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</p:sldMasterIdLst>
  <p:notesMasterIdLst>
    <p:notesMasterId r:id="rId11"/>
  </p:notesMasterIdLst>
  <p:handoutMasterIdLst>
    <p:handoutMasterId r:id="rId12"/>
  </p:handoutMasterIdLst>
  <p:sldIdLst>
    <p:sldId id="290" r:id="rId5"/>
    <p:sldId id="3049" r:id="rId6"/>
    <p:sldId id="3051" r:id="rId7"/>
    <p:sldId id="3052" r:id="rId8"/>
    <p:sldId id="3053" r:id="rId9"/>
    <p:sldId id="3054" r:id="rId10"/>
  </p:sldIdLst>
  <p:sldSz cx="12192000" cy="6858000"/>
  <p:notesSz cx="7023100" cy="9309100"/>
  <p:custDataLst>
    <p:tags r:id="rId13"/>
  </p:custDataLst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C1C1C"/>
    <a:srgbClr val="E2FBC1"/>
    <a:srgbClr val="64A70B"/>
    <a:srgbClr val="92D050"/>
    <a:srgbClr val="333333"/>
    <a:srgbClr val="858D9B"/>
    <a:srgbClr val="B9BDC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A4B4BE2-F388-40C6-9B23-1035953FDF19}" v="54" dt="2026-09-09T06:13:55.35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834" y="1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tags" Target="tags/tag1.xml"/><Relationship Id="rId18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handoutMaster" Target="handoutMasters/handoutMaster1.xml"/><Relationship Id="rId17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LATTNER, Marco" userId="ca4ba634-ede3-4cfe-9a89-2863e2626cd9" providerId="ADAL" clId="{84C187B5-5D8A-443C-B2E0-FA1F0FCC4D60}"/>
    <pc:docChg chg="modSld">
      <pc:chgData name="PLATTNER, Marco" userId="ca4ba634-ede3-4cfe-9a89-2863e2626cd9" providerId="ADAL" clId="{84C187B5-5D8A-443C-B2E0-FA1F0FCC4D60}" dt="2026-09-10T03:50:26.088" v="154" actId="20577"/>
      <pc:docMkLst>
        <pc:docMk/>
      </pc:docMkLst>
      <pc:sldChg chg="modSp mod">
        <pc:chgData name="PLATTNER, Marco" userId="ca4ba634-ede3-4cfe-9a89-2863e2626cd9" providerId="ADAL" clId="{84C187B5-5D8A-443C-B2E0-FA1F0FCC4D60}" dt="2026-09-10T03:31:55.290" v="0" actId="13926"/>
        <pc:sldMkLst>
          <pc:docMk/>
          <pc:sldMk cId="81020019" sldId="3051"/>
        </pc:sldMkLst>
        <pc:spChg chg="mod">
          <ac:chgData name="PLATTNER, Marco" userId="ca4ba634-ede3-4cfe-9a89-2863e2626cd9" providerId="ADAL" clId="{84C187B5-5D8A-443C-B2E0-FA1F0FCC4D60}" dt="2026-09-10T03:31:55.290" v="0" actId="13926"/>
          <ac:spMkLst>
            <pc:docMk/>
            <pc:sldMk cId="81020019" sldId="3051"/>
            <ac:spMk id="68" creationId="{627375ED-6B89-67E4-3419-730088508119}"/>
          </ac:spMkLst>
        </pc:spChg>
      </pc:sldChg>
      <pc:sldChg chg="addSp modSp mod">
        <pc:chgData name="PLATTNER, Marco" userId="ca4ba634-ede3-4cfe-9a89-2863e2626cd9" providerId="ADAL" clId="{84C187B5-5D8A-443C-B2E0-FA1F0FCC4D60}" dt="2026-09-10T03:38:30.033" v="20" actId="108"/>
        <pc:sldMkLst>
          <pc:docMk/>
          <pc:sldMk cId="2980967228" sldId="3052"/>
        </pc:sldMkLst>
        <pc:spChg chg="mod">
          <ac:chgData name="PLATTNER, Marco" userId="ca4ba634-ede3-4cfe-9a89-2863e2626cd9" providerId="ADAL" clId="{84C187B5-5D8A-443C-B2E0-FA1F0FCC4D60}" dt="2026-09-10T03:35:38.788" v="14" actId="20577"/>
          <ac:spMkLst>
            <pc:docMk/>
            <pc:sldMk cId="2980967228" sldId="3052"/>
            <ac:spMk id="450" creationId="{C1EC3FF3-4B7C-273F-E5B7-7E882C2CBB21}"/>
          </ac:spMkLst>
        </pc:spChg>
        <pc:spChg chg="add mod">
          <ac:chgData name="PLATTNER, Marco" userId="ca4ba634-ede3-4cfe-9a89-2863e2626cd9" providerId="ADAL" clId="{84C187B5-5D8A-443C-B2E0-FA1F0FCC4D60}" dt="2026-09-10T03:38:30.033" v="20" actId="108"/>
          <ac:spMkLst>
            <pc:docMk/>
            <pc:sldMk cId="2980967228" sldId="3052"/>
            <ac:spMk id="465" creationId="{79787F5A-E228-A914-F8D3-E89AD1F7D221}"/>
          </ac:spMkLst>
        </pc:spChg>
        <pc:graphicFrameChg chg="modGraphic">
          <ac:chgData name="PLATTNER, Marco" userId="ca4ba634-ede3-4cfe-9a89-2863e2626cd9" providerId="ADAL" clId="{84C187B5-5D8A-443C-B2E0-FA1F0FCC4D60}" dt="2026-09-10T03:33:06.799" v="1" actId="13926"/>
          <ac:graphicFrameMkLst>
            <pc:docMk/>
            <pc:sldMk cId="2980967228" sldId="3052"/>
            <ac:graphicFrameMk id="498" creationId="{82B42B59-7BBA-FAE4-FCAA-D5229D4A6194}"/>
          </ac:graphicFrameMkLst>
        </pc:graphicFrameChg>
        <pc:cxnChg chg="mod">
          <ac:chgData name="PLATTNER, Marco" userId="ca4ba634-ede3-4cfe-9a89-2863e2626cd9" providerId="ADAL" clId="{84C187B5-5D8A-443C-B2E0-FA1F0FCC4D60}" dt="2026-09-10T03:37:32.458" v="15" actId="14100"/>
          <ac:cxnSpMkLst>
            <pc:docMk/>
            <pc:sldMk cId="2980967228" sldId="3052"/>
            <ac:cxnSpMk id="437" creationId="{1B27A7D0-9EB3-B7E2-7D4A-55E100BDD667}"/>
          </ac:cxnSpMkLst>
        </pc:cxnChg>
      </pc:sldChg>
      <pc:sldChg chg="modSp mod">
        <pc:chgData name="PLATTNER, Marco" userId="ca4ba634-ede3-4cfe-9a89-2863e2626cd9" providerId="ADAL" clId="{84C187B5-5D8A-443C-B2E0-FA1F0FCC4D60}" dt="2026-09-10T03:47:22.995" v="146" actId="20577"/>
        <pc:sldMkLst>
          <pc:docMk/>
          <pc:sldMk cId="1104859058" sldId="3053"/>
        </pc:sldMkLst>
        <pc:spChg chg="mod">
          <ac:chgData name="PLATTNER, Marco" userId="ca4ba634-ede3-4cfe-9a89-2863e2626cd9" providerId="ADAL" clId="{84C187B5-5D8A-443C-B2E0-FA1F0FCC4D60}" dt="2026-09-10T03:43:23.061" v="50" actId="20577"/>
          <ac:spMkLst>
            <pc:docMk/>
            <pc:sldMk cId="1104859058" sldId="3053"/>
            <ac:spMk id="48" creationId="{3633A0B8-2BA0-3554-DFF3-7E55D79441BB}"/>
          </ac:spMkLst>
        </pc:spChg>
        <pc:spChg chg="mod">
          <ac:chgData name="PLATTNER, Marco" userId="ca4ba634-ede3-4cfe-9a89-2863e2626cd9" providerId="ADAL" clId="{84C187B5-5D8A-443C-B2E0-FA1F0FCC4D60}" dt="2026-09-10T03:47:22.995" v="146" actId="20577"/>
          <ac:spMkLst>
            <pc:docMk/>
            <pc:sldMk cId="1104859058" sldId="3053"/>
            <ac:spMk id="60" creationId="{86E0B50B-BE88-1FAE-349F-D22068F061BF}"/>
          </ac:spMkLst>
        </pc:spChg>
        <pc:spChg chg="mod">
          <ac:chgData name="PLATTNER, Marco" userId="ca4ba634-ede3-4cfe-9a89-2863e2626cd9" providerId="ADAL" clId="{84C187B5-5D8A-443C-B2E0-FA1F0FCC4D60}" dt="2026-09-10T03:44:03.974" v="68" actId="20577"/>
          <ac:spMkLst>
            <pc:docMk/>
            <pc:sldMk cId="1104859058" sldId="3053"/>
            <ac:spMk id="452" creationId="{8AF1BFF1-E987-954E-32A6-2768511E5229}"/>
          </ac:spMkLst>
        </pc:spChg>
      </pc:sldChg>
      <pc:sldChg chg="modSp mod">
        <pc:chgData name="PLATTNER, Marco" userId="ca4ba634-ede3-4cfe-9a89-2863e2626cd9" providerId="ADAL" clId="{84C187B5-5D8A-443C-B2E0-FA1F0FCC4D60}" dt="2026-09-10T03:50:26.088" v="154" actId="20577"/>
        <pc:sldMkLst>
          <pc:docMk/>
          <pc:sldMk cId="3132892134" sldId="3054"/>
        </pc:sldMkLst>
        <pc:spChg chg="mod">
          <ac:chgData name="PLATTNER, Marco" userId="ca4ba634-ede3-4cfe-9a89-2863e2626cd9" providerId="ADAL" clId="{84C187B5-5D8A-443C-B2E0-FA1F0FCC4D60}" dt="2026-09-10T03:50:26.088" v="154" actId="20577"/>
          <ac:spMkLst>
            <pc:docMk/>
            <pc:sldMk cId="3132892134" sldId="3054"/>
            <ac:spMk id="26" creationId="{8D4E3F8A-D3A9-1680-0129-36BF18F2A275}"/>
          </ac:spMkLst>
        </pc:sp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TW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8834951456310676E-2"/>
          <c:y val="3.8834951456310676E-2"/>
          <c:w val="0.92233009708737868"/>
          <c:h val="0.92233009708737868"/>
        </c:manualLayout>
      </c:layout>
      <c:pie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B5DF-4B0F-8818-741131D95B87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9525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B5DF-4B0F-8818-741131D95B87}"/>
              </c:ext>
            </c:extLst>
          </c:dPt>
          <c:val>
            <c:numRef>
              <c:f>Sheet1!$A$1:$A$2</c:f>
              <c:numCache>
                <c:formatCode>General</c:formatCode>
                <c:ptCount val="2"/>
                <c:pt idx="0">
                  <c:v>34</c:v>
                </c:pt>
                <c:pt idx="1">
                  <c:v>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5DF-4B0F-8818-741131D95B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TW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3.9274924471299093E-2"/>
          <c:w val="0.91937984496124026"/>
          <c:h val="0.9214501510574018"/>
        </c:manualLayout>
      </c:layout>
      <c:pie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9525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56CE-4935-ACF8-CBC85B687CED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9525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56CE-4935-ACF8-CBC85B687CED}"/>
              </c:ext>
            </c:extLst>
          </c:dPt>
          <c:val>
            <c:numRef>
              <c:f>Sheet1!$A$1:$A$2</c:f>
              <c:numCache>
                <c:formatCode>General</c:formatCode>
                <c:ptCount val="2"/>
                <c:pt idx="0">
                  <c:v>43</c:v>
                </c:pt>
                <c:pt idx="1">
                  <c:v>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CE-4935-ACF8-CBC85B687C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</c:plotArea>
    <c:plotVisOnly val="0"/>
    <c:dispBlanksAs val="gap"/>
    <c:showDLblsOverMax val="1"/>
  </c:chart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>
            <a:extLst>
              <a:ext uri="{FF2B5EF4-FFF2-40B4-BE49-F238E27FC236}">
                <a16:creationId xmlns:a16="http://schemas.microsoft.com/office/drawing/2014/main" id="{E0F6875A-E0D7-E14D-FDC3-9EC58766AD9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43343" cy="46707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8B58EE12-4063-F175-577C-D5D823ED75B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978132" y="0"/>
            <a:ext cx="3043343" cy="46707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EB94136-9BBF-4E24-8C79-73F291DF3C92}" type="datetimeFigureOut">
              <a:rPr lang="de-DE" smtClean="0"/>
              <a:t>21.09.2026</a:t>
            </a:fld>
            <a:endParaRPr lang="de-DE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4C9126D1-1778-E83C-C450-95E1AB12341F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842030"/>
            <a:ext cx="3043343" cy="46707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C4230A7D-1667-C8EB-5C93-8CF3960F08D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978132" y="8842030"/>
            <a:ext cx="3043343" cy="46707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78F9F91-E5CA-4F96-8670-560D700444F4}" type="slidenum">
              <a:rPr lang="de-DE" smtClean="0"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75278714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43343" cy="46707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978132" y="0"/>
            <a:ext cx="3043343" cy="46707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50BD129-53E2-4331-8E7A-590DA36966E4}" type="datetimeFigureOut">
              <a:rPr lang="de-DE" smtClean="0"/>
              <a:t>21.09.2026</a:t>
            </a:fld>
            <a:endParaRPr lang="de-DE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717550" y="1163638"/>
            <a:ext cx="5588000" cy="31432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de-DE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702310" y="4480005"/>
            <a:ext cx="5618480" cy="366545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842030"/>
            <a:ext cx="3043343" cy="46707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978132" y="8842030"/>
            <a:ext cx="3043343" cy="46707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FBDD77E-EF1D-41EC-B5B1-02DF15CCF706}" type="slidenum">
              <a:rPr lang="de-DE" smtClean="0"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6198299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影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FBDD77E-EF1D-41EC-B5B1-02DF15CCF706}" type="slidenum">
              <a:rPr lang="de-DE" smtClean="0"/>
              <a:t>6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8809491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ront page -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B370B37-7F4B-4D63-60A1-519E0AF811B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4490288" y="3142211"/>
            <a:ext cx="7081028" cy="781396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lang="de-DE" sz="4800" b="1" kern="12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Presentation Title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48AC8419-5563-9677-0B3F-D7FB0016CC4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1693" y="6450363"/>
            <a:ext cx="2103437" cy="261938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kumimoji="0" lang="de-DE" sz="1600" b="0" i="0" u="none" strike="noStrike" kern="1200" cap="none" spc="0" normalizeH="0" baseline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Date of creation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3C634E3C-C1F3-55C3-1876-4A6C055FB14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19985" y="5026782"/>
            <a:ext cx="3547797" cy="37363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kumimoji="0" lang="de-DE" sz="2000" b="1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Speaker name</a:t>
            </a:r>
          </a:p>
        </p:txBody>
      </p: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323C9483-4341-922A-9A33-49C425BC9D4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814595" y="5417556"/>
            <a:ext cx="3549650" cy="37343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kumimoji="0" lang="de-DE" sz="2000" b="0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Function</a:t>
            </a:r>
          </a:p>
        </p:txBody>
      </p:sp>
      <p:sp>
        <p:nvSpPr>
          <p:cNvPr id="17" name="Textplatzhalter 16">
            <a:extLst>
              <a:ext uri="{FF2B5EF4-FFF2-40B4-BE49-F238E27FC236}">
                <a16:creationId xmlns:a16="http://schemas.microsoft.com/office/drawing/2014/main" id="{342E4186-271F-1811-7AA4-8080E25A9A4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818133" y="5790993"/>
            <a:ext cx="3549650" cy="37343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kumimoji="0" lang="de-DE" sz="2000" b="0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Department</a:t>
            </a:r>
          </a:p>
        </p:txBody>
      </p:sp>
    </p:spTree>
    <p:extLst>
      <p:ext uri="{BB962C8B-B14F-4D97-AF65-F5344CB8AC3E}">
        <p14:creationId xmlns:p14="http://schemas.microsoft.com/office/powerpoint/2010/main" val="30842925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36F752C-7D43-A8C8-5538-9DB6683588D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136475" y="1462095"/>
            <a:ext cx="3178867" cy="599461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Agenda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F08EAE68-261D-BE84-CBDD-416AFF597A7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136476" y="2197454"/>
            <a:ext cx="8757756" cy="4095281"/>
          </a:xfrm>
          <a:prstGeom prst="rect">
            <a:avLst/>
          </a:prstGeom>
        </p:spPr>
        <p:txBody>
          <a:bodyPr>
            <a:noAutofit/>
          </a:bodyPr>
          <a:lstStyle>
            <a:lvl1pPr marL="457200" indent="-457200">
              <a:buSzPct val="100000"/>
              <a:buAutoNum type="arabicPeriod"/>
              <a:defRPr sz="2800">
                <a:solidFill>
                  <a:srgbClr val="1C1C1C"/>
                </a:solidFill>
              </a:defRPr>
            </a:lvl1pPr>
          </a:lstStyle>
          <a:p>
            <a:pPr lvl="0"/>
            <a:r>
              <a:rPr lang="en-US" noProof="0"/>
              <a:t>First Chapter</a:t>
            </a:r>
          </a:p>
          <a:p>
            <a:pPr lvl="0"/>
            <a:r>
              <a:rPr lang="en-US" noProof="0"/>
              <a:t>Second Chapter</a:t>
            </a:r>
          </a:p>
          <a:p>
            <a:pPr lvl="0"/>
            <a:r>
              <a:rPr lang="en-US" noProof="0"/>
              <a:t>Third Chapter</a:t>
            </a:r>
          </a:p>
          <a:p>
            <a:pPr lvl="0"/>
            <a:r>
              <a:rPr lang="en-US" noProof="0"/>
              <a:t>Fourth Chapter</a:t>
            </a:r>
          </a:p>
        </p:txBody>
      </p:sp>
    </p:spTree>
    <p:extLst>
      <p:ext uri="{BB962C8B-B14F-4D97-AF65-F5344CB8AC3E}">
        <p14:creationId xmlns:p14="http://schemas.microsoft.com/office/powerpoint/2010/main" val="22664325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0">
            <a:extLst>
              <a:ext uri="{FF2B5EF4-FFF2-40B4-BE49-F238E27FC236}">
                <a16:creationId xmlns:a16="http://schemas.microsoft.com/office/drawing/2014/main" id="{E0D4E3B9-8214-FC33-3904-315CF67B67F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 rotWithShape="1">
          <a:blip r:embed="rId2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06" r="123"/>
          <a:stretch/>
        </p:blipFill>
        <p:spPr>
          <a:xfrm>
            <a:off x="0" y="1"/>
            <a:ext cx="9371080" cy="6857999"/>
          </a:xfrm>
          <a:prstGeom prst="rect">
            <a:avLst/>
          </a:prstGeom>
        </p:spPr>
      </p:pic>
      <p:sp>
        <p:nvSpPr>
          <p:cNvPr id="9" name="Titel 1">
            <a:extLst>
              <a:ext uri="{FF2B5EF4-FFF2-40B4-BE49-F238E27FC236}">
                <a16:creationId xmlns:a16="http://schemas.microsoft.com/office/drawing/2014/main" id="{CD085927-8D1F-4DFF-A941-22379DF8D50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055077" y="947193"/>
            <a:ext cx="3083169" cy="657038"/>
          </a:xfrm>
          <a:prstGeom prst="rect">
            <a:avLst/>
          </a:prstGeom>
        </p:spPr>
        <p:txBody>
          <a:bodyPr/>
          <a:lstStyle>
            <a:lvl1pPr>
              <a:defRPr lang="de-DE" sz="3100" b="1" kern="1200" dirty="0">
                <a:solidFill>
                  <a:srgbClr val="64A70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Agenda</a:t>
            </a:r>
          </a:p>
        </p:txBody>
      </p: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C56F84BA-F4CD-19EB-851B-93735EEDB370}"/>
              </a:ext>
            </a:extLst>
          </p:cNvPr>
          <p:cNvCxnSpPr>
            <a:cxnSpLocks/>
          </p:cNvCxnSpPr>
          <p:nvPr userDrawn="1"/>
        </p:nvCxnSpPr>
        <p:spPr>
          <a:xfrm>
            <a:off x="0" y="1574512"/>
            <a:ext cx="6471422" cy="0"/>
          </a:xfrm>
          <a:prstGeom prst="line">
            <a:avLst/>
          </a:prstGeom>
          <a:ln w="28575">
            <a:solidFill>
              <a:srgbClr val="858D9B"/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2" name="Textplatzhalter 8">
            <a:extLst>
              <a:ext uri="{FF2B5EF4-FFF2-40B4-BE49-F238E27FC236}">
                <a16:creationId xmlns:a16="http://schemas.microsoft.com/office/drawing/2014/main" id="{B6B306C4-DBBF-4D51-5AB2-1252A23D23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55077" y="1906508"/>
            <a:ext cx="8757756" cy="4095281"/>
          </a:xfrm>
          <a:prstGeom prst="rect">
            <a:avLst/>
          </a:prstGeom>
        </p:spPr>
        <p:txBody>
          <a:bodyPr>
            <a:noAutofit/>
          </a:bodyPr>
          <a:lstStyle>
            <a:lvl1pPr marL="457200" indent="-457200">
              <a:buSzPct val="100000"/>
              <a:buAutoNum type="arabicPeriod"/>
              <a:defRPr sz="2800">
                <a:solidFill>
                  <a:srgbClr val="1C1C1C"/>
                </a:solidFill>
              </a:defRPr>
            </a:lvl1pPr>
          </a:lstStyle>
          <a:p>
            <a:pPr lvl="0"/>
            <a:r>
              <a:rPr lang="en-US" noProof="0"/>
              <a:t>First Chapter</a:t>
            </a:r>
          </a:p>
          <a:p>
            <a:pPr lvl="0"/>
            <a:r>
              <a:rPr lang="en-US" noProof="0"/>
              <a:t>Second Chapter</a:t>
            </a:r>
          </a:p>
          <a:p>
            <a:pPr lvl="0"/>
            <a:r>
              <a:rPr lang="en-US" noProof="0"/>
              <a:t>Third Chapter</a:t>
            </a:r>
          </a:p>
          <a:p>
            <a:pPr lvl="0"/>
            <a:r>
              <a:rPr lang="en-US" noProof="0"/>
              <a:t>Fourth Chapter</a:t>
            </a:r>
          </a:p>
        </p:txBody>
      </p:sp>
    </p:spTree>
    <p:extLst>
      <p:ext uri="{BB962C8B-B14F-4D97-AF65-F5344CB8AC3E}">
        <p14:creationId xmlns:p14="http://schemas.microsoft.com/office/powerpoint/2010/main" val="31540891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7A61FCBB-60B1-CBCF-A637-D6ABD92830E8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96487" y="1495303"/>
            <a:ext cx="10515600" cy="4351338"/>
          </a:xfrm>
          <a:prstGeom prst="rect">
            <a:avLst/>
          </a:prstGeom>
        </p:spPr>
        <p:txBody>
          <a:bodyPr>
            <a:noAutofit/>
          </a:bodyPr>
          <a:lstStyle>
            <a:lvl1pPr>
              <a:buSzPct val="70000"/>
              <a:buFont typeface="Wingdings" panose="05000000000000000000" pitchFamily="2" charset="2"/>
              <a:buChar char="§"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buClr>
                <a:srgbClr val="64A70B"/>
              </a:buCl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8ABCB970-C05F-5534-0F6E-6D5E288FCB5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A4AE4F5-2C8E-E908-977C-0ABA05A1BD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52213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Hong-Kong Meeting</a:t>
            </a:r>
            <a:endParaRPr lang="en-US" noProof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D5160B19-209C-F262-926D-7FA956456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A63E645F-D628-7DAB-7714-C91FC9E7F979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itel 7">
            <a:extLst>
              <a:ext uri="{FF2B5EF4-FFF2-40B4-BE49-F238E27FC236}">
                <a16:creationId xmlns:a16="http://schemas.microsoft.com/office/drawing/2014/main" id="{0EAEE54F-C417-3A07-C874-1741B4977A7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4800" y="211984"/>
            <a:ext cx="10515600" cy="56941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34984415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7A61FCBB-60B1-CBCF-A637-D6ABD92830E8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96487" y="1495303"/>
            <a:ext cx="5799513" cy="435133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8ABCB970-C05F-5534-0F6E-6D5E288FCB5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A4AE4F5-2C8E-E908-977C-0ABA05A1BD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77147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Hong-Kong Meeting</a:t>
            </a:r>
            <a:endParaRPr lang="en-US" noProof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D5160B19-209C-F262-926D-7FA956456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A63E645F-D628-7DAB-7714-C91FC9E7F979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itel 7">
            <a:extLst>
              <a:ext uri="{FF2B5EF4-FFF2-40B4-BE49-F238E27FC236}">
                <a16:creationId xmlns:a16="http://schemas.microsoft.com/office/drawing/2014/main" id="{0EAEE54F-C417-3A07-C874-1741B4977A7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4800" y="236922"/>
            <a:ext cx="10515600" cy="5112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  <p:sp>
        <p:nvSpPr>
          <p:cNvPr id="13" name="Textplatzhalter 20">
            <a:extLst>
              <a:ext uri="{FF2B5EF4-FFF2-40B4-BE49-F238E27FC236}">
                <a16:creationId xmlns:a16="http://schemas.microsoft.com/office/drawing/2014/main" id="{1D1AFE01-C990-FCF2-F3F0-A9F1692E2F5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487" y="925467"/>
            <a:ext cx="5799513" cy="454025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e-DE" sz="2400" b="0" kern="1200" dirty="0" smtClean="0">
                <a:solidFill>
                  <a:srgbClr val="64A700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Text header</a:t>
            </a:r>
          </a:p>
        </p:txBody>
      </p:sp>
      <p:sp>
        <p:nvSpPr>
          <p:cNvPr id="12" name="Textplatzhalter 11">
            <a:extLst>
              <a:ext uri="{FF2B5EF4-FFF2-40B4-BE49-F238E27FC236}">
                <a16:creationId xmlns:a16="http://schemas.microsoft.com/office/drawing/2014/main" id="{12C194EC-0AC0-1462-474B-9F875EFED64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534150" y="1495425"/>
            <a:ext cx="5360988" cy="435133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</a:lstStyle>
          <a:p>
            <a:pPr lvl="0"/>
            <a:r>
              <a:rPr lang="en-US" noProof="0"/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2332935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ke-away mess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o not remove" hidden="1">
            <a:extLst>
              <a:ext uri="{FF2B5EF4-FFF2-40B4-BE49-F238E27FC236}">
                <a16:creationId xmlns:a16="http://schemas.microsoft.com/office/drawing/2014/main" id="{953A761F-DE88-B9C2-8CF2-F010B818E38A}"/>
              </a:ext>
            </a:extLst>
          </p:cNvPr>
          <p:cNvSpPr/>
          <p:nvPr userDrawn="1">
            <p:custDataLst>
              <p:tags r:id="rId1"/>
            </p:custDataLst>
          </p:nvPr>
        </p:nvSpPr>
        <p:spPr>
          <a:xfrm>
            <a:off x="0" y="0"/>
            <a:ext cx="12700" cy="12700"/>
          </a:xfrm>
          <a:prstGeom prst="octagon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15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7A61FCBB-60B1-CBCF-A637-D6ABD92830E8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96487" y="1495303"/>
            <a:ext cx="10515600" cy="3874719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8ABCB970-C05F-5534-0F6E-6D5E288FCB5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A4AE4F5-2C8E-E908-977C-0ABA05A1BD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77149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Hong-Kong Meeting</a:t>
            </a:r>
            <a:endParaRPr lang="en-US" noProof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D5160B19-209C-F262-926D-7FA956456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A63E645F-D628-7DAB-7714-C91FC9E7F979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itel 7">
            <a:extLst>
              <a:ext uri="{FF2B5EF4-FFF2-40B4-BE49-F238E27FC236}">
                <a16:creationId xmlns:a16="http://schemas.microsoft.com/office/drawing/2014/main" id="{19ABD687-0880-7367-785D-B20B6B2CA8F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4800" y="200336"/>
            <a:ext cx="10515600" cy="588103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  <p:sp>
        <p:nvSpPr>
          <p:cNvPr id="14" name="Textplatzhalter 13">
            <a:extLst>
              <a:ext uri="{FF2B5EF4-FFF2-40B4-BE49-F238E27FC236}">
                <a16:creationId xmlns:a16="http://schemas.microsoft.com/office/drawing/2014/main" id="{7A604525-4793-BF91-0277-C7F132BD514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-1" y="5725990"/>
            <a:ext cx="12191999" cy="343571"/>
          </a:xfrm>
          <a:prstGeom prst="rect">
            <a:avLst/>
          </a:prstGeom>
          <a:solidFill>
            <a:srgbClr val="64A70B"/>
          </a:solidFill>
        </p:spPr>
        <p:txBody>
          <a:bodyPr>
            <a:noAutofit/>
          </a:bodyPr>
          <a:lstStyle>
            <a:lvl1pPr marL="0" indent="0" algn="ctr">
              <a:buNone/>
              <a:defRPr sz="18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lvl="0"/>
            <a:r>
              <a:rPr lang="en-US" noProof="0"/>
              <a:t>Take-away message</a:t>
            </a:r>
          </a:p>
        </p:txBody>
      </p:sp>
      <p:sp>
        <p:nvSpPr>
          <p:cNvPr id="15" name="Textplatzhalter 20">
            <a:extLst>
              <a:ext uri="{FF2B5EF4-FFF2-40B4-BE49-F238E27FC236}">
                <a16:creationId xmlns:a16="http://schemas.microsoft.com/office/drawing/2014/main" id="{A8CF42B5-0139-0490-0A7E-3631EDFD521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487" y="925467"/>
            <a:ext cx="5636001" cy="454025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e-DE" sz="2400" b="0" kern="1200" dirty="0" smtClean="0">
                <a:solidFill>
                  <a:srgbClr val="64A700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Text header</a:t>
            </a:r>
          </a:p>
        </p:txBody>
      </p:sp>
    </p:spTree>
    <p:extLst>
      <p:ext uri="{BB962C8B-B14F-4D97-AF65-F5344CB8AC3E}">
        <p14:creationId xmlns:p14="http://schemas.microsoft.com/office/powerpoint/2010/main" val="294762977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hapte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>
            <a:extLst>
              <a:ext uri="{FF2B5EF4-FFF2-40B4-BE49-F238E27FC236}">
                <a16:creationId xmlns:a16="http://schemas.microsoft.com/office/drawing/2014/main" id="{098E2120-7784-C3D8-59B6-F9472B7E1BA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815619" y="1249893"/>
            <a:ext cx="8560761" cy="4358213"/>
          </a:xfrm>
          <a:prstGeom prst="rect">
            <a:avLst/>
          </a:prstGeom>
          <a:solidFill>
            <a:srgbClr val="64A7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71DDC1A8-2C5E-17A2-BC06-07F58C5C40A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709749" y="1985016"/>
            <a:ext cx="7047450" cy="820739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defRPr lang="de-DE" sz="4800" b="1" kern="12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Chapter Title</a:t>
            </a:r>
          </a:p>
        </p:txBody>
      </p:sp>
      <p:pic>
        <p:nvPicPr>
          <p:cNvPr id="4" name="Grafik 10">
            <a:extLst>
              <a:ext uri="{FF2B5EF4-FFF2-40B4-BE49-F238E27FC236}">
                <a16:creationId xmlns:a16="http://schemas.microsoft.com/office/drawing/2014/main" id="{2B161201-C4ED-6D25-C3BF-E436A26540E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 rotWithShape="1">
          <a:blip r:embed="rId2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372" r="8806"/>
          <a:stretch/>
        </p:blipFill>
        <p:spPr>
          <a:xfrm>
            <a:off x="9232626" y="4221929"/>
            <a:ext cx="2959374" cy="2636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84239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platzhalter 2">
            <a:extLst>
              <a:ext uri="{FF2B5EF4-FFF2-40B4-BE49-F238E27FC236}">
                <a16:creationId xmlns:a16="http://schemas.microsoft.com/office/drawing/2014/main" id="{331F9C1D-55C5-C644-0BA8-726E57BE3ACE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99459" y="795028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lang="de-DE" sz="2800" b="0" kern="1200" dirty="0">
                <a:solidFill>
                  <a:srgbClr val="64A70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Headline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C463E012-AE58-8CF6-9226-1F9C0D0DE43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326159" y="1743635"/>
            <a:ext cx="5157787" cy="36845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BAE153E6-1AD7-0AEC-FE72-AEC7524F6C17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708055" y="795028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lang="de-DE" sz="2800" b="0" kern="1200" dirty="0">
                <a:solidFill>
                  <a:srgbClr val="64A70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Headline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BBF68245-0258-065D-F1D6-058122CA2E8D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708055" y="1743635"/>
            <a:ext cx="5183188" cy="36845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12" name="Foliennummernplatzhalter 5">
            <a:extLst>
              <a:ext uri="{FF2B5EF4-FFF2-40B4-BE49-F238E27FC236}">
                <a16:creationId xmlns:a16="http://schemas.microsoft.com/office/drawing/2014/main" id="{A1D33E27-51DA-FA9F-1F2A-F329F27BC9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3" name="Gerader Verbinder 12">
            <a:extLst>
              <a:ext uri="{FF2B5EF4-FFF2-40B4-BE49-F238E27FC236}">
                <a16:creationId xmlns:a16="http://schemas.microsoft.com/office/drawing/2014/main" id="{3BABE5DC-1581-4410-A7D9-3E173841DBC9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umsplatzhalter 3">
            <a:extLst>
              <a:ext uri="{FF2B5EF4-FFF2-40B4-BE49-F238E27FC236}">
                <a16:creationId xmlns:a16="http://schemas.microsoft.com/office/drawing/2014/main" id="{CD9FAF80-532C-0705-6818-F2768ECF1E1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16" name="Fußzeilenplatzhalter 4">
            <a:extLst>
              <a:ext uri="{FF2B5EF4-FFF2-40B4-BE49-F238E27FC236}">
                <a16:creationId xmlns:a16="http://schemas.microsoft.com/office/drawing/2014/main" id="{309711A3-9C2E-36E5-4CFD-29D335C67C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60525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Hong-Kong Meeting</a:t>
            </a:r>
          </a:p>
        </p:txBody>
      </p:sp>
      <p:sp>
        <p:nvSpPr>
          <p:cNvPr id="2" name="Titel 7">
            <a:extLst>
              <a:ext uri="{FF2B5EF4-FFF2-40B4-BE49-F238E27FC236}">
                <a16:creationId xmlns:a16="http://schemas.microsoft.com/office/drawing/2014/main" id="{BE582BA0-8B38-F7A7-6C79-4018C452C1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0757" y="199701"/>
            <a:ext cx="10515600" cy="59532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40494851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platzhalter 2">
            <a:extLst>
              <a:ext uri="{FF2B5EF4-FFF2-40B4-BE49-F238E27FC236}">
                <a16:creationId xmlns:a16="http://schemas.microsoft.com/office/drawing/2014/main" id="{331F9C1D-55C5-C644-0BA8-726E57BE3ACE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99459" y="795028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lang="de-DE" sz="2800" b="0" kern="1200" dirty="0">
                <a:solidFill>
                  <a:srgbClr val="64A70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Headline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C463E012-AE58-8CF6-9226-1F9C0D0DE43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99459" y="1743635"/>
            <a:ext cx="5157787" cy="36845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BAE153E6-1AD7-0AEC-FE72-AEC7524F6C17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708055" y="795028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lang="de-DE" sz="2800" b="0" kern="1200" dirty="0">
                <a:solidFill>
                  <a:srgbClr val="64A70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Headline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BBF68245-0258-065D-F1D6-058122CA2E8D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708055" y="1743635"/>
            <a:ext cx="5183188" cy="36845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  <p:sp>
        <p:nvSpPr>
          <p:cNvPr id="12" name="Foliennummernplatzhalter 5">
            <a:extLst>
              <a:ext uri="{FF2B5EF4-FFF2-40B4-BE49-F238E27FC236}">
                <a16:creationId xmlns:a16="http://schemas.microsoft.com/office/drawing/2014/main" id="{A1D33E27-51DA-FA9F-1F2A-F329F27BC9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3" name="Gerader Verbinder 12">
            <a:extLst>
              <a:ext uri="{FF2B5EF4-FFF2-40B4-BE49-F238E27FC236}">
                <a16:creationId xmlns:a16="http://schemas.microsoft.com/office/drawing/2014/main" id="{3BABE5DC-1581-4410-A7D9-3E173841DBC9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umsplatzhalter 3">
            <a:extLst>
              <a:ext uri="{FF2B5EF4-FFF2-40B4-BE49-F238E27FC236}">
                <a16:creationId xmlns:a16="http://schemas.microsoft.com/office/drawing/2014/main" id="{CD9FAF80-532C-0705-6818-F2768ECF1E1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16" name="Fußzeilenplatzhalter 4">
            <a:extLst>
              <a:ext uri="{FF2B5EF4-FFF2-40B4-BE49-F238E27FC236}">
                <a16:creationId xmlns:a16="http://schemas.microsoft.com/office/drawing/2014/main" id="{309711A3-9C2E-36E5-4CFD-29D335C67C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9" y="6169285"/>
            <a:ext cx="9774494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Hong-Kong Meeting</a:t>
            </a:r>
          </a:p>
        </p:txBody>
      </p:sp>
      <p:sp>
        <p:nvSpPr>
          <p:cNvPr id="2" name="Titel 7">
            <a:extLst>
              <a:ext uri="{FF2B5EF4-FFF2-40B4-BE49-F238E27FC236}">
                <a16:creationId xmlns:a16="http://schemas.microsoft.com/office/drawing/2014/main" id="{BE582BA0-8B38-F7A7-6C79-4018C452C1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0757" y="199701"/>
            <a:ext cx="10515600" cy="595327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  <p:sp>
        <p:nvSpPr>
          <p:cNvPr id="7" name="Rechteck 14">
            <a:extLst>
              <a:ext uri="{FF2B5EF4-FFF2-40B4-BE49-F238E27FC236}">
                <a16:creationId xmlns:a16="http://schemas.microsoft.com/office/drawing/2014/main" id="{9CC1DF84-562F-5FB6-8E6C-249274E29BED}"/>
              </a:ext>
            </a:extLst>
          </p:cNvPr>
          <p:cNvSpPr/>
          <p:nvPr userDrawn="1"/>
        </p:nvSpPr>
        <p:spPr>
          <a:xfrm flipH="1">
            <a:off x="6035734" y="795028"/>
            <a:ext cx="120532" cy="5296681"/>
          </a:xfrm>
          <a:prstGeom prst="rect">
            <a:avLst/>
          </a:prstGeom>
          <a:solidFill>
            <a:srgbClr val="EDEE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8785871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Jus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oliennummernplatzhalter 5">
            <a:extLst>
              <a:ext uri="{FF2B5EF4-FFF2-40B4-BE49-F238E27FC236}">
                <a16:creationId xmlns:a16="http://schemas.microsoft.com/office/drawing/2014/main" id="{A43760AA-0493-65D7-F377-9750B9FE2A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9" name="Gerader Verbinder 8">
            <a:extLst>
              <a:ext uri="{FF2B5EF4-FFF2-40B4-BE49-F238E27FC236}">
                <a16:creationId xmlns:a16="http://schemas.microsoft.com/office/drawing/2014/main" id="{D5422D36-E54E-E631-8119-C5DD3D44842A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Datumsplatzhalter 3">
            <a:extLst>
              <a:ext uri="{FF2B5EF4-FFF2-40B4-BE49-F238E27FC236}">
                <a16:creationId xmlns:a16="http://schemas.microsoft.com/office/drawing/2014/main" id="{DCE4CD89-8595-A567-B44E-1D659BA5B94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12" name="Fußzeilenplatzhalter 4">
            <a:extLst>
              <a:ext uri="{FF2B5EF4-FFF2-40B4-BE49-F238E27FC236}">
                <a16:creationId xmlns:a16="http://schemas.microsoft.com/office/drawing/2014/main" id="{8044977D-5E0B-F6CC-5281-214F75D96C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52213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/>
              <a:t>Hong-Kong Meeting</a:t>
            </a:r>
            <a:endParaRPr lang="en-US" noProof="0"/>
          </a:p>
        </p:txBody>
      </p:sp>
      <p:sp>
        <p:nvSpPr>
          <p:cNvPr id="2" name="Titel 7">
            <a:extLst>
              <a:ext uri="{FF2B5EF4-FFF2-40B4-BE49-F238E27FC236}">
                <a16:creationId xmlns:a16="http://schemas.microsoft.com/office/drawing/2014/main" id="{8A3ED6EE-F8D3-9838-9A3A-6A3C6160E22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0757" y="224641"/>
            <a:ext cx="10515600" cy="54844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21156703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platzhalter 3">
            <a:extLst>
              <a:ext uri="{FF2B5EF4-FFF2-40B4-BE49-F238E27FC236}">
                <a16:creationId xmlns:a16="http://schemas.microsoft.com/office/drawing/2014/main" id="{38175238-240E-E03A-268E-7CA416A359B4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300757" y="1365765"/>
            <a:ext cx="3932237" cy="381158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>
                    <a:lumMod val="75000"/>
                  </a:schemeClr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Text paragraph</a:t>
            </a:r>
          </a:p>
        </p:txBody>
      </p:sp>
      <p:sp>
        <p:nvSpPr>
          <p:cNvPr id="10" name="Foliennummernplatzhalter 5">
            <a:extLst>
              <a:ext uri="{FF2B5EF4-FFF2-40B4-BE49-F238E27FC236}">
                <a16:creationId xmlns:a16="http://schemas.microsoft.com/office/drawing/2014/main" id="{39263485-4327-4238-A798-336606C3B2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1" name="Gerader Verbinder 10">
            <a:extLst>
              <a:ext uri="{FF2B5EF4-FFF2-40B4-BE49-F238E27FC236}">
                <a16:creationId xmlns:a16="http://schemas.microsoft.com/office/drawing/2014/main" id="{49AFB6A7-0040-09FC-371E-6D0AAA4668F1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Datumsplatzhalter 3">
            <a:extLst>
              <a:ext uri="{FF2B5EF4-FFF2-40B4-BE49-F238E27FC236}">
                <a16:creationId xmlns:a16="http://schemas.microsoft.com/office/drawing/2014/main" id="{F4A765A7-A17C-890D-0B50-44DE42B3F28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15" name="Fußzeilenplatzhalter 4">
            <a:extLst>
              <a:ext uri="{FF2B5EF4-FFF2-40B4-BE49-F238E27FC236}">
                <a16:creationId xmlns:a16="http://schemas.microsoft.com/office/drawing/2014/main" id="{7139CE64-E0D9-15C2-EF27-5CBEF7AAAC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9" y="6169285"/>
            <a:ext cx="9760526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Hong-Kong Meeting</a:t>
            </a:r>
          </a:p>
        </p:txBody>
      </p:sp>
      <p:sp>
        <p:nvSpPr>
          <p:cNvPr id="2" name="Titel 7">
            <a:extLst>
              <a:ext uri="{FF2B5EF4-FFF2-40B4-BE49-F238E27FC236}">
                <a16:creationId xmlns:a16="http://schemas.microsoft.com/office/drawing/2014/main" id="{9F3113ED-8157-D8CF-6F24-D344E296FE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0757" y="241266"/>
            <a:ext cx="10515600" cy="50384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  <p:sp>
        <p:nvSpPr>
          <p:cNvPr id="6" name="Inhaltsplatzhalter 3">
            <a:extLst>
              <a:ext uri="{FF2B5EF4-FFF2-40B4-BE49-F238E27FC236}">
                <a16:creationId xmlns:a16="http://schemas.microsoft.com/office/drawing/2014/main" id="{4740F569-1068-71F1-A1AE-659C39F78093}"/>
              </a:ext>
            </a:extLst>
          </p:cNvPr>
          <p:cNvSpPr>
            <a:spLocks noGrp="1"/>
          </p:cNvSpPr>
          <p:nvPr>
            <p:ph sz="half" idx="13" hasCustomPrompt="1"/>
          </p:nvPr>
        </p:nvSpPr>
        <p:spPr>
          <a:xfrm>
            <a:off x="4663641" y="1365764"/>
            <a:ext cx="6152716" cy="3811587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10846167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ildplatzhalter 2">
            <a:extLst>
              <a:ext uri="{FF2B5EF4-FFF2-40B4-BE49-F238E27FC236}">
                <a16:creationId xmlns:a16="http://schemas.microsoft.com/office/drawing/2014/main" id="{6733C9E0-2EB7-BEDD-F983-427CB06CFF5E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300757" y="1277223"/>
            <a:ext cx="4804959" cy="4303554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Picture</a:t>
            </a:r>
          </a:p>
        </p:txBody>
      </p:sp>
      <p:sp>
        <p:nvSpPr>
          <p:cNvPr id="12" name="Foliennummernplatzhalter 5">
            <a:extLst>
              <a:ext uri="{FF2B5EF4-FFF2-40B4-BE49-F238E27FC236}">
                <a16:creationId xmlns:a16="http://schemas.microsoft.com/office/drawing/2014/main" id="{49C30B8B-C4FC-9CCD-7D37-C5EBE33001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3" name="Gerader Verbinder 12">
            <a:extLst>
              <a:ext uri="{FF2B5EF4-FFF2-40B4-BE49-F238E27FC236}">
                <a16:creationId xmlns:a16="http://schemas.microsoft.com/office/drawing/2014/main" id="{980019B5-4E89-8C5D-F311-E954508828F4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Datumsplatzhalter 3">
            <a:extLst>
              <a:ext uri="{FF2B5EF4-FFF2-40B4-BE49-F238E27FC236}">
                <a16:creationId xmlns:a16="http://schemas.microsoft.com/office/drawing/2014/main" id="{B2C2D580-C87F-2A18-E187-FB3D62893F9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21329" y="647549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15" name="Fußzeilenplatzhalter 4">
            <a:extLst>
              <a:ext uri="{FF2B5EF4-FFF2-40B4-BE49-F238E27FC236}">
                <a16:creationId xmlns:a16="http://schemas.microsoft.com/office/drawing/2014/main" id="{08CD315E-5252-8487-0CAA-4736FF8B1E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1328" y="6169285"/>
            <a:ext cx="9777149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noProof="0"/>
              <a:t>Hong-Kong Meeting</a:t>
            </a:r>
          </a:p>
        </p:txBody>
      </p:sp>
      <p:sp>
        <p:nvSpPr>
          <p:cNvPr id="2" name="Titel 7">
            <a:extLst>
              <a:ext uri="{FF2B5EF4-FFF2-40B4-BE49-F238E27FC236}">
                <a16:creationId xmlns:a16="http://schemas.microsoft.com/office/drawing/2014/main" id="{120D71E8-DF88-3DBC-28CD-0E3E0A91E0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0757" y="191389"/>
            <a:ext cx="10515600" cy="60663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 noProof="0"/>
              <a:t>Title</a:t>
            </a:r>
          </a:p>
        </p:txBody>
      </p:sp>
      <p:sp>
        <p:nvSpPr>
          <p:cNvPr id="8" name="Textplatzhalter 20">
            <a:extLst>
              <a:ext uri="{FF2B5EF4-FFF2-40B4-BE49-F238E27FC236}">
                <a16:creationId xmlns:a16="http://schemas.microsoft.com/office/drawing/2014/main" id="{157671F2-8CC9-7814-0BF5-91D5617F7E0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558557" y="1277223"/>
            <a:ext cx="5636001" cy="454025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e-DE" sz="2400" b="0" kern="1200" dirty="0" smtClean="0">
                <a:solidFill>
                  <a:srgbClr val="64A700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Text header</a:t>
            </a:r>
          </a:p>
        </p:txBody>
      </p:sp>
      <p:sp>
        <p:nvSpPr>
          <p:cNvPr id="16" name="Inhaltsplatzhalter 3">
            <a:extLst>
              <a:ext uri="{FF2B5EF4-FFF2-40B4-BE49-F238E27FC236}">
                <a16:creationId xmlns:a16="http://schemas.microsoft.com/office/drawing/2014/main" id="{EA67CD10-4BF1-0229-9F62-2A94084AAB7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5558557" y="1898390"/>
            <a:ext cx="5636001" cy="36845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26231351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oleObject" Target="../embeddings/oleObject1.bin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ags" Target="../tags/tag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EFAD36C7-DB53-B570-4903-E5A1C43D4429}"/>
              </a:ext>
            </a:extLst>
          </p:cNvPr>
          <p:cNvGraphicFramePr>
            <a:graphicFrameLocks/>
          </p:cNvGraphicFramePr>
          <p:nvPr userDrawn="1"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1211798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416" imgH="416" progId="TCLayout.ActiveDocument.1">
                  <p:embed/>
                </p:oleObj>
              </mc:Choice>
              <mc:Fallback>
                <p:oleObj name="think-cell Slide" r:id="rId15" imgW="416" imgH="416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AD36C7-DB53-B570-4903-E5A1C43D442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>
            <a:extLst>
              <a:ext uri="{FF2B5EF4-FFF2-40B4-BE49-F238E27FC236}">
                <a16:creationId xmlns:a16="http://schemas.microsoft.com/office/drawing/2014/main" id="{6E969244-5609-BF99-2B96-BD6E29B36CD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rot="16200000">
            <a:off x="5693055" y="363611"/>
            <a:ext cx="805888" cy="12192000"/>
          </a:xfrm>
          <a:prstGeom prst="rect">
            <a:avLst/>
          </a:prstGeom>
          <a:solidFill>
            <a:srgbClr val="B9BDC5">
              <a:alpha val="2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13" name="Rechteck 12">
            <a:extLst>
              <a:ext uri="{FF2B5EF4-FFF2-40B4-BE49-F238E27FC236}">
                <a16:creationId xmlns:a16="http://schemas.microsoft.com/office/drawing/2014/main" id="{9526CF99-DCA9-E402-B081-EF0C064EA39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rot="16200000">
            <a:off x="5693054" y="-5693056"/>
            <a:ext cx="805888" cy="12192000"/>
          </a:xfrm>
          <a:prstGeom prst="rect">
            <a:avLst/>
          </a:prstGeom>
          <a:solidFill>
            <a:srgbClr val="B9BDC5">
              <a:alpha val="2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7" name="Datumsplatzhalter 3">
            <a:extLst>
              <a:ext uri="{FF2B5EF4-FFF2-40B4-BE49-F238E27FC236}">
                <a16:creationId xmlns:a16="http://schemas.microsoft.com/office/drawing/2014/main" id="{7E9039EA-34F9-29A1-ACFD-6304B799F82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21329" y="6467033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February 2026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BD836782-34B7-57CF-23B9-387DD3D0DD1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921328" y="6160826"/>
            <a:ext cx="9777150" cy="365125"/>
          </a:xfrm>
          <a:prstGeom prst="rect">
            <a:avLst/>
          </a:prstGeom>
        </p:spPr>
        <p:txBody>
          <a:bodyPr/>
          <a:lstStyle>
            <a:lvl1pPr algn="l">
              <a:defRPr sz="140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de-DE"/>
              <a:t>Hong-Kong Meeting</a:t>
            </a:r>
          </a:p>
        </p:txBody>
      </p:sp>
      <p:sp>
        <p:nvSpPr>
          <p:cNvPr id="9" name="Foliennummernplatzhalter 5">
            <a:extLst>
              <a:ext uri="{FF2B5EF4-FFF2-40B4-BE49-F238E27FC236}">
                <a16:creationId xmlns:a16="http://schemas.microsoft.com/office/drawing/2014/main" id="{4F120AC7-EDDC-607E-5B61-18D64C1BA4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127" y="6330406"/>
            <a:ext cx="755073" cy="365125"/>
          </a:xfrm>
          <a:prstGeom prst="rect">
            <a:avLst/>
          </a:prstGeom>
        </p:spPr>
        <p:txBody>
          <a:bodyPr/>
          <a:lstStyle>
            <a:lvl1pPr algn="r"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D990860A-602B-434B-A041-5CFCAD3B00F0}" type="slidenum">
              <a:rPr lang="de-DE" smtClean="0"/>
              <a:pPr/>
              <a:t>‹#›</a:t>
            </a:fld>
            <a:endParaRPr lang="de-DE"/>
          </a:p>
        </p:txBody>
      </p: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A007548E-79D0-3118-CADE-0AC29D23EF56}"/>
              </a:ext>
            </a:extLst>
          </p:cNvPr>
          <p:cNvCxnSpPr>
            <a:cxnSpLocks/>
          </p:cNvCxnSpPr>
          <p:nvPr userDrawn="1"/>
        </p:nvCxnSpPr>
        <p:spPr>
          <a:xfrm>
            <a:off x="856209" y="6251171"/>
            <a:ext cx="0" cy="484043"/>
          </a:xfrm>
          <a:prstGeom prst="line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itelplatzhalter 3">
            <a:extLst>
              <a:ext uri="{FF2B5EF4-FFF2-40B4-BE49-F238E27FC236}">
                <a16:creationId xmlns:a16="http://schemas.microsoft.com/office/drawing/2014/main" id="{AE5E37A6-956A-D44B-BB6F-017974D301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0663" y="27298"/>
            <a:ext cx="10515600" cy="81569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noProof="0"/>
              <a:t>Title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A68B3750-C186-C6E2-27CB-6DA38552CCB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60663" y="1112096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/>
              <a:t>Text</a:t>
            </a:r>
          </a:p>
          <a:p>
            <a:pPr lvl="1"/>
            <a:r>
              <a:rPr lang="en-US" noProof="0"/>
              <a:t>…</a:t>
            </a:r>
          </a:p>
          <a:p>
            <a:pPr lvl="2"/>
            <a:r>
              <a:rPr lang="en-US" noProof="0"/>
              <a:t>…</a:t>
            </a:r>
          </a:p>
          <a:p>
            <a:pPr lvl="3"/>
            <a:r>
              <a:rPr lang="en-US" noProof="0"/>
              <a:t>…</a:t>
            </a:r>
          </a:p>
          <a:p>
            <a:pPr lvl="4"/>
            <a:r>
              <a:rPr lang="en-US" noProof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64383350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60" r:id="rId3"/>
    <p:sldLayoutId id="2147483650" r:id="rId4"/>
    <p:sldLayoutId id="2147483661" r:id="rId5"/>
    <p:sldLayoutId id="2147483658" r:id="rId6"/>
    <p:sldLayoutId id="2147483651" r:id="rId7"/>
    <p:sldLayoutId id="2147483662" r:id="rId8"/>
    <p:sldLayoutId id="2147483664" r:id="rId9"/>
    <p:sldLayoutId id="2147483654" r:id="rId10"/>
    <p:sldLayoutId id="2147483656" r:id="rId11"/>
    <p:sldLayoutId id="2147483657" r:id="rId1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de-DE" sz="3100" b="1" kern="1200" dirty="0" smtClean="0">
          <a:solidFill>
            <a:srgbClr val="64A700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SzPct val="70000"/>
        <a:buFontTx/>
        <a:buBlip>
          <a:blip r:embed="rId17"/>
        </a:buBlip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Clr>
          <a:srgbClr val="64A70B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.xml"/><Relationship Id="rId4" Type="http://schemas.openxmlformats.org/officeDocument/2006/relationships/image" Target="../media/image1.emf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tags" Target="../tags/tag7.xml"/><Relationship Id="rId7" Type="http://schemas.openxmlformats.org/officeDocument/2006/relationships/image" Target="../media/image1.emf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6" Type="http://schemas.openxmlformats.org/officeDocument/2006/relationships/oleObject" Target="../embeddings/oleObject3.bin"/><Relationship Id="rId5" Type="http://schemas.openxmlformats.org/officeDocument/2006/relationships/slideLayout" Target="../slideLayouts/slideLayout6.xml"/><Relationship Id="rId4" Type="http://schemas.openxmlformats.org/officeDocument/2006/relationships/tags" Target="../tags/tag8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16.xml"/><Relationship Id="rId13" Type="http://schemas.openxmlformats.org/officeDocument/2006/relationships/chart" Target="../charts/chart1.xml"/><Relationship Id="rId3" Type="http://schemas.openxmlformats.org/officeDocument/2006/relationships/tags" Target="../tags/tag11.xml"/><Relationship Id="rId7" Type="http://schemas.openxmlformats.org/officeDocument/2006/relationships/tags" Target="../tags/tag15.xml"/><Relationship Id="rId12" Type="http://schemas.openxmlformats.org/officeDocument/2006/relationships/image" Target="../media/image1.emf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openxmlformats.org/officeDocument/2006/relationships/tags" Target="../tags/tag14.xml"/><Relationship Id="rId11" Type="http://schemas.openxmlformats.org/officeDocument/2006/relationships/oleObject" Target="../embeddings/oleObject4.bin"/><Relationship Id="rId5" Type="http://schemas.openxmlformats.org/officeDocument/2006/relationships/tags" Target="../tags/tag13.xml"/><Relationship Id="rId15" Type="http://schemas.openxmlformats.org/officeDocument/2006/relationships/chart" Target="../charts/chart2.xml"/><Relationship Id="rId10" Type="http://schemas.openxmlformats.org/officeDocument/2006/relationships/slideLayout" Target="../slideLayouts/slideLayout6.xml"/><Relationship Id="rId4" Type="http://schemas.openxmlformats.org/officeDocument/2006/relationships/tags" Target="../tags/tag12.xml"/><Relationship Id="rId9" Type="http://schemas.openxmlformats.org/officeDocument/2006/relationships/tags" Target="../tags/tag17.xml"/><Relationship Id="rId1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20.xml"/><Relationship Id="rId7" Type="http://schemas.openxmlformats.org/officeDocument/2006/relationships/image" Target="../media/image1.emf"/><Relationship Id="rId2" Type="http://schemas.openxmlformats.org/officeDocument/2006/relationships/tags" Target="../tags/tag19.xml"/><Relationship Id="rId1" Type="http://schemas.openxmlformats.org/officeDocument/2006/relationships/tags" Target="../tags/tag18.xml"/><Relationship Id="rId6" Type="http://schemas.openxmlformats.org/officeDocument/2006/relationships/oleObject" Target="../embeddings/oleObject5.bin"/><Relationship Id="rId5" Type="http://schemas.openxmlformats.org/officeDocument/2006/relationships/slideLayout" Target="../slideLayouts/slideLayout6.xml"/><Relationship Id="rId4" Type="http://schemas.openxmlformats.org/officeDocument/2006/relationships/tags" Target="../tags/tag2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emf"/><Relationship Id="rId3" Type="http://schemas.openxmlformats.org/officeDocument/2006/relationships/tags" Target="../tags/tag24.xml"/><Relationship Id="rId7" Type="http://schemas.openxmlformats.org/officeDocument/2006/relationships/oleObject" Target="../embeddings/oleObject5.bin"/><Relationship Id="rId12" Type="http://schemas.openxmlformats.org/officeDocument/2006/relationships/image" Target="../media/image8.emf"/><Relationship Id="rId2" Type="http://schemas.openxmlformats.org/officeDocument/2006/relationships/tags" Target="../tags/tag23.xml"/><Relationship Id="rId1" Type="http://schemas.openxmlformats.org/officeDocument/2006/relationships/tags" Target="../tags/tag22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7.emf"/><Relationship Id="rId5" Type="http://schemas.openxmlformats.org/officeDocument/2006/relationships/tags" Target="../tags/tag26.xml"/><Relationship Id="rId10" Type="http://schemas.openxmlformats.org/officeDocument/2006/relationships/image" Target="../media/image6.emf"/><Relationship Id="rId4" Type="http://schemas.openxmlformats.org/officeDocument/2006/relationships/tags" Target="../tags/tag25.xml"/><Relationship Id="rId9" Type="http://schemas.openxmlformats.org/officeDocument/2006/relationships/image" Target="../media/image5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27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5.bin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6CEADB1-D781-2A56-ACF6-3FB1A249AAF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807962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16" imgH="416" progId="TCLayout.ActiveDocument.1">
                  <p:embed/>
                </p:oleObj>
              </mc:Choice>
              <mc:Fallback>
                <p:oleObj name="think-cell Slide" r:id="rId3" imgW="416" imgH="41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6CEADB1-D781-2A56-ACF6-3FB1A249AAF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33881ACB-2111-B8AD-3B98-4A5F1914B5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847461" y="3659402"/>
            <a:ext cx="9760431" cy="781396"/>
          </a:xfrm>
        </p:spPr>
        <p:txBody>
          <a:bodyPr vert="horz">
            <a:normAutofit fontScale="90000"/>
          </a:bodyPr>
          <a:lstStyle/>
          <a:p>
            <a:r>
              <a:rPr lang="en-US">
                <a:solidFill>
                  <a:schemeClr val="tx1"/>
                </a:solidFill>
              </a:rPr>
              <a:t>Jinan Acetate Acquisition of Cerdia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B3201E58-6C45-ABF9-D777-02969A87BF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01693" y="6450362"/>
            <a:ext cx="2714659" cy="270477"/>
          </a:xfrm>
        </p:spPr>
        <p:txBody>
          <a:bodyPr/>
          <a:lstStyle/>
          <a:p>
            <a:r>
              <a:rPr lang="de-DE" sz="1800" b="1" dirty="0"/>
              <a:t>21 September 2026</a:t>
            </a:r>
          </a:p>
        </p:txBody>
      </p:sp>
    </p:spTree>
    <p:extLst>
      <p:ext uri="{BB962C8B-B14F-4D97-AF65-F5344CB8AC3E}">
        <p14:creationId xmlns:p14="http://schemas.microsoft.com/office/powerpoint/2010/main" val="1438928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C0CF77-A433-8535-07E2-FE2B796087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hink-cell data - do not delete" hidden="1">
            <a:extLst>
              <a:ext uri="{FF2B5EF4-FFF2-40B4-BE49-F238E27FC236}">
                <a16:creationId xmlns:a16="http://schemas.microsoft.com/office/drawing/2014/main" id="{F9D1A271-35F7-A298-E302-03C9B07A856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925589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416" imgH="416" progId="TCLayout.ActiveDocument.1">
                  <p:embed/>
                </p:oleObj>
              </mc:Choice>
              <mc:Fallback>
                <p:oleObj name="think-cell Slide" r:id="rId6" imgW="416" imgH="416" progId="TCLayout.ActiveDocument.1">
                  <p:embed/>
                  <p:pic>
                    <p:nvPicPr>
                      <p:cNvPr id="5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9D1A271-35F7-A298-E302-03C9B07A856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613E0672-D7BD-2E03-4BDE-BD17A45761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September 2026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A2D84CA0-A187-C5DD-0BC8-BBF690D1B0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Jinan Acetate Acquisition of Cerdia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7AF60141-DA38-4C13-FAC8-0268A6F489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990860A-602B-434B-A041-5CFCAD3B00F0}" type="slidenum">
              <a:rPr kumimoji="0" lang="de-DE" sz="1600" b="1" i="0" u="none" strike="noStrike" kern="1200" cap="none" spc="0" normalizeH="0" baseline="0" noProof="0" smtClean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de-DE" sz="1600" b="1" i="0" u="none" strike="noStrike" kern="1200" cap="none" spc="0" normalizeH="0" baseline="0" noProof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03FC70DD-4A04-298F-E566-F4CE1EE1C1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200336"/>
            <a:ext cx="11596688" cy="588103"/>
          </a:xfrm>
        </p:spPr>
        <p:txBody>
          <a:bodyPr vert="horz">
            <a:normAutofit/>
          </a:bodyPr>
          <a:lstStyle/>
          <a:p>
            <a:r>
              <a:rPr lang="en-US">
                <a:solidFill>
                  <a:schemeClr val="tx1"/>
                </a:solidFill>
              </a:rPr>
              <a:t>Executive Summary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9EF6050-58BD-844C-18E0-81E9A6C75458}"/>
              </a:ext>
            </a:extLst>
          </p:cNvPr>
          <p:cNvSpPr txBox="1"/>
          <p:nvPr/>
        </p:nvSpPr>
        <p:spPr>
          <a:xfrm>
            <a:off x="1644650" y="2409009"/>
            <a:ext cx="8763000" cy="731520"/>
          </a:xfrm>
          <a:prstGeom prst="rect">
            <a:avLst/>
          </a:prstGeom>
          <a:solidFill>
            <a:srgbClr val="EAEAEA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Establishing a clear leader in acetate products, uniting two of the industry's most established platforms with significantly enhanced global reach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4FA86DD-FE3C-5ED6-2DB9-E3D117430FB5}"/>
              </a:ext>
            </a:extLst>
          </p:cNvPr>
          <p:cNvSpPr txBox="1"/>
          <p:nvPr/>
        </p:nvSpPr>
        <p:spPr>
          <a:xfrm>
            <a:off x="1644650" y="3262449"/>
            <a:ext cx="8763000" cy="731520"/>
          </a:xfrm>
          <a:prstGeom prst="rect">
            <a:avLst/>
          </a:prstGeom>
          <a:solidFill>
            <a:srgbClr val="EAEAEA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Highly complementary regional manufacturing footprints across Asia, Europe, US, Latin America and CIS,  unlocking significant revenue growth and cost optimization opportunities for the combined platform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EB2DA0E-B398-B8A2-AC48-2A3819BEA9DE}"/>
              </a:ext>
            </a:extLst>
          </p:cNvPr>
          <p:cNvSpPr txBox="1"/>
          <p:nvPr/>
        </p:nvSpPr>
        <p:spPr>
          <a:xfrm>
            <a:off x="1644650" y="4115889"/>
            <a:ext cx="8763000" cy="731520"/>
          </a:xfrm>
          <a:prstGeom prst="rect">
            <a:avLst/>
          </a:prstGeom>
          <a:solidFill>
            <a:srgbClr val="EAEAEA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Compelling industrial logic underpinning the transaction, delivering an enhanced customer offering alongside significant synergy potential across procurement, transportation and R&amp;D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2D1CECB-0754-A816-C846-EDDDB36FCEBB}"/>
              </a:ext>
            </a:extLst>
          </p:cNvPr>
          <p:cNvSpPr txBox="1"/>
          <p:nvPr/>
        </p:nvSpPr>
        <p:spPr>
          <a:xfrm>
            <a:off x="1644650" y="4969329"/>
            <a:ext cx="8763000" cy="731520"/>
          </a:xfrm>
          <a:prstGeom prst="rect">
            <a:avLst/>
          </a:prstGeom>
          <a:solidFill>
            <a:srgbClr val="EAEAEA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highly accretive transaction for shareholders, with </a:t>
            </a:r>
            <a:r>
              <a:rPr lang="en-US" sz="1500" b="1" dirty="0">
                <a:solidFill>
                  <a:srgbClr val="000000"/>
                </a:solidFill>
                <a:latin typeface="Calibri"/>
              </a:rPr>
              <a:t>40</a:t>
            </a: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%</a:t>
            </a:r>
            <a:r>
              <a:rPr lang="en-US" sz="1500" b="1" dirty="0">
                <a:solidFill>
                  <a:srgbClr val="000000"/>
                </a:solidFill>
                <a:latin typeface="Calibri"/>
              </a:rPr>
              <a:t>+</a:t>
            </a: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EPS accretion underscoring the compelling value creation potential of the combination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B09D8DB-B9F8-D189-03B8-0F1DB54B675B}"/>
              </a:ext>
            </a:extLst>
          </p:cNvPr>
          <p:cNvSpPr/>
          <p:nvPr/>
        </p:nvSpPr>
        <p:spPr bwMode="auto">
          <a:xfrm>
            <a:off x="10509250" y="2409009"/>
            <a:ext cx="1292225" cy="731520"/>
          </a:xfrm>
          <a:prstGeom prst="rect">
            <a:avLst/>
          </a:prstGeom>
          <a:solidFill>
            <a:schemeClr val="accent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FFE4379-A08A-83FF-E5C5-EF92C7E469C1}"/>
              </a:ext>
            </a:extLst>
          </p:cNvPr>
          <p:cNvSpPr/>
          <p:nvPr/>
        </p:nvSpPr>
        <p:spPr bwMode="auto">
          <a:xfrm>
            <a:off x="1111250" y="2409009"/>
            <a:ext cx="533400" cy="73152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2D96571-730E-3993-52DE-F16222F7CA4E}"/>
              </a:ext>
            </a:extLst>
          </p:cNvPr>
          <p:cNvSpPr/>
          <p:nvPr/>
        </p:nvSpPr>
        <p:spPr bwMode="auto">
          <a:xfrm>
            <a:off x="10509250" y="3262449"/>
            <a:ext cx="1292225" cy="731520"/>
          </a:xfrm>
          <a:prstGeom prst="rect">
            <a:avLst/>
          </a:prstGeom>
          <a:solidFill>
            <a:schemeClr val="accent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03FF073-7833-1E93-D144-6852096F4F49}"/>
              </a:ext>
            </a:extLst>
          </p:cNvPr>
          <p:cNvSpPr/>
          <p:nvPr/>
        </p:nvSpPr>
        <p:spPr bwMode="auto">
          <a:xfrm>
            <a:off x="10509250" y="4115889"/>
            <a:ext cx="1292225" cy="731520"/>
          </a:xfrm>
          <a:prstGeom prst="rect">
            <a:avLst/>
          </a:prstGeom>
          <a:solidFill>
            <a:schemeClr val="accent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720D15E-8C14-5B9B-FD85-D5A7CCCB8EE8}"/>
              </a:ext>
            </a:extLst>
          </p:cNvPr>
          <p:cNvSpPr/>
          <p:nvPr/>
        </p:nvSpPr>
        <p:spPr bwMode="auto">
          <a:xfrm>
            <a:off x="10509250" y="4969329"/>
            <a:ext cx="1292225" cy="731520"/>
          </a:xfrm>
          <a:prstGeom prst="rect">
            <a:avLst/>
          </a:prstGeom>
          <a:solidFill>
            <a:schemeClr val="accent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9218F62-FEA8-C09D-9C62-2A2718303D05}"/>
              </a:ext>
            </a:extLst>
          </p:cNvPr>
          <p:cNvSpPr/>
          <p:nvPr/>
        </p:nvSpPr>
        <p:spPr bwMode="auto">
          <a:xfrm>
            <a:off x="1111250" y="3262449"/>
            <a:ext cx="533400" cy="731520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48A72AB-D08C-914D-26EA-38352DEAB5A0}"/>
              </a:ext>
            </a:extLst>
          </p:cNvPr>
          <p:cNvSpPr/>
          <p:nvPr/>
        </p:nvSpPr>
        <p:spPr bwMode="auto">
          <a:xfrm>
            <a:off x="1111250" y="4115889"/>
            <a:ext cx="533400" cy="73152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DA549ED-E1E1-607A-6C1D-E33742EA656B}"/>
              </a:ext>
            </a:extLst>
          </p:cNvPr>
          <p:cNvSpPr/>
          <p:nvPr/>
        </p:nvSpPr>
        <p:spPr bwMode="auto">
          <a:xfrm>
            <a:off x="1111250" y="4969329"/>
            <a:ext cx="533400" cy="73152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D</a:t>
            </a:r>
          </a:p>
        </p:txBody>
      </p:sp>
      <p:grpSp>
        <p:nvGrpSpPr>
          <p:cNvPr id="19" name="Group 395">
            <a:extLst>
              <a:ext uri="{FF2B5EF4-FFF2-40B4-BE49-F238E27FC236}">
                <a16:creationId xmlns:a16="http://schemas.microsoft.com/office/drawing/2014/main" id="{5A380BF5-FEEC-5D25-9200-D891E9750AA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957362" y="4259638"/>
            <a:ext cx="396000" cy="444023"/>
            <a:chOff x="404" y="1641"/>
            <a:chExt cx="430" cy="471"/>
          </a:xfrm>
          <a:solidFill>
            <a:schemeClr val="tx1"/>
          </a:solidFill>
        </p:grpSpPr>
        <p:sp>
          <p:nvSpPr>
            <p:cNvPr id="20" name="Freeform 396">
              <a:extLst>
                <a:ext uri="{FF2B5EF4-FFF2-40B4-BE49-F238E27FC236}">
                  <a16:creationId xmlns:a16="http://schemas.microsoft.com/office/drawing/2014/main" id="{4362EC72-EDC2-1CEA-DB63-A75D2E8AD7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" y="1649"/>
              <a:ext cx="404" cy="448"/>
            </a:xfrm>
            <a:custGeom>
              <a:avLst/>
              <a:gdLst>
                <a:gd name="T0" fmla="*/ 202 w 404"/>
                <a:gd name="T1" fmla="*/ 448 h 448"/>
                <a:gd name="T2" fmla="*/ 0 w 404"/>
                <a:gd name="T3" fmla="*/ 336 h 448"/>
                <a:gd name="T4" fmla="*/ 0 w 404"/>
                <a:gd name="T5" fmla="*/ 112 h 448"/>
                <a:gd name="T6" fmla="*/ 202 w 404"/>
                <a:gd name="T7" fmla="*/ 0 h 448"/>
                <a:gd name="T8" fmla="*/ 404 w 404"/>
                <a:gd name="T9" fmla="*/ 112 h 448"/>
                <a:gd name="T10" fmla="*/ 404 w 404"/>
                <a:gd name="T11" fmla="*/ 336 h 448"/>
                <a:gd name="T12" fmla="*/ 402 w 404"/>
                <a:gd name="T13" fmla="*/ 337 h 448"/>
                <a:gd name="T14" fmla="*/ 202 w 404"/>
                <a:gd name="T15" fmla="*/ 448 h 448"/>
                <a:gd name="T16" fmla="*/ 6 w 404"/>
                <a:gd name="T17" fmla="*/ 333 h 448"/>
                <a:gd name="T18" fmla="*/ 202 w 404"/>
                <a:gd name="T19" fmla="*/ 442 h 448"/>
                <a:gd name="T20" fmla="*/ 398 w 404"/>
                <a:gd name="T21" fmla="*/ 333 h 448"/>
                <a:gd name="T22" fmla="*/ 398 w 404"/>
                <a:gd name="T23" fmla="*/ 115 h 448"/>
                <a:gd name="T24" fmla="*/ 202 w 404"/>
                <a:gd name="T25" fmla="*/ 6 h 448"/>
                <a:gd name="T26" fmla="*/ 6 w 404"/>
                <a:gd name="T27" fmla="*/ 115 h 448"/>
                <a:gd name="T28" fmla="*/ 6 w 404"/>
                <a:gd name="T29" fmla="*/ 333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" h="448">
                  <a:moveTo>
                    <a:pt x="202" y="448"/>
                  </a:moveTo>
                  <a:lnTo>
                    <a:pt x="0" y="336"/>
                  </a:lnTo>
                  <a:lnTo>
                    <a:pt x="0" y="112"/>
                  </a:lnTo>
                  <a:lnTo>
                    <a:pt x="202" y="0"/>
                  </a:lnTo>
                  <a:lnTo>
                    <a:pt x="404" y="112"/>
                  </a:lnTo>
                  <a:lnTo>
                    <a:pt x="404" y="336"/>
                  </a:lnTo>
                  <a:lnTo>
                    <a:pt x="402" y="337"/>
                  </a:lnTo>
                  <a:lnTo>
                    <a:pt x="202" y="448"/>
                  </a:lnTo>
                  <a:close/>
                  <a:moveTo>
                    <a:pt x="6" y="333"/>
                  </a:moveTo>
                  <a:lnTo>
                    <a:pt x="202" y="442"/>
                  </a:lnTo>
                  <a:lnTo>
                    <a:pt x="398" y="333"/>
                  </a:lnTo>
                  <a:lnTo>
                    <a:pt x="398" y="115"/>
                  </a:lnTo>
                  <a:lnTo>
                    <a:pt x="202" y="6"/>
                  </a:lnTo>
                  <a:lnTo>
                    <a:pt x="6" y="115"/>
                  </a:lnTo>
                  <a:lnTo>
                    <a:pt x="6" y="333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" name="Freeform 397">
              <a:extLst>
                <a:ext uri="{FF2B5EF4-FFF2-40B4-BE49-F238E27FC236}">
                  <a16:creationId xmlns:a16="http://schemas.microsoft.com/office/drawing/2014/main" id="{D160FE83-E500-148E-2FB1-11C5B8A91A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" y="1755"/>
              <a:ext cx="418" cy="344"/>
            </a:xfrm>
            <a:custGeom>
              <a:avLst/>
              <a:gdLst>
                <a:gd name="T0" fmla="*/ 209 w 418"/>
                <a:gd name="T1" fmla="*/ 344 h 344"/>
                <a:gd name="T2" fmla="*/ 141 w 418"/>
                <a:gd name="T3" fmla="*/ 231 h 344"/>
                <a:gd name="T4" fmla="*/ 0 w 418"/>
                <a:gd name="T5" fmla="*/ 231 h 344"/>
                <a:gd name="T6" fmla="*/ 106 w 418"/>
                <a:gd name="T7" fmla="*/ 172 h 344"/>
                <a:gd name="T8" fmla="*/ 3 w 418"/>
                <a:gd name="T9" fmla="*/ 0 h 344"/>
                <a:gd name="T10" fmla="*/ 209 w 418"/>
                <a:gd name="T11" fmla="*/ 115 h 344"/>
                <a:gd name="T12" fmla="*/ 415 w 418"/>
                <a:gd name="T13" fmla="*/ 0 h 344"/>
                <a:gd name="T14" fmla="*/ 312 w 418"/>
                <a:gd name="T15" fmla="*/ 172 h 344"/>
                <a:gd name="T16" fmla="*/ 418 w 418"/>
                <a:gd name="T17" fmla="*/ 231 h 344"/>
                <a:gd name="T18" fmla="*/ 277 w 418"/>
                <a:gd name="T19" fmla="*/ 231 h 344"/>
                <a:gd name="T20" fmla="*/ 209 w 418"/>
                <a:gd name="T21" fmla="*/ 344 h 344"/>
                <a:gd name="T22" fmla="*/ 148 w 418"/>
                <a:gd name="T23" fmla="*/ 231 h 344"/>
                <a:gd name="T24" fmla="*/ 209 w 418"/>
                <a:gd name="T25" fmla="*/ 333 h 344"/>
                <a:gd name="T26" fmla="*/ 270 w 418"/>
                <a:gd name="T27" fmla="*/ 231 h 344"/>
                <a:gd name="T28" fmla="*/ 148 w 418"/>
                <a:gd name="T29" fmla="*/ 231 h 344"/>
                <a:gd name="T30" fmla="*/ 280 w 418"/>
                <a:gd name="T31" fmla="*/ 226 h 344"/>
                <a:gd name="T32" fmla="*/ 397 w 418"/>
                <a:gd name="T33" fmla="*/ 226 h 344"/>
                <a:gd name="T34" fmla="*/ 309 w 418"/>
                <a:gd name="T35" fmla="*/ 177 h 344"/>
                <a:gd name="T36" fmla="*/ 280 w 418"/>
                <a:gd name="T37" fmla="*/ 226 h 344"/>
                <a:gd name="T38" fmla="*/ 144 w 418"/>
                <a:gd name="T39" fmla="*/ 226 h 344"/>
                <a:gd name="T40" fmla="*/ 274 w 418"/>
                <a:gd name="T41" fmla="*/ 226 h 344"/>
                <a:gd name="T42" fmla="*/ 305 w 418"/>
                <a:gd name="T43" fmla="*/ 174 h 344"/>
                <a:gd name="T44" fmla="*/ 209 w 418"/>
                <a:gd name="T45" fmla="*/ 121 h 344"/>
                <a:gd name="T46" fmla="*/ 113 w 418"/>
                <a:gd name="T47" fmla="*/ 174 h 344"/>
                <a:gd name="T48" fmla="*/ 144 w 418"/>
                <a:gd name="T49" fmla="*/ 226 h 344"/>
                <a:gd name="T50" fmla="*/ 21 w 418"/>
                <a:gd name="T51" fmla="*/ 226 h 344"/>
                <a:gd name="T52" fmla="*/ 138 w 418"/>
                <a:gd name="T53" fmla="*/ 226 h 344"/>
                <a:gd name="T54" fmla="*/ 109 w 418"/>
                <a:gd name="T55" fmla="*/ 177 h 344"/>
                <a:gd name="T56" fmla="*/ 21 w 418"/>
                <a:gd name="T57" fmla="*/ 226 h 344"/>
                <a:gd name="T58" fmla="*/ 215 w 418"/>
                <a:gd name="T59" fmla="*/ 118 h 344"/>
                <a:gd name="T60" fmla="*/ 307 w 418"/>
                <a:gd name="T61" fmla="*/ 169 h 344"/>
                <a:gd name="T62" fmla="*/ 400 w 418"/>
                <a:gd name="T63" fmla="*/ 15 h 344"/>
                <a:gd name="T64" fmla="*/ 215 w 418"/>
                <a:gd name="T65" fmla="*/ 118 h 344"/>
                <a:gd name="T66" fmla="*/ 18 w 418"/>
                <a:gd name="T67" fmla="*/ 15 h 344"/>
                <a:gd name="T68" fmla="*/ 111 w 418"/>
                <a:gd name="T69" fmla="*/ 169 h 344"/>
                <a:gd name="T70" fmla="*/ 203 w 418"/>
                <a:gd name="T71" fmla="*/ 118 h 344"/>
                <a:gd name="T72" fmla="*/ 18 w 418"/>
                <a:gd name="T73" fmla="*/ 15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8" h="344">
                  <a:moveTo>
                    <a:pt x="209" y="344"/>
                  </a:moveTo>
                  <a:lnTo>
                    <a:pt x="141" y="231"/>
                  </a:lnTo>
                  <a:lnTo>
                    <a:pt x="0" y="231"/>
                  </a:lnTo>
                  <a:lnTo>
                    <a:pt x="106" y="172"/>
                  </a:lnTo>
                  <a:lnTo>
                    <a:pt x="3" y="0"/>
                  </a:lnTo>
                  <a:lnTo>
                    <a:pt x="209" y="115"/>
                  </a:lnTo>
                  <a:lnTo>
                    <a:pt x="415" y="0"/>
                  </a:lnTo>
                  <a:lnTo>
                    <a:pt x="312" y="172"/>
                  </a:lnTo>
                  <a:lnTo>
                    <a:pt x="418" y="231"/>
                  </a:lnTo>
                  <a:lnTo>
                    <a:pt x="277" y="231"/>
                  </a:lnTo>
                  <a:lnTo>
                    <a:pt x="209" y="344"/>
                  </a:lnTo>
                  <a:close/>
                  <a:moveTo>
                    <a:pt x="148" y="231"/>
                  </a:moveTo>
                  <a:lnTo>
                    <a:pt x="209" y="333"/>
                  </a:lnTo>
                  <a:lnTo>
                    <a:pt x="270" y="231"/>
                  </a:lnTo>
                  <a:lnTo>
                    <a:pt x="148" y="231"/>
                  </a:lnTo>
                  <a:close/>
                  <a:moveTo>
                    <a:pt x="280" y="226"/>
                  </a:moveTo>
                  <a:lnTo>
                    <a:pt x="397" y="226"/>
                  </a:lnTo>
                  <a:lnTo>
                    <a:pt x="309" y="177"/>
                  </a:lnTo>
                  <a:lnTo>
                    <a:pt x="280" y="226"/>
                  </a:lnTo>
                  <a:close/>
                  <a:moveTo>
                    <a:pt x="144" y="226"/>
                  </a:moveTo>
                  <a:lnTo>
                    <a:pt x="274" y="226"/>
                  </a:lnTo>
                  <a:lnTo>
                    <a:pt x="305" y="174"/>
                  </a:lnTo>
                  <a:lnTo>
                    <a:pt x="209" y="121"/>
                  </a:lnTo>
                  <a:lnTo>
                    <a:pt x="113" y="174"/>
                  </a:lnTo>
                  <a:lnTo>
                    <a:pt x="144" y="226"/>
                  </a:lnTo>
                  <a:close/>
                  <a:moveTo>
                    <a:pt x="21" y="226"/>
                  </a:moveTo>
                  <a:lnTo>
                    <a:pt x="138" y="226"/>
                  </a:lnTo>
                  <a:lnTo>
                    <a:pt x="109" y="177"/>
                  </a:lnTo>
                  <a:lnTo>
                    <a:pt x="21" y="226"/>
                  </a:lnTo>
                  <a:close/>
                  <a:moveTo>
                    <a:pt x="215" y="118"/>
                  </a:moveTo>
                  <a:lnTo>
                    <a:pt x="307" y="169"/>
                  </a:lnTo>
                  <a:lnTo>
                    <a:pt x="400" y="15"/>
                  </a:lnTo>
                  <a:lnTo>
                    <a:pt x="215" y="118"/>
                  </a:lnTo>
                  <a:close/>
                  <a:moveTo>
                    <a:pt x="18" y="15"/>
                  </a:moveTo>
                  <a:lnTo>
                    <a:pt x="111" y="169"/>
                  </a:lnTo>
                  <a:lnTo>
                    <a:pt x="203" y="118"/>
                  </a:lnTo>
                  <a:lnTo>
                    <a:pt x="18" y="1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" name="Freeform 398">
              <a:extLst>
                <a:ext uri="{FF2B5EF4-FFF2-40B4-BE49-F238E27FC236}">
                  <a16:creationId xmlns:a16="http://schemas.microsoft.com/office/drawing/2014/main" id="{D936A658-77F5-D8A8-DE96-C3D6EEAAEA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" y="1642"/>
              <a:ext cx="206" cy="457"/>
            </a:xfrm>
            <a:custGeom>
              <a:avLst/>
              <a:gdLst>
                <a:gd name="T0" fmla="*/ 206 w 206"/>
                <a:gd name="T1" fmla="*/ 457 h 457"/>
                <a:gd name="T2" fmla="*/ 0 w 206"/>
                <a:gd name="T3" fmla="*/ 342 h 457"/>
                <a:gd name="T4" fmla="*/ 206 w 206"/>
                <a:gd name="T5" fmla="*/ 0 h 457"/>
                <a:gd name="T6" fmla="*/ 206 w 206"/>
                <a:gd name="T7" fmla="*/ 457 h 457"/>
                <a:gd name="T8" fmla="*/ 8 w 206"/>
                <a:gd name="T9" fmla="*/ 340 h 457"/>
                <a:gd name="T10" fmla="*/ 200 w 206"/>
                <a:gd name="T11" fmla="*/ 447 h 457"/>
                <a:gd name="T12" fmla="*/ 200 w 206"/>
                <a:gd name="T13" fmla="*/ 20 h 457"/>
                <a:gd name="T14" fmla="*/ 8 w 206"/>
                <a:gd name="T15" fmla="*/ 34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457">
                  <a:moveTo>
                    <a:pt x="206" y="457"/>
                  </a:moveTo>
                  <a:lnTo>
                    <a:pt x="0" y="342"/>
                  </a:lnTo>
                  <a:lnTo>
                    <a:pt x="206" y="0"/>
                  </a:lnTo>
                  <a:lnTo>
                    <a:pt x="206" y="457"/>
                  </a:lnTo>
                  <a:close/>
                  <a:moveTo>
                    <a:pt x="8" y="340"/>
                  </a:moveTo>
                  <a:lnTo>
                    <a:pt x="200" y="447"/>
                  </a:lnTo>
                  <a:lnTo>
                    <a:pt x="200" y="20"/>
                  </a:lnTo>
                  <a:lnTo>
                    <a:pt x="8" y="340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Freeform 399">
              <a:extLst>
                <a:ext uri="{FF2B5EF4-FFF2-40B4-BE49-F238E27FC236}">
                  <a16:creationId xmlns:a16="http://schemas.microsoft.com/office/drawing/2014/main" id="{9C6F6374-16C3-36C9-EA5D-F1F69FEA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" y="1650"/>
              <a:ext cx="203" cy="335"/>
            </a:xfrm>
            <a:custGeom>
              <a:avLst/>
              <a:gdLst>
                <a:gd name="T0" fmla="*/ 198 w 203"/>
                <a:gd name="T1" fmla="*/ 335 h 335"/>
                <a:gd name="T2" fmla="*/ 0 w 203"/>
                <a:gd name="T3" fmla="*/ 3 h 335"/>
                <a:gd name="T4" fmla="*/ 4 w 203"/>
                <a:gd name="T5" fmla="*/ 0 h 335"/>
                <a:gd name="T6" fmla="*/ 203 w 203"/>
                <a:gd name="T7" fmla="*/ 332 h 335"/>
                <a:gd name="T8" fmla="*/ 198 w 203"/>
                <a:gd name="T9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335">
                  <a:moveTo>
                    <a:pt x="198" y="335"/>
                  </a:moveTo>
                  <a:lnTo>
                    <a:pt x="0" y="3"/>
                  </a:lnTo>
                  <a:lnTo>
                    <a:pt x="4" y="0"/>
                  </a:lnTo>
                  <a:lnTo>
                    <a:pt x="203" y="332"/>
                  </a:lnTo>
                  <a:lnTo>
                    <a:pt x="198" y="335"/>
                  </a:lnTo>
                  <a:close/>
                </a:path>
              </a:pathLst>
            </a:cu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Rectangle 400">
              <a:extLst>
                <a:ext uri="{FF2B5EF4-FFF2-40B4-BE49-F238E27FC236}">
                  <a16:creationId xmlns:a16="http://schemas.microsoft.com/office/drawing/2014/main" id="{F23431A9-E72B-B336-EA84-D114161E4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" y="1759"/>
              <a:ext cx="398" cy="6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5" name="Oval 401">
              <a:extLst>
                <a:ext uri="{FF2B5EF4-FFF2-40B4-BE49-F238E27FC236}">
                  <a16:creationId xmlns:a16="http://schemas.microsoft.com/office/drawing/2014/main" id="{4F567523-DFFA-F5DB-3DCB-E557726C1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" y="1746"/>
              <a:ext cx="32" cy="32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6" name="Oval 402">
              <a:extLst>
                <a:ext uri="{FF2B5EF4-FFF2-40B4-BE49-F238E27FC236}">
                  <a16:creationId xmlns:a16="http://schemas.microsoft.com/office/drawing/2014/main" id="{7499A422-7BCB-7768-40B2-78F1662E2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" y="1746"/>
              <a:ext cx="32" cy="32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7" name="Oval 403">
              <a:extLst>
                <a:ext uri="{FF2B5EF4-FFF2-40B4-BE49-F238E27FC236}">
                  <a16:creationId xmlns:a16="http://schemas.microsoft.com/office/drawing/2014/main" id="{FB9F3DB5-C345-694A-950C-C9FCF2898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2080"/>
              <a:ext cx="32" cy="32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" name="Oval 404">
              <a:extLst>
                <a:ext uri="{FF2B5EF4-FFF2-40B4-BE49-F238E27FC236}">
                  <a16:creationId xmlns:a16="http://schemas.microsoft.com/office/drawing/2014/main" id="{2DF286B7-47CF-E5FA-29B8-F93BE0523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" y="1857"/>
              <a:ext cx="33" cy="32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Oval 405">
              <a:extLst>
                <a:ext uri="{FF2B5EF4-FFF2-40B4-BE49-F238E27FC236}">
                  <a16:creationId xmlns:a16="http://schemas.microsoft.com/office/drawing/2014/main" id="{617F8B17-1919-A166-B075-E8C93C568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1641"/>
              <a:ext cx="21" cy="2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Oval 406">
              <a:extLst>
                <a:ext uri="{FF2B5EF4-FFF2-40B4-BE49-F238E27FC236}">
                  <a16:creationId xmlns:a16="http://schemas.microsoft.com/office/drawing/2014/main" id="{99879FFF-C8AA-A804-FB36-64D64272A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1973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Oval 407">
              <a:extLst>
                <a:ext uri="{FF2B5EF4-FFF2-40B4-BE49-F238E27FC236}">
                  <a16:creationId xmlns:a16="http://schemas.microsoft.com/office/drawing/2014/main" id="{99835E8B-9350-5B12-C52A-4630E4073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973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Oval 408">
              <a:extLst>
                <a:ext uri="{FF2B5EF4-FFF2-40B4-BE49-F238E27FC236}">
                  <a16:creationId xmlns:a16="http://schemas.microsoft.com/office/drawing/2014/main" id="{D4A5613C-0FB2-75A9-DAEC-05659EAF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" y="1862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3" name="Oval 409">
              <a:extLst>
                <a:ext uri="{FF2B5EF4-FFF2-40B4-BE49-F238E27FC236}">
                  <a16:creationId xmlns:a16="http://schemas.microsoft.com/office/drawing/2014/main" id="{B0887ED6-5F25-9065-2DA2-0B77EF7D8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1973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" name="Oval 410">
              <a:extLst>
                <a:ext uri="{FF2B5EF4-FFF2-40B4-BE49-F238E27FC236}">
                  <a16:creationId xmlns:a16="http://schemas.microsoft.com/office/drawing/2014/main" id="{BF6667C8-BE82-78CA-5035-CEFC2A730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" y="1973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" name="Oval 411">
              <a:extLst>
                <a:ext uri="{FF2B5EF4-FFF2-40B4-BE49-F238E27FC236}">
                  <a16:creationId xmlns:a16="http://schemas.microsoft.com/office/drawing/2014/main" id="{7480DFE1-79B2-0973-C285-005DB7357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" y="1752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" name="Oval 412">
              <a:extLst>
                <a:ext uri="{FF2B5EF4-FFF2-40B4-BE49-F238E27FC236}">
                  <a16:creationId xmlns:a16="http://schemas.microsoft.com/office/drawing/2014/main" id="{60180FED-7EBC-F323-23B6-13719833B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807"/>
              <a:ext cx="21" cy="21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Oval 413">
              <a:extLst>
                <a:ext uri="{FF2B5EF4-FFF2-40B4-BE49-F238E27FC236}">
                  <a16:creationId xmlns:a16="http://schemas.microsoft.com/office/drawing/2014/main" id="{A3916FBD-715B-8341-8CE0-48F5E5A86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918"/>
              <a:ext cx="21" cy="20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8" name="Freeform 19">
            <a:extLst>
              <a:ext uri="{FF2B5EF4-FFF2-40B4-BE49-F238E27FC236}">
                <a16:creationId xmlns:a16="http://schemas.microsoft.com/office/drawing/2014/main" id="{3C268D77-EF10-4090-167C-83E3D992C73D}"/>
              </a:ext>
            </a:extLst>
          </p:cNvPr>
          <p:cNvSpPr>
            <a:spLocks noEditPoints="1"/>
          </p:cNvSpPr>
          <p:nvPr/>
        </p:nvSpPr>
        <p:spPr bwMode="auto">
          <a:xfrm>
            <a:off x="10946046" y="3414045"/>
            <a:ext cx="418632" cy="428328"/>
          </a:xfrm>
          <a:custGeom>
            <a:avLst/>
            <a:gdLst>
              <a:gd name="T0" fmla="*/ 212 w 256"/>
              <a:gd name="T1" fmla="*/ 0 h 256"/>
              <a:gd name="T2" fmla="*/ 44 w 256"/>
              <a:gd name="T3" fmla="*/ 96 h 256"/>
              <a:gd name="T4" fmla="*/ 132 w 256"/>
              <a:gd name="T5" fmla="*/ 96 h 256"/>
              <a:gd name="T6" fmla="*/ 208 w 256"/>
              <a:gd name="T7" fmla="*/ 88 h 256"/>
              <a:gd name="T8" fmla="*/ 80 w 256"/>
              <a:gd name="T9" fmla="*/ 44 h 256"/>
              <a:gd name="T10" fmla="*/ 88 w 256"/>
              <a:gd name="T11" fmla="*/ 52 h 256"/>
              <a:gd name="T12" fmla="*/ 88 w 256"/>
              <a:gd name="T13" fmla="*/ 52 h 256"/>
              <a:gd name="T14" fmla="*/ 184 w 256"/>
              <a:gd name="T15" fmla="*/ 44 h 256"/>
              <a:gd name="T16" fmla="*/ 160 w 256"/>
              <a:gd name="T17" fmla="*/ 52 h 256"/>
              <a:gd name="T18" fmla="*/ 200 w 256"/>
              <a:gd name="T19" fmla="*/ 52 h 256"/>
              <a:gd name="T20" fmla="*/ 184 w 256"/>
              <a:gd name="T21" fmla="*/ 80 h 256"/>
              <a:gd name="T22" fmla="*/ 192 w 256"/>
              <a:gd name="T23" fmla="*/ 62 h 256"/>
              <a:gd name="T24" fmla="*/ 104 w 256"/>
              <a:gd name="T25" fmla="*/ 80 h 256"/>
              <a:gd name="T26" fmla="*/ 56 w 256"/>
              <a:gd name="T27" fmla="*/ 64 h 256"/>
              <a:gd name="T28" fmla="*/ 74 w 256"/>
              <a:gd name="T29" fmla="*/ 72 h 256"/>
              <a:gd name="T30" fmla="*/ 57 w 256"/>
              <a:gd name="T31" fmla="*/ 29 h 256"/>
              <a:gd name="T32" fmla="*/ 104 w 256"/>
              <a:gd name="T33" fmla="*/ 24 h 256"/>
              <a:gd name="T34" fmla="*/ 199 w 256"/>
              <a:gd name="T35" fmla="*/ 29 h 256"/>
              <a:gd name="T36" fmla="*/ 192 w 256"/>
              <a:gd name="T37" fmla="*/ 34 h 256"/>
              <a:gd name="T38" fmla="*/ 184 w 256"/>
              <a:gd name="T39" fmla="*/ 16 h 256"/>
              <a:gd name="T40" fmla="*/ 104 w 256"/>
              <a:gd name="T41" fmla="*/ 48 h 256"/>
              <a:gd name="T42" fmla="*/ 128 w 256"/>
              <a:gd name="T43" fmla="*/ 64 h 256"/>
              <a:gd name="T44" fmla="*/ 128 w 256"/>
              <a:gd name="T45" fmla="*/ 64 h 256"/>
              <a:gd name="T46" fmla="*/ 219 w 256"/>
              <a:gd name="T47" fmla="*/ 207 h 256"/>
              <a:gd name="T48" fmla="*/ 220 w 256"/>
              <a:gd name="T49" fmla="*/ 256 h 256"/>
              <a:gd name="T50" fmla="*/ 160 w 256"/>
              <a:gd name="T51" fmla="*/ 256 h 256"/>
              <a:gd name="T52" fmla="*/ 160 w 256"/>
              <a:gd name="T53" fmla="*/ 196 h 256"/>
              <a:gd name="T54" fmla="*/ 232 w 256"/>
              <a:gd name="T55" fmla="*/ 148 h 256"/>
              <a:gd name="T56" fmla="*/ 224 w 256"/>
              <a:gd name="T57" fmla="*/ 150 h 256"/>
              <a:gd name="T58" fmla="*/ 175 w 256"/>
              <a:gd name="T59" fmla="*/ 179 h 256"/>
              <a:gd name="T60" fmla="*/ 204 w 256"/>
              <a:gd name="T61" fmla="*/ 220 h 256"/>
              <a:gd name="T62" fmla="*/ 248 w 256"/>
              <a:gd name="T63" fmla="*/ 96 h 256"/>
              <a:gd name="T64" fmla="*/ 224 w 256"/>
              <a:gd name="T65" fmla="*/ 128 h 256"/>
              <a:gd name="T66" fmla="*/ 188 w 256"/>
              <a:gd name="T67" fmla="*/ 120 h 256"/>
              <a:gd name="T68" fmla="*/ 140 w 256"/>
              <a:gd name="T69" fmla="*/ 120 h 256"/>
              <a:gd name="T70" fmla="*/ 188 w 256"/>
              <a:gd name="T71" fmla="*/ 120 h 256"/>
              <a:gd name="T72" fmla="*/ 180 w 256"/>
              <a:gd name="T73" fmla="*/ 120 h 256"/>
              <a:gd name="T74" fmla="*/ 100 w 256"/>
              <a:gd name="T75" fmla="*/ 120 h 256"/>
              <a:gd name="T76" fmla="*/ 84 w 256"/>
              <a:gd name="T77" fmla="*/ 152 h 256"/>
              <a:gd name="T78" fmla="*/ 100 w 256"/>
              <a:gd name="T79" fmla="*/ 120 h 256"/>
              <a:gd name="T80" fmla="*/ 76 w 256"/>
              <a:gd name="T81" fmla="*/ 128 h 256"/>
              <a:gd name="T82" fmla="*/ 104 w 256"/>
              <a:gd name="T83" fmla="*/ 232 h 256"/>
              <a:gd name="T84" fmla="*/ 44 w 256"/>
              <a:gd name="T85" fmla="*/ 232 h 256"/>
              <a:gd name="T86" fmla="*/ 44 w 256"/>
              <a:gd name="T87" fmla="*/ 224 h 256"/>
              <a:gd name="T88" fmla="*/ 0 w 256"/>
              <a:gd name="T89" fmla="*/ 160 h 256"/>
              <a:gd name="T90" fmla="*/ 32 w 256"/>
              <a:gd name="T91" fmla="*/ 128 h 256"/>
              <a:gd name="T92" fmla="*/ 8 w 256"/>
              <a:gd name="T93" fmla="*/ 96 h 256"/>
              <a:gd name="T94" fmla="*/ 52 w 256"/>
              <a:gd name="T95" fmla="*/ 220 h 256"/>
              <a:gd name="T96" fmla="*/ 81 w 256"/>
              <a:gd name="T97" fmla="*/ 179 h 256"/>
              <a:gd name="T98" fmla="*/ 32 w 256"/>
              <a:gd name="T99" fmla="*/ 150 h 256"/>
              <a:gd name="T100" fmla="*/ 24 w 256"/>
              <a:gd name="T101" fmla="*/ 148 h 256"/>
              <a:gd name="T102" fmla="*/ 96 w 256"/>
              <a:gd name="T103" fmla="*/ 19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56" h="256">
                <a:moveTo>
                  <a:pt x="212" y="96"/>
                </a:moveTo>
                <a:cubicBezTo>
                  <a:pt x="214" y="96"/>
                  <a:pt x="216" y="94"/>
                  <a:pt x="216" y="92"/>
                </a:cubicBezTo>
                <a:cubicBezTo>
                  <a:pt x="216" y="4"/>
                  <a:pt x="216" y="4"/>
                  <a:pt x="216" y="4"/>
                </a:cubicBezTo>
                <a:cubicBezTo>
                  <a:pt x="216" y="2"/>
                  <a:pt x="214" y="0"/>
                  <a:pt x="21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2" y="0"/>
                  <a:pt x="40" y="2"/>
                  <a:pt x="40" y="4"/>
                </a:cubicBezTo>
                <a:cubicBezTo>
                  <a:pt x="40" y="92"/>
                  <a:pt x="40" y="92"/>
                  <a:pt x="40" y="92"/>
                </a:cubicBezTo>
                <a:cubicBezTo>
                  <a:pt x="40" y="94"/>
                  <a:pt x="42" y="96"/>
                  <a:pt x="44" y="96"/>
                </a:cubicBezTo>
                <a:cubicBezTo>
                  <a:pt x="124" y="96"/>
                  <a:pt x="124" y="96"/>
                  <a:pt x="124" y="96"/>
                </a:cubicBezTo>
                <a:cubicBezTo>
                  <a:pt x="124" y="256"/>
                  <a:pt x="124" y="256"/>
                  <a:pt x="124" y="256"/>
                </a:cubicBezTo>
                <a:cubicBezTo>
                  <a:pt x="132" y="256"/>
                  <a:pt x="132" y="256"/>
                  <a:pt x="132" y="256"/>
                </a:cubicBezTo>
                <a:cubicBezTo>
                  <a:pt x="132" y="96"/>
                  <a:pt x="132" y="96"/>
                  <a:pt x="132" y="96"/>
                </a:cubicBezTo>
                <a:lnTo>
                  <a:pt x="212" y="96"/>
                </a:lnTo>
                <a:close/>
                <a:moveTo>
                  <a:pt x="48" y="8"/>
                </a:moveTo>
                <a:cubicBezTo>
                  <a:pt x="208" y="8"/>
                  <a:pt x="208" y="8"/>
                  <a:pt x="208" y="8"/>
                </a:cubicBezTo>
                <a:cubicBezTo>
                  <a:pt x="208" y="88"/>
                  <a:pt x="208" y="88"/>
                  <a:pt x="208" y="88"/>
                </a:cubicBezTo>
                <a:cubicBezTo>
                  <a:pt x="48" y="88"/>
                  <a:pt x="48" y="88"/>
                  <a:pt x="48" y="88"/>
                </a:cubicBezTo>
                <a:lnTo>
                  <a:pt x="48" y="8"/>
                </a:lnTo>
                <a:close/>
                <a:moveTo>
                  <a:pt x="72" y="44"/>
                </a:moveTo>
                <a:cubicBezTo>
                  <a:pt x="80" y="44"/>
                  <a:pt x="80" y="44"/>
                  <a:pt x="80" y="44"/>
                </a:cubicBezTo>
                <a:cubicBezTo>
                  <a:pt x="80" y="52"/>
                  <a:pt x="80" y="52"/>
                  <a:pt x="80" y="52"/>
                </a:cubicBezTo>
                <a:cubicBezTo>
                  <a:pt x="72" y="52"/>
                  <a:pt x="72" y="52"/>
                  <a:pt x="72" y="52"/>
                </a:cubicBezTo>
                <a:lnTo>
                  <a:pt x="72" y="44"/>
                </a:lnTo>
                <a:close/>
                <a:moveTo>
                  <a:pt x="88" y="52"/>
                </a:moveTo>
                <a:cubicBezTo>
                  <a:pt x="88" y="44"/>
                  <a:pt x="88" y="44"/>
                  <a:pt x="88" y="44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52"/>
                  <a:pt x="96" y="52"/>
                  <a:pt x="96" y="52"/>
                </a:cubicBezTo>
                <a:lnTo>
                  <a:pt x="88" y="52"/>
                </a:lnTo>
                <a:close/>
                <a:moveTo>
                  <a:pt x="184" y="52"/>
                </a:moveTo>
                <a:cubicBezTo>
                  <a:pt x="176" y="52"/>
                  <a:pt x="176" y="52"/>
                  <a:pt x="176" y="52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84" y="44"/>
                  <a:pt x="184" y="44"/>
                  <a:pt x="184" y="44"/>
                </a:cubicBezTo>
                <a:lnTo>
                  <a:pt x="184" y="52"/>
                </a:lnTo>
                <a:close/>
                <a:moveTo>
                  <a:pt x="168" y="44"/>
                </a:moveTo>
                <a:cubicBezTo>
                  <a:pt x="168" y="52"/>
                  <a:pt x="168" y="52"/>
                  <a:pt x="168" y="52"/>
                </a:cubicBezTo>
                <a:cubicBezTo>
                  <a:pt x="160" y="52"/>
                  <a:pt x="160" y="52"/>
                  <a:pt x="160" y="52"/>
                </a:cubicBezTo>
                <a:cubicBezTo>
                  <a:pt x="160" y="44"/>
                  <a:pt x="160" y="44"/>
                  <a:pt x="160" y="44"/>
                </a:cubicBezTo>
                <a:lnTo>
                  <a:pt x="168" y="44"/>
                </a:lnTo>
                <a:close/>
                <a:moveTo>
                  <a:pt x="192" y="52"/>
                </a:moveTo>
                <a:cubicBezTo>
                  <a:pt x="200" y="52"/>
                  <a:pt x="200" y="52"/>
                  <a:pt x="200" y="52"/>
                </a:cubicBezTo>
                <a:cubicBezTo>
                  <a:pt x="200" y="64"/>
                  <a:pt x="200" y="64"/>
                  <a:pt x="200" y="64"/>
                </a:cubicBezTo>
                <a:cubicBezTo>
                  <a:pt x="200" y="65"/>
                  <a:pt x="200" y="66"/>
                  <a:pt x="199" y="67"/>
                </a:cubicBezTo>
                <a:cubicBezTo>
                  <a:pt x="187" y="79"/>
                  <a:pt x="187" y="79"/>
                  <a:pt x="187" y="79"/>
                </a:cubicBezTo>
                <a:cubicBezTo>
                  <a:pt x="186" y="80"/>
                  <a:pt x="185" y="80"/>
                  <a:pt x="184" y="80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92" y="62"/>
                  <a:pt x="192" y="62"/>
                  <a:pt x="192" y="62"/>
                </a:cubicBezTo>
                <a:lnTo>
                  <a:pt x="192" y="52"/>
                </a:lnTo>
                <a:close/>
                <a:moveTo>
                  <a:pt x="74" y="72"/>
                </a:moveTo>
                <a:cubicBezTo>
                  <a:pt x="104" y="72"/>
                  <a:pt x="104" y="72"/>
                  <a:pt x="104" y="7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72" y="80"/>
                  <a:pt x="72" y="80"/>
                  <a:pt x="72" y="80"/>
                </a:cubicBezTo>
                <a:cubicBezTo>
                  <a:pt x="71" y="80"/>
                  <a:pt x="70" y="80"/>
                  <a:pt x="69" y="79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6"/>
                  <a:pt x="56" y="65"/>
                  <a:pt x="56" y="64"/>
                </a:cubicBezTo>
                <a:cubicBezTo>
                  <a:pt x="56" y="52"/>
                  <a:pt x="56" y="52"/>
                  <a:pt x="56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4" y="62"/>
                  <a:pt x="64" y="62"/>
                  <a:pt x="64" y="62"/>
                </a:cubicBezTo>
                <a:lnTo>
                  <a:pt x="74" y="72"/>
                </a:lnTo>
                <a:close/>
                <a:moveTo>
                  <a:pt x="64" y="44"/>
                </a:moveTo>
                <a:cubicBezTo>
                  <a:pt x="56" y="44"/>
                  <a:pt x="56" y="44"/>
                  <a:pt x="56" y="44"/>
                </a:cubicBezTo>
                <a:cubicBezTo>
                  <a:pt x="56" y="32"/>
                  <a:pt x="56" y="32"/>
                  <a:pt x="56" y="32"/>
                </a:cubicBezTo>
                <a:cubicBezTo>
                  <a:pt x="56" y="31"/>
                  <a:pt x="56" y="30"/>
                  <a:pt x="57" y="29"/>
                </a:cubicBezTo>
                <a:cubicBezTo>
                  <a:pt x="69" y="17"/>
                  <a:pt x="69" y="17"/>
                  <a:pt x="69" y="17"/>
                </a:cubicBezTo>
                <a:cubicBezTo>
                  <a:pt x="70" y="16"/>
                  <a:pt x="71" y="16"/>
                  <a:pt x="72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74" y="24"/>
                  <a:pt x="74" y="24"/>
                  <a:pt x="74" y="24"/>
                </a:cubicBezTo>
                <a:cubicBezTo>
                  <a:pt x="64" y="34"/>
                  <a:pt x="64" y="34"/>
                  <a:pt x="64" y="34"/>
                </a:cubicBezTo>
                <a:lnTo>
                  <a:pt x="64" y="44"/>
                </a:lnTo>
                <a:close/>
                <a:moveTo>
                  <a:pt x="199" y="29"/>
                </a:moveTo>
                <a:cubicBezTo>
                  <a:pt x="200" y="30"/>
                  <a:pt x="200" y="31"/>
                  <a:pt x="200" y="32"/>
                </a:cubicBezTo>
                <a:cubicBezTo>
                  <a:pt x="200" y="44"/>
                  <a:pt x="200" y="44"/>
                  <a:pt x="200" y="44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4"/>
                  <a:pt x="192" y="34"/>
                  <a:pt x="192" y="34"/>
                </a:cubicBezTo>
                <a:cubicBezTo>
                  <a:pt x="182" y="24"/>
                  <a:pt x="182" y="24"/>
                  <a:pt x="182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16"/>
                  <a:pt x="152" y="16"/>
                  <a:pt x="152" y="16"/>
                </a:cubicBezTo>
                <a:cubicBezTo>
                  <a:pt x="184" y="16"/>
                  <a:pt x="184" y="16"/>
                  <a:pt x="184" y="16"/>
                </a:cubicBezTo>
                <a:cubicBezTo>
                  <a:pt x="185" y="16"/>
                  <a:pt x="186" y="16"/>
                  <a:pt x="187" y="17"/>
                </a:cubicBezTo>
                <a:lnTo>
                  <a:pt x="199" y="29"/>
                </a:lnTo>
                <a:close/>
                <a:moveTo>
                  <a:pt x="128" y="24"/>
                </a:moveTo>
                <a:cubicBezTo>
                  <a:pt x="115" y="24"/>
                  <a:pt x="104" y="35"/>
                  <a:pt x="104" y="48"/>
                </a:cubicBezTo>
                <a:cubicBezTo>
                  <a:pt x="104" y="61"/>
                  <a:pt x="115" y="72"/>
                  <a:pt x="128" y="72"/>
                </a:cubicBezTo>
                <a:cubicBezTo>
                  <a:pt x="141" y="72"/>
                  <a:pt x="152" y="61"/>
                  <a:pt x="152" y="48"/>
                </a:cubicBezTo>
                <a:cubicBezTo>
                  <a:pt x="152" y="35"/>
                  <a:pt x="141" y="24"/>
                  <a:pt x="128" y="24"/>
                </a:cubicBezTo>
                <a:close/>
                <a:moveTo>
                  <a:pt x="128" y="64"/>
                </a:moveTo>
                <a:cubicBezTo>
                  <a:pt x="119" y="64"/>
                  <a:pt x="112" y="57"/>
                  <a:pt x="112" y="48"/>
                </a:cubicBezTo>
                <a:cubicBezTo>
                  <a:pt x="112" y="39"/>
                  <a:pt x="119" y="32"/>
                  <a:pt x="128" y="32"/>
                </a:cubicBezTo>
                <a:cubicBezTo>
                  <a:pt x="137" y="32"/>
                  <a:pt x="144" y="39"/>
                  <a:pt x="144" y="48"/>
                </a:cubicBezTo>
                <a:cubicBezTo>
                  <a:pt x="144" y="57"/>
                  <a:pt x="137" y="64"/>
                  <a:pt x="128" y="64"/>
                </a:cubicBezTo>
                <a:close/>
                <a:moveTo>
                  <a:pt x="256" y="96"/>
                </a:moveTo>
                <a:cubicBezTo>
                  <a:pt x="256" y="160"/>
                  <a:pt x="256" y="160"/>
                  <a:pt x="256" y="160"/>
                </a:cubicBezTo>
                <a:cubicBezTo>
                  <a:pt x="256" y="160"/>
                  <a:pt x="256" y="170"/>
                  <a:pt x="247" y="179"/>
                </a:cubicBezTo>
                <a:cubicBezTo>
                  <a:pt x="219" y="207"/>
                  <a:pt x="219" y="207"/>
                  <a:pt x="219" y="207"/>
                </a:cubicBezTo>
                <a:cubicBezTo>
                  <a:pt x="212" y="213"/>
                  <a:pt x="212" y="220"/>
                  <a:pt x="212" y="220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6" y="224"/>
                  <a:pt x="220" y="228"/>
                  <a:pt x="220" y="232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12" y="256"/>
                  <a:pt x="212" y="256"/>
                  <a:pt x="212" y="256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60" y="232"/>
                  <a:pt x="160" y="232"/>
                  <a:pt x="160" y="232"/>
                </a:cubicBezTo>
                <a:cubicBezTo>
                  <a:pt x="160" y="256"/>
                  <a:pt x="160" y="256"/>
                  <a:pt x="160" y="256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228"/>
                  <a:pt x="156" y="224"/>
                  <a:pt x="160" y="224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0" y="195"/>
                  <a:pt x="160" y="182"/>
                  <a:pt x="169" y="173"/>
                </a:cubicBezTo>
                <a:cubicBezTo>
                  <a:pt x="210" y="132"/>
                  <a:pt x="210" y="132"/>
                  <a:pt x="210" y="132"/>
                </a:cubicBezTo>
                <a:cubicBezTo>
                  <a:pt x="216" y="132"/>
                  <a:pt x="216" y="132"/>
                  <a:pt x="216" y="132"/>
                </a:cubicBezTo>
                <a:cubicBezTo>
                  <a:pt x="225" y="132"/>
                  <a:pt x="232" y="139"/>
                  <a:pt x="232" y="148"/>
                </a:cubicBezTo>
                <a:cubicBezTo>
                  <a:pt x="232" y="154"/>
                  <a:pt x="232" y="154"/>
                  <a:pt x="232" y="154"/>
                </a:cubicBezTo>
                <a:cubicBezTo>
                  <a:pt x="203" y="183"/>
                  <a:pt x="203" y="183"/>
                  <a:pt x="203" y="183"/>
                </a:cubicBezTo>
                <a:cubicBezTo>
                  <a:pt x="197" y="177"/>
                  <a:pt x="197" y="177"/>
                  <a:pt x="197" y="177"/>
                </a:cubicBezTo>
                <a:cubicBezTo>
                  <a:pt x="224" y="150"/>
                  <a:pt x="224" y="150"/>
                  <a:pt x="224" y="150"/>
                </a:cubicBezTo>
                <a:cubicBezTo>
                  <a:pt x="224" y="148"/>
                  <a:pt x="224" y="148"/>
                  <a:pt x="224" y="148"/>
                </a:cubicBezTo>
                <a:cubicBezTo>
                  <a:pt x="224" y="144"/>
                  <a:pt x="220" y="140"/>
                  <a:pt x="216" y="140"/>
                </a:cubicBezTo>
                <a:cubicBezTo>
                  <a:pt x="214" y="140"/>
                  <a:pt x="214" y="140"/>
                  <a:pt x="214" y="140"/>
                </a:cubicBezTo>
                <a:cubicBezTo>
                  <a:pt x="175" y="179"/>
                  <a:pt x="175" y="179"/>
                  <a:pt x="175" y="179"/>
                </a:cubicBezTo>
                <a:cubicBezTo>
                  <a:pt x="168" y="186"/>
                  <a:pt x="168" y="196"/>
                  <a:pt x="168" y="196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204" y="220"/>
                  <a:pt x="204" y="210"/>
                  <a:pt x="213" y="201"/>
                </a:cubicBezTo>
                <a:cubicBezTo>
                  <a:pt x="241" y="173"/>
                  <a:pt x="241" y="173"/>
                  <a:pt x="241" y="173"/>
                </a:cubicBezTo>
                <a:cubicBezTo>
                  <a:pt x="248" y="167"/>
                  <a:pt x="248" y="160"/>
                  <a:pt x="248" y="160"/>
                </a:cubicBezTo>
                <a:cubicBezTo>
                  <a:pt x="248" y="96"/>
                  <a:pt x="248" y="96"/>
                  <a:pt x="248" y="96"/>
                </a:cubicBezTo>
                <a:cubicBezTo>
                  <a:pt x="248" y="92"/>
                  <a:pt x="244" y="88"/>
                  <a:pt x="240" y="88"/>
                </a:cubicBezTo>
                <a:cubicBezTo>
                  <a:pt x="236" y="88"/>
                  <a:pt x="232" y="92"/>
                  <a:pt x="232" y="96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24" y="128"/>
                  <a:pt x="224" y="128"/>
                  <a:pt x="224" y="128"/>
                </a:cubicBezTo>
                <a:cubicBezTo>
                  <a:pt x="224" y="96"/>
                  <a:pt x="224" y="96"/>
                  <a:pt x="224" y="96"/>
                </a:cubicBezTo>
                <a:cubicBezTo>
                  <a:pt x="224" y="87"/>
                  <a:pt x="231" y="80"/>
                  <a:pt x="240" y="80"/>
                </a:cubicBezTo>
                <a:cubicBezTo>
                  <a:pt x="249" y="80"/>
                  <a:pt x="256" y="87"/>
                  <a:pt x="256" y="96"/>
                </a:cubicBezTo>
                <a:close/>
                <a:moveTo>
                  <a:pt x="188" y="120"/>
                </a:moveTo>
                <a:cubicBezTo>
                  <a:pt x="188" y="108"/>
                  <a:pt x="188" y="108"/>
                  <a:pt x="188" y="108"/>
                </a:cubicBezTo>
                <a:cubicBezTo>
                  <a:pt x="188" y="106"/>
                  <a:pt x="186" y="104"/>
                  <a:pt x="184" y="10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47" y="104"/>
                  <a:pt x="140" y="111"/>
                  <a:pt x="140" y="120"/>
                </a:cubicBezTo>
                <a:cubicBezTo>
                  <a:pt x="140" y="132"/>
                  <a:pt x="140" y="132"/>
                  <a:pt x="140" y="132"/>
                </a:cubicBezTo>
                <a:cubicBezTo>
                  <a:pt x="140" y="134"/>
                  <a:pt x="142" y="136"/>
                  <a:pt x="144" y="136"/>
                </a:cubicBezTo>
                <a:cubicBezTo>
                  <a:pt x="172" y="136"/>
                  <a:pt x="172" y="136"/>
                  <a:pt x="172" y="136"/>
                </a:cubicBezTo>
                <a:cubicBezTo>
                  <a:pt x="181" y="136"/>
                  <a:pt x="188" y="129"/>
                  <a:pt x="188" y="120"/>
                </a:cubicBezTo>
                <a:close/>
                <a:moveTo>
                  <a:pt x="148" y="120"/>
                </a:moveTo>
                <a:cubicBezTo>
                  <a:pt x="148" y="116"/>
                  <a:pt x="152" y="112"/>
                  <a:pt x="156" y="112"/>
                </a:cubicBezTo>
                <a:cubicBezTo>
                  <a:pt x="180" y="112"/>
                  <a:pt x="180" y="112"/>
                  <a:pt x="180" y="112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80" y="124"/>
                  <a:pt x="176" y="128"/>
                  <a:pt x="172" y="128"/>
                </a:cubicBezTo>
                <a:cubicBezTo>
                  <a:pt x="148" y="128"/>
                  <a:pt x="148" y="128"/>
                  <a:pt x="148" y="128"/>
                </a:cubicBezTo>
                <a:lnTo>
                  <a:pt x="148" y="120"/>
                </a:lnTo>
                <a:close/>
                <a:moveTo>
                  <a:pt x="100" y="120"/>
                </a:moveTo>
                <a:cubicBezTo>
                  <a:pt x="72" y="120"/>
                  <a:pt x="72" y="120"/>
                  <a:pt x="72" y="120"/>
                </a:cubicBezTo>
                <a:cubicBezTo>
                  <a:pt x="70" y="120"/>
                  <a:pt x="68" y="122"/>
                  <a:pt x="68" y="124"/>
                </a:cubicBezTo>
                <a:cubicBezTo>
                  <a:pt x="68" y="136"/>
                  <a:pt x="68" y="136"/>
                  <a:pt x="68" y="136"/>
                </a:cubicBezTo>
                <a:cubicBezTo>
                  <a:pt x="68" y="145"/>
                  <a:pt x="75" y="152"/>
                  <a:pt x="84" y="152"/>
                </a:cubicBezTo>
                <a:cubicBezTo>
                  <a:pt x="112" y="152"/>
                  <a:pt x="112" y="152"/>
                  <a:pt x="112" y="152"/>
                </a:cubicBezTo>
                <a:cubicBezTo>
                  <a:pt x="114" y="152"/>
                  <a:pt x="116" y="150"/>
                  <a:pt x="116" y="148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7"/>
                  <a:pt x="109" y="120"/>
                  <a:pt x="100" y="120"/>
                </a:cubicBezTo>
                <a:close/>
                <a:moveTo>
                  <a:pt x="108" y="144"/>
                </a:moveTo>
                <a:cubicBezTo>
                  <a:pt x="84" y="144"/>
                  <a:pt x="84" y="144"/>
                  <a:pt x="84" y="144"/>
                </a:cubicBezTo>
                <a:cubicBezTo>
                  <a:pt x="80" y="144"/>
                  <a:pt x="76" y="140"/>
                  <a:pt x="76" y="136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100" y="128"/>
                  <a:pt x="100" y="128"/>
                  <a:pt x="100" y="128"/>
                </a:cubicBezTo>
                <a:cubicBezTo>
                  <a:pt x="104" y="128"/>
                  <a:pt x="108" y="132"/>
                  <a:pt x="108" y="136"/>
                </a:cubicBezTo>
                <a:lnTo>
                  <a:pt x="108" y="144"/>
                </a:lnTo>
                <a:close/>
                <a:moveTo>
                  <a:pt x="104" y="232"/>
                </a:moveTo>
                <a:cubicBezTo>
                  <a:pt x="104" y="256"/>
                  <a:pt x="104" y="256"/>
                  <a:pt x="104" y="256"/>
                </a:cubicBezTo>
                <a:cubicBezTo>
                  <a:pt x="96" y="256"/>
                  <a:pt x="96" y="256"/>
                  <a:pt x="96" y="256"/>
                </a:cubicBezTo>
                <a:cubicBezTo>
                  <a:pt x="96" y="232"/>
                  <a:pt x="96" y="232"/>
                  <a:pt x="9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36" y="228"/>
                  <a:pt x="40" y="224"/>
                  <a:pt x="44" y="224"/>
                </a:cubicBezTo>
                <a:cubicBezTo>
                  <a:pt x="44" y="220"/>
                  <a:pt x="44" y="220"/>
                  <a:pt x="44" y="220"/>
                </a:cubicBezTo>
                <a:cubicBezTo>
                  <a:pt x="44" y="220"/>
                  <a:pt x="44" y="213"/>
                  <a:pt x="37" y="207"/>
                </a:cubicBezTo>
                <a:cubicBezTo>
                  <a:pt x="9" y="179"/>
                  <a:pt x="9" y="179"/>
                  <a:pt x="9" y="179"/>
                </a:cubicBezTo>
                <a:cubicBezTo>
                  <a:pt x="0" y="170"/>
                  <a:pt x="0" y="160"/>
                  <a:pt x="0" y="160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7"/>
                  <a:pt x="7" y="80"/>
                  <a:pt x="16" y="80"/>
                </a:cubicBezTo>
                <a:cubicBezTo>
                  <a:pt x="25" y="80"/>
                  <a:pt x="32" y="87"/>
                  <a:pt x="32" y="96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96"/>
                  <a:pt x="24" y="96"/>
                  <a:pt x="24" y="96"/>
                </a:cubicBezTo>
                <a:cubicBezTo>
                  <a:pt x="24" y="92"/>
                  <a:pt x="20" y="88"/>
                  <a:pt x="16" y="88"/>
                </a:cubicBezTo>
                <a:cubicBezTo>
                  <a:pt x="12" y="88"/>
                  <a:pt x="8" y="92"/>
                  <a:pt x="8" y="96"/>
                </a:cubicBezTo>
                <a:cubicBezTo>
                  <a:pt x="8" y="160"/>
                  <a:pt x="8" y="160"/>
                  <a:pt x="8" y="160"/>
                </a:cubicBezTo>
                <a:cubicBezTo>
                  <a:pt x="8" y="160"/>
                  <a:pt x="8" y="167"/>
                  <a:pt x="15" y="173"/>
                </a:cubicBezTo>
                <a:cubicBezTo>
                  <a:pt x="43" y="201"/>
                  <a:pt x="43" y="201"/>
                  <a:pt x="43" y="201"/>
                </a:cubicBezTo>
                <a:cubicBezTo>
                  <a:pt x="52" y="210"/>
                  <a:pt x="52" y="220"/>
                  <a:pt x="52" y="220"/>
                </a:cubicBezTo>
                <a:cubicBezTo>
                  <a:pt x="52" y="224"/>
                  <a:pt x="52" y="224"/>
                  <a:pt x="52" y="224"/>
                </a:cubicBezTo>
                <a:cubicBezTo>
                  <a:pt x="88" y="224"/>
                  <a:pt x="88" y="224"/>
                  <a:pt x="88" y="224"/>
                </a:cubicBezTo>
                <a:cubicBezTo>
                  <a:pt x="88" y="196"/>
                  <a:pt x="88" y="196"/>
                  <a:pt x="88" y="196"/>
                </a:cubicBezTo>
                <a:cubicBezTo>
                  <a:pt x="88" y="196"/>
                  <a:pt x="88" y="186"/>
                  <a:pt x="81" y="179"/>
                </a:cubicBezTo>
                <a:cubicBezTo>
                  <a:pt x="42" y="140"/>
                  <a:pt x="42" y="140"/>
                  <a:pt x="42" y="140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36" y="140"/>
                  <a:pt x="32" y="144"/>
                  <a:pt x="32" y="148"/>
                </a:cubicBezTo>
                <a:cubicBezTo>
                  <a:pt x="32" y="150"/>
                  <a:pt x="32" y="150"/>
                  <a:pt x="32" y="150"/>
                </a:cubicBezTo>
                <a:cubicBezTo>
                  <a:pt x="59" y="177"/>
                  <a:pt x="59" y="177"/>
                  <a:pt x="59" y="177"/>
                </a:cubicBezTo>
                <a:cubicBezTo>
                  <a:pt x="53" y="183"/>
                  <a:pt x="53" y="183"/>
                  <a:pt x="53" y="183"/>
                </a:cubicBezTo>
                <a:cubicBezTo>
                  <a:pt x="24" y="154"/>
                  <a:pt x="24" y="154"/>
                  <a:pt x="24" y="15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39"/>
                  <a:pt x="31" y="132"/>
                  <a:pt x="40" y="132"/>
                </a:cubicBezTo>
                <a:cubicBezTo>
                  <a:pt x="46" y="132"/>
                  <a:pt x="46" y="132"/>
                  <a:pt x="46" y="132"/>
                </a:cubicBezTo>
                <a:cubicBezTo>
                  <a:pt x="87" y="173"/>
                  <a:pt x="87" y="173"/>
                  <a:pt x="87" y="173"/>
                </a:cubicBezTo>
                <a:cubicBezTo>
                  <a:pt x="96" y="182"/>
                  <a:pt x="96" y="195"/>
                  <a:pt x="96" y="196"/>
                </a:cubicBezTo>
                <a:cubicBezTo>
                  <a:pt x="96" y="224"/>
                  <a:pt x="96" y="224"/>
                  <a:pt x="96" y="224"/>
                </a:cubicBezTo>
                <a:cubicBezTo>
                  <a:pt x="100" y="224"/>
                  <a:pt x="104" y="228"/>
                  <a:pt x="104" y="232"/>
                </a:cubicBezTo>
                <a:close/>
              </a:path>
            </a:pathLst>
          </a:custGeom>
          <a:solidFill>
            <a:schemeClr val="tx1"/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r" defTabSz="1025913" rtl="0" eaLnBrk="0" fontAlgn="auto" latinLnBrk="0" hangingPunct="0">
              <a:lnSpc>
                <a:spcPct val="100000"/>
              </a:lnSpc>
              <a:spcBef>
                <a:spcPts val="800"/>
              </a:spcBef>
              <a:spcAft>
                <a:spcPts val="400"/>
              </a:spcAft>
              <a:buClrTx/>
              <a:buSzTx/>
              <a:buFontTx/>
              <a:buNone/>
              <a:tabLst>
                <a:tab pos="5102352" algn="l"/>
              </a:tabLst>
              <a:defRPr/>
            </a:pPr>
            <a:endParaRPr kumimoji="0" lang="en-US" sz="1400" b="1" i="0" u="none" strike="noStrike" kern="0" cap="none" spc="0" normalizeH="0" baseline="0" noProof="0">
              <a:ln>
                <a:noFill/>
              </a:ln>
              <a:solidFill>
                <a:srgbClr val="7B71A0"/>
              </a:solidFill>
              <a:effectLst/>
              <a:uLnTx/>
              <a:uFillTx/>
              <a:latin typeface="Calibri"/>
              <a:ea typeface="+mn-ea"/>
              <a:cs typeface="Calibri" panose="020F0502020204030204" pitchFamily="34" charset="0"/>
            </a:endParaRPr>
          </a:p>
        </p:txBody>
      </p:sp>
      <p:sp>
        <p:nvSpPr>
          <p:cNvPr id="39" name="Freeform 146">
            <a:extLst>
              <a:ext uri="{FF2B5EF4-FFF2-40B4-BE49-F238E27FC236}">
                <a16:creationId xmlns:a16="http://schemas.microsoft.com/office/drawing/2014/main" id="{505FEE89-0253-7B88-B10B-E595349FBA8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939362" y="2558513"/>
            <a:ext cx="432000" cy="432513"/>
          </a:xfrm>
          <a:custGeom>
            <a:avLst/>
            <a:gdLst>
              <a:gd name="T0" fmla="*/ 69 w 134"/>
              <a:gd name="T1" fmla="*/ 74 h 131"/>
              <a:gd name="T2" fmla="*/ 67 w 134"/>
              <a:gd name="T3" fmla="*/ 0 h 131"/>
              <a:gd name="T4" fmla="*/ 65 w 134"/>
              <a:gd name="T5" fmla="*/ 74 h 131"/>
              <a:gd name="T6" fmla="*/ 0 w 134"/>
              <a:gd name="T7" fmla="*/ 101 h 131"/>
              <a:gd name="T8" fmla="*/ 56 w 134"/>
              <a:gd name="T9" fmla="*/ 84 h 131"/>
              <a:gd name="T10" fmla="*/ 73 w 134"/>
              <a:gd name="T11" fmla="*/ 101 h 131"/>
              <a:gd name="T12" fmla="*/ 104 w 134"/>
              <a:gd name="T13" fmla="*/ 70 h 131"/>
              <a:gd name="T14" fmla="*/ 43 w 134"/>
              <a:gd name="T15" fmla="*/ 114 h 131"/>
              <a:gd name="T16" fmla="*/ 30 w 134"/>
              <a:gd name="T17" fmla="*/ 127 h 131"/>
              <a:gd name="T18" fmla="*/ 17 w 134"/>
              <a:gd name="T19" fmla="*/ 114 h 131"/>
              <a:gd name="T20" fmla="*/ 12 w 134"/>
              <a:gd name="T21" fmla="*/ 113 h 131"/>
              <a:gd name="T22" fmla="*/ 48 w 134"/>
              <a:gd name="T23" fmla="*/ 113 h 131"/>
              <a:gd name="T24" fmla="*/ 30 w 134"/>
              <a:gd name="T25" fmla="*/ 85 h 131"/>
              <a:gd name="T26" fmla="*/ 22 w 134"/>
              <a:gd name="T27" fmla="*/ 93 h 131"/>
              <a:gd name="T28" fmla="*/ 52 w 134"/>
              <a:gd name="T29" fmla="*/ 113 h 131"/>
              <a:gd name="T30" fmla="*/ 42 w 134"/>
              <a:gd name="T31" fmla="*/ 93 h 131"/>
              <a:gd name="T32" fmla="*/ 22 w 134"/>
              <a:gd name="T33" fmla="*/ 102 h 131"/>
              <a:gd name="T34" fmla="*/ 8 w 134"/>
              <a:gd name="T35" fmla="*/ 115 h 131"/>
              <a:gd name="T36" fmla="*/ 57 w 134"/>
              <a:gd name="T37" fmla="*/ 101 h 131"/>
              <a:gd name="T38" fmla="*/ 41 w 134"/>
              <a:gd name="T39" fmla="*/ 30 h 131"/>
              <a:gd name="T40" fmla="*/ 88 w 134"/>
              <a:gd name="T41" fmla="*/ 46 h 131"/>
              <a:gd name="T42" fmla="*/ 75 w 134"/>
              <a:gd name="T43" fmla="*/ 32 h 131"/>
              <a:gd name="T44" fmla="*/ 55 w 134"/>
              <a:gd name="T45" fmla="*/ 23 h 131"/>
              <a:gd name="T46" fmla="*/ 45 w 134"/>
              <a:gd name="T47" fmla="*/ 42 h 131"/>
              <a:gd name="T48" fmla="*/ 67 w 134"/>
              <a:gd name="T49" fmla="*/ 15 h 131"/>
              <a:gd name="T50" fmla="*/ 67 w 134"/>
              <a:gd name="T51" fmla="*/ 57 h 131"/>
              <a:gd name="T52" fmla="*/ 54 w 134"/>
              <a:gd name="T53" fmla="*/ 44 h 131"/>
              <a:gd name="T54" fmla="*/ 49 w 134"/>
              <a:gd name="T55" fmla="*/ 42 h 131"/>
              <a:gd name="T56" fmla="*/ 84 w 134"/>
              <a:gd name="T57" fmla="*/ 42 h 131"/>
              <a:gd name="T58" fmla="*/ 79 w 134"/>
              <a:gd name="T59" fmla="*/ 44 h 131"/>
              <a:gd name="T60" fmla="*/ 67 w 134"/>
              <a:gd name="T61" fmla="*/ 57 h 131"/>
              <a:gd name="T62" fmla="*/ 116 w 134"/>
              <a:gd name="T63" fmla="*/ 114 h 131"/>
              <a:gd name="T64" fmla="*/ 104 w 134"/>
              <a:gd name="T65" fmla="*/ 127 h 131"/>
              <a:gd name="T66" fmla="*/ 90 w 134"/>
              <a:gd name="T67" fmla="*/ 114 h 131"/>
              <a:gd name="T68" fmla="*/ 85 w 134"/>
              <a:gd name="T69" fmla="*/ 113 h 131"/>
              <a:gd name="T70" fmla="*/ 121 w 134"/>
              <a:gd name="T71" fmla="*/ 113 h 131"/>
              <a:gd name="T72" fmla="*/ 103 w 134"/>
              <a:gd name="T73" fmla="*/ 85 h 131"/>
              <a:gd name="T74" fmla="*/ 95 w 134"/>
              <a:gd name="T75" fmla="*/ 93 h 131"/>
              <a:gd name="T76" fmla="*/ 118 w 134"/>
              <a:gd name="T77" fmla="*/ 104 h 131"/>
              <a:gd name="T78" fmla="*/ 103 w 134"/>
              <a:gd name="T79" fmla="*/ 81 h 131"/>
              <a:gd name="T80" fmla="*/ 88 w 134"/>
              <a:gd name="T81" fmla="*/ 104 h 131"/>
              <a:gd name="T82" fmla="*/ 77 w 134"/>
              <a:gd name="T83" fmla="*/ 101 h 131"/>
              <a:gd name="T84" fmla="*/ 125 w 134"/>
              <a:gd name="T85" fmla="*/ 11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4" h="131">
                <a:moveTo>
                  <a:pt x="104" y="70"/>
                </a:moveTo>
                <a:cubicBezTo>
                  <a:pt x="95" y="70"/>
                  <a:pt x="87" y="74"/>
                  <a:pt x="81" y="81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61"/>
                  <a:pt x="69" y="61"/>
                  <a:pt x="69" y="61"/>
                </a:cubicBezTo>
                <a:cubicBezTo>
                  <a:pt x="85" y="59"/>
                  <a:pt x="97" y="46"/>
                  <a:pt x="97" y="30"/>
                </a:cubicBezTo>
                <a:cubicBezTo>
                  <a:pt x="97" y="13"/>
                  <a:pt x="84" y="0"/>
                  <a:pt x="67" y="0"/>
                </a:cubicBezTo>
                <a:cubicBezTo>
                  <a:pt x="50" y="0"/>
                  <a:pt x="37" y="13"/>
                  <a:pt x="37" y="30"/>
                </a:cubicBezTo>
                <a:cubicBezTo>
                  <a:pt x="37" y="46"/>
                  <a:pt x="49" y="60"/>
                  <a:pt x="65" y="61"/>
                </a:cubicBezTo>
                <a:cubicBezTo>
                  <a:pt x="65" y="74"/>
                  <a:pt x="65" y="74"/>
                  <a:pt x="65" y="74"/>
                </a:cubicBezTo>
                <a:cubicBezTo>
                  <a:pt x="53" y="81"/>
                  <a:pt x="53" y="81"/>
                  <a:pt x="53" y="81"/>
                </a:cubicBezTo>
                <a:cubicBezTo>
                  <a:pt x="48" y="74"/>
                  <a:pt x="39" y="70"/>
                  <a:pt x="30" y="70"/>
                </a:cubicBezTo>
                <a:cubicBezTo>
                  <a:pt x="14" y="70"/>
                  <a:pt x="0" y="84"/>
                  <a:pt x="0" y="101"/>
                </a:cubicBezTo>
                <a:cubicBezTo>
                  <a:pt x="0" y="118"/>
                  <a:pt x="14" y="131"/>
                  <a:pt x="30" y="131"/>
                </a:cubicBezTo>
                <a:cubicBezTo>
                  <a:pt x="47" y="131"/>
                  <a:pt x="61" y="118"/>
                  <a:pt x="61" y="101"/>
                </a:cubicBezTo>
                <a:cubicBezTo>
                  <a:pt x="61" y="95"/>
                  <a:pt x="59" y="89"/>
                  <a:pt x="56" y="84"/>
                </a:cubicBezTo>
                <a:cubicBezTo>
                  <a:pt x="67" y="77"/>
                  <a:pt x="67" y="77"/>
                  <a:pt x="67" y="77"/>
                </a:cubicBezTo>
                <a:cubicBezTo>
                  <a:pt x="79" y="84"/>
                  <a:pt x="79" y="84"/>
                  <a:pt x="79" y="84"/>
                </a:cubicBezTo>
                <a:cubicBezTo>
                  <a:pt x="75" y="89"/>
                  <a:pt x="73" y="94"/>
                  <a:pt x="73" y="101"/>
                </a:cubicBezTo>
                <a:cubicBezTo>
                  <a:pt x="73" y="118"/>
                  <a:pt x="87" y="131"/>
                  <a:pt x="104" y="131"/>
                </a:cubicBezTo>
                <a:cubicBezTo>
                  <a:pt x="120" y="131"/>
                  <a:pt x="134" y="118"/>
                  <a:pt x="134" y="101"/>
                </a:cubicBezTo>
                <a:cubicBezTo>
                  <a:pt x="134" y="84"/>
                  <a:pt x="120" y="70"/>
                  <a:pt x="104" y="70"/>
                </a:cubicBezTo>
                <a:close/>
                <a:moveTo>
                  <a:pt x="48" y="121"/>
                </a:moveTo>
                <a:cubicBezTo>
                  <a:pt x="46" y="122"/>
                  <a:pt x="44" y="123"/>
                  <a:pt x="43" y="124"/>
                </a:cubicBezTo>
                <a:cubicBezTo>
                  <a:pt x="43" y="114"/>
                  <a:pt x="43" y="114"/>
                  <a:pt x="43" y="114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9" y="126"/>
                  <a:pt x="39" y="126"/>
                  <a:pt x="39" y="126"/>
                </a:cubicBezTo>
                <a:cubicBezTo>
                  <a:pt x="36" y="127"/>
                  <a:pt x="33" y="127"/>
                  <a:pt x="30" y="127"/>
                </a:cubicBezTo>
                <a:cubicBezTo>
                  <a:pt x="27" y="127"/>
                  <a:pt x="24" y="127"/>
                  <a:pt x="21" y="126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5" y="123"/>
                  <a:pt x="14" y="121"/>
                  <a:pt x="12" y="120"/>
                </a:cubicBezTo>
                <a:cubicBezTo>
                  <a:pt x="12" y="113"/>
                  <a:pt x="12" y="113"/>
                  <a:pt x="12" y="113"/>
                </a:cubicBezTo>
                <a:cubicBezTo>
                  <a:pt x="12" y="111"/>
                  <a:pt x="14" y="108"/>
                  <a:pt x="16" y="108"/>
                </a:cubicBezTo>
                <a:cubicBezTo>
                  <a:pt x="25" y="105"/>
                  <a:pt x="35" y="105"/>
                  <a:pt x="44" y="108"/>
                </a:cubicBezTo>
                <a:cubicBezTo>
                  <a:pt x="46" y="108"/>
                  <a:pt x="48" y="111"/>
                  <a:pt x="48" y="113"/>
                </a:cubicBezTo>
                <a:lnTo>
                  <a:pt x="48" y="121"/>
                </a:lnTo>
                <a:close/>
                <a:moveTo>
                  <a:pt x="22" y="93"/>
                </a:moveTo>
                <a:cubicBezTo>
                  <a:pt x="22" y="89"/>
                  <a:pt x="25" y="85"/>
                  <a:pt x="30" y="85"/>
                </a:cubicBezTo>
                <a:cubicBezTo>
                  <a:pt x="34" y="85"/>
                  <a:pt x="38" y="89"/>
                  <a:pt x="38" y="93"/>
                </a:cubicBezTo>
                <a:cubicBezTo>
                  <a:pt x="38" y="98"/>
                  <a:pt x="34" y="101"/>
                  <a:pt x="30" y="101"/>
                </a:cubicBezTo>
                <a:cubicBezTo>
                  <a:pt x="25" y="101"/>
                  <a:pt x="22" y="98"/>
                  <a:pt x="22" y="93"/>
                </a:cubicBezTo>
                <a:close/>
                <a:moveTo>
                  <a:pt x="57" y="101"/>
                </a:moveTo>
                <a:cubicBezTo>
                  <a:pt x="57" y="107"/>
                  <a:pt x="55" y="112"/>
                  <a:pt x="52" y="116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2" y="109"/>
                  <a:pt x="49" y="105"/>
                  <a:pt x="45" y="104"/>
                </a:cubicBezTo>
                <a:cubicBezTo>
                  <a:pt x="43" y="103"/>
                  <a:pt x="40" y="103"/>
                  <a:pt x="38" y="102"/>
                </a:cubicBezTo>
                <a:cubicBezTo>
                  <a:pt x="40" y="100"/>
                  <a:pt x="42" y="97"/>
                  <a:pt x="42" y="93"/>
                </a:cubicBezTo>
                <a:cubicBezTo>
                  <a:pt x="42" y="87"/>
                  <a:pt x="36" y="81"/>
                  <a:pt x="30" y="81"/>
                </a:cubicBezTo>
                <a:cubicBezTo>
                  <a:pt x="23" y="81"/>
                  <a:pt x="18" y="87"/>
                  <a:pt x="18" y="93"/>
                </a:cubicBezTo>
                <a:cubicBezTo>
                  <a:pt x="18" y="97"/>
                  <a:pt x="19" y="100"/>
                  <a:pt x="22" y="102"/>
                </a:cubicBezTo>
                <a:cubicBezTo>
                  <a:pt x="19" y="103"/>
                  <a:pt x="17" y="103"/>
                  <a:pt x="15" y="104"/>
                </a:cubicBezTo>
                <a:cubicBezTo>
                  <a:pt x="11" y="105"/>
                  <a:pt x="8" y="109"/>
                  <a:pt x="8" y="113"/>
                </a:cubicBezTo>
                <a:cubicBezTo>
                  <a:pt x="8" y="115"/>
                  <a:pt x="8" y="115"/>
                  <a:pt x="8" y="115"/>
                </a:cubicBezTo>
                <a:cubicBezTo>
                  <a:pt x="5" y="111"/>
                  <a:pt x="4" y="106"/>
                  <a:pt x="4" y="101"/>
                </a:cubicBezTo>
                <a:cubicBezTo>
                  <a:pt x="4" y="86"/>
                  <a:pt x="16" y="74"/>
                  <a:pt x="30" y="74"/>
                </a:cubicBezTo>
                <a:cubicBezTo>
                  <a:pt x="45" y="74"/>
                  <a:pt x="57" y="86"/>
                  <a:pt x="57" y="101"/>
                </a:cubicBezTo>
                <a:close/>
                <a:moveTo>
                  <a:pt x="45" y="42"/>
                </a:moveTo>
                <a:cubicBezTo>
                  <a:pt x="45" y="44"/>
                  <a:pt x="45" y="44"/>
                  <a:pt x="45" y="44"/>
                </a:cubicBezTo>
                <a:cubicBezTo>
                  <a:pt x="42" y="40"/>
                  <a:pt x="41" y="35"/>
                  <a:pt x="41" y="30"/>
                </a:cubicBezTo>
                <a:cubicBezTo>
                  <a:pt x="41" y="16"/>
                  <a:pt x="53" y="4"/>
                  <a:pt x="67" y="4"/>
                </a:cubicBezTo>
                <a:cubicBezTo>
                  <a:pt x="82" y="4"/>
                  <a:pt x="93" y="16"/>
                  <a:pt x="93" y="30"/>
                </a:cubicBezTo>
                <a:cubicBezTo>
                  <a:pt x="93" y="36"/>
                  <a:pt x="92" y="41"/>
                  <a:pt x="88" y="46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38"/>
                  <a:pt x="85" y="34"/>
                  <a:pt x="82" y="33"/>
                </a:cubicBezTo>
                <a:cubicBezTo>
                  <a:pt x="79" y="32"/>
                  <a:pt x="77" y="32"/>
                  <a:pt x="75" y="32"/>
                </a:cubicBezTo>
                <a:cubicBezTo>
                  <a:pt x="77" y="29"/>
                  <a:pt x="79" y="26"/>
                  <a:pt x="79" y="23"/>
                </a:cubicBezTo>
                <a:cubicBezTo>
                  <a:pt x="79" y="16"/>
                  <a:pt x="73" y="11"/>
                  <a:pt x="67" y="11"/>
                </a:cubicBezTo>
                <a:cubicBezTo>
                  <a:pt x="60" y="11"/>
                  <a:pt x="55" y="16"/>
                  <a:pt x="55" y="23"/>
                </a:cubicBezTo>
                <a:cubicBezTo>
                  <a:pt x="55" y="26"/>
                  <a:pt x="56" y="29"/>
                  <a:pt x="59" y="32"/>
                </a:cubicBezTo>
                <a:cubicBezTo>
                  <a:pt x="56" y="32"/>
                  <a:pt x="54" y="32"/>
                  <a:pt x="51" y="33"/>
                </a:cubicBezTo>
                <a:cubicBezTo>
                  <a:pt x="48" y="34"/>
                  <a:pt x="45" y="38"/>
                  <a:pt x="45" y="42"/>
                </a:cubicBezTo>
                <a:close/>
                <a:moveTo>
                  <a:pt x="67" y="31"/>
                </a:moveTo>
                <a:cubicBezTo>
                  <a:pt x="62" y="31"/>
                  <a:pt x="59" y="27"/>
                  <a:pt x="59" y="23"/>
                </a:cubicBezTo>
                <a:cubicBezTo>
                  <a:pt x="59" y="18"/>
                  <a:pt x="62" y="15"/>
                  <a:pt x="67" y="15"/>
                </a:cubicBezTo>
                <a:cubicBezTo>
                  <a:pt x="71" y="15"/>
                  <a:pt x="75" y="18"/>
                  <a:pt x="75" y="23"/>
                </a:cubicBezTo>
                <a:cubicBezTo>
                  <a:pt x="75" y="27"/>
                  <a:pt x="71" y="31"/>
                  <a:pt x="67" y="31"/>
                </a:cubicBezTo>
                <a:close/>
                <a:moveTo>
                  <a:pt x="67" y="57"/>
                </a:moveTo>
                <a:cubicBezTo>
                  <a:pt x="64" y="57"/>
                  <a:pt x="61" y="56"/>
                  <a:pt x="58" y="55"/>
                </a:cubicBezTo>
                <a:cubicBezTo>
                  <a:pt x="58" y="44"/>
                  <a:pt x="58" y="44"/>
                  <a:pt x="58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53"/>
                  <a:pt x="54" y="53"/>
                  <a:pt x="54" y="53"/>
                </a:cubicBezTo>
                <a:cubicBezTo>
                  <a:pt x="52" y="52"/>
                  <a:pt x="50" y="51"/>
                  <a:pt x="49" y="49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0"/>
                  <a:pt x="51" y="38"/>
                  <a:pt x="52" y="37"/>
                </a:cubicBezTo>
                <a:cubicBezTo>
                  <a:pt x="62" y="34"/>
                  <a:pt x="72" y="34"/>
                  <a:pt x="81" y="37"/>
                </a:cubicBezTo>
                <a:cubicBezTo>
                  <a:pt x="83" y="38"/>
                  <a:pt x="84" y="40"/>
                  <a:pt x="84" y="42"/>
                </a:cubicBezTo>
                <a:cubicBezTo>
                  <a:pt x="84" y="50"/>
                  <a:pt x="84" y="50"/>
                  <a:pt x="84" y="50"/>
                </a:cubicBezTo>
                <a:cubicBezTo>
                  <a:pt x="83" y="52"/>
                  <a:pt x="81" y="53"/>
                  <a:pt x="79" y="54"/>
                </a:cubicBezTo>
                <a:cubicBezTo>
                  <a:pt x="79" y="44"/>
                  <a:pt x="79" y="44"/>
                  <a:pt x="79" y="44"/>
                </a:cubicBezTo>
                <a:cubicBezTo>
                  <a:pt x="75" y="44"/>
                  <a:pt x="75" y="44"/>
                  <a:pt x="75" y="44"/>
                </a:cubicBezTo>
                <a:cubicBezTo>
                  <a:pt x="75" y="55"/>
                  <a:pt x="75" y="55"/>
                  <a:pt x="75" y="55"/>
                </a:cubicBezTo>
                <a:cubicBezTo>
                  <a:pt x="73" y="56"/>
                  <a:pt x="70" y="57"/>
                  <a:pt x="67" y="57"/>
                </a:cubicBezTo>
                <a:close/>
                <a:moveTo>
                  <a:pt x="121" y="121"/>
                </a:moveTo>
                <a:cubicBezTo>
                  <a:pt x="119" y="122"/>
                  <a:pt x="118" y="123"/>
                  <a:pt x="116" y="12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12" y="126"/>
                  <a:pt x="112" y="126"/>
                  <a:pt x="112" y="126"/>
                </a:cubicBezTo>
                <a:cubicBezTo>
                  <a:pt x="109" y="127"/>
                  <a:pt x="106" y="127"/>
                  <a:pt x="104" y="127"/>
                </a:cubicBezTo>
                <a:cubicBezTo>
                  <a:pt x="100" y="127"/>
                  <a:pt x="97" y="127"/>
                  <a:pt x="94" y="126"/>
                </a:cubicBezTo>
                <a:cubicBezTo>
                  <a:pt x="94" y="114"/>
                  <a:pt x="94" y="114"/>
                  <a:pt x="94" y="114"/>
                </a:cubicBezTo>
                <a:cubicBezTo>
                  <a:pt x="90" y="114"/>
                  <a:pt x="90" y="114"/>
                  <a:pt x="90" y="114"/>
                </a:cubicBezTo>
                <a:cubicBezTo>
                  <a:pt x="90" y="124"/>
                  <a:pt x="90" y="124"/>
                  <a:pt x="90" y="124"/>
                </a:cubicBezTo>
                <a:cubicBezTo>
                  <a:pt x="89" y="123"/>
                  <a:pt x="87" y="121"/>
                  <a:pt x="85" y="120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85" y="111"/>
                  <a:pt x="87" y="108"/>
                  <a:pt x="89" y="108"/>
                </a:cubicBezTo>
                <a:cubicBezTo>
                  <a:pt x="98" y="105"/>
                  <a:pt x="108" y="105"/>
                  <a:pt x="117" y="108"/>
                </a:cubicBezTo>
                <a:cubicBezTo>
                  <a:pt x="119" y="108"/>
                  <a:pt x="121" y="111"/>
                  <a:pt x="121" y="113"/>
                </a:cubicBezTo>
                <a:lnTo>
                  <a:pt x="121" y="121"/>
                </a:lnTo>
                <a:close/>
                <a:moveTo>
                  <a:pt x="95" y="93"/>
                </a:moveTo>
                <a:cubicBezTo>
                  <a:pt x="95" y="89"/>
                  <a:pt x="99" y="85"/>
                  <a:pt x="103" y="85"/>
                </a:cubicBezTo>
                <a:cubicBezTo>
                  <a:pt x="108" y="85"/>
                  <a:pt x="111" y="89"/>
                  <a:pt x="111" y="93"/>
                </a:cubicBezTo>
                <a:cubicBezTo>
                  <a:pt x="111" y="98"/>
                  <a:pt x="108" y="101"/>
                  <a:pt x="103" y="101"/>
                </a:cubicBezTo>
                <a:cubicBezTo>
                  <a:pt x="99" y="101"/>
                  <a:pt x="95" y="98"/>
                  <a:pt x="95" y="93"/>
                </a:cubicBezTo>
                <a:close/>
                <a:moveTo>
                  <a:pt x="125" y="116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5" y="109"/>
                  <a:pt x="122" y="105"/>
                  <a:pt x="118" y="104"/>
                </a:cubicBezTo>
                <a:cubicBezTo>
                  <a:pt x="116" y="103"/>
                  <a:pt x="114" y="103"/>
                  <a:pt x="111" y="102"/>
                </a:cubicBezTo>
                <a:cubicBezTo>
                  <a:pt x="114" y="100"/>
                  <a:pt x="115" y="97"/>
                  <a:pt x="115" y="93"/>
                </a:cubicBezTo>
                <a:cubicBezTo>
                  <a:pt x="115" y="87"/>
                  <a:pt x="110" y="81"/>
                  <a:pt x="103" y="81"/>
                </a:cubicBezTo>
                <a:cubicBezTo>
                  <a:pt x="97" y="81"/>
                  <a:pt x="91" y="87"/>
                  <a:pt x="91" y="93"/>
                </a:cubicBezTo>
                <a:cubicBezTo>
                  <a:pt x="91" y="97"/>
                  <a:pt x="93" y="100"/>
                  <a:pt x="95" y="102"/>
                </a:cubicBezTo>
                <a:cubicBezTo>
                  <a:pt x="93" y="103"/>
                  <a:pt x="90" y="103"/>
                  <a:pt x="88" y="104"/>
                </a:cubicBezTo>
                <a:cubicBezTo>
                  <a:pt x="84" y="105"/>
                  <a:pt x="81" y="109"/>
                  <a:pt x="81" y="113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79" y="111"/>
                  <a:pt x="77" y="106"/>
                  <a:pt x="77" y="101"/>
                </a:cubicBezTo>
                <a:cubicBezTo>
                  <a:pt x="77" y="86"/>
                  <a:pt x="89" y="74"/>
                  <a:pt x="104" y="74"/>
                </a:cubicBezTo>
                <a:cubicBezTo>
                  <a:pt x="118" y="74"/>
                  <a:pt x="130" y="86"/>
                  <a:pt x="130" y="101"/>
                </a:cubicBezTo>
                <a:cubicBezTo>
                  <a:pt x="130" y="107"/>
                  <a:pt x="128" y="112"/>
                  <a:pt x="125" y="116"/>
                </a:cubicBezTo>
                <a:close/>
              </a:path>
            </a:pathLst>
          </a:custGeom>
          <a:solidFill>
            <a:schemeClr val="tx1"/>
          </a:solidFill>
          <a:ln w="3175">
            <a:solidFill>
              <a:schemeClr val="tx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" name="Freeform 56">
            <a:extLst>
              <a:ext uri="{FF2B5EF4-FFF2-40B4-BE49-F238E27FC236}">
                <a16:creationId xmlns:a16="http://schemas.microsoft.com/office/drawing/2014/main" id="{1162A83E-C989-BEB0-83B2-57EF5F3725DD}"/>
              </a:ext>
            </a:extLst>
          </p:cNvPr>
          <p:cNvSpPr>
            <a:spLocks noEditPoints="1"/>
          </p:cNvSpPr>
          <p:nvPr/>
        </p:nvSpPr>
        <p:spPr bwMode="auto">
          <a:xfrm>
            <a:off x="10981906" y="5136264"/>
            <a:ext cx="346912" cy="397649"/>
          </a:xfrm>
          <a:custGeom>
            <a:avLst/>
            <a:gdLst>
              <a:gd name="T0" fmla="*/ 116 w 224"/>
              <a:gd name="T1" fmla="*/ 172 h 256"/>
              <a:gd name="T2" fmla="*/ 108 w 224"/>
              <a:gd name="T3" fmla="*/ 256 h 256"/>
              <a:gd name="T4" fmla="*/ 88 w 224"/>
              <a:gd name="T5" fmla="*/ 24 h 256"/>
              <a:gd name="T6" fmla="*/ 136 w 224"/>
              <a:gd name="T7" fmla="*/ 24 h 256"/>
              <a:gd name="T8" fmla="*/ 88 w 224"/>
              <a:gd name="T9" fmla="*/ 24 h 256"/>
              <a:gd name="T10" fmla="*/ 112 w 224"/>
              <a:gd name="T11" fmla="*/ 40 h 256"/>
              <a:gd name="T12" fmla="*/ 112 w 224"/>
              <a:gd name="T13" fmla="*/ 8 h 256"/>
              <a:gd name="T14" fmla="*/ 40 w 224"/>
              <a:gd name="T15" fmla="*/ 256 h 256"/>
              <a:gd name="T16" fmla="*/ 48 w 224"/>
              <a:gd name="T17" fmla="*/ 188 h 256"/>
              <a:gd name="T18" fmla="*/ 40 w 224"/>
              <a:gd name="T19" fmla="*/ 256 h 256"/>
              <a:gd name="T20" fmla="*/ 44 w 224"/>
              <a:gd name="T21" fmla="*/ 36 h 256"/>
              <a:gd name="T22" fmla="*/ 44 w 224"/>
              <a:gd name="T23" fmla="*/ 76 h 256"/>
              <a:gd name="T24" fmla="*/ 32 w 224"/>
              <a:gd name="T25" fmla="*/ 56 h 256"/>
              <a:gd name="T26" fmla="*/ 56 w 224"/>
              <a:gd name="T27" fmla="*/ 56 h 256"/>
              <a:gd name="T28" fmla="*/ 32 w 224"/>
              <a:gd name="T29" fmla="*/ 56 h 256"/>
              <a:gd name="T30" fmla="*/ 184 w 224"/>
              <a:gd name="T31" fmla="*/ 256 h 256"/>
              <a:gd name="T32" fmla="*/ 176 w 224"/>
              <a:gd name="T33" fmla="*/ 188 h 256"/>
              <a:gd name="T34" fmla="*/ 160 w 224"/>
              <a:gd name="T35" fmla="*/ 56 h 256"/>
              <a:gd name="T36" fmla="*/ 200 w 224"/>
              <a:gd name="T37" fmla="*/ 56 h 256"/>
              <a:gd name="T38" fmla="*/ 160 w 224"/>
              <a:gd name="T39" fmla="*/ 56 h 256"/>
              <a:gd name="T40" fmla="*/ 180 w 224"/>
              <a:gd name="T41" fmla="*/ 68 h 256"/>
              <a:gd name="T42" fmla="*/ 180 w 224"/>
              <a:gd name="T43" fmla="*/ 44 h 256"/>
              <a:gd name="T44" fmla="*/ 200 w 224"/>
              <a:gd name="T45" fmla="*/ 84 h 256"/>
              <a:gd name="T46" fmla="*/ 132 w 224"/>
              <a:gd name="T47" fmla="*/ 56 h 256"/>
              <a:gd name="T48" fmla="*/ 64 w 224"/>
              <a:gd name="T49" fmla="*/ 84 h 256"/>
              <a:gd name="T50" fmla="*/ 0 w 224"/>
              <a:gd name="T51" fmla="*/ 108 h 256"/>
              <a:gd name="T52" fmla="*/ 16 w 224"/>
              <a:gd name="T53" fmla="*/ 180 h 256"/>
              <a:gd name="T54" fmla="*/ 24 w 224"/>
              <a:gd name="T55" fmla="*/ 256 h 256"/>
              <a:gd name="T56" fmla="*/ 8 w 224"/>
              <a:gd name="T57" fmla="*/ 172 h 256"/>
              <a:gd name="T58" fmla="*/ 24 w 224"/>
              <a:gd name="T59" fmla="*/ 92 h 256"/>
              <a:gd name="T60" fmla="*/ 80 w 224"/>
              <a:gd name="T61" fmla="*/ 108 h 256"/>
              <a:gd name="T62" fmla="*/ 64 w 224"/>
              <a:gd name="T63" fmla="*/ 172 h 256"/>
              <a:gd name="T64" fmla="*/ 72 w 224"/>
              <a:gd name="T65" fmla="*/ 256 h 256"/>
              <a:gd name="T66" fmla="*/ 80 w 224"/>
              <a:gd name="T67" fmla="*/ 180 h 256"/>
              <a:gd name="T68" fmla="*/ 88 w 224"/>
              <a:gd name="T69" fmla="*/ 256 h 256"/>
              <a:gd name="T70" fmla="*/ 88 w 224"/>
              <a:gd name="T71" fmla="*/ 176 h 256"/>
              <a:gd name="T72" fmla="*/ 72 w 224"/>
              <a:gd name="T73" fmla="*/ 85 h 256"/>
              <a:gd name="T74" fmla="*/ 92 w 224"/>
              <a:gd name="T75" fmla="*/ 64 h 256"/>
              <a:gd name="T76" fmla="*/ 152 w 224"/>
              <a:gd name="T77" fmla="*/ 84 h 256"/>
              <a:gd name="T78" fmla="*/ 136 w 224"/>
              <a:gd name="T79" fmla="*/ 108 h 256"/>
              <a:gd name="T80" fmla="*/ 136 w 224"/>
              <a:gd name="T81" fmla="*/ 180 h 256"/>
              <a:gd name="T82" fmla="*/ 144 w 224"/>
              <a:gd name="T83" fmla="*/ 256 h 256"/>
              <a:gd name="T84" fmla="*/ 152 w 224"/>
              <a:gd name="T85" fmla="*/ 180 h 256"/>
              <a:gd name="T86" fmla="*/ 160 w 224"/>
              <a:gd name="T87" fmla="*/ 256 h 256"/>
              <a:gd name="T88" fmla="*/ 144 w 224"/>
              <a:gd name="T89" fmla="*/ 172 h 256"/>
              <a:gd name="T90" fmla="*/ 160 w 224"/>
              <a:gd name="T91" fmla="*/ 92 h 256"/>
              <a:gd name="T92" fmla="*/ 216 w 224"/>
              <a:gd name="T93" fmla="*/ 108 h 256"/>
              <a:gd name="T94" fmla="*/ 200 w 224"/>
              <a:gd name="T95" fmla="*/ 172 h 256"/>
              <a:gd name="T96" fmla="*/ 208 w 224"/>
              <a:gd name="T97" fmla="*/ 256 h 256"/>
              <a:gd name="T98" fmla="*/ 224 w 224"/>
              <a:gd name="T99" fmla="*/ 180 h 256"/>
              <a:gd name="T100" fmla="*/ 200 w 224"/>
              <a:gd name="T101" fmla="*/ 84 h 256"/>
              <a:gd name="T102" fmla="*/ 116 w 224"/>
              <a:gd name="T103" fmla="*/ 80 h 256"/>
              <a:gd name="T104" fmla="*/ 108 w 224"/>
              <a:gd name="T105" fmla="*/ 72 h 256"/>
              <a:gd name="T106" fmla="*/ 108 w 224"/>
              <a:gd name="T107" fmla="*/ 96 h 256"/>
              <a:gd name="T108" fmla="*/ 116 w 224"/>
              <a:gd name="T109" fmla="*/ 88 h 256"/>
              <a:gd name="T110" fmla="*/ 108 w 224"/>
              <a:gd name="T111" fmla="*/ 96 h 256"/>
              <a:gd name="T112" fmla="*/ 184 w 224"/>
              <a:gd name="T113" fmla="*/ 108 h 256"/>
              <a:gd name="T114" fmla="*/ 176 w 224"/>
              <a:gd name="T115" fmla="*/ 100 h 256"/>
              <a:gd name="T116" fmla="*/ 40 w 224"/>
              <a:gd name="T117" fmla="*/ 108 h 256"/>
              <a:gd name="T118" fmla="*/ 48 w 224"/>
              <a:gd name="T119" fmla="*/ 100 h 256"/>
              <a:gd name="T120" fmla="*/ 40 w 224"/>
              <a:gd name="T121" fmla="*/ 10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4" h="256">
                <a:moveTo>
                  <a:pt x="108" y="172"/>
                </a:moveTo>
                <a:cubicBezTo>
                  <a:pt x="116" y="172"/>
                  <a:pt x="116" y="172"/>
                  <a:pt x="116" y="172"/>
                </a:cubicBezTo>
                <a:cubicBezTo>
                  <a:pt x="116" y="256"/>
                  <a:pt x="116" y="256"/>
                  <a:pt x="116" y="256"/>
                </a:cubicBezTo>
                <a:cubicBezTo>
                  <a:pt x="108" y="256"/>
                  <a:pt x="108" y="256"/>
                  <a:pt x="108" y="256"/>
                </a:cubicBezTo>
                <a:lnTo>
                  <a:pt x="108" y="172"/>
                </a:lnTo>
                <a:close/>
                <a:moveTo>
                  <a:pt x="88" y="24"/>
                </a:moveTo>
                <a:cubicBezTo>
                  <a:pt x="88" y="11"/>
                  <a:pt x="99" y="0"/>
                  <a:pt x="112" y="0"/>
                </a:cubicBezTo>
                <a:cubicBezTo>
                  <a:pt x="125" y="0"/>
                  <a:pt x="136" y="11"/>
                  <a:pt x="136" y="24"/>
                </a:cubicBezTo>
                <a:cubicBezTo>
                  <a:pt x="136" y="37"/>
                  <a:pt x="125" y="48"/>
                  <a:pt x="112" y="48"/>
                </a:cubicBezTo>
                <a:cubicBezTo>
                  <a:pt x="99" y="48"/>
                  <a:pt x="88" y="37"/>
                  <a:pt x="88" y="24"/>
                </a:cubicBezTo>
                <a:close/>
                <a:moveTo>
                  <a:pt x="96" y="24"/>
                </a:moveTo>
                <a:cubicBezTo>
                  <a:pt x="96" y="33"/>
                  <a:pt x="103" y="40"/>
                  <a:pt x="112" y="40"/>
                </a:cubicBezTo>
                <a:cubicBezTo>
                  <a:pt x="121" y="40"/>
                  <a:pt x="128" y="33"/>
                  <a:pt x="128" y="24"/>
                </a:cubicBezTo>
                <a:cubicBezTo>
                  <a:pt x="128" y="15"/>
                  <a:pt x="121" y="8"/>
                  <a:pt x="112" y="8"/>
                </a:cubicBezTo>
                <a:cubicBezTo>
                  <a:pt x="103" y="8"/>
                  <a:pt x="96" y="15"/>
                  <a:pt x="96" y="24"/>
                </a:cubicBezTo>
                <a:close/>
                <a:moveTo>
                  <a:pt x="40" y="256"/>
                </a:moveTo>
                <a:cubicBezTo>
                  <a:pt x="48" y="256"/>
                  <a:pt x="48" y="256"/>
                  <a:pt x="48" y="256"/>
                </a:cubicBezTo>
                <a:cubicBezTo>
                  <a:pt x="48" y="188"/>
                  <a:pt x="48" y="188"/>
                  <a:pt x="48" y="188"/>
                </a:cubicBezTo>
                <a:cubicBezTo>
                  <a:pt x="40" y="188"/>
                  <a:pt x="40" y="188"/>
                  <a:pt x="40" y="188"/>
                </a:cubicBezTo>
                <a:lnTo>
                  <a:pt x="40" y="256"/>
                </a:lnTo>
                <a:close/>
                <a:moveTo>
                  <a:pt x="24" y="56"/>
                </a:moveTo>
                <a:cubicBezTo>
                  <a:pt x="24" y="45"/>
                  <a:pt x="33" y="36"/>
                  <a:pt x="44" y="36"/>
                </a:cubicBezTo>
                <a:cubicBezTo>
                  <a:pt x="55" y="36"/>
                  <a:pt x="64" y="45"/>
                  <a:pt x="64" y="56"/>
                </a:cubicBezTo>
                <a:cubicBezTo>
                  <a:pt x="64" y="67"/>
                  <a:pt x="55" y="76"/>
                  <a:pt x="44" y="76"/>
                </a:cubicBezTo>
                <a:cubicBezTo>
                  <a:pt x="33" y="76"/>
                  <a:pt x="24" y="67"/>
                  <a:pt x="24" y="56"/>
                </a:cubicBezTo>
                <a:close/>
                <a:moveTo>
                  <a:pt x="32" y="56"/>
                </a:moveTo>
                <a:cubicBezTo>
                  <a:pt x="32" y="63"/>
                  <a:pt x="37" y="68"/>
                  <a:pt x="44" y="68"/>
                </a:cubicBezTo>
                <a:cubicBezTo>
                  <a:pt x="51" y="68"/>
                  <a:pt x="56" y="63"/>
                  <a:pt x="56" y="56"/>
                </a:cubicBezTo>
                <a:cubicBezTo>
                  <a:pt x="56" y="49"/>
                  <a:pt x="51" y="44"/>
                  <a:pt x="44" y="44"/>
                </a:cubicBezTo>
                <a:cubicBezTo>
                  <a:pt x="37" y="44"/>
                  <a:pt x="32" y="49"/>
                  <a:pt x="32" y="56"/>
                </a:cubicBezTo>
                <a:close/>
                <a:moveTo>
                  <a:pt x="176" y="256"/>
                </a:moveTo>
                <a:cubicBezTo>
                  <a:pt x="184" y="256"/>
                  <a:pt x="184" y="256"/>
                  <a:pt x="184" y="256"/>
                </a:cubicBezTo>
                <a:cubicBezTo>
                  <a:pt x="184" y="188"/>
                  <a:pt x="184" y="188"/>
                  <a:pt x="184" y="188"/>
                </a:cubicBezTo>
                <a:cubicBezTo>
                  <a:pt x="176" y="188"/>
                  <a:pt x="176" y="188"/>
                  <a:pt x="176" y="188"/>
                </a:cubicBezTo>
                <a:lnTo>
                  <a:pt x="176" y="256"/>
                </a:lnTo>
                <a:close/>
                <a:moveTo>
                  <a:pt x="160" y="56"/>
                </a:moveTo>
                <a:cubicBezTo>
                  <a:pt x="160" y="45"/>
                  <a:pt x="169" y="36"/>
                  <a:pt x="180" y="36"/>
                </a:cubicBezTo>
                <a:cubicBezTo>
                  <a:pt x="191" y="36"/>
                  <a:pt x="200" y="45"/>
                  <a:pt x="200" y="56"/>
                </a:cubicBezTo>
                <a:cubicBezTo>
                  <a:pt x="200" y="67"/>
                  <a:pt x="191" y="76"/>
                  <a:pt x="180" y="76"/>
                </a:cubicBezTo>
                <a:cubicBezTo>
                  <a:pt x="169" y="76"/>
                  <a:pt x="160" y="67"/>
                  <a:pt x="160" y="56"/>
                </a:cubicBezTo>
                <a:close/>
                <a:moveTo>
                  <a:pt x="168" y="56"/>
                </a:moveTo>
                <a:cubicBezTo>
                  <a:pt x="168" y="63"/>
                  <a:pt x="173" y="68"/>
                  <a:pt x="180" y="68"/>
                </a:cubicBezTo>
                <a:cubicBezTo>
                  <a:pt x="187" y="68"/>
                  <a:pt x="192" y="63"/>
                  <a:pt x="192" y="56"/>
                </a:cubicBezTo>
                <a:cubicBezTo>
                  <a:pt x="192" y="49"/>
                  <a:pt x="187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lose/>
                <a:moveTo>
                  <a:pt x="200" y="84"/>
                </a:moveTo>
                <a:cubicBezTo>
                  <a:pt x="160" y="84"/>
                  <a:pt x="160" y="84"/>
                  <a:pt x="160" y="84"/>
                </a:cubicBezTo>
                <a:cubicBezTo>
                  <a:pt x="160" y="69"/>
                  <a:pt x="147" y="56"/>
                  <a:pt x="132" y="56"/>
                </a:cubicBezTo>
                <a:cubicBezTo>
                  <a:pt x="92" y="56"/>
                  <a:pt x="92" y="56"/>
                  <a:pt x="92" y="56"/>
                </a:cubicBezTo>
                <a:cubicBezTo>
                  <a:pt x="77" y="56"/>
                  <a:pt x="64" y="69"/>
                  <a:pt x="64" y="84"/>
                </a:cubicBezTo>
                <a:cubicBezTo>
                  <a:pt x="24" y="84"/>
                  <a:pt x="24" y="84"/>
                  <a:pt x="24" y="84"/>
                </a:cubicBezTo>
                <a:cubicBezTo>
                  <a:pt x="11" y="84"/>
                  <a:pt x="0" y="95"/>
                  <a:pt x="0" y="108"/>
                </a:cubicBezTo>
                <a:cubicBezTo>
                  <a:pt x="0" y="180"/>
                  <a:pt x="0" y="180"/>
                  <a:pt x="0" y="180"/>
                </a:cubicBezTo>
                <a:cubicBezTo>
                  <a:pt x="16" y="180"/>
                  <a:pt x="16" y="180"/>
                  <a:pt x="16" y="180"/>
                </a:cubicBezTo>
                <a:cubicBezTo>
                  <a:pt x="16" y="256"/>
                  <a:pt x="16" y="256"/>
                  <a:pt x="16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8" y="172"/>
                  <a:pt x="8" y="172"/>
                  <a:pt x="8" y="172"/>
                </a:cubicBezTo>
                <a:cubicBezTo>
                  <a:pt x="8" y="108"/>
                  <a:pt x="8" y="108"/>
                  <a:pt x="8" y="108"/>
                </a:cubicBezTo>
                <a:cubicBezTo>
                  <a:pt x="8" y="99"/>
                  <a:pt x="15" y="92"/>
                  <a:pt x="24" y="92"/>
                </a:cubicBezTo>
                <a:cubicBezTo>
                  <a:pt x="64" y="92"/>
                  <a:pt x="64" y="92"/>
                  <a:pt x="64" y="92"/>
                </a:cubicBezTo>
                <a:cubicBezTo>
                  <a:pt x="73" y="92"/>
                  <a:pt x="80" y="99"/>
                  <a:pt x="80" y="108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256"/>
                  <a:pt x="64" y="256"/>
                  <a:pt x="64" y="256"/>
                </a:cubicBezTo>
                <a:cubicBezTo>
                  <a:pt x="72" y="256"/>
                  <a:pt x="72" y="256"/>
                  <a:pt x="72" y="256"/>
                </a:cubicBezTo>
                <a:cubicBezTo>
                  <a:pt x="72" y="180"/>
                  <a:pt x="72" y="180"/>
                  <a:pt x="72" y="180"/>
                </a:cubicBezTo>
                <a:cubicBezTo>
                  <a:pt x="80" y="180"/>
                  <a:pt x="80" y="180"/>
                  <a:pt x="80" y="180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76"/>
                  <a:pt x="88" y="176"/>
                  <a:pt x="88" y="176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98"/>
                  <a:pt x="81" y="89"/>
                  <a:pt x="72" y="85"/>
                </a:cubicBezTo>
                <a:cubicBezTo>
                  <a:pt x="72" y="84"/>
                  <a:pt x="72" y="84"/>
                  <a:pt x="72" y="84"/>
                </a:cubicBezTo>
                <a:cubicBezTo>
                  <a:pt x="72" y="73"/>
                  <a:pt x="81" y="64"/>
                  <a:pt x="92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3" y="64"/>
                  <a:pt x="152" y="73"/>
                  <a:pt x="152" y="84"/>
                </a:cubicBezTo>
                <a:cubicBezTo>
                  <a:pt x="152" y="85"/>
                  <a:pt x="152" y="85"/>
                  <a:pt x="152" y="85"/>
                </a:cubicBezTo>
                <a:cubicBezTo>
                  <a:pt x="143" y="89"/>
                  <a:pt x="136" y="98"/>
                  <a:pt x="136" y="108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36" y="180"/>
                  <a:pt x="136" y="180"/>
                  <a:pt x="136" y="180"/>
                </a:cubicBezTo>
                <a:cubicBezTo>
                  <a:pt x="136" y="256"/>
                  <a:pt x="136" y="256"/>
                  <a:pt x="136" y="256"/>
                </a:cubicBezTo>
                <a:cubicBezTo>
                  <a:pt x="144" y="256"/>
                  <a:pt x="144" y="256"/>
                  <a:pt x="144" y="256"/>
                </a:cubicBezTo>
                <a:cubicBezTo>
                  <a:pt x="144" y="180"/>
                  <a:pt x="144" y="180"/>
                  <a:pt x="144" y="180"/>
                </a:cubicBezTo>
                <a:cubicBezTo>
                  <a:pt x="152" y="180"/>
                  <a:pt x="152" y="180"/>
                  <a:pt x="152" y="180"/>
                </a:cubicBezTo>
                <a:cubicBezTo>
                  <a:pt x="152" y="256"/>
                  <a:pt x="152" y="256"/>
                  <a:pt x="152" y="256"/>
                </a:cubicBezTo>
                <a:cubicBezTo>
                  <a:pt x="160" y="256"/>
                  <a:pt x="160" y="256"/>
                  <a:pt x="160" y="256"/>
                </a:cubicBezTo>
                <a:cubicBezTo>
                  <a:pt x="160" y="172"/>
                  <a:pt x="160" y="172"/>
                  <a:pt x="160" y="172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144" y="108"/>
                  <a:pt x="144" y="108"/>
                  <a:pt x="144" y="108"/>
                </a:cubicBezTo>
                <a:cubicBezTo>
                  <a:pt x="144" y="99"/>
                  <a:pt x="151" y="92"/>
                  <a:pt x="16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9" y="92"/>
                  <a:pt x="216" y="99"/>
                  <a:pt x="216" y="108"/>
                </a:cubicBezTo>
                <a:cubicBezTo>
                  <a:pt x="216" y="172"/>
                  <a:pt x="216" y="172"/>
                  <a:pt x="216" y="172"/>
                </a:cubicBezTo>
                <a:cubicBezTo>
                  <a:pt x="200" y="172"/>
                  <a:pt x="200" y="172"/>
                  <a:pt x="200" y="172"/>
                </a:cubicBezTo>
                <a:cubicBezTo>
                  <a:pt x="200" y="256"/>
                  <a:pt x="200" y="256"/>
                  <a:pt x="200" y="256"/>
                </a:cubicBezTo>
                <a:cubicBezTo>
                  <a:pt x="208" y="256"/>
                  <a:pt x="208" y="256"/>
                  <a:pt x="208" y="256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24" y="108"/>
                  <a:pt x="224" y="108"/>
                  <a:pt x="224" y="108"/>
                </a:cubicBezTo>
                <a:cubicBezTo>
                  <a:pt x="224" y="95"/>
                  <a:pt x="213" y="84"/>
                  <a:pt x="200" y="84"/>
                </a:cubicBezTo>
                <a:close/>
                <a:moveTo>
                  <a:pt x="108" y="80"/>
                </a:moveTo>
                <a:cubicBezTo>
                  <a:pt x="116" y="80"/>
                  <a:pt x="116" y="80"/>
                  <a:pt x="116" y="80"/>
                </a:cubicBezTo>
                <a:cubicBezTo>
                  <a:pt x="116" y="72"/>
                  <a:pt x="116" y="72"/>
                  <a:pt x="116" y="72"/>
                </a:cubicBezTo>
                <a:cubicBezTo>
                  <a:pt x="108" y="72"/>
                  <a:pt x="108" y="72"/>
                  <a:pt x="108" y="72"/>
                </a:cubicBezTo>
                <a:lnTo>
                  <a:pt x="108" y="80"/>
                </a:lnTo>
                <a:close/>
                <a:moveTo>
                  <a:pt x="108" y="96"/>
                </a:moveTo>
                <a:cubicBezTo>
                  <a:pt x="116" y="96"/>
                  <a:pt x="116" y="96"/>
                  <a:pt x="116" y="96"/>
                </a:cubicBezTo>
                <a:cubicBezTo>
                  <a:pt x="116" y="88"/>
                  <a:pt x="116" y="88"/>
                  <a:pt x="116" y="88"/>
                </a:cubicBezTo>
                <a:cubicBezTo>
                  <a:pt x="108" y="88"/>
                  <a:pt x="108" y="88"/>
                  <a:pt x="108" y="88"/>
                </a:cubicBezTo>
                <a:lnTo>
                  <a:pt x="108" y="96"/>
                </a:lnTo>
                <a:close/>
                <a:moveTo>
                  <a:pt x="176" y="108"/>
                </a:moveTo>
                <a:cubicBezTo>
                  <a:pt x="184" y="108"/>
                  <a:pt x="184" y="108"/>
                  <a:pt x="184" y="108"/>
                </a:cubicBezTo>
                <a:cubicBezTo>
                  <a:pt x="184" y="100"/>
                  <a:pt x="184" y="100"/>
                  <a:pt x="184" y="100"/>
                </a:cubicBezTo>
                <a:cubicBezTo>
                  <a:pt x="176" y="100"/>
                  <a:pt x="176" y="100"/>
                  <a:pt x="176" y="100"/>
                </a:cubicBezTo>
                <a:lnTo>
                  <a:pt x="176" y="108"/>
                </a:lnTo>
                <a:close/>
                <a:moveTo>
                  <a:pt x="40" y="108"/>
                </a:moveTo>
                <a:cubicBezTo>
                  <a:pt x="48" y="108"/>
                  <a:pt x="48" y="108"/>
                  <a:pt x="48" y="108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0" y="100"/>
                  <a:pt x="40" y="100"/>
                  <a:pt x="40" y="100"/>
                </a:cubicBezTo>
                <a:lnTo>
                  <a:pt x="40" y="108"/>
                </a:lnTo>
                <a:close/>
              </a:path>
            </a:pathLst>
          </a:custGeom>
          <a:solidFill>
            <a:schemeClr val="tx1"/>
          </a:solidFill>
          <a:ln w="3175">
            <a:solidFill>
              <a:schemeClr val="tx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1" name="Left-Right Arrow 75">
            <a:extLst>
              <a:ext uri="{FF2B5EF4-FFF2-40B4-BE49-F238E27FC236}">
                <a16:creationId xmlns:a16="http://schemas.microsoft.com/office/drawing/2014/main" id="{8AEC17FB-D70F-9448-3FC8-60A07CC6EA41}"/>
              </a:ext>
            </a:extLst>
          </p:cNvPr>
          <p:cNvSpPr/>
          <p:nvPr/>
        </p:nvSpPr>
        <p:spPr bwMode="gray">
          <a:xfrm rot="16200000">
            <a:off x="-1112517" y="3859211"/>
            <a:ext cx="3291841" cy="391433"/>
          </a:xfrm>
          <a:prstGeom prst="leftRightArrow">
            <a:avLst/>
          </a:prstGeom>
          <a:gradFill flip="none" rotWithShape="1">
            <a:gsLst>
              <a:gs pos="45000">
                <a:srgbClr val="A7A7A7">
                  <a:alpha val="62000"/>
                </a:srgbClr>
              </a:gs>
              <a:gs pos="100000">
                <a:srgbClr val="EAEAEA"/>
              </a:gs>
            </a:gsLst>
            <a:lin ang="2700000" scaled="1"/>
            <a:tileRect/>
          </a:gra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6800" rtlCol="0" anchor="t" anchorCtr="0"/>
          <a:lstStyle>
            <a:defPPr>
              <a:defRPr lang="en-US"/>
            </a:defPPr>
            <a:lvl1pPr algn="ctr" rtl="0" fontAlgn="base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ctr" rtl="0" fontAlgn="base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ctr" rtl="0" fontAlgn="base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ctr" rtl="0" fontAlgn="base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ctr" rtl="0" fontAlgn="base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chemeClr val="bg1"/>
              </a:buClr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2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FFFFFF"/>
              </a:buClr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F5132772-9CFE-3D24-30DC-EBC0463E0145}"/>
              </a:ext>
            </a:extLst>
          </p:cNvPr>
          <p:cNvSpPr/>
          <p:nvPr/>
        </p:nvSpPr>
        <p:spPr bwMode="auto">
          <a:xfrm>
            <a:off x="304801" y="3820034"/>
            <a:ext cx="457200" cy="457200"/>
          </a:xfrm>
          <a:prstGeom prst="ellipse">
            <a:avLst/>
          </a:prstGeom>
          <a:solidFill>
            <a:schemeClr val="accent2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+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909C095-3AD8-FFAC-4FE5-32B77ABB0DC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337686" y="938132"/>
            <a:ext cx="10171564" cy="1260237"/>
            <a:chOff x="3528822" y="5320372"/>
            <a:chExt cx="3774503" cy="1019077"/>
          </a:xfrm>
        </p:grpSpPr>
        <p:sp>
          <p:nvSpPr>
            <p:cNvPr id="44" name="Freeform 67">
              <a:extLst>
                <a:ext uri="{FF2B5EF4-FFF2-40B4-BE49-F238E27FC236}">
                  <a16:creationId xmlns:a16="http://schemas.microsoft.com/office/drawing/2014/main" id="{2E9DAA24-73F0-3431-504D-9420419FB2D1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3528822" y="5320372"/>
              <a:ext cx="3774503" cy="1019077"/>
            </a:xfrm>
            <a:custGeom>
              <a:avLst/>
              <a:gdLst>
                <a:gd name="T0" fmla="*/ 1818 w 2472"/>
                <a:gd name="T1" fmla="*/ 594 h 672"/>
                <a:gd name="T2" fmla="*/ 1818 w 2472"/>
                <a:gd name="T3" fmla="*/ 459 h 672"/>
                <a:gd name="T4" fmla="*/ 1818 w 2472"/>
                <a:gd name="T5" fmla="*/ 327 h 672"/>
                <a:gd name="T6" fmla="*/ 1818 w 2472"/>
                <a:gd name="T7" fmla="*/ 228 h 672"/>
                <a:gd name="T8" fmla="*/ 1808 w 2472"/>
                <a:gd name="T9" fmla="*/ 84 h 672"/>
                <a:gd name="T10" fmla="*/ 1815 w 2472"/>
                <a:gd name="T11" fmla="*/ 27 h 672"/>
                <a:gd name="T12" fmla="*/ 1794 w 2472"/>
                <a:gd name="T13" fmla="*/ 10 h 672"/>
                <a:gd name="T14" fmla="*/ 1722 w 2472"/>
                <a:gd name="T15" fmla="*/ 10 h 672"/>
                <a:gd name="T16" fmla="*/ 1678 w 2472"/>
                <a:gd name="T17" fmla="*/ 10 h 672"/>
                <a:gd name="T18" fmla="*/ 1637 w 2472"/>
                <a:gd name="T19" fmla="*/ 18 h 672"/>
                <a:gd name="T20" fmla="*/ 1552 w 2472"/>
                <a:gd name="T21" fmla="*/ 2 h 672"/>
                <a:gd name="T22" fmla="*/ 1461 w 2472"/>
                <a:gd name="T23" fmla="*/ 13 h 672"/>
                <a:gd name="T24" fmla="*/ 1401 w 2472"/>
                <a:gd name="T25" fmla="*/ 17 h 672"/>
                <a:gd name="T26" fmla="*/ 1312 w 2472"/>
                <a:gd name="T27" fmla="*/ 10 h 672"/>
                <a:gd name="T28" fmla="*/ 1227 w 2472"/>
                <a:gd name="T29" fmla="*/ 9 h 672"/>
                <a:gd name="T30" fmla="*/ 1111 w 2472"/>
                <a:gd name="T31" fmla="*/ 27 h 672"/>
                <a:gd name="T32" fmla="*/ 956 w 2472"/>
                <a:gd name="T33" fmla="*/ 16 h 672"/>
                <a:gd name="T34" fmla="*/ 930 w 2472"/>
                <a:gd name="T35" fmla="*/ 25 h 672"/>
                <a:gd name="T36" fmla="*/ 840 w 2472"/>
                <a:gd name="T37" fmla="*/ 20 h 672"/>
                <a:gd name="T38" fmla="*/ 714 w 2472"/>
                <a:gd name="T39" fmla="*/ 16 h 672"/>
                <a:gd name="T40" fmla="*/ 676 w 2472"/>
                <a:gd name="T41" fmla="*/ 10 h 672"/>
                <a:gd name="T42" fmla="*/ 608 w 2472"/>
                <a:gd name="T43" fmla="*/ 9 h 672"/>
                <a:gd name="T44" fmla="*/ 572 w 2472"/>
                <a:gd name="T45" fmla="*/ 10 h 672"/>
                <a:gd name="T46" fmla="*/ 502 w 2472"/>
                <a:gd name="T47" fmla="*/ 3 h 672"/>
                <a:gd name="T48" fmla="*/ 440 w 2472"/>
                <a:gd name="T49" fmla="*/ 13 h 672"/>
                <a:gd name="T50" fmla="*/ 402 w 2472"/>
                <a:gd name="T51" fmla="*/ 17 h 672"/>
                <a:gd name="T52" fmla="*/ 350 w 2472"/>
                <a:gd name="T53" fmla="*/ 27 h 672"/>
                <a:gd name="T54" fmla="*/ 306 w 2472"/>
                <a:gd name="T55" fmla="*/ 13 h 672"/>
                <a:gd name="T56" fmla="*/ 233 w 2472"/>
                <a:gd name="T57" fmla="*/ 10 h 672"/>
                <a:gd name="T58" fmla="*/ 186 w 2472"/>
                <a:gd name="T59" fmla="*/ 9 h 672"/>
                <a:gd name="T60" fmla="*/ 112 w 2472"/>
                <a:gd name="T61" fmla="*/ 10 h 672"/>
                <a:gd name="T62" fmla="*/ 16 w 2472"/>
                <a:gd name="T63" fmla="*/ 20 h 672"/>
                <a:gd name="T64" fmla="*/ 4 w 2472"/>
                <a:gd name="T65" fmla="*/ 166 h 672"/>
                <a:gd name="T66" fmla="*/ 12 w 2472"/>
                <a:gd name="T67" fmla="*/ 381 h 672"/>
                <a:gd name="T68" fmla="*/ 13 w 2472"/>
                <a:gd name="T69" fmla="*/ 487 h 672"/>
                <a:gd name="T70" fmla="*/ 6 w 2472"/>
                <a:gd name="T71" fmla="*/ 610 h 672"/>
                <a:gd name="T72" fmla="*/ 4 w 2472"/>
                <a:gd name="T73" fmla="*/ 655 h 672"/>
                <a:gd name="T74" fmla="*/ 11 w 2472"/>
                <a:gd name="T75" fmla="*/ 711 h 672"/>
                <a:gd name="T76" fmla="*/ 34 w 2472"/>
                <a:gd name="T77" fmla="*/ 714 h 672"/>
                <a:gd name="T78" fmla="*/ 84 w 2472"/>
                <a:gd name="T79" fmla="*/ 726 h 672"/>
                <a:gd name="T80" fmla="*/ 135 w 2472"/>
                <a:gd name="T81" fmla="*/ 718 h 672"/>
                <a:gd name="T82" fmla="*/ 216 w 2472"/>
                <a:gd name="T83" fmla="*/ 719 h 672"/>
                <a:gd name="T84" fmla="*/ 280 w 2472"/>
                <a:gd name="T85" fmla="*/ 712 h 672"/>
                <a:gd name="T86" fmla="*/ 334 w 2472"/>
                <a:gd name="T87" fmla="*/ 712 h 672"/>
                <a:gd name="T88" fmla="*/ 402 w 2472"/>
                <a:gd name="T89" fmla="*/ 705 h 672"/>
                <a:gd name="T90" fmla="*/ 550 w 2472"/>
                <a:gd name="T91" fmla="*/ 723 h 672"/>
                <a:gd name="T92" fmla="*/ 586 w 2472"/>
                <a:gd name="T93" fmla="*/ 719 h 672"/>
                <a:gd name="T94" fmla="*/ 653 w 2472"/>
                <a:gd name="T95" fmla="*/ 714 h 672"/>
                <a:gd name="T96" fmla="*/ 724 w 2472"/>
                <a:gd name="T97" fmla="*/ 721 h 672"/>
                <a:gd name="T98" fmla="*/ 774 w 2472"/>
                <a:gd name="T99" fmla="*/ 719 h 672"/>
                <a:gd name="T100" fmla="*/ 888 w 2472"/>
                <a:gd name="T101" fmla="*/ 712 h 672"/>
                <a:gd name="T102" fmla="*/ 986 w 2472"/>
                <a:gd name="T103" fmla="*/ 718 h 672"/>
                <a:gd name="T104" fmla="*/ 1034 w 2472"/>
                <a:gd name="T105" fmla="*/ 721 h 672"/>
                <a:gd name="T106" fmla="*/ 1111 w 2472"/>
                <a:gd name="T107" fmla="*/ 719 h 672"/>
                <a:gd name="T108" fmla="*/ 1161 w 2472"/>
                <a:gd name="T109" fmla="*/ 711 h 672"/>
                <a:gd name="T110" fmla="*/ 1216 w 2472"/>
                <a:gd name="T111" fmla="*/ 719 h 672"/>
                <a:gd name="T112" fmla="*/ 1341 w 2472"/>
                <a:gd name="T113" fmla="*/ 718 h 672"/>
                <a:gd name="T114" fmla="*/ 1403 w 2472"/>
                <a:gd name="T115" fmla="*/ 721 h 672"/>
                <a:gd name="T116" fmla="*/ 1466 w 2472"/>
                <a:gd name="T117" fmla="*/ 711 h 672"/>
                <a:gd name="T118" fmla="*/ 1579 w 2472"/>
                <a:gd name="T119" fmla="*/ 714 h 672"/>
                <a:gd name="T120" fmla="*/ 1628 w 2472"/>
                <a:gd name="T121" fmla="*/ 712 h 672"/>
                <a:gd name="T122" fmla="*/ 1745 w 2472"/>
                <a:gd name="T123" fmla="*/ 719 h 6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472"/>
                <a:gd name="T187" fmla="*/ 0 h 672"/>
                <a:gd name="T188" fmla="*/ 2472 w 2472"/>
                <a:gd name="T189" fmla="*/ 672 h 67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472" h="672">
                  <a:moveTo>
                    <a:pt x="2462" y="608"/>
                  </a:moveTo>
                  <a:lnTo>
                    <a:pt x="2460" y="606"/>
                  </a:lnTo>
                  <a:lnTo>
                    <a:pt x="2470" y="591"/>
                  </a:lnTo>
                  <a:lnTo>
                    <a:pt x="2462" y="591"/>
                  </a:lnTo>
                  <a:lnTo>
                    <a:pt x="2462" y="589"/>
                  </a:lnTo>
                  <a:lnTo>
                    <a:pt x="2458" y="589"/>
                  </a:lnTo>
                  <a:lnTo>
                    <a:pt x="2472" y="585"/>
                  </a:lnTo>
                  <a:lnTo>
                    <a:pt x="2472" y="572"/>
                  </a:lnTo>
                  <a:lnTo>
                    <a:pt x="2464" y="574"/>
                  </a:lnTo>
                  <a:lnTo>
                    <a:pt x="2466" y="568"/>
                  </a:lnTo>
                  <a:lnTo>
                    <a:pt x="2464" y="568"/>
                  </a:lnTo>
                  <a:lnTo>
                    <a:pt x="2466" y="555"/>
                  </a:lnTo>
                  <a:lnTo>
                    <a:pt x="2460" y="556"/>
                  </a:lnTo>
                  <a:lnTo>
                    <a:pt x="2460" y="555"/>
                  </a:lnTo>
                  <a:lnTo>
                    <a:pt x="2458" y="553"/>
                  </a:lnTo>
                  <a:lnTo>
                    <a:pt x="2458" y="551"/>
                  </a:lnTo>
                  <a:lnTo>
                    <a:pt x="2458" y="549"/>
                  </a:lnTo>
                  <a:lnTo>
                    <a:pt x="2470" y="549"/>
                  </a:lnTo>
                  <a:lnTo>
                    <a:pt x="2458" y="549"/>
                  </a:lnTo>
                  <a:lnTo>
                    <a:pt x="2460" y="547"/>
                  </a:lnTo>
                  <a:lnTo>
                    <a:pt x="2460" y="543"/>
                  </a:lnTo>
                  <a:lnTo>
                    <a:pt x="2462" y="541"/>
                  </a:lnTo>
                  <a:lnTo>
                    <a:pt x="2462" y="539"/>
                  </a:lnTo>
                  <a:lnTo>
                    <a:pt x="2462" y="537"/>
                  </a:lnTo>
                  <a:lnTo>
                    <a:pt x="2464" y="535"/>
                  </a:lnTo>
                  <a:lnTo>
                    <a:pt x="2464" y="533"/>
                  </a:lnTo>
                  <a:lnTo>
                    <a:pt x="2453" y="532"/>
                  </a:lnTo>
                  <a:lnTo>
                    <a:pt x="2464" y="528"/>
                  </a:lnTo>
                  <a:lnTo>
                    <a:pt x="2462" y="516"/>
                  </a:lnTo>
                  <a:lnTo>
                    <a:pt x="2455" y="514"/>
                  </a:lnTo>
                  <a:lnTo>
                    <a:pt x="2455" y="507"/>
                  </a:lnTo>
                  <a:lnTo>
                    <a:pt x="2462" y="509"/>
                  </a:lnTo>
                  <a:lnTo>
                    <a:pt x="2464" y="499"/>
                  </a:lnTo>
                  <a:lnTo>
                    <a:pt x="2451" y="480"/>
                  </a:lnTo>
                  <a:lnTo>
                    <a:pt x="2464" y="484"/>
                  </a:lnTo>
                  <a:lnTo>
                    <a:pt x="2460" y="478"/>
                  </a:lnTo>
                  <a:lnTo>
                    <a:pt x="2455" y="470"/>
                  </a:lnTo>
                  <a:lnTo>
                    <a:pt x="2447" y="461"/>
                  </a:lnTo>
                  <a:lnTo>
                    <a:pt x="2456" y="462"/>
                  </a:lnTo>
                  <a:lnTo>
                    <a:pt x="2458" y="451"/>
                  </a:lnTo>
                  <a:lnTo>
                    <a:pt x="2449" y="449"/>
                  </a:lnTo>
                  <a:lnTo>
                    <a:pt x="2460" y="445"/>
                  </a:lnTo>
                  <a:lnTo>
                    <a:pt x="2460" y="443"/>
                  </a:lnTo>
                  <a:lnTo>
                    <a:pt x="2458" y="441"/>
                  </a:lnTo>
                  <a:lnTo>
                    <a:pt x="2458" y="439"/>
                  </a:lnTo>
                  <a:lnTo>
                    <a:pt x="2458" y="438"/>
                  </a:lnTo>
                  <a:lnTo>
                    <a:pt x="2458" y="436"/>
                  </a:lnTo>
                  <a:lnTo>
                    <a:pt x="2460" y="432"/>
                  </a:lnTo>
                  <a:lnTo>
                    <a:pt x="2460" y="430"/>
                  </a:lnTo>
                  <a:lnTo>
                    <a:pt x="2460" y="426"/>
                  </a:lnTo>
                  <a:lnTo>
                    <a:pt x="2460" y="422"/>
                  </a:lnTo>
                  <a:lnTo>
                    <a:pt x="2460" y="418"/>
                  </a:lnTo>
                  <a:lnTo>
                    <a:pt x="2460" y="416"/>
                  </a:lnTo>
                  <a:lnTo>
                    <a:pt x="2460" y="414"/>
                  </a:lnTo>
                  <a:lnTo>
                    <a:pt x="2451" y="414"/>
                  </a:lnTo>
                  <a:lnTo>
                    <a:pt x="2462" y="409"/>
                  </a:lnTo>
                  <a:lnTo>
                    <a:pt x="2462" y="399"/>
                  </a:lnTo>
                  <a:lnTo>
                    <a:pt x="2464" y="384"/>
                  </a:lnTo>
                  <a:lnTo>
                    <a:pt x="2455" y="382"/>
                  </a:lnTo>
                  <a:lnTo>
                    <a:pt x="2464" y="380"/>
                  </a:lnTo>
                  <a:lnTo>
                    <a:pt x="2453" y="376"/>
                  </a:lnTo>
                  <a:lnTo>
                    <a:pt x="2472" y="372"/>
                  </a:lnTo>
                  <a:lnTo>
                    <a:pt x="2468" y="351"/>
                  </a:lnTo>
                  <a:lnTo>
                    <a:pt x="2451" y="344"/>
                  </a:lnTo>
                  <a:lnTo>
                    <a:pt x="2460" y="342"/>
                  </a:lnTo>
                  <a:lnTo>
                    <a:pt x="2458" y="330"/>
                  </a:lnTo>
                  <a:lnTo>
                    <a:pt x="2447" y="326"/>
                  </a:lnTo>
                  <a:lnTo>
                    <a:pt x="2462" y="324"/>
                  </a:lnTo>
                  <a:lnTo>
                    <a:pt x="2460" y="324"/>
                  </a:lnTo>
                  <a:lnTo>
                    <a:pt x="2460" y="322"/>
                  </a:lnTo>
                  <a:lnTo>
                    <a:pt x="2458" y="320"/>
                  </a:lnTo>
                  <a:lnTo>
                    <a:pt x="2458" y="319"/>
                  </a:lnTo>
                  <a:lnTo>
                    <a:pt x="2460" y="317"/>
                  </a:lnTo>
                  <a:lnTo>
                    <a:pt x="2460" y="315"/>
                  </a:lnTo>
                  <a:lnTo>
                    <a:pt x="2462" y="315"/>
                  </a:lnTo>
                  <a:lnTo>
                    <a:pt x="2460" y="313"/>
                  </a:lnTo>
                  <a:lnTo>
                    <a:pt x="2460" y="309"/>
                  </a:lnTo>
                  <a:lnTo>
                    <a:pt x="2458" y="307"/>
                  </a:lnTo>
                  <a:lnTo>
                    <a:pt x="2456" y="305"/>
                  </a:lnTo>
                  <a:lnTo>
                    <a:pt x="2455" y="303"/>
                  </a:lnTo>
                  <a:lnTo>
                    <a:pt x="2453" y="303"/>
                  </a:lnTo>
                  <a:lnTo>
                    <a:pt x="2460" y="301"/>
                  </a:lnTo>
                  <a:lnTo>
                    <a:pt x="2460" y="290"/>
                  </a:lnTo>
                  <a:lnTo>
                    <a:pt x="2466" y="274"/>
                  </a:lnTo>
                  <a:lnTo>
                    <a:pt x="2451" y="274"/>
                  </a:lnTo>
                  <a:lnTo>
                    <a:pt x="2462" y="269"/>
                  </a:lnTo>
                  <a:lnTo>
                    <a:pt x="2460" y="267"/>
                  </a:lnTo>
                  <a:lnTo>
                    <a:pt x="2460" y="265"/>
                  </a:lnTo>
                  <a:lnTo>
                    <a:pt x="2462" y="263"/>
                  </a:lnTo>
                  <a:lnTo>
                    <a:pt x="2462" y="261"/>
                  </a:lnTo>
                  <a:lnTo>
                    <a:pt x="2462" y="259"/>
                  </a:lnTo>
                  <a:lnTo>
                    <a:pt x="2462" y="257"/>
                  </a:lnTo>
                  <a:lnTo>
                    <a:pt x="2460" y="257"/>
                  </a:lnTo>
                  <a:lnTo>
                    <a:pt x="2458" y="257"/>
                  </a:lnTo>
                  <a:lnTo>
                    <a:pt x="2455" y="257"/>
                  </a:lnTo>
                  <a:lnTo>
                    <a:pt x="2453" y="255"/>
                  </a:lnTo>
                  <a:lnTo>
                    <a:pt x="2451" y="255"/>
                  </a:lnTo>
                  <a:lnTo>
                    <a:pt x="2439" y="251"/>
                  </a:lnTo>
                  <a:lnTo>
                    <a:pt x="2458" y="251"/>
                  </a:lnTo>
                  <a:lnTo>
                    <a:pt x="2456" y="238"/>
                  </a:lnTo>
                  <a:lnTo>
                    <a:pt x="2464" y="232"/>
                  </a:lnTo>
                  <a:lnTo>
                    <a:pt x="2451" y="226"/>
                  </a:lnTo>
                  <a:lnTo>
                    <a:pt x="2460" y="223"/>
                  </a:lnTo>
                  <a:lnTo>
                    <a:pt x="2458" y="223"/>
                  </a:lnTo>
                  <a:lnTo>
                    <a:pt x="2458" y="221"/>
                  </a:lnTo>
                  <a:lnTo>
                    <a:pt x="2458" y="219"/>
                  </a:lnTo>
                  <a:lnTo>
                    <a:pt x="2458" y="217"/>
                  </a:lnTo>
                  <a:lnTo>
                    <a:pt x="2458" y="215"/>
                  </a:lnTo>
                  <a:lnTo>
                    <a:pt x="2458" y="213"/>
                  </a:lnTo>
                  <a:lnTo>
                    <a:pt x="2460" y="211"/>
                  </a:lnTo>
                  <a:lnTo>
                    <a:pt x="2460" y="207"/>
                  </a:lnTo>
                  <a:lnTo>
                    <a:pt x="2462" y="203"/>
                  </a:lnTo>
                  <a:lnTo>
                    <a:pt x="2462" y="200"/>
                  </a:lnTo>
                  <a:lnTo>
                    <a:pt x="2464" y="198"/>
                  </a:lnTo>
                  <a:lnTo>
                    <a:pt x="2464" y="194"/>
                  </a:lnTo>
                  <a:lnTo>
                    <a:pt x="2464" y="192"/>
                  </a:lnTo>
                  <a:lnTo>
                    <a:pt x="2455" y="194"/>
                  </a:lnTo>
                  <a:lnTo>
                    <a:pt x="2462" y="188"/>
                  </a:lnTo>
                  <a:lnTo>
                    <a:pt x="2455" y="184"/>
                  </a:lnTo>
                  <a:lnTo>
                    <a:pt x="2455" y="173"/>
                  </a:lnTo>
                  <a:lnTo>
                    <a:pt x="2464" y="171"/>
                  </a:lnTo>
                  <a:lnTo>
                    <a:pt x="2462" y="163"/>
                  </a:lnTo>
                  <a:lnTo>
                    <a:pt x="2466" y="150"/>
                  </a:lnTo>
                  <a:lnTo>
                    <a:pt x="2455" y="148"/>
                  </a:lnTo>
                  <a:lnTo>
                    <a:pt x="2455" y="138"/>
                  </a:lnTo>
                  <a:lnTo>
                    <a:pt x="2460" y="134"/>
                  </a:lnTo>
                  <a:lnTo>
                    <a:pt x="2456" y="125"/>
                  </a:lnTo>
                  <a:lnTo>
                    <a:pt x="2451" y="125"/>
                  </a:lnTo>
                  <a:lnTo>
                    <a:pt x="2449" y="117"/>
                  </a:lnTo>
                  <a:lnTo>
                    <a:pt x="2460" y="113"/>
                  </a:lnTo>
                  <a:lnTo>
                    <a:pt x="2458" y="102"/>
                  </a:lnTo>
                  <a:lnTo>
                    <a:pt x="2447" y="96"/>
                  </a:lnTo>
                  <a:lnTo>
                    <a:pt x="2458" y="96"/>
                  </a:lnTo>
                  <a:lnTo>
                    <a:pt x="2456" y="85"/>
                  </a:lnTo>
                  <a:lnTo>
                    <a:pt x="2455" y="85"/>
                  </a:lnTo>
                  <a:lnTo>
                    <a:pt x="2453" y="86"/>
                  </a:lnTo>
                  <a:lnTo>
                    <a:pt x="2451" y="86"/>
                  </a:lnTo>
                  <a:lnTo>
                    <a:pt x="2449" y="86"/>
                  </a:lnTo>
                  <a:lnTo>
                    <a:pt x="2447" y="85"/>
                  </a:lnTo>
                  <a:lnTo>
                    <a:pt x="2445" y="85"/>
                  </a:lnTo>
                  <a:lnTo>
                    <a:pt x="2445" y="83"/>
                  </a:lnTo>
                  <a:lnTo>
                    <a:pt x="2447" y="79"/>
                  </a:lnTo>
                  <a:lnTo>
                    <a:pt x="2447" y="77"/>
                  </a:lnTo>
                  <a:lnTo>
                    <a:pt x="2447" y="75"/>
                  </a:lnTo>
                  <a:lnTo>
                    <a:pt x="2449" y="73"/>
                  </a:lnTo>
                  <a:lnTo>
                    <a:pt x="2451" y="71"/>
                  </a:lnTo>
                  <a:lnTo>
                    <a:pt x="2453" y="71"/>
                  </a:lnTo>
                  <a:lnTo>
                    <a:pt x="2455" y="71"/>
                  </a:lnTo>
                  <a:lnTo>
                    <a:pt x="2456" y="71"/>
                  </a:lnTo>
                  <a:lnTo>
                    <a:pt x="2458" y="71"/>
                  </a:lnTo>
                  <a:lnTo>
                    <a:pt x="2460" y="71"/>
                  </a:lnTo>
                  <a:lnTo>
                    <a:pt x="2458" y="56"/>
                  </a:lnTo>
                  <a:lnTo>
                    <a:pt x="2449" y="56"/>
                  </a:lnTo>
                  <a:lnTo>
                    <a:pt x="2443" y="46"/>
                  </a:lnTo>
                  <a:lnTo>
                    <a:pt x="2453" y="42"/>
                  </a:lnTo>
                  <a:lnTo>
                    <a:pt x="2453" y="37"/>
                  </a:lnTo>
                  <a:lnTo>
                    <a:pt x="2445" y="37"/>
                  </a:lnTo>
                  <a:lnTo>
                    <a:pt x="2445" y="35"/>
                  </a:lnTo>
                  <a:lnTo>
                    <a:pt x="2445" y="33"/>
                  </a:lnTo>
                  <a:lnTo>
                    <a:pt x="2445" y="31"/>
                  </a:lnTo>
                  <a:lnTo>
                    <a:pt x="2447" y="29"/>
                  </a:lnTo>
                  <a:lnTo>
                    <a:pt x="2449" y="27"/>
                  </a:lnTo>
                  <a:lnTo>
                    <a:pt x="2451" y="27"/>
                  </a:lnTo>
                  <a:lnTo>
                    <a:pt x="2453" y="27"/>
                  </a:lnTo>
                  <a:lnTo>
                    <a:pt x="2455" y="25"/>
                  </a:lnTo>
                  <a:lnTo>
                    <a:pt x="2456" y="25"/>
                  </a:lnTo>
                  <a:lnTo>
                    <a:pt x="2458" y="23"/>
                  </a:lnTo>
                  <a:lnTo>
                    <a:pt x="2458" y="15"/>
                  </a:lnTo>
                  <a:lnTo>
                    <a:pt x="2456" y="15"/>
                  </a:lnTo>
                  <a:lnTo>
                    <a:pt x="2455" y="14"/>
                  </a:lnTo>
                  <a:lnTo>
                    <a:pt x="2453" y="14"/>
                  </a:lnTo>
                  <a:lnTo>
                    <a:pt x="2453" y="12"/>
                  </a:lnTo>
                  <a:lnTo>
                    <a:pt x="2453" y="10"/>
                  </a:lnTo>
                  <a:lnTo>
                    <a:pt x="2455" y="10"/>
                  </a:lnTo>
                  <a:lnTo>
                    <a:pt x="2456" y="8"/>
                  </a:lnTo>
                  <a:lnTo>
                    <a:pt x="2456" y="6"/>
                  </a:lnTo>
                  <a:lnTo>
                    <a:pt x="2455" y="6"/>
                  </a:lnTo>
                  <a:lnTo>
                    <a:pt x="2453" y="4"/>
                  </a:lnTo>
                  <a:lnTo>
                    <a:pt x="2451" y="4"/>
                  </a:lnTo>
                  <a:lnTo>
                    <a:pt x="2449" y="4"/>
                  </a:lnTo>
                  <a:lnTo>
                    <a:pt x="2447" y="4"/>
                  </a:lnTo>
                  <a:lnTo>
                    <a:pt x="2445" y="4"/>
                  </a:lnTo>
                  <a:lnTo>
                    <a:pt x="2441" y="2"/>
                  </a:lnTo>
                  <a:lnTo>
                    <a:pt x="2439" y="0"/>
                  </a:lnTo>
                  <a:lnTo>
                    <a:pt x="2435" y="0"/>
                  </a:lnTo>
                  <a:lnTo>
                    <a:pt x="2431" y="0"/>
                  </a:lnTo>
                  <a:lnTo>
                    <a:pt x="2431" y="2"/>
                  </a:lnTo>
                  <a:lnTo>
                    <a:pt x="2430" y="4"/>
                  </a:lnTo>
                  <a:lnTo>
                    <a:pt x="2430" y="6"/>
                  </a:lnTo>
                  <a:lnTo>
                    <a:pt x="2431" y="8"/>
                  </a:lnTo>
                  <a:lnTo>
                    <a:pt x="2431" y="10"/>
                  </a:lnTo>
                  <a:lnTo>
                    <a:pt x="2431" y="12"/>
                  </a:lnTo>
                  <a:lnTo>
                    <a:pt x="2431" y="14"/>
                  </a:lnTo>
                  <a:lnTo>
                    <a:pt x="2426" y="10"/>
                  </a:lnTo>
                  <a:lnTo>
                    <a:pt x="2422" y="17"/>
                  </a:lnTo>
                  <a:lnTo>
                    <a:pt x="2418" y="4"/>
                  </a:lnTo>
                  <a:lnTo>
                    <a:pt x="2407" y="6"/>
                  </a:lnTo>
                  <a:lnTo>
                    <a:pt x="2397" y="8"/>
                  </a:lnTo>
                  <a:lnTo>
                    <a:pt x="2395" y="17"/>
                  </a:lnTo>
                  <a:lnTo>
                    <a:pt x="2391" y="6"/>
                  </a:lnTo>
                  <a:lnTo>
                    <a:pt x="2382" y="8"/>
                  </a:lnTo>
                  <a:lnTo>
                    <a:pt x="2370" y="10"/>
                  </a:lnTo>
                  <a:lnTo>
                    <a:pt x="2370" y="15"/>
                  </a:lnTo>
                  <a:lnTo>
                    <a:pt x="2366" y="4"/>
                  </a:lnTo>
                  <a:lnTo>
                    <a:pt x="2364" y="6"/>
                  </a:lnTo>
                  <a:lnTo>
                    <a:pt x="2362" y="6"/>
                  </a:lnTo>
                  <a:lnTo>
                    <a:pt x="2360" y="6"/>
                  </a:lnTo>
                  <a:lnTo>
                    <a:pt x="2359" y="6"/>
                  </a:lnTo>
                  <a:lnTo>
                    <a:pt x="2357" y="8"/>
                  </a:lnTo>
                  <a:lnTo>
                    <a:pt x="2355" y="8"/>
                  </a:lnTo>
                  <a:lnTo>
                    <a:pt x="2353" y="8"/>
                  </a:lnTo>
                  <a:lnTo>
                    <a:pt x="2349" y="8"/>
                  </a:lnTo>
                  <a:lnTo>
                    <a:pt x="2347" y="8"/>
                  </a:lnTo>
                  <a:lnTo>
                    <a:pt x="2345" y="8"/>
                  </a:lnTo>
                  <a:lnTo>
                    <a:pt x="2343" y="8"/>
                  </a:lnTo>
                  <a:lnTo>
                    <a:pt x="2341" y="8"/>
                  </a:lnTo>
                  <a:lnTo>
                    <a:pt x="2336" y="17"/>
                  </a:lnTo>
                  <a:lnTo>
                    <a:pt x="2337" y="2"/>
                  </a:lnTo>
                  <a:lnTo>
                    <a:pt x="2336" y="2"/>
                  </a:lnTo>
                  <a:lnTo>
                    <a:pt x="2336" y="4"/>
                  </a:lnTo>
                  <a:lnTo>
                    <a:pt x="2334" y="6"/>
                  </a:lnTo>
                  <a:lnTo>
                    <a:pt x="2334" y="8"/>
                  </a:lnTo>
                  <a:lnTo>
                    <a:pt x="2332" y="8"/>
                  </a:lnTo>
                  <a:lnTo>
                    <a:pt x="2330" y="10"/>
                  </a:lnTo>
                  <a:lnTo>
                    <a:pt x="2328" y="10"/>
                  </a:lnTo>
                  <a:lnTo>
                    <a:pt x="2326" y="10"/>
                  </a:lnTo>
                  <a:lnTo>
                    <a:pt x="2324" y="10"/>
                  </a:lnTo>
                  <a:lnTo>
                    <a:pt x="2322" y="12"/>
                  </a:lnTo>
                  <a:lnTo>
                    <a:pt x="2320" y="12"/>
                  </a:lnTo>
                  <a:lnTo>
                    <a:pt x="2318" y="12"/>
                  </a:lnTo>
                  <a:lnTo>
                    <a:pt x="2316" y="12"/>
                  </a:lnTo>
                  <a:lnTo>
                    <a:pt x="2314" y="12"/>
                  </a:lnTo>
                  <a:lnTo>
                    <a:pt x="2313" y="12"/>
                  </a:lnTo>
                  <a:lnTo>
                    <a:pt x="2313" y="10"/>
                  </a:lnTo>
                  <a:lnTo>
                    <a:pt x="2311" y="8"/>
                  </a:lnTo>
                  <a:lnTo>
                    <a:pt x="2309" y="6"/>
                  </a:lnTo>
                  <a:lnTo>
                    <a:pt x="2307" y="4"/>
                  </a:lnTo>
                  <a:lnTo>
                    <a:pt x="2305" y="4"/>
                  </a:lnTo>
                  <a:lnTo>
                    <a:pt x="2305" y="2"/>
                  </a:lnTo>
                  <a:lnTo>
                    <a:pt x="2299" y="17"/>
                  </a:lnTo>
                  <a:lnTo>
                    <a:pt x="2299" y="15"/>
                  </a:lnTo>
                  <a:lnTo>
                    <a:pt x="2299" y="14"/>
                  </a:lnTo>
                  <a:lnTo>
                    <a:pt x="2299" y="12"/>
                  </a:lnTo>
                  <a:lnTo>
                    <a:pt x="2299" y="10"/>
                  </a:lnTo>
                  <a:lnTo>
                    <a:pt x="2297" y="10"/>
                  </a:lnTo>
                  <a:lnTo>
                    <a:pt x="2297" y="8"/>
                  </a:lnTo>
                  <a:lnTo>
                    <a:pt x="2295" y="8"/>
                  </a:lnTo>
                  <a:lnTo>
                    <a:pt x="2293" y="8"/>
                  </a:lnTo>
                  <a:lnTo>
                    <a:pt x="2291" y="10"/>
                  </a:lnTo>
                  <a:lnTo>
                    <a:pt x="2290" y="10"/>
                  </a:lnTo>
                  <a:lnTo>
                    <a:pt x="2288" y="10"/>
                  </a:lnTo>
                  <a:lnTo>
                    <a:pt x="2286" y="10"/>
                  </a:lnTo>
                  <a:lnTo>
                    <a:pt x="2284" y="12"/>
                  </a:lnTo>
                  <a:lnTo>
                    <a:pt x="2282" y="12"/>
                  </a:lnTo>
                  <a:lnTo>
                    <a:pt x="2270" y="10"/>
                  </a:lnTo>
                  <a:lnTo>
                    <a:pt x="2268" y="6"/>
                  </a:lnTo>
                  <a:lnTo>
                    <a:pt x="2266" y="6"/>
                  </a:lnTo>
                  <a:lnTo>
                    <a:pt x="2265" y="6"/>
                  </a:lnTo>
                  <a:lnTo>
                    <a:pt x="2263" y="4"/>
                  </a:lnTo>
                  <a:lnTo>
                    <a:pt x="2261" y="4"/>
                  </a:lnTo>
                  <a:lnTo>
                    <a:pt x="2259" y="6"/>
                  </a:lnTo>
                  <a:lnTo>
                    <a:pt x="2259" y="8"/>
                  </a:lnTo>
                  <a:lnTo>
                    <a:pt x="2259" y="10"/>
                  </a:lnTo>
                  <a:lnTo>
                    <a:pt x="2261" y="12"/>
                  </a:lnTo>
                  <a:lnTo>
                    <a:pt x="2261" y="14"/>
                  </a:lnTo>
                  <a:lnTo>
                    <a:pt x="2261" y="15"/>
                  </a:lnTo>
                  <a:lnTo>
                    <a:pt x="2261" y="17"/>
                  </a:lnTo>
                  <a:lnTo>
                    <a:pt x="2253" y="15"/>
                  </a:lnTo>
                  <a:lnTo>
                    <a:pt x="2253" y="10"/>
                  </a:lnTo>
                  <a:lnTo>
                    <a:pt x="2245" y="12"/>
                  </a:lnTo>
                  <a:lnTo>
                    <a:pt x="2238" y="17"/>
                  </a:lnTo>
                  <a:lnTo>
                    <a:pt x="2236" y="17"/>
                  </a:lnTo>
                  <a:lnTo>
                    <a:pt x="2234" y="15"/>
                  </a:lnTo>
                  <a:lnTo>
                    <a:pt x="2232" y="15"/>
                  </a:lnTo>
                  <a:lnTo>
                    <a:pt x="2230" y="15"/>
                  </a:lnTo>
                  <a:lnTo>
                    <a:pt x="2228" y="15"/>
                  </a:lnTo>
                  <a:lnTo>
                    <a:pt x="2224" y="15"/>
                  </a:lnTo>
                  <a:lnTo>
                    <a:pt x="2222" y="15"/>
                  </a:lnTo>
                  <a:lnTo>
                    <a:pt x="2220" y="15"/>
                  </a:lnTo>
                  <a:lnTo>
                    <a:pt x="2219" y="17"/>
                  </a:lnTo>
                  <a:lnTo>
                    <a:pt x="2217" y="17"/>
                  </a:lnTo>
                  <a:lnTo>
                    <a:pt x="2215" y="17"/>
                  </a:lnTo>
                  <a:lnTo>
                    <a:pt x="2207" y="21"/>
                  </a:lnTo>
                  <a:lnTo>
                    <a:pt x="2209" y="14"/>
                  </a:lnTo>
                  <a:lnTo>
                    <a:pt x="2201" y="14"/>
                  </a:lnTo>
                  <a:lnTo>
                    <a:pt x="2197" y="17"/>
                  </a:lnTo>
                  <a:lnTo>
                    <a:pt x="2192" y="15"/>
                  </a:lnTo>
                  <a:lnTo>
                    <a:pt x="2190" y="10"/>
                  </a:lnTo>
                  <a:lnTo>
                    <a:pt x="2182" y="8"/>
                  </a:lnTo>
                  <a:lnTo>
                    <a:pt x="2174" y="12"/>
                  </a:lnTo>
                  <a:lnTo>
                    <a:pt x="2171" y="17"/>
                  </a:lnTo>
                  <a:lnTo>
                    <a:pt x="2172" y="15"/>
                  </a:lnTo>
                  <a:lnTo>
                    <a:pt x="2172" y="14"/>
                  </a:lnTo>
                  <a:lnTo>
                    <a:pt x="2171" y="14"/>
                  </a:lnTo>
                  <a:lnTo>
                    <a:pt x="2167" y="14"/>
                  </a:lnTo>
                  <a:lnTo>
                    <a:pt x="2163" y="14"/>
                  </a:lnTo>
                  <a:lnTo>
                    <a:pt x="2159" y="15"/>
                  </a:lnTo>
                  <a:lnTo>
                    <a:pt x="2155" y="15"/>
                  </a:lnTo>
                  <a:lnTo>
                    <a:pt x="2151" y="15"/>
                  </a:lnTo>
                  <a:lnTo>
                    <a:pt x="2149" y="17"/>
                  </a:lnTo>
                  <a:lnTo>
                    <a:pt x="2148" y="17"/>
                  </a:lnTo>
                  <a:lnTo>
                    <a:pt x="2146" y="17"/>
                  </a:lnTo>
                  <a:lnTo>
                    <a:pt x="2140" y="12"/>
                  </a:lnTo>
                  <a:lnTo>
                    <a:pt x="2140" y="6"/>
                  </a:lnTo>
                  <a:lnTo>
                    <a:pt x="2132" y="8"/>
                  </a:lnTo>
                  <a:lnTo>
                    <a:pt x="2130" y="14"/>
                  </a:lnTo>
                  <a:lnTo>
                    <a:pt x="2124" y="17"/>
                  </a:lnTo>
                  <a:lnTo>
                    <a:pt x="2124" y="10"/>
                  </a:lnTo>
                  <a:lnTo>
                    <a:pt x="2113" y="8"/>
                  </a:lnTo>
                  <a:lnTo>
                    <a:pt x="2100" y="2"/>
                  </a:lnTo>
                  <a:lnTo>
                    <a:pt x="2100" y="12"/>
                  </a:lnTo>
                  <a:lnTo>
                    <a:pt x="2096" y="2"/>
                  </a:lnTo>
                  <a:lnTo>
                    <a:pt x="2096" y="4"/>
                  </a:lnTo>
                  <a:lnTo>
                    <a:pt x="2094" y="6"/>
                  </a:lnTo>
                  <a:lnTo>
                    <a:pt x="2092" y="6"/>
                  </a:lnTo>
                  <a:lnTo>
                    <a:pt x="2090" y="8"/>
                  </a:lnTo>
                  <a:lnTo>
                    <a:pt x="2088" y="8"/>
                  </a:lnTo>
                  <a:lnTo>
                    <a:pt x="2086" y="8"/>
                  </a:lnTo>
                  <a:lnTo>
                    <a:pt x="2084" y="8"/>
                  </a:lnTo>
                  <a:lnTo>
                    <a:pt x="2082" y="8"/>
                  </a:lnTo>
                  <a:lnTo>
                    <a:pt x="2080" y="8"/>
                  </a:lnTo>
                  <a:lnTo>
                    <a:pt x="2078" y="8"/>
                  </a:lnTo>
                  <a:lnTo>
                    <a:pt x="2071" y="17"/>
                  </a:lnTo>
                  <a:lnTo>
                    <a:pt x="2071" y="6"/>
                  </a:lnTo>
                  <a:lnTo>
                    <a:pt x="2061" y="8"/>
                  </a:lnTo>
                  <a:lnTo>
                    <a:pt x="2048" y="10"/>
                  </a:lnTo>
                  <a:lnTo>
                    <a:pt x="2048" y="19"/>
                  </a:lnTo>
                  <a:lnTo>
                    <a:pt x="2042" y="12"/>
                  </a:lnTo>
                  <a:lnTo>
                    <a:pt x="2030" y="10"/>
                  </a:lnTo>
                  <a:lnTo>
                    <a:pt x="2019" y="14"/>
                  </a:lnTo>
                  <a:lnTo>
                    <a:pt x="2021" y="19"/>
                  </a:lnTo>
                  <a:lnTo>
                    <a:pt x="2015" y="10"/>
                  </a:lnTo>
                  <a:lnTo>
                    <a:pt x="2007" y="12"/>
                  </a:lnTo>
                  <a:lnTo>
                    <a:pt x="2000" y="15"/>
                  </a:lnTo>
                  <a:lnTo>
                    <a:pt x="2000" y="4"/>
                  </a:lnTo>
                  <a:lnTo>
                    <a:pt x="1992" y="12"/>
                  </a:lnTo>
                  <a:lnTo>
                    <a:pt x="1981" y="12"/>
                  </a:lnTo>
                  <a:lnTo>
                    <a:pt x="1979" y="25"/>
                  </a:lnTo>
                  <a:lnTo>
                    <a:pt x="1975" y="12"/>
                  </a:lnTo>
                  <a:lnTo>
                    <a:pt x="1963" y="12"/>
                  </a:lnTo>
                  <a:lnTo>
                    <a:pt x="1950" y="8"/>
                  </a:lnTo>
                  <a:lnTo>
                    <a:pt x="1950" y="10"/>
                  </a:lnTo>
                  <a:lnTo>
                    <a:pt x="1950" y="12"/>
                  </a:lnTo>
                  <a:lnTo>
                    <a:pt x="1950" y="14"/>
                  </a:lnTo>
                  <a:lnTo>
                    <a:pt x="1948" y="17"/>
                  </a:lnTo>
                  <a:lnTo>
                    <a:pt x="1948" y="19"/>
                  </a:lnTo>
                  <a:lnTo>
                    <a:pt x="1948" y="21"/>
                  </a:lnTo>
                  <a:lnTo>
                    <a:pt x="1948" y="23"/>
                  </a:lnTo>
                  <a:lnTo>
                    <a:pt x="1946" y="21"/>
                  </a:lnTo>
                  <a:lnTo>
                    <a:pt x="1946" y="19"/>
                  </a:lnTo>
                  <a:lnTo>
                    <a:pt x="1946" y="15"/>
                  </a:lnTo>
                  <a:lnTo>
                    <a:pt x="1944" y="14"/>
                  </a:lnTo>
                  <a:lnTo>
                    <a:pt x="1944" y="12"/>
                  </a:lnTo>
                  <a:lnTo>
                    <a:pt x="1944" y="10"/>
                  </a:lnTo>
                  <a:lnTo>
                    <a:pt x="1936" y="14"/>
                  </a:lnTo>
                  <a:lnTo>
                    <a:pt x="1923" y="19"/>
                  </a:lnTo>
                  <a:lnTo>
                    <a:pt x="1921" y="23"/>
                  </a:lnTo>
                  <a:lnTo>
                    <a:pt x="1915" y="12"/>
                  </a:lnTo>
                  <a:lnTo>
                    <a:pt x="1915" y="14"/>
                  </a:lnTo>
                  <a:lnTo>
                    <a:pt x="1913" y="14"/>
                  </a:lnTo>
                  <a:lnTo>
                    <a:pt x="1913" y="15"/>
                  </a:lnTo>
                  <a:lnTo>
                    <a:pt x="1912" y="17"/>
                  </a:lnTo>
                  <a:lnTo>
                    <a:pt x="1910" y="19"/>
                  </a:lnTo>
                  <a:lnTo>
                    <a:pt x="1908" y="19"/>
                  </a:lnTo>
                  <a:lnTo>
                    <a:pt x="1906" y="19"/>
                  </a:lnTo>
                  <a:lnTo>
                    <a:pt x="1904" y="17"/>
                  </a:lnTo>
                  <a:lnTo>
                    <a:pt x="1902" y="15"/>
                  </a:lnTo>
                  <a:lnTo>
                    <a:pt x="1900" y="15"/>
                  </a:lnTo>
                  <a:lnTo>
                    <a:pt x="1898" y="15"/>
                  </a:lnTo>
                  <a:lnTo>
                    <a:pt x="1896" y="15"/>
                  </a:lnTo>
                  <a:lnTo>
                    <a:pt x="1894" y="14"/>
                  </a:lnTo>
                  <a:lnTo>
                    <a:pt x="1892" y="14"/>
                  </a:lnTo>
                  <a:lnTo>
                    <a:pt x="1887" y="4"/>
                  </a:lnTo>
                  <a:lnTo>
                    <a:pt x="1879" y="8"/>
                  </a:lnTo>
                  <a:lnTo>
                    <a:pt x="1877" y="15"/>
                  </a:lnTo>
                  <a:lnTo>
                    <a:pt x="1869" y="6"/>
                  </a:lnTo>
                  <a:lnTo>
                    <a:pt x="1856" y="10"/>
                  </a:lnTo>
                  <a:lnTo>
                    <a:pt x="1841" y="10"/>
                  </a:lnTo>
                  <a:lnTo>
                    <a:pt x="1839" y="19"/>
                  </a:lnTo>
                  <a:lnTo>
                    <a:pt x="1833" y="6"/>
                  </a:lnTo>
                  <a:lnTo>
                    <a:pt x="1831" y="8"/>
                  </a:lnTo>
                  <a:lnTo>
                    <a:pt x="1827" y="8"/>
                  </a:lnTo>
                  <a:lnTo>
                    <a:pt x="1825" y="8"/>
                  </a:lnTo>
                  <a:lnTo>
                    <a:pt x="1823" y="10"/>
                  </a:lnTo>
                  <a:lnTo>
                    <a:pt x="1821" y="10"/>
                  </a:lnTo>
                  <a:lnTo>
                    <a:pt x="1819" y="10"/>
                  </a:lnTo>
                  <a:lnTo>
                    <a:pt x="1817" y="10"/>
                  </a:lnTo>
                  <a:lnTo>
                    <a:pt x="1816" y="10"/>
                  </a:lnTo>
                  <a:lnTo>
                    <a:pt x="1814" y="10"/>
                  </a:lnTo>
                  <a:lnTo>
                    <a:pt x="1812" y="8"/>
                  </a:lnTo>
                  <a:lnTo>
                    <a:pt x="1810" y="8"/>
                  </a:lnTo>
                  <a:lnTo>
                    <a:pt x="1808" y="23"/>
                  </a:lnTo>
                  <a:lnTo>
                    <a:pt x="1806" y="8"/>
                  </a:lnTo>
                  <a:lnTo>
                    <a:pt x="1800" y="10"/>
                  </a:lnTo>
                  <a:lnTo>
                    <a:pt x="1785" y="12"/>
                  </a:lnTo>
                  <a:lnTo>
                    <a:pt x="1785" y="23"/>
                  </a:lnTo>
                  <a:lnTo>
                    <a:pt x="1777" y="12"/>
                  </a:lnTo>
                  <a:lnTo>
                    <a:pt x="1775" y="10"/>
                  </a:lnTo>
                  <a:lnTo>
                    <a:pt x="1773" y="10"/>
                  </a:lnTo>
                  <a:lnTo>
                    <a:pt x="1771" y="8"/>
                  </a:lnTo>
                  <a:lnTo>
                    <a:pt x="1770" y="6"/>
                  </a:lnTo>
                  <a:lnTo>
                    <a:pt x="1768" y="6"/>
                  </a:lnTo>
                  <a:lnTo>
                    <a:pt x="1766" y="8"/>
                  </a:lnTo>
                  <a:lnTo>
                    <a:pt x="1762" y="10"/>
                  </a:lnTo>
                  <a:lnTo>
                    <a:pt x="1760" y="12"/>
                  </a:lnTo>
                  <a:lnTo>
                    <a:pt x="1758" y="15"/>
                  </a:lnTo>
                  <a:lnTo>
                    <a:pt x="1756" y="17"/>
                  </a:lnTo>
                  <a:lnTo>
                    <a:pt x="1754" y="17"/>
                  </a:lnTo>
                  <a:lnTo>
                    <a:pt x="1750" y="19"/>
                  </a:lnTo>
                  <a:lnTo>
                    <a:pt x="1748" y="19"/>
                  </a:lnTo>
                  <a:lnTo>
                    <a:pt x="1746" y="19"/>
                  </a:lnTo>
                  <a:lnTo>
                    <a:pt x="1745" y="19"/>
                  </a:lnTo>
                  <a:lnTo>
                    <a:pt x="1743" y="19"/>
                  </a:lnTo>
                  <a:lnTo>
                    <a:pt x="1741" y="19"/>
                  </a:lnTo>
                  <a:lnTo>
                    <a:pt x="1739" y="19"/>
                  </a:lnTo>
                  <a:lnTo>
                    <a:pt x="1735" y="19"/>
                  </a:lnTo>
                  <a:lnTo>
                    <a:pt x="1733" y="19"/>
                  </a:lnTo>
                  <a:lnTo>
                    <a:pt x="1731" y="19"/>
                  </a:lnTo>
                  <a:lnTo>
                    <a:pt x="1729" y="19"/>
                  </a:lnTo>
                  <a:lnTo>
                    <a:pt x="1729" y="12"/>
                  </a:lnTo>
                  <a:lnTo>
                    <a:pt x="1718" y="10"/>
                  </a:lnTo>
                  <a:lnTo>
                    <a:pt x="1718" y="15"/>
                  </a:lnTo>
                  <a:lnTo>
                    <a:pt x="1706" y="14"/>
                  </a:lnTo>
                  <a:lnTo>
                    <a:pt x="1708" y="6"/>
                  </a:lnTo>
                  <a:lnTo>
                    <a:pt x="1695" y="10"/>
                  </a:lnTo>
                  <a:lnTo>
                    <a:pt x="1685" y="10"/>
                  </a:lnTo>
                  <a:lnTo>
                    <a:pt x="1685" y="19"/>
                  </a:lnTo>
                  <a:lnTo>
                    <a:pt x="1683" y="12"/>
                  </a:lnTo>
                  <a:lnTo>
                    <a:pt x="1677" y="10"/>
                  </a:lnTo>
                  <a:lnTo>
                    <a:pt x="1664" y="12"/>
                  </a:lnTo>
                  <a:lnTo>
                    <a:pt x="1664" y="17"/>
                  </a:lnTo>
                  <a:lnTo>
                    <a:pt x="1660" y="8"/>
                  </a:lnTo>
                  <a:lnTo>
                    <a:pt x="1660" y="10"/>
                  </a:lnTo>
                  <a:lnTo>
                    <a:pt x="1658" y="10"/>
                  </a:lnTo>
                  <a:lnTo>
                    <a:pt x="1656" y="12"/>
                  </a:lnTo>
                  <a:lnTo>
                    <a:pt x="1654" y="12"/>
                  </a:lnTo>
                  <a:lnTo>
                    <a:pt x="1652" y="12"/>
                  </a:lnTo>
                  <a:lnTo>
                    <a:pt x="1651" y="12"/>
                  </a:lnTo>
                  <a:lnTo>
                    <a:pt x="1649" y="12"/>
                  </a:lnTo>
                  <a:lnTo>
                    <a:pt x="1647" y="12"/>
                  </a:lnTo>
                  <a:lnTo>
                    <a:pt x="1645" y="12"/>
                  </a:lnTo>
                  <a:lnTo>
                    <a:pt x="1635" y="15"/>
                  </a:lnTo>
                  <a:lnTo>
                    <a:pt x="1633" y="10"/>
                  </a:lnTo>
                  <a:lnTo>
                    <a:pt x="1624" y="12"/>
                  </a:lnTo>
                  <a:lnTo>
                    <a:pt x="1614" y="15"/>
                  </a:lnTo>
                  <a:lnTo>
                    <a:pt x="1612" y="27"/>
                  </a:lnTo>
                  <a:lnTo>
                    <a:pt x="1610" y="14"/>
                  </a:lnTo>
                  <a:lnTo>
                    <a:pt x="1595" y="12"/>
                  </a:lnTo>
                  <a:lnTo>
                    <a:pt x="1583" y="12"/>
                  </a:lnTo>
                  <a:lnTo>
                    <a:pt x="1585" y="23"/>
                  </a:lnTo>
                  <a:lnTo>
                    <a:pt x="1580" y="12"/>
                  </a:lnTo>
                  <a:lnTo>
                    <a:pt x="1572" y="21"/>
                  </a:lnTo>
                  <a:lnTo>
                    <a:pt x="1558" y="17"/>
                  </a:lnTo>
                  <a:lnTo>
                    <a:pt x="1553" y="8"/>
                  </a:lnTo>
                  <a:lnTo>
                    <a:pt x="1541" y="10"/>
                  </a:lnTo>
                  <a:lnTo>
                    <a:pt x="1541" y="19"/>
                  </a:lnTo>
                  <a:lnTo>
                    <a:pt x="1535" y="10"/>
                  </a:lnTo>
                  <a:lnTo>
                    <a:pt x="1520" y="15"/>
                  </a:lnTo>
                  <a:lnTo>
                    <a:pt x="1509" y="14"/>
                  </a:lnTo>
                  <a:lnTo>
                    <a:pt x="1503" y="25"/>
                  </a:lnTo>
                  <a:lnTo>
                    <a:pt x="1505" y="12"/>
                  </a:lnTo>
                  <a:lnTo>
                    <a:pt x="1495" y="12"/>
                  </a:lnTo>
                  <a:lnTo>
                    <a:pt x="1486" y="21"/>
                  </a:lnTo>
                  <a:lnTo>
                    <a:pt x="1486" y="10"/>
                  </a:lnTo>
                  <a:lnTo>
                    <a:pt x="1476" y="14"/>
                  </a:lnTo>
                  <a:lnTo>
                    <a:pt x="1455" y="21"/>
                  </a:lnTo>
                  <a:lnTo>
                    <a:pt x="1453" y="10"/>
                  </a:lnTo>
                  <a:lnTo>
                    <a:pt x="1441" y="12"/>
                  </a:lnTo>
                  <a:lnTo>
                    <a:pt x="1434" y="14"/>
                  </a:lnTo>
                  <a:lnTo>
                    <a:pt x="1428" y="12"/>
                  </a:lnTo>
                  <a:lnTo>
                    <a:pt x="1422" y="23"/>
                  </a:lnTo>
                  <a:lnTo>
                    <a:pt x="1422" y="10"/>
                  </a:lnTo>
                  <a:lnTo>
                    <a:pt x="1415" y="12"/>
                  </a:lnTo>
                  <a:lnTo>
                    <a:pt x="1409" y="10"/>
                  </a:lnTo>
                  <a:lnTo>
                    <a:pt x="1401" y="14"/>
                  </a:lnTo>
                  <a:lnTo>
                    <a:pt x="1393" y="23"/>
                  </a:lnTo>
                  <a:lnTo>
                    <a:pt x="1393" y="10"/>
                  </a:lnTo>
                  <a:lnTo>
                    <a:pt x="1380" y="12"/>
                  </a:lnTo>
                  <a:lnTo>
                    <a:pt x="1359" y="12"/>
                  </a:lnTo>
                  <a:lnTo>
                    <a:pt x="1361" y="23"/>
                  </a:lnTo>
                  <a:lnTo>
                    <a:pt x="1357" y="12"/>
                  </a:lnTo>
                  <a:lnTo>
                    <a:pt x="1347" y="10"/>
                  </a:lnTo>
                  <a:lnTo>
                    <a:pt x="1338" y="15"/>
                  </a:lnTo>
                  <a:lnTo>
                    <a:pt x="1332" y="25"/>
                  </a:lnTo>
                  <a:lnTo>
                    <a:pt x="1332" y="14"/>
                  </a:lnTo>
                  <a:lnTo>
                    <a:pt x="1321" y="15"/>
                  </a:lnTo>
                  <a:lnTo>
                    <a:pt x="1305" y="10"/>
                  </a:lnTo>
                  <a:lnTo>
                    <a:pt x="1303" y="21"/>
                  </a:lnTo>
                  <a:lnTo>
                    <a:pt x="1301" y="10"/>
                  </a:lnTo>
                  <a:lnTo>
                    <a:pt x="1299" y="12"/>
                  </a:lnTo>
                  <a:lnTo>
                    <a:pt x="1298" y="12"/>
                  </a:lnTo>
                  <a:lnTo>
                    <a:pt x="1296" y="14"/>
                  </a:lnTo>
                  <a:lnTo>
                    <a:pt x="1294" y="14"/>
                  </a:lnTo>
                  <a:lnTo>
                    <a:pt x="1292" y="14"/>
                  </a:lnTo>
                  <a:lnTo>
                    <a:pt x="1290" y="14"/>
                  </a:lnTo>
                  <a:lnTo>
                    <a:pt x="1288" y="14"/>
                  </a:lnTo>
                  <a:lnTo>
                    <a:pt x="1286" y="14"/>
                  </a:lnTo>
                  <a:lnTo>
                    <a:pt x="1284" y="14"/>
                  </a:lnTo>
                  <a:lnTo>
                    <a:pt x="1282" y="14"/>
                  </a:lnTo>
                  <a:lnTo>
                    <a:pt x="1280" y="14"/>
                  </a:lnTo>
                  <a:lnTo>
                    <a:pt x="1280" y="12"/>
                  </a:lnTo>
                  <a:lnTo>
                    <a:pt x="1280" y="23"/>
                  </a:lnTo>
                  <a:lnTo>
                    <a:pt x="1280" y="21"/>
                  </a:lnTo>
                  <a:lnTo>
                    <a:pt x="1280" y="19"/>
                  </a:lnTo>
                  <a:lnTo>
                    <a:pt x="1280" y="17"/>
                  </a:lnTo>
                  <a:lnTo>
                    <a:pt x="1278" y="15"/>
                  </a:lnTo>
                  <a:lnTo>
                    <a:pt x="1278" y="14"/>
                  </a:lnTo>
                  <a:lnTo>
                    <a:pt x="1278" y="12"/>
                  </a:lnTo>
                  <a:lnTo>
                    <a:pt x="1276" y="12"/>
                  </a:lnTo>
                  <a:lnTo>
                    <a:pt x="1274" y="12"/>
                  </a:lnTo>
                  <a:lnTo>
                    <a:pt x="1273" y="12"/>
                  </a:lnTo>
                  <a:lnTo>
                    <a:pt x="1271" y="12"/>
                  </a:lnTo>
                  <a:lnTo>
                    <a:pt x="1269" y="12"/>
                  </a:lnTo>
                  <a:lnTo>
                    <a:pt x="1267" y="12"/>
                  </a:lnTo>
                  <a:lnTo>
                    <a:pt x="1265" y="12"/>
                  </a:lnTo>
                  <a:lnTo>
                    <a:pt x="1263" y="12"/>
                  </a:lnTo>
                  <a:lnTo>
                    <a:pt x="1261" y="14"/>
                  </a:lnTo>
                  <a:lnTo>
                    <a:pt x="1261" y="15"/>
                  </a:lnTo>
                  <a:lnTo>
                    <a:pt x="1261" y="17"/>
                  </a:lnTo>
                  <a:lnTo>
                    <a:pt x="1263" y="19"/>
                  </a:lnTo>
                  <a:lnTo>
                    <a:pt x="1263" y="21"/>
                  </a:lnTo>
                  <a:lnTo>
                    <a:pt x="1263" y="23"/>
                  </a:lnTo>
                  <a:lnTo>
                    <a:pt x="1261" y="23"/>
                  </a:lnTo>
                  <a:lnTo>
                    <a:pt x="1257" y="23"/>
                  </a:lnTo>
                  <a:lnTo>
                    <a:pt x="1253" y="25"/>
                  </a:lnTo>
                  <a:lnTo>
                    <a:pt x="1251" y="25"/>
                  </a:lnTo>
                  <a:lnTo>
                    <a:pt x="1248" y="25"/>
                  </a:lnTo>
                  <a:lnTo>
                    <a:pt x="1246" y="25"/>
                  </a:lnTo>
                  <a:lnTo>
                    <a:pt x="1244" y="25"/>
                  </a:lnTo>
                  <a:lnTo>
                    <a:pt x="1242" y="25"/>
                  </a:lnTo>
                  <a:lnTo>
                    <a:pt x="1240" y="25"/>
                  </a:lnTo>
                  <a:lnTo>
                    <a:pt x="1238" y="21"/>
                  </a:lnTo>
                  <a:lnTo>
                    <a:pt x="1236" y="21"/>
                  </a:lnTo>
                  <a:lnTo>
                    <a:pt x="1234" y="21"/>
                  </a:lnTo>
                  <a:lnTo>
                    <a:pt x="1232" y="21"/>
                  </a:lnTo>
                  <a:lnTo>
                    <a:pt x="1230" y="21"/>
                  </a:lnTo>
                  <a:lnTo>
                    <a:pt x="1228" y="21"/>
                  </a:lnTo>
                  <a:lnTo>
                    <a:pt x="1227" y="21"/>
                  </a:lnTo>
                  <a:lnTo>
                    <a:pt x="1225" y="23"/>
                  </a:lnTo>
                  <a:lnTo>
                    <a:pt x="1223" y="23"/>
                  </a:lnTo>
                  <a:lnTo>
                    <a:pt x="1221" y="23"/>
                  </a:lnTo>
                  <a:lnTo>
                    <a:pt x="1219" y="23"/>
                  </a:lnTo>
                  <a:lnTo>
                    <a:pt x="1217" y="23"/>
                  </a:lnTo>
                  <a:lnTo>
                    <a:pt x="1211" y="27"/>
                  </a:lnTo>
                  <a:lnTo>
                    <a:pt x="1207" y="17"/>
                  </a:lnTo>
                  <a:lnTo>
                    <a:pt x="1198" y="19"/>
                  </a:lnTo>
                  <a:lnTo>
                    <a:pt x="1182" y="15"/>
                  </a:lnTo>
                  <a:lnTo>
                    <a:pt x="1173" y="25"/>
                  </a:lnTo>
                  <a:lnTo>
                    <a:pt x="1173" y="14"/>
                  </a:lnTo>
                  <a:lnTo>
                    <a:pt x="1161" y="14"/>
                  </a:lnTo>
                  <a:lnTo>
                    <a:pt x="1144" y="12"/>
                  </a:lnTo>
                  <a:lnTo>
                    <a:pt x="1140" y="4"/>
                  </a:lnTo>
                  <a:lnTo>
                    <a:pt x="1136" y="19"/>
                  </a:lnTo>
                  <a:lnTo>
                    <a:pt x="1132" y="12"/>
                  </a:lnTo>
                  <a:lnTo>
                    <a:pt x="1131" y="6"/>
                  </a:lnTo>
                  <a:lnTo>
                    <a:pt x="1119" y="10"/>
                  </a:lnTo>
                  <a:lnTo>
                    <a:pt x="1119" y="19"/>
                  </a:lnTo>
                  <a:lnTo>
                    <a:pt x="1115" y="10"/>
                  </a:lnTo>
                  <a:lnTo>
                    <a:pt x="1100" y="14"/>
                  </a:lnTo>
                  <a:lnTo>
                    <a:pt x="1090" y="8"/>
                  </a:lnTo>
                  <a:lnTo>
                    <a:pt x="1088" y="17"/>
                  </a:lnTo>
                  <a:lnTo>
                    <a:pt x="1085" y="8"/>
                  </a:lnTo>
                  <a:lnTo>
                    <a:pt x="1071" y="12"/>
                  </a:lnTo>
                  <a:lnTo>
                    <a:pt x="1063" y="17"/>
                  </a:lnTo>
                  <a:lnTo>
                    <a:pt x="1067" y="8"/>
                  </a:lnTo>
                  <a:lnTo>
                    <a:pt x="1048" y="8"/>
                  </a:lnTo>
                  <a:lnTo>
                    <a:pt x="1040" y="19"/>
                  </a:lnTo>
                  <a:lnTo>
                    <a:pt x="1038" y="10"/>
                  </a:lnTo>
                  <a:lnTo>
                    <a:pt x="1025" y="8"/>
                  </a:lnTo>
                  <a:lnTo>
                    <a:pt x="1021" y="21"/>
                  </a:lnTo>
                  <a:lnTo>
                    <a:pt x="1021" y="10"/>
                  </a:lnTo>
                  <a:lnTo>
                    <a:pt x="1008" y="12"/>
                  </a:lnTo>
                  <a:lnTo>
                    <a:pt x="994" y="8"/>
                  </a:lnTo>
                  <a:lnTo>
                    <a:pt x="987" y="23"/>
                  </a:lnTo>
                  <a:lnTo>
                    <a:pt x="987" y="10"/>
                  </a:lnTo>
                  <a:lnTo>
                    <a:pt x="985" y="10"/>
                  </a:lnTo>
                  <a:lnTo>
                    <a:pt x="983" y="10"/>
                  </a:lnTo>
                  <a:lnTo>
                    <a:pt x="981" y="12"/>
                  </a:lnTo>
                  <a:lnTo>
                    <a:pt x="979" y="12"/>
                  </a:lnTo>
                  <a:lnTo>
                    <a:pt x="977" y="12"/>
                  </a:lnTo>
                  <a:lnTo>
                    <a:pt x="975" y="12"/>
                  </a:lnTo>
                  <a:lnTo>
                    <a:pt x="973" y="12"/>
                  </a:lnTo>
                  <a:lnTo>
                    <a:pt x="971" y="12"/>
                  </a:lnTo>
                  <a:lnTo>
                    <a:pt x="967" y="12"/>
                  </a:lnTo>
                  <a:lnTo>
                    <a:pt x="966" y="14"/>
                  </a:lnTo>
                  <a:lnTo>
                    <a:pt x="964" y="14"/>
                  </a:lnTo>
                  <a:lnTo>
                    <a:pt x="962" y="14"/>
                  </a:lnTo>
                  <a:lnTo>
                    <a:pt x="960" y="19"/>
                  </a:lnTo>
                  <a:lnTo>
                    <a:pt x="958" y="12"/>
                  </a:lnTo>
                  <a:lnTo>
                    <a:pt x="956" y="12"/>
                  </a:lnTo>
                  <a:lnTo>
                    <a:pt x="956" y="14"/>
                  </a:lnTo>
                  <a:lnTo>
                    <a:pt x="954" y="14"/>
                  </a:lnTo>
                  <a:lnTo>
                    <a:pt x="952" y="14"/>
                  </a:lnTo>
                  <a:lnTo>
                    <a:pt x="950" y="14"/>
                  </a:lnTo>
                  <a:lnTo>
                    <a:pt x="948" y="14"/>
                  </a:lnTo>
                  <a:lnTo>
                    <a:pt x="946" y="14"/>
                  </a:lnTo>
                  <a:lnTo>
                    <a:pt x="944" y="14"/>
                  </a:lnTo>
                  <a:lnTo>
                    <a:pt x="943" y="14"/>
                  </a:lnTo>
                  <a:lnTo>
                    <a:pt x="939" y="14"/>
                  </a:lnTo>
                  <a:lnTo>
                    <a:pt x="937" y="14"/>
                  </a:lnTo>
                  <a:lnTo>
                    <a:pt x="937" y="21"/>
                  </a:lnTo>
                  <a:lnTo>
                    <a:pt x="935" y="12"/>
                  </a:lnTo>
                  <a:lnTo>
                    <a:pt x="931" y="12"/>
                  </a:lnTo>
                  <a:lnTo>
                    <a:pt x="925" y="12"/>
                  </a:lnTo>
                  <a:lnTo>
                    <a:pt x="925" y="19"/>
                  </a:lnTo>
                  <a:lnTo>
                    <a:pt x="923" y="17"/>
                  </a:lnTo>
                  <a:lnTo>
                    <a:pt x="923" y="15"/>
                  </a:lnTo>
                  <a:lnTo>
                    <a:pt x="921" y="14"/>
                  </a:lnTo>
                  <a:lnTo>
                    <a:pt x="921" y="12"/>
                  </a:lnTo>
                  <a:lnTo>
                    <a:pt x="920" y="10"/>
                  </a:lnTo>
                  <a:lnTo>
                    <a:pt x="918" y="10"/>
                  </a:lnTo>
                  <a:lnTo>
                    <a:pt x="914" y="10"/>
                  </a:lnTo>
                  <a:lnTo>
                    <a:pt x="912" y="12"/>
                  </a:lnTo>
                  <a:lnTo>
                    <a:pt x="908" y="12"/>
                  </a:lnTo>
                  <a:lnTo>
                    <a:pt x="906" y="12"/>
                  </a:lnTo>
                  <a:lnTo>
                    <a:pt x="902" y="12"/>
                  </a:lnTo>
                  <a:lnTo>
                    <a:pt x="900" y="12"/>
                  </a:lnTo>
                  <a:lnTo>
                    <a:pt x="898" y="12"/>
                  </a:lnTo>
                  <a:lnTo>
                    <a:pt x="898" y="4"/>
                  </a:lnTo>
                  <a:lnTo>
                    <a:pt x="887" y="4"/>
                  </a:lnTo>
                  <a:lnTo>
                    <a:pt x="881" y="12"/>
                  </a:lnTo>
                  <a:lnTo>
                    <a:pt x="870" y="12"/>
                  </a:lnTo>
                  <a:lnTo>
                    <a:pt x="862" y="15"/>
                  </a:lnTo>
                  <a:lnTo>
                    <a:pt x="852" y="14"/>
                  </a:lnTo>
                  <a:lnTo>
                    <a:pt x="847" y="6"/>
                  </a:lnTo>
                  <a:lnTo>
                    <a:pt x="847" y="8"/>
                  </a:lnTo>
                  <a:lnTo>
                    <a:pt x="845" y="8"/>
                  </a:lnTo>
                  <a:lnTo>
                    <a:pt x="843" y="8"/>
                  </a:lnTo>
                  <a:lnTo>
                    <a:pt x="841" y="8"/>
                  </a:lnTo>
                  <a:lnTo>
                    <a:pt x="839" y="8"/>
                  </a:lnTo>
                  <a:lnTo>
                    <a:pt x="837" y="8"/>
                  </a:lnTo>
                  <a:lnTo>
                    <a:pt x="835" y="10"/>
                  </a:lnTo>
                  <a:lnTo>
                    <a:pt x="833" y="8"/>
                  </a:lnTo>
                  <a:lnTo>
                    <a:pt x="831" y="8"/>
                  </a:lnTo>
                  <a:lnTo>
                    <a:pt x="829" y="8"/>
                  </a:lnTo>
                  <a:lnTo>
                    <a:pt x="827" y="8"/>
                  </a:lnTo>
                  <a:lnTo>
                    <a:pt x="825" y="8"/>
                  </a:lnTo>
                  <a:lnTo>
                    <a:pt x="824" y="8"/>
                  </a:lnTo>
                  <a:lnTo>
                    <a:pt x="822" y="8"/>
                  </a:lnTo>
                  <a:lnTo>
                    <a:pt x="820" y="8"/>
                  </a:lnTo>
                  <a:lnTo>
                    <a:pt x="818" y="10"/>
                  </a:lnTo>
                  <a:lnTo>
                    <a:pt x="816" y="12"/>
                  </a:lnTo>
                  <a:lnTo>
                    <a:pt x="816" y="14"/>
                  </a:lnTo>
                  <a:lnTo>
                    <a:pt x="814" y="15"/>
                  </a:lnTo>
                  <a:lnTo>
                    <a:pt x="814" y="17"/>
                  </a:lnTo>
                  <a:lnTo>
                    <a:pt x="812" y="19"/>
                  </a:lnTo>
                  <a:lnTo>
                    <a:pt x="810" y="17"/>
                  </a:lnTo>
                  <a:lnTo>
                    <a:pt x="810" y="15"/>
                  </a:lnTo>
                  <a:lnTo>
                    <a:pt x="810" y="14"/>
                  </a:lnTo>
                  <a:lnTo>
                    <a:pt x="810" y="12"/>
                  </a:lnTo>
                  <a:lnTo>
                    <a:pt x="810" y="10"/>
                  </a:lnTo>
                  <a:lnTo>
                    <a:pt x="810" y="8"/>
                  </a:lnTo>
                  <a:lnTo>
                    <a:pt x="810" y="6"/>
                  </a:lnTo>
                  <a:lnTo>
                    <a:pt x="802" y="15"/>
                  </a:lnTo>
                  <a:lnTo>
                    <a:pt x="795" y="15"/>
                  </a:lnTo>
                  <a:lnTo>
                    <a:pt x="793" y="27"/>
                  </a:lnTo>
                  <a:lnTo>
                    <a:pt x="789" y="14"/>
                  </a:lnTo>
                  <a:lnTo>
                    <a:pt x="789" y="15"/>
                  </a:lnTo>
                  <a:lnTo>
                    <a:pt x="787" y="17"/>
                  </a:lnTo>
                  <a:lnTo>
                    <a:pt x="785" y="15"/>
                  </a:lnTo>
                  <a:lnTo>
                    <a:pt x="783" y="15"/>
                  </a:lnTo>
                  <a:lnTo>
                    <a:pt x="781" y="14"/>
                  </a:lnTo>
                  <a:lnTo>
                    <a:pt x="779" y="12"/>
                  </a:lnTo>
                  <a:lnTo>
                    <a:pt x="776" y="12"/>
                  </a:lnTo>
                  <a:lnTo>
                    <a:pt x="776" y="10"/>
                  </a:lnTo>
                  <a:lnTo>
                    <a:pt x="774" y="10"/>
                  </a:lnTo>
                  <a:lnTo>
                    <a:pt x="747" y="12"/>
                  </a:lnTo>
                  <a:lnTo>
                    <a:pt x="733" y="19"/>
                  </a:lnTo>
                  <a:lnTo>
                    <a:pt x="733" y="17"/>
                  </a:lnTo>
                  <a:lnTo>
                    <a:pt x="731" y="14"/>
                  </a:lnTo>
                  <a:lnTo>
                    <a:pt x="731" y="12"/>
                  </a:lnTo>
                  <a:lnTo>
                    <a:pt x="731" y="10"/>
                  </a:lnTo>
                  <a:lnTo>
                    <a:pt x="730" y="8"/>
                  </a:lnTo>
                  <a:lnTo>
                    <a:pt x="730" y="6"/>
                  </a:lnTo>
                  <a:lnTo>
                    <a:pt x="728" y="6"/>
                  </a:lnTo>
                  <a:lnTo>
                    <a:pt x="726" y="6"/>
                  </a:lnTo>
                  <a:lnTo>
                    <a:pt x="724" y="8"/>
                  </a:lnTo>
                  <a:lnTo>
                    <a:pt x="720" y="8"/>
                  </a:lnTo>
                  <a:lnTo>
                    <a:pt x="718" y="8"/>
                  </a:lnTo>
                  <a:lnTo>
                    <a:pt x="716" y="8"/>
                  </a:lnTo>
                  <a:lnTo>
                    <a:pt x="714" y="10"/>
                  </a:lnTo>
                  <a:lnTo>
                    <a:pt x="712" y="10"/>
                  </a:lnTo>
                  <a:lnTo>
                    <a:pt x="710" y="10"/>
                  </a:lnTo>
                  <a:lnTo>
                    <a:pt x="708" y="8"/>
                  </a:lnTo>
                  <a:lnTo>
                    <a:pt x="707" y="8"/>
                  </a:lnTo>
                  <a:lnTo>
                    <a:pt x="705" y="8"/>
                  </a:lnTo>
                  <a:lnTo>
                    <a:pt x="701" y="8"/>
                  </a:lnTo>
                  <a:lnTo>
                    <a:pt x="699" y="8"/>
                  </a:lnTo>
                  <a:lnTo>
                    <a:pt x="697" y="8"/>
                  </a:lnTo>
                  <a:lnTo>
                    <a:pt x="695" y="8"/>
                  </a:lnTo>
                  <a:lnTo>
                    <a:pt x="685" y="17"/>
                  </a:lnTo>
                  <a:lnTo>
                    <a:pt x="687" y="8"/>
                  </a:lnTo>
                  <a:lnTo>
                    <a:pt x="682" y="4"/>
                  </a:lnTo>
                  <a:lnTo>
                    <a:pt x="680" y="4"/>
                  </a:lnTo>
                  <a:lnTo>
                    <a:pt x="678" y="6"/>
                  </a:lnTo>
                  <a:lnTo>
                    <a:pt x="676" y="6"/>
                  </a:lnTo>
                  <a:lnTo>
                    <a:pt x="674" y="6"/>
                  </a:lnTo>
                  <a:lnTo>
                    <a:pt x="672" y="6"/>
                  </a:lnTo>
                  <a:lnTo>
                    <a:pt x="670" y="6"/>
                  </a:lnTo>
                  <a:lnTo>
                    <a:pt x="668" y="6"/>
                  </a:lnTo>
                  <a:lnTo>
                    <a:pt x="666" y="4"/>
                  </a:lnTo>
                  <a:lnTo>
                    <a:pt x="664" y="4"/>
                  </a:lnTo>
                  <a:lnTo>
                    <a:pt x="662" y="4"/>
                  </a:lnTo>
                  <a:lnTo>
                    <a:pt x="660" y="4"/>
                  </a:lnTo>
                  <a:lnTo>
                    <a:pt x="660" y="6"/>
                  </a:lnTo>
                  <a:lnTo>
                    <a:pt x="659" y="8"/>
                  </a:lnTo>
                  <a:lnTo>
                    <a:pt x="659" y="10"/>
                  </a:lnTo>
                  <a:lnTo>
                    <a:pt x="659" y="12"/>
                  </a:lnTo>
                  <a:lnTo>
                    <a:pt x="657" y="12"/>
                  </a:lnTo>
                  <a:lnTo>
                    <a:pt x="657" y="14"/>
                  </a:lnTo>
                  <a:lnTo>
                    <a:pt x="651" y="15"/>
                  </a:lnTo>
                  <a:lnTo>
                    <a:pt x="645" y="8"/>
                  </a:lnTo>
                  <a:lnTo>
                    <a:pt x="639" y="12"/>
                  </a:lnTo>
                  <a:lnTo>
                    <a:pt x="624" y="10"/>
                  </a:lnTo>
                  <a:lnTo>
                    <a:pt x="620" y="19"/>
                  </a:lnTo>
                  <a:lnTo>
                    <a:pt x="618" y="10"/>
                  </a:lnTo>
                  <a:lnTo>
                    <a:pt x="611" y="12"/>
                  </a:lnTo>
                  <a:lnTo>
                    <a:pt x="601" y="12"/>
                  </a:lnTo>
                  <a:lnTo>
                    <a:pt x="599" y="27"/>
                  </a:lnTo>
                  <a:lnTo>
                    <a:pt x="595" y="12"/>
                  </a:lnTo>
                  <a:lnTo>
                    <a:pt x="593" y="12"/>
                  </a:lnTo>
                  <a:lnTo>
                    <a:pt x="593" y="10"/>
                  </a:lnTo>
                  <a:lnTo>
                    <a:pt x="591" y="10"/>
                  </a:lnTo>
                  <a:lnTo>
                    <a:pt x="589" y="10"/>
                  </a:lnTo>
                  <a:lnTo>
                    <a:pt x="588" y="12"/>
                  </a:lnTo>
                  <a:lnTo>
                    <a:pt x="586" y="12"/>
                  </a:lnTo>
                  <a:lnTo>
                    <a:pt x="584" y="14"/>
                  </a:lnTo>
                  <a:lnTo>
                    <a:pt x="582" y="15"/>
                  </a:lnTo>
                  <a:lnTo>
                    <a:pt x="580" y="15"/>
                  </a:lnTo>
                  <a:lnTo>
                    <a:pt x="576" y="17"/>
                  </a:lnTo>
                  <a:lnTo>
                    <a:pt x="574" y="15"/>
                  </a:lnTo>
                  <a:lnTo>
                    <a:pt x="572" y="15"/>
                  </a:lnTo>
                  <a:lnTo>
                    <a:pt x="572" y="14"/>
                  </a:lnTo>
                  <a:lnTo>
                    <a:pt x="570" y="10"/>
                  </a:lnTo>
                  <a:lnTo>
                    <a:pt x="568" y="8"/>
                  </a:lnTo>
                  <a:lnTo>
                    <a:pt x="566" y="8"/>
                  </a:lnTo>
                  <a:lnTo>
                    <a:pt x="566" y="6"/>
                  </a:lnTo>
                  <a:lnTo>
                    <a:pt x="565" y="4"/>
                  </a:lnTo>
                  <a:lnTo>
                    <a:pt x="563" y="4"/>
                  </a:lnTo>
                  <a:lnTo>
                    <a:pt x="561" y="4"/>
                  </a:lnTo>
                  <a:lnTo>
                    <a:pt x="557" y="4"/>
                  </a:lnTo>
                  <a:lnTo>
                    <a:pt x="555" y="4"/>
                  </a:lnTo>
                  <a:lnTo>
                    <a:pt x="553" y="4"/>
                  </a:lnTo>
                  <a:lnTo>
                    <a:pt x="549" y="4"/>
                  </a:lnTo>
                  <a:lnTo>
                    <a:pt x="547" y="6"/>
                  </a:lnTo>
                  <a:lnTo>
                    <a:pt x="545" y="6"/>
                  </a:lnTo>
                  <a:lnTo>
                    <a:pt x="543" y="6"/>
                  </a:lnTo>
                  <a:lnTo>
                    <a:pt x="543" y="8"/>
                  </a:lnTo>
                  <a:lnTo>
                    <a:pt x="543" y="12"/>
                  </a:lnTo>
                  <a:lnTo>
                    <a:pt x="543" y="14"/>
                  </a:lnTo>
                  <a:lnTo>
                    <a:pt x="543" y="15"/>
                  </a:lnTo>
                  <a:lnTo>
                    <a:pt x="540" y="6"/>
                  </a:lnTo>
                  <a:lnTo>
                    <a:pt x="532" y="10"/>
                  </a:lnTo>
                  <a:lnTo>
                    <a:pt x="524" y="12"/>
                  </a:lnTo>
                  <a:lnTo>
                    <a:pt x="520" y="23"/>
                  </a:lnTo>
                  <a:lnTo>
                    <a:pt x="517" y="10"/>
                  </a:lnTo>
                  <a:lnTo>
                    <a:pt x="515" y="10"/>
                  </a:lnTo>
                  <a:lnTo>
                    <a:pt x="513" y="12"/>
                  </a:lnTo>
                  <a:lnTo>
                    <a:pt x="511" y="12"/>
                  </a:lnTo>
                  <a:lnTo>
                    <a:pt x="507" y="12"/>
                  </a:lnTo>
                  <a:lnTo>
                    <a:pt x="505" y="14"/>
                  </a:lnTo>
                  <a:lnTo>
                    <a:pt x="503" y="14"/>
                  </a:lnTo>
                  <a:lnTo>
                    <a:pt x="501" y="14"/>
                  </a:lnTo>
                  <a:lnTo>
                    <a:pt x="497" y="14"/>
                  </a:lnTo>
                  <a:lnTo>
                    <a:pt x="495" y="14"/>
                  </a:lnTo>
                  <a:lnTo>
                    <a:pt x="492" y="12"/>
                  </a:lnTo>
                  <a:lnTo>
                    <a:pt x="490" y="12"/>
                  </a:lnTo>
                  <a:lnTo>
                    <a:pt x="488" y="12"/>
                  </a:lnTo>
                  <a:lnTo>
                    <a:pt x="488" y="10"/>
                  </a:lnTo>
                  <a:lnTo>
                    <a:pt x="486" y="10"/>
                  </a:lnTo>
                  <a:lnTo>
                    <a:pt x="484" y="10"/>
                  </a:lnTo>
                  <a:lnTo>
                    <a:pt x="482" y="10"/>
                  </a:lnTo>
                  <a:lnTo>
                    <a:pt x="480" y="10"/>
                  </a:lnTo>
                  <a:lnTo>
                    <a:pt x="478" y="12"/>
                  </a:lnTo>
                  <a:lnTo>
                    <a:pt x="476" y="14"/>
                  </a:lnTo>
                  <a:lnTo>
                    <a:pt x="476" y="17"/>
                  </a:lnTo>
                  <a:lnTo>
                    <a:pt x="474" y="19"/>
                  </a:lnTo>
                  <a:lnTo>
                    <a:pt x="474" y="23"/>
                  </a:lnTo>
                  <a:lnTo>
                    <a:pt x="474" y="25"/>
                  </a:lnTo>
                  <a:lnTo>
                    <a:pt x="472" y="27"/>
                  </a:lnTo>
                  <a:lnTo>
                    <a:pt x="472" y="29"/>
                  </a:lnTo>
                  <a:lnTo>
                    <a:pt x="472" y="27"/>
                  </a:lnTo>
                  <a:lnTo>
                    <a:pt x="472" y="25"/>
                  </a:lnTo>
                  <a:lnTo>
                    <a:pt x="472" y="23"/>
                  </a:lnTo>
                  <a:lnTo>
                    <a:pt x="472" y="19"/>
                  </a:lnTo>
                  <a:lnTo>
                    <a:pt x="472" y="17"/>
                  </a:lnTo>
                  <a:lnTo>
                    <a:pt x="472" y="15"/>
                  </a:lnTo>
                  <a:lnTo>
                    <a:pt x="472" y="14"/>
                  </a:lnTo>
                  <a:lnTo>
                    <a:pt x="474" y="12"/>
                  </a:lnTo>
                  <a:lnTo>
                    <a:pt x="467" y="12"/>
                  </a:lnTo>
                  <a:lnTo>
                    <a:pt x="453" y="12"/>
                  </a:lnTo>
                  <a:lnTo>
                    <a:pt x="449" y="19"/>
                  </a:lnTo>
                  <a:lnTo>
                    <a:pt x="442" y="10"/>
                  </a:lnTo>
                  <a:lnTo>
                    <a:pt x="440" y="12"/>
                  </a:lnTo>
                  <a:lnTo>
                    <a:pt x="438" y="12"/>
                  </a:lnTo>
                  <a:lnTo>
                    <a:pt x="436" y="12"/>
                  </a:lnTo>
                  <a:lnTo>
                    <a:pt x="434" y="12"/>
                  </a:lnTo>
                  <a:lnTo>
                    <a:pt x="432" y="12"/>
                  </a:lnTo>
                  <a:lnTo>
                    <a:pt x="430" y="12"/>
                  </a:lnTo>
                  <a:lnTo>
                    <a:pt x="428" y="12"/>
                  </a:lnTo>
                  <a:lnTo>
                    <a:pt x="428" y="10"/>
                  </a:lnTo>
                  <a:lnTo>
                    <a:pt x="417" y="12"/>
                  </a:lnTo>
                  <a:lnTo>
                    <a:pt x="415" y="21"/>
                  </a:lnTo>
                  <a:lnTo>
                    <a:pt x="413" y="12"/>
                  </a:lnTo>
                  <a:lnTo>
                    <a:pt x="407" y="12"/>
                  </a:lnTo>
                  <a:lnTo>
                    <a:pt x="401" y="17"/>
                  </a:lnTo>
                  <a:lnTo>
                    <a:pt x="400" y="17"/>
                  </a:lnTo>
                  <a:lnTo>
                    <a:pt x="400" y="15"/>
                  </a:lnTo>
                  <a:lnTo>
                    <a:pt x="398" y="15"/>
                  </a:lnTo>
                  <a:lnTo>
                    <a:pt x="396" y="14"/>
                  </a:lnTo>
                  <a:lnTo>
                    <a:pt x="394" y="14"/>
                  </a:lnTo>
                  <a:lnTo>
                    <a:pt x="392" y="14"/>
                  </a:lnTo>
                  <a:lnTo>
                    <a:pt x="390" y="12"/>
                  </a:lnTo>
                  <a:lnTo>
                    <a:pt x="388" y="14"/>
                  </a:lnTo>
                  <a:lnTo>
                    <a:pt x="384" y="14"/>
                  </a:lnTo>
                  <a:lnTo>
                    <a:pt x="382" y="14"/>
                  </a:lnTo>
                  <a:lnTo>
                    <a:pt x="380" y="14"/>
                  </a:lnTo>
                  <a:lnTo>
                    <a:pt x="377" y="14"/>
                  </a:lnTo>
                  <a:lnTo>
                    <a:pt x="375" y="15"/>
                  </a:lnTo>
                  <a:lnTo>
                    <a:pt x="373" y="15"/>
                  </a:lnTo>
                  <a:lnTo>
                    <a:pt x="367" y="23"/>
                  </a:lnTo>
                  <a:lnTo>
                    <a:pt x="369" y="10"/>
                  </a:lnTo>
                  <a:lnTo>
                    <a:pt x="353" y="10"/>
                  </a:lnTo>
                  <a:lnTo>
                    <a:pt x="346" y="6"/>
                  </a:lnTo>
                  <a:lnTo>
                    <a:pt x="338" y="17"/>
                  </a:lnTo>
                  <a:lnTo>
                    <a:pt x="338" y="8"/>
                  </a:lnTo>
                  <a:lnTo>
                    <a:pt x="329" y="12"/>
                  </a:lnTo>
                  <a:lnTo>
                    <a:pt x="327" y="12"/>
                  </a:lnTo>
                  <a:lnTo>
                    <a:pt x="325" y="12"/>
                  </a:lnTo>
                  <a:lnTo>
                    <a:pt x="323" y="12"/>
                  </a:lnTo>
                  <a:lnTo>
                    <a:pt x="321" y="12"/>
                  </a:lnTo>
                  <a:lnTo>
                    <a:pt x="319" y="12"/>
                  </a:lnTo>
                  <a:lnTo>
                    <a:pt x="317" y="10"/>
                  </a:lnTo>
                  <a:lnTo>
                    <a:pt x="315" y="10"/>
                  </a:lnTo>
                  <a:lnTo>
                    <a:pt x="313" y="10"/>
                  </a:lnTo>
                  <a:lnTo>
                    <a:pt x="311" y="8"/>
                  </a:lnTo>
                  <a:lnTo>
                    <a:pt x="309" y="8"/>
                  </a:lnTo>
                  <a:lnTo>
                    <a:pt x="307" y="8"/>
                  </a:lnTo>
                  <a:lnTo>
                    <a:pt x="306" y="10"/>
                  </a:lnTo>
                  <a:lnTo>
                    <a:pt x="306" y="14"/>
                  </a:lnTo>
                  <a:lnTo>
                    <a:pt x="304" y="15"/>
                  </a:lnTo>
                  <a:lnTo>
                    <a:pt x="304" y="17"/>
                  </a:lnTo>
                  <a:lnTo>
                    <a:pt x="304" y="19"/>
                  </a:lnTo>
                  <a:lnTo>
                    <a:pt x="304" y="21"/>
                  </a:lnTo>
                  <a:lnTo>
                    <a:pt x="302" y="21"/>
                  </a:lnTo>
                  <a:lnTo>
                    <a:pt x="302" y="19"/>
                  </a:lnTo>
                  <a:lnTo>
                    <a:pt x="302" y="15"/>
                  </a:lnTo>
                  <a:lnTo>
                    <a:pt x="302" y="14"/>
                  </a:lnTo>
                  <a:lnTo>
                    <a:pt x="302" y="12"/>
                  </a:lnTo>
                  <a:lnTo>
                    <a:pt x="302" y="10"/>
                  </a:lnTo>
                  <a:lnTo>
                    <a:pt x="300" y="10"/>
                  </a:lnTo>
                  <a:lnTo>
                    <a:pt x="300" y="8"/>
                  </a:lnTo>
                  <a:lnTo>
                    <a:pt x="294" y="10"/>
                  </a:lnTo>
                  <a:lnTo>
                    <a:pt x="282" y="10"/>
                  </a:lnTo>
                  <a:lnTo>
                    <a:pt x="277" y="15"/>
                  </a:lnTo>
                  <a:lnTo>
                    <a:pt x="269" y="10"/>
                  </a:lnTo>
                  <a:lnTo>
                    <a:pt x="258" y="12"/>
                  </a:lnTo>
                  <a:lnTo>
                    <a:pt x="252" y="15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2"/>
                  </a:lnTo>
                  <a:lnTo>
                    <a:pt x="252" y="10"/>
                  </a:lnTo>
                  <a:lnTo>
                    <a:pt x="252" y="8"/>
                  </a:lnTo>
                  <a:lnTo>
                    <a:pt x="250" y="8"/>
                  </a:lnTo>
                  <a:lnTo>
                    <a:pt x="248" y="8"/>
                  </a:lnTo>
                  <a:lnTo>
                    <a:pt x="246" y="8"/>
                  </a:lnTo>
                  <a:lnTo>
                    <a:pt x="244" y="8"/>
                  </a:lnTo>
                  <a:lnTo>
                    <a:pt x="242" y="8"/>
                  </a:lnTo>
                  <a:lnTo>
                    <a:pt x="236" y="10"/>
                  </a:lnTo>
                  <a:lnTo>
                    <a:pt x="233" y="15"/>
                  </a:lnTo>
                  <a:lnTo>
                    <a:pt x="227" y="10"/>
                  </a:lnTo>
                  <a:lnTo>
                    <a:pt x="215" y="12"/>
                  </a:lnTo>
                  <a:lnTo>
                    <a:pt x="202" y="8"/>
                  </a:lnTo>
                  <a:lnTo>
                    <a:pt x="198" y="17"/>
                  </a:lnTo>
                  <a:lnTo>
                    <a:pt x="194" y="8"/>
                  </a:lnTo>
                  <a:lnTo>
                    <a:pt x="185" y="12"/>
                  </a:lnTo>
                  <a:lnTo>
                    <a:pt x="171" y="12"/>
                  </a:lnTo>
                  <a:lnTo>
                    <a:pt x="169" y="12"/>
                  </a:lnTo>
                  <a:lnTo>
                    <a:pt x="167" y="12"/>
                  </a:lnTo>
                  <a:lnTo>
                    <a:pt x="165" y="12"/>
                  </a:lnTo>
                  <a:lnTo>
                    <a:pt x="162" y="10"/>
                  </a:lnTo>
                  <a:lnTo>
                    <a:pt x="160" y="12"/>
                  </a:lnTo>
                  <a:lnTo>
                    <a:pt x="158" y="12"/>
                  </a:lnTo>
                  <a:lnTo>
                    <a:pt x="156" y="12"/>
                  </a:lnTo>
                  <a:lnTo>
                    <a:pt x="154" y="14"/>
                  </a:lnTo>
                  <a:lnTo>
                    <a:pt x="154" y="15"/>
                  </a:lnTo>
                  <a:lnTo>
                    <a:pt x="152" y="17"/>
                  </a:lnTo>
                  <a:lnTo>
                    <a:pt x="152" y="19"/>
                  </a:lnTo>
                  <a:lnTo>
                    <a:pt x="152" y="21"/>
                  </a:lnTo>
                  <a:lnTo>
                    <a:pt x="150" y="23"/>
                  </a:lnTo>
                  <a:lnTo>
                    <a:pt x="152" y="10"/>
                  </a:lnTo>
                  <a:lnTo>
                    <a:pt x="142" y="12"/>
                  </a:lnTo>
                  <a:lnTo>
                    <a:pt x="127" y="14"/>
                  </a:lnTo>
                  <a:lnTo>
                    <a:pt x="133" y="27"/>
                  </a:lnTo>
                  <a:lnTo>
                    <a:pt x="125" y="19"/>
                  </a:lnTo>
                  <a:lnTo>
                    <a:pt x="116" y="15"/>
                  </a:lnTo>
                  <a:lnTo>
                    <a:pt x="98" y="21"/>
                  </a:lnTo>
                  <a:lnTo>
                    <a:pt x="98" y="19"/>
                  </a:lnTo>
                  <a:lnTo>
                    <a:pt x="98" y="17"/>
                  </a:lnTo>
                  <a:lnTo>
                    <a:pt x="100" y="15"/>
                  </a:lnTo>
                  <a:lnTo>
                    <a:pt x="98" y="14"/>
                  </a:lnTo>
                  <a:lnTo>
                    <a:pt x="98" y="12"/>
                  </a:lnTo>
                  <a:lnTo>
                    <a:pt x="98" y="10"/>
                  </a:lnTo>
                  <a:lnTo>
                    <a:pt x="96" y="10"/>
                  </a:lnTo>
                  <a:lnTo>
                    <a:pt x="94" y="10"/>
                  </a:lnTo>
                  <a:lnTo>
                    <a:pt x="91" y="12"/>
                  </a:lnTo>
                  <a:lnTo>
                    <a:pt x="87" y="12"/>
                  </a:lnTo>
                  <a:lnTo>
                    <a:pt x="83" y="12"/>
                  </a:lnTo>
                  <a:lnTo>
                    <a:pt x="79" y="12"/>
                  </a:lnTo>
                  <a:lnTo>
                    <a:pt x="75" y="12"/>
                  </a:lnTo>
                  <a:lnTo>
                    <a:pt x="73" y="12"/>
                  </a:lnTo>
                  <a:lnTo>
                    <a:pt x="71" y="12"/>
                  </a:lnTo>
                  <a:lnTo>
                    <a:pt x="75" y="23"/>
                  </a:lnTo>
                  <a:lnTo>
                    <a:pt x="83" y="23"/>
                  </a:lnTo>
                  <a:lnTo>
                    <a:pt x="83" y="33"/>
                  </a:lnTo>
                  <a:lnTo>
                    <a:pt x="71" y="33"/>
                  </a:lnTo>
                  <a:lnTo>
                    <a:pt x="71" y="25"/>
                  </a:lnTo>
                  <a:lnTo>
                    <a:pt x="68" y="14"/>
                  </a:lnTo>
                  <a:lnTo>
                    <a:pt x="56" y="14"/>
                  </a:lnTo>
                  <a:lnTo>
                    <a:pt x="46" y="19"/>
                  </a:lnTo>
                  <a:lnTo>
                    <a:pt x="45" y="23"/>
                  </a:lnTo>
                  <a:lnTo>
                    <a:pt x="43" y="12"/>
                  </a:lnTo>
                  <a:lnTo>
                    <a:pt x="31" y="15"/>
                  </a:lnTo>
                  <a:lnTo>
                    <a:pt x="20" y="10"/>
                  </a:lnTo>
                  <a:lnTo>
                    <a:pt x="22" y="19"/>
                  </a:lnTo>
                  <a:lnTo>
                    <a:pt x="12" y="21"/>
                  </a:lnTo>
                  <a:lnTo>
                    <a:pt x="6" y="29"/>
                  </a:lnTo>
                  <a:lnTo>
                    <a:pt x="8" y="44"/>
                  </a:lnTo>
                  <a:lnTo>
                    <a:pt x="16" y="44"/>
                  </a:lnTo>
                  <a:lnTo>
                    <a:pt x="16" y="52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6" y="54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2" y="60"/>
                  </a:lnTo>
                  <a:lnTo>
                    <a:pt x="2" y="61"/>
                  </a:lnTo>
                  <a:lnTo>
                    <a:pt x="2" y="63"/>
                  </a:lnTo>
                  <a:lnTo>
                    <a:pt x="2" y="65"/>
                  </a:lnTo>
                  <a:lnTo>
                    <a:pt x="2" y="67"/>
                  </a:lnTo>
                  <a:lnTo>
                    <a:pt x="2" y="69"/>
                  </a:lnTo>
                  <a:lnTo>
                    <a:pt x="2" y="71"/>
                  </a:lnTo>
                  <a:lnTo>
                    <a:pt x="2" y="73"/>
                  </a:lnTo>
                  <a:lnTo>
                    <a:pt x="12" y="71"/>
                  </a:lnTo>
                  <a:lnTo>
                    <a:pt x="2" y="79"/>
                  </a:lnTo>
                  <a:lnTo>
                    <a:pt x="2" y="88"/>
                  </a:lnTo>
                  <a:lnTo>
                    <a:pt x="16" y="90"/>
                  </a:lnTo>
                  <a:lnTo>
                    <a:pt x="6" y="90"/>
                  </a:lnTo>
                  <a:lnTo>
                    <a:pt x="6" y="102"/>
                  </a:lnTo>
                  <a:lnTo>
                    <a:pt x="16" y="108"/>
                  </a:lnTo>
                  <a:lnTo>
                    <a:pt x="6" y="109"/>
                  </a:lnTo>
                  <a:lnTo>
                    <a:pt x="10" y="121"/>
                  </a:lnTo>
                  <a:lnTo>
                    <a:pt x="10" y="138"/>
                  </a:lnTo>
                  <a:lnTo>
                    <a:pt x="2" y="146"/>
                  </a:lnTo>
                  <a:lnTo>
                    <a:pt x="16" y="148"/>
                  </a:lnTo>
                  <a:lnTo>
                    <a:pt x="6" y="152"/>
                  </a:lnTo>
                  <a:lnTo>
                    <a:pt x="4" y="155"/>
                  </a:lnTo>
                  <a:lnTo>
                    <a:pt x="6" y="167"/>
                  </a:lnTo>
                  <a:lnTo>
                    <a:pt x="6" y="180"/>
                  </a:lnTo>
                  <a:lnTo>
                    <a:pt x="16" y="175"/>
                  </a:lnTo>
                  <a:lnTo>
                    <a:pt x="20" y="182"/>
                  </a:lnTo>
                  <a:lnTo>
                    <a:pt x="12" y="184"/>
                  </a:lnTo>
                  <a:lnTo>
                    <a:pt x="8" y="192"/>
                  </a:lnTo>
                  <a:lnTo>
                    <a:pt x="10" y="207"/>
                  </a:lnTo>
                  <a:lnTo>
                    <a:pt x="22" y="205"/>
                  </a:lnTo>
                  <a:lnTo>
                    <a:pt x="20" y="211"/>
                  </a:lnTo>
                  <a:lnTo>
                    <a:pt x="10" y="211"/>
                  </a:lnTo>
                  <a:lnTo>
                    <a:pt x="8" y="226"/>
                  </a:lnTo>
                  <a:lnTo>
                    <a:pt x="20" y="230"/>
                  </a:lnTo>
                  <a:lnTo>
                    <a:pt x="8" y="232"/>
                  </a:lnTo>
                  <a:lnTo>
                    <a:pt x="8" y="246"/>
                  </a:lnTo>
                  <a:lnTo>
                    <a:pt x="20" y="248"/>
                  </a:lnTo>
                  <a:lnTo>
                    <a:pt x="16" y="255"/>
                  </a:lnTo>
                  <a:lnTo>
                    <a:pt x="8" y="253"/>
                  </a:lnTo>
                  <a:lnTo>
                    <a:pt x="8" y="261"/>
                  </a:lnTo>
                  <a:lnTo>
                    <a:pt x="14" y="267"/>
                  </a:lnTo>
                  <a:lnTo>
                    <a:pt x="8" y="274"/>
                  </a:lnTo>
                  <a:lnTo>
                    <a:pt x="2" y="274"/>
                  </a:lnTo>
                  <a:lnTo>
                    <a:pt x="6" y="286"/>
                  </a:lnTo>
                  <a:lnTo>
                    <a:pt x="16" y="284"/>
                  </a:lnTo>
                  <a:lnTo>
                    <a:pt x="16" y="290"/>
                  </a:lnTo>
                  <a:lnTo>
                    <a:pt x="8" y="290"/>
                  </a:lnTo>
                  <a:lnTo>
                    <a:pt x="6" y="305"/>
                  </a:lnTo>
                  <a:lnTo>
                    <a:pt x="16" y="307"/>
                  </a:lnTo>
                  <a:lnTo>
                    <a:pt x="2" y="309"/>
                  </a:lnTo>
                  <a:lnTo>
                    <a:pt x="8" y="315"/>
                  </a:lnTo>
                  <a:lnTo>
                    <a:pt x="6" y="328"/>
                  </a:lnTo>
                  <a:lnTo>
                    <a:pt x="20" y="324"/>
                  </a:lnTo>
                  <a:lnTo>
                    <a:pt x="8" y="330"/>
                  </a:lnTo>
                  <a:lnTo>
                    <a:pt x="8" y="340"/>
                  </a:lnTo>
                  <a:lnTo>
                    <a:pt x="16" y="351"/>
                  </a:lnTo>
                  <a:lnTo>
                    <a:pt x="22" y="359"/>
                  </a:lnTo>
                  <a:lnTo>
                    <a:pt x="10" y="361"/>
                  </a:lnTo>
                  <a:lnTo>
                    <a:pt x="6" y="370"/>
                  </a:lnTo>
                  <a:lnTo>
                    <a:pt x="20" y="372"/>
                  </a:lnTo>
                  <a:lnTo>
                    <a:pt x="6" y="374"/>
                  </a:lnTo>
                  <a:lnTo>
                    <a:pt x="12" y="384"/>
                  </a:lnTo>
                  <a:lnTo>
                    <a:pt x="10" y="395"/>
                  </a:lnTo>
                  <a:lnTo>
                    <a:pt x="20" y="393"/>
                  </a:lnTo>
                  <a:lnTo>
                    <a:pt x="18" y="399"/>
                  </a:lnTo>
                  <a:lnTo>
                    <a:pt x="12" y="399"/>
                  </a:lnTo>
                  <a:lnTo>
                    <a:pt x="8" y="409"/>
                  </a:lnTo>
                  <a:lnTo>
                    <a:pt x="8" y="424"/>
                  </a:lnTo>
                  <a:lnTo>
                    <a:pt x="20" y="422"/>
                  </a:lnTo>
                  <a:lnTo>
                    <a:pt x="18" y="432"/>
                  </a:lnTo>
                  <a:lnTo>
                    <a:pt x="10" y="430"/>
                  </a:lnTo>
                  <a:lnTo>
                    <a:pt x="8" y="432"/>
                  </a:lnTo>
                  <a:lnTo>
                    <a:pt x="8" y="434"/>
                  </a:lnTo>
                  <a:lnTo>
                    <a:pt x="6" y="434"/>
                  </a:lnTo>
                  <a:lnTo>
                    <a:pt x="6" y="436"/>
                  </a:lnTo>
                  <a:lnTo>
                    <a:pt x="6" y="438"/>
                  </a:lnTo>
                  <a:lnTo>
                    <a:pt x="6" y="439"/>
                  </a:lnTo>
                  <a:lnTo>
                    <a:pt x="6" y="441"/>
                  </a:lnTo>
                  <a:lnTo>
                    <a:pt x="6" y="443"/>
                  </a:lnTo>
                  <a:lnTo>
                    <a:pt x="6" y="445"/>
                  </a:lnTo>
                  <a:lnTo>
                    <a:pt x="6" y="447"/>
                  </a:lnTo>
                  <a:lnTo>
                    <a:pt x="6" y="449"/>
                  </a:lnTo>
                  <a:lnTo>
                    <a:pt x="16" y="449"/>
                  </a:lnTo>
                  <a:lnTo>
                    <a:pt x="18" y="449"/>
                  </a:lnTo>
                  <a:lnTo>
                    <a:pt x="18" y="451"/>
                  </a:lnTo>
                  <a:lnTo>
                    <a:pt x="18" y="453"/>
                  </a:lnTo>
                  <a:lnTo>
                    <a:pt x="18" y="455"/>
                  </a:lnTo>
                  <a:lnTo>
                    <a:pt x="16" y="457"/>
                  </a:lnTo>
                  <a:lnTo>
                    <a:pt x="14" y="457"/>
                  </a:lnTo>
                  <a:lnTo>
                    <a:pt x="12" y="457"/>
                  </a:lnTo>
                  <a:lnTo>
                    <a:pt x="10" y="457"/>
                  </a:lnTo>
                  <a:lnTo>
                    <a:pt x="10" y="455"/>
                  </a:lnTo>
                  <a:lnTo>
                    <a:pt x="8" y="455"/>
                  </a:lnTo>
                  <a:lnTo>
                    <a:pt x="4" y="464"/>
                  </a:lnTo>
                  <a:lnTo>
                    <a:pt x="8" y="472"/>
                  </a:lnTo>
                  <a:lnTo>
                    <a:pt x="20" y="478"/>
                  </a:lnTo>
                  <a:lnTo>
                    <a:pt x="8" y="478"/>
                  </a:lnTo>
                  <a:lnTo>
                    <a:pt x="10" y="495"/>
                  </a:lnTo>
                  <a:lnTo>
                    <a:pt x="23" y="499"/>
                  </a:lnTo>
                  <a:lnTo>
                    <a:pt x="8" y="499"/>
                  </a:lnTo>
                  <a:lnTo>
                    <a:pt x="8" y="510"/>
                  </a:lnTo>
                  <a:lnTo>
                    <a:pt x="16" y="518"/>
                  </a:lnTo>
                  <a:lnTo>
                    <a:pt x="8" y="518"/>
                  </a:lnTo>
                  <a:lnTo>
                    <a:pt x="2" y="532"/>
                  </a:lnTo>
                  <a:lnTo>
                    <a:pt x="16" y="537"/>
                  </a:lnTo>
                  <a:lnTo>
                    <a:pt x="0" y="537"/>
                  </a:lnTo>
                  <a:lnTo>
                    <a:pt x="4" y="549"/>
                  </a:lnTo>
                  <a:lnTo>
                    <a:pt x="6" y="558"/>
                  </a:lnTo>
                  <a:lnTo>
                    <a:pt x="10" y="560"/>
                  </a:lnTo>
                  <a:lnTo>
                    <a:pt x="6" y="562"/>
                  </a:lnTo>
                  <a:lnTo>
                    <a:pt x="8" y="562"/>
                  </a:lnTo>
                  <a:lnTo>
                    <a:pt x="10" y="562"/>
                  </a:lnTo>
                  <a:lnTo>
                    <a:pt x="10" y="564"/>
                  </a:lnTo>
                  <a:lnTo>
                    <a:pt x="12" y="564"/>
                  </a:lnTo>
                  <a:lnTo>
                    <a:pt x="12" y="566"/>
                  </a:lnTo>
                  <a:lnTo>
                    <a:pt x="6" y="568"/>
                  </a:lnTo>
                  <a:lnTo>
                    <a:pt x="6" y="578"/>
                  </a:lnTo>
                  <a:lnTo>
                    <a:pt x="10" y="578"/>
                  </a:lnTo>
                  <a:lnTo>
                    <a:pt x="10" y="579"/>
                  </a:lnTo>
                  <a:lnTo>
                    <a:pt x="10" y="581"/>
                  </a:lnTo>
                  <a:lnTo>
                    <a:pt x="10" y="583"/>
                  </a:lnTo>
                  <a:lnTo>
                    <a:pt x="6" y="583"/>
                  </a:lnTo>
                  <a:lnTo>
                    <a:pt x="8" y="587"/>
                  </a:lnTo>
                  <a:lnTo>
                    <a:pt x="8" y="589"/>
                  </a:lnTo>
                  <a:lnTo>
                    <a:pt x="6" y="589"/>
                  </a:lnTo>
                  <a:lnTo>
                    <a:pt x="6" y="591"/>
                  </a:lnTo>
                  <a:lnTo>
                    <a:pt x="10" y="591"/>
                  </a:lnTo>
                  <a:lnTo>
                    <a:pt x="10" y="593"/>
                  </a:lnTo>
                  <a:lnTo>
                    <a:pt x="6" y="595"/>
                  </a:lnTo>
                  <a:lnTo>
                    <a:pt x="6" y="597"/>
                  </a:lnTo>
                  <a:lnTo>
                    <a:pt x="6" y="599"/>
                  </a:lnTo>
                  <a:lnTo>
                    <a:pt x="6" y="601"/>
                  </a:lnTo>
                  <a:lnTo>
                    <a:pt x="6" y="603"/>
                  </a:lnTo>
                  <a:lnTo>
                    <a:pt x="6" y="604"/>
                  </a:lnTo>
                  <a:lnTo>
                    <a:pt x="6" y="606"/>
                  </a:lnTo>
                  <a:lnTo>
                    <a:pt x="4" y="606"/>
                  </a:lnTo>
                  <a:lnTo>
                    <a:pt x="4" y="608"/>
                  </a:lnTo>
                  <a:lnTo>
                    <a:pt x="10" y="608"/>
                  </a:lnTo>
                  <a:lnTo>
                    <a:pt x="10" y="612"/>
                  </a:lnTo>
                  <a:lnTo>
                    <a:pt x="23" y="614"/>
                  </a:lnTo>
                  <a:lnTo>
                    <a:pt x="12" y="618"/>
                  </a:lnTo>
                  <a:lnTo>
                    <a:pt x="12" y="620"/>
                  </a:lnTo>
                  <a:lnTo>
                    <a:pt x="10" y="622"/>
                  </a:lnTo>
                  <a:lnTo>
                    <a:pt x="10" y="624"/>
                  </a:lnTo>
                  <a:lnTo>
                    <a:pt x="10" y="626"/>
                  </a:lnTo>
                  <a:lnTo>
                    <a:pt x="12" y="627"/>
                  </a:lnTo>
                  <a:lnTo>
                    <a:pt x="14" y="627"/>
                  </a:lnTo>
                  <a:lnTo>
                    <a:pt x="16" y="627"/>
                  </a:lnTo>
                  <a:lnTo>
                    <a:pt x="18" y="627"/>
                  </a:lnTo>
                  <a:lnTo>
                    <a:pt x="20" y="627"/>
                  </a:lnTo>
                  <a:lnTo>
                    <a:pt x="22" y="627"/>
                  </a:lnTo>
                  <a:lnTo>
                    <a:pt x="23" y="627"/>
                  </a:lnTo>
                  <a:lnTo>
                    <a:pt x="10" y="631"/>
                  </a:lnTo>
                  <a:lnTo>
                    <a:pt x="10" y="643"/>
                  </a:lnTo>
                  <a:lnTo>
                    <a:pt x="18" y="647"/>
                  </a:lnTo>
                  <a:lnTo>
                    <a:pt x="12" y="649"/>
                  </a:lnTo>
                  <a:lnTo>
                    <a:pt x="14" y="654"/>
                  </a:lnTo>
                  <a:lnTo>
                    <a:pt x="16" y="652"/>
                  </a:lnTo>
                  <a:lnTo>
                    <a:pt x="18" y="652"/>
                  </a:lnTo>
                  <a:lnTo>
                    <a:pt x="20" y="652"/>
                  </a:lnTo>
                  <a:lnTo>
                    <a:pt x="22" y="652"/>
                  </a:lnTo>
                  <a:lnTo>
                    <a:pt x="22" y="654"/>
                  </a:lnTo>
                  <a:lnTo>
                    <a:pt x="20" y="656"/>
                  </a:lnTo>
                  <a:lnTo>
                    <a:pt x="20" y="658"/>
                  </a:lnTo>
                  <a:lnTo>
                    <a:pt x="18" y="660"/>
                  </a:lnTo>
                  <a:lnTo>
                    <a:pt x="20" y="660"/>
                  </a:lnTo>
                  <a:lnTo>
                    <a:pt x="22" y="660"/>
                  </a:lnTo>
                  <a:lnTo>
                    <a:pt x="22" y="662"/>
                  </a:lnTo>
                  <a:lnTo>
                    <a:pt x="23" y="662"/>
                  </a:lnTo>
                  <a:lnTo>
                    <a:pt x="25" y="664"/>
                  </a:lnTo>
                  <a:lnTo>
                    <a:pt x="27" y="664"/>
                  </a:lnTo>
                  <a:lnTo>
                    <a:pt x="27" y="666"/>
                  </a:lnTo>
                  <a:lnTo>
                    <a:pt x="29" y="666"/>
                  </a:lnTo>
                  <a:lnTo>
                    <a:pt x="31" y="656"/>
                  </a:lnTo>
                  <a:lnTo>
                    <a:pt x="39" y="656"/>
                  </a:lnTo>
                  <a:lnTo>
                    <a:pt x="41" y="654"/>
                  </a:lnTo>
                  <a:lnTo>
                    <a:pt x="43" y="654"/>
                  </a:lnTo>
                  <a:lnTo>
                    <a:pt x="45" y="654"/>
                  </a:lnTo>
                  <a:lnTo>
                    <a:pt x="46" y="654"/>
                  </a:lnTo>
                  <a:lnTo>
                    <a:pt x="45" y="656"/>
                  </a:lnTo>
                  <a:lnTo>
                    <a:pt x="45" y="658"/>
                  </a:lnTo>
                  <a:lnTo>
                    <a:pt x="45" y="660"/>
                  </a:lnTo>
                  <a:lnTo>
                    <a:pt x="45" y="662"/>
                  </a:lnTo>
                  <a:lnTo>
                    <a:pt x="43" y="662"/>
                  </a:lnTo>
                  <a:lnTo>
                    <a:pt x="43" y="664"/>
                  </a:lnTo>
                  <a:lnTo>
                    <a:pt x="50" y="662"/>
                  </a:lnTo>
                  <a:lnTo>
                    <a:pt x="56" y="668"/>
                  </a:lnTo>
                  <a:lnTo>
                    <a:pt x="58" y="660"/>
                  </a:lnTo>
                  <a:lnTo>
                    <a:pt x="66" y="658"/>
                  </a:lnTo>
                  <a:lnTo>
                    <a:pt x="70" y="664"/>
                  </a:lnTo>
                  <a:lnTo>
                    <a:pt x="70" y="662"/>
                  </a:lnTo>
                  <a:lnTo>
                    <a:pt x="70" y="660"/>
                  </a:lnTo>
                  <a:lnTo>
                    <a:pt x="71" y="658"/>
                  </a:lnTo>
                  <a:lnTo>
                    <a:pt x="73" y="658"/>
                  </a:lnTo>
                  <a:lnTo>
                    <a:pt x="75" y="656"/>
                  </a:lnTo>
                  <a:lnTo>
                    <a:pt x="77" y="656"/>
                  </a:lnTo>
                  <a:lnTo>
                    <a:pt x="79" y="654"/>
                  </a:lnTo>
                  <a:lnTo>
                    <a:pt x="81" y="654"/>
                  </a:lnTo>
                  <a:lnTo>
                    <a:pt x="83" y="654"/>
                  </a:lnTo>
                  <a:lnTo>
                    <a:pt x="85" y="654"/>
                  </a:lnTo>
                  <a:lnTo>
                    <a:pt x="85" y="652"/>
                  </a:lnTo>
                  <a:lnTo>
                    <a:pt x="87" y="666"/>
                  </a:lnTo>
                  <a:lnTo>
                    <a:pt x="91" y="662"/>
                  </a:lnTo>
                  <a:lnTo>
                    <a:pt x="100" y="662"/>
                  </a:lnTo>
                  <a:lnTo>
                    <a:pt x="100" y="649"/>
                  </a:lnTo>
                  <a:lnTo>
                    <a:pt x="108" y="650"/>
                  </a:lnTo>
                  <a:lnTo>
                    <a:pt x="108" y="656"/>
                  </a:lnTo>
                  <a:lnTo>
                    <a:pt x="116" y="658"/>
                  </a:lnTo>
                  <a:lnTo>
                    <a:pt x="114" y="668"/>
                  </a:lnTo>
                  <a:lnTo>
                    <a:pt x="119" y="668"/>
                  </a:lnTo>
                  <a:lnTo>
                    <a:pt x="135" y="660"/>
                  </a:lnTo>
                  <a:lnTo>
                    <a:pt x="133" y="654"/>
                  </a:lnTo>
                  <a:lnTo>
                    <a:pt x="146" y="652"/>
                  </a:lnTo>
                  <a:lnTo>
                    <a:pt x="146" y="660"/>
                  </a:lnTo>
                  <a:lnTo>
                    <a:pt x="144" y="662"/>
                  </a:lnTo>
                  <a:lnTo>
                    <a:pt x="144" y="664"/>
                  </a:lnTo>
                  <a:lnTo>
                    <a:pt x="146" y="664"/>
                  </a:lnTo>
                  <a:lnTo>
                    <a:pt x="148" y="664"/>
                  </a:lnTo>
                  <a:lnTo>
                    <a:pt x="152" y="664"/>
                  </a:lnTo>
                  <a:lnTo>
                    <a:pt x="154" y="662"/>
                  </a:lnTo>
                  <a:lnTo>
                    <a:pt x="156" y="662"/>
                  </a:lnTo>
                  <a:lnTo>
                    <a:pt x="158" y="660"/>
                  </a:lnTo>
                  <a:lnTo>
                    <a:pt x="160" y="660"/>
                  </a:lnTo>
                  <a:lnTo>
                    <a:pt x="160" y="658"/>
                  </a:lnTo>
                  <a:lnTo>
                    <a:pt x="160" y="652"/>
                  </a:lnTo>
                  <a:lnTo>
                    <a:pt x="164" y="654"/>
                  </a:lnTo>
                  <a:lnTo>
                    <a:pt x="167" y="660"/>
                  </a:lnTo>
                  <a:lnTo>
                    <a:pt x="169" y="658"/>
                  </a:lnTo>
                  <a:lnTo>
                    <a:pt x="171" y="658"/>
                  </a:lnTo>
                  <a:lnTo>
                    <a:pt x="175" y="658"/>
                  </a:lnTo>
                  <a:lnTo>
                    <a:pt x="177" y="658"/>
                  </a:lnTo>
                  <a:lnTo>
                    <a:pt x="179" y="658"/>
                  </a:lnTo>
                  <a:lnTo>
                    <a:pt x="183" y="660"/>
                  </a:lnTo>
                  <a:lnTo>
                    <a:pt x="185" y="660"/>
                  </a:lnTo>
                  <a:lnTo>
                    <a:pt x="187" y="662"/>
                  </a:lnTo>
                  <a:lnTo>
                    <a:pt x="188" y="662"/>
                  </a:lnTo>
                  <a:lnTo>
                    <a:pt x="188" y="664"/>
                  </a:lnTo>
                  <a:lnTo>
                    <a:pt x="194" y="652"/>
                  </a:lnTo>
                  <a:lnTo>
                    <a:pt x="198" y="654"/>
                  </a:lnTo>
                  <a:lnTo>
                    <a:pt x="196" y="664"/>
                  </a:lnTo>
                  <a:lnTo>
                    <a:pt x="206" y="662"/>
                  </a:lnTo>
                  <a:lnTo>
                    <a:pt x="213" y="654"/>
                  </a:lnTo>
                  <a:lnTo>
                    <a:pt x="219" y="660"/>
                  </a:lnTo>
                  <a:lnTo>
                    <a:pt x="221" y="660"/>
                  </a:lnTo>
                  <a:lnTo>
                    <a:pt x="223" y="662"/>
                  </a:lnTo>
                  <a:lnTo>
                    <a:pt x="225" y="662"/>
                  </a:lnTo>
                  <a:lnTo>
                    <a:pt x="227" y="662"/>
                  </a:lnTo>
                  <a:lnTo>
                    <a:pt x="229" y="662"/>
                  </a:lnTo>
                  <a:lnTo>
                    <a:pt x="233" y="662"/>
                  </a:lnTo>
                  <a:lnTo>
                    <a:pt x="235" y="662"/>
                  </a:lnTo>
                  <a:lnTo>
                    <a:pt x="238" y="664"/>
                  </a:lnTo>
                  <a:lnTo>
                    <a:pt x="242" y="664"/>
                  </a:lnTo>
                  <a:lnTo>
                    <a:pt x="244" y="664"/>
                  </a:lnTo>
                  <a:lnTo>
                    <a:pt x="248" y="664"/>
                  </a:lnTo>
                  <a:lnTo>
                    <a:pt x="250" y="664"/>
                  </a:lnTo>
                  <a:lnTo>
                    <a:pt x="252" y="664"/>
                  </a:lnTo>
                  <a:lnTo>
                    <a:pt x="252" y="652"/>
                  </a:lnTo>
                  <a:lnTo>
                    <a:pt x="256" y="656"/>
                  </a:lnTo>
                  <a:lnTo>
                    <a:pt x="258" y="662"/>
                  </a:lnTo>
                  <a:lnTo>
                    <a:pt x="273" y="660"/>
                  </a:lnTo>
                  <a:lnTo>
                    <a:pt x="277" y="668"/>
                  </a:lnTo>
                  <a:lnTo>
                    <a:pt x="281" y="654"/>
                  </a:lnTo>
                  <a:lnTo>
                    <a:pt x="284" y="658"/>
                  </a:lnTo>
                  <a:lnTo>
                    <a:pt x="292" y="662"/>
                  </a:lnTo>
                  <a:lnTo>
                    <a:pt x="300" y="652"/>
                  </a:lnTo>
                  <a:lnTo>
                    <a:pt x="296" y="647"/>
                  </a:lnTo>
                  <a:lnTo>
                    <a:pt x="309" y="649"/>
                  </a:lnTo>
                  <a:lnTo>
                    <a:pt x="309" y="654"/>
                  </a:lnTo>
                  <a:lnTo>
                    <a:pt x="317" y="662"/>
                  </a:lnTo>
                  <a:lnTo>
                    <a:pt x="329" y="658"/>
                  </a:lnTo>
                  <a:lnTo>
                    <a:pt x="325" y="652"/>
                  </a:lnTo>
                  <a:lnTo>
                    <a:pt x="329" y="652"/>
                  </a:lnTo>
                  <a:lnTo>
                    <a:pt x="330" y="656"/>
                  </a:lnTo>
                  <a:lnTo>
                    <a:pt x="334" y="664"/>
                  </a:lnTo>
                  <a:lnTo>
                    <a:pt x="344" y="658"/>
                  </a:lnTo>
                  <a:lnTo>
                    <a:pt x="344" y="649"/>
                  </a:lnTo>
                  <a:lnTo>
                    <a:pt x="348" y="656"/>
                  </a:lnTo>
                  <a:lnTo>
                    <a:pt x="355" y="660"/>
                  </a:lnTo>
                  <a:lnTo>
                    <a:pt x="357" y="658"/>
                  </a:lnTo>
                  <a:lnTo>
                    <a:pt x="359" y="658"/>
                  </a:lnTo>
                  <a:lnTo>
                    <a:pt x="361" y="656"/>
                  </a:lnTo>
                  <a:lnTo>
                    <a:pt x="363" y="654"/>
                  </a:lnTo>
                  <a:lnTo>
                    <a:pt x="365" y="654"/>
                  </a:lnTo>
                  <a:lnTo>
                    <a:pt x="367" y="654"/>
                  </a:lnTo>
                  <a:lnTo>
                    <a:pt x="369" y="654"/>
                  </a:lnTo>
                  <a:lnTo>
                    <a:pt x="371" y="656"/>
                  </a:lnTo>
                  <a:lnTo>
                    <a:pt x="373" y="656"/>
                  </a:lnTo>
                  <a:lnTo>
                    <a:pt x="375" y="658"/>
                  </a:lnTo>
                  <a:lnTo>
                    <a:pt x="375" y="660"/>
                  </a:lnTo>
                  <a:lnTo>
                    <a:pt x="377" y="660"/>
                  </a:lnTo>
                  <a:lnTo>
                    <a:pt x="378" y="652"/>
                  </a:lnTo>
                  <a:lnTo>
                    <a:pt x="378" y="654"/>
                  </a:lnTo>
                  <a:lnTo>
                    <a:pt x="378" y="656"/>
                  </a:lnTo>
                  <a:lnTo>
                    <a:pt x="378" y="658"/>
                  </a:lnTo>
                  <a:lnTo>
                    <a:pt x="380" y="658"/>
                  </a:lnTo>
                  <a:lnTo>
                    <a:pt x="382" y="658"/>
                  </a:lnTo>
                  <a:lnTo>
                    <a:pt x="382" y="656"/>
                  </a:lnTo>
                  <a:lnTo>
                    <a:pt x="384" y="656"/>
                  </a:lnTo>
                  <a:lnTo>
                    <a:pt x="386" y="656"/>
                  </a:lnTo>
                  <a:lnTo>
                    <a:pt x="388" y="656"/>
                  </a:lnTo>
                  <a:lnTo>
                    <a:pt x="390" y="658"/>
                  </a:lnTo>
                  <a:lnTo>
                    <a:pt x="392" y="656"/>
                  </a:lnTo>
                  <a:lnTo>
                    <a:pt x="396" y="656"/>
                  </a:lnTo>
                  <a:lnTo>
                    <a:pt x="400" y="656"/>
                  </a:lnTo>
                  <a:lnTo>
                    <a:pt x="403" y="656"/>
                  </a:lnTo>
                  <a:lnTo>
                    <a:pt x="407" y="656"/>
                  </a:lnTo>
                  <a:lnTo>
                    <a:pt x="409" y="656"/>
                  </a:lnTo>
                  <a:lnTo>
                    <a:pt x="413" y="658"/>
                  </a:lnTo>
                  <a:lnTo>
                    <a:pt x="415" y="658"/>
                  </a:lnTo>
                  <a:lnTo>
                    <a:pt x="417" y="660"/>
                  </a:lnTo>
                  <a:lnTo>
                    <a:pt x="423" y="652"/>
                  </a:lnTo>
                  <a:lnTo>
                    <a:pt x="428" y="652"/>
                  </a:lnTo>
                  <a:lnTo>
                    <a:pt x="428" y="660"/>
                  </a:lnTo>
                  <a:lnTo>
                    <a:pt x="430" y="660"/>
                  </a:lnTo>
                  <a:lnTo>
                    <a:pt x="432" y="660"/>
                  </a:lnTo>
                  <a:lnTo>
                    <a:pt x="434" y="660"/>
                  </a:lnTo>
                  <a:lnTo>
                    <a:pt x="436" y="658"/>
                  </a:lnTo>
                  <a:lnTo>
                    <a:pt x="440" y="658"/>
                  </a:lnTo>
                  <a:lnTo>
                    <a:pt x="444" y="656"/>
                  </a:lnTo>
                  <a:lnTo>
                    <a:pt x="446" y="656"/>
                  </a:lnTo>
                  <a:lnTo>
                    <a:pt x="448" y="656"/>
                  </a:lnTo>
                  <a:lnTo>
                    <a:pt x="451" y="656"/>
                  </a:lnTo>
                  <a:lnTo>
                    <a:pt x="453" y="656"/>
                  </a:lnTo>
                  <a:lnTo>
                    <a:pt x="459" y="645"/>
                  </a:lnTo>
                  <a:lnTo>
                    <a:pt x="459" y="660"/>
                  </a:lnTo>
                  <a:lnTo>
                    <a:pt x="471" y="658"/>
                  </a:lnTo>
                  <a:lnTo>
                    <a:pt x="474" y="668"/>
                  </a:lnTo>
                  <a:lnTo>
                    <a:pt x="472" y="668"/>
                  </a:lnTo>
                  <a:lnTo>
                    <a:pt x="474" y="668"/>
                  </a:lnTo>
                  <a:lnTo>
                    <a:pt x="474" y="666"/>
                  </a:lnTo>
                  <a:lnTo>
                    <a:pt x="476" y="666"/>
                  </a:lnTo>
                  <a:lnTo>
                    <a:pt x="478" y="666"/>
                  </a:lnTo>
                  <a:lnTo>
                    <a:pt x="480" y="666"/>
                  </a:lnTo>
                  <a:lnTo>
                    <a:pt x="484" y="666"/>
                  </a:lnTo>
                  <a:lnTo>
                    <a:pt x="486" y="666"/>
                  </a:lnTo>
                  <a:lnTo>
                    <a:pt x="488" y="666"/>
                  </a:lnTo>
                  <a:lnTo>
                    <a:pt x="490" y="666"/>
                  </a:lnTo>
                  <a:lnTo>
                    <a:pt x="492" y="666"/>
                  </a:lnTo>
                  <a:lnTo>
                    <a:pt x="494" y="652"/>
                  </a:lnTo>
                  <a:lnTo>
                    <a:pt x="495" y="662"/>
                  </a:lnTo>
                  <a:lnTo>
                    <a:pt x="505" y="660"/>
                  </a:lnTo>
                  <a:lnTo>
                    <a:pt x="513" y="668"/>
                  </a:lnTo>
                  <a:lnTo>
                    <a:pt x="517" y="660"/>
                  </a:lnTo>
                  <a:lnTo>
                    <a:pt x="520" y="652"/>
                  </a:lnTo>
                  <a:lnTo>
                    <a:pt x="522" y="664"/>
                  </a:lnTo>
                  <a:lnTo>
                    <a:pt x="526" y="660"/>
                  </a:lnTo>
                  <a:lnTo>
                    <a:pt x="538" y="664"/>
                  </a:lnTo>
                  <a:lnTo>
                    <a:pt x="540" y="656"/>
                  </a:lnTo>
                  <a:lnTo>
                    <a:pt x="543" y="650"/>
                  </a:lnTo>
                  <a:lnTo>
                    <a:pt x="545" y="662"/>
                  </a:lnTo>
                  <a:lnTo>
                    <a:pt x="551" y="658"/>
                  </a:lnTo>
                  <a:lnTo>
                    <a:pt x="565" y="662"/>
                  </a:lnTo>
                  <a:lnTo>
                    <a:pt x="572" y="656"/>
                  </a:lnTo>
                  <a:lnTo>
                    <a:pt x="572" y="664"/>
                  </a:lnTo>
                  <a:lnTo>
                    <a:pt x="582" y="662"/>
                  </a:lnTo>
                  <a:lnTo>
                    <a:pt x="593" y="664"/>
                  </a:lnTo>
                  <a:lnTo>
                    <a:pt x="591" y="656"/>
                  </a:lnTo>
                  <a:lnTo>
                    <a:pt x="595" y="649"/>
                  </a:lnTo>
                  <a:lnTo>
                    <a:pt x="599" y="656"/>
                  </a:lnTo>
                  <a:lnTo>
                    <a:pt x="599" y="662"/>
                  </a:lnTo>
                  <a:lnTo>
                    <a:pt x="614" y="660"/>
                  </a:lnTo>
                  <a:lnTo>
                    <a:pt x="618" y="652"/>
                  </a:lnTo>
                  <a:lnTo>
                    <a:pt x="622" y="662"/>
                  </a:lnTo>
                  <a:lnTo>
                    <a:pt x="636" y="658"/>
                  </a:lnTo>
                  <a:lnTo>
                    <a:pt x="647" y="664"/>
                  </a:lnTo>
                  <a:lnTo>
                    <a:pt x="659" y="656"/>
                  </a:lnTo>
                  <a:lnTo>
                    <a:pt x="660" y="645"/>
                  </a:lnTo>
                  <a:lnTo>
                    <a:pt x="662" y="654"/>
                  </a:lnTo>
                  <a:lnTo>
                    <a:pt x="674" y="656"/>
                  </a:lnTo>
                  <a:lnTo>
                    <a:pt x="674" y="664"/>
                  </a:lnTo>
                  <a:lnTo>
                    <a:pt x="682" y="658"/>
                  </a:lnTo>
                  <a:lnTo>
                    <a:pt x="691" y="660"/>
                  </a:lnTo>
                  <a:lnTo>
                    <a:pt x="691" y="652"/>
                  </a:lnTo>
                  <a:lnTo>
                    <a:pt x="697" y="656"/>
                  </a:lnTo>
                  <a:lnTo>
                    <a:pt x="708" y="654"/>
                  </a:lnTo>
                  <a:lnTo>
                    <a:pt x="708" y="664"/>
                  </a:lnTo>
                  <a:lnTo>
                    <a:pt x="718" y="664"/>
                  </a:lnTo>
                  <a:lnTo>
                    <a:pt x="724" y="654"/>
                  </a:lnTo>
                  <a:lnTo>
                    <a:pt x="726" y="662"/>
                  </a:lnTo>
                  <a:lnTo>
                    <a:pt x="735" y="660"/>
                  </a:lnTo>
                  <a:lnTo>
                    <a:pt x="739" y="650"/>
                  </a:lnTo>
                  <a:lnTo>
                    <a:pt x="747" y="656"/>
                  </a:lnTo>
                  <a:lnTo>
                    <a:pt x="745" y="666"/>
                  </a:lnTo>
                  <a:lnTo>
                    <a:pt x="747" y="666"/>
                  </a:lnTo>
                  <a:lnTo>
                    <a:pt x="749" y="664"/>
                  </a:lnTo>
                  <a:lnTo>
                    <a:pt x="751" y="664"/>
                  </a:lnTo>
                  <a:lnTo>
                    <a:pt x="753" y="662"/>
                  </a:lnTo>
                  <a:lnTo>
                    <a:pt x="755" y="662"/>
                  </a:lnTo>
                  <a:lnTo>
                    <a:pt x="756" y="660"/>
                  </a:lnTo>
                  <a:lnTo>
                    <a:pt x="758" y="660"/>
                  </a:lnTo>
                  <a:lnTo>
                    <a:pt x="762" y="660"/>
                  </a:lnTo>
                  <a:lnTo>
                    <a:pt x="764" y="662"/>
                  </a:lnTo>
                  <a:lnTo>
                    <a:pt x="766" y="664"/>
                  </a:lnTo>
                  <a:lnTo>
                    <a:pt x="768" y="664"/>
                  </a:lnTo>
                  <a:lnTo>
                    <a:pt x="768" y="654"/>
                  </a:lnTo>
                  <a:lnTo>
                    <a:pt x="772" y="662"/>
                  </a:lnTo>
                  <a:lnTo>
                    <a:pt x="787" y="662"/>
                  </a:lnTo>
                  <a:lnTo>
                    <a:pt x="789" y="662"/>
                  </a:lnTo>
                  <a:lnTo>
                    <a:pt x="789" y="660"/>
                  </a:lnTo>
                  <a:lnTo>
                    <a:pt x="791" y="658"/>
                  </a:lnTo>
                  <a:lnTo>
                    <a:pt x="793" y="654"/>
                  </a:lnTo>
                  <a:lnTo>
                    <a:pt x="795" y="652"/>
                  </a:lnTo>
                  <a:lnTo>
                    <a:pt x="797" y="650"/>
                  </a:lnTo>
                  <a:lnTo>
                    <a:pt x="797" y="652"/>
                  </a:lnTo>
                  <a:lnTo>
                    <a:pt x="797" y="654"/>
                  </a:lnTo>
                  <a:lnTo>
                    <a:pt x="795" y="654"/>
                  </a:lnTo>
                  <a:lnTo>
                    <a:pt x="795" y="656"/>
                  </a:lnTo>
                  <a:lnTo>
                    <a:pt x="795" y="658"/>
                  </a:lnTo>
                  <a:lnTo>
                    <a:pt x="793" y="660"/>
                  </a:lnTo>
                  <a:lnTo>
                    <a:pt x="793" y="662"/>
                  </a:lnTo>
                  <a:lnTo>
                    <a:pt x="795" y="662"/>
                  </a:lnTo>
                  <a:lnTo>
                    <a:pt x="797" y="662"/>
                  </a:lnTo>
                  <a:lnTo>
                    <a:pt x="799" y="662"/>
                  </a:lnTo>
                  <a:lnTo>
                    <a:pt x="801" y="662"/>
                  </a:lnTo>
                  <a:lnTo>
                    <a:pt x="804" y="662"/>
                  </a:lnTo>
                  <a:lnTo>
                    <a:pt x="806" y="662"/>
                  </a:lnTo>
                  <a:lnTo>
                    <a:pt x="808" y="662"/>
                  </a:lnTo>
                  <a:lnTo>
                    <a:pt x="810" y="662"/>
                  </a:lnTo>
                  <a:lnTo>
                    <a:pt x="812" y="664"/>
                  </a:lnTo>
                  <a:lnTo>
                    <a:pt x="814" y="664"/>
                  </a:lnTo>
                  <a:lnTo>
                    <a:pt x="816" y="664"/>
                  </a:lnTo>
                  <a:lnTo>
                    <a:pt x="818" y="666"/>
                  </a:lnTo>
                  <a:lnTo>
                    <a:pt x="818" y="668"/>
                  </a:lnTo>
                  <a:lnTo>
                    <a:pt x="820" y="668"/>
                  </a:lnTo>
                  <a:lnTo>
                    <a:pt x="822" y="652"/>
                  </a:lnTo>
                  <a:lnTo>
                    <a:pt x="825" y="664"/>
                  </a:lnTo>
                  <a:lnTo>
                    <a:pt x="837" y="660"/>
                  </a:lnTo>
                  <a:lnTo>
                    <a:pt x="839" y="650"/>
                  </a:lnTo>
                  <a:lnTo>
                    <a:pt x="843" y="660"/>
                  </a:lnTo>
                  <a:lnTo>
                    <a:pt x="852" y="656"/>
                  </a:lnTo>
                  <a:lnTo>
                    <a:pt x="858" y="662"/>
                  </a:lnTo>
                  <a:lnTo>
                    <a:pt x="864" y="654"/>
                  </a:lnTo>
                  <a:lnTo>
                    <a:pt x="864" y="662"/>
                  </a:lnTo>
                  <a:lnTo>
                    <a:pt x="875" y="660"/>
                  </a:lnTo>
                  <a:lnTo>
                    <a:pt x="877" y="662"/>
                  </a:lnTo>
                  <a:lnTo>
                    <a:pt x="879" y="662"/>
                  </a:lnTo>
                  <a:lnTo>
                    <a:pt x="881" y="664"/>
                  </a:lnTo>
                  <a:lnTo>
                    <a:pt x="883" y="664"/>
                  </a:lnTo>
                  <a:lnTo>
                    <a:pt x="883" y="662"/>
                  </a:lnTo>
                  <a:lnTo>
                    <a:pt x="883" y="660"/>
                  </a:lnTo>
                  <a:lnTo>
                    <a:pt x="883" y="658"/>
                  </a:lnTo>
                  <a:lnTo>
                    <a:pt x="883" y="656"/>
                  </a:lnTo>
                  <a:lnTo>
                    <a:pt x="883" y="654"/>
                  </a:lnTo>
                  <a:lnTo>
                    <a:pt x="883" y="652"/>
                  </a:lnTo>
                  <a:lnTo>
                    <a:pt x="885" y="650"/>
                  </a:lnTo>
                  <a:lnTo>
                    <a:pt x="885" y="662"/>
                  </a:lnTo>
                  <a:lnTo>
                    <a:pt x="898" y="660"/>
                  </a:lnTo>
                  <a:lnTo>
                    <a:pt x="900" y="647"/>
                  </a:lnTo>
                  <a:lnTo>
                    <a:pt x="904" y="658"/>
                  </a:lnTo>
                  <a:lnTo>
                    <a:pt x="912" y="654"/>
                  </a:lnTo>
                  <a:lnTo>
                    <a:pt x="921" y="656"/>
                  </a:lnTo>
                  <a:lnTo>
                    <a:pt x="921" y="649"/>
                  </a:lnTo>
                  <a:lnTo>
                    <a:pt x="925" y="662"/>
                  </a:lnTo>
                  <a:lnTo>
                    <a:pt x="933" y="654"/>
                  </a:lnTo>
                  <a:lnTo>
                    <a:pt x="941" y="666"/>
                  </a:lnTo>
                  <a:lnTo>
                    <a:pt x="952" y="664"/>
                  </a:lnTo>
                  <a:lnTo>
                    <a:pt x="952" y="654"/>
                  </a:lnTo>
                  <a:lnTo>
                    <a:pt x="954" y="662"/>
                  </a:lnTo>
                  <a:lnTo>
                    <a:pt x="956" y="662"/>
                  </a:lnTo>
                  <a:lnTo>
                    <a:pt x="958" y="660"/>
                  </a:lnTo>
                  <a:lnTo>
                    <a:pt x="960" y="660"/>
                  </a:lnTo>
                  <a:lnTo>
                    <a:pt x="962" y="660"/>
                  </a:lnTo>
                  <a:lnTo>
                    <a:pt x="966" y="660"/>
                  </a:lnTo>
                  <a:lnTo>
                    <a:pt x="967" y="660"/>
                  </a:lnTo>
                  <a:lnTo>
                    <a:pt x="969" y="660"/>
                  </a:lnTo>
                  <a:lnTo>
                    <a:pt x="973" y="662"/>
                  </a:lnTo>
                  <a:lnTo>
                    <a:pt x="975" y="662"/>
                  </a:lnTo>
                  <a:lnTo>
                    <a:pt x="977" y="662"/>
                  </a:lnTo>
                  <a:lnTo>
                    <a:pt x="979" y="664"/>
                  </a:lnTo>
                  <a:lnTo>
                    <a:pt x="979" y="652"/>
                  </a:lnTo>
                  <a:lnTo>
                    <a:pt x="983" y="660"/>
                  </a:lnTo>
                  <a:lnTo>
                    <a:pt x="985" y="660"/>
                  </a:lnTo>
                  <a:lnTo>
                    <a:pt x="987" y="660"/>
                  </a:lnTo>
                  <a:lnTo>
                    <a:pt x="989" y="660"/>
                  </a:lnTo>
                  <a:lnTo>
                    <a:pt x="991" y="660"/>
                  </a:lnTo>
                  <a:lnTo>
                    <a:pt x="992" y="660"/>
                  </a:lnTo>
                  <a:lnTo>
                    <a:pt x="996" y="660"/>
                  </a:lnTo>
                  <a:lnTo>
                    <a:pt x="998" y="660"/>
                  </a:lnTo>
                  <a:lnTo>
                    <a:pt x="1000" y="662"/>
                  </a:lnTo>
                  <a:lnTo>
                    <a:pt x="1004" y="662"/>
                  </a:lnTo>
                  <a:lnTo>
                    <a:pt x="1006" y="664"/>
                  </a:lnTo>
                  <a:lnTo>
                    <a:pt x="1008" y="664"/>
                  </a:lnTo>
                  <a:lnTo>
                    <a:pt x="1012" y="654"/>
                  </a:lnTo>
                  <a:lnTo>
                    <a:pt x="1014" y="664"/>
                  </a:lnTo>
                  <a:lnTo>
                    <a:pt x="1027" y="660"/>
                  </a:lnTo>
                  <a:lnTo>
                    <a:pt x="1033" y="666"/>
                  </a:lnTo>
                  <a:lnTo>
                    <a:pt x="1037" y="658"/>
                  </a:lnTo>
                  <a:lnTo>
                    <a:pt x="1042" y="660"/>
                  </a:lnTo>
                  <a:lnTo>
                    <a:pt x="1046" y="650"/>
                  </a:lnTo>
                  <a:lnTo>
                    <a:pt x="1046" y="652"/>
                  </a:lnTo>
                  <a:lnTo>
                    <a:pt x="1044" y="652"/>
                  </a:lnTo>
                  <a:lnTo>
                    <a:pt x="1044" y="654"/>
                  </a:lnTo>
                  <a:lnTo>
                    <a:pt x="1044" y="658"/>
                  </a:lnTo>
                  <a:lnTo>
                    <a:pt x="1044" y="660"/>
                  </a:lnTo>
                  <a:lnTo>
                    <a:pt x="1044" y="662"/>
                  </a:lnTo>
                  <a:lnTo>
                    <a:pt x="1046" y="664"/>
                  </a:lnTo>
                  <a:lnTo>
                    <a:pt x="1048" y="664"/>
                  </a:lnTo>
                  <a:lnTo>
                    <a:pt x="1048" y="662"/>
                  </a:lnTo>
                  <a:lnTo>
                    <a:pt x="1050" y="662"/>
                  </a:lnTo>
                  <a:lnTo>
                    <a:pt x="1052" y="662"/>
                  </a:lnTo>
                  <a:lnTo>
                    <a:pt x="1054" y="662"/>
                  </a:lnTo>
                  <a:lnTo>
                    <a:pt x="1056" y="662"/>
                  </a:lnTo>
                  <a:lnTo>
                    <a:pt x="1060" y="662"/>
                  </a:lnTo>
                  <a:lnTo>
                    <a:pt x="1063" y="662"/>
                  </a:lnTo>
                  <a:lnTo>
                    <a:pt x="1065" y="662"/>
                  </a:lnTo>
                  <a:lnTo>
                    <a:pt x="1069" y="662"/>
                  </a:lnTo>
                  <a:lnTo>
                    <a:pt x="1071" y="662"/>
                  </a:lnTo>
                  <a:lnTo>
                    <a:pt x="1073" y="664"/>
                  </a:lnTo>
                  <a:lnTo>
                    <a:pt x="1075" y="664"/>
                  </a:lnTo>
                  <a:lnTo>
                    <a:pt x="1079" y="652"/>
                  </a:lnTo>
                  <a:lnTo>
                    <a:pt x="1083" y="662"/>
                  </a:lnTo>
                  <a:lnTo>
                    <a:pt x="1094" y="658"/>
                  </a:lnTo>
                  <a:lnTo>
                    <a:pt x="1100" y="664"/>
                  </a:lnTo>
                  <a:lnTo>
                    <a:pt x="1102" y="656"/>
                  </a:lnTo>
                  <a:lnTo>
                    <a:pt x="1104" y="662"/>
                  </a:lnTo>
                  <a:lnTo>
                    <a:pt x="1109" y="662"/>
                  </a:lnTo>
                  <a:lnTo>
                    <a:pt x="1115" y="668"/>
                  </a:lnTo>
                  <a:lnTo>
                    <a:pt x="1115" y="652"/>
                  </a:lnTo>
                  <a:lnTo>
                    <a:pt x="1119" y="664"/>
                  </a:lnTo>
                  <a:lnTo>
                    <a:pt x="1127" y="660"/>
                  </a:lnTo>
                  <a:lnTo>
                    <a:pt x="1134" y="666"/>
                  </a:lnTo>
                  <a:lnTo>
                    <a:pt x="1144" y="658"/>
                  </a:lnTo>
                  <a:lnTo>
                    <a:pt x="1159" y="664"/>
                  </a:lnTo>
                  <a:lnTo>
                    <a:pt x="1171" y="664"/>
                  </a:lnTo>
                  <a:lnTo>
                    <a:pt x="1173" y="652"/>
                  </a:lnTo>
                  <a:lnTo>
                    <a:pt x="1175" y="664"/>
                  </a:lnTo>
                  <a:lnTo>
                    <a:pt x="1184" y="664"/>
                  </a:lnTo>
                  <a:lnTo>
                    <a:pt x="1198" y="664"/>
                  </a:lnTo>
                  <a:lnTo>
                    <a:pt x="1200" y="660"/>
                  </a:lnTo>
                  <a:lnTo>
                    <a:pt x="1202" y="656"/>
                  </a:lnTo>
                  <a:lnTo>
                    <a:pt x="1203" y="664"/>
                  </a:lnTo>
                  <a:lnTo>
                    <a:pt x="1207" y="662"/>
                  </a:lnTo>
                  <a:lnTo>
                    <a:pt x="1219" y="660"/>
                  </a:lnTo>
                  <a:lnTo>
                    <a:pt x="1221" y="652"/>
                  </a:lnTo>
                  <a:lnTo>
                    <a:pt x="1221" y="660"/>
                  </a:lnTo>
                  <a:lnTo>
                    <a:pt x="1228" y="660"/>
                  </a:lnTo>
                  <a:lnTo>
                    <a:pt x="1238" y="660"/>
                  </a:lnTo>
                  <a:lnTo>
                    <a:pt x="1246" y="664"/>
                  </a:lnTo>
                  <a:lnTo>
                    <a:pt x="1251" y="656"/>
                  </a:lnTo>
                  <a:lnTo>
                    <a:pt x="1253" y="664"/>
                  </a:lnTo>
                  <a:lnTo>
                    <a:pt x="1263" y="662"/>
                  </a:lnTo>
                  <a:lnTo>
                    <a:pt x="1271" y="656"/>
                  </a:lnTo>
                  <a:lnTo>
                    <a:pt x="1278" y="664"/>
                  </a:lnTo>
                  <a:lnTo>
                    <a:pt x="1284" y="664"/>
                  </a:lnTo>
                  <a:lnTo>
                    <a:pt x="1294" y="664"/>
                  </a:lnTo>
                  <a:lnTo>
                    <a:pt x="1294" y="652"/>
                  </a:lnTo>
                  <a:lnTo>
                    <a:pt x="1298" y="660"/>
                  </a:lnTo>
                  <a:lnTo>
                    <a:pt x="1299" y="660"/>
                  </a:lnTo>
                  <a:lnTo>
                    <a:pt x="1301" y="658"/>
                  </a:lnTo>
                  <a:lnTo>
                    <a:pt x="1303" y="658"/>
                  </a:lnTo>
                  <a:lnTo>
                    <a:pt x="1307" y="656"/>
                  </a:lnTo>
                  <a:lnTo>
                    <a:pt x="1309" y="654"/>
                  </a:lnTo>
                  <a:lnTo>
                    <a:pt x="1313" y="654"/>
                  </a:lnTo>
                  <a:lnTo>
                    <a:pt x="1315" y="654"/>
                  </a:lnTo>
                  <a:lnTo>
                    <a:pt x="1317" y="654"/>
                  </a:lnTo>
                  <a:lnTo>
                    <a:pt x="1319" y="656"/>
                  </a:lnTo>
                  <a:lnTo>
                    <a:pt x="1321" y="656"/>
                  </a:lnTo>
                  <a:lnTo>
                    <a:pt x="1324" y="656"/>
                  </a:lnTo>
                  <a:lnTo>
                    <a:pt x="1326" y="658"/>
                  </a:lnTo>
                  <a:lnTo>
                    <a:pt x="1330" y="658"/>
                  </a:lnTo>
                  <a:lnTo>
                    <a:pt x="1334" y="660"/>
                  </a:lnTo>
                  <a:lnTo>
                    <a:pt x="1336" y="660"/>
                  </a:lnTo>
                  <a:lnTo>
                    <a:pt x="1340" y="662"/>
                  </a:lnTo>
                  <a:lnTo>
                    <a:pt x="1342" y="662"/>
                  </a:lnTo>
                  <a:lnTo>
                    <a:pt x="1344" y="664"/>
                  </a:lnTo>
                  <a:lnTo>
                    <a:pt x="1345" y="664"/>
                  </a:lnTo>
                  <a:lnTo>
                    <a:pt x="1349" y="647"/>
                  </a:lnTo>
                  <a:lnTo>
                    <a:pt x="1351" y="660"/>
                  </a:lnTo>
                  <a:lnTo>
                    <a:pt x="1363" y="660"/>
                  </a:lnTo>
                  <a:lnTo>
                    <a:pt x="1367" y="670"/>
                  </a:lnTo>
                  <a:lnTo>
                    <a:pt x="1367" y="649"/>
                  </a:lnTo>
                  <a:lnTo>
                    <a:pt x="1374" y="656"/>
                  </a:lnTo>
                  <a:lnTo>
                    <a:pt x="1374" y="658"/>
                  </a:lnTo>
                  <a:lnTo>
                    <a:pt x="1372" y="660"/>
                  </a:lnTo>
                  <a:lnTo>
                    <a:pt x="1372" y="662"/>
                  </a:lnTo>
                  <a:lnTo>
                    <a:pt x="1372" y="664"/>
                  </a:lnTo>
                  <a:lnTo>
                    <a:pt x="1374" y="664"/>
                  </a:lnTo>
                  <a:lnTo>
                    <a:pt x="1376" y="662"/>
                  </a:lnTo>
                  <a:lnTo>
                    <a:pt x="1378" y="662"/>
                  </a:lnTo>
                  <a:lnTo>
                    <a:pt x="1380" y="660"/>
                  </a:lnTo>
                  <a:lnTo>
                    <a:pt x="1382" y="660"/>
                  </a:lnTo>
                  <a:lnTo>
                    <a:pt x="1384" y="660"/>
                  </a:lnTo>
                  <a:lnTo>
                    <a:pt x="1386" y="660"/>
                  </a:lnTo>
                  <a:lnTo>
                    <a:pt x="1388" y="660"/>
                  </a:lnTo>
                  <a:lnTo>
                    <a:pt x="1390" y="660"/>
                  </a:lnTo>
                  <a:lnTo>
                    <a:pt x="1392" y="662"/>
                  </a:lnTo>
                  <a:lnTo>
                    <a:pt x="1393" y="662"/>
                  </a:lnTo>
                  <a:lnTo>
                    <a:pt x="1395" y="664"/>
                  </a:lnTo>
                  <a:lnTo>
                    <a:pt x="1397" y="664"/>
                  </a:lnTo>
                  <a:lnTo>
                    <a:pt x="1399" y="664"/>
                  </a:lnTo>
                  <a:lnTo>
                    <a:pt x="1403" y="649"/>
                  </a:lnTo>
                  <a:lnTo>
                    <a:pt x="1407" y="656"/>
                  </a:lnTo>
                  <a:lnTo>
                    <a:pt x="1418" y="658"/>
                  </a:lnTo>
                  <a:lnTo>
                    <a:pt x="1416" y="666"/>
                  </a:lnTo>
                  <a:lnTo>
                    <a:pt x="1424" y="664"/>
                  </a:lnTo>
                  <a:lnTo>
                    <a:pt x="1428" y="654"/>
                  </a:lnTo>
                  <a:lnTo>
                    <a:pt x="1432" y="658"/>
                  </a:lnTo>
                  <a:lnTo>
                    <a:pt x="1439" y="664"/>
                  </a:lnTo>
                  <a:lnTo>
                    <a:pt x="1447" y="660"/>
                  </a:lnTo>
                  <a:lnTo>
                    <a:pt x="1447" y="662"/>
                  </a:lnTo>
                  <a:lnTo>
                    <a:pt x="1449" y="662"/>
                  </a:lnTo>
                  <a:lnTo>
                    <a:pt x="1449" y="664"/>
                  </a:lnTo>
                  <a:lnTo>
                    <a:pt x="1451" y="664"/>
                  </a:lnTo>
                  <a:lnTo>
                    <a:pt x="1453" y="666"/>
                  </a:lnTo>
                  <a:lnTo>
                    <a:pt x="1455" y="666"/>
                  </a:lnTo>
                  <a:lnTo>
                    <a:pt x="1457" y="666"/>
                  </a:lnTo>
                  <a:lnTo>
                    <a:pt x="1459" y="666"/>
                  </a:lnTo>
                  <a:lnTo>
                    <a:pt x="1461" y="664"/>
                  </a:lnTo>
                  <a:lnTo>
                    <a:pt x="1463" y="664"/>
                  </a:lnTo>
                  <a:lnTo>
                    <a:pt x="1464" y="662"/>
                  </a:lnTo>
                  <a:lnTo>
                    <a:pt x="1466" y="652"/>
                  </a:lnTo>
                  <a:lnTo>
                    <a:pt x="1470" y="664"/>
                  </a:lnTo>
                  <a:lnTo>
                    <a:pt x="1482" y="666"/>
                  </a:lnTo>
                  <a:lnTo>
                    <a:pt x="1495" y="670"/>
                  </a:lnTo>
                  <a:lnTo>
                    <a:pt x="1495" y="654"/>
                  </a:lnTo>
                  <a:lnTo>
                    <a:pt x="1499" y="662"/>
                  </a:lnTo>
                  <a:lnTo>
                    <a:pt x="1501" y="662"/>
                  </a:lnTo>
                  <a:lnTo>
                    <a:pt x="1503" y="662"/>
                  </a:lnTo>
                  <a:lnTo>
                    <a:pt x="1503" y="660"/>
                  </a:lnTo>
                  <a:lnTo>
                    <a:pt x="1505" y="660"/>
                  </a:lnTo>
                  <a:lnTo>
                    <a:pt x="1507" y="660"/>
                  </a:lnTo>
                  <a:lnTo>
                    <a:pt x="1509" y="660"/>
                  </a:lnTo>
                  <a:lnTo>
                    <a:pt x="1510" y="660"/>
                  </a:lnTo>
                  <a:lnTo>
                    <a:pt x="1512" y="660"/>
                  </a:lnTo>
                  <a:lnTo>
                    <a:pt x="1514" y="660"/>
                  </a:lnTo>
                  <a:lnTo>
                    <a:pt x="1516" y="660"/>
                  </a:lnTo>
                  <a:lnTo>
                    <a:pt x="1518" y="660"/>
                  </a:lnTo>
                  <a:lnTo>
                    <a:pt x="1518" y="662"/>
                  </a:lnTo>
                  <a:lnTo>
                    <a:pt x="1520" y="662"/>
                  </a:lnTo>
                  <a:lnTo>
                    <a:pt x="1528" y="652"/>
                  </a:lnTo>
                  <a:lnTo>
                    <a:pt x="1526" y="664"/>
                  </a:lnTo>
                  <a:lnTo>
                    <a:pt x="1537" y="668"/>
                  </a:lnTo>
                  <a:lnTo>
                    <a:pt x="1537" y="656"/>
                  </a:lnTo>
                  <a:lnTo>
                    <a:pt x="1541" y="664"/>
                  </a:lnTo>
                  <a:lnTo>
                    <a:pt x="1539" y="664"/>
                  </a:lnTo>
                  <a:lnTo>
                    <a:pt x="1539" y="662"/>
                  </a:lnTo>
                  <a:lnTo>
                    <a:pt x="1539" y="660"/>
                  </a:lnTo>
                  <a:lnTo>
                    <a:pt x="1541" y="660"/>
                  </a:lnTo>
                  <a:lnTo>
                    <a:pt x="1543" y="660"/>
                  </a:lnTo>
                  <a:lnTo>
                    <a:pt x="1547" y="660"/>
                  </a:lnTo>
                  <a:lnTo>
                    <a:pt x="1553" y="662"/>
                  </a:lnTo>
                  <a:lnTo>
                    <a:pt x="1557" y="662"/>
                  </a:lnTo>
                  <a:lnTo>
                    <a:pt x="1558" y="662"/>
                  </a:lnTo>
                  <a:lnTo>
                    <a:pt x="1562" y="664"/>
                  </a:lnTo>
                  <a:lnTo>
                    <a:pt x="1564" y="666"/>
                  </a:lnTo>
                  <a:lnTo>
                    <a:pt x="1566" y="666"/>
                  </a:lnTo>
                  <a:lnTo>
                    <a:pt x="1570" y="654"/>
                  </a:lnTo>
                  <a:lnTo>
                    <a:pt x="1574" y="662"/>
                  </a:lnTo>
                  <a:lnTo>
                    <a:pt x="1580" y="658"/>
                  </a:lnTo>
                  <a:lnTo>
                    <a:pt x="1599" y="662"/>
                  </a:lnTo>
                  <a:lnTo>
                    <a:pt x="1605" y="645"/>
                  </a:lnTo>
                  <a:lnTo>
                    <a:pt x="1614" y="658"/>
                  </a:lnTo>
                  <a:lnTo>
                    <a:pt x="1612" y="658"/>
                  </a:lnTo>
                  <a:lnTo>
                    <a:pt x="1612" y="660"/>
                  </a:lnTo>
                  <a:lnTo>
                    <a:pt x="1614" y="662"/>
                  </a:lnTo>
                  <a:lnTo>
                    <a:pt x="1616" y="664"/>
                  </a:lnTo>
                  <a:lnTo>
                    <a:pt x="1618" y="664"/>
                  </a:lnTo>
                  <a:lnTo>
                    <a:pt x="1620" y="664"/>
                  </a:lnTo>
                  <a:lnTo>
                    <a:pt x="1622" y="664"/>
                  </a:lnTo>
                  <a:lnTo>
                    <a:pt x="1624" y="666"/>
                  </a:lnTo>
                  <a:lnTo>
                    <a:pt x="1626" y="666"/>
                  </a:lnTo>
                  <a:lnTo>
                    <a:pt x="1628" y="668"/>
                  </a:lnTo>
                  <a:lnTo>
                    <a:pt x="1629" y="668"/>
                  </a:lnTo>
                  <a:lnTo>
                    <a:pt x="1633" y="668"/>
                  </a:lnTo>
                  <a:lnTo>
                    <a:pt x="1635" y="666"/>
                  </a:lnTo>
                  <a:lnTo>
                    <a:pt x="1637" y="664"/>
                  </a:lnTo>
                  <a:lnTo>
                    <a:pt x="1639" y="662"/>
                  </a:lnTo>
                  <a:lnTo>
                    <a:pt x="1641" y="660"/>
                  </a:lnTo>
                  <a:lnTo>
                    <a:pt x="1643" y="658"/>
                  </a:lnTo>
                  <a:lnTo>
                    <a:pt x="1643" y="654"/>
                  </a:lnTo>
                  <a:lnTo>
                    <a:pt x="1643" y="652"/>
                  </a:lnTo>
                  <a:lnTo>
                    <a:pt x="1643" y="662"/>
                  </a:lnTo>
                  <a:lnTo>
                    <a:pt x="1645" y="662"/>
                  </a:lnTo>
                  <a:lnTo>
                    <a:pt x="1647" y="662"/>
                  </a:lnTo>
                  <a:lnTo>
                    <a:pt x="1649" y="662"/>
                  </a:lnTo>
                  <a:lnTo>
                    <a:pt x="1651" y="662"/>
                  </a:lnTo>
                  <a:lnTo>
                    <a:pt x="1652" y="662"/>
                  </a:lnTo>
                  <a:lnTo>
                    <a:pt x="1656" y="662"/>
                  </a:lnTo>
                  <a:lnTo>
                    <a:pt x="1658" y="662"/>
                  </a:lnTo>
                  <a:lnTo>
                    <a:pt x="1662" y="664"/>
                  </a:lnTo>
                  <a:lnTo>
                    <a:pt x="1664" y="664"/>
                  </a:lnTo>
                  <a:lnTo>
                    <a:pt x="1666" y="666"/>
                  </a:lnTo>
                  <a:lnTo>
                    <a:pt x="1668" y="666"/>
                  </a:lnTo>
                  <a:lnTo>
                    <a:pt x="1672" y="654"/>
                  </a:lnTo>
                  <a:lnTo>
                    <a:pt x="1676" y="660"/>
                  </a:lnTo>
                  <a:lnTo>
                    <a:pt x="1695" y="660"/>
                  </a:lnTo>
                  <a:lnTo>
                    <a:pt x="1704" y="666"/>
                  </a:lnTo>
                  <a:lnTo>
                    <a:pt x="1716" y="662"/>
                  </a:lnTo>
                  <a:lnTo>
                    <a:pt x="1723" y="670"/>
                  </a:lnTo>
                  <a:lnTo>
                    <a:pt x="1733" y="668"/>
                  </a:lnTo>
                  <a:lnTo>
                    <a:pt x="1731" y="660"/>
                  </a:lnTo>
                  <a:lnTo>
                    <a:pt x="1737" y="662"/>
                  </a:lnTo>
                  <a:lnTo>
                    <a:pt x="1748" y="662"/>
                  </a:lnTo>
                  <a:lnTo>
                    <a:pt x="1758" y="672"/>
                  </a:lnTo>
                  <a:lnTo>
                    <a:pt x="1770" y="668"/>
                  </a:lnTo>
                  <a:lnTo>
                    <a:pt x="1770" y="656"/>
                  </a:lnTo>
                  <a:lnTo>
                    <a:pt x="1773" y="664"/>
                  </a:lnTo>
                  <a:lnTo>
                    <a:pt x="1785" y="664"/>
                  </a:lnTo>
                  <a:lnTo>
                    <a:pt x="1800" y="656"/>
                  </a:lnTo>
                  <a:lnTo>
                    <a:pt x="1796" y="670"/>
                  </a:lnTo>
                  <a:lnTo>
                    <a:pt x="1812" y="666"/>
                  </a:lnTo>
                  <a:lnTo>
                    <a:pt x="1812" y="664"/>
                  </a:lnTo>
                  <a:lnTo>
                    <a:pt x="1812" y="662"/>
                  </a:lnTo>
                  <a:lnTo>
                    <a:pt x="1814" y="660"/>
                  </a:lnTo>
                  <a:lnTo>
                    <a:pt x="1814" y="658"/>
                  </a:lnTo>
                  <a:lnTo>
                    <a:pt x="1816" y="658"/>
                  </a:lnTo>
                  <a:lnTo>
                    <a:pt x="1817" y="656"/>
                  </a:lnTo>
                  <a:lnTo>
                    <a:pt x="1821" y="656"/>
                  </a:lnTo>
                  <a:lnTo>
                    <a:pt x="1823" y="656"/>
                  </a:lnTo>
                  <a:lnTo>
                    <a:pt x="1825" y="656"/>
                  </a:lnTo>
                  <a:lnTo>
                    <a:pt x="1827" y="656"/>
                  </a:lnTo>
                  <a:lnTo>
                    <a:pt x="1829" y="658"/>
                  </a:lnTo>
                  <a:lnTo>
                    <a:pt x="1831" y="658"/>
                  </a:lnTo>
                  <a:lnTo>
                    <a:pt x="1833" y="668"/>
                  </a:lnTo>
                  <a:lnTo>
                    <a:pt x="1835" y="668"/>
                  </a:lnTo>
                  <a:lnTo>
                    <a:pt x="1837" y="668"/>
                  </a:lnTo>
                  <a:lnTo>
                    <a:pt x="1839" y="668"/>
                  </a:lnTo>
                  <a:lnTo>
                    <a:pt x="1841" y="668"/>
                  </a:lnTo>
                  <a:lnTo>
                    <a:pt x="1842" y="668"/>
                  </a:lnTo>
                  <a:lnTo>
                    <a:pt x="1844" y="668"/>
                  </a:lnTo>
                  <a:lnTo>
                    <a:pt x="1844" y="666"/>
                  </a:lnTo>
                  <a:lnTo>
                    <a:pt x="1844" y="664"/>
                  </a:lnTo>
                  <a:lnTo>
                    <a:pt x="1844" y="662"/>
                  </a:lnTo>
                  <a:lnTo>
                    <a:pt x="1844" y="660"/>
                  </a:lnTo>
                  <a:lnTo>
                    <a:pt x="1844" y="658"/>
                  </a:lnTo>
                  <a:lnTo>
                    <a:pt x="1846" y="656"/>
                  </a:lnTo>
                  <a:lnTo>
                    <a:pt x="1856" y="652"/>
                  </a:lnTo>
                  <a:lnTo>
                    <a:pt x="1867" y="647"/>
                  </a:lnTo>
                  <a:lnTo>
                    <a:pt x="1865" y="658"/>
                  </a:lnTo>
                  <a:lnTo>
                    <a:pt x="1877" y="656"/>
                  </a:lnTo>
                  <a:lnTo>
                    <a:pt x="1887" y="664"/>
                  </a:lnTo>
                  <a:lnTo>
                    <a:pt x="1887" y="650"/>
                  </a:lnTo>
                  <a:lnTo>
                    <a:pt x="1892" y="654"/>
                  </a:lnTo>
                  <a:lnTo>
                    <a:pt x="1898" y="664"/>
                  </a:lnTo>
                  <a:lnTo>
                    <a:pt x="1913" y="660"/>
                  </a:lnTo>
                  <a:lnTo>
                    <a:pt x="1915" y="649"/>
                  </a:lnTo>
                  <a:lnTo>
                    <a:pt x="1921" y="662"/>
                  </a:lnTo>
                  <a:lnTo>
                    <a:pt x="1921" y="660"/>
                  </a:lnTo>
                  <a:lnTo>
                    <a:pt x="1923" y="660"/>
                  </a:lnTo>
                  <a:lnTo>
                    <a:pt x="1923" y="658"/>
                  </a:lnTo>
                  <a:lnTo>
                    <a:pt x="1923" y="656"/>
                  </a:lnTo>
                  <a:lnTo>
                    <a:pt x="1925" y="656"/>
                  </a:lnTo>
                  <a:lnTo>
                    <a:pt x="1927" y="654"/>
                  </a:lnTo>
                  <a:lnTo>
                    <a:pt x="1929" y="654"/>
                  </a:lnTo>
                  <a:lnTo>
                    <a:pt x="1933" y="654"/>
                  </a:lnTo>
                  <a:lnTo>
                    <a:pt x="1935" y="656"/>
                  </a:lnTo>
                  <a:lnTo>
                    <a:pt x="1936" y="656"/>
                  </a:lnTo>
                  <a:lnTo>
                    <a:pt x="1938" y="656"/>
                  </a:lnTo>
                  <a:lnTo>
                    <a:pt x="1940" y="656"/>
                  </a:lnTo>
                  <a:lnTo>
                    <a:pt x="1942" y="658"/>
                  </a:lnTo>
                  <a:lnTo>
                    <a:pt x="1946" y="645"/>
                  </a:lnTo>
                  <a:lnTo>
                    <a:pt x="1948" y="656"/>
                  </a:lnTo>
                  <a:lnTo>
                    <a:pt x="1958" y="654"/>
                  </a:lnTo>
                  <a:lnTo>
                    <a:pt x="1961" y="660"/>
                  </a:lnTo>
                  <a:lnTo>
                    <a:pt x="1965" y="650"/>
                  </a:lnTo>
                  <a:lnTo>
                    <a:pt x="1969" y="660"/>
                  </a:lnTo>
                  <a:lnTo>
                    <a:pt x="1971" y="658"/>
                  </a:lnTo>
                  <a:lnTo>
                    <a:pt x="1973" y="656"/>
                  </a:lnTo>
                  <a:lnTo>
                    <a:pt x="1975" y="656"/>
                  </a:lnTo>
                  <a:lnTo>
                    <a:pt x="1975" y="654"/>
                  </a:lnTo>
                  <a:lnTo>
                    <a:pt x="1977" y="654"/>
                  </a:lnTo>
                  <a:lnTo>
                    <a:pt x="1979" y="654"/>
                  </a:lnTo>
                  <a:lnTo>
                    <a:pt x="1981" y="654"/>
                  </a:lnTo>
                  <a:lnTo>
                    <a:pt x="1983" y="654"/>
                  </a:lnTo>
                  <a:lnTo>
                    <a:pt x="1986" y="656"/>
                  </a:lnTo>
                  <a:lnTo>
                    <a:pt x="1988" y="656"/>
                  </a:lnTo>
                  <a:lnTo>
                    <a:pt x="1990" y="656"/>
                  </a:lnTo>
                  <a:lnTo>
                    <a:pt x="1992" y="658"/>
                  </a:lnTo>
                  <a:lnTo>
                    <a:pt x="1994" y="658"/>
                  </a:lnTo>
                  <a:lnTo>
                    <a:pt x="1994" y="666"/>
                  </a:lnTo>
                  <a:lnTo>
                    <a:pt x="2004" y="662"/>
                  </a:lnTo>
                  <a:lnTo>
                    <a:pt x="2017" y="660"/>
                  </a:lnTo>
                  <a:lnTo>
                    <a:pt x="2017" y="649"/>
                  </a:lnTo>
                  <a:lnTo>
                    <a:pt x="2023" y="660"/>
                  </a:lnTo>
                  <a:lnTo>
                    <a:pt x="2032" y="658"/>
                  </a:lnTo>
                  <a:lnTo>
                    <a:pt x="2040" y="668"/>
                  </a:lnTo>
                  <a:lnTo>
                    <a:pt x="2063" y="668"/>
                  </a:lnTo>
                  <a:lnTo>
                    <a:pt x="2061" y="656"/>
                  </a:lnTo>
                  <a:lnTo>
                    <a:pt x="2067" y="664"/>
                  </a:lnTo>
                  <a:lnTo>
                    <a:pt x="2075" y="662"/>
                  </a:lnTo>
                  <a:lnTo>
                    <a:pt x="2090" y="660"/>
                  </a:lnTo>
                  <a:lnTo>
                    <a:pt x="2090" y="645"/>
                  </a:lnTo>
                  <a:lnTo>
                    <a:pt x="2100" y="656"/>
                  </a:lnTo>
                  <a:lnTo>
                    <a:pt x="2107" y="658"/>
                  </a:lnTo>
                  <a:lnTo>
                    <a:pt x="2115" y="664"/>
                  </a:lnTo>
                  <a:lnTo>
                    <a:pt x="2117" y="664"/>
                  </a:lnTo>
                  <a:lnTo>
                    <a:pt x="2117" y="662"/>
                  </a:lnTo>
                  <a:lnTo>
                    <a:pt x="2119" y="662"/>
                  </a:lnTo>
                  <a:lnTo>
                    <a:pt x="2119" y="660"/>
                  </a:lnTo>
                  <a:lnTo>
                    <a:pt x="2121" y="658"/>
                  </a:lnTo>
                  <a:lnTo>
                    <a:pt x="2123" y="656"/>
                  </a:lnTo>
                  <a:lnTo>
                    <a:pt x="2124" y="656"/>
                  </a:lnTo>
                  <a:lnTo>
                    <a:pt x="2126" y="654"/>
                  </a:lnTo>
                  <a:lnTo>
                    <a:pt x="2128" y="654"/>
                  </a:lnTo>
                  <a:lnTo>
                    <a:pt x="2130" y="654"/>
                  </a:lnTo>
                  <a:lnTo>
                    <a:pt x="2132" y="656"/>
                  </a:lnTo>
                  <a:lnTo>
                    <a:pt x="2134" y="656"/>
                  </a:lnTo>
                  <a:lnTo>
                    <a:pt x="2136" y="658"/>
                  </a:lnTo>
                  <a:lnTo>
                    <a:pt x="2138" y="658"/>
                  </a:lnTo>
                  <a:lnTo>
                    <a:pt x="2140" y="660"/>
                  </a:lnTo>
                  <a:lnTo>
                    <a:pt x="2136" y="649"/>
                  </a:lnTo>
                  <a:lnTo>
                    <a:pt x="2144" y="650"/>
                  </a:lnTo>
                  <a:lnTo>
                    <a:pt x="2146" y="656"/>
                  </a:lnTo>
                  <a:lnTo>
                    <a:pt x="2148" y="656"/>
                  </a:lnTo>
                  <a:lnTo>
                    <a:pt x="2149" y="654"/>
                  </a:lnTo>
                  <a:lnTo>
                    <a:pt x="2151" y="654"/>
                  </a:lnTo>
                  <a:lnTo>
                    <a:pt x="2153" y="654"/>
                  </a:lnTo>
                  <a:lnTo>
                    <a:pt x="2155" y="654"/>
                  </a:lnTo>
                  <a:lnTo>
                    <a:pt x="2157" y="654"/>
                  </a:lnTo>
                  <a:lnTo>
                    <a:pt x="2159" y="656"/>
                  </a:lnTo>
                  <a:lnTo>
                    <a:pt x="2163" y="658"/>
                  </a:lnTo>
                  <a:lnTo>
                    <a:pt x="2165" y="658"/>
                  </a:lnTo>
                  <a:lnTo>
                    <a:pt x="2169" y="660"/>
                  </a:lnTo>
                  <a:lnTo>
                    <a:pt x="2171" y="660"/>
                  </a:lnTo>
                  <a:lnTo>
                    <a:pt x="2174" y="660"/>
                  </a:lnTo>
                  <a:lnTo>
                    <a:pt x="2176" y="660"/>
                  </a:lnTo>
                  <a:lnTo>
                    <a:pt x="2180" y="650"/>
                  </a:lnTo>
                  <a:lnTo>
                    <a:pt x="2184" y="662"/>
                  </a:lnTo>
                  <a:lnTo>
                    <a:pt x="2184" y="660"/>
                  </a:lnTo>
                  <a:lnTo>
                    <a:pt x="2184" y="658"/>
                  </a:lnTo>
                  <a:lnTo>
                    <a:pt x="2186" y="656"/>
                  </a:lnTo>
                  <a:lnTo>
                    <a:pt x="2188" y="656"/>
                  </a:lnTo>
                  <a:lnTo>
                    <a:pt x="2192" y="654"/>
                  </a:lnTo>
                  <a:lnTo>
                    <a:pt x="2195" y="654"/>
                  </a:lnTo>
                  <a:lnTo>
                    <a:pt x="2199" y="656"/>
                  </a:lnTo>
                  <a:lnTo>
                    <a:pt x="2203" y="656"/>
                  </a:lnTo>
                  <a:lnTo>
                    <a:pt x="2205" y="658"/>
                  </a:lnTo>
                  <a:lnTo>
                    <a:pt x="2207" y="658"/>
                  </a:lnTo>
                  <a:lnTo>
                    <a:pt x="2207" y="660"/>
                  </a:lnTo>
                  <a:lnTo>
                    <a:pt x="2209" y="660"/>
                  </a:lnTo>
                  <a:lnTo>
                    <a:pt x="2224" y="660"/>
                  </a:lnTo>
                  <a:lnTo>
                    <a:pt x="2222" y="649"/>
                  </a:lnTo>
                  <a:lnTo>
                    <a:pt x="2230" y="652"/>
                  </a:lnTo>
                  <a:lnTo>
                    <a:pt x="2234" y="660"/>
                  </a:lnTo>
                  <a:lnTo>
                    <a:pt x="2251" y="658"/>
                  </a:lnTo>
                  <a:lnTo>
                    <a:pt x="2249" y="647"/>
                  </a:lnTo>
                  <a:lnTo>
                    <a:pt x="2261" y="654"/>
                  </a:lnTo>
                  <a:lnTo>
                    <a:pt x="2259" y="666"/>
                  </a:lnTo>
                  <a:lnTo>
                    <a:pt x="2276" y="662"/>
                  </a:lnTo>
                  <a:lnTo>
                    <a:pt x="2291" y="664"/>
                  </a:lnTo>
                  <a:lnTo>
                    <a:pt x="2290" y="649"/>
                  </a:lnTo>
                  <a:lnTo>
                    <a:pt x="2297" y="660"/>
                  </a:lnTo>
                  <a:lnTo>
                    <a:pt x="2305" y="654"/>
                  </a:lnTo>
                  <a:lnTo>
                    <a:pt x="2314" y="658"/>
                  </a:lnTo>
                  <a:lnTo>
                    <a:pt x="2314" y="664"/>
                  </a:lnTo>
                  <a:lnTo>
                    <a:pt x="2330" y="662"/>
                  </a:lnTo>
                  <a:lnTo>
                    <a:pt x="2324" y="652"/>
                  </a:lnTo>
                  <a:lnTo>
                    <a:pt x="2334" y="650"/>
                  </a:lnTo>
                  <a:lnTo>
                    <a:pt x="2336" y="660"/>
                  </a:lnTo>
                  <a:lnTo>
                    <a:pt x="2337" y="662"/>
                  </a:lnTo>
                  <a:lnTo>
                    <a:pt x="2339" y="662"/>
                  </a:lnTo>
                  <a:lnTo>
                    <a:pt x="2341" y="662"/>
                  </a:lnTo>
                  <a:lnTo>
                    <a:pt x="2343" y="662"/>
                  </a:lnTo>
                  <a:lnTo>
                    <a:pt x="2347" y="662"/>
                  </a:lnTo>
                  <a:lnTo>
                    <a:pt x="2349" y="662"/>
                  </a:lnTo>
                  <a:lnTo>
                    <a:pt x="2353" y="662"/>
                  </a:lnTo>
                  <a:lnTo>
                    <a:pt x="2357" y="662"/>
                  </a:lnTo>
                  <a:lnTo>
                    <a:pt x="2360" y="662"/>
                  </a:lnTo>
                  <a:lnTo>
                    <a:pt x="2364" y="664"/>
                  </a:lnTo>
                  <a:lnTo>
                    <a:pt x="2368" y="664"/>
                  </a:lnTo>
                  <a:lnTo>
                    <a:pt x="2370" y="664"/>
                  </a:lnTo>
                  <a:lnTo>
                    <a:pt x="2372" y="664"/>
                  </a:lnTo>
                  <a:lnTo>
                    <a:pt x="2368" y="650"/>
                  </a:lnTo>
                  <a:lnTo>
                    <a:pt x="2376" y="658"/>
                  </a:lnTo>
                  <a:lnTo>
                    <a:pt x="2389" y="658"/>
                  </a:lnTo>
                  <a:lnTo>
                    <a:pt x="2395" y="666"/>
                  </a:lnTo>
                  <a:lnTo>
                    <a:pt x="2401" y="660"/>
                  </a:lnTo>
                  <a:lnTo>
                    <a:pt x="2399" y="650"/>
                  </a:lnTo>
                  <a:lnTo>
                    <a:pt x="2408" y="652"/>
                  </a:lnTo>
                  <a:lnTo>
                    <a:pt x="2410" y="658"/>
                  </a:lnTo>
                  <a:lnTo>
                    <a:pt x="2420" y="660"/>
                  </a:lnTo>
                  <a:lnTo>
                    <a:pt x="2430" y="666"/>
                  </a:lnTo>
                  <a:lnTo>
                    <a:pt x="2430" y="649"/>
                  </a:lnTo>
                  <a:lnTo>
                    <a:pt x="2437" y="664"/>
                  </a:lnTo>
                  <a:lnTo>
                    <a:pt x="2447" y="658"/>
                  </a:lnTo>
                  <a:lnTo>
                    <a:pt x="2456" y="664"/>
                  </a:lnTo>
                  <a:lnTo>
                    <a:pt x="2462" y="652"/>
                  </a:lnTo>
                  <a:lnTo>
                    <a:pt x="2453" y="643"/>
                  </a:lnTo>
                  <a:lnTo>
                    <a:pt x="2464" y="643"/>
                  </a:lnTo>
                  <a:lnTo>
                    <a:pt x="2458" y="629"/>
                  </a:lnTo>
                  <a:lnTo>
                    <a:pt x="2445" y="626"/>
                  </a:lnTo>
                  <a:lnTo>
                    <a:pt x="2460" y="624"/>
                  </a:lnTo>
                  <a:lnTo>
                    <a:pt x="2458" y="608"/>
                  </a:lnTo>
                  <a:lnTo>
                    <a:pt x="2460" y="608"/>
                  </a:lnTo>
                  <a:lnTo>
                    <a:pt x="2462" y="6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prstShdw prst="shdw17" dist="17961" dir="2700000">
                <a:srgbClr val="B2B2B2"/>
              </a:prst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65FCAE5-31FE-0BEF-4A8D-237070948934}"/>
                </a:ext>
              </a:extLst>
            </p:cNvPr>
            <p:cNvSpPr txBox="1"/>
            <p:nvPr>
              <p:custDataLst>
                <p:tags r:id="rId4"/>
              </p:custDataLst>
            </p:nvPr>
          </p:nvSpPr>
          <p:spPr>
            <a:xfrm>
              <a:off x="3582596" y="5433501"/>
              <a:ext cx="3694336" cy="821305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 anchorCtr="0">
              <a:spAutoFit/>
            </a:bodyPr>
            <a:lstStyle/>
            <a:p>
              <a:pPr lvl="0">
                <a:defRPr/>
              </a:pPr>
              <a:r>
                <a: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Calibri"/>
                  <a:ea typeface="Verdana" pitchFamily="34" charset="0"/>
                  <a:cs typeface="Times New Roman" pitchFamily="18" charset="0"/>
                </a:rPr>
                <a:t>“The transaction unites two highly complementary businesses, creating </a:t>
              </a:r>
              <a:r>
                <a:rPr lang="en-US" sz="15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Calibri"/>
                  <a:ea typeface="Verdana" pitchFamily="34" charset="0"/>
                  <a:cs typeface="Times New Roman" pitchFamily="18" charset="0"/>
                </a:rPr>
                <a:t>the leading</a:t>
              </a:r>
              <a:r>
                <a: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Calibri"/>
                  <a:ea typeface="Verdana" pitchFamily="34" charset="0"/>
                  <a:cs typeface="Times New Roman" pitchFamily="18" charset="0"/>
                </a:rPr>
                <a:t> global cellulose acetate products supplier with regional presence in all key markets. This allows us serving</a:t>
              </a:r>
              <a:r>
                <a:rPr lang="en-US" sz="150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Calibri"/>
                  <a:ea typeface="Verdana" pitchFamily="34" charset="0"/>
                  <a:cs typeface="Times New Roman" pitchFamily="18" charset="0"/>
                </a:rPr>
                <a:t> our global and local customer base with high </a:t>
              </a:r>
              <a:r>
                <a: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Calibri"/>
                  <a:ea typeface="Verdana" pitchFamily="34" charset="0"/>
                  <a:cs typeface="Times New Roman" pitchFamily="18" charset="0"/>
                </a:rPr>
                <a:t>manufacturing flexibility, regional proximity, advanced technical capabilities and the broadest product portfolio in the industry.”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500" b="1" i="1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Calibri"/>
                  <a:ea typeface="Verdana" pitchFamily="34" charset="0"/>
                  <a:cs typeface="Times New Roman" pitchFamily="18" charset="0"/>
                </a:rPr>
                <a:t>Chairman Wang</a:t>
              </a:r>
              <a:r>
                <a: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Calibri"/>
                  <a:ea typeface="Verdana" pitchFamily="34" charset="0"/>
                  <a:cs typeface="Times New Roman" pitchFamily="18" charset="0"/>
                </a:rPr>
                <a:t> </a:t>
              </a:r>
            </a:p>
          </p:txBody>
        </p:sp>
      </p:grpSp>
      <p:pic>
        <p:nvPicPr>
          <p:cNvPr id="47" name="Picture 46">
            <a:extLst>
              <a:ext uri="{FF2B5EF4-FFF2-40B4-BE49-F238E27FC236}">
                <a16:creationId xmlns:a16="http://schemas.microsoft.com/office/drawing/2014/main" id="{23112F1A-9FB8-0947-5CA5-3D4A0E002276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l="15849" t="30794" r="41171" b="7618"/>
          <a:stretch>
            <a:fillRect/>
          </a:stretch>
        </p:blipFill>
        <p:spPr>
          <a:xfrm>
            <a:off x="10628296" y="953176"/>
            <a:ext cx="1173180" cy="1260237"/>
          </a:xfrm>
          <a:prstGeom prst="rect">
            <a:avLst/>
          </a:prstGeom>
        </p:spPr>
      </p:pic>
      <p:sp>
        <p:nvSpPr>
          <p:cNvPr id="48" name="TextBox 47">
            <a:extLst>
              <a:ext uri="{FF2B5EF4-FFF2-40B4-BE49-F238E27FC236}">
                <a16:creationId xmlns:a16="http://schemas.microsoft.com/office/drawing/2014/main" id="{704C49A5-A52E-17ED-E110-CA22A8588449}"/>
              </a:ext>
            </a:extLst>
          </p:cNvPr>
          <p:cNvSpPr txBox="1"/>
          <p:nvPr/>
        </p:nvSpPr>
        <p:spPr>
          <a:xfrm>
            <a:off x="337685" y="-894224"/>
            <a:ext cx="11463789" cy="731520"/>
          </a:xfrm>
          <a:prstGeom prst="rect">
            <a:avLst/>
          </a:prstGeom>
          <a:solidFill>
            <a:schemeClr val="tx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99621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021AA4-B4C3-4A0E-18BF-76BE172EF8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hink-cell data - do not delete" hidden="1">
            <a:extLst>
              <a:ext uri="{FF2B5EF4-FFF2-40B4-BE49-F238E27FC236}">
                <a16:creationId xmlns:a16="http://schemas.microsoft.com/office/drawing/2014/main" id="{095BECC4-1404-34BB-47ED-785AF099B55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3654447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16" imgH="416" progId="TCLayout.ActiveDocument.1">
                  <p:embed/>
                </p:oleObj>
              </mc:Choice>
              <mc:Fallback>
                <p:oleObj name="think-cell Slide" r:id="rId11" imgW="416" imgH="416" progId="TCLayout.ActiveDocument.1">
                  <p:embed/>
                  <p:pic>
                    <p:nvPicPr>
                      <p:cNvPr id="5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95BECC4-1404-34BB-47ED-785AF099B55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CD4A6727-361E-F761-5359-30E436E501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September 2026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61F85B8B-ECF8-A95C-04EB-DFD3A668EB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Jinan Acetate Acquisition of Cerdia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B13472E5-FAAF-DA45-303E-4773C83CE8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990860A-602B-434B-A041-5CFCAD3B00F0}" type="slidenum">
              <a:rPr kumimoji="0" lang="de-DE" sz="1600" b="1" i="0" u="none" strike="noStrike" kern="1200" cap="none" spc="0" normalizeH="0" baseline="0" noProof="0" smtClean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de-DE" sz="1600" b="1" i="0" u="none" strike="noStrike" kern="1200" cap="none" spc="0" normalizeH="0" baseline="0" noProof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575ADE3D-5483-9646-A72C-6F94114D52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00336"/>
            <a:ext cx="11063288" cy="588103"/>
          </a:xfrm>
        </p:spPr>
        <p:txBody>
          <a:bodyPr vert="horz" rIns="91440">
            <a:normAutofit/>
          </a:bodyPr>
          <a:lstStyle/>
          <a:p>
            <a:r>
              <a:rPr lang="en-US">
                <a:solidFill>
                  <a:schemeClr val="tx1"/>
                </a:solidFill>
              </a:rPr>
              <a:t>Creation of a Leading Filter Tow Player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F0BDA78-92CE-5294-D42C-794B54A5E3FC}"/>
              </a:ext>
            </a:extLst>
          </p:cNvPr>
          <p:cNvSpPr txBox="1"/>
          <p:nvPr/>
        </p:nvSpPr>
        <p:spPr>
          <a:xfrm>
            <a:off x="337684" y="930729"/>
            <a:ext cx="11463789" cy="494211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lvl="2" indent="0">
              <a:spcAft>
                <a:spcPts val="900"/>
              </a:spcAft>
              <a:buClr>
                <a:schemeClr val="accent2"/>
              </a:buClr>
              <a:buNone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The combination of Jinan and Cerdia creates a global leader in acetate , with combined </a:t>
            </a:r>
            <a:r>
              <a:rPr lang="en-US" altLang="zh-TW" sz="1800" b="1" i="1" dirty="0">
                <a:latin typeface="Calibri"/>
              </a:rPr>
              <a:t>– LTM June’26 </a:t>
            </a: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of ~</a:t>
            </a:r>
            <a:r>
              <a:rPr lang="en-US" sz="1800" b="1" i="1" dirty="0">
                <a:latin typeface="Calibri"/>
              </a:rPr>
              <a:t>US</a:t>
            </a: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D 1bn and ~USD 400M EBITDA / </a:t>
            </a:r>
            <a:r>
              <a:rPr lang="en-US" sz="1800" b="1" i="1" dirty="0">
                <a:latin typeface="Calibri"/>
              </a:rPr>
              <a:t>39</a:t>
            </a: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% margin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F34DDF9-6718-BABE-392D-EE6660512B04}"/>
              </a:ext>
            </a:extLst>
          </p:cNvPr>
          <p:cNvSpPr txBox="1"/>
          <p:nvPr/>
        </p:nvSpPr>
        <p:spPr>
          <a:xfrm>
            <a:off x="337685" y="-894224"/>
            <a:ext cx="11463789" cy="275099"/>
          </a:xfrm>
          <a:prstGeom prst="rect">
            <a:avLst/>
          </a:prstGeom>
          <a:solidFill>
            <a:schemeClr val="tx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Flowchart: Connector 52">
            <a:extLst>
              <a:ext uri="{FF2B5EF4-FFF2-40B4-BE49-F238E27FC236}">
                <a16:creationId xmlns:a16="http://schemas.microsoft.com/office/drawing/2014/main" id="{BF9D526E-99ED-DFD5-8C8D-57A99E75222C}"/>
              </a:ext>
            </a:extLst>
          </p:cNvPr>
          <p:cNvSpPr/>
          <p:nvPr/>
        </p:nvSpPr>
        <p:spPr>
          <a:xfrm>
            <a:off x="337684" y="263224"/>
            <a:ext cx="462326" cy="462326"/>
          </a:xfrm>
          <a:prstGeom prst="flowChartConnector">
            <a:avLst/>
          </a:prstGeom>
          <a:solidFill>
            <a:schemeClr val="accent1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>
                <a:solidFill>
                  <a:schemeClr val="bg1"/>
                </a:solidFill>
              </a:rPr>
              <a:t>A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45198FF-4C04-9EBF-7A16-368E30DF2CFE}"/>
              </a:ext>
            </a:extLst>
          </p:cNvPr>
          <p:cNvSpPr txBox="1"/>
          <p:nvPr/>
        </p:nvSpPr>
        <p:spPr>
          <a:xfrm>
            <a:off x="337683" y="5241610"/>
            <a:ext cx="11463789" cy="36411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b="1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Transaction creates a globally scaled, vertically-integrated platform with enhanced manufacturing flexibility and customer relevance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876723E-57C4-7480-6335-AAD83A3744AD}"/>
              </a:ext>
            </a:extLst>
          </p:cNvPr>
          <p:cNvSpPr txBox="1"/>
          <p:nvPr/>
        </p:nvSpPr>
        <p:spPr>
          <a:xfrm>
            <a:off x="337682" y="1552783"/>
            <a:ext cx="5211163" cy="322343"/>
          </a:xfrm>
          <a:prstGeom prst="rect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tx1"/>
            </a:solidFill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Two </a:t>
            </a:r>
            <a:r>
              <a:rPr lang="en-US" sz="1500" b="1" dirty="0">
                <a:solidFill>
                  <a:schemeClr val="bg1"/>
                </a:solidFill>
                <a:latin typeface="Calibri"/>
              </a:rPr>
              <a:t>E</a:t>
            </a: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stablished </a:t>
            </a:r>
            <a:r>
              <a:rPr lang="en-US" sz="1500" b="1" dirty="0">
                <a:solidFill>
                  <a:schemeClr val="bg1"/>
                </a:solidFill>
                <a:latin typeface="Calibri"/>
              </a:rPr>
              <a:t>I</a:t>
            </a:r>
            <a:r>
              <a:rPr kumimoji="0" lang="en-US" sz="15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ndustry</a:t>
            </a: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lang="en-US" sz="1500" b="1" dirty="0">
                <a:solidFill>
                  <a:schemeClr val="bg1"/>
                </a:solidFill>
                <a:latin typeface="Calibri"/>
              </a:rPr>
              <a:t>L</a:t>
            </a:r>
            <a:r>
              <a:rPr kumimoji="0" lang="en-US" sz="15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eaders</a:t>
            </a: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with Differentiated Strengths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712F234-4639-D200-C14D-0C3AB34AB55C}"/>
              </a:ext>
            </a:extLst>
          </p:cNvPr>
          <p:cNvSpPr txBox="1"/>
          <p:nvPr/>
        </p:nvSpPr>
        <p:spPr>
          <a:xfrm>
            <a:off x="6422173" y="1552783"/>
            <a:ext cx="5379300" cy="322343"/>
          </a:xfrm>
          <a:prstGeom prst="rect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tx1"/>
            </a:solidFill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Creating a Leading Global Player in Acetate products</a:t>
            </a:r>
            <a:r>
              <a:rPr kumimoji="0" lang="en-US" sz="1500" b="1" i="0" u="none" strike="noStrike" kern="1200" cap="none" spc="0" normalizeH="0" baseline="30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(1)</a:t>
            </a:r>
          </a:p>
        </p:txBody>
      </p:sp>
      <p:sp>
        <p:nvSpPr>
          <p:cNvPr id="64" name="Isosceles Triangle 63">
            <a:extLst>
              <a:ext uri="{FF2B5EF4-FFF2-40B4-BE49-F238E27FC236}">
                <a16:creationId xmlns:a16="http://schemas.microsoft.com/office/drawing/2014/main" id="{EC8D5EC9-A715-8540-06AF-36D51DFEDC38}"/>
              </a:ext>
            </a:extLst>
          </p:cNvPr>
          <p:cNvSpPr/>
          <p:nvPr/>
        </p:nvSpPr>
        <p:spPr>
          <a:xfrm rot="5400000">
            <a:off x="4223929" y="3013370"/>
            <a:ext cx="3523155" cy="601981"/>
          </a:xfrm>
          <a:prstGeom prst="triangle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CBCD476-C86E-3020-55AC-22B6D25AC3D4}"/>
              </a:ext>
            </a:extLst>
          </p:cNvPr>
          <p:cNvSpPr txBox="1"/>
          <p:nvPr/>
        </p:nvSpPr>
        <p:spPr>
          <a:xfrm>
            <a:off x="337682" y="2040794"/>
            <a:ext cx="1247278" cy="143473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solidFill>
              <a:schemeClr val="tx1"/>
            </a:solidFill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Jinan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8E45551-544C-DA66-3CF7-1D492C28C85D}"/>
              </a:ext>
            </a:extLst>
          </p:cNvPr>
          <p:cNvSpPr txBox="1"/>
          <p:nvPr/>
        </p:nvSpPr>
        <p:spPr>
          <a:xfrm>
            <a:off x="337682" y="3641201"/>
            <a:ext cx="1247278" cy="143473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solidFill>
              <a:schemeClr val="tx1"/>
            </a:solidFill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Cerdia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627375ED-6B89-67E4-3419-730088508119}"/>
              </a:ext>
            </a:extLst>
          </p:cNvPr>
          <p:cNvSpPr txBox="1"/>
          <p:nvPr/>
        </p:nvSpPr>
        <p:spPr>
          <a:xfrm>
            <a:off x="1714500" y="2040794"/>
            <a:ext cx="3834345" cy="143473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Vertically integrated acetate products leader with proprietary flake capacity (~70kt) and upstream integration</a:t>
            </a:r>
          </a:p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Advanced production footprint in Shandong, China with ~770 skilled employees and 55kt filter tow</a:t>
            </a:r>
          </a:p>
          <a:p>
            <a: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defRPr/>
            </a:pPr>
            <a:r>
              <a:rPr lang="en-US" altLang="zh-TW" sz="1200" b="1" dirty="0">
                <a:solidFill>
                  <a:srgbClr val="000000"/>
                </a:solidFill>
                <a:latin typeface="Calibri"/>
              </a:rPr>
              <a:t>Long-standing presence across Asia, Eastern Europe markets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A8430C3-86C6-73D6-028D-2AD78DC216DB}"/>
              </a:ext>
            </a:extLst>
          </p:cNvPr>
          <p:cNvSpPr txBox="1"/>
          <p:nvPr/>
        </p:nvSpPr>
        <p:spPr>
          <a:xfrm>
            <a:off x="1714500" y="3641201"/>
            <a:ext cx="3834345" cy="143473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r>
              <a:rPr lang="en-US" sz="1200" b="1" dirty="0">
                <a:solidFill>
                  <a:srgbClr val="000000"/>
                </a:solidFill>
                <a:latin typeface="Calibri"/>
              </a:rPr>
              <a:t>P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ure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-play acetate tow manufacturer serving global majors and leading independents</a:t>
            </a:r>
          </a:p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Sole player with a localized production base in Europe, CIS, Latin America and the U.S.</a:t>
            </a:r>
          </a:p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r>
              <a:rPr lang="en-US" sz="1200" b="1" dirty="0">
                <a:solidFill>
                  <a:srgbClr val="000000"/>
                </a:solidFill>
                <a:latin typeface="Calibri"/>
              </a:rPr>
              <a:t>H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igh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-quality, blue-chip customer base with long-term contracts and strong customer retention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49B2033-E396-40EB-F02E-A232301E894F}"/>
              </a:ext>
            </a:extLst>
          </p:cNvPr>
          <p:cNvSpPr txBox="1"/>
          <p:nvPr/>
        </p:nvSpPr>
        <p:spPr>
          <a:xfrm>
            <a:off x="6422173" y="1925874"/>
            <a:ext cx="5379300" cy="161172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Jinan &amp; Cerdia: Combined Pro Forma Financials – LTM June’26 ($m)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94891B1D-C018-CC92-6E47-56D37EC03CFE}"/>
              </a:ext>
            </a:extLst>
          </p:cNvPr>
          <p:cNvGrpSpPr/>
          <p:nvPr/>
        </p:nvGrpSpPr>
        <p:grpSpPr>
          <a:xfrm>
            <a:off x="6422172" y="2219421"/>
            <a:ext cx="2577048" cy="194648"/>
            <a:chOff x="6417473" y="2339002"/>
            <a:chExt cx="2612231" cy="194648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144808B-1822-A89F-9020-D32F18918CD0}"/>
                </a:ext>
              </a:extLst>
            </p:cNvPr>
            <p:cNvSpPr txBox="1"/>
            <p:nvPr/>
          </p:nvSpPr>
          <p:spPr>
            <a:xfrm>
              <a:off x="6426968" y="2339002"/>
              <a:ext cx="2593240" cy="161172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R="0" lvl="0" indent="0" fontAlgn="auto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 sz="1600" b="1" baseline="0"/>
              </a:lvl1pPr>
              <a:lvl2pPr marL="1588" marR="0" lvl="1" indent="0" fontAlgn="base">
                <a:lnSpc>
                  <a:spcPct val="100000"/>
                </a:lnSpc>
                <a:spcBef>
                  <a:spcPts val="60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Wingdings 3" pitchFamily="18" charset="2"/>
                <a:buNone/>
                <a:tabLst/>
                <a:defRPr sz="1600"/>
              </a:lvl2pPr>
              <a:lvl3pPr marL="230188" marR="0" lvl="2" indent="-227013" fontAlgn="base">
                <a:lnSpc>
                  <a:spcPct val="100000"/>
                </a:lnSpc>
                <a:spcBef>
                  <a:spcPts val="600"/>
                </a:spcBef>
                <a:spcAft>
                  <a:spcPct val="0"/>
                </a:spcAft>
                <a:buClr>
                  <a:srgbClr val="0098C3"/>
                </a:buClr>
                <a:buSzPct val="90000"/>
                <a:buFont typeface="Wingdings 3" pitchFamily="18" charset="2"/>
                <a:buChar char=""/>
                <a:tabLst/>
                <a:defRPr sz="1600"/>
              </a:lvl3pPr>
              <a:lvl4pPr marL="460375" marR="0" lvl="3" indent="-228600" fontAlgn="base">
                <a:lnSpc>
                  <a:spcPct val="100000"/>
                </a:lnSpc>
                <a:spcBef>
                  <a:spcPts val="300"/>
                </a:spcBef>
                <a:spcAft>
                  <a:spcPct val="0"/>
                </a:spcAft>
                <a:buClr>
                  <a:srgbClr val="0098C3"/>
                </a:buClr>
                <a:buSzPct val="90000"/>
                <a:buFont typeface="Calibri" pitchFamily="34" charset="0"/>
                <a:buChar char="•"/>
                <a:tabLst/>
                <a:defRPr sz="1600"/>
              </a:lvl4pPr>
              <a:lvl5pPr marL="690563" marR="0" lvl="4" indent="-228600" fontAlgn="base">
                <a:lnSpc>
                  <a:spcPct val="100000"/>
                </a:lnSpc>
                <a:spcBef>
                  <a:spcPts val="300"/>
                </a:spcBef>
                <a:spcAft>
                  <a:spcPct val="0"/>
                </a:spcAft>
                <a:buClr>
                  <a:srgbClr val="0098C3"/>
                </a:buClr>
                <a:buSzTx/>
                <a:buFont typeface="Calibri" pitchFamily="34" charset="0"/>
                <a:buChar char="–"/>
                <a:tabLst/>
                <a:defRPr sz="1600"/>
              </a:lvl5pPr>
              <a:lvl6pPr marL="914400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70000"/>
                <a:buFont typeface="Wingdings 3" panose="05040102010807070707" pitchFamily="18" charset="2"/>
                <a:buChar char=""/>
                <a:tabLst/>
                <a:defRPr sz="1600" baseline="0"/>
              </a:lvl6pPr>
              <a:lvl7pPr marL="1147763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50000"/>
                <a:buFont typeface="Wingdings" panose="05000000000000000000" pitchFamily="2" charset="2"/>
                <a:buChar char="¡"/>
                <a:tabLst>
                  <a:tab pos="1143000" algn="l"/>
                </a:tabLst>
                <a:defRPr sz="1600" baseline="0"/>
              </a:lvl7pPr>
              <a:lvl8pPr marL="1376363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50000"/>
                <a:buFont typeface="Wingdings" panose="05000000000000000000" pitchFamily="2" charset="2"/>
                <a:buChar char=""/>
                <a:tabLst/>
                <a:defRPr sz="1600" baseline="0"/>
              </a:lvl8pPr>
              <a:lvl9pPr marL="2519363" indent="-228600" fontAlgn="base"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Font typeface="Calibri" pitchFamily="34" charset="0"/>
                <a:buChar char="–"/>
                <a:defRPr sz="1600"/>
              </a:lvl9pPr>
            </a:lstStyle>
            <a:p>
              <a:pPr marL="3175" marR="0" lvl="2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900"/>
                </a:spcAft>
                <a:buClr>
                  <a:schemeClr val="accent2"/>
                </a:buClr>
                <a:buSzPct val="90000"/>
                <a:buNone/>
                <a:tabLst/>
                <a:defRPr/>
              </a:pPr>
              <a:r>
                <a:rPr kumimoji="0" lang="en-US" sz="1400" b="1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/>
                  <a:ea typeface="+mn-ea"/>
                  <a:cs typeface="+mn-cs"/>
                </a:rPr>
                <a:t>Revenue</a:t>
              </a:r>
            </a:p>
          </p:txBody>
        </p:sp>
        <p:cxnSp>
          <p:nvCxnSpPr>
            <p:cNvPr id="72" name="Straight Arrow Connector 71">
              <a:extLst>
                <a:ext uri="{FF2B5EF4-FFF2-40B4-BE49-F238E27FC236}">
                  <a16:creationId xmlns:a16="http://schemas.microsoft.com/office/drawing/2014/main" id="{3AC22F05-C2A1-1E48-FEF6-C6908A7A18A3}"/>
                </a:ext>
              </a:extLst>
            </p:cNvPr>
            <p:cNvCxnSpPr>
              <a:cxnSpLocks/>
            </p:cNvCxnSpPr>
            <p:nvPr/>
          </p:nvCxnSpPr>
          <p:spPr>
            <a:xfrm>
              <a:off x="6417473" y="2533650"/>
              <a:ext cx="2612231" cy="0"/>
            </a:xfrm>
            <a:prstGeom prst="straightConnector1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18982F43-5DAA-BA60-7259-8235F2CB3870}"/>
              </a:ext>
            </a:extLst>
          </p:cNvPr>
          <p:cNvGrpSpPr/>
          <p:nvPr/>
        </p:nvGrpSpPr>
        <p:grpSpPr>
          <a:xfrm>
            <a:off x="9224424" y="2219421"/>
            <a:ext cx="2577048" cy="194648"/>
            <a:chOff x="6417473" y="2339002"/>
            <a:chExt cx="2612231" cy="194648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BF57677-9BA2-4ECB-8021-630EBF0D9237}"/>
                </a:ext>
              </a:extLst>
            </p:cNvPr>
            <p:cNvSpPr txBox="1"/>
            <p:nvPr/>
          </p:nvSpPr>
          <p:spPr>
            <a:xfrm>
              <a:off x="6426968" y="2339002"/>
              <a:ext cx="2593240" cy="161172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R="0" lvl="0" indent="0" fontAlgn="auto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 sz="1600" b="1" baseline="0"/>
              </a:lvl1pPr>
              <a:lvl2pPr marL="1588" marR="0" lvl="1" indent="0" fontAlgn="base">
                <a:lnSpc>
                  <a:spcPct val="100000"/>
                </a:lnSpc>
                <a:spcBef>
                  <a:spcPts val="60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Wingdings 3" pitchFamily="18" charset="2"/>
                <a:buNone/>
                <a:tabLst/>
                <a:defRPr sz="1600"/>
              </a:lvl2pPr>
              <a:lvl3pPr marL="230188" marR="0" lvl="2" indent="-227013" fontAlgn="base">
                <a:lnSpc>
                  <a:spcPct val="100000"/>
                </a:lnSpc>
                <a:spcBef>
                  <a:spcPts val="600"/>
                </a:spcBef>
                <a:spcAft>
                  <a:spcPct val="0"/>
                </a:spcAft>
                <a:buClr>
                  <a:srgbClr val="0098C3"/>
                </a:buClr>
                <a:buSzPct val="90000"/>
                <a:buFont typeface="Wingdings 3" pitchFamily="18" charset="2"/>
                <a:buChar char=""/>
                <a:tabLst/>
                <a:defRPr sz="1600"/>
              </a:lvl3pPr>
              <a:lvl4pPr marL="460375" marR="0" lvl="3" indent="-228600" fontAlgn="base">
                <a:lnSpc>
                  <a:spcPct val="100000"/>
                </a:lnSpc>
                <a:spcBef>
                  <a:spcPts val="300"/>
                </a:spcBef>
                <a:spcAft>
                  <a:spcPct val="0"/>
                </a:spcAft>
                <a:buClr>
                  <a:srgbClr val="0098C3"/>
                </a:buClr>
                <a:buSzPct val="90000"/>
                <a:buFont typeface="Calibri" pitchFamily="34" charset="0"/>
                <a:buChar char="•"/>
                <a:tabLst/>
                <a:defRPr sz="1600"/>
              </a:lvl4pPr>
              <a:lvl5pPr marL="690563" marR="0" lvl="4" indent="-228600" fontAlgn="base">
                <a:lnSpc>
                  <a:spcPct val="100000"/>
                </a:lnSpc>
                <a:spcBef>
                  <a:spcPts val="300"/>
                </a:spcBef>
                <a:spcAft>
                  <a:spcPct val="0"/>
                </a:spcAft>
                <a:buClr>
                  <a:srgbClr val="0098C3"/>
                </a:buClr>
                <a:buSzTx/>
                <a:buFont typeface="Calibri" pitchFamily="34" charset="0"/>
                <a:buChar char="–"/>
                <a:tabLst/>
                <a:defRPr sz="1600"/>
              </a:lvl5pPr>
              <a:lvl6pPr marL="914400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70000"/>
                <a:buFont typeface="Wingdings 3" panose="05040102010807070707" pitchFamily="18" charset="2"/>
                <a:buChar char=""/>
                <a:tabLst/>
                <a:defRPr sz="1600" baseline="0"/>
              </a:lvl6pPr>
              <a:lvl7pPr marL="1147763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50000"/>
                <a:buFont typeface="Wingdings" panose="05000000000000000000" pitchFamily="2" charset="2"/>
                <a:buChar char="¡"/>
                <a:tabLst>
                  <a:tab pos="1143000" algn="l"/>
                </a:tabLst>
                <a:defRPr sz="1600" baseline="0"/>
              </a:lvl7pPr>
              <a:lvl8pPr marL="1376363" marR="0" indent="-228600" fontAlgn="base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SzPct val="50000"/>
                <a:buFont typeface="Wingdings" panose="05000000000000000000" pitchFamily="2" charset="2"/>
                <a:buChar char=""/>
                <a:tabLst/>
                <a:defRPr sz="1600" baseline="0"/>
              </a:lvl8pPr>
              <a:lvl9pPr marL="2519363" indent="-228600" fontAlgn="base">
                <a:spcBef>
                  <a:spcPct val="20000"/>
                </a:spcBef>
                <a:spcAft>
                  <a:spcPct val="0"/>
                </a:spcAft>
                <a:buClr>
                  <a:srgbClr val="0098C3"/>
                </a:buClr>
                <a:buFont typeface="Calibri" pitchFamily="34" charset="0"/>
                <a:buChar char="–"/>
                <a:defRPr sz="1600"/>
              </a:lvl9pPr>
            </a:lstStyle>
            <a:p>
              <a:pPr marL="3175" marR="0" lvl="2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900"/>
                </a:spcAft>
                <a:buClr>
                  <a:schemeClr val="accent2"/>
                </a:buClr>
                <a:buSzPct val="90000"/>
                <a:buNone/>
                <a:tabLst/>
                <a:defRPr/>
              </a:pPr>
              <a:r>
                <a:rPr kumimoji="0" lang="en-US" sz="1400" b="1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/>
                  <a:ea typeface="+mn-ea"/>
                  <a:cs typeface="+mn-cs"/>
                </a:rPr>
                <a:t>EBITDA</a:t>
              </a:r>
            </a:p>
          </p:txBody>
        </p:sp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F2910CE-99B2-59CE-ABD5-CD731D52B63C}"/>
                </a:ext>
              </a:extLst>
            </p:cNvPr>
            <p:cNvCxnSpPr>
              <a:cxnSpLocks/>
            </p:cNvCxnSpPr>
            <p:nvPr/>
          </p:nvCxnSpPr>
          <p:spPr>
            <a:xfrm>
              <a:off x="6417473" y="2533650"/>
              <a:ext cx="2612231" cy="0"/>
            </a:xfrm>
            <a:prstGeom prst="straightConnector1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30" name="Chart 129">
            <a:extLst>
              <a:ext uri="{FF2B5EF4-FFF2-40B4-BE49-F238E27FC236}">
                <a16:creationId xmlns:a16="http://schemas.microsoft.com/office/drawing/2014/main" id="{9433B998-02A8-658D-C149-3E20408EF312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545673108"/>
              </p:ext>
            </p:extLst>
          </p:nvPr>
        </p:nvGraphicFramePr>
        <p:xfrm>
          <a:off x="6750050" y="2722753"/>
          <a:ext cx="2125663" cy="21256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sp>
        <p:nvSpPr>
          <p:cNvPr id="89" name="Textplatzhalter 4">
            <a:extLst>
              <a:ext uri="{FF2B5EF4-FFF2-40B4-BE49-F238E27FC236}">
                <a16:creationId xmlns:a16="http://schemas.microsoft.com/office/drawing/2014/main" id="{A68B3750-C186-C6E2-27CB-6DA38552CCB6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8253413" y="3411728"/>
            <a:ext cx="468313" cy="150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endParaRPr lang="de-DE" sz="1100" noProof="0" dirty="0">
              <a:solidFill>
                <a:schemeClr val="bg1"/>
              </a:solidFill>
            </a:endParaRPr>
          </a:p>
        </p:txBody>
      </p:sp>
      <p:sp>
        <p:nvSpPr>
          <p:cNvPr id="7" name="Textplatzhalter 4">
            <a:extLst>
              <a:ext uri="{FF2B5EF4-FFF2-40B4-BE49-F238E27FC236}">
                <a16:creationId xmlns:a16="http://schemas.microsoft.com/office/drawing/2014/main" id="{A68B3750-C186-C6E2-27CB-6DA38552CCB6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097995" y="3523583"/>
            <a:ext cx="681038" cy="301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de-DE" sz="1400" b="1" noProof="0" dirty="0">
                <a:solidFill>
                  <a:schemeClr val="bg1"/>
                </a:solidFill>
              </a:rPr>
              <a:t>Jinan</a:t>
            </a:r>
          </a:p>
        </p:txBody>
      </p:sp>
      <p:sp>
        <p:nvSpPr>
          <p:cNvPr id="92" name="Textplatzhalter 4">
            <a:extLst>
              <a:ext uri="{FF2B5EF4-FFF2-40B4-BE49-F238E27FC236}">
                <a16:creationId xmlns:a16="http://schemas.microsoft.com/office/drawing/2014/main" id="{A68B3750-C186-C6E2-27CB-6DA38552CCB6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6904038" y="4010216"/>
            <a:ext cx="468313" cy="150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endParaRPr lang="de-DE" sz="1100" noProof="0" dirty="0">
              <a:solidFill>
                <a:schemeClr val="bg1"/>
              </a:solidFill>
            </a:endParaRPr>
          </a:p>
        </p:txBody>
      </p:sp>
      <p:sp>
        <p:nvSpPr>
          <p:cNvPr id="8" name="Textplatzhalter 4">
            <a:extLst>
              <a:ext uri="{FF2B5EF4-FFF2-40B4-BE49-F238E27FC236}">
                <a16:creationId xmlns:a16="http://schemas.microsoft.com/office/drawing/2014/main" id="{A68B3750-C186-C6E2-27CB-6DA38552CCB6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7174707" y="3875169"/>
            <a:ext cx="412750" cy="150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12BA06A-AB50-4C41-A29C-C0280B623C40}" type="datetime'''C''''e''''''''''''''''''''''rd''''i''a'''''''''">
              <a:rPr lang="de-DE" altLang="en-US" sz="1400" b="1" smtClean="0">
                <a:solidFill>
                  <a:schemeClr val="bg1"/>
                </a:solidFill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Cerdia</a:t>
            </a:fld>
            <a:endParaRPr lang="de-DE" sz="1400" b="1" noProof="0" dirty="0">
              <a:solidFill>
                <a:schemeClr val="bg1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9BBD9CCC-B826-8D5F-1FDF-8D722BB76086}"/>
              </a:ext>
            </a:extLst>
          </p:cNvPr>
          <p:cNvSpPr txBox="1"/>
          <p:nvPr/>
        </p:nvSpPr>
        <p:spPr>
          <a:xfrm>
            <a:off x="6422173" y="2474494"/>
            <a:ext cx="2567679" cy="183429"/>
          </a:xfrm>
          <a:prstGeom prst="rect">
            <a:avLst/>
          </a:prstGeom>
          <a:solidFill>
            <a:schemeClr val="accent4"/>
          </a:solidFill>
          <a:ln w="1270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~USD 1bn Combined Revenue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93534817-C2B5-BF34-C27E-863E63A5BD23}"/>
              </a:ext>
            </a:extLst>
          </p:cNvPr>
          <p:cNvSpPr txBox="1"/>
          <p:nvPr/>
        </p:nvSpPr>
        <p:spPr>
          <a:xfrm>
            <a:off x="9233793" y="2474494"/>
            <a:ext cx="2567679" cy="183429"/>
          </a:xfrm>
          <a:prstGeom prst="rect">
            <a:avLst/>
          </a:prstGeom>
          <a:solidFill>
            <a:schemeClr val="accent4"/>
          </a:solidFill>
          <a:ln w="1270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~USD 400M Combined EBITDA</a:t>
            </a:r>
          </a:p>
        </p:txBody>
      </p:sp>
      <p:graphicFrame>
        <p:nvGraphicFramePr>
          <p:cNvPr id="131" name="Chart 130">
            <a:extLst>
              <a:ext uri="{FF2B5EF4-FFF2-40B4-BE49-F238E27FC236}">
                <a16:creationId xmlns:a16="http://schemas.microsoft.com/office/drawing/2014/main" id="{25AA5E0A-7E8F-FED7-F50D-95F8C75C1E3B}"/>
              </a:ext>
            </a:extLst>
          </p:cNvPr>
          <p:cNvGraphicFramePr/>
          <p:nvPr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3832758228"/>
              </p:ext>
            </p:extLst>
          </p:nvPr>
        </p:nvGraphicFramePr>
        <p:xfrm>
          <a:off x="9536113" y="2722753"/>
          <a:ext cx="2047875" cy="2101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sp>
        <p:nvSpPr>
          <p:cNvPr id="110" name="Textplatzhalter 4">
            <a:extLst>
              <a:ext uri="{FF2B5EF4-FFF2-40B4-BE49-F238E27FC236}">
                <a16:creationId xmlns:a16="http://schemas.microsoft.com/office/drawing/2014/main" id="{83A378CD-4338-FBD0-4498-47F93DD757A7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0902950" y="3587170"/>
            <a:ext cx="681038" cy="301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de-DE" altLang="en-US" sz="1400" b="1" dirty="0">
                <a:solidFill>
                  <a:schemeClr val="bg1"/>
                </a:solidFill>
              </a:rPr>
              <a:t>Jinan</a:t>
            </a:r>
            <a:endParaRPr lang="de-DE" sz="1400" b="1" noProof="0" dirty="0">
              <a:solidFill>
                <a:schemeClr val="bg1"/>
              </a:solidFill>
            </a:endParaRPr>
          </a:p>
        </p:txBody>
      </p:sp>
      <p:sp>
        <p:nvSpPr>
          <p:cNvPr id="111" name="Textplatzhalter 4">
            <a:extLst>
              <a:ext uri="{FF2B5EF4-FFF2-40B4-BE49-F238E27FC236}">
                <a16:creationId xmlns:a16="http://schemas.microsoft.com/office/drawing/2014/main" id="{D3D8910C-5FA3-01CB-32D5-9737EAABEE94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0017283" y="3773678"/>
            <a:ext cx="412750" cy="150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70000"/>
              <a:buFontTx/>
              <a:buBlip>
                <a:blip r:embed="rId14"/>
              </a:buBlip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64A70B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Symbol" panose="05050102010706020507" pitchFamily="18" charset="2"/>
              <a:buChar char="-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30FE42B-2589-4A68-9CB9-AE68475B1816}" type="datetime'''C''e''''r''''''''''''''''dia'''''">
              <a:rPr lang="de-DE" altLang="en-US" sz="1400" b="1" smtClean="0">
                <a:solidFill>
                  <a:schemeClr val="bg1"/>
                </a:solidFill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Cerdia</a:t>
            </a:fld>
            <a:endParaRPr lang="de-DE" sz="1400" b="1" noProof="0" dirty="0">
              <a:solidFill>
                <a:schemeClr val="bg1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F3F1CA1A-4C07-4680-BF05-3672FBB199DC}"/>
              </a:ext>
            </a:extLst>
          </p:cNvPr>
          <p:cNvSpPr txBox="1"/>
          <p:nvPr/>
        </p:nvSpPr>
        <p:spPr>
          <a:xfrm>
            <a:off x="9233793" y="4820153"/>
            <a:ext cx="2567679" cy="183429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lang="en-US" sz="1400" b="1" i="1" dirty="0">
                <a:latin typeface="Calibri"/>
              </a:rPr>
              <a:t>39</a:t>
            </a:r>
            <a:r>
              <a:rPr kumimoji="0" lang="en-US" sz="1400" b="1" i="1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% margin</a:t>
            </a:r>
          </a:p>
        </p:txBody>
      </p:sp>
      <p:cxnSp>
        <p:nvCxnSpPr>
          <p:cNvPr id="135" name="Straight Arrow Connector 134">
            <a:extLst>
              <a:ext uri="{FF2B5EF4-FFF2-40B4-BE49-F238E27FC236}">
                <a16:creationId xmlns:a16="http://schemas.microsoft.com/office/drawing/2014/main" id="{D5DE40DD-B890-A313-1F26-E5773430E7EF}"/>
              </a:ext>
            </a:extLst>
          </p:cNvPr>
          <p:cNvCxnSpPr>
            <a:cxnSpLocks/>
          </p:cNvCxnSpPr>
          <p:nvPr/>
        </p:nvCxnSpPr>
        <p:spPr>
          <a:xfrm>
            <a:off x="337682" y="5771394"/>
            <a:ext cx="11463790" cy="0"/>
          </a:xfrm>
          <a:prstGeom prst="straightConnector1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0200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59FF52-3117-48CF-989A-23328CE2B0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hink-cell data - do not delete" hidden="1">
            <a:extLst>
              <a:ext uri="{FF2B5EF4-FFF2-40B4-BE49-F238E27FC236}">
                <a16:creationId xmlns:a16="http://schemas.microsoft.com/office/drawing/2014/main" id="{7A959D63-0C01-FCCA-DBD6-A57F58FAB7E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0925443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416" imgH="416" progId="TCLayout.ActiveDocument.1">
                  <p:embed/>
                </p:oleObj>
              </mc:Choice>
              <mc:Fallback>
                <p:oleObj name="think-cell Slide" r:id="rId6" imgW="416" imgH="416" progId="TCLayout.ActiveDocument.1">
                  <p:embed/>
                  <p:pic>
                    <p:nvPicPr>
                      <p:cNvPr id="5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A959D63-0C01-FCCA-DBD6-A57F58FAB7E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18C8E993-1526-050D-EE71-BA18A25101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September 2026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821A0D40-F56C-0CAC-D9F0-558C0526B0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Jinan Acetate Acquisition of Cerdia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5E6C54DC-4DAB-96A2-AD48-BF8ECDA39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990860A-602B-434B-A041-5CFCAD3B00F0}" type="slidenum">
              <a:rPr kumimoji="0" lang="de-DE" sz="1600" b="1" i="0" u="none" strike="noStrike" kern="1200" cap="none" spc="0" normalizeH="0" baseline="0" noProof="0" smtClean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e-DE" sz="1600" b="1" i="0" u="none" strike="noStrike" kern="1200" cap="none" spc="0" normalizeH="0" baseline="0" noProof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C4D3DD0E-3410-9C74-7A8E-532E41EEB3D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00336"/>
            <a:ext cx="11063288" cy="588103"/>
          </a:xfrm>
        </p:spPr>
        <p:txBody>
          <a:bodyPr vert="horz" rIns="91440">
            <a:normAutofit/>
          </a:bodyPr>
          <a:lstStyle/>
          <a:p>
            <a:r>
              <a:rPr lang="en-US">
                <a:solidFill>
                  <a:schemeClr val="tx1"/>
                </a:solidFill>
              </a:rPr>
              <a:t>Combined Assets Expand Global Footprint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F8F1EC9-EA66-4014-4416-9C12B50C41E4}"/>
              </a:ext>
            </a:extLst>
          </p:cNvPr>
          <p:cNvSpPr txBox="1"/>
          <p:nvPr/>
        </p:nvSpPr>
        <p:spPr>
          <a:xfrm>
            <a:off x="337685" y="-894224"/>
            <a:ext cx="11463789" cy="275099"/>
          </a:xfrm>
          <a:prstGeom prst="rect">
            <a:avLst/>
          </a:prstGeom>
          <a:solidFill>
            <a:schemeClr val="tx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Flowchart: Connector 52">
            <a:extLst>
              <a:ext uri="{FF2B5EF4-FFF2-40B4-BE49-F238E27FC236}">
                <a16:creationId xmlns:a16="http://schemas.microsoft.com/office/drawing/2014/main" id="{94279CAC-0D11-C5C3-B87B-DDEEE88C3DF7}"/>
              </a:ext>
            </a:extLst>
          </p:cNvPr>
          <p:cNvSpPr/>
          <p:nvPr/>
        </p:nvSpPr>
        <p:spPr>
          <a:xfrm>
            <a:off x="337684" y="263224"/>
            <a:ext cx="462326" cy="462326"/>
          </a:xfrm>
          <a:prstGeom prst="flowChartConnector">
            <a:avLst/>
          </a:prstGeom>
          <a:solidFill>
            <a:schemeClr val="accent1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>
                <a:solidFill>
                  <a:schemeClr val="bg1"/>
                </a:solidFill>
              </a:rPr>
              <a:t>B</a:t>
            </a:r>
          </a:p>
        </p:txBody>
      </p:sp>
      <p:grpSp>
        <p:nvGrpSpPr>
          <p:cNvPr id="9" name="World">
            <a:extLst>
              <a:ext uri="{FF2B5EF4-FFF2-40B4-BE49-F238E27FC236}">
                <a16:creationId xmlns:a16="http://schemas.microsoft.com/office/drawing/2014/main" id="{BDB88292-B23B-3EF3-589F-48C35AA23A65}"/>
              </a:ext>
            </a:extLst>
          </p:cNvPr>
          <p:cNvGrpSpPr>
            <a:grpSpLocks noChangeAspect="1"/>
          </p:cNvGrpSpPr>
          <p:nvPr>
            <p:custDataLst>
              <p:tags r:id="rId2"/>
            </p:custDataLst>
          </p:nvPr>
        </p:nvGrpSpPr>
        <p:grpSpPr>
          <a:xfrm>
            <a:off x="19336" y="1509169"/>
            <a:ext cx="7326367" cy="4237357"/>
            <a:chOff x="591539" y="934272"/>
            <a:chExt cx="8552069" cy="4946267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347D58E-9D95-5D6F-1DF6-6E0712C2418F}"/>
                </a:ext>
              </a:extLst>
            </p:cNvPr>
            <p:cNvSpPr/>
            <p:nvPr/>
          </p:nvSpPr>
          <p:spPr>
            <a:xfrm>
              <a:off x="6958536" y="934831"/>
              <a:ext cx="1677" cy="5593"/>
            </a:xfrm>
            <a:custGeom>
              <a:avLst/>
              <a:gdLst>
                <a:gd name="csX0" fmla="*/ 1678 w 1677"/>
                <a:gd name="csY0" fmla="*/ 0 h 5593"/>
                <a:gd name="csX1" fmla="*/ 0 w 1677"/>
                <a:gd name="csY1" fmla="*/ 0 h 5593"/>
                <a:gd name="csX2" fmla="*/ 1678 w 167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7" h="5593">
                  <a:moveTo>
                    <a:pt x="1678" y="0"/>
                  </a:moveTo>
                  <a:lnTo>
                    <a:pt x="0" y="0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FFD6B4"/>
            </a:solidFill>
            <a:ln w="1397" cap="flat">
              <a:solidFill>
                <a:srgbClr val="FBA45D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9FB75FC-99EC-C360-4BCB-D091F4A0339C}"/>
                </a:ext>
              </a:extLst>
            </p:cNvPr>
            <p:cNvSpPr/>
            <p:nvPr/>
          </p:nvSpPr>
          <p:spPr>
            <a:xfrm>
              <a:off x="5753153" y="1933258"/>
              <a:ext cx="49781" cy="54815"/>
            </a:xfrm>
            <a:custGeom>
              <a:avLst/>
              <a:gdLst>
                <a:gd name="csX0" fmla="*/ 17899 w 49781"/>
                <a:gd name="csY0" fmla="*/ 54816 h 54815"/>
                <a:gd name="csX1" fmla="*/ 16221 w 49781"/>
                <a:gd name="csY1" fmla="*/ 54816 h 54815"/>
                <a:gd name="csX2" fmla="*/ 12305 w 49781"/>
                <a:gd name="csY2" fmla="*/ 54816 h 54815"/>
                <a:gd name="csX3" fmla="*/ 12305 w 49781"/>
                <a:gd name="csY3" fmla="*/ 53138 h 54815"/>
                <a:gd name="csX4" fmla="*/ 10627 w 49781"/>
                <a:gd name="csY4" fmla="*/ 53138 h 54815"/>
                <a:gd name="csX5" fmla="*/ 8949 w 49781"/>
                <a:gd name="csY5" fmla="*/ 53138 h 54815"/>
                <a:gd name="csX6" fmla="*/ 7271 w 49781"/>
                <a:gd name="csY6" fmla="*/ 53138 h 54815"/>
                <a:gd name="csX7" fmla="*/ 5593 w 49781"/>
                <a:gd name="csY7" fmla="*/ 51460 h 54815"/>
                <a:gd name="csX8" fmla="*/ 5593 w 49781"/>
                <a:gd name="csY8" fmla="*/ 51460 h 54815"/>
                <a:gd name="csX9" fmla="*/ 5593 w 49781"/>
                <a:gd name="csY9" fmla="*/ 49781 h 54815"/>
                <a:gd name="csX10" fmla="*/ 5593 w 49781"/>
                <a:gd name="csY10" fmla="*/ 51460 h 54815"/>
                <a:gd name="csX11" fmla="*/ 5593 w 49781"/>
                <a:gd name="csY11" fmla="*/ 49781 h 54815"/>
                <a:gd name="csX12" fmla="*/ 5593 w 49781"/>
                <a:gd name="csY12" fmla="*/ 48103 h 54815"/>
                <a:gd name="csX13" fmla="*/ 5593 w 49781"/>
                <a:gd name="csY13" fmla="*/ 45866 h 54815"/>
                <a:gd name="csX14" fmla="*/ 3356 w 49781"/>
                <a:gd name="csY14" fmla="*/ 45866 h 54815"/>
                <a:gd name="csX15" fmla="*/ 1678 w 49781"/>
                <a:gd name="csY15" fmla="*/ 45866 h 54815"/>
                <a:gd name="csX16" fmla="*/ 1678 w 49781"/>
                <a:gd name="csY16" fmla="*/ 44188 h 54815"/>
                <a:gd name="csX17" fmla="*/ 1678 w 49781"/>
                <a:gd name="csY17" fmla="*/ 44188 h 54815"/>
                <a:gd name="csX18" fmla="*/ 0 w 49781"/>
                <a:gd name="csY18" fmla="*/ 44188 h 54815"/>
                <a:gd name="csX19" fmla="*/ 0 w 49781"/>
                <a:gd name="csY19" fmla="*/ 44188 h 54815"/>
                <a:gd name="csX20" fmla="*/ 0 w 49781"/>
                <a:gd name="csY20" fmla="*/ 42510 h 54815"/>
                <a:gd name="csX21" fmla="*/ 0 w 49781"/>
                <a:gd name="csY21" fmla="*/ 40832 h 54815"/>
                <a:gd name="csX22" fmla="*/ 0 w 49781"/>
                <a:gd name="csY22" fmla="*/ 37476 h 54815"/>
                <a:gd name="csX23" fmla="*/ 0 w 49781"/>
                <a:gd name="csY23" fmla="*/ 31883 h 54815"/>
                <a:gd name="csX24" fmla="*/ 0 w 49781"/>
                <a:gd name="csY24" fmla="*/ 30204 h 54815"/>
                <a:gd name="csX25" fmla="*/ 0 w 49781"/>
                <a:gd name="csY25" fmla="*/ 28526 h 54815"/>
                <a:gd name="csX26" fmla="*/ 0 w 49781"/>
                <a:gd name="csY26" fmla="*/ 26289 h 54815"/>
                <a:gd name="csX27" fmla="*/ 0 w 49781"/>
                <a:gd name="csY27" fmla="*/ 24611 h 54815"/>
                <a:gd name="csX28" fmla="*/ 1678 w 49781"/>
                <a:gd name="csY28" fmla="*/ 19577 h 54815"/>
                <a:gd name="csX29" fmla="*/ 1678 w 49781"/>
                <a:gd name="csY29" fmla="*/ 15662 h 54815"/>
                <a:gd name="csX30" fmla="*/ 1678 w 49781"/>
                <a:gd name="csY30" fmla="*/ 13984 h 54815"/>
                <a:gd name="csX31" fmla="*/ 3356 w 49781"/>
                <a:gd name="csY31" fmla="*/ 12306 h 54815"/>
                <a:gd name="csX32" fmla="*/ 5593 w 49781"/>
                <a:gd name="csY32" fmla="*/ 10627 h 54815"/>
                <a:gd name="csX33" fmla="*/ 7271 w 49781"/>
                <a:gd name="csY33" fmla="*/ 8949 h 54815"/>
                <a:gd name="csX34" fmla="*/ 7271 w 49781"/>
                <a:gd name="csY34" fmla="*/ 6712 h 54815"/>
                <a:gd name="csX35" fmla="*/ 8949 w 49781"/>
                <a:gd name="csY35" fmla="*/ 5034 h 54815"/>
                <a:gd name="csX36" fmla="*/ 10627 w 49781"/>
                <a:gd name="csY36" fmla="*/ 3356 h 54815"/>
                <a:gd name="csX37" fmla="*/ 12305 w 49781"/>
                <a:gd name="csY37" fmla="*/ 3356 h 54815"/>
                <a:gd name="csX38" fmla="*/ 12305 w 49781"/>
                <a:gd name="csY38" fmla="*/ 1678 h 54815"/>
                <a:gd name="csX39" fmla="*/ 16221 w 49781"/>
                <a:gd name="csY39" fmla="*/ 1678 h 54815"/>
                <a:gd name="csX40" fmla="*/ 16221 w 49781"/>
                <a:gd name="csY40" fmla="*/ 0 h 54815"/>
                <a:gd name="csX41" fmla="*/ 17899 w 49781"/>
                <a:gd name="csY41" fmla="*/ 0 h 54815"/>
                <a:gd name="csX42" fmla="*/ 19577 w 49781"/>
                <a:gd name="csY42" fmla="*/ 0 h 54815"/>
                <a:gd name="csX43" fmla="*/ 21255 w 49781"/>
                <a:gd name="csY43" fmla="*/ 0 h 54815"/>
                <a:gd name="csX44" fmla="*/ 25170 w 49781"/>
                <a:gd name="csY44" fmla="*/ 0 h 54815"/>
                <a:gd name="csX45" fmla="*/ 26848 w 49781"/>
                <a:gd name="csY45" fmla="*/ 1678 h 54815"/>
                <a:gd name="csX46" fmla="*/ 28526 w 49781"/>
                <a:gd name="csY46" fmla="*/ 1678 h 54815"/>
                <a:gd name="csX47" fmla="*/ 28526 w 49781"/>
                <a:gd name="csY47" fmla="*/ 3356 h 54815"/>
                <a:gd name="csX48" fmla="*/ 30204 w 49781"/>
                <a:gd name="csY48" fmla="*/ 3356 h 54815"/>
                <a:gd name="csX49" fmla="*/ 31882 w 49781"/>
                <a:gd name="csY49" fmla="*/ 5034 h 54815"/>
                <a:gd name="csX50" fmla="*/ 34120 w 49781"/>
                <a:gd name="csY50" fmla="*/ 6712 h 54815"/>
                <a:gd name="csX51" fmla="*/ 35798 w 49781"/>
                <a:gd name="csY51" fmla="*/ 8949 h 54815"/>
                <a:gd name="csX52" fmla="*/ 37476 w 49781"/>
                <a:gd name="csY52" fmla="*/ 10627 h 54815"/>
                <a:gd name="csX53" fmla="*/ 40832 w 49781"/>
                <a:gd name="csY53" fmla="*/ 10627 h 54815"/>
                <a:gd name="csX54" fmla="*/ 40832 w 49781"/>
                <a:gd name="csY54" fmla="*/ 12306 h 54815"/>
                <a:gd name="csX55" fmla="*/ 40832 w 49781"/>
                <a:gd name="csY55" fmla="*/ 13984 h 54815"/>
                <a:gd name="csX56" fmla="*/ 43069 w 49781"/>
                <a:gd name="csY56" fmla="*/ 13984 h 54815"/>
                <a:gd name="csX57" fmla="*/ 44747 w 49781"/>
                <a:gd name="csY57" fmla="*/ 15662 h 54815"/>
                <a:gd name="csX58" fmla="*/ 46425 w 49781"/>
                <a:gd name="csY58" fmla="*/ 15662 h 54815"/>
                <a:gd name="csX59" fmla="*/ 46425 w 49781"/>
                <a:gd name="csY59" fmla="*/ 17340 h 54815"/>
                <a:gd name="csX60" fmla="*/ 46425 w 49781"/>
                <a:gd name="csY60" fmla="*/ 19577 h 54815"/>
                <a:gd name="csX61" fmla="*/ 48103 w 49781"/>
                <a:gd name="csY61" fmla="*/ 19577 h 54815"/>
                <a:gd name="csX62" fmla="*/ 48103 w 49781"/>
                <a:gd name="csY62" fmla="*/ 21255 h 54815"/>
                <a:gd name="csX63" fmla="*/ 48103 w 49781"/>
                <a:gd name="csY63" fmla="*/ 22933 h 54815"/>
                <a:gd name="csX64" fmla="*/ 49781 w 49781"/>
                <a:gd name="csY64" fmla="*/ 22933 h 54815"/>
                <a:gd name="csX65" fmla="*/ 49781 w 49781"/>
                <a:gd name="csY65" fmla="*/ 24611 h 54815"/>
                <a:gd name="csX66" fmla="*/ 49781 w 49781"/>
                <a:gd name="csY66" fmla="*/ 26289 h 54815"/>
                <a:gd name="csX67" fmla="*/ 49781 w 49781"/>
                <a:gd name="csY67" fmla="*/ 28526 h 54815"/>
                <a:gd name="csX68" fmla="*/ 46425 w 49781"/>
                <a:gd name="csY68" fmla="*/ 33561 h 54815"/>
                <a:gd name="csX69" fmla="*/ 44747 w 49781"/>
                <a:gd name="csY69" fmla="*/ 33561 h 54815"/>
                <a:gd name="csX70" fmla="*/ 44747 w 49781"/>
                <a:gd name="csY70" fmla="*/ 31883 h 54815"/>
                <a:gd name="csX71" fmla="*/ 46425 w 49781"/>
                <a:gd name="csY71" fmla="*/ 30204 h 54815"/>
                <a:gd name="csX72" fmla="*/ 46425 w 49781"/>
                <a:gd name="csY72" fmla="*/ 28526 h 54815"/>
                <a:gd name="csX73" fmla="*/ 46425 w 49781"/>
                <a:gd name="csY73" fmla="*/ 26289 h 54815"/>
                <a:gd name="csX74" fmla="*/ 44747 w 49781"/>
                <a:gd name="csY74" fmla="*/ 26289 h 54815"/>
                <a:gd name="csX75" fmla="*/ 46425 w 49781"/>
                <a:gd name="csY75" fmla="*/ 26289 h 54815"/>
                <a:gd name="csX76" fmla="*/ 44747 w 49781"/>
                <a:gd name="csY76" fmla="*/ 26289 h 54815"/>
                <a:gd name="csX77" fmla="*/ 43069 w 49781"/>
                <a:gd name="csY77" fmla="*/ 26289 h 54815"/>
                <a:gd name="csX78" fmla="*/ 43069 w 49781"/>
                <a:gd name="csY78" fmla="*/ 28526 h 54815"/>
                <a:gd name="csX79" fmla="*/ 43069 w 49781"/>
                <a:gd name="csY79" fmla="*/ 30204 h 54815"/>
                <a:gd name="csX80" fmla="*/ 40832 w 49781"/>
                <a:gd name="csY80" fmla="*/ 30204 h 54815"/>
                <a:gd name="csX81" fmla="*/ 40832 w 49781"/>
                <a:gd name="csY81" fmla="*/ 30204 h 54815"/>
                <a:gd name="csX82" fmla="*/ 40832 w 49781"/>
                <a:gd name="csY82" fmla="*/ 31883 h 54815"/>
                <a:gd name="csX83" fmla="*/ 40832 w 49781"/>
                <a:gd name="csY83" fmla="*/ 31883 h 54815"/>
                <a:gd name="csX84" fmla="*/ 40832 w 49781"/>
                <a:gd name="csY84" fmla="*/ 33561 h 54815"/>
                <a:gd name="csX85" fmla="*/ 39154 w 49781"/>
                <a:gd name="csY85" fmla="*/ 33561 h 54815"/>
                <a:gd name="csX86" fmla="*/ 39154 w 49781"/>
                <a:gd name="csY86" fmla="*/ 35239 h 54815"/>
                <a:gd name="csX87" fmla="*/ 37476 w 49781"/>
                <a:gd name="csY87" fmla="*/ 35239 h 54815"/>
                <a:gd name="csX88" fmla="*/ 37476 w 49781"/>
                <a:gd name="csY88" fmla="*/ 37476 h 54815"/>
                <a:gd name="csX89" fmla="*/ 35798 w 49781"/>
                <a:gd name="csY89" fmla="*/ 39154 h 54815"/>
                <a:gd name="csX90" fmla="*/ 35798 w 49781"/>
                <a:gd name="csY90" fmla="*/ 40832 h 54815"/>
                <a:gd name="csX91" fmla="*/ 35798 w 49781"/>
                <a:gd name="csY91" fmla="*/ 42510 h 54815"/>
                <a:gd name="csX92" fmla="*/ 34120 w 49781"/>
                <a:gd name="csY92" fmla="*/ 42510 h 54815"/>
                <a:gd name="csX93" fmla="*/ 34120 w 49781"/>
                <a:gd name="csY93" fmla="*/ 44188 h 54815"/>
                <a:gd name="csX94" fmla="*/ 31882 w 49781"/>
                <a:gd name="csY94" fmla="*/ 44188 h 54815"/>
                <a:gd name="csX95" fmla="*/ 30204 w 49781"/>
                <a:gd name="csY95" fmla="*/ 44188 h 54815"/>
                <a:gd name="csX96" fmla="*/ 30204 w 49781"/>
                <a:gd name="csY96" fmla="*/ 45866 h 54815"/>
                <a:gd name="csX97" fmla="*/ 28526 w 49781"/>
                <a:gd name="csY97" fmla="*/ 45866 h 54815"/>
                <a:gd name="csX98" fmla="*/ 26848 w 49781"/>
                <a:gd name="csY98" fmla="*/ 45866 h 54815"/>
                <a:gd name="csX99" fmla="*/ 26848 w 49781"/>
                <a:gd name="csY99" fmla="*/ 45866 h 54815"/>
                <a:gd name="csX100" fmla="*/ 26848 w 49781"/>
                <a:gd name="csY100" fmla="*/ 48103 h 54815"/>
                <a:gd name="csX101" fmla="*/ 25170 w 49781"/>
                <a:gd name="csY101" fmla="*/ 48103 h 54815"/>
                <a:gd name="csX102" fmla="*/ 23492 w 49781"/>
                <a:gd name="csY102" fmla="*/ 49781 h 54815"/>
                <a:gd name="csX103" fmla="*/ 21255 w 49781"/>
                <a:gd name="csY103" fmla="*/ 49781 h 54815"/>
                <a:gd name="csX104" fmla="*/ 19577 w 49781"/>
                <a:gd name="csY104" fmla="*/ 49781 h 54815"/>
                <a:gd name="csX105" fmla="*/ 17899 w 49781"/>
                <a:gd name="csY105" fmla="*/ 51460 h 54815"/>
                <a:gd name="csX106" fmla="*/ 17899 w 49781"/>
                <a:gd name="csY106" fmla="*/ 53138 h 54815"/>
                <a:gd name="csX107" fmla="*/ 17899 w 49781"/>
                <a:gd name="csY107" fmla="*/ 54816 h 54815"/>
                <a:gd name="csX108" fmla="*/ 17899 w 49781"/>
                <a:gd name="csY108" fmla="*/ 54816 h 548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</a:cxnLst>
              <a:rect l="l" t="t" r="r" b="b"/>
              <a:pathLst>
                <a:path w="49781" h="54815">
                  <a:moveTo>
                    <a:pt x="17899" y="54816"/>
                  </a:moveTo>
                  <a:lnTo>
                    <a:pt x="16221" y="54816"/>
                  </a:lnTo>
                  <a:lnTo>
                    <a:pt x="12305" y="54816"/>
                  </a:lnTo>
                  <a:lnTo>
                    <a:pt x="12305" y="53138"/>
                  </a:lnTo>
                  <a:lnTo>
                    <a:pt x="10627" y="53138"/>
                  </a:lnTo>
                  <a:lnTo>
                    <a:pt x="8949" y="53138"/>
                  </a:lnTo>
                  <a:lnTo>
                    <a:pt x="7271" y="53138"/>
                  </a:lnTo>
                  <a:lnTo>
                    <a:pt x="5593" y="51460"/>
                  </a:lnTo>
                  <a:lnTo>
                    <a:pt x="5593" y="51460"/>
                  </a:lnTo>
                  <a:lnTo>
                    <a:pt x="5593" y="49781"/>
                  </a:lnTo>
                  <a:lnTo>
                    <a:pt x="5593" y="51460"/>
                  </a:lnTo>
                  <a:lnTo>
                    <a:pt x="5593" y="49781"/>
                  </a:lnTo>
                  <a:lnTo>
                    <a:pt x="5593" y="48103"/>
                  </a:lnTo>
                  <a:lnTo>
                    <a:pt x="5593" y="45866"/>
                  </a:lnTo>
                  <a:lnTo>
                    <a:pt x="3356" y="45866"/>
                  </a:lnTo>
                  <a:lnTo>
                    <a:pt x="1678" y="45866"/>
                  </a:lnTo>
                  <a:lnTo>
                    <a:pt x="1678" y="44188"/>
                  </a:lnTo>
                  <a:lnTo>
                    <a:pt x="1678" y="44188"/>
                  </a:lnTo>
                  <a:lnTo>
                    <a:pt x="0" y="44188"/>
                  </a:lnTo>
                  <a:lnTo>
                    <a:pt x="0" y="44188"/>
                  </a:lnTo>
                  <a:lnTo>
                    <a:pt x="0" y="42510"/>
                  </a:lnTo>
                  <a:lnTo>
                    <a:pt x="0" y="40832"/>
                  </a:lnTo>
                  <a:lnTo>
                    <a:pt x="0" y="37476"/>
                  </a:lnTo>
                  <a:lnTo>
                    <a:pt x="0" y="31883"/>
                  </a:lnTo>
                  <a:lnTo>
                    <a:pt x="0" y="30204"/>
                  </a:lnTo>
                  <a:lnTo>
                    <a:pt x="0" y="28526"/>
                  </a:lnTo>
                  <a:lnTo>
                    <a:pt x="0" y="26289"/>
                  </a:lnTo>
                  <a:lnTo>
                    <a:pt x="0" y="24611"/>
                  </a:lnTo>
                  <a:lnTo>
                    <a:pt x="1678" y="19577"/>
                  </a:lnTo>
                  <a:lnTo>
                    <a:pt x="1678" y="15662"/>
                  </a:lnTo>
                  <a:lnTo>
                    <a:pt x="1678" y="13984"/>
                  </a:lnTo>
                  <a:lnTo>
                    <a:pt x="3356" y="12306"/>
                  </a:lnTo>
                  <a:lnTo>
                    <a:pt x="5593" y="10627"/>
                  </a:lnTo>
                  <a:lnTo>
                    <a:pt x="7271" y="8949"/>
                  </a:lnTo>
                  <a:lnTo>
                    <a:pt x="7271" y="6712"/>
                  </a:lnTo>
                  <a:lnTo>
                    <a:pt x="8949" y="5034"/>
                  </a:lnTo>
                  <a:lnTo>
                    <a:pt x="10627" y="3356"/>
                  </a:lnTo>
                  <a:lnTo>
                    <a:pt x="12305" y="3356"/>
                  </a:lnTo>
                  <a:lnTo>
                    <a:pt x="12305" y="1678"/>
                  </a:lnTo>
                  <a:lnTo>
                    <a:pt x="16221" y="1678"/>
                  </a:lnTo>
                  <a:lnTo>
                    <a:pt x="16221" y="0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21255" y="0"/>
                  </a:lnTo>
                  <a:lnTo>
                    <a:pt x="25170" y="0"/>
                  </a:lnTo>
                  <a:lnTo>
                    <a:pt x="26848" y="1678"/>
                  </a:lnTo>
                  <a:lnTo>
                    <a:pt x="28526" y="1678"/>
                  </a:lnTo>
                  <a:lnTo>
                    <a:pt x="28526" y="3356"/>
                  </a:lnTo>
                  <a:lnTo>
                    <a:pt x="30204" y="3356"/>
                  </a:lnTo>
                  <a:lnTo>
                    <a:pt x="31882" y="5034"/>
                  </a:lnTo>
                  <a:lnTo>
                    <a:pt x="34120" y="6712"/>
                  </a:lnTo>
                  <a:lnTo>
                    <a:pt x="35798" y="8949"/>
                  </a:lnTo>
                  <a:lnTo>
                    <a:pt x="37476" y="10627"/>
                  </a:lnTo>
                  <a:lnTo>
                    <a:pt x="40832" y="10627"/>
                  </a:lnTo>
                  <a:lnTo>
                    <a:pt x="40832" y="12306"/>
                  </a:lnTo>
                  <a:lnTo>
                    <a:pt x="40832" y="13984"/>
                  </a:lnTo>
                  <a:lnTo>
                    <a:pt x="43069" y="13984"/>
                  </a:lnTo>
                  <a:lnTo>
                    <a:pt x="44747" y="15662"/>
                  </a:lnTo>
                  <a:lnTo>
                    <a:pt x="46425" y="15662"/>
                  </a:lnTo>
                  <a:lnTo>
                    <a:pt x="46425" y="17340"/>
                  </a:lnTo>
                  <a:lnTo>
                    <a:pt x="46425" y="19577"/>
                  </a:lnTo>
                  <a:lnTo>
                    <a:pt x="48103" y="19577"/>
                  </a:lnTo>
                  <a:lnTo>
                    <a:pt x="48103" y="21255"/>
                  </a:lnTo>
                  <a:lnTo>
                    <a:pt x="48103" y="22933"/>
                  </a:lnTo>
                  <a:lnTo>
                    <a:pt x="49781" y="22933"/>
                  </a:lnTo>
                  <a:lnTo>
                    <a:pt x="49781" y="24611"/>
                  </a:lnTo>
                  <a:lnTo>
                    <a:pt x="49781" y="26289"/>
                  </a:lnTo>
                  <a:lnTo>
                    <a:pt x="49781" y="28526"/>
                  </a:lnTo>
                  <a:lnTo>
                    <a:pt x="46425" y="33561"/>
                  </a:lnTo>
                  <a:lnTo>
                    <a:pt x="44747" y="33561"/>
                  </a:lnTo>
                  <a:lnTo>
                    <a:pt x="44747" y="31883"/>
                  </a:lnTo>
                  <a:lnTo>
                    <a:pt x="46425" y="30204"/>
                  </a:lnTo>
                  <a:lnTo>
                    <a:pt x="46425" y="28526"/>
                  </a:lnTo>
                  <a:lnTo>
                    <a:pt x="46425" y="26289"/>
                  </a:lnTo>
                  <a:lnTo>
                    <a:pt x="44747" y="26289"/>
                  </a:lnTo>
                  <a:lnTo>
                    <a:pt x="46425" y="26289"/>
                  </a:lnTo>
                  <a:lnTo>
                    <a:pt x="44747" y="26289"/>
                  </a:lnTo>
                  <a:lnTo>
                    <a:pt x="43069" y="26289"/>
                  </a:lnTo>
                  <a:lnTo>
                    <a:pt x="43069" y="28526"/>
                  </a:lnTo>
                  <a:lnTo>
                    <a:pt x="43069" y="30204"/>
                  </a:lnTo>
                  <a:lnTo>
                    <a:pt x="40832" y="30204"/>
                  </a:lnTo>
                  <a:lnTo>
                    <a:pt x="40832" y="30204"/>
                  </a:lnTo>
                  <a:lnTo>
                    <a:pt x="40832" y="31883"/>
                  </a:lnTo>
                  <a:lnTo>
                    <a:pt x="40832" y="31883"/>
                  </a:lnTo>
                  <a:lnTo>
                    <a:pt x="40832" y="33561"/>
                  </a:lnTo>
                  <a:lnTo>
                    <a:pt x="39154" y="33561"/>
                  </a:lnTo>
                  <a:lnTo>
                    <a:pt x="39154" y="35239"/>
                  </a:lnTo>
                  <a:lnTo>
                    <a:pt x="37476" y="35239"/>
                  </a:lnTo>
                  <a:lnTo>
                    <a:pt x="37476" y="37476"/>
                  </a:lnTo>
                  <a:lnTo>
                    <a:pt x="35798" y="39154"/>
                  </a:lnTo>
                  <a:lnTo>
                    <a:pt x="35798" y="40832"/>
                  </a:lnTo>
                  <a:lnTo>
                    <a:pt x="35798" y="42510"/>
                  </a:lnTo>
                  <a:lnTo>
                    <a:pt x="34120" y="42510"/>
                  </a:lnTo>
                  <a:lnTo>
                    <a:pt x="34120" y="44188"/>
                  </a:lnTo>
                  <a:lnTo>
                    <a:pt x="31882" y="44188"/>
                  </a:lnTo>
                  <a:lnTo>
                    <a:pt x="30204" y="44188"/>
                  </a:lnTo>
                  <a:lnTo>
                    <a:pt x="30204" y="45866"/>
                  </a:lnTo>
                  <a:lnTo>
                    <a:pt x="28526" y="45866"/>
                  </a:lnTo>
                  <a:lnTo>
                    <a:pt x="26848" y="45866"/>
                  </a:lnTo>
                  <a:lnTo>
                    <a:pt x="26848" y="45866"/>
                  </a:lnTo>
                  <a:lnTo>
                    <a:pt x="26848" y="48103"/>
                  </a:lnTo>
                  <a:lnTo>
                    <a:pt x="25170" y="48103"/>
                  </a:lnTo>
                  <a:lnTo>
                    <a:pt x="23492" y="49781"/>
                  </a:lnTo>
                  <a:lnTo>
                    <a:pt x="21255" y="49781"/>
                  </a:lnTo>
                  <a:lnTo>
                    <a:pt x="19577" y="49781"/>
                  </a:lnTo>
                  <a:lnTo>
                    <a:pt x="17899" y="51460"/>
                  </a:lnTo>
                  <a:lnTo>
                    <a:pt x="17899" y="53138"/>
                  </a:lnTo>
                  <a:lnTo>
                    <a:pt x="17899" y="54816"/>
                  </a:lnTo>
                  <a:lnTo>
                    <a:pt x="17899" y="5481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3AFF972-2D01-C6BA-FC87-76B64EB49688}"/>
                </a:ext>
              </a:extLst>
            </p:cNvPr>
            <p:cNvSpPr/>
            <p:nvPr/>
          </p:nvSpPr>
          <p:spPr>
            <a:xfrm>
              <a:off x="7967590" y="1624501"/>
              <a:ext cx="1677" cy="5593"/>
            </a:xfrm>
            <a:custGeom>
              <a:avLst/>
              <a:gdLst>
                <a:gd name="csX0" fmla="*/ 0 w 1677"/>
                <a:gd name="csY0" fmla="*/ 0 h 5593"/>
                <a:gd name="csX1" fmla="*/ 1678 w 1677"/>
                <a:gd name="csY1" fmla="*/ 0 h 5593"/>
                <a:gd name="csX2" fmla="*/ 0 w 167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7" h="5593">
                  <a:moveTo>
                    <a:pt x="0" y="0"/>
                  </a:moveTo>
                  <a:lnTo>
                    <a:pt x="1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A9CA264-7BE1-C88B-5199-5CE706D01CA3}"/>
                </a:ext>
              </a:extLst>
            </p:cNvPr>
            <p:cNvSpPr/>
            <p:nvPr/>
          </p:nvSpPr>
          <p:spPr>
            <a:xfrm>
              <a:off x="7969268" y="1621145"/>
              <a:ext cx="1678" cy="1678"/>
            </a:xfrm>
            <a:custGeom>
              <a:avLst/>
              <a:gdLst>
                <a:gd name="csX0" fmla="*/ 0 w 1678"/>
                <a:gd name="csY0" fmla="*/ 1678 h 1678"/>
                <a:gd name="csX1" fmla="*/ 1678 w 1678"/>
                <a:gd name="csY1" fmla="*/ 1678 h 1678"/>
                <a:gd name="csX2" fmla="*/ 0 w 1678"/>
                <a:gd name="csY2" fmla="*/ 0 h 1678"/>
                <a:gd name="csX3" fmla="*/ 0 w 1678"/>
                <a:gd name="csY3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78" h="1678">
                  <a:moveTo>
                    <a:pt x="0" y="1678"/>
                  </a:moveTo>
                  <a:lnTo>
                    <a:pt x="1678" y="1678"/>
                  </a:ln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99FE131-8D16-BCFF-CAD8-AC5E08B5C04A}"/>
                </a:ext>
              </a:extLst>
            </p:cNvPr>
            <p:cNvSpPr/>
            <p:nvPr/>
          </p:nvSpPr>
          <p:spPr>
            <a:xfrm>
              <a:off x="8014015" y="1619467"/>
              <a:ext cx="5593" cy="1678"/>
            </a:xfrm>
            <a:custGeom>
              <a:avLst/>
              <a:gdLst>
                <a:gd name="csX0" fmla="*/ 0 w 5593"/>
                <a:gd name="csY0" fmla="*/ 1678 h 1678"/>
                <a:gd name="csX1" fmla="*/ 0 w 5593"/>
                <a:gd name="csY1" fmla="*/ 0 h 1678"/>
                <a:gd name="csX2" fmla="*/ 0 w 5593"/>
                <a:gd name="csY2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1678">
                  <a:moveTo>
                    <a:pt x="0" y="1678"/>
                  </a:move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E267C0D-F127-8EEB-3BD3-ED57C5DCDE2A}"/>
                </a:ext>
              </a:extLst>
            </p:cNvPr>
            <p:cNvSpPr/>
            <p:nvPr/>
          </p:nvSpPr>
          <p:spPr>
            <a:xfrm>
              <a:off x="8015694" y="1617229"/>
              <a:ext cx="5593" cy="2237"/>
            </a:xfrm>
            <a:custGeom>
              <a:avLst/>
              <a:gdLst>
                <a:gd name="csX0" fmla="*/ 0 w 5593"/>
                <a:gd name="csY0" fmla="*/ 2237 h 2237"/>
                <a:gd name="csX1" fmla="*/ 0 w 5593"/>
                <a:gd name="csY1" fmla="*/ 0 h 2237"/>
                <a:gd name="csX2" fmla="*/ 0 w 5593"/>
                <a:gd name="csY2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2237">
                  <a:moveTo>
                    <a:pt x="0" y="2237"/>
                  </a:moveTo>
                  <a:lnTo>
                    <a:pt x="0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24F1254-E14F-E667-88D0-CAA211601260}"/>
                </a:ext>
              </a:extLst>
            </p:cNvPr>
            <p:cNvSpPr/>
            <p:nvPr/>
          </p:nvSpPr>
          <p:spPr>
            <a:xfrm>
              <a:off x="7970946" y="1617229"/>
              <a:ext cx="2237" cy="2237"/>
            </a:xfrm>
            <a:custGeom>
              <a:avLst/>
              <a:gdLst>
                <a:gd name="csX0" fmla="*/ 0 w 2237"/>
                <a:gd name="csY0" fmla="*/ 2237 h 2237"/>
                <a:gd name="csX1" fmla="*/ 2238 w 2237"/>
                <a:gd name="csY1" fmla="*/ 2237 h 2237"/>
                <a:gd name="csX2" fmla="*/ 2238 w 2237"/>
                <a:gd name="csY2" fmla="*/ 0 h 2237"/>
                <a:gd name="csX3" fmla="*/ 0 w 2237"/>
                <a:gd name="csY3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37" h="2237">
                  <a:moveTo>
                    <a:pt x="0" y="2237"/>
                  </a:moveTo>
                  <a:lnTo>
                    <a:pt x="2238" y="2237"/>
                  </a:lnTo>
                  <a:lnTo>
                    <a:pt x="2238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E457CE4-4615-5C4C-939D-C20A86DF3207}"/>
                </a:ext>
              </a:extLst>
            </p:cNvPr>
            <p:cNvSpPr/>
            <p:nvPr/>
          </p:nvSpPr>
          <p:spPr>
            <a:xfrm>
              <a:off x="8010100" y="1617229"/>
              <a:ext cx="5593" cy="2237"/>
            </a:xfrm>
            <a:custGeom>
              <a:avLst/>
              <a:gdLst>
                <a:gd name="csX0" fmla="*/ 0 w 5593"/>
                <a:gd name="csY0" fmla="*/ 2237 h 2237"/>
                <a:gd name="csX1" fmla="*/ 0 w 5593"/>
                <a:gd name="csY1" fmla="*/ 0 h 2237"/>
                <a:gd name="csX2" fmla="*/ 0 w 5593"/>
                <a:gd name="csY2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2237">
                  <a:moveTo>
                    <a:pt x="0" y="2237"/>
                  </a:moveTo>
                  <a:lnTo>
                    <a:pt x="0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47337CB-497D-2564-CAE8-C7EF8E398144}"/>
                </a:ext>
              </a:extLst>
            </p:cNvPr>
            <p:cNvSpPr/>
            <p:nvPr/>
          </p:nvSpPr>
          <p:spPr>
            <a:xfrm>
              <a:off x="7970946" y="1615551"/>
              <a:ext cx="2237" cy="5593"/>
            </a:xfrm>
            <a:custGeom>
              <a:avLst/>
              <a:gdLst>
                <a:gd name="csX0" fmla="*/ 0 w 2237"/>
                <a:gd name="csY0" fmla="*/ 0 h 5593"/>
                <a:gd name="csX1" fmla="*/ 2238 w 2237"/>
                <a:gd name="csY1" fmla="*/ 0 h 5593"/>
                <a:gd name="csX2" fmla="*/ 0 w 223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237" h="5593">
                  <a:moveTo>
                    <a:pt x="0" y="0"/>
                  </a:moveTo>
                  <a:lnTo>
                    <a:pt x="22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6103B17-1BE9-DF4B-FF8C-2FFDAFB29098}"/>
                </a:ext>
              </a:extLst>
            </p:cNvPr>
            <p:cNvSpPr/>
            <p:nvPr/>
          </p:nvSpPr>
          <p:spPr>
            <a:xfrm>
              <a:off x="7939063" y="1595974"/>
              <a:ext cx="88935" cy="60968"/>
            </a:xfrm>
            <a:custGeom>
              <a:avLst/>
              <a:gdLst>
                <a:gd name="csX0" fmla="*/ 79986 w 88935"/>
                <a:gd name="csY0" fmla="*/ 60968 h 60968"/>
                <a:gd name="csX1" fmla="*/ 76630 w 88935"/>
                <a:gd name="csY1" fmla="*/ 60968 h 60968"/>
                <a:gd name="csX2" fmla="*/ 74952 w 88935"/>
                <a:gd name="csY2" fmla="*/ 58731 h 60968"/>
                <a:gd name="csX3" fmla="*/ 73274 w 88935"/>
                <a:gd name="csY3" fmla="*/ 58731 h 60968"/>
                <a:gd name="csX4" fmla="*/ 69359 w 88935"/>
                <a:gd name="csY4" fmla="*/ 58731 h 60968"/>
                <a:gd name="csX5" fmla="*/ 69359 w 88935"/>
                <a:gd name="csY5" fmla="*/ 57053 h 60968"/>
                <a:gd name="csX6" fmla="*/ 67681 w 88935"/>
                <a:gd name="csY6" fmla="*/ 57053 h 60968"/>
                <a:gd name="csX7" fmla="*/ 64324 w 88935"/>
                <a:gd name="csY7" fmla="*/ 58731 h 60968"/>
                <a:gd name="csX8" fmla="*/ 62647 w 88935"/>
                <a:gd name="csY8" fmla="*/ 58731 h 60968"/>
                <a:gd name="csX9" fmla="*/ 60409 w 88935"/>
                <a:gd name="csY9" fmla="*/ 55375 h 60968"/>
                <a:gd name="csX10" fmla="*/ 58731 w 88935"/>
                <a:gd name="csY10" fmla="*/ 55375 h 60968"/>
                <a:gd name="csX11" fmla="*/ 57053 w 88935"/>
                <a:gd name="csY11" fmla="*/ 55375 h 60968"/>
                <a:gd name="csX12" fmla="*/ 53697 w 88935"/>
                <a:gd name="csY12" fmla="*/ 55375 h 60968"/>
                <a:gd name="csX13" fmla="*/ 51460 w 88935"/>
                <a:gd name="csY13" fmla="*/ 55375 h 60968"/>
                <a:gd name="csX14" fmla="*/ 49782 w 88935"/>
                <a:gd name="csY14" fmla="*/ 53697 h 60968"/>
                <a:gd name="csX15" fmla="*/ 48104 w 88935"/>
                <a:gd name="csY15" fmla="*/ 53697 h 60968"/>
                <a:gd name="csX16" fmla="*/ 46426 w 88935"/>
                <a:gd name="csY16" fmla="*/ 53697 h 60968"/>
                <a:gd name="csX17" fmla="*/ 44747 w 88935"/>
                <a:gd name="csY17" fmla="*/ 53697 h 60968"/>
                <a:gd name="csX18" fmla="*/ 40832 w 88935"/>
                <a:gd name="csY18" fmla="*/ 52019 h 60968"/>
                <a:gd name="csX19" fmla="*/ 40832 w 88935"/>
                <a:gd name="csY19" fmla="*/ 49781 h 60968"/>
                <a:gd name="csX20" fmla="*/ 37476 w 88935"/>
                <a:gd name="csY20" fmla="*/ 49781 h 60968"/>
                <a:gd name="csX21" fmla="*/ 37476 w 88935"/>
                <a:gd name="csY21" fmla="*/ 48103 h 60968"/>
                <a:gd name="csX22" fmla="*/ 35798 w 88935"/>
                <a:gd name="csY22" fmla="*/ 48103 h 60968"/>
                <a:gd name="csX23" fmla="*/ 34120 w 88935"/>
                <a:gd name="csY23" fmla="*/ 48103 h 60968"/>
                <a:gd name="csX24" fmla="*/ 34120 w 88935"/>
                <a:gd name="csY24" fmla="*/ 46425 h 60968"/>
                <a:gd name="csX25" fmla="*/ 31883 w 88935"/>
                <a:gd name="csY25" fmla="*/ 46425 h 60968"/>
                <a:gd name="csX26" fmla="*/ 30205 w 88935"/>
                <a:gd name="csY26" fmla="*/ 46425 h 60968"/>
                <a:gd name="csX27" fmla="*/ 28527 w 88935"/>
                <a:gd name="csY27" fmla="*/ 44747 h 60968"/>
                <a:gd name="csX28" fmla="*/ 28527 w 88935"/>
                <a:gd name="csY28" fmla="*/ 43069 h 60968"/>
                <a:gd name="csX29" fmla="*/ 26849 w 88935"/>
                <a:gd name="csY29" fmla="*/ 43069 h 60968"/>
                <a:gd name="csX30" fmla="*/ 25170 w 88935"/>
                <a:gd name="csY30" fmla="*/ 43069 h 60968"/>
                <a:gd name="csX31" fmla="*/ 22934 w 88935"/>
                <a:gd name="csY31" fmla="*/ 40832 h 60968"/>
                <a:gd name="csX32" fmla="*/ 21255 w 88935"/>
                <a:gd name="csY32" fmla="*/ 40832 h 60968"/>
                <a:gd name="csX33" fmla="*/ 19577 w 88935"/>
                <a:gd name="csY33" fmla="*/ 40832 h 60968"/>
                <a:gd name="csX34" fmla="*/ 17899 w 88935"/>
                <a:gd name="csY34" fmla="*/ 40832 h 60968"/>
                <a:gd name="csX35" fmla="*/ 16221 w 88935"/>
                <a:gd name="csY35" fmla="*/ 40832 h 60968"/>
                <a:gd name="csX36" fmla="*/ 13984 w 88935"/>
                <a:gd name="csY36" fmla="*/ 43069 h 60968"/>
                <a:gd name="csX37" fmla="*/ 10628 w 88935"/>
                <a:gd name="csY37" fmla="*/ 43069 h 60968"/>
                <a:gd name="csX38" fmla="*/ 10628 w 88935"/>
                <a:gd name="csY38" fmla="*/ 44747 h 60968"/>
                <a:gd name="csX39" fmla="*/ 10628 w 88935"/>
                <a:gd name="csY39" fmla="*/ 46425 h 60968"/>
                <a:gd name="csX40" fmla="*/ 8950 w 88935"/>
                <a:gd name="csY40" fmla="*/ 46425 h 60968"/>
                <a:gd name="csX41" fmla="*/ 7272 w 88935"/>
                <a:gd name="csY41" fmla="*/ 46425 h 60968"/>
                <a:gd name="csX42" fmla="*/ 5593 w 88935"/>
                <a:gd name="csY42" fmla="*/ 46425 h 60968"/>
                <a:gd name="csX43" fmla="*/ 5593 w 88935"/>
                <a:gd name="csY43" fmla="*/ 48103 h 60968"/>
                <a:gd name="csX44" fmla="*/ 3357 w 88935"/>
                <a:gd name="csY44" fmla="*/ 48103 h 60968"/>
                <a:gd name="csX45" fmla="*/ 1678 w 88935"/>
                <a:gd name="csY45" fmla="*/ 48103 h 60968"/>
                <a:gd name="csX46" fmla="*/ 1678 w 88935"/>
                <a:gd name="csY46" fmla="*/ 46425 h 60968"/>
                <a:gd name="csX47" fmla="*/ 0 w 88935"/>
                <a:gd name="csY47" fmla="*/ 46425 h 60968"/>
                <a:gd name="csX48" fmla="*/ 0 w 88935"/>
                <a:gd name="csY48" fmla="*/ 44747 h 60968"/>
                <a:gd name="csX49" fmla="*/ 0 w 88935"/>
                <a:gd name="csY49" fmla="*/ 43069 h 60968"/>
                <a:gd name="csX50" fmla="*/ 0 w 88935"/>
                <a:gd name="csY50" fmla="*/ 43069 h 60968"/>
                <a:gd name="csX51" fmla="*/ 0 w 88935"/>
                <a:gd name="csY51" fmla="*/ 40832 h 60968"/>
                <a:gd name="csX52" fmla="*/ 1678 w 88935"/>
                <a:gd name="csY52" fmla="*/ 40832 h 60968"/>
                <a:gd name="csX53" fmla="*/ 3357 w 88935"/>
                <a:gd name="csY53" fmla="*/ 40832 h 60968"/>
                <a:gd name="csX54" fmla="*/ 5593 w 88935"/>
                <a:gd name="csY54" fmla="*/ 40832 h 60968"/>
                <a:gd name="csX55" fmla="*/ 7272 w 88935"/>
                <a:gd name="csY55" fmla="*/ 40832 h 60968"/>
                <a:gd name="csX56" fmla="*/ 8950 w 88935"/>
                <a:gd name="csY56" fmla="*/ 40832 h 60968"/>
                <a:gd name="csX57" fmla="*/ 8950 w 88935"/>
                <a:gd name="csY57" fmla="*/ 39154 h 60968"/>
                <a:gd name="csX58" fmla="*/ 10628 w 88935"/>
                <a:gd name="csY58" fmla="*/ 39154 h 60968"/>
                <a:gd name="csX59" fmla="*/ 12306 w 88935"/>
                <a:gd name="csY59" fmla="*/ 39154 h 60968"/>
                <a:gd name="csX60" fmla="*/ 13984 w 88935"/>
                <a:gd name="csY60" fmla="*/ 39154 h 60968"/>
                <a:gd name="csX61" fmla="*/ 13984 w 88935"/>
                <a:gd name="csY61" fmla="*/ 37476 h 60968"/>
                <a:gd name="csX62" fmla="*/ 16221 w 88935"/>
                <a:gd name="csY62" fmla="*/ 37476 h 60968"/>
                <a:gd name="csX63" fmla="*/ 16221 w 88935"/>
                <a:gd name="csY63" fmla="*/ 35798 h 60968"/>
                <a:gd name="csX64" fmla="*/ 19577 w 88935"/>
                <a:gd name="csY64" fmla="*/ 34120 h 60968"/>
                <a:gd name="csX65" fmla="*/ 19577 w 88935"/>
                <a:gd name="csY65" fmla="*/ 32442 h 60968"/>
                <a:gd name="csX66" fmla="*/ 21255 w 88935"/>
                <a:gd name="csY66" fmla="*/ 30204 h 60968"/>
                <a:gd name="csX67" fmla="*/ 21255 w 88935"/>
                <a:gd name="csY67" fmla="*/ 28526 h 60968"/>
                <a:gd name="csX68" fmla="*/ 21255 w 88935"/>
                <a:gd name="csY68" fmla="*/ 28526 h 60968"/>
                <a:gd name="csX69" fmla="*/ 22934 w 88935"/>
                <a:gd name="csY69" fmla="*/ 26848 h 60968"/>
                <a:gd name="csX70" fmla="*/ 22934 w 88935"/>
                <a:gd name="csY70" fmla="*/ 25170 h 60968"/>
                <a:gd name="csX71" fmla="*/ 25170 w 88935"/>
                <a:gd name="csY71" fmla="*/ 25170 h 60968"/>
                <a:gd name="csX72" fmla="*/ 26849 w 88935"/>
                <a:gd name="csY72" fmla="*/ 25170 h 60968"/>
                <a:gd name="csX73" fmla="*/ 26849 w 88935"/>
                <a:gd name="csY73" fmla="*/ 25170 h 60968"/>
                <a:gd name="csX74" fmla="*/ 28527 w 88935"/>
                <a:gd name="csY74" fmla="*/ 25170 h 60968"/>
                <a:gd name="csX75" fmla="*/ 28527 w 88935"/>
                <a:gd name="csY75" fmla="*/ 23492 h 60968"/>
                <a:gd name="csX76" fmla="*/ 28527 w 88935"/>
                <a:gd name="csY76" fmla="*/ 23492 h 60968"/>
                <a:gd name="csX77" fmla="*/ 28527 w 88935"/>
                <a:gd name="csY77" fmla="*/ 21255 h 60968"/>
                <a:gd name="csX78" fmla="*/ 28527 w 88935"/>
                <a:gd name="csY78" fmla="*/ 19577 h 60968"/>
                <a:gd name="csX79" fmla="*/ 28527 w 88935"/>
                <a:gd name="csY79" fmla="*/ 17899 h 60968"/>
                <a:gd name="csX80" fmla="*/ 28527 w 88935"/>
                <a:gd name="csY80" fmla="*/ 19577 h 60968"/>
                <a:gd name="csX81" fmla="*/ 28527 w 88935"/>
                <a:gd name="csY81" fmla="*/ 16221 h 60968"/>
                <a:gd name="csX82" fmla="*/ 28527 w 88935"/>
                <a:gd name="csY82" fmla="*/ 14543 h 60968"/>
                <a:gd name="csX83" fmla="*/ 26849 w 88935"/>
                <a:gd name="csY83" fmla="*/ 14543 h 60968"/>
                <a:gd name="csX84" fmla="*/ 26849 w 88935"/>
                <a:gd name="csY84" fmla="*/ 12306 h 60968"/>
                <a:gd name="csX85" fmla="*/ 26849 w 88935"/>
                <a:gd name="csY85" fmla="*/ 10627 h 60968"/>
                <a:gd name="csX86" fmla="*/ 26849 w 88935"/>
                <a:gd name="csY86" fmla="*/ 10627 h 60968"/>
                <a:gd name="csX87" fmla="*/ 26849 w 88935"/>
                <a:gd name="csY87" fmla="*/ 8949 h 60968"/>
                <a:gd name="csX88" fmla="*/ 28527 w 88935"/>
                <a:gd name="csY88" fmla="*/ 8949 h 60968"/>
                <a:gd name="csX89" fmla="*/ 28527 w 88935"/>
                <a:gd name="csY89" fmla="*/ 7271 h 60968"/>
                <a:gd name="csX90" fmla="*/ 30205 w 88935"/>
                <a:gd name="csY90" fmla="*/ 7271 h 60968"/>
                <a:gd name="csX91" fmla="*/ 30205 w 88935"/>
                <a:gd name="csY91" fmla="*/ 5593 h 60968"/>
                <a:gd name="csX92" fmla="*/ 31883 w 88935"/>
                <a:gd name="csY92" fmla="*/ 5593 h 60968"/>
                <a:gd name="csX93" fmla="*/ 34120 w 88935"/>
                <a:gd name="csY93" fmla="*/ 5593 h 60968"/>
                <a:gd name="csX94" fmla="*/ 34120 w 88935"/>
                <a:gd name="csY94" fmla="*/ 7271 h 60968"/>
                <a:gd name="csX95" fmla="*/ 35798 w 88935"/>
                <a:gd name="csY95" fmla="*/ 7271 h 60968"/>
                <a:gd name="csX96" fmla="*/ 37476 w 88935"/>
                <a:gd name="csY96" fmla="*/ 7271 h 60968"/>
                <a:gd name="csX97" fmla="*/ 37476 w 88935"/>
                <a:gd name="csY97" fmla="*/ 5593 h 60968"/>
                <a:gd name="csX98" fmla="*/ 39154 w 88935"/>
                <a:gd name="csY98" fmla="*/ 5593 h 60968"/>
                <a:gd name="csX99" fmla="*/ 40832 w 88935"/>
                <a:gd name="csY99" fmla="*/ 3915 h 60968"/>
                <a:gd name="csX100" fmla="*/ 40832 w 88935"/>
                <a:gd name="csY100" fmla="*/ 1678 h 60968"/>
                <a:gd name="csX101" fmla="*/ 42511 w 88935"/>
                <a:gd name="csY101" fmla="*/ 1678 h 60968"/>
                <a:gd name="csX102" fmla="*/ 44747 w 88935"/>
                <a:gd name="csY102" fmla="*/ 1678 h 60968"/>
                <a:gd name="csX103" fmla="*/ 46426 w 88935"/>
                <a:gd name="csY103" fmla="*/ 1678 h 60968"/>
                <a:gd name="csX104" fmla="*/ 48104 w 88935"/>
                <a:gd name="csY104" fmla="*/ 0 h 60968"/>
                <a:gd name="csX105" fmla="*/ 49782 w 88935"/>
                <a:gd name="csY105" fmla="*/ 0 h 60968"/>
                <a:gd name="csX106" fmla="*/ 51460 w 88935"/>
                <a:gd name="csY106" fmla="*/ 0 h 60968"/>
                <a:gd name="csX107" fmla="*/ 53697 w 88935"/>
                <a:gd name="csY107" fmla="*/ 0 h 60968"/>
                <a:gd name="csX108" fmla="*/ 55375 w 88935"/>
                <a:gd name="csY108" fmla="*/ 1678 h 60968"/>
                <a:gd name="csX109" fmla="*/ 57053 w 88935"/>
                <a:gd name="csY109" fmla="*/ 1678 h 60968"/>
                <a:gd name="csX110" fmla="*/ 57053 w 88935"/>
                <a:gd name="csY110" fmla="*/ 3915 h 60968"/>
                <a:gd name="csX111" fmla="*/ 57053 w 88935"/>
                <a:gd name="csY111" fmla="*/ 5593 h 60968"/>
                <a:gd name="csX112" fmla="*/ 58731 w 88935"/>
                <a:gd name="csY112" fmla="*/ 5593 h 60968"/>
                <a:gd name="csX113" fmla="*/ 60409 w 88935"/>
                <a:gd name="csY113" fmla="*/ 5593 h 60968"/>
                <a:gd name="csX114" fmla="*/ 62647 w 88935"/>
                <a:gd name="csY114" fmla="*/ 5593 h 60968"/>
                <a:gd name="csX115" fmla="*/ 64324 w 88935"/>
                <a:gd name="csY115" fmla="*/ 7271 h 60968"/>
                <a:gd name="csX116" fmla="*/ 66003 w 88935"/>
                <a:gd name="csY116" fmla="*/ 7271 h 60968"/>
                <a:gd name="csX117" fmla="*/ 67681 w 88935"/>
                <a:gd name="csY117" fmla="*/ 8949 h 60968"/>
                <a:gd name="csX118" fmla="*/ 67681 w 88935"/>
                <a:gd name="csY118" fmla="*/ 8949 h 60968"/>
                <a:gd name="csX119" fmla="*/ 67681 w 88935"/>
                <a:gd name="csY119" fmla="*/ 10627 h 60968"/>
                <a:gd name="csX120" fmla="*/ 69359 w 88935"/>
                <a:gd name="csY120" fmla="*/ 10627 h 60968"/>
                <a:gd name="csX121" fmla="*/ 69359 w 88935"/>
                <a:gd name="csY121" fmla="*/ 12306 h 60968"/>
                <a:gd name="csX122" fmla="*/ 69359 w 88935"/>
                <a:gd name="csY122" fmla="*/ 14543 h 60968"/>
                <a:gd name="csX123" fmla="*/ 71037 w 88935"/>
                <a:gd name="csY123" fmla="*/ 14543 h 60968"/>
                <a:gd name="csX124" fmla="*/ 71037 w 88935"/>
                <a:gd name="csY124" fmla="*/ 16221 h 60968"/>
                <a:gd name="csX125" fmla="*/ 73274 w 88935"/>
                <a:gd name="csY125" fmla="*/ 16221 h 60968"/>
                <a:gd name="csX126" fmla="*/ 73274 w 88935"/>
                <a:gd name="csY126" fmla="*/ 17899 h 60968"/>
                <a:gd name="csX127" fmla="*/ 74952 w 88935"/>
                <a:gd name="csY127" fmla="*/ 17899 h 60968"/>
                <a:gd name="csX128" fmla="*/ 74952 w 88935"/>
                <a:gd name="csY128" fmla="*/ 19577 h 60968"/>
                <a:gd name="csX129" fmla="*/ 76630 w 88935"/>
                <a:gd name="csY129" fmla="*/ 19577 h 60968"/>
                <a:gd name="csX130" fmla="*/ 76630 w 88935"/>
                <a:gd name="csY130" fmla="*/ 21255 h 60968"/>
                <a:gd name="csX131" fmla="*/ 78308 w 88935"/>
                <a:gd name="csY131" fmla="*/ 23492 h 60968"/>
                <a:gd name="csX132" fmla="*/ 79986 w 88935"/>
                <a:gd name="csY132" fmla="*/ 23492 h 60968"/>
                <a:gd name="csX133" fmla="*/ 79986 w 88935"/>
                <a:gd name="csY133" fmla="*/ 25170 h 60968"/>
                <a:gd name="csX134" fmla="*/ 82224 w 88935"/>
                <a:gd name="csY134" fmla="*/ 25170 h 60968"/>
                <a:gd name="csX135" fmla="*/ 82224 w 88935"/>
                <a:gd name="csY135" fmla="*/ 26848 h 60968"/>
                <a:gd name="csX136" fmla="*/ 82224 w 88935"/>
                <a:gd name="csY136" fmla="*/ 28526 h 60968"/>
                <a:gd name="csX137" fmla="*/ 83901 w 88935"/>
                <a:gd name="csY137" fmla="*/ 28526 h 60968"/>
                <a:gd name="csX138" fmla="*/ 85580 w 88935"/>
                <a:gd name="csY138" fmla="*/ 30204 h 60968"/>
                <a:gd name="csX139" fmla="*/ 87258 w 88935"/>
                <a:gd name="csY139" fmla="*/ 32442 h 60968"/>
                <a:gd name="csX140" fmla="*/ 85580 w 88935"/>
                <a:gd name="csY140" fmla="*/ 32442 h 60968"/>
                <a:gd name="csX141" fmla="*/ 85580 w 88935"/>
                <a:gd name="csY141" fmla="*/ 34120 h 60968"/>
                <a:gd name="csX142" fmla="*/ 85580 w 88935"/>
                <a:gd name="csY142" fmla="*/ 35798 h 60968"/>
                <a:gd name="csX143" fmla="*/ 87258 w 88935"/>
                <a:gd name="csY143" fmla="*/ 35798 h 60968"/>
                <a:gd name="csX144" fmla="*/ 87258 w 88935"/>
                <a:gd name="csY144" fmla="*/ 37476 h 60968"/>
                <a:gd name="csX145" fmla="*/ 87258 w 88935"/>
                <a:gd name="csY145" fmla="*/ 39154 h 60968"/>
                <a:gd name="csX146" fmla="*/ 87258 w 88935"/>
                <a:gd name="csY146" fmla="*/ 40832 h 60968"/>
                <a:gd name="csX147" fmla="*/ 87258 w 88935"/>
                <a:gd name="csY147" fmla="*/ 43069 h 60968"/>
                <a:gd name="csX148" fmla="*/ 87258 w 88935"/>
                <a:gd name="csY148" fmla="*/ 44747 h 60968"/>
                <a:gd name="csX149" fmla="*/ 87258 w 88935"/>
                <a:gd name="csY149" fmla="*/ 46425 h 60968"/>
                <a:gd name="csX150" fmla="*/ 87258 w 88935"/>
                <a:gd name="csY150" fmla="*/ 48103 h 60968"/>
                <a:gd name="csX151" fmla="*/ 87258 w 88935"/>
                <a:gd name="csY151" fmla="*/ 49781 h 60968"/>
                <a:gd name="csX152" fmla="*/ 87258 w 88935"/>
                <a:gd name="csY152" fmla="*/ 52019 h 60968"/>
                <a:gd name="csX153" fmla="*/ 87258 w 88935"/>
                <a:gd name="csY153" fmla="*/ 53697 h 60968"/>
                <a:gd name="csX154" fmla="*/ 87258 w 88935"/>
                <a:gd name="csY154" fmla="*/ 55375 h 60968"/>
                <a:gd name="csX155" fmla="*/ 88936 w 88935"/>
                <a:gd name="csY155" fmla="*/ 55375 h 60968"/>
                <a:gd name="csX156" fmla="*/ 88936 w 88935"/>
                <a:gd name="csY156" fmla="*/ 57053 h 60968"/>
                <a:gd name="csX157" fmla="*/ 88936 w 88935"/>
                <a:gd name="csY157" fmla="*/ 58731 h 60968"/>
                <a:gd name="csX158" fmla="*/ 87258 w 88935"/>
                <a:gd name="csY158" fmla="*/ 58731 h 60968"/>
                <a:gd name="csX159" fmla="*/ 85580 w 88935"/>
                <a:gd name="csY159" fmla="*/ 60968 h 60968"/>
                <a:gd name="csX160" fmla="*/ 83901 w 88935"/>
                <a:gd name="csY160" fmla="*/ 60968 h 60968"/>
                <a:gd name="csX161" fmla="*/ 82224 w 88935"/>
                <a:gd name="csY161" fmla="*/ 60968 h 60968"/>
                <a:gd name="csX162" fmla="*/ 79986 w 88935"/>
                <a:gd name="csY162" fmla="*/ 60968 h 609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</a:cxnLst>
              <a:rect l="l" t="t" r="r" b="b"/>
              <a:pathLst>
                <a:path w="88935" h="60968">
                  <a:moveTo>
                    <a:pt x="79986" y="60968"/>
                  </a:moveTo>
                  <a:lnTo>
                    <a:pt x="76630" y="60968"/>
                  </a:lnTo>
                  <a:lnTo>
                    <a:pt x="74952" y="58731"/>
                  </a:lnTo>
                  <a:lnTo>
                    <a:pt x="73274" y="58731"/>
                  </a:lnTo>
                  <a:lnTo>
                    <a:pt x="69359" y="58731"/>
                  </a:lnTo>
                  <a:lnTo>
                    <a:pt x="69359" y="57053"/>
                  </a:lnTo>
                  <a:lnTo>
                    <a:pt x="67681" y="57053"/>
                  </a:lnTo>
                  <a:lnTo>
                    <a:pt x="64324" y="58731"/>
                  </a:lnTo>
                  <a:lnTo>
                    <a:pt x="62647" y="58731"/>
                  </a:lnTo>
                  <a:lnTo>
                    <a:pt x="60409" y="55375"/>
                  </a:lnTo>
                  <a:lnTo>
                    <a:pt x="58731" y="55375"/>
                  </a:lnTo>
                  <a:lnTo>
                    <a:pt x="57053" y="55375"/>
                  </a:lnTo>
                  <a:lnTo>
                    <a:pt x="53697" y="55375"/>
                  </a:lnTo>
                  <a:lnTo>
                    <a:pt x="51460" y="55375"/>
                  </a:lnTo>
                  <a:lnTo>
                    <a:pt x="49782" y="53697"/>
                  </a:lnTo>
                  <a:lnTo>
                    <a:pt x="48104" y="53697"/>
                  </a:lnTo>
                  <a:lnTo>
                    <a:pt x="46426" y="53697"/>
                  </a:lnTo>
                  <a:lnTo>
                    <a:pt x="44747" y="53697"/>
                  </a:lnTo>
                  <a:lnTo>
                    <a:pt x="40832" y="52019"/>
                  </a:lnTo>
                  <a:lnTo>
                    <a:pt x="40832" y="49781"/>
                  </a:lnTo>
                  <a:lnTo>
                    <a:pt x="37476" y="49781"/>
                  </a:lnTo>
                  <a:lnTo>
                    <a:pt x="37476" y="48103"/>
                  </a:lnTo>
                  <a:lnTo>
                    <a:pt x="35798" y="48103"/>
                  </a:lnTo>
                  <a:lnTo>
                    <a:pt x="34120" y="48103"/>
                  </a:lnTo>
                  <a:lnTo>
                    <a:pt x="34120" y="46425"/>
                  </a:lnTo>
                  <a:lnTo>
                    <a:pt x="31883" y="46425"/>
                  </a:lnTo>
                  <a:lnTo>
                    <a:pt x="30205" y="46425"/>
                  </a:lnTo>
                  <a:lnTo>
                    <a:pt x="28527" y="44747"/>
                  </a:lnTo>
                  <a:lnTo>
                    <a:pt x="28527" y="43069"/>
                  </a:lnTo>
                  <a:lnTo>
                    <a:pt x="26849" y="43069"/>
                  </a:lnTo>
                  <a:lnTo>
                    <a:pt x="25170" y="43069"/>
                  </a:lnTo>
                  <a:lnTo>
                    <a:pt x="22934" y="40832"/>
                  </a:lnTo>
                  <a:lnTo>
                    <a:pt x="21255" y="40832"/>
                  </a:lnTo>
                  <a:lnTo>
                    <a:pt x="19577" y="40832"/>
                  </a:lnTo>
                  <a:lnTo>
                    <a:pt x="17899" y="40832"/>
                  </a:lnTo>
                  <a:lnTo>
                    <a:pt x="16221" y="40832"/>
                  </a:lnTo>
                  <a:lnTo>
                    <a:pt x="13984" y="43069"/>
                  </a:lnTo>
                  <a:lnTo>
                    <a:pt x="10628" y="43069"/>
                  </a:lnTo>
                  <a:lnTo>
                    <a:pt x="10628" y="44747"/>
                  </a:lnTo>
                  <a:lnTo>
                    <a:pt x="10628" y="46425"/>
                  </a:lnTo>
                  <a:lnTo>
                    <a:pt x="8950" y="46425"/>
                  </a:lnTo>
                  <a:lnTo>
                    <a:pt x="7272" y="46425"/>
                  </a:lnTo>
                  <a:lnTo>
                    <a:pt x="5593" y="46425"/>
                  </a:lnTo>
                  <a:lnTo>
                    <a:pt x="5593" y="48103"/>
                  </a:lnTo>
                  <a:lnTo>
                    <a:pt x="3357" y="48103"/>
                  </a:lnTo>
                  <a:lnTo>
                    <a:pt x="1678" y="48103"/>
                  </a:lnTo>
                  <a:lnTo>
                    <a:pt x="1678" y="46425"/>
                  </a:lnTo>
                  <a:lnTo>
                    <a:pt x="0" y="46425"/>
                  </a:lnTo>
                  <a:lnTo>
                    <a:pt x="0" y="44747"/>
                  </a:lnTo>
                  <a:lnTo>
                    <a:pt x="0" y="43069"/>
                  </a:lnTo>
                  <a:lnTo>
                    <a:pt x="0" y="43069"/>
                  </a:lnTo>
                  <a:lnTo>
                    <a:pt x="0" y="40832"/>
                  </a:lnTo>
                  <a:lnTo>
                    <a:pt x="1678" y="40832"/>
                  </a:lnTo>
                  <a:lnTo>
                    <a:pt x="3357" y="40832"/>
                  </a:lnTo>
                  <a:lnTo>
                    <a:pt x="5593" y="40832"/>
                  </a:lnTo>
                  <a:lnTo>
                    <a:pt x="7272" y="40832"/>
                  </a:lnTo>
                  <a:lnTo>
                    <a:pt x="8950" y="40832"/>
                  </a:lnTo>
                  <a:lnTo>
                    <a:pt x="8950" y="39154"/>
                  </a:lnTo>
                  <a:lnTo>
                    <a:pt x="10628" y="39154"/>
                  </a:lnTo>
                  <a:lnTo>
                    <a:pt x="12306" y="39154"/>
                  </a:lnTo>
                  <a:lnTo>
                    <a:pt x="13984" y="39154"/>
                  </a:lnTo>
                  <a:lnTo>
                    <a:pt x="13984" y="37476"/>
                  </a:lnTo>
                  <a:lnTo>
                    <a:pt x="16221" y="37476"/>
                  </a:lnTo>
                  <a:lnTo>
                    <a:pt x="16221" y="35798"/>
                  </a:lnTo>
                  <a:lnTo>
                    <a:pt x="19577" y="34120"/>
                  </a:lnTo>
                  <a:lnTo>
                    <a:pt x="19577" y="32442"/>
                  </a:lnTo>
                  <a:lnTo>
                    <a:pt x="21255" y="30204"/>
                  </a:lnTo>
                  <a:lnTo>
                    <a:pt x="21255" y="28526"/>
                  </a:lnTo>
                  <a:lnTo>
                    <a:pt x="21255" y="28526"/>
                  </a:lnTo>
                  <a:lnTo>
                    <a:pt x="22934" y="26848"/>
                  </a:lnTo>
                  <a:lnTo>
                    <a:pt x="22934" y="25170"/>
                  </a:lnTo>
                  <a:lnTo>
                    <a:pt x="25170" y="25170"/>
                  </a:lnTo>
                  <a:lnTo>
                    <a:pt x="26849" y="25170"/>
                  </a:lnTo>
                  <a:lnTo>
                    <a:pt x="26849" y="25170"/>
                  </a:lnTo>
                  <a:lnTo>
                    <a:pt x="28527" y="25170"/>
                  </a:lnTo>
                  <a:lnTo>
                    <a:pt x="28527" y="23492"/>
                  </a:lnTo>
                  <a:lnTo>
                    <a:pt x="28527" y="23492"/>
                  </a:lnTo>
                  <a:lnTo>
                    <a:pt x="28527" y="21255"/>
                  </a:lnTo>
                  <a:lnTo>
                    <a:pt x="28527" y="19577"/>
                  </a:lnTo>
                  <a:lnTo>
                    <a:pt x="28527" y="17899"/>
                  </a:lnTo>
                  <a:lnTo>
                    <a:pt x="28527" y="19577"/>
                  </a:lnTo>
                  <a:lnTo>
                    <a:pt x="28527" y="16221"/>
                  </a:lnTo>
                  <a:lnTo>
                    <a:pt x="28527" y="14543"/>
                  </a:lnTo>
                  <a:lnTo>
                    <a:pt x="26849" y="14543"/>
                  </a:lnTo>
                  <a:lnTo>
                    <a:pt x="26849" y="12306"/>
                  </a:lnTo>
                  <a:lnTo>
                    <a:pt x="26849" y="10627"/>
                  </a:lnTo>
                  <a:lnTo>
                    <a:pt x="26849" y="10627"/>
                  </a:lnTo>
                  <a:lnTo>
                    <a:pt x="26849" y="8949"/>
                  </a:lnTo>
                  <a:lnTo>
                    <a:pt x="28527" y="8949"/>
                  </a:lnTo>
                  <a:lnTo>
                    <a:pt x="28527" y="7271"/>
                  </a:lnTo>
                  <a:lnTo>
                    <a:pt x="30205" y="7271"/>
                  </a:lnTo>
                  <a:lnTo>
                    <a:pt x="30205" y="5593"/>
                  </a:lnTo>
                  <a:lnTo>
                    <a:pt x="31883" y="5593"/>
                  </a:lnTo>
                  <a:lnTo>
                    <a:pt x="34120" y="5593"/>
                  </a:lnTo>
                  <a:lnTo>
                    <a:pt x="34120" y="7271"/>
                  </a:lnTo>
                  <a:lnTo>
                    <a:pt x="35798" y="7271"/>
                  </a:lnTo>
                  <a:lnTo>
                    <a:pt x="37476" y="7271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40832" y="3915"/>
                  </a:lnTo>
                  <a:lnTo>
                    <a:pt x="40832" y="1678"/>
                  </a:lnTo>
                  <a:lnTo>
                    <a:pt x="42511" y="1678"/>
                  </a:lnTo>
                  <a:lnTo>
                    <a:pt x="44747" y="1678"/>
                  </a:lnTo>
                  <a:lnTo>
                    <a:pt x="46426" y="1678"/>
                  </a:lnTo>
                  <a:lnTo>
                    <a:pt x="48104" y="0"/>
                  </a:lnTo>
                  <a:lnTo>
                    <a:pt x="49782" y="0"/>
                  </a:lnTo>
                  <a:lnTo>
                    <a:pt x="51460" y="0"/>
                  </a:lnTo>
                  <a:lnTo>
                    <a:pt x="53697" y="0"/>
                  </a:lnTo>
                  <a:lnTo>
                    <a:pt x="55375" y="1678"/>
                  </a:lnTo>
                  <a:lnTo>
                    <a:pt x="57053" y="1678"/>
                  </a:lnTo>
                  <a:lnTo>
                    <a:pt x="57053" y="3915"/>
                  </a:lnTo>
                  <a:lnTo>
                    <a:pt x="57053" y="5593"/>
                  </a:lnTo>
                  <a:lnTo>
                    <a:pt x="58731" y="5593"/>
                  </a:lnTo>
                  <a:lnTo>
                    <a:pt x="60409" y="5593"/>
                  </a:lnTo>
                  <a:lnTo>
                    <a:pt x="62647" y="5593"/>
                  </a:lnTo>
                  <a:lnTo>
                    <a:pt x="64324" y="7271"/>
                  </a:lnTo>
                  <a:lnTo>
                    <a:pt x="66003" y="7271"/>
                  </a:lnTo>
                  <a:lnTo>
                    <a:pt x="67681" y="8949"/>
                  </a:lnTo>
                  <a:lnTo>
                    <a:pt x="67681" y="8949"/>
                  </a:lnTo>
                  <a:lnTo>
                    <a:pt x="67681" y="10627"/>
                  </a:lnTo>
                  <a:lnTo>
                    <a:pt x="69359" y="10627"/>
                  </a:lnTo>
                  <a:lnTo>
                    <a:pt x="69359" y="12306"/>
                  </a:lnTo>
                  <a:lnTo>
                    <a:pt x="69359" y="14543"/>
                  </a:lnTo>
                  <a:lnTo>
                    <a:pt x="71037" y="14543"/>
                  </a:lnTo>
                  <a:lnTo>
                    <a:pt x="71037" y="16221"/>
                  </a:lnTo>
                  <a:lnTo>
                    <a:pt x="73274" y="16221"/>
                  </a:lnTo>
                  <a:lnTo>
                    <a:pt x="73274" y="17899"/>
                  </a:lnTo>
                  <a:lnTo>
                    <a:pt x="74952" y="17899"/>
                  </a:lnTo>
                  <a:lnTo>
                    <a:pt x="74952" y="19577"/>
                  </a:lnTo>
                  <a:lnTo>
                    <a:pt x="76630" y="19577"/>
                  </a:lnTo>
                  <a:lnTo>
                    <a:pt x="76630" y="21255"/>
                  </a:lnTo>
                  <a:lnTo>
                    <a:pt x="78308" y="23492"/>
                  </a:lnTo>
                  <a:lnTo>
                    <a:pt x="79986" y="23492"/>
                  </a:lnTo>
                  <a:lnTo>
                    <a:pt x="79986" y="25170"/>
                  </a:lnTo>
                  <a:lnTo>
                    <a:pt x="82224" y="25170"/>
                  </a:lnTo>
                  <a:lnTo>
                    <a:pt x="82224" y="26848"/>
                  </a:lnTo>
                  <a:lnTo>
                    <a:pt x="82224" y="28526"/>
                  </a:lnTo>
                  <a:lnTo>
                    <a:pt x="83901" y="28526"/>
                  </a:lnTo>
                  <a:lnTo>
                    <a:pt x="85580" y="30204"/>
                  </a:lnTo>
                  <a:lnTo>
                    <a:pt x="87258" y="32442"/>
                  </a:lnTo>
                  <a:lnTo>
                    <a:pt x="85580" y="32442"/>
                  </a:lnTo>
                  <a:lnTo>
                    <a:pt x="85580" y="34120"/>
                  </a:lnTo>
                  <a:lnTo>
                    <a:pt x="85580" y="35798"/>
                  </a:lnTo>
                  <a:lnTo>
                    <a:pt x="87258" y="35798"/>
                  </a:lnTo>
                  <a:lnTo>
                    <a:pt x="87258" y="37476"/>
                  </a:lnTo>
                  <a:lnTo>
                    <a:pt x="87258" y="39154"/>
                  </a:lnTo>
                  <a:lnTo>
                    <a:pt x="87258" y="40832"/>
                  </a:lnTo>
                  <a:lnTo>
                    <a:pt x="87258" y="43069"/>
                  </a:lnTo>
                  <a:lnTo>
                    <a:pt x="87258" y="44747"/>
                  </a:lnTo>
                  <a:lnTo>
                    <a:pt x="87258" y="46425"/>
                  </a:lnTo>
                  <a:lnTo>
                    <a:pt x="87258" y="48103"/>
                  </a:lnTo>
                  <a:lnTo>
                    <a:pt x="87258" y="49781"/>
                  </a:lnTo>
                  <a:lnTo>
                    <a:pt x="87258" y="52019"/>
                  </a:lnTo>
                  <a:lnTo>
                    <a:pt x="87258" y="53697"/>
                  </a:lnTo>
                  <a:lnTo>
                    <a:pt x="87258" y="55375"/>
                  </a:lnTo>
                  <a:lnTo>
                    <a:pt x="88936" y="55375"/>
                  </a:lnTo>
                  <a:lnTo>
                    <a:pt x="88936" y="57053"/>
                  </a:lnTo>
                  <a:lnTo>
                    <a:pt x="88936" y="58731"/>
                  </a:lnTo>
                  <a:lnTo>
                    <a:pt x="87258" y="58731"/>
                  </a:lnTo>
                  <a:lnTo>
                    <a:pt x="85580" y="60968"/>
                  </a:lnTo>
                  <a:lnTo>
                    <a:pt x="83901" y="60968"/>
                  </a:lnTo>
                  <a:lnTo>
                    <a:pt x="82224" y="60968"/>
                  </a:lnTo>
                  <a:lnTo>
                    <a:pt x="79986" y="6096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6F04011-36BE-55F6-E75D-94319F4B195C}"/>
                </a:ext>
              </a:extLst>
            </p:cNvPr>
            <p:cNvSpPr/>
            <p:nvPr/>
          </p:nvSpPr>
          <p:spPr>
            <a:xfrm>
              <a:off x="7967590" y="1612195"/>
              <a:ext cx="5593" cy="1678"/>
            </a:xfrm>
            <a:custGeom>
              <a:avLst/>
              <a:gdLst>
                <a:gd name="csX0" fmla="*/ 0 w 5593"/>
                <a:gd name="csY0" fmla="*/ 1678 h 1678"/>
                <a:gd name="csX1" fmla="*/ 0 w 5593"/>
                <a:gd name="csY1" fmla="*/ 0 h 1678"/>
                <a:gd name="csX2" fmla="*/ 0 w 5593"/>
                <a:gd name="csY2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1678">
                  <a:moveTo>
                    <a:pt x="0" y="1678"/>
                  </a:move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753E42A-E3F9-3509-A700-DA2AEB527322}"/>
                </a:ext>
              </a:extLst>
            </p:cNvPr>
            <p:cNvSpPr/>
            <p:nvPr/>
          </p:nvSpPr>
          <p:spPr>
            <a:xfrm>
              <a:off x="7948013" y="1565770"/>
              <a:ext cx="21254" cy="30204"/>
            </a:xfrm>
            <a:custGeom>
              <a:avLst/>
              <a:gdLst>
                <a:gd name="csX0" fmla="*/ 7271 w 21254"/>
                <a:gd name="csY0" fmla="*/ 30205 h 30204"/>
                <a:gd name="csX1" fmla="*/ 5034 w 21254"/>
                <a:gd name="csY1" fmla="*/ 28526 h 30204"/>
                <a:gd name="csX2" fmla="*/ 3356 w 21254"/>
                <a:gd name="csY2" fmla="*/ 26848 h 30204"/>
                <a:gd name="csX3" fmla="*/ 3356 w 21254"/>
                <a:gd name="csY3" fmla="*/ 25170 h 30204"/>
                <a:gd name="csX4" fmla="*/ 1678 w 21254"/>
                <a:gd name="csY4" fmla="*/ 22933 h 30204"/>
                <a:gd name="csX5" fmla="*/ 1678 w 21254"/>
                <a:gd name="csY5" fmla="*/ 22933 h 30204"/>
                <a:gd name="csX6" fmla="*/ 0 w 21254"/>
                <a:gd name="csY6" fmla="*/ 19577 h 30204"/>
                <a:gd name="csX7" fmla="*/ 0 w 21254"/>
                <a:gd name="csY7" fmla="*/ 19577 h 30204"/>
                <a:gd name="csX8" fmla="*/ 0 w 21254"/>
                <a:gd name="csY8" fmla="*/ 17899 h 30204"/>
                <a:gd name="csX9" fmla="*/ 0 w 21254"/>
                <a:gd name="csY9" fmla="*/ 13984 h 30204"/>
                <a:gd name="csX10" fmla="*/ 0 w 21254"/>
                <a:gd name="csY10" fmla="*/ 12306 h 30204"/>
                <a:gd name="csX11" fmla="*/ 0 w 21254"/>
                <a:gd name="csY11" fmla="*/ 8949 h 30204"/>
                <a:gd name="csX12" fmla="*/ 0 w 21254"/>
                <a:gd name="csY12" fmla="*/ 7271 h 30204"/>
                <a:gd name="csX13" fmla="*/ 0 w 21254"/>
                <a:gd name="csY13" fmla="*/ 5593 h 30204"/>
                <a:gd name="csX14" fmla="*/ 0 w 21254"/>
                <a:gd name="csY14" fmla="*/ 3356 h 30204"/>
                <a:gd name="csX15" fmla="*/ 1678 w 21254"/>
                <a:gd name="csY15" fmla="*/ 3356 h 30204"/>
                <a:gd name="csX16" fmla="*/ 1678 w 21254"/>
                <a:gd name="csY16" fmla="*/ 1678 h 30204"/>
                <a:gd name="csX17" fmla="*/ 3356 w 21254"/>
                <a:gd name="csY17" fmla="*/ 1678 h 30204"/>
                <a:gd name="csX18" fmla="*/ 5034 w 21254"/>
                <a:gd name="csY18" fmla="*/ 0 h 30204"/>
                <a:gd name="csX19" fmla="*/ 7271 w 21254"/>
                <a:gd name="csY19" fmla="*/ 0 h 30204"/>
                <a:gd name="csX20" fmla="*/ 8949 w 21254"/>
                <a:gd name="csY20" fmla="*/ 0 h 30204"/>
                <a:gd name="csX21" fmla="*/ 10627 w 21254"/>
                <a:gd name="csY21" fmla="*/ 0 h 30204"/>
                <a:gd name="csX22" fmla="*/ 12305 w 21254"/>
                <a:gd name="csY22" fmla="*/ 0 h 30204"/>
                <a:gd name="csX23" fmla="*/ 13984 w 21254"/>
                <a:gd name="csY23" fmla="*/ 0 h 30204"/>
                <a:gd name="csX24" fmla="*/ 16220 w 21254"/>
                <a:gd name="csY24" fmla="*/ 0 h 30204"/>
                <a:gd name="csX25" fmla="*/ 17899 w 21254"/>
                <a:gd name="csY25" fmla="*/ 0 h 30204"/>
                <a:gd name="csX26" fmla="*/ 19577 w 21254"/>
                <a:gd name="csY26" fmla="*/ 0 h 30204"/>
                <a:gd name="csX27" fmla="*/ 19577 w 21254"/>
                <a:gd name="csY27" fmla="*/ 1678 h 30204"/>
                <a:gd name="csX28" fmla="*/ 21255 w 21254"/>
                <a:gd name="csY28" fmla="*/ 1678 h 30204"/>
                <a:gd name="csX29" fmla="*/ 21255 w 21254"/>
                <a:gd name="csY29" fmla="*/ 5593 h 30204"/>
                <a:gd name="csX30" fmla="*/ 21255 w 21254"/>
                <a:gd name="csY30" fmla="*/ 7271 h 30204"/>
                <a:gd name="csX31" fmla="*/ 21255 w 21254"/>
                <a:gd name="csY31" fmla="*/ 8949 h 30204"/>
                <a:gd name="csX32" fmla="*/ 21255 w 21254"/>
                <a:gd name="csY32" fmla="*/ 10628 h 30204"/>
                <a:gd name="csX33" fmla="*/ 19577 w 21254"/>
                <a:gd name="csY33" fmla="*/ 10628 h 30204"/>
                <a:gd name="csX34" fmla="*/ 19577 w 21254"/>
                <a:gd name="csY34" fmla="*/ 12306 h 30204"/>
                <a:gd name="csX35" fmla="*/ 19577 w 21254"/>
                <a:gd name="csY35" fmla="*/ 13984 h 30204"/>
                <a:gd name="csX36" fmla="*/ 21255 w 21254"/>
                <a:gd name="csY36" fmla="*/ 16221 h 30204"/>
                <a:gd name="csX37" fmla="*/ 21255 w 21254"/>
                <a:gd name="csY37" fmla="*/ 17899 h 30204"/>
                <a:gd name="csX38" fmla="*/ 19577 w 21254"/>
                <a:gd name="csY38" fmla="*/ 19577 h 30204"/>
                <a:gd name="csX39" fmla="*/ 19577 w 21254"/>
                <a:gd name="csY39" fmla="*/ 21255 h 30204"/>
                <a:gd name="csX40" fmla="*/ 19577 w 21254"/>
                <a:gd name="csY40" fmla="*/ 22933 h 30204"/>
                <a:gd name="csX41" fmla="*/ 19577 w 21254"/>
                <a:gd name="csY41" fmla="*/ 25170 h 30204"/>
                <a:gd name="csX42" fmla="*/ 17899 w 21254"/>
                <a:gd name="csY42" fmla="*/ 25170 h 30204"/>
                <a:gd name="csX43" fmla="*/ 16220 w 21254"/>
                <a:gd name="csY43" fmla="*/ 25170 h 30204"/>
                <a:gd name="csX44" fmla="*/ 13984 w 21254"/>
                <a:gd name="csY44" fmla="*/ 25170 h 30204"/>
                <a:gd name="csX45" fmla="*/ 13984 w 21254"/>
                <a:gd name="csY45" fmla="*/ 26848 h 30204"/>
                <a:gd name="csX46" fmla="*/ 12305 w 21254"/>
                <a:gd name="csY46" fmla="*/ 26848 h 30204"/>
                <a:gd name="csX47" fmla="*/ 10627 w 21254"/>
                <a:gd name="csY47" fmla="*/ 26848 h 30204"/>
                <a:gd name="csX48" fmla="*/ 10627 w 21254"/>
                <a:gd name="csY48" fmla="*/ 28526 h 30204"/>
                <a:gd name="csX49" fmla="*/ 8949 w 21254"/>
                <a:gd name="csY49" fmla="*/ 30205 h 30204"/>
                <a:gd name="csX50" fmla="*/ 7271 w 21254"/>
                <a:gd name="csY50" fmla="*/ 30205 h 3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</a:cxnLst>
              <a:rect l="l" t="t" r="r" b="b"/>
              <a:pathLst>
                <a:path w="21254" h="30204">
                  <a:moveTo>
                    <a:pt x="7271" y="30205"/>
                  </a:moveTo>
                  <a:lnTo>
                    <a:pt x="5034" y="28526"/>
                  </a:lnTo>
                  <a:lnTo>
                    <a:pt x="3356" y="26848"/>
                  </a:lnTo>
                  <a:lnTo>
                    <a:pt x="3356" y="25170"/>
                  </a:lnTo>
                  <a:lnTo>
                    <a:pt x="1678" y="22933"/>
                  </a:lnTo>
                  <a:lnTo>
                    <a:pt x="1678" y="22933"/>
                  </a:lnTo>
                  <a:lnTo>
                    <a:pt x="0" y="19577"/>
                  </a:lnTo>
                  <a:lnTo>
                    <a:pt x="0" y="19577"/>
                  </a:lnTo>
                  <a:lnTo>
                    <a:pt x="0" y="17899"/>
                  </a:lnTo>
                  <a:lnTo>
                    <a:pt x="0" y="13984"/>
                  </a:lnTo>
                  <a:lnTo>
                    <a:pt x="0" y="12306"/>
                  </a:lnTo>
                  <a:lnTo>
                    <a:pt x="0" y="8949"/>
                  </a:lnTo>
                  <a:lnTo>
                    <a:pt x="0" y="7271"/>
                  </a:lnTo>
                  <a:lnTo>
                    <a:pt x="0" y="5593"/>
                  </a:lnTo>
                  <a:lnTo>
                    <a:pt x="0" y="3356"/>
                  </a:lnTo>
                  <a:lnTo>
                    <a:pt x="1678" y="3356"/>
                  </a:lnTo>
                  <a:lnTo>
                    <a:pt x="1678" y="1678"/>
                  </a:lnTo>
                  <a:lnTo>
                    <a:pt x="3356" y="1678"/>
                  </a:lnTo>
                  <a:lnTo>
                    <a:pt x="5034" y="0"/>
                  </a:lnTo>
                  <a:lnTo>
                    <a:pt x="7271" y="0"/>
                  </a:lnTo>
                  <a:lnTo>
                    <a:pt x="8949" y="0"/>
                  </a:lnTo>
                  <a:lnTo>
                    <a:pt x="10627" y="0"/>
                  </a:lnTo>
                  <a:lnTo>
                    <a:pt x="12305" y="0"/>
                  </a:lnTo>
                  <a:lnTo>
                    <a:pt x="13984" y="0"/>
                  </a:lnTo>
                  <a:lnTo>
                    <a:pt x="16220" y="0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19577" y="1678"/>
                  </a:lnTo>
                  <a:lnTo>
                    <a:pt x="21255" y="1678"/>
                  </a:lnTo>
                  <a:lnTo>
                    <a:pt x="21255" y="5593"/>
                  </a:lnTo>
                  <a:lnTo>
                    <a:pt x="21255" y="7271"/>
                  </a:lnTo>
                  <a:lnTo>
                    <a:pt x="21255" y="8949"/>
                  </a:lnTo>
                  <a:lnTo>
                    <a:pt x="21255" y="10628"/>
                  </a:lnTo>
                  <a:lnTo>
                    <a:pt x="19577" y="10628"/>
                  </a:lnTo>
                  <a:lnTo>
                    <a:pt x="19577" y="12306"/>
                  </a:lnTo>
                  <a:lnTo>
                    <a:pt x="19577" y="13984"/>
                  </a:lnTo>
                  <a:lnTo>
                    <a:pt x="21255" y="16221"/>
                  </a:lnTo>
                  <a:lnTo>
                    <a:pt x="21255" y="17899"/>
                  </a:lnTo>
                  <a:lnTo>
                    <a:pt x="19577" y="19577"/>
                  </a:lnTo>
                  <a:lnTo>
                    <a:pt x="19577" y="21255"/>
                  </a:lnTo>
                  <a:lnTo>
                    <a:pt x="19577" y="22933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6220" y="25170"/>
                  </a:lnTo>
                  <a:lnTo>
                    <a:pt x="13984" y="25170"/>
                  </a:lnTo>
                  <a:lnTo>
                    <a:pt x="13984" y="26848"/>
                  </a:lnTo>
                  <a:lnTo>
                    <a:pt x="12305" y="26848"/>
                  </a:lnTo>
                  <a:lnTo>
                    <a:pt x="10627" y="26848"/>
                  </a:lnTo>
                  <a:lnTo>
                    <a:pt x="10627" y="28526"/>
                  </a:lnTo>
                  <a:lnTo>
                    <a:pt x="8949" y="30205"/>
                  </a:lnTo>
                  <a:lnTo>
                    <a:pt x="7271" y="3020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E2D66E9-F4D6-7221-DF6F-4C9E4D0E035E}"/>
                </a:ext>
              </a:extLst>
            </p:cNvPr>
            <p:cNvSpPr/>
            <p:nvPr/>
          </p:nvSpPr>
          <p:spPr>
            <a:xfrm>
              <a:off x="7894316" y="1503123"/>
              <a:ext cx="5593" cy="2237"/>
            </a:xfrm>
            <a:custGeom>
              <a:avLst/>
              <a:gdLst>
                <a:gd name="csX0" fmla="*/ 0 w 5593"/>
                <a:gd name="csY0" fmla="*/ 2237 h 2237"/>
                <a:gd name="csX1" fmla="*/ 0 w 5593"/>
                <a:gd name="csY1" fmla="*/ 0 h 2237"/>
                <a:gd name="csX2" fmla="*/ 0 w 5593"/>
                <a:gd name="csY2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2237">
                  <a:moveTo>
                    <a:pt x="0" y="2237"/>
                  </a:moveTo>
                  <a:lnTo>
                    <a:pt x="0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D2AD552-C361-25E2-A4A5-6EC5EF43A0C7}"/>
                </a:ext>
              </a:extLst>
            </p:cNvPr>
            <p:cNvSpPr/>
            <p:nvPr/>
          </p:nvSpPr>
          <p:spPr>
            <a:xfrm>
              <a:off x="7940742" y="1499767"/>
              <a:ext cx="1678" cy="1678"/>
            </a:xfrm>
            <a:custGeom>
              <a:avLst/>
              <a:gdLst>
                <a:gd name="csX0" fmla="*/ 0 w 1678"/>
                <a:gd name="csY0" fmla="*/ 1678 h 1678"/>
                <a:gd name="csX1" fmla="*/ 1678 w 1678"/>
                <a:gd name="csY1" fmla="*/ 0 h 1678"/>
                <a:gd name="csX2" fmla="*/ 0 w 1678"/>
                <a:gd name="csY2" fmla="*/ 0 h 1678"/>
                <a:gd name="csX3" fmla="*/ 0 w 1678"/>
                <a:gd name="csY3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78" h="1678">
                  <a:moveTo>
                    <a:pt x="0" y="1678"/>
                  </a:moveTo>
                  <a:lnTo>
                    <a:pt x="1678" y="0"/>
                  </a:ln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F75B3F7-D2B2-4DFB-B85E-3396A2DE573C}"/>
                </a:ext>
              </a:extLst>
            </p:cNvPr>
            <p:cNvSpPr/>
            <p:nvPr/>
          </p:nvSpPr>
          <p:spPr>
            <a:xfrm>
              <a:off x="7935707" y="1499767"/>
              <a:ext cx="1678" cy="5593"/>
            </a:xfrm>
            <a:custGeom>
              <a:avLst/>
              <a:gdLst>
                <a:gd name="csX0" fmla="*/ 1678 w 1678"/>
                <a:gd name="csY0" fmla="*/ 0 h 5593"/>
                <a:gd name="csX1" fmla="*/ 0 w 1678"/>
                <a:gd name="csY1" fmla="*/ 0 h 5593"/>
                <a:gd name="csX2" fmla="*/ 1678 w 1678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8" h="5593">
                  <a:moveTo>
                    <a:pt x="1678" y="0"/>
                  </a:moveTo>
                  <a:lnTo>
                    <a:pt x="0" y="0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CD9D9F4-0FEE-4E31-895B-D7CAACE47D6B}"/>
                </a:ext>
              </a:extLst>
            </p:cNvPr>
            <p:cNvSpPr/>
            <p:nvPr/>
          </p:nvSpPr>
          <p:spPr>
            <a:xfrm>
              <a:off x="7935707" y="1498089"/>
              <a:ext cx="5593" cy="1678"/>
            </a:xfrm>
            <a:custGeom>
              <a:avLst/>
              <a:gdLst>
                <a:gd name="csX0" fmla="*/ 0 w 5593"/>
                <a:gd name="csY0" fmla="*/ 1678 h 1678"/>
                <a:gd name="csX1" fmla="*/ 0 w 5593"/>
                <a:gd name="csY1" fmla="*/ 0 h 1678"/>
                <a:gd name="csX2" fmla="*/ 0 w 5593"/>
                <a:gd name="csY2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1678">
                  <a:moveTo>
                    <a:pt x="0" y="1678"/>
                  </a:move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BA19FFF-DA66-1684-C977-66DF3242BD2D}"/>
                </a:ext>
              </a:extLst>
            </p:cNvPr>
            <p:cNvSpPr/>
            <p:nvPr/>
          </p:nvSpPr>
          <p:spPr>
            <a:xfrm>
              <a:off x="7967590" y="1437121"/>
              <a:ext cx="1677" cy="2237"/>
            </a:xfrm>
            <a:custGeom>
              <a:avLst/>
              <a:gdLst>
                <a:gd name="csX0" fmla="*/ 0 w 1677"/>
                <a:gd name="csY0" fmla="*/ 2237 h 2237"/>
                <a:gd name="csX1" fmla="*/ 1678 w 1677"/>
                <a:gd name="csY1" fmla="*/ 2237 h 2237"/>
                <a:gd name="csX2" fmla="*/ 1678 w 1677"/>
                <a:gd name="csY2" fmla="*/ 0 h 2237"/>
                <a:gd name="csX3" fmla="*/ 0 w 1677"/>
                <a:gd name="csY3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77" h="2237">
                  <a:moveTo>
                    <a:pt x="0" y="2237"/>
                  </a:moveTo>
                  <a:lnTo>
                    <a:pt x="1678" y="2237"/>
                  </a:lnTo>
                  <a:lnTo>
                    <a:pt x="1678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635934-DEFE-E6B7-6C8E-3BF73848D697}"/>
                </a:ext>
              </a:extLst>
            </p:cNvPr>
            <p:cNvSpPr/>
            <p:nvPr/>
          </p:nvSpPr>
          <p:spPr>
            <a:xfrm>
              <a:off x="7953047" y="1428731"/>
              <a:ext cx="2237" cy="5593"/>
            </a:xfrm>
            <a:custGeom>
              <a:avLst/>
              <a:gdLst>
                <a:gd name="csX0" fmla="*/ 0 w 2237"/>
                <a:gd name="csY0" fmla="*/ 0 h 5593"/>
                <a:gd name="csX1" fmla="*/ 2238 w 2237"/>
                <a:gd name="csY1" fmla="*/ 0 h 5593"/>
                <a:gd name="csX2" fmla="*/ 0 w 223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237" h="5593">
                  <a:moveTo>
                    <a:pt x="0" y="0"/>
                  </a:moveTo>
                  <a:lnTo>
                    <a:pt x="22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CF7B19FF-677D-54C6-EA0F-A933D2B79401}"/>
                </a:ext>
              </a:extLst>
            </p:cNvPr>
            <p:cNvSpPr/>
            <p:nvPr/>
          </p:nvSpPr>
          <p:spPr>
            <a:xfrm>
              <a:off x="7904944" y="1397967"/>
              <a:ext cx="2237" cy="2237"/>
            </a:xfrm>
            <a:prstGeom prst="rect">
              <a:avLst/>
            </a:pr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5E0D269-DF62-8AC7-CE62-6BB9260FCF4F}"/>
                </a:ext>
              </a:extLst>
            </p:cNvPr>
            <p:cNvSpPr/>
            <p:nvPr/>
          </p:nvSpPr>
          <p:spPr>
            <a:xfrm>
              <a:off x="7869705" y="1383983"/>
              <a:ext cx="203040" cy="147666"/>
            </a:xfrm>
            <a:custGeom>
              <a:avLst/>
              <a:gdLst>
                <a:gd name="csX0" fmla="*/ 51459 w 203040"/>
                <a:gd name="csY0" fmla="*/ 147666 h 147666"/>
                <a:gd name="csX1" fmla="*/ 49781 w 203040"/>
                <a:gd name="csY1" fmla="*/ 147666 h 147666"/>
                <a:gd name="csX2" fmla="*/ 49781 w 203040"/>
                <a:gd name="csY2" fmla="*/ 145988 h 147666"/>
                <a:gd name="csX3" fmla="*/ 46425 w 203040"/>
                <a:gd name="csY3" fmla="*/ 142632 h 147666"/>
                <a:gd name="csX4" fmla="*/ 44188 w 203040"/>
                <a:gd name="csY4" fmla="*/ 142632 h 147666"/>
                <a:gd name="csX5" fmla="*/ 42510 w 203040"/>
                <a:gd name="csY5" fmla="*/ 140954 h 147666"/>
                <a:gd name="csX6" fmla="*/ 39154 w 203040"/>
                <a:gd name="csY6" fmla="*/ 140954 h 147666"/>
                <a:gd name="csX7" fmla="*/ 37476 w 203040"/>
                <a:gd name="csY7" fmla="*/ 138717 h 147666"/>
                <a:gd name="csX8" fmla="*/ 35238 w 203040"/>
                <a:gd name="csY8" fmla="*/ 137039 h 147666"/>
                <a:gd name="csX9" fmla="*/ 31882 w 203040"/>
                <a:gd name="csY9" fmla="*/ 137039 h 147666"/>
                <a:gd name="csX10" fmla="*/ 30204 w 203040"/>
                <a:gd name="csY10" fmla="*/ 137039 h 147666"/>
                <a:gd name="csX11" fmla="*/ 30204 w 203040"/>
                <a:gd name="csY11" fmla="*/ 135361 h 147666"/>
                <a:gd name="csX12" fmla="*/ 28526 w 203040"/>
                <a:gd name="csY12" fmla="*/ 135361 h 147666"/>
                <a:gd name="csX13" fmla="*/ 26289 w 203040"/>
                <a:gd name="csY13" fmla="*/ 130327 h 147666"/>
                <a:gd name="csX14" fmla="*/ 24611 w 203040"/>
                <a:gd name="csY14" fmla="*/ 128089 h 147666"/>
                <a:gd name="csX15" fmla="*/ 24611 w 203040"/>
                <a:gd name="csY15" fmla="*/ 126411 h 147666"/>
                <a:gd name="csX16" fmla="*/ 24611 w 203040"/>
                <a:gd name="csY16" fmla="*/ 123055 h 147666"/>
                <a:gd name="csX17" fmla="*/ 22933 w 203040"/>
                <a:gd name="csY17" fmla="*/ 121377 h 147666"/>
                <a:gd name="csX18" fmla="*/ 22933 w 203040"/>
                <a:gd name="csY18" fmla="*/ 119140 h 147666"/>
                <a:gd name="csX19" fmla="*/ 21255 w 203040"/>
                <a:gd name="csY19" fmla="*/ 119140 h 147666"/>
                <a:gd name="csX20" fmla="*/ 21255 w 203040"/>
                <a:gd name="csY20" fmla="*/ 117462 h 147666"/>
                <a:gd name="csX21" fmla="*/ 19577 w 203040"/>
                <a:gd name="csY21" fmla="*/ 117462 h 147666"/>
                <a:gd name="csX22" fmla="*/ 19577 w 203040"/>
                <a:gd name="csY22" fmla="*/ 115784 h 147666"/>
                <a:gd name="csX23" fmla="*/ 19577 w 203040"/>
                <a:gd name="csY23" fmla="*/ 114106 h 147666"/>
                <a:gd name="csX24" fmla="*/ 17899 w 203040"/>
                <a:gd name="csY24" fmla="*/ 114106 h 147666"/>
                <a:gd name="csX25" fmla="*/ 17899 w 203040"/>
                <a:gd name="csY25" fmla="*/ 115784 h 147666"/>
                <a:gd name="csX26" fmla="*/ 15661 w 203040"/>
                <a:gd name="csY26" fmla="*/ 114106 h 147666"/>
                <a:gd name="csX27" fmla="*/ 13984 w 203040"/>
                <a:gd name="csY27" fmla="*/ 114106 h 147666"/>
                <a:gd name="csX28" fmla="*/ 13984 w 203040"/>
                <a:gd name="csY28" fmla="*/ 112428 h 147666"/>
                <a:gd name="csX29" fmla="*/ 12305 w 203040"/>
                <a:gd name="csY29" fmla="*/ 110191 h 147666"/>
                <a:gd name="csX30" fmla="*/ 10627 w 203040"/>
                <a:gd name="csY30" fmla="*/ 110191 h 147666"/>
                <a:gd name="csX31" fmla="*/ 8949 w 203040"/>
                <a:gd name="csY31" fmla="*/ 106834 h 147666"/>
                <a:gd name="csX32" fmla="*/ 8949 w 203040"/>
                <a:gd name="csY32" fmla="*/ 105156 h 147666"/>
                <a:gd name="csX33" fmla="*/ 6712 w 203040"/>
                <a:gd name="csY33" fmla="*/ 105156 h 147666"/>
                <a:gd name="csX34" fmla="*/ 6712 w 203040"/>
                <a:gd name="csY34" fmla="*/ 101800 h 147666"/>
                <a:gd name="csX35" fmla="*/ 5034 w 203040"/>
                <a:gd name="csY35" fmla="*/ 99563 h 147666"/>
                <a:gd name="csX36" fmla="*/ 3356 w 203040"/>
                <a:gd name="csY36" fmla="*/ 94529 h 147666"/>
                <a:gd name="csX37" fmla="*/ 1678 w 203040"/>
                <a:gd name="csY37" fmla="*/ 92851 h 147666"/>
                <a:gd name="csX38" fmla="*/ 3356 w 203040"/>
                <a:gd name="csY38" fmla="*/ 94529 h 147666"/>
                <a:gd name="csX39" fmla="*/ 3356 w 203040"/>
                <a:gd name="csY39" fmla="*/ 94529 h 147666"/>
                <a:gd name="csX40" fmla="*/ 1678 w 203040"/>
                <a:gd name="csY40" fmla="*/ 92851 h 147666"/>
                <a:gd name="csX41" fmla="*/ 1678 w 203040"/>
                <a:gd name="csY41" fmla="*/ 90614 h 147666"/>
                <a:gd name="csX42" fmla="*/ 1678 w 203040"/>
                <a:gd name="csY42" fmla="*/ 88936 h 147666"/>
                <a:gd name="csX43" fmla="*/ 1678 w 203040"/>
                <a:gd name="csY43" fmla="*/ 87257 h 147666"/>
                <a:gd name="csX44" fmla="*/ 0 w 203040"/>
                <a:gd name="csY44" fmla="*/ 81664 h 147666"/>
                <a:gd name="csX45" fmla="*/ 1678 w 203040"/>
                <a:gd name="csY45" fmla="*/ 81664 h 147666"/>
                <a:gd name="csX46" fmla="*/ 3356 w 203040"/>
                <a:gd name="csY46" fmla="*/ 81664 h 147666"/>
                <a:gd name="csX47" fmla="*/ 3356 w 203040"/>
                <a:gd name="csY47" fmla="*/ 79986 h 147666"/>
                <a:gd name="csX48" fmla="*/ 5034 w 203040"/>
                <a:gd name="csY48" fmla="*/ 79986 h 147666"/>
                <a:gd name="csX49" fmla="*/ 5034 w 203040"/>
                <a:gd name="csY49" fmla="*/ 81664 h 147666"/>
                <a:gd name="csX50" fmla="*/ 5034 w 203040"/>
                <a:gd name="csY50" fmla="*/ 83901 h 147666"/>
                <a:gd name="csX51" fmla="*/ 6712 w 203040"/>
                <a:gd name="csY51" fmla="*/ 83901 h 147666"/>
                <a:gd name="csX52" fmla="*/ 6712 w 203040"/>
                <a:gd name="csY52" fmla="*/ 85579 h 147666"/>
                <a:gd name="csX53" fmla="*/ 8949 w 203040"/>
                <a:gd name="csY53" fmla="*/ 85579 h 147666"/>
                <a:gd name="csX54" fmla="*/ 10627 w 203040"/>
                <a:gd name="csY54" fmla="*/ 85579 h 147666"/>
                <a:gd name="csX55" fmla="*/ 12305 w 203040"/>
                <a:gd name="csY55" fmla="*/ 83901 h 147666"/>
                <a:gd name="csX56" fmla="*/ 13984 w 203040"/>
                <a:gd name="csY56" fmla="*/ 83901 h 147666"/>
                <a:gd name="csX57" fmla="*/ 13984 w 203040"/>
                <a:gd name="csY57" fmla="*/ 81664 h 147666"/>
                <a:gd name="csX58" fmla="*/ 13984 w 203040"/>
                <a:gd name="csY58" fmla="*/ 79986 h 147666"/>
                <a:gd name="csX59" fmla="*/ 12305 w 203040"/>
                <a:gd name="csY59" fmla="*/ 78308 h 147666"/>
                <a:gd name="csX60" fmla="*/ 12305 w 203040"/>
                <a:gd name="csY60" fmla="*/ 76630 h 147666"/>
                <a:gd name="csX61" fmla="*/ 10627 w 203040"/>
                <a:gd name="csY61" fmla="*/ 76630 h 147666"/>
                <a:gd name="csX62" fmla="*/ 8949 w 203040"/>
                <a:gd name="csY62" fmla="*/ 76630 h 147666"/>
                <a:gd name="csX63" fmla="*/ 8949 w 203040"/>
                <a:gd name="csY63" fmla="*/ 78308 h 147666"/>
                <a:gd name="csX64" fmla="*/ 6712 w 203040"/>
                <a:gd name="csY64" fmla="*/ 78308 h 147666"/>
                <a:gd name="csX65" fmla="*/ 6712 w 203040"/>
                <a:gd name="csY65" fmla="*/ 76630 h 147666"/>
                <a:gd name="csX66" fmla="*/ 6712 w 203040"/>
                <a:gd name="csY66" fmla="*/ 74952 h 147666"/>
                <a:gd name="csX67" fmla="*/ 8949 w 203040"/>
                <a:gd name="csY67" fmla="*/ 73274 h 147666"/>
                <a:gd name="csX68" fmla="*/ 8949 w 203040"/>
                <a:gd name="csY68" fmla="*/ 71037 h 147666"/>
                <a:gd name="csX69" fmla="*/ 8949 w 203040"/>
                <a:gd name="csY69" fmla="*/ 69359 h 147666"/>
                <a:gd name="csX70" fmla="*/ 8949 w 203040"/>
                <a:gd name="csY70" fmla="*/ 67680 h 147666"/>
                <a:gd name="csX71" fmla="*/ 6712 w 203040"/>
                <a:gd name="csY71" fmla="*/ 66002 h 147666"/>
                <a:gd name="csX72" fmla="*/ 6712 w 203040"/>
                <a:gd name="csY72" fmla="*/ 64324 h 147666"/>
                <a:gd name="csX73" fmla="*/ 3356 w 203040"/>
                <a:gd name="csY73" fmla="*/ 64324 h 147666"/>
                <a:gd name="csX74" fmla="*/ 3356 w 203040"/>
                <a:gd name="csY74" fmla="*/ 62087 h 147666"/>
                <a:gd name="csX75" fmla="*/ 1678 w 203040"/>
                <a:gd name="csY75" fmla="*/ 62087 h 147666"/>
                <a:gd name="csX76" fmla="*/ 1678 w 203040"/>
                <a:gd name="csY76" fmla="*/ 60409 h 147666"/>
                <a:gd name="csX77" fmla="*/ 1678 w 203040"/>
                <a:gd name="csY77" fmla="*/ 58731 h 147666"/>
                <a:gd name="csX78" fmla="*/ 3356 w 203040"/>
                <a:gd name="csY78" fmla="*/ 58731 h 147666"/>
                <a:gd name="csX79" fmla="*/ 6712 w 203040"/>
                <a:gd name="csY79" fmla="*/ 57053 h 147666"/>
                <a:gd name="csX80" fmla="*/ 6712 w 203040"/>
                <a:gd name="csY80" fmla="*/ 55375 h 147666"/>
                <a:gd name="csX81" fmla="*/ 6712 w 203040"/>
                <a:gd name="csY81" fmla="*/ 53138 h 147666"/>
                <a:gd name="csX82" fmla="*/ 6712 w 203040"/>
                <a:gd name="csY82" fmla="*/ 51460 h 147666"/>
                <a:gd name="csX83" fmla="*/ 6712 w 203040"/>
                <a:gd name="csY83" fmla="*/ 49782 h 147666"/>
                <a:gd name="csX84" fmla="*/ 5034 w 203040"/>
                <a:gd name="csY84" fmla="*/ 48103 h 147666"/>
                <a:gd name="csX85" fmla="*/ 5034 w 203040"/>
                <a:gd name="csY85" fmla="*/ 46425 h 147666"/>
                <a:gd name="csX86" fmla="*/ 6712 w 203040"/>
                <a:gd name="csY86" fmla="*/ 46425 h 147666"/>
                <a:gd name="csX87" fmla="*/ 6712 w 203040"/>
                <a:gd name="csY87" fmla="*/ 44747 h 147666"/>
                <a:gd name="csX88" fmla="*/ 8949 w 203040"/>
                <a:gd name="csY88" fmla="*/ 42510 h 147666"/>
                <a:gd name="csX89" fmla="*/ 10627 w 203040"/>
                <a:gd name="csY89" fmla="*/ 42510 h 147666"/>
                <a:gd name="csX90" fmla="*/ 12305 w 203040"/>
                <a:gd name="csY90" fmla="*/ 42510 h 147666"/>
                <a:gd name="csX91" fmla="*/ 12305 w 203040"/>
                <a:gd name="csY91" fmla="*/ 44747 h 147666"/>
                <a:gd name="csX92" fmla="*/ 13984 w 203040"/>
                <a:gd name="csY92" fmla="*/ 44747 h 147666"/>
                <a:gd name="csX93" fmla="*/ 15661 w 203040"/>
                <a:gd name="csY93" fmla="*/ 44747 h 147666"/>
                <a:gd name="csX94" fmla="*/ 17899 w 203040"/>
                <a:gd name="csY94" fmla="*/ 44747 h 147666"/>
                <a:gd name="csX95" fmla="*/ 19577 w 203040"/>
                <a:gd name="csY95" fmla="*/ 44747 h 147666"/>
                <a:gd name="csX96" fmla="*/ 19577 w 203040"/>
                <a:gd name="csY96" fmla="*/ 44747 h 147666"/>
                <a:gd name="csX97" fmla="*/ 19577 w 203040"/>
                <a:gd name="csY97" fmla="*/ 42510 h 147666"/>
                <a:gd name="csX98" fmla="*/ 19577 w 203040"/>
                <a:gd name="csY98" fmla="*/ 40832 h 147666"/>
                <a:gd name="csX99" fmla="*/ 17899 w 203040"/>
                <a:gd name="csY99" fmla="*/ 40832 h 147666"/>
                <a:gd name="csX100" fmla="*/ 17899 w 203040"/>
                <a:gd name="csY100" fmla="*/ 39154 h 147666"/>
                <a:gd name="csX101" fmla="*/ 15661 w 203040"/>
                <a:gd name="csY101" fmla="*/ 39154 h 147666"/>
                <a:gd name="csX102" fmla="*/ 15661 w 203040"/>
                <a:gd name="csY102" fmla="*/ 37476 h 147666"/>
                <a:gd name="csX103" fmla="*/ 15661 w 203040"/>
                <a:gd name="csY103" fmla="*/ 35798 h 147666"/>
                <a:gd name="csX104" fmla="*/ 13984 w 203040"/>
                <a:gd name="csY104" fmla="*/ 35798 h 147666"/>
                <a:gd name="csX105" fmla="*/ 13984 w 203040"/>
                <a:gd name="csY105" fmla="*/ 33561 h 147666"/>
                <a:gd name="csX106" fmla="*/ 13984 w 203040"/>
                <a:gd name="csY106" fmla="*/ 31883 h 147666"/>
                <a:gd name="csX107" fmla="*/ 12305 w 203040"/>
                <a:gd name="csY107" fmla="*/ 30205 h 147666"/>
                <a:gd name="csX108" fmla="*/ 12305 w 203040"/>
                <a:gd name="csY108" fmla="*/ 28526 h 147666"/>
                <a:gd name="csX109" fmla="*/ 13984 w 203040"/>
                <a:gd name="csY109" fmla="*/ 26848 h 147666"/>
                <a:gd name="csX110" fmla="*/ 13984 w 203040"/>
                <a:gd name="csY110" fmla="*/ 24611 h 147666"/>
                <a:gd name="csX111" fmla="*/ 13984 w 203040"/>
                <a:gd name="csY111" fmla="*/ 22933 h 147666"/>
                <a:gd name="csX112" fmla="*/ 15661 w 203040"/>
                <a:gd name="csY112" fmla="*/ 22933 h 147666"/>
                <a:gd name="csX113" fmla="*/ 17899 w 203040"/>
                <a:gd name="csY113" fmla="*/ 21255 h 147666"/>
                <a:gd name="csX114" fmla="*/ 19577 w 203040"/>
                <a:gd name="csY114" fmla="*/ 19577 h 147666"/>
                <a:gd name="csX115" fmla="*/ 21255 w 203040"/>
                <a:gd name="csY115" fmla="*/ 19577 h 147666"/>
                <a:gd name="csX116" fmla="*/ 21255 w 203040"/>
                <a:gd name="csY116" fmla="*/ 21255 h 147666"/>
                <a:gd name="csX117" fmla="*/ 22933 w 203040"/>
                <a:gd name="csY117" fmla="*/ 21255 h 147666"/>
                <a:gd name="csX118" fmla="*/ 24611 w 203040"/>
                <a:gd name="csY118" fmla="*/ 19577 h 147666"/>
                <a:gd name="csX119" fmla="*/ 26289 w 203040"/>
                <a:gd name="csY119" fmla="*/ 19577 h 147666"/>
                <a:gd name="csX120" fmla="*/ 28526 w 203040"/>
                <a:gd name="csY120" fmla="*/ 19577 h 147666"/>
                <a:gd name="csX121" fmla="*/ 28526 w 203040"/>
                <a:gd name="csY121" fmla="*/ 17899 h 147666"/>
                <a:gd name="csX122" fmla="*/ 30204 w 203040"/>
                <a:gd name="csY122" fmla="*/ 17899 h 147666"/>
                <a:gd name="csX123" fmla="*/ 30204 w 203040"/>
                <a:gd name="csY123" fmla="*/ 16221 h 147666"/>
                <a:gd name="csX124" fmla="*/ 30204 w 203040"/>
                <a:gd name="csY124" fmla="*/ 13984 h 147666"/>
                <a:gd name="csX125" fmla="*/ 30204 w 203040"/>
                <a:gd name="csY125" fmla="*/ 12306 h 147666"/>
                <a:gd name="csX126" fmla="*/ 30204 w 203040"/>
                <a:gd name="csY126" fmla="*/ 10628 h 147666"/>
                <a:gd name="csX127" fmla="*/ 31882 w 203040"/>
                <a:gd name="csY127" fmla="*/ 8949 h 147666"/>
                <a:gd name="csX128" fmla="*/ 31882 w 203040"/>
                <a:gd name="csY128" fmla="*/ 7271 h 147666"/>
                <a:gd name="csX129" fmla="*/ 33561 w 203040"/>
                <a:gd name="csY129" fmla="*/ 7271 h 147666"/>
                <a:gd name="csX130" fmla="*/ 35238 w 203040"/>
                <a:gd name="csY130" fmla="*/ 5034 h 147666"/>
                <a:gd name="csX131" fmla="*/ 35238 w 203040"/>
                <a:gd name="csY131" fmla="*/ 7271 h 147666"/>
                <a:gd name="csX132" fmla="*/ 35238 w 203040"/>
                <a:gd name="csY132" fmla="*/ 8949 h 147666"/>
                <a:gd name="csX133" fmla="*/ 35238 w 203040"/>
                <a:gd name="csY133" fmla="*/ 10628 h 147666"/>
                <a:gd name="csX134" fmla="*/ 37476 w 203040"/>
                <a:gd name="csY134" fmla="*/ 10628 h 147666"/>
                <a:gd name="csX135" fmla="*/ 37476 w 203040"/>
                <a:gd name="csY135" fmla="*/ 8949 h 147666"/>
                <a:gd name="csX136" fmla="*/ 37476 w 203040"/>
                <a:gd name="csY136" fmla="*/ 7271 h 147666"/>
                <a:gd name="csX137" fmla="*/ 37476 w 203040"/>
                <a:gd name="csY137" fmla="*/ 5034 h 147666"/>
                <a:gd name="csX138" fmla="*/ 37476 w 203040"/>
                <a:gd name="csY138" fmla="*/ 3356 h 147666"/>
                <a:gd name="csX139" fmla="*/ 39154 w 203040"/>
                <a:gd name="csY139" fmla="*/ 3356 h 147666"/>
                <a:gd name="csX140" fmla="*/ 42510 w 203040"/>
                <a:gd name="csY140" fmla="*/ 1678 h 147666"/>
                <a:gd name="csX141" fmla="*/ 44188 w 203040"/>
                <a:gd name="csY141" fmla="*/ 1678 h 147666"/>
                <a:gd name="csX142" fmla="*/ 44188 w 203040"/>
                <a:gd name="csY142" fmla="*/ 0 h 147666"/>
                <a:gd name="csX143" fmla="*/ 46425 w 203040"/>
                <a:gd name="csY143" fmla="*/ 0 h 147666"/>
                <a:gd name="csX144" fmla="*/ 48103 w 203040"/>
                <a:gd name="csY144" fmla="*/ 0 h 147666"/>
                <a:gd name="csX145" fmla="*/ 49781 w 203040"/>
                <a:gd name="csY145" fmla="*/ 0 h 147666"/>
                <a:gd name="csX146" fmla="*/ 51459 w 203040"/>
                <a:gd name="csY146" fmla="*/ 0 h 147666"/>
                <a:gd name="csX147" fmla="*/ 49781 w 203040"/>
                <a:gd name="csY147" fmla="*/ 1678 h 147666"/>
                <a:gd name="csX148" fmla="*/ 49781 w 203040"/>
                <a:gd name="csY148" fmla="*/ 3356 h 147666"/>
                <a:gd name="csX149" fmla="*/ 51459 w 203040"/>
                <a:gd name="csY149" fmla="*/ 5034 h 147666"/>
                <a:gd name="csX150" fmla="*/ 51459 w 203040"/>
                <a:gd name="csY150" fmla="*/ 7271 h 147666"/>
                <a:gd name="csX151" fmla="*/ 53138 w 203040"/>
                <a:gd name="csY151" fmla="*/ 7271 h 147666"/>
                <a:gd name="csX152" fmla="*/ 53138 w 203040"/>
                <a:gd name="csY152" fmla="*/ 8949 h 147666"/>
                <a:gd name="csX153" fmla="*/ 53138 w 203040"/>
                <a:gd name="csY153" fmla="*/ 10628 h 147666"/>
                <a:gd name="csX154" fmla="*/ 54815 w 203040"/>
                <a:gd name="csY154" fmla="*/ 10628 h 147666"/>
                <a:gd name="csX155" fmla="*/ 54815 w 203040"/>
                <a:gd name="csY155" fmla="*/ 12306 h 147666"/>
                <a:gd name="csX156" fmla="*/ 57053 w 203040"/>
                <a:gd name="csY156" fmla="*/ 12306 h 147666"/>
                <a:gd name="csX157" fmla="*/ 60409 w 203040"/>
                <a:gd name="csY157" fmla="*/ 13984 h 147666"/>
                <a:gd name="csX158" fmla="*/ 60409 w 203040"/>
                <a:gd name="csY158" fmla="*/ 16221 h 147666"/>
                <a:gd name="csX159" fmla="*/ 60409 w 203040"/>
                <a:gd name="csY159" fmla="*/ 17899 h 147666"/>
                <a:gd name="csX160" fmla="*/ 62087 w 203040"/>
                <a:gd name="csY160" fmla="*/ 17899 h 147666"/>
                <a:gd name="csX161" fmla="*/ 62087 w 203040"/>
                <a:gd name="csY161" fmla="*/ 17899 h 147666"/>
                <a:gd name="csX162" fmla="*/ 62087 w 203040"/>
                <a:gd name="csY162" fmla="*/ 19577 h 147666"/>
                <a:gd name="csX163" fmla="*/ 62087 w 203040"/>
                <a:gd name="csY163" fmla="*/ 21255 h 147666"/>
                <a:gd name="csX164" fmla="*/ 63765 w 203040"/>
                <a:gd name="csY164" fmla="*/ 21255 h 147666"/>
                <a:gd name="csX165" fmla="*/ 66002 w 203040"/>
                <a:gd name="csY165" fmla="*/ 21255 h 147666"/>
                <a:gd name="csX166" fmla="*/ 67680 w 203040"/>
                <a:gd name="csY166" fmla="*/ 22933 h 147666"/>
                <a:gd name="csX167" fmla="*/ 69358 w 203040"/>
                <a:gd name="csY167" fmla="*/ 22933 h 147666"/>
                <a:gd name="csX168" fmla="*/ 71036 w 203040"/>
                <a:gd name="csY168" fmla="*/ 22933 h 147666"/>
                <a:gd name="csX169" fmla="*/ 71036 w 203040"/>
                <a:gd name="csY169" fmla="*/ 24611 h 147666"/>
                <a:gd name="csX170" fmla="*/ 72715 w 203040"/>
                <a:gd name="csY170" fmla="*/ 24611 h 147666"/>
                <a:gd name="csX171" fmla="*/ 72715 w 203040"/>
                <a:gd name="csY171" fmla="*/ 26848 h 147666"/>
                <a:gd name="csX172" fmla="*/ 72715 w 203040"/>
                <a:gd name="csY172" fmla="*/ 28526 h 147666"/>
                <a:gd name="csX173" fmla="*/ 71036 w 203040"/>
                <a:gd name="csY173" fmla="*/ 28526 h 147666"/>
                <a:gd name="csX174" fmla="*/ 69358 w 203040"/>
                <a:gd name="csY174" fmla="*/ 30205 h 147666"/>
                <a:gd name="csX175" fmla="*/ 69358 w 203040"/>
                <a:gd name="csY175" fmla="*/ 31883 h 147666"/>
                <a:gd name="csX176" fmla="*/ 71036 w 203040"/>
                <a:gd name="csY176" fmla="*/ 31883 h 147666"/>
                <a:gd name="csX177" fmla="*/ 71036 w 203040"/>
                <a:gd name="csY177" fmla="*/ 33561 h 147666"/>
                <a:gd name="csX178" fmla="*/ 72715 w 203040"/>
                <a:gd name="csY178" fmla="*/ 33561 h 147666"/>
                <a:gd name="csX179" fmla="*/ 72715 w 203040"/>
                <a:gd name="csY179" fmla="*/ 35798 h 147666"/>
                <a:gd name="csX180" fmla="*/ 74951 w 203040"/>
                <a:gd name="csY180" fmla="*/ 35798 h 147666"/>
                <a:gd name="csX181" fmla="*/ 74951 w 203040"/>
                <a:gd name="csY181" fmla="*/ 37476 h 147666"/>
                <a:gd name="csX182" fmla="*/ 78308 w 203040"/>
                <a:gd name="csY182" fmla="*/ 39154 h 147666"/>
                <a:gd name="csX183" fmla="*/ 78308 w 203040"/>
                <a:gd name="csY183" fmla="*/ 39154 h 147666"/>
                <a:gd name="csX184" fmla="*/ 79986 w 203040"/>
                <a:gd name="csY184" fmla="*/ 39154 h 147666"/>
                <a:gd name="csX185" fmla="*/ 81664 w 203040"/>
                <a:gd name="csY185" fmla="*/ 39154 h 147666"/>
                <a:gd name="csX186" fmla="*/ 83342 w 203040"/>
                <a:gd name="csY186" fmla="*/ 39154 h 147666"/>
                <a:gd name="csX187" fmla="*/ 85579 w 203040"/>
                <a:gd name="csY187" fmla="*/ 40832 h 147666"/>
                <a:gd name="csX188" fmla="*/ 85579 w 203040"/>
                <a:gd name="csY188" fmla="*/ 42510 h 147666"/>
                <a:gd name="csX189" fmla="*/ 85579 w 203040"/>
                <a:gd name="csY189" fmla="*/ 44747 h 147666"/>
                <a:gd name="csX190" fmla="*/ 87257 w 203040"/>
                <a:gd name="csY190" fmla="*/ 44747 h 147666"/>
                <a:gd name="csX191" fmla="*/ 87257 w 203040"/>
                <a:gd name="csY191" fmla="*/ 46425 h 147666"/>
                <a:gd name="csX192" fmla="*/ 85579 w 203040"/>
                <a:gd name="csY192" fmla="*/ 46425 h 147666"/>
                <a:gd name="csX193" fmla="*/ 85579 w 203040"/>
                <a:gd name="csY193" fmla="*/ 48103 h 147666"/>
                <a:gd name="csX194" fmla="*/ 85579 w 203040"/>
                <a:gd name="csY194" fmla="*/ 49782 h 147666"/>
                <a:gd name="csX195" fmla="*/ 85579 w 203040"/>
                <a:gd name="csY195" fmla="*/ 49782 h 147666"/>
                <a:gd name="csX196" fmla="*/ 85579 w 203040"/>
                <a:gd name="csY196" fmla="*/ 51460 h 147666"/>
                <a:gd name="csX197" fmla="*/ 85579 w 203040"/>
                <a:gd name="csY197" fmla="*/ 53138 h 147666"/>
                <a:gd name="csX198" fmla="*/ 87257 w 203040"/>
                <a:gd name="csY198" fmla="*/ 53138 h 147666"/>
                <a:gd name="csX199" fmla="*/ 88935 w 203040"/>
                <a:gd name="csY199" fmla="*/ 53138 h 147666"/>
                <a:gd name="csX200" fmla="*/ 88935 w 203040"/>
                <a:gd name="csY200" fmla="*/ 51460 h 147666"/>
                <a:gd name="csX201" fmla="*/ 88935 w 203040"/>
                <a:gd name="csY201" fmla="*/ 49782 h 147666"/>
                <a:gd name="csX202" fmla="*/ 88935 w 203040"/>
                <a:gd name="csY202" fmla="*/ 49782 h 147666"/>
                <a:gd name="csX203" fmla="*/ 90613 w 203040"/>
                <a:gd name="csY203" fmla="*/ 48103 h 147666"/>
                <a:gd name="csX204" fmla="*/ 90613 w 203040"/>
                <a:gd name="csY204" fmla="*/ 49782 h 147666"/>
                <a:gd name="csX205" fmla="*/ 90613 w 203040"/>
                <a:gd name="csY205" fmla="*/ 51460 h 147666"/>
                <a:gd name="csX206" fmla="*/ 92292 w 203040"/>
                <a:gd name="csY206" fmla="*/ 51460 h 147666"/>
                <a:gd name="csX207" fmla="*/ 92292 w 203040"/>
                <a:gd name="csY207" fmla="*/ 53138 h 147666"/>
                <a:gd name="csX208" fmla="*/ 92292 w 203040"/>
                <a:gd name="csY208" fmla="*/ 55375 h 147666"/>
                <a:gd name="csX209" fmla="*/ 92292 w 203040"/>
                <a:gd name="csY209" fmla="*/ 55375 h 147666"/>
                <a:gd name="csX210" fmla="*/ 94528 w 203040"/>
                <a:gd name="csY210" fmla="*/ 55375 h 147666"/>
                <a:gd name="csX211" fmla="*/ 94528 w 203040"/>
                <a:gd name="csY211" fmla="*/ 57053 h 147666"/>
                <a:gd name="csX212" fmla="*/ 96207 w 203040"/>
                <a:gd name="csY212" fmla="*/ 57053 h 147666"/>
                <a:gd name="csX213" fmla="*/ 96207 w 203040"/>
                <a:gd name="csY213" fmla="*/ 55375 h 147666"/>
                <a:gd name="csX214" fmla="*/ 97885 w 203040"/>
                <a:gd name="csY214" fmla="*/ 55375 h 147666"/>
                <a:gd name="csX215" fmla="*/ 97885 w 203040"/>
                <a:gd name="csY215" fmla="*/ 53138 h 147666"/>
                <a:gd name="csX216" fmla="*/ 96207 w 203040"/>
                <a:gd name="csY216" fmla="*/ 53138 h 147666"/>
                <a:gd name="csX217" fmla="*/ 96207 w 203040"/>
                <a:gd name="csY217" fmla="*/ 51460 h 147666"/>
                <a:gd name="csX218" fmla="*/ 97885 w 203040"/>
                <a:gd name="csY218" fmla="*/ 51460 h 147666"/>
                <a:gd name="csX219" fmla="*/ 97885 w 203040"/>
                <a:gd name="csY219" fmla="*/ 49782 h 147666"/>
                <a:gd name="csX220" fmla="*/ 97885 w 203040"/>
                <a:gd name="csY220" fmla="*/ 48103 h 147666"/>
                <a:gd name="csX221" fmla="*/ 96207 w 203040"/>
                <a:gd name="csY221" fmla="*/ 48103 h 147666"/>
                <a:gd name="csX222" fmla="*/ 96207 w 203040"/>
                <a:gd name="csY222" fmla="*/ 46425 h 147666"/>
                <a:gd name="csX223" fmla="*/ 96207 w 203040"/>
                <a:gd name="csY223" fmla="*/ 44747 h 147666"/>
                <a:gd name="csX224" fmla="*/ 96207 w 203040"/>
                <a:gd name="csY224" fmla="*/ 42510 h 147666"/>
                <a:gd name="csX225" fmla="*/ 96207 w 203040"/>
                <a:gd name="csY225" fmla="*/ 40832 h 147666"/>
                <a:gd name="csX226" fmla="*/ 96207 w 203040"/>
                <a:gd name="csY226" fmla="*/ 39154 h 147666"/>
                <a:gd name="csX227" fmla="*/ 96207 w 203040"/>
                <a:gd name="csY227" fmla="*/ 37476 h 147666"/>
                <a:gd name="csX228" fmla="*/ 96207 w 203040"/>
                <a:gd name="csY228" fmla="*/ 35798 h 147666"/>
                <a:gd name="csX229" fmla="*/ 96207 w 203040"/>
                <a:gd name="csY229" fmla="*/ 33561 h 147666"/>
                <a:gd name="csX230" fmla="*/ 96207 w 203040"/>
                <a:gd name="csY230" fmla="*/ 31883 h 147666"/>
                <a:gd name="csX231" fmla="*/ 96207 w 203040"/>
                <a:gd name="csY231" fmla="*/ 30205 h 147666"/>
                <a:gd name="csX232" fmla="*/ 96207 w 203040"/>
                <a:gd name="csY232" fmla="*/ 28526 h 147666"/>
                <a:gd name="csX233" fmla="*/ 96207 w 203040"/>
                <a:gd name="csY233" fmla="*/ 26848 h 147666"/>
                <a:gd name="csX234" fmla="*/ 96207 w 203040"/>
                <a:gd name="csY234" fmla="*/ 24611 h 147666"/>
                <a:gd name="csX235" fmla="*/ 96207 w 203040"/>
                <a:gd name="csY235" fmla="*/ 22933 h 147666"/>
                <a:gd name="csX236" fmla="*/ 96207 w 203040"/>
                <a:gd name="csY236" fmla="*/ 21255 h 147666"/>
                <a:gd name="csX237" fmla="*/ 96207 w 203040"/>
                <a:gd name="csY237" fmla="*/ 19577 h 147666"/>
                <a:gd name="csX238" fmla="*/ 96207 w 203040"/>
                <a:gd name="csY238" fmla="*/ 17899 h 147666"/>
                <a:gd name="csX239" fmla="*/ 97885 w 203040"/>
                <a:gd name="csY239" fmla="*/ 17899 h 147666"/>
                <a:gd name="csX240" fmla="*/ 96207 w 203040"/>
                <a:gd name="csY240" fmla="*/ 17899 h 147666"/>
                <a:gd name="csX241" fmla="*/ 97885 w 203040"/>
                <a:gd name="csY241" fmla="*/ 17899 h 147666"/>
                <a:gd name="csX242" fmla="*/ 97885 w 203040"/>
                <a:gd name="csY242" fmla="*/ 16221 h 147666"/>
                <a:gd name="csX243" fmla="*/ 99563 w 203040"/>
                <a:gd name="csY243" fmla="*/ 16221 h 147666"/>
                <a:gd name="csX244" fmla="*/ 99563 w 203040"/>
                <a:gd name="csY244" fmla="*/ 13984 h 147666"/>
                <a:gd name="csX245" fmla="*/ 101241 w 203040"/>
                <a:gd name="csY245" fmla="*/ 13984 h 147666"/>
                <a:gd name="csX246" fmla="*/ 101241 w 203040"/>
                <a:gd name="csY246" fmla="*/ 12306 h 147666"/>
                <a:gd name="csX247" fmla="*/ 101241 w 203040"/>
                <a:gd name="csY247" fmla="*/ 10628 h 147666"/>
                <a:gd name="csX248" fmla="*/ 101241 w 203040"/>
                <a:gd name="csY248" fmla="*/ 8949 h 147666"/>
                <a:gd name="csX249" fmla="*/ 103478 w 203040"/>
                <a:gd name="csY249" fmla="*/ 8949 h 147666"/>
                <a:gd name="csX250" fmla="*/ 103478 w 203040"/>
                <a:gd name="csY250" fmla="*/ 10628 h 147666"/>
                <a:gd name="csX251" fmla="*/ 105156 w 203040"/>
                <a:gd name="csY251" fmla="*/ 10628 h 147666"/>
                <a:gd name="csX252" fmla="*/ 106834 w 203040"/>
                <a:gd name="csY252" fmla="*/ 10628 h 147666"/>
                <a:gd name="csX253" fmla="*/ 106834 w 203040"/>
                <a:gd name="csY253" fmla="*/ 12306 h 147666"/>
                <a:gd name="csX254" fmla="*/ 108512 w 203040"/>
                <a:gd name="csY254" fmla="*/ 12306 h 147666"/>
                <a:gd name="csX255" fmla="*/ 108512 w 203040"/>
                <a:gd name="csY255" fmla="*/ 13984 h 147666"/>
                <a:gd name="csX256" fmla="*/ 106834 w 203040"/>
                <a:gd name="csY256" fmla="*/ 13984 h 147666"/>
                <a:gd name="csX257" fmla="*/ 106834 w 203040"/>
                <a:gd name="csY257" fmla="*/ 16221 h 147666"/>
                <a:gd name="csX258" fmla="*/ 108512 w 203040"/>
                <a:gd name="csY258" fmla="*/ 16221 h 147666"/>
                <a:gd name="csX259" fmla="*/ 110190 w 203040"/>
                <a:gd name="csY259" fmla="*/ 16221 h 147666"/>
                <a:gd name="csX260" fmla="*/ 110190 w 203040"/>
                <a:gd name="csY260" fmla="*/ 13984 h 147666"/>
                <a:gd name="csX261" fmla="*/ 110190 w 203040"/>
                <a:gd name="csY261" fmla="*/ 12306 h 147666"/>
                <a:gd name="csX262" fmla="*/ 110190 w 203040"/>
                <a:gd name="csY262" fmla="*/ 10628 h 147666"/>
                <a:gd name="csX263" fmla="*/ 108512 w 203040"/>
                <a:gd name="csY263" fmla="*/ 8949 h 147666"/>
                <a:gd name="csX264" fmla="*/ 108512 w 203040"/>
                <a:gd name="csY264" fmla="*/ 7271 h 147666"/>
                <a:gd name="csX265" fmla="*/ 108512 w 203040"/>
                <a:gd name="csY265" fmla="*/ 5034 h 147666"/>
                <a:gd name="csX266" fmla="*/ 110190 w 203040"/>
                <a:gd name="csY266" fmla="*/ 7271 h 147666"/>
                <a:gd name="csX267" fmla="*/ 111869 w 203040"/>
                <a:gd name="csY267" fmla="*/ 7271 h 147666"/>
                <a:gd name="csX268" fmla="*/ 114105 w 203040"/>
                <a:gd name="csY268" fmla="*/ 8949 h 147666"/>
                <a:gd name="csX269" fmla="*/ 115784 w 203040"/>
                <a:gd name="csY269" fmla="*/ 8949 h 147666"/>
                <a:gd name="csX270" fmla="*/ 117462 w 203040"/>
                <a:gd name="csY270" fmla="*/ 8949 h 147666"/>
                <a:gd name="csX271" fmla="*/ 117462 w 203040"/>
                <a:gd name="csY271" fmla="*/ 10628 h 147666"/>
                <a:gd name="csX272" fmla="*/ 119140 w 203040"/>
                <a:gd name="csY272" fmla="*/ 10628 h 147666"/>
                <a:gd name="csX273" fmla="*/ 119140 w 203040"/>
                <a:gd name="csY273" fmla="*/ 12306 h 147666"/>
                <a:gd name="csX274" fmla="*/ 120818 w 203040"/>
                <a:gd name="csY274" fmla="*/ 13984 h 147666"/>
                <a:gd name="csX275" fmla="*/ 120818 w 203040"/>
                <a:gd name="csY275" fmla="*/ 16221 h 147666"/>
                <a:gd name="csX276" fmla="*/ 123055 w 203040"/>
                <a:gd name="csY276" fmla="*/ 17899 h 147666"/>
                <a:gd name="csX277" fmla="*/ 124733 w 203040"/>
                <a:gd name="csY277" fmla="*/ 19577 h 147666"/>
                <a:gd name="csX278" fmla="*/ 126411 w 203040"/>
                <a:gd name="csY278" fmla="*/ 21255 h 147666"/>
                <a:gd name="csX279" fmla="*/ 128089 w 203040"/>
                <a:gd name="csY279" fmla="*/ 22933 h 147666"/>
                <a:gd name="csX280" fmla="*/ 129767 w 203040"/>
                <a:gd name="csY280" fmla="*/ 26848 h 147666"/>
                <a:gd name="csX281" fmla="*/ 132005 w 203040"/>
                <a:gd name="csY281" fmla="*/ 26848 h 147666"/>
                <a:gd name="csX282" fmla="*/ 132005 w 203040"/>
                <a:gd name="csY282" fmla="*/ 28526 h 147666"/>
                <a:gd name="csX283" fmla="*/ 132005 w 203040"/>
                <a:gd name="csY283" fmla="*/ 30205 h 147666"/>
                <a:gd name="csX284" fmla="*/ 135361 w 203040"/>
                <a:gd name="csY284" fmla="*/ 33561 h 147666"/>
                <a:gd name="csX285" fmla="*/ 137039 w 203040"/>
                <a:gd name="csY285" fmla="*/ 33561 h 147666"/>
                <a:gd name="csX286" fmla="*/ 137039 w 203040"/>
                <a:gd name="csY286" fmla="*/ 35798 h 147666"/>
                <a:gd name="csX287" fmla="*/ 140395 w 203040"/>
                <a:gd name="csY287" fmla="*/ 35798 h 147666"/>
                <a:gd name="csX288" fmla="*/ 142632 w 203040"/>
                <a:gd name="csY288" fmla="*/ 35798 h 147666"/>
                <a:gd name="csX289" fmla="*/ 144310 w 203040"/>
                <a:gd name="csY289" fmla="*/ 37476 h 147666"/>
                <a:gd name="csX290" fmla="*/ 144310 w 203040"/>
                <a:gd name="csY290" fmla="*/ 39154 h 147666"/>
                <a:gd name="csX291" fmla="*/ 145988 w 203040"/>
                <a:gd name="csY291" fmla="*/ 39154 h 147666"/>
                <a:gd name="csX292" fmla="*/ 147666 w 203040"/>
                <a:gd name="csY292" fmla="*/ 39154 h 147666"/>
                <a:gd name="csX293" fmla="*/ 149344 w 203040"/>
                <a:gd name="csY293" fmla="*/ 39154 h 147666"/>
                <a:gd name="csX294" fmla="*/ 151582 w 203040"/>
                <a:gd name="csY294" fmla="*/ 39154 h 147666"/>
                <a:gd name="csX295" fmla="*/ 153259 w 203040"/>
                <a:gd name="csY295" fmla="*/ 37476 h 147666"/>
                <a:gd name="csX296" fmla="*/ 153259 w 203040"/>
                <a:gd name="csY296" fmla="*/ 37476 h 147666"/>
                <a:gd name="csX297" fmla="*/ 153259 w 203040"/>
                <a:gd name="csY297" fmla="*/ 35798 h 147666"/>
                <a:gd name="csX298" fmla="*/ 154938 w 203040"/>
                <a:gd name="csY298" fmla="*/ 35798 h 147666"/>
                <a:gd name="csX299" fmla="*/ 156616 w 203040"/>
                <a:gd name="csY299" fmla="*/ 33561 h 147666"/>
                <a:gd name="csX300" fmla="*/ 158294 w 203040"/>
                <a:gd name="csY300" fmla="*/ 33561 h 147666"/>
                <a:gd name="csX301" fmla="*/ 160531 w 203040"/>
                <a:gd name="csY301" fmla="*/ 33561 h 147666"/>
                <a:gd name="csX302" fmla="*/ 162209 w 203040"/>
                <a:gd name="csY302" fmla="*/ 35798 h 147666"/>
                <a:gd name="csX303" fmla="*/ 163887 w 203040"/>
                <a:gd name="csY303" fmla="*/ 35798 h 147666"/>
                <a:gd name="csX304" fmla="*/ 167243 w 203040"/>
                <a:gd name="csY304" fmla="*/ 37476 h 147666"/>
                <a:gd name="csX305" fmla="*/ 168921 w 203040"/>
                <a:gd name="csY305" fmla="*/ 39154 h 147666"/>
                <a:gd name="csX306" fmla="*/ 171159 w 203040"/>
                <a:gd name="csY306" fmla="*/ 39154 h 147666"/>
                <a:gd name="csX307" fmla="*/ 171159 w 203040"/>
                <a:gd name="csY307" fmla="*/ 40832 h 147666"/>
                <a:gd name="csX308" fmla="*/ 172836 w 203040"/>
                <a:gd name="csY308" fmla="*/ 40832 h 147666"/>
                <a:gd name="csX309" fmla="*/ 174515 w 203040"/>
                <a:gd name="csY309" fmla="*/ 42510 h 147666"/>
                <a:gd name="csX310" fmla="*/ 174515 w 203040"/>
                <a:gd name="csY310" fmla="*/ 44747 h 147666"/>
                <a:gd name="csX311" fmla="*/ 176193 w 203040"/>
                <a:gd name="csY311" fmla="*/ 46425 h 147666"/>
                <a:gd name="csX312" fmla="*/ 176193 w 203040"/>
                <a:gd name="csY312" fmla="*/ 48103 h 147666"/>
                <a:gd name="csX313" fmla="*/ 177871 w 203040"/>
                <a:gd name="csY313" fmla="*/ 48103 h 147666"/>
                <a:gd name="csX314" fmla="*/ 180108 w 203040"/>
                <a:gd name="csY314" fmla="*/ 48103 h 147666"/>
                <a:gd name="csX315" fmla="*/ 181786 w 203040"/>
                <a:gd name="csY315" fmla="*/ 48103 h 147666"/>
                <a:gd name="csX316" fmla="*/ 183464 w 203040"/>
                <a:gd name="csY316" fmla="*/ 48103 h 147666"/>
                <a:gd name="csX317" fmla="*/ 185142 w 203040"/>
                <a:gd name="csY317" fmla="*/ 48103 h 147666"/>
                <a:gd name="csX318" fmla="*/ 185142 w 203040"/>
                <a:gd name="csY318" fmla="*/ 49782 h 147666"/>
                <a:gd name="csX319" fmla="*/ 186820 w 203040"/>
                <a:gd name="csY319" fmla="*/ 49782 h 147666"/>
                <a:gd name="csX320" fmla="*/ 186820 w 203040"/>
                <a:gd name="csY320" fmla="*/ 51460 h 147666"/>
                <a:gd name="csX321" fmla="*/ 186820 w 203040"/>
                <a:gd name="csY321" fmla="*/ 53138 h 147666"/>
                <a:gd name="csX322" fmla="*/ 189057 w 203040"/>
                <a:gd name="csY322" fmla="*/ 53138 h 147666"/>
                <a:gd name="csX323" fmla="*/ 190736 w 203040"/>
                <a:gd name="csY323" fmla="*/ 55375 h 147666"/>
                <a:gd name="csX324" fmla="*/ 190736 w 203040"/>
                <a:gd name="csY324" fmla="*/ 57053 h 147666"/>
                <a:gd name="csX325" fmla="*/ 192413 w 203040"/>
                <a:gd name="csY325" fmla="*/ 57053 h 147666"/>
                <a:gd name="csX326" fmla="*/ 194092 w 203040"/>
                <a:gd name="csY326" fmla="*/ 57053 h 147666"/>
                <a:gd name="csX327" fmla="*/ 195770 w 203040"/>
                <a:gd name="csY327" fmla="*/ 58731 h 147666"/>
                <a:gd name="csX328" fmla="*/ 197448 w 203040"/>
                <a:gd name="csY328" fmla="*/ 58731 h 147666"/>
                <a:gd name="csX329" fmla="*/ 197448 w 203040"/>
                <a:gd name="csY329" fmla="*/ 60409 h 147666"/>
                <a:gd name="csX330" fmla="*/ 197448 w 203040"/>
                <a:gd name="csY330" fmla="*/ 62087 h 147666"/>
                <a:gd name="csX331" fmla="*/ 199685 w 203040"/>
                <a:gd name="csY331" fmla="*/ 62087 h 147666"/>
                <a:gd name="csX332" fmla="*/ 199685 w 203040"/>
                <a:gd name="csY332" fmla="*/ 64324 h 147666"/>
                <a:gd name="csX333" fmla="*/ 201363 w 203040"/>
                <a:gd name="csY333" fmla="*/ 64324 h 147666"/>
                <a:gd name="csX334" fmla="*/ 201363 w 203040"/>
                <a:gd name="csY334" fmla="*/ 66002 h 147666"/>
                <a:gd name="csX335" fmla="*/ 203041 w 203040"/>
                <a:gd name="csY335" fmla="*/ 66002 h 147666"/>
                <a:gd name="csX336" fmla="*/ 203041 w 203040"/>
                <a:gd name="csY336" fmla="*/ 67680 h 147666"/>
                <a:gd name="csX337" fmla="*/ 201363 w 203040"/>
                <a:gd name="csY337" fmla="*/ 67680 h 147666"/>
                <a:gd name="csX338" fmla="*/ 199685 w 203040"/>
                <a:gd name="csY338" fmla="*/ 67680 h 147666"/>
                <a:gd name="csX339" fmla="*/ 197448 w 203040"/>
                <a:gd name="csY339" fmla="*/ 67680 h 147666"/>
                <a:gd name="csX340" fmla="*/ 195770 w 203040"/>
                <a:gd name="csY340" fmla="*/ 69359 h 147666"/>
                <a:gd name="csX341" fmla="*/ 194092 w 203040"/>
                <a:gd name="csY341" fmla="*/ 69359 h 147666"/>
                <a:gd name="csX342" fmla="*/ 194092 w 203040"/>
                <a:gd name="csY342" fmla="*/ 71037 h 147666"/>
                <a:gd name="csX343" fmla="*/ 192413 w 203040"/>
                <a:gd name="csY343" fmla="*/ 71037 h 147666"/>
                <a:gd name="csX344" fmla="*/ 190736 w 203040"/>
                <a:gd name="csY344" fmla="*/ 74952 h 147666"/>
                <a:gd name="csX345" fmla="*/ 189057 w 203040"/>
                <a:gd name="csY345" fmla="*/ 76630 h 147666"/>
                <a:gd name="csX346" fmla="*/ 189057 w 203040"/>
                <a:gd name="csY346" fmla="*/ 78308 h 147666"/>
                <a:gd name="csX347" fmla="*/ 186820 w 203040"/>
                <a:gd name="csY347" fmla="*/ 79986 h 147666"/>
                <a:gd name="csX348" fmla="*/ 186820 w 203040"/>
                <a:gd name="csY348" fmla="*/ 81664 h 147666"/>
                <a:gd name="csX349" fmla="*/ 186820 w 203040"/>
                <a:gd name="csY349" fmla="*/ 83901 h 147666"/>
                <a:gd name="csX350" fmla="*/ 186820 w 203040"/>
                <a:gd name="csY350" fmla="*/ 85579 h 147666"/>
                <a:gd name="csX351" fmla="*/ 186820 w 203040"/>
                <a:gd name="csY351" fmla="*/ 87257 h 147666"/>
                <a:gd name="csX352" fmla="*/ 189057 w 203040"/>
                <a:gd name="csY352" fmla="*/ 87257 h 147666"/>
                <a:gd name="csX353" fmla="*/ 190736 w 203040"/>
                <a:gd name="csY353" fmla="*/ 87257 h 147666"/>
                <a:gd name="csX354" fmla="*/ 190736 w 203040"/>
                <a:gd name="csY354" fmla="*/ 88936 h 147666"/>
                <a:gd name="csX355" fmla="*/ 190736 w 203040"/>
                <a:gd name="csY355" fmla="*/ 90614 h 147666"/>
                <a:gd name="csX356" fmla="*/ 189057 w 203040"/>
                <a:gd name="csY356" fmla="*/ 90614 h 147666"/>
                <a:gd name="csX357" fmla="*/ 189057 w 203040"/>
                <a:gd name="csY357" fmla="*/ 92851 h 147666"/>
                <a:gd name="csX358" fmla="*/ 186820 w 203040"/>
                <a:gd name="csY358" fmla="*/ 92851 h 147666"/>
                <a:gd name="csX359" fmla="*/ 186820 w 203040"/>
                <a:gd name="csY359" fmla="*/ 94529 h 147666"/>
                <a:gd name="csX360" fmla="*/ 186820 w 203040"/>
                <a:gd name="csY360" fmla="*/ 96207 h 147666"/>
                <a:gd name="csX361" fmla="*/ 186820 w 203040"/>
                <a:gd name="csY361" fmla="*/ 97885 h 147666"/>
                <a:gd name="csX362" fmla="*/ 186820 w 203040"/>
                <a:gd name="csY362" fmla="*/ 99563 h 147666"/>
                <a:gd name="csX363" fmla="*/ 186820 w 203040"/>
                <a:gd name="csY363" fmla="*/ 101800 h 147666"/>
                <a:gd name="csX364" fmla="*/ 185142 w 203040"/>
                <a:gd name="csY364" fmla="*/ 101800 h 147666"/>
                <a:gd name="csX365" fmla="*/ 183464 w 203040"/>
                <a:gd name="csY365" fmla="*/ 105156 h 147666"/>
                <a:gd name="csX366" fmla="*/ 181786 w 203040"/>
                <a:gd name="csY366" fmla="*/ 105156 h 147666"/>
                <a:gd name="csX367" fmla="*/ 181786 w 203040"/>
                <a:gd name="csY367" fmla="*/ 106834 h 147666"/>
                <a:gd name="csX368" fmla="*/ 180108 w 203040"/>
                <a:gd name="csY368" fmla="*/ 106834 h 147666"/>
                <a:gd name="csX369" fmla="*/ 180108 w 203040"/>
                <a:gd name="csY369" fmla="*/ 108512 h 147666"/>
                <a:gd name="csX370" fmla="*/ 177871 w 203040"/>
                <a:gd name="csY370" fmla="*/ 110191 h 147666"/>
                <a:gd name="csX371" fmla="*/ 176193 w 203040"/>
                <a:gd name="csY371" fmla="*/ 110191 h 147666"/>
                <a:gd name="csX372" fmla="*/ 174515 w 203040"/>
                <a:gd name="csY372" fmla="*/ 110191 h 147666"/>
                <a:gd name="csX373" fmla="*/ 172836 w 203040"/>
                <a:gd name="csY373" fmla="*/ 112428 h 147666"/>
                <a:gd name="csX374" fmla="*/ 171159 w 203040"/>
                <a:gd name="csY374" fmla="*/ 112428 h 147666"/>
                <a:gd name="csX375" fmla="*/ 171159 w 203040"/>
                <a:gd name="csY375" fmla="*/ 110191 h 147666"/>
                <a:gd name="csX376" fmla="*/ 168921 w 203040"/>
                <a:gd name="csY376" fmla="*/ 110191 h 147666"/>
                <a:gd name="csX377" fmla="*/ 167243 w 203040"/>
                <a:gd name="csY377" fmla="*/ 110191 h 147666"/>
                <a:gd name="csX378" fmla="*/ 165565 w 203040"/>
                <a:gd name="csY378" fmla="*/ 110191 h 147666"/>
                <a:gd name="csX379" fmla="*/ 163887 w 203040"/>
                <a:gd name="csY379" fmla="*/ 108512 h 147666"/>
                <a:gd name="csX380" fmla="*/ 162209 w 203040"/>
                <a:gd name="csY380" fmla="*/ 108512 h 147666"/>
                <a:gd name="csX381" fmla="*/ 160531 w 203040"/>
                <a:gd name="csY381" fmla="*/ 108512 h 147666"/>
                <a:gd name="csX382" fmla="*/ 158294 w 203040"/>
                <a:gd name="csY382" fmla="*/ 108512 h 147666"/>
                <a:gd name="csX383" fmla="*/ 158294 w 203040"/>
                <a:gd name="csY383" fmla="*/ 110191 h 147666"/>
                <a:gd name="csX384" fmla="*/ 156616 w 203040"/>
                <a:gd name="csY384" fmla="*/ 110191 h 147666"/>
                <a:gd name="csX385" fmla="*/ 154938 w 203040"/>
                <a:gd name="csY385" fmla="*/ 110191 h 147666"/>
                <a:gd name="csX386" fmla="*/ 154938 w 203040"/>
                <a:gd name="csY386" fmla="*/ 108512 h 147666"/>
                <a:gd name="csX387" fmla="*/ 153259 w 203040"/>
                <a:gd name="csY387" fmla="*/ 108512 h 147666"/>
                <a:gd name="csX388" fmla="*/ 151582 w 203040"/>
                <a:gd name="csY388" fmla="*/ 106834 h 147666"/>
                <a:gd name="csX389" fmla="*/ 149344 w 203040"/>
                <a:gd name="csY389" fmla="*/ 105156 h 147666"/>
                <a:gd name="csX390" fmla="*/ 147666 w 203040"/>
                <a:gd name="csY390" fmla="*/ 105156 h 147666"/>
                <a:gd name="csX391" fmla="*/ 145988 w 203040"/>
                <a:gd name="csY391" fmla="*/ 105156 h 147666"/>
                <a:gd name="csX392" fmla="*/ 145988 w 203040"/>
                <a:gd name="csY392" fmla="*/ 103478 h 147666"/>
                <a:gd name="csX393" fmla="*/ 145988 w 203040"/>
                <a:gd name="csY393" fmla="*/ 101800 h 147666"/>
                <a:gd name="csX394" fmla="*/ 144310 w 203040"/>
                <a:gd name="csY394" fmla="*/ 101800 h 147666"/>
                <a:gd name="csX395" fmla="*/ 144310 w 203040"/>
                <a:gd name="csY395" fmla="*/ 99563 h 147666"/>
                <a:gd name="csX396" fmla="*/ 142632 w 203040"/>
                <a:gd name="csY396" fmla="*/ 97885 h 147666"/>
                <a:gd name="csX397" fmla="*/ 142632 w 203040"/>
                <a:gd name="csY397" fmla="*/ 96207 h 147666"/>
                <a:gd name="csX398" fmla="*/ 142632 w 203040"/>
                <a:gd name="csY398" fmla="*/ 94529 h 147666"/>
                <a:gd name="csX399" fmla="*/ 140395 w 203040"/>
                <a:gd name="csY399" fmla="*/ 94529 h 147666"/>
                <a:gd name="csX400" fmla="*/ 138717 w 203040"/>
                <a:gd name="csY400" fmla="*/ 94529 h 147666"/>
                <a:gd name="csX401" fmla="*/ 138717 w 203040"/>
                <a:gd name="csY401" fmla="*/ 92851 h 147666"/>
                <a:gd name="csX402" fmla="*/ 138717 w 203040"/>
                <a:gd name="csY402" fmla="*/ 92851 h 147666"/>
                <a:gd name="csX403" fmla="*/ 138717 w 203040"/>
                <a:gd name="csY403" fmla="*/ 90614 h 147666"/>
                <a:gd name="csX404" fmla="*/ 138717 w 203040"/>
                <a:gd name="csY404" fmla="*/ 88936 h 147666"/>
                <a:gd name="csX405" fmla="*/ 138717 w 203040"/>
                <a:gd name="csY405" fmla="*/ 87257 h 147666"/>
                <a:gd name="csX406" fmla="*/ 138717 w 203040"/>
                <a:gd name="csY406" fmla="*/ 85579 h 147666"/>
                <a:gd name="csX407" fmla="*/ 137039 w 203040"/>
                <a:gd name="csY407" fmla="*/ 83901 h 147666"/>
                <a:gd name="csX408" fmla="*/ 135361 w 203040"/>
                <a:gd name="csY408" fmla="*/ 83901 h 147666"/>
                <a:gd name="csX409" fmla="*/ 133682 w 203040"/>
                <a:gd name="csY409" fmla="*/ 83901 h 147666"/>
                <a:gd name="csX410" fmla="*/ 133682 w 203040"/>
                <a:gd name="csY410" fmla="*/ 81664 h 147666"/>
                <a:gd name="csX411" fmla="*/ 133682 w 203040"/>
                <a:gd name="csY411" fmla="*/ 79986 h 147666"/>
                <a:gd name="csX412" fmla="*/ 133682 w 203040"/>
                <a:gd name="csY412" fmla="*/ 78308 h 147666"/>
                <a:gd name="csX413" fmla="*/ 135361 w 203040"/>
                <a:gd name="csY413" fmla="*/ 76630 h 147666"/>
                <a:gd name="csX414" fmla="*/ 135361 w 203040"/>
                <a:gd name="csY414" fmla="*/ 74952 h 147666"/>
                <a:gd name="csX415" fmla="*/ 137039 w 203040"/>
                <a:gd name="csY415" fmla="*/ 74952 h 147666"/>
                <a:gd name="csX416" fmla="*/ 137039 w 203040"/>
                <a:gd name="csY416" fmla="*/ 73274 h 147666"/>
                <a:gd name="csX417" fmla="*/ 135361 w 203040"/>
                <a:gd name="csY417" fmla="*/ 71037 h 147666"/>
                <a:gd name="csX418" fmla="*/ 137039 w 203040"/>
                <a:gd name="csY418" fmla="*/ 71037 h 147666"/>
                <a:gd name="csX419" fmla="*/ 137039 w 203040"/>
                <a:gd name="csY419" fmla="*/ 69359 h 147666"/>
                <a:gd name="csX420" fmla="*/ 138717 w 203040"/>
                <a:gd name="csY420" fmla="*/ 67680 h 147666"/>
                <a:gd name="csX421" fmla="*/ 138717 w 203040"/>
                <a:gd name="csY421" fmla="*/ 66002 h 147666"/>
                <a:gd name="csX422" fmla="*/ 140395 w 203040"/>
                <a:gd name="csY422" fmla="*/ 64324 h 147666"/>
                <a:gd name="csX423" fmla="*/ 142632 w 203040"/>
                <a:gd name="csY423" fmla="*/ 62087 h 147666"/>
                <a:gd name="csX424" fmla="*/ 144310 w 203040"/>
                <a:gd name="csY424" fmla="*/ 62087 h 147666"/>
                <a:gd name="csX425" fmla="*/ 145988 w 203040"/>
                <a:gd name="csY425" fmla="*/ 60409 h 147666"/>
                <a:gd name="csX426" fmla="*/ 145988 w 203040"/>
                <a:gd name="csY426" fmla="*/ 58731 h 147666"/>
                <a:gd name="csX427" fmla="*/ 145988 w 203040"/>
                <a:gd name="csY427" fmla="*/ 57053 h 147666"/>
                <a:gd name="csX428" fmla="*/ 147666 w 203040"/>
                <a:gd name="csY428" fmla="*/ 57053 h 147666"/>
                <a:gd name="csX429" fmla="*/ 147666 w 203040"/>
                <a:gd name="csY429" fmla="*/ 53138 h 147666"/>
                <a:gd name="csX430" fmla="*/ 145988 w 203040"/>
                <a:gd name="csY430" fmla="*/ 51460 h 147666"/>
                <a:gd name="csX431" fmla="*/ 145988 w 203040"/>
                <a:gd name="csY431" fmla="*/ 49782 h 147666"/>
                <a:gd name="csX432" fmla="*/ 145988 w 203040"/>
                <a:gd name="csY432" fmla="*/ 48103 h 147666"/>
                <a:gd name="csX433" fmla="*/ 144310 w 203040"/>
                <a:gd name="csY433" fmla="*/ 48103 h 147666"/>
                <a:gd name="csX434" fmla="*/ 144310 w 203040"/>
                <a:gd name="csY434" fmla="*/ 46425 h 147666"/>
                <a:gd name="csX435" fmla="*/ 142632 w 203040"/>
                <a:gd name="csY435" fmla="*/ 46425 h 147666"/>
                <a:gd name="csX436" fmla="*/ 140395 w 203040"/>
                <a:gd name="csY436" fmla="*/ 46425 h 147666"/>
                <a:gd name="csX437" fmla="*/ 138717 w 203040"/>
                <a:gd name="csY437" fmla="*/ 46425 h 147666"/>
                <a:gd name="csX438" fmla="*/ 138717 w 203040"/>
                <a:gd name="csY438" fmla="*/ 46425 h 147666"/>
                <a:gd name="csX439" fmla="*/ 137039 w 203040"/>
                <a:gd name="csY439" fmla="*/ 46425 h 147666"/>
                <a:gd name="csX440" fmla="*/ 135361 w 203040"/>
                <a:gd name="csY440" fmla="*/ 46425 h 147666"/>
                <a:gd name="csX441" fmla="*/ 133682 w 203040"/>
                <a:gd name="csY441" fmla="*/ 46425 h 147666"/>
                <a:gd name="csX442" fmla="*/ 133682 w 203040"/>
                <a:gd name="csY442" fmla="*/ 48103 h 147666"/>
                <a:gd name="csX443" fmla="*/ 133682 w 203040"/>
                <a:gd name="csY443" fmla="*/ 48103 h 147666"/>
                <a:gd name="csX444" fmla="*/ 133682 w 203040"/>
                <a:gd name="csY444" fmla="*/ 49782 h 147666"/>
                <a:gd name="csX445" fmla="*/ 132005 w 203040"/>
                <a:gd name="csY445" fmla="*/ 49782 h 147666"/>
                <a:gd name="csX446" fmla="*/ 132005 w 203040"/>
                <a:gd name="csY446" fmla="*/ 51460 h 147666"/>
                <a:gd name="csX447" fmla="*/ 129767 w 203040"/>
                <a:gd name="csY447" fmla="*/ 53138 h 147666"/>
                <a:gd name="csX448" fmla="*/ 128089 w 203040"/>
                <a:gd name="csY448" fmla="*/ 53138 h 147666"/>
                <a:gd name="csX449" fmla="*/ 128089 w 203040"/>
                <a:gd name="csY449" fmla="*/ 53138 h 147666"/>
                <a:gd name="csX450" fmla="*/ 128089 w 203040"/>
                <a:gd name="csY450" fmla="*/ 55375 h 147666"/>
                <a:gd name="csX451" fmla="*/ 128089 w 203040"/>
                <a:gd name="csY451" fmla="*/ 57053 h 147666"/>
                <a:gd name="csX452" fmla="*/ 126411 w 203040"/>
                <a:gd name="csY452" fmla="*/ 57053 h 147666"/>
                <a:gd name="csX453" fmla="*/ 126411 w 203040"/>
                <a:gd name="csY453" fmla="*/ 58731 h 147666"/>
                <a:gd name="csX454" fmla="*/ 126411 w 203040"/>
                <a:gd name="csY454" fmla="*/ 60409 h 147666"/>
                <a:gd name="csX455" fmla="*/ 124733 w 203040"/>
                <a:gd name="csY455" fmla="*/ 60409 h 147666"/>
                <a:gd name="csX456" fmla="*/ 124733 w 203040"/>
                <a:gd name="csY456" fmla="*/ 62087 h 147666"/>
                <a:gd name="csX457" fmla="*/ 124733 w 203040"/>
                <a:gd name="csY457" fmla="*/ 64324 h 147666"/>
                <a:gd name="csX458" fmla="*/ 123055 w 203040"/>
                <a:gd name="csY458" fmla="*/ 64324 h 147666"/>
                <a:gd name="csX459" fmla="*/ 123055 w 203040"/>
                <a:gd name="csY459" fmla="*/ 66002 h 147666"/>
                <a:gd name="csX460" fmla="*/ 123055 w 203040"/>
                <a:gd name="csY460" fmla="*/ 67680 h 147666"/>
                <a:gd name="csX461" fmla="*/ 124733 w 203040"/>
                <a:gd name="csY461" fmla="*/ 67680 h 147666"/>
                <a:gd name="csX462" fmla="*/ 124733 w 203040"/>
                <a:gd name="csY462" fmla="*/ 69359 h 147666"/>
                <a:gd name="csX463" fmla="*/ 126411 w 203040"/>
                <a:gd name="csY463" fmla="*/ 69359 h 147666"/>
                <a:gd name="csX464" fmla="*/ 126411 w 203040"/>
                <a:gd name="csY464" fmla="*/ 71037 h 147666"/>
                <a:gd name="csX465" fmla="*/ 126411 w 203040"/>
                <a:gd name="csY465" fmla="*/ 73274 h 147666"/>
                <a:gd name="csX466" fmla="*/ 126411 w 203040"/>
                <a:gd name="csY466" fmla="*/ 74952 h 147666"/>
                <a:gd name="csX467" fmla="*/ 126411 w 203040"/>
                <a:gd name="csY467" fmla="*/ 76630 h 147666"/>
                <a:gd name="csX468" fmla="*/ 126411 w 203040"/>
                <a:gd name="csY468" fmla="*/ 78308 h 147666"/>
                <a:gd name="csX469" fmla="*/ 126411 w 203040"/>
                <a:gd name="csY469" fmla="*/ 79986 h 147666"/>
                <a:gd name="csX470" fmla="*/ 126411 w 203040"/>
                <a:gd name="csY470" fmla="*/ 81664 h 147666"/>
                <a:gd name="csX471" fmla="*/ 126411 w 203040"/>
                <a:gd name="csY471" fmla="*/ 83901 h 147666"/>
                <a:gd name="csX472" fmla="*/ 128089 w 203040"/>
                <a:gd name="csY472" fmla="*/ 83901 h 147666"/>
                <a:gd name="csX473" fmla="*/ 128089 w 203040"/>
                <a:gd name="csY473" fmla="*/ 85579 h 147666"/>
                <a:gd name="csX474" fmla="*/ 128089 w 203040"/>
                <a:gd name="csY474" fmla="*/ 87257 h 147666"/>
                <a:gd name="csX475" fmla="*/ 128089 w 203040"/>
                <a:gd name="csY475" fmla="*/ 88936 h 147666"/>
                <a:gd name="csX476" fmla="*/ 129767 w 203040"/>
                <a:gd name="csY476" fmla="*/ 88936 h 147666"/>
                <a:gd name="csX477" fmla="*/ 132005 w 203040"/>
                <a:gd name="csY477" fmla="*/ 88936 h 147666"/>
                <a:gd name="csX478" fmla="*/ 132005 w 203040"/>
                <a:gd name="csY478" fmla="*/ 90614 h 147666"/>
                <a:gd name="csX479" fmla="*/ 132005 w 203040"/>
                <a:gd name="csY479" fmla="*/ 92851 h 147666"/>
                <a:gd name="csX480" fmla="*/ 132005 w 203040"/>
                <a:gd name="csY480" fmla="*/ 94529 h 147666"/>
                <a:gd name="csX481" fmla="*/ 133682 w 203040"/>
                <a:gd name="csY481" fmla="*/ 96207 h 147666"/>
                <a:gd name="csX482" fmla="*/ 133682 w 203040"/>
                <a:gd name="csY482" fmla="*/ 97885 h 147666"/>
                <a:gd name="csX483" fmla="*/ 135361 w 203040"/>
                <a:gd name="csY483" fmla="*/ 99563 h 147666"/>
                <a:gd name="csX484" fmla="*/ 135361 w 203040"/>
                <a:gd name="csY484" fmla="*/ 101800 h 147666"/>
                <a:gd name="csX485" fmla="*/ 137039 w 203040"/>
                <a:gd name="csY485" fmla="*/ 101800 h 147666"/>
                <a:gd name="csX486" fmla="*/ 137039 w 203040"/>
                <a:gd name="csY486" fmla="*/ 105156 h 147666"/>
                <a:gd name="csX487" fmla="*/ 137039 w 203040"/>
                <a:gd name="csY487" fmla="*/ 106834 h 147666"/>
                <a:gd name="csX488" fmla="*/ 138717 w 203040"/>
                <a:gd name="csY488" fmla="*/ 106834 h 147666"/>
                <a:gd name="csX489" fmla="*/ 138717 w 203040"/>
                <a:gd name="csY489" fmla="*/ 108512 h 147666"/>
                <a:gd name="csX490" fmla="*/ 140395 w 203040"/>
                <a:gd name="csY490" fmla="*/ 108512 h 147666"/>
                <a:gd name="csX491" fmla="*/ 144310 w 203040"/>
                <a:gd name="csY491" fmla="*/ 108512 h 147666"/>
                <a:gd name="csX492" fmla="*/ 145988 w 203040"/>
                <a:gd name="csY492" fmla="*/ 110191 h 147666"/>
                <a:gd name="csX493" fmla="*/ 149344 w 203040"/>
                <a:gd name="csY493" fmla="*/ 110191 h 147666"/>
                <a:gd name="csX494" fmla="*/ 149344 w 203040"/>
                <a:gd name="csY494" fmla="*/ 112428 h 147666"/>
                <a:gd name="csX495" fmla="*/ 151582 w 203040"/>
                <a:gd name="csY495" fmla="*/ 112428 h 147666"/>
                <a:gd name="csX496" fmla="*/ 153259 w 203040"/>
                <a:gd name="csY496" fmla="*/ 112428 h 147666"/>
                <a:gd name="csX497" fmla="*/ 153259 w 203040"/>
                <a:gd name="csY497" fmla="*/ 114106 h 147666"/>
                <a:gd name="csX498" fmla="*/ 154938 w 203040"/>
                <a:gd name="csY498" fmla="*/ 114106 h 147666"/>
                <a:gd name="csX499" fmla="*/ 154938 w 203040"/>
                <a:gd name="csY499" fmla="*/ 115784 h 147666"/>
                <a:gd name="csX500" fmla="*/ 156616 w 203040"/>
                <a:gd name="csY500" fmla="*/ 115784 h 147666"/>
                <a:gd name="csX501" fmla="*/ 158294 w 203040"/>
                <a:gd name="csY501" fmla="*/ 115784 h 147666"/>
                <a:gd name="csX502" fmla="*/ 160531 w 203040"/>
                <a:gd name="csY502" fmla="*/ 115784 h 147666"/>
                <a:gd name="csX503" fmla="*/ 162209 w 203040"/>
                <a:gd name="csY503" fmla="*/ 117462 h 147666"/>
                <a:gd name="csX504" fmla="*/ 162209 w 203040"/>
                <a:gd name="csY504" fmla="*/ 119140 h 147666"/>
                <a:gd name="csX505" fmla="*/ 162209 w 203040"/>
                <a:gd name="csY505" fmla="*/ 121377 h 147666"/>
                <a:gd name="csX506" fmla="*/ 158294 w 203040"/>
                <a:gd name="csY506" fmla="*/ 123055 h 147666"/>
                <a:gd name="csX507" fmla="*/ 158294 w 203040"/>
                <a:gd name="csY507" fmla="*/ 124733 h 147666"/>
                <a:gd name="csX508" fmla="*/ 156616 w 203040"/>
                <a:gd name="csY508" fmla="*/ 124733 h 147666"/>
                <a:gd name="csX509" fmla="*/ 154938 w 203040"/>
                <a:gd name="csY509" fmla="*/ 124733 h 147666"/>
                <a:gd name="csX510" fmla="*/ 153259 w 203040"/>
                <a:gd name="csY510" fmla="*/ 124733 h 147666"/>
                <a:gd name="csX511" fmla="*/ 151582 w 203040"/>
                <a:gd name="csY511" fmla="*/ 124733 h 147666"/>
                <a:gd name="csX512" fmla="*/ 149344 w 203040"/>
                <a:gd name="csY512" fmla="*/ 124733 h 147666"/>
                <a:gd name="csX513" fmla="*/ 149344 w 203040"/>
                <a:gd name="csY513" fmla="*/ 126411 h 147666"/>
                <a:gd name="csX514" fmla="*/ 147666 w 203040"/>
                <a:gd name="csY514" fmla="*/ 126411 h 147666"/>
                <a:gd name="csX515" fmla="*/ 145988 w 203040"/>
                <a:gd name="csY515" fmla="*/ 126411 h 147666"/>
                <a:gd name="csX516" fmla="*/ 145988 w 203040"/>
                <a:gd name="csY516" fmla="*/ 124733 h 147666"/>
                <a:gd name="csX517" fmla="*/ 144310 w 203040"/>
                <a:gd name="csY517" fmla="*/ 124733 h 147666"/>
                <a:gd name="csX518" fmla="*/ 144310 w 203040"/>
                <a:gd name="csY518" fmla="*/ 126411 h 147666"/>
                <a:gd name="csX519" fmla="*/ 144310 w 203040"/>
                <a:gd name="csY519" fmla="*/ 128089 h 147666"/>
                <a:gd name="csX520" fmla="*/ 142632 w 203040"/>
                <a:gd name="csY520" fmla="*/ 128089 h 147666"/>
                <a:gd name="csX521" fmla="*/ 140395 w 203040"/>
                <a:gd name="csY521" fmla="*/ 128089 h 147666"/>
                <a:gd name="csX522" fmla="*/ 140395 w 203040"/>
                <a:gd name="csY522" fmla="*/ 126411 h 147666"/>
                <a:gd name="csX523" fmla="*/ 138717 w 203040"/>
                <a:gd name="csY523" fmla="*/ 126411 h 147666"/>
                <a:gd name="csX524" fmla="*/ 138717 w 203040"/>
                <a:gd name="csY524" fmla="*/ 128089 h 147666"/>
                <a:gd name="csX525" fmla="*/ 137039 w 203040"/>
                <a:gd name="csY525" fmla="*/ 128089 h 147666"/>
                <a:gd name="csX526" fmla="*/ 137039 w 203040"/>
                <a:gd name="csY526" fmla="*/ 130327 h 147666"/>
                <a:gd name="csX527" fmla="*/ 137039 w 203040"/>
                <a:gd name="csY527" fmla="*/ 132005 h 147666"/>
                <a:gd name="csX528" fmla="*/ 135361 w 203040"/>
                <a:gd name="csY528" fmla="*/ 133683 h 147666"/>
                <a:gd name="csX529" fmla="*/ 133682 w 203040"/>
                <a:gd name="csY529" fmla="*/ 133683 h 147666"/>
                <a:gd name="csX530" fmla="*/ 132005 w 203040"/>
                <a:gd name="csY530" fmla="*/ 133683 h 147666"/>
                <a:gd name="csX531" fmla="*/ 132005 w 203040"/>
                <a:gd name="csY531" fmla="*/ 133683 h 147666"/>
                <a:gd name="csX532" fmla="*/ 129767 w 203040"/>
                <a:gd name="csY532" fmla="*/ 133683 h 147666"/>
                <a:gd name="csX533" fmla="*/ 129767 w 203040"/>
                <a:gd name="csY533" fmla="*/ 132005 h 147666"/>
                <a:gd name="csX534" fmla="*/ 128089 w 203040"/>
                <a:gd name="csY534" fmla="*/ 132005 h 147666"/>
                <a:gd name="csX535" fmla="*/ 128089 w 203040"/>
                <a:gd name="csY535" fmla="*/ 130327 h 147666"/>
                <a:gd name="csX536" fmla="*/ 126411 w 203040"/>
                <a:gd name="csY536" fmla="*/ 130327 h 147666"/>
                <a:gd name="csX537" fmla="*/ 126411 w 203040"/>
                <a:gd name="csY537" fmla="*/ 128089 h 147666"/>
                <a:gd name="csX538" fmla="*/ 124733 w 203040"/>
                <a:gd name="csY538" fmla="*/ 126411 h 147666"/>
                <a:gd name="csX539" fmla="*/ 123055 w 203040"/>
                <a:gd name="csY539" fmla="*/ 124733 h 147666"/>
                <a:gd name="csX540" fmla="*/ 120818 w 203040"/>
                <a:gd name="csY540" fmla="*/ 123055 h 147666"/>
                <a:gd name="csX541" fmla="*/ 120818 w 203040"/>
                <a:gd name="csY541" fmla="*/ 121377 h 147666"/>
                <a:gd name="csX542" fmla="*/ 120818 w 203040"/>
                <a:gd name="csY542" fmla="*/ 119140 h 147666"/>
                <a:gd name="csX543" fmla="*/ 120818 w 203040"/>
                <a:gd name="csY543" fmla="*/ 117462 h 147666"/>
                <a:gd name="csX544" fmla="*/ 123055 w 203040"/>
                <a:gd name="csY544" fmla="*/ 117462 h 147666"/>
                <a:gd name="csX545" fmla="*/ 124733 w 203040"/>
                <a:gd name="csY545" fmla="*/ 117462 h 147666"/>
                <a:gd name="csX546" fmla="*/ 124733 w 203040"/>
                <a:gd name="csY546" fmla="*/ 115784 h 147666"/>
                <a:gd name="csX547" fmla="*/ 123055 w 203040"/>
                <a:gd name="csY547" fmla="*/ 115784 h 147666"/>
                <a:gd name="csX548" fmla="*/ 120818 w 203040"/>
                <a:gd name="csY548" fmla="*/ 115784 h 147666"/>
                <a:gd name="csX549" fmla="*/ 119140 w 203040"/>
                <a:gd name="csY549" fmla="*/ 115784 h 147666"/>
                <a:gd name="csX550" fmla="*/ 117462 w 203040"/>
                <a:gd name="csY550" fmla="*/ 115784 h 147666"/>
                <a:gd name="csX551" fmla="*/ 115784 w 203040"/>
                <a:gd name="csY551" fmla="*/ 115784 h 147666"/>
                <a:gd name="csX552" fmla="*/ 115784 w 203040"/>
                <a:gd name="csY552" fmla="*/ 117462 h 147666"/>
                <a:gd name="csX553" fmla="*/ 114105 w 203040"/>
                <a:gd name="csY553" fmla="*/ 117462 h 147666"/>
                <a:gd name="csX554" fmla="*/ 111869 w 203040"/>
                <a:gd name="csY554" fmla="*/ 119140 h 147666"/>
                <a:gd name="csX555" fmla="*/ 111869 w 203040"/>
                <a:gd name="csY555" fmla="*/ 121377 h 147666"/>
                <a:gd name="csX556" fmla="*/ 110190 w 203040"/>
                <a:gd name="csY556" fmla="*/ 121377 h 147666"/>
                <a:gd name="csX557" fmla="*/ 110190 w 203040"/>
                <a:gd name="csY557" fmla="*/ 123055 h 147666"/>
                <a:gd name="csX558" fmla="*/ 108512 w 203040"/>
                <a:gd name="csY558" fmla="*/ 123055 h 147666"/>
                <a:gd name="csX559" fmla="*/ 106834 w 203040"/>
                <a:gd name="csY559" fmla="*/ 123055 h 147666"/>
                <a:gd name="csX560" fmla="*/ 103478 w 203040"/>
                <a:gd name="csY560" fmla="*/ 123055 h 147666"/>
                <a:gd name="csX561" fmla="*/ 101241 w 203040"/>
                <a:gd name="csY561" fmla="*/ 123055 h 147666"/>
                <a:gd name="csX562" fmla="*/ 99563 w 203040"/>
                <a:gd name="csY562" fmla="*/ 124733 h 147666"/>
                <a:gd name="csX563" fmla="*/ 97885 w 203040"/>
                <a:gd name="csY563" fmla="*/ 124733 h 147666"/>
                <a:gd name="csX564" fmla="*/ 96207 w 203040"/>
                <a:gd name="csY564" fmla="*/ 124733 h 147666"/>
                <a:gd name="csX565" fmla="*/ 94528 w 203040"/>
                <a:gd name="csY565" fmla="*/ 124733 h 147666"/>
                <a:gd name="csX566" fmla="*/ 92292 w 203040"/>
                <a:gd name="csY566" fmla="*/ 126411 h 147666"/>
                <a:gd name="csX567" fmla="*/ 90613 w 203040"/>
                <a:gd name="csY567" fmla="*/ 126411 h 147666"/>
                <a:gd name="csX568" fmla="*/ 88935 w 203040"/>
                <a:gd name="csY568" fmla="*/ 128089 h 147666"/>
                <a:gd name="csX569" fmla="*/ 87257 w 203040"/>
                <a:gd name="csY569" fmla="*/ 128089 h 147666"/>
                <a:gd name="csX570" fmla="*/ 85579 w 203040"/>
                <a:gd name="csY570" fmla="*/ 128089 h 147666"/>
                <a:gd name="csX571" fmla="*/ 85579 w 203040"/>
                <a:gd name="csY571" fmla="*/ 130327 h 147666"/>
                <a:gd name="csX572" fmla="*/ 83342 w 203040"/>
                <a:gd name="csY572" fmla="*/ 130327 h 147666"/>
                <a:gd name="csX573" fmla="*/ 81664 w 203040"/>
                <a:gd name="csY573" fmla="*/ 130327 h 147666"/>
                <a:gd name="csX574" fmla="*/ 81664 w 203040"/>
                <a:gd name="csY574" fmla="*/ 132005 h 147666"/>
                <a:gd name="csX575" fmla="*/ 79986 w 203040"/>
                <a:gd name="csY575" fmla="*/ 132005 h 147666"/>
                <a:gd name="csX576" fmla="*/ 79986 w 203040"/>
                <a:gd name="csY576" fmla="*/ 133683 h 147666"/>
                <a:gd name="csX577" fmla="*/ 78308 w 203040"/>
                <a:gd name="csY577" fmla="*/ 133683 h 147666"/>
                <a:gd name="csX578" fmla="*/ 76630 w 203040"/>
                <a:gd name="csY578" fmla="*/ 133683 h 147666"/>
                <a:gd name="csX579" fmla="*/ 74951 w 203040"/>
                <a:gd name="csY579" fmla="*/ 133683 h 147666"/>
                <a:gd name="csX580" fmla="*/ 74951 w 203040"/>
                <a:gd name="csY580" fmla="*/ 132005 h 147666"/>
                <a:gd name="csX581" fmla="*/ 74951 w 203040"/>
                <a:gd name="csY581" fmla="*/ 130327 h 147666"/>
                <a:gd name="csX582" fmla="*/ 74951 w 203040"/>
                <a:gd name="csY582" fmla="*/ 128089 h 147666"/>
                <a:gd name="csX583" fmla="*/ 74951 w 203040"/>
                <a:gd name="csY583" fmla="*/ 126411 h 147666"/>
                <a:gd name="csX584" fmla="*/ 74951 w 203040"/>
                <a:gd name="csY584" fmla="*/ 124733 h 147666"/>
                <a:gd name="csX585" fmla="*/ 72715 w 203040"/>
                <a:gd name="csY585" fmla="*/ 124733 h 147666"/>
                <a:gd name="csX586" fmla="*/ 72715 w 203040"/>
                <a:gd name="csY586" fmla="*/ 123055 h 147666"/>
                <a:gd name="csX587" fmla="*/ 71036 w 203040"/>
                <a:gd name="csY587" fmla="*/ 123055 h 147666"/>
                <a:gd name="csX588" fmla="*/ 71036 w 203040"/>
                <a:gd name="csY588" fmla="*/ 121377 h 147666"/>
                <a:gd name="csX589" fmla="*/ 71036 w 203040"/>
                <a:gd name="csY589" fmla="*/ 121377 h 147666"/>
                <a:gd name="csX590" fmla="*/ 69358 w 203040"/>
                <a:gd name="csY590" fmla="*/ 119140 h 147666"/>
                <a:gd name="csX591" fmla="*/ 67680 w 203040"/>
                <a:gd name="csY591" fmla="*/ 119140 h 147666"/>
                <a:gd name="csX592" fmla="*/ 67680 w 203040"/>
                <a:gd name="csY592" fmla="*/ 117462 h 147666"/>
                <a:gd name="csX593" fmla="*/ 66002 w 203040"/>
                <a:gd name="csY593" fmla="*/ 117462 h 147666"/>
                <a:gd name="csX594" fmla="*/ 66002 w 203040"/>
                <a:gd name="csY594" fmla="*/ 119140 h 147666"/>
                <a:gd name="csX595" fmla="*/ 63765 w 203040"/>
                <a:gd name="csY595" fmla="*/ 119140 h 147666"/>
                <a:gd name="csX596" fmla="*/ 63765 w 203040"/>
                <a:gd name="csY596" fmla="*/ 121377 h 147666"/>
                <a:gd name="csX597" fmla="*/ 62087 w 203040"/>
                <a:gd name="csY597" fmla="*/ 121377 h 147666"/>
                <a:gd name="csX598" fmla="*/ 62087 w 203040"/>
                <a:gd name="csY598" fmla="*/ 123055 h 147666"/>
                <a:gd name="csX599" fmla="*/ 62087 w 203040"/>
                <a:gd name="csY599" fmla="*/ 123055 h 147666"/>
                <a:gd name="csX600" fmla="*/ 62087 w 203040"/>
                <a:gd name="csY600" fmla="*/ 124733 h 147666"/>
                <a:gd name="csX601" fmla="*/ 62087 w 203040"/>
                <a:gd name="csY601" fmla="*/ 126411 h 147666"/>
                <a:gd name="csX602" fmla="*/ 62087 w 203040"/>
                <a:gd name="csY602" fmla="*/ 128089 h 147666"/>
                <a:gd name="csX603" fmla="*/ 63765 w 203040"/>
                <a:gd name="csY603" fmla="*/ 130327 h 147666"/>
                <a:gd name="csX604" fmla="*/ 63765 w 203040"/>
                <a:gd name="csY604" fmla="*/ 130327 h 147666"/>
                <a:gd name="csX605" fmla="*/ 63765 w 203040"/>
                <a:gd name="csY605" fmla="*/ 132005 h 147666"/>
                <a:gd name="csX606" fmla="*/ 63765 w 203040"/>
                <a:gd name="csY606" fmla="*/ 133683 h 147666"/>
                <a:gd name="csX607" fmla="*/ 62087 w 203040"/>
                <a:gd name="csY607" fmla="*/ 135361 h 147666"/>
                <a:gd name="csX608" fmla="*/ 62087 w 203040"/>
                <a:gd name="csY608" fmla="*/ 137039 h 147666"/>
                <a:gd name="csX609" fmla="*/ 62087 w 203040"/>
                <a:gd name="csY609" fmla="*/ 138717 h 147666"/>
                <a:gd name="csX610" fmla="*/ 60409 w 203040"/>
                <a:gd name="csY610" fmla="*/ 142632 h 147666"/>
                <a:gd name="csX611" fmla="*/ 58731 w 203040"/>
                <a:gd name="csY611" fmla="*/ 144310 h 147666"/>
                <a:gd name="csX612" fmla="*/ 58731 w 203040"/>
                <a:gd name="csY612" fmla="*/ 145988 h 147666"/>
                <a:gd name="csX613" fmla="*/ 57053 w 203040"/>
                <a:gd name="csY613" fmla="*/ 145988 h 147666"/>
                <a:gd name="csX614" fmla="*/ 57053 w 203040"/>
                <a:gd name="csY614" fmla="*/ 147666 h 147666"/>
                <a:gd name="csX615" fmla="*/ 54815 w 203040"/>
                <a:gd name="csY615" fmla="*/ 147666 h 147666"/>
                <a:gd name="csX616" fmla="*/ 53138 w 203040"/>
                <a:gd name="csY616" fmla="*/ 147666 h 147666"/>
                <a:gd name="csX617" fmla="*/ 51459 w 203040"/>
                <a:gd name="csY617" fmla="*/ 147666 h 147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</a:cxnLst>
              <a:rect l="l" t="t" r="r" b="b"/>
              <a:pathLst>
                <a:path w="203040" h="147666">
                  <a:moveTo>
                    <a:pt x="51459" y="147666"/>
                  </a:moveTo>
                  <a:lnTo>
                    <a:pt x="49781" y="147666"/>
                  </a:lnTo>
                  <a:lnTo>
                    <a:pt x="49781" y="145988"/>
                  </a:lnTo>
                  <a:lnTo>
                    <a:pt x="46425" y="142632"/>
                  </a:lnTo>
                  <a:lnTo>
                    <a:pt x="44188" y="142632"/>
                  </a:lnTo>
                  <a:lnTo>
                    <a:pt x="42510" y="140954"/>
                  </a:lnTo>
                  <a:lnTo>
                    <a:pt x="39154" y="140954"/>
                  </a:lnTo>
                  <a:lnTo>
                    <a:pt x="37476" y="138717"/>
                  </a:lnTo>
                  <a:lnTo>
                    <a:pt x="35238" y="137039"/>
                  </a:lnTo>
                  <a:lnTo>
                    <a:pt x="31882" y="137039"/>
                  </a:lnTo>
                  <a:lnTo>
                    <a:pt x="30204" y="137039"/>
                  </a:lnTo>
                  <a:lnTo>
                    <a:pt x="30204" y="135361"/>
                  </a:lnTo>
                  <a:lnTo>
                    <a:pt x="28526" y="135361"/>
                  </a:lnTo>
                  <a:lnTo>
                    <a:pt x="26289" y="130327"/>
                  </a:lnTo>
                  <a:lnTo>
                    <a:pt x="24611" y="128089"/>
                  </a:lnTo>
                  <a:lnTo>
                    <a:pt x="24611" y="126411"/>
                  </a:lnTo>
                  <a:lnTo>
                    <a:pt x="24611" y="123055"/>
                  </a:lnTo>
                  <a:lnTo>
                    <a:pt x="22933" y="121377"/>
                  </a:lnTo>
                  <a:lnTo>
                    <a:pt x="22933" y="119140"/>
                  </a:lnTo>
                  <a:lnTo>
                    <a:pt x="21255" y="119140"/>
                  </a:lnTo>
                  <a:lnTo>
                    <a:pt x="21255" y="117462"/>
                  </a:lnTo>
                  <a:lnTo>
                    <a:pt x="19577" y="117462"/>
                  </a:lnTo>
                  <a:lnTo>
                    <a:pt x="19577" y="115784"/>
                  </a:lnTo>
                  <a:lnTo>
                    <a:pt x="19577" y="114106"/>
                  </a:lnTo>
                  <a:lnTo>
                    <a:pt x="17899" y="114106"/>
                  </a:lnTo>
                  <a:lnTo>
                    <a:pt x="17899" y="115784"/>
                  </a:lnTo>
                  <a:lnTo>
                    <a:pt x="15661" y="114106"/>
                  </a:lnTo>
                  <a:lnTo>
                    <a:pt x="13984" y="114106"/>
                  </a:lnTo>
                  <a:lnTo>
                    <a:pt x="13984" y="112428"/>
                  </a:lnTo>
                  <a:lnTo>
                    <a:pt x="12305" y="110191"/>
                  </a:lnTo>
                  <a:lnTo>
                    <a:pt x="10627" y="110191"/>
                  </a:lnTo>
                  <a:lnTo>
                    <a:pt x="8949" y="106834"/>
                  </a:lnTo>
                  <a:lnTo>
                    <a:pt x="8949" y="105156"/>
                  </a:lnTo>
                  <a:lnTo>
                    <a:pt x="6712" y="105156"/>
                  </a:lnTo>
                  <a:lnTo>
                    <a:pt x="6712" y="101800"/>
                  </a:lnTo>
                  <a:lnTo>
                    <a:pt x="5034" y="99563"/>
                  </a:lnTo>
                  <a:lnTo>
                    <a:pt x="3356" y="94529"/>
                  </a:lnTo>
                  <a:lnTo>
                    <a:pt x="1678" y="92851"/>
                  </a:lnTo>
                  <a:lnTo>
                    <a:pt x="3356" y="94529"/>
                  </a:lnTo>
                  <a:lnTo>
                    <a:pt x="3356" y="94529"/>
                  </a:lnTo>
                  <a:lnTo>
                    <a:pt x="1678" y="92851"/>
                  </a:lnTo>
                  <a:lnTo>
                    <a:pt x="1678" y="90614"/>
                  </a:lnTo>
                  <a:lnTo>
                    <a:pt x="1678" y="88936"/>
                  </a:lnTo>
                  <a:lnTo>
                    <a:pt x="1678" y="87257"/>
                  </a:lnTo>
                  <a:lnTo>
                    <a:pt x="0" y="81664"/>
                  </a:lnTo>
                  <a:lnTo>
                    <a:pt x="1678" y="81664"/>
                  </a:lnTo>
                  <a:lnTo>
                    <a:pt x="3356" y="81664"/>
                  </a:lnTo>
                  <a:lnTo>
                    <a:pt x="3356" y="79986"/>
                  </a:lnTo>
                  <a:lnTo>
                    <a:pt x="5034" y="79986"/>
                  </a:lnTo>
                  <a:lnTo>
                    <a:pt x="5034" y="81664"/>
                  </a:lnTo>
                  <a:lnTo>
                    <a:pt x="5034" y="83901"/>
                  </a:lnTo>
                  <a:lnTo>
                    <a:pt x="6712" y="83901"/>
                  </a:lnTo>
                  <a:lnTo>
                    <a:pt x="6712" y="85579"/>
                  </a:lnTo>
                  <a:lnTo>
                    <a:pt x="8949" y="85579"/>
                  </a:lnTo>
                  <a:lnTo>
                    <a:pt x="10627" y="85579"/>
                  </a:lnTo>
                  <a:lnTo>
                    <a:pt x="12305" y="83901"/>
                  </a:lnTo>
                  <a:lnTo>
                    <a:pt x="13984" y="83901"/>
                  </a:lnTo>
                  <a:lnTo>
                    <a:pt x="13984" y="81664"/>
                  </a:lnTo>
                  <a:lnTo>
                    <a:pt x="13984" y="79986"/>
                  </a:lnTo>
                  <a:lnTo>
                    <a:pt x="12305" y="78308"/>
                  </a:lnTo>
                  <a:lnTo>
                    <a:pt x="12305" y="76630"/>
                  </a:lnTo>
                  <a:lnTo>
                    <a:pt x="10627" y="76630"/>
                  </a:lnTo>
                  <a:lnTo>
                    <a:pt x="8949" y="76630"/>
                  </a:lnTo>
                  <a:lnTo>
                    <a:pt x="8949" y="78308"/>
                  </a:lnTo>
                  <a:lnTo>
                    <a:pt x="6712" y="78308"/>
                  </a:lnTo>
                  <a:lnTo>
                    <a:pt x="6712" y="76630"/>
                  </a:lnTo>
                  <a:lnTo>
                    <a:pt x="6712" y="74952"/>
                  </a:lnTo>
                  <a:lnTo>
                    <a:pt x="8949" y="73274"/>
                  </a:lnTo>
                  <a:lnTo>
                    <a:pt x="8949" y="71037"/>
                  </a:lnTo>
                  <a:lnTo>
                    <a:pt x="8949" y="69359"/>
                  </a:lnTo>
                  <a:lnTo>
                    <a:pt x="8949" y="67680"/>
                  </a:lnTo>
                  <a:lnTo>
                    <a:pt x="6712" y="66002"/>
                  </a:lnTo>
                  <a:lnTo>
                    <a:pt x="6712" y="64324"/>
                  </a:lnTo>
                  <a:lnTo>
                    <a:pt x="3356" y="64324"/>
                  </a:lnTo>
                  <a:lnTo>
                    <a:pt x="3356" y="62087"/>
                  </a:lnTo>
                  <a:lnTo>
                    <a:pt x="1678" y="62087"/>
                  </a:lnTo>
                  <a:lnTo>
                    <a:pt x="1678" y="60409"/>
                  </a:lnTo>
                  <a:lnTo>
                    <a:pt x="1678" y="58731"/>
                  </a:lnTo>
                  <a:lnTo>
                    <a:pt x="3356" y="58731"/>
                  </a:lnTo>
                  <a:lnTo>
                    <a:pt x="6712" y="57053"/>
                  </a:lnTo>
                  <a:lnTo>
                    <a:pt x="6712" y="55375"/>
                  </a:lnTo>
                  <a:lnTo>
                    <a:pt x="6712" y="53138"/>
                  </a:lnTo>
                  <a:lnTo>
                    <a:pt x="6712" y="51460"/>
                  </a:lnTo>
                  <a:lnTo>
                    <a:pt x="6712" y="49782"/>
                  </a:lnTo>
                  <a:lnTo>
                    <a:pt x="5034" y="48103"/>
                  </a:lnTo>
                  <a:lnTo>
                    <a:pt x="5034" y="46425"/>
                  </a:lnTo>
                  <a:lnTo>
                    <a:pt x="6712" y="46425"/>
                  </a:lnTo>
                  <a:lnTo>
                    <a:pt x="6712" y="44747"/>
                  </a:lnTo>
                  <a:lnTo>
                    <a:pt x="8949" y="42510"/>
                  </a:lnTo>
                  <a:lnTo>
                    <a:pt x="10627" y="42510"/>
                  </a:lnTo>
                  <a:lnTo>
                    <a:pt x="12305" y="42510"/>
                  </a:lnTo>
                  <a:lnTo>
                    <a:pt x="12305" y="44747"/>
                  </a:lnTo>
                  <a:lnTo>
                    <a:pt x="13984" y="44747"/>
                  </a:lnTo>
                  <a:lnTo>
                    <a:pt x="15661" y="44747"/>
                  </a:lnTo>
                  <a:lnTo>
                    <a:pt x="17899" y="44747"/>
                  </a:lnTo>
                  <a:lnTo>
                    <a:pt x="19577" y="44747"/>
                  </a:lnTo>
                  <a:lnTo>
                    <a:pt x="19577" y="44747"/>
                  </a:lnTo>
                  <a:lnTo>
                    <a:pt x="19577" y="42510"/>
                  </a:lnTo>
                  <a:lnTo>
                    <a:pt x="19577" y="40832"/>
                  </a:lnTo>
                  <a:lnTo>
                    <a:pt x="17899" y="40832"/>
                  </a:lnTo>
                  <a:lnTo>
                    <a:pt x="17899" y="39154"/>
                  </a:lnTo>
                  <a:lnTo>
                    <a:pt x="15661" y="39154"/>
                  </a:lnTo>
                  <a:lnTo>
                    <a:pt x="15661" y="37476"/>
                  </a:lnTo>
                  <a:lnTo>
                    <a:pt x="15661" y="35798"/>
                  </a:lnTo>
                  <a:lnTo>
                    <a:pt x="13984" y="35798"/>
                  </a:lnTo>
                  <a:lnTo>
                    <a:pt x="13984" y="33561"/>
                  </a:lnTo>
                  <a:lnTo>
                    <a:pt x="13984" y="31883"/>
                  </a:lnTo>
                  <a:lnTo>
                    <a:pt x="12305" y="30205"/>
                  </a:lnTo>
                  <a:lnTo>
                    <a:pt x="12305" y="28526"/>
                  </a:lnTo>
                  <a:lnTo>
                    <a:pt x="13984" y="26848"/>
                  </a:lnTo>
                  <a:lnTo>
                    <a:pt x="13984" y="24611"/>
                  </a:lnTo>
                  <a:lnTo>
                    <a:pt x="13984" y="22933"/>
                  </a:lnTo>
                  <a:lnTo>
                    <a:pt x="15661" y="22933"/>
                  </a:lnTo>
                  <a:lnTo>
                    <a:pt x="17899" y="21255"/>
                  </a:lnTo>
                  <a:lnTo>
                    <a:pt x="19577" y="19577"/>
                  </a:lnTo>
                  <a:lnTo>
                    <a:pt x="21255" y="19577"/>
                  </a:lnTo>
                  <a:lnTo>
                    <a:pt x="21255" y="21255"/>
                  </a:lnTo>
                  <a:lnTo>
                    <a:pt x="22933" y="21255"/>
                  </a:lnTo>
                  <a:lnTo>
                    <a:pt x="24611" y="19577"/>
                  </a:lnTo>
                  <a:lnTo>
                    <a:pt x="26289" y="19577"/>
                  </a:lnTo>
                  <a:lnTo>
                    <a:pt x="28526" y="19577"/>
                  </a:lnTo>
                  <a:lnTo>
                    <a:pt x="28526" y="17899"/>
                  </a:lnTo>
                  <a:lnTo>
                    <a:pt x="30204" y="17899"/>
                  </a:lnTo>
                  <a:lnTo>
                    <a:pt x="30204" y="16221"/>
                  </a:lnTo>
                  <a:lnTo>
                    <a:pt x="30204" y="13984"/>
                  </a:lnTo>
                  <a:lnTo>
                    <a:pt x="30204" y="12306"/>
                  </a:lnTo>
                  <a:lnTo>
                    <a:pt x="30204" y="10628"/>
                  </a:lnTo>
                  <a:lnTo>
                    <a:pt x="31882" y="8949"/>
                  </a:lnTo>
                  <a:lnTo>
                    <a:pt x="31882" y="7271"/>
                  </a:lnTo>
                  <a:lnTo>
                    <a:pt x="33561" y="7271"/>
                  </a:lnTo>
                  <a:lnTo>
                    <a:pt x="35238" y="5034"/>
                  </a:lnTo>
                  <a:lnTo>
                    <a:pt x="35238" y="7271"/>
                  </a:lnTo>
                  <a:lnTo>
                    <a:pt x="35238" y="8949"/>
                  </a:lnTo>
                  <a:lnTo>
                    <a:pt x="35238" y="10628"/>
                  </a:lnTo>
                  <a:lnTo>
                    <a:pt x="37476" y="10628"/>
                  </a:lnTo>
                  <a:lnTo>
                    <a:pt x="37476" y="8949"/>
                  </a:lnTo>
                  <a:lnTo>
                    <a:pt x="37476" y="7271"/>
                  </a:lnTo>
                  <a:lnTo>
                    <a:pt x="37476" y="5034"/>
                  </a:lnTo>
                  <a:lnTo>
                    <a:pt x="37476" y="3356"/>
                  </a:lnTo>
                  <a:lnTo>
                    <a:pt x="39154" y="3356"/>
                  </a:lnTo>
                  <a:lnTo>
                    <a:pt x="42510" y="1678"/>
                  </a:lnTo>
                  <a:lnTo>
                    <a:pt x="44188" y="1678"/>
                  </a:lnTo>
                  <a:lnTo>
                    <a:pt x="44188" y="0"/>
                  </a:lnTo>
                  <a:lnTo>
                    <a:pt x="46425" y="0"/>
                  </a:lnTo>
                  <a:lnTo>
                    <a:pt x="48103" y="0"/>
                  </a:lnTo>
                  <a:lnTo>
                    <a:pt x="49781" y="0"/>
                  </a:lnTo>
                  <a:lnTo>
                    <a:pt x="51459" y="0"/>
                  </a:lnTo>
                  <a:lnTo>
                    <a:pt x="49781" y="1678"/>
                  </a:lnTo>
                  <a:lnTo>
                    <a:pt x="49781" y="3356"/>
                  </a:lnTo>
                  <a:lnTo>
                    <a:pt x="51459" y="5034"/>
                  </a:lnTo>
                  <a:lnTo>
                    <a:pt x="51459" y="7271"/>
                  </a:lnTo>
                  <a:lnTo>
                    <a:pt x="53138" y="7271"/>
                  </a:lnTo>
                  <a:lnTo>
                    <a:pt x="53138" y="8949"/>
                  </a:lnTo>
                  <a:lnTo>
                    <a:pt x="53138" y="10628"/>
                  </a:lnTo>
                  <a:lnTo>
                    <a:pt x="54815" y="10628"/>
                  </a:lnTo>
                  <a:lnTo>
                    <a:pt x="54815" y="12306"/>
                  </a:lnTo>
                  <a:lnTo>
                    <a:pt x="57053" y="12306"/>
                  </a:lnTo>
                  <a:lnTo>
                    <a:pt x="60409" y="13984"/>
                  </a:lnTo>
                  <a:lnTo>
                    <a:pt x="60409" y="16221"/>
                  </a:lnTo>
                  <a:lnTo>
                    <a:pt x="60409" y="17899"/>
                  </a:lnTo>
                  <a:lnTo>
                    <a:pt x="62087" y="17899"/>
                  </a:lnTo>
                  <a:lnTo>
                    <a:pt x="62087" y="17899"/>
                  </a:lnTo>
                  <a:lnTo>
                    <a:pt x="62087" y="19577"/>
                  </a:lnTo>
                  <a:lnTo>
                    <a:pt x="62087" y="21255"/>
                  </a:lnTo>
                  <a:lnTo>
                    <a:pt x="63765" y="21255"/>
                  </a:lnTo>
                  <a:lnTo>
                    <a:pt x="66002" y="21255"/>
                  </a:lnTo>
                  <a:lnTo>
                    <a:pt x="67680" y="22933"/>
                  </a:lnTo>
                  <a:lnTo>
                    <a:pt x="69358" y="22933"/>
                  </a:lnTo>
                  <a:lnTo>
                    <a:pt x="71036" y="22933"/>
                  </a:lnTo>
                  <a:lnTo>
                    <a:pt x="71036" y="24611"/>
                  </a:lnTo>
                  <a:lnTo>
                    <a:pt x="72715" y="24611"/>
                  </a:lnTo>
                  <a:lnTo>
                    <a:pt x="72715" y="26848"/>
                  </a:lnTo>
                  <a:lnTo>
                    <a:pt x="72715" y="28526"/>
                  </a:lnTo>
                  <a:lnTo>
                    <a:pt x="71036" y="28526"/>
                  </a:lnTo>
                  <a:lnTo>
                    <a:pt x="69358" y="30205"/>
                  </a:lnTo>
                  <a:lnTo>
                    <a:pt x="69358" y="31883"/>
                  </a:lnTo>
                  <a:lnTo>
                    <a:pt x="71036" y="31883"/>
                  </a:lnTo>
                  <a:lnTo>
                    <a:pt x="71036" y="33561"/>
                  </a:lnTo>
                  <a:lnTo>
                    <a:pt x="72715" y="33561"/>
                  </a:lnTo>
                  <a:lnTo>
                    <a:pt x="72715" y="35798"/>
                  </a:lnTo>
                  <a:lnTo>
                    <a:pt x="74951" y="35798"/>
                  </a:lnTo>
                  <a:lnTo>
                    <a:pt x="74951" y="37476"/>
                  </a:lnTo>
                  <a:lnTo>
                    <a:pt x="78308" y="39154"/>
                  </a:lnTo>
                  <a:lnTo>
                    <a:pt x="78308" y="39154"/>
                  </a:lnTo>
                  <a:lnTo>
                    <a:pt x="79986" y="39154"/>
                  </a:lnTo>
                  <a:lnTo>
                    <a:pt x="81664" y="39154"/>
                  </a:lnTo>
                  <a:lnTo>
                    <a:pt x="83342" y="39154"/>
                  </a:lnTo>
                  <a:lnTo>
                    <a:pt x="85579" y="40832"/>
                  </a:lnTo>
                  <a:lnTo>
                    <a:pt x="85579" y="42510"/>
                  </a:lnTo>
                  <a:lnTo>
                    <a:pt x="85579" y="44747"/>
                  </a:lnTo>
                  <a:lnTo>
                    <a:pt x="87257" y="44747"/>
                  </a:lnTo>
                  <a:lnTo>
                    <a:pt x="87257" y="46425"/>
                  </a:lnTo>
                  <a:lnTo>
                    <a:pt x="85579" y="46425"/>
                  </a:lnTo>
                  <a:lnTo>
                    <a:pt x="85579" y="48103"/>
                  </a:lnTo>
                  <a:lnTo>
                    <a:pt x="85579" y="49782"/>
                  </a:lnTo>
                  <a:lnTo>
                    <a:pt x="85579" y="49782"/>
                  </a:lnTo>
                  <a:lnTo>
                    <a:pt x="85579" y="51460"/>
                  </a:lnTo>
                  <a:lnTo>
                    <a:pt x="85579" y="53138"/>
                  </a:lnTo>
                  <a:lnTo>
                    <a:pt x="87257" y="53138"/>
                  </a:lnTo>
                  <a:lnTo>
                    <a:pt x="88935" y="53138"/>
                  </a:lnTo>
                  <a:lnTo>
                    <a:pt x="88935" y="51460"/>
                  </a:lnTo>
                  <a:lnTo>
                    <a:pt x="88935" y="49782"/>
                  </a:lnTo>
                  <a:lnTo>
                    <a:pt x="88935" y="49782"/>
                  </a:lnTo>
                  <a:lnTo>
                    <a:pt x="90613" y="48103"/>
                  </a:lnTo>
                  <a:lnTo>
                    <a:pt x="90613" y="49782"/>
                  </a:lnTo>
                  <a:lnTo>
                    <a:pt x="90613" y="51460"/>
                  </a:lnTo>
                  <a:lnTo>
                    <a:pt x="92292" y="51460"/>
                  </a:lnTo>
                  <a:lnTo>
                    <a:pt x="92292" y="53138"/>
                  </a:lnTo>
                  <a:lnTo>
                    <a:pt x="92292" y="55375"/>
                  </a:lnTo>
                  <a:lnTo>
                    <a:pt x="92292" y="55375"/>
                  </a:lnTo>
                  <a:lnTo>
                    <a:pt x="94528" y="55375"/>
                  </a:lnTo>
                  <a:lnTo>
                    <a:pt x="94528" y="57053"/>
                  </a:lnTo>
                  <a:lnTo>
                    <a:pt x="96207" y="57053"/>
                  </a:lnTo>
                  <a:lnTo>
                    <a:pt x="96207" y="55375"/>
                  </a:lnTo>
                  <a:lnTo>
                    <a:pt x="97885" y="55375"/>
                  </a:lnTo>
                  <a:lnTo>
                    <a:pt x="97885" y="53138"/>
                  </a:lnTo>
                  <a:lnTo>
                    <a:pt x="96207" y="53138"/>
                  </a:lnTo>
                  <a:lnTo>
                    <a:pt x="96207" y="51460"/>
                  </a:lnTo>
                  <a:lnTo>
                    <a:pt x="97885" y="51460"/>
                  </a:lnTo>
                  <a:lnTo>
                    <a:pt x="97885" y="49782"/>
                  </a:lnTo>
                  <a:lnTo>
                    <a:pt x="97885" y="48103"/>
                  </a:lnTo>
                  <a:lnTo>
                    <a:pt x="96207" y="48103"/>
                  </a:lnTo>
                  <a:lnTo>
                    <a:pt x="96207" y="46425"/>
                  </a:lnTo>
                  <a:lnTo>
                    <a:pt x="96207" y="44747"/>
                  </a:lnTo>
                  <a:lnTo>
                    <a:pt x="96207" y="42510"/>
                  </a:lnTo>
                  <a:lnTo>
                    <a:pt x="96207" y="40832"/>
                  </a:lnTo>
                  <a:lnTo>
                    <a:pt x="96207" y="39154"/>
                  </a:lnTo>
                  <a:lnTo>
                    <a:pt x="96207" y="37476"/>
                  </a:lnTo>
                  <a:lnTo>
                    <a:pt x="96207" y="35798"/>
                  </a:lnTo>
                  <a:lnTo>
                    <a:pt x="96207" y="33561"/>
                  </a:lnTo>
                  <a:lnTo>
                    <a:pt x="96207" y="31883"/>
                  </a:lnTo>
                  <a:lnTo>
                    <a:pt x="96207" y="30205"/>
                  </a:lnTo>
                  <a:lnTo>
                    <a:pt x="96207" y="28526"/>
                  </a:lnTo>
                  <a:lnTo>
                    <a:pt x="96207" y="26848"/>
                  </a:lnTo>
                  <a:lnTo>
                    <a:pt x="96207" y="24611"/>
                  </a:lnTo>
                  <a:lnTo>
                    <a:pt x="96207" y="22933"/>
                  </a:lnTo>
                  <a:lnTo>
                    <a:pt x="96207" y="21255"/>
                  </a:lnTo>
                  <a:lnTo>
                    <a:pt x="96207" y="19577"/>
                  </a:lnTo>
                  <a:lnTo>
                    <a:pt x="96207" y="17899"/>
                  </a:lnTo>
                  <a:lnTo>
                    <a:pt x="97885" y="17899"/>
                  </a:lnTo>
                  <a:lnTo>
                    <a:pt x="96207" y="17899"/>
                  </a:lnTo>
                  <a:lnTo>
                    <a:pt x="97885" y="17899"/>
                  </a:lnTo>
                  <a:lnTo>
                    <a:pt x="97885" y="16221"/>
                  </a:lnTo>
                  <a:lnTo>
                    <a:pt x="99563" y="16221"/>
                  </a:lnTo>
                  <a:lnTo>
                    <a:pt x="99563" y="13984"/>
                  </a:lnTo>
                  <a:lnTo>
                    <a:pt x="101241" y="13984"/>
                  </a:lnTo>
                  <a:lnTo>
                    <a:pt x="101241" y="12306"/>
                  </a:lnTo>
                  <a:lnTo>
                    <a:pt x="101241" y="10628"/>
                  </a:lnTo>
                  <a:lnTo>
                    <a:pt x="101241" y="8949"/>
                  </a:lnTo>
                  <a:lnTo>
                    <a:pt x="103478" y="8949"/>
                  </a:lnTo>
                  <a:lnTo>
                    <a:pt x="103478" y="10628"/>
                  </a:lnTo>
                  <a:lnTo>
                    <a:pt x="105156" y="10628"/>
                  </a:lnTo>
                  <a:lnTo>
                    <a:pt x="106834" y="10628"/>
                  </a:lnTo>
                  <a:lnTo>
                    <a:pt x="106834" y="12306"/>
                  </a:lnTo>
                  <a:lnTo>
                    <a:pt x="108512" y="12306"/>
                  </a:lnTo>
                  <a:lnTo>
                    <a:pt x="108512" y="13984"/>
                  </a:lnTo>
                  <a:lnTo>
                    <a:pt x="106834" y="13984"/>
                  </a:lnTo>
                  <a:lnTo>
                    <a:pt x="106834" y="16221"/>
                  </a:lnTo>
                  <a:lnTo>
                    <a:pt x="108512" y="16221"/>
                  </a:lnTo>
                  <a:lnTo>
                    <a:pt x="110190" y="16221"/>
                  </a:lnTo>
                  <a:lnTo>
                    <a:pt x="110190" y="13984"/>
                  </a:lnTo>
                  <a:lnTo>
                    <a:pt x="110190" y="12306"/>
                  </a:lnTo>
                  <a:lnTo>
                    <a:pt x="110190" y="10628"/>
                  </a:lnTo>
                  <a:lnTo>
                    <a:pt x="108512" y="8949"/>
                  </a:lnTo>
                  <a:lnTo>
                    <a:pt x="108512" y="7271"/>
                  </a:lnTo>
                  <a:lnTo>
                    <a:pt x="108512" y="5034"/>
                  </a:lnTo>
                  <a:lnTo>
                    <a:pt x="110190" y="7271"/>
                  </a:lnTo>
                  <a:lnTo>
                    <a:pt x="111869" y="7271"/>
                  </a:lnTo>
                  <a:lnTo>
                    <a:pt x="114105" y="8949"/>
                  </a:lnTo>
                  <a:lnTo>
                    <a:pt x="115784" y="8949"/>
                  </a:lnTo>
                  <a:lnTo>
                    <a:pt x="117462" y="8949"/>
                  </a:lnTo>
                  <a:lnTo>
                    <a:pt x="117462" y="10628"/>
                  </a:lnTo>
                  <a:lnTo>
                    <a:pt x="119140" y="10628"/>
                  </a:lnTo>
                  <a:lnTo>
                    <a:pt x="119140" y="12306"/>
                  </a:lnTo>
                  <a:lnTo>
                    <a:pt x="120818" y="13984"/>
                  </a:lnTo>
                  <a:lnTo>
                    <a:pt x="120818" y="16221"/>
                  </a:lnTo>
                  <a:lnTo>
                    <a:pt x="123055" y="17899"/>
                  </a:lnTo>
                  <a:lnTo>
                    <a:pt x="124733" y="19577"/>
                  </a:lnTo>
                  <a:lnTo>
                    <a:pt x="126411" y="21255"/>
                  </a:lnTo>
                  <a:lnTo>
                    <a:pt x="128089" y="22933"/>
                  </a:lnTo>
                  <a:lnTo>
                    <a:pt x="129767" y="26848"/>
                  </a:lnTo>
                  <a:lnTo>
                    <a:pt x="132005" y="26848"/>
                  </a:lnTo>
                  <a:lnTo>
                    <a:pt x="132005" y="28526"/>
                  </a:lnTo>
                  <a:lnTo>
                    <a:pt x="132005" y="30205"/>
                  </a:lnTo>
                  <a:lnTo>
                    <a:pt x="135361" y="33561"/>
                  </a:lnTo>
                  <a:lnTo>
                    <a:pt x="137039" y="33561"/>
                  </a:lnTo>
                  <a:lnTo>
                    <a:pt x="137039" y="35798"/>
                  </a:lnTo>
                  <a:lnTo>
                    <a:pt x="140395" y="35798"/>
                  </a:lnTo>
                  <a:lnTo>
                    <a:pt x="142632" y="35798"/>
                  </a:lnTo>
                  <a:lnTo>
                    <a:pt x="144310" y="37476"/>
                  </a:lnTo>
                  <a:lnTo>
                    <a:pt x="144310" y="39154"/>
                  </a:lnTo>
                  <a:lnTo>
                    <a:pt x="145988" y="39154"/>
                  </a:lnTo>
                  <a:lnTo>
                    <a:pt x="147666" y="39154"/>
                  </a:lnTo>
                  <a:lnTo>
                    <a:pt x="149344" y="39154"/>
                  </a:lnTo>
                  <a:lnTo>
                    <a:pt x="151582" y="39154"/>
                  </a:lnTo>
                  <a:lnTo>
                    <a:pt x="153259" y="37476"/>
                  </a:lnTo>
                  <a:lnTo>
                    <a:pt x="153259" y="37476"/>
                  </a:lnTo>
                  <a:lnTo>
                    <a:pt x="153259" y="35798"/>
                  </a:lnTo>
                  <a:lnTo>
                    <a:pt x="154938" y="35798"/>
                  </a:lnTo>
                  <a:lnTo>
                    <a:pt x="156616" y="33561"/>
                  </a:lnTo>
                  <a:lnTo>
                    <a:pt x="158294" y="33561"/>
                  </a:lnTo>
                  <a:lnTo>
                    <a:pt x="160531" y="33561"/>
                  </a:lnTo>
                  <a:lnTo>
                    <a:pt x="162209" y="35798"/>
                  </a:lnTo>
                  <a:lnTo>
                    <a:pt x="163887" y="35798"/>
                  </a:lnTo>
                  <a:lnTo>
                    <a:pt x="167243" y="37476"/>
                  </a:lnTo>
                  <a:lnTo>
                    <a:pt x="168921" y="39154"/>
                  </a:lnTo>
                  <a:lnTo>
                    <a:pt x="171159" y="39154"/>
                  </a:lnTo>
                  <a:lnTo>
                    <a:pt x="171159" y="40832"/>
                  </a:lnTo>
                  <a:lnTo>
                    <a:pt x="172836" y="40832"/>
                  </a:lnTo>
                  <a:lnTo>
                    <a:pt x="174515" y="42510"/>
                  </a:lnTo>
                  <a:lnTo>
                    <a:pt x="174515" y="44747"/>
                  </a:lnTo>
                  <a:lnTo>
                    <a:pt x="176193" y="46425"/>
                  </a:lnTo>
                  <a:lnTo>
                    <a:pt x="176193" y="48103"/>
                  </a:lnTo>
                  <a:lnTo>
                    <a:pt x="177871" y="48103"/>
                  </a:lnTo>
                  <a:lnTo>
                    <a:pt x="180108" y="48103"/>
                  </a:lnTo>
                  <a:lnTo>
                    <a:pt x="181786" y="48103"/>
                  </a:lnTo>
                  <a:lnTo>
                    <a:pt x="183464" y="48103"/>
                  </a:lnTo>
                  <a:lnTo>
                    <a:pt x="185142" y="48103"/>
                  </a:lnTo>
                  <a:lnTo>
                    <a:pt x="185142" y="49782"/>
                  </a:lnTo>
                  <a:lnTo>
                    <a:pt x="186820" y="49782"/>
                  </a:lnTo>
                  <a:lnTo>
                    <a:pt x="186820" y="51460"/>
                  </a:lnTo>
                  <a:lnTo>
                    <a:pt x="186820" y="53138"/>
                  </a:lnTo>
                  <a:lnTo>
                    <a:pt x="189057" y="53138"/>
                  </a:lnTo>
                  <a:lnTo>
                    <a:pt x="190736" y="55375"/>
                  </a:lnTo>
                  <a:lnTo>
                    <a:pt x="190736" y="57053"/>
                  </a:lnTo>
                  <a:lnTo>
                    <a:pt x="192413" y="57053"/>
                  </a:lnTo>
                  <a:lnTo>
                    <a:pt x="194092" y="57053"/>
                  </a:lnTo>
                  <a:lnTo>
                    <a:pt x="195770" y="58731"/>
                  </a:lnTo>
                  <a:lnTo>
                    <a:pt x="197448" y="58731"/>
                  </a:lnTo>
                  <a:lnTo>
                    <a:pt x="197448" y="60409"/>
                  </a:lnTo>
                  <a:lnTo>
                    <a:pt x="197448" y="62087"/>
                  </a:lnTo>
                  <a:lnTo>
                    <a:pt x="199685" y="62087"/>
                  </a:lnTo>
                  <a:lnTo>
                    <a:pt x="199685" y="64324"/>
                  </a:lnTo>
                  <a:lnTo>
                    <a:pt x="201363" y="64324"/>
                  </a:lnTo>
                  <a:lnTo>
                    <a:pt x="201363" y="66002"/>
                  </a:lnTo>
                  <a:lnTo>
                    <a:pt x="203041" y="66002"/>
                  </a:lnTo>
                  <a:lnTo>
                    <a:pt x="203041" y="67680"/>
                  </a:lnTo>
                  <a:lnTo>
                    <a:pt x="201363" y="67680"/>
                  </a:lnTo>
                  <a:lnTo>
                    <a:pt x="199685" y="67680"/>
                  </a:lnTo>
                  <a:lnTo>
                    <a:pt x="197448" y="67680"/>
                  </a:lnTo>
                  <a:lnTo>
                    <a:pt x="195770" y="69359"/>
                  </a:lnTo>
                  <a:lnTo>
                    <a:pt x="194092" y="69359"/>
                  </a:lnTo>
                  <a:lnTo>
                    <a:pt x="194092" y="71037"/>
                  </a:lnTo>
                  <a:lnTo>
                    <a:pt x="192413" y="71037"/>
                  </a:lnTo>
                  <a:lnTo>
                    <a:pt x="190736" y="74952"/>
                  </a:lnTo>
                  <a:lnTo>
                    <a:pt x="189057" y="76630"/>
                  </a:lnTo>
                  <a:lnTo>
                    <a:pt x="189057" y="78308"/>
                  </a:lnTo>
                  <a:lnTo>
                    <a:pt x="186820" y="79986"/>
                  </a:lnTo>
                  <a:lnTo>
                    <a:pt x="186820" y="81664"/>
                  </a:lnTo>
                  <a:lnTo>
                    <a:pt x="186820" y="83901"/>
                  </a:lnTo>
                  <a:lnTo>
                    <a:pt x="186820" y="85579"/>
                  </a:lnTo>
                  <a:lnTo>
                    <a:pt x="186820" y="87257"/>
                  </a:lnTo>
                  <a:lnTo>
                    <a:pt x="189057" y="87257"/>
                  </a:lnTo>
                  <a:lnTo>
                    <a:pt x="190736" y="87257"/>
                  </a:lnTo>
                  <a:lnTo>
                    <a:pt x="190736" y="88936"/>
                  </a:lnTo>
                  <a:lnTo>
                    <a:pt x="190736" y="90614"/>
                  </a:lnTo>
                  <a:lnTo>
                    <a:pt x="189057" y="90614"/>
                  </a:lnTo>
                  <a:lnTo>
                    <a:pt x="189057" y="92851"/>
                  </a:lnTo>
                  <a:lnTo>
                    <a:pt x="186820" y="92851"/>
                  </a:lnTo>
                  <a:lnTo>
                    <a:pt x="186820" y="94529"/>
                  </a:lnTo>
                  <a:lnTo>
                    <a:pt x="186820" y="96207"/>
                  </a:lnTo>
                  <a:lnTo>
                    <a:pt x="186820" y="97885"/>
                  </a:lnTo>
                  <a:lnTo>
                    <a:pt x="186820" y="99563"/>
                  </a:lnTo>
                  <a:lnTo>
                    <a:pt x="186820" y="101800"/>
                  </a:lnTo>
                  <a:lnTo>
                    <a:pt x="185142" y="101800"/>
                  </a:lnTo>
                  <a:lnTo>
                    <a:pt x="183464" y="105156"/>
                  </a:lnTo>
                  <a:lnTo>
                    <a:pt x="181786" y="105156"/>
                  </a:lnTo>
                  <a:lnTo>
                    <a:pt x="181786" y="106834"/>
                  </a:lnTo>
                  <a:lnTo>
                    <a:pt x="180108" y="106834"/>
                  </a:lnTo>
                  <a:lnTo>
                    <a:pt x="180108" y="108512"/>
                  </a:lnTo>
                  <a:lnTo>
                    <a:pt x="177871" y="110191"/>
                  </a:lnTo>
                  <a:lnTo>
                    <a:pt x="176193" y="110191"/>
                  </a:lnTo>
                  <a:lnTo>
                    <a:pt x="174515" y="110191"/>
                  </a:lnTo>
                  <a:lnTo>
                    <a:pt x="172836" y="112428"/>
                  </a:lnTo>
                  <a:lnTo>
                    <a:pt x="171159" y="112428"/>
                  </a:lnTo>
                  <a:lnTo>
                    <a:pt x="171159" y="110191"/>
                  </a:lnTo>
                  <a:lnTo>
                    <a:pt x="168921" y="110191"/>
                  </a:lnTo>
                  <a:lnTo>
                    <a:pt x="167243" y="110191"/>
                  </a:lnTo>
                  <a:lnTo>
                    <a:pt x="165565" y="110191"/>
                  </a:lnTo>
                  <a:lnTo>
                    <a:pt x="163887" y="108512"/>
                  </a:lnTo>
                  <a:lnTo>
                    <a:pt x="162209" y="108512"/>
                  </a:lnTo>
                  <a:lnTo>
                    <a:pt x="160531" y="108512"/>
                  </a:lnTo>
                  <a:lnTo>
                    <a:pt x="158294" y="108512"/>
                  </a:lnTo>
                  <a:lnTo>
                    <a:pt x="158294" y="110191"/>
                  </a:lnTo>
                  <a:lnTo>
                    <a:pt x="156616" y="110191"/>
                  </a:lnTo>
                  <a:lnTo>
                    <a:pt x="154938" y="110191"/>
                  </a:lnTo>
                  <a:lnTo>
                    <a:pt x="154938" y="108512"/>
                  </a:lnTo>
                  <a:lnTo>
                    <a:pt x="153259" y="108512"/>
                  </a:lnTo>
                  <a:lnTo>
                    <a:pt x="151582" y="106834"/>
                  </a:lnTo>
                  <a:lnTo>
                    <a:pt x="149344" y="105156"/>
                  </a:lnTo>
                  <a:lnTo>
                    <a:pt x="147666" y="105156"/>
                  </a:lnTo>
                  <a:lnTo>
                    <a:pt x="145988" y="105156"/>
                  </a:lnTo>
                  <a:lnTo>
                    <a:pt x="145988" y="103478"/>
                  </a:lnTo>
                  <a:lnTo>
                    <a:pt x="145988" y="101800"/>
                  </a:lnTo>
                  <a:lnTo>
                    <a:pt x="144310" y="101800"/>
                  </a:lnTo>
                  <a:lnTo>
                    <a:pt x="144310" y="99563"/>
                  </a:lnTo>
                  <a:lnTo>
                    <a:pt x="142632" y="97885"/>
                  </a:lnTo>
                  <a:lnTo>
                    <a:pt x="142632" y="96207"/>
                  </a:lnTo>
                  <a:lnTo>
                    <a:pt x="142632" y="94529"/>
                  </a:lnTo>
                  <a:lnTo>
                    <a:pt x="140395" y="94529"/>
                  </a:lnTo>
                  <a:lnTo>
                    <a:pt x="138717" y="94529"/>
                  </a:lnTo>
                  <a:lnTo>
                    <a:pt x="138717" y="92851"/>
                  </a:lnTo>
                  <a:lnTo>
                    <a:pt x="138717" y="92851"/>
                  </a:lnTo>
                  <a:lnTo>
                    <a:pt x="138717" y="90614"/>
                  </a:lnTo>
                  <a:lnTo>
                    <a:pt x="138717" y="88936"/>
                  </a:lnTo>
                  <a:lnTo>
                    <a:pt x="138717" y="87257"/>
                  </a:lnTo>
                  <a:lnTo>
                    <a:pt x="138717" y="85579"/>
                  </a:lnTo>
                  <a:lnTo>
                    <a:pt x="137039" y="83901"/>
                  </a:lnTo>
                  <a:lnTo>
                    <a:pt x="135361" y="83901"/>
                  </a:lnTo>
                  <a:lnTo>
                    <a:pt x="133682" y="83901"/>
                  </a:lnTo>
                  <a:lnTo>
                    <a:pt x="133682" y="81664"/>
                  </a:lnTo>
                  <a:lnTo>
                    <a:pt x="133682" y="79986"/>
                  </a:lnTo>
                  <a:lnTo>
                    <a:pt x="133682" y="78308"/>
                  </a:lnTo>
                  <a:lnTo>
                    <a:pt x="135361" y="76630"/>
                  </a:lnTo>
                  <a:lnTo>
                    <a:pt x="135361" y="74952"/>
                  </a:lnTo>
                  <a:lnTo>
                    <a:pt x="137039" y="74952"/>
                  </a:lnTo>
                  <a:lnTo>
                    <a:pt x="137039" y="73274"/>
                  </a:lnTo>
                  <a:lnTo>
                    <a:pt x="135361" y="71037"/>
                  </a:lnTo>
                  <a:lnTo>
                    <a:pt x="137039" y="71037"/>
                  </a:lnTo>
                  <a:lnTo>
                    <a:pt x="137039" y="69359"/>
                  </a:lnTo>
                  <a:lnTo>
                    <a:pt x="138717" y="67680"/>
                  </a:lnTo>
                  <a:lnTo>
                    <a:pt x="138717" y="66002"/>
                  </a:lnTo>
                  <a:lnTo>
                    <a:pt x="140395" y="64324"/>
                  </a:lnTo>
                  <a:lnTo>
                    <a:pt x="142632" y="62087"/>
                  </a:lnTo>
                  <a:lnTo>
                    <a:pt x="144310" y="62087"/>
                  </a:lnTo>
                  <a:lnTo>
                    <a:pt x="145988" y="60409"/>
                  </a:lnTo>
                  <a:lnTo>
                    <a:pt x="145988" y="58731"/>
                  </a:lnTo>
                  <a:lnTo>
                    <a:pt x="145988" y="57053"/>
                  </a:lnTo>
                  <a:lnTo>
                    <a:pt x="147666" y="57053"/>
                  </a:lnTo>
                  <a:lnTo>
                    <a:pt x="147666" y="53138"/>
                  </a:lnTo>
                  <a:lnTo>
                    <a:pt x="145988" y="51460"/>
                  </a:lnTo>
                  <a:lnTo>
                    <a:pt x="145988" y="49782"/>
                  </a:lnTo>
                  <a:lnTo>
                    <a:pt x="145988" y="48103"/>
                  </a:lnTo>
                  <a:lnTo>
                    <a:pt x="144310" y="48103"/>
                  </a:lnTo>
                  <a:lnTo>
                    <a:pt x="144310" y="46425"/>
                  </a:lnTo>
                  <a:lnTo>
                    <a:pt x="142632" y="46425"/>
                  </a:lnTo>
                  <a:lnTo>
                    <a:pt x="140395" y="46425"/>
                  </a:lnTo>
                  <a:lnTo>
                    <a:pt x="138717" y="46425"/>
                  </a:lnTo>
                  <a:lnTo>
                    <a:pt x="138717" y="46425"/>
                  </a:lnTo>
                  <a:lnTo>
                    <a:pt x="137039" y="46425"/>
                  </a:lnTo>
                  <a:lnTo>
                    <a:pt x="135361" y="46425"/>
                  </a:lnTo>
                  <a:lnTo>
                    <a:pt x="133682" y="46425"/>
                  </a:lnTo>
                  <a:lnTo>
                    <a:pt x="133682" y="48103"/>
                  </a:lnTo>
                  <a:lnTo>
                    <a:pt x="133682" y="48103"/>
                  </a:lnTo>
                  <a:lnTo>
                    <a:pt x="133682" y="49782"/>
                  </a:lnTo>
                  <a:lnTo>
                    <a:pt x="132005" y="49782"/>
                  </a:lnTo>
                  <a:lnTo>
                    <a:pt x="132005" y="51460"/>
                  </a:lnTo>
                  <a:lnTo>
                    <a:pt x="129767" y="53138"/>
                  </a:lnTo>
                  <a:lnTo>
                    <a:pt x="128089" y="53138"/>
                  </a:lnTo>
                  <a:lnTo>
                    <a:pt x="128089" y="53138"/>
                  </a:lnTo>
                  <a:lnTo>
                    <a:pt x="128089" y="55375"/>
                  </a:lnTo>
                  <a:lnTo>
                    <a:pt x="128089" y="57053"/>
                  </a:lnTo>
                  <a:lnTo>
                    <a:pt x="126411" y="57053"/>
                  </a:lnTo>
                  <a:lnTo>
                    <a:pt x="126411" y="58731"/>
                  </a:lnTo>
                  <a:lnTo>
                    <a:pt x="126411" y="60409"/>
                  </a:lnTo>
                  <a:lnTo>
                    <a:pt x="124733" y="60409"/>
                  </a:lnTo>
                  <a:lnTo>
                    <a:pt x="124733" y="62087"/>
                  </a:lnTo>
                  <a:lnTo>
                    <a:pt x="124733" y="64324"/>
                  </a:lnTo>
                  <a:lnTo>
                    <a:pt x="123055" y="64324"/>
                  </a:lnTo>
                  <a:lnTo>
                    <a:pt x="123055" y="66002"/>
                  </a:lnTo>
                  <a:lnTo>
                    <a:pt x="123055" y="67680"/>
                  </a:lnTo>
                  <a:lnTo>
                    <a:pt x="124733" y="67680"/>
                  </a:lnTo>
                  <a:lnTo>
                    <a:pt x="124733" y="69359"/>
                  </a:lnTo>
                  <a:lnTo>
                    <a:pt x="126411" y="69359"/>
                  </a:lnTo>
                  <a:lnTo>
                    <a:pt x="126411" y="71037"/>
                  </a:lnTo>
                  <a:lnTo>
                    <a:pt x="126411" y="73274"/>
                  </a:lnTo>
                  <a:lnTo>
                    <a:pt x="126411" y="74952"/>
                  </a:lnTo>
                  <a:lnTo>
                    <a:pt x="126411" y="76630"/>
                  </a:lnTo>
                  <a:lnTo>
                    <a:pt x="126411" y="78308"/>
                  </a:lnTo>
                  <a:lnTo>
                    <a:pt x="126411" y="79986"/>
                  </a:lnTo>
                  <a:lnTo>
                    <a:pt x="126411" y="81664"/>
                  </a:lnTo>
                  <a:lnTo>
                    <a:pt x="126411" y="83901"/>
                  </a:lnTo>
                  <a:lnTo>
                    <a:pt x="128089" y="83901"/>
                  </a:lnTo>
                  <a:lnTo>
                    <a:pt x="128089" y="85579"/>
                  </a:lnTo>
                  <a:lnTo>
                    <a:pt x="128089" y="87257"/>
                  </a:lnTo>
                  <a:lnTo>
                    <a:pt x="128089" y="88936"/>
                  </a:lnTo>
                  <a:lnTo>
                    <a:pt x="129767" y="88936"/>
                  </a:lnTo>
                  <a:lnTo>
                    <a:pt x="132005" y="88936"/>
                  </a:lnTo>
                  <a:lnTo>
                    <a:pt x="132005" y="90614"/>
                  </a:lnTo>
                  <a:lnTo>
                    <a:pt x="132005" y="92851"/>
                  </a:lnTo>
                  <a:lnTo>
                    <a:pt x="132005" y="94529"/>
                  </a:lnTo>
                  <a:lnTo>
                    <a:pt x="133682" y="96207"/>
                  </a:lnTo>
                  <a:lnTo>
                    <a:pt x="133682" y="97885"/>
                  </a:lnTo>
                  <a:lnTo>
                    <a:pt x="135361" y="99563"/>
                  </a:lnTo>
                  <a:lnTo>
                    <a:pt x="135361" y="101800"/>
                  </a:lnTo>
                  <a:lnTo>
                    <a:pt x="137039" y="101800"/>
                  </a:lnTo>
                  <a:lnTo>
                    <a:pt x="137039" y="105156"/>
                  </a:lnTo>
                  <a:lnTo>
                    <a:pt x="137039" y="106834"/>
                  </a:lnTo>
                  <a:lnTo>
                    <a:pt x="138717" y="106834"/>
                  </a:lnTo>
                  <a:lnTo>
                    <a:pt x="138717" y="108512"/>
                  </a:lnTo>
                  <a:lnTo>
                    <a:pt x="140395" y="108512"/>
                  </a:lnTo>
                  <a:lnTo>
                    <a:pt x="144310" y="108512"/>
                  </a:lnTo>
                  <a:lnTo>
                    <a:pt x="145988" y="110191"/>
                  </a:lnTo>
                  <a:lnTo>
                    <a:pt x="149344" y="110191"/>
                  </a:lnTo>
                  <a:lnTo>
                    <a:pt x="149344" y="112428"/>
                  </a:lnTo>
                  <a:lnTo>
                    <a:pt x="151582" y="112428"/>
                  </a:lnTo>
                  <a:lnTo>
                    <a:pt x="153259" y="112428"/>
                  </a:lnTo>
                  <a:lnTo>
                    <a:pt x="153259" y="114106"/>
                  </a:lnTo>
                  <a:lnTo>
                    <a:pt x="154938" y="114106"/>
                  </a:lnTo>
                  <a:lnTo>
                    <a:pt x="154938" y="115784"/>
                  </a:lnTo>
                  <a:lnTo>
                    <a:pt x="156616" y="115784"/>
                  </a:lnTo>
                  <a:lnTo>
                    <a:pt x="158294" y="115784"/>
                  </a:lnTo>
                  <a:lnTo>
                    <a:pt x="160531" y="115784"/>
                  </a:lnTo>
                  <a:lnTo>
                    <a:pt x="162209" y="117462"/>
                  </a:lnTo>
                  <a:lnTo>
                    <a:pt x="162209" y="119140"/>
                  </a:lnTo>
                  <a:lnTo>
                    <a:pt x="162209" y="121377"/>
                  </a:lnTo>
                  <a:lnTo>
                    <a:pt x="158294" y="123055"/>
                  </a:lnTo>
                  <a:lnTo>
                    <a:pt x="158294" y="124733"/>
                  </a:lnTo>
                  <a:lnTo>
                    <a:pt x="156616" y="124733"/>
                  </a:lnTo>
                  <a:lnTo>
                    <a:pt x="154938" y="124733"/>
                  </a:lnTo>
                  <a:lnTo>
                    <a:pt x="153259" y="124733"/>
                  </a:lnTo>
                  <a:lnTo>
                    <a:pt x="151582" y="124733"/>
                  </a:lnTo>
                  <a:lnTo>
                    <a:pt x="149344" y="124733"/>
                  </a:lnTo>
                  <a:lnTo>
                    <a:pt x="149344" y="126411"/>
                  </a:lnTo>
                  <a:lnTo>
                    <a:pt x="147666" y="126411"/>
                  </a:lnTo>
                  <a:lnTo>
                    <a:pt x="145988" y="126411"/>
                  </a:lnTo>
                  <a:lnTo>
                    <a:pt x="145988" y="124733"/>
                  </a:lnTo>
                  <a:lnTo>
                    <a:pt x="144310" y="124733"/>
                  </a:lnTo>
                  <a:lnTo>
                    <a:pt x="144310" y="126411"/>
                  </a:lnTo>
                  <a:lnTo>
                    <a:pt x="144310" y="128089"/>
                  </a:lnTo>
                  <a:lnTo>
                    <a:pt x="142632" y="128089"/>
                  </a:lnTo>
                  <a:lnTo>
                    <a:pt x="140395" y="128089"/>
                  </a:lnTo>
                  <a:lnTo>
                    <a:pt x="140395" y="126411"/>
                  </a:lnTo>
                  <a:lnTo>
                    <a:pt x="138717" y="126411"/>
                  </a:lnTo>
                  <a:lnTo>
                    <a:pt x="138717" y="128089"/>
                  </a:lnTo>
                  <a:lnTo>
                    <a:pt x="137039" y="128089"/>
                  </a:lnTo>
                  <a:lnTo>
                    <a:pt x="137039" y="130327"/>
                  </a:lnTo>
                  <a:lnTo>
                    <a:pt x="137039" y="132005"/>
                  </a:lnTo>
                  <a:lnTo>
                    <a:pt x="135361" y="133683"/>
                  </a:lnTo>
                  <a:lnTo>
                    <a:pt x="133682" y="133683"/>
                  </a:lnTo>
                  <a:lnTo>
                    <a:pt x="132005" y="133683"/>
                  </a:lnTo>
                  <a:lnTo>
                    <a:pt x="132005" y="133683"/>
                  </a:lnTo>
                  <a:lnTo>
                    <a:pt x="129767" y="133683"/>
                  </a:lnTo>
                  <a:lnTo>
                    <a:pt x="129767" y="132005"/>
                  </a:lnTo>
                  <a:lnTo>
                    <a:pt x="128089" y="132005"/>
                  </a:lnTo>
                  <a:lnTo>
                    <a:pt x="128089" y="130327"/>
                  </a:lnTo>
                  <a:lnTo>
                    <a:pt x="126411" y="130327"/>
                  </a:lnTo>
                  <a:lnTo>
                    <a:pt x="126411" y="128089"/>
                  </a:lnTo>
                  <a:lnTo>
                    <a:pt x="124733" y="126411"/>
                  </a:lnTo>
                  <a:lnTo>
                    <a:pt x="123055" y="124733"/>
                  </a:lnTo>
                  <a:lnTo>
                    <a:pt x="120818" y="123055"/>
                  </a:lnTo>
                  <a:lnTo>
                    <a:pt x="120818" y="121377"/>
                  </a:lnTo>
                  <a:lnTo>
                    <a:pt x="120818" y="119140"/>
                  </a:lnTo>
                  <a:lnTo>
                    <a:pt x="120818" y="117462"/>
                  </a:lnTo>
                  <a:lnTo>
                    <a:pt x="123055" y="117462"/>
                  </a:lnTo>
                  <a:lnTo>
                    <a:pt x="124733" y="117462"/>
                  </a:lnTo>
                  <a:lnTo>
                    <a:pt x="124733" y="115784"/>
                  </a:lnTo>
                  <a:lnTo>
                    <a:pt x="123055" y="115784"/>
                  </a:lnTo>
                  <a:lnTo>
                    <a:pt x="120818" y="115784"/>
                  </a:lnTo>
                  <a:lnTo>
                    <a:pt x="119140" y="115784"/>
                  </a:lnTo>
                  <a:lnTo>
                    <a:pt x="117462" y="115784"/>
                  </a:lnTo>
                  <a:lnTo>
                    <a:pt x="115784" y="115784"/>
                  </a:lnTo>
                  <a:lnTo>
                    <a:pt x="115784" y="117462"/>
                  </a:lnTo>
                  <a:lnTo>
                    <a:pt x="114105" y="117462"/>
                  </a:lnTo>
                  <a:lnTo>
                    <a:pt x="111869" y="119140"/>
                  </a:lnTo>
                  <a:lnTo>
                    <a:pt x="111869" y="121377"/>
                  </a:lnTo>
                  <a:lnTo>
                    <a:pt x="110190" y="121377"/>
                  </a:lnTo>
                  <a:lnTo>
                    <a:pt x="110190" y="123055"/>
                  </a:lnTo>
                  <a:lnTo>
                    <a:pt x="108512" y="123055"/>
                  </a:lnTo>
                  <a:lnTo>
                    <a:pt x="106834" y="123055"/>
                  </a:lnTo>
                  <a:lnTo>
                    <a:pt x="103478" y="123055"/>
                  </a:lnTo>
                  <a:lnTo>
                    <a:pt x="101241" y="123055"/>
                  </a:lnTo>
                  <a:lnTo>
                    <a:pt x="99563" y="124733"/>
                  </a:lnTo>
                  <a:lnTo>
                    <a:pt x="97885" y="124733"/>
                  </a:lnTo>
                  <a:lnTo>
                    <a:pt x="96207" y="124733"/>
                  </a:lnTo>
                  <a:lnTo>
                    <a:pt x="94528" y="124733"/>
                  </a:lnTo>
                  <a:lnTo>
                    <a:pt x="92292" y="126411"/>
                  </a:lnTo>
                  <a:lnTo>
                    <a:pt x="90613" y="126411"/>
                  </a:lnTo>
                  <a:lnTo>
                    <a:pt x="88935" y="128089"/>
                  </a:lnTo>
                  <a:lnTo>
                    <a:pt x="87257" y="128089"/>
                  </a:lnTo>
                  <a:lnTo>
                    <a:pt x="85579" y="128089"/>
                  </a:lnTo>
                  <a:lnTo>
                    <a:pt x="85579" y="130327"/>
                  </a:lnTo>
                  <a:lnTo>
                    <a:pt x="83342" y="130327"/>
                  </a:lnTo>
                  <a:lnTo>
                    <a:pt x="81664" y="130327"/>
                  </a:lnTo>
                  <a:lnTo>
                    <a:pt x="81664" y="132005"/>
                  </a:lnTo>
                  <a:lnTo>
                    <a:pt x="79986" y="132005"/>
                  </a:lnTo>
                  <a:lnTo>
                    <a:pt x="79986" y="133683"/>
                  </a:lnTo>
                  <a:lnTo>
                    <a:pt x="78308" y="133683"/>
                  </a:lnTo>
                  <a:lnTo>
                    <a:pt x="76630" y="133683"/>
                  </a:lnTo>
                  <a:lnTo>
                    <a:pt x="74951" y="133683"/>
                  </a:lnTo>
                  <a:lnTo>
                    <a:pt x="74951" y="132005"/>
                  </a:lnTo>
                  <a:lnTo>
                    <a:pt x="74951" y="130327"/>
                  </a:lnTo>
                  <a:lnTo>
                    <a:pt x="74951" y="128089"/>
                  </a:lnTo>
                  <a:lnTo>
                    <a:pt x="74951" y="126411"/>
                  </a:lnTo>
                  <a:lnTo>
                    <a:pt x="74951" y="124733"/>
                  </a:lnTo>
                  <a:lnTo>
                    <a:pt x="72715" y="124733"/>
                  </a:lnTo>
                  <a:lnTo>
                    <a:pt x="72715" y="123055"/>
                  </a:lnTo>
                  <a:lnTo>
                    <a:pt x="71036" y="123055"/>
                  </a:lnTo>
                  <a:lnTo>
                    <a:pt x="71036" y="121377"/>
                  </a:lnTo>
                  <a:lnTo>
                    <a:pt x="71036" y="121377"/>
                  </a:lnTo>
                  <a:lnTo>
                    <a:pt x="69358" y="119140"/>
                  </a:lnTo>
                  <a:lnTo>
                    <a:pt x="67680" y="119140"/>
                  </a:lnTo>
                  <a:lnTo>
                    <a:pt x="67680" y="117462"/>
                  </a:lnTo>
                  <a:lnTo>
                    <a:pt x="66002" y="117462"/>
                  </a:lnTo>
                  <a:lnTo>
                    <a:pt x="66002" y="119140"/>
                  </a:lnTo>
                  <a:lnTo>
                    <a:pt x="63765" y="119140"/>
                  </a:lnTo>
                  <a:lnTo>
                    <a:pt x="63765" y="121377"/>
                  </a:lnTo>
                  <a:lnTo>
                    <a:pt x="62087" y="121377"/>
                  </a:lnTo>
                  <a:lnTo>
                    <a:pt x="62087" y="123055"/>
                  </a:lnTo>
                  <a:lnTo>
                    <a:pt x="62087" y="123055"/>
                  </a:lnTo>
                  <a:lnTo>
                    <a:pt x="62087" y="124733"/>
                  </a:lnTo>
                  <a:lnTo>
                    <a:pt x="62087" y="126411"/>
                  </a:lnTo>
                  <a:lnTo>
                    <a:pt x="62087" y="128089"/>
                  </a:lnTo>
                  <a:lnTo>
                    <a:pt x="63765" y="130327"/>
                  </a:lnTo>
                  <a:lnTo>
                    <a:pt x="63765" y="130327"/>
                  </a:lnTo>
                  <a:lnTo>
                    <a:pt x="63765" y="132005"/>
                  </a:lnTo>
                  <a:lnTo>
                    <a:pt x="63765" y="133683"/>
                  </a:lnTo>
                  <a:lnTo>
                    <a:pt x="62087" y="135361"/>
                  </a:lnTo>
                  <a:lnTo>
                    <a:pt x="62087" y="137039"/>
                  </a:lnTo>
                  <a:lnTo>
                    <a:pt x="62087" y="138717"/>
                  </a:lnTo>
                  <a:lnTo>
                    <a:pt x="60409" y="142632"/>
                  </a:lnTo>
                  <a:lnTo>
                    <a:pt x="58731" y="144310"/>
                  </a:lnTo>
                  <a:lnTo>
                    <a:pt x="58731" y="145988"/>
                  </a:lnTo>
                  <a:lnTo>
                    <a:pt x="57053" y="145988"/>
                  </a:lnTo>
                  <a:lnTo>
                    <a:pt x="57053" y="147666"/>
                  </a:lnTo>
                  <a:lnTo>
                    <a:pt x="54815" y="147666"/>
                  </a:lnTo>
                  <a:lnTo>
                    <a:pt x="53138" y="147666"/>
                  </a:lnTo>
                  <a:lnTo>
                    <a:pt x="51459" y="14766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46036CC-294F-5903-8CB2-7F6EF379C9DA}"/>
                </a:ext>
              </a:extLst>
            </p:cNvPr>
            <p:cNvSpPr/>
            <p:nvPr/>
          </p:nvSpPr>
          <p:spPr>
            <a:xfrm>
              <a:off x="8144343" y="1483546"/>
              <a:ext cx="5593" cy="2237"/>
            </a:xfrm>
            <a:custGeom>
              <a:avLst/>
              <a:gdLst>
                <a:gd name="csX0" fmla="*/ 0 w 5593"/>
                <a:gd name="csY0" fmla="*/ 2237 h 2237"/>
                <a:gd name="csX1" fmla="*/ 0 w 5593"/>
                <a:gd name="csY1" fmla="*/ 0 h 2237"/>
                <a:gd name="csX2" fmla="*/ 0 w 5593"/>
                <a:gd name="csY2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2237">
                  <a:moveTo>
                    <a:pt x="0" y="2237"/>
                  </a:moveTo>
                  <a:lnTo>
                    <a:pt x="0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3DE773A-9D42-14B6-4DE7-EA14DBA56740}"/>
                </a:ext>
              </a:extLst>
            </p:cNvPr>
            <p:cNvSpPr/>
            <p:nvPr/>
          </p:nvSpPr>
          <p:spPr>
            <a:xfrm>
              <a:off x="8142105" y="1478512"/>
              <a:ext cx="2237" cy="3356"/>
            </a:xfrm>
            <a:custGeom>
              <a:avLst/>
              <a:gdLst>
                <a:gd name="csX0" fmla="*/ 0 w 2237"/>
                <a:gd name="csY0" fmla="*/ 3356 h 3356"/>
                <a:gd name="csX1" fmla="*/ 2238 w 2237"/>
                <a:gd name="csY1" fmla="*/ 3356 h 3356"/>
                <a:gd name="csX2" fmla="*/ 2238 w 2237"/>
                <a:gd name="csY2" fmla="*/ 1678 h 3356"/>
                <a:gd name="csX3" fmla="*/ 0 w 2237"/>
                <a:gd name="csY3" fmla="*/ 0 h 3356"/>
                <a:gd name="csX4" fmla="*/ 0 w 2237"/>
                <a:gd name="csY4" fmla="*/ 1678 h 3356"/>
                <a:gd name="csX5" fmla="*/ 0 w 2237"/>
                <a:gd name="csY5" fmla="*/ 3356 h 33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37" h="3356">
                  <a:moveTo>
                    <a:pt x="0" y="3356"/>
                  </a:moveTo>
                  <a:lnTo>
                    <a:pt x="2238" y="3356"/>
                  </a:lnTo>
                  <a:lnTo>
                    <a:pt x="2238" y="1678"/>
                  </a:lnTo>
                  <a:lnTo>
                    <a:pt x="0" y="0"/>
                  </a:lnTo>
                  <a:lnTo>
                    <a:pt x="0" y="1678"/>
                  </a:lnTo>
                  <a:lnTo>
                    <a:pt x="0" y="33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8D98D5C-DFCF-C649-8326-37DD83940AEE}"/>
                </a:ext>
              </a:extLst>
            </p:cNvPr>
            <p:cNvSpPr/>
            <p:nvPr/>
          </p:nvSpPr>
          <p:spPr>
            <a:xfrm>
              <a:off x="8140427" y="1478512"/>
              <a:ext cx="5593" cy="1678"/>
            </a:xfrm>
            <a:custGeom>
              <a:avLst/>
              <a:gdLst>
                <a:gd name="csX0" fmla="*/ 0 w 5593"/>
                <a:gd name="csY0" fmla="*/ 1678 h 1678"/>
                <a:gd name="csX1" fmla="*/ 0 w 5593"/>
                <a:gd name="csY1" fmla="*/ 0 h 1678"/>
                <a:gd name="csX2" fmla="*/ 0 w 5593"/>
                <a:gd name="csY2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1678">
                  <a:moveTo>
                    <a:pt x="0" y="1678"/>
                  </a:move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CB71CE4-04B2-F45A-9080-BB1E720EB8A0}"/>
                </a:ext>
              </a:extLst>
            </p:cNvPr>
            <p:cNvSpPr/>
            <p:nvPr/>
          </p:nvSpPr>
          <p:spPr>
            <a:xfrm>
              <a:off x="8140427" y="1478512"/>
              <a:ext cx="1678" cy="5593"/>
            </a:xfrm>
            <a:custGeom>
              <a:avLst/>
              <a:gdLst>
                <a:gd name="csX0" fmla="*/ 1678 w 1678"/>
                <a:gd name="csY0" fmla="*/ 0 h 5593"/>
                <a:gd name="csX1" fmla="*/ 0 w 1678"/>
                <a:gd name="csY1" fmla="*/ 0 h 5593"/>
                <a:gd name="csX2" fmla="*/ 1678 w 1678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8" h="5593">
                  <a:moveTo>
                    <a:pt x="1678" y="0"/>
                  </a:moveTo>
                  <a:lnTo>
                    <a:pt x="0" y="0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8AA5AFA-7F0F-AAA4-6D04-B6AEC2566C5B}"/>
                </a:ext>
              </a:extLst>
            </p:cNvPr>
            <p:cNvSpPr/>
            <p:nvPr/>
          </p:nvSpPr>
          <p:spPr>
            <a:xfrm>
              <a:off x="8142105" y="1476834"/>
              <a:ext cx="2237" cy="1678"/>
            </a:xfrm>
            <a:custGeom>
              <a:avLst/>
              <a:gdLst>
                <a:gd name="csX0" fmla="*/ 0 w 2237"/>
                <a:gd name="csY0" fmla="*/ 1678 h 1678"/>
                <a:gd name="csX1" fmla="*/ 2238 w 2237"/>
                <a:gd name="csY1" fmla="*/ 1678 h 1678"/>
                <a:gd name="csX2" fmla="*/ 0 w 2237"/>
                <a:gd name="csY2" fmla="*/ 0 h 1678"/>
                <a:gd name="csX3" fmla="*/ 0 w 2237"/>
                <a:gd name="csY3" fmla="*/ 1678 h 16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237" h="1678">
                  <a:moveTo>
                    <a:pt x="0" y="1678"/>
                  </a:moveTo>
                  <a:lnTo>
                    <a:pt x="2238" y="1678"/>
                  </a:ln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250326E-10CE-EF9B-169F-F112D46311C9}"/>
                </a:ext>
              </a:extLst>
            </p:cNvPr>
            <p:cNvSpPr/>
            <p:nvPr/>
          </p:nvSpPr>
          <p:spPr>
            <a:xfrm>
              <a:off x="8144342" y="1476834"/>
              <a:ext cx="1678" cy="1678"/>
            </a:xfrm>
            <a:prstGeom prst="rect">
              <a:avLst/>
            </a:pr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0D3C649-C3B2-45CC-F6AF-91F099645E39}"/>
                </a:ext>
              </a:extLst>
            </p:cNvPr>
            <p:cNvSpPr/>
            <p:nvPr/>
          </p:nvSpPr>
          <p:spPr>
            <a:xfrm>
              <a:off x="8115816" y="1465647"/>
              <a:ext cx="1677" cy="5593"/>
            </a:xfrm>
            <a:custGeom>
              <a:avLst/>
              <a:gdLst>
                <a:gd name="csX0" fmla="*/ 0 w 1677"/>
                <a:gd name="csY0" fmla="*/ 0 h 5593"/>
                <a:gd name="csX1" fmla="*/ 1678 w 1677"/>
                <a:gd name="csY1" fmla="*/ 0 h 5593"/>
                <a:gd name="csX2" fmla="*/ 0 w 167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7" h="5593">
                  <a:moveTo>
                    <a:pt x="0" y="0"/>
                  </a:moveTo>
                  <a:lnTo>
                    <a:pt x="1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1082105-8196-4205-4C4C-2123EF683A59}"/>
                </a:ext>
              </a:extLst>
            </p:cNvPr>
            <p:cNvSpPr/>
            <p:nvPr/>
          </p:nvSpPr>
          <p:spPr>
            <a:xfrm>
              <a:off x="8088967" y="1442714"/>
              <a:ext cx="115783" cy="82223"/>
            </a:xfrm>
            <a:custGeom>
              <a:avLst/>
              <a:gdLst>
                <a:gd name="csX0" fmla="*/ 67680 w 115783"/>
                <a:gd name="csY0" fmla="*/ 82223 h 82223"/>
                <a:gd name="csX1" fmla="*/ 67680 w 115783"/>
                <a:gd name="csY1" fmla="*/ 79986 h 82223"/>
                <a:gd name="csX2" fmla="*/ 66003 w 115783"/>
                <a:gd name="csY2" fmla="*/ 79986 h 82223"/>
                <a:gd name="csX3" fmla="*/ 63765 w 115783"/>
                <a:gd name="csY3" fmla="*/ 79986 h 82223"/>
                <a:gd name="csX4" fmla="*/ 63765 w 115783"/>
                <a:gd name="csY4" fmla="*/ 78308 h 82223"/>
                <a:gd name="csX5" fmla="*/ 62087 w 115783"/>
                <a:gd name="csY5" fmla="*/ 78308 h 82223"/>
                <a:gd name="csX6" fmla="*/ 62087 w 115783"/>
                <a:gd name="csY6" fmla="*/ 79986 h 82223"/>
                <a:gd name="csX7" fmla="*/ 60409 w 115783"/>
                <a:gd name="csY7" fmla="*/ 79986 h 82223"/>
                <a:gd name="csX8" fmla="*/ 60409 w 115783"/>
                <a:gd name="csY8" fmla="*/ 78308 h 82223"/>
                <a:gd name="csX9" fmla="*/ 58731 w 115783"/>
                <a:gd name="csY9" fmla="*/ 78308 h 82223"/>
                <a:gd name="csX10" fmla="*/ 57053 w 115783"/>
                <a:gd name="csY10" fmla="*/ 78308 h 82223"/>
                <a:gd name="csX11" fmla="*/ 55375 w 115783"/>
                <a:gd name="csY11" fmla="*/ 78308 h 82223"/>
                <a:gd name="csX12" fmla="*/ 55375 w 115783"/>
                <a:gd name="csY12" fmla="*/ 78308 h 82223"/>
                <a:gd name="csX13" fmla="*/ 53138 w 115783"/>
                <a:gd name="csY13" fmla="*/ 76630 h 82223"/>
                <a:gd name="csX14" fmla="*/ 51459 w 115783"/>
                <a:gd name="csY14" fmla="*/ 76630 h 82223"/>
                <a:gd name="csX15" fmla="*/ 53138 w 115783"/>
                <a:gd name="csY15" fmla="*/ 76630 h 82223"/>
                <a:gd name="csX16" fmla="*/ 51459 w 115783"/>
                <a:gd name="csY16" fmla="*/ 76630 h 82223"/>
                <a:gd name="csX17" fmla="*/ 49782 w 115783"/>
                <a:gd name="csY17" fmla="*/ 76630 h 82223"/>
                <a:gd name="csX18" fmla="*/ 49782 w 115783"/>
                <a:gd name="csY18" fmla="*/ 74952 h 82223"/>
                <a:gd name="csX19" fmla="*/ 48103 w 115783"/>
                <a:gd name="csY19" fmla="*/ 74952 h 82223"/>
                <a:gd name="csX20" fmla="*/ 46426 w 115783"/>
                <a:gd name="csY20" fmla="*/ 74952 h 82223"/>
                <a:gd name="csX21" fmla="*/ 46426 w 115783"/>
                <a:gd name="csY21" fmla="*/ 73274 h 82223"/>
                <a:gd name="csX22" fmla="*/ 46426 w 115783"/>
                <a:gd name="csY22" fmla="*/ 71596 h 82223"/>
                <a:gd name="csX23" fmla="*/ 44188 w 115783"/>
                <a:gd name="csY23" fmla="*/ 71596 h 82223"/>
                <a:gd name="csX24" fmla="*/ 44188 w 115783"/>
                <a:gd name="csY24" fmla="*/ 69359 h 82223"/>
                <a:gd name="csX25" fmla="*/ 44188 w 115783"/>
                <a:gd name="csY25" fmla="*/ 67680 h 82223"/>
                <a:gd name="csX26" fmla="*/ 42510 w 115783"/>
                <a:gd name="csY26" fmla="*/ 67680 h 82223"/>
                <a:gd name="csX27" fmla="*/ 42510 w 115783"/>
                <a:gd name="csY27" fmla="*/ 66002 h 82223"/>
                <a:gd name="csX28" fmla="*/ 40832 w 115783"/>
                <a:gd name="csY28" fmla="*/ 64324 h 82223"/>
                <a:gd name="csX29" fmla="*/ 39154 w 115783"/>
                <a:gd name="csY29" fmla="*/ 64324 h 82223"/>
                <a:gd name="csX30" fmla="*/ 39154 w 115783"/>
                <a:gd name="csY30" fmla="*/ 62646 h 82223"/>
                <a:gd name="csX31" fmla="*/ 39154 w 115783"/>
                <a:gd name="csY31" fmla="*/ 60409 h 82223"/>
                <a:gd name="csX32" fmla="*/ 37476 w 115783"/>
                <a:gd name="csY32" fmla="*/ 60409 h 82223"/>
                <a:gd name="csX33" fmla="*/ 35239 w 115783"/>
                <a:gd name="csY33" fmla="*/ 58731 h 82223"/>
                <a:gd name="csX34" fmla="*/ 33561 w 115783"/>
                <a:gd name="csY34" fmla="*/ 58731 h 82223"/>
                <a:gd name="csX35" fmla="*/ 31882 w 115783"/>
                <a:gd name="csY35" fmla="*/ 58731 h 82223"/>
                <a:gd name="csX36" fmla="*/ 28526 w 115783"/>
                <a:gd name="csY36" fmla="*/ 58731 h 82223"/>
                <a:gd name="csX37" fmla="*/ 26849 w 115783"/>
                <a:gd name="csY37" fmla="*/ 57053 h 82223"/>
                <a:gd name="csX38" fmla="*/ 24611 w 115783"/>
                <a:gd name="csY38" fmla="*/ 57053 h 82223"/>
                <a:gd name="csX39" fmla="*/ 24611 w 115783"/>
                <a:gd name="csY39" fmla="*/ 55375 h 82223"/>
                <a:gd name="csX40" fmla="*/ 22933 w 115783"/>
                <a:gd name="csY40" fmla="*/ 53697 h 82223"/>
                <a:gd name="csX41" fmla="*/ 21255 w 115783"/>
                <a:gd name="csY41" fmla="*/ 51460 h 82223"/>
                <a:gd name="csX42" fmla="*/ 19577 w 115783"/>
                <a:gd name="csY42" fmla="*/ 49782 h 82223"/>
                <a:gd name="csX43" fmla="*/ 17899 w 115783"/>
                <a:gd name="csY43" fmla="*/ 48103 h 82223"/>
                <a:gd name="csX44" fmla="*/ 15662 w 115783"/>
                <a:gd name="csY44" fmla="*/ 48103 h 82223"/>
                <a:gd name="csX45" fmla="*/ 15662 w 115783"/>
                <a:gd name="csY45" fmla="*/ 46425 h 82223"/>
                <a:gd name="csX46" fmla="*/ 13984 w 115783"/>
                <a:gd name="csY46" fmla="*/ 46425 h 82223"/>
                <a:gd name="csX47" fmla="*/ 12305 w 115783"/>
                <a:gd name="csY47" fmla="*/ 44747 h 82223"/>
                <a:gd name="csX48" fmla="*/ 10628 w 115783"/>
                <a:gd name="csY48" fmla="*/ 43069 h 82223"/>
                <a:gd name="csX49" fmla="*/ 8949 w 115783"/>
                <a:gd name="csY49" fmla="*/ 40832 h 82223"/>
                <a:gd name="csX50" fmla="*/ 6712 w 115783"/>
                <a:gd name="csY50" fmla="*/ 40832 h 82223"/>
                <a:gd name="csX51" fmla="*/ 5034 w 115783"/>
                <a:gd name="csY51" fmla="*/ 40832 h 82223"/>
                <a:gd name="csX52" fmla="*/ 1678 w 115783"/>
                <a:gd name="csY52" fmla="*/ 37476 h 82223"/>
                <a:gd name="csX53" fmla="*/ 1678 w 115783"/>
                <a:gd name="csY53" fmla="*/ 35798 h 82223"/>
                <a:gd name="csX54" fmla="*/ 0 w 115783"/>
                <a:gd name="csY54" fmla="*/ 35798 h 82223"/>
                <a:gd name="csX55" fmla="*/ 0 w 115783"/>
                <a:gd name="csY55" fmla="*/ 34120 h 82223"/>
                <a:gd name="csX56" fmla="*/ 1678 w 115783"/>
                <a:gd name="csY56" fmla="*/ 34120 h 82223"/>
                <a:gd name="csX57" fmla="*/ 3356 w 115783"/>
                <a:gd name="csY57" fmla="*/ 31883 h 82223"/>
                <a:gd name="csX58" fmla="*/ 3356 w 115783"/>
                <a:gd name="csY58" fmla="*/ 30205 h 82223"/>
                <a:gd name="csX59" fmla="*/ 3356 w 115783"/>
                <a:gd name="csY59" fmla="*/ 28526 h 82223"/>
                <a:gd name="csX60" fmla="*/ 3356 w 115783"/>
                <a:gd name="csY60" fmla="*/ 26848 h 82223"/>
                <a:gd name="csX61" fmla="*/ 3356 w 115783"/>
                <a:gd name="csY61" fmla="*/ 25170 h 82223"/>
                <a:gd name="csX62" fmla="*/ 3356 w 115783"/>
                <a:gd name="csY62" fmla="*/ 22933 h 82223"/>
                <a:gd name="csX63" fmla="*/ 3356 w 115783"/>
                <a:gd name="csY63" fmla="*/ 21255 h 82223"/>
                <a:gd name="csX64" fmla="*/ 3356 w 115783"/>
                <a:gd name="csY64" fmla="*/ 19577 h 82223"/>
                <a:gd name="csX65" fmla="*/ 3356 w 115783"/>
                <a:gd name="csY65" fmla="*/ 17899 h 82223"/>
                <a:gd name="csX66" fmla="*/ 6712 w 115783"/>
                <a:gd name="csY66" fmla="*/ 16221 h 82223"/>
                <a:gd name="csX67" fmla="*/ 6712 w 115783"/>
                <a:gd name="csY67" fmla="*/ 12306 h 82223"/>
                <a:gd name="csX68" fmla="*/ 6712 w 115783"/>
                <a:gd name="csY68" fmla="*/ 10628 h 82223"/>
                <a:gd name="csX69" fmla="*/ 6712 w 115783"/>
                <a:gd name="csY69" fmla="*/ 8949 h 82223"/>
                <a:gd name="csX70" fmla="*/ 8949 w 115783"/>
                <a:gd name="csY70" fmla="*/ 8949 h 82223"/>
                <a:gd name="csX71" fmla="*/ 8949 w 115783"/>
                <a:gd name="csY71" fmla="*/ 7271 h 82223"/>
                <a:gd name="csX72" fmla="*/ 6712 w 115783"/>
                <a:gd name="csY72" fmla="*/ 7271 h 82223"/>
                <a:gd name="csX73" fmla="*/ 6712 w 115783"/>
                <a:gd name="csY73" fmla="*/ 5593 h 82223"/>
                <a:gd name="csX74" fmla="*/ 6712 w 115783"/>
                <a:gd name="csY74" fmla="*/ 3356 h 82223"/>
                <a:gd name="csX75" fmla="*/ 8949 w 115783"/>
                <a:gd name="csY75" fmla="*/ 3356 h 82223"/>
                <a:gd name="csX76" fmla="*/ 8949 w 115783"/>
                <a:gd name="csY76" fmla="*/ 1678 h 82223"/>
                <a:gd name="csX77" fmla="*/ 8949 w 115783"/>
                <a:gd name="csY77" fmla="*/ 0 h 82223"/>
                <a:gd name="csX78" fmla="*/ 10628 w 115783"/>
                <a:gd name="csY78" fmla="*/ 0 h 82223"/>
                <a:gd name="csX79" fmla="*/ 10628 w 115783"/>
                <a:gd name="csY79" fmla="*/ 1678 h 82223"/>
                <a:gd name="csX80" fmla="*/ 10628 w 115783"/>
                <a:gd name="csY80" fmla="*/ 3356 h 82223"/>
                <a:gd name="csX81" fmla="*/ 12305 w 115783"/>
                <a:gd name="csY81" fmla="*/ 3356 h 82223"/>
                <a:gd name="csX82" fmla="*/ 13984 w 115783"/>
                <a:gd name="csY82" fmla="*/ 3356 h 82223"/>
                <a:gd name="csX83" fmla="*/ 13984 w 115783"/>
                <a:gd name="csY83" fmla="*/ 5593 h 82223"/>
                <a:gd name="csX84" fmla="*/ 13984 w 115783"/>
                <a:gd name="csY84" fmla="*/ 7271 h 82223"/>
                <a:gd name="csX85" fmla="*/ 15662 w 115783"/>
                <a:gd name="csY85" fmla="*/ 7271 h 82223"/>
                <a:gd name="csX86" fmla="*/ 15662 w 115783"/>
                <a:gd name="csY86" fmla="*/ 8949 h 82223"/>
                <a:gd name="csX87" fmla="*/ 15662 w 115783"/>
                <a:gd name="csY87" fmla="*/ 10628 h 82223"/>
                <a:gd name="csX88" fmla="*/ 13984 w 115783"/>
                <a:gd name="csY88" fmla="*/ 10628 h 82223"/>
                <a:gd name="csX89" fmla="*/ 13984 w 115783"/>
                <a:gd name="csY89" fmla="*/ 12306 h 82223"/>
                <a:gd name="csX90" fmla="*/ 13984 w 115783"/>
                <a:gd name="csY90" fmla="*/ 10628 h 82223"/>
                <a:gd name="csX91" fmla="*/ 13984 w 115783"/>
                <a:gd name="csY91" fmla="*/ 10628 h 82223"/>
                <a:gd name="csX92" fmla="*/ 13984 w 115783"/>
                <a:gd name="csY92" fmla="*/ 12306 h 82223"/>
                <a:gd name="csX93" fmla="*/ 13984 w 115783"/>
                <a:gd name="csY93" fmla="*/ 14543 h 82223"/>
                <a:gd name="csX94" fmla="*/ 12305 w 115783"/>
                <a:gd name="csY94" fmla="*/ 14543 h 82223"/>
                <a:gd name="csX95" fmla="*/ 12305 w 115783"/>
                <a:gd name="csY95" fmla="*/ 16221 h 82223"/>
                <a:gd name="csX96" fmla="*/ 13984 w 115783"/>
                <a:gd name="csY96" fmla="*/ 16221 h 82223"/>
                <a:gd name="csX97" fmla="*/ 13984 w 115783"/>
                <a:gd name="csY97" fmla="*/ 17899 h 82223"/>
                <a:gd name="csX98" fmla="*/ 13984 w 115783"/>
                <a:gd name="csY98" fmla="*/ 19577 h 82223"/>
                <a:gd name="csX99" fmla="*/ 13984 w 115783"/>
                <a:gd name="csY99" fmla="*/ 21255 h 82223"/>
                <a:gd name="csX100" fmla="*/ 13984 w 115783"/>
                <a:gd name="csY100" fmla="*/ 21255 h 82223"/>
                <a:gd name="csX101" fmla="*/ 15662 w 115783"/>
                <a:gd name="csY101" fmla="*/ 22933 h 82223"/>
                <a:gd name="csX102" fmla="*/ 17899 w 115783"/>
                <a:gd name="csY102" fmla="*/ 22933 h 82223"/>
                <a:gd name="csX103" fmla="*/ 17899 w 115783"/>
                <a:gd name="csY103" fmla="*/ 25170 h 82223"/>
                <a:gd name="csX104" fmla="*/ 19577 w 115783"/>
                <a:gd name="csY104" fmla="*/ 25170 h 82223"/>
                <a:gd name="csX105" fmla="*/ 21255 w 115783"/>
                <a:gd name="csY105" fmla="*/ 25170 h 82223"/>
                <a:gd name="csX106" fmla="*/ 21255 w 115783"/>
                <a:gd name="csY106" fmla="*/ 26848 h 82223"/>
                <a:gd name="csX107" fmla="*/ 22933 w 115783"/>
                <a:gd name="csY107" fmla="*/ 26848 h 82223"/>
                <a:gd name="csX108" fmla="*/ 24611 w 115783"/>
                <a:gd name="csY108" fmla="*/ 26848 h 82223"/>
                <a:gd name="csX109" fmla="*/ 24611 w 115783"/>
                <a:gd name="csY109" fmla="*/ 25170 h 82223"/>
                <a:gd name="csX110" fmla="*/ 26849 w 115783"/>
                <a:gd name="csY110" fmla="*/ 25170 h 82223"/>
                <a:gd name="csX111" fmla="*/ 26849 w 115783"/>
                <a:gd name="csY111" fmla="*/ 22933 h 82223"/>
                <a:gd name="csX112" fmla="*/ 26849 w 115783"/>
                <a:gd name="csY112" fmla="*/ 21255 h 82223"/>
                <a:gd name="csX113" fmla="*/ 28526 w 115783"/>
                <a:gd name="csY113" fmla="*/ 21255 h 82223"/>
                <a:gd name="csX114" fmla="*/ 28526 w 115783"/>
                <a:gd name="csY114" fmla="*/ 19577 h 82223"/>
                <a:gd name="csX115" fmla="*/ 28526 w 115783"/>
                <a:gd name="csY115" fmla="*/ 17899 h 82223"/>
                <a:gd name="csX116" fmla="*/ 30205 w 115783"/>
                <a:gd name="csY116" fmla="*/ 16221 h 82223"/>
                <a:gd name="csX117" fmla="*/ 31882 w 115783"/>
                <a:gd name="csY117" fmla="*/ 16221 h 82223"/>
                <a:gd name="csX118" fmla="*/ 33561 w 115783"/>
                <a:gd name="csY118" fmla="*/ 16221 h 82223"/>
                <a:gd name="csX119" fmla="*/ 35239 w 115783"/>
                <a:gd name="csY119" fmla="*/ 16221 h 82223"/>
                <a:gd name="csX120" fmla="*/ 37476 w 115783"/>
                <a:gd name="csY120" fmla="*/ 16221 h 82223"/>
                <a:gd name="csX121" fmla="*/ 39154 w 115783"/>
                <a:gd name="csY121" fmla="*/ 16221 h 82223"/>
                <a:gd name="csX122" fmla="*/ 40832 w 115783"/>
                <a:gd name="csY122" fmla="*/ 16221 h 82223"/>
                <a:gd name="csX123" fmla="*/ 42510 w 115783"/>
                <a:gd name="csY123" fmla="*/ 17899 h 82223"/>
                <a:gd name="csX124" fmla="*/ 44188 w 115783"/>
                <a:gd name="csY124" fmla="*/ 19577 h 82223"/>
                <a:gd name="csX125" fmla="*/ 46426 w 115783"/>
                <a:gd name="csY125" fmla="*/ 19577 h 82223"/>
                <a:gd name="csX126" fmla="*/ 51459 w 115783"/>
                <a:gd name="csY126" fmla="*/ 17899 h 82223"/>
                <a:gd name="csX127" fmla="*/ 53138 w 115783"/>
                <a:gd name="csY127" fmla="*/ 17899 h 82223"/>
                <a:gd name="csX128" fmla="*/ 55375 w 115783"/>
                <a:gd name="csY128" fmla="*/ 17899 h 82223"/>
                <a:gd name="csX129" fmla="*/ 55375 w 115783"/>
                <a:gd name="csY129" fmla="*/ 19577 h 82223"/>
                <a:gd name="csX130" fmla="*/ 57053 w 115783"/>
                <a:gd name="csY130" fmla="*/ 19577 h 82223"/>
                <a:gd name="csX131" fmla="*/ 57053 w 115783"/>
                <a:gd name="csY131" fmla="*/ 21255 h 82223"/>
                <a:gd name="csX132" fmla="*/ 58731 w 115783"/>
                <a:gd name="csY132" fmla="*/ 21255 h 82223"/>
                <a:gd name="csX133" fmla="*/ 60409 w 115783"/>
                <a:gd name="csY133" fmla="*/ 21255 h 82223"/>
                <a:gd name="csX134" fmla="*/ 60409 w 115783"/>
                <a:gd name="csY134" fmla="*/ 22933 h 82223"/>
                <a:gd name="csX135" fmla="*/ 58731 w 115783"/>
                <a:gd name="csY135" fmla="*/ 25170 h 82223"/>
                <a:gd name="csX136" fmla="*/ 57053 w 115783"/>
                <a:gd name="csY136" fmla="*/ 25170 h 82223"/>
                <a:gd name="csX137" fmla="*/ 57053 w 115783"/>
                <a:gd name="csY137" fmla="*/ 26848 h 82223"/>
                <a:gd name="csX138" fmla="*/ 57053 w 115783"/>
                <a:gd name="csY138" fmla="*/ 28526 h 82223"/>
                <a:gd name="csX139" fmla="*/ 57053 w 115783"/>
                <a:gd name="csY139" fmla="*/ 30205 h 82223"/>
                <a:gd name="csX140" fmla="*/ 58731 w 115783"/>
                <a:gd name="csY140" fmla="*/ 30205 h 82223"/>
                <a:gd name="csX141" fmla="*/ 58731 w 115783"/>
                <a:gd name="csY141" fmla="*/ 31883 h 82223"/>
                <a:gd name="csX142" fmla="*/ 57053 w 115783"/>
                <a:gd name="csY142" fmla="*/ 34120 h 82223"/>
                <a:gd name="csX143" fmla="*/ 58731 w 115783"/>
                <a:gd name="csY143" fmla="*/ 34120 h 82223"/>
                <a:gd name="csX144" fmla="*/ 58731 w 115783"/>
                <a:gd name="csY144" fmla="*/ 35798 h 82223"/>
                <a:gd name="csX145" fmla="*/ 60409 w 115783"/>
                <a:gd name="csY145" fmla="*/ 37476 h 82223"/>
                <a:gd name="csX146" fmla="*/ 60409 w 115783"/>
                <a:gd name="csY146" fmla="*/ 37476 h 82223"/>
                <a:gd name="csX147" fmla="*/ 62087 w 115783"/>
                <a:gd name="csY147" fmla="*/ 37476 h 82223"/>
                <a:gd name="csX148" fmla="*/ 62087 w 115783"/>
                <a:gd name="csY148" fmla="*/ 37476 h 82223"/>
                <a:gd name="csX149" fmla="*/ 63765 w 115783"/>
                <a:gd name="csY149" fmla="*/ 37476 h 82223"/>
                <a:gd name="csX150" fmla="*/ 63765 w 115783"/>
                <a:gd name="csY150" fmla="*/ 37476 h 82223"/>
                <a:gd name="csX151" fmla="*/ 66003 w 115783"/>
                <a:gd name="csY151" fmla="*/ 37476 h 82223"/>
                <a:gd name="csX152" fmla="*/ 67680 w 115783"/>
                <a:gd name="csY152" fmla="*/ 37476 h 82223"/>
                <a:gd name="csX153" fmla="*/ 67680 w 115783"/>
                <a:gd name="csY153" fmla="*/ 35798 h 82223"/>
                <a:gd name="csX154" fmla="*/ 69359 w 115783"/>
                <a:gd name="csY154" fmla="*/ 35798 h 82223"/>
                <a:gd name="csX155" fmla="*/ 71036 w 115783"/>
                <a:gd name="csY155" fmla="*/ 35798 h 82223"/>
                <a:gd name="csX156" fmla="*/ 72715 w 115783"/>
                <a:gd name="csY156" fmla="*/ 35798 h 82223"/>
                <a:gd name="csX157" fmla="*/ 72715 w 115783"/>
                <a:gd name="csY157" fmla="*/ 34120 h 82223"/>
                <a:gd name="csX158" fmla="*/ 74952 w 115783"/>
                <a:gd name="csY158" fmla="*/ 34120 h 82223"/>
                <a:gd name="csX159" fmla="*/ 74952 w 115783"/>
                <a:gd name="csY159" fmla="*/ 31883 h 82223"/>
                <a:gd name="csX160" fmla="*/ 76630 w 115783"/>
                <a:gd name="csY160" fmla="*/ 31883 h 82223"/>
                <a:gd name="csX161" fmla="*/ 78308 w 115783"/>
                <a:gd name="csY161" fmla="*/ 31883 h 82223"/>
                <a:gd name="csX162" fmla="*/ 79986 w 115783"/>
                <a:gd name="csY162" fmla="*/ 31883 h 82223"/>
                <a:gd name="csX163" fmla="*/ 79986 w 115783"/>
                <a:gd name="csY163" fmla="*/ 31883 h 82223"/>
                <a:gd name="csX164" fmla="*/ 83901 w 115783"/>
                <a:gd name="csY164" fmla="*/ 34120 h 82223"/>
                <a:gd name="csX165" fmla="*/ 85580 w 115783"/>
                <a:gd name="csY165" fmla="*/ 34120 h 82223"/>
                <a:gd name="csX166" fmla="*/ 85580 w 115783"/>
                <a:gd name="csY166" fmla="*/ 35798 h 82223"/>
                <a:gd name="csX167" fmla="*/ 87257 w 115783"/>
                <a:gd name="csY167" fmla="*/ 35798 h 82223"/>
                <a:gd name="csX168" fmla="*/ 88936 w 115783"/>
                <a:gd name="csY168" fmla="*/ 35798 h 82223"/>
                <a:gd name="csX169" fmla="*/ 90613 w 115783"/>
                <a:gd name="csY169" fmla="*/ 35798 h 82223"/>
                <a:gd name="csX170" fmla="*/ 92292 w 115783"/>
                <a:gd name="csY170" fmla="*/ 35798 h 82223"/>
                <a:gd name="csX171" fmla="*/ 92292 w 115783"/>
                <a:gd name="csY171" fmla="*/ 37476 h 82223"/>
                <a:gd name="csX172" fmla="*/ 94529 w 115783"/>
                <a:gd name="csY172" fmla="*/ 37476 h 82223"/>
                <a:gd name="csX173" fmla="*/ 96207 w 115783"/>
                <a:gd name="csY173" fmla="*/ 37476 h 82223"/>
                <a:gd name="csX174" fmla="*/ 97885 w 115783"/>
                <a:gd name="csY174" fmla="*/ 37476 h 82223"/>
                <a:gd name="csX175" fmla="*/ 97885 w 115783"/>
                <a:gd name="csY175" fmla="*/ 39154 h 82223"/>
                <a:gd name="csX176" fmla="*/ 99563 w 115783"/>
                <a:gd name="csY176" fmla="*/ 39154 h 82223"/>
                <a:gd name="csX177" fmla="*/ 99563 w 115783"/>
                <a:gd name="csY177" fmla="*/ 40832 h 82223"/>
                <a:gd name="csX178" fmla="*/ 99563 w 115783"/>
                <a:gd name="csY178" fmla="*/ 43069 h 82223"/>
                <a:gd name="csX179" fmla="*/ 101241 w 115783"/>
                <a:gd name="csY179" fmla="*/ 44747 h 82223"/>
                <a:gd name="csX180" fmla="*/ 101241 w 115783"/>
                <a:gd name="csY180" fmla="*/ 46425 h 82223"/>
                <a:gd name="csX181" fmla="*/ 103478 w 115783"/>
                <a:gd name="csY181" fmla="*/ 46425 h 82223"/>
                <a:gd name="csX182" fmla="*/ 105157 w 115783"/>
                <a:gd name="csY182" fmla="*/ 46425 h 82223"/>
                <a:gd name="csX183" fmla="*/ 106834 w 115783"/>
                <a:gd name="csY183" fmla="*/ 46425 h 82223"/>
                <a:gd name="csX184" fmla="*/ 108513 w 115783"/>
                <a:gd name="csY184" fmla="*/ 46425 h 82223"/>
                <a:gd name="csX185" fmla="*/ 110190 w 115783"/>
                <a:gd name="csY185" fmla="*/ 44747 h 82223"/>
                <a:gd name="csX186" fmla="*/ 110190 w 115783"/>
                <a:gd name="csY186" fmla="*/ 43069 h 82223"/>
                <a:gd name="csX187" fmla="*/ 112428 w 115783"/>
                <a:gd name="csY187" fmla="*/ 43069 h 82223"/>
                <a:gd name="csX188" fmla="*/ 114106 w 115783"/>
                <a:gd name="csY188" fmla="*/ 43069 h 82223"/>
                <a:gd name="csX189" fmla="*/ 115784 w 115783"/>
                <a:gd name="csY189" fmla="*/ 43069 h 82223"/>
                <a:gd name="csX190" fmla="*/ 115784 w 115783"/>
                <a:gd name="csY190" fmla="*/ 44747 h 82223"/>
                <a:gd name="csX191" fmla="*/ 115784 w 115783"/>
                <a:gd name="csY191" fmla="*/ 46425 h 82223"/>
                <a:gd name="csX192" fmla="*/ 114106 w 115783"/>
                <a:gd name="csY192" fmla="*/ 46425 h 82223"/>
                <a:gd name="csX193" fmla="*/ 114106 w 115783"/>
                <a:gd name="csY193" fmla="*/ 48103 h 82223"/>
                <a:gd name="csX194" fmla="*/ 112428 w 115783"/>
                <a:gd name="csY194" fmla="*/ 49782 h 82223"/>
                <a:gd name="csX195" fmla="*/ 112428 w 115783"/>
                <a:gd name="csY195" fmla="*/ 51460 h 82223"/>
                <a:gd name="csX196" fmla="*/ 110190 w 115783"/>
                <a:gd name="csY196" fmla="*/ 53697 h 82223"/>
                <a:gd name="csX197" fmla="*/ 110190 w 115783"/>
                <a:gd name="csY197" fmla="*/ 55375 h 82223"/>
                <a:gd name="csX198" fmla="*/ 108513 w 115783"/>
                <a:gd name="csY198" fmla="*/ 57053 h 82223"/>
                <a:gd name="csX199" fmla="*/ 108513 w 115783"/>
                <a:gd name="csY199" fmla="*/ 58731 h 82223"/>
                <a:gd name="csX200" fmla="*/ 110190 w 115783"/>
                <a:gd name="csY200" fmla="*/ 58731 h 82223"/>
                <a:gd name="csX201" fmla="*/ 110190 w 115783"/>
                <a:gd name="csY201" fmla="*/ 60409 h 82223"/>
                <a:gd name="csX202" fmla="*/ 108513 w 115783"/>
                <a:gd name="csY202" fmla="*/ 60409 h 82223"/>
                <a:gd name="csX203" fmla="*/ 108513 w 115783"/>
                <a:gd name="csY203" fmla="*/ 62646 h 82223"/>
                <a:gd name="csX204" fmla="*/ 108513 w 115783"/>
                <a:gd name="csY204" fmla="*/ 66002 h 82223"/>
                <a:gd name="csX205" fmla="*/ 108513 w 115783"/>
                <a:gd name="csY205" fmla="*/ 67680 h 82223"/>
                <a:gd name="csX206" fmla="*/ 108513 w 115783"/>
                <a:gd name="csY206" fmla="*/ 69359 h 82223"/>
                <a:gd name="csX207" fmla="*/ 106834 w 115783"/>
                <a:gd name="csY207" fmla="*/ 69359 h 82223"/>
                <a:gd name="csX208" fmla="*/ 105157 w 115783"/>
                <a:gd name="csY208" fmla="*/ 69359 h 82223"/>
                <a:gd name="csX209" fmla="*/ 103478 w 115783"/>
                <a:gd name="csY209" fmla="*/ 71596 h 82223"/>
                <a:gd name="csX210" fmla="*/ 99563 w 115783"/>
                <a:gd name="csY210" fmla="*/ 71596 h 82223"/>
                <a:gd name="csX211" fmla="*/ 97885 w 115783"/>
                <a:gd name="csY211" fmla="*/ 71596 h 82223"/>
                <a:gd name="csX212" fmla="*/ 97885 w 115783"/>
                <a:gd name="csY212" fmla="*/ 73274 h 82223"/>
                <a:gd name="csX213" fmla="*/ 94529 w 115783"/>
                <a:gd name="csY213" fmla="*/ 73274 h 82223"/>
                <a:gd name="csX214" fmla="*/ 92292 w 115783"/>
                <a:gd name="csY214" fmla="*/ 73274 h 82223"/>
                <a:gd name="csX215" fmla="*/ 92292 w 115783"/>
                <a:gd name="csY215" fmla="*/ 74952 h 82223"/>
                <a:gd name="csX216" fmla="*/ 90613 w 115783"/>
                <a:gd name="csY216" fmla="*/ 74952 h 82223"/>
                <a:gd name="csX217" fmla="*/ 88936 w 115783"/>
                <a:gd name="csY217" fmla="*/ 76630 h 82223"/>
                <a:gd name="csX218" fmla="*/ 87257 w 115783"/>
                <a:gd name="csY218" fmla="*/ 76630 h 82223"/>
                <a:gd name="csX219" fmla="*/ 87257 w 115783"/>
                <a:gd name="csY219" fmla="*/ 78308 h 82223"/>
                <a:gd name="csX220" fmla="*/ 87257 w 115783"/>
                <a:gd name="csY220" fmla="*/ 79986 h 82223"/>
                <a:gd name="csX221" fmla="*/ 85580 w 115783"/>
                <a:gd name="csY221" fmla="*/ 79986 h 82223"/>
                <a:gd name="csX222" fmla="*/ 83901 w 115783"/>
                <a:gd name="csY222" fmla="*/ 79986 h 82223"/>
                <a:gd name="csX223" fmla="*/ 81664 w 115783"/>
                <a:gd name="csY223" fmla="*/ 82223 h 82223"/>
                <a:gd name="csX224" fmla="*/ 79986 w 115783"/>
                <a:gd name="csY224" fmla="*/ 79986 h 82223"/>
                <a:gd name="csX225" fmla="*/ 78308 w 115783"/>
                <a:gd name="csY225" fmla="*/ 79986 h 82223"/>
                <a:gd name="csX226" fmla="*/ 76630 w 115783"/>
                <a:gd name="csY226" fmla="*/ 79986 h 82223"/>
                <a:gd name="csX227" fmla="*/ 74952 w 115783"/>
                <a:gd name="csY227" fmla="*/ 79986 h 82223"/>
                <a:gd name="csX228" fmla="*/ 72715 w 115783"/>
                <a:gd name="csY228" fmla="*/ 82223 h 82223"/>
                <a:gd name="csX229" fmla="*/ 71036 w 115783"/>
                <a:gd name="csY229" fmla="*/ 82223 h 82223"/>
                <a:gd name="csX230" fmla="*/ 69359 w 115783"/>
                <a:gd name="csY230" fmla="*/ 82223 h 82223"/>
                <a:gd name="csX231" fmla="*/ 69359 w 115783"/>
                <a:gd name="csY231" fmla="*/ 82223 h 82223"/>
                <a:gd name="csX232" fmla="*/ 67680 w 115783"/>
                <a:gd name="csY232" fmla="*/ 82223 h 822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</a:cxnLst>
              <a:rect l="l" t="t" r="r" b="b"/>
              <a:pathLst>
                <a:path w="115783" h="82223">
                  <a:moveTo>
                    <a:pt x="67680" y="82223"/>
                  </a:moveTo>
                  <a:lnTo>
                    <a:pt x="67680" y="79986"/>
                  </a:lnTo>
                  <a:lnTo>
                    <a:pt x="66003" y="79986"/>
                  </a:lnTo>
                  <a:lnTo>
                    <a:pt x="63765" y="79986"/>
                  </a:lnTo>
                  <a:lnTo>
                    <a:pt x="63765" y="78308"/>
                  </a:lnTo>
                  <a:lnTo>
                    <a:pt x="62087" y="78308"/>
                  </a:lnTo>
                  <a:lnTo>
                    <a:pt x="62087" y="79986"/>
                  </a:lnTo>
                  <a:lnTo>
                    <a:pt x="60409" y="79986"/>
                  </a:lnTo>
                  <a:lnTo>
                    <a:pt x="60409" y="78308"/>
                  </a:lnTo>
                  <a:lnTo>
                    <a:pt x="58731" y="78308"/>
                  </a:lnTo>
                  <a:lnTo>
                    <a:pt x="57053" y="78308"/>
                  </a:lnTo>
                  <a:lnTo>
                    <a:pt x="55375" y="78308"/>
                  </a:lnTo>
                  <a:lnTo>
                    <a:pt x="55375" y="78308"/>
                  </a:lnTo>
                  <a:lnTo>
                    <a:pt x="53138" y="76630"/>
                  </a:lnTo>
                  <a:lnTo>
                    <a:pt x="51459" y="76630"/>
                  </a:lnTo>
                  <a:lnTo>
                    <a:pt x="53138" y="76630"/>
                  </a:lnTo>
                  <a:lnTo>
                    <a:pt x="51459" y="76630"/>
                  </a:lnTo>
                  <a:lnTo>
                    <a:pt x="49782" y="76630"/>
                  </a:lnTo>
                  <a:lnTo>
                    <a:pt x="49782" y="74952"/>
                  </a:lnTo>
                  <a:lnTo>
                    <a:pt x="48103" y="74952"/>
                  </a:lnTo>
                  <a:lnTo>
                    <a:pt x="46426" y="74952"/>
                  </a:lnTo>
                  <a:lnTo>
                    <a:pt x="46426" y="73274"/>
                  </a:lnTo>
                  <a:lnTo>
                    <a:pt x="46426" y="71596"/>
                  </a:lnTo>
                  <a:lnTo>
                    <a:pt x="44188" y="71596"/>
                  </a:lnTo>
                  <a:lnTo>
                    <a:pt x="44188" y="69359"/>
                  </a:lnTo>
                  <a:lnTo>
                    <a:pt x="44188" y="67680"/>
                  </a:lnTo>
                  <a:lnTo>
                    <a:pt x="42510" y="67680"/>
                  </a:lnTo>
                  <a:lnTo>
                    <a:pt x="42510" y="66002"/>
                  </a:lnTo>
                  <a:lnTo>
                    <a:pt x="40832" y="64324"/>
                  </a:lnTo>
                  <a:lnTo>
                    <a:pt x="39154" y="64324"/>
                  </a:lnTo>
                  <a:lnTo>
                    <a:pt x="39154" y="62646"/>
                  </a:lnTo>
                  <a:lnTo>
                    <a:pt x="39154" y="60409"/>
                  </a:lnTo>
                  <a:lnTo>
                    <a:pt x="37476" y="60409"/>
                  </a:lnTo>
                  <a:lnTo>
                    <a:pt x="35239" y="58731"/>
                  </a:lnTo>
                  <a:lnTo>
                    <a:pt x="33561" y="58731"/>
                  </a:lnTo>
                  <a:lnTo>
                    <a:pt x="31882" y="58731"/>
                  </a:lnTo>
                  <a:lnTo>
                    <a:pt x="28526" y="58731"/>
                  </a:lnTo>
                  <a:lnTo>
                    <a:pt x="26849" y="57053"/>
                  </a:lnTo>
                  <a:lnTo>
                    <a:pt x="24611" y="57053"/>
                  </a:lnTo>
                  <a:lnTo>
                    <a:pt x="24611" y="55375"/>
                  </a:lnTo>
                  <a:lnTo>
                    <a:pt x="22933" y="53697"/>
                  </a:lnTo>
                  <a:lnTo>
                    <a:pt x="21255" y="51460"/>
                  </a:lnTo>
                  <a:lnTo>
                    <a:pt x="19577" y="49782"/>
                  </a:lnTo>
                  <a:lnTo>
                    <a:pt x="17899" y="48103"/>
                  </a:lnTo>
                  <a:lnTo>
                    <a:pt x="15662" y="48103"/>
                  </a:lnTo>
                  <a:lnTo>
                    <a:pt x="15662" y="46425"/>
                  </a:lnTo>
                  <a:lnTo>
                    <a:pt x="13984" y="46425"/>
                  </a:lnTo>
                  <a:lnTo>
                    <a:pt x="12305" y="44747"/>
                  </a:lnTo>
                  <a:lnTo>
                    <a:pt x="10628" y="43069"/>
                  </a:lnTo>
                  <a:lnTo>
                    <a:pt x="8949" y="40832"/>
                  </a:lnTo>
                  <a:lnTo>
                    <a:pt x="6712" y="40832"/>
                  </a:lnTo>
                  <a:lnTo>
                    <a:pt x="5034" y="40832"/>
                  </a:lnTo>
                  <a:lnTo>
                    <a:pt x="1678" y="37476"/>
                  </a:lnTo>
                  <a:lnTo>
                    <a:pt x="1678" y="35798"/>
                  </a:lnTo>
                  <a:lnTo>
                    <a:pt x="0" y="35798"/>
                  </a:lnTo>
                  <a:lnTo>
                    <a:pt x="0" y="34120"/>
                  </a:lnTo>
                  <a:lnTo>
                    <a:pt x="1678" y="34120"/>
                  </a:lnTo>
                  <a:lnTo>
                    <a:pt x="3356" y="31883"/>
                  </a:lnTo>
                  <a:lnTo>
                    <a:pt x="3356" y="30205"/>
                  </a:lnTo>
                  <a:lnTo>
                    <a:pt x="3356" y="28526"/>
                  </a:lnTo>
                  <a:lnTo>
                    <a:pt x="3356" y="26848"/>
                  </a:lnTo>
                  <a:lnTo>
                    <a:pt x="3356" y="25170"/>
                  </a:lnTo>
                  <a:lnTo>
                    <a:pt x="3356" y="22933"/>
                  </a:lnTo>
                  <a:lnTo>
                    <a:pt x="3356" y="21255"/>
                  </a:lnTo>
                  <a:lnTo>
                    <a:pt x="3356" y="19577"/>
                  </a:lnTo>
                  <a:lnTo>
                    <a:pt x="3356" y="17899"/>
                  </a:lnTo>
                  <a:lnTo>
                    <a:pt x="6712" y="16221"/>
                  </a:lnTo>
                  <a:lnTo>
                    <a:pt x="6712" y="12306"/>
                  </a:lnTo>
                  <a:lnTo>
                    <a:pt x="6712" y="10628"/>
                  </a:lnTo>
                  <a:lnTo>
                    <a:pt x="6712" y="8949"/>
                  </a:lnTo>
                  <a:lnTo>
                    <a:pt x="8949" y="8949"/>
                  </a:lnTo>
                  <a:lnTo>
                    <a:pt x="8949" y="7271"/>
                  </a:lnTo>
                  <a:lnTo>
                    <a:pt x="6712" y="7271"/>
                  </a:lnTo>
                  <a:lnTo>
                    <a:pt x="6712" y="5593"/>
                  </a:lnTo>
                  <a:lnTo>
                    <a:pt x="6712" y="3356"/>
                  </a:lnTo>
                  <a:lnTo>
                    <a:pt x="8949" y="3356"/>
                  </a:lnTo>
                  <a:lnTo>
                    <a:pt x="8949" y="1678"/>
                  </a:lnTo>
                  <a:lnTo>
                    <a:pt x="8949" y="0"/>
                  </a:lnTo>
                  <a:lnTo>
                    <a:pt x="10628" y="0"/>
                  </a:lnTo>
                  <a:lnTo>
                    <a:pt x="10628" y="1678"/>
                  </a:lnTo>
                  <a:lnTo>
                    <a:pt x="10628" y="3356"/>
                  </a:lnTo>
                  <a:lnTo>
                    <a:pt x="12305" y="3356"/>
                  </a:lnTo>
                  <a:lnTo>
                    <a:pt x="13984" y="3356"/>
                  </a:lnTo>
                  <a:lnTo>
                    <a:pt x="13984" y="5593"/>
                  </a:lnTo>
                  <a:lnTo>
                    <a:pt x="13984" y="7271"/>
                  </a:lnTo>
                  <a:lnTo>
                    <a:pt x="15662" y="7271"/>
                  </a:lnTo>
                  <a:lnTo>
                    <a:pt x="15662" y="8949"/>
                  </a:lnTo>
                  <a:lnTo>
                    <a:pt x="15662" y="10628"/>
                  </a:lnTo>
                  <a:lnTo>
                    <a:pt x="13984" y="10628"/>
                  </a:lnTo>
                  <a:lnTo>
                    <a:pt x="13984" y="12306"/>
                  </a:lnTo>
                  <a:lnTo>
                    <a:pt x="13984" y="10628"/>
                  </a:lnTo>
                  <a:lnTo>
                    <a:pt x="13984" y="10628"/>
                  </a:lnTo>
                  <a:lnTo>
                    <a:pt x="13984" y="12306"/>
                  </a:lnTo>
                  <a:lnTo>
                    <a:pt x="13984" y="14543"/>
                  </a:lnTo>
                  <a:lnTo>
                    <a:pt x="12305" y="14543"/>
                  </a:lnTo>
                  <a:lnTo>
                    <a:pt x="12305" y="16221"/>
                  </a:lnTo>
                  <a:lnTo>
                    <a:pt x="13984" y="16221"/>
                  </a:lnTo>
                  <a:lnTo>
                    <a:pt x="13984" y="17899"/>
                  </a:lnTo>
                  <a:lnTo>
                    <a:pt x="13984" y="19577"/>
                  </a:lnTo>
                  <a:lnTo>
                    <a:pt x="13984" y="21255"/>
                  </a:lnTo>
                  <a:lnTo>
                    <a:pt x="13984" y="21255"/>
                  </a:lnTo>
                  <a:lnTo>
                    <a:pt x="15662" y="22933"/>
                  </a:lnTo>
                  <a:lnTo>
                    <a:pt x="17899" y="22933"/>
                  </a:lnTo>
                  <a:lnTo>
                    <a:pt x="17899" y="25170"/>
                  </a:lnTo>
                  <a:lnTo>
                    <a:pt x="19577" y="25170"/>
                  </a:lnTo>
                  <a:lnTo>
                    <a:pt x="21255" y="25170"/>
                  </a:lnTo>
                  <a:lnTo>
                    <a:pt x="21255" y="26848"/>
                  </a:lnTo>
                  <a:lnTo>
                    <a:pt x="22933" y="26848"/>
                  </a:lnTo>
                  <a:lnTo>
                    <a:pt x="24611" y="26848"/>
                  </a:lnTo>
                  <a:lnTo>
                    <a:pt x="24611" y="25170"/>
                  </a:lnTo>
                  <a:lnTo>
                    <a:pt x="26849" y="25170"/>
                  </a:lnTo>
                  <a:lnTo>
                    <a:pt x="26849" y="22933"/>
                  </a:lnTo>
                  <a:lnTo>
                    <a:pt x="26849" y="21255"/>
                  </a:lnTo>
                  <a:lnTo>
                    <a:pt x="28526" y="21255"/>
                  </a:lnTo>
                  <a:lnTo>
                    <a:pt x="28526" y="19577"/>
                  </a:lnTo>
                  <a:lnTo>
                    <a:pt x="28526" y="17899"/>
                  </a:lnTo>
                  <a:lnTo>
                    <a:pt x="30205" y="16221"/>
                  </a:lnTo>
                  <a:lnTo>
                    <a:pt x="31882" y="16221"/>
                  </a:lnTo>
                  <a:lnTo>
                    <a:pt x="33561" y="16221"/>
                  </a:lnTo>
                  <a:lnTo>
                    <a:pt x="35239" y="16221"/>
                  </a:lnTo>
                  <a:lnTo>
                    <a:pt x="37476" y="16221"/>
                  </a:lnTo>
                  <a:lnTo>
                    <a:pt x="39154" y="16221"/>
                  </a:lnTo>
                  <a:lnTo>
                    <a:pt x="40832" y="16221"/>
                  </a:lnTo>
                  <a:lnTo>
                    <a:pt x="42510" y="17899"/>
                  </a:lnTo>
                  <a:lnTo>
                    <a:pt x="44188" y="19577"/>
                  </a:lnTo>
                  <a:lnTo>
                    <a:pt x="46426" y="19577"/>
                  </a:lnTo>
                  <a:lnTo>
                    <a:pt x="51459" y="17899"/>
                  </a:lnTo>
                  <a:lnTo>
                    <a:pt x="53138" y="17899"/>
                  </a:lnTo>
                  <a:lnTo>
                    <a:pt x="55375" y="17899"/>
                  </a:lnTo>
                  <a:lnTo>
                    <a:pt x="55375" y="19577"/>
                  </a:lnTo>
                  <a:lnTo>
                    <a:pt x="57053" y="19577"/>
                  </a:lnTo>
                  <a:lnTo>
                    <a:pt x="57053" y="21255"/>
                  </a:lnTo>
                  <a:lnTo>
                    <a:pt x="58731" y="21255"/>
                  </a:lnTo>
                  <a:lnTo>
                    <a:pt x="60409" y="21255"/>
                  </a:lnTo>
                  <a:lnTo>
                    <a:pt x="60409" y="22933"/>
                  </a:lnTo>
                  <a:lnTo>
                    <a:pt x="58731" y="25170"/>
                  </a:lnTo>
                  <a:lnTo>
                    <a:pt x="57053" y="25170"/>
                  </a:lnTo>
                  <a:lnTo>
                    <a:pt x="57053" y="26848"/>
                  </a:lnTo>
                  <a:lnTo>
                    <a:pt x="57053" y="28526"/>
                  </a:lnTo>
                  <a:lnTo>
                    <a:pt x="57053" y="30205"/>
                  </a:lnTo>
                  <a:lnTo>
                    <a:pt x="58731" y="30205"/>
                  </a:lnTo>
                  <a:lnTo>
                    <a:pt x="58731" y="31883"/>
                  </a:lnTo>
                  <a:lnTo>
                    <a:pt x="57053" y="34120"/>
                  </a:lnTo>
                  <a:lnTo>
                    <a:pt x="58731" y="34120"/>
                  </a:lnTo>
                  <a:lnTo>
                    <a:pt x="58731" y="35798"/>
                  </a:lnTo>
                  <a:lnTo>
                    <a:pt x="60409" y="37476"/>
                  </a:lnTo>
                  <a:lnTo>
                    <a:pt x="60409" y="37476"/>
                  </a:lnTo>
                  <a:lnTo>
                    <a:pt x="62087" y="37476"/>
                  </a:lnTo>
                  <a:lnTo>
                    <a:pt x="62087" y="37476"/>
                  </a:lnTo>
                  <a:lnTo>
                    <a:pt x="63765" y="37476"/>
                  </a:lnTo>
                  <a:lnTo>
                    <a:pt x="63765" y="37476"/>
                  </a:lnTo>
                  <a:lnTo>
                    <a:pt x="66003" y="37476"/>
                  </a:lnTo>
                  <a:lnTo>
                    <a:pt x="67680" y="37476"/>
                  </a:lnTo>
                  <a:lnTo>
                    <a:pt x="67680" y="35798"/>
                  </a:lnTo>
                  <a:lnTo>
                    <a:pt x="69359" y="35798"/>
                  </a:lnTo>
                  <a:lnTo>
                    <a:pt x="71036" y="35798"/>
                  </a:lnTo>
                  <a:lnTo>
                    <a:pt x="72715" y="35798"/>
                  </a:lnTo>
                  <a:lnTo>
                    <a:pt x="72715" y="34120"/>
                  </a:lnTo>
                  <a:lnTo>
                    <a:pt x="74952" y="34120"/>
                  </a:lnTo>
                  <a:lnTo>
                    <a:pt x="74952" y="31883"/>
                  </a:lnTo>
                  <a:lnTo>
                    <a:pt x="76630" y="31883"/>
                  </a:lnTo>
                  <a:lnTo>
                    <a:pt x="78308" y="31883"/>
                  </a:lnTo>
                  <a:lnTo>
                    <a:pt x="79986" y="31883"/>
                  </a:lnTo>
                  <a:lnTo>
                    <a:pt x="79986" y="31883"/>
                  </a:lnTo>
                  <a:lnTo>
                    <a:pt x="83901" y="34120"/>
                  </a:lnTo>
                  <a:lnTo>
                    <a:pt x="85580" y="34120"/>
                  </a:lnTo>
                  <a:lnTo>
                    <a:pt x="85580" y="35798"/>
                  </a:lnTo>
                  <a:lnTo>
                    <a:pt x="87257" y="35798"/>
                  </a:lnTo>
                  <a:lnTo>
                    <a:pt x="88936" y="35798"/>
                  </a:lnTo>
                  <a:lnTo>
                    <a:pt x="90613" y="35798"/>
                  </a:lnTo>
                  <a:lnTo>
                    <a:pt x="92292" y="35798"/>
                  </a:lnTo>
                  <a:lnTo>
                    <a:pt x="92292" y="37476"/>
                  </a:lnTo>
                  <a:lnTo>
                    <a:pt x="94529" y="37476"/>
                  </a:lnTo>
                  <a:lnTo>
                    <a:pt x="96207" y="37476"/>
                  </a:lnTo>
                  <a:lnTo>
                    <a:pt x="97885" y="37476"/>
                  </a:lnTo>
                  <a:lnTo>
                    <a:pt x="97885" y="39154"/>
                  </a:lnTo>
                  <a:lnTo>
                    <a:pt x="99563" y="39154"/>
                  </a:lnTo>
                  <a:lnTo>
                    <a:pt x="99563" y="40832"/>
                  </a:lnTo>
                  <a:lnTo>
                    <a:pt x="99563" y="43069"/>
                  </a:lnTo>
                  <a:lnTo>
                    <a:pt x="101241" y="44747"/>
                  </a:lnTo>
                  <a:lnTo>
                    <a:pt x="101241" y="46425"/>
                  </a:lnTo>
                  <a:lnTo>
                    <a:pt x="103478" y="46425"/>
                  </a:lnTo>
                  <a:lnTo>
                    <a:pt x="105157" y="46425"/>
                  </a:lnTo>
                  <a:lnTo>
                    <a:pt x="106834" y="46425"/>
                  </a:lnTo>
                  <a:lnTo>
                    <a:pt x="108513" y="46425"/>
                  </a:lnTo>
                  <a:lnTo>
                    <a:pt x="110190" y="44747"/>
                  </a:lnTo>
                  <a:lnTo>
                    <a:pt x="110190" y="43069"/>
                  </a:lnTo>
                  <a:lnTo>
                    <a:pt x="112428" y="43069"/>
                  </a:lnTo>
                  <a:lnTo>
                    <a:pt x="114106" y="43069"/>
                  </a:lnTo>
                  <a:lnTo>
                    <a:pt x="115784" y="43069"/>
                  </a:lnTo>
                  <a:lnTo>
                    <a:pt x="115784" y="44747"/>
                  </a:lnTo>
                  <a:lnTo>
                    <a:pt x="115784" y="46425"/>
                  </a:lnTo>
                  <a:lnTo>
                    <a:pt x="114106" y="46425"/>
                  </a:lnTo>
                  <a:lnTo>
                    <a:pt x="114106" y="48103"/>
                  </a:lnTo>
                  <a:lnTo>
                    <a:pt x="112428" y="49782"/>
                  </a:lnTo>
                  <a:lnTo>
                    <a:pt x="112428" y="51460"/>
                  </a:lnTo>
                  <a:lnTo>
                    <a:pt x="110190" y="53697"/>
                  </a:lnTo>
                  <a:lnTo>
                    <a:pt x="110190" y="55375"/>
                  </a:lnTo>
                  <a:lnTo>
                    <a:pt x="108513" y="57053"/>
                  </a:lnTo>
                  <a:lnTo>
                    <a:pt x="108513" y="58731"/>
                  </a:lnTo>
                  <a:lnTo>
                    <a:pt x="110190" y="58731"/>
                  </a:lnTo>
                  <a:lnTo>
                    <a:pt x="110190" y="60409"/>
                  </a:lnTo>
                  <a:lnTo>
                    <a:pt x="108513" y="60409"/>
                  </a:lnTo>
                  <a:lnTo>
                    <a:pt x="108513" y="62646"/>
                  </a:lnTo>
                  <a:lnTo>
                    <a:pt x="108513" y="66002"/>
                  </a:lnTo>
                  <a:lnTo>
                    <a:pt x="108513" y="67680"/>
                  </a:lnTo>
                  <a:lnTo>
                    <a:pt x="108513" y="69359"/>
                  </a:lnTo>
                  <a:lnTo>
                    <a:pt x="106834" y="69359"/>
                  </a:lnTo>
                  <a:lnTo>
                    <a:pt x="105157" y="69359"/>
                  </a:lnTo>
                  <a:lnTo>
                    <a:pt x="103478" y="71596"/>
                  </a:lnTo>
                  <a:lnTo>
                    <a:pt x="99563" y="71596"/>
                  </a:lnTo>
                  <a:lnTo>
                    <a:pt x="97885" y="71596"/>
                  </a:lnTo>
                  <a:lnTo>
                    <a:pt x="97885" y="73274"/>
                  </a:lnTo>
                  <a:lnTo>
                    <a:pt x="94529" y="73274"/>
                  </a:lnTo>
                  <a:lnTo>
                    <a:pt x="92292" y="73274"/>
                  </a:lnTo>
                  <a:lnTo>
                    <a:pt x="92292" y="74952"/>
                  </a:lnTo>
                  <a:lnTo>
                    <a:pt x="90613" y="74952"/>
                  </a:lnTo>
                  <a:lnTo>
                    <a:pt x="88936" y="76630"/>
                  </a:lnTo>
                  <a:lnTo>
                    <a:pt x="87257" y="76630"/>
                  </a:lnTo>
                  <a:lnTo>
                    <a:pt x="87257" y="78308"/>
                  </a:lnTo>
                  <a:lnTo>
                    <a:pt x="87257" y="79986"/>
                  </a:lnTo>
                  <a:lnTo>
                    <a:pt x="85580" y="79986"/>
                  </a:lnTo>
                  <a:lnTo>
                    <a:pt x="83901" y="79986"/>
                  </a:lnTo>
                  <a:lnTo>
                    <a:pt x="81664" y="82223"/>
                  </a:lnTo>
                  <a:lnTo>
                    <a:pt x="79986" y="79986"/>
                  </a:lnTo>
                  <a:lnTo>
                    <a:pt x="78308" y="79986"/>
                  </a:lnTo>
                  <a:lnTo>
                    <a:pt x="76630" y="79986"/>
                  </a:lnTo>
                  <a:lnTo>
                    <a:pt x="74952" y="79986"/>
                  </a:lnTo>
                  <a:lnTo>
                    <a:pt x="72715" y="82223"/>
                  </a:lnTo>
                  <a:lnTo>
                    <a:pt x="71036" y="82223"/>
                  </a:lnTo>
                  <a:lnTo>
                    <a:pt x="69359" y="82223"/>
                  </a:lnTo>
                  <a:lnTo>
                    <a:pt x="69359" y="82223"/>
                  </a:lnTo>
                  <a:lnTo>
                    <a:pt x="67680" y="8222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FC69EA7-60BD-3CE7-F833-F6CF17E0679A}"/>
                </a:ext>
              </a:extLst>
            </p:cNvPr>
            <p:cNvSpPr/>
            <p:nvPr/>
          </p:nvSpPr>
          <p:spPr>
            <a:xfrm>
              <a:off x="6824853" y="934272"/>
              <a:ext cx="165565" cy="166124"/>
            </a:xfrm>
            <a:custGeom>
              <a:avLst/>
              <a:gdLst>
                <a:gd name="csX0" fmla="*/ 126411 w 165565"/>
                <a:gd name="csY0" fmla="*/ 166125 h 166124"/>
                <a:gd name="csX1" fmla="*/ 124734 w 165565"/>
                <a:gd name="csY1" fmla="*/ 164447 h 166124"/>
                <a:gd name="csX2" fmla="*/ 124734 w 165565"/>
                <a:gd name="csY2" fmla="*/ 162769 h 166124"/>
                <a:gd name="csX3" fmla="*/ 123055 w 165565"/>
                <a:gd name="csY3" fmla="*/ 160531 h 166124"/>
                <a:gd name="csX4" fmla="*/ 123055 w 165565"/>
                <a:gd name="csY4" fmla="*/ 162769 h 166124"/>
                <a:gd name="csX5" fmla="*/ 121377 w 165565"/>
                <a:gd name="csY5" fmla="*/ 162769 h 166124"/>
                <a:gd name="csX6" fmla="*/ 119140 w 165565"/>
                <a:gd name="csY6" fmla="*/ 160531 h 166124"/>
                <a:gd name="csX7" fmla="*/ 119140 w 165565"/>
                <a:gd name="csY7" fmla="*/ 160531 h 166124"/>
                <a:gd name="csX8" fmla="*/ 117462 w 165565"/>
                <a:gd name="csY8" fmla="*/ 160531 h 166124"/>
                <a:gd name="csX9" fmla="*/ 117462 w 165565"/>
                <a:gd name="csY9" fmla="*/ 162769 h 166124"/>
                <a:gd name="csX10" fmla="*/ 115784 w 165565"/>
                <a:gd name="csY10" fmla="*/ 162769 h 166124"/>
                <a:gd name="csX11" fmla="*/ 114106 w 165565"/>
                <a:gd name="csY11" fmla="*/ 162769 h 166124"/>
                <a:gd name="csX12" fmla="*/ 112428 w 165565"/>
                <a:gd name="csY12" fmla="*/ 162769 h 166124"/>
                <a:gd name="csX13" fmla="*/ 112428 w 165565"/>
                <a:gd name="csY13" fmla="*/ 160531 h 166124"/>
                <a:gd name="csX14" fmla="*/ 112428 w 165565"/>
                <a:gd name="csY14" fmla="*/ 158853 h 166124"/>
                <a:gd name="csX15" fmla="*/ 110190 w 165565"/>
                <a:gd name="csY15" fmla="*/ 160531 h 166124"/>
                <a:gd name="csX16" fmla="*/ 108513 w 165565"/>
                <a:gd name="csY16" fmla="*/ 160531 h 166124"/>
                <a:gd name="csX17" fmla="*/ 106834 w 165565"/>
                <a:gd name="csY17" fmla="*/ 160531 h 166124"/>
                <a:gd name="csX18" fmla="*/ 105157 w 165565"/>
                <a:gd name="csY18" fmla="*/ 160531 h 166124"/>
                <a:gd name="csX19" fmla="*/ 105157 w 165565"/>
                <a:gd name="csY19" fmla="*/ 158853 h 166124"/>
                <a:gd name="csX20" fmla="*/ 103478 w 165565"/>
                <a:gd name="csY20" fmla="*/ 157175 h 166124"/>
                <a:gd name="csX21" fmla="*/ 101241 w 165565"/>
                <a:gd name="csY21" fmla="*/ 157175 h 166124"/>
                <a:gd name="csX22" fmla="*/ 101241 w 165565"/>
                <a:gd name="csY22" fmla="*/ 155497 h 166124"/>
                <a:gd name="csX23" fmla="*/ 101241 w 165565"/>
                <a:gd name="csY23" fmla="*/ 153819 h 166124"/>
                <a:gd name="csX24" fmla="*/ 99563 w 165565"/>
                <a:gd name="csY24" fmla="*/ 152141 h 166124"/>
                <a:gd name="csX25" fmla="*/ 99563 w 165565"/>
                <a:gd name="csY25" fmla="*/ 152141 h 166124"/>
                <a:gd name="csX26" fmla="*/ 97885 w 165565"/>
                <a:gd name="csY26" fmla="*/ 152141 h 166124"/>
                <a:gd name="csX27" fmla="*/ 96207 w 165565"/>
                <a:gd name="csY27" fmla="*/ 152141 h 166124"/>
                <a:gd name="csX28" fmla="*/ 96207 w 165565"/>
                <a:gd name="csY28" fmla="*/ 149904 h 166124"/>
                <a:gd name="csX29" fmla="*/ 94529 w 165565"/>
                <a:gd name="csY29" fmla="*/ 148226 h 166124"/>
                <a:gd name="csX30" fmla="*/ 94529 w 165565"/>
                <a:gd name="csY30" fmla="*/ 146548 h 166124"/>
                <a:gd name="csX31" fmla="*/ 92851 w 165565"/>
                <a:gd name="csY31" fmla="*/ 146548 h 166124"/>
                <a:gd name="csX32" fmla="*/ 92851 w 165565"/>
                <a:gd name="csY32" fmla="*/ 144870 h 166124"/>
                <a:gd name="csX33" fmla="*/ 92851 w 165565"/>
                <a:gd name="csY33" fmla="*/ 143192 h 166124"/>
                <a:gd name="csX34" fmla="*/ 92851 w 165565"/>
                <a:gd name="csY34" fmla="*/ 140954 h 166124"/>
                <a:gd name="csX35" fmla="*/ 92851 w 165565"/>
                <a:gd name="csY35" fmla="*/ 139276 h 166124"/>
                <a:gd name="csX36" fmla="*/ 90613 w 165565"/>
                <a:gd name="csY36" fmla="*/ 139276 h 166124"/>
                <a:gd name="csX37" fmla="*/ 90613 w 165565"/>
                <a:gd name="csY37" fmla="*/ 137598 h 166124"/>
                <a:gd name="csX38" fmla="*/ 90613 w 165565"/>
                <a:gd name="csY38" fmla="*/ 135920 h 166124"/>
                <a:gd name="csX39" fmla="*/ 88936 w 165565"/>
                <a:gd name="csY39" fmla="*/ 135920 h 166124"/>
                <a:gd name="csX40" fmla="*/ 88936 w 165565"/>
                <a:gd name="csY40" fmla="*/ 137598 h 166124"/>
                <a:gd name="csX41" fmla="*/ 87257 w 165565"/>
                <a:gd name="csY41" fmla="*/ 137598 h 166124"/>
                <a:gd name="csX42" fmla="*/ 85580 w 165565"/>
                <a:gd name="csY42" fmla="*/ 135920 h 166124"/>
                <a:gd name="csX43" fmla="*/ 85580 w 165565"/>
                <a:gd name="csY43" fmla="*/ 137598 h 166124"/>
                <a:gd name="csX44" fmla="*/ 83901 w 165565"/>
                <a:gd name="csY44" fmla="*/ 137598 h 166124"/>
                <a:gd name="csX45" fmla="*/ 83901 w 165565"/>
                <a:gd name="csY45" fmla="*/ 137598 h 166124"/>
                <a:gd name="csX46" fmla="*/ 81664 w 165565"/>
                <a:gd name="csY46" fmla="*/ 137598 h 166124"/>
                <a:gd name="csX47" fmla="*/ 81664 w 165565"/>
                <a:gd name="csY47" fmla="*/ 139276 h 166124"/>
                <a:gd name="csX48" fmla="*/ 79986 w 165565"/>
                <a:gd name="csY48" fmla="*/ 139276 h 166124"/>
                <a:gd name="csX49" fmla="*/ 78308 w 165565"/>
                <a:gd name="csY49" fmla="*/ 139276 h 166124"/>
                <a:gd name="csX50" fmla="*/ 78308 w 165565"/>
                <a:gd name="csY50" fmla="*/ 137598 h 166124"/>
                <a:gd name="csX51" fmla="*/ 76630 w 165565"/>
                <a:gd name="csY51" fmla="*/ 137598 h 166124"/>
                <a:gd name="csX52" fmla="*/ 78308 w 165565"/>
                <a:gd name="csY52" fmla="*/ 137598 h 166124"/>
                <a:gd name="csX53" fmla="*/ 74952 w 165565"/>
                <a:gd name="csY53" fmla="*/ 137598 h 166124"/>
                <a:gd name="csX54" fmla="*/ 72715 w 165565"/>
                <a:gd name="csY54" fmla="*/ 137598 h 166124"/>
                <a:gd name="csX55" fmla="*/ 72715 w 165565"/>
                <a:gd name="csY55" fmla="*/ 139276 h 166124"/>
                <a:gd name="csX56" fmla="*/ 71036 w 165565"/>
                <a:gd name="csY56" fmla="*/ 139276 h 166124"/>
                <a:gd name="csX57" fmla="*/ 69359 w 165565"/>
                <a:gd name="csY57" fmla="*/ 139276 h 166124"/>
                <a:gd name="csX58" fmla="*/ 69359 w 165565"/>
                <a:gd name="csY58" fmla="*/ 137598 h 166124"/>
                <a:gd name="csX59" fmla="*/ 67680 w 165565"/>
                <a:gd name="csY59" fmla="*/ 137598 h 166124"/>
                <a:gd name="csX60" fmla="*/ 66003 w 165565"/>
                <a:gd name="csY60" fmla="*/ 137598 h 166124"/>
                <a:gd name="csX61" fmla="*/ 64324 w 165565"/>
                <a:gd name="csY61" fmla="*/ 137598 h 166124"/>
                <a:gd name="csX62" fmla="*/ 62087 w 165565"/>
                <a:gd name="csY62" fmla="*/ 137598 h 166124"/>
                <a:gd name="csX63" fmla="*/ 60409 w 165565"/>
                <a:gd name="csY63" fmla="*/ 135920 h 166124"/>
                <a:gd name="csX64" fmla="*/ 62087 w 165565"/>
                <a:gd name="csY64" fmla="*/ 134242 h 166124"/>
                <a:gd name="csX65" fmla="*/ 62087 w 165565"/>
                <a:gd name="csY65" fmla="*/ 132005 h 166124"/>
                <a:gd name="csX66" fmla="*/ 62087 w 165565"/>
                <a:gd name="csY66" fmla="*/ 130327 h 166124"/>
                <a:gd name="csX67" fmla="*/ 62087 w 165565"/>
                <a:gd name="csY67" fmla="*/ 128649 h 166124"/>
                <a:gd name="csX68" fmla="*/ 60409 w 165565"/>
                <a:gd name="csY68" fmla="*/ 128649 h 166124"/>
                <a:gd name="csX69" fmla="*/ 60409 w 165565"/>
                <a:gd name="csY69" fmla="*/ 128649 h 166124"/>
                <a:gd name="csX70" fmla="*/ 60409 w 165565"/>
                <a:gd name="csY70" fmla="*/ 126971 h 166124"/>
                <a:gd name="csX71" fmla="*/ 60409 w 165565"/>
                <a:gd name="csY71" fmla="*/ 125293 h 166124"/>
                <a:gd name="csX72" fmla="*/ 58731 w 165565"/>
                <a:gd name="csY72" fmla="*/ 125293 h 166124"/>
                <a:gd name="csX73" fmla="*/ 57053 w 165565"/>
                <a:gd name="csY73" fmla="*/ 125293 h 166124"/>
                <a:gd name="csX74" fmla="*/ 55375 w 165565"/>
                <a:gd name="csY74" fmla="*/ 126971 h 166124"/>
                <a:gd name="csX75" fmla="*/ 53138 w 165565"/>
                <a:gd name="csY75" fmla="*/ 126971 h 166124"/>
                <a:gd name="csX76" fmla="*/ 53138 w 165565"/>
                <a:gd name="csY76" fmla="*/ 128649 h 166124"/>
                <a:gd name="csX77" fmla="*/ 51459 w 165565"/>
                <a:gd name="csY77" fmla="*/ 128649 h 166124"/>
                <a:gd name="csX78" fmla="*/ 51459 w 165565"/>
                <a:gd name="csY78" fmla="*/ 130327 h 166124"/>
                <a:gd name="csX79" fmla="*/ 49782 w 165565"/>
                <a:gd name="csY79" fmla="*/ 132005 h 166124"/>
                <a:gd name="csX80" fmla="*/ 48103 w 165565"/>
                <a:gd name="csY80" fmla="*/ 134242 h 166124"/>
                <a:gd name="csX81" fmla="*/ 46426 w 165565"/>
                <a:gd name="csY81" fmla="*/ 134242 h 166124"/>
                <a:gd name="csX82" fmla="*/ 44188 w 165565"/>
                <a:gd name="csY82" fmla="*/ 132005 h 166124"/>
                <a:gd name="csX83" fmla="*/ 44188 w 165565"/>
                <a:gd name="csY83" fmla="*/ 132005 h 166124"/>
                <a:gd name="csX84" fmla="*/ 42510 w 165565"/>
                <a:gd name="csY84" fmla="*/ 132005 h 166124"/>
                <a:gd name="csX85" fmla="*/ 40832 w 165565"/>
                <a:gd name="csY85" fmla="*/ 130327 h 166124"/>
                <a:gd name="csX86" fmla="*/ 40832 w 165565"/>
                <a:gd name="csY86" fmla="*/ 126971 h 166124"/>
                <a:gd name="csX87" fmla="*/ 40832 w 165565"/>
                <a:gd name="csY87" fmla="*/ 125293 h 166124"/>
                <a:gd name="csX88" fmla="*/ 39154 w 165565"/>
                <a:gd name="csY88" fmla="*/ 123615 h 166124"/>
                <a:gd name="csX89" fmla="*/ 37476 w 165565"/>
                <a:gd name="csY89" fmla="*/ 123615 h 166124"/>
                <a:gd name="csX90" fmla="*/ 37476 w 165565"/>
                <a:gd name="csY90" fmla="*/ 119699 h 166124"/>
                <a:gd name="csX91" fmla="*/ 37476 w 165565"/>
                <a:gd name="csY91" fmla="*/ 116343 h 166124"/>
                <a:gd name="csX92" fmla="*/ 39154 w 165565"/>
                <a:gd name="csY92" fmla="*/ 114665 h 166124"/>
                <a:gd name="csX93" fmla="*/ 37476 w 165565"/>
                <a:gd name="csY93" fmla="*/ 114665 h 166124"/>
                <a:gd name="csX94" fmla="*/ 35798 w 165565"/>
                <a:gd name="csY94" fmla="*/ 110750 h 166124"/>
                <a:gd name="csX95" fmla="*/ 33561 w 165565"/>
                <a:gd name="csY95" fmla="*/ 109072 h 166124"/>
                <a:gd name="csX96" fmla="*/ 30205 w 165565"/>
                <a:gd name="csY96" fmla="*/ 109072 h 166124"/>
                <a:gd name="csX97" fmla="*/ 30205 w 165565"/>
                <a:gd name="csY97" fmla="*/ 107394 h 166124"/>
                <a:gd name="csX98" fmla="*/ 30205 w 165565"/>
                <a:gd name="csY98" fmla="*/ 105716 h 166124"/>
                <a:gd name="csX99" fmla="*/ 30205 w 165565"/>
                <a:gd name="csY99" fmla="*/ 103478 h 166124"/>
                <a:gd name="csX100" fmla="*/ 30205 w 165565"/>
                <a:gd name="csY100" fmla="*/ 101800 h 166124"/>
                <a:gd name="csX101" fmla="*/ 30205 w 165565"/>
                <a:gd name="csY101" fmla="*/ 101800 h 166124"/>
                <a:gd name="csX102" fmla="*/ 30205 w 165565"/>
                <a:gd name="csY102" fmla="*/ 100122 h 166124"/>
                <a:gd name="csX103" fmla="*/ 28526 w 165565"/>
                <a:gd name="csY103" fmla="*/ 96766 h 166124"/>
                <a:gd name="csX104" fmla="*/ 28526 w 165565"/>
                <a:gd name="csY104" fmla="*/ 95088 h 166124"/>
                <a:gd name="csX105" fmla="*/ 30205 w 165565"/>
                <a:gd name="csY105" fmla="*/ 92851 h 166124"/>
                <a:gd name="csX106" fmla="*/ 30205 w 165565"/>
                <a:gd name="csY106" fmla="*/ 91173 h 166124"/>
                <a:gd name="csX107" fmla="*/ 30205 w 165565"/>
                <a:gd name="csY107" fmla="*/ 89495 h 166124"/>
                <a:gd name="csX108" fmla="*/ 28526 w 165565"/>
                <a:gd name="csY108" fmla="*/ 86139 h 166124"/>
                <a:gd name="csX109" fmla="*/ 28526 w 165565"/>
                <a:gd name="csY109" fmla="*/ 83901 h 166124"/>
                <a:gd name="csX110" fmla="*/ 30205 w 165565"/>
                <a:gd name="csY110" fmla="*/ 83901 h 166124"/>
                <a:gd name="csX111" fmla="*/ 30205 w 165565"/>
                <a:gd name="csY111" fmla="*/ 82223 h 166124"/>
                <a:gd name="csX112" fmla="*/ 30205 w 165565"/>
                <a:gd name="csY112" fmla="*/ 80545 h 166124"/>
                <a:gd name="csX113" fmla="*/ 30205 w 165565"/>
                <a:gd name="csY113" fmla="*/ 78867 h 166124"/>
                <a:gd name="csX114" fmla="*/ 30205 w 165565"/>
                <a:gd name="csY114" fmla="*/ 78867 h 166124"/>
                <a:gd name="csX115" fmla="*/ 30205 w 165565"/>
                <a:gd name="csY115" fmla="*/ 77189 h 166124"/>
                <a:gd name="csX116" fmla="*/ 30205 w 165565"/>
                <a:gd name="csY116" fmla="*/ 74952 h 166124"/>
                <a:gd name="csX117" fmla="*/ 28526 w 165565"/>
                <a:gd name="csY117" fmla="*/ 74952 h 166124"/>
                <a:gd name="csX118" fmla="*/ 26849 w 165565"/>
                <a:gd name="csY118" fmla="*/ 74952 h 166124"/>
                <a:gd name="csX119" fmla="*/ 26849 w 165565"/>
                <a:gd name="csY119" fmla="*/ 73274 h 166124"/>
                <a:gd name="csX120" fmla="*/ 24611 w 165565"/>
                <a:gd name="csY120" fmla="*/ 73274 h 166124"/>
                <a:gd name="csX121" fmla="*/ 24611 w 165565"/>
                <a:gd name="csY121" fmla="*/ 74952 h 166124"/>
                <a:gd name="csX122" fmla="*/ 22933 w 165565"/>
                <a:gd name="csY122" fmla="*/ 74952 h 166124"/>
                <a:gd name="csX123" fmla="*/ 22933 w 165565"/>
                <a:gd name="csY123" fmla="*/ 73274 h 166124"/>
                <a:gd name="csX124" fmla="*/ 22933 w 165565"/>
                <a:gd name="csY124" fmla="*/ 74952 h 166124"/>
                <a:gd name="csX125" fmla="*/ 22933 w 165565"/>
                <a:gd name="csY125" fmla="*/ 73274 h 166124"/>
                <a:gd name="csX126" fmla="*/ 21255 w 165565"/>
                <a:gd name="csY126" fmla="*/ 74952 h 166124"/>
                <a:gd name="csX127" fmla="*/ 21255 w 165565"/>
                <a:gd name="csY127" fmla="*/ 77189 h 166124"/>
                <a:gd name="csX128" fmla="*/ 21255 w 165565"/>
                <a:gd name="csY128" fmla="*/ 78867 h 166124"/>
                <a:gd name="csX129" fmla="*/ 22933 w 165565"/>
                <a:gd name="csY129" fmla="*/ 78867 h 166124"/>
                <a:gd name="csX130" fmla="*/ 21255 w 165565"/>
                <a:gd name="csY130" fmla="*/ 80545 h 166124"/>
                <a:gd name="csX131" fmla="*/ 19577 w 165565"/>
                <a:gd name="csY131" fmla="*/ 80545 h 166124"/>
                <a:gd name="csX132" fmla="*/ 17899 w 165565"/>
                <a:gd name="csY132" fmla="*/ 80545 h 166124"/>
                <a:gd name="csX133" fmla="*/ 17899 w 165565"/>
                <a:gd name="csY133" fmla="*/ 78867 h 166124"/>
                <a:gd name="csX134" fmla="*/ 15662 w 165565"/>
                <a:gd name="csY134" fmla="*/ 77189 h 166124"/>
                <a:gd name="csX135" fmla="*/ 15662 w 165565"/>
                <a:gd name="csY135" fmla="*/ 74952 h 166124"/>
                <a:gd name="csX136" fmla="*/ 15662 w 165565"/>
                <a:gd name="csY136" fmla="*/ 77189 h 166124"/>
                <a:gd name="csX137" fmla="*/ 15662 w 165565"/>
                <a:gd name="csY137" fmla="*/ 74952 h 166124"/>
                <a:gd name="csX138" fmla="*/ 17899 w 165565"/>
                <a:gd name="csY138" fmla="*/ 74952 h 166124"/>
                <a:gd name="csX139" fmla="*/ 17899 w 165565"/>
                <a:gd name="csY139" fmla="*/ 74952 h 166124"/>
                <a:gd name="csX140" fmla="*/ 19577 w 165565"/>
                <a:gd name="csY140" fmla="*/ 73274 h 166124"/>
                <a:gd name="csX141" fmla="*/ 21255 w 165565"/>
                <a:gd name="csY141" fmla="*/ 71596 h 166124"/>
                <a:gd name="csX142" fmla="*/ 15662 w 165565"/>
                <a:gd name="csY142" fmla="*/ 68240 h 166124"/>
                <a:gd name="csX143" fmla="*/ 17899 w 165565"/>
                <a:gd name="csY143" fmla="*/ 68240 h 166124"/>
                <a:gd name="csX144" fmla="*/ 17899 w 165565"/>
                <a:gd name="csY144" fmla="*/ 66562 h 166124"/>
                <a:gd name="csX145" fmla="*/ 15662 w 165565"/>
                <a:gd name="csY145" fmla="*/ 66562 h 166124"/>
                <a:gd name="csX146" fmla="*/ 13984 w 165565"/>
                <a:gd name="csY146" fmla="*/ 66562 h 166124"/>
                <a:gd name="csX147" fmla="*/ 15662 w 165565"/>
                <a:gd name="csY147" fmla="*/ 66562 h 166124"/>
                <a:gd name="csX148" fmla="*/ 13984 w 165565"/>
                <a:gd name="csY148" fmla="*/ 66562 h 166124"/>
                <a:gd name="csX149" fmla="*/ 12305 w 165565"/>
                <a:gd name="csY149" fmla="*/ 66562 h 166124"/>
                <a:gd name="csX150" fmla="*/ 12305 w 165565"/>
                <a:gd name="csY150" fmla="*/ 64324 h 166124"/>
                <a:gd name="csX151" fmla="*/ 10628 w 165565"/>
                <a:gd name="csY151" fmla="*/ 64324 h 166124"/>
                <a:gd name="csX152" fmla="*/ 10628 w 165565"/>
                <a:gd name="csY152" fmla="*/ 66562 h 166124"/>
                <a:gd name="csX153" fmla="*/ 8949 w 165565"/>
                <a:gd name="csY153" fmla="*/ 68240 h 166124"/>
                <a:gd name="csX154" fmla="*/ 7272 w 165565"/>
                <a:gd name="csY154" fmla="*/ 69918 h 166124"/>
                <a:gd name="csX155" fmla="*/ 7272 w 165565"/>
                <a:gd name="csY155" fmla="*/ 71596 h 166124"/>
                <a:gd name="csX156" fmla="*/ 7272 w 165565"/>
                <a:gd name="csY156" fmla="*/ 73274 h 166124"/>
                <a:gd name="csX157" fmla="*/ 7272 w 165565"/>
                <a:gd name="csY157" fmla="*/ 73274 h 166124"/>
                <a:gd name="csX158" fmla="*/ 7272 w 165565"/>
                <a:gd name="csY158" fmla="*/ 74952 h 166124"/>
                <a:gd name="csX159" fmla="*/ 7272 w 165565"/>
                <a:gd name="csY159" fmla="*/ 77189 h 166124"/>
                <a:gd name="csX160" fmla="*/ 5034 w 165565"/>
                <a:gd name="csY160" fmla="*/ 78867 h 166124"/>
                <a:gd name="csX161" fmla="*/ 3356 w 165565"/>
                <a:gd name="csY161" fmla="*/ 80545 h 166124"/>
                <a:gd name="csX162" fmla="*/ 1678 w 165565"/>
                <a:gd name="csY162" fmla="*/ 78867 h 166124"/>
                <a:gd name="csX163" fmla="*/ 0 w 165565"/>
                <a:gd name="csY163" fmla="*/ 77189 h 166124"/>
                <a:gd name="csX164" fmla="*/ 0 w 165565"/>
                <a:gd name="csY164" fmla="*/ 74952 h 166124"/>
                <a:gd name="csX165" fmla="*/ 1678 w 165565"/>
                <a:gd name="csY165" fmla="*/ 74952 h 166124"/>
                <a:gd name="csX166" fmla="*/ 3356 w 165565"/>
                <a:gd name="csY166" fmla="*/ 74952 h 166124"/>
                <a:gd name="csX167" fmla="*/ 3356 w 165565"/>
                <a:gd name="csY167" fmla="*/ 74952 h 166124"/>
                <a:gd name="csX168" fmla="*/ 3356 w 165565"/>
                <a:gd name="csY168" fmla="*/ 73274 h 166124"/>
                <a:gd name="csX169" fmla="*/ 5034 w 165565"/>
                <a:gd name="csY169" fmla="*/ 73274 h 166124"/>
                <a:gd name="csX170" fmla="*/ 5034 w 165565"/>
                <a:gd name="csY170" fmla="*/ 71596 h 166124"/>
                <a:gd name="csX171" fmla="*/ 5034 w 165565"/>
                <a:gd name="csY171" fmla="*/ 69918 h 166124"/>
                <a:gd name="csX172" fmla="*/ 5034 w 165565"/>
                <a:gd name="csY172" fmla="*/ 68240 h 166124"/>
                <a:gd name="csX173" fmla="*/ 3356 w 165565"/>
                <a:gd name="csY173" fmla="*/ 68240 h 166124"/>
                <a:gd name="csX174" fmla="*/ 5034 w 165565"/>
                <a:gd name="csY174" fmla="*/ 66562 h 166124"/>
                <a:gd name="csX175" fmla="*/ 5034 w 165565"/>
                <a:gd name="csY175" fmla="*/ 64324 h 166124"/>
                <a:gd name="csX176" fmla="*/ 10628 w 165565"/>
                <a:gd name="csY176" fmla="*/ 59290 h 166124"/>
                <a:gd name="csX177" fmla="*/ 10628 w 165565"/>
                <a:gd name="csY177" fmla="*/ 57612 h 166124"/>
                <a:gd name="csX178" fmla="*/ 12305 w 165565"/>
                <a:gd name="csY178" fmla="*/ 57612 h 166124"/>
                <a:gd name="csX179" fmla="*/ 13984 w 165565"/>
                <a:gd name="csY179" fmla="*/ 57612 h 166124"/>
                <a:gd name="csX180" fmla="*/ 13984 w 165565"/>
                <a:gd name="csY180" fmla="*/ 55375 h 166124"/>
                <a:gd name="csX181" fmla="*/ 13984 w 165565"/>
                <a:gd name="csY181" fmla="*/ 53697 h 166124"/>
                <a:gd name="csX182" fmla="*/ 15662 w 165565"/>
                <a:gd name="csY182" fmla="*/ 52019 h 166124"/>
                <a:gd name="csX183" fmla="*/ 17899 w 165565"/>
                <a:gd name="csY183" fmla="*/ 48663 h 166124"/>
                <a:gd name="csX184" fmla="*/ 17899 w 165565"/>
                <a:gd name="csY184" fmla="*/ 46425 h 166124"/>
                <a:gd name="csX185" fmla="*/ 17899 w 165565"/>
                <a:gd name="csY185" fmla="*/ 44747 h 166124"/>
                <a:gd name="csX186" fmla="*/ 17899 w 165565"/>
                <a:gd name="csY186" fmla="*/ 43069 h 166124"/>
                <a:gd name="csX187" fmla="*/ 19577 w 165565"/>
                <a:gd name="csY187" fmla="*/ 43069 h 166124"/>
                <a:gd name="csX188" fmla="*/ 21255 w 165565"/>
                <a:gd name="csY188" fmla="*/ 41391 h 166124"/>
                <a:gd name="csX189" fmla="*/ 21255 w 165565"/>
                <a:gd name="csY189" fmla="*/ 39713 h 166124"/>
                <a:gd name="csX190" fmla="*/ 22933 w 165565"/>
                <a:gd name="csY190" fmla="*/ 38035 h 166124"/>
                <a:gd name="csX191" fmla="*/ 24611 w 165565"/>
                <a:gd name="csY191" fmla="*/ 35798 h 166124"/>
                <a:gd name="csX192" fmla="*/ 26849 w 165565"/>
                <a:gd name="csY192" fmla="*/ 35798 h 166124"/>
                <a:gd name="csX193" fmla="*/ 30205 w 165565"/>
                <a:gd name="csY193" fmla="*/ 35798 h 166124"/>
                <a:gd name="csX194" fmla="*/ 31882 w 165565"/>
                <a:gd name="csY194" fmla="*/ 35798 h 166124"/>
                <a:gd name="csX195" fmla="*/ 33561 w 165565"/>
                <a:gd name="csY195" fmla="*/ 35798 h 166124"/>
                <a:gd name="csX196" fmla="*/ 35798 w 165565"/>
                <a:gd name="csY196" fmla="*/ 35798 h 166124"/>
                <a:gd name="csX197" fmla="*/ 35798 w 165565"/>
                <a:gd name="csY197" fmla="*/ 32442 h 166124"/>
                <a:gd name="csX198" fmla="*/ 37476 w 165565"/>
                <a:gd name="csY198" fmla="*/ 32442 h 166124"/>
                <a:gd name="csX199" fmla="*/ 37476 w 165565"/>
                <a:gd name="csY199" fmla="*/ 32442 h 166124"/>
                <a:gd name="csX200" fmla="*/ 37476 w 165565"/>
                <a:gd name="csY200" fmla="*/ 30764 h 166124"/>
                <a:gd name="csX201" fmla="*/ 35798 w 165565"/>
                <a:gd name="csY201" fmla="*/ 30764 h 166124"/>
                <a:gd name="csX202" fmla="*/ 35798 w 165565"/>
                <a:gd name="csY202" fmla="*/ 29086 h 166124"/>
                <a:gd name="csX203" fmla="*/ 33561 w 165565"/>
                <a:gd name="csY203" fmla="*/ 26848 h 166124"/>
                <a:gd name="csX204" fmla="*/ 33561 w 165565"/>
                <a:gd name="csY204" fmla="*/ 25170 h 166124"/>
                <a:gd name="csX205" fmla="*/ 31882 w 165565"/>
                <a:gd name="csY205" fmla="*/ 25170 h 166124"/>
                <a:gd name="csX206" fmla="*/ 30205 w 165565"/>
                <a:gd name="csY206" fmla="*/ 23492 h 166124"/>
                <a:gd name="csX207" fmla="*/ 30205 w 165565"/>
                <a:gd name="csY207" fmla="*/ 21814 h 166124"/>
                <a:gd name="csX208" fmla="*/ 28526 w 165565"/>
                <a:gd name="csY208" fmla="*/ 21814 h 166124"/>
                <a:gd name="csX209" fmla="*/ 28526 w 165565"/>
                <a:gd name="csY209" fmla="*/ 20136 h 166124"/>
                <a:gd name="csX210" fmla="*/ 28526 w 165565"/>
                <a:gd name="csY210" fmla="*/ 17899 h 166124"/>
                <a:gd name="csX211" fmla="*/ 30205 w 165565"/>
                <a:gd name="csY211" fmla="*/ 17899 h 166124"/>
                <a:gd name="csX212" fmla="*/ 30205 w 165565"/>
                <a:gd name="csY212" fmla="*/ 16221 h 166124"/>
                <a:gd name="csX213" fmla="*/ 30205 w 165565"/>
                <a:gd name="csY213" fmla="*/ 14543 h 166124"/>
                <a:gd name="csX214" fmla="*/ 30205 w 165565"/>
                <a:gd name="csY214" fmla="*/ 12865 h 166124"/>
                <a:gd name="csX215" fmla="*/ 30205 w 165565"/>
                <a:gd name="csY215" fmla="*/ 9509 h 166124"/>
                <a:gd name="csX216" fmla="*/ 30205 w 165565"/>
                <a:gd name="csY216" fmla="*/ 9509 h 166124"/>
                <a:gd name="csX217" fmla="*/ 31882 w 165565"/>
                <a:gd name="csY217" fmla="*/ 11187 h 166124"/>
                <a:gd name="csX218" fmla="*/ 33561 w 165565"/>
                <a:gd name="csY218" fmla="*/ 11187 h 166124"/>
                <a:gd name="csX219" fmla="*/ 33561 w 165565"/>
                <a:gd name="csY219" fmla="*/ 9509 h 166124"/>
                <a:gd name="csX220" fmla="*/ 35798 w 165565"/>
                <a:gd name="csY220" fmla="*/ 9509 h 166124"/>
                <a:gd name="csX221" fmla="*/ 35798 w 165565"/>
                <a:gd name="csY221" fmla="*/ 9509 h 166124"/>
                <a:gd name="csX222" fmla="*/ 37476 w 165565"/>
                <a:gd name="csY222" fmla="*/ 9509 h 166124"/>
                <a:gd name="csX223" fmla="*/ 39154 w 165565"/>
                <a:gd name="csY223" fmla="*/ 9509 h 166124"/>
                <a:gd name="csX224" fmla="*/ 39154 w 165565"/>
                <a:gd name="csY224" fmla="*/ 7271 h 166124"/>
                <a:gd name="csX225" fmla="*/ 39154 w 165565"/>
                <a:gd name="csY225" fmla="*/ 7271 h 166124"/>
                <a:gd name="csX226" fmla="*/ 39154 w 165565"/>
                <a:gd name="csY226" fmla="*/ 5593 h 166124"/>
                <a:gd name="csX227" fmla="*/ 39154 w 165565"/>
                <a:gd name="csY227" fmla="*/ 3915 h 166124"/>
                <a:gd name="csX228" fmla="*/ 39154 w 165565"/>
                <a:gd name="csY228" fmla="*/ 2237 h 166124"/>
                <a:gd name="csX229" fmla="*/ 40832 w 165565"/>
                <a:gd name="csY229" fmla="*/ 2237 h 166124"/>
                <a:gd name="csX230" fmla="*/ 40832 w 165565"/>
                <a:gd name="csY230" fmla="*/ 559 h 166124"/>
                <a:gd name="csX231" fmla="*/ 40832 w 165565"/>
                <a:gd name="csY231" fmla="*/ 0 h 166124"/>
                <a:gd name="csX232" fmla="*/ 49782 w 165565"/>
                <a:gd name="csY232" fmla="*/ 0 h 166124"/>
                <a:gd name="csX233" fmla="*/ 49782 w 165565"/>
                <a:gd name="csY233" fmla="*/ 559 h 166124"/>
                <a:gd name="csX234" fmla="*/ 51459 w 165565"/>
                <a:gd name="csY234" fmla="*/ 559 h 166124"/>
                <a:gd name="csX235" fmla="*/ 51459 w 165565"/>
                <a:gd name="csY235" fmla="*/ 2237 h 166124"/>
                <a:gd name="csX236" fmla="*/ 53138 w 165565"/>
                <a:gd name="csY236" fmla="*/ 2237 h 166124"/>
                <a:gd name="csX237" fmla="*/ 53138 w 165565"/>
                <a:gd name="csY237" fmla="*/ 559 h 166124"/>
                <a:gd name="csX238" fmla="*/ 53138 w 165565"/>
                <a:gd name="csY238" fmla="*/ 0 h 166124"/>
                <a:gd name="csX239" fmla="*/ 119140 w 165565"/>
                <a:gd name="csY239" fmla="*/ 0 h 166124"/>
                <a:gd name="csX240" fmla="*/ 119140 w 165565"/>
                <a:gd name="csY240" fmla="*/ 559 h 166124"/>
                <a:gd name="csX241" fmla="*/ 117462 w 165565"/>
                <a:gd name="csY241" fmla="*/ 2237 h 166124"/>
                <a:gd name="csX242" fmla="*/ 117462 w 165565"/>
                <a:gd name="csY242" fmla="*/ 3915 h 166124"/>
                <a:gd name="csX243" fmla="*/ 115784 w 165565"/>
                <a:gd name="csY243" fmla="*/ 3915 h 166124"/>
                <a:gd name="csX244" fmla="*/ 114106 w 165565"/>
                <a:gd name="csY244" fmla="*/ 3915 h 166124"/>
                <a:gd name="csX245" fmla="*/ 114106 w 165565"/>
                <a:gd name="csY245" fmla="*/ 5593 h 166124"/>
                <a:gd name="csX246" fmla="*/ 115784 w 165565"/>
                <a:gd name="csY246" fmla="*/ 7271 h 166124"/>
                <a:gd name="csX247" fmla="*/ 114106 w 165565"/>
                <a:gd name="csY247" fmla="*/ 7271 h 166124"/>
                <a:gd name="csX248" fmla="*/ 114106 w 165565"/>
                <a:gd name="csY248" fmla="*/ 9509 h 166124"/>
                <a:gd name="csX249" fmla="*/ 114106 w 165565"/>
                <a:gd name="csY249" fmla="*/ 11187 h 166124"/>
                <a:gd name="csX250" fmla="*/ 114106 w 165565"/>
                <a:gd name="csY250" fmla="*/ 12865 h 166124"/>
                <a:gd name="csX251" fmla="*/ 115784 w 165565"/>
                <a:gd name="csY251" fmla="*/ 12865 h 166124"/>
                <a:gd name="csX252" fmla="*/ 114106 w 165565"/>
                <a:gd name="csY252" fmla="*/ 14543 h 166124"/>
                <a:gd name="csX253" fmla="*/ 114106 w 165565"/>
                <a:gd name="csY253" fmla="*/ 16221 h 166124"/>
                <a:gd name="csX254" fmla="*/ 114106 w 165565"/>
                <a:gd name="csY254" fmla="*/ 17899 h 166124"/>
                <a:gd name="csX255" fmla="*/ 112428 w 165565"/>
                <a:gd name="csY255" fmla="*/ 20136 h 166124"/>
                <a:gd name="csX256" fmla="*/ 112428 w 165565"/>
                <a:gd name="csY256" fmla="*/ 21814 h 166124"/>
                <a:gd name="csX257" fmla="*/ 108513 w 165565"/>
                <a:gd name="csY257" fmla="*/ 23492 h 166124"/>
                <a:gd name="csX258" fmla="*/ 108513 w 165565"/>
                <a:gd name="csY258" fmla="*/ 25170 h 166124"/>
                <a:gd name="csX259" fmla="*/ 106834 w 165565"/>
                <a:gd name="csY259" fmla="*/ 25170 h 166124"/>
                <a:gd name="csX260" fmla="*/ 106834 w 165565"/>
                <a:gd name="csY260" fmla="*/ 26848 h 166124"/>
                <a:gd name="csX261" fmla="*/ 105157 w 165565"/>
                <a:gd name="csY261" fmla="*/ 26848 h 166124"/>
                <a:gd name="csX262" fmla="*/ 105157 w 165565"/>
                <a:gd name="csY262" fmla="*/ 29086 h 166124"/>
                <a:gd name="csX263" fmla="*/ 106834 w 165565"/>
                <a:gd name="csY263" fmla="*/ 32442 h 166124"/>
                <a:gd name="csX264" fmla="*/ 108513 w 165565"/>
                <a:gd name="csY264" fmla="*/ 32442 h 166124"/>
                <a:gd name="csX265" fmla="*/ 110190 w 165565"/>
                <a:gd name="csY265" fmla="*/ 32442 h 166124"/>
                <a:gd name="csX266" fmla="*/ 112428 w 165565"/>
                <a:gd name="csY266" fmla="*/ 34120 h 166124"/>
                <a:gd name="csX267" fmla="*/ 114106 w 165565"/>
                <a:gd name="csY267" fmla="*/ 32442 h 166124"/>
                <a:gd name="csX268" fmla="*/ 117462 w 165565"/>
                <a:gd name="csY268" fmla="*/ 30764 h 166124"/>
                <a:gd name="csX269" fmla="*/ 119140 w 165565"/>
                <a:gd name="csY269" fmla="*/ 29086 h 166124"/>
                <a:gd name="csX270" fmla="*/ 121377 w 165565"/>
                <a:gd name="csY270" fmla="*/ 29086 h 166124"/>
                <a:gd name="csX271" fmla="*/ 123055 w 165565"/>
                <a:gd name="csY271" fmla="*/ 26848 h 166124"/>
                <a:gd name="csX272" fmla="*/ 124734 w 165565"/>
                <a:gd name="csY272" fmla="*/ 26848 h 166124"/>
                <a:gd name="csX273" fmla="*/ 124734 w 165565"/>
                <a:gd name="csY273" fmla="*/ 25170 h 166124"/>
                <a:gd name="csX274" fmla="*/ 126411 w 165565"/>
                <a:gd name="csY274" fmla="*/ 25170 h 166124"/>
                <a:gd name="csX275" fmla="*/ 126411 w 165565"/>
                <a:gd name="csY275" fmla="*/ 23492 h 166124"/>
                <a:gd name="csX276" fmla="*/ 126411 w 165565"/>
                <a:gd name="csY276" fmla="*/ 21814 h 166124"/>
                <a:gd name="csX277" fmla="*/ 126411 w 165565"/>
                <a:gd name="csY277" fmla="*/ 20136 h 166124"/>
                <a:gd name="csX278" fmla="*/ 126411 w 165565"/>
                <a:gd name="csY278" fmla="*/ 17899 h 166124"/>
                <a:gd name="csX279" fmla="*/ 128090 w 165565"/>
                <a:gd name="csY279" fmla="*/ 16221 h 166124"/>
                <a:gd name="csX280" fmla="*/ 128090 w 165565"/>
                <a:gd name="csY280" fmla="*/ 14543 h 166124"/>
                <a:gd name="csX281" fmla="*/ 129767 w 165565"/>
                <a:gd name="csY281" fmla="*/ 14543 h 166124"/>
                <a:gd name="csX282" fmla="*/ 129767 w 165565"/>
                <a:gd name="csY282" fmla="*/ 12865 h 166124"/>
                <a:gd name="csX283" fmla="*/ 128090 w 165565"/>
                <a:gd name="csY283" fmla="*/ 12865 h 166124"/>
                <a:gd name="csX284" fmla="*/ 129767 w 165565"/>
                <a:gd name="csY284" fmla="*/ 11187 h 166124"/>
                <a:gd name="csX285" fmla="*/ 129767 w 165565"/>
                <a:gd name="csY285" fmla="*/ 9509 h 166124"/>
                <a:gd name="csX286" fmla="*/ 128090 w 165565"/>
                <a:gd name="csY286" fmla="*/ 7271 h 166124"/>
                <a:gd name="csX287" fmla="*/ 129767 w 165565"/>
                <a:gd name="csY287" fmla="*/ 5593 h 166124"/>
                <a:gd name="csX288" fmla="*/ 129767 w 165565"/>
                <a:gd name="csY288" fmla="*/ 3915 h 166124"/>
                <a:gd name="csX289" fmla="*/ 128090 w 165565"/>
                <a:gd name="csY289" fmla="*/ 3915 h 166124"/>
                <a:gd name="csX290" fmla="*/ 129767 w 165565"/>
                <a:gd name="csY290" fmla="*/ 2237 h 166124"/>
                <a:gd name="csX291" fmla="*/ 129767 w 165565"/>
                <a:gd name="csY291" fmla="*/ 559 h 166124"/>
                <a:gd name="csX292" fmla="*/ 129767 w 165565"/>
                <a:gd name="csY292" fmla="*/ 0 h 166124"/>
                <a:gd name="csX293" fmla="*/ 132005 w 165565"/>
                <a:gd name="csY293" fmla="*/ 0 h 166124"/>
                <a:gd name="csX294" fmla="*/ 132005 w 165565"/>
                <a:gd name="csY294" fmla="*/ 559 h 166124"/>
                <a:gd name="csX295" fmla="*/ 133683 w 165565"/>
                <a:gd name="csY295" fmla="*/ 559 h 166124"/>
                <a:gd name="csX296" fmla="*/ 135361 w 165565"/>
                <a:gd name="csY296" fmla="*/ 559 h 166124"/>
                <a:gd name="csX297" fmla="*/ 135361 w 165565"/>
                <a:gd name="csY297" fmla="*/ 2237 h 166124"/>
                <a:gd name="csX298" fmla="*/ 137039 w 165565"/>
                <a:gd name="csY298" fmla="*/ 2237 h 166124"/>
                <a:gd name="csX299" fmla="*/ 137039 w 165565"/>
                <a:gd name="csY299" fmla="*/ 559 h 166124"/>
                <a:gd name="csX300" fmla="*/ 138717 w 165565"/>
                <a:gd name="csY300" fmla="*/ 559 h 166124"/>
                <a:gd name="csX301" fmla="*/ 140954 w 165565"/>
                <a:gd name="csY301" fmla="*/ 559 h 166124"/>
                <a:gd name="csX302" fmla="*/ 140954 w 165565"/>
                <a:gd name="csY302" fmla="*/ 559 h 166124"/>
                <a:gd name="csX303" fmla="*/ 142632 w 165565"/>
                <a:gd name="csY303" fmla="*/ 559 h 166124"/>
                <a:gd name="csX304" fmla="*/ 142632 w 165565"/>
                <a:gd name="csY304" fmla="*/ 559 h 166124"/>
                <a:gd name="csX305" fmla="*/ 144311 w 165565"/>
                <a:gd name="csY305" fmla="*/ 559 h 166124"/>
                <a:gd name="csX306" fmla="*/ 145988 w 165565"/>
                <a:gd name="csY306" fmla="*/ 559 h 166124"/>
                <a:gd name="csX307" fmla="*/ 147667 w 165565"/>
                <a:gd name="csY307" fmla="*/ 559 h 166124"/>
                <a:gd name="csX308" fmla="*/ 147667 w 165565"/>
                <a:gd name="csY308" fmla="*/ 2237 h 166124"/>
                <a:gd name="csX309" fmla="*/ 147667 w 165565"/>
                <a:gd name="csY309" fmla="*/ 2237 h 166124"/>
                <a:gd name="csX310" fmla="*/ 149904 w 165565"/>
                <a:gd name="csY310" fmla="*/ 2237 h 166124"/>
                <a:gd name="csX311" fmla="*/ 149904 w 165565"/>
                <a:gd name="csY311" fmla="*/ 3915 h 166124"/>
                <a:gd name="csX312" fmla="*/ 151582 w 165565"/>
                <a:gd name="csY312" fmla="*/ 3915 h 166124"/>
                <a:gd name="csX313" fmla="*/ 151582 w 165565"/>
                <a:gd name="csY313" fmla="*/ 5593 h 166124"/>
                <a:gd name="csX314" fmla="*/ 149904 w 165565"/>
                <a:gd name="csY314" fmla="*/ 5593 h 166124"/>
                <a:gd name="csX315" fmla="*/ 149904 w 165565"/>
                <a:gd name="csY315" fmla="*/ 7271 h 166124"/>
                <a:gd name="csX316" fmla="*/ 151582 w 165565"/>
                <a:gd name="csY316" fmla="*/ 7271 h 166124"/>
                <a:gd name="csX317" fmla="*/ 153260 w 165565"/>
                <a:gd name="csY317" fmla="*/ 9509 h 166124"/>
                <a:gd name="csX318" fmla="*/ 153260 w 165565"/>
                <a:gd name="csY318" fmla="*/ 9509 h 166124"/>
                <a:gd name="csX319" fmla="*/ 154938 w 165565"/>
                <a:gd name="csY319" fmla="*/ 9509 h 166124"/>
                <a:gd name="csX320" fmla="*/ 154938 w 165565"/>
                <a:gd name="csY320" fmla="*/ 11187 h 166124"/>
                <a:gd name="csX321" fmla="*/ 153260 w 165565"/>
                <a:gd name="csY321" fmla="*/ 12865 h 166124"/>
                <a:gd name="csX322" fmla="*/ 154938 w 165565"/>
                <a:gd name="csY322" fmla="*/ 12865 h 166124"/>
                <a:gd name="csX323" fmla="*/ 156616 w 165565"/>
                <a:gd name="csY323" fmla="*/ 14543 h 166124"/>
                <a:gd name="csX324" fmla="*/ 158294 w 165565"/>
                <a:gd name="csY324" fmla="*/ 14543 h 166124"/>
                <a:gd name="csX325" fmla="*/ 158294 w 165565"/>
                <a:gd name="csY325" fmla="*/ 16221 h 166124"/>
                <a:gd name="csX326" fmla="*/ 158294 w 165565"/>
                <a:gd name="csY326" fmla="*/ 17899 h 166124"/>
                <a:gd name="csX327" fmla="*/ 160531 w 165565"/>
                <a:gd name="csY327" fmla="*/ 17899 h 166124"/>
                <a:gd name="csX328" fmla="*/ 160531 w 165565"/>
                <a:gd name="csY328" fmla="*/ 20136 h 166124"/>
                <a:gd name="csX329" fmla="*/ 160531 w 165565"/>
                <a:gd name="csY329" fmla="*/ 21814 h 166124"/>
                <a:gd name="csX330" fmla="*/ 160531 w 165565"/>
                <a:gd name="csY330" fmla="*/ 23492 h 166124"/>
                <a:gd name="csX331" fmla="*/ 160531 w 165565"/>
                <a:gd name="csY331" fmla="*/ 25170 h 166124"/>
                <a:gd name="csX332" fmla="*/ 162209 w 165565"/>
                <a:gd name="csY332" fmla="*/ 25170 h 166124"/>
                <a:gd name="csX333" fmla="*/ 162209 w 165565"/>
                <a:gd name="csY333" fmla="*/ 26848 h 166124"/>
                <a:gd name="csX334" fmla="*/ 163888 w 165565"/>
                <a:gd name="csY334" fmla="*/ 26848 h 166124"/>
                <a:gd name="csX335" fmla="*/ 165565 w 165565"/>
                <a:gd name="csY335" fmla="*/ 29086 h 166124"/>
                <a:gd name="csX336" fmla="*/ 163888 w 165565"/>
                <a:gd name="csY336" fmla="*/ 30764 h 166124"/>
                <a:gd name="csX337" fmla="*/ 165565 w 165565"/>
                <a:gd name="csY337" fmla="*/ 30764 h 166124"/>
                <a:gd name="csX338" fmla="*/ 165565 w 165565"/>
                <a:gd name="csY338" fmla="*/ 32442 h 166124"/>
                <a:gd name="csX339" fmla="*/ 165565 w 165565"/>
                <a:gd name="csY339" fmla="*/ 34120 h 166124"/>
                <a:gd name="csX340" fmla="*/ 165565 w 165565"/>
                <a:gd name="csY340" fmla="*/ 35798 h 166124"/>
                <a:gd name="csX341" fmla="*/ 165565 w 165565"/>
                <a:gd name="csY341" fmla="*/ 38035 h 166124"/>
                <a:gd name="csX342" fmla="*/ 165565 w 165565"/>
                <a:gd name="csY342" fmla="*/ 39713 h 166124"/>
                <a:gd name="csX343" fmla="*/ 163888 w 165565"/>
                <a:gd name="csY343" fmla="*/ 39713 h 166124"/>
                <a:gd name="csX344" fmla="*/ 163888 w 165565"/>
                <a:gd name="csY344" fmla="*/ 41391 h 166124"/>
                <a:gd name="csX345" fmla="*/ 162209 w 165565"/>
                <a:gd name="csY345" fmla="*/ 41391 h 166124"/>
                <a:gd name="csX346" fmla="*/ 160531 w 165565"/>
                <a:gd name="csY346" fmla="*/ 41391 h 166124"/>
                <a:gd name="csX347" fmla="*/ 160531 w 165565"/>
                <a:gd name="csY347" fmla="*/ 43069 h 166124"/>
                <a:gd name="csX348" fmla="*/ 162209 w 165565"/>
                <a:gd name="csY348" fmla="*/ 43069 h 166124"/>
                <a:gd name="csX349" fmla="*/ 162209 w 165565"/>
                <a:gd name="csY349" fmla="*/ 44747 h 166124"/>
                <a:gd name="csX350" fmla="*/ 162209 w 165565"/>
                <a:gd name="csY350" fmla="*/ 48663 h 166124"/>
                <a:gd name="csX351" fmla="*/ 162209 w 165565"/>
                <a:gd name="csY351" fmla="*/ 50341 h 166124"/>
                <a:gd name="csX352" fmla="*/ 160531 w 165565"/>
                <a:gd name="csY352" fmla="*/ 53697 h 166124"/>
                <a:gd name="csX353" fmla="*/ 160531 w 165565"/>
                <a:gd name="csY353" fmla="*/ 55375 h 166124"/>
                <a:gd name="csX354" fmla="*/ 160531 w 165565"/>
                <a:gd name="csY354" fmla="*/ 57612 h 166124"/>
                <a:gd name="csX355" fmla="*/ 158294 w 165565"/>
                <a:gd name="csY355" fmla="*/ 64324 h 166124"/>
                <a:gd name="csX356" fmla="*/ 158294 w 165565"/>
                <a:gd name="csY356" fmla="*/ 66562 h 166124"/>
                <a:gd name="csX357" fmla="*/ 160531 w 165565"/>
                <a:gd name="csY357" fmla="*/ 68240 h 166124"/>
                <a:gd name="csX358" fmla="*/ 160531 w 165565"/>
                <a:gd name="csY358" fmla="*/ 69918 h 166124"/>
                <a:gd name="csX359" fmla="*/ 160531 w 165565"/>
                <a:gd name="csY359" fmla="*/ 71596 h 166124"/>
                <a:gd name="csX360" fmla="*/ 160531 w 165565"/>
                <a:gd name="csY360" fmla="*/ 73274 h 166124"/>
                <a:gd name="csX361" fmla="*/ 160531 w 165565"/>
                <a:gd name="csY361" fmla="*/ 74952 h 166124"/>
                <a:gd name="csX362" fmla="*/ 158294 w 165565"/>
                <a:gd name="csY362" fmla="*/ 74952 h 166124"/>
                <a:gd name="csX363" fmla="*/ 160531 w 165565"/>
                <a:gd name="csY363" fmla="*/ 77189 h 166124"/>
                <a:gd name="csX364" fmla="*/ 160531 w 165565"/>
                <a:gd name="csY364" fmla="*/ 78867 h 166124"/>
                <a:gd name="csX365" fmla="*/ 158294 w 165565"/>
                <a:gd name="csY365" fmla="*/ 80545 h 166124"/>
                <a:gd name="csX366" fmla="*/ 158294 w 165565"/>
                <a:gd name="csY366" fmla="*/ 82223 h 166124"/>
                <a:gd name="csX367" fmla="*/ 160531 w 165565"/>
                <a:gd name="csY367" fmla="*/ 83901 h 166124"/>
                <a:gd name="csX368" fmla="*/ 160531 w 165565"/>
                <a:gd name="csY368" fmla="*/ 86139 h 166124"/>
                <a:gd name="csX369" fmla="*/ 158294 w 165565"/>
                <a:gd name="csY369" fmla="*/ 89495 h 166124"/>
                <a:gd name="csX370" fmla="*/ 158294 w 165565"/>
                <a:gd name="csY370" fmla="*/ 91173 h 166124"/>
                <a:gd name="csX371" fmla="*/ 158294 w 165565"/>
                <a:gd name="csY371" fmla="*/ 95088 h 166124"/>
                <a:gd name="csX372" fmla="*/ 158294 w 165565"/>
                <a:gd name="csY372" fmla="*/ 96766 h 166124"/>
                <a:gd name="csX373" fmla="*/ 158294 w 165565"/>
                <a:gd name="csY373" fmla="*/ 98444 h 166124"/>
                <a:gd name="csX374" fmla="*/ 158294 w 165565"/>
                <a:gd name="csY374" fmla="*/ 100122 h 166124"/>
                <a:gd name="csX375" fmla="*/ 158294 w 165565"/>
                <a:gd name="csY375" fmla="*/ 101800 h 166124"/>
                <a:gd name="csX376" fmla="*/ 158294 w 165565"/>
                <a:gd name="csY376" fmla="*/ 101800 h 166124"/>
                <a:gd name="csX377" fmla="*/ 158294 w 165565"/>
                <a:gd name="csY377" fmla="*/ 101800 h 166124"/>
                <a:gd name="csX378" fmla="*/ 156616 w 165565"/>
                <a:gd name="csY378" fmla="*/ 101800 h 166124"/>
                <a:gd name="csX379" fmla="*/ 154938 w 165565"/>
                <a:gd name="csY379" fmla="*/ 101800 h 166124"/>
                <a:gd name="csX380" fmla="*/ 156616 w 165565"/>
                <a:gd name="csY380" fmla="*/ 103478 h 166124"/>
                <a:gd name="csX381" fmla="*/ 154938 w 165565"/>
                <a:gd name="csY381" fmla="*/ 105716 h 166124"/>
                <a:gd name="csX382" fmla="*/ 154938 w 165565"/>
                <a:gd name="csY382" fmla="*/ 105716 h 166124"/>
                <a:gd name="csX383" fmla="*/ 153260 w 165565"/>
                <a:gd name="csY383" fmla="*/ 105716 h 166124"/>
                <a:gd name="csX384" fmla="*/ 153260 w 165565"/>
                <a:gd name="csY384" fmla="*/ 105716 h 166124"/>
                <a:gd name="csX385" fmla="*/ 153260 w 165565"/>
                <a:gd name="csY385" fmla="*/ 103478 h 166124"/>
                <a:gd name="csX386" fmla="*/ 151582 w 165565"/>
                <a:gd name="csY386" fmla="*/ 103478 h 166124"/>
                <a:gd name="csX387" fmla="*/ 149904 w 165565"/>
                <a:gd name="csY387" fmla="*/ 101800 h 166124"/>
                <a:gd name="csX388" fmla="*/ 145988 w 165565"/>
                <a:gd name="csY388" fmla="*/ 98444 h 166124"/>
                <a:gd name="csX389" fmla="*/ 144311 w 165565"/>
                <a:gd name="csY389" fmla="*/ 98444 h 166124"/>
                <a:gd name="csX390" fmla="*/ 144311 w 165565"/>
                <a:gd name="csY390" fmla="*/ 100122 h 166124"/>
                <a:gd name="csX391" fmla="*/ 144311 w 165565"/>
                <a:gd name="csY391" fmla="*/ 101800 h 166124"/>
                <a:gd name="csX392" fmla="*/ 144311 w 165565"/>
                <a:gd name="csY392" fmla="*/ 103478 h 166124"/>
                <a:gd name="csX393" fmla="*/ 145988 w 165565"/>
                <a:gd name="csY393" fmla="*/ 103478 h 166124"/>
                <a:gd name="csX394" fmla="*/ 145988 w 165565"/>
                <a:gd name="csY394" fmla="*/ 105716 h 166124"/>
                <a:gd name="csX395" fmla="*/ 147667 w 165565"/>
                <a:gd name="csY395" fmla="*/ 107394 h 166124"/>
                <a:gd name="csX396" fmla="*/ 147667 w 165565"/>
                <a:gd name="csY396" fmla="*/ 109072 h 166124"/>
                <a:gd name="csX397" fmla="*/ 149904 w 165565"/>
                <a:gd name="csY397" fmla="*/ 110750 h 166124"/>
                <a:gd name="csX398" fmla="*/ 149904 w 165565"/>
                <a:gd name="csY398" fmla="*/ 112428 h 166124"/>
                <a:gd name="csX399" fmla="*/ 153260 w 165565"/>
                <a:gd name="csY399" fmla="*/ 114665 h 166124"/>
                <a:gd name="csX400" fmla="*/ 153260 w 165565"/>
                <a:gd name="csY400" fmla="*/ 116343 h 166124"/>
                <a:gd name="csX401" fmla="*/ 154938 w 165565"/>
                <a:gd name="csY401" fmla="*/ 116343 h 166124"/>
                <a:gd name="csX402" fmla="*/ 156616 w 165565"/>
                <a:gd name="csY402" fmla="*/ 119699 h 166124"/>
                <a:gd name="csX403" fmla="*/ 154938 w 165565"/>
                <a:gd name="csY403" fmla="*/ 119699 h 166124"/>
                <a:gd name="csX404" fmla="*/ 153260 w 165565"/>
                <a:gd name="csY404" fmla="*/ 119699 h 166124"/>
                <a:gd name="csX405" fmla="*/ 153260 w 165565"/>
                <a:gd name="csY405" fmla="*/ 121377 h 166124"/>
                <a:gd name="csX406" fmla="*/ 153260 w 165565"/>
                <a:gd name="csY406" fmla="*/ 123615 h 166124"/>
                <a:gd name="csX407" fmla="*/ 156616 w 165565"/>
                <a:gd name="csY407" fmla="*/ 125293 h 166124"/>
                <a:gd name="csX408" fmla="*/ 160531 w 165565"/>
                <a:gd name="csY408" fmla="*/ 125293 h 166124"/>
                <a:gd name="csX409" fmla="*/ 162209 w 165565"/>
                <a:gd name="csY409" fmla="*/ 126971 h 166124"/>
                <a:gd name="csX410" fmla="*/ 160531 w 165565"/>
                <a:gd name="csY410" fmla="*/ 128649 h 166124"/>
                <a:gd name="csX411" fmla="*/ 162209 w 165565"/>
                <a:gd name="csY411" fmla="*/ 132005 h 166124"/>
                <a:gd name="csX412" fmla="*/ 162209 w 165565"/>
                <a:gd name="csY412" fmla="*/ 134242 h 166124"/>
                <a:gd name="csX413" fmla="*/ 160531 w 165565"/>
                <a:gd name="csY413" fmla="*/ 134242 h 166124"/>
                <a:gd name="csX414" fmla="*/ 160531 w 165565"/>
                <a:gd name="csY414" fmla="*/ 135920 h 166124"/>
                <a:gd name="csX415" fmla="*/ 162209 w 165565"/>
                <a:gd name="csY415" fmla="*/ 137598 h 166124"/>
                <a:gd name="csX416" fmla="*/ 162209 w 165565"/>
                <a:gd name="csY416" fmla="*/ 139276 h 166124"/>
                <a:gd name="csX417" fmla="*/ 162209 w 165565"/>
                <a:gd name="csY417" fmla="*/ 140954 h 166124"/>
                <a:gd name="csX418" fmla="*/ 162209 w 165565"/>
                <a:gd name="csY418" fmla="*/ 143192 h 166124"/>
                <a:gd name="csX419" fmla="*/ 163888 w 165565"/>
                <a:gd name="csY419" fmla="*/ 144870 h 166124"/>
                <a:gd name="csX420" fmla="*/ 163888 w 165565"/>
                <a:gd name="csY420" fmla="*/ 144870 h 166124"/>
                <a:gd name="csX421" fmla="*/ 162209 w 165565"/>
                <a:gd name="csY421" fmla="*/ 146548 h 166124"/>
                <a:gd name="csX422" fmla="*/ 162209 w 165565"/>
                <a:gd name="csY422" fmla="*/ 148226 h 166124"/>
                <a:gd name="csX423" fmla="*/ 160531 w 165565"/>
                <a:gd name="csY423" fmla="*/ 149904 h 166124"/>
                <a:gd name="csX424" fmla="*/ 158294 w 165565"/>
                <a:gd name="csY424" fmla="*/ 149904 h 166124"/>
                <a:gd name="csX425" fmla="*/ 158294 w 165565"/>
                <a:gd name="csY425" fmla="*/ 152141 h 166124"/>
                <a:gd name="csX426" fmla="*/ 156616 w 165565"/>
                <a:gd name="csY426" fmla="*/ 152141 h 166124"/>
                <a:gd name="csX427" fmla="*/ 154938 w 165565"/>
                <a:gd name="csY427" fmla="*/ 152141 h 166124"/>
                <a:gd name="csX428" fmla="*/ 154938 w 165565"/>
                <a:gd name="csY428" fmla="*/ 153819 h 166124"/>
                <a:gd name="csX429" fmla="*/ 154938 w 165565"/>
                <a:gd name="csY429" fmla="*/ 155497 h 166124"/>
                <a:gd name="csX430" fmla="*/ 153260 w 165565"/>
                <a:gd name="csY430" fmla="*/ 155497 h 166124"/>
                <a:gd name="csX431" fmla="*/ 153260 w 165565"/>
                <a:gd name="csY431" fmla="*/ 157175 h 166124"/>
                <a:gd name="csX432" fmla="*/ 153260 w 165565"/>
                <a:gd name="csY432" fmla="*/ 158853 h 166124"/>
                <a:gd name="csX433" fmla="*/ 153260 w 165565"/>
                <a:gd name="csY433" fmla="*/ 160531 h 166124"/>
                <a:gd name="csX434" fmla="*/ 151582 w 165565"/>
                <a:gd name="csY434" fmla="*/ 160531 h 166124"/>
                <a:gd name="csX435" fmla="*/ 149904 w 165565"/>
                <a:gd name="csY435" fmla="*/ 160531 h 166124"/>
                <a:gd name="csX436" fmla="*/ 147667 w 165565"/>
                <a:gd name="csY436" fmla="*/ 160531 h 166124"/>
                <a:gd name="csX437" fmla="*/ 145988 w 165565"/>
                <a:gd name="csY437" fmla="*/ 160531 h 166124"/>
                <a:gd name="csX438" fmla="*/ 144311 w 165565"/>
                <a:gd name="csY438" fmla="*/ 160531 h 166124"/>
                <a:gd name="csX439" fmla="*/ 142632 w 165565"/>
                <a:gd name="csY439" fmla="*/ 160531 h 166124"/>
                <a:gd name="csX440" fmla="*/ 142632 w 165565"/>
                <a:gd name="csY440" fmla="*/ 162769 h 166124"/>
                <a:gd name="csX441" fmla="*/ 140954 w 165565"/>
                <a:gd name="csY441" fmla="*/ 162769 h 166124"/>
                <a:gd name="csX442" fmla="*/ 138717 w 165565"/>
                <a:gd name="csY442" fmla="*/ 162769 h 166124"/>
                <a:gd name="csX443" fmla="*/ 137039 w 165565"/>
                <a:gd name="csY443" fmla="*/ 160531 h 166124"/>
                <a:gd name="csX444" fmla="*/ 137039 w 165565"/>
                <a:gd name="csY444" fmla="*/ 162769 h 166124"/>
                <a:gd name="csX445" fmla="*/ 137039 w 165565"/>
                <a:gd name="csY445" fmla="*/ 160531 h 166124"/>
                <a:gd name="csX446" fmla="*/ 135361 w 165565"/>
                <a:gd name="csY446" fmla="*/ 162769 h 166124"/>
                <a:gd name="csX447" fmla="*/ 133683 w 165565"/>
                <a:gd name="csY447" fmla="*/ 162769 h 166124"/>
                <a:gd name="csX448" fmla="*/ 132005 w 165565"/>
                <a:gd name="csY448" fmla="*/ 160531 h 166124"/>
                <a:gd name="csX449" fmla="*/ 129767 w 165565"/>
                <a:gd name="csY449" fmla="*/ 160531 h 166124"/>
                <a:gd name="csX450" fmla="*/ 129767 w 165565"/>
                <a:gd name="csY450" fmla="*/ 162769 h 166124"/>
                <a:gd name="csX451" fmla="*/ 128090 w 165565"/>
                <a:gd name="csY451" fmla="*/ 164447 h 166124"/>
                <a:gd name="csX452" fmla="*/ 126411 w 165565"/>
                <a:gd name="csY452" fmla="*/ 164447 h 166124"/>
                <a:gd name="csX453" fmla="*/ 126411 w 165565"/>
                <a:gd name="csY453" fmla="*/ 166125 h 1661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</a:cxnLst>
              <a:rect l="l" t="t" r="r" b="b"/>
              <a:pathLst>
                <a:path w="165565" h="166124">
                  <a:moveTo>
                    <a:pt x="126411" y="166125"/>
                  </a:moveTo>
                  <a:lnTo>
                    <a:pt x="124734" y="164447"/>
                  </a:lnTo>
                  <a:lnTo>
                    <a:pt x="124734" y="162769"/>
                  </a:lnTo>
                  <a:lnTo>
                    <a:pt x="123055" y="160531"/>
                  </a:lnTo>
                  <a:lnTo>
                    <a:pt x="123055" y="162769"/>
                  </a:lnTo>
                  <a:lnTo>
                    <a:pt x="121377" y="162769"/>
                  </a:lnTo>
                  <a:lnTo>
                    <a:pt x="119140" y="160531"/>
                  </a:lnTo>
                  <a:lnTo>
                    <a:pt x="119140" y="160531"/>
                  </a:lnTo>
                  <a:lnTo>
                    <a:pt x="117462" y="160531"/>
                  </a:lnTo>
                  <a:lnTo>
                    <a:pt x="117462" y="162769"/>
                  </a:lnTo>
                  <a:lnTo>
                    <a:pt x="115784" y="162769"/>
                  </a:lnTo>
                  <a:lnTo>
                    <a:pt x="114106" y="162769"/>
                  </a:lnTo>
                  <a:lnTo>
                    <a:pt x="112428" y="162769"/>
                  </a:lnTo>
                  <a:lnTo>
                    <a:pt x="112428" y="160531"/>
                  </a:lnTo>
                  <a:lnTo>
                    <a:pt x="112428" y="158853"/>
                  </a:lnTo>
                  <a:lnTo>
                    <a:pt x="110190" y="160531"/>
                  </a:lnTo>
                  <a:lnTo>
                    <a:pt x="108513" y="160531"/>
                  </a:lnTo>
                  <a:lnTo>
                    <a:pt x="106834" y="160531"/>
                  </a:lnTo>
                  <a:lnTo>
                    <a:pt x="105157" y="160531"/>
                  </a:lnTo>
                  <a:lnTo>
                    <a:pt x="105157" y="158853"/>
                  </a:lnTo>
                  <a:lnTo>
                    <a:pt x="103478" y="157175"/>
                  </a:lnTo>
                  <a:lnTo>
                    <a:pt x="101241" y="157175"/>
                  </a:lnTo>
                  <a:lnTo>
                    <a:pt x="101241" y="155497"/>
                  </a:lnTo>
                  <a:lnTo>
                    <a:pt x="101241" y="153819"/>
                  </a:lnTo>
                  <a:lnTo>
                    <a:pt x="99563" y="152141"/>
                  </a:lnTo>
                  <a:lnTo>
                    <a:pt x="99563" y="152141"/>
                  </a:lnTo>
                  <a:lnTo>
                    <a:pt x="97885" y="152141"/>
                  </a:lnTo>
                  <a:lnTo>
                    <a:pt x="96207" y="152141"/>
                  </a:lnTo>
                  <a:lnTo>
                    <a:pt x="96207" y="149904"/>
                  </a:lnTo>
                  <a:lnTo>
                    <a:pt x="94529" y="148226"/>
                  </a:lnTo>
                  <a:lnTo>
                    <a:pt x="94529" y="146548"/>
                  </a:lnTo>
                  <a:lnTo>
                    <a:pt x="92851" y="146548"/>
                  </a:lnTo>
                  <a:lnTo>
                    <a:pt x="92851" y="144870"/>
                  </a:lnTo>
                  <a:lnTo>
                    <a:pt x="92851" y="143192"/>
                  </a:lnTo>
                  <a:lnTo>
                    <a:pt x="92851" y="140954"/>
                  </a:lnTo>
                  <a:lnTo>
                    <a:pt x="92851" y="139276"/>
                  </a:lnTo>
                  <a:lnTo>
                    <a:pt x="90613" y="139276"/>
                  </a:lnTo>
                  <a:lnTo>
                    <a:pt x="90613" y="137598"/>
                  </a:lnTo>
                  <a:lnTo>
                    <a:pt x="90613" y="135920"/>
                  </a:lnTo>
                  <a:lnTo>
                    <a:pt x="88936" y="135920"/>
                  </a:lnTo>
                  <a:lnTo>
                    <a:pt x="88936" y="137598"/>
                  </a:lnTo>
                  <a:lnTo>
                    <a:pt x="87257" y="137598"/>
                  </a:lnTo>
                  <a:lnTo>
                    <a:pt x="85580" y="135920"/>
                  </a:lnTo>
                  <a:lnTo>
                    <a:pt x="85580" y="137598"/>
                  </a:lnTo>
                  <a:lnTo>
                    <a:pt x="83901" y="137598"/>
                  </a:lnTo>
                  <a:lnTo>
                    <a:pt x="83901" y="137598"/>
                  </a:lnTo>
                  <a:lnTo>
                    <a:pt x="81664" y="137598"/>
                  </a:lnTo>
                  <a:lnTo>
                    <a:pt x="81664" y="139276"/>
                  </a:lnTo>
                  <a:lnTo>
                    <a:pt x="79986" y="139276"/>
                  </a:lnTo>
                  <a:lnTo>
                    <a:pt x="78308" y="139276"/>
                  </a:lnTo>
                  <a:lnTo>
                    <a:pt x="78308" y="137598"/>
                  </a:lnTo>
                  <a:lnTo>
                    <a:pt x="76630" y="137598"/>
                  </a:lnTo>
                  <a:lnTo>
                    <a:pt x="78308" y="137598"/>
                  </a:lnTo>
                  <a:lnTo>
                    <a:pt x="74952" y="137598"/>
                  </a:lnTo>
                  <a:lnTo>
                    <a:pt x="72715" y="137598"/>
                  </a:lnTo>
                  <a:lnTo>
                    <a:pt x="72715" y="139276"/>
                  </a:lnTo>
                  <a:lnTo>
                    <a:pt x="71036" y="139276"/>
                  </a:lnTo>
                  <a:lnTo>
                    <a:pt x="69359" y="139276"/>
                  </a:lnTo>
                  <a:lnTo>
                    <a:pt x="69359" y="137598"/>
                  </a:lnTo>
                  <a:lnTo>
                    <a:pt x="67680" y="137598"/>
                  </a:lnTo>
                  <a:lnTo>
                    <a:pt x="66003" y="137598"/>
                  </a:lnTo>
                  <a:lnTo>
                    <a:pt x="64324" y="137598"/>
                  </a:lnTo>
                  <a:lnTo>
                    <a:pt x="62087" y="137598"/>
                  </a:lnTo>
                  <a:lnTo>
                    <a:pt x="60409" y="135920"/>
                  </a:lnTo>
                  <a:lnTo>
                    <a:pt x="62087" y="134242"/>
                  </a:lnTo>
                  <a:lnTo>
                    <a:pt x="62087" y="132005"/>
                  </a:lnTo>
                  <a:lnTo>
                    <a:pt x="62087" y="130327"/>
                  </a:lnTo>
                  <a:lnTo>
                    <a:pt x="62087" y="128649"/>
                  </a:lnTo>
                  <a:lnTo>
                    <a:pt x="60409" y="128649"/>
                  </a:lnTo>
                  <a:lnTo>
                    <a:pt x="60409" y="128649"/>
                  </a:lnTo>
                  <a:lnTo>
                    <a:pt x="60409" y="126971"/>
                  </a:lnTo>
                  <a:lnTo>
                    <a:pt x="60409" y="125293"/>
                  </a:lnTo>
                  <a:lnTo>
                    <a:pt x="58731" y="125293"/>
                  </a:lnTo>
                  <a:lnTo>
                    <a:pt x="57053" y="125293"/>
                  </a:lnTo>
                  <a:lnTo>
                    <a:pt x="55375" y="126971"/>
                  </a:lnTo>
                  <a:lnTo>
                    <a:pt x="53138" y="126971"/>
                  </a:lnTo>
                  <a:lnTo>
                    <a:pt x="53138" y="128649"/>
                  </a:lnTo>
                  <a:lnTo>
                    <a:pt x="51459" y="128649"/>
                  </a:lnTo>
                  <a:lnTo>
                    <a:pt x="51459" y="130327"/>
                  </a:lnTo>
                  <a:lnTo>
                    <a:pt x="49782" y="132005"/>
                  </a:lnTo>
                  <a:lnTo>
                    <a:pt x="48103" y="134242"/>
                  </a:lnTo>
                  <a:lnTo>
                    <a:pt x="46426" y="134242"/>
                  </a:lnTo>
                  <a:lnTo>
                    <a:pt x="44188" y="132005"/>
                  </a:lnTo>
                  <a:lnTo>
                    <a:pt x="44188" y="132005"/>
                  </a:lnTo>
                  <a:lnTo>
                    <a:pt x="42510" y="132005"/>
                  </a:lnTo>
                  <a:lnTo>
                    <a:pt x="40832" y="130327"/>
                  </a:lnTo>
                  <a:lnTo>
                    <a:pt x="40832" y="126971"/>
                  </a:lnTo>
                  <a:lnTo>
                    <a:pt x="40832" y="125293"/>
                  </a:lnTo>
                  <a:lnTo>
                    <a:pt x="39154" y="123615"/>
                  </a:lnTo>
                  <a:lnTo>
                    <a:pt x="37476" y="123615"/>
                  </a:lnTo>
                  <a:lnTo>
                    <a:pt x="37476" y="119699"/>
                  </a:lnTo>
                  <a:lnTo>
                    <a:pt x="37476" y="116343"/>
                  </a:lnTo>
                  <a:lnTo>
                    <a:pt x="39154" y="114665"/>
                  </a:lnTo>
                  <a:lnTo>
                    <a:pt x="37476" y="114665"/>
                  </a:lnTo>
                  <a:lnTo>
                    <a:pt x="35798" y="110750"/>
                  </a:lnTo>
                  <a:lnTo>
                    <a:pt x="33561" y="109072"/>
                  </a:lnTo>
                  <a:lnTo>
                    <a:pt x="30205" y="109072"/>
                  </a:lnTo>
                  <a:lnTo>
                    <a:pt x="30205" y="107394"/>
                  </a:lnTo>
                  <a:lnTo>
                    <a:pt x="30205" y="105716"/>
                  </a:lnTo>
                  <a:lnTo>
                    <a:pt x="30205" y="103478"/>
                  </a:lnTo>
                  <a:lnTo>
                    <a:pt x="30205" y="101800"/>
                  </a:lnTo>
                  <a:lnTo>
                    <a:pt x="30205" y="101800"/>
                  </a:lnTo>
                  <a:lnTo>
                    <a:pt x="30205" y="100122"/>
                  </a:lnTo>
                  <a:lnTo>
                    <a:pt x="28526" y="96766"/>
                  </a:lnTo>
                  <a:lnTo>
                    <a:pt x="28526" y="95088"/>
                  </a:lnTo>
                  <a:lnTo>
                    <a:pt x="30205" y="92851"/>
                  </a:lnTo>
                  <a:lnTo>
                    <a:pt x="30205" y="91173"/>
                  </a:lnTo>
                  <a:lnTo>
                    <a:pt x="30205" y="89495"/>
                  </a:lnTo>
                  <a:lnTo>
                    <a:pt x="28526" y="86139"/>
                  </a:lnTo>
                  <a:lnTo>
                    <a:pt x="28526" y="83901"/>
                  </a:lnTo>
                  <a:lnTo>
                    <a:pt x="30205" y="83901"/>
                  </a:lnTo>
                  <a:lnTo>
                    <a:pt x="30205" y="82223"/>
                  </a:lnTo>
                  <a:lnTo>
                    <a:pt x="30205" y="80545"/>
                  </a:lnTo>
                  <a:lnTo>
                    <a:pt x="30205" y="78867"/>
                  </a:lnTo>
                  <a:lnTo>
                    <a:pt x="30205" y="78867"/>
                  </a:lnTo>
                  <a:lnTo>
                    <a:pt x="30205" y="77189"/>
                  </a:lnTo>
                  <a:lnTo>
                    <a:pt x="30205" y="74952"/>
                  </a:lnTo>
                  <a:lnTo>
                    <a:pt x="28526" y="74952"/>
                  </a:lnTo>
                  <a:lnTo>
                    <a:pt x="26849" y="74952"/>
                  </a:lnTo>
                  <a:lnTo>
                    <a:pt x="26849" y="73274"/>
                  </a:lnTo>
                  <a:lnTo>
                    <a:pt x="24611" y="73274"/>
                  </a:lnTo>
                  <a:lnTo>
                    <a:pt x="24611" y="74952"/>
                  </a:lnTo>
                  <a:lnTo>
                    <a:pt x="22933" y="74952"/>
                  </a:lnTo>
                  <a:lnTo>
                    <a:pt x="22933" y="73274"/>
                  </a:lnTo>
                  <a:lnTo>
                    <a:pt x="22933" y="74952"/>
                  </a:lnTo>
                  <a:lnTo>
                    <a:pt x="22933" y="73274"/>
                  </a:lnTo>
                  <a:lnTo>
                    <a:pt x="21255" y="74952"/>
                  </a:lnTo>
                  <a:lnTo>
                    <a:pt x="21255" y="77189"/>
                  </a:lnTo>
                  <a:lnTo>
                    <a:pt x="21255" y="78867"/>
                  </a:lnTo>
                  <a:lnTo>
                    <a:pt x="22933" y="78867"/>
                  </a:lnTo>
                  <a:lnTo>
                    <a:pt x="21255" y="80545"/>
                  </a:lnTo>
                  <a:lnTo>
                    <a:pt x="19577" y="80545"/>
                  </a:lnTo>
                  <a:lnTo>
                    <a:pt x="17899" y="80545"/>
                  </a:lnTo>
                  <a:lnTo>
                    <a:pt x="17899" y="78867"/>
                  </a:lnTo>
                  <a:lnTo>
                    <a:pt x="15662" y="77189"/>
                  </a:lnTo>
                  <a:lnTo>
                    <a:pt x="15662" y="74952"/>
                  </a:lnTo>
                  <a:lnTo>
                    <a:pt x="15662" y="77189"/>
                  </a:lnTo>
                  <a:lnTo>
                    <a:pt x="15662" y="74952"/>
                  </a:lnTo>
                  <a:lnTo>
                    <a:pt x="17899" y="74952"/>
                  </a:lnTo>
                  <a:lnTo>
                    <a:pt x="17899" y="74952"/>
                  </a:lnTo>
                  <a:lnTo>
                    <a:pt x="19577" y="73274"/>
                  </a:lnTo>
                  <a:lnTo>
                    <a:pt x="21255" y="71596"/>
                  </a:lnTo>
                  <a:lnTo>
                    <a:pt x="15662" y="68240"/>
                  </a:lnTo>
                  <a:lnTo>
                    <a:pt x="17899" y="68240"/>
                  </a:lnTo>
                  <a:lnTo>
                    <a:pt x="17899" y="66562"/>
                  </a:lnTo>
                  <a:lnTo>
                    <a:pt x="15662" y="66562"/>
                  </a:lnTo>
                  <a:lnTo>
                    <a:pt x="13984" y="66562"/>
                  </a:lnTo>
                  <a:lnTo>
                    <a:pt x="15662" y="66562"/>
                  </a:lnTo>
                  <a:lnTo>
                    <a:pt x="13984" y="66562"/>
                  </a:lnTo>
                  <a:lnTo>
                    <a:pt x="12305" y="66562"/>
                  </a:lnTo>
                  <a:lnTo>
                    <a:pt x="12305" y="64324"/>
                  </a:lnTo>
                  <a:lnTo>
                    <a:pt x="10628" y="64324"/>
                  </a:lnTo>
                  <a:lnTo>
                    <a:pt x="10628" y="66562"/>
                  </a:lnTo>
                  <a:lnTo>
                    <a:pt x="8949" y="68240"/>
                  </a:lnTo>
                  <a:lnTo>
                    <a:pt x="7272" y="69918"/>
                  </a:lnTo>
                  <a:lnTo>
                    <a:pt x="7272" y="71596"/>
                  </a:lnTo>
                  <a:lnTo>
                    <a:pt x="7272" y="73274"/>
                  </a:lnTo>
                  <a:lnTo>
                    <a:pt x="7272" y="73274"/>
                  </a:lnTo>
                  <a:lnTo>
                    <a:pt x="7272" y="74952"/>
                  </a:lnTo>
                  <a:lnTo>
                    <a:pt x="7272" y="77189"/>
                  </a:lnTo>
                  <a:lnTo>
                    <a:pt x="5034" y="78867"/>
                  </a:lnTo>
                  <a:lnTo>
                    <a:pt x="3356" y="80545"/>
                  </a:lnTo>
                  <a:lnTo>
                    <a:pt x="1678" y="78867"/>
                  </a:lnTo>
                  <a:lnTo>
                    <a:pt x="0" y="77189"/>
                  </a:lnTo>
                  <a:lnTo>
                    <a:pt x="0" y="74952"/>
                  </a:lnTo>
                  <a:lnTo>
                    <a:pt x="1678" y="74952"/>
                  </a:lnTo>
                  <a:lnTo>
                    <a:pt x="3356" y="74952"/>
                  </a:lnTo>
                  <a:lnTo>
                    <a:pt x="3356" y="74952"/>
                  </a:lnTo>
                  <a:lnTo>
                    <a:pt x="3356" y="73274"/>
                  </a:lnTo>
                  <a:lnTo>
                    <a:pt x="5034" y="73274"/>
                  </a:lnTo>
                  <a:lnTo>
                    <a:pt x="5034" y="71596"/>
                  </a:lnTo>
                  <a:lnTo>
                    <a:pt x="5034" y="69918"/>
                  </a:lnTo>
                  <a:lnTo>
                    <a:pt x="5034" y="68240"/>
                  </a:lnTo>
                  <a:lnTo>
                    <a:pt x="3356" y="68240"/>
                  </a:lnTo>
                  <a:lnTo>
                    <a:pt x="5034" y="66562"/>
                  </a:lnTo>
                  <a:lnTo>
                    <a:pt x="5034" y="64324"/>
                  </a:lnTo>
                  <a:lnTo>
                    <a:pt x="10628" y="59290"/>
                  </a:lnTo>
                  <a:lnTo>
                    <a:pt x="10628" y="57612"/>
                  </a:lnTo>
                  <a:lnTo>
                    <a:pt x="12305" y="57612"/>
                  </a:lnTo>
                  <a:lnTo>
                    <a:pt x="13984" y="57612"/>
                  </a:lnTo>
                  <a:lnTo>
                    <a:pt x="13984" y="55375"/>
                  </a:lnTo>
                  <a:lnTo>
                    <a:pt x="13984" y="53697"/>
                  </a:lnTo>
                  <a:lnTo>
                    <a:pt x="15662" y="52019"/>
                  </a:lnTo>
                  <a:lnTo>
                    <a:pt x="17899" y="48663"/>
                  </a:lnTo>
                  <a:lnTo>
                    <a:pt x="17899" y="46425"/>
                  </a:lnTo>
                  <a:lnTo>
                    <a:pt x="17899" y="44747"/>
                  </a:lnTo>
                  <a:lnTo>
                    <a:pt x="17899" y="43069"/>
                  </a:lnTo>
                  <a:lnTo>
                    <a:pt x="19577" y="43069"/>
                  </a:lnTo>
                  <a:lnTo>
                    <a:pt x="21255" y="41391"/>
                  </a:lnTo>
                  <a:lnTo>
                    <a:pt x="21255" y="39713"/>
                  </a:lnTo>
                  <a:lnTo>
                    <a:pt x="22933" y="38035"/>
                  </a:lnTo>
                  <a:lnTo>
                    <a:pt x="24611" y="35798"/>
                  </a:lnTo>
                  <a:lnTo>
                    <a:pt x="26849" y="35798"/>
                  </a:lnTo>
                  <a:lnTo>
                    <a:pt x="30205" y="35798"/>
                  </a:lnTo>
                  <a:lnTo>
                    <a:pt x="31882" y="35798"/>
                  </a:lnTo>
                  <a:lnTo>
                    <a:pt x="33561" y="35798"/>
                  </a:lnTo>
                  <a:lnTo>
                    <a:pt x="35798" y="35798"/>
                  </a:lnTo>
                  <a:lnTo>
                    <a:pt x="35798" y="32442"/>
                  </a:lnTo>
                  <a:lnTo>
                    <a:pt x="37476" y="32442"/>
                  </a:lnTo>
                  <a:lnTo>
                    <a:pt x="37476" y="32442"/>
                  </a:lnTo>
                  <a:lnTo>
                    <a:pt x="37476" y="30764"/>
                  </a:lnTo>
                  <a:lnTo>
                    <a:pt x="35798" y="30764"/>
                  </a:lnTo>
                  <a:lnTo>
                    <a:pt x="35798" y="29086"/>
                  </a:lnTo>
                  <a:lnTo>
                    <a:pt x="33561" y="26848"/>
                  </a:lnTo>
                  <a:lnTo>
                    <a:pt x="33561" y="25170"/>
                  </a:lnTo>
                  <a:lnTo>
                    <a:pt x="31882" y="25170"/>
                  </a:lnTo>
                  <a:lnTo>
                    <a:pt x="30205" y="23492"/>
                  </a:lnTo>
                  <a:lnTo>
                    <a:pt x="30205" y="21814"/>
                  </a:lnTo>
                  <a:lnTo>
                    <a:pt x="28526" y="21814"/>
                  </a:lnTo>
                  <a:lnTo>
                    <a:pt x="28526" y="20136"/>
                  </a:lnTo>
                  <a:lnTo>
                    <a:pt x="28526" y="17899"/>
                  </a:lnTo>
                  <a:lnTo>
                    <a:pt x="30205" y="17899"/>
                  </a:lnTo>
                  <a:lnTo>
                    <a:pt x="30205" y="16221"/>
                  </a:lnTo>
                  <a:lnTo>
                    <a:pt x="30205" y="14543"/>
                  </a:lnTo>
                  <a:lnTo>
                    <a:pt x="30205" y="12865"/>
                  </a:lnTo>
                  <a:lnTo>
                    <a:pt x="30205" y="9509"/>
                  </a:lnTo>
                  <a:lnTo>
                    <a:pt x="30205" y="9509"/>
                  </a:lnTo>
                  <a:lnTo>
                    <a:pt x="31882" y="11187"/>
                  </a:lnTo>
                  <a:lnTo>
                    <a:pt x="33561" y="11187"/>
                  </a:lnTo>
                  <a:lnTo>
                    <a:pt x="33561" y="9509"/>
                  </a:lnTo>
                  <a:lnTo>
                    <a:pt x="35798" y="9509"/>
                  </a:lnTo>
                  <a:lnTo>
                    <a:pt x="35798" y="9509"/>
                  </a:lnTo>
                  <a:lnTo>
                    <a:pt x="37476" y="9509"/>
                  </a:lnTo>
                  <a:lnTo>
                    <a:pt x="39154" y="9509"/>
                  </a:lnTo>
                  <a:lnTo>
                    <a:pt x="39154" y="7271"/>
                  </a:lnTo>
                  <a:lnTo>
                    <a:pt x="39154" y="7271"/>
                  </a:lnTo>
                  <a:lnTo>
                    <a:pt x="39154" y="5593"/>
                  </a:lnTo>
                  <a:lnTo>
                    <a:pt x="39154" y="3915"/>
                  </a:lnTo>
                  <a:lnTo>
                    <a:pt x="39154" y="2237"/>
                  </a:lnTo>
                  <a:lnTo>
                    <a:pt x="40832" y="2237"/>
                  </a:lnTo>
                  <a:lnTo>
                    <a:pt x="40832" y="559"/>
                  </a:lnTo>
                  <a:lnTo>
                    <a:pt x="40832" y="0"/>
                  </a:lnTo>
                  <a:lnTo>
                    <a:pt x="49782" y="0"/>
                  </a:lnTo>
                  <a:lnTo>
                    <a:pt x="49782" y="559"/>
                  </a:lnTo>
                  <a:lnTo>
                    <a:pt x="51459" y="559"/>
                  </a:lnTo>
                  <a:lnTo>
                    <a:pt x="51459" y="2237"/>
                  </a:lnTo>
                  <a:lnTo>
                    <a:pt x="53138" y="2237"/>
                  </a:lnTo>
                  <a:lnTo>
                    <a:pt x="53138" y="559"/>
                  </a:lnTo>
                  <a:lnTo>
                    <a:pt x="53138" y="0"/>
                  </a:lnTo>
                  <a:lnTo>
                    <a:pt x="119140" y="0"/>
                  </a:lnTo>
                  <a:lnTo>
                    <a:pt x="119140" y="559"/>
                  </a:lnTo>
                  <a:lnTo>
                    <a:pt x="117462" y="2237"/>
                  </a:lnTo>
                  <a:lnTo>
                    <a:pt x="117462" y="3915"/>
                  </a:lnTo>
                  <a:lnTo>
                    <a:pt x="115784" y="3915"/>
                  </a:lnTo>
                  <a:lnTo>
                    <a:pt x="114106" y="3915"/>
                  </a:lnTo>
                  <a:lnTo>
                    <a:pt x="114106" y="5593"/>
                  </a:lnTo>
                  <a:lnTo>
                    <a:pt x="115784" y="7271"/>
                  </a:lnTo>
                  <a:lnTo>
                    <a:pt x="114106" y="7271"/>
                  </a:lnTo>
                  <a:lnTo>
                    <a:pt x="114106" y="9509"/>
                  </a:lnTo>
                  <a:lnTo>
                    <a:pt x="114106" y="11187"/>
                  </a:lnTo>
                  <a:lnTo>
                    <a:pt x="114106" y="12865"/>
                  </a:lnTo>
                  <a:lnTo>
                    <a:pt x="115784" y="12865"/>
                  </a:lnTo>
                  <a:lnTo>
                    <a:pt x="114106" y="14543"/>
                  </a:lnTo>
                  <a:lnTo>
                    <a:pt x="114106" y="16221"/>
                  </a:lnTo>
                  <a:lnTo>
                    <a:pt x="114106" y="17899"/>
                  </a:lnTo>
                  <a:lnTo>
                    <a:pt x="112428" y="20136"/>
                  </a:lnTo>
                  <a:lnTo>
                    <a:pt x="112428" y="21814"/>
                  </a:lnTo>
                  <a:lnTo>
                    <a:pt x="108513" y="23492"/>
                  </a:lnTo>
                  <a:lnTo>
                    <a:pt x="108513" y="25170"/>
                  </a:lnTo>
                  <a:lnTo>
                    <a:pt x="106834" y="25170"/>
                  </a:lnTo>
                  <a:lnTo>
                    <a:pt x="106834" y="26848"/>
                  </a:lnTo>
                  <a:lnTo>
                    <a:pt x="105157" y="26848"/>
                  </a:lnTo>
                  <a:lnTo>
                    <a:pt x="105157" y="29086"/>
                  </a:lnTo>
                  <a:lnTo>
                    <a:pt x="106834" y="32442"/>
                  </a:lnTo>
                  <a:lnTo>
                    <a:pt x="108513" y="32442"/>
                  </a:lnTo>
                  <a:lnTo>
                    <a:pt x="110190" y="32442"/>
                  </a:lnTo>
                  <a:lnTo>
                    <a:pt x="112428" y="34120"/>
                  </a:lnTo>
                  <a:lnTo>
                    <a:pt x="114106" y="32442"/>
                  </a:lnTo>
                  <a:lnTo>
                    <a:pt x="117462" y="30764"/>
                  </a:lnTo>
                  <a:lnTo>
                    <a:pt x="119140" y="29086"/>
                  </a:lnTo>
                  <a:lnTo>
                    <a:pt x="121377" y="29086"/>
                  </a:lnTo>
                  <a:lnTo>
                    <a:pt x="123055" y="26848"/>
                  </a:lnTo>
                  <a:lnTo>
                    <a:pt x="124734" y="26848"/>
                  </a:lnTo>
                  <a:lnTo>
                    <a:pt x="124734" y="25170"/>
                  </a:lnTo>
                  <a:lnTo>
                    <a:pt x="126411" y="25170"/>
                  </a:lnTo>
                  <a:lnTo>
                    <a:pt x="126411" y="23492"/>
                  </a:lnTo>
                  <a:lnTo>
                    <a:pt x="126411" y="21814"/>
                  </a:lnTo>
                  <a:lnTo>
                    <a:pt x="126411" y="20136"/>
                  </a:lnTo>
                  <a:lnTo>
                    <a:pt x="126411" y="17899"/>
                  </a:lnTo>
                  <a:lnTo>
                    <a:pt x="128090" y="16221"/>
                  </a:lnTo>
                  <a:lnTo>
                    <a:pt x="128090" y="14543"/>
                  </a:lnTo>
                  <a:lnTo>
                    <a:pt x="129767" y="14543"/>
                  </a:lnTo>
                  <a:lnTo>
                    <a:pt x="129767" y="12865"/>
                  </a:lnTo>
                  <a:lnTo>
                    <a:pt x="128090" y="12865"/>
                  </a:lnTo>
                  <a:lnTo>
                    <a:pt x="129767" y="11187"/>
                  </a:lnTo>
                  <a:lnTo>
                    <a:pt x="129767" y="9509"/>
                  </a:lnTo>
                  <a:lnTo>
                    <a:pt x="128090" y="7271"/>
                  </a:lnTo>
                  <a:lnTo>
                    <a:pt x="129767" y="5593"/>
                  </a:lnTo>
                  <a:lnTo>
                    <a:pt x="129767" y="3915"/>
                  </a:lnTo>
                  <a:lnTo>
                    <a:pt x="128090" y="3915"/>
                  </a:lnTo>
                  <a:lnTo>
                    <a:pt x="129767" y="2237"/>
                  </a:lnTo>
                  <a:lnTo>
                    <a:pt x="129767" y="559"/>
                  </a:lnTo>
                  <a:lnTo>
                    <a:pt x="129767" y="0"/>
                  </a:lnTo>
                  <a:lnTo>
                    <a:pt x="132005" y="0"/>
                  </a:lnTo>
                  <a:lnTo>
                    <a:pt x="132005" y="559"/>
                  </a:lnTo>
                  <a:lnTo>
                    <a:pt x="133683" y="559"/>
                  </a:lnTo>
                  <a:lnTo>
                    <a:pt x="135361" y="559"/>
                  </a:lnTo>
                  <a:lnTo>
                    <a:pt x="135361" y="2237"/>
                  </a:lnTo>
                  <a:lnTo>
                    <a:pt x="137039" y="2237"/>
                  </a:lnTo>
                  <a:lnTo>
                    <a:pt x="137039" y="559"/>
                  </a:lnTo>
                  <a:lnTo>
                    <a:pt x="138717" y="559"/>
                  </a:lnTo>
                  <a:lnTo>
                    <a:pt x="140954" y="559"/>
                  </a:lnTo>
                  <a:lnTo>
                    <a:pt x="140954" y="559"/>
                  </a:lnTo>
                  <a:lnTo>
                    <a:pt x="142632" y="559"/>
                  </a:lnTo>
                  <a:lnTo>
                    <a:pt x="142632" y="559"/>
                  </a:lnTo>
                  <a:lnTo>
                    <a:pt x="144311" y="559"/>
                  </a:lnTo>
                  <a:lnTo>
                    <a:pt x="145988" y="559"/>
                  </a:lnTo>
                  <a:lnTo>
                    <a:pt x="147667" y="559"/>
                  </a:lnTo>
                  <a:lnTo>
                    <a:pt x="147667" y="2237"/>
                  </a:lnTo>
                  <a:lnTo>
                    <a:pt x="147667" y="2237"/>
                  </a:lnTo>
                  <a:lnTo>
                    <a:pt x="149904" y="2237"/>
                  </a:lnTo>
                  <a:lnTo>
                    <a:pt x="149904" y="3915"/>
                  </a:lnTo>
                  <a:lnTo>
                    <a:pt x="151582" y="3915"/>
                  </a:lnTo>
                  <a:lnTo>
                    <a:pt x="151582" y="5593"/>
                  </a:lnTo>
                  <a:lnTo>
                    <a:pt x="149904" y="5593"/>
                  </a:lnTo>
                  <a:lnTo>
                    <a:pt x="149904" y="7271"/>
                  </a:lnTo>
                  <a:lnTo>
                    <a:pt x="151582" y="7271"/>
                  </a:lnTo>
                  <a:lnTo>
                    <a:pt x="153260" y="9509"/>
                  </a:lnTo>
                  <a:lnTo>
                    <a:pt x="153260" y="9509"/>
                  </a:lnTo>
                  <a:lnTo>
                    <a:pt x="154938" y="9509"/>
                  </a:lnTo>
                  <a:lnTo>
                    <a:pt x="154938" y="11187"/>
                  </a:lnTo>
                  <a:lnTo>
                    <a:pt x="153260" y="12865"/>
                  </a:lnTo>
                  <a:lnTo>
                    <a:pt x="154938" y="12865"/>
                  </a:lnTo>
                  <a:lnTo>
                    <a:pt x="156616" y="14543"/>
                  </a:lnTo>
                  <a:lnTo>
                    <a:pt x="158294" y="14543"/>
                  </a:lnTo>
                  <a:lnTo>
                    <a:pt x="158294" y="16221"/>
                  </a:lnTo>
                  <a:lnTo>
                    <a:pt x="158294" y="17899"/>
                  </a:lnTo>
                  <a:lnTo>
                    <a:pt x="160531" y="17899"/>
                  </a:lnTo>
                  <a:lnTo>
                    <a:pt x="160531" y="20136"/>
                  </a:lnTo>
                  <a:lnTo>
                    <a:pt x="160531" y="21814"/>
                  </a:lnTo>
                  <a:lnTo>
                    <a:pt x="160531" y="23492"/>
                  </a:lnTo>
                  <a:lnTo>
                    <a:pt x="160531" y="25170"/>
                  </a:lnTo>
                  <a:lnTo>
                    <a:pt x="162209" y="25170"/>
                  </a:lnTo>
                  <a:lnTo>
                    <a:pt x="162209" y="26848"/>
                  </a:lnTo>
                  <a:lnTo>
                    <a:pt x="163888" y="26848"/>
                  </a:lnTo>
                  <a:lnTo>
                    <a:pt x="165565" y="29086"/>
                  </a:lnTo>
                  <a:lnTo>
                    <a:pt x="163888" y="30764"/>
                  </a:lnTo>
                  <a:lnTo>
                    <a:pt x="165565" y="30764"/>
                  </a:lnTo>
                  <a:lnTo>
                    <a:pt x="165565" y="32442"/>
                  </a:lnTo>
                  <a:lnTo>
                    <a:pt x="165565" y="34120"/>
                  </a:lnTo>
                  <a:lnTo>
                    <a:pt x="165565" y="35798"/>
                  </a:lnTo>
                  <a:lnTo>
                    <a:pt x="165565" y="38035"/>
                  </a:lnTo>
                  <a:lnTo>
                    <a:pt x="165565" y="39713"/>
                  </a:lnTo>
                  <a:lnTo>
                    <a:pt x="163888" y="39713"/>
                  </a:lnTo>
                  <a:lnTo>
                    <a:pt x="163888" y="41391"/>
                  </a:lnTo>
                  <a:lnTo>
                    <a:pt x="162209" y="41391"/>
                  </a:lnTo>
                  <a:lnTo>
                    <a:pt x="160531" y="41391"/>
                  </a:lnTo>
                  <a:lnTo>
                    <a:pt x="160531" y="43069"/>
                  </a:lnTo>
                  <a:lnTo>
                    <a:pt x="162209" y="43069"/>
                  </a:lnTo>
                  <a:lnTo>
                    <a:pt x="162209" y="44747"/>
                  </a:lnTo>
                  <a:lnTo>
                    <a:pt x="162209" y="48663"/>
                  </a:lnTo>
                  <a:lnTo>
                    <a:pt x="162209" y="50341"/>
                  </a:lnTo>
                  <a:lnTo>
                    <a:pt x="160531" y="53697"/>
                  </a:lnTo>
                  <a:lnTo>
                    <a:pt x="160531" y="55375"/>
                  </a:lnTo>
                  <a:lnTo>
                    <a:pt x="160531" y="57612"/>
                  </a:lnTo>
                  <a:lnTo>
                    <a:pt x="158294" y="64324"/>
                  </a:lnTo>
                  <a:lnTo>
                    <a:pt x="158294" y="66562"/>
                  </a:lnTo>
                  <a:lnTo>
                    <a:pt x="160531" y="68240"/>
                  </a:lnTo>
                  <a:lnTo>
                    <a:pt x="160531" y="69918"/>
                  </a:lnTo>
                  <a:lnTo>
                    <a:pt x="160531" y="71596"/>
                  </a:lnTo>
                  <a:lnTo>
                    <a:pt x="160531" y="73274"/>
                  </a:lnTo>
                  <a:lnTo>
                    <a:pt x="160531" y="74952"/>
                  </a:lnTo>
                  <a:lnTo>
                    <a:pt x="158294" y="74952"/>
                  </a:lnTo>
                  <a:lnTo>
                    <a:pt x="160531" y="77189"/>
                  </a:lnTo>
                  <a:lnTo>
                    <a:pt x="160531" y="78867"/>
                  </a:lnTo>
                  <a:lnTo>
                    <a:pt x="158294" y="80545"/>
                  </a:lnTo>
                  <a:lnTo>
                    <a:pt x="158294" y="82223"/>
                  </a:lnTo>
                  <a:lnTo>
                    <a:pt x="160531" y="83901"/>
                  </a:lnTo>
                  <a:lnTo>
                    <a:pt x="160531" y="86139"/>
                  </a:lnTo>
                  <a:lnTo>
                    <a:pt x="158294" y="89495"/>
                  </a:lnTo>
                  <a:lnTo>
                    <a:pt x="158294" y="91173"/>
                  </a:lnTo>
                  <a:lnTo>
                    <a:pt x="158294" y="95088"/>
                  </a:lnTo>
                  <a:lnTo>
                    <a:pt x="158294" y="96766"/>
                  </a:lnTo>
                  <a:lnTo>
                    <a:pt x="158294" y="98444"/>
                  </a:lnTo>
                  <a:lnTo>
                    <a:pt x="158294" y="100122"/>
                  </a:lnTo>
                  <a:lnTo>
                    <a:pt x="158294" y="101800"/>
                  </a:lnTo>
                  <a:lnTo>
                    <a:pt x="158294" y="101800"/>
                  </a:lnTo>
                  <a:lnTo>
                    <a:pt x="158294" y="101800"/>
                  </a:lnTo>
                  <a:lnTo>
                    <a:pt x="156616" y="101800"/>
                  </a:lnTo>
                  <a:lnTo>
                    <a:pt x="154938" y="101800"/>
                  </a:lnTo>
                  <a:lnTo>
                    <a:pt x="156616" y="103478"/>
                  </a:lnTo>
                  <a:lnTo>
                    <a:pt x="154938" y="105716"/>
                  </a:lnTo>
                  <a:lnTo>
                    <a:pt x="154938" y="105716"/>
                  </a:lnTo>
                  <a:lnTo>
                    <a:pt x="153260" y="105716"/>
                  </a:lnTo>
                  <a:lnTo>
                    <a:pt x="153260" y="105716"/>
                  </a:lnTo>
                  <a:lnTo>
                    <a:pt x="153260" y="103478"/>
                  </a:lnTo>
                  <a:lnTo>
                    <a:pt x="151582" y="103478"/>
                  </a:lnTo>
                  <a:lnTo>
                    <a:pt x="149904" y="101800"/>
                  </a:lnTo>
                  <a:lnTo>
                    <a:pt x="145988" y="98444"/>
                  </a:lnTo>
                  <a:lnTo>
                    <a:pt x="144311" y="98444"/>
                  </a:lnTo>
                  <a:lnTo>
                    <a:pt x="144311" y="100122"/>
                  </a:lnTo>
                  <a:lnTo>
                    <a:pt x="144311" y="101800"/>
                  </a:lnTo>
                  <a:lnTo>
                    <a:pt x="144311" y="103478"/>
                  </a:lnTo>
                  <a:lnTo>
                    <a:pt x="145988" y="103478"/>
                  </a:lnTo>
                  <a:lnTo>
                    <a:pt x="145988" y="105716"/>
                  </a:lnTo>
                  <a:lnTo>
                    <a:pt x="147667" y="107394"/>
                  </a:lnTo>
                  <a:lnTo>
                    <a:pt x="147667" y="109072"/>
                  </a:lnTo>
                  <a:lnTo>
                    <a:pt x="149904" y="110750"/>
                  </a:lnTo>
                  <a:lnTo>
                    <a:pt x="149904" y="112428"/>
                  </a:lnTo>
                  <a:lnTo>
                    <a:pt x="153260" y="114665"/>
                  </a:lnTo>
                  <a:lnTo>
                    <a:pt x="153260" y="116343"/>
                  </a:lnTo>
                  <a:lnTo>
                    <a:pt x="154938" y="116343"/>
                  </a:lnTo>
                  <a:lnTo>
                    <a:pt x="156616" y="119699"/>
                  </a:lnTo>
                  <a:lnTo>
                    <a:pt x="154938" y="119699"/>
                  </a:lnTo>
                  <a:lnTo>
                    <a:pt x="153260" y="119699"/>
                  </a:lnTo>
                  <a:lnTo>
                    <a:pt x="153260" y="121377"/>
                  </a:lnTo>
                  <a:lnTo>
                    <a:pt x="153260" y="123615"/>
                  </a:lnTo>
                  <a:lnTo>
                    <a:pt x="156616" y="125293"/>
                  </a:lnTo>
                  <a:lnTo>
                    <a:pt x="160531" y="125293"/>
                  </a:lnTo>
                  <a:lnTo>
                    <a:pt x="162209" y="126971"/>
                  </a:lnTo>
                  <a:lnTo>
                    <a:pt x="160531" y="128649"/>
                  </a:lnTo>
                  <a:lnTo>
                    <a:pt x="162209" y="132005"/>
                  </a:lnTo>
                  <a:lnTo>
                    <a:pt x="162209" y="134242"/>
                  </a:lnTo>
                  <a:lnTo>
                    <a:pt x="160531" y="134242"/>
                  </a:lnTo>
                  <a:lnTo>
                    <a:pt x="160531" y="135920"/>
                  </a:lnTo>
                  <a:lnTo>
                    <a:pt x="162209" y="137598"/>
                  </a:lnTo>
                  <a:lnTo>
                    <a:pt x="162209" y="139276"/>
                  </a:lnTo>
                  <a:lnTo>
                    <a:pt x="162209" y="140954"/>
                  </a:lnTo>
                  <a:lnTo>
                    <a:pt x="162209" y="143192"/>
                  </a:lnTo>
                  <a:lnTo>
                    <a:pt x="163888" y="144870"/>
                  </a:lnTo>
                  <a:lnTo>
                    <a:pt x="163888" y="144870"/>
                  </a:lnTo>
                  <a:lnTo>
                    <a:pt x="162209" y="146548"/>
                  </a:lnTo>
                  <a:lnTo>
                    <a:pt x="162209" y="148226"/>
                  </a:lnTo>
                  <a:lnTo>
                    <a:pt x="160531" y="149904"/>
                  </a:lnTo>
                  <a:lnTo>
                    <a:pt x="158294" y="149904"/>
                  </a:lnTo>
                  <a:lnTo>
                    <a:pt x="158294" y="152141"/>
                  </a:lnTo>
                  <a:lnTo>
                    <a:pt x="156616" y="152141"/>
                  </a:lnTo>
                  <a:lnTo>
                    <a:pt x="154938" y="152141"/>
                  </a:lnTo>
                  <a:lnTo>
                    <a:pt x="154938" y="153819"/>
                  </a:lnTo>
                  <a:lnTo>
                    <a:pt x="154938" y="155497"/>
                  </a:lnTo>
                  <a:lnTo>
                    <a:pt x="153260" y="155497"/>
                  </a:lnTo>
                  <a:lnTo>
                    <a:pt x="153260" y="157175"/>
                  </a:lnTo>
                  <a:lnTo>
                    <a:pt x="153260" y="158853"/>
                  </a:lnTo>
                  <a:lnTo>
                    <a:pt x="153260" y="160531"/>
                  </a:lnTo>
                  <a:lnTo>
                    <a:pt x="151582" y="160531"/>
                  </a:lnTo>
                  <a:lnTo>
                    <a:pt x="149904" y="160531"/>
                  </a:lnTo>
                  <a:lnTo>
                    <a:pt x="147667" y="160531"/>
                  </a:lnTo>
                  <a:lnTo>
                    <a:pt x="145988" y="160531"/>
                  </a:lnTo>
                  <a:lnTo>
                    <a:pt x="144311" y="160531"/>
                  </a:lnTo>
                  <a:lnTo>
                    <a:pt x="142632" y="160531"/>
                  </a:lnTo>
                  <a:lnTo>
                    <a:pt x="142632" y="162769"/>
                  </a:lnTo>
                  <a:lnTo>
                    <a:pt x="140954" y="162769"/>
                  </a:lnTo>
                  <a:lnTo>
                    <a:pt x="138717" y="162769"/>
                  </a:lnTo>
                  <a:lnTo>
                    <a:pt x="137039" y="160531"/>
                  </a:lnTo>
                  <a:lnTo>
                    <a:pt x="137039" y="162769"/>
                  </a:lnTo>
                  <a:lnTo>
                    <a:pt x="137039" y="160531"/>
                  </a:lnTo>
                  <a:lnTo>
                    <a:pt x="135361" y="162769"/>
                  </a:lnTo>
                  <a:lnTo>
                    <a:pt x="133683" y="162769"/>
                  </a:lnTo>
                  <a:lnTo>
                    <a:pt x="132005" y="160531"/>
                  </a:lnTo>
                  <a:lnTo>
                    <a:pt x="129767" y="160531"/>
                  </a:lnTo>
                  <a:lnTo>
                    <a:pt x="129767" y="162769"/>
                  </a:lnTo>
                  <a:lnTo>
                    <a:pt x="128090" y="164447"/>
                  </a:lnTo>
                  <a:lnTo>
                    <a:pt x="126411" y="164447"/>
                  </a:lnTo>
                  <a:lnTo>
                    <a:pt x="126411" y="16612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8763609-4947-B648-8A20-84D15461AC98}"/>
                </a:ext>
              </a:extLst>
            </p:cNvPr>
            <p:cNvSpPr/>
            <p:nvPr/>
          </p:nvSpPr>
          <p:spPr>
            <a:xfrm>
              <a:off x="6045689" y="3275680"/>
              <a:ext cx="343995" cy="261772"/>
            </a:xfrm>
            <a:custGeom>
              <a:avLst/>
              <a:gdLst>
                <a:gd name="csX0" fmla="*/ 48104 w 343995"/>
                <a:gd name="csY0" fmla="*/ 261772 h 261772"/>
                <a:gd name="csX1" fmla="*/ 39154 w 343995"/>
                <a:gd name="csY1" fmla="*/ 258416 h 261772"/>
                <a:gd name="csX2" fmla="*/ 30205 w 343995"/>
                <a:gd name="csY2" fmla="*/ 256738 h 261772"/>
                <a:gd name="csX3" fmla="*/ 17899 w 343995"/>
                <a:gd name="csY3" fmla="*/ 251145 h 261772"/>
                <a:gd name="csX4" fmla="*/ 8950 w 343995"/>
                <a:gd name="csY4" fmla="*/ 247789 h 261772"/>
                <a:gd name="csX5" fmla="*/ 13984 w 343995"/>
                <a:gd name="csY5" fmla="*/ 242195 h 261772"/>
                <a:gd name="csX6" fmla="*/ 21255 w 343995"/>
                <a:gd name="csY6" fmla="*/ 235483 h 261772"/>
                <a:gd name="csX7" fmla="*/ 28527 w 343995"/>
                <a:gd name="csY7" fmla="*/ 224296 h 261772"/>
                <a:gd name="csX8" fmla="*/ 30205 w 343995"/>
                <a:gd name="csY8" fmla="*/ 224296 h 261772"/>
                <a:gd name="csX9" fmla="*/ 30205 w 343995"/>
                <a:gd name="csY9" fmla="*/ 219262 h 261772"/>
                <a:gd name="csX10" fmla="*/ 31883 w 343995"/>
                <a:gd name="csY10" fmla="*/ 219262 h 261772"/>
                <a:gd name="csX11" fmla="*/ 31883 w 343995"/>
                <a:gd name="csY11" fmla="*/ 213669 h 261772"/>
                <a:gd name="csX12" fmla="*/ 30205 w 343995"/>
                <a:gd name="csY12" fmla="*/ 211991 h 261772"/>
                <a:gd name="csX13" fmla="*/ 30205 w 343995"/>
                <a:gd name="csY13" fmla="*/ 208635 h 261772"/>
                <a:gd name="csX14" fmla="*/ 28527 w 343995"/>
                <a:gd name="csY14" fmla="*/ 206957 h 261772"/>
                <a:gd name="csX15" fmla="*/ 22934 w 343995"/>
                <a:gd name="csY15" fmla="*/ 206957 h 261772"/>
                <a:gd name="csX16" fmla="*/ 22934 w 343995"/>
                <a:gd name="csY16" fmla="*/ 204719 h 261772"/>
                <a:gd name="csX17" fmla="*/ 19577 w 343995"/>
                <a:gd name="csY17" fmla="*/ 204719 h 261772"/>
                <a:gd name="csX18" fmla="*/ 16221 w 343995"/>
                <a:gd name="csY18" fmla="*/ 203041 h 261772"/>
                <a:gd name="csX19" fmla="*/ 8950 w 343995"/>
                <a:gd name="csY19" fmla="*/ 203041 h 261772"/>
                <a:gd name="csX20" fmla="*/ 8950 w 343995"/>
                <a:gd name="csY20" fmla="*/ 201363 h 261772"/>
                <a:gd name="csX21" fmla="*/ 7272 w 343995"/>
                <a:gd name="csY21" fmla="*/ 195770 h 261772"/>
                <a:gd name="csX22" fmla="*/ 7272 w 343995"/>
                <a:gd name="csY22" fmla="*/ 189058 h 261772"/>
                <a:gd name="csX23" fmla="*/ 8950 w 343995"/>
                <a:gd name="csY23" fmla="*/ 186820 h 261772"/>
                <a:gd name="csX24" fmla="*/ 10628 w 343995"/>
                <a:gd name="csY24" fmla="*/ 183464 h 261772"/>
                <a:gd name="csX25" fmla="*/ 8950 w 343995"/>
                <a:gd name="csY25" fmla="*/ 181786 h 261772"/>
                <a:gd name="csX26" fmla="*/ 7272 w 343995"/>
                <a:gd name="csY26" fmla="*/ 178430 h 261772"/>
                <a:gd name="csX27" fmla="*/ 7272 w 343995"/>
                <a:gd name="csY27" fmla="*/ 176193 h 261772"/>
                <a:gd name="csX28" fmla="*/ 5034 w 343995"/>
                <a:gd name="csY28" fmla="*/ 169481 h 261772"/>
                <a:gd name="csX29" fmla="*/ 5034 w 343995"/>
                <a:gd name="csY29" fmla="*/ 165565 h 261772"/>
                <a:gd name="csX30" fmla="*/ 3357 w 343995"/>
                <a:gd name="csY30" fmla="*/ 160531 h 261772"/>
                <a:gd name="csX31" fmla="*/ 3357 w 343995"/>
                <a:gd name="csY31" fmla="*/ 153260 h 261772"/>
                <a:gd name="csX32" fmla="*/ 5034 w 343995"/>
                <a:gd name="csY32" fmla="*/ 151582 h 261772"/>
                <a:gd name="csX33" fmla="*/ 7272 w 343995"/>
                <a:gd name="csY33" fmla="*/ 149904 h 261772"/>
                <a:gd name="csX34" fmla="*/ 8950 w 343995"/>
                <a:gd name="csY34" fmla="*/ 147666 h 261772"/>
                <a:gd name="csX35" fmla="*/ 8950 w 343995"/>
                <a:gd name="csY35" fmla="*/ 145988 h 261772"/>
                <a:gd name="csX36" fmla="*/ 3357 w 343995"/>
                <a:gd name="csY36" fmla="*/ 145988 h 261772"/>
                <a:gd name="csX37" fmla="*/ 3357 w 343995"/>
                <a:gd name="csY37" fmla="*/ 142632 h 261772"/>
                <a:gd name="csX38" fmla="*/ 1678 w 343995"/>
                <a:gd name="csY38" fmla="*/ 140954 h 261772"/>
                <a:gd name="csX39" fmla="*/ 1678 w 343995"/>
                <a:gd name="csY39" fmla="*/ 137039 h 261772"/>
                <a:gd name="csX40" fmla="*/ 0 w 343995"/>
                <a:gd name="csY40" fmla="*/ 129767 h 261772"/>
                <a:gd name="csX41" fmla="*/ 0 w 343995"/>
                <a:gd name="csY41" fmla="*/ 128089 h 261772"/>
                <a:gd name="csX42" fmla="*/ 1678 w 343995"/>
                <a:gd name="csY42" fmla="*/ 128089 h 261772"/>
                <a:gd name="csX43" fmla="*/ 1678 w 343995"/>
                <a:gd name="csY43" fmla="*/ 126411 h 261772"/>
                <a:gd name="csX44" fmla="*/ 3357 w 343995"/>
                <a:gd name="csY44" fmla="*/ 126411 h 261772"/>
                <a:gd name="csX45" fmla="*/ 3357 w 343995"/>
                <a:gd name="csY45" fmla="*/ 124733 h 261772"/>
                <a:gd name="csX46" fmla="*/ 5034 w 343995"/>
                <a:gd name="csY46" fmla="*/ 124733 h 261772"/>
                <a:gd name="csX47" fmla="*/ 5034 w 343995"/>
                <a:gd name="csY47" fmla="*/ 123055 h 261772"/>
                <a:gd name="csX48" fmla="*/ 8950 w 343995"/>
                <a:gd name="csY48" fmla="*/ 123055 h 261772"/>
                <a:gd name="csX49" fmla="*/ 8950 w 343995"/>
                <a:gd name="csY49" fmla="*/ 119140 h 261772"/>
                <a:gd name="csX50" fmla="*/ 7272 w 343995"/>
                <a:gd name="csY50" fmla="*/ 119140 h 261772"/>
                <a:gd name="csX51" fmla="*/ 7272 w 343995"/>
                <a:gd name="csY51" fmla="*/ 117462 h 261772"/>
                <a:gd name="csX52" fmla="*/ 5034 w 343995"/>
                <a:gd name="csY52" fmla="*/ 117462 h 261772"/>
                <a:gd name="csX53" fmla="*/ 7272 w 343995"/>
                <a:gd name="csY53" fmla="*/ 115784 h 261772"/>
                <a:gd name="csX54" fmla="*/ 10628 w 343995"/>
                <a:gd name="csY54" fmla="*/ 115784 h 261772"/>
                <a:gd name="csX55" fmla="*/ 10628 w 343995"/>
                <a:gd name="csY55" fmla="*/ 114106 h 261772"/>
                <a:gd name="csX56" fmla="*/ 12306 w 343995"/>
                <a:gd name="csY56" fmla="*/ 114106 h 261772"/>
                <a:gd name="csX57" fmla="*/ 12306 w 343995"/>
                <a:gd name="csY57" fmla="*/ 110190 h 261772"/>
                <a:gd name="csX58" fmla="*/ 13984 w 343995"/>
                <a:gd name="csY58" fmla="*/ 110190 h 261772"/>
                <a:gd name="csX59" fmla="*/ 13984 w 343995"/>
                <a:gd name="csY59" fmla="*/ 106834 h 261772"/>
                <a:gd name="csX60" fmla="*/ 12306 w 343995"/>
                <a:gd name="csY60" fmla="*/ 105156 h 261772"/>
                <a:gd name="csX61" fmla="*/ 13984 w 343995"/>
                <a:gd name="csY61" fmla="*/ 105156 h 261772"/>
                <a:gd name="csX62" fmla="*/ 13984 w 343995"/>
                <a:gd name="csY62" fmla="*/ 103478 h 261772"/>
                <a:gd name="csX63" fmla="*/ 16221 w 343995"/>
                <a:gd name="csY63" fmla="*/ 103478 h 261772"/>
                <a:gd name="csX64" fmla="*/ 16221 w 343995"/>
                <a:gd name="csY64" fmla="*/ 97885 h 261772"/>
                <a:gd name="csX65" fmla="*/ 13984 w 343995"/>
                <a:gd name="csY65" fmla="*/ 97885 h 261772"/>
                <a:gd name="csX66" fmla="*/ 16221 w 343995"/>
                <a:gd name="csY66" fmla="*/ 97885 h 261772"/>
                <a:gd name="csX67" fmla="*/ 13984 w 343995"/>
                <a:gd name="csY67" fmla="*/ 97885 h 261772"/>
                <a:gd name="csX68" fmla="*/ 13984 w 343995"/>
                <a:gd name="csY68" fmla="*/ 94529 h 261772"/>
                <a:gd name="csX69" fmla="*/ 16221 w 343995"/>
                <a:gd name="csY69" fmla="*/ 94529 h 261772"/>
                <a:gd name="csX70" fmla="*/ 16221 w 343995"/>
                <a:gd name="csY70" fmla="*/ 92851 h 261772"/>
                <a:gd name="csX71" fmla="*/ 17899 w 343995"/>
                <a:gd name="csY71" fmla="*/ 92851 h 261772"/>
                <a:gd name="csX72" fmla="*/ 17899 w 343995"/>
                <a:gd name="csY72" fmla="*/ 87258 h 261772"/>
                <a:gd name="csX73" fmla="*/ 17899 w 343995"/>
                <a:gd name="csY73" fmla="*/ 87258 h 261772"/>
                <a:gd name="csX74" fmla="*/ 17899 w 343995"/>
                <a:gd name="csY74" fmla="*/ 85579 h 261772"/>
                <a:gd name="csX75" fmla="*/ 19577 w 343995"/>
                <a:gd name="csY75" fmla="*/ 85579 h 261772"/>
                <a:gd name="csX76" fmla="*/ 19577 w 343995"/>
                <a:gd name="csY76" fmla="*/ 83901 h 261772"/>
                <a:gd name="csX77" fmla="*/ 21255 w 343995"/>
                <a:gd name="csY77" fmla="*/ 83901 h 261772"/>
                <a:gd name="csX78" fmla="*/ 21255 w 343995"/>
                <a:gd name="csY78" fmla="*/ 87258 h 261772"/>
                <a:gd name="csX79" fmla="*/ 22934 w 343995"/>
                <a:gd name="csY79" fmla="*/ 87258 h 261772"/>
                <a:gd name="csX80" fmla="*/ 26849 w 343995"/>
                <a:gd name="csY80" fmla="*/ 90613 h 261772"/>
                <a:gd name="csX81" fmla="*/ 30205 w 343995"/>
                <a:gd name="csY81" fmla="*/ 90613 h 261772"/>
                <a:gd name="csX82" fmla="*/ 35798 w 343995"/>
                <a:gd name="csY82" fmla="*/ 88935 h 261772"/>
                <a:gd name="csX83" fmla="*/ 37476 w 343995"/>
                <a:gd name="csY83" fmla="*/ 90613 h 261772"/>
                <a:gd name="csX84" fmla="*/ 39154 w 343995"/>
                <a:gd name="csY84" fmla="*/ 92851 h 261772"/>
                <a:gd name="csX85" fmla="*/ 42511 w 343995"/>
                <a:gd name="csY85" fmla="*/ 94529 h 261772"/>
                <a:gd name="csX86" fmla="*/ 42511 w 343995"/>
                <a:gd name="csY86" fmla="*/ 99563 h 261772"/>
                <a:gd name="csX87" fmla="*/ 48104 w 343995"/>
                <a:gd name="csY87" fmla="*/ 94529 h 261772"/>
                <a:gd name="csX88" fmla="*/ 48104 w 343995"/>
                <a:gd name="csY88" fmla="*/ 96207 h 261772"/>
                <a:gd name="csX89" fmla="*/ 53138 w 343995"/>
                <a:gd name="csY89" fmla="*/ 96207 h 261772"/>
                <a:gd name="csX90" fmla="*/ 53138 w 343995"/>
                <a:gd name="csY90" fmla="*/ 94529 h 261772"/>
                <a:gd name="csX91" fmla="*/ 57053 w 343995"/>
                <a:gd name="csY91" fmla="*/ 94529 h 261772"/>
                <a:gd name="csX92" fmla="*/ 57053 w 343995"/>
                <a:gd name="csY92" fmla="*/ 92851 h 261772"/>
                <a:gd name="csX93" fmla="*/ 58731 w 343995"/>
                <a:gd name="csY93" fmla="*/ 92851 h 261772"/>
                <a:gd name="csX94" fmla="*/ 60409 w 343995"/>
                <a:gd name="csY94" fmla="*/ 90613 h 261772"/>
                <a:gd name="csX95" fmla="*/ 62088 w 343995"/>
                <a:gd name="csY95" fmla="*/ 90613 h 261772"/>
                <a:gd name="csX96" fmla="*/ 62088 w 343995"/>
                <a:gd name="csY96" fmla="*/ 87258 h 261772"/>
                <a:gd name="csX97" fmla="*/ 62088 w 343995"/>
                <a:gd name="csY97" fmla="*/ 87258 h 261772"/>
                <a:gd name="csX98" fmla="*/ 62088 w 343995"/>
                <a:gd name="csY98" fmla="*/ 83901 h 261772"/>
                <a:gd name="csX99" fmla="*/ 66003 w 343995"/>
                <a:gd name="csY99" fmla="*/ 83901 h 261772"/>
                <a:gd name="csX100" fmla="*/ 66003 w 343995"/>
                <a:gd name="csY100" fmla="*/ 81664 h 261772"/>
                <a:gd name="csX101" fmla="*/ 64324 w 343995"/>
                <a:gd name="csY101" fmla="*/ 81664 h 261772"/>
                <a:gd name="csX102" fmla="*/ 64324 w 343995"/>
                <a:gd name="csY102" fmla="*/ 79986 h 261772"/>
                <a:gd name="csX103" fmla="*/ 62088 w 343995"/>
                <a:gd name="csY103" fmla="*/ 79986 h 261772"/>
                <a:gd name="csX104" fmla="*/ 62088 w 343995"/>
                <a:gd name="csY104" fmla="*/ 78308 h 261772"/>
                <a:gd name="csX105" fmla="*/ 67681 w 343995"/>
                <a:gd name="csY105" fmla="*/ 78308 h 261772"/>
                <a:gd name="csX106" fmla="*/ 69359 w 343995"/>
                <a:gd name="csY106" fmla="*/ 76630 h 261772"/>
                <a:gd name="csX107" fmla="*/ 73274 w 343995"/>
                <a:gd name="csY107" fmla="*/ 76630 h 261772"/>
                <a:gd name="csX108" fmla="*/ 73274 w 343995"/>
                <a:gd name="csY108" fmla="*/ 74952 h 261772"/>
                <a:gd name="csX109" fmla="*/ 81665 w 343995"/>
                <a:gd name="csY109" fmla="*/ 74952 h 261772"/>
                <a:gd name="csX110" fmla="*/ 83901 w 343995"/>
                <a:gd name="csY110" fmla="*/ 72715 h 261772"/>
                <a:gd name="csX111" fmla="*/ 85580 w 343995"/>
                <a:gd name="csY111" fmla="*/ 74952 h 261772"/>
                <a:gd name="csX112" fmla="*/ 85580 w 343995"/>
                <a:gd name="csY112" fmla="*/ 69358 h 261772"/>
                <a:gd name="csX113" fmla="*/ 90614 w 343995"/>
                <a:gd name="csY113" fmla="*/ 69358 h 261772"/>
                <a:gd name="csX114" fmla="*/ 90614 w 343995"/>
                <a:gd name="csY114" fmla="*/ 67681 h 261772"/>
                <a:gd name="csX115" fmla="*/ 92851 w 343995"/>
                <a:gd name="csY115" fmla="*/ 67681 h 261772"/>
                <a:gd name="csX116" fmla="*/ 92851 w 343995"/>
                <a:gd name="csY116" fmla="*/ 66002 h 261772"/>
                <a:gd name="csX117" fmla="*/ 94529 w 343995"/>
                <a:gd name="csY117" fmla="*/ 66002 h 261772"/>
                <a:gd name="csX118" fmla="*/ 96207 w 343995"/>
                <a:gd name="csY118" fmla="*/ 64324 h 261772"/>
                <a:gd name="csX119" fmla="*/ 97885 w 343995"/>
                <a:gd name="csY119" fmla="*/ 64324 h 261772"/>
                <a:gd name="csX120" fmla="*/ 97885 w 343995"/>
                <a:gd name="csY120" fmla="*/ 62087 h 261772"/>
                <a:gd name="csX121" fmla="*/ 99563 w 343995"/>
                <a:gd name="csY121" fmla="*/ 60409 h 261772"/>
                <a:gd name="csX122" fmla="*/ 99563 w 343995"/>
                <a:gd name="csY122" fmla="*/ 55375 h 261772"/>
                <a:gd name="csX123" fmla="*/ 101801 w 343995"/>
                <a:gd name="csY123" fmla="*/ 49781 h 261772"/>
                <a:gd name="csX124" fmla="*/ 101801 w 343995"/>
                <a:gd name="csY124" fmla="*/ 48104 h 261772"/>
                <a:gd name="csX125" fmla="*/ 103478 w 343995"/>
                <a:gd name="csY125" fmla="*/ 46425 h 261772"/>
                <a:gd name="csX126" fmla="*/ 101801 w 343995"/>
                <a:gd name="csY126" fmla="*/ 42510 h 261772"/>
                <a:gd name="csX127" fmla="*/ 101801 w 343995"/>
                <a:gd name="csY127" fmla="*/ 40832 h 261772"/>
                <a:gd name="csX128" fmla="*/ 106835 w 343995"/>
                <a:gd name="csY128" fmla="*/ 39154 h 261772"/>
                <a:gd name="csX129" fmla="*/ 106835 w 343995"/>
                <a:gd name="csY129" fmla="*/ 37476 h 261772"/>
                <a:gd name="csX130" fmla="*/ 110191 w 343995"/>
                <a:gd name="csY130" fmla="*/ 35798 h 261772"/>
                <a:gd name="csX131" fmla="*/ 112428 w 343995"/>
                <a:gd name="csY131" fmla="*/ 37476 h 261772"/>
                <a:gd name="csX132" fmla="*/ 112428 w 343995"/>
                <a:gd name="csY132" fmla="*/ 35798 h 261772"/>
                <a:gd name="csX133" fmla="*/ 114106 w 343995"/>
                <a:gd name="csY133" fmla="*/ 37476 h 261772"/>
                <a:gd name="csX134" fmla="*/ 114106 w 343995"/>
                <a:gd name="csY134" fmla="*/ 35798 h 261772"/>
                <a:gd name="csX135" fmla="*/ 119140 w 343995"/>
                <a:gd name="csY135" fmla="*/ 35798 h 261772"/>
                <a:gd name="csX136" fmla="*/ 119140 w 343995"/>
                <a:gd name="csY136" fmla="*/ 33561 h 261772"/>
                <a:gd name="csX137" fmla="*/ 123055 w 343995"/>
                <a:gd name="csY137" fmla="*/ 30204 h 261772"/>
                <a:gd name="csX138" fmla="*/ 124734 w 343995"/>
                <a:gd name="csY138" fmla="*/ 28527 h 261772"/>
                <a:gd name="csX139" fmla="*/ 128090 w 343995"/>
                <a:gd name="csY139" fmla="*/ 28527 h 261772"/>
                <a:gd name="csX140" fmla="*/ 128090 w 343995"/>
                <a:gd name="csY140" fmla="*/ 30204 h 261772"/>
                <a:gd name="csX141" fmla="*/ 133683 w 343995"/>
                <a:gd name="csY141" fmla="*/ 30204 h 261772"/>
                <a:gd name="csX142" fmla="*/ 133683 w 343995"/>
                <a:gd name="csY142" fmla="*/ 31882 h 261772"/>
                <a:gd name="csX143" fmla="*/ 135361 w 343995"/>
                <a:gd name="csY143" fmla="*/ 31882 h 261772"/>
                <a:gd name="csX144" fmla="*/ 135361 w 343995"/>
                <a:gd name="csY144" fmla="*/ 33561 h 261772"/>
                <a:gd name="csX145" fmla="*/ 158853 w 343995"/>
                <a:gd name="csY145" fmla="*/ 33561 h 261772"/>
                <a:gd name="csX146" fmla="*/ 158853 w 343995"/>
                <a:gd name="csY146" fmla="*/ 35798 h 261772"/>
                <a:gd name="csX147" fmla="*/ 160532 w 343995"/>
                <a:gd name="csY147" fmla="*/ 35798 h 261772"/>
                <a:gd name="csX148" fmla="*/ 160532 w 343995"/>
                <a:gd name="csY148" fmla="*/ 39154 h 261772"/>
                <a:gd name="csX149" fmla="*/ 163888 w 343995"/>
                <a:gd name="csY149" fmla="*/ 39154 h 261772"/>
                <a:gd name="csX150" fmla="*/ 163888 w 343995"/>
                <a:gd name="csY150" fmla="*/ 37476 h 261772"/>
                <a:gd name="csX151" fmla="*/ 165566 w 343995"/>
                <a:gd name="csY151" fmla="*/ 37476 h 261772"/>
                <a:gd name="csX152" fmla="*/ 165566 w 343995"/>
                <a:gd name="csY152" fmla="*/ 35798 h 261772"/>
                <a:gd name="csX153" fmla="*/ 167244 w 343995"/>
                <a:gd name="csY153" fmla="*/ 35798 h 261772"/>
                <a:gd name="csX154" fmla="*/ 167244 w 343995"/>
                <a:gd name="csY154" fmla="*/ 37476 h 261772"/>
                <a:gd name="csX155" fmla="*/ 172837 w 343995"/>
                <a:gd name="csY155" fmla="*/ 37476 h 261772"/>
                <a:gd name="csX156" fmla="*/ 172837 w 343995"/>
                <a:gd name="csY156" fmla="*/ 39154 h 261772"/>
                <a:gd name="csX157" fmla="*/ 174515 w 343995"/>
                <a:gd name="csY157" fmla="*/ 39154 h 261772"/>
                <a:gd name="csX158" fmla="*/ 174515 w 343995"/>
                <a:gd name="csY158" fmla="*/ 40832 h 261772"/>
                <a:gd name="csX159" fmla="*/ 176193 w 343995"/>
                <a:gd name="csY159" fmla="*/ 40832 h 261772"/>
                <a:gd name="csX160" fmla="*/ 176193 w 343995"/>
                <a:gd name="csY160" fmla="*/ 44188 h 261772"/>
                <a:gd name="csX161" fmla="*/ 178430 w 343995"/>
                <a:gd name="csY161" fmla="*/ 44188 h 261772"/>
                <a:gd name="csX162" fmla="*/ 178430 w 343995"/>
                <a:gd name="csY162" fmla="*/ 46425 h 261772"/>
                <a:gd name="csX163" fmla="*/ 181786 w 343995"/>
                <a:gd name="csY163" fmla="*/ 46425 h 261772"/>
                <a:gd name="csX164" fmla="*/ 183465 w 343995"/>
                <a:gd name="csY164" fmla="*/ 44188 h 261772"/>
                <a:gd name="csX165" fmla="*/ 185143 w 343995"/>
                <a:gd name="csY165" fmla="*/ 44188 h 261772"/>
                <a:gd name="csX166" fmla="*/ 185143 w 343995"/>
                <a:gd name="csY166" fmla="*/ 40832 h 261772"/>
                <a:gd name="csX167" fmla="*/ 189058 w 343995"/>
                <a:gd name="csY167" fmla="*/ 40832 h 261772"/>
                <a:gd name="csX168" fmla="*/ 189058 w 343995"/>
                <a:gd name="csY168" fmla="*/ 39154 h 261772"/>
                <a:gd name="csX169" fmla="*/ 190736 w 343995"/>
                <a:gd name="csY169" fmla="*/ 40832 h 261772"/>
                <a:gd name="csX170" fmla="*/ 190736 w 343995"/>
                <a:gd name="csY170" fmla="*/ 39154 h 261772"/>
                <a:gd name="csX171" fmla="*/ 194092 w 343995"/>
                <a:gd name="csY171" fmla="*/ 39154 h 261772"/>
                <a:gd name="csX172" fmla="*/ 194092 w 343995"/>
                <a:gd name="csY172" fmla="*/ 35798 h 261772"/>
                <a:gd name="csX173" fmla="*/ 201363 w 343995"/>
                <a:gd name="csY173" fmla="*/ 35798 h 261772"/>
                <a:gd name="csX174" fmla="*/ 201363 w 343995"/>
                <a:gd name="csY174" fmla="*/ 33561 h 261772"/>
                <a:gd name="csX175" fmla="*/ 203042 w 343995"/>
                <a:gd name="csY175" fmla="*/ 33561 h 261772"/>
                <a:gd name="csX176" fmla="*/ 203042 w 343995"/>
                <a:gd name="csY176" fmla="*/ 35798 h 261772"/>
                <a:gd name="csX177" fmla="*/ 204720 w 343995"/>
                <a:gd name="csY177" fmla="*/ 37476 h 261772"/>
                <a:gd name="csX178" fmla="*/ 206957 w 343995"/>
                <a:gd name="csY178" fmla="*/ 37476 h 261772"/>
                <a:gd name="csX179" fmla="*/ 206957 w 343995"/>
                <a:gd name="csY179" fmla="*/ 39154 h 261772"/>
                <a:gd name="csX180" fmla="*/ 208635 w 343995"/>
                <a:gd name="csY180" fmla="*/ 39154 h 261772"/>
                <a:gd name="csX181" fmla="*/ 208635 w 343995"/>
                <a:gd name="csY181" fmla="*/ 40832 h 261772"/>
                <a:gd name="csX182" fmla="*/ 211991 w 343995"/>
                <a:gd name="csY182" fmla="*/ 40832 h 261772"/>
                <a:gd name="csX183" fmla="*/ 211991 w 343995"/>
                <a:gd name="csY183" fmla="*/ 39154 h 261772"/>
                <a:gd name="csX184" fmla="*/ 213669 w 343995"/>
                <a:gd name="csY184" fmla="*/ 39154 h 261772"/>
                <a:gd name="csX185" fmla="*/ 213669 w 343995"/>
                <a:gd name="csY185" fmla="*/ 35798 h 261772"/>
                <a:gd name="csX186" fmla="*/ 211991 w 343995"/>
                <a:gd name="csY186" fmla="*/ 35798 h 261772"/>
                <a:gd name="csX187" fmla="*/ 213669 w 343995"/>
                <a:gd name="csY187" fmla="*/ 35798 h 261772"/>
                <a:gd name="csX188" fmla="*/ 211991 w 343995"/>
                <a:gd name="csY188" fmla="*/ 35798 h 261772"/>
                <a:gd name="csX189" fmla="*/ 211991 w 343995"/>
                <a:gd name="csY189" fmla="*/ 30204 h 261772"/>
                <a:gd name="csX190" fmla="*/ 213669 w 343995"/>
                <a:gd name="csY190" fmla="*/ 30204 h 261772"/>
                <a:gd name="csX191" fmla="*/ 213669 w 343995"/>
                <a:gd name="csY191" fmla="*/ 28527 h 261772"/>
                <a:gd name="csX192" fmla="*/ 215907 w 343995"/>
                <a:gd name="csY192" fmla="*/ 28527 h 261772"/>
                <a:gd name="csX193" fmla="*/ 215907 w 343995"/>
                <a:gd name="csY193" fmla="*/ 26848 h 261772"/>
                <a:gd name="csX194" fmla="*/ 226534 w 343995"/>
                <a:gd name="csY194" fmla="*/ 26848 h 261772"/>
                <a:gd name="csX195" fmla="*/ 226534 w 343995"/>
                <a:gd name="csY195" fmla="*/ 28527 h 261772"/>
                <a:gd name="csX196" fmla="*/ 231568 w 343995"/>
                <a:gd name="csY196" fmla="*/ 28527 h 261772"/>
                <a:gd name="csX197" fmla="*/ 231568 w 343995"/>
                <a:gd name="csY197" fmla="*/ 26848 h 261772"/>
                <a:gd name="csX198" fmla="*/ 233246 w 343995"/>
                <a:gd name="csY198" fmla="*/ 26848 h 261772"/>
                <a:gd name="csX199" fmla="*/ 233246 w 343995"/>
                <a:gd name="csY199" fmla="*/ 22933 h 261772"/>
                <a:gd name="csX200" fmla="*/ 235484 w 343995"/>
                <a:gd name="csY200" fmla="*/ 22933 h 261772"/>
                <a:gd name="csX201" fmla="*/ 235484 w 343995"/>
                <a:gd name="csY201" fmla="*/ 21255 h 261772"/>
                <a:gd name="csX202" fmla="*/ 233246 w 343995"/>
                <a:gd name="csY202" fmla="*/ 21255 h 261772"/>
                <a:gd name="csX203" fmla="*/ 233246 w 343995"/>
                <a:gd name="csY203" fmla="*/ 19577 h 261772"/>
                <a:gd name="csX204" fmla="*/ 231568 w 343995"/>
                <a:gd name="csY204" fmla="*/ 19577 h 261772"/>
                <a:gd name="csX205" fmla="*/ 231568 w 343995"/>
                <a:gd name="csY205" fmla="*/ 15662 h 261772"/>
                <a:gd name="csX206" fmla="*/ 235484 w 343995"/>
                <a:gd name="csY206" fmla="*/ 15662 h 261772"/>
                <a:gd name="csX207" fmla="*/ 235484 w 343995"/>
                <a:gd name="csY207" fmla="*/ 12305 h 261772"/>
                <a:gd name="csX208" fmla="*/ 237161 w 343995"/>
                <a:gd name="csY208" fmla="*/ 12305 h 261772"/>
                <a:gd name="csX209" fmla="*/ 237161 w 343995"/>
                <a:gd name="csY209" fmla="*/ 10627 h 261772"/>
                <a:gd name="csX210" fmla="*/ 238840 w 343995"/>
                <a:gd name="csY210" fmla="*/ 10627 h 261772"/>
                <a:gd name="csX211" fmla="*/ 238840 w 343995"/>
                <a:gd name="csY211" fmla="*/ 7271 h 261772"/>
                <a:gd name="csX212" fmla="*/ 240517 w 343995"/>
                <a:gd name="csY212" fmla="*/ 7271 h 261772"/>
                <a:gd name="csX213" fmla="*/ 240517 w 343995"/>
                <a:gd name="csY213" fmla="*/ 5034 h 261772"/>
                <a:gd name="csX214" fmla="*/ 242196 w 343995"/>
                <a:gd name="csY214" fmla="*/ 5034 h 261772"/>
                <a:gd name="csX215" fmla="*/ 242196 w 343995"/>
                <a:gd name="csY215" fmla="*/ 1678 h 261772"/>
                <a:gd name="csX216" fmla="*/ 244433 w 343995"/>
                <a:gd name="csY216" fmla="*/ 1678 h 261772"/>
                <a:gd name="csX217" fmla="*/ 244433 w 343995"/>
                <a:gd name="csY217" fmla="*/ 0 h 261772"/>
                <a:gd name="csX218" fmla="*/ 252823 w 343995"/>
                <a:gd name="csY218" fmla="*/ 0 h 261772"/>
                <a:gd name="csX219" fmla="*/ 252823 w 343995"/>
                <a:gd name="csY219" fmla="*/ 1678 h 261772"/>
                <a:gd name="csX220" fmla="*/ 255061 w 343995"/>
                <a:gd name="csY220" fmla="*/ 1678 h 261772"/>
                <a:gd name="csX221" fmla="*/ 255061 w 343995"/>
                <a:gd name="csY221" fmla="*/ 3356 h 261772"/>
                <a:gd name="csX222" fmla="*/ 256738 w 343995"/>
                <a:gd name="csY222" fmla="*/ 3356 h 261772"/>
                <a:gd name="csX223" fmla="*/ 256738 w 343995"/>
                <a:gd name="csY223" fmla="*/ 5034 h 261772"/>
                <a:gd name="csX224" fmla="*/ 260094 w 343995"/>
                <a:gd name="csY224" fmla="*/ 5034 h 261772"/>
                <a:gd name="csX225" fmla="*/ 260094 w 343995"/>
                <a:gd name="csY225" fmla="*/ 10627 h 261772"/>
                <a:gd name="csX226" fmla="*/ 258417 w 343995"/>
                <a:gd name="csY226" fmla="*/ 10627 h 261772"/>
                <a:gd name="csX227" fmla="*/ 258417 w 343995"/>
                <a:gd name="csY227" fmla="*/ 12305 h 261772"/>
                <a:gd name="csX228" fmla="*/ 256738 w 343995"/>
                <a:gd name="csY228" fmla="*/ 12305 h 261772"/>
                <a:gd name="csX229" fmla="*/ 256738 w 343995"/>
                <a:gd name="csY229" fmla="*/ 15662 h 261772"/>
                <a:gd name="csX230" fmla="*/ 258417 w 343995"/>
                <a:gd name="csY230" fmla="*/ 15662 h 261772"/>
                <a:gd name="csX231" fmla="*/ 258417 w 343995"/>
                <a:gd name="csY231" fmla="*/ 17899 h 261772"/>
                <a:gd name="csX232" fmla="*/ 260094 w 343995"/>
                <a:gd name="csY232" fmla="*/ 17899 h 261772"/>
                <a:gd name="csX233" fmla="*/ 260094 w 343995"/>
                <a:gd name="csY233" fmla="*/ 15662 h 261772"/>
                <a:gd name="csX234" fmla="*/ 265688 w 343995"/>
                <a:gd name="csY234" fmla="*/ 15662 h 261772"/>
                <a:gd name="csX235" fmla="*/ 265688 w 343995"/>
                <a:gd name="csY235" fmla="*/ 21255 h 261772"/>
                <a:gd name="csX236" fmla="*/ 264010 w 343995"/>
                <a:gd name="csY236" fmla="*/ 21255 h 261772"/>
                <a:gd name="csX237" fmla="*/ 264010 w 343995"/>
                <a:gd name="csY237" fmla="*/ 26848 h 261772"/>
                <a:gd name="csX238" fmla="*/ 261773 w 343995"/>
                <a:gd name="csY238" fmla="*/ 26848 h 261772"/>
                <a:gd name="csX239" fmla="*/ 261773 w 343995"/>
                <a:gd name="csY239" fmla="*/ 28527 h 261772"/>
                <a:gd name="csX240" fmla="*/ 264010 w 343995"/>
                <a:gd name="csY240" fmla="*/ 28527 h 261772"/>
                <a:gd name="csX241" fmla="*/ 264010 w 343995"/>
                <a:gd name="csY241" fmla="*/ 30204 h 261772"/>
                <a:gd name="csX242" fmla="*/ 261773 w 343995"/>
                <a:gd name="csY242" fmla="*/ 30204 h 261772"/>
                <a:gd name="csX243" fmla="*/ 261773 w 343995"/>
                <a:gd name="csY243" fmla="*/ 48104 h 261772"/>
                <a:gd name="csX244" fmla="*/ 264010 w 343995"/>
                <a:gd name="csY244" fmla="*/ 48104 h 261772"/>
                <a:gd name="csX245" fmla="*/ 264010 w 343995"/>
                <a:gd name="csY245" fmla="*/ 49781 h 261772"/>
                <a:gd name="csX246" fmla="*/ 265688 w 343995"/>
                <a:gd name="csY246" fmla="*/ 49781 h 261772"/>
                <a:gd name="csX247" fmla="*/ 265688 w 343995"/>
                <a:gd name="csY247" fmla="*/ 53138 h 261772"/>
                <a:gd name="csX248" fmla="*/ 272959 w 343995"/>
                <a:gd name="csY248" fmla="*/ 53138 h 261772"/>
                <a:gd name="csX249" fmla="*/ 272959 w 343995"/>
                <a:gd name="csY249" fmla="*/ 51459 h 261772"/>
                <a:gd name="csX250" fmla="*/ 274638 w 343995"/>
                <a:gd name="csY250" fmla="*/ 51459 h 261772"/>
                <a:gd name="csX251" fmla="*/ 274638 w 343995"/>
                <a:gd name="csY251" fmla="*/ 49781 h 261772"/>
                <a:gd name="csX252" fmla="*/ 276315 w 343995"/>
                <a:gd name="csY252" fmla="*/ 49781 h 261772"/>
                <a:gd name="csX253" fmla="*/ 276315 w 343995"/>
                <a:gd name="csY253" fmla="*/ 48104 h 261772"/>
                <a:gd name="csX254" fmla="*/ 277994 w 343995"/>
                <a:gd name="csY254" fmla="*/ 48104 h 261772"/>
                <a:gd name="csX255" fmla="*/ 279671 w 343995"/>
                <a:gd name="csY255" fmla="*/ 46425 h 261772"/>
                <a:gd name="csX256" fmla="*/ 281350 w 343995"/>
                <a:gd name="csY256" fmla="*/ 46425 h 261772"/>
                <a:gd name="csX257" fmla="*/ 281350 w 343995"/>
                <a:gd name="csY257" fmla="*/ 44188 h 261772"/>
                <a:gd name="csX258" fmla="*/ 290299 w 343995"/>
                <a:gd name="csY258" fmla="*/ 44188 h 261772"/>
                <a:gd name="csX259" fmla="*/ 290299 w 343995"/>
                <a:gd name="csY259" fmla="*/ 42510 h 261772"/>
                <a:gd name="csX260" fmla="*/ 292536 w 343995"/>
                <a:gd name="csY260" fmla="*/ 40832 h 261772"/>
                <a:gd name="csX261" fmla="*/ 292536 w 343995"/>
                <a:gd name="csY261" fmla="*/ 39154 h 261772"/>
                <a:gd name="csX262" fmla="*/ 294215 w 343995"/>
                <a:gd name="csY262" fmla="*/ 37476 h 261772"/>
                <a:gd name="csX263" fmla="*/ 295892 w 343995"/>
                <a:gd name="csY263" fmla="*/ 37476 h 261772"/>
                <a:gd name="csX264" fmla="*/ 295892 w 343995"/>
                <a:gd name="csY264" fmla="*/ 35798 h 261772"/>
                <a:gd name="csX265" fmla="*/ 301486 w 343995"/>
                <a:gd name="csY265" fmla="*/ 35798 h 261772"/>
                <a:gd name="csX266" fmla="*/ 301486 w 343995"/>
                <a:gd name="csY266" fmla="*/ 33561 h 261772"/>
                <a:gd name="csX267" fmla="*/ 303164 w 343995"/>
                <a:gd name="csY267" fmla="*/ 31882 h 261772"/>
                <a:gd name="csX268" fmla="*/ 304842 w 343995"/>
                <a:gd name="csY268" fmla="*/ 31882 h 261772"/>
                <a:gd name="csX269" fmla="*/ 304842 w 343995"/>
                <a:gd name="csY269" fmla="*/ 30204 h 261772"/>
                <a:gd name="csX270" fmla="*/ 317148 w 343995"/>
                <a:gd name="csY270" fmla="*/ 30204 h 261772"/>
                <a:gd name="csX271" fmla="*/ 317148 w 343995"/>
                <a:gd name="csY271" fmla="*/ 33561 h 261772"/>
                <a:gd name="csX272" fmla="*/ 315469 w 343995"/>
                <a:gd name="csY272" fmla="*/ 33561 h 261772"/>
                <a:gd name="csX273" fmla="*/ 315469 w 343995"/>
                <a:gd name="csY273" fmla="*/ 35798 h 261772"/>
                <a:gd name="csX274" fmla="*/ 315469 w 343995"/>
                <a:gd name="csY274" fmla="*/ 35798 h 261772"/>
                <a:gd name="csX275" fmla="*/ 315469 w 343995"/>
                <a:gd name="csY275" fmla="*/ 37476 h 261772"/>
                <a:gd name="csX276" fmla="*/ 318825 w 343995"/>
                <a:gd name="csY276" fmla="*/ 37476 h 261772"/>
                <a:gd name="csX277" fmla="*/ 318825 w 343995"/>
                <a:gd name="csY277" fmla="*/ 35798 h 261772"/>
                <a:gd name="csX278" fmla="*/ 324419 w 343995"/>
                <a:gd name="csY278" fmla="*/ 35798 h 261772"/>
                <a:gd name="csX279" fmla="*/ 324419 w 343995"/>
                <a:gd name="csY279" fmla="*/ 33561 h 261772"/>
                <a:gd name="csX280" fmla="*/ 327775 w 343995"/>
                <a:gd name="csY280" fmla="*/ 33561 h 261772"/>
                <a:gd name="csX281" fmla="*/ 327775 w 343995"/>
                <a:gd name="csY281" fmla="*/ 31882 h 261772"/>
                <a:gd name="csX282" fmla="*/ 336725 w 343995"/>
                <a:gd name="csY282" fmla="*/ 31882 h 261772"/>
                <a:gd name="csX283" fmla="*/ 336725 w 343995"/>
                <a:gd name="csY283" fmla="*/ 33561 h 261772"/>
                <a:gd name="csX284" fmla="*/ 342318 w 343995"/>
                <a:gd name="csY284" fmla="*/ 33561 h 261772"/>
                <a:gd name="csX285" fmla="*/ 342318 w 343995"/>
                <a:gd name="csY285" fmla="*/ 35798 h 261772"/>
                <a:gd name="csX286" fmla="*/ 343996 w 343995"/>
                <a:gd name="csY286" fmla="*/ 35798 h 261772"/>
                <a:gd name="csX287" fmla="*/ 335046 w 343995"/>
                <a:gd name="csY287" fmla="*/ 35798 h 261772"/>
                <a:gd name="csX288" fmla="*/ 335046 w 343995"/>
                <a:gd name="csY288" fmla="*/ 37476 h 261772"/>
                <a:gd name="csX289" fmla="*/ 333369 w 343995"/>
                <a:gd name="csY289" fmla="*/ 37476 h 261772"/>
                <a:gd name="csX290" fmla="*/ 333369 w 343995"/>
                <a:gd name="csY290" fmla="*/ 42510 h 261772"/>
                <a:gd name="csX291" fmla="*/ 336725 w 343995"/>
                <a:gd name="csY291" fmla="*/ 42510 h 261772"/>
                <a:gd name="csX292" fmla="*/ 336725 w 343995"/>
                <a:gd name="csY292" fmla="*/ 44188 h 261772"/>
                <a:gd name="csX293" fmla="*/ 331690 w 343995"/>
                <a:gd name="csY293" fmla="*/ 44188 h 261772"/>
                <a:gd name="csX294" fmla="*/ 331690 w 343995"/>
                <a:gd name="csY294" fmla="*/ 46425 h 261772"/>
                <a:gd name="csX295" fmla="*/ 331690 w 343995"/>
                <a:gd name="csY295" fmla="*/ 44188 h 261772"/>
                <a:gd name="csX296" fmla="*/ 331690 w 343995"/>
                <a:gd name="csY296" fmla="*/ 46425 h 261772"/>
                <a:gd name="csX297" fmla="*/ 326097 w 343995"/>
                <a:gd name="csY297" fmla="*/ 46425 h 261772"/>
                <a:gd name="csX298" fmla="*/ 326097 w 343995"/>
                <a:gd name="csY298" fmla="*/ 48104 h 261772"/>
                <a:gd name="csX299" fmla="*/ 321063 w 343995"/>
                <a:gd name="csY299" fmla="*/ 48104 h 261772"/>
                <a:gd name="csX300" fmla="*/ 321063 w 343995"/>
                <a:gd name="csY300" fmla="*/ 46425 h 261772"/>
                <a:gd name="csX301" fmla="*/ 318825 w 343995"/>
                <a:gd name="csY301" fmla="*/ 46425 h 261772"/>
                <a:gd name="csX302" fmla="*/ 318825 w 343995"/>
                <a:gd name="csY302" fmla="*/ 48104 h 261772"/>
                <a:gd name="csX303" fmla="*/ 317148 w 343995"/>
                <a:gd name="csY303" fmla="*/ 48104 h 261772"/>
                <a:gd name="csX304" fmla="*/ 317148 w 343995"/>
                <a:gd name="csY304" fmla="*/ 46425 h 261772"/>
                <a:gd name="csX305" fmla="*/ 312113 w 343995"/>
                <a:gd name="csY305" fmla="*/ 46425 h 261772"/>
                <a:gd name="csX306" fmla="*/ 312113 w 343995"/>
                <a:gd name="csY306" fmla="*/ 48104 h 261772"/>
                <a:gd name="csX307" fmla="*/ 288621 w 343995"/>
                <a:gd name="csY307" fmla="*/ 48104 h 261772"/>
                <a:gd name="csX308" fmla="*/ 288621 w 343995"/>
                <a:gd name="csY308" fmla="*/ 49781 h 261772"/>
                <a:gd name="csX309" fmla="*/ 286943 w 343995"/>
                <a:gd name="csY309" fmla="*/ 49781 h 261772"/>
                <a:gd name="csX310" fmla="*/ 286943 w 343995"/>
                <a:gd name="csY310" fmla="*/ 51459 h 261772"/>
                <a:gd name="csX311" fmla="*/ 279671 w 343995"/>
                <a:gd name="csY311" fmla="*/ 51459 h 261772"/>
                <a:gd name="csX312" fmla="*/ 279671 w 343995"/>
                <a:gd name="csY312" fmla="*/ 53138 h 261772"/>
                <a:gd name="csX313" fmla="*/ 277994 w 343995"/>
                <a:gd name="csY313" fmla="*/ 53138 h 261772"/>
                <a:gd name="csX314" fmla="*/ 277994 w 343995"/>
                <a:gd name="csY314" fmla="*/ 55375 h 261772"/>
                <a:gd name="csX315" fmla="*/ 276315 w 343995"/>
                <a:gd name="csY315" fmla="*/ 55375 h 261772"/>
                <a:gd name="csX316" fmla="*/ 276315 w 343995"/>
                <a:gd name="csY316" fmla="*/ 57053 h 261772"/>
                <a:gd name="csX317" fmla="*/ 272959 w 343995"/>
                <a:gd name="csY317" fmla="*/ 57053 h 261772"/>
                <a:gd name="csX318" fmla="*/ 272959 w 343995"/>
                <a:gd name="csY318" fmla="*/ 58731 h 261772"/>
                <a:gd name="csX319" fmla="*/ 270722 w 343995"/>
                <a:gd name="csY319" fmla="*/ 58731 h 261772"/>
                <a:gd name="csX320" fmla="*/ 270722 w 343995"/>
                <a:gd name="csY320" fmla="*/ 62087 h 261772"/>
                <a:gd name="csX321" fmla="*/ 269044 w 343995"/>
                <a:gd name="csY321" fmla="*/ 62087 h 261772"/>
                <a:gd name="csX322" fmla="*/ 269044 w 343995"/>
                <a:gd name="csY322" fmla="*/ 60409 h 261772"/>
                <a:gd name="csX323" fmla="*/ 267366 w 343995"/>
                <a:gd name="csY323" fmla="*/ 60409 h 261772"/>
                <a:gd name="csX324" fmla="*/ 267366 w 343995"/>
                <a:gd name="csY324" fmla="*/ 58731 h 261772"/>
                <a:gd name="csX325" fmla="*/ 265688 w 343995"/>
                <a:gd name="csY325" fmla="*/ 58731 h 261772"/>
                <a:gd name="csX326" fmla="*/ 265688 w 343995"/>
                <a:gd name="csY326" fmla="*/ 64324 h 261772"/>
                <a:gd name="csX327" fmla="*/ 261773 w 343995"/>
                <a:gd name="csY327" fmla="*/ 64324 h 261772"/>
                <a:gd name="csX328" fmla="*/ 261773 w 343995"/>
                <a:gd name="csY328" fmla="*/ 66002 h 261772"/>
                <a:gd name="csX329" fmla="*/ 260094 w 343995"/>
                <a:gd name="csY329" fmla="*/ 66002 h 261772"/>
                <a:gd name="csX330" fmla="*/ 260094 w 343995"/>
                <a:gd name="csY330" fmla="*/ 69358 h 261772"/>
                <a:gd name="csX331" fmla="*/ 256738 w 343995"/>
                <a:gd name="csY331" fmla="*/ 69358 h 261772"/>
                <a:gd name="csX332" fmla="*/ 256738 w 343995"/>
                <a:gd name="csY332" fmla="*/ 71036 h 261772"/>
                <a:gd name="csX333" fmla="*/ 255061 w 343995"/>
                <a:gd name="csY333" fmla="*/ 71036 h 261772"/>
                <a:gd name="csX334" fmla="*/ 255061 w 343995"/>
                <a:gd name="csY334" fmla="*/ 72715 h 261772"/>
                <a:gd name="csX335" fmla="*/ 256738 w 343995"/>
                <a:gd name="csY335" fmla="*/ 72715 h 261772"/>
                <a:gd name="csX336" fmla="*/ 256738 w 343995"/>
                <a:gd name="csY336" fmla="*/ 74952 h 261772"/>
                <a:gd name="csX337" fmla="*/ 260094 w 343995"/>
                <a:gd name="csY337" fmla="*/ 74952 h 261772"/>
                <a:gd name="csX338" fmla="*/ 260094 w 343995"/>
                <a:gd name="csY338" fmla="*/ 76630 h 261772"/>
                <a:gd name="csX339" fmla="*/ 261773 w 343995"/>
                <a:gd name="csY339" fmla="*/ 76630 h 261772"/>
                <a:gd name="csX340" fmla="*/ 261773 w 343995"/>
                <a:gd name="csY340" fmla="*/ 81664 h 261772"/>
                <a:gd name="csX341" fmla="*/ 264010 w 343995"/>
                <a:gd name="csY341" fmla="*/ 81664 h 261772"/>
                <a:gd name="csX342" fmla="*/ 264010 w 343995"/>
                <a:gd name="csY342" fmla="*/ 83901 h 261772"/>
                <a:gd name="csX343" fmla="*/ 261773 w 343995"/>
                <a:gd name="csY343" fmla="*/ 83901 h 261772"/>
                <a:gd name="csX344" fmla="*/ 261773 w 343995"/>
                <a:gd name="csY344" fmla="*/ 85579 h 261772"/>
                <a:gd name="csX345" fmla="*/ 265688 w 343995"/>
                <a:gd name="csY345" fmla="*/ 85579 h 261772"/>
                <a:gd name="csX346" fmla="*/ 265688 w 343995"/>
                <a:gd name="csY346" fmla="*/ 88935 h 261772"/>
                <a:gd name="csX347" fmla="*/ 267366 w 343995"/>
                <a:gd name="csY347" fmla="*/ 88935 h 261772"/>
                <a:gd name="csX348" fmla="*/ 267366 w 343995"/>
                <a:gd name="csY348" fmla="*/ 90613 h 261772"/>
                <a:gd name="csX349" fmla="*/ 265688 w 343995"/>
                <a:gd name="csY349" fmla="*/ 90613 h 261772"/>
                <a:gd name="csX350" fmla="*/ 265688 w 343995"/>
                <a:gd name="csY350" fmla="*/ 94529 h 261772"/>
                <a:gd name="csX351" fmla="*/ 265688 w 343995"/>
                <a:gd name="csY351" fmla="*/ 94529 h 261772"/>
                <a:gd name="csX352" fmla="*/ 265688 w 343995"/>
                <a:gd name="csY352" fmla="*/ 97885 h 261772"/>
                <a:gd name="csX353" fmla="*/ 265688 w 343995"/>
                <a:gd name="csY353" fmla="*/ 97885 h 261772"/>
                <a:gd name="csX354" fmla="*/ 265688 w 343995"/>
                <a:gd name="csY354" fmla="*/ 99563 h 261772"/>
                <a:gd name="csX355" fmla="*/ 264010 w 343995"/>
                <a:gd name="csY355" fmla="*/ 99563 h 261772"/>
                <a:gd name="csX356" fmla="*/ 264010 w 343995"/>
                <a:gd name="csY356" fmla="*/ 101241 h 261772"/>
                <a:gd name="csX357" fmla="*/ 261773 w 343995"/>
                <a:gd name="csY357" fmla="*/ 103478 h 261772"/>
                <a:gd name="csX358" fmla="*/ 261773 w 343995"/>
                <a:gd name="csY358" fmla="*/ 105156 h 261772"/>
                <a:gd name="csX359" fmla="*/ 258417 w 343995"/>
                <a:gd name="csY359" fmla="*/ 105156 h 261772"/>
                <a:gd name="csX360" fmla="*/ 258417 w 343995"/>
                <a:gd name="csY360" fmla="*/ 106834 h 261772"/>
                <a:gd name="csX361" fmla="*/ 256738 w 343995"/>
                <a:gd name="csY361" fmla="*/ 106834 h 261772"/>
                <a:gd name="csX362" fmla="*/ 256738 w 343995"/>
                <a:gd name="csY362" fmla="*/ 110190 h 261772"/>
                <a:gd name="csX363" fmla="*/ 255061 w 343995"/>
                <a:gd name="csY363" fmla="*/ 110190 h 261772"/>
                <a:gd name="csX364" fmla="*/ 255061 w 343995"/>
                <a:gd name="csY364" fmla="*/ 112428 h 261772"/>
                <a:gd name="csX365" fmla="*/ 252823 w 343995"/>
                <a:gd name="csY365" fmla="*/ 112428 h 261772"/>
                <a:gd name="csX366" fmla="*/ 252823 w 343995"/>
                <a:gd name="csY366" fmla="*/ 115784 h 261772"/>
                <a:gd name="csX367" fmla="*/ 251145 w 343995"/>
                <a:gd name="csY367" fmla="*/ 115784 h 261772"/>
                <a:gd name="csX368" fmla="*/ 251145 w 343995"/>
                <a:gd name="csY368" fmla="*/ 119140 h 261772"/>
                <a:gd name="csX369" fmla="*/ 255061 w 343995"/>
                <a:gd name="csY369" fmla="*/ 119140 h 261772"/>
                <a:gd name="csX370" fmla="*/ 255061 w 343995"/>
                <a:gd name="csY370" fmla="*/ 128089 h 261772"/>
                <a:gd name="csX371" fmla="*/ 252823 w 343995"/>
                <a:gd name="csY371" fmla="*/ 128089 h 261772"/>
                <a:gd name="csX372" fmla="*/ 252823 w 343995"/>
                <a:gd name="csY372" fmla="*/ 129767 h 261772"/>
                <a:gd name="csX373" fmla="*/ 251145 w 343995"/>
                <a:gd name="csY373" fmla="*/ 129767 h 261772"/>
                <a:gd name="csX374" fmla="*/ 251145 w 343995"/>
                <a:gd name="csY374" fmla="*/ 132005 h 261772"/>
                <a:gd name="csX375" fmla="*/ 249467 w 343995"/>
                <a:gd name="csY375" fmla="*/ 132005 h 261772"/>
                <a:gd name="csX376" fmla="*/ 249467 w 343995"/>
                <a:gd name="csY376" fmla="*/ 133683 h 261772"/>
                <a:gd name="csX377" fmla="*/ 231568 w 343995"/>
                <a:gd name="csY377" fmla="*/ 133683 h 261772"/>
                <a:gd name="csX378" fmla="*/ 231568 w 343995"/>
                <a:gd name="csY378" fmla="*/ 132005 h 261772"/>
                <a:gd name="csX379" fmla="*/ 228212 w 343995"/>
                <a:gd name="csY379" fmla="*/ 132005 h 261772"/>
                <a:gd name="csX380" fmla="*/ 228212 w 343995"/>
                <a:gd name="csY380" fmla="*/ 129767 h 261772"/>
                <a:gd name="csX381" fmla="*/ 224297 w 343995"/>
                <a:gd name="csY381" fmla="*/ 129767 h 261772"/>
                <a:gd name="csX382" fmla="*/ 224297 w 343995"/>
                <a:gd name="csY382" fmla="*/ 135361 h 261772"/>
                <a:gd name="csX383" fmla="*/ 226534 w 343995"/>
                <a:gd name="csY383" fmla="*/ 137039 h 261772"/>
                <a:gd name="csX384" fmla="*/ 226534 w 343995"/>
                <a:gd name="csY384" fmla="*/ 140954 h 261772"/>
                <a:gd name="csX385" fmla="*/ 229890 w 343995"/>
                <a:gd name="csY385" fmla="*/ 140954 h 261772"/>
                <a:gd name="csX386" fmla="*/ 229890 w 343995"/>
                <a:gd name="csY386" fmla="*/ 142632 h 261772"/>
                <a:gd name="csX387" fmla="*/ 231568 w 343995"/>
                <a:gd name="csY387" fmla="*/ 142632 h 261772"/>
                <a:gd name="csX388" fmla="*/ 231568 w 343995"/>
                <a:gd name="csY388" fmla="*/ 147666 h 261772"/>
                <a:gd name="csX389" fmla="*/ 235484 w 343995"/>
                <a:gd name="csY389" fmla="*/ 147666 h 261772"/>
                <a:gd name="csX390" fmla="*/ 235484 w 343995"/>
                <a:gd name="csY390" fmla="*/ 151582 h 261772"/>
                <a:gd name="csX391" fmla="*/ 233246 w 343995"/>
                <a:gd name="csY391" fmla="*/ 151582 h 261772"/>
                <a:gd name="csX392" fmla="*/ 233246 w 343995"/>
                <a:gd name="csY392" fmla="*/ 153260 h 261772"/>
                <a:gd name="csX393" fmla="*/ 231568 w 343995"/>
                <a:gd name="csY393" fmla="*/ 153260 h 261772"/>
                <a:gd name="csX394" fmla="*/ 231568 w 343995"/>
                <a:gd name="csY394" fmla="*/ 154938 h 261772"/>
                <a:gd name="csX395" fmla="*/ 228212 w 343995"/>
                <a:gd name="csY395" fmla="*/ 154938 h 261772"/>
                <a:gd name="csX396" fmla="*/ 226534 w 343995"/>
                <a:gd name="csY396" fmla="*/ 156616 h 261772"/>
                <a:gd name="csX397" fmla="*/ 224297 w 343995"/>
                <a:gd name="csY397" fmla="*/ 156616 h 261772"/>
                <a:gd name="csX398" fmla="*/ 224297 w 343995"/>
                <a:gd name="csY398" fmla="*/ 158294 h 261772"/>
                <a:gd name="csX399" fmla="*/ 222619 w 343995"/>
                <a:gd name="csY399" fmla="*/ 158294 h 261772"/>
                <a:gd name="csX400" fmla="*/ 222619 w 343995"/>
                <a:gd name="csY400" fmla="*/ 156616 h 261772"/>
                <a:gd name="csX401" fmla="*/ 220940 w 343995"/>
                <a:gd name="csY401" fmla="*/ 156616 h 261772"/>
                <a:gd name="csX402" fmla="*/ 220940 w 343995"/>
                <a:gd name="csY402" fmla="*/ 158294 h 261772"/>
                <a:gd name="csX403" fmla="*/ 215907 w 343995"/>
                <a:gd name="csY403" fmla="*/ 158294 h 261772"/>
                <a:gd name="csX404" fmla="*/ 215907 w 343995"/>
                <a:gd name="csY404" fmla="*/ 163887 h 261772"/>
                <a:gd name="csX405" fmla="*/ 217584 w 343995"/>
                <a:gd name="csY405" fmla="*/ 163887 h 261772"/>
                <a:gd name="csX406" fmla="*/ 213669 w 343995"/>
                <a:gd name="csY406" fmla="*/ 165565 h 261772"/>
                <a:gd name="csX407" fmla="*/ 211991 w 343995"/>
                <a:gd name="csY407" fmla="*/ 165565 h 261772"/>
                <a:gd name="csX408" fmla="*/ 211991 w 343995"/>
                <a:gd name="csY408" fmla="*/ 167243 h 261772"/>
                <a:gd name="csX409" fmla="*/ 213669 w 343995"/>
                <a:gd name="csY409" fmla="*/ 167243 h 261772"/>
                <a:gd name="csX410" fmla="*/ 213669 w 343995"/>
                <a:gd name="csY410" fmla="*/ 172837 h 261772"/>
                <a:gd name="csX411" fmla="*/ 210313 w 343995"/>
                <a:gd name="csY411" fmla="*/ 172837 h 261772"/>
                <a:gd name="csX412" fmla="*/ 208635 w 343995"/>
                <a:gd name="csY412" fmla="*/ 176193 h 261772"/>
                <a:gd name="csX413" fmla="*/ 210313 w 343995"/>
                <a:gd name="csY413" fmla="*/ 178430 h 261772"/>
                <a:gd name="csX414" fmla="*/ 210313 w 343995"/>
                <a:gd name="csY414" fmla="*/ 181786 h 261772"/>
                <a:gd name="csX415" fmla="*/ 208635 w 343995"/>
                <a:gd name="csY415" fmla="*/ 181786 h 261772"/>
                <a:gd name="csX416" fmla="*/ 210313 w 343995"/>
                <a:gd name="csY416" fmla="*/ 181786 h 261772"/>
                <a:gd name="csX417" fmla="*/ 208635 w 343995"/>
                <a:gd name="csY417" fmla="*/ 183464 h 261772"/>
                <a:gd name="csX418" fmla="*/ 210313 w 343995"/>
                <a:gd name="csY418" fmla="*/ 183464 h 261772"/>
                <a:gd name="csX419" fmla="*/ 208635 w 343995"/>
                <a:gd name="csY419" fmla="*/ 183464 h 261772"/>
                <a:gd name="csX420" fmla="*/ 208635 w 343995"/>
                <a:gd name="csY420" fmla="*/ 185142 h 261772"/>
                <a:gd name="csX421" fmla="*/ 210313 w 343995"/>
                <a:gd name="csY421" fmla="*/ 185142 h 261772"/>
                <a:gd name="csX422" fmla="*/ 210313 w 343995"/>
                <a:gd name="csY422" fmla="*/ 189058 h 261772"/>
                <a:gd name="csX423" fmla="*/ 211991 w 343995"/>
                <a:gd name="csY423" fmla="*/ 190736 h 261772"/>
                <a:gd name="csX424" fmla="*/ 208635 w 343995"/>
                <a:gd name="csY424" fmla="*/ 190736 h 261772"/>
                <a:gd name="csX425" fmla="*/ 208635 w 343995"/>
                <a:gd name="csY425" fmla="*/ 194092 h 261772"/>
                <a:gd name="csX426" fmla="*/ 206957 w 343995"/>
                <a:gd name="csY426" fmla="*/ 198007 h 261772"/>
                <a:gd name="csX427" fmla="*/ 204720 w 343995"/>
                <a:gd name="csY427" fmla="*/ 198007 h 261772"/>
                <a:gd name="csX428" fmla="*/ 204720 w 343995"/>
                <a:gd name="csY428" fmla="*/ 199685 h 261772"/>
                <a:gd name="csX429" fmla="*/ 198007 w 343995"/>
                <a:gd name="csY429" fmla="*/ 199685 h 261772"/>
                <a:gd name="csX430" fmla="*/ 195770 w 343995"/>
                <a:gd name="csY430" fmla="*/ 198007 h 261772"/>
                <a:gd name="csX431" fmla="*/ 190736 w 343995"/>
                <a:gd name="csY431" fmla="*/ 195770 h 261772"/>
                <a:gd name="csX432" fmla="*/ 185143 w 343995"/>
                <a:gd name="csY432" fmla="*/ 195770 h 261772"/>
                <a:gd name="csX433" fmla="*/ 185143 w 343995"/>
                <a:gd name="csY433" fmla="*/ 194092 h 261772"/>
                <a:gd name="csX434" fmla="*/ 183465 w 343995"/>
                <a:gd name="csY434" fmla="*/ 194092 h 261772"/>
                <a:gd name="csX435" fmla="*/ 181786 w 343995"/>
                <a:gd name="csY435" fmla="*/ 195770 h 261772"/>
                <a:gd name="csX436" fmla="*/ 181786 w 343995"/>
                <a:gd name="csY436" fmla="*/ 198007 h 261772"/>
                <a:gd name="csX437" fmla="*/ 180109 w 343995"/>
                <a:gd name="csY437" fmla="*/ 198007 h 261772"/>
                <a:gd name="csX438" fmla="*/ 180109 w 343995"/>
                <a:gd name="csY438" fmla="*/ 199685 h 261772"/>
                <a:gd name="csX439" fmla="*/ 174515 w 343995"/>
                <a:gd name="csY439" fmla="*/ 199685 h 261772"/>
                <a:gd name="csX440" fmla="*/ 174515 w 343995"/>
                <a:gd name="csY440" fmla="*/ 201363 h 261772"/>
                <a:gd name="csX441" fmla="*/ 172837 w 343995"/>
                <a:gd name="csY441" fmla="*/ 201363 h 261772"/>
                <a:gd name="csX442" fmla="*/ 172837 w 343995"/>
                <a:gd name="csY442" fmla="*/ 203041 h 261772"/>
                <a:gd name="csX443" fmla="*/ 171159 w 343995"/>
                <a:gd name="csY443" fmla="*/ 203041 h 261772"/>
                <a:gd name="csX444" fmla="*/ 169481 w 343995"/>
                <a:gd name="csY444" fmla="*/ 204719 h 261772"/>
                <a:gd name="csX445" fmla="*/ 171159 w 343995"/>
                <a:gd name="csY445" fmla="*/ 204719 h 261772"/>
                <a:gd name="csX446" fmla="*/ 171159 w 343995"/>
                <a:gd name="csY446" fmla="*/ 206957 h 261772"/>
                <a:gd name="csX447" fmla="*/ 172837 w 343995"/>
                <a:gd name="csY447" fmla="*/ 204719 h 261772"/>
                <a:gd name="csX448" fmla="*/ 174515 w 343995"/>
                <a:gd name="csY448" fmla="*/ 206957 h 261772"/>
                <a:gd name="csX449" fmla="*/ 174515 w 343995"/>
                <a:gd name="csY449" fmla="*/ 208635 h 261772"/>
                <a:gd name="csX450" fmla="*/ 167244 w 343995"/>
                <a:gd name="csY450" fmla="*/ 208635 h 261772"/>
                <a:gd name="csX451" fmla="*/ 167244 w 343995"/>
                <a:gd name="csY451" fmla="*/ 210313 h 261772"/>
                <a:gd name="csX452" fmla="*/ 165566 w 343995"/>
                <a:gd name="csY452" fmla="*/ 210313 h 261772"/>
                <a:gd name="csX453" fmla="*/ 165566 w 343995"/>
                <a:gd name="csY453" fmla="*/ 211991 h 261772"/>
                <a:gd name="csX454" fmla="*/ 160532 w 343995"/>
                <a:gd name="csY454" fmla="*/ 211991 h 261772"/>
                <a:gd name="csX455" fmla="*/ 160532 w 343995"/>
                <a:gd name="csY455" fmla="*/ 210313 h 261772"/>
                <a:gd name="csX456" fmla="*/ 158853 w 343995"/>
                <a:gd name="csY456" fmla="*/ 210313 h 261772"/>
                <a:gd name="csX457" fmla="*/ 156616 w 343995"/>
                <a:gd name="csY457" fmla="*/ 211991 h 261772"/>
                <a:gd name="csX458" fmla="*/ 156616 w 343995"/>
                <a:gd name="csY458" fmla="*/ 210313 h 261772"/>
                <a:gd name="csX459" fmla="*/ 154938 w 343995"/>
                <a:gd name="csY459" fmla="*/ 210313 h 261772"/>
                <a:gd name="csX460" fmla="*/ 154938 w 343995"/>
                <a:gd name="csY460" fmla="*/ 208635 h 261772"/>
                <a:gd name="csX461" fmla="*/ 151582 w 343995"/>
                <a:gd name="csY461" fmla="*/ 208635 h 261772"/>
                <a:gd name="csX462" fmla="*/ 151582 w 343995"/>
                <a:gd name="csY462" fmla="*/ 210313 h 261772"/>
                <a:gd name="csX463" fmla="*/ 149904 w 343995"/>
                <a:gd name="csY463" fmla="*/ 210313 h 261772"/>
                <a:gd name="csX464" fmla="*/ 149904 w 343995"/>
                <a:gd name="csY464" fmla="*/ 211991 h 261772"/>
                <a:gd name="csX465" fmla="*/ 147667 w 343995"/>
                <a:gd name="csY465" fmla="*/ 211991 h 261772"/>
                <a:gd name="csX466" fmla="*/ 147667 w 343995"/>
                <a:gd name="csY466" fmla="*/ 215347 h 261772"/>
                <a:gd name="csX467" fmla="*/ 145989 w 343995"/>
                <a:gd name="csY467" fmla="*/ 217584 h 261772"/>
                <a:gd name="csX468" fmla="*/ 142632 w 343995"/>
                <a:gd name="csY468" fmla="*/ 219262 h 261772"/>
                <a:gd name="csX469" fmla="*/ 140955 w 343995"/>
                <a:gd name="csY469" fmla="*/ 219262 h 261772"/>
                <a:gd name="csX470" fmla="*/ 138717 w 343995"/>
                <a:gd name="csY470" fmla="*/ 229890 h 261772"/>
                <a:gd name="csX471" fmla="*/ 138717 w 343995"/>
                <a:gd name="csY471" fmla="*/ 231568 h 261772"/>
                <a:gd name="csX472" fmla="*/ 140955 w 343995"/>
                <a:gd name="csY472" fmla="*/ 231568 h 261772"/>
                <a:gd name="csX473" fmla="*/ 140955 w 343995"/>
                <a:gd name="csY473" fmla="*/ 235483 h 261772"/>
                <a:gd name="csX474" fmla="*/ 138717 w 343995"/>
                <a:gd name="csY474" fmla="*/ 237161 h 261772"/>
                <a:gd name="csX475" fmla="*/ 138717 w 343995"/>
                <a:gd name="csY475" fmla="*/ 240517 h 261772"/>
                <a:gd name="csX476" fmla="*/ 137039 w 343995"/>
                <a:gd name="csY476" fmla="*/ 240517 h 261772"/>
                <a:gd name="csX477" fmla="*/ 137039 w 343995"/>
                <a:gd name="csY477" fmla="*/ 242195 h 261772"/>
                <a:gd name="csX478" fmla="*/ 138717 w 343995"/>
                <a:gd name="csY478" fmla="*/ 243873 h 261772"/>
                <a:gd name="csX479" fmla="*/ 140955 w 343995"/>
                <a:gd name="csY479" fmla="*/ 246111 h 261772"/>
                <a:gd name="csX480" fmla="*/ 140955 w 343995"/>
                <a:gd name="csY480" fmla="*/ 247789 h 261772"/>
                <a:gd name="csX481" fmla="*/ 137039 w 343995"/>
                <a:gd name="csY481" fmla="*/ 247789 h 261772"/>
                <a:gd name="csX482" fmla="*/ 137039 w 343995"/>
                <a:gd name="csY482" fmla="*/ 249467 h 261772"/>
                <a:gd name="csX483" fmla="*/ 132005 w 343995"/>
                <a:gd name="csY483" fmla="*/ 251145 h 261772"/>
                <a:gd name="csX484" fmla="*/ 128090 w 343995"/>
                <a:gd name="csY484" fmla="*/ 251145 h 261772"/>
                <a:gd name="csX485" fmla="*/ 124734 w 343995"/>
                <a:gd name="csY485" fmla="*/ 252823 h 261772"/>
                <a:gd name="csX486" fmla="*/ 123055 w 343995"/>
                <a:gd name="csY486" fmla="*/ 252823 h 261772"/>
                <a:gd name="csX487" fmla="*/ 119140 w 343995"/>
                <a:gd name="csY487" fmla="*/ 255060 h 261772"/>
                <a:gd name="csX488" fmla="*/ 114106 w 343995"/>
                <a:gd name="csY488" fmla="*/ 255060 h 261772"/>
                <a:gd name="csX489" fmla="*/ 110191 w 343995"/>
                <a:gd name="csY489" fmla="*/ 256738 h 261772"/>
                <a:gd name="csX490" fmla="*/ 88936 w 343995"/>
                <a:gd name="csY490" fmla="*/ 256738 h 261772"/>
                <a:gd name="csX491" fmla="*/ 88936 w 343995"/>
                <a:gd name="csY491" fmla="*/ 258416 h 261772"/>
                <a:gd name="csX492" fmla="*/ 87258 w 343995"/>
                <a:gd name="csY492" fmla="*/ 258416 h 261772"/>
                <a:gd name="csX493" fmla="*/ 87258 w 343995"/>
                <a:gd name="csY493" fmla="*/ 261772 h 261772"/>
                <a:gd name="csX494" fmla="*/ 85580 w 343995"/>
                <a:gd name="csY494" fmla="*/ 261772 h 261772"/>
                <a:gd name="csX495" fmla="*/ 85580 w 343995"/>
                <a:gd name="csY495" fmla="*/ 260094 h 261772"/>
                <a:gd name="csX496" fmla="*/ 81665 w 343995"/>
                <a:gd name="csY496" fmla="*/ 260094 h 261772"/>
                <a:gd name="csX497" fmla="*/ 74952 w 343995"/>
                <a:gd name="csY497" fmla="*/ 258416 h 261772"/>
                <a:gd name="csX498" fmla="*/ 69359 w 343995"/>
                <a:gd name="csY498" fmla="*/ 260094 h 261772"/>
                <a:gd name="csX499" fmla="*/ 51460 w 343995"/>
                <a:gd name="csY499" fmla="*/ 260094 h 261772"/>
                <a:gd name="csX500" fmla="*/ 48104 w 343995"/>
                <a:gd name="csY500" fmla="*/ 261772 h 261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343995" h="261772">
                  <a:moveTo>
                    <a:pt x="48104" y="261772"/>
                  </a:moveTo>
                  <a:lnTo>
                    <a:pt x="39154" y="258416"/>
                  </a:lnTo>
                  <a:lnTo>
                    <a:pt x="30205" y="256738"/>
                  </a:lnTo>
                  <a:lnTo>
                    <a:pt x="17899" y="251145"/>
                  </a:lnTo>
                  <a:lnTo>
                    <a:pt x="8950" y="247789"/>
                  </a:lnTo>
                  <a:lnTo>
                    <a:pt x="13984" y="242195"/>
                  </a:lnTo>
                  <a:lnTo>
                    <a:pt x="21255" y="235483"/>
                  </a:lnTo>
                  <a:lnTo>
                    <a:pt x="28527" y="224296"/>
                  </a:lnTo>
                  <a:lnTo>
                    <a:pt x="30205" y="224296"/>
                  </a:lnTo>
                  <a:lnTo>
                    <a:pt x="30205" y="219262"/>
                  </a:lnTo>
                  <a:lnTo>
                    <a:pt x="31883" y="219262"/>
                  </a:lnTo>
                  <a:lnTo>
                    <a:pt x="31883" y="213669"/>
                  </a:lnTo>
                  <a:lnTo>
                    <a:pt x="30205" y="211991"/>
                  </a:lnTo>
                  <a:lnTo>
                    <a:pt x="30205" y="208635"/>
                  </a:lnTo>
                  <a:lnTo>
                    <a:pt x="28527" y="206957"/>
                  </a:lnTo>
                  <a:lnTo>
                    <a:pt x="22934" y="206957"/>
                  </a:lnTo>
                  <a:lnTo>
                    <a:pt x="22934" y="204719"/>
                  </a:lnTo>
                  <a:lnTo>
                    <a:pt x="19577" y="204719"/>
                  </a:lnTo>
                  <a:lnTo>
                    <a:pt x="16221" y="203041"/>
                  </a:lnTo>
                  <a:lnTo>
                    <a:pt x="8950" y="203041"/>
                  </a:lnTo>
                  <a:lnTo>
                    <a:pt x="8950" y="201363"/>
                  </a:lnTo>
                  <a:lnTo>
                    <a:pt x="7272" y="195770"/>
                  </a:lnTo>
                  <a:lnTo>
                    <a:pt x="7272" y="189058"/>
                  </a:lnTo>
                  <a:lnTo>
                    <a:pt x="8950" y="186820"/>
                  </a:lnTo>
                  <a:lnTo>
                    <a:pt x="10628" y="183464"/>
                  </a:lnTo>
                  <a:lnTo>
                    <a:pt x="8950" y="181786"/>
                  </a:lnTo>
                  <a:lnTo>
                    <a:pt x="7272" y="178430"/>
                  </a:lnTo>
                  <a:lnTo>
                    <a:pt x="7272" y="176193"/>
                  </a:lnTo>
                  <a:lnTo>
                    <a:pt x="5034" y="169481"/>
                  </a:lnTo>
                  <a:lnTo>
                    <a:pt x="5034" y="165565"/>
                  </a:lnTo>
                  <a:lnTo>
                    <a:pt x="3357" y="160531"/>
                  </a:lnTo>
                  <a:lnTo>
                    <a:pt x="3357" y="153260"/>
                  </a:lnTo>
                  <a:lnTo>
                    <a:pt x="5034" y="151582"/>
                  </a:lnTo>
                  <a:lnTo>
                    <a:pt x="7272" y="149904"/>
                  </a:lnTo>
                  <a:lnTo>
                    <a:pt x="8950" y="147666"/>
                  </a:lnTo>
                  <a:lnTo>
                    <a:pt x="8950" y="145988"/>
                  </a:lnTo>
                  <a:lnTo>
                    <a:pt x="3357" y="145988"/>
                  </a:lnTo>
                  <a:lnTo>
                    <a:pt x="3357" y="142632"/>
                  </a:lnTo>
                  <a:lnTo>
                    <a:pt x="1678" y="140954"/>
                  </a:lnTo>
                  <a:lnTo>
                    <a:pt x="1678" y="137039"/>
                  </a:lnTo>
                  <a:lnTo>
                    <a:pt x="0" y="129767"/>
                  </a:lnTo>
                  <a:lnTo>
                    <a:pt x="0" y="128089"/>
                  </a:lnTo>
                  <a:lnTo>
                    <a:pt x="1678" y="128089"/>
                  </a:lnTo>
                  <a:lnTo>
                    <a:pt x="1678" y="126411"/>
                  </a:lnTo>
                  <a:lnTo>
                    <a:pt x="3357" y="126411"/>
                  </a:lnTo>
                  <a:lnTo>
                    <a:pt x="3357" y="124733"/>
                  </a:lnTo>
                  <a:lnTo>
                    <a:pt x="5034" y="124733"/>
                  </a:lnTo>
                  <a:lnTo>
                    <a:pt x="5034" y="123055"/>
                  </a:lnTo>
                  <a:lnTo>
                    <a:pt x="8950" y="123055"/>
                  </a:lnTo>
                  <a:lnTo>
                    <a:pt x="8950" y="119140"/>
                  </a:lnTo>
                  <a:lnTo>
                    <a:pt x="7272" y="119140"/>
                  </a:lnTo>
                  <a:lnTo>
                    <a:pt x="7272" y="117462"/>
                  </a:lnTo>
                  <a:lnTo>
                    <a:pt x="5034" y="117462"/>
                  </a:lnTo>
                  <a:lnTo>
                    <a:pt x="7272" y="115784"/>
                  </a:lnTo>
                  <a:lnTo>
                    <a:pt x="10628" y="115784"/>
                  </a:lnTo>
                  <a:lnTo>
                    <a:pt x="10628" y="114106"/>
                  </a:lnTo>
                  <a:lnTo>
                    <a:pt x="12306" y="114106"/>
                  </a:lnTo>
                  <a:lnTo>
                    <a:pt x="12306" y="110190"/>
                  </a:lnTo>
                  <a:lnTo>
                    <a:pt x="13984" y="110190"/>
                  </a:lnTo>
                  <a:lnTo>
                    <a:pt x="13984" y="106834"/>
                  </a:lnTo>
                  <a:lnTo>
                    <a:pt x="12306" y="105156"/>
                  </a:lnTo>
                  <a:lnTo>
                    <a:pt x="13984" y="105156"/>
                  </a:lnTo>
                  <a:lnTo>
                    <a:pt x="13984" y="103478"/>
                  </a:lnTo>
                  <a:lnTo>
                    <a:pt x="16221" y="103478"/>
                  </a:lnTo>
                  <a:lnTo>
                    <a:pt x="16221" y="97885"/>
                  </a:lnTo>
                  <a:lnTo>
                    <a:pt x="13984" y="97885"/>
                  </a:lnTo>
                  <a:lnTo>
                    <a:pt x="16221" y="97885"/>
                  </a:lnTo>
                  <a:lnTo>
                    <a:pt x="13984" y="97885"/>
                  </a:lnTo>
                  <a:lnTo>
                    <a:pt x="13984" y="94529"/>
                  </a:lnTo>
                  <a:lnTo>
                    <a:pt x="16221" y="94529"/>
                  </a:lnTo>
                  <a:lnTo>
                    <a:pt x="16221" y="92851"/>
                  </a:lnTo>
                  <a:lnTo>
                    <a:pt x="17899" y="92851"/>
                  </a:lnTo>
                  <a:lnTo>
                    <a:pt x="17899" y="87258"/>
                  </a:lnTo>
                  <a:lnTo>
                    <a:pt x="17899" y="87258"/>
                  </a:lnTo>
                  <a:lnTo>
                    <a:pt x="17899" y="85579"/>
                  </a:lnTo>
                  <a:lnTo>
                    <a:pt x="19577" y="85579"/>
                  </a:lnTo>
                  <a:lnTo>
                    <a:pt x="19577" y="83901"/>
                  </a:lnTo>
                  <a:lnTo>
                    <a:pt x="21255" y="83901"/>
                  </a:lnTo>
                  <a:lnTo>
                    <a:pt x="21255" y="87258"/>
                  </a:lnTo>
                  <a:lnTo>
                    <a:pt x="22934" y="87258"/>
                  </a:lnTo>
                  <a:lnTo>
                    <a:pt x="26849" y="90613"/>
                  </a:lnTo>
                  <a:lnTo>
                    <a:pt x="30205" y="90613"/>
                  </a:lnTo>
                  <a:lnTo>
                    <a:pt x="35798" y="88935"/>
                  </a:lnTo>
                  <a:lnTo>
                    <a:pt x="37476" y="90613"/>
                  </a:lnTo>
                  <a:lnTo>
                    <a:pt x="39154" y="92851"/>
                  </a:lnTo>
                  <a:lnTo>
                    <a:pt x="42511" y="94529"/>
                  </a:lnTo>
                  <a:lnTo>
                    <a:pt x="42511" y="99563"/>
                  </a:lnTo>
                  <a:lnTo>
                    <a:pt x="48104" y="94529"/>
                  </a:lnTo>
                  <a:lnTo>
                    <a:pt x="48104" y="96207"/>
                  </a:lnTo>
                  <a:lnTo>
                    <a:pt x="53138" y="96207"/>
                  </a:lnTo>
                  <a:lnTo>
                    <a:pt x="53138" y="94529"/>
                  </a:lnTo>
                  <a:lnTo>
                    <a:pt x="57053" y="94529"/>
                  </a:lnTo>
                  <a:lnTo>
                    <a:pt x="57053" y="92851"/>
                  </a:lnTo>
                  <a:lnTo>
                    <a:pt x="58731" y="92851"/>
                  </a:lnTo>
                  <a:lnTo>
                    <a:pt x="60409" y="90613"/>
                  </a:lnTo>
                  <a:lnTo>
                    <a:pt x="62088" y="90613"/>
                  </a:lnTo>
                  <a:lnTo>
                    <a:pt x="62088" y="87258"/>
                  </a:lnTo>
                  <a:lnTo>
                    <a:pt x="62088" y="87258"/>
                  </a:lnTo>
                  <a:lnTo>
                    <a:pt x="62088" y="83901"/>
                  </a:lnTo>
                  <a:lnTo>
                    <a:pt x="66003" y="83901"/>
                  </a:lnTo>
                  <a:lnTo>
                    <a:pt x="66003" y="81664"/>
                  </a:lnTo>
                  <a:lnTo>
                    <a:pt x="64324" y="81664"/>
                  </a:lnTo>
                  <a:lnTo>
                    <a:pt x="64324" y="79986"/>
                  </a:lnTo>
                  <a:lnTo>
                    <a:pt x="62088" y="79986"/>
                  </a:lnTo>
                  <a:lnTo>
                    <a:pt x="62088" y="78308"/>
                  </a:lnTo>
                  <a:lnTo>
                    <a:pt x="67681" y="78308"/>
                  </a:lnTo>
                  <a:lnTo>
                    <a:pt x="69359" y="76630"/>
                  </a:lnTo>
                  <a:lnTo>
                    <a:pt x="73274" y="76630"/>
                  </a:lnTo>
                  <a:lnTo>
                    <a:pt x="73274" y="74952"/>
                  </a:lnTo>
                  <a:lnTo>
                    <a:pt x="81665" y="74952"/>
                  </a:lnTo>
                  <a:lnTo>
                    <a:pt x="83901" y="72715"/>
                  </a:lnTo>
                  <a:lnTo>
                    <a:pt x="85580" y="74952"/>
                  </a:lnTo>
                  <a:lnTo>
                    <a:pt x="85580" y="69358"/>
                  </a:lnTo>
                  <a:lnTo>
                    <a:pt x="90614" y="69358"/>
                  </a:lnTo>
                  <a:lnTo>
                    <a:pt x="90614" y="67681"/>
                  </a:lnTo>
                  <a:lnTo>
                    <a:pt x="92851" y="67681"/>
                  </a:lnTo>
                  <a:lnTo>
                    <a:pt x="92851" y="66002"/>
                  </a:lnTo>
                  <a:lnTo>
                    <a:pt x="94529" y="66002"/>
                  </a:lnTo>
                  <a:lnTo>
                    <a:pt x="96207" y="64324"/>
                  </a:lnTo>
                  <a:lnTo>
                    <a:pt x="97885" y="64324"/>
                  </a:lnTo>
                  <a:lnTo>
                    <a:pt x="97885" y="62087"/>
                  </a:lnTo>
                  <a:lnTo>
                    <a:pt x="99563" y="60409"/>
                  </a:lnTo>
                  <a:lnTo>
                    <a:pt x="99563" y="55375"/>
                  </a:lnTo>
                  <a:lnTo>
                    <a:pt x="101801" y="49781"/>
                  </a:lnTo>
                  <a:lnTo>
                    <a:pt x="101801" y="48104"/>
                  </a:lnTo>
                  <a:lnTo>
                    <a:pt x="103478" y="46425"/>
                  </a:lnTo>
                  <a:lnTo>
                    <a:pt x="101801" y="42510"/>
                  </a:lnTo>
                  <a:lnTo>
                    <a:pt x="101801" y="40832"/>
                  </a:lnTo>
                  <a:lnTo>
                    <a:pt x="106835" y="39154"/>
                  </a:lnTo>
                  <a:lnTo>
                    <a:pt x="106835" y="37476"/>
                  </a:lnTo>
                  <a:lnTo>
                    <a:pt x="110191" y="35798"/>
                  </a:lnTo>
                  <a:lnTo>
                    <a:pt x="112428" y="37476"/>
                  </a:lnTo>
                  <a:lnTo>
                    <a:pt x="112428" y="35798"/>
                  </a:lnTo>
                  <a:lnTo>
                    <a:pt x="114106" y="37476"/>
                  </a:lnTo>
                  <a:lnTo>
                    <a:pt x="114106" y="35798"/>
                  </a:lnTo>
                  <a:lnTo>
                    <a:pt x="119140" y="35798"/>
                  </a:lnTo>
                  <a:lnTo>
                    <a:pt x="119140" y="33561"/>
                  </a:lnTo>
                  <a:lnTo>
                    <a:pt x="123055" y="30204"/>
                  </a:lnTo>
                  <a:lnTo>
                    <a:pt x="124734" y="28527"/>
                  </a:lnTo>
                  <a:lnTo>
                    <a:pt x="128090" y="28527"/>
                  </a:lnTo>
                  <a:lnTo>
                    <a:pt x="128090" y="30204"/>
                  </a:lnTo>
                  <a:lnTo>
                    <a:pt x="133683" y="30204"/>
                  </a:lnTo>
                  <a:lnTo>
                    <a:pt x="133683" y="31882"/>
                  </a:lnTo>
                  <a:lnTo>
                    <a:pt x="135361" y="31882"/>
                  </a:lnTo>
                  <a:lnTo>
                    <a:pt x="135361" y="33561"/>
                  </a:lnTo>
                  <a:lnTo>
                    <a:pt x="158853" y="33561"/>
                  </a:lnTo>
                  <a:lnTo>
                    <a:pt x="158853" y="35798"/>
                  </a:lnTo>
                  <a:lnTo>
                    <a:pt x="160532" y="35798"/>
                  </a:lnTo>
                  <a:lnTo>
                    <a:pt x="160532" y="39154"/>
                  </a:lnTo>
                  <a:lnTo>
                    <a:pt x="163888" y="39154"/>
                  </a:lnTo>
                  <a:lnTo>
                    <a:pt x="163888" y="37476"/>
                  </a:lnTo>
                  <a:lnTo>
                    <a:pt x="165566" y="37476"/>
                  </a:lnTo>
                  <a:lnTo>
                    <a:pt x="165566" y="35798"/>
                  </a:lnTo>
                  <a:lnTo>
                    <a:pt x="167244" y="35798"/>
                  </a:lnTo>
                  <a:lnTo>
                    <a:pt x="167244" y="37476"/>
                  </a:lnTo>
                  <a:lnTo>
                    <a:pt x="172837" y="37476"/>
                  </a:lnTo>
                  <a:lnTo>
                    <a:pt x="172837" y="39154"/>
                  </a:lnTo>
                  <a:lnTo>
                    <a:pt x="174515" y="39154"/>
                  </a:lnTo>
                  <a:lnTo>
                    <a:pt x="174515" y="40832"/>
                  </a:lnTo>
                  <a:lnTo>
                    <a:pt x="176193" y="40832"/>
                  </a:lnTo>
                  <a:lnTo>
                    <a:pt x="176193" y="44188"/>
                  </a:lnTo>
                  <a:lnTo>
                    <a:pt x="178430" y="44188"/>
                  </a:lnTo>
                  <a:lnTo>
                    <a:pt x="178430" y="46425"/>
                  </a:lnTo>
                  <a:lnTo>
                    <a:pt x="181786" y="46425"/>
                  </a:lnTo>
                  <a:lnTo>
                    <a:pt x="183465" y="44188"/>
                  </a:lnTo>
                  <a:lnTo>
                    <a:pt x="185143" y="44188"/>
                  </a:lnTo>
                  <a:lnTo>
                    <a:pt x="185143" y="40832"/>
                  </a:lnTo>
                  <a:lnTo>
                    <a:pt x="189058" y="40832"/>
                  </a:lnTo>
                  <a:lnTo>
                    <a:pt x="189058" y="39154"/>
                  </a:lnTo>
                  <a:lnTo>
                    <a:pt x="190736" y="40832"/>
                  </a:lnTo>
                  <a:lnTo>
                    <a:pt x="190736" y="39154"/>
                  </a:lnTo>
                  <a:lnTo>
                    <a:pt x="194092" y="39154"/>
                  </a:lnTo>
                  <a:lnTo>
                    <a:pt x="194092" y="35798"/>
                  </a:lnTo>
                  <a:lnTo>
                    <a:pt x="201363" y="35798"/>
                  </a:lnTo>
                  <a:lnTo>
                    <a:pt x="201363" y="33561"/>
                  </a:lnTo>
                  <a:lnTo>
                    <a:pt x="203042" y="33561"/>
                  </a:lnTo>
                  <a:lnTo>
                    <a:pt x="203042" y="35798"/>
                  </a:lnTo>
                  <a:lnTo>
                    <a:pt x="204720" y="37476"/>
                  </a:lnTo>
                  <a:lnTo>
                    <a:pt x="206957" y="37476"/>
                  </a:lnTo>
                  <a:lnTo>
                    <a:pt x="206957" y="39154"/>
                  </a:lnTo>
                  <a:lnTo>
                    <a:pt x="208635" y="39154"/>
                  </a:lnTo>
                  <a:lnTo>
                    <a:pt x="208635" y="40832"/>
                  </a:lnTo>
                  <a:lnTo>
                    <a:pt x="211991" y="40832"/>
                  </a:lnTo>
                  <a:lnTo>
                    <a:pt x="211991" y="39154"/>
                  </a:lnTo>
                  <a:lnTo>
                    <a:pt x="213669" y="39154"/>
                  </a:lnTo>
                  <a:lnTo>
                    <a:pt x="213669" y="35798"/>
                  </a:lnTo>
                  <a:lnTo>
                    <a:pt x="211991" y="35798"/>
                  </a:lnTo>
                  <a:lnTo>
                    <a:pt x="213669" y="35798"/>
                  </a:lnTo>
                  <a:lnTo>
                    <a:pt x="211991" y="35798"/>
                  </a:lnTo>
                  <a:lnTo>
                    <a:pt x="211991" y="30204"/>
                  </a:lnTo>
                  <a:lnTo>
                    <a:pt x="213669" y="30204"/>
                  </a:lnTo>
                  <a:lnTo>
                    <a:pt x="213669" y="28527"/>
                  </a:lnTo>
                  <a:lnTo>
                    <a:pt x="215907" y="28527"/>
                  </a:lnTo>
                  <a:lnTo>
                    <a:pt x="215907" y="26848"/>
                  </a:lnTo>
                  <a:lnTo>
                    <a:pt x="226534" y="26848"/>
                  </a:lnTo>
                  <a:lnTo>
                    <a:pt x="226534" y="28527"/>
                  </a:lnTo>
                  <a:lnTo>
                    <a:pt x="231568" y="28527"/>
                  </a:lnTo>
                  <a:lnTo>
                    <a:pt x="231568" y="26848"/>
                  </a:lnTo>
                  <a:lnTo>
                    <a:pt x="233246" y="26848"/>
                  </a:lnTo>
                  <a:lnTo>
                    <a:pt x="233246" y="22933"/>
                  </a:lnTo>
                  <a:lnTo>
                    <a:pt x="235484" y="22933"/>
                  </a:lnTo>
                  <a:lnTo>
                    <a:pt x="235484" y="21255"/>
                  </a:lnTo>
                  <a:lnTo>
                    <a:pt x="233246" y="21255"/>
                  </a:lnTo>
                  <a:lnTo>
                    <a:pt x="233246" y="19577"/>
                  </a:lnTo>
                  <a:lnTo>
                    <a:pt x="231568" y="19577"/>
                  </a:lnTo>
                  <a:lnTo>
                    <a:pt x="231568" y="15662"/>
                  </a:lnTo>
                  <a:lnTo>
                    <a:pt x="235484" y="15662"/>
                  </a:lnTo>
                  <a:lnTo>
                    <a:pt x="235484" y="12305"/>
                  </a:lnTo>
                  <a:lnTo>
                    <a:pt x="237161" y="12305"/>
                  </a:lnTo>
                  <a:lnTo>
                    <a:pt x="237161" y="10627"/>
                  </a:lnTo>
                  <a:lnTo>
                    <a:pt x="238840" y="10627"/>
                  </a:lnTo>
                  <a:lnTo>
                    <a:pt x="238840" y="7271"/>
                  </a:lnTo>
                  <a:lnTo>
                    <a:pt x="240517" y="7271"/>
                  </a:lnTo>
                  <a:lnTo>
                    <a:pt x="240517" y="5034"/>
                  </a:lnTo>
                  <a:lnTo>
                    <a:pt x="242196" y="5034"/>
                  </a:lnTo>
                  <a:lnTo>
                    <a:pt x="242196" y="1678"/>
                  </a:lnTo>
                  <a:lnTo>
                    <a:pt x="244433" y="1678"/>
                  </a:lnTo>
                  <a:lnTo>
                    <a:pt x="244433" y="0"/>
                  </a:lnTo>
                  <a:lnTo>
                    <a:pt x="252823" y="0"/>
                  </a:lnTo>
                  <a:lnTo>
                    <a:pt x="252823" y="1678"/>
                  </a:lnTo>
                  <a:lnTo>
                    <a:pt x="255061" y="1678"/>
                  </a:lnTo>
                  <a:lnTo>
                    <a:pt x="255061" y="3356"/>
                  </a:lnTo>
                  <a:lnTo>
                    <a:pt x="256738" y="3356"/>
                  </a:lnTo>
                  <a:lnTo>
                    <a:pt x="256738" y="5034"/>
                  </a:lnTo>
                  <a:lnTo>
                    <a:pt x="260094" y="5034"/>
                  </a:lnTo>
                  <a:lnTo>
                    <a:pt x="260094" y="10627"/>
                  </a:lnTo>
                  <a:lnTo>
                    <a:pt x="258417" y="10627"/>
                  </a:lnTo>
                  <a:lnTo>
                    <a:pt x="258417" y="12305"/>
                  </a:lnTo>
                  <a:lnTo>
                    <a:pt x="256738" y="12305"/>
                  </a:lnTo>
                  <a:lnTo>
                    <a:pt x="256738" y="15662"/>
                  </a:lnTo>
                  <a:lnTo>
                    <a:pt x="258417" y="15662"/>
                  </a:lnTo>
                  <a:lnTo>
                    <a:pt x="258417" y="17899"/>
                  </a:lnTo>
                  <a:lnTo>
                    <a:pt x="260094" y="17899"/>
                  </a:lnTo>
                  <a:lnTo>
                    <a:pt x="260094" y="15662"/>
                  </a:lnTo>
                  <a:lnTo>
                    <a:pt x="265688" y="15662"/>
                  </a:lnTo>
                  <a:lnTo>
                    <a:pt x="265688" y="21255"/>
                  </a:lnTo>
                  <a:lnTo>
                    <a:pt x="264010" y="21255"/>
                  </a:lnTo>
                  <a:lnTo>
                    <a:pt x="264010" y="26848"/>
                  </a:lnTo>
                  <a:lnTo>
                    <a:pt x="261773" y="26848"/>
                  </a:lnTo>
                  <a:lnTo>
                    <a:pt x="261773" y="28527"/>
                  </a:lnTo>
                  <a:lnTo>
                    <a:pt x="264010" y="28527"/>
                  </a:lnTo>
                  <a:lnTo>
                    <a:pt x="264010" y="30204"/>
                  </a:lnTo>
                  <a:lnTo>
                    <a:pt x="261773" y="30204"/>
                  </a:lnTo>
                  <a:lnTo>
                    <a:pt x="261773" y="48104"/>
                  </a:lnTo>
                  <a:lnTo>
                    <a:pt x="264010" y="48104"/>
                  </a:lnTo>
                  <a:lnTo>
                    <a:pt x="264010" y="49781"/>
                  </a:lnTo>
                  <a:lnTo>
                    <a:pt x="265688" y="49781"/>
                  </a:lnTo>
                  <a:lnTo>
                    <a:pt x="265688" y="53138"/>
                  </a:lnTo>
                  <a:lnTo>
                    <a:pt x="272959" y="53138"/>
                  </a:lnTo>
                  <a:lnTo>
                    <a:pt x="272959" y="51459"/>
                  </a:lnTo>
                  <a:lnTo>
                    <a:pt x="274638" y="51459"/>
                  </a:lnTo>
                  <a:lnTo>
                    <a:pt x="274638" y="49781"/>
                  </a:lnTo>
                  <a:lnTo>
                    <a:pt x="276315" y="49781"/>
                  </a:lnTo>
                  <a:lnTo>
                    <a:pt x="276315" y="48104"/>
                  </a:lnTo>
                  <a:lnTo>
                    <a:pt x="277994" y="48104"/>
                  </a:lnTo>
                  <a:lnTo>
                    <a:pt x="279671" y="46425"/>
                  </a:lnTo>
                  <a:lnTo>
                    <a:pt x="281350" y="46425"/>
                  </a:lnTo>
                  <a:lnTo>
                    <a:pt x="281350" y="44188"/>
                  </a:lnTo>
                  <a:lnTo>
                    <a:pt x="290299" y="44188"/>
                  </a:lnTo>
                  <a:lnTo>
                    <a:pt x="290299" y="42510"/>
                  </a:lnTo>
                  <a:lnTo>
                    <a:pt x="292536" y="40832"/>
                  </a:lnTo>
                  <a:lnTo>
                    <a:pt x="292536" y="39154"/>
                  </a:lnTo>
                  <a:lnTo>
                    <a:pt x="294215" y="37476"/>
                  </a:lnTo>
                  <a:lnTo>
                    <a:pt x="295892" y="37476"/>
                  </a:lnTo>
                  <a:lnTo>
                    <a:pt x="295892" y="35798"/>
                  </a:lnTo>
                  <a:lnTo>
                    <a:pt x="301486" y="35798"/>
                  </a:lnTo>
                  <a:lnTo>
                    <a:pt x="301486" y="33561"/>
                  </a:lnTo>
                  <a:lnTo>
                    <a:pt x="303164" y="31882"/>
                  </a:lnTo>
                  <a:lnTo>
                    <a:pt x="304842" y="31882"/>
                  </a:lnTo>
                  <a:lnTo>
                    <a:pt x="304842" y="30204"/>
                  </a:lnTo>
                  <a:lnTo>
                    <a:pt x="317148" y="30204"/>
                  </a:lnTo>
                  <a:lnTo>
                    <a:pt x="317148" y="33561"/>
                  </a:lnTo>
                  <a:lnTo>
                    <a:pt x="315469" y="33561"/>
                  </a:lnTo>
                  <a:lnTo>
                    <a:pt x="315469" y="35798"/>
                  </a:lnTo>
                  <a:lnTo>
                    <a:pt x="315469" y="35798"/>
                  </a:lnTo>
                  <a:lnTo>
                    <a:pt x="315469" y="37476"/>
                  </a:lnTo>
                  <a:lnTo>
                    <a:pt x="318825" y="37476"/>
                  </a:lnTo>
                  <a:lnTo>
                    <a:pt x="318825" y="35798"/>
                  </a:lnTo>
                  <a:lnTo>
                    <a:pt x="324419" y="35798"/>
                  </a:lnTo>
                  <a:lnTo>
                    <a:pt x="324419" y="33561"/>
                  </a:lnTo>
                  <a:lnTo>
                    <a:pt x="327775" y="33561"/>
                  </a:lnTo>
                  <a:lnTo>
                    <a:pt x="327775" y="31882"/>
                  </a:lnTo>
                  <a:lnTo>
                    <a:pt x="336725" y="31882"/>
                  </a:lnTo>
                  <a:lnTo>
                    <a:pt x="336725" y="33561"/>
                  </a:lnTo>
                  <a:lnTo>
                    <a:pt x="342318" y="33561"/>
                  </a:lnTo>
                  <a:lnTo>
                    <a:pt x="342318" y="35798"/>
                  </a:lnTo>
                  <a:lnTo>
                    <a:pt x="343996" y="35798"/>
                  </a:lnTo>
                  <a:lnTo>
                    <a:pt x="335046" y="35798"/>
                  </a:lnTo>
                  <a:lnTo>
                    <a:pt x="335046" y="37476"/>
                  </a:lnTo>
                  <a:lnTo>
                    <a:pt x="333369" y="37476"/>
                  </a:lnTo>
                  <a:lnTo>
                    <a:pt x="333369" y="42510"/>
                  </a:lnTo>
                  <a:lnTo>
                    <a:pt x="336725" y="42510"/>
                  </a:lnTo>
                  <a:lnTo>
                    <a:pt x="336725" y="44188"/>
                  </a:lnTo>
                  <a:lnTo>
                    <a:pt x="331690" y="44188"/>
                  </a:lnTo>
                  <a:lnTo>
                    <a:pt x="331690" y="46425"/>
                  </a:lnTo>
                  <a:lnTo>
                    <a:pt x="331690" y="44188"/>
                  </a:lnTo>
                  <a:lnTo>
                    <a:pt x="331690" y="46425"/>
                  </a:lnTo>
                  <a:lnTo>
                    <a:pt x="326097" y="46425"/>
                  </a:lnTo>
                  <a:lnTo>
                    <a:pt x="326097" y="48104"/>
                  </a:lnTo>
                  <a:lnTo>
                    <a:pt x="321063" y="48104"/>
                  </a:lnTo>
                  <a:lnTo>
                    <a:pt x="321063" y="46425"/>
                  </a:lnTo>
                  <a:lnTo>
                    <a:pt x="318825" y="46425"/>
                  </a:lnTo>
                  <a:lnTo>
                    <a:pt x="318825" y="48104"/>
                  </a:lnTo>
                  <a:lnTo>
                    <a:pt x="317148" y="48104"/>
                  </a:lnTo>
                  <a:lnTo>
                    <a:pt x="317148" y="46425"/>
                  </a:lnTo>
                  <a:lnTo>
                    <a:pt x="312113" y="46425"/>
                  </a:lnTo>
                  <a:lnTo>
                    <a:pt x="312113" y="48104"/>
                  </a:lnTo>
                  <a:lnTo>
                    <a:pt x="288621" y="48104"/>
                  </a:lnTo>
                  <a:lnTo>
                    <a:pt x="288621" y="49781"/>
                  </a:lnTo>
                  <a:lnTo>
                    <a:pt x="286943" y="49781"/>
                  </a:lnTo>
                  <a:lnTo>
                    <a:pt x="286943" y="51459"/>
                  </a:lnTo>
                  <a:lnTo>
                    <a:pt x="279671" y="51459"/>
                  </a:lnTo>
                  <a:lnTo>
                    <a:pt x="279671" y="53138"/>
                  </a:lnTo>
                  <a:lnTo>
                    <a:pt x="277994" y="53138"/>
                  </a:lnTo>
                  <a:lnTo>
                    <a:pt x="277994" y="55375"/>
                  </a:lnTo>
                  <a:lnTo>
                    <a:pt x="276315" y="55375"/>
                  </a:lnTo>
                  <a:lnTo>
                    <a:pt x="276315" y="57053"/>
                  </a:lnTo>
                  <a:lnTo>
                    <a:pt x="272959" y="57053"/>
                  </a:lnTo>
                  <a:lnTo>
                    <a:pt x="272959" y="58731"/>
                  </a:lnTo>
                  <a:lnTo>
                    <a:pt x="270722" y="58731"/>
                  </a:lnTo>
                  <a:lnTo>
                    <a:pt x="270722" y="62087"/>
                  </a:lnTo>
                  <a:lnTo>
                    <a:pt x="269044" y="62087"/>
                  </a:lnTo>
                  <a:lnTo>
                    <a:pt x="269044" y="60409"/>
                  </a:lnTo>
                  <a:lnTo>
                    <a:pt x="267366" y="60409"/>
                  </a:lnTo>
                  <a:lnTo>
                    <a:pt x="267366" y="58731"/>
                  </a:lnTo>
                  <a:lnTo>
                    <a:pt x="265688" y="58731"/>
                  </a:lnTo>
                  <a:lnTo>
                    <a:pt x="265688" y="64324"/>
                  </a:lnTo>
                  <a:lnTo>
                    <a:pt x="261773" y="64324"/>
                  </a:lnTo>
                  <a:lnTo>
                    <a:pt x="261773" y="66002"/>
                  </a:lnTo>
                  <a:lnTo>
                    <a:pt x="260094" y="66002"/>
                  </a:lnTo>
                  <a:lnTo>
                    <a:pt x="260094" y="69358"/>
                  </a:lnTo>
                  <a:lnTo>
                    <a:pt x="256738" y="69358"/>
                  </a:lnTo>
                  <a:lnTo>
                    <a:pt x="256738" y="71036"/>
                  </a:lnTo>
                  <a:lnTo>
                    <a:pt x="255061" y="71036"/>
                  </a:lnTo>
                  <a:lnTo>
                    <a:pt x="255061" y="72715"/>
                  </a:lnTo>
                  <a:lnTo>
                    <a:pt x="256738" y="72715"/>
                  </a:lnTo>
                  <a:lnTo>
                    <a:pt x="256738" y="74952"/>
                  </a:lnTo>
                  <a:lnTo>
                    <a:pt x="260094" y="74952"/>
                  </a:lnTo>
                  <a:lnTo>
                    <a:pt x="260094" y="76630"/>
                  </a:lnTo>
                  <a:lnTo>
                    <a:pt x="261773" y="76630"/>
                  </a:lnTo>
                  <a:lnTo>
                    <a:pt x="261773" y="81664"/>
                  </a:lnTo>
                  <a:lnTo>
                    <a:pt x="264010" y="81664"/>
                  </a:lnTo>
                  <a:lnTo>
                    <a:pt x="264010" y="83901"/>
                  </a:lnTo>
                  <a:lnTo>
                    <a:pt x="261773" y="83901"/>
                  </a:lnTo>
                  <a:lnTo>
                    <a:pt x="261773" y="85579"/>
                  </a:lnTo>
                  <a:lnTo>
                    <a:pt x="265688" y="85579"/>
                  </a:lnTo>
                  <a:lnTo>
                    <a:pt x="265688" y="88935"/>
                  </a:lnTo>
                  <a:lnTo>
                    <a:pt x="267366" y="88935"/>
                  </a:lnTo>
                  <a:lnTo>
                    <a:pt x="267366" y="90613"/>
                  </a:lnTo>
                  <a:lnTo>
                    <a:pt x="265688" y="90613"/>
                  </a:lnTo>
                  <a:lnTo>
                    <a:pt x="265688" y="94529"/>
                  </a:lnTo>
                  <a:lnTo>
                    <a:pt x="265688" y="94529"/>
                  </a:lnTo>
                  <a:lnTo>
                    <a:pt x="265688" y="97885"/>
                  </a:lnTo>
                  <a:lnTo>
                    <a:pt x="265688" y="97885"/>
                  </a:lnTo>
                  <a:lnTo>
                    <a:pt x="265688" y="99563"/>
                  </a:lnTo>
                  <a:lnTo>
                    <a:pt x="264010" y="99563"/>
                  </a:lnTo>
                  <a:lnTo>
                    <a:pt x="264010" y="101241"/>
                  </a:lnTo>
                  <a:lnTo>
                    <a:pt x="261773" y="103478"/>
                  </a:lnTo>
                  <a:lnTo>
                    <a:pt x="261773" y="105156"/>
                  </a:lnTo>
                  <a:lnTo>
                    <a:pt x="258417" y="105156"/>
                  </a:lnTo>
                  <a:lnTo>
                    <a:pt x="258417" y="106834"/>
                  </a:lnTo>
                  <a:lnTo>
                    <a:pt x="256738" y="106834"/>
                  </a:lnTo>
                  <a:lnTo>
                    <a:pt x="256738" y="110190"/>
                  </a:lnTo>
                  <a:lnTo>
                    <a:pt x="255061" y="110190"/>
                  </a:lnTo>
                  <a:lnTo>
                    <a:pt x="255061" y="112428"/>
                  </a:lnTo>
                  <a:lnTo>
                    <a:pt x="252823" y="112428"/>
                  </a:lnTo>
                  <a:lnTo>
                    <a:pt x="252823" y="115784"/>
                  </a:lnTo>
                  <a:lnTo>
                    <a:pt x="251145" y="115784"/>
                  </a:lnTo>
                  <a:lnTo>
                    <a:pt x="251145" y="119140"/>
                  </a:lnTo>
                  <a:lnTo>
                    <a:pt x="255061" y="119140"/>
                  </a:lnTo>
                  <a:lnTo>
                    <a:pt x="255061" y="128089"/>
                  </a:lnTo>
                  <a:lnTo>
                    <a:pt x="252823" y="128089"/>
                  </a:lnTo>
                  <a:lnTo>
                    <a:pt x="252823" y="129767"/>
                  </a:lnTo>
                  <a:lnTo>
                    <a:pt x="251145" y="129767"/>
                  </a:lnTo>
                  <a:lnTo>
                    <a:pt x="251145" y="132005"/>
                  </a:lnTo>
                  <a:lnTo>
                    <a:pt x="249467" y="132005"/>
                  </a:lnTo>
                  <a:lnTo>
                    <a:pt x="249467" y="133683"/>
                  </a:lnTo>
                  <a:lnTo>
                    <a:pt x="231568" y="133683"/>
                  </a:lnTo>
                  <a:lnTo>
                    <a:pt x="231568" y="132005"/>
                  </a:lnTo>
                  <a:lnTo>
                    <a:pt x="228212" y="132005"/>
                  </a:lnTo>
                  <a:lnTo>
                    <a:pt x="228212" y="129767"/>
                  </a:lnTo>
                  <a:lnTo>
                    <a:pt x="224297" y="129767"/>
                  </a:lnTo>
                  <a:lnTo>
                    <a:pt x="224297" y="135361"/>
                  </a:lnTo>
                  <a:lnTo>
                    <a:pt x="226534" y="137039"/>
                  </a:lnTo>
                  <a:lnTo>
                    <a:pt x="226534" y="140954"/>
                  </a:lnTo>
                  <a:lnTo>
                    <a:pt x="229890" y="140954"/>
                  </a:lnTo>
                  <a:lnTo>
                    <a:pt x="229890" y="142632"/>
                  </a:lnTo>
                  <a:lnTo>
                    <a:pt x="231568" y="142632"/>
                  </a:lnTo>
                  <a:lnTo>
                    <a:pt x="231568" y="147666"/>
                  </a:lnTo>
                  <a:lnTo>
                    <a:pt x="235484" y="147666"/>
                  </a:lnTo>
                  <a:lnTo>
                    <a:pt x="235484" y="151582"/>
                  </a:lnTo>
                  <a:lnTo>
                    <a:pt x="233246" y="151582"/>
                  </a:lnTo>
                  <a:lnTo>
                    <a:pt x="233246" y="153260"/>
                  </a:lnTo>
                  <a:lnTo>
                    <a:pt x="231568" y="153260"/>
                  </a:lnTo>
                  <a:lnTo>
                    <a:pt x="231568" y="154938"/>
                  </a:lnTo>
                  <a:lnTo>
                    <a:pt x="228212" y="154938"/>
                  </a:lnTo>
                  <a:lnTo>
                    <a:pt x="226534" y="156616"/>
                  </a:lnTo>
                  <a:lnTo>
                    <a:pt x="224297" y="156616"/>
                  </a:lnTo>
                  <a:lnTo>
                    <a:pt x="224297" y="158294"/>
                  </a:lnTo>
                  <a:lnTo>
                    <a:pt x="222619" y="158294"/>
                  </a:lnTo>
                  <a:lnTo>
                    <a:pt x="222619" y="156616"/>
                  </a:lnTo>
                  <a:lnTo>
                    <a:pt x="220940" y="156616"/>
                  </a:lnTo>
                  <a:lnTo>
                    <a:pt x="220940" y="158294"/>
                  </a:lnTo>
                  <a:lnTo>
                    <a:pt x="215907" y="158294"/>
                  </a:lnTo>
                  <a:lnTo>
                    <a:pt x="215907" y="163887"/>
                  </a:lnTo>
                  <a:lnTo>
                    <a:pt x="217584" y="163887"/>
                  </a:lnTo>
                  <a:lnTo>
                    <a:pt x="213669" y="165565"/>
                  </a:lnTo>
                  <a:lnTo>
                    <a:pt x="211991" y="165565"/>
                  </a:lnTo>
                  <a:lnTo>
                    <a:pt x="211991" y="167243"/>
                  </a:lnTo>
                  <a:lnTo>
                    <a:pt x="213669" y="167243"/>
                  </a:lnTo>
                  <a:lnTo>
                    <a:pt x="213669" y="172837"/>
                  </a:lnTo>
                  <a:lnTo>
                    <a:pt x="210313" y="172837"/>
                  </a:lnTo>
                  <a:lnTo>
                    <a:pt x="208635" y="176193"/>
                  </a:lnTo>
                  <a:lnTo>
                    <a:pt x="210313" y="178430"/>
                  </a:lnTo>
                  <a:lnTo>
                    <a:pt x="210313" y="181786"/>
                  </a:lnTo>
                  <a:lnTo>
                    <a:pt x="208635" y="181786"/>
                  </a:lnTo>
                  <a:lnTo>
                    <a:pt x="210313" y="181786"/>
                  </a:lnTo>
                  <a:lnTo>
                    <a:pt x="208635" y="183464"/>
                  </a:lnTo>
                  <a:lnTo>
                    <a:pt x="210313" y="183464"/>
                  </a:lnTo>
                  <a:lnTo>
                    <a:pt x="208635" y="183464"/>
                  </a:lnTo>
                  <a:lnTo>
                    <a:pt x="208635" y="185142"/>
                  </a:lnTo>
                  <a:lnTo>
                    <a:pt x="210313" y="185142"/>
                  </a:lnTo>
                  <a:lnTo>
                    <a:pt x="210313" y="189058"/>
                  </a:lnTo>
                  <a:lnTo>
                    <a:pt x="211991" y="190736"/>
                  </a:lnTo>
                  <a:lnTo>
                    <a:pt x="208635" y="190736"/>
                  </a:lnTo>
                  <a:lnTo>
                    <a:pt x="208635" y="194092"/>
                  </a:lnTo>
                  <a:lnTo>
                    <a:pt x="206957" y="198007"/>
                  </a:lnTo>
                  <a:lnTo>
                    <a:pt x="204720" y="198007"/>
                  </a:lnTo>
                  <a:lnTo>
                    <a:pt x="204720" y="199685"/>
                  </a:lnTo>
                  <a:lnTo>
                    <a:pt x="198007" y="199685"/>
                  </a:lnTo>
                  <a:lnTo>
                    <a:pt x="195770" y="198007"/>
                  </a:lnTo>
                  <a:lnTo>
                    <a:pt x="190736" y="195770"/>
                  </a:lnTo>
                  <a:lnTo>
                    <a:pt x="185143" y="195770"/>
                  </a:lnTo>
                  <a:lnTo>
                    <a:pt x="185143" y="194092"/>
                  </a:lnTo>
                  <a:lnTo>
                    <a:pt x="183465" y="194092"/>
                  </a:lnTo>
                  <a:lnTo>
                    <a:pt x="181786" y="195770"/>
                  </a:lnTo>
                  <a:lnTo>
                    <a:pt x="181786" y="198007"/>
                  </a:lnTo>
                  <a:lnTo>
                    <a:pt x="180109" y="198007"/>
                  </a:lnTo>
                  <a:lnTo>
                    <a:pt x="180109" y="199685"/>
                  </a:lnTo>
                  <a:lnTo>
                    <a:pt x="174515" y="199685"/>
                  </a:lnTo>
                  <a:lnTo>
                    <a:pt x="174515" y="201363"/>
                  </a:lnTo>
                  <a:lnTo>
                    <a:pt x="172837" y="201363"/>
                  </a:lnTo>
                  <a:lnTo>
                    <a:pt x="172837" y="203041"/>
                  </a:lnTo>
                  <a:lnTo>
                    <a:pt x="171159" y="203041"/>
                  </a:lnTo>
                  <a:lnTo>
                    <a:pt x="169481" y="204719"/>
                  </a:lnTo>
                  <a:lnTo>
                    <a:pt x="171159" y="204719"/>
                  </a:lnTo>
                  <a:lnTo>
                    <a:pt x="171159" y="206957"/>
                  </a:lnTo>
                  <a:lnTo>
                    <a:pt x="172837" y="204719"/>
                  </a:lnTo>
                  <a:lnTo>
                    <a:pt x="174515" y="206957"/>
                  </a:lnTo>
                  <a:lnTo>
                    <a:pt x="174515" y="208635"/>
                  </a:lnTo>
                  <a:lnTo>
                    <a:pt x="167244" y="208635"/>
                  </a:lnTo>
                  <a:lnTo>
                    <a:pt x="167244" y="210313"/>
                  </a:lnTo>
                  <a:lnTo>
                    <a:pt x="165566" y="210313"/>
                  </a:lnTo>
                  <a:lnTo>
                    <a:pt x="165566" y="211991"/>
                  </a:lnTo>
                  <a:lnTo>
                    <a:pt x="160532" y="211991"/>
                  </a:lnTo>
                  <a:lnTo>
                    <a:pt x="160532" y="210313"/>
                  </a:lnTo>
                  <a:lnTo>
                    <a:pt x="158853" y="210313"/>
                  </a:lnTo>
                  <a:lnTo>
                    <a:pt x="156616" y="211991"/>
                  </a:lnTo>
                  <a:lnTo>
                    <a:pt x="156616" y="210313"/>
                  </a:lnTo>
                  <a:lnTo>
                    <a:pt x="154938" y="210313"/>
                  </a:lnTo>
                  <a:lnTo>
                    <a:pt x="154938" y="208635"/>
                  </a:lnTo>
                  <a:lnTo>
                    <a:pt x="151582" y="208635"/>
                  </a:lnTo>
                  <a:lnTo>
                    <a:pt x="151582" y="210313"/>
                  </a:lnTo>
                  <a:lnTo>
                    <a:pt x="149904" y="210313"/>
                  </a:lnTo>
                  <a:lnTo>
                    <a:pt x="149904" y="211991"/>
                  </a:lnTo>
                  <a:lnTo>
                    <a:pt x="147667" y="211991"/>
                  </a:lnTo>
                  <a:lnTo>
                    <a:pt x="147667" y="215347"/>
                  </a:lnTo>
                  <a:lnTo>
                    <a:pt x="145989" y="217584"/>
                  </a:lnTo>
                  <a:lnTo>
                    <a:pt x="142632" y="219262"/>
                  </a:lnTo>
                  <a:lnTo>
                    <a:pt x="140955" y="219262"/>
                  </a:lnTo>
                  <a:lnTo>
                    <a:pt x="138717" y="229890"/>
                  </a:lnTo>
                  <a:lnTo>
                    <a:pt x="138717" y="231568"/>
                  </a:lnTo>
                  <a:lnTo>
                    <a:pt x="140955" y="231568"/>
                  </a:lnTo>
                  <a:lnTo>
                    <a:pt x="140955" y="235483"/>
                  </a:lnTo>
                  <a:lnTo>
                    <a:pt x="138717" y="237161"/>
                  </a:lnTo>
                  <a:lnTo>
                    <a:pt x="138717" y="240517"/>
                  </a:lnTo>
                  <a:lnTo>
                    <a:pt x="137039" y="240517"/>
                  </a:lnTo>
                  <a:lnTo>
                    <a:pt x="137039" y="242195"/>
                  </a:lnTo>
                  <a:lnTo>
                    <a:pt x="138717" y="243873"/>
                  </a:lnTo>
                  <a:lnTo>
                    <a:pt x="140955" y="246111"/>
                  </a:lnTo>
                  <a:lnTo>
                    <a:pt x="140955" y="247789"/>
                  </a:lnTo>
                  <a:lnTo>
                    <a:pt x="137039" y="247789"/>
                  </a:lnTo>
                  <a:lnTo>
                    <a:pt x="137039" y="249467"/>
                  </a:lnTo>
                  <a:lnTo>
                    <a:pt x="132005" y="251145"/>
                  </a:lnTo>
                  <a:lnTo>
                    <a:pt x="128090" y="251145"/>
                  </a:lnTo>
                  <a:lnTo>
                    <a:pt x="124734" y="252823"/>
                  </a:lnTo>
                  <a:lnTo>
                    <a:pt x="123055" y="252823"/>
                  </a:lnTo>
                  <a:lnTo>
                    <a:pt x="119140" y="255060"/>
                  </a:lnTo>
                  <a:lnTo>
                    <a:pt x="114106" y="255060"/>
                  </a:lnTo>
                  <a:lnTo>
                    <a:pt x="110191" y="256738"/>
                  </a:lnTo>
                  <a:lnTo>
                    <a:pt x="88936" y="256738"/>
                  </a:lnTo>
                  <a:lnTo>
                    <a:pt x="88936" y="258416"/>
                  </a:lnTo>
                  <a:lnTo>
                    <a:pt x="87258" y="258416"/>
                  </a:lnTo>
                  <a:lnTo>
                    <a:pt x="87258" y="261772"/>
                  </a:lnTo>
                  <a:lnTo>
                    <a:pt x="85580" y="261772"/>
                  </a:lnTo>
                  <a:lnTo>
                    <a:pt x="85580" y="260094"/>
                  </a:lnTo>
                  <a:lnTo>
                    <a:pt x="81665" y="260094"/>
                  </a:lnTo>
                  <a:lnTo>
                    <a:pt x="74952" y="258416"/>
                  </a:lnTo>
                  <a:lnTo>
                    <a:pt x="69359" y="260094"/>
                  </a:lnTo>
                  <a:lnTo>
                    <a:pt x="51460" y="260094"/>
                  </a:lnTo>
                  <a:lnTo>
                    <a:pt x="48104" y="26177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749C61D-C5EA-B46E-319B-6A33F872A2E9}"/>
                </a:ext>
              </a:extLst>
            </p:cNvPr>
            <p:cNvSpPr/>
            <p:nvPr/>
          </p:nvSpPr>
          <p:spPr>
            <a:xfrm>
              <a:off x="5063483" y="3143676"/>
              <a:ext cx="40832" cy="96207"/>
            </a:xfrm>
            <a:custGeom>
              <a:avLst/>
              <a:gdLst>
                <a:gd name="csX0" fmla="*/ 24611 w 40832"/>
                <a:gd name="csY0" fmla="*/ 87258 h 96207"/>
                <a:gd name="csX1" fmla="*/ 24611 w 40832"/>
                <a:gd name="csY1" fmla="*/ 90614 h 96207"/>
                <a:gd name="csX2" fmla="*/ 22933 w 40832"/>
                <a:gd name="csY2" fmla="*/ 90614 h 96207"/>
                <a:gd name="csX3" fmla="*/ 22933 w 40832"/>
                <a:gd name="csY3" fmla="*/ 94529 h 96207"/>
                <a:gd name="csX4" fmla="*/ 21255 w 40832"/>
                <a:gd name="csY4" fmla="*/ 94529 h 96207"/>
                <a:gd name="csX5" fmla="*/ 21255 w 40832"/>
                <a:gd name="csY5" fmla="*/ 96207 h 96207"/>
                <a:gd name="csX6" fmla="*/ 19577 w 40832"/>
                <a:gd name="csY6" fmla="*/ 96207 h 96207"/>
                <a:gd name="csX7" fmla="*/ 19577 w 40832"/>
                <a:gd name="csY7" fmla="*/ 94529 h 96207"/>
                <a:gd name="csX8" fmla="*/ 15662 w 40832"/>
                <a:gd name="csY8" fmla="*/ 94529 h 96207"/>
                <a:gd name="csX9" fmla="*/ 15662 w 40832"/>
                <a:gd name="csY9" fmla="*/ 87258 h 96207"/>
                <a:gd name="csX10" fmla="*/ 13984 w 40832"/>
                <a:gd name="csY10" fmla="*/ 87258 h 96207"/>
                <a:gd name="csX11" fmla="*/ 13984 w 40832"/>
                <a:gd name="csY11" fmla="*/ 83901 h 96207"/>
                <a:gd name="csX12" fmla="*/ 12306 w 40832"/>
                <a:gd name="csY12" fmla="*/ 83901 h 96207"/>
                <a:gd name="csX13" fmla="*/ 10628 w 40832"/>
                <a:gd name="csY13" fmla="*/ 82223 h 96207"/>
                <a:gd name="csX14" fmla="*/ 8390 w 40832"/>
                <a:gd name="csY14" fmla="*/ 82223 h 96207"/>
                <a:gd name="csX15" fmla="*/ 6712 w 40832"/>
                <a:gd name="csY15" fmla="*/ 79986 h 96207"/>
                <a:gd name="csX16" fmla="*/ 6712 w 40832"/>
                <a:gd name="csY16" fmla="*/ 78308 h 96207"/>
                <a:gd name="csX17" fmla="*/ 3356 w 40832"/>
                <a:gd name="csY17" fmla="*/ 78308 h 96207"/>
                <a:gd name="csX18" fmla="*/ 3356 w 40832"/>
                <a:gd name="csY18" fmla="*/ 76630 h 96207"/>
                <a:gd name="csX19" fmla="*/ 1678 w 40832"/>
                <a:gd name="csY19" fmla="*/ 76630 h 96207"/>
                <a:gd name="csX20" fmla="*/ 1678 w 40832"/>
                <a:gd name="csY20" fmla="*/ 74952 h 96207"/>
                <a:gd name="csX21" fmla="*/ 3356 w 40832"/>
                <a:gd name="csY21" fmla="*/ 74952 h 96207"/>
                <a:gd name="csX22" fmla="*/ 3356 w 40832"/>
                <a:gd name="csY22" fmla="*/ 71037 h 96207"/>
                <a:gd name="csX23" fmla="*/ 1678 w 40832"/>
                <a:gd name="csY23" fmla="*/ 69358 h 96207"/>
                <a:gd name="csX24" fmla="*/ 1678 w 40832"/>
                <a:gd name="csY24" fmla="*/ 66002 h 96207"/>
                <a:gd name="csX25" fmla="*/ 0 w 40832"/>
                <a:gd name="csY25" fmla="*/ 66002 h 96207"/>
                <a:gd name="csX26" fmla="*/ 0 w 40832"/>
                <a:gd name="csY26" fmla="*/ 64324 h 96207"/>
                <a:gd name="csX27" fmla="*/ 0 w 40832"/>
                <a:gd name="csY27" fmla="*/ 64324 h 96207"/>
                <a:gd name="csX28" fmla="*/ 0 w 40832"/>
                <a:gd name="csY28" fmla="*/ 62087 h 96207"/>
                <a:gd name="csX29" fmla="*/ 1678 w 40832"/>
                <a:gd name="csY29" fmla="*/ 62087 h 96207"/>
                <a:gd name="csX30" fmla="*/ 1678 w 40832"/>
                <a:gd name="csY30" fmla="*/ 51460 h 96207"/>
                <a:gd name="csX31" fmla="*/ 3356 w 40832"/>
                <a:gd name="csY31" fmla="*/ 51460 h 96207"/>
                <a:gd name="csX32" fmla="*/ 3356 w 40832"/>
                <a:gd name="csY32" fmla="*/ 49781 h 96207"/>
                <a:gd name="csX33" fmla="*/ 1678 w 40832"/>
                <a:gd name="csY33" fmla="*/ 49781 h 96207"/>
                <a:gd name="csX34" fmla="*/ 1678 w 40832"/>
                <a:gd name="csY34" fmla="*/ 48104 h 96207"/>
                <a:gd name="csX35" fmla="*/ 3356 w 40832"/>
                <a:gd name="csY35" fmla="*/ 48104 h 96207"/>
                <a:gd name="csX36" fmla="*/ 3356 w 40832"/>
                <a:gd name="csY36" fmla="*/ 46425 h 96207"/>
                <a:gd name="csX37" fmla="*/ 5034 w 40832"/>
                <a:gd name="csY37" fmla="*/ 46425 h 96207"/>
                <a:gd name="csX38" fmla="*/ 5034 w 40832"/>
                <a:gd name="csY38" fmla="*/ 42510 h 96207"/>
                <a:gd name="csX39" fmla="*/ 1678 w 40832"/>
                <a:gd name="csY39" fmla="*/ 42510 h 96207"/>
                <a:gd name="csX40" fmla="*/ 1678 w 40832"/>
                <a:gd name="csY40" fmla="*/ 39154 h 96207"/>
                <a:gd name="csX41" fmla="*/ 3356 w 40832"/>
                <a:gd name="csY41" fmla="*/ 40832 h 96207"/>
                <a:gd name="csX42" fmla="*/ 3356 w 40832"/>
                <a:gd name="csY42" fmla="*/ 39154 h 96207"/>
                <a:gd name="csX43" fmla="*/ 5034 w 40832"/>
                <a:gd name="csY43" fmla="*/ 37476 h 96207"/>
                <a:gd name="csX44" fmla="*/ 5034 w 40832"/>
                <a:gd name="csY44" fmla="*/ 35798 h 96207"/>
                <a:gd name="csX45" fmla="*/ 5034 w 40832"/>
                <a:gd name="csY45" fmla="*/ 35798 h 96207"/>
                <a:gd name="csX46" fmla="*/ 5034 w 40832"/>
                <a:gd name="csY46" fmla="*/ 33561 h 96207"/>
                <a:gd name="csX47" fmla="*/ 5034 w 40832"/>
                <a:gd name="csY47" fmla="*/ 33561 h 96207"/>
                <a:gd name="csX48" fmla="*/ 5034 w 40832"/>
                <a:gd name="csY48" fmla="*/ 31883 h 96207"/>
                <a:gd name="csX49" fmla="*/ 6712 w 40832"/>
                <a:gd name="csY49" fmla="*/ 30204 h 96207"/>
                <a:gd name="csX50" fmla="*/ 6712 w 40832"/>
                <a:gd name="csY50" fmla="*/ 28527 h 96207"/>
                <a:gd name="csX51" fmla="*/ 5034 w 40832"/>
                <a:gd name="csY51" fmla="*/ 28527 h 96207"/>
                <a:gd name="csX52" fmla="*/ 5034 w 40832"/>
                <a:gd name="csY52" fmla="*/ 26848 h 96207"/>
                <a:gd name="csX53" fmla="*/ 3356 w 40832"/>
                <a:gd name="csY53" fmla="*/ 25170 h 96207"/>
                <a:gd name="csX54" fmla="*/ 0 w 40832"/>
                <a:gd name="csY54" fmla="*/ 25170 h 96207"/>
                <a:gd name="csX55" fmla="*/ 1678 w 40832"/>
                <a:gd name="csY55" fmla="*/ 22933 h 96207"/>
                <a:gd name="csX56" fmla="*/ 1678 w 40832"/>
                <a:gd name="csY56" fmla="*/ 17899 h 96207"/>
                <a:gd name="csX57" fmla="*/ 0 w 40832"/>
                <a:gd name="csY57" fmla="*/ 16221 h 96207"/>
                <a:gd name="csX58" fmla="*/ 0 w 40832"/>
                <a:gd name="csY58" fmla="*/ 12306 h 96207"/>
                <a:gd name="csX59" fmla="*/ 1678 w 40832"/>
                <a:gd name="csY59" fmla="*/ 12306 h 96207"/>
                <a:gd name="csX60" fmla="*/ 1678 w 40832"/>
                <a:gd name="csY60" fmla="*/ 8950 h 96207"/>
                <a:gd name="csX61" fmla="*/ 3356 w 40832"/>
                <a:gd name="csY61" fmla="*/ 8950 h 96207"/>
                <a:gd name="csX62" fmla="*/ 3356 w 40832"/>
                <a:gd name="csY62" fmla="*/ 7271 h 96207"/>
                <a:gd name="csX63" fmla="*/ 5034 w 40832"/>
                <a:gd name="csY63" fmla="*/ 7271 h 96207"/>
                <a:gd name="csX64" fmla="*/ 5034 w 40832"/>
                <a:gd name="csY64" fmla="*/ 5034 h 96207"/>
                <a:gd name="csX65" fmla="*/ 6712 w 40832"/>
                <a:gd name="csY65" fmla="*/ 5034 h 96207"/>
                <a:gd name="csX66" fmla="*/ 6712 w 40832"/>
                <a:gd name="csY66" fmla="*/ 1678 h 96207"/>
                <a:gd name="csX67" fmla="*/ 8390 w 40832"/>
                <a:gd name="csY67" fmla="*/ 1678 h 96207"/>
                <a:gd name="csX68" fmla="*/ 8390 w 40832"/>
                <a:gd name="csY68" fmla="*/ 0 h 96207"/>
                <a:gd name="csX69" fmla="*/ 10628 w 40832"/>
                <a:gd name="csY69" fmla="*/ 0 h 96207"/>
                <a:gd name="csX70" fmla="*/ 10628 w 40832"/>
                <a:gd name="csY70" fmla="*/ 5034 h 96207"/>
                <a:gd name="csX71" fmla="*/ 15662 w 40832"/>
                <a:gd name="csY71" fmla="*/ 5034 h 96207"/>
                <a:gd name="csX72" fmla="*/ 15662 w 40832"/>
                <a:gd name="csY72" fmla="*/ 3356 h 96207"/>
                <a:gd name="csX73" fmla="*/ 17340 w 40832"/>
                <a:gd name="csY73" fmla="*/ 3356 h 96207"/>
                <a:gd name="csX74" fmla="*/ 17340 w 40832"/>
                <a:gd name="csY74" fmla="*/ 5034 h 96207"/>
                <a:gd name="csX75" fmla="*/ 19577 w 40832"/>
                <a:gd name="csY75" fmla="*/ 5034 h 96207"/>
                <a:gd name="csX76" fmla="*/ 19577 w 40832"/>
                <a:gd name="csY76" fmla="*/ 7271 h 96207"/>
                <a:gd name="csX77" fmla="*/ 21255 w 40832"/>
                <a:gd name="csY77" fmla="*/ 7271 h 96207"/>
                <a:gd name="csX78" fmla="*/ 21255 w 40832"/>
                <a:gd name="csY78" fmla="*/ 8950 h 96207"/>
                <a:gd name="csX79" fmla="*/ 22933 w 40832"/>
                <a:gd name="csY79" fmla="*/ 8950 h 96207"/>
                <a:gd name="csX80" fmla="*/ 22933 w 40832"/>
                <a:gd name="csY80" fmla="*/ 10627 h 96207"/>
                <a:gd name="csX81" fmla="*/ 24611 w 40832"/>
                <a:gd name="csY81" fmla="*/ 10627 h 96207"/>
                <a:gd name="csX82" fmla="*/ 24611 w 40832"/>
                <a:gd name="csY82" fmla="*/ 12306 h 96207"/>
                <a:gd name="csX83" fmla="*/ 28527 w 40832"/>
                <a:gd name="csY83" fmla="*/ 12306 h 96207"/>
                <a:gd name="csX84" fmla="*/ 28527 w 40832"/>
                <a:gd name="csY84" fmla="*/ 16221 h 96207"/>
                <a:gd name="csX85" fmla="*/ 30205 w 40832"/>
                <a:gd name="csY85" fmla="*/ 16221 h 96207"/>
                <a:gd name="csX86" fmla="*/ 30205 w 40832"/>
                <a:gd name="csY86" fmla="*/ 28527 h 96207"/>
                <a:gd name="csX87" fmla="*/ 28527 w 40832"/>
                <a:gd name="csY87" fmla="*/ 28527 h 96207"/>
                <a:gd name="csX88" fmla="*/ 28527 w 40832"/>
                <a:gd name="csY88" fmla="*/ 33561 h 96207"/>
                <a:gd name="csX89" fmla="*/ 30205 w 40832"/>
                <a:gd name="csY89" fmla="*/ 33561 h 96207"/>
                <a:gd name="csX90" fmla="*/ 30205 w 40832"/>
                <a:gd name="csY90" fmla="*/ 35798 h 96207"/>
                <a:gd name="csX91" fmla="*/ 26289 w 40832"/>
                <a:gd name="csY91" fmla="*/ 35798 h 96207"/>
                <a:gd name="csX92" fmla="*/ 26289 w 40832"/>
                <a:gd name="csY92" fmla="*/ 37476 h 96207"/>
                <a:gd name="csX93" fmla="*/ 28527 w 40832"/>
                <a:gd name="csY93" fmla="*/ 37476 h 96207"/>
                <a:gd name="csX94" fmla="*/ 28527 w 40832"/>
                <a:gd name="csY94" fmla="*/ 39154 h 96207"/>
                <a:gd name="csX95" fmla="*/ 30205 w 40832"/>
                <a:gd name="csY95" fmla="*/ 40832 h 96207"/>
                <a:gd name="csX96" fmla="*/ 28527 w 40832"/>
                <a:gd name="csY96" fmla="*/ 40832 h 96207"/>
                <a:gd name="csX97" fmla="*/ 28527 w 40832"/>
                <a:gd name="csY97" fmla="*/ 46425 h 96207"/>
                <a:gd name="csX98" fmla="*/ 30205 w 40832"/>
                <a:gd name="csY98" fmla="*/ 46425 h 96207"/>
                <a:gd name="csX99" fmla="*/ 30205 w 40832"/>
                <a:gd name="csY99" fmla="*/ 51460 h 96207"/>
                <a:gd name="csX100" fmla="*/ 31883 w 40832"/>
                <a:gd name="csY100" fmla="*/ 51460 h 96207"/>
                <a:gd name="csX101" fmla="*/ 33561 w 40832"/>
                <a:gd name="csY101" fmla="*/ 55375 h 96207"/>
                <a:gd name="csX102" fmla="*/ 39154 w 40832"/>
                <a:gd name="csY102" fmla="*/ 55375 h 96207"/>
                <a:gd name="csX103" fmla="*/ 39154 w 40832"/>
                <a:gd name="csY103" fmla="*/ 60409 h 96207"/>
                <a:gd name="csX104" fmla="*/ 40832 w 40832"/>
                <a:gd name="csY104" fmla="*/ 60409 h 96207"/>
                <a:gd name="csX105" fmla="*/ 40832 w 40832"/>
                <a:gd name="csY105" fmla="*/ 67681 h 96207"/>
                <a:gd name="csX106" fmla="*/ 39154 w 40832"/>
                <a:gd name="csY106" fmla="*/ 69358 h 96207"/>
                <a:gd name="csX107" fmla="*/ 35239 w 40832"/>
                <a:gd name="csY107" fmla="*/ 69358 h 96207"/>
                <a:gd name="csX108" fmla="*/ 35239 w 40832"/>
                <a:gd name="csY108" fmla="*/ 73274 h 96207"/>
                <a:gd name="csX109" fmla="*/ 33561 w 40832"/>
                <a:gd name="csY109" fmla="*/ 73274 h 96207"/>
                <a:gd name="csX110" fmla="*/ 33561 w 40832"/>
                <a:gd name="csY110" fmla="*/ 78308 h 96207"/>
                <a:gd name="csX111" fmla="*/ 31883 w 40832"/>
                <a:gd name="csY111" fmla="*/ 78308 h 96207"/>
                <a:gd name="csX112" fmla="*/ 33561 w 40832"/>
                <a:gd name="csY112" fmla="*/ 79986 h 96207"/>
                <a:gd name="csX113" fmla="*/ 31883 w 40832"/>
                <a:gd name="csY113" fmla="*/ 79986 h 96207"/>
                <a:gd name="csX114" fmla="*/ 31883 w 40832"/>
                <a:gd name="csY114" fmla="*/ 82223 h 96207"/>
                <a:gd name="csX115" fmla="*/ 26289 w 40832"/>
                <a:gd name="csY115" fmla="*/ 82223 h 96207"/>
                <a:gd name="csX116" fmla="*/ 26289 w 40832"/>
                <a:gd name="csY116" fmla="*/ 83901 h 96207"/>
                <a:gd name="csX117" fmla="*/ 24611 w 40832"/>
                <a:gd name="csY117" fmla="*/ 83901 h 96207"/>
                <a:gd name="csX118" fmla="*/ 24611 w 40832"/>
                <a:gd name="csY118" fmla="*/ 85579 h 96207"/>
                <a:gd name="csX119" fmla="*/ 24611 w 40832"/>
                <a:gd name="csY119" fmla="*/ 83901 h 96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</a:cxnLst>
              <a:rect l="l" t="t" r="r" b="b"/>
              <a:pathLst>
                <a:path w="40832" h="96207">
                  <a:moveTo>
                    <a:pt x="24611" y="87258"/>
                  </a:moveTo>
                  <a:lnTo>
                    <a:pt x="24611" y="90614"/>
                  </a:lnTo>
                  <a:lnTo>
                    <a:pt x="22933" y="90614"/>
                  </a:lnTo>
                  <a:lnTo>
                    <a:pt x="22933" y="94529"/>
                  </a:lnTo>
                  <a:lnTo>
                    <a:pt x="21255" y="94529"/>
                  </a:lnTo>
                  <a:lnTo>
                    <a:pt x="21255" y="96207"/>
                  </a:lnTo>
                  <a:lnTo>
                    <a:pt x="19577" y="96207"/>
                  </a:lnTo>
                  <a:lnTo>
                    <a:pt x="19577" y="94529"/>
                  </a:lnTo>
                  <a:lnTo>
                    <a:pt x="15662" y="94529"/>
                  </a:lnTo>
                  <a:lnTo>
                    <a:pt x="15662" y="87258"/>
                  </a:lnTo>
                  <a:lnTo>
                    <a:pt x="13984" y="87258"/>
                  </a:lnTo>
                  <a:lnTo>
                    <a:pt x="13984" y="83901"/>
                  </a:lnTo>
                  <a:lnTo>
                    <a:pt x="12306" y="83901"/>
                  </a:lnTo>
                  <a:lnTo>
                    <a:pt x="10628" y="82223"/>
                  </a:lnTo>
                  <a:lnTo>
                    <a:pt x="8390" y="82223"/>
                  </a:lnTo>
                  <a:lnTo>
                    <a:pt x="6712" y="79986"/>
                  </a:lnTo>
                  <a:lnTo>
                    <a:pt x="6712" y="78308"/>
                  </a:lnTo>
                  <a:lnTo>
                    <a:pt x="3356" y="78308"/>
                  </a:lnTo>
                  <a:lnTo>
                    <a:pt x="3356" y="76630"/>
                  </a:lnTo>
                  <a:lnTo>
                    <a:pt x="1678" y="76630"/>
                  </a:lnTo>
                  <a:lnTo>
                    <a:pt x="1678" y="74952"/>
                  </a:lnTo>
                  <a:lnTo>
                    <a:pt x="3356" y="74952"/>
                  </a:lnTo>
                  <a:lnTo>
                    <a:pt x="3356" y="71037"/>
                  </a:lnTo>
                  <a:lnTo>
                    <a:pt x="1678" y="69358"/>
                  </a:lnTo>
                  <a:lnTo>
                    <a:pt x="1678" y="66002"/>
                  </a:lnTo>
                  <a:lnTo>
                    <a:pt x="0" y="66002"/>
                  </a:lnTo>
                  <a:lnTo>
                    <a:pt x="0" y="64324"/>
                  </a:lnTo>
                  <a:lnTo>
                    <a:pt x="0" y="64324"/>
                  </a:lnTo>
                  <a:lnTo>
                    <a:pt x="0" y="62087"/>
                  </a:lnTo>
                  <a:lnTo>
                    <a:pt x="1678" y="62087"/>
                  </a:lnTo>
                  <a:lnTo>
                    <a:pt x="1678" y="51460"/>
                  </a:lnTo>
                  <a:lnTo>
                    <a:pt x="3356" y="51460"/>
                  </a:lnTo>
                  <a:lnTo>
                    <a:pt x="3356" y="49781"/>
                  </a:lnTo>
                  <a:lnTo>
                    <a:pt x="1678" y="49781"/>
                  </a:lnTo>
                  <a:lnTo>
                    <a:pt x="1678" y="48104"/>
                  </a:lnTo>
                  <a:lnTo>
                    <a:pt x="3356" y="48104"/>
                  </a:lnTo>
                  <a:lnTo>
                    <a:pt x="3356" y="46425"/>
                  </a:lnTo>
                  <a:lnTo>
                    <a:pt x="5034" y="46425"/>
                  </a:lnTo>
                  <a:lnTo>
                    <a:pt x="5034" y="42510"/>
                  </a:lnTo>
                  <a:lnTo>
                    <a:pt x="1678" y="42510"/>
                  </a:lnTo>
                  <a:lnTo>
                    <a:pt x="1678" y="39154"/>
                  </a:lnTo>
                  <a:lnTo>
                    <a:pt x="3356" y="40832"/>
                  </a:lnTo>
                  <a:lnTo>
                    <a:pt x="3356" y="39154"/>
                  </a:lnTo>
                  <a:lnTo>
                    <a:pt x="5034" y="37476"/>
                  </a:lnTo>
                  <a:lnTo>
                    <a:pt x="5034" y="35798"/>
                  </a:lnTo>
                  <a:lnTo>
                    <a:pt x="5034" y="35798"/>
                  </a:lnTo>
                  <a:lnTo>
                    <a:pt x="5034" y="33561"/>
                  </a:lnTo>
                  <a:lnTo>
                    <a:pt x="5034" y="33561"/>
                  </a:lnTo>
                  <a:lnTo>
                    <a:pt x="5034" y="31883"/>
                  </a:lnTo>
                  <a:lnTo>
                    <a:pt x="6712" y="30204"/>
                  </a:lnTo>
                  <a:lnTo>
                    <a:pt x="6712" y="28527"/>
                  </a:lnTo>
                  <a:lnTo>
                    <a:pt x="5034" y="28527"/>
                  </a:lnTo>
                  <a:lnTo>
                    <a:pt x="5034" y="26848"/>
                  </a:lnTo>
                  <a:lnTo>
                    <a:pt x="3356" y="25170"/>
                  </a:lnTo>
                  <a:lnTo>
                    <a:pt x="0" y="25170"/>
                  </a:lnTo>
                  <a:lnTo>
                    <a:pt x="1678" y="22933"/>
                  </a:lnTo>
                  <a:lnTo>
                    <a:pt x="1678" y="17899"/>
                  </a:lnTo>
                  <a:lnTo>
                    <a:pt x="0" y="16221"/>
                  </a:lnTo>
                  <a:lnTo>
                    <a:pt x="0" y="12306"/>
                  </a:lnTo>
                  <a:lnTo>
                    <a:pt x="1678" y="12306"/>
                  </a:lnTo>
                  <a:lnTo>
                    <a:pt x="1678" y="8950"/>
                  </a:lnTo>
                  <a:lnTo>
                    <a:pt x="3356" y="8950"/>
                  </a:lnTo>
                  <a:lnTo>
                    <a:pt x="3356" y="7271"/>
                  </a:lnTo>
                  <a:lnTo>
                    <a:pt x="5034" y="7271"/>
                  </a:lnTo>
                  <a:lnTo>
                    <a:pt x="5034" y="5034"/>
                  </a:lnTo>
                  <a:lnTo>
                    <a:pt x="6712" y="5034"/>
                  </a:lnTo>
                  <a:lnTo>
                    <a:pt x="6712" y="1678"/>
                  </a:lnTo>
                  <a:lnTo>
                    <a:pt x="8390" y="1678"/>
                  </a:lnTo>
                  <a:lnTo>
                    <a:pt x="8390" y="0"/>
                  </a:lnTo>
                  <a:lnTo>
                    <a:pt x="10628" y="0"/>
                  </a:lnTo>
                  <a:lnTo>
                    <a:pt x="10628" y="5034"/>
                  </a:lnTo>
                  <a:lnTo>
                    <a:pt x="15662" y="5034"/>
                  </a:lnTo>
                  <a:lnTo>
                    <a:pt x="15662" y="3356"/>
                  </a:lnTo>
                  <a:lnTo>
                    <a:pt x="17340" y="3356"/>
                  </a:lnTo>
                  <a:lnTo>
                    <a:pt x="17340" y="5034"/>
                  </a:lnTo>
                  <a:lnTo>
                    <a:pt x="19577" y="5034"/>
                  </a:lnTo>
                  <a:lnTo>
                    <a:pt x="19577" y="7271"/>
                  </a:lnTo>
                  <a:lnTo>
                    <a:pt x="21255" y="7271"/>
                  </a:lnTo>
                  <a:lnTo>
                    <a:pt x="21255" y="8950"/>
                  </a:lnTo>
                  <a:lnTo>
                    <a:pt x="22933" y="8950"/>
                  </a:lnTo>
                  <a:lnTo>
                    <a:pt x="22933" y="10627"/>
                  </a:lnTo>
                  <a:lnTo>
                    <a:pt x="24611" y="10627"/>
                  </a:lnTo>
                  <a:lnTo>
                    <a:pt x="24611" y="12306"/>
                  </a:lnTo>
                  <a:lnTo>
                    <a:pt x="28527" y="12306"/>
                  </a:lnTo>
                  <a:lnTo>
                    <a:pt x="28527" y="16221"/>
                  </a:lnTo>
                  <a:lnTo>
                    <a:pt x="30205" y="16221"/>
                  </a:lnTo>
                  <a:lnTo>
                    <a:pt x="30205" y="28527"/>
                  </a:lnTo>
                  <a:lnTo>
                    <a:pt x="28527" y="28527"/>
                  </a:lnTo>
                  <a:lnTo>
                    <a:pt x="28527" y="33561"/>
                  </a:lnTo>
                  <a:lnTo>
                    <a:pt x="30205" y="33561"/>
                  </a:lnTo>
                  <a:lnTo>
                    <a:pt x="30205" y="35798"/>
                  </a:lnTo>
                  <a:lnTo>
                    <a:pt x="26289" y="35798"/>
                  </a:lnTo>
                  <a:lnTo>
                    <a:pt x="26289" y="37476"/>
                  </a:lnTo>
                  <a:lnTo>
                    <a:pt x="28527" y="37476"/>
                  </a:lnTo>
                  <a:lnTo>
                    <a:pt x="28527" y="39154"/>
                  </a:lnTo>
                  <a:lnTo>
                    <a:pt x="30205" y="40832"/>
                  </a:lnTo>
                  <a:lnTo>
                    <a:pt x="28527" y="40832"/>
                  </a:lnTo>
                  <a:lnTo>
                    <a:pt x="28527" y="46425"/>
                  </a:lnTo>
                  <a:lnTo>
                    <a:pt x="30205" y="46425"/>
                  </a:lnTo>
                  <a:lnTo>
                    <a:pt x="30205" y="51460"/>
                  </a:lnTo>
                  <a:lnTo>
                    <a:pt x="31883" y="51460"/>
                  </a:lnTo>
                  <a:lnTo>
                    <a:pt x="33561" y="55375"/>
                  </a:lnTo>
                  <a:lnTo>
                    <a:pt x="39154" y="55375"/>
                  </a:lnTo>
                  <a:lnTo>
                    <a:pt x="39154" y="60409"/>
                  </a:lnTo>
                  <a:lnTo>
                    <a:pt x="40832" y="60409"/>
                  </a:lnTo>
                  <a:lnTo>
                    <a:pt x="40832" y="67681"/>
                  </a:lnTo>
                  <a:lnTo>
                    <a:pt x="39154" y="69358"/>
                  </a:lnTo>
                  <a:lnTo>
                    <a:pt x="35239" y="69358"/>
                  </a:lnTo>
                  <a:lnTo>
                    <a:pt x="35239" y="73274"/>
                  </a:lnTo>
                  <a:lnTo>
                    <a:pt x="33561" y="73274"/>
                  </a:lnTo>
                  <a:lnTo>
                    <a:pt x="33561" y="78308"/>
                  </a:lnTo>
                  <a:lnTo>
                    <a:pt x="31883" y="78308"/>
                  </a:lnTo>
                  <a:lnTo>
                    <a:pt x="33561" y="79986"/>
                  </a:lnTo>
                  <a:lnTo>
                    <a:pt x="31883" y="79986"/>
                  </a:lnTo>
                  <a:lnTo>
                    <a:pt x="31883" y="82223"/>
                  </a:lnTo>
                  <a:lnTo>
                    <a:pt x="26289" y="82223"/>
                  </a:lnTo>
                  <a:lnTo>
                    <a:pt x="26289" y="83901"/>
                  </a:lnTo>
                  <a:lnTo>
                    <a:pt x="24611" y="83901"/>
                  </a:lnTo>
                  <a:lnTo>
                    <a:pt x="24611" y="85579"/>
                  </a:lnTo>
                  <a:lnTo>
                    <a:pt x="24611" y="83901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5BED73A-11DD-9F9D-7F13-A715D2EFC28C}"/>
                </a:ext>
              </a:extLst>
            </p:cNvPr>
            <p:cNvSpPr/>
            <p:nvPr/>
          </p:nvSpPr>
          <p:spPr>
            <a:xfrm>
              <a:off x="4394509" y="3316512"/>
              <a:ext cx="493899" cy="493899"/>
            </a:xfrm>
            <a:custGeom>
              <a:avLst/>
              <a:gdLst>
                <a:gd name="csX0" fmla="*/ 289180 w 493899"/>
                <a:gd name="csY0" fmla="*/ 493900 h 493899"/>
                <a:gd name="csX1" fmla="*/ 286943 w 493899"/>
                <a:gd name="csY1" fmla="*/ 493900 h 493899"/>
                <a:gd name="csX2" fmla="*/ 286943 w 493899"/>
                <a:gd name="csY2" fmla="*/ 492222 h 493899"/>
                <a:gd name="csX3" fmla="*/ 283587 w 493899"/>
                <a:gd name="csY3" fmla="*/ 492222 h 493899"/>
                <a:gd name="csX4" fmla="*/ 283587 w 493899"/>
                <a:gd name="csY4" fmla="*/ 490543 h 493899"/>
                <a:gd name="csX5" fmla="*/ 281909 w 493899"/>
                <a:gd name="csY5" fmla="*/ 490543 h 493899"/>
                <a:gd name="csX6" fmla="*/ 281909 w 493899"/>
                <a:gd name="csY6" fmla="*/ 486628 h 493899"/>
                <a:gd name="csX7" fmla="*/ 283587 w 493899"/>
                <a:gd name="csY7" fmla="*/ 486628 h 493899"/>
                <a:gd name="csX8" fmla="*/ 283587 w 493899"/>
                <a:gd name="csY8" fmla="*/ 481594 h 493899"/>
                <a:gd name="csX9" fmla="*/ 285265 w 493899"/>
                <a:gd name="csY9" fmla="*/ 481594 h 493899"/>
                <a:gd name="csX10" fmla="*/ 285265 w 493899"/>
                <a:gd name="csY10" fmla="*/ 479916 h 493899"/>
                <a:gd name="csX11" fmla="*/ 283587 w 493899"/>
                <a:gd name="csY11" fmla="*/ 477679 h 493899"/>
                <a:gd name="csX12" fmla="*/ 285265 w 493899"/>
                <a:gd name="csY12" fmla="*/ 476001 h 493899"/>
                <a:gd name="csX13" fmla="*/ 283587 w 493899"/>
                <a:gd name="csY13" fmla="*/ 476001 h 493899"/>
                <a:gd name="csX14" fmla="*/ 283587 w 493899"/>
                <a:gd name="csY14" fmla="*/ 474323 h 493899"/>
                <a:gd name="csX15" fmla="*/ 285265 w 493899"/>
                <a:gd name="csY15" fmla="*/ 474323 h 493899"/>
                <a:gd name="csX16" fmla="*/ 285265 w 493899"/>
                <a:gd name="csY16" fmla="*/ 470967 h 493899"/>
                <a:gd name="csX17" fmla="*/ 281909 w 493899"/>
                <a:gd name="csY17" fmla="*/ 470967 h 493899"/>
                <a:gd name="csX18" fmla="*/ 280231 w 493899"/>
                <a:gd name="csY18" fmla="*/ 468729 h 493899"/>
                <a:gd name="csX19" fmla="*/ 274637 w 493899"/>
                <a:gd name="csY19" fmla="*/ 468729 h 493899"/>
                <a:gd name="csX20" fmla="*/ 274637 w 493899"/>
                <a:gd name="csY20" fmla="*/ 467051 h 493899"/>
                <a:gd name="csX21" fmla="*/ 272959 w 493899"/>
                <a:gd name="csY21" fmla="*/ 468729 h 493899"/>
                <a:gd name="csX22" fmla="*/ 272959 w 493899"/>
                <a:gd name="csY22" fmla="*/ 467051 h 493899"/>
                <a:gd name="csX23" fmla="*/ 271281 w 493899"/>
                <a:gd name="csY23" fmla="*/ 465373 h 493899"/>
                <a:gd name="csX24" fmla="*/ 265688 w 493899"/>
                <a:gd name="csY24" fmla="*/ 465373 h 493899"/>
                <a:gd name="csX25" fmla="*/ 265688 w 493899"/>
                <a:gd name="csY25" fmla="*/ 467051 h 493899"/>
                <a:gd name="csX26" fmla="*/ 264010 w 493899"/>
                <a:gd name="csY26" fmla="*/ 467051 h 493899"/>
                <a:gd name="csX27" fmla="*/ 264010 w 493899"/>
                <a:gd name="csY27" fmla="*/ 462017 h 493899"/>
                <a:gd name="csX28" fmla="*/ 262332 w 493899"/>
                <a:gd name="csY28" fmla="*/ 462017 h 493899"/>
                <a:gd name="csX29" fmla="*/ 262332 w 493899"/>
                <a:gd name="csY29" fmla="*/ 459780 h 493899"/>
                <a:gd name="csX30" fmla="*/ 260654 w 493899"/>
                <a:gd name="csY30" fmla="*/ 459780 h 493899"/>
                <a:gd name="csX31" fmla="*/ 260654 w 493899"/>
                <a:gd name="csY31" fmla="*/ 462017 h 493899"/>
                <a:gd name="csX32" fmla="*/ 253382 w 493899"/>
                <a:gd name="csY32" fmla="*/ 462017 h 493899"/>
                <a:gd name="csX33" fmla="*/ 253382 w 493899"/>
                <a:gd name="csY33" fmla="*/ 459780 h 493899"/>
                <a:gd name="csX34" fmla="*/ 249467 w 493899"/>
                <a:gd name="csY34" fmla="*/ 459780 h 493899"/>
                <a:gd name="csX35" fmla="*/ 249467 w 493899"/>
                <a:gd name="csY35" fmla="*/ 458102 h 493899"/>
                <a:gd name="csX36" fmla="*/ 247789 w 493899"/>
                <a:gd name="csY36" fmla="*/ 458102 h 493899"/>
                <a:gd name="csX37" fmla="*/ 247789 w 493899"/>
                <a:gd name="csY37" fmla="*/ 454746 h 493899"/>
                <a:gd name="csX38" fmla="*/ 246111 w 493899"/>
                <a:gd name="csY38" fmla="*/ 454746 h 493899"/>
                <a:gd name="csX39" fmla="*/ 246111 w 493899"/>
                <a:gd name="csY39" fmla="*/ 453068 h 493899"/>
                <a:gd name="csX40" fmla="*/ 242755 w 493899"/>
                <a:gd name="csY40" fmla="*/ 453068 h 493899"/>
                <a:gd name="csX41" fmla="*/ 242755 w 493899"/>
                <a:gd name="csY41" fmla="*/ 451390 h 493899"/>
                <a:gd name="csX42" fmla="*/ 238839 w 493899"/>
                <a:gd name="csY42" fmla="*/ 451390 h 493899"/>
                <a:gd name="csX43" fmla="*/ 238839 w 493899"/>
                <a:gd name="csY43" fmla="*/ 447474 h 493899"/>
                <a:gd name="csX44" fmla="*/ 238839 w 493899"/>
                <a:gd name="csY44" fmla="*/ 449152 h 493899"/>
                <a:gd name="csX45" fmla="*/ 238839 w 493899"/>
                <a:gd name="csY45" fmla="*/ 447474 h 493899"/>
                <a:gd name="csX46" fmla="*/ 237161 w 493899"/>
                <a:gd name="csY46" fmla="*/ 447474 h 493899"/>
                <a:gd name="csX47" fmla="*/ 237161 w 493899"/>
                <a:gd name="csY47" fmla="*/ 449152 h 493899"/>
                <a:gd name="csX48" fmla="*/ 235483 w 493899"/>
                <a:gd name="csY48" fmla="*/ 449152 h 493899"/>
                <a:gd name="csX49" fmla="*/ 235483 w 493899"/>
                <a:gd name="csY49" fmla="*/ 438525 h 493899"/>
                <a:gd name="csX50" fmla="*/ 232127 w 493899"/>
                <a:gd name="csY50" fmla="*/ 436847 h 493899"/>
                <a:gd name="csX51" fmla="*/ 226534 w 493899"/>
                <a:gd name="csY51" fmla="*/ 433491 h 493899"/>
                <a:gd name="csX52" fmla="*/ 223178 w 493899"/>
                <a:gd name="csY52" fmla="*/ 429575 h 493899"/>
                <a:gd name="csX53" fmla="*/ 219262 w 493899"/>
                <a:gd name="csY53" fmla="*/ 427897 h 493899"/>
                <a:gd name="csX54" fmla="*/ 208635 w 493899"/>
                <a:gd name="csY54" fmla="*/ 420626 h 493899"/>
                <a:gd name="csX55" fmla="*/ 208635 w 493899"/>
                <a:gd name="csY55" fmla="*/ 418948 h 493899"/>
                <a:gd name="csX56" fmla="*/ 205279 w 493899"/>
                <a:gd name="csY56" fmla="*/ 417270 h 493899"/>
                <a:gd name="csX57" fmla="*/ 201363 w 493899"/>
                <a:gd name="csY57" fmla="*/ 415592 h 493899"/>
                <a:gd name="csX58" fmla="*/ 192414 w 493899"/>
                <a:gd name="csY58" fmla="*/ 408320 h 493899"/>
                <a:gd name="csX59" fmla="*/ 187380 w 493899"/>
                <a:gd name="csY59" fmla="*/ 404964 h 493899"/>
                <a:gd name="csX60" fmla="*/ 184024 w 493899"/>
                <a:gd name="csY60" fmla="*/ 402727 h 493899"/>
                <a:gd name="csX61" fmla="*/ 176752 w 493899"/>
                <a:gd name="csY61" fmla="*/ 397693 h 493899"/>
                <a:gd name="csX62" fmla="*/ 172837 w 493899"/>
                <a:gd name="csY62" fmla="*/ 394337 h 493899"/>
                <a:gd name="csX63" fmla="*/ 169481 w 493899"/>
                <a:gd name="csY63" fmla="*/ 392099 h 493899"/>
                <a:gd name="csX64" fmla="*/ 158853 w 493899"/>
                <a:gd name="csY64" fmla="*/ 385387 h 493899"/>
                <a:gd name="csX65" fmla="*/ 157175 w 493899"/>
                <a:gd name="csY65" fmla="*/ 385387 h 493899"/>
                <a:gd name="csX66" fmla="*/ 157175 w 493899"/>
                <a:gd name="csY66" fmla="*/ 383150 h 493899"/>
                <a:gd name="csX67" fmla="*/ 151582 w 493899"/>
                <a:gd name="csY67" fmla="*/ 379794 h 493899"/>
                <a:gd name="csX68" fmla="*/ 146548 w 493899"/>
                <a:gd name="csY68" fmla="*/ 374200 h 493899"/>
                <a:gd name="csX69" fmla="*/ 139276 w 493899"/>
                <a:gd name="csY69" fmla="*/ 372522 h 493899"/>
                <a:gd name="csX70" fmla="*/ 137598 w 493899"/>
                <a:gd name="csY70" fmla="*/ 369166 h 493899"/>
                <a:gd name="csX71" fmla="*/ 133683 w 493899"/>
                <a:gd name="csY71" fmla="*/ 367488 h 493899"/>
                <a:gd name="csX72" fmla="*/ 128649 w 493899"/>
                <a:gd name="csY72" fmla="*/ 363573 h 493899"/>
                <a:gd name="csX73" fmla="*/ 119699 w 493899"/>
                <a:gd name="csY73" fmla="*/ 356861 h 493899"/>
                <a:gd name="csX74" fmla="*/ 103478 w 493899"/>
                <a:gd name="csY74" fmla="*/ 345674 h 493899"/>
                <a:gd name="csX75" fmla="*/ 101800 w 493899"/>
                <a:gd name="csY75" fmla="*/ 343996 h 493899"/>
                <a:gd name="csX76" fmla="*/ 96207 w 493899"/>
                <a:gd name="csY76" fmla="*/ 340640 h 493899"/>
                <a:gd name="csX77" fmla="*/ 92851 w 493899"/>
                <a:gd name="csY77" fmla="*/ 338962 h 493899"/>
                <a:gd name="csX78" fmla="*/ 85579 w 493899"/>
                <a:gd name="csY78" fmla="*/ 333368 h 493899"/>
                <a:gd name="csX79" fmla="*/ 80545 w 493899"/>
                <a:gd name="csY79" fmla="*/ 330012 h 493899"/>
                <a:gd name="csX80" fmla="*/ 69918 w 493899"/>
                <a:gd name="csY80" fmla="*/ 322741 h 493899"/>
                <a:gd name="csX81" fmla="*/ 53697 w 493899"/>
                <a:gd name="csY81" fmla="*/ 312113 h 493899"/>
                <a:gd name="csX82" fmla="*/ 34120 w 493899"/>
                <a:gd name="csY82" fmla="*/ 299808 h 493899"/>
                <a:gd name="csX83" fmla="*/ 28526 w 493899"/>
                <a:gd name="csY83" fmla="*/ 295892 h 493899"/>
                <a:gd name="csX84" fmla="*/ 14543 w 493899"/>
                <a:gd name="csY84" fmla="*/ 285265 h 493899"/>
                <a:gd name="csX85" fmla="*/ 1678 w 493899"/>
                <a:gd name="csY85" fmla="*/ 276315 h 493899"/>
                <a:gd name="csX86" fmla="*/ 1678 w 493899"/>
                <a:gd name="csY86" fmla="*/ 253382 h 493899"/>
                <a:gd name="csX87" fmla="*/ 0 w 493899"/>
                <a:gd name="csY87" fmla="*/ 249467 h 493899"/>
                <a:gd name="csX88" fmla="*/ 1678 w 493899"/>
                <a:gd name="csY88" fmla="*/ 247789 h 493899"/>
                <a:gd name="csX89" fmla="*/ 1678 w 493899"/>
                <a:gd name="csY89" fmla="*/ 237161 h 493899"/>
                <a:gd name="csX90" fmla="*/ 7271 w 493899"/>
                <a:gd name="csY90" fmla="*/ 237161 h 493899"/>
                <a:gd name="csX91" fmla="*/ 7271 w 493899"/>
                <a:gd name="csY91" fmla="*/ 233805 h 493899"/>
                <a:gd name="csX92" fmla="*/ 8949 w 493899"/>
                <a:gd name="csY92" fmla="*/ 233805 h 493899"/>
                <a:gd name="csX93" fmla="*/ 8949 w 493899"/>
                <a:gd name="csY93" fmla="*/ 231568 h 493899"/>
                <a:gd name="csX94" fmla="*/ 12865 w 493899"/>
                <a:gd name="csY94" fmla="*/ 231568 h 493899"/>
                <a:gd name="csX95" fmla="*/ 12865 w 493899"/>
                <a:gd name="csY95" fmla="*/ 229890 h 493899"/>
                <a:gd name="csX96" fmla="*/ 16221 w 493899"/>
                <a:gd name="csY96" fmla="*/ 229890 h 493899"/>
                <a:gd name="csX97" fmla="*/ 16221 w 493899"/>
                <a:gd name="csY97" fmla="*/ 228212 h 493899"/>
                <a:gd name="csX98" fmla="*/ 17899 w 493899"/>
                <a:gd name="csY98" fmla="*/ 228212 h 493899"/>
                <a:gd name="csX99" fmla="*/ 17899 w 493899"/>
                <a:gd name="csY99" fmla="*/ 226534 h 493899"/>
                <a:gd name="csX100" fmla="*/ 19577 w 493899"/>
                <a:gd name="csY100" fmla="*/ 226534 h 493899"/>
                <a:gd name="csX101" fmla="*/ 19577 w 493899"/>
                <a:gd name="csY101" fmla="*/ 224856 h 493899"/>
                <a:gd name="csX102" fmla="*/ 23492 w 493899"/>
                <a:gd name="csY102" fmla="*/ 224856 h 493899"/>
                <a:gd name="csX103" fmla="*/ 23492 w 493899"/>
                <a:gd name="csY103" fmla="*/ 223178 h 493899"/>
                <a:gd name="csX104" fmla="*/ 25170 w 493899"/>
                <a:gd name="csY104" fmla="*/ 223178 h 493899"/>
                <a:gd name="csX105" fmla="*/ 25170 w 493899"/>
                <a:gd name="csY105" fmla="*/ 220940 h 493899"/>
                <a:gd name="csX106" fmla="*/ 32442 w 493899"/>
                <a:gd name="csY106" fmla="*/ 220940 h 493899"/>
                <a:gd name="csX107" fmla="*/ 34120 w 493899"/>
                <a:gd name="csY107" fmla="*/ 219262 h 493899"/>
                <a:gd name="csX108" fmla="*/ 34120 w 493899"/>
                <a:gd name="csY108" fmla="*/ 217584 h 493899"/>
                <a:gd name="csX109" fmla="*/ 44747 w 493899"/>
                <a:gd name="csY109" fmla="*/ 217584 h 493899"/>
                <a:gd name="csX110" fmla="*/ 44747 w 493899"/>
                <a:gd name="csY110" fmla="*/ 219262 h 493899"/>
                <a:gd name="csX111" fmla="*/ 46425 w 493899"/>
                <a:gd name="csY111" fmla="*/ 219262 h 493899"/>
                <a:gd name="csX112" fmla="*/ 46425 w 493899"/>
                <a:gd name="csY112" fmla="*/ 217584 h 493899"/>
                <a:gd name="csX113" fmla="*/ 48103 w 493899"/>
                <a:gd name="csY113" fmla="*/ 217584 h 493899"/>
                <a:gd name="csX114" fmla="*/ 48103 w 493899"/>
                <a:gd name="csY114" fmla="*/ 215906 h 493899"/>
                <a:gd name="csX115" fmla="*/ 66002 w 493899"/>
                <a:gd name="csY115" fmla="*/ 215906 h 493899"/>
                <a:gd name="csX116" fmla="*/ 66002 w 493899"/>
                <a:gd name="csY116" fmla="*/ 214228 h 493899"/>
                <a:gd name="csX117" fmla="*/ 71596 w 493899"/>
                <a:gd name="csY117" fmla="*/ 214228 h 493899"/>
                <a:gd name="csX118" fmla="*/ 71596 w 493899"/>
                <a:gd name="csY118" fmla="*/ 215906 h 493899"/>
                <a:gd name="csX119" fmla="*/ 73274 w 493899"/>
                <a:gd name="csY119" fmla="*/ 215906 h 493899"/>
                <a:gd name="csX120" fmla="*/ 73274 w 493899"/>
                <a:gd name="csY120" fmla="*/ 217584 h 493899"/>
                <a:gd name="csX121" fmla="*/ 74952 w 493899"/>
                <a:gd name="csY121" fmla="*/ 217584 h 493899"/>
                <a:gd name="csX122" fmla="*/ 78308 w 493899"/>
                <a:gd name="csY122" fmla="*/ 214228 h 493899"/>
                <a:gd name="csX123" fmla="*/ 80545 w 493899"/>
                <a:gd name="csY123" fmla="*/ 210313 h 493899"/>
                <a:gd name="csX124" fmla="*/ 80545 w 493899"/>
                <a:gd name="csY124" fmla="*/ 206957 h 493899"/>
                <a:gd name="csX125" fmla="*/ 82223 w 493899"/>
                <a:gd name="csY125" fmla="*/ 206957 h 493899"/>
                <a:gd name="csX126" fmla="*/ 83901 w 493899"/>
                <a:gd name="csY126" fmla="*/ 205279 h 493899"/>
                <a:gd name="csX127" fmla="*/ 83901 w 493899"/>
                <a:gd name="csY127" fmla="*/ 203042 h 493899"/>
                <a:gd name="csX128" fmla="*/ 85579 w 493899"/>
                <a:gd name="csY128" fmla="*/ 203042 h 493899"/>
                <a:gd name="csX129" fmla="*/ 87257 w 493899"/>
                <a:gd name="csY129" fmla="*/ 201363 h 493899"/>
                <a:gd name="csX130" fmla="*/ 89495 w 493899"/>
                <a:gd name="csY130" fmla="*/ 201363 h 493899"/>
                <a:gd name="csX131" fmla="*/ 89495 w 493899"/>
                <a:gd name="csY131" fmla="*/ 199685 h 493899"/>
                <a:gd name="csX132" fmla="*/ 91173 w 493899"/>
                <a:gd name="csY132" fmla="*/ 199685 h 493899"/>
                <a:gd name="csX133" fmla="*/ 91173 w 493899"/>
                <a:gd name="csY133" fmla="*/ 198007 h 493899"/>
                <a:gd name="csX134" fmla="*/ 94529 w 493899"/>
                <a:gd name="csY134" fmla="*/ 198007 h 493899"/>
                <a:gd name="csX135" fmla="*/ 96207 w 493899"/>
                <a:gd name="csY135" fmla="*/ 196329 h 493899"/>
                <a:gd name="csX136" fmla="*/ 98444 w 493899"/>
                <a:gd name="csY136" fmla="*/ 196329 h 493899"/>
                <a:gd name="csX137" fmla="*/ 98444 w 493899"/>
                <a:gd name="csY137" fmla="*/ 194651 h 493899"/>
                <a:gd name="csX138" fmla="*/ 101800 w 493899"/>
                <a:gd name="csY138" fmla="*/ 194651 h 493899"/>
                <a:gd name="csX139" fmla="*/ 101800 w 493899"/>
                <a:gd name="csY139" fmla="*/ 190736 h 493899"/>
                <a:gd name="csX140" fmla="*/ 103478 w 493899"/>
                <a:gd name="csY140" fmla="*/ 190736 h 493899"/>
                <a:gd name="csX141" fmla="*/ 103478 w 493899"/>
                <a:gd name="csY141" fmla="*/ 189058 h 493899"/>
                <a:gd name="csX142" fmla="*/ 109072 w 493899"/>
                <a:gd name="csY142" fmla="*/ 189058 h 493899"/>
                <a:gd name="csX143" fmla="*/ 109072 w 493899"/>
                <a:gd name="csY143" fmla="*/ 187380 h 493899"/>
                <a:gd name="csX144" fmla="*/ 114106 w 493899"/>
                <a:gd name="csY144" fmla="*/ 187380 h 493899"/>
                <a:gd name="csX145" fmla="*/ 115784 w 493899"/>
                <a:gd name="csY145" fmla="*/ 185702 h 493899"/>
                <a:gd name="csX146" fmla="*/ 119699 w 493899"/>
                <a:gd name="csY146" fmla="*/ 185702 h 493899"/>
                <a:gd name="csX147" fmla="*/ 121377 w 493899"/>
                <a:gd name="csY147" fmla="*/ 183465 h 493899"/>
                <a:gd name="csX148" fmla="*/ 121377 w 493899"/>
                <a:gd name="csY148" fmla="*/ 178430 h 493899"/>
                <a:gd name="csX149" fmla="*/ 123055 w 493899"/>
                <a:gd name="csY149" fmla="*/ 178430 h 493899"/>
                <a:gd name="csX150" fmla="*/ 123055 w 493899"/>
                <a:gd name="csY150" fmla="*/ 174515 h 493899"/>
                <a:gd name="csX151" fmla="*/ 121377 w 493899"/>
                <a:gd name="csY151" fmla="*/ 174515 h 493899"/>
                <a:gd name="csX152" fmla="*/ 121377 w 493899"/>
                <a:gd name="csY152" fmla="*/ 172837 h 493899"/>
                <a:gd name="csX153" fmla="*/ 118021 w 493899"/>
                <a:gd name="csY153" fmla="*/ 172837 h 493899"/>
                <a:gd name="csX154" fmla="*/ 118021 w 493899"/>
                <a:gd name="csY154" fmla="*/ 166125 h 493899"/>
                <a:gd name="csX155" fmla="*/ 119699 w 493899"/>
                <a:gd name="csY155" fmla="*/ 166125 h 493899"/>
                <a:gd name="csX156" fmla="*/ 119699 w 493899"/>
                <a:gd name="csY156" fmla="*/ 158853 h 493899"/>
                <a:gd name="csX157" fmla="*/ 130327 w 493899"/>
                <a:gd name="csY157" fmla="*/ 154938 h 493899"/>
                <a:gd name="csX158" fmla="*/ 139276 w 493899"/>
                <a:gd name="csY158" fmla="*/ 153260 h 493899"/>
                <a:gd name="csX159" fmla="*/ 139276 w 493899"/>
                <a:gd name="csY159" fmla="*/ 148226 h 493899"/>
                <a:gd name="csX160" fmla="*/ 137598 w 493899"/>
                <a:gd name="csY160" fmla="*/ 148226 h 493899"/>
                <a:gd name="csX161" fmla="*/ 137598 w 493899"/>
                <a:gd name="csY161" fmla="*/ 145988 h 493899"/>
                <a:gd name="csX162" fmla="*/ 146548 w 493899"/>
                <a:gd name="csY162" fmla="*/ 145988 h 493899"/>
                <a:gd name="csX163" fmla="*/ 146548 w 493899"/>
                <a:gd name="csY163" fmla="*/ 144311 h 493899"/>
                <a:gd name="csX164" fmla="*/ 149904 w 493899"/>
                <a:gd name="csY164" fmla="*/ 144311 h 493899"/>
                <a:gd name="csX165" fmla="*/ 149904 w 493899"/>
                <a:gd name="csY165" fmla="*/ 142632 h 493899"/>
                <a:gd name="csX166" fmla="*/ 151582 w 493899"/>
                <a:gd name="csY166" fmla="*/ 142632 h 493899"/>
                <a:gd name="csX167" fmla="*/ 151582 w 493899"/>
                <a:gd name="csY167" fmla="*/ 144311 h 493899"/>
                <a:gd name="csX168" fmla="*/ 153260 w 493899"/>
                <a:gd name="csY168" fmla="*/ 144311 h 493899"/>
                <a:gd name="csX169" fmla="*/ 153260 w 493899"/>
                <a:gd name="csY169" fmla="*/ 142632 h 493899"/>
                <a:gd name="csX170" fmla="*/ 155497 w 493899"/>
                <a:gd name="csY170" fmla="*/ 142632 h 493899"/>
                <a:gd name="csX171" fmla="*/ 155497 w 493899"/>
                <a:gd name="csY171" fmla="*/ 144311 h 493899"/>
                <a:gd name="csX172" fmla="*/ 157175 w 493899"/>
                <a:gd name="csY172" fmla="*/ 144311 h 493899"/>
                <a:gd name="csX173" fmla="*/ 157175 w 493899"/>
                <a:gd name="csY173" fmla="*/ 142632 h 493899"/>
                <a:gd name="csX174" fmla="*/ 162209 w 493899"/>
                <a:gd name="csY174" fmla="*/ 142632 h 493899"/>
                <a:gd name="csX175" fmla="*/ 162209 w 493899"/>
                <a:gd name="csY175" fmla="*/ 144311 h 493899"/>
                <a:gd name="csX176" fmla="*/ 167803 w 493899"/>
                <a:gd name="csY176" fmla="*/ 144311 h 493899"/>
                <a:gd name="csX177" fmla="*/ 167803 w 493899"/>
                <a:gd name="csY177" fmla="*/ 145988 h 493899"/>
                <a:gd name="csX178" fmla="*/ 180108 w 493899"/>
                <a:gd name="csY178" fmla="*/ 145988 h 493899"/>
                <a:gd name="csX179" fmla="*/ 180108 w 493899"/>
                <a:gd name="csY179" fmla="*/ 142632 h 493899"/>
                <a:gd name="csX180" fmla="*/ 176752 w 493899"/>
                <a:gd name="csY180" fmla="*/ 142632 h 493899"/>
                <a:gd name="csX181" fmla="*/ 178430 w 493899"/>
                <a:gd name="csY181" fmla="*/ 142632 h 493899"/>
                <a:gd name="csX182" fmla="*/ 176752 w 493899"/>
                <a:gd name="csY182" fmla="*/ 140954 h 493899"/>
                <a:gd name="csX183" fmla="*/ 178430 w 493899"/>
                <a:gd name="csY183" fmla="*/ 140954 h 493899"/>
                <a:gd name="csX184" fmla="*/ 178430 w 493899"/>
                <a:gd name="csY184" fmla="*/ 137598 h 493899"/>
                <a:gd name="csX185" fmla="*/ 180108 w 493899"/>
                <a:gd name="csY185" fmla="*/ 137598 h 493899"/>
                <a:gd name="csX186" fmla="*/ 180108 w 493899"/>
                <a:gd name="csY186" fmla="*/ 135361 h 493899"/>
                <a:gd name="csX187" fmla="*/ 181786 w 493899"/>
                <a:gd name="csY187" fmla="*/ 135361 h 493899"/>
                <a:gd name="csX188" fmla="*/ 184024 w 493899"/>
                <a:gd name="csY188" fmla="*/ 133683 h 493899"/>
                <a:gd name="csX189" fmla="*/ 180108 w 493899"/>
                <a:gd name="csY189" fmla="*/ 130327 h 493899"/>
                <a:gd name="csX190" fmla="*/ 178430 w 493899"/>
                <a:gd name="csY190" fmla="*/ 130327 h 493899"/>
                <a:gd name="csX191" fmla="*/ 178430 w 493899"/>
                <a:gd name="csY191" fmla="*/ 128649 h 493899"/>
                <a:gd name="csX192" fmla="*/ 175074 w 493899"/>
                <a:gd name="csY192" fmla="*/ 128649 h 493899"/>
                <a:gd name="csX193" fmla="*/ 175074 w 493899"/>
                <a:gd name="csY193" fmla="*/ 126411 h 493899"/>
                <a:gd name="csX194" fmla="*/ 172837 w 493899"/>
                <a:gd name="csY194" fmla="*/ 124734 h 493899"/>
                <a:gd name="csX195" fmla="*/ 171159 w 493899"/>
                <a:gd name="csY195" fmla="*/ 121377 h 493899"/>
                <a:gd name="csX196" fmla="*/ 172837 w 493899"/>
                <a:gd name="csY196" fmla="*/ 119699 h 493899"/>
                <a:gd name="csX197" fmla="*/ 172837 w 493899"/>
                <a:gd name="csY197" fmla="*/ 117462 h 493899"/>
                <a:gd name="csX198" fmla="*/ 171159 w 493899"/>
                <a:gd name="csY198" fmla="*/ 117462 h 493899"/>
                <a:gd name="csX199" fmla="*/ 171159 w 493899"/>
                <a:gd name="csY199" fmla="*/ 115784 h 493899"/>
                <a:gd name="csX200" fmla="*/ 169481 w 493899"/>
                <a:gd name="csY200" fmla="*/ 115784 h 493899"/>
                <a:gd name="csX201" fmla="*/ 169481 w 493899"/>
                <a:gd name="csY201" fmla="*/ 112428 h 493899"/>
                <a:gd name="csX202" fmla="*/ 167803 w 493899"/>
                <a:gd name="csY202" fmla="*/ 112428 h 493899"/>
                <a:gd name="csX203" fmla="*/ 167803 w 493899"/>
                <a:gd name="csY203" fmla="*/ 106834 h 493899"/>
                <a:gd name="csX204" fmla="*/ 169481 w 493899"/>
                <a:gd name="csY204" fmla="*/ 106834 h 493899"/>
                <a:gd name="csX205" fmla="*/ 169481 w 493899"/>
                <a:gd name="csY205" fmla="*/ 101800 h 493899"/>
                <a:gd name="csX206" fmla="*/ 167803 w 493899"/>
                <a:gd name="csY206" fmla="*/ 101800 h 493899"/>
                <a:gd name="csX207" fmla="*/ 167803 w 493899"/>
                <a:gd name="csY207" fmla="*/ 100122 h 493899"/>
                <a:gd name="csX208" fmla="*/ 166125 w 493899"/>
                <a:gd name="csY208" fmla="*/ 100122 h 493899"/>
                <a:gd name="csX209" fmla="*/ 167803 w 493899"/>
                <a:gd name="csY209" fmla="*/ 97885 h 493899"/>
                <a:gd name="csX210" fmla="*/ 167803 w 493899"/>
                <a:gd name="csY210" fmla="*/ 82223 h 493899"/>
                <a:gd name="csX211" fmla="*/ 166125 w 493899"/>
                <a:gd name="csY211" fmla="*/ 82223 h 493899"/>
                <a:gd name="csX212" fmla="*/ 166125 w 493899"/>
                <a:gd name="csY212" fmla="*/ 80545 h 493899"/>
                <a:gd name="csX213" fmla="*/ 163887 w 493899"/>
                <a:gd name="csY213" fmla="*/ 80545 h 493899"/>
                <a:gd name="csX214" fmla="*/ 166125 w 493899"/>
                <a:gd name="csY214" fmla="*/ 78308 h 493899"/>
                <a:gd name="csX215" fmla="*/ 166125 w 493899"/>
                <a:gd name="csY215" fmla="*/ 74952 h 493899"/>
                <a:gd name="csX216" fmla="*/ 163887 w 493899"/>
                <a:gd name="csY216" fmla="*/ 74952 h 493899"/>
                <a:gd name="csX217" fmla="*/ 163887 w 493899"/>
                <a:gd name="csY217" fmla="*/ 69358 h 493899"/>
                <a:gd name="csX218" fmla="*/ 163887 w 493899"/>
                <a:gd name="csY218" fmla="*/ 69358 h 493899"/>
                <a:gd name="csX219" fmla="*/ 163887 w 493899"/>
                <a:gd name="csY219" fmla="*/ 67681 h 493899"/>
                <a:gd name="csX220" fmla="*/ 162209 w 493899"/>
                <a:gd name="csY220" fmla="*/ 67681 h 493899"/>
                <a:gd name="csX221" fmla="*/ 162209 w 493899"/>
                <a:gd name="csY221" fmla="*/ 66003 h 493899"/>
                <a:gd name="csX222" fmla="*/ 160531 w 493899"/>
                <a:gd name="csY222" fmla="*/ 66003 h 493899"/>
                <a:gd name="csX223" fmla="*/ 160531 w 493899"/>
                <a:gd name="csY223" fmla="*/ 64324 h 493899"/>
                <a:gd name="csX224" fmla="*/ 157175 w 493899"/>
                <a:gd name="csY224" fmla="*/ 64324 h 493899"/>
                <a:gd name="csX225" fmla="*/ 157175 w 493899"/>
                <a:gd name="csY225" fmla="*/ 62646 h 493899"/>
                <a:gd name="csX226" fmla="*/ 155497 w 493899"/>
                <a:gd name="csY226" fmla="*/ 62646 h 493899"/>
                <a:gd name="csX227" fmla="*/ 155497 w 493899"/>
                <a:gd name="csY227" fmla="*/ 58731 h 493899"/>
                <a:gd name="csX228" fmla="*/ 157175 w 493899"/>
                <a:gd name="csY228" fmla="*/ 58731 h 493899"/>
                <a:gd name="csX229" fmla="*/ 157175 w 493899"/>
                <a:gd name="csY229" fmla="*/ 60409 h 493899"/>
                <a:gd name="csX230" fmla="*/ 162209 w 493899"/>
                <a:gd name="csY230" fmla="*/ 60409 h 493899"/>
                <a:gd name="csX231" fmla="*/ 162209 w 493899"/>
                <a:gd name="csY231" fmla="*/ 58731 h 493899"/>
                <a:gd name="csX232" fmla="*/ 166125 w 493899"/>
                <a:gd name="csY232" fmla="*/ 58731 h 493899"/>
                <a:gd name="csX233" fmla="*/ 166125 w 493899"/>
                <a:gd name="csY233" fmla="*/ 57053 h 493899"/>
                <a:gd name="csX234" fmla="*/ 169481 w 493899"/>
                <a:gd name="csY234" fmla="*/ 57053 h 493899"/>
                <a:gd name="csX235" fmla="*/ 169481 w 493899"/>
                <a:gd name="csY235" fmla="*/ 53697 h 493899"/>
                <a:gd name="csX236" fmla="*/ 175074 w 493899"/>
                <a:gd name="csY236" fmla="*/ 53697 h 493899"/>
                <a:gd name="csX237" fmla="*/ 175074 w 493899"/>
                <a:gd name="csY237" fmla="*/ 52019 h 493899"/>
                <a:gd name="csX238" fmla="*/ 176752 w 493899"/>
                <a:gd name="csY238" fmla="*/ 52019 h 493899"/>
                <a:gd name="csX239" fmla="*/ 176752 w 493899"/>
                <a:gd name="csY239" fmla="*/ 49781 h 493899"/>
                <a:gd name="csX240" fmla="*/ 178430 w 493899"/>
                <a:gd name="csY240" fmla="*/ 49781 h 493899"/>
                <a:gd name="csX241" fmla="*/ 178430 w 493899"/>
                <a:gd name="csY241" fmla="*/ 46426 h 493899"/>
                <a:gd name="csX242" fmla="*/ 180108 w 493899"/>
                <a:gd name="csY242" fmla="*/ 46426 h 493899"/>
                <a:gd name="csX243" fmla="*/ 180108 w 493899"/>
                <a:gd name="csY243" fmla="*/ 44747 h 493899"/>
                <a:gd name="csX244" fmla="*/ 181786 w 493899"/>
                <a:gd name="csY244" fmla="*/ 43069 h 493899"/>
                <a:gd name="csX245" fmla="*/ 185702 w 493899"/>
                <a:gd name="csY245" fmla="*/ 43069 h 493899"/>
                <a:gd name="csX246" fmla="*/ 185702 w 493899"/>
                <a:gd name="csY246" fmla="*/ 40832 h 493899"/>
                <a:gd name="csX247" fmla="*/ 187380 w 493899"/>
                <a:gd name="csY247" fmla="*/ 40832 h 493899"/>
                <a:gd name="csX248" fmla="*/ 187380 w 493899"/>
                <a:gd name="csY248" fmla="*/ 39154 h 493899"/>
                <a:gd name="csX249" fmla="*/ 189058 w 493899"/>
                <a:gd name="csY249" fmla="*/ 39154 h 493899"/>
                <a:gd name="csX250" fmla="*/ 189058 w 493899"/>
                <a:gd name="csY250" fmla="*/ 40832 h 493899"/>
                <a:gd name="csX251" fmla="*/ 194651 w 493899"/>
                <a:gd name="csY251" fmla="*/ 40832 h 493899"/>
                <a:gd name="csX252" fmla="*/ 194651 w 493899"/>
                <a:gd name="csY252" fmla="*/ 39154 h 493899"/>
                <a:gd name="csX253" fmla="*/ 196329 w 493899"/>
                <a:gd name="csY253" fmla="*/ 39154 h 493899"/>
                <a:gd name="csX254" fmla="*/ 196329 w 493899"/>
                <a:gd name="csY254" fmla="*/ 35798 h 493899"/>
                <a:gd name="csX255" fmla="*/ 199685 w 493899"/>
                <a:gd name="csY255" fmla="*/ 35798 h 493899"/>
                <a:gd name="csX256" fmla="*/ 199685 w 493899"/>
                <a:gd name="csY256" fmla="*/ 39154 h 493899"/>
                <a:gd name="csX257" fmla="*/ 206957 w 493899"/>
                <a:gd name="csY257" fmla="*/ 39154 h 493899"/>
                <a:gd name="csX258" fmla="*/ 208635 w 493899"/>
                <a:gd name="csY258" fmla="*/ 37476 h 493899"/>
                <a:gd name="csX259" fmla="*/ 208635 w 493899"/>
                <a:gd name="csY259" fmla="*/ 35798 h 493899"/>
                <a:gd name="csX260" fmla="*/ 210313 w 493899"/>
                <a:gd name="csY260" fmla="*/ 35798 h 493899"/>
                <a:gd name="csX261" fmla="*/ 210313 w 493899"/>
                <a:gd name="csY261" fmla="*/ 30204 h 493899"/>
                <a:gd name="csX262" fmla="*/ 212550 w 493899"/>
                <a:gd name="csY262" fmla="*/ 30204 h 493899"/>
                <a:gd name="csX263" fmla="*/ 212550 w 493899"/>
                <a:gd name="csY263" fmla="*/ 28527 h 493899"/>
                <a:gd name="csX264" fmla="*/ 215906 w 493899"/>
                <a:gd name="csY264" fmla="*/ 28527 h 493899"/>
                <a:gd name="csX265" fmla="*/ 215906 w 493899"/>
                <a:gd name="csY265" fmla="*/ 26849 h 493899"/>
                <a:gd name="csX266" fmla="*/ 217584 w 493899"/>
                <a:gd name="csY266" fmla="*/ 26849 h 493899"/>
                <a:gd name="csX267" fmla="*/ 217584 w 493899"/>
                <a:gd name="csY267" fmla="*/ 25170 h 493899"/>
                <a:gd name="csX268" fmla="*/ 220940 w 493899"/>
                <a:gd name="csY268" fmla="*/ 25170 h 493899"/>
                <a:gd name="csX269" fmla="*/ 223178 w 493899"/>
                <a:gd name="csY269" fmla="*/ 23492 h 493899"/>
                <a:gd name="csX270" fmla="*/ 226534 w 493899"/>
                <a:gd name="csY270" fmla="*/ 23492 h 493899"/>
                <a:gd name="csX271" fmla="*/ 226534 w 493899"/>
                <a:gd name="csY271" fmla="*/ 21255 h 493899"/>
                <a:gd name="csX272" fmla="*/ 228212 w 493899"/>
                <a:gd name="csY272" fmla="*/ 23492 h 493899"/>
                <a:gd name="csX273" fmla="*/ 228212 w 493899"/>
                <a:gd name="csY273" fmla="*/ 21255 h 493899"/>
                <a:gd name="csX274" fmla="*/ 229890 w 493899"/>
                <a:gd name="csY274" fmla="*/ 21255 h 493899"/>
                <a:gd name="csX275" fmla="*/ 229890 w 493899"/>
                <a:gd name="csY275" fmla="*/ 19577 h 493899"/>
                <a:gd name="csX276" fmla="*/ 232127 w 493899"/>
                <a:gd name="csY276" fmla="*/ 19577 h 493899"/>
                <a:gd name="csX277" fmla="*/ 232127 w 493899"/>
                <a:gd name="csY277" fmla="*/ 17899 h 493899"/>
                <a:gd name="csX278" fmla="*/ 238839 w 493899"/>
                <a:gd name="csY278" fmla="*/ 17899 h 493899"/>
                <a:gd name="csX279" fmla="*/ 238839 w 493899"/>
                <a:gd name="csY279" fmla="*/ 16221 h 493899"/>
                <a:gd name="csX280" fmla="*/ 241077 w 493899"/>
                <a:gd name="csY280" fmla="*/ 16221 h 493899"/>
                <a:gd name="csX281" fmla="*/ 241077 w 493899"/>
                <a:gd name="csY281" fmla="*/ 17899 h 493899"/>
                <a:gd name="csX282" fmla="*/ 244433 w 493899"/>
                <a:gd name="csY282" fmla="*/ 17899 h 493899"/>
                <a:gd name="csX283" fmla="*/ 244433 w 493899"/>
                <a:gd name="csY283" fmla="*/ 16221 h 493899"/>
                <a:gd name="csX284" fmla="*/ 244433 w 493899"/>
                <a:gd name="csY284" fmla="*/ 17899 h 493899"/>
                <a:gd name="csX285" fmla="*/ 246111 w 493899"/>
                <a:gd name="csY285" fmla="*/ 17899 h 493899"/>
                <a:gd name="csX286" fmla="*/ 246111 w 493899"/>
                <a:gd name="csY286" fmla="*/ 16221 h 493899"/>
                <a:gd name="csX287" fmla="*/ 260654 w 493899"/>
                <a:gd name="csY287" fmla="*/ 16221 h 493899"/>
                <a:gd name="csX288" fmla="*/ 260654 w 493899"/>
                <a:gd name="csY288" fmla="*/ 14543 h 493899"/>
                <a:gd name="csX289" fmla="*/ 265688 w 493899"/>
                <a:gd name="csY289" fmla="*/ 14543 h 493899"/>
                <a:gd name="csX290" fmla="*/ 265688 w 493899"/>
                <a:gd name="csY290" fmla="*/ 16221 h 493899"/>
                <a:gd name="csX291" fmla="*/ 271281 w 493899"/>
                <a:gd name="csY291" fmla="*/ 16221 h 493899"/>
                <a:gd name="csX292" fmla="*/ 271281 w 493899"/>
                <a:gd name="csY292" fmla="*/ 12306 h 493899"/>
                <a:gd name="csX293" fmla="*/ 274637 w 493899"/>
                <a:gd name="csY293" fmla="*/ 12306 h 493899"/>
                <a:gd name="csX294" fmla="*/ 274637 w 493899"/>
                <a:gd name="csY294" fmla="*/ 10627 h 493899"/>
                <a:gd name="csX295" fmla="*/ 276315 w 493899"/>
                <a:gd name="csY295" fmla="*/ 10627 h 493899"/>
                <a:gd name="csX296" fmla="*/ 274637 w 493899"/>
                <a:gd name="csY296" fmla="*/ 10627 h 493899"/>
                <a:gd name="csX297" fmla="*/ 276315 w 493899"/>
                <a:gd name="csY297" fmla="*/ 10627 h 493899"/>
                <a:gd name="csX298" fmla="*/ 276315 w 493899"/>
                <a:gd name="csY298" fmla="*/ 8950 h 493899"/>
                <a:gd name="csX299" fmla="*/ 281909 w 493899"/>
                <a:gd name="csY299" fmla="*/ 8950 h 493899"/>
                <a:gd name="csX300" fmla="*/ 281909 w 493899"/>
                <a:gd name="csY300" fmla="*/ 10627 h 493899"/>
                <a:gd name="csX301" fmla="*/ 283587 w 493899"/>
                <a:gd name="csY301" fmla="*/ 10627 h 493899"/>
                <a:gd name="csX302" fmla="*/ 283587 w 493899"/>
                <a:gd name="csY302" fmla="*/ 8950 h 493899"/>
                <a:gd name="csX303" fmla="*/ 286943 w 493899"/>
                <a:gd name="csY303" fmla="*/ 8950 h 493899"/>
                <a:gd name="csX304" fmla="*/ 286943 w 493899"/>
                <a:gd name="csY304" fmla="*/ 10627 h 493899"/>
                <a:gd name="csX305" fmla="*/ 292536 w 493899"/>
                <a:gd name="csY305" fmla="*/ 10627 h 493899"/>
                <a:gd name="csX306" fmla="*/ 292536 w 493899"/>
                <a:gd name="csY306" fmla="*/ 8950 h 493899"/>
                <a:gd name="csX307" fmla="*/ 294214 w 493899"/>
                <a:gd name="csY307" fmla="*/ 8950 h 493899"/>
                <a:gd name="csX308" fmla="*/ 294214 w 493899"/>
                <a:gd name="csY308" fmla="*/ 7272 h 493899"/>
                <a:gd name="csX309" fmla="*/ 298130 w 493899"/>
                <a:gd name="csY309" fmla="*/ 7272 h 493899"/>
                <a:gd name="csX310" fmla="*/ 298130 w 493899"/>
                <a:gd name="csY310" fmla="*/ 5593 h 493899"/>
                <a:gd name="csX311" fmla="*/ 304842 w 493899"/>
                <a:gd name="csY311" fmla="*/ 5593 h 493899"/>
                <a:gd name="csX312" fmla="*/ 304842 w 493899"/>
                <a:gd name="csY312" fmla="*/ 7272 h 493899"/>
                <a:gd name="csX313" fmla="*/ 306520 w 493899"/>
                <a:gd name="csY313" fmla="*/ 7272 h 493899"/>
                <a:gd name="csX314" fmla="*/ 306520 w 493899"/>
                <a:gd name="csY314" fmla="*/ 5593 h 493899"/>
                <a:gd name="csX315" fmla="*/ 308757 w 493899"/>
                <a:gd name="csY315" fmla="*/ 7272 h 493899"/>
                <a:gd name="csX316" fmla="*/ 308757 w 493899"/>
                <a:gd name="csY316" fmla="*/ 5593 h 493899"/>
                <a:gd name="csX317" fmla="*/ 315469 w 493899"/>
                <a:gd name="csY317" fmla="*/ 5593 h 493899"/>
                <a:gd name="csX318" fmla="*/ 315469 w 493899"/>
                <a:gd name="csY318" fmla="*/ 7272 h 493899"/>
                <a:gd name="csX319" fmla="*/ 326656 w 493899"/>
                <a:gd name="csY319" fmla="*/ 7272 h 493899"/>
                <a:gd name="csX320" fmla="*/ 326656 w 493899"/>
                <a:gd name="csY320" fmla="*/ 8950 h 493899"/>
                <a:gd name="csX321" fmla="*/ 328334 w 493899"/>
                <a:gd name="csY321" fmla="*/ 8950 h 493899"/>
                <a:gd name="csX322" fmla="*/ 328334 w 493899"/>
                <a:gd name="csY322" fmla="*/ 10627 h 493899"/>
                <a:gd name="csX323" fmla="*/ 328334 w 493899"/>
                <a:gd name="csY323" fmla="*/ 10627 h 493899"/>
                <a:gd name="csX324" fmla="*/ 330012 w 493899"/>
                <a:gd name="csY324" fmla="*/ 12306 h 493899"/>
                <a:gd name="csX325" fmla="*/ 333368 w 493899"/>
                <a:gd name="csY325" fmla="*/ 12306 h 493899"/>
                <a:gd name="csX326" fmla="*/ 333368 w 493899"/>
                <a:gd name="csY326" fmla="*/ 14543 h 493899"/>
                <a:gd name="csX327" fmla="*/ 335046 w 493899"/>
                <a:gd name="csY327" fmla="*/ 14543 h 493899"/>
                <a:gd name="csX328" fmla="*/ 335046 w 493899"/>
                <a:gd name="csY328" fmla="*/ 12306 h 493899"/>
                <a:gd name="csX329" fmla="*/ 340640 w 493899"/>
                <a:gd name="csY329" fmla="*/ 12306 h 493899"/>
                <a:gd name="csX330" fmla="*/ 340640 w 493899"/>
                <a:gd name="csY330" fmla="*/ 10627 h 493899"/>
                <a:gd name="csX331" fmla="*/ 342318 w 493899"/>
                <a:gd name="csY331" fmla="*/ 10627 h 493899"/>
                <a:gd name="csX332" fmla="*/ 342318 w 493899"/>
                <a:gd name="csY332" fmla="*/ 8950 h 493899"/>
                <a:gd name="csX333" fmla="*/ 343996 w 493899"/>
                <a:gd name="csY333" fmla="*/ 8950 h 493899"/>
                <a:gd name="csX334" fmla="*/ 343996 w 493899"/>
                <a:gd name="csY334" fmla="*/ 7272 h 493899"/>
                <a:gd name="csX335" fmla="*/ 346233 w 493899"/>
                <a:gd name="csY335" fmla="*/ 7272 h 493899"/>
                <a:gd name="csX336" fmla="*/ 346233 w 493899"/>
                <a:gd name="csY336" fmla="*/ 8950 h 493899"/>
                <a:gd name="csX337" fmla="*/ 347911 w 493899"/>
                <a:gd name="csY337" fmla="*/ 8950 h 493899"/>
                <a:gd name="csX338" fmla="*/ 349589 w 493899"/>
                <a:gd name="csY338" fmla="*/ 7272 h 493899"/>
                <a:gd name="csX339" fmla="*/ 355183 w 493899"/>
                <a:gd name="csY339" fmla="*/ 7272 h 493899"/>
                <a:gd name="csX340" fmla="*/ 355183 w 493899"/>
                <a:gd name="csY340" fmla="*/ 5593 h 493899"/>
                <a:gd name="csX341" fmla="*/ 356861 w 493899"/>
                <a:gd name="csY341" fmla="*/ 5593 h 493899"/>
                <a:gd name="csX342" fmla="*/ 356861 w 493899"/>
                <a:gd name="csY342" fmla="*/ 3356 h 493899"/>
                <a:gd name="csX343" fmla="*/ 358539 w 493899"/>
                <a:gd name="csY343" fmla="*/ 3356 h 493899"/>
                <a:gd name="csX344" fmla="*/ 358539 w 493899"/>
                <a:gd name="csY344" fmla="*/ 0 h 493899"/>
                <a:gd name="csX345" fmla="*/ 363573 w 493899"/>
                <a:gd name="csY345" fmla="*/ 0 h 493899"/>
                <a:gd name="csX346" fmla="*/ 363573 w 493899"/>
                <a:gd name="csY346" fmla="*/ 3356 h 493899"/>
                <a:gd name="csX347" fmla="*/ 365810 w 493899"/>
                <a:gd name="csY347" fmla="*/ 3356 h 493899"/>
                <a:gd name="csX348" fmla="*/ 365810 w 493899"/>
                <a:gd name="csY348" fmla="*/ 5593 h 493899"/>
                <a:gd name="csX349" fmla="*/ 370844 w 493899"/>
                <a:gd name="csY349" fmla="*/ 5593 h 493899"/>
                <a:gd name="csX350" fmla="*/ 372522 w 493899"/>
                <a:gd name="csY350" fmla="*/ 7272 h 493899"/>
                <a:gd name="csX351" fmla="*/ 374760 w 493899"/>
                <a:gd name="csY351" fmla="*/ 7272 h 493899"/>
                <a:gd name="csX352" fmla="*/ 374760 w 493899"/>
                <a:gd name="csY352" fmla="*/ 5593 h 493899"/>
                <a:gd name="csX353" fmla="*/ 379794 w 493899"/>
                <a:gd name="csY353" fmla="*/ 5593 h 493899"/>
                <a:gd name="csX354" fmla="*/ 379794 w 493899"/>
                <a:gd name="csY354" fmla="*/ 3356 h 493899"/>
                <a:gd name="csX355" fmla="*/ 381472 w 493899"/>
                <a:gd name="csY355" fmla="*/ 3356 h 493899"/>
                <a:gd name="csX356" fmla="*/ 381472 w 493899"/>
                <a:gd name="csY356" fmla="*/ 1678 h 493899"/>
                <a:gd name="csX357" fmla="*/ 387065 w 493899"/>
                <a:gd name="csY357" fmla="*/ 1678 h 493899"/>
                <a:gd name="csX358" fmla="*/ 387065 w 493899"/>
                <a:gd name="csY358" fmla="*/ 3356 h 493899"/>
                <a:gd name="csX359" fmla="*/ 390421 w 493899"/>
                <a:gd name="csY359" fmla="*/ 3356 h 493899"/>
                <a:gd name="csX360" fmla="*/ 390421 w 493899"/>
                <a:gd name="csY360" fmla="*/ 5593 h 493899"/>
                <a:gd name="csX361" fmla="*/ 392099 w 493899"/>
                <a:gd name="csY361" fmla="*/ 5593 h 493899"/>
                <a:gd name="csX362" fmla="*/ 392099 w 493899"/>
                <a:gd name="csY362" fmla="*/ 7272 h 493899"/>
                <a:gd name="csX363" fmla="*/ 401049 w 493899"/>
                <a:gd name="csY363" fmla="*/ 7272 h 493899"/>
                <a:gd name="csX364" fmla="*/ 401049 w 493899"/>
                <a:gd name="csY364" fmla="*/ 5593 h 493899"/>
                <a:gd name="csX365" fmla="*/ 413914 w 493899"/>
                <a:gd name="csY365" fmla="*/ 5593 h 493899"/>
                <a:gd name="csX366" fmla="*/ 413914 w 493899"/>
                <a:gd name="csY366" fmla="*/ 8950 h 493899"/>
                <a:gd name="csX367" fmla="*/ 412236 w 493899"/>
                <a:gd name="csY367" fmla="*/ 8950 h 493899"/>
                <a:gd name="csX368" fmla="*/ 412236 w 493899"/>
                <a:gd name="csY368" fmla="*/ 10627 h 493899"/>
                <a:gd name="csX369" fmla="*/ 409998 w 493899"/>
                <a:gd name="csY369" fmla="*/ 10627 h 493899"/>
                <a:gd name="csX370" fmla="*/ 409998 w 493899"/>
                <a:gd name="csY370" fmla="*/ 12306 h 493899"/>
                <a:gd name="csX371" fmla="*/ 408320 w 493899"/>
                <a:gd name="csY371" fmla="*/ 12306 h 493899"/>
                <a:gd name="csX372" fmla="*/ 408320 w 493899"/>
                <a:gd name="csY372" fmla="*/ 16221 h 493899"/>
                <a:gd name="csX373" fmla="*/ 406642 w 493899"/>
                <a:gd name="csY373" fmla="*/ 16221 h 493899"/>
                <a:gd name="csX374" fmla="*/ 406642 w 493899"/>
                <a:gd name="csY374" fmla="*/ 17899 h 493899"/>
                <a:gd name="csX375" fmla="*/ 403286 w 493899"/>
                <a:gd name="csY375" fmla="*/ 17899 h 493899"/>
                <a:gd name="csX376" fmla="*/ 403286 w 493899"/>
                <a:gd name="csY376" fmla="*/ 19577 h 493899"/>
                <a:gd name="csX377" fmla="*/ 406642 w 493899"/>
                <a:gd name="csY377" fmla="*/ 19577 h 493899"/>
                <a:gd name="csX378" fmla="*/ 406642 w 493899"/>
                <a:gd name="csY378" fmla="*/ 21255 h 493899"/>
                <a:gd name="csX379" fmla="*/ 408320 w 493899"/>
                <a:gd name="csY379" fmla="*/ 21255 h 493899"/>
                <a:gd name="csX380" fmla="*/ 408320 w 493899"/>
                <a:gd name="csY380" fmla="*/ 23492 h 493899"/>
                <a:gd name="csX381" fmla="*/ 406642 w 493899"/>
                <a:gd name="csY381" fmla="*/ 23492 h 493899"/>
                <a:gd name="csX382" fmla="*/ 406642 w 493899"/>
                <a:gd name="csY382" fmla="*/ 34120 h 493899"/>
                <a:gd name="csX383" fmla="*/ 404964 w 493899"/>
                <a:gd name="csY383" fmla="*/ 34120 h 493899"/>
                <a:gd name="csX384" fmla="*/ 404964 w 493899"/>
                <a:gd name="csY384" fmla="*/ 40832 h 493899"/>
                <a:gd name="csX385" fmla="*/ 406642 w 493899"/>
                <a:gd name="csY385" fmla="*/ 43069 h 493899"/>
                <a:gd name="csX386" fmla="*/ 406642 w 493899"/>
                <a:gd name="csY386" fmla="*/ 53697 h 493899"/>
                <a:gd name="csX387" fmla="*/ 408320 w 493899"/>
                <a:gd name="csY387" fmla="*/ 53697 h 493899"/>
                <a:gd name="csX388" fmla="*/ 408320 w 493899"/>
                <a:gd name="csY388" fmla="*/ 58731 h 493899"/>
                <a:gd name="csX389" fmla="*/ 406642 w 493899"/>
                <a:gd name="csY389" fmla="*/ 58731 h 493899"/>
                <a:gd name="csX390" fmla="*/ 406642 w 493899"/>
                <a:gd name="csY390" fmla="*/ 64324 h 493899"/>
                <a:gd name="csX391" fmla="*/ 404964 w 493899"/>
                <a:gd name="csY391" fmla="*/ 64324 h 493899"/>
                <a:gd name="csX392" fmla="*/ 404964 w 493899"/>
                <a:gd name="csY392" fmla="*/ 69358 h 493899"/>
                <a:gd name="csX393" fmla="*/ 404964 w 493899"/>
                <a:gd name="csY393" fmla="*/ 69358 h 493899"/>
                <a:gd name="csX394" fmla="*/ 404964 w 493899"/>
                <a:gd name="csY394" fmla="*/ 74952 h 493899"/>
                <a:gd name="csX395" fmla="*/ 401049 w 493899"/>
                <a:gd name="csY395" fmla="*/ 74952 h 493899"/>
                <a:gd name="csX396" fmla="*/ 401049 w 493899"/>
                <a:gd name="csY396" fmla="*/ 76630 h 493899"/>
                <a:gd name="csX397" fmla="*/ 399371 w 493899"/>
                <a:gd name="csY397" fmla="*/ 76630 h 493899"/>
                <a:gd name="csX398" fmla="*/ 399371 w 493899"/>
                <a:gd name="csY398" fmla="*/ 78308 h 493899"/>
                <a:gd name="csX399" fmla="*/ 396015 w 493899"/>
                <a:gd name="csY399" fmla="*/ 78308 h 493899"/>
                <a:gd name="csX400" fmla="*/ 396015 w 493899"/>
                <a:gd name="csY400" fmla="*/ 82223 h 493899"/>
                <a:gd name="csX401" fmla="*/ 394337 w 493899"/>
                <a:gd name="csY401" fmla="*/ 82223 h 493899"/>
                <a:gd name="csX402" fmla="*/ 394337 w 493899"/>
                <a:gd name="csY402" fmla="*/ 85580 h 493899"/>
                <a:gd name="csX403" fmla="*/ 390421 w 493899"/>
                <a:gd name="csY403" fmla="*/ 85580 h 493899"/>
                <a:gd name="csX404" fmla="*/ 388743 w 493899"/>
                <a:gd name="csY404" fmla="*/ 87258 h 493899"/>
                <a:gd name="csX405" fmla="*/ 388743 w 493899"/>
                <a:gd name="csY405" fmla="*/ 88935 h 493899"/>
                <a:gd name="csX406" fmla="*/ 387065 w 493899"/>
                <a:gd name="csY406" fmla="*/ 88935 h 493899"/>
                <a:gd name="csX407" fmla="*/ 388743 w 493899"/>
                <a:gd name="csY407" fmla="*/ 91173 h 493899"/>
                <a:gd name="csX408" fmla="*/ 388743 w 493899"/>
                <a:gd name="csY408" fmla="*/ 92851 h 493899"/>
                <a:gd name="csX409" fmla="*/ 387065 w 493899"/>
                <a:gd name="csY409" fmla="*/ 94529 h 493899"/>
                <a:gd name="csX410" fmla="*/ 388743 w 493899"/>
                <a:gd name="csY410" fmla="*/ 94529 h 493899"/>
                <a:gd name="csX411" fmla="*/ 388743 w 493899"/>
                <a:gd name="csY411" fmla="*/ 96207 h 493899"/>
                <a:gd name="csX412" fmla="*/ 388743 w 493899"/>
                <a:gd name="csY412" fmla="*/ 96207 h 493899"/>
                <a:gd name="csX413" fmla="*/ 388743 w 493899"/>
                <a:gd name="csY413" fmla="*/ 103478 h 493899"/>
                <a:gd name="csX414" fmla="*/ 390421 w 493899"/>
                <a:gd name="csY414" fmla="*/ 105157 h 493899"/>
                <a:gd name="csX415" fmla="*/ 392099 w 493899"/>
                <a:gd name="csY415" fmla="*/ 106834 h 493899"/>
                <a:gd name="csX416" fmla="*/ 392099 w 493899"/>
                <a:gd name="csY416" fmla="*/ 112428 h 493899"/>
                <a:gd name="csX417" fmla="*/ 394337 w 493899"/>
                <a:gd name="csY417" fmla="*/ 114106 h 493899"/>
                <a:gd name="csX418" fmla="*/ 396015 w 493899"/>
                <a:gd name="csY418" fmla="*/ 114106 h 493899"/>
                <a:gd name="csX419" fmla="*/ 401049 w 493899"/>
                <a:gd name="csY419" fmla="*/ 117462 h 493899"/>
                <a:gd name="csX420" fmla="*/ 403286 w 493899"/>
                <a:gd name="csY420" fmla="*/ 119699 h 493899"/>
                <a:gd name="csX421" fmla="*/ 404964 w 493899"/>
                <a:gd name="csY421" fmla="*/ 123055 h 493899"/>
                <a:gd name="csX422" fmla="*/ 406642 w 493899"/>
                <a:gd name="csY422" fmla="*/ 124734 h 493899"/>
                <a:gd name="csX423" fmla="*/ 406642 w 493899"/>
                <a:gd name="csY423" fmla="*/ 133683 h 493899"/>
                <a:gd name="csX424" fmla="*/ 422863 w 493899"/>
                <a:gd name="csY424" fmla="*/ 144311 h 493899"/>
                <a:gd name="csX425" fmla="*/ 424541 w 493899"/>
                <a:gd name="csY425" fmla="*/ 145988 h 493899"/>
                <a:gd name="csX426" fmla="*/ 424541 w 493899"/>
                <a:gd name="csY426" fmla="*/ 148226 h 493899"/>
                <a:gd name="csX427" fmla="*/ 426219 w 493899"/>
                <a:gd name="csY427" fmla="*/ 154938 h 493899"/>
                <a:gd name="csX428" fmla="*/ 427897 w 493899"/>
                <a:gd name="csY428" fmla="*/ 162209 h 493899"/>
                <a:gd name="csX429" fmla="*/ 429575 w 493899"/>
                <a:gd name="csY429" fmla="*/ 171159 h 493899"/>
                <a:gd name="csX430" fmla="*/ 431813 w 493899"/>
                <a:gd name="csY430" fmla="*/ 176752 h 493899"/>
                <a:gd name="csX431" fmla="*/ 431813 w 493899"/>
                <a:gd name="csY431" fmla="*/ 180108 h 493899"/>
                <a:gd name="csX432" fmla="*/ 435169 w 493899"/>
                <a:gd name="csY432" fmla="*/ 196329 h 493899"/>
                <a:gd name="csX433" fmla="*/ 435169 w 493899"/>
                <a:gd name="csY433" fmla="*/ 198007 h 493899"/>
                <a:gd name="csX434" fmla="*/ 431813 w 493899"/>
                <a:gd name="csY434" fmla="*/ 198007 h 493899"/>
                <a:gd name="csX435" fmla="*/ 431813 w 493899"/>
                <a:gd name="csY435" fmla="*/ 203042 h 493899"/>
                <a:gd name="csX436" fmla="*/ 435169 w 493899"/>
                <a:gd name="csY436" fmla="*/ 206957 h 493899"/>
                <a:gd name="csX437" fmla="*/ 438525 w 493899"/>
                <a:gd name="csY437" fmla="*/ 211991 h 493899"/>
                <a:gd name="csX438" fmla="*/ 438525 w 493899"/>
                <a:gd name="csY438" fmla="*/ 215906 h 493899"/>
                <a:gd name="csX439" fmla="*/ 440762 w 493899"/>
                <a:gd name="csY439" fmla="*/ 217584 h 493899"/>
                <a:gd name="csX440" fmla="*/ 440762 w 493899"/>
                <a:gd name="csY440" fmla="*/ 219262 h 493899"/>
                <a:gd name="csX441" fmla="*/ 442440 w 493899"/>
                <a:gd name="csY441" fmla="*/ 219262 h 493899"/>
                <a:gd name="csX442" fmla="*/ 442440 w 493899"/>
                <a:gd name="csY442" fmla="*/ 224856 h 493899"/>
                <a:gd name="csX443" fmla="*/ 444118 w 493899"/>
                <a:gd name="csY443" fmla="*/ 229890 h 493899"/>
                <a:gd name="csX444" fmla="*/ 444118 w 493899"/>
                <a:gd name="csY444" fmla="*/ 238839 h 493899"/>
                <a:gd name="csX445" fmla="*/ 442440 w 493899"/>
                <a:gd name="csY445" fmla="*/ 244433 h 493899"/>
                <a:gd name="csX446" fmla="*/ 442440 w 493899"/>
                <a:gd name="csY446" fmla="*/ 249467 h 493899"/>
                <a:gd name="csX447" fmla="*/ 440762 w 493899"/>
                <a:gd name="csY447" fmla="*/ 251704 h 493899"/>
                <a:gd name="csX448" fmla="*/ 442440 w 493899"/>
                <a:gd name="csY448" fmla="*/ 251704 h 493899"/>
                <a:gd name="csX449" fmla="*/ 442440 w 493899"/>
                <a:gd name="csY449" fmla="*/ 255060 h 493899"/>
                <a:gd name="csX450" fmla="*/ 444118 w 493899"/>
                <a:gd name="csY450" fmla="*/ 256738 h 493899"/>
                <a:gd name="csX451" fmla="*/ 445796 w 493899"/>
                <a:gd name="csY451" fmla="*/ 260094 h 493899"/>
                <a:gd name="csX452" fmla="*/ 445796 w 493899"/>
                <a:gd name="csY452" fmla="*/ 262332 h 493899"/>
                <a:gd name="csX453" fmla="*/ 444118 w 493899"/>
                <a:gd name="csY453" fmla="*/ 262332 h 493899"/>
                <a:gd name="csX454" fmla="*/ 444118 w 493899"/>
                <a:gd name="csY454" fmla="*/ 269044 h 493899"/>
                <a:gd name="csX455" fmla="*/ 444118 w 493899"/>
                <a:gd name="csY455" fmla="*/ 269044 h 493899"/>
                <a:gd name="csX456" fmla="*/ 442440 w 493899"/>
                <a:gd name="csY456" fmla="*/ 271281 h 493899"/>
                <a:gd name="csX457" fmla="*/ 442440 w 493899"/>
                <a:gd name="csY457" fmla="*/ 277993 h 493899"/>
                <a:gd name="csX458" fmla="*/ 442440 w 493899"/>
                <a:gd name="csY458" fmla="*/ 277993 h 493899"/>
                <a:gd name="csX459" fmla="*/ 442440 w 493899"/>
                <a:gd name="csY459" fmla="*/ 286943 h 493899"/>
                <a:gd name="csX460" fmla="*/ 444118 w 493899"/>
                <a:gd name="csY460" fmla="*/ 286943 h 493899"/>
                <a:gd name="csX461" fmla="*/ 444118 w 493899"/>
                <a:gd name="csY461" fmla="*/ 294214 h 493899"/>
                <a:gd name="csX462" fmla="*/ 442440 w 493899"/>
                <a:gd name="csY462" fmla="*/ 297570 h 493899"/>
                <a:gd name="csX463" fmla="*/ 438525 w 493899"/>
                <a:gd name="csY463" fmla="*/ 301486 h 493899"/>
                <a:gd name="csX464" fmla="*/ 435169 w 493899"/>
                <a:gd name="csY464" fmla="*/ 301486 h 493899"/>
                <a:gd name="csX465" fmla="*/ 433491 w 493899"/>
                <a:gd name="csY465" fmla="*/ 304842 h 493899"/>
                <a:gd name="csX466" fmla="*/ 431813 w 493899"/>
                <a:gd name="csY466" fmla="*/ 306520 h 493899"/>
                <a:gd name="csX467" fmla="*/ 447474 w 493899"/>
                <a:gd name="csY467" fmla="*/ 328334 h 493899"/>
                <a:gd name="csX468" fmla="*/ 447474 w 493899"/>
                <a:gd name="csY468" fmla="*/ 340640 h 493899"/>
                <a:gd name="csX469" fmla="*/ 449152 w 493899"/>
                <a:gd name="csY469" fmla="*/ 340640 h 493899"/>
                <a:gd name="csX470" fmla="*/ 449152 w 493899"/>
                <a:gd name="csY470" fmla="*/ 345674 h 493899"/>
                <a:gd name="csX471" fmla="*/ 451390 w 493899"/>
                <a:gd name="csY471" fmla="*/ 345674 h 493899"/>
                <a:gd name="csX472" fmla="*/ 451390 w 493899"/>
                <a:gd name="csY472" fmla="*/ 347911 h 493899"/>
                <a:gd name="csX473" fmla="*/ 453068 w 493899"/>
                <a:gd name="csY473" fmla="*/ 347911 h 493899"/>
                <a:gd name="csX474" fmla="*/ 453068 w 493899"/>
                <a:gd name="csY474" fmla="*/ 349589 h 493899"/>
                <a:gd name="csX475" fmla="*/ 454746 w 493899"/>
                <a:gd name="csY475" fmla="*/ 349589 h 493899"/>
                <a:gd name="csX476" fmla="*/ 454746 w 493899"/>
                <a:gd name="csY476" fmla="*/ 351267 h 493899"/>
                <a:gd name="csX477" fmla="*/ 460339 w 493899"/>
                <a:gd name="csY477" fmla="*/ 351267 h 493899"/>
                <a:gd name="csX478" fmla="*/ 460339 w 493899"/>
                <a:gd name="csY478" fmla="*/ 349589 h 493899"/>
                <a:gd name="csX479" fmla="*/ 463695 w 493899"/>
                <a:gd name="csY479" fmla="*/ 349589 h 493899"/>
                <a:gd name="csX480" fmla="*/ 463695 w 493899"/>
                <a:gd name="csY480" fmla="*/ 351267 h 493899"/>
                <a:gd name="csX481" fmla="*/ 465373 w 493899"/>
                <a:gd name="csY481" fmla="*/ 351267 h 493899"/>
                <a:gd name="csX482" fmla="*/ 465373 w 493899"/>
                <a:gd name="csY482" fmla="*/ 349589 h 493899"/>
                <a:gd name="csX483" fmla="*/ 467051 w 493899"/>
                <a:gd name="csY483" fmla="*/ 349589 h 493899"/>
                <a:gd name="csX484" fmla="*/ 469289 w 493899"/>
                <a:gd name="csY484" fmla="*/ 351267 h 493899"/>
                <a:gd name="csX485" fmla="*/ 470967 w 493899"/>
                <a:gd name="csY485" fmla="*/ 351267 h 493899"/>
                <a:gd name="csX486" fmla="*/ 470967 w 493899"/>
                <a:gd name="csY486" fmla="*/ 352945 h 493899"/>
                <a:gd name="csX487" fmla="*/ 472645 w 493899"/>
                <a:gd name="csY487" fmla="*/ 354623 h 493899"/>
                <a:gd name="csX488" fmla="*/ 477679 w 493899"/>
                <a:gd name="csY488" fmla="*/ 358539 h 493899"/>
                <a:gd name="csX489" fmla="*/ 483272 w 493899"/>
                <a:gd name="csY489" fmla="*/ 363573 h 493899"/>
                <a:gd name="csX490" fmla="*/ 490544 w 493899"/>
                <a:gd name="csY490" fmla="*/ 374200 h 493899"/>
                <a:gd name="csX491" fmla="*/ 493899 w 493899"/>
                <a:gd name="csY491" fmla="*/ 378116 h 493899"/>
                <a:gd name="csX492" fmla="*/ 492222 w 493899"/>
                <a:gd name="csY492" fmla="*/ 378116 h 493899"/>
                <a:gd name="csX493" fmla="*/ 490544 w 493899"/>
                <a:gd name="csY493" fmla="*/ 379794 h 493899"/>
                <a:gd name="csX494" fmla="*/ 488866 w 493899"/>
                <a:gd name="csY494" fmla="*/ 381472 h 493899"/>
                <a:gd name="csX495" fmla="*/ 481594 w 493899"/>
                <a:gd name="csY495" fmla="*/ 385387 h 493899"/>
                <a:gd name="csX496" fmla="*/ 472645 w 493899"/>
                <a:gd name="csY496" fmla="*/ 390421 h 493899"/>
                <a:gd name="csX497" fmla="*/ 467051 w 493899"/>
                <a:gd name="csY497" fmla="*/ 394337 h 493899"/>
                <a:gd name="csX498" fmla="*/ 463695 w 493899"/>
                <a:gd name="csY498" fmla="*/ 396015 h 493899"/>
                <a:gd name="csX499" fmla="*/ 462017 w 493899"/>
                <a:gd name="csY499" fmla="*/ 397693 h 493899"/>
                <a:gd name="csX500" fmla="*/ 460339 w 493899"/>
                <a:gd name="csY500" fmla="*/ 397693 h 493899"/>
                <a:gd name="csX501" fmla="*/ 460339 w 493899"/>
                <a:gd name="csY501" fmla="*/ 399371 h 493899"/>
                <a:gd name="csX502" fmla="*/ 456423 w 493899"/>
                <a:gd name="csY502" fmla="*/ 399371 h 493899"/>
                <a:gd name="csX503" fmla="*/ 454746 w 493899"/>
                <a:gd name="csY503" fmla="*/ 402727 h 493899"/>
                <a:gd name="csX504" fmla="*/ 444118 w 493899"/>
                <a:gd name="csY504" fmla="*/ 408320 h 493899"/>
                <a:gd name="csX505" fmla="*/ 440762 w 493899"/>
                <a:gd name="csY505" fmla="*/ 409998 h 493899"/>
                <a:gd name="csX506" fmla="*/ 438525 w 493899"/>
                <a:gd name="csY506" fmla="*/ 411676 h 493899"/>
                <a:gd name="csX507" fmla="*/ 435169 w 493899"/>
                <a:gd name="csY507" fmla="*/ 413914 h 493899"/>
                <a:gd name="csX508" fmla="*/ 429575 w 493899"/>
                <a:gd name="csY508" fmla="*/ 417270 h 493899"/>
                <a:gd name="csX509" fmla="*/ 426219 w 493899"/>
                <a:gd name="csY509" fmla="*/ 420626 h 493899"/>
                <a:gd name="csX510" fmla="*/ 417269 w 493899"/>
                <a:gd name="csY510" fmla="*/ 426219 h 493899"/>
                <a:gd name="csX511" fmla="*/ 412236 w 493899"/>
                <a:gd name="csY511" fmla="*/ 429575 h 493899"/>
                <a:gd name="csX512" fmla="*/ 406642 w 493899"/>
                <a:gd name="csY512" fmla="*/ 433491 h 493899"/>
                <a:gd name="csX513" fmla="*/ 399371 w 493899"/>
                <a:gd name="csY513" fmla="*/ 436847 h 493899"/>
                <a:gd name="csX514" fmla="*/ 387065 w 493899"/>
                <a:gd name="csY514" fmla="*/ 445796 h 493899"/>
                <a:gd name="csX515" fmla="*/ 385387 w 493899"/>
                <a:gd name="csY515" fmla="*/ 447474 h 493899"/>
                <a:gd name="csX516" fmla="*/ 383709 w 493899"/>
                <a:gd name="csY516" fmla="*/ 447474 h 493899"/>
                <a:gd name="csX517" fmla="*/ 383709 w 493899"/>
                <a:gd name="csY517" fmla="*/ 449152 h 493899"/>
                <a:gd name="csX518" fmla="*/ 381472 w 493899"/>
                <a:gd name="csY518" fmla="*/ 449152 h 493899"/>
                <a:gd name="csX519" fmla="*/ 381472 w 493899"/>
                <a:gd name="csY519" fmla="*/ 451390 h 493899"/>
                <a:gd name="csX520" fmla="*/ 378115 w 493899"/>
                <a:gd name="csY520" fmla="*/ 453068 h 493899"/>
                <a:gd name="csX521" fmla="*/ 372522 w 493899"/>
                <a:gd name="csY521" fmla="*/ 458102 h 493899"/>
                <a:gd name="csX522" fmla="*/ 372522 w 493899"/>
                <a:gd name="csY522" fmla="*/ 459780 h 493899"/>
                <a:gd name="csX523" fmla="*/ 370844 w 493899"/>
                <a:gd name="csY523" fmla="*/ 459780 h 493899"/>
                <a:gd name="csX524" fmla="*/ 363573 w 493899"/>
                <a:gd name="csY524" fmla="*/ 465373 h 493899"/>
                <a:gd name="csX525" fmla="*/ 360217 w 493899"/>
                <a:gd name="csY525" fmla="*/ 468729 h 493899"/>
                <a:gd name="csX526" fmla="*/ 355183 w 493899"/>
                <a:gd name="csY526" fmla="*/ 474323 h 493899"/>
                <a:gd name="csX527" fmla="*/ 352945 w 493899"/>
                <a:gd name="csY527" fmla="*/ 476001 h 493899"/>
                <a:gd name="csX528" fmla="*/ 349589 w 493899"/>
                <a:gd name="csY528" fmla="*/ 479916 h 493899"/>
                <a:gd name="csX529" fmla="*/ 346233 w 493899"/>
                <a:gd name="csY529" fmla="*/ 481594 h 493899"/>
                <a:gd name="csX530" fmla="*/ 340640 w 493899"/>
                <a:gd name="csY530" fmla="*/ 483272 h 493899"/>
                <a:gd name="csX531" fmla="*/ 335046 w 493899"/>
                <a:gd name="csY531" fmla="*/ 483272 h 493899"/>
                <a:gd name="csX532" fmla="*/ 331690 w 493899"/>
                <a:gd name="csY532" fmla="*/ 484950 h 493899"/>
                <a:gd name="csX533" fmla="*/ 322741 w 493899"/>
                <a:gd name="csY533" fmla="*/ 486628 h 493899"/>
                <a:gd name="csX534" fmla="*/ 315469 w 493899"/>
                <a:gd name="csY534" fmla="*/ 488306 h 493899"/>
                <a:gd name="csX535" fmla="*/ 308757 w 493899"/>
                <a:gd name="csY535" fmla="*/ 488306 h 493899"/>
                <a:gd name="csX536" fmla="*/ 303164 w 493899"/>
                <a:gd name="csY536" fmla="*/ 492222 h 493899"/>
                <a:gd name="csX537" fmla="*/ 290858 w 493899"/>
                <a:gd name="csY537" fmla="*/ 493900 h 493899"/>
                <a:gd name="csX538" fmla="*/ 289180 w 493899"/>
                <a:gd name="csY538" fmla="*/ 493900 h 493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</a:cxnLst>
              <a:rect l="l" t="t" r="r" b="b"/>
              <a:pathLst>
                <a:path w="493899" h="493899">
                  <a:moveTo>
                    <a:pt x="289180" y="493900"/>
                  </a:moveTo>
                  <a:lnTo>
                    <a:pt x="286943" y="493900"/>
                  </a:lnTo>
                  <a:lnTo>
                    <a:pt x="286943" y="492222"/>
                  </a:lnTo>
                  <a:lnTo>
                    <a:pt x="283587" y="492222"/>
                  </a:lnTo>
                  <a:lnTo>
                    <a:pt x="283587" y="490543"/>
                  </a:lnTo>
                  <a:lnTo>
                    <a:pt x="281909" y="490543"/>
                  </a:lnTo>
                  <a:lnTo>
                    <a:pt x="281909" y="486628"/>
                  </a:lnTo>
                  <a:lnTo>
                    <a:pt x="283587" y="486628"/>
                  </a:lnTo>
                  <a:lnTo>
                    <a:pt x="283587" y="481594"/>
                  </a:lnTo>
                  <a:lnTo>
                    <a:pt x="285265" y="481594"/>
                  </a:lnTo>
                  <a:lnTo>
                    <a:pt x="285265" y="479916"/>
                  </a:lnTo>
                  <a:lnTo>
                    <a:pt x="283587" y="477679"/>
                  </a:lnTo>
                  <a:lnTo>
                    <a:pt x="285265" y="476001"/>
                  </a:lnTo>
                  <a:lnTo>
                    <a:pt x="283587" y="476001"/>
                  </a:lnTo>
                  <a:lnTo>
                    <a:pt x="283587" y="474323"/>
                  </a:lnTo>
                  <a:lnTo>
                    <a:pt x="285265" y="474323"/>
                  </a:lnTo>
                  <a:lnTo>
                    <a:pt x="285265" y="470967"/>
                  </a:lnTo>
                  <a:lnTo>
                    <a:pt x="281909" y="470967"/>
                  </a:lnTo>
                  <a:lnTo>
                    <a:pt x="280231" y="468729"/>
                  </a:lnTo>
                  <a:lnTo>
                    <a:pt x="274637" y="468729"/>
                  </a:lnTo>
                  <a:lnTo>
                    <a:pt x="274637" y="467051"/>
                  </a:lnTo>
                  <a:lnTo>
                    <a:pt x="272959" y="468729"/>
                  </a:lnTo>
                  <a:lnTo>
                    <a:pt x="272959" y="467051"/>
                  </a:lnTo>
                  <a:lnTo>
                    <a:pt x="271281" y="465373"/>
                  </a:lnTo>
                  <a:lnTo>
                    <a:pt x="265688" y="465373"/>
                  </a:lnTo>
                  <a:lnTo>
                    <a:pt x="265688" y="467051"/>
                  </a:lnTo>
                  <a:lnTo>
                    <a:pt x="264010" y="467051"/>
                  </a:lnTo>
                  <a:lnTo>
                    <a:pt x="264010" y="462017"/>
                  </a:lnTo>
                  <a:lnTo>
                    <a:pt x="262332" y="462017"/>
                  </a:lnTo>
                  <a:lnTo>
                    <a:pt x="262332" y="459780"/>
                  </a:lnTo>
                  <a:lnTo>
                    <a:pt x="260654" y="459780"/>
                  </a:lnTo>
                  <a:lnTo>
                    <a:pt x="260654" y="462017"/>
                  </a:lnTo>
                  <a:lnTo>
                    <a:pt x="253382" y="462017"/>
                  </a:lnTo>
                  <a:lnTo>
                    <a:pt x="253382" y="459780"/>
                  </a:lnTo>
                  <a:lnTo>
                    <a:pt x="249467" y="459780"/>
                  </a:lnTo>
                  <a:lnTo>
                    <a:pt x="249467" y="458102"/>
                  </a:lnTo>
                  <a:lnTo>
                    <a:pt x="247789" y="458102"/>
                  </a:lnTo>
                  <a:lnTo>
                    <a:pt x="247789" y="454746"/>
                  </a:lnTo>
                  <a:lnTo>
                    <a:pt x="246111" y="454746"/>
                  </a:lnTo>
                  <a:lnTo>
                    <a:pt x="246111" y="453068"/>
                  </a:lnTo>
                  <a:lnTo>
                    <a:pt x="242755" y="453068"/>
                  </a:lnTo>
                  <a:lnTo>
                    <a:pt x="242755" y="451390"/>
                  </a:lnTo>
                  <a:lnTo>
                    <a:pt x="238839" y="451390"/>
                  </a:lnTo>
                  <a:lnTo>
                    <a:pt x="238839" y="447474"/>
                  </a:lnTo>
                  <a:lnTo>
                    <a:pt x="238839" y="449152"/>
                  </a:lnTo>
                  <a:lnTo>
                    <a:pt x="238839" y="447474"/>
                  </a:lnTo>
                  <a:lnTo>
                    <a:pt x="237161" y="447474"/>
                  </a:lnTo>
                  <a:lnTo>
                    <a:pt x="237161" y="449152"/>
                  </a:lnTo>
                  <a:lnTo>
                    <a:pt x="235483" y="449152"/>
                  </a:lnTo>
                  <a:lnTo>
                    <a:pt x="235483" y="438525"/>
                  </a:lnTo>
                  <a:lnTo>
                    <a:pt x="232127" y="436847"/>
                  </a:lnTo>
                  <a:lnTo>
                    <a:pt x="226534" y="433491"/>
                  </a:lnTo>
                  <a:lnTo>
                    <a:pt x="223178" y="429575"/>
                  </a:lnTo>
                  <a:lnTo>
                    <a:pt x="219262" y="427897"/>
                  </a:lnTo>
                  <a:lnTo>
                    <a:pt x="208635" y="420626"/>
                  </a:lnTo>
                  <a:lnTo>
                    <a:pt x="208635" y="418948"/>
                  </a:lnTo>
                  <a:lnTo>
                    <a:pt x="205279" y="417270"/>
                  </a:lnTo>
                  <a:lnTo>
                    <a:pt x="201363" y="415592"/>
                  </a:lnTo>
                  <a:lnTo>
                    <a:pt x="192414" y="408320"/>
                  </a:lnTo>
                  <a:lnTo>
                    <a:pt x="187380" y="404964"/>
                  </a:lnTo>
                  <a:lnTo>
                    <a:pt x="184024" y="402727"/>
                  </a:lnTo>
                  <a:lnTo>
                    <a:pt x="176752" y="397693"/>
                  </a:lnTo>
                  <a:lnTo>
                    <a:pt x="172837" y="394337"/>
                  </a:lnTo>
                  <a:lnTo>
                    <a:pt x="169481" y="392099"/>
                  </a:lnTo>
                  <a:lnTo>
                    <a:pt x="158853" y="385387"/>
                  </a:lnTo>
                  <a:lnTo>
                    <a:pt x="157175" y="385387"/>
                  </a:lnTo>
                  <a:lnTo>
                    <a:pt x="157175" y="383150"/>
                  </a:lnTo>
                  <a:lnTo>
                    <a:pt x="151582" y="379794"/>
                  </a:lnTo>
                  <a:lnTo>
                    <a:pt x="146548" y="374200"/>
                  </a:lnTo>
                  <a:lnTo>
                    <a:pt x="139276" y="372522"/>
                  </a:lnTo>
                  <a:lnTo>
                    <a:pt x="137598" y="369166"/>
                  </a:lnTo>
                  <a:lnTo>
                    <a:pt x="133683" y="367488"/>
                  </a:lnTo>
                  <a:lnTo>
                    <a:pt x="128649" y="363573"/>
                  </a:lnTo>
                  <a:lnTo>
                    <a:pt x="119699" y="356861"/>
                  </a:lnTo>
                  <a:lnTo>
                    <a:pt x="103478" y="345674"/>
                  </a:lnTo>
                  <a:lnTo>
                    <a:pt x="101800" y="343996"/>
                  </a:lnTo>
                  <a:lnTo>
                    <a:pt x="96207" y="340640"/>
                  </a:lnTo>
                  <a:lnTo>
                    <a:pt x="92851" y="338962"/>
                  </a:lnTo>
                  <a:lnTo>
                    <a:pt x="85579" y="333368"/>
                  </a:lnTo>
                  <a:lnTo>
                    <a:pt x="80545" y="330012"/>
                  </a:lnTo>
                  <a:lnTo>
                    <a:pt x="69918" y="322741"/>
                  </a:lnTo>
                  <a:lnTo>
                    <a:pt x="53697" y="312113"/>
                  </a:lnTo>
                  <a:lnTo>
                    <a:pt x="34120" y="299808"/>
                  </a:lnTo>
                  <a:lnTo>
                    <a:pt x="28526" y="295892"/>
                  </a:lnTo>
                  <a:lnTo>
                    <a:pt x="14543" y="285265"/>
                  </a:lnTo>
                  <a:lnTo>
                    <a:pt x="1678" y="276315"/>
                  </a:lnTo>
                  <a:lnTo>
                    <a:pt x="1678" y="253382"/>
                  </a:lnTo>
                  <a:lnTo>
                    <a:pt x="0" y="249467"/>
                  </a:lnTo>
                  <a:lnTo>
                    <a:pt x="1678" y="247789"/>
                  </a:lnTo>
                  <a:lnTo>
                    <a:pt x="1678" y="237161"/>
                  </a:lnTo>
                  <a:lnTo>
                    <a:pt x="7271" y="237161"/>
                  </a:lnTo>
                  <a:lnTo>
                    <a:pt x="7271" y="233805"/>
                  </a:lnTo>
                  <a:lnTo>
                    <a:pt x="8949" y="233805"/>
                  </a:lnTo>
                  <a:lnTo>
                    <a:pt x="8949" y="231568"/>
                  </a:lnTo>
                  <a:lnTo>
                    <a:pt x="12865" y="231568"/>
                  </a:lnTo>
                  <a:lnTo>
                    <a:pt x="12865" y="229890"/>
                  </a:lnTo>
                  <a:lnTo>
                    <a:pt x="16221" y="229890"/>
                  </a:lnTo>
                  <a:lnTo>
                    <a:pt x="16221" y="228212"/>
                  </a:lnTo>
                  <a:lnTo>
                    <a:pt x="17899" y="228212"/>
                  </a:lnTo>
                  <a:lnTo>
                    <a:pt x="17899" y="226534"/>
                  </a:lnTo>
                  <a:lnTo>
                    <a:pt x="19577" y="226534"/>
                  </a:lnTo>
                  <a:lnTo>
                    <a:pt x="19577" y="224856"/>
                  </a:lnTo>
                  <a:lnTo>
                    <a:pt x="23492" y="224856"/>
                  </a:lnTo>
                  <a:lnTo>
                    <a:pt x="23492" y="223178"/>
                  </a:lnTo>
                  <a:lnTo>
                    <a:pt x="25170" y="223178"/>
                  </a:lnTo>
                  <a:lnTo>
                    <a:pt x="25170" y="220940"/>
                  </a:lnTo>
                  <a:lnTo>
                    <a:pt x="32442" y="220940"/>
                  </a:lnTo>
                  <a:lnTo>
                    <a:pt x="34120" y="219262"/>
                  </a:lnTo>
                  <a:lnTo>
                    <a:pt x="34120" y="217584"/>
                  </a:lnTo>
                  <a:lnTo>
                    <a:pt x="44747" y="217584"/>
                  </a:lnTo>
                  <a:lnTo>
                    <a:pt x="44747" y="219262"/>
                  </a:lnTo>
                  <a:lnTo>
                    <a:pt x="46425" y="219262"/>
                  </a:lnTo>
                  <a:lnTo>
                    <a:pt x="46425" y="217584"/>
                  </a:lnTo>
                  <a:lnTo>
                    <a:pt x="48103" y="217584"/>
                  </a:lnTo>
                  <a:lnTo>
                    <a:pt x="48103" y="215906"/>
                  </a:lnTo>
                  <a:lnTo>
                    <a:pt x="66002" y="215906"/>
                  </a:lnTo>
                  <a:lnTo>
                    <a:pt x="66002" y="214228"/>
                  </a:lnTo>
                  <a:lnTo>
                    <a:pt x="71596" y="214228"/>
                  </a:lnTo>
                  <a:lnTo>
                    <a:pt x="71596" y="215906"/>
                  </a:lnTo>
                  <a:lnTo>
                    <a:pt x="73274" y="215906"/>
                  </a:lnTo>
                  <a:lnTo>
                    <a:pt x="73274" y="217584"/>
                  </a:lnTo>
                  <a:lnTo>
                    <a:pt x="74952" y="217584"/>
                  </a:lnTo>
                  <a:lnTo>
                    <a:pt x="78308" y="214228"/>
                  </a:lnTo>
                  <a:lnTo>
                    <a:pt x="80545" y="210313"/>
                  </a:lnTo>
                  <a:lnTo>
                    <a:pt x="80545" y="206957"/>
                  </a:lnTo>
                  <a:lnTo>
                    <a:pt x="82223" y="206957"/>
                  </a:lnTo>
                  <a:lnTo>
                    <a:pt x="83901" y="205279"/>
                  </a:lnTo>
                  <a:lnTo>
                    <a:pt x="83901" y="203042"/>
                  </a:lnTo>
                  <a:lnTo>
                    <a:pt x="85579" y="203042"/>
                  </a:lnTo>
                  <a:lnTo>
                    <a:pt x="87257" y="201363"/>
                  </a:lnTo>
                  <a:lnTo>
                    <a:pt x="89495" y="201363"/>
                  </a:lnTo>
                  <a:lnTo>
                    <a:pt x="89495" y="199685"/>
                  </a:lnTo>
                  <a:lnTo>
                    <a:pt x="91173" y="199685"/>
                  </a:lnTo>
                  <a:lnTo>
                    <a:pt x="91173" y="198007"/>
                  </a:lnTo>
                  <a:lnTo>
                    <a:pt x="94529" y="198007"/>
                  </a:lnTo>
                  <a:lnTo>
                    <a:pt x="96207" y="196329"/>
                  </a:lnTo>
                  <a:lnTo>
                    <a:pt x="98444" y="196329"/>
                  </a:lnTo>
                  <a:lnTo>
                    <a:pt x="98444" y="194651"/>
                  </a:lnTo>
                  <a:lnTo>
                    <a:pt x="101800" y="194651"/>
                  </a:lnTo>
                  <a:lnTo>
                    <a:pt x="101800" y="190736"/>
                  </a:lnTo>
                  <a:lnTo>
                    <a:pt x="103478" y="190736"/>
                  </a:lnTo>
                  <a:lnTo>
                    <a:pt x="103478" y="189058"/>
                  </a:lnTo>
                  <a:lnTo>
                    <a:pt x="109072" y="189058"/>
                  </a:lnTo>
                  <a:lnTo>
                    <a:pt x="109072" y="187380"/>
                  </a:lnTo>
                  <a:lnTo>
                    <a:pt x="114106" y="187380"/>
                  </a:lnTo>
                  <a:lnTo>
                    <a:pt x="115784" y="185702"/>
                  </a:lnTo>
                  <a:lnTo>
                    <a:pt x="119699" y="185702"/>
                  </a:lnTo>
                  <a:lnTo>
                    <a:pt x="121377" y="183465"/>
                  </a:lnTo>
                  <a:lnTo>
                    <a:pt x="121377" y="178430"/>
                  </a:lnTo>
                  <a:lnTo>
                    <a:pt x="123055" y="178430"/>
                  </a:lnTo>
                  <a:lnTo>
                    <a:pt x="123055" y="174515"/>
                  </a:lnTo>
                  <a:lnTo>
                    <a:pt x="121377" y="174515"/>
                  </a:lnTo>
                  <a:lnTo>
                    <a:pt x="121377" y="172837"/>
                  </a:lnTo>
                  <a:lnTo>
                    <a:pt x="118021" y="172837"/>
                  </a:lnTo>
                  <a:lnTo>
                    <a:pt x="118021" y="166125"/>
                  </a:lnTo>
                  <a:lnTo>
                    <a:pt x="119699" y="166125"/>
                  </a:lnTo>
                  <a:lnTo>
                    <a:pt x="119699" y="158853"/>
                  </a:lnTo>
                  <a:lnTo>
                    <a:pt x="130327" y="154938"/>
                  </a:lnTo>
                  <a:lnTo>
                    <a:pt x="139276" y="153260"/>
                  </a:lnTo>
                  <a:lnTo>
                    <a:pt x="139276" y="148226"/>
                  </a:lnTo>
                  <a:lnTo>
                    <a:pt x="137598" y="148226"/>
                  </a:lnTo>
                  <a:lnTo>
                    <a:pt x="137598" y="145988"/>
                  </a:lnTo>
                  <a:lnTo>
                    <a:pt x="146548" y="145988"/>
                  </a:lnTo>
                  <a:lnTo>
                    <a:pt x="146548" y="144311"/>
                  </a:lnTo>
                  <a:lnTo>
                    <a:pt x="149904" y="144311"/>
                  </a:lnTo>
                  <a:lnTo>
                    <a:pt x="149904" y="142632"/>
                  </a:lnTo>
                  <a:lnTo>
                    <a:pt x="151582" y="142632"/>
                  </a:lnTo>
                  <a:lnTo>
                    <a:pt x="151582" y="144311"/>
                  </a:lnTo>
                  <a:lnTo>
                    <a:pt x="153260" y="144311"/>
                  </a:lnTo>
                  <a:lnTo>
                    <a:pt x="153260" y="142632"/>
                  </a:lnTo>
                  <a:lnTo>
                    <a:pt x="155497" y="142632"/>
                  </a:lnTo>
                  <a:lnTo>
                    <a:pt x="155497" y="144311"/>
                  </a:lnTo>
                  <a:lnTo>
                    <a:pt x="157175" y="144311"/>
                  </a:lnTo>
                  <a:lnTo>
                    <a:pt x="157175" y="142632"/>
                  </a:lnTo>
                  <a:lnTo>
                    <a:pt x="162209" y="142632"/>
                  </a:lnTo>
                  <a:lnTo>
                    <a:pt x="162209" y="144311"/>
                  </a:lnTo>
                  <a:lnTo>
                    <a:pt x="167803" y="144311"/>
                  </a:lnTo>
                  <a:lnTo>
                    <a:pt x="167803" y="145988"/>
                  </a:lnTo>
                  <a:lnTo>
                    <a:pt x="180108" y="145988"/>
                  </a:lnTo>
                  <a:lnTo>
                    <a:pt x="180108" y="142632"/>
                  </a:lnTo>
                  <a:lnTo>
                    <a:pt x="176752" y="142632"/>
                  </a:lnTo>
                  <a:lnTo>
                    <a:pt x="178430" y="142632"/>
                  </a:lnTo>
                  <a:lnTo>
                    <a:pt x="176752" y="140954"/>
                  </a:lnTo>
                  <a:lnTo>
                    <a:pt x="178430" y="140954"/>
                  </a:lnTo>
                  <a:lnTo>
                    <a:pt x="178430" y="137598"/>
                  </a:lnTo>
                  <a:lnTo>
                    <a:pt x="180108" y="137598"/>
                  </a:lnTo>
                  <a:lnTo>
                    <a:pt x="180108" y="135361"/>
                  </a:lnTo>
                  <a:lnTo>
                    <a:pt x="181786" y="135361"/>
                  </a:lnTo>
                  <a:lnTo>
                    <a:pt x="184024" y="133683"/>
                  </a:lnTo>
                  <a:lnTo>
                    <a:pt x="180108" y="130327"/>
                  </a:lnTo>
                  <a:lnTo>
                    <a:pt x="178430" y="130327"/>
                  </a:lnTo>
                  <a:lnTo>
                    <a:pt x="178430" y="128649"/>
                  </a:lnTo>
                  <a:lnTo>
                    <a:pt x="175074" y="128649"/>
                  </a:lnTo>
                  <a:lnTo>
                    <a:pt x="175074" y="126411"/>
                  </a:lnTo>
                  <a:lnTo>
                    <a:pt x="172837" y="124734"/>
                  </a:lnTo>
                  <a:lnTo>
                    <a:pt x="171159" y="121377"/>
                  </a:lnTo>
                  <a:lnTo>
                    <a:pt x="172837" y="119699"/>
                  </a:lnTo>
                  <a:lnTo>
                    <a:pt x="172837" y="117462"/>
                  </a:lnTo>
                  <a:lnTo>
                    <a:pt x="171159" y="117462"/>
                  </a:lnTo>
                  <a:lnTo>
                    <a:pt x="171159" y="115784"/>
                  </a:lnTo>
                  <a:lnTo>
                    <a:pt x="169481" y="115784"/>
                  </a:lnTo>
                  <a:lnTo>
                    <a:pt x="169481" y="112428"/>
                  </a:lnTo>
                  <a:lnTo>
                    <a:pt x="167803" y="112428"/>
                  </a:lnTo>
                  <a:lnTo>
                    <a:pt x="167803" y="106834"/>
                  </a:lnTo>
                  <a:lnTo>
                    <a:pt x="169481" y="106834"/>
                  </a:lnTo>
                  <a:lnTo>
                    <a:pt x="169481" y="101800"/>
                  </a:lnTo>
                  <a:lnTo>
                    <a:pt x="167803" y="101800"/>
                  </a:lnTo>
                  <a:lnTo>
                    <a:pt x="167803" y="100122"/>
                  </a:lnTo>
                  <a:lnTo>
                    <a:pt x="166125" y="100122"/>
                  </a:lnTo>
                  <a:lnTo>
                    <a:pt x="167803" y="97885"/>
                  </a:lnTo>
                  <a:lnTo>
                    <a:pt x="167803" y="82223"/>
                  </a:lnTo>
                  <a:lnTo>
                    <a:pt x="166125" y="82223"/>
                  </a:lnTo>
                  <a:lnTo>
                    <a:pt x="166125" y="80545"/>
                  </a:lnTo>
                  <a:lnTo>
                    <a:pt x="163887" y="80545"/>
                  </a:lnTo>
                  <a:lnTo>
                    <a:pt x="166125" y="78308"/>
                  </a:lnTo>
                  <a:lnTo>
                    <a:pt x="166125" y="74952"/>
                  </a:lnTo>
                  <a:lnTo>
                    <a:pt x="163887" y="74952"/>
                  </a:lnTo>
                  <a:lnTo>
                    <a:pt x="163887" y="69358"/>
                  </a:lnTo>
                  <a:lnTo>
                    <a:pt x="163887" y="69358"/>
                  </a:lnTo>
                  <a:lnTo>
                    <a:pt x="163887" y="67681"/>
                  </a:lnTo>
                  <a:lnTo>
                    <a:pt x="162209" y="67681"/>
                  </a:lnTo>
                  <a:lnTo>
                    <a:pt x="162209" y="66003"/>
                  </a:lnTo>
                  <a:lnTo>
                    <a:pt x="160531" y="66003"/>
                  </a:lnTo>
                  <a:lnTo>
                    <a:pt x="160531" y="64324"/>
                  </a:lnTo>
                  <a:lnTo>
                    <a:pt x="157175" y="64324"/>
                  </a:lnTo>
                  <a:lnTo>
                    <a:pt x="157175" y="62646"/>
                  </a:lnTo>
                  <a:lnTo>
                    <a:pt x="155497" y="62646"/>
                  </a:lnTo>
                  <a:lnTo>
                    <a:pt x="155497" y="58731"/>
                  </a:lnTo>
                  <a:lnTo>
                    <a:pt x="157175" y="58731"/>
                  </a:lnTo>
                  <a:lnTo>
                    <a:pt x="157175" y="60409"/>
                  </a:lnTo>
                  <a:lnTo>
                    <a:pt x="162209" y="60409"/>
                  </a:lnTo>
                  <a:lnTo>
                    <a:pt x="162209" y="58731"/>
                  </a:lnTo>
                  <a:lnTo>
                    <a:pt x="166125" y="58731"/>
                  </a:lnTo>
                  <a:lnTo>
                    <a:pt x="166125" y="57053"/>
                  </a:lnTo>
                  <a:lnTo>
                    <a:pt x="169481" y="57053"/>
                  </a:lnTo>
                  <a:lnTo>
                    <a:pt x="169481" y="53697"/>
                  </a:lnTo>
                  <a:lnTo>
                    <a:pt x="175074" y="53697"/>
                  </a:lnTo>
                  <a:lnTo>
                    <a:pt x="175074" y="52019"/>
                  </a:lnTo>
                  <a:lnTo>
                    <a:pt x="176752" y="52019"/>
                  </a:lnTo>
                  <a:lnTo>
                    <a:pt x="176752" y="49781"/>
                  </a:lnTo>
                  <a:lnTo>
                    <a:pt x="178430" y="49781"/>
                  </a:lnTo>
                  <a:lnTo>
                    <a:pt x="178430" y="46426"/>
                  </a:lnTo>
                  <a:lnTo>
                    <a:pt x="180108" y="46426"/>
                  </a:lnTo>
                  <a:lnTo>
                    <a:pt x="180108" y="44747"/>
                  </a:lnTo>
                  <a:lnTo>
                    <a:pt x="181786" y="43069"/>
                  </a:lnTo>
                  <a:lnTo>
                    <a:pt x="185702" y="43069"/>
                  </a:lnTo>
                  <a:lnTo>
                    <a:pt x="185702" y="40832"/>
                  </a:lnTo>
                  <a:lnTo>
                    <a:pt x="187380" y="40832"/>
                  </a:lnTo>
                  <a:lnTo>
                    <a:pt x="187380" y="39154"/>
                  </a:lnTo>
                  <a:lnTo>
                    <a:pt x="189058" y="39154"/>
                  </a:lnTo>
                  <a:lnTo>
                    <a:pt x="189058" y="40832"/>
                  </a:lnTo>
                  <a:lnTo>
                    <a:pt x="194651" y="40832"/>
                  </a:lnTo>
                  <a:lnTo>
                    <a:pt x="194651" y="39154"/>
                  </a:lnTo>
                  <a:lnTo>
                    <a:pt x="196329" y="39154"/>
                  </a:lnTo>
                  <a:lnTo>
                    <a:pt x="196329" y="35798"/>
                  </a:lnTo>
                  <a:lnTo>
                    <a:pt x="199685" y="35798"/>
                  </a:lnTo>
                  <a:lnTo>
                    <a:pt x="199685" y="39154"/>
                  </a:lnTo>
                  <a:lnTo>
                    <a:pt x="206957" y="39154"/>
                  </a:lnTo>
                  <a:lnTo>
                    <a:pt x="208635" y="37476"/>
                  </a:lnTo>
                  <a:lnTo>
                    <a:pt x="208635" y="35798"/>
                  </a:lnTo>
                  <a:lnTo>
                    <a:pt x="210313" y="35798"/>
                  </a:lnTo>
                  <a:lnTo>
                    <a:pt x="210313" y="30204"/>
                  </a:lnTo>
                  <a:lnTo>
                    <a:pt x="212550" y="30204"/>
                  </a:lnTo>
                  <a:lnTo>
                    <a:pt x="212550" y="28527"/>
                  </a:lnTo>
                  <a:lnTo>
                    <a:pt x="215906" y="28527"/>
                  </a:lnTo>
                  <a:lnTo>
                    <a:pt x="215906" y="26849"/>
                  </a:lnTo>
                  <a:lnTo>
                    <a:pt x="217584" y="26849"/>
                  </a:lnTo>
                  <a:lnTo>
                    <a:pt x="217584" y="25170"/>
                  </a:lnTo>
                  <a:lnTo>
                    <a:pt x="220940" y="25170"/>
                  </a:lnTo>
                  <a:lnTo>
                    <a:pt x="223178" y="23492"/>
                  </a:lnTo>
                  <a:lnTo>
                    <a:pt x="226534" y="23492"/>
                  </a:lnTo>
                  <a:lnTo>
                    <a:pt x="226534" y="21255"/>
                  </a:lnTo>
                  <a:lnTo>
                    <a:pt x="228212" y="23492"/>
                  </a:lnTo>
                  <a:lnTo>
                    <a:pt x="228212" y="21255"/>
                  </a:lnTo>
                  <a:lnTo>
                    <a:pt x="229890" y="21255"/>
                  </a:lnTo>
                  <a:lnTo>
                    <a:pt x="229890" y="19577"/>
                  </a:lnTo>
                  <a:lnTo>
                    <a:pt x="232127" y="19577"/>
                  </a:lnTo>
                  <a:lnTo>
                    <a:pt x="232127" y="17899"/>
                  </a:lnTo>
                  <a:lnTo>
                    <a:pt x="238839" y="17899"/>
                  </a:lnTo>
                  <a:lnTo>
                    <a:pt x="238839" y="16221"/>
                  </a:lnTo>
                  <a:lnTo>
                    <a:pt x="241077" y="16221"/>
                  </a:lnTo>
                  <a:lnTo>
                    <a:pt x="241077" y="17899"/>
                  </a:lnTo>
                  <a:lnTo>
                    <a:pt x="244433" y="17899"/>
                  </a:lnTo>
                  <a:lnTo>
                    <a:pt x="244433" y="16221"/>
                  </a:lnTo>
                  <a:lnTo>
                    <a:pt x="244433" y="17899"/>
                  </a:lnTo>
                  <a:lnTo>
                    <a:pt x="246111" y="17899"/>
                  </a:lnTo>
                  <a:lnTo>
                    <a:pt x="246111" y="16221"/>
                  </a:lnTo>
                  <a:lnTo>
                    <a:pt x="260654" y="16221"/>
                  </a:lnTo>
                  <a:lnTo>
                    <a:pt x="260654" y="14543"/>
                  </a:lnTo>
                  <a:lnTo>
                    <a:pt x="265688" y="14543"/>
                  </a:lnTo>
                  <a:lnTo>
                    <a:pt x="265688" y="16221"/>
                  </a:lnTo>
                  <a:lnTo>
                    <a:pt x="271281" y="16221"/>
                  </a:lnTo>
                  <a:lnTo>
                    <a:pt x="271281" y="12306"/>
                  </a:lnTo>
                  <a:lnTo>
                    <a:pt x="274637" y="12306"/>
                  </a:lnTo>
                  <a:lnTo>
                    <a:pt x="274637" y="10627"/>
                  </a:lnTo>
                  <a:lnTo>
                    <a:pt x="276315" y="10627"/>
                  </a:lnTo>
                  <a:lnTo>
                    <a:pt x="274637" y="10627"/>
                  </a:lnTo>
                  <a:lnTo>
                    <a:pt x="276315" y="10627"/>
                  </a:lnTo>
                  <a:lnTo>
                    <a:pt x="276315" y="8950"/>
                  </a:lnTo>
                  <a:lnTo>
                    <a:pt x="281909" y="8950"/>
                  </a:lnTo>
                  <a:lnTo>
                    <a:pt x="281909" y="10627"/>
                  </a:lnTo>
                  <a:lnTo>
                    <a:pt x="283587" y="10627"/>
                  </a:lnTo>
                  <a:lnTo>
                    <a:pt x="283587" y="8950"/>
                  </a:lnTo>
                  <a:lnTo>
                    <a:pt x="286943" y="8950"/>
                  </a:lnTo>
                  <a:lnTo>
                    <a:pt x="286943" y="10627"/>
                  </a:lnTo>
                  <a:lnTo>
                    <a:pt x="292536" y="10627"/>
                  </a:lnTo>
                  <a:lnTo>
                    <a:pt x="292536" y="8950"/>
                  </a:lnTo>
                  <a:lnTo>
                    <a:pt x="294214" y="8950"/>
                  </a:lnTo>
                  <a:lnTo>
                    <a:pt x="294214" y="7272"/>
                  </a:lnTo>
                  <a:lnTo>
                    <a:pt x="298130" y="7272"/>
                  </a:lnTo>
                  <a:lnTo>
                    <a:pt x="298130" y="5593"/>
                  </a:lnTo>
                  <a:lnTo>
                    <a:pt x="304842" y="5593"/>
                  </a:lnTo>
                  <a:lnTo>
                    <a:pt x="304842" y="7272"/>
                  </a:lnTo>
                  <a:lnTo>
                    <a:pt x="306520" y="7272"/>
                  </a:lnTo>
                  <a:lnTo>
                    <a:pt x="306520" y="5593"/>
                  </a:lnTo>
                  <a:lnTo>
                    <a:pt x="308757" y="7272"/>
                  </a:lnTo>
                  <a:lnTo>
                    <a:pt x="308757" y="5593"/>
                  </a:lnTo>
                  <a:lnTo>
                    <a:pt x="315469" y="5593"/>
                  </a:lnTo>
                  <a:lnTo>
                    <a:pt x="315469" y="7272"/>
                  </a:lnTo>
                  <a:lnTo>
                    <a:pt x="326656" y="7272"/>
                  </a:lnTo>
                  <a:lnTo>
                    <a:pt x="326656" y="8950"/>
                  </a:lnTo>
                  <a:lnTo>
                    <a:pt x="328334" y="8950"/>
                  </a:lnTo>
                  <a:lnTo>
                    <a:pt x="328334" y="10627"/>
                  </a:lnTo>
                  <a:lnTo>
                    <a:pt x="328334" y="10627"/>
                  </a:lnTo>
                  <a:lnTo>
                    <a:pt x="330012" y="12306"/>
                  </a:lnTo>
                  <a:lnTo>
                    <a:pt x="333368" y="12306"/>
                  </a:lnTo>
                  <a:lnTo>
                    <a:pt x="333368" y="14543"/>
                  </a:lnTo>
                  <a:lnTo>
                    <a:pt x="335046" y="14543"/>
                  </a:lnTo>
                  <a:lnTo>
                    <a:pt x="335046" y="12306"/>
                  </a:lnTo>
                  <a:lnTo>
                    <a:pt x="340640" y="12306"/>
                  </a:lnTo>
                  <a:lnTo>
                    <a:pt x="340640" y="10627"/>
                  </a:lnTo>
                  <a:lnTo>
                    <a:pt x="342318" y="10627"/>
                  </a:lnTo>
                  <a:lnTo>
                    <a:pt x="342318" y="8950"/>
                  </a:lnTo>
                  <a:lnTo>
                    <a:pt x="343996" y="8950"/>
                  </a:lnTo>
                  <a:lnTo>
                    <a:pt x="343996" y="7272"/>
                  </a:lnTo>
                  <a:lnTo>
                    <a:pt x="346233" y="7272"/>
                  </a:lnTo>
                  <a:lnTo>
                    <a:pt x="346233" y="8950"/>
                  </a:lnTo>
                  <a:lnTo>
                    <a:pt x="347911" y="8950"/>
                  </a:lnTo>
                  <a:lnTo>
                    <a:pt x="349589" y="7272"/>
                  </a:lnTo>
                  <a:lnTo>
                    <a:pt x="355183" y="7272"/>
                  </a:lnTo>
                  <a:lnTo>
                    <a:pt x="355183" y="5593"/>
                  </a:lnTo>
                  <a:lnTo>
                    <a:pt x="356861" y="5593"/>
                  </a:lnTo>
                  <a:lnTo>
                    <a:pt x="356861" y="3356"/>
                  </a:lnTo>
                  <a:lnTo>
                    <a:pt x="358539" y="3356"/>
                  </a:lnTo>
                  <a:lnTo>
                    <a:pt x="358539" y="0"/>
                  </a:lnTo>
                  <a:lnTo>
                    <a:pt x="363573" y="0"/>
                  </a:lnTo>
                  <a:lnTo>
                    <a:pt x="363573" y="3356"/>
                  </a:lnTo>
                  <a:lnTo>
                    <a:pt x="365810" y="3356"/>
                  </a:lnTo>
                  <a:lnTo>
                    <a:pt x="365810" y="5593"/>
                  </a:lnTo>
                  <a:lnTo>
                    <a:pt x="370844" y="5593"/>
                  </a:lnTo>
                  <a:lnTo>
                    <a:pt x="372522" y="7272"/>
                  </a:lnTo>
                  <a:lnTo>
                    <a:pt x="374760" y="7272"/>
                  </a:lnTo>
                  <a:lnTo>
                    <a:pt x="374760" y="5593"/>
                  </a:lnTo>
                  <a:lnTo>
                    <a:pt x="379794" y="5593"/>
                  </a:lnTo>
                  <a:lnTo>
                    <a:pt x="379794" y="3356"/>
                  </a:lnTo>
                  <a:lnTo>
                    <a:pt x="381472" y="3356"/>
                  </a:lnTo>
                  <a:lnTo>
                    <a:pt x="381472" y="1678"/>
                  </a:lnTo>
                  <a:lnTo>
                    <a:pt x="387065" y="1678"/>
                  </a:lnTo>
                  <a:lnTo>
                    <a:pt x="387065" y="3356"/>
                  </a:lnTo>
                  <a:lnTo>
                    <a:pt x="390421" y="3356"/>
                  </a:lnTo>
                  <a:lnTo>
                    <a:pt x="390421" y="5593"/>
                  </a:lnTo>
                  <a:lnTo>
                    <a:pt x="392099" y="5593"/>
                  </a:lnTo>
                  <a:lnTo>
                    <a:pt x="392099" y="7272"/>
                  </a:lnTo>
                  <a:lnTo>
                    <a:pt x="401049" y="7272"/>
                  </a:lnTo>
                  <a:lnTo>
                    <a:pt x="401049" y="5593"/>
                  </a:lnTo>
                  <a:lnTo>
                    <a:pt x="413914" y="5593"/>
                  </a:lnTo>
                  <a:lnTo>
                    <a:pt x="413914" y="8950"/>
                  </a:lnTo>
                  <a:lnTo>
                    <a:pt x="412236" y="8950"/>
                  </a:lnTo>
                  <a:lnTo>
                    <a:pt x="412236" y="10627"/>
                  </a:lnTo>
                  <a:lnTo>
                    <a:pt x="409998" y="10627"/>
                  </a:lnTo>
                  <a:lnTo>
                    <a:pt x="409998" y="12306"/>
                  </a:lnTo>
                  <a:lnTo>
                    <a:pt x="408320" y="12306"/>
                  </a:lnTo>
                  <a:lnTo>
                    <a:pt x="408320" y="16221"/>
                  </a:lnTo>
                  <a:lnTo>
                    <a:pt x="406642" y="16221"/>
                  </a:lnTo>
                  <a:lnTo>
                    <a:pt x="406642" y="17899"/>
                  </a:lnTo>
                  <a:lnTo>
                    <a:pt x="403286" y="17899"/>
                  </a:lnTo>
                  <a:lnTo>
                    <a:pt x="403286" y="19577"/>
                  </a:lnTo>
                  <a:lnTo>
                    <a:pt x="406642" y="19577"/>
                  </a:lnTo>
                  <a:lnTo>
                    <a:pt x="406642" y="21255"/>
                  </a:lnTo>
                  <a:lnTo>
                    <a:pt x="408320" y="21255"/>
                  </a:lnTo>
                  <a:lnTo>
                    <a:pt x="408320" y="23492"/>
                  </a:lnTo>
                  <a:lnTo>
                    <a:pt x="406642" y="23492"/>
                  </a:lnTo>
                  <a:lnTo>
                    <a:pt x="406642" y="34120"/>
                  </a:lnTo>
                  <a:lnTo>
                    <a:pt x="404964" y="34120"/>
                  </a:lnTo>
                  <a:lnTo>
                    <a:pt x="404964" y="40832"/>
                  </a:lnTo>
                  <a:lnTo>
                    <a:pt x="406642" y="43069"/>
                  </a:lnTo>
                  <a:lnTo>
                    <a:pt x="406642" y="53697"/>
                  </a:lnTo>
                  <a:lnTo>
                    <a:pt x="408320" y="53697"/>
                  </a:lnTo>
                  <a:lnTo>
                    <a:pt x="408320" y="58731"/>
                  </a:lnTo>
                  <a:lnTo>
                    <a:pt x="406642" y="58731"/>
                  </a:lnTo>
                  <a:lnTo>
                    <a:pt x="406642" y="64324"/>
                  </a:lnTo>
                  <a:lnTo>
                    <a:pt x="404964" y="64324"/>
                  </a:lnTo>
                  <a:lnTo>
                    <a:pt x="404964" y="69358"/>
                  </a:lnTo>
                  <a:lnTo>
                    <a:pt x="404964" y="69358"/>
                  </a:lnTo>
                  <a:lnTo>
                    <a:pt x="404964" y="74952"/>
                  </a:lnTo>
                  <a:lnTo>
                    <a:pt x="401049" y="74952"/>
                  </a:lnTo>
                  <a:lnTo>
                    <a:pt x="401049" y="76630"/>
                  </a:lnTo>
                  <a:lnTo>
                    <a:pt x="399371" y="76630"/>
                  </a:lnTo>
                  <a:lnTo>
                    <a:pt x="399371" y="78308"/>
                  </a:lnTo>
                  <a:lnTo>
                    <a:pt x="396015" y="78308"/>
                  </a:lnTo>
                  <a:lnTo>
                    <a:pt x="396015" y="82223"/>
                  </a:lnTo>
                  <a:lnTo>
                    <a:pt x="394337" y="82223"/>
                  </a:lnTo>
                  <a:lnTo>
                    <a:pt x="394337" y="85580"/>
                  </a:lnTo>
                  <a:lnTo>
                    <a:pt x="390421" y="85580"/>
                  </a:lnTo>
                  <a:lnTo>
                    <a:pt x="388743" y="87258"/>
                  </a:lnTo>
                  <a:lnTo>
                    <a:pt x="388743" y="88935"/>
                  </a:lnTo>
                  <a:lnTo>
                    <a:pt x="387065" y="88935"/>
                  </a:lnTo>
                  <a:lnTo>
                    <a:pt x="388743" y="91173"/>
                  </a:lnTo>
                  <a:lnTo>
                    <a:pt x="388743" y="92851"/>
                  </a:lnTo>
                  <a:lnTo>
                    <a:pt x="387065" y="94529"/>
                  </a:lnTo>
                  <a:lnTo>
                    <a:pt x="388743" y="94529"/>
                  </a:lnTo>
                  <a:lnTo>
                    <a:pt x="388743" y="96207"/>
                  </a:lnTo>
                  <a:lnTo>
                    <a:pt x="388743" y="96207"/>
                  </a:lnTo>
                  <a:lnTo>
                    <a:pt x="388743" y="103478"/>
                  </a:lnTo>
                  <a:lnTo>
                    <a:pt x="390421" y="105157"/>
                  </a:lnTo>
                  <a:lnTo>
                    <a:pt x="392099" y="106834"/>
                  </a:lnTo>
                  <a:lnTo>
                    <a:pt x="392099" y="112428"/>
                  </a:lnTo>
                  <a:lnTo>
                    <a:pt x="394337" y="114106"/>
                  </a:lnTo>
                  <a:lnTo>
                    <a:pt x="396015" y="114106"/>
                  </a:lnTo>
                  <a:lnTo>
                    <a:pt x="401049" y="117462"/>
                  </a:lnTo>
                  <a:lnTo>
                    <a:pt x="403286" y="119699"/>
                  </a:lnTo>
                  <a:lnTo>
                    <a:pt x="404964" y="123055"/>
                  </a:lnTo>
                  <a:lnTo>
                    <a:pt x="406642" y="124734"/>
                  </a:lnTo>
                  <a:lnTo>
                    <a:pt x="406642" y="133683"/>
                  </a:lnTo>
                  <a:lnTo>
                    <a:pt x="422863" y="144311"/>
                  </a:lnTo>
                  <a:lnTo>
                    <a:pt x="424541" y="145988"/>
                  </a:lnTo>
                  <a:lnTo>
                    <a:pt x="424541" y="148226"/>
                  </a:lnTo>
                  <a:lnTo>
                    <a:pt x="426219" y="154938"/>
                  </a:lnTo>
                  <a:lnTo>
                    <a:pt x="427897" y="162209"/>
                  </a:lnTo>
                  <a:lnTo>
                    <a:pt x="429575" y="171159"/>
                  </a:lnTo>
                  <a:lnTo>
                    <a:pt x="431813" y="176752"/>
                  </a:lnTo>
                  <a:lnTo>
                    <a:pt x="431813" y="180108"/>
                  </a:lnTo>
                  <a:lnTo>
                    <a:pt x="435169" y="196329"/>
                  </a:lnTo>
                  <a:lnTo>
                    <a:pt x="435169" y="198007"/>
                  </a:lnTo>
                  <a:lnTo>
                    <a:pt x="431813" y="198007"/>
                  </a:lnTo>
                  <a:lnTo>
                    <a:pt x="431813" y="203042"/>
                  </a:lnTo>
                  <a:lnTo>
                    <a:pt x="435169" y="206957"/>
                  </a:lnTo>
                  <a:lnTo>
                    <a:pt x="438525" y="211991"/>
                  </a:lnTo>
                  <a:lnTo>
                    <a:pt x="438525" y="215906"/>
                  </a:lnTo>
                  <a:lnTo>
                    <a:pt x="440762" y="217584"/>
                  </a:lnTo>
                  <a:lnTo>
                    <a:pt x="440762" y="219262"/>
                  </a:lnTo>
                  <a:lnTo>
                    <a:pt x="442440" y="219262"/>
                  </a:lnTo>
                  <a:lnTo>
                    <a:pt x="442440" y="224856"/>
                  </a:lnTo>
                  <a:lnTo>
                    <a:pt x="444118" y="229890"/>
                  </a:lnTo>
                  <a:lnTo>
                    <a:pt x="444118" y="238839"/>
                  </a:lnTo>
                  <a:lnTo>
                    <a:pt x="442440" y="244433"/>
                  </a:lnTo>
                  <a:lnTo>
                    <a:pt x="442440" y="249467"/>
                  </a:lnTo>
                  <a:lnTo>
                    <a:pt x="440762" y="251704"/>
                  </a:lnTo>
                  <a:lnTo>
                    <a:pt x="442440" y="251704"/>
                  </a:lnTo>
                  <a:lnTo>
                    <a:pt x="442440" y="255060"/>
                  </a:lnTo>
                  <a:lnTo>
                    <a:pt x="444118" y="256738"/>
                  </a:lnTo>
                  <a:lnTo>
                    <a:pt x="445796" y="260094"/>
                  </a:lnTo>
                  <a:lnTo>
                    <a:pt x="445796" y="262332"/>
                  </a:lnTo>
                  <a:lnTo>
                    <a:pt x="444118" y="262332"/>
                  </a:lnTo>
                  <a:lnTo>
                    <a:pt x="444118" y="269044"/>
                  </a:lnTo>
                  <a:lnTo>
                    <a:pt x="444118" y="269044"/>
                  </a:lnTo>
                  <a:lnTo>
                    <a:pt x="442440" y="271281"/>
                  </a:lnTo>
                  <a:lnTo>
                    <a:pt x="442440" y="277993"/>
                  </a:lnTo>
                  <a:lnTo>
                    <a:pt x="442440" y="277993"/>
                  </a:lnTo>
                  <a:lnTo>
                    <a:pt x="442440" y="286943"/>
                  </a:lnTo>
                  <a:lnTo>
                    <a:pt x="444118" y="286943"/>
                  </a:lnTo>
                  <a:lnTo>
                    <a:pt x="444118" y="294214"/>
                  </a:lnTo>
                  <a:lnTo>
                    <a:pt x="442440" y="297570"/>
                  </a:lnTo>
                  <a:lnTo>
                    <a:pt x="438525" y="301486"/>
                  </a:lnTo>
                  <a:lnTo>
                    <a:pt x="435169" y="301486"/>
                  </a:lnTo>
                  <a:lnTo>
                    <a:pt x="433491" y="304842"/>
                  </a:lnTo>
                  <a:lnTo>
                    <a:pt x="431813" y="306520"/>
                  </a:lnTo>
                  <a:lnTo>
                    <a:pt x="447474" y="328334"/>
                  </a:lnTo>
                  <a:lnTo>
                    <a:pt x="447474" y="340640"/>
                  </a:lnTo>
                  <a:lnTo>
                    <a:pt x="449152" y="340640"/>
                  </a:lnTo>
                  <a:lnTo>
                    <a:pt x="449152" y="345674"/>
                  </a:lnTo>
                  <a:lnTo>
                    <a:pt x="451390" y="345674"/>
                  </a:lnTo>
                  <a:lnTo>
                    <a:pt x="451390" y="347911"/>
                  </a:lnTo>
                  <a:lnTo>
                    <a:pt x="453068" y="347911"/>
                  </a:lnTo>
                  <a:lnTo>
                    <a:pt x="453068" y="349589"/>
                  </a:lnTo>
                  <a:lnTo>
                    <a:pt x="454746" y="349589"/>
                  </a:lnTo>
                  <a:lnTo>
                    <a:pt x="454746" y="351267"/>
                  </a:lnTo>
                  <a:lnTo>
                    <a:pt x="460339" y="351267"/>
                  </a:lnTo>
                  <a:lnTo>
                    <a:pt x="460339" y="349589"/>
                  </a:lnTo>
                  <a:lnTo>
                    <a:pt x="463695" y="349589"/>
                  </a:lnTo>
                  <a:lnTo>
                    <a:pt x="463695" y="351267"/>
                  </a:lnTo>
                  <a:lnTo>
                    <a:pt x="465373" y="351267"/>
                  </a:lnTo>
                  <a:lnTo>
                    <a:pt x="465373" y="349589"/>
                  </a:lnTo>
                  <a:lnTo>
                    <a:pt x="467051" y="349589"/>
                  </a:lnTo>
                  <a:lnTo>
                    <a:pt x="469289" y="351267"/>
                  </a:lnTo>
                  <a:lnTo>
                    <a:pt x="470967" y="351267"/>
                  </a:lnTo>
                  <a:lnTo>
                    <a:pt x="470967" y="352945"/>
                  </a:lnTo>
                  <a:lnTo>
                    <a:pt x="472645" y="354623"/>
                  </a:lnTo>
                  <a:lnTo>
                    <a:pt x="477679" y="358539"/>
                  </a:lnTo>
                  <a:lnTo>
                    <a:pt x="483272" y="363573"/>
                  </a:lnTo>
                  <a:lnTo>
                    <a:pt x="490544" y="374200"/>
                  </a:lnTo>
                  <a:lnTo>
                    <a:pt x="493899" y="378116"/>
                  </a:lnTo>
                  <a:lnTo>
                    <a:pt x="492222" y="378116"/>
                  </a:lnTo>
                  <a:lnTo>
                    <a:pt x="490544" y="379794"/>
                  </a:lnTo>
                  <a:lnTo>
                    <a:pt x="488866" y="381472"/>
                  </a:lnTo>
                  <a:lnTo>
                    <a:pt x="481594" y="385387"/>
                  </a:lnTo>
                  <a:lnTo>
                    <a:pt x="472645" y="390421"/>
                  </a:lnTo>
                  <a:lnTo>
                    <a:pt x="467051" y="394337"/>
                  </a:lnTo>
                  <a:lnTo>
                    <a:pt x="463695" y="396015"/>
                  </a:lnTo>
                  <a:lnTo>
                    <a:pt x="462017" y="397693"/>
                  </a:lnTo>
                  <a:lnTo>
                    <a:pt x="460339" y="397693"/>
                  </a:lnTo>
                  <a:lnTo>
                    <a:pt x="460339" y="399371"/>
                  </a:lnTo>
                  <a:lnTo>
                    <a:pt x="456423" y="399371"/>
                  </a:lnTo>
                  <a:lnTo>
                    <a:pt x="454746" y="402727"/>
                  </a:lnTo>
                  <a:lnTo>
                    <a:pt x="444118" y="408320"/>
                  </a:lnTo>
                  <a:lnTo>
                    <a:pt x="440762" y="409998"/>
                  </a:lnTo>
                  <a:lnTo>
                    <a:pt x="438525" y="411676"/>
                  </a:lnTo>
                  <a:lnTo>
                    <a:pt x="435169" y="413914"/>
                  </a:lnTo>
                  <a:lnTo>
                    <a:pt x="429575" y="417270"/>
                  </a:lnTo>
                  <a:lnTo>
                    <a:pt x="426219" y="420626"/>
                  </a:lnTo>
                  <a:lnTo>
                    <a:pt x="417269" y="426219"/>
                  </a:lnTo>
                  <a:lnTo>
                    <a:pt x="412236" y="429575"/>
                  </a:lnTo>
                  <a:lnTo>
                    <a:pt x="406642" y="433491"/>
                  </a:lnTo>
                  <a:lnTo>
                    <a:pt x="399371" y="436847"/>
                  </a:lnTo>
                  <a:lnTo>
                    <a:pt x="387065" y="445796"/>
                  </a:lnTo>
                  <a:lnTo>
                    <a:pt x="385387" y="447474"/>
                  </a:lnTo>
                  <a:lnTo>
                    <a:pt x="383709" y="447474"/>
                  </a:lnTo>
                  <a:lnTo>
                    <a:pt x="383709" y="449152"/>
                  </a:lnTo>
                  <a:lnTo>
                    <a:pt x="381472" y="449152"/>
                  </a:lnTo>
                  <a:lnTo>
                    <a:pt x="381472" y="451390"/>
                  </a:lnTo>
                  <a:lnTo>
                    <a:pt x="378115" y="453068"/>
                  </a:lnTo>
                  <a:lnTo>
                    <a:pt x="372522" y="458102"/>
                  </a:lnTo>
                  <a:lnTo>
                    <a:pt x="372522" y="459780"/>
                  </a:lnTo>
                  <a:lnTo>
                    <a:pt x="370844" y="459780"/>
                  </a:lnTo>
                  <a:lnTo>
                    <a:pt x="363573" y="465373"/>
                  </a:lnTo>
                  <a:lnTo>
                    <a:pt x="360217" y="468729"/>
                  </a:lnTo>
                  <a:lnTo>
                    <a:pt x="355183" y="474323"/>
                  </a:lnTo>
                  <a:lnTo>
                    <a:pt x="352945" y="476001"/>
                  </a:lnTo>
                  <a:lnTo>
                    <a:pt x="349589" y="479916"/>
                  </a:lnTo>
                  <a:lnTo>
                    <a:pt x="346233" y="481594"/>
                  </a:lnTo>
                  <a:lnTo>
                    <a:pt x="340640" y="483272"/>
                  </a:lnTo>
                  <a:lnTo>
                    <a:pt x="335046" y="483272"/>
                  </a:lnTo>
                  <a:lnTo>
                    <a:pt x="331690" y="484950"/>
                  </a:lnTo>
                  <a:lnTo>
                    <a:pt x="322741" y="486628"/>
                  </a:lnTo>
                  <a:lnTo>
                    <a:pt x="315469" y="488306"/>
                  </a:lnTo>
                  <a:lnTo>
                    <a:pt x="308757" y="488306"/>
                  </a:lnTo>
                  <a:lnTo>
                    <a:pt x="303164" y="492222"/>
                  </a:lnTo>
                  <a:lnTo>
                    <a:pt x="290858" y="493900"/>
                  </a:lnTo>
                  <a:lnTo>
                    <a:pt x="289180" y="49390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7B931F6-B4DB-B79F-5685-A9EB5B1043D8}"/>
                </a:ext>
              </a:extLst>
            </p:cNvPr>
            <p:cNvSpPr/>
            <p:nvPr/>
          </p:nvSpPr>
          <p:spPr>
            <a:xfrm>
              <a:off x="4883375" y="4375348"/>
              <a:ext cx="294214" cy="333927"/>
            </a:xfrm>
            <a:custGeom>
              <a:avLst/>
              <a:gdLst>
                <a:gd name="csX0" fmla="*/ 215347 w 294214"/>
                <a:gd name="csY0" fmla="*/ 333928 h 333927"/>
                <a:gd name="csX1" fmla="*/ 213669 w 294214"/>
                <a:gd name="csY1" fmla="*/ 333928 h 333927"/>
                <a:gd name="csX2" fmla="*/ 211991 w 294214"/>
                <a:gd name="csY2" fmla="*/ 331690 h 333927"/>
                <a:gd name="csX3" fmla="*/ 206397 w 294214"/>
                <a:gd name="csY3" fmla="*/ 331690 h 333927"/>
                <a:gd name="csX4" fmla="*/ 204719 w 294214"/>
                <a:gd name="csY4" fmla="*/ 330012 h 333927"/>
                <a:gd name="csX5" fmla="*/ 203041 w 294214"/>
                <a:gd name="csY5" fmla="*/ 328334 h 333927"/>
                <a:gd name="csX6" fmla="*/ 203041 w 294214"/>
                <a:gd name="csY6" fmla="*/ 330012 h 333927"/>
                <a:gd name="csX7" fmla="*/ 199685 w 294214"/>
                <a:gd name="csY7" fmla="*/ 330012 h 333927"/>
                <a:gd name="csX8" fmla="*/ 199685 w 294214"/>
                <a:gd name="csY8" fmla="*/ 331690 h 333927"/>
                <a:gd name="csX9" fmla="*/ 197448 w 294214"/>
                <a:gd name="csY9" fmla="*/ 331690 h 333927"/>
                <a:gd name="csX10" fmla="*/ 197448 w 294214"/>
                <a:gd name="csY10" fmla="*/ 330012 h 333927"/>
                <a:gd name="csX11" fmla="*/ 195770 w 294214"/>
                <a:gd name="csY11" fmla="*/ 330012 h 333927"/>
                <a:gd name="csX12" fmla="*/ 194092 w 294214"/>
                <a:gd name="csY12" fmla="*/ 328334 h 333927"/>
                <a:gd name="csX13" fmla="*/ 194092 w 294214"/>
                <a:gd name="csY13" fmla="*/ 330012 h 333927"/>
                <a:gd name="csX14" fmla="*/ 188498 w 294214"/>
                <a:gd name="csY14" fmla="*/ 330012 h 333927"/>
                <a:gd name="csX15" fmla="*/ 188498 w 294214"/>
                <a:gd name="csY15" fmla="*/ 328334 h 333927"/>
                <a:gd name="csX16" fmla="*/ 168921 w 294214"/>
                <a:gd name="csY16" fmla="*/ 328334 h 333927"/>
                <a:gd name="csX17" fmla="*/ 168921 w 294214"/>
                <a:gd name="csY17" fmla="*/ 326656 h 333927"/>
                <a:gd name="csX18" fmla="*/ 165565 w 294214"/>
                <a:gd name="csY18" fmla="*/ 326656 h 333927"/>
                <a:gd name="csX19" fmla="*/ 163887 w 294214"/>
                <a:gd name="csY19" fmla="*/ 324978 h 333927"/>
                <a:gd name="csX20" fmla="*/ 163887 w 294214"/>
                <a:gd name="csY20" fmla="*/ 322741 h 333927"/>
                <a:gd name="csX21" fmla="*/ 162209 w 294214"/>
                <a:gd name="csY21" fmla="*/ 322741 h 333927"/>
                <a:gd name="csX22" fmla="*/ 162209 w 294214"/>
                <a:gd name="csY22" fmla="*/ 321063 h 333927"/>
                <a:gd name="csX23" fmla="*/ 159972 w 294214"/>
                <a:gd name="csY23" fmla="*/ 321063 h 333927"/>
                <a:gd name="csX24" fmla="*/ 159972 w 294214"/>
                <a:gd name="csY24" fmla="*/ 319385 h 333927"/>
                <a:gd name="csX25" fmla="*/ 158294 w 294214"/>
                <a:gd name="csY25" fmla="*/ 317707 h 333927"/>
                <a:gd name="csX26" fmla="*/ 57053 w 294214"/>
                <a:gd name="csY26" fmla="*/ 317707 h 333927"/>
                <a:gd name="csX27" fmla="*/ 57053 w 294214"/>
                <a:gd name="csY27" fmla="*/ 319385 h 333927"/>
                <a:gd name="csX28" fmla="*/ 51459 w 294214"/>
                <a:gd name="csY28" fmla="*/ 319385 h 333927"/>
                <a:gd name="csX29" fmla="*/ 51459 w 294214"/>
                <a:gd name="csY29" fmla="*/ 317707 h 333927"/>
                <a:gd name="csX30" fmla="*/ 49781 w 294214"/>
                <a:gd name="csY30" fmla="*/ 317707 h 333927"/>
                <a:gd name="csX31" fmla="*/ 49781 w 294214"/>
                <a:gd name="csY31" fmla="*/ 316029 h 333927"/>
                <a:gd name="csX32" fmla="*/ 48103 w 294214"/>
                <a:gd name="csY32" fmla="*/ 316029 h 333927"/>
                <a:gd name="csX33" fmla="*/ 48103 w 294214"/>
                <a:gd name="csY33" fmla="*/ 313791 h 333927"/>
                <a:gd name="csX34" fmla="*/ 44188 w 294214"/>
                <a:gd name="csY34" fmla="*/ 313791 h 333927"/>
                <a:gd name="csX35" fmla="*/ 42510 w 294214"/>
                <a:gd name="csY35" fmla="*/ 312113 h 333927"/>
                <a:gd name="csX36" fmla="*/ 42510 w 294214"/>
                <a:gd name="csY36" fmla="*/ 310435 h 333927"/>
                <a:gd name="csX37" fmla="*/ 40832 w 294214"/>
                <a:gd name="csY37" fmla="*/ 310435 h 333927"/>
                <a:gd name="csX38" fmla="*/ 42510 w 294214"/>
                <a:gd name="csY38" fmla="*/ 310435 h 333927"/>
                <a:gd name="csX39" fmla="*/ 40832 w 294214"/>
                <a:gd name="csY39" fmla="*/ 310435 h 333927"/>
                <a:gd name="csX40" fmla="*/ 40832 w 294214"/>
                <a:gd name="csY40" fmla="*/ 308757 h 333927"/>
                <a:gd name="csX41" fmla="*/ 39154 w 294214"/>
                <a:gd name="csY41" fmla="*/ 308757 h 333927"/>
                <a:gd name="csX42" fmla="*/ 37476 w 294214"/>
                <a:gd name="csY42" fmla="*/ 307079 h 333927"/>
                <a:gd name="csX43" fmla="*/ 37476 w 294214"/>
                <a:gd name="csY43" fmla="*/ 308757 h 333927"/>
                <a:gd name="csX44" fmla="*/ 35239 w 294214"/>
                <a:gd name="csY44" fmla="*/ 308757 h 333927"/>
                <a:gd name="csX45" fmla="*/ 35239 w 294214"/>
                <a:gd name="csY45" fmla="*/ 307079 h 333927"/>
                <a:gd name="csX46" fmla="*/ 33561 w 294214"/>
                <a:gd name="csY46" fmla="*/ 308757 h 333927"/>
                <a:gd name="csX47" fmla="*/ 33561 w 294214"/>
                <a:gd name="csY47" fmla="*/ 307079 h 333927"/>
                <a:gd name="csX48" fmla="*/ 28526 w 294214"/>
                <a:gd name="csY48" fmla="*/ 307079 h 333927"/>
                <a:gd name="csX49" fmla="*/ 28526 w 294214"/>
                <a:gd name="csY49" fmla="*/ 308757 h 333927"/>
                <a:gd name="csX50" fmla="*/ 26289 w 294214"/>
                <a:gd name="csY50" fmla="*/ 308757 h 333927"/>
                <a:gd name="csX51" fmla="*/ 26289 w 294214"/>
                <a:gd name="csY51" fmla="*/ 310435 h 333927"/>
                <a:gd name="csX52" fmla="*/ 22933 w 294214"/>
                <a:gd name="csY52" fmla="*/ 310435 h 333927"/>
                <a:gd name="csX53" fmla="*/ 21255 w 294214"/>
                <a:gd name="csY53" fmla="*/ 312113 h 333927"/>
                <a:gd name="csX54" fmla="*/ 21255 w 294214"/>
                <a:gd name="csY54" fmla="*/ 313791 h 333927"/>
                <a:gd name="csX55" fmla="*/ 8949 w 294214"/>
                <a:gd name="csY55" fmla="*/ 313791 h 333927"/>
                <a:gd name="csX56" fmla="*/ 8949 w 294214"/>
                <a:gd name="csY56" fmla="*/ 312113 h 333927"/>
                <a:gd name="csX57" fmla="*/ 3356 w 294214"/>
                <a:gd name="csY57" fmla="*/ 312113 h 333927"/>
                <a:gd name="csX58" fmla="*/ 3356 w 294214"/>
                <a:gd name="csY58" fmla="*/ 313791 h 333927"/>
                <a:gd name="csX59" fmla="*/ 0 w 294214"/>
                <a:gd name="csY59" fmla="*/ 313791 h 333927"/>
                <a:gd name="csX60" fmla="*/ 0 w 294214"/>
                <a:gd name="csY60" fmla="*/ 303164 h 333927"/>
                <a:gd name="csX61" fmla="*/ 1678 w 294214"/>
                <a:gd name="csY61" fmla="*/ 303164 h 333927"/>
                <a:gd name="csX62" fmla="*/ 1678 w 294214"/>
                <a:gd name="csY62" fmla="*/ 290858 h 333927"/>
                <a:gd name="csX63" fmla="*/ 0 w 294214"/>
                <a:gd name="csY63" fmla="*/ 289180 h 333927"/>
                <a:gd name="csX64" fmla="*/ 0 w 294214"/>
                <a:gd name="csY64" fmla="*/ 278553 h 333927"/>
                <a:gd name="csX65" fmla="*/ 1678 w 294214"/>
                <a:gd name="csY65" fmla="*/ 278553 h 333927"/>
                <a:gd name="csX66" fmla="*/ 3356 w 294214"/>
                <a:gd name="csY66" fmla="*/ 276875 h 333927"/>
                <a:gd name="csX67" fmla="*/ 3356 w 294214"/>
                <a:gd name="csY67" fmla="*/ 274637 h 333927"/>
                <a:gd name="csX68" fmla="*/ 5034 w 294214"/>
                <a:gd name="csY68" fmla="*/ 274637 h 333927"/>
                <a:gd name="csX69" fmla="*/ 5034 w 294214"/>
                <a:gd name="csY69" fmla="*/ 271281 h 333927"/>
                <a:gd name="csX70" fmla="*/ 6712 w 294214"/>
                <a:gd name="csY70" fmla="*/ 271281 h 333927"/>
                <a:gd name="csX71" fmla="*/ 6712 w 294214"/>
                <a:gd name="csY71" fmla="*/ 262332 h 333927"/>
                <a:gd name="csX72" fmla="*/ 8949 w 294214"/>
                <a:gd name="csY72" fmla="*/ 262332 h 333927"/>
                <a:gd name="csX73" fmla="*/ 6712 w 294214"/>
                <a:gd name="csY73" fmla="*/ 262332 h 333927"/>
                <a:gd name="csX74" fmla="*/ 8949 w 294214"/>
                <a:gd name="csY74" fmla="*/ 260654 h 333927"/>
                <a:gd name="csX75" fmla="*/ 8949 w 294214"/>
                <a:gd name="csY75" fmla="*/ 256738 h 333927"/>
                <a:gd name="csX76" fmla="*/ 10627 w 294214"/>
                <a:gd name="csY76" fmla="*/ 256738 h 333927"/>
                <a:gd name="csX77" fmla="*/ 10627 w 294214"/>
                <a:gd name="csY77" fmla="*/ 255060 h 333927"/>
                <a:gd name="csX78" fmla="*/ 12305 w 294214"/>
                <a:gd name="csY78" fmla="*/ 253382 h 333927"/>
                <a:gd name="csX79" fmla="*/ 12305 w 294214"/>
                <a:gd name="csY79" fmla="*/ 244433 h 333927"/>
                <a:gd name="csX80" fmla="*/ 13984 w 294214"/>
                <a:gd name="csY80" fmla="*/ 244433 h 333927"/>
                <a:gd name="csX81" fmla="*/ 13984 w 294214"/>
                <a:gd name="csY81" fmla="*/ 239399 h 333927"/>
                <a:gd name="csX82" fmla="*/ 12305 w 294214"/>
                <a:gd name="csY82" fmla="*/ 237161 h 333927"/>
                <a:gd name="csX83" fmla="*/ 13984 w 294214"/>
                <a:gd name="csY83" fmla="*/ 237161 h 333927"/>
                <a:gd name="csX84" fmla="*/ 13984 w 294214"/>
                <a:gd name="csY84" fmla="*/ 232127 h 333927"/>
                <a:gd name="csX85" fmla="*/ 15662 w 294214"/>
                <a:gd name="csY85" fmla="*/ 232127 h 333927"/>
                <a:gd name="csX86" fmla="*/ 13984 w 294214"/>
                <a:gd name="csY86" fmla="*/ 232127 h 333927"/>
                <a:gd name="csX87" fmla="*/ 13984 w 294214"/>
                <a:gd name="csY87" fmla="*/ 230449 h 333927"/>
                <a:gd name="csX88" fmla="*/ 17339 w 294214"/>
                <a:gd name="csY88" fmla="*/ 230449 h 333927"/>
                <a:gd name="csX89" fmla="*/ 17339 w 294214"/>
                <a:gd name="csY89" fmla="*/ 219822 h 333927"/>
                <a:gd name="csX90" fmla="*/ 19577 w 294214"/>
                <a:gd name="csY90" fmla="*/ 219822 h 333927"/>
                <a:gd name="csX91" fmla="*/ 19577 w 294214"/>
                <a:gd name="csY91" fmla="*/ 217584 h 333927"/>
                <a:gd name="csX92" fmla="*/ 21255 w 294214"/>
                <a:gd name="csY92" fmla="*/ 217584 h 333927"/>
                <a:gd name="csX93" fmla="*/ 21255 w 294214"/>
                <a:gd name="csY93" fmla="*/ 214228 h 333927"/>
                <a:gd name="csX94" fmla="*/ 24611 w 294214"/>
                <a:gd name="csY94" fmla="*/ 214228 h 333927"/>
                <a:gd name="csX95" fmla="*/ 24611 w 294214"/>
                <a:gd name="csY95" fmla="*/ 212550 h 333927"/>
                <a:gd name="csX96" fmla="*/ 26289 w 294214"/>
                <a:gd name="csY96" fmla="*/ 212550 h 333927"/>
                <a:gd name="csX97" fmla="*/ 26289 w 294214"/>
                <a:gd name="csY97" fmla="*/ 208635 h 333927"/>
                <a:gd name="csX98" fmla="*/ 28526 w 294214"/>
                <a:gd name="csY98" fmla="*/ 208635 h 333927"/>
                <a:gd name="csX99" fmla="*/ 28526 w 294214"/>
                <a:gd name="csY99" fmla="*/ 206957 h 333927"/>
                <a:gd name="csX100" fmla="*/ 26289 w 294214"/>
                <a:gd name="csY100" fmla="*/ 206957 h 333927"/>
                <a:gd name="csX101" fmla="*/ 26289 w 294214"/>
                <a:gd name="csY101" fmla="*/ 205279 h 333927"/>
                <a:gd name="csX102" fmla="*/ 28526 w 294214"/>
                <a:gd name="csY102" fmla="*/ 205279 h 333927"/>
                <a:gd name="csX103" fmla="*/ 28526 w 294214"/>
                <a:gd name="csY103" fmla="*/ 203601 h 333927"/>
                <a:gd name="csX104" fmla="*/ 30204 w 294214"/>
                <a:gd name="csY104" fmla="*/ 203601 h 333927"/>
                <a:gd name="csX105" fmla="*/ 30204 w 294214"/>
                <a:gd name="csY105" fmla="*/ 201923 h 333927"/>
                <a:gd name="csX106" fmla="*/ 31882 w 294214"/>
                <a:gd name="csY106" fmla="*/ 201923 h 333927"/>
                <a:gd name="csX107" fmla="*/ 31882 w 294214"/>
                <a:gd name="csY107" fmla="*/ 199685 h 333927"/>
                <a:gd name="csX108" fmla="*/ 35239 w 294214"/>
                <a:gd name="csY108" fmla="*/ 199685 h 333927"/>
                <a:gd name="csX109" fmla="*/ 35239 w 294214"/>
                <a:gd name="csY109" fmla="*/ 198007 h 333927"/>
                <a:gd name="csX110" fmla="*/ 39154 w 294214"/>
                <a:gd name="csY110" fmla="*/ 198007 h 333927"/>
                <a:gd name="csX111" fmla="*/ 39154 w 294214"/>
                <a:gd name="csY111" fmla="*/ 196329 h 333927"/>
                <a:gd name="csX112" fmla="*/ 40832 w 294214"/>
                <a:gd name="csY112" fmla="*/ 196329 h 333927"/>
                <a:gd name="csX113" fmla="*/ 40832 w 294214"/>
                <a:gd name="csY113" fmla="*/ 194651 h 333927"/>
                <a:gd name="csX114" fmla="*/ 42510 w 294214"/>
                <a:gd name="csY114" fmla="*/ 192973 h 333927"/>
                <a:gd name="csX115" fmla="*/ 42510 w 294214"/>
                <a:gd name="csY115" fmla="*/ 191295 h 333927"/>
                <a:gd name="csX116" fmla="*/ 44188 w 294214"/>
                <a:gd name="csY116" fmla="*/ 191295 h 333927"/>
                <a:gd name="csX117" fmla="*/ 44188 w 294214"/>
                <a:gd name="csY117" fmla="*/ 187380 h 333927"/>
                <a:gd name="csX118" fmla="*/ 45866 w 294214"/>
                <a:gd name="csY118" fmla="*/ 187380 h 333927"/>
                <a:gd name="csX119" fmla="*/ 45866 w 294214"/>
                <a:gd name="csY119" fmla="*/ 184024 h 333927"/>
                <a:gd name="csX120" fmla="*/ 48103 w 294214"/>
                <a:gd name="csY120" fmla="*/ 184024 h 333927"/>
                <a:gd name="csX121" fmla="*/ 48103 w 294214"/>
                <a:gd name="csY121" fmla="*/ 167803 h 333927"/>
                <a:gd name="csX122" fmla="*/ 49781 w 294214"/>
                <a:gd name="csY122" fmla="*/ 167803 h 333927"/>
                <a:gd name="csX123" fmla="*/ 49781 w 294214"/>
                <a:gd name="csY123" fmla="*/ 166125 h 333927"/>
                <a:gd name="csX124" fmla="*/ 49781 w 294214"/>
                <a:gd name="csY124" fmla="*/ 166125 h 333927"/>
                <a:gd name="csX125" fmla="*/ 49781 w 294214"/>
                <a:gd name="csY125" fmla="*/ 158853 h 333927"/>
                <a:gd name="csX126" fmla="*/ 48103 w 294214"/>
                <a:gd name="csY126" fmla="*/ 158853 h 333927"/>
                <a:gd name="csX127" fmla="*/ 48103 w 294214"/>
                <a:gd name="csY127" fmla="*/ 155497 h 333927"/>
                <a:gd name="csX128" fmla="*/ 45866 w 294214"/>
                <a:gd name="csY128" fmla="*/ 155497 h 333927"/>
                <a:gd name="csX129" fmla="*/ 45866 w 294214"/>
                <a:gd name="csY129" fmla="*/ 153819 h 333927"/>
                <a:gd name="csX130" fmla="*/ 48103 w 294214"/>
                <a:gd name="csY130" fmla="*/ 153819 h 333927"/>
                <a:gd name="csX131" fmla="*/ 48103 w 294214"/>
                <a:gd name="csY131" fmla="*/ 149904 h 333927"/>
                <a:gd name="csX132" fmla="*/ 44188 w 294214"/>
                <a:gd name="csY132" fmla="*/ 149904 h 333927"/>
                <a:gd name="csX133" fmla="*/ 44188 w 294214"/>
                <a:gd name="csY133" fmla="*/ 148226 h 333927"/>
                <a:gd name="csX134" fmla="*/ 42510 w 294214"/>
                <a:gd name="csY134" fmla="*/ 146548 h 333927"/>
                <a:gd name="csX135" fmla="*/ 42510 w 294214"/>
                <a:gd name="csY135" fmla="*/ 142632 h 333927"/>
                <a:gd name="csX136" fmla="*/ 40832 w 294214"/>
                <a:gd name="csY136" fmla="*/ 142632 h 333927"/>
                <a:gd name="csX137" fmla="*/ 40832 w 294214"/>
                <a:gd name="csY137" fmla="*/ 140954 h 333927"/>
                <a:gd name="csX138" fmla="*/ 39154 w 294214"/>
                <a:gd name="csY138" fmla="*/ 140954 h 333927"/>
                <a:gd name="csX139" fmla="*/ 39154 w 294214"/>
                <a:gd name="csY139" fmla="*/ 137598 h 333927"/>
                <a:gd name="csX140" fmla="*/ 37476 w 294214"/>
                <a:gd name="csY140" fmla="*/ 137598 h 333927"/>
                <a:gd name="csX141" fmla="*/ 37476 w 294214"/>
                <a:gd name="csY141" fmla="*/ 132005 h 333927"/>
                <a:gd name="csX142" fmla="*/ 35239 w 294214"/>
                <a:gd name="csY142" fmla="*/ 132005 h 333927"/>
                <a:gd name="csX143" fmla="*/ 35239 w 294214"/>
                <a:gd name="csY143" fmla="*/ 128649 h 333927"/>
                <a:gd name="csX144" fmla="*/ 35239 w 294214"/>
                <a:gd name="csY144" fmla="*/ 128649 h 333927"/>
                <a:gd name="csX145" fmla="*/ 35239 w 294214"/>
                <a:gd name="csY145" fmla="*/ 125293 h 333927"/>
                <a:gd name="csX146" fmla="*/ 33561 w 294214"/>
                <a:gd name="csY146" fmla="*/ 125293 h 333927"/>
                <a:gd name="csX147" fmla="*/ 33561 w 294214"/>
                <a:gd name="csY147" fmla="*/ 121377 h 333927"/>
                <a:gd name="csX148" fmla="*/ 31882 w 294214"/>
                <a:gd name="csY148" fmla="*/ 119699 h 333927"/>
                <a:gd name="csX149" fmla="*/ 31882 w 294214"/>
                <a:gd name="csY149" fmla="*/ 118021 h 333927"/>
                <a:gd name="csX150" fmla="*/ 30204 w 294214"/>
                <a:gd name="csY150" fmla="*/ 118021 h 333927"/>
                <a:gd name="csX151" fmla="*/ 30204 w 294214"/>
                <a:gd name="csY151" fmla="*/ 112428 h 333927"/>
                <a:gd name="csX152" fmla="*/ 31882 w 294214"/>
                <a:gd name="csY152" fmla="*/ 112428 h 333927"/>
                <a:gd name="csX153" fmla="*/ 31882 w 294214"/>
                <a:gd name="csY153" fmla="*/ 110750 h 333927"/>
                <a:gd name="csX154" fmla="*/ 33561 w 294214"/>
                <a:gd name="csY154" fmla="*/ 109072 h 333927"/>
                <a:gd name="csX155" fmla="*/ 33561 w 294214"/>
                <a:gd name="csY155" fmla="*/ 107394 h 333927"/>
                <a:gd name="csX156" fmla="*/ 35239 w 294214"/>
                <a:gd name="csY156" fmla="*/ 107394 h 333927"/>
                <a:gd name="csX157" fmla="*/ 35239 w 294214"/>
                <a:gd name="csY157" fmla="*/ 105716 h 333927"/>
                <a:gd name="csX158" fmla="*/ 37476 w 294214"/>
                <a:gd name="csY158" fmla="*/ 105716 h 333927"/>
                <a:gd name="csX159" fmla="*/ 37476 w 294214"/>
                <a:gd name="csY159" fmla="*/ 107394 h 333927"/>
                <a:gd name="csX160" fmla="*/ 37476 w 294214"/>
                <a:gd name="csY160" fmla="*/ 105716 h 333927"/>
                <a:gd name="csX161" fmla="*/ 39154 w 294214"/>
                <a:gd name="csY161" fmla="*/ 105716 h 333927"/>
                <a:gd name="csX162" fmla="*/ 39154 w 294214"/>
                <a:gd name="csY162" fmla="*/ 101800 h 333927"/>
                <a:gd name="csX163" fmla="*/ 37476 w 294214"/>
                <a:gd name="csY163" fmla="*/ 101800 h 333927"/>
                <a:gd name="csX164" fmla="*/ 37476 w 294214"/>
                <a:gd name="csY164" fmla="*/ 100122 h 333927"/>
                <a:gd name="csX165" fmla="*/ 39154 w 294214"/>
                <a:gd name="csY165" fmla="*/ 98444 h 333927"/>
                <a:gd name="csX166" fmla="*/ 37476 w 294214"/>
                <a:gd name="csY166" fmla="*/ 96766 h 333927"/>
                <a:gd name="csX167" fmla="*/ 39154 w 294214"/>
                <a:gd name="csY167" fmla="*/ 96766 h 333927"/>
                <a:gd name="csX168" fmla="*/ 37476 w 294214"/>
                <a:gd name="csY168" fmla="*/ 96766 h 333927"/>
                <a:gd name="csX169" fmla="*/ 37476 w 294214"/>
                <a:gd name="csY169" fmla="*/ 92851 h 333927"/>
                <a:gd name="csX170" fmla="*/ 35239 w 294214"/>
                <a:gd name="csY170" fmla="*/ 92851 h 333927"/>
                <a:gd name="csX171" fmla="*/ 35239 w 294214"/>
                <a:gd name="csY171" fmla="*/ 89495 h 333927"/>
                <a:gd name="csX172" fmla="*/ 33561 w 294214"/>
                <a:gd name="csY172" fmla="*/ 89495 h 333927"/>
                <a:gd name="csX173" fmla="*/ 33561 w 294214"/>
                <a:gd name="csY173" fmla="*/ 87817 h 333927"/>
                <a:gd name="csX174" fmla="*/ 31882 w 294214"/>
                <a:gd name="csY174" fmla="*/ 87817 h 333927"/>
                <a:gd name="csX175" fmla="*/ 31882 w 294214"/>
                <a:gd name="csY175" fmla="*/ 82223 h 333927"/>
                <a:gd name="csX176" fmla="*/ 30204 w 294214"/>
                <a:gd name="csY176" fmla="*/ 82223 h 333927"/>
                <a:gd name="csX177" fmla="*/ 30204 w 294214"/>
                <a:gd name="csY177" fmla="*/ 77189 h 333927"/>
                <a:gd name="csX178" fmla="*/ 28526 w 294214"/>
                <a:gd name="csY178" fmla="*/ 77189 h 333927"/>
                <a:gd name="csX179" fmla="*/ 28526 w 294214"/>
                <a:gd name="csY179" fmla="*/ 74952 h 333927"/>
                <a:gd name="csX180" fmla="*/ 26289 w 294214"/>
                <a:gd name="csY180" fmla="*/ 74952 h 333927"/>
                <a:gd name="csX181" fmla="*/ 26289 w 294214"/>
                <a:gd name="csY181" fmla="*/ 69918 h 333927"/>
                <a:gd name="csX182" fmla="*/ 24611 w 294214"/>
                <a:gd name="csY182" fmla="*/ 69918 h 333927"/>
                <a:gd name="csX183" fmla="*/ 24611 w 294214"/>
                <a:gd name="csY183" fmla="*/ 60968 h 333927"/>
                <a:gd name="csX184" fmla="*/ 22933 w 294214"/>
                <a:gd name="csY184" fmla="*/ 60968 h 333927"/>
                <a:gd name="csX185" fmla="*/ 22933 w 294214"/>
                <a:gd name="csY185" fmla="*/ 59290 h 333927"/>
                <a:gd name="csX186" fmla="*/ 21255 w 294214"/>
                <a:gd name="csY186" fmla="*/ 59290 h 333927"/>
                <a:gd name="csX187" fmla="*/ 21255 w 294214"/>
                <a:gd name="csY187" fmla="*/ 57053 h 333927"/>
                <a:gd name="csX188" fmla="*/ 19577 w 294214"/>
                <a:gd name="csY188" fmla="*/ 57053 h 333927"/>
                <a:gd name="csX189" fmla="*/ 19577 w 294214"/>
                <a:gd name="csY189" fmla="*/ 53697 h 333927"/>
                <a:gd name="csX190" fmla="*/ 17339 w 294214"/>
                <a:gd name="csY190" fmla="*/ 53697 h 333927"/>
                <a:gd name="csX191" fmla="*/ 17339 w 294214"/>
                <a:gd name="csY191" fmla="*/ 52019 h 333927"/>
                <a:gd name="csX192" fmla="*/ 15662 w 294214"/>
                <a:gd name="csY192" fmla="*/ 50341 h 333927"/>
                <a:gd name="csX193" fmla="*/ 15662 w 294214"/>
                <a:gd name="csY193" fmla="*/ 48663 h 333927"/>
                <a:gd name="csX194" fmla="*/ 13984 w 294214"/>
                <a:gd name="csY194" fmla="*/ 48663 h 333927"/>
                <a:gd name="csX195" fmla="*/ 13984 w 294214"/>
                <a:gd name="csY195" fmla="*/ 46425 h 333927"/>
                <a:gd name="csX196" fmla="*/ 12305 w 294214"/>
                <a:gd name="csY196" fmla="*/ 44747 h 333927"/>
                <a:gd name="csX197" fmla="*/ 12305 w 294214"/>
                <a:gd name="csY197" fmla="*/ 43069 h 333927"/>
                <a:gd name="csX198" fmla="*/ 13984 w 294214"/>
                <a:gd name="csY198" fmla="*/ 43069 h 333927"/>
                <a:gd name="csX199" fmla="*/ 13984 w 294214"/>
                <a:gd name="csY199" fmla="*/ 41391 h 333927"/>
                <a:gd name="csX200" fmla="*/ 24611 w 294214"/>
                <a:gd name="csY200" fmla="*/ 41391 h 333927"/>
                <a:gd name="csX201" fmla="*/ 24611 w 294214"/>
                <a:gd name="csY201" fmla="*/ 39713 h 333927"/>
                <a:gd name="csX202" fmla="*/ 28526 w 294214"/>
                <a:gd name="csY202" fmla="*/ 39713 h 333927"/>
                <a:gd name="csX203" fmla="*/ 28526 w 294214"/>
                <a:gd name="csY203" fmla="*/ 37476 h 333927"/>
                <a:gd name="csX204" fmla="*/ 30204 w 294214"/>
                <a:gd name="csY204" fmla="*/ 37476 h 333927"/>
                <a:gd name="csX205" fmla="*/ 31882 w 294214"/>
                <a:gd name="csY205" fmla="*/ 35798 h 333927"/>
                <a:gd name="csX206" fmla="*/ 62087 w 294214"/>
                <a:gd name="csY206" fmla="*/ 35798 h 333927"/>
                <a:gd name="csX207" fmla="*/ 63765 w 294214"/>
                <a:gd name="csY207" fmla="*/ 37476 h 333927"/>
                <a:gd name="csX208" fmla="*/ 63765 w 294214"/>
                <a:gd name="csY208" fmla="*/ 35798 h 333927"/>
                <a:gd name="csX209" fmla="*/ 66002 w 294214"/>
                <a:gd name="csY209" fmla="*/ 35798 h 333927"/>
                <a:gd name="csX210" fmla="*/ 67680 w 294214"/>
                <a:gd name="csY210" fmla="*/ 37476 h 333927"/>
                <a:gd name="csX211" fmla="*/ 67680 w 294214"/>
                <a:gd name="csY211" fmla="*/ 35798 h 333927"/>
                <a:gd name="csX212" fmla="*/ 114106 w 294214"/>
                <a:gd name="csY212" fmla="*/ 35798 h 333927"/>
                <a:gd name="csX213" fmla="*/ 114106 w 294214"/>
                <a:gd name="csY213" fmla="*/ 39713 h 333927"/>
                <a:gd name="csX214" fmla="*/ 115784 w 294214"/>
                <a:gd name="csY214" fmla="*/ 39713 h 333927"/>
                <a:gd name="csX215" fmla="*/ 114106 w 294214"/>
                <a:gd name="csY215" fmla="*/ 41391 h 333927"/>
                <a:gd name="csX216" fmla="*/ 117462 w 294214"/>
                <a:gd name="csY216" fmla="*/ 41391 h 333927"/>
                <a:gd name="csX217" fmla="*/ 117462 w 294214"/>
                <a:gd name="csY217" fmla="*/ 46425 h 333927"/>
                <a:gd name="csX218" fmla="*/ 115784 w 294214"/>
                <a:gd name="csY218" fmla="*/ 46425 h 333927"/>
                <a:gd name="csX219" fmla="*/ 115784 w 294214"/>
                <a:gd name="csY219" fmla="*/ 48663 h 333927"/>
                <a:gd name="csX220" fmla="*/ 117462 w 294214"/>
                <a:gd name="csY220" fmla="*/ 48663 h 333927"/>
                <a:gd name="csX221" fmla="*/ 115784 w 294214"/>
                <a:gd name="csY221" fmla="*/ 48663 h 333927"/>
                <a:gd name="csX222" fmla="*/ 117462 w 294214"/>
                <a:gd name="csY222" fmla="*/ 48663 h 333927"/>
                <a:gd name="csX223" fmla="*/ 117462 w 294214"/>
                <a:gd name="csY223" fmla="*/ 52019 h 333927"/>
                <a:gd name="csX224" fmla="*/ 119140 w 294214"/>
                <a:gd name="csY224" fmla="*/ 52019 h 333927"/>
                <a:gd name="csX225" fmla="*/ 119140 w 294214"/>
                <a:gd name="csY225" fmla="*/ 59290 h 333927"/>
                <a:gd name="csX226" fmla="*/ 120818 w 294214"/>
                <a:gd name="csY226" fmla="*/ 59290 h 333927"/>
                <a:gd name="csX227" fmla="*/ 120818 w 294214"/>
                <a:gd name="csY227" fmla="*/ 60968 h 333927"/>
                <a:gd name="csX228" fmla="*/ 123055 w 294214"/>
                <a:gd name="csY228" fmla="*/ 60968 h 333927"/>
                <a:gd name="csX229" fmla="*/ 123055 w 294214"/>
                <a:gd name="csY229" fmla="*/ 62646 h 333927"/>
                <a:gd name="csX230" fmla="*/ 120818 w 294214"/>
                <a:gd name="csY230" fmla="*/ 62646 h 333927"/>
                <a:gd name="csX231" fmla="*/ 120818 w 294214"/>
                <a:gd name="csY231" fmla="*/ 64324 h 333927"/>
                <a:gd name="csX232" fmla="*/ 124733 w 294214"/>
                <a:gd name="csY232" fmla="*/ 64324 h 333927"/>
                <a:gd name="csX233" fmla="*/ 124733 w 294214"/>
                <a:gd name="csY233" fmla="*/ 66002 h 333927"/>
                <a:gd name="csX234" fmla="*/ 123055 w 294214"/>
                <a:gd name="csY234" fmla="*/ 66002 h 333927"/>
                <a:gd name="csX235" fmla="*/ 123055 w 294214"/>
                <a:gd name="csY235" fmla="*/ 68240 h 333927"/>
                <a:gd name="csX236" fmla="*/ 124733 w 294214"/>
                <a:gd name="csY236" fmla="*/ 68240 h 333927"/>
                <a:gd name="csX237" fmla="*/ 124733 w 294214"/>
                <a:gd name="csY237" fmla="*/ 71596 h 333927"/>
                <a:gd name="csX238" fmla="*/ 126411 w 294214"/>
                <a:gd name="csY238" fmla="*/ 71596 h 333927"/>
                <a:gd name="csX239" fmla="*/ 126411 w 294214"/>
                <a:gd name="csY239" fmla="*/ 74952 h 333927"/>
                <a:gd name="csX240" fmla="*/ 128089 w 294214"/>
                <a:gd name="csY240" fmla="*/ 74952 h 333927"/>
                <a:gd name="csX241" fmla="*/ 128089 w 294214"/>
                <a:gd name="csY241" fmla="*/ 77189 h 333927"/>
                <a:gd name="csX242" fmla="*/ 129767 w 294214"/>
                <a:gd name="csY242" fmla="*/ 77189 h 333927"/>
                <a:gd name="csX243" fmla="*/ 129767 w 294214"/>
                <a:gd name="csY243" fmla="*/ 78867 h 333927"/>
                <a:gd name="csX244" fmla="*/ 131446 w 294214"/>
                <a:gd name="csY244" fmla="*/ 78867 h 333927"/>
                <a:gd name="csX245" fmla="*/ 131446 w 294214"/>
                <a:gd name="csY245" fmla="*/ 82223 h 333927"/>
                <a:gd name="csX246" fmla="*/ 133683 w 294214"/>
                <a:gd name="csY246" fmla="*/ 82223 h 333927"/>
                <a:gd name="csX247" fmla="*/ 133683 w 294214"/>
                <a:gd name="csY247" fmla="*/ 83901 h 333927"/>
                <a:gd name="csX248" fmla="*/ 135361 w 294214"/>
                <a:gd name="csY248" fmla="*/ 83901 h 333927"/>
                <a:gd name="csX249" fmla="*/ 135361 w 294214"/>
                <a:gd name="csY249" fmla="*/ 87817 h 333927"/>
                <a:gd name="csX250" fmla="*/ 137039 w 294214"/>
                <a:gd name="csY250" fmla="*/ 87817 h 333927"/>
                <a:gd name="csX251" fmla="*/ 137039 w 294214"/>
                <a:gd name="csY251" fmla="*/ 91173 h 333927"/>
                <a:gd name="csX252" fmla="*/ 138717 w 294214"/>
                <a:gd name="csY252" fmla="*/ 91173 h 333927"/>
                <a:gd name="csX253" fmla="*/ 138717 w 294214"/>
                <a:gd name="csY253" fmla="*/ 89495 h 333927"/>
                <a:gd name="csX254" fmla="*/ 151582 w 294214"/>
                <a:gd name="csY254" fmla="*/ 89495 h 333927"/>
                <a:gd name="csX255" fmla="*/ 151582 w 294214"/>
                <a:gd name="csY255" fmla="*/ 87817 h 333927"/>
                <a:gd name="csX256" fmla="*/ 162209 w 294214"/>
                <a:gd name="csY256" fmla="*/ 87817 h 333927"/>
                <a:gd name="csX257" fmla="*/ 162209 w 294214"/>
                <a:gd name="csY257" fmla="*/ 85579 h 333927"/>
                <a:gd name="csX258" fmla="*/ 167243 w 294214"/>
                <a:gd name="csY258" fmla="*/ 85579 h 333927"/>
                <a:gd name="csX259" fmla="*/ 167243 w 294214"/>
                <a:gd name="csY259" fmla="*/ 87817 h 333927"/>
                <a:gd name="csX260" fmla="*/ 180108 w 294214"/>
                <a:gd name="csY260" fmla="*/ 87817 h 333927"/>
                <a:gd name="csX261" fmla="*/ 180108 w 294214"/>
                <a:gd name="csY261" fmla="*/ 83901 h 333927"/>
                <a:gd name="csX262" fmla="*/ 180108 w 294214"/>
                <a:gd name="csY262" fmla="*/ 83901 h 333927"/>
                <a:gd name="csX263" fmla="*/ 181786 w 294214"/>
                <a:gd name="csY263" fmla="*/ 82223 h 333927"/>
                <a:gd name="csX264" fmla="*/ 181786 w 294214"/>
                <a:gd name="csY264" fmla="*/ 77189 h 333927"/>
                <a:gd name="csX265" fmla="*/ 183464 w 294214"/>
                <a:gd name="csY265" fmla="*/ 77189 h 333927"/>
                <a:gd name="csX266" fmla="*/ 183464 w 294214"/>
                <a:gd name="csY266" fmla="*/ 74952 h 333927"/>
                <a:gd name="csX267" fmla="*/ 185142 w 294214"/>
                <a:gd name="csY267" fmla="*/ 74952 h 333927"/>
                <a:gd name="csX268" fmla="*/ 185142 w 294214"/>
                <a:gd name="csY268" fmla="*/ 71596 h 333927"/>
                <a:gd name="csX269" fmla="*/ 183464 w 294214"/>
                <a:gd name="csY269" fmla="*/ 71596 h 333927"/>
                <a:gd name="csX270" fmla="*/ 183464 w 294214"/>
                <a:gd name="csY270" fmla="*/ 69918 h 333927"/>
                <a:gd name="csX271" fmla="*/ 185142 w 294214"/>
                <a:gd name="csY271" fmla="*/ 69918 h 333927"/>
                <a:gd name="csX272" fmla="*/ 185142 w 294214"/>
                <a:gd name="csY272" fmla="*/ 64324 h 333927"/>
                <a:gd name="csX273" fmla="*/ 203041 w 294214"/>
                <a:gd name="csY273" fmla="*/ 64324 h 333927"/>
                <a:gd name="csX274" fmla="*/ 203041 w 294214"/>
                <a:gd name="csY274" fmla="*/ 60968 h 333927"/>
                <a:gd name="csX275" fmla="*/ 210313 w 294214"/>
                <a:gd name="csY275" fmla="*/ 60968 h 333927"/>
                <a:gd name="csX276" fmla="*/ 210313 w 294214"/>
                <a:gd name="csY276" fmla="*/ 69918 h 333927"/>
                <a:gd name="csX277" fmla="*/ 238839 w 294214"/>
                <a:gd name="csY277" fmla="*/ 69918 h 333927"/>
                <a:gd name="csX278" fmla="*/ 238839 w 294214"/>
                <a:gd name="csY278" fmla="*/ 71596 h 333927"/>
                <a:gd name="csX279" fmla="*/ 240517 w 294214"/>
                <a:gd name="csY279" fmla="*/ 71596 h 333927"/>
                <a:gd name="csX280" fmla="*/ 240517 w 294214"/>
                <a:gd name="csY280" fmla="*/ 78867 h 333927"/>
                <a:gd name="csX281" fmla="*/ 238839 w 294214"/>
                <a:gd name="csY281" fmla="*/ 78867 h 333927"/>
                <a:gd name="csX282" fmla="*/ 238839 w 294214"/>
                <a:gd name="csY282" fmla="*/ 89495 h 333927"/>
                <a:gd name="csX283" fmla="*/ 240517 w 294214"/>
                <a:gd name="csY283" fmla="*/ 89495 h 333927"/>
                <a:gd name="csX284" fmla="*/ 240517 w 294214"/>
                <a:gd name="csY284" fmla="*/ 94529 h 333927"/>
                <a:gd name="csX285" fmla="*/ 242195 w 294214"/>
                <a:gd name="csY285" fmla="*/ 94529 h 333927"/>
                <a:gd name="csX286" fmla="*/ 242195 w 294214"/>
                <a:gd name="csY286" fmla="*/ 101800 h 333927"/>
                <a:gd name="csX287" fmla="*/ 240517 w 294214"/>
                <a:gd name="csY287" fmla="*/ 101800 h 333927"/>
                <a:gd name="csX288" fmla="*/ 240517 w 294214"/>
                <a:gd name="csY288" fmla="*/ 119699 h 333927"/>
                <a:gd name="csX289" fmla="*/ 238839 w 294214"/>
                <a:gd name="csY289" fmla="*/ 119699 h 333927"/>
                <a:gd name="csX290" fmla="*/ 238839 w 294214"/>
                <a:gd name="csY290" fmla="*/ 123055 h 333927"/>
                <a:gd name="csX291" fmla="*/ 240517 w 294214"/>
                <a:gd name="csY291" fmla="*/ 123055 h 333927"/>
                <a:gd name="csX292" fmla="*/ 240517 w 294214"/>
                <a:gd name="csY292" fmla="*/ 128649 h 333927"/>
                <a:gd name="csX293" fmla="*/ 243873 w 294214"/>
                <a:gd name="csY293" fmla="*/ 128649 h 333927"/>
                <a:gd name="csX294" fmla="*/ 243873 w 294214"/>
                <a:gd name="csY294" fmla="*/ 132005 h 333927"/>
                <a:gd name="csX295" fmla="*/ 247789 w 294214"/>
                <a:gd name="csY295" fmla="*/ 132005 h 333927"/>
                <a:gd name="csX296" fmla="*/ 247789 w 294214"/>
                <a:gd name="csY296" fmla="*/ 134242 h 333927"/>
                <a:gd name="csX297" fmla="*/ 249467 w 294214"/>
                <a:gd name="csY297" fmla="*/ 134242 h 333927"/>
                <a:gd name="csX298" fmla="*/ 249467 w 294214"/>
                <a:gd name="csY298" fmla="*/ 142632 h 333927"/>
                <a:gd name="csX299" fmla="*/ 251145 w 294214"/>
                <a:gd name="csY299" fmla="*/ 142632 h 333927"/>
                <a:gd name="csX300" fmla="*/ 251145 w 294214"/>
                <a:gd name="csY300" fmla="*/ 155497 h 333927"/>
                <a:gd name="csX301" fmla="*/ 249467 w 294214"/>
                <a:gd name="csY301" fmla="*/ 155497 h 333927"/>
                <a:gd name="csX302" fmla="*/ 249467 w 294214"/>
                <a:gd name="csY302" fmla="*/ 164447 h 333927"/>
                <a:gd name="csX303" fmla="*/ 254501 w 294214"/>
                <a:gd name="csY303" fmla="*/ 164447 h 333927"/>
                <a:gd name="csX304" fmla="*/ 254501 w 294214"/>
                <a:gd name="csY304" fmla="*/ 162769 h 333927"/>
                <a:gd name="csX305" fmla="*/ 256738 w 294214"/>
                <a:gd name="csY305" fmla="*/ 162769 h 333927"/>
                <a:gd name="csX306" fmla="*/ 256738 w 294214"/>
                <a:gd name="csY306" fmla="*/ 160531 h 333927"/>
                <a:gd name="csX307" fmla="*/ 258416 w 294214"/>
                <a:gd name="csY307" fmla="*/ 160531 h 333927"/>
                <a:gd name="csX308" fmla="*/ 258416 w 294214"/>
                <a:gd name="csY308" fmla="*/ 162769 h 333927"/>
                <a:gd name="csX309" fmla="*/ 263450 w 294214"/>
                <a:gd name="csY309" fmla="*/ 162769 h 333927"/>
                <a:gd name="csX310" fmla="*/ 263450 w 294214"/>
                <a:gd name="csY310" fmla="*/ 160531 h 333927"/>
                <a:gd name="csX311" fmla="*/ 265688 w 294214"/>
                <a:gd name="csY311" fmla="*/ 160531 h 333927"/>
                <a:gd name="csX312" fmla="*/ 265688 w 294214"/>
                <a:gd name="csY312" fmla="*/ 162769 h 333927"/>
                <a:gd name="csX313" fmla="*/ 274078 w 294214"/>
                <a:gd name="csY313" fmla="*/ 162769 h 333927"/>
                <a:gd name="csX314" fmla="*/ 274078 w 294214"/>
                <a:gd name="csY314" fmla="*/ 160531 h 333927"/>
                <a:gd name="csX315" fmla="*/ 276315 w 294214"/>
                <a:gd name="csY315" fmla="*/ 160531 h 333927"/>
                <a:gd name="csX316" fmla="*/ 276315 w 294214"/>
                <a:gd name="csY316" fmla="*/ 158853 h 333927"/>
                <a:gd name="csX317" fmla="*/ 283027 w 294214"/>
                <a:gd name="csY317" fmla="*/ 158853 h 333927"/>
                <a:gd name="csX318" fmla="*/ 283027 w 294214"/>
                <a:gd name="csY318" fmla="*/ 160531 h 333927"/>
                <a:gd name="csX319" fmla="*/ 288621 w 294214"/>
                <a:gd name="csY319" fmla="*/ 160531 h 333927"/>
                <a:gd name="csX320" fmla="*/ 288621 w 294214"/>
                <a:gd name="csY320" fmla="*/ 158853 h 333927"/>
                <a:gd name="csX321" fmla="*/ 290299 w 294214"/>
                <a:gd name="csY321" fmla="*/ 158853 h 333927"/>
                <a:gd name="csX322" fmla="*/ 291977 w 294214"/>
                <a:gd name="csY322" fmla="*/ 157175 h 333927"/>
                <a:gd name="csX323" fmla="*/ 291977 w 294214"/>
                <a:gd name="csY323" fmla="*/ 167803 h 333927"/>
                <a:gd name="csX324" fmla="*/ 294214 w 294214"/>
                <a:gd name="csY324" fmla="*/ 169481 h 333927"/>
                <a:gd name="csX325" fmla="*/ 294214 w 294214"/>
                <a:gd name="csY325" fmla="*/ 171159 h 333927"/>
                <a:gd name="csX326" fmla="*/ 291977 w 294214"/>
                <a:gd name="csY326" fmla="*/ 171159 h 333927"/>
                <a:gd name="csX327" fmla="*/ 291977 w 294214"/>
                <a:gd name="csY327" fmla="*/ 176752 h 333927"/>
                <a:gd name="csX328" fmla="*/ 291977 w 294214"/>
                <a:gd name="csY328" fmla="*/ 176752 h 333927"/>
                <a:gd name="csX329" fmla="*/ 291977 w 294214"/>
                <a:gd name="csY329" fmla="*/ 191295 h 333927"/>
                <a:gd name="csX330" fmla="*/ 294214 w 294214"/>
                <a:gd name="csY330" fmla="*/ 191295 h 333927"/>
                <a:gd name="csX331" fmla="*/ 291977 w 294214"/>
                <a:gd name="csY331" fmla="*/ 192973 h 333927"/>
                <a:gd name="csX332" fmla="*/ 294214 w 294214"/>
                <a:gd name="csY332" fmla="*/ 192973 h 333927"/>
                <a:gd name="csX333" fmla="*/ 294214 w 294214"/>
                <a:gd name="csY333" fmla="*/ 194651 h 333927"/>
                <a:gd name="csX334" fmla="*/ 291977 w 294214"/>
                <a:gd name="csY334" fmla="*/ 194651 h 333927"/>
                <a:gd name="csX335" fmla="*/ 291977 w 294214"/>
                <a:gd name="csY335" fmla="*/ 196329 h 333927"/>
                <a:gd name="csX336" fmla="*/ 290299 w 294214"/>
                <a:gd name="csY336" fmla="*/ 196329 h 333927"/>
                <a:gd name="csX337" fmla="*/ 290299 w 294214"/>
                <a:gd name="csY337" fmla="*/ 199685 h 333927"/>
                <a:gd name="csX338" fmla="*/ 288621 w 294214"/>
                <a:gd name="csY338" fmla="*/ 201923 h 333927"/>
                <a:gd name="csX339" fmla="*/ 288621 w 294214"/>
                <a:gd name="csY339" fmla="*/ 206957 h 333927"/>
                <a:gd name="csX340" fmla="*/ 291977 w 294214"/>
                <a:gd name="csY340" fmla="*/ 206957 h 333927"/>
                <a:gd name="csX341" fmla="*/ 291977 w 294214"/>
                <a:gd name="csY341" fmla="*/ 208635 h 333927"/>
                <a:gd name="csX342" fmla="*/ 243873 w 294214"/>
                <a:gd name="csY342" fmla="*/ 208635 h 333927"/>
                <a:gd name="csX343" fmla="*/ 243873 w 294214"/>
                <a:gd name="csY343" fmla="*/ 289180 h 333927"/>
                <a:gd name="csX344" fmla="*/ 245551 w 294214"/>
                <a:gd name="csY344" fmla="*/ 289180 h 333927"/>
                <a:gd name="csX345" fmla="*/ 245551 w 294214"/>
                <a:gd name="csY345" fmla="*/ 292536 h 333927"/>
                <a:gd name="csX346" fmla="*/ 247789 w 294214"/>
                <a:gd name="csY346" fmla="*/ 292536 h 333927"/>
                <a:gd name="csX347" fmla="*/ 247789 w 294214"/>
                <a:gd name="csY347" fmla="*/ 296452 h 333927"/>
                <a:gd name="csX348" fmla="*/ 249467 w 294214"/>
                <a:gd name="csY348" fmla="*/ 296452 h 333927"/>
                <a:gd name="csX349" fmla="*/ 249467 w 294214"/>
                <a:gd name="csY349" fmla="*/ 298130 h 333927"/>
                <a:gd name="csX350" fmla="*/ 251145 w 294214"/>
                <a:gd name="csY350" fmla="*/ 298130 h 333927"/>
                <a:gd name="csX351" fmla="*/ 251145 w 294214"/>
                <a:gd name="csY351" fmla="*/ 299808 h 333927"/>
                <a:gd name="csX352" fmla="*/ 252823 w 294214"/>
                <a:gd name="csY352" fmla="*/ 299808 h 333927"/>
                <a:gd name="csX353" fmla="*/ 252823 w 294214"/>
                <a:gd name="csY353" fmla="*/ 301486 h 333927"/>
                <a:gd name="csX354" fmla="*/ 254501 w 294214"/>
                <a:gd name="csY354" fmla="*/ 303164 h 333927"/>
                <a:gd name="csX355" fmla="*/ 256738 w 294214"/>
                <a:gd name="csY355" fmla="*/ 303164 h 333927"/>
                <a:gd name="csX356" fmla="*/ 256738 w 294214"/>
                <a:gd name="csY356" fmla="*/ 305401 h 333927"/>
                <a:gd name="csX357" fmla="*/ 258416 w 294214"/>
                <a:gd name="csY357" fmla="*/ 305401 h 333927"/>
                <a:gd name="csX358" fmla="*/ 258416 w 294214"/>
                <a:gd name="csY358" fmla="*/ 307079 h 333927"/>
                <a:gd name="csX359" fmla="*/ 260094 w 294214"/>
                <a:gd name="csY359" fmla="*/ 308757 h 333927"/>
                <a:gd name="csX360" fmla="*/ 261772 w 294214"/>
                <a:gd name="csY360" fmla="*/ 308757 h 333927"/>
                <a:gd name="csX361" fmla="*/ 261772 w 294214"/>
                <a:gd name="csY361" fmla="*/ 310435 h 333927"/>
                <a:gd name="csX362" fmla="*/ 263450 w 294214"/>
                <a:gd name="csY362" fmla="*/ 310435 h 333927"/>
                <a:gd name="csX363" fmla="*/ 263450 w 294214"/>
                <a:gd name="csY363" fmla="*/ 312113 h 333927"/>
                <a:gd name="csX364" fmla="*/ 265688 w 294214"/>
                <a:gd name="csY364" fmla="*/ 312113 h 333927"/>
                <a:gd name="csX365" fmla="*/ 265688 w 294214"/>
                <a:gd name="csY365" fmla="*/ 313791 h 333927"/>
                <a:gd name="csX366" fmla="*/ 267366 w 294214"/>
                <a:gd name="csY366" fmla="*/ 313791 h 333927"/>
                <a:gd name="csX367" fmla="*/ 267366 w 294214"/>
                <a:gd name="csY367" fmla="*/ 316029 h 333927"/>
                <a:gd name="csX368" fmla="*/ 269044 w 294214"/>
                <a:gd name="csY368" fmla="*/ 316029 h 333927"/>
                <a:gd name="csX369" fmla="*/ 269044 w 294214"/>
                <a:gd name="csY369" fmla="*/ 319385 h 333927"/>
                <a:gd name="csX370" fmla="*/ 272400 w 294214"/>
                <a:gd name="csY370" fmla="*/ 319385 h 333927"/>
                <a:gd name="csX371" fmla="*/ 272400 w 294214"/>
                <a:gd name="csY371" fmla="*/ 321063 h 333927"/>
                <a:gd name="csX372" fmla="*/ 276315 w 294214"/>
                <a:gd name="csY372" fmla="*/ 321063 h 333927"/>
                <a:gd name="csX373" fmla="*/ 276315 w 294214"/>
                <a:gd name="csY373" fmla="*/ 322741 h 333927"/>
                <a:gd name="csX374" fmla="*/ 277993 w 294214"/>
                <a:gd name="csY374" fmla="*/ 322741 h 333927"/>
                <a:gd name="csX375" fmla="*/ 256738 w 294214"/>
                <a:gd name="csY375" fmla="*/ 328334 h 333927"/>
                <a:gd name="csX376" fmla="*/ 251145 w 294214"/>
                <a:gd name="csY376" fmla="*/ 328334 h 333927"/>
                <a:gd name="csX377" fmla="*/ 245551 w 294214"/>
                <a:gd name="csY377" fmla="*/ 330012 h 333927"/>
                <a:gd name="csX378" fmla="*/ 238839 w 294214"/>
                <a:gd name="csY378" fmla="*/ 331690 h 333927"/>
                <a:gd name="csX379" fmla="*/ 234924 w 294214"/>
                <a:gd name="csY379" fmla="*/ 331690 h 333927"/>
                <a:gd name="csX380" fmla="*/ 233246 w 294214"/>
                <a:gd name="csY380" fmla="*/ 333928 h 333927"/>
                <a:gd name="csX381" fmla="*/ 228212 w 294214"/>
                <a:gd name="csY381" fmla="*/ 333928 h 333927"/>
                <a:gd name="csX382" fmla="*/ 228212 w 294214"/>
                <a:gd name="csY382" fmla="*/ 331690 h 333927"/>
                <a:gd name="csX383" fmla="*/ 217025 w 294214"/>
                <a:gd name="csY383" fmla="*/ 331690 h 333927"/>
                <a:gd name="csX384" fmla="*/ 217025 w 294214"/>
                <a:gd name="csY384" fmla="*/ 333928 h 333927"/>
                <a:gd name="csX385" fmla="*/ 215347 w 294214"/>
                <a:gd name="csY385" fmla="*/ 333928 h 333927"/>
                <a:gd name="csX386" fmla="*/ 128089 w 294214"/>
                <a:gd name="csY386" fmla="*/ 74952 h 333927"/>
                <a:gd name="csX387" fmla="*/ 128089 w 294214"/>
                <a:gd name="csY387" fmla="*/ 73274 h 333927"/>
                <a:gd name="csX388" fmla="*/ 128089 w 294214"/>
                <a:gd name="csY388" fmla="*/ 74952 h 333927"/>
                <a:gd name="csX389" fmla="*/ 8949 w 294214"/>
                <a:gd name="csY389" fmla="*/ 32442 h 333927"/>
                <a:gd name="csX390" fmla="*/ 8949 w 294214"/>
                <a:gd name="csY390" fmla="*/ 28526 h 333927"/>
                <a:gd name="csX391" fmla="*/ 10627 w 294214"/>
                <a:gd name="csY391" fmla="*/ 28526 h 333927"/>
                <a:gd name="csX392" fmla="*/ 10627 w 294214"/>
                <a:gd name="csY392" fmla="*/ 25170 h 333927"/>
                <a:gd name="csX393" fmla="*/ 8949 w 294214"/>
                <a:gd name="csY393" fmla="*/ 25170 h 333927"/>
                <a:gd name="csX394" fmla="*/ 8949 w 294214"/>
                <a:gd name="csY394" fmla="*/ 20136 h 333927"/>
                <a:gd name="csX395" fmla="*/ 6712 w 294214"/>
                <a:gd name="csY395" fmla="*/ 17899 h 333927"/>
                <a:gd name="csX396" fmla="*/ 5034 w 294214"/>
                <a:gd name="csY396" fmla="*/ 16221 h 333927"/>
                <a:gd name="csX397" fmla="*/ 8949 w 294214"/>
                <a:gd name="csY397" fmla="*/ 14543 h 333927"/>
                <a:gd name="csX398" fmla="*/ 8949 w 294214"/>
                <a:gd name="csY398" fmla="*/ 12865 h 333927"/>
                <a:gd name="csX399" fmla="*/ 10627 w 294214"/>
                <a:gd name="csY399" fmla="*/ 11187 h 333927"/>
                <a:gd name="csX400" fmla="*/ 13984 w 294214"/>
                <a:gd name="csY400" fmla="*/ 11187 h 333927"/>
                <a:gd name="csX401" fmla="*/ 13984 w 294214"/>
                <a:gd name="csY401" fmla="*/ 5593 h 333927"/>
                <a:gd name="csX402" fmla="*/ 19577 w 294214"/>
                <a:gd name="csY402" fmla="*/ 5593 h 333927"/>
                <a:gd name="csX403" fmla="*/ 19577 w 294214"/>
                <a:gd name="csY403" fmla="*/ 3915 h 333927"/>
                <a:gd name="csX404" fmla="*/ 22933 w 294214"/>
                <a:gd name="csY404" fmla="*/ 3915 h 333927"/>
                <a:gd name="csX405" fmla="*/ 22933 w 294214"/>
                <a:gd name="csY405" fmla="*/ 2237 h 333927"/>
                <a:gd name="csX406" fmla="*/ 21255 w 294214"/>
                <a:gd name="csY406" fmla="*/ 2237 h 333927"/>
                <a:gd name="csX407" fmla="*/ 21255 w 294214"/>
                <a:gd name="csY407" fmla="*/ 0 h 333927"/>
                <a:gd name="csX408" fmla="*/ 26289 w 294214"/>
                <a:gd name="csY408" fmla="*/ 0 h 333927"/>
                <a:gd name="csX409" fmla="*/ 26289 w 294214"/>
                <a:gd name="csY409" fmla="*/ 3915 h 333927"/>
                <a:gd name="csX410" fmla="*/ 28526 w 294214"/>
                <a:gd name="csY410" fmla="*/ 3915 h 333927"/>
                <a:gd name="csX411" fmla="*/ 30204 w 294214"/>
                <a:gd name="csY411" fmla="*/ 5593 h 333927"/>
                <a:gd name="csX412" fmla="*/ 30204 w 294214"/>
                <a:gd name="csY412" fmla="*/ 7271 h 333927"/>
                <a:gd name="csX413" fmla="*/ 28526 w 294214"/>
                <a:gd name="csY413" fmla="*/ 7271 h 333927"/>
                <a:gd name="csX414" fmla="*/ 28526 w 294214"/>
                <a:gd name="csY414" fmla="*/ 8949 h 333927"/>
                <a:gd name="csX415" fmla="*/ 24611 w 294214"/>
                <a:gd name="csY415" fmla="*/ 8949 h 333927"/>
                <a:gd name="csX416" fmla="*/ 24611 w 294214"/>
                <a:gd name="csY416" fmla="*/ 12865 h 333927"/>
                <a:gd name="csX417" fmla="*/ 22933 w 294214"/>
                <a:gd name="csY417" fmla="*/ 12865 h 333927"/>
                <a:gd name="csX418" fmla="*/ 21255 w 294214"/>
                <a:gd name="csY418" fmla="*/ 14543 h 333927"/>
                <a:gd name="csX419" fmla="*/ 19577 w 294214"/>
                <a:gd name="csY419" fmla="*/ 14543 h 333927"/>
                <a:gd name="csX420" fmla="*/ 19577 w 294214"/>
                <a:gd name="csY420" fmla="*/ 16221 h 333927"/>
                <a:gd name="csX421" fmla="*/ 17339 w 294214"/>
                <a:gd name="csY421" fmla="*/ 16221 h 333927"/>
                <a:gd name="csX422" fmla="*/ 17339 w 294214"/>
                <a:gd name="csY422" fmla="*/ 34120 h 333927"/>
                <a:gd name="csX423" fmla="*/ 10627 w 294214"/>
                <a:gd name="csY423" fmla="*/ 34120 h 333927"/>
                <a:gd name="csX424" fmla="*/ 8949 w 294214"/>
                <a:gd name="csY424" fmla="*/ 32442 h 333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</a:cxnLst>
              <a:rect l="l" t="t" r="r" b="b"/>
              <a:pathLst>
                <a:path w="294214" h="333927">
                  <a:moveTo>
                    <a:pt x="215347" y="333928"/>
                  </a:moveTo>
                  <a:lnTo>
                    <a:pt x="213669" y="333928"/>
                  </a:lnTo>
                  <a:lnTo>
                    <a:pt x="211991" y="331690"/>
                  </a:lnTo>
                  <a:lnTo>
                    <a:pt x="206397" y="331690"/>
                  </a:lnTo>
                  <a:lnTo>
                    <a:pt x="204719" y="330012"/>
                  </a:lnTo>
                  <a:lnTo>
                    <a:pt x="203041" y="328334"/>
                  </a:lnTo>
                  <a:lnTo>
                    <a:pt x="203041" y="330012"/>
                  </a:lnTo>
                  <a:lnTo>
                    <a:pt x="199685" y="330012"/>
                  </a:lnTo>
                  <a:lnTo>
                    <a:pt x="199685" y="331690"/>
                  </a:lnTo>
                  <a:lnTo>
                    <a:pt x="197448" y="331690"/>
                  </a:lnTo>
                  <a:lnTo>
                    <a:pt x="197448" y="330012"/>
                  </a:lnTo>
                  <a:lnTo>
                    <a:pt x="195770" y="330012"/>
                  </a:lnTo>
                  <a:lnTo>
                    <a:pt x="194092" y="328334"/>
                  </a:lnTo>
                  <a:lnTo>
                    <a:pt x="194092" y="330012"/>
                  </a:lnTo>
                  <a:lnTo>
                    <a:pt x="188498" y="330012"/>
                  </a:lnTo>
                  <a:lnTo>
                    <a:pt x="188498" y="328334"/>
                  </a:lnTo>
                  <a:lnTo>
                    <a:pt x="168921" y="328334"/>
                  </a:lnTo>
                  <a:lnTo>
                    <a:pt x="168921" y="326656"/>
                  </a:lnTo>
                  <a:lnTo>
                    <a:pt x="165565" y="326656"/>
                  </a:lnTo>
                  <a:lnTo>
                    <a:pt x="163887" y="324978"/>
                  </a:lnTo>
                  <a:lnTo>
                    <a:pt x="163887" y="322741"/>
                  </a:lnTo>
                  <a:lnTo>
                    <a:pt x="162209" y="322741"/>
                  </a:lnTo>
                  <a:lnTo>
                    <a:pt x="162209" y="321063"/>
                  </a:lnTo>
                  <a:lnTo>
                    <a:pt x="159972" y="321063"/>
                  </a:lnTo>
                  <a:lnTo>
                    <a:pt x="159972" y="319385"/>
                  </a:lnTo>
                  <a:lnTo>
                    <a:pt x="158294" y="317707"/>
                  </a:lnTo>
                  <a:lnTo>
                    <a:pt x="57053" y="317707"/>
                  </a:lnTo>
                  <a:lnTo>
                    <a:pt x="57053" y="319385"/>
                  </a:lnTo>
                  <a:lnTo>
                    <a:pt x="51459" y="319385"/>
                  </a:lnTo>
                  <a:lnTo>
                    <a:pt x="51459" y="317707"/>
                  </a:lnTo>
                  <a:lnTo>
                    <a:pt x="49781" y="317707"/>
                  </a:lnTo>
                  <a:lnTo>
                    <a:pt x="49781" y="316029"/>
                  </a:lnTo>
                  <a:lnTo>
                    <a:pt x="48103" y="316029"/>
                  </a:lnTo>
                  <a:lnTo>
                    <a:pt x="48103" y="313791"/>
                  </a:lnTo>
                  <a:lnTo>
                    <a:pt x="44188" y="313791"/>
                  </a:lnTo>
                  <a:lnTo>
                    <a:pt x="42510" y="312113"/>
                  </a:lnTo>
                  <a:lnTo>
                    <a:pt x="42510" y="310435"/>
                  </a:lnTo>
                  <a:lnTo>
                    <a:pt x="40832" y="310435"/>
                  </a:lnTo>
                  <a:lnTo>
                    <a:pt x="42510" y="310435"/>
                  </a:lnTo>
                  <a:lnTo>
                    <a:pt x="40832" y="310435"/>
                  </a:lnTo>
                  <a:lnTo>
                    <a:pt x="40832" y="308757"/>
                  </a:lnTo>
                  <a:lnTo>
                    <a:pt x="39154" y="308757"/>
                  </a:lnTo>
                  <a:lnTo>
                    <a:pt x="37476" y="307079"/>
                  </a:lnTo>
                  <a:lnTo>
                    <a:pt x="37476" y="308757"/>
                  </a:lnTo>
                  <a:lnTo>
                    <a:pt x="35239" y="308757"/>
                  </a:lnTo>
                  <a:lnTo>
                    <a:pt x="35239" y="307079"/>
                  </a:lnTo>
                  <a:lnTo>
                    <a:pt x="33561" y="308757"/>
                  </a:lnTo>
                  <a:lnTo>
                    <a:pt x="33561" y="307079"/>
                  </a:lnTo>
                  <a:lnTo>
                    <a:pt x="28526" y="307079"/>
                  </a:lnTo>
                  <a:lnTo>
                    <a:pt x="28526" y="308757"/>
                  </a:lnTo>
                  <a:lnTo>
                    <a:pt x="26289" y="308757"/>
                  </a:lnTo>
                  <a:lnTo>
                    <a:pt x="26289" y="310435"/>
                  </a:lnTo>
                  <a:lnTo>
                    <a:pt x="22933" y="310435"/>
                  </a:lnTo>
                  <a:lnTo>
                    <a:pt x="21255" y="312113"/>
                  </a:lnTo>
                  <a:lnTo>
                    <a:pt x="21255" y="313791"/>
                  </a:lnTo>
                  <a:lnTo>
                    <a:pt x="8949" y="313791"/>
                  </a:lnTo>
                  <a:lnTo>
                    <a:pt x="8949" y="312113"/>
                  </a:lnTo>
                  <a:lnTo>
                    <a:pt x="3356" y="312113"/>
                  </a:lnTo>
                  <a:lnTo>
                    <a:pt x="3356" y="313791"/>
                  </a:lnTo>
                  <a:lnTo>
                    <a:pt x="0" y="313791"/>
                  </a:lnTo>
                  <a:lnTo>
                    <a:pt x="0" y="303164"/>
                  </a:lnTo>
                  <a:lnTo>
                    <a:pt x="1678" y="303164"/>
                  </a:lnTo>
                  <a:lnTo>
                    <a:pt x="1678" y="290858"/>
                  </a:lnTo>
                  <a:lnTo>
                    <a:pt x="0" y="289180"/>
                  </a:lnTo>
                  <a:lnTo>
                    <a:pt x="0" y="278553"/>
                  </a:lnTo>
                  <a:lnTo>
                    <a:pt x="1678" y="278553"/>
                  </a:lnTo>
                  <a:lnTo>
                    <a:pt x="3356" y="276875"/>
                  </a:lnTo>
                  <a:lnTo>
                    <a:pt x="3356" y="274637"/>
                  </a:lnTo>
                  <a:lnTo>
                    <a:pt x="5034" y="274637"/>
                  </a:lnTo>
                  <a:lnTo>
                    <a:pt x="5034" y="271281"/>
                  </a:lnTo>
                  <a:lnTo>
                    <a:pt x="6712" y="271281"/>
                  </a:lnTo>
                  <a:lnTo>
                    <a:pt x="6712" y="262332"/>
                  </a:lnTo>
                  <a:lnTo>
                    <a:pt x="8949" y="262332"/>
                  </a:lnTo>
                  <a:lnTo>
                    <a:pt x="6712" y="262332"/>
                  </a:lnTo>
                  <a:lnTo>
                    <a:pt x="8949" y="260654"/>
                  </a:lnTo>
                  <a:lnTo>
                    <a:pt x="8949" y="256738"/>
                  </a:lnTo>
                  <a:lnTo>
                    <a:pt x="10627" y="256738"/>
                  </a:lnTo>
                  <a:lnTo>
                    <a:pt x="10627" y="255060"/>
                  </a:lnTo>
                  <a:lnTo>
                    <a:pt x="12305" y="253382"/>
                  </a:lnTo>
                  <a:lnTo>
                    <a:pt x="12305" y="244433"/>
                  </a:lnTo>
                  <a:lnTo>
                    <a:pt x="13984" y="244433"/>
                  </a:lnTo>
                  <a:lnTo>
                    <a:pt x="13984" y="239399"/>
                  </a:lnTo>
                  <a:lnTo>
                    <a:pt x="12305" y="237161"/>
                  </a:lnTo>
                  <a:lnTo>
                    <a:pt x="13984" y="237161"/>
                  </a:lnTo>
                  <a:lnTo>
                    <a:pt x="13984" y="232127"/>
                  </a:lnTo>
                  <a:lnTo>
                    <a:pt x="15662" y="232127"/>
                  </a:lnTo>
                  <a:lnTo>
                    <a:pt x="13984" y="232127"/>
                  </a:lnTo>
                  <a:lnTo>
                    <a:pt x="13984" y="230449"/>
                  </a:lnTo>
                  <a:lnTo>
                    <a:pt x="17339" y="230449"/>
                  </a:lnTo>
                  <a:lnTo>
                    <a:pt x="17339" y="219822"/>
                  </a:lnTo>
                  <a:lnTo>
                    <a:pt x="19577" y="219822"/>
                  </a:lnTo>
                  <a:lnTo>
                    <a:pt x="19577" y="217584"/>
                  </a:lnTo>
                  <a:lnTo>
                    <a:pt x="21255" y="217584"/>
                  </a:lnTo>
                  <a:lnTo>
                    <a:pt x="21255" y="214228"/>
                  </a:lnTo>
                  <a:lnTo>
                    <a:pt x="24611" y="214228"/>
                  </a:lnTo>
                  <a:lnTo>
                    <a:pt x="24611" y="212550"/>
                  </a:lnTo>
                  <a:lnTo>
                    <a:pt x="26289" y="212550"/>
                  </a:lnTo>
                  <a:lnTo>
                    <a:pt x="26289" y="208635"/>
                  </a:lnTo>
                  <a:lnTo>
                    <a:pt x="28526" y="208635"/>
                  </a:lnTo>
                  <a:lnTo>
                    <a:pt x="28526" y="206957"/>
                  </a:lnTo>
                  <a:lnTo>
                    <a:pt x="26289" y="206957"/>
                  </a:lnTo>
                  <a:lnTo>
                    <a:pt x="26289" y="205279"/>
                  </a:lnTo>
                  <a:lnTo>
                    <a:pt x="28526" y="205279"/>
                  </a:lnTo>
                  <a:lnTo>
                    <a:pt x="28526" y="203601"/>
                  </a:lnTo>
                  <a:lnTo>
                    <a:pt x="30204" y="203601"/>
                  </a:lnTo>
                  <a:lnTo>
                    <a:pt x="30204" y="201923"/>
                  </a:lnTo>
                  <a:lnTo>
                    <a:pt x="31882" y="201923"/>
                  </a:lnTo>
                  <a:lnTo>
                    <a:pt x="31882" y="199685"/>
                  </a:lnTo>
                  <a:lnTo>
                    <a:pt x="35239" y="199685"/>
                  </a:lnTo>
                  <a:lnTo>
                    <a:pt x="35239" y="198007"/>
                  </a:lnTo>
                  <a:lnTo>
                    <a:pt x="39154" y="198007"/>
                  </a:lnTo>
                  <a:lnTo>
                    <a:pt x="39154" y="196329"/>
                  </a:lnTo>
                  <a:lnTo>
                    <a:pt x="40832" y="196329"/>
                  </a:lnTo>
                  <a:lnTo>
                    <a:pt x="40832" y="194651"/>
                  </a:lnTo>
                  <a:lnTo>
                    <a:pt x="42510" y="192973"/>
                  </a:lnTo>
                  <a:lnTo>
                    <a:pt x="42510" y="191295"/>
                  </a:lnTo>
                  <a:lnTo>
                    <a:pt x="44188" y="191295"/>
                  </a:lnTo>
                  <a:lnTo>
                    <a:pt x="44188" y="187380"/>
                  </a:lnTo>
                  <a:lnTo>
                    <a:pt x="45866" y="187380"/>
                  </a:lnTo>
                  <a:lnTo>
                    <a:pt x="45866" y="184024"/>
                  </a:lnTo>
                  <a:lnTo>
                    <a:pt x="48103" y="184024"/>
                  </a:lnTo>
                  <a:lnTo>
                    <a:pt x="48103" y="167803"/>
                  </a:lnTo>
                  <a:lnTo>
                    <a:pt x="49781" y="167803"/>
                  </a:lnTo>
                  <a:lnTo>
                    <a:pt x="49781" y="166125"/>
                  </a:lnTo>
                  <a:lnTo>
                    <a:pt x="49781" y="166125"/>
                  </a:lnTo>
                  <a:lnTo>
                    <a:pt x="49781" y="158853"/>
                  </a:lnTo>
                  <a:lnTo>
                    <a:pt x="48103" y="158853"/>
                  </a:lnTo>
                  <a:lnTo>
                    <a:pt x="48103" y="155497"/>
                  </a:lnTo>
                  <a:lnTo>
                    <a:pt x="45866" y="155497"/>
                  </a:lnTo>
                  <a:lnTo>
                    <a:pt x="45866" y="153819"/>
                  </a:lnTo>
                  <a:lnTo>
                    <a:pt x="48103" y="153819"/>
                  </a:lnTo>
                  <a:lnTo>
                    <a:pt x="48103" y="149904"/>
                  </a:lnTo>
                  <a:lnTo>
                    <a:pt x="44188" y="149904"/>
                  </a:lnTo>
                  <a:lnTo>
                    <a:pt x="44188" y="148226"/>
                  </a:lnTo>
                  <a:lnTo>
                    <a:pt x="42510" y="146548"/>
                  </a:lnTo>
                  <a:lnTo>
                    <a:pt x="42510" y="142632"/>
                  </a:lnTo>
                  <a:lnTo>
                    <a:pt x="40832" y="142632"/>
                  </a:lnTo>
                  <a:lnTo>
                    <a:pt x="40832" y="140954"/>
                  </a:lnTo>
                  <a:lnTo>
                    <a:pt x="39154" y="140954"/>
                  </a:lnTo>
                  <a:lnTo>
                    <a:pt x="39154" y="137598"/>
                  </a:lnTo>
                  <a:lnTo>
                    <a:pt x="37476" y="137598"/>
                  </a:lnTo>
                  <a:lnTo>
                    <a:pt x="37476" y="132005"/>
                  </a:lnTo>
                  <a:lnTo>
                    <a:pt x="35239" y="132005"/>
                  </a:lnTo>
                  <a:lnTo>
                    <a:pt x="35239" y="128649"/>
                  </a:lnTo>
                  <a:lnTo>
                    <a:pt x="35239" y="128649"/>
                  </a:lnTo>
                  <a:lnTo>
                    <a:pt x="35239" y="125293"/>
                  </a:lnTo>
                  <a:lnTo>
                    <a:pt x="33561" y="125293"/>
                  </a:lnTo>
                  <a:lnTo>
                    <a:pt x="33561" y="121377"/>
                  </a:lnTo>
                  <a:lnTo>
                    <a:pt x="31882" y="119699"/>
                  </a:lnTo>
                  <a:lnTo>
                    <a:pt x="31882" y="118021"/>
                  </a:lnTo>
                  <a:lnTo>
                    <a:pt x="30204" y="118021"/>
                  </a:lnTo>
                  <a:lnTo>
                    <a:pt x="30204" y="112428"/>
                  </a:lnTo>
                  <a:lnTo>
                    <a:pt x="31882" y="112428"/>
                  </a:lnTo>
                  <a:lnTo>
                    <a:pt x="31882" y="110750"/>
                  </a:lnTo>
                  <a:lnTo>
                    <a:pt x="33561" y="109072"/>
                  </a:lnTo>
                  <a:lnTo>
                    <a:pt x="33561" y="107394"/>
                  </a:lnTo>
                  <a:lnTo>
                    <a:pt x="35239" y="107394"/>
                  </a:lnTo>
                  <a:lnTo>
                    <a:pt x="35239" y="105716"/>
                  </a:lnTo>
                  <a:lnTo>
                    <a:pt x="37476" y="105716"/>
                  </a:lnTo>
                  <a:lnTo>
                    <a:pt x="37476" y="107394"/>
                  </a:lnTo>
                  <a:lnTo>
                    <a:pt x="37476" y="105716"/>
                  </a:lnTo>
                  <a:lnTo>
                    <a:pt x="39154" y="105716"/>
                  </a:lnTo>
                  <a:lnTo>
                    <a:pt x="39154" y="101800"/>
                  </a:lnTo>
                  <a:lnTo>
                    <a:pt x="37476" y="101800"/>
                  </a:lnTo>
                  <a:lnTo>
                    <a:pt x="37476" y="100122"/>
                  </a:lnTo>
                  <a:lnTo>
                    <a:pt x="39154" y="98444"/>
                  </a:lnTo>
                  <a:lnTo>
                    <a:pt x="37476" y="96766"/>
                  </a:lnTo>
                  <a:lnTo>
                    <a:pt x="39154" y="96766"/>
                  </a:lnTo>
                  <a:lnTo>
                    <a:pt x="37476" y="96766"/>
                  </a:lnTo>
                  <a:lnTo>
                    <a:pt x="37476" y="92851"/>
                  </a:lnTo>
                  <a:lnTo>
                    <a:pt x="35239" y="92851"/>
                  </a:lnTo>
                  <a:lnTo>
                    <a:pt x="35239" y="89495"/>
                  </a:lnTo>
                  <a:lnTo>
                    <a:pt x="33561" y="89495"/>
                  </a:lnTo>
                  <a:lnTo>
                    <a:pt x="33561" y="87817"/>
                  </a:lnTo>
                  <a:lnTo>
                    <a:pt x="31882" y="87817"/>
                  </a:lnTo>
                  <a:lnTo>
                    <a:pt x="31882" y="82223"/>
                  </a:lnTo>
                  <a:lnTo>
                    <a:pt x="30204" y="82223"/>
                  </a:lnTo>
                  <a:lnTo>
                    <a:pt x="30204" y="77189"/>
                  </a:lnTo>
                  <a:lnTo>
                    <a:pt x="28526" y="77189"/>
                  </a:lnTo>
                  <a:lnTo>
                    <a:pt x="28526" y="74952"/>
                  </a:lnTo>
                  <a:lnTo>
                    <a:pt x="26289" y="74952"/>
                  </a:lnTo>
                  <a:lnTo>
                    <a:pt x="26289" y="69918"/>
                  </a:lnTo>
                  <a:lnTo>
                    <a:pt x="24611" y="69918"/>
                  </a:lnTo>
                  <a:lnTo>
                    <a:pt x="24611" y="60968"/>
                  </a:lnTo>
                  <a:lnTo>
                    <a:pt x="22933" y="60968"/>
                  </a:lnTo>
                  <a:lnTo>
                    <a:pt x="22933" y="59290"/>
                  </a:lnTo>
                  <a:lnTo>
                    <a:pt x="21255" y="59290"/>
                  </a:lnTo>
                  <a:lnTo>
                    <a:pt x="21255" y="57053"/>
                  </a:lnTo>
                  <a:lnTo>
                    <a:pt x="19577" y="57053"/>
                  </a:lnTo>
                  <a:lnTo>
                    <a:pt x="19577" y="53697"/>
                  </a:lnTo>
                  <a:lnTo>
                    <a:pt x="17339" y="53697"/>
                  </a:lnTo>
                  <a:lnTo>
                    <a:pt x="17339" y="52019"/>
                  </a:lnTo>
                  <a:lnTo>
                    <a:pt x="15662" y="50341"/>
                  </a:lnTo>
                  <a:lnTo>
                    <a:pt x="15662" y="48663"/>
                  </a:lnTo>
                  <a:lnTo>
                    <a:pt x="13984" y="48663"/>
                  </a:lnTo>
                  <a:lnTo>
                    <a:pt x="13984" y="46425"/>
                  </a:lnTo>
                  <a:lnTo>
                    <a:pt x="12305" y="44747"/>
                  </a:lnTo>
                  <a:lnTo>
                    <a:pt x="12305" y="43069"/>
                  </a:lnTo>
                  <a:lnTo>
                    <a:pt x="13984" y="43069"/>
                  </a:lnTo>
                  <a:lnTo>
                    <a:pt x="13984" y="41391"/>
                  </a:lnTo>
                  <a:lnTo>
                    <a:pt x="24611" y="41391"/>
                  </a:lnTo>
                  <a:lnTo>
                    <a:pt x="24611" y="39713"/>
                  </a:lnTo>
                  <a:lnTo>
                    <a:pt x="28526" y="39713"/>
                  </a:lnTo>
                  <a:lnTo>
                    <a:pt x="28526" y="37476"/>
                  </a:lnTo>
                  <a:lnTo>
                    <a:pt x="30204" y="37476"/>
                  </a:lnTo>
                  <a:lnTo>
                    <a:pt x="31882" y="35798"/>
                  </a:lnTo>
                  <a:lnTo>
                    <a:pt x="62087" y="35798"/>
                  </a:lnTo>
                  <a:lnTo>
                    <a:pt x="63765" y="37476"/>
                  </a:lnTo>
                  <a:lnTo>
                    <a:pt x="63765" y="35798"/>
                  </a:lnTo>
                  <a:lnTo>
                    <a:pt x="66002" y="35798"/>
                  </a:lnTo>
                  <a:lnTo>
                    <a:pt x="67680" y="37476"/>
                  </a:lnTo>
                  <a:lnTo>
                    <a:pt x="67680" y="35798"/>
                  </a:lnTo>
                  <a:lnTo>
                    <a:pt x="114106" y="35798"/>
                  </a:lnTo>
                  <a:lnTo>
                    <a:pt x="114106" y="39713"/>
                  </a:lnTo>
                  <a:lnTo>
                    <a:pt x="115784" y="39713"/>
                  </a:lnTo>
                  <a:lnTo>
                    <a:pt x="114106" y="41391"/>
                  </a:lnTo>
                  <a:lnTo>
                    <a:pt x="117462" y="41391"/>
                  </a:lnTo>
                  <a:lnTo>
                    <a:pt x="117462" y="46425"/>
                  </a:lnTo>
                  <a:lnTo>
                    <a:pt x="115784" y="46425"/>
                  </a:lnTo>
                  <a:lnTo>
                    <a:pt x="115784" y="48663"/>
                  </a:lnTo>
                  <a:lnTo>
                    <a:pt x="117462" y="48663"/>
                  </a:lnTo>
                  <a:lnTo>
                    <a:pt x="115784" y="48663"/>
                  </a:lnTo>
                  <a:lnTo>
                    <a:pt x="117462" y="48663"/>
                  </a:lnTo>
                  <a:lnTo>
                    <a:pt x="117462" y="52019"/>
                  </a:lnTo>
                  <a:lnTo>
                    <a:pt x="119140" y="52019"/>
                  </a:lnTo>
                  <a:lnTo>
                    <a:pt x="119140" y="59290"/>
                  </a:lnTo>
                  <a:lnTo>
                    <a:pt x="120818" y="59290"/>
                  </a:lnTo>
                  <a:lnTo>
                    <a:pt x="120818" y="60968"/>
                  </a:lnTo>
                  <a:lnTo>
                    <a:pt x="123055" y="60968"/>
                  </a:lnTo>
                  <a:lnTo>
                    <a:pt x="123055" y="62646"/>
                  </a:lnTo>
                  <a:lnTo>
                    <a:pt x="120818" y="62646"/>
                  </a:lnTo>
                  <a:lnTo>
                    <a:pt x="120818" y="64324"/>
                  </a:lnTo>
                  <a:lnTo>
                    <a:pt x="124733" y="64324"/>
                  </a:lnTo>
                  <a:lnTo>
                    <a:pt x="124733" y="66002"/>
                  </a:lnTo>
                  <a:lnTo>
                    <a:pt x="123055" y="66002"/>
                  </a:lnTo>
                  <a:lnTo>
                    <a:pt x="123055" y="68240"/>
                  </a:lnTo>
                  <a:lnTo>
                    <a:pt x="124733" y="68240"/>
                  </a:lnTo>
                  <a:lnTo>
                    <a:pt x="124733" y="71596"/>
                  </a:lnTo>
                  <a:lnTo>
                    <a:pt x="126411" y="71596"/>
                  </a:lnTo>
                  <a:lnTo>
                    <a:pt x="126411" y="74952"/>
                  </a:lnTo>
                  <a:lnTo>
                    <a:pt x="128089" y="74952"/>
                  </a:lnTo>
                  <a:lnTo>
                    <a:pt x="128089" y="77189"/>
                  </a:lnTo>
                  <a:lnTo>
                    <a:pt x="129767" y="77189"/>
                  </a:lnTo>
                  <a:lnTo>
                    <a:pt x="129767" y="78867"/>
                  </a:lnTo>
                  <a:lnTo>
                    <a:pt x="131446" y="78867"/>
                  </a:lnTo>
                  <a:lnTo>
                    <a:pt x="131446" y="82223"/>
                  </a:lnTo>
                  <a:lnTo>
                    <a:pt x="133683" y="82223"/>
                  </a:lnTo>
                  <a:lnTo>
                    <a:pt x="133683" y="83901"/>
                  </a:lnTo>
                  <a:lnTo>
                    <a:pt x="135361" y="83901"/>
                  </a:lnTo>
                  <a:lnTo>
                    <a:pt x="135361" y="87817"/>
                  </a:lnTo>
                  <a:lnTo>
                    <a:pt x="137039" y="87817"/>
                  </a:lnTo>
                  <a:lnTo>
                    <a:pt x="137039" y="91173"/>
                  </a:lnTo>
                  <a:lnTo>
                    <a:pt x="138717" y="91173"/>
                  </a:lnTo>
                  <a:lnTo>
                    <a:pt x="138717" y="89495"/>
                  </a:lnTo>
                  <a:lnTo>
                    <a:pt x="151582" y="89495"/>
                  </a:lnTo>
                  <a:lnTo>
                    <a:pt x="151582" y="87817"/>
                  </a:lnTo>
                  <a:lnTo>
                    <a:pt x="162209" y="87817"/>
                  </a:lnTo>
                  <a:lnTo>
                    <a:pt x="162209" y="85579"/>
                  </a:lnTo>
                  <a:lnTo>
                    <a:pt x="167243" y="85579"/>
                  </a:lnTo>
                  <a:lnTo>
                    <a:pt x="167243" y="87817"/>
                  </a:lnTo>
                  <a:lnTo>
                    <a:pt x="180108" y="87817"/>
                  </a:lnTo>
                  <a:lnTo>
                    <a:pt x="180108" y="83901"/>
                  </a:lnTo>
                  <a:lnTo>
                    <a:pt x="180108" y="83901"/>
                  </a:lnTo>
                  <a:lnTo>
                    <a:pt x="181786" y="82223"/>
                  </a:lnTo>
                  <a:lnTo>
                    <a:pt x="181786" y="77189"/>
                  </a:lnTo>
                  <a:lnTo>
                    <a:pt x="183464" y="77189"/>
                  </a:lnTo>
                  <a:lnTo>
                    <a:pt x="183464" y="74952"/>
                  </a:lnTo>
                  <a:lnTo>
                    <a:pt x="185142" y="74952"/>
                  </a:lnTo>
                  <a:lnTo>
                    <a:pt x="185142" y="71596"/>
                  </a:lnTo>
                  <a:lnTo>
                    <a:pt x="183464" y="71596"/>
                  </a:lnTo>
                  <a:lnTo>
                    <a:pt x="183464" y="69918"/>
                  </a:lnTo>
                  <a:lnTo>
                    <a:pt x="185142" y="69918"/>
                  </a:lnTo>
                  <a:lnTo>
                    <a:pt x="185142" y="64324"/>
                  </a:lnTo>
                  <a:lnTo>
                    <a:pt x="203041" y="64324"/>
                  </a:lnTo>
                  <a:lnTo>
                    <a:pt x="203041" y="60968"/>
                  </a:lnTo>
                  <a:lnTo>
                    <a:pt x="210313" y="60968"/>
                  </a:lnTo>
                  <a:lnTo>
                    <a:pt x="210313" y="69918"/>
                  </a:lnTo>
                  <a:lnTo>
                    <a:pt x="238839" y="69918"/>
                  </a:lnTo>
                  <a:lnTo>
                    <a:pt x="238839" y="71596"/>
                  </a:lnTo>
                  <a:lnTo>
                    <a:pt x="240517" y="71596"/>
                  </a:lnTo>
                  <a:lnTo>
                    <a:pt x="240517" y="78867"/>
                  </a:lnTo>
                  <a:lnTo>
                    <a:pt x="238839" y="78867"/>
                  </a:lnTo>
                  <a:lnTo>
                    <a:pt x="238839" y="89495"/>
                  </a:lnTo>
                  <a:lnTo>
                    <a:pt x="240517" y="89495"/>
                  </a:lnTo>
                  <a:lnTo>
                    <a:pt x="240517" y="94529"/>
                  </a:lnTo>
                  <a:lnTo>
                    <a:pt x="242195" y="94529"/>
                  </a:lnTo>
                  <a:lnTo>
                    <a:pt x="242195" y="101800"/>
                  </a:lnTo>
                  <a:lnTo>
                    <a:pt x="240517" y="101800"/>
                  </a:lnTo>
                  <a:lnTo>
                    <a:pt x="240517" y="119699"/>
                  </a:lnTo>
                  <a:lnTo>
                    <a:pt x="238839" y="119699"/>
                  </a:lnTo>
                  <a:lnTo>
                    <a:pt x="238839" y="123055"/>
                  </a:lnTo>
                  <a:lnTo>
                    <a:pt x="240517" y="123055"/>
                  </a:lnTo>
                  <a:lnTo>
                    <a:pt x="240517" y="128649"/>
                  </a:lnTo>
                  <a:lnTo>
                    <a:pt x="243873" y="128649"/>
                  </a:lnTo>
                  <a:lnTo>
                    <a:pt x="243873" y="132005"/>
                  </a:lnTo>
                  <a:lnTo>
                    <a:pt x="247789" y="132005"/>
                  </a:lnTo>
                  <a:lnTo>
                    <a:pt x="247789" y="134242"/>
                  </a:lnTo>
                  <a:lnTo>
                    <a:pt x="249467" y="134242"/>
                  </a:lnTo>
                  <a:lnTo>
                    <a:pt x="249467" y="142632"/>
                  </a:lnTo>
                  <a:lnTo>
                    <a:pt x="251145" y="142632"/>
                  </a:lnTo>
                  <a:lnTo>
                    <a:pt x="251145" y="155497"/>
                  </a:lnTo>
                  <a:lnTo>
                    <a:pt x="249467" y="155497"/>
                  </a:lnTo>
                  <a:lnTo>
                    <a:pt x="249467" y="164447"/>
                  </a:lnTo>
                  <a:lnTo>
                    <a:pt x="254501" y="164447"/>
                  </a:lnTo>
                  <a:lnTo>
                    <a:pt x="254501" y="162769"/>
                  </a:lnTo>
                  <a:lnTo>
                    <a:pt x="256738" y="162769"/>
                  </a:lnTo>
                  <a:lnTo>
                    <a:pt x="256738" y="160531"/>
                  </a:lnTo>
                  <a:lnTo>
                    <a:pt x="258416" y="160531"/>
                  </a:lnTo>
                  <a:lnTo>
                    <a:pt x="258416" y="162769"/>
                  </a:lnTo>
                  <a:lnTo>
                    <a:pt x="263450" y="162769"/>
                  </a:lnTo>
                  <a:lnTo>
                    <a:pt x="263450" y="160531"/>
                  </a:lnTo>
                  <a:lnTo>
                    <a:pt x="265688" y="160531"/>
                  </a:lnTo>
                  <a:lnTo>
                    <a:pt x="265688" y="162769"/>
                  </a:lnTo>
                  <a:lnTo>
                    <a:pt x="274078" y="162769"/>
                  </a:lnTo>
                  <a:lnTo>
                    <a:pt x="274078" y="160531"/>
                  </a:lnTo>
                  <a:lnTo>
                    <a:pt x="276315" y="160531"/>
                  </a:lnTo>
                  <a:lnTo>
                    <a:pt x="276315" y="158853"/>
                  </a:lnTo>
                  <a:lnTo>
                    <a:pt x="283027" y="158853"/>
                  </a:lnTo>
                  <a:lnTo>
                    <a:pt x="283027" y="160531"/>
                  </a:lnTo>
                  <a:lnTo>
                    <a:pt x="288621" y="160531"/>
                  </a:lnTo>
                  <a:lnTo>
                    <a:pt x="288621" y="158853"/>
                  </a:lnTo>
                  <a:lnTo>
                    <a:pt x="290299" y="158853"/>
                  </a:lnTo>
                  <a:lnTo>
                    <a:pt x="291977" y="157175"/>
                  </a:lnTo>
                  <a:lnTo>
                    <a:pt x="291977" y="167803"/>
                  </a:lnTo>
                  <a:lnTo>
                    <a:pt x="294214" y="169481"/>
                  </a:lnTo>
                  <a:lnTo>
                    <a:pt x="294214" y="171159"/>
                  </a:lnTo>
                  <a:lnTo>
                    <a:pt x="291977" y="171159"/>
                  </a:lnTo>
                  <a:lnTo>
                    <a:pt x="291977" y="176752"/>
                  </a:lnTo>
                  <a:lnTo>
                    <a:pt x="291977" y="176752"/>
                  </a:lnTo>
                  <a:lnTo>
                    <a:pt x="291977" y="191295"/>
                  </a:lnTo>
                  <a:lnTo>
                    <a:pt x="294214" y="191295"/>
                  </a:lnTo>
                  <a:lnTo>
                    <a:pt x="291977" y="192973"/>
                  </a:lnTo>
                  <a:lnTo>
                    <a:pt x="294214" y="192973"/>
                  </a:lnTo>
                  <a:lnTo>
                    <a:pt x="294214" y="194651"/>
                  </a:lnTo>
                  <a:lnTo>
                    <a:pt x="291977" y="194651"/>
                  </a:lnTo>
                  <a:lnTo>
                    <a:pt x="291977" y="196329"/>
                  </a:lnTo>
                  <a:lnTo>
                    <a:pt x="290299" y="196329"/>
                  </a:lnTo>
                  <a:lnTo>
                    <a:pt x="290299" y="199685"/>
                  </a:lnTo>
                  <a:lnTo>
                    <a:pt x="288621" y="201923"/>
                  </a:lnTo>
                  <a:lnTo>
                    <a:pt x="288621" y="206957"/>
                  </a:lnTo>
                  <a:lnTo>
                    <a:pt x="291977" y="206957"/>
                  </a:lnTo>
                  <a:lnTo>
                    <a:pt x="291977" y="208635"/>
                  </a:lnTo>
                  <a:lnTo>
                    <a:pt x="243873" y="208635"/>
                  </a:lnTo>
                  <a:lnTo>
                    <a:pt x="243873" y="289180"/>
                  </a:lnTo>
                  <a:lnTo>
                    <a:pt x="245551" y="289180"/>
                  </a:lnTo>
                  <a:lnTo>
                    <a:pt x="245551" y="292536"/>
                  </a:lnTo>
                  <a:lnTo>
                    <a:pt x="247789" y="292536"/>
                  </a:lnTo>
                  <a:lnTo>
                    <a:pt x="247789" y="296452"/>
                  </a:lnTo>
                  <a:lnTo>
                    <a:pt x="249467" y="296452"/>
                  </a:lnTo>
                  <a:lnTo>
                    <a:pt x="249467" y="298130"/>
                  </a:lnTo>
                  <a:lnTo>
                    <a:pt x="251145" y="298130"/>
                  </a:lnTo>
                  <a:lnTo>
                    <a:pt x="251145" y="299808"/>
                  </a:lnTo>
                  <a:lnTo>
                    <a:pt x="252823" y="299808"/>
                  </a:lnTo>
                  <a:lnTo>
                    <a:pt x="252823" y="301486"/>
                  </a:lnTo>
                  <a:lnTo>
                    <a:pt x="254501" y="303164"/>
                  </a:lnTo>
                  <a:lnTo>
                    <a:pt x="256738" y="303164"/>
                  </a:lnTo>
                  <a:lnTo>
                    <a:pt x="256738" y="305401"/>
                  </a:lnTo>
                  <a:lnTo>
                    <a:pt x="258416" y="305401"/>
                  </a:lnTo>
                  <a:lnTo>
                    <a:pt x="258416" y="307079"/>
                  </a:lnTo>
                  <a:lnTo>
                    <a:pt x="260094" y="308757"/>
                  </a:lnTo>
                  <a:lnTo>
                    <a:pt x="261772" y="308757"/>
                  </a:lnTo>
                  <a:lnTo>
                    <a:pt x="261772" y="310435"/>
                  </a:lnTo>
                  <a:lnTo>
                    <a:pt x="263450" y="310435"/>
                  </a:lnTo>
                  <a:lnTo>
                    <a:pt x="263450" y="312113"/>
                  </a:lnTo>
                  <a:lnTo>
                    <a:pt x="265688" y="312113"/>
                  </a:lnTo>
                  <a:lnTo>
                    <a:pt x="265688" y="313791"/>
                  </a:lnTo>
                  <a:lnTo>
                    <a:pt x="267366" y="313791"/>
                  </a:lnTo>
                  <a:lnTo>
                    <a:pt x="267366" y="316029"/>
                  </a:lnTo>
                  <a:lnTo>
                    <a:pt x="269044" y="316029"/>
                  </a:lnTo>
                  <a:lnTo>
                    <a:pt x="269044" y="319385"/>
                  </a:lnTo>
                  <a:lnTo>
                    <a:pt x="272400" y="319385"/>
                  </a:lnTo>
                  <a:lnTo>
                    <a:pt x="272400" y="321063"/>
                  </a:lnTo>
                  <a:lnTo>
                    <a:pt x="276315" y="321063"/>
                  </a:lnTo>
                  <a:lnTo>
                    <a:pt x="276315" y="322741"/>
                  </a:lnTo>
                  <a:lnTo>
                    <a:pt x="277993" y="322741"/>
                  </a:lnTo>
                  <a:lnTo>
                    <a:pt x="256738" y="328334"/>
                  </a:lnTo>
                  <a:lnTo>
                    <a:pt x="251145" y="328334"/>
                  </a:lnTo>
                  <a:lnTo>
                    <a:pt x="245551" y="330012"/>
                  </a:lnTo>
                  <a:lnTo>
                    <a:pt x="238839" y="331690"/>
                  </a:lnTo>
                  <a:lnTo>
                    <a:pt x="234924" y="331690"/>
                  </a:lnTo>
                  <a:lnTo>
                    <a:pt x="233246" y="333928"/>
                  </a:lnTo>
                  <a:lnTo>
                    <a:pt x="228212" y="333928"/>
                  </a:lnTo>
                  <a:lnTo>
                    <a:pt x="228212" y="331690"/>
                  </a:lnTo>
                  <a:lnTo>
                    <a:pt x="217025" y="331690"/>
                  </a:lnTo>
                  <a:lnTo>
                    <a:pt x="217025" y="333928"/>
                  </a:lnTo>
                  <a:lnTo>
                    <a:pt x="215347" y="333928"/>
                  </a:lnTo>
                  <a:close/>
                  <a:moveTo>
                    <a:pt x="128089" y="74952"/>
                  </a:moveTo>
                  <a:lnTo>
                    <a:pt x="128089" y="73274"/>
                  </a:lnTo>
                  <a:lnTo>
                    <a:pt x="128089" y="74952"/>
                  </a:lnTo>
                  <a:close/>
                  <a:moveTo>
                    <a:pt x="8949" y="32442"/>
                  </a:moveTo>
                  <a:lnTo>
                    <a:pt x="8949" y="28526"/>
                  </a:lnTo>
                  <a:lnTo>
                    <a:pt x="10627" y="28526"/>
                  </a:lnTo>
                  <a:lnTo>
                    <a:pt x="10627" y="25170"/>
                  </a:lnTo>
                  <a:lnTo>
                    <a:pt x="8949" y="25170"/>
                  </a:lnTo>
                  <a:lnTo>
                    <a:pt x="8949" y="20136"/>
                  </a:lnTo>
                  <a:lnTo>
                    <a:pt x="6712" y="17899"/>
                  </a:lnTo>
                  <a:lnTo>
                    <a:pt x="5034" y="16221"/>
                  </a:lnTo>
                  <a:lnTo>
                    <a:pt x="8949" y="14543"/>
                  </a:lnTo>
                  <a:lnTo>
                    <a:pt x="8949" y="12865"/>
                  </a:lnTo>
                  <a:lnTo>
                    <a:pt x="10627" y="11187"/>
                  </a:lnTo>
                  <a:lnTo>
                    <a:pt x="13984" y="11187"/>
                  </a:lnTo>
                  <a:lnTo>
                    <a:pt x="13984" y="5593"/>
                  </a:lnTo>
                  <a:lnTo>
                    <a:pt x="19577" y="5593"/>
                  </a:lnTo>
                  <a:lnTo>
                    <a:pt x="19577" y="3915"/>
                  </a:lnTo>
                  <a:lnTo>
                    <a:pt x="22933" y="3915"/>
                  </a:lnTo>
                  <a:lnTo>
                    <a:pt x="22933" y="2237"/>
                  </a:lnTo>
                  <a:lnTo>
                    <a:pt x="21255" y="2237"/>
                  </a:lnTo>
                  <a:lnTo>
                    <a:pt x="21255" y="0"/>
                  </a:lnTo>
                  <a:lnTo>
                    <a:pt x="26289" y="0"/>
                  </a:lnTo>
                  <a:lnTo>
                    <a:pt x="26289" y="3915"/>
                  </a:lnTo>
                  <a:lnTo>
                    <a:pt x="28526" y="3915"/>
                  </a:lnTo>
                  <a:lnTo>
                    <a:pt x="30204" y="5593"/>
                  </a:lnTo>
                  <a:lnTo>
                    <a:pt x="30204" y="7271"/>
                  </a:lnTo>
                  <a:lnTo>
                    <a:pt x="28526" y="7271"/>
                  </a:lnTo>
                  <a:lnTo>
                    <a:pt x="28526" y="8949"/>
                  </a:lnTo>
                  <a:lnTo>
                    <a:pt x="24611" y="8949"/>
                  </a:lnTo>
                  <a:lnTo>
                    <a:pt x="24611" y="12865"/>
                  </a:lnTo>
                  <a:lnTo>
                    <a:pt x="22933" y="12865"/>
                  </a:lnTo>
                  <a:lnTo>
                    <a:pt x="21255" y="14543"/>
                  </a:lnTo>
                  <a:lnTo>
                    <a:pt x="19577" y="14543"/>
                  </a:lnTo>
                  <a:lnTo>
                    <a:pt x="19577" y="16221"/>
                  </a:lnTo>
                  <a:lnTo>
                    <a:pt x="17339" y="16221"/>
                  </a:lnTo>
                  <a:lnTo>
                    <a:pt x="17339" y="34120"/>
                  </a:lnTo>
                  <a:lnTo>
                    <a:pt x="10627" y="34120"/>
                  </a:lnTo>
                  <a:lnTo>
                    <a:pt x="8949" y="3244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D978D1E-788C-8C7A-698F-BE9D02BF2CB5}"/>
                </a:ext>
              </a:extLst>
            </p:cNvPr>
            <p:cNvSpPr/>
            <p:nvPr/>
          </p:nvSpPr>
          <p:spPr>
            <a:xfrm>
              <a:off x="2845130" y="4805483"/>
              <a:ext cx="476000" cy="1046530"/>
            </a:xfrm>
            <a:custGeom>
              <a:avLst/>
              <a:gdLst>
                <a:gd name="csX0" fmla="*/ 171159 w 476000"/>
                <a:gd name="csY0" fmla="*/ 1046530 h 1046530"/>
                <a:gd name="csX1" fmla="*/ 167803 w 476000"/>
                <a:gd name="csY1" fmla="*/ 1046530 h 1046530"/>
                <a:gd name="csX2" fmla="*/ 166125 w 476000"/>
                <a:gd name="csY2" fmla="*/ 1044852 h 1046530"/>
                <a:gd name="csX3" fmla="*/ 164447 w 476000"/>
                <a:gd name="csY3" fmla="*/ 1044852 h 1046530"/>
                <a:gd name="csX4" fmla="*/ 164447 w 476000"/>
                <a:gd name="csY4" fmla="*/ 1042615 h 1046530"/>
                <a:gd name="csX5" fmla="*/ 162209 w 476000"/>
                <a:gd name="csY5" fmla="*/ 1042615 h 1046530"/>
                <a:gd name="csX6" fmla="*/ 162209 w 476000"/>
                <a:gd name="csY6" fmla="*/ 1040937 h 1046530"/>
                <a:gd name="csX7" fmla="*/ 155497 w 476000"/>
                <a:gd name="csY7" fmla="*/ 1040937 h 1046530"/>
                <a:gd name="csX8" fmla="*/ 155497 w 476000"/>
                <a:gd name="csY8" fmla="*/ 1039259 h 1046530"/>
                <a:gd name="csX9" fmla="*/ 149904 w 476000"/>
                <a:gd name="csY9" fmla="*/ 1039259 h 1046530"/>
                <a:gd name="csX10" fmla="*/ 151582 w 476000"/>
                <a:gd name="csY10" fmla="*/ 1039259 h 1046530"/>
                <a:gd name="csX11" fmla="*/ 133683 w 476000"/>
                <a:gd name="csY11" fmla="*/ 1039259 h 1046530"/>
                <a:gd name="csX12" fmla="*/ 133683 w 476000"/>
                <a:gd name="csY12" fmla="*/ 1037581 h 1046530"/>
                <a:gd name="csX13" fmla="*/ 124733 w 476000"/>
                <a:gd name="csY13" fmla="*/ 1037581 h 1046530"/>
                <a:gd name="csX14" fmla="*/ 124733 w 476000"/>
                <a:gd name="csY14" fmla="*/ 1039259 h 1046530"/>
                <a:gd name="csX15" fmla="*/ 123055 w 476000"/>
                <a:gd name="csY15" fmla="*/ 1039259 h 1046530"/>
                <a:gd name="csX16" fmla="*/ 119699 w 476000"/>
                <a:gd name="csY16" fmla="*/ 1037581 h 1046530"/>
                <a:gd name="csX17" fmla="*/ 119699 w 476000"/>
                <a:gd name="csY17" fmla="*/ 1039259 h 1046530"/>
                <a:gd name="csX18" fmla="*/ 119699 w 476000"/>
                <a:gd name="csY18" fmla="*/ 1039259 h 1046530"/>
                <a:gd name="csX19" fmla="*/ 119699 w 476000"/>
                <a:gd name="csY19" fmla="*/ 950323 h 1046530"/>
                <a:gd name="csX20" fmla="*/ 121377 w 476000"/>
                <a:gd name="csY20" fmla="*/ 952001 h 1046530"/>
                <a:gd name="csX21" fmla="*/ 123055 w 476000"/>
                <a:gd name="csY21" fmla="*/ 953679 h 1046530"/>
                <a:gd name="csX22" fmla="*/ 123055 w 476000"/>
                <a:gd name="csY22" fmla="*/ 955358 h 1046530"/>
                <a:gd name="csX23" fmla="*/ 124733 w 476000"/>
                <a:gd name="csY23" fmla="*/ 957036 h 1046530"/>
                <a:gd name="csX24" fmla="*/ 124733 w 476000"/>
                <a:gd name="csY24" fmla="*/ 959273 h 1046530"/>
                <a:gd name="csX25" fmla="*/ 126971 w 476000"/>
                <a:gd name="csY25" fmla="*/ 959273 h 1046530"/>
                <a:gd name="csX26" fmla="*/ 126971 w 476000"/>
                <a:gd name="csY26" fmla="*/ 960951 h 1046530"/>
                <a:gd name="csX27" fmla="*/ 128649 w 476000"/>
                <a:gd name="csY27" fmla="*/ 960951 h 1046530"/>
                <a:gd name="csX28" fmla="*/ 128649 w 476000"/>
                <a:gd name="csY28" fmla="*/ 965985 h 1046530"/>
                <a:gd name="csX29" fmla="*/ 124733 w 476000"/>
                <a:gd name="csY29" fmla="*/ 965985 h 1046530"/>
                <a:gd name="csX30" fmla="*/ 124733 w 476000"/>
                <a:gd name="csY30" fmla="*/ 967663 h 1046530"/>
                <a:gd name="csX31" fmla="*/ 123055 w 476000"/>
                <a:gd name="csY31" fmla="*/ 967663 h 1046530"/>
                <a:gd name="csX32" fmla="*/ 123055 w 476000"/>
                <a:gd name="csY32" fmla="*/ 969900 h 1046530"/>
                <a:gd name="csX33" fmla="*/ 121377 w 476000"/>
                <a:gd name="csY33" fmla="*/ 969900 h 1046530"/>
                <a:gd name="csX34" fmla="*/ 121377 w 476000"/>
                <a:gd name="csY34" fmla="*/ 973256 h 1046530"/>
                <a:gd name="csX35" fmla="*/ 123055 w 476000"/>
                <a:gd name="csY35" fmla="*/ 973256 h 1046530"/>
                <a:gd name="csX36" fmla="*/ 123055 w 476000"/>
                <a:gd name="csY36" fmla="*/ 974935 h 1046530"/>
                <a:gd name="csX37" fmla="*/ 130327 w 476000"/>
                <a:gd name="csY37" fmla="*/ 974935 h 1046530"/>
                <a:gd name="csX38" fmla="*/ 130327 w 476000"/>
                <a:gd name="csY38" fmla="*/ 976613 h 1046530"/>
                <a:gd name="csX39" fmla="*/ 132005 w 476000"/>
                <a:gd name="csY39" fmla="*/ 976613 h 1046530"/>
                <a:gd name="csX40" fmla="*/ 132005 w 476000"/>
                <a:gd name="csY40" fmla="*/ 978850 h 1046530"/>
                <a:gd name="csX41" fmla="*/ 133683 w 476000"/>
                <a:gd name="csY41" fmla="*/ 980528 h 1046530"/>
                <a:gd name="csX42" fmla="*/ 133683 w 476000"/>
                <a:gd name="csY42" fmla="*/ 985562 h 1046530"/>
                <a:gd name="csX43" fmla="*/ 135920 w 476000"/>
                <a:gd name="csY43" fmla="*/ 985562 h 1046530"/>
                <a:gd name="csX44" fmla="*/ 135920 w 476000"/>
                <a:gd name="csY44" fmla="*/ 989477 h 1046530"/>
                <a:gd name="csX45" fmla="*/ 137598 w 476000"/>
                <a:gd name="csY45" fmla="*/ 989477 h 1046530"/>
                <a:gd name="csX46" fmla="*/ 137598 w 476000"/>
                <a:gd name="csY46" fmla="*/ 991155 h 1046530"/>
                <a:gd name="csX47" fmla="*/ 139276 w 476000"/>
                <a:gd name="csY47" fmla="*/ 991155 h 1046530"/>
                <a:gd name="csX48" fmla="*/ 139276 w 476000"/>
                <a:gd name="csY48" fmla="*/ 992833 h 1046530"/>
                <a:gd name="csX49" fmla="*/ 140954 w 476000"/>
                <a:gd name="csY49" fmla="*/ 992833 h 1046530"/>
                <a:gd name="csX50" fmla="*/ 140954 w 476000"/>
                <a:gd name="csY50" fmla="*/ 994512 h 1046530"/>
                <a:gd name="csX51" fmla="*/ 142632 w 476000"/>
                <a:gd name="csY51" fmla="*/ 994512 h 1046530"/>
                <a:gd name="csX52" fmla="*/ 142632 w 476000"/>
                <a:gd name="csY52" fmla="*/ 996190 h 1046530"/>
                <a:gd name="csX53" fmla="*/ 144310 w 476000"/>
                <a:gd name="csY53" fmla="*/ 996190 h 1046530"/>
                <a:gd name="csX54" fmla="*/ 144310 w 476000"/>
                <a:gd name="csY54" fmla="*/ 1000105 h 1046530"/>
                <a:gd name="csX55" fmla="*/ 146548 w 476000"/>
                <a:gd name="csY55" fmla="*/ 1000105 h 1046530"/>
                <a:gd name="csX56" fmla="*/ 146548 w 476000"/>
                <a:gd name="csY56" fmla="*/ 1001783 h 1046530"/>
                <a:gd name="csX57" fmla="*/ 148226 w 476000"/>
                <a:gd name="csY57" fmla="*/ 1001783 h 1046530"/>
                <a:gd name="csX58" fmla="*/ 148226 w 476000"/>
                <a:gd name="csY58" fmla="*/ 1003461 h 1046530"/>
                <a:gd name="csX59" fmla="*/ 149904 w 476000"/>
                <a:gd name="csY59" fmla="*/ 1003461 h 1046530"/>
                <a:gd name="csX60" fmla="*/ 149904 w 476000"/>
                <a:gd name="csY60" fmla="*/ 1005139 h 1046530"/>
                <a:gd name="csX61" fmla="*/ 153260 w 476000"/>
                <a:gd name="csY61" fmla="*/ 1005139 h 1046530"/>
                <a:gd name="csX62" fmla="*/ 153260 w 476000"/>
                <a:gd name="csY62" fmla="*/ 1009054 h 1046530"/>
                <a:gd name="csX63" fmla="*/ 158853 w 476000"/>
                <a:gd name="csY63" fmla="*/ 1009054 h 1046530"/>
                <a:gd name="csX64" fmla="*/ 158853 w 476000"/>
                <a:gd name="csY64" fmla="*/ 1010732 h 1046530"/>
                <a:gd name="csX65" fmla="*/ 160531 w 476000"/>
                <a:gd name="csY65" fmla="*/ 1010732 h 1046530"/>
                <a:gd name="csX66" fmla="*/ 160531 w 476000"/>
                <a:gd name="csY66" fmla="*/ 1012410 h 1046530"/>
                <a:gd name="csX67" fmla="*/ 164447 w 476000"/>
                <a:gd name="csY67" fmla="*/ 1012410 h 1046530"/>
                <a:gd name="csX68" fmla="*/ 164447 w 476000"/>
                <a:gd name="csY68" fmla="*/ 1014089 h 1046530"/>
                <a:gd name="csX69" fmla="*/ 166125 w 476000"/>
                <a:gd name="csY69" fmla="*/ 1014089 h 1046530"/>
                <a:gd name="csX70" fmla="*/ 166125 w 476000"/>
                <a:gd name="csY70" fmla="*/ 1018004 h 1046530"/>
                <a:gd name="csX71" fmla="*/ 167803 w 476000"/>
                <a:gd name="csY71" fmla="*/ 1019682 h 1046530"/>
                <a:gd name="csX72" fmla="*/ 169481 w 476000"/>
                <a:gd name="csY72" fmla="*/ 1019682 h 1046530"/>
                <a:gd name="csX73" fmla="*/ 169481 w 476000"/>
                <a:gd name="csY73" fmla="*/ 1021360 h 1046530"/>
                <a:gd name="csX74" fmla="*/ 171159 w 476000"/>
                <a:gd name="csY74" fmla="*/ 1021360 h 1046530"/>
                <a:gd name="csX75" fmla="*/ 171159 w 476000"/>
                <a:gd name="csY75" fmla="*/ 1023038 h 1046530"/>
                <a:gd name="csX76" fmla="*/ 176752 w 476000"/>
                <a:gd name="csY76" fmla="*/ 1023038 h 1046530"/>
                <a:gd name="csX77" fmla="*/ 176752 w 476000"/>
                <a:gd name="csY77" fmla="*/ 1024716 h 1046530"/>
                <a:gd name="csX78" fmla="*/ 178430 w 476000"/>
                <a:gd name="csY78" fmla="*/ 1024716 h 1046530"/>
                <a:gd name="csX79" fmla="*/ 178430 w 476000"/>
                <a:gd name="csY79" fmla="*/ 1026953 h 1046530"/>
                <a:gd name="csX80" fmla="*/ 181786 w 476000"/>
                <a:gd name="csY80" fmla="*/ 1026953 h 1046530"/>
                <a:gd name="csX81" fmla="*/ 181786 w 476000"/>
                <a:gd name="csY81" fmla="*/ 1028631 h 1046530"/>
                <a:gd name="csX82" fmla="*/ 187380 w 476000"/>
                <a:gd name="csY82" fmla="*/ 1028631 h 1046530"/>
                <a:gd name="csX83" fmla="*/ 187380 w 476000"/>
                <a:gd name="csY83" fmla="*/ 1030309 h 1046530"/>
                <a:gd name="csX84" fmla="*/ 190736 w 476000"/>
                <a:gd name="csY84" fmla="*/ 1030309 h 1046530"/>
                <a:gd name="csX85" fmla="*/ 190736 w 476000"/>
                <a:gd name="csY85" fmla="*/ 1028631 h 1046530"/>
                <a:gd name="csX86" fmla="*/ 192973 w 476000"/>
                <a:gd name="csY86" fmla="*/ 1028631 h 1046530"/>
                <a:gd name="csX87" fmla="*/ 192973 w 476000"/>
                <a:gd name="csY87" fmla="*/ 1030309 h 1046530"/>
                <a:gd name="csX88" fmla="*/ 196329 w 476000"/>
                <a:gd name="csY88" fmla="*/ 1030309 h 1046530"/>
                <a:gd name="csX89" fmla="*/ 196329 w 476000"/>
                <a:gd name="csY89" fmla="*/ 1028631 h 1046530"/>
                <a:gd name="csX90" fmla="*/ 201363 w 476000"/>
                <a:gd name="csY90" fmla="*/ 1028631 h 1046530"/>
                <a:gd name="csX91" fmla="*/ 203601 w 476000"/>
                <a:gd name="csY91" fmla="*/ 1030309 h 1046530"/>
                <a:gd name="csX92" fmla="*/ 201363 w 476000"/>
                <a:gd name="csY92" fmla="*/ 1030309 h 1046530"/>
                <a:gd name="csX93" fmla="*/ 201363 w 476000"/>
                <a:gd name="csY93" fmla="*/ 1033666 h 1046530"/>
                <a:gd name="csX94" fmla="*/ 201363 w 476000"/>
                <a:gd name="csY94" fmla="*/ 1033666 h 1046530"/>
                <a:gd name="csX95" fmla="*/ 201363 w 476000"/>
                <a:gd name="csY95" fmla="*/ 1035903 h 1046530"/>
                <a:gd name="csX96" fmla="*/ 199685 w 476000"/>
                <a:gd name="csY96" fmla="*/ 1035903 h 1046530"/>
                <a:gd name="csX97" fmla="*/ 199685 w 476000"/>
                <a:gd name="csY97" fmla="*/ 1039259 h 1046530"/>
                <a:gd name="csX98" fmla="*/ 198007 w 476000"/>
                <a:gd name="csY98" fmla="*/ 1039259 h 1046530"/>
                <a:gd name="csX99" fmla="*/ 198007 w 476000"/>
                <a:gd name="csY99" fmla="*/ 1040937 h 1046530"/>
                <a:gd name="csX100" fmla="*/ 196329 w 476000"/>
                <a:gd name="csY100" fmla="*/ 1040937 h 1046530"/>
                <a:gd name="csX101" fmla="*/ 196329 w 476000"/>
                <a:gd name="csY101" fmla="*/ 1039259 h 1046530"/>
                <a:gd name="csX102" fmla="*/ 194651 w 476000"/>
                <a:gd name="csY102" fmla="*/ 1039259 h 1046530"/>
                <a:gd name="csX103" fmla="*/ 194651 w 476000"/>
                <a:gd name="csY103" fmla="*/ 1040937 h 1046530"/>
                <a:gd name="csX104" fmla="*/ 190736 w 476000"/>
                <a:gd name="csY104" fmla="*/ 1040937 h 1046530"/>
                <a:gd name="csX105" fmla="*/ 190736 w 476000"/>
                <a:gd name="csY105" fmla="*/ 1042615 h 1046530"/>
                <a:gd name="csX106" fmla="*/ 189058 w 476000"/>
                <a:gd name="csY106" fmla="*/ 1042615 h 1046530"/>
                <a:gd name="csX107" fmla="*/ 189058 w 476000"/>
                <a:gd name="csY107" fmla="*/ 1039259 h 1046530"/>
                <a:gd name="csX108" fmla="*/ 187380 w 476000"/>
                <a:gd name="csY108" fmla="*/ 1040937 h 1046530"/>
                <a:gd name="csX109" fmla="*/ 187380 w 476000"/>
                <a:gd name="csY109" fmla="*/ 1039259 h 1046530"/>
                <a:gd name="csX110" fmla="*/ 187380 w 476000"/>
                <a:gd name="csY110" fmla="*/ 1040937 h 1046530"/>
                <a:gd name="csX111" fmla="*/ 185702 w 476000"/>
                <a:gd name="csY111" fmla="*/ 1040937 h 1046530"/>
                <a:gd name="csX112" fmla="*/ 185702 w 476000"/>
                <a:gd name="csY112" fmla="*/ 1039259 h 1046530"/>
                <a:gd name="csX113" fmla="*/ 184024 w 476000"/>
                <a:gd name="csY113" fmla="*/ 1039259 h 1046530"/>
                <a:gd name="csX114" fmla="*/ 184024 w 476000"/>
                <a:gd name="csY114" fmla="*/ 1040937 h 1046530"/>
                <a:gd name="csX115" fmla="*/ 181786 w 476000"/>
                <a:gd name="csY115" fmla="*/ 1040937 h 1046530"/>
                <a:gd name="csX116" fmla="*/ 181786 w 476000"/>
                <a:gd name="csY116" fmla="*/ 1044852 h 1046530"/>
                <a:gd name="csX117" fmla="*/ 172837 w 476000"/>
                <a:gd name="csY117" fmla="*/ 1044852 h 1046530"/>
                <a:gd name="csX118" fmla="*/ 172837 w 476000"/>
                <a:gd name="csY118" fmla="*/ 1046530 h 1046530"/>
                <a:gd name="csX119" fmla="*/ 171159 w 476000"/>
                <a:gd name="csY119" fmla="*/ 1046530 h 1046530"/>
                <a:gd name="csX120" fmla="*/ 194651 w 476000"/>
                <a:gd name="csY120" fmla="*/ 1030309 h 1046530"/>
                <a:gd name="csX121" fmla="*/ 194651 w 476000"/>
                <a:gd name="csY121" fmla="*/ 1028631 h 1046530"/>
                <a:gd name="csX122" fmla="*/ 196329 w 476000"/>
                <a:gd name="csY122" fmla="*/ 1028631 h 1046530"/>
                <a:gd name="csX123" fmla="*/ 194651 w 476000"/>
                <a:gd name="csY123" fmla="*/ 1030309 h 1046530"/>
                <a:gd name="csX124" fmla="*/ 124733 w 476000"/>
                <a:gd name="csY124" fmla="*/ 937459 h 1046530"/>
                <a:gd name="csX125" fmla="*/ 121377 w 476000"/>
                <a:gd name="csY125" fmla="*/ 937459 h 1046530"/>
                <a:gd name="csX126" fmla="*/ 118021 w 476000"/>
                <a:gd name="csY126" fmla="*/ 934102 h 1046530"/>
                <a:gd name="csX127" fmla="*/ 114106 w 476000"/>
                <a:gd name="csY127" fmla="*/ 934102 h 1046530"/>
                <a:gd name="csX128" fmla="*/ 110750 w 476000"/>
                <a:gd name="csY128" fmla="*/ 932424 h 1046530"/>
                <a:gd name="csX129" fmla="*/ 109072 w 476000"/>
                <a:gd name="csY129" fmla="*/ 930746 h 1046530"/>
                <a:gd name="csX130" fmla="*/ 98444 w 476000"/>
                <a:gd name="csY130" fmla="*/ 930746 h 1046530"/>
                <a:gd name="csX131" fmla="*/ 87257 w 476000"/>
                <a:gd name="csY131" fmla="*/ 923475 h 1046530"/>
                <a:gd name="csX132" fmla="*/ 39154 w 476000"/>
                <a:gd name="csY132" fmla="*/ 923475 h 1046530"/>
                <a:gd name="csX133" fmla="*/ 39154 w 476000"/>
                <a:gd name="csY133" fmla="*/ 921797 h 1046530"/>
                <a:gd name="csX134" fmla="*/ 39154 w 476000"/>
                <a:gd name="csY134" fmla="*/ 923475 h 1046530"/>
                <a:gd name="csX135" fmla="*/ 39154 w 476000"/>
                <a:gd name="csY135" fmla="*/ 921797 h 1046530"/>
                <a:gd name="csX136" fmla="*/ 39154 w 476000"/>
                <a:gd name="csY136" fmla="*/ 921797 h 1046530"/>
                <a:gd name="csX137" fmla="*/ 39154 w 476000"/>
                <a:gd name="csY137" fmla="*/ 916204 h 1046530"/>
                <a:gd name="csX138" fmla="*/ 37476 w 476000"/>
                <a:gd name="csY138" fmla="*/ 916204 h 1046530"/>
                <a:gd name="csX139" fmla="*/ 37476 w 476000"/>
                <a:gd name="csY139" fmla="*/ 914525 h 1046530"/>
                <a:gd name="csX140" fmla="*/ 34120 w 476000"/>
                <a:gd name="csY140" fmla="*/ 914525 h 1046530"/>
                <a:gd name="csX141" fmla="*/ 34120 w 476000"/>
                <a:gd name="csY141" fmla="*/ 912847 h 1046530"/>
                <a:gd name="csX142" fmla="*/ 32442 w 476000"/>
                <a:gd name="csY142" fmla="*/ 912847 h 1046530"/>
                <a:gd name="csX143" fmla="*/ 32442 w 476000"/>
                <a:gd name="csY143" fmla="*/ 910610 h 1046530"/>
                <a:gd name="csX144" fmla="*/ 30204 w 476000"/>
                <a:gd name="csY144" fmla="*/ 908932 h 1046530"/>
                <a:gd name="csX145" fmla="*/ 30204 w 476000"/>
                <a:gd name="csY145" fmla="*/ 907254 h 1046530"/>
                <a:gd name="csX146" fmla="*/ 28527 w 476000"/>
                <a:gd name="csY146" fmla="*/ 907254 h 1046530"/>
                <a:gd name="csX147" fmla="*/ 28527 w 476000"/>
                <a:gd name="csY147" fmla="*/ 905576 h 1046530"/>
                <a:gd name="csX148" fmla="*/ 30204 w 476000"/>
                <a:gd name="csY148" fmla="*/ 905576 h 1046530"/>
                <a:gd name="csX149" fmla="*/ 30204 w 476000"/>
                <a:gd name="csY149" fmla="*/ 896627 h 1046530"/>
                <a:gd name="csX150" fmla="*/ 32442 w 476000"/>
                <a:gd name="csY150" fmla="*/ 896627 h 1046530"/>
                <a:gd name="csX151" fmla="*/ 32442 w 476000"/>
                <a:gd name="csY151" fmla="*/ 894948 h 1046530"/>
                <a:gd name="csX152" fmla="*/ 30204 w 476000"/>
                <a:gd name="csY152" fmla="*/ 894948 h 1046530"/>
                <a:gd name="csX153" fmla="*/ 30204 w 476000"/>
                <a:gd name="csY153" fmla="*/ 891033 h 1046530"/>
                <a:gd name="csX154" fmla="*/ 28527 w 476000"/>
                <a:gd name="csY154" fmla="*/ 891033 h 1046530"/>
                <a:gd name="csX155" fmla="*/ 28527 w 476000"/>
                <a:gd name="csY155" fmla="*/ 889355 h 1046530"/>
                <a:gd name="csX156" fmla="*/ 30204 w 476000"/>
                <a:gd name="csY156" fmla="*/ 889355 h 1046530"/>
                <a:gd name="csX157" fmla="*/ 30204 w 476000"/>
                <a:gd name="csY157" fmla="*/ 885999 h 1046530"/>
                <a:gd name="csX158" fmla="*/ 32442 w 476000"/>
                <a:gd name="csY158" fmla="*/ 885999 h 1046530"/>
                <a:gd name="csX159" fmla="*/ 32442 w 476000"/>
                <a:gd name="csY159" fmla="*/ 878728 h 1046530"/>
                <a:gd name="csX160" fmla="*/ 30204 w 476000"/>
                <a:gd name="csY160" fmla="*/ 878728 h 1046530"/>
                <a:gd name="csX161" fmla="*/ 30204 w 476000"/>
                <a:gd name="csY161" fmla="*/ 873693 h 1046530"/>
                <a:gd name="csX162" fmla="*/ 32442 w 476000"/>
                <a:gd name="csY162" fmla="*/ 873693 h 1046530"/>
                <a:gd name="csX163" fmla="*/ 30204 w 476000"/>
                <a:gd name="csY163" fmla="*/ 871456 h 1046530"/>
                <a:gd name="csX164" fmla="*/ 25170 w 476000"/>
                <a:gd name="csY164" fmla="*/ 871456 h 1046530"/>
                <a:gd name="csX165" fmla="*/ 25170 w 476000"/>
                <a:gd name="csY165" fmla="*/ 873693 h 1046530"/>
                <a:gd name="csX166" fmla="*/ 23492 w 476000"/>
                <a:gd name="csY166" fmla="*/ 873693 h 1046530"/>
                <a:gd name="csX167" fmla="*/ 23492 w 476000"/>
                <a:gd name="csY167" fmla="*/ 871456 h 1046530"/>
                <a:gd name="csX168" fmla="*/ 17899 w 476000"/>
                <a:gd name="csY168" fmla="*/ 871456 h 1046530"/>
                <a:gd name="csX169" fmla="*/ 17899 w 476000"/>
                <a:gd name="csY169" fmla="*/ 873693 h 1046530"/>
                <a:gd name="csX170" fmla="*/ 16221 w 476000"/>
                <a:gd name="csY170" fmla="*/ 873693 h 1046530"/>
                <a:gd name="csX171" fmla="*/ 16221 w 476000"/>
                <a:gd name="csY171" fmla="*/ 877050 h 1046530"/>
                <a:gd name="csX172" fmla="*/ 10627 w 476000"/>
                <a:gd name="csY172" fmla="*/ 877050 h 1046530"/>
                <a:gd name="csX173" fmla="*/ 10627 w 476000"/>
                <a:gd name="csY173" fmla="*/ 871456 h 1046530"/>
                <a:gd name="csX174" fmla="*/ 8950 w 476000"/>
                <a:gd name="csY174" fmla="*/ 871456 h 1046530"/>
                <a:gd name="csX175" fmla="*/ 8950 w 476000"/>
                <a:gd name="csY175" fmla="*/ 869778 h 1046530"/>
                <a:gd name="csX176" fmla="*/ 7271 w 476000"/>
                <a:gd name="csY176" fmla="*/ 868100 h 1046530"/>
                <a:gd name="csX177" fmla="*/ 5593 w 476000"/>
                <a:gd name="csY177" fmla="*/ 868100 h 1046530"/>
                <a:gd name="csX178" fmla="*/ 5593 w 476000"/>
                <a:gd name="csY178" fmla="*/ 860829 h 1046530"/>
                <a:gd name="csX179" fmla="*/ 5593 w 476000"/>
                <a:gd name="csY179" fmla="*/ 860829 h 1046530"/>
                <a:gd name="csX180" fmla="*/ 5593 w 476000"/>
                <a:gd name="csY180" fmla="*/ 857473 h 1046530"/>
                <a:gd name="csX181" fmla="*/ 3915 w 476000"/>
                <a:gd name="csY181" fmla="*/ 857473 h 1046530"/>
                <a:gd name="csX182" fmla="*/ 3915 w 476000"/>
                <a:gd name="csY182" fmla="*/ 853557 h 1046530"/>
                <a:gd name="csX183" fmla="*/ 3915 w 476000"/>
                <a:gd name="csY183" fmla="*/ 853557 h 1046530"/>
                <a:gd name="csX184" fmla="*/ 3915 w 476000"/>
                <a:gd name="csY184" fmla="*/ 846845 h 1046530"/>
                <a:gd name="csX185" fmla="*/ 1678 w 476000"/>
                <a:gd name="csY185" fmla="*/ 846845 h 1046530"/>
                <a:gd name="csX186" fmla="*/ 1678 w 476000"/>
                <a:gd name="csY186" fmla="*/ 842930 h 1046530"/>
                <a:gd name="csX187" fmla="*/ 3915 w 476000"/>
                <a:gd name="csY187" fmla="*/ 842930 h 1046530"/>
                <a:gd name="csX188" fmla="*/ 3915 w 476000"/>
                <a:gd name="csY188" fmla="*/ 836217 h 1046530"/>
                <a:gd name="csX189" fmla="*/ 0 w 476000"/>
                <a:gd name="csY189" fmla="*/ 836217 h 1046530"/>
                <a:gd name="csX190" fmla="*/ 0 w 476000"/>
                <a:gd name="csY190" fmla="*/ 833980 h 1046530"/>
                <a:gd name="csX191" fmla="*/ 1678 w 476000"/>
                <a:gd name="csY191" fmla="*/ 832302 h 1046530"/>
                <a:gd name="csX192" fmla="*/ 1678 w 476000"/>
                <a:gd name="csY192" fmla="*/ 828946 h 1046530"/>
                <a:gd name="csX193" fmla="*/ 3915 w 476000"/>
                <a:gd name="csY193" fmla="*/ 828946 h 1046530"/>
                <a:gd name="csX194" fmla="*/ 3915 w 476000"/>
                <a:gd name="csY194" fmla="*/ 825031 h 1046530"/>
                <a:gd name="csX195" fmla="*/ 5593 w 476000"/>
                <a:gd name="csY195" fmla="*/ 825031 h 1046530"/>
                <a:gd name="csX196" fmla="*/ 5593 w 476000"/>
                <a:gd name="csY196" fmla="*/ 823353 h 1046530"/>
                <a:gd name="csX197" fmla="*/ 3915 w 476000"/>
                <a:gd name="csY197" fmla="*/ 823353 h 1046530"/>
                <a:gd name="csX198" fmla="*/ 3915 w 476000"/>
                <a:gd name="csY198" fmla="*/ 821675 h 1046530"/>
                <a:gd name="csX199" fmla="*/ 12865 w 476000"/>
                <a:gd name="csY199" fmla="*/ 821675 h 1046530"/>
                <a:gd name="csX200" fmla="*/ 12865 w 476000"/>
                <a:gd name="csY200" fmla="*/ 819997 h 1046530"/>
                <a:gd name="csX201" fmla="*/ 10627 w 476000"/>
                <a:gd name="csY201" fmla="*/ 819997 h 1046530"/>
                <a:gd name="csX202" fmla="*/ 10627 w 476000"/>
                <a:gd name="csY202" fmla="*/ 818319 h 1046530"/>
                <a:gd name="csX203" fmla="*/ 12865 w 476000"/>
                <a:gd name="csY203" fmla="*/ 818319 h 1046530"/>
                <a:gd name="csX204" fmla="*/ 12865 w 476000"/>
                <a:gd name="csY204" fmla="*/ 814403 h 1046530"/>
                <a:gd name="csX205" fmla="*/ 14543 w 476000"/>
                <a:gd name="csY205" fmla="*/ 814403 h 1046530"/>
                <a:gd name="csX206" fmla="*/ 14543 w 476000"/>
                <a:gd name="csY206" fmla="*/ 812725 h 1046530"/>
                <a:gd name="csX207" fmla="*/ 16221 w 476000"/>
                <a:gd name="csY207" fmla="*/ 812725 h 1046530"/>
                <a:gd name="csX208" fmla="*/ 16221 w 476000"/>
                <a:gd name="csY208" fmla="*/ 809369 h 1046530"/>
                <a:gd name="csX209" fmla="*/ 21814 w 476000"/>
                <a:gd name="csY209" fmla="*/ 809369 h 1046530"/>
                <a:gd name="csX210" fmla="*/ 21814 w 476000"/>
                <a:gd name="csY210" fmla="*/ 805454 h 1046530"/>
                <a:gd name="csX211" fmla="*/ 25170 w 476000"/>
                <a:gd name="csY211" fmla="*/ 805454 h 1046530"/>
                <a:gd name="csX212" fmla="*/ 26848 w 476000"/>
                <a:gd name="csY212" fmla="*/ 803776 h 1046530"/>
                <a:gd name="csX213" fmla="*/ 26848 w 476000"/>
                <a:gd name="csY213" fmla="*/ 796504 h 1046530"/>
                <a:gd name="csX214" fmla="*/ 25170 w 476000"/>
                <a:gd name="csY214" fmla="*/ 794826 h 1046530"/>
                <a:gd name="csX215" fmla="*/ 25170 w 476000"/>
                <a:gd name="csY215" fmla="*/ 791470 h 1046530"/>
                <a:gd name="csX216" fmla="*/ 26848 w 476000"/>
                <a:gd name="csY216" fmla="*/ 791470 h 1046530"/>
                <a:gd name="csX217" fmla="*/ 26848 w 476000"/>
                <a:gd name="csY217" fmla="*/ 793148 h 1046530"/>
                <a:gd name="csX218" fmla="*/ 28527 w 476000"/>
                <a:gd name="csY218" fmla="*/ 793148 h 1046530"/>
                <a:gd name="csX219" fmla="*/ 28527 w 476000"/>
                <a:gd name="csY219" fmla="*/ 789792 h 1046530"/>
                <a:gd name="csX220" fmla="*/ 30204 w 476000"/>
                <a:gd name="csY220" fmla="*/ 789792 h 1046530"/>
                <a:gd name="csX221" fmla="*/ 30204 w 476000"/>
                <a:gd name="csY221" fmla="*/ 788114 h 1046530"/>
                <a:gd name="csX222" fmla="*/ 34120 w 476000"/>
                <a:gd name="csY222" fmla="*/ 788114 h 1046530"/>
                <a:gd name="csX223" fmla="*/ 34120 w 476000"/>
                <a:gd name="csY223" fmla="*/ 785877 h 1046530"/>
                <a:gd name="csX224" fmla="*/ 32442 w 476000"/>
                <a:gd name="csY224" fmla="*/ 785877 h 1046530"/>
                <a:gd name="csX225" fmla="*/ 32442 w 476000"/>
                <a:gd name="csY225" fmla="*/ 784199 h 1046530"/>
                <a:gd name="csX226" fmla="*/ 30204 w 476000"/>
                <a:gd name="csY226" fmla="*/ 784199 h 1046530"/>
                <a:gd name="csX227" fmla="*/ 30204 w 476000"/>
                <a:gd name="csY227" fmla="*/ 776927 h 1046530"/>
                <a:gd name="csX228" fmla="*/ 28527 w 476000"/>
                <a:gd name="csY228" fmla="*/ 776927 h 1046530"/>
                <a:gd name="csX229" fmla="*/ 28527 w 476000"/>
                <a:gd name="csY229" fmla="*/ 773571 h 1046530"/>
                <a:gd name="csX230" fmla="*/ 26848 w 476000"/>
                <a:gd name="csY230" fmla="*/ 773571 h 1046530"/>
                <a:gd name="csX231" fmla="*/ 26848 w 476000"/>
                <a:gd name="csY231" fmla="*/ 766300 h 1046530"/>
                <a:gd name="csX232" fmla="*/ 28527 w 476000"/>
                <a:gd name="csY232" fmla="*/ 766300 h 1046530"/>
                <a:gd name="csX233" fmla="*/ 28527 w 476000"/>
                <a:gd name="csY233" fmla="*/ 761266 h 1046530"/>
                <a:gd name="csX234" fmla="*/ 30204 w 476000"/>
                <a:gd name="csY234" fmla="*/ 761266 h 1046530"/>
                <a:gd name="csX235" fmla="*/ 30204 w 476000"/>
                <a:gd name="csY235" fmla="*/ 755672 h 1046530"/>
                <a:gd name="csX236" fmla="*/ 32442 w 476000"/>
                <a:gd name="csY236" fmla="*/ 753994 h 1046530"/>
                <a:gd name="csX237" fmla="*/ 35798 w 476000"/>
                <a:gd name="csY237" fmla="*/ 753994 h 1046530"/>
                <a:gd name="csX238" fmla="*/ 35798 w 476000"/>
                <a:gd name="csY238" fmla="*/ 752316 h 1046530"/>
                <a:gd name="csX239" fmla="*/ 37476 w 476000"/>
                <a:gd name="csY239" fmla="*/ 752316 h 1046530"/>
                <a:gd name="csX240" fmla="*/ 39154 w 476000"/>
                <a:gd name="csY240" fmla="*/ 750638 h 1046530"/>
                <a:gd name="csX241" fmla="*/ 39154 w 476000"/>
                <a:gd name="csY241" fmla="*/ 746723 h 1046530"/>
                <a:gd name="csX242" fmla="*/ 41391 w 476000"/>
                <a:gd name="csY242" fmla="*/ 746723 h 1046530"/>
                <a:gd name="csX243" fmla="*/ 41391 w 476000"/>
                <a:gd name="csY243" fmla="*/ 743367 h 1046530"/>
                <a:gd name="csX244" fmla="*/ 39154 w 476000"/>
                <a:gd name="csY244" fmla="*/ 743367 h 1046530"/>
                <a:gd name="csX245" fmla="*/ 39154 w 476000"/>
                <a:gd name="csY245" fmla="*/ 741689 h 1046530"/>
                <a:gd name="csX246" fmla="*/ 41391 w 476000"/>
                <a:gd name="csY246" fmla="*/ 741689 h 1046530"/>
                <a:gd name="csX247" fmla="*/ 41391 w 476000"/>
                <a:gd name="csY247" fmla="*/ 740011 h 1046530"/>
                <a:gd name="csX248" fmla="*/ 39154 w 476000"/>
                <a:gd name="csY248" fmla="*/ 740011 h 1046530"/>
                <a:gd name="csX249" fmla="*/ 39154 w 476000"/>
                <a:gd name="csY249" fmla="*/ 736095 h 1046530"/>
                <a:gd name="csX250" fmla="*/ 41391 w 476000"/>
                <a:gd name="csY250" fmla="*/ 736095 h 1046530"/>
                <a:gd name="csX251" fmla="*/ 41391 w 476000"/>
                <a:gd name="csY251" fmla="*/ 732739 h 1046530"/>
                <a:gd name="csX252" fmla="*/ 44747 w 476000"/>
                <a:gd name="csY252" fmla="*/ 732739 h 1046530"/>
                <a:gd name="csX253" fmla="*/ 44747 w 476000"/>
                <a:gd name="csY253" fmla="*/ 731061 h 1046530"/>
                <a:gd name="csX254" fmla="*/ 46425 w 476000"/>
                <a:gd name="csY254" fmla="*/ 731061 h 1046530"/>
                <a:gd name="csX255" fmla="*/ 46425 w 476000"/>
                <a:gd name="csY255" fmla="*/ 722112 h 1046530"/>
                <a:gd name="csX256" fmla="*/ 44747 w 476000"/>
                <a:gd name="csY256" fmla="*/ 719874 h 1046530"/>
                <a:gd name="csX257" fmla="*/ 44747 w 476000"/>
                <a:gd name="csY257" fmla="*/ 710925 h 1046530"/>
                <a:gd name="csX258" fmla="*/ 41391 w 476000"/>
                <a:gd name="csY258" fmla="*/ 710925 h 1046530"/>
                <a:gd name="csX259" fmla="*/ 41391 w 476000"/>
                <a:gd name="csY259" fmla="*/ 709247 h 1046530"/>
                <a:gd name="csX260" fmla="*/ 44747 w 476000"/>
                <a:gd name="csY260" fmla="*/ 709247 h 1046530"/>
                <a:gd name="csX261" fmla="*/ 44747 w 476000"/>
                <a:gd name="csY261" fmla="*/ 707569 h 1046530"/>
                <a:gd name="csX262" fmla="*/ 46425 w 476000"/>
                <a:gd name="csY262" fmla="*/ 707569 h 1046530"/>
                <a:gd name="csX263" fmla="*/ 46425 w 476000"/>
                <a:gd name="csY263" fmla="*/ 704213 h 1046530"/>
                <a:gd name="csX264" fmla="*/ 46425 w 476000"/>
                <a:gd name="csY264" fmla="*/ 704213 h 1046530"/>
                <a:gd name="csX265" fmla="*/ 46425 w 476000"/>
                <a:gd name="csY265" fmla="*/ 700297 h 1046530"/>
                <a:gd name="csX266" fmla="*/ 44747 w 476000"/>
                <a:gd name="csY266" fmla="*/ 700297 h 1046530"/>
                <a:gd name="csX267" fmla="*/ 44747 w 476000"/>
                <a:gd name="csY267" fmla="*/ 689670 h 1046530"/>
                <a:gd name="csX268" fmla="*/ 46425 w 476000"/>
                <a:gd name="csY268" fmla="*/ 689670 h 1046530"/>
                <a:gd name="csX269" fmla="*/ 46425 w 476000"/>
                <a:gd name="csY269" fmla="*/ 687992 h 1046530"/>
                <a:gd name="csX270" fmla="*/ 52019 w 476000"/>
                <a:gd name="csY270" fmla="*/ 687992 h 1046530"/>
                <a:gd name="csX271" fmla="*/ 50341 w 476000"/>
                <a:gd name="csY271" fmla="*/ 686314 h 1046530"/>
                <a:gd name="csX272" fmla="*/ 50341 w 476000"/>
                <a:gd name="csY272" fmla="*/ 684636 h 1046530"/>
                <a:gd name="csX273" fmla="*/ 52019 w 476000"/>
                <a:gd name="csY273" fmla="*/ 684636 h 1046530"/>
                <a:gd name="csX274" fmla="*/ 52019 w 476000"/>
                <a:gd name="csY274" fmla="*/ 682398 h 1046530"/>
                <a:gd name="csX275" fmla="*/ 53697 w 476000"/>
                <a:gd name="csY275" fmla="*/ 682398 h 1046530"/>
                <a:gd name="csX276" fmla="*/ 53697 w 476000"/>
                <a:gd name="csY276" fmla="*/ 680720 h 1046530"/>
                <a:gd name="csX277" fmla="*/ 53697 w 476000"/>
                <a:gd name="csY277" fmla="*/ 680720 h 1046530"/>
                <a:gd name="csX278" fmla="*/ 53697 w 476000"/>
                <a:gd name="csY278" fmla="*/ 677364 h 1046530"/>
                <a:gd name="csX279" fmla="*/ 52019 w 476000"/>
                <a:gd name="csY279" fmla="*/ 677364 h 1046530"/>
                <a:gd name="csX280" fmla="*/ 52019 w 476000"/>
                <a:gd name="csY280" fmla="*/ 675686 h 1046530"/>
                <a:gd name="csX281" fmla="*/ 50341 w 476000"/>
                <a:gd name="csY281" fmla="*/ 675686 h 1046530"/>
                <a:gd name="csX282" fmla="*/ 50341 w 476000"/>
                <a:gd name="csY282" fmla="*/ 671771 h 1046530"/>
                <a:gd name="csX283" fmla="*/ 50341 w 476000"/>
                <a:gd name="csY283" fmla="*/ 671771 h 1046530"/>
                <a:gd name="csX284" fmla="*/ 50341 w 476000"/>
                <a:gd name="csY284" fmla="*/ 670093 h 1046530"/>
                <a:gd name="csX285" fmla="*/ 44747 w 476000"/>
                <a:gd name="csY285" fmla="*/ 670093 h 1046530"/>
                <a:gd name="csX286" fmla="*/ 44747 w 476000"/>
                <a:gd name="csY286" fmla="*/ 668415 h 1046530"/>
                <a:gd name="csX287" fmla="*/ 44747 w 476000"/>
                <a:gd name="csY287" fmla="*/ 670093 h 1046530"/>
                <a:gd name="csX288" fmla="*/ 44747 w 476000"/>
                <a:gd name="csY288" fmla="*/ 668415 h 1046530"/>
                <a:gd name="csX289" fmla="*/ 37476 w 476000"/>
                <a:gd name="csY289" fmla="*/ 668415 h 1046530"/>
                <a:gd name="csX290" fmla="*/ 37476 w 476000"/>
                <a:gd name="csY290" fmla="*/ 665059 h 1046530"/>
                <a:gd name="csX291" fmla="*/ 35798 w 476000"/>
                <a:gd name="csY291" fmla="*/ 662821 h 1046530"/>
                <a:gd name="csX292" fmla="*/ 39154 w 476000"/>
                <a:gd name="csY292" fmla="*/ 662821 h 1046530"/>
                <a:gd name="csX293" fmla="*/ 39154 w 476000"/>
                <a:gd name="csY293" fmla="*/ 665059 h 1046530"/>
                <a:gd name="csX294" fmla="*/ 43069 w 476000"/>
                <a:gd name="csY294" fmla="*/ 665059 h 1046530"/>
                <a:gd name="csX295" fmla="*/ 43069 w 476000"/>
                <a:gd name="csY295" fmla="*/ 662821 h 1046530"/>
                <a:gd name="csX296" fmla="*/ 53697 w 476000"/>
                <a:gd name="csY296" fmla="*/ 662821 h 1046530"/>
                <a:gd name="csX297" fmla="*/ 53697 w 476000"/>
                <a:gd name="csY297" fmla="*/ 665059 h 1046530"/>
                <a:gd name="csX298" fmla="*/ 57053 w 476000"/>
                <a:gd name="csY298" fmla="*/ 665059 h 1046530"/>
                <a:gd name="csX299" fmla="*/ 57053 w 476000"/>
                <a:gd name="csY299" fmla="*/ 657787 h 1046530"/>
                <a:gd name="csX300" fmla="*/ 60968 w 476000"/>
                <a:gd name="csY300" fmla="*/ 657787 h 1046530"/>
                <a:gd name="csX301" fmla="*/ 60968 w 476000"/>
                <a:gd name="csY301" fmla="*/ 653872 h 1046530"/>
                <a:gd name="csX302" fmla="*/ 58731 w 476000"/>
                <a:gd name="csY302" fmla="*/ 653872 h 1046530"/>
                <a:gd name="csX303" fmla="*/ 58731 w 476000"/>
                <a:gd name="csY303" fmla="*/ 652194 h 1046530"/>
                <a:gd name="csX304" fmla="*/ 53697 w 476000"/>
                <a:gd name="csY304" fmla="*/ 652194 h 1046530"/>
                <a:gd name="csX305" fmla="*/ 53697 w 476000"/>
                <a:gd name="csY305" fmla="*/ 650516 h 1046530"/>
                <a:gd name="csX306" fmla="*/ 52019 w 476000"/>
                <a:gd name="csY306" fmla="*/ 650516 h 1046530"/>
                <a:gd name="csX307" fmla="*/ 50341 w 476000"/>
                <a:gd name="csY307" fmla="*/ 652194 h 1046530"/>
                <a:gd name="csX308" fmla="*/ 50341 w 476000"/>
                <a:gd name="csY308" fmla="*/ 650516 h 1046530"/>
                <a:gd name="csX309" fmla="*/ 44747 w 476000"/>
                <a:gd name="csY309" fmla="*/ 650516 h 1046530"/>
                <a:gd name="csX310" fmla="*/ 44747 w 476000"/>
                <a:gd name="csY310" fmla="*/ 652194 h 1046530"/>
                <a:gd name="csX311" fmla="*/ 43069 w 476000"/>
                <a:gd name="csY311" fmla="*/ 652194 h 1046530"/>
                <a:gd name="csX312" fmla="*/ 43069 w 476000"/>
                <a:gd name="csY312" fmla="*/ 648838 h 1046530"/>
                <a:gd name="csX313" fmla="*/ 44747 w 476000"/>
                <a:gd name="csY313" fmla="*/ 648838 h 1046530"/>
                <a:gd name="csX314" fmla="*/ 44747 w 476000"/>
                <a:gd name="csY314" fmla="*/ 647160 h 1046530"/>
                <a:gd name="csX315" fmla="*/ 43069 w 476000"/>
                <a:gd name="csY315" fmla="*/ 647160 h 1046530"/>
                <a:gd name="csX316" fmla="*/ 44747 w 476000"/>
                <a:gd name="csY316" fmla="*/ 647160 h 1046530"/>
                <a:gd name="csX317" fmla="*/ 43069 w 476000"/>
                <a:gd name="csY317" fmla="*/ 647160 h 1046530"/>
                <a:gd name="csX318" fmla="*/ 43069 w 476000"/>
                <a:gd name="csY318" fmla="*/ 645482 h 1046530"/>
                <a:gd name="csX319" fmla="*/ 44747 w 476000"/>
                <a:gd name="csY319" fmla="*/ 645482 h 1046530"/>
                <a:gd name="csX320" fmla="*/ 43069 w 476000"/>
                <a:gd name="csY320" fmla="*/ 643244 h 1046530"/>
                <a:gd name="csX321" fmla="*/ 43069 w 476000"/>
                <a:gd name="csY321" fmla="*/ 641566 h 1046530"/>
                <a:gd name="csX322" fmla="*/ 44747 w 476000"/>
                <a:gd name="csY322" fmla="*/ 641566 h 1046530"/>
                <a:gd name="csX323" fmla="*/ 44747 w 476000"/>
                <a:gd name="csY323" fmla="*/ 639888 h 1046530"/>
                <a:gd name="csX324" fmla="*/ 46425 w 476000"/>
                <a:gd name="csY324" fmla="*/ 639888 h 1046530"/>
                <a:gd name="csX325" fmla="*/ 46425 w 476000"/>
                <a:gd name="csY325" fmla="*/ 632617 h 1046530"/>
                <a:gd name="csX326" fmla="*/ 44747 w 476000"/>
                <a:gd name="csY326" fmla="*/ 632617 h 1046530"/>
                <a:gd name="csX327" fmla="*/ 44747 w 476000"/>
                <a:gd name="csY327" fmla="*/ 629261 h 1046530"/>
                <a:gd name="csX328" fmla="*/ 46425 w 476000"/>
                <a:gd name="csY328" fmla="*/ 629261 h 1046530"/>
                <a:gd name="csX329" fmla="*/ 46425 w 476000"/>
                <a:gd name="csY329" fmla="*/ 627583 h 1046530"/>
                <a:gd name="csX330" fmla="*/ 48104 w 476000"/>
                <a:gd name="csY330" fmla="*/ 627583 h 1046530"/>
                <a:gd name="csX331" fmla="*/ 48104 w 476000"/>
                <a:gd name="csY331" fmla="*/ 625345 h 1046530"/>
                <a:gd name="csX332" fmla="*/ 46425 w 476000"/>
                <a:gd name="csY332" fmla="*/ 625345 h 1046530"/>
                <a:gd name="csX333" fmla="*/ 46425 w 476000"/>
                <a:gd name="csY333" fmla="*/ 623667 h 1046530"/>
                <a:gd name="csX334" fmla="*/ 44747 w 476000"/>
                <a:gd name="csY334" fmla="*/ 623667 h 1046530"/>
                <a:gd name="csX335" fmla="*/ 44747 w 476000"/>
                <a:gd name="csY335" fmla="*/ 621989 h 1046530"/>
                <a:gd name="csX336" fmla="*/ 41391 w 476000"/>
                <a:gd name="csY336" fmla="*/ 621989 h 1046530"/>
                <a:gd name="csX337" fmla="*/ 43069 w 476000"/>
                <a:gd name="csY337" fmla="*/ 620311 h 1046530"/>
                <a:gd name="csX338" fmla="*/ 43069 w 476000"/>
                <a:gd name="csY338" fmla="*/ 614718 h 1046530"/>
                <a:gd name="csX339" fmla="*/ 44747 w 476000"/>
                <a:gd name="csY339" fmla="*/ 614718 h 1046530"/>
                <a:gd name="csX340" fmla="*/ 44747 w 476000"/>
                <a:gd name="csY340" fmla="*/ 609684 h 1046530"/>
                <a:gd name="csX341" fmla="*/ 41391 w 476000"/>
                <a:gd name="csY341" fmla="*/ 609684 h 1046530"/>
                <a:gd name="csX342" fmla="*/ 41391 w 476000"/>
                <a:gd name="csY342" fmla="*/ 605768 h 1046530"/>
                <a:gd name="csX343" fmla="*/ 39154 w 476000"/>
                <a:gd name="csY343" fmla="*/ 605768 h 1046530"/>
                <a:gd name="csX344" fmla="*/ 37476 w 476000"/>
                <a:gd name="csY344" fmla="*/ 604090 h 1046530"/>
                <a:gd name="csX345" fmla="*/ 35798 w 476000"/>
                <a:gd name="csY345" fmla="*/ 604090 h 1046530"/>
                <a:gd name="csX346" fmla="*/ 35798 w 476000"/>
                <a:gd name="csY346" fmla="*/ 595141 h 1046530"/>
                <a:gd name="csX347" fmla="*/ 34120 w 476000"/>
                <a:gd name="csY347" fmla="*/ 595141 h 1046530"/>
                <a:gd name="csX348" fmla="*/ 34120 w 476000"/>
                <a:gd name="csY348" fmla="*/ 593463 h 1046530"/>
                <a:gd name="csX349" fmla="*/ 35798 w 476000"/>
                <a:gd name="csY349" fmla="*/ 593463 h 1046530"/>
                <a:gd name="csX350" fmla="*/ 35798 w 476000"/>
                <a:gd name="csY350" fmla="*/ 591785 h 1046530"/>
                <a:gd name="csX351" fmla="*/ 37476 w 476000"/>
                <a:gd name="csY351" fmla="*/ 591785 h 1046530"/>
                <a:gd name="csX352" fmla="*/ 37476 w 476000"/>
                <a:gd name="csY352" fmla="*/ 588429 h 1046530"/>
                <a:gd name="csX353" fmla="*/ 37476 w 476000"/>
                <a:gd name="csY353" fmla="*/ 588429 h 1046530"/>
                <a:gd name="csX354" fmla="*/ 37476 w 476000"/>
                <a:gd name="csY354" fmla="*/ 584513 h 1046530"/>
                <a:gd name="csX355" fmla="*/ 35798 w 476000"/>
                <a:gd name="csY355" fmla="*/ 584513 h 1046530"/>
                <a:gd name="csX356" fmla="*/ 35798 w 476000"/>
                <a:gd name="csY356" fmla="*/ 581157 h 1046530"/>
                <a:gd name="csX357" fmla="*/ 35798 w 476000"/>
                <a:gd name="csY357" fmla="*/ 581157 h 1046530"/>
                <a:gd name="csX358" fmla="*/ 34120 w 476000"/>
                <a:gd name="csY358" fmla="*/ 579479 h 1046530"/>
                <a:gd name="csX359" fmla="*/ 34120 w 476000"/>
                <a:gd name="csY359" fmla="*/ 579479 h 1046530"/>
                <a:gd name="csX360" fmla="*/ 34120 w 476000"/>
                <a:gd name="csY360" fmla="*/ 577242 h 1046530"/>
                <a:gd name="csX361" fmla="*/ 37476 w 476000"/>
                <a:gd name="csY361" fmla="*/ 577242 h 1046530"/>
                <a:gd name="csX362" fmla="*/ 37476 w 476000"/>
                <a:gd name="csY362" fmla="*/ 575564 h 1046530"/>
                <a:gd name="csX363" fmla="*/ 39154 w 476000"/>
                <a:gd name="csY363" fmla="*/ 575564 h 1046530"/>
                <a:gd name="csX364" fmla="*/ 39154 w 476000"/>
                <a:gd name="csY364" fmla="*/ 577242 h 1046530"/>
                <a:gd name="csX365" fmla="*/ 41391 w 476000"/>
                <a:gd name="csY365" fmla="*/ 579479 h 1046530"/>
                <a:gd name="csX366" fmla="*/ 41391 w 476000"/>
                <a:gd name="csY366" fmla="*/ 577242 h 1046530"/>
                <a:gd name="csX367" fmla="*/ 44747 w 476000"/>
                <a:gd name="csY367" fmla="*/ 577242 h 1046530"/>
                <a:gd name="csX368" fmla="*/ 44747 w 476000"/>
                <a:gd name="csY368" fmla="*/ 563258 h 1046530"/>
                <a:gd name="csX369" fmla="*/ 43069 w 476000"/>
                <a:gd name="csY369" fmla="*/ 563258 h 1046530"/>
                <a:gd name="csX370" fmla="*/ 43069 w 476000"/>
                <a:gd name="csY370" fmla="*/ 561580 h 1046530"/>
                <a:gd name="csX371" fmla="*/ 41391 w 476000"/>
                <a:gd name="csY371" fmla="*/ 561580 h 1046530"/>
                <a:gd name="csX372" fmla="*/ 41391 w 476000"/>
                <a:gd name="csY372" fmla="*/ 557665 h 1046530"/>
                <a:gd name="csX373" fmla="*/ 43069 w 476000"/>
                <a:gd name="csY373" fmla="*/ 557665 h 1046530"/>
                <a:gd name="csX374" fmla="*/ 41391 w 476000"/>
                <a:gd name="csY374" fmla="*/ 555987 h 1046530"/>
                <a:gd name="csX375" fmla="*/ 43069 w 476000"/>
                <a:gd name="csY375" fmla="*/ 555987 h 1046530"/>
                <a:gd name="csX376" fmla="*/ 43069 w 476000"/>
                <a:gd name="csY376" fmla="*/ 554309 h 1046530"/>
                <a:gd name="csX377" fmla="*/ 41391 w 476000"/>
                <a:gd name="csY377" fmla="*/ 554309 h 1046530"/>
                <a:gd name="csX378" fmla="*/ 41391 w 476000"/>
                <a:gd name="csY378" fmla="*/ 548715 h 1046530"/>
                <a:gd name="csX379" fmla="*/ 43069 w 476000"/>
                <a:gd name="csY379" fmla="*/ 548715 h 1046530"/>
                <a:gd name="csX380" fmla="*/ 41391 w 476000"/>
                <a:gd name="csY380" fmla="*/ 547037 h 1046530"/>
                <a:gd name="csX381" fmla="*/ 41391 w 476000"/>
                <a:gd name="csY381" fmla="*/ 545359 h 1046530"/>
                <a:gd name="csX382" fmla="*/ 43069 w 476000"/>
                <a:gd name="csY382" fmla="*/ 545359 h 1046530"/>
                <a:gd name="csX383" fmla="*/ 43069 w 476000"/>
                <a:gd name="csY383" fmla="*/ 542003 h 1046530"/>
                <a:gd name="csX384" fmla="*/ 41391 w 476000"/>
                <a:gd name="csY384" fmla="*/ 542003 h 1046530"/>
                <a:gd name="csX385" fmla="*/ 41391 w 476000"/>
                <a:gd name="csY385" fmla="*/ 533054 h 1046530"/>
                <a:gd name="csX386" fmla="*/ 39154 w 476000"/>
                <a:gd name="csY386" fmla="*/ 533054 h 1046530"/>
                <a:gd name="csX387" fmla="*/ 39154 w 476000"/>
                <a:gd name="csY387" fmla="*/ 531376 h 1046530"/>
                <a:gd name="csX388" fmla="*/ 41391 w 476000"/>
                <a:gd name="csY388" fmla="*/ 531376 h 1046530"/>
                <a:gd name="csX389" fmla="*/ 41391 w 476000"/>
                <a:gd name="csY389" fmla="*/ 529138 h 1046530"/>
                <a:gd name="csX390" fmla="*/ 43069 w 476000"/>
                <a:gd name="csY390" fmla="*/ 529138 h 1046530"/>
                <a:gd name="csX391" fmla="*/ 43069 w 476000"/>
                <a:gd name="csY391" fmla="*/ 527460 h 1046530"/>
                <a:gd name="csX392" fmla="*/ 41391 w 476000"/>
                <a:gd name="csY392" fmla="*/ 527460 h 1046530"/>
                <a:gd name="csX393" fmla="*/ 41391 w 476000"/>
                <a:gd name="csY393" fmla="*/ 525782 h 1046530"/>
                <a:gd name="csX394" fmla="*/ 43069 w 476000"/>
                <a:gd name="csY394" fmla="*/ 525782 h 1046530"/>
                <a:gd name="csX395" fmla="*/ 43069 w 476000"/>
                <a:gd name="csY395" fmla="*/ 522426 h 1046530"/>
                <a:gd name="csX396" fmla="*/ 46425 w 476000"/>
                <a:gd name="csY396" fmla="*/ 522426 h 1046530"/>
                <a:gd name="csX397" fmla="*/ 46425 w 476000"/>
                <a:gd name="csY397" fmla="*/ 516833 h 1046530"/>
                <a:gd name="csX398" fmla="*/ 43069 w 476000"/>
                <a:gd name="csY398" fmla="*/ 516833 h 1046530"/>
                <a:gd name="csX399" fmla="*/ 43069 w 476000"/>
                <a:gd name="csY399" fmla="*/ 515155 h 1046530"/>
                <a:gd name="csX400" fmla="*/ 43069 w 476000"/>
                <a:gd name="csY400" fmla="*/ 515155 h 1046530"/>
                <a:gd name="csX401" fmla="*/ 43069 w 476000"/>
                <a:gd name="csY401" fmla="*/ 513477 h 1046530"/>
                <a:gd name="csX402" fmla="*/ 44747 w 476000"/>
                <a:gd name="csY402" fmla="*/ 511239 h 1046530"/>
                <a:gd name="csX403" fmla="*/ 46425 w 476000"/>
                <a:gd name="csY403" fmla="*/ 511239 h 1046530"/>
                <a:gd name="csX404" fmla="*/ 46425 w 476000"/>
                <a:gd name="csY404" fmla="*/ 507883 h 1046530"/>
                <a:gd name="csX405" fmla="*/ 48104 w 476000"/>
                <a:gd name="csY405" fmla="*/ 507883 h 1046530"/>
                <a:gd name="csX406" fmla="*/ 48104 w 476000"/>
                <a:gd name="csY406" fmla="*/ 504527 h 1046530"/>
                <a:gd name="csX407" fmla="*/ 46425 w 476000"/>
                <a:gd name="csY407" fmla="*/ 504527 h 1046530"/>
                <a:gd name="csX408" fmla="*/ 46425 w 476000"/>
                <a:gd name="csY408" fmla="*/ 497256 h 1046530"/>
                <a:gd name="csX409" fmla="*/ 52019 w 476000"/>
                <a:gd name="csY409" fmla="*/ 497256 h 1046530"/>
                <a:gd name="csX410" fmla="*/ 52019 w 476000"/>
                <a:gd name="csY410" fmla="*/ 495578 h 1046530"/>
                <a:gd name="csX411" fmla="*/ 50341 w 476000"/>
                <a:gd name="csY411" fmla="*/ 495578 h 1046530"/>
                <a:gd name="csX412" fmla="*/ 50341 w 476000"/>
                <a:gd name="csY412" fmla="*/ 493900 h 1046530"/>
                <a:gd name="csX413" fmla="*/ 52019 w 476000"/>
                <a:gd name="csY413" fmla="*/ 493900 h 1046530"/>
                <a:gd name="csX414" fmla="*/ 52019 w 476000"/>
                <a:gd name="csY414" fmla="*/ 489984 h 1046530"/>
                <a:gd name="csX415" fmla="*/ 53697 w 476000"/>
                <a:gd name="csY415" fmla="*/ 489984 h 1046530"/>
                <a:gd name="csX416" fmla="*/ 53697 w 476000"/>
                <a:gd name="csY416" fmla="*/ 482713 h 1046530"/>
                <a:gd name="csX417" fmla="*/ 52019 w 476000"/>
                <a:gd name="csY417" fmla="*/ 482713 h 1046530"/>
                <a:gd name="csX418" fmla="*/ 52019 w 476000"/>
                <a:gd name="csY418" fmla="*/ 481035 h 1046530"/>
                <a:gd name="csX419" fmla="*/ 52019 w 476000"/>
                <a:gd name="csY419" fmla="*/ 481035 h 1046530"/>
                <a:gd name="csX420" fmla="*/ 52019 w 476000"/>
                <a:gd name="csY420" fmla="*/ 479357 h 1046530"/>
                <a:gd name="csX421" fmla="*/ 52019 w 476000"/>
                <a:gd name="csY421" fmla="*/ 479357 h 1046530"/>
                <a:gd name="csX422" fmla="*/ 52019 w 476000"/>
                <a:gd name="csY422" fmla="*/ 476001 h 1046530"/>
                <a:gd name="csX423" fmla="*/ 53697 w 476000"/>
                <a:gd name="csY423" fmla="*/ 476001 h 1046530"/>
                <a:gd name="csX424" fmla="*/ 53697 w 476000"/>
                <a:gd name="csY424" fmla="*/ 474323 h 1046530"/>
                <a:gd name="csX425" fmla="*/ 57053 w 476000"/>
                <a:gd name="csY425" fmla="*/ 474323 h 1046530"/>
                <a:gd name="csX426" fmla="*/ 57053 w 476000"/>
                <a:gd name="csY426" fmla="*/ 472085 h 1046530"/>
                <a:gd name="csX427" fmla="*/ 60968 w 476000"/>
                <a:gd name="csY427" fmla="*/ 472085 h 1046530"/>
                <a:gd name="csX428" fmla="*/ 60968 w 476000"/>
                <a:gd name="csY428" fmla="*/ 470407 h 1046530"/>
                <a:gd name="csX429" fmla="*/ 64324 w 476000"/>
                <a:gd name="csY429" fmla="*/ 470407 h 1046530"/>
                <a:gd name="csX430" fmla="*/ 64324 w 476000"/>
                <a:gd name="csY430" fmla="*/ 467051 h 1046530"/>
                <a:gd name="csX431" fmla="*/ 66002 w 476000"/>
                <a:gd name="csY431" fmla="*/ 467051 h 1046530"/>
                <a:gd name="csX432" fmla="*/ 66002 w 476000"/>
                <a:gd name="csY432" fmla="*/ 463136 h 1046530"/>
                <a:gd name="csX433" fmla="*/ 64324 w 476000"/>
                <a:gd name="csY433" fmla="*/ 463136 h 1046530"/>
                <a:gd name="csX434" fmla="*/ 64324 w 476000"/>
                <a:gd name="csY434" fmla="*/ 461458 h 1046530"/>
                <a:gd name="csX435" fmla="*/ 62646 w 476000"/>
                <a:gd name="csY435" fmla="*/ 461458 h 1046530"/>
                <a:gd name="csX436" fmla="*/ 62646 w 476000"/>
                <a:gd name="csY436" fmla="*/ 449152 h 1046530"/>
                <a:gd name="csX437" fmla="*/ 60968 w 476000"/>
                <a:gd name="csY437" fmla="*/ 447474 h 1046530"/>
                <a:gd name="csX438" fmla="*/ 60968 w 476000"/>
                <a:gd name="csY438" fmla="*/ 445796 h 1046530"/>
                <a:gd name="csX439" fmla="*/ 60968 w 476000"/>
                <a:gd name="csY439" fmla="*/ 445796 h 1046530"/>
                <a:gd name="csX440" fmla="*/ 58731 w 476000"/>
                <a:gd name="csY440" fmla="*/ 443559 h 1046530"/>
                <a:gd name="csX441" fmla="*/ 58731 w 476000"/>
                <a:gd name="csY441" fmla="*/ 438525 h 1046530"/>
                <a:gd name="csX442" fmla="*/ 57053 w 476000"/>
                <a:gd name="csY442" fmla="*/ 438525 h 1046530"/>
                <a:gd name="csX443" fmla="*/ 57053 w 476000"/>
                <a:gd name="csY443" fmla="*/ 436847 h 1046530"/>
                <a:gd name="csX444" fmla="*/ 58731 w 476000"/>
                <a:gd name="csY444" fmla="*/ 436847 h 1046530"/>
                <a:gd name="csX445" fmla="*/ 58731 w 476000"/>
                <a:gd name="csY445" fmla="*/ 429575 h 1046530"/>
                <a:gd name="csX446" fmla="*/ 57053 w 476000"/>
                <a:gd name="csY446" fmla="*/ 429575 h 1046530"/>
                <a:gd name="csX447" fmla="*/ 57053 w 476000"/>
                <a:gd name="csY447" fmla="*/ 425660 h 1046530"/>
                <a:gd name="csX448" fmla="*/ 58731 w 476000"/>
                <a:gd name="csY448" fmla="*/ 425660 h 1046530"/>
                <a:gd name="csX449" fmla="*/ 58731 w 476000"/>
                <a:gd name="csY449" fmla="*/ 418948 h 1046530"/>
                <a:gd name="csX450" fmla="*/ 57053 w 476000"/>
                <a:gd name="csY450" fmla="*/ 417270 h 1046530"/>
                <a:gd name="csX451" fmla="*/ 60968 w 476000"/>
                <a:gd name="csY451" fmla="*/ 417270 h 1046530"/>
                <a:gd name="csX452" fmla="*/ 60968 w 476000"/>
                <a:gd name="csY452" fmla="*/ 415032 h 1046530"/>
                <a:gd name="csX453" fmla="*/ 58731 w 476000"/>
                <a:gd name="csY453" fmla="*/ 415032 h 1046530"/>
                <a:gd name="csX454" fmla="*/ 58731 w 476000"/>
                <a:gd name="csY454" fmla="*/ 408320 h 1046530"/>
                <a:gd name="csX455" fmla="*/ 60968 w 476000"/>
                <a:gd name="csY455" fmla="*/ 408320 h 1046530"/>
                <a:gd name="csX456" fmla="*/ 60968 w 476000"/>
                <a:gd name="csY456" fmla="*/ 409998 h 1046530"/>
                <a:gd name="csX457" fmla="*/ 62646 w 476000"/>
                <a:gd name="csY457" fmla="*/ 408320 h 1046530"/>
                <a:gd name="csX458" fmla="*/ 62646 w 476000"/>
                <a:gd name="csY458" fmla="*/ 402727 h 1046530"/>
                <a:gd name="csX459" fmla="*/ 64324 w 476000"/>
                <a:gd name="csY459" fmla="*/ 402727 h 1046530"/>
                <a:gd name="csX460" fmla="*/ 64324 w 476000"/>
                <a:gd name="csY460" fmla="*/ 401049 h 1046530"/>
                <a:gd name="csX461" fmla="*/ 69918 w 476000"/>
                <a:gd name="csY461" fmla="*/ 401049 h 1046530"/>
                <a:gd name="csX462" fmla="*/ 69918 w 476000"/>
                <a:gd name="csY462" fmla="*/ 395455 h 1046530"/>
                <a:gd name="csX463" fmla="*/ 71596 w 476000"/>
                <a:gd name="csY463" fmla="*/ 395455 h 1046530"/>
                <a:gd name="csX464" fmla="*/ 71596 w 476000"/>
                <a:gd name="csY464" fmla="*/ 393777 h 1046530"/>
                <a:gd name="csX465" fmla="*/ 73274 w 476000"/>
                <a:gd name="csY465" fmla="*/ 392099 h 1046530"/>
                <a:gd name="csX466" fmla="*/ 76630 w 476000"/>
                <a:gd name="csY466" fmla="*/ 392099 h 1046530"/>
                <a:gd name="csX467" fmla="*/ 76630 w 476000"/>
                <a:gd name="csY467" fmla="*/ 383150 h 1046530"/>
                <a:gd name="csX468" fmla="*/ 76630 w 476000"/>
                <a:gd name="csY468" fmla="*/ 383150 h 1046530"/>
                <a:gd name="csX469" fmla="*/ 76630 w 476000"/>
                <a:gd name="csY469" fmla="*/ 372522 h 1046530"/>
                <a:gd name="csX470" fmla="*/ 74952 w 476000"/>
                <a:gd name="csY470" fmla="*/ 372522 h 1046530"/>
                <a:gd name="csX471" fmla="*/ 74952 w 476000"/>
                <a:gd name="csY471" fmla="*/ 368607 h 1046530"/>
                <a:gd name="csX472" fmla="*/ 76630 w 476000"/>
                <a:gd name="csY472" fmla="*/ 368607 h 1046530"/>
                <a:gd name="csX473" fmla="*/ 76630 w 476000"/>
                <a:gd name="csY473" fmla="*/ 366929 h 1046530"/>
                <a:gd name="csX474" fmla="*/ 73274 w 476000"/>
                <a:gd name="csY474" fmla="*/ 366929 h 1046530"/>
                <a:gd name="csX475" fmla="*/ 73274 w 476000"/>
                <a:gd name="csY475" fmla="*/ 365251 h 1046530"/>
                <a:gd name="csX476" fmla="*/ 76630 w 476000"/>
                <a:gd name="csY476" fmla="*/ 365251 h 1046530"/>
                <a:gd name="csX477" fmla="*/ 76630 w 476000"/>
                <a:gd name="csY477" fmla="*/ 357979 h 1046530"/>
                <a:gd name="csX478" fmla="*/ 78867 w 476000"/>
                <a:gd name="csY478" fmla="*/ 357979 h 1046530"/>
                <a:gd name="csX479" fmla="*/ 78867 w 476000"/>
                <a:gd name="csY479" fmla="*/ 356301 h 1046530"/>
                <a:gd name="csX480" fmla="*/ 80545 w 476000"/>
                <a:gd name="csY480" fmla="*/ 356301 h 1046530"/>
                <a:gd name="csX481" fmla="*/ 80545 w 476000"/>
                <a:gd name="csY481" fmla="*/ 349030 h 1046530"/>
                <a:gd name="csX482" fmla="*/ 82223 w 476000"/>
                <a:gd name="csY482" fmla="*/ 349030 h 1046530"/>
                <a:gd name="csX483" fmla="*/ 82223 w 476000"/>
                <a:gd name="csY483" fmla="*/ 343996 h 1046530"/>
                <a:gd name="csX484" fmla="*/ 83901 w 476000"/>
                <a:gd name="csY484" fmla="*/ 343996 h 1046530"/>
                <a:gd name="csX485" fmla="*/ 83901 w 476000"/>
                <a:gd name="csY485" fmla="*/ 342318 h 1046530"/>
                <a:gd name="csX486" fmla="*/ 85579 w 476000"/>
                <a:gd name="csY486" fmla="*/ 342318 h 1046530"/>
                <a:gd name="csX487" fmla="*/ 85579 w 476000"/>
                <a:gd name="csY487" fmla="*/ 336724 h 1046530"/>
                <a:gd name="csX488" fmla="*/ 87257 w 476000"/>
                <a:gd name="csY488" fmla="*/ 336724 h 1046530"/>
                <a:gd name="csX489" fmla="*/ 87257 w 476000"/>
                <a:gd name="csY489" fmla="*/ 338402 h 1046530"/>
                <a:gd name="csX490" fmla="*/ 89495 w 476000"/>
                <a:gd name="csY490" fmla="*/ 338402 h 1046530"/>
                <a:gd name="csX491" fmla="*/ 89495 w 476000"/>
                <a:gd name="csY491" fmla="*/ 336724 h 1046530"/>
                <a:gd name="csX492" fmla="*/ 91173 w 476000"/>
                <a:gd name="csY492" fmla="*/ 336724 h 1046530"/>
                <a:gd name="csX493" fmla="*/ 91173 w 476000"/>
                <a:gd name="csY493" fmla="*/ 333368 h 1046530"/>
                <a:gd name="csX494" fmla="*/ 89495 w 476000"/>
                <a:gd name="csY494" fmla="*/ 333368 h 1046530"/>
                <a:gd name="csX495" fmla="*/ 89495 w 476000"/>
                <a:gd name="csY495" fmla="*/ 331691 h 1046530"/>
                <a:gd name="csX496" fmla="*/ 91173 w 476000"/>
                <a:gd name="csY496" fmla="*/ 329453 h 1046530"/>
                <a:gd name="csX497" fmla="*/ 89495 w 476000"/>
                <a:gd name="csY497" fmla="*/ 329453 h 1046530"/>
                <a:gd name="csX498" fmla="*/ 89495 w 476000"/>
                <a:gd name="csY498" fmla="*/ 315469 h 1046530"/>
                <a:gd name="csX499" fmla="*/ 91173 w 476000"/>
                <a:gd name="csY499" fmla="*/ 313791 h 1046530"/>
                <a:gd name="csX500" fmla="*/ 91173 w 476000"/>
                <a:gd name="csY500" fmla="*/ 311554 h 1046530"/>
                <a:gd name="csX501" fmla="*/ 92851 w 476000"/>
                <a:gd name="csY501" fmla="*/ 311554 h 1046530"/>
                <a:gd name="csX502" fmla="*/ 92851 w 476000"/>
                <a:gd name="csY502" fmla="*/ 309876 h 1046530"/>
                <a:gd name="csX503" fmla="*/ 91173 w 476000"/>
                <a:gd name="csY503" fmla="*/ 309876 h 1046530"/>
                <a:gd name="csX504" fmla="*/ 91173 w 476000"/>
                <a:gd name="csY504" fmla="*/ 308198 h 1046530"/>
                <a:gd name="csX505" fmla="*/ 87257 w 476000"/>
                <a:gd name="csY505" fmla="*/ 308198 h 1046530"/>
                <a:gd name="csX506" fmla="*/ 89495 w 476000"/>
                <a:gd name="csY506" fmla="*/ 308198 h 1046530"/>
                <a:gd name="csX507" fmla="*/ 87257 w 476000"/>
                <a:gd name="csY507" fmla="*/ 308198 h 1046530"/>
                <a:gd name="csX508" fmla="*/ 87257 w 476000"/>
                <a:gd name="csY508" fmla="*/ 309876 h 1046530"/>
                <a:gd name="csX509" fmla="*/ 85579 w 476000"/>
                <a:gd name="csY509" fmla="*/ 309876 h 1046530"/>
                <a:gd name="csX510" fmla="*/ 85579 w 476000"/>
                <a:gd name="csY510" fmla="*/ 308198 h 1046530"/>
                <a:gd name="csX511" fmla="*/ 83901 w 476000"/>
                <a:gd name="csY511" fmla="*/ 308198 h 1046530"/>
                <a:gd name="csX512" fmla="*/ 83901 w 476000"/>
                <a:gd name="csY512" fmla="*/ 300927 h 1046530"/>
                <a:gd name="csX513" fmla="*/ 85579 w 476000"/>
                <a:gd name="csY513" fmla="*/ 300927 h 1046530"/>
                <a:gd name="csX514" fmla="*/ 85579 w 476000"/>
                <a:gd name="csY514" fmla="*/ 299248 h 1046530"/>
                <a:gd name="csX515" fmla="*/ 87257 w 476000"/>
                <a:gd name="csY515" fmla="*/ 299248 h 1046530"/>
                <a:gd name="csX516" fmla="*/ 85579 w 476000"/>
                <a:gd name="csY516" fmla="*/ 297570 h 1046530"/>
                <a:gd name="csX517" fmla="*/ 83901 w 476000"/>
                <a:gd name="csY517" fmla="*/ 297570 h 1046530"/>
                <a:gd name="csX518" fmla="*/ 83901 w 476000"/>
                <a:gd name="csY518" fmla="*/ 294214 h 1046530"/>
                <a:gd name="csX519" fmla="*/ 82223 w 476000"/>
                <a:gd name="csY519" fmla="*/ 294214 h 1046530"/>
                <a:gd name="csX520" fmla="*/ 82223 w 476000"/>
                <a:gd name="csY520" fmla="*/ 288621 h 1046530"/>
                <a:gd name="csX521" fmla="*/ 83901 w 476000"/>
                <a:gd name="csY521" fmla="*/ 288621 h 1046530"/>
                <a:gd name="csX522" fmla="*/ 83901 w 476000"/>
                <a:gd name="csY522" fmla="*/ 286943 h 1046530"/>
                <a:gd name="csX523" fmla="*/ 82223 w 476000"/>
                <a:gd name="csY523" fmla="*/ 286943 h 1046530"/>
                <a:gd name="csX524" fmla="*/ 82223 w 476000"/>
                <a:gd name="csY524" fmla="*/ 285265 h 1046530"/>
                <a:gd name="csX525" fmla="*/ 80545 w 476000"/>
                <a:gd name="csY525" fmla="*/ 285265 h 1046530"/>
                <a:gd name="csX526" fmla="*/ 80545 w 476000"/>
                <a:gd name="csY526" fmla="*/ 283028 h 1046530"/>
                <a:gd name="csX527" fmla="*/ 82223 w 476000"/>
                <a:gd name="csY527" fmla="*/ 283028 h 1046530"/>
                <a:gd name="csX528" fmla="*/ 80545 w 476000"/>
                <a:gd name="csY528" fmla="*/ 283028 h 1046530"/>
                <a:gd name="csX529" fmla="*/ 82223 w 476000"/>
                <a:gd name="csY529" fmla="*/ 283028 h 1046530"/>
                <a:gd name="csX530" fmla="*/ 82223 w 476000"/>
                <a:gd name="csY530" fmla="*/ 281350 h 1046530"/>
                <a:gd name="csX531" fmla="*/ 80545 w 476000"/>
                <a:gd name="csY531" fmla="*/ 281350 h 1046530"/>
                <a:gd name="csX532" fmla="*/ 80545 w 476000"/>
                <a:gd name="csY532" fmla="*/ 279671 h 1046530"/>
                <a:gd name="csX533" fmla="*/ 80545 w 476000"/>
                <a:gd name="csY533" fmla="*/ 279671 h 1046530"/>
                <a:gd name="csX534" fmla="*/ 80545 w 476000"/>
                <a:gd name="csY534" fmla="*/ 277993 h 1046530"/>
                <a:gd name="csX535" fmla="*/ 78867 w 476000"/>
                <a:gd name="csY535" fmla="*/ 277993 h 1046530"/>
                <a:gd name="csX536" fmla="*/ 78867 w 476000"/>
                <a:gd name="csY536" fmla="*/ 274637 h 1046530"/>
                <a:gd name="csX537" fmla="*/ 80545 w 476000"/>
                <a:gd name="csY537" fmla="*/ 274637 h 1046530"/>
                <a:gd name="csX538" fmla="*/ 80545 w 476000"/>
                <a:gd name="csY538" fmla="*/ 272400 h 1046530"/>
                <a:gd name="csX539" fmla="*/ 80545 w 476000"/>
                <a:gd name="csY539" fmla="*/ 274637 h 1046530"/>
                <a:gd name="csX540" fmla="*/ 80545 w 476000"/>
                <a:gd name="csY540" fmla="*/ 272400 h 1046530"/>
                <a:gd name="csX541" fmla="*/ 82223 w 476000"/>
                <a:gd name="csY541" fmla="*/ 272400 h 1046530"/>
                <a:gd name="csX542" fmla="*/ 82223 w 476000"/>
                <a:gd name="csY542" fmla="*/ 270722 h 1046530"/>
                <a:gd name="csX543" fmla="*/ 80545 w 476000"/>
                <a:gd name="csY543" fmla="*/ 270722 h 1046530"/>
                <a:gd name="csX544" fmla="*/ 80545 w 476000"/>
                <a:gd name="csY544" fmla="*/ 269044 h 1046530"/>
                <a:gd name="csX545" fmla="*/ 78867 w 476000"/>
                <a:gd name="csY545" fmla="*/ 269044 h 1046530"/>
                <a:gd name="csX546" fmla="*/ 78867 w 476000"/>
                <a:gd name="csY546" fmla="*/ 270722 h 1046530"/>
                <a:gd name="csX547" fmla="*/ 76630 w 476000"/>
                <a:gd name="csY547" fmla="*/ 269044 h 1046530"/>
                <a:gd name="csX548" fmla="*/ 76630 w 476000"/>
                <a:gd name="csY548" fmla="*/ 267366 h 1046530"/>
                <a:gd name="csX549" fmla="*/ 74952 w 476000"/>
                <a:gd name="csY549" fmla="*/ 269044 h 1046530"/>
                <a:gd name="csX550" fmla="*/ 74952 w 476000"/>
                <a:gd name="csY550" fmla="*/ 261773 h 1046530"/>
                <a:gd name="csX551" fmla="*/ 73274 w 476000"/>
                <a:gd name="csY551" fmla="*/ 261773 h 1046530"/>
                <a:gd name="csX552" fmla="*/ 73274 w 476000"/>
                <a:gd name="csY552" fmla="*/ 254501 h 1046530"/>
                <a:gd name="csX553" fmla="*/ 73274 w 476000"/>
                <a:gd name="csY553" fmla="*/ 254501 h 1046530"/>
                <a:gd name="csX554" fmla="*/ 73274 w 476000"/>
                <a:gd name="csY554" fmla="*/ 252823 h 1046530"/>
                <a:gd name="csX555" fmla="*/ 74952 w 476000"/>
                <a:gd name="csY555" fmla="*/ 252823 h 1046530"/>
                <a:gd name="csX556" fmla="*/ 74952 w 476000"/>
                <a:gd name="csY556" fmla="*/ 247789 h 1046530"/>
                <a:gd name="csX557" fmla="*/ 78867 w 476000"/>
                <a:gd name="csY557" fmla="*/ 247789 h 1046530"/>
                <a:gd name="csX558" fmla="*/ 78867 w 476000"/>
                <a:gd name="csY558" fmla="*/ 246111 h 1046530"/>
                <a:gd name="csX559" fmla="*/ 80545 w 476000"/>
                <a:gd name="csY559" fmla="*/ 246111 h 1046530"/>
                <a:gd name="csX560" fmla="*/ 80545 w 476000"/>
                <a:gd name="csY560" fmla="*/ 243874 h 1046530"/>
                <a:gd name="csX561" fmla="*/ 78867 w 476000"/>
                <a:gd name="csY561" fmla="*/ 243874 h 1046530"/>
                <a:gd name="csX562" fmla="*/ 78867 w 476000"/>
                <a:gd name="csY562" fmla="*/ 242196 h 1046530"/>
                <a:gd name="csX563" fmla="*/ 80545 w 476000"/>
                <a:gd name="csY563" fmla="*/ 242196 h 1046530"/>
                <a:gd name="csX564" fmla="*/ 80545 w 476000"/>
                <a:gd name="csY564" fmla="*/ 233246 h 1046530"/>
                <a:gd name="csX565" fmla="*/ 82223 w 476000"/>
                <a:gd name="csY565" fmla="*/ 233246 h 1046530"/>
                <a:gd name="csX566" fmla="*/ 82223 w 476000"/>
                <a:gd name="csY566" fmla="*/ 229890 h 1046530"/>
                <a:gd name="csX567" fmla="*/ 83901 w 476000"/>
                <a:gd name="csY567" fmla="*/ 229890 h 1046530"/>
                <a:gd name="csX568" fmla="*/ 83901 w 476000"/>
                <a:gd name="csY568" fmla="*/ 228212 h 1046530"/>
                <a:gd name="csX569" fmla="*/ 89495 w 476000"/>
                <a:gd name="csY569" fmla="*/ 228212 h 1046530"/>
                <a:gd name="csX570" fmla="*/ 89495 w 476000"/>
                <a:gd name="csY570" fmla="*/ 222619 h 1046530"/>
                <a:gd name="csX571" fmla="*/ 91173 w 476000"/>
                <a:gd name="csY571" fmla="*/ 222619 h 1046530"/>
                <a:gd name="csX572" fmla="*/ 91173 w 476000"/>
                <a:gd name="csY572" fmla="*/ 220940 h 1046530"/>
                <a:gd name="csX573" fmla="*/ 89495 w 476000"/>
                <a:gd name="csY573" fmla="*/ 220940 h 1046530"/>
                <a:gd name="csX574" fmla="*/ 89495 w 476000"/>
                <a:gd name="csY574" fmla="*/ 219262 h 1046530"/>
                <a:gd name="csX575" fmla="*/ 87257 w 476000"/>
                <a:gd name="csY575" fmla="*/ 219262 h 1046530"/>
                <a:gd name="csX576" fmla="*/ 87257 w 476000"/>
                <a:gd name="csY576" fmla="*/ 217584 h 1046530"/>
                <a:gd name="csX577" fmla="*/ 89495 w 476000"/>
                <a:gd name="csY577" fmla="*/ 217584 h 1046530"/>
                <a:gd name="csX578" fmla="*/ 89495 w 476000"/>
                <a:gd name="csY578" fmla="*/ 208635 h 1046530"/>
                <a:gd name="csX579" fmla="*/ 87257 w 476000"/>
                <a:gd name="csY579" fmla="*/ 208635 h 1046530"/>
                <a:gd name="csX580" fmla="*/ 87257 w 476000"/>
                <a:gd name="csY580" fmla="*/ 201363 h 1046530"/>
                <a:gd name="csX581" fmla="*/ 85579 w 476000"/>
                <a:gd name="csY581" fmla="*/ 201363 h 1046530"/>
                <a:gd name="csX582" fmla="*/ 85579 w 476000"/>
                <a:gd name="csY582" fmla="*/ 197448 h 1046530"/>
                <a:gd name="csX583" fmla="*/ 87257 w 476000"/>
                <a:gd name="csY583" fmla="*/ 197448 h 1046530"/>
                <a:gd name="csX584" fmla="*/ 87257 w 476000"/>
                <a:gd name="csY584" fmla="*/ 194092 h 1046530"/>
                <a:gd name="csX585" fmla="*/ 91173 w 476000"/>
                <a:gd name="csY585" fmla="*/ 194092 h 1046530"/>
                <a:gd name="csX586" fmla="*/ 91173 w 476000"/>
                <a:gd name="csY586" fmla="*/ 190736 h 1046530"/>
                <a:gd name="csX587" fmla="*/ 92851 w 476000"/>
                <a:gd name="csY587" fmla="*/ 190736 h 1046530"/>
                <a:gd name="csX588" fmla="*/ 92851 w 476000"/>
                <a:gd name="csY588" fmla="*/ 183465 h 1046530"/>
                <a:gd name="csX589" fmla="*/ 92851 w 476000"/>
                <a:gd name="csY589" fmla="*/ 183465 h 1046530"/>
                <a:gd name="csX590" fmla="*/ 92851 w 476000"/>
                <a:gd name="csY590" fmla="*/ 177871 h 1046530"/>
                <a:gd name="csX591" fmla="*/ 94529 w 476000"/>
                <a:gd name="csY591" fmla="*/ 177871 h 1046530"/>
                <a:gd name="csX592" fmla="*/ 94529 w 476000"/>
                <a:gd name="csY592" fmla="*/ 172837 h 1046530"/>
                <a:gd name="csX593" fmla="*/ 96207 w 476000"/>
                <a:gd name="csY593" fmla="*/ 174515 h 1046530"/>
                <a:gd name="csX594" fmla="*/ 96207 w 476000"/>
                <a:gd name="csY594" fmla="*/ 171159 h 1046530"/>
                <a:gd name="csX595" fmla="*/ 98444 w 476000"/>
                <a:gd name="csY595" fmla="*/ 171159 h 1046530"/>
                <a:gd name="csX596" fmla="*/ 98444 w 476000"/>
                <a:gd name="csY596" fmla="*/ 168922 h 1046530"/>
                <a:gd name="csX597" fmla="*/ 100122 w 476000"/>
                <a:gd name="csY597" fmla="*/ 168922 h 1046530"/>
                <a:gd name="csX598" fmla="*/ 98444 w 476000"/>
                <a:gd name="csY598" fmla="*/ 168922 h 1046530"/>
                <a:gd name="csX599" fmla="*/ 100122 w 476000"/>
                <a:gd name="csY599" fmla="*/ 168922 h 1046530"/>
                <a:gd name="csX600" fmla="*/ 100122 w 476000"/>
                <a:gd name="csY600" fmla="*/ 167244 h 1046530"/>
                <a:gd name="csX601" fmla="*/ 100122 w 476000"/>
                <a:gd name="csY601" fmla="*/ 168922 h 1046530"/>
                <a:gd name="csX602" fmla="*/ 101800 w 476000"/>
                <a:gd name="csY602" fmla="*/ 168922 h 1046530"/>
                <a:gd name="csX603" fmla="*/ 101800 w 476000"/>
                <a:gd name="csY603" fmla="*/ 165566 h 1046530"/>
                <a:gd name="csX604" fmla="*/ 103478 w 476000"/>
                <a:gd name="csY604" fmla="*/ 165566 h 1046530"/>
                <a:gd name="csX605" fmla="*/ 103478 w 476000"/>
                <a:gd name="csY605" fmla="*/ 163888 h 1046530"/>
                <a:gd name="csX606" fmla="*/ 105156 w 476000"/>
                <a:gd name="csY606" fmla="*/ 163888 h 1046530"/>
                <a:gd name="csX607" fmla="*/ 105156 w 476000"/>
                <a:gd name="csY607" fmla="*/ 160531 h 1046530"/>
                <a:gd name="csX608" fmla="*/ 107394 w 476000"/>
                <a:gd name="csY608" fmla="*/ 160531 h 1046530"/>
                <a:gd name="csX609" fmla="*/ 107394 w 476000"/>
                <a:gd name="csY609" fmla="*/ 154938 h 1046530"/>
                <a:gd name="csX610" fmla="*/ 109072 w 476000"/>
                <a:gd name="csY610" fmla="*/ 154938 h 1046530"/>
                <a:gd name="csX611" fmla="*/ 109072 w 476000"/>
                <a:gd name="csY611" fmla="*/ 151582 h 1046530"/>
                <a:gd name="csX612" fmla="*/ 110750 w 476000"/>
                <a:gd name="csY612" fmla="*/ 151582 h 1046530"/>
                <a:gd name="csX613" fmla="*/ 110750 w 476000"/>
                <a:gd name="csY613" fmla="*/ 149345 h 1046530"/>
                <a:gd name="csX614" fmla="*/ 112428 w 476000"/>
                <a:gd name="csY614" fmla="*/ 149345 h 1046530"/>
                <a:gd name="csX615" fmla="*/ 110750 w 476000"/>
                <a:gd name="csY615" fmla="*/ 147667 h 1046530"/>
                <a:gd name="csX616" fmla="*/ 112428 w 476000"/>
                <a:gd name="csY616" fmla="*/ 147667 h 1046530"/>
                <a:gd name="csX617" fmla="*/ 112428 w 476000"/>
                <a:gd name="csY617" fmla="*/ 144311 h 1046530"/>
                <a:gd name="csX618" fmla="*/ 114106 w 476000"/>
                <a:gd name="csY618" fmla="*/ 144311 h 1046530"/>
                <a:gd name="csX619" fmla="*/ 114106 w 476000"/>
                <a:gd name="csY619" fmla="*/ 138717 h 1046530"/>
                <a:gd name="csX620" fmla="*/ 123055 w 476000"/>
                <a:gd name="csY620" fmla="*/ 138717 h 1046530"/>
                <a:gd name="csX621" fmla="*/ 123055 w 476000"/>
                <a:gd name="csY621" fmla="*/ 137039 h 1046530"/>
                <a:gd name="csX622" fmla="*/ 126971 w 476000"/>
                <a:gd name="csY622" fmla="*/ 137039 h 1046530"/>
                <a:gd name="csX623" fmla="*/ 126971 w 476000"/>
                <a:gd name="csY623" fmla="*/ 135361 h 1046530"/>
                <a:gd name="csX624" fmla="*/ 128649 w 476000"/>
                <a:gd name="csY624" fmla="*/ 133683 h 1046530"/>
                <a:gd name="csX625" fmla="*/ 126971 w 476000"/>
                <a:gd name="csY625" fmla="*/ 133683 h 1046530"/>
                <a:gd name="csX626" fmla="*/ 126971 w 476000"/>
                <a:gd name="csY626" fmla="*/ 132005 h 1046530"/>
                <a:gd name="csX627" fmla="*/ 124733 w 476000"/>
                <a:gd name="csY627" fmla="*/ 129768 h 1046530"/>
                <a:gd name="csX628" fmla="*/ 119699 w 476000"/>
                <a:gd name="csY628" fmla="*/ 123055 h 1046530"/>
                <a:gd name="csX629" fmla="*/ 119699 w 476000"/>
                <a:gd name="csY629" fmla="*/ 117462 h 1046530"/>
                <a:gd name="csX630" fmla="*/ 121377 w 476000"/>
                <a:gd name="csY630" fmla="*/ 115784 h 1046530"/>
                <a:gd name="csX631" fmla="*/ 124733 w 476000"/>
                <a:gd name="csY631" fmla="*/ 114106 h 1046530"/>
                <a:gd name="csX632" fmla="*/ 123055 w 476000"/>
                <a:gd name="csY632" fmla="*/ 101241 h 1046530"/>
                <a:gd name="csX633" fmla="*/ 123055 w 476000"/>
                <a:gd name="csY633" fmla="*/ 99563 h 1046530"/>
                <a:gd name="csX634" fmla="*/ 121377 w 476000"/>
                <a:gd name="csY634" fmla="*/ 99563 h 1046530"/>
                <a:gd name="csX635" fmla="*/ 121377 w 476000"/>
                <a:gd name="csY635" fmla="*/ 96207 h 1046530"/>
                <a:gd name="csX636" fmla="*/ 119699 w 476000"/>
                <a:gd name="csY636" fmla="*/ 96207 h 1046530"/>
                <a:gd name="csX637" fmla="*/ 119699 w 476000"/>
                <a:gd name="csY637" fmla="*/ 92292 h 1046530"/>
                <a:gd name="csX638" fmla="*/ 121377 w 476000"/>
                <a:gd name="csY638" fmla="*/ 92292 h 1046530"/>
                <a:gd name="csX639" fmla="*/ 121377 w 476000"/>
                <a:gd name="csY639" fmla="*/ 88936 h 1046530"/>
                <a:gd name="csX640" fmla="*/ 123055 w 476000"/>
                <a:gd name="csY640" fmla="*/ 88936 h 1046530"/>
                <a:gd name="csX641" fmla="*/ 123055 w 476000"/>
                <a:gd name="csY641" fmla="*/ 85580 h 1046530"/>
                <a:gd name="csX642" fmla="*/ 124733 w 476000"/>
                <a:gd name="csY642" fmla="*/ 87258 h 1046530"/>
                <a:gd name="csX643" fmla="*/ 124733 w 476000"/>
                <a:gd name="csY643" fmla="*/ 81664 h 1046530"/>
                <a:gd name="csX644" fmla="*/ 123055 w 476000"/>
                <a:gd name="csY644" fmla="*/ 81664 h 1046530"/>
                <a:gd name="csX645" fmla="*/ 123055 w 476000"/>
                <a:gd name="csY645" fmla="*/ 79986 h 1046530"/>
                <a:gd name="csX646" fmla="*/ 121377 w 476000"/>
                <a:gd name="csY646" fmla="*/ 79986 h 1046530"/>
                <a:gd name="csX647" fmla="*/ 121377 w 476000"/>
                <a:gd name="csY647" fmla="*/ 76630 h 1046530"/>
                <a:gd name="csX648" fmla="*/ 121377 w 476000"/>
                <a:gd name="csY648" fmla="*/ 76630 h 1046530"/>
                <a:gd name="csX649" fmla="*/ 121377 w 476000"/>
                <a:gd name="csY649" fmla="*/ 74952 h 1046530"/>
                <a:gd name="csX650" fmla="*/ 123055 w 476000"/>
                <a:gd name="csY650" fmla="*/ 74952 h 1046530"/>
                <a:gd name="csX651" fmla="*/ 123055 w 476000"/>
                <a:gd name="csY651" fmla="*/ 71037 h 1046530"/>
                <a:gd name="csX652" fmla="*/ 124733 w 476000"/>
                <a:gd name="csY652" fmla="*/ 71037 h 1046530"/>
                <a:gd name="csX653" fmla="*/ 124733 w 476000"/>
                <a:gd name="csY653" fmla="*/ 69359 h 1046530"/>
                <a:gd name="csX654" fmla="*/ 126971 w 476000"/>
                <a:gd name="csY654" fmla="*/ 69359 h 1046530"/>
                <a:gd name="csX655" fmla="*/ 126971 w 476000"/>
                <a:gd name="csY655" fmla="*/ 67681 h 1046530"/>
                <a:gd name="csX656" fmla="*/ 128649 w 476000"/>
                <a:gd name="csY656" fmla="*/ 67681 h 1046530"/>
                <a:gd name="csX657" fmla="*/ 130327 w 476000"/>
                <a:gd name="csY657" fmla="*/ 66003 h 1046530"/>
                <a:gd name="csX658" fmla="*/ 133683 w 476000"/>
                <a:gd name="csY658" fmla="*/ 63765 h 1046530"/>
                <a:gd name="csX659" fmla="*/ 135920 w 476000"/>
                <a:gd name="csY659" fmla="*/ 63765 h 1046530"/>
                <a:gd name="csX660" fmla="*/ 142632 w 476000"/>
                <a:gd name="csY660" fmla="*/ 60409 h 1046530"/>
                <a:gd name="csX661" fmla="*/ 144310 w 476000"/>
                <a:gd name="csY661" fmla="*/ 58731 h 1046530"/>
                <a:gd name="csX662" fmla="*/ 146548 w 476000"/>
                <a:gd name="csY662" fmla="*/ 58731 h 1046530"/>
                <a:gd name="csX663" fmla="*/ 151582 w 476000"/>
                <a:gd name="csY663" fmla="*/ 57053 h 1046530"/>
                <a:gd name="csX664" fmla="*/ 153260 w 476000"/>
                <a:gd name="csY664" fmla="*/ 48104 h 1046530"/>
                <a:gd name="csX665" fmla="*/ 155497 w 476000"/>
                <a:gd name="csY665" fmla="*/ 39154 h 1046530"/>
                <a:gd name="csX666" fmla="*/ 158853 w 476000"/>
                <a:gd name="csY666" fmla="*/ 30205 h 1046530"/>
                <a:gd name="csX667" fmla="*/ 153260 w 476000"/>
                <a:gd name="csY667" fmla="*/ 26289 h 1046530"/>
                <a:gd name="csX668" fmla="*/ 155497 w 476000"/>
                <a:gd name="csY668" fmla="*/ 22933 h 1046530"/>
                <a:gd name="csX669" fmla="*/ 158853 w 476000"/>
                <a:gd name="csY669" fmla="*/ 21255 h 1046530"/>
                <a:gd name="csX670" fmla="*/ 158853 w 476000"/>
                <a:gd name="csY670" fmla="*/ 17899 h 1046530"/>
                <a:gd name="csX671" fmla="*/ 160531 w 476000"/>
                <a:gd name="csY671" fmla="*/ 15662 h 1046530"/>
                <a:gd name="csX672" fmla="*/ 164447 w 476000"/>
                <a:gd name="csY672" fmla="*/ 15662 h 1046530"/>
                <a:gd name="csX673" fmla="*/ 164447 w 476000"/>
                <a:gd name="csY673" fmla="*/ 12306 h 1046530"/>
                <a:gd name="csX674" fmla="*/ 166125 w 476000"/>
                <a:gd name="csY674" fmla="*/ 10628 h 1046530"/>
                <a:gd name="csX675" fmla="*/ 167803 w 476000"/>
                <a:gd name="csY675" fmla="*/ 8950 h 1046530"/>
                <a:gd name="csX676" fmla="*/ 172837 w 476000"/>
                <a:gd name="csY676" fmla="*/ 8950 h 1046530"/>
                <a:gd name="csX677" fmla="*/ 172837 w 476000"/>
                <a:gd name="csY677" fmla="*/ 6712 h 1046530"/>
                <a:gd name="csX678" fmla="*/ 175074 w 476000"/>
                <a:gd name="csY678" fmla="*/ 6712 h 1046530"/>
                <a:gd name="csX679" fmla="*/ 175074 w 476000"/>
                <a:gd name="csY679" fmla="*/ 3356 h 1046530"/>
                <a:gd name="csX680" fmla="*/ 176752 w 476000"/>
                <a:gd name="csY680" fmla="*/ 3356 h 1046530"/>
                <a:gd name="csX681" fmla="*/ 176752 w 476000"/>
                <a:gd name="csY681" fmla="*/ 0 h 1046530"/>
                <a:gd name="csX682" fmla="*/ 180108 w 476000"/>
                <a:gd name="csY682" fmla="*/ 0 h 1046530"/>
                <a:gd name="csX683" fmla="*/ 181786 w 476000"/>
                <a:gd name="csY683" fmla="*/ 1678 h 1046530"/>
                <a:gd name="csX684" fmla="*/ 184024 w 476000"/>
                <a:gd name="csY684" fmla="*/ 1678 h 1046530"/>
                <a:gd name="csX685" fmla="*/ 185702 w 476000"/>
                <a:gd name="csY685" fmla="*/ 5034 h 1046530"/>
                <a:gd name="csX686" fmla="*/ 187380 w 476000"/>
                <a:gd name="csY686" fmla="*/ 5034 h 1046530"/>
                <a:gd name="csX687" fmla="*/ 187380 w 476000"/>
                <a:gd name="csY687" fmla="*/ 6712 h 1046530"/>
                <a:gd name="csX688" fmla="*/ 190736 w 476000"/>
                <a:gd name="csY688" fmla="*/ 6712 h 1046530"/>
                <a:gd name="csX689" fmla="*/ 190736 w 476000"/>
                <a:gd name="csY689" fmla="*/ 5034 h 1046530"/>
                <a:gd name="csX690" fmla="*/ 192973 w 476000"/>
                <a:gd name="csY690" fmla="*/ 6712 h 1046530"/>
                <a:gd name="csX691" fmla="*/ 198007 w 476000"/>
                <a:gd name="csY691" fmla="*/ 6712 h 1046530"/>
                <a:gd name="csX692" fmla="*/ 201363 w 476000"/>
                <a:gd name="csY692" fmla="*/ 5034 h 1046530"/>
                <a:gd name="csX693" fmla="*/ 206957 w 476000"/>
                <a:gd name="csY693" fmla="*/ 5034 h 1046530"/>
                <a:gd name="csX694" fmla="*/ 206957 w 476000"/>
                <a:gd name="csY694" fmla="*/ 6712 h 1046530"/>
                <a:gd name="csX695" fmla="*/ 208635 w 476000"/>
                <a:gd name="csY695" fmla="*/ 6712 h 1046530"/>
                <a:gd name="csX696" fmla="*/ 208635 w 476000"/>
                <a:gd name="csY696" fmla="*/ 8950 h 1046530"/>
                <a:gd name="csX697" fmla="*/ 214228 w 476000"/>
                <a:gd name="csY697" fmla="*/ 8950 h 1046530"/>
                <a:gd name="csX698" fmla="*/ 214228 w 476000"/>
                <a:gd name="csY698" fmla="*/ 10628 h 1046530"/>
                <a:gd name="csX699" fmla="*/ 217584 w 476000"/>
                <a:gd name="csY699" fmla="*/ 10628 h 1046530"/>
                <a:gd name="csX700" fmla="*/ 217584 w 476000"/>
                <a:gd name="csY700" fmla="*/ 12306 h 1046530"/>
                <a:gd name="csX701" fmla="*/ 215906 w 476000"/>
                <a:gd name="csY701" fmla="*/ 12306 h 1046530"/>
                <a:gd name="csX702" fmla="*/ 215906 w 476000"/>
                <a:gd name="csY702" fmla="*/ 13984 h 1046530"/>
                <a:gd name="csX703" fmla="*/ 217584 w 476000"/>
                <a:gd name="csY703" fmla="*/ 13984 h 1046530"/>
                <a:gd name="csX704" fmla="*/ 217584 w 476000"/>
                <a:gd name="csY704" fmla="*/ 17899 h 1046530"/>
                <a:gd name="csX705" fmla="*/ 219262 w 476000"/>
                <a:gd name="csY705" fmla="*/ 17899 h 1046530"/>
                <a:gd name="csX706" fmla="*/ 219262 w 476000"/>
                <a:gd name="csY706" fmla="*/ 22933 h 1046530"/>
                <a:gd name="csX707" fmla="*/ 223178 w 476000"/>
                <a:gd name="csY707" fmla="*/ 22933 h 1046530"/>
                <a:gd name="csX708" fmla="*/ 223178 w 476000"/>
                <a:gd name="csY708" fmla="*/ 21255 h 1046530"/>
                <a:gd name="csX709" fmla="*/ 224856 w 476000"/>
                <a:gd name="csY709" fmla="*/ 19577 h 1046530"/>
                <a:gd name="csX710" fmla="*/ 224856 w 476000"/>
                <a:gd name="csY710" fmla="*/ 15662 h 1046530"/>
                <a:gd name="csX711" fmla="*/ 226534 w 476000"/>
                <a:gd name="csY711" fmla="*/ 15662 h 1046530"/>
                <a:gd name="csX712" fmla="*/ 226534 w 476000"/>
                <a:gd name="csY712" fmla="*/ 10628 h 1046530"/>
                <a:gd name="csX713" fmla="*/ 228212 w 476000"/>
                <a:gd name="csY713" fmla="*/ 10628 h 1046530"/>
                <a:gd name="csX714" fmla="*/ 228212 w 476000"/>
                <a:gd name="csY714" fmla="*/ 8950 h 1046530"/>
                <a:gd name="csX715" fmla="*/ 229890 w 476000"/>
                <a:gd name="csY715" fmla="*/ 8950 h 1046530"/>
                <a:gd name="csX716" fmla="*/ 229890 w 476000"/>
                <a:gd name="csY716" fmla="*/ 5034 h 1046530"/>
                <a:gd name="csX717" fmla="*/ 258416 w 476000"/>
                <a:gd name="csY717" fmla="*/ 5034 h 1046530"/>
                <a:gd name="csX718" fmla="*/ 258416 w 476000"/>
                <a:gd name="csY718" fmla="*/ 8950 h 1046530"/>
                <a:gd name="csX719" fmla="*/ 260654 w 476000"/>
                <a:gd name="csY719" fmla="*/ 8950 h 1046530"/>
                <a:gd name="csX720" fmla="*/ 260654 w 476000"/>
                <a:gd name="csY720" fmla="*/ 10628 h 1046530"/>
                <a:gd name="csX721" fmla="*/ 262332 w 476000"/>
                <a:gd name="csY721" fmla="*/ 10628 h 1046530"/>
                <a:gd name="csX722" fmla="*/ 262332 w 476000"/>
                <a:gd name="csY722" fmla="*/ 13984 h 1046530"/>
                <a:gd name="csX723" fmla="*/ 264010 w 476000"/>
                <a:gd name="csY723" fmla="*/ 12306 h 1046530"/>
                <a:gd name="csX724" fmla="*/ 264010 w 476000"/>
                <a:gd name="csY724" fmla="*/ 13984 h 1046530"/>
                <a:gd name="csX725" fmla="*/ 265688 w 476000"/>
                <a:gd name="csY725" fmla="*/ 13984 h 1046530"/>
                <a:gd name="csX726" fmla="*/ 265688 w 476000"/>
                <a:gd name="csY726" fmla="*/ 15662 h 1046530"/>
                <a:gd name="csX727" fmla="*/ 269603 w 476000"/>
                <a:gd name="csY727" fmla="*/ 15662 h 1046530"/>
                <a:gd name="csX728" fmla="*/ 271281 w 476000"/>
                <a:gd name="csY728" fmla="*/ 17899 h 1046530"/>
                <a:gd name="csX729" fmla="*/ 271281 w 476000"/>
                <a:gd name="csY729" fmla="*/ 21255 h 1046530"/>
                <a:gd name="csX730" fmla="*/ 272959 w 476000"/>
                <a:gd name="csY730" fmla="*/ 21255 h 1046530"/>
                <a:gd name="csX731" fmla="*/ 272959 w 476000"/>
                <a:gd name="csY731" fmla="*/ 24611 h 1046530"/>
                <a:gd name="csX732" fmla="*/ 274637 w 476000"/>
                <a:gd name="csY732" fmla="*/ 26289 h 1046530"/>
                <a:gd name="csX733" fmla="*/ 274637 w 476000"/>
                <a:gd name="csY733" fmla="*/ 28527 h 1046530"/>
                <a:gd name="csX734" fmla="*/ 276315 w 476000"/>
                <a:gd name="csY734" fmla="*/ 28527 h 1046530"/>
                <a:gd name="csX735" fmla="*/ 276315 w 476000"/>
                <a:gd name="csY735" fmla="*/ 30205 h 1046530"/>
                <a:gd name="csX736" fmla="*/ 278553 w 476000"/>
                <a:gd name="csY736" fmla="*/ 31883 h 1046530"/>
                <a:gd name="csX737" fmla="*/ 280231 w 476000"/>
                <a:gd name="csY737" fmla="*/ 31883 h 1046530"/>
                <a:gd name="csX738" fmla="*/ 280231 w 476000"/>
                <a:gd name="csY738" fmla="*/ 33561 h 1046530"/>
                <a:gd name="csX739" fmla="*/ 281909 w 476000"/>
                <a:gd name="csY739" fmla="*/ 33561 h 1046530"/>
                <a:gd name="csX740" fmla="*/ 283587 w 476000"/>
                <a:gd name="csY740" fmla="*/ 35239 h 1046530"/>
                <a:gd name="csX741" fmla="*/ 285265 w 476000"/>
                <a:gd name="csY741" fmla="*/ 35239 h 1046530"/>
                <a:gd name="csX742" fmla="*/ 285265 w 476000"/>
                <a:gd name="csY742" fmla="*/ 37476 h 1046530"/>
                <a:gd name="csX743" fmla="*/ 286943 w 476000"/>
                <a:gd name="csY743" fmla="*/ 37476 h 1046530"/>
                <a:gd name="csX744" fmla="*/ 286943 w 476000"/>
                <a:gd name="csY744" fmla="*/ 39154 h 1046530"/>
                <a:gd name="csX745" fmla="*/ 289180 w 476000"/>
                <a:gd name="csY745" fmla="*/ 39154 h 1046530"/>
                <a:gd name="csX746" fmla="*/ 289180 w 476000"/>
                <a:gd name="csY746" fmla="*/ 40832 h 1046530"/>
                <a:gd name="csX747" fmla="*/ 290858 w 476000"/>
                <a:gd name="csY747" fmla="*/ 40832 h 1046530"/>
                <a:gd name="csX748" fmla="*/ 292536 w 476000"/>
                <a:gd name="csY748" fmla="*/ 42510 h 1046530"/>
                <a:gd name="csX749" fmla="*/ 292536 w 476000"/>
                <a:gd name="csY749" fmla="*/ 40832 h 1046530"/>
                <a:gd name="csX750" fmla="*/ 294214 w 476000"/>
                <a:gd name="csY750" fmla="*/ 42510 h 1046530"/>
                <a:gd name="csX751" fmla="*/ 294214 w 476000"/>
                <a:gd name="csY751" fmla="*/ 44188 h 1046530"/>
                <a:gd name="csX752" fmla="*/ 298130 w 476000"/>
                <a:gd name="csY752" fmla="*/ 44188 h 1046530"/>
                <a:gd name="csX753" fmla="*/ 298130 w 476000"/>
                <a:gd name="csY753" fmla="*/ 48104 h 1046530"/>
                <a:gd name="csX754" fmla="*/ 299808 w 476000"/>
                <a:gd name="csY754" fmla="*/ 48104 h 1046530"/>
                <a:gd name="csX755" fmla="*/ 299808 w 476000"/>
                <a:gd name="csY755" fmla="*/ 49782 h 1046530"/>
                <a:gd name="csX756" fmla="*/ 301486 w 476000"/>
                <a:gd name="csY756" fmla="*/ 49782 h 1046530"/>
                <a:gd name="csX757" fmla="*/ 301486 w 476000"/>
                <a:gd name="csY757" fmla="*/ 51460 h 1046530"/>
                <a:gd name="csX758" fmla="*/ 304842 w 476000"/>
                <a:gd name="csY758" fmla="*/ 51460 h 1046530"/>
                <a:gd name="csX759" fmla="*/ 304842 w 476000"/>
                <a:gd name="csY759" fmla="*/ 53138 h 1046530"/>
                <a:gd name="csX760" fmla="*/ 312113 w 476000"/>
                <a:gd name="csY760" fmla="*/ 53138 h 1046530"/>
                <a:gd name="csX761" fmla="*/ 312113 w 476000"/>
                <a:gd name="csY761" fmla="*/ 54816 h 1046530"/>
                <a:gd name="csX762" fmla="*/ 315469 w 476000"/>
                <a:gd name="csY762" fmla="*/ 54816 h 1046530"/>
                <a:gd name="csX763" fmla="*/ 315469 w 476000"/>
                <a:gd name="csY763" fmla="*/ 57053 h 1046530"/>
                <a:gd name="csX764" fmla="*/ 326656 w 476000"/>
                <a:gd name="csY764" fmla="*/ 57053 h 1046530"/>
                <a:gd name="csX765" fmla="*/ 331690 w 476000"/>
                <a:gd name="csY765" fmla="*/ 60409 h 1046530"/>
                <a:gd name="csX766" fmla="*/ 337284 w 476000"/>
                <a:gd name="csY766" fmla="*/ 63765 h 1046530"/>
                <a:gd name="csX767" fmla="*/ 337284 w 476000"/>
                <a:gd name="csY767" fmla="*/ 66003 h 1046530"/>
                <a:gd name="csX768" fmla="*/ 338962 w 476000"/>
                <a:gd name="csY768" fmla="*/ 66003 h 1046530"/>
                <a:gd name="csX769" fmla="*/ 338962 w 476000"/>
                <a:gd name="csY769" fmla="*/ 67681 h 1046530"/>
                <a:gd name="csX770" fmla="*/ 340640 w 476000"/>
                <a:gd name="csY770" fmla="*/ 67681 h 1046530"/>
                <a:gd name="csX771" fmla="*/ 340640 w 476000"/>
                <a:gd name="csY771" fmla="*/ 69359 h 1046530"/>
                <a:gd name="csX772" fmla="*/ 342318 w 476000"/>
                <a:gd name="csY772" fmla="*/ 69359 h 1046530"/>
                <a:gd name="csX773" fmla="*/ 343996 w 476000"/>
                <a:gd name="csY773" fmla="*/ 71037 h 1046530"/>
                <a:gd name="csX774" fmla="*/ 346233 w 476000"/>
                <a:gd name="csY774" fmla="*/ 71037 h 1046530"/>
                <a:gd name="csX775" fmla="*/ 346233 w 476000"/>
                <a:gd name="csY775" fmla="*/ 72715 h 1046530"/>
                <a:gd name="csX776" fmla="*/ 347911 w 476000"/>
                <a:gd name="csY776" fmla="*/ 72715 h 1046530"/>
                <a:gd name="csX777" fmla="*/ 347911 w 476000"/>
                <a:gd name="csY777" fmla="*/ 74952 h 1046530"/>
                <a:gd name="csX778" fmla="*/ 351267 w 476000"/>
                <a:gd name="csY778" fmla="*/ 74952 h 1046530"/>
                <a:gd name="csX779" fmla="*/ 352945 w 476000"/>
                <a:gd name="csY779" fmla="*/ 76630 h 1046530"/>
                <a:gd name="csX780" fmla="*/ 356861 w 476000"/>
                <a:gd name="csY780" fmla="*/ 76630 h 1046530"/>
                <a:gd name="csX781" fmla="*/ 356861 w 476000"/>
                <a:gd name="csY781" fmla="*/ 78308 h 1046530"/>
                <a:gd name="csX782" fmla="*/ 360217 w 476000"/>
                <a:gd name="csY782" fmla="*/ 78308 h 1046530"/>
                <a:gd name="csX783" fmla="*/ 360217 w 476000"/>
                <a:gd name="csY783" fmla="*/ 79986 h 1046530"/>
                <a:gd name="csX784" fmla="*/ 361895 w 476000"/>
                <a:gd name="csY784" fmla="*/ 79986 h 1046530"/>
                <a:gd name="csX785" fmla="*/ 364132 w 476000"/>
                <a:gd name="csY785" fmla="*/ 81664 h 1046530"/>
                <a:gd name="csX786" fmla="*/ 370844 w 476000"/>
                <a:gd name="csY786" fmla="*/ 81664 h 1046530"/>
                <a:gd name="csX787" fmla="*/ 370844 w 476000"/>
                <a:gd name="csY787" fmla="*/ 83342 h 1046530"/>
                <a:gd name="csX788" fmla="*/ 372522 w 476000"/>
                <a:gd name="csY788" fmla="*/ 83342 h 1046530"/>
                <a:gd name="csX789" fmla="*/ 372522 w 476000"/>
                <a:gd name="csY789" fmla="*/ 85580 h 1046530"/>
                <a:gd name="csX790" fmla="*/ 378115 w 476000"/>
                <a:gd name="csY790" fmla="*/ 85580 h 1046530"/>
                <a:gd name="csX791" fmla="*/ 378115 w 476000"/>
                <a:gd name="csY791" fmla="*/ 88936 h 1046530"/>
                <a:gd name="csX792" fmla="*/ 379794 w 476000"/>
                <a:gd name="csY792" fmla="*/ 88936 h 1046530"/>
                <a:gd name="csX793" fmla="*/ 379794 w 476000"/>
                <a:gd name="csY793" fmla="*/ 92292 h 1046530"/>
                <a:gd name="csX794" fmla="*/ 381472 w 476000"/>
                <a:gd name="csY794" fmla="*/ 92292 h 1046530"/>
                <a:gd name="csX795" fmla="*/ 381472 w 476000"/>
                <a:gd name="csY795" fmla="*/ 94529 h 1046530"/>
                <a:gd name="csX796" fmla="*/ 381472 w 476000"/>
                <a:gd name="csY796" fmla="*/ 94529 h 1046530"/>
                <a:gd name="csX797" fmla="*/ 381472 w 476000"/>
                <a:gd name="csY797" fmla="*/ 96207 h 1046530"/>
                <a:gd name="csX798" fmla="*/ 383709 w 476000"/>
                <a:gd name="csY798" fmla="*/ 97885 h 1046530"/>
                <a:gd name="csX799" fmla="*/ 379794 w 476000"/>
                <a:gd name="csY799" fmla="*/ 97885 h 1046530"/>
                <a:gd name="csX800" fmla="*/ 379794 w 476000"/>
                <a:gd name="csY800" fmla="*/ 99563 h 1046530"/>
                <a:gd name="csX801" fmla="*/ 378115 w 476000"/>
                <a:gd name="csY801" fmla="*/ 99563 h 1046530"/>
                <a:gd name="csX802" fmla="*/ 378115 w 476000"/>
                <a:gd name="csY802" fmla="*/ 101241 h 1046530"/>
                <a:gd name="csX803" fmla="*/ 379794 w 476000"/>
                <a:gd name="csY803" fmla="*/ 101241 h 1046530"/>
                <a:gd name="csX804" fmla="*/ 378115 w 476000"/>
                <a:gd name="csY804" fmla="*/ 103478 h 1046530"/>
                <a:gd name="csX805" fmla="*/ 378115 w 476000"/>
                <a:gd name="csY805" fmla="*/ 105157 h 1046530"/>
                <a:gd name="csX806" fmla="*/ 376438 w 476000"/>
                <a:gd name="csY806" fmla="*/ 105157 h 1046530"/>
                <a:gd name="csX807" fmla="*/ 376438 w 476000"/>
                <a:gd name="csY807" fmla="*/ 106835 h 1046530"/>
                <a:gd name="csX808" fmla="*/ 374760 w 476000"/>
                <a:gd name="csY808" fmla="*/ 106835 h 1046530"/>
                <a:gd name="csX809" fmla="*/ 374760 w 476000"/>
                <a:gd name="csY809" fmla="*/ 108513 h 1046530"/>
                <a:gd name="csX810" fmla="*/ 376438 w 476000"/>
                <a:gd name="csY810" fmla="*/ 108513 h 1046530"/>
                <a:gd name="csX811" fmla="*/ 376438 w 476000"/>
                <a:gd name="csY811" fmla="*/ 110191 h 1046530"/>
                <a:gd name="csX812" fmla="*/ 372522 w 476000"/>
                <a:gd name="csY812" fmla="*/ 110191 h 1046530"/>
                <a:gd name="csX813" fmla="*/ 372522 w 476000"/>
                <a:gd name="csY813" fmla="*/ 111869 h 1046530"/>
                <a:gd name="csX814" fmla="*/ 369166 w 476000"/>
                <a:gd name="csY814" fmla="*/ 111869 h 1046530"/>
                <a:gd name="csX815" fmla="*/ 369166 w 476000"/>
                <a:gd name="csY815" fmla="*/ 119140 h 1046530"/>
                <a:gd name="csX816" fmla="*/ 367488 w 476000"/>
                <a:gd name="csY816" fmla="*/ 119140 h 1046530"/>
                <a:gd name="csX817" fmla="*/ 367488 w 476000"/>
                <a:gd name="csY817" fmla="*/ 120818 h 1046530"/>
                <a:gd name="csX818" fmla="*/ 367488 w 476000"/>
                <a:gd name="csY818" fmla="*/ 120818 h 1046530"/>
                <a:gd name="csX819" fmla="*/ 367488 w 476000"/>
                <a:gd name="csY819" fmla="*/ 129768 h 1046530"/>
                <a:gd name="csX820" fmla="*/ 365810 w 476000"/>
                <a:gd name="csY820" fmla="*/ 128090 h 1046530"/>
                <a:gd name="csX821" fmla="*/ 365810 w 476000"/>
                <a:gd name="csY821" fmla="*/ 132005 h 1046530"/>
                <a:gd name="csX822" fmla="*/ 364132 w 476000"/>
                <a:gd name="csY822" fmla="*/ 132005 h 1046530"/>
                <a:gd name="csX823" fmla="*/ 364132 w 476000"/>
                <a:gd name="csY823" fmla="*/ 133683 h 1046530"/>
                <a:gd name="csX824" fmla="*/ 360217 w 476000"/>
                <a:gd name="csY824" fmla="*/ 133683 h 1046530"/>
                <a:gd name="csX825" fmla="*/ 361895 w 476000"/>
                <a:gd name="csY825" fmla="*/ 135361 h 1046530"/>
                <a:gd name="csX826" fmla="*/ 360217 w 476000"/>
                <a:gd name="csY826" fmla="*/ 135361 h 1046530"/>
                <a:gd name="csX827" fmla="*/ 360217 w 476000"/>
                <a:gd name="csY827" fmla="*/ 138717 h 1046530"/>
                <a:gd name="csX828" fmla="*/ 356861 w 476000"/>
                <a:gd name="csY828" fmla="*/ 138717 h 1046530"/>
                <a:gd name="csX829" fmla="*/ 356861 w 476000"/>
                <a:gd name="csY829" fmla="*/ 140395 h 1046530"/>
                <a:gd name="csX830" fmla="*/ 358539 w 476000"/>
                <a:gd name="csY830" fmla="*/ 140395 h 1046530"/>
                <a:gd name="csX831" fmla="*/ 358539 w 476000"/>
                <a:gd name="csY831" fmla="*/ 142632 h 1046530"/>
                <a:gd name="csX832" fmla="*/ 376438 w 476000"/>
                <a:gd name="csY832" fmla="*/ 142632 h 1046530"/>
                <a:gd name="csX833" fmla="*/ 376438 w 476000"/>
                <a:gd name="csY833" fmla="*/ 144311 h 1046530"/>
                <a:gd name="csX834" fmla="*/ 379794 w 476000"/>
                <a:gd name="csY834" fmla="*/ 144311 h 1046530"/>
                <a:gd name="csX835" fmla="*/ 379794 w 476000"/>
                <a:gd name="csY835" fmla="*/ 145989 h 1046530"/>
                <a:gd name="csX836" fmla="*/ 388743 w 476000"/>
                <a:gd name="csY836" fmla="*/ 145989 h 1046530"/>
                <a:gd name="csX837" fmla="*/ 388743 w 476000"/>
                <a:gd name="csY837" fmla="*/ 147667 h 1046530"/>
                <a:gd name="csX838" fmla="*/ 397692 w 476000"/>
                <a:gd name="csY838" fmla="*/ 147667 h 1046530"/>
                <a:gd name="csX839" fmla="*/ 397692 w 476000"/>
                <a:gd name="csY839" fmla="*/ 145989 h 1046530"/>
                <a:gd name="csX840" fmla="*/ 399371 w 476000"/>
                <a:gd name="csY840" fmla="*/ 145989 h 1046530"/>
                <a:gd name="csX841" fmla="*/ 399371 w 476000"/>
                <a:gd name="csY841" fmla="*/ 147667 h 1046530"/>
                <a:gd name="csX842" fmla="*/ 408320 w 476000"/>
                <a:gd name="csY842" fmla="*/ 147667 h 1046530"/>
                <a:gd name="csX843" fmla="*/ 408320 w 476000"/>
                <a:gd name="csY843" fmla="*/ 151582 h 1046530"/>
                <a:gd name="csX844" fmla="*/ 412236 w 476000"/>
                <a:gd name="csY844" fmla="*/ 151582 h 1046530"/>
                <a:gd name="csX845" fmla="*/ 412236 w 476000"/>
                <a:gd name="csY845" fmla="*/ 149345 h 1046530"/>
                <a:gd name="csX846" fmla="*/ 413914 w 476000"/>
                <a:gd name="csY846" fmla="*/ 149345 h 1046530"/>
                <a:gd name="csX847" fmla="*/ 413914 w 476000"/>
                <a:gd name="csY847" fmla="*/ 145989 h 1046530"/>
                <a:gd name="csX848" fmla="*/ 415592 w 476000"/>
                <a:gd name="csY848" fmla="*/ 145989 h 1046530"/>
                <a:gd name="csX849" fmla="*/ 415592 w 476000"/>
                <a:gd name="csY849" fmla="*/ 144311 h 1046530"/>
                <a:gd name="csX850" fmla="*/ 422863 w 476000"/>
                <a:gd name="csY850" fmla="*/ 144311 h 1046530"/>
                <a:gd name="csX851" fmla="*/ 422863 w 476000"/>
                <a:gd name="csY851" fmla="*/ 145989 h 1046530"/>
                <a:gd name="csX852" fmla="*/ 424541 w 476000"/>
                <a:gd name="csY852" fmla="*/ 145989 h 1046530"/>
                <a:gd name="csX853" fmla="*/ 424541 w 476000"/>
                <a:gd name="csY853" fmla="*/ 147667 h 1046530"/>
                <a:gd name="csX854" fmla="*/ 427897 w 476000"/>
                <a:gd name="csY854" fmla="*/ 147667 h 1046530"/>
                <a:gd name="csX855" fmla="*/ 427897 w 476000"/>
                <a:gd name="csY855" fmla="*/ 145989 h 1046530"/>
                <a:gd name="csX856" fmla="*/ 429575 w 476000"/>
                <a:gd name="csY856" fmla="*/ 145989 h 1046530"/>
                <a:gd name="csX857" fmla="*/ 429575 w 476000"/>
                <a:gd name="csY857" fmla="*/ 142632 h 1046530"/>
                <a:gd name="csX858" fmla="*/ 431813 w 476000"/>
                <a:gd name="csY858" fmla="*/ 142632 h 1046530"/>
                <a:gd name="csX859" fmla="*/ 431813 w 476000"/>
                <a:gd name="csY859" fmla="*/ 140395 h 1046530"/>
                <a:gd name="csX860" fmla="*/ 431813 w 476000"/>
                <a:gd name="csY860" fmla="*/ 140395 h 1046530"/>
                <a:gd name="csX861" fmla="*/ 431813 w 476000"/>
                <a:gd name="csY861" fmla="*/ 138717 h 1046530"/>
                <a:gd name="csX862" fmla="*/ 433491 w 476000"/>
                <a:gd name="csY862" fmla="*/ 138717 h 1046530"/>
                <a:gd name="csX863" fmla="*/ 433491 w 476000"/>
                <a:gd name="csY863" fmla="*/ 135361 h 1046530"/>
                <a:gd name="csX864" fmla="*/ 436846 w 476000"/>
                <a:gd name="csY864" fmla="*/ 135361 h 1046530"/>
                <a:gd name="csX865" fmla="*/ 438525 w 476000"/>
                <a:gd name="csY865" fmla="*/ 133683 h 1046530"/>
                <a:gd name="csX866" fmla="*/ 438525 w 476000"/>
                <a:gd name="csY866" fmla="*/ 135361 h 1046530"/>
                <a:gd name="csX867" fmla="*/ 440762 w 476000"/>
                <a:gd name="csY867" fmla="*/ 135361 h 1046530"/>
                <a:gd name="csX868" fmla="*/ 440762 w 476000"/>
                <a:gd name="csY868" fmla="*/ 132005 h 1046530"/>
                <a:gd name="csX869" fmla="*/ 442440 w 476000"/>
                <a:gd name="csY869" fmla="*/ 129768 h 1046530"/>
                <a:gd name="csX870" fmla="*/ 445796 w 476000"/>
                <a:gd name="csY870" fmla="*/ 129768 h 1046530"/>
                <a:gd name="csX871" fmla="*/ 445796 w 476000"/>
                <a:gd name="csY871" fmla="*/ 126412 h 1046530"/>
                <a:gd name="csX872" fmla="*/ 449712 w 476000"/>
                <a:gd name="csY872" fmla="*/ 126412 h 1046530"/>
                <a:gd name="csX873" fmla="*/ 449712 w 476000"/>
                <a:gd name="csY873" fmla="*/ 123055 h 1046530"/>
                <a:gd name="csX874" fmla="*/ 451390 w 476000"/>
                <a:gd name="csY874" fmla="*/ 123055 h 1046530"/>
                <a:gd name="csX875" fmla="*/ 451390 w 476000"/>
                <a:gd name="csY875" fmla="*/ 117462 h 1046530"/>
                <a:gd name="csX876" fmla="*/ 453068 w 476000"/>
                <a:gd name="csY876" fmla="*/ 117462 h 1046530"/>
                <a:gd name="csX877" fmla="*/ 453068 w 476000"/>
                <a:gd name="csY877" fmla="*/ 115784 h 1046530"/>
                <a:gd name="csX878" fmla="*/ 451390 w 476000"/>
                <a:gd name="csY878" fmla="*/ 115784 h 1046530"/>
                <a:gd name="csX879" fmla="*/ 453068 w 476000"/>
                <a:gd name="csY879" fmla="*/ 115784 h 1046530"/>
                <a:gd name="csX880" fmla="*/ 453068 w 476000"/>
                <a:gd name="csY880" fmla="*/ 114106 h 1046530"/>
                <a:gd name="csX881" fmla="*/ 451390 w 476000"/>
                <a:gd name="csY881" fmla="*/ 111869 h 1046530"/>
                <a:gd name="csX882" fmla="*/ 453068 w 476000"/>
                <a:gd name="csY882" fmla="*/ 111869 h 1046530"/>
                <a:gd name="csX883" fmla="*/ 453068 w 476000"/>
                <a:gd name="csY883" fmla="*/ 110191 h 1046530"/>
                <a:gd name="csX884" fmla="*/ 451390 w 476000"/>
                <a:gd name="csY884" fmla="*/ 110191 h 1046530"/>
                <a:gd name="csX885" fmla="*/ 451390 w 476000"/>
                <a:gd name="csY885" fmla="*/ 108513 h 1046530"/>
                <a:gd name="csX886" fmla="*/ 453068 w 476000"/>
                <a:gd name="csY886" fmla="*/ 108513 h 1046530"/>
                <a:gd name="csX887" fmla="*/ 453068 w 476000"/>
                <a:gd name="csY887" fmla="*/ 99563 h 1046530"/>
                <a:gd name="csX888" fmla="*/ 453068 w 476000"/>
                <a:gd name="csY888" fmla="*/ 99563 h 1046530"/>
                <a:gd name="csX889" fmla="*/ 453068 w 476000"/>
                <a:gd name="csY889" fmla="*/ 97885 h 1046530"/>
                <a:gd name="csX890" fmla="*/ 456423 w 476000"/>
                <a:gd name="csY890" fmla="*/ 97885 h 1046530"/>
                <a:gd name="csX891" fmla="*/ 456423 w 476000"/>
                <a:gd name="csY891" fmla="*/ 99563 h 1046530"/>
                <a:gd name="csX892" fmla="*/ 458102 w 476000"/>
                <a:gd name="csY892" fmla="*/ 99563 h 1046530"/>
                <a:gd name="csX893" fmla="*/ 458102 w 476000"/>
                <a:gd name="csY893" fmla="*/ 97885 h 1046530"/>
                <a:gd name="csX894" fmla="*/ 465373 w 476000"/>
                <a:gd name="csY894" fmla="*/ 97885 h 1046530"/>
                <a:gd name="csX895" fmla="*/ 465373 w 476000"/>
                <a:gd name="csY895" fmla="*/ 99563 h 1046530"/>
                <a:gd name="csX896" fmla="*/ 467051 w 476000"/>
                <a:gd name="csY896" fmla="*/ 99563 h 1046530"/>
                <a:gd name="csX897" fmla="*/ 467051 w 476000"/>
                <a:gd name="csY897" fmla="*/ 97885 h 1046530"/>
                <a:gd name="csX898" fmla="*/ 469289 w 476000"/>
                <a:gd name="csY898" fmla="*/ 97885 h 1046530"/>
                <a:gd name="csX899" fmla="*/ 469289 w 476000"/>
                <a:gd name="csY899" fmla="*/ 99563 h 1046530"/>
                <a:gd name="csX900" fmla="*/ 469289 w 476000"/>
                <a:gd name="csY900" fmla="*/ 97885 h 1046530"/>
                <a:gd name="csX901" fmla="*/ 469289 w 476000"/>
                <a:gd name="csY901" fmla="*/ 99563 h 1046530"/>
                <a:gd name="csX902" fmla="*/ 470967 w 476000"/>
                <a:gd name="csY902" fmla="*/ 99563 h 1046530"/>
                <a:gd name="csX903" fmla="*/ 470967 w 476000"/>
                <a:gd name="csY903" fmla="*/ 103478 h 1046530"/>
                <a:gd name="csX904" fmla="*/ 472645 w 476000"/>
                <a:gd name="csY904" fmla="*/ 103478 h 1046530"/>
                <a:gd name="csX905" fmla="*/ 472645 w 476000"/>
                <a:gd name="csY905" fmla="*/ 105157 h 1046530"/>
                <a:gd name="csX906" fmla="*/ 470967 w 476000"/>
                <a:gd name="csY906" fmla="*/ 105157 h 1046530"/>
                <a:gd name="csX907" fmla="*/ 472645 w 476000"/>
                <a:gd name="csY907" fmla="*/ 105157 h 1046530"/>
                <a:gd name="csX908" fmla="*/ 472645 w 476000"/>
                <a:gd name="csY908" fmla="*/ 106835 h 1046530"/>
                <a:gd name="csX909" fmla="*/ 470967 w 476000"/>
                <a:gd name="csY909" fmla="*/ 106835 h 1046530"/>
                <a:gd name="csX910" fmla="*/ 470967 w 476000"/>
                <a:gd name="csY910" fmla="*/ 108513 h 1046530"/>
                <a:gd name="csX911" fmla="*/ 474322 w 476000"/>
                <a:gd name="csY911" fmla="*/ 108513 h 1046530"/>
                <a:gd name="csX912" fmla="*/ 474322 w 476000"/>
                <a:gd name="csY912" fmla="*/ 111869 h 1046530"/>
                <a:gd name="csX913" fmla="*/ 476000 w 476000"/>
                <a:gd name="csY913" fmla="*/ 111869 h 1046530"/>
                <a:gd name="csX914" fmla="*/ 476000 w 476000"/>
                <a:gd name="csY914" fmla="*/ 123055 h 1046530"/>
                <a:gd name="csX915" fmla="*/ 474322 w 476000"/>
                <a:gd name="csY915" fmla="*/ 123055 h 1046530"/>
                <a:gd name="csX916" fmla="*/ 474322 w 476000"/>
                <a:gd name="csY916" fmla="*/ 126412 h 1046530"/>
                <a:gd name="csX917" fmla="*/ 474322 w 476000"/>
                <a:gd name="csY917" fmla="*/ 124734 h 1046530"/>
                <a:gd name="csX918" fmla="*/ 474322 w 476000"/>
                <a:gd name="csY918" fmla="*/ 129768 h 1046530"/>
                <a:gd name="csX919" fmla="*/ 476000 w 476000"/>
                <a:gd name="csY919" fmla="*/ 129768 h 1046530"/>
                <a:gd name="csX920" fmla="*/ 476000 w 476000"/>
                <a:gd name="csY920" fmla="*/ 135361 h 1046530"/>
                <a:gd name="csX921" fmla="*/ 474322 w 476000"/>
                <a:gd name="csY921" fmla="*/ 135361 h 1046530"/>
                <a:gd name="csX922" fmla="*/ 474322 w 476000"/>
                <a:gd name="csY922" fmla="*/ 138717 h 1046530"/>
                <a:gd name="csX923" fmla="*/ 472645 w 476000"/>
                <a:gd name="csY923" fmla="*/ 137039 h 1046530"/>
                <a:gd name="csX924" fmla="*/ 472645 w 476000"/>
                <a:gd name="csY924" fmla="*/ 138717 h 1046530"/>
                <a:gd name="csX925" fmla="*/ 470967 w 476000"/>
                <a:gd name="csY925" fmla="*/ 140395 h 1046530"/>
                <a:gd name="csX926" fmla="*/ 467051 w 476000"/>
                <a:gd name="csY926" fmla="*/ 140395 h 1046530"/>
                <a:gd name="csX927" fmla="*/ 467051 w 476000"/>
                <a:gd name="csY927" fmla="*/ 142632 h 1046530"/>
                <a:gd name="csX928" fmla="*/ 463695 w 476000"/>
                <a:gd name="csY928" fmla="*/ 142632 h 1046530"/>
                <a:gd name="csX929" fmla="*/ 463695 w 476000"/>
                <a:gd name="csY929" fmla="*/ 145989 h 1046530"/>
                <a:gd name="csX930" fmla="*/ 460339 w 476000"/>
                <a:gd name="csY930" fmla="*/ 145989 h 1046530"/>
                <a:gd name="csX931" fmla="*/ 460339 w 476000"/>
                <a:gd name="csY931" fmla="*/ 147667 h 1046530"/>
                <a:gd name="csX932" fmla="*/ 456423 w 476000"/>
                <a:gd name="csY932" fmla="*/ 147667 h 1046530"/>
                <a:gd name="csX933" fmla="*/ 458102 w 476000"/>
                <a:gd name="csY933" fmla="*/ 147667 h 1046530"/>
                <a:gd name="csX934" fmla="*/ 456423 w 476000"/>
                <a:gd name="csY934" fmla="*/ 147667 h 1046530"/>
                <a:gd name="csX935" fmla="*/ 456423 w 476000"/>
                <a:gd name="csY935" fmla="*/ 149345 h 1046530"/>
                <a:gd name="csX936" fmla="*/ 454746 w 476000"/>
                <a:gd name="csY936" fmla="*/ 147667 h 1046530"/>
                <a:gd name="csX937" fmla="*/ 453068 w 476000"/>
                <a:gd name="csY937" fmla="*/ 147667 h 1046530"/>
                <a:gd name="csX938" fmla="*/ 453068 w 476000"/>
                <a:gd name="csY938" fmla="*/ 149345 h 1046530"/>
                <a:gd name="csX939" fmla="*/ 451390 w 476000"/>
                <a:gd name="csY939" fmla="*/ 149345 h 1046530"/>
                <a:gd name="csX940" fmla="*/ 451390 w 476000"/>
                <a:gd name="csY940" fmla="*/ 151582 h 1046530"/>
                <a:gd name="csX941" fmla="*/ 449712 w 476000"/>
                <a:gd name="csY941" fmla="*/ 151582 h 1046530"/>
                <a:gd name="csX942" fmla="*/ 447474 w 476000"/>
                <a:gd name="csY942" fmla="*/ 153260 h 1046530"/>
                <a:gd name="csX943" fmla="*/ 445796 w 476000"/>
                <a:gd name="csY943" fmla="*/ 153260 h 1046530"/>
                <a:gd name="csX944" fmla="*/ 445796 w 476000"/>
                <a:gd name="csY944" fmla="*/ 156616 h 1046530"/>
                <a:gd name="csX945" fmla="*/ 442440 w 476000"/>
                <a:gd name="csY945" fmla="*/ 156616 h 1046530"/>
                <a:gd name="csX946" fmla="*/ 444118 w 476000"/>
                <a:gd name="csY946" fmla="*/ 158294 h 1046530"/>
                <a:gd name="csX947" fmla="*/ 438525 w 476000"/>
                <a:gd name="csY947" fmla="*/ 158294 h 1046530"/>
                <a:gd name="csX948" fmla="*/ 438525 w 476000"/>
                <a:gd name="csY948" fmla="*/ 160531 h 1046530"/>
                <a:gd name="csX949" fmla="*/ 435169 w 476000"/>
                <a:gd name="csY949" fmla="*/ 160531 h 1046530"/>
                <a:gd name="csX950" fmla="*/ 435169 w 476000"/>
                <a:gd name="csY950" fmla="*/ 163888 h 1046530"/>
                <a:gd name="csX951" fmla="*/ 433491 w 476000"/>
                <a:gd name="csY951" fmla="*/ 163888 h 1046530"/>
                <a:gd name="csX952" fmla="*/ 433491 w 476000"/>
                <a:gd name="csY952" fmla="*/ 165566 h 1046530"/>
                <a:gd name="csX953" fmla="*/ 429575 w 476000"/>
                <a:gd name="csY953" fmla="*/ 165566 h 1046530"/>
                <a:gd name="csX954" fmla="*/ 429575 w 476000"/>
                <a:gd name="csY954" fmla="*/ 167244 h 1046530"/>
                <a:gd name="csX955" fmla="*/ 427897 w 476000"/>
                <a:gd name="csY955" fmla="*/ 167244 h 1046530"/>
                <a:gd name="csX956" fmla="*/ 427897 w 476000"/>
                <a:gd name="csY956" fmla="*/ 168922 h 1046530"/>
                <a:gd name="csX957" fmla="*/ 426219 w 476000"/>
                <a:gd name="csY957" fmla="*/ 168922 h 1046530"/>
                <a:gd name="csX958" fmla="*/ 426219 w 476000"/>
                <a:gd name="csY958" fmla="*/ 171159 h 1046530"/>
                <a:gd name="csX959" fmla="*/ 427897 w 476000"/>
                <a:gd name="csY959" fmla="*/ 171159 h 1046530"/>
                <a:gd name="csX960" fmla="*/ 427897 w 476000"/>
                <a:gd name="csY960" fmla="*/ 174515 h 1046530"/>
                <a:gd name="csX961" fmla="*/ 426219 w 476000"/>
                <a:gd name="csY961" fmla="*/ 174515 h 1046530"/>
                <a:gd name="csX962" fmla="*/ 426219 w 476000"/>
                <a:gd name="csY962" fmla="*/ 172837 h 1046530"/>
                <a:gd name="csX963" fmla="*/ 422863 w 476000"/>
                <a:gd name="csY963" fmla="*/ 172837 h 1046530"/>
                <a:gd name="csX964" fmla="*/ 422863 w 476000"/>
                <a:gd name="csY964" fmla="*/ 176193 h 1046530"/>
                <a:gd name="csX965" fmla="*/ 421185 w 476000"/>
                <a:gd name="csY965" fmla="*/ 176193 h 1046530"/>
                <a:gd name="csX966" fmla="*/ 421185 w 476000"/>
                <a:gd name="csY966" fmla="*/ 177871 h 1046530"/>
                <a:gd name="csX967" fmla="*/ 418948 w 476000"/>
                <a:gd name="csY967" fmla="*/ 180108 h 1046530"/>
                <a:gd name="csX968" fmla="*/ 417269 w 476000"/>
                <a:gd name="csY968" fmla="*/ 180108 h 1046530"/>
                <a:gd name="csX969" fmla="*/ 417269 w 476000"/>
                <a:gd name="csY969" fmla="*/ 183465 h 1046530"/>
                <a:gd name="csX970" fmla="*/ 413914 w 476000"/>
                <a:gd name="csY970" fmla="*/ 183465 h 1046530"/>
                <a:gd name="csX971" fmla="*/ 413914 w 476000"/>
                <a:gd name="csY971" fmla="*/ 186821 h 1046530"/>
                <a:gd name="csX972" fmla="*/ 412236 w 476000"/>
                <a:gd name="csY972" fmla="*/ 189058 h 1046530"/>
                <a:gd name="csX973" fmla="*/ 409998 w 476000"/>
                <a:gd name="csY973" fmla="*/ 189058 h 1046530"/>
                <a:gd name="csX974" fmla="*/ 409998 w 476000"/>
                <a:gd name="csY974" fmla="*/ 192414 h 1046530"/>
                <a:gd name="csX975" fmla="*/ 406642 w 476000"/>
                <a:gd name="csY975" fmla="*/ 192414 h 1046530"/>
                <a:gd name="csX976" fmla="*/ 406642 w 476000"/>
                <a:gd name="csY976" fmla="*/ 194092 h 1046530"/>
                <a:gd name="csX977" fmla="*/ 404964 w 476000"/>
                <a:gd name="csY977" fmla="*/ 194092 h 1046530"/>
                <a:gd name="csX978" fmla="*/ 404964 w 476000"/>
                <a:gd name="csY978" fmla="*/ 197448 h 1046530"/>
                <a:gd name="csX979" fmla="*/ 403286 w 476000"/>
                <a:gd name="csY979" fmla="*/ 199685 h 1046530"/>
                <a:gd name="csX980" fmla="*/ 403286 w 476000"/>
                <a:gd name="csY980" fmla="*/ 201363 h 1046530"/>
                <a:gd name="csX981" fmla="*/ 401049 w 476000"/>
                <a:gd name="csY981" fmla="*/ 201363 h 1046530"/>
                <a:gd name="csX982" fmla="*/ 401049 w 476000"/>
                <a:gd name="csY982" fmla="*/ 203042 h 1046530"/>
                <a:gd name="csX983" fmla="*/ 399371 w 476000"/>
                <a:gd name="csY983" fmla="*/ 203042 h 1046530"/>
                <a:gd name="csX984" fmla="*/ 399371 w 476000"/>
                <a:gd name="csY984" fmla="*/ 204720 h 1046530"/>
                <a:gd name="csX985" fmla="*/ 397692 w 476000"/>
                <a:gd name="csY985" fmla="*/ 204720 h 1046530"/>
                <a:gd name="csX986" fmla="*/ 397692 w 476000"/>
                <a:gd name="csY986" fmla="*/ 206398 h 1046530"/>
                <a:gd name="csX987" fmla="*/ 396015 w 476000"/>
                <a:gd name="csY987" fmla="*/ 206398 h 1046530"/>
                <a:gd name="csX988" fmla="*/ 396015 w 476000"/>
                <a:gd name="csY988" fmla="*/ 210313 h 1046530"/>
                <a:gd name="csX989" fmla="*/ 394337 w 476000"/>
                <a:gd name="csY989" fmla="*/ 210313 h 1046530"/>
                <a:gd name="csX990" fmla="*/ 392659 w 476000"/>
                <a:gd name="csY990" fmla="*/ 211991 h 1046530"/>
                <a:gd name="csX991" fmla="*/ 390421 w 476000"/>
                <a:gd name="csY991" fmla="*/ 211991 h 1046530"/>
                <a:gd name="csX992" fmla="*/ 388743 w 476000"/>
                <a:gd name="csY992" fmla="*/ 213669 h 1046530"/>
                <a:gd name="csX993" fmla="*/ 388743 w 476000"/>
                <a:gd name="csY993" fmla="*/ 217584 h 1046530"/>
                <a:gd name="csX994" fmla="*/ 387065 w 476000"/>
                <a:gd name="csY994" fmla="*/ 217584 h 1046530"/>
                <a:gd name="csX995" fmla="*/ 387065 w 476000"/>
                <a:gd name="csY995" fmla="*/ 219262 h 1046530"/>
                <a:gd name="csX996" fmla="*/ 385387 w 476000"/>
                <a:gd name="csY996" fmla="*/ 219262 h 1046530"/>
                <a:gd name="csX997" fmla="*/ 385387 w 476000"/>
                <a:gd name="csY997" fmla="*/ 220940 h 1046530"/>
                <a:gd name="csX998" fmla="*/ 383709 w 476000"/>
                <a:gd name="csY998" fmla="*/ 222619 h 1046530"/>
                <a:gd name="csX999" fmla="*/ 381472 w 476000"/>
                <a:gd name="csY999" fmla="*/ 224297 h 1046530"/>
                <a:gd name="csX1000" fmla="*/ 381472 w 476000"/>
                <a:gd name="csY1000" fmla="*/ 228212 h 1046530"/>
                <a:gd name="csX1001" fmla="*/ 378115 w 476000"/>
                <a:gd name="csY1001" fmla="*/ 228212 h 1046530"/>
                <a:gd name="csX1002" fmla="*/ 378115 w 476000"/>
                <a:gd name="csY1002" fmla="*/ 229890 h 1046530"/>
                <a:gd name="csX1003" fmla="*/ 376438 w 476000"/>
                <a:gd name="csY1003" fmla="*/ 229890 h 1046530"/>
                <a:gd name="csX1004" fmla="*/ 374760 w 476000"/>
                <a:gd name="csY1004" fmla="*/ 231568 h 1046530"/>
                <a:gd name="csX1005" fmla="*/ 374760 w 476000"/>
                <a:gd name="csY1005" fmla="*/ 233246 h 1046530"/>
                <a:gd name="csX1006" fmla="*/ 376438 w 476000"/>
                <a:gd name="csY1006" fmla="*/ 233246 h 1046530"/>
                <a:gd name="csX1007" fmla="*/ 376438 w 476000"/>
                <a:gd name="csY1007" fmla="*/ 234924 h 1046530"/>
                <a:gd name="csX1008" fmla="*/ 378115 w 476000"/>
                <a:gd name="csY1008" fmla="*/ 234924 h 1046530"/>
                <a:gd name="csX1009" fmla="*/ 378115 w 476000"/>
                <a:gd name="csY1009" fmla="*/ 242196 h 1046530"/>
                <a:gd name="csX1010" fmla="*/ 374760 w 476000"/>
                <a:gd name="csY1010" fmla="*/ 242196 h 1046530"/>
                <a:gd name="csX1011" fmla="*/ 374760 w 476000"/>
                <a:gd name="csY1011" fmla="*/ 243874 h 1046530"/>
                <a:gd name="csX1012" fmla="*/ 376438 w 476000"/>
                <a:gd name="csY1012" fmla="*/ 246111 h 1046530"/>
                <a:gd name="csX1013" fmla="*/ 376438 w 476000"/>
                <a:gd name="csY1013" fmla="*/ 247789 h 1046530"/>
                <a:gd name="csX1014" fmla="*/ 374760 w 476000"/>
                <a:gd name="csY1014" fmla="*/ 247789 h 1046530"/>
                <a:gd name="csX1015" fmla="*/ 374760 w 476000"/>
                <a:gd name="csY1015" fmla="*/ 252823 h 1046530"/>
                <a:gd name="csX1016" fmla="*/ 372522 w 476000"/>
                <a:gd name="csY1016" fmla="*/ 252823 h 1046530"/>
                <a:gd name="csX1017" fmla="*/ 372522 w 476000"/>
                <a:gd name="csY1017" fmla="*/ 256738 h 1046530"/>
                <a:gd name="csX1018" fmla="*/ 370844 w 476000"/>
                <a:gd name="csY1018" fmla="*/ 256738 h 1046530"/>
                <a:gd name="csX1019" fmla="*/ 370844 w 476000"/>
                <a:gd name="csY1019" fmla="*/ 258416 h 1046530"/>
                <a:gd name="csX1020" fmla="*/ 372522 w 476000"/>
                <a:gd name="csY1020" fmla="*/ 258416 h 1046530"/>
                <a:gd name="csX1021" fmla="*/ 372522 w 476000"/>
                <a:gd name="csY1021" fmla="*/ 265688 h 1046530"/>
                <a:gd name="csX1022" fmla="*/ 370844 w 476000"/>
                <a:gd name="csY1022" fmla="*/ 267366 h 1046530"/>
                <a:gd name="csX1023" fmla="*/ 369166 w 476000"/>
                <a:gd name="csY1023" fmla="*/ 267366 h 1046530"/>
                <a:gd name="csX1024" fmla="*/ 367488 w 476000"/>
                <a:gd name="csY1024" fmla="*/ 269044 h 1046530"/>
                <a:gd name="csX1025" fmla="*/ 367488 w 476000"/>
                <a:gd name="csY1025" fmla="*/ 270722 h 1046530"/>
                <a:gd name="csX1026" fmla="*/ 369166 w 476000"/>
                <a:gd name="csY1026" fmla="*/ 270722 h 1046530"/>
                <a:gd name="csX1027" fmla="*/ 369166 w 476000"/>
                <a:gd name="csY1027" fmla="*/ 283028 h 1046530"/>
                <a:gd name="csX1028" fmla="*/ 367488 w 476000"/>
                <a:gd name="csY1028" fmla="*/ 285265 h 1046530"/>
                <a:gd name="csX1029" fmla="*/ 367488 w 476000"/>
                <a:gd name="csY1029" fmla="*/ 286943 h 1046530"/>
                <a:gd name="csX1030" fmla="*/ 369166 w 476000"/>
                <a:gd name="csY1030" fmla="*/ 291977 h 1046530"/>
                <a:gd name="csX1031" fmla="*/ 369166 w 476000"/>
                <a:gd name="csY1031" fmla="*/ 295892 h 1046530"/>
                <a:gd name="csX1032" fmla="*/ 365810 w 476000"/>
                <a:gd name="csY1032" fmla="*/ 303164 h 1046530"/>
                <a:gd name="csX1033" fmla="*/ 361895 w 476000"/>
                <a:gd name="csY1033" fmla="*/ 303164 h 1046530"/>
                <a:gd name="csX1034" fmla="*/ 361895 w 476000"/>
                <a:gd name="csY1034" fmla="*/ 309876 h 1046530"/>
                <a:gd name="csX1035" fmla="*/ 360217 w 476000"/>
                <a:gd name="csY1035" fmla="*/ 311554 h 1046530"/>
                <a:gd name="csX1036" fmla="*/ 360217 w 476000"/>
                <a:gd name="csY1036" fmla="*/ 324419 h 1046530"/>
                <a:gd name="csX1037" fmla="*/ 358539 w 476000"/>
                <a:gd name="csY1037" fmla="*/ 326097 h 1046530"/>
                <a:gd name="csX1038" fmla="*/ 355183 w 476000"/>
                <a:gd name="csY1038" fmla="*/ 326097 h 1046530"/>
                <a:gd name="csX1039" fmla="*/ 355183 w 476000"/>
                <a:gd name="csY1039" fmla="*/ 327775 h 1046530"/>
                <a:gd name="csX1040" fmla="*/ 351267 w 476000"/>
                <a:gd name="csY1040" fmla="*/ 327775 h 1046530"/>
                <a:gd name="csX1041" fmla="*/ 351267 w 476000"/>
                <a:gd name="csY1041" fmla="*/ 326097 h 1046530"/>
                <a:gd name="csX1042" fmla="*/ 347911 w 476000"/>
                <a:gd name="csY1042" fmla="*/ 326097 h 1046530"/>
                <a:gd name="csX1043" fmla="*/ 347911 w 476000"/>
                <a:gd name="csY1043" fmla="*/ 324419 h 1046530"/>
                <a:gd name="csX1044" fmla="*/ 346233 w 476000"/>
                <a:gd name="csY1044" fmla="*/ 326097 h 1046530"/>
                <a:gd name="csX1045" fmla="*/ 346233 w 476000"/>
                <a:gd name="csY1045" fmla="*/ 324419 h 1046530"/>
                <a:gd name="csX1046" fmla="*/ 342318 w 476000"/>
                <a:gd name="csY1046" fmla="*/ 324419 h 1046530"/>
                <a:gd name="csX1047" fmla="*/ 342318 w 476000"/>
                <a:gd name="csY1047" fmla="*/ 326097 h 1046530"/>
                <a:gd name="csX1048" fmla="*/ 343996 w 476000"/>
                <a:gd name="csY1048" fmla="*/ 326097 h 1046530"/>
                <a:gd name="csX1049" fmla="*/ 343996 w 476000"/>
                <a:gd name="csY1049" fmla="*/ 327775 h 1046530"/>
                <a:gd name="csX1050" fmla="*/ 342318 w 476000"/>
                <a:gd name="csY1050" fmla="*/ 327775 h 1046530"/>
                <a:gd name="csX1051" fmla="*/ 343996 w 476000"/>
                <a:gd name="csY1051" fmla="*/ 329453 h 1046530"/>
                <a:gd name="csX1052" fmla="*/ 346233 w 476000"/>
                <a:gd name="csY1052" fmla="*/ 329453 h 1046530"/>
                <a:gd name="csX1053" fmla="*/ 347911 w 476000"/>
                <a:gd name="csY1053" fmla="*/ 331691 h 1046530"/>
                <a:gd name="csX1054" fmla="*/ 349589 w 476000"/>
                <a:gd name="csY1054" fmla="*/ 331691 h 1046530"/>
                <a:gd name="csX1055" fmla="*/ 349589 w 476000"/>
                <a:gd name="csY1055" fmla="*/ 333368 h 1046530"/>
                <a:gd name="csX1056" fmla="*/ 351267 w 476000"/>
                <a:gd name="csY1056" fmla="*/ 333368 h 1046530"/>
                <a:gd name="csX1057" fmla="*/ 351267 w 476000"/>
                <a:gd name="csY1057" fmla="*/ 335046 h 1046530"/>
                <a:gd name="csX1058" fmla="*/ 352945 w 476000"/>
                <a:gd name="csY1058" fmla="*/ 336724 h 1046530"/>
                <a:gd name="csX1059" fmla="*/ 358539 w 476000"/>
                <a:gd name="csY1059" fmla="*/ 336724 h 1046530"/>
                <a:gd name="csX1060" fmla="*/ 358539 w 476000"/>
                <a:gd name="csY1060" fmla="*/ 338402 h 1046530"/>
                <a:gd name="csX1061" fmla="*/ 360217 w 476000"/>
                <a:gd name="csY1061" fmla="*/ 338402 h 1046530"/>
                <a:gd name="csX1062" fmla="*/ 360217 w 476000"/>
                <a:gd name="csY1062" fmla="*/ 343996 h 1046530"/>
                <a:gd name="csX1063" fmla="*/ 361895 w 476000"/>
                <a:gd name="csY1063" fmla="*/ 343996 h 1046530"/>
                <a:gd name="csX1064" fmla="*/ 361895 w 476000"/>
                <a:gd name="csY1064" fmla="*/ 345674 h 1046530"/>
                <a:gd name="csX1065" fmla="*/ 364132 w 476000"/>
                <a:gd name="csY1065" fmla="*/ 345674 h 1046530"/>
                <a:gd name="csX1066" fmla="*/ 364132 w 476000"/>
                <a:gd name="csY1066" fmla="*/ 347352 h 1046530"/>
                <a:gd name="csX1067" fmla="*/ 365810 w 476000"/>
                <a:gd name="csY1067" fmla="*/ 347352 h 1046530"/>
                <a:gd name="csX1068" fmla="*/ 365810 w 476000"/>
                <a:gd name="csY1068" fmla="*/ 349030 h 1046530"/>
                <a:gd name="csX1069" fmla="*/ 367488 w 476000"/>
                <a:gd name="csY1069" fmla="*/ 349030 h 1046530"/>
                <a:gd name="csX1070" fmla="*/ 367488 w 476000"/>
                <a:gd name="csY1070" fmla="*/ 351268 h 1046530"/>
                <a:gd name="csX1071" fmla="*/ 372522 w 476000"/>
                <a:gd name="csY1071" fmla="*/ 351268 h 1046530"/>
                <a:gd name="csX1072" fmla="*/ 372522 w 476000"/>
                <a:gd name="csY1072" fmla="*/ 352945 h 1046530"/>
                <a:gd name="csX1073" fmla="*/ 374760 w 476000"/>
                <a:gd name="csY1073" fmla="*/ 354623 h 1046530"/>
                <a:gd name="csX1074" fmla="*/ 378115 w 476000"/>
                <a:gd name="csY1074" fmla="*/ 354623 h 1046530"/>
                <a:gd name="csX1075" fmla="*/ 378115 w 476000"/>
                <a:gd name="csY1075" fmla="*/ 356301 h 1046530"/>
                <a:gd name="csX1076" fmla="*/ 381472 w 476000"/>
                <a:gd name="csY1076" fmla="*/ 356301 h 1046530"/>
                <a:gd name="csX1077" fmla="*/ 381472 w 476000"/>
                <a:gd name="csY1077" fmla="*/ 357979 h 1046530"/>
                <a:gd name="csX1078" fmla="*/ 383709 w 476000"/>
                <a:gd name="csY1078" fmla="*/ 357979 h 1046530"/>
                <a:gd name="csX1079" fmla="*/ 383709 w 476000"/>
                <a:gd name="csY1079" fmla="*/ 360217 h 1046530"/>
                <a:gd name="csX1080" fmla="*/ 385387 w 476000"/>
                <a:gd name="csY1080" fmla="*/ 360217 h 1046530"/>
                <a:gd name="csX1081" fmla="*/ 387065 w 476000"/>
                <a:gd name="csY1081" fmla="*/ 361895 h 1046530"/>
                <a:gd name="csX1082" fmla="*/ 388743 w 476000"/>
                <a:gd name="csY1082" fmla="*/ 363573 h 1046530"/>
                <a:gd name="csX1083" fmla="*/ 390421 w 476000"/>
                <a:gd name="csY1083" fmla="*/ 365251 h 1046530"/>
                <a:gd name="csX1084" fmla="*/ 390421 w 476000"/>
                <a:gd name="csY1084" fmla="*/ 366929 h 1046530"/>
                <a:gd name="csX1085" fmla="*/ 392659 w 476000"/>
                <a:gd name="csY1085" fmla="*/ 366929 h 1046530"/>
                <a:gd name="csX1086" fmla="*/ 392659 w 476000"/>
                <a:gd name="csY1086" fmla="*/ 370845 h 1046530"/>
                <a:gd name="csX1087" fmla="*/ 394337 w 476000"/>
                <a:gd name="csY1087" fmla="*/ 370845 h 1046530"/>
                <a:gd name="csX1088" fmla="*/ 394337 w 476000"/>
                <a:gd name="csY1088" fmla="*/ 372522 h 1046530"/>
                <a:gd name="csX1089" fmla="*/ 392659 w 476000"/>
                <a:gd name="csY1089" fmla="*/ 372522 h 1046530"/>
                <a:gd name="csX1090" fmla="*/ 392659 w 476000"/>
                <a:gd name="csY1090" fmla="*/ 374200 h 1046530"/>
                <a:gd name="csX1091" fmla="*/ 390421 w 476000"/>
                <a:gd name="csY1091" fmla="*/ 374200 h 1046530"/>
                <a:gd name="csX1092" fmla="*/ 390421 w 476000"/>
                <a:gd name="csY1092" fmla="*/ 377556 h 1046530"/>
                <a:gd name="csX1093" fmla="*/ 388743 w 476000"/>
                <a:gd name="csY1093" fmla="*/ 377556 h 1046530"/>
                <a:gd name="csX1094" fmla="*/ 388743 w 476000"/>
                <a:gd name="csY1094" fmla="*/ 379794 h 1046530"/>
                <a:gd name="csX1095" fmla="*/ 387065 w 476000"/>
                <a:gd name="csY1095" fmla="*/ 379794 h 1046530"/>
                <a:gd name="csX1096" fmla="*/ 387065 w 476000"/>
                <a:gd name="csY1096" fmla="*/ 388743 h 1046530"/>
                <a:gd name="csX1097" fmla="*/ 388743 w 476000"/>
                <a:gd name="csY1097" fmla="*/ 388743 h 1046530"/>
                <a:gd name="csX1098" fmla="*/ 388743 w 476000"/>
                <a:gd name="csY1098" fmla="*/ 390422 h 1046530"/>
                <a:gd name="csX1099" fmla="*/ 390421 w 476000"/>
                <a:gd name="csY1099" fmla="*/ 390422 h 1046530"/>
                <a:gd name="csX1100" fmla="*/ 390421 w 476000"/>
                <a:gd name="csY1100" fmla="*/ 392099 h 1046530"/>
                <a:gd name="csX1101" fmla="*/ 392659 w 476000"/>
                <a:gd name="csY1101" fmla="*/ 393777 h 1046530"/>
                <a:gd name="csX1102" fmla="*/ 392659 w 476000"/>
                <a:gd name="csY1102" fmla="*/ 395455 h 1046530"/>
                <a:gd name="csX1103" fmla="*/ 394337 w 476000"/>
                <a:gd name="csY1103" fmla="*/ 395455 h 1046530"/>
                <a:gd name="csX1104" fmla="*/ 396015 w 476000"/>
                <a:gd name="csY1104" fmla="*/ 397133 h 1046530"/>
                <a:gd name="csX1105" fmla="*/ 403286 w 476000"/>
                <a:gd name="csY1105" fmla="*/ 397133 h 1046530"/>
                <a:gd name="csX1106" fmla="*/ 403286 w 476000"/>
                <a:gd name="csY1106" fmla="*/ 401049 h 1046530"/>
                <a:gd name="csX1107" fmla="*/ 404964 w 476000"/>
                <a:gd name="csY1107" fmla="*/ 402727 h 1046530"/>
                <a:gd name="csX1108" fmla="*/ 404964 w 476000"/>
                <a:gd name="csY1108" fmla="*/ 415032 h 1046530"/>
                <a:gd name="csX1109" fmla="*/ 403286 w 476000"/>
                <a:gd name="csY1109" fmla="*/ 415032 h 1046530"/>
                <a:gd name="csX1110" fmla="*/ 403286 w 476000"/>
                <a:gd name="csY1110" fmla="*/ 417270 h 1046530"/>
                <a:gd name="csX1111" fmla="*/ 401049 w 476000"/>
                <a:gd name="csY1111" fmla="*/ 418948 h 1046530"/>
                <a:gd name="csX1112" fmla="*/ 401049 w 476000"/>
                <a:gd name="csY1112" fmla="*/ 420626 h 1046530"/>
                <a:gd name="csX1113" fmla="*/ 399371 w 476000"/>
                <a:gd name="csY1113" fmla="*/ 420626 h 1046530"/>
                <a:gd name="csX1114" fmla="*/ 399371 w 476000"/>
                <a:gd name="csY1114" fmla="*/ 422304 h 1046530"/>
                <a:gd name="csX1115" fmla="*/ 397692 w 476000"/>
                <a:gd name="csY1115" fmla="*/ 423982 h 1046530"/>
                <a:gd name="csX1116" fmla="*/ 397692 w 476000"/>
                <a:gd name="csY1116" fmla="*/ 425660 h 1046530"/>
                <a:gd name="csX1117" fmla="*/ 396015 w 476000"/>
                <a:gd name="csY1117" fmla="*/ 425660 h 1046530"/>
                <a:gd name="csX1118" fmla="*/ 396015 w 476000"/>
                <a:gd name="csY1118" fmla="*/ 431253 h 1046530"/>
                <a:gd name="csX1119" fmla="*/ 394337 w 476000"/>
                <a:gd name="csY1119" fmla="*/ 431253 h 1046530"/>
                <a:gd name="csX1120" fmla="*/ 394337 w 476000"/>
                <a:gd name="csY1120" fmla="*/ 432931 h 1046530"/>
                <a:gd name="csX1121" fmla="*/ 392659 w 476000"/>
                <a:gd name="csY1121" fmla="*/ 432931 h 1046530"/>
                <a:gd name="csX1122" fmla="*/ 392659 w 476000"/>
                <a:gd name="csY1122" fmla="*/ 434609 h 1046530"/>
                <a:gd name="csX1123" fmla="*/ 390421 w 476000"/>
                <a:gd name="csY1123" fmla="*/ 434609 h 1046530"/>
                <a:gd name="csX1124" fmla="*/ 390421 w 476000"/>
                <a:gd name="csY1124" fmla="*/ 436847 h 1046530"/>
                <a:gd name="csX1125" fmla="*/ 388743 w 476000"/>
                <a:gd name="csY1125" fmla="*/ 438525 h 1046530"/>
                <a:gd name="csX1126" fmla="*/ 387065 w 476000"/>
                <a:gd name="csY1126" fmla="*/ 438525 h 1046530"/>
                <a:gd name="csX1127" fmla="*/ 387065 w 476000"/>
                <a:gd name="csY1127" fmla="*/ 440203 h 1046530"/>
                <a:gd name="csX1128" fmla="*/ 385387 w 476000"/>
                <a:gd name="csY1128" fmla="*/ 440203 h 1046530"/>
                <a:gd name="csX1129" fmla="*/ 385387 w 476000"/>
                <a:gd name="csY1129" fmla="*/ 445796 h 1046530"/>
                <a:gd name="csX1130" fmla="*/ 383709 w 476000"/>
                <a:gd name="csY1130" fmla="*/ 445796 h 1046530"/>
                <a:gd name="csX1131" fmla="*/ 383709 w 476000"/>
                <a:gd name="csY1131" fmla="*/ 450830 h 1046530"/>
                <a:gd name="csX1132" fmla="*/ 381472 w 476000"/>
                <a:gd name="csY1132" fmla="*/ 450830 h 1046530"/>
                <a:gd name="csX1133" fmla="*/ 381472 w 476000"/>
                <a:gd name="csY1133" fmla="*/ 454186 h 1046530"/>
                <a:gd name="csX1134" fmla="*/ 378115 w 476000"/>
                <a:gd name="csY1134" fmla="*/ 454186 h 1046530"/>
                <a:gd name="csX1135" fmla="*/ 378115 w 476000"/>
                <a:gd name="csY1135" fmla="*/ 456424 h 1046530"/>
                <a:gd name="csX1136" fmla="*/ 374760 w 476000"/>
                <a:gd name="csY1136" fmla="*/ 456424 h 1046530"/>
                <a:gd name="csX1137" fmla="*/ 374760 w 476000"/>
                <a:gd name="csY1137" fmla="*/ 458102 h 1046530"/>
                <a:gd name="csX1138" fmla="*/ 370844 w 476000"/>
                <a:gd name="csY1138" fmla="*/ 458102 h 1046530"/>
                <a:gd name="csX1139" fmla="*/ 370844 w 476000"/>
                <a:gd name="csY1139" fmla="*/ 459780 h 1046530"/>
                <a:gd name="csX1140" fmla="*/ 369166 w 476000"/>
                <a:gd name="csY1140" fmla="*/ 459780 h 1046530"/>
                <a:gd name="csX1141" fmla="*/ 369166 w 476000"/>
                <a:gd name="csY1141" fmla="*/ 461458 h 1046530"/>
                <a:gd name="csX1142" fmla="*/ 365810 w 476000"/>
                <a:gd name="csY1142" fmla="*/ 461458 h 1046530"/>
                <a:gd name="csX1143" fmla="*/ 365810 w 476000"/>
                <a:gd name="csY1143" fmla="*/ 463136 h 1046530"/>
                <a:gd name="csX1144" fmla="*/ 360217 w 476000"/>
                <a:gd name="csY1144" fmla="*/ 463136 h 1046530"/>
                <a:gd name="csX1145" fmla="*/ 358539 w 476000"/>
                <a:gd name="csY1145" fmla="*/ 465373 h 1046530"/>
                <a:gd name="csX1146" fmla="*/ 355183 w 476000"/>
                <a:gd name="csY1146" fmla="*/ 465373 h 1046530"/>
                <a:gd name="csX1147" fmla="*/ 355183 w 476000"/>
                <a:gd name="csY1147" fmla="*/ 467051 h 1046530"/>
                <a:gd name="csX1148" fmla="*/ 349589 w 476000"/>
                <a:gd name="csY1148" fmla="*/ 467051 h 1046530"/>
                <a:gd name="csX1149" fmla="*/ 349589 w 476000"/>
                <a:gd name="csY1149" fmla="*/ 468729 h 1046530"/>
                <a:gd name="csX1150" fmla="*/ 342318 w 476000"/>
                <a:gd name="csY1150" fmla="*/ 468729 h 1046530"/>
                <a:gd name="csX1151" fmla="*/ 342318 w 476000"/>
                <a:gd name="csY1151" fmla="*/ 470407 h 1046530"/>
                <a:gd name="csX1152" fmla="*/ 338962 w 476000"/>
                <a:gd name="csY1152" fmla="*/ 470407 h 1046530"/>
                <a:gd name="csX1153" fmla="*/ 337284 w 476000"/>
                <a:gd name="csY1153" fmla="*/ 472085 h 1046530"/>
                <a:gd name="csX1154" fmla="*/ 330012 w 476000"/>
                <a:gd name="csY1154" fmla="*/ 472085 h 1046530"/>
                <a:gd name="csX1155" fmla="*/ 330012 w 476000"/>
                <a:gd name="csY1155" fmla="*/ 474323 h 1046530"/>
                <a:gd name="csX1156" fmla="*/ 319385 w 476000"/>
                <a:gd name="csY1156" fmla="*/ 474323 h 1046530"/>
                <a:gd name="csX1157" fmla="*/ 317707 w 476000"/>
                <a:gd name="csY1157" fmla="*/ 476001 h 1046530"/>
                <a:gd name="csX1158" fmla="*/ 308757 w 476000"/>
                <a:gd name="csY1158" fmla="*/ 476001 h 1046530"/>
                <a:gd name="csX1159" fmla="*/ 307079 w 476000"/>
                <a:gd name="csY1159" fmla="*/ 477679 h 1046530"/>
                <a:gd name="csX1160" fmla="*/ 289180 w 476000"/>
                <a:gd name="csY1160" fmla="*/ 477679 h 1046530"/>
                <a:gd name="csX1161" fmla="*/ 289180 w 476000"/>
                <a:gd name="csY1161" fmla="*/ 479357 h 1046530"/>
                <a:gd name="csX1162" fmla="*/ 285265 w 476000"/>
                <a:gd name="csY1162" fmla="*/ 479357 h 1046530"/>
                <a:gd name="csX1163" fmla="*/ 285265 w 476000"/>
                <a:gd name="csY1163" fmla="*/ 476001 h 1046530"/>
                <a:gd name="csX1164" fmla="*/ 283587 w 476000"/>
                <a:gd name="csY1164" fmla="*/ 476001 h 1046530"/>
                <a:gd name="csX1165" fmla="*/ 283587 w 476000"/>
                <a:gd name="csY1165" fmla="*/ 477679 h 1046530"/>
                <a:gd name="csX1166" fmla="*/ 280231 w 476000"/>
                <a:gd name="csY1166" fmla="*/ 477679 h 1046530"/>
                <a:gd name="csX1167" fmla="*/ 280231 w 476000"/>
                <a:gd name="csY1167" fmla="*/ 476001 h 1046530"/>
                <a:gd name="csX1168" fmla="*/ 276315 w 476000"/>
                <a:gd name="csY1168" fmla="*/ 476001 h 1046530"/>
                <a:gd name="csX1169" fmla="*/ 276315 w 476000"/>
                <a:gd name="csY1169" fmla="*/ 474323 h 1046530"/>
                <a:gd name="csX1170" fmla="*/ 274637 w 476000"/>
                <a:gd name="csY1170" fmla="*/ 474323 h 1046530"/>
                <a:gd name="csX1171" fmla="*/ 272959 w 476000"/>
                <a:gd name="csY1171" fmla="*/ 472085 h 1046530"/>
                <a:gd name="csX1172" fmla="*/ 271281 w 476000"/>
                <a:gd name="csY1172" fmla="*/ 472085 h 1046530"/>
                <a:gd name="csX1173" fmla="*/ 271281 w 476000"/>
                <a:gd name="csY1173" fmla="*/ 474323 h 1046530"/>
                <a:gd name="csX1174" fmla="*/ 269603 w 476000"/>
                <a:gd name="csY1174" fmla="*/ 474323 h 1046530"/>
                <a:gd name="csX1175" fmla="*/ 269603 w 476000"/>
                <a:gd name="csY1175" fmla="*/ 477679 h 1046530"/>
                <a:gd name="csX1176" fmla="*/ 271281 w 476000"/>
                <a:gd name="csY1176" fmla="*/ 477679 h 1046530"/>
                <a:gd name="csX1177" fmla="*/ 271281 w 476000"/>
                <a:gd name="csY1177" fmla="*/ 479357 h 1046530"/>
                <a:gd name="csX1178" fmla="*/ 271281 w 476000"/>
                <a:gd name="csY1178" fmla="*/ 477679 h 1046530"/>
                <a:gd name="csX1179" fmla="*/ 271281 w 476000"/>
                <a:gd name="csY1179" fmla="*/ 486628 h 1046530"/>
                <a:gd name="csX1180" fmla="*/ 271281 w 476000"/>
                <a:gd name="csY1180" fmla="*/ 486628 h 1046530"/>
                <a:gd name="csX1181" fmla="*/ 276315 w 476000"/>
                <a:gd name="csY1181" fmla="*/ 491662 h 1046530"/>
                <a:gd name="csX1182" fmla="*/ 276315 w 476000"/>
                <a:gd name="csY1182" fmla="*/ 495578 h 1046530"/>
                <a:gd name="csX1183" fmla="*/ 274637 w 476000"/>
                <a:gd name="csY1183" fmla="*/ 495578 h 1046530"/>
                <a:gd name="csX1184" fmla="*/ 274637 w 476000"/>
                <a:gd name="csY1184" fmla="*/ 498934 h 1046530"/>
                <a:gd name="csX1185" fmla="*/ 274637 w 476000"/>
                <a:gd name="csY1185" fmla="*/ 498934 h 1046530"/>
                <a:gd name="csX1186" fmla="*/ 274637 w 476000"/>
                <a:gd name="csY1186" fmla="*/ 504527 h 1046530"/>
                <a:gd name="csX1187" fmla="*/ 269603 w 476000"/>
                <a:gd name="csY1187" fmla="*/ 506205 h 1046530"/>
                <a:gd name="csX1188" fmla="*/ 269603 w 476000"/>
                <a:gd name="csY1188" fmla="*/ 515155 h 1046530"/>
                <a:gd name="csX1189" fmla="*/ 267366 w 476000"/>
                <a:gd name="csY1189" fmla="*/ 515155 h 1046530"/>
                <a:gd name="csX1190" fmla="*/ 267366 w 476000"/>
                <a:gd name="csY1190" fmla="*/ 516833 h 1046530"/>
                <a:gd name="csX1191" fmla="*/ 265688 w 476000"/>
                <a:gd name="csY1191" fmla="*/ 516833 h 1046530"/>
                <a:gd name="csX1192" fmla="*/ 265688 w 476000"/>
                <a:gd name="csY1192" fmla="*/ 520189 h 1046530"/>
                <a:gd name="csX1193" fmla="*/ 267366 w 476000"/>
                <a:gd name="csY1193" fmla="*/ 522426 h 1046530"/>
                <a:gd name="csX1194" fmla="*/ 267366 w 476000"/>
                <a:gd name="csY1194" fmla="*/ 525782 h 1046530"/>
                <a:gd name="csX1195" fmla="*/ 271281 w 476000"/>
                <a:gd name="csY1195" fmla="*/ 525782 h 1046530"/>
                <a:gd name="csX1196" fmla="*/ 271281 w 476000"/>
                <a:gd name="csY1196" fmla="*/ 529138 h 1046530"/>
                <a:gd name="csX1197" fmla="*/ 271281 w 476000"/>
                <a:gd name="csY1197" fmla="*/ 529138 h 1046530"/>
                <a:gd name="csX1198" fmla="*/ 271281 w 476000"/>
                <a:gd name="csY1198" fmla="*/ 536410 h 1046530"/>
                <a:gd name="csX1199" fmla="*/ 269603 w 476000"/>
                <a:gd name="csY1199" fmla="*/ 536410 h 1046530"/>
                <a:gd name="csX1200" fmla="*/ 267366 w 476000"/>
                <a:gd name="csY1200" fmla="*/ 538088 h 1046530"/>
                <a:gd name="csX1201" fmla="*/ 265688 w 476000"/>
                <a:gd name="csY1201" fmla="*/ 538088 h 1046530"/>
                <a:gd name="csX1202" fmla="*/ 264010 w 476000"/>
                <a:gd name="csY1202" fmla="*/ 539766 h 1046530"/>
                <a:gd name="csX1203" fmla="*/ 260654 w 476000"/>
                <a:gd name="csY1203" fmla="*/ 539766 h 1046530"/>
                <a:gd name="csX1204" fmla="*/ 260654 w 476000"/>
                <a:gd name="csY1204" fmla="*/ 542003 h 1046530"/>
                <a:gd name="csX1205" fmla="*/ 258416 w 476000"/>
                <a:gd name="csY1205" fmla="*/ 542003 h 1046530"/>
                <a:gd name="csX1206" fmla="*/ 258416 w 476000"/>
                <a:gd name="csY1206" fmla="*/ 543681 h 1046530"/>
                <a:gd name="csX1207" fmla="*/ 253382 w 476000"/>
                <a:gd name="csY1207" fmla="*/ 543681 h 1046530"/>
                <a:gd name="csX1208" fmla="*/ 253382 w 476000"/>
                <a:gd name="csY1208" fmla="*/ 545359 h 1046530"/>
                <a:gd name="csX1209" fmla="*/ 232127 w 476000"/>
                <a:gd name="csY1209" fmla="*/ 545359 h 1046530"/>
                <a:gd name="csX1210" fmla="*/ 232127 w 476000"/>
                <a:gd name="csY1210" fmla="*/ 543681 h 1046530"/>
                <a:gd name="csX1211" fmla="*/ 229890 w 476000"/>
                <a:gd name="csY1211" fmla="*/ 543681 h 1046530"/>
                <a:gd name="csX1212" fmla="*/ 229890 w 476000"/>
                <a:gd name="csY1212" fmla="*/ 542003 h 1046530"/>
                <a:gd name="csX1213" fmla="*/ 226534 w 476000"/>
                <a:gd name="csY1213" fmla="*/ 542003 h 1046530"/>
                <a:gd name="csX1214" fmla="*/ 226534 w 476000"/>
                <a:gd name="csY1214" fmla="*/ 539766 h 1046530"/>
                <a:gd name="csX1215" fmla="*/ 223178 w 476000"/>
                <a:gd name="csY1215" fmla="*/ 539766 h 1046530"/>
                <a:gd name="csX1216" fmla="*/ 223178 w 476000"/>
                <a:gd name="csY1216" fmla="*/ 538088 h 1046530"/>
                <a:gd name="csX1217" fmla="*/ 217584 w 476000"/>
                <a:gd name="csY1217" fmla="*/ 538088 h 1046530"/>
                <a:gd name="csX1218" fmla="*/ 217584 w 476000"/>
                <a:gd name="csY1218" fmla="*/ 536410 h 1046530"/>
                <a:gd name="csX1219" fmla="*/ 215906 w 476000"/>
                <a:gd name="csY1219" fmla="*/ 536410 h 1046530"/>
                <a:gd name="csX1220" fmla="*/ 215906 w 476000"/>
                <a:gd name="csY1220" fmla="*/ 534732 h 1046530"/>
                <a:gd name="csX1221" fmla="*/ 210313 w 476000"/>
                <a:gd name="csY1221" fmla="*/ 534732 h 1046530"/>
                <a:gd name="csX1222" fmla="*/ 210313 w 476000"/>
                <a:gd name="csY1222" fmla="*/ 533054 h 1046530"/>
                <a:gd name="csX1223" fmla="*/ 205279 w 476000"/>
                <a:gd name="csY1223" fmla="*/ 533054 h 1046530"/>
                <a:gd name="csX1224" fmla="*/ 205279 w 476000"/>
                <a:gd name="csY1224" fmla="*/ 534732 h 1046530"/>
                <a:gd name="csX1225" fmla="*/ 203601 w 476000"/>
                <a:gd name="csY1225" fmla="*/ 534732 h 1046530"/>
                <a:gd name="csX1226" fmla="*/ 203601 w 476000"/>
                <a:gd name="csY1226" fmla="*/ 536410 h 1046530"/>
                <a:gd name="csX1227" fmla="*/ 201363 w 476000"/>
                <a:gd name="csY1227" fmla="*/ 536410 h 1046530"/>
                <a:gd name="csX1228" fmla="*/ 201363 w 476000"/>
                <a:gd name="csY1228" fmla="*/ 547037 h 1046530"/>
                <a:gd name="csX1229" fmla="*/ 203601 w 476000"/>
                <a:gd name="csY1229" fmla="*/ 547037 h 1046530"/>
                <a:gd name="csX1230" fmla="*/ 203601 w 476000"/>
                <a:gd name="csY1230" fmla="*/ 552631 h 1046530"/>
                <a:gd name="csX1231" fmla="*/ 205279 w 476000"/>
                <a:gd name="csY1231" fmla="*/ 552631 h 1046530"/>
                <a:gd name="csX1232" fmla="*/ 205279 w 476000"/>
                <a:gd name="csY1232" fmla="*/ 555987 h 1046530"/>
                <a:gd name="csX1233" fmla="*/ 206957 w 476000"/>
                <a:gd name="csY1233" fmla="*/ 555987 h 1046530"/>
                <a:gd name="csX1234" fmla="*/ 206957 w 476000"/>
                <a:gd name="csY1234" fmla="*/ 557665 h 1046530"/>
                <a:gd name="csX1235" fmla="*/ 205279 w 476000"/>
                <a:gd name="csY1235" fmla="*/ 557665 h 1046530"/>
                <a:gd name="csX1236" fmla="*/ 205279 w 476000"/>
                <a:gd name="csY1236" fmla="*/ 575564 h 1046530"/>
                <a:gd name="csX1237" fmla="*/ 206957 w 476000"/>
                <a:gd name="csY1237" fmla="*/ 575564 h 1046530"/>
                <a:gd name="csX1238" fmla="*/ 206957 w 476000"/>
                <a:gd name="csY1238" fmla="*/ 577242 h 1046530"/>
                <a:gd name="csX1239" fmla="*/ 208635 w 476000"/>
                <a:gd name="csY1239" fmla="*/ 577242 h 1046530"/>
                <a:gd name="csX1240" fmla="*/ 208635 w 476000"/>
                <a:gd name="csY1240" fmla="*/ 579479 h 1046530"/>
                <a:gd name="csX1241" fmla="*/ 217584 w 476000"/>
                <a:gd name="csY1241" fmla="*/ 579479 h 1046530"/>
                <a:gd name="csX1242" fmla="*/ 217584 w 476000"/>
                <a:gd name="csY1242" fmla="*/ 581157 h 1046530"/>
                <a:gd name="csX1243" fmla="*/ 215906 w 476000"/>
                <a:gd name="csY1243" fmla="*/ 582835 h 1046530"/>
                <a:gd name="csX1244" fmla="*/ 215906 w 476000"/>
                <a:gd name="csY1244" fmla="*/ 584513 h 1046530"/>
                <a:gd name="csX1245" fmla="*/ 214228 w 476000"/>
                <a:gd name="csY1245" fmla="*/ 584513 h 1046530"/>
                <a:gd name="csX1246" fmla="*/ 214228 w 476000"/>
                <a:gd name="csY1246" fmla="*/ 586191 h 1046530"/>
                <a:gd name="csX1247" fmla="*/ 226534 w 476000"/>
                <a:gd name="csY1247" fmla="*/ 586191 h 1046530"/>
                <a:gd name="csX1248" fmla="*/ 226534 w 476000"/>
                <a:gd name="csY1248" fmla="*/ 584513 h 1046530"/>
                <a:gd name="csX1249" fmla="*/ 228212 w 476000"/>
                <a:gd name="csY1249" fmla="*/ 584513 h 1046530"/>
                <a:gd name="csX1250" fmla="*/ 228212 w 476000"/>
                <a:gd name="csY1250" fmla="*/ 581157 h 1046530"/>
                <a:gd name="csX1251" fmla="*/ 221500 w 476000"/>
                <a:gd name="csY1251" fmla="*/ 581157 h 1046530"/>
                <a:gd name="csX1252" fmla="*/ 221500 w 476000"/>
                <a:gd name="csY1252" fmla="*/ 579479 h 1046530"/>
                <a:gd name="csX1253" fmla="*/ 228212 w 476000"/>
                <a:gd name="csY1253" fmla="*/ 579479 h 1046530"/>
                <a:gd name="csX1254" fmla="*/ 228212 w 476000"/>
                <a:gd name="csY1254" fmla="*/ 577242 h 1046530"/>
                <a:gd name="csX1255" fmla="*/ 229890 w 476000"/>
                <a:gd name="csY1255" fmla="*/ 577242 h 1046530"/>
                <a:gd name="csX1256" fmla="*/ 229890 w 476000"/>
                <a:gd name="csY1256" fmla="*/ 575564 h 1046530"/>
                <a:gd name="csX1257" fmla="*/ 233805 w 476000"/>
                <a:gd name="csY1257" fmla="*/ 575564 h 1046530"/>
                <a:gd name="csX1258" fmla="*/ 235483 w 476000"/>
                <a:gd name="csY1258" fmla="*/ 573886 h 1046530"/>
                <a:gd name="csX1259" fmla="*/ 235483 w 476000"/>
                <a:gd name="csY1259" fmla="*/ 575564 h 1046530"/>
                <a:gd name="csX1260" fmla="*/ 237161 w 476000"/>
                <a:gd name="csY1260" fmla="*/ 577242 h 1046530"/>
                <a:gd name="csX1261" fmla="*/ 237161 w 476000"/>
                <a:gd name="csY1261" fmla="*/ 581157 h 1046530"/>
                <a:gd name="csX1262" fmla="*/ 238839 w 476000"/>
                <a:gd name="csY1262" fmla="*/ 581157 h 1046530"/>
                <a:gd name="csX1263" fmla="*/ 238839 w 476000"/>
                <a:gd name="csY1263" fmla="*/ 591785 h 1046530"/>
                <a:gd name="csX1264" fmla="*/ 238839 w 476000"/>
                <a:gd name="csY1264" fmla="*/ 591785 h 1046530"/>
                <a:gd name="csX1265" fmla="*/ 238839 w 476000"/>
                <a:gd name="csY1265" fmla="*/ 595141 h 1046530"/>
                <a:gd name="csX1266" fmla="*/ 237161 w 476000"/>
                <a:gd name="csY1266" fmla="*/ 595141 h 1046530"/>
                <a:gd name="csX1267" fmla="*/ 237161 w 476000"/>
                <a:gd name="csY1267" fmla="*/ 596819 h 1046530"/>
                <a:gd name="csX1268" fmla="*/ 238839 w 476000"/>
                <a:gd name="csY1268" fmla="*/ 596819 h 1046530"/>
                <a:gd name="csX1269" fmla="*/ 237161 w 476000"/>
                <a:gd name="csY1269" fmla="*/ 596819 h 1046530"/>
                <a:gd name="csX1270" fmla="*/ 237161 w 476000"/>
                <a:gd name="csY1270" fmla="*/ 599056 h 1046530"/>
                <a:gd name="csX1271" fmla="*/ 229890 w 476000"/>
                <a:gd name="csY1271" fmla="*/ 599056 h 1046530"/>
                <a:gd name="csX1272" fmla="*/ 229890 w 476000"/>
                <a:gd name="csY1272" fmla="*/ 600734 h 1046530"/>
                <a:gd name="csX1273" fmla="*/ 224856 w 476000"/>
                <a:gd name="csY1273" fmla="*/ 600734 h 1046530"/>
                <a:gd name="csX1274" fmla="*/ 224856 w 476000"/>
                <a:gd name="csY1274" fmla="*/ 596819 h 1046530"/>
                <a:gd name="csX1275" fmla="*/ 223178 w 476000"/>
                <a:gd name="csY1275" fmla="*/ 596819 h 1046530"/>
                <a:gd name="csX1276" fmla="*/ 224856 w 476000"/>
                <a:gd name="csY1276" fmla="*/ 595141 h 1046530"/>
                <a:gd name="csX1277" fmla="*/ 224856 w 476000"/>
                <a:gd name="csY1277" fmla="*/ 591785 h 1046530"/>
                <a:gd name="csX1278" fmla="*/ 223178 w 476000"/>
                <a:gd name="csY1278" fmla="*/ 591785 h 1046530"/>
                <a:gd name="csX1279" fmla="*/ 223178 w 476000"/>
                <a:gd name="csY1279" fmla="*/ 590107 h 1046530"/>
                <a:gd name="csX1280" fmla="*/ 221500 w 476000"/>
                <a:gd name="csY1280" fmla="*/ 590107 h 1046530"/>
                <a:gd name="csX1281" fmla="*/ 219262 w 476000"/>
                <a:gd name="csY1281" fmla="*/ 588429 h 1046530"/>
                <a:gd name="csX1282" fmla="*/ 212550 w 476000"/>
                <a:gd name="csY1282" fmla="*/ 588429 h 1046530"/>
                <a:gd name="csX1283" fmla="*/ 212550 w 476000"/>
                <a:gd name="csY1283" fmla="*/ 590107 h 1046530"/>
                <a:gd name="csX1284" fmla="*/ 210313 w 476000"/>
                <a:gd name="csY1284" fmla="*/ 591785 h 1046530"/>
                <a:gd name="csX1285" fmla="*/ 206957 w 476000"/>
                <a:gd name="csY1285" fmla="*/ 591785 h 1046530"/>
                <a:gd name="csX1286" fmla="*/ 206957 w 476000"/>
                <a:gd name="csY1286" fmla="*/ 595141 h 1046530"/>
                <a:gd name="csX1287" fmla="*/ 205279 w 476000"/>
                <a:gd name="csY1287" fmla="*/ 595141 h 1046530"/>
                <a:gd name="csX1288" fmla="*/ 205279 w 476000"/>
                <a:gd name="csY1288" fmla="*/ 596819 h 1046530"/>
                <a:gd name="csX1289" fmla="*/ 206957 w 476000"/>
                <a:gd name="csY1289" fmla="*/ 599056 h 1046530"/>
                <a:gd name="csX1290" fmla="*/ 210313 w 476000"/>
                <a:gd name="csY1290" fmla="*/ 599056 h 1046530"/>
                <a:gd name="csX1291" fmla="*/ 210313 w 476000"/>
                <a:gd name="csY1291" fmla="*/ 600734 h 1046530"/>
                <a:gd name="csX1292" fmla="*/ 214228 w 476000"/>
                <a:gd name="csY1292" fmla="*/ 600734 h 1046530"/>
                <a:gd name="csX1293" fmla="*/ 214228 w 476000"/>
                <a:gd name="csY1293" fmla="*/ 602412 h 1046530"/>
                <a:gd name="csX1294" fmla="*/ 217584 w 476000"/>
                <a:gd name="csY1294" fmla="*/ 602412 h 1046530"/>
                <a:gd name="csX1295" fmla="*/ 217584 w 476000"/>
                <a:gd name="csY1295" fmla="*/ 604090 h 1046530"/>
                <a:gd name="csX1296" fmla="*/ 219262 w 476000"/>
                <a:gd name="csY1296" fmla="*/ 604090 h 1046530"/>
                <a:gd name="csX1297" fmla="*/ 221500 w 476000"/>
                <a:gd name="csY1297" fmla="*/ 602412 h 1046530"/>
                <a:gd name="csX1298" fmla="*/ 223178 w 476000"/>
                <a:gd name="csY1298" fmla="*/ 602412 h 1046530"/>
                <a:gd name="csX1299" fmla="*/ 223178 w 476000"/>
                <a:gd name="csY1299" fmla="*/ 604090 h 1046530"/>
                <a:gd name="csX1300" fmla="*/ 221500 w 476000"/>
                <a:gd name="csY1300" fmla="*/ 604090 h 1046530"/>
                <a:gd name="csX1301" fmla="*/ 221500 w 476000"/>
                <a:gd name="csY1301" fmla="*/ 605768 h 1046530"/>
                <a:gd name="csX1302" fmla="*/ 217584 w 476000"/>
                <a:gd name="csY1302" fmla="*/ 605768 h 1046530"/>
                <a:gd name="csX1303" fmla="*/ 217584 w 476000"/>
                <a:gd name="csY1303" fmla="*/ 608006 h 1046530"/>
                <a:gd name="csX1304" fmla="*/ 215906 w 476000"/>
                <a:gd name="csY1304" fmla="*/ 608006 h 1046530"/>
                <a:gd name="csX1305" fmla="*/ 214228 w 476000"/>
                <a:gd name="csY1305" fmla="*/ 609684 h 1046530"/>
                <a:gd name="csX1306" fmla="*/ 210313 w 476000"/>
                <a:gd name="csY1306" fmla="*/ 609684 h 1046530"/>
                <a:gd name="csX1307" fmla="*/ 208635 w 476000"/>
                <a:gd name="csY1307" fmla="*/ 611362 h 1046530"/>
                <a:gd name="csX1308" fmla="*/ 206957 w 476000"/>
                <a:gd name="csY1308" fmla="*/ 613040 h 1046530"/>
                <a:gd name="csX1309" fmla="*/ 205279 w 476000"/>
                <a:gd name="csY1309" fmla="*/ 614718 h 1046530"/>
                <a:gd name="csX1310" fmla="*/ 205279 w 476000"/>
                <a:gd name="csY1310" fmla="*/ 618633 h 1046530"/>
                <a:gd name="csX1311" fmla="*/ 203601 w 476000"/>
                <a:gd name="csY1311" fmla="*/ 618633 h 1046530"/>
                <a:gd name="csX1312" fmla="*/ 201363 w 476000"/>
                <a:gd name="csY1312" fmla="*/ 620311 h 1046530"/>
                <a:gd name="csX1313" fmla="*/ 201363 w 476000"/>
                <a:gd name="csY1313" fmla="*/ 621989 h 1046530"/>
                <a:gd name="csX1314" fmla="*/ 199685 w 476000"/>
                <a:gd name="csY1314" fmla="*/ 623667 h 1046530"/>
                <a:gd name="csX1315" fmla="*/ 199685 w 476000"/>
                <a:gd name="csY1315" fmla="*/ 625345 h 1046530"/>
                <a:gd name="csX1316" fmla="*/ 198007 w 476000"/>
                <a:gd name="csY1316" fmla="*/ 625345 h 1046530"/>
                <a:gd name="csX1317" fmla="*/ 198007 w 476000"/>
                <a:gd name="csY1317" fmla="*/ 627583 h 1046530"/>
                <a:gd name="csX1318" fmla="*/ 196329 w 476000"/>
                <a:gd name="csY1318" fmla="*/ 629261 h 1046530"/>
                <a:gd name="csX1319" fmla="*/ 198007 w 476000"/>
                <a:gd name="csY1319" fmla="*/ 629261 h 1046530"/>
                <a:gd name="csX1320" fmla="*/ 198007 w 476000"/>
                <a:gd name="csY1320" fmla="*/ 634295 h 1046530"/>
                <a:gd name="csX1321" fmla="*/ 199685 w 476000"/>
                <a:gd name="csY1321" fmla="*/ 634295 h 1046530"/>
                <a:gd name="csX1322" fmla="*/ 199685 w 476000"/>
                <a:gd name="csY1322" fmla="*/ 643244 h 1046530"/>
                <a:gd name="csX1323" fmla="*/ 198007 w 476000"/>
                <a:gd name="csY1323" fmla="*/ 643244 h 1046530"/>
                <a:gd name="csX1324" fmla="*/ 198007 w 476000"/>
                <a:gd name="csY1324" fmla="*/ 645482 h 1046530"/>
                <a:gd name="csX1325" fmla="*/ 199685 w 476000"/>
                <a:gd name="csY1325" fmla="*/ 645482 h 1046530"/>
                <a:gd name="csX1326" fmla="*/ 199685 w 476000"/>
                <a:gd name="csY1326" fmla="*/ 652194 h 1046530"/>
                <a:gd name="csX1327" fmla="*/ 198007 w 476000"/>
                <a:gd name="csY1327" fmla="*/ 652194 h 1046530"/>
                <a:gd name="csX1328" fmla="*/ 198007 w 476000"/>
                <a:gd name="csY1328" fmla="*/ 653872 h 1046530"/>
                <a:gd name="csX1329" fmla="*/ 196329 w 476000"/>
                <a:gd name="csY1329" fmla="*/ 653872 h 1046530"/>
                <a:gd name="csX1330" fmla="*/ 196329 w 476000"/>
                <a:gd name="csY1330" fmla="*/ 657787 h 1046530"/>
                <a:gd name="csX1331" fmla="*/ 192973 w 476000"/>
                <a:gd name="csY1331" fmla="*/ 657787 h 1046530"/>
                <a:gd name="csX1332" fmla="*/ 190736 w 476000"/>
                <a:gd name="csY1332" fmla="*/ 659465 h 1046530"/>
                <a:gd name="csX1333" fmla="*/ 189058 w 476000"/>
                <a:gd name="csY1333" fmla="*/ 659465 h 1046530"/>
                <a:gd name="csX1334" fmla="*/ 189058 w 476000"/>
                <a:gd name="csY1334" fmla="*/ 668415 h 1046530"/>
                <a:gd name="csX1335" fmla="*/ 192973 w 476000"/>
                <a:gd name="csY1335" fmla="*/ 668415 h 1046530"/>
                <a:gd name="csX1336" fmla="*/ 192973 w 476000"/>
                <a:gd name="csY1336" fmla="*/ 670093 h 1046530"/>
                <a:gd name="csX1337" fmla="*/ 190736 w 476000"/>
                <a:gd name="csY1337" fmla="*/ 670093 h 1046530"/>
                <a:gd name="csX1338" fmla="*/ 190736 w 476000"/>
                <a:gd name="csY1338" fmla="*/ 671771 h 1046530"/>
                <a:gd name="csX1339" fmla="*/ 180108 w 476000"/>
                <a:gd name="csY1339" fmla="*/ 671771 h 1046530"/>
                <a:gd name="csX1340" fmla="*/ 180108 w 476000"/>
                <a:gd name="csY1340" fmla="*/ 670093 h 1046530"/>
                <a:gd name="csX1341" fmla="*/ 176752 w 476000"/>
                <a:gd name="csY1341" fmla="*/ 670093 h 1046530"/>
                <a:gd name="csX1342" fmla="*/ 176752 w 476000"/>
                <a:gd name="csY1342" fmla="*/ 671771 h 1046530"/>
                <a:gd name="csX1343" fmla="*/ 171159 w 476000"/>
                <a:gd name="csY1343" fmla="*/ 671771 h 1046530"/>
                <a:gd name="csX1344" fmla="*/ 171159 w 476000"/>
                <a:gd name="csY1344" fmla="*/ 674008 h 1046530"/>
                <a:gd name="csX1345" fmla="*/ 169481 w 476000"/>
                <a:gd name="csY1345" fmla="*/ 675686 h 1046530"/>
                <a:gd name="csX1346" fmla="*/ 167803 w 476000"/>
                <a:gd name="csY1346" fmla="*/ 675686 h 1046530"/>
                <a:gd name="csX1347" fmla="*/ 167803 w 476000"/>
                <a:gd name="csY1347" fmla="*/ 677364 h 1046530"/>
                <a:gd name="csX1348" fmla="*/ 166125 w 476000"/>
                <a:gd name="csY1348" fmla="*/ 677364 h 1046530"/>
                <a:gd name="csX1349" fmla="*/ 166125 w 476000"/>
                <a:gd name="csY1349" fmla="*/ 679042 h 1046530"/>
                <a:gd name="csX1350" fmla="*/ 160531 w 476000"/>
                <a:gd name="csY1350" fmla="*/ 679042 h 1046530"/>
                <a:gd name="csX1351" fmla="*/ 160531 w 476000"/>
                <a:gd name="csY1351" fmla="*/ 680720 h 1046530"/>
                <a:gd name="csX1352" fmla="*/ 158853 w 476000"/>
                <a:gd name="csY1352" fmla="*/ 680720 h 1046530"/>
                <a:gd name="csX1353" fmla="*/ 157175 w 476000"/>
                <a:gd name="csY1353" fmla="*/ 682398 h 1046530"/>
                <a:gd name="csX1354" fmla="*/ 155497 w 476000"/>
                <a:gd name="csY1354" fmla="*/ 682398 h 1046530"/>
                <a:gd name="csX1355" fmla="*/ 155497 w 476000"/>
                <a:gd name="csY1355" fmla="*/ 686314 h 1046530"/>
                <a:gd name="csX1356" fmla="*/ 153260 w 476000"/>
                <a:gd name="csY1356" fmla="*/ 686314 h 1046530"/>
                <a:gd name="csX1357" fmla="*/ 153260 w 476000"/>
                <a:gd name="csY1357" fmla="*/ 689670 h 1046530"/>
                <a:gd name="csX1358" fmla="*/ 151582 w 476000"/>
                <a:gd name="csY1358" fmla="*/ 689670 h 1046530"/>
                <a:gd name="csX1359" fmla="*/ 151582 w 476000"/>
                <a:gd name="csY1359" fmla="*/ 691348 h 1046530"/>
                <a:gd name="csX1360" fmla="*/ 149904 w 476000"/>
                <a:gd name="csY1360" fmla="*/ 691348 h 1046530"/>
                <a:gd name="csX1361" fmla="*/ 149904 w 476000"/>
                <a:gd name="csY1361" fmla="*/ 695263 h 1046530"/>
                <a:gd name="csX1362" fmla="*/ 148226 w 476000"/>
                <a:gd name="csY1362" fmla="*/ 695263 h 1046530"/>
                <a:gd name="csX1363" fmla="*/ 148226 w 476000"/>
                <a:gd name="csY1363" fmla="*/ 696941 h 1046530"/>
                <a:gd name="csX1364" fmla="*/ 149904 w 476000"/>
                <a:gd name="csY1364" fmla="*/ 698619 h 1046530"/>
                <a:gd name="csX1365" fmla="*/ 146548 w 476000"/>
                <a:gd name="csY1365" fmla="*/ 698619 h 1046530"/>
                <a:gd name="csX1366" fmla="*/ 146548 w 476000"/>
                <a:gd name="csY1366" fmla="*/ 702535 h 1046530"/>
                <a:gd name="csX1367" fmla="*/ 144310 w 476000"/>
                <a:gd name="csY1367" fmla="*/ 702535 h 1046530"/>
                <a:gd name="csX1368" fmla="*/ 144310 w 476000"/>
                <a:gd name="csY1368" fmla="*/ 704213 h 1046530"/>
                <a:gd name="csX1369" fmla="*/ 144310 w 476000"/>
                <a:gd name="csY1369" fmla="*/ 704213 h 1046530"/>
                <a:gd name="csX1370" fmla="*/ 144310 w 476000"/>
                <a:gd name="csY1370" fmla="*/ 705891 h 1046530"/>
                <a:gd name="csX1371" fmla="*/ 142632 w 476000"/>
                <a:gd name="csY1371" fmla="*/ 705891 h 1046530"/>
                <a:gd name="csX1372" fmla="*/ 144310 w 476000"/>
                <a:gd name="csY1372" fmla="*/ 705891 h 1046530"/>
                <a:gd name="csX1373" fmla="*/ 142632 w 476000"/>
                <a:gd name="csY1373" fmla="*/ 705891 h 1046530"/>
                <a:gd name="csX1374" fmla="*/ 142632 w 476000"/>
                <a:gd name="csY1374" fmla="*/ 716518 h 1046530"/>
                <a:gd name="csX1375" fmla="*/ 144310 w 476000"/>
                <a:gd name="csY1375" fmla="*/ 716518 h 1046530"/>
                <a:gd name="csX1376" fmla="*/ 144310 w 476000"/>
                <a:gd name="csY1376" fmla="*/ 718196 h 1046530"/>
                <a:gd name="csX1377" fmla="*/ 146548 w 476000"/>
                <a:gd name="csY1377" fmla="*/ 718196 h 1046530"/>
                <a:gd name="csX1378" fmla="*/ 146548 w 476000"/>
                <a:gd name="csY1378" fmla="*/ 723790 h 1046530"/>
                <a:gd name="csX1379" fmla="*/ 148226 w 476000"/>
                <a:gd name="csY1379" fmla="*/ 723790 h 1046530"/>
                <a:gd name="csX1380" fmla="*/ 148226 w 476000"/>
                <a:gd name="csY1380" fmla="*/ 725468 h 1046530"/>
                <a:gd name="csX1381" fmla="*/ 149904 w 476000"/>
                <a:gd name="csY1381" fmla="*/ 725468 h 1046530"/>
                <a:gd name="csX1382" fmla="*/ 149904 w 476000"/>
                <a:gd name="csY1382" fmla="*/ 727146 h 1046530"/>
                <a:gd name="csX1383" fmla="*/ 151582 w 476000"/>
                <a:gd name="csY1383" fmla="*/ 727146 h 1046530"/>
                <a:gd name="csX1384" fmla="*/ 151582 w 476000"/>
                <a:gd name="csY1384" fmla="*/ 728824 h 1046530"/>
                <a:gd name="csX1385" fmla="*/ 155497 w 476000"/>
                <a:gd name="csY1385" fmla="*/ 728824 h 1046530"/>
                <a:gd name="csX1386" fmla="*/ 155497 w 476000"/>
                <a:gd name="csY1386" fmla="*/ 732739 h 1046530"/>
                <a:gd name="csX1387" fmla="*/ 157175 w 476000"/>
                <a:gd name="csY1387" fmla="*/ 732739 h 1046530"/>
                <a:gd name="csX1388" fmla="*/ 157175 w 476000"/>
                <a:gd name="csY1388" fmla="*/ 734417 h 1046530"/>
                <a:gd name="csX1389" fmla="*/ 158853 w 476000"/>
                <a:gd name="csY1389" fmla="*/ 734417 h 1046530"/>
                <a:gd name="csX1390" fmla="*/ 158853 w 476000"/>
                <a:gd name="csY1390" fmla="*/ 736095 h 1046530"/>
                <a:gd name="csX1391" fmla="*/ 160531 w 476000"/>
                <a:gd name="csY1391" fmla="*/ 736095 h 1046530"/>
                <a:gd name="csX1392" fmla="*/ 160531 w 476000"/>
                <a:gd name="csY1392" fmla="*/ 740011 h 1046530"/>
                <a:gd name="csX1393" fmla="*/ 164447 w 476000"/>
                <a:gd name="csY1393" fmla="*/ 740011 h 1046530"/>
                <a:gd name="csX1394" fmla="*/ 164447 w 476000"/>
                <a:gd name="csY1394" fmla="*/ 741689 h 1046530"/>
                <a:gd name="csX1395" fmla="*/ 175074 w 476000"/>
                <a:gd name="csY1395" fmla="*/ 741689 h 1046530"/>
                <a:gd name="csX1396" fmla="*/ 175074 w 476000"/>
                <a:gd name="csY1396" fmla="*/ 743367 h 1046530"/>
                <a:gd name="csX1397" fmla="*/ 180108 w 476000"/>
                <a:gd name="csY1397" fmla="*/ 743367 h 1046530"/>
                <a:gd name="csX1398" fmla="*/ 180108 w 476000"/>
                <a:gd name="csY1398" fmla="*/ 741689 h 1046530"/>
                <a:gd name="csX1399" fmla="*/ 184024 w 476000"/>
                <a:gd name="csY1399" fmla="*/ 741689 h 1046530"/>
                <a:gd name="csX1400" fmla="*/ 184024 w 476000"/>
                <a:gd name="csY1400" fmla="*/ 743367 h 1046530"/>
                <a:gd name="csX1401" fmla="*/ 185702 w 476000"/>
                <a:gd name="csY1401" fmla="*/ 743367 h 1046530"/>
                <a:gd name="csX1402" fmla="*/ 185702 w 476000"/>
                <a:gd name="csY1402" fmla="*/ 745045 h 1046530"/>
                <a:gd name="csX1403" fmla="*/ 187380 w 476000"/>
                <a:gd name="csY1403" fmla="*/ 745045 h 1046530"/>
                <a:gd name="csX1404" fmla="*/ 187380 w 476000"/>
                <a:gd name="csY1404" fmla="*/ 748401 h 1046530"/>
                <a:gd name="csX1405" fmla="*/ 189058 w 476000"/>
                <a:gd name="csY1405" fmla="*/ 748401 h 1046530"/>
                <a:gd name="csX1406" fmla="*/ 189058 w 476000"/>
                <a:gd name="csY1406" fmla="*/ 757350 h 1046530"/>
                <a:gd name="csX1407" fmla="*/ 187380 w 476000"/>
                <a:gd name="csY1407" fmla="*/ 757350 h 1046530"/>
                <a:gd name="csX1408" fmla="*/ 187380 w 476000"/>
                <a:gd name="csY1408" fmla="*/ 764622 h 1046530"/>
                <a:gd name="csX1409" fmla="*/ 185702 w 476000"/>
                <a:gd name="csY1409" fmla="*/ 764622 h 1046530"/>
                <a:gd name="csX1410" fmla="*/ 185702 w 476000"/>
                <a:gd name="csY1410" fmla="*/ 766300 h 1046530"/>
                <a:gd name="csX1411" fmla="*/ 184024 w 476000"/>
                <a:gd name="csY1411" fmla="*/ 766300 h 1046530"/>
                <a:gd name="csX1412" fmla="*/ 184024 w 476000"/>
                <a:gd name="csY1412" fmla="*/ 767978 h 1046530"/>
                <a:gd name="csX1413" fmla="*/ 185702 w 476000"/>
                <a:gd name="csY1413" fmla="*/ 767978 h 1046530"/>
                <a:gd name="csX1414" fmla="*/ 185702 w 476000"/>
                <a:gd name="csY1414" fmla="*/ 770215 h 1046530"/>
                <a:gd name="csX1415" fmla="*/ 187380 w 476000"/>
                <a:gd name="csY1415" fmla="*/ 771893 h 1046530"/>
                <a:gd name="csX1416" fmla="*/ 187380 w 476000"/>
                <a:gd name="csY1416" fmla="*/ 773571 h 1046530"/>
                <a:gd name="csX1417" fmla="*/ 185702 w 476000"/>
                <a:gd name="csY1417" fmla="*/ 773571 h 1046530"/>
                <a:gd name="csX1418" fmla="*/ 184024 w 476000"/>
                <a:gd name="csY1418" fmla="*/ 771893 h 1046530"/>
                <a:gd name="csX1419" fmla="*/ 184024 w 476000"/>
                <a:gd name="csY1419" fmla="*/ 776927 h 1046530"/>
                <a:gd name="csX1420" fmla="*/ 184024 w 476000"/>
                <a:gd name="csY1420" fmla="*/ 776927 h 1046530"/>
                <a:gd name="csX1421" fmla="*/ 184024 w 476000"/>
                <a:gd name="csY1421" fmla="*/ 779165 h 1046530"/>
                <a:gd name="csX1422" fmla="*/ 178430 w 476000"/>
                <a:gd name="csY1422" fmla="*/ 779165 h 1046530"/>
                <a:gd name="csX1423" fmla="*/ 178430 w 476000"/>
                <a:gd name="csY1423" fmla="*/ 782521 h 1046530"/>
                <a:gd name="csX1424" fmla="*/ 176752 w 476000"/>
                <a:gd name="csY1424" fmla="*/ 782521 h 1046530"/>
                <a:gd name="csX1425" fmla="*/ 176752 w 476000"/>
                <a:gd name="csY1425" fmla="*/ 784199 h 1046530"/>
                <a:gd name="csX1426" fmla="*/ 172837 w 476000"/>
                <a:gd name="csY1426" fmla="*/ 784199 h 1046530"/>
                <a:gd name="csX1427" fmla="*/ 172837 w 476000"/>
                <a:gd name="csY1427" fmla="*/ 788114 h 1046530"/>
                <a:gd name="csX1428" fmla="*/ 171159 w 476000"/>
                <a:gd name="csY1428" fmla="*/ 788114 h 1046530"/>
                <a:gd name="csX1429" fmla="*/ 171159 w 476000"/>
                <a:gd name="csY1429" fmla="*/ 789792 h 1046530"/>
                <a:gd name="csX1430" fmla="*/ 167803 w 476000"/>
                <a:gd name="csY1430" fmla="*/ 789792 h 1046530"/>
                <a:gd name="csX1431" fmla="*/ 166125 w 476000"/>
                <a:gd name="csY1431" fmla="*/ 791470 h 1046530"/>
                <a:gd name="csX1432" fmla="*/ 164447 w 476000"/>
                <a:gd name="csY1432" fmla="*/ 791470 h 1046530"/>
                <a:gd name="csX1433" fmla="*/ 164447 w 476000"/>
                <a:gd name="csY1433" fmla="*/ 793148 h 1046530"/>
                <a:gd name="csX1434" fmla="*/ 162209 w 476000"/>
                <a:gd name="csY1434" fmla="*/ 793148 h 1046530"/>
                <a:gd name="csX1435" fmla="*/ 162209 w 476000"/>
                <a:gd name="csY1435" fmla="*/ 794826 h 1046530"/>
                <a:gd name="csX1436" fmla="*/ 160531 w 476000"/>
                <a:gd name="csY1436" fmla="*/ 794826 h 1046530"/>
                <a:gd name="csX1437" fmla="*/ 160531 w 476000"/>
                <a:gd name="csY1437" fmla="*/ 796504 h 1046530"/>
                <a:gd name="csX1438" fmla="*/ 157175 w 476000"/>
                <a:gd name="csY1438" fmla="*/ 796504 h 1046530"/>
                <a:gd name="csX1439" fmla="*/ 157175 w 476000"/>
                <a:gd name="csY1439" fmla="*/ 798742 h 1046530"/>
                <a:gd name="csX1440" fmla="*/ 155497 w 476000"/>
                <a:gd name="csY1440" fmla="*/ 798742 h 1046530"/>
                <a:gd name="csX1441" fmla="*/ 155497 w 476000"/>
                <a:gd name="csY1441" fmla="*/ 802098 h 1046530"/>
                <a:gd name="csX1442" fmla="*/ 153260 w 476000"/>
                <a:gd name="csY1442" fmla="*/ 802098 h 1046530"/>
                <a:gd name="csX1443" fmla="*/ 153260 w 476000"/>
                <a:gd name="csY1443" fmla="*/ 805454 h 1046530"/>
                <a:gd name="csX1444" fmla="*/ 151582 w 476000"/>
                <a:gd name="csY1444" fmla="*/ 805454 h 1046530"/>
                <a:gd name="csX1445" fmla="*/ 149904 w 476000"/>
                <a:gd name="csY1445" fmla="*/ 807691 h 1046530"/>
                <a:gd name="csX1446" fmla="*/ 148226 w 476000"/>
                <a:gd name="csY1446" fmla="*/ 807691 h 1046530"/>
                <a:gd name="csX1447" fmla="*/ 146548 w 476000"/>
                <a:gd name="csY1447" fmla="*/ 809369 h 1046530"/>
                <a:gd name="csX1448" fmla="*/ 146548 w 476000"/>
                <a:gd name="csY1448" fmla="*/ 811047 h 1046530"/>
                <a:gd name="csX1449" fmla="*/ 144310 w 476000"/>
                <a:gd name="csY1449" fmla="*/ 812725 h 1046530"/>
                <a:gd name="csX1450" fmla="*/ 142632 w 476000"/>
                <a:gd name="csY1450" fmla="*/ 814403 h 1046530"/>
                <a:gd name="csX1451" fmla="*/ 142632 w 476000"/>
                <a:gd name="csY1451" fmla="*/ 821675 h 1046530"/>
                <a:gd name="csX1452" fmla="*/ 142632 w 476000"/>
                <a:gd name="csY1452" fmla="*/ 819997 h 1046530"/>
                <a:gd name="csX1453" fmla="*/ 142632 w 476000"/>
                <a:gd name="csY1453" fmla="*/ 827268 h 1046530"/>
                <a:gd name="csX1454" fmla="*/ 140954 w 476000"/>
                <a:gd name="csY1454" fmla="*/ 827268 h 1046530"/>
                <a:gd name="csX1455" fmla="*/ 140954 w 476000"/>
                <a:gd name="csY1455" fmla="*/ 841252 h 1046530"/>
                <a:gd name="csX1456" fmla="*/ 139276 w 476000"/>
                <a:gd name="csY1456" fmla="*/ 841252 h 1046530"/>
                <a:gd name="csX1457" fmla="*/ 139276 w 476000"/>
                <a:gd name="csY1457" fmla="*/ 845167 h 1046530"/>
                <a:gd name="csX1458" fmla="*/ 137598 w 476000"/>
                <a:gd name="csY1458" fmla="*/ 845167 h 1046530"/>
                <a:gd name="csX1459" fmla="*/ 137598 w 476000"/>
                <a:gd name="csY1459" fmla="*/ 848523 h 1046530"/>
                <a:gd name="csX1460" fmla="*/ 135920 w 476000"/>
                <a:gd name="csY1460" fmla="*/ 848523 h 1046530"/>
                <a:gd name="csX1461" fmla="*/ 135920 w 476000"/>
                <a:gd name="csY1461" fmla="*/ 850201 h 1046530"/>
                <a:gd name="csX1462" fmla="*/ 132005 w 476000"/>
                <a:gd name="csY1462" fmla="*/ 850201 h 1046530"/>
                <a:gd name="csX1463" fmla="*/ 130327 w 476000"/>
                <a:gd name="csY1463" fmla="*/ 851879 h 1046530"/>
                <a:gd name="csX1464" fmla="*/ 126971 w 476000"/>
                <a:gd name="csY1464" fmla="*/ 851879 h 1046530"/>
                <a:gd name="csX1465" fmla="*/ 124733 w 476000"/>
                <a:gd name="csY1465" fmla="*/ 850201 h 1046530"/>
                <a:gd name="csX1466" fmla="*/ 123055 w 476000"/>
                <a:gd name="csY1466" fmla="*/ 846845 h 1046530"/>
                <a:gd name="csX1467" fmla="*/ 123055 w 476000"/>
                <a:gd name="csY1467" fmla="*/ 845167 h 1046530"/>
                <a:gd name="csX1468" fmla="*/ 121377 w 476000"/>
                <a:gd name="csY1468" fmla="*/ 845167 h 1046530"/>
                <a:gd name="csX1469" fmla="*/ 121377 w 476000"/>
                <a:gd name="csY1469" fmla="*/ 842930 h 1046530"/>
                <a:gd name="csX1470" fmla="*/ 119699 w 476000"/>
                <a:gd name="csY1470" fmla="*/ 845167 h 1046530"/>
                <a:gd name="csX1471" fmla="*/ 118021 w 476000"/>
                <a:gd name="csY1471" fmla="*/ 846845 h 1046530"/>
                <a:gd name="csX1472" fmla="*/ 121377 w 476000"/>
                <a:gd name="csY1472" fmla="*/ 848523 h 1046530"/>
                <a:gd name="csX1473" fmla="*/ 121377 w 476000"/>
                <a:gd name="csY1473" fmla="*/ 850201 h 1046530"/>
                <a:gd name="csX1474" fmla="*/ 123055 w 476000"/>
                <a:gd name="csY1474" fmla="*/ 850201 h 1046530"/>
                <a:gd name="csX1475" fmla="*/ 123055 w 476000"/>
                <a:gd name="csY1475" fmla="*/ 851879 h 1046530"/>
                <a:gd name="csX1476" fmla="*/ 124733 w 476000"/>
                <a:gd name="csY1476" fmla="*/ 853557 h 1046530"/>
                <a:gd name="csX1477" fmla="*/ 124733 w 476000"/>
                <a:gd name="csY1477" fmla="*/ 855794 h 1046530"/>
                <a:gd name="csX1478" fmla="*/ 119699 w 476000"/>
                <a:gd name="csY1478" fmla="*/ 855794 h 1046530"/>
                <a:gd name="csX1479" fmla="*/ 119699 w 476000"/>
                <a:gd name="csY1479" fmla="*/ 857473 h 1046530"/>
                <a:gd name="csX1480" fmla="*/ 118021 w 476000"/>
                <a:gd name="csY1480" fmla="*/ 857473 h 1046530"/>
                <a:gd name="csX1481" fmla="*/ 118021 w 476000"/>
                <a:gd name="csY1481" fmla="*/ 859151 h 1046530"/>
                <a:gd name="csX1482" fmla="*/ 114106 w 476000"/>
                <a:gd name="csY1482" fmla="*/ 859151 h 1046530"/>
                <a:gd name="csX1483" fmla="*/ 114106 w 476000"/>
                <a:gd name="csY1483" fmla="*/ 860829 h 1046530"/>
                <a:gd name="csX1484" fmla="*/ 112428 w 476000"/>
                <a:gd name="csY1484" fmla="*/ 860829 h 1046530"/>
                <a:gd name="csX1485" fmla="*/ 112428 w 476000"/>
                <a:gd name="csY1485" fmla="*/ 862507 h 1046530"/>
                <a:gd name="csX1486" fmla="*/ 110750 w 476000"/>
                <a:gd name="csY1486" fmla="*/ 862507 h 1046530"/>
                <a:gd name="csX1487" fmla="*/ 110750 w 476000"/>
                <a:gd name="csY1487" fmla="*/ 866422 h 1046530"/>
                <a:gd name="csX1488" fmla="*/ 109072 w 476000"/>
                <a:gd name="csY1488" fmla="*/ 866422 h 1046530"/>
                <a:gd name="csX1489" fmla="*/ 109072 w 476000"/>
                <a:gd name="csY1489" fmla="*/ 869778 h 1046530"/>
                <a:gd name="csX1490" fmla="*/ 107394 w 476000"/>
                <a:gd name="csY1490" fmla="*/ 871456 h 1046530"/>
                <a:gd name="csX1491" fmla="*/ 107394 w 476000"/>
                <a:gd name="csY1491" fmla="*/ 882643 h 1046530"/>
                <a:gd name="csX1492" fmla="*/ 105156 w 476000"/>
                <a:gd name="csY1492" fmla="*/ 882643 h 1046530"/>
                <a:gd name="csX1493" fmla="*/ 105156 w 476000"/>
                <a:gd name="csY1493" fmla="*/ 884321 h 1046530"/>
                <a:gd name="csX1494" fmla="*/ 107394 w 476000"/>
                <a:gd name="csY1494" fmla="*/ 884321 h 1046530"/>
                <a:gd name="csX1495" fmla="*/ 107394 w 476000"/>
                <a:gd name="csY1495" fmla="*/ 894948 h 1046530"/>
                <a:gd name="csX1496" fmla="*/ 109072 w 476000"/>
                <a:gd name="csY1496" fmla="*/ 894948 h 1046530"/>
                <a:gd name="csX1497" fmla="*/ 109072 w 476000"/>
                <a:gd name="csY1497" fmla="*/ 898305 h 1046530"/>
                <a:gd name="csX1498" fmla="*/ 110750 w 476000"/>
                <a:gd name="csY1498" fmla="*/ 898305 h 1046530"/>
                <a:gd name="csX1499" fmla="*/ 110750 w 476000"/>
                <a:gd name="csY1499" fmla="*/ 905576 h 1046530"/>
                <a:gd name="csX1500" fmla="*/ 112428 w 476000"/>
                <a:gd name="csY1500" fmla="*/ 907254 h 1046530"/>
                <a:gd name="csX1501" fmla="*/ 98444 w 476000"/>
                <a:gd name="csY1501" fmla="*/ 907254 h 1046530"/>
                <a:gd name="csX1502" fmla="*/ 98444 w 476000"/>
                <a:gd name="csY1502" fmla="*/ 908932 h 1046530"/>
                <a:gd name="csX1503" fmla="*/ 105156 w 476000"/>
                <a:gd name="csY1503" fmla="*/ 908932 h 1046530"/>
                <a:gd name="csX1504" fmla="*/ 105156 w 476000"/>
                <a:gd name="csY1504" fmla="*/ 912847 h 1046530"/>
                <a:gd name="csX1505" fmla="*/ 107394 w 476000"/>
                <a:gd name="csY1505" fmla="*/ 912847 h 1046530"/>
                <a:gd name="csX1506" fmla="*/ 107394 w 476000"/>
                <a:gd name="csY1506" fmla="*/ 908932 h 1046530"/>
                <a:gd name="csX1507" fmla="*/ 112428 w 476000"/>
                <a:gd name="csY1507" fmla="*/ 908932 h 1046530"/>
                <a:gd name="csX1508" fmla="*/ 112428 w 476000"/>
                <a:gd name="csY1508" fmla="*/ 912847 h 1046530"/>
                <a:gd name="csX1509" fmla="*/ 114106 w 476000"/>
                <a:gd name="csY1509" fmla="*/ 914525 h 1046530"/>
                <a:gd name="csX1510" fmla="*/ 114106 w 476000"/>
                <a:gd name="csY1510" fmla="*/ 916204 h 1046530"/>
                <a:gd name="csX1511" fmla="*/ 115784 w 476000"/>
                <a:gd name="csY1511" fmla="*/ 916204 h 1046530"/>
                <a:gd name="csX1512" fmla="*/ 115784 w 476000"/>
                <a:gd name="csY1512" fmla="*/ 921797 h 1046530"/>
                <a:gd name="csX1513" fmla="*/ 118021 w 476000"/>
                <a:gd name="csY1513" fmla="*/ 921797 h 1046530"/>
                <a:gd name="csX1514" fmla="*/ 118021 w 476000"/>
                <a:gd name="csY1514" fmla="*/ 925153 h 1046530"/>
                <a:gd name="csX1515" fmla="*/ 119699 w 476000"/>
                <a:gd name="csY1515" fmla="*/ 925153 h 1046530"/>
                <a:gd name="csX1516" fmla="*/ 119699 w 476000"/>
                <a:gd name="csY1516" fmla="*/ 928509 h 1046530"/>
                <a:gd name="csX1517" fmla="*/ 121377 w 476000"/>
                <a:gd name="csY1517" fmla="*/ 928509 h 1046530"/>
                <a:gd name="csX1518" fmla="*/ 121377 w 476000"/>
                <a:gd name="csY1518" fmla="*/ 930746 h 1046530"/>
                <a:gd name="csX1519" fmla="*/ 123055 w 476000"/>
                <a:gd name="csY1519" fmla="*/ 930746 h 1046530"/>
                <a:gd name="csX1520" fmla="*/ 123055 w 476000"/>
                <a:gd name="csY1520" fmla="*/ 932424 h 1046530"/>
                <a:gd name="csX1521" fmla="*/ 124733 w 476000"/>
                <a:gd name="csY1521" fmla="*/ 934102 h 1046530"/>
                <a:gd name="csX1522" fmla="*/ 124733 w 476000"/>
                <a:gd name="csY1522" fmla="*/ 937459 h 1046530"/>
                <a:gd name="csX1523" fmla="*/ 5593 w 476000"/>
                <a:gd name="csY1523" fmla="*/ 862507 h 1046530"/>
                <a:gd name="csX1524" fmla="*/ 5593 w 476000"/>
                <a:gd name="csY1524" fmla="*/ 860829 h 10465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</a:cxnLst>
              <a:rect l="l" t="t" r="r" b="b"/>
              <a:pathLst>
                <a:path w="476000" h="1046530">
                  <a:moveTo>
                    <a:pt x="171159" y="1046530"/>
                  </a:moveTo>
                  <a:lnTo>
                    <a:pt x="167803" y="1046530"/>
                  </a:lnTo>
                  <a:lnTo>
                    <a:pt x="166125" y="1044852"/>
                  </a:lnTo>
                  <a:lnTo>
                    <a:pt x="164447" y="1044852"/>
                  </a:lnTo>
                  <a:lnTo>
                    <a:pt x="164447" y="1042615"/>
                  </a:lnTo>
                  <a:lnTo>
                    <a:pt x="162209" y="1042615"/>
                  </a:lnTo>
                  <a:lnTo>
                    <a:pt x="162209" y="1040937"/>
                  </a:lnTo>
                  <a:lnTo>
                    <a:pt x="155497" y="1040937"/>
                  </a:lnTo>
                  <a:lnTo>
                    <a:pt x="155497" y="1039259"/>
                  </a:lnTo>
                  <a:lnTo>
                    <a:pt x="149904" y="1039259"/>
                  </a:lnTo>
                  <a:lnTo>
                    <a:pt x="151582" y="1039259"/>
                  </a:lnTo>
                  <a:lnTo>
                    <a:pt x="133683" y="1039259"/>
                  </a:lnTo>
                  <a:lnTo>
                    <a:pt x="133683" y="1037581"/>
                  </a:lnTo>
                  <a:lnTo>
                    <a:pt x="124733" y="1037581"/>
                  </a:lnTo>
                  <a:lnTo>
                    <a:pt x="124733" y="1039259"/>
                  </a:lnTo>
                  <a:lnTo>
                    <a:pt x="123055" y="1039259"/>
                  </a:lnTo>
                  <a:lnTo>
                    <a:pt x="119699" y="1037581"/>
                  </a:lnTo>
                  <a:lnTo>
                    <a:pt x="119699" y="1039259"/>
                  </a:lnTo>
                  <a:lnTo>
                    <a:pt x="119699" y="1039259"/>
                  </a:lnTo>
                  <a:lnTo>
                    <a:pt x="119699" y="950323"/>
                  </a:lnTo>
                  <a:lnTo>
                    <a:pt x="121377" y="952001"/>
                  </a:lnTo>
                  <a:lnTo>
                    <a:pt x="123055" y="953679"/>
                  </a:lnTo>
                  <a:lnTo>
                    <a:pt x="123055" y="955358"/>
                  </a:lnTo>
                  <a:lnTo>
                    <a:pt x="124733" y="957036"/>
                  </a:lnTo>
                  <a:lnTo>
                    <a:pt x="124733" y="959273"/>
                  </a:lnTo>
                  <a:lnTo>
                    <a:pt x="126971" y="959273"/>
                  </a:lnTo>
                  <a:lnTo>
                    <a:pt x="126971" y="960951"/>
                  </a:lnTo>
                  <a:lnTo>
                    <a:pt x="128649" y="960951"/>
                  </a:lnTo>
                  <a:lnTo>
                    <a:pt x="128649" y="965985"/>
                  </a:lnTo>
                  <a:lnTo>
                    <a:pt x="124733" y="965985"/>
                  </a:lnTo>
                  <a:lnTo>
                    <a:pt x="124733" y="967663"/>
                  </a:lnTo>
                  <a:lnTo>
                    <a:pt x="123055" y="967663"/>
                  </a:lnTo>
                  <a:lnTo>
                    <a:pt x="123055" y="969900"/>
                  </a:lnTo>
                  <a:lnTo>
                    <a:pt x="121377" y="969900"/>
                  </a:lnTo>
                  <a:lnTo>
                    <a:pt x="121377" y="973256"/>
                  </a:lnTo>
                  <a:lnTo>
                    <a:pt x="123055" y="973256"/>
                  </a:lnTo>
                  <a:lnTo>
                    <a:pt x="123055" y="974935"/>
                  </a:lnTo>
                  <a:lnTo>
                    <a:pt x="130327" y="974935"/>
                  </a:lnTo>
                  <a:lnTo>
                    <a:pt x="130327" y="976613"/>
                  </a:lnTo>
                  <a:lnTo>
                    <a:pt x="132005" y="976613"/>
                  </a:lnTo>
                  <a:lnTo>
                    <a:pt x="132005" y="978850"/>
                  </a:lnTo>
                  <a:lnTo>
                    <a:pt x="133683" y="980528"/>
                  </a:lnTo>
                  <a:lnTo>
                    <a:pt x="133683" y="985562"/>
                  </a:lnTo>
                  <a:lnTo>
                    <a:pt x="135920" y="985562"/>
                  </a:lnTo>
                  <a:lnTo>
                    <a:pt x="135920" y="989477"/>
                  </a:lnTo>
                  <a:lnTo>
                    <a:pt x="137598" y="989477"/>
                  </a:lnTo>
                  <a:lnTo>
                    <a:pt x="137598" y="991155"/>
                  </a:lnTo>
                  <a:lnTo>
                    <a:pt x="139276" y="991155"/>
                  </a:lnTo>
                  <a:lnTo>
                    <a:pt x="139276" y="992833"/>
                  </a:lnTo>
                  <a:lnTo>
                    <a:pt x="140954" y="992833"/>
                  </a:lnTo>
                  <a:lnTo>
                    <a:pt x="140954" y="994512"/>
                  </a:lnTo>
                  <a:lnTo>
                    <a:pt x="142632" y="994512"/>
                  </a:lnTo>
                  <a:lnTo>
                    <a:pt x="142632" y="996190"/>
                  </a:lnTo>
                  <a:lnTo>
                    <a:pt x="144310" y="996190"/>
                  </a:lnTo>
                  <a:lnTo>
                    <a:pt x="144310" y="1000105"/>
                  </a:lnTo>
                  <a:lnTo>
                    <a:pt x="146548" y="1000105"/>
                  </a:lnTo>
                  <a:lnTo>
                    <a:pt x="146548" y="1001783"/>
                  </a:lnTo>
                  <a:lnTo>
                    <a:pt x="148226" y="1001783"/>
                  </a:lnTo>
                  <a:lnTo>
                    <a:pt x="148226" y="1003461"/>
                  </a:lnTo>
                  <a:lnTo>
                    <a:pt x="149904" y="1003461"/>
                  </a:lnTo>
                  <a:lnTo>
                    <a:pt x="149904" y="1005139"/>
                  </a:lnTo>
                  <a:lnTo>
                    <a:pt x="153260" y="1005139"/>
                  </a:lnTo>
                  <a:lnTo>
                    <a:pt x="153260" y="1009054"/>
                  </a:lnTo>
                  <a:lnTo>
                    <a:pt x="158853" y="1009054"/>
                  </a:lnTo>
                  <a:lnTo>
                    <a:pt x="158853" y="1010732"/>
                  </a:lnTo>
                  <a:lnTo>
                    <a:pt x="160531" y="1010732"/>
                  </a:lnTo>
                  <a:lnTo>
                    <a:pt x="160531" y="1012410"/>
                  </a:lnTo>
                  <a:lnTo>
                    <a:pt x="164447" y="1012410"/>
                  </a:lnTo>
                  <a:lnTo>
                    <a:pt x="164447" y="1014089"/>
                  </a:lnTo>
                  <a:lnTo>
                    <a:pt x="166125" y="1014089"/>
                  </a:lnTo>
                  <a:lnTo>
                    <a:pt x="166125" y="1018004"/>
                  </a:lnTo>
                  <a:lnTo>
                    <a:pt x="167803" y="1019682"/>
                  </a:lnTo>
                  <a:lnTo>
                    <a:pt x="169481" y="1019682"/>
                  </a:lnTo>
                  <a:lnTo>
                    <a:pt x="169481" y="1021360"/>
                  </a:lnTo>
                  <a:lnTo>
                    <a:pt x="171159" y="1021360"/>
                  </a:lnTo>
                  <a:lnTo>
                    <a:pt x="171159" y="1023038"/>
                  </a:lnTo>
                  <a:lnTo>
                    <a:pt x="176752" y="1023038"/>
                  </a:lnTo>
                  <a:lnTo>
                    <a:pt x="176752" y="1024716"/>
                  </a:lnTo>
                  <a:lnTo>
                    <a:pt x="178430" y="1024716"/>
                  </a:lnTo>
                  <a:lnTo>
                    <a:pt x="178430" y="1026953"/>
                  </a:lnTo>
                  <a:lnTo>
                    <a:pt x="181786" y="1026953"/>
                  </a:lnTo>
                  <a:lnTo>
                    <a:pt x="181786" y="1028631"/>
                  </a:lnTo>
                  <a:lnTo>
                    <a:pt x="187380" y="1028631"/>
                  </a:lnTo>
                  <a:lnTo>
                    <a:pt x="187380" y="1030309"/>
                  </a:lnTo>
                  <a:lnTo>
                    <a:pt x="190736" y="1030309"/>
                  </a:lnTo>
                  <a:lnTo>
                    <a:pt x="190736" y="1028631"/>
                  </a:lnTo>
                  <a:lnTo>
                    <a:pt x="192973" y="1028631"/>
                  </a:lnTo>
                  <a:lnTo>
                    <a:pt x="192973" y="1030309"/>
                  </a:lnTo>
                  <a:lnTo>
                    <a:pt x="196329" y="1030309"/>
                  </a:lnTo>
                  <a:lnTo>
                    <a:pt x="196329" y="1028631"/>
                  </a:lnTo>
                  <a:lnTo>
                    <a:pt x="201363" y="1028631"/>
                  </a:lnTo>
                  <a:lnTo>
                    <a:pt x="203601" y="1030309"/>
                  </a:lnTo>
                  <a:lnTo>
                    <a:pt x="201363" y="1030309"/>
                  </a:lnTo>
                  <a:lnTo>
                    <a:pt x="201363" y="1033666"/>
                  </a:lnTo>
                  <a:lnTo>
                    <a:pt x="201363" y="1033666"/>
                  </a:lnTo>
                  <a:lnTo>
                    <a:pt x="201363" y="1035903"/>
                  </a:lnTo>
                  <a:lnTo>
                    <a:pt x="199685" y="1035903"/>
                  </a:lnTo>
                  <a:lnTo>
                    <a:pt x="199685" y="1039259"/>
                  </a:lnTo>
                  <a:lnTo>
                    <a:pt x="198007" y="1039259"/>
                  </a:lnTo>
                  <a:lnTo>
                    <a:pt x="198007" y="1040937"/>
                  </a:lnTo>
                  <a:lnTo>
                    <a:pt x="196329" y="1040937"/>
                  </a:lnTo>
                  <a:lnTo>
                    <a:pt x="196329" y="1039259"/>
                  </a:lnTo>
                  <a:lnTo>
                    <a:pt x="194651" y="1039259"/>
                  </a:lnTo>
                  <a:lnTo>
                    <a:pt x="194651" y="1040937"/>
                  </a:lnTo>
                  <a:lnTo>
                    <a:pt x="190736" y="1040937"/>
                  </a:lnTo>
                  <a:lnTo>
                    <a:pt x="190736" y="1042615"/>
                  </a:lnTo>
                  <a:lnTo>
                    <a:pt x="189058" y="1042615"/>
                  </a:lnTo>
                  <a:lnTo>
                    <a:pt x="189058" y="1039259"/>
                  </a:lnTo>
                  <a:lnTo>
                    <a:pt x="187380" y="1040937"/>
                  </a:lnTo>
                  <a:lnTo>
                    <a:pt x="187380" y="1039259"/>
                  </a:lnTo>
                  <a:lnTo>
                    <a:pt x="187380" y="1040937"/>
                  </a:lnTo>
                  <a:lnTo>
                    <a:pt x="185702" y="1040937"/>
                  </a:lnTo>
                  <a:lnTo>
                    <a:pt x="185702" y="1039259"/>
                  </a:lnTo>
                  <a:lnTo>
                    <a:pt x="184024" y="1039259"/>
                  </a:lnTo>
                  <a:lnTo>
                    <a:pt x="184024" y="1040937"/>
                  </a:lnTo>
                  <a:lnTo>
                    <a:pt x="181786" y="1040937"/>
                  </a:lnTo>
                  <a:lnTo>
                    <a:pt x="181786" y="1044852"/>
                  </a:lnTo>
                  <a:lnTo>
                    <a:pt x="172837" y="1044852"/>
                  </a:lnTo>
                  <a:lnTo>
                    <a:pt x="172837" y="1046530"/>
                  </a:lnTo>
                  <a:lnTo>
                    <a:pt x="171159" y="1046530"/>
                  </a:lnTo>
                  <a:close/>
                  <a:moveTo>
                    <a:pt x="194651" y="1030309"/>
                  </a:moveTo>
                  <a:lnTo>
                    <a:pt x="194651" y="1028631"/>
                  </a:lnTo>
                  <a:lnTo>
                    <a:pt x="196329" y="1028631"/>
                  </a:lnTo>
                  <a:lnTo>
                    <a:pt x="194651" y="1030309"/>
                  </a:lnTo>
                  <a:close/>
                  <a:moveTo>
                    <a:pt x="124733" y="937459"/>
                  </a:moveTo>
                  <a:lnTo>
                    <a:pt x="121377" y="937459"/>
                  </a:lnTo>
                  <a:lnTo>
                    <a:pt x="118021" y="934102"/>
                  </a:lnTo>
                  <a:lnTo>
                    <a:pt x="114106" y="934102"/>
                  </a:lnTo>
                  <a:lnTo>
                    <a:pt x="110750" y="932424"/>
                  </a:lnTo>
                  <a:lnTo>
                    <a:pt x="109072" y="930746"/>
                  </a:lnTo>
                  <a:lnTo>
                    <a:pt x="98444" y="930746"/>
                  </a:lnTo>
                  <a:lnTo>
                    <a:pt x="87257" y="923475"/>
                  </a:lnTo>
                  <a:lnTo>
                    <a:pt x="39154" y="923475"/>
                  </a:lnTo>
                  <a:lnTo>
                    <a:pt x="39154" y="921797"/>
                  </a:lnTo>
                  <a:lnTo>
                    <a:pt x="39154" y="923475"/>
                  </a:lnTo>
                  <a:lnTo>
                    <a:pt x="39154" y="921797"/>
                  </a:lnTo>
                  <a:lnTo>
                    <a:pt x="39154" y="921797"/>
                  </a:lnTo>
                  <a:lnTo>
                    <a:pt x="39154" y="916204"/>
                  </a:lnTo>
                  <a:lnTo>
                    <a:pt x="37476" y="916204"/>
                  </a:lnTo>
                  <a:lnTo>
                    <a:pt x="37476" y="914525"/>
                  </a:lnTo>
                  <a:lnTo>
                    <a:pt x="34120" y="914525"/>
                  </a:lnTo>
                  <a:lnTo>
                    <a:pt x="34120" y="912847"/>
                  </a:lnTo>
                  <a:lnTo>
                    <a:pt x="32442" y="912847"/>
                  </a:lnTo>
                  <a:lnTo>
                    <a:pt x="32442" y="910610"/>
                  </a:lnTo>
                  <a:lnTo>
                    <a:pt x="30204" y="908932"/>
                  </a:lnTo>
                  <a:lnTo>
                    <a:pt x="30204" y="907254"/>
                  </a:lnTo>
                  <a:lnTo>
                    <a:pt x="28527" y="907254"/>
                  </a:lnTo>
                  <a:lnTo>
                    <a:pt x="28527" y="905576"/>
                  </a:lnTo>
                  <a:lnTo>
                    <a:pt x="30204" y="905576"/>
                  </a:lnTo>
                  <a:lnTo>
                    <a:pt x="30204" y="896627"/>
                  </a:lnTo>
                  <a:lnTo>
                    <a:pt x="32442" y="896627"/>
                  </a:lnTo>
                  <a:lnTo>
                    <a:pt x="32442" y="894948"/>
                  </a:lnTo>
                  <a:lnTo>
                    <a:pt x="30204" y="894948"/>
                  </a:lnTo>
                  <a:lnTo>
                    <a:pt x="30204" y="891033"/>
                  </a:lnTo>
                  <a:lnTo>
                    <a:pt x="28527" y="891033"/>
                  </a:lnTo>
                  <a:lnTo>
                    <a:pt x="28527" y="889355"/>
                  </a:lnTo>
                  <a:lnTo>
                    <a:pt x="30204" y="889355"/>
                  </a:lnTo>
                  <a:lnTo>
                    <a:pt x="30204" y="885999"/>
                  </a:lnTo>
                  <a:lnTo>
                    <a:pt x="32442" y="885999"/>
                  </a:lnTo>
                  <a:lnTo>
                    <a:pt x="32442" y="878728"/>
                  </a:lnTo>
                  <a:lnTo>
                    <a:pt x="30204" y="878728"/>
                  </a:lnTo>
                  <a:lnTo>
                    <a:pt x="30204" y="873693"/>
                  </a:lnTo>
                  <a:lnTo>
                    <a:pt x="32442" y="873693"/>
                  </a:lnTo>
                  <a:lnTo>
                    <a:pt x="30204" y="871456"/>
                  </a:lnTo>
                  <a:lnTo>
                    <a:pt x="25170" y="871456"/>
                  </a:lnTo>
                  <a:lnTo>
                    <a:pt x="25170" y="873693"/>
                  </a:lnTo>
                  <a:lnTo>
                    <a:pt x="23492" y="873693"/>
                  </a:lnTo>
                  <a:lnTo>
                    <a:pt x="23492" y="871456"/>
                  </a:lnTo>
                  <a:lnTo>
                    <a:pt x="17899" y="871456"/>
                  </a:lnTo>
                  <a:lnTo>
                    <a:pt x="17899" y="873693"/>
                  </a:lnTo>
                  <a:lnTo>
                    <a:pt x="16221" y="873693"/>
                  </a:lnTo>
                  <a:lnTo>
                    <a:pt x="16221" y="877050"/>
                  </a:lnTo>
                  <a:lnTo>
                    <a:pt x="10627" y="877050"/>
                  </a:lnTo>
                  <a:lnTo>
                    <a:pt x="10627" y="871456"/>
                  </a:lnTo>
                  <a:lnTo>
                    <a:pt x="8950" y="871456"/>
                  </a:lnTo>
                  <a:lnTo>
                    <a:pt x="8950" y="869778"/>
                  </a:lnTo>
                  <a:lnTo>
                    <a:pt x="7271" y="868100"/>
                  </a:lnTo>
                  <a:lnTo>
                    <a:pt x="5593" y="868100"/>
                  </a:lnTo>
                  <a:lnTo>
                    <a:pt x="5593" y="860829"/>
                  </a:lnTo>
                  <a:lnTo>
                    <a:pt x="5593" y="860829"/>
                  </a:lnTo>
                  <a:lnTo>
                    <a:pt x="5593" y="857473"/>
                  </a:lnTo>
                  <a:lnTo>
                    <a:pt x="3915" y="857473"/>
                  </a:lnTo>
                  <a:lnTo>
                    <a:pt x="3915" y="853557"/>
                  </a:lnTo>
                  <a:lnTo>
                    <a:pt x="3915" y="853557"/>
                  </a:lnTo>
                  <a:lnTo>
                    <a:pt x="3915" y="846845"/>
                  </a:lnTo>
                  <a:lnTo>
                    <a:pt x="1678" y="846845"/>
                  </a:lnTo>
                  <a:lnTo>
                    <a:pt x="1678" y="842930"/>
                  </a:lnTo>
                  <a:lnTo>
                    <a:pt x="3915" y="842930"/>
                  </a:lnTo>
                  <a:lnTo>
                    <a:pt x="3915" y="836217"/>
                  </a:lnTo>
                  <a:lnTo>
                    <a:pt x="0" y="836217"/>
                  </a:lnTo>
                  <a:lnTo>
                    <a:pt x="0" y="833980"/>
                  </a:lnTo>
                  <a:lnTo>
                    <a:pt x="1678" y="832302"/>
                  </a:lnTo>
                  <a:lnTo>
                    <a:pt x="1678" y="828946"/>
                  </a:lnTo>
                  <a:lnTo>
                    <a:pt x="3915" y="828946"/>
                  </a:lnTo>
                  <a:lnTo>
                    <a:pt x="3915" y="825031"/>
                  </a:lnTo>
                  <a:lnTo>
                    <a:pt x="5593" y="825031"/>
                  </a:lnTo>
                  <a:lnTo>
                    <a:pt x="5593" y="823353"/>
                  </a:lnTo>
                  <a:lnTo>
                    <a:pt x="3915" y="823353"/>
                  </a:lnTo>
                  <a:lnTo>
                    <a:pt x="3915" y="821675"/>
                  </a:lnTo>
                  <a:lnTo>
                    <a:pt x="12865" y="821675"/>
                  </a:lnTo>
                  <a:lnTo>
                    <a:pt x="12865" y="819997"/>
                  </a:lnTo>
                  <a:lnTo>
                    <a:pt x="10627" y="819997"/>
                  </a:lnTo>
                  <a:lnTo>
                    <a:pt x="10627" y="818319"/>
                  </a:lnTo>
                  <a:lnTo>
                    <a:pt x="12865" y="818319"/>
                  </a:lnTo>
                  <a:lnTo>
                    <a:pt x="12865" y="814403"/>
                  </a:lnTo>
                  <a:lnTo>
                    <a:pt x="14543" y="814403"/>
                  </a:lnTo>
                  <a:lnTo>
                    <a:pt x="14543" y="812725"/>
                  </a:lnTo>
                  <a:lnTo>
                    <a:pt x="16221" y="812725"/>
                  </a:lnTo>
                  <a:lnTo>
                    <a:pt x="16221" y="809369"/>
                  </a:lnTo>
                  <a:lnTo>
                    <a:pt x="21814" y="809369"/>
                  </a:lnTo>
                  <a:lnTo>
                    <a:pt x="21814" y="805454"/>
                  </a:lnTo>
                  <a:lnTo>
                    <a:pt x="25170" y="805454"/>
                  </a:lnTo>
                  <a:lnTo>
                    <a:pt x="26848" y="803776"/>
                  </a:lnTo>
                  <a:lnTo>
                    <a:pt x="26848" y="796504"/>
                  </a:lnTo>
                  <a:lnTo>
                    <a:pt x="25170" y="794826"/>
                  </a:lnTo>
                  <a:lnTo>
                    <a:pt x="25170" y="791470"/>
                  </a:lnTo>
                  <a:lnTo>
                    <a:pt x="26848" y="791470"/>
                  </a:lnTo>
                  <a:lnTo>
                    <a:pt x="26848" y="793148"/>
                  </a:lnTo>
                  <a:lnTo>
                    <a:pt x="28527" y="793148"/>
                  </a:lnTo>
                  <a:lnTo>
                    <a:pt x="28527" y="789792"/>
                  </a:lnTo>
                  <a:lnTo>
                    <a:pt x="30204" y="789792"/>
                  </a:lnTo>
                  <a:lnTo>
                    <a:pt x="30204" y="788114"/>
                  </a:lnTo>
                  <a:lnTo>
                    <a:pt x="34120" y="788114"/>
                  </a:lnTo>
                  <a:lnTo>
                    <a:pt x="34120" y="785877"/>
                  </a:lnTo>
                  <a:lnTo>
                    <a:pt x="32442" y="785877"/>
                  </a:lnTo>
                  <a:lnTo>
                    <a:pt x="32442" y="784199"/>
                  </a:lnTo>
                  <a:lnTo>
                    <a:pt x="30204" y="784199"/>
                  </a:lnTo>
                  <a:lnTo>
                    <a:pt x="30204" y="776927"/>
                  </a:lnTo>
                  <a:lnTo>
                    <a:pt x="28527" y="776927"/>
                  </a:lnTo>
                  <a:lnTo>
                    <a:pt x="28527" y="773571"/>
                  </a:lnTo>
                  <a:lnTo>
                    <a:pt x="26848" y="773571"/>
                  </a:lnTo>
                  <a:lnTo>
                    <a:pt x="26848" y="766300"/>
                  </a:lnTo>
                  <a:lnTo>
                    <a:pt x="28527" y="766300"/>
                  </a:lnTo>
                  <a:lnTo>
                    <a:pt x="28527" y="761266"/>
                  </a:lnTo>
                  <a:lnTo>
                    <a:pt x="30204" y="761266"/>
                  </a:lnTo>
                  <a:lnTo>
                    <a:pt x="30204" y="755672"/>
                  </a:lnTo>
                  <a:lnTo>
                    <a:pt x="32442" y="753994"/>
                  </a:lnTo>
                  <a:lnTo>
                    <a:pt x="35798" y="753994"/>
                  </a:lnTo>
                  <a:lnTo>
                    <a:pt x="35798" y="752316"/>
                  </a:lnTo>
                  <a:lnTo>
                    <a:pt x="37476" y="752316"/>
                  </a:lnTo>
                  <a:lnTo>
                    <a:pt x="39154" y="750638"/>
                  </a:lnTo>
                  <a:lnTo>
                    <a:pt x="39154" y="746723"/>
                  </a:lnTo>
                  <a:lnTo>
                    <a:pt x="41391" y="746723"/>
                  </a:lnTo>
                  <a:lnTo>
                    <a:pt x="41391" y="743367"/>
                  </a:lnTo>
                  <a:lnTo>
                    <a:pt x="39154" y="743367"/>
                  </a:lnTo>
                  <a:lnTo>
                    <a:pt x="39154" y="741689"/>
                  </a:lnTo>
                  <a:lnTo>
                    <a:pt x="41391" y="741689"/>
                  </a:lnTo>
                  <a:lnTo>
                    <a:pt x="41391" y="740011"/>
                  </a:lnTo>
                  <a:lnTo>
                    <a:pt x="39154" y="740011"/>
                  </a:lnTo>
                  <a:lnTo>
                    <a:pt x="39154" y="736095"/>
                  </a:lnTo>
                  <a:lnTo>
                    <a:pt x="41391" y="736095"/>
                  </a:lnTo>
                  <a:lnTo>
                    <a:pt x="41391" y="732739"/>
                  </a:lnTo>
                  <a:lnTo>
                    <a:pt x="44747" y="732739"/>
                  </a:lnTo>
                  <a:lnTo>
                    <a:pt x="44747" y="731061"/>
                  </a:lnTo>
                  <a:lnTo>
                    <a:pt x="46425" y="731061"/>
                  </a:lnTo>
                  <a:lnTo>
                    <a:pt x="46425" y="722112"/>
                  </a:lnTo>
                  <a:lnTo>
                    <a:pt x="44747" y="719874"/>
                  </a:lnTo>
                  <a:lnTo>
                    <a:pt x="44747" y="710925"/>
                  </a:lnTo>
                  <a:lnTo>
                    <a:pt x="41391" y="710925"/>
                  </a:lnTo>
                  <a:lnTo>
                    <a:pt x="41391" y="709247"/>
                  </a:lnTo>
                  <a:lnTo>
                    <a:pt x="44747" y="709247"/>
                  </a:lnTo>
                  <a:lnTo>
                    <a:pt x="44747" y="707569"/>
                  </a:lnTo>
                  <a:lnTo>
                    <a:pt x="46425" y="707569"/>
                  </a:lnTo>
                  <a:lnTo>
                    <a:pt x="46425" y="704213"/>
                  </a:lnTo>
                  <a:lnTo>
                    <a:pt x="46425" y="704213"/>
                  </a:lnTo>
                  <a:lnTo>
                    <a:pt x="46425" y="700297"/>
                  </a:lnTo>
                  <a:lnTo>
                    <a:pt x="44747" y="700297"/>
                  </a:lnTo>
                  <a:lnTo>
                    <a:pt x="44747" y="689670"/>
                  </a:lnTo>
                  <a:lnTo>
                    <a:pt x="46425" y="689670"/>
                  </a:lnTo>
                  <a:lnTo>
                    <a:pt x="46425" y="687992"/>
                  </a:lnTo>
                  <a:lnTo>
                    <a:pt x="52019" y="687992"/>
                  </a:lnTo>
                  <a:lnTo>
                    <a:pt x="50341" y="686314"/>
                  </a:lnTo>
                  <a:lnTo>
                    <a:pt x="50341" y="684636"/>
                  </a:lnTo>
                  <a:lnTo>
                    <a:pt x="52019" y="684636"/>
                  </a:lnTo>
                  <a:lnTo>
                    <a:pt x="52019" y="682398"/>
                  </a:lnTo>
                  <a:lnTo>
                    <a:pt x="53697" y="682398"/>
                  </a:lnTo>
                  <a:lnTo>
                    <a:pt x="53697" y="680720"/>
                  </a:lnTo>
                  <a:lnTo>
                    <a:pt x="53697" y="680720"/>
                  </a:lnTo>
                  <a:lnTo>
                    <a:pt x="53697" y="677364"/>
                  </a:lnTo>
                  <a:lnTo>
                    <a:pt x="52019" y="677364"/>
                  </a:lnTo>
                  <a:lnTo>
                    <a:pt x="52019" y="675686"/>
                  </a:lnTo>
                  <a:lnTo>
                    <a:pt x="50341" y="675686"/>
                  </a:lnTo>
                  <a:lnTo>
                    <a:pt x="50341" y="671771"/>
                  </a:lnTo>
                  <a:lnTo>
                    <a:pt x="50341" y="671771"/>
                  </a:lnTo>
                  <a:lnTo>
                    <a:pt x="50341" y="670093"/>
                  </a:lnTo>
                  <a:lnTo>
                    <a:pt x="44747" y="670093"/>
                  </a:lnTo>
                  <a:lnTo>
                    <a:pt x="44747" y="668415"/>
                  </a:lnTo>
                  <a:lnTo>
                    <a:pt x="44747" y="670093"/>
                  </a:lnTo>
                  <a:lnTo>
                    <a:pt x="44747" y="668415"/>
                  </a:lnTo>
                  <a:lnTo>
                    <a:pt x="37476" y="668415"/>
                  </a:lnTo>
                  <a:lnTo>
                    <a:pt x="37476" y="665059"/>
                  </a:lnTo>
                  <a:lnTo>
                    <a:pt x="35798" y="662821"/>
                  </a:lnTo>
                  <a:lnTo>
                    <a:pt x="39154" y="662821"/>
                  </a:lnTo>
                  <a:lnTo>
                    <a:pt x="39154" y="665059"/>
                  </a:lnTo>
                  <a:lnTo>
                    <a:pt x="43069" y="665059"/>
                  </a:lnTo>
                  <a:lnTo>
                    <a:pt x="43069" y="662821"/>
                  </a:lnTo>
                  <a:lnTo>
                    <a:pt x="53697" y="662821"/>
                  </a:lnTo>
                  <a:lnTo>
                    <a:pt x="53697" y="665059"/>
                  </a:lnTo>
                  <a:lnTo>
                    <a:pt x="57053" y="665059"/>
                  </a:lnTo>
                  <a:lnTo>
                    <a:pt x="57053" y="657787"/>
                  </a:lnTo>
                  <a:lnTo>
                    <a:pt x="60968" y="657787"/>
                  </a:lnTo>
                  <a:lnTo>
                    <a:pt x="60968" y="653872"/>
                  </a:lnTo>
                  <a:lnTo>
                    <a:pt x="58731" y="653872"/>
                  </a:lnTo>
                  <a:lnTo>
                    <a:pt x="58731" y="652194"/>
                  </a:lnTo>
                  <a:lnTo>
                    <a:pt x="53697" y="652194"/>
                  </a:lnTo>
                  <a:lnTo>
                    <a:pt x="53697" y="650516"/>
                  </a:lnTo>
                  <a:lnTo>
                    <a:pt x="52019" y="650516"/>
                  </a:lnTo>
                  <a:lnTo>
                    <a:pt x="50341" y="652194"/>
                  </a:lnTo>
                  <a:lnTo>
                    <a:pt x="50341" y="650516"/>
                  </a:lnTo>
                  <a:lnTo>
                    <a:pt x="44747" y="650516"/>
                  </a:lnTo>
                  <a:lnTo>
                    <a:pt x="44747" y="652194"/>
                  </a:lnTo>
                  <a:lnTo>
                    <a:pt x="43069" y="652194"/>
                  </a:lnTo>
                  <a:lnTo>
                    <a:pt x="43069" y="648838"/>
                  </a:lnTo>
                  <a:lnTo>
                    <a:pt x="44747" y="648838"/>
                  </a:lnTo>
                  <a:lnTo>
                    <a:pt x="44747" y="647160"/>
                  </a:lnTo>
                  <a:lnTo>
                    <a:pt x="43069" y="647160"/>
                  </a:lnTo>
                  <a:lnTo>
                    <a:pt x="44747" y="647160"/>
                  </a:lnTo>
                  <a:lnTo>
                    <a:pt x="43069" y="647160"/>
                  </a:lnTo>
                  <a:lnTo>
                    <a:pt x="43069" y="645482"/>
                  </a:lnTo>
                  <a:lnTo>
                    <a:pt x="44747" y="645482"/>
                  </a:lnTo>
                  <a:lnTo>
                    <a:pt x="43069" y="643244"/>
                  </a:lnTo>
                  <a:lnTo>
                    <a:pt x="43069" y="641566"/>
                  </a:lnTo>
                  <a:lnTo>
                    <a:pt x="44747" y="641566"/>
                  </a:lnTo>
                  <a:lnTo>
                    <a:pt x="44747" y="639888"/>
                  </a:lnTo>
                  <a:lnTo>
                    <a:pt x="46425" y="639888"/>
                  </a:lnTo>
                  <a:lnTo>
                    <a:pt x="46425" y="632617"/>
                  </a:lnTo>
                  <a:lnTo>
                    <a:pt x="44747" y="632617"/>
                  </a:lnTo>
                  <a:lnTo>
                    <a:pt x="44747" y="629261"/>
                  </a:lnTo>
                  <a:lnTo>
                    <a:pt x="46425" y="629261"/>
                  </a:lnTo>
                  <a:lnTo>
                    <a:pt x="46425" y="627583"/>
                  </a:lnTo>
                  <a:lnTo>
                    <a:pt x="48104" y="627583"/>
                  </a:lnTo>
                  <a:lnTo>
                    <a:pt x="48104" y="625345"/>
                  </a:lnTo>
                  <a:lnTo>
                    <a:pt x="46425" y="625345"/>
                  </a:lnTo>
                  <a:lnTo>
                    <a:pt x="46425" y="623667"/>
                  </a:lnTo>
                  <a:lnTo>
                    <a:pt x="44747" y="623667"/>
                  </a:lnTo>
                  <a:lnTo>
                    <a:pt x="44747" y="621989"/>
                  </a:lnTo>
                  <a:lnTo>
                    <a:pt x="41391" y="621989"/>
                  </a:lnTo>
                  <a:lnTo>
                    <a:pt x="43069" y="620311"/>
                  </a:lnTo>
                  <a:lnTo>
                    <a:pt x="43069" y="614718"/>
                  </a:lnTo>
                  <a:lnTo>
                    <a:pt x="44747" y="614718"/>
                  </a:lnTo>
                  <a:lnTo>
                    <a:pt x="44747" y="609684"/>
                  </a:lnTo>
                  <a:lnTo>
                    <a:pt x="41391" y="609684"/>
                  </a:lnTo>
                  <a:lnTo>
                    <a:pt x="41391" y="605768"/>
                  </a:lnTo>
                  <a:lnTo>
                    <a:pt x="39154" y="605768"/>
                  </a:lnTo>
                  <a:lnTo>
                    <a:pt x="37476" y="604090"/>
                  </a:lnTo>
                  <a:lnTo>
                    <a:pt x="35798" y="604090"/>
                  </a:lnTo>
                  <a:lnTo>
                    <a:pt x="35798" y="595141"/>
                  </a:lnTo>
                  <a:lnTo>
                    <a:pt x="34120" y="595141"/>
                  </a:lnTo>
                  <a:lnTo>
                    <a:pt x="34120" y="593463"/>
                  </a:lnTo>
                  <a:lnTo>
                    <a:pt x="35798" y="593463"/>
                  </a:lnTo>
                  <a:lnTo>
                    <a:pt x="35798" y="591785"/>
                  </a:lnTo>
                  <a:lnTo>
                    <a:pt x="37476" y="591785"/>
                  </a:lnTo>
                  <a:lnTo>
                    <a:pt x="37476" y="588429"/>
                  </a:lnTo>
                  <a:lnTo>
                    <a:pt x="37476" y="588429"/>
                  </a:lnTo>
                  <a:lnTo>
                    <a:pt x="37476" y="584513"/>
                  </a:lnTo>
                  <a:lnTo>
                    <a:pt x="35798" y="584513"/>
                  </a:lnTo>
                  <a:lnTo>
                    <a:pt x="35798" y="581157"/>
                  </a:lnTo>
                  <a:lnTo>
                    <a:pt x="35798" y="581157"/>
                  </a:lnTo>
                  <a:lnTo>
                    <a:pt x="34120" y="579479"/>
                  </a:lnTo>
                  <a:lnTo>
                    <a:pt x="34120" y="579479"/>
                  </a:lnTo>
                  <a:lnTo>
                    <a:pt x="34120" y="577242"/>
                  </a:lnTo>
                  <a:lnTo>
                    <a:pt x="37476" y="577242"/>
                  </a:lnTo>
                  <a:lnTo>
                    <a:pt x="37476" y="575564"/>
                  </a:lnTo>
                  <a:lnTo>
                    <a:pt x="39154" y="575564"/>
                  </a:lnTo>
                  <a:lnTo>
                    <a:pt x="39154" y="577242"/>
                  </a:lnTo>
                  <a:lnTo>
                    <a:pt x="41391" y="579479"/>
                  </a:lnTo>
                  <a:lnTo>
                    <a:pt x="41391" y="577242"/>
                  </a:lnTo>
                  <a:lnTo>
                    <a:pt x="44747" y="577242"/>
                  </a:lnTo>
                  <a:lnTo>
                    <a:pt x="44747" y="563258"/>
                  </a:lnTo>
                  <a:lnTo>
                    <a:pt x="43069" y="563258"/>
                  </a:lnTo>
                  <a:lnTo>
                    <a:pt x="43069" y="561580"/>
                  </a:lnTo>
                  <a:lnTo>
                    <a:pt x="41391" y="561580"/>
                  </a:lnTo>
                  <a:lnTo>
                    <a:pt x="41391" y="557665"/>
                  </a:lnTo>
                  <a:lnTo>
                    <a:pt x="43069" y="557665"/>
                  </a:lnTo>
                  <a:lnTo>
                    <a:pt x="41391" y="555987"/>
                  </a:lnTo>
                  <a:lnTo>
                    <a:pt x="43069" y="555987"/>
                  </a:lnTo>
                  <a:lnTo>
                    <a:pt x="43069" y="554309"/>
                  </a:lnTo>
                  <a:lnTo>
                    <a:pt x="41391" y="554309"/>
                  </a:lnTo>
                  <a:lnTo>
                    <a:pt x="41391" y="548715"/>
                  </a:lnTo>
                  <a:lnTo>
                    <a:pt x="43069" y="548715"/>
                  </a:lnTo>
                  <a:lnTo>
                    <a:pt x="41391" y="547037"/>
                  </a:lnTo>
                  <a:lnTo>
                    <a:pt x="41391" y="545359"/>
                  </a:lnTo>
                  <a:lnTo>
                    <a:pt x="43069" y="545359"/>
                  </a:lnTo>
                  <a:lnTo>
                    <a:pt x="43069" y="542003"/>
                  </a:lnTo>
                  <a:lnTo>
                    <a:pt x="41391" y="542003"/>
                  </a:lnTo>
                  <a:lnTo>
                    <a:pt x="41391" y="533054"/>
                  </a:lnTo>
                  <a:lnTo>
                    <a:pt x="39154" y="533054"/>
                  </a:lnTo>
                  <a:lnTo>
                    <a:pt x="39154" y="531376"/>
                  </a:lnTo>
                  <a:lnTo>
                    <a:pt x="41391" y="531376"/>
                  </a:lnTo>
                  <a:lnTo>
                    <a:pt x="41391" y="529138"/>
                  </a:lnTo>
                  <a:lnTo>
                    <a:pt x="43069" y="529138"/>
                  </a:lnTo>
                  <a:lnTo>
                    <a:pt x="43069" y="527460"/>
                  </a:lnTo>
                  <a:lnTo>
                    <a:pt x="41391" y="527460"/>
                  </a:lnTo>
                  <a:lnTo>
                    <a:pt x="41391" y="525782"/>
                  </a:lnTo>
                  <a:lnTo>
                    <a:pt x="43069" y="525782"/>
                  </a:lnTo>
                  <a:lnTo>
                    <a:pt x="43069" y="522426"/>
                  </a:lnTo>
                  <a:lnTo>
                    <a:pt x="46425" y="522426"/>
                  </a:lnTo>
                  <a:lnTo>
                    <a:pt x="46425" y="516833"/>
                  </a:lnTo>
                  <a:lnTo>
                    <a:pt x="43069" y="516833"/>
                  </a:lnTo>
                  <a:lnTo>
                    <a:pt x="43069" y="515155"/>
                  </a:lnTo>
                  <a:lnTo>
                    <a:pt x="43069" y="515155"/>
                  </a:lnTo>
                  <a:lnTo>
                    <a:pt x="43069" y="513477"/>
                  </a:lnTo>
                  <a:lnTo>
                    <a:pt x="44747" y="511239"/>
                  </a:lnTo>
                  <a:lnTo>
                    <a:pt x="46425" y="511239"/>
                  </a:lnTo>
                  <a:lnTo>
                    <a:pt x="46425" y="507883"/>
                  </a:lnTo>
                  <a:lnTo>
                    <a:pt x="48104" y="507883"/>
                  </a:lnTo>
                  <a:lnTo>
                    <a:pt x="48104" y="504527"/>
                  </a:lnTo>
                  <a:lnTo>
                    <a:pt x="46425" y="504527"/>
                  </a:lnTo>
                  <a:lnTo>
                    <a:pt x="46425" y="497256"/>
                  </a:lnTo>
                  <a:lnTo>
                    <a:pt x="52019" y="497256"/>
                  </a:lnTo>
                  <a:lnTo>
                    <a:pt x="52019" y="495578"/>
                  </a:lnTo>
                  <a:lnTo>
                    <a:pt x="50341" y="495578"/>
                  </a:lnTo>
                  <a:lnTo>
                    <a:pt x="50341" y="493900"/>
                  </a:lnTo>
                  <a:lnTo>
                    <a:pt x="52019" y="493900"/>
                  </a:lnTo>
                  <a:lnTo>
                    <a:pt x="52019" y="489984"/>
                  </a:lnTo>
                  <a:lnTo>
                    <a:pt x="53697" y="489984"/>
                  </a:lnTo>
                  <a:lnTo>
                    <a:pt x="53697" y="482713"/>
                  </a:lnTo>
                  <a:lnTo>
                    <a:pt x="52019" y="482713"/>
                  </a:lnTo>
                  <a:lnTo>
                    <a:pt x="52019" y="481035"/>
                  </a:lnTo>
                  <a:lnTo>
                    <a:pt x="52019" y="481035"/>
                  </a:lnTo>
                  <a:lnTo>
                    <a:pt x="52019" y="479357"/>
                  </a:lnTo>
                  <a:lnTo>
                    <a:pt x="52019" y="479357"/>
                  </a:lnTo>
                  <a:lnTo>
                    <a:pt x="52019" y="476001"/>
                  </a:lnTo>
                  <a:lnTo>
                    <a:pt x="53697" y="476001"/>
                  </a:lnTo>
                  <a:lnTo>
                    <a:pt x="53697" y="474323"/>
                  </a:lnTo>
                  <a:lnTo>
                    <a:pt x="57053" y="474323"/>
                  </a:lnTo>
                  <a:lnTo>
                    <a:pt x="57053" y="472085"/>
                  </a:lnTo>
                  <a:lnTo>
                    <a:pt x="60968" y="472085"/>
                  </a:lnTo>
                  <a:lnTo>
                    <a:pt x="60968" y="470407"/>
                  </a:lnTo>
                  <a:lnTo>
                    <a:pt x="64324" y="470407"/>
                  </a:lnTo>
                  <a:lnTo>
                    <a:pt x="64324" y="467051"/>
                  </a:lnTo>
                  <a:lnTo>
                    <a:pt x="66002" y="467051"/>
                  </a:lnTo>
                  <a:lnTo>
                    <a:pt x="66002" y="463136"/>
                  </a:lnTo>
                  <a:lnTo>
                    <a:pt x="64324" y="463136"/>
                  </a:lnTo>
                  <a:lnTo>
                    <a:pt x="64324" y="461458"/>
                  </a:lnTo>
                  <a:lnTo>
                    <a:pt x="62646" y="461458"/>
                  </a:lnTo>
                  <a:lnTo>
                    <a:pt x="62646" y="449152"/>
                  </a:lnTo>
                  <a:lnTo>
                    <a:pt x="60968" y="447474"/>
                  </a:lnTo>
                  <a:lnTo>
                    <a:pt x="60968" y="445796"/>
                  </a:lnTo>
                  <a:lnTo>
                    <a:pt x="60968" y="445796"/>
                  </a:lnTo>
                  <a:lnTo>
                    <a:pt x="58731" y="443559"/>
                  </a:lnTo>
                  <a:lnTo>
                    <a:pt x="58731" y="438525"/>
                  </a:lnTo>
                  <a:lnTo>
                    <a:pt x="57053" y="438525"/>
                  </a:lnTo>
                  <a:lnTo>
                    <a:pt x="57053" y="436847"/>
                  </a:lnTo>
                  <a:lnTo>
                    <a:pt x="58731" y="436847"/>
                  </a:lnTo>
                  <a:lnTo>
                    <a:pt x="58731" y="429575"/>
                  </a:lnTo>
                  <a:lnTo>
                    <a:pt x="57053" y="429575"/>
                  </a:lnTo>
                  <a:lnTo>
                    <a:pt x="57053" y="425660"/>
                  </a:lnTo>
                  <a:lnTo>
                    <a:pt x="58731" y="425660"/>
                  </a:lnTo>
                  <a:lnTo>
                    <a:pt x="58731" y="418948"/>
                  </a:lnTo>
                  <a:lnTo>
                    <a:pt x="57053" y="417270"/>
                  </a:lnTo>
                  <a:lnTo>
                    <a:pt x="60968" y="417270"/>
                  </a:lnTo>
                  <a:lnTo>
                    <a:pt x="60968" y="415032"/>
                  </a:lnTo>
                  <a:lnTo>
                    <a:pt x="58731" y="415032"/>
                  </a:lnTo>
                  <a:lnTo>
                    <a:pt x="58731" y="408320"/>
                  </a:lnTo>
                  <a:lnTo>
                    <a:pt x="60968" y="408320"/>
                  </a:lnTo>
                  <a:lnTo>
                    <a:pt x="60968" y="409998"/>
                  </a:lnTo>
                  <a:lnTo>
                    <a:pt x="62646" y="408320"/>
                  </a:lnTo>
                  <a:lnTo>
                    <a:pt x="62646" y="402727"/>
                  </a:lnTo>
                  <a:lnTo>
                    <a:pt x="64324" y="402727"/>
                  </a:lnTo>
                  <a:lnTo>
                    <a:pt x="64324" y="401049"/>
                  </a:lnTo>
                  <a:lnTo>
                    <a:pt x="69918" y="401049"/>
                  </a:lnTo>
                  <a:lnTo>
                    <a:pt x="69918" y="395455"/>
                  </a:lnTo>
                  <a:lnTo>
                    <a:pt x="71596" y="395455"/>
                  </a:lnTo>
                  <a:lnTo>
                    <a:pt x="71596" y="393777"/>
                  </a:lnTo>
                  <a:lnTo>
                    <a:pt x="73274" y="392099"/>
                  </a:lnTo>
                  <a:lnTo>
                    <a:pt x="76630" y="392099"/>
                  </a:lnTo>
                  <a:lnTo>
                    <a:pt x="76630" y="383150"/>
                  </a:lnTo>
                  <a:lnTo>
                    <a:pt x="76630" y="383150"/>
                  </a:lnTo>
                  <a:lnTo>
                    <a:pt x="76630" y="372522"/>
                  </a:lnTo>
                  <a:lnTo>
                    <a:pt x="74952" y="372522"/>
                  </a:lnTo>
                  <a:lnTo>
                    <a:pt x="74952" y="368607"/>
                  </a:lnTo>
                  <a:lnTo>
                    <a:pt x="76630" y="368607"/>
                  </a:lnTo>
                  <a:lnTo>
                    <a:pt x="76630" y="366929"/>
                  </a:lnTo>
                  <a:lnTo>
                    <a:pt x="73274" y="366929"/>
                  </a:lnTo>
                  <a:lnTo>
                    <a:pt x="73274" y="365251"/>
                  </a:lnTo>
                  <a:lnTo>
                    <a:pt x="76630" y="365251"/>
                  </a:lnTo>
                  <a:lnTo>
                    <a:pt x="76630" y="357979"/>
                  </a:lnTo>
                  <a:lnTo>
                    <a:pt x="78867" y="357979"/>
                  </a:lnTo>
                  <a:lnTo>
                    <a:pt x="78867" y="356301"/>
                  </a:lnTo>
                  <a:lnTo>
                    <a:pt x="80545" y="356301"/>
                  </a:lnTo>
                  <a:lnTo>
                    <a:pt x="80545" y="349030"/>
                  </a:lnTo>
                  <a:lnTo>
                    <a:pt x="82223" y="349030"/>
                  </a:lnTo>
                  <a:lnTo>
                    <a:pt x="82223" y="343996"/>
                  </a:lnTo>
                  <a:lnTo>
                    <a:pt x="83901" y="343996"/>
                  </a:lnTo>
                  <a:lnTo>
                    <a:pt x="83901" y="342318"/>
                  </a:lnTo>
                  <a:lnTo>
                    <a:pt x="85579" y="342318"/>
                  </a:lnTo>
                  <a:lnTo>
                    <a:pt x="85579" y="336724"/>
                  </a:lnTo>
                  <a:lnTo>
                    <a:pt x="87257" y="336724"/>
                  </a:lnTo>
                  <a:lnTo>
                    <a:pt x="87257" y="338402"/>
                  </a:lnTo>
                  <a:lnTo>
                    <a:pt x="89495" y="338402"/>
                  </a:lnTo>
                  <a:lnTo>
                    <a:pt x="89495" y="336724"/>
                  </a:lnTo>
                  <a:lnTo>
                    <a:pt x="91173" y="336724"/>
                  </a:lnTo>
                  <a:lnTo>
                    <a:pt x="91173" y="333368"/>
                  </a:lnTo>
                  <a:lnTo>
                    <a:pt x="89495" y="333368"/>
                  </a:lnTo>
                  <a:lnTo>
                    <a:pt x="89495" y="331691"/>
                  </a:lnTo>
                  <a:lnTo>
                    <a:pt x="91173" y="329453"/>
                  </a:lnTo>
                  <a:lnTo>
                    <a:pt x="89495" y="329453"/>
                  </a:lnTo>
                  <a:lnTo>
                    <a:pt x="89495" y="315469"/>
                  </a:lnTo>
                  <a:lnTo>
                    <a:pt x="91173" y="313791"/>
                  </a:lnTo>
                  <a:lnTo>
                    <a:pt x="91173" y="311554"/>
                  </a:lnTo>
                  <a:lnTo>
                    <a:pt x="92851" y="311554"/>
                  </a:lnTo>
                  <a:lnTo>
                    <a:pt x="92851" y="309876"/>
                  </a:lnTo>
                  <a:lnTo>
                    <a:pt x="91173" y="309876"/>
                  </a:lnTo>
                  <a:lnTo>
                    <a:pt x="91173" y="308198"/>
                  </a:lnTo>
                  <a:lnTo>
                    <a:pt x="87257" y="308198"/>
                  </a:lnTo>
                  <a:lnTo>
                    <a:pt x="89495" y="308198"/>
                  </a:lnTo>
                  <a:lnTo>
                    <a:pt x="87257" y="308198"/>
                  </a:lnTo>
                  <a:lnTo>
                    <a:pt x="87257" y="309876"/>
                  </a:lnTo>
                  <a:lnTo>
                    <a:pt x="85579" y="309876"/>
                  </a:lnTo>
                  <a:lnTo>
                    <a:pt x="85579" y="308198"/>
                  </a:lnTo>
                  <a:lnTo>
                    <a:pt x="83901" y="308198"/>
                  </a:lnTo>
                  <a:lnTo>
                    <a:pt x="83901" y="300927"/>
                  </a:lnTo>
                  <a:lnTo>
                    <a:pt x="85579" y="300927"/>
                  </a:lnTo>
                  <a:lnTo>
                    <a:pt x="85579" y="299248"/>
                  </a:lnTo>
                  <a:lnTo>
                    <a:pt x="87257" y="299248"/>
                  </a:lnTo>
                  <a:lnTo>
                    <a:pt x="85579" y="297570"/>
                  </a:lnTo>
                  <a:lnTo>
                    <a:pt x="83901" y="297570"/>
                  </a:lnTo>
                  <a:lnTo>
                    <a:pt x="83901" y="294214"/>
                  </a:lnTo>
                  <a:lnTo>
                    <a:pt x="82223" y="294214"/>
                  </a:lnTo>
                  <a:lnTo>
                    <a:pt x="82223" y="288621"/>
                  </a:lnTo>
                  <a:lnTo>
                    <a:pt x="83901" y="288621"/>
                  </a:lnTo>
                  <a:lnTo>
                    <a:pt x="83901" y="286943"/>
                  </a:lnTo>
                  <a:lnTo>
                    <a:pt x="82223" y="286943"/>
                  </a:lnTo>
                  <a:lnTo>
                    <a:pt x="82223" y="285265"/>
                  </a:lnTo>
                  <a:lnTo>
                    <a:pt x="80545" y="285265"/>
                  </a:lnTo>
                  <a:lnTo>
                    <a:pt x="80545" y="283028"/>
                  </a:lnTo>
                  <a:lnTo>
                    <a:pt x="82223" y="283028"/>
                  </a:lnTo>
                  <a:lnTo>
                    <a:pt x="80545" y="283028"/>
                  </a:lnTo>
                  <a:lnTo>
                    <a:pt x="82223" y="283028"/>
                  </a:lnTo>
                  <a:lnTo>
                    <a:pt x="82223" y="281350"/>
                  </a:lnTo>
                  <a:lnTo>
                    <a:pt x="80545" y="281350"/>
                  </a:lnTo>
                  <a:lnTo>
                    <a:pt x="80545" y="279671"/>
                  </a:lnTo>
                  <a:lnTo>
                    <a:pt x="80545" y="279671"/>
                  </a:lnTo>
                  <a:lnTo>
                    <a:pt x="80545" y="277993"/>
                  </a:lnTo>
                  <a:lnTo>
                    <a:pt x="78867" y="277993"/>
                  </a:lnTo>
                  <a:lnTo>
                    <a:pt x="78867" y="274637"/>
                  </a:lnTo>
                  <a:lnTo>
                    <a:pt x="80545" y="274637"/>
                  </a:lnTo>
                  <a:lnTo>
                    <a:pt x="80545" y="272400"/>
                  </a:lnTo>
                  <a:lnTo>
                    <a:pt x="80545" y="274637"/>
                  </a:lnTo>
                  <a:lnTo>
                    <a:pt x="80545" y="272400"/>
                  </a:lnTo>
                  <a:lnTo>
                    <a:pt x="82223" y="272400"/>
                  </a:lnTo>
                  <a:lnTo>
                    <a:pt x="82223" y="270722"/>
                  </a:lnTo>
                  <a:lnTo>
                    <a:pt x="80545" y="270722"/>
                  </a:lnTo>
                  <a:lnTo>
                    <a:pt x="80545" y="269044"/>
                  </a:lnTo>
                  <a:lnTo>
                    <a:pt x="78867" y="269044"/>
                  </a:lnTo>
                  <a:lnTo>
                    <a:pt x="78867" y="270722"/>
                  </a:lnTo>
                  <a:lnTo>
                    <a:pt x="76630" y="269044"/>
                  </a:lnTo>
                  <a:lnTo>
                    <a:pt x="76630" y="267366"/>
                  </a:lnTo>
                  <a:lnTo>
                    <a:pt x="74952" y="269044"/>
                  </a:lnTo>
                  <a:lnTo>
                    <a:pt x="74952" y="261773"/>
                  </a:lnTo>
                  <a:lnTo>
                    <a:pt x="73274" y="261773"/>
                  </a:lnTo>
                  <a:lnTo>
                    <a:pt x="73274" y="254501"/>
                  </a:lnTo>
                  <a:lnTo>
                    <a:pt x="73274" y="254501"/>
                  </a:lnTo>
                  <a:lnTo>
                    <a:pt x="73274" y="252823"/>
                  </a:lnTo>
                  <a:lnTo>
                    <a:pt x="74952" y="252823"/>
                  </a:lnTo>
                  <a:lnTo>
                    <a:pt x="74952" y="247789"/>
                  </a:lnTo>
                  <a:lnTo>
                    <a:pt x="78867" y="247789"/>
                  </a:lnTo>
                  <a:lnTo>
                    <a:pt x="78867" y="246111"/>
                  </a:lnTo>
                  <a:lnTo>
                    <a:pt x="80545" y="246111"/>
                  </a:lnTo>
                  <a:lnTo>
                    <a:pt x="80545" y="243874"/>
                  </a:lnTo>
                  <a:lnTo>
                    <a:pt x="78867" y="243874"/>
                  </a:lnTo>
                  <a:lnTo>
                    <a:pt x="78867" y="242196"/>
                  </a:lnTo>
                  <a:lnTo>
                    <a:pt x="80545" y="242196"/>
                  </a:lnTo>
                  <a:lnTo>
                    <a:pt x="80545" y="233246"/>
                  </a:lnTo>
                  <a:lnTo>
                    <a:pt x="82223" y="233246"/>
                  </a:lnTo>
                  <a:lnTo>
                    <a:pt x="82223" y="229890"/>
                  </a:lnTo>
                  <a:lnTo>
                    <a:pt x="83901" y="229890"/>
                  </a:lnTo>
                  <a:lnTo>
                    <a:pt x="83901" y="228212"/>
                  </a:lnTo>
                  <a:lnTo>
                    <a:pt x="89495" y="228212"/>
                  </a:lnTo>
                  <a:lnTo>
                    <a:pt x="89495" y="222619"/>
                  </a:lnTo>
                  <a:lnTo>
                    <a:pt x="91173" y="222619"/>
                  </a:lnTo>
                  <a:lnTo>
                    <a:pt x="91173" y="220940"/>
                  </a:lnTo>
                  <a:lnTo>
                    <a:pt x="89495" y="220940"/>
                  </a:lnTo>
                  <a:lnTo>
                    <a:pt x="89495" y="219262"/>
                  </a:lnTo>
                  <a:lnTo>
                    <a:pt x="87257" y="219262"/>
                  </a:lnTo>
                  <a:lnTo>
                    <a:pt x="87257" y="217584"/>
                  </a:lnTo>
                  <a:lnTo>
                    <a:pt x="89495" y="217584"/>
                  </a:lnTo>
                  <a:lnTo>
                    <a:pt x="89495" y="208635"/>
                  </a:lnTo>
                  <a:lnTo>
                    <a:pt x="87257" y="208635"/>
                  </a:lnTo>
                  <a:lnTo>
                    <a:pt x="87257" y="201363"/>
                  </a:lnTo>
                  <a:lnTo>
                    <a:pt x="85579" y="201363"/>
                  </a:lnTo>
                  <a:lnTo>
                    <a:pt x="85579" y="197448"/>
                  </a:lnTo>
                  <a:lnTo>
                    <a:pt x="87257" y="197448"/>
                  </a:lnTo>
                  <a:lnTo>
                    <a:pt x="87257" y="194092"/>
                  </a:lnTo>
                  <a:lnTo>
                    <a:pt x="91173" y="194092"/>
                  </a:lnTo>
                  <a:lnTo>
                    <a:pt x="91173" y="190736"/>
                  </a:lnTo>
                  <a:lnTo>
                    <a:pt x="92851" y="190736"/>
                  </a:lnTo>
                  <a:lnTo>
                    <a:pt x="92851" y="183465"/>
                  </a:lnTo>
                  <a:lnTo>
                    <a:pt x="92851" y="183465"/>
                  </a:lnTo>
                  <a:lnTo>
                    <a:pt x="92851" y="177871"/>
                  </a:lnTo>
                  <a:lnTo>
                    <a:pt x="94529" y="177871"/>
                  </a:lnTo>
                  <a:lnTo>
                    <a:pt x="94529" y="172837"/>
                  </a:lnTo>
                  <a:lnTo>
                    <a:pt x="96207" y="174515"/>
                  </a:lnTo>
                  <a:lnTo>
                    <a:pt x="96207" y="171159"/>
                  </a:lnTo>
                  <a:lnTo>
                    <a:pt x="98444" y="171159"/>
                  </a:lnTo>
                  <a:lnTo>
                    <a:pt x="98444" y="168922"/>
                  </a:lnTo>
                  <a:lnTo>
                    <a:pt x="100122" y="168922"/>
                  </a:lnTo>
                  <a:lnTo>
                    <a:pt x="98444" y="168922"/>
                  </a:lnTo>
                  <a:lnTo>
                    <a:pt x="100122" y="168922"/>
                  </a:lnTo>
                  <a:lnTo>
                    <a:pt x="100122" y="167244"/>
                  </a:lnTo>
                  <a:lnTo>
                    <a:pt x="100122" y="168922"/>
                  </a:lnTo>
                  <a:lnTo>
                    <a:pt x="101800" y="168922"/>
                  </a:lnTo>
                  <a:lnTo>
                    <a:pt x="101800" y="165566"/>
                  </a:lnTo>
                  <a:lnTo>
                    <a:pt x="103478" y="165566"/>
                  </a:lnTo>
                  <a:lnTo>
                    <a:pt x="103478" y="163888"/>
                  </a:lnTo>
                  <a:lnTo>
                    <a:pt x="105156" y="163888"/>
                  </a:lnTo>
                  <a:lnTo>
                    <a:pt x="105156" y="160531"/>
                  </a:lnTo>
                  <a:lnTo>
                    <a:pt x="107394" y="160531"/>
                  </a:lnTo>
                  <a:lnTo>
                    <a:pt x="107394" y="154938"/>
                  </a:lnTo>
                  <a:lnTo>
                    <a:pt x="109072" y="154938"/>
                  </a:lnTo>
                  <a:lnTo>
                    <a:pt x="109072" y="151582"/>
                  </a:lnTo>
                  <a:lnTo>
                    <a:pt x="110750" y="151582"/>
                  </a:lnTo>
                  <a:lnTo>
                    <a:pt x="110750" y="149345"/>
                  </a:lnTo>
                  <a:lnTo>
                    <a:pt x="112428" y="149345"/>
                  </a:lnTo>
                  <a:lnTo>
                    <a:pt x="110750" y="147667"/>
                  </a:lnTo>
                  <a:lnTo>
                    <a:pt x="112428" y="147667"/>
                  </a:lnTo>
                  <a:lnTo>
                    <a:pt x="112428" y="144311"/>
                  </a:lnTo>
                  <a:lnTo>
                    <a:pt x="114106" y="144311"/>
                  </a:lnTo>
                  <a:lnTo>
                    <a:pt x="114106" y="138717"/>
                  </a:lnTo>
                  <a:lnTo>
                    <a:pt x="123055" y="138717"/>
                  </a:lnTo>
                  <a:lnTo>
                    <a:pt x="123055" y="137039"/>
                  </a:lnTo>
                  <a:lnTo>
                    <a:pt x="126971" y="137039"/>
                  </a:lnTo>
                  <a:lnTo>
                    <a:pt x="126971" y="135361"/>
                  </a:lnTo>
                  <a:lnTo>
                    <a:pt x="128649" y="133683"/>
                  </a:lnTo>
                  <a:lnTo>
                    <a:pt x="126971" y="133683"/>
                  </a:lnTo>
                  <a:lnTo>
                    <a:pt x="126971" y="132005"/>
                  </a:lnTo>
                  <a:lnTo>
                    <a:pt x="124733" y="129768"/>
                  </a:lnTo>
                  <a:lnTo>
                    <a:pt x="119699" y="123055"/>
                  </a:lnTo>
                  <a:lnTo>
                    <a:pt x="119699" y="117462"/>
                  </a:lnTo>
                  <a:lnTo>
                    <a:pt x="121377" y="115784"/>
                  </a:lnTo>
                  <a:lnTo>
                    <a:pt x="124733" y="114106"/>
                  </a:lnTo>
                  <a:lnTo>
                    <a:pt x="123055" y="101241"/>
                  </a:lnTo>
                  <a:lnTo>
                    <a:pt x="123055" y="99563"/>
                  </a:lnTo>
                  <a:lnTo>
                    <a:pt x="121377" y="99563"/>
                  </a:lnTo>
                  <a:lnTo>
                    <a:pt x="121377" y="96207"/>
                  </a:lnTo>
                  <a:lnTo>
                    <a:pt x="119699" y="96207"/>
                  </a:lnTo>
                  <a:lnTo>
                    <a:pt x="119699" y="92292"/>
                  </a:lnTo>
                  <a:lnTo>
                    <a:pt x="121377" y="92292"/>
                  </a:lnTo>
                  <a:lnTo>
                    <a:pt x="121377" y="88936"/>
                  </a:lnTo>
                  <a:lnTo>
                    <a:pt x="123055" y="88936"/>
                  </a:lnTo>
                  <a:lnTo>
                    <a:pt x="123055" y="85580"/>
                  </a:lnTo>
                  <a:lnTo>
                    <a:pt x="124733" y="87258"/>
                  </a:lnTo>
                  <a:lnTo>
                    <a:pt x="124733" y="81664"/>
                  </a:lnTo>
                  <a:lnTo>
                    <a:pt x="123055" y="81664"/>
                  </a:lnTo>
                  <a:lnTo>
                    <a:pt x="123055" y="79986"/>
                  </a:lnTo>
                  <a:lnTo>
                    <a:pt x="121377" y="79986"/>
                  </a:lnTo>
                  <a:lnTo>
                    <a:pt x="121377" y="76630"/>
                  </a:lnTo>
                  <a:lnTo>
                    <a:pt x="121377" y="76630"/>
                  </a:lnTo>
                  <a:lnTo>
                    <a:pt x="121377" y="74952"/>
                  </a:lnTo>
                  <a:lnTo>
                    <a:pt x="123055" y="74952"/>
                  </a:lnTo>
                  <a:lnTo>
                    <a:pt x="123055" y="71037"/>
                  </a:lnTo>
                  <a:lnTo>
                    <a:pt x="124733" y="71037"/>
                  </a:lnTo>
                  <a:lnTo>
                    <a:pt x="124733" y="69359"/>
                  </a:lnTo>
                  <a:lnTo>
                    <a:pt x="126971" y="69359"/>
                  </a:lnTo>
                  <a:lnTo>
                    <a:pt x="126971" y="67681"/>
                  </a:lnTo>
                  <a:lnTo>
                    <a:pt x="128649" y="67681"/>
                  </a:lnTo>
                  <a:lnTo>
                    <a:pt x="130327" y="66003"/>
                  </a:lnTo>
                  <a:lnTo>
                    <a:pt x="133683" y="63765"/>
                  </a:lnTo>
                  <a:lnTo>
                    <a:pt x="135920" y="63765"/>
                  </a:lnTo>
                  <a:lnTo>
                    <a:pt x="142632" y="60409"/>
                  </a:lnTo>
                  <a:lnTo>
                    <a:pt x="144310" y="58731"/>
                  </a:lnTo>
                  <a:lnTo>
                    <a:pt x="146548" y="58731"/>
                  </a:lnTo>
                  <a:lnTo>
                    <a:pt x="151582" y="57053"/>
                  </a:lnTo>
                  <a:lnTo>
                    <a:pt x="153260" y="48104"/>
                  </a:lnTo>
                  <a:lnTo>
                    <a:pt x="155497" y="39154"/>
                  </a:lnTo>
                  <a:lnTo>
                    <a:pt x="158853" y="30205"/>
                  </a:lnTo>
                  <a:lnTo>
                    <a:pt x="153260" y="26289"/>
                  </a:lnTo>
                  <a:lnTo>
                    <a:pt x="155497" y="22933"/>
                  </a:lnTo>
                  <a:lnTo>
                    <a:pt x="158853" y="21255"/>
                  </a:lnTo>
                  <a:lnTo>
                    <a:pt x="158853" y="17899"/>
                  </a:lnTo>
                  <a:lnTo>
                    <a:pt x="160531" y="15662"/>
                  </a:lnTo>
                  <a:lnTo>
                    <a:pt x="164447" y="15662"/>
                  </a:lnTo>
                  <a:lnTo>
                    <a:pt x="164447" y="12306"/>
                  </a:lnTo>
                  <a:lnTo>
                    <a:pt x="166125" y="10628"/>
                  </a:lnTo>
                  <a:lnTo>
                    <a:pt x="167803" y="8950"/>
                  </a:lnTo>
                  <a:lnTo>
                    <a:pt x="172837" y="8950"/>
                  </a:lnTo>
                  <a:lnTo>
                    <a:pt x="172837" y="6712"/>
                  </a:lnTo>
                  <a:lnTo>
                    <a:pt x="175074" y="6712"/>
                  </a:lnTo>
                  <a:lnTo>
                    <a:pt x="175074" y="3356"/>
                  </a:lnTo>
                  <a:lnTo>
                    <a:pt x="176752" y="3356"/>
                  </a:lnTo>
                  <a:lnTo>
                    <a:pt x="176752" y="0"/>
                  </a:lnTo>
                  <a:lnTo>
                    <a:pt x="180108" y="0"/>
                  </a:lnTo>
                  <a:lnTo>
                    <a:pt x="181786" y="1678"/>
                  </a:lnTo>
                  <a:lnTo>
                    <a:pt x="184024" y="1678"/>
                  </a:lnTo>
                  <a:lnTo>
                    <a:pt x="185702" y="5034"/>
                  </a:lnTo>
                  <a:lnTo>
                    <a:pt x="187380" y="5034"/>
                  </a:lnTo>
                  <a:lnTo>
                    <a:pt x="187380" y="6712"/>
                  </a:lnTo>
                  <a:lnTo>
                    <a:pt x="190736" y="6712"/>
                  </a:lnTo>
                  <a:lnTo>
                    <a:pt x="190736" y="5034"/>
                  </a:lnTo>
                  <a:lnTo>
                    <a:pt x="192973" y="6712"/>
                  </a:lnTo>
                  <a:lnTo>
                    <a:pt x="198007" y="6712"/>
                  </a:lnTo>
                  <a:lnTo>
                    <a:pt x="201363" y="5034"/>
                  </a:lnTo>
                  <a:lnTo>
                    <a:pt x="206957" y="5034"/>
                  </a:lnTo>
                  <a:lnTo>
                    <a:pt x="206957" y="6712"/>
                  </a:lnTo>
                  <a:lnTo>
                    <a:pt x="208635" y="6712"/>
                  </a:lnTo>
                  <a:lnTo>
                    <a:pt x="208635" y="8950"/>
                  </a:lnTo>
                  <a:lnTo>
                    <a:pt x="214228" y="8950"/>
                  </a:lnTo>
                  <a:lnTo>
                    <a:pt x="214228" y="10628"/>
                  </a:lnTo>
                  <a:lnTo>
                    <a:pt x="217584" y="10628"/>
                  </a:lnTo>
                  <a:lnTo>
                    <a:pt x="217584" y="12306"/>
                  </a:lnTo>
                  <a:lnTo>
                    <a:pt x="215906" y="12306"/>
                  </a:lnTo>
                  <a:lnTo>
                    <a:pt x="215906" y="13984"/>
                  </a:lnTo>
                  <a:lnTo>
                    <a:pt x="217584" y="13984"/>
                  </a:lnTo>
                  <a:lnTo>
                    <a:pt x="217584" y="17899"/>
                  </a:lnTo>
                  <a:lnTo>
                    <a:pt x="219262" y="17899"/>
                  </a:lnTo>
                  <a:lnTo>
                    <a:pt x="219262" y="22933"/>
                  </a:lnTo>
                  <a:lnTo>
                    <a:pt x="223178" y="22933"/>
                  </a:lnTo>
                  <a:lnTo>
                    <a:pt x="223178" y="21255"/>
                  </a:lnTo>
                  <a:lnTo>
                    <a:pt x="224856" y="19577"/>
                  </a:lnTo>
                  <a:lnTo>
                    <a:pt x="224856" y="15662"/>
                  </a:lnTo>
                  <a:lnTo>
                    <a:pt x="226534" y="15662"/>
                  </a:lnTo>
                  <a:lnTo>
                    <a:pt x="226534" y="10628"/>
                  </a:lnTo>
                  <a:lnTo>
                    <a:pt x="228212" y="10628"/>
                  </a:lnTo>
                  <a:lnTo>
                    <a:pt x="228212" y="8950"/>
                  </a:lnTo>
                  <a:lnTo>
                    <a:pt x="229890" y="8950"/>
                  </a:lnTo>
                  <a:lnTo>
                    <a:pt x="229890" y="5034"/>
                  </a:lnTo>
                  <a:lnTo>
                    <a:pt x="258416" y="5034"/>
                  </a:lnTo>
                  <a:lnTo>
                    <a:pt x="258416" y="8950"/>
                  </a:lnTo>
                  <a:lnTo>
                    <a:pt x="260654" y="8950"/>
                  </a:lnTo>
                  <a:lnTo>
                    <a:pt x="260654" y="10628"/>
                  </a:lnTo>
                  <a:lnTo>
                    <a:pt x="262332" y="10628"/>
                  </a:lnTo>
                  <a:lnTo>
                    <a:pt x="262332" y="13984"/>
                  </a:lnTo>
                  <a:lnTo>
                    <a:pt x="264010" y="12306"/>
                  </a:lnTo>
                  <a:lnTo>
                    <a:pt x="264010" y="13984"/>
                  </a:lnTo>
                  <a:lnTo>
                    <a:pt x="265688" y="13984"/>
                  </a:lnTo>
                  <a:lnTo>
                    <a:pt x="265688" y="15662"/>
                  </a:lnTo>
                  <a:lnTo>
                    <a:pt x="269603" y="15662"/>
                  </a:lnTo>
                  <a:lnTo>
                    <a:pt x="271281" y="17899"/>
                  </a:lnTo>
                  <a:lnTo>
                    <a:pt x="271281" y="21255"/>
                  </a:lnTo>
                  <a:lnTo>
                    <a:pt x="272959" y="21255"/>
                  </a:lnTo>
                  <a:lnTo>
                    <a:pt x="272959" y="24611"/>
                  </a:lnTo>
                  <a:lnTo>
                    <a:pt x="274637" y="26289"/>
                  </a:lnTo>
                  <a:lnTo>
                    <a:pt x="274637" y="28527"/>
                  </a:lnTo>
                  <a:lnTo>
                    <a:pt x="276315" y="28527"/>
                  </a:lnTo>
                  <a:lnTo>
                    <a:pt x="276315" y="30205"/>
                  </a:lnTo>
                  <a:lnTo>
                    <a:pt x="278553" y="31883"/>
                  </a:lnTo>
                  <a:lnTo>
                    <a:pt x="280231" y="31883"/>
                  </a:lnTo>
                  <a:lnTo>
                    <a:pt x="280231" y="33561"/>
                  </a:lnTo>
                  <a:lnTo>
                    <a:pt x="281909" y="33561"/>
                  </a:lnTo>
                  <a:lnTo>
                    <a:pt x="283587" y="35239"/>
                  </a:lnTo>
                  <a:lnTo>
                    <a:pt x="285265" y="35239"/>
                  </a:lnTo>
                  <a:lnTo>
                    <a:pt x="285265" y="37476"/>
                  </a:lnTo>
                  <a:lnTo>
                    <a:pt x="286943" y="37476"/>
                  </a:lnTo>
                  <a:lnTo>
                    <a:pt x="286943" y="39154"/>
                  </a:lnTo>
                  <a:lnTo>
                    <a:pt x="289180" y="39154"/>
                  </a:lnTo>
                  <a:lnTo>
                    <a:pt x="289180" y="40832"/>
                  </a:lnTo>
                  <a:lnTo>
                    <a:pt x="290858" y="40832"/>
                  </a:lnTo>
                  <a:lnTo>
                    <a:pt x="292536" y="42510"/>
                  </a:lnTo>
                  <a:lnTo>
                    <a:pt x="292536" y="40832"/>
                  </a:lnTo>
                  <a:lnTo>
                    <a:pt x="294214" y="42510"/>
                  </a:lnTo>
                  <a:lnTo>
                    <a:pt x="294214" y="44188"/>
                  </a:lnTo>
                  <a:lnTo>
                    <a:pt x="298130" y="44188"/>
                  </a:lnTo>
                  <a:lnTo>
                    <a:pt x="298130" y="48104"/>
                  </a:lnTo>
                  <a:lnTo>
                    <a:pt x="299808" y="48104"/>
                  </a:lnTo>
                  <a:lnTo>
                    <a:pt x="299808" y="49782"/>
                  </a:lnTo>
                  <a:lnTo>
                    <a:pt x="301486" y="49782"/>
                  </a:lnTo>
                  <a:lnTo>
                    <a:pt x="301486" y="51460"/>
                  </a:lnTo>
                  <a:lnTo>
                    <a:pt x="304842" y="51460"/>
                  </a:lnTo>
                  <a:lnTo>
                    <a:pt x="304842" y="53138"/>
                  </a:lnTo>
                  <a:lnTo>
                    <a:pt x="312113" y="53138"/>
                  </a:lnTo>
                  <a:lnTo>
                    <a:pt x="312113" y="54816"/>
                  </a:lnTo>
                  <a:lnTo>
                    <a:pt x="315469" y="54816"/>
                  </a:lnTo>
                  <a:lnTo>
                    <a:pt x="315469" y="57053"/>
                  </a:lnTo>
                  <a:lnTo>
                    <a:pt x="326656" y="57053"/>
                  </a:lnTo>
                  <a:lnTo>
                    <a:pt x="331690" y="60409"/>
                  </a:lnTo>
                  <a:lnTo>
                    <a:pt x="337284" y="63765"/>
                  </a:lnTo>
                  <a:lnTo>
                    <a:pt x="337284" y="66003"/>
                  </a:lnTo>
                  <a:lnTo>
                    <a:pt x="338962" y="66003"/>
                  </a:lnTo>
                  <a:lnTo>
                    <a:pt x="338962" y="67681"/>
                  </a:lnTo>
                  <a:lnTo>
                    <a:pt x="340640" y="67681"/>
                  </a:lnTo>
                  <a:lnTo>
                    <a:pt x="340640" y="69359"/>
                  </a:lnTo>
                  <a:lnTo>
                    <a:pt x="342318" y="69359"/>
                  </a:lnTo>
                  <a:lnTo>
                    <a:pt x="343996" y="71037"/>
                  </a:lnTo>
                  <a:lnTo>
                    <a:pt x="346233" y="71037"/>
                  </a:lnTo>
                  <a:lnTo>
                    <a:pt x="346233" y="72715"/>
                  </a:lnTo>
                  <a:lnTo>
                    <a:pt x="347911" y="72715"/>
                  </a:lnTo>
                  <a:lnTo>
                    <a:pt x="347911" y="74952"/>
                  </a:lnTo>
                  <a:lnTo>
                    <a:pt x="351267" y="74952"/>
                  </a:lnTo>
                  <a:lnTo>
                    <a:pt x="352945" y="76630"/>
                  </a:lnTo>
                  <a:lnTo>
                    <a:pt x="356861" y="76630"/>
                  </a:lnTo>
                  <a:lnTo>
                    <a:pt x="356861" y="78308"/>
                  </a:lnTo>
                  <a:lnTo>
                    <a:pt x="360217" y="78308"/>
                  </a:lnTo>
                  <a:lnTo>
                    <a:pt x="360217" y="79986"/>
                  </a:lnTo>
                  <a:lnTo>
                    <a:pt x="361895" y="79986"/>
                  </a:lnTo>
                  <a:lnTo>
                    <a:pt x="364132" y="81664"/>
                  </a:lnTo>
                  <a:lnTo>
                    <a:pt x="370844" y="81664"/>
                  </a:lnTo>
                  <a:lnTo>
                    <a:pt x="370844" y="83342"/>
                  </a:lnTo>
                  <a:lnTo>
                    <a:pt x="372522" y="83342"/>
                  </a:lnTo>
                  <a:lnTo>
                    <a:pt x="372522" y="85580"/>
                  </a:lnTo>
                  <a:lnTo>
                    <a:pt x="378115" y="85580"/>
                  </a:lnTo>
                  <a:lnTo>
                    <a:pt x="378115" y="88936"/>
                  </a:lnTo>
                  <a:lnTo>
                    <a:pt x="379794" y="88936"/>
                  </a:lnTo>
                  <a:lnTo>
                    <a:pt x="379794" y="92292"/>
                  </a:lnTo>
                  <a:lnTo>
                    <a:pt x="381472" y="92292"/>
                  </a:lnTo>
                  <a:lnTo>
                    <a:pt x="381472" y="94529"/>
                  </a:lnTo>
                  <a:lnTo>
                    <a:pt x="381472" y="94529"/>
                  </a:lnTo>
                  <a:lnTo>
                    <a:pt x="381472" y="96207"/>
                  </a:lnTo>
                  <a:lnTo>
                    <a:pt x="383709" y="97885"/>
                  </a:lnTo>
                  <a:lnTo>
                    <a:pt x="379794" y="97885"/>
                  </a:lnTo>
                  <a:lnTo>
                    <a:pt x="379794" y="99563"/>
                  </a:lnTo>
                  <a:lnTo>
                    <a:pt x="378115" y="99563"/>
                  </a:lnTo>
                  <a:lnTo>
                    <a:pt x="378115" y="101241"/>
                  </a:lnTo>
                  <a:lnTo>
                    <a:pt x="379794" y="101241"/>
                  </a:lnTo>
                  <a:lnTo>
                    <a:pt x="378115" y="103478"/>
                  </a:lnTo>
                  <a:lnTo>
                    <a:pt x="378115" y="105157"/>
                  </a:lnTo>
                  <a:lnTo>
                    <a:pt x="376438" y="105157"/>
                  </a:lnTo>
                  <a:lnTo>
                    <a:pt x="376438" y="106835"/>
                  </a:lnTo>
                  <a:lnTo>
                    <a:pt x="374760" y="106835"/>
                  </a:lnTo>
                  <a:lnTo>
                    <a:pt x="374760" y="108513"/>
                  </a:lnTo>
                  <a:lnTo>
                    <a:pt x="376438" y="108513"/>
                  </a:lnTo>
                  <a:lnTo>
                    <a:pt x="376438" y="110191"/>
                  </a:lnTo>
                  <a:lnTo>
                    <a:pt x="372522" y="110191"/>
                  </a:lnTo>
                  <a:lnTo>
                    <a:pt x="372522" y="111869"/>
                  </a:lnTo>
                  <a:lnTo>
                    <a:pt x="369166" y="111869"/>
                  </a:lnTo>
                  <a:lnTo>
                    <a:pt x="369166" y="119140"/>
                  </a:lnTo>
                  <a:lnTo>
                    <a:pt x="367488" y="119140"/>
                  </a:lnTo>
                  <a:lnTo>
                    <a:pt x="367488" y="120818"/>
                  </a:lnTo>
                  <a:lnTo>
                    <a:pt x="367488" y="120818"/>
                  </a:lnTo>
                  <a:lnTo>
                    <a:pt x="367488" y="129768"/>
                  </a:lnTo>
                  <a:lnTo>
                    <a:pt x="365810" y="128090"/>
                  </a:lnTo>
                  <a:lnTo>
                    <a:pt x="365810" y="132005"/>
                  </a:lnTo>
                  <a:lnTo>
                    <a:pt x="364132" y="132005"/>
                  </a:lnTo>
                  <a:lnTo>
                    <a:pt x="364132" y="133683"/>
                  </a:lnTo>
                  <a:lnTo>
                    <a:pt x="360217" y="133683"/>
                  </a:lnTo>
                  <a:lnTo>
                    <a:pt x="361895" y="135361"/>
                  </a:lnTo>
                  <a:lnTo>
                    <a:pt x="360217" y="135361"/>
                  </a:lnTo>
                  <a:lnTo>
                    <a:pt x="360217" y="138717"/>
                  </a:lnTo>
                  <a:lnTo>
                    <a:pt x="356861" y="138717"/>
                  </a:lnTo>
                  <a:lnTo>
                    <a:pt x="356861" y="140395"/>
                  </a:lnTo>
                  <a:lnTo>
                    <a:pt x="358539" y="140395"/>
                  </a:lnTo>
                  <a:lnTo>
                    <a:pt x="358539" y="142632"/>
                  </a:lnTo>
                  <a:lnTo>
                    <a:pt x="376438" y="142632"/>
                  </a:lnTo>
                  <a:lnTo>
                    <a:pt x="376438" y="144311"/>
                  </a:lnTo>
                  <a:lnTo>
                    <a:pt x="379794" y="144311"/>
                  </a:lnTo>
                  <a:lnTo>
                    <a:pt x="379794" y="145989"/>
                  </a:lnTo>
                  <a:lnTo>
                    <a:pt x="388743" y="145989"/>
                  </a:lnTo>
                  <a:lnTo>
                    <a:pt x="388743" y="147667"/>
                  </a:lnTo>
                  <a:lnTo>
                    <a:pt x="397692" y="147667"/>
                  </a:lnTo>
                  <a:lnTo>
                    <a:pt x="397692" y="145989"/>
                  </a:lnTo>
                  <a:lnTo>
                    <a:pt x="399371" y="145989"/>
                  </a:lnTo>
                  <a:lnTo>
                    <a:pt x="399371" y="147667"/>
                  </a:lnTo>
                  <a:lnTo>
                    <a:pt x="408320" y="147667"/>
                  </a:lnTo>
                  <a:lnTo>
                    <a:pt x="408320" y="151582"/>
                  </a:lnTo>
                  <a:lnTo>
                    <a:pt x="412236" y="151582"/>
                  </a:lnTo>
                  <a:lnTo>
                    <a:pt x="412236" y="149345"/>
                  </a:lnTo>
                  <a:lnTo>
                    <a:pt x="413914" y="149345"/>
                  </a:lnTo>
                  <a:lnTo>
                    <a:pt x="413914" y="145989"/>
                  </a:lnTo>
                  <a:lnTo>
                    <a:pt x="415592" y="145989"/>
                  </a:lnTo>
                  <a:lnTo>
                    <a:pt x="415592" y="144311"/>
                  </a:lnTo>
                  <a:lnTo>
                    <a:pt x="422863" y="144311"/>
                  </a:lnTo>
                  <a:lnTo>
                    <a:pt x="422863" y="145989"/>
                  </a:lnTo>
                  <a:lnTo>
                    <a:pt x="424541" y="145989"/>
                  </a:lnTo>
                  <a:lnTo>
                    <a:pt x="424541" y="147667"/>
                  </a:lnTo>
                  <a:lnTo>
                    <a:pt x="427897" y="147667"/>
                  </a:lnTo>
                  <a:lnTo>
                    <a:pt x="427897" y="145989"/>
                  </a:lnTo>
                  <a:lnTo>
                    <a:pt x="429575" y="145989"/>
                  </a:lnTo>
                  <a:lnTo>
                    <a:pt x="429575" y="142632"/>
                  </a:lnTo>
                  <a:lnTo>
                    <a:pt x="431813" y="142632"/>
                  </a:lnTo>
                  <a:lnTo>
                    <a:pt x="431813" y="140395"/>
                  </a:lnTo>
                  <a:lnTo>
                    <a:pt x="431813" y="140395"/>
                  </a:lnTo>
                  <a:lnTo>
                    <a:pt x="431813" y="138717"/>
                  </a:lnTo>
                  <a:lnTo>
                    <a:pt x="433491" y="138717"/>
                  </a:lnTo>
                  <a:lnTo>
                    <a:pt x="433491" y="135361"/>
                  </a:lnTo>
                  <a:lnTo>
                    <a:pt x="436846" y="135361"/>
                  </a:lnTo>
                  <a:lnTo>
                    <a:pt x="438525" y="133683"/>
                  </a:lnTo>
                  <a:lnTo>
                    <a:pt x="438525" y="135361"/>
                  </a:lnTo>
                  <a:lnTo>
                    <a:pt x="440762" y="135361"/>
                  </a:lnTo>
                  <a:lnTo>
                    <a:pt x="440762" y="132005"/>
                  </a:lnTo>
                  <a:lnTo>
                    <a:pt x="442440" y="129768"/>
                  </a:lnTo>
                  <a:lnTo>
                    <a:pt x="445796" y="129768"/>
                  </a:lnTo>
                  <a:lnTo>
                    <a:pt x="445796" y="126412"/>
                  </a:lnTo>
                  <a:lnTo>
                    <a:pt x="449712" y="126412"/>
                  </a:lnTo>
                  <a:lnTo>
                    <a:pt x="449712" y="123055"/>
                  </a:lnTo>
                  <a:lnTo>
                    <a:pt x="451390" y="123055"/>
                  </a:lnTo>
                  <a:lnTo>
                    <a:pt x="451390" y="117462"/>
                  </a:lnTo>
                  <a:lnTo>
                    <a:pt x="453068" y="117462"/>
                  </a:lnTo>
                  <a:lnTo>
                    <a:pt x="453068" y="115784"/>
                  </a:lnTo>
                  <a:lnTo>
                    <a:pt x="451390" y="115784"/>
                  </a:lnTo>
                  <a:lnTo>
                    <a:pt x="453068" y="115784"/>
                  </a:lnTo>
                  <a:lnTo>
                    <a:pt x="453068" y="114106"/>
                  </a:lnTo>
                  <a:lnTo>
                    <a:pt x="451390" y="111869"/>
                  </a:lnTo>
                  <a:lnTo>
                    <a:pt x="453068" y="111869"/>
                  </a:lnTo>
                  <a:lnTo>
                    <a:pt x="453068" y="110191"/>
                  </a:lnTo>
                  <a:lnTo>
                    <a:pt x="451390" y="110191"/>
                  </a:lnTo>
                  <a:lnTo>
                    <a:pt x="451390" y="108513"/>
                  </a:lnTo>
                  <a:lnTo>
                    <a:pt x="453068" y="108513"/>
                  </a:lnTo>
                  <a:lnTo>
                    <a:pt x="453068" y="99563"/>
                  </a:lnTo>
                  <a:lnTo>
                    <a:pt x="453068" y="99563"/>
                  </a:lnTo>
                  <a:lnTo>
                    <a:pt x="453068" y="97885"/>
                  </a:lnTo>
                  <a:lnTo>
                    <a:pt x="456423" y="97885"/>
                  </a:lnTo>
                  <a:lnTo>
                    <a:pt x="456423" y="99563"/>
                  </a:lnTo>
                  <a:lnTo>
                    <a:pt x="458102" y="99563"/>
                  </a:lnTo>
                  <a:lnTo>
                    <a:pt x="458102" y="97885"/>
                  </a:lnTo>
                  <a:lnTo>
                    <a:pt x="465373" y="97885"/>
                  </a:lnTo>
                  <a:lnTo>
                    <a:pt x="465373" y="99563"/>
                  </a:lnTo>
                  <a:lnTo>
                    <a:pt x="467051" y="99563"/>
                  </a:lnTo>
                  <a:lnTo>
                    <a:pt x="467051" y="97885"/>
                  </a:lnTo>
                  <a:lnTo>
                    <a:pt x="469289" y="97885"/>
                  </a:lnTo>
                  <a:lnTo>
                    <a:pt x="469289" y="99563"/>
                  </a:lnTo>
                  <a:lnTo>
                    <a:pt x="469289" y="97885"/>
                  </a:lnTo>
                  <a:lnTo>
                    <a:pt x="469289" y="99563"/>
                  </a:lnTo>
                  <a:lnTo>
                    <a:pt x="470967" y="99563"/>
                  </a:lnTo>
                  <a:lnTo>
                    <a:pt x="470967" y="103478"/>
                  </a:lnTo>
                  <a:lnTo>
                    <a:pt x="472645" y="103478"/>
                  </a:lnTo>
                  <a:lnTo>
                    <a:pt x="472645" y="105157"/>
                  </a:lnTo>
                  <a:lnTo>
                    <a:pt x="470967" y="105157"/>
                  </a:lnTo>
                  <a:lnTo>
                    <a:pt x="472645" y="105157"/>
                  </a:lnTo>
                  <a:lnTo>
                    <a:pt x="472645" y="106835"/>
                  </a:lnTo>
                  <a:lnTo>
                    <a:pt x="470967" y="106835"/>
                  </a:lnTo>
                  <a:lnTo>
                    <a:pt x="470967" y="108513"/>
                  </a:lnTo>
                  <a:lnTo>
                    <a:pt x="474322" y="108513"/>
                  </a:lnTo>
                  <a:lnTo>
                    <a:pt x="474322" y="111869"/>
                  </a:lnTo>
                  <a:lnTo>
                    <a:pt x="476000" y="111869"/>
                  </a:lnTo>
                  <a:lnTo>
                    <a:pt x="476000" y="123055"/>
                  </a:lnTo>
                  <a:lnTo>
                    <a:pt x="474322" y="123055"/>
                  </a:lnTo>
                  <a:lnTo>
                    <a:pt x="474322" y="126412"/>
                  </a:lnTo>
                  <a:lnTo>
                    <a:pt x="474322" y="124734"/>
                  </a:lnTo>
                  <a:lnTo>
                    <a:pt x="474322" y="129768"/>
                  </a:lnTo>
                  <a:lnTo>
                    <a:pt x="476000" y="129768"/>
                  </a:lnTo>
                  <a:lnTo>
                    <a:pt x="476000" y="135361"/>
                  </a:lnTo>
                  <a:lnTo>
                    <a:pt x="474322" y="135361"/>
                  </a:lnTo>
                  <a:lnTo>
                    <a:pt x="474322" y="138717"/>
                  </a:lnTo>
                  <a:lnTo>
                    <a:pt x="472645" y="137039"/>
                  </a:lnTo>
                  <a:lnTo>
                    <a:pt x="472645" y="138717"/>
                  </a:lnTo>
                  <a:lnTo>
                    <a:pt x="470967" y="140395"/>
                  </a:lnTo>
                  <a:lnTo>
                    <a:pt x="467051" y="140395"/>
                  </a:lnTo>
                  <a:lnTo>
                    <a:pt x="467051" y="142632"/>
                  </a:lnTo>
                  <a:lnTo>
                    <a:pt x="463695" y="142632"/>
                  </a:lnTo>
                  <a:lnTo>
                    <a:pt x="463695" y="145989"/>
                  </a:lnTo>
                  <a:lnTo>
                    <a:pt x="460339" y="145989"/>
                  </a:lnTo>
                  <a:lnTo>
                    <a:pt x="460339" y="147667"/>
                  </a:lnTo>
                  <a:lnTo>
                    <a:pt x="456423" y="147667"/>
                  </a:lnTo>
                  <a:lnTo>
                    <a:pt x="458102" y="147667"/>
                  </a:lnTo>
                  <a:lnTo>
                    <a:pt x="456423" y="147667"/>
                  </a:lnTo>
                  <a:lnTo>
                    <a:pt x="456423" y="149345"/>
                  </a:lnTo>
                  <a:lnTo>
                    <a:pt x="454746" y="147667"/>
                  </a:lnTo>
                  <a:lnTo>
                    <a:pt x="453068" y="147667"/>
                  </a:lnTo>
                  <a:lnTo>
                    <a:pt x="453068" y="149345"/>
                  </a:lnTo>
                  <a:lnTo>
                    <a:pt x="451390" y="149345"/>
                  </a:lnTo>
                  <a:lnTo>
                    <a:pt x="451390" y="151582"/>
                  </a:lnTo>
                  <a:lnTo>
                    <a:pt x="449712" y="151582"/>
                  </a:lnTo>
                  <a:lnTo>
                    <a:pt x="447474" y="153260"/>
                  </a:lnTo>
                  <a:lnTo>
                    <a:pt x="445796" y="153260"/>
                  </a:lnTo>
                  <a:lnTo>
                    <a:pt x="445796" y="156616"/>
                  </a:lnTo>
                  <a:lnTo>
                    <a:pt x="442440" y="156616"/>
                  </a:lnTo>
                  <a:lnTo>
                    <a:pt x="444118" y="158294"/>
                  </a:lnTo>
                  <a:lnTo>
                    <a:pt x="438525" y="158294"/>
                  </a:lnTo>
                  <a:lnTo>
                    <a:pt x="438525" y="160531"/>
                  </a:lnTo>
                  <a:lnTo>
                    <a:pt x="435169" y="160531"/>
                  </a:lnTo>
                  <a:lnTo>
                    <a:pt x="435169" y="163888"/>
                  </a:lnTo>
                  <a:lnTo>
                    <a:pt x="433491" y="163888"/>
                  </a:lnTo>
                  <a:lnTo>
                    <a:pt x="433491" y="165566"/>
                  </a:lnTo>
                  <a:lnTo>
                    <a:pt x="429575" y="165566"/>
                  </a:lnTo>
                  <a:lnTo>
                    <a:pt x="429575" y="167244"/>
                  </a:lnTo>
                  <a:lnTo>
                    <a:pt x="427897" y="167244"/>
                  </a:lnTo>
                  <a:lnTo>
                    <a:pt x="427897" y="168922"/>
                  </a:lnTo>
                  <a:lnTo>
                    <a:pt x="426219" y="168922"/>
                  </a:lnTo>
                  <a:lnTo>
                    <a:pt x="426219" y="171159"/>
                  </a:lnTo>
                  <a:lnTo>
                    <a:pt x="427897" y="171159"/>
                  </a:lnTo>
                  <a:lnTo>
                    <a:pt x="427897" y="174515"/>
                  </a:lnTo>
                  <a:lnTo>
                    <a:pt x="426219" y="174515"/>
                  </a:lnTo>
                  <a:lnTo>
                    <a:pt x="426219" y="172837"/>
                  </a:lnTo>
                  <a:lnTo>
                    <a:pt x="422863" y="172837"/>
                  </a:lnTo>
                  <a:lnTo>
                    <a:pt x="422863" y="176193"/>
                  </a:lnTo>
                  <a:lnTo>
                    <a:pt x="421185" y="176193"/>
                  </a:lnTo>
                  <a:lnTo>
                    <a:pt x="421185" y="177871"/>
                  </a:lnTo>
                  <a:lnTo>
                    <a:pt x="418948" y="180108"/>
                  </a:lnTo>
                  <a:lnTo>
                    <a:pt x="417269" y="180108"/>
                  </a:lnTo>
                  <a:lnTo>
                    <a:pt x="417269" y="183465"/>
                  </a:lnTo>
                  <a:lnTo>
                    <a:pt x="413914" y="183465"/>
                  </a:lnTo>
                  <a:lnTo>
                    <a:pt x="413914" y="186821"/>
                  </a:lnTo>
                  <a:lnTo>
                    <a:pt x="412236" y="189058"/>
                  </a:lnTo>
                  <a:lnTo>
                    <a:pt x="409998" y="189058"/>
                  </a:lnTo>
                  <a:lnTo>
                    <a:pt x="409998" y="192414"/>
                  </a:lnTo>
                  <a:lnTo>
                    <a:pt x="406642" y="192414"/>
                  </a:lnTo>
                  <a:lnTo>
                    <a:pt x="406642" y="194092"/>
                  </a:lnTo>
                  <a:lnTo>
                    <a:pt x="404964" y="194092"/>
                  </a:lnTo>
                  <a:lnTo>
                    <a:pt x="404964" y="197448"/>
                  </a:lnTo>
                  <a:lnTo>
                    <a:pt x="403286" y="199685"/>
                  </a:lnTo>
                  <a:lnTo>
                    <a:pt x="403286" y="201363"/>
                  </a:lnTo>
                  <a:lnTo>
                    <a:pt x="401049" y="201363"/>
                  </a:lnTo>
                  <a:lnTo>
                    <a:pt x="401049" y="203042"/>
                  </a:lnTo>
                  <a:lnTo>
                    <a:pt x="399371" y="203042"/>
                  </a:lnTo>
                  <a:lnTo>
                    <a:pt x="399371" y="204720"/>
                  </a:lnTo>
                  <a:lnTo>
                    <a:pt x="397692" y="204720"/>
                  </a:lnTo>
                  <a:lnTo>
                    <a:pt x="397692" y="206398"/>
                  </a:lnTo>
                  <a:lnTo>
                    <a:pt x="396015" y="206398"/>
                  </a:lnTo>
                  <a:lnTo>
                    <a:pt x="396015" y="210313"/>
                  </a:lnTo>
                  <a:lnTo>
                    <a:pt x="394337" y="210313"/>
                  </a:lnTo>
                  <a:lnTo>
                    <a:pt x="392659" y="211991"/>
                  </a:lnTo>
                  <a:lnTo>
                    <a:pt x="390421" y="211991"/>
                  </a:lnTo>
                  <a:lnTo>
                    <a:pt x="388743" y="213669"/>
                  </a:lnTo>
                  <a:lnTo>
                    <a:pt x="388743" y="217584"/>
                  </a:lnTo>
                  <a:lnTo>
                    <a:pt x="387065" y="217584"/>
                  </a:lnTo>
                  <a:lnTo>
                    <a:pt x="387065" y="219262"/>
                  </a:lnTo>
                  <a:lnTo>
                    <a:pt x="385387" y="219262"/>
                  </a:lnTo>
                  <a:lnTo>
                    <a:pt x="385387" y="220940"/>
                  </a:lnTo>
                  <a:lnTo>
                    <a:pt x="383709" y="222619"/>
                  </a:lnTo>
                  <a:lnTo>
                    <a:pt x="381472" y="224297"/>
                  </a:lnTo>
                  <a:lnTo>
                    <a:pt x="381472" y="228212"/>
                  </a:lnTo>
                  <a:lnTo>
                    <a:pt x="378115" y="228212"/>
                  </a:lnTo>
                  <a:lnTo>
                    <a:pt x="378115" y="229890"/>
                  </a:lnTo>
                  <a:lnTo>
                    <a:pt x="376438" y="229890"/>
                  </a:lnTo>
                  <a:lnTo>
                    <a:pt x="374760" y="231568"/>
                  </a:lnTo>
                  <a:lnTo>
                    <a:pt x="374760" y="233246"/>
                  </a:lnTo>
                  <a:lnTo>
                    <a:pt x="376438" y="233246"/>
                  </a:lnTo>
                  <a:lnTo>
                    <a:pt x="376438" y="234924"/>
                  </a:lnTo>
                  <a:lnTo>
                    <a:pt x="378115" y="234924"/>
                  </a:lnTo>
                  <a:lnTo>
                    <a:pt x="378115" y="242196"/>
                  </a:lnTo>
                  <a:lnTo>
                    <a:pt x="374760" y="242196"/>
                  </a:lnTo>
                  <a:lnTo>
                    <a:pt x="374760" y="243874"/>
                  </a:lnTo>
                  <a:lnTo>
                    <a:pt x="376438" y="246111"/>
                  </a:lnTo>
                  <a:lnTo>
                    <a:pt x="376438" y="247789"/>
                  </a:lnTo>
                  <a:lnTo>
                    <a:pt x="374760" y="247789"/>
                  </a:lnTo>
                  <a:lnTo>
                    <a:pt x="374760" y="252823"/>
                  </a:lnTo>
                  <a:lnTo>
                    <a:pt x="372522" y="252823"/>
                  </a:lnTo>
                  <a:lnTo>
                    <a:pt x="372522" y="256738"/>
                  </a:lnTo>
                  <a:lnTo>
                    <a:pt x="370844" y="256738"/>
                  </a:lnTo>
                  <a:lnTo>
                    <a:pt x="370844" y="258416"/>
                  </a:lnTo>
                  <a:lnTo>
                    <a:pt x="372522" y="258416"/>
                  </a:lnTo>
                  <a:lnTo>
                    <a:pt x="372522" y="265688"/>
                  </a:lnTo>
                  <a:lnTo>
                    <a:pt x="370844" y="267366"/>
                  </a:lnTo>
                  <a:lnTo>
                    <a:pt x="369166" y="267366"/>
                  </a:lnTo>
                  <a:lnTo>
                    <a:pt x="367488" y="269044"/>
                  </a:lnTo>
                  <a:lnTo>
                    <a:pt x="367488" y="270722"/>
                  </a:lnTo>
                  <a:lnTo>
                    <a:pt x="369166" y="270722"/>
                  </a:lnTo>
                  <a:lnTo>
                    <a:pt x="369166" y="283028"/>
                  </a:lnTo>
                  <a:lnTo>
                    <a:pt x="367488" y="285265"/>
                  </a:lnTo>
                  <a:lnTo>
                    <a:pt x="367488" y="286943"/>
                  </a:lnTo>
                  <a:lnTo>
                    <a:pt x="369166" y="291977"/>
                  </a:lnTo>
                  <a:lnTo>
                    <a:pt x="369166" y="295892"/>
                  </a:lnTo>
                  <a:lnTo>
                    <a:pt x="365810" y="303164"/>
                  </a:lnTo>
                  <a:lnTo>
                    <a:pt x="361895" y="303164"/>
                  </a:lnTo>
                  <a:lnTo>
                    <a:pt x="361895" y="309876"/>
                  </a:lnTo>
                  <a:lnTo>
                    <a:pt x="360217" y="311554"/>
                  </a:lnTo>
                  <a:lnTo>
                    <a:pt x="360217" y="324419"/>
                  </a:lnTo>
                  <a:lnTo>
                    <a:pt x="358539" y="326097"/>
                  </a:lnTo>
                  <a:lnTo>
                    <a:pt x="355183" y="326097"/>
                  </a:lnTo>
                  <a:lnTo>
                    <a:pt x="355183" y="327775"/>
                  </a:lnTo>
                  <a:lnTo>
                    <a:pt x="351267" y="327775"/>
                  </a:lnTo>
                  <a:lnTo>
                    <a:pt x="351267" y="326097"/>
                  </a:lnTo>
                  <a:lnTo>
                    <a:pt x="347911" y="326097"/>
                  </a:lnTo>
                  <a:lnTo>
                    <a:pt x="347911" y="324419"/>
                  </a:lnTo>
                  <a:lnTo>
                    <a:pt x="346233" y="326097"/>
                  </a:lnTo>
                  <a:lnTo>
                    <a:pt x="346233" y="324419"/>
                  </a:lnTo>
                  <a:lnTo>
                    <a:pt x="342318" y="324419"/>
                  </a:lnTo>
                  <a:lnTo>
                    <a:pt x="342318" y="326097"/>
                  </a:lnTo>
                  <a:lnTo>
                    <a:pt x="343996" y="326097"/>
                  </a:lnTo>
                  <a:lnTo>
                    <a:pt x="343996" y="327775"/>
                  </a:lnTo>
                  <a:lnTo>
                    <a:pt x="342318" y="327775"/>
                  </a:lnTo>
                  <a:lnTo>
                    <a:pt x="343996" y="329453"/>
                  </a:lnTo>
                  <a:lnTo>
                    <a:pt x="346233" y="329453"/>
                  </a:lnTo>
                  <a:lnTo>
                    <a:pt x="347911" y="331691"/>
                  </a:lnTo>
                  <a:lnTo>
                    <a:pt x="349589" y="331691"/>
                  </a:lnTo>
                  <a:lnTo>
                    <a:pt x="349589" y="333368"/>
                  </a:lnTo>
                  <a:lnTo>
                    <a:pt x="351267" y="333368"/>
                  </a:lnTo>
                  <a:lnTo>
                    <a:pt x="351267" y="335046"/>
                  </a:lnTo>
                  <a:lnTo>
                    <a:pt x="352945" y="336724"/>
                  </a:lnTo>
                  <a:lnTo>
                    <a:pt x="358539" y="336724"/>
                  </a:lnTo>
                  <a:lnTo>
                    <a:pt x="358539" y="338402"/>
                  </a:lnTo>
                  <a:lnTo>
                    <a:pt x="360217" y="338402"/>
                  </a:lnTo>
                  <a:lnTo>
                    <a:pt x="360217" y="343996"/>
                  </a:lnTo>
                  <a:lnTo>
                    <a:pt x="361895" y="343996"/>
                  </a:lnTo>
                  <a:lnTo>
                    <a:pt x="361895" y="345674"/>
                  </a:lnTo>
                  <a:lnTo>
                    <a:pt x="364132" y="345674"/>
                  </a:lnTo>
                  <a:lnTo>
                    <a:pt x="364132" y="347352"/>
                  </a:lnTo>
                  <a:lnTo>
                    <a:pt x="365810" y="347352"/>
                  </a:lnTo>
                  <a:lnTo>
                    <a:pt x="365810" y="349030"/>
                  </a:lnTo>
                  <a:lnTo>
                    <a:pt x="367488" y="349030"/>
                  </a:lnTo>
                  <a:lnTo>
                    <a:pt x="367488" y="351268"/>
                  </a:lnTo>
                  <a:lnTo>
                    <a:pt x="372522" y="351268"/>
                  </a:lnTo>
                  <a:lnTo>
                    <a:pt x="372522" y="352945"/>
                  </a:lnTo>
                  <a:lnTo>
                    <a:pt x="374760" y="354623"/>
                  </a:lnTo>
                  <a:lnTo>
                    <a:pt x="378115" y="354623"/>
                  </a:lnTo>
                  <a:lnTo>
                    <a:pt x="378115" y="356301"/>
                  </a:lnTo>
                  <a:lnTo>
                    <a:pt x="381472" y="356301"/>
                  </a:lnTo>
                  <a:lnTo>
                    <a:pt x="381472" y="357979"/>
                  </a:lnTo>
                  <a:lnTo>
                    <a:pt x="383709" y="357979"/>
                  </a:lnTo>
                  <a:lnTo>
                    <a:pt x="383709" y="360217"/>
                  </a:lnTo>
                  <a:lnTo>
                    <a:pt x="385387" y="360217"/>
                  </a:lnTo>
                  <a:lnTo>
                    <a:pt x="387065" y="361895"/>
                  </a:lnTo>
                  <a:lnTo>
                    <a:pt x="388743" y="363573"/>
                  </a:lnTo>
                  <a:lnTo>
                    <a:pt x="390421" y="365251"/>
                  </a:lnTo>
                  <a:lnTo>
                    <a:pt x="390421" y="366929"/>
                  </a:lnTo>
                  <a:lnTo>
                    <a:pt x="392659" y="366929"/>
                  </a:lnTo>
                  <a:lnTo>
                    <a:pt x="392659" y="370845"/>
                  </a:lnTo>
                  <a:lnTo>
                    <a:pt x="394337" y="370845"/>
                  </a:lnTo>
                  <a:lnTo>
                    <a:pt x="394337" y="372522"/>
                  </a:lnTo>
                  <a:lnTo>
                    <a:pt x="392659" y="372522"/>
                  </a:lnTo>
                  <a:lnTo>
                    <a:pt x="392659" y="374200"/>
                  </a:lnTo>
                  <a:lnTo>
                    <a:pt x="390421" y="374200"/>
                  </a:lnTo>
                  <a:lnTo>
                    <a:pt x="390421" y="377556"/>
                  </a:lnTo>
                  <a:lnTo>
                    <a:pt x="388743" y="377556"/>
                  </a:lnTo>
                  <a:lnTo>
                    <a:pt x="388743" y="379794"/>
                  </a:lnTo>
                  <a:lnTo>
                    <a:pt x="387065" y="379794"/>
                  </a:lnTo>
                  <a:lnTo>
                    <a:pt x="387065" y="388743"/>
                  </a:lnTo>
                  <a:lnTo>
                    <a:pt x="388743" y="388743"/>
                  </a:lnTo>
                  <a:lnTo>
                    <a:pt x="388743" y="390422"/>
                  </a:lnTo>
                  <a:lnTo>
                    <a:pt x="390421" y="390422"/>
                  </a:lnTo>
                  <a:lnTo>
                    <a:pt x="390421" y="392099"/>
                  </a:lnTo>
                  <a:lnTo>
                    <a:pt x="392659" y="393777"/>
                  </a:lnTo>
                  <a:lnTo>
                    <a:pt x="392659" y="395455"/>
                  </a:lnTo>
                  <a:lnTo>
                    <a:pt x="394337" y="395455"/>
                  </a:lnTo>
                  <a:lnTo>
                    <a:pt x="396015" y="397133"/>
                  </a:lnTo>
                  <a:lnTo>
                    <a:pt x="403286" y="397133"/>
                  </a:lnTo>
                  <a:lnTo>
                    <a:pt x="403286" y="401049"/>
                  </a:lnTo>
                  <a:lnTo>
                    <a:pt x="404964" y="402727"/>
                  </a:lnTo>
                  <a:lnTo>
                    <a:pt x="404964" y="415032"/>
                  </a:lnTo>
                  <a:lnTo>
                    <a:pt x="403286" y="415032"/>
                  </a:lnTo>
                  <a:lnTo>
                    <a:pt x="403286" y="417270"/>
                  </a:lnTo>
                  <a:lnTo>
                    <a:pt x="401049" y="418948"/>
                  </a:lnTo>
                  <a:lnTo>
                    <a:pt x="401049" y="420626"/>
                  </a:lnTo>
                  <a:lnTo>
                    <a:pt x="399371" y="420626"/>
                  </a:lnTo>
                  <a:lnTo>
                    <a:pt x="399371" y="422304"/>
                  </a:lnTo>
                  <a:lnTo>
                    <a:pt x="397692" y="423982"/>
                  </a:lnTo>
                  <a:lnTo>
                    <a:pt x="397692" y="425660"/>
                  </a:lnTo>
                  <a:lnTo>
                    <a:pt x="396015" y="425660"/>
                  </a:lnTo>
                  <a:lnTo>
                    <a:pt x="396015" y="431253"/>
                  </a:lnTo>
                  <a:lnTo>
                    <a:pt x="394337" y="431253"/>
                  </a:lnTo>
                  <a:lnTo>
                    <a:pt x="394337" y="432931"/>
                  </a:lnTo>
                  <a:lnTo>
                    <a:pt x="392659" y="432931"/>
                  </a:lnTo>
                  <a:lnTo>
                    <a:pt x="392659" y="434609"/>
                  </a:lnTo>
                  <a:lnTo>
                    <a:pt x="390421" y="434609"/>
                  </a:lnTo>
                  <a:lnTo>
                    <a:pt x="390421" y="436847"/>
                  </a:lnTo>
                  <a:lnTo>
                    <a:pt x="388743" y="438525"/>
                  </a:lnTo>
                  <a:lnTo>
                    <a:pt x="387065" y="438525"/>
                  </a:lnTo>
                  <a:lnTo>
                    <a:pt x="387065" y="440203"/>
                  </a:lnTo>
                  <a:lnTo>
                    <a:pt x="385387" y="440203"/>
                  </a:lnTo>
                  <a:lnTo>
                    <a:pt x="385387" y="445796"/>
                  </a:lnTo>
                  <a:lnTo>
                    <a:pt x="383709" y="445796"/>
                  </a:lnTo>
                  <a:lnTo>
                    <a:pt x="383709" y="450830"/>
                  </a:lnTo>
                  <a:lnTo>
                    <a:pt x="381472" y="450830"/>
                  </a:lnTo>
                  <a:lnTo>
                    <a:pt x="381472" y="454186"/>
                  </a:lnTo>
                  <a:lnTo>
                    <a:pt x="378115" y="454186"/>
                  </a:lnTo>
                  <a:lnTo>
                    <a:pt x="378115" y="456424"/>
                  </a:lnTo>
                  <a:lnTo>
                    <a:pt x="374760" y="456424"/>
                  </a:lnTo>
                  <a:lnTo>
                    <a:pt x="374760" y="458102"/>
                  </a:lnTo>
                  <a:lnTo>
                    <a:pt x="370844" y="458102"/>
                  </a:lnTo>
                  <a:lnTo>
                    <a:pt x="370844" y="459780"/>
                  </a:lnTo>
                  <a:lnTo>
                    <a:pt x="369166" y="459780"/>
                  </a:lnTo>
                  <a:lnTo>
                    <a:pt x="369166" y="461458"/>
                  </a:lnTo>
                  <a:lnTo>
                    <a:pt x="365810" y="461458"/>
                  </a:lnTo>
                  <a:lnTo>
                    <a:pt x="365810" y="463136"/>
                  </a:lnTo>
                  <a:lnTo>
                    <a:pt x="360217" y="463136"/>
                  </a:lnTo>
                  <a:lnTo>
                    <a:pt x="358539" y="465373"/>
                  </a:lnTo>
                  <a:lnTo>
                    <a:pt x="355183" y="465373"/>
                  </a:lnTo>
                  <a:lnTo>
                    <a:pt x="355183" y="467051"/>
                  </a:lnTo>
                  <a:lnTo>
                    <a:pt x="349589" y="467051"/>
                  </a:lnTo>
                  <a:lnTo>
                    <a:pt x="349589" y="468729"/>
                  </a:lnTo>
                  <a:lnTo>
                    <a:pt x="342318" y="468729"/>
                  </a:lnTo>
                  <a:lnTo>
                    <a:pt x="342318" y="470407"/>
                  </a:lnTo>
                  <a:lnTo>
                    <a:pt x="338962" y="470407"/>
                  </a:lnTo>
                  <a:lnTo>
                    <a:pt x="337284" y="472085"/>
                  </a:lnTo>
                  <a:lnTo>
                    <a:pt x="330012" y="472085"/>
                  </a:lnTo>
                  <a:lnTo>
                    <a:pt x="330012" y="474323"/>
                  </a:lnTo>
                  <a:lnTo>
                    <a:pt x="319385" y="474323"/>
                  </a:lnTo>
                  <a:lnTo>
                    <a:pt x="317707" y="476001"/>
                  </a:lnTo>
                  <a:lnTo>
                    <a:pt x="308757" y="476001"/>
                  </a:lnTo>
                  <a:lnTo>
                    <a:pt x="307079" y="477679"/>
                  </a:lnTo>
                  <a:lnTo>
                    <a:pt x="289180" y="477679"/>
                  </a:lnTo>
                  <a:lnTo>
                    <a:pt x="289180" y="479357"/>
                  </a:lnTo>
                  <a:lnTo>
                    <a:pt x="285265" y="479357"/>
                  </a:lnTo>
                  <a:lnTo>
                    <a:pt x="285265" y="476001"/>
                  </a:lnTo>
                  <a:lnTo>
                    <a:pt x="283587" y="476001"/>
                  </a:lnTo>
                  <a:lnTo>
                    <a:pt x="283587" y="477679"/>
                  </a:lnTo>
                  <a:lnTo>
                    <a:pt x="280231" y="477679"/>
                  </a:lnTo>
                  <a:lnTo>
                    <a:pt x="280231" y="476001"/>
                  </a:lnTo>
                  <a:lnTo>
                    <a:pt x="276315" y="476001"/>
                  </a:lnTo>
                  <a:lnTo>
                    <a:pt x="276315" y="474323"/>
                  </a:lnTo>
                  <a:lnTo>
                    <a:pt x="274637" y="474323"/>
                  </a:lnTo>
                  <a:lnTo>
                    <a:pt x="272959" y="472085"/>
                  </a:lnTo>
                  <a:lnTo>
                    <a:pt x="271281" y="472085"/>
                  </a:lnTo>
                  <a:lnTo>
                    <a:pt x="271281" y="474323"/>
                  </a:lnTo>
                  <a:lnTo>
                    <a:pt x="269603" y="474323"/>
                  </a:lnTo>
                  <a:lnTo>
                    <a:pt x="269603" y="477679"/>
                  </a:lnTo>
                  <a:lnTo>
                    <a:pt x="271281" y="477679"/>
                  </a:lnTo>
                  <a:lnTo>
                    <a:pt x="271281" y="479357"/>
                  </a:lnTo>
                  <a:lnTo>
                    <a:pt x="271281" y="477679"/>
                  </a:lnTo>
                  <a:lnTo>
                    <a:pt x="271281" y="486628"/>
                  </a:lnTo>
                  <a:lnTo>
                    <a:pt x="271281" y="486628"/>
                  </a:lnTo>
                  <a:lnTo>
                    <a:pt x="276315" y="491662"/>
                  </a:lnTo>
                  <a:lnTo>
                    <a:pt x="276315" y="495578"/>
                  </a:lnTo>
                  <a:lnTo>
                    <a:pt x="274637" y="495578"/>
                  </a:lnTo>
                  <a:lnTo>
                    <a:pt x="274637" y="498934"/>
                  </a:lnTo>
                  <a:lnTo>
                    <a:pt x="274637" y="498934"/>
                  </a:lnTo>
                  <a:lnTo>
                    <a:pt x="274637" y="504527"/>
                  </a:lnTo>
                  <a:lnTo>
                    <a:pt x="269603" y="506205"/>
                  </a:lnTo>
                  <a:lnTo>
                    <a:pt x="269603" y="515155"/>
                  </a:lnTo>
                  <a:lnTo>
                    <a:pt x="267366" y="515155"/>
                  </a:lnTo>
                  <a:lnTo>
                    <a:pt x="267366" y="516833"/>
                  </a:lnTo>
                  <a:lnTo>
                    <a:pt x="265688" y="516833"/>
                  </a:lnTo>
                  <a:lnTo>
                    <a:pt x="265688" y="520189"/>
                  </a:lnTo>
                  <a:lnTo>
                    <a:pt x="267366" y="522426"/>
                  </a:lnTo>
                  <a:lnTo>
                    <a:pt x="267366" y="525782"/>
                  </a:lnTo>
                  <a:lnTo>
                    <a:pt x="271281" y="525782"/>
                  </a:lnTo>
                  <a:lnTo>
                    <a:pt x="271281" y="529138"/>
                  </a:lnTo>
                  <a:lnTo>
                    <a:pt x="271281" y="529138"/>
                  </a:lnTo>
                  <a:lnTo>
                    <a:pt x="271281" y="536410"/>
                  </a:lnTo>
                  <a:lnTo>
                    <a:pt x="269603" y="536410"/>
                  </a:lnTo>
                  <a:lnTo>
                    <a:pt x="267366" y="538088"/>
                  </a:lnTo>
                  <a:lnTo>
                    <a:pt x="265688" y="538088"/>
                  </a:lnTo>
                  <a:lnTo>
                    <a:pt x="264010" y="539766"/>
                  </a:lnTo>
                  <a:lnTo>
                    <a:pt x="260654" y="539766"/>
                  </a:lnTo>
                  <a:lnTo>
                    <a:pt x="260654" y="542003"/>
                  </a:lnTo>
                  <a:lnTo>
                    <a:pt x="258416" y="542003"/>
                  </a:lnTo>
                  <a:lnTo>
                    <a:pt x="258416" y="543681"/>
                  </a:lnTo>
                  <a:lnTo>
                    <a:pt x="253382" y="543681"/>
                  </a:lnTo>
                  <a:lnTo>
                    <a:pt x="253382" y="545359"/>
                  </a:lnTo>
                  <a:lnTo>
                    <a:pt x="232127" y="545359"/>
                  </a:lnTo>
                  <a:lnTo>
                    <a:pt x="232127" y="543681"/>
                  </a:lnTo>
                  <a:lnTo>
                    <a:pt x="229890" y="543681"/>
                  </a:lnTo>
                  <a:lnTo>
                    <a:pt x="229890" y="542003"/>
                  </a:lnTo>
                  <a:lnTo>
                    <a:pt x="226534" y="542003"/>
                  </a:lnTo>
                  <a:lnTo>
                    <a:pt x="226534" y="539766"/>
                  </a:lnTo>
                  <a:lnTo>
                    <a:pt x="223178" y="539766"/>
                  </a:lnTo>
                  <a:lnTo>
                    <a:pt x="223178" y="538088"/>
                  </a:lnTo>
                  <a:lnTo>
                    <a:pt x="217584" y="538088"/>
                  </a:lnTo>
                  <a:lnTo>
                    <a:pt x="217584" y="536410"/>
                  </a:lnTo>
                  <a:lnTo>
                    <a:pt x="215906" y="536410"/>
                  </a:lnTo>
                  <a:lnTo>
                    <a:pt x="215906" y="534732"/>
                  </a:lnTo>
                  <a:lnTo>
                    <a:pt x="210313" y="534732"/>
                  </a:lnTo>
                  <a:lnTo>
                    <a:pt x="210313" y="533054"/>
                  </a:lnTo>
                  <a:lnTo>
                    <a:pt x="205279" y="533054"/>
                  </a:lnTo>
                  <a:lnTo>
                    <a:pt x="205279" y="534732"/>
                  </a:lnTo>
                  <a:lnTo>
                    <a:pt x="203601" y="534732"/>
                  </a:lnTo>
                  <a:lnTo>
                    <a:pt x="203601" y="536410"/>
                  </a:lnTo>
                  <a:lnTo>
                    <a:pt x="201363" y="536410"/>
                  </a:lnTo>
                  <a:lnTo>
                    <a:pt x="201363" y="547037"/>
                  </a:lnTo>
                  <a:lnTo>
                    <a:pt x="203601" y="547037"/>
                  </a:lnTo>
                  <a:lnTo>
                    <a:pt x="203601" y="552631"/>
                  </a:lnTo>
                  <a:lnTo>
                    <a:pt x="205279" y="552631"/>
                  </a:lnTo>
                  <a:lnTo>
                    <a:pt x="205279" y="555987"/>
                  </a:lnTo>
                  <a:lnTo>
                    <a:pt x="206957" y="555987"/>
                  </a:lnTo>
                  <a:lnTo>
                    <a:pt x="206957" y="557665"/>
                  </a:lnTo>
                  <a:lnTo>
                    <a:pt x="205279" y="557665"/>
                  </a:lnTo>
                  <a:lnTo>
                    <a:pt x="205279" y="575564"/>
                  </a:lnTo>
                  <a:lnTo>
                    <a:pt x="206957" y="575564"/>
                  </a:lnTo>
                  <a:lnTo>
                    <a:pt x="206957" y="577242"/>
                  </a:lnTo>
                  <a:lnTo>
                    <a:pt x="208635" y="577242"/>
                  </a:lnTo>
                  <a:lnTo>
                    <a:pt x="208635" y="579479"/>
                  </a:lnTo>
                  <a:lnTo>
                    <a:pt x="217584" y="579479"/>
                  </a:lnTo>
                  <a:lnTo>
                    <a:pt x="217584" y="581157"/>
                  </a:lnTo>
                  <a:lnTo>
                    <a:pt x="215906" y="582835"/>
                  </a:lnTo>
                  <a:lnTo>
                    <a:pt x="215906" y="584513"/>
                  </a:lnTo>
                  <a:lnTo>
                    <a:pt x="214228" y="584513"/>
                  </a:lnTo>
                  <a:lnTo>
                    <a:pt x="214228" y="586191"/>
                  </a:lnTo>
                  <a:lnTo>
                    <a:pt x="226534" y="586191"/>
                  </a:lnTo>
                  <a:lnTo>
                    <a:pt x="226534" y="584513"/>
                  </a:lnTo>
                  <a:lnTo>
                    <a:pt x="228212" y="584513"/>
                  </a:lnTo>
                  <a:lnTo>
                    <a:pt x="228212" y="581157"/>
                  </a:lnTo>
                  <a:lnTo>
                    <a:pt x="221500" y="581157"/>
                  </a:lnTo>
                  <a:lnTo>
                    <a:pt x="221500" y="579479"/>
                  </a:lnTo>
                  <a:lnTo>
                    <a:pt x="228212" y="579479"/>
                  </a:lnTo>
                  <a:lnTo>
                    <a:pt x="228212" y="577242"/>
                  </a:lnTo>
                  <a:lnTo>
                    <a:pt x="229890" y="577242"/>
                  </a:lnTo>
                  <a:lnTo>
                    <a:pt x="229890" y="575564"/>
                  </a:lnTo>
                  <a:lnTo>
                    <a:pt x="233805" y="575564"/>
                  </a:lnTo>
                  <a:lnTo>
                    <a:pt x="235483" y="573886"/>
                  </a:lnTo>
                  <a:lnTo>
                    <a:pt x="235483" y="575564"/>
                  </a:lnTo>
                  <a:lnTo>
                    <a:pt x="237161" y="577242"/>
                  </a:lnTo>
                  <a:lnTo>
                    <a:pt x="237161" y="581157"/>
                  </a:lnTo>
                  <a:lnTo>
                    <a:pt x="238839" y="581157"/>
                  </a:lnTo>
                  <a:lnTo>
                    <a:pt x="238839" y="591785"/>
                  </a:lnTo>
                  <a:lnTo>
                    <a:pt x="238839" y="591785"/>
                  </a:lnTo>
                  <a:lnTo>
                    <a:pt x="238839" y="595141"/>
                  </a:lnTo>
                  <a:lnTo>
                    <a:pt x="237161" y="595141"/>
                  </a:lnTo>
                  <a:lnTo>
                    <a:pt x="237161" y="596819"/>
                  </a:lnTo>
                  <a:lnTo>
                    <a:pt x="238839" y="596819"/>
                  </a:lnTo>
                  <a:lnTo>
                    <a:pt x="237161" y="596819"/>
                  </a:lnTo>
                  <a:lnTo>
                    <a:pt x="237161" y="599056"/>
                  </a:lnTo>
                  <a:lnTo>
                    <a:pt x="229890" y="599056"/>
                  </a:lnTo>
                  <a:lnTo>
                    <a:pt x="229890" y="600734"/>
                  </a:lnTo>
                  <a:lnTo>
                    <a:pt x="224856" y="600734"/>
                  </a:lnTo>
                  <a:lnTo>
                    <a:pt x="224856" y="596819"/>
                  </a:lnTo>
                  <a:lnTo>
                    <a:pt x="223178" y="596819"/>
                  </a:lnTo>
                  <a:lnTo>
                    <a:pt x="224856" y="595141"/>
                  </a:lnTo>
                  <a:lnTo>
                    <a:pt x="224856" y="591785"/>
                  </a:lnTo>
                  <a:lnTo>
                    <a:pt x="223178" y="591785"/>
                  </a:lnTo>
                  <a:lnTo>
                    <a:pt x="223178" y="590107"/>
                  </a:lnTo>
                  <a:lnTo>
                    <a:pt x="221500" y="590107"/>
                  </a:lnTo>
                  <a:lnTo>
                    <a:pt x="219262" y="588429"/>
                  </a:lnTo>
                  <a:lnTo>
                    <a:pt x="212550" y="588429"/>
                  </a:lnTo>
                  <a:lnTo>
                    <a:pt x="212550" y="590107"/>
                  </a:lnTo>
                  <a:lnTo>
                    <a:pt x="210313" y="591785"/>
                  </a:lnTo>
                  <a:lnTo>
                    <a:pt x="206957" y="591785"/>
                  </a:lnTo>
                  <a:lnTo>
                    <a:pt x="206957" y="595141"/>
                  </a:lnTo>
                  <a:lnTo>
                    <a:pt x="205279" y="595141"/>
                  </a:lnTo>
                  <a:lnTo>
                    <a:pt x="205279" y="596819"/>
                  </a:lnTo>
                  <a:lnTo>
                    <a:pt x="206957" y="599056"/>
                  </a:lnTo>
                  <a:lnTo>
                    <a:pt x="210313" y="599056"/>
                  </a:lnTo>
                  <a:lnTo>
                    <a:pt x="210313" y="600734"/>
                  </a:lnTo>
                  <a:lnTo>
                    <a:pt x="214228" y="600734"/>
                  </a:lnTo>
                  <a:lnTo>
                    <a:pt x="214228" y="602412"/>
                  </a:lnTo>
                  <a:lnTo>
                    <a:pt x="217584" y="602412"/>
                  </a:lnTo>
                  <a:lnTo>
                    <a:pt x="217584" y="604090"/>
                  </a:lnTo>
                  <a:lnTo>
                    <a:pt x="219262" y="604090"/>
                  </a:lnTo>
                  <a:lnTo>
                    <a:pt x="221500" y="602412"/>
                  </a:lnTo>
                  <a:lnTo>
                    <a:pt x="223178" y="602412"/>
                  </a:lnTo>
                  <a:lnTo>
                    <a:pt x="223178" y="604090"/>
                  </a:lnTo>
                  <a:lnTo>
                    <a:pt x="221500" y="604090"/>
                  </a:lnTo>
                  <a:lnTo>
                    <a:pt x="221500" y="605768"/>
                  </a:lnTo>
                  <a:lnTo>
                    <a:pt x="217584" y="605768"/>
                  </a:lnTo>
                  <a:lnTo>
                    <a:pt x="217584" y="608006"/>
                  </a:lnTo>
                  <a:lnTo>
                    <a:pt x="215906" y="608006"/>
                  </a:lnTo>
                  <a:lnTo>
                    <a:pt x="214228" y="609684"/>
                  </a:lnTo>
                  <a:lnTo>
                    <a:pt x="210313" y="609684"/>
                  </a:lnTo>
                  <a:lnTo>
                    <a:pt x="208635" y="611362"/>
                  </a:lnTo>
                  <a:lnTo>
                    <a:pt x="206957" y="613040"/>
                  </a:lnTo>
                  <a:lnTo>
                    <a:pt x="205279" y="614718"/>
                  </a:lnTo>
                  <a:lnTo>
                    <a:pt x="205279" y="618633"/>
                  </a:lnTo>
                  <a:lnTo>
                    <a:pt x="203601" y="618633"/>
                  </a:lnTo>
                  <a:lnTo>
                    <a:pt x="201363" y="620311"/>
                  </a:lnTo>
                  <a:lnTo>
                    <a:pt x="201363" y="621989"/>
                  </a:lnTo>
                  <a:lnTo>
                    <a:pt x="199685" y="623667"/>
                  </a:lnTo>
                  <a:lnTo>
                    <a:pt x="199685" y="625345"/>
                  </a:lnTo>
                  <a:lnTo>
                    <a:pt x="198007" y="625345"/>
                  </a:lnTo>
                  <a:lnTo>
                    <a:pt x="198007" y="627583"/>
                  </a:lnTo>
                  <a:lnTo>
                    <a:pt x="196329" y="629261"/>
                  </a:lnTo>
                  <a:lnTo>
                    <a:pt x="198007" y="629261"/>
                  </a:lnTo>
                  <a:lnTo>
                    <a:pt x="198007" y="634295"/>
                  </a:lnTo>
                  <a:lnTo>
                    <a:pt x="199685" y="634295"/>
                  </a:lnTo>
                  <a:lnTo>
                    <a:pt x="199685" y="643244"/>
                  </a:lnTo>
                  <a:lnTo>
                    <a:pt x="198007" y="643244"/>
                  </a:lnTo>
                  <a:lnTo>
                    <a:pt x="198007" y="645482"/>
                  </a:lnTo>
                  <a:lnTo>
                    <a:pt x="199685" y="645482"/>
                  </a:lnTo>
                  <a:lnTo>
                    <a:pt x="199685" y="652194"/>
                  </a:lnTo>
                  <a:lnTo>
                    <a:pt x="198007" y="652194"/>
                  </a:lnTo>
                  <a:lnTo>
                    <a:pt x="198007" y="653872"/>
                  </a:lnTo>
                  <a:lnTo>
                    <a:pt x="196329" y="653872"/>
                  </a:lnTo>
                  <a:lnTo>
                    <a:pt x="196329" y="657787"/>
                  </a:lnTo>
                  <a:lnTo>
                    <a:pt x="192973" y="657787"/>
                  </a:lnTo>
                  <a:lnTo>
                    <a:pt x="190736" y="659465"/>
                  </a:lnTo>
                  <a:lnTo>
                    <a:pt x="189058" y="659465"/>
                  </a:lnTo>
                  <a:lnTo>
                    <a:pt x="189058" y="668415"/>
                  </a:lnTo>
                  <a:lnTo>
                    <a:pt x="192973" y="668415"/>
                  </a:lnTo>
                  <a:lnTo>
                    <a:pt x="192973" y="670093"/>
                  </a:lnTo>
                  <a:lnTo>
                    <a:pt x="190736" y="670093"/>
                  </a:lnTo>
                  <a:lnTo>
                    <a:pt x="190736" y="671771"/>
                  </a:lnTo>
                  <a:lnTo>
                    <a:pt x="180108" y="671771"/>
                  </a:lnTo>
                  <a:lnTo>
                    <a:pt x="180108" y="670093"/>
                  </a:lnTo>
                  <a:lnTo>
                    <a:pt x="176752" y="670093"/>
                  </a:lnTo>
                  <a:lnTo>
                    <a:pt x="176752" y="671771"/>
                  </a:lnTo>
                  <a:lnTo>
                    <a:pt x="171159" y="671771"/>
                  </a:lnTo>
                  <a:lnTo>
                    <a:pt x="171159" y="674008"/>
                  </a:lnTo>
                  <a:lnTo>
                    <a:pt x="169481" y="675686"/>
                  </a:lnTo>
                  <a:lnTo>
                    <a:pt x="167803" y="675686"/>
                  </a:lnTo>
                  <a:lnTo>
                    <a:pt x="167803" y="677364"/>
                  </a:lnTo>
                  <a:lnTo>
                    <a:pt x="166125" y="677364"/>
                  </a:lnTo>
                  <a:lnTo>
                    <a:pt x="166125" y="679042"/>
                  </a:lnTo>
                  <a:lnTo>
                    <a:pt x="160531" y="679042"/>
                  </a:lnTo>
                  <a:lnTo>
                    <a:pt x="160531" y="680720"/>
                  </a:lnTo>
                  <a:lnTo>
                    <a:pt x="158853" y="680720"/>
                  </a:lnTo>
                  <a:lnTo>
                    <a:pt x="157175" y="682398"/>
                  </a:lnTo>
                  <a:lnTo>
                    <a:pt x="155497" y="682398"/>
                  </a:lnTo>
                  <a:lnTo>
                    <a:pt x="155497" y="686314"/>
                  </a:lnTo>
                  <a:lnTo>
                    <a:pt x="153260" y="686314"/>
                  </a:lnTo>
                  <a:lnTo>
                    <a:pt x="153260" y="689670"/>
                  </a:lnTo>
                  <a:lnTo>
                    <a:pt x="151582" y="689670"/>
                  </a:lnTo>
                  <a:lnTo>
                    <a:pt x="151582" y="691348"/>
                  </a:lnTo>
                  <a:lnTo>
                    <a:pt x="149904" y="691348"/>
                  </a:lnTo>
                  <a:lnTo>
                    <a:pt x="149904" y="695263"/>
                  </a:lnTo>
                  <a:lnTo>
                    <a:pt x="148226" y="695263"/>
                  </a:lnTo>
                  <a:lnTo>
                    <a:pt x="148226" y="696941"/>
                  </a:lnTo>
                  <a:lnTo>
                    <a:pt x="149904" y="698619"/>
                  </a:lnTo>
                  <a:lnTo>
                    <a:pt x="146548" y="698619"/>
                  </a:lnTo>
                  <a:lnTo>
                    <a:pt x="146548" y="702535"/>
                  </a:lnTo>
                  <a:lnTo>
                    <a:pt x="144310" y="702535"/>
                  </a:lnTo>
                  <a:lnTo>
                    <a:pt x="144310" y="704213"/>
                  </a:lnTo>
                  <a:lnTo>
                    <a:pt x="144310" y="704213"/>
                  </a:lnTo>
                  <a:lnTo>
                    <a:pt x="144310" y="705891"/>
                  </a:lnTo>
                  <a:lnTo>
                    <a:pt x="142632" y="705891"/>
                  </a:lnTo>
                  <a:lnTo>
                    <a:pt x="144310" y="705891"/>
                  </a:lnTo>
                  <a:lnTo>
                    <a:pt x="142632" y="705891"/>
                  </a:lnTo>
                  <a:lnTo>
                    <a:pt x="142632" y="716518"/>
                  </a:lnTo>
                  <a:lnTo>
                    <a:pt x="144310" y="716518"/>
                  </a:lnTo>
                  <a:lnTo>
                    <a:pt x="144310" y="718196"/>
                  </a:lnTo>
                  <a:lnTo>
                    <a:pt x="146548" y="718196"/>
                  </a:lnTo>
                  <a:lnTo>
                    <a:pt x="146548" y="723790"/>
                  </a:lnTo>
                  <a:lnTo>
                    <a:pt x="148226" y="723790"/>
                  </a:lnTo>
                  <a:lnTo>
                    <a:pt x="148226" y="725468"/>
                  </a:lnTo>
                  <a:lnTo>
                    <a:pt x="149904" y="725468"/>
                  </a:lnTo>
                  <a:lnTo>
                    <a:pt x="149904" y="727146"/>
                  </a:lnTo>
                  <a:lnTo>
                    <a:pt x="151582" y="727146"/>
                  </a:lnTo>
                  <a:lnTo>
                    <a:pt x="151582" y="728824"/>
                  </a:lnTo>
                  <a:lnTo>
                    <a:pt x="155497" y="728824"/>
                  </a:lnTo>
                  <a:lnTo>
                    <a:pt x="155497" y="732739"/>
                  </a:lnTo>
                  <a:lnTo>
                    <a:pt x="157175" y="732739"/>
                  </a:lnTo>
                  <a:lnTo>
                    <a:pt x="157175" y="734417"/>
                  </a:lnTo>
                  <a:lnTo>
                    <a:pt x="158853" y="734417"/>
                  </a:lnTo>
                  <a:lnTo>
                    <a:pt x="158853" y="736095"/>
                  </a:lnTo>
                  <a:lnTo>
                    <a:pt x="160531" y="736095"/>
                  </a:lnTo>
                  <a:lnTo>
                    <a:pt x="160531" y="740011"/>
                  </a:lnTo>
                  <a:lnTo>
                    <a:pt x="164447" y="740011"/>
                  </a:lnTo>
                  <a:lnTo>
                    <a:pt x="164447" y="741689"/>
                  </a:lnTo>
                  <a:lnTo>
                    <a:pt x="175074" y="741689"/>
                  </a:lnTo>
                  <a:lnTo>
                    <a:pt x="175074" y="743367"/>
                  </a:lnTo>
                  <a:lnTo>
                    <a:pt x="180108" y="743367"/>
                  </a:lnTo>
                  <a:lnTo>
                    <a:pt x="180108" y="741689"/>
                  </a:lnTo>
                  <a:lnTo>
                    <a:pt x="184024" y="741689"/>
                  </a:lnTo>
                  <a:lnTo>
                    <a:pt x="184024" y="743367"/>
                  </a:lnTo>
                  <a:lnTo>
                    <a:pt x="185702" y="743367"/>
                  </a:lnTo>
                  <a:lnTo>
                    <a:pt x="185702" y="745045"/>
                  </a:lnTo>
                  <a:lnTo>
                    <a:pt x="187380" y="745045"/>
                  </a:lnTo>
                  <a:lnTo>
                    <a:pt x="187380" y="748401"/>
                  </a:lnTo>
                  <a:lnTo>
                    <a:pt x="189058" y="748401"/>
                  </a:lnTo>
                  <a:lnTo>
                    <a:pt x="189058" y="757350"/>
                  </a:lnTo>
                  <a:lnTo>
                    <a:pt x="187380" y="757350"/>
                  </a:lnTo>
                  <a:lnTo>
                    <a:pt x="187380" y="764622"/>
                  </a:lnTo>
                  <a:lnTo>
                    <a:pt x="185702" y="764622"/>
                  </a:lnTo>
                  <a:lnTo>
                    <a:pt x="185702" y="766300"/>
                  </a:lnTo>
                  <a:lnTo>
                    <a:pt x="184024" y="766300"/>
                  </a:lnTo>
                  <a:lnTo>
                    <a:pt x="184024" y="767978"/>
                  </a:lnTo>
                  <a:lnTo>
                    <a:pt x="185702" y="767978"/>
                  </a:lnTo>
                  <a:lnTo>
                    <a:pt x="185702" y="770215"/>
                  </a:lnTo>
                  <a:lnTo>
                    <a:pt x="187380" y="771893"/>
                  </a:lnTo>
                  <a:lnTo>
                    <a:pt x="187380" y="773571"/>
                  </a:lnTo>
                  <a:lnTo>
                    <a:pt x="185702" y="773571"/>
                  </a:lnTo>
                  <a:lnTo>
                    <a:pt x="184024" y="771893"/>
                  </a:lnTo>
                  <a:lnTo>
                    <a:pt x="184024" y="776927"/>
                  </a:lnTo>
                  <a:lnTo>
                    <a:pt x="184024" y="776927"/>
                  </a:lnTo>
                  <a:lnTo>
                    <a:pt x="184024" y="779165"/>
                  </a:lnTo>
                  <a:lnTo>
                    <a:pt x="178430" y="779165"/>
                  </a:lnTo>
                  <a:lnTo>
                    <a:pt x="178430" y="782521"/>
                  </a:lnTo>
                  <a:lnTo>
                    <a:pt x="176752" y="782521"/>
                  </a:lnTo>
                  <a:lnTo>
                    <a:pt x="176752" y="784199"/>
                  </a:lnTo>
                  <a:lnTo>
                    <a:pt x="172837" y="784199"/>
                  </a:lnTo>
                  <a:lnTo>
                    <a:pt x="172837" y="788114"/>
                  </a:lnTo>
                  <a:lnTo>
                    <a:pt x="171159" y="788114"/>
                  </a:lnTo>
                  <a:lnTo>
                    <a:pt x="171159" y="789792"/>
                  </a:lnTo>
                  <a:lnTo>
                    <a:pt x="167803" y="789792"/>
                  </a:lnTo>
                  <a:lnTo>
                    <a:pt x="166125" y="791470"/>
                  </a:lnTo>
                  <a:lnTo>
                    <a:pt x="164447" y="791470"/>
                  </a:lnTo>
                  <a:lnTo>
                    <a:pt x="164447" y="793148"/>
                  </a:lnTo>
                  <a:lnTo>
                    <a:pt x="162209" y="793148"/>
                  </a:lnTo>
                  <a:lnTo>
                    <a:pt x="162209" y="794826"/>
                  </a:lnTo>
                  <a:lnTo>
                    <a:pt x="160531" y="794826"/>
                  </a:lnTo>
                  <a:lnTo>
                    <a:pt x="160531" y="796504"/>
                  </a:lnTo>
                  <a:lnTo>
                    <a:pt x="157175" y="796504"/>
                  </a:lnTo>
                  <a:lnTo>
                    <a:pt x="157175" y="798742"/>
                  </a:lnTo>
                  <a:lnTo>
                    <a:pt x="155497" y="798742"/>
                  </a:lnTo>
                  <a:lnTo>
                    <a:pt x="155497" y="802098"/>
                  </a:lnTo>
                  <a:lnTo>
                    <a:pt x="153260" y="802098"/>
                  </a:lnTo>
                  <a:lnTo>
                    <a:pt x="153260" y="805454"/>
                  </a:lnTo>
                  <a:lnTo>
                    <a:pt x="151582" y="805454"/>
                  </a:lnTo>
                  <a:lnTo>
                    <a:pt x="149904" y="807691"/>
                  </a:lnTo>
                  <a:lnTo>
                    <a:pt x="148226" y="807691"/>
                  </a:lnTo>
                  <a:lnTo>
                    <a:pt x="146548" y="809369"/>
                  </a:lnTo>
                  <a:lnTo>
                    <a:pt x="146548" y="811047"/>
                  </a:lnTo>
                  <a:lnTo>
                    <a:pt x="144310" y="812725"/>
                  </a:lnTo>
                  <a:lnTo>
                    <a:pt x="142632" y="814403"/>
                  </a:lnTo>
                  <a:lnTo>
                    <a:pt x="142632" y="821675"/>
                  </a:lnTo>
                  <a:lnTo>
                    <a:pt x="142632" y="819997"/>
                  </a:lnTo>
                  <a:lnTo>
                    <a:pt x="142632" y="827268"/>
                  </a:lnTo>
                  <a:lnTo>
                    <a:pt x="140954" y="827268"/>
                  </a:lnTo>
                  <a:lnTo>
                    <a:pt x="140954" y="841252"/>
                  </a:lnTo>
                  <a:lnTo>
                    <a:pt x="139276" y="841252"/>
                  </a:lnTo>
                  <a:lnTo>
                    <a:pt x="139276" y="845167"/>
                  </a:lnTo>
                  <a:lnTo>
                    <a:pt x="137598" y="845167"/>
                  </a:lnTo>
                  <a:lnTo>
                    <a:pt x="137598" y="848523"/>
                  </a:lnTo>
                  <a:lnTo>
                    <a:pt x="135920" y="848523"/>
                  </a:lnTo>
                  <a:lnTo>
                    <a:pt x="135920" y="850201"/>
                  </a:lnTo>
                  <a:lnTo>
                    <a:pt x="132005" y="850201"/>
                  </a:lnTo>
                  <a:lnTo>
                    <a:pt x="130327" y="851879"/>
                  </a:lnTo>
                  <a:lnTo>
                    <a:pt x="126971" y="851879"/>
                  </a:lnTo>
                  <a:lnTo>
                    <a:pt x="124733" y="850201"/>
                  </a:lnTo>
                  <a:lnTo>
                    <a:pt x="123055" y="846845"/>
                  </a:lnTo>
                  <a:lnTo>
                    <a:pt x="123055" y="845167"/>
                  </a:lnTo>
                  <a:lnTo>
                    <a:pt x="121377" y="845167"/>
                  </a:lnTo>
                  <a:lnTo>
                    <a:pt x="121377" y="842930"/>
                  </a:lnTo>
                  <a:lnTo>
                    <a:pt x="119699" y="845167"/>
                  </a:lnTo>
                  <a:lnTo>
                    <a:pt x="118021" y="846845"/>
                  </a:lnTo>
                  <a:lnTo>
                    <a:pt x="121377" y="848523"/>
                  </a:lnTo>
                  <a:lnTo>
                    <a:pt x="121377" y="850201"/>
                  </a:lnTo>
                  <a:lnTo>
                    <a:pt x="123055" y="850201"/>
                  </a:lnTo>
                  <a:lnTo>
                    <a:pt x="123055" y="851879"/>
                  </a:lnTo>
                  <a:lnTo>
                    <a:pt x="124733" y="853557"/>
                  </a:lnTo>
                  <a:lnTo>
                    <a:pt x="124733" y="855794"/>
                  </a:lnTo>
                  <a:lnTo>
                    <a:pt x="119699" y="855794"/>
                  </a:lnTo>
                  <a:lnTo>
                    <a:pt x="119699" y="857473"/>
                  </a:lnTo>
                  <a:lnTo>
                    <a:pt x="118021" y="857473"/>
                  </a:lnTo>
                  <a:lnTo>
                    <a:pt x="118021" y="859151"/>
                  </a:lnTo>
                  <a:lnTo>
                    <a:pt x="114106" y="859151"/>
                  </a:lnTo>
                  <a:lnTo>
                    <a:pt x="114106" y="860829"/>
                  </a:lnTo>
                  <a:lnTo>
                    <a:pt x="112428" y="860829"/>
                  </a:lnTo>
                  <a:lnTo>
                    <a:pt x="112428" y="862507"/>
                  </a:lnTo>
                  <a:lnTo>
                    <a:pt x="110750" y="862507"/>
                  </a:lnTo>
                  <a:lnTo>
                    <a:pt x="110750" y="866422"/>
                  </a:lnTo>
                  <a:lnTo>
                    <a:pt x="109072" y="866422"/>
                  </a:lnTo>
                  <a:lnTo>
                    <a:pt x="109072" y="869778"/>
                  </a:lnTo>
                  <a:lnTo>
                    <a:pt x="107394" y="871456"/>
                  </a:lnTo>
                  <a:lnTo>
                    <a:pt x="107394" y="882643"/>
                  </a:lnTo>
                  <a:lnTo>
                    <a:pt x="105156" y="882643"/>
                  </a:lnTo>
                  <a:lnTo>
                    <a:pt x="105156" y="884321"/>
                  </a:lnTo>
                  <a:lnTo>
                    <a:pt x="107394" y="884321"/>
                  </a:lnTo>
                  <a:lnTo>
                    <a:pt x="107394" y="894948"/>
                  </a:lnTo>
                  <a:lnTo>
                    <a:pt x="109072" y="894948"/>
                  </a:lnTo>
                  <a:lnTo>
                    <a:pt x="109072" y="898305"/>
                  </a:lnTo>
                  <a:lnTo>
                    <a:pt x="110750" y="898305"/>
                  </a:lnTo>
                  <a:lnTo>
                    <a:pt x="110750" y="905576"/>
                  </a:lnTo>
                  <a:lnTo>
                    <a:pt x="112428" y="907254"/>
                  </a:lnTo>
                  <a:lnTo>
                    <a:pt x="98444" y="907254"/>
                  </a:lnTo>
                  <a:lnTo>
                    <a:pt x="98444" y="908932"/>
                  </a:lnTo>
                  <a:lnTo>
                    <a:pt x="105156" y="908932"/>
                  </a:lnTo>
                  <a:lnTo>
                    <a:pt x="105156" y="912847"/>
                  </a:lnTo>
                  <a:lnTo>
                    <a:pt x="107394" y="912847"/>
                  </a:lnTo>
                  <a:lnTo>
                    <a:pt x="107394" y="908932"/>
                  </a:lnTo>
                  <a:lnTo>
                    <a:pt x="112428" y="908932"/>
                  </a:lnTo>
                  <a:lnTo>
                    <a:pt x="112428" y="912847"/>
                  </a:lnTo>
                  <a:lnTo>
                    <a:pt x="114106" y="914525"/>
                  </a:lnTo>
                  <a:lnTo>
                    <a:pt x="114106" y="916204"/>
                  </a:lnTo>
                  <a:lnTo>
                    <a:pt x="115784" y="916204"/>
                  </a:lnTo>
                  <a:lnTo>
                    <a:pt x="115784" y="921797"/>
                  </a:lnTo>
                  <a:lnTo>
                    <a:pt x="118021" y="921797"/>
                  </a:lnTo>
                  <a:lnTo>
                    <a:pt x="118021" y="925153"/>
                  </a:lnTo>
                  <a:lnTo>
                    <a:pt x="119699" y="925153"/>
                  </a:lnTo>
                  <a:lnTo>
                    <a:pt x="119699" y="928509"/>
                  </a:lnTo>
                  <a:lnTo>
                    <a:pt x="121377" y="928509"/>
                  </a:lnTo>
                  <a:lnTo>
                    <a:pt x="121377" y="930746"/>
                  </a:lnTo>
                  <a:lnTo>
                    <a:pt x="123055" y="930746"/>
                  </a:lnTo>
                  <a:lnTo>
                    <a:pt x="123055" y="932424"/>
                  </a:lnTo>
                  <a:lnTo>
                    <a:pt x="124733" y="934102"/>
                  </a:lnTo>
                  <a:lnTo>
                    <a:pt x="124733" y="937459"/>
                  </a:lnTo>
                  <a:close/>
                  <a:moveTo>
                    <a:pt x="5593" y="862507"/>
                  </a:moveTo>
                  <a:lnTo>
                    <a:pt x="5593" y="860829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865C489-1628-0C51-EE32-B7059AF22423}"/>
                </a:ext>
              </a:extLst>
            </p:cNvPr>
            <p:cNvSpPr/>
            <p:nvPr/>
          </p:nvSpPr>
          <p:spPr>
            <a:xfrm>
              <a:off x="3057681" y="5837470"/>
              <a:ext cx="22932" cy="8949"/>
            </a:xfrm>
            <a:custGeom>
              <a:avLst/>
              <a:gdLst>
                <a:gd name="csX0" fmla="*/ 0 w 22932"/>
                <a:gd name="csY0" fmla="*/ 8950 h 8949"/>
                <a:gd name="csX1" fmla="*/ 1678 w 22932"/>
                <a:gd name="csY1" fmla="*/ 7272 h 8949"/>
                <a:gd name="csX2" fmla="*/ 0 w 22932"/>
                <a:gd name="csY2" fmla="*/ 5593 h 8949"/>
                <a:gd name="csX3" fmla="*/ 0 w 22932"/>
                <a:gd name="csY3" fmla="*/ 5593 h 8949"/>
                <a:gd name="csX4" fmla="*/ 1678 w 22932"/>
                <a:gd name="csY4" fmla="*/ 3915 h 8949"/>
                <a:gd name="csX5" fmla="*/ 1678 w 22932"/>
                <a:gd name="csY5" fmla="*/ 5593 h 8949"/>
                <a:gd name="csX6" fmla="*/ 3356 w 22932"/>
                <a:gd name="csY6" fmla="*/ 5593 h 8949"/>
                <a:gd name="csX7" fmla="*/ 3356 w 22932"/>
                <a:gd name="csY7" fmla="*/ 3915 h 8949"/>
                <a:gd name="csX8" fmla="*/ 5034 w 22932"/>
                <a:gd name="csY8" fmla="*/ 3915 h 8949"/>
                <a:gd name="csX9" fmla="*/ 5034 w 22932"/>
                <a:gd name="csY9" fmla="*/ 1678 h 8949"/>
                <a:gd name="csX10" fmla="*/ 6712 w 22932"/>
                <a:gd name="csY10" fmla="*/ 1678 h 8949"/>
                <a:gd name="csX11" fmla="*/ 6712 w 22932"/>
                <a:gd name="csY11" fmla="*/ 3915 h 8949"/>
                <a:gd name="csX12" fmla="*/ 8949 w 22932"/>
                <a:gd name="csY12" fmla="*/ 1678 h 8949"/>
                <a:gd name="csX13" fmla="*/ 8949 w 22932"/>
                <a:gd name="csY13" fmla="*/ 0 h 8949"/>
                <a:gd name="csX14" fmla="*/ 10628 w 22932"/>
                <a:gd name="csY14" fmla="*/ 1678 h 8949"/>
                <a:gd name="csX15" fmla="*/ 13984 w 22932"/>
                <a:gd name="csY15" fmla="*/ 1678 h 8949"/>
                <a:gd name="csX16" fmla="*/ 15662 w 22932"/>
                <a:gd name="csY16" fmla="*/ 0 h 8949"/>
                <a:gd name="csX17" fmla="*/ 15662 w 22932"/>
                <a:gd name="csY17" fmla="*/ 1678 h 8949"/>
                <a:gd name="csX18" fmla="*/ 17339 w 22932"/>
                <a:gd name="csY18" fmla="*/ 0 h 8949"/>
                <a:gd name="csX19" fmla="*/ 19577 w 22932"/>
                <a:gd name="csY19" fmla="*/ 0 h 8949"/>
                <a:gd name="csX20" fmla="*/ 19577 w 22932"/>
                <a:gd name="csY20" fmla="*/ 1678 h 8949"/>
                <a:gd name="csX21" fmla="*/ 21255 w 22932"/>
                <a:gd name="csY21" fmla="*/ 0 h 8949"/>
                <a:gd name="csX22" fmla="*/ 22933 w 22932"/>
                <a:gd name="csY22" fmla="*/ 0 h 8949"/>
                <a:gd name="csX23" fmla="*/ 22933 w 22932"/>
                <a:gd name="csY23" fmla="*/ 1678 h 8949"/>
                <a:gd name="csX24" fmla="*/ 21255 w 22932"/>
                <a:gd name="csY24" fmla="*/ 1678 h 8949"/>
                <a:gd name="csX25" fmla="*/ 21255 w 22932"/>
                <a:gd name="csY25" fmla="*/ 3915 h 8949"/>
                <a:gd name="csX26" fmla="*/ 19577 w 22932"/>
                <a:gd name="csY26" fmla="*/ 3915 h 8949"/>
                <a:gd name="csX27" fmla="*/ 19577 w 22932"/>
                <a:gd name="csY27" fmla="*/ 5593 h 8949"/>
                <a:gd name="csX28" fmla="*/ 15662 w 22932"/>
                <a:gd name="csY28" fmla="*/ 5593 h 8949"/>
                <a:gd name="csX29" fmla="*/ 15662 w 22932"/>
                <a:gd name="csY29" fmla="*/ 3915 h 8949"/>
                <a:gd name="csX30" fmla="*/ 13984 w 22932"/>
                <a:gd name="csY30" fmla="*/ 5593 h 8949"/>
                <a:gd name="csX31" fmla="*/ 12306 w 22932"/>
                <a:gd name="csY31" fmla="*/ 5593 h 8949"/>
                <a:gd name="csX32" fmla="*/ 12306 w 22932"/>
                <a:gd name="csY32" fmla="*/ 3915 h 8949"/>
                <a:gd name="csX33" fmla="*/ 10628 w 22932"/>
                <a:gd name="csY33" fmla="*/ 5593 h 8949"/>
                <a:gd name="csX34" fmla="*/ 8949 w 22932"/>
                <a:gd name="csY34" fmla="*/ 5593 h 8949"/>
                <a:gd name="csX35" fmla="*/ 6712 w 22932"/>
                <a:gd name="csY35" fmla="*/ 7272 h 8949"/>
                <a:gd name="csX36" fmla="*/ 3356 w 22932"/>
                <a:gd name="csY36" fmla="*/ 7272 h 8949"/>
                <a:gd name="csX37" fmla="*/ 1678 w 22932"/>
                <a:gd name="csY37" fmla="*/ 8950 h 8949"/>
                <a:gd name="csX38" fmla="*/ 0 w 22932"/>
                <a:gd name="csY38" fmla="*/ 8950 h 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22932" h="8949">
                  <a:moveTo>
                    <a:pt x="0" y="8950"/>
                  </a:moveTo>
                  <a:lnTo>
                    <a:pt x="1678" y="7272"/>
                  </a:lnTo>
                  <a:lnTo>
                    <a:pt x="0" y="5593"/>
                  </a:lnTo>
                  <a:lnTo>
                    <a:pt x="0" y="5593"/>
                  </a:lnTo>
                  <a:lnTo>
                    <a:pt x="1678" y="3915"/>
                  </a:lnTo>
                  <a:lnTo>
                    <a:pt x="1678" y="5593"/>
                  </a:lnTo>
                  <a:lnTo>
                    <a:pt x="3356" y="5593"/>
                  </a:lnTo>
                  <a:lnTo>
                    <a:pt x="3356" y="3915"/>
                  </a:lnTo>
                  <a:lnTo>
                    <a:pt x="5034" y="3915"/>
                  </a:lnTo>
                  <a:lnTo>
                    <a:pt x="5034" y="1678"/>
                  </a:lnTo>
                  <a:lnTo>
                    <a:pt x="6712" y="1678"/>
                  </a:lnTo>
                  <a:lnTo>
                    <a:pt x="6712" y="3915"/>
                  </a:lnTo>
                  <a:lnTo>
                    <a:pt x="8949" y="1678"/>
                  </a:lnTo>
                  <a:lnTo>
                    <a:pt x="8949" y="0"/>
                  </a:lnTo>
                  <a:lnTo>
                    <a:pt x="10628" y="1678"/>
                  </a:lnTo>
                  <a:lnTo>
                    <a:pt x="13984" y="1678"/>
                  </a:lnTo>
                  <a:lnTo>
                    <a:pt x="15662" y="0"/>
                  </a:lnTo>
                  <a:lnTo>
                    <a:pt x="15662" y="1678"/>
                  </a:lnTo>
                  <a:lnTo>
                    <a:pt x="17339" y="0"/>
                  </a:lnTo>
                  <a:lnTo>
                    <a:pt x="19577" y="0"/>
                  </a:lnTo>
                  <a:lnTo>
                    <a:pt x="19577" y="1678"/>
                  </a:lnTo>
                  <a:lnTo>
                    <a:pt x="21255" y="0"/>
                  </a:lnTo>
                  <a:lnTo>
                    <a:pt x="22933" y="0"/>
                  </a:lnTo>
                  <a:lnTo>
                    <a:pt x="22933" y="1678"/>
                  </a:lnTo>
                  <a:lnTo>
                    <a:pt x="21255" y="1678"/>
                  </a:lnTo>
                  <a:lnTo>
                    <a:pt x="21255" y="3915"/>
                  </a:lnTo>
                  <a:lnTo>
                    <a:pt x="19577" y="3915"/>
                  </a:lnTo>
                  <a:lnTo>
                    <a:pt x="19577" y="5593"/>
                  </a:lnTo>
                  <a:lnTo>
                    <a:pt x="15662" y="5593"/>
                  </a:lnTo>
                  <a:lnTo>
                    <a:pt x="15662" y="3915"/>
                  </a:lnTo>
                  <a:lnTo>
                    <a:pt x="13984" y="5593"/>
                  </a:lnTo>
                  <a:lnTo>
                    <a:pt x="12306" y="5593"/>
                  </a:lnTo>
                  <a:lnTo>
                    <a:pt x="12306" y="3915"/>
                  </a:lnTo>
                  <a:lnTo>
                    <a:pt x="10628" y="5593"/>
                  </a:lnTo>
                  <a:lnTo>
                    <a:pt x="8949" y="5593"/>
                  </a:lnTo>
                  <a:lnTo>
                    <a:pt x="6712" y="7272"/>
                  </a:lnTo>
                  <a:lnTo>
                    <a:pt x="3356" y="7272"/>
                  </a:lnTo>
                  <a:lnTo>
                    <a:pt x="1678" y="8950"/>
                  </a:lnTo>
                  <a:lnTo>
                    <a:pt x="0" y="895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0B3B4B1-43E8-5C19-86D6-A66D5A15B9C4}"/>
                </a:ext>
              </a:extLst>
            </p:cNvPr>
            <p:cNvSpPr/>
            <p:nvPr/>
          </p:nvSpPr>
          <p:spPr>
            <a:xfrm>
              <a:off x="5639047" y="3186186"/>
              <a:ext cx="74952" cy="76629"/>
            </a:xfrm>
            <a:custGeom>
              <a:avLst/>
              <a:gdLst>
                <a:gd name="csX0" fmla="*/ 64324 w 74952"/>
                <a:gd name="csY0" fmla="*/ 76630 h 76629"/>
                <a:gd name="csX1" fmla="*/ 64324 w 74952"/>
                <a:gd name="csY1" fmla="*/ 74952 h 76629"/>
                <a:gd name="csX2" fmla="*/ 62646 w 74952"/>
                <a:gd name="csY2" fmla="*/ 74952 h 76629"/>
                <a:gd name="csX3" fmla="*/ 62646 w 74952"/>
                <a:gd name="csY3" fmla="*/ 69918 h 76629"/>
                <a:gd name="csX4" fmla="*/ 60409 w 74952"/>
                <a:gd name="csY4" fmla="*/ 69918 h 76629"/>
                <a:gd name="csX5" fmla="*/ 60409 w 74952"/>
                <a:gd name="csY5" fmla="*/ 64324 h 76629"/>
                <a:gd name="csX6" fmla="*/ 58731 w 74952"/>
                <a:gd name="csY6" fmla="*/ 64324 h 76629"/>
                <a:gd name="csX7" fmla="*/ 58731 w 74952"/>
                <a:gd name="csY7" fmla="*/ 62646 h 76629"/>
                <a:gd name="csX8" fmla="*/ 55375 w 74952"/>
                <a:gd name="csY8" fmla="*/ 62646 h 76629"/>
                <a:gd name="csX9" fmla="*/ 55375 w 74952"/>
                <a:gd name="csY9" fmla="*/ 59290 h 76629"/>
                <a:gd name="csX10" fmla="*/ 57053 w 74952"/>
                <a:gd name="csY10" fmla="*/ 59290 h 76629"/>
                <a:gd name="csX11" fmla="*/ 57053 w 74952"/>
                <a:gd name="csY11" fmla="*/ 57053 h 76629"/>
                <a:gd name="csX12" fmla="*/ 55375 w 74952"/>
                <a:gd name="csY12" fmla="*/ 57053 h 76629"/>
                <a:gd name="csX13" fmla="*/ 55375 w 74952"/>
                <a:gd name="csY13" fmla="*/ 53697 h 76629"/>
                <a:gd name="csX14" fmla="*/ 53697 w 74952"/>
                <a:gd name="csY14" fmla="*/ 53697 h 76629"/>
                <a:gd name="csX15" fmla="*/ 53697 w 74952"/>
                <a:gd name="csY15" fmla="*/ 55375 h 76629"/>
                <a:gd name="csX16" fmla="*/ 49782 w 74952"/>
                <a:gd name="csY16" fmla="*/ 55375 h 76629"/>
                <a:gd name="csX17" fmla="*/ 49782 w 74952"/>
                <a:gd name="csY17" fmla="*/ 57053 h 76629"/>
                <a:gd name="csX18" fmla="*/ 44747 w 74952"/>
                <a:gd name="csY18" fmla="*/ 57053 h 76629"/>
                <a:gd name="csX19" fmla="*/ 44747 w 74952"/>
                <a:gd name="csY19" fmla="*/ 53697 h 76629"/>
                <a:gd name="csX20" fmla="*/ 43069 w 74952"/>
                <a:gd name="csY20" fmla="*/ 53697 h 76629"/>
                <a:gd name="csX21" fmla="*/ 43069 w 74952"/>
                <a:gd name="csY21" fmla="*/ 55375 h 76629"/>
                <a:gd name="csX22" fmla="*/ 40832 w 74952"/>
                <a:gd name="csY22" fmla="*/ 53697 h 76629"/>
                <a:gd name="csX23" fmla="*/ 40832 w 74952"/>
                <a:gd name="csY23" fmla="*/ 48104 h 76629"/>
                <a:gd name="csX24" fmla="*/ 37476 w 74952"/>
                <a:gd name="csY24" fmla="*/ 48104 h 76629"/>
                <a:gd name="csX25" fmla="*/ 37476 w 74952"/>
                <a:gd name="csY25" fmla="*/ 50341 h 76629"/>
                <a:gd name="csX26" fmla="*/ 31883 w 74952"/>
                <a:gd name="csY26" fmla="*/ 50341 h 76629"/>
                <a:gd name="csX27" fmla="*/ 26848 w 74952"/>
                <a:gd name="csY27" fmla="*/ 48104 h 76629"/>
                <a:gd name="csX28" fmla="*/ 26848 w 74952"/>
                <a:gd name="csY28" fmla="*/ 44747 h 76629"/>
                <a:gd name="csX29" fmla="*/ 25170 w 74952"/>
                <a:gd name="csY29" fmla="*/ 44747 h 76629"/>
                <a:gd name="csX30" fmla="*/ 25170 w 74952"/>
                <a:gd name="csY30" fmla="*/ 43069 h 76629"/>
                <a:gd name="csX31" fmla="*/ 23492 w 74952"/>
                <a:gd name="csY31" fmla="*/ 43069 h 76629"/>
                <a:gd name="csX32" fmla="*/ 23492 w 74952"/>
                <a:gd name="csY32" fmla="*/ 41391 h 76629"/>
                <a:gd name="csX33" fmla="*/ 8949 w 74952"/>
                <a:gd name="csY33" fmla="*/ 41391 h 76629"/>
                <a:gd name="csX34" fmla="*/ 8949 w 74952"/>
                <a:gd name="csY34" fmla="*/ 39713 h 76629"/>
                <a:gd name="csX35" fmla="*/ 5593 w 74952"/>
                <a:gd name="csY35" fmla="*/ 39713 h 76629"/>
                <a:gd name="csX36" fmla="*/ 5593 w 74952"/>
                <a:gd name="csY36" fmla="*/ 32442 h 76629"/>
                <a:gd name="csX37" fmla="*/ 3356 w 74952"/>
                <a:gd name="csY37" fmla="*/ 32442 h 76629"/>
                <a:gd name="csX38" fmla="*/ 3356 w 74952"/>
                <a:gd name="csY38" fmla="*/ 30764 h 76629"/>
                <a:gd name="csX39" fmla="*/ 5593 w 74952"/>
                <a:gd name="csY39" fmla="*/ 30764 h 76629"/>
                <a:gd name="csX40" fmla="*/ 5593 w 74952"/>
                <a:gd name="csY40" fmla="*/ 28527 h 76629"/>
                <a:gd name="csX41" fmla="*/ 3356 w 74952"/>
                <a:gd name="csY41" fmla="*/ 28527 h 76629"/>
                <a:gd name="csX42" fmla="*/ 1678 w 74952"/>
                <a:gd name="csY42" fmla="*/ 26848 h 76629"/>
                <a:gd name="csX43" fmla="*/ 5593 w 74952"/>
                <a:gd name="csY43" fmla="*/ 26848 h 76629"/>
                <a:gd name="csX44" fmla="*/ 5593 w 74952"/>
                <a:gd name="csY44" fmla="*/ 23492 h 76629"/>
                <a:gd name="csX45" fmla="*/ 7271 w 74952"/>
                <a:gd name="csY45" fmla="*/ 23492 h 76629"/>
                <a:gd name="csX46" fmla="*/ 7271 w 74952"/>
                <a:gd name="csY46" fmla="*/ 16221 h 76629"/>
                <a:gd name="csX47" fmla="*/ 5593 w 74952"/>
                <a:gd name="csY47" fmla="*/ 16221 h 76629"/>
                <a:gd name="csX48" fmla="*/ 5593 w 74952"/>
                <a:gd name="csY48" fmla="*/ 12865 h 76629"/>
                <a:gd name="csX49" fmla="*/ 3356 w 74952"/>
                <a:gd name="csY49" fmla="*/ 11187 h 76629"/>
                <a:gd name="csX50" fmla="*/ 0 w 74952"/>
                <a:gd name="csY50" fmla="*/ 11187 h 76629"/>
                <a:gd name="csX51" fmla="*/ 0 w 74952"/>
                <a:gd name="csY51" fmla="*/ 7271 h 76629"/>
                <a:gd name="csX52" fmla="*/ 1678 w 74952"/>
                <a:gd name="csY52" fmla="*/ 7271 h 76629"/>
                <a:gd name="csX53" fmla="*/ 1678 w 74952"/>
                <a:gd name="csY53" fmla="*/ 5593 h 76629"/>
                <a:gd name="csX54" fmla="*/ 5593 w 74952"/>
                <a:gd name="csY54" fmla="*/ 5593 h 76629"/>
                <a:gd name="csX55" fmla="*/ 5593 w 74952"/>
                <a:gd name="csY55" fmla="*/ 7271 h 76629"/>
                <a:gd name="csX56" fmla="*/ 7271 w 74952"/>
                <a:gd name="csY56" fmla="*/ 7271 h 76629"/>
                <a:gd name="csX57" fmla="*/ 8949 w 74952"/>
                <a:gd name="csY57" fmla="*/ 5593 h 76629"/>
                <a:gd name="csX58" fmla="*/ 17899 w 74952"/>
                <a:gd name="csY58" fmla="*/ 5593 h 76629"/>
                <a:gd name="csX59" fmla="*/ 17899 w 74952"/>
                <a:gd name="csY59" fmla="*/ 3915 h 76629"/>
                <a:gd name="csX60" fmla="*/ 23492 w 74952"/>
                <a:gd name="csY60" fmla="*/ 3915 h 76629"/>
                <a:gd name="csX61" fmla="*/ 25170 w 74952"/>
                <a:gd name="csY61" fmla="*/ 5593 h 76629"/>
                <a:gd name="csX62" fmla="*/ 25170 w 74952"/>
                <a:gd name="csY62" fmla="*/ 3915 h 76629"/>
                <a:gd name="csX63" fmla="*/ 31883 w 74952"/>
                <a:gd name="csY63" fmla="*/ 3915 h 76629"/>
                <a:gd name="csX64" fmla="*/ 31883 w 74952"/>
                <a:gd name="csY64" fmla="*/ 0 h 76629"/>
                <a:gd name="csX65" fmla="*/ 34120 w 74952"/>
                <a:gd name="csY65" fmla="*/ 2237 h 76629"/>
                <a:gd name="csX66" fmla="*/ 37476 w 74952"/>
                <a:gd name="csY66" fmla="*/ 2237 h 76629"/>
                <a:gd name="csX67" fmla="*/ 37476 w 74952"/>
                <a:gd name="csY67" fmla="*/ 3915 h 76629"/>
                <a:gd name="csX68" fmla="*/ 40832 w 74952"/>
                <a:gd name="csY68" fmla="*/ 3915 h 76629"/>
                <a:gd name="csX69" fmla="*/ 40832 w 74952"/>
                <a:gd name="csY69" fmla="*/ 5593 h 76629"/>
                <a:gd name="csX70" fmla="*/ 40832 w 74952"/>
                <a:gd name="csY70" fmla="*/ 5593 h 76629"/>
                <a:gd name="csX71" fmla="*/ 40832 w 74952"/>
                <a:gd name="csY71" fmla="*/ 7271 h 76629"/>
                <a:gd name="csX72" fmla="*/ 39154 w 74952"/>
                <a:gd name="csY72" fmla="*/ 7271 h 76629"/>
                <a:gd name="csX73" fmla="*/ 39154 w 74952"/>
                <a:gd name="csY73" fmla="*/ 8950 h 76629"/>
                <a:gd name="csX74" fmla="*/ 44747 w 74952"/>
                <a:gd name="csY74" fmla="*/ 8950 h 76629"/>
                <a:gd name="csX75" fmla="*/ 44747 w 74952"/>
                <a:gd name="csY75" fmla="*/ 11187 h 76629"/>
                <a:gd name="csX76" fmla="*/ 48103 w 74952"/>
                <a:gd name="csY76" fmla="*/ 11187 h 76629"/>
                <a:gd name="csX77" fmla="*/ 46425 w 74952"/>
                <a:gd name="csY77" fmla="*/ 11187 h 76629"/>
                <a:gd name="csX78" fmla="*/ 48103 w 74952"/>
                <a:gd name="csY78" fmla="*/ 11187 h 76629"/>
                <a:gd name="csX79" fmla="*/ 48103 w 74952"/>
                <a:gd name="csY79" fmla="*/ 12865 h 76629"/>
                <a:gd name="csX80" fmla="*/ 49782 w 74952"/>
                <a:gd name="csY80" fmla="*/ 12865 h 76629"/>
                <a:gd name="csX81" fmla="*/ 49782 w 74952"/>
                <a:gd name="csY81" fmla="*/ 14543 h 76629"/>
                <a:gd name="csX82" fmla="*/ 52019 w 74952"/>
                <a:gd name="csY82" fmla="*/ 14543 h 76629"/>
                <a:gd name="csX83" fmla="*/ 52019 w 74952"/>
                <a:gd name="csY83" fmla="*/ 16221 h 76629"/>
                <a:gd name="csX84" fmla="*/ 49782 w 74952"/>
                <a:gd name="csY84" fmla="*/ 16221 h 76629"/>
                <a:gd name="csX85" fmla="*/ 49782 w 74952"/>
                <a:gd name="csY85" fmla="*/ 17899 h 76629"/>
                <a:gd name="csX86" fmla="*/ 46425 w 74952"/>
                <a:gd name="csY86" fmla="*/ 17899 h 76629"/>
                <a:gd name="csX87" fmla="*/ 46425 w 74952"/>
                <a:gd name="csY87" fmla="*/ 21814 h 76629"/>
                <a:gd name="csX88" fmla="*/ 46425 w 74952"/>
                <a:gd name="csY88" fmla="*/ 21814 h 76629"/>
                <a:gd name="csX89" fmla="*/ 46425 w 74952"/>
                <a:gd name="csY89" fmla="*/ 23492 h 76629"/>
                <a:gd name="csX90" fmla="*/ 48103 w 74952"/>
                <a:gd name="csY90" fmla="*/ 23492 h 76629"/>
                <a:gd name="csX91" fmla="*/ 48103 w 74952"/>
                <a:gd name="csY91" fmla="*/ 26848 h 76629"/>
                <a:gd name="csX92" fmla="*/ 49782 w 74952"/>
                <a:gd name="csY92" fmla="*/ 26848 h 76629"/>
                <a:gd name="csX93" fmla="*/ 49782 w 74952"/>
                <a:gd name="csY93" fmla="*/ 28527 h 76629"/>
                <a:gd name="csX94" fmla="*/ 53697 w 74952"/>
                <a:gd name="csY94" fmla="*/ 28527 h 76629"/>
                <a:gd name="csX95" fmla="*/ 52019 w 74952"/>
                <a:gd name="csY95" fmla="*/ 30764 h 76629"/>
                <a:gd name="csX96" fmla="*/ 55375 w 74952"/>
                <a:gd name="csY96" fmla="*/ 30764 h 76629"/>
                <a:gd name="csX97" fmla="*/ 55375 w 74952"/>
                <a:gd name="csY97" fmla="*/ 32442 h 76629"/>
                <a:gd name="csX98" fmla="*/ 58731 w 74952"/>
                <a:gd name="csY98" fmla="*/ 32442 h 76629"/>
                <a:gd name="csX99" fmla="*/ 58731 w 74952"/>
                <a:gd name="csY99" fmla="*/ 34120 h 76629"/>
                <a:gd name="csX100" fmla="*/ 58731 w 74952"/>
                <a:gd name="csY100" fmla="*/ 32442 h 76629"/>
                <a:gd name="csX101" fmla="*/ 58731 w 74952"/>
                <a:gd name="csY101" fmla="*/ 34120 h 76629"/>
                <a:gd name="csX102" fmla="*/ 60409 w 74952"/>
                <a:gd name="csY102" fmla="*/ 34120 h 76629"/>
                <a:gd name="csX103" fmla="*/ 60409 w 74952"/>
                <a:gd name="csY103" fmla="*/ 39713 h 76629"/>
                <a:gd name="csX104" fmla="*/ 58731 w 74952"/>
                <a:gd name="csY104" fmla="*/ 39713 h 76629"/>
                <a:gd name="csX105" fmla="*/ 58731 w 74952"/>
                <a:gd name="csY105" fmla="*/ 41391 h 76629"/>
                <a:gd name="csX106" fmla="*/ 52019 w 74952"/>
                <a:gd name="csY106" fmla="*/ 41391 h 76629"/>
                <a:gd name="csX107" fmla="*/ 52019 w 74952"/>
                <a:gd name="csY107" fmla="*/ 43069 h 76629"/>
                <a:gd name="csX108" fmla="*/ 53697 w 74952"/>
                <a:gd name="csY108" fmla="*/ 43069 h 76629"/>
                <a:gd name="csX109" fmla="*/ 53697 w 74952"/>
                <a:gd name="csY109" fmla="*/ 44747 h 76629"/>
                <a:gd name="csX110" fmla="*/ 55375 w 74952"/>
                <a:gd name="csY110" fmla="*/ 44747 h 76629"/>
                <a:gd name="csX111" fmla="*/ 55375 w 74952"/>
                <a:gd name="csY111" fmla="*/ 46425 h 76629"/>
                <a:gd name="csX112" fmla="*/ 57053 w 74952"/>
                <a:gd name="csY112" fmla="*/ 46425 h 76629"/>
                <a:gd name="csX113" fmla="*/ 58731 w 74952"/>
                <a:gd name="csY113" fmla="*/ 48104 h 76629"/>
                <a:gd name="csX114" fmla="*/ 60409 w 74952"/>
                <a:gd name="csY114" fmla="*/ 48104 h 76629"/>
                <a:gd name="csX115" fmla="*/ 60409 w 74952"/>
                <a:gd name="csY115" fmla="*/ 50341 h 76629"/>
                <a:gd name="csX116" fmla="*/ 62646 w 74952"/>
                <a:gd name="csY116" fmla="*/ 50341 h 76629"/>
                <a:gd name="csX117" fmla="*/ 62646 w 74952"/>
                <a:gd name="csY117" fmla="*/ 52019 h 76629"/>
                <a:gd name="csX118" fmla="*/ 64324 w 74952"/>
                <a:gd name="csY118" fmla="*/ 52019 h 76629"/>
                <a:gd name="csX119" fmla="*/ 64324 w 74952"/>
                <a:gd name="csY119" fmla="*/ 53697 h 76629"/>
                <a:gd name="csX120" fmla="*/ 71596 w 74952"/>
                <a:gd name="csY120" fmla="*/ 53697 h 76629"/>
                <a:gd name="csX121" fmla="*/ 71596 w 74952"/>
                <a:gd name="csY121" fmla="*/ 55375 h 76629"/>
                <a:gd name="csX122" fmla="*/ 74952 w 74952"/>
                <a:gd name="csY122" fmla="*/ 55375 h 76629"/>
                <a:gd name="csX123" fmla="*/ 74952 w 74952"/>
                <a:gd name="csY123" fmla="*/ 57053 h 76629"/>
                <a:gd name="csX124" fmla="*/ 73274 w 74952"/>
                <a:gd name="csY124" fmla="*/ 57053 h 76629"/>
                <a:gd name="csX125" fmla="*/ 73274 w 74952"/>
                <a:gd name="csY125" fmla="*/ 59290 h 76629"/>
                <a:gd name="csX126" fmla="*/ 71596 w 74952"/>
                <a:gd name="csY126" fmla="*/ 59290 h 76629"/>
                <a:gd name="csX127" fmla="*/ 71596 w 74952"/>
                <a:gd name="csY127" fmla="*/ 62646 h 76629"/>
                <a:gd name="csX128" fmla="*/ 73274 w 74952"/>
                <a:gd name="csY128" fmla="*/ 62646 h 76629"/>
                <a:gd name="csX129" fmla="*/ 73274 w 74952"/>
                <a:gd name="csY129" fmla="*/ 64324 h 76629"/>
                <a:gd name="csX130" fmla="*/ 74952 w 74952"/>
                <a:gd name="csY130" fmla="*/ 64324 h 76629"/>
                <a:gd name="csX131" fmla="*/ 74952 w 74952"/>
                <a:gd name="csY131" fmla="*/ 66002 h 76629"/>
                <a:gd name="csX132" fmla="*/ 71596 w 74952"/>
                <a:gd name="csY132" fmla="*/ 66002 h 76629"/>
                <a:gd name="csX133" fmla="*/ 71596 w 74952"/>
                <a:gd name="csY133" fmla="*/ 68240 h 76629"/>
                <a:gd name="csX134" fmla="*/ 73274 w 74952"/>
                <a:gd name="csY134" fmla="*/ 68240 h 76629"/>
                <a:gd name="csX135" fmla="*/ 73274 w 74952"/>
                <a:gd name="csY135" fmla="*/ 76630 h 76629"/>
                <a:gd name="csX136" fmla="*/ 71596 w 74952"/>
                <a:gd name="csY136" fmla="*/ 76630 h 76629"/>
                <a:gd name="csX137" fmla="*/ 69359 w 74952"/>
                <a:gd name="csY137" fmla="*/ 74952 h 76629"/>
                <a:gd name="csX138" fmla="*/ 67680 w 74952"/>
                <a:gd name="csY138" fmla="*/ 74952 h 76629"/>
                <a:gd name="csX139" fmla="*/ 67680 w 74952"/>
                <a:gd name="csY139" fmla="*/ 76630 h 76629"/>
                <a:gd name="csX140" fmla="*/ 64324 w 74952"/>
                <a:gd name="csY140" fmla="*/ 76630 h 7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74952" h="76629">
                  <a:moveTo>
                    <a:pt x="64324" y="76630"/>
                  </a:moveTo>
                  <a:lnTo>
                    <a:pt x="64324" y="74952"/>
                  </a:lnTo>
                  <a:lnTo>
                    <a:pt x="62646" y="74952"/>
                  </a:lnTo>
                  <a:lnTo>
                    <a:pt x="62646" y="69918"/>
                  </a:lnTo>
                  <a:lnTo>
                    <a:pt x="60409" y="69918"/>
                  </a:lnTo>
                  <a:lnTo>
                    <a:pt x="60409" y="64324"/>
                  </a:lnTo>
                  <a:lnTo>
                    <a:pt x="58731" y="64324"/>
                  </a:lnTo>
                  <a:lnTo>
                    <a:pt x="58731" y="62646"/>
                  </a:lnTo>
                  <a:lnTo>
                    <a:pt x="55375" y="62646"/>
                  </a:lnTo>
                  <a:lnTo>
                    <a:pt x="55375" y="59290"/>
                  </a:lnTo>
                  <a:lnTo>
                    <a:pt x="57053" y="59290"/>
                  </a:lnTo>
                  <a:lnTo>
                    <a:pt x="57053" y="57053"/>
                  </a:lnTo>
                  <a:lnTo>
                    <a:pt x="55375" y="57053"/>
                  </a:lnTo>
                  <a:lnTo>
                    <a:pt x="55375" y="53697"/>
                  </a:lnTo>
                  <a:lnTo>
                    <a:pt x="53697" y="53697"/>
                  </a:lnTo>
                  <a:lnTo>
                    <a:pt x="53697" y="55375"/>
                  </a:lnTo>
                  <a:lnTo>
                    <a:pt x="49782" y="55375"/>
                  </a:lnTo>
                  <a:lnTo>
                    <a:pt x="49782" y="57053"/>
                  </a:lnTo>
                  <a:lnTo>
                    <a:pt x="44747" y="57053"/>
                  </a:lnTo>
                  <a:lnTo>
                    <a:pt x="44747" y="53697"/>
                  </a:lnTo>
                  <a:lnTo>
                    <a:pt x="43069" y="53697"/>
                  </a:lnTo>
                  <a:lnTo>
                    <a:pt x="43069" y="55375"/>
                  </a:lnTo>
                  <a:lnTo>
                    <a:pt x="40832" y="53697"/>
                  </a:lnTo>
                  <a:lnTo>
                    <a:pt x="40832" y="48104"/>
                  </a:lnTo>
                  <a:lnTo>
                    <a:pt x="37476" y="48104"/>
                  </a:lnTo>
                  <a:lnTo>
                    <a:pt x="37476" y="50341"/>
                  </a:lnTo>
                  <a:lnTo>
                    <a:pt x="31883" y="50341"/>
                  </a:lnTo>
                  <a:lnTo>
                    <a:pt x="26848" y="48104"/>
                  </a:lnTo>
                  <a:lnTo>
                    <a:pt x="26848" y="44747"/>
                  </a:lnTo>
                  <a:lnTo>
                    <a:pt x="25170" y="44747"/>
                  </a:lnTo>
                  <a:lnTo>
                    <a:pt x="25170" y="43069"/>
                  </a:lnTo>
                  <a:lnTo>
                    <a:pt x="23492" y="43069"/>
                  </a:lnTo>
                  <a:lnTo>
                    <a:pt x="23492" y="41391"/>
                  </a:lnTo>
                  <a:lnTo>
                    <a:pt x="8949" y="41391"/>
                  </a:lnTo>
                  <a:lnTo>
                    <a:pt x="8949" y="39713"/>
                  </a:lnTo>
                  <a:lnTo>
                    <a:pt x="5593" y="39713"/>
                  </a:lnTo>
                  <a:lnTo>
                    <a:pt x="5593" y="32442"/>
                  </a:lnTo>
                  <a:lnTo>
                    <a:pt x="3356" y="32442"/>
                  </a:lnTo>
                  <a:lnTo>
                    <a:pt x="3356" y="30764"/>
                  </a:lnTo>
                  <a:lnTo>
                    <a:pt x="5593" y="30764"/>
                  </a:lnTo>
                  <a:lnTo>
                    <a:pt x="5593" y="28527"/>
                  </a:lnTo>
                  <a:lnTo>
                    <a:pt x="3356" y="28527"/>
                  </a:lnTo>
                  <a:lnTo>
                    <a:pt x="1678" y="26848"/>
                  </a:lnTo>
                  <a:lnTo>
                    <a:pt x="5593" y="26848"/>
                  </a:lnTo>
                  <a:lnTo>
                    <a:pt x="5593" y="23492"/>
                  </a:lnTo>
                  <a:lnTo>
                    <a:pt x="7271" y="23492"/>
                  </a:lnTo>
                  <a:lnTo>
                    <a:pt x="7271" y="16221"/>
                  </a:lnTo>
                  <a:lnTo>
                    <a:pt x="5593" y="16221"/>
                  </a:lnTo>
                  <a:lnTo>
                    <a:pt x="5593" y="12865"/>
                  </a:lnTo>
                  <a:lnTo>
                    <a:pt x="3356" y="11187"/>
                  </a:lnTo>
                  <a:lnTo>
                    <a:pt x="0" y="11187"/>
                  </a:lnTo>
                  <a:lnTo>
                    <a:pt x="0" y="7271"/>
                  </a:lnTo>
                  <a:lnTo>
                    <a:pt x="1678" y="7271"/>
                  </a:lnTo>
                  <a:lnTo>
                    <a:pt x="1678" y="5593"/>
                  </a:lnTo>
                  <a:lnTo>
                    <a:pt x="5593" y="5593"/>
                  </a:lnTo>
                  <a:lnTo>
                    <a:pt x="5593" y="7271"/>
                  </a:lnTo>
                  <a:lnTo>
                    <a:pt x="7271" y="7271"/>
                  </a:lnTo>
                  <a:lnTo>
                    <a:pt x="8949" y="5593"/>
                  </a:lnTo>
                  <a:lnTo>
                    <a:pt x="17899" y="5593"/>
                  </a:lnTo>
                  <a:lnTo>
                    <a:pt x="17899" y="3915"/>
                  </a:lnTo>
                  <a:lnTo>
                    <a:pt x="23492" y="3915"/>
                  </a:lnTo>
                  <a:lnTo>
                    <a:pt x="25170" y="5593"/>
                  </a:lnTo>
                  <a:lnTo>
                    <a:pt x="25170" y="3915"/>
                  </a:lnTo>
                  <a:lnTo>
                    <a:pt x="31883" y="3915"/>
                  </a:lnTo>
                  <a:lnTo>
                    <a:pt x="31883" y="0"/>
                  </a:lnTo>
                  <a:lnTo>
                    <a:pt x="34120" y="2237"/>
                  </a:lnTo>
                  <a:lnTo>
                    <a:pt x="37476" y="2237"/>
                  </a:lnTo>
                  <a:lnTo>
                    <a:pt x="37476" y="3915"/>
                  </a:lnTo>
                  <a:lnTo>
                    <a:pt x="40832" y="3915"/>
                  </a:lnTo>
                  <a:lnTo>
                    <a:pt x="40832" y="5593"/>
                  </a:lnTo>
                  <a:lnTo>
                    <a:pt x="40832" y="5593"/>
                  </a:lnTo>
                  <a:lnTo>
                    <a:pt x="40832" y="7271"/>
                  </a:lnTo>
                  <a:lnTo>
                    <a:pt x="39154" y="7271"/>
                  </a:lnTo>
                  <a:lnTo>
                    <a:pt x="39154" y="8950"/>
                  </a:lnTo>
                  <a:lnTo>
                    <a:pt x="44747" y="8950"/>
                  </a:lnTo>
                  <a:lnTo>
                    <a:pt x="44747" y="11187"/>
                  </a:lnTo>
                  <a:lnTo>
                    <a:pt x="48103" y="11187"/>
                  </a:lnTo>
                  <a:lnTo>
                    <a:pt x="46425" y="11187"/>
                  </a:lnTo>
                  <a:lnTo>
                    <a:pt x="48103" y="11187"/>
                  </a:lnTo>
                  <a:lnTo>
                    <a:pt x="48103" y="12865"/>
                  </a:lnTo>
                  <a:lnTo>
                    <a:pt x="49782" y="12865"/>
                  </a:lnTo>
                  <a:lnTo>
                    <a:pt x="49782" y="14543"/>
                  </a:lnTo>
                  <a:lnTo>
                    <a:pt x="52019" y="14543"/>
                  </a:lnTo>
                  <a:lnTo>
                    <a:pt x="52019" y="16221"/>
                  </a:lnTo>
                  <a:lnTo>
                    <a:pt x="49782" y="16221"/>
                  </a:lnTo>
                  <a:lnTo>
                    <a:pt x="49782" y="17899"/>
                  </a:lnTo>
                  <a:lnTo>
                    <a:pt x="46425" y="17899"/>
                  </a:lnTo>
                  <a:lnTo>
                    <a:pt x="46425" y="21814"/>
                  </a:lnTo>
                  <a:lnTo>
                    <a:pt x="46425" y="21814"/>
                  </a:lnTo>
                  <a:lnTo>
                    <a:pt x="46425" y="23492"/>
                  </a:lnTo>
                  <a:lnTo>
                    <a:pt x="48103" y="23492"/>
                  </a:lnTo>
                  <a:lnTo>
                    <a:pt x="48103" y="26848"/>
                  </a:lnTo>
                  <a:lnTo>
                    <a:pt x="49782" y="26848"/>
                  </a:lnTo>
                  <a:lnTo>
                    <a:pt x="49782" y="28527"/>
                  </a:lnTo>
                  <a:lnTo>
                    <a:pt x="53697" y="28527"/>
                  </a:lnTo>
                  <a:lnTo>
                    <a:pt x="52019" y="30764"/>
                  </a:lnTo>
                  <a:lnTo>
                    <a:pt x="55375" y="30764"/>
                  </a:lnTo>
                  <a:lnTo>
                    <a:pt x="55375" y="32442"/>
                  </a:lnTo>
                  <a:lnTo>
                    <a:pt x="58731" y="32442"/>
                  </a:lnTo>
                  <a:lnTo>
                    <a:pt x="58731" y="34120"/>
                  </a:lnTo>
                  <a:lnTo>
                    <a:pt x="58731" y="32442"/>
                  </a:lnTo>
                  <a:lnTo>
                    <a:pt x="58731" y="34120"/>
                  </a:lnTo>
                  <a:lnTo>
                    <a:pt x="60409" y="34120"/>
                  </a:lnTo>
                  <a:lnTo>
                    <a:pt x="60409" y="39713"/>
                  </a:lnTo>
                  <a:lnTo>
                    <a:pt x="58731" y="39713"/>
                  </a:lnTo>
                  <a:lnTo>
                    <a:pt x="58731" y="41391"/>
                  </a:lnTo>
                  <a:lnTo>
                    <a:pt x="52019" y="41391"/>
                  </a:lnTo>
                  <a:lnTo>
                    <a:pt x="52019" y="43069"/>
                  </a:lnTo>
                  <a:lnTo>
                    <a:pt x="53697" y="43069"/>
                  </a:lnTo>
                  <a:lnTo>
                    <a:pt x="53697" y="44747"/>
                  </a:lnTo>
                  <a:lnTo>
                    <a:pt x="55375" y="44747"/>
                  </a:lnTo>
                  <a:lnTo>
                    <a:pt x="55375" y="46425"/>
                  </a:lnTo>
                  <a:lnTo>
                    <a:pt x="57053" y="46425"/>
                  </a:lnTo>
                  <a:lnTo>
                    <a:pt x="58731" y="48104"/>
                  </a:lnTo>
                  <a:lnTo>
                    <a:pt x="60409" y="48104"/>
                  </a:lnTo>
                  <a:lnTo>
                    <a:pt x="60409" y="50341"/>
                  </a:lnTo>
                  <a:lnTo>
                    <a:pt x="62646" y="50341"/>
                  </a:lnTo>
                  <a:lnTo>
                    <a:pt x="62646" y="52019"/>
                  </a:lnTo>
                  <a:lnTo>
                    <a:pt x="64324" y="52019"/>
                  </a:lnTo>
                  <a:lnTo>
                    <a:pt x="64324" y="53697"/>
                  </a:lnTo>
                  <a:lnTo>
                    <a:pt x="71596" y="53697"/>
                  </a:lnTo>
                  <a:lnTo>
                    <a:pt x="71596" y="55375"/>
                  </a:lnTo>
                  <a:lnTo>
                    <a:pt x="74952" y="55375"/>
                  </a:lnTo>
                  <a:lnTo>
                    <a:pt x="74952" y="57053"/>
                  </a:lnTo>
                  <a:lnTo>
                    <a:pt x="73274" y="57053"/>
                  </a:lnTo>
                  <a:lnTo>
                    <a:pt x="73274" y="59290"/>
                  </a:lnTo>
                  <a:lnTo>
                    <a:pt x="71596" y="59290"/>
                  </a:lnTo>
                  <a:lnTo>
                    <a:pt x="71596" y="62646"/>
                  </a:lnTo>
                  <a:lnTo>
                    <a:pt x="73274" y="62646"/>
                  </a:lnTo>
                  <a:lnTo>
                    <a:pt x="73274" y="64324"/>
                  </a:lnTo>
                  <a:lnTo>
                    <a:pt x="74952" y="64324"/>
                  </a:lnTo>
                  <a:lnTo>
                    <a:pt x="74952" y="66002"/>
                  </a:lnTo>
                  <a:lnTo>
                    <a:pt x="71596" y="66002"/>
                  </a:lnTo>
                  <a:lnTo>
                    <a:pt x="71596" y="68240"/>
                  </a:lnTo>
                  <a:lnTo>
                    <a:pt x="73274" y="68240"/>
                  </a:lnTo>
                  <a:lnTo>
                    <a:pt x="73274" y="76630"/>
                  </a:lnTo>
                  <a:lnTo>
                    <a:pt x="71596" y="76630"/>
                  </a:lnTo>
                  <a:lnTo>
                    <a:pt x="69359" y="74952"/>
                  </a:lnTo>
                  <a:lnTo>
                    <a:pt x="67680" y="74952"/>
                  </a:lnTo>
                  <a:lnTo>
                    <a:pt x="67680" y="76630"/>
                  </a:lnTo>
                  <a:lnTo>
                    <a:pt x="64324" y="7663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399BEDB-9E70-D678-973A-423087DA9EEC}"/>
                </a:ext>
              </a:extLst>
            </p:cNvPr>
            <p:cNvSpPr/>
            <p:nvPr/>
          </p:nvSpPr>
          <p:spPr>
            <a:xfrm>
              <a:off x="4829678" y="2926091"/>
              <a:ext cx="181786" cy="92850"/>
            </a:xfrm>
            <a:custGeom>
              <a:avLst/>
              <a:gdLst>
                <a:gd name="csX0" fmla="*/ 119699 w 181786"/>
                <a:gd name="csY0" fmla="*/ 92851 h 92850"/>
                <a:gd name="csX1" fmla="*/ 119699 w 181786"/>
                <a:gd name="csY1" fmla="*/ 92851 h 92850"/>
                <a:gd name="csX2" fmla="*/ 117462 w 181786"/>
                <a:gd name="csY2" fmla="*/ 91173 h 92850"/>
                <a:gd name="csX3" fmla="*/ 108513 w 181786"/>
                <a:gd name="csY3" fmla="*/ 91173 h 92850"/>
                <a:gd name="csX4" fmla="*/ 108513 w 181786"/>
                <a:gd name="csY4" fmla="*/ 88935 h 92850"/>
                <a:gd name="csX5" fmla="*/ 105156 w 181786"/>
                <a:gd name="csY5" fmla="*/ 88935 h 92850"/>
                <a:gd name="csX6" fmla="*/ 105156 w 181786"/>
                <a:gd name="csY6" fmla="*/ 87258 h 92850"/>
                <a:gd name="csX7" fmla="*/ 103478 w 181786"/>
                <a:gd name="csY7" fmla="*/ 87258 h 92850"/>
                <a:gd name="csX8" fmla="*/ 101800 w 181786"/>
                <a:gd name="csY8" fmla="*/ 88935 h 92850"/>
                <a:gd name="csX9" fmla="*/ 101800 w 181786"/>
                <a:gd name="csY9" fmla="*/ 87258 h 92850"/>
                <a:gd name="csX10" fmla="*/ 92851 w 181786"/>
                <a:gd name="csY10" fmla="*/ 87258 h 92850"/>
                <a:gd name="csX11" fmla="*/ 92851 w 181786"/>
                <a:gd name="csY11" fmla="*/ 85579 h 92850"/>
                <a:gd name="csX12" fmla="*/ 91173 w 181786"/>
                <a:gd name="csY12" fmla="*/ 85579 h 92850"/>
                <a:gd name="csX13" fmla="*/ 91173 w 181786"/>
                <a:gd name="csY13" fmla="*/ 87258 h 92850"/>
                <a:gd name="csX14" fmla="*/ 87258 w 181786"/>
                <a:gd name="csY14" fmla="*/ 87258 h 92850"/>
                <a:gd name="csX15" fmla="*/ 87258 w 181786"/>
                <a:gd name="csY15" fmla="*/ 85579 h 92850"/>
                <a:gd name="csX16" fmla="*/ 78308 w 181786"/>
                <a:gd name="csY16" fmla="*/ 85579 h 92850"/>
                <a:gd name="csX17" fmla="*/ 78308 w 181786"/>
                <a:gd name="csY17" fmla="*/ 83901 h 92850"/>
                <a:gd name="csX18" fmla="*/ 71037 w 181786"/>
                <a:gd name="csY18" fmla="*/ 83901 h 92850"/>
                <a:gd name="csX19" fmla="*/ 71037 w 181786"/>
                <a:gd name="csY19" fmla="*/ 82223 h 92850"/>
                <a:gd name="csX20" fmla="*/ 67681 w 181786"/>
                <a:gd name="csY20" fmla="*/ 82223 h 92850"/>
                <a:gd name="csX21" fmla="*/ 67681 w 181786"/>
                <a:gd name="csY21" fmla="*/ 79986 h 92850"/>
                <a:gd name="csX22" fmla="*/ 66002 w 181786"/>
                <a:gd name="csY22" fmla="*/ 78308 h 92850"/>
                <a:gd name="csX23" fmla="*/ 66002 w 181786"/>
                <a:gd name="csY23" fmla="*/ 74952 h 92850"/>
                <a:gd name="csX24" fmla="*/ 62646 w 181786"/>
                <a:gd name="csY24" fmla="*/ 74952 h 92850"/>
                <a:gd name="csX25" fmla="*/ 62646 w 181786"/>
                <a:gd name="csY25" fmla="*/ 71596 h 92850"/>
                <a:gd name="csX26" fmla="*/ 64324 w 181786"/>
                <a:gd name="csY26" fmla="*/ 69358 h 92850"/>
                <a:gd name="csX27" fmla="*/ 64324 w 181786"/>
                <a:gd name="csY27" fmla="*/ 67681 h 92850"/>
                <a:gd name="csX28" fmla="*/ 62646 w 181786"/>
                <a:gd name="csY28" fmla="*/ 67681 h 92850"/>
                <a:gd name="csX29" fmla="*/ 60409 w 181786"/>
                <a:gd name="csY29" fmla="*/ 69358 h 92850"/>
                <a:gd name="csX30" fmla="*/ 57053 w 181786"/>
                <a:gd name="csY30" fmla="*/ 69358 h 92850"/>
                <a:gd name="csX31" fmla="*/ 57053 w 181786"/>
                <a:gd name="csY31" fmla="*/ 71596 h 92850"/>
                <a:gd name="csX32" fmla="*/ 55375 w 181786"/>
                <a:gd name="csY32" fmla="*/ 71596 h 92850"/>
                <a:gd name="csX33" fmla="*/ 55375 w 181786"/>
                <a:gd name="csY33" fmla="*/ 73274 h 92850"/>
                <a:gd name="csX34" fmla="*/ 53697 w 181786"/>
                <a:gd name="csY34" fmla="*/ 71596 h 92850"/>
                <a:gd name="csX35" fmla="*/ 53697 w 181786"/>
                <a:gd name="csY35" fmla="*/ 73274 h 92850"/>
                <a:gd name="csX36" fmla="*/ 51460 w 181786"/>
                <a:gd name="csY36" fmla="*/ 73274 h 92850"/>
                <a:gd name="csX37" fmla="*/ 51460 w 181786"/>
                <a:gd name="csY37" fmla="*/ 71596 h 92850"/>
                <a:gd name="csX38" fmla="*/ 46425 w 181786"/>
                <a:gd name="csY38" fmla="*/ 71596 h 92850"/>
                <a:gd name="csX39" fmla="*/ 44747 w 181786"/>
                <a:gd name="csY39" fmla="*/ 73274 h 92850"/>
                <a:gd name="csX40" fmla="*/ 39154 w 181786"/>
                <a:gd name="csY40" fmla="*/ 73274 h 92850"/>
                <a:gd name="csX41" fmla="*/ 37476 w 181786"/>
                <a:gd name="csY41" fmla="*/ 74952 h 92850"/>
                <a:gd name="csX42" fmla="*/ 37476 w 181786"/>
                <a:gd name="csY42" fmla="*/ 76630 h 92850"/>
                <a:gd name="csX43" fmla="*/ 35798 w 181786"/>
                <a:gd name="csY43" fmla="*/ 78308 h 92850"/>
                <a:gd name="csX44" fmla="*/ 35798 w 181786"/>
                <a:gd name="csY44" fmla="*/ 79986 h 92850"/>
                <a:gd name="csX45" fmla="*/ 31883 w 181786"/>
                <a:gd name="csY45" fmla="*/ 79986 h 92850"/>
                <a:gd name="csX46" fmla="*/ 30205 w 181786"/>
                <a:gd name="csY46" fmla="*/ 78308 h 92850"/>
                <a:gd name="csX47" fmla="*/ 30205 w 181786"/>
                <a:gd name="csY47" fmla="*/ 76630 h 92850"/>
                <a:gd name="csX48" fmla="*/ 21255 w 181786"/>
                <a:gd name="csY48" fmla="*/ 76630 h 92850"/>
                <a:gd name="csX49" fmla="*/ 21255 w 181786"/>
                <a:gd name="csY49" fmla="*/ 74952 h 92850"/>
                <a:gd name="csX50" fmla="*/ 22933 w 181786"/>
                <a:gd name="csY50" fmla="*/ 74952 h 92850"/>
                <a:gd name="csX51" fmla="*/ 21255 w 181786"/>
                <a:gd name="csY51" fmla="*/ 73274 h 92850"/>
                <a:gd name="csX52" fmla="*/ 19577 w 181786"/>
                <a:gd name="csY52" fmla="*/ 71596 h 92850"/>
                <a:gd name="csX53" fmla="*/ 19577 w 181786"/>
                <a:gd name="csY53" fmla="*/ 74952 h 92850"/>
                <a:gd name="csX54" fmla="*/ 17899 w 181786"/>
                <a:gd name="csY54" fmla="*/ 74952 h 92850"/>
                <a:gd name="csX55" fmla="*/ 17899 w 181786"/>
                <a:gd name="csY55" fmla="*/ 76630 h 92850"/>
                <a:gd name="csX56" fmla="*/ 12306 w 181786"/>
                <a:gd name="csY56" fmla="*/ 76630 h 92850"/>
                <a:gd name="csX57" fmla="*/ 12306 w 181786"/>
                <a:gd name="csY57" fmla="*/ 74952 h 92850"/>
                <a:gd name="csX58" fmla="*/ 8950 w 181786"/>
                <a:gd name="csY58" fmla="*/ 74952 h 92850"/>
                <a:gd name="csX59" fmla="*/ 8950 w 181786"/>
                <a:gd name="csY59" fmla="*/ 69358 h 92850"/>
                <a:gd name="csX60" fmla="*/ 3356 w 181786"/>
                <a:gd name="csY60" fmla="*/ 69358 h 92850"/>
                <a:gd name="csX61" fmla="*/ 0 w 181786"/>
                <a:gd name="csY61" fmla="*/ 64324 h 92850"/>
                <a:gd name="csX62" fmla="*/ 0 w 181786"/>
                <a:gd name="csY62" fmla="*/ 60409 h 92850"/>
                <a:gd name="csX63" fmla="*/ 1678 w 181786"/>
                <a:gd name="csY63" fmla="*/ 60409 h 92850"/>
                <a:gd name="csX64" fmla="*/ 1678 w 181786"/>
                <a:gd name="csY64" fmla="*/ 58731 h 92850"/>
                <a:gd name="csX65" fmla="*/ 3356 w 181786"/>
                <a:gd name="csY65" fmla="*/ 58731 h 92850"/>
                <a:gd name="csX66" fmla="*/ 3356 w 181786"/>
                <a:gd name="csY66" fmla="*/ 57053 h 92850"/>
                <a:gd name="csX67" fmla="*/ 1678 w 181786"/>
                <a:gd name="csY67" fmla="*/ 57053 h 92850"/>
                <a:gd name="csX68" fmla="*/ 1678 w 181786"/>
                <a:gd name="csY68" fmla="*/ 55375 h 92850"/>
                <a:gd name="csX69" fmla="*/ 0 w 181786"/>
                <a:gd name="csY69" fmla="*/ 55375 h 92850"/>
                <a:gd name="csX70" fmla="*/ 0 w 181786"/>
                <a:gd name="csY70" fmla="*/ 51459 h 92850"/>
                <a:gd name="csX71" fmla="*/ 3356 w 181786"/>
                <a:gd name="csY71" fmla="*/ 53697 h 92850"/>
                <a:gd name="csX72" fmla="*/ 3356 w 181786"/>
                <a:gd name="csY72" fmla="*/ 51459 h 92850"/>
                <a:gd name="csX73" fmla="*/ 5593 w 181786"/>
                <a:gd name="csY73" fmla="*/ 51459 h 92850"/>
                <a:gd name="csX74" fmla="*/ 5593 w 181786"/>
                <a:gd name="csY74" fmla="*/ 49781 h 92850"/>
                <a:gd name="csX75" fmla="*/ 7271 w 181786"/>
                <a:gd name="csY75" fmla="*/ 49781 h 92850"/>
                <a:gd name="csX76" fmla="*/ 7271 w 181786"/>
                <a:gd name="csY76" fmla="*/ 51459 h 92850"/>
                <a:gd name="csX77" fmla="*/ 10628 w 181786"/>
                <a:gd name="csY77" fmla="*/ 51459 h 92850"/>
                <a:gd name="csX78" fmla="*/ 10628 w 181786"/>
                <a:gd name="csY78" fmla="*/ 55375 h 92850"/>
                <a:gd name="csX79" fmla="*/ 13984 w 181786"/>
                <a:gd name="csY79" fmla="*/ 55375 h 92850"/>
                <a:gd name="csX80" fmla="*/ 13984 w 181786"/>
                <a:gd name="csY80" fmla="*/ 57053 h 92850"/>
                <a:gd name="csX81" fmla="*/ 17899 w 181786"/>
                <a:gd name="csY81" fmla="*/ 57053 h 92850"/>
                <a:gd name="csX82" fmla="*/ 17899 w 181786"/>
                <a:gd name="csY82" fmla="*/ 58731 h 92850"/>
                <a:gd name="csX83" fmla="*/ 16221 w 181786"/>
                <a:gd name="csY83" fmla="*/ 58731 h 92850"/>
                <a:gd name="csX84" fmla="*/ 16221 w 181786"/>
                <a:gd name="csY84" fmla="*/ 60409 h 92850"/>
                <a:gd name="csX85" fmla="*/ 13984 w 181786"/>
                <a:gd name="csY85" fmla="*/ 60409 h 92850"/>
                <a:gd name="csX86" fmla="*/ 13984 w 181786"/>
                <a:gd name="csY86" fmla="*/ 62646 h 92850"/>
                <a:gd name="csX87" fmla="*/ 17899 w 181786"/>
                <a:gd name="csY87" fmla="*/ 62646 h 92850"/>
                <a:gd name="csX88" fmla="*/ 17899 w 181786"/>
                <a:gd name="csY88" fmla="*/ 60409 h 92850"/>
                <a:gd name="csX89" fmla="*/ 19577 w 181786"/>
                <a:gd name="csY89" fmla="*/ 60409 h 92850"/>
                <a:gd name="csX90" fmla="*/ 19577 w 181786"/>
                <a:gd name="csY90" fmla="*/ 58731 h 92850"/>
                <a:gd name="csX91" fmla="*/ 21255 w 181786"/>
                <a:gd name="csY91" fmla="*/ 58731 h 92850"/>
                <a:gd name="csX92" fmla="*/ 21255 w 181786"/>
                <a:gd name="csY92" fmla="*/ 51459 h 92850"/>
                <a:gd name="csX93" fmla="*/ 31883 w 181786"/>
                <a:gd name="csY93" fmla="*/ 51459 h 92850"/>
                <a:gd name="csX94" fmla="*/ 31883 w 181786"/>
                <a:gd name="csY94" fmla="*/ 55375 h 92850"/>
                <a:gd name="csX95" fmla="*/ 34120 w 181786"/>
                <a:gd name="csY95" fmla="*/ 55375 h 92850"/>
                <a:gd name="csX96" fmla="*/ 35798 w 181786"/>
                <a:gd name="csY96" fmla="*/ 57053 h 92850"/>
                <a:gd name="csX97" fmla="*/ 42510 w 181786"/>
                <a:gd name="csY97" fmla="*/ 57053 h 92850"/>
                <a:gd name="csX98" fmla="*/ 42510 w 181786"/>
                <a:gd name="csY98" fmla="*/ 55375 h 92850"/>
                <a:gd name="csX99" fmla="*/ 44747 w 181786"/>
                <a:gd name="csY99" fmla="*/ 55375 h 92850"/>
                <a:gd name="csX100" fmla="*/ 44747 w 181786"/>
                <a:gd name="csY100" fmla="*/ 53697 h 92850"/>
                <a:gd name="csX101" fmla="*/ 49782 w 181786"/>
                <a:gd name="csY101" fmla="*/ 53697 h 92850"/>
                <a:gd name="csX102" fmla="*/ 49782 w 181786"/>
                <a:gd name="csY102" fmla="*/ 51459 h 92850"/>
                <a:gd name="csX103" fmla="*/ 51460 w 181786"/>
                <a:gd name="csY103" fmla="*/ 51459 h 92850"/>
                <a:gd name="csX104" fmla="*/ 51460 w 181786"/>
                <a:gd name="csY104" fmla="*/ 49781 h 92850"/>
                <a:gd name="csX105" fmla="*/ 53697 w 181786"/>
                <a:gd name="csY105" fmla="*/ 49781 h 92850"/>
                <a:gd name="csX106" fmla="*/ 55375 w 181786"/>
                <a:gd name="csY106" fmla="*/ 51459 h 92850"/>
                <a:gd name="csX107" fmla="*/ 55375 w 181786"/>
                <a:gd name="csY107" fmla="*/ 49781 h 92850"/>
                <a:gd name="csX108" fmla="*/ 64324 w 181786"/>
                <a:gd name="csY108" fmla="*/ 49781 h 92850"/>
                <a:gd name="csX109" fmla="*/ 62646 w 181786"/>
                <a:gd name="csY109" fmla="*/ 49781 h 92850"/>
                <a:gd name="csX110" fmla="*/ 62646 w 181786"/>
                <a:gd name="csY110" fmla="*/ 46425 h 92850"/>
                <a:gd name="csX111" fmla="*/ 66002 w 181786"/>
                <a:gd name="csY111" fmla="*/ 46425 h 92850"/>
                <a:gd name="csX112" fmla="*/ 64324 w 181786"/>
                <a:gd name="csY112" fmla="*/ 46425 h 92850"/>
                <a:gd name="csX113" fmla="*/ 69359 w 181786"/>
                <a:gd name="csY113" fmla="*/ 46425 h 92850"/>
                <a:gd name="csX114" fmla="*/ 69359 w 181786"/>
                <a:gd name="csY114" fmla="*/ 48104 h 92850"/>
                <a:gd name="csX115" fmla="*/ 71037 w 181786"/>
                <a:gd name="csY115" fmla="*/ 48104 h 92850"/>
                <a:gd name="csX116" fmla="*/ 71037 w 181786"/>
                <a:gd name="csY116" fmla="*/ 49781 h 92850"/>
                <a:gd name="csX117" fmla="*/ 73274 w 181786"/>
                <a:gd name="csY117" fmla="*/ 49781 h 92850"/>
                <a:gd name="csX118" fmla="*/ 73274 w 181786"/>
                <a:gd name="csY118" fmla="*/ 46425 h 92850"/>
                <a:gd name="csX119" fmla="*/ 76630 w 181786"/>
                <a:gd name="csY119" fmla="*/ 46425 h 92850"/>
                <a:gd name="csX120" fmla="*/ 76630 w 181786"/>
                <a:gd name="csY120" fmla="*/ 48104 h 92850"/>
                <a:gd name="csX121" fmla="*/ 78308 w 181786"/>
                <a:gd name="csY121" fmla="*/ 49781 h 92850"/>
                <a:gd name="csX122" fmla="*/ 78308 w 181786"/>
                <a:gd name="csY122" fmla="*/ 51459 h 92850"/>
                <a:gd name="csX123" fmla="*/ 79986 w 181786"/>
                <a:gd name="csY123" fmla="*/ 53697 h 92850"/>
                <a:gd name="csX124" fmla="*/ 79986 w 181786"/>
                <a:gd name="csY124" fmla="*/ 55375 h 92850"/>
                <a:gd name="csX125" fmla="*/ 83901 w 181786"/>
                <a:gd name="csY125" fmla="*/ 55375 h 92850"/>
                <a:gd name="csX126" fmla="*/ 83901 w 181786"/>
                <a:gd name="csY126" fmla="*/ 49781 h 92850"/>
                <a:gd name="csX127" fmla="*/ 85579 w 181786"/>
                <a:gd name="csY127" fmla="*/ 49781 h 92850"/>
                <a:gd name="csX128" fmla="*/ 83901 w 181786"/>
                <a:gd name="csY128" fmla="*/ 48104 h 92850"/>
                <a:gd name="csX129" fmla="*/ 83901 w 181786"/>
                <a:gd name="csY129" fmla="*/ 46425 h 92850"/>
                <a:gd name="csX130" fmla="*/ 79986 w 181786"/>
                <a:gd name="csY130" fmla="*/ 46425 h 92850"/>
                <a:gd name="csX131" fmla="*/ 79986 w 181786"/>
                <a:gd name="csY131" fmla="*/ 44747 h 92850"/>
                <a:gd name="csX132" fmla="*/ 82223 w 181786"/>
                <a:gd name="csY132" fmla="*/ 44747 h 92850"/>
                <a:gd name="csX133" fmla="*/ 82223 w 181786"/>
                <a:gd name="csY133" fmla="*/ 40832 h 92850"/>
                <a:gd name="csX134" fmla="*/ 82223 w 181786"/>
                <a:gd name="csY134" fmla="*/ 40832 h 92850"/>
                <a:gd name="csX135" fmla="*/ 82223 w 181786"/>
                <a:gd name="csY135" fmla="*/ 39154 h 92850"/>
                <a:gd name="csX136" fmla="*/ 79986 w 181786"/>
                <a:gd name="csY136" fmla="*/ 39154 h 92850"/>
                <a:gd name="csX137" fmla="*/ 79986 w 181786"/>
                <a:gd name="csY137" fmla="*/ 37476 h 92850"/>
                <a:gd name="csX138" fmla="*/ 78308 w 181786"/>
                <a:gd name="csY138" fmla="*/ 37476 h 92850"/>
                <a:gd name="csX139" fmla="*/ 78308 w 181786"/>
                <a:gd name="csY139" fmla="*/ 34120 h 92850"/>
                <a:gd name="csX140" fmla="*/ 76630 w 181786"/>
                <a:gd name="csY140" fmla="*/ 34120 h 92850"/>
                <a:gd name="csX141" fmla="*/ 76630 w 181786"/>
                <a:gd name="csY141" fmla="*/ 31882 h 92850"/>
                <a:gd name="csX142" fmla="*/ 78308 w 181786"/>
                <a:gd name="csY142" fmla="*/ 31882 h 92850"/>
                <a:gd name="csX143" fmla="*/ 78308 w 181786"/>
                <a:gd name="csY143" fmla="*/ 28527 h 92850"/>
                <a:gd name="csX144" fmla="*/ 83901 w 181786"/>
                <a:gd name="csY144" fmla="*/ 28527 h 92850"/>
                <a:gd name="csX145" fmla="*/ 83901 w 181786"/>
                <a:gd name="csY145" fmla="*/ 26848 h 92850"/>
                <a:gd name="csX146" fmla="*/ 87258 w 181786"/>
                <a:gd name="csY146" fmla="*/ 26848 h 92850"/>
                <a:gd name="csX147" fmla="*/ 87258 w 181786"/>
                <a:gd name="csY147" fmla="*/ 25170 h 92850"/>
                <a:gd name="csX148" fmla="*/ 91173 w 181786"/>
                <a:gd name="csY148" fmla="*/ 25170 h 92850"/>
                <a:gd name="csX149" fmla="*/ 91173 w 181786"/>
                <a:gd name="csY149" fmla="*/ 22933 h 92850"/>
                <a:gd name="csX150" fmla="*/ 92851 w 181786"/>
                <a:gd name="csY150" fmla="*/ 22933 h 92850"/>
                <a:gd name="csX151" fmla="*/ 92851 w 181786"/>
                <a:gd name="csY151" fmla="*/ 16221 h 92850"/>
                <a:gd name="csX152" fmla="*/ 94529 w 181786"/>
                <a:gd name="csY152" fmla="*/ 16221 h 92850"/>
                <a:gd name="csX153" fmla="*/ 94529 w 181786"/>
                <a:gd name="csY153" fmla="*/ 14543 h 92850"/>
                <a:gd name="csX154" fmla="*/ 96207 w 181786"/>
                <a:gd name="csY154" fmla="*/ 14543 h 92850"/>
                <a:gd name="csX155" fmla="*/ 96207 w 181786"/>
                <a:gd name="csY155" fmla="*/ 16221 h 92850"/>
                <a:gd name="csX156" fmla="*/ 97885 w 181786"/>
                <a:gd name="csY156" fmla="*/ 16221 h 92850"/>
                <a:gd name="csX157" fmla="*/ 97885 w 181786"/>
                <a:gd name="csY157" fmla="*/ 17899 h 92850"/>
                <a:gd name="csX158" fmla="*/ 99563 w 181786"/>
                <a:gd name="csY158" fmla="*/ 17899 h 92850"/>
                <a:gd name="csX159" fmla="*/ 101800 w 181786"/>
                <a:gd name="csY159" fmla="*/ 16221 h 92850"/>
                <a:gd name="csX160" fmla="*/ 101800 w 181786"/>
                <a:gd name="csY160" fmla="*/ 8950 h 92850"/>
                <a:gd name="csX161" fmla="*/ 105156 w 181786"/>
                <a:gd name="csY161" fmla="*/ 8950 h 92850"/>
                <a:gd name="csX162" fmla="*/ 105156 w 181786"/>
                <a:gd name="csY162" fmla="*/ 10627 h 92850"/>
                <a:gd name="csX163" fmla="*/ 108513 w 181786"/>
                <a:gd name="csY163" fmla="*/ 10627 h 92850"/>
                <a:gd name="csX164" fmla="*/ 108513 w 181786"/>
                <a:gd name="csY164" fmla="*/ 12305 h 92850"/>
                <a:gd name="csX165" fmla="*/ 106835 w 181786"/>
                <a:gd name="csY165" fmla="*/ 12305 h 92850"/>
                <a:gd name="csX166" fmla="*/ 106835 w 181786"/>
                <a:gd name="csY166" fmla="*/ 14543 h 92850"/>
                <a:gd name="csX167" fmla="*/ 110750 w 181786"/>
                <a:gd name="csY167" fmla="*/ 14543 h 92850"/>
                <a:gd name="csX168" fmla="*/ 112428 w 181786"/>
                <a:gd name="csY168" fmla="*/ 16221 h 92850"/>
                <a:gd name="csX169" fmla="*/ 115784 w 181786"/>
                <a:gd name="csY169" fmla="*/ 16221 h 92850"/>
                <a:gd name="csX170" fmla="*/ 115784 w 181786"/>
                <a:gd name="csY170" fmla="*/ 14543 h 92850"/>
                <a:gd name="csX171" fmla="*/ 121377 w 181786"/>
                <a:gd name="csY171" fmla="*/ 14543 h 92850"/>
                <a:gd name="csX172" fmla="*/ 123055 w 181786"/>
                <a:gd name="csY172" fmla="*/ 16221 h 92850"/>
                <a:gd name="csX173" fmla="*/ 124733 w 181786"/>
                <a:gd name="csY173" fmla="*/ 14543 h 92850"/>
                <a:gd name="csX174" fmla="*/ 124733 w 181786"/>
                <a:gd name="csY174" fmla="*/ 10627 h 92850"/>
                <a:gd name="csX175" fmla="*/ 126412 w 181786"/>
                <a:gd name="csY175" fmla="*/ 8950 h 92850"/>
                <a:gd name="csX176" fmla="*/ 128090 w 181786"/>
                <a:gd name="csY176" fmla="*/ 8950 h 92850"/>
                <a:gd name="csX177" fmla="*/ 128090 w 181786"/>
                <a:gd name="csY177" fmla="*/ 7271 h 92850"/>
                <a:gd name="csX178" fmla="*/ 130327 w 181786"/>
                <a:gd name="csY178" fmla="*/ 7271 h 92850"/>
                <a:gd name="csX179" fmla="*/ 130327 w 181786"/>
                <a:gd name="csY179" fmla="*/ 0 h 92850"/>
                <a:gd name="csX180" fmla="*/ 133683 w 181786"/>
                <a:gd name="csY180" fmla="*/ 0 h 92850"/>
                <a:gd name="csX181" fmla="*/ 133683 w 181786"/>
                <a:gd name="csY181" fmla="*/ 1678 h 92850"/>
                <a:gd name="csX182" fmla="*/ 142632 w 181786"/>
                <a:gd name="csY182" fmla="*/ 1678 h 92850"/>
                <a:gd name="csX183" fmla="*/ 142632 w 181786"/>
                <a:gd name="csY183" fmla="*/ 3356 h 92850"/>
                <a:gd name="csX184" fmla="*/ 145989 w 181786"/>
                <a:gd name="csY184" fmla="*/ 3356 h 92850"/>
                <a:gd name="csX185" fmla="*/ 145989 w 181786"/>
                <a:gd name="csY185" fmla="*/ 5593 h 92850"/>
                <a:gd name="csX186" fmla="*/ 151582 w 181786"/>
                <a:gd name="csY186" fmla="*/ 5593 h 92850"/>
                <a:gd name="csX187" fmla="*/ 151582 w 181786"/>
                <a:gd name="csY187" fmla="*/ 7271 h 92850"/>
                <a:gd name="csX188" fmla="*/ 151582 w 181786"/>
                <a:gd name="csY188" fmla="*/ 5593 h 92850"/>
                <a:gd name="csX189" fmla="*/ 151582 w 181786"/>
                <a:gd name="csY189" fmla="*/ 7271 h 92850"/>
                <a:gd name="csX190" fmla="*/ 153260 w 181786"/>
                <a:gd name="csY190" fmla="*/ 7271 h 92850"/>
                <a:gd name="csX191" fmla="*/ 154938 w 181786"/>
                <a:gd name="csY191" fmla="*/ 8950 h 92850"/>
                <a:gd name="csX192" fmla="*/ 162209 w 181786"/>
                <a:gd name="csY192" fmla="*/ 8950 h 92850"/>
                <a:gd name="csX193" fmla="*/ 162209 w 181786"/>
                <a:gd name="csY193" fmla="*/ 10627 h 92850"/>
                <a:gd name="csX194" fmla="*/ 163887 w 181786"/>
                <a:gd name="csY194" fmla="*/ 8950 h 92850"/>
                <a:gd name="csX195" fmla="*/ 163887 w 181786"/>
                <a:gd name="csY195" fmla="*/ 7271 h 92850"/>
                <a:gd name="csX196" fmla="*/ 167803 w 181786"/>
                <a:gd name="csY196" fmla="*/ 7271 h 92850"/>
                <a:gd name="csX197" fmla="*/ 167803 w 181786"/>
                <a:gd name="csY197" fmla="*/ 8950 h 92850"/>
                <a:gd name="csX198" fmla="*/ 169481 w 181786"/>
                <a:gd name="csY198" fmla="*/ 8950 h 92850"/>
                <a:gd name="csX199" fmla="*/ 171159 w 181786"/>
                <a:gd name="csY199" fmla="*/ 10627 h 92850"/>
                <a:gd name="csX200" fmla="*/ 171159 w 181786"/>
                <a:gd name="csY200" fmla="*/ 8950 h 92850"/>
                <a:gd name="csX201" fmla="*/ 172837 w 181786"/>
                <a:gd name="csY201" fmla="*/ 8950 h 92850"/>
                <a:gd name="csX202" fmla="*/ 172837 w 181786"/>
                <a:gd name="csY202" fmla="*/ 10627 h 92850"/>
                <a:gd name="csX203" fmla="*/ 176752 w 181786"/>
                <a:gd name="csY203" fmla="*/ 10627 h 92850"/>
                <a:gd name="csX204" fmla="*/ 176752 w 181786"/>
                <a:gd name="csY204" fmla="*/ 17899 h 92850"/>
                <a:gd name="csX205" fmla="*/ 174515 w 181786"/>
                <a:gd name="csY205" fmla="*/ 17899 h 92850"/>
                <a:gd name="csX206" fmla="*/ 174515 w 181786"/>
                <a:gd name="csY206" fmla="*/ 22933 h 92850"/>
                <a:gd name="csX207" fmla="*/ 176752 w 181786"/>
                <a:gd name="csY207" fmla="*/ 22933 h 92850"/>
                <a:gd name="csX208" fmla="*/ 176752 w 181786"/>
                <a:gd name="csY208" fmla="*/ 26848 h 92850"/>
                <a:gd name="csX209" fmla="*/ 178430 w 181786"/>
                <a:gd name="csY209" fmla="*/ 26848 h 92850"/>
                <a:gd name="csX210" fmla="*/ 178430 w 181786"/>
                <a:gd name="csY210" fmla="*/ 31882 h 92850"/>
                <a:gd name="csX211" fmla="*/ 180108 w 181786"/>
                <a:gd name="csY211" fmla="*/ 31882 h 92850"/>
                <a:gd name="csX212" fmla="*/ 180108 w 181786"/>
                <a:gd name="csY212" fmla="*/ 34120 h 92850"/>
                <a:gd name="csX213" fmla="*/ 180108 w 181786"/>
                <a:gd name="csY213" fmla="*/ 34120 h 92850"/>
                <a:gd name="csX214" fmla="*/ 181786 w 181786"/>
                <a:gd name="csY214" fmla="*/ 35798 h 92850"/>
                <a:gd name="csX215" fmla="*/ 181786 w 181786"/>
                <a:gd name="csY215" fmla="*/ 37476 h 92850"/>
                <a:gd name="csX216" fmla="*/ 180108 w 181786"/>
                <a:gd name="csY216" fmla="*/ 37476 h 92850"/>
                <a:gd name="csX217" fmla="*/ 180108 w 181786"/>
                <a:gd name="csY217" fmla="*/ 40832 h 92850"/>
                <a:gd name="csX218" fmla="*/ 180108 w 181786"/>
                <a:gd name="csY218" fmla="*/ 40832 h 92850"/>
                <a:gd name="csX219" fmla="*/ 180108 w 181786"/>
                <a:gd name="csY219" fmla="*/ 46425 h 92850"/>
                <a:gd name="csX220" fmla="*/ 171159 w 181786"/>
                <a:gd name="csY220" fmla="*/ 46425 h 92850"/>
                <a:gd name="csX221" fmla="*/ 171159 w 181786"/>
                <a:gd name="csY221" fmla="*/ 44747 h 92850"/>
                <a:gd name="csX222" fmla="*/ 167803 w 181786"/>
                <a:gd name="csY222" fmla="*/ 44747 h 92850"/>
                <a:gd name="csX223" fmla="*/ 167803 w 181786"/>
                <a:gd name="csY223" fmla="*/ 46425 h 92850"/>
                <a:gd name="csX224" fmla="*/ 163887 w 181786"/>
                <a:gd name="csY224" fmla="*/ 46425 h 92850"/>
                <a:gd name="csX225" fmla="*/ 163887 w 181786"/>
                <a:gd name="csY225" fmla="*/ 48104 h 92850"/>
                <a:gd name="csX226" fmla="*/ 165566 w 181786"/>
                <a:gd name="csY226" fmla="*/ 48104 h 92850"/>
                <a:gd name="csX227" fmla="*/ 165566 w 181786"/>
                <a:gd name="csY227" fmla="*/ 49781 h 92850"/>
                <a:gd name="csX228" fmla="*/ 169481 w 181786"/>
                <a:gd name="csY228" fmla="*/ 49781 h 92850"/>
                <a:gd name="csX229" fmla="*/ 169481 w 181786"/>
                <a:gd name="csY229" fmla="*/ 51459 h 92850"/>
                <a:gd name="csX230" fmla="*/ 171159 w 181786"/>
                <a:gd name="csY230" fmla="*/ 51459 h 92850"/>
                <a:gd name="csX231" fmla="*/ 171159 w 181786"/>
                <a:gd name="csY231" fmla="*/ 53697 h 92850"/>
                <a:gd name="csX232" fmla="*/ 169481 w 181786"/>
                <a:gd name="csY232" fmla="*/ 53697 h 92850"/>
                <a:gd name="csX233" fmla="*/ 169481 w 181786"/>
                <a:gd name="csY233" fmla="*/ 57053 h 92850"/>
                <a:gd name="csX234" fmla="*/ 163887 w 181786"/>
                <a:gd name="csY234" fmla="*/ 57053 h 92850"/>
                <a:gd name="csX235" fmla="*/ 163887 w 181786"/>
                <a:gd name="csY235" fmla="*/ 58731 h 92850"/>
                <a:gd name="csX236" fmla="*/ 165566 w 181786"/>
                <a:gd name="csY236" fmla="*/ 58731 h 92850"/>
                <a:gd name="csX237" fmla="*/ 165566 w 181786"/>
                <a:gd name="csY237" fmla="*/ 62646 h 92850"/>
                <a:gd name="csX238" fmla="*/ 163887 w 181786"/>
                <a:gd name="csY238" fmla="*/ 62646 h 92850"/>
                <a:gd name="csX239" fmla="*/ 163887 w 181786"/>
                <a:gd name="csY239" fmla="*/ 64324 h 92850"/>
                <a:gd name="csX240" fmla="*/ 165566 w 181786"/>
                <a:gd name="csY240" fmla="*/ 66002 h 92850"/>
                <a:gd name="csX241" fmla="*/ 167803 w 181786"/>
                <a:gd name="csY241" fmla="*/ 66002 h 92850"/>
                <a:gd name="csX242" fmla="*/ 167803 w 181786"/>
                <a:gd name="csY242" fmla="*/ 67681 h 92850"/>
                <a:gd name="csX243" fmla="*/ 165566 w 181786"/>
                <a:gd name="csY243" fmla="*/ 67681 h 92850"/>
                <a:gd name="csX244" fmla="*/ 165566 w 181786"/>
                <a:gd name="csY244" fmla="*/ 69358 h 92850"/>
                <a:gd name="csX245" fmla="*/ 165566 w 181786"/>
                <a:gd name="csY245" fmla="*/ 69358 h 92850"/>
                <a:gd name="csX246" fmla="*/ 165566 w 181786"/>
                <a:gd name="csY246" fmla="*/ 71596 h 92850"/>
                <a:gd name="csX247" fmla="*/ 162209 w 181786"/>
                <a:gd name="csY247" fmla="*/ 71596 h 92850"/>
                <a:gd name="csX248" fmla="*/ 160531 w 181786"/>
                <a:gd name="csY248" fmla="*/ 73274 h 92850"/>
                <a:gd name="csX249" fmla="*/ 158853 w 181786"/>
                <a:gd name="csY249" fmla="*/ 73274 h 92850"/>
                <a:gd name="csX250" fmla="*/ 158853 w 181786"/>
                <a:gd name="csY250" fmla="*/ 74952 h 92850"/>
                <a:gd name="csX251" fmla="*/ 156616 w 181786"/>
                <a:gd name="csY251" fmla="*/ 74952 h 92850"/>
                <a:gd name="csX252" fmla="*/ 156616 w 181786"/>
                <a:gd name="csY252" fmla="*/ 76630 h 92850"/>
                <a:gd name="csX253" fmla="*/ 154938 w 181786"/>
                <a:gd name="csY253" fmla="*/ 76630 h 92850"/>
                <a:gd name="csX254" fmla="*/ 154938 w 181786"/>
                <a:gd name="csY254" fmla="*/ 82223 h 92850"/>
                <a:gd name="csX255" fmla="*/ 151582 w 181786"/>
                <a:gd name="csY255" fmla="*/ 82223 h 92850"/>
                <a:gd name="csX256" fmla="*/ 151582 w 181786"/>
                <a:gd name="csY256" fmla="*/ 79986 h 92850"/>
                <a:gd name="csX257" fmla="*/ 149904 w 181786"/>
                <a:gd name="csY257" fmla="*/ 79986 h 92850"/>
                <a:gd name="csX258" fmla="*/ 149904 w 181786"/>
                <a:gd name="csY258" fmla="*/ 82223 h 92850"/>
                <a:gd name="csX259" fmla="*/ 144310 w 181786"/>
                <a:gd name="csY259" fmla="*/ 82223 h 92850"/>
                <a:gd name="csX260" fmla="*/ 144310 w 181786"/>
                <a:gd name="csY260" fmla="*/ 83901 h 92850"/>
                <a:gd name="csX261" fmla="*/ 142632 w 181786"/>
                <a:gd name="csY261" fmla="*/ 83901 h 92850"/>
                <a:gd name="csX262" fmla="*/ 142632 w 181786"/>
                <a:gd name="csY262" fmla="*/ 85579 h 92850"/>
                <a:gd name="csX263" fmla="*/ 140954 w 181786"/>
                <a:gd name="csY263" fmla="*/ 83901 h 92850"/>
                <a:gd name="csX264" fmla="*/ 130327 w 181786"/>
                <a:gd name="csY264" fmla="*/ 83901 h 92850"/>
                <a:gd name="csX265" fmla="*/ 130327 w 181786"/>
                <a:gd name="csY265" fmla="*/ 85579 h 92850"/>
                <a:gd name="csX266" fmla="*/ 126412 w 181786"/>
                <a:gd name="csY266" fmla="*/ 85579 h 92850"/>
                <a:gd name="csX267" fmla="*/ 126412 w 181786"/>
                <a:gd name="csY267" fmla="*/ 88935 h 92850"/>
                <a:gd name="csX268" fmla="*/ 124733 w 181786"/>
                <a:gd name="csY268" fmla="*/ 88935 h 92850"/>
                <a:gd name="csX269" fmla="*/ 123055 w 181786"/>
                <a:gd name="csY269" fmla="*/ 91173 h 92850"/>
                <a:gd name="csX270" fmla="*/ 121377 w 181786"/>
                <a:gd name="csY270" fmla="*/ 91173 h 92850"/>
                <a:gd name="csX271" fmla="*/ 121377 w 181786"/>
                <a:gd name="csY271" fmla="*/ 92851 h 92850"/>
                <a:gd name="csX272" fmla="*/ 119699 w 181786"/>
                <a:gd name="csY272" fmla="*/ 92851 h 928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</a:cxnLst>
              <a:rect l="l" t="t" r="r" b="b"/>
              <a:pathLst>
                <a:path w="181786" h="92850">
                  <a:moveTo>
                    <a:pt x="119699" y="92851"/>
                  </a:moveTo>
                  <a:lnTo>
                    <a:pt x="119699" y="92851"/>
                  </a:lnTo>
                  <a:lnTo>
                    <a:pt x="117462" y="91173"/>
                  </a:lnTo>
                  <a:lnTo>
                    <a:pt x="108513" y="91173"/>
                  </a:lnTo>
                  <a:lnTo>
                    <a:pt x="108513" y="88935"/>
                  </a:lnTo>
                  <a:lnTo>
                    <a:pt x="105156" y="88935"/>
                  </a:lnTo>
                  <a:lnTo>
                    <a:pt x="105156" y="87258"/>
                  </a:lnTo>
                  <a:lnTo>
                    <a:pt x="103478" y="87258"/>
                  </a:lnTo>
                  <a:lnTo>
                    <a:pt x="101800" y="88935"/>
                  </a:lnTo>
                  <a:lnTo>
                    <a:pt x="101800" y="87258"/>
                  </a:lnTo>
                  <a:lnTo>
                    <a:pt x="92851" y="87258"/>
                  </a:lnTo>
                  <a:lnTo>
                    <a:pt x="92851" y="85579"/>
                  </a:lnTo>
                  <a:lnTo>
                    <a:pt x="91173" y="85579"/>
                  </a:lnTo>
                  <a:lnTo>
                    <a:pt x="91173" y="87258"/>
                  </a:lnTo>
                  <a:lnTo>
                    <a:pt x="87258" y="87258"/>
                  </a:lnTo>
                  <a:lnTo>
                    <a:pt x="87258" y="85579"/>
                  </a:lnTo>
                  <a:lnTo>
                    <a:pt x="78308" y="85579"/>
                  </a:lnTo>
                  <a:lnTo>
                    <a:pt x="78308" y="83901"/>
                  </a:lnTo>
                  <a:lnTo>
                    <a:pt x="71037" y="83901"/>
                  </a:lnTo>
                  <a:lnTo>
                    <a:pt x="71037" y="82223"/>
                  </a:lnTo>
                  <a:lnTo>
                    <a:pt x="67681" y="82223"/>
                  </a:lnTo>
                  <a:lnTo>
                    <a:pt x="67681" y="79986"/>
                  </a:lnTo>
                  <a:lnTo>
                    <a:pt x="66002" y="78308"/>
                  </a:lnTo>
                  <a:lnTo>
                    <a:pt x="66002" y="74952"/>
                  </a:lnTo>
                  <a:lnTo>
                    <a:pt x="62646" y="74952"/>
                  </a:lnTo>
                  <a:lnTo>
                    <a:pt x="62646" y="71596"/>
                  </a:lnTo>
                  <a:lnTo>
                    <a:pt x="64324" y="69358"/>
                  </a:lnTo>
                  <a:lnTo>
                    <a:pt x="64324" y="67681"/>
                  </a:lnTo>
                  <a:lnTo>
                    <a:pt x="62646" y="67681"/>
                  </a:lnTo>
                  <a:lnTo>
                    <a:pt x="60409" y="69358"/>
                  </a:lnTo>
                  <a:lnTo>
                    <a:pt x="57053" y="69358"/>
                  </a:lnTo>
                  <a:lnTo>
                    <a:pt x="57053" y="71596"/>
                  </a:lnTo>
                  <a:lnTo>
                    <a:pt x="55375" y="71596"/>
                  </a:lnTo>
                  <a:lnTo>
                    <a:pt x="55375" y="73274"/>
                  </a:lnTo>
                  <a:lnTo>
                    <a:pt x="53697" y="71596"/>
                  </a:lnTo>
                  <a:lnTo>
                    <a:pt x="53697" y="73274"/>
                  </a:lnTo>
                  <a:lnTo>
                    <a:pt x="51460" y="73274"/>
                  </a:lnTo>
                  <a:lnTo>
                    <a:pt x="51460" y="71596"/>
                  </a:lnTo>
                  <a:lnTo>
                    <a:pt x="46425" y="71596"/>
                  </a:lnTo>
                  <a:lnTo>
                    <a:pt x="44747" y="73274"/>
                  </a:lnTo>
                  <a:lnTo>
                    <a:pt x="39154" y="73274"/>
                  </a:lnTo>
                  <a:lnTo>
                    <a:pt x="37476" y="74952"/>
                  </a:lnTo>
                  <a:lnTo>
                    <a:pt x="37476" y="76630"/>
                  </a:lnTo>
                  <a:lnTo>
                    <a:pt x="35798" y="78308"/>
                  </a:lnTo>
                  <a:lnTo>
                    <a:pt x="35798" y="79986"/>
                  </a:lnTo>
                  <a:lnTo>
                    <a:pt x="31883" y="79986"/>
                  </a:lnTo>
                  <a:lnTo>
                    <a:pt x="30205" y="78308"/>
                  </a:lnTo>
                  <a:lnTo>
                    <a:pt x="30205" y="76630"/>
                  </a:lnTo>
                  <a:lnTo>
                    <a:pt x="21255" y="76630"/>
                  </a:lnTo>
                  <a:lnTo>
                    <a:pt x="21255" y="74952"/>
                  </a:lnTo>
                  <a:lnTo>
                    <a:pt x="22933" y="74952"/>
                  </a:lnTo>
                  <a:lnTo>
                    <a:pt x="21255" y="73274"/>
                  </a:lnTo>
                  <a:lnTo>
                    <a:pt x="19577" y="71596"/>
                  </a:lnTo>
                  <a:lnTo>
                    <a:pt x="19577" y="74952"/>
                  </a:lnTo>
                  <a:lnTo>
                    <a:pt x="17899" y="74952"/>
                  </a:lnTo>
                  <a:lnTo>
                    <a:pt x="17899" y="76630"/>
                  </a:lnTo>
                  <a:lnTo>
                    <a:pt x="12306" y="76630"/>
                  </a:lnTo>
                  <a:lnTo>
                    <a:pt x="12306" y="74952"/>
                  </a:lnTo>
                  <a:lnTo>
                    <a:pt x="8950" y="74952"/>
                  </a:lnTo>
                  <a:lnTo>
                    <a:pt x="8950" y="69358"/>
                  </a:lnTo>
                  <a:lnTo>
                    <a:pt x="3356" y="69358"/>
                  </a:lnTo>
                  <a:lnTo>
                    <a:pt x="0" y="64324"/>
                  </a:lnTo>
                  <a:lnTo>
                    <a:pt x="0" y="60409"/>
                  </a:lnTo>
                  <a:lnTo>
                    <a:pt x="1678" y="60409"/>
                  </a:lnTo>
                  <a:lnTo>
                    <a:pt x="1678" y="58731"/>
                  </a:lnTo>
                  <a:lnTo>
                    <a:pt x="3356" y="58731"/>
                  </a:lnTo>
                  <a:lnTo>
                    <a:pt x="3356" y="57053"/>
                  </a:lnTo>
                  <a:lnTo>
                    <a:pt x="1678" y="57053"/>
                  </a:lnTo>
                  <a:lnTo>
                    <a:pt x="1678" y="55375"/>
                  </a:lnTo>
                  <a:lnTo>
                    <a:pt x="0" y="55375"/>
                  </a:lnTo>
                  <a:lnTo>
                    <a:pt x="0" y="51459"/>
                  </a:lnTo>
                  <a:lnTo>
                    <a:pt x="3356" y="53697"/>
                  </a:lnTo>
                  <a:lnTo>
                    <a:pt x="3356" y="51459"/>
                  </a:lnTo>
                  <a:lnTo>
                    <a:pt x="5593" y="51459"/>
                  </a:lnTo>
                  <a:lnTo>
                    <a:pt x="5593" y="49781"/>
                  </a:lnTo>
                  <a:lnTo>
                    <a:pt x="7271" y="49781"/>
                  </a:lnTo>
                  <a:lnTo>
                    <a:pt x="7271" y="51459"/>
                  </a:lnTo>
                  <a:lnTo>
                    <a:pt x="10628" y="51459"/>
                  </a:lnTo>
                  <a:lnTo>
                    <a:pt x="10628" y="55375"/>
                  </a:lnTo>
                  <a:lnTo>
                    <a:pt x="13984" y="55375"/>
                  </a:lnTo>
                  <a:lnTo>
                    <a:pt x="13984" y="57053"/>
                  </a:lnTo>
                  <a:lnTo>
                    <a:pt x="17899" y="57053"/>
                  </a:lnTo>
                  <a:lnTo>
                    <a:pt x="17899" y="58731"/>
                  </a:lnTo>
                  <a:lnTo>
                    <a:pt x="16221" y="58731"/>
                  </a:lnTo>
                  <a:lnTo>
                    <a:pt x="16221" y="60409"/>
                  </a:lnTo>
                  <a:lnTo>
                    <a:pt x="13984" y="60409"/>
                  </a:lnTo>
                  <a:lnTo>
                    <a:pt x="13984" y="62646"/>
                  </a:lnTo>
                  <a:lnTo>
                    <a:pt x="17899" y="62646"/>
                  </a:lnTo>
                  <a:lnTo>
                    <a:pt x="17899" y="60409"/>
                  </a:lnTo>
                  <a:lnTo>
                    <a:pt x="19577" y="60409"/>
                  </a:lnTo>
                  <a:lnTo>
                    <a:pt x="19577" y="58731"/>
                  </a:lnTo>
                  <a:lnTo>
                    <a:pt x="21255" y="58731"/>
                  </a:lnTo>
                  <a:lnTo>
                    <a:pt x="21255" y="51459"/>
                  </a:lnTo>
                  <a:lnTo>
                    <a:pt x="31883" y="51459"/>
                  </a:lnTo>
                  <a:lnTo>
                    <a:pt x="31883" y="55375"/>
                  </a:lnTo>
                  <a:lnTo>
                    <a:pt x="34120" y="55375"/>
                  </a:lnTo>
                  <a:lnTo>
                    <a:pt x="35798" y="57053"/>
                  </a:lnTo>
                  <a:lnTo>
                    <a:pt x="42510" y="57053"/>
                  </a:lnTo>
                  <a:lnTo>
                    <a:pt x="42510" y="55375"/>
                  </a:lnTo>
                  <a:lnTo>
                    <a:pt x="44747" y="55375"/>
                  </a:lnTo>
                  <a:lnTo>
                    <a:pt x="44747" y="53697"/>
                  </a:lnTo>
                  <a:lnTo>
                    <a:pt x="49782" y="53697"/>
                  </a:lnTo>
                  <a:lnTo>
                    <a:pt x="49782" y="51459"/>
                  </a:lnTo>
                  <a:lnTo>
                    <a:pt x="51460" y="51459"/>
                  </a:lnTo>
                  <a:lnTo>
                    <a:pt x="51460" y="49781"/>
                  </a:lnTo>
                  <a:lnTo>
                    <a:pt x="53697" y="49781"/>
                  </a:lnTo>
                  <a:lnTo>
                    <a:pt x="55375" y="51459"/>
                  </a:lnTo>
                  <a:lnTo>
                    <a:pt x="55375" y="49781"/>
                  </a:lnTo>
                  <a:lnTo>
                    <a:pt x="64324" y="49781"/>
                  </a:lnTo>
                  <a:lnTo>
                    <a:pt x="62646" y="49781"/>
                  </a:lnTo>
                  <a:lnTo>
                    <a:pt x="62646" y="46425"/>
                  </a:lnTo>
                  <a:lnTo>
                    <a:pt x="66002" y="46425"/>
                  </a:lnTo>
                  <a:lnTo>
                    <a:pt x="64324" y="46425"/>
                  </a:lnTo>
                  <a:lnTo>
                    <a:pt x="69359" y="46425"/>
                  </a:lnTo>
                  <a:lnTo>
                    <a:pt x="69359" y="48104"/>
                  </a:lnTo>
                  <a:lnTo>
                    <a:pt x="71037" y="48104"/>
                  </a:lnTo>
                  <a:lnTo>
                    <a:pt x="71037" y="49781"/>
                  </a:lnTo>
                  <a:lnTo>
                    <a:pt x="73274" y="49781"/>
                  </a:lnTo>
                  <a:lnTo>
                    <a:pt x="73274" y="46425"/>
                  </a:lnTo>
                  <a:lnTo>
                    <a:pt x="76630" y="46425"/>
                  </a:lnTo>
                  <a:lnTo>
                    <a:pt x="76630" y="48104"/>
                  </a:lnTo>
                  <a:lnTo>
                    <a:pt x="78308" y="49781"/>
                  </a:lnTo>
                  <a:lnTo>
                    <a:pt x="78308" y="51459"/>
                  </a:lnTo>
                  <a:lnTo>
                    <a:pt x="79986" y="53697"/>
                  </a:lnTo>
                  <a:lnTo>
                    <a:pt x="79986" y="55375"/>
                  </a:lnTo>
                  <a:lnTo>
                    <a:pt x="83901" y="55375"/>
                  </a:lnTo>
                  <a:lnTo>
                    <a:pt x="83901" y="49781"/>
                  </a:lnTo>
                  <a:lnTo>
                    <a:pt x="85579" y="49781"/>
                  </a:lnTo>
                  <a:lnTo>
                    <a:pt x="83901" y="48104"/>
                  </a:lnTo>
                  <a:lnTo>
                    <a:pt x="83901" y="46425"/>
                  </a:lnTo>
                  <a:lnTo>
                    <a:pt x="79986" y="46425"/>
                  </a:lnTo>
                  <a:lnTo>
                    <a:pt x="79986" y="44747"/>
                  </a:lnTo>
                  <a:lnTo>
                    <a:pt x="82223" y="44747"/>
                  </a:lnTo>
                  <a:lnTo>
                    <a:pt x="82223" y="40832"/>
                  </a:lnTo>
                  <a:lnTo>
                    <a:pt x="82223" y="40832"/>
                  </a:lnTo>
                  <a:lnTo>
                    <a:pt x="82223" y="39154"/>
                  </a:lnTo>
                  <a:lnTo>
                    <a:pt x="79986" y="39154"/>
                  </a:lnTo>
                  <a:lnTo>
                    <a:pt x="79986" y="37476"/>
                  </a:lnTo>
                  <a:lnTo>
                    <a:pt x="78308" y="37476"/>
                  </a:lnTo>
                  <a:lnTo>
                    <a:pt x="78308" y="34120"/>
                  </a:lnTo>
                  <a:lnTo>
                    <a:pt x="76630" y="34120"/>
                  </a:lnTo>
                  <a:lnTo>
                    <a:pt x="76630" y="31882"/>
                  </a:lnTo>
                  <a:lnTo>
                    <a:pt x="78308" y="31882"/>
                  </a:lnTo>
                  <a:lnTo>
                    <a:pt x="78308" y="28527"/>
                  </a:lnTo>
                  <a:lnTo>
                    <a:pt x="83901" y="28527"/>
                  </a:lnTo>
                  <a:lnTo>
                    <a:pt x="83901" y="26848"/>
                  </a:lnTo>
                  <a:lnTo>
                    <a:pt x="87258" y="26848"/>
                  </a:lnTo>
                  <a:lnTo>
                    <a:pt x="87258" y="25170"/>
                  </a:lnTo>
                  <a:lnTo>
                    <a:pt x="91173" y="25170"/>
                  </a:lnTo>
                  <a:lnTo>
                    <a:pt x="91173" y="22933"/>
                  </a:lnTo>
                  <a:lnTo>
                    <a:pt x="92851" y="22933"/>
                  </a:lnTo>
                  <a:lnTo>
                    <a:pt x="92851" y="16221"/>
                  </a:lnTo>
                  <a:lnTo>
                    <a:pt x="94529" y="16221"/>
                  </a:lnTo>
                  <a:lnTo>
                    <a:pt x="94529" y="14543"/>
                  </a:lnTo>
                  <a:lnTo>
                    <a:pt x="96207" y="14543"/>
                  </a:lnTo>
                  <a:lnTo>
                    <a:pt x="96207" y="16221"/>
                  </a:lnTo>
                  <a:lnTo>
                    <a:pt x="97885" y="16221"/>
                  </a:lnTo>
                  <a:lnTo>
                    <a:pt x="97885" y="17899"/>
                  </a:lnTo>
                  <a:lnTo>
                    <a:pt x="99563" y="17899"/>
                  </a:lnTo>
                  <a:lnTo>
                    <a:pt x="101800" y="16221"/>
                  </a:lnTo>
                  <a:lnTo>
                    <a:pt x="101800" y="8950"/>
                  </a:lnTo>
                  <a:lnTo>
                    <a:pt x="105156" y="8950"/>
                  </a:lnTo>
                  <a:lnTo>
                    <a:pt x="105156" y="10627"/>
                  </a:lnTo>
                  <a:lnTo>
                    <a:pt x="108513" y="10627"/>
                  </a:lnTo>
                  <a:lnTo>
                    <a:pt x="108513" y="12305"/>
                  </a:lnTo>
                  <a:lnTo>
                    <a:pt x="106835" y="12305"/>
                  </a:lnTo>
                  <a:lnTo>
                    <a:pt x="106835" y="14543"/>
                  </a:lnTo>
                  <a:lnTo>
                    <a:pt x="110750" y="14543"/>
                  </a:lnTo>
                  <a:lnTo>
                    <a:pt x="112428" y="16221"/>
                  </a:lnTo>
                  <a:lnTo>
                    <a:pt x="115784" y="16221"/>
                  </a:lnTo>
                  <a:lnTo>
                    <a:pt x="115784" y="14543"/>
                  </a:lnTo>
                  <a:lnTo>
                    <a:pt x="121377" y="14543"/>
                  </a:lnTo>
                  <a:lnTo>
                    <a:pt x="123055" y="16221"/>
                  </a:lnTo>
                  <a:lnTo>
                    <a:pt x="124733" y="14543"/>
                  </a:lnTo>
                  <a:lnTo>
                    <a:pt x="124733" y="10627"/>
                  </a:lnTo>
                  <a:lnTo>
                    <a:pt x="126412" y="8950"/>
                  </a:lnTo>
                  <a:lnTo>
                    <a:pt x="128090" y="8950"/>
                  </a:lnTo>
                  <a:lnTo>
                    <a:pt x="128090" y="7271"/>
                  </a:lnTo>
                  <a:lnTo>
                    <a:pt x="130327" y="7271"/>
                  </a:lnTo>
                  <a:lnTo>
                    <a:pt x="130327" y="0"/>
                  </a:lnTo>
                  <a:lnTo>
                    <a:pt x="133683" y="0"/>
                  </a:lnTo>
                  <a:lnTo>
                    <a:pt x="133683" y="1678"/>
                  </a:lnTo>
                  <a:lnTo>
                    <a:pt x="142632" y="1678"/>
                  </a:lnTo>
                  <a:lnTo>
                    <a:pt x="142632" y="3356"/>
                  </a:lnTo>
                  <a:lnTo>
                    <a:pt x="145989" y="3356"/>
                  </a:lnTo>
                  <a:lnTo>
                    <a:pt x="145989" y="5593"/>
                  </a:lnTo>
                  <a:lnTo>
                    <a:pt x="151582" y="5593"/>
                  </a:lnTo>
                  <a:lnTo>
                    <a:pt x="151582" y="7271"/>
                  </a:lnTo>
                  <a:lnTo>
                    <a:pt x="151582" y="5593"/>
                  </a:lnTo>
                  <a:lnTo>
                    <a:pt x="151582" y="7271"/>
                  </a:lnTo>
                  <a:lnTo>
                    <a:pt x="153260" y="7271"/>
                  </a:lnTo>
                  <a:lnTo>
                    <a:pt x="154938" y="8950"/>
                  </a:lnTo>
                  <a:lnTo>
                    <a:pt x="162209" y="8950"/>
                  </a:lnTo>
                  <a:lnTo>
                    <a:pt x="162209" y="10627"/>
                  </a:lnTo>
                  <a:lnTo>
                    <a:pt x="163887" y="8950"/>
                  </a:lnTo>
                  <a:lnTo>
                    <a:pt x="163887" y="7271"/>
                  </a:lnTo>
                  <a:lnTo>
                    <a:pt x="167803" y="7271"/>
                  </a:lnTo>
                  <a:lnTo>
                    <a:pt x="167803" y="8950"/>
                  </a:lnTo>
                  <a:lnTo>
                    <a:pt x="169481" y="8950"/>
                  </a:lnTo>
                  <a:lnTo>
                    <a:pt x="171159" y="10627"/>
                  </a:lnTo>
                  <a:lnTo>
                    <a:pt x="171159" y="8950"/>
                  </a:lnTo>
                  <a:lnTo>
                    <a:pt x="172837" y="8950"/>
                  </a:lnTo>
                  <a:lnTo>
                    <a:pt x="172837" y="10627"/>
                  </a:lnTo>
                  <a:lnTo>
                    <a:pt x="176752" y="10627"/>
                  </a:lnTo>
                  <a:lnTo>
                    <a:pt x="176752" y="17899"/>
                  </a:lnTo>
                  <a:lnTo>
                    <a:pt x="174515" y="17899"/>
                  </a:lnTo>
                  <a:lnTo>
                    <a:pt x="174515" y="22933"/>
                  </a:lnTo>
                  <a:lnTo>
                    <a:pt x="176752" y="22933"/>
                  </a:lnTo>
                  <a:lnTo>
                    <a:pt x="176752" y="26848"/>
                  </a:lnTo>
                  <a:lnTo>
                    <a:pt x="178430" y="26848"/>
                  </a:lnTo>
                  <a:lnTo>
                    <a:pt x="178430" y="31882"/>
                  </a:lnTo>
                  <a:lnTo>
                    <a:pt x="180108" y="31882"/>
                  </a:lnTo>
                  <a:lnTo>
                    <a:pt x="180108" y="34120"/>
                  </a:lnTo>
                  <a:lnTo>
                    <a:pt x="180108" y="34120"/>
                  </a:lnTo>
                  <a:lnTo>
                    <a:pt x="181786" y="35798"/>
                  </a:lnTo>
                  <a:lnTo>
                    <a:pt x="181786" y="37476"/>
                  </a:lnTo>
                  <a:lnTo>
                    <a:pt x="180108" y="37476"/>
                  </a:lnTo>
                  <a:lnTo>
                    <a:pt x="180108" y="40832"/>
                  </a:lnTo>
                  <a:lnTo>
                    <a:pt x="180108" y="40832"/>
                  </a:lnTo>
                  <a:lnTo>
                    <a:pt x="180108" y="46425"/>
                  </a:lnTo>
                  <a:lnTo>
                    <a:pt x="171159" y="46425"/>
                  </a:lnTo>
                  <a:lnTo>
                    <a:pt x="171159" y="44747"/>
                  </a:lnTo>
                  <a:lnTo>
                    <a:pt x="167803" y="44747"/>
                  </a:lnTo>
                  <a:lnTo>
                    <a:pt x="167803" y="46425"/>
                  </a:lnTo>
                  <a:lnTo>
                    <a:pt x="163887" y="46425"/>
                  </a:lnTo>
                  <a:lnTo>
                    <a:pt x="163887" y="48104"/>
                  </a:lnTo>
                  <a:lnTo>
                    <a:pt x="165566" y="48104"/>
                  </a:lnTo>
                  <a:lnTo>
                    <a:pt x="165566" y="49781"/>
                  </a:lnTo>
                  <a:lnTo>
                    <a:pt x="169481" y="49781"/>
                  </a:lnTo>
                  <a:lnTo>
                    <a:pt x="169481" y="51459"/>
                  </a:lnTo>
                  <a:lnTo>
                    <a:pt x="171159" y="51459"/>
                  </a:lnTo>
                  <a:lnTo>
                    <a:pt x="171159" y="53697"/>
                  </a:lnTo>
                  <a:lnTo>
                    <a:pt x="169481" y="53697"/>
                  </a:lnTo>
                  <a:lnTo>
                    <a:pt x="169481" y="57053"/>
                  </a:lnTo>
                  <a:lnTo>
                    <a:pt x="163887" y="57053"/>
                  </a:lnTo>
                  <a:lnTo>
                    <a:pt x="163887" y="58731"/>
                  </a:lnTo>
                  <a:lnTo>
                    <a:pt x="165566" y="58731"/>
                  </a:lnTo>
                  <a:lnTo>
                    <a:pt x="165566" y="62646"/>
                  </a:lnTo>
                  <a:lnTo>
                    <a:pt x="163887" y="62646"/>
                  </a:lnTo>
                  <a:lnTo>
                    <a:pt x="163887" y="64324"/>
                  </a:lnTo>
                  <a:lnTo>
                    <a:pt x="165566" y="66002"/>
                  </a:lnTo>
                  <a:lnTo>
                    <a:pt x="167803" y="66002"/>
                  </a:lnTo>
                  <a:lnTo>
                    <a:pt x="167803" y="67681"/>
                  </a:lnTo>
                  <a:lnTo>
                    <a:pt x="165566" y="67681"/>
                  </a:lnTo>
                  <a:lnTo>
                    <a:pt x="165566" y="69358"/>
                  </a:lnTo>
                  <a:lnTo>
                    <a:pt x="165566" y="69358"/>
                  </a:lnTo>
                  <a:lnTo>
                    <a:pt x="165566" y="71596"/>
                  </a:lnTo>
                  <a:lnTo>
                    <a:pt x="162209" y="71596"/>
                  </a:lnTo>
                  <a:lnTo>
                    <a:pt x="160531" y="73274"/>
                  </a:lnTo>
                  <a:lnTo>
                    <a:pt x="158853" y="73274"/>
                  </a:lnTo>
                  <a:lnTo>
                    <a:pt x="158853" y="74952"/>
                  </a:lnTo>
                  <a:lnTo>
                    <a:pt x="156616" y="74952"/>
                  </a:lnTo>
                  <a:lnTo>
                    <a:pt x="156616" y="76630"/>
                  </a:lnTo>
                  <a:lnTo>
                    <a:pt x="154938" y="76630"/>
                  </a:lnTo>
                  <a:lnTo>
                    <a:pt x="154938" y="82223"/>
                  </a:lnTo>
                  <a:lnTo>
                    <a:pt x="151582" y="82223"/>
                  </a:lnTo>
                  <a:lnTo>
                    <a:pt x="151582" y="79986"/>
                  </a:lnTo>
                  <a:lnTo>
                    <a:pt x="149904" y="79986"/>
                  </a:lnTo>
                  <a:lnTo>
                    <a:pt x="149904" y="82223"/>
                  </a:lnTo>
                  <a:lnTo>
                    <a:pt x="144310" y="82223"/>
                  </a:lnTo>
                  <a:lnTo>
                    <a:pt x="144310" y="83901"/>
                  </a:lnTo>
                  <a:lnTo>
                    <a:pt x="142632" y="83901"/>
                  </a:lnTo>
                  <a:lnTo>
                    <a:pt x="142632" y="85579"/>
                  </a:lnTo>
                  <a:lnTo>
                    <a:pt x="140954" y="83901"/>
                  </a:lnTo>
                  <a:lnTo>
                    <a:pt x="130327" y="83901"/>
                  </a:lnTo>
                  <a:lnTo>
                    <a:pt x="130327" y="85579"/>
                  </a:lnTo>
                  <a:lnTo>
                    <a:pt x="126412" y="85579"/>
                  </a:lnTo>
                  <a:lnTo>
                    <a:pt x="126412" y="88935"/>
                  </a:lnTo>
                  <a:lnTo>
                    <a:pt x="124733" y="88935"/>
                  </a:lnTo>
                  <a:lnTo>
                    <a:pt x="123055" y="91173"/>
                  </a:lnTo>
                  <a:lnTo>
                    <a:pt x="121377" y="91173"/>
                  </a:lnTo>
                  <a:lnTo>
                    <a:pt x="121377" y="92851"/>
                  </a:lnTo>
                  <a:lnTo>
                    <a:pt x="119699" y="9285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7ED9169-45E7-ADED-932F-8F84F19AE97D}"/>
                </a:ext>
              </a:extLst>
            </p:cNvPr>
            <p:cNvSpPr/>
            <p:nvPr/>
          </p:nvSpPr>
          <p:spPr>
            <a:xfrm>
              <a:off x="5676523" y="3168846"/>
              <a:ext cx="128648" cy="108512"/>
            </a:xfrm>
            <a:custGeom>
              <a:avLst/>
              <a:gdLst>
                <a:gd name="csX0" fmla="*/ 85579 w 128648"/>
                <a:gd name="csY0" fmla="*/ 108512 h 108512"/>
                <a:gd name="csX1" fmla="*/ 85579 w 128648"/>
                <a:gd name="csY1" fmla="*/ 106834 h 108512"/>
                <a:gd name="csX2" fmla="*/ 83901 w 128648"/>
                <a:gd name="csY2" fmla="*/ 106834 h 108512"/>
                <a:gd name="csX3" fmla="*/ 83901 w 128648"/>
                <a:gd name="csY3" fmla="*/ 105156 h 108512"/>
                <a:gd name="csX4" fmla="*/ 82223 w 128648"/>
                <a:gd name="csY4" fmla="*/ 105156 h 108512"/>
                <a:gd name="csX5" fmla="*/ 82223 w 128648"/>
                <a:gd name="csY5" fmla="*/ 102919 h 108512"/>
                <a:gd name="csX6" fmla="*/ 82223 w 128648"/>
                <a:gd name="csY6" fmla="*/ 101241 h 108512"/>
                <a:gd name="csX7" fmla="*/ 79986 w 128648"/>
                <a:gd name="csY7" fmla="*/ 101241 h 108512"/>
                <a:gd name="csX8" fmla="*/ 79986 w 128648"/>
                <a:gd name="csY8" fmla="*/ 102919 h 108512"/>
                <a:gd name="csX9" fmla="*/ 78308 w 128648"/>
                <a:gd name="csY9" fmla="*/ 101241 h 108512"/>
                <a:gd name="csX10" fmla="*/ 76630 w 128648"/>
                <a:gd name="csY10" fmla="*/ 101241 h 108512"/>
                <a:gd name="csX11" fmla="*/ 76630 w 128648"/>
                <a:gd name="csY11" fmla="*/ 99563 h 108512"/>
                <a:gd name="csX12" fmla="*/ 76630 w 128648"/>
                <a:gd name="csY12" fmla="*/ 97885 h 108512"/>
                <a:gd name="csX13" fmla="*/ 74952 w 128648"/>
                <a:gd name="csY13" fmla="*/ 97885 h 108512"/>
                <a:gd name="csX14" fmla="*/ 73274 w 128648"/>
                <a:gd name="csY14" fmla="*/ 97885 h 108512"/>
                <a:gd name="csX15" fmla="*/ 73274 w 128648"/>
                <a:gd name="csY15" fmla="*/ 96207 h 108512"/>
                <a:gd name="csX16" fmla="*/ 71596 w 128648"/>
                <a:gd name="csY16" fmla="*/ 96207 h 108512"/>
                <a:gd name="csX17" fmla="*/ 71596 w 128648"/>
                <a:gd name="csY17" fmla="*/ 93970 h 108512"/>
                <a:gd name="csX18" fmla="*/ 73274 w 128648"/>
                <a:gd name="csY18" fmla="*/ 92292 h 108512"/>
                <a:gd name="csX19" fmla="*/ 74952 w 128648"/>
                <a:gd name="csY19" fmla="*/ 92292 h 108512"/>
                <a:gd name="csX20" fmla="*/ 76630 w 128648"/>
                <a:gd name="csY20" fmla="*/ 92292 h 108512"/>
                <a:gd name="csX21" fmla="*/ 78308 w 128648"/>
                <a:gd name="csY21" fmla="*/ 92292 h 108512"/>
                <a:gd name="csX22" fmla="*/ 78308 w 128648"/>
                <a:gd name="csY22" fmla="*/ 90614 h 108512"/>
                <a:gd name="csX23" fmla="*/ 78308 w 128648"/>
                <a:gd name="csY23" fmla="*/ 88935 h 108512"/>
                <a:gd name="csX24" fmla="*/ 78308 w 128648"/>
                <a:gd name="csY24" fmla="*/ 87258 h 108512"/>
                <a:gd name="csX25" fmla="*/ 76630 w 128648"/>
                <a:gd name="csY25" fmla="*/ 87258 h 108512"/>
                <a:gd name="csX26" fmla="*/ 76630 w 128648"/>
                <a:gd name="csY26" fmla="*/ 85579 h 108512"/>
                <a:gd name="csX27" fmla="*/ 76630 w 128648"/>
                <a:gd name="csY27" fmla="*/ 83342 h 108512"/>
                <a:gd name="csX28" fmla="*/ 74952 w 128648"/>
                <a:gd name="csY28" fmla="*/ 83342 h 108512"/>
                <a:gd name="csX29" fmla="*/ 74952 w 128648"/>
                <a:gd name="csY29" fmla="*/ 81664 h 108512"/>
                <a:gd name="csX30" fmla="*/ 76630 w 128648"/>
                <a:gd name="csY30" fmla="*/ 81664 h 108512"/>
                <a:gd name="csX31" fmla="*/ 76630 w 128648"/>
                <a:gd name="csY31" fmla="*/ 79986 h 108512"/>
                <a:gd name="csX32" fmla="*/ 78308 w 128648"/>
                <a:gd name="csY32" fmla="*/ 79986 h 108512"/>
                <a:gd name="csX33" fmla="*/ 79986 w 128648"/>
                <a:gd name="csY33" fmla="*/ 79986 h 108512"/>
                <a:gd name="csX34" fmla="*/ 78308 w 128648"/>
                <a:gd name="csY34" fmla="*/ 76630 h 108512"/>
                <a:gd name="csX35" fmla="*/ 71596 w 128648"/>
                <a:gd name="csY35" fmla="*/ 69358 h 108512"/>
                <a:gd name="csX36" fmla="*/ 69358 w 128648"/>
                <a:gd name="csY36" fmla="*/ 69358 h 108512"/>
                <a:gd name="csX37" fmla="*/ 67680 w 128648"/>
                <a:gd name="csY37" fmla="*/ 69358 h 108512"/>
                <a:gd name="csX38" fmla="*/ 66002 w 128648"/>
                <a:gd name="csY38" fmla="*/ 69358 h 108512"/>
                <a:gd name="csX39" fmla="*/ 66002 w 128648"/>
                <a:gd name="csY39" fmla="*/ 71037 h 108512"/>
                <a:gd name="csX40" fmla="*/ 64324 w 128648"/>
                <a:gd name="csY40" fmla="*/ 71037 h 108512"/>
                <a:gd name="csX41" fmla="*/ 64324 w 128648"/>
                <a:gd name="csY41" fmla="*/ 72715 h 108512"/>
                <a:gd name="csX42" fmla="*/ 62646 w 128648"/>
                <a:gd name="csY42" fmla="*/ 72715 h 108512"/>
                <a:gd name="csX43" fmla="*/ 62646 w 128648"/>
                <a:gd name="csY43" fmla="*/ 74393 h 108512"/>
                <a:gd name="csX44" fmla="*/ 60409 w 128648"/>
                <a:gd name="csY44" fmla="*/ 74393 h 108512"/>
                <a:gd name="csX45" fmla="*/ 58731 w 128648"/>
                <a:gd name="csY45" fmla="*/ 74393 h 108512"/>
                <a:gd name="csX46" fmla="*/ 58731 w 128648"/>
                <a:gd name="csY46" fmla="*/ 76630 h 108512"/>
                <a:gd name="csX47" fmla="*/ 57053 w 128648"/>
                <a:gd name="csY47" fmla="*/ 76630 h 108512"/>
                <a:gd name="csX48" fmla="*/ 57053 w 128648"/>
                <a:gd name="csY48" fmla="*/ 78308 h 108512"/>
                <a:gd name="csX49" fmla="*/ 55375 w 128648"/>
                <a:gd name="csY49" fmla="*/ 78308 h 108512"/>
                <a:gd name="csX50" fmla="*/ 55375 w 128648"/>
                <a:gd name="csY50" fmla="*/ 79986 h 108512"/>
                <a:gd name="csX51" fmla="*/ 53697 w 128648"/>
                <a:gd name="csY51" fmla="*/ 79986 h 108512"/>
                <a:gd name="csX52" fmla="*/ 51460 w 128648"/>
                <a:gd name="csY52" fmla="*/ 79986 h 108512"/>
                <a:gd name="csX53" fmla="*/ 51460 w 128648"/>
                <a:gd name="csY53" fmla="*/ 81664 h 108512"/>
                <a:gd name="csX54" fmla="*/ 49781 w 128648"/>
                <a:gd name="csY54" fmla="*/ 81664 h 108512"/>
                <a:gd name="csX55" fmla="*/ 48103 w 128648"/>
                <a:gd name="csY55" fmla="*/ 81664 h 108512"/>
                <a:gd name="csX56" fmla="*/ 48103 w 128648"/>
                <a:gd name="csY56" fmla="*/ 83342 h 108512"/>
                <a:gd name="csX57" fmla="*/ 48103 w 128648"/>
                <a:gd name="csY57" fmla="*/ 85579 h 108512"/>
                <a:gd name="csX58" fmla="*/ 46425 w 128648"/>
                <a:gd name="csY58" fmla="*/ 85579 h 108512"/>
                <a:gd name="csX59" fmla="*/ 46425 w 128648"/>
                <a:gd name="csY59" fmla="*/ 85579 h 108512"/>
                <a:gd name="csX60" fmla="*/ 44747 w 128648"/>
                <a:gd name="csY60" fmla="*/ 85579 h 108512"/>
                <a:gd name="csX61" fmla="*/ 43069 w 128648"/>
                <a:gd name="csY61" fmla="*/ 85579 h 108512"/>
                <a:gd name="csX62" fmla="*/ 43069 w 128648"/>
                <a:gd name="csY62" fmla="*/ 87258 h 108512"/>
                <a:gd name="csX63" fmla="*/ 40832 w 128648"/>
                <a:gd name="csY63" fmla="*/ 87258 h 108512"/>
                <a:gd name="csX64" fmla="*/ 40832 w 128648"/>
                <a:gd name="csY64" fmla="*/ 88935 h 108512"/>
                <a:gd name="csX65" fmla="*/ 39154 w 128648"/>
                <a:gd name="csY65" fmla="*/ 88935 h 108512"/>
                <a:gd name="csX66" fmla="*/ 39154 w 128648"/>
                <a:gd name="csY66" fmla="*/ 90614 h 108512"/>
                <a:gd name="csX67" fmla="*/ 39154 w 128648"/>
                <a:gd name="csY67" fmla="*/ 92292 h 108512"/>
                <a:gd name="csX68" fmla="*/ 37476 w 128648"/>
                <a:gd name="csY68" fmla="*/ 92292 h 108512"/>
                <a:gd name="csX69" fmla="*/ 37476 w 128648"/>
                <a:gd name="csY69" fmla="*/ 93970 h 108512"/>
                <a:gd name="csX70" fmla="*/ 35798 w 128648"/>
                <a:gd name="csY70" fmla="*/ 93970 h 108512"/>
                <a:gd name="csX71" fmla="*/ 35798 w 128648"/>
                <a:gd name="csY71" fmla="*/ 92292 h 108512"/>
                <a:gd name="csX72" fmla="*/ 35798 w 128648"/>
                <a:gd name="csY72" fmla="*/ 90614 h 108512"/>
                <a:gd name="csX73" fmla="*/ 35798 w 128648"/>
                <a:gd name="csY73" fmla="*/ 88935 h 108512"/>
                <a:gd name="csX74" fmla="*/ 35798 w 128648"/>
                <a:gd name="csY74" fmla="*/ 87258 h 108512"/>
                <a:gd name="csX75" fmla="*/ 35798 w 128648"/>
                <a:gd name="csY75" fmla="*/ 85579 h 108512"/>
                <a:gd name="csX76" fmla="*/ 34120 w 128648"/>
                <a:gd name="csY76" fmla="*/ 85579 h 108512"/>
                <a:gd name="csX77" fmla="*/ 34120 w 128648"/>
                <a:gd name="csY77" fmla="*/ 83342 h 108512"/>
                <a:gd name="csX78" fmla="*/ 35798 w 128648"/>
                <a:gd name="csY78" fmla="*/ 83342 h 108512"/>
                <a:gd name="csX79" fmla="*/ 37476 w 128648"/>
                <a:gd name="csY79" fmla="*/ 83342 h 108512"/>
                <a:gd name="csX80" fmla="*/ 37476 w 128648"/>
                <a:gd name="csY80" fmla="*/ 81664 h 108512"/>
                <a:gd name="csX81" fmla="*/ 35798 w 128648"/>
                <a:gd name="csY81" fmla="*/ 81664 h 108512"/>
                <a:gd name="csX82" fmla="*/ 35798 w 128648"/>
                <a:gd name="csY82" fmla="*/ 79986 h 108512"/>
                <a:gd name="csX83" fmla="*/ 34120 w 128648"/>
                <a:gd name="csY83" fmla="*/ 79986 h 108512"/>
                <a:gd name="csX84" fmla="*/ 34120 w 128648"/>
                <a:gd name="csY84" fmla="*/ 78308 h 108512"/>
                <a:gd name="csX85" fmla="*/ 34120 w 128648"/>
                <a:gd name="csY85" fmla="*/ 76630 h 108512"/>
                <a:gd name="csX86" fmla="*/ 35798 w 128648"/>
                <a:gd name="csY86" fmla="*/ 76630 h 108512"/>
                <a:gd name="csX87" fmla="*/ 35798 w 128648"/>
                <a:gd name="csY87" fmla="*/ 74393 h 108512"/>
                <a:gd name="csX88" fmla="*/ 37476 w 128648"/>
                <a:gd name="csY88" fmla="*/ 74393 h 108512"/>
                <a:gd name="csX89" fmla="*/ 37476 w 128648"/>
                <a:gd name="csY89" fmla="*/ 72715 h 108512"/>
                <a:gd name="csX90" fmla="*/ 35798 w 128648"/>
                <a:gd name="csY90" fmla="*/ 72715 h 108512"/>
                <a:gd name="csX91" fmla="*/ 34120 w 128648"/>
                <a:gd name="csY91" fmla="*/ 72715 h 108512"/>
                <a:gd name="csX92" fmla="*/ 34120 w 128648"/>
                <a:gd name="csY92" fmla="*/ 71037 h 108512"/>
                <a:gd name="csX93" fmla="*/ 31883 w 128648"/>
                <a:gd name="csY93" fmla="*/ 71037 h 108512"/>
                <a:gd name="csX94" fmla="*/ 30204 w 128648"/>
                <a:gd name="csY94" fmla="*/ 71037 h 108512"/>
                <a:gd name="csX95" fmla="*/ 28526 w 128648"/>
                <a:gd name="csY95" fmla="*/ 71037 h 108512"/>
                <a:gd name="csX96" fmla="*/ 26848 w 128648"/>
                <a:gd name="csY96" fmla="*/ 71037 h 108512"/>
                <a:gd name="csX97" fmla="*/ 26848 w 128648"/>
                <a:gd name="csY97" fmla="*/ 69358 h 108512"/>
                <a:gd name="csX98" fmla="*/ 25170 w 128648"/>
                <a:gd name="csY98" fmla="*/ 69358 h 108512"/>
                <a:gd name="csX99" fmla="*/ 25170 w 128648"/>
                <a:gd name="csY99" fmla="*/ 67681 h 108512"/>
                <a:gd name="csX100" fmla="*/ 22933 w 128648"/>
                <a:gd name="csY100" fmla="*/ 67681 h 108512"/>
                <a:gd name="csX101" fmla="*/ 22933 w 128648"/>
                <a:gd name="csY101" fmla="*/ 65443 h 108512"/>
                <a:gd name="csX102" fmla="*/ 21255 w 128648"/>
                <a:gd name="csY102" fmla="*/ 65443 h 108512"/>
                <a:gd name="csX103" fmla="*/ 19577 w 128648"/>
                <a:gd name="csY103" fmla="*/ 63765 h 108512"/>
                <a:gd name="csX104" fmla="*/ 17899 w 128648"/>
                <a:gd name="csY104" fmla="*/ 63765 h 108512"/>
                <a:gd name="csX105" fmla="*/ 17899 w 128648"/>
                <a:gd name="csY105" fmla="*/ 62087 h 108512"/>
                <a:gd name="csX106" fmla="*/ 16221 w 128648"/>
                <a:gd name="csY106" fmla="*/ 62087 h 108512"/>
                <a:gd name="csX107" fmla="*/ 16221 w 128648"/>
                <a:gd name="csY107" fmla="*/ 60409 h 108512"/>
                <a:gd name="csX108" fmla="*/ 14543 w 128648"/>
                <a:gd name="csY108" fmla="*/ 60409 h 108512"/>
                <a:gd name="csX109" fmla="*/ 14543 w 128648"/>
                <a:gd name="csY109" fmla="*/ 58731 h 108512"/>
                <a:gd name="csX110" fmla="*/ 16221 w 128648"/>
                <a:gd name="csY110" fmla="*/ 58731 h 108512"/>
                <a:gd name="csX111" fmla="*/ 17899 w 128648"/>
                <a:gd name="csY111" fmla="*/ 58731 h 108512"/>
                <a:gd name="csX112" fmla="*/ 19577 w 128648"/>
                <a:gd name="csY112" fmla="*/ 58731 h 108512"/>
                <a:gd name="csX113" fmla="*/ 21255 w 128648"/>
                <a:gd name="csY113" fmla="*/ 58731 h 108512"/>
                <a:gd name="csX114" fmla="*/ 21255 w 128648"/>
                <a:gd name="csY114" fmla="*/ 57053 h 108512"/>
                <a:gd name="csX115" fmla="*/ 22933 w 128648"/>
                <a:gd name="csY115" fmla="*/ 57053 h 108512"/>
                <a:gd name="csX116" fmla="*/ 22933 w 128648"/>
                <a:gd name="csY116" fmla="*/ 54816 h 108512"/>
                <a:gd name="csX117" fmla="*/ 22933 w 128648"/>
                <a:gd name="csY117" fmla="*/ 53138 h 108512"/>
                <a:gd name="csX118" fmla="*/ 22933 w 128648"/>
                <a:gd name="csY118" fmla="*/ 51460 h 108512"/>
                <a:gd name="csX119" fmla="*/ 21255 w 128648"/>
                <a:gd name="csY119" fmla="*/ 51460 h 108512"/>
                <a:gd name="csX120" fmla="*/ 21255 w 128648"/>
                <a:gd name="csY120" fmla="*/ 49781 h 108512"/>
                <a:gd name="csX121" fmla="*/ 21255 w 128648"/>
                <a:gd name="csY121" fmla="*/ 51460 h 108512"/>
                <a:gd name="csX122" fmla="*/ 21255 w 128648"/>
                <a:gd name="csY122" fmla="*/ 49781 h 108512"/>
                <a:gd name="csX123" fmla="*/ 19577 w 128648"/>
                <a:gd name="csY123" fmla="*/ 49781 h 108512"/>
                <a:gd name="csX124" fmla="*/ 17899 w 128648"/>
                <a:gd name="csY124" fmla="*/ 49781 h 108512"/>
                <a:gd name="csX125" fmla="*/ 17899 w 128648"/>
                <a:gd name="csY125" fmla="*/ 48104 h 108512"/>
                <a:gd name="csX126" fmla="*/ 16221 w 128648"/>
                <a:gd name="csY126" fmla="*/ 48104 h 108512"/>
                <a:gd name="csX127" fmla="*/ 14543 w 128648"/>
                <a:gd name="csY127" fmla="*/ 48104 h 108512"/>
                <a:gd name="csX128" fmla="*/ 16221 w 128648"/>
                <a:gd name="csY128" fmla="*/ 45866 h 108512"/>
                <a:gd name="csX129" fmla="*/ 14543 w 128648"/>
                <a:gd name="csY129" fmla="*/ 45866 h 108512"/>
                <a:gd name="csX130" fmla="*/ 12306 w 128648"/>
                <a:gd name="csY130" fmla="*/ 45866 h 108512"/>
                <a:gd name="csX131" fmla="*/ 12306 w 128648"/>
                <a:gd name="csY131" fmla="*/ 44188 h 108512"/>
                <a:gd name="csX132" fmla="*/ 10627 w 128648"/>
                <a:gd name="csY132" fmla="*/ 44188 h 108512"/>
                <a:gd name="csX133" fmla="*/ 10627 w 128648"/>
                <a:gd name="csY133" fmla="*/ 42510 h 108512"/>
                <a:gd name="csX134" fmla="*/ 10627 w 128648"/>
                <a:gd name="csY134" fmla="*/ 40832 h 108512"/>
                <a:gd name="csX135" fmla="*/ 8949 w 128648"/>
                <a:gd name="csY135" fmla="*/ 40832 h 108512"/>
                <a:gd name="csX136" fmla="*/ 8949 w 128648"/>
                <a:gd name="csY136" fmla="*/ 39154 h 108512"/>
                <a:gd name="csX137" fmla="*/ 8949 w 128648"/>
                <a:gd name="csY137" fmla="*/ 39154 h 108512"/>
                <a:gd name="csX138" fmla="*/ 8949 w 128648"/>
                <a:gd name="csY138" fmla="*/ 36917 h 108512"/>
                <a:gd name="csX139" fmla="*/ 8949 w 128648"/>
                <a:gd name="csY139" fmla="*/ 35239 h 108512"/>
                <a:gd name="csX140" fmla="*/ 10627 w 128648"/>
                <a:gd name="csY140" fmla="*/ 35239 h 108512"/>
                <a:gd name="csX141" fmla="*/ 12306 w 128648"/>
                <a:gd name="csY141" fmla="*/ 35239 h 108512"/>
                <a:gd name="csX142" fmla="*/ 12306 w 128648"/>
                <a:gd name="csY142" fmla="*/ 33561 h 108512"/>
                <a:gd name="csX143" fmla="*/ 14543 w 128648"/>
                <a:gd name="csY143" fmla="*/ 33561 h 108512"/>
                <a:gd name="csX144" fmla="*/ 14543 w 128648"/>
                <a:gd name="csY144" fmla="*/ 31883 h 108512"/>
                <a:gd name="csX145" fmla="*/ 12306 w 128648"/>
                <a:gd name="csY145" fmla="*/ 31883 h 108512"/>
                <a:gd name="csX146" fmla="*/ 12306 w 128648"/>
                <a:gd name="csY146" fmla="*/ 30204 h 108512"/>
                <a:gd name="csX147" fmla="*/ 10627 w 128648"/>
                <a:gd name="csY147" fmla="*/ 30204 h 108512"/>
                <a:gd name="csX148" fmla="*/ 10627 w 128648"/>
                <a:gd name="csY148" fmla="*/ 28527 h 108512"/>
                <a:gd name="csX149" fmla="*/ 8949 w 128648"/>
                <a:gd name="csY149" fmla="*/ 28527 h 108512"/>
                <a:gd name="csX150" fmla="*/ 10627 w 128648"/>
                <a:gd name="csY150" fmla="*/ 28527 h 108512"/>
                <a:gd name="csX151" fmla="*/ 8949 w 128648"/>
                <a:gd name="csY151" fmla="*/ 28527 h 108512"/>
                <a:gd name="csX152" fmla="*/ 7271 w 128648"/>
                <a:gd name="csY152" fmla="*/ 28527 h 108512"/>
                <a:gd name="csX153" fmla="*/ 7271 w 128648"/>
                <a:gd name="csY153" fmla="*/ 26289 h 108512"/>
                <a:gd name="csX154" fmla="*/ 5593 w 128648"/>
                <a:gd name="csY154" fmla="*/ 26289 h 108512"/>
                <a:gd name="csX155" fmla="*/ 5593 w 128648"/>
                <a:gd name="csY155" fmla="*/ 26289 h 108512"/>
                <a:gd name="csX156" fmla="*/ 3356 w 128648"/>
                <a:gd name="csY156" fmla="*/ 26289 h 108512"/>
                <a:gd name="csX157" fmla="*/ 1678 w 128648"/>
                <a:gd name="csY157" fmla="*/ 26289 h 108512"/>
                <a:gd name="csX158" fmla="*/ 1678 w 128648"/>
                <a:gd name="csY158" fmla="*/ 24611 h 108512"/>
                <a:gd name="csX159" fmla="*/ 3356 w 128648"/>
                <a:gd name="csY159" fmla="*/ 24611 h 108512"/>
                <a:gd name="csX160" fmla="*/ 3356 w 128648"/>
                <a:gd name="csY160" fmla="*/ 22933 h 108512"/>
                <a:gd name="csX161" fmla="*/ 3356 w 128648"/>
                <a:gd name="csY161" fmla="*/ 22933 h 108512"/>
                <a:gd name="csX162" fmla="*/ 3356 w 128648"/>
                <a:gd name="csY162" fmla="*/ 21255 h 108512"/>
                <a:gd name="csX163" fmla="*/ 1678 w 128648"/>
                <a:gd name="csY163" fmla="*/ 21255 h 108512"/>
                <a:gd name="csX164" fmla="*/ 0 w 128648"/>
                <a:gd name="csY164" fmla="*/ 21255 h 108512"/>
                <a:gd name="csX165" fmla="*/ 0 w 128648"/>
                <a:gd name="csY165" fmla="*/ 19577 h 108512"/>
                <a:gd name="csX166" fmla="*/ 0 w 128648"/>
                <a:gd name="csY166" fmla="*/ 17340 h 108512"/>
                <a:gd name="csX167" fmla="*/ 1678 w 128648"/>
                <a:gd name="csY167" fmla="*/ 17340 h 108512"/>
                <a:gd name="csX168" fmla="*/ 3356 w 128648"/>
                <a:gd name="csY168" fmla="*/ 15662 h 108512"/>
                <a:gd name="csX169" fmla="*/ 5593 w 128648"/>
                <a:gd name="csY169" fmla="*/ 15662 h 108512"/>
                <a:gd name="csX170" fmla="*/ 5593 w 128648"/>
                <a:gd name="csY170" fmla="*/ 13984 h 108512"/>
                <a:gd name="csX171" fmla="*/ 5593 w 128648"/>
                <a:gd name="csY171" fmla="*/ 12306 h 108512"/>
                <a:gd name="csX172" fmla="*/ 7271 w 128648"/>
                <a:gd name="csY172" fmla="*/ 12306 h 108512"/>
                <a:gd name="csX173" fmla="*/ 7271 w 128648"/>
                <a:gd name="csY173" fmla="*/ 13984 h 108512"/>
                <a:gd name="csX174" fmla="*/ 8949 w 128648"/>
                <a:gd name="csY174" fmla="*/ 13984 h 108512"/>
                <a:gd name="csX175" fmla="*/ 10627 w 128648"/>
                <a:gd name="csY175" fmla="*/ 13984 h 108512"/>
                <a:gd name="csX176" fmla="*/ 10627 w 128648"/>
                <a:gd name="csY176" fmla="*/ 13984 h 108512"/>
                <a:gd name="csX177" fmla="*/ 12306 w 128648"/>
                <a:gd name="csY177" fmla="*/ 13984 h 108512"/>
                <a:gd name="csX178" fmla="*/ 12306 w 128648"/>
                <a:gd name="csY178" fmla="*/ 15662 h 108512"/>
                <a:gd name="csX179" fmla="*/ 14543 w 128648"/>
                <a:gd name="csY179" fmla="*/ 15662 h 108512"/>
                <a:gd name="csX180" fmla="*/ 16221 w 128648"/>
                <a:gd name="csY180" fmla="*/ 15662 h 108512"/>
                <a:gd name="csX181" fmla="*/ 16221 w 128648"/>
                <a:gd name="csY181" fmla="*/ 17340 h 108512"/>
                <a:gd name="csX182" fmla="*/ 16221 w 128648"/>
                <a:gd name="csY182" fmla="*/ 15662 h 108512"/>
                <a:gd name="csX183" fmla="*/ 16221 w 128648"/>
                <a:gd name="csY183" fmla="*/ 17340 h 108512"/>
                <a:gd name="csX184" fmla="*/ 16221 w 128648"/>
                <a:gd name="csY184" fmla="*/ 19577 h 108512"/>
                <a:gd name="csX185" fmla="*/ 17899 w 128648"/>
                <a:gd name="csY185" fmla="*/ 19577 h 108512"/>
                <a:gd name="csX186" fmla="*/ 17899 w 128648"/>
                <a:gd name="csY186" fmla="*/ 21255 h 108512"/>
                <a:gd name="csX187" fmla="*/ 19577 w 128648"/>
                <a:gd name="csY187" fmla="*/ 21255 h 108512"/>
                <a:gd name="csX188" fmla="*/ 21255 w 128648"/>
                <a:gd name="csY188" fmla="*/ 21255 h 108512"/>
                <a:gd name="csX189" fmla="*/ 21255 w 128648"/>
                <a:gd name="csY189" fmla="*/ 22933 h 108512"/>
                <a:gd name="csX190" fmla="*/ 22933 w 128648"/>
                <a:gd name="csY190" fmla="*/ 22933 h 108512"/>
                <a:gd name="csX191" fmla="*/ 25170 w 128648"/>
                <a:gd name="csY191" fmla="*/ 22933 h 108512"/>
                <a:gd name="csX192" fmla="*/ 26848 w 128648"/>
                <a:gd name="csY192" fmla="*/ 22933 h 108512"/>
                <a:gd name="csX193" fmla="*/ 26848 w 128648"/>
                <a:gd name="csY193" fmla="*/ 21255 h 108512"/>
                <a:gd name="csX194" fmla="*/ 28526 w 128648"/>
                <a:gd name="csY194" fmla="*/ 21255 h 108512"/>
                <a:gd name="csX195" fmla="*/ 28526 w 128648"/>
                <a:gd name="csY195" fmla="*/ 22933 h 108512"/>
                <a:gd name="csX196" fmla="*/ 30204 w 128648"/>
                <a:gd name="csY196" fmla="*/ 22933 h 108512"/>
                <a:gd name="csX197" fmla="*/ 31883 w 128648"/>
                <a:gd name="csY197" fmla="*/ 24611 h 108512"/>
                <a:gd name="csX198" fmla="*/ 34120 w 128648"/>
                <a:gd name="csY198" fmla="*/ 24611 h 108512"/>
                <a:gd name="csX199" fmla="*/ 34120 w 128648"/>
                <a:gd name="csY199" fmla="*/ 26289 h 108512"/>
                <a:gd name="csX200" fmla="*/ 35798 w 128648"/>
                <a:gd name="csY200" fmla="*/ 26289 h 108512"/>
                <a:gd name="csX201" fmla="*/ 35798 w 128648"/>
                <a:gd name="csY201" fmla="*/ 24611 h 108512"/>
                <a:gd name="csX202" fmla="*/ 37476 w 128648"/>
                <a:gd name="csY202" fmla="*/ 24611 h 108512"/>
                <a:gd name="csX203" fmla="*/ 39154 w 128648"/>
                <a:gd name="csY203" fmla="*/ 24611 h 108512"/>
                <a:gd name="csX204" fmla="*/ 39154 w 128648"/>
                <a:gd name="csY204" fmla="*/ 22933 h 108512"/>
                <a:gd name="csX205" fmla="*/ 39154 w 128648"/>
                <a:gd name="csY205" fmla="*/ 21255 h 108512"/>
                <a:gd name="csX206" fmla="*/ 40832 w 128648"/>
                <a:gd name="csY206" fmla="*/ 21255 h 108512"/>
                <a:gd name="csX207" fmla="*/ 40832 w 128648"/>
                <a:gd name="csY207" fmla="*/ 19577 h 108512"/>
                <a:gd name="csX208" fmla="*/ 40832 w 128648"/>
                <a:gd name="csY208" fmla="*/ 17340 h 108512"/>
                <a:gd name="csX209" fmla="*/ 39154 w 128648"/>
                <a:gd name="csY209" fmla="*/ 17340 h 108512"/>
                <a:gd name="csX210" fmla="*/ 39154 w 128648"/>
                <a:gd name="csY210" fmla="*/ 15662 h 108512"/>
                <a:gd name="csX211" fmla="*/ 37476 w 128648"/>
                <a:gd name="csY211" fmla="*/ 15662 h 108512"/>
                <a:gd name="csX212" fmla="*/ 35798 w 128648"/>
                <a:gd name="csY212" fmla="*/ 15662 h 108512"/>
                <a:gd name="csX213" fmla="*/ 35798 w 128648"/>
                <a:gd name="csY213" fmla="*/ 13984 h 108512"/>
                <a:gd name="csX214" fmla="*/ 34120 w 128648"/>
                <a:gd name="csY214" fmla="*/ 13984 h 108512"/>
                <a:gd name="csX215" fmla="*/ 34120 w 128648"/>
                <a:gd name="csY215" fmla="*/ 12306 h 108512"/>
                <a:gd name="csX216" fmla="*/ 31883 w 128648"/>
                <a:gd name="csY216" fmla="*/ 12306 h 108512"/>
                <a:gd name="csX217" fmla="*/ 30204 w 128648"/>
                <a:gd name="csY217" fmla="*/ 12306 h 108512"/>
                <a:gd name="csX218" fmla="*/ 30204 w 128648"/>
                <a:gd name="csY218" fmla="*/ 10627 h 108512"/>
                <a:gd name="csX219" fmla="*/ 31883 w 128648"/>
                <a:gd name="csY219" fmla="*/ 10627 h 108512"/>
                <a:gd name="csX220" fmla="*/ 30204 w 128648"/>
                <a:gd name="csY220" fmla="*/ 8390 h 108512"/>
                <a:gd name="csX221" fmla="*/ 28526 w 128648"/>
                <a:gd name="csY221" fmla="*/ 8390 h 108512"/>
                <a:gd name="csX222" fmla="*/ 28526 w 128648"/>
                <a:gd name="csY222" fmla="*/ 6712 h 108512"/>
                <a:gd name="csX223" fmla="*/ 28526 w 128648"/>
                <a:gd name="csY223" fmla="*/ 5034 h 108512"/>
                <a:gd name="csX224" fmla="*/ 28526 w 128648"/>
                <a:gd name="csY224" fmla="*/ 3356 h 108512"/>
                <a:gd name="csX225" fmla="*/ 30204 w 128648"/>
                <a:gd name="csY225" fmla="*/ 3356 h 108512"/>
                <a:gd name="csX226" fmla="*/ 31883 w 128648"/>
                <a:gd name="csY226" fmla="*/ 3356 h 108512"/>
                <a:gd name="csX227" fmla="*/ 31883 w 128648"/>
                <a:gd name="csY227" fmla="*/ 1678 h 108512"/>
                <a:gd name="csX228" fmla="*/ 34120 w 128648"/>
                <a:gd name="csY228" fmla="*/ 1678 h 108512"/>
                <a:gd name="csX229" fmla="*/ 34120 w 128648"/>
                <a:gd name="csY229" fmla="*/ 0 h 108512"/>
                <a:gd name="csX230" fmla="*/ 35798 w 128648"/>
                <a:gd name="csY230" fmla="*/ 0 h 108512"/>
                <a:gd name="csX231" fmla="*/ 35798 w 128648"/>
                <a:gd name="csY231" fmla="*/ 1678 h 108512"/>
                <a:gd name="csX232" fmla="*/ 37476 w 128648"/>
                <a:gd name="csY232" fmla="*/ 1678 h 108512"/>
                <a:gd name="csX233" fmla="*/ 37476 w 128648"/>
                <a:gd name="csY233" fmla="*/ 3356 h 108512"/>
                <a:gd name="csX234" fmla="*/ 39154 w 128648"/>
                <a:gd name="csY234" fmla="*/ 3356 h 108512"/>
                <a:gd name="csX235" fmla="*/ 39154 w 128648"/>
                <a:gd name="csY235" fmla="*/ 1678 h 108512"/>
                <a:gd name="csX236" fmla="*/ 40832 w 128648"/>
                <a:gd name="csY236" fmla="*/ 1678 h 108512"/>
                <a:gd name="csX237" fmla="*/ 40832 w 128648"/>
                <a:gd name="csY237" fmla="*/ 1678 h 108512"/>
                <a:gd name="csX238" fmla="*/ 43069 w 128648"/>
                <a:gd name="csY238" fmla="*/ 1678 h 108512"/>
                <a:gd name="csX239" fmla="*/ 43069 w 128648"/>
                <a:gd name="csY239" fmla="*/ 3356 h 108512"/>
                <a:gd name="csX240" fmla="*/ 43069 w 128648"/>
                <a:gd name="csY240" fmla="*/ 5034 h 108512"/>
                <a:gd name="csX241" fmla="*/ 44747 w 128648"/>
                <a:gd name="csY241" fmla="*/ 5034 h 108512"/>
                <a:gd name="csX242" fmla="*/ 46425 w 128648"/>
                <a:gd name="csY242" fmla="*/ 5034 h 108512"/>
                <a:gd name="csX243" fmla="*/ 46425 w 128648"/>
                <a:gd name="csY243" fmla="*/ 6712 h 108512"/>
                <a:gd name="csX244" fmla="*/ 46425 w 128648"/>
                <a:gd name="csY244" fmla="*/ 8390 h 108512"/>
                <a:gd name="csX245" fmla="*/ 46425 w 128648"/>
                <a:gd name="csY245" fmla="*/ 8390 h 108512"/>
                <a:gd name="csX246" fmla="*/ 48103 w 128648"/>
                <a:gd name="csY246" fmla="*/ 10627 h 108512"/>
                <a:gd name="csX247" fmla="*/ 49781 w 128648"/>
                <a:gd name="csY247" fmla="*/ 10627 h 108512"/>
                <a:gd name="csX248" fmla="*/ 51460 w 128648"/>
                <a:gd name="csY248" fmla="*/ 10627 h 108512"/>
                <a:gd name="csX249" fmla="*/ 51460 w 128648"/>
                <a:gd name="csY249" fmla="*/ 12306 h 108512"/>
                <a:gd name="csX250" fmla="*/ 51460 w 128648"/>
                <a:gd name="csY250" fmla="*/ 13984 h 108512"/>
                <a:gd name="csX251" fmla="*/ 53697 w 128648"/>
                <a:gd name="csY251" fmla="*/ 13984 h 108512"/>
                <a:gd name="csX252" fmla="*/ 53697 w 128648"/>
                <a:gd name="csY252" fmla="*/ 15662 h 108512"/>
                <a:gd name="csX253" fmla="*/ 53697 w 128648"/>
                <a:gd name="csY253" fmla="*/ 17340 h 108512"/>
                <a:gd name="csX254" fmla="*/ 55375 w 128648"/>
                <a:gd name="csY254" fmla="*/ 17340 h 108512"/>
                <a:gd name="csX255" fmla="*/ 55375 w 128648"/>
                <a:gd name="csY255" fmla="*/ 19577 h 108512"/>
                <a:gd name="csX256" fmla="*/ 57053 w 128648"/>
                <a:gd name="csY256" fmla="*/ 19577 h 108512"/>
                <a:gd name="csX257" fmla="*/ 58731 w 128648"/>
                <a:gd name="csY257" fmla="*/ 19577 h 108512"/>
                <a:gd name="csX258" fmla="*/ 58731 w 128648"/>
                <a:gd name="csY258" fmla="*/ 21255 h 108512"/>
                <a:gd name="csX259" fmla="*/ 60409 w 128648"/>
                <a:gd name="csY259" fmla="*/ 21255 h 108512"/>
                <a:gd name="csX260" fmla="*/ 62646 w 128648"/>
                <a:gd name="csY260" fmla="*/ 21255 h 108512"/>
                <a:gd name="csX261" fmla="*/ 64324 w 128648"/>
                <a:gd name="csY261" fmla="*/ 21255 h 108512"/>
                <a:gd name="csX262" fmla="*/ 64324 w 128648"/>
                <a:gd name="csY262" fmla="*/ 22933 h 108512"/>
                <a:gd name="csX263" fmla="*/ 66002 w 128648"/>
                <a:gd name="csY263" fmla="*/ 22933 h 108512"/>
                <a:gd name="csX264" fmla="*/ 66002 w 128648"/>
                <a:gd name="csY264" fmla="*/ 21255 h 108512"/>
                <a:gd name="csX265" fmla="*/ 67680 w 128648"/>
                <a:gd name="csY265" fmla="*/ 21255 h 108512"/>
                <a:gd name="csX266" fmla="*/ 69358 w 128648"/>
                <a:gd name="csY266" fmla="*/ 21255 h 108512"/>
                <a:gd name="csX267" fmla="*/ 69358 w 128648"/>
                <a:gd name="csY267" fmla="*/ 19577 h 108512"/>
                <a:gd name="csX268" fmla="*/ 69358 w 128648"/>
                <a:gd name="csY268" fmla="*/ 17340 h 108512"/>
                <a:gd name="csX269" fmla="*/ 71596 w 128648"/>
                <a:gd name="csY269" fmla="*/ 17340 h 108512"/>
                <a:gd name="csX270" fmla="*/ 71596 w 128648"/>
                <a:gd name="csY270" fmla="*/ 15662 h 108512"/>
                <a:gd name="csX271" fmla="*/ 71596 w 128648"/>
                <a:gd name="csY271" fmla="*/ 13984 h 108512"/>
                <a:gd name="csX272" fmla="*/ 73274 w 128648"/>
                <a:gd name="csY272" fmla="*/ 13984 h 108512"/>
                <a:gd name="csX273" fmla="*/ 73274 w 128648"/>
                <a:gd name="csY273" fmla="*/ 12306 h 108512"/>
                <a:gd name="csX274" fmla="*/ 74952 w 128648"/>
                <a:gd name="csY274" fmla="*/ 12306 h 108512"/>
                <a:gd name="csX275" fmla="*/ 76630 w 128648"/>
                <a:gd name="csY275" fmla="*/ 12306 h 108512"/>
                <a:gd name="csX276" fmla="*/ 76630 w 128648"/>
                <a:gd name="csY276" fmla="*/ 10627 h 108512"/>
                <a:gd name="csX277" fmla="*/ 78308 w 128648"/>
                <a:gd name="csY277" fmla="*/ 10627 h 108512"/>
                <a:gd name="csX278" fmla="*/ 79986 w 128648"/>
                <a:gd name="csY278" fmla="*/ 8390 h 108512"/>
                <a:gd name="csX279" fmla="*/ 82223 w 128648"/>
                <a:gd name="csY279" fmla="*/ 8390 h 108512"/>
                <a:gd name="csX280" fmla="*/ 82223 w 128648"/>
                <a:gd name="csY280" fmla="*/ 6712 h 108512"/>
                <a:gd name="csX281" fmla="*/ 82223 w 128648"/>
                <a:gd name="csY281" fmla="*/ 5034 h 108512"/>
                <a:gd name="csX282" fmla="*/ 83901 w 128648"/>
                <a:gd name="csY282" fmla="*/ 5034 h 108512"/>
                <a:gd name="csX283" fmla="*/ 83901 w 128648"/>
                <a:gd name="csY283" fmla="*/ 3356 h 108512"/>
                <a:gd name="csX284" fmla="*/ 83901 w 128648"/>
                <a:gd name="csY284" fmla="*/ 1678 h 108512"/>
                <a:gd name="csX285" fmla="*/ 85579 w 128648"/>
                <a:gd name="csY285" fmla="*/ 1678 h 108512"/>
                <a:gd name="csX286" fmla="*/ 87257 w 128648"/>
                <a:gd name="csY286" fmla="*/ 3356 h 108512"/>
                <a:gd name="csX287" fmla="*/ 88935 w 128648"/>
                <a:gd name="csY287" fmla="*/ 5034 h 108512"/>
                <a:gd name="csX288" fmla="*/ 88935 w 128648"/>
                <a:gd name="csY288" fmla="*/ 6712 h 108512"/>
                <a:gd name="csX289" fmla="*/ 91173 w 128648"/>
                <a:gd name="csY289" fmla="*/ 8390 h 108512"/>
                <a:gd name="csX290" fmla="*/ 92851 w 128648"/>
                <a:gd name="csY290" fmla="*/ 8390 h 108512"/>
                <a:gd name="csX291" fmla="*/ 92851 w 128648"/>
                <a:gd name="csY291" fmla="*/ 10627 h 108512"/>
                <a:gd name="csX292" fmla="*/ 94529 w 128648"/>
                <a:gd name="csY292" fmla="*/ 12306 h 108512"/>
                <a:gd name="csX293" fmla="*/ 94529 w 128648"/>
                <a:gd name="csY293" fmla="*/ 13984 h 108512"/>
                <a:gd name="csX294" fmla="*/ 96207 w 128648"/>
                <a:gd name="csY294" fmla="*/ 15662 h 108512"/>
                <a:gd name="csX295" fmla="*/ 96207 w 128648"/>
                <a:gd name="csY295" fmla="*/ 17340 h 108512"/>
                <a:gd name="csX296" fmla="*/ 97885 w 128648"/>
                <a:gd name="csY296" fmla="*/ 17340 h 108512"/>
                <a:gd name="csX297" fmla="*/ 97885 w 128648"/>
                <a:gd name="csY297" fmla="*/ 19577 h 108512"/>
                <a:gd name="csX298" fmla="*/ 97885 w 128648"/>
                <a:gd name="csY298" fmla="*/ 21255 h 108512"/>
                <a:gd name="csX299" fmla="*/ 97885 w 128648"/>
                <a:gd name="csY299" fmla="*/ 22933 h 108512"/>
                <a:gd name="csX300" fmla="*/ 100122 w 128648"/>
                <a:gd name="csY300" fmla="*/ 22933 h 108512"/>
                <a:gd name="csX301" fmla="*/ 100122 w 128648"/>
                <a:gd name="csY301" fmla="*/ 24611 h 108512"/>
                <a:gd name="csX302" fmla="*/ 100122 w 128648"/>
                <a:gd name="csY302" fmla="*/ 26289 h 108512"/>
                <a:gd name="csX303" fmla="*/ 100122 w 128648"/>
                <a:gd name="csY303" fmla="*/ 28527 h 108512"/>
                <a:gd name="csX304" fmla="*/ 101800 w 128648"/>
                <a:gd name="csY304" fmla="*/ 28527 h 108512"/>
                <a:gd name="csX305" fmla="*/ 101800 w 128648"/>
                <a:gd name="csY305" fmla="*/ 30204 h 108512"/>
                <a:gd name="csX306" fmla="*/ 103478 w 128648"/>
                <a:gd name="csY306" fmla="*/ 30204 h 108512"/>
                <a:gd name="csX307" fmla="*/ 105156 w 128648"/>
                <a:gd name="csY307" fmla="*/ 31883 h 108512"/>
                <a:gd name="csX308" fmla="*/ 105156 w 128648"/>
                <a:gd name="csY308" fmla="*/ 33561 h 108512"/>
                <a:gd name="csX309" fmla="*/ 106834 w 128648"/>
                <a:gd name="csY309" fmla="*/ 33561 h 108512"/>
                <a:gd name="csX310" fmla="*/ 106834 w 128648"/>
                <a:gd name="csY310" fmla="*/ 35239 h 108512"/>
                <a:gd name="csX311" fmla="*/ 106834 w 128648"/>
                <a:gd name="csY311" fmla="*/ 36917 h 108512"/>
                <a:gd name="csX312" fmla="*/ 106834 w 128648"/>
                <a:gd name="csY312" fmla="*/ 39154 h 108512"/>
                <a:gd name="csX313" fmla="*/ 108512 w 128648"/>
                <a:gd name="csY313" fmla="*/ 39154 h 108512"/>
                <a:gd name="csX314" fmla="*/ 108512 w 128648"/>
                <a:gd name="csY314" fmla="*/ 40832 h 108512"/>
                <a:gd name="csX315" fmla="*/ 110750 w 128648"/>
                <a:gd name="csY315" fmla="*/ 40832 h 108512"/>
                <a:gd name="csX316" fmla="*/ 112428 w 128648"/>
                <a:gd name="csY316" fmla="*/ 40832 h 108512"/>
                <a:gd name="csX317" fmla="*/ 114106 w 128648"/>
                <a:gd name="csY317" fmla="*/ 40832 h 108512"/>
                <a:gd name="csX318" fmla="*/ 115784 w 128648"/>
                <a:gd name="csY318" fmla="*/ 40832 h 108512"/>
                <a:gd name="csX319" fmla="*/ 117462 w 128648"/>
                <a:gd name="csY319" fmla="*/ 40832 h 108512"/>
                <a:gd name="csX320" fmla="*/ 119699 w 128648"/>
                <a:gd name="csY320" fmla="*/ 40832 h 108512"/>
                <a:gd name="csX321" fmla="*/ 121377 w 128648"/>
                <a:gd name="csY321" fmla="*/ 40832 h 108512"/>
                <a:gd name="csX322" fmla="*/ 121377 w 128648"/>
                <a:gd name="csY322" fmla="*/ 42510 h 108512"/>
                <a:gd name="csX323" fmla="*/ 123055 w 128648"/>
                <a:gd name="csY323" fmla="*/ 44188 h 108512"/>
                <a:gd name="csX324" fmla="*/ 124733 w 128648"/>
                <a:gd name="csY324" fmla="*/ 44188 h 108512"/>
                <a:gd name="csX325" fmla="*/ 124733 w 128648"/>
                <a:gd name="csY325" fmla="*/ 45866 h 108512"/>
                <a:gd name="csX326" fmla="*/ 126411 w 128648"/>
                <a:gd name="csY326" fmla="*/ 45866 h 108512"/>
                <a:gd name="csX327" fmla="*/ 128648 w 128648"/>
                <a:gd name="csY327" fmla="*/ 48104 h 108512"/>
                <a:gd name="csX328" fmla="*/ 128648 w 128648"/>
                <a:gd name="csY328" fmla="*/ 49781 h 108512"/>
                <a:gd name="csX329" fmla="*/ 126411 w 128648"/>
                <a:gd name="csY329" fmla="*/ 49781 h 108512"/>
                <a:gd name="csX330" fmla="*/ 124733 w 128648"/>
                <a:gd name="csY330" fmla="*/ 48104 h 108512"/>
                <a:gd name="csX331" fmla="*/ 123055 w 128648"/>
                <a:gd name="csY331" fmla="*/ 48104 h 108512"/>
                <a:gd name="csX332" fmla="*/ 121377 w 128648"/>
                <a:gd name="csY332" fmla="*/ 48104 h 108512"/>
                <a:gd name="csX333" fmla="*/ 119699 w 128648"/>
                <a:gd name="csY333" fmla="*/ 48104 h 108512"/>
                <a:gd name="csX334" fmla="*/ 117462 w 128648"/>
                <a:gd name="csY334" fmla="*/ 48104 h 108512"/>
                <a:gd name="csX335" fmla="*/ 115784 w 128648"/>
                <a:gd name="csY335" fmla="*/ 48104 h 108512"/>
                <a:gd name="csX336" fmla="*/ 114106 w 128648"/>
                <a:gd name="csY336" fmla="*/ 48104 h 108512"/>
                <a:gd name="csX337" fmla="*/ 114106 w 128648"/>
                <a:gd name="csY337" fmla="*/ 49781 h 108512"/>
                <a:gd name="csX338" fmla="*/ 112428 w 128648"/>
                <a:gd name="csY338" fmla="*/ 49781 h 108512"/>
                <a:gd name="csX339" fmla="*/ 112428 w 128648"/>
                <a:gd name="csY339" fmla="*/ 51460 h 108512"/>
                <a:gd name="csX340" fmla="*/ 110750 w 128648"/>
                <a:gd name="csY340" fmla="*/ 51460 h 108512"/>
                <a:gd name="csX341" fmla="*/ 110750 w 128648"/>
                <a:gd name="csY341" fmla="*/ 51460 h 108512"/>
                <a:gd name="csX342" fmla="*/ 108512 w 128648"/>
                <a:gd name="csY342" fmla="*/ 51460 h 108512"/>
                <a:gd name="csX343" fmla="*/ 108512 w 128648"/>
                <a:gd name="csY343" fmla="*/ 53138 h 108512"/>
                <a:gd name="csX344" fmla="*/ 106834 w 128648"/>
                <a:gd name="csY344" fmla="*/ 53138 h 108512"/>
                <a:gd name="csX345" fmla="*/ 106834 w 128648"/>
                <a:gd name="csY345" fmla="*/ 54816 h 108512"/>
                <a:gd name="csX346" fmla="*/ 106834 w 128648"/>
                <a:gd name="csY346" fmla="*/ 57053 h 108512"/>
                <a:gd name="csX347" fmla="*/ 105156 w 128648"/>
                <a:gd name="csY347" fmla="*/ 57053 h 108512"/>
                <a:gd name="csX348" fmla="*/ 105156 w 128648"/>
                <a:gd name="csY348" fmla="*/ 58731 h 108512"/>
                <a:gd name="csX349" fmla="*/ 106834 w 128648"/>
                <a:gd name="csY349" fmla="*/ 58731 h 108512"/>
                <a:gd name="csX350" fmla="*/ 106834 w 128648"/>
                <a:gd name="csY350" fmla="*/ 60409 h 108512"/>
                <a:gd name="csX351" fmla="*/ 105156 w 128648"/>
                <a:gd name="csY351" fmla="*/ 60409 h 108512"/>
                <a:gd name="csX352" fmla="*/ 105156 w 128648"/>
                <a:gd name="csY352" fmla="*/ 62087 h 108512"/>
                <a:gd name="csX353" fmla="*/ 105156 w 128648"/>
                <a:gd name="csY353" fmla="*/ 63765 h 108512"/>
                <a:gd name="csX354" fmla="*/ 105156 w 128648"/>
                <a:gd name="csY354" fmla="*/ 65443 h 108512"/>
                <a:gd name="csX355" fmla="*/ 105156 w 128648"/>
                <a:gd name="csY355" fmla="*/ 67681 h 108512"/>
                <a:gd name="csX356" fmla="*/ 105156 w 128648"/>
                <a:gd name="csY356" fmla="*/ 69358 h 108512"/>
                <a:gd name="csX357" fmla="*/ 103478 w 128648"/>
                <a:gd name="csY357" fmla="*/ 69358 h 108512"/>
                <a:gd name="csX358" fmla="*/ 103478 w 128648"/>
                <a:gd name="csY358" fmla="*/ 71037 h 108512"/>
                <a:gd name="csX359" fmla="*/ 101800 w 128648"/>
                <a:gd name="csY359" fmla="*/ 71037 h 108512"/>
                <a:gd name="csX360" fmla="*/ 101800 w 128648"/>
                <a:gd name="csY360" fmla="*/ 72715 h 108512"/>
                <a:gd name="csX361" fmla="*/ 101800 w 128648"/>
                <a:gd name="csY361" fmla="*/ 74393 h 108512"/>
                <a:gd name="csX362" fmla="*/ 101800 w 128648"/>
                <a:gd name="csY362" fmla="*/ 76630 h 108512"/>
                <a:gd name="csX363" fmla="*/ 101800 w 128648"/>
                <a:gd name="csY363" fmla="*/ 78308 h 108512"/>
                <a:gd name="csX364" fmla="*/ 103478 w 128648"/>
                <a:gd name="csY364" fmla="*/ 78308 h 108512"/>
                <a:gd name="csX365" fmla="*/ 105156 w 128648"/>
                <a:gd name="csY365" fmla="*/ 78308 h 108512"/>
                <a:gd name="csX366" fmla="*/ 105156 w 128648"/>
                <a:gd name="csY366" fmla="*/ 79986 h 108512"/>
                <a:gd name="csX367" fmla="*/ 105156 w 128648"/>
                <a:gd name="csY367" fmla="*/ 81664 h 108512"/>
                <a:gd name="csX368" fmla="*/ 103478 w 128648"/>
                <a:gd name="csY368" fmla="*/ 81664 h 108512"/>
                <a:gd name="csX369" fmla="*/ 101800 w 128648"/>
                <a:gd name="csY369" fmla="*/ 81664 h 108512"/>
                <a:gd name="csX370" fmla="*/ 100122 w 128648"/>
                <a:gd name="csY370" fmla="*/ 81664 h 108512"/>
                <a:gd name="csX371" fmla="*/ 100122 w 128648"/>
                <a:gd name="csY371" fmla="*/ 83342 h 108512"/>
                <a:gd name="csX372" fmla="*/ 100122 w 128648"/>
                <a:gd name="csY372" fmla="*/ 85579 h 108512"/>
                <a:gd name="csX373" fmla="*/ 100122 w 128648"/>
                <a:gd name="csY373" fmla="*/ 87258 h 108512"/>
                <a:gd name="csX374" fmla="*/ 97885 w 128648"/>
                <a:gd name="csY374" fmla="*/ 87258 h 108512"/>
                <a:gd name="csX375" fmla="*/ 96207 w 128648"/>
                <a:gd name="csY375" fmla="*/ 87258 h 108512"/>
                <a:gd name="csX376" fmla="*/ 96207 w 128648"/>
                <a:gd name="csY376" fmla="*/ 85579 h 108512"/>
                <a:gd name="csX377" fmla="*/ 94529 w 128648"/>
                <a:gd name="csY377" fmla="*/ 85579 h 108512"/>
                <a:gd name="csX378" fmla="*/ 94529 w 128648"/>
                <a:gd name="csY378" fmla="*/ 87258 h 108512"/>
                <a:gd name="csX379" fmla="*/ 94529 w 128648"/>
                <a:gd name="csY379" fmla="*/ 87258 h 108512"/>
                <a:gd name="csX380" fmla="*/ 94529 w 128648"/>
                <a:gd name="csY380" fmla="*/ 88935 h 108512"/>
                <a:gd name="csX381" fmla="*/ 92851 w 128648"/>
                <a:gd name="csY381" fmla="*/ 92292 h 108512"/>
                <a:gd name="csX382" fmla="*/ 92851 w 128648"/>
                <a:gd name="csY382" fmla="*/ 92292 h 108512"/>
                <a:gd name="csX383" fmla="*/ 91173 w 128648"/>
                <a:gd name="csY383" fmla="*/ 92292 h 108512"/>
                <a:gd name="csX384" fmla="*/ 91173 w 128648"/>
                <a:gd name="csY384" fmla="*/ 93970 h 108512"/>
                <a:gd name="csX385" fmla="*/ 91173 w 128648"/>
                <a:gd name="csY385" fmla="*/ 96207 h 108512"/>
                <a:gd name="csX386" fmla="*/ 91173 w 128648"/>
                <a:gd name="csY386" fmla="*/ 97885 h 108512"/>
                <a:gd name="csX387" fmla="*/ 92851 w 128648"/>
                <a:gd name="csY387" fmla="*/ 97885 h 108512"/>
                <a:gd name="csX388" fmla="*/ 92851 w 128648"/>
                <a:gd name="csY388" fmla="*/ 99563 h 108512"/>
                <a:gd name="csX389" fmla="*/ 92851 w 128648"/>
                <a:gd name="csY389" fmla="*/ 101241 h 108512"/>
                <a:gd name="csX390" fmla="*/ 92851 w 128648"/>
                <a:gd name="csY390" fmla="*/ 102919 h 108512"/>
                <a:gd name="csX391" fmla="*/ 92851 w 128648"/>
                <a:gd name="csY391" fmla="*/ 105156 h 108512"/>
                <a:gd name="csX392" fmla="*/ 92851 w 128648"/>
                <a:gd name="csY392" fmla="*/ 106834 h 108512"/>
                <a:gd name="csX393" fmla="*/ 91173 w 128648"/>
                <a:gd name="csY393" fmla="*/ 106834 h 108512"/>
                <a:gd name="csX394" fmla="*/ 88935 w 128648"/>
                <a:gd name="csY394" fmla="*/ 106834 h 108512"/>
                <a:gd name="csX395" fmla="*/ 88935 w 128648"/>
                <a:gd name="csY395" fmla="*/ 108512 h 108512"/>
                <a:gd name="csX396" fmla="*/ 87257 w 128648"/>
                <a:gd name="csY396" fmla="*/ 108512 h 108512"/>
                <a:gd name="csX397" fmla="*/ 85579 w 128648"/>
                <a:gd name="csY397" fmla="*/ 108512 h 108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</a:cxnLst>
              <a:rect l="l" t="t" r="r" b="b"/>
              <a:pathLst>
                <a:path w="128648" h="108512">
                  <a:moveTo>
                    <a:pt x="85579" y="108512"/>
                  </a:moveTo>
                  <a:lnTo>
                    <a:pt x="85579" y="106834"/>
                  </a:lnTo>
                  <a:lnTo>
                    <a:pt x="83901" y="106834"/>
                  </a:lnTo>
                  <a:lnTo>
                    <a:pt x="83901" y="105156"/>
                  </a:lnTo>
                  <a:lnTo>
                    <a:pt x="82223" y="105156"/>
                  </a:lnTo>
                  <a:lnTo>
                    <a:pt x="82223" y="102919"/>
                  </a:lnTo>
                  <a:lnTo>
                    <a:pt x="82223" y="101241"/>
                  </a:lnTo>
                  <a:lnTo>
                    <a:pt x="79986" y="101241"/>
                  </a:lnTo>
                  <a:lnTo>
                    <a:pt x="79986" y="102919"/>
                  </a:lnTo>
                  <a:lnTo>
                    <a:pt x="78308" y="101241"/>
                  </a:lnTo>
                  <a:lnTo>
                    <a:pt x="76630" y="101241"/>
                  </a:lnTo>
                  <a:lnTo>
                    <a:pt x="76630" y="99563"/>
                  </a:lnTo>
                  <a:lnTo>
                    <a:pt x="76630" y="97885"/>
                  </a:lnTo>
                  <a:lnTo>
                    <a:pt x="74952" y="97885"/>
                  </a:lnTo>
                  <a:lnTo>
                    <a:pt x="73274" y="97885"/>
                  </a:lnTo>
                  <a:lnTo>
                    <a:pt x="73274" y="96207"/>
                  </a:lnTo>
                  <a:lnTo>
                    <a:pt x="71596" y="96207"/>
                  </a:lnTo>
                  <a:lnTo>
                    <a:pt x="71596" y="93970"/>
                  </a:lnTo>
                  <a:lnTo>
                    <a:pt x="73274" y="92292"/>
                  </a:lnTo>
                  <a:lnTo>
                    <a:pt x="74952" y="92292"/>
                  </a:lnTo>
                  <a:lnTo>
                    <a:pt x="76630" y="92292"/>
                  </a:lnTo>
                  <a:lnTo>
                    <a:pt x="78308" y="92292"/>
                  </a:lnTo>
                  <a:lnTo>
                    <a:pt x="78308" y="90614"/>
                  </a:lnTo>
                  <a:lnTo>
                    <a:pt x="78308" y="88935"/>
                  </a:lnTo>
                  <a:lnTo>
                    <a:pt x="78308" y="87258"/>
                  </a:lnTo>
                  <a:lnTo>
                    <a:pt x="76630" y="87258"/>
                  </a:lnTo>
                  <a:lnTo>
                    <a:pt x="76630" y="85579"/>
                  </a:lnTo>
                  <a:lnTo>
                    <a:pt x="76630" y="83342"/>
                  </a:lnTo>
                  <a:lnTo>
                    <a:pt x="74952" y="83342"/>
                  </a:lnTo>
                  <a:lnTo>
                    <a:pt x="74952" y="81664"/>
                  </a:lnTo>
                  <a:lnTo>
                    <a:pt x="76630" y="81664"/>
                  </a:lnTo>
                  <a:lnTo>
                    <a:pt x="76630" y="79986"/>
                  </a:lnTo>
                  <a:lnTo>
                    <a:pt x="78308" y="79986"/>
                  </a:lnTo>
                  <a:lnTo>
                    <a:pt x="79986" y="79986"/>
                  </a:lnTo>
                  <a:lnTo>
                    <a:pt x="78308" y="76630"/>
                  </a:lnTo>
                  <a:lnTo>
                    <a:pt x="71596" y="69358"/>
                  </a:lnTo>
                  <a:lnTo>
                    <a:pt x="69358" y="69358"/>
                  </a:lnTo>
                  <a:lnTo>
                    <a:pt x="67680" y="69358"/>
                  </a:lnTo>
                  <a:lnTo>
                    <a:pt x="66002" y="69358"/>
                  </a:lnTo>
                  <a:lnTo>
                    <a:pt x="66002" y="71037"/>
                  </a:lnTo>
                  <a:lnTo>
                    <a:pt x="64324" y="71037"/>
                  </a:lnTo>
                  <a:lnTo>
                    <a:pt x="64324" y="72715"/>
                  </a:lnTo>
                  <a:lnTo>
                    <a:pt x="62646" y="72715"/>
                  </a:lnTo>
                  <a:lnTo>
                    <a:pt x="62646" y="74393"/>
                  </a:lnTo>
                  <a:lnTo>
                    <a:pt x="60409" y="74393"/>
                  </a:lnTo>
                  <a:lnTo>
                    <a:pt x="58731" y="74393"/>
                  </a:lnTo>
                  <a:lnTo>
                    <a:pt x="58731" y="76630"/>
                  </a:lnTo>
                  <a:lnTo>
                    <a:pt x="57053" y="76630"/>
                  </a:lnTo>
                  <a:lnTo>
                    <a:pt x="57053" y="78308"/>
                  </a:lnTo>
                  <a:lnTo>
                    <a:pt x="55375" y="78308"/>
                  </a:lnTo>
                  <a:lnTo>
                    <a:pt x="55375" y="79986"/>
                  </a:lnTo>
                  <a:lnTo>
                    <a:pt x="53697" y="79986"/>
                  </a:lnTo>
                  <a:lnTo>
                    <a:pt x="51460" y="79986"/>
                  </a:lnTo>
                  <a:lnTo>
                    <a:pt x="51460" y="81664"/>
                  </a:lnTo>
                  <a:lnTo>
                    <a:pt x="49781" y="81664"/>
                  </a:lnTo>
                  <a:lnTo>
                    <a:pt x="48103" y="81664"/>
                  </a:lnTo>
                  <a:lnTo>
                    <a:pt x="48103" y="83342"/>
                  </a:lnTo>
                  <a:lnTo>
                    <a:pt x="48103" y="85579"/>
                  </a:lnTo>
                  <a:lnTo>
                    <a:pt x="46425" y="85579"/>
                  </a:lnTo>
                  <a:lnTo>
                    <a:pt x="46425" y="85579"/>
                  </a:lnTo>
                  <a:lnTo>
                    <a:pt x="44747" y="85579"/>
                  </a:lnTo>
                  <a:lnTo>
                    <a:pt x="43069" y="85579"/>
                  </a:lnTo>
                  <a:lnTo>
                    <a:pt x="43069" y="87258"/>
                  </a:lnTo>
                  <a:lnTo>
                    <a:pt x="40832" y="87258"/>
                  </a:lnTo>
                  <a:lnTo>
                    <a:pt x="40832" y="88935"/>
                  </a:lnTo>
                  <a:lnTo>
                    <a:pt x="39154" y="88935"/>
                  </a:lnTo>
                  <a:lnTo>
                    <a:pt x="39154" y="90614"/>
                  </a:lnTo>
                  <a:lnTo>
                    <a:pt x="39154" y="92292"/>
                  </a:lnTo>
                  <a:lnTo>
                    <a:pt x="37476" y="92292"/>
                  </a:lnTo>
                  <a:lnTo>
                    <a:pt x="37476" y="93970"/>
                  </a:lnTo>
                  <a:lnTo>
                    <a:pt x="35798" y="93970"/>
                  </a:lnTo>
                  <a:lnTo>
                    <a:pt x="35798" y="92292"/>
                  </a:lnTo>
                  <a:lnTo>
                    <a:pt x="35798" y="90614"/>
                  </a:lnTo>
                  <a:lnTo>
                    <a:pt x="35798" y="88935"/>
                  </a:lnTo>
                  <a:lnTo>
                    <a:pt x="35798" y="87258"/>
                  </a:lnTo>
                  <a:lnTo>
                    <a:pt x="35798" y="85579"/>
                  </a:lnTo>
                  <a:lnTo>
                    <a:pt x="34120" y="85579"/>
                  </a:lnTo>
                  <a:lnTo>
                    <a:pt x="34120" y="83342"/>
                  </a:lnTo>
                  <a:lnTo>
                    <a:pt x="35798" y="83342"/>
                  </a:lnTo>
                  <a:lnTo>
                    <a:pt x="37476" y="83342"/>
                  </a:lnTo>
                  <a:lnTo>
                    <a:pt x="37476" y="81664"/>
                  </a:lnTo>
                  <a:lnTo>
                    <a:pt x="35798" y="81664"/>
                  </a:lnTo>
                  <a:lnTo>
                    <a:pt x="35798" y="79986"/>
                  </a:lnTo>
                  <a:lnTo>
                    <a:pt x="34120" y="79986"/>
                  </a:lnTo>
                  <a:lnTo>
                    <a:pt x="34120" y="78308"/>
                  </a:lnTo>
                  <a:lnTo>
                    <a:pt x="34120" y="76630"/>
                  </a:lnTo>
                  <a:lnTo>
                    <a:pt x="35798" y="76630"/>
                  </a:lnTo>
                  <a:lnTo>
                    <a:pt x="35798" y="74393"/>
                  </a:lnTo>
                  <a:lnTo>
                    <a:pt x="37476" y="74393"/>
                  </a:lnTo>
                  <a:lnTo>
                    <a:pt x="37476" y="72715"/>
                  </a:lnTo>
                  <a:lnTo>
                    <a:pt x="35798" y="72715"/>
                  </a:lnTo>
                  <a:lnTo>
                    <a:pt x="34120" y="72715"/>
                  </a:lnTo>
                  <a:lnTo>
                    <a:pt x="34120" y="71037"/>
                  </a:lnTo>
                  <a:lnTo>
                    <a:pt x="31883" y="71037"/>
                  </a:lnTo>
                  <a:lnTo>
                    <a:pt x="30204" y="71037"/>
                  </a:lnTo>
                  <a:lnTo>
                    <a:pt x="28526" y="71037"/>
                  </a:lnTo>
                  <a:lnTo>
                    <a:pt x="26848" y="71037"/>
                  </a:lnTo>
                  <a:lnTo>
                    <a:pt x="26848" y="69358"/>
                  </a:lnTo>
                  <a:lnTo>
                    <a:pt x="25170" y="69358"/>
                  </a:lnTo>
                  <a:lnTo>
                    <a:pt x="25170" y="67681"/>
                  </a:lnTo>
                  <a:lnTo>
                    <a:pt x="22933" y="67681"/>
                  </a:lnTo>
                  <a:lnTo>
                    <a:pt x="22933" y="65443"/>
                  </a:lnTo>
                  <a:lnTo>
                    <a:pt x="21255" y="65443"/>
                  </a:lnTo>
                  <a:lnTo>
                    <a:pt x="19577" y="63765"/>
                  </a:lnTo>
                  <a:lnTo>
                    <a:pt x="17899" y="63765"/>
                  </a:lnTo>
                  <a:lnTo>
                    <a:pt x="17899" y="62087"/>
                  </a:lnTo>
                  <a:lnTo>
                    <a:pt x="16221" y="62087"/>
                  </a:lnTo>
                  <a:lnTo>
                    <a:pt x="16221" y="60409"/>
                  </a:lnTo>
                  <a:lnTo>
                    <a:pt x="14543" y="60409"/>
                  </a:lnTo>
                  <a:lnTo>
                    <a:pt x="14543" y="58731"/>
                  </a:lnTo>
                  <a:lnTo>
                    <a:pt x="16221" y="58731"/>
                  </a:lnTo>
                  <a:lnTo>
                    <a:pt x="17899" y="58731"/>
                  </a:lnTo>
                  <a:lnTo>
                    <a:pt x="19577" y="58731"/>
                  </a:lnTo>
                  <a:lnTo>
                    <a:pt x="21255" y="58731"/>
                  </a:lnTo>
                  <a:lnTo>
                    <a:pt x="21255" y="57053"/>
                  </a:lnTo>
                  <a:lnTo>
                    <a:pt x="22933" y="57053"/>
                  </a:lnTo>
                  <a:lnTo>
                    <a:pt x="22933" y="54816"/>
                  </a:lnTo>
                  <a:lnTo>
                    <a:pt x="22933" y="53138"/>
                  </a:lnTo>
                  <a:lnTo>
                    <a:pt x="22933" y="51460"/>
                  </a:lnTo>
                  <a:lnTo>
                    <a:pt x="21255" y="51460"/>
                  </a:lnTo>
                  <a:lnTo>
                    <a:pt x="21255" y="49781"/>
                  </a:lnTo>
                  <a:lnTo>
                    <a:pt x="21255" y="51460"/>
                  </a:lnTo>
                  <a:lnTo>
                    <a:pt x="21255" y="49781"/>
                  </a:lnTo>
                  <a:lnTo>
                    <a:pt x="19577" y="49781"/>
                  </a:lnTo>
                  <a:lnTo>
                    <a:pt x="17899" y="49781"/>
                  </a:lnTo>
                  <a:lnTo>
                    <a:pt x="17899" y="48104"/>
                  </a:lnTo>
                  <a:lnTo>
                    <a:pt x="16221" y="48104"/>
                  </a:lnTo>
                  <a:lnTo>
                    <a:pt x="14543" y="48104"/>
                  </a:lnTo>
                  <a:lnTo>
                    <a:pt x="16221" y="45866"/>
                  </a:lnTo>
                  <a:lnTo>
                    <a:pt x="14543" y="45866"/>
                  </a:lnTo>
                  <a:lnTo>
                    <a:pt x="12306" y="45866"/>
                  </a:lnTo>
                  <a:lnTo>
                    <a:pt x="12306" y="44188"/>
                  </a:lnTo>
                  <a:lnTo>
                    <a:pt x="10627" y="44188"/>
                  </a:lnTo>
                  <a:lnTo>
                    <a:pt x="10627" y="42510"/>
                  </a:lnTo>
                  <a:lnTo>
                    <a:pt x="10627" y="40832"/>
                  </a:lnTo>
                  <a:lnTo>
                    <a:pt x="8949" y="40832"/>
                  </a:lnTo>
                  <a:lnTo>
                    <a:pt x="8949" y="39154"/>
                  </a:lnTo>
                  <a:lnTo>
                    <a:pt x="8949" y="39154"/>
                  </a:lnTo>
                  <a:lnTo>
                    <a:pt x="8949" y="36917"/>
                  </a:lnTo>
                  <a:lnTo>
                    <a:pt x="8949" y="35239"/>
                  </a:lnTo>
                  <a:lnTo>
                    <a:pt x="10627" y="35239"/>
                  </a:lnTo>
                  <a:lnTo>
                    <a:pt x="12306" y="35239"/>
                  </a:lnTo>
                  <a:lnTo>
                    <a:pt x="12306" y="33561"/>
                  </a:lnTo>
                  <a:lnTo>
                    <a:pt x="14543" y="33561"/>
                  </a:lnTo>
                  <a:lnTo>
                    <a:pt x="14543" y="31883"/>
                  </a:lnTo>
                  <a:lnTo>
                    <a:pt x="12306" y="31883"/>
                  </a:lnTo>
                  <a:lnTo>
                    <a:pt x="12306" y="30204"/>
                  </a:lnTo>
                  <a:lnTo>
                    <a:pt x="10627" y="30204"/>
                  </a:lnTo>
                  <a:lnTo>
                    <a:pt x="10627" y="28527"/>
                  </a:lnTo>
                  <a:lnTo>
                    <a:pt x="8949" y="28527"/>
                  </a:lnTo>
                  <a:lnTo>
                    <a:pt x="10627" y="28527"/>
                  </a:lnTo>
                  <a:lnTo>
                    <a:pt x="8949" y="28527"/>
                  </a:lnTo>
                  <a:lnTo>
                    <a:pt x="7271" y="28527"/>
                  </a:lnTo>
                  <a:lnTo>
                    <a:pt x="7271" y="26289"/>
                  </a:lnTo>
                  <a:lnTo>
                    <a:pt x="5593" y="26289"/>
                  </a:lnTo>
                  <a:lnTo>
                    <a:pt x="5593" y="26289"/>
                  </a:lnTo>
                  <a:lnTo>
                    <a:pt x="3356" y="26289"/>
                  </a:lnTo>
                  <a:lnTo>
                    <a:pt x="1678" y="26289"/>
                  </a:lnTo>
                  <a:lnTo>
                    <a:pt x="1678" y="24611"/>
                  </a:lnTo>
                  <a:lnTo>
                    <a:pt x="3356" y="24611"/>
                  </a:lnTo>
                  <a:lnTo>
                    <a:pt x="3356" y="22933"/>
                  </a:lnTo>
                  <a:lnTo>
                    <a:pt x="3356" y="22933"/>
                  </a:lnTo>
                  <a:lnTo>
                    <a:pt x="3356" y="21255"/>
                  </a:lnTo>
                  <a:lnTo>
                    <a:pt x="1678" y="21255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0" y="17340"/>
                  </a:lnTo>
                  <a:lnTo>
                    <a:pt x="1678" y="17340"/>
                  </a:lnTo>
                  <a:lnTo>
                    <a:pt x="3356" y="15662"/>
                  </a:lnTo>
                  <a:lnTo>
                    <a:pt x="5593" y="15662"/>
                  </a:lnTo>
                  <a:lnTo>
                    <a:pt x="5593" y="13984"/>
                  </a:lnTo>
                  <a:lnTo>
                    <a:pt x="5593" y="12306"/>
                  </a:lnTo>
                  <a:lnTo>
                    <a:pt x="7271" y="12306"/>
                  </a:lnTo>
                  <a:lnTo>
                    <a:pt x="7271" y="13984"/>
                  </a:lnTo>
                  <a:lnTo>
                    <a:pt x="8949" y="13984"/>
                  </a:lnTo>
                  <a:lnTo>
                    <a:pt x="10627" y="13984"/>
                  </a:lnTo>
                  <a:lnTo>
                    <a:pt x="10627" y="13984"/>
                  </a:lnTo>
                  <a:lnTo>
                    <a:pt x="12306" y="13984"/>
                  </a:lnTo>
                  <a:lnTo>
                    <a:pt x="12306" y="15662"/>
                  </a:lnTo>
                  <a:lnTo>
                    <a:pt x="14543" y="15662"/>
                  </a:lnTo>
                  <a:lnTo>
                    <a:pt x="16221" y="15662"/>
                  </a:lnTo>
                  <a:lnTo>
                    <a:pt x="16221" y="17340"/>
                  </a:lnTo>
                  <a:lnTo>
                    <a:pt x="16221" y="15662"/>
                  </a:lnTo>
                  <a:lnTo>
                    <a:pt x="16221" y="17340"/>
                  </a:lnTo>
                  <a:lnTo>
                    <a:pt x="16221" y="19577"/>
                  </a:lnTo>
                  <a:lnTo>
                    <a:pt x="17899" y="19577"/>
                  </a:lnTo>
                  <a:lnTo>
                    <a:pt x="17899" y="21255"/>
                  </a:lnTo>
                  <a:lnTo>
                    <a:pt x="19577" y="21255"/>
                  </a:lnTo>
                  <a:lnTo>
                    <a:pt x="21255" y="21255"/>
                  </a:lnTo>
                  <a:lnTo>
                    <a:pt x="21255" y="22933"/>
                  </a:lnTo>
                  <a:lnTo>
                    <a:pt x="22933" y="22933"/>
                  </a:lnTo>
                  <a:lnTo>
                    <a:pt x="25170" y="22933"/>
                  </a:lnTo>
                  <a:lnTo>
                    <a:pt x="26848" y="22933"/>
                  </a:lnTo>
                  <a:lnTo>
                    <a:pt x="26848" y="21255"/>
                  </a:lnTo>
                  <a:lnTo>
                    <a:pt x="28526" y="21255"/>
                  </a:lnTo>
                  <a:lnTo>
                    <a:pt x="28526" y="22933"/>
                  </a:lnTo>
                  <a:lnTo>
                    <a:pt x="30204" y="22933"/>
                  </a:lnTo>
                  <a:lnTo>
                    <a:pt x="31883" y="24611"/>
                  </a:lnTo>
                  <a:lnTo>
                    <a:pt x="34120" y="24611"/>
                  </a:lnTo>
                  <a:lnTo>
                    <a:pt x="34120" y="26289"/>
                  </a:lnTo>
                  <a:lnTo>
                    <a:pt x="35798" y="26289"/>
                  </a:lnTo>
                  <a:lnTo>
                    <a:pt x="35798" y="24611"/>
                  </a:lnTo>
                  <a:lnTo>
                    <a:pt x="37476" y="24611"/>
                  </a:lnTo>
                  <a:lnTo>
                    <a:pt x="39154" y="24611"/>
                  </a:lnTo>
                  <a:lnTo>
                    <a:pt x="39154" y="22933"/>
                  </a:lnTo>
                  <a:lnTo>
                    <a:pt x="39154" y="21255"/>
                  </a:lnTo>
                  <a:lnTo>
                    <a:pt x="40832" y="21255"/>
                  </a:lnTo>
                  <a:lnTo>
                    <a:pt x="40832" y="19577"/>
                  </a:lnTo>
                  <a:lnTo>
                    <a:pt x="40832" y="17340"/>
                  </a:lnTo>
                  <a:lnTo>
                    <a:pt x="39154" y="17340"/>
                  </a:lnTo>
                  <a:lnTo>
                    <a:pt x="39154" y="15662"/>
                  </a:lnTo>
                  <a:lnTo>
                    <a:pt x="37476" y="15662"/>
                  </a:lnTo>
                  <a:lnTo>
                    <a:pt x="35798" y="15662"/>
                  </a:lnTo>
                  <a:lnTo>
                    <a:pt x="35798" y="13984"/>
                  </a:lnTo>
                  <a:lnTo>
                    <a:pt x="34120" y="13984"/>
                  </a:lnTo>
                  <a:lnTo>
                    <a:pt x="34120" y="12306"/>
                  </a:lnTo>
                  <a:lnTo>
                    <a:pt x="31883" y="12306"/>
                  </a:lnTo>
                  <a:lnTo>
                    <a:pt x="30204" y="12306"/>
                  </a:lnTo>
                  <a:lnTo>
                    <a:pt x="30204" y="10627"/>
                  </a:lnTo>
                  <a:lnTo>
                    <a:pt x="31883" y="10627"/>
                  </a:lnTo>
                  <a:lnTo>
                    <a:pt x="30204" y="8390"/>
                  </a:lnTo>
                  <a:lnTo>
                    <a:pt x="28526" y="8390"/>
                  </a:lnTo>
                  <a:lnTo>
                    <a:pt x="28526" y="6712"/>
                  </a:lnTo>
                  <a:lnTo>
                    <a:pt x="28526" y="5034"/>
                  </a:lnTo>
                  <a:lnTo>
                    <a:pt x="28526" y="3356"/>
                  </a:lnTo>
                  <a:lnTo>
                    <a:pt x="30204" y="3356"/>
                  </a:lnTo>
                  <a:lnTo>
                    <a:pt x="31883" y="3356"/>
                  </a:lnTo>
                  <a:lnTo>
                    <a:pt x="31883" y="1678"/>
                  </a:lnTo>
                  <a:lnTo>
                    <a:pt x="34120" y="1678"/>
                  </a:lnTo>
                  <a:lnTo>
                    <a:pt x="34120" y="0"/>
                  </a:lnTo>
                  <a:lnTo>
                    <a:pt x="35798" y="0"/>
                  </a:lnTo>
                  <a:lnTo>
                    <a:pt x="35798" y="1678"/>
                  </a:lnTo>
                  <a:lnTo>
                    <a:pt x="37476" y="1678"/>
                  </a:lnTo>
                  <a:lnTo>
                    <a:pt x="37476" y="3356"/>
                  </a:lnTo>
                  <a:lnTo>
                    <a:pt x="39154" y="3356"/>
                  </a:lnTo>
                  <a:lnTo>
                    <a:pt x="39154" y="1678"/>
                  </a:lnTo>
                  <a:lnTo>
                    <a:pt x="40832" y="1678"/>
                  </a:lnTo>
                  <a:lnTo>
                    <a:pt x="40832" y="1678"/>
                  </a:lnTo>
                  <a:lnTo>
                    <a:pt x="43069" y="1678"/>
                  </a:lnTo>
                  <a:lnTo>
                    <a:pt x="43069" y="3356"/>
                  </a:lnTo>
                  <a:lnTo>
                    <a:pt x="43069" y="5034"/>
                  </a:lnTo>
                  <a:lnTo>
                    <a:pt x="44747" y="5034"/>
                  </a:lnTo>
                  <a:lnTo>
                    <a:pt x="46425" y="5034"/>
                  </a:lnTo>
                  <a:lnTo>
                    <a:pt x="46425" y="6712"/>
                  </a:lnTo>
                  <a:lnTo>
                    <a:pt x="46425" y="8390"/>
                  </a:lnTo>
                  <a:lnTo>
                    <a:pt x="46425" y="8390"/>
                  </a:lnTo>
                  <a:lnTo>
                    <a:pt x="48103" y="10627"/>
                  </a:lnTo>
                  <a:lnTo>
                    <a:pt x="49781" y="10627"/>
                  </a:lnTo>
                  <a:lnTo>
                    <a:pt x="51460" y="10627"/>
                  </a:lnTo>
                  <a:lnTo>
                    <a:pt x="51460" y="12306"/>
                  </a:lnTo>
                  <a:lnTo>
                    <a:pt x="51460" y="13984"/>
                  </a:lnTo>
                  <a:lnTo>
                    <a:pt x="53697" y="13984"/>
                  </a:lnTo>
                  <a:lnTo>
                    <a:pt x="53697" y="15662"/>
                  </a:lnTo>
                  <a:lnTo>
                    <a:pt x="53697" y="17340"/>
                  </a:lnTo>
                  <a:lnTo>
                    <a:pt x="55375" y="17340"/>
                  </a:lnTo>
                  <a:lnTo>
                    <a:pt x="55375" y="19577"/>
                  </a:lnTo>
                  <a:lnTo>
                    <a:pt x="57053" y="19577"/>
                  </a:lnTo>
                  <a:lnTo>
                    <a:pt x="58731" y="19577"/>
                  </a:lnTo>
                  <a:lnTo>
                    <a:pt x="58731" y="21255"/>
                  </a:lnTo>
                  <a:lnTo>
                    <a:pt x="60409" y="21255"/>
                  </a:lnTo>
                  <a:lnTo>
                    <a:pt x="62646" y="21255"/>
                  </a:lnTo>
                  <a:lnTo>
                    <a:pt x="64324" y="21255"/>
                  </a:lnTo>
                  <a:lnTo>
                    <a:pt x="64324" y="22933"/>
                  </a:lnTo>
                  <a:lnTo>
                    <a:pt x="66002" y="22933"/>
                  </a:lnTo>
                  <a:lnTo>
                    <a:pt x="66002" y="21255"/>
                  </a:lnTo>
                  <a:lnTo>
                    <a:pt x="67680" y="21255"/>
                  </a:lnTo>
                  <a:lnTo>
                    <a:pt x="69358" y="21255"/>
                  </a:lnTo>
                  <a:lnTo>
                    <a:pt x="69358" y="19577"/>
                  </a:lnTo>
                  <a:lnTo>
                    <a:pt x="69358" y="17340"/>
                  </a:lnTo>
                  <a:lnTo>
                    <a:pt x="71596" y="17340"/>
                  </a:lnTo>
                  <a:lnTo>
                    <a:pt x="71596" y="15662"/>
                  </a:lnTo>
                  <a:lnTo>
                    <a:pt x="71596" y="13984"/>
                  </a:lnTo>
                  <a:lnTo>
                    <a:pt x="73274" y="13984"/>
                  </a:lnTo>
                  <a:lnTo>
                    <a:pt x="73274" y="12306"/>
                  </a:lnTo>
                  <a:lnTo>
                    <a:pt x="74952" y="12306"/>
                  </a:lnTo>
                  <a:lnTo>
                    <a:pt x="76630" y="12306"/>
                  </a:lnTo>
                  <a:lnTo>
                    <a:pt x="76630" y="10627"/>
                  </a:lnTo>
                  <a:lnTo>
                    <a:pt x="78308" y="10627"/>
                  </a:lnTo>
                  <a:lnTo>
                    <a:pt x="79986" y="8390"/>
                  </a:lnTo>
                  <a:lnTo>
                    <a:pt x="82223" y="8390"/>
                  </a:lnTo>
                  <a:lnTo>
                    <a:pt x="82223" y="6712"/>
                  </a:lnTo>
                  <a:lnTo>
                    <a:pt x="82223" y="5034"/>
                  </a:lnTo>
                  <a:lnTo>
                    <a:pt x="83901" y="5034"/>
                  </a:lnTo>
                  <a:lnTo>
                    <a:pt x="83901" y="3356"/>
                  </a:lnTo>
                  <a:lnTo>
                    <a:pt x="83901" y="1678"/>
                  </a:lnTo>
                  <a:lnTo>
                    <a:pt x="85579" y="1678"/>
                  </a:lnTo>
                  <a:lnTo>
                    <a:pt x="87257" y="3356"/>
                  </a:lnTo>
                  <a:lnTo>
                    <a:pt x="88935" y="5034"/>
                  </a:lnTo>
                  <a:lnTo>
                    <a:pt x="88935" y="6712"/>
                  </a:lnTo>
                  <a:lnTo>
                    <a:pt x="91173" y="8390"/>
                  </a:lnTo>
                  <a:lnTo>
                    <a:pt x="92851" y="8390"/>
                  </a:lnTo>
                  <a:lnTo>
                    <a:pt x="92851" y="10627"/>
                  </a:lnTo>
                  <a:lnTo>
                    <a:pt x="94529" y="12306"/>
                  </a:lnTo>
                  <a:lnTo>
                    <a:pt x="94529" y="13984"/>
                  </a:lnTo>
                  <a:lnTo>
                    <a:pt x="96207" y="15662"/>
                  </a:lnTo>
                  <a:lnTo>
                    <a:pt x="96207" y="17340"/>
                  </a:lnTo>
                  <a:lnTo>
                    <a:pt x="97885" y="17340"/>
                  </a:lnTo>
                  <a:lnTo>
                    <a:pt x="97885" y="19577"/>
                  </a:lnTo>
                  <a:lnTo>
                    <a:pt x="97885" y="21255"/>
                  </a:lnTo>
                  <a:lnTo>
                    <a:pt x="97885" y="22933"/>
                  </a:lnTo>
                  <a:lnTo>
                    <a:pt x="100122" y="22933"/>
                  </a:lnTo>
                  <a:lnTo>
                    <a:pt x="100122" y="24611"/>
                  </a:lnTo>
                  <a:lnTo>
                    <a:pt x="100122" y="26289"/>
                  </a:lnTo>
                  <a:lnTo>
                    <a:pt x="100122" y="28527"/>
                  </a:lnTo>
                  <a:lnTo>
                    <a:pt x="101800" y="28527"/>
                  </a:lnTo>
                  <a:lnTo>
                    <a:pt x="101800" y="30204"/>
                  </a:lnTo>
                  <a:lnTo>
                    <a:pt x="103478" y="30204"/>
                  </a:lnTo>
                  <a:lnTo>
                    <a:pt x="105156" y="31883"/>
                  </a:lnTo>
                  <a:lnTo>
                    <a:pt x="105156" y="33561"/>
                  </a:lnTo>
                  <a:lnTo>
                    <a:pt x="106834" y="33561"/>
                  </a:lnTo>
                  <a:lnTo>
                    <a:pt x="106834" y="35239"/>
                  </a:lnTo>
                  <a:lnTo>
                    <a:pt x="106834" y="36917"/>
                  </a:lnTo>
                  <a:lnTo>
                    <a:pt x="106834" y="39154"/>
                  </a:lnTo>
                  <a:lnTo>
                    <a:pt x="108512" y="39154"/>
                  </a:lnTo>
                  <a:lnTo>
                    <a:pt x="108512" y="40832"/>
                  </a:lnTo>
                  <a:lnTo>
                    <a:pt x="110750" y="40832"/>
                  </a:lnTo>
                  <a:lnTo>
                    <a:pt x="112428" y="40832"/>
                  </a:lnTo>
                  <a:lnTo>
                    <a:pt x="114106" y="40832"/>
                  </a:lnTo>
                  <a:lnTo>
                    <a:pt x="115784" y="40832"/>
                  </a:lnTo>
                  <a:lnTo>
                    <a:pt x="117462" y="40832"/>
                  </a:lnTo>
                  <a:lnTo>
                    <a:pt x="119699" y="40832"/>
                  </a:lnTo>
                  <a:lnTo>
                    <a:pt x="121377" y="40832"/>
                  </a:lnTo>
                  <a:lnTo>
                    <a:pt x="121377" y="42510"/>
                  </a:lnTo>
                  <a:lnTo>
                    <a:pt x="123055" y="44188"/>
                  </a:lnTo>
                  <a:lnTo>
                    <a:pt x="124733" y="44188"/>
                  </a:lnTo>
                  <a:lnTo>
                    <a:pt x="124733" y="45866"/>
                  </a:lnTo>
                  <a:lnTo>
                    <a:pt x="126411" y="45866"/>
                  </a:lnTo>
                  <a:lnTo>
                    <a:pt x="128648" y="48104"/>
                  </a:lnTo>
                  <a:lnTo>
                    <a:pt x="128648" y="49781"/>
                  </a:lnTo>
                  <a:lnTo>
                    <a:pt x="126411" y="49781"/>
                  </a:lnTo>
                  <a:lnTo>
                    <a:pt x="124733" y="48104"/>
                  </a:lnTo>
                  <a:lnTo>
                    <a:pt x="123055" y="48104"/>
                  </a:lnTo>
                  <a:lnTo>
                    <a:pt x="121377" y="48104"/>
                  </a:lnTo>
                  <a:lnTo>
                    <a:pt x="119699" y="48104"/>
                  </a:lnTo>
                  <a:lnTo>
                    <a:pt x="117462" y="48104"/>
                  </a:lnTo>
                  <a:lnTo>
                    <a:pt x="115784" y="48104"/>
                  </a:lnTo>
                  <a:lnTo>
                    <a:pt x="114106" y="48104"/>
                  </a:lnTo>
                  <a:lnTo>
                    <a:pt x="114106" y="49781"/>
                  </a:lnTo>
                  <a:lnTo>
                    <a:pt x="112428" y="49781"/>
                  </a:lnTo>
                  <a:lnTo>
                    <a:pt x="112428" y="51460"/>
                  </a:lnTo>
                  <a:lnTo>
                    <a:pt x="110750" y="51460"/>
                  </a:lnTo>
                  <a:lnTo>
                    <a:pt x="110750" y="51460"/>
                  </a:lnTo>
                  <a:lnTo>
                    <a:pt x="108512" y="51460"/>
                  </a:lnTo>
                  <a:lnTo>
                    <a:pt x="108512" y="53138"/>
                  </a:lnTo>
                  <a:lnTo>
                    <a:pt x="106834" y="53138"/>
                  </a:lnTo>
                  <a:lnTo>
                    <a:pt x="106834" y="54816"/>
                  </a:lnTo>
                  <a:lnTo>
                    <a:pt x="106834" y="57053"/>
                  </a:lnTo>
                  <a:lnTo>
                    <a:pt x="105156" y="57053"/>
                  </a:lnTo>
                  <a:lnTo>
                    <a:pt x="105156" y="58731"/>
                  </a:lnTo>
                  <a:lnTo>
                    <a:pt x="106834" y="58731"/>
                  </a:lnTo>
                  <a:lnTo>
                    <a:pt x="106834" y="60409"/>
                  </a:lnTo>
                  <a:lnTo>
                    <a:pt x="105156" y="60409"/>
                  </a:lnTo>
                  <a:lnTo>
                    <a:pt x="105156" y="62087"/>
                  </a:lnTo>
                  <a:lnTo>
                    <a:pt x="105156" y="63765"/>
                  </a:lnTo>
                  <a:lnTo>
                    <a:pt x="105156" y="65443"/>
                  </a:lnTo>
                  <a:lnTo>
                    <a:pt x="105156" y="67681"/>
                  </a:lnTo>
                  <a:lnTo>
                    <a:pt x="105156" y="69358"/>
                  </a:lnTo>
                  <a:lnTo>
                    <a:pt x="103478" y="69358"/>
                  </a:lnTo>
                  <a:lnTo>
                    <a:pt x="103478" y="71037"/>
                  </a:lnTo>
                  <a:lnTo>
                    <a:pt x="101800" y="71037"/>
                  </a:lnTo>
                  <a:lnTo>
                    <a:pt x="101800" y="72715"/>
                  </a:lnTo>
                  <a:lnTo>
                    <a:pt x="101800" y="74393"/>
                  </a:lnTo>
                  <a:lnTo>
                    <a:pt x="101800" y="76630"/>
                  </a:lnTo>
                  <a:lnTo>
                    <a:pt x="101800" y="78308"/>
                  </a:lnTo>
                  <a:lnTo>
                    <a:pt x="103478" y="78308"/>
                  </a:lnTo>
                  <a:lnTo>
                    <a:pt x="105156" y="78308"/>
                  </a:lnTo>
                  <a:lnTo>
                    <a:pt x="105156" y="79986"/>
                  </a:lnTo>
                  <a:lnTo>
                    <a:pt x="105156" y="81664"/>
                  </a:lnTo>
                  <a:lnTo>
                    <a:pt x="103478" y="81664"/>
                  </a:lnTo>
                  <a:lnTo>
                    <a:pt x="101800" y="81664"/>
                  </a:lnTo>
                  <a:lnTo>
                    <a:pt x="100122" y="81664"/>
                  </a:lnTo>
                  <a:lnTo>
                    <a:pt x="100122" y="83342"/>
                  </a:lnTo>
                  <a:lnTo>
                    <a:pt x="100122" y="85579"/>
                  </a:lnTo>
                  <a:lnTo>
                    <a:pt x="100122" y="87258"/>
                  </a:lnTo>
                  <a:lnTo>
                    <a:pt x="97885" y="87258"/>
                  </a:lnTo>
                  <a:lnTo>
                    <a:pt x="96207" y="87258"/>
                  </a:lnTo>
                  <a:lnTo>
                    <a:pt x="96207" y="85579"/>
                  </a:lnTo>
                  <a:lnTo>
                    <a:pt x="94529" y="85579"/>
                  </a:lnTo>
                  <a:lnTo>
                    <a:pt x="94529" y="87258"/>
                  </a:lnTo>
                  <a:lnTo>
                    <a:pt x="94529" y="87258"/>
                  </a:lnTo>
                  <a:lnTo>
                    <a:pt x="94529" y="88935"/>
                  </a:lnTo>
                  <a:lnTo>
                    <a:pt x="92851" y="92292"/>
                  </a:lnTo>
                  <a:lnTo>
                    <a:pt x="92851" y="92292"/>
                  </a:lnTo>
                  <a:lnTo>
                    <a:pt x="91173" y="92292"/>
                  </a:lnTo>
                  <a:lnTo>
                    <a:pt x="91173" y="93970"/>
                  </a:lnTo>
                  <a:lnTo>
                    <a:pt x="91173" y="96207"/>
                  </a:lnTo>
                  <a:lnTo>
                    <a:pt x="91173" y="97885"/>
                  </a:lnTo>
                  <a:lnTo>
                    <a:pt x="92851" y="97885"/>
                  </a:lnTo>
                  <a:lnTo>
                    <a:pt x="92851" y="99563"/>
                  </a:lnTo>
                  <a:lnTo>
                    <a:pt x="92851" y="101241"/>
                  </a:lnTo>
                  <a:lnTo>
                    <a:pt x="92851" y="102919"/>
                  </a:lnTo>
                  <a:lnTo>
                    <a:pt x="92851" y="105156"/>
                  </a:lnTo>
                  <a:lnTo>
                    <a:pt x="92851" y="106834"/>
                  </a:lnTo>
                  <a:lnTo>
                    <a:pt x="91173" y="106834"/>
                  </a:lnTo>
                  <a:lnTo>
                    <a:pt x="88935" y="106834"/>
                  </a:lnTo>
                  <a:lnTo>
                    <a:pt x="88935" y="108512"/>
                  </a:lnTo>
                  <a:lnTo>
                    <a:pt x="87257" y="108512"/>
                  </a:lnTo>
                  <a:lnTo>
                    <a:pt x="85579" y="10851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062F37C-584E-CADC-ED59-BBEEEE31F19B}"/>
                </a:ext>
              </a:extLst>
            </p:cNvPr>
            <p:cNvSpPr/>
            <p:nvPr/>
          </p:nvSpPr>
          <p:spPr>
            <a:xfrm>
              <a:off x="5670929" y="3234289"/>
              <a:ext cx="32441" cy="28526"/>
            </a:xfrm>
            <a:custGeom>
              <a:avLst/>
              <a:gdLst>
                <a:gd name="csX0" fmla="*/ 30764 w 32441"/>
                <a:gd name="csY0" fmla="*/ 28526 h 28526"/>
                <a:gd name="csX1" fmla="*/ 28526 w 32441"/>
                <a:gd name="csY1" fmla="*/ 28526 h 28526"/>
                <a:gd name="csX2" fmla="*/ 26848 w 32441"/>
                <a:gd name="csY2" fmla="*/ 28526 h 28526"/>
                <a:gd name="csX3" fmla="*/ 26848 w 32441"/>
                <a:gd name="csY3" fmla="*/ 26848 h 28526"/>
                <a:gd name="csX4" fmla="*/ 25170 w 32441"/>
                <a:gd name="csY4" fmla="*/ 26848 h 28526"/>
                <a:gd name="csX5" fmla="*/ 23492 w 32441"/>
                <a:gd name="csY5" fmla="*/ 26848 h 28526"/>
                <a:gd name="csX6" fmla="*/ 21814 w 32441"/>
                <a:gd name="csY6" fmla="*/ 26848 h 28526"/>
                <a:gd name="csX7" fmla="*/ 20136 w 32441"/>
                <a:gd name="csY7" fmla="*/ 26848 h 28526"/>
                <a:gd name="csX8" fmla="*/ 17899 w 32441"/>
                <a:gd name="csY8" fmla="*/ 26848 h 28526"/>
                <a:gd name="csX9" fmla="*/ 17899 w 32441"/>
                <a:gd name="csY9" fmla="*/ 25170 h 28526"/>
                <a:gd name="csX10" fmla="*/ 16221 w 32441"/>
                <a:gd name="csY10" fmla="*/ 25170 h 28526"/>
                <a:gd name="csX11" fmla="*/ 16221 w 32441"/>
                <a:gd name="csY11" fmla="*/ 23492 h 28526"/>
                <a:gd name="csX12" fmla="*/ 14543 w 32441"/>
                <a:gd name="csY12" fmla="*/ 23492 h 28526"/>
                <a:gd name="csX13" fmla="*/ 14543 w 32441"/>
                <a:gd name="csY13" fmla="*/ 21814 h 28526"/>
                <a:gd name="csX14" fmla="*/ 12865 w 32441"/>
                <a:gd name="csY14" fmla="*/ 21814 h 28526"/>
                <a:gd name="csX15" fmla="*/ 12865 w 32441"/>
                <a:gd name="csY15" fmla="*/ 20136 h 28526"/>
                <a:gd name="csX16" fmla="*/ 12865 w 32441"/>
                <a:gd name="csY16" fmla="*/ 17899 h 28526"/>
                <a:gd name="csX17" fmla="*/ 11187 w 32441"/>
                <a:gd name="csY17" fmla="*/ 17899 h 28526"/>
                <a:gd name="csX18" fmla="*/ 8949 w 32441"/>
                <a:gd name="csY18" fmla="*/ 17899 h 28526"/>
                <a:gd name="csX19" fmla="*/ 8949 w 32441"/>
                <a:gd name="csY19" fmla="*/ 16221 h 28526"/>
                <a:gd name="csX20" fmla="*/ 7271 w 32441"/>
                <a:gd name="csY20" fmla="*/ 16221 h 28526"/>
                <a:gd name="csX21" fmla="*/ 7271 w 32441"/>
                <a:gd name="csY21" fmla="*/ 14543 h 28526"/>
                <a:gd name="csX22" fmla="*/ 5593 w 32441"/>
                <a:gd name="csY22" fmla="*/ 14543 h 28526"/>
                <a:gd name="csX23" fmla="*/ 5593 w 32441"/>
                <a:gd name="csY23" fmla="*/ 12865 h 28526"/>
                <a:gd name="csX24" fmla="*/ 5593 w 32441"/>
                <a:gd name="csY24" fmla="*/ 11187 h 28526"/>
                <a:gd name="csX25" fmla="*/ 3915 w 32441"/>
                <a:gd name="csY25" fmla="*/ 11187 h 28526"/>
                <a:gd name="csX26" fmla="*/ 3915 w 32441"/>
                <a:gd name="csY26" fmla="*/ 8949 h 28526"/>
                <a:gd name="csX27" fmla="*/ 3915 w 32441"/>
                <a:gd name="csY27" fmla="*/ 7271 h 28526"/>
                <a:gd name="csX28" fmla="*/ 2237 w 32441"/>
                <a:gd name="csY28" fmla="*/ 7271 h 28526"/>
                <a:gd name="csX29" fmla="*/ 3915 w 32441"/>
                <a:gd name="csY29" fmla="*/ 5593 h 28526"/>
                <a:gd name="csX30" fmla="*/ 2237 w 32441"/>
                <a:gd name="csY30" fmla="*/ 5593 h 28526"/>
                <a:gd name="csX31" fmla="*/ 0 w 32441"/>
                <a:gd name="csY31" fmla="*/ 2237 h 28526"/>
                <a:gd name="csX32" fmla="*/ 2237 w 32441"/>
                <a:gd name="csY32" fmla="*/ 2237 h 28526"/>
                <a:gd name="csX33" fmla="*/ 3915 w 32441"/>
                <a:gd name="csY33" fmla="*/ 2237 h 28526"/>
                <a:gd name="csX34" fmla="*/ 5593 w 32441"/>
                <a:gd name="csY34" fmla="*/ 2237 h 28526"/>
                <a:gd name="csX35" fmla="*/ 5593 w 32441"/>
                <a:gd name="csY35" fmla="*/ 0 h 28526"/>
                <a:gd name="csX36" fmla="*/ 7271 w 32441"/>
                <a:gd name="csY36" fmla="*/ 0 h 28526"/>
                <a:gd name="csX37" fmla="*/ 8949 w 32441"/>
                <a:gd name="csY37" fmla="*/ 0 h 28526"/>
                <a:gd name="csX38" fmla="*/ 8949 w 32441"/>
                <a:gd name="csY38" fmla="*/ 2237 h 28526"/>
                <a:gd name="csX39" fmla="*/ 8949 w 32441"/>
                <a:gd name="csY39" fmla="*/ 3915 h 28526"/>
                <a:gd name="csX40" fmla="*/ 8949 w 32441"/>
                <a:gd name="csY40" fmla="*/ 5593 h 28526"/>
                <a:gd name="csX41" fmla="*/ 11187 w 32441"/>
                <a:gd name="csY41" fmla="*/ 7271 h 28526"/>
                <a:gd name="csX42" fmla="*/ 11187 w 32441"/>
                <a:gd name="csY42" fmla="*/ 5593 h 28526"/>
                <a:gd name="csX43" fmla="*/ 12865 w 32441"/>
                <a:gd name="csY43" fmla="*/ 5593 h 28526"/>
                <a:gd name="csX44" fmla="*/ 12865 w 32441"/>
                <a:gd name="csY44" fmla="*/ 7271 h 28526"/>
                <a:gd name="csX45" fmla="*/ 12865 w 32441"/>
                <a:gd name="csY45" fmla="*/ 8949 h 28526"/>
                <a:gd name="csX46" fmla="*/ 14543 w 32441"/>
                <a:gd name="csY46" fmla="*/ 8949 h 28526"/>
                <a:gd name="csX47" fmla="*/ 16221 w 32441"/>
                <a:gd name="csY47" fmla="*/ 8949 h 28526"/>
                <a:gd name="csX48" fmla="*/ 17899 w 32441"/>
                <a:gd name="csY48" fmla="*/ 8949 h 28526"/>
                <a:gd name="csX49" fmla="*/ 17899 w 32441"/>
                <a:gd name="csY49" fmla="*/ 7271 h 28526"/>
                <a:gd name="csX50" fmla="*/ 20136 w 32441"/>
                <a:gd name="csY50" fmla="*/ 7271 h 28526"/>
                <a:gd name="csX51" fmla="*/ 21814 w 32441"/>
                <a:gd name="csY51" fmla="*/ 7271 h 28526"/>
                <a:gd name="csX52" fmla="*/ 21814 w 32441"/>
                <a:gd name="csY52" fmla="*/ 5593 h 28526"/>
                <a:gd name="csX53" fmla="*/ 23492 w 32441"/>
                <a:gd name="csY53" fmla="*/ 5593 h 28526"/>
                <a:gd name="csX54" fmla="*/ 23492 w 32441"/>
                <a:gd name="csY54" fmla="*/ 7271 h 28526"/>
                <a:gd name="csX55" fmla="*/ 23492 w 32441"/>
                <a:gd name="csY55" fmla="*/ 8949 h 28526"/>
                <a:gd name="csX56" fmla="*/ 25170 w 32441"/>
                <a:gd name="csY56" fmla="*/ 8949 h 28526"/>
                <a:gd name="csX57" fmla="*/ 25170 w 32441"/>
                <a:gd name="csY57" fmla="*/ 11187 h 28526"/>
                <a:gd name="csX58" fmla="*/ 23492 w 32441"/>
                <a:gd name="csY58" fmla="*/ 11187 h 28526"/>
                <a:gd name="csX59" fmla="*/ 23492 w 32441"/>
                <a:gd name="csY59" fmla="*/ 12865 h 28526"/>
                <a:gd name="csX60" fmla="*/ 23492 w 32441"/>
                <a:gd name="csY60" fmla="*/ 14543 h 28526"/>
                <a:gd name="csX61" fmla="*/ 25170 w 32441"/>
                <a:gd name="csY61" fmla="*/ 14543 h 28526"/>
                <a:gd name="csX62" fmla="*/ 26848 w 32441"/>
                <a:gd name="csY62" fmla="*/ 14543 h 28526"/>
                <a:gd name="csX63" fmla="*/ 26848 w 32441"/>
                <a:gd name="csY63" fmla="*/ 16221 h 28526"/>
                <a:gd name="csX64" fmla="*/ 28526 w 32441"/>
                <a:gd name="csY64" fmla="*/ 16221 h 28526"/>
                <a:gd name="csX65" fmla="*/ 28526 w 32441"/>
                <a:gd name="csY65" fmla="*/ 17899 h 28526"/>
                <a:gd name="csX66" fmla="*/ 28526 w 32441"/>
                <a:gd name="csY66" fmla="*/ 20136 h 28526"/>
                <a:gd name="csX67" fmla="*/ 28526 w 32441"/>
                <a:gd name="csY67" fmla="*/ 21814 h 28526"/>
                <a:gd name="csX68" fmla="*/ 30764 w 32441"/>
                <a:gd name="csY68" fmla="*/ 21814 h 28526"/>
                <a:gd name="csX69" fmla="*/ 30764 w 32441"/>
                <a:gd name="csY69" fmla="*/ 23492 h 28526"/>
                <a:gd name="csX70" fmla="*/ 30764 w 32441"/>
                <a:gd name="csY70" fmla="*/ 25170 h 28526"/>
                <a:gd name="csX71" fmla="*/ 30764 w 32441"/>
                <a:gd name="csY71" fmla="*/ 26848 h 28526"/>
                <a:gd name="csX72" fmla="*/ 32442 w 32441"/>
                <a:gd name="csY72" fmla="*/ 26848 h 28526"/>
                <a:gd name="csX73" fmla="*/ 32442 w 32441"/>
                <a:gd name="csY73" fmla="*/ 28526 h 28526"/>
                <a:gd name="csX74" fmla="*/ 30764 w 32441"/>
                <a:gd name="csY74" fmla="*/ 28526 h 2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32441" h="28526">
                  <a:moveTo>
                    <a:pt x="30764" y="28526"/>
                  </a:moveTo>
                  <a:lnTo>
                    <a:pt x="28526" y="28526"/>
                  </a:lnTo>
                  <a:lnTo>
                    <a:pt x="26848" y="28526"/>
                  </a:lnTo>
                  <a:lnTo>
                    <a:pt x="26848" y="26848"/>
                  </a:lnTo>
                  <a:lnTo>
                    <a:pt x="25170" y="26848"/>
                  </a:lnTo>
                  <a:lnTo>
                    <a:pt x="23492" y="26848"/>
                  </a:lnTo>
                  <a:lnTo>
                    <a:pt x="21814" y="26848"/>
                  </a:lnTo>
                  <a:lnTo>
                    <a:pt x="20136" y="26848"/>
                  </a:lnTo>
                  <a:lnTo>
                    <a:pt x="17899" y="26848"/>
                  </a:lnTo>
                  <a:lnTo>
                    <a:pt x="17899" y="25170"/>
                  </a:lnTo>
                  <a:lnTo>
                    <a:pt x="16221" y="25170"/>
                  </a:lnTo>
                  <a:lnTo>
                    <a:pt x="16221" y="23492"/>
                  </a:lnTo>
                  <a:lnTo>
                    <a:pt x="14543" y="23492"/>
                  </a:lnTo>
                  <a:lnTo>
                    <a:pt x="14543" y="21814"/>
                  </a:lnTo>
                  <a:lnTo>
                    <a:pt x="12865" y="21814"/>
                  </a:lnTo>
                  <a:lnTo>
                    <a:pt x="12865" y="20136"/>
                  </a:lnTo>
                  <a:lnTo>
                    <a:pt x="12865" y="17899"/>
                  </a:lnTo>
                  <a:lnTo>
                    <a:pt x="11187" y="17899"/>
                  </a:lnTo>
                  <a:lnTo>
                    <a:pt x="8949" y="17899"/>
                  </a:lnTo>
                  <a:lnTo>
                    <a:pt x="8949" y="16221"/>
                  </a:lnTo>
                  <a:lnTo>
                    <a:pt x="7271" y="16221"/>
                  </a:lnTo>
                  <a:lnTo>
                    <a:pt x="7271" y="14543"/>
                  </a:lnTo>
                  <a:lnTo>
                    <a:pt x="5593" y="14543"/>
                  </a:lnTo>
                  <a:lnTo>
                    <a:pt x="5593" y="12865"/>
                  </a:lnTo>
                  <a:lnTo>
                    <a:pt x="5593" y="11187"/>
                  </a:lnTo>
                  <a:lnTo>
                    <a:pt x="3915" y="11187"/>
                  </a:lnTo>
                  <a:lnTo>
                    <a:pt x="3915" y="8949"/>
                  </a:lnTo>
                  <a:lnTo>
                    <a:pt x="3915" y="7271"/>
                  </a:lnTo>
                  <a:lnTo>
                    <a:pt x="2237" y="7271"/>
                  </a:lnTo>
                  <a:lnTo>
                    <a:pt x="3915" y="5593"/>
                  </a:lnTo>
                  <a:lnTo>
                    <a:pt x="2237" y="5593"/>
                  </a:lnTo>
                  <a:lnTo>
                    <a:pt x="0" y="2237"/>
                  </a:lnTo>
                  <a:lnTo>
                    <a:pt x="2237" y="2237"/>
                  </a:lnTo>
                  <a:lnTo>
                    <a:pt x="3915" y="2237"/>
                  </a:lnTo>
                  <a:lnTo>
                    <a:pt x="5593" y="2237"/>
                  </a:lnTo>
                  <a:lnTo>
                    <a:pt x="5593" y="0"/>
                  </a:lnTo>
                  <a:lnTo>
                    <a:pt x="7271" y="0"/>
                  </a:lnTo>
                  <a:lnTo>
                    <a:pt x="8949" y="0"/>
                  </a:lnTo>
                  <a:lnTo>
                    <a:pt x="8949" y="2237"/>
                  </a:lnTo>
                  <a:lnTo>
                    <a:pt x="8949" y="3915"/>
                  </a:lnTo>
                  <a:lnTo>
                    <a:pt x="8949" y="5593"/>
                  </a:lnTo>
                  <a:lnTo>
                    <a:pt x="11187" y="7271"/>
                  </a:lnTo>
                  <a:lnTo>
                    <a:pt x="11187" y="5593"/>
                  </a:lnTo>
                  <a:lnTo>
                    <a:pt x="12865" y="5593"/>
                  </a:lnTo>
                  <a:lnTo>
                    <a:pt x="12865" y="7271"/>
                  </a:lnTo>
                  <a:lnTo>
                    <a:pt x="12865" y="8949"/>
                  </a:lnTo>
                  <a:lnTo>
                    <a:pt x="14543" y="8949"/>
                  </a:lnTo>
                  <a:lnTo>
                    <a:pt x="16221" y="8949"/>
                  </a:lnTo>
                  <a:lnTo>
                    <a:pt x="17899" y="8949"/>
                  </a:lnTo>
                  <a:lnTo>
                    <a:pt x="17899" y="7271"/>
                  </a:lnTo>
                  <a:lnTo>
                    <a:pt x="20136" y="7271"/>
                  </a:lnTo>
                  <a:lnTo>
                    <a:pt x="21814" y="7271"/>
                  </a:lnTo>
                  <a:lnTo>
                    <a:pt x="21814" y="5593"/>
                  </a:lnTo>
                  <a:lnTo>
                    <a:pt x="23492" y="5593"/>
                  </a:lnTo>
                  <a:lnTo>
                    <a:pt x="23492" y="7271"/>
                  </a:lnTo>
                  <a:lnTo>
                    <a:pt x="23492" y="8949"/>
                  </a:lnTo>
                  <a:lnTo>
                    <a:pt x="25170" y="8949"/>
                  </a:lnTo>
                  <a:lnTo>
                    <a:pt x="25170" y="11187"/>
                  </a:lnTo>
                  <a:lnTo>
                    <a:pt x="23492" y="11187"/>
                  </a:lnTo>
                  <a:lnTo>
                    <a:pt x="23492" y="12865"/>
                  </a:lnTo>
                  <a:lnTo>
                    <a:pt x="23492" y="14543"/>
                  </a:lnTo>
                  <a:lnTo>
                    <a:pt x="25170" y="14543"/>
                  </a:lnTo>
                  <a:lnTo>
                    <a:pt x="26848" y="14543"/>
                  </a:lnTo>
                  <a:lnTo>
                    <a:pt x="26848" y="16221"/>
                  </a:lnTo>
                  <a:lnTo>
                    <a:pt x="28526" y="16221"/>
                  </a:lnTo>
                  <a:lnTo>
                    <a:pt x="28526" y="17899"/>
                  </a:lnTo>
                  <a:lnTo>
                    <a:pt x="28526" y="20136"/>
                  </a:lnTo>
                  <a:lnTo>
                    <a:pt x="28526" y="21814"/>
                  </a:lnTo>
                  <a:lnTo>
                    <a:pt x="30764" y="21814"/>
                  </a:lnTo>
                  <a:lnTo>
                    <a:pt x="30764" y="23492"/>
                  </a:lnTo>
                  <a:lnTo>
                    <a:pt x="30764" y="25170"/>
                  </a:lnTo>
                  <a:lnTo>
                    <a:pt x="30764" y="26848"/>
                  </a:lnTo>
                  <a:lnTo>
                    <a:pt x="32442" y="26848"/>
                  </a:lnTo>
                  <a:lnTo>
                    <a:pt x="32442" y="28526"/>
                  </a:lnTo>
                  <a:lnTo>
                    <a:pt x="30764" y="2852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2C7F379-0DFD-47DF-871B-62ADB0382678}"/>
                </a:ext>
              </a:extLst>
            </p:cNvPr>
            <p:cNvSpPr/>
            <p:nvPr/>
          </p:nvSpPr>
          <p:spPr>
            <a:xfrm>
              <a:off x="3178498" y="3951367"/>
              <a:ext cx="5593" cy="5033"/>
            </a:xfrm>
            <a:custGeom>
              <a:avLst/>
              <a:gdLst>
                <a:gd name="csX0" fmla="*/ 0 w 5593"/>
                <a:gd name="csY0" fmla="*/ 0 h 5033"/>
                <a:gd name="csX1" fmla="*/ 2238 w 5593"/>
                <a:gd name="csY1" fmla="*/ 0 h 5033"/>
                <a:gd name="csX2" fmla="*/ 2238 w 5593"/>
                <a:gd name="csY2" fmla="*/ 1678 h 5033"/>
                <a:gd name="csX3" fmla="*/ 3915 w 5593"/>
                <a:gd name="csY3" fmla="*/ 1678 h 5033"/>
                <a:gd name="csX4" fmla="*/ 5593 w 5593"/>
                <a:gd name="csY4" fmla="*/ 1678 h 5033"/>
                <a:gd name="csX5" fmla="*/ 5593 w 5593"/>
                <a:gd name="csY5" fmla="*/ 3356 h 5033"/>
                <a:gd name="csX6" fmla="*/ 5593 w 5593"/>
                <a:gd name="csY6" fmla="*/ 5034 h 5033"/>
                <a:gd name="csX7" fmla="*/ 3915 w 5593"/>
                <a:gd name="csY7" fmla="*/ 5034 h 5033"/>
                <a:gd name="csX8" fmla="*/ 2238 w 5593"/>
                <a:gd name="csY8" fmla="*/ 5034 h 5033"/>
                <a:gd name="csX9" fmla="*/ 0 w 5593"/>
                <a:gd name="csY9" fmla="*/ 5034 h 5033"/>
                <a:gd name="csX10" fmla="*/ 0 w 5593"/>
                <a:gd name="csY10" fmla="*/ 3356 h 5033"/>
                <a:gd name="csX11" fmla="*/ 0 w 5593"/>
                <a:gd name="csY11" fmla="*/ 1678 h 5033"/>
                <a:gd name="csX12" fmla="*/ 0 w 5593"/>
                <a:gd name="csY12" fmla="*/ 0 h 5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5593" h="5033">
                  <a:moveTo>
                    <a:pt x="0" y="0"/>
                  </a:moveTo>
                  <a:lnTo>
                    <a:pt x="2238" y="0"/>
                  </a:lnTo>
                  <a:lnTo>
                    <a:pt x="2238" y="1678"/>
                  </a:lnTo>
                  <a:lnTo>
                    <a:pt x="3915" y="1678"/>
                  </a:lnTo>
                  <a:lnTo>
                    <a:pt x="5593" y="1678"/>
                  </a:lnTo>
                  <a:lnTo>
                    <a:pt x="5593" y="3356"/>
                  </a:lnTo>
                  <a:lnTo>
                    <a:pt x="5593" y="5034"/>
                  </a:lnTo>
                  <a:lnTo>
                    <a:pt x="3915" y="5034"/>
                  </a:lnTo>
                  <a:lnTo>
                    <a:pt x="2238" y="5034"/>
                  </a:lnTo>
                  <a:lnTo>
                    <a:pt x="0" y="5034"/>
                  </a:lnTo>
                  <a:lnTo>
                    <a:pt x="0" y="3356"/>
                  </a:lnTo>
                  <a:lnTo>
                    <a:pt x="0" y="16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52612F-72E9-F1C1-25B1-1421139F1F80}"/>
                </a:ext>
              </a:extLst>
            </p:cNvPr>
            <p:cNvSpPr/>
            <p:nvPr/>
          </p:nvSpPr>
          <p:spPr>
            <a:xfrm>
              <a:off x="5155775" y="2644183"/>
              <a:ext cx="228212" cy="198007"/>
            </a:xfrm>
            <a:custGeom>
              <a:avLst/>
              <a:gdLst>
                <a:gd name="csX0" fmla="*/ 175075 w 228212"/>
                <a:gd name="csY0" fmla="*/ 198007 h 198007"/>
                <a:gd name="csX1" fmla="*/ 175075 w 228212"/>
                <a:gd name="csY1" fmla="*/ 196329 h 198007"/>
                <a:gd name="csX2" fmla="*/ 171159 w 228212"/>
                <a:gd name="csY2" fmla="*/ 196329 h 198007"/>
                <a:gd name="csX3" fmla="*/ 171159 w 228212"/>
                <a:gd name="csY3" fmla="*/ 194651 h 198007"/>
                <a:gd name="csX4" fmla="*/ 171159 w 228212"/>
                <a:gd name="csY4" fmla="*/ 194651 h 198007"/>
                <a:gd name="csX5" fmla="*/ 171159 w 228212"/>
                <a:gd name="csY5" fmla="*/ 192973 h 198007"/>
                <a:gd name="csX6" fmla="*/ 169481 w 228212"/>
                <a:gd name="csY6" fmla="*/ 190736 h 198007"/>
                <a:gd name="csX7" fmla="*/ 169481 w 228212"/>
                <a:gd name="csY7" fmla="*/ 189058 h 198007"/>
                <a:gd name="csX8" fmla="*/ 158853 w 228212"/>
                <a:gd name="csY8" fmla="*/ 189058 h 198007"/>
                <a:gd name="csX9" fmla="*/ 158853 w 228212"/>
                <a:gd name="csY9" fmla="*/ 190736 h 198007"/>
                <a:gd name="csX10" fmla="*/ 157175 w 228212"/>
                <a:gd name="csY10" fmla="*/ 190736 h 198007"/>
                <a:gd name="csX11" fmla="*/ 157175 w 228212"/>
                <a:gd name="csY11" fmla="*/ 189058 h 198007"/>
                <a:gd name="csX12" fmla="*/ 155498 w 228212"/>
                <a:gd name="csY12" fmla="*/ 189058 h 198007"/>
                <a:gd name="csX13" fmla="*/ 157175 w 228212"/>
                <a:gd name="csY13" fmla="*/ 189058 h 198007"/>
                <a:gd name="csX14" fmla="*/ 151582 w 228212"/>
                <a:gd name="csY14" fmla="*/ 189058 h 198007"/>
                <a:gd name="csX15" fmla="*/ 151582 w 228212"/>
                <a:gd name="csY15" fmla="*/ 190736 h 198007"/>
                <a:gd name="csX16" fmla="*/ 148226 w 228212"/>
                <a:gd name="csY16" fmla="*/ 190736 h 198007"/>
                <a:gd name="csX17" fmla="*/ 148226 w 228212"/>
                <a:gd name="csY17" fmla="*/ 192973 h 198007"/>
                <a:gd name="csX18" fmla="*/ 146548 w 228212"/>
                <a:gd name="csY18" fmla="*/ 192973 h 198007"/>
                <a:gd name="csX19" fmla="*/ 146548 w 228212"/>
                <a:gd name="csY19" fmla="*/ 190736 h 198007"/>
                <a:gd name="csX20" fmla="*/ 144311 w 228212"/>
                <a:gd name="csY20" fmla="*/ 190736 h 198007"/>
                <a:gd name="csX21" fmla="*/ 144311 w 228212"/>
                <a:gd name="csY21" fmla="*/ 184024 h 198007"/>
                <a:gd name="csX22" fmla="*/ 139276 w 228212"/>
                <a:gd name="csY22" fmla="*/ 184024 h 198007"/>
                <a:gd name="csX23" fmla="*/ 139276 w 228212"/>
                <a:gd name="csY23" fmla="*/ 185702 h 198007"/>
                <a:gd name="csX24" fmla="*/ 133683 w 228212"/>
                <a:gd name="csY24" fmla="*/ 185702 h 198007"/>
                <a:gd name="csX25" fmla="*/ 133683 w 228212"/>
                <a:gd name="csY25" fmla="*/ 189058 h 198007"/>
                <a:gd name="csX26" fmla="*/ 130327 w 228212"/>
                <a:gd name="csY26" fmla="*/ 189058 h 198007"/>
                <a:gd name="csX27" fmla="*/ 130327 w 228212"/>
                <a:gd name="csY27" fmla="*/ 185702 h 198007"/>
                <a:gd name="csX28" fmla="*/ 121377 w 228212"/>
                <a:gd name="csY28" fmla="*/ 185702 h 198007"/>
                <a:gd name="csX29" fmla="*/ 121377 w 228212"/>
                <a:gd name="csY29" fmla="*/ 182346 h 198007"/>
                <a:gd name="csX30" fmla="*/ 119699 w 228212"/>
                <a:gd name="csY30" fmla="*/ 182346 h 198007"/>
                <a:gd name="csX31" fmla="*/ 119699 w 228212"/>
                <a:gd name="csY31" fmla="*/ 184024 h 198007"/>
                <a:gd name="csX32" fmla="*/ 118022 w 228212"/>
                <a:gd name="csY32" fmla="*/ 184024 h 198007"/>
                <a:gd name="csX33" fmla="*/ 118022 w 228212"/>
                <a:gd name="csY33" fmla="*/ 185702 h 198007"/>
                <a:gd name="csX34" fmla="*/ 112428 w 228212"/>
                <a:gd name="csY34" fmla="*/ 185702 h 198007"/>
                <a:gd name="csX35" fmla="*/ 112428 w 228212"/>
                <a:gd name="csY35" fmla="*/ 184024 h 198007"/>
                <a:gd name="csX36" fmla="*/ 110750 w 228212"/>
                <a:gd name="csY36" fmla="*/ 184024 h 198007"/>
                <a:gd name="csX37" fmla="*/ 110750 w 228212"/>
                <a:gd name="csY37" fmla="*/ 185702 h 198007"/>
                <a:gd name="csX38" fmla="*/ 109072 w 228212"/>
                <a:gd name="csY38" fmla="*/ 185702 h 198007"/>
                <a:gd name="csX39" fmla="*/ 109072 w 228212"/>
                <a:gd name="csY39" fmla="*/ 184024 h 198007"/>
                <a:gd name="csX40" fmla="*/ 103478 w 228212"/>
                <a:gd name="csY40" fmla="*/ 184024 h 198007"/>
                <a:gd name="csX41" fmla="*/ 103478 w 228212"/>
                <a:gd name="csY41" fmla="*/ 185702 h 198007"/>
                <a:gd name="csX42" fmla="*/ 101800 w 228212"/>
                <a:gd name="csY42" fmla="*/ 185702 h 198007"/>
                <a:gd name="csX43" fmla="*/ 101800 w 228212"/>
                <a:gd name="csY43" fmla="*/ 184024 h 198007"/>
                <a:gd name="csX44" fmla="*/ 98445 w 228212"/>
                <a:gd name="csY44" fmla="*/ 184024 h 198007"/>
                <a:gd name="csX45" fmla="*/ 96207 w 228212"/>
                <a:gd name="csY45" fmla="*/ 182346 h 198007"/>
                <a:gd name="csX46" fmla="*/ 96207 w 228212"/>
                <a:gd name="csY46" fmla="*/ 178430 h 198007"/>
                <a:gd name="csX47" fmla="*/ 85580 w 228212"/>
                <a:gd name="csY47" fmla="*/ 178430 h 198007"/>
                <a:gd name="csX48" fmla="*/ 85580 w 228212"/>
                <a:gd name="csY48" fmla="*/ 176752 h 198007"/>
                <a:gd name="csX49" fmla="*/ 76630 w 228212"/>
                <a:gd name="csY49" fmla="*/ 176752 h 198007"/>
                <a:gd name="csX50" fmla="*/ 76630 w 228212"/>
                <a:gd name="csY50" fmla="*/ 173396 h 198007"/>
                <a:gd name="csX51" fmla="*/ 74952 w 228212"/>
                <a:gd name="csY51" fmla="*/ 175074 h 198007"/>
                <a:gd name="csX52" fmla="*/ 69918 w 228212"/>
                <a:gd name="csY52" fmla="*/ 175074 h 198007"/>
                <a:gd name="csX53" fmla="*/ 69918 w 228212"/>
                <a:gd name="csY53" fmla="*/ 173396 h 198007"/>
                <a:gd name="csX54" fmla="*/ 67681 w 228212"/>
                <a:gd name="csY54" fmla="*/ 173396 h 198007"/>
                <a:gd name="csX55" fmla="*/ 66003 w 228212"/>
                <a:gd name="csY55" fmla="*/ 171159 h 198007"/>
                <a:gd name="csX56" fmla="*/ 66003 w 228212"/>
                <a:gd name="csY56" fmla="*/ 173396 h 198007"/>
                <a:gd name="csX57" fmla="*/ 57053 w 228212"/>
                <a:gd name="csY57" fmla="*/ 173396 h 198007"/>
                <a:gd name="csX58" fmla="*/ 55375 w 228212"/>
                <a:gd name="csY58" fmla="*/ 171159 h 198007"/>
                <a:gd name="csX59" fmla="*/ 55375 w 228212"/>
                <a:gd name="csY59" fmla="*/ 173396 h 198007"/>
                <a:gd name="csX60" fmla="*/ 52019 w 228212"/>
                <a:gd name="csY60" fmla="*/ 173396 h 198007"/>
                <a:gd name="csX61" fmla="*/ 52019 w 228212"/>
                <a:gd name="csY61" fmla="*/ 171159 h 198007"/>
                <a:gd name="csX62" fmla="*/ 44747 w 228212"/>
                <a:gd name="csY62" fmla="*/ 171159 h 198007"/>
                <a:gd name="csX63" fmla="*/ 43069 w 228212"/>
                <a:gd name="csY63" fmla="*/ 173396 h 198007"/>
                <a:gd name="csX64" fmla="*/ 26849 w 228212"/>
                <a:gd name="csY64" fmla="*/ 173396 h 198007"/>
                <a:gd name="csX65" fmla="*/ 26849 w 228212"/>
                <a:gd name="csY65" fmla="*/ 178430 h 198007"/>
                <a:gd name="csX66" fmla="*/ 25170 w 228212"/>
                <a:gd name="csY66" fmla="*/ 180108 h 198007"/>
                <a:gd name="csX67" fmla="*/ 21815 w 228212"/>
                <a:gd name="csY67" fmla="*/ 182346 h 198007"/>
                <a:gd name="csX68" fmla="*/ 21815 w 228212"/>
                <a:gd name="csY68" fmla="*/ 184024 h 198007"/>
                <a:gd name="csX69" fmla="*/ 19577 w 228212"/>
                <a:gd name="csY69" fmla="*/ 184024 h 198007"/>
                <a:gd name="csX70" fmla="*/ 19577 w 228212"/>
                <a:gd name="csY70" fmla="*/ 185702 h 198007"/>
                <a:gd name="csX71" fmla="*/ 16221 w 228212"/>
                <a:gd name="csY71" fmla="*/ 185702 h 198007"/>
                <a:gd name="csX72" fmla="*/ 16221 w 228212"/>
                <a:gd name="csY72" fmla="*/ 184024 h 198007"/>
                <a:gd name="csX73" fmla="*/ 14543 w 228212"/>
                <a:gd name="csY73" fmla="*/ 184024 h 198007"/>
                <a:gd name="csX74" fmla="*/ 14543 w 228212"/>
                <a:gd name="csY74" fmla="*/ 182346 h 198007"/>
                <a:gd name="csX75" fmla="*/ 12865 w 228212"/>
                <a:gd name="csY75" fmla="*/ 182346 h 198007"/>
                <a:gd name="csX76" fmla="*/ 12865 w 228212"/>
                <a:gd name="csY76" fmla="*/ 184024 h 198007"/>
                <a:gd name="csX77" fmla="*/ 10628 w 228212"/>
                <a:gd name="csY77" fmla="*/ 184024 h 198007"/>
                <a:gd name="csX78" fmla="*/ 8950 w 228212"/>
                <a:gd name="csY78" fmla="*/ 180108 h 198007"/>
                <a:gd name="csX79" fmla="*/ 7272 w 228212"/>
                <a:gd name="csY79" fmla="*/ 180108 h 198007"/>
                <a:gd name="csX80" fmla="*/ 7272 w 228212"/>
                <a:gd name="csY80" fmla="*/ 178430 h 198007"/>
                <a:gd name="csX81" fmla="*/ 10628 w 228212"/>
                <a:gd name="csY81" fmla="*/ 178430 h 198007"/>
                <a:gd name="csX82" fmla="*/ 10628 w 228212"/>
                <a:gd name="csY82" fmla="*/ 176752 h 198007"/>
                <a:gd name="csX83" fmla="*/ 8950 w 228212"/>
                <a:gd name="csY83" fmla="*/ 176752 h 198007"/>
                <a:gd name="csX84" fmla="*/ 8950 w 228212"/>
                <a:gd name="csY84" fmla="*/ 173396 h 198007"/>
                <a:gd name="csX85" fmla="*/ 10628 w 228212"/>
                <a:gd name="csY85" fmla="*/ 173396 h 198007"/>
                <a:gd name="csX86" fmla="*/ 10628 w 228212"/>
                <a:gd name="csY86" fmla="*/ 171159 h 198007"/>
                <a:gd name="csX87" fmla="*/ 12865 w 228212"/>
                <a:gd name="csY87" fmla="*/ 169481 h 198007"/>
                <a:gd name="csX88" fmla="*/ 10628 w 228212"/>
                <a:gd name="csY88" fmla="*/ 167803 h 198007"/>
                <a:gd name="csX89" fmla="*/ 10628 w 228212"/>
                <a:gd name="csY89" fmla="*/ 166125 h 198007"/>
                <a:gd name="csX90" fmla="*/ 8950 w 228212"/>
                <a:gd name="csY90" fmla="*/ 166125 h 198007"/>
                <a:gd name="csX91" fmla="*/ 8950 w 228212"/>
                <a:gd name="csY91" fmla="*/ 164447 h 198007"/>
                <a:gd name="csX92" fmla="*/ 7272 w 228212"/>
                <a:gd name="csY92" fmla="*/ 164447 h 198007"/>
                <a:gd name="csX93" fmla="*/ 7272 w 228212"/>
                <a:gd name="csY93" fmla="*/ 162209 h 198007"/>
                <a:gd name="csX94" fmla="*/ 3915 w 228212"/>
                <a:gd name="csY94" fmla="*/ 162209 h 198007"/>
                <a:gd name="csX95" fmla="*/ 3915 w 228212"/>
                <a:gd name="csY95" fmla="*/ 160531 h 198007"/>
                <a:gd name="csX96" fmla="*/ 0 w 228212"/>
                <a:gd name="csY96" fmla="*/ 160531 h 198007"/>
                <a:gd name="csX97" fmla="*/ 0 w 228212"/>
                <a:gd name="csY97" fmla="*/ 158853 h 198007"/>
                <a:gd name="csX98" fmla="*/ 1678 w 228212"/>
                <a:gd name="csY98" fmla="*/ 155497 h 198007"/>
                <a:gd name="csX99" fmla="*/ 1678 w 228212"/>
                <a:gd name="csY99" fmla="*/ 153819 h 198007"/>
                <a:gd name="csX100" fmla="*/ 3915 w 228212"/>
                <a:gd name="csY100" fmla="*/ 149904 h 198007"/>
                <a:gd name="csX101" fmla="*/ 5593 w 228212"/>
                <a:gd name="csY101" fmla="*/ 149904 h 198007"/>
                <a:gd name="csX102" fmla="*/ 5593 w 228212"/>
                <a:gd name="csY102" fmla="*/ 148226 h 198007"/>
                <a:gd name="csX103" fmla="*/ 7272 w 228212"/>
                <a:gd name="csY103" fmla="*/ 148226 h 198007"/>
                <a:gd name="csX104" fmla="*/ 8950 w 228212"/>
                <a:gd name="csY104" fmla="*/ 146548 h 198007"/>
                <a:gd name="csX105" fmla="*/ 12865 w 228212"/>
                <a:gd name="csY105" fmla="*/ 146548 h 198007"/>
                <a:gd name="csX106" fmla="*/ 14543 w 228212"/>
                <a:gd name="csY106" fmla="*/ 144870 h 198007"/>
                <a:gd name="csX107" fmla="*/ 16221 w 228212"/>
                <a:gd name="csY107" fmla="*/ 142632 h 198007"/>
                <a:gd name="csX108" fmla="*/ 17899 w 228212"/>
                <a:gd name="csY108" fmla="*/ 140954 h 198007"/>
                <a:gd name="csX109" fmla="*/ 17899 w 228212"/>
                <a:gd name="csY109" fmla="*/ 137598 h 198007"/>
                <a:gd name="csX110" fmla="*/ 16221 w 228212"/>
                <a:gd name="csY110" fmla="*/ 137598 h 198007"/>
                <a:gd name="csX111" fmla="*/ 16221 w 228212"/>
                <a:gd name="csY111" fmla="*/ 132005 h 198007"/>
                <a:gd name="csX112" fmla="*/ 17899 w 228212"/>
                <a:gd name="csY112" fmla="*/ 132005 h 198007"/>
                <a:gd name="csX113" fmla="*/ 17899 w 228212"/>
                <a:gd name="csY113" fmla="*/ 130327 h 198007"/>
                <a:gd name="csX114" fmla="*/ 16221 w 228212"/>
                <a:gd name="csY114" fmla="*/ 130327 h 198007"/>
                <a:gd name="csX115" fmla="*/ 16221 w 228212"/>
                <a:gd name="csY115" fmla="*/ 121377 h 198007"/>
                <a:gd name="csX116" fmla="*/ 14543 w 228212"/>
                <a:gd name="csY116" fmla="*/ 119699 h 198007"/>
                <a:gd name="csX117" fmla="*/ 14543 w 228212"/>
                <a:gd name="csY117" fmla="*/ 118021 h 198007"/>
                <a:gd name="csX118" fmla="*/ 12865 w 228212"/>
                <a:gd name="csY118" fmla="*/ 114106 h 198007"/>
                <a:gd name="csX119" fmla="*/ 12865 w 228212"/>
                <a:gd name="csY119" fmla="*/ 110750 h 198007"/>
                <a:gd name="csX120" fmla="*/ 10628 w 228212"/>
                <a:gd name="csY120" fmla="*/ 110750 h 198007"/>
                <a:gd name="csX121" fmla="*/ 10628 w 228212"/>
                <a:gd name="csY121" fmla="*/ 107394 h 198007"/>
                <a:gd name="csX122" fmla="*/ 8950 w 228212"/>
                <a:gd name="csY122" fmla="*/ 105156 h 198007"/>
                <a:gd name="csX123" fmla="*/ 8950 w 228212"/>
                <a:gd name="csY123" fmla="*/ 96766 h 198007"/>
                <a:gd name="csX124" fmla="*/ 7272 w 228212"/>
                <a:gd name="csY124" fmla="*/ 96766 h 198007"/>
                <a:gd name="csX125" fmla="*/ 7272 w 228212"/>
                <a:gd name="csY125" fmla="*/ 92851 h 198007"/>
                <a:gd name="csX126" fmla="*/ 23492 w 228212"/>
                <a:gd name="csY126" fmla="*/ 92851 h 198007"/>
                <a:gd name="csX127" fmla="*/ 25170 w 228212"/>
                <a:gd name="csY127" fmla="*/ 91173 h 198007"/>
                <a:gd name="csX128" fmla="*/ 25170 w 228212"/>
                <a:gd name="csY128" fmla="*/ 92851 h 198007"/>
                <a:gd name="csX129" fmla="*/ 26849 w 228212"/>
                <a:gd name="csY129" fmla="*/ 92851 h 198007"/>
                <a:gd name="csX130" fmla="*/ 26849 w 228212"/>
                <a:gd name="csY130" fmla="*/ 94529 h 198007"/>
                <a:gd name="csX131" fmla="*/ 30205 w 228212"/>
                <a:gd name="csY131" fmla="*/ 94529 h 198007"/>
                <a:gd name="csX132" fmla="*/ 30205 w 228212"/>
                <a:gd name="csY132" fmla="*/ 92851 h 198007"/>
                <a:gd name="csX133" fmla="*/ 32442 w 228212"/>
                <a:gd name="csY133" fmla="*/ 92851 h 198007"/>
                <a:gd name="csX134" fmla="*/ 32442 w 228212"/>
                <a:gd name="csY134" fmla="*/ 89495 h 198007"/>
                <a:gd name="csX135" fmla="*/ 35798 w 228212"/>
                <a:gd name="csY135" fmla="*/ 89495 h 198007"/>
                <a:gd name="csX136" fmla="*/ 35798 w 228212"/>
                <a:gd name="csY136" fmla="*/ 91173 h 198007"/>
                <a:gd name="csX137" fmla="*/ 37476 w 228212"/>
                <a:gd name="csY137" fmla="*/ 91173 h 198007"/>
                <a:gd name="csX138" fmla="*/ 37476 w 228212"/>
                <a:gd name="csY138" fmla="*/ 89495 h 198007"/>
                <a:gd name="csX139" fmla="*/ 39154 w 228212"/>
                <a:gd name="csY139" fmla="*/ 89495 h 198007"/>
                <a:gd name="csX140" fmla="*/ 39154 w 228212"/>
                <a:gd name="csY140" fmla="*/ 87817 h 198007"/>
                <a:gd name="csX141" fmla="*/ 37476 w 228212"/>
                <a:gd name="csY141" fmla="*/ 87817 h 198007"/>
                <a:gd name="csX142" fmla="*/ 37476 w 228212"/>
                <a:gd name="csY142" fmla="*/ 83901 h 198007"/>
                <a:gd name="csX143" fmla="*/ 41391 w 228212"/>
                <a:gd name="csY143" fmla="*/ 83901 h 198007"/>
                <a:gd name="csX144" fmla="*/ 43069 w 228212"/>
                <a:gd name="csY144" fmla="*/ 82223 h 198007"/>
                <a:gd name="csX145" fmla="*/ 43069 w 228212"/>
                <a:gd name="csY145" fmla="*/ 83901 h 198007"/>
                <a:gd name="csX146" fmla="*/ 44747 w 228212"/>
                <a:gd name="csY146" fmla="*/ 83901 h 198007"/>
                <a:gd name="csX147" fmla="*/ 46426 w 228212"/>
                <a:gd name="csY147" fmla="*/ 82223 h 198007"/>
                <a:gd name="csX148" fmla="*/ 48104 w 228212"/>
                <a:gd name="csY148" fmla="*/ 82223 h 198007"/>
                <a:gd name="csX149" fmla="*/ 48104 w 228212"/>
                <a:gd name="csY149" fmla="*/ 78867 h 198007"/>
                <a:gd name="csX150" fmla="*/ 52019 w 228212"/>
                <a:gd name="csY150" fmla="*/ 78867 h 198007"/>
                <a:gd name="csX151" fmla="*/ 52019 w 228212"/>
                <a:gd name="csY151" fmla="*/ 76630 h 198007"/>
                <a:gd name="csX152" fmla="*/ 53697 w 228212"/>
                <a:gd name="csY152" fmla="*/ 78867 h 198007"/>
                <a:gd name="csX153" fmla="*/ 55375 w 228212"/>
                <a:gd name="csY153" fmla="*/ 78867 h 198007"/>
                <a:gd name="csX154" fmla="*/ 55375 w 228212"/>
                <a:gd name="csY154" fmla="*/ 76630 h 198007"/>
                <a:gd name="csX155" fmla="*/ 55375 w 228212"/>
                <a:gd name="csY155" fmla="*/ 78867 h 198007"/>
                <a:gd name="csX156" fmla="*/ 55375 w 228212"/>
                <a:gd name="csY156" fmla="*/ 76630 h 198007"/>
                <a:gd name="csX157" fmla="*/ 57053 w 228212"/>
                <a:gd name="csY157" fmla="*/ 74952 h 198007"/>
                <a:gd name="csX158" fmla="*/ 57053 w 228212"/>
                <a:gd name="csY158" fmla="*/ 69918 h 198007"/>
                <a:gd name="csX159" fmla="*/ 58731 w 228212"/>
                <a:gd name="csY159" fmla="*/ 69918 h 198007"/>
                <a:gd name="csX160" fmla="*/ 58731 w 228212"/>
                <a:gd name="csY160" fmla="*/ 68240 h 198007"/>
                <a:gd name="csX161" fmla="*/ 60968 w 228212"/>
                <a:gd name="csY161" fmla="*/ 68240 h 198007"/>
                <a:gd name="csX162" fmla="*/ 60968 w 228212"/>
                <a:gd name="csY162" fmla="*/ 57053 h 198007"/>
                <a:gd name="csX163" fmla="*/ 62646 w 228212"/>
                <a:gd name="csY163" fmla="*/ 57053 h 198007"/>
                <a:gd name="csX164" fmla="*/ 62646 w 228212"/>
                <a:gd name="csY164" fmla="*/ 52019 h 198007"/>
                <a:gd name="csX165" fmla="*/ 67681 w 228212"/>
                <a:gd name="csY165" fmla="*/ 52019 h 198007"/>
                <a:gd name="csX166" fmla="*/ 67681 w 228212"/>
                <a:gd name="csY166" fmla="*/ 50341 h 198007"/>
                <a:gd name="csX167" fmla="*/ 69918 w 228212"/>
                <a:gd name="csY167" fmla="*/ 50341 h 198007"/>
                <a:gd name="csX168" fmla="*/ 69918 w 228212"/>
                <a:gd name="csY168" fmla="*/ 48103 h 198007"/>
                <a:gd name="csX169" fmla="*/ 73274 w 228212"/>
                <a:gd name="csY169" fmla="*/ 48103 h 198007"/>
                <a:gd name="csX170" fmla="*/ 73274 w 228212"/>
                <a:gd name="csY170" fmla="*/ 43069 h 198007"/>
                <a:gd name="csX171" fmla="*/ 83901 w 228212"/>
                <a:gd name="csY171" fmla="*/ 43069 h 198007"/>
                <a:gd name="csX172" fmla="*/ 83901 w 228212"/>
                <a:gd name="csY172" fmla="*/ 39713 h 198007"/>
                <a:gd name="csX173" fmla="*/ 85580 w 228212"/>
                <a:gd name="csY173" fmla="*/ 39713 h 198007"/>
                <a:gd name="csX174" fmla="*/ 85580 w 228212"/>
                <a:gd name="csY174" fmla="*/ 37476 h 198007"/>
                <a:gd name="csX175" fmla="*/ 87258 w 228212"/>
                <a:gd name="csY175" fmla="*/ 35798 h 198007"/>
                <a:gd name="csX176" fmla="*/ 78868 w 228212"/>
                <a:gd name="csY176" fmla="*/ 35798 h 198007"/>
                <a:gd name="csX177" fmla="*/ 78868 w 228212"/>
                <a:gd name="csY177" fmla="*/ 34120 h 198007"/>
                <a:gd name="csX178" fmla="*/ 80545 w 228212"/>
                <a:gd name="csY178" fmla="*/ 34120 h 198007"/>
                <a:gd name="csX179" fmla="*/ 80545 w 228212"/>
                <a:gd name="csY179" fmla="*/ 25170 h 198007"/>
                <a:gd name="csX180" fmla="*/ 82223 w 228212"/>
                <a:gd name="csY180" fmla="*/ 25170 h 198007"/>
                <a:gd name="csX181" fmla="*/ 82223 w 228212"/>
                <a:gd name="csY181" fmla="*/ 19577 h 198007"/>
                <a:gd name="csX182" fmla="*/ 87258 w 228212"/>
                <a:gd name="csY182" fmla="*/ 19577 h 198007"/>
                <a:gd name="csX183" fmla="*/ 87258 w 228212"/>
                <a:gd name="csY183" fmla="*/ 16221 h 198007"/>
                <a:gd name="csX184" fmla="*/ 89495 w 228212"/>
                <a:gd name="csY184" fmla="*/ 16221 h 198007"/>
                <a:gd name="csX185" fmla="*/ 91173 w 228212"/>
                <a:gd name="csY185" fmla="*/ 14543 h 198007"/>
                <a:gd name="csX186" fmla="*/ 92851 w 228212"/>
                <a:gd name="csY186" fmla="*/ 14543 h 198007"/>
                <a:gd name="csX187" fmla="*/ 92851 w 228212"/>
                <a:gd name="csY187" fmla="*/ 12865 h 198007"/>
                <a:gd name="csX188" fmla="*/ 94529 w 228212"/>
                <a:gd name="csY188" fmla="*/ 12865 h 198007"/>
                <a:gd name="csX189" fmla="*/ 96207 w 228212"/>
                <a:gd name="csY189" fmla="*/ 14543 h 198007"/>
                <a:gd name="csX190" fmla="*/ 96207 w 228212"/>
                <a:gd name="csY190" fmla="*/ 16221 h 198007"/>
                <a:gd name="csX191" fmla="*/ 98445 w 228212"/>
                <a:gd name="csY191" fmla="*/ 16221 h 198007"/>
                <a:gd name="csX192" fmla="*/ 98445 w 228212"/>
                <a:gd name="csY192" fmla="*/ 14543 h 198007"/>
                <a:gd name="csX193" fmla="*/ 100122 w 228212"/>
                <a:gd name="csY193" fmla="*/ 14543 h 198007"/>
                <a:gd name="csX194" fmla="*/ 100122 w 228212"/>
                <a:gd name="csY194" fmla="*/ 16221 h 198007"/>
                <a:gd name="csX195" fmla="*/ 105157 w 228212"/>
                <a:gd name="csY195" fmla="*/ 16221 h 198007"/>
                <a:gd name="csX196" fmla="*/ 105157 w 228212"/>
                <a:gd name="csY196" fmla="*/ 8949 h 198007"/>
                <a:gd name="csX197" fmla="*/ 107394 w 228212"/>
                <a:gd name="csY197" fmla="*/ 8949 h 198007"/>
                <a:gd name="csX198" fmla="*/ 109072 w 228212"/>
                <a:gd name="csY198" fmla="*/ 7271 h 198007"/>
                <a:gd name="csX199" fmla="*/ 110750 w 228212"/>
                <a:gd name="csY199" fmla="*/ 7271 h 198007"/>
                <a:gd name="csX200" fmla="*/ 110750 w 228212"/>
                <a:gd name="csY200" fmla="*/ 3915 h 198007"/>
                <a:gd name="csX201" fmla="*/ 114106 w 228212"/>
                <a:gd name="csY201" fmla="*/ 3915 h 198007"/>
                <a:gd name="csX202" fmla="*/ 114106 w 228212"/>
                <a:gd name="csY202" fmla="*/ 2237 h 198007"/>
                <a:gd name="csX203" fmla="*/ 115784 w 228212"/>
                <a:gd name="csY203" fmla="*/ 2237 h 198007"/>
                <a:gd name="csX204" fmla="*/ 115784 w 228212"/>
                <a:gd name="csY204" fmla="*/ 0 h 198007"/>
                <a:gd name="csX205" fmla="*/ 119699 w 228212"/>
                <a:gd name="csY205" fmla="*/ 0 h 198007"/>
                <a:gd name="csX206" fmla="*/ 119699 w 228212"/>
                <a:gd name="csY206" fmla="*/ 2237 h 198007"/>
                <a:gd name="csX207" fmla="*/ 121377 w 228212"/>
                <a:gd name="csY207" fmla="*/ 2237 h 198007"/>
                <a:gd name="csX208" fmla="*/ 121377 w 228212"/>
                <a:gd name="csY208" fmla="*/ 3915 h 198007"/>
                <a:gd name="csX209" fmla="*/ 123055 w 228212"/>
                <a:gd name="csY209" fmla="*/ 3915 h 198007"/>
                <a:gd name="csX210" fmla="*/ 123055 w 228212"/>
                <a:gd name="csY210" fmla="*/ 2237 h 198007"/>
                <a:gd name="csX211" fmla="*/ 124734 w 228212"/>
                <a:gd name="csY211" fmla="*/ 2237 h 198007"/>
                <a:gd name="csX212" fmla="*/ 124734 w 228212"/>
                <a:gd name="csY212" fmla="*/ 3915 h 198007"/>
                <a:gd name="csX213" fmla="*/ 126971 w 228212"/>
                <a:gd name="csY213" fmla="*/ 3915 h 198007"/>
                <a:gd name="csX214" fmla="*/ 126971 w 228212"/>
                <a:gd name="csY214" fmla="*/ 2237 h 198007"/>
                <a:gd name="csX215" fmla="*/ 128649 w 228212"/>
                <a:gd name="csY215" fmla="*/ 2237 h 198007"/>
                <a:gd name="csX216" fmla="*/ 128649 w 228212"/>
                <a:gd name="csY216" fmla="*/ 3915 h 198007"/>
                <a:gd name="csX217" fmla="*/ 130327 w 228212"/>
                <a:gd name="csY217" fmla="*/ 2237 h 198007"/>
                <a:gd name="csX218" fmla="*/ 130327 w 228212"/>
                <a:gd name="csY218" fmla="*/ 5593 h 198007"/>
                <a:gd name="csX219" fmla="*/ 132005 w 228212"/>
                <a:gd name="csY219" fmla="*/ 5593 h 198007"/>
                <a:gd name="csX220" fmla="*/ 132005 w 228212"/>
                <a:gd name="csY220" fmla="*/ 7271 h 198007"/>
                <a:gd name="csX221" fmla="*/ 137598 w 228212"/>
                <a:gd name="csY221" fmla="*/ 7271 h 198007"/>
                <a:gd name="csX222" fmla="*/ 137598 w 228212"/>
                <a:gd name="csY222" fmla="*/ 5593 h 198007"/>
                <a:gd name="csX223" fmla="*/ 142632 w 228212"/>
                <a:gd name="csY223" fmla="*/ 5593 h 198007"/>
                <a:gd name="csX224" fmla="*/ 144311 w 228212"/>
                <a:gd name="csY224" fmla="*/ 7271 h 198007"/>
                <a:gd name="csX225" fmla="*/ 149904 w 228212"/>
                <a:gd name="csY225" fmla="*/ 7271 h 198007"/>
                <a:gd name="csX226" fmla="*/ 149904 w 228212"/>
                <a:gd name="csY226" fmla="*/ 11187 h 198007"/>
                <a:gd name="csX227" fmla="*/ 148226 w 228212"/>
                <a:gd name="csY227" fmla="*/ 11187 h 198007"/>
                <a:gd name="csX228" fmla="*/ 148226 w 228212"/>
                <a:gd name="csY228" fmla="*/ 14543 h 198007"/>
                <a:gd name="csX229" fmla="*/ 146548 w 228212"/>
                <a:gd name="csY229" fmla="*/ 16221 h 198007"/>
                <a:gd name="csX230" fmla="*/ 146548 w 228212"/>
                <a:gd name="csY230" fmla="*/ 17899 h 198007"/>
                <a:gd name="csX231" fmla="*/ 149904 w 228212"/>
                <a:gd name="csY231" fmla="*/ 17899 h 198007"/>
                <a:gd name="csX232" fmla="*/ 149904 w 228212"/>
                <a:gd name="csY232" fmla="*/ 19577 h 198007"/>
                <a:gd name="csX233" fmla="*/ 151582 w 228212"/>
                <a:gd name="csY233" fmla="*/ 19577 h 198007"/>
                <a:gd name="csX234" fmla="*/ 151582 w 228212"/>
                <a:gd name="csY234" fmla="*/ 16221 h 198007"/>
                <a:gd name="csX235" fmla="*/ 158853 w 228212"/>
                <a:gd name="csY235" fmla="*/ 16221 h 198007"/>
                <a:gd name="csX236" fmla="*/ 158853 w 228212"/>
                <a:gd name="csY236" fmla="*/ 12865 h 198007"/>
                <a:gd name="csX237" fmla="*/ 169481 w 228212"/>
                <a:gd name="csY237" fmla="*/ 12865 h 198007"/>
                <a:gd name="csX238" fmla="*/ 169481 w 228212"/>
                <a:gd name="csY238" fmla="*/ 14543 h 198007"/>
                <a:gd name="csX239" fmla="*/ 175075 w 228212"/>
                <a:gd name="csY239" fmla="*/ 14543 h 198007"/>
                <a:gd name="csX240" fmla="*/ 175075 w 228212"/>
                <a:gd name="csY240" fmla="*/ 17899 h 198007"/>
                <a:gd name="csX241" fmla="*/ 176752 w 228212"/>
                <a:gd name="csY241" fmla="*/ 17899 h 198007"/>
                <a:gd name="csX242" fmla="*/ 176752 w 228212"/>
                <a:gd name="csY242" fmla="*/ 21814 h 198007"/>
                <a:gd name="csX243" fmla="*/ 180108 w 228212"/>
                <a:gd name="csY243" fmla="*/ 21814 h 198007"/>
                <a:gd name="csX244" fmla="*/ 180108 w 228212"/>
                <a:gd name="csY244" fmla="*/ 23492 h 198007"/>
                <a:gd name="csX245" fmla="*/ 185702 w 228212"/>
                <a:gd name="csY245" fmla="*/ 23492 h 198007"/>
                <a:gd name="csX246" fmla="*/ 185702 w 228212"/>
                <a:gd name="csY246" fmla="*/ 28526 h 198007"/>
                <a:gd name="csX247" fmla="*/ 184024 w 228212"/>
                <a:gd name="csY247" fmla="*/ 28526 h 198007"/>
                <a:gd name="csX248" fmla="*/ 184024 w 228212"/>
                <a:gd name="csY248" fmla="*/ 30764 h 198007"/>
                <a:gd name="csX249" fmla="*/ 185702 w 228212"/>
                <a:gd name="csY249" fmla="*/ 32442 h 198007"/>
                <a:gd name="csX250" fmla="*/ 185702 w 228212"/>
                <a:gd name="csY250" fmla="*/ 34120 h 198007"/>
                <a:gd name="csX251" fmla="*/ 184024 w 228212"/>
                <a:gd name="csY251" fmla="*/ 34120 h 198007"/>
                <a:gd name="csX252" fmla="*/ 181786 w 228212"/>
                <a:gd name="csY252" fmla="*/ 35798 h 198007"/>
                <a:gd name="csX253" fmla="*/ 181786 w 228212"/>
                <a:gd name="csY253" fmla="*/ 37476 h 198007"/>
                <a:gd name="csX254" fmla="*/ 184024 w 228212"/>
                <a:gd name="csY254" fmla="*/ 37476 h 198007"/>
                <a:gd name="csX255" fmla="*/ 184024 w 228212"/>
                <a:gd name="csY255" fmla="*/ 39713 h 198007"/>
                <a:gd name="csX256" fmla="*/ 185702 w 228212"/>
                <a:gd name="csY256" fmla="*/ 41391 h 198007"/>
                <a:gd name="csX257" fmla="*/ 185702 w 228212"/>
                <a:gd name="csY257" fmla="*/ 43069 h 198007"/>
                <a:gd name="csX258" fmla="*/ 185702 w 228212"/>
                <a:gd name="csY258" fmla="*/ 43069 h 198007"/>
                <a:gd name="csX259" fmla="*/ 185702 w 228212"/>
                <a:gd name="csY259" fmla="*/ 46425 h 198007"/>
                <a:gd name="csX260" fmla="*/ 187380 w 228212"/>
                <a:gd name="csY260" fmla="*/ 46425 h 198007"/>
                <a:gd name="csX261" fmla="*/ 185702 w 228212"/>
                <a:gd name="csY261" fmla="*/ 48103 h 198007"/>
                <a:gd name="csX262" fmla="*/ 185702 w 228212"/>
                <a:gd name="csY262" fmla="*/ 50341 h 198007"/>
                <a:gd name="csX263" fmla="*/ 184024 w 228212"/>
                <a:gd name="csY263" fmla="*/ 50341 h 198007"/>
                <a:gd name="csX264" fmla="*/ 184024 w 228212"/>
                <a:gd name="csY264" fmla="*/ 52019 h 198007"/>
                <a:gd name="csX265" fmla="*/ 181786 w 228212"/>
                <a:gd name="csY265" fmla="*/ 52019 h 198007"/>
                <a:gd name="csX266" fmla="*/ 181786 w 228212"/>
                <a:gd name="csY266" fmla="*/ 53697 h 198007"/>
                <a:gd name="csX267" fmla="*/ 180108 w 228212"/>
                <a:gd name="csY267" fmla="*/ 55375 h 198007"/>
                <a:gd name="csX268" fmla="*/ 180108 w 228212"/>
                <a:gd name="csY268" fmla="*/ 57053 h 198007"/>
                <a:gd name="csX269" fmla="*/ 181786 w 228212"/>
                <a:gd name="csY269" fmla="*/ 57053 h 198007"/>
                <a:gd name="csX270" fmla="*/ 181786 w 228212"/>
                <a:gd name="csY270" fmla="*/ 59290 h 198007"/>
                <a:gd name="csX271" fmla="*/ 185702 w 228212"/>
                <a:gd name="csY271" fmla="*/ 59290 h 198007"/>
                <a:gd name="csX272" fmla="*/ 185702 w 228212"/>
                <a:gd name="csY272" fmla="*/ 60968 h 198007"/>
                <a:gd name="csX273" fmla="*/ 187380 w 228212"/>
                <a:gd name="csY273" fmla="*/ 60968 h 198007"/>
                <a:gd name="csX274" fmla="*/ 185702 w 228212"/>
                <a:gd name="csY274" fmla="*/ 62646 h 198007"/>
                <a:gd name="csX275" fmla="*/ 190736 w 228212"/>
                <a:gd name="csY275" fmla="*/ 62646 h 198007"/>
                <a:gd name="csX276" fmla="*/ 190736 w 228212"/>
                <a:gd name="csY276" fmla="*/ 64324 h 198007"/>
                <a:gd name="csX277" fmla="*/ 189058 w 228212"/>
                <a:gd name="csY277" fmla="*/ 66002 h 198007"/>
                <a:gd name="csX278" fmla="*/ 189058 w 228212"/>
                <a:gd name="csY278" fmla="*/ 71596 h 198007"/>
                <a:gd name="csX279" fmla="*/ 192973 w 228212"/>
                <a:gd name="csY279" fmla="*/ 71596 h 198007"/>
                <a:gd name="csX280" fmla="*/ 192973 w 228212"/>
                <a:gd name="csY280" fmla="*/ 74952 h 198007"/>
                <a:gd name="csX281" fmla="*/ 194652 w 228212"/>
                <a:gd name="csY281" fmla="*/ 76630 h 198007"/>
                <a:gd name="csX282" fmla="*/ 194652 w 228212"/>
                <a:gd name="csY282" fmla="*/ 76630 h 198007"/>
                <a:gd name="csX283" fmla="*/ 194652 w 228212"/>
                <a:gd name="csY283" fmla="*/ 80545 h 198007"/>
                <a:gd name="csX284" fmla="*/ 196329 w 228212"/>
                <a:gd name="csY284" fmla="*/ 80545 h 198007"/>
                <a:gd name="csX285" fmla="*/ 196329 w 228212"/>
                <a:gd name="csY285" fmla="*/ 82223 h 198007"/>
                <a:gd name="csX286" fmla="*/ 198007 w 228212"/>
                <a:gd name="csY286" fmla="*/ 82223 h 198007"/>
                <a:gd name="csX287" fmla="*/ 198007 w 228212"/>
                <a:gd name="csY287" fmla="*/ 83901 h 198007"/>
                <a:gd name="csX288" fmla="*/ 203601 w 228212"/>
                <a:gd name="csY288" fmla="*/ 83901 h 198007"/>
                <a:gd name="csX289" fmla="*/ 203601 w 228212"/>
                <a:gd name="csY289" fmla="*/ 85579 h 198007"/>
                <a:gd name="csX290" fmla="*/ 205279 w 228212"/>
                <a:gd name="csY290" fmla="*/ 85579 h 198007"/>
                <a:gd name="csX291" fmla="*/ 205279 w 228212"/>
                <a:gd name="csY291" fmla="*/ 87817 h 198007"/>
                <a:gd name="csX292" fmla="*/ 206957 w 228212"/>
                <a:gd name="csY292" fmla="*/ 87817 h 198007"/>
                <a:gd name="csX293" fmla="*/ 206957 w 228212"/>
                <a:gd name="csY293" fmla="*/ 92851 h 198007"/>
                <a:gd name="csX294" fmla="*/ 205279 w 228212"/>
                <a:gd name="csY294" fmla="*/ 94529 h 198007"/>
                <a:gd name="csX295" fmla="*/ 205279 w 228212"/>
                <a:gd name="csY295" fmla="*/ 98444 h 198007"/>
                <a:gd name="csX296" fmla="*/ 215906 w 228212"/>
                <a:gd name="csY296" fmla="*/ 98444 h 198007"/>
                <a:gd name="csX297" fmla="*/ 215906 w 228212"/>
                <a:gd name="csY297" fmla="*/ 100122 h 198007"/>
                <a:gd name="csX298" fmla="*/ 219262 w 228212"/>
                <a:gd name="csY298" fmla="*/ 100122 h 198007"/>
                <a:gd name="csX299" fmla="*/ 221500 w 228212"/>
                <a:gd name="csY299" fmla="*/ 101800 h 198007"/>
                <a:gd name="csX300" fmla="*/ 221500 w 228212"/>
                <a:gd name="csY300" fmla="*/ 101800 h 198007"/>
                <a:gd name="csX301" fmla="*/ 221500 w 228212"/>
                <a:gd name="csY301" fmla="*/ 107394 h 198007"/>
                <a:gd name="csX302" fmla="*/ 223178 w 228212"/>
                <a:gd name="csY302" fmla="*/ 109072 h 198007"/>
                <a:gd name="csX303" fmla="*/ 223178 w 228212"/>
                <a:gd name="csY303" fmla="*/ 110750 h 198007"/>
                <a:gd name="csX304" fmla="*/ 224856 w 228212"/>
                <a:gd name="csY304" fmla="*/ 110750 h 198007"/>
                <a:gd name="csX305" fmla="*/ 224856 w 228212"/>
                <a:gd name="csY305" fmla="*/ 112428 h 198007"/>
                <a:gd name="csX306" fmla="*/ 228212 w 228212"/>
                <a:gd name="csY306" fmla="*/ 112428 h 198007"/>
                <a:gd name="csX307" fmla="*/ 228212 w 228212"/>
                <a:gd name="csY307" fmla="*/ 118021 h 198007"/>
                <a:gd name="csX308" fmla="*/ 223178 w 228212"/>
                <a:gd name="csY308" fmla="*/ 118021 h 198007"/>
                <a:gd name="csX309" fmla="*/ 223178 w 228212"/>
                <a:gd name="csY309" fmla="*/ 119699 h 198007"/>
                <a:gd name="csX310" fmla="*/ 221500 w 228212"/>
                <a:gd name="csY310" fmla="*/ 119699 h 198007"/>
                <a:gd name="csX311" fmla="*/ 221500 w 228212"/>
                <a:gd name="csY311" fmla="*/ 123055 h 198007"/>
                <a:gd name="csX312" fmla="*/ 217584 w 228212"/>
                <a:gd name="csY312" fmla="*/ 123055 h 198007"/>
                <a:gd name="csX313" fmla="*/ 217584 w 228212"/>
                <a:gd name="csY313" fmla="*/ 125293 h 198007"/>
                <a:gd name="csX314" fmla="*/ 215906 w 228212"/>
                <a:gd name="csY314" fmla="*/ 125293 h 198007"/>
                <a:gd name="csX315" fmla="*/ 215906 w 228212"/>
                <a:gd name="csY315" fmla="*/ 126971 h 198007"/>
                <a:gd name="csX316" fmla="*/ 215906 w 228212"/>
                <a:gd name="csY316" fmla="*/ 125293 h 198007"/>
                <a:gd name="csX317" fmla="*/ 214229 w 228212"/>
                <a:gd name="csY317" fmla="*/ 125293 h 198007"/>
                <a:gd name="csX318" fmla="*/ 214229 w 228212"/>
                <a:gd name="csY318" fmla="*/ 126971 h 198007"/>
                <a:gd name="csX319" fmla="*/ 206957 w 228212"/>
                <a:gd name="csY319" fmla="*/ 126971 h 198007"/>
                <a:gd name="csX320" fmla="*/ 206957 w 228212"/>
                <a:gd name="csY320" fmla="*/ 125293 h 198007"/>
                <a:gd name="csX321" fmla="*/ 205279 w 228212"/>
                <a:gd name="csY321" fmla="*/ 125293 h 198007"/>
                <a:gd name="csX322" fmla="*/ 205279 w 228212"/>
                <a:gd name="csY322" fmla="*/ 123055 h 198007"/>
                <a:gd name="csX323" fmla="*/ 203601 w 228212"/>
                <a:gd name="csY323" fmla="*/ 123055 h 198007"/>
                <a:gd name="csX324" fmla="*/ 203601 w 228212"/>
                <a:gd name="csY324" fmla="*/ 121377 h 198007"/>
                <a:gd name="csX325" fmla="*/ 199685 w 228212"/>
                <a:gd name="csY325" fmla="*/ 121377 h 198007"/>
                <a:gd name="csX326" fmla="*/ 199685 w 228212"/>
                <a:gd name="csY326" fmla="*/ 123055 h 198007"/>
                <a:gd name="csX327" fmla="*/ 198007 w 228212"/>
                <a:gd name="csY327" fmla="*/ 123055 h 198007"/>
                <a:gd name="csX328" fmla="*/ 198007 w 228212"/>
                <a:gd name="csY328" fmla="*/ 121377 h 198007"/>
                <a:gd name="csX329" fmla="*/ 196329 w 228212"/>
                <a:gd name="csY329" fmla="*/ 121377 h 198007"/>
                <a:gd name="csX330" fmla="*/ 196329 w 228212"/>
                <a:gd name="csY330" fmla="*/ 123055 h 198007"/>
                <a:gd name="csX331" fmla="*/ 194652 w 228212"/>
                <a:gd name="csY331" fmla="*/ 123055 h 198007"/>
                <a:gd name="csX332" fmla="*/ 194652 w 228212"/>
                <a:gd name="csY332" fmla="*/ 128649 h 198007"/>
                <a:gd name="csX333" fmla="*/ 192973 w 228212"/>
                <a:gd name="csY333" fmla="*/ 128649 h 198007"/>
                <a:gd name="csX334" fmla="*/ 192973 w 228212"/>
                <a:gd name="csY334" fmla="*/ 130327 h 198007"/>
                <a:gd name="csX335" fmla="*/ 194652 w 228212"/>
                <a:gd name="csY335" fmla="*/ 130327 h 198007"/>
                <a:gd name="csX336" fmla="*/ 194652 w 228212"/>
                <a:gd name="csY336" fmla="*/ 133683 h 198007"/>
                <a:gd name="csX337" fmla="*/ 196329 w 228212"/>
                <a:gd name="csY337" fmla="*/ 133683 h 198007"/>
                <a:gd name="csX338" fmla="*/ 196329 w 228212"/>
                <a:gd name="csY338" fmla="*/ 135920 h 198007"/>
                <a:gd name="csX339" fmla="*/ 199685 w 228212"/>
                <a:gd name="csY339" fmla="*/ 135920 h 198007"/>
                <a:gd name="csX340" fmla="*/ 198007 w 228212"/>
                <a:gd name="csY340" fmla="*/ 137598 h 198007"/>
                <a:gd name="csX341" fmla="*/ 199685 w 228212"/>
                <a:gd name="csY341" fmla="*/ 137598 h 198007"/>
                <a:gd name="csX342" fmla="*/ 199685 w 228212"/>
                <a:gd name="csY342" fmla="*/ 142632 h 198007"/>
                <a:gd name="csX343" fmla="*/ 199685 w 228212"/>
                <a:gd name="csY343" fmla="*/ 142632 h 198007"/>
                <a:gd name="csX344" fmla="*/ 199685 w 228212"/>
                <a:gd name="csY344" fmla="*/ 146548 h 198007"/>
                <a:gd name="csX345" fmla="*/ 201363 w 228212"/>
                <a:gd name="csY345" fmla="*/ 148226 h 198007"/>
                <a:gd name="csX346" fmla="*/ 199685 w 228212"/>
                <a:gd name="csY346" fmla="*/ 148226 h 198007"/>
                <a:gd name="csX347" fmla="*/ 199685 w 228212"/>
                <a:gd name="csY347" fmla="*/ 153819 h 198007"/>
                <a:gd name="csX348" fmla="*/ 201363 w 228212"/>
                <a:gd name="csY348" fmla="*/ 153819 h 198007"/>
                <a:gd name="csX349" fmla="*/ 201363 w 228212"/>
                <a:gd name="csY349" fmla="*/ 155497 h 198007"/>
                <a:gd name="csX350" fmla="*/ 199685 w 228212"/>
                <a:gd name="csY350" fmla="*/ 157175 h 198007"/>
                <a:gd name="csX351" fmla="*/ 201363 w 228212"/>
                <a:gd name="csY351" fmla="*/ 158853 h 198007"/>
                <a:gd name="csX352" fmla="*/ 203601 w 228212"/>
                <a:gd name="csY352" fmla="*/ 158853 h 198007"/>
                <a:gd name="csX353" fmla="*/ 203601 w 228212"/>
                <a:gd name="csY353" fmla="*/ 162209 h 198007"/>
                <a:gd name="csX354" fmla="*/ 205279 w 228212"/>
                <a:gd name="csY354" fmla="*/ 162209 h 198007"/>
                <a:gd name="csX355" fmla="*/ 205279 w 228212"/>
                <a:gd name="csY355" fmla="*/ 166125 h 198007"/>
                <a:gd name="csX356" fmla="*/ 203601 w 228212"/>
                <a:gd name="csY356" fmla="*/ 166125 h 198007"/>
                <a:gd name="csX357" fmla="*/ 203601 w 228212"/>
                <a:gd name="csY357" fmla="*/ 164447 h 198007"/>
                <a:gd name="csX358" fmla="*/ 199685 w 228212"/>
                <a:gd name="csY358" fmla="*/ 166125 h 198007"/>
                <a:gd name="csX359" fmla="*/ 199685 w 228212"/>
                <a:gd name="csY359" fmla="*/ 164447 h 198007"/>
                <a:gd name="csX360" fmla="*/ 194652 w 228212"/>
                <a:gd name="csY360" fmla="*/ 164447 h 198007"/>
                <a:gd name="csX361" fmla="*/ 194652 w 228212"/>
                <a:gd name="csY361" fmla="*/ 166125 h 198007"/>
                <a:gd name="csX362" fmla="*/ 192973 w 228212"/>
                <a:gd name="csY362" fmla="*/ 167803 h 198007"/>
                <a:gd name="csX363" fmla="*/ 190736 w 228212"/>
                <a:gd name="csY363" fmla="*/ 167803 h 198007"/>
                <a:gd name="csX364" fmla="*/ 190736 w 228212"/>
                <a:gd name="csY364" fmla="*/ 166125 h 198007"/>
                <a:gd name="csX365" fmla="*/ 185702 w 228212"/>
                <a:gd name="csY365" fmla="*/ 166125 h 198007"/>
                <a:gd name="csX366" fmla="*/ 185702 w 228212"/>
                <a:gd name="csY366" fmla="*/ 167803 h 198007"/>
                <a:gd name="csX367" fmla="*/ 184024 w 228212"/>
                <a:gd name="csY367" fmla="*/ 167803 h 198007"/>
                <a:gd name="csX368" fmla="*/ 184024 w 228212"/>
                <a:gd name="csY368" fmla="*/ 171159 h 198007"/>
                <a:gd name="csX369" fmla="*/ 181786 w 228212"/>
                <a:gd name="csY369" fmla="*/ 171159 h 198007"/>
                <a:gd name="csX370" fmla="*/ 181786 w 228212"/>
                <a:gd name="csY370" fmla="*/ 173396 h 198007"/>
                <a:gd name="csX371" fmla="*/ 180108 w 228212"/>
                <a:gd name="csY371" fmla="*/ 173396 h 198007"/>
                <a:gd name="csX372" fmla="*/ 180108 w 228212"/>
                <a:gd name="csY372" fmla="*/ 175074 h 198007"/>
                <a:gd name="csX373" fmla="*/ 178430 w 228212"/>
                <a:gd name="csY373" fmla="*/ 176752 h 198007"/>
                <a:gd name="csX374" fmla="*/ 178430 w 228212"/>
                <a:gd name="csY374" fmla="*/ 178430 h 198007"/>
                <a:gd name="csX375" fmla="*/ 176752 w 228212"/>
                <a:gd name="csY375" fmla="*/ 178430 h 198007"/>
                <a:gd name="csX376" fmla="*/ 176752 w 228212"/>
                <a:gd name="csY376" fmla="*/ 180108 h 198007"/>
                <a:gd name="csX377" fmla="*/ 176752 w 228212"/>
                <a:gd name="csY377" fmla="*/ 180108 h 198007"/>
                <a:gd name="csX378" fmla="*/ 175075 w 228212"/>
                <a:gd name="csY378" fmla="*/ 182346 h 198007"/>
                <a:gd name="csX379" fmla="*/ 175075 w 228212"/>
                <a:gd name="csY379" fmla="*/ 185702 h 198007"/>
                <a:gd name="csX380" fmla="*/ 176752 w 228212"/>
                <a:gd name="csY380" fmla="*/ 185702 h 198007"/>
                <a:gd name="csX381" fmla="*/ 176752 w 228212"/>
                <a:gd name="csY381" fmla="*/ 190736 h 198007"/>
                <a:gd name="csX382" fmla="*/ 178430 w 228212"/>
                <a:gd name="csY382" fmla="*/ 194651 h 198007"/>
                <a:gd name="csX383" fmla="*/ 176752 w 228212"/>
                <a:gd name="csY383" fmla="*/ 194651 h 198007"/>
                <a:gd name="csX384" fmla="*/ 176752 w 228212"/>
                <a:gd name="csY384" fmla="*/ 198007 h 198007"/>
                <a:gd name="csX385" fmla="*/ 175075 w 228212"/>
                <a:gd name="csY385" fmla="*/ 198007 h 198007"/>
                <a:gd name="csX386" fmla="*/ 132005 w 228212"/>
                <a:gd name="csY386" fmla="*/ 189058 h 198007"/>
                <a:gd name="csX387" fmla="*/ 133683 w 228212"/>
                <a:gd name="csY387" fmla="*/ 189058 h 198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</a:cxnLst>
              <a:rect l="l" t="t" r="r" b="b"/>
              <a:pathLst>
                <a:path w="228212" h="198007">
                  <a:moveTo>
                    <a:pt x="175075" y="198007"/>
                  </a:moveTo>
                  <a:lnTo>
                    <a:pt x="175075" y="196329"/>
                  </a:lnTo>
                  <a:lnTo>
                    <a:pt x="171159" y="196329"/>
                  </a:lnTo>
                  <a:lnTo>
                    <a:pt x="171159" y="194651"/>
                  </a:lnTo>
                  <a:lnTo>
                    <a:pt x="171159" y="194651"/>
                  </a:lnTo>
                  <a:lnTo>
                    <a:pt x="171159" y="192973"/>
                  </a:lnTo>
                  <a:lnTo>
                    <a:pt x="169481" y="190736"/>
                  </a:lnTo>
                  <a:lnTo>
                    <a:pt x="169481" y="189058"/>
                  </a:lnTo>
                  <a:lnTo>
                    <a:pt x="158853" y="189058"/>
                  </a:lnTo>
                  <a:lnTo>
                    <a:pt x="158853" y="190736"/>
                  </a:lnTo>
                  <a:lnTo>
                    <a:pt x="157175" y="190736"/>
                  </a:lnTo>
                  <a:lnTo>
                    <a:pt x="157175" y="189058"/>
                  </a:lnTo>
                  <a:lnTo>
                    <a:pt x="155498" y="189058"/>
                  </a:lnTo>
                  <a:lnTo>
                    <a:pt x="157175" y="189058"/>
                  </a:lnTo>
                  <a:lnTo>
                    <a:pt x="151582" y="189058"/>
                  </a:lnTo>
                  <a:lnTo>
                    <a:pt x="151582" y="190736"/>
                  </a:lnTo>
                  <a:lnTo>
                    <a:pt x="148226" y="190736"/>
                  </a:lnTo>
                  <a:lnTo>
                    <a:pt x="148226" y="192973"/>
                  </a:lnTo>
                  <a:lnTo>
                    <a:pt x="146548" y="192973"/>
                  </a:lnTo>
                  <a:lnTo>
                    <a:pt x="146548" y="190736"/>
                  </a:lnTo>
                  <a:lnTo>
                    <a:pt x="144311" y="190736"/>
                  </a:lnTo>
                  <a:lnTo>
                    <a:pt x="144311" y="184024"/>
                  </a:lnTo>
                  <a:lnTo>
                    <a:pt x="139276" y="184024"/>
                  </a:lnTo>
                  <a:lnTo>
                    <a:pt x="139276" y="185702"/>
                  </a:lnTo>
                  <a:lnTo>
                    <a:pt x="133683" y="185702"/>
                  </a:lnTo>
                  <a:lnTo>
                    <a:pt x="133683" y="189058"/>
                  </a:lnTo>
                  <a:lnTo>
                    <a:pt x="130327" y="189058"/>
                  </a:lnTo>
                  <a:lnTo>
                    <a:pt x="130327" y="185702"/>
                  </a:lnTo>
                  <a:lnTo>
                    <a:pt x="121377" y="185702"/>
                  </a:lnTo>
                  <a:lnTo>
                    <a:pt x="121377" y="182346"/>
                  </a:lnTo>
                  <a:lnTo>
                    <a:pt x="119699" y="182346"/>
                  </a:lnTo>
                  <a:lnTo>
                    <a:pt x="119699" y="184024"/>
                  </a:lnTo>
                  <a:lnTo>
                    <a:pt x="118022" y="184024"/>
                  </a:lnTo>
                  <a:lnTo>
                    <a:pt x="118022" y="185702"/>
                  </a:lnTo>
                  <a:lnTo>
                    <a:pt x="112428" y="185702"/>
                  </a:lnTo>
                  <a:lnTo>
                    <a:pt x="112428" y="184024"/>
                  </a:lnTo>
                  <a:lnTo>
                    <a:pt x="110750" y="184024"/>
                  </a:lnTo>
                  <a:lnTo>
                    <a:pt x="110750" y="185702"/>
                  </a:lnTo>
                  <a:lnTo>
                    <a:pt x="109072" y="185702"/>
                  </a:lnTo>
                  <a:lnTo>
                    <a:pt x="109072" y="184024"/>
                  </a:lnTo>
                  <a:lnTo>
                    <a:pt x="103478" y="184024"/>
                  </a:lnTo>
                  <a:lnTo>
                    <a:pt x="103478" y="185702"/>
                  </a:lnTo>
                  <a:lnTo>
                    <a:pt x="101800" y="185702"/>
                  </a:lnTo>
                  <a:lnTo>
                    <a:pt x="101800" y="184024"/>
                  </a:lnTo>
                  <a:lnTo>
                    <a:pt x="98445" y="184024"/>
                  </a:lnTo>
                  <a:lnTo>
                    <a:pt x="96207" y="182346"/>
                  </a:lnTo>
                  <a:lnTo>
                    <a:pt x="96207" y="178430"/>
                  </a:lnTo>
                  <a:lnTo>
                    <a:pt x="85580" y="178430"/>
                  </a:lnTo>
                  <a:lnTo>
                    <a:pt x="85580" y="176752"/>
                  </a:lnTo>
                  <a:lnTo>
                    <a:pt x="76630" y="176752"/>
                  </a:lnTo>
                  <a:lnTo>
                    <a:pt x="76630" y="173396"/>
                  </a:lnTo>
                  <a:lnTo>
                    <a:pt x="74952" y="175074"/>
                  </a:lnTo>
                  <a:lnTo>
                    <a:pt x="69918" y="175074"/>
                  </a:lnTo>
                  <a:lnTo>
                    <a:pt x="69918" y="173396"/>
                  </a:lnTo>
                  <a:lnTo>
                    <a:pt x="67681" y="173396"/>
                  </a:lnTo>
                  <a:lnTo>
                    <a:pt x="66003" y="171159"/>
                  </a:lnTo>
                  <a:lnTo>
                    <a:pt x="66003" y="173396"/>
                  </a:lnTo>
                  <a:lnTo>
                    <a:pt x="57053" y="173396"/>
                  </a:lnTo>
                  <a:lnTo>
                    <a:pt x="55375" y="171159"/>
                  </a:lnTo>
                  <a:lnTo>
                    <a:pt x="55375" y="173396"/>
                  </a:lnTo>
                  <a:lnTo>
                    <a:pt x="52019" y="173396"/>
                  </a:lnTo>
                  <a:lnTo>
                    <a:pt x="52019" y="171159"/>
                  </a:lnTo>
                  <a:lnTo>
                    <a:pt x="44747" y="171159"/>
                  </a:lnTo>
                  <a:lnTo>
                    <a:pt x="43069" y="173396"/>
                  </a:lnTo>
                  <a:lnTo>
                    <a:pt x="26849" y="173396"/>
                  </a:lnTo>
                  <a:lnTo>
                    <a:pt x="26849" y="178430"/>
                  </a:lnTo>
                  <a:lnTo>
                    <a:pt x="25170" y="180108"/>
                  </a:lnTo>
                  <a:lnTo>
                    <a:pt x="21815" y="182346"/>
                  </a:lnTo>
                  <a:lnTo>
                    <a:pt x="21815" y="184024"/>
                  </a:lnTo>
                  <a:lnTo>
                    <a:pt x="19577" y="184024"/>
                  </a:lnTo>
                  <a:lnTo>
                    <a:pt x="19577" y="185702"/>
                  </a:lnTo>
                  <a:lnTo>
                    <a:pt x="16221" y="185702"/>
                  </a:lnTo>
                  <a:lnTo>
                    <a:pt x="16221" y="184024"/>
                  </a:lnTo>
                  <a:lnTo>
                    <a:pt x="14543" y="184024"/>
                  </a:lnTo>
                  <a:lnTo>
                    <a:pt x="14543" y="182346"/>
                  </a:lnTo>
                  <a:lnTo>
                    <a:pt x="12865" y="182346"/>
                  </a:lnTo>
                  <a:lnTo>
                    <a:pt x="12865" y="184024"/>
                  </a:lnTo>
                  <a:lnTo>
                    <a:pt x="10628" y="184024"/>
                  </a:lnTo>
                  <a:lnTo>
                    <a:pt x="8950" y="180108"/>
                  </a:lnTo>
                  <a:lnTo>
                    <a:pt x="7272" y="180108"/>
                  </a:lnTo>
                  <a:lnTo>
                    <a:pt x="7272" y="178430"/>
                  </a:lnTo>
                  <a:lnTo>
                    <a:pt x="10628" y="178430"/>
                  </a:lnTo>
                  <a:lnTo>
                    <a:pt x="10628" y="176752"/>
                  </a:lnTo>
                  <a:lnTo>
                    <a:pt x="8950" y="176752"/>
                  </a:lnTo>
                  <a:lnTo>
                    <a:pt x="8950" y="173396"/>
                  </a:lnTo>
                  <a:lnTo>
                    <a:pt x="10628" y="173396"/>
                  </a:lnTo>
                  <a:lnTo>
                    <a:pt x="10628" y="171159"/>
                  </a:lnTo>
                  <a:lnTo>
                    <a:pt x="12865" y="169481"/>
                  </a:lnTo>
                  <a:lnTo>
                    <a:pt x="10628" y="167803"/>
                  </a:lnTo>
                  <a:lnTo>
                    <a:pt x="10628" y="166125"/>
                  </a:lnTo>
                  <a:lnTo>
                    <a:pt x="8950" y="166125"/>
                  </a:lnTo>
                  <a:lnTo>
                    <a:pt x="8950" y="164447"/>
                  </a:lnTo>
                  <a:lnTo>
                    <a:pt x="7272" y="164447"/>
                  </a:lnTo>
                  <a:lnTo>
                    <a:pt x="7272" y="162209"/>
                  </a:lnTo>
                  <a:lnTo>
                    <a:pt x="3915" y="162209"/>
                  </a:lnTo>
                  <a:lnTo>
                    <a:pt x="3915" y="160531"/>
                  </a:lnTo>
                  <a:lnTo>
                    <a:pt x="0" y="160531"/>
                  </a:lnTo>
                  <a:lnTo>
                    <a:pt x="0" y="158853"/>
                  </a:lnTo>
                  <a:lnTo>
                    <a:pt x="1678" y="155497"/>
                  </a:lnTo>
                  <a:lnTo>
                    <a:pt x="1678" y="153819"/>
                  </a:lnTo>
                  <a:lnTo>
                    <a:pt x="3915" y="149904"/>
                  </a:lnTo>
                  <a:lnTo>
                    <a:pt x="5593" y="149904"/>
                  </a:lnTo>
                  <a:lnTo>
                    <a:pt x="5593" y="148226"/>
                  </a:lnTo>
                  <a:lnTo>
                    <a:pt x="7272" y="148226"/>
                  </a:lnTo>
                  <a:lnTo>
                    <a:pt x="8950" y="146548"/>
                  </a:lnTo>
                  <a:lnTo>
                    <a:pt x="12865" y="146548"/>
                  </a:lnTo>
                  <a:lnTo>
                    <a:pt x="14543" y="144870"/>
                  </a:lnTo>
                  <a:lnTo>
                    <a:pt x="16221" y="142632"/>
                  </a:lnTo>
                  <a:lnTo>
                    <a:pt x="17899" y="140954"/>
                  </a:lnTo>
                  <a:lnTo>
                    <a:pt x="17899" y="137598"/>
                  </a:lnTo>
                  <a:lnTo>
                    <a:pt x="16221" y="137598"/>
                  </a:lnTo>
                  <a:lnTo>
                    <a:pt x="16221" y="132005"/>
                  </a:lnTo>
                  <a:lnTo>
                    <a:pt x="17899" y="132005"/>
                  </a:lnTo>
                  <a:lnTo>
                    <a:pt x="17899" y="130327"/>
                  </a:lnTo>
                  <a:lnTo>
                    <a:pt x="16221" y="130327"/>
                  </a:lnTo>
                  <a:lnTo>
                    <a:pt x="16221" y="121377"/>
                  </a:lnTo>
                  <a:lnTo>
                    <a:pt x="14543" y="119699"/>
                  </a:lnTo>
                  <a:lnTo>
                    <a:pt x="14543" y="118021"/>
                  </a:lnTo>
                  <a:lnTo>
                    <a:pt x="12865" y="114106"/>
                  </a:lnTo>
                  <a:lnTo>
                    <a:pt x="12865" y="110750"/>
                  </a:lnTo>
                  <a:lnTo>
                    <a:pt x="10628" y="110750"/>
                  </a:lnTo>
                  <a:lnTo>
                    <a:pt x="10628" y="107394"/>
                  </a:lnTo>
                  <a:lnTo>
                    <a:pt x="8950" y="105156"/>
                  </a:lnTo>
                  <a:lnTo>
                    <a:pt x="8950" y="96766"/>
                  </a:lnTo>
                  <a:lnTo>
                    <a:pt x="7272" y="96766"/>
                  </a:lnTo>
                  <a:lnTo>
                    <a:pt x="7272" y="92851"/>
                  </a:lnTo>
                  <a:lnTo>
                    <a:pt x="23492" y="92851"/>
                  </a:lnTo>
                  <a:lnTo>
                    <a:pt x="25170" y="91173"/>
                  </a:lnTo>
                  <a:lnTo>
                    <a:pt x="25170" y="92851"/>
                  </a:lnTo>
                  <a:lnTo>
                    <a:pt x="26849" y="92851"/>
                  </a:lnTo>
                  <a:lnTo>
                    <a:pt x="26849" y="94529"/>
                  </a:lnTo>
                  <a:lnTo>
                    <a:pt x="30205" y="94529"/>
                  </a:lnTo>
                  <a:lnTo>
                    <a:pt x="30205" y="92851"/>
                  </a:lnTo>
                  <a:lnTo>
                    <a:pt x="32442" y="92851"/>
                  </a:lnTo>
                  <a:lnTo>
                    <a:pt x="32442" y="89495"/>
                  </a:lnTo>
                  <a:lnTo>
                    <a:pt x="35798" y="89495"/>
                  </a:lnTo>
                  <a:lnTo>
                    <a:pt x="35798" y="91173"/>
                  </a:lnTo>
                  <a:lnTo>
                    <a:pt x="37476" y="91173"/>
                  </a:lnTo>
                  <a:lnTo>
                    <a:pt x="37476" y="89495"/>
                  </a:lnTo>
                  <a:lnTo>
                    <a:pt x="39154" y="89495"/>
                  </a:lnTo>
                  <a:lnTo>
                    <a:pt x="39154" y="87817"/>
                  </a:lnTo>
                  <a:lnTo>
                    <a:pt x="37476" y="87817"/>
                  </a:lnTo>
                  <a:lnTo>
                    <a:pt x="37476" y="83901"/>
                  </a:lnTo>
                  <a:lnTo>
                    <a:pt x="41391" y="83901"/>
                  </a:lnTo>
                  <a:lnTo>
                    <a:pt x="43069" y="82223"/>
                  </a:lnTo>
                  <a:lnTo>
                    <a:pt x="43069" y="83901"/>
                  </a:lnTo>
                  <a:lnTo>
                    <a:pt x="44747" y="83901"/>
                  </a:lnTo>
                  <a:lnTo>
                    <a:pt x="46426" y="82223"/>
                  </a:lnTo>
                  <a:lnTo>
                    <a:pt x="48104" y="82223"/>
                  </a:lnTo>
                  <a:lnTo>
                    <a:pt x="48104" y="78867"/>
                  </a:lnTo>
                  <a:lnTo>
                    <a:pt x="52019" y="78867"/>
                  </a:lnTo>
                  <a:lnTo>
                    <a:pt x="52019" y="76630"/>
                  </a:lnTo>
                  <a:lnTo>
                    <a:pt x="53697" y="78867"/>
                  </a:lnTo>
                  <a:lnTo>
                    <a:pt x="55375" y="78867"/>
                  </a:lnTo>
                  <a:lnTo>
                    <a:pt x="55375" y="76630"/>
                  </a:lnTo>
                  <a:lnTo>
                    <a:pt x="55375" y="78867"/>
                  </a:lnTo>
                  <a:lnTo>
                    <a:pt x="55375" y="76630"/>
                  </a:lnTo>
                  <a:lnTo>
                    <a:pt x="57053" y="74952"/>
                  </a:lnTo>
                  <a:lnTo>
                    <a:pt x="57053" y="69918"/>
                  </a:lnTo>
                  <a:lnTo>
                    <a:pt x="58731" y="69918"/>
                  </a:lnTo>
                  <a:lnTo>
                    <a:pt x="58731" y="68240"/>
                  </a:lnTo>
                  <a:lnTo>
                    <a:pt x="60968" y="68240"/>
                  </a:lnTo>
                  <a:lnTo>
                    <a:pt x="60968" y="57053"/>
                  </a:lnTo>
                  <a:lnTo>
                    <a:pt x="62646" y="57053"/>
                  </a:lnTo>
                  <a:lnTo>
                    <a:pt x="62646" y="52019"/>
                  </a:lnTo>
                  <a:lnTo>
                    <a:pt x="67681" y="52019"/>
                  </a:lnTo>
                  <a:lnTo>
                    <a:pt x="67681" y="50341"/>
                  </a:lnTo>
                  <a:lnTo>
                    <a:pt x="69918" y="50341"/>
                  </a:lnTo>
                  <a:lnTo>
                    <a:pt x="69918" y="48103"/>
                  </a:lnTo>
                  <a:lnTo>
                    <a:pt x="73274" y="48103"/>
                  </a:lnTo>
                  <a:lnTo>
                    <a:pt x="73274" y="43069"/>
                  </a:lnTo>
                  <a:lnTo>
                    <a:pt x="83901" y="43069"/>
                  </a:lnTo>
                  <a:lnTo>
                    <a:pt x="83901" y="39713"/>
                  </a:lnTo>
                  <a:lnTo>
                    <a:pt x="85580" y="39713"/>
                  </a:lnTo>
                  <a:lnTo>
                    <a:pt x="85580" y="37476"/>
                  </a:lnTo>
                  <a:lnTo>
                    <a:pt x="87258" y="35798"/>
                  </a:lnTo>
                  <a:lnTo>
                    <a:pt x="78868" y="35798"/>
                  </a:lnTo>
                  <a:lnTo>
                    <a:pt x="78868" y="34120"/>
                  </a:lnTo>
                  <a:lnTo>
                    <a:pt x="80545" y="34120"/>
                  </a:lnTo>
                  <a:lnTo>
                    <a:pt x="80545" y="25170"/>
                  </a:lnTo>
                  <a:lnTo>
                    <a:pt x="82223" y="25170"/>
                  </a:lnTo>
                  <a:lnTo>
                    <a:pt x="82223" y="19577"/>
                  </a:lnTo>
                  <a:lnTo>
                    <a:pt x="87258" y="19577"/>
                  </a:lnTo>
                  <a:lnTo>
                    <a:pt x="87258" y="16221"/>
                  </a:lnTo>
                  <a:lnTo>
                    <a:pt x="89495" y="16221"/>
                  </a:lnTo>
                  <a:lnTo>
                    <a:pt x="91173" y="14543"/>
                  </a:lnTo>
                  <a:lnTo>
                    <a:pt x="92851" y="14543"/>
                  </a:lnTo>
                  <a:lnTo>
                    <a:pt x="92851" y="12865"/>
                  </a:lnTo>
                  <a:lnTo>
                    <a:pt x="94529" y="12865"/>
                  </a:lnTo>
                  <a:lnTo>
                    <a:pt x="96207" y="14543"/>
                  </a:lnTo>
                  <a:lnTo>
                    <a:pt x="96207" y="16221"/>
                  </a:lnTo>
                  <a:lnTo>
                    <a:pt x="98445" y="16221"/>
                  </a:lnTo>
                  <a:lnTo>
                    <a:pt x="98445" y="14543"/>
                  </a:lnTo>
                  <a:lnTo>
                    <a:pt x="100122" y="14543"/>
                  </a:lnTo>
                  <a:lnTo>
                    <a:pt x="100122" y="16221"/>
                  </a:lnTo>
                  <a:lnTo>
                    <a:pt x="105157" y="16221"/>
                  </a:lnTo>
                  <a:lnTo>
                    <a:pt x="105157" y="8949"/>
                  </a:lnTo>
                  <a:lnTo>
                    <a:pt x="107394" y="8949"/>
                  </a:lnTo>
                  <a:lnTo>
                    <a:pt x="109072" y="7271"/>
                  </a:lnTo>
                  <a:lnTo>
                    <a:pt x="110750" y="7271"/>
                  </a:lnTo>
                  <a:lnTo>
                    <a:pt x="110750" y="3915"/>
                  </a:lnTo>
                  <a:lnTo>
                    <a:pt x="114106" y="3915"/>
                  </a:lnTo>
                  <a:lnTo>
                    <a:pt x="114106" y="2237"/>
                  </a:lnTo>
                  <a:lnTo>
                    <a:pt x="115784" y="2237"/>
                  </a:lnTo>
                  <a:lnTo>
                    <a:pt x="115784" y="0"/>
                  </a:lnTo>
                  <a:lnTo>
                    <a:pt x="119699" y="0"/>
                  </a:lnTo>
                  <a:lnTo>
                    <a:pt x="119699" y="2237"/>
                  </a:lnTo>
                  <a:lnTo>
                    <a:pt x="121377" y="2237"/>
                  </a:lnTo>
                  <a:lnTo>
                    <a:pt x="121377" y="3915"/>
                  </a:lnTo>
                  <a:lnTo>
                    <a:pt x="123055" y="3915"/>
                  </a:lnTo>
                  <a:lnTo>
                    <a:pt x="123055" y="2237"/>
                  </a:lnTo>
                  <a:lnTo>
                    <a:pt x="124734" y="2237"/>
                  </a:lnTo>
                  <a:lnTo>
                    <a:pt x="124734" y="3915"/>
                  </a:lnTo>
                  <a:lnTo>
                    <a:pt x="126971" y="3915"/>
                  </a:lnTo>
                  <a:lnTo>
                    <a:pt x="126971" y="2237"/>
                  </a:lnTo>
                  <a:lnTo>
                    <a:pt x="128649" y="2237"/>
                  </a:lnTo>
                  <a:lnTo>
                    <a:pt x="128649" y="3915"/>
                  </a:lnTo>
                  <a:lnTo>
                    <a:pt x="130327" y="2237"/>
                  </a:lnTo>
                  <a:lnTo>
                    <a:pt x="130327" y="5593"/>
                  </a:lnTo>
                  <a:lnTo>
                    <a:pt x="132005" y="5593"/>
                  </a:lnTo>
                  <a:lnTo>
                    <a:pt x="132005" y="7271"/>
                  </a:lnTo>
                  <a:lnTo>
                    <a:pt x="137598" y="7271"/>
                  </a:lnTo>
                  <a:lnTo>
                    <a:pt x="137598" y="5593"/>
                  </a:lnTo>
                  <a:lnTo>
                    <a:pt x="142632" y="5593"/>
                  </a:lnTo>
                  <a:lnTo>
                    <a:pt x="144311" y="7271"/>
                  </a:lnTo>
                  <a:lnTo>
                    <a:pt x="149904" y="7271"/>
                  </a:lnTo>
                  <a:lnTo>
                    <a:pt x="149904" y="11187"/>
                  </a:lnTo>
                  <a:lnTo>
                    <a:pt x="148226" y="11187"/>
                  </a:lnTo>
                  <a:lnTo>
                    <a:pt x="148226" y="14543"/>
                  </a:lnTo>
                  <a:lnTo>
                    <a:pt x="146548" y="16221"/>
                  </a:lnTo>
                  <a:lnTo>
                    <a:pt x="146548" y="17899"/>
                  </a:lnTo>
                  <a:lnTo>
                    <a:pt x="149904" y="17899"/>
                  </a:lnTo>
                  <a:lnTo>
                    <a:pt x="149904" y="19577"/>
                  </a:lnTo>
                  <a:lnTo>
                    <a:pt x="151582" y="19577"/>
                  </a:lnTo>
                  <a:lnTo>
                    <a:pt x="151582" y="16221"/>
                  </a:lnTo>
                  <a:lnTo>
                    <a:pt x="158853" y="16221"/>
                  </a:lnTo>
                  <a:lnTo>
                    <a:pt x="158853" y="12865"/>
                  </a:lnTo>
                  <a:lnTo>
                    <a:pt x="169481" y="12865"/>
                  </a:lnTo>
                  <a:lnTo>
                    <a:pt x="169481" y="14543"/>
                  </a:lnTo>
                  <a:lnTo>
                    <a:pt x="175075" y="14543"/>
                  </a:lnTo>
                  <a:lnTo>
                    <a:pt x="175075" y="17899"/>
                  </a:lnTo>
                  <a:lnTo>
                    <a:pt x="176752" y="17899"/>
                  </a:lnTo>
                  <a:lnTo>
                    <a:pt x="176752" y="21814"/>
                  </a:lnTo>
                  <a:lnTo>
                    <a:pt x="180108" y="21814"/>
                  </a:lnTo>
                  <a:lnTo>
                    <a:pt x="180108" y="23492"/>
                  </a:lnTo>
                  <a:lnTo>
                    <a:pt x="185702" y="23492"/>
                  </a:lnTo>
                  <a:lnTo>
                    <a:pt x="185702" y="28526"/>
                  </a:lnTo>
                  <a:lnTo>
                    <a:pt x="184024" y="28526"/>
                  </a:lnTo>
                  <a:lnTo>
                    <a:pt x="184024" y="30764"/>
                  </a:lnTo>
                  <a:lnTo>
                    <a:pt x="185702" y="32442"/>
                  </a:lnTo>
                  <a:lnTo>
                    <a:pt x="185702" y="34120"/>
                  </a:lnTo>
                  <a:lnTo>
                    <a:pt x="184024" y="34120"/>
                  </a:lnTo>
                  <a:lnTo>
                    <a:pt x="181786" y="35798"/>
                  </a:lnTo>
                  <a:lnTo>
                    <a:pt x="181786" y="37476"/>
                  </a:lnTo>
                  <a:lnTo>
                    <a:pt x="184024" y="37476"/>
                  </a:lnTo>
                  <a:lnTo>
                    <a:pt x="184024" y="39713"/>
                  </a:lnTo>
                  <a:lnTo>
                    <a:pt x="185702" y="41391"/>
                  </a:lnTo>
                  <a:lnTo>
                    <a:pt x="185702" y="43069"/>
                  </a:lnTo>
                  <a:lnTo>
                    <a:pt x="185702" y="43069"/>
                  </a:lnTo>
                  <a:lnTo>
                    <a:pt x="185702" y="46425"/>
                  </a:lnTo>
                  <a:lnTo>
                    <a:pt x="187380" y="46425"/>
                  </a:lnTo>
                  <a:lnTo>
                    <a:pt x="185702" y="48103"/>
                  </a:lnTo>
                  <a:lnTo>
                    <a:pt x="185702" y="50341"/>
                  </a:lnTo>
                  <a:lnTo>
                    <a:pt x="184024" y="50341"/>
                  </a:lnTo>
                  <a:lnTo>
                    <a:pt x="184024" y="52019"/>
                  </a:lnTo>
                  <a:lnTo>
                    <a:pt x="181786" y="52019"/>
                  </a:lnTo>
                  <a:lnTo>
                    <a:pt x="181786" y="53697"/>
                  </a:lnTo>
                  <a:lnTo>
                    <a:pt x="180108" y="55375"/>
                  </a:lnTo>
                  <a:lnTo>
                    <a:pt x="180108" y="57053"/>
                  </a:lnTo>
                  <a:lnTo>
                    <a:pt x="181786" y="57053"/>
                  </a:lnTo>
                  <a:lnTo>
                    <a:pt x="181786" y="59290"/>
                  </a:lnTo>
                  <a:lnTo>
                    <a:pt x="185702" y="59290"/>
                  </a:lnTo>
                  <a:lnTo>
                    <a:pt x="185702" y="60968"/>
                  </a:lnTo>
                  <a:lnTo>
                    <a:pt x="187380" y="60968"/>
                  </a:lnTo>
                  <a:lnTo>
                    <a:pt x="185702" y="62646"/>
                  </a:lnTo>
                  <a:lnTo>
                    <a:pt x="190736" y="62646"/>
                  </a:lnTo>
                  <a:lnTo>
                    <a:pt x="190736" y="64324"/>
                  </a:lnTo>
                  <a:lnTo>
                    <a:pt x="189058" y="66002"/>
                  </a:lnTo>
                  <a:lnTo>
                    <a:pt x="189058" y="71596"/>
                  </a:lnTo>
                  <a:lnTo>
                    <a:pt x="192973" y="71596"/>
                  </a:lnTo>
                  <a:lnTo>
                    <a:pt x="192973" y="74952"/>
                  </a:lnTo>
                  <a:lnTo>
                    <a:pt x="194652" y="76630"/>
                  </a:lnTo>
                  <a:lnTo>
                    <a:pt x="194652" y="76630"/>
                  </a:lnTo>
                  <a:lnTo>
                    <a:pt x="194652" y="80545"/>
                  </a:lnTo>
                  <a:lnTo>
                    <a:pt x="196329" y="80545"/>
                  </a:lnTo>
                  <a:lnTo>
                    <a:pt x="196329" y="82223"/>
                  </a:lnTo>
                  <a:lnTo>
                    <a:pt x="198007" y="82223"/>
                  </a:lnTo>
                  <a:lnTo>
                    <a:pt x="198007" y="83901"/>
                  </a:lnTo>
                  <a:lnTo>
                    <a:pt x="203601" y="83901"/>
                  </a:lnTo>
                  <a:lnTo>
                    <a:pt x="203601" y="85579"/>
                  </a:lnTo>
                  <a:lnTo>
                    <a:pt x="205279" y="85579"/>
                  </a:lnTo>
                  <a:lnTo>
                    <a:pt x="205279" y="87817"/>
                  </a:lnTo>
                  <a:lnTo>
                    <a:pt x="206957" y="87817"/>
                  </a:lnTo>
                  <a:lnTo>
                    <a:pt x="206957" y="92851"/>
                  </a:lnTo>
                  <a:lnTo>
                    <a:pt x="205279" y="94529"/>
                  </a:lnTo>
                  <a:lnTo>
                    <a:pt x="205279" y="98444"/>
                  </a:lnTo>
                  <a:lnTo>
                    <a:pt x="215906" y="98444"/>
                  </a:lnTo>
                  <a:lnTo>
                    <a:pt x="215906" y="100122"/>
                  </a:lnTo>
                  <a:lnTo>
                    <a:pt x="219262" y="100122"/>
                  </a:lnTo>
                  <a:lnTo>
                    <a:pt x="221500" y="101800"/>
                  </a:lnTo>
                  <a:lnTo>
                    <a:pt x="221500" y="101800"/>
                  </a:lnTo>
                  <a:lnTo>
                    <a:pt x="221500" y="107394"/>
                  </a:lnTo>
                  <a:lnTo>
                    <a:pt x="223178" y="109072"/>
                  </a:lnTo>
                  <a:lnTo>
                    <a:pt x="223178" y="110750"/>
                  </a:lnTo>
                  <a:lnTo>
                    <a:pt x="224856" y="110750"/>
                  </a:lnTo>
                  <a:lnTo>
                    <a:pt x="224856" y="112428"/>
                  </a:lnTo>
                  <a:lnTo>
                    <a:pt x="228212" y="112428"/>
                  </a:lnTo>
                  <a:lnTo>
                    <a:pt x="228212" y="118021"/>
                  </a:lnTo>
                  <a:lnTo>
                    <a:pt x="223178" y="118021"/>
                  </a:lnTo>
                  <a:lnTo>
                    <a:pt x="223178" y="119699"/>
                  </a:lnTo>
                  <a:lnTo>
                    <a:pt x="221500" y="119699"/>
                  </a:lnTo>
                  <a:lnTo>
                    <a:pt x="221500" y="123055"/>
                  </a:lnTo>
                  <a:lnTo>
                    <a:pt x="217584" y="123055"/>
                  </a:lnTo>
                  <a:lnTo>
                    <a:pt x="217584" y="125293"/>
                  </a:lnTo>
                  <a:lnTo>
                    <a:pt x="215906" y="125293"/>
                  </a:lnTo>
                  <a:lnTo>
                    <a:pt x="215906" y="126971"/>
                  </a:lnTo>
                  <a:lnTo>
                    <a:pt x="215906" y="125293"/>
                  </a:lnTo>
                  <a:lnTo>
                    <a:pt x="214229" y="125293"/>
                  </a:lnTo>
                  <a:lnTo>
                    <a:pt x="214229" y="126971"/>
                  </a:lnTo>
                  <a:lnTo>
                    <a:pt x="206957" y="126971"/>
                  </a:lnTo>
                  <a:lnTo>
                    <a:pt x="206957" y="125293"/>
                  </a:lnTo>
                  <a:lnTo>
                    <a:pt x="205279" y="125293"/>
                  </a:lnTo>
                  <a:lnTo>
                    <a:pt x="205279" y="123055"/>
                  </a:lnTo>
                  <a:lnTo>
                    <a:pt x="203601" y="123055"/>
                  </a:lnTo>
                  <a:lnTo>
                    <a:pt x="203601" y="121377"/>
                  </a:lnTo>
                  <a:lnTo>
                    <a:pt x="199685" y="121377"/>
                  </a:lnTo>
                  <a:lnTo>
                    <a:pt x="199685" y="123055"/>
                  </a:lnTo>
                  <a:lnTo>
                    <a:pt x="198007" y="123055"/>
                  </a:lnTo>
                  <a:lnTo>
                    <a:pt x="198007" y="121377"/>
                  </a:lnTo>
                  <a:lnTo>
                    <a:pt x="196329" y="121377"/>
                  </a:lnTo>
                  <a:lnTo>
                    <a:pt x="196329" y="123055"/>
                  </a:lnTo>
                  <a:lnTo>
                    <a:pt x="194652" y="123055"/>
                  </a:lnTo>
                  <a:lnTo>
                    <a:pt x="194652" y="128649"/>
                  </a:lnTo>
                  <a:lnTo>
                    <a:pt x="192973" y="128649"/>
                  </a:lnTo>
                  <a:lnTo>
                    <a:pt x="192973" y="130327"/>
                  </a:lnTo>
                  <a:lnTo>
                    <a:pt x="194652" y="130327"/>
                  </a:lnTo>
                  <a:lnTo>
                    <a:pt x="194652" y="133683"/>
                  </a:lnTo>
                  <a:lnTo>
                    <a:pt x="196329" y="133683"/>
                  </a:lnTo>
                  <a:lnTo>
                    <a:pt x="196329" y="135920"/>
                  </a:lnTo>
                  <a:lnTo>
                    <a:pt x="199685" y="135920"/>
                  </a:lnTo>
                  <a:lnTo>
                    <a:pt x="198007" y="137598"/>
                  </a:lnTo>
                  <a:lnTo>
                    <a:pt x="199685" y="137598"/>
                  </a:lnTo>
                  <a:lnTo>
                    <a:pt x="199685" y="142632"/>
                  </a:lnTo>
                  <a:lnTo>
                    <a:pt x="199685" y="142632"/>
                  </a:lnTo>
                  <a:lnTo>
                    <a:pt x="199685" y="146548"/>
                  </a:lnTo>
                  <a:lnTo>
                    <a:pt x="201363" y="148226"/>
                  </a:lnTo>
                  <a:lnTo>
                    <a:pt x="199685" y="148226"/>
                  </a:lnTo>
                  <a:lnTo>
                    <a:pt x="199685" y="153819"/>
                  </a:lnTo>
                  <a:lnTo>
                    <a:pt x="201363" y="153819"/>
                  </a:lnTo>
                  <a:lnTo>
                    <a:pt x="201363" y="155497"/>
                  </a:lnTo>
                  <a:lnTo>
                    <a:pt x="199685" y="157175"/>
                  </a:lnTo>
                  <a:lnTo>
                    <a:pt x="201363" y="158853"/>
                  </a:lnTo>
                  <a:lnTo>
                    <a:pt x="203601" y="158853"/>
                  </a:lnTo>
                  <a:lnTo>
                    <a:pt x="203601" y="162209"/>
                  </a:lnTo>
                  <a:lnTo>
                    <a:pt x="205279" y="162209"/>
                  </a:lnTo>
                  <a:lnTo>
                    <a:pt x="205279" y="166125"/>
                  </a:lnTo>
                  <a:lnTo>
                    <a:pt x="203601" y="166125"/>
                  </a:lnTo>
                  <a:lnTo>
                    <a:pt x="203601" y="164447"/>
                  </a:lnTo>
                  <a:lnTo>
                    <a:pt x="199685" y="166125"/>
                  </a:lnTo>
                  <a:lnTo>
                    <a:pt x="199685" y="164447"/>
                  </a:lnTo>
                  <a:lnTo>
                    <a:pt x="194652" y="164447"/>
                  </a:lnTo>
                  <a:lnTo>
                    <a:pt x="194652" y="166125"/>
                  </a:lnTo>
                  <a:lnTo>
                    <a:pt x="192973" y="167803"/>
                  </a:lnTo>
                  <a:lnTo>
                    <a:pt x="190736" y="167803"/>
                  </a:lnTo>
                  <a:lnTo>
                    <a:pt x="190736" y="166125"/>
                  </a:lnTo>
                  <a:lnTo>
                    <a:pt x="185702" y="166125"/>
                  </a:lnTo>
                  <a:lnTo>
                    <a:pt x="185702" y="167803"/>
                  </a:lnTo>
                  <a:lnTo>
                    <a:pt x="184024" y="167803"/>
                  </a:lnTo>
                  <a:lnTo>
                    <a:pt x="184024" y="171159"/>
                  </a:lnTo>
                  <a:lnTo>
                    <a:pt x="181786" y="171159"/>
                  </a:lnTo>
                  <a:lnTo>
                    <a:pt x="181786" y="173396"/>
                  </a:lnTo>
                  <a:lnTo>
                    <a:pt x="180108" y="173396"/>
                  </a:lnTo>
                  <a:lnTo>
                    <a:pt x="180108" y="175074"/>
                  </a:lnTo>
                  <a:lnTo>
                    <a:pt x="178430" y="176752"/>
                  </a:lnTo>
                  <a:lnTo>
                    <a:pt x="178430" y="178430"/>
                  </a:lnTo>
                  <a:lnTo>
                    <a:pt x="176752" y="178430"/>
                  </a:lnTo>
                  <a:lnTo>
                    <a:pt x="176752" y="180108"/>
                  </a:lnTo>
                  <a:lnTo>
                    <a:pt x="176752" y="180108"/>
                  </a:lnTo>
                  <a:lnTo>
                    <a:pt x="175075" y="182346"/>
                  </a:lnTo>
                  <a:lnTo>
                    <a:pt x="175075" y="185702"/>
                  </a:lnTo>
                  <a:lnTo>
                    <a:pt x="176752" y="185702"/>
                  </a:lnTo>
                  <a:lnTo>
                    <a:pt x="176752" y="190736"/>
                  </a:lnTo>
                  <a:lnTo>
                    <a:pt x="178430" y="194651"/>
                  </a:lnTo>
                  <a:lnTo>
                    <a:pt x="176752" y="194651"/>
                  </a:lnTo>
                  <a:lnTo>
                    <a:pt x="176752" y="198007"/>
                  </a:lnTo>
                  <a:lnTo>
                    <a:pt x="175075" y="198007"/>
                  </a:lnTo>
                  <a:close/>
                  <a:moveTo>
                    <a:pt x="132005" y="189058"/>
                  </a:moveTo>
                  <a:lnTo>
                    <a:pt x="133683" y="189058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A1B8685-E40A-D531-7265-77FEB2561E09}"/>
                </a:ext>
              </a:extLst>
            </p:cNvPr>
            <p:cNvSpPr/>
            <p:nvPr/>
          </p:nvSpPr>
          <p:spPr>
            <a:xfrm>
              <a:off x="4664113" y="2833240"/>
              <a:ext cx="90613" cy="74951"/>
            </a:xfrm>
            <a:custGeom>
              <a:avLst/>
              <a:gdLst>
                <a:gd name="csX0" fmla="*/ 67680 w 90613"/>
                <a:gd name="csY0" fmla="*/ 74952 h 74951"/>
                <a:gd name="csX1" fmla="*/ 67680 w 90613"/>
                <a:gd name="csY1" fmla="*/ 71596 h 74951"/>
                <a:gd name="csX2" fmla="*/ 65443 w 90613"/>
                <a:gd name="csY2" fmla="*/ 69918 h 74951"/>
                <a:gd name="csX3" fmla="*/ 65443 w 90613"/>
                <a:gd name="csY3" fmla="*/ 67681 h 74951"/>
                <a:gd name="csX4" fmla="*/ 60409 w 90613"/>
                <a:gd name="csY4" fmla="*/ 67681 h 74951"/>
                <a:gd name="csX5" fmla="*/ 60409 w 90613"/>
                <a:gd name="csY5" fmla="*/ 64324 h 74951"/>
                <a:gd name="csX6" fmla="*/ 53138 w 90613"/>
                <a:gd name="csY6" fmla="*/ 64324 h 74951"/>
                <a:gd name="csX7" fmla="*/ 54816 w 90613"/>
                <a:gd name="csY7" fmla="*/ 62646 h 74951"/>
                <a:gd name="csX8" fmla="*/ 53138 w 90613"/>
                <a:gd name="csY8" fmla="*/ 60968 h 74951"/>
                <a:gd name="csX9" fmla="*/ 54816 w 90613"/>
                <a:gd name="csY9" fmla="*/ 60968 h 74951"/>
                <a:gd name="csX10" fmla="*/ 54816 w 90613"/>
                <a:gd name="csY10" fmla="*/ 58731 h 74951"/>
                <a:gd name="csX11" fmla="*/ 53138 w 90613"/>
                <a:gd name="csY11" fmla="*/ 58731 h 74951"/>
                <a:gd name="csX12" fmla="*/ 53138 w 90613"/>
                <a:gd name="csY12" fmla="*/ 53697 h 74951"/>
                <a:gd name="csX13" fmla="*/ 54816 w 90613"/>
                <a:gd name="csY13" fmla="*/ 53697 h 74951"/>
                <a:gd name="csX14" fmla="*/ 54816 w 90613"/>
                <a:gd name="csY14" fmla="*/ 50341 h 74951"/>
                <a:gd name="csX15" fmla="*/ 51460 w 90613"/>
                <a:gd name="csY15" fmla="*/ 50341 h 74951"/>
                <a:gd name="csX16" fmla="*/ 51460 w 90613"/>
                <a:gd name="csY16" fmla="*/ 52019 h 74951"/>
                <a:gd name="csX17" fmla="*/ 49781 w 90613"/>
                <a:gd name="csY17" fmla="*/ 52019 h 74951"/>
                <a:gd name="csX18" fmla="*/ 49781 w 90613"/>
                <a:gd name="csY18" fmla="*/ 55375 h 74951"/>
                <a:gd name="csX19" fmla="*/ 48103 w 90613"/>
                <a:gd name="csY19" fmla="*/ 55375 h 74951"/>
                <a:gd name="csX20" fmla="*/ 48103 w 90613"/>
                <a:gd name="csY20" fmla="*/ 57053 h 74951"/>
                <a:gd name="csX21" fmla="*/ 45866 w 90613"/>
                <a:gd name="csY21" fmla="*/ 57053 h 74951"/>
                <a:gd name="csX22" fmla="*/ 45866 w 90613"/>
                <a:gd name="csY22" fmla="*/ 58731 h 74951"/>
                <a:gd name="csX23" fmla="*/ 42510 w 90613"/>
                <a:gd name="csY23" fmla="*/ 58731 h 74951"/>
                <a:gd name="csX24" fmla="*/ 40832 w 90613"/>
                <a:gd name="csY24" fmla="*/ 57053 h 74951"/>
                <a:gd name="csX25" fmla="*/ 40832 w 90613"/>
                <a:gd name="csY25" fmla="*/ 58731 h 74951"/>
                <a:gd name="csX26" fmla="*/ 36916 w 90613"/>
                <a:gd name="csY26" fmla="*/ 58731 h 74951"/>
                <a:gd name="csX27" fmla="*/ 36916 w 90613"/>
                <a:gd name="csY27" fmla="*/ 53697 h 74951"/>
                <a:gd name="csX28" fmla="*/ 36916 w 90613"/>
                <a:gd name="csY28" fmla="*/ 53697 h 74951"/>
                <a:gd name="csX29" fmla="*/ 39154 w 90613"/>
                <a:gd name="csY29" fmla="*/ 52019 h 74951"/>
                <a:gd name="csX30" fmla="*/ 36916 w 90613"/>
                <a:gd name="csY30" fmla="*/ 50341 h 74951"/>
                <a:gd name="csX31" fmla="*/ 36916 w 90613"/>
                <a:gd name="csY31" fmla="*/ 46425 h 74951"/>
                <a:gd name="csX32" fmla="*/ 36916 w 90613"/>
                <a:gd name="csY32" fmla="*/ 46425 h 74951"/>
                <a:gd name="csX33" fmla="*/ 36916 w 90613"/>
                <a:gd name="csY33" fmla="*/ 44747 h 74951"/>
                <a:gd name="csX34" fmla="*/ 35239 w 90613"/>
                <a:gd name="csY34" fmla="*/ 44747 h 74951"/>
                <a:gd name="csX35" fmla="*/ 35239 w 90613"/>
                <a:gd name="csY35" fmla="*/ 43069 h 74951"/>
                <a:gd name="csX36" fmla="*/ 28526 w 90613"/>
                <a:gd name="csY36" fmla="*/ 43069 h 74951"/>
                <a:gd name="csX37" fmla="*/ 28526 w 90613"/>
                <a:gd name="csY37" fmla="*/ 44747 h 74951"/>
                <a:gd name="csX38" fmla="*/ 26289 w 90613"/>
                <a:gd name="csY38" fmla="*/ 44747 h 74951"/>
                <a:gd name="csX39" fmla="*/ 26289 w 90613"/>
                <a:gd name="csY39" fmla="*/ 43069 h 74951"/>
                <a:gd name="csX40" fmla="*/ 24611 w 90613"/>
                <a:gd name="csY40" fmla="*/ 43069 h 74951"/>
                <a:gd name="csX41" fmla="*/ 24611 w 90613"/>
                <a:gd name="csY41" fmla="*/ 37476 h 74951"/>
                <a:gd name="csX42" fmla="*/ 22933 w 90613"/>
                <a:gd name="csY42" fmla="*/ 37476 h 74951"/>
                <a:gd name="csX43" fmla="*/ 22933 w 90613"/>
                <a:gd name="csY43" fmla="*/ 35798 h 74951"/>
                <a:gd name="csX44" fmla="*/ 21255 w 90613"/>
                <a:gd name="csY44" fmla="*/ 35798 h 74951"/>
                <a:gd name="csX45" fmla="*/ 19577 w 90613"/>
                <a:gd name="csY45" fmla="*/ 37476 h 74951"/>
                <a:gd name="csX46" fmla="*/ 17339 w 90613"/>
                <a:gd name="csY46" fmla="*/ 37476 h 74951"/>
                <a:gd name="csX47" fmla="*/ 17339 w 90613"/>
                <a:gd name="csY47" fmla="*/ 35798 h 74951"/>
                <a:gd name="csX48" fmla="*/ 15662 w 90613"/>
                <a:gd name="csY48" fmla="*/ 35798 h 74951"/>
                <a:gd name="csX49" fmla="*/ 15662 w 90613"/>
                <a:gd name="csY49" fmla="*/ 30204 h 74951"/>
                <a:gd name="csX50" fmla="*/ 13984 w 90613"/>
                <a:gd name="csY50" fmla="*/ 30204 h 74951"/>
                <a:gd name="csX51" fmla="*/ 13984 w 90613"/>
                <a:gd name="csY51" fmla="*/ 26848 h 74951"/>
                <a:gd name="csX52" fmla="*/ 10627 w 90613"/>
                <a:gd name="csY52" fmla="*/ 26848 h 74951"/>
                <a:gd name="csX53" fmla="*/ 10627 w 90613"/>
                <a:gd name="csY53" fmla="*/ 28527 h 74951"/>
                <a:gd name="csX54" fmla="*/ 8390 w 90613"/>
                <a:gd name="csY54" fmla="*/ 28527 h 74951"/>
                <a:gd name="csX55" fmla="*/ 8390 w 90613"/>
                <a:gd name="csY55" fmla="*/ 30204 h 74951"/>
                <a:gd name="csX56" fmla="*/ 6712 w 90613"/>
                <a:gd name="csY56" fmla="*/ 30204 h 74951"/>
                <a:gd name="csX57" fmla="*/ 6712 w 90613"/>
                <a:gd name="csY57" fmla="*/ 28527 h 74951"/>
                <a:gd name="csX58" fmla="*/ 5034 w 90613"/>
                <a:gd name="csY58" fmla="*/ 28527 h 74951"/>
                <a:gd name="csX59" fmla="*/ 3356 w 90613"/>
                <a:gd name="csY59" fmla="*/ 26848 h 74951"/>
                <a:gd name="csX60" fmla="*/ 3356 w 90613"/>
                <a:gd name="csY60" fmla="*/ 25170 h 74951"/>
                <a:gd name="csX61" fmla="*/ 0 w 90613"/>
                <a:gd name="csY61" fmla="*/ 25170 h 74951"/>
                <a:gd name="csX62" fmla="*/ 0 w 90613"/>
                <a:gd name="csY62" fmla="*/ 19577 h 74951"/>
                <a:gd name="csX63" fmla="*/ 0 w 90613"/>
                <a:gd name="csY63" fmla="*/ 19577 h 74951"/>
                <a:gd name="csX64" fmla="*/ 0 w 90613"/>
                <a:gd name="csY64" fmla="*/ 14543 h 74951"/>
                <a:gd name="csX65" fmla="*/ 1678 w 90613"/>
                <a:gd name="csY65" fmla="*/ 14543 h 74951"/>
                <a:gd name="csX66" fmla="*/ 1678 w 90613"/>
                <a:gd name="csY66" fmla="*/ 12865 h 74951"/>
                <a:gd name="csX67" fmla="*/ 5034 w 90613"/>
                <a:gd name="csY67" fmla="*/ 12865 h 74951"/>
                <a:gd name="csX68" fmla="*/ 5034 w 90613"/>
                <a:gd name="csY68" fmla="*/ 10627 h 74951"/>
                <a:gd name="csX69" fmla="*/ 8390 w 90613"/>
                <a:gd name="csY69" fmla="*/ 10627 h 74951"/>
                <a:gd name="csX70" fmla="*/ 8390 w 90613"/>
                <a:gd name="csY70" fmla="*/ 8950 h 74951"/>
                <a:gd name="csX71" fmla="*/ 10627 w 90613"/>
                <a:gd name="csY71" fmla="*/ 8950 h 74951"/>
                <a:gd name="csX72" fmla="*/ 10627 w 90613"/>
                <a:gd name="csY72" fmla="*/ 7271 h 74951"/>
                <a:gd name="csX73" fmla="*/ 13984 w 90613"/>
                <a:gd name="csY73" fmla="*/ 7271 h 74951"/>
                <a:gd name="csX74" fmla="*/ 13984 w 90613"/>
                <a:gd name="csY74" fmla="*/ 5593 h 74951"/>
                <a:gd name="csX75" fmla="*/ 19577 w 90613"/>
                <a:gd name="csY75" fmla="*/ 5593 h 74951"/>
                <a:gd name="csX76" fmla="*/ 19577 w 90613"/>
                <a:gd name="csY76" fmla="*/ 7271 h 74951"/>
                <a:gd name="csX77" fmla="*/ 19577 w 90613"/>
                <a:gd name="csY77" fmla="*/ 7271 h 74951"/>
                <a:gd name="csX78" fmla="*/ 19577 w 90613"/>
                <a:gd name="csY78" fmla="*/ 8950 h 74951"/>
                <a:gd name="csX79" fmla="*/ 21255 w 90613"/>
                <a:gd name="csY79" fmla="*/ 10627 h 74951"/>
                <a:gd name="csX80" fmla="*/ 22933 w 90613"/>
                <a:gd name="csY80" fmla="*/ 8950 h 74951"/>
                <a:gd name="csX81" fmla="*/ 22933 w 90613"/>
                <a:gd name="csY81" fmla="*/ 7271 h 74951"/>
                <a:gd name="csX82" fmla="*/ 28526 w 90613"/>
                <a:gd name="csY82" fmla="*/ 7271 h 74951"/>
                <a:gd name="csX83" fmla="*/ 28526 w 90613"/>
                <a:gd name="csY83" fmla="*/ 10627 h 74951"/>
                <a:gd name="csX84" fmla="*/ 33561 w 90613"/>
                <a:gd name="csY84" fmla="*/ 10627 h 74951"/>
                <a:gd name="csX85" fmla="*/ 35239 w 90613"/>
                <a:gd name="csY85" fmla="*/ 8950 h 74951"/>
                <a:gd name="csX86" fmla="*/ 36916 w 90613"/>
                <a:gd name="csY86" fmla="*/ 7271 h 74951"/>
                <a:gd name="csX87" fmla="*/ 39154 w 90613"/>
                <a:gd name="csY87" fmla="*/ 5593 h 74951"/>
                <a:gd name="csX88" fmla="*/ 44188 w 90613"/>
                <a:gd name="csY88" fmla="*/ 5593 h 74951"/>
                <a:gd name="csX89" fmla="*/ 42510 w 90613"/>
                <a:gd name="csY89" fmla="*/ 3915 h 74951"/>
                <a:gd name="csX90" fmla="*/ 42510 w 90613"/>
                <a:gd name="csY90" fmla="*/ 1678 h 74951"/>
                <a:gd name="csX91" fmla="*/ 44188 w 90613"/>
                <a:gd name="csY91" fmla="*/ 0 h 74951"/>
                <a:gd name="csX92" fmla="*/ 45866 w 90613"/>
                <a:gd name="csY92" fmla="*/ 0 h 74951"/>
                <a:gd name="csX93" fmla="*/ 45866 w 90613"/>
                <a:gd name="csY93" fmla="*/ 1678 h 74951"/>
                <a:gd name="csX94" fmla="*/ 49781 w 90613"/>
                <a:gd name="csY94" fmla="*/ 1678 h 74951"/>
                <a:gd name="csX95" fmla="*/ 49781 w 90613"/>
                <a:gd name="csY95" fmla="*/ 0 h 74951"/>
                <a:gd name="csX96" fmla="*/ 53138 w 90613"/>
                <a:gd name="csY96" fmla="*/ 0 h 74951"/>
                <a:gd name="csX97" fmla="*/ 53138 w 90613"/>
                <a:gd name="csY97" fmla="*/ 1678 h 74951"/>
                <a:gd name="csX98" fmla="*/ 57053 w 90613"/>
                <a:gd name="csY98" fmla="*/ 1678 h 74951"/>
                <a:gd name="csX99" fmla="*/ 58731 w 90613"/>
                <a:gd name="csY99" fmla="*/ 0 h 74951"/>
                <a:gd name="csX100" fmla="*/ 60409 w 90613"/>
                <a:gd name="csY100" fmla="*/ 0 h 74951"/>
                <a:gd name="csX101" fmla="*/ 60409 w 90613"/>
                <a:gd name="csY101" fmla="*/ 1678 h 74951"/>
                <a:gd name="csX102" fmla="*/ 58731 w 90613"/>
                <a:gd name="csY102" fmla="*/ 3915 h 74951"/>
                <a:gd name="csX103" fmla="*/ 60409 w 90613"/>
                <a:gd name="csY103" fmla="*/ 5593 h 74951"/>
                <a:gd name="csX104" fmla="*/ 60409 w 90613"/>
                <a:gd name="csY104" fmla="*/ 7271 h 74951"/>
                <a:gd name="csX105" fmla="*/ 63765 w 90613"/>
                <a:gd name="csY105" fmla="*/ 7271 h 74951"/>
                <a:gd name="csX106" fmla="*/ 63765 w 90613"/>
                <a:gd name="csY106" fmla="*/ 8950 h 74951"/>
                <a:gd name="csX107" fmla="*/ 65443 w 90613"/>
                <a:gd name="csY107" fmla="*/ 8950 h 74951"/>
                <a:gd name="csX108" fmla="*/ 65443 w 90613"/>
                <a:gd name="csY108" fmla="*/ 7271 h 74951"/>
                <a:gd name="csX109" fmla="*/ 67680 w 90613"/>
                <a:gd name="csY109" fmla="*/ 8950 h 74951"/>
                <a:gd name="csX110" fmla="*/ 67680 w 90613"/>
                <a:gd name="csY110" fmla="*/ 7271 h 74951"/>
                <a:gd name="csX111" fmla="*/ 71037 w 90613"/>
                <a:gd name="csY111" fmla="*/ 7271 h 74951"/>
                <a:gd name="csX112" fmla="*/ 71037 w 90613"/>
                <a:gd name="csY112" fmla="*/ 10627 h 74951"/>
                <a:gd name="csX113" fmla="*/ 72715 w 90613"/>
                <a:gd name="csY113" fmla="*/ 10627 h 74951"/>
                <a:gd name="csX114" fmla="*/ 72715 w 90613"/>
                <a:gd name="csY114" fmla="*/ 12865 h 74951"/>
                <a:gd name="csX115" fmla="*/ 78308 w 90613"/>
                <a:gd name="csY115" fmla="*/ 12865 h 74951"/>
                <a:gd name="csX116" fmla="*/ 78308 w 90613"/>
                <a:gd name="csY116" fmla="*/ 14543 h 74951"/>
                <a:gd name="csX117" fmla="*/ 76630 w 90613"/>
                <a:gd name="csY117" fmla="*/ 14543 h 74951"/>
                <a:gd name="csX118" fmla="*/ 76630 w 90613"/>
                <a:gd name="csY118" fmla="*/ 19577 h 74951"/>
                <a:gd name="csX119" fmla="*/ 76630 w 90613"/>
                <a:gd name="csY119" fmla="*/ 19577 h 74951"/>
                <a:gd name="csX120" fmla="*/ 76630 w 90613"/>
                <a:gd name="csY120" fmla="*/ 21814 h 74951"/>
                <a:gd name="csX121" fmla="*/ 74393 w 90613"/>
                <a:gd name="csY121" fmla="*/ 21814 h 74951"/>
                <a:gd name="csX122" fmla="*/ 74393 w 90613"/>
                <a:gd name="csY122" fmla="*/ 23492 h 74951"/>
                <a:gd name="csX123" fmla="*/ 72715 w 90613"/>
                <a:gd name="csY123" fmla="*/ 23492 h 74951"/>
                <a:gd name="csX124" fmla="*/ 72715 w 90613"/>
                <a:gd name="csY124" fmla="*/ 26848 h 74951"/>
                <a:gd name="csX125" fmla="*/ 74393 w 90613"/>
                <a:gd name="csY125" fmla="*/ 26848 h 74951"/>
                <a:gd name="csX126" fmla="*/ 72715 w 90613"/>
                <a:gd name="csY126" fmla="*/ 28527 h 74951"/>
                <a:gd name="csX127" fmla="*/ 83342 w 90613"/>
                <a:gd name="csY127" fmla="*/ 28527 h 74951"/>
                <a:gd name="csX128" fmla="*/ 83342 w 90613"/>
                <a:gd name="csY128" fmla="*/ 30204 h 74951"/>
                <a:gd name="csX129" fmla="*/ 85579 w 90613"/>
                <a:gd name="csY129" fmla="*/ 30204 h 74951"/>
                <a:gd name="csX130" fmla="*/ 85579 w 90613"/>
                <a:gd name="csY130" fmla="*/ 32442 h 74951"/>
                <a:gd name="csX131" fmla="*/ 87257 w 90613"/>
                <a:gd name="csY131" fmla="*/ 32442 h 74951"/>
                <a:gd name="csX132" fmla="*/ 87257 w 90613"/>
                <a:gd name="csY132" fmla="*/ 34120 h 74951"/>
                <a:gd name="csX133" fmla="*/ 85579 w 90613"/>
                <a:gd name="csY133" fmla="*/ 34120 h 74951"/>
                <a:gd name="csX134" fmla="*/ 85579 w 90613"/>
                <a:gd name="csY134" fmla="*/ 37476 h 74951"/>
                <a:gd name="csX135" fmla="*/ 88935 w 90613"/>
                <a:gd name="csY135" fmla="*/ 37476 h 74951"/>
                <a:gd name="csX136" fmla="*/ 88935 w 90613"/>
                <a:gd name="csY136" fmla="*/ 39154 h 74951"/>
                <a:gd name="csX137" fmla="*/ 90614 w 90613"/>
                <a:gd name="csY137" fmla="*/ 39154 h 74951"/>
                <a:gd name="csX138" fmla="*/ 90614 w 90613"/>
                <a:gd name="csY138" fmla="*/ 41391 h 74951"/>
                <a:gd name="csX139" fmla="*/ 88935 w 90613"/>
                <a:gd name="csY139" fmla="*/ 41391 h 74951"/>
                <a:gd name="csX140" fmla="*/ 88935 w 90613"/>
                <a:gd name="csY140" fmla="*/ 43069 h 74951"/>
                <a:gd name="csX141" fmla="*/ 90614 w 90613"/>
                <a:gd name="csY141" fmla="*/ 43069 h 74951"/>
                <a:gd name="csX142" fmla="*/ 90614 w 90613"/>
                <a:gd name="csY142" fmla="*/ 44747 h 74951"/>
                <a:gd name="csX143" fmla="*/ 88935 w 90613"/>
                <a:gd name="csY143" fmla="*/ 44747 h 74951"/>
                <a:gd name="csX144" fmla="*/ 88935 w 90613"/>
                <a:gd name="csY144" fmla="*/ 46425 h 74951"/>
                <a:gd name="csX145" fmla="*/ 85579 w 90613"/>
                <a:gd name="csY145" fmla="*/ 46425 h 74951"/>
                <a:gd name="csX146" fmla="*/ 85579 w 90613"/>
                <a:gd name="csY146" fmla="*/ 50341 h 74951"/>
                <a:gd name="csX147" fmla="*/ 79986 w 90613"/>
                <a:gd name="csY147" fmla="*/ 50341 h 74951"/>
                <a:gd name="csX148" fmla="*/ 79986 w 90613"/>
                <a:gd name="csY148" fmla="*/ 52019 h 74951"/>
                <a:gd name="csX149" fmla="*/ 78308 w 90613"/>
                <a:gd name="csY149" fmla="*/ 52019 h 74951"/>
                <a:gd name="csX150" fmla="*/ 78308 w 90613"/>
                <a:gd name="csY150" fmla="*/ 55375 h 74951"/>
                <a:gd name="csX151" fmla="*/ 76630 w 90613"/>
                <a:gd name="csY151" fmla="*/ 55375 h 74951"/>
                <a:gd name="csX152" fmla="*/ 78308 w 90613"/>
                <a:gd name="csY152" fmla="*/ 55375 h 74951"/>
                <a:gd name="csX153" fmla="*/ 78308 w 90613"/>
                <a:gd name="csY153" fmla="*/ 57053 h 74951"/>
                <a:gd name="csX154" fmla="*/ 76630 w 90613"/>
                <a:gd name="csY154" fmla="*/ 57053 h 74951"/>
                <a:gd name="csX155" fmla="*/ 76630 w 90613"/>
                <a:gd name="csY155" fmla="*/ 58731 h 74951"/>
                <a:gd name="csX156" fmla="*/ 74393 w 90613"/>
                <a:gd name="csY156" fmla="*/ 58731 h 74951"/>
                <a:gd name="csX157" fmla="*/ 74393 w 90613"/>
                <a:gd name="csY157" fmla="*/ 60968 h 74951"/>
                <a:gd name="csX158" fmla="*/ 76630 w 90613"/>
                <a:gd name="csY158" fmla="*/ 60968 h 74951"/>
                <a:gd name="csX159" fmla="*/ 76630 w 90613"/>
                <a:gd name="csY159" fmla="*/ 66002 h 74951"/>
                <a:gd name="csX160" fmla="*/ 78308 w 90613"/>
                <a:gd name="csY160" fmla="*/ 66002 h 74951"/>
                <a:gd name="csX161" fmla="*/ 76630 w 90613"/>
                <a:gd name="csY161" fmla="*/ 66002 h 74951"/>
                <a:gd name="csX162" fmla="*/ 78308 w 90613"/>
                <a:gd name="csY162" fmla="*/ 66002 h 74951"/>
                <a:gd name="csX163" fmla="*/ 78308 w 90613"/>
                <a:gd name="csY163" fmla="*/ 73274 h 74951"/>
                <a:gd name="csX164" fmla="*/ 69358 w 90613"/>
                <a:gd name="csY164" fmla="*/ 73274 h 74951"/>
                <a:gd name="csX165" fmla="*/ 67680 w 90613"/>
                <a:gd name="csY165" fmla="*/ 74952 h 74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</a:cxnLst>
              <a:rect l="l" t="t" r="r" b="b"/>
              <a:pathLst>
                <a:path w="90613" h="74951">
                  <a:moveTo>
                    <a:pt x="67680" y="74952"/>
                  </a:moveTo>
                  <a:lnTo>
                    <a:pt x="67680" y="71596"/>
                  </a:lnTo>
                  <a:lnTo>
                    <a:pt x="65443" y="69918"/>
                  </a:lnTo>
                  <a:lnTo>
                    <a:pt x="65443" y="67681"/>
                  </a:lnTo>
                  <a:lnTo>
                    <a:pt x="60409" y="67681"/>
                  </a:lnTo>
                  <a:lnTo>
                    <a:pt x="60409" y="64324"/>
                  </a:lnTo>
                  <a:lnTo>
                    <a:pt x="53138" y="64324"/>
                  </a:lnTo>
                  <a:lnTo>
                    <a:pt x="54816" y="62646"/>
                  </a:lnTo>
                  <a:lnTo>
                    <a:pt x="53138" y="60968"/>
                  </a:lnTo>
                  <a:lnTo>
                    <a:pt x="54816" y="60968"/>
                  </a:lnTo>
                  <a:lnTo>
                    <a:pt x="54816" y="58731"/>
                  </a:lnTo>
                  <a:lnTo>
                    <a:pt x="53138" y="58731"/>
                  </a:lnTo>
                  <a:lnTo>
                    <a:pt x="53138" y="53697"/>
                  </a:lnTo>
                  <a:lnTo>
                    <a:pt x="54816" y="53697"/>
                  </a:lnTo>
                  <a:lnTo>
                    <a:pt x="54816" y="50341"/>
                  </a:lnTo>
                  <a:lnTo>
                    <a:pt x="51460" y="50341"/>
                  </a:lnTo>
                  <a:lnTo>
                    <a:pt x="51460" y="52019"/>
                  </a:lnTo>
                  <a:lnTo>
                    <a:pt x="49781" y="52019"/>
                  </a:lnTo>
                  <a:lnTo>
                    <a:pt x="49781" y="55375"/>
                  </a:lnTo>
                  <a:lnTo>
                    <a:pt x="48103" y="55375"/>
                  </a:lnTo>
                  <a:lnTo>
                    <a:pt x="48103" y="57053"/>
                  </a:lnTo>
                  <a:lnTo>
                    <a:pt x="45866" y="57053"/>
                  </a:lnTo>
                  <a:lnTo>
                    <a:pt x="45866" y="58731"/>
                  </a:lnTo>
                  <a:lnTo>
                    <a:pt x="42510" y="58731"/>
                  </a:lnTo>
                  <a:lnTo>
                    <a:pt x="40832" y="57053"/>
                  </a:lnTo>
                  <a:lnTo>
                    <a:pt x="40832" y="58731"/>
                  </a:lnTo>
                  <a:lnTo>
                    <a:pt x="36916" y="58731"/>
                  </a:lnTo>
                  <a:lnTo>
                    <a:pt x="36916" y="53697"/>
                  </a:lnTo>
                  <a:lnTo>
                    <a:pt x="36916" y="53697"/>
                  </a:lnTo>
                  <a:lnTo>
                    <a:pt x="39154" y="52019"/>
                  </a:lnTo>
                  <a:lnTo>
                    <a:pt x="36916" y="50341"/>
                  </a:lnTo>
                  <a:lnTo>
                    <a:pt x="36916" y="46425"/>
                  </a:lnTo>
                  <a:lnTo>
                    <a:pt x="36916" y="46425"/>
                  </a:lnTo>
                  <a:lnTo>
                    <a:pt x="36916" y="44747"/>
                  </a:lnTo>
                  <a:lnTo>
                    <a:pt x="35239" y="44747"/>
                  </a:lnTo>
                  <a:lnTo>
                    <a:pt x="35239" y="43069"/>
                  </a:lnTo>
                  <a:lnTo>
                    <a:pt x="28526" y="43069"/>
                  </a:lnTo>
                  <a:lnTo>
                    <a:pt x="28526" y="44747"/>
                  </a:lnTo>
                  <a:lnTo>
                    <a:pt x="26289" y="44747"/>
                  </a:lnTo>
                  <a:lnTo>
                    <a:pt x="26289" y="43069"/>
                  </a:lnTo>
                  <a:lnTo>
                    <a:pt x="24611" y="43069"/>
                  </a:lnTo>
                  <a:lnTo>
                    <a:pt x="24611" y="37476"/>
                  </a:lnTo>
                  <a:lnTo>
                    <a:pt x="22933" y="37476"/>
                  </a:lnTo>
                  <a:lnTo>
                    <a:pt x="22933" y="35798"/>
                  </a:lnTo>
                  <a:lnTo>
                    <a:pt x="21255" y="35798"/>
                  </a:lnTo>
                  <a:lnTo>
                    <a:pt x="19577" y="37476"/>
                  </a:lnTo>
                  <a:lnTo>
                    <a:pt x="17339" y="37476"/>
                  </a:lnTo>
                  <a:lnTo>
                    <a:pt x="17339" y="35798"/>
                  </a:lnTo>
                  <a:lnTo>
                    <a:pt x="15662" y="35798"/>
                  </a:lnTo>
                  <a:lnTo>
                    <a:pt x="15662" y="30204"/>
                  </a:lnTo>
                  <a:lnTo>
                    <a:pt x="13984" y="30204"/>
                  </a:lnTo>
                  <a:lnTo>
                    <a:pt x="13984" y="26848"/>
                  </a:lnTo>
                  <a:lnTo>
                    <a:pt x="10627" y="26848"/>
                  </a:lnTo>
                  <a:lnTo>
                    <a:pt x="10627" y="28527"/>
                  </a:lnTo>
                  <a:lnTo>
                    <a:pt x="8390" y="28527"/>
                  </a:lnTo>
                  <a:lnTo>
                    <a:pt x="8390" y="30204"/>
                  </a:lnTo>
                  <a:lnTo>
                    <a:pt x="6712" y="30204"/>
                  </a:lnTo>
                  <a:lnTo>
                    <a:pt x="6712" y="28527"/>
                  </a:lnTo>
                  <a:lnTo>
                    <a:pt x="5034" y="28527"/>
                  </a:lnTo>
                  <a:lnTo>
                    <a:pt x="3356" y="26848"/>
                  </a:lnTo>
                  <a:lnTo>
                    <a:pt x="3356" y="25170"/>
                  </a:lnTo>
                  <a:lnTo>
                    <a:pt x="0" y="25170"/>
                  </a:lnTo>
                  <a:lnTo>
                    <a:pt x="0" y="19577"/>
                  </a:lnTo>
                  <a:lnTo>
                    <a:pt x="0" y="19577"/>
                  </a:lnTo>
                  <a:lnTo>
                    <a:pt x="0" y="14543"/>
                  </a:lnTo>
                  <a:lnTo>
                    <a:pt x="1678" y="14543"/>
                  </a:lnTo>
                  <a:lnTo>
                    <a:pt x="1678" y="12865"/>
                  </a:lnTo>
                  <a:lnTo>
                    <a:pt x="5034" y="12865"/>
                  </a:lnTo>
                  <a:lnTo>
                    <a:pt x="5034" y="10627"/>
                  </a:lnTo>
                  <a:lnTo>
                    <a:pt x="8390" y="10627"/>
                  </a:lnTo>
                  <a:lnTo>
                    <a:pt x="8390" y="8950"/>
                  </a:lnTo>
                  <a:lnTo>
                    <a:pt x="10627" y="8950"/>
                  </a:lnTo>
                  <a:lnTo>
                    <a:pt x="10627" y="7271"/>
                  </a:lnTo>
                  <a:lnTo>
                    <a:pt x="13984" y="7271"/>
                  </a:lnTo>
                  <a:lnTo>
                    <a:pt x="13984" y="5593"/>
                  </a:lnTo>
                  <a:lnTo>
                    <a:pt x="19577" y="5593"/>
                  </a:lnTo>
                  <a:lnTo>
                    <a:pt x="19577" y="7271"/>
                  </a:lnTo>
                  <a:lnTo>
                    <a:pt x="19577" y="7271"/>
                  </a:lnTo>
                  <a:lnTo>
                    <a:pt x="19577" y="8950"/>
                  </a:lnTo>
                  <a:lnTo>
                    <a:pt x="21255" y="10627"/>
                  </a:lnTo>
                  <a:lnTo>
                    <a:pt x="22933" y="8950"/>
                  </a:lnTo>
                  <a:lnTo>
                    <a:pt x="22933" y="7271"/>
                  </a:lnTo>
                  <a:lnTo>
                    <a:pt x="28526" y="7271"/>
                  </a:lnTo>
                  <a:lnTo>
                    <a:pt x="28526" y="10627"/>
                  </a:lnTo>
                  <a:lnTo>
                    <a:pt x="33561" y="10627"/>
                  </a:lnTo>
                  <a:lnTo>
                    <a:pt x="35239" y="8950"/>
                  </a:lnTo>
                  <a:lnTo>
                    <a:pt x="36916" y="7271"/>
                  </a:lnTo>
                  <a:lnTo>
                    <a:pt x="39154" y="5593"/>
                  </a:lnTo>
                  <a:lnTo>
                    <a:pt x="44188" y="5593"/>
                  </a:lnTo>
                  <a:lnTo>
                    <a:pt x="42510" y="3915"/>
                  </a:lnTo>
                  <a:lnTo>
                    <a:pt x="42510" y="1678"/>
                  </a:lnTo>
                  <a:lnTo>
                    <a:pt x="44188" y="0"/>
                  </a:lnTo>
                  <a:lnTo>
                    <a:pt x="45866" y="0"/>
                  </a:lnTo>
                  <a:lnTo>
                    <a:pt x="45866" y="1678"/>
                  </a:lnTo>
                  <a:lnTo>
                    <a:pt x="49781" y="1678"/>
                  </a:lnTo>
                  <a:lnTo>
                    <a:pt x="49781" y="0"/>
                  </a:lnTo>
                  <a:lnTo>
                    <a:pt x="53138" y="0"/>
                  </a:lnTo>
                  <a:lnTo>
                    <a:pt x="53138" y="1678"/>
                  </a:lnTo>
                  <a:lnTo>
                    <a:pt x="57053" y="1678"/>
                  </a:lnTo>
                  <a:lnTo>
                    <a:pt x="58731" y="0"/>
                  </a:lnTo>
                  <a:lnTo>
                    <a:pt x="60409" y="0"/>
                  </a:lnTo>
                  <a:lnTo>
                    <a:pt x="60409" y="1678"/>
                  </a:lnTo>
                  <a:lnTo>
                    <a:pt x="58731" y="3915"/>
                  </a:lnTo>
                  <a:lnTo>
                    <a:pt x="60409" y="5593"/>
                  </a:lnTo>
                  <a:lnTo>
                    <a:pt x="60409" y="7271"/>
                  </a:lnTo>
                  <a:lnTo>
                    <a:pt x="63765" y="7271"/>
                  </a:lnTo>
                  <a:lnTo>
                    <a:pt x="63765" y="8950"/>
                  </a:lnTo>
                  <a:lnTo>
                    <a:pt x="65443" y="8950"/>
                  </a:lnTo>
                  <a:lnTo>
                    <a:pt x="65443" y="7271"/>
                  </a:lnTo>
                  <a:lnTo>
                    <a:pt x="67680" y="8950"/>
                  </a:lnTo>
                  <a:lnTo>
                    <a:pt x="67680" y="7271"/>
                  </a:lnTo>
                  <a:lnTo>
                    <a:pt x="71037" y="7271"/>
                  </a:lnTo>
                  <a:lnTo>
                    <a:pt x="71037" y="10627"/>
                  </a:lnTo>
                  <a:lnTo>
                    <a:pt x="72715" y="10627"/>
                  </a:lnTo>
                  <a:lnTo>
                    <a:pt x="72715" y="12865"/>
                  </a:lnTo>
                  <a:lnTo>
                    <a:pt x="78308" y="12865"/>
                  </a:lnTo>
                  <a:lnTo>
                    <a:pt x="78308" y="14543"/>
                  </a:lnTo>
                  <a:lnTo>
                    <a:pt x="76630" y="14543"/>
                  </a:lnTo>
                  <a:lnTo>
                    <a:pt x="76630" y="19577"/>
                  </a:lnTo>
                  <a:lnTo>
                    <a:pt x="76630" y="19577"/>
                  </a:lnTo>
                  <a:lnTo>
                    <a:pt x="76630" y="21814"/>
                  </a:lnTo>
                  <a:lnTo>
                    <a:pt x="74393" y="21814"/>
                  </a:lnTo>
                  <a:lnTo>
                    <a:pt x="74393" y="23492"/>
                  </a:lnTo>
                  <a:lnTo>
                    <a:pt x="72715" y="23492"/>
                  </a:lnTo>
                  <a:lnTo>
                    <a:pt x="72715" y="26848"/>
                  </a:lnTo>
                  <a:lnTo>
                    <a:pt x="74393" y="26848"/>
                  </a:lnTo>
                  <a:lnTo>
                    <a:pt x="72715" y="28527"/>
                  </a:lnTo>
                  <a:lnTo>
                    <a:pt x="83342" y="28527"/>
                  </a:lnTo>
                  <a:lnTo>
                    <a:pt x="83342" y="30204"/>
                  </a:lnTo>
                  <a:lnTo>
                    <a:pt x="85579" y="30204"/>
                  </a:lnTo>
                  <a:lnTo>
                    <a:pt x="85579" y="32442"/>
                  </a:lnTo>
                  <a:lnTo>
                    <a:pt x="87257" y="32442"/>
                  </a:lnTo>
                  <a:lnTo>
                    <a:pt x="87257" y="34120"/>
                  </a:lnTo>
                  <a:lnTo>
                    <a:pt x="85579" y="34120"/>
                  </a:lnTo>
                  <a:lnTo>
                    <a:pt x="85579" y="37476"/>
                  </a:lnTo>
                  <a:lnTo>
                    <a:pt x="88935" y="37476"/>
                  </a:lnTo>
                  <a:lnTo>
                    <a:pt x="88935" y="39154"/>
                  </a:lnTo>
                  <a:lnTo>
                    <a:pt x="90614" y="39154"/>
                  </a:lnTo>
                  <a:lnTo>
                    <a:pt x="90614" y="41391"/>
                  </a:lnTo>
                  <a:lnTo>
                    <a:pt x="88935" y="41391"/>
                  </a:lnTo>
                  <a:lnTo>
                    <a:pt x="88935" y="43069"/>
                  </a:lnTo>
                  <a:lnTo>
                    <a:pt x="90614" y="43069"/>
                  </a:lnTo>
                  <a:lnTo>
                    <a:pt x="90614" y="44747"/>
                  </a:lnTo>
                  <a:lnTo>
                    <a:pt x="88935" y="44747"/>
                  </a:lnTo>
                  <a:lnTo>
                    <a:pt x="88935" y="46425"/>
                  </a:lnTo>
                  <a:lnTo>
                    <a:pt x="85579" y="46425"/>
                  </a:lnTo>
                  <a:lnTo>
                    <a:pt x="85579" y="50341"/>
                  </a:lnTo>
                  <a:lnTo>
                    <a:pt x="79986" y="50341"/>
                  </a:lnTo>
                  <a:lnTo>
                    <a:pt x="79986" y="52019"/>
                  </a:lnTo>
                  <a:lnTo>
                    <a:pt x="78308" y="52019"/>
                  </a:lnTo>
                  <a:lnTo>
                    <a:pt x="78308" y="55375"/>
                  </a:lnTo>
                  <a:lnTo>
                    <a:pt x="76630" y="55375"/>
                  </a:lnTo>
                  <a:lnTo>
                    <a:pt x="78308" y="55375"/>
                  </a:lnTo>
                  <a:lnTo>
                    <a:pt x="78308" y="57053"/>
                  </a:lnTo>
                  <a:lnTo>
                    <a:pt x="76630" y="57053"/>
                  </a:lnTo>
                  <a:lnTo>
                    <a:pt x="76630" y="58731"/>
                  </a:lnTo>
                  <a:lnTo>
                    <a:pt x="74393" y="58731"/>
                  </a:lnTo>
                  <a:lnTo>
                    <a:pt x="74393" y="60968"/>
                  </a:lnTo>
                  <a:lnTo>
                    <a:pt x="76630" y="60968"/>
                  </a:lnTo>
                  <a:lnTo>
                    <a:pt x="76630" y="66002"/>
                  </a:lnTo>
                  <a:lnTo>
                    <a:pt x="78308" y="66002"/>
                  </a:lnTo>
                  <a:lnTo>
                    <a:pt x="76630" y="66002"/>
                  </a:lnTo>
                  <a:lnTo>
                    <a:pt x="78308" y="66002"/>
                  </a:lnTo>
                  <a:lnTo>
                    <a:pt x="78308" y="73274"/>
                  </a:lnTo>
                  <a:lnTo>
                    <a:pt x="69358" y="73274"/>
                  </a:lnTo>
                  <a:lnTo>
                    <a:pt x="67680" y="7495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9CECAF93-4DA0-E5E0-2FA6-851E218C905F}"/>
                </a:ext>
              </a:extLst>
            </p:cNvPr>
            <p:cNvSpPr/>
            <p:nvPr/>
          </p:nvSpPr>
          <p:spPr>
            <a:xfrm>
              <a:off x="2472608" y="3822718"/>
              <a:ext cx="26848" cy="64324"/>
            </a:xfrm>
            <a:custGeom>
              <a:avLst/>
              <a:gdLst>
                <a:gd name="csX0" fmla="*/ 1678 w 26848"/>
                <a:gd name="csY0" fmla="*/ 64324 h 64324"/>
                <a:gd name="csX1" fmla="*/ 0 w 26848"/>
                <a:gd name="csY1" fmla="*/ 64324 h 64324"/>
                <a:gd name="csX2" fmla="*/ 0 w 26848"/>
                <a:gd name="csY2" fmla="*/ 59290 h 64324"/>
                <a:gd name="csX3" fmla="*/ 1678 w 26848"/>
                <a:gd name="csY3" fmla="*/ 55375 h 64324"/>
                <a:gd name="csX4" fmla="*/ 1678 w 26848"/>
                <a:gd name="csY4" fmla="*/ 12865 h 64324"/>
                <a:gd name="csX5" fmla="*/ 3356 w 26848"/>
                <a:gd name="csY5" fmla="*/ 12865 h 64324"/>
                <a:gd name="csX6" fmla="*/ 3356 w 26848"/>
                <a:gd name="csY6" fmla="*/ 10627 h 64324"/>
                <a:gd name="csX7" fmla="*/ 5593 w 26848"/>
                <a:gd name="csY7" fmla="*/ 12865 h 64324"/>
                <a:gd name="csX8" fmla="*/ 7271 w 26848"/>
                <a:gd name="csY8" fmla="*/ 12865 h 64324"/>
                <a:gd name="csX9" fmla="*/ 7271 w 26848"/>
                <a:gd name="csY9" fmla="*/ 14543 h 64324"/>
                <a:gd name="csX10" fmla="*/ 8950 w 26848"/>
                <a:gd name="csY10" fmla="*/ 14543 h 64324"/>
                <a:gd name="csX11" fmla="*/ 8950 w 26848"/>
                <a:gd name="csY11" fmla="*/ 12865 h 64324"/>
                <a:gd name="csX12" fmla="*/ 10627 w 26848"/>
                <a:gd name="csY12" fmla="*/ 12865 h 64324"/>
                <a:gd name="csX13" fmla="*/ 10627 w 26848"/>
                <a:gd name="csY13" fmla="*/ 10627 h 64324"/>
                <a:gd name="csX14" fmla="*/ 12306 w 26848"/>
                <a:gd name="csY14" fmla="*/ 10627 h 64324"/>
                <a:gd name="csX15" fmla="*/ 12306 w 26848"/>
                <a:gd name="csY15" fmla="*/ 7271 h 64324"/>
                <a:gd name="csX16" fmla="*/ 14543 w 26848"/>
                <a:gd name="csY16" fmla="*/ 7271 h 64324"/>
                <a:gd name="csX17" fmla="*/ 14543 w 26848"/>
                <a:gd name="csY17" fmla="*/ 5593 h 64324"/>
                <a:gd name="csX18" fmla="*/ 16221 w 26848"/>
                <a:gd name="csY18" fmla="*/ 3915 h 64324"/>
                <a:gd name="csX19" fmla="*/ 16221 w 26848"/>
                <a:gd name="csY19" fmla="*/ 0 h 64324"/>
                <a:gd name="csX20" fmla="*/ 21255 w 26848"/>
                <a:gd name="csY20" fmla="*/ 0 h 64324"/>
                <a:gd name="csX21" fmla="*/ 21255 w 26848"/>
                <a:gd name="csY21" fmla="*/ 2237 h 64324"/>
                <a:gd name="csX22" fmla="*/ 19577 w 26848"/>
                <a:gd name="csY22" fmla="*/ 2237 h 64324"/>
                <a:gd name="csX23" fmla="*/ 19577 w 26848"/>
                <a:gd name="csY23" fmla="*/ 3915 h 64324"/>
                <a:gd name="csX24" fmla="*/ 26848 w 26848"/>
                <a:gd name="csY24" fmla="*/ 3915 h 64324"/>
                <a:gd name="csX25" fmla="*/ 26848 w 26848"/>
                <a:gd name="csY25" fmla="*/ 10627 h 64324"/>
                <a:gd name="csX26" fmla="*/ 25170 w 26848"/>
                <a:gd name="csY26" fmla="*/ 10627 h 64324"/>
                <a:gd name="csX27" fmla="*/ 25170 w 26848"/>
                <a:gd name="csY27" fmla="*/ 17899 h 64324"/>
                <a:gd name="csX28" fmla="*/ 23492 w 26848"/>
                <a:gd name="csY28" fmla="*/ 19577 h 64324"/>
                <a:gd name="csX29" fmla="*/ 23492 w 26848"/>
                <a:gd name="csY29" fmla="*/ 21814 h 64324"/>
                <a:gd name="csX30" fmla="*/ 21255 w 26848"/>
                <a:gd name="csY30" fmla="*/ 21814 h 64324"/>
                <a:gd name="csX31" fmla="*/ 21255 w 26848"/>
                <a:gd name="csY31" fmla="*/ 23492 h 64324"/>
                <a:gd name="csX32" fmla="*/ 25170 w 26848"/>
                <a:gd name="csY32" fmla="*/ 23492 h 64324"/>
                <a:gd name="csX33" fmla="*/ 25170 w 26848"/>
                <a:gd name="csY33" fmla="*/ 25170 h 64324"/>
                <a:gd name="csX34" fmla="*/ 23492 w 26848"/>
                <a:gd name="csY34" fmla="*/ 25170 h 64324"/>
                <a:gd name="csX35" fmla="*/ 23492 w 26848"/>
                <a:gd name="csY35" fmla="*/ 28526 h 64324"/>
                <a:gd name="csX36" fmla="*/ 21255 w 26848"/>
                <a:gd name="csY36" fmla="*/ 28526 h 64324"/>
                <a:gd name="csX37" fmla="*/ 21255 w 26848"/>
                <a:gd name="csY37" fmla="*/ 34120 h 64324"/>
                <a:gd name="csX38" fmla="*/ 23492 w 26848"/>
                <a:gd name="csY38" fmla="*/ 35798 h 64324"/>
                <a:gd name="csX39" fmla="*/ 25170 w 26848"/>
                <a:gd name="csY39" fmla="*/ 35798 h 64324"/>
                <a:gd name="csX40" fmla="*/ 25170 w 26848"/>
                <a:gd name="csY40" fmla="*/ 39154 h 64324"/>
                <a:gd name="csX41" fmla="*/ 21255 w 26848"/>
                <a:gd name="csY41" fmla="*/ 39154 h 64324"/>
                <a:gd name="csX42" fmla="*/ 23492 w 26848"/>
                <a:gd name="csY42" fmla="*/ 41391 h 64324"/>
                <a:gd name="csX43" fmla="*/ 21255 w 26848"/>
                <a:gd name="csY43" fmla="*/ 41391 h 64324"/>
                <a:gd name="csX44" fmla="*/ 21255 w 26848"/>
                <a:gd name="csY44" fmla="*/ 46425 h 64324"/>
                <a:gd name="csX45" fmla="*/ 19577 w 26848"/>
                <a:gd name="csY45" fmla="*/ 46425 h 64324"/>
                <a:gd name="csX46" fmla="*/ 21255 w 26848"/>
                <a:gd name="csY46" fmla="*/ 46425 h 64324"/>
                <a:gd name="csX47" fmla="*/ 21255 w 26848"/>
                <a:gd name="csY47" fmla="*/ 48103 h 64324"/>
                <a:gd name="csX48" fmla="*/ 19577 w 26848"/>
                <a:gd name="csY48" fmla="*/ 48103 h 64324"/>
                <a:gd name="csX49" fmla="*/ 19577 w 26848"/>
                <a:gd name="csY49" fmla="*/ 52019 h 64324"/>
                <a:gd name="csX50" fmla="*/ 17899 w 26848"/>
                <a:gd name="csY50" fmla="*/ 52019 h 64324"/>
                <a:gd name="csX51" fmla="*/ 17899 w 26848"/>
                <a:gd name="csY51" fmla="*/ 53697 h 64324"/>
                <a:gd name="csX52" fmla="*/ 16221 w 26848"/>
                <a:gd name="csY52" fmla="*/ 53697 h 64324"/>
                <a:gd name="csX53" fmla="*/ 16221 w 26848"/>
                <a:gd name="csY53" fmla="*/ 55375 h 64324"/>
                <a:gd name="csX54" fmla="*/ 12306 w 26848"/>
                <a:gd name="csY54" fmla="*/ 55375 h 64324"/>
                <a:gd name="csX55" fmla="*/ 12306 w 26848"/>
                <a:gd name="csY55" fmla="*/ 59290 h 64324"/>
                <a:gd name="csX56" fmla="*/ 8950 w 26848"/>
                <a:gd name="csY56" fmla="*/ 59290 h 64324"/>
                <a:gd name="csX57" fmla="*/ 8950 w 26848"/>
                <a:gd name="csY57" fmla="*/ 62646 h 64324"/>
                <a:gd name="csX58" fmla="*/ 7271 w 26848"/>
                <a:gd name="csY58" fmla="*/ 62646 h 64324"/>
                <a:gd name="csX59" fmla="*/ 7271 w 26848"/>
                <a:gd name="csY59" fmla="*/ 64324 h 64324"/>
                <a:gd name="csX60" fmla="*/ 1678 w 26848"/>
                <a:gd name="csY60" fmla="*/ 64324 h 64324"/>
                <a:gd name="csX61" fmla="*/ 19577 w 26848"/>
                <a:gd name="csY61" fmla="*/ 48103 h 64324"/>
                <a:gd name="csX62" fmla="*/ 21255 w 26848"/>
                <a:gd name="csY62" fmla="*/ 48103 h 64324"/>
                <a:gd name="csX63" fmla="*/ 19577 w 26848"/>
                <a:gd name="csY63" fmla="*/ 48103 h 64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26848" h="64324">
                  <a:moveTo>
                    <a:pt x="1678" y="64324"/>
                  </a:moveTo>
                  <a:lnTo>
                    <a:pt x="0" y="64324"/>
                  </a:lnTo>
                  <a:lnTo>
                    <a:pt x="0" y="59290"/>
                  </a:lnTo>
                  <a:lnTo>
                    <a:pt x="1678" y="55375"/>
                  </a:lnTo>
                  <a:lnTo>
                    <a:pt x="1678" y="12865"/>
                  </a:lnTo>
                  <a:lnTo>
                    <a:pt x="3356" y="12865"/>
                  </a:lnTo>
                  <a:lnTo>
                    <a:pt x="3356" y="10627"/>
                  </a:lnTo>
                  <a:lnTo>
                    <a:pt x="5593" y="12865"/>
                  </a:lnTo>
                  <a:lnTo>
                    <a:pt x="7271" y="12865"/>
                  </a:lnTo>
                  <a:lnTo>
                    <a:pt x="7271" y="14543"/>
                  </a:lnTo>
                  <a:lnTo>
                    <a:pt x="8950" y="14543"/>
                  </a:lnTo>
                  <a:lnTo>
                    <a:pt x="8950" y="12865"/>
                  </a:lnTo>
                  <a:lnTo>
                    <a:pt x="10627" y="12865"/>
                  </a:lnTo>
                  <a:lnTo>
                    <a:pt x="10627" y="10627"/>
                  </a:lnTo>
                  <a:lnTo>
                    <a:pt x="12306" y="10627"/>
                  </a:lnTo>
                  <a:lnTo>
                    <a:pt x="12306" y="7271"/>
                  </a:lnTo>
                  <a:lnTo>
                    <a:pt x="14543" y="7271"/>
                  </a:lnTo>
                  <a:lnTo>
                    <a:pt x="14543" y="5593"/>
                  </a:lnTo>
                  <a:lnTo>
                    <a:pt x="16221" y="3915"/>
                  </a:lnTo>
                  <a:lnTo>
                    <a:pt x="16221" y="0"/>
                  </a:lnTo>
                  <a:lnTo>
                    <a:pt x="21255" y="0"/>
                  </a:lnTo>
                  <a:lnTo>
                    <a:pt x="21255" y="2237"/>
                  </a:lnTo>
                  <a:lnTo>
                    <a:pt x="19577" y="2237"/>
                  </a:lnTo>
                  <a:lnTo>
                    <a:pt x="19577" y="3915"/>
                  </a:lnTo>
                  <a:lnTo>
                    <a:pt x="26848" y="3915"/>
                  </a:lnTo>
                  <a:lnTo>
                    <a:pt x="26848" y="10627"/>
                  </a:lnTo>
                  <a:lnTo>
                    <a:pt x="25170" y="10627"/>
                  </a:lnTo>
                  <a:lnTo>
                    <a:pt x="25170" y="17899"/>
                  </a:lnTo>
                  <a:lnTo>
                    <a:pt x="23492" y="19577"/>
                  </a:lnTo>
                  <a:lnTo>
                    <a:pt x="23492" y="21814"/>
                  </a:lnTo>
                  <a:lnTo>
                    <a:pt x="21255" y="21814"/>
                  </a:lnTo>
                  <a:lnTo>
                    <a:pt x="21255" y="23492"/>
                  </a:lnTo>
                  <a:lnTo>
                    <a:pt x="25170" y="23492"/>
                  </a:lnTo>
                  <a:lnTo>
                    <a:pt x="25170" y="25170"/>
                  </a:lnTo>
                  <a:lnTo>
                    <a:pt x="23492" y="25170"/>
                  </a:lnTo>
                  <a:lnTo>
                    <a:pt x="23492" y="28526"/>
                  </a:lnTo>
                  <a:lnTo>
                    <a:pt x="21255" y="28526"/>
                  </a:lnTo>
                  <a:lnTo>
                    <a:pt x="21255" y="34120"/>
                  </a:lnTo>
                  <a:lnTo>
                    <a:pt x="23492" y="35798"/>
                  </a:lnTo>
                  <a:lnTo>
                    <a:pt x="25170" y="35798"/>
                  </a:lnTo>
                  <a:lnTo>
                    <a:pt x="25170" y="39154"/>
                  </a:lnTo>
                  <a:lnTo>
                    <a:pt x="21255" y="39154"/>
                  </a:lnTo>
                  <a:lnTo>
                    <a:pt x="23492" y="41391"/>
                  </a:lnTo>
                  <a:lnTo>
                    <a:pt x="21255" y="41391"/>
                  </a:lnTo>
                  <a:lnTo>
                    <a:pt x="21255" y="46425"/>
                  </a:lnTo>
                  <a:lnTo>
                    <a:pt x="19577" y="46425"/>
                  </a:lnTo>
                  <a:lnTo>
                    <a:pt x="21255" y="46425"/>
                  </a:lnTo>
                  <a:lnTo>
                    <a:pt x="21255" y="48103"/>
                  </a:lnTo>
                  <a:lnTo>
                    <a:pt x="19577" y="48103"/>
                  </a:lnTo>
                  <a:lnTo>
                    <a:pt x="19577" y="52019"/>
                  </a:lnTo>
                  <a:lnTo>
                    <a:pt x="17899" y="52019"/>
                  </a:lnTo>
                  <a:lnTo>
                    <a:pt x="17899" y="53697"/>
                  </a:lnTo>
                  <a:lnTo>
                    <a:pt x="16221" y="53697"/>
                  </a:lnTo>
                  <a:lnTo>
                    <a:pt x="16221" y="55375"/>
                  </a:lnTo>
                  <a:lnTo>
                    <a:pt x="12306" y="55375"/>
                  </a:lnTo>
                  <a:lnTo>
                    <a:pt x="12306" y="59290"/>
                  </a:lnTo>
                  <a:lnTo>
                    <a:pt x="8950" y="59290"/>
                  </a:lnTo>
                  <a:lnTo>
                    <a:pt x="8950" y="62646"/>
                  </a:lnTo>
                  <a:lnTo>
                    <a:pt x="7271" y="62646"/>
                  </a:lnTo>
                  <a:lnTo>
                    <a:pt x="7271" y="64324"/>
                  </a:lnTo>
                  <a:lnTo>
                    <a:pt x="1678" y="64324"/>
                  </a:lnTo>
                  <a:close/>
                  <a:moveTo>
                    <a:pt x="19577" y="48103"/>
                  </a:moveTo>
                  <a:lnTo>
                    <a:pt x="21255" y="48103"/>
                  </a:lnTo>
                  <a:lnTo>
                    <a:pt x="19577" y="4810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7E59E04-05E3-7A52-11FD-B53C0B897E93}"/>
                </a:ext>
              </a:extLst>
            </p:cNvPr>
            <p:cNvSpPr/>
            <p:nvPr/>
          </p:nvSpPr>
          <p:spPr>
            <a:xfrm>
              <a:off x="4621043" y="3972622"/>
              <a:ext cx="73273" cy="149903"/>
            </a:xfrm>
            <a:custGeom>
              <a:avLst/>
              <a:gdLst>
                <a:gd name="csX0" fmla="*/ 21255 w 73273"/>
                <a:gd name="csY0" fmla="*/ 149904 h 149903"/>
                <a:gd name="csX1" fmla="*/ 21255 w 73273"/>
                <a:gd name="csY1" fmla="*/ 148226 h 149903"/>
                <a:gd name="csX2" fmla="*/ 21255 w 73273"/>
                <a:gd name="csY2" fmla="*/ 149904 h 149903"/>
                <a:gd name="csX3" fmla="*/ 25170 w 73273"/>
                <a:gd name="csY3" fmla="*/ 148226 h 149903"/>
                <a:gd name="csX4" fmla="*/ 22933 w 73273"/>
                <a:gd name="csY4" fmla="*/ 148226 h 149903"/>
                <a:gd name="csX5" fmla="*/ 22933 w 73273"/>
                <a:gd name="csY5" fmla="*/ 142632 h 149903"/>
                <a:gd name="csX6" fmla="*/ 21255 w 73273"/>
                <a:gd name="csY6" fmla="*/ 142632 h 149903"/>
                <a:gd name="csX7" fmla="*/ 21255 w 73273"/>
                <a:gd name="csY7" fmla="*/ 140954 h 149903"/>
                <a:gd name="csX8" fmla="*/ 19577 w 73273"/>
                <a:gd name="csY8" fmla="*/ 140954 h 149903"/>
                <a:gd name="csX9" fmla="*/ 19577 w 73273"/>
                <a:gd name="csY9" fmla="*/ 132005 h 149903"/>
                <a:gd name="csX10" fmla="*/ 17899 w 73273"/>
                <a:gd name="csY10" fmla="*/ 132005 h 149903"/>
                <a:gd name="csX11" fmla="*/ 17899 w 73273"/>
                <a:gd name="csY11" fmla="*/ 130327 h 149903"/>
                <a:gd name="csX12" fmla="*/ 19577 w 73273"/>
                <a:gd name="csY12" fmla="*/ 130327 h 149903"/>
                <a:gd name="csX13" fmla="*/ 19577 w 73273"/>
                <a:gd name="csY13" fmla="*/ 80545 h 149903"/>
                <a:gd name="csX14" fmla="*/ 17899 w 73273"/>
                <a:gd name="csY14" fmla="*/ 80545 h 149903"/>
                <a:gd name="csX15" fmla="*/ 17899 w 73273"/>
                <a:gd name="csY15" fmla="*/ 76630 h 149903"/>
                <a:gd name="csX16" fmla="*/ 16221 w 73273"/>
                <a:gd name="csY16" fmla="*/ 76630 h 149903"/>
                <a:gd name="csX17" fmla="*/ 14543 w 73273"/>
                <a:gd name="csY17" fmla="*/ 74952 h 149903"/>
                <a:gd name="csX18" fmla="*/ 14543 w 73273"/>
                <a:gd name="csY18" fmla="*/ 71596 h 149903"/>
                <a:gd name="csX19" fmla="*/ 12306 w 73273"/>
                <a:gd name="csY19" fmla="*/ 69358 h 149903"/>
                <a:gd name="csX20" fmla="*/ 14543 w 73273"/>
                <a:gd name="csY20" fmla="*/ 69358 h 149903"/>
                <a:gd name="csX21" fmla="*/ 14543 w 73273"/>
                <a:gd name="csY21" fmla="*/ 58731 h 149903"/>
                <a:gd name="csX22" fmla="*/ 12306 w 73273"/>
                <a:gd name="csY22" fmla="*/ 57053 h 149903"/>
                <a:gd name="csX23" fmla="*/ 8949 w 73273"/>
                <a:gd name="csY23" fmla="*/ 55375 h 149903"/>
                <a:gd name="csX24" fmla="*/ 7271 w 73273"/>
                <a:gd name="csY24" fmla="*/ 55375 h 149903"/>
                <a:gd name="csX25" fmla="*/ 5593 w 73273"/>
                <a:gd name="csY25" fmla="*/ 53697 h 149903"/>
                <a:gd name="csX26" fmla="*/ 3356 w 73273"/>
                <a:gd name="csY26" fmla="*/ 53697 h 149903"/>
                <a:gd name="csX27" fmla="*/ 3356 w 73273"/>
                <a:gd name="csY27" fmla="*/ 52019 h 149903"/>
                <a:gd name="csX28" fmla="*/ 0 w 73273"/>
                <a:gd name="csY28" fmla="*/ 49781 h 149903"/>
                <a:gd name="csX29" fmla="*/ 0 w 73273"/>
                <a:gd name="csY29" fmla="*/ 40832 h 149903"/>
                <a:gd name="csX30" fmla="*/ 1678 w 73273"/>
                <a:gd name="csY30" fmla="*/ 40832 h 149903"/>
                <a:gd name="csX31" fmla="*/ 1678 w 73273"/>
                <a:gd name="csY31" fmla="*/ 35798 h 149903"/>
                <a:gd name="csX32" fmla="*/ 3356 w 73273"/>
                <a:gd name="csY32" fmla="*/ 34120 h 149903"/>
                <a:gd name="csX33" fmla="*/ 3356 w 73273"/>
                <a:gd name="csY33" fmla="*/ 31883 h 149903"/>
                <a:gd name="csX34" fmla="*/ 5593 w 73273"/>
                <a:gd name="csY34" fmla="*/ 31883 h 149903"/>
                <a:gd name="csX35" fmla="*/ 5593 w 73273"/>
                <a:gd name="csY35" fmla="*/ 34120 h 149903"/>
                <a:gd name="csX36" fmla="*/ 7271 w 73273"/>
                <a:gd name="csY36" fmla="*/ 34120 h 149903"/>
                <a:gd name="csX37" fmla="*/ 7271 w 73273"/>
                <a:gd name="csY37" fmla="*/ 30204 h 149903"/>
                <a:gd name="csX38" fmla="*/ 8949 w 73273"/>
                <a:gd name="csY38" fmla="*/ 30204 h 149903"/>
                <a:gd name="csX39" fmla="*/ 8949 w 73273"/>
                <a:gd name="csY39" fmla="*/ 28526 h 149903"/>
                <a:gd name="csX40" fmla="*/ 12306 w 73273"/>
                <a:gd name="csY40" fmla="*/ 28526 h 149903"/>
                <a:gd name="csX41" fmla="*/ 12306 w 73273"/>
                <a:gd name="csY41" fmla="*/ 26848 h 149903"/>
                <a:gd name="csX42" fmla="*/ 14543 w 73273"/>
                <a:gd name="csY42" fmla="*/ 26848 h 149903"/>
                <a:gd name="csX43" fmla="*/ 14543 w 73273"/>
                <a:gd name="csY43" fmla="*/ 23492 h 149903"/>
                <a:gd name="csX44" fmla="*/ 19577 w 73273"/>
                <a:gd name="csY44" fmla="*/ 23492 h 149903"/>
                <a:gd name="csX45" fmla="*/ 19577 w 73273"/>
                <a:gd name="csY45" fmla="*/ 25170 h 149903"/>
                <a:gd name="csX46" fmla="*/ 21255 w 73273"/>
                <a:gd name="csY46" fmla="*/ 25170 h 149903"/>
                <a:gd name="csX47" fmla="*/ 21255 w 73273"/>
                <a:gd name="csY47" fmla="*/ 23492 h 149903"/>
                <a:gd name="csX48" fmla="*/ 30205 w 73273"/>
                <a:gd name="csY48" fmla="*/ 23492 h 149903"/>
                <a:gd name="csX49" fmla="*/ 31883 w 73273"/>
                <a:gd name="csY49" fmla="*/ 21255 h 149903"/>
                <a:gd name="csX50" fmla="*/ 34120 w 73273"/>
                <a:gd name="csY50" fmla="*/ 19577 h 149903"/>
                <a:gd name="csX51" fmla="*/ 35798 w 73273"/>
                <a:gd name="csY51" fmla="*/ 19577 h 149903"/>
                <a:gd name="csX52" fmla="*/ 35798 w 73273"/>
                <a:gd name="csY52" fmla="*/ 16221 h 149903"/>
                <a:gd name="csX53" fmla="*/ 37476 w 73273"/>
                <a:gd name="csY53" fmla="*/ 16221 h 149903"/>
                <a:gd name="csX54" fmla="*/ 37476 w 73273"/>
                <a:gd name="csY54" fmla="*/ 10627 h 149903"/>
                <a:gd name="csX55" fmla="*/ 39154 w 73273"/>
                <a:gd name="csY55" fmla="*/ 10627 h 149903"/>
                <a:gd name="csX56" fmla="*/ 39154 w 73273"/>
                <a:gd name="csY56" fmla="*/ 8949 h 149903"/>
                <a:gd name="csX57" fmla="*/ 39154 w 73273"/>
                <a:gd name="csY57" fmla="*/ 10627 h 149903"/>
                <a:gd name="csX58" fmla="*/ 39154 w 73273"/>
                <a:gd name="csY58" fmla="*/ 8949 h 149903"/>
                <a:gd name="csX59" fmla="*/ 37476 w 73273"/>
                <a:gd name="csY59" fmla="*/ 7271 h 149903"/>
                <a:gd name="csX60" fmla="*/ 37476 w 73273"/>
                <a:gd name="csY60" fmla="*/ 3356 h 149903"/>
                <a:gd name="csX61" fmla="*/ 44747 w 73273"/>
                <a:gd name="csY61" fmla="*/ 3356 h 149903"/>
                <a:gd name="csX62" fmla="*/ 46425 w 73273"/>
                <a:gd name="csY62" fmla="*/ 1678 h 149903"/>
                <a:gd name="csX63" fmla="*/ 48103 w 73273"/>
                <a:gd name="csY63" fmla="*/ 1678 h 149903"/>
                <a:gd name="csX64" fmla="*/ 48103 w 73273"/>
                <a:gd name="csY64" fmla="*/ 0 h 149903"/>
                <a:gd name="csX65" fmla="*/ 49782 w 73273"/>
                <a:gd name="csY65" fmla="*/ 1678 h 149903"/>
                <a:gd name="csX66" fmla="*/ 51460 w 73273"/>
                <a:gd name="csY66" fmla="*/ 1678 h 149903"/>
                <a:gd name="csX67" fmla="*/ 51460 w 73273"/>
                <a:gd name="csY67" fmla="*/ 3356 h 149903"/>
                <a:gd name="csX68" fmla="*/ 53697 w 73273"/>
                <a:gd name="csY68" fmla="*/ 3356 h 149903"/>
                <a:gd name="csX69" fmla="*/ 53697 w 73273"/>
                <a:gd name="csY69" fmla="*/ 5593 h 149903"/>
                <a:gd name="csX70" fmla="*/ 55375 w 73273"/>
                <a:gd name="csY70" fmla="*/ 5593 h 149903"/>
                <a:gd name="csX71" fmla="*/ 55375 w 73273"/>
                <a:gd name="csY71" fmla="*/ 7271 h 149903"/>
                <a:gd name="csX72" fmla="*/ 57053 w 73273"/>
                <a:gd name="csY72" fmla="*/ 7271 h 149903"/>
                <a:gd name="csX73" fmla="*/ 57053 w 73273"/>
                <a:gd name="csY73" fmla="*/ 8949 h 149903"/>
                <a:gd name="csX74" fmla="*/ 58731 w 73273"/>
                <a:gd name="csY74" fmla="*/ 8949 h 149903"/>
                <a:gd name="csX75" fmla="*/ 58731 w 73273"/>
                <a:gd name="csY75" fmla="*/ 10627 h 149903"/>
                <a:gd name="csX76" fmla="*/ 60409 w 73273"/>
                <a:gd name="csY76" fmla="*/ 10627 h 149903"/>
                <a:gd name="csX77" fmla="*/ 60409 w 73273"/>
                <a:gd name="csY77" fmla="*/ 14543 h 149903"/>
                <a:gd name="csX78" fmla="*/ 66002 w 73273"/>
                <a:gd name="csY78" fmla="*/ 14543 h 149903"/>
                <a:gd name="csX79" fmla="*/ 66002 w 73273"/>
                <a:gd name="csY79" fmla="*/ 17899 h 149903"/>
                <a:gd name="csX80" fmla="*/ 67680 w 73273"/>
                <a:gd name="csY80" fmla="*/ 17899 h 149903"/>
                <a:gd name="csX81" fmla="*/ 66002 w 73273"/>
                <a:gd name="csY81" fmla="*/ 19577 h 149903"/>
                <a:gd name="csX82" fmla="*/ 66002 w 73273"/>
                <a:gd name="csY82" fmla="*/ 21255 h 149903"/>
                <a:gd name="csX83" fmla="*/ 64324 w 73273"/>
                <a:gd name="csY83" fmla="*/ 23492 h 149903"/>
                <a:gd name="csX84" fmla="*/ 66002 w 73273"/>
                <a:gd name="csY84" fmla="*/ 25170 h 149903"/>
                <a:gd name="csX85" fmla="*/ 67680 w 73273"/>
                <a:gd name="csY85" fmla="*/ 28526 h 149903"/>
                <a:gd name="csX86" fmla="*/ 67680 w 73273"/>
                <a:gd name="csY86" fmla="*/ 30204 h 149903"/>
                <a:gd name="csX87" fmla="*/ 69359 w 73273"/>
                <a:gd name="csY87" fmla="*/ 31883 h 149903"/>
                <a:gd name="csX88" fmla="*/ 71596 w 73273"/>
                <a:gd name="csY88" fmla="*/ 31883 h 149903"/>
                <a:gd name="csX89" fmla="*/ 71596 w 73273"/>
                <a:gd name="csY89" fmla="*/ 40832 h 149903"/>
                <a:gd name="csX90" fmla="*/ 73274 w 73273"/>
                <a:gd name="csY90" fmla="*/ 40832 h 149903"/>
                <a:gd name="csX91" fmla="*/ 73274 w 73273"/>
                <a:gd name="csY91" fmla="*/ 46425 h 149903"/>
                <a:gd name="csX92" fmla="*/ 71596 w 73273"/>
                <a:gd name="csY92" fmla="*/ 46425 h 149903"/>
                <a:gd name="csX93" fmla="*/ 71596 w 73273"/>
                <a:gd name="csY93" fmla="*/ 49781 h 149903"/>
                <a:gd name="csX94" fmla="*/ 69359 w 73273"/>
                <a:gd name="csY94" fmla="*/ 48103 h 149903"/>
                <a:gd name="csX95" fmla="*/ 67680 w 73273"/>
                <a:gd name="csY95" fmla="*/ 48103 h 149903"/>
                <a:gd name="csX96" fmla="*/ 67680 w 73273"/>
                <a:gd name="csY96" fmla="*/ 49781 h 149903"/>
                <a:gd name="csX97" fmla="*/ 66002 w 73273"/>
                <a:gd name="csY97" fmla="*/ 52019 h 149903"/>
                <a:gd name="csX98" fmla="*/ 67680 w 73273"/>
                <a:gd name="csY98" fmla="*/ 53697 h 149903"/>
                <a:gd name="csX99" fmla="*/ 67680 w 73273"/>
                <a:gd name="csY99" fmla="*/ 57053 h 149903"/>
                <a:gd name="csX100" fmla="*/ 67680 w 73273"/>
                <a:gd name="csY100" fmla="*/ 57053 h 149903"/>
                <a:gd name="csX101" fmla="*/ 67680 w 73273"/>
                <a:gd name="csY101" fmla="*/ 58731 h 149903"/>
                <a:gd name="csX102" fmla="*/ 66002 w 73273"/>
                <a:gd name="csY102" fmla="*/ 60409 h 149903"/>
                <a:gd name="csX103" fmla="*/ 66002 w 73273"/>
                <a:gd name="csY103" fmla="*/ 62646 h 149903"/>
                <a:gd name="csX104" fmla="*/ 60409 w 73273"/>
                <a:gd name="csY104" fmla="*/ 62646 h 149903"/>
                <a:gd name="csX105" fmla="*/ 60409 w 73273"/>
                <a:gd name="csY105" fmla="*/ 67680 h 149903"/>
                <a:gd name="csX106" fmla="*/ 58731 w 73273"/>
                <a:gd name="csY106" fmla="*/ 67680 h 149903"/>
                <a:gd name="csX107" fmla="*/ 57053 w 73273"/>
                <a:gd name="csY107" fmla="*/ 69358 h 149903"/>
                <a:gd name="csX108" fmla="*/ 57053 w 73273"/>
                <a:gd name="csY108" fmla="*/ 71596 h 149903"/>
                <a:gd name="csX109" fmla="*/ 55375 w 73273"/>
                <a:gd name="csY109" fmla="*/ 71596 h 149903"/>
                <a:gd name="csX110" fmla="*/ 55375 w 73273"/>
                <a:gd name="csY110" fmla="*/ 73274 h 149903"/>
                <a:gd name="csX111" fmla="*/ 57053 w 73273"/>
                <a:gd name="csY111" fmla="*/ 74952 h 149903"/>
                <a:gd name="csX112" fmla="*/ 57053 w 73273"/>
                <a:gd name="csY112" fmla="*/ 76630 h 149903"/>
                <a:gd name="csX113" fmla="*/ 55375 w 73273"/>
                <a:gd name="csY113" fmla="*/ 76630 h 149903"/>
                <a:gd name="csX114" fmla="*/ 55375 w 73273"/>
                <a:gd name="csY114" fmla="*/ 80545 h 149903"/>
                <a:gd name="csX115" fmla="*/ 53697 w 73273"/>
                <a:gd name="csY115" fmla="*/ 80545 h 149903"/>
                <a:gd name="csX116" fmla="*/ 51460 w 73273"/>
                <a:gd name="csY116" fmla="*/ 82223 h 149903"/>
                <a:gd name="csX117" fmla="*/ 48103 w 73273"/>
                <a:gd name="csY117" fmla="*/ 82223 h 149903"/>
                <a:gd name="csX118" fmla="*/ 48103 w 73273"/>
                <a:gd name="csY118" fmla="*/ 87257 h 149903"/>
                <a:gd name="csX119" fmla="*/ 46425 w 73273"/>
                <a:gd name="csY119" fmla="*/ 87257 h 149903"/>
                <a:gd name="csX120" fmla="*/ 46425 w 73273"/>
                <a:gd name="csY120" fmla="*/ 92851 h 149903"/>
                <a:gd name="csX121" fmla="*/ 48103 w 73273"/>
                <a:gd name="csY121" fmla="*/ 92851 h 149903"/>
                <a:gd name="csX122" fmla="*/ 48103 w 73273"/>
                <a:gd name="csY122" fmla="*/ 94529 h 149903"/>
                <a:gd name="csX123" fmla="*/ 46425 w 73273"/>
                <a:gd name="csY123" fmla="*/ 94529 h 149903"/>
                <a:gd name="csX124" fmla="*/ 46425 w 73273"/>
                <a:gd name="csY124" fmla="*/ 97885 h 149903"/>
                <a:gd name="csX125" fmla="*/ 44747 w 73273"/>
                <a:gd name="csY125" fmla="*/ 97885 h 149903"/>
                <a:gd name="csX126" fmla="*/ 44747 w 73273"/>
                <a:gd name="csY126" fmla="*/ 100122 h 149903"/>
                <a:gd name="csX127" fmla="*/ 46425 w 73273"/>
                <a:gd name="csY127" fmla="*/ 100122 h 149903"/>
                <a:gd name="csX128" fmla="*/ 46425 w 73273"/>
                <a:gd name="csY128" fmla="*/ 106834 h 149903"/>
                <a:gd name="csX129" fmla="*/ 44747 w 73273"/>
                <a:gd name="csY129" fmla="*/ 106834 h 149903"/>
                <a:gd name="csX130" fmla="*/ 44747 w 73273"/>
                <a:gd name="csY130" fmla="*/ 112428 h 149903"/>
                <a:gd name="csX131" fmla="*/ 46425 w 73273"/>
                <a:gd name="csY131" fmla="*/ 112428 h 149903"/>
                <a:gd name="csX132" fmla="*/ 46425 w 73273"/>
                <a:gd name="csY132" fmla="*/ 117462 h 149903"/>
                <a:gd name="csX133" fmla="*/ 48103 w 73273"/>
                <a:gd name="csY133" fmla="*/ 117462 h 149903"/>
                <a:gd name="csX134" fmla="*/ 48103 w 73273"/>
                <a:gd name="csY134" fmla="*/ 121377 h 149903"/>
                <a:gd name="csX135" fmla="*/ 46425 w 73273"/>
                <a:gd name="csY135" fmla="*/ 121377 h 149903"/>
                <a:gd name="csX136" fmla="*/ 46425 w 73273"/>
                <a:gd name="csY136" fmla="*/ 124733 h 149903"/>
                <a:gd name="csX137" fmla="*/ 48103 w 73273"/>
                <a:gd name="csY137" fmla="*/ 124733 h 149903"/>
                <a:gd name="csX138" fmla="*/ 48103 w 73273"/>
                <a:gd name="csY138" fmla="*/ 128649 h 149903"/>
                <a:gd name="csX139" fmla="*/ 46425 w 73273"/>
                <a:gd name="csY139" fmla="*/ 128649 h 149903"/>
                <a:gd name="csX140" fmla="*/ 48103 w 73273"/>
                <a:gd name="csY140" fmla="*/ 130327 h 149903"/>
                <a:gd name="csX141" fmla="*/ 46425 w 73273"/>
                <a:gd name="csY141" fmla="*/ 130327 h 149903"/>
                <a:gd name="csX142" fmla="*/ 46425 w 73273"/>
                <a:gd name="csY142" fmla="*/ 135361 h 149903"/>
                <a:gd name="csX143" fmla="*/ 48103 w 73273"/>
                <a:gd name="csY143" fmla="*/ 137598 h 149903"/>
                <a:gd name="csX144" fmla="*/ 48103 w 73273"/>
                <a:gd name="csY144" fmla="*/ 139276 h 149903"/>
                <a:gd name="csX145" fmla="*/ 46425 w 73273"/>
                <a:gd name="csY145" fmla="*/ 139276 h 149903"/>
                <a:gd name="csX146" fmla="*/ 46425 w 73273"/>
                <a:gd name="csY146" fmla="*/ 142632 h 149903"/>
                <a:gd name="csX147" fmla="*/ 46425 w 73273"/>
                <a:gd name="csY147" fmla="*/ 142632 h 149903"/>
                <a:gd name="csX148" fmla="*/ 46425 w 73273"/>
                <a:gd name="csY148" fmla="*/ 144310 h 149903"/>
                <a:gd name="csX149" fmla="*/ 44747 w 73273"/>
                <a:gd name="csY149" fmla="*/ 145988 h 149903"/>
                <a:gd name="csX150" fmla="*/ 35798 w 73273"/>
                <a:gd name="csY150" fmla="*/ 145988 h 149903"/>
                <a:gd name="csX151" fmla="*/ 31883 w 73273"/>
                <a:gd name="csY151" fmla="*/ 148226 h 149903"/>
                <a:gd name="csX152" fmla="*/ 25170 w 73273"/>
                <a:gd name="csY152" fmla="*/ 148226 h 1499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</a:cxnLst>
              <a:rect l="l" t="t" r="r" b="b"/>
              <a:pathLst>
                <a:path w="73273" h="149903">
                  <a:moveTo>
                    <a:pt x="21255" y="149904"/>
                  </a:moveTo>
                  <a:lnTo>
                    <a:pt x="21255" y="148226"/>
                  </a:lnTo>
                  <a:lnTo>
                    <a:pt x="21255" y="149904"/>
                  </a:lnTo>
                  <a:close/>
                  <a:moveTo>
                    <a:pt x="25170" y="148226"/>
                  </a:moveTo>
                  <a:lnTo>
                    <a:pt x="22933" y="148226"/>
                  </a:lnTo>
                  <a:lnTo>
                    <a:pt x="22933" y="142632"/>
                  </a:lnTo>
                  <a:lnTo>
                    <a:pt x="21255" y="142632"/>
                  </a:lnTo>
                  <a:lnTo>
                    <a:pt x="21255" y="140954"/>
                  </a:lnTo>
                  <a:lnTo>
                    <a:pt x="19577" y="140954"/>
                  </a:lnTo>
                  <a:lnTo>
                    <a:pt x="19577" y="132005"/>
                  </a:lnTo>
                  <a:lnTo>
                    <a:pt x="17899" y="132005"/>
                  </a:lnTo>
                  <a:lnTo>
                    <a:pt x="17899" y="130327"/>
                  </a:lnTo>
                  <a:lnTo>
                    <a:pt x="19577" y="130327"/>
                  </a:lnTo>
                  <a:lnTo>
                    <a:pt x="19577" y="80545"/>
                  </a:lnTo>
                  <a:lnTo>
                    <a:pt x="17899" y="80545"/>
                  </a:lnTo>
                  <a:lnTo>
                    <a:pt x="17899" y="76630"/>
                  </a:lnTo>
                  <a:lnTo>
                    <a:pt x="16221" y="76630"/>
                  </a:lnTo>
                  <a:lnTo>
                    <a:pt x="14543" y="74952"/>
                  </a:lnTo>
                  <a:lnTo>
                    <a:pt x="14543" y="71596"/>
                  </a:lnTo>
                  <a:lnTo>
                    <a:pt x="12306" y="69358"/>
                  </a:lnTo>
                  <a:lnTo>
                    <a:pt x="14543" y="69358"/>
                  </a:lnTo>
                  <a:lnTo>
                    <a:pt x="14543" y="58731"/>
                  </a:lnTo>
                  <a:lnTo>
                    <a:pt x="12306" y="57053"/>
                  </a:lnTo>
                  <a:lnTo>
                    <a:pt x="8949" y="55375"/>
                  </a:lnTo>
                  <a:lnTo>
                    <a:pt x="7271" y="55375"/>
                  </a:lnTo>
                  <a:lnTo>
                    <a:pt x="5593" y="53697"/>
                  </a:lnTo>
                  <a:lnTo>
                    <a:pt x="3356" y="53697"/>
                  </a:lnTo>
                  <a:lnTo>
                    <a:pt x="3356" y="52019"/>
                  </a:lnTo>
                  <a:lnTo>
                    <a:pt x="0" y="49781"/>
                  </a:lnTo>
                  <a:lnTo>
                    <a:pt x="0" y="40832"/>
                  </a:lnTo>
                  <a:lnTo>
                    <a:pt x="1678" y="40832"/>
                  </a:lnTo>
                  <a:lnTo>
                    <a:pt x="1678" y="35798"/>
                  </a:lnTo>
                  <a:lnTo>
                    <a:pt x="3356" y="34120"/>
                  </a:lnTo>
                  <a:lnTo>
                    <a:pt x="3356" y="31883"/>
                  </a:lnTo>
                  <a:lnTo>
                    <a:pt x="5593" y="31883"/>
                  </a:lnTo>
                  <a:lnTo>
                    <a:pt x="5593" y="34120"/>
                  </a:lnTo>
                  <a:lnTo>
                    <a:pt x="7271" y="34120"/>
                  </a:lnTo>
                  <a:lnTo>
                    <a:pt x="7271" y="30204"/>
                  </a:lnTo>
                  <a:lnTo>
                    <a:pt x="8949" y="30204"/>
                  </a:lnTo>
                  <a:lnTo>
                    <a:pt x="8949" y="28526"/>
                  </a:lnTo>
                  <a:lnTo>
                    <a:pt x="12306" y="28526"/>
                  </a:lnTo>
                  <a:lnTo>
                    <a:pt x="12306" y="26848"/>
                  </a:lnTo>
                  <a:lnTo>
                    <a:pt x="14543" y="26848"/>
                  </a:lnTo>
                  <a:lnTo>
                    <a:pt x="14543" y="23492"/>
                  </a:lnTo>
                  <a:lnTo>
                    <a:pt x="19577" y="23492"/>
                  </a:lnTo>
                  <a:lnTo>
                    <a:pt x="19577" y="25170"/>
                  </a:lnTo>
                  <a:lnTo>
                    <a:pt x="21255" y="25170"/>
                  </a:lnTo>
                  <a:lnTo>
                    <a:pt x="21255" y="23492"/>
                  </a:lnTo>
                  <a:lnTo>
                    <a:pt x="30205" y="23492"/>
                  </a:lnTo>
                  <a:lnTo>
                    <a:pt x="31883" y="21255"/>
                  </a:lnTo>
                  <a:lnTo>
                    <a:pt x="34120" y="19577"/>
                  </a:lnTo>
                  <a:lnTo>
                    <a:pt x="35798" y="19577"/>
                  </a:lnTo>
                  <a:lnTo>
                    <a:pt x="35798" y="16221"/>
                  </a:lnTo>
                  <a:lnTo>
                    <a:pt x="37476" y="16221"/>
                  </a:lnTo>
                  <a:lnTo>
                    <a:pt x="37476" y="10627"/>
                  </a:lnTo>
                  <a:lnTo>
                    <a:pt x="39154" y="10627"/>
                  </a:lnTo>
                  <a:lnTo>
                    <a:pt x="39154" y="8949"/>
                  </a:lnTo>
                  <a:lnTo>
                    <a:pt x="39154" y="10627"/>
                  </a:lnTo>
                  <a:lnTo>
                    <a:pt x="39154" y="8949"/>
                  </a:lnTo>
                  <a:lnTo>
                    <a:pt x="37476" y="7271"/>
                  </a:lnTo>
                  <a:lnTo>
                    <a:pt x="37476" y="3356"/>
                  </a:lnTo>
                  <a:lnTo>
                    <a:pt x="44747" y="3356"/>
                  </a:lnTo>
                  <a:lnTo>
                    <a:pt x="46425" y="1678"/>
                  </a:lnTo>
                  <a:lnTo>
                    <a:pt x="48103" y="1678"/>
                  </a:lnTo>
                  <a:lnTo>
                    <a:pt x="48103" y="0"/>
                  </a:lnTo>
                  <a:lnTo>
                    <a:pt x="49782" y="1678"/>
                  </a:lnTo>
                  <a:lnTo>
                    <a:pt x="51460" y="1678"/>
                  </a:lnTo>
                  <a:lnTo>
                    <a:pt x="51460" y="3356"/>
                  </a:lnTo>
                  <a:lnTo>
                    <a:pt x="53697" y="3356"/>
                  </a:lnTo>
                  <a:lnTo>
                    <a:pt x="53697" y="5593"/>
                  </a:lnTo>
                  <a:lnTo>
                    <a:pt x="55375" y="5593"/>
                  </a:lnTo>
                  <a:lnTo>
                    <a:pt x="55375" y="7271"/>
                  </a:lnTo>
                  <a:lnTo>
                    <a:pt x="57053" y="7271"/>
                  </a:lnTo>
                  <a:lnTo>
                    <a:pt x="57053" y="8949"/>
                  </a:lnTo>
                  <a:lnTo>
                    <a:pt x="58731" y="8949"/>
                  </a:lnTo>
                  <a:lnTo>
                    <a:pt x="58731" y="10627"/>
                  </a:lnTo>
                  <a:lnTo>
                    <a:pt x="60409" y="10627"/>
                  </a:lnTo>
                  <a:lnTo>
                    <a:pt x="60409" y="14543"/>
                  </a:lnTo>
                  <a:lnTo>
                    <a:pt x="66002" y="14543"/>
                  </a:lnTo>
                  <a:lnTo>
                    <a:pt x="66002" y="17899"/>
                  </a:lnTo>
                  <a:lnTo>
                    <a:pt x="67680" y="17899"/>
                  </a:lnTo>
                  <a:lnTo>
                    <a:pt x="66002" y="19577"/>
                  </a:lnTo>
                  <a:lnTo>
                    <a:pt x="66002" y="21255"/>
                  </a:lnTo>
                  <a:lnTo>
                    <a:pt x="64324" y="23492"/>
                  </a:lnTo>
                  <a:lnTo>
                    <a:pt x="66002" y="25170"/>
                  </a:lnTo>
                  <a:lnTo>
                    <a:pt x="67680" y="28526"/>
                  </a:lnTo>
                  <a:lnTo>
                    <a:pt x="67680" y="30204"/>
                  </a:lnTo>
                  <a:lnTo>
                    <a:pt x="69359" y="31883"/>
                  </a:lnTo>
                  <a:lnTo>
                    <a:pt x="71596" y="31883"/>
                  </a:lnTo>
                  <a:lnTo>
                    <a:pt x="71596" y="40832"/>
                  </a:lnTo>
                  <a:lnTo>
                    <a:pt x="73274" y="40832"/>
                  </a:lnTo>
                  <a:lnTo>
                    <a:pt x="73274" y="46425"/>
                  </a:lnTo>
                  <a:lnTo>
                    <a:pt x="71596" y="46425"/>
                  </a:lnTo>
                  <a:lnTo>
                    <a:pt x="71596" y="49781"/>
                  </a:lnTo>
                  <a:lnTo>
                    <a:pt x="69359" y="48103"/>
                  </a:lnTo>
                  <a:lnTo>
                    <a:pt x="67680" y="48103"/>
                  </a:lnTo>
                  <a:lnTo>
                    <a:pt x="67680" y="49781"/>
                  </a:lnTo>
                  <a:lnTo>
                    <a:pt x="66002" y="52019"/>
                  </a:lnTo>
                  <a:lnTo>
                    <a:pt x="67680" y="53697"/>
                  </a:lnTo>
                  <a:lnTo>
                    <a:pt x="67680" y="57053"/>
                  </a:lnTo>
                  <a:lnTo>
                    <a:pt x="67680" y="57053"/>
                  </a:lnTo>
                  <a:lnTo>
                    <a:pt x="67680" y="58731"/>
                  </a:lnTo>
                  <a:lnTo>
                    <a:pt x="66002" y="60409"/>
                  </a:lnTo>
                  <a:lnTo>
                    <a:pt x="66002" y="62646"/>
                  </a:lnTo>
                  <a:lnTo>
                    <a:pt x="60409" y="62646"/>
                  </a:lnTo>
                  <a:lnTo>
                    <a:pt x="60409" y="67680"/>
                  </a:lnTo>
                  <a:lnTo>
                    <a:pt x="58731" y="67680"/>
                  </a:lnTo>
                  <a:lnTo>
                    <a:pt x="57053" y="69358"/>
                  </a:lnTo>
                  <a:lnTo>
                    <a:pt x="57053" y="71596"/>
                  </a:lnTo>
                  <a:lnTo>
                    <a:pt x="55375" y="71596"/>
                  </a:lnTo>
                  <a:lnTo>
                    <a:pt x="55375" y="73274"/>
                  </a:lnTo>
                  <a:lnTo>
                    <a:pt x="57053" y="74952"/>
                  </a:lnTo>
                  <a:lnTo>
                    <a:pt x="57053" y="76630"/>
                  </a:lnTo>
                  <a:lnTo>
                    <a:pt x="55375" y="76630"/>
                  </a:lnTo>
                  <a:lnTo>
                    <a:pt x="55375" y="80545"/>
                  </a:lnTo>
                  <a:lnTo>
                    <a:pt x="53697" y="80545"/>
                  </a:lnTo>
                  <a:lnTo>
                    <a:pt x="51460" y="82223"/>
                  </a:lnTo>
                  <a:lnTo>
                    <a:pt x="48103" y="82223"/>
                  </a:lnTo>
                  <a:lnTo>
                    <a:pt x="48103" y="87257"/>
                  </a:lnTo>
                  <a:lnTo>
                    <a:pt x="46425" y="87257"/>
                  </a:lnTo>
                  <a:lnTo>
                    <a:pt x="46425" y="92851"/>
                  </a:lnTo>
                  <a:lnTo>
                    <a:pt x="48103" y="92851"/>
                  </a:lnTo>
                  <a:lnTo>
                    <a:pt x="48103" y="94529"/>
                  </a:lnTo>
                  <a:lnTo>
                    <a:pt x="46425" y="94529"/>
                  </a:lnTo>
                  <a:lnTo>
                    <a:pt x="46425" y="97885"/>
                  </a:lnTo>
                  <a:lnTo>
                    <a:pt x="44747" y="97885"/>
                  </a:lnTo>
                  <a:lnTo>
                    <a:pt x="44747" y="100122"/>
                  </a:lnTo>
                  <a:lnTo>
                    <a:pt x="46425" y="100122"/>
                  </a:lnTo>
                  <a:lnTo>
                    <a:pt x="46425" y="106834"/>
                  </a:lnTo>
                  <a:lnTo>
                    <a:pt x="44747" y="106834"/>
                  </a:lnTo>
                  <a:lnTo>
                    <a:pt x="44747" y="112428"/>
                  </a:lnTo>
                  <a:lnTo>
                    <a:pt x="46425" y="112428"/>
                  </a:lnTo>
                  <a:lnTo>
                    <a:pt x="46425" y="117462"/>
                  </a:lnTo>
                  <a:lnTo>
                    <a:pt x="48103" y="117462"/>
                  </a:lnTo>
                  <a:lnTo>
                    <a:pt x="48103" y="121377"/>
                  </a:lnTo>
                  <a:lnTo>
                    <a:pt x="46425" y="121377"/>
                  </a:lnTo>
                  <a:lnTo>
                    <a:pt x="46425" y="124733"/>
                  </a:lnTo>
                  <a:lnTo>
                    <a:pt x="48103" y="124733"/>
                  </a:lnTo>
                  <a:lnTo>
                    <a:pt x="48103" y="128649"/>
                  </a:lnTo>
                  <a:lnTo>
                    <a:pt x="46425" y="128649"/>
                  </a:lnTo>
                  <a:lnTo>
                    <a:pt x="48103" y="130327"/>
                  </a:lnTo>
                  <a:lnTo>
                    <a:pt x="46425" y="130327"/>
                  </a:lnTo>
                  <a:lnTo>
                    <a:pt x="46425" y="135361"/>
                  </a:lnTo>
                  <a:lnTo>
                    <a:pt x="48103" y="137598"/>
                  </a:lnTo>
                  <a:lnTo>
                    <a:pt x="48103" y="139276"/>
                  </a:lnTo>
                  <a:lnTo>
                    <a:pt x="46425" y="139276"/>
                  </a:lnTo>
                  <a:lnTo>
                    <a:pt x="46425" y="142632"/>
                  </a:lnTo>
                  <a:lnTo>
                    <a:pt x="46425" y="142632"/>
                  </a:lnTo>
                  <a:lnTo>
                    <a:pt x="46425" y="144310"/>
                  </a:lnTo>
                  <a:lnTo>
                    <a:pt x="44747" y="145988"/>
                  </a:lnTo>
                  <a:lnTo>
                    <a:pt x="35798" y="145988"/>
                  </a:lnTo>
                  <a:lnTo>
                    <a:pt x="31883" y="148226"/>
                  </a:lnTo>
                  <a:lnTo>
                    <a:pt x="25170" y="14822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12FDDD8F-4BF9-EB18-0E29-AF3044BA2A38}"/>
                </a:ext>
              </a:extLst>
            </p:cNvPr>
            <p:cNvSpPr/>
            <p:nvPr/>
          </p:nvSpPr>
          <p:spPr>
            <a:xfrm>
              <a:off x="6721375" y="3565979"/>
              <a:ext cx="78307" cy="43069"/>
            </a:xfrm>
            <a:custGeom>
              <a:avLst/>
              <a:gdLst>
                <a:gd name="csX0" fmla="*/ 19577 w 78307"/>
                <a:gd name="csY0" fmla="*/ 43069 h 43069"/>
                <a:gd name="csX1" fmla="*/ 21255 w 78307"/>
                <a:gd name="csY1" fmla="*/ 41391 h 43069"/>
                <a:gd name="csX2" fmla="*/ 13984 w 78307"/>
                <a:gd name="csY2" fmla="*/ 41391 h 43069"/>
                <a:gd name="csX3" fmla="*/ 13984 w 78307"/>
                <a:gd name="csY3" fmla="*/ 39154 h 43069"/>
                <a:gd name="csX4" fmla="*/ 12305 w 78307"/>
                <a:gd name="csY4" fmla="*/ 39154 h 43069"/>
                <a:gd name="csX5" fmla="*/ 12305 w 78307"/>
                <a:gd name="csY5" fmla="*/ 41391 h 43069"/>
                <a:gd name="csX6" fmla="*/ 7272 w 78307"/>
                <a:gd name="csY6" fmla="*/ 41391 h 43069"/>
                <a:gd name="csX7" fmla="*/ 7272 w 78307"/>
                <a:gd name="csY7" fmla="*/ 37476 h 43069"/>
                <a:gd name="csX8" fmla="*/ 3356 w 78307"/>
                <a:gd name="csY8" fmla="*/ 37476 h 43069"/>
                <a:gd name="csX9" fmla="*/ 3356 w 78307"/>
                <a:gd name="csY9" fmla="*/ 35798 h 43069"/>
                <a:gd name="csX10" fmla="*/ 1678 w 78307"/>
                <a:gd name="csY10" fmla="*/ 35798 h 43069"/>
                <a:gd name="csX11" fmla="*/ 1678 w 78307"/>
                <a:gd name="csY11" fmla="*/ 34120 h 43069"/>
                <a:gd name="csX12" fmla="*/ 0 w 78307"/>
                <a:gd name="csY12" fmla="*/ 32442 h 43069"/>
                <a:gd name="csX13" fmla="*/ 0 w 78307"/>
                <a:gd name="csY13" fmla="*/ 28527 h 43069"/>
                <a:gd name="csX14" fmla="*/ 1678 w 78307"/>
                <a:gd name="csY14" fmla="*/ 28527 h 43069"/>
                <a:gd name="csX15" fmla="*/ 3356 w 78307"/>
                <a:gd name="csY15" fmla="*/ 26848 h 43069"/>
                <a:gd name="csX16" fmla="*/ 3356 w 78307"/>
                <a:gd name="csY16" fmla="*/ 26848 h 43069"/>
                <a:gd name="csX17" fmla="*/ 3356 w 78307"/>
                <a:gd name="csY17" fmla="*/ 19577 h 43069"/>
                <a:gd name="csX18" fmla="*/ 7272 w 78307"/>
                <a:gd name="csY18" fmla="*/ 19577 h 43069"/>
                <a:gd name="csX19" fmla="*/ 7272 w 78307"/>
                <a:gd name="csY19" fmla="*/ 17899 h 43069"/>
                <a:gd name="csX20" fmla="*/ 8949 w 78307"/>
                <a:gd name="csY20" fmla="*/ 17899 h 43069"/>
                <a:gd name="csX21" fmla="*/ 8949 w 78307"/>
                <a:gd name="csY21" fmla="*/ 16221 h 43069"/>
                <a:gd name="csX22" fmla="*/ 10628 w 78307"/>
                <a:gd name="csY22" fmla="*/ 16221 h 43069"/>
                <a:gd name="csX23" fmla="*/ 10628 w 78307"/>
                <a:gd name="csY23" fmla="*/ 14543 h 43069"/>
                <a:gd name="csX24" fmla="*/ 12305 w 78307"/>
                <a:gd name="csY24" fmla="*/ 14543 h 43069"/>
                <a:gd name="csX25" fmla="*/ 12305 w 78307"/>
                <a:gd name="csY25" fmla="*/ 12865 h 43069"/>
                <a:gd name="csX26" fmla="*/ 13984 w 78307"/>
                <a:gd name="csY26" fmla="*/ 12865 h 43069"/>
                <a:gd name="csX27" fmla="*/ 13984 w 78307"/>
                <a:gd name="csY27" fmla="*/ 10627 h 43069"/>
                <a:gd name="csX28" fmla="*/ 16221 w 78307"/>
                <a:gd name="csY28" fmla="*/ 10627 h 43069"/>
                <a:gd name="csX29" fmla="*/ 16221 w 78307"/>
                <a:gd name="csY29" fmla="*/ 7271 h 43069"/>
                <a:gd name="csX30" fmla="*/ 17899 w 78307"/>
                <a:gd name="csY30" fmla="*/ 7271 h 43069"/>
                <a:gd name="csX31" fmla="*/ 17899 w 78307"/>
                <a:gd name="csY31" fmla="*/ 5593 h 43069"/>
                <a:gd name="csX32" fmla="*/ 17899 w 78307"/>
                <a:gd name="csY32" fmla="*/ 7271 h 43069"/>
                <a:gd name="csX33" fmla="*/ 17899 w 78307"/>
                <a:gd name="csY33" fmla="*/ 5593 h 43069"/>
                <a:gd name="csX34" fmla="*/ 19577 w 78307"/>
                <a:gd name="csY34" fmla="*/ 5593 h 43069"/>
                <a:gd name="csX35" fmla="*/ 19577 w 78307"/>
                <a:gd name="csY35" fmla="*/ 3915 h 43069"/>
                <a:gd name="csX36" fmla="*/ 19577 w 78307"/>
                <a:gd name="csY36" fmla="*/ 5593 h 43069"/>
                <a:gd name="csX37" fmla="*/ 19577 w 78307"/>
                <a:gd name="csY37" fmla="*/ 3915 h 43069"/>
                <a:gd name="csX38" fmla="*/ 22933 w 78307"/>
                <a:gd name="csY38" fmla="*/ 3915 h 43069"/>
                <a:gd name="csX39" fmla="*/ 22933 w 78307"/>
                <a:gd name="csY39" fmla="*/ 2237 h 43069"/>
                <a:gd name="csX40" fmla="*/ 25170 w 78307"/>
                <a:gd name="csY40" fmla="*/ 2237 h 43069"/>
                <a:gd name="csX41" fmla="*/ 25170 w 78307"/>
                <a:gd name="csY41" fmla="*/ 0 h 43069"/>
                <a:gd name="csX42" fmla="*/ 35798 w 78307"/>
                <a:gd name="csY42" fmla="*/ 0 h 43069"/>
                <a:gd name="csX43" fmla="*/ 35798 w 78307"/>
                <a:gd name="csY43" fmla="*/ 2237 h 43069"/>
                <a:gd name="csX44" fmla="*/ 42510 w 78307"/>
                <a:gd name="csY44" fmla="*/ 2237 h 43069"/>
                <a:gd name="csX45" fmla="*/ 42510 w 78307"/>
                <a:gd name="csY45" fmla="*/ 5593 h 43069"/>
                <a:gd name="csX46" fmla="*/ 40832 w 78307"/>
                <a:gd name="csY46" fmla="*/ 5593 h 43069"/>
                <a:gd name="csX47" fmla="*/ 39154 w 78307"/>
                <a:gd name="csY47" fmla="*/ 7271 h 43069"/>
                <a:gd name="csX48" fmla="*/ 51459 w 78307"/>
                <a:gd name="csY48" fmla="*/ 7271 h 43069"/>
                <a:gd name="csX49" fmla="*/ 51459 w 78307"/>
                <a:gd name="csY49" fmla="*/ 8950 h 43069"/>
                <a:gd name="csX50" fmla="*/ 57053 w 78307"/>
                <a:gd name="csY50" fmla="*/ 8950 h 43069"/>
                <a:gd name="csX51" fmla="*/ 57053 w 78307"/>
                <a:gd name="csY51" fmla="*/ 7271 h 43069"/>
                <a:gd name="csX52" fmla="*/ 62087 w 78307"/>
                <a:gd name="csY52" fmla="*/ 7271 h 43069"/>
                <a:gd name="csX53" fmla="*/ 62087 w 78307"/>
                <a:gd name="csY53" fmla="*/ 8950 h 43069"/>
                <a:gd name="csX54" fmla="*/ 64324 w 78307"/>
                <a:gd name="csY54" fmla="*/ 8950 h 43069"/>
                <a:gd name="csX55" fmla="*/ 64324 w 78307"/>
                <a:gd name="csY55" fmla="*/ 10627 h 43069"/>
                <a:gd name="csX56" fmla="*/ 67680 w 78307"/>
                <a:gd name="csY56" fmla="*/ 10627 h 43069"/>
                <a:gd name="csX57" fmla="*/ 67680 w 78307"/>
                <a:gd name="csY57" fmla="*/ 12865 h 43069"/>
                <a:gd name="csX58" fmla="*/ 67680 w 78307"/>
                <a:gd name="csY58" fmla="*/ 12865 h 43069"/>
                <a:gd name="csX59" fmla="*/ 67680 w 78307"/>
                <a:gd name="csY59" fmla="*/ 17899 h 43069"/>
                <a:gd name="csX60" fmla="*/ 66003 w 78307"/>
                <a:gd name="csY60" fmla="*/ 17899 h 43069"/>
                <a:gd name="csX61" fmla="*/ 66003 w 78307"/>
                <a:gd name="csY61" fmla="*/ 19577 h 43069"/>
                <a:gd name="csX62" fmla="*/ 67680 w 78307"/>
                <a:gd name="csY62" fmla="*/ 21814 h 43069"/>
                <a:gd name="csX63" fmla="*/ 67680 w 78307"/>
                <a:gd name="csY63" fmla="*/ 23492 h 43069"/>
                <a:gd name="csX64" fmla="*/ 78308 w 78307"/>
                <a:gd name="csY64" fmla="*/ 23492 h 43069"/>
                <a:gd name="csX65" fmla="*/ 78308 w 78307"/>
                <a:gd name="csY65" fmla="*/ 30764 h 43069"/>
                <a:gd name="csX66" fmla="*/ 76630 w 78307"/>
                <a:gd name="csY66" fmla="*/ 30764 h 43069"/>
                <a:gd name="csX67" fmla="*/ 76630 w 78307"/>
                <a:gd name="csY67" fmla="*/ 34120 h 43069"/>
                <a:gd name="csX68" fmla="*/ 78308 w 78307"/>
                <a:gd name="csY68" fmla="*/ 34120 h 43069"/>
                <a:gd name="csX69" fmla="*/ 78308 w 78307"/>
                <a:gd name="csY69" fmla="*/ 39154 h 43069"/>
                <a:gd name="csX70" fmla="*/ 74952 w 78307"/>
                <a:gd name="csY70" fmla="*/ 39154 h 43069"/>
                <a:gd name="csX71" fmla="*/ 74952 w 78307"/>
                <a:gd name="csY71" fmla="*/ 37476 h 43069"/>
                <a:gd name="csX72" fmla="*/ 73274 w 78307"/>
                <a:gd name="csY72" fmla="*/ 37476 h 43069"/>
                <a:gd name="csX73" fmla="*/ 73274 w 78307"/>
                <a:gd name="csY73" fmla="*/ 39154 h 43069"/>
                <a:gd name="csX74" fmla="*/ 69359 w 78307"/>
                <a:gd name="csY74" fmla="*/ 41391 h 43069"/>
                <a:gd name="csX75" fmla="*/ 42510 w 78307"/>
                <a:gd name="csY75" fmla="*/ 41391 h 43069"/>
                <a:gd name="csX76" fmla="*/ 39154 w 78307"/>
                <a:gd name="csY76" fmla="*/ 37476 h 43069"/>
                <a:gd name="csX77" fmla="*/ 37476 w 78307"/>
                <a:gd name="csY77" fmla="*/ 37476 h 43069"/>
                <a:gd name="csX78" fmla="*/ 37476 w 78307"/>
                <a:gd name="csY78" fmla="*/ 39154 h 43069"/>
                <a:gd name="csX79" fmla="*/ 33561 w 78307"/>
                <a:gd name="csY79" fmla="*/ 39154 h 43069"/>
                <a:gd name="csX80" fmla="*/ 33561 w 78307"/>
                <a:gd name="csY80" fmla="*/ 41391 h 43069"/>
                <a:gd name="csX81" fmla="*/ 31882 w 78307"/>
                <a:gd name="csY81" fmla="*/ 43069 h 43069"/>
                <a:gd name="csX82" fmla="*/ 19577 w 78307"/>
                <a:gd name="csY82" fmla="*/ 43069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78307" h="43069">
                  <a:moveTo>
                    <a:pt x="19577" y="43069"/>
                  </a:moveTo>
                  <a:lnTo>
                    <a:pt x="21255" y="41391"/>
                  </a:lnTo>
                  <a:lnTo>
                    <a:pt x="13984" y="41391"/>
                  </a:lnTo>
                  <a:lnTo>
                    <a:pt x="13984" y="39154"/>
                  </a:lnTo>
                  <a:lnTo>
                    <a:pt x="12305" y="39154"/>
                  </a:lnTo>
                  <a:lnTo>
                    <a:pt x="12305" y="41391"/>
                  </a:lnTo>
                  <a:lnTo>
                    <a:pt x="7272" y="41391"/>
                  </a:lnTo>
                  <a:lnTo>
                    <a:pt x="7272" y="37476"/>
                  </a:lnTo>
                  <a:lnTo>
                    <a:pt x="3356" y="37476"/>
                  </a:lnTo>
                  <a:lnTo>
                    <a:pt x="3356" y="35798"/>
                  </a:lnTo>
                  <a:lnTo>
                    <a:pt x="1678" y="35798"/>
                  </a:lnTo>
                  <a:lnTo>
                    <a:pt x="1678" y="34120"/>
                  </a:lnTo>
                  <a:lnTo>
                    <a:pt x="0" y="32442"/>
                  </a:lnTo>
                  <a:lnTo>
                    <a:pt x="0" y="28527"/>
                  </a:lnTo>
                  <a:lnTo>
                    <a:pt x="1678" y="28527"/>
                  </a:lnTo>
                  <a:lnTo>
                    <a:pt x="3356" y="26848"/>
                  </a:lnTo>
                  <a:lnTo>
                    <a:pt x="3356" y="26848"/>
                  </a:lnTo>
                  <a:lnTo>
                    <a:pt x="3356" y="19577"/>
                  </a:lnTo>
                  <a:lnTo>
                    <a:pt x="7272" y="19577"/>
                  </a:lnTo>
                  <a:lnTo>
                    <a:pt x="7272" y="17899"/>
                  </a:lnTo>
                  <a:lnTo>
                    <a:pt x="8949" y="17899"/>
                  </a:lnTo>
                  <a:lnTo>
                    <a:pt x="8949" y="16221"/>
                  </a:lnTo>
                  <a:lnTo>
                    <a:pt x="10628" y="16221"/>
                  </a:lnTo>
                  <a:lnTo>
                    <a:pt x="10628" y="14543"/>
                  </a:lnTo>
                  <a:lnTo>
                    <a:pt x="12305" y="14543"/>
                  </a:lnTo>
                  <a:lnTo>
                    <a:pt x="12305" y="12865"/>
                  </a:lnTo>
                  <a:lnTo>
                    <a:pt x="13984" y="12865"/>
                  </a:lnTo>
                  <a:lnTo>
                    <a:pt x="13984" y="10627"/>
                  </a:lnTo>
                  <a:lnTo>
                    <a:pt x="16221" y="10627"/>
                  </a:lnTo>
                  <a:lnTo>
                    <a:pt x="16221" y="7271"/>
                  </a:lnTo>
                  <a:lnTo>
                    <a:pt x="17899" y="7271"/>
                  </a:lnTo>
                  <a:lnTo>
                    <a:pt x="17899" y="5593"/>
                  </a:lnTo>
                  <a:lnTo>
                    <a:pt x="17899" y="7271"/>
                  </a:lnTo>
                  <a:lnTo>
                    <a:pt x="17899" y="5593"/>
                  </a:lnTo>
                  <a:lnTo>
                    <a:pt x="19577" y="5593"/>
                  </a:lnTo>
                  <a:lnTo>
                    <a:pt x="19577" y="3915"/>
                  </a:lnTo>
                  <a:lnTo>
                    <a:pt x="19577" y="5593"/>
                  </a:lnTo>
                  <a:lnTo>
                    <a:pt x="19577" y="3915"/>
                  </a:lnTo>
                  <a:lnTo>
                    <a:pt x="22933" y="3915"/>
                  </a:lnTo>
                  <a:lnTo>
                    <a:pt x="22933" y="2237"/>
                  </a:lnTo>
                  <a:lnTo>
                    <a:pt x="25170" y="2237"/>
                  </a:lnTo>
                  <a:lnTo>
                    <a:pt x="25170" y="0"/>
                  </a:lnTo>
                  <a:lnTo>
                    <a:pt x="35798" y="0"/>
                  </a:lnTo>
                  <a:lnTo>
                    <a:pt x="35798" y="2237"/>
                  </a:lnTo>
                  <a:lnTo>
                    <a:pt x="42510" y="2237"/>
                  </a:lnTo>
                  <a:lnTo>
                    <a:pt x="42510" y="5593"/>
                  </a:lnTo>
                  <a:lnTo>
                    <a:pt x="40832" y="5593"/>
                  </a:lnTo>
                  <a:lnTo>
                    <a:pt x="39154" y="7271"/>
                  </a:lnTo>
                  <a:lnTo>
                    <a:pt x="51459" y="7271"/>
                  </a:lnTo>
                  <a:lnTo>
                    <a:pt x="51459" y="8950"/>
                  </a:lnTo>
                  <a:lnTo>
                    <a:pt x="57053" y="8950"/>
                  </a:lnTo>
                  <a:lnTo>
                    <a:pt x="57053" y="7271"/>
                  </a:lnTo>
                  <a:lnTo>
                    <a:pt x="62087" y="7271"/>
                  </a:lnTo>
                  <a:lnTo>
                    <a:pt x="62087" y="8950"/>
                  </a:lnTo>
                  <a:lnTo>
                    <a:pt x="64324" y="8950"/>
                  </a:lnTo>
                  <a:lnTo>
                    <a:pt x="64324" y="10627"/>
                  </a:lnTo>
                  <a:lnTo>
                    <a:pt x="67680" y="10627"/>
                  </a:lnTo>
                  <a:lnTo>
                    <a:pt x="67680" y="12865"/>
                  </a:lnTo>
                  <a:lnTo>
                    <a:pt x="67680" y="12865"/>
                  </a:lnTo>
                  <a:lnTo>
                    <a:pt x="67680" y="17899"/>
                  </a:lnTo>
                  <a:lnTo>
                    <a:pt x="66003" y="17899"/>
                  </a:lnTo>
                  <a:lnTo>
                    <a:pt x="66003" y="19577"/>
                  </a:lnTo>
                  <a:lnTo>
                    <a:pt x="67680" y="21814"/>
                  </a:lnTo>
                  <a:lnTo>
                    <a:pt x="67680" y="23492"/>
                  </a:lnTo>
                  <a:lnTo>
                    <a:pt x="78308" y="23492"/>
                  </a:lnTo>
                  <a:lnTo>
                    <a:pt x="78308" y="30764"/>
                  </a:lnTo>
                  <a:lnTo>
                    <a:pt x="76630" y="30764"/>
                  </a:lnTo>
                  <a:lnTo>
                    <a:pt x="76630" y="34120"/>
                  </a:lnTo>
                  <a:lnTo>
                    <a:pt x="78308" y="34120"/>
                  </a:lnTo>
                  <a:lnTo>
                    <a:pt x="78308" y="39154"/>
                  </a:lnTo>
                  <a:lnTo>
                    <a:pt x="74952" y="39154"/>
                  </a:lnTo>
                  <a:lnTo>
                    <a:pt x="74952" y="37476"/>
                  </a:lnTo>
                  <a:lnTo>
                    <a:pt x="73274" y="37476"/>
                  </a:lnTo>
                  <a:lnTo>
                    <a:pt x="73274" y="39154"/>
                  </a:lnTo>
                  <a:lnTo>
                    <a:pt x="69359" y="41391"/>
                  </a:lnTo>
                  <a:lnTo>
                    <a:pt x="42510" y="41391"/>
                  </a:lnTo>
                  <a:lnTo>
                    <a:pt x="39154" y="37476"/>
                  </a:lnTo>
                  <a:lnTo>
                    <a:pt x="37476" y="37476"/>
                  </a:lnTo>
                  <a:lnTo>
                    <a:pt x="37476" y="39154"/>
                  </a:lnTo>
                  <a:lnTo>
                    <a:pt x="33561" y="39154"/>
                  </a:lnTo>
                  <a:lnTo>
                    <a:pt x="33561" y="41391"/>
                  </a:lnTo>
                  <a:lnTo>
                    <a:pt x="31882" y="43069"/>
                  </a:lnTo>
                  <a:lnTo>
                    <a:pt x="19577" y="4306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7CCD3A7-604A-64D6-3901-3291018F0A18}"/>
                </a:ext>
              </a:extLst>
            </p:cNvPr>
            <p:cNvSpPr/>
            <p:nvPr/>
          </p:nvSpPr>
          <p:spPr>
            <a:xfrm>
              <a:off x="2939659" y="4503997"/>
              <a:ext cx="290858" cy="330012"/>
            </a:xfrm>
            <a:custGeom>
              <a:avLst/>
              <a:gdLst>
                <a:gd name="csX0" fmla="*/ 49781 w 290858"/>
                <a:gd name="csY0" fmla="*/ 330012 h 330012"/>
                <a:gd name="csX1" fmla="*/ 44748 w 290858"/>
                <a:gd name="csY1" fmla="*/ 327775 h 330012"/>
                <a:gd name="csX2" fmla="*/ 43069 w 290858"/>
                <a:gd name="csY2" fmla="*/ 327775 h 330012"/>
                <a:gd name="csX3" fmla="*/ 43069 w 290858"/>
                <a:gd name="csY3" fmla="*/ 317147 h 330012"/>
                <a:gd name="csX4" fmla="*/ 41391 w 290858"/>
                <a:gd name="csY4" fmla="*/ 317147 h 330012"/>
                <a:gd name="csX5" fmla="*/ 41391 w 290858"/>
                <a:gd name="csY5" fmla="*/ 306520 h 330012"/>
                <a:gd name="csX6" fmla="*/ 39154 w 290858"/>
                <a:gd name="csY6" fmla="*/ 306520 h 330012"/>
                <a:gd name="csX7" fmla="*/ 37476 w 290858"/>
                <a:gd name="csY7" fmla="*/ 304842 h 330012"/>
                <a:gd name="csX8" fmla="*/ 39154 w 290858"/>
                <a:gd name="csY8" fmla="*/ 299248 h 330012"/>
                <a:gd name="csX9" fmla="*/ 37476 w 290858"/>
                <a:gd name="csY9" fmla="*/ 299248 h 330012"/>
                <a:gd name="csX10" fmla="*/ 37476 w 290858"/>
                <a:gd name="csY10" fmla="*/ 297570 h 330012"/>
                <a:gd name="csX11" fmla="*/ 35798 w 290858"/>
                <a:gd name="csY11" fmla="*/ 297570 h 330012"/>
                <a:gd name="csX12" fmla="*/ 35798 w 290858"/>
                <a:gd name="csY12" fmla="*/ 286943 h 330012"/>
                <a:gd name="csX13" fmla="*/ 32442 w 290858"/>
                <a:gd name="csY13" fmla="*/ 283587 h 330012"/>
                <a:gd name="csX14" fmla="*/ 30204 w 290858"/>
                <a:gd name="csY14" fmla="*/ 279671 h 330012"/>
                <a:gd name="csX15" fmla="*/ 26849 w 290858"/>
                <a:gd name="csY15" fmla="*/ 279671 h 330012"/>
                <a:gd name="csX16" fmla="*/ 26849 w 290858"/>
                <a:gd name="csY16" fmla="*/ 270722 h 330012"/>
                <a:gd name="csX17" fmla="*/ 28527 w 290858"/>
                <a:gd name="csY17" fmla="*/ 270722 h 330012"/>
                <a:gd name="csX18" fmla="*/ 26849 w 290858"/>
                <a:gd name="csY18" fmla="*/ 269044 h 330012"/>
                <a:gd name="csX19" fmla="*/ 23492 w 290858"/>
                <a:gd name="csY19" fmla="*/ 269044 h 330012"/>
                <a:gd name="csX20" fmla="*/ 23492 w 290858"/>
                <a:gd name="csY20" fmla="*/ 267366 h 330012"/>
                <a:gd name="csX21" fmla="*/ 21255 w 290858"/>
                <a:gd name="csY21" fmla="*/ 265688 h 330012"/>
                <a:gd name="csX22" fmla="*/ 21255 w 290858"/>
                <a:gd name="csY22" fmla="*/ 264010 h 330012"/>
                <a:gd name="csX23" fmla="*/ 23492 w 290858"/>
                <a:gd name="csY23" fmla="*/ 264010 h 330012"/>
                <a:gd name="csX24" fmla="*/ 23492 w 290858"/>
                <a:gd name="csY24" fmla="*/ 258416 h 330012"/>
                <a:gd name="csX25" fmla="*/ 21255 w 290858"/>
                <a:gd name="csY25" fmla="*/ 258416 h 330012"/>
                <a:gd name="csX26" fmla="*/ 21255 w 290858"/>
                <a:gd name="csY26" fmla="*/ 256738 h 330012"/>
                <a:gd name="csX27" fmla="*/ 25171 w 290858"/>
                <a:gd name="csY27" fmla="*/ 256738 h 330012"/>
                <a:gd name="csX28" fmla="*/ 26849 w 290858"/>
                <a:gd name="csY28" fmla="*/ 255060 h 330012"/>
                <a:gd name="csX29" fmla="*/ 26849 w 290858"/>
                <a:gd name="csY29" fmla="*/ 251145 h 330012"/>
                <a:gd name="csX30" fmla="*/ 25171 w 290858"/>
                <a:gd name="csY30" fmla="*/ 251145 h 330012"/>
                <a:gd name="csX31" fmla="*/ 25171 w 290858"/>
                <a:gd name="csY31" fmla="*/ 247789 h 330012"/>
                <a:gd name="csX32" fmla="*/ 25171 w 290858"/>
                <a:gd name="csY32" fmla="*/ 247789 h 330012"/>
                <a:gd name="csX33" fmla="*/ 25171 w 290858"/>
                <a:gd name="csY33" fmla="*/ 244433 h 330012"/>
                <a:gd name="csX34" fmla="*/ 28527 w 290858"/>
                <a:gd name="csY34" fmla="*/ 240517 h 330012"/>
                <a:gd name="csX35" fmla="*/ 30204 w 290858"/>
                <a:gd name="csY35" fmla="*/ 240517 h 330012"/>
                <a:gd name="csX36" fmla="*/ 28527 w 290858"/>
                <a:gd name="csY36" fmla="*/ 238839 h 330012"/>
                <a:gd name="csX37" fmla="*/ 26849 w 290858"/>
                <a:gd name="csY37" fmla="*/ 237161 h 330012"/>
                <a:gd name="csX38" fmla="*/ 25171 w 290858"/>
                <a:gd name="csY38" fmla="*/ 235483 h 330012"/>
                <a:gd name="csX39" fmla="*/ 23492 w 290858"/>
                <a:gd name="csY39" fmla="*/ 233805 h 330012"/>
                <a:gd name="csX40" fmla="*/ 21255 w 290858"/>
                <a:gd name="csY40" fmla="*/ 233805 h 330012"/>
                <a:gd name="csX41" fmla="*/ 21255 w 290858"/>
                <a:gd name="csY41" fmla="*/ 231568 h 330012"/>
                <a:gd name="csX42" fmla="*/ 19577 w 290858"/>
                <a:gd name="csY42" fmla="*/ 229890 h 330012"/>
                <a:gd name="csX43" fmla="*/ 17899 w 290858"/>
                <a:gd name="csY43" fmla="*/ 229890 h 330012"/>
                <a:gd name="csX44" fmla="*/ 17899 w 290858"/>
                <a:gd name="csY44" fmla="*/ 226534 h 330012"/>
                <a:gd name="csX45" fmla="*/ 16221 w 290858"/>
                <a:gd name="csY45" fmla="*/ 222618 h 330012"/>
                <a:gd name="csX46" fmla="*/ 16221 w 290858"/>
                <a:gd name="csY46" fmla="*/ 215906 h 330012"/>
                <a:gd name="csX47" fmla="*/ 14543 w 290858"/>
                <a:gd name="csY47" fmla="*/ 215906 h 330012"/>
                <a:gd name="csX48" fmla="*/ 14543 w 290858"/>
                <a:gd name="csY48" fmla="*/ 210313 h 330012"/>
                <a:gd name="csX49" fmla="*/ 12865 w 290858"/>
                <a:gd name="csY49" fmla="*/ 210313 h 330012"/>
                <a:gd name="csX50" fmla="*/ 12865 w 290858"/>
                <a:gd name="csY50" fmla="*/ 206957 h 330012"/>
                <a:gd name="csX51" fmla="*/ 14543 w 290858"/>
                <a:gd name="csY51" fmla="*/ 206957 h 330012"/>
                <a:gd name="csX52" fmla="*/ 14543 w 290858"/>
                <a:gd name="csY52" fmla="*/ 205279 h 330012"/>
                <a:gd name="csX53" fmla="*/ 10627 w 290858"/>
                <a:gd name="csY53" fmla="*/ 205279 h 330012"/>
                <a:gd name="csX54" fmla="*/ 10627 w 290858"/>
                <a:gd name="csY54" fmla="*/ 203041 h 330012"/>
                <a:gd name="csX55" fmla="*/ 7272 w 290858"/>
                <a:gd name="csY55" fmla="*/ 203041 h 330012"/>
                <a:gd name="csX56" fmla="*/ 8950 w 290858"/>
                <a:gd name="csY56" fmla="*/ 201363 h 330012"/>
                <a:gd name="csX57" fmla="*/ 7272 w 290858"/>
                <a:gd name="csY57" fmla="*/ 201363 h 330012"/>
                <a:gd name="csX58" fmla="*/ 7272 w 290858"/>
                <a:gd name="csY58" fmla="*/ 198007 h 330012"/>
                <a:gd name="csX59" fmla="*/ 5594 w 290858"/>
                <a:gd name="csY59" fmla="*/ 194092 h 330012"/>
                <a:gd name="csX60" fmla="*/ 5594 w 290858"/>
                <a:gd name="csY60" fmla="*/ 189058 h 330012"/>
                <a:gd name="csX61" fmla="*/ 3915 w 290858"/>
                <a:gd name="csY61" fmla="*/ 187380 h 330012"/>
                <a:gd name="csX62" fmla="*/ 0 w 290858"/>
                <a:gd name="csY62" fmla="*/ 187380 h 330012"/>
                <a:gd name="csX63" fmla="*/ 0 w 290858"/>
                <a:gd name="csY63" fmla="*/ 185142 h 330012"/>
                <a:gd name="csX64" fmla="*/ 1678 w 290858"/>
                <a:gd name="csY64" fmla="*/ 185142 h 330012"/>
                <a:gd name="csX65" fmla="*/ 1678 w 290858"/>
                <a:gd name="csY65" fmla="*/ 183464 h 330012"/>
                <a:gd name="csX66" fmla="*/ 3915 w 290858"/>
                <a:gd name="csY66" fmla="*/ 183464 h 330012"/>
                <a:gd name="csX67" fmla="*/ 3915 w 290858"/>
                <a:gd name="csY67" fmla="*/ 181786 h 330012"/>
                <a:gd name="csX68" fmla="*/ 5594 w 290858"/>
                <a:gd name="csY68" fmla="*/ 181786 h 330012"/>
                <a:gd name="csX69" fmla="*/ 7272 w 290858"/>
                <a:gd name="csY69" fmla="*/ 180108 h 330012"/>
                <a:gd name="csX70" fmla="*/ 5594 w 290858"/>
                <a:gd name="csY70" fmla="*/ 180108 h 330012"/>
                <a:gd name="csX71" fmla="*/ 7272 w 290858"/>
                <a:gd name="csY71" fmla="*/ 180108 h 330012"/>
                <a:gd name="csX72" fmla="*/ 7272 w 290858"/>
                <a:gd name="csY72" fmla="*/ 176752 h 330012"/>
                <a:gd name="csX73" fmla="*/ 10627 w 290858"/>
                <a:gd name="csY73" fmla="*/ 176752 h 330012"/>
                <a:gd name="csX74" fmla="*/ 10627 w 290858"/>
                <a:gd name="csY74" fmla="*/ 172837 h 330012"/>
                <a:gd name="csX75" fmla="*/ 12865 w 290858"/>
                <a:gd name="csY75" fmla="*/ 172837 h 330012"/>
                <a:gd name="csX76" fmla="*/ 12865 w 290858"/>
                <a:gd name="csY76" fmla="*/ 171159 h 330012"/>
                <a:gd name="csX77" fmla="*/ 16221 w 290858"/>
                <a:gd name="csY77" fmla="*/ 171159 h 330012"/>
                <a:gd name="csX78" fmla="*/ 16221 w 290858"/>
                <a:gd name="csY78" fmla="*/ 169481 h 330012"/>
                <a:gd name="csX79" fmla="*/ 14543 w 290858"/>
                <a:gd name="csY79" fmla="*/ 169481 h 330012"/>
                <a:gd name="csX80" fmla="*/ 16221 w 290858"/>
                <a:gd name="csY80" fmla="*/ 167803 h 330012"/>
                <a:gd name="csX81" fmla="*/ 16221 w 290858"/>
                <a:gd name="csY81" fmla="*/ 163887 h 330012"/>
                <a:gd name="csX82" fmla="*/ 21255 w 290858"/>
                <a:gd name="csY82" fmla="*/ 162209 h 330012"/>
                <a:gd name="csX83" fmla="*/ 17899 w 290858"/>
                <a:gd name="csY83" fmla="*/ 160531 h 330012"/>
                <a:gd name="csX84" fmla="*/ 16221 w 290858"/>
                <a:gd name="csY84" fmla="*/ 158853 h 330012"/>
                <a:gd name="csX85" fmla="*/ 10627 w 290858"/>
                <a:gd name="csY85" fmla="*/ 158853 h 330012"/>
                <a:gd name="csX86" fmla="*/ 5594 w 290858"/>
                <a:gd name="csY86" fmla="*/ 144310 h 330012"/>
                <a:gd name="csX87" fmla="*/ 7272 w 290858"/>
                <a:gd name="csY87" fmla="*/ 142632 h 330012"/>
                <a:gd name="csX88" fmla="*/ 7272 w 290858"/>
                <a:gd name="csY88" fmla="*/ 139276 h 330012"/>
                <a:gd name="csX89" fmla="*/ 8950 w 290858"/>
                <a:gd name="csY89" fmla="*/ 140954 h 330012"/>
                <a:gd name="csX90" fmla="*/ 10627 w 290858"/>
                <a:gd name="csY90" fmla="*/ 140954 h 330012"/>
                <a:gd name="csX91" fmla="*/ 10627 w 290858"/>
                <a:gd name="csY91" fmla="*/ 137039 h 330012"/>
                <a:gd name="csX92" fmla="*/ 12865 w 290858"/>
                <a:gd name="csY92" fmla="*/ 137039 h 330012"/>
                <a:gd name="csX93" fmla="*/ 12865 w 290858"/>
                <a:gd name="csY93" fmla="*/ 133683 h 330012"/>
                <a:gd name="csX94" fmla="*/ 10627 w 290858"/>
                <a:gd name="csY94" fmla="*/ 133683 h 330012"/>
                <a:gd name="csX95" fmla="*/ 10627 w 290858"/>
                <a:gd name="csY95" fmla="*/ 132005 h 330012"/>
                <a:gd name="csX96" fmla="*/ 7272 w 290858"/>
                <a:gd name="csY96" fmla="*/ 132005 h 330012"/>
                <a:gd name="csX97" fmla="*/ 7272 w 290858"/>
                <a:gd name="csY97" fmla="*/ 123055 h 330012"/>
                <a:gd name="csX98" fmla="*/ 10627 w 290858"/>
                <a:gd name="csY98" fmla="*/ 123055 h 330012"/>
                <a:gd name="csX99" fmla="*/ 10627 w 290858"/>
                <a:gd name="csY99" fmla="*/ 119699 h 330012"/>
                <a:gd name="csX100" fmla="*/ 12865 w 290858"/>
                <a:gd name="csY100" fmla="*/ 119699 h 330012"/>
                <a:gd name="csX101" fmla="*/ 12865 w 290858"/>
                <a:gd name="csY101" fmla="*/ 115784 h 330012"/>
                <a:gd name="csX102" fmla="*/ 16221 w 290858"/>
                <a:gd name="csY102" fmla="*/ 115784 h 330012"/>
                <a:gd name="csX103" fmla="*/ 16221 w 290858"/>
                <a:gd name="csY103" fmla="*/ 110750 h 330012"/>
                <a:gd name="csX104" fmla="*/ 19577 w 290858"/>
                <a:gd name="csY104" fmla="*/ 110750 h 330012"/>
                <a:gd name="csX105" fmla="*/ 19577 w 290858"/>
                <a:gd name="csY105" fmla="*/ 108512 h 330012"/>
                <a:gd name="csX106" fmla="*/ 17899 w 290858"/>
                <a:gd name="csY106" fmla="*/ 108512 h 330012"/>
                <a:gd name="csX107" fmla="*/ 17899 w 290858"/>
                <a:gd name="csY107" fmla="*/ 105156 h 330012"/>
                <a:gd name="csX108" fmla="*/ 16221 w 290858"/>
                <a:gd name="csY108" fmla="*/ 105156 h 330012"/>
                <a:gd name="csX109" fmla="*/ 16221 w 290858"/>
                <a:gd name="csY109" fmla="*/ 97885 h 330012"/>
                <a:gd name="csX110" fmla="*/ 14543 w 290858"/>
                <a:gd name="csY110" fmla="*/ 97885 h 330012"/>
                <a:gd name="csX111" fmla="*/ 14543 w 290858"/>
                <a:gd name="csY111" fmla="*/ 96207 h 330012"/>
                <a:gd name="csX112" fmla="*/ 16221 w 290858"/>
                <a:gd name="csY112" fmla="*/ 96207 h 330012"/>
                <a:gd name="csX113" fmla="*/ 16221 w 290858"/>
                <a:gd name="csY113" fmla="*/ 94529 h 330012"/>
                <a:gd name="csX114" fmla="*/ 17899 w 290858"/>
                <a:gd name="csY114" fmla="*/ 94529 h 330012"/>
                <a:gd name="csX115" fmla="*/ 16221 w 290858"/>
                <a:gd name="csY115" fmla="*/ 92851 h 330012"/>
                <a:gd name="csX116" fmla="*/ 17899 w 290858"/>
                <a:gd name="csY116" fmla="*/ 92851 h 330012"/>
                <a:gd name="csX117" fmla="*/ 17899 w 290858"/>
                <a:gd name="csY117" fmla="*/ 85579 h 330012"/>
                <a:gd name="csX118" fmla="*/ 17899 w 290858"/>
                <a:gd name="csY118" fmla="*/ 85579 h 330012"/>
                <a:gd name="csX119" fmla="*/ 17899 w 290858"/>
                <a:gd name="csY119" fmla="*/ 82223 h 330012"/>
                <a:gd name="csX120" fmla="*/ 19577 w 290858"/>
                <a:gd name="csY120" fmla="*/ 82223 h 330012"/>
                <a:gd name="csX121" fmla="*/ 19577 w 290858"/>
                <a:gd name="csY121" fmla="*/ 79986 h 330012"/>
                <a:gd name="csX122" fmla="*/ 17899 w 290858"/>
                <a:gd name="csY122" fmla="*/ 79986 h 330012"/>
                <a:gd name="csX123" fmla="*/ 17899 w 290858"/>
                <a:gd name="csY123" fmla="*/ 76630 h 330012"/>
                <a:gd name="csX124" fmla="*/ 19577 w 290858"/>
                <a:gd name="csY124" fmla="*/ 76630 h 330012"/>
                <a:gd name="csX125" fmla="*/ 19577 w 290858"/>
                <a:gd name="csY125" fmla="*/ 74952 h 330012"/>
                <a:gd name="csX126" fmla="*/ 21255 w 290858"/>
                <a:gd name="csY126" fmla="*/ 74952 h 330012"/>
                <a:gd name="csX127" fmla="*/ 21255 w 290858"/>
                <a:gd name="csY127" fmla="*/ 73274 h 330012"/>
                <a:gd name="csX128" fmla="*/ 21255 w 290858"/>
                <a:gd name="csY128" fmla="*/ 73274 h 330012"/>
                <a:gd name="csX129" fmla="*/ 21255 w 290858"/>
                <a:gd name="csY129" fmla="*/ 69358 h 330012"/>
                <a:gd name="csX130" fmla="*/ 23492 w 290858"/>
                <a:gd name="csY130" fmla="*/ 69358 h 330012"/>
                <a:gd name="csX131" fmla="*/ 23492 w 290858"/>
                <a:gd name="csY131" fmla="*/ 67680 h 330012"/>
                <a:gd name="csX132" fmla="*/ 21255 w 290858"/>
                <a:gd name="csY132" fmla="*/ 62646 h 330012"/>
                <a:gd name="csX133" fmla="*/ 17899 w 290858"/>
                <a:gd name="csY133" fmla="*/ 55375 h 330012"/>
                <a:gd name="csX134" fmla="*/ 12865 w 290858"/>
                <a:gd name="csY134" fmla="*/ 48103 h 330012"/>
                <a:gd name="csX135" fmla="*/ 7272 w 290858"/>
                <a:gd name="csY135" fmla="*/ 39154 h 330012"/>
                <a:gd name="csX136" fmla="*/ 3915 w 290858"/>
                <a:gd name="csY136" fmla="*/ 34120 h 330012"/>
                <a:gd name="csX137" fmla="*/ 3915 w 290858"/>
                <a:gd name="csY137" fmla="*/ 30204 h 330012"/>
                <a:gd name="csX138" fmla="*/ 14543 w 290858"/>
                <a:gd name="csY138" fmla="*/ 30204 h 330012"/>
                <a:gd name="csX139" fmla="*/ 16221 w 290858"/>
                <a:gd name="csY139" fmla="*/ 31883 h 330012"/>
                <a:gd name="csX140" fmla="*/ 21255 w 290858"/>
                <a:gd name="csY140" fmla="*/ 31883 h 330012"/>
                <a:gd name="csX141" fmla="*/ 21255 w 290858"/>
                <a:gd name="csY141" fmla="*/ 34120 h 330012"/>
                <a:gd name="csX142" fmla="*/ 28527 w 290858"/>
                <a:gd name="csY142" fmla="*/ 34120 h 330012"/>
                <a:gd name="csX143" fmla="*/ 28527 w 290858"/>
                <a:gd name="csY143" fmla="*/ 31883 h 330012"/>
                <a:gd name="csX144" fmla="*/ 34120 w 290858"/>
                <a:gd name="csY144" fmla="*/ 31883 h 330012"/>
                <a:gd name="csX145" fmla="*/ 34120 w 290858"/>
                <a:gd name="csY145" fmla="*/ 30204 h 330012"/>
                <a:gd name="csX146" fmla="*/ 35798 w 290858"/>
                <a:gd name="csY146" fmla="*/ 28526 h 330012"/>
                <a:gd name="csX147" fmla="*/ 35798 w 290858"/>
                <a:gd name="csY147" fmla="*/ 26848 h 330012"/>
                <a:gd name="csX148" fmla="*/ 37476 w 290858"/>
                <a:gd name="csY148" fmla="*/ 26848 h 330012"/>
                <a:gd name="csX149" fmla="*/ 37476 w 290858"/>
                <a:gd name="csY149" fmla="*/ 25170 h 330012"/>
                <a:gd name="csX150" fmla="*/ 39154 w 290858"/>
                <a:gd name="csY150" fmla="*/ 25170 h 330012"/>
                <a:gd name="csX151" fmla="*/ 39154 w 290858"/>
                <a:gd name="csY151" fmla="*/ 22933 h 330012"/>
                <a:gd name="csX152" fmla="*/ 43069 w 290858"/>
                <a:gd name="csY152" fmla="*/ 22933 h 330012"/>
                <a:gd name="csX153" fmla="*/ 44748 w 290858"/>
                <a:gd name="csY153" fmla="*/ 25170 h 330012"/>
                <a:gd name="csX154" fmla="*/ 46426 w 290858"/>
                <a:gd name="csY154" fmla="*/ 25170 h 330012"/>
                <a:gd name="csX155" fmla="*/ 46426 w 290858"/>
                <a:gd name="csY155" fmla="*/ 22933 h 330012"/>
                <a:gd name="csX156" fmla="*/ 48104 w 290858"/>
                <a:gd name="csY156" fmla="*/ 21255 h 330012"/>
                <a:gd name="csX157" fmla="*/ 48104 w 290858"/>
                <a:gd name="csY157" fmla="*/ 19577 h 330012"/>
                <a:gd name="csX158" fmla="*/ 52019 w 290858"/>
                <a:gd name="csY158" fmla="*/ 19577 h 330012"/>
                <a:gd name="csX159" fmla="*/ 52019 w 290858"/>
                <a:gd name="csY159" fmla="*/ 17899 h 330012"/>
                <a:gd name="csX160" fmla="*/ 53697 w 290858"/>
                <a:gd name="csY160" fmla="*/ 17899 h 330012"/>
                <a:gd name="csX161" fmla="*/ 53697 w 290858"/>
                <a:gd name="csY161" fmla="*/ 16221 h 330012"/>
                <a:gd name="csX162" fmla="*/ 55375 w 290858"/>
                <a:gd name="csY162" fmla="*/ 16221 h 330012"/>
                <a:gd name="csX163" fmla="*/ 55375 w 290858"/>
                <a:gd name="csY163" fmla="*/ 13984 h 330012"/>
                <a:gd name="csX164" fmla="*/ 64325 w 290858"/>
                <a:gd name="csY164" fmla="*/ 13984 h 330012"/>
                <a:gd name="csX165" fmla="*/ 64325 w 290858"/>
                <a:gd name="csY165" fmla="*/ 10627 h 330012"/>
                <a:gd name="csX166" fmla="*/ 66003 w 290858"/>
                <a:gd name="csY166" fmla="*/ 10627 h 330012"/>
                <a:gd name="csX167" fmla="*/ 66003 w 290858"/>
                <a:gd name="csY167" fmla="*/ 8949 h 330012"/>
                <a:gd name="csX168" fmla="*/ 67680 w 290858"/>
                <a:gd name="csY168" fmla="*/ 8949 h 330012"/>
                <a:gd name="csX169" fmla="*/ 69918 w 290858"/>
                <a:gd name="csY169" fmla="*/ 7271 h 330012"/>
                <a:gd name="csX170" fmla="*/ 71596 w 290858"/>
                <a:gd name="csY170" fmla="*/ 7271 h 330012"/>
                <a:gd name="csX171" fmla="*/ 71596 w 290858"/>
                <a:gd name="csY171" fmla="*/ 3356 h 330012"/>
                <a:gd name="csX172" fmla="*/ 82223 w 290858"/>
                <a:gd name="csY172" fmla="*/ 3356 h 330012"/>
                <a:gd name="csX173" fmla="*/ 82223 w 290858"/>
                <a:gd name="csY173" fmla="*/ 1678 h 330012"/>
                <a:gd name="csX174" fmla="*/ 83902 w 290858"/>
                <a:gd name="csY174" fmla="*/ 1678 h 330012"/>
                <a:gd name="csX175" fmla="*/ 85580 w 290858"/>
                <a:gd name="csY175" fmla="*/ 3356 h 330012"/>
                <a:gd name="csX176" fmla="*/ 85580 w 290858"/>
                <a:gd name="csY176" fmla="*/ 1678 h 330012"/>
                <a:gd name="csX177" fmla="*/ 94529 w 290858"/>
                <a:gd name="csY177" fmla="*/ 1678 h 330012"/>
                <a:gd name="csX178" fmla="*/ 94529 w 290858"/>
                <a:gd name="csY178" fmla="*/ 3356 h 330012"/>
                <a:gd name="csX179" fmla="*/ 94529 w 290858"/>
                <a:gd name="csY179" fmla="*/ 1678 h 330012"/>
                <a:gd name="csX180" fmla="*/ 96207 w 290858"/>
                <a:gd name="csY180" fmla="*/ 1678 h 330012"/>
                <a:gd name="csX181" fmla="*/ 96207 w 290858"/>
                <a:gd name="csY181" fmla="*/ 3356 h 330012"/>
                <a:gd name="csX182" fmla="*/ 98444 w 290858"/>
                <a:gd name="csY182" fmla="*/ 3356 h 330012"/>
                <a:gd name="csX183" fmla="*/ 98444 w 290858"/>
                <a:gd name="csY183" fmla="*/ 1678 h 330012"/>
                <a:gd name="csX184" fmla="*/ 100122 w 290858"/>
                <a:gd name="csY184" fmla="*/ 1678 h 330012"/>
                <a:gd name="csX185" fmla="*/ 100122 w 290858"/>
                <a:gd name="csY185" fmla="*/ 0 h 330012"/>
                <a:gd name="csX186" fmla="*/ 101800 w 290858"/>
                <a:gd name="csY186" fmla="*/ 0 h 330012"/>
                <a:gd name="csX187" fmla="*/ 101800 w 290858"/>
                <a:gd name="csY187" fmla="*/ 1678 h 330012"/>
                <a:gd name="csX188" fmla="*/ 103479 w 290858"/>
                <a:gd name="csY188" fmla="*/ 1678 h 330012"/>
                <a:gd name="csX189" fmla="*/ 103479 w 290858"/>
                <a:gd name="csY189" fmla="*/ 3356 h 330012"/>
                <a:gd name="csX190" fmla="*/ 105157 w 290858"/>
                <a:gd name="csY190" fmla="*/ 3356 h 330012"/>
                <a:gd name="csX191" fmla="*/ 103479 w 290858"/>
                <a:gd name="csY191" fmla="*/ 5593 h 330012"/>
                <a:gd name="csX192" fmla="*/ 103479 w 290858"/>
                <a:gd name="csY192" fmla="*/ 8949 h 330012"/>
                <a:gd name="csX193" fmla="*/ 105157 w 290858"/>
                <a:gd name="csY193" fmla="*/ 8949 h 330012"/>
                <a:gd name="csX194" fmla="*/ 105157 w 290858"/>
                <a:gd name="csY194" fmla="*/ 10627 h 330012"/>
                <a:gd name="csX195" fmla="*/ 103479 w 290858"/>
                <a:gd name="csY195" fmla="*/ 12306 h 330012"/>
                <a:gd name="csX196" fmla="*/ 105157 w 290858"/>
                <a:gd name="csY196" fmla="*/ 12306 h 330012"/>
                <a:gd name="csX197" fmla="*/ 105157 w 290858"/>
                <a:gd name="csY197" fmla="*/ 13984 h 330012"/>
                <a:gd name="csX198" fmla="*/ 103479 w 290858"/>
                <a:gd name="csY198" fmla="*/ 13984 h 330012"/>
                <a:gd name="csX199" fmla="*/ 101800 w 290858"/>
                <a:gd name="csY199" fmla="*/ 16221 h 330012"/>
                <a:gd name="csX200" fmla="*/ 101800 w 290858"/>
                <a:gd name="csY200" fmla="*/ 22933 h 330012"/>
                <a:gd name="csX201" fmla="*/ 103479 w 290858"/>
                <a:gd name="csY201" fmla="*/ 25170 h 330012"/>
                <a:gd name="csX202" fmla="*/ 101800 w 290858"/>
                <a:gd name="csY202" fmla="*/ 25170 h 330012"/>
                <a:gd name="csX203" fmla="*/ 103479 w 290858"/>
                <a:gd name="csY203" fmla="*/ 26848 h 330012"/>
                <a:gd name="csX204" fmla="*/ 105157 w 290858"/>
                <a:gd name="csY204" fmla="*/ 28526 h 330012"/>
                <a:gd name="csX205" fmla="*/ 105157 w 290858"/>
                <a:gd name="csY205" fmla="*/ 34120 h 330012"/>
                <a:gd name="csX206" fmla="*/ 101800 w 290858"/>
                <a:gd name="csY206" fmla="*/ 34120 h 330012"/>
                <a:gd name="csX207" fmla="*/ 101800 w 290858"/>
                <a:gd name="csY207" fmla="*/ 35798 h 330012"/>
                <a:gd name="csX208" fmla="*/ 103479 w 290858"/>
                <a:gd name="csY208" fmla="*/ 35798 h 330012"/>
                <a:gd name="csX209" fmla="*/ 103479 w 290858"/>
                <a:gd name="csY209" fmla="*/ 37476 h 330012"/>
                <a:gd name="csX210" fmla="*/ 101800 w 290858"/>
                <a:gd name="csY210" fmla="*/ 37476 h 330012"/>
                <a:gd name="csX211" fmla="*/ 101800 w 290858"/>
                <a:gd name="csY211" fmla="*/ 39154 h 330012"/>
                <a:gd name="csX212" fmla="*/ 103479 w 290858"/>
                <a:gd name="csY212" fmla="*/ 39154 h 330012"/>
                <a:gd name="csX213" fmla="*/ 103479 w 290858"/>
                <a:gd name="csY213" fmla="*/ 44747 h 330012"/>
                <a:gd name="csX214" fmla="*/ 105157 w 290858"/>
                <a:gd name="csY214" fmla="*/ 44747 h 330012"/>
                <a:gd name="csX215" fmla="*/ 105157 w 290858"/>
                <a:gd name="csY215" fmla="*/ 49781 h 330012"/>
                <a:gd name="csX216" fmla="*/ 109072 w 290858"/>
                <a:gd name="csY216" fmla="*/ 49781 h 330012"/>
                <a:gd name="csX217" fmla="*/ 109072 w 290858"/>
                <a:gd name="csY217" fmla="*/ 48103 h 330012"/>
                <a:gd name="csX218" fmla="*/ 110750 w 290858"/>
                <a:gd name="csY218" fmla="*/ 49781 h 330012"/>
                <a:gd name="csX219" fmla="*/ 110750 w 290858"/>
                <a:gd name="csY219" fmla="*/ 55375 h 330012"/>
                <a:gd name="csX220" fmla="*/ 112428 w 290858"/>
                <a:gd name="csY220" fmla="*/ 55375 h 330012"/>
                <a:gd name="csX221" fmla="*/ 112428 w 290858"/>
                <a:gd name="csY221" fmla="*/ 57053 h 330012"/>
                <a:gd name="csX222" fmla="*/ 115784 w 290858"/>
                <a:gd name="csY222" fmla="*/ 57053 h 330012"/>
                <a:gd name="csX223" fmla="*/ 114106 w 290858"/>
                <a:gd name="csY223" fmla="*/ 57053 h 330012"/>
                <a:gd name="csX224" fmla="*/ 118021 w 290858"/>
                <a:gd name="csY224" fmla="*/ 57053 h 330012"/>
                <a:gd name="csX225" fmla="*/ 118021 w 290858"/>
                <a:gd name="csY225" fmla="*/ 60409 h 330012"/>
                <a:gd name="csX226" fmla="*/ 121377 w 290858"/>
                <a:gd name="csY226" fmla="*/ 60409 h 330012"/>
                <a:gd name="csX227" fmla="*/ 121377 w 290858"/>
                <a:gd name="csY227" fmla="*/ 62646 h 330012"/>
                <a:gd name="csX228" fmla="*/ 123056 w 290858"/>
                <a:gd name="csY228" fmla="*/ 62646 h 330012"/>
                <a:gd name="csX229" fmla="*/ 123056 w 290858"/>
                <a:gd name="csY229" fmla="*/ 66002 h 330012"/>
                <a:gd name="csX230" fmla="*/ 124734 w 290858"/>
                <a:gd name="csY230" fmla="*/ 66002 h 330012"/>
                <a:gd name="csX231" fmla="*/ 124734 w 290858"/>
                <a:gd name="csY231" fmla="*/ 67680 h 330012"/>
                <a:gd name="csX232" fmla="*/ 135361 w 290858"/>
                <a:gd name="csY232" fmla="*/ 67680 h 330012"/>
                <a:gd name="csX233" fmla="*/ 135361 w 290858"/>
                <a:gd name="csY233" fmla="*/ 69358 h 330012"/>
                <a:gd name="csX234" fmla="*/ 137598 w 290858"/>
                <a:gd name="csY234" fmla="*/ 67680 h 330012"/>
                <a:gd name="csX235" fmla="*/ 140954 w 290858"/>
                <a:gd name="csY235" fmla="*/ 67680 h 330012"/>
                <a:gd name="csX236" fmla="*/ 140954 w 290858"/>
                <a:gd name="csY236" fmla="*/ 66002 h 330012"/>
                <a:gd name="csX237" fmla="*/ 142633 w 290858"/>
                <a:gd name="csY237" fmla="*/ 66002 h 330012"/>
                <a:gd name="csX238" fmla="*/ 142633 w 290858"/>
                <a:gd name="csY238" fmla="*/ 67680 h 330012"/>
                <a:gd name="csX239" fmla="*/ 146548 w 290858"/>
                <a:gd name="csY239" fmla="*/ 67680 h 330012"/>
                <a:gd name="csX240" fmla="*/ 146548 w 290858"/>
                <a:gd name="csY240" fmla="*/ 69358 h 330012"/>
                <a:gd name="csX241" fmla="*/ 149904 w 290858"/>
                <a:gd name="csY241" fmla="*/ 69358 h 330012"/>
                <a:gd name="csX242" fmla="*/ 149904 w 290858"/>
                <a:gd name="csY242" fmla="*/ 73274 h 330012"/>
                <a:gd name="csX243" fmla="*/ 153260 w 290858"/>
                <a:gd name="csY243" fmla="*/ 73274 h 330012"/>
                <a:gd name="csX244" fmla="*/ 153260 w 290858"/>
                <a:gd name="csY244" fmla="*/ 71037 h 330012"/>
                <a:gd name="csX245" fmla="*/ 155497 w 290858"/>
                <a:gd name="csY245" fmla="*/ 71037 h 330012"/>
                <a:gd name="csX246" fmla="*/ 155497 w 290858"/>
                <a:gd name="csY246" fmla="*/ 73274 h 330012"/>
                <a:gd name="csX247" fmla="*/ 157175 w 290858"/>
                <a:gd name="csY247" fmla="*/ 71037 h 330012"/>
                <a:gd name="csX248" fmla="*/ 157175 w 290858"/>
                <a:gd name="csY248" fmla="*/ 73274 h 330012"/>
                <a:gd name="csX249" fmla="*/ 158853 w 290858"/>
                <a:gd name="csY249" fmla="*/ 73274 h 330012"/>
                <a:gd name="csX250" fmla="*/ 158853 w 290858"/>
                <a:gd name="csY250" fmla="*/ 76630 h 330012"/>
                <a:gd name="csX251" fmla="*/ 160531 w 290858"/>
                <a:gd name="csY251" fmla="*/ 76630 h 330012"/>
                <a:gd name="csX252" fmla="*/ 160531 w 290858"/>
                <a:gd name="csY252" fmla="*/ 78308 h 330012"/>
                <a:gd name="csX253" fmla="*/ 163888 w 290858"/>
                <a:gd name="csY253" fmla="*/ 78308 h 330012"/>
                <a:gd name="csX254" fmla="*/ 163888 w 290858"/>
                <a:gd name="csY254" fmla="*/ 79986 h 330012"/>
                <a:gd name="csX255" fmla="*/ 167803 w 290858"/>
                <a:gd name="csY255" fmla="*/ 79986 h 330012"/>
                <a:gd name="csX256" fmla="*/ 167803 w 290858"/>
                <a:gd name="csY256" fmla="*/ 82223 h 330012"/>
                <a:gd name="csX257" fmla="*/ 171159 w 290858"/>
                <a:gd name="csY257" fmla="*/ 82223 h 330012"/>
                <a:gd name="csX258" fmla="*/ 171159 w 290858"/>
                <a:gd name="csY258" fmla="*/ 83901 h 330012"/>
                <a:gd name="csX259" fmla="*/ 172837 w 290858"/>
                <a:gd name="csY259" fmla="*/ 82223 h 330012"/>
                <a:gd name="csX260" fmla="*/ 172837 w 290858"/>
                <a:gd name="csY260" fmla="*/ 83901 h 330012"/>
                <a:gd name="csX261" fmla="*/ 175074 w 290858"/>
                <a:gd name="csY261" fmla="*/ 82223 h 330012"/>
                <a:gd name="csX262" fmla="*/ 175074 w 290858"/>
                <a:gd name="csY262" fmla="*/ 83901 h 330012"/>
                <a:gd name="csX263" fmla="*/ 180108 w 290858"/>
                <a:gd name="csY263" fmla="*/ 83901 h 330012"/>
                <a:gd name="csX264" fmla="*/ 180108 w 290858"/>
                <a:gd name="csY264" fmla="*/ 87257 h 330012"/>
                <a:gd name="csX265" fmla="*/ 181787 w 290858"/>
                <a:gd name="csY265" fmla="*/ 87257 h 330012"/>
                <a:gd name="csX266" fmla="*/ 181787 w 290858"/>
                <a:gd name="csY266" fmla="*/ 88935 h 330012"/>
                <a:gd name="csX267" fmla="*/ 184024 w 290858"/>
                <a:gd name="csY267" fmla="*/ 88935 h 330012"/>
                <a:gd name="csX268" fmla="*/ 184024 w 290858"/>
                <a:gd name="csY268" fmla="*/ 91173 h 330012"/>
                <a:gd name="csX269" fmla="*/ 185702 w 290858"/>
                <a:gd name="csY269" fmla="*/ 91173 h 330012"/>
                <a:gd name="csX270" fmla="*/ 185702 w 290858"/>
                <a:gd name="csY270" fmla="*/ 92851 h 330012"/>
                <a:gd name="csX271" fmla="*/ 208635 w 290858"/>
                <a:gd name="csY271" fmla="*/ 92851 h 330012"/>
                <a:gd name="csX272" fmla="*/ 208635 w 290858"/>
                <a:gd name="csY272" fmla="*/ 96207 h 330012"/>
                <a:gd name="csX273" fmla="*/ 212550 w 290858"/>
                <a:gd name="csY273" fmla="*/ 96207 h 330012"/>
                <a:gd name="csX274" fmla="*/ 212550 w 290858"/>
                <a:gd name="csY274" fmla="*/ 97885 h 330012"/>
                <a:gd name="csX275" fmla="*/ 217584 w 290858"/>
                <a:gd name="csY275" fmla="*/ 97885 h 330012"/>
                <a:gd name="csX276" fmla="*/ 217584 w 290858"/>
                <a:gd name="csY276" fmla="*/ 99563 h 330012"/>
                <a:gd name="csX277" fmla="*/ 219262 w 290858"/>
                <a:gd name="csY277" fmla="*/ 99563 h 330012"/>
                <a:gd name="csX278" fmla="*/ 219262 w 290858"/>
                <a:gd name="csY278" fmla="*/ 103478 h 330012"/>
                <a:gd name="csX279" fmla="*/ 220941 w 290858"/>
                <a:gd name="csY279" fmla="*/ 103478 h 330012"/>
                <a:gd name="csX280" fmla="*/ 220941 w 290858"/>
                <a:gd name="csY280" fmla="*/ 105156 h 330012"/>
                <a:gd name="csX281" fmla="*/ 219262 w 290858"/>
                <a:gd name="csY281" fmla="*/ 105156 h 330012"/>
                <a:gd name="csX282" fmla="*/ 219262 w 290858"/>
                <a:gd name="csY282" fmla="*/ 114106 h 330012"/>
                <a:gd name="csX283" fmla="*/ 220941 w 290858"/>
                <a:gd name="csY283" fmla="*/ 114106 h 330012"/>
                <a:gd name="csX284" fmla="*/ 220941 w 290858"/>
                <a:gd name="csY284" fmla="*/ 119699 h 330012"/>
                <a:gd name="csX285" fmla="*/ 223178 w 290858"/>
                <a:gd name="csY285" fmla="*/ 117462 h 330012"/>
                <a:gd name="csX286" fmla="*/ 223178 w 290858"/>
                <a:gd name="csY286" fmla="*/ 119699 h 330012"/>
                <a:gd name="csX287" fmla="*/ 224856 w 290858"/>
                <a:gd name="csY287" fmla="*/ 121377 h 330012"/>
                <a:gd name="csX288" fmla="*/ 224856 w 290858"/>
                <a:gd name="csY288" fmla="*/ 132005 h 330012"/>
                <a:gd name="csX289" fmla="*/ 217584 w 290858"/>
                <a:gd name="csY289" fmla="*/ 132005 h 330012"/>
                <a:gd name="csX290" fmla="*/ 223178 w 290858"/>
                <a:gd name="csY290" fmla="*/ 139276 h 330012"/>
                <a:gd name="csX291" fmla="*/ 224856 w 290858"/>
                <a:gd name="csY291" fmla="*/ 140954 h 330012"/>
                <a:gd name="csX292" fmla="*/ 224856 w 290858"/>
                <a:gd name="csY292" fmla="*/ 149904 h 330012"/>
                <a:gd name="csX293" fmla="*/ 226534 w 290858"/>
                <a:gd name="csY293" fmla="*/ 151582 h 330012"/>
                <a:gd name="csX294" fmla="*/ 226534 w 290858"/>
                <a:gd name="csY294" fmla="*/ 160531 h 330012"/>
                <a:gd name="csX295" fmla="*/ 229890 w 290858"/>
                <a:gd name="csY295" fmla="*/ 160531 h 330012"/>
                <a:gd name="csX296" fmla="*/ 237161 w 290858"/>
                <a:gd name="csY296" fmla="*/ 162209 h 330012"/>
                <a:gd name="csX297" fmla="*/ 271281 w 290858"/>
                <a:gd name="csY297" fmla="*/ 162209 h 330012"/>
                <a:gd name="csX298" fmla="*/ 271281 w 290858"/>
                <a:gd name="csY298" fmla="*/ 167803 h 330012"/>
                <a:gd name="csX299" fmla="*/ 269603 w 290858"/>
                <a:gd name="csY299" fmla="*/ 167803 h 330012"/>
                <a:gd name="csX300" fmla="*/ 269603 w 290858"/>
                <a:gd name="csY300" fmla="*/ 169481 h 330012"/>
                <a:gd name="csX301" fmla="*/ 267366 w 290858"/>
                <a:gd name="csY301" fmla="*/ 169481 h 330012"/>
                <a:gd name="csX302" fmla="*/ 267366 w 290858"/>
                <a:gd name="csY302" fmla="*/ 181786 h 330012"/>
                <a:gd name="csX303" fmla="*/ 269603 w 290858"/>
                <a:gd name="csY303" fmla="*/ 181786 h 330012"/>
                <a:gd name="csX304" fmla="*/ 269603 w 290858"/>
                <a:gd name="csY304" fmla="*/ 183464 h 330012"/>
                <a:gd name="csX305" fmla="*/ 271281 w 290858"/>
                <a:gd name="csY305" fmla="*/ 183464 h 330012"/>
                <a:gd name="csX306" fmla="*/ 271281 w 290858"/>
                <a:gd name="csY306" fmla="*/ 187380 h 330012"/>
                <a:gd name="csX307" fmla="*/ 272959 w 290858"/>
                <a:gd name="csY307" fmla="*/ 187380 h 330012"/>
                <a:gd name="csX308" fmla="*/ 272959 w 290858"/>
                <a:gd name="csY308" fmla="*/ 189058 h 330012"/>
                <a:gd name="csX309" fmla="*/ 274637 w 290858"/>
                <a:gd name="csY309" fmla="*/ 189058 h 330012"/>
                <a:gd name="csX310" fmla="*/ 274637 w 290858"/>
                <a:gd name="csY310" fmla="*/ 190736 h 330012"/>
                <a:gd name="csX311" fmla="*/ 277993 w 290858"/>
                <a:gd name="csY311" fmla="*/ 190736 h 330012"/>
                <a:gd name="csX312" fmla="*/ 277993 w 290858"/>
                <a:gd name="csY312" fmla="*/ 192414 h 330012"/>
                <a:gd name="csX313" fmla="*/ 280231 w 290858"/>
                <a:gd name="csY313" fmla="*/ 190736 h 330012"/>
                <a:gd name="csX314" fmla="*/ 283587 w 290858"/>
                <a:gd name="csY314" fmla="*/ 192414 h 330012"/>
                <a:gd name="csX315" fmla="*/ 283587 w 290858"/>
                <a:gd name="csY315" fmla="*/ 196329 h 330012"/>
                <a:gd name="csX316" fmla="*/ 285265 w 290858"/>
                <a:gd name="csY316" fmla="*/ 196329 h 330012"/>
                <a:gd name="csX317" fmla="*/ 285265 w 290858"/>
                <a:gd name="csY317" fmla="*/ 203041 h 330012"/>
                <a:gd name="csX318" fmla="*/ 286943 w 290858"/>
                <a:gd name="csY318" fmla="*/ 203041 h 330012"/>
                <a:gd name="csX319" fmla="*/ 286943 w 290858"/>
                <a:gd name="csY319" fmla="*/ 205279 h 330012"/>
                <a:gd name="csX320" fmla="*/ 289180 w 290858"/>
                <a:gd name="csY320" fmla="*/ 206957 h 330012"/>
                <a:gd name="csX321" fmla="*/ 289180 w 290858"/>
                <a:gd name="csY321" fmla="*/ 208635 h 330012"/>
                <a:gd name="csX322" fmla="*/ 290858 w 290858"/>
                <a:gd name="csY322" fmla="*/ 208635 h 330012"/>
                <a:gd name="csX323" fmla="*/ 290858 w 290858"/>
                <a:gd name="csY323" fmla="*/ 210313 h 330012"/>
                <a:gd name="csX324" fmla="*/ 289180 w 290858"/>
                <a:gd name="csY324" fmla="*/ 210313 h 330012"/>
                <a:gd name="csX325" fmla="*/ 286943 w 290858"/>
                <a:gd name="csY325" fmla="*/ 211991 h 330012"/>
                <a:gd name="csX326" fmla="*/ 286943 w 290858"/>
                <a:gd name="csY326" fmla="*/ 217584 h 330012"/>
                <a:gd name="csX327" fmla="*/ 285265 w 290858"/>
                <a:gd name="csY327" fmla="*/ 219262 h 330012"/>
                <a:gd name="csX328" fmla="*/ 285265 w 290858"/>
                <a:gd name="csY328" fmla="*/ 224856 h 330012"/>
                <a:gd name="csX329" fmla="*/ 283587 w 290858"/>
                <a:gd name="csY329" fmla="*/ 226534 h 330012"/>
                <a:gd name="csX330" fmla="*/ 283587 w 290858"/>
                <a:gd name="csY330" fmla="*/ 228212 h 330012"/>
                <a:gd name="csX331" fmla="*/ 285265 w 290858"/>
                <a:gd name="csY331" fmla="*/ 226534 h 330012"/>
                <a:gd name="csX332" fmla="*/ 285265 w 290858"/>
                <a:gd name="csY332" fmla="*/ 229890 h 330012"/>
                <a:gd name="csX333" fmla="*/ 283587 w 290858"/>
                <a:gd name="csY333" fmla="*/ 229890 h 330012"/>
                <a:gd name="csX334" fmla="*/ 283587 w 290858"/>
                <a:gd name="csY334" fmla="*/ 231568 h 330012"/>
                <a:gd name="csX335" fmla="*/ 280231 w 290858"/>
                <a:gd name="csY335" fmla="*/ 238839 h 330012"/>
                <a:gd name="csX336" fmla="*/ 277993 w 290858"/>
                <a:gd name="csY336" fmla="*/ 240517 h 330012"/>
                <a:gd name="csX337" fmla="*/ 274637 w 290858"/>
                <a:gd name="csY337" fmla="*/ 247789 h 330012"/>
                <a:gd name="csX338" fmla="*/ 276315 w 290858"/>
                <a:gd name="csY338" fmla="*/ 249467 h 330012"/>
                <a:gd name="csX339" fmla="*/ 281909 w 290858"/>
                <a:gd name="csY339" fmla="*/ 253382 h 330012"/>
                <a:gd name="csX340" fmla="*/ 277993 w 290858"/>
                <a:gd name="csY340" fmla="*/ 253382 h 330012"/>
                <a:gd name="csX341" fmla="*/ 277993 w 290858"/>
                <a:gd name="csY341" fmla="*/ 256738 h 330012"/>
                <a:gd name="csX342" fmla="*/ 276315 w 290858"/>
                <a:gd name="csY342" fmla="*/ 256738 h 330012"/>
                <a:gd name="csX343" fmla="*/ 276315 w 290858"/>
                <a:gd name="csY343" fmla="*/ 258416 h 330012"/>
                <a:gd name="csX344" fmla="*/ 274637 w 290858"/>
                <a:gd name="csY344" fmla="*/ 258416 h 330012"/>
                <a:gd name="csX345" fmla="*/ 274637 w 290858"/>
                <a:gd name="csY345" fmla="*/ 253382 h 330012"/>
                <a:gd name="csX346" fmla="*/ 272959 w 290858"/>
                <a:gd name="csY346" fmla="*/ 253382 h 330012"/>
                <a:gd name="csX347" fmla="*/ 272959 w 290858"/>
                <a:gd name="csY347" fmla="*/ 251145 h 330012"/>
                <a:gd name="csX348" fmla="*/ 274637 w 290858"/>
                <a:gd name="csY348" fmla="*/ 251145 h 330012"/>
                <a:gd name="csX349" fmla="*/ 274637 w 290858"/>
                <a:gd name="csY349" fmla="*/ 249467 h 330012"/>
                <a:gd name="csX350" fmla="*/ 272959 w 290858"/>
                <a:gd name="csY350" fmla="*/ 247789 h 330012"/>
                <a:gd name="csX351" fmla="*/ 271281 w 290858"/>
                <a:gd name="csY351" fmla="*/ 247789 h 330012"/>
                <a:gd name="csX352" fmla="*/ 267366 w 290858"/>
                <a:gd name="csY352" fmla="*/ 246111 h 330012"/>
                <a:gd name="csX353" fmla="*/ 265688 w 290858"/>
                <a:gd name="csY353" fmla="*/ 244433 h 330012"/>
                <a:gd name="csX354" fmla="*/ 262332 w 290858"/>
                <a:gd name="csY354" fmla="*/ 244433 h 330012"/>
                <a:gd name="csX355" fmla="*/ 255060 w 290858"/>
                <a:gd name="csY355" fmla="*/ 240517 h 330012"/>
                <a:gd name="csX356" fmla="*/ 253382 w 290858"/>
                <a:gd name="csY356" fmla="*/ 238839 h 330012"/>
                <a:gd name="csX357" fmla="*/ 249467 w 290858"/>
                <a:gd name="csY357" fmla="*/ 237161 h 330012"/>
                <a:gd name="csX358" fmla="*/ 238839 w 290858"/>
                <a:gd name="csY358" fmla="*/ 237161 h 330012"/>
                <a:gd name="csX359" fmla="*/ 237161 w 290858"/>
                <a:gd name="csY359" fmla="*/ 235483 h 330012"/>
                <a:gd name="csX360" fmla="*/ 229890 w 290858"/>
                <a:gd name="csY360" fmla="*/ 235483 h 330012"/>
                <a:gd name="csX361" fmla="*/ 228212 w 290858"/>
                <a:gd name="csY361" fmla="*/ 237161 h 330012"/>
                <a:gd name="csX362" fmla="*/ 217584 w 290858"/>
                <a:gd name="csY362" fmla="*/ 240517 h 330012"/>
                <a:gd name="csX363" fmla="*/ 201364 w 290858"/>
                <a:gd name="csY363" fmla="*/ 242195 h 330012"/>
                <a:gd name="csX364" fmla="*/ 196329 w 290858"/>
                <a:gd name="csY364" fmla="*/ 242195 h 330012"/>
                <a:gd name="csX365" fmla="*/ 194651 w 290858"/>
                <a:gd name="csY365" fmla="*/ 244433 h 330012"/>
                <a:gd name="csX366" fmla="*/ 185702 w 290858"/>
                <a:gd name="csY366" fmla="*/ 244433 h 330012"/>
                <a:gd name="csX367" fmla="*/ 185702 w 290858"/>
                <a:gd name="csY367" fmla="*/ 251145 h 330012"/>
                <a:gd name="csX368" fmla="*/ 184024 w 290858"/>
                <a:gd name="csY368" fmla="*/ 253382 h 330012"/>
                <a:gd name="csX369" fmla="*/ 184024 w 290858"/>
                <a:gd name="csY369" fmla="*/ 256738 h 330012"/>
                <a:gd name="csX370" fmla="*/ 178430 w 290858"/>
                <a:gd name="csY370" fmla="*/ 265688 h 330012"/>
                <a:gd name="csX371" fmla="*/ 178430 w 290858"/>
                <a:gd name="csY371" fmla="*/ 267366 h 330012"/>
                <a:gd name="csX372" fmla="*/ 176752 w 290858"/>
                <a:gd name="csY372" fmla="*/ 269044 h 330012"/>
                <a:gd name="csX373" fmla="*/ 176752 w 290858"/>
                <a:gd name="csY373" fmla="*/ 281909 h 330012"/>
                <a:gd name="csX374" fmla="*/ 175074 w 290858"/>
                <a:gd name="csY374" fmla="*/ 286943 h 330012"/>
                <a:gd name="csX375" fmla="*/ 172837 w 290858"/>
                <a:gd name="csY375" fmla="*/ 288621 h 330012"/>
                <a:gd name="csX376" fmla="*/ 171159 w 290858"/>
                <a:gd name="csY376" fmla="*/ 297570 h 330012"/>
                <a:gd name="csX377" fmla="*/ 171159 w 290858"/>
                <a:gd name="csY377" fmla="*/ 303164 h 330012"/>
                <a:gd name="csX378" fmla="*/ 167803 w 290858"/>
                <a:gd name="csY378" fmla="*/ 310435 h 330012"/>
                <a:gd name="csX379" fmla="*/ 167803 w 290858"/>
                <a:gd name="csY379" fmla="*/ 312113 h 330012"/>
                <a:gd name="csX380" fmla="*/ 166125 w 290858"/>
                <a:gd name="csY380" fmla="*/ 312113 h 330012"/>
                <a:gd name="csX381" fmla="*/ 166125 w 290858"/>
                <a:gd name="csY381" fmla="*/ 310435 h 330012"/>
                <a:gd name="csX382" fmla="*/ 163888 w 290858"/>
                <a:gd name="csY382" fmla="*/ 310435 h 330012"/>
                <a:gd name="csX383" fmla="*/ 163888 w 290858"/>
                <a:gd name="csY383" fmla="*/ 306520 h 330012"/>
                <a:gd name="csX384" fmla="*/ 135361 w 290858"/>
                <a:gd name="csY384" fmla="*/ 306520 h 330012"/>
                <a:gd name="csX385" fmla="*/ 135361 w 290858"/>
                <a:gd name="csY385" fmla="*/ 310435 h 330012"/>
                <a:gd name="csX386" fmla="*/ 133683 w 290858"/>
                <a:gd name="csY386" fmla="*/ 310435 h 330012"/>
                <a:gd name="csX387" fmla="*/ 133683 w 290858"/>
                <a:gd name="csY387" fmla="*/ 312113 h 330012"/>
                <a:gd name="csX388" fmla="*/ 132005 w 290858"/>
                <a:gd name="csY388" fmla="*/ 312113 h 330012"/>
                <a:gd name="csX389" fmla="*/ 132005 w 290858"/>
                <a:gd name="csY389" fmla="*/ 317147 h 330012"/>
                <a:gd name="csX390" fmla="*/ 130327 w 290858"/>
                <a:gd name="csY390" fmla="*/ 317147 h 330012"/>
                <a:gd name="csX391" fmla="*/ 130327 w 290858"/>
                <a:gd name="csY391" fmla="*/ 321063 h 330012"/>
                <a:gd name="csX392" fmla="*/ 128649 w 290858"/>
                <a:gd name="csY392" fmla="*/ 322741 h 330012"/>
                <a:gd name="csX393" fmla="*/ 128649 w 290858"/>
                <a:gd name="csY393" fmla="*/ 324419 h 330012"/>
                <a:gd name="csX394" fmla="*/ 124734 w 290858"/>
                <a:gd name="csY394" fmla="*/ 324419 h 330012"/>
                <a:gd name="csX395" fmla="*/ 124734 w 290858"/>
                <a:gd name="csY395" fmla="*/ 319385 h 330012"/>
                <a:gd name="csX396" fmla="*/ 123056 w 290858"/>
                <a:gd name="csY396" fmla="*/ 319385 h 330012"/>
                <a:gd name="csX397" fmla="*/ 123056 w 290858"/>
                <a:gd name="csY397" fmla="*/ 315469 h 330012"/>
                <a:gd name="csX398" fmla="*/ 121377 w 290858"/>
                <a:gd name="csY398" fmla="*/ 315469 h 330012"/>
                <a:gd name="csX399" fmla="*/ 121377 w 290858"/>
                <a:gd name="csY399" fmla="*/ 313791 h 330012"/>
                <a:gd name="csX400" fmla="*/ 123056 w 290858"/>
                <a:gd name="csY400" fmla="*/ 313791 h 330012"/>
                <a:gd name="csX401" fmla="*/ 123056 w 290858"/>
                <a:gd name="csY401" fmla="*/ 312113 h 330012"/>
                <a:gd name="csX402" fmla="*/ 119699 w 290858"/>
                <a:gd name="csY402" fmla="*/ 312113 h 330012"/>
                <a:gd name="csX403" fmla="*/ 119699 w 290858"/>
                <a:gd name="csY403" fmla="*/ 310435 h 330012"/>
                <a:gd name="csX404" fmla="*/ 114106 w 290858"/>
                <a:gd name="csY404" fmla="*/ 310435 h 330012"/>
                <a:gd name="csX405" fmla="*/ 114106 w 290858"/>
                <a:gd name="csY405" fmla="*/ 308198 h 330012"/>
                <a:gd name="csX406" fmla="*/ 112428 w 290858"/>
                <a:gd name="csY406" fmla="*/ 308198 h 330012"/>
                <a:gd name="csX407" fmla="*/ 112428 w 290858"/>
                <a:gd name="csY407" fmla="*/ 306520 h 330012"/>
                <a:gd name="csX408" fmla="*/ 106834 w 290858"/>
                <a:gd name="csY408" fmla="*/ 306520 h 330012"/>
                <a:gd name="csX409" fmla="*/ 103479 w 290858"/>
                <a:gd name="csY409" fmla="*/ 308198 h 330012"/>
                <a:gd name="csX410" fmla="*/ 98444 w 290858"/>
                <a:gd name="csY410" fmla="*/ 308198 h 330012"/>
                <a:gd name="csX411" fmla="*/ 96207 w 290858"/>
                <a:gd name="csY411" fmla="*/ 306520 h 330012"/>
                <a:gd name="csX412" fmla="*/ 96207 w 290858"/>
                <a:gd name="csY412" fmla="*/ 308198 h 330012"/>
                <a:gd name="csX413" fmla="*/ 92851 w 290858"/>
                <a:gd name="csY413" fmla="*/ 308198 h 330012"/>
                <a:gd name="csX414" fmla="*/ 92851 w 290858"/>
                <a:gd name="csY414" fmla="*/ 306520 h 330012"/>
                <a:gd name="csX415" fmla="*/ 91173 w 290858"/>
                <a:gd name="csY415" fmla="*/ 306520 h 330012"/>
                <a:gd name="csX416" fmla="*/ 89495 w 290858"/>
                <a:gd name="csY416" fmla="*/ 303164 h 330012"/>
                <a:gd name="csX417" fmla="*/ 87257 w 290858"/>
                <a:gd name="csY417" fmla="*/ 303164 h 330012"/>
                <a:gd name="csX418" fmla="*/ 85580 w 290858"/>
                <a:gd name="csY418" fmla="*/ 301486 h 330012"/>
                <a:gd name="csX419" fmla="*/ 82223 w 290858"/>
                <a:gd name="csY419" fmla="*/ 301486 h 330012"/>
                <a:gd name="csX420" fmla="*/ 82223 w 290858"/>
                <a:gd name="csY420" fmla="*/ 304842 h 330012"/>
                <a:gd name="csX421" fmla="*/ 80545 w 290858"/>
                <a:gd name="csY421" fmla="*/ 304842 h 330012"/>
                <a:gd name="csX422" fmla="*/ 80545 w 290858"/>
                <a:gd name="csY422" fmla="*/ 308198 h 330012"/>
                <a:gd name="csX423" fmla="*/ 78308 w 290858"/>
                <a:gd name="csY423" fmla="*/ 308198 h 330012"/>
                <a:gd name="csX424" fmla="*/ 78308 w 290858"/>
                <a:gd name="csY424" fmla="*/ 310435 h 330012"/>
                <a:gd name="csX425" fmla="*/ 73274 w 290858"/>
                <a:gd name="csY425" fmla="*/ 310435 h 330012"/>
                <a:gd name="csX426" fmla="*/ 71596 w 290858"/>
                <a:gd name="csY426" fmla="*/ 312113 h 330012"/>
                <a:gd name="csX427" fmla="*/ 69918 w 290858"/>
                <a:gd name="csY427" fmla="*/ 313791 h 330012"/>
                <a:gd name="csX428" fmla="*/ 69918 w 290858"/>
                <a:gd name="csY428" fmla="*/ 317147 h 330012"/>
                <a:gd name="csX429" fmla="*/ 66003 w 290858"/>
                <a:gd name="csY429" fmla="*/ 317147 h 330012"/>
                <a:gd name="csX430" fmla="*/ 64325 w 290858"/>
                <a:gd name="csY430" fmla="*/ 319385 h 330012"/>
                <a:gd name="csX431" fmla="*/ 64325 w 290858"/>
                <a:gd name="csY431" fmla="*/ 322741 h 330012"/>
                <a:gd name="csX432" fmla="*/ 60968 w 290858"/>
                <a:gd name="csY432" fmla="*/ 324419 h 330012"/>
                <a:gd name="csX433" fmla="*/ 58731 w 290858"/>
                <a:gd name="csY433" fmla="*/ 327775 h 330012"/>
                <a:gd name="csX434" fmla="*/ 49781 w 290858"/>
                <a:gd name="csY434" fmla="*/ 330012 h 330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</a:cxnLst>
              <a:rect l="l" t="t" r="r" b="b"/>
              <a:pathLst>
                <a:path w="290858" h="330012">
                  <a:moveTo>
                    <a:pt x="49781" y="330012"/>
                  </a:moveTo>
                  <a:lnTo>
                    <a:pt x="44748" y="327775"/>
                  </a:lnTo>
                  <a:lnTo>
                    <a:pt x="43069" y="327775"/>
                  </a:lnTo>
                  <a:lnTo>
                    <a:pt x="43069" y="317147"/>
                  </a:lnTo>
                  <a:lnTo>
                    <a:pt x="41391" y="317147"/>
                  </a:lnTo>
                  <a:lnTo>
                    <a:pt x="41391" y="306520"/>
                  </a:lnTo>
                  <a:lnTo>
                    <a:pt x="39154" y="306520"/>
                  </a:lnTo>
                  <a:lnTo>
                    <a:pt x="37476" y="304842"/>
                  </a:lnTo>
                  <a:lnTo>
                    <a:pt x="39154" y="299248"/>
                  </a:lnTo>
                  <a:lnTo>
                    <a:pt x="37476" y="299248"/>
                  </a:lnTo>
                  <a:lnTo>
                    <a:pt x="37476" y="297570"/>
                  </a:lnTo>
                  <a:lnTo>
                    <a:pt x="35798" y="297570"/>
                  </a:lnTo>
                  <a:lnTo>
                    <a:pt x="35798" y="286943"/>
                  </a:lnTo>
                  <a:lnTo>
                    <a:pt x="32442" y="283587"/>
                  </a:lnTo>
                  <a:lnTo>
                    <a:pt x="30204" y="279671"/>
                  </a:lnTo>
                  <a:lnTo>
                    <a:pt x="26849" y="279671"/>
                  </a:lnTo>
                  <a:lnTo>
                    <a:pt x="26849" y="270722"/>
                  </a:lnTo>
                  <a:lnTo>
                    <a:pt x="28527" y="270722"/>
                  </a:lnTo>
                  <a:lnTo>
                    <a:pt x="26849" y="269044"/>
                  </a:lnTo>
                  <a:lnTo>
                    <a:pt x="23492" y="269044"/>
                  </a:lnTo>
                  <a:lnTo>
                    <a:pt x="23492" y="267366"/>
                  </a:lnTo>
                  <a:lnTo>
                    <a:pt x="21255" y="265688"/>
                  </a:lnTo>
                  <a:lnTo>
                    <a:pt x="21255" y="264010"/>
                  </a:lnTo>
                  <a:lnTo>
                    <a:pt x="23492" y="264010"/>
                  </a:lnTo>
                  <a:lnTo>
                    <a:pt x="23492" y="258416"/>
                  </a:lnTo>
                  <a:lnTo>
                    <a:pt x="21255" y="258416"/>
                  </a:lnTo>
                  <a:lnTo>
                    <a:pt x="21255" y="256738"/>
                  </a:lnTo>
                  <a:lnTo>
                    <a:pt x="25171" y="256738"/>
                  </a:lnTo>
                  <a:lnTo>
                    <a:pt x="26849" y="255060"/>
                  </a:lnTo>
                  <a:lnTo>
                    <a:pt x="26849" y="251145"/>
                  </a:lnTo>
                  <a:lnTo>
                    <a:pt x="25171" y="251145"/>
                  </a:lnTo>
                  <a:lnTo>
                    <a:pt x="25171" y="247789"/>
                  </a:lnTo>
                  <a:lnTo>
                    <a:pt x="25171" y="247789"/>
                  </a:lnTo>
                  <a:lnTo>
                    <a:pt x="25171" y="244433"/>
                  </a:lnTo>
                  <a:lnTo>
                    <a:pt x="28527" y="240517"/>
                  </a:lnTo>
                  <a:lnTo>
                    <a:pt x="30204" y="240517"/>
                  </a:lnTo>
                  <a:lnTo>
                    <a:pt x="28527" y="238839"/>
                  </a:lnTo>
                  <a:lnTo>
                    <a:pt x="26849" y="237161"/>
                  </a:lnTo>
                  <a:lnTo>
                    <a:pt x="25171" y="235483"/>
                  </a:lnTo>
                  <a:lnTo>
                    <a:pt x="23492" y="233805"/>
                  </a:lnTo>
                  <a:lnTo>
                    <a:pt x="21255" y="233805"/>
                  </a:lnTo>
                  <a:lnTo>
                    <a:pt x="21255" y="231568"/>
                  </a:lnTo>
                  <a:lnTo>
                    <a:pt x="19577" y="229890"/>
                  </a:lnTo>
                  <a:lnTo>
                    <a:pt x="17899" y="229890"/>
                  </a:lnTo>
                  <a:lnTo>
                    <a:pt x="17899" y="226534"/>
                  </a:lnTo>
                  <a:lnTo>
                    <a:pt x="16221" y="222618"/>
                  </a:lnTo>
                  <a:lnTo>
                    <a:pt x="16221" y="215906"/>
                  </a:lnTo>
                  <a:lnTo>
                    <a:pt x="14543" y="215906"/>
                  </a:lnTo>
                  <a:lnTo>
                    <a:pt x="14543" y="210313"/>
                  </a:lnTo>
                  <a:lnTo>
                    <a:pt x="12865" y="210313"/>
                  </a:lnTo>
                  <a:lnTo>
                    <a:pt x="12865" y="206957"/>
                  </a:lnTo>
                  <a:lnTo>
                    <a:pt x="14543" y="206957"/>
                  </a:lnTo>
                  <a:lnTo>
                    <a:pt x="14543" y="205279"/>
                  </a:lnTo>
                  <a:lnTo>
                    <a:pt x="10627" y="205279"/>
                  </a:lnTo>
                  <a:lnTo>
                    <a:pt x="10627" y="203041"/>
                  </a:lnTo>
                  <a:lnTo>
                    <a:pt x="7272" y="203041"/>
                  </a:lnTo>
                  <a:lnTo>
                    <a:pt x="8950" y="201363"/>
                  </a:lnTo>
                  <a:lnTo>
                    <a:pt x="7272" y="201363"/>
                  </a:lnTo>
                  <a:lnTo>
                    <a:pt x="7272" y="198007"/>
                  </a:lnTo>
                  <a:lnTo>
                    <a:pt x="5594" y="194092"/>
                  </a:lnTo>
                  <a:lnTo>
                    <a:pt x="5594" y="189058"/>
                  </a:lnTo>
                  <a:lnTo>
                    <a:pt x="3915" y="187380"/>
                  </a:lnTo>
                  <a:lnTo>
                    <a:pt x="0" y="187380"/>
                  </a:lnTo>
                  <a:lnTo>
                    <a:pt x="0" y="185142"/>
                  </a:lnTo>
                  <a:lnTo>
                    <a:pt x="1678" y="185142"/>
                  </a:lnTo>
                  <a:lnTo>
                    <a:pt x="1678" y="183464"/>
                  </a:lnTo>
                  <a:lnTo>
                    <a:pt x="3915" y="183464"/>
                  </a:lnTo>
                  <a:lnTo>
                    <a:pt x="3915" y="181786"/>
                  </a:lnTo>
                  <a:lnTo>
                    <a:pt x="5594" y="181786"/>
                  </a:lnTo>
                  <a:lnTo>
                    <a:pt x="7272" y="180108"/>
                  </a:lnTo>
                  <a:lnTo>
                    <a:pt x="5594" y="180108"/>
                  </a:lnTo>
                  <a:lnTo>
                    <a:pt x="7272" y="180108"/>
                  </a:lnTo>
                  <a:lnTo>
                    <a:pt x="7272" y="176752"/>
                  </a:lnTo>
                  <a:lnTo>
                    <a:pt x="10627" y="176752"/>
                  </a:lnTo>
                  <a:lnTo>
                    <a:pt x="10627" y="172837"/>
                  </a:lnTo>
                  <a:lnTo>
                    <a:pt x="12865" y="172837"/>
                  </a:lnTo>
                  <a:lnTo>
                    <a:pt x="12865" y="171159"/>
                  </a:lnTo>
                  <a:lnTo>
                    <a:pt x="16221" y="171159"/>
                  </a:lnTo>
                  <a:lnTo>
                    <a:pt x="16221" y="169481"/>
                  </a:lnTo>
                  <a:lnTo>
                    <a:pt x="14543" y="169481"/>
                  </a:lnTo>
                  <a:lnTo>
                    <a:pt x="16221" y="167803"/>
                  </a:lnTo>
                  <a:lnTo>
                    <a:pt x="16221" y="163887"/>
                  </a:lnTo>
                  <a:lnTo>
                    <a:pt x="21255" y="162209"/>
                  </a:lnTo>
                  <a:lnTo>
                    <a:pt x="17899" y="160531"/>
                  </a:lnTo>
                  <a:lnTo>
                    <a:pt x="16221" y="158853"/>
                  </a:lnTo>
                  <a:lnTo>
                    <a:pt x="10627" y="158853"/>
                  </a:lnTo>
                  <a:lnTo>
                    <a:pt x="5594" y="144310"/>
                  </a:lnTo>
                  <a:lnTo>
                    <a:pt x="7272" y="142632"/>
                  </a:lnTo>
                  <a:lnTo>
                    <a:pt x="7272" y="139276"/>
                  </a:lnTo>
                  <a:lnTo>
                    <a:pt x="8950" y="140954"/>
                  </a:lnTo>
                  <a:lnTo>
                    <a:pt x="10627" y="140954"/>
                  </a:lnTo>
                  <a:lnTo>
                    <a:pt x="10627" y="137039"/>
                  </a:lnTo>
                  <a:lnTo>
                    <a:pt x="12865" y="137039"/>
                  </a:lnTo>
                  <a:lnTo>
                    <a:pt x="12865" y="133683"/>
                  </a:lnTo>
                  <a:lnTo>
                    <a:pt x="10627" y="133683"/>
                  </a:lnTo>
                  <a:lnTo>
                    <a:pt x="10627" y="132005"/>
                  </a:lnTo>
                  <a:lnTo>
                    <a:pt x="7272" y="132005"/>
                  </a:lnTo>
                  <a:lnTo>
                    <a:pt x="7272" y="123055"/>
                  </a:lnTo>
                  <a:lnTo>
                    <a:pt x="10627" y="123055"/>
                  </a:lnTo>
                  <a:lnTo>
                    <a:pt x="10627" y="119699"/>
                  </a:lnTo>
                  <a:lnTo>
                    <a:pt x="12865" y="119699"/>
                  </a:lnTo>
                  <a:lnTo>
                    <a:pt x="12865" y="115784"/>
                  </a:lnTo>
                  <a:lnTo>
                    <a:pt x="16221" y="115784"/>
                  </a:lnTo>
                  <a:lnTo>
                    <a:pt x="16221" y="110750"/>
                  </a:lnTo>
                  <a:lnTo>
                    <a:pt x="19577" y="110750"/>
                  </a:lnTo>
                  <a:lnTo>
                    <a:pt x="19577" y="108512"/>
                  </a:lnTo>
                  <a:lnTo>
                    <a:pt x="17899" y="108512"/>
                  </a:lnTo>
                  <a:lnTo>
                    <a:pt x="17899" y="105156"/>
                  </a:lnTo>
                  <a:lnTo>
                    <a:pt x="16221" y="105156"/>
                  </a:lnTo>
                  <a:lnTo>
                    <a:pt x="16221" y="97885"/>
                  </a:lnTo>
                  <a:lnTo>
                    <a:pt x="14543" y="97885"/>
                  </a:lnTo>
                  <a:lnTo>
                    <a:pt x="14543" y="96207"/>
                  </a:lnTo>
                  <a:lnTo>
                    <a:pt x="16221" y="96207"/>
                  </a:lnTo>
                  <a:lnTo>
                    <a:pt x="16221" y="94529"/>
                  </a:lnTo>
                  <a:lnTo>
                    <a:pt x="17899" y="94529"/>
                  </a:lnTo>
                  <a:lnTo>
                    <a:pt x="16221" y="92851"/>
                  </a:lnTo>
                  <a:lnTo>
                    <a:pt x="17899" y="92851"/>
                  </a:lnTo>
                  <a:lnTo>
                    <a:pt x="17899" y="85579"/>
                  </a:lnTo>
                  <a:lnTo>
                    <a:pt x="17899" y="85579"/>
                  </a:lnTo>
                  <a:lnTo>
                    <a:pt x="17899" y="82223"/>
                  </a:lnTo>
                  <a:lnTo>
                    <a:pt x="19577" y="82223"/>
                  </a:lnTo>
                  <a:lnTo>
                    <a:pt x="19577" y="79986"/>
                  </a:lnTo>
                  <a:lnTo>
                    <a:pt x="17899" y="79986"/>
                  </a:lnTo>
                  <a:lnTo>
                    <a:pt x="17899" y="76630"/>
                  </a:lnTo>
                  <a:lnTo>
                    <a:pt x="19577" y="76630"/>
                  </a:lnTo>
                  <a:lnTo>
                    <a:pt x="19577" y="74952"/>
                  </a:lnTo>
                  <a:lnTo>
                    <a:pt x="21255" y="74952"/>
                  </a:lnTo>
                  <a:lnTo>
                    <a:pt x="21255" y="73274"/>
                  </a:lnTo>
                  <a:lnTo>
                    <a:pt x="21255" y="73274"/>
                  </a:lnTo>
                  <a:lnTo>
                    <a:pt x="21255" y="69358"/>
                  </a:lnTo>
                  <a:lnTo>
                    <a:pt x="23492" y="69358"/>
                  </a:lnTo>
                  <a:lnTo>
                    <a:pt x="23492" y="67680"/>
                  </a:lnTo>
                  <a:lnTo>
                    <a:pt x="21255" y="62646"/>
                  </a:lnTo>
                  <a:lnTo>
                    <a:pt x="17899" y="55375"/>
                  </a:lnTo>
                  <a:lnTo>
                    <a:pt x="12865" y="48103"/>
                  </a:lnTo>
                  <a:lnTo>
                    <a:pt x="7272" y="39154"/>
                  </a:lnTo>
                  <a:lnTo>
                    <a:pt x="3915" y="34120"/>
                  </a:lnTo>
                  <a:lnTo>
                    <a:pt x="3915" y="30204"/>
                  </a:lnTo>
                  <a:lnTo>
                    <a:pt x="14543" y="30204"/>
                  </a:lnTo>
                  <a:lnTo>
                    <a:pt x="16221" y="31883"/>
                  </a:lnTo>
                  <a:lnTo>
                    <a:pt x="21255" y="31883"/>
                  </a:lnTo>
                  <a:lnTo>
                    <a:pt x="21255" y="34120"/>
                  </a:lnTo>
                  <a:lnTo>
                    <a:pt x="28527" y="34120"/>
                  </a:lnTo>
                  <a:lnTo>
                    <a:pt x="28527" y="31883"/>
                  </a:lnTo>
                  <a:lnTo>
                    <a:pt x="34120" y="31883"/>
                  </a:lnTo>
                  <a:lnTo>
                    <a:pt x="34120" y="30204"/>
                  </a:lnTo>
                  <a:lnTo>
                    <a:pt x="35798" y="28526"/>
                  </a:lnTo>
                  <a:lnTo>
                    <a:pt x="35798" y="26848"/>
                  </a:lnTo>
                  <a:lnTo>
                    <a:pt x="37476" y="26848"/>
                  </a:lnTo>
                  <a:lnTo>
                    <a:pt x="37476" y="25170"/>
                  </a:lnTo>
                  <a:lnTo>
                    <a:pt x="39154" y="25170"/>
                  </a:lnTo>
                  <a:lnTo>
                    <a:pt x="39154" y="22933"/>
                  </a:lnTo>
                  <a:lnTo>
                    <a:pt x="43069" y="22933"/>
                  </a:lnTo>
                  <a:lnTo>
                    <a:pt x="44748" y="25170"/>
                  </a:lnTo>
                  <a:lnTo>
                    <a:pt x="46426" y="25170"/>
                  </a:lnTo>
                  <a:lnTo>
                    <a:pt x="46426" y="22933"/>
                  </a:lnTo>
                  <a:lnTo>
                    <a:pt x="48104" y="21255"/>
                  </a:lnTo>
                  <a:lnTo>
                    <a:pt x="48104" y="19577"/>
                  </a:lnTo>
                  <a:lnTo>
                    <a:pt x="52019" y="19577"/>
                  </a:lnTo>
                  <a:lnTo>
                    <a:pt x="52019" y="17899"/>
                  </a:lnTo>
                  <a:lnTo>
                    <a:pt x="53697" y="17899"/>
                  </a:lnTo>
                  <a:lnTo>
                    <a:pt x="53697" y="16221"/>
                  </a:lnTo>
                  <a:lnTo>
                    <a:pt x="55375" y="16221"/>
                  </a:lnTo>
                  <a:lnTo>
                    <a:pt x="55375" y="13984"/>
                  </a:lnTo>
                  <a:lnTo>
                    <a:pt x="64325" y="13984"/>
                  </a:lnTo>
                  <a:lnTo>
                    <a:pt x="64325" y="10627"/>
                  </a:lnTo>
                  <a:lnTo>
                    <a:pt x="66003" y="10627"/>
                  </a:lnTo>
                  <a:lnTo>
                    <a:pt x="66003" y="8949"/>
                  </a:lnTo>
                  <a:lnTo>
                    <a:pt x="67680" y="8949"/>
                  </a:lnTo>
                  <a:lnTo>
                    <a:pt x="69918" y="7271"/>
                  </a:lnTo>
                  <a:lnTo>
                    <a:pt x="71596" y="7271"/>
                  </a:lnTo>
                  <a:lnTo>
                    <a:pt x="71596" y="3356"/>
                  </a:lnTo>
                  <a:lnTo>
                    <a:pt x="82223" y="3356"/>
                  </a:lnTo>
                  <a:lnTo>
                    <a:pt x="82223" y="1678"/>
                  </a:lnTo>
                  <a:lnTo>
                    <a:pt x="83902" y="1678"/>
                  </a:lnTo>
                  <a:lnTo>
                    <a:pt x="85580" y="3356"/>
                  </a:lnTo>
                  <a:lnTo>
                    <a:pt x="85580" y="1678"/>
                  </a:lnTo>
                  <a:lnTo>
                    <a:pt x="94529" y="1678"/>
                  </a:lnTo>
                  <a:lnTo>
                    <a:pt x="94529" y="3356"/>
                  </a:lnTo>
                  <a:lnTo>
                    <a:pt x="94529" y="1678"/>
                  </a:lnTo>
                  <a:lnTo>
                    <a:pt x="96207" y="1678"/>
                  </a:lnTo>
                  <a:lnTo>
                    <a:pt x="96207" y="3356"/>
                  </a:lnTo>
                  <a:lnTo>
                    <a:pt x="98444" y="3356"/>
                  </a:lnTo>
                  <a:lnTo>
                    <a:pt x="98444" y="1678"/>
                  </a:lnTo>
                  <a:lnTo>
                    <a:pt x="100122" y="1678"/>
                  </a:lnTo>
                  <a:lnTo>
                    <a:pt x="100122" y="0"/>
                  </a:lnTo>
                  <a:lnTo>
                    <a:pt x="101800" y="0"/>
                  </a:lnTo>
                  <a:lnTo>
                    <a:pt x="101800" y="1678"/>
                  </a:lnTo>
                  <a:lnTo>
                    <a:pt x="103479" y="1678"/>
                  </a:lnTo>
                  <a:lnTo>
                    <a:pt x="103479" y="3356"/>
                  </a:lnTo>
                  <a:lnTo>
                    <a:pt x="105157" y="3356"/>
                  </a:lnTo>
                  <a:lnTo>
                    <a:pt x="103479" y="5593"/>
                  </a:lnTo>
                  <a:lnTo>
                    <a:pt x="103479" y="8949"/>
                  </a:lnTo>
                  <a:lnTo>
                    <a:pt x="105157" y="8949"/>
                  </a:lnTo>
                  <a:lnTo>
                    <a:pt x="105157" y="10627"/>
                  </a:lnTo>
                  <a:lnTo>
                    <a:pt x="103479" y="12306"/>
                  </a:lnTo>
                  <a:lnTo>
                    <a:pt x="105157" y="12306"/>
                  </a:lnTo>
                  <a:lnTo>
                    <a:pt x="105157" y="13984"/>
                  </a:lnTo>
                  <a:lnTo>
                    <a:pt x="103479" y="13984"/>
                  </a:lnTo>
                  <a:lnTo>
                    <a:pt x="101800" y="16221"/>
                  </a:lnTo>
                  <a:lnTo>
                    <a:pt x="101800" y="22933"/>
                  </a:lnTo>
                  <a:lnTo>
                    <a:pt x="103479" y="25170"/>
                  </a:lnTo>
                  <a:lnTo>
                    <a:pt x="101800" y="25170"/>
                  </a:lnTo>
                  <a:lnTo>
                    <a:pt x="103479" y="26848"/>
                  </a:lnTo>
                  <a:lnTo>
                    <a:pt x="105157" y="28526"/>
                  </a:lnTo>
                  <a:lnTo>
                    <a:pt x="105157" y="34120"/>
                  </a:lnTo>
                  <a:lnTo>
                    <a:pt x="101800" y="34120"/>
                  </a:lnTo>
                  <a:lnTo>
                    <a:pt x="101800" y="35798"/>
                  </a:lnTo>
                  <a:lnTo>
                    <a:pt x="103479" y="35798"/>
                  </a:lnTo>
                  <a:lnTo>
                    <a:pt x="103479" y="37476"/>
                  </a:lnTo>
                  <a:lnTo>
                    <a:pt x="101800" y="37476"/>
                  </a:lnTo>
                  <a:lnTo>
                    <a:pt x="101800" y="39154"/>
                  </a:lnTo>
                  <a:lnTo>
                    <a:pt x="103479" y="39154"/>
                  </a:lnTo>
                  <a:lnTo>
                    <a:pt x="103479" y="44747"/>
                  </a:lnTo>
                  <a:lnTo>
                    <a:pt x="105157" y="44747"/>
                  </a:lnTo>
                  <a:lnTo>
                    <a:pt x="105157" y="49781"/>
                  </a:lnTo>
                  <a:lnTo>
                    <a:pt x="109072" y="49781"/>
                  </a:lnTo>
                  <a:lnTo>
                    <a:pt x="109072" y="48103"/>
                  </a:lnTo>
                  <a:lnTo>
                    <a:pt x="110750" y="49781"/>
                  </a:lnTo>
                  <a:lnTo>
                    <a:pt x="110750" y="55375"/>
                  </a:lnTo>
                  <a:lnTo>
                    <a:pt x="112428" y="55375"/>
                  </a:lnTo>
                  <a:lnTo>
                    <a:pt x="112428" y="57053"/>
                  </a:lnTo>
                  <a:lnTo>
                    <a:pt x="115784" y="57053"/>
                  </a:lnTo>
                  <a:lnTo>
                    <a:pt x="114106" y="57053"/>
                  </a:lnTo>
                  <a:lnTo>
                    <a:pt x="118021" y="57053"/>
                  </a:lnTo>
                  <a:lnTo>
                    <a:pt x="118021" y="60409"/>
                  </a:lnTo>
                  <a:lnTo>
                    <a:pt x="121377" y="60409"/>
                  </a:lnTo>
                  <a:lnTo>
                    <a:pt x="121377" y="62646"/>
                  </a:lnTo>
                  <a:lnTo>
                    <a:pt x="123056" y="62646"/>
                  </a:lnTo>
                  <a:lnTo>
                    <a:pt x="123056" y="66002"/>
                  </a:lnTo>
                  <a:lnTo>
                    <a:pt x="124734" y="66002"/>
                  </a:lnTo>
                  <a:lnTo>
                    <a:pt x="124734" y="67680"/>
                  </a:lnTo>
                  <a:lnTo>
                    <a:pt x="135361" y="67680"/>
                  </a:lnTo>
                  <a:lnTo>
                    <a:pt x="135361" y="69358"/>
                  </a:lnTo>
                  <a:lnTo>
                    <a:pt x="137598" y="67680"/>
                  </a:lnTo>
                  <a:lnTo>
                    <a:pt x="140954" y="67680"/>
                  </a:lnTo>
                  <a:lnTo>
                    <a:pt x="140954" y="66002"/>
                  </a:lnTo>
                  <a:lnTo>
                    <a:pt x="142633" y="66002"/>
                  </a:lnTo>
                  <a:lnTo>
                    <a:pt x="142633" y="67680"/>
                  </a:lnTo>
                  <a:lnTo>
                    <a:pt x="146548" y="67680"/>
                  </a:lnTo>
                  <a:lnTo>
                    <a:pt x="146548" y="69358"/>
                  </a:lnTo>
                  <a:lnTo>
                    <a:pt x="149904" y="69358"/>
                  </a:lnTo>
                  <a:lnTo>
                    <a:pt x="149904" y="73274"/>
                  </a:lnTo>
                  <a:lnTo>
                    <a:pt x="153260" y="73274"/>
                  </a:lnTo>
                  <a:lnTo>
                    <a:pt x="153260" y="71037"/>
                  </a:lnTo>
                  <a:lnTo>
                    <a:pt x="155497" y="71037"/>
                  </a:lnTo>
                  <a:lnTo>
                    <a:pt x="155497" y="73274"/>
                  </a:lnTo>
                  <a:lnTo>
                    <a:pt x="157175" y="71037"/>
                  </a:lnTo>
                  <a:lnTo>
                    <a:pt x="157175" y="73274"/>
                  </a:lnTo>
                  <a:lnTo>
                    <a:pt x="158853" y="73274"/>
                  </a:lnTo>
                  <a:lnTo>
                    <a:pt x="158853" y="76630"/>
                  </a:lnTo>
                  <a:lnTo>
                    <a:pt x="160531" y="76630"/>
                  </a:lnTo>
                  <a:lnTo>
                    <a:pt x="160531" y="78308"/>
                  </a:lnTo>
                  <a:lnTo>
                    <a:pt x="163888" y="78308"/>
                  </a:lnTo>
                  <a:lnTo>
                    <a:pt x="163888" y="79986"/>
                  </a:lnTo>
                  <a:lnTo>
                    <a:pt x="167803" y="79986"/>
                  </a:lnTo>
                  <a:lnTo>
                    <a:pt x="167803" y="82223"/>
                  </a:lnTo>
                  <a:lnTo>
                    <a:pt x="171159" y="82223"/>
                  </a:lnTo>
                  <a:lnTo>
                    <a:pt x="171159" y="83901"/>
                  </a:lnTo>
                  <a:lnTo>
                    <a:pt x="172837" y="82223"/>
                  </a:lnTo>
                  <a:lnTo>
                    <a:pt x="172837" y="83901"/>
                  </a:lnTo>
                  <a:lnTo>
                    <a:pt x="175074" y="82223"/>
                  </a:lnTo>
                  <a:lnTo>
                    <a:pt x="175074" y="83901"/>
                  </a:lnTo>
                  <a:lnTo>
                    <a:pt x="180108" y="83901"/>
                  </a:lnTo>
                  <a:lnTo>
                    <a:pt x="180108" y="87257"/>
                  </a:lnTo>
                  <a:lnTo>
                    <a:pt x="181787" y="87257"/>
                  </a:lnTo>
                  <a:lnTo>
                    <a:pt x="181787" y="88935"/>
                  </a:lnTo>
                  <a:lnTo>
                    <a:pt x="184024" y="88935"/>
                  </a:lnTo>
                  <a:lnTo>
                    <a:pt x="184024" y="91173"/>
                  </a:lnTo>
                  <a:lnTo>
                    <a:pt x="185702" y="91173"/>
                  </a:lnTo>
                  <a:lnTo>
                    <a:pt x="185702" y="92851"/>
                  </a:lnTo>
                  <a:lnTo>
                    <a:pt x="208635" y="92851"/>
                  </a:lnTo>
                  <a:lnTo>
                    <a:pt x="208635" y="96207"/>
                  </a:lnTo>
                  <a:lnTo>
                    <a:pt x="212550" y="96207"/>
                  </a:lnTo>
                  <a:lnTo>
                    <a:pt x="212550" y="97885"/>
                  </a:lnTo>
                  <a:lnTo>
                    <a:pt x="217584" y="97885"/>
                  </a:lnTo>
                  <a:lnTo>
                    <a:pt x="217584" y="99563"/>
                  </a:lnTo>
                  <a:lnTo>
                    <a:pt x="219262" y="99563"/>
                  </a:lnTo>
                  <a:lnTo>
                    <a:pt x="219262" y="103478"/>
                  </a:lnTo>
                  <a:lnTo>
                    <a:pt x="220941" y="103478"/>
                  </a:lnTo>
                  <a:lnTo>
                    <a:pt x="220941" y="105156"/>
                  </a:lnTo>
                  <a:lnTo>
                    <a:pt x="219262" y="105156"/>
                  </a:lnTo>
                  <a:lnTo>
                    <a:pt x="219262" y="114106"/>
                  </a:lnTo>
                  <a:lnTo>
                    <a:pt x="220941" y="114106"/>
                  </a:lnTo>
                  <a:lnTo>
                    <a:pt x="220941" y="119699"/>
                  </a:lnTo>
                  <a:lnTo>
                    <a:pt x="223178" y="117462"/>
                  </a:lnTo>
                  <a:lnTo>
                    <a:pt x="223178" y="119699"/>
                  </a:lnTo>
                  <a:lnTo>
                    <a:pt x="224856" y="121377"/>
                  </a:lnTo>
                  <a:lnTo>
                    <a:pt x="224856" y="132005"/>
                  </a:lnTo>
                  <a:lnTo>
                    <a:pt x="217584" y="132005"/>
                  </a:lnTo>
                  <a:lnTo>
                    <a:pt x="223178" y="139276"/>
                  </a:lnTo>
                  <a:lnTo>
                    <a:pt x="224856" y="140954"/>
                  </a:lnTo>
                  <a:lnTo>
                    <a:pt x="224856" y="149904"/>
                  </a:lnTo>
                  <a:lnTo>
                    <a:pt x="226534" y="151582"/>
                  </a:lnTo>
                  <a:lnTo>
                    <a:pt x="226534" y="160531"/>
                  </a:lnTo>
                  <a:lnTo>
                    <a:pt x="229890" y="160531"/>
                  </a:lnTo>
                  <a:lnTo>
                    <a:pt x="237161" y="162209"/>
                  </a:lnTo>
                  <a:lnTo>
                    <a:pt x="271281" y="162209"/>
                  </a:lnTo>
                  <a:lnTo>
                    <a:pt x="271281" y="167803"/>
                  </a:lnTo>
                  <a:lnTo>
                    <a:pt x="269603" y="167803"/>
                  </a:lnTo>
                  <a:lnTo>
                    <a:pt x="269603" y="169481"/>
                  </a:lnTo>
                  <a:lnTo>
                    <a:pt x="267366" y="169481"/>
                  </a:lnTo>
                  <a:lnTo>
                    <a:pt x="267366" y="181786"/>
                  </a:lnTo>
                  <a:lnTo>
                    <a:pt x="269603" y="181786"/>
                  </a:lnTo>
                  <a:lnTo>
                    <a:pt x="269603" y="183464"/>
                  </a:lnTo>
                  <a:lnTo>
                    <a:pt x="271281" y="183464"/>
                  </a:lnTo>
                  <a:lnTo>
                    <a:pt x="271281" y="187380"/>
                  </a:lnTo>
                  <a:lnTo>
                    <a:pt x="272959" y="187380"/>
                  </a:lnTo>
                  <a:lnTo>
                    <a:pt x="272959" y="189058"/>
                  </a:lnTo>
                  <a:lnTo>
                    <a:pt x="274637" y="189058"/>
                  </a:lnTo>
                  <a:lnTo>
                    <a:pt x="274637" y="190736"/>
                  </a:lnTo>
                  <a:lnTo>
                    <a:pt x="277993" y="190736"/>
                  </a:lnTo>
                  <a:lnTo>
                    <a:pt x="277993" y="192414"/>
                  </a:lnTo>
                  <a:lnTo>
                    <a:pt x="280231" y="190736"/>
                  </a:lnTo>
                  <a:lnTo>
                    <a:pt x="283587" y="192414"/>
                  </a:lnTo>
                  <a:lnTo>
                    <a:pt x="283587" y="196329"/>
                  </a:lnTo>
                  <a:lnTo>
                    <a:pt x="285265" y="196329"/>
                  </a:lnTo>
                  <a:lnTo>
                    <a:pt x="285265" y="203041"/>
                  </a:lnTo>
                  <a:lnTo>
                    <a:pt x="286943" y="203041"/>
                  </a:lnTo>
                  <a:lnTo>
                    <a:pt x="286943" y="205279"/>
                  </a:lnTo>
                  <a:lnTo>
                    <a:pt x="289180" y="206957"/>
                  </a:lnTo>
                  <a:lnTo>
                    <a:pt x="289180" y="208635"/>
                  </a:lnTo>
                  <a:lnTo>
                    <a:pt x="290858" y="208635"/>
                  </a:lnTo>
                  <a:lnTo>
                    <a:pt x="290858" y="210313"/>
                  </a:lnTo>
                  <a:lnTo>
                    <a:pt x="289180" y="210313"/>
                  </a:lnTo>
                  <a:lnTo>
                    <a:pt x="286943" y="211991"/>
                  </a:lnTo>
                  <a:lnTo>
                    <a:pt x="286943" y="217584"/>
                  </a:lnTo>
                  <a:lnTo>
                    <a:pt x="285265" y="219262"/>
                  </a:lnTo>
                  <a:lnTo>
                    <a:pt x="285265" y="224856"/>
                  </a:lnTo>
                  <a:lnTo>
                    <a:pt x="283587" y="226534"/>
                  </a:lnTo>
                  <a:lnTo>
                    <a:pt x="283587" y="228212"/>
                  </a:lnTo>
                  <a:lnTo>
                    <a:pt x="285265" y="226534"/>
                  </a:lnTo>
                  <a:lnTo>
                    <a:pt x="285265" y="229890"/>
                  </a:lnTo>
                  <a:lnTo>
                    <a:pt x="283587" y="229890"/>
                  </a:lnTo>
                  <a:lnTo>
                    <a:pt x="283587" y="231568"/>
                  </a:lnTo>
                  <a:lnTo>
                    <a:pt x="280231" y="238839"/>
                  </a:lnTo>
                  <a:lnTo>
                    <a:pt x="277993" y="240517"/>
                  </a:lnTo>
                  <a:lnTo>
                    <a:pt x="274637" y="247789"/>
                  </a:lnTo>
                  <a:lnTo>
                    <a:pt x="276315" y="249467"/>
                  </a:lnTo>
                  <a:lnTo>
                    <a:pt x="281909" y="253382"/>
                  </a:lnTo>
                  <a:lnTo>
                    <a:pt x="277993" y="253382"/>
                  </a:lnTo>
                  <a:lnTo>
                    <a:pt x="277993" y="256738"/>
                  </a:lnTo>
                  <a:lnTo>
                    <a:pt x="276315" y="256738"/>
                  </a:lnTo>
                  <a:lnTo>
                    <a:pt x="276315" y="258416"/>
                  </a:lnTo>
                  <a:lnTo>
                    <a:pt x="274637" y="258416"/>
                  </a:lnTo>
                  <a:lnTo>
                    <a:pt x="274637" y="253382"/>
                  </a:lnTo>
                  <a:lnTo>
                    <a:pt x="272959" y="253382"/>
                  </a:lnTo>
                  <a:lnTo>
                    <a:pt x="272959" y="251145"/>
                  </a:lnTo>
                  <a:lnTo>
                    <a:pt x="274637" y="251145"/>
                  </a:lnTo>
                  <a:lnTo>
                    <a:pt x="274637" y="249467"/>
                  </a:lnTo>
                  <a:lnTo>
                    <a:pt x="272959" y="247789"/>
                  </a:lnTo>
                  <a:lnTo>
                    <a:pt x="271281" y="247789"/>
                  </a:lnTo>
                  <a:lnTo>
                    <a:pt x="267366" y="246111"/>
                  </a:lnTo>
                  <a:lnTo>
                    <a:pt x="265688" y="244433"/>
                  </a:lnTo>
                  <a:lnTo>
                    <a:pt x="262332" y="244433"/>
                  </a:lnTo>
                  <a:lnTo>
                    <a:pt x="255060" y="240517"/>
                  </a:lnTo>
                  <a:lnTo>
                    <a:pt x="253382" y="238839"/>
                  </a:lnTo>
                  <a:lnTo>
                    <a:pt x="249467" y="237161"/>
                  </a:lnTo>
                  <a:lnTo>
                    <a:pt x="238839" y="237161"/>
                  </a:lnTo>
                  <a:lnTo>
                    <a:pt x="237161" y="235483"/>
                  </a:lnTo>
                  <a:lnTo>
                    <a:pt x="229890" y="235483"/>
                  </a:lnTo>
                  <a:lnTo>
                    <a:pt x="228212" y="237161"/>
                  </a:lnTo>
                  <a:lnTo>
                    <a:pt x="217584" y="240517"/>
                  </a:lnTo>
                  <a:lnTo>
                    <a:pt x="201364" y="242195"/>
                  </a:lnTo>
                  <a:lnTo>
                    <a:pt x="196329" y="242195"/>
                  </a:lnTo>
                  <a:lnTo>
                    <a:pt x="194651" y="244433"/>
                  </a:lnTo>
                  <a:lnTo>
                    <a:pt x="185702" y="244433"/>
                  </a:lnTo>
                  <a:lnTo>
                    <a:pt x="185702" y="251145"/>
                  </a:lnTo>
                  <a:lnTo>
                    <a:pt x="184024" y="253382"/>
                  </a:lnTo>
                  <a:lnTo>
                    <a:pt x="184024" y="256738"/>
                  </a:lnTo>
                  <a:lnTo>
                    <a:pt x="178430" y="265688"/>
                  </a:lnTo>
                  <a:lnTo>
                    <a:pt x="178430" y="267366"/>
                  </a:lnTo>
                  <a:lnTo>
                    <a:pt x="176752" y="269044"/>
                  </a:lnTo>
                  <a:lnTo>
                    <a:pt x="176752" y="281909"/>
                  </a:lnTo>
                  <a:lnTo>
                    <a:pt x="175074" y="286943"/>
                  </a:lnTo>
                  <a:lnTo>
                    <a:pt x="172837" y="288621"/>
                  </a:lnTo>
                  <a:lnTo>
                    <a:pt x="171159" y="297570"/>
                  </a:lnTo>
                  <a:lnTo>
                    <a:pt x="171159" y="303164"/>
                  </a:lnTo>
                  <a:lnTo>
                    <a:pt x="167803" y="310435"/>
                  </a:lnTo>
                  <a:lnTo>
                    <a:pt x="167803" y="312113"/>
                  </a:lnTo>
                  <a:lnTo>
                    <a:pt x="166125" y="312113"/>
                  </a:lnTo>
                  <a:lnTo>
                    <a:pt x="166125" y="310435"/>
                  </a:lnTo>
                  <a:lnTo>
                    <a:pt x="163888" y="310435"/>
                  </a:lnTo>
                  <a:lnTo>
                    <a:pt x="163888" y="306520"/>
                  </a:lnTo>
                  <a:lnTo>
                    <a:pt x="135361" y="306520"/>
                  </a:lnTo>
                  <a:lnTo>
                    <a:pt x="135361" y="310435"/>
                  </a:lnTo>
                  <a:lnTo>
                    <a:pt x="133683" y="310435"/>
                  </a:lnTo>
                  <a:lnTo>
                    <a:pt x="133683" y="312113"/>
                  </a:lnTo>
                  <a:lnTo>
                    <a:pt x="132005" y="312113"/>
                  </a:lnTo>
                  <a:lnTo>
                    <a:pt x="132005" y="317147"/>
                  </a:lnTo>
                  <a:lnTo>
                    <a:pt x="130327" y="317147"/>
                  </a:lnTo>
                  <a:lnTo>
                    <a:pt x="130327" y="321063"/>
                  </a:lnTo>
                  <a:lnTo>
                    <a:pt x="128649" y="322741"/>
                  </a:lnTo>
                  <a:lnTo>
                    <a:pt x="128649" y="324419"/>
                  </a:lnTo>
                  <a:lnTo>
                    <a:pt x="124734" y="324419"/>
                  </a:lnTo>
                  <a:lnTo>
                    <a:pt x="124734" y="319385"/>
                  </a:lnTo>
                  <a:lnTo>
                    <a:pt x="123056" y="319385"/>
                  </a:lnTo>
                  <a:lnTo>
                    <a:pt x="123056" y="315469"/>
                  </a:lnTo>
                  <a:lnTo>
                    <a:pt x="121377" y="315469"/>
                  </a:lnTo>
                  <a:lnTo>
                    <a:pt x="121377" y="313791"/>
                  </a:lnTo>
                  <a:lnTo>
                    <a:pt x="123056" y="313791"/>
                  </a:lnTo>
                  <a:lnTo>
                    <a:pt x="123056" y="312113"/>
                  </a:lnTo>
                  <a:lnTo>
                    <a:pt x="119699" y="312113"/>
                  </a:lnTo>
                  <a:lnTo>
                    <a:pt x="119699" y="310435"/>
                  </a:lnTo>
                  <a:lnTo>
                    <a:pt x="114106" y="310435"/>
                  </a:lnTo>
                  <a:lnTo>
                    <a:pt x="114106" y="308198"/>
                  </a:lnTo>
                  <a:lnTo>
                    <a:pt x="112428" y="308198"/>
                  </a:lnTo>
                  <a:lnTo>
                    <a:pt x="112428" y="306520"/>
                  </a:lnTo>
                  <a:lnTo>
                    <a:pt x="106834" y="306520"/>
                  </a:lnTo>
                  <a:lnTo>
                    <a:pt x="103479" y="308198"/>
                  </a:lnTo>
                  <a:lnTo>
                    <a:pt x="98444" y="308198"/>
                  </a:lnTo>
                  <a:lnTo>
                    <a:pt x="96207" y="306520"/>
                  </a:lnTo>
                  <a:lnTo>
                    <a:pt x="96207" y="308198"/>
                  </a:lnTo>
                  <a:lnTo>
                    <a:pt x="92851" y="308198"/>
                  </a:lnTo>
                  <a:lnTo>
                    <a:pt x="92851" y="306520"/>
                  </a:lnTo>
                  <a:lnTo>
                    <a:pt x="91173" y="306520"/>
                  </a:lnTo>
                  <a:lnTo>
                    <a:pt x="89495" y="303164"/>
                  </a:lnTo>
                  <a:lnTo>
                    <a:pt x="87257" y="303164"/>
                  </a:lnTo>
                  <a:lnTo>
                    <a:pt x="85580" y="301486"/>
                  </a:lnTo>
                  <a:lnTo>
                    <a:pt x="82223" y="301486"/>
                  </a:lnTo>
                  <a:lnTo>
                    <a:pt x="82223" y="304842"/>
                  </a:lnTo>
                  <a:lnTo>
                    <a:pt x="80545" y="304842"/>
                  </a:lnTo>
                  <a:lnTo>
                    <a:pt x="80545" y="308198"/>
                  </a:lnTo>
                  <a:lnTo>
                    <a:pt x="78308" y="308198"/>
                  </a:lnTo>
                  <a:lnTo>
                    <a:pt x="78308" y="310435"/>
                  </a:lnTo>
                  <a:lnTo>
                    <a:pt x="73274" y="310435"/>
                  </a:lnTo>
                  <a:lnTo>
                    <a:pt x="71596" y="312113"/>
                  </a:lnTo>
                  <a:lnTo>
                    <a:pt x="69918" y="313791"/>
                  </a:lnTo>
                  <a:lnTo>
                    <a:pt x="69918" y="317147"/>
                  </a:lnTo>
                  <a:lnTo>
                    <a:pt x="66003" y="317147"/>
                  </a:lnTo>
                  <a:lnTo>
                    <a:pt x="64325" y="319385"/>
                  </a:lnTo>
                  <a:lnTo>
                    <a:pt x="64325" y="322741"/>
                  </a:lnTo>
                  <a:lnTo>
                    <a:pt x="60968" y="324419"/>
                  </a:lnTo>
                  <a:lnTo>
                    <a:pt x="58731" y="327775"/>
                  </a:lnTo>
                  <a:lnTo>
                    <a:pt x="49781" y="33001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6FAE620-845D-39C9-84DF-7522D8285F6C}"/>
                </a:ext>
              </a:extLst>
            </p:cNvPr>
            <p:cNvSpPr/>
            <p:nvPr/>
          </p:nvSpPr>
          <p:spPr>
            <a:xfrm>
              <a:off x="4977904" y="3056418"/>
              <a:ext cx="92291" cy="90613"/>
            </a:xfrm>
            <a:custGeom>
              <a:avLst/>
              <a:gdLst>
                <a:gd name="csX0" fmla="*/ 63765 w 92291"/>
                <a:gd name="csY0" fmla="*/ 90614 h 90613"/>
                <a:gd name="csX1" fmla="*/ 63765 w 92291"/>
                <a:gd name="csY1" fmla="*/ 88935 h 90613"/>
                <a:gd name="csX2" fmla="*/ 58731 w 92291"/>
                <a:gd name="csY2" fmla="*/ 88935 h 90613"/>
                <a:gd name="csX3" fmla="*/ 58731 w 92291"/>
                <a:gd name="csY3" fmla="*/ 87258 h 90613"/>
                <a:gd name="csX4" fmla="*/ 57053 w 92291"/>
                <a:gd name="csY4" fmla="*/ 87258 h 90613"/>
                <a:gd name="csX5" fmla="*/ 57053 w 92291"/>
                <a:gd name="csY5" fmla="*/ 85580 h 90613"/>
                <a:gd name="csX6" fmla="*/ 54816 w 92291"/>
                <a:gd name="csY6" fmla="*/ 85580 h 90613"/>
                <a:gd name="csX7" fmla="*/ 53138 w 92291"/>
                <a:gd name="csY7" fmla="*/ 83901 h 90613"/>
                <a:gd name="csX8" fmla="*/ 51460 w 92291"/>
                <a:gd name="csY8" fmla="*/ 81664 h 90613"/>
                <a:gd name="csX9" fmla="*/ 49782 w 92291"/>
                <a:gd name="csY9" fmla="*/ 79986 h 90613"/>
                <a:gd name="csX10" fmla="*/ 48104 w 92291"/>
                <a:gd name="csY10" fmla="*/ 79986 h 90613"/>
                <a:gd name="csX11" fmla="*/ 48104 w 92291"/>
                <a:gd name="csY11" fmla="*/ 78308 h 90613"/>
                <a:gd name="csX12" fmla="*/ 45866 w 92291"/>
                <a:gd name="csY12" fmla="*/ 78308 h 90613"/>
                <a:gd name="csX13" fmla="*/ 45866 w 92291"/>
                <a:gd name="csY13" fmla="*/ 79986 h 90613"/>
                <a:gd name="csX14" fmla="*/ 44188 w 92291"/>
                <a:gd name="csY14" fmla="*/ 79986 h 90613"/>
                <a:gd name="csX15" fmla="*/ 44188 w 92291"/>
                <a:gd name="csY15" fmla="*/ 76630 h 90613"/>
                <a:gd name="csX16" fmla="*/ 45866 w 92291"/>
                <a:gd name="csY16" fmla="*/ 76630 h 90613"/>
                <a:gd name="csX17" fmla="*/ 45866 w 92291"/>
                <a:gd name="csY17" fmla="*/ 74952 h 90613"/>
                <a:gd name="csX18" fmla="*/ 44188 w 92291"/>
                <a:gd name="csY18" fmla="*/ 72715 h 90613"/>
                <a:gd name="csX19" fmla="*/ 44188 w 92291"/>
                <a:gd name="csY19" fmla="*/ 71037 h 90613"/>
                <a:gd name="csX20" fmla="*/ 40832 w 92291"/>
                <a:gd name="csY20" fmla="*/ 71037 h 90613"/>
                <a:gd name="csX21" fmla="*/ 40832 w 92291"/>
                <a:gd name="csY21" fmla="*/ 69358 h 90613"/>
                <a:gd name="csX22" fmla="*/ 39154 w 92291"/>
                <a:gd name="csY22" fmla="*/ 69358 h 90613"/>
                <a:gd name="csX23" fmla="*/ 39154 w 92291"/>
                <a:gd name="csY23" fmla="*/ 67681 h 90613"/>
                <a:gd name="csX24" fmla="*/ 36917 w 92291"/>
                <a:gd name="csY24" fmla="*/ 67681 h 90613"/>
                <a:gd name="csX25" fmla="*/ 36917 w 92291"/>
                <a:gd name="csY25" fmla="*/ 63765 h 90613"/>
                <a:gd name="csX26" fmla="*/ 35239 w 92291"/>
                <a:gd name="csY26" fmla="*/ 63765 h 90613"/>
                <a:gd name="csX27" fmla="*/ 35239 w 92291"/>
                <a:gd name="csY27" fmla="*/ 62087 h 90613"/>
                <a:gd name="csX28" fmla="*/ 36917 w 92291"/>
                <a:gd name="csY28" fmla="*/ 62087 h 90613"/>
                <a:gd name="csX29" fmla="*/ 36917 w 92291"/>
                <a:gd name="csY29" fmla="*/ 60409 h 90613"/>
                <a:gd name="csX30" fmla="*/ 35239 w 92291"/>
                <a:gd name="csY30" fmla="*/ 58731 h 90613"/>
                <a:gd name="csX31" fmla="*/ 31883 w 92291"/>
                <a:gd name="csY31" fmla="*/ 58731 h 90613"/>
                <a:gd name="csX32" fmla="*/ 30205 w 92291"/>
                <a:gd name="csY32" fmla="*/ 57053 h 90613"/>
                <a:gd name="csX33" fmla="*/ 28527 w 92291"/>
                <a:gd name="csY33" fmla="*/ 55375 h 90613"/>
                <a:gd name="csX34" fmla="*/ 28527 w 92291"/>
                <a:gd name="csY34" fmla="*/ 53138 h 90613"/>
                <a:gd name="csX35" fmla="*/ 26289 w 92291"/>
                <a:gd name="csY35" fmla="*/ 53138 h 90613"/>
                <a:gd name="csX36" fmla="*/ 26289 w 92291"/>
                <a:gd name="csY36" fmla="*/ 51460 h 90613"/>
                <a:gd name="csX37" fmla="*/ 24611 w 92291"/>
                <a:gd name="csY37" fmla="*/ 51460 h 90613"/>
                <a:gd name="csX38" fmla="*/ 22933 w 92291"/>
                <a:gd name="csY38" fmla="*/ 49781 h 90613"/>
                <a:gd name="csX39" fmla="*/ 22933 w 92291"/>
                <a:gd name="csY39" fmla="*/ 48104 h 90613"/>
                <a:gd name="csX40" fmla="*/ 21255 w 92291"/>
                <a:gd name="csY40" fmla="*/ 48104 h 90613"/>
                <a:gd name="csX41" fmla="*/ 21255 w 92291"/>
                <a:gd name="csY41" fmla="*/ 46426 h 90613"/>
                <a:gd name="csX42" fmla="*/ 19577 w 92291"/>
                <a:gd name="csY42" fmla="*/ 46426 h 90613"/>
                <a:gd name="csX43" fmla="*/ 19577 w 92291"/>
                <a:gd name="csY43" fmla="*/ 42510 h 90613"/>
                <a:gd name="csX44" fmla="*/ 15662 w 92291"/>
                <a:gd name="csY44" fmla="*/ 42510 h 90613"/>
                <a:gd name="csX45" fmla="*/ 15662 w 92291"/>
                <a:gd name="csY45" fmla="*/ 40832 h 90613"/>
                <a:gd name="csX46" fmla="*/ 13984 w 92291"/>
                <a:gd name="csY46" fmla="*/ 40832 h 90613"/>
                <a:gd name="csX47" fmla="*/ 13984 w 92291"/>
                <a:gd name="csY47" fmla="*/ 37476 h 90613"/>
                <a:gd name="csX48" fmla="*/ 12306 w 92291"/>
                <a:gd name="csY48" fmla="*/ 37476 h 90613"/>
                <a:gd name="csX49" fmla="*/ 12306 w 92291"/>
                <a:gd name="csY49" fmla="*/ 33561 h 90613"/>
                <a:gd name="csX50" fmla="*/ 10628 w 92291"/>
                <a:gd name="csY50" fmla="*/ 33561 h 90613"/>
                <a:gd name="csX51" fmla="*/ 10628 w 92291"/>
                <a:gd name="csY51" fmla="*/ 31883 h 90613"/>
                <a:gd name="csX52" fmla="*/ 8390 w 92291"/>
                <a:gd name="csY52" fmla="*/ 31883 h 90613"/>
                <a:gd name="csX53" fmla="*/ 8390 w 92291"/>
                <a:gd name="csY53" fmla="*/ 30204 h 90613"/>
                <a:gd name="csX54" fmla="*/ 10628 w 92291"/>
                <a:gd name="csY54" fmla="*/ 30204 h 90613"/>
                <a:gd name="csX55" fmla="*/ 10628 w 92291"/>
                <a:gd name="csY55" fmla="*/ 28527 h 90613"/>
                <a:gd name="csX56" fmla="*/ 8390 w 92291"/>
                <a:gd name="csY56" fmla="*/ 28527 h 90613"/>
                <a:gd name="csX57" fmla="*/ 8390 w 92291"/>
                <a:gd name="csY57" fmla="*/ 26849 h 90613"/>
                <a:gd name="csX58" fmla="*/ 6712 w 92291"/>
                <a:gd name="csY58" fmla="*/ 26849 h 90613"/>
                <a:gd name="csX59" fmla="*/ 6712 w 92291"/>
                <a:gd name="csY59" fmla="*/ 21255 h 90613"/>
                <a:gd name="csX60" fmla="*/ 5034 w 92291"/>
                <a:gd name="csY60" fmla="*/ 21255 h 90613"/>
                <a:gd name="csX61" fmla="*/ 5034 w 92291"/>
                <a:gd name="csY61" fmla="*/ 19577 h 90613"/>
                <a:gd name="csX62" fmla="*/ 3356 w 92291"/>
                <a:gd name="csY62" fmla="*/ 19577 h 90613"/>
                <a:gd name="csX63" fmla="*/ 3356 w 92291"/>
                <a:gd name="csY63" fmla="*/ 17899 h 90613"/>
                <a:gd name="csX64" fmla="*/ 1678 w 92291"/>
                <a:gd name="csY64" fmla="*/ 17899 h 90613"/>
                <a:gd name="csX65" fmla="*/ 0 w 92291"/>
                <a:gd name="csY65" fmla="*/ 15662 h 90613"/>
                <a:gd name="csX66" fmla="*/ 1678 w 92291"/>
                <a:gd name="csY66" fmla="*/ 15662 h 90613"/>
                <a:gd name="csX67" fmla="*/ 0 w 92291"/>
                <a:gd name="csY67" fmla="*/ 13984 h 90613"/>
                <a:gd name="csX68" fmla="*/ 0 w 92291"/>
                <a:gd name="csY68" fmla="*/ 13984 h 90613"/>
                <a:gd name="csX69" fmla="*/ 0 w 92291"/>
                <a:gd name="csY69" fmla="*/ 10627 h 90613"/>
                <a:gd name="csX70" fmla="*/ 1678 w 92291"/>
                <a:gd name="csY70" fmla="*/ 10627 h 90613"/>
                <a:gd name="csX71" fmla="*/ 1678 w 92291"/>
                <a:gd name="csY71" fmla="*/ 8950 h 90613"/>
                <a:gd name="csX72" fmla="*/ 0 w 92291"/>
                <a:gd name="csY72" fmla="*/ 8950 h 90613"/>
                <a:gd name="csX73" fmla="*/ 0 w 92291"/>
                <a:gd name="csY73" fmla="*/ 6712 h 90613"/>
                <a:gd name="csX74" fmla="*/ 1678 w 92291"/>
                <a:gd name="csY74" fmla="*/ 6712 h 90613"/>
                <a:gd name="csX75" fmla="*/ 1678 w 92291"/>
                <a:gd name="csY75" fmla="*/ 1678 h 90613"/>
                <a:gd name="csX76" fmla="*/ 3356 w 92291"/>
                <a:gd name="csY76" fmla="*/ 3356 h 90613"/>
                <a:gd name="csX77" fmla="*/ 5034 w 92291"/>
                <a:gd name="csY77" fmla="*/ 3356 h 90613"/>
                <a:gd name="csX78" fmla="*/ 5034 w 92291"/>
                <a:gd name="csY78" fmla="*/ 1678 h 90613"/>
                <a:gd name="csX79" fmla="*/ 6712 w 92291"/>
                <a:gd name="csY79" fmla="*/ 1678 h 90613"/>
                <a:gd name="csX80" fmla="*/ 6712 w 92291"/>
                <a:gd name="csY80" fmla="*/ 5034 h 90613"/>
                <a:gd name="csX81" fmla="*/ 8390 w 92291"/>
                <a:gd name="csY81" fmla="*/ 5034 h 90613"/>
                <a:gd name="csX82" fmla="*/ 8390 w 92291"/>
                <a:gd name="csY82" fmla="*/ 6712 h 90613"/>
                <a:gd name="csX83" fmla="*/ 10628 w 92291"/>
                <a:gd name="csY83" fmla="*/ 6712 h 90613"/>
                <a:gd name="csX84" fmla="*/ 10628 w 92291"/>
                <a:gd name="csY84" fmla="*/ 8950 h 90613"/>
                <a:gd name="csX85" fmla="*/ 12306 w 92291"/>
                <a:gd name="csY85" fmla="*/ 8950 h 90613"/>
                <a:gd name="csX86" fmla="*/ 12306 w 92291"/>
                <a:gd name="csY86" fmla="*/ 10627 h 90613"/>
                <a:gd name="csX87" fmla="*/ 13984 w 92291"/>
                <a:gd name="csY87" fmla="*/ 10627 h 90613"/>
                <a:gd name="csX88" fmla="*/ 13984 w 92291"/>
                <a:gd name="csY88" fmla="*/ 8950 h 90613"/>
                <a:gd name="csX89" fmla="*/ 15662 w 92291"/>
                <a:gd name="csY89" fmla="*/ 8950 h 90613"/>
                <a:gd name="csX90" fmla="*/ 15662 w 92291"/>
                <a:gd name="csY90" fmla="*/ 5034 h 90613"/>
                <a:gd name="csX91" fmla="*/ 17340 w 92291"/>
                <a:gd name="csY91" fmla="*/ 3356 h 90613"/>
                <a:gd name="csX92" fmla="*/ 19577 w 92291"/>
                <a:gd name="csY92" fmla="*/ 3356 h 90613"/>
                <a:gd name="csX93" fmla="*/ 19577 w 92291"/>
                <a:gd name="csY93" fmla="*/ 1678 h 90613"/>
                <a:gd name="csX94" fmla="*/ 21255 w 92291"/>
                <a:gd name="csY94" fmla="*/ 1678 h 90613"/>
                <a:gd name="csX95" fmla="*/ 21255 w 92291"/>
                <a:gd name="csY95" fmla="*/ 3356 h 90613"/>
                <a:gd name="csX96" fmla="*/ 26289 w 92291"/>
                <a:gd name="csY96" fmla="*/ 3356 h 90613"/>
                <a:gd name="csX97" fmla="*/ 26289 w 92291"/>
                <a:gd name="csY97" fmla="*/ 1678 h 90613"/>
                <a:gd name="csX98" fmla="*/ 28527 w 92291"/>
                <a:gd name="csY98" fmla="*/ 1678 h 90613"/>
                <a:gd name="csX99" fmla="*/ 28527 w 92291"/>
                <a:gd name="csY99" fmla="*/ 0 h 90613"/>
                <a:gd name="csX100" fmla="*/ 30205 w 92291"/>
                <a:gd name="csY100" fmla="*/ 0 h 90613"/>
                <a:gd name="csX101" fmla="*/ 30205 w 92291"/>
                <a:gd name="csY101" fmla="*/ 3356 h 90613"/>
                <a:gd name="csX102" fmla="*/ 30205 w 92291"/>
                <a:gd name="csY102" fmla="*/ 1678 h 90613"/>
                <a:gd name="csX103" fmla="*/ 31883 w 92291"/>
                <a:gd name="csY103" fmla="*/ 1678 h 90613"/>
                <a:gd name="csX104" fmla="*/ 31883 w 92291"/>
                <a:gd name="csY104" fmla="*/ 3356 h 90613"/>
                <a:gd name="csX105" fmla="*/ 33561 w 92291"/>
                <a:gd name="csY105" fmla="*/ 3356 h 90613"/>
                <a:gd name="csX106" fmla="*/ 33561 w 92291"/>
                <a:gd name="csY106" fmla="*/ 5034 h 90613"/>
                <a:gd name="csX107" fmla="*/ 48104 w 92291"/>
                <a:gd name="csY107" fmla="*/ 5034 h 90613"/>
                <a:gd name="csX108" fmla="*/ 48104 w 92291"/>
                <a:gd name="csY108" fmla="*/ 6712 h 90613"/>
                <a:gd name="csX109" fmla="*/ 49782 w 92291"/>
                <a:gd name="csY109" fmla="*/ 6712 h 90613"/>
                <a:gd name="csX110" fmla="*/ 49782 w 92291"/>
                <a:gd name="csY110" fmla="*/ 8950 h 90613"/>
                <a:gd name="csX111" fmla="*/ 51460 w 92291"/>
                <a:gd name="csY111" fmla="*/ 8950 h 90613"/>
                <a:gd name="csX112" fmla="*/ 51460 w 92291"/>
                <a:gd name="csY112" fmla="*/ 5034 h 90613"/>
                <a:gd name="csX113" fmla="*/ 54816 w 92291"/>
                <a:gd name="csY113" fmla="*/ 5034 h 90613"/>
                <a:gd name="csX114" fmla="*/ 57053 w 92291"/>
                <a:gd name="csY114" fmla="*/ 6712 h 90613"/>
                <a:gd name="csX115" fmla="*/ 60409 w 92291"/>
                <a:gd name="csY115" fmla="*/ 6712 h 90613"/>
                <a:gd name="csX116" fmla="*/ 60409 w 92291"/>
                <a:gd name="csY116" fmla="*/ 5034 h 90613"/>
                <a:gd name="csX117" fmla="*/ 63765 w 92291"/>
                <a:gd name="csY117" fmla="*/ 5034 h 90613"/>
                <a:gd name="csX118" fmla="*/ 63765 w 92291"/>
                <a:gd name="csY118" fmla="*/ 6712 h 90613"/>
                <a:gd name="csX119" fmla="*/ 65443 w 92291"/>
                <a:gd name="csY119" fmla="*/ 6712 h 90613"/>
                <a:gd name="csX120" fmla="*/ 65443 w 92291"/>
                <a:gd name="csY120" fmla="*/ 8950 h 90613"/>
                <a:gd name="csX121" fmla="*/ 71037 w 92291"/>
                <a:gd name="csY121" fmla="*/ 8950 h 90613"/>
                <a:gd name="csX122" fmla="*/ 71037 w 92291"/>
                <a:gd name="csY122" fmla="*/ 10627 h 90613"/>
                <a:gd name="csX123" fmla="*/ 72715 w 92291"/>
                <a:gd name="csY123" fmla="*/ 10627 h 90613"/>
                <a:gd name="csX124" fmla="*/ 72715 w 92291"/>
                <a:gd name="csY124" fmla="*/ 13984 h 90613"/>
                <a:gd name="csX125" fmla="*/ 74393 w 92291"/>
                <a:gd name="csY125" fmla="*/ 13984 h 90613"/>
                <a:gd name="csX126" fmla="*/ 76630 w 92291"/>
                <a:gd name="csY126" fmla="*/ 15662 h 90613"/>
                <a:gd name="csX127" fmla="*/ 78308 w 92291"/>
                <a:gd name="csY127" fmla="*/ 15662 h 90613"/>
                <a:gd name="csX128" fmla="*/ 79986 w 92291"/>
                <a:gd name="csY128" fmla="*/ 13984 h 90613"/>
                <a:gd name="csX129" fmla="*/ 87258 w 92291"/>
                <a:gd name="csY129" fmla="*/ 13984 h 90613"/>
                <a:gd name="csX130" fmla="*/ 85579 w 92291"/>
                <a:gd name="csY130" fmla="*/ 15662 h 90613"/>
                <a:gd name="csX131" fmla="*/ 85579 w 92291"/>
                <a:gd name="csY131" fmla="*/ 21255 h 90613"/>
                <a:gd name="csX132" fmla="*/ 83342 w 92291"/>
                <a:gd name="csY132" fmla="*/ 21255 h 90613"/>
                <a:gd name="csX133" fmla="*/ 83342 w 92291"/>
                <a:gd name="csY133" fmla="*/ 22933 h 90613"/>
                <a:gd name="csX134" fmla="*/ 81664 w 92291"/>
                <a:gd name="csY134" fmla="*/ 22933 h 90613"/>
                <a:gd name="csX135" fmla="*/ 81664 w 92291"/>
                <a:gd name="csY135" fmla="*/ 26849 h 90613"/>
                <a:gd name="csX136" fmla="*/ 79986 w 92291"/>
                <a:gd name="csY136" fmla="*/ 26849 h 90613"/>
                <a:gd name="csX137" fmla="*/ 79986 w 92291"/>
                <a:gd name="csY137" fmla="*/ 28527 h 90613"/>
                <a:gd name="csX138" fmla="*/ 81664 w 92291"/>
                <a:gd name="csY138" fmla="*/ 28527 h 90613"/>
                <a:gd name="csX139" fmla="*/ 81664 w 92291"/>
                <a:gd name="csY139" fmla="*/ 30204 h 90613"/>
                <a:gd name="csX140" fmla="*/ 79986 w 92291"/>
                <a:gd name="csY140" fmla="*/ 30204 h 90613"/>
                <a:gd name="csX141" fmla="*/ 79986 w 92291"/>
                <a:gd name="csY141" fmla="*/ 33561 h 90613"/>
                <a:gd name="csX142" fmla="*/ 85579 w 92291"/>
                <a:gd name="csY142" fmla="*/ 33561 h 90613"/>
                <a:gd name="csX143" fmla="*/ 85579 w 92291"/>
                <a:gd name="csY143" fmla="*/ 37476 h 90613"/>
                <a:gd name="csX144" fmla="*/ 87258 w 92291"/>
                <a:gd name="csY144" fmla="*/ 37476 h 90613"/>
                <a:gd name="csX145" fmla="*/ 87258 w 92291"/>
                <a:gd name="csY145" fmla="*/ 39154 h 90613"/>
                <a:gd name="csX146" fmla="*/ 90614 w 92291"/>
                <a:gd name="csY146" fmla="*/ 39154 h 90613"/>
                <a:gd name="csX147" fmla="*/ 90614 w 92291"/>
                <a:gd name="csY147" fmla="*/ 40832 h 90613"/>
                <a:gd name="csX148" fmla="*/ 92292 w 92291"/>
                <a:gd name="csY148" fmla="*/ 40832 h 90613"/>
                <a:gd name="csX149" fmla="*/ 92292 w 92291"/>
                <a:gd name="csY149" fmla="*/ 44188 h 90613"/>
                <a:gd name="csX150" fmla="*/ 83342 w 92291"/>
                <a:gd name="csY150" fmla="*/ 44188 h 90613"/>
                <a:gd name="csX151" fmla="*/ 83342 w 92291"/>
                <a:gd name="csY151" fmla="*/ 46426 h 90613"/>
                <a:gd name="csX152" fmla="*/ 85579 w 92291"/>
                <a:gd name="csY152" fmla="*/ 46426 h 90613"/>
                <a:gd name="csX153" fmla="*/ 85579 w 92291"/>
                <a:gd name="csY153" fmla="*/ 48104 h 90613"/>
                <a:gd name="csX154" fmla="*/ 87258 w 92291"/>
                <a:gd name="csY154" fmla="*/ 49781 h 90613"/>
                <a:gd name="csX155" fmla="*/ 87258 w 92291"/>
                <a:gd name="csY155" fmla="*/ 51460 h 90613"/>
                <a:gd name="csX156" fmla="*/ 90614 w 92291"/>
                <a:gd name="csY156" fmla="*/ 51460 h 90613"/>
                <a:gd name="csX157" fmla="*/ 90614 w 92291"/>
                <a:gd name="csY157" fmla="*/ 55375 h 90613"/>
                <a:gd name="csX158" fmla="*/ 88936 w 92291"/>
                <a:gd name="csY158" fmla="*/ 55375 h 90613"/>
                <a:gd name="csX159" fmla="*/ 88936 w 92291"/>
                <a:gd name="csY159" fmla="*/ 57053 h 90613"/>
                <a:gd name="csX160" fmla="*/ 83342 w 92291"/>
                <a:gd name="csY160" fmla="*/ 57053 h 90613"/>
                <a:gd name="csX161" fmla="*/ 83342 w 92291"/>
                <a:gd name="csY161" fmla="*/ 58731 h 90613"/>
                <a:gd name="csX162" fmla="*/ 76630 w 92291"/>
                <a:gd name="csY162" fmla="*/ 58731 h 90613"/>
                <a:gd name="csX163" fmla="*/ 74393 w 92291"/>
                <a:gd name="csY163" fmla="*/ 60409 h 90613"/>
                <a:gd name="csX164" fmla="*/ 76630 w 92291"/>
                <a:gd name="csY164" fmla="*/ 60409 h 90613"/>
                <a:gd name="csX165" fmla="*/ 76630 w 92291"/>
                <a:gd name="csY165" fmla="*/ 62087 h 90613"/>
                <a:gd name="csX166" fmla="*/ 78308 w 92291"/>
                <a:gd name="csY166" fmla="*/ 62087 h 90613"/>
                <a:gd name="csX167" fmla="*/ 79986 w 92291"/>
                <a:gd name="csY167" fmla="*/ 63765 h 90613"/>
                <a:gd name="csX168" fmla="*/ 79986 w 92291"/>
                <a:gd name="csY168" fmla="*/ 67681 h 90613"/>
                <a:gd name="csX169" fmla="*/ 76630 w 92291"/>
                <a:gd name="csY169" fmla="*/ 67681 h 90613"/>
                <a:gd name="csX170" fmla="*/ 76630 w 92291"/>
                <a:gd name="csY170" fmla="*/ 66003 h 90613"/>
                <a:gd name="csX171" fmla="*/ 74393 w 92291"/>
                <a:gd name="csY171" fmla="*/ 63765 h 90613"/>
                <a:gd name="csX172" fmla="*/ 74393 w 92291"/>
                <a:gd name="csY172" fmla="*/ 66003 h 90613"/>
                <a:gd name="csX173" fmla="*/ 72715 w 92291"/>
                <a:gd name="csY173" fmla="*/ 67681 h 90613"/>
                <a:gd name="csX174" fmla="*/ 69359 w 92291"/>
                <a:gd name="csY174" fmla="*/ 67681 h 90613"/>
                <a:gd name="csX175" fmla="*/ 69359 w 92291"/>
                <a:gd name="csY175" fmla="*/ 69358 h 90613"/>
                <a:gd name="csX176" fmla="*/ 69359 w 92291"/>
                <a:gd name="csY176" fmla="*/ 69358 h 90613"/>
                <a:gd name="csX177" fmla="*/ 69359 w 92291"/>
                <a:gd name="csY177" fmla="*/ 74952 h 90613"/>
                <a:gd name="csX178" fmla="*/ 65443 w 92291"/>
                <a:gd name="csY178" fmla="*/ 74952 h 90613"/>
                <a:gd name="csX179" fmla="*/ 65443 w 92291"/>
                <a:gd name="csY179" fmla="*/ 85580 h 90613"/>
                <a:gd name="csX180" fmla="*/ 67681 w 92291"/>
                <a:gd name="csY180" fmla="*/ 85580 h 90613"/>
                <a:gd name="csX181" fmla="*/ 67681 w 92291"/>
                <a:gd name="csY181" fmla="*/ 87258 h 90613"/>
                <a:gd name="csX182" fmla="*/ 65443 w 92291"/>
                <a:gd name="csY182" fmla="*/ 88935 h 90613"/>
                <a:gd name="csX183" fmla="*/ 65443 w 92291"/>
                <a:gd name="csY183" fmla="*/ 88935 h 90613"/>
                <a:gd name="csX184" fmla="*/ 65443 w 92291"/>
                <a:gd name="csY184" fmla="*/ 90614 h 90613"/>
                <a:gd name="csX185" fmla="*/ 63765 w 92291"/>
                <a:gd name="csY185" fmla="*/ 90614 h 906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92291" h="90613">
                  <a:moveTo>
                    <a:pt x="63765" y="90614"/>
                  </a:moveTo>
                  <a:lnTo>
                    <a:pt x="63765" y="88935"/>
                  </a:lnTo>
                  <a:lnTo>
                    <a:pt x="58731" y="88935"/>
                  </a:lnTo>
                  <a:lnTo>
                    <a:pt x="58731" y="87258"/>
                  </a:lnTo>
                  <a:lnTo>
                    <a:pt x="57053" y="87258"/>
                  </a:lnTo>
                  <a:lnTo>
                    <a:pt x="57053" y="85580"/>
                  </a:lnTo>
                  <a:lnTo>
                    <a:pt x="54816" y="85580"/>
                  </a:lnTo>
                  <a:lnTo>
                    <a:pt x="53138" y="83901"/>
                  </a:lnTo>
                  <a:lnTo>
                    <a:pt x="51460" y="81664"/>
                  </a:lnTo>
                  <a:lnTo>
                    <a:pt x="49782" y="79986"/>
                  </a:lnTo>
                  <a:lnTo>
                    <a:pt x="48104" y="79986"/>
                  </a:lnTo>
                  <a:lnTo>
                    <a:pt x="48104" y="78308"/>
                  </a:lnTo>
                  <a:lnTo>
                    <a:pt x="45866" y="78308"/>
                  </a:lnTo>
                  <a:lnTo>
                    <a:pt x="45866" y="79986"/>
                  </a:lnTo>
                  <a:lnTo>
                    <a:pt x="44188" y="79986"/>
                  </a:lnTo>
                  <a:lnTo>
                    <a:pt x="44188" y="76630"/>
                  </a:lnTo>
                  <a:lnTo>
                    <a:pt x="45866" y="76630"/>
                  </a:lnTo>
                  <a:lnTo>
                    <a:pt x="45866" y="74952"/>
                  </a:lnTo>
                  <a:lnTo>
                    <a:pt x="44188" y="72715"/>
                  </a:lnTo>
                  <a:lnTo>
                    <a:pt x="44188" y="71037"/>
                  </a:lnTo>
                  <a:lnTo>
                    <a:pt x="40832" y="71037"/>
                  </a:lnTo>
                  <a:lnTo>
                    <a:pt x="40832" y="69358"/>
                  </a:lnTo>
                  <a:lnTo>
                    <a:pt x="39154" y="69358"/>
                  </a:lnTo>
                  <a:lnTo>
                    <a:pt x="39154" y="67681"/>
                  </a:lnTo>
                  <a:lnTo>
                    <a:pt x="36917" y="67681"/>
                  </a:lnTo>
                  <a:lnTo>
                    <a:pt x="36917" y="63765"/>
                  </a:lnTo>
                  <a:lnTo>
                    <a:pt x="35239" y="63765"/>
                  </a:lnTo>
                  <a:lnTo>
                    <a:pt x="35239" y="62087"/>
                  </a:lnTo>
                  <a:lnTo>
                    <a:pt x="36917" y="62087"/>
                  </a:lnTo>
                  <a:lnTo>
                    <a:pt x="36917" y="60409"/>
                  </a:lnTo>
                  <a:lnTo>
                    <a:pt x="35239" y="58731"/>
                  </a:lnTo>
                  <a:lnTo>
                    <a:pt x="31883" y="58731"/>
                  </a:lnTo>
                  <a:lnTo>
                    <a:pt x="30205" y="57053"/>
                  </a:lnTo>
                  <a:lnTo>
                    <a:pt x="28527" y="55375"/>
                  </a:lnTo>
                  <a:lnTo>
                    <a:pt x="28527" y="53138"/>
                  </a:lnTo>
                  <a:lnTo>
                    <a:pt x="26289" y="53138"/>
                  </a:lnTo>
                  <a:lnTo>
                    <a:pt x="26289" y="51460"/>
                  </a:lnTo>
                  <a:lnTo>
                    <a:pt x="24611" y="51460"/>
                  </a:lnTo>
                  <a:lnTo>
                    <a:pt x="22933" y="49781"/>
                  </a:lnTo>
                  <a:lnTo>
                    <a:pt x="22933" y="48104"/>
                  </a:lnTo>
                  <a:lnTo>
                    <a:pt x="21255" y="48104"/>
                  </a:lnTo>
                  <a:lnTo>
                    <a:pt x="21255" y="46426"/>
                  </a:lnTo>
                  <a:lnTo>
                    <a:pt x="19577" y="46426"/>
                  </a:lnTo>
                  <a:lnTo>
                    <a:pt x="19577" y="42510"/>
                  </a:lnTo>
                  <a:lnTo>
                    <a:pt x="15662" y="42510"/>
                  </a:lnTo>
                  <a:lnTo>
                    <a:pt x="15662" y="40832"/>
                  </a:lnTo>
                  <a:lnTo>
                    <a:pt x="13984" y="40832"/>
                  </a:lnTo>
                  <a:lnTo>
                    <a:pt x="13984" y="37476"/>
                  </a:lnTo>
                  <a:lnTo>
                    <a:pt x="12306" y="37476"/>
                  </a:lnTo>
                  <a:lnTo>
                    <a:pt x="12306" y="33561"/>
                  </a:lnTo>
                  <a:lnTo>
                    <a:pt x="10628" y="33561"/>
                  </a:lnTo>
                  <a:lnTo>
                    <a:pt x="10628" y="31883"/>
                  </a:lnTo>
                  <a:lnTo>
                    <a:pt x="8390" y="31883"/>
                  </a:lnTo>
                  <a:lnTo>
                    <a:pt x="8390" y="30204"/>
                  </a:lnTo>
                  <a:lnTo>
                    <a:pt x="10628" y="30204"/>
                  </a:lnTo>
                  <a:lnTo>
                    <a:pt x="10628" y="28527"/>
                  </a:lnTo>
                  <a:lnTo>
                    <a:pt x="8390" y="28527"/>
                  </a:lnTo>
                  <a:lnTo>
                    <a:pt x="8390" y="26849"/>
                  </a:lnTo>
                  <a:lnTo>
                    <a:pt x="6712" y="26849"/>
                  </a:lnTo>
                  <a:lnTo>
                    <a:pt x="6712" y="21255"/>
                  </a:lnTo>
                  <a:lnTo>
                    <a:pt x="5034" y="21255"/>
                  </a:lnTo>
                  <a:lnTo>
                    <a:pt x="5034" y="19577"/>
                  </a:lnTo>
                  <a:lnTo>
                    <a:pt x="3356" y="19577"/>
                  </a:lnTo>
                  <a:lnTo>
                    <a:pt x="3356" y="17899"/>
                  </a:lnTo>
                  <a:lnTo>
                    <a:pt x="1678" y="17899"/>
                  </a:lnTo>
                  <a:lnTo>
                    <a:pt x="0" y="15662"/>
                  </a:lnTo>
                  <a:lnTo>
                    <a:pt x="1678" y="15662"/>
                  </a:lnTo>
                  <a:lnTo>
                    <a:pt x="0" y="13984"/>
                  </a:lnTo>
                  <a:lnTo>
                    <a:pt x="0" y="13984"/>
                  </a:lnTo>
                  <a:lnTo>
                    <a:pt x="0" y="10627"/>
                  </a:lnTo>
                  <a:lnTo>
                    <a:pt x="1678" y="10627"/>
                  </a:lnTo>
                  <a:lnTo>
                    <a:pt x="1678" y="8950"/>
                  </a:lnTo>
                  <a:lnTo>
                    <a:pt x="0" y="8950"/>
                  </a:lnTo>
                  <a:lnTo>
                    <a:pt x="0" y="6712"/>
                  </a:lnTo>
                  <a:lnTo>
                    <a:pt x="1678" y="6712"/>
                  </a:lnTo>
                  <a:lnTo>
                    <a:pt x="1678" y="1678"/>
                  </a:lnTo>
                  <a:lnTo>
                    <a:pt x="3356" y="3356"/>
                  </a:lnTo>
                  <a:lnTo>
                    <a:pt x="5034" y="3356"/>
                  </a:lnTo>
                  <a:lnTo>
                    <a:pt x="5034" y="1678"/>
                  </a:lnTo>
                  <a:lnTo>
                    <a:pt x="6712" y="1678"/>
                  </a:lnTo>
                  <a:lnTo>
                    <a:pt x="6712" y="5034"/>
                  </a:lnTo>
                  <a:lnTo>
                    <a:pt x="8390" y="5034"/>
                  </a:lnTo>
                  <a:lnTo>
                    <a:pt x="8390" y="6712"/>
                  </a:lnTo>
                  <a:lnTo>
                    <a:pt x="10628" y="6712"/>
                  </a:lnTo>
                  <a:lnTo>
                    <a:pt x="10628" y="8950"/>
                  </a:lnTo>
                  <a:lnTo>
                    <a:pt x="12306" y="8950"/>
                  </a:lnTo>
                  <a:lnTo>
                    <a:pt x="12306" y="10627"/>
                  </a:lnTo>
                  <a:lnTo>
                    <a:pt x="13984" y="10627"/>
                  </a:lnTo>
                  <a:lnTo>
                    <a:pt x="13984" y="8950"/>
                  </a:lnTo>
                  <a:lnTo>
                    <a:pt x="15662" y="8950"/>
                  </a:lnTo>
                  <a:lnTo>
                    <a:pt x="15662" y="5034"/>
                  </a:lnTo>
                  <a:lnTo>
                    <a:pt x="17340" y="3356"/>
                  </a:lnTo>
                  <a:lnTo>
                    <a:pt x="19577" y="3356"/>
                  </a:lnTo>
                  <a:lnTo>
                    <a:pt x="19577" y="1678"/>
                  </a:lnTo>
                  <a:lnTo>
                    <a:pt x="21255" y="1678"/>
                  </a:lnTo>
                  <a:lnTo>
                    <a:pt x="21255" y="3356"/>
                  </a:lnTo>
                  <a:lnTo>
                    <a:pt x="26289" y="3356"/>
                  </a:lnTo>
                  <a:lnTo>
                    <a:pt x="26289" y="1678"/>
                  </a:lnTo>
                  <a:lnTo>
                    <a:pt x="28527" y="1678"/>
                  </a:lnTo>
                  <a:lnTo>
                    <a:pt x="28527" y="0"/>
                  </a:lnTo>
                  <a:lnTo>
                    <a:pt x="30205" y="0"/>
                  </a:lnTo>
                  <a:lnTo>
                    <a:pt x="30205" y="3356"/>
                  </a:lnTo>
                  <a:lnTo>
                    <a:pt x="30205" y="1678"/>
                  </a:lnTo>
                  <a:lnTo>
                    <a:pt x="31883" y="1678"/>
                  </a:lnTo>
                  <a:lnTo>
                    <a:pt x="31883" y="3356"/>
                  </a:lnTo>
                  <a:lnTo>
                    <a:pt x="33561" y="3356"/>
                  </a:lnTo>
                  <a:lnTo>
                    <a:pt x="33561" y="5034"/>
                  </a:lnTo>
                  <a:lnTo>
                    <a:pt x="48104" y="5034"/>
                  </a:lnTo>
                  <a:lnTo>
                    <a:pt x="48104" y="6712"/>
                  </a:lnTo>
                  <a:lnTo>
                    <a:pt x="49782" y="6712"/>
                  </a:lnTo>
                  <a:lnTo>
                    <a:pt x="49782" y="8950"/>
                  </a:lnTo>
                  <a:lnTo>
                    <a:pt x="51460" y="8950"/>
                  </a:lnTo>
                  <a:lnTo>
                    <a:pt x="51460" y="5034"/>
                  </a:lnTo>
                  <a:lnTo>
                    <a:pt x="54816" y="5034"/>
                  </a:lnTo>
                  <a:lnTo>
                    <a:pt x="57053" y="6712"/>
                  </a:lnTo>
                  <a:lnTo>
                    <a:pt x="60409" y="6712"/>
                  </a:lnTo>
                  <a:lnTo>
                    <a:pt x="60409" y="5034"/>
                  </a:lnTo>
                  <a:lnTo>
                    <a:pt x="63765" y="5034"/>
                  </a:lnTo>
                  <a:lnTo>
                    <a:pt x="63765" y="6712"/>
                  </a:lnTo>
                  <a:lnTo>
                    <a:pt x="65443" y="6712"/>
                  </a:lnTo>
                  <a:lnTo>
                    <a:pt x="65443" y="8950"/>
                  </a:lnTo>
                  <a:lnTo>
                    <a:pt x="71037" y="8950"/>
                  </a:lnTo>
                  <a:lnTo>
                    <a:pt x="71037" y="10627"/>
                  </a:lnTo>
                  <a:lnTo>
                    <a:pt x="72715" y="10627"/>
                  </a:lnTo>
                  <a:lnTo>
                    <a:pt x="72715" y="13984"/>
                  </a:lnTo>
                  <a:lnTo>
                    <a:pt x="74393" y="13984"/>
                  </a:lnTo>
                  <a:lnTo>
                    <a:pt x="76630" y="15662"/>
                  </a:lnTo>
                  <a:lnTo>
                    <a:pt x="78308" y="15662"/>
                  </a:lnTo>
                  <a:lnTo>
                    <a:pt x="79986" y="13984"/>
                  </a:lnTo>
                  <a:lnTo>
                    <a:pt x="87258" y="13984"/>
                  </a:lnTo>
                  <a:lnTo>
                    <a:pt x="85579" y="15662"/>
                  </a:lnTo>
                  <a:lnTo>
                    <a:pt x="85579" y="21255"/>
                  </a:lnTo>
                  <a:lnTo>
                    <a:pt x="83342" y="21255"/>
                  </a:lnTo>
                  <a:lnTo>
                    <a:pt x="83342" y="22933"/>
                  </a:lnTo>
                  <a:lnTo>
                    <a:pt x="81664" y="22933"/>
                  </a:lnTo>
                  <a:lnTo>
                    <a:pt x="81664" y="26849"/>
                  </a:lnTo>
                  <a:lnTo>
                    <a:pt x="79986" y="26849"/>
                  </a:lnTo>
                  <a:lnTo>
                    <a:pt x="79986" y="28527"/>
                  </a:lnTo>
                  <a:lnTo>
                    <a:pt x="81664" y="28527"/>
                  </a:lnTo>
                  <a:lnTo>
                    <a:pt x="81664" y="30204"/>
                  </a:lnTo>
                  <a:lnTo>
                    <a:pt x="79986" y="30204"/>
                  </a:lnTo>
                  <a:lnTo>
                    <a:pt x="79986" y="33561"/>
                  </a:lnTo>
                  <a:lnTo>
                    <a:pt x="85579" y="33561"/>
                  </a:lnTo>
                  <a:lnTo>
                    <a:pt x="85579" y="37476"/>
                  </a:lnTo>
                  <a:lnTo>
                    <a:pt x="87258" y="37476"/>
                  </a:lnTo>
                  <a:lnTo>
                    <a:pt x="87258" y="39154"/>
                  </a:lnTo>
                  <a:lnTo>
                    <a:pt x="90614" y="39154"/>
                  </a:lnTo>
                  <a:lnTo>
                    <a:pt x="90614" y="40832"/>
                  </a:lnTo>
                  <a:lnTo>
                    <a:pt x="92292" y="40832"/>
                  </a:lnTo>
                  <a:lnTo>
                    <a:pt x="92292" y="44188"/>
                  </a:lnTo>
                  <a:lnTo>
                    <a:pt x="83342" y="44188"/>
                  </a:lnTo>
                  <a:lnTo>
                    <a:pt x="83342" y="46426"/>
                  </a:lnTo>
                  <a:lnTo>
                    <a:pt x="85579" y="46426"/>
                  </a:lnTo>
                  <a:lnTo>
                    <a:pt x="85579" y="48104"/>
                  </a:lnTo>
                  <a:lnTo>
                    <a:pt x="87258" y="49781"/>
                  </a:lnTo>
                  <a:lnTo>
                    <a:pt x="87258" y="51460"/>
                  </a:lnTo>
                  <a:lnTo>
                    <a:pt x="90614" y="51460"/>
                  </a:lnTo>
                  <a:lnTo>
                    <a:pt x="90614" y="55375"/>
                  </a:lnTo>
                  <a:lnTo>
                    <a:pt x="88936" y="55375"/>
                  </a:lnTo>
                  <a:lnTo>
                    <a:pt x="88936" y="57053"/>
                  </a:lnTo>
                  <a:lnTo>
                    <a:pt x="83342" y="57053"/>
                  </a:lnTo>
                  <a:lnTo>
                    <a:pt x="83342" y="58731"/>
                  </a:lnTo>
                  <a:lnTo>
                    <a:pt x="76630" y="58731"/>
                  </a:lnTo>
                  <a:lnTo>
                    <a:pt x="74393" y="60409"/>
                  </a:lnTo>
                  <a:lnTo>
                    <a:pt x="76630" y="60409"/>
                  </a:lnTo>
                  <a:lnTo>
                    <a:pt x="76630" y="62087"/>
                  </a:lnTo>
                  <a:lnTo>
                    <a:pt x="78308" y="62087"/>
                  </a:lnTo>
                  <a:lnTo>
                    <a:pt x="79986" y="63765"/>
                  </a:lnTo>
                  <a:lnTo>
                    <a:pt x="79986" y="67681"/>
                  </a:lnTo>
                  <a:lnTo>
                    <a:pt x="76630" y="67681"/>
                  </a:lnTo>
                  <a:lnTo>
                    <a:pt x="76630" y="66003"/>
                  </a:lnTo>
                  <a:lnTo>
                    <a:pt x="74393" y="63765"/>
                  </a:lnTo>
                  <a:lnTo>
                    <a:pt x="74393" y="66003"/>
                  </a:lnTo>
                  <a:lnTo>
                    <a:pt x="72715" y="67681"/>
                  </a:lnTo>
                  <a:lnTo>
                    <a:pt x="69359" y="67681"/>
                  </a:lnTo>
                  <a:lnTo>
                    <a:pt x="69359" y="69358"/>
                  </a:lnTo>
                  <a:lnTo>
                    <a:pt x="69359" y="69358"/>
                  </a:lnTo>
                  <a:lnTo>
                    <a:pt x="69359" y="74952"/>
                  </a:lnTo>
                  <a:lnTo>
                    <a:pt x="65443" y="74952"/>
                  </a:lnTo>
                  <a:lnTo>
                    <a:pt x="65443" y="85580"/>
                  </a:lnTo>
                  <a:lnTo>
                    <a:pt x="67681" y="85580"/>
                  </a:lnTo>
                  <a:lnTo>
                    <a:pt x="67681" y="87258"/>
                  </a:lnTo>
                  <a:lnTo>
                    <a:pt x="65443" y="88935"/>
                  </a:lnTo>
                  <a:lnTo>
                    <a:pt x="65443" y="88935"/>
                  </a:lnTo>
                  <a:lnTo>
                    <a:pt x="65443" y="90614"/>
                  </a:lnTo>
                  <a:lnTo>
                    <a:pt x="63765" y="9061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6FD0CC3-E81A-37EC-18C3-09DFE182C86B}"/>
                </a:ext>
              </a:extLst>
            </p:cNvPr>
            <p:cNvSpPr/>
            <p:nvPr/>
          </p:nvSpPr>
          <p:spPr>
            <a:xfrm>
              <a:off x="5079145" y="4702004"/>
              <a:ext cx="220940" cy="237161"/>
            </a:xfrm>
            <a:custGeom>
              <a:avLst/>
              <a:gdLst>
                <a:gd name="csX0" fmla="*/ 126971 w 220940"/>
                <a:gd name="csY0" fmla="*/ 1678 h 237161"/>
                <a:gd name="csX1" fmla="*/ 124733 w 220940"/>
                <a:gd name="csY1" fmla="*/ 3356 h 237161"/>
                <a:gd name="csX2" fmla="*/ 124733 w 220940"/>
                <a:gd name="csY2" fmla="*/ 5034 h 237161"/>
                <a:gd name="csX3" fmla="*/ 126971 w 220940"/>
                <a:gd name="csY3" fmla="*/ 5034 h 237161"/>
                <a:gd name="csX4" fmla="*/ 126971 w 220940"/>
                <a:gd name="csY4" fmla="*/ 7272 h 237161"/>
                <a:gd name="csX5" fmla="*/ 126971 w 220940"/>
                <a:gd name="csY5" fmla="*/ 8950 h 237161"/>
                <a:gd name="csX6" fmla="*/ 128649 w 220940"/>
                <a:gd name="csY6" fmla="*/ 8950 h 237161"/>
                <a:gd name="csX7" fmla="*/ 128649 w 220940"/>
                <a:gd name="csY7" fmla="*/ 10628 h 237161"/>
                <a:gd name="csX8" fmla="*/ 130327 w 220940"/>
                <a:gd name="csY8" fmla="*/ 10628 h 237161"/>
                <a:gd name="csX9" fmla="*/ 130327 w 220940"/>
                <a:gd name="csY9" fmla="*/ 12306 h 237161"/>
                <a:gd name="csX10" fmla="*/ 132005 w 220940"/>
                <a:gd name="csY10" fmla="*/ 13984 h 237161"/>
                <a:gd name="csX11" fmla="*/ 132005 w 220940"/>
                <a:gd name="csY11" fmla="*/ 15662 h 237161"/>
                <a:gd name="csX12" fmla="*/ 133683 w 220940"/>
                <a:gd name="csY12" fmla="*/ 17899 h 237161"/>
                <a:gd name="csX13" fmla="*/ 133683 w 220940"/>
                <a:gd name="csY13" fmla="*/ 19577 h 237161"/>
                <a:gd name="csX14" fmla="*/ 135361 w 220940"/>
                <a:gd name="csY14" fmla="*/ 19577 h 237161"/>
                <a:gd name="csX15" fmla="*/ 137598 w 220940"/>
                <a:gd name="csY15" fmla="*/ 19577 h 237161"/>
                <a:gd name="csX16" fmla="*/ 137598 w 220940"/>
                <a:gd name="csY16" fmla="*/ 21255 h 237161"/>
                <a:gd name="csX17" fmla="*/ 139276 w 220940"/>
                <a:gd name="csY17" fmla="*/ 22933 h 237161"/>
                <a:gd name="csX18" fmla="*/ 139276 w 220940"/>
                <a:gd name="csY18" fmla="*/ 24611 h 237161"/>
                <a:gd name="csX19" fmla="*/ 139276 w 220940"/>
                <a:gd name="csY19" fmla="*/ 26849 h 237161"/>
                <a:gd name="csX20" fmla="*/ 139276 w 220940"/>
                <a:gd name="csY20" fmla="*/ 28527 h 237161"/>
                <a:gd name="csX21" fmla="*/ 140954 w 220940"/>
                <a:gd name="csY21" fmla="*/ 28527 h 237161"/>
                <a:gd name="csX22" fmla="*/ 142632 w 220940"/>
                <a:gd name="csY22" fmla="*/ 28527 h 237161"/>
                <a:gd name="csX23" fmla="*/ 142632 w 220940"/>
                <a:gd name="csY23" fmla="*/ 30205 h 237161"/>
                <a:gd name="csX24" fmla="*/ 142632 w 220940"/>
                <a:gd name="csY24" fmla="*/ 31883 h 237161"/>
                <a:gd name="csX25" fmla="*/ 142632 w 220940"/>
                <a:gd name="csY25" fmla="*/ 33561 h 237161"/>
                <a:gd name="csX26" fmla="*/ 142632 w 220940"/>
                <a:gd name="csY26" fmla="*/ 35798 h 237161"/>
                <a:gd name="csX27" fmla="*/ 144310 w 220940"/>
                <a:gd name="csY27" fmla="*/ 35798 h 237161"/>
                <a:gd name="csX28" fmla="*/ 144310 w 220940"/>
                <a:gd name="csY28" fmla="*/ 37476 h 237161"/>
                <a:gd name="csX29" fmla="*/ 144310 w 220940"/>
                <a:gd name="csY29" fmla="*/ 39154 h 237161"/>
                <a:gd name="csX30" fmla="*/ 146548 w 220940"/>
                <a:gd name="csY30" fmla="*/ 39154 h 237161"/>
                <a:gd name="csX31" fmla="*/ 146548 w 220940"/>
                <a:gd name="csY31" fmla="*/ 40832 h 237161"/>
                <a:gd name="csX32" fmla="*/ 146548 w 220940"/>
                <a:gd name="csY32" fmla="*/ 42510 h 237161"/>
                <a:gd name="csX33" fmla="*/ 146548 w 220940"/>
                <a:gd name="csY33" fmla="*/ 44188 h 237161"/>
                <a:gd name="csX34" fmla="*/ 146548 w 220940"/>
                <a:gd name="csY34" fmla="*/ 46426 h 237161"/>
                <a:gd name="csX35" fmla="*/ 148226 w 220940"/>
                <a:gd name="csY35" fmla="*/ 46426 h 237161"/>
                <a:gd name="csX36" fmla="*/ 149904 w 220940"/>
                <a:gd name="csY36" fmla="*/ 46426 h 237161"/>
                <a:gd name="csX37" fmla="*/ 151582 w 220940"/>
                <a:gd name="csY37" fmla="*/ 46426 h 237161"/>
                <a:gd name="csX38" fmla="*/ 151582 w 220940"/>
                <a:gd name="csY38" fmla="*/ 48104 h 237161"/>
                <a:gd name="csX39" fmla="*/ 153260 w 220940"/>
                <a:gd name="csY39" fmla="*/ 48104 h 237161"/>
                <a:gd name="csX40" fmla="*/ 153260 w 220940"/>
                <a:gd name="csY40" fmla="*/ 49782 h 237161"/>
                <a:gd name="csX41" fmla="*/ 155497 w 220940"/>
                <a:gd name="csY41" fmla="*/ 49782 h 237161"/>
                <a:gd name="csX42" fmla="*/ 157175 w 220940"/>
                <a:gd name="csY42" fmla="*/ 49782 h 237161"/>
                <a:gd name="csX43" fmla="*/ 157175 w 220940"/>
                <a:gd name="csY43" fmla="*/ 51460 h 237161"/>
                <a:gd name="csX44" fmla="*/ 157175 w 220940"/>
                <a:gd name="csY44" fmla="*/ 53138 h 237161"/>
                <a:gd name="csX45" fmla="*/ 158853 w 220940"/>
                <a:gd name="csY45" fmla="*/ 53138 h 237161"/>
                <a:gd name="csX46" fmla="*/ 160531 w 220940"/>
                <a:gd name="csY46" fmla="*/ 53138 h 237161"/>
                <a:gd name="csX47" fmla="*/ 160531 w 220940"/>
                <a:gd name="csY47" fmla="*/ 55375 h 237161"/>
                <a:gd name="csX48" fmla="*/ 162209 w 220940"/>
                <a:gd name="csY48" fmla="*/ 55375 h 237161"/>
                <a:gd name="csX49" fmla="*/ 163887 w 220940"/>
                <a:gd name="csY49" fmla="*/ 55375 h 237161"/>
                <a:gd name="csX50" fmla="*/ 163887 w 220940"/>
                <a:gd name="csY50" fmla="*/ 57053 h 237161"/>
                <a:gd name="csX51" fmla="*/ 166124 w 220940"/>
                <a:gd name="csY51" fmla="*/ 57053 h 237161"/>
                <a:gd name="csX52" fmla="*/ 167803 w 220940"/>
                <a:gd name="csY52" fmla="*/ 57053 h 237161"/>
                <a:gd name="csX53" fmla="*/ 169481 w 220940"/>
                <a:gd name="csY53" fmla="*/ 57053 h 237161"/>
                <a:gd name="csX54" fmla="*/ 169481 w 220940"/>
                <a:gd name="csY54" fmla="*/ 58731 h 237161"/>
                <a:gd name="csX55" fmla="*/ 171159 w 220940"/>
                <a:gd name="csY55" fmla="*/ 58731 h 237161"/>
                <a:gd name="csX56" fmla="*/ 172837 w 220940"/>
                <a:gd name="csY56" fmla="*/ 58731 h 237161"/>
                <a:gd name="csX57" fmla="*/ 172837 w 220940"/>
                <a:gd name="csY57" fmla="*/ 60409 h 237161"/>
                <a:gd name="csX58" fmla="*/ 172837 w 220940"/>
                <a:gd name="csY58" fmla="*/ 62087 h 237161"/>
                <a:gd name="csX59" fmla="*/ 175074 w 220940"/>
                <a:gd name="csY59" fmla="*/ 62087 h 237161"/>
                <a:gd name="csX60" fmla="*/ 175074 w 220940"/>
                <a:gd name="csY60" fmla="*/ 64324 h 237161"/>
                <a:gd name="csX61" fmla="*/ 175074 w 220940"/>
                <a:gd name="csY61" fmla="*/ 66003 h 237161"/>
                <a:gd name="csX62" fmla="*/ 175074 w 220940"/>
                <a:gd name="csY62" fmla="*/ 67681 h 237161"/>
                <a:gd name="csX63" fmla="*/ 175074 w 220940"/>
                <a:gd name="csY63" fmla="*/ 67681 h 237161"/>
                <a:gd name="csX64" fmla="*/ 176752 w 220940"/>
                <a:gd name="csY64" fmla="*/ 67681 h 237161"/>
                <a:gd name="csX65" fmla="*/ 178430 w 220940"/>
                <a:gd name="csY65" fmla="*/ 67681 h 237161"/>
                <a:gd name="csX66" fmla="*/ 178430 w 220940"/>
                <a:gd name="csY66" fmla="*/ 67681 h 237161"/>
                <a:gd name="csX67" fmla="*/ 180108 w 220940"/>
                <a:gd name="csY67" fmla="*/ 67681 h 237161"/>
                <a:gd name="csX68" fmla="*/ 180108 w 220940"/>
                <a:gd name="csY68" fmla="*/ 69359 h 237161"/>
                <a:gd name="csX69" fmla="*/ 181786 w 220940"/>
                <a:gd name="csY69" fmla="*/ 67681 h 237161"/>
                <a:gd name="csX70" fmla="*/ 181786 w 220940"/>
                <a:gd name="csY70" fmla="*/ 69359 h 237161"/>
                <a:gd name="csX71" fmla="*/ 184024 w 220940"/>
                <a:gd name="csY71" fmla="*/ 69359 h 237161"/>
                <a:gd name="csX72" fmla="*/ 185701 w 220940"/>
                <a:gd name="csY72" fmla="*/ 69359 h 237161"/>
                <a:gd name="csX73" fmla="*/ 185701 w 220940"/>
                <a:gd name="csY73" fmla="*/ 71037 h 237161"/>
                <a:gd name="csX74" fmla="*/ 184024 w 220940"/>
                <a:gd name="csY74" fmla="*/ 71037 h 237161"/>
                <a:gd name="csX75" fmla="*/ 184024 w 220940"/>
                <a:gd name="csY75" fmla="*/ 72715 h 237161"/>
                <a:gd name="csX76" fmla="*/ 185701 w 220940"/>
                <a:gd name="csY76" fmla="*/ 72715 h 237161"/>
                <a:gd name="csX77" fmla="*/ 185701 w 220940"/>
                <a:gd name="csY77" fmla="*/ 74952 h 237161"/>
                <a:gd name="csX78" fmla="*/ 185701 w 220940"/>
                <a:gd name="csY78" fmla="*/ 76630 h 237161"/>
                <a:gd name="csX79" fmla="*/ 185701 w 220940"/>
                <a:gd name="csY79" fmla="*/ 78308 h 237161"/>
                <a:gd name="csX80" fmla="*/ 184024 w 220940"/>
                <a:gd name="csY80" fmla="*/ 78308 h 237161"/>
                <a:gd name="csX81" fmla="*/ 184024 w 220940"/>
                <a:gd name="csY81" fmla="*/ 79986 h 237161"/>
                <a:gd name="csX82" fmla="*/ 184024 w 220940"/>
                <a:gd name="csY82" fmla="*/ 81664 h 237161"/>
                <a:gd name="csX83" fmla="*/ 184024 w 220940"/>
                <a:gd name="csY83" fmla="*/ 83901 h 237161"/>
                <a:gd name="csX84" fmla="*/ 184024 w 220940"/>
                <a:gd name="csY84" fmla="*/ 85580 h 237161"/>
                <a:gd name="csX85" fmla="*/ 185701 w 220940"/>
                <a:gd name="csY85" fmla="*/ 85580 h 237161"/>
                <a:gd name="csX86" fmla="*/ 187380 w 220940"/>
                <a:gd name="csY86" fmla="*/ 85580 h 237161"/>
                <a:gd name="csX87" fmla="*/ 187380 w 220940"/>
                <a:gd name="csY87" fmla="*/ 87258 h 237161"/>
                <a:gd name="csX88" fmla="*/ 187380 w 220940"/>
                <a:gd name="csY88" fmla="*/ 88936 h 237161"/>
                <a:gd name="csX89" fmla="*/ 189058 w 220940"/>
                <a:gd name="csY89" fmla="*/ 88936 h 237161"/>
                <a:gd name="csX90" fmla="*/ 189058 w 220940"/>
                <a:gd name="csY90" fmla="*/ 90614 h 237161"/>
                <a:gd name="csX91" fmla="*/ 190736 w 220940"/>
                <a:gd name="csY91" fmla="*/ 90614 h 237161"/>
                <a:gd name="csX92" fmla="*/ 190736 w 220940"/>
                <a:gd name="csY92" fmla="*/ 92851 h 237161"/>
                <a:gd name="csX93" fmla="*/ 190736 w 220940"/>
                <a:gd name="csY93" fmla="*/ 94529 h 237161"/>
                <a:gd name="csX94" fmla="*/ 190736 w 220940"/>
                <a:gd name="csY94" fmla="*/ 96207 h 237161"/>
                <a:gd name="csX95" fmla="*/ 192414 w 220940"/>
                <a:gd name="csY95" fmla="*/ 96207 h 237161"/>
                <a:gd name="csX96" fmla="*/ 194651 w 220940"/>
                <a:gd name="csY96" fmla="*/ 96207 h 237161"/>
                <a:gd name="csX97" fmla="*/ 194651 w 220940"/>
                <a:gd name="csY97" fmla="*/ 97885 h 237161"/>
                <a:gd name="csX98" fmla="*/ 196329 w 220940"/>
                <a:gd name="csY98" fmla="*/ 97885 h 237161"/>
                <a:gd name="csX99" fmla="*/ 198007 w 220940"/>
                <a:gd name="csY99" fmla="*/ 97885 h 237161"/>
                <a:gd name="csX100" fmla="*/ 199685 w 220940"/>
                <a:gd name="csY100" fmla="*/ 97885 h 237161"/>
                <a:gd name="csX101" fmla="*/ 201363 w 220940"/>
                <a:gd name="csY101" fmla="*/ 99563 h 237161"/>
                <a:gd name="csX102" fmla="*/ 203601 w 220940"/>
                <a:gd name="csY102" fmla="*/ 99563 h 237161"/>
                <a:gd name="csX103" fmla="*/ 205278 w 220940"/>
                <a:gd name="csY103" fmla="*/ 99563 h 237161"/>
                <a:gd name="csX104" fmla="*/ 206957 w 220940"/>
                <a:gd name="csY104" fmla="*/ 99563 h 237161"/>
                <a:gd name="csX105" fmla="*/ 208635 w 220940"/>
                <a:gd name="csY105" fmla="*/ 99563 h 237161"/>
                <a:gd name="csX106" fmla="*/ 210313 w 220940"/>
                <a:gd name="csY106" fmla="*/ 99563 h 237161"/>
                <a:gd name="csX107" fmla="*/ 210313 w 220940"/>
                <a:gd name="csY107" fmla="*/ 101241 h 237161"/>
                <a:gd name="csX108" fmla="*/ 212550 w 220940"/>
                <a:gd name="csY108" fmla="*/ 101241 h 237161"/>
                <a:gd name="csX109" fmla="*/ 214228 w 220940"/>
                <a:gd name="csY109" fmla="*/ 101241 h 237161"/>
                <a:gd name="csX110" fmla="*/ 215906 w 220940"/>
                <a:gd name="csY110" fmla="*/ 101241 h 237161"/>
                <a:gd name="csX111" fmla="*/ 215906 w 220940"/>
                <a:gd name="csY111" fmla="*/ 103478 h 237161"/>
                <a:gd name="csX112" fmla="*/ 215906 w 220940"/>
                <a:gd name="csY112" fmla="*/ 103478 h 237161"/>
                <a:gd name="csX113" fmla="*/ 215906 w 220940"/>
                <a:gd name="csY113" fmla="*/ 105157 h 237161"/>
                <a:gd name="csX114" fmla="*/ 215906 w 220940"/>
                <a:gd name="csY114" fmla="*/ 106835 h 237161"/>
                <a:gd name="csX115" fmla="*/ 215906 w 220940"/>
                <a:gd name="csY115" fmla="*/ 108513 h 237161"/>
                <a:gd name="csX116" fmla="*/ 217584 w 220940"/>
                <a:gd name="csY116" fmla="*/ 108513 h 237161"/>
                <a:gd name="csX117" fmla="*/ 217584 w 220940"/>
                <a:gd name="csY117" fmla="*/ 110191 h 237161"/>
                <a:gd name="csX118" fmla="*/ 219262 w 220940"/>
                <a:gd name="csY118" fmla="*/ 110191 h 237161"/>
                <a:gd name="csX119" fmla="*/ 219262 w 220940"/>
                <a:gd name="csY119" fmla="*/ 108513 h 237161"/>
                <a:gd name="csX120" fmla="*/ 220940 w 220940"/>
                <a:gd name="csY120" fmla="*/ 108513 h 237161"/>
                <a:gd name="csX121" fmla="*/ 220940 w 220940"/>
                <a:gd name="csY121" fmla="*/ 110191 h 237161"/>
                <a:gd name="csX122" fmla="*/ 220940 w 220940"/>
                <a:gd name="csY122" fmla="*/ 112428 h 237161"/>
                <a:gd name="csX123" fmla="*/ 220940 w 220940"/>
                <a:gd name="csY123" fmla="*/ 112428 h 237161"/>
                <a:gd name="csX124" fmla="*/ 219262 w 220940"/>
                <a:gd name="csY124" fmla="*/ 112428 h 237161"/>
                <a:gd name="csX125" fmla="*/ 219262 w 220940"/>
                <a:gd name="csY125" fmla="*/ 114106 h 237161"/>
                <a:gd name="csX126" fmla="*/ 217584 w 220940"/>
                <a:gd name="csY126" fmla="*/ 114106 h 237161"/>
                <a:gd name="csX127" fmla="*/ 215906 w 220940"/>
                <a:gd name="csY127" fmla="*/ 114106 h 237161"/>
                <a:gd name="csX128" fmla="*/ 214228 w 220940"/>
                <a:gd name="csY128" fmla="*/ 115784 h 237161"/>
                <a:gd name="csX129" fmla="*/ 214228 w 220940"/>
                <a:gd name="csY129" fmla="*/ 117462 h 237161"/>
                <a:gd name="csX130" fmla="*/ 214228 w 220940"/>
                <a:gd name="csY130" fmla="*/ 119140 h 237161"/>
                <a:gd name="csX131" fmla="*/ 212550 w 220940"/>
                <a:gd name="csY131" fmla="*/ 119140 h 237161"/>
                <a:gd name="csX132" fmla="*/ 210313 w 220940"/>
                <a:gd name="csY132" fmla="*/ 119140 h 237161"/>
                <a:gd name="csX133" fmla="*/ 210313 w 220940"/>
                <a:gd name="csY133" fmla="*/ 121377 h 237161"/>
                <a:gd name="csX134" fmla="*/ 208635 w 220940"/>
                <a:gd name="csY134" fmla="*/ 121377 h 237161"/>
                <a:gd name="csX135" fmla="*/ 206957 w 220940"/>
                <a:gd name="csY135" fmla="*/ 121377 h 237161"/>
                <a:gd name="csX136" fmla="*/ 205278 w 220940"/>
                <a:gd name="csY136" fmla="*/ 121377 h 237161"/>
                <a:gd name="csX137" fmla="*/ 205278 w 220940"/>
                <a:gd name="csY137" fmla="*/ 123055 h 237161"/>
                <a:gd name="csX138" fmla="*/ 203601 w 220940"/>
                <a:gd name="csY138" fmla="*/ 123055 h 237161"/>
                <a:gd name="csX139" fmla="*/ 201363 w 220940"/>
                <a:gd name="csY139" fmla="*/ 123055 h 237161"/>
                <a:gd name="csX140" fmla="*/ 199685 w 220940"/>
                <a:gd name="csY140" fmla="*/ 123055 h 237161"/>
                <a:gd name="csX141" fmla="*/ 198007 w 220940"/>
                <a:gd name="csY141" fmla="*/ 123055 h 237161"/>
                <a:gd name="csX142" fmla="*/ 198007 w 220940"/>
                <a:gd name="csY142" fmla="*/ 124734 h 237161"/>
                <a:gd name="csX143" fmla="*/ 196329 w 220940"/>
                <a:gd name="csY143" fmla="*/ 124734 h 237161"/>
                <a:gd name="csX144" fmla="*/ 196329 w 220940"/>
                <a:gd name="csY144" fmla="*/ 126412 h 237161"/>
                <a:gd name="csX145" fmla="*/ 196329 w 220940"/>
                <a:gd name="csY145" fmla="*/ 128090 h 237161"/>
                <a:gd name="csX146" fmla="*/ 194651 w 220940"/>
                <a:gd name="csY146" fmla="*/ 128090 h 237161"/>
                <a:gd name="csX147" fmla="*/ 192414 w 220940"/>
                <a:gd name="csY147" fmla="*/ 128090 h 237161"/>
                <a:gd name="csX148" fmla="*/ 192414 w 220940"/>
                <a:gd name="csY148" fmla="*/ 129768 h 237161"/>
                <a:gd name="csX149" fmla="*/ 192414 w 220940"/>
                <a:gd name="csY149" fmla="*/ 132005 h 237161"/>
                <a:gd name="csX150" fmla="*/ 190736 w 220940"/>
                <a:gd name="csY150" fmla="*/ 132005 h 237161"/>
                <a:gd name="csX151" fmla="*/ 190736 w 220940"/>
                <a:gd name="csY151" fmla="*/ 133683 h 237161"/>
                <a:gd name="csX152" fmla="*/ 190736 w 220940"/>
                <a:gd name="csY152" fmla="*/ 135361 h 237161"/>
                <a:gd name="csX153" fmla="*/ 189058 w 220940"/>
                <a:gd name="csY153" fmla="*/ 135361 h 237161"/>
                <a:gd name="csX154" fmla="*/ 187380 w 220940"/>
                <a:gd name="csY154" fmla="*/ 135361 h 237161"/>
                <a:gd name="csX155" fmla="*/ 187380 w 220940"/>
                <a:gd name="csY155" fmla="*/ 137039 h 237161"/>
                <a:gd name="csX156" fmla="*/ 185701 w 220940"/>
                <a:gd name="csY156" fmla="*/ 137039 h 237161"/>
                <a:gd name="csX157" fmla="*/ 185701 w 220940"/>
                <a:gd name="csY157" fmla="*/ 138717 h 237161"/>
                <a:gd name="csX158" fmla="*/ 184024 w 220940"/>
                <a:gd name="csY158" fmla="*/ 138717 h 237161"/>
                <a:gd name="csX159" fmla="*/ 181786 w 220940"/>
                <a:gd name="csY159" fmla="*/ 138717 h 237161"/>
                <a:gd name="csX160" fmla="*/ 181786 w 220940"/>
                <a:gd name="csY160" fmla="*/ 140954 h 237161"/>
                <a:gd name="csX161" fmla="*/ 180108 w 220940"/>
                <a:gd name="csY161" fmla="*/ 140954 h 237161"/>
                <a:gd name="csX162" fmla="*/ 180108 w 220940"/>
                <a:gd name="csY162" fmla="*/ 142632 h 237161"/>
                <a:gd name="csX163" fmla="*/ 180108 w 220940"/>
                <a:gd name="csY163" fmla="*/ 144311 h 237161"/>
                <a:gd name="csX164" fmla="*/ 178430 w 220940"/>
                <a:gd name="csY164" fmla="*/ 144311 h 237161"/>
                <a:gd name="csX165" fmla="*/ 176752 w 220940"/>
                <a:gd name="csY165" fmla="*/ 144311 h 237161"/>
                <a:gd name="csX166" fmla="*/ 175074 w 220940"/>
                <a:gd name="csY166" fmla="*/ 144311 h 237161"/>
                <a:gd name="csX167" fmla="*/ 175074 w 220940"/>
                <a:gd name="csY167" fmla="*/ 145989 h 237161"/>
                <a:gd name="csX168" fmla="*/ 172837 w 220940"/>
                <a:gd name="csY168" fmla="*/ 145989 h 237161"/>
                <a:gd name="csX169" fmla="*/ 172837 w 220940"/>
                <a:gd name="csY169" fmla="*/ 147667 h 237161"/>
                <a:gd name="csX170" fmla="*/ 172837 w 220940"/>
                <a:gd name="csY170" fmla="*/ 145989 h 237161"/>
                <a:gd name="csX171" fmla="*/ 172837 w 220940"/>
                <a:gd name="csY171" fmla="*/ 147667 h 237161"/>
                <a:gd name="csX172" fmla="*/ 171159 w 220940"/>
                <a:gd name="csY172" fmla="*/ 147667 h 237161"/>
                <a:gd name="csX173" fmla="*/ 169481 w 220940"/>
                <a:gd name="csY173" fmla="*/ 147667 h 237161"/>
                <a:gd name="csX174" fmla="*/ 169481 w 220940"/>
                <a:gd name="csY174" fmla="*/ 149904 h 237161"/>
                <a:gd name="csX175" fmla="*/ 169481 w 220940"/>
                <a:gd name="csY175" fmla="*/ 151582 h 237161"/>
                <a:gd name="csX176" fmla="*/ 167803 w 220940"/>
                <a:gd name="csY176" fmla="*/ 151582 h 237161"/>
                <a:gd name="csX177" fmla="*/ 167803 w 220940"/>
                <a:gd name="csY177" fmla="*/ 151582 h 237161"/>
                <a:gd name="csX178" fmla="*/ 167803 w 220940"/>
                <a:gd name="csY178" fmla="*/ 153260 h 237161"/>
                <a:gd name="csX179" fmla="*/ 166124 w 220940"/>
                <a:gd name="csY179" fmla="*/ 154938 h 237161"/>
                <a:gd name="csX180" fmla="*/ 166124 w 220940"/>
                <a:gd name="csY180" fmla="*/ 156616 h 237161"/>
                <a:gd name="csX181" fmla="*/ 166124 w 220940"/>
                <a:gd name="csY181" fmla="*/ 158294 h 237161"/>
                <a:gd name="csX182" fmla="*/ 163887 w 220940"/>
                <a:gd name="csY182" fmla="*/ 158294 h 237161"/>
                <a:gd name="csX183" fmla="*/ 163887 w 220940"/>
                <a:gd name="csY183" fmla="*/ 160531 h 237161"/>
                <a:gd name="csX184" fmla="*/ 163887 w 220940"/>
                <a:gd name="csY184" fmla="*/ 162209 h 237161"/>
                <a:gd name="csX185" fmla="*/ 163887 w 220940"/>
                <a:gd name="csY185" fmla="*/ 163888 h 237161"/>
                <a:gd name="csX186" fmla="*/ 163887 w 220940"/>
                <a:gd name="csY186" fmla="*/ 165566 h 237161"/>
                <a:gd name="csX187" fmla="*/ 163887 w 220940"/>
                <a:gd name="csY187" fmla="*/ 167244 h 237161"/>
                <a:gd name="csX188" fmla="*/ 162209 w 220940"/>
                <a:gd name="csY188" fmla="*/ 167244 h 237161"/>
                <a:gd name="csX189" fmla="*/ 160531 w 220940"/>
                <a:gd name="csY189" fmla="*/ 167244 h 237161"/>
                <a:gd name="csX190" fmla="*/ 160531 w 220940"/>
                <a:gd name="csY190" fmla="*/ 169481 h 237161"/>
                <a:gd name="csX191" fmla="*/ 160531 w 220940"/>
                <a:gd name="csY191" fmla="*/ 171159 h 237161"/>
                <a:gd name="csX192" fmla="*/ 158853 w 220940"/>
                <a:gd name="csY192" fmla="*/ 171159 h 237161"/>
                <a:gd name="csX193" fmla="*/ 157175 w 220940"/>
                <a:gd name="csY193" fmla="*/ 171159 h 237161"/>
                <a:gd name="csX194" fmla="*/ 157175 w 220940"/>
                <a:gd name="csY194" fmla="*/ 172837 h 237161"/>
                <a:gd name="csX195" fmla="*/ 155497 w 220940"/>
                <a:gd name="csY195" fmla="*/ 172837 h 237161"/>
                <a:gd name="csX196" fmla="*/ 155497 w 220940"/>
                <a:gd name="csY196" fmla="*/ 174515 h 237161"/>
                <a:gd name="csX197" fmla="*/ 153260 w 220940"/>
                <a:gd name="csY197" fmla="*/ 174515 h 237161"/>
                <a:gd name="csX198" fmla="*/ 153260 w 220940"/>
                <a:gd name="csY198" fmla="*/ 176193 h 237161"/>
                <a:gd name="csX199" fmla="*/ 148226 w 220940"/>
                <a:gd name="csY199" fmla="*/ 178430 h 237161"/>
                <a:gd name="csX200" fmla="*/ 144310 w 220940"/>
                <a:gd name="csY200" fmla="*/ 178430 h 237161"/>
                <a:gd name="csX201" fmla="*/ 142632 w 220940"/>
                <a:gd name="csY201" fmla="*/ 180108 h 237161"/>
                <a:gd name="csX202" fmla="*/ 139276 w 220940"/>
                <a:gd name="csY202" fmla="*/ 180108 h 237161"/>
                <a:gd name="csX203" fmla="*/ 139276 w 220940"/>
                <a:gd name="csY203" fmla="*/ 181786 h 237161"/>
                <a:gd name="csX204" fmla="*/ 140954 w 220940"/>
                <a:gd name="csY204" fmla="*/ 181786 h 237161"/>
                <a:gd name="csX205" fmla="*/ 140954 w 220940"/>
                <a:gd name="csY205" fmla="*/ 183465 h 237161"/>
                <a:gd name="csX206" fmla="*/ 139276 w 220940"/>
                <a:gd name="csY206" fmla="*/ 183465 h 237161"/>
                <a:gd name="csX207" fmla="*/ 139276 w 220940"/>
                <a:gd name="csY207" fmla="*/ 185143 h 237161"/>
                <a:gd name="csX208" fmla="*/ 139276 w 220940"/>
                <a:gd name="csY208" fmla="*/ 186821 h 237161"/>
                <a:gd name="csX209" fmla="*/ 137598 w 220940"/>
                <a:gd name="csY209" fmla="*/ 190736 h 237161"/>
                <a:gd name="csX210" fmla="*/ 137598 w 220940"/>
                <a:gd name="csY210" fmla="*/ 192414 h 237161"/>
                <a:gd name="csX211" fmla="*/ 135361 w 220940"/>
                <a:gd name="csY211" fmla="*/ 195770 h 237161"/>
                <a:gd name="csX212" fmla="*/ 135361 w 220940"/>
                <a:gd name="csY212" fmla="*/ 198007 h 237161"/>
                <a:gd name="csX213" fmla="*/ 133683 w 220940"/>
                <a:gd name="csY213" fmla="*/ 203042 h 237161"/>
                <a:gd name="csX214" fmla="*/ 132005 w 220940"/>
                <a:gd name="csY214" fmla="*/ 203042 h 237161"/>
                <a:gd name="csX215" fmla="*/ 132005 w 220940"/>
                <a:gd name="csY215" fmla="*/ 204720 h 237161"/>
                <a:gd name="csX216" fmla="*/ 130327 w 220940"/>
                <a:gd name="csY216" fmla="*/ 204720 h 237161"/>
                <a:gd name="csX217" fmla="*/ 128649 w 220940"/>
                <a:gd name="csY217" fmla="*/ 206957 h 237161"/>
                <a:gd name="csX218" fmla="*/ 126971 w 220940"/>
                <a:gd name="csY218" fmla="*/ 206957 h 237161"/>
                <a:gd name="csX219" fmla="*/ 124733 w 220940"/>
                <a:gd name="csY219" fmla="*/ 206957 h 237161"/>
                <a:gd name="csX220" fmla="*/ 123055 w 220940"/>
                <a:gd name="csY220" fmla="*/ 206957 h 237161"/>
                <a:gd name="csX221" fmla="*/ 121377 w 220940"/>
                <a:gd name="csY221" fmla="*/ 206957 h 237161"/>
                <a:gd name="csX222" fmla="*/ 121377 w 220940"/>
                <a:gd name="csY222" fmla="*/ 204720 h 237161"/>
                <a:gd name="csX223" fmla="*/ 121377 w 220940"/>
                <a:gd name="csY223" fmla="*/ 206957 h 237161"/>
                <a:gd name="csX224" fmla="*/ 121377 w 220940"/>
                <a:gd name="csY224" fmla="*/ 204720 h 237161"/>
                <a:gd name="csX225" fmla="*/ 119699 w 220940"/>
                <a:gd name="csY225" fmla="*/ 204720 h 237161"/>
                <a:gd name="csX226" fmla="*/ 119699 w 220940"/>
                <a:gd name="csY226" fmla="*/ 206957 h 237161"/>
                <a:gd name="csX227" fmla="*/ 118021 w 220940"/>
                <a:gd name="csY227" fmla="*/ 206957 h 237161"/>
                <a:gd name="csX228" fmla="*/ 115784 w 220940"/>
                <a:gd name="csY228" fmla="*/ 206957 h 237161"/>
                <a:gd name="csX229" fmla="*/ 115784 w 220940"/>
                <a:gd name="csY229" fmla="*/ 208635 h 237161"/>
                <a:gd name="csX230" fmla="*/ 114106 w 220940"/>
                <a:gd name="csY230" fmla="*/ 208635 h 237161"/>
                <a:gd name="csX231" fmla="*/ 114106 w 220940"/>
                <a:gd name="csY231" fmla="*/ 206957 h 237161"/>
                <a:gd name="csX232" fmla="*/ 112428 w 220940"/>
                <a:gd name="csY232" fmla="*/ 206957 h 237161"/>
                <a:gd name="csX233" fmla="*/ 112428 w 220940"/>
                <a:gd name="csY233" fmla="*/ 208635 h 237161"/>
                <a:gd name="csX234" fmla="*/ 110750 w 220940"/>
                <a:gd name="csY234" fmla="*/ 208635 h 237161"/>
                <a:gd name="csX235" fmla="*/ 110750 w 220940"/>
                <a:gd name="csY235" fmla="*/ 206957 h 237161"/>
                <a:gd name="csX236" fmla="*/ 109072 w 220940"/>
                <a:gd name="csY236" fmla="*/ 206957 h 237161"/>
                <a:gd name="csX237" fmla="*/ 106834 w 220940"/>
                <a:gd name="csY237" fmla="*/ 206957 h 237161"/>
                <a:gd name="csX238" fmla="*/ 105156 w 220940"/>
                <a:gd name="csY238" fmla="*/ 206957 h 237161"/>
                <a:gd name="csX239" fmla="*/ 103478 w 220940"/>
                <a:gd name="csY239" fmla="*/ 206957 h 237161"/>
                <a:gd name="csX240" fmla="*/ 103478 w 220940"/>
                <a:gd name="csY240" fmla="*/ 204720 h 237161"/>
                <a:gd name="csX241" fmla="*/ 103478 w 220940"/>
                <a:gd name="csY241" fmla="*/ 203042 h 237161"/>
                <a:gd name="csX242" fmla="*/ 101800 w 220940"/>
                <a:gd name="csY242" fmla="*/ 204720 h 237161"/>
                <a:gd name="csX243" fmla="*/ 101800 w 220940"/>
                <a:gd name="csY243" fmla="*/ 203042 h 237161"/>
                <a:gd name="csX244" fmla="*/ 100122 w 220940"/>
                <a:gd name="csY244" fmla="*/ 203042 h 237161"/>
                <a:gd name="csX245" fmla="*/ 100122 w 220940"/>
                <a:gd name="csY245" fmla="*/ 201363 h 237161"/>
                <a:gd name="csX246" fmla="*/ 98444 w 220940"/>
                <a:gd name="csY246" fmla="*/ 203042 h 237161"/>
                <a:gd name="csX247" fmla="*/ 96207 w 220940"/>
                <a:gd name="csY247" fmla="*/ 203042 h 237161"/>
                <a:gd name="csX248" fmla="*/ 94529 w 220940"/>
                <a:gd name="csY248" fmla="*/ 203042 h 237161"/>
                <a:gd name="csX249" fmla="*/ 92851 w 220940"/>
                <a:gd name="csY249" fmla="*/ 203042 h 237161"/>
                <a:gd name="csX250" fmla="*/ 92851 w 220940"/>
                <a:gd name="csY250" fmla="*/ 201363 h 237161"/>
                <a:gd name="csX251" fmla="*/ 91173 w 220940"/>
                <a:gd name="csY251" fmla="*/ 201363 h 237161"/>
                <a:gd name="csX252" fmla="*/ 91173 w 220940"/>
                <a:gd name="csY252" fmla="*/ 199685 h 237161"/>
                <a:gd name="csX253" fmla="*/ 91173 w 220940"/>
                <a:gd name="csY253" fmla="*/ 198007 h 237161"/>
                <a:gd name="csX254" fmla="*/ 89495 w 220940"/>
                <a:gd name="csY254" fmla="*/ 198007 h 237161"/>
                <a:gd name="csX255" fmla="*/ 87257 w 220940"/>
                <a:gd name="csY255" fmla="*/ 198007 h 237161"/>
                <a:gd name="csX256" fmla="*/ 87257 w 220940"/>
                <a:gd name="csY256" fmla="*/ 195770 h 237161"/>
                <a:gd name="csX257" fmla="*/ 85579 w 220940"/>
                <a:gd name="csY257" fmla="*/ 195770 h 237161"/>
                <a:gd name="csX258" fmla="*/ 83901 w 220940"/>
                <a:gd name="csY258" fmla="*/ 195770 h 237161"/>
                <a:gd name="csX259" fmla="*/ 83901 w 220940"/>
                <a:gd name="csY259" fmla="*/ 194092 h 237161"/>
                <a:gd name="csX260" fmla="*/ 83901 w 220940"/>
                <a:gd name="csY260" fmla="*/ 192414 h 237161"/>
                <a:gd name="csX261" fmla="*/ 82223 w 220940"/>
                <a:gd name="csY261" fmla="*/ 192414 h 237161"/>
                <a:gd name="csX262" fmla="*/ 82223 w 220940"/>
                <a:gd name="csY262" fmla="*/ 194092 h 237161"/>
                <a:gd name="csX263" fmla="*/ 80545 w 220940"/>
                <a:gd name="csY263" fmla="*/ 194092 h 237161"/>
                <a:gd name="csX264" fmla="*/ 80545 w 220940"/>
                <a:gd name="csY264" fmla="*/ 192414 h 237161"/>
                <a:gd name="csX265" fmla="*/ 78308 w 220940"/>
                <a:gd name="csY265" fmla="*/ 192414 h 237161"/>
                <a:gd name="csX266" fmla="*/ 76630 w 220940"/>
                <a:gd name="csY266" fmla="*/ 192414 h 237161"/>
                <a:gd name="csX267" fmla="*/ 74952 w 220940"/>
                <a:gd name="csY267" fmla="*/ 192414 h 237161"/>
                <a:gd name="csX268" fmla="*/ 74952 w 220940"/>
                <a:gd name="csY268" fmla="*/ 194092 h 237161"/>
                <a:gd name="csX269" fmla="*/ 73274 w 220940"/>
                <a:gd name="csY269" fmla="*/ 194092 h 237161"/>
                <a:gd name="csX270" fmla="*/ 73274 w 220940"/>
                <a:gd name="csY270" fmla="*/ 194092 h 237161"/>
                <a:gd name="csX271" fmla="*/ 71596 w 220940"/>
                <a:gd name="csY271" fmla="*/ 195770 h 237161"/>
                <a:gd name="csX272" fmla="*/ 69918 w 220940"/>
                <a:gd name="csY272" fmla="*/ 195770 h 237161"/>
                <a:gd name="csX273" fmla="*/ 69918 w 220940"/>
                <a:gd name="csY273" fmla="*/ 198007 h 237161"/>
                <a:gd name="csX274" fmla="*/ 67680 w 220940"/>
                <a:gd name="csY274" fmla="*/ 198007 h 237161"/>
                <a:gd name="csX275" fmla="*/ 67680 w 220940"/>
                <a:gd name="csY275" fmla="*/ 199685 h 237161"/>
                <a:gd name="csX276" fmla="*/ 67680 w 220940"/>
                <a:gd name="csY276" fmla="*/ 201363 h 237161"/>
                <a:gd name="csX277" fmla="*/ 67680 w 220940"/>
                <a:gd name="csY277" fmla="*/ 203042 h 237161"/>
                <a:gd name="csX278" fmla="*/ 67680 w 220940"/>
                <a:gd name="csY278" fmla="*/ 204720 h 237161"/>
                <a:gd name="csX279" fmla="*/ 66002 w 220940"/>
                <a:gd name="csY279" fmla="*/ 204720 h 237161"/>
                <a:gd name="csX280" fmla="*/ 66002 w 220940"/>
                <a:gd name="csY280" fmla="*/ 206957 h 237161"/>
                <a:gd name="csX281" fmla="*/ 66002 w 220940"/>
                <a:gd name="csY281" fmla="*/ 208635 h 237161"/>
                <a:gd name="csX282" fmla="*/ 66002 w 220940"/>
                <a:gd name="csY282" fmla="*/ 210313 h 237161"/>
                <a:gd name="csX283" fmla="*/ 66002 w 220940"/>
                <a:gd name="csY283" fmla="*/ 211991 h 237161"/>
                <a:gd name="csX284" fmla="*/ 66002 w 220940"/>
                <a:gd name="csY284" fmla="*/ 213669 h 237161"/>
                <a:gd name="csX285" fmla="*/ 64324 w 220940"/>
                <a:gd name="csY285" fmla="*/ 213669 h 237161"/>
                <a:gd name="csX286" fmla="*/ 62646 w 220940"/>
                <a:gd name="csY286" fmla="*/ 213669 h 237161"/>
                <a:gd name="csX287" fmla="*/ 62646 w 220940"/>
                <a:gd name="csY287" fmla="*/ 215347 h 237161"/>
                <a:gd name="csX288" fmla="*/ 62646 w 220940"/>
                <a:gd name="csY288" fmla="*/ 217584 h 237161"/>
                <a:gd name="csX289" fmla="*/ 60968 w 220940"/>
                <a:gd name="csY289" fmla="*/ 217584 h 237161"/>
                <a:gd name="csX290" fmla="*/ 60968 w 220940"/>
                <a:gd name="csY290" fmla="*/ 219262 h 237161"/>
                <a:gd name="csX291" fmla="*/ 58731 w 220940"/>
                <a:gd name="csY291" fmla="*/ 217584 h 237161"/>
                <a:gd name="csX292" fmla="*/ 58731 w 220940"/>
                <a:gd name="csY292" fmla="*/ 219262 h 237161"/>
                <a:gd name="csX293" fmla="*/ 57053 w 220940"/>
                <a:gd name="csY293" fmla="*/ 219262 h 237161"/>
                <a:gd name="csX294" fmla="*/ 57053 w 220940"/>
                <a:gd name="csY294" fmla="*/ 220940 h 237161"/>
                <a:gd name="csX295" fmla="*/ 55375 w 220940"/>
                <a:gd name="csY295" fmla="*/ 220940 h 237161"/>
                <a:gd name="csX296" fmla="*/ 53697 w 220940"/>
                <a:gd name="csY296" fmla="*/ 220940 h 237161"/>
                <a:gd name="csX297" fmla="*/ 53697 w 220940"/>
                <a:gd name="csY297" fmla="*/ 222619 h 237161"/>
                <a:gd name="csX298" fmla="*/ 53697 w 220940"/>
                <a:gd name="csY298" fmla="*/ 224297 h 237161"/>
                <a:gd name="csX299" fmla="*/ 52019 w 220940"/>
                <a:gd name="csY299" fmla="*/ 224297 h 237161"/>
                <a:gd name="csX300" fmla="*/ 52019 w 220940"/>
                <a:gd name="csY300" fmla="*/ 226534 h 237161"/>
                <a:gd name="csX301" fmla="*/ 49781 w 220940"/>
                <a:gd name="csY301" fmla="*/ 226534 h 237161"/>
                <a:gd name="csX302" fmla="*/ 49781 w 220940"/>
                <a:gd name="csY302" fmla="*/ 228212 h 237161"/>
                <a:gd name="csX303" fmla="*/ 48103 w 220940"/>
                <a:gd name="csY303" fmla="*/ 228212 h 237161"/>
                <a:gd name="csX304" fmla="*/ 48103 w 220940"/>
                <a:gd name="csY304" fmla="*/ 229890 h 237161"/>
                <a:gd name="csX305" fmla="*/ 46425 w 220940"/>
                <a:gd name="csY305" fmla="*/ 229890 h 237161"/>
                <a:gd name="csX306" fmla="*/ 44747 w 220940"/>
                <a:gd name="csY306" fmla="*/ 229890 h 237161"/>
                <a:gd name="csX307" fmla="*/ 43069 w 220940"/>
                <a:gd name="csY307" fmla="*/ 229890 h 237161"/>
                <a:gd name="csX308" fmla="*/ 43069 w 220940"/>
                <a:gd name="csY308" fmla="*/ 231568 h 237161"/>
                <a:gd name="csX309" fmla="*/ 43069 w 220940"/>
                <a:gd name="csY309" fmla="*/ 233246 h 237161"/>
                <a:gd name="csX310" fmla="*/ 41391 w 220940"/>
                <a:gd name="csY310" fmla="*/ 235483 h 237161"/>
                <a:gd name="csX311" fmla="*/ 39154 w 220940"/>
                <a:gd name="csY311" fmla="*/ 235483 h 237161"/>
                <a:gd name="csX312" fmla="*/ 37476 w 220940"/>
                <a:gd name="csY312" fmla="*/ 235483 h 237161"/>
                <a:gd name="csX313" fmla="*/ 35798 w 220940"/>
                <a:gd name="csY313" fmla="*/ 235483 h 237161"/>
                <a:gd name="csX314" fmla="*/ 35798 w 220940"/>
                <a:gd name="csY314" fmla="*/ 233246 h 237161"/>
                <a:gd name="csX315" fmla="*/ 34120 w 220940"/>
                <a:gd name="csY315" fmla="*/ 233246 h 237161"/>
                <a:gd name="csX316" fmla="*/ 32442 w 220940"/>
                <a:gd name="csY316" fmla="*/ 233246 h 237161"/>
                <a:gd name="csX317" fmla="*/ 32442 w 220940"/>
                <a:gd name="csY317" fmla="*/ 235483 h 237161"/>
                <a:gd name="csX318" fmla="*/ 30204 w 220940"/>
                <a:gd name="csY318" fmla="*/ 235483 h 237161"/>
                <a:gd name="csX319" fmla="*/ 28526 w 220940"/>
                <a:gd name="csY319" fmla="*/ 235483 h 237161"/>
                <a:gd name="csX320" fmla="*/ 26848 w 220940"/>
                <a:gd name="csY320" fmla="*/ 235483 h 237161"/>
                <a:gd name="csX321" fmla="*/ 25170 w 220940"/>
                <a:gd name="csY321" fmla="*/ 235483 h 237161"/>
                <a:gd name="csX322" fmla="*/ 25170 w 220940"/>
                <a:gd name="csY322" fmla="*/ 233246 h 237161"/>
                <a:gd name="csX323" fmla="*/ 23492 w 220940"/>
                <a:gd name="csY323" fmla="*/ 233246 h 237161"/>
                <a:gd name="csX324" fmla="*/ 21255 w 220940"/>
                <a:gd name="csY324" fmla="*/ 233246 h 237161"/>
                <a:gd name="csX325" fmla="*/ 19577 w 220940"/>
                <a:gd name="csY325" fmla="*/ 233246 h 237161"/>
                <a:gd name="csX326" fmla="*/ 19577 w 220940"/>
                <a:gd name="csY326" fmla="*/ 235483 h 237161"/>
                <a:gd name="csX327" fmla="*/ 17899 w 220940"/>
                <a:gd name="csY327" fmla="*/ 235483 h 237161"/>
                <a:gd name="csX328" fmla="*/ 17899 w 220940"/>
                <a:gd name="csY328" fmla="*/ 237161 h 237161"/>
                <a:gd name="csX329" fmla="*/ 16221 w 220940"/>
                <a:gd name="csY329" fmla="*/ 235483 h 237161"/>
                <a:gd name="csX330" fmla="*/ 16221 w 220940"/>
                <a:gd name="csY330" fmla="*/ 233246 h 237161"/>
                <a:gd name="csX331" fmla="*/ 14543 w 220940"/>
                <a:gd name="csY331" fmla="*/ 231568 h 237161"/>
                <a:gd name="csX332" fmla="*/ 14543 w 220940"/>
                <a:gd name="csY332" fmla="*/ 229890 h 237161"/>
                <a:gd name="csX333" fmla="*/ 14543 w 220940"/>
                <a:gd name="csY333" fmla="*/ 228212 h 237161"/>
                <a:gd name="csX334" fmla="*/ 14543 w 220940"/>
                <a:gd name="csY334" fmla="*/ 226534 h 237161"/>
                <a:gd name="csX335" fmla="*/ 14543 w 220940"/>
                <a:gd name="csY335" fmla="*/ 224297 h 237161"/>
                <a:gd name="csX336" fmla="*/ 16221 w 220940"/>
                <a:gd name="csY336" fmla="*/ 224297 h 237161"/>
                <a:gd name="csX337" fmla="*/ 16221 w 220940"/>
                <a:gd name="csY337" fmla="*/ 222619 h 237161"/>
                <a:gd name="csX338" fmla="*/ 17899 w 220940"/>
                <a:gd name="csY338" fmla="*/ 222619 h 237161"/>
                <a:gd name="csX339" fmla="*/ 17899 w 220940"/>
                <a:gd name="csY339" fmla="*/ 220940 h 237161"/>
                <a:gd name="csX340" fmla="*/ 19577 w 220940"/>
                <a:gd name="csY340" fmla="*/ 219262 h 237161"/>
                <a:gd name="csX341" fmla="*/ 19577 w 220940"/>
                <a:gd name="csY341" fmla="*/ 217584 h 237161"/>
                <a:gd name="csX342" fmla="*/ 19577 w 220940"/>
                <a:gd name="csY342" fmla="*/ 215347 h 237161"/>
                <a:gd name="csX343" fmla="*/ 19577 w 220940"/>
                <a:gd name="csY343" fmla="*/ 215347 h 237161"/>
                <a:gd name="csX344" fmla="*/ 19577 w 220940"/>
                <a:gd name="csY344" fmla="*/ 213669 h 237161"/>
                <a:gd name="csX345" fmla="*/ 19577 w 220940"/>
                <a:gd name="csY345" fmla="*/ 211991 h 237161"/>
                <a:gd name="csX346" fmla="*/ 19577 w 220940"/>
                <a:gd name="csY346" fmla="*/ 210313 h 237161"/>
                <a:gd name="csX347" fmla="*/ 19577 w 220940"/>
                <a:gd name="csY347" fmla="*/ 208635 h 237161"/>
                <a:gd name="csX348" fmla="*/ 19577 w 220940"/>
                <a:gd name="csY348" fmla="*/ 206957 h 237161"/>
                <a:gd name="csX349" fmla="*/ 17899 w 220940"/>
                <a:gd name="csY349" fmla="*/ 206957 h 237161"/>
                <a:gd name="csX350" fmla="*/ 17899 w 220940"/>
                <a:gd name="csY350" fmla="*/ 204720 h 237161"/>
                <a:gd name="csX351" fmla="*/ 16221 w 220940"/>
                <a:gd name="csY351" fmla="*/ 203042 h 237161"/>
                <a:gd name="csX352" fmla="*/ 16221 w 220940"/>
                <a:gd name="csY352" fmla="*/ 203042 h 237161"/>
                <a:gd name="csX353" fmla="*/ 16221 w 220940"/>
                <a:gd name="csY353" fmla="*/ 201363 h 237161"/>
                <a:gd name="csX354" fmla="*/ 16221 w 220940"/>
                <a:gd name="csY354" fmla="*/ 201363 h 237161"/>
                <a:gd name="csX355" fmla="*/ 16221 w 220940"/>
                <a:gd name="csY355" fmla="*/ 199685 h 237161"/>
                <a:gd name="csX356" fmla="*/ 16221 w 220940"/>
                <a:gd name="csY356" fmla="*/ 198007 h 237161"/>
                <a:gd name="csX357" fmla="*/ 14543 w 220940"/>
                <a:gd name="csY357" fmla="*/ 198007 h 237161"/>
                <a:gd name="csX358" fmla="*/ 14543 w 220940"/>
                <a:gd name="csY358" fmla="*/ 195770 h 237161"/>
                <a:gd name="csX359" fmla="*/ 12865 w 220940"/>
                <a:gd name="csY359" fmla="*/ 195770 h 237161"/>
                <a:gd name="csX360" fmla="*/ 12865 w 220940"/>
                <a:gd name="csY360" fmla="*/ 194092 h 237161"/>
                <a:gd name="csX361" fmla="*/ 12865 w 220940"/>
                <a:gd name="csY361" fmla="*/ 192414 h 237161"/>
                <a:gd name="csX362" fmla="*/ 12865 w 220940"/>
                <a:gd name="csY362" fmla="*/ 190736 h 237161"/>
                <a:gd name="csX363" fmla="*/ 10627 w 220940"/>
                <a:gd name="csY363" fmla="*/ 190736 h 237161"/>
                <a:gd name="csX364" fmla="*/ 10627 w 220940"/>
                <a:gd name="csY364" fmla="*/ 189058 h 237161"/>
                <a:gd name="csX365" fmla="*/ 8949 w 220940"/>
                <a:gd name="csY365" fmla="*/ 189058 h 237161"/>
                <a:gd name="csX366" fmla="*/ 8949 w 220940"/>
                <a:gd name="csY366" fmla="*/ 186821 h 237161"/>
                <a:gd name="csX367" fmla="*/ 8949 w 220940"/>
                <a:gd name="csY367" fmla="*/ 185143 h 237161"/>
                <a:gd name="csX368" fmla="*/ 7271 w 220940"/>
                <a:gd name="csY368" fmla="*/ 185143 h 237161"/>
                <a:gd name="csX369" fmla="*/ 7271 w 220940"/>
                <a:gd name="csY369" fmla="*/ 183465 h 237161"/>
                <a:gd name="csX370" fmla="*/ 5593 w 220940"/>
                <a:gd name="csY370" fmla="*/ 183465 h 237161"/>
                <a:gd name="csX371" fmla="*/ 3915 w 220940"/>
                <a:gd name="csY371" fmla="*/ 183465 h 237161"/>
                <a:gd name="csX372" fmla="*/ 1678 w 220940"/>
                <a:gd name="csY372" fmla="*/ 181786 h 237161"/>
                <a:gd name="csX373" fmla="*/ 1678 w 220940"/>
                <a:gd name="csY373" fmla="*/ 180108 h 237161"/>
                <a:gd name="csX374" fmla="*/ 0 w 220940"/>
                <a:gd name="csY374" fmla="*/ 180108 h 237161"/>
                <a:gd name="csX375" fmla="*/ 0 w 220940"/>
                <a:gd name="csY375" fmla="*/ 156616 h 237161"/>
                <a:gd name="csX376" fmla="*/ 0 w 220940"/>
                <a:gd name="csY376" fmla="*/ 142632 h 237161"/>
                <a:gd name="csX377" fmla="*/ 0 w 220940"/>
                <a:gd name="csY377" fmla="*/ 117462 h 237161"/>
                <a:gd name="csX378" fmla="*/ 0 w 220940"/>
                <a:gd name="csY378" fmla="*/ 115784 h 237161"/>
                <a:gd name="csX379" fmla="*/ 0 w 220940"/>
                <a:gd name="csY379" fmla="*/ 108513 h 237161"/>
                <a:gd name="csX380" fmla="*/ 25170 w 220940"/>
                <a:gd name="csY380" fmla="*/ 108513 h 237161"/>
                <a:gd name="csX381" fmla="*/ 25170 w 220940"/>
                <a:gd name="csY381" fmla="*/ 81664 h 237161"/>
                <a:gd name="csX382" fmla="*/ 25170 w 220940"/>
                <a:gd name="csY382" fmla="*/ 78308 h 237161"/>
                <a:gd name="csX383" fmla="*/ 25170 w 220940"/>
                <a:gd name="csY383" fmla="*/ 66003 h 237161"/>
                <a:gd name="csX384" fmla="*/ 25170 w 220940"/>
                <a:gd name="csY384" fmla="*/ 46426 h 237161"/>
                <a:gd name="csX385" fmla="*/ 25170 w 220940"/>
                <a:gd name="csY385" fmla="*/ 35798 h 237161"/>
                <a:gd name="csX386" fmla="*/ 25170 w 220940"/>
                <a:gd name="csY386" fmla="*/ 13984 h 237161"/>
                <a:gd name="csX387" fmla="*/ 28526 w 220940"/>
                <a:gd name="csY387" fmla="*/ 13984 h 237161"/>
                <a:gd name="csX388" fmla="*/ 32442 w 220940"/>
                <a:gd name="csY388" fmla="*/ 13984 h 237161"/>
                <a:gd name="csX389" fmla="*/ 35798 w 220940"/>
                <a:gd name="csY389" fmla="*/ 13984 h 237161"/>
                <a:gd name="csX390" fmla="*/ 37476 w 220940"/>
                <a:gd name="csY390" fmla="*/ 13984 h 237161"/>
                <a:gd name="csX391" fmla="*/ 39154 w 220940"/>
                <a:gd name="csY391" fmla="*/ 13984 h 237161"/>
                <a:gd name="csX392" fmla="*/ 43069 w 220940"/>
                <a:gd name="csY392" fmla="*/ 12306 h 237161"/>
                <a:gd name="csX393" fmla="*/ 52019 w 220940"/>
                <a:gd name="csY393" fmla="*/ 10628 h 237161"/>
                <a:gd name="csX394" fmla="*/ 55375 w 220940"/>
                <a:gd name="csY394" fmla="*/ 10628 h 237161"/>
                <a:gd name="csX395" fmla="*/ 60968 w 220940"/>
                <a:gd name="csY395" fmla="*/ 8950 h 237161"/>
                <a:gd name="csX396" fmla="*/ 67680 w 220940"/>
                <a:gd name="csY396" fmla="*/ 7272 h 237161"/>
                <a:gd name="csX397" fmla="*/ 73274 w 220940"/>
                <a:gd name="csY397" fmla="*/ 7272 h 237161"/>
                <a:gd name="csX398" fmla="*/ 74952 w 220940"/>
                <a:gd name="csY398" fmla="*/ 7272 h 237161"/>
                <a:gd name="csX399" fmla="*/ 78308 w 220940"/>
                <a:gd name="csY399" fmla="*/ 7272 h 237161"/>
                <a:gd name="csX400" fmla="*/ 80545 w 220940"/>
                <a:gd name="csY400" fmla="*/ 7272 h 237161"/>
                <a:gd name="csX401" fmla="*/ 80545 w 220940"/>
                <a:gd name="csY401" fmla="*/ 8950 h 237161"/>
                <a:gd name="csX402" fmla="*/ 80545 w 220940"/>
                <a:gd name="csY402" fmla="*/ 10628 h 237161"/>
                <a:gd name="csX403" fmla="*/ 80545 w 220940"/>
                <a:gd name="csY403" fmla="*/ 12306 h 237161"/>
                <a:gd name="csX404" fmla="*/ 82223 w 220940"/>
                <a:gd name="csY404" fmla="*/ 12306 h 237161"/>
                <a:gd name="csX405" fmla="*/ 83901 w 220940"/>
                <a:gd name="csY405" fmla="*/ 12306 h 237161"/>
                <a:gd name="csX406" fmla="*/ 83901 w 220940"/>
                <a:gd name="csY406" fmla="*/ 13984 h 237161"/>
                <a:gd name="csX407" fmla="*/ 85579 w 220940"/>
                <a:gd name="csY407" fmla="*/ 13984 h 237161"/>
                <a:gd name="csX408" fmla="*/ 85579 w 220940"/>
                <a:gd name="csY408" fmla="*/ 15662 h 237161"/>
                <a:gd name="csX409" fmla="*/ 85579 w 220940"/>
                <a:gd name="csY409" fmla="*/ 17899 h 237161"/>
                <a:gd name="csX410" fmla="*/ 85579 w 220940"/>
                <a:gd name="csY410" fmla="*/ 19577 h 237161"/>
                <a:gd name="csX411" fmla="*/ 87257 w 220940"/>
                <a:gd name="csY411" fmla="*/ 19577 h 237161"/>
                <a:gd name="csX412" fmla="*/ 87257 w 220940"/>
                <a:gd name="csY412" fmla="*/ 17899 h 237161"/>
                <a:gd name="csX413" fmla="*/ 89495 w 220940"/>
                <a:gd name="csY413" fmla="*/ 17899 h 237161"/>
                <a:gd name="csX414" fmla="*/ 89495 w 220940"/>
                <a:gd name="csY414" fmla="*/ 15662 h 237161"/>
                <a:gd name="csX415" fmla="*/ 91173 w 220940"/>
                <a:gd name="csY415" fmla="*/ 15662 h 237161"/>
                <a:gd name="csX416" fmla="*/ 91173 w 220940"/>
                <a:gd name="csY416" fmla="*/ 13984 h 237161"/>
                <a:gd name="csX417" fmla="*/ 92851 w 220940"/>
                <a:gd name="csY417" fmla="*/ 13984 h 237161"/>
                <a:gd name="csX418" fmla="*/ 92851 w 220940"/>
                <a:gd name="csY418" fmla="*/ 12306 h 237161"/>
                <a:gd name="csX419" fmla="*/ 94529 w 220940"/>
                <a:gd name="csY419" fmla="*/ 12306 h 237161"/>
                <a:gd name="csX420" fmla="*/ 94529 w 220940"/>
                <a:gd name="csY420" fmla="*/ 10628 h 237161"/>
                <a:gd name="csX421" fmla="*/ 96207 w 220940"/>
                <a:gd name="csY421" fmla="*/ 10628 h 237161"/>
                <a:gd name="csX422" fmla="*/ 96207 w 220940"/>
                <a:gd name="csY422" fmla="*/ 8950 h 237161"/>
                <a:gd name="csX423" fmla="*/ 98444 w 220940"/>
                <a:gd name="csY423" fmla="*/ 8950 h 237161"/>
                <a:gd name="csX424" fmla="*/ 98444 w 220940"/>
                <a:gd name="csY424" fmla="*/ 7272 h 237161"/>
                <a:gd name="csX425" fmla="*/ 100122 w 220940"/>
                <a:gd name="csY425" fmla="*/ 7272 h 237161"/>
                <a:gd name="csX426" fmla="*/ 101800 w 220940"/>
                <a:gd name="csY426" fmla="*/ 7272 h 237161"/>
                <a:gd name="csX427" fmla="*/ 103478 w 220940"/>
                <a:gd name="csY427" fmla="*/ 7272 h 237161"/>
                <a:gd name="csX428" fmla="*/ 103478 w 220940"/>
                <a:gd name="csY428" fmla="*/ 5034 h 237161"/>
                <a:gd name="csX429" fmla="*/ 105156 w 220940"/>
                <a:gd name="csY429" fmla="*/ 5034 h 237161"/>
                <a:gd name="csX430" fmla="*/ 106834 w 220940"/>
                <a:gd name="csY430" fmla="*/ 5034 h 237161"/>
                <a:gd name="csX431" fmla="*/ 106834 w 220940"/>
                <a:gd name="csY431" fmla="*/ 7272 h 237161"/>
                <a:gd name="csX432" fmla="*/ 109072 w 220940"/>
                <a:gd name="csY432" fmla="*/ 7272 h 237161"/>
                <a:gd name="csX433" fmla="*/ 110750 w 220940"/>
                <a:gd name="csY433" fmla="*/ 7272 h 237161"/>
                <a:gd name="csX434" fmla="*/ 110750 w 220940"/>
                <a:gd name="csY434" fmla="*/ 5034 h 237161"/>
                <a:gd name="csX435" fmla="*/ 112428 w 220940"/>
                <a:gd name="csY435" fmla="*/ 5034 h 237161"/>
                <a:gd name="csX436" fmla="*/ 114106 w 220940"/>
                <a:gd name="csY436" fmla="*/ 5034 h 237161"/>
                <a:gd name="csX437" fmla="*/ 114106 w 220940"/>
                <a:gd name="csY437" fmla="*/ 3356 h 237161"/>
                <a:gd name="csX438" fmla="*/ 114106 w 220940"/>
                <a:gd name="csY438" fmla="*/ 1678 h 237161"/>
                <a:gd name="csX439" fmla="*/ 115784 w 220940"/>
                <a:gd name="csY439" fmla="*/ 1678 h 237161"/>
                <a:gd name="csX440" fmla="*/ 118021 w 220940"/>
                <a:gd name="csY440" fmla="*/ 1678 h 237161"/>
                <a:gd name="csX441" fmla="*/ 119699 w 220940"/>
                <a:gd name="csY441" fmla="*/ 1678 h 237161"/>
                <a:gd name="csX442" fmla="*/ 121377 w 220940"/>
                <a:gd name="csY442" fmla="*/ 1678 h 237161"/>
                <a:gd name="csX443" fmla="*/ 123055 w 220940"/>
                <a:gd name="csY443" fmla="*/ 1678 h 237161"/>
                <a:gd name="csX444" fmla="*/ 123055 w 220940"/>
                <a:gd name="csY444" fmla="*/ 0 h 237161"/>
                <a:gd name="csX445" fmla="*/ 124733 w 220940"/>
                <a:gd name="csY445" fmla="*/ 0 h 237161"/>
                <a:gd name="csX446" fmla="*/ 126971 w 220940"/>
                <a:gd name="csY446" fmla="*/ 1678 h 237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</a:cxnLst>
              <a:rect l="l" t="t" r="r" b="b"/>
              <a:pathLst>
                <a:path w="220940" h="237161">
                  <a:moveTo>
                    <a:pt x="126971" y="1678"/>
                  </a:moveTo>
                  <a:lnTo>
                    <a:pt x="124733" y="3356"/>
                  </a:lnTo>
                  <a:lnTo>
                    <a:pt x="124733" y="5034"/>
                  </a:lnTo>
                  <a:lnTo>
                    <a:pt x="126971" y="5034"/>
                  </a:lnTo>
                  <a:lnTo>
                    <a:pt x="126971" y="7272"/>
                  </a:lnTo>
                  <a:lnTo>
                    <a:pt x="126971" y="8950"/>
                  </a:lnTo>
                  <a:lnTo>
                    <a:pt x="128649" y="8950"/>
                  </a:lnTo>
                  <a:lnTo>
                    <a:pt x="128649" y="10628"/>
                  </a:lnTo>
                  <a:lnTo>
                    <a:pt x="130327" y="10628"/>
                  </a:lnTo>
                  <a:lnTo>
                    <a:pt x="130327" y="12306"/>
                  </a:lnTo>
                  <a:lnTo>
                    <a:pt x="132005" y="13984"/>
                  </a:lnTo>
                  <a:lnTo>
                    <a:pt x="132005" y="15662"/>
                  </a:lnTo>
                  <a:lnTo>
                    <a:pt x="133683" y="17899"/>
                  </a:lnTo>
                  <a:lnTo>
                    <a:pt x="133683" y="19577"/>
                  </a:lnTo>
                  <a:lnTo>
                    <a:pt x="135361" y="19577"/>
                  </a:lnTo>
                  <a:lnTo>
                    <a:pt x="137598" y="19577"/>
                  </a:lnTo>
                  <a:lnTo>
                    <a:pt x="137598" y="21255"/>
                  </a:lnTo>
                  <a:lnTo>
                    <a:pt x="139276" y="22933"/>
                  </a:lnTo>
                  <a:lnTo>
                    <a:pt x="139276" y="24611"/>
                  </a:lnTo>
                  <a:lnTo>
                    <a:pt x="139276" y="26849"/>
                  </a:lnTo>
                  <a:lnTo>
                    <a:pt x="139276" y="28527"/>
                  </a:lnTo>
                  <a:lnTo>
                    <a:pt x="140954" y="28527"/>
                  </a:lnTo>
                  <a:lnTo>
                    <a:pt x="142632" y="28527"/>
                  </a:lnTo>
                  <a:lnTo>
                    <a:pt x="142632" y="30205"/>
                  </a:lnTo>
                  <a:lnTo>
                    <a:pt x="142632" y="31883"/>
                  </a:lnTo>
                  <a:lnTo>
                    <a:pt x="142632" y="33561"/>
                  </a:lnTo>
                  <a:lnTo>
                    <a:pt x="142632" y="35798"/>
                  </a:lnTo>
                  <a:lnTo>
                    <a:pt x="144310" y="35798"/>
                  </a:lnTo>
                  <a:lnTo>
                    <a:pt x="144310" y="37476"/>
                  </a:lnTo>
                  <a:lnTo>
                    <a:pt x="144310" y="39154"/>
                  </a:lnTo>
                  <a:lnTo>
                    <a:pt x="146548" y="39154"/>
                  </a:lnTo>
                  <a:lnTo>
                    <a:pt x="146548" y="40832"/>
                  </a:lnTo>
                  <a:lnTo>
                    <a:pt x="146548" y="42510"/>
                  </a:lnTo>
                  <a:lnTo>
                    <a:pt x="146548" y="44188"/>
                  </a:lnTo>
                  <a:lnTo>
                    <a:pt x="146548" y="46426"/>
                  </a:lnTo>
                  <a:lnTo>
                    <a:pt x="148226" y="46426"/>
                  </a:lnTo>
                  <a:lnTo>
                    <a:pt x="149904" y="46426"/>
                  </a:lnTo>
                  <a:lnTo>
                    <a:pt x="151582" y="46426"/>
                  </a:lnTo>
                  <a:lnTo>
                    <a:pt x="151582" y="48104"/>
                  </a:lnTo>
                  <a:lnTo>
                    <a:pt x="153260" y="48104"/>
                  </a:lnTo>
                  <a:lnTo>
                    <a:pt x="153260" y="49782"/>
                  </a:lnTo>
                  <a:lnTo>
                    <a:pt x="155497" y="49782"/>
                  </a:lnTo>
                  <a:lnTo>
                    <a:pt x="157175" y="49782"/>
                  </a:lnTo>
                  <a:lnTo>
                    <a:pt x="157175" y="51460"/>
                  </a:lnTo>
                  <a:lnTo>
                    <a:pt x="157175" y="53138"/>
                  </a:lnTo>
                  <a:lnTo>
                    <a:pt x="158853" y="53138"/>
                  </a:lnTo>
                  <a:lnTo>
                    <a:pt x="160531" y="53138"/>
                  </a:lnTo>
                  <a:lnTo>
                    <a:pt x="160531" y="55375"/>
                  </a:lnTo>
                  <a:lnTo>
                    <a:pt x="162209" y="55375"/>
                  </a:lnTo>
                  <a:lnTo>
                    <a:pt x="163887" y="55375"/>
                  </a:lnTo>
                  <a:lnTo>
                    <a:pt x="163887" y="57053"/>
                  </a:lnTo>
                  <a:lnTo>
                    <a:pt x="166124" y="57053"/>
                  </a:lnTo>
                  <a:lnTo>
                    <a:pt x="167803" y="57053"/>
                  </a:lnTo>
                  <a:lnTo>
                    <a:pt x="169481" y="57053"/>
                  </a:lnTo>
                  <a:lnTo>
                    <a:pt x="169481" y="58731"/>
                  </a:lnTo>
                  <a:lnTo>
                    <a:pt x="171159" y="58731"/>
                  </a:lnTo>
                  <a:lnTo>
                    <a:pt x="172837" y="58731"/>
                  </a:lnTo>
                  <a:lnTo>
                    <a:pt x="172837" y="60409"/>
                  </a:lnTo>
                  <a:lnTo>
                    <a:pt x="172837" y="62087"/>
                  </a:lnTo>
                  <a:lnTo>
                    <a:pt x="175074" y="62087"/>
                  </a:lnTo>
                  <a:lnTo>
                    <a:pt x="175074" y="64324"/>
                  </a:lnTo>
                  <a:lnTo>
                    <a:pt x="175074" y="66003"/>
                  </a:lnTo>
                  <a:lnTo>
                    <a:pt x="175074" y="67681"/>
                  </a:lnTo>
                  <a:lnTo>
                    <a:pt x="175074" y="67681"/>
                  </a:lnTo>
                  <a:lnTo>
                    <a:pt x="176752" y="67681"/>
                  </a:lnTo>
                  <a:lnTo>
                    <a:pt x="178430" y="67681"/>
                  </a:lnTo>
                  <a:lnTo>
                    <a:pt x="178430" y="67681"/>
                  </a:lnTo>
                  <a:lnTo>
                    <a:pt x="180108" y="67681"/>
                  </a:lnTo>
                  <a:lnTo>
                    <a:pt x="180108" y="69359"/>
                  </a:lnTo>
                  <a:lnTo>
                    <a:pt x="181786" y="67681"/>
                  </a:lnTo>
                  <a:lnTo>
                    <a:pt x="181786" y="69359"/>
                  </a:lnTo>
                  <a:lnTo>
                    <a:pt x="184024" y="69359"/>
                  </a:lnTo>
                  <a:lnTo>
                    <a:pt x="185701" y="69359"/>
                  </a:lnTo>
                  <a:lnTo>
                    <a:pt x="185701" y="71037"/>
                  </a:lnTo>
                  <a:lnTo>
                    <a:pt x="184024" y="71037"/>
                  </a:lnTo>
                  <a:lnTo>
                    <a:pt x="184024" y="72715"/>
                  </a:lnTo>
                  <a:lnTo>
                    <a:pt x="185701" y="72715"/>
                  </a:lnTo>
                  <a:lnTo>
                    <a:pt x="185701" y="74952"/>
                  </a:lnTo>
                  <a:lnTo>
                    <a:pt x="185701" y="76630"/>
                  </a:lnTo>
                  <a:lnTo>
                    <a:pt x="185701" y="78308"/>
                  </a:lnTo>
                  <a:lnTo>
                    <a:pt x="184024" y="78308"/>
                  </a:lnTo>
                  <a:lnTo>
                    <a:pt x="184024" y="79986"/>
                  </a:lnTo>
                  <a:lnTo>
                    <a:pt x="184024" y="81664"/>
                  </a:lnTo>
                  <a:lnTo>
                    <a:pt x="184024" y="83901"/>
                  </a:lnTo>
                  <a:lnTo>
                    <a:pt x="184024" y="85580"/>
                  </a:lnTo>
                  <a:lnTo>
                    <a:pt x="185701" y="85580"/>
                  </a:lnTo>
                  <a:lnTo>
                    <a:pt x="187380" y="85580"/>
                  </a:lnTo>
                  <a:lnTo>
                    <a:pt x="187380" y="87258"/>
                  </a:lnTo>
                  <a:lnTo>
                    <a:pt x="187380" y="88936"/>
                  </a:lnTo>
                  <a:lnTo>
                    <a:pt x="189058" y="88936"/>
                  </a:lnTo>
                  <a:lnTo>
                    <a:pt x="189058" y="90614"/>
                  </a:lnTo>
                  <a:lnTo>
                    <a:pt x="190736" y="90614"/>
                  </a:lnTo>
                  <a:lnTo>
                    <a:pt x="190736" y="92851"/>
                  </a:lnTo>
                  <a:lnTo>
                    <a:pt x="190736" y="94529"/>
                  </a:lnTo>
                  <a:lnTo>
                    <a:pt x="190736" y="96207"/>
                  </a:lnTo>
                  <a:lnTo>
                    <a:pt x="192414" y="96207"/>
                  </a:lnTo>
                  <a:lnTo>
                    <a:pt x="194651" y="96207"/>
                  </a:lnTo>
                  <a:lnTo>
                    <a:pt x="194651" y="97885"/>
                  </a:lnTo>
                  <a:lnTo>
                    <a:pt x="196329" y="97885"/>
                  </a:lnTo>
                  <a:lnTo>
                    <a:pt x="198007" y="97885"/>
                  </a:lnTo>
                  <a:lnTo>
                    <a:pt x="199685" y="97885"/>
                  </a:lnTo>
                  <a:lnTo>
                    <a:pt x="201363" y="99563"/>
                  </a:lnTo>
                  <a:lnTo>
                    <a:pt x="203601" y="99563"/>
                  </a:lnTo>
                  <a:lnTo>
                    <a:pt x="205278" y="99563"/>
                  </a:lnTo>
                  <a:lnTo>
                    <a:pt x="206957" y="99563"/>
                  </a:lnTo>
                  <a:lnTo>
                    <a:pt x="208635" y="99563"/>
                  </a:lnTo>
                  <a:lnTo>
                    <a:pt x="210313" y="99563"/>
                  </a:lnTo>
                  <a:lnTo>
                    <a:pt x="210313" y="101241"/>
                  </a:lnTo>
                  <a:lnTo>
                    <a:pt x="212550" y="101241"/>
                  </a:lnTo>
                  <a:lnTo>
                    <a:pt x="214228" y="101241"/>
                  </a:lnTo>
                  <a:lnTo>
                    <a:pt x="215906" y="101241"/>
                  </a:lnTo>
                  <a:lnTo>
                    <a:pt x="215906" y="103478"/>
                  </a:lnTo>
                  <a:lnTo>
                    <a:pt x="215906" y="103478"/>
                  </a:lnTo>
                  <a:lnTo>
                    <a:pt x="215906" y="105157"/>
                  </a:lnTo>
                  <a:lnTo>
                    <a:pt x="215906" y="106835"/>
                  </a:lnTo>
                  <a:lnTo>
                    <a:pt x="215906" y="108513"/>
                  </a:lnTo>
                  <a:lnTo>
                    <a:pt x="217584" y="108513"/>
                  </a:lnTo>
                  <a:lnTo>
                    <a:pt x="217584" y="110191"/>
                  </a:lnTo>
                  <a:lnTo>
                    <a:pt x="219262" y="110191"/>
                  </a:lnTo>
                  <a:lnTo>
                    <a:pt x="219262" y="108513"/>
                  </a:lnTo>
                  <a:lnTo>
                    <a:pt x="220940" y="108513"/>
                  </a:lnTo>
                  <a:lnTo>
                    <a:pt x="220940" y="110191"/>
                  </a:lnTo>
                  <a:lnTo>
                    <a:pt x="220940" y="112428"/>
                  </a:lnTo>
                  <a:lnTo>
                    <a:pt x="220940" y="112428"/>
                  </a:lnTo>
                  <a:lnTo>
                    <a:pt x="219262" y="112428"/>
                  </a:lnTo>
                  <a:lnTo>
                    <a:pt x="219262" y="114106"/>
                  </a:lnTo>
                  <a:lnTo>
                    <a:pt x="217584" y="114106"/>
                  </a:lnTo>
                  <a:lnTo>
                    <a:pt x="215906" y="114106"/>
                  </a:lnTo>
                  <a:lnTo>
                    <a:pt x="214228" y="115784"/>
                  </a:lnTo>
                  <a:lnTo>
                    <a:pt x="214228" y="117462"/>
                  </a:lnTo>
                  <a:lnTo>
                    <a:pt x="214228" y="119140"/>
                  </a:lnTo>
                  <a:lnTo>
                    <a:pt x="212550" y="119140"/>
                  </a:lnTo>
                  <a:lnTo>
                    <a:pt x="210313" y="119140"/>
                  </a:lnTo>
                  <a:lnTo>
                    <a:pt x="210313" y="121377"/>
                  </a:lnTo>
                  <a:lnTo>
                    <a:pt x="208635" y="121377"/>
                  </a:lnTo>
                  <a:lnTo>
                    <a:pt x="206957" y="121377"/>
                  </a:lnTo>
                  <a:lnTo>
                    <a:pt x="205278" y="121377"/>
                  </a:lnTo>
                  <a:lnTo>
                    <a:pt x="205278" y="123055"/>
                  </a:lnTo>
                  <a:lnTo>
                    <a:pt x="203601" y="123055"/>
                  </a:lnTo>
                  <a:lnTo>
                    <a:pt x="201363" y="123055"/>
                  </a:lnTo>
                  <a:lnTo>
                    <a:pt x="199685" y="123055"/>
                  </a:lnTo>
                  <a:lnTo>
                    <a:pt x="198007" y="123055"/>
                  </a:lnTo>
                  <a:lnTo>
                    <a:pt x="198007" y="124734"/>
                  </a:lnTo>
                  <a:lnTo>
                    <a:pt x="196329" y="124734"/>
                  </a:lnTo>
                  <a:lnTo>
                    <a:pt x="196329" y="126412"/>
                  </a:lnTo>
                  <a:lnTo>
                    <a:pt x="196329" y="128090"/>
                  </a:lnTo>
                  <a:lnTo>
                    <a:pt x="194651" y="128090"/>
                  </a:lnTo>
                  <a:lnTo>
                    <a:pt x="192414" y="128090"/>
                  </a:lnTo>
                  <a:lnTo>
                    <a:pt x="192414" y="129768"/>
                  </a:lnTo>
                  <a:lnTo>
                    <a:pt x="192414" y="132005"/>
                  </a:lnTo>
                  <a:lnTo>
                    <a:pt x="190736" y="132005"/>
                  </a:lnTo>
                  <a:lnTo>
                    <a:pt x="190736" y="133683"/>
                  </a:lnTo>
                  <a:lnTo>
                    <a:pt x="190736" y="135361"/>
                  </a:lnTo>
                  <a:lnTo>
                    <a:pt x="189058" y="135361"/>
                  </a:lnTo>
                  <a:lnTo>
                    <a:pt x="187380" y="135361"/>
                  </a:lnTo>
                  <a:lnTo>
                    <a:pt x="187380" y="137039"/>
                  </a:lnTo>
                  <a:lnTo>
                    <a:pt x="185701" y="137039"/>
                  </a:lnTo>
                  <a:lnTo>
                    <a:pt x="185701" y="138717"/>
                  </a:lnTo>
                  <a:lnTo>
                    <a:pt x="184024" y="138717"/>
                  </a:lnTo>
                  <a:lnTo>
                    <a:pt x="181786" y="138717"/>
                  </a:lnTo>
                  <a:lnTo>
                    <a:pt x="181786" y="140954"/>
                  </a:lnTo>
                  <a:lnTo>
                    <a:pt x="180108" y="140954"/>
                  </a:lnTo>
                  <a:lnTo>
                    <a:pt x="180108" y="142632"/>
                  </a:lnTo>
                  <a:lnTo>
                    <a:pt x="180108" y="144311"/>
                  </a:lnTo>
                  <a:lnTo>
                    <a:pt x="178430" y="144311"/>
                  </a:lnTo>
                  <a:lnTo>
                    <a:pt x="176752" y="144311"/>
                  </a:lnTo>
                  <a:lnTo>
                    <a:pt x="175074" y="144311"/>
                  </a:lnTo>
                  <a:lnTo>
                    <a:pt x="175074" y="145989"/>
                  </a:lnTo>
                  <a:lnTo>
                    <a:pt x="172837" y="145989"/>
                  </a:lnTo>
                  <a:lnTo>
                    <a:pt x="172837" y="147667"/>
                  </a:lnTo>
                  <a:lnTo>
                    <a:pt x="172837" y="145989"/>
                  </a:lnTo>
                  <a:lnTo>
                    <a:pt x="172837" y="147667"/>
                  </a:lnTo>
                  <a:lnTo>
                    <a:pt x="171159" y="147667"/>
                  </a:lnTo>
                  <a:lnTo>
                    <a:pt x="169481" y="147667"/>
                  </a:lnTo>
                  <a:lnTo>
                    <a:pt x="169481" y="149904"/>
                  </a:lnTo>
                  <a:lnTo>
                    <a:pt x="169481" y="151582"/>
                  </a:lnTo>
                  <a:lnTo>
                    <a:pt x="167803" y="151582"/>
                  </a:lnTo>
                  <a:lnTo>
                    <a:pt x="167803" y="151582"/>
                  </a:lnTo>
                  <a:lnTo>
                    <a:pt x="167803" y="153260"/>
                  </a:lnTo>
                  <a:lnTo>
                    <a:pt x="166124" y="154938"/>
                  </a:lnTo>
                  <a:lnTo>
                    <a:pt x="166124" y="156616"/>
                  </a:lnTo>
                  <a:lnTo>
                    <a:pt x="166124" y="158294"/>
                  </a:lnTo>
                  <a:lnTo>
                    <a:pt x="163887" y="158294"/>
                  </a:lnTo>
                  <a:lnTo>
                    <a:pt x="163887" y="160531"/>
                  </a:lnTo>
                  <a:lnTo>
                    <a:pt x="163887" y="162209"/>
                  </a:lnTo>
                  <a:lnTo>
                    <a:pt x="163887" y="163888"/>
                  </a:lnTo>
                  <a:lnTo>
                    <a:pt x="163887" y="165566"/>
                  </a:lnTo>
                  <a:lnTo>
                    <a:pt x="163887" y="167244"/>
                  </a:lnTo>
                  <a:lnTo>
                    <a:pt x="162209" y="167244"/>
                  </a:lnTo>
                  <a:lnTo>
                    <a:pt x="160531" y="167244"/>
                  </a:lnTo>
                  <a:lnTo>
                    <a:pt x="160531" y="169481"/>
                  </a:lnTo>
                  <a:lnTo>
                    <a:pt x="160531" y="171159"/>
                  </a:lnTo>
                  <a:lnTo>
                    <a:pt x="158853" y="171159"/>
                  </a:lnTo>
                  <a:lnTo>
                    <a:pt x="157175" y="171159"/>
                  </a:lnTo>
                  <a:lnTo>
                    <a:pt x="157175" y="172837"/>
                  </a:lnTo>
                  <a:lnTo>
                    <a:pt x="155497" y="172837"/>
                  </a:lnTo>
                  <a:lnTo>
                    <a:pt x="155497" y="174515"/>
                  </a:lnTo>
                  <a:lnTo>
                    <a:pt x="153260" y="174515"/>
                  </a:lnTo>
                  <a:lnTo>
                    <a:pt x="153260" y="176193"/>
                  </a:lnTo>
                  <a:lnTo>
                    <a:pt x="148226" y="178430"/>
                  </a:lnTo>
                  <a:lnTo>
                    <a:pt x="144310" y="178430"/>
                  </a:lnTo>
                  <a:lnTo>
                    <a:pt x="142632" y="180108"/>
                  </a:lnTo>
                  <a:lnTo>
                    <a:pt x="139276" y="180108"/>
                  </a:lnTo>
                  <a:lnTo>
                    <a:pt x="139276" y="181786"/>
                  </a:lnTo>
                  <a:lnTo>
                    <a:pt x="140954" y="181786"/>
                  </a:lnTo>
                  <a:lnTo>
                    <a:pt x="140954" y="183465"/>
                  </a:lnTo>
                  <a:lnTo>
                    <a:pt x="139276" y="183465"/>
                  </a:lnTo>
                  <a:lnTo>
                    <a:pt x="139276" y="185143"/>
                  </a:lnTo>
                  <a:lnTo>
                    <a:pt x="139276" y="186821"/>
                  </a:lnTo>
                  <a:lnTo>
                    <a:pt x="137598" y="190736"/>
                  </a:lnTo>
                  <a:lnTo>
                    <a:pt x="137598" y="192414"/>
                  </a:lnTo>
                  <a:lnTo>
                    <a:pt x="135361" y="195770"/>
                  </a:lnTo>
                  <a:lnTo>
                    <a:pt x="135361" y="198007"/>
                  </a:lnTo>
                  <a:lnTo>
                    <a:pt x="133683" y="203042"/>
                  </a:lnTo>
                  <a:lnTo>
                    <a:pt x="132005" y="203042"/>
                  </a:lnTo>
                  <a:lnTo>
                    <a:pt x="132005" y="204720"/>
                  </a:lnTo>
                  <a:lnTo>
                    <a:pt x="130327" y="204720"/>
                  </a:lnTo>
                  <a:lnTo>
                    <a:pt x="128649" y="206957"/>
                  </a:lnTo>
                  <a:lnTo>
                    <a:pt x="126971" y="206957"/>
                  </a:lnTo>
                  <a:lnTo>
                    <a:pt x="124733" y="206957"/>
                  </a:lnTo>
                  <a:lnTo>
                    <a:pt x="123055" y="206957"/>
                  </a:lnTo>
                  <a:lnTo>
                    <a:pt x="121377" y="206957"/>
                  </a:lnTo>
                  <a:lnTo>
                    <a:pt x="121377" y="204720"/>
                  </a:lnTo>
                  <a:lnTo>
                    <a:pt x="121377" y="206957"/>
                  </a:lnTo>
                  <a:lnTo>
                    <a:pt x="121377" y="204720"/>
                  </a:lnTo>
                  <a:lnTo>
                    <a:pt x="119699" y="204720"/>
                  </a:lnTo>
                  <a:lnTo>
                    <a:pt x="119699" y="206957"/>
                  </a:lnTo>
                  <a:lnTo>
                    <a:pt x="118021" y="206957"/>
                  </a:lnTo>
                  <a:lnTo>
                    <a:pt x="115784" y="206957"/>
                  </a:lnTo>
                  <a:lnTo>
                    <a:pt x="115784" y="208635"/>
                  </a:lnTo>
                  <a:lnTo>
                    <a:pt x="114106" y="208635"/>
                  </a:lnTo>
                  <a:lnTo>
                    <a:pt x="114106" y="206957"/>
                  </a:lnTo>
                  <a:lnTo>
                    <a:pt x="112428" y="206957"/>
                  </a:lnTo>
                  <a:lnTo>
                    <a:pt x="112428" y="208635"/>
                  </a:lnTo>
                  <a:lnTo>
                    <a:pt x="110750" y="208635"/>
                  </a:lnTo>
                  <a:lnTo>
                    <a:pt x="110750" y="206957"/>
                  </a:lnTo>
                  <a:lnTo>
                    <a:pt x="109072" y="206957"/>
                  </a:lnTo>
                  <a:lnTo>
                    <a:pt x="106834" y="206957"/>
                  </a:lnTo>
                  <a:lnTo>
                    <a:pt x="105156" y="206957"/>
                  </a:lnTo>
                  <a:lnTo>
                    <a:pt x="103478" y="206957"/>
                  </a:lnTo>
                  <a:lnTo>
                    <a:pt x="103478" y="204720"/>
                  </a:lnTo>
                  <a:lnTo>
                    <a:pt x="103478" y="203042"/>
                  </a:lnTo>
                  <a:lnTo>
                    <a:pt x="101800" y="204720"/>
                  </a:lnTo>
                  <a:lnTo>
                    <a:pt x="101800" y="203042"/>
                  </a:lnTo>
                  <a:lnTo>
                    <a:pt x="100122" y="203042"/>
                  </a:lnTo>
                  <a:lnTo>
                    <a:pt x="100122" y="201363"/>
                  </a:lnTo>
                  <a:lnTo>
                    <a:pt x="98444" y="203042"/>
                  </a:lnTo>
                  <a:lnTo>
                    <a:pt x="96207" y="203042"/>
                  </a:lnTo>
                  <a:lnTo>
                    <a:pt x="94529" y="203042"/>
                  </a:lnTo>
                  <a:lnTo>
                    <a:pt x="92851" y="203042"/>
                  </a:lnTo>
                  <a:lnTo>
                    <a:pt x="92851" y="201363"/>
                  </a:lnTo>
                  <a:lnTo>
                    <a:pt x="91173" y="201363"/>
                  </a:lnTo>
                  <a:lnTo>
                    <a:pt x="91173" y="199685"/>
                  </a:lnTo>
                  <a:lnTo>
                    <a:pt x="91173" y="198007"/>
                  </a:lnTo>
                  <a:lnTo>
                    <a:pt x="89495" y="198007"/>
                  </a:lnTo>
                  <a:lnTo>
                    <a:pt x="87257" y="198007"/>
                  </a:lnTo>
                  <a:lnTo>
                    <a:pt x="87257" y="195770"/>
                  </a:lnTo>
                  <a:lnTo>
                    <a:pt x="85579" y="195770"/>
                  </a:lnTo>
                  <a:lnTo>
                    <a:pt x="83901" y="195770"/>
                  </a:lnTo>
                  <a:lnTo>
                    <a:pt x="83901" y="194092"/>
                  </a:lnTo>
                  <a:lnTo>
                    <a:pt x="83901" y="192414"/>
                  </a:lnTo>
                  <a:lnTo>
                    <a:pt x="82223" y="192414"/>
                  </a:lnTo>
                  <a:lnTo>
                    <a:pt x="82223" y="194092"/>
                  </a:lnTo>
                  <a:lnTo>
                    <a:pt x="80545" y="194092"/>
                  </a:lnTo>
                  <a:lnTo>
                    <a:pt x="80545" y="192414"/>
                  </a:lnTo>
                  <a:lnTo>
                    <a:pt x="78308" y="192414"/>
                  </a:lnTo>
                  <a:lnTo>
                    <a:pt x="76630" y="192414"/>
                  </a:lnTo>
                  <a:lnTo>
                    <a:pt x="74952" y="192414"/>
                  </a:lnTo>
                  <a:lnTo>
                    <a:pt x="74952" y="194092"/>
                  </a:lnTo>
                  <a:lnTo>
                    <a:pt x="73274" y="194092"/>
                  </a:lnTo>
                  <a:lnTo>
                    <a:pt x="73274" y="194092"/>
                  </a:lnTo>
                  <a:lnTo>
                    <a:pt x="71596" y="195770"/>
                  </a:lnTo>
                  <a:lnTo>
                    <a:pt x="69918" y="195770"/>
                  </a:lnTo>
                  <a:lnTo>
                    <a:pt x="69918" y="198007"/>
                  </a:lnTo>
                  <a:lnTo>
                    <a:pt x="67680" y="198007"/>
                  </a:lnTo>
                  <a:lnTo>
                    <a:pt x="67680" y="199685"/>
                  </a:lnTo>
                  <a:lnTo>
                    <a:pt x="67680" y="201363"/>
                  </a:lnTo>
                  <a:lnTo>
                    <a:pt x="67680" y="203042"/>
                  </a:lnTo>
                  <a:lnTo>
                    <a:pt x="67680" y="204720"/>
                  </a:lnTo>
                  <a:lnTo>
                    <a:pt x="66002" y="204720"/>
                  </a:lnTo>
                  <a:lnTo>
                    <a:pt x="66002" y="206957"/>
                  </a:lnTo>
                  <a:lnTo>
                    <a:pt x="66002" y="208635"/>
                  </a:lnTo>
                  <a:lnTo>
                    <a:pt x="66002" y="210313"/>
                  </a:lnTo>
                  <a:lnTo>
                    <a:pt x="66002" y="211991"/>
                  </a:lnTo>
                  <a:lnTo>
                    <a:pt x="66002" y="213669"/>
                  </a:lnTo>
                  <a:lnTo>
                    <a:pt x="64324" y="213669"/>
                  </a:lnTo>
                  <a:lnTo>
                    <a:pt x="62646" y="213669"/>
                  </a:lnTo>
                  <a:lnTo>
                    <a:pt x="62646" y="215347"/>
                  </a:lnTo>
                  <a:lnTo>
                    <a:pt x="62646" y="217584"/>
                  </a:lnTo>
                  <a:lnTo>
                    <a:pt x="60968" y="217584"/>
                  </a:lnTo>
                  <a:lnTo>
                    <a:pt x="60968" y="219262"/>
                  </a:lnTo>
                  <a:lnTo>
                    <a:pt x="58731" y="217584"/>
                  </a:lnTo>
                  <a:lnTo>
                    <a:pt x="58731" y="219262"/>
                  </a:lnTo>
                  <a:lnTo>
                    <a:pt x="57053" y="219262"/>
                  </a:lnTo>
                  <a:lnTo>
                    <a:pt x="57053" y="220940"/>
                  </a:lnTo>
                  <a:lnTo>
                    <a:pt x="55375" y="220940"/>
                  </a:lnTo>
                  <a:lnTo>
                    <a:pt x="53697" y="220940"/>
                  </a:lnTo>
                  <a:lnTo>
                    <a:pt x="53697" y="222619"/>
                  </a:lnTo>
                  <a:lnTo>
                    <a:pt x="53697" y="224297"/>
                  </a:lnTo>
                  <a:lnTo>
                    <a:pt x="52019" y="224297"/>
                  </a:lnTo>
                  <a:lnTo>
                    <a:pt x="52019" y="226534"/>
                  </a:lnTo>
                  <a:lnTo>
                    <a:pt x="49781" y="226534"/>
                  </a:lnTo>
                  <a:lnTo>
                    <a:pt x="49781" y="228212"/>
                  </a:lnTo>
                  <a:lnTo>
                    <a:pt x="48103" y="228212"/>
                  </a:lnTo>
                  <a:lnTo>
                    <a:pt x="48103" y="229890"/>
                  </a:lnTo>
                  <a:lnTo>
                    <a:pt x="46425" y="229890"/>
                  </a:lnTo>
                  <a:lnTo>
                    <a:pt x="44747" y="229890"/>
                  </a:lnTo>
                  <a:lnTo>
                    <a:pt x="43069" y="229890"/>
                  </a:lnTo>
                  <a:lnTo>
                    <a:pt x="43069" y="231568"/>
                  </a:lnTo>
                  <a:lnTo>
                    <a:pt x="43069" y="233246"/>
                  </a:lnTo>
                  <a:lnTo>
                    <a:pt x="41391" y="235483"/>
                  </a:lnTo>
                  <a:lnTo>
                    <a:pt x="39154" y="235483"/>
                  </a:lnTo>
                  <a:lnTo>
                    <a:pt x="37476" y="235483"/>
                  </a:lnTo>
                  <a:lnTo>
                    <a:pt x="35798" y="235483"/>
                  </a:lnTo>
                  <a:lnTo>
                    <a:pt x="35798" y="233246"/>
                  </a:lnTo>
                  <a:lnTo>
                    <a:pt x="34120" y="233246"/>
                  </a:lnTo>
                  <a:lnTo>
                    <a:pt x="32442" y="233246"/>
                  </a:lnTo>
                  <a:lnTo>
                    <a:pt x="32442" y="235483"/>
                  </a:lnTo>
                  <a:lnTo>
                    <a:pt x="30204" y="235483"/>
                  </a:lnTo>
                  <a:lnTo>
                    <a:pt x="28526" y="235483"/>
                  </a:lnTo>
                  <a:lnTo>
                    <a:pt x="26848" y="235483"/>
                  </a:lnTo>
                  <a:lnTo>
                    <a:pt x="25170" y="235483"/>
                  </a:lnTo>
                  <a:lnTo>
                    <a:pt x="25170" y="233246"/>
                  </a:lnTo>
                  <a:lnTo>
                    <a:pt x="23492" y="233246"/>
                  </a:lnTo>
                  <a:lnTo>
                    <a:pt x="21255" y="233246"/>
                  </a:lnTo>
                  <a:lnTo>
                    <a:pt x="19577" y="233246"/>
                  </a:lnTo>
                  <a:lnTo>
                    <a:pt x="19577" y="235483"/>
                  </a:lnTo>
                  <a:lnTo>
                    <a:pt x="17899" y="235483"/>
                  </a:lnTo>
                  <a:lnTo>
                    <a:pt x="17899" y="237161"/>
                  </a:lnTo>
                  <a:lnTo>
                    <a:pt x="16221" y="235483"/>
                  </a:lnTo>
                  <a:lnTo>
                    <a:pt x="16221" y="233246"/>
                  </a:lnTo>
                  <a:lnTo>
                    <a:pt x="14543" y="231568"/>
                  </a:lnTo>
                  <a:lnTo>
                    <a:pt x="14543" y="229890"/>
                  </a:lnTo>
                  <a:lnTo>
                    <a:pt x="14543" y="228212"/>
                  </a:lnTo>
                  <a:lnTo>
                    <a:pt x="14543" y="226534"/>
                  </a:lnTo>
                  <a:lnTo>
                    <a:pt x="14543" y="224297"/>
                  </a:lnTo>
                  <a:lnTo>
                    <a:pt x="16221" y="224297"/>
                  </a:lnTo>
                  <a:lnTo>
                    <a:pt x="16221" y="222619"/>
                  </a:lnTo>
                  <a:lnTo>
                    <a:pt x="17899" y="222619"/>
                  </a:lnTo>
                  <a:lnTo>
                    <a:pt x="17899" y="220940"/>
                  </a:lnTo>
                  <a:lnTo>
                    <a:pt x="19577" y="219262"/>
                  </a:lnTo>
                  <a:lnTo>
                    <a:pt x="19577" y="217584"/>
                  </a:lnTo>
                  <a:lnTo>
                    <a:pt x="19577" y="215347"/>
                  </a:lnTo>
                  <a:lnTo>
                    <a:pt x="19577" y="215347"/>
                  </a:lnTo>
                  <a:lnTo>
                    <a:pt x="19577" y="213669"/>
                  </a:lnTo>
                  <a:lnTo>
                    <a:pt x="19577" y="211991"/>
                  </a:lnTo>
                  <a:lnTo>
                    <a:pt x="19577" y="210313"/>
                  </a:lnTo>
                  <a:lnTo>
                    <a:pt x="19577" y="208635"/>
                  </a:lnTo>
                  <a:lnTo>
                    <a:pt x="19577" y="206957"/>
                  </a:lnTo>
                  <a:lnTo>
                    <a:pt x="17899" y="206957"/>
                  </a:lnTo>
                  <a:lnTo>
                    <a:pt x="17899" y="204720"/>
                  </a:lnTo>
                  <a:lnTo>
                    <a:pt x="16221" y="203042"/>
                  </a:lnTo>
                  <a:lnTo>
                    <a:pt x="16221" y="203042"/>
                  </a:lnTo>
                  <a:lnTo>
                    <a:pt x="16221" y="201363"/>
                  </a:lnTo>
                  <a:lnTo>
                    <a:pt x="16221" y="201363"/>
                  </a:lnTo>
                  <a:lnTo>
                    <a:pt x="16221" y="199685"/>
                  </a:lnTo>
                  <a:lnTo>
                    <a:pt x="16221" y="198007"/>
                  </a:lnTo>
                  <a:lnTo>
                    <a:pt x="14543" y="198007"/>
                  </a:lnTo>
                  <a:lnTo>
                    <a:pt x="14543" y="195770"/>
                  </a:lnTo>
                  <a:lnTo>
                    <a:pt x="12865" y="195770"/>
                  </a:lnTo>
                  <a:lnTo>
                    <a:pt x="12865" y="194092"/>
                  </a:lnTo>
                  <a:lnTo>
                    <a:pt x="12865" y="192414"/>
                  </a:lnTo>
                  <a:lnTo>
                    <a:pt x="12865" y="190736"/>
                  </a:lnTo>
                  <a:lnTo>
                    <a:pt x="10627" y="190736"/>
                  </a:lnTo>
                  <a:lnTo>
                    <a:pt x="10627" y="189058"/>
                  </a:lnTo>
                  <a:lnTo>
                    <a:pt x="8949" y="189058"/>
                  </a:lnTo>
                  <a:lnTo>
                    <a:pt x="8949" y="186821"/>
                  </a:lnTo>
                  <a:lnTo>
                    <a:pt x="8949" y="185143"/>
                  </a:lnTo>
                  <a:lnTo>
                    <a:pt x="7271" y="185143"/>
                  </a:lnTo>
                  <a:lnTo>
                    <a:pt x="7271" y="183465"/>
                  </a:lnTo>
                  <a:lnTo>
                    <a:pt x="5593" y="183465"/>
                  </a:lnTo>
                  <a:lnTo>
                    <a:pt x="3915" y="183465"/>
                  </a:lnTo>
                  <a:lnTo>
                    <a:pt x="1678" y="181786"/>
                  </a:lnTo>
                  <a:lnTo>
                    <a:pt x="1678" y="180108"/>
                  </a:lnTo>
                  <a:lnTo>
                    <a:pt x="0" y="180108"/>
                  </a:lnTo>
                  <a:lnTo>
                    <a:pt x="0" y="156616"/>
                  </a:lnTo>
                  <a:lnTo>
                    <a:pt x="0" y="142632"/>
                  </a:lnTo>
                  <a:lnTo>
                    <a:pt x="0" y="117462"/>
                  </a:lnTo>
                  <a:lnTo>
                    <a:pt x="0" y="115784"/>
                  </a:lnTo>
                  <a:lnTo>
                    <a:pt x="0" y="108513"/>
                  </a:lnTo>
                  <a:lnTo>
                    <a:pt x="25170" y="108513"/>
                  </a:lnTo>
                  <a:lnTo>
                    <a:pt x="25170" y="81664"/>
                  </a:lnTo>
                  <a:lnTo>
                    <a:pt x="25170" y="78308"/>
                  </a:lnTo>
                  <a:lnTo>
                    <a:pt x="25170" y="66003"/>
                  </a:lnTo>
                  <a:lnTo>
                    <a:pt x="25170" y="46426"/>
                  </a:lnTo>
                  <a:lnTo>
                    <a:pt x="25170" y="35798"/>
                  </a:lnTo>
                  <a:lnTo>
                    <a:pt x="25170" y="13984"/>
                  </a:lnTo>
                  <a:lnTo>
                    <a:pt x="28526" y="13984"/>
                  </a:lnTo>
                  <a:lnTo>
                    <a:pt x="32442" y="13984"/>
                  </a:lnTo>
                  <a:lnTo>
                    <a:pt x="35798" y="13984"/>
                  </a:lnTo>
                  <a:lnTo>
                    <a:pt x="37476" y="13984"/>
                  </a:lnTo>
                  <a:lnTo>
                    <a:pt x="39154" y="13984"/>
                  </a:lnTo>
                  <a:lnTo>
                    <a:pt x="43069" y="12306"/>
                  </a:lnTo>
                  <a:lnTo>
                    <a:pt x="52019" y="10628"/>
                  </a:lnTo>
                  <a:lnTo>
                    <a:pt x="55375" y="10628"/>
                  </a:lnTo>
                  <a:lnTo>
                    <a:pt x="60968" y="8950"/>
                  </a:lnTo>
                  <a:lnTo>
                    <a:pt x="67680" y="7272"/>
                  </a:lnTo>
                  <a:lnTo>
                    <a:pt x="73274" y="7272"/>
                  </a:lnTo>
                  <a:lnTo>
                    <a:pt x="74952" y="7272"/>
                  </a:lnTo>
                  <a:lnTo>
                    <a:pt x="78308" y="7272"/>
                  </a:lnTo>
                  <a:lnTo>
                    <a:pt x="80545" y="7272"/>
                  </a:lnTo>
                  <a:lnTo>
                    <a:pt x="80545" y="8950"/>
                  </a:lnTo>
                  <a:lnTo>
                    <a:pt x="80545" y="10628"/>
                  </a:lnTo>
                  <a:lnTo>
                    <a:pt x="80545" y="12306"/>
                  </a:lnTo>
                  <a:lnTo>
                    <a:pt x="82223" y="12306"/>
                  </a:lnTo>
                  <a:lnTo>
                    <a:pt x="83901" y="12306"/>
                  </a:lnTo>
                  <a:lnTo>
                    <a:pt x="83901" y="13984"/>
                  </a:lnTo>
                  <a:lnTo>
                    <a:pt x="85579" y="13984"/>
                  </a:lnTo>
                  <a:lnTo>
                    <a:pt x="85579" y="15662"/>
                  </a:lnTo>
                  <a:lnTo>
                    <a:pt x="85579" y="17899"/>
                  </a:lnTo>
                  <a:lnTo>
                    <a:pt x="85579" y="19577"/>
                  </a:lnTo>
                  <a:lnTo>
                    <a:pt x="87257" y="19577"/>
                  </a:lnTo>
                  <a:lnTo>
                    <a:pt x="87257" y="17899"/>
                  </a:lnTo>
                  <a:lnTo>
                    <a:pt x="89495" y="17899"/>
                  </a:lnTo>
                  <a:lnTo>
                    <a:pt x="89495" y="15662"/>
                  </a:lnTo>
                  <a:lnTo>
                    <a:pt x="91173" y="15662"/>
                  </a:lnTo>
                  <a:lnTo>
                    <a:pt x="91173" y="13984"/>
                  </a:lnTo>
                  <a:lnTo>
                    <a:pt x="92851" y="13984"/>
                  </a:lnTo>
                  <a:lnTo>
                    <a:pt x="92851" y="12306"/>
                  </a:lnTo>
                  <a:lnTo>
                    <a:pt x="94529" y="12306"/>
                  </a:lnTo>
                  <a:lnTo>
                    <a:pt x="94529" y="10628"/>
                  </a:lnTo>
                  <a:lnTo>
                    <a:pt x="96207" y="10628"/>
                  </a:lnTo>
                  <a:lnTo>
                    <a:pt x="96207" y="8950"/>
                  </a:lnTo>
                  <a:lnTo>
                    <a:pt x="98444" y="8950"/>
                  </a:lnTo>
                  <a:lnTo>
                    <a:pt x="98444" y="7272"/>
                  </a:lnTo>
                  <a:lnTo>
                    <a:pt x="100122" y="7272"/>
                  </a:lnTo>
                  <a:lnTo>
                    <a:pt x="101800" y="7272"/>
                  </a:lnTo>
                  <a:lnTo>
                    <a:pt x="103478" y="7272"/>
                  </a:lnTo>
                  <a:lnTo>
                    <a:pt x="103478" y="5034"/>
                  </a:lnTo>
                  <a:lnTo>
                    <a:pt x="105156" y="5034"/>
                  </a:lnTo>
                  <a:lnTo>
                    <a:pt x="106834" y="5034"/>
                  </a:lnTo>
                  <a:lnTo>
                    <a:pt x="106834" y="7272"/>
                  </a:lnTo>
                  <a:lnTo>
                    <a:pt x="109072" y="7272"/>
                  </a:lnTo>
                  <a:lnTo>
                    <a:pt x="110750" y="7272"/>
                  </a:lnTo>
                  <a:lnTo>
                    <a:pt x="110750" y="5034"/>
                  </a:lnTo>
                  <a:lnTo>
                    <a:pt x="112428" y="5034"/>
                  </a:lnTo>
                  <a:lnTo>
                    <a:pt x="114106" y="5034"/>
                  </a:lnTo>
                  <a:lnTo>
                    <a:pt x="114106" y="3356"/>
                  </a:lnTo>
                  <a:lnTo>
                    <a:pt x="114106" y="1678"/>
                  </a:lnTo>
                  <a:lnTo>
                    <a:pt x="115784" y="1678"/>
                  </a:lnTo>
                  <a:lnTo>
                    <a:pt x="118021" y="1678"/>
                  </a:lnTo>
                  <a:lnTo>
                    <a:pt x="119699" y="1678"/>
                  </a:lnTo>
                  <a:lnTo>
                    <a:pt x="121377" y="1678"/>
                  </a:lnTo>
                  <a:lnTo>
                    <a:pt x="123055" y="1678"/>
                  </a:lnTo>
                  <a:lnTo>
                    <a:pt x="123055" y="0"/>
                  </a:lnTo>
                  <a:lnTo>
                    <a:pt x="124733" y="0"/>
                  </a:lnTo>
                  <a:lnTo>
                    <a:pt x="126971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AE49F15C-FA01-862B-A10D-25E15496EC82}"/>
                </a:ext>
              </a:extLst>
            </p:cNvPr>
            <p:cNvSpPr/>
            <p:nvPr/>
          </p:nvSpPr>
          <p:spPr>
            <a:xfrm>
              <a:off x="3364200" y="4218732"/>
              <a:ext cx="538087" cy="554308"/>
            </a:xfrm>
            <a:custGeom>
              <a:avLst/>
              <a:gdLst>
                <a:gd name="csX0" fmla="*/ 538088 w 538087"/>
                <a:gd name="csY0" fmla="*/ 554309 h 554308"/>
                <a:gd name="csX1" fmla="*/ 538088 w 538087"/>
                <a:gd name="csY1" fmla="*/ 552631 h 554308"/>
                <a:gd name="csX2" fmla="*/ 538088 w 538087"/>
                <a:gd name="csY2" fmla="*/ 554309 h 554308"/>
                <a:gd name="csX3" fmla="*/ 5034 w 538087"/>
                <a:gd name="csY3" fmla="*/ 85579 h 554308"/>
                <a:gd name="csX4" fmla="*/ 7271 w 538087"/>
                <a:gd name="csY4" fmla="*/ 83901 h 554308"/>
                <a:gd name="csX5" fmla="*/ 8950 w 538087"/>
                <a:gd name="csY5" fmla="*/ 83901 h 554308"/>
                <a:gd name="csX6" fmla="*/ 7271 w 538087"/>
                <a:gd name="csY6" fmla="*/ 85579 h 554308"/>
                <a:gd name="csX7" fmla="*/ 5034 w 538087"/>
                <a:gd name="csY7" fmla="*/ 85579 h 554308"/>
                <a:gd name="csX8" fmla="*/ 8950 w 538087"/>
                <a:gd name="csY8" fmla="*/ 83901 h 554308"/>
                <a:gd name="csX9" fmla="*/ 10628 w 538087"/>
                <a:gd name="csY9" fmla="*/ 83901 h 554308"/>
                <a:gd name="csX10" fmla="*/ 8950 w 538087"/>
                <a:gd name="csY10" fmla="*/ 83901 h 554308"/>
                <a:gd name="csX11" fmla="*/ 10628 w 538087"/>
                <a:gd name="csY11" fmla="*/ 83901 h 554308"/>
                <a:gd name="csX12" fmla="*/ 10628 w 538087"/>
                <a:gd name="csY12" fmla="*/ 82223 h 554308"/>
                <a:gd name="csX13" fmla="*/ 10628 w 538087"/>
                <a:gd name="csY13" fmla="*/ 83901 h 554308"/>
                <a:gd name="csX14" fmla="*/ 0 w 538087"/>
                <a:gd name="csY14" fmla="*/ 82223 h 554308"/>
                <a:gd name="csX15" fmla="*/ 1678 w 538087"/>
                <a:gd name="csY15" fmla="*/ 79986 h 554308"/>
                <a:gd name="csX16" fmla="*/ 1678 w 538087"/>
                <a:gd name="csY16" fmla="*/ 82223 h 554308"/>
                <a:gd name="csX17" fmla="*/ 0 w 538087"/>
                <a:gd name="csY17" fmla="*/ 82223 h 554308"/>
                <a:gd name="csX18" fmla="*/ 1678 w 538087"/>
                <a:gd name="csY18" fmla="*/ 79986 h 554308"/>
                <a:gd name="csX19" fmla="*/ 1678 w 538087"/>
                <a:gd name="csY19" fmla="*/ 78308 h 554308"/>
                <a:gd name="csX20" fmla="*/ 5034 w 538087"/>
                <a:gd name="csY20" fmla="*/ 78308 h 554308"/>
                <a:gd name="csX21" fmla="*/ 3356 w 538087"/>
                <a:gd name="csY21" fmla="*/ 78308 h 554308"/>
                <a:gd name="csX22" fmla="*/ 3356 w 538087"/>
                <a:gd name="csY22" fmla="*/ 79986 h 554308"/>
                <a:gd name="csX23" fmla="*/ 1678 w 538087"/>
                <a:gd name="csY23" fmla="*/ 79986 h 554308"/>
                <a:gd name="csX24" fmla="*/ 16221 w 538087"/>
                <a:gd name="csY24" fmla="*/ 73274 h 554308"/>
                <a:gd name="csX25" fmla="*/ 16221 w 538087"/>
                <a:gd name="csY25" fmla="*/ 71037 h 554308"/>
                <a:gd name="csX26" fmla="*/ 16221 w 538087"/>
                <a:gd name="csY26" fmla="*/ 73274 h 554308"/>
                <a:gd name="csX27" fmla="*/ 3356 w 538087"/>
                <a:gd name="csY27" fmla="*/ 71037 h 554308"/>
                <a:gd name="csX28" fmla="*/ 5034 w 538087"/>
                <a:gd name="csY28" fmla="*/ 71037 h 554308"/>
                <a:gd name="csX29" fmla="*/ 3356 w 538087"/>
                <a:gd name="csY29" fmla="*/ 71037 h 554308"/>
                <a:gd name="csX30" fmla="*/ 5034 w 538087"/>
                <a:gd name="csY30" fmla="*/ 71037 h 554308"/>
                <a:gd name="csX31" fmla="*/ 5034 w 538087"/>
                <a:gd name="csY31" fmla="*/ 69358 h 554308"/>
                <a:gd name="csX32" fmla="*/ 7271 w 538087"/>
                <a:gd name="csY32" fmla="*/ 69358 h 554308"/>
                <a:gd name="csX33" fmla="*/ 5034 w 538087"/>
                <a:gd name="csY33" fmla="*/ 71037 h 554308"/>
                <a:gd name="csX34" fmla="*/ 5034 w 538087"/>
                <a:gd name="csY34" fmla="*/ 69358 h 554308"/>
                <a:gd name="csX35" fmla="*/ 5034 w 538087"/>
                <a:gd name="csY35" fmla="*/ 67680 h 554308"/>
                <a:gd name="csX36" fmla="*/ 7271 w 538087"/>
                <a:gd name="csY36" fmla="*/ 67680 h 554308"/>
                <a:gd name="csX37" fmla="*/ 5034 w 538087"/>
                <a:gd name="csY37" fmla="*/ 69358 h 554308"/>
                <a:gd name="csX38" fmla="*/ 12306 w 538087"/>
                <a:gd name="csY38" fmla="*/ 62646 h 554308"/>
                <a:gd name="csX39" fmla="*/ 12306 w 538087"/>
                <a:gd name="csY39" fmla="*/ 60409 h 554308"/>
                <a:gd name="csX40" fmla="*/ 13984 w 538087"/>
                <a:gd name="csY40" fmla="*/ 58731 h 554308"/>
                <a:gd name="csX41" fmla="*/ 13984 w 538087"/>
                <a:gd name="csY41" fmla="*/ 57053 h 554308"/>
                <a:gd name="csX42" fmla="*/ 13984 w 538087"/>
                <a:gd name="csY42" fmla="*/ 57053 h 554308"/>
                <a:gd name="csX43" fmla="*/ 13984 w 538087"/>
                <a:gd name="csY43" fmla="*/ 55375 h 554308"/>
                <a:gd name="csX44" fmla="*/ 17899 w 538087"/>
                <a:gd name="csY44" fmla="*/ 55375 h 554308"/>
                <a:gd name="csX45" fmla="*/ 17899 w 538087"/>
                <a:gd name="csY45" fmla="*/ 57053 h 554308"/>
                <a:gd name="csX46" fmla="*/ 19577 w 538087"/>
                <a:gd name="csY46" fmla="*/ 57053 h 554308"/>
                <a:gd name="csX47" fmla="*/ 19577 w 538087"/>
                <a:gd name="csY47" fmla="*/ 58731 h 554308"/>
                <a:gd name="csX48" fmla="*/ 17899 w 538087"/>
                <a:gd name="csY48" fmla="*/ 58731 h 554308"/>
                <a:gd name="csX49" fmla="*/ 17899 w 538087"/>
                <a:gd name="csY49" fmla="*/ 60409 h 554308"/>
                <a:gd name="csX50" fmla="*/ 16221 w 538087"/>
                <a:gd name="csY50" fmla="*/ 60409 h 554308"/>
                <a:gd name="csX51" fmla="*/ 13984 w 538087"/>
                <a:gd name="csY51" fmla="*/ 62646 h 554308"/>
                <a:gd name="csX52" fmla="*/ 12306 w 538087"/>
                <a:gd name="csY52" fmla="*/ 62646 h 554308"/>
                <a:gd name="csX53" fmla="*/ 31883 w 538087"/>
                <a:gd name="csY53" fmla="*/ 53697 h 554308"/>
                <a:gd name="csX54" fmla="*/ 30205 w 538087"/>
                <a:gd name="csY54" fmla="*/ 53697 h 554308"/>
                <a:gd name="csX55" fmla="*/ 30205 w 538087"/>
                <a:gd name="csY55" fmla="*/ 51460 h 554308"/>
                <a:gd name="csX56" fmla="*/ 28527 w 538087"/>
                <a:gd name="csY56" fmla="*/ 49781 h 554308"/>
                <a:gd name="csX57" fmla="*/ 28527 w 538087"/>
                <a:gd name="csY57" fmla="*/ 48103 h 554308"/>
                <a:gd name="csX58" fmla="*/ 31883 w 538087"/>
                <a:gd name="csY58" fmla="*/ 48103 h 554308"/>
                <a:gd name="csX59" fmla="*/ 33561 w 538087"/>
                <a:gd name="csY59" fmla="*/ 49781 h 554308"/>
                <a:gd name="csX60" fmla="*/ 33561 w 538087"/>
                <a:gd name="csY60" fmla="*/ 53697 h 554308"/>
                <a:gd name="csX61" fmla="*/ 31883 w 538087"/>
                <a:gd name="csY61" fmla="*/ 53697 h 554308"/>
                <a:gd name="csX62" fmla="*/ 49782 w 538087"/>
                <a:gd name="csY62" fmla="*/ 49781 h 554308"/>
                <a:gd name="csX63" fmla="*/ 51460 w 538087"/>
                <a:gd name="csY63" fmla="*/ 49781 h 554308"/>
                <a:gd name="csX64" fmla="*/ 49782 w 538087"/>
                <a:gd name="csY64" fmla="*/ 49781 h 554308"/>
                <a:gd name="csX65" fmla="*/ 51460 w 538087"/>
                <a:gd name="csY65" fmla="*/ 49781 h 554308"/>
                <a:gd name="csX66" fmla="*/ 51460 w 538087"/>
                <a:gd name="csY66" fmla="*/ 48103 h 554308"/>
                <a:gd name="csX67" fmla="*/ 53138 w 538087"/>
                <a:gd name="csY67" fmla="*/ 48103 h 554308"/>
                <a:gd name="csX68" fmla="*/ 51460 w 538087"/>
                <a:gd name="csY68" fmla="*/ 49781 h 554308"/>
                <a:gd name="csX69" fmla="*/ 37476 w 538087"/>
                <a:gd name="csY69" fmla="*/ 37476 h 554308"/>
                <a:gd name="csX70" fmla="*/ 39154 w 538087"/>
                <a:gd name="csY70" fmla="*/ 37476 h 554308"/>
                <a:gd name="csX71" fmla="*/ 37476 w 538087"/>
                <a:gd name="csY71" fmla="*/ 37476 h 554308"/>
                <a:gd name="csX72" fmla="*/ 40832 w 538087"/>
                <a:gd name="csY72" fmla="*/ 37476 h 554308"/>
                <a:gd name="csX73" fmla="*/ 42510 w 538087"/>
                <a:gd name="csY73" fmla="*/ 37476 h 554308"/>
                <a:gd name="csX74" fmla="*/ 40832 w 538087"/>
                <a:gd name="csY74" fmla="*/ 37476 h 554308"/>
                <a:gd name="csX75" fmla="*/ 37476 w 538087"/>
                <a:gd name="csY75" fmla="*/ 34120 h 554308"/>
                <a:gd name="csX76" fmla="*/ 37476 w 538087"/>
                <a:gd name="csY76" fmla="*/ 31883 h 554308"/>
                <a:gd name="csX77" fmla="*/ 39154 w 538087"/>
                <a:gd name="csY77" fmla="*/ 31883 h 554308"/>
                <a:gd name="csX78" fmla="*/ 40832 w 538087"/>
                <a:gd name="csY78" fmla="*/ 30204 h 554308"/>
                <a:gd name="csX79" fmla="*/ 42510 w 538087"/>
                <a:gd name="csY79" fmla="*/ 28526 h 554308"/>
                <a:gd name="csX80" fmla="*/ 44747 w 538087"/>
                <a:gd name="csY80" fmla="*/ 26848 h 554308"/>
                <a:gd name="csX81" fmla="*/ 46425 w 538087"/>
                <a:gd name="csY81" fmla="*/ 26848 h 554308"/>
                <a:gd name="csX82" fmla="*/ 46425 w 538087"/>
                <a:gd name="csY82" fmla="*/ 30204 h 554308"/>
                <a:gd name="csX83" fmla="*/ 44747 w 538087"/>
                <a:gd name="csY83" fmla="*/ 30204 h 554308"/>
                <a:gd name="csX84" fmla="*/ 44747 w 538087"/>
                <a:gd name="csY84" fmla="*/ 34120 h 554308"/>
                <a:gd name="csX85" fmla="*/ 42510 w 538087"/>
                <a:gd name="csY85" fmla="*/ 34120 h 554308"/>
                <a:gd name="csX86" fmla="*/ 42510 w 538087"/>
                <a:gd name="csY86" fmla="*/ 35798 h 554308"/>
                <a:gd name="csX87" fmla="*/ 39154 w 538087"/>
                <a:gd name="csY87" fmla="*/ 35798 h 554308"/>
                <a:gd name="csX88" fmla="*/ 37476 w 538087"/>
                <a:gd name="csY88" fmla="*/ 34120 h 554308"/>
                <a:gd name="csX89" fmla="*/ 33561 w 538087"/>
                <a:gd name="csY89" fmla="*/ 8949 h 554308"/>
                <a:gd name="csX90" fmla="*/ 33561 w 538087"/>
                <a:gd name="csY90" fmla="*/ 5593 h 554308"/>
                <a:gd name="csX91" fmla="*/ 31883 w 538087"/>
                <a:gd name="csY91" fmla="*/ 5593 h 554308"/>
                <a:gd name="csX92" fmla="*/ 31883 w 538087"/>
                <a:gd name="csY92" fmla="*/ 0 h 554308"/>
                <a:gd name="csX93" fmla="*/ 33561 w 538087"/>
                <a:gd name="csY93" fmla="*/ 0 h 554308"/>
                <a:gd name="csX94" fmla="*/ 33561 w 538087"/>
                <a:gd name="csY94" fmla="*/ 1678 h 554308"/>
                <a:gd name="csX95" fmla="*/ 35798 w 538087"/>
                <a:gd name="csY95" fmla="*/ 1678 h 554308"/>
                <a:gd name="csX96" fmla="*/ 35798 w 538087"/>
                <a:gd name="csY96" fmla="*/ 3356 h 554308"/>
                <a:gd name="csX97" fmla="*/ 37476 w 538087"/>
                <a:gd name="csY97" fmla="*/ 3356 h 554308"/>
                <a:gd name="csX98" fmla="*/ 37476 w 538087"/>
                <a:gd name="csY98" fmla="*/ 7271 h 554308"/>
                <a:gd name="csX99" fmla="*/ 35798 w 538087"/>
                <a:gd name="csY99" fmla="*/ 7271 h 554308"/>
                <a:gd name="csX100" fmla="*/ 33561 w 538087"/>
                <a:gd name="csY100" fmla="*/ 8949 h 554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538087" h="554308">
                  <a:moveTo>
                    <a:pt x="538088" y="554309"/>
                  </a:moveTo>
                  <a:lnTo>
                    <a:pt x="538088" y="552631"/>
                  </a:lnTo>
                  <a:lnTo>
                    <a:pt x="538088" y="554309"/>
                  </a:lnTo>
                  <a:close/>
                  <a:moveTo>
                    <a:pt x="5034" y="85579"/>
                  </a:moveTo>
                  <a:lnTo>
                    <a:pt x="7271" y="83901"/>
                  </a:lnTo>
                  <a:lnTo>
                    <a:pt x="8950" y="83901"/>
                  </a:lnTo>
                  <a:lnTo>
                    <a:pt x="7271" y="85579"/>
                  </a:lnTo>
                  <a:lnTo>
                    <a:pt x="5034" y="85579"/>
                  </a:lnTo>
                  <a:close/>
                  <a:moveTo>
                    <a:pt x="8950" y="83901"/>
                  </a:moveTo>
                  <a:lnTo>
                    <a:pt x="10628" y="83901"/>
                  </a:lnTo>
                  <a:lnTo>
                    <a:pt x="8950" y="83901"/>
                  </a:lnTo>
                  <a:close/>
                  <a:moveTo>
                    <a:pt x="10628" y="83901"/>
                  </a:moveTo>
                  <a:lnTo>
                    <a:pt x="10628" y="82223"/>
                  </a:lnTo>
                  <a:lnTo>
                    <a:pt x="10628" y="83901"/>
                  </a:lnTo>
                  <a:close/>
                  <a:moveTo>
                    <a:pt x="0" y="82223"/>
                  </a:moveTo>
                  <a:lnTo>
                    <a:pt x="1678" y="79986"/>
                  </a:lnTo>
                  <a:lnTo>
                    <a:pt x="1678" y="82223"/>
                  </a:lnTo>
                  <a:lnTo>
                    <a:pt x="0" y="82223"/>
                  </a:lnTo>
                  <a:close/>
                  <a:moveTo>
                    <a:pt x="1678" y="79986"/>
                  </a:moveTo>
                  <a:lnTo>
                    <a:pt x="1678" y="78308"/>
                  </a:lnTo>
                  <a:lnTo>
                    <a:pt x="5034" y="78308"/>
                  </a:lnTo>
                  <a:lnTo>
                    <a:pt x="3356" y="78308"/>
                  </a:lnTo>
                  <a:lnTo>
                    <a:pt x="3356" y="79986"/>
                  </a:lnTo>
                  <a:lnTo>
                    <a:pt x="1678" y="79986"/>
                  </a:lnTo>
                  <a:close/>
                  <a:moveTo>
                    <a:pt x="16221" y="73274"/>
                  </a:moveTo>
                  <a:lnTo>
                    <a:pt x="16221" y="71037"/>
                  </a:lnTo>
                  <a:lnTo>
                    <a:pt x="16221" y="73274"/>
                  </a:lnTo>
                  <a:close/>
                  <a:moveTo>
                    <a:pt x="3356" y="71037"/>
                  </a:moveTo>
                  <a:lnTo>
                    <a:pt x="5034" y="71037"/>
                  </a:lnTo>
                  <a:lnTo>
                    <a:pt x="3356" y="71037"/>
                  </a:lnTo>
                  <a:close/>
                  <a:moveTo>
                    <a:pt x="5034" y="71037"/>
                  </a:moveTo>
                  <a:lnTo>
                    <a:pt x="5034" y="69358"/>
                  </a:lnTo>
                  <a:lnTo>
                    <a:pt x="7271" y="69358"/>
                  </a:lnTo>
                  <a:lnTo>
                    <a:pt x="5034" y="71037"/>
                  </a:lnTo>
                  <a:close/>
                  <a:moveTo>
                    <a:pt x="5034" y="69358"/>
                  </a:moveTo>
                  <a:lnTo>
                    <a:pt x="5034" y="67680"/>
                  </a:lnTo>
                  <a:lnTo>
                    <a:pt x="7271" y="67680"/>
                  </a:lnTo>
                  <a:lnTo>
                    <a:pt x="5034" y="69358"/>
                  </a:lnTo>
                  <a:close/>
                  <a:moveTo>
                    <a:pt x="12306" y="62646"/>
                  </a:moveTo>
                  <a:lnTo>
                    <a:pt x="12306" y="60409"/>
                  </a:lnTo>
                  <a:lnTo>
                    <a:pt x="13984" y="58731"/>
                  </a:lnTo>
                  <a:lnTo>
                    <a:pt x="13984" y="57053"/>
                  </a:lnTo>
                  <a:lnTo>
                    <a:pt x="13984" y="57053"/>
                  </a:lnTo>
                  <a:lnTo>
                    <a:pt x="13984" y="55375"/>
                  </a:lnTo>
                  <a:lnTo>
                    <a:pt x="17899" y="55375"/>
                  </a:lnTo>
                  <a:lnTo>
                    <a:pt x="17899" y="57053"/>
                  </a:lnTo>
                  <a:lnTo>
                    <a:pt x="19577" y="57053"/>
                  </a:lnTo>
                  <a:lnTo>
                    <a:pt x="19577" y="58731"/>
                  </a:lnTo>
                  <a:lnTo>
                    <a:pt x="17899" y="58731"/>
                  </a:lnTo>
                  <a:lnTo>
                    <a:pt x="17899" y="60409"/>
                  </a:lnTo>
                  <a:lnTo>
                    <a:pt x="16221" y="60409"/>
                  </a:lnTo>
                  <a:lnTo>
                    <a:pt x="13984" y="62646"/>
                  </a:lnTo>
                  <a:lnTo>
                    <a:pt x="12306" y="62646"/>
                  </a:lnTo>
                  <a:close/>
                  <a:moveTo>
                    <a:pt x="31883" y="53697"/>
                  </a:moveTo>
                  <a:lnTo>
                    <a:pt x="30205" y="53697"/>
                  </a:lnTo>
                  <a:lnTo>
                    <a:pt x="30205" y="51460"/>
                  </a:lnTo>
                  <a:lnTo>
                    <a:pt x="28527" y="49781"/>
                  </a:lnTo>
                  <a:lnTo>
                    <a:pt x="28527" y="48103"/>
                  </a:lnTo>
                  <a:lnTo>
                    <a:pt x="31883" y="48103"/>
                  </a:lnTo>
                  <a:lnTo>
                    <a:pt x="33561" y="49781"/>
                  </a:lnTo>
                  <a:lnTo>
                    <a:pt x="33561" y="53697"/>
                  </a:lnTo>
                  <a:lnTo>
                    <a:pt x="31883" y="53697"/>
                  </a:lnTo>
                  <a:close/>
                  <a:moveTo>
                    <a:pt x="49782" y="49781"/>
                  </a:moveTo>
                  <a:lnTo>
                    <a:pt x="51460" y="49781"/>
                  </a:lnTo>
                  <a:lnTo>
                    <a:pt x="49782" y="49781"/>
                  </a:lnTo>
                  <a:close/>
                  <a:moveTo>
                    <a:pt x="51460" y="49781"/>
                  </a:moveTo>
                  <a:lnTo>
                    <a:pt x="51460" y="48103"/>
                  </a:lnTo>
                  <a:lnTo>
                    <a:pt x="53138" y="48103"/>
                  </a:lnTo>
                  <a:lnTo>
                    <a:pt x="51460" y="49781"/>
                  </a:lnTo>
                  <a:close/>
                  <a:moveTo>
                    <a:pt x="37476" y="37476"/>
                  </a:moveTo>
                  <a:lnTo>
                    <a:pt x="39154" y="37476"/>
                  </a:lnTo>
                  <a:lnTo>
                    <a:pt x="37476" y="37476"/>
                  </a:lnTo>
                  <a:close/>
                  <a:moveTo>
                    <a:pt x="40832" y="37476"/>
                  </a:moveTo>
                  <a:lnTo>
                    <a:pt x="42510" y="37476"/>
                  </a:lnTo>
                  <a:lnTo>
                    <a:pt x="40832" y="37476"/>
                  </a:lnTo>
                  <a:close/>
                  <a:moveTo>
                    <a:pt x="37476" y="34120"/>
                  </a:moveTo>
                  <a:lnTo>
                    <a:pt x="37476" y="31883"/>
                  </a:lnTo>
                  <a:lnTo>
                    <a:pt x="39154" y="31883"/>
                  </a:lnTo>
                  <a:lnTo>
                    <a:pt x="40832" y="30204"/>
                  </a:lnTo>
                  <a:lnTo>
                    <a:pt x="42510" y="28526"/>
                  </a:lnTo>
                  <a:lnTo>
                    <a:pt x="44747" y="26848"/>
                  </a:lnTo>
                  <a:lnTo>
                    <a:pt x="46425" y="26848"/>
                  </a:lnTo>
                  <a:lnTo>
                    <a:pt x="46425" y="30204"/>
                  </a:lnTo>
                  <a:lnTo>
                    <a:pt x="44747" y="30204"/>
                  </a:lnTo>
                  <a:lnTo>
                    <a:pt x="44747" y="34120"/>
                  </a:lnTo>
                  <a:lnTo>
                    <a:pt x="42510" y="34120"/>
                  </a:lnTo>
                  <a:lnTo>
                    <a:pt x="42510" y="35798"/>
                  </a:lnTo>
                  <a:lnTo>
                    <a:pt x="39154" y="35798"/>
                  </a:lnTo>
                  <a:lnTo>
                    <a:pt x="37476" y="34120"/>
                  </a:lnTo>
                  <a:close/>
                  <a:moveTo>
                    <a:pt x="33561" y="8949"/>
                  </a:moveTo>
                  <a:lnTo>
                    <a:pt x="33561" y="5593"/>
                  </a:lnTo>
                  <a:lnTo>
                    <a:pt x="31883" y="5593"/>
                  </a:lnTo>
                  <a:lnTo>
                    <a:pt x="31883" y="0"/>
                  </a:lnTo>
                  <a:lnTo>
                    <a:pt x="33561" y="0"/>
                  </a:lnTo>
                  <a:lnTo>
                    <a:pt x="33561" y="1678"/>
                  </a:lnTo>
                  <a:lnTo>
                    <a:pt x="35798" y="1678"/>
                  </a:lnTo>
                  <a:lnTo>
                    <a:pt x="35798" y="3356"/>
                  </a:lnTo>
                  <a:lnTo>
                    <a:pt x="37476" y="3356"/>
                  </a:lnTo>
                  <a:lnTo>
                    <a:pt x="37476" y="7271"/>
                  </a:lnTo>
                  <a:lnTo>
                    <a:pt x="35798" y="7271"/>
                  </a:lnTo>
                  <a:lnTo>
                    <a:pt x="33561" y="894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2CB4213-C0B5-D77B-2E77-8F35DF5BB520}"/>
                </a:ext>
              </a:extLst>
            </p:cNvPr>
            <p:cNvSpPr/>
            <p:nvPr/>
          </p:nvSpPr>
          <p:spPr>
            <a:xfrm>
              <a:off x="3362522" y="4256208"/>
              <a:ext cx="60408" cy="51459"/>
            </a:xfrm>
            <a:custGeom>
              <a:avLst/>
              <a:gdLst>
                <a:gd name="csX0" fmla="*/ 0 w 60408"/>
                <a:gd name="csY0" fmla="*/ 51459 h 51459"/>
                <a:gd name="csX1" fmla="*/ 0 w 60408"/>
                <a:gd name="csY1" fmla="*/ 48103 h 51459"/>
                <a:gd name="csX2" fmla="*/ 1678 w 60408"/>
                <a:gd name="csY2" fmla="*/ 48103 h 51459"/>
                <a:gd name="csX3" fmla="*/ 1678 w 60408"/>
                <a:gd name="csY3" fmla="*/ 44747 h 51459"/>
                <a:gd name="csX4" fmla="*/ 3356 w 60408"/>
                <a:gd name="csY4" fmla="*/ 44747 h 51459"/>
                <a:gd name="csX5" fmla="*/ 3356 w 60408"/>
                <a:gd name="csY5" fmla="*/ 42510 h 51459"/>
                <a:gd name="csX6" fmla="*/ 5034 w 60408"/>
                <a:gd name="csY6" fmla="*/ 42510 h 51459"/>
                <a:gd name="csX7" fmla="*/ 6712 w 60408"/>
                <a:gd name="csY7" fmla="*/ 40832 h 51459"/>
                <a:gd name="csX8" fmla="*/ 6712 w 60408"/>
                <a:gd name="csY8" fmla="*/ 31882 h 51459"/>
                <a:gd name="csX9" fmla="*/ 8949 w 60408"/>
                <a:gd name="csY9" fmla="*/ 31882 h 51459"/>
                <a:gd name="csX10" fmla="*/ 8949 w 60408"/>
                <a:gd name="csY10" fmla="*/ 30204 h 51459"/>
                <a:gd name="csX11" fmla="*/ 10628 w 60408"/>
                <a:gd name="csY11" fmla="*/ 30204 h 51459"/>
                <a:gd name="csX12" fmla="*/ 10628 w 60408"/>
                <a:gd name="csY12" fmla="*/ 28526 h 51459"/>
                <a:gd name="csX13" fmla="*/ 13984 w 60408"/>
                <a:gd name="csY13" fmla="*/ 28526 h 51459"/>
                <a:gd name="csX14" fmla="*/ 13984 w 60408"/>
                <a:gd name="csY14" fmla="*/ 30204 h 51459"/>
                <a:gd name="csX15" fmla="*/ 15662 w 60408"/>
                <a:gd name="csY15" fmla="*/ 30204 h 51459"/>
                <a:gd name="csX16" fmla="*/ 15662 w 60408"/>
                <a:gd name="csY16" fmla="*/ 31882 h 51459"/>
                <a:gd name="csX17" fmla="*/ 17899 w 60408"/>
                <a:gd name="csY17" fmla="*/ 31882 h 51459"/>
                <a:gd name="csX18" fmla="*/ 17899 w 60408"/>
                <a:gd name="csY18" fmla="*/ 37476 h 51459"/>
                <a:gd name="csX19" fmla="*/ 15662 w 60408"/>
                <a:gd name="csY19" fmla="*/ 37476 h 51459"/>
                <a:gd name="csX20" fmla="*/ 15662 w 60408"/>
                <a:gd name="csY20" fmla="*/ 39154 h 51459"/>
                <a:gd name="csX21" fmla="*/ 13984 w 60408"/>
                <a:gd name="csY21" fmla="*/ 40832 h 51459"/>
                <a:gd name="csX22" fmla="*/ 12306 w 60408"/>
                <a:gd name="csY22" fmla="*/ 42510 h 51459"/>
                <a:gd name="csX23" fmla="*/ 10628 w 60408"/>
                <a:gd name="csY23" fmla="*/ 44747 h 51459"/>
                <a:gd name="csX24" fmla="*/ 10628 w 60408"/>
                <a:gd name="csY24" fmla="*/ 46425 h 51459"/>
                <a:gd name="csX25" fmla="*/ 6712 w 60408"/>
                <a:gd name="csY25" fmla="*/ 46425 h 51459"/>
                <a:gd name="csX26" fmla="*/ 6712 w 60408"/>
                <a:gd name="csY26" fmla="*/ 48103 h 51459"/>
                <a:gd name="csX27" fmla="*/ 6712 w 60408"/>
                <a:gd name="csY27" fmla="*/ 46425 h 51459"/>
                <a:gd name="csX28" fmla="*/ 6712 w 60408"/>
                <a:gd name="csY28" fmla="*/ 48103 h 51459"/>
                <a:gd name="csX29" fmla="*/ 5034 w 60408"/>
                <a:gd name="csY29" fmla="*/ 48103 h 51459"/>
                <a:gd name="csX30" fmla="*/ 5034 w 60408"/>
                <a:gd name="csY30" fmla="*/ 49781 h 51459"/>
                <a:gd name="csX31" fmla="*/ 3356 w 60408"/>
                <a:gd name="csY31" fmla="*/ 49781 h 51459"/>
                <a:gd name="csX32" fmla="*/ 3356 w 60408"/>
                <a:gd name="csY32" fmla="*/ 51459 h 51459"/>
                <a:gd name="csX33" fmla="*/ 3356 w 60408"/>
                <a:gd name="csY33" fmla="*/ 49781 h 51459"/>
                <a:gd name="csX34" fmla="*/ 3356 w 60408"/>
                <a:gd name="csY34" fmla="*/ 51459 h 51459"/>
                <a:gd name="csX35" fmla="*/ 0 w 60408"/>
                <a:gd name="csY35" fmla="*/ 51459 h 51459"/>
                <a:gd name="csX36" fmla="*/ 51460 w 60408"/>
                <a:gd name="csY36" fmla="*/ 17899 h 51459"/>
                <a:gd name="csX37" fmla="*/ 51460 w 60408"/>
                <a:gd name="csY37" fmla="*/ 16221 h 51459"/>
                <a:gd name="csX38" fmla="*/ 53138 w 60408"/>
                <a:gd name="csY38" fmla="*/ 16221 h 51459"/>
                <a:gd name="csX39" fmla="*/ 53138 w 60408"/>
                <a:gd name="csY39" fmla="*/ 13984 h 51459"/>
                <a:gd name="csX40" fmla="*/ 54816 w 60408"/>
                <a:gd name="csY40" fmla="*/ 13984 h 51459"/>
                <a:gd name="csX41" fmla="*/ 54816 w 60408"/>
                <a:gd name="csY41" fmla="*/ 12305 h 51459"/>
                <a:gd name="csX42" fmla="*/ 60409 w 60408"/>
                <a:gd name="csY42" fmla="*/ 12305 h 51459"/>
                <a:gd name="csX43" fmla="*/ 60409 w 60408"/>
                <a:gd name="csY43" fmla="*/ 17899 h 51459"/>
                <a:gd name="csX44" fmla="*/ 51460 w 60408"/>
                <a:gd name="csY44" fmla="*/ 17899 h 51459"/>
                <a:gd name="csX45" fmla="*/ 46425 w 60408"/>
                <a:gd name="csY45" fmla="*/ 16221 h 51459"/>
                <a:gd name="csX46" fmla="*/ 44188 w 60408"/>
                <a:gd name="csY46" fmla="*/ 13984 h 51459"/>
                <a:gd name="csX47" fmla="*/ 39154 w 60408"/>
                <a:gd name="csY47" fmla="*/ 13984 h 51459"/>
                <a:gd name="csX48" fmla="*/ 39154 w 60408"/>
                <a:gd name="csY48" fmla="*/ 12305 h 51459"/>
                <a:gd name="csX49" fmla="*/ 37476 w 60408"/>
                <a:gd name="csY49" fmla="*/ 12305 h 51459"/>
                <a:gd name="csX50" fmla="*/ 37476 w 60408"/>
                <a:gd name="csY50" fmla="*/ 10627 h 51459"/>
                <a:gd name="csX51" fmla="*/ 44188 w 60408"/>
                <a:gd name="csY51" fmla="*/ 10627 h 51459"/>
                <a:gd name="csX52" fmla="*/ 44188 w 60408"/>
                <a:gd name="csY52" fmla="*/ 7271 h 51459"/>
                <a:gd name="csX53" fmla="*/ 54816 w 60408"/>
                <a:gd name="csY53" fmla="*/ 7271 h 51459"/>
                <a:gd name="csX54" fmla="*/ 54816 w 60408"/>
                <a:gd name="csY54" fmla="*/ 5034 h 51459"/>
                <a:gd name="csX55" fmla="*/ 57053 w 60408"/>
                <a:gd name="csY55" fmla="*/ 5034 h 51459"/>
                <a:gd name="csX56" fmla="*/ 57053 w 60408"/>
                <a:gd name="csY56" fmla="*/ 8949 h 51459"/>
                <a:gd name="csX57" fmla="*/ 57053 w 60408"/>
                <a:gd name="csY57" fmla="*/ 7271 h 51459"/>
                <a:gd name="csX58" fmla="*/ 57053 w 60408"/>
                <a:gd name="csY58" fmla="*/ 8949 h 51459"/>
                <a:gd name="csX59" fmla="*/ 54816 w 60408"/>
                <a:gd name="csY59" fmla="*/ 10627 h 51459"/>
                <a:gd name="csX60" fmla="*/ 53138 w 60408"/>
                <a:gd name="csY60" fmla="*/ 10627 h 51459"/>
                <a:gd name="csX61" fmla="*/ 53138 w 60408"/>
                <a:gd name="csY61" fmla="*/ 12305 h 51459"/>
                <a:gd name="csX62" fmla="*/ 51460 w 60408"/>
                <a:gd name="csY62" fmla="*/ 12305 h 51459"/>
                <a:gd name="csX63" fmla="*/ 51460 w 60408"/>
                <a:gd name="csY63" fmla="*/ 13984 h 51459"/>
                <a:gd name="csX64" fmla="*/ 49782 w 60408"/>
                <a:gd name="csY64" fmla="*/ 16221 h 51459"/>
                <a:gd name="csX65" fmla="*/ 46425 w 60408"/>
                <a:gd name="csY65" fmla="*/ 16221 h 51459"/>
                <a:gd name="csX66" fmla="*/ 33561 w 60408"/>
                <a:gd name="csY66" fmla="*/ 10627 h 51459"/>
                <a:gd name="csX67" fmla="*/ 33561 w 60408"/>
                <a:gd name="csY67" fmla="*/ 8949 h 51459"/>
                <a:gd name="csX68" fmla="*/ 35239 w 60408"/>
                <a:gd name="csY68" fmla="*/ 8949 h 51459"/>
                <a:gd name="csX69" fmla="*/ 35239 w 60408"/>
                <a:gd name="csY69" fmla="*/ 1678 h 51459"/>
                <a:gd name="csX70" fmla="*/ 37476 w 60408"/>
                <a:gd name="csY70" fmla="*/ 1678 h 51459"/>
                <a:gd name="csX71" fmla="*/ 37476 w 60408"/>
                <a:gd name="csY71" fmla="*/ 0 h 51459"/>
                <a:gd name="csX72" fmla="*/ 46425 w 60408"/>
                <a:gd name="csY72" fmla="*/ 0 h 51459"/>
                <a:gd name="csX73" fmla="*/ 46425 w 60408"/>
                <a:gd name="csY73" fmla="*/ 1678 h 51459"/>
                <a:gd name="csX74" fmla="*/ 44188 w 60408"/>
                <a:gd name="csY74" fmla="*/ 3356 h 51459"/>
                <a:gd name="csX75" fmla="*/ 44188 w 60408"/>
                <a:gd name="csY75" fmla="*/ 5034 h 51459"/>
                <a:gd name="csX76" fmla="*/ 40832 w 60408"/>
                <a:gd name="csY76" fmla="*/ 5034 h 51459"/>
                <a:gd name="csX77" fmla="*/ 40832 w 60408"/>
                <a:gd name="csY77" fmla="*/ 7271 h 51459"/>
                <a:gd name="csX78" fmla="*/ 39154 w 60408"/>
                <a:gd name="csY78" fmla="*/ 7271 h 51459"/>
                <a:gd name="csX79" fmla="*/ 39154 w 60408"/>
                <a:gd name="csY79" fmla="*/ 8949 h 51459"/>
                <a:gd name="csX80" fmla="*/ 37476 w 60408"/>
                <a:gd name="csY80" fmla="*/ 10627 h 51459"/>
                <a:gd name="csX81" fmla="*/ 33561 w 60408"/>
                <a:gd name="csY81" fmla="*/ 10627 h 51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60408" h="51459">
                  <a:moveTo>
                    <a:pt x="0" y="51459"/>
                  </a:moveTo>
                  <a:lnTo>
                    <a:pt x="0" y="48103"/>
                  </a:lnTo>
                  <a:lnTo>
                    <a:pt x="1678" y="48103"/>
                  </a:lnTo>
                  <a:lnTo>
                    <a:pt x="1678" y="44747"/>
                  </a:lnTo>
                  <a:lnTo>
                    <a:pt x="3356" y="44747"/>
                  </a:lnTo>
                  <a:lnTo>
                    <a:pt x="3356" y="42510"/>
                  </a:lnTo>
                  <a:lnTo>
                    <a:pt x="5034" y="42510"/>
                  </a:lnTo>
                  <a:lnTo>
                    <a:pt x="6712" y="40832"/>
                  </a:lnTo>
                  <a:lnTo>
                    <a:pt x="6712" y="31882"/>
                  </a:lnTo>
                  <a:lnTo>
                    <a:pt x="8949" y="31882"/>
                  </a:lnTo>
                  <a:lnTo>
                    <a:pt x="8949" y="30204"/>
                  </a:lnTo>
                  <a:lnTo>
                    <a:pt x="10628" y="30204"/>
                  </a:lnTo>
                  <a:lnTo>
                    <a:pt x="10628" y="28526"/>
                  </a:lnTo>
                  <a:lnTo>
                    <a:pt x="13984" y="28526"/>
                  </a:lnTo>
                  <a:lnTo>
                    <a:pt x="13984" y="30204"/>
                  </a:lnTo>
                  <a:lnTo>
                    <a:pt x="15662" y="30204"/>
                  </a:lnTo>
                  <a:lnTo>
                    <a:pt x="15662" y="31882"/>
                  </a:lnTo>
                  <a:lnTo>
                    <a:pt x="17899" y="31882"/>
                  </a:lnTo>
                  <a:lnTo>
                    <a:pt x="17899" y="37476"/>
                  </a:lnTo>
                  <a:lnTo>
                    <a:pt x="15662" y="37476"/>
                  </a:lnTo>
                  <a:lnTo>
                    <a:pt x="15662" y="39154"/>
                  </a:lnTo>
                  <a:lnTo>
                    <a:pt x="13984" y="40832"/>
                  </a:lnTo>
                  <a:lnTo>
                    <a:pt x="12306" y="42510"/>
                  </a:lnTo>
                  <a:lnTo>
                    <a:pt x="10628" y="44747"/>
                  </a:lnTo>
                  <a:lnTo>
                    <a:pt x="10628" y="46425"/>
                  </a:lnTo>
                  <a:lnTo>
                    <a:pt x="6712" y="46425"/>
                  </a:lnTo>
                  <a:lnTo>
                    <a:pt x="6712" y="48103"/>
                  </a:lnTo>
                  <a:lnTo>
                    <a:pt x="6712" y="46425"/>
                  </a:lnTo>
                  <a:lnTo>
                    <a:pt x="6712" y="48103"/>
                  </a:lnTo>
                  <a:lnTo>
                    <a:pt x="5034" y="48103"/>
                  </a:lnTo>
                  <a:lnTo>
                    <a:pt x="5034" y="49781"/>
                  </a:lnTo>
                  <a:lnTo>
                    <a:pt x="3356" y="49781"/>
                  </a:lnTo>
                  <a:lnTo>
                    <a:pt x="3356" y="51459"/>
                  </a:lnTo>
                  <a:lnTo>
                    <a:pt x="3356" y="49781"/>
                  </a:lnTo>
                  <a:lnTo>
                    <a:pt x="3356" y="51459"/>
                  </a:lnTo>
                  <a:lnTo>
                    <a:pt x="0" y="51459"/>
                  </a:lnTo>
                  <a:close/>
                  <a:moveTo>
                    <a:pt x="51460" y="17899"/>
                  </a:moveTo>
                  <a:lnTo>
                    <a:pt x="51460" y="16221"/>
                  </a:lnTo>
                  <a:lnTo>
                    <a:pt x="53138" y="16221"/>
                  </a:lnTo>
                  <a:lnTo>
                    <a:pt x="53138" y="13984"/>
                  </a:lnTo>
                  <a:lnTo>
                    <a:pt x="54816" y="13984"/>
                  </a:lnTo>
                  <a:lnTo>
                    <a:pt x="54816" y="12305"/>
                  </a:lnTo>
                  <a:lnTo>
                    <a:pt x="60409" y="12305"/>
                  </a:lnTo>
                  <a:lnTo>
                    <a:pt x="60409" y="17899"/>
                  </a:lnTo>
                  <a:lnTo>
                    <a:pt x="51460" y="17899"/>
                  </a:lnTo>
                  <a:close/>
                  <a:moveTo>
                    <a:pt x="46425" y="16221"/>
                  </a:moveTo>
                  <a:lnTo>
                    <a:pt x="44188" y="13984"/>
                  </a:lnTo>
                  <a:lnTo>
                    <a:pt x="39154" y="13984"/>
                  </a:lnTo>
                  <a:lnTo>
                    <a:pt x="39154" y="12305"/>
                  </a:lnTo>
                  <a:lnTo>
                    <a:pt x="37476" y="12305"/>
                  </a:lnTo>
                  <a:lnTo>
                    <a:pt x="37476" y="10627"/>
                  </a:lnTo>
                  <a:lnTo>
                    <a:pt x="44188" y="10627"/>
                  </a:lnTo>
                  <a:lnTo>
                    <a:pt x="44188" y="7271"/>
                  </a:lnTo>
                  <a:lnTo>
                    <a:pt x="54816" y="7271"/>
                  </a:lnTo>
                  <a:lnTo>
                    <a:pt x="54816" y="5034"/>
                  </a:lnTo>
                  <a:lnTo>
                    <a:pt x="57053" y="5034"/>
                  </a:lnTo>
                  <a:lnTo>
                    <a:pt x="57053" y="8949"/>
                  </a:lnTo>
                  <a:lnTo>
                    <a:pt x="57053" y="7271"/>
                  </a:lnTo>
                  <a:lnTo>
                    <a:pt x="57053" y="8949"/>
                  </a:lnTo>
                  <a:lnTo>
                    <a:pt x="54816" y="10627"/>
                  </a:lnTo>
                  <a:lnTo>
                    <a:pt x="53138" y="10627"/>
                  </a:lnTo>
                  <a:lnTo>
                    <a:pt x="53138" y="12305"/>
                  </a:lnTo>
                  <a:lnTo>
                    <a:pt x="51460" y="12305"/>
                  </a:lnTo>
                  <a:lnTo>
                    <a:pt x="51460" y="13984"/>
                  </a:lnTo>
                  <a:lnTo>
                    <a:pt x="49782" y="16221"/>
                  </a:lnTo>
                  <a:lnTo>
                    <a:pt x="46425" y="16221"/>
                  </a:lnTo>
                  <a:close/>
                  <a:moveTo>
                    <a:pt x="33561" y="10627"/>
                  </a:moveTo>
                  <a:lnTo>
                    <a:pt x="33561" y="8949"/>
                  </a:lnTo>
                  <a:lnTo>
                    <a:pt x="35239" y="8949"/>
                  </a:lnTo>
                  <a:lnTo>
                    <a:pt x="35239" y="1678"/>
                  </a:lnTo>
                  <a:lnTo>
                    <a:pt x="37476" y="1678"/>
                  </a:lnTo>
                  <a:lnTo>
                    <a:pt x="37476" y="0"/>
                  </a:lnTo>
                  <a:lnTo>
                    <a:pt x="46425" y="0"/>
                  </a:lnTo>
                  <a:lnTo>
                    <a:pt x="46425" y="1678"/>
                  </a:lnTo>
                  <a:lnTo>
                    <a:pt x="44188" y="3356"/>
                  </a:lnTo>
                  <a:lnTo>
                    <a:pt x="44188" y="5034"/>
                  </a:lnTo>
                  <a:lnTo>
                    <a:pt x="40832" y="5034"/>
                  </a:lnTo>
                  <a:lnTo>
                    <a:pt x="40832" y="7271"/>
                  </a:lnTo>
                  <a:lnTo>
                    <a:pt x="39154" y="7271"/>
                  </a:lnTo>
                  <a:lnTo>
                    <a:pt x="39154" y="8949"/>
                  </a:lnTo>
                  <a:lnTo>
                    <a:pt x="37476" y="10627"/>
                  </a:lnTo>
                  <a:lnTo>
                    <a:pt x="33561" y="1062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B6A64F0-D868-9040-0576-646C3CFD57B0}"/>
                </a:ext>
              </a:extLst>
            </p:cNvPr>
            <p:cNvSpPr/>
            <p:nvPr/>
          </p:nvSpPr>
          <p:spPr>
            <a:xfrm>
              <a:off x="7327702" y="4151052"/>
              <a:ext cx="26288" cy="24611"/>
            </a:xfrm>
            <a:custGeom>
              <a:avLst/>
              <a:gdLst>
                <a:gd name="csX0" fmla="*/ 10628 w 26288"/>
                <a:gd name="csY0" fmla="*/ 24611 h 24611"/>
                <a:gd name="csX1" fmla="*/ 10628 w 26288"/>
                <a:gd name="csY1" fmla="*/ 22933 h 24611"/>
                <a:gd name="csX2" fmla="*/ 8949 w 26288"/>
                <a:gd name="csY2" fmla="*/ 22933 h 24611"/>
                <a:gd name="csX3" fmla="*/ 8949 w 26288"/>
                <a:gd name="csY3" fmla="*/ 21255 h 24611"/>
                <a:gd name="csX4" fmla="*/ 6712 w 26288"/>
                <a:gd name="csY4" fmla="*/ 21255 h 24611"/>
                <a:gd name="csX5" fmla="*/ 6712 w 26288"/>
                <a:gd name="csY5" fmla="*/ 17899 h 24611"/>
                <a:gd name="csX6" fmla="*/ 3356 w 26288"/>
                <a:gd name="csY6" fmla="*/ 17899 h 24611"/>
                <a:gd name="csX7" fmla="*/ 3356 w 26288"/>
                <a:gd name="csY7" fmla="*/ 13984 h 24611"/>
                <a:gd name="csX8" fmla="*/ 1678 w 26288"/>
                <a:gd name="csY8" fmla="*/ 13984 h 24611"/>
                <a:gd name="csX9" fmla="*/ 1678 w 26288"/>
                <a:gd name="csY9" fmla="*/ 12306 h 24611"/>
                <a:gd name="csX10" fmla="*/ 0 w 26288"/>
                <a:gd name="csY10" fmla="*/ 12306 h 24611"/>
                <a:gd name="csX11" fmla="*/ 0 w 26288"/>
                <a:gd name="csY11" fmla="*/ 10628 h 24611"/>
                <a:gd name="csX12" fmla="*/ 3356 w 26288"/>
                <a:gd name="csY12" fmla="*/ 10628 h 24611"/>
                <a:gd name="csX13" fmla="*/ 3356 w 26288"/>
                <a:gd name="csY13" fmla="*/ 8950 h 24611"/>
                <a:gd name="csX14" fmla="*/ 6712 w 26288"/>
                <a:gd name="csY14" fmla="*/ 8950 h 24611"/>
                <a:gd name="csX15" fmla="*/ 8949 w 26288"/>
                <a:gd name="csY15" fmla="*/ 7272 h 24611"/>
                <a:gd name="csX16" fmla="*/ 8949 w 26288"/>
                <a:gd name="csY16" fmla="*/ 5034 h 24611"/>
                <a:gd name="csX17" fmla="*/ 12305 w 26288"/>
                <a:gd name="csY17" fmla="*/ 5034 h 24611"/>
                <a:gd name="csX18" fmla="*/ 12305 w 26288"/>
                <a:gd name="csY18" fmla="*/ 3356 h 24611"/>
                <a:gd name="csX19" fmla="*/ 13984 w 26288"/>
                <a:gd name="csY19" fmla="*/ 3356 h 24611"/>
                <a:gd name="csX20" fmla="*/ 13984 w 26288"/>
                <a:gd name="csY20" fmla="*/ 1678 h 24611"/>
                <a:gd name="csX21" fmla="*/ 15661 w 26288"/>
                <a:gd name="csY21" fmla="*/ 1678 h 24611"/>
                <a:gd name="csX22" fmla="*/ 17899 w 26288"/>
                <a:gd name="csY22" fmla="*/ 0 h 24611"/>
                <a:gd name="csX23" fmla="*/ 19577 w 26288"/>
                <a:gd name="csY23" fmla="*/ 0 h 24611"/>
                <a:gd name="csX24" fmla="*/ 19577 w 26288"/>
                <a:gd name="csY24" fmla="*/ 5034 h 24611"/>
                <a:gd name="csX25" fmla="*/ 15661 w 26288"/>
                <a:gd name="csY25" fmla="*/ 5034 h 24611"/>
                <a:gd name="csX26" fmla="*/ 15661 w 26288"/>
                <a:gd name="csY26" fmla="*/ 7272 h 24611"/>
                <a:gd name="csX27" fmla="*/ 13984 w 26288"/>
                <a:gd name="csY27" fmla="*/ 7272 h 24611"/>
                <a:gd name="csX28" fmla="*/ 13984 w 26288"/>
                <a:gd name="csY28" fmla="*/ 13984 h 24611"/>
                <a:gd name="csX29" fmla="*/ 15661 w 26288"/>
                <a:gd name="csY29" fmla="*/ 13984 h 24611"/>
                <a:gd name="csX30" fmla="*/ 15661 w 26288"/>
                <a:gd name="csY30" fmla="*/ 17899 h 24611"/>
                <a:gd name="csX31" fmla="*/ 13984 w 26288"/>
                <a:gd name="csY31" fmla="*/ 17899 h 24611"/>
                <a:gd name="csX32" fmla="*/ 15661 w 26288"/>
                <a:gd name="csY32" fmla="*/ 17899 h 24611"/>
                <a:gd name="csX33" fmla="*/ 15661 w 26288"/>
                <a:gd name="csY33" fmla="*/ 19577 h 24611"/>
                <a:gd name="csX34" fmla="*/ 13984 w 26288"/>
                <a:gd name="csY34" fmla="*/ 19577 h 24611"/>
                <a:gd name="csX35" fmla="*/ 13984 w 26288"/>
                <a:gd name="csY35" fmla="*/ 22933 h 24611"/>
                <a:gd name="csX36" fmla="*/ 12305 w 26288"/>
                <a:gd name="csY36" fmla="*/ 22933 h 24611"/>
                <a:gd name="csX37" fmla="*/ 12305 w 26288"/>
                <a:gd name="csY37" fmla="*/ 24611 h 24611"/>
                <a:gd name="csX38" fmla="*/ 10628 w 26288"/>
                <a:gd name="csY38" fmla="*/ 24611 h 24611"/>
                <a:gd name="csX39" fmla="*/ 26289 w 26288"/>
                <a:gd name="csY39" fmla="*/ 16221 h 24611"/>
                <a:gd name="csX40" fmla="*/ 21255 w 26288"/>
                <a:gd name="csY40" fmla="*/ 16221 h 24611"/>
                <a:gd name="csX41" fmla="*/ 21255 w 26288"/>
                <a:gd name="csY41" fmla="*/ 10628 h 24611"/>
                <a:gd name="csX42" fmla="*/ 19577 w 26288"/>
                <a:gd name="csY42" fmla="*/ 10628 h 24611"/>
                <a:gd name="csX43" fmla="*/ 19577 w 26288"/>
                <a:gd name="csY43" fmla="*/ 5034 h 24611"/>
                <a:gd name="csX44" fmla="*/ 21255 w 26288"/>
                <a:gd name="csY44" fmla="*/ 3356 h 24611"/>
                <a:gd name="csX45" fmla="*/ 22933 w 26288"/>
                <a:gd name="csY45" fmla="*/ 3356 h 24611"/>
                <a:gd name="csX46" fmla="*/ 22933 w 26288"/>
                <a:gd name="csY46" fmla="*/ 5034 h 24611"/>
                <a:gd name="csX47" fmla="*/ 24611 w 26288"/>
                <a:gd name="csY47" fmla="*/ 5034 h 24611"/>
                <a:gd name="csX48" fmla="*/ 24611 w 26288"/>
                <a:gd name="csY48" fmla="*/ 8950 h 24611"/>
                <a:gd name="csX49" fmla="*/ 26289 w 26288"/>
                <a:gd name="csY49" fmla="*/ 8950 h 24611"/>
                <a:gd name="csX50" fmla="*/ 26289 w 26288"/>
                <a:gd name="csY50" fmla="*/ 10628 h 24611"/>
                <a:gd name="csX51" fmla="*/ 24611 w 26288"/>
                <a:gd name="csY51" fmla="*/ 10628 h 24611"/>
                <a:gd name="csX52" fmla="*/ 24611 w 26288"/>
                <a:gd name="csY52" fmla="*/ 12306 h 24611"/>
                <a:gd name="csX53" fmla="*/ 26289 w 26288"/>
                <a:gd name="csY53" fmla="*/ 12306 h 24611"/>
                <a:gd name="csX54" fmla="*/ 26289 w 26288"/>
                <a:gd name="csY54" fmla="*/ 13984 h 24611"/>
                <a:gd name="csX55" fmla="*/ 26289 w 26288"/>
                <a:gd name="csY55" fmla="*/ 13984 h 24611"/>
                <a:gd name="csX56" fmla="*/ 26289 w 26288"/>
                <a:gd name="csY56" fmla="*/ 16221 h 24611"/>
                <a:gd name="csX57" fmla="*/ 26289 w 26288"/>
                <a:gd name="csY57" fmla="*/ 16221 h 24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</a:cxnLst>
              <a:rect l="l" t="t" r="r" b="b"/>
              <a:pathLst>
                <a:path w="26288" h="24611">
                  <a:moveTo>
                    <a:pt x="10628" y="24611"/>
                  </a:moveTo>
                  <a:lnTo>
                    <a:pt x="10628" y="22933"/>
                  </a:lnTo>
                  <a:lnTo>
                    <a:pt x="8949" y="22933"/>
                  </a:lnTo>
                  <a:lnTo>
                    <a:pt x="8949" y="21255"/>
                  </a:lnTo>
                  <a:lnTo>
                    <a:pt x="6712" y="21255"/>
                  </a:lnTo>
                  <a:lnTo>
                    <a:pt x="6712" y="17899"/>
                  </a:lnTo>
                  <a:lnTo>
                    <a:pt x="3356" y="17899"/>
                  </a:lnTo>
                  <a:lnTo>
                    <a:pt x="3356" y="13984"/>
                  </a:lnTo>
                  <a:lnTo>
                    <a:pt x="1678" y="13984"/>
                  </a:lnTo>
                  <a:lnTo>
                    <a:pt x="1678" y="12306"/>
                  </a:lnTo>
                  <a:lnTo>
                    <a:pt x="0" y="12306"/>
                  </a:lnTo>
                  <a:lnTo>
                    <a:pt x="0" y="10628"/>
                  </a:lnTo>
                  <a:lnTo>
                    <a:pt x="3356" y="10628"/>
                  </a:lnTo>
                  <a:lnTo>
                    <a:pt x="3356" y="8950"/>
                  </a:lnTo>
                  <a:lnTo>
                    <a:pt x="6712" y="8950"/>
                  </a:lnTo>
                  <a:lnTo>
                    <a:pt x="8949" y="7272"/>
                  </a:lnTo>
                  <a:lnTo>
                    <a:pt x="8949" y="5034"/>
                  </a:lnTo>
                  <a:lnTo>
                    <a:pt x="12305" y="5034"/>
                  </a:lnTo>
                  <a:lnTo>
                    <a:pt x="12305" y="3356"/>
                  </a:lnTo>
                  <a:lnTo>
                    <a:pt x="13984" y="3356"/>
                  </a:lnTo>
                  <a:lnTo>
                    <a:pt x="13984" y="1678"/>
                  </a:lnTo>
                  <a:lnTo>
                    <a:pt x="15661" y="1678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19577" y="5034"/>
                  </a:lnTo>
                  <a:lnTo>
                    <a:pt x="15661" y="5034"/>
                  </a:lnTo>
                  <a:lnTo>
                    <a:pt x="15661" y="7272"/>
                  </a:lnTo>
                  <a:lnTo>
                    <a:pt x="13984" y="7272"/>
                  </a:lnTo>
                  <a:lnTo>
                    <a:pt x="13984" y="13984"/>
                  </a:lnTo>
                  <a:lnTo>
                    <a:pt x="15661" y="13984"/>
                  </a:lnTo>
                  <a:lnTo>
                    <a:pt x="15661" y="17899"/>
                  </a:lnTo>
                  <a:lnTo>
                    <a:pt x="13984" y="17899"/>
                  </a:lnTo>
                  <a:lnTo>
                    <a:pt x="15661" y="17899"/>
                  </a:lnTo>
                  <a:lnTo>
                    <a:pt x="15661" y="19577"/>
                  </a:lnTo>
                  <a:lnTo>
                    <a:pt x="13984" y="19577"/>
                  </a:lnTo>
                  <a:lnTo>
                    <a:pt x="13984" y="22933"/>
                  </a:lnTo>
                  <a:lnTo>
                    <a:pt x="12305" y="22933"/>
                  </a:lnTo>
                  <a:lnTo>
                    <a:pt x="12305" y="24611"/>
                  </a:lnTo>
                  <a:lnTo>
                    <a:pt x="10628" y="24611"/>
                  </a:lnTo>
                  <a:close/>
                  <a:moveTo>
                    <a:pt x="26289" y="16221"/>
                  </a:moveTo>
                  <a:lnTo>
                    <a:pt x="21255" y="16221"/>
                  </a:lnTo>
                  <a:lnTo>
                    <a:pt x="21255" y="10628"/>
                  </a:lnTo>
                  <a:lnTo>
                    <a:pt x="19577" y="10628"/>
                  </a:lnTo>
                  <a:lnTo>
                    <a:pt x="19577" y="5034"/>
                  </a:lnTo>
                  <a:lnTo>
                    <a:pt x="21255" y="3356"/>
                  </a:lnTo>
                  <a:lnTo>
                    <a:pt x="22933" y="3356"/>
                  </a:lnTo>
                  <a:lnTo>
                    <a:pt x="22933" y="5034"/>
                  </a:lnTo>
                  <a:lnTo>
                    <a:pt x="24611" y="5034"/>
                  </a:lnTo>
                  <a:lnTo>
                    <a:pt x="24611" y="8950"/>
                  </a:lnTo>
                  <a:lnTo>
                    <a:pt x="26289" y="8950"/>
                  </a:lnTo>
                  <a:lnTo>
                    <a:pt x="26289" y="10628"/>
                  </a:lnTo>
                  <a:lnTo>
                    <a:pt x="24611" y="10628"/>
                  </a:lnTo>
                  <a:lnTo>
                    <a:pt x="24611" y="12306"/>
                  </a:lnTo>
                  <a:lnTo>
                    <a:pt x="26289" y="12306"/>
                  </a:lnTo>
                  <a:lnTo>
                    <a:pt x="26289" y="13984"/>
                  </a:lnTo>
                  <a:lnTo>
                    <a:pt x="26289" y="13984"/>
                  </a:lnTo>
                  <a:lnTo>
                    <a:pt x="26289" y="16221"/>
                  </a:lnTo>
                  <a:lnTo>
                    <a:pt x="26289" y="1622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66D16FB-F5D9-0A23-92C2-5A249DE5F7B9}"/>
                </a:ext>
              </a:extLst>
            </p:cNvPr>
            <p:cNvSpPr/>
            <p:nvPr/>
          </p:nvSpPr>
          <p:spPr>
            <a:xfrm>
              <a:off x="5136198" y="3091657"/>
              <a:ext cx="148225" cy="98444"/>
            </a:xfrm>
            <a:custGeom>
              <a:avLst/>
              <a:gdLst>
                <a:gd name="csX0" fmla="*/ 7272 w 148225"/>
                <a:gd name="csY0" fmla="*/ 0 h 98444"/>
                <a:gd name="csX1" fmla="*/ 8950 w 148225"/>
                <a:gd name="csY1" fmla="*/ 0 h 98444"/>
                <a:gd name="csX2" fmla="*/ 8950 w 148225"/>
                <a:gd name="csY2" fmla="*/ 2237 h 98444"/>
                <a:gd name="csX3" fmla="*/ 10628 w 148225"/>
                <a:gd name="csY3" fmla="*/ 2237 h 98444"/>
                <a:gd name="csX4" fmla="*/ 10628 w 148225"/>
                <a:gd name="csY4" fmla="*/ 3915 h 98444"/>
                <a:gd name="csX5" fmla="*/ 12865 w 148225"/>
                <a:gd name="csY5" fmla="*/ 3915 h 98444"/>
                <a:gd name="csX6" fmla="*/ 14543 w 148225"/>
                <a:gd name="csY6" fmla="*/ 3915 h 98444"/>
                <a:gd name="csX7" fmla="*/ 14543 w 148225"/>
                <a:gd name="csY7" fmla="*/ 5593 h 98444"/>
                <a:gd name="csX8" fmla="*/ 16221 w 148225"/>
                <a:gd name="csY8" fmla="*/ 5593 h 98444"/>
                <a:gd name="csX9" fmla="*/ 16221 w 148225"/>
                <a:gd name="csY9" fmla="*/ 7271 h 98444"/>
                <a:gd name="csX10" fmla="*/ 14543 w 148225"/>
                <a:gd name="csY10" fmla="*/ 7271 h 98444"/>
                <a:gd name="csX11" fmla="*/ 12865 w 148225"/>
                <a:gd name="csY11" fmla="*/ 8949 h 98444"/>
                <a:gd name="csX12" fmla="*/ 10628 w 148225"/>
                <a:gd name="csY12" fmla="*/ 8949 h 98444"/>
                <a:gd name="csX13" fmla="*/ 10628 w 148225"/>
                <a:gd name="csY13" fmla="*/ 11187 h 98444"/>
                <a:gd name="csX14" fmla="*/ 10628 w 148225"/>
                <a:gd name="csY14" fmla="*/ 12865 h 98444"/>
                <a:gd name="csX15" fmla="*/ 10628 w 148225"/>
                <a:gd name="csY15" fmla="*/ 14543 h 98444"/>
                <a:gd name="csX16" fmla="*/ 12865 w 148225"/>
                <a:gd name="csY16" fmla="*/ 14543 h 98444"/>
                <a:gd name="csX17" fmla="*/ 14543 w 148225"/>
                <a:gd name="csY17" fmla="*/ 14543 h 98444"/>
                <a:gd name="csX18" fmla="*/ 16221 w 148225"/>
                <a:gd name="csY18" fmla="*/ 14543 h 98444"/>
                <a:gd name="csX19" fmla="*/ 17899 w 148225"/>
                <a:gd name="csY19" fmla="*/ 14543 h 98444"/>
                <a:gd name="csX20" fmla="*/ 19577 w 148225"/>
                <a:gd name="csY20" fmla="*/ 14543 h 98444"/>
                <a:gd name="csX21" fmla="*/ 21255 w 148225"/>
                <a:gd name="csY21" fmla="*/ 14543 h 98444"/>
                <a:gd name="csX22" fmla="*/ 21255 w 148225"/>
                <a:gd name="csY22" fmla="*/ 12865 h 98444"/>
                <a:gd name="csX23" fmla="*/ 23492 w 148225"/>
                <a:gd name="csY23" fmla="*/ 12865 h 98444"/>
                <a:gd name="csX24" fmla="*/ 25170 w 148225"/>
                <a:gd name="csY24" fmla="*/ 12865 h 98444"/>
                <a:gd name="csX25" fmla="*/ 26849 w 148225"/>
                <a:gd name="csY25" fmla="*/ 14543 h 98444"/>
                <a:gd name="csX26" fmla="*/ 28527 w 148225"/>
                <a:gd name="csY26" fmla="*/ 14543 h 98444"/>
                <a:gd name="csX27" fmla="*/ 30205 w 148225"/>
                <a:gd name="csY27" fmla="*/ 14543 h 98444"/>
                <a:gd name="csX28" fmla="*/ 32442 w 148225"/>
                <a:gd name="csY28" fmla="*/ 14543 h 98444"/>
                <a:gd name="csX29" fmla="*/ 34120 w 148225"/>
                <a:gd name="csY29" fmla="*/ 14543 h 98444"/>
                <a:gd name="csX30" fmla="*/ 34120 w 148225"/>
                <a:gd name="csY30" fmla="*/ 16221 h 98444"/>
                <a:gd name="csX31" fmla="*/ 35798 w 148225"/>
                <a:gd name="csY31" fmla="*/ 16221 h 98444"/>
                <a:gd name="csX32" fmla="*/ 37476 w 148225"/>
                <a:gd name="csY32" fmla="*/ 16221 h 98444"/>
                <a:gd name="csX33" fmla="*/ 39154 w 148225"/>
                <a:gd name="csY33" fmla="*/ 16221 h 98444"/>
                <a:gd name="csX34" fmla="*/ 43069 w 148225"/>
                <a:gd name="csY34" fmla="*/ 17899 h 98444"/>
                <a:gd name="csX35" fmla="*/ 44747 w 148225"/>
                <a:gd name="csY35" fmla="*/ 17899 h 98444"/>
                <a:gd name="csX36" fmla="*/ 46426 w 148225"/>
                <a:gd name="csY36" fmla="*/ 17899 h 98444"/>
                <a:gd name="csX37" fmla="*/ 48104 w 148225"/>
                <a:gd name="csY37" fmla="*/ 17899 h 98444"/>
                <a:gd name="csX38" fmla="*/ 53697 w 148225"/>
                <a:gd name="csY38" fmla="*/ 17899 h 98444"/>
                <a:gd name="csX39" fmla="*/ 55375 w 148225"/>
                <a:gd name="csY39" fmla="*/ 17899 h 98444"/>
                <a:gd name="csX40" fmla="*/ 57053 w 148225"/>
                <a:gd name="csY40" fmla="*/ 17899 h 98444"/>
                <a:gd name="csX41" fmla="*/ 58731 w 148225"/>
                <a:gd name="csY41" fmla="*/ 17899 h 98444"/>
                <a:gd name="csX42" fmla="*/ 60968 w 148225"/>
                <a:gd name="csY42" fmla="*/ 17899 h 98444"/>
                <a:gd name="csX43" fmla="*/ 62646 w 148225"/>
                <a:gd name="csY43" fmla="*/ 17899 h 98444"/>
                <a:gd name="csX44" fmla="*/ 62646 w 148225"/>
                <a:gd name="csY44" fmla="*/ 17899 h 98444"/>
                <a:gd name="csX45" fmla="*/ 64324 w 148225"/>
                <a:gd name="csY45" fmla="*/ 17899 h 98444"/>
                <a:gd name="csX46" fmla="*/ 66003 w 148225"/>
                <a:gd name="csY46" fmla="*/ 17899 h 98444"/>
                <a:gd name="csX47" fmla="*/ 67681 w 148225"/>
                <a:gd name="csY47" fmla="*/ 17899 h 98444"/>
                <a:gd name="csX48" fmla="*/ 69918 w 148225"/>
                <a:gd name="csY48" fmla="*/ 17899 h 98444"/>
                <a:gd name="csX49" fmla="*/ 69918 w 148225"/>
                <a:gd name="csY49" fmla="*/ 20136 h 98444"/>
                <a:gd name="csX50" fmla="*/ 71596 w 148225"/>
                <a:gd name="csY50" fmla="*/ 20136 h 98444"/>
                <a:gd name="csX51" fmla="*/ 71596 w 148225"/>
                <a:gd name="csY51" fmla="*/ 21814 h 98444"/>
                <a:gd name="csX52" fmla="*/ 73274 w 148225"/>
                <a:gd name="csY52" fmla="*/ 20136 h 98444"/>
                <a:gd name="csX53" fmla="*/ 74952 w 148225"/>
                <a:gd name="csY53" fmla="*/ 20136 h 98444"/>
                <a:gd name="csX54" fmla="*/ 76630 w 148225"/>
                <a:gd name="csY54" fmla="*/ 20136 h 98444"/>
                <a:gd name="csX55" fmla="*/ 76630 w 148225"/>
                <a:gd name="csY55" fmla="*/ 17899 h 98444"/>
                <a:gd name="csX56" fmla="*/ 78308 w 148225"/>
                <a:gd name="csY56" fmla="*/ 17899 h 98444"/>
                <a:gd name="csX57" fmla="*/ 80545 w 148225"/>
                <a:gd name="csY57" fmla="*/ 17899 h 98444"/>
                <a:gd name="csX58" fmla="*/ 82223 w 148225"/>
                <a:gd name="csY58" fmla="*/ 17899 h 98444"/>
                <a:gd name="csX59" fmla="*/ 82223 w 148225"/>
                <a:gd name="csY59" fmla="*/ 16221 h 98444"/>
                <a:gd name="csX60" fmla="*/ 83901 w 148225"/>
                <a:gd name="csY60" fmla="*/ 16221 h 98444"/>
                <a:gd name="csX61" fmla="*/ 83901 w 148225"/>
                <a:gd name="csY61" fmla="*/ 14543 h 98444"/>
                <a:gd name="csX62" fmla="*/ 85580 w 148225"/>
                <a:gd name="csY62" fmla="*/ 14543 h 98444"/>
                <a:gd name="csX63" fmla="*/ 85580 w 148225"/>
                <a:gd name="csY63" fmla="*/ 12865 h 98444"/>
                <a:gd name="csX64" fmla="*/ 85580 w 148225"/>
                <a:gd name="csY64" fmla="*/ 11187 h 98444"/>
                <a:gd name="csX65" fmla="*/ 87258 w 148225"/>
                <a:gd name="csY65" fmla="*/ 11187 h 98444"/>
                <a:gd name="csX66" fmla="*/ 87258 w 148225"/>
                <a:gd name="csY66" fmla="*/ 8949 h 98444"/>
                <a:gd name="csX67" fmla="*/ 89495 w 148225"/>
                <a:gd name="csY67" fmla="*/ 8949 h 98444"/>
                <a:gd name="csX68" fmla="*/ 91173 w 148225"/>
                <a:gd name="csY68" fmla="*/ 8949 h 98444"/>
                <a:gd name="csX69" fmla="*/ 92851 w 148225"/>
                <a:gd name="csY69" fmla="*/ 8949 h 98444"/>
                <a:gd name="csX70" fmla="*/ 92851 w 148225"/>
                <a:gd name="csY70" fmla="*/ 7271 h 98444"/>
                <a:gd name="csX71" fmla="*/ 94529 w 148225"/>
                <a:gd name="csY71" fmla="*/ 7271 h 98444"/>
                <a:gd name="csX72" fmla="*/ 94529 w 148225"/>
                <a:gd name="csY72" fmla="*/ 5593 h 98444"/>
                <a:gd name="csX73" fmla="*/ 96207 w 148225"/>
                <a:gd name="csY73" fmla="*/ 5593 h 98444"/>
                <a:gd name="csX74" fmla="*/ 98445 w 148225"/>
                <a:gd name="csY74" fmla="*/ 5593 h 98444"/>
                <a:gd name="csX75" fmla="*/ 100122 w 148225"/>
                <a:gd name="csY75" fmla="*/ 5593 h 98444"/>
                <a:gd name="csX76" fmla="*/ 101800 w 148225"/>
                <a:gd name="csY76" fmla="*/ 5593 h 98444"/>
                <a:gd name="csX77" fmla="*/ 103478 w 148225"/>
                <a:gd name="csY77" fmla="*/ 5593 h 98444"/>
                <a:gd name="csX78" fmla="*/ 105157 w 148225"/>
                <a:gd name="csY78" fmla="*/ 5593 h 98444"/>
                <a:gd name="csX79" fmla="*/ 105157 w 148225"/>
                <a:gd name="csY79" fmla="*/ 3915 h 98444"/>
                <a:gd name="csX80" fmla="*/ 106835 w 148225"/>
                <a:gd name="csY80" fmla="*/ 3915 h 98444"/>
                <a:gd name="csX81" fmla="*/ 109072 w 148225"/>
                <a:gd name="csY81" fmla="*/ 3915 h 98444"/>
                <a:gd name="csX82" fmla="*/ 110750 w 148225"/>
                <a:gd name="csY82" fmla="*/ 3915 h 98444"/>
                <a:gd name="csX83" fmla="*/ 112428 w 148225"/>
                <a:gd name="csY83" fmla="*/ 3915 h 98444"/>
                <a:gd name="csX84" fmla="*/ 114106 w 148225"/>
                <a:gd name="csY84" fmla="*/ 3915 h 98444"/>
                <a:gd name="csX85" fmla="*/ 115784 w 148225"/>
                <a:gd name="csY85" fmla="*/ 3915 h 98444"/>
                <a:gd name="csX86" fmla="*/ 118022 w 148225"/>
                <a:gd name="csY86" fmla="*/ 3915 h 98444"/>
                <a:gd name="csX87" fmla="*/ 118022 w 148225"/>
                <a:gd name="csY87" fmla="*/ 5593 h 98444"/>
                <a:gd name="csX88" fmla="*/ 119699 w 148225"/>
                <a:gd name="csY88" fmla="*/ 7271 h 98444"/>
                <a:gd name="csX89" fmla="*/ 121377 w 148225"/>
                <a:gd name="csY89" fmla="*/ 7271 h 98444"/>
                <a:gd name="csX90" fmla="*/ 124734 w 148225"/>
                <a:gd name="csY90" fmla="*/ 7271 h 98444"/>
                <a:gd name="csX91" fmla="*/ 124734 w 148225"/>
                <a:gd name="csY91" fmla="*/ 5593 h 98444"/>
                <a:gd name="csX92" fmla="*/ 126971 w 148225"/>
                <a:gd name="csY92" fmla="*/ 7271 h 98444"/>
                <a:gd name="csX93" fmla="*/ 126971 w 148225"/>
                <a:gd name="csY93" fmla="*/ 8949 h 98444"/>
                <a:gd name="csX94" fmla="*/ 128649 w 148225"/>
                <a:gd name="csY94" fmla="*/ 8949 h 98444"/>
                <a:gd name="csX95" fmla="*/ 130327 w 148225"/>
                <a:gd name="csY95" fmla="*/ 8949 h 98444"/>
                <a:gd name="csX96" fmla="*/ 132005 w 148225"/>
                <a:gd name="csY96" fmla="*/ 7271 h 98444"/>
                <a:gd name="csX97" fmla="*/ 133683 w 148225"/>
                <a:gd name="csY97" fmla="*/ 8949 h 98444"/>
                <a:gd name="csX98" fmla="*/ 133683 w 148225"/>
                <a:gd name="csY98" fmla="*/ 11187 h 98444"/>
                <a:gd name="csX99" fmla="*/ 133683 w 148225"/>
                <a:gd name="csY99" fmla="*/ 14543 h 98444"/>
                <a:gd name="csX100" fmla="*/ 135361 w 148225"/>
                <a:gd name="csY100" fmla="*/ 14543 h 98444"/>
                <a:gd name="csX101" fmla="*/ 139276 w 148225"/>
                <a:gd name="csY101" fmla="*/ 16221 h 98444"/>
                <a:gd name="csX102" fmla="*/ 142632 w 148225"/>
                <a:gd name="csY102" fmla="*/ 16221 h 98444"/>
                <a:gd name="csX103" fmla="*/ 144311 w 148225"/>
                <a:gd name="csY103" fmla="*/ 16221 h 98444"/>
                <a:gd name="csX104" fmla="*/ 148226 w 148225"/>
                <a:gd name="csY104" fmla="*/ 16221 h 98444"/>
                <a:gd name="csX105" fmla="*/ 148226 w 148225"/>
                <a:gd name="csY105" fmla="*/ 17899 h 98444"/>
                <a:gd name="csX106" fmla="*/ 148226 w 148225"/>
                <a:gd name="csY106" fmla="*/ 20136 h 98444"/>
                <a:gd name="csX107" fmla="*/ 148226 w 148225"/>
                <a:gd name="csY107" fmla="*/ 21814 h 98444"/>
                <a:gd name="csX108" fmla="*/ 148226 w 148225"/>
                <a:gd name="csY108" fmla="*/ 23492 h 98444"/>
                <a:gd name="csX109" fmla="*/ 148226 w 148225"/>
                <a:gd name="csY109" fmla="*/ 25170 h 98444"/>
                <a:gd name="csX110" fmla="*/ 148226 w 148225"/>
                <a:gd name="csY110" fmla="*/ 26848 h 98444"/>
                <a:gd name="csX111" fmla="*/ 146548 w 148225"/>
                <a:gd name="csY111" fmla="*/ 26848 h 98444"/>
                <a:gd name="csX112" fmla="*/ 146548 w 148225"/>
                <a:gd name="csY112" fmla="*/ 28526 h 98444"/>
                <a:gd name="csX113" fmla="*/ 144311 w 148225"/>
                <a:gd name="csY113" fmla="*/ 28526 h 98444"/>
                <a:gd name="csX114" fmla="*/ 142632 w 148225"/>
                <a:gd name="csY114" fmla="*/ 28526 h 98444"/>
                <a:gd name="csX115" fmla="*/ 142632 w 148225"/>
                <a:gd name="csY115" fmla="*/ 26848 h 98444"/>
                <a:gd name="csX116" fmla="*/ 140954 w 148225"/>
                <a:gd name="csY116" fmla="*/ 26848 h 98444"/>
                <a:gd name="csX117" fmla="*/ 139276 w 148225"/>
                <a:gd name="csY117" fmla="*/ 26848 h 98444"/>
                <a:gd name="csX118" fmla="*/ 139276 w 148225"/>
                <a:gd name="csY118" fmla="*/ 26848 h 98444"/>
                <a:gd name="csX119" fmla="*/ 137598 w 148225"/>
                <a:gd name="csY119" fmla="*/ 28526 h 98444"/>
                <a:gd name="csX120" fmla="*/ 135361 w 148225"/>
                <a:gd name="csY120" fmla="*/ 28526 h 98444"/>
                <a:gd name="csX121" fmla="*/ 135361 w 148225"/>
                <a:gd name="csY121" fmla="*/ 30764 h 98444"/>
                <a:gd name="csX122" fmla="*/ 135361 w 148225"/>
                <a:gd name="csY122" fmla="*/ 32442 h 98444"/>
                <a:gd name="csX123" fmla="*/ 133683 w 148225"/>
                <a:gd name="csY123" fmla="*/ 34120 h 98444"/>
                <a:gd name="csX124" fmla="*/ 132005 w 148225"/>
                <a:gd name="csY124" fmla="*/ 34120 h 98444"/>
                <a:gd name="csX125" fmla="*/ 132005 w 148225"/>
                <a:gd name="csY125" fmla="*/ 34120 h 98444"/>
                <a:gd name="csX126" fmla="*/ 132005 w 148225"/>
                <a:gd name="csY126" fmla="*/ 35798 h 98444"/>
                <a:gd name="csX127" fmla="*/ 132005 w 148225"/>
                <a:gd name="csY127" fmla="*/ 35798 h 98444"/>
                <a:gd name="csX128" fmla="*/ 132005 w 148225"/>
                <a:gd name="csY128" fmla="*/ 37476 h 98444"/>
                <a:gd name="csX129" fmla="*/ 132005 w 148225"/>
                <a:gd name="csY129" fmla="*/ 39713 h 98444"/>
                <a:gd name="csX130" fmla="*/ 132005 w 148225"/>
                <a:gd name="csY130" fmla="*/ 41391 h 98444"/>
                <a:gd name="csX131" fmla="*/ 132005 w 148225"/>
                <a:gd name="csY131" fmla="*/ 43069 h 98444"/>
                <a:gd name="csX132" fmla="*/ 132005 w 148225"/>
                <a:gd name="csY132" fmla="*/ 44747 h 98444"/>
                <a:gd name="csX133" fmla="*/ 132005 w 148225"/>
                <a:gd name="csY133" fmla="*/ 46425 h 98444"/>
                <a:gd name="csX134" fmla="*/ 132005 w 148225"/>
                <a:gd name="csY134" fmla="*/ 46425 h 98444"/>
                <a:gd name="csX135" fmla="*/ 132005 w 148225"/>
                <a:gd name="csY135" fmla="*/ 48663 h 98444"/>
                <a:gd name="csX136" fmla="*/ 132005 w 148225"/>
                <a:gd name="csY136" fmla="*/ 50341 h 98444"/>
                <a:gd name="csX137" fmla="*/ 130327 w 148225"/>
                <a:gd name="csY137" fmla="*/ 50341 h 98444"/>
                <a:gd name="csX138" fmla="*/ 128649 w 148225"/>
                <a:gd name="csY138" fmla="*/ 50341 h 98444"/>
                <a:gd name="csX139" fmla="*/ 128649 w 148225"/>
                <a:gd name="csY139" fmla="*/ 52019 h 98444"/>
                <a:gd name="csX140" fmla="*/ 126971 w 148225"/>
                <a:gd name="csY140" fmla="*/ 52019 h 98444"/>
                <a:gd name="csX141" fmla="*/ 124734 w 148225"/>
                <a:gd name="csY141" fmla="*/ 52019 h 98444"/>
                <a:gd name="csX142" fmla="*/ 124734 w 148225"/>
                <a:gd name="csY142" fmla="*/ 53697 h 98444"/>
                <a:gd name="csX143" fmla="*/ 124734 w 148225"/>
                <a:gd name="csY143" fmla="*/ 55375 h 98444"/>
                <a:gd name="csX144" fmla="*/ 123055 w 148225"/>
                <a:gd name="csY144" fmla="*/ 55375 h 98444"/>
                <a:gd name="csX145" fmla="*/ 121377 w 148225"/>
                <a:gd name="csY145" fmla="*/ 57053 h 98444"/>
                <a:gd name="csX146" fmla="*/ 121377 w 148225"/>
                <a:gd name="csY146" fmla="*/ 59290 h 98444"/>
                <a:gd name="csX147" fmla="*/ 123055 w 148225"/>
                <a:gd name="csY147" fmla="*/ 59290 h 98444"/>
                <a:gd name="csX148" fmla="*/ 124734 w 148225"/>
                <a:gd name="csY148" fmla="*/ 59290 h 98444"/>
                <a:gd name="csX149" fmla="*/ 126971 w 148225"/>
                <a:gd name="csY149" fmla="*/ 59290 h 98444"/>
                <a:gd name="csX150" fmla="*/ 128649 w 148225"/>
                <a:gd name="csY150" fmla="*/ 59290 h 98444"/>
                <a:gd name="csX151" fmla="*/ 128649 w 148225"/>
                <a:gd name="csY151" fmla="*/ 60968 h 98444"/>
                <a:gd name="csX152" fmla="*/ 126971 w 148225"/>
                <a:gd name="csY152" fmla="*/ 62646 h 98444"/>
                <a:gd name="csX153" fmla="*/ 128649 w 148225"/>
                <a:gd name="csY153" fmla="*/ 62646 h 98444"/>
                <a:gd name="csX154" fmla="*/ 128649 w 148225"/>
                <a:gd name="csY154" fmla="*/ 64324 h 98444"/>
                <a:gd name="csX155" fmla="*/ 128649 w 148225"/>
                <a:gd name="csY155" fmla="*/ 66002 h 98444"/>
                <a:gd name="csX156" fmla="*/ 130327 w 148225"/>
                <a:gd name="csY156" fmla="*/ 66002 h 98444"/>
                <a:gd name="csX157" fmla="*/ 130327 w 148225"/>
                <a:gd name="csY157" fmla="*/ 68240 h 98444"/>
                <a:gd name="csX158" fmla="*/ 132005 w 148225"/>
                <a:gd name="csY158" fmla="*/ 68240 h 98444"/>
                <a:gd name="csX159" fmla="*/ 132005 w 148225"/>
                <a:gd name="csY159" fmla="*/ 69918 h 98444"/>
                <a:gd name="csX160" fmla="*/ 133683 w 148225"/>
                <a:gd name="csY160" fmla="*/ 69918 h 98444"/>
                <a:gd name="csX161" fmla="*/ 133683 w 148225"/>
                <a:gd name="csY161" fmla="*/ 71596 h 98444"/>
                <a:gd name="csX162" fmla="*/ 135361 w 148225"/>
                <a:gd name="csY162" fmla="*/ 71596 h 98444"/>
                <a:gd name="csX163" fmla="*/ 135361 w 148225"/>
                <a:gd name="csY163" fmla="*/ 73274 h 98444"/>
                <a:gd name="csX164" fmla="*/ 133683 w 148225"/>
                <a:gd name="csY164" fmla="*/ 73274 h 98444"/>
                <a:gd name="csX165" fmla="*/ 133683 w 148225"/>
                <a:gd name="csY165" fmla="*/ 74952 h 98444"/>
                <a:gd name="csX166" fmla="*/ 132005 w 148225"/>
                <a:gd name="csY166" fmla="*/ 74952 h 98444"/>
                <a:gd name="csX167" fmla="*/ 132005 w 148225"/>
                <a:gd name="csY167" fmla="*/ 73274 h 98444"/>
                <a:gd name="csX168" fmla="*/ 130327 w 148225"/>
                <a:gd name="csY168" fmla="*/ 73274 h 98444"/>
                <a:gd name="csX169" fmla="*/ 130327 w 148225"/>
                <a:gd name="csY169" fmla="*/ 74952 h 98444"/>
                <a:gd name="csX170" fmla="*/ 128649 w 148225"/>
                <a:gd name="csY170" fmla="*/ 74952 h 98444"/>
                <a:gd name="csX171" fmla="*/ 126971 w 148225"/>
                <a:gd name="csY171" fmla="*/ 74952 h 98444"/>
                <a:gd name="csX172" fmla="*/ 124734 w 148225"/>
                <a:gd name="csY172" fmla="*/ 74952 h 98444"/>
                <a:gd name="csX173" fmla="*/ 123055 w 148225"/>
                <a:gd name="csY173" fmla="*/ 74952 h 98444"/>
                <a:gd name="csX174" fmla="*/ 121377 w 148225"/>
                <a:gd name="csY174" fmla="*/ 74952 h 98444"/>
                <a:gd name="csX175" fmla="*/ 121377 w 148225"/>
                <a:gd name="csY175" fmla="*/ 73274 h 98444"/>
                <a:gd name="csX176" fmla="*/ 119699 w 148225"/>
                <a:gd name="csY176" fmla="*/ 73274 h 98444"/>
                <a:gd name="csX177" fmla="*/ 119699 w 148225"/>
                <a:gd name="csY177" fmla="*/ 71596 h 98444"/>
                <a:gd name="csX178" fmla="*/ 118022 w 148225"/>
                <a:gd name="csY178" fmla="*/ 71596 h 98444"/>
                <a:gd name="csX179" fmla="*/ 118022 w 148225"/>
                <a:gd name="csY179" fmla="*/ 69918 h 98444"/>
                <a:gd name="csX180" fmla="*/ 115784 w 148225"/>
                <a:gd name="csY180" fmla="*/ 69918 h 98444"/>
                <a:gd name="csX181" fmla="*/ 115784 w 148225"/>
                <a:gd name="csY181" fmla="*/ 71596 h 98444"/>
                <a:gd name="csX182" fmla="*/ 114106 w 148225"/>
                <a:gd name="csY182" fmla="*/ 71596 h 98444"/>
                <a:gd name="csX183" fmla="*/ 112428 w 148225"/>
                <a:gd name="csY183" fmla="*/ 71596 h 98444"/>
                <a:gd name="csX184" fmla="*/ 112428 w 148225"/>
                <a:gd name="csY184" fmla="*/ 69918 h 98444"/>
                <a:gd name="csX185" fmla="*/ 110750 w 148225"/>
                <a:gd name="csY185" fmla="*/ 69918 h 98444"/>
                <a:gd name="csX186" fmla="*/ 110750 w 148225"/>
                <a:gd name="csY186" fmla="*/ 71596 h 98444"/>
                <a:gd name="csX187" fmla="*/ 110750 w 148225"/>
                <a:gd name="csY187" fmla="*/ 73274 h 98444"/>
                <a:gd name="csX188" fmla="*/ 109072 w 148225"/>
                <a:gd name="csY188" fmla="*/ 73274 h 98444"/>
                <a:gd name="csX189" fmla="*/ 106835 w 148225"/>
                <a:gd name="csY189" fmla="*/ 73274 h 98444"/>
                <a:gd name="csX190" fmla="*/ 106835 w 148225"/>
                <a:gd name="csY190" fmla="*/ 74952 h 98444"/>
                <a:gd name="csX191" fmla="*/ 105157 w 148225"/>
                <a:gd name="csY191" fmla="*/ 74952 h 98444"/>
                <a:gd name="csX192" fmla="*/ 105157 w 148225"/>
                <a:gd name="csY192" fmla="*/ 74952 h 98444"/>
                <a:gd name="csX193" fmla="*/ 103478 w 148225"/>
                <a:gd name="csY193" fmla="*/ 74952 h 98444"/>
                <a:gd name="csX194" fmla="*/ 101800 w 148225"/>
                <a:gd name="csY194" fmla="*/ 74952 h 98444"/>
                <a:gd name="csX195" fmla="*/ 100122 w 148225"/>
                <a:gd name="csY195" fmla="*/ 74952 h 98444"/>
                <a:gd name="csX196" fmla="*/ 100122 w 148225"/>
                <a:gd name="csY196" fmla="*/ 77189 h 98444"/>
                <a:gd name="csX197" fmla="*/ 100122 w 148225"/>
                <a:gd name="csY197" fmla="*/ 78867 h 98444"/>
                <a:gd name="csX198" fmla="*/ 96207 w 148225"/>
                <a:gd name="csY198" fmla="*/ 78867 h 98444"/>
                <a:gd name="csX199" fmla="*/ 94529 w 148225"/>
                <a:gd name="csY199" fmla="*/ 78867 h 98444"/>
                <a:gd name="csX200" fmla="*/ 94529 w 148225"/>
                <a:gd name="csY200" fmla="*/ 80545 h 98444"/>
                <a:gd name="csX201" fmla="*/ 94529 w 148225"/>
                <a:gd name="csY201" fmla="*/ 82223 h 98444"/>
                <a:gd name="csX202" fmla="*/ 92851 w 148225"/>
                <a:gd name="csY202" fmla="*/ 82223 h 98444"/>
                <a:gd name="csX203" fmla="*/ 91173 w 148225"/>
                <a:gd name="csY203" fmla="*/ 82223 h 98444"/>
                <a:gd name="csX204" fmla="*/ 89495 w 148225"/>
                <a:gd name="csY204" fmla="*/ 82223 h 98444"/>
                <a:gd name="csX205" fmla="*/ 87258 w 148225"/>
                <a:gd name="csY205" fmla="*/ 82223 h 98444"/>
                <a:gd name="csX206" fmla="*/ 87258 w 148225"/>
                <a:gd name="csY206" fmla="*/ 83901 h 98444"/>
                <a:gd name="csX207" fmla="*/ 87258 w 148225"/>
                <a:gd name="csY207" fmla="*/ 85579 h 98444"/>
                <a:gd name="csX208" fmla="*/ 89495 w 148225"/>
                <a:gd name="csY208" fmla="*/ 85579 h 98444"/>
                <a:gd name="csX209" fmla="*/ 89495 w 148225"/>
                <a:gd name="csY209" fmla="*/ 87817 h 98444"/>
                <a:gd name="csX210" fmla="*/ 91173 w 148225"/>
                <a:gd name="csY210" fmla="*/ 87817 h 98444"/>
                <a:gd name="csX211" fmla="*/ 91173 w 148225"/>
                <a:gd name="csY211" fmla="*/ 89495 h 98444"/>
                <a:gd name="csX212" fmla="*/ 91173 w 148225"/>
                <a:gd name="csY212" fmla="*/ 89495 h 98444"/>
                <a:gd name="csX213" fmla="*/ 91173 w 148225"/>
                <a:gd name="csY213" fmla="*/ 91173 h 98444"/>
                <a:gd name="csX214" fmla="*/ 89495 w 148225"/>
                <a:gd name="csY214" fmla="*/ 91173 h 98444"/>
                <a:gd name="csX215" fmla="*/ 89495 w 148225"/>
                <a:gd name="csY215" fmla="*/ 92851 h 98444"/>
                <a:gd name="csX216" fmla="*/ 89495 w 148225"/>
                <a:gd name="csY216" fmla="*/ 94529 h 98444"/>
                <a:gd name="csX217" fmla="*/ 89495 w 148225"/>
                <a:gd name="csY217" fmla="*/ 92851 h 98444"/>
                <a:gd name="csX218" fmla="*/ 89495 w 148225"/>
                <a:gd name="csY218" fmla="*/ 94529 h 98444"/>
                <a:gd name="csX219" fmla="*/ 87258 w 148225"/>
                <a:gd name="csY219" fmla="*/ 94529 h 98444"/>
                <a:gd name="csX220" fmla="*/ 85580 w 148225"/>
                <a:gd name="csY220" fmla="*/ 94529 h 98444"/>
                <a:gd name="csX221" fmla="*/ 83901 w 148225"/>
                <a:gd name="csY221" fmla="*/ 94529 h 98444"/>
                <a:gd name="csX222" fmla="*/ 82223 w 148225"/>
                <a:gd name="csY222" fmla="*/ 94529 h 98444"/>
                <a:gd name="csX223" fmla="*/ 80545 w 148225"/>
                <a:gd name="csY223" fmla="*/ 94529 h 98444"/>
                <a:gd name="csX224" fmla="*/ 78308 w 148225"/>
                <a:gd name="csY224" fmla="*/ 94529 h 98444"/>
                <a:gd name="csX225" fmla="*/ 76630 w 148225"/>
                <a:gd name="csY225" fmla="*/ 94529 h 98444"/>
                <a:gd name="csX226" fmla="*/ 74952 w 148225"/>
                <a:gd name="csY226" fmla="*/ 94529 h 98444"/>
                <a:gd name="csX227" fmla="*/ 74952 w 148225"/>
                <a:gd name="csY227" fmla="*/ 96766 h 98444"/>
                <a:gd name="csX228" fmla="*/ 73274 w 148225"/>
                <a:gd name="csY228" fmla="*/ 96766 h 98444"/>
                <a:gd name="csX229" fmla="*/ 71596 w 148225"/>
                <a:gd name="csY229" fmla="*/ 96766 h 98444"/>
                <a:gd name="csX230" fmla="*/ 71596 w 148225"/>
                <a:gd name="csY230" fmla="*/ 98444 h 98444"/>
                <a:gd name="csX231" fmla="*/ 71596 w 148225"/>
                <a:gd name="csY231" fmla="*/ 96766 h 98444"/>
                <a:gd name="csX232" fmla="*/ 71596 w 148225"/>
                <a:gd name="csY232" fmla="*/ 98444 h 98444"/>
                <a:gd name="csX233" fmla="*/ 69918 w 148225"/>
                <a:gd name="csY233" fmla="*/ 98444 h 98444"/>
                <a:gd name="csX234" fmla="*/ 67681 w 148225"/>
                <a:gd name="csY234" fmla="*/ 98444 h 98444"/>
                <a:gd name="csX235" fmla="*/ 67681 w 148225"/>
                <a:gd name="csY235" fmla="*/ 96766 h 98444"/>
                <a:gd name="csX236" fmla="*/ 67681 w 148225"/>
                <a:gd name="csY236" fmla="*/ 94529 h 98444"/>
                <a:gd name="csX237" fmla="*/ 66003 w 148225"/>
                <a:gd name="csY237" fmla="*/ 94529 h 98444"/>
                <a:gd name="csX238" fmla="*/ 64324 w 148225"/>
                <a:gd name="csY238" fmla="*/ 94529 h 98444"/>
                <a:gd name="csX239" fmla="*/ 64324 w 148225"/>
                <a:gd name="csY239" fmla="*/ 92851 h 98444"/>
                <a:gd name="csX240" fmla="*/ 62646 w 148225"/>
                <a:gd name="csY240" fmla="*/ 92851 h 98444"/>
                <a:gd name="csX241" fmla="*/ 60968 w 148225"/>
                <a:gd name="csY241" fmla="*/ 92851 h 98444"/>
                <a:gd name="csX242" fmla="*/ 58731 w 148225"/>
                <a:gd name="csY242" fmla="*/ 92851 h 98444"/>
                <a:gd name="csX243" fmla="*/ 58731 w 148225"/>
                <a:gd name="csY243" fmla="*/ 94529 h 98444"/>
                <a:gd name="csX244" fmla="*/ 57053 w 148225"/>
                <a:gd name="csY244" fmla="*/ 94529 h 98444"/>
                <a:gd name="csX245" fmla="*/ 57053 w 148225"/>
                <a:gd name="csY245" fmla="*/ 92851 h 98444"/>
                <a:gd name="csX246" fmla="*/ 55375 w 148225"/>
                <a:gd name="csY246" fmla="*/ 92851 h 98444"/>
                <a:gd name="csX247" fmla="*/ 55375 w 148225"/>
                <a:gd name="csY247" fmla="*/ 91173 h 98444"/>
                <a:gd name="csX248" fmla="*/ 53697 w 148225"/>
                <a:gd name="csY248" fmla="*/ 91173 h 98444"/>
                <a:gd name="csX249" fmla="*/ 53697 w 148225"/>
                <a:gd name="csY249" fmla="*/ 89495 h 98444"/>
                <a:gd name="csX250" fmla="*/ 52019 w 148225"/>
                <a:gd name="csY250" fmla="*/ 89495 h 98444"/>
                <a:gd name="csX251" fmla="*/ 52019 w 148225"/>
                <a:gd name="csY251" fmla="*/ 87817 h 98444"/>
                <a:gd name="csX252" fmla="*/ 49782 w 148225"/>
                <a:gd name="csY252" fmla="*/ 87817 h 98444"/>
                <a:gd name="csX253" fmla="*/ 48104 w 148225"/>
                <a:gd name="csY253" fmla="*/ 87817 h 98444"/>
                <a:gd name="csX254" fmla="*/ 46426 w 148225"/>
                <a:gd name="csY254" fmla="*/ 87817 h 98444"/>
                <a:gd name="csX255" fmla="*/ 46426 w 148225"/>
                <a:gd name="csY255" fmla="*/ 87817 h 98444"/>
                <a:gd name="csX256" fmla="*/ 44747 w 148225"/>
                <a:gd name="csY256" fmla="*/ 87817 h 98444"/>
                <a:gd name="csX257" fmla="*/ 43069 w 148225"/>
                <a:gd name="csY257" fmla="*/ 87817 h 98444"/>
                <a:gd name="csX258" fmla="*/ 41391 w 148225"/>
                <a:gd name="csY258" fmla="*/ 87817 h 98444"/>
                <a:gd name="csX259" fmla="*/ 39154 w 148225"/>
                <a:gd name="csY259" fmla="*/ 87817 h 98444"/>
                <a:gd name="csX260" fmla="*/ 39154 w 148225"/>
                <a:gd name="csY260" fmla="*/ 89495 h 98444"/>
                <a:gd name="csX261" fmla="*/ 39154 w 148225"/>
                <a:gd name="csY261" fmla="*/ 89495 h 98444"/>
                <a:gd name="csX262" fmla="*/ 39154 w 148225"/>
                <a:gd name="csY262" fmla="*/ 91173 h 98444"/>
                <a:gd name="csX263" fmla="*/ 37476 w 148225"/>
                <a:gd name="csY263" fmla="*/ 91173 h 98444"/>
                <a:gd name="csX264" fmla="*/ 37476 w 148225"/>
                <a:gd name="csY264" fmla="*/ 89495 h 98444"/>
                <a:gd name="csX265" fmla="*/ 35798 w 148225"/>
                <a:gd name="csY265" fmla="*/ 89495 h 98444"/>
                <a:gd name="csX266" fmla="*/ 35798 w 148225"/>
                <a:gd name="csY266" fmla="*/ 91173 h 98444"/>
                <a:gd name="csX267" fmla="*/ 34120 w 148225"/>
                <a:gd name="csY267" fmla="*/ 91173 h 98444"/>
                <a:gd name="csX268" fmla="*/ 34120 w 148225"/>
                <a:gd name="csY268" fmla="*/ 92851 h 98444"/>
                <a:gd name="csX269" fmla="*/ 32442 w 148225"/>
                <a:gd name="csY269" fmla="*/ 92851 h 98444"/>
                <a:gd name="csX270" fmla="*/ 30205 w 148225"/>
                <a:gd name="csY270" fmla="*/ 92851 h 98444"/>
                <a:gd name="csX271" fmla="*/ 28527 w 148225"/>
                <a:gd name="csY271" fmla="*/ 92851 h 98444"/>
                <a:gd name="csX272" fmla="*/ 26849 w 148225"/>
                <a:gd name="csY272" fmla="*/ 92851 h 98444"/>
                <a:gd name="csX273" fmla="*/ 25170 w 148225"/>
                <a:gd name="csY273" fmla="*/ 92851 h 98444"/>
                <a:gd name="csX274" fmla="*/ 23492 w 148225"/>
                <a:gd name="csY274" fmla="*/ 92851 h 98444"/>
                <a:gd name="csX275" fmla="*/ 21255 w 148225"/>
                <a:gd name="csY275" fmla="*/ 92851 h 98444"/>
                <a:gd name="csX276" fmla="*/ 19577 w 148225"/>
                <a:gd name="csY276" fmla="*/ 92851 h 98444"/>
                <a:gd name="csX277" fmla="*/ 21255 w 148225"/>
                <a:gd name="csY277" fmla="*/ 94529 h 98444"/>
                <a:gd name="csX278" fmla="*/ 19577 w 148225"/>
                <a:gd name="csY278" fmla="*/ 94529 h 98444"/>
                <a:gd name="csX279" fmla="*/ 17899 w 148225"/>
                <a:gd name="csY279" fmla="*/ 94529 h 98444"/>
                <a:gd name="csX280" fmla="*/ 16221 w 148225"/>
                <a:gd name="csY280" fmla="*/ 94529 h 98444"/>
                <a:gd name="csX281" fmla="*/ 14543 w 148225"/>
                <a:gd name="csY281" fmla="*/ 94529 h 98444"/>
                <a:gd name="csX282" fmla="*/ 14543 w 148225"/>
                <a:gd name="csY282" fmla="*/ 92851 h 98444"/>
                <a:gd name="csX283" fmla="*/ 14543 w 148225"/>
                <a:gd name="csY283" fmla="*/ 91173 h 98444"/>
                <a:gd name="csX284" fmla="*/ 14543 w 148225"/>
                <a:gd name="csY284" fmla="*/ 89495 h 98444"/>
                <a:gd name="csX285" fmla="*/ 14543 w 148225"/>
                <a:gd name="csY285" fmla="*/ 87817 h 98444"/>
                <a:gd name="csX286" fmla="*/ 14543 w 148225"/>
                <a:gd name="csY286" fmla="*/ 85579 h 98444"/>
                <a:gd name="csX287" fmla="*/ 14543 w 148225"/>
                <a:gd name="csY287" fmla="*/ 83901 h 98444"/>
                <a:gd name="csX288" fmla="*/ 16221 w 148225"/>
                <a:gd name="csY288" fmla="*/ 83901 h 98444"/>
                <a:gd name="csX289" fmla="*/ 16221 w 148225"/>
                <a:gd name="csY289" fmla="*/ 82223 h 98444"/>
                <a:gd name="csX290" fmla="*/ 16221 w 148225"/>
                <a:gd name="csY290" fmla="*/ 80545 h 98444"/>
                <a:gd name="csX291" fmla="*/ 14543 w 148225"/>
                <a:gd name="csY291" fmla="*/ 80545 h 98444"/>
                <a:gd name="csX292" fmla="*/ 14543 w 148225"/>
                <a:gd name="csY292" fmla="*/ 78867 h 98444"/>
                <a:gd name="csX293" fmla="*/ 14543 w 148225"/>
                <a:gd name="csY293" fmla="*/ 77189 h 98444"/>
                <a:gd name="csX294" fmla="*/ 12865 w 148225"/>
                <a:gd name="csY294" fmla="*/ 77189 h 98444"/>
                <a:gd name="csX295" fmla="*/ 12865 w 148225"/>
                <a:gd name="csY295" fmla="*/ 74952 h 98444"/>
                <a:gd name="csX296" fmla="*/ 12865 w 148225"/>
                <a:gd name="csY296" fmla="*/ 74952 h 98444"/>
                <a:gd name="csX297" fmla="*/ 10628 w 148225"/>
                <a:gd name="csY297" fmla="*/ 73274 h 98444"/>
                <a:gd name="csX298" fmla="*/ 10628 w 148225"/>
                <a:gd name="csY298" fmla="*/ 71596 h 98444"/>
                <a:gd name="csX299" fmla="*/ 8950 w 148225"/>
                <a:gd name="csY299" fmla="*/ 71596 h 98444"/>
                <a:gd name="csX300" fmla="*/ 7272 w 148225"/>
                <a:gd name="csY300" fmla="*/ 71596 h 98444"/>
                <a:gd name="csX301" fmla="*/ 5593 w 148225"/>
                <a:gd name="csY301" fmla="*/ 71596 h 98444"/>
                <a:gd name="csX302" fmla="*/ 5593 w 148225"/>
                <a:gd name="csY302" fmla="*/ 69918 h 98444"/>
                <a:gd name="csX303" fmla="*/ 3915 w 148225"/>
                <a:gd name="csY303" fmla="*/ 69918 h 98444"/>
                <a:gd name="csX304" fmla="*/ 3915 w 148225"/>
                <a:gd name="csY304" fmla="*/ 68240 h 98444"/>
                <a:gd name="csX305" fmla="*/ 1678 w 148225"/>
                <a:gd name="csY305" fmla="*/ 68240 h 98444"/>
                <a:gd name="csX306" fmla="*/ 1678 w 148225"/>
                <a:gd name="csY306" fmla="*/ 66002 h 98444"/>
                <a:gd name="csX307" fmla="*/ 1678 w 148225"/>
                <a:gd name="csY307" fmla="*/ 64324 h 98444"/>
                <a:gd name="csX308" fmla="*/ 0 w 148225"/>
                <a:gd name="csY308" fmla="*/ 64324 h 98444"/>
                <a:gd name="csX309" fmla="*/ 0 w 148225"/>
                <a:gd name="csY309" fmla="*/ 62646 h 98444"/>
                <a:gd name="csX310" fmla="*/ 1678 w 148225"/>
                <a:gd name="csY310" fmla="*/ 62646 h 98444"/>
                <a:gd name="csX311" fmla="*/ 1678 w 148225"/>
                <a:gd name="csY311" fmla="*/ 60968 h 98444"/>
                <a:gd name="csX312" fmla="*/ 3915 w 148225"/>
                <a:gd name="csY312" fmla="*/ 60968 h 98444"/>
                <a:gd name="csX313" fmla="*/ 3915 w 148225"/>
                <a:gd name="csY313" fmla="*/ 59290 h 98444"/>
                <a:gd name="csX314" fmla="*/ 3915 w 148225"/>
                <a:gd name="csY314" fmla="*/ 57053 h 98444"/>
                <a:gd name="csX315" fmla="*/ 3915 w 148225"/>
                <a:gd name="csY315" fmla="*/ 55375 h 98444"/>
                <a:gd name="csX316" fmla="*/ 1678 w 148225"/>
                <a:gd name="csY316" fmla="*/ 55375 h 98444"/>
                <a:gd name="csX317" fmla="*/ 1678 w 148225"/>
                <a:gd name="csY317" fmla="*/ 53697 h 98444"/>
                <a:gd name="csX318" fmla="*/ 1678 w 148225"/>
                <a:gd name="csY318" fmla="*/ 52019 h 98444"/>
                <a:gd name="csX319" fmla="*/ 1678 w 148225"/>
                <a:gd name="csY319" fmla="*/ 50341 h 98444"/>
                <a:gd name="csX320" fmla="*/ 3915 w 148225"/>
                <a:gd name="csY320" fmla="*/ 50341 h 98444"/>
                <a:gd name="csX321" fmla="*/ 1678 w 148225"/>
                <a:gd name="csY321" fmla="*/ 48663 h 98444"/>
                <a:gd name="csX322" fmla="*/ 1678 w 148225"/>
                <a:gd name="csY322" fmla="*/ 46425 h 98444"/>
                <a:gd name="csX323" fmla="*/ 3915 w 148225"/>
                <a:gd name="csY323" fmla="*/ 46425 h 98444"/>
                <a:gd name="csX324" fmla="*/ 3915 w 148225"/>
                <a:gd name="csY324" fmla="*/ 44747 h 98444"/>
                <a:gd name="csX325" fmla="*/ 5593 w 148225"/>
                <a:gd name="csY325" fmla="*/ 44747 h 98444"/>
                <a:gd name="csX326" fmla="*/ 7272 w 148225"/>
                <a:gd name="csY326" fmla="*/ 44747 h 98444"/>
                <a:gd name="csX327" fmla="*/ 8950 w 148225"/>
                <a:gd name="csY327" fmla="*/ 44747 h 98444"/>
                <a:gd name="csX328" fmla="*/ 8950 w 148225"/>
                <a:gd name="csY328" fmla="*/ 43069 h 98444"/>
                <a:gd name="csX329" fmla="*/ 8950 w 148225"/>
                <a:gd name="csY329" fmla="*/ 41391 h 98444"/>
                <a:gd name="csX330" fmla="*/ 10628 w 148225"/>
                <a:gd name="csY330" fmla="*/ 41391 h 98444"/>
                <a:gd name="csX331" fmla="*/ 10628 w 148225"/>
                <a:gd name="csY331" fmla="*/ 39713 h 98444"/>
                <a:gd name="csX332" fmla="*/ 12865 w 148225"/>
                <a:gd name="csY332" fmla="*/ 39713 h 98444"/>
                <a:gd name="csX333" fmla="*/ 14543 w 148225"/>
                <a:gd name="csY333" fmla="*/ 37476 h 98444"/>
                <a:gd name="csX334" fmla="*/ 14543 w 148225"/>
                <a:gd name="csY334" fmla="*/ 35798 h 98444"/>
                <a:gd name="csX335" fmla="*/ 14543 w 148225"/>
                <a:gd name="csY335" fmla="*/ 34120 h 98444"/>
                <a:gd name="csX336" fmla="*/ 12865 w 148225"/>
                <a:gd name="csY336" fmla="*/ 34120 h 98444"/>
                <a:gd name="csX337" fmla="*/ 12865 w 148225"/>
                <a:gd name="csY337" fmla="*/ 32442 h 98444"/>
                <a:gd name="csX338" fmla="*/ 10628 w 148225"/>
                <a:gd name="csY338" fmla="*/ 32442 h 98444"/>
                <a:gd name="csX339" fmla="*/ 10628 w 148225"/>
                <a:gd name="csY339" fmla="*/ 30764 h 98444"/>
                <a:gd name="csX340" fmla="*/ 10628 w 148225"/>
                <a:gd name="csY340" fmla="*/ 28526 h 98444"/>
                <a:gd name="csX341" fmla="*/ 8950 w 148225"/>
                <a:gd name="csY341" fmla="*/ 28526 h 98444"/>
                <a:gd name="csX342" fmla="*/ 7272 w 148225"/>
                <a:gd name="csY342" fmla="*/ 28526 h 98444"/>
                <a:gd name="csX343" fmla="*/ 7272 w 148225"/>
                <a:gd name="csY343" fmla="*/ 26848 h 98444"/>
                <a:gd name="csX344" fmla="*/ 5593 w 148225"/>
                <a:gd name="csY344" fmla="*/ 26848 h 98444"/>
                <a:gd name="csX345" fmla="*/ 3915 w 148225"/>
                <a:gd name="csY345" fmla="*/ 26848 h 98444"/>
                <a:gd name="csX346" fmla="*/ 3915 w 148225"/>
                <a:gd name="csY346" fmla="*/ 25170 h 98444"/>
                <a:gd name="csX347" fmla="*/ 3915 w 148225"/>
                <a:gd name="csY347" fmla="*/ 23492 h 98444"/>
                <a:gd name="csX348" fmla="*/ 3915 w 148225"/>
                <a:gd name="csY348" fmla="*/ 21814 h 98444"/>
                <a:gd name="csX349" fmla="*/ 3915 w 148225"/>
                <a:gd name="csY349" fmla="*/ 20136 h 98444"/>
                <a:gd name="csX350" fmla="*/ 1678 w 148225"/>
                <a:gd name="csY350" fmla="*/ 17899 h 98444"/>
                <a:gd name="csX351" fmla="*/ 0 w 148225"/>
                <a:gd name="csY351" fmla="*/ 17899 h 98444"/>
                <a:gd name="csX352" fmla="*/ 0 w 148225"/>
                <a:gd name="csY352" fmla="*/ 16221 h 98444"/>
                <a:gd name="csX353" fmla="*/ 0 w 148225"/>
                <a:gd name="csY353" fmla="*/ 14543 h 98444"/>
                <a:gd name="csX354" fmla="*/ 0 w 148225"/>
                <a:gd name="csY354" fmla="*/ 12865 h 98444"/>
                <a:gd name="csX355" fmla="*/ 0 w 148225"/>
                <a:gd name="csY355" fmla="*/ 11187 h 98444"/>
                <a:gd name="csX356" fmla="*/ 0 w 148225"/>
                <a:gd name="csY356" fmla="*/ 8949 h 98444"/>
                <a:gd name="csX357" fmla="*/ 0 w 148225"/>
                <a:gd name="csY357" fmla="*/ 7271 h 98444"/>
                <a:gd name="csX358" fmla="*/ 1678 w 148225"/>
                <a:gd name="csY358" fmla="*/ 7271 h 98444"/>
                <a:gd name="csX359" fmla="*/ 3915 w 148225"/>
                <a:gd name="csY359" fmla="*/ 7271 h 98444"/>
                <a:gd name="csX360" fmla="*/ 3915 w 148225"/>
                <a:gd name="csY360" fmla="*/ 5593 h 98444"/>
                <a:gd name="csX361" fmla="*/ 5593 w 148225"/>
                <a:gd name="csY361" fmla="*/ 5593 h 98444"/>
                <a:gd name="csX362" fmla="*/ 5593 w 148225"/>
                <a:gd name="csY362" fmla="*/ 3915 h 98444"/>
                <a:gd name="csX363" fmla="*/ 5593 w 148225"/>
                <a:gd name="csY363" fmla="*/ 2237 h 98444"/>
                <a:gd name="csX364" fmla="*/ 5593 w 148225"/>
                <a:gd name="csY364" fmla="*/ 0 h 98444"/>
                <a:gd name="csX365" fmla="*/ 7272 w 148225"/>
                <a:gd name="csY365" fmla="*/ 0 h 98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</a:cxnLst>
              <a:rect l="l" t="t" r="r" b="b"/>
              <a:pathLst>
                <a:path w="148225" h="98444">
                  <a:moveTo>
                    <a:pt x="7272" y="0"/>
                  </a:moveTo>
                  <a:lnTo>
                    <a:pt x="8950" y="0"/>
                  </a:lnTo>
                  <a:lnTo>
                    <a:pt x="8950" y="2237"/>
                  </a:lnTo>
                  <a:lnTo>
                    <a:pt x="10628" y="2237"/>
                  </a:lnTo>
                  <a:lnTo>
                    <a:pt x="10628" y="3915"/>
                  </a:lnTo>
                  <a:lnTo>
                    <a:pt x="12865" y="3915"/>
                  </a:lnTo>
                  <a:lnTo>
                    <a:pt x="14543" y="3915"/>
                  </a:lnTo>
                  <a:lnTo>
                    <a:pt x="14543" y="5593"/>
                  </a:lnTo>
                  <a:lnTo>
                    <a:pt x="16221" y="5593"/>
                  </a:lnTo>
                  <a:lnTo>
                    <a:pt x="16221" y="7271"/>
                  </a:lnTo>
                  <a:lnTo>
                    <a:pt x="14543" y="7271"/>
                  </a:lnTo>
                  <a:lnTo>
                    <a:pt x="12865" y="8949"/>
                  </a:lnTo>
                  <a:lnTo>
                    <a:pt x="10628" y="8949"/>
                  </a:lnTo>
                  <a:lnTo>
                    <a:pt x="10628" y="11187"/>
                  </a:lnTo>
                  <a:lnTo>
                    <a:pt x="10628" y="12865"/>
                  </a:lnTo>
                  <a:lnTo>
                    <a:pt x="10628" y="14543"/>
                  </a:lnTo>
                  <a:lnTo>
                    <a:pt x="12865" y="14543"/>
                  </a:lnTo>
                  <a:lnTo>
                    <a:pt x="14543" y="14543"/>
                  </a:lnTo>
                  <a:lnTo>
                    <a:pt x="16221" y="14543"/>
                  </a:lnTo>
                  <a:lnTo>
                    <a:pt x="17899" y="14543"/>
                  </a:lnTo>
                  <a:lnTo>
                    <a:pt x="19577" y="14543"/>
                  </a:lnTo>
                  <a:lnTo>
                    <a:pt x="21255" y="14543"/>
                  </a:lnTo>
                  <a:lnTo>
                    <a:pt x="21255" y="12865"/>
                  </a:lnTo>
                  <a:lnTo>
                    <a:pt x="23492" y="12865"/>
                  </a:lnTo>
                  <a:lnTo>
                    <a:pt x="25170" y="12865"/>
                  </a:lnTo>
                  <a:lnTo>
                    <a:pt x="26849" y="14543"/>
                  </a:lnTo>
                  <a:lnTo>
                    <a:pt x="28527" y="14543"/>
                  </a:lnTo>
                  <a:lnTo>
                    <a:pt x="30205" y="14543"/>
                  </a:lnTo>
                  <a:lnTo>
                    <a:pt x="32442" y="14543"/>
                  </a:lnTo>
                  <a:lnTo>
                    <a:pt x="34120" y="14543"/>
                  </a:lnTo>
                  <a:lnTo>
                    <a:pt x="34120" y="16221"/>
                  </a:lnTo>
                  <a:lnTo>
                    <a:pt x="35798" y="16221"/>
                  </a:lnTo>
                  <a:lnTo>
                    <a:pt x="37476" y="16221"/>
                  </a:lnTo>
                  <a:lnTo>
                    <a:pt x="39154" y="16221"/>
                  </a:lnTo>
                  <a:lnTo>
                    <a:pt x="43069" y="17899"/>
                  </a:lnTo>
                  <a:lnTo>
                    <a:pt x="44747" y="17899"/>
                  </a:lnTo>
                  <a:lnTo>
                    <a:pt x="46426" y="17899"/>
                  </a:lnTo>
                  <a:lnTo>
                    <a:pt x="48104" y="17899"/>
                  </a:lnTo>
                  <a:lnTo>
                    <a:pt x="53697" y="17899"/>
                  </a:lnTo>
                  <a:lnTo>
                    <a:pt x="55375" y="17899"/>
                  </a:lnTo>
                  <a:lnTo>
                    <a:pt x="57053" y="17899"/>
                  </a:lnTo>
                  <a:lnTo>
                    <a:pt x="58731" y="17899"/>
                  </a:lnTo>
                  <a:lnTo>
                    <a:pt x="60968" y="17899"/>
                  </a:lnTo>
                  <a:lnTo>
                    <a:pt x="62646" y="17899"/>
                  </a:lnTo>
                  <a:lnTo>
                    <a:pt x="62646" y="17899"/>
                  </a:lnTo>
                  <a:lnTo>
                    <a:pt x="64324" y="17899"/>
                  </a:lnTo>
                  <a:lnTo>
                    <a:pt x="66003" y="17899"/>
                  </a:lnTo>
                  <a:lnTo>
                    <a:pt x="67681" y="17899"/>
                  </a:lnTo>
                  <a:lnTo>
                    <a:pt x="69918" y="17899"/>
                  </a:lnTo>
                  <a:lnTo>
                    <a:pt x="69918" y="20136"/>
                  </a:lnTo>
                  <a:lnTo>
                    <a:pt x="71596" y="20136"/>
                  </a:lnTo>
                  <a:lnTo>
                    <a:pt x="71596" y="21814"/>
                  </a:lnTo>
                  <a:lnTo>
                    <a:pt x="73274" y="20136"/>
                  </a:lnTo>
                  <a:lnTo>
                    <a:pt x="74952" y="20136"/>
                  </a:lnTo>
                  <a:lnTo>
                    <a:pt x="76630" y="20136"/>
                  </a:lnTo>
                  <a:lnTo>
                    <a:pt x="76630" y="17899"/>
                  </a:lnTo>
                  <a:lnTo>
                    <a:pt x="78308" y="17899"/>
                  </a:lnTo>
                  <a:lnTo>
                    <a:pt x="80545" y="17899"/>
                  </a:lnTo>
                  <a:lnTo>
                    <a:pt x="82223" y="17899"/>
                  </a:lnTo>
                  <a:lnTo>
                    <a:pt x="82223" y="16221"/>
                  </a:lnTo>
                  <a:lnTo>
                    <a:pt x="83901" y="16221"/>
                  </a:lnTo>
                  <a:lnTo>
                    <a:pt x="83901" y="14543"/>
                  </a:lnTo>
                  <a:lnTo>
                    <a:pt x="85580" y="14543"/>
                  </a:lnTo>
                  <a:lnTo>
                    <a:pt x="85580" y="12865"/>
                  </a:lnTo>
                  <a:lnTo>
                    <a:pt x="85580" y="11187"/>
                  </a:lnTo>
                  <a:lnTo>
                    <a:pt x="87258" y="11187"/>
                  </a:lnTo>
                  <a:lnTo>
                    <a:pt x="87258" y="8949"/>
                  </a:lnTo>
                  <a:lnTo>
                    <a:pt x="89495" y="8949"/>
                  </a:lnTo>
                  <a:lnTo>
                    <a:pt x="91173" y="8949"/>
                  </a:lnTo>
                  <a:lnTo>
                    <a:pt x="92851" y="8949"/>
                  </a:lnTo>
                  <a:lnTo>
                    <a:pt x="92851" y="7271"/>
                  </a:lnTo>
                  <a:lnTo>
                    <a:pt x="94529" y="7271"/>
                  </a:lnTo>
                  <a:lnTo>
                    <a:pt x="94529" y="5593"/>
                  </a:lnTo>
                  <a:lnTo>
                    <a:pt x="96207" y="5593"/>
                  </a:lnTo>
                  <a:lnTo>
                    <a:pt x="98445" y="5593"/>
                  </a:lnTo>
                  <a:lnTo>
                    <a:pt x="100122" y="5593"/>
                  </a:lnTo>
                  <a:lnTo>
                    <a:pt x="101800" y="5593"/>
                  </a:lnTo>
                  <a:lnTo>
                    <a:pt x="103478" y="5593"/>
                  </a:lnTo>
                  <a:lnTo>
                    <a:pt x="105157" y="5593"/>
                  </a:lnTo>
                  <a:lnTo>
                    <a:pt x="105157" y="3915"/>
                  </a:lnTo>
                  <a:lnTo>
                    <a:pt x="106835" y="3915"/>
                  </a:lnTo>
                  <a:lnTo>
                    <a:pt x="109072" y="3915"/>
                  </a:lnTo>
                  <a:lnTo>
                    <a:pt x="110750" y="3915"/>
                  </a:lnTo>
                  <a:lnTo>
                    <a:pt x="112428" y="3915"/>
                  </a:lnTo>
                  <a:lnTo>
                    <a:pt x="114106" y="3915"/>
                  </a:lnTo>
                  <a:lnTo>
                    <a:pt x="115784" y="3915"/>
                  </a:lnTo>
                  <a:lnTo>
                    <a:pt x="118022" y="3915"/>
                  </a:lnTo>
                  <a:lnTo>
                    <a:pt x="118022" y="5593"/>
                  </a:lnTo>
                  <a:lnTo>
                    <a:pt x="119699" y="7271"/>
                  </a:lnTo>
                  <a:lnTo>
                    <a:pt x="121377" y="7271"/>
                  </a:lnTo>
                  <a:lnTo>
                    <a:pt x="124734" y="7271"/>
                  </a:lnTo>
                  <a:lnTo>
                    <a:pt x="124734" y="5593"/>
                  </a:lnTo>
                  <a:lnTo>
                    <a:pt x="126971" y="7271"/>
                  </a:lnTo>
                  <a:lnTo>
                    <a:pt x="126971" y="8949"/>
                  </a:lnTo>
                  <a:lnTo>
                    <a:pt x="128649" y="8949"/>
                  </a:lnTo>
                  <a:lnTo>
                    <a:pt x="130327" y="8949"/>
                  </a:lnTo>
                  <a:lnTo>
                    <a:pt x="132005" y="7271"/>
                  </a:lnTo>
                  <a:lnTo>
                    <a:pt x="133683" y="8949"/>
                  </a:lnTo>
                  <a:lnTo>
                    <a:pt x="133683" y="11187"/>
                  </a:lnTo>
                  <a:lnTo>
                    <a:pt x="133683" y="14543"/>
                  </a:lnTo>
                  <a:lnTo>
                    <a:pt x="135361" y="14543"/>
                  </a:lnTo>
                  <a:lnTo>
                    <a:pt x="139276" y="16221"/>
                  </a:lnTo>
                  <a:lnTo>
                    <a:pt x="142632" y="16221"/>
                  </a:lnTo>
                  <a:lnTo>
                    <a:pt x="144311" y="16221"/>
                  </a:lnTo>
                  <a:lnTo>
                    <a:pt x="148226" y="16221"/>
                  </a:lnTo>
                  <a:lnTo>
                    <a:pt x="148226" y="17899"/>
                  </a:lnTo>
                  <a:lnTo>
                    <a:pt x="148226" y="20136"/>
                  </a:lnTo>
                  <a:lnTo>
                    <a:pt x="148226" y="21814"/>
                  </a:lnTo>
                  <a:lnTo>
                    <a:pt x="148226" y="23492"/>
                  </a:lnTo>
                  <a:lnTo>
                    <a:pt x="148226" y="25170"/>
                  </a:lnTo>
                  <a:lnTo>
                    <a:pt x="148226" y="26848"/>
                  </a:lnTo>
                  <a:lnTo>
                    <a:pt x="146548" y="26848"/>
                  </a:lnTo>
                  <a:lnTo>
                    <a:pt x="146548" y="28526"/>
                  </a:lnTo>
                  <a:lnTo>
                    <a:pt x="144311" y="28526"/>
                  </a:lnTo>
                  <a:lnTo>
                    <a:pt x="142632" y="28526"/>
                  </a:lnTo>
                  <a:lnTo>
                    <a:pt x="142632" y="26848"/>
                  </a:lnTo>
                  <a:lnTo>
                    <a:pt x="140954" y="26848"/>
                  </a:lnTo>
                  <a:lnTo>
                    <a:pt x="139276" y="26848"/>
                  </a:lnTo>
                  <a:lnTo>
                    <a:pt x="139276" y="26848"/>
                  </a:lnTo>
                  <a:lnTo>
                    <a:pt x="137598" y="28526"/>
                  </a:lnTo>
                  <a:lnTo>
                    <a:pt x="135361" y="28526"/>
                  </a:lnTo>
                  <a:lnTo>
                    <a:pt x="135361" y="30764"/>
                  </a:lnTo>
                  <a:lnTo>
                    <a:pt x="135361" y="32442"/>
                  </a:lnTo>
                  <a:lnTo>
                    <a:pt x="133683" y="34120"/>
                  </a:lnTo>
                  <a:lnTo>
                    <a:pt x="132005" y="34120"/>
                  </a:lnTo>
                  <a:lnTo>
                    <a:pt x="132005" y="34120"/>
                  </a:lnTo>
                  <a:lnTo>
                    <a:pt x="132005" y="35798"/>
                  </a:lnTo>
                  <a:lnTo>
                    <a:pt x="132005" y="35798"/>
                  </a:lnTo>
                  <a:lnTo>
                    <a:pt x="132005" y="37476"/>
                  </a:lnTo>
                  <a:lnTo>
                    <a:pt x="132005" y="39713"/>
                  </a:lnTo>
                  <a:lnTo>
                    <a:pt x="132005" y="41391"/>
                  </a:lnTo>
                  <a:lnTo>
                    <a:pt x="132005" y="43069"/>
                  </a:lnTo>
                  <a:lnTo>
                    <a:pt x="132005" y="44747"/>
                  </a:lnTo>
                  <a:lnTo>
                    <a:pt x="132005" y="46425"/>
                  </a:lnTo>
                  <a:lnTo>
                    <a:pt x="132005" y="46425"/>
                  </a:lnTo>
                  <a:lnTo>
                    <a:pt x="132005" y="48663"/>
                  </a:lnTo>
                  <a:lnTo>
                    <a:pt x="132005" y="50341"/>
                  </a:lnTo>
                  <a:lnTo>
                    <a:pt x="130327" y="50341"/>
                  </a:lnTo>
                  <a:lnTo>
                    <a:pt x="128649" y="50341"/>
                  </a:lnTo>
                  <a:lnTo>
                    <a:pt x="128649" y="52019"/>
                  </a:lnTo>
                  <a:lnTo>
                    <a:pt x="126971" y="52019"/>
                  </a:lnTo>
                  <a:lnTo>
                    <a:pt x="124734" y="52019"/>
                  </a:lnTo>
                  <a:lnTo>
                    <a:pt x="124734" y="53697"/>
                  </a:lnTo>
                  <a:lnTo>
                    <a:pt x="124734" y="55375"/>
                  </a:lnTo>
                  <a:lnTo>
                    <a:pt x="123055" y="55375"/>
                  </a:lnTo>
                  <a:lnTo>
                    <a:pt x="121377" y="57053"/>
                  </a:lnTo>
                  <a:lnTo>
                    <a:pt x="121377" y="59290"/>
                  </a:lnTo>
                  <a:lnTo>
                    <a:pt x="123055" y="59290"/>
                  </a:lnTo>
                  <a:lnTo>
                    <a:pt x="124734" y="59290"/>
                  </a:lnTo>
                  <a:lnTo>
                    <a:pt x="126971" y="59290"/>
                  </a:lnTo>
                  <a:lnTo>
                    <a:pt x="128649" y="59290"/>
                  </a:lnTo>
                  <a:lnTo>
                    <a:pt x="128649" y="60968"/>
                  </a:lnTo>
                  <a:lnTo>
                    <a:pt x="126971" y="62646"/>
                  </a:lnTo>
                  <a:lnTo>
                    <a:pt x="128649" y="62646"/>
                  </a:lnTo>
                  <a:lnTo>
                    <a:pt x="128649" y="64324"/>
                  </a:lnTo>
                  <a:lnTo>
                    <a:pt x="128649" y="66002"/>
                  </a:lnTo>
                  <a:lnTo>
                    <a:pt x="130327" y="66002"/>
                  </a:lnTo>
                  <a:lnTo>
                    <a:pt x="130327" y="68240"/>
                  </a:lnTo>
                  <a:lnTo>
                    <a:pt x="132005" y="68240"/>
                  </a:lnTo>
                  <a:lnTo>
                    <a:pt x="132005" y="69918"/>
                  </a:lnTo>
                  <a:lnTo>
                    <a:pt x="133683" y="69918"/>
                  </a:lnTo>
                  <a:lnTo>
                    <a:pt x="133683" y="71596"/>
                  </a:lnTo>
                  <a:lnTo>
                    <a:pt x="135361" y="71596"/>
                  </a:lnTo>
                  <a:lnTo>
                    <a:pt x="135361" y="73274"/>
                  </a:lnTo>
                  <a:lnTo>
                    <a:pt x="133683" y="73274"/>
                  </a:lnTo>
                  <a:lnTo>
                    <a:pt x="133683" y="74952"/>
                  </a:lnTo>
                  <a:lnTo>
                    <a:pt x="132005" y="74952"/>
                  </a:lnTo>
                  <a:lnTo>
                    <a:pt x="132005" y="73274"/>
                  </a:lnTo>
                  <a:lnTo>
                    <a:pt x="130327" y="73274"/>
                  </a:lnTo>
                  <a:lnTo>
                    <a:pt x="130327" y="74952"/>
                  </a:lnTo>
                  <a:lnTo>
                    <a:pt x="128649" y="74952"/>
                  </a:lnTo>
                  <a:lnTo>
                    <a:pt x="126971" y="74952"/>
                  </a:lnTo>
                  <a:lnTo>
                    <a:pt x="124734" y="74952"/>
                  </a:lnTo>
                  <a:lnTo>
                    <a:pt x="123055" y="74952"/>
                  </a:lnTo>
                  <a:lnTo>
                    <a:pt x="121377" y="74952"/>
                  </a:lnTo>
                  <a:lnTo>
                    <a:pt x="121377" y="73274"/>
                  </a:lnTo>
                  <a:lnTo>
                    <a:pt x="119699" y="73274"/>
                  </a:lnTo>
                  <a:lnTo>
                    <a:pt x="119699" y="71596"/>
                  </a:lnTo>
                  <a:lnTo>
                    <a:pt x="118022" y="71596"/>
                  </a:lnTo>
                  <a:lnTo>
                    <a:pt x="118022" y="69918"/>
                  </a:lnTo>
                  <a:lnTo>
                    <a:pt x="115784" y="69918"/>
                  </a:lnTo>
                  <a:lnTo>
                    <a:pt x="115784" y="71596"/>
                  </a:lnTo>
                  <a:lnTo>
                    <a:pt x="114106" y="71596"/>
                  </a:lnTo>
                  <a:lnTo>
                    <a:pt x="112428" y="71596"/>
                  </a:lnTo>
                  <a:lnTo>
                    <a:pt x="112428" y="69918"/>
                  </a:lnTo>
                  <a:lnTo>
                    <a:pt x="110750" y="69918"/>
                  </a:lnTo>
                  <a:lnTo>
                    <a:pt x="110750" y="71596"/>
                  </a:lnTo>
                  <a:lnTo>
                    <a:pt x="110750" y="73274"/>
                  </a:lnTo>
                  <a:lnTo>
                    <a:pt x="109072" y="73274"/>
                  </a:lnTo>
                  <a:lnTo>
                    <a:pt x="106835" y="73274"/>
                  </a:lnTo>
                  <a:lnTo>
                    <a:pt x="106835" y="74952"/>
                  </a:lnTo>
                  <a:lnTo>
                    <a:pt x="105157" y="74952"/>
                  </a:lnTo>
                  <a:lnTo>
                    <a:pt x="105157" y="74952"/>
                  </a:lnTo>
                  <a:lnTo>
                    <a:pt x="103478" y="74952"/>
                  </a:lnTo>
                  <a:lnTo>
                    <a:pt x="101800" y="74952"/>
                  </a:lnTo>
                  <a:lnTo>
                    <a:pt x="100122" y="74952"/>
                  </a:lnTo>
                  <a:lnTo>
                    <a:pt x="100122" y="77189"/>
                  </a:lnTo>
                  <a:lnTo>
                    <a:pt x="100122" y="78867"/>
                  </a:lnTo>
                  <a:lnTo>
                    <a:pt x="96207" y="78867"/>
                  </a:lnTo>
                  <a:lnTo>
                    <a:pt x="94529" y="78867"/>
                  </a:lnTo>
                  <a:lnTo>
                    <a:pt x="94529" y="80545"/>
                  </a:lnTo>
                  <a:lnTo>
                    <a:pt x="94529" y="82223"/>
                  </a:lnTo>
                  <a:lnTo>
                    <a:pt x="92851" y="82223"/>
                  </a:lnTo>
                  <a:lnTo>
                    <a:pt x="91173" y="82223"/>
                  </a:lnTo>
                  <a:lnTo>
                    <a:pt x="89495" y="82223"/>
                  </a:lnTo>
                  <a:lnTo>
                    <a:pt x="87258" y="82223"/>
                  </a:lnTo>
                  <a:lnTo>
                    <a:pt x="87258" y="83901"/>
                  </a:lnTo>
                  <a:lnTo>
                    <a:pt x="87258" y="85579"/>
                  </a:lnTo>
                  <a:lnTo>
                    <a:pt x="89495" y="85579"/>
                  </a:lnTo>
                  <a:lnTo>
                    <a:pt x="89495" y="87817"/>
                  </a:lnTo>
                  <a:lnTo>
                    <a:pt x="91173" y="87817"/>
                  </a:lnTo>
                  <a:lnTo>
                    <a:pt x="91173" y="89495"/>
                  </a:lnTo>
                  <a:lnTo>
                    <a:pt x="91173" y="89495"/>
                  </a:lnTo>
                  <a:lnTo>
                    <a:pt x="91173" y="91173"/>
                  </a:lnTo>
                  <a:lnTo>
                    <a:pt x="89495" y="91173"/>
                  </a:lnTo>
                  <a:lnTo>
                    <a:pt x="89495" y="92851"/>
                  </a:lnTo>
                  <a:lnTo>
                    <a:pt x="89495" y="94529"/>
                  </a:lnTo>
                  <a:lnTo>
                    <a:pt x="89495" y="92851"/>
                  </a:lnTo>
                  <a:lnTo>
                    <a:pt x="89495" y="94529"/>
                  </a:lnTo>
                  <a:lnTo>
                    <a:pt x="87258" y="94529"/>
                  </a:lnTo>
                  <a:lnTo>
                    <a:pt x="85580" y="94529"/>
                  </a:lnTo>
                  <a:lnTo>
                    <a:pt x="83901" y="94529"/>
                  </a:lnTo>
                  <a:lnTo>
                    <a:pt x="82223" y="94529"/>
                  </a:lnTo>
                  <a:lnTo>
                    <a:pt x="80545" y="94529"/>
                  </a:lnTo>
                  <a:lnTo>
                    <a:pt x="78308" y="94529"/>
                  </a:lnTo>
                  <a:lnTo>
                    <a:pt x="76630" y="94529"/>
                  </a:lnTo>
                  <a:lnTo>
                    <a:pt x="74952" y="94529"/>
                  </a:lnTo>
                  <a:lnTo>
                    <a:pt x="74952" y="96766"/>
                  </a:lnTo>
                  <a:lnTo>
                    <a:pt x="73274" y="96766"/>
                  </a:lnTo>
                  <a:lnTo>
                    <a:pt x="71596" y="96766"/>
                  </a:lnTo>
                  <a:lnTo>
                    <a:pt x="71596" y="98444"/>
                  </a:lnTo>
                  <a:lnTo>
                    <a:pt x="71596" y="96766"/>
                  </a:lnTo>
                  <a:lnTo>
                    <a:pt x="71596" y="98444"/>
                  </a:lnTo>
                  <a:lnTo>
                    <a:pt x="69918" y="98444"/>
                  </a:lnTo>
                  <a:lnTo>
                    <a:pt x="67681" y="98444"/>
                  </a:lnTo>
                  <a:lnTo>
                    <a:pt x="67681" y="96766"/>
                  </a:lnTo>
                  <a:lnTo>
                    <a:pt x="67681" y="94529"/>
                  </a:lnTo>
                  <a:lnTo>
                    <a:pt x="66003" y="94529"/>
                  </a:lnTo>
                  <a:lnTo>
                    <a:pt x="64324" y="94529"/>
                  </a:lnTo>
                  <a:lnTo>
                    <a:pt x="64324" y="92851"/>
                  </a:lnTo>
                  <a:lnTo>
                    <a:pt x="62646" y="92851"/>
                  </a:lnTo>
                  <a:lnTo>
                    <a:pt x="60968" y="92851"/>
                  </a:lnTo>
                  <a:lnTo>
                    <a:pt x="58731" y="92851"/>
                  </a:lnTo>
                  <a:lnTo>
                    <a:pt x="58731" y="94529"/>
                  </a:lnTo>
                  <a:lnTo>
                    <a:pt x="57053" y="94529"/>
                  </a:lnTo>
                  <a:lnTo>
                    <a:pt x="57053" y="92851"/>
                  </a:lnTo>
                  <a:lnTo>
                    <a:pt x="55375" y="92851"/>
                  </a:lnTo>
                  <a:lnTo>
                    <a:pt x="55375" y="91173"/>
                  </a:lnTo>
                  <a:lnTo>
                    <a:pt x="53697" y="91173"/>
                  </a:lnTo>
                  <a:lnTo>
                    <a:pt x="53697" y="89495"/>
                  </a:lnTo>
                  <a:lnTo>
                    <a:pt x="52019" y="89495"/>
                  </a:lnTo>
                  <a:lnTo>
                    <a:pt x="52019" y="87817"/>
                  </a:lnTo>
                  <a:lnTo>
                    <a:pt x="49782" y="87817"/>
                  </a:lnTo>
                  <a:lnTo>
                    <a:pt x="48104" y="87817"/>
                  </a:lnTo>
                  <a:lnTo>
                    <a:pt x="46426" y="87817"/>
                  </a:lnTo>
                  <a:lnTo>
                    <a:pt x="46426" y="87817"/>
                  </a:lnTo>
                  <a:lnTo>
                    <a:pt x="44747" y="87817"/>
                  </a:lnTo>
                  <a:lnTo>
                    <a:pt x="43069" y="87817"/>
                  </a:lnTo>
                  <a:lnTo>
                    <a:pt x="41391" y="87817"/>
                  </a:lnTo>
                  <a:lnTo>
                    <a:pt x="39154" y="87817"/>
                  </a:lnTo>
                  <a:lnTo>
                    <a:pt x="39154" y="89495"/>
                  </a:lnTo>
                  <a:lnTo>
                    <a:pt x="39154" y="89495"/>
                  </a:lnTo>
                  <a:lnTo>
                    <a:pt x="39154" y="91173"/>
                  </a:lnTo>
                  <a:lnTo>
                    <a:pt x="37476" y="91173"/>
                  </a:lnTo>
                  <a:lnTo>
                    <a:pt x="37476" y="89495"/>
                  </a:lnTo>
                  <a:lnTo>
                    <a:pt x="35798" y="89495"/>
                  </a:lnTo>
                  <a:lnTo>
                    <a:pt x="35798" y="91173"/>
                  </a:lnTo>
                  <a:lnTo>
                    <a:pt x="34120" y="91173"/>
                  </a:lnTo>
                  <a:lnTo>
                    <a:pt x="34120" y="92851"/>
                  </a:lnTo>
                  <a:lnTo>
                    <a:pt x="32442" y="92851"/>
                  </a:lnTo>
                  <a:lnTo>
                    <a:pt x="30205" y="92851"/>
                  </a:lnTo>
                  <a:lnTo>
                    <a:pt x="28527" y="92851"/>
                  </a:lnTo>
                  <a:lnTo>
                    <a:pt x="26849" y="92851"/>
                  </a:lnTo>
                  <a:lnTo>
                    <a:pt x="25170" y="92851"/>
                  </a:lnTo>
                  <a:lnTo>
                    <a:pt x="23492" y="92851"/>
                  </a:lnTo>
                  <a:lnTo>
                    <a:pt x="21255" y="92851"/>
                  </a:lnTo>
                  <a:lnTo>
                    <a:pt x="19577" y="92851"/>
                  </a:lnTo>
                  <a:lnTo>
                    <a:pt x="21255" y="94529"/>
                  </a:lnTo>
                  <a:lnTo>
                    <a:pt x="19577" y="94529"/>
                  </a:lnTo>
                  <a:lnTo>
                    <a:pt x="17899" y="94529"/>
                  </a:lnTo>
                  <a:lnTo>
                    <a:pt x="16221" y="94529"/>
                  </a:lnTo>
                  <a:lnTo>
                    <a:pt x="14543" y="94529"/>
                  </a:lnTo>
                  <a:lnTo>
                    <a:pt x="14543" y="92851"/>
                  </a:lnTo>
                  <a:lnTo>
                    <a:pt x="14543" y="91173"/>
                  </a:lnTo>
                  <a:lnTo>
                    <a:pt x="14543" y="89495"/>
                  </a:lnTo>
                  <a:lnTo>
                    <a:pt x="14543" y="87817"/>
                  </a:lnTo>
                  <a:lnTo>
                    <a:pt x="14543" y="85579"/>
                  </a:lnTo>
                  <a:lnTo>
                    <a:pt x="14543" y="83901"/>
                  </a:lnTo>
                  <a:lnTo>
                    <a:pt x="16221" y="83901"/>
                  </a:lnTo>
                  <a:lnTo>
                    <a:pt x="16221" y="82223"/>
                  </a:lnTo>
                  <a:lnTo>
                    <a:pt x="16221" y="80545"/>
                  </a:lnTo>
                  <a:lnTo>
                    <a:pt x="14543" y="80545"/>
                  </a:lnTo>
                  <a:lnTo>
                    <a:pt x="14543" y="78867"/>
                  </a:lnTo>
                  <a:lnTo>
                    <a:pt x="14543" y="77189"/>
                  </a:lnTo>
                  <a:lnTo>
                    <a:pt x="12865" y="77189"/>
                  </a:lnTo>
                  <a:lnTo>
                    <a:pt x="12865" y="74952"/>
                  </a:lnTo>
                  <a:lnTo>
                    <a:pt x="12865" y="74952"/>
                  </a:lnTo>
                  <a:lnTo>
                    <a:pt x="10628" y="73274"/>
                  </a:lnTo>
                  <a:lnTo>
                    <a:pt x="10628" y="71596"/>
                  </a:lnTo>
                  <a:lnTo>
                    <a:pt x="8950" y="71596"/>
                  </a:lnTo>
                  <a:lnTo>
                    <a:pt x="7272" y="71596"/>
                  </a:lnTo>
                  <a:lnTo>
                    <a:pt x="5593" y="71596"/>
                  </a:lnTo>
                  <a:lnTo>
                    <a:pt x="5593" y="69918"/>
                  </a:lnTo>
                  <a:lnTo>
                    <a:pt x="3915" y="69918"/>
                  </a:lnTo>
                  <a:lnTo>
                    <a:pt x="3915" y="68240"/>
                  </a:lnTo>
                  <a:lnTo>
                    <a:pt x="1678" y="68240"/>
                  </a:lnTo>
                  <a:lnTo>
                    <a:pt x="1678" y="66002"/>
                  </a:lnTo>
                  <a:lnTo>
                    <a:pt x="1678" y="64324"/>
                  </a:lnTo>
                  <a:lnTo>
                    <a:pt x="0" y="64324"/>
                  </a:lnTo>
                  <a:lnTo>
                    <a:pt x="0" y="62646"/>
                  </a:lnTo>
                  <a:lnTo>
                    <a:pt x="1678" y="62646"/>
                  </a:lnTo>
                  <a:lnTo>
                    <a:pt x="1678" y="60968"/>
                  </a:lnTo>
                  <a:lnTo>
                    <a:pt x="3915" y="60968"/>
                  </a:lnTo>
                  <a:lnTo>
                    <a:pt x="3915" y="59290"/>
                  </a:lnTo>
                  <a:lnTo>
                    <a:pt x="3915" y="57053"/>
                  </a:lnTo>
                  <a:lnTo>
                    <a:pt x="3915" y="55375"/>
                  </a:lnTo>
                  <a:lnTo>
                    <a:pt x="1678" y="55375"/>
                  </a:lnTo>
                  <a:lnTo>
                    <a:pt x="1678" y="53697"/>
                  </a:lnTo>
                  <a:lnTo>
                    <a:pt x="1678" y="52019"/>
                  </a:lnTo>
                  <a:lnTo>
                    <a:pt x="1678" y="50341"/>
                  </a:lnTo>
                  <a:lnTo>
                    <a:pt x="3915" y="50341"/>
                  </a:lnTo>
                  <a:lnTo>
                    <a:pt x="1678" y="48663"/>
                  </a:lnTo>
                  <a:lnTo>
                    <a:pt x="1678" y="46425"/>
                  </a:lnTo>
                  <a:lnTo>
                    <a:pt x="3915" y="46425"/>
                  </a:lnTo>
                  <a:lnTo>
                    <a:pt x="3915" y="44747"/>
                  </a:lnTo>
                  <a:lnTo>
                    <a:pt x="5593" y="44747"/>
                  </a:lnTo>
                  <a:lnTo>
                    <a:pt x="7272" y="44747"/>
                  </a:lnTo>
                  <a:lnTo>
                    <a:pt x="8950" y="44747"/>
                  </a:lnTo>
                  <a:lnTo>
                    <a:pt x="8950" y="43069"/>
                  </a:lnTo>
                  <a:lnTo>
                    <a:pt x="8950" y="41391"/>
                  </a:lnTo>
                  <a:lnTo>
                    <a:pt x="10628" y="41391"/>
                  </a:lnTo>
                  <a:lnTo>
                    <a:pt x="10628" y="39713"/>
                  </a:lnTo>
                  <a:lnTo>
                    <a:pt x="12865" y="39713"/>
                  </a:lnTo>
                  <a:lnTo>
                    <a:pt x="14543" y="37476"/>
                  </a:lnTo>
                  <a:lnTo>
                    <a:pt x="14543" y="35798"/>
                  </a:lnTo>
                  <a:lnTo>
                    <a:pt x="14543" y="34120"/>
                  </a:lnTo>
                  <a:lnTo>
                    <a:pt x="12865" y="34120"/>
                  </a:lnTo>
                  <a:lnTo>
                    <a:pt x="12865" y="32442"/>
                  </a:lnTo>
                  <a:lnTo>
                    <a:pt x="10628" y="32442"/>
                  </a:lnTo>
                  <a:lnTo>
                    <a:pt x="10628" y="30764"/>
                  </a:lnTo>
                  <a:lnTo>
                    <a:pt x="10628" y="28526"/>
                  </a:lnTo>
                  <a:lnTo>
                    <a:pt x="8950" y="28526"/>
                  </a:lnTo>
                  <a:lnTo>
                    <a:pt x="7272" y="28526"/>
                  </a:lnTo>
                  <a:lnTo>
                    <a:pt x="7272" y="26848"/>
                  </a:lnTo>
                  <a:lnTo>
                    <a:pt x="5593" y="26848"/>
                  </a:lnTo>
                  <a:lnTo>
                    <a:pt x="3915" y="26848"/>
                  </a:lnTo>
                  <a:lnTo>
                    <a:pt x="3915" y="25170"/>
                  </a:lnTo>
                  <a:lnTo>
                    <a:pt x="3915" y="23492"/>
                  </a:lnTo>
                  <a:lnTo>
                    <a:pt x="3915" y="21814"/>
                  </a:lnTo>
                  <a:lnTo>
                    <a:pt x="3915" y="20136"/>
                  </a:lnTo>
                  <a:lnTo>
                    <a:pt x="1678" y="17899"/>
                  </a:lnTo>
                  <a:lnTo>
                    <a:pt x="0" y="17899"/>
                  </a:lnTo>
                  <a:lnTo>
                    <a:pt x="0" y="16221"/>
                  </a:lnTo>
                  <a:lnTo>
                    <a:pt x="0" y="14543"/>
                  </a:lnTo>
                  <a:lnTo>
                    <a:pt x="0" y="12865"/>
                  </a:lnTo>
                  <a:lnTo>
                    <a:pt x="0" y="11187"/>
                  </a:lnTo>
                  <a:lnTo>
                    <a:pt x="0" y="8949"/>
                  </a:lnTo>
                  <a:lnTo>
                    <a:pt x="0" y="7271"/>
                  </a:lnTo>
                  <a:lnTo>
                    <a:pt x="1678" y="7271"/>
                  </a:lnTo>
                  <a:lnTo>
                    <a:pt x="3915" y="7271"/>
                  </a:lnTo>
                  <a:lnTo>
                    <a:pt x="3915" y="5593"/>
                  </a:lnTo>
                  <a:lnTo>
                    <a:pt x="5593" y="5593"/>
                  </a:lnTo>
                  <a:lnTo>
                    <a:pt x="5593" y="3915"/>
                  </a:lnTo>
                  <a:lnTo>
                    <a:pt x="5593" y="2237"/>
                  </a:lnTo>
                  <a:lnTo>
                    <a:pt x="5593" y="0"/>
                  </a:lnTo>
                  <a:lnTo>
                    <a:pt x="7272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9EA75BD-B4BB-389C-D66A-5DD1FEB7DC89}"/>
                </a:ext>
              </a:extLst>
            </p:cNvPr>
            <p:cNvSpPr/>
            <p:nvPr/>
          </p:nvSpPr>
          <p:spPr>
            <a:xfrm>
              <a:off x="4471139" y="3906619"/>
              <a:ext cx="187379" cy="137598"/>
            </a:xfrm>
            <a:custGeom>
              <a:avLst/>
              <a:gdLst>
                <a:gd name="csX0" fmla="*/ 115784 w 187379"/>
                <a:gd name="csY0" fmla="*/ 0 h 137598"/>
                <a:gd name="csX1" fmla="*/ 118021 w 187379"/>
                <a:gd name="csY1" fmla="*/ 0 h 137598"/>
                <a:gd name="csX2" fmla="*/ 119699 w 187379"/>
                <a:gd name="csY2" fmla="*/ 0 h 137598"/>
                <a:gd name="csX3" fmla="*/ 121377 w 187379"/>
                <a:gd name="csY3" fmla="*/ 0 h 137598"/>
                <a:gd name="csX4" fmla="*/ 121377 w 187379"/>
                <a:gd name="csY4" fmla="*/ 1678 h 137598"/>
                <a:gd name="csX5" fmla="*/ 121377 w 187379"/>
                <a:gd name="csY5" fmla="*/ 3915 h 137598"/>
                <a:gd name="csX6" fmla="*/ 123055 w 187379"/>
                <a:gd name="csY6" fmla="*/ 1678 h 137598"/>
                <a:gd name="csX7" fmla="*/ 123055 w 187379"/>
                <a:gd name="csY7" fmla="*/ 0 h 137598"/>
                <a:gd name="csX8" fmla="*/ 124733 w 187379"/>
                <a:gd name="csY8" fmla="*/ 0 h 137598"/>
                <a:gd name="csX9" fmla="*/ 126971 w 187379"/>
                <a:gd name="csY9" fmla="*/ 0 h 137598"/>
                <a:gd name="csX10" fmla="*/ 126971 w 187379"/>
                <a:gd name="csY10" fmla="*/ 1678 h 137598"/>
                <a:gd name="csX11" fmla="*/ 128649 w 187379"/>
                <a:gd name="csY11" fmla="*/ 1678 h 137598"/>
                <a:gd name="csX12" fmla="*/ 130327 w 187379"/>
                <a:gd name="csY12" fmla="*/ 3915 h 137598"/>
                <a:gd name="csX13" fmla="*/ 132005 w 187379"/>
                <a:gd name="csY13" fmla="*/ 3915 h 137598"/>
                <a:gd name="csX14" fmla="*/ 133683 w 187379"/>
                <a:gd name="csY14" fmla="*/ 3915 h 137598"/>
                <a:gd name="csX15" fmla="*/ 135920 w 187379"/>
                <a:gd name="csY15" fmla="*/ 3915 h 137598"/>
                <a:gd name="csX16" fmla="*/ 135920 w 187379"/>
                <a:gd name="csY16" fmla="*/ 5593 h 137598"/>
                <a:gd name="csX17" fmla="*/ 135920 w 187379"/>
                <a:gd name="csY17" fmla="*/ 8949 h 137598"/>
                <a:gd name="csX18" fmla="*/ 135920 w 187379"/>
                <a:gd name="csY18" fmla="*/ 10627 h 137598"/>
                <a:gd name="csX19" fmla="*/ 135920 w 187379"/>
                <a:gd name="csY19" fmla="*/ 12305 h 137598"/>
                <a:gd name="csX20" fmla="*/ 135920 w 187379"/>
                <a:gd name="csY20" fmla="*/ 14543 h 137598"/>
                <a:gd name="csX21" fmla="*/ 135920 w 187379"/>
                <a:gd name="csY21" fmla="*/ 16221 h 137598"/>
                <a:gd name="csX22" fmla="*/ 137598 w 187379"/>
                <a:gd name="csY22" fmla="*/ 17899 h 137598"/>
                <a:gd name="csX23" fmla="*/ 139276 w 187379"/>
                <a:gd name="csY23" fmla="*/ 17899 h 137598"/>
                <a:gd name="csX24" fmla="*/ 139276 w 187379"/>
                <a:gd name="csY24" fmla="*/ 19577 h 137598"/>
                <a:gd name="csX25" fmla="*/ 140954 w 187379"/>
                <a:gd name="csY25" fmla="*/ 19577 h 137598"/>
                <a:gd name="csX26" fmla="*/ 140954 w 187379"/>
                <a:gd name="csY26" fmla="*/ 21255 h 137598"/>
                <a:gd name="csX27" fmla="*/ 140954 w 187379"/>
                <a:gd name="csY27" fmla="*/ 23492 h 137598"/>
                <a:gd name="csX28" fmla="*/ 139276 w 187379"/>
                <a:gd name="csY28" fmla="*/ 23492 h 137598"/>
                <a:gd name="csX29" fmla="*/ 139276 w 187379"/>
                <a:gd name="csY29" fmla="*/ 25170 h 137598"/>
                <a:gd name="csX30" fmla="*/ 139276 w 187379"/>
                <a:gd name="csY30" fmla="*/ 26848 h 137598"/>
                <a:gd name="csX31" fmla="*/ 140954 w 187379"/>
                <a:gd name="csY31" fmla="*/ 26848 h 137598"/>
                <a:gd name="csX32" fmla="*/ 140954 w 187379"/>
                <a:gd name="csY32" fmla="*/ 28526 h 137598"/>
                <a:gd name="csX33" fmla="*/ 142632 w 187379"/>
                <a:gd name="csY33" fmla="*/ 28526 h 137598"/>
                <a:gd name="csX34" fmla="*/ 142632 w 187379"/>
                <a:gd name="csY34" fmla="*/ 30204 h 137598"/>
                <a:gd name="csX35" fmla="*/ 144310 w 187379"/>
                <a:gd name="csY35" fmla="*/ 30204 h 137598"/>
                <a:gd name="csX36" fmla="*/ 144310 w 187379"/>
                <a:gd name="csY36" fmla="*/ 32442 h 137598"/>
                <a:gd name="csX37" fmla="*/ 146548 w 187379"/>
                <a:gd name="csY37" fmla="*/ 32442 h 137598"/>
                <a:gd name="csX38" fmla="*/ 146548 w 187379"/>
                <a:gd name="csY38" fmla="*/ 34120 h 137598"/>
                <a:gd name="csX39" fmla="*/ 146548 w 187379"/>
                <a:gd name="csY39" fmla="*/ 35798 h 137598"/>
                <a:gd name="csX40" fmla="*/ 149904 w 187379"/>
                <a:gd name="csY40" fmla="*/ 34120 h 137598"/>
                <a:gd name="csX41" fmla="*/ 149904 w 187379"/>
                <a:gd name="csY41" fmla="*/ 35798 h 137598"/>
                <a:gd name="csX42" fmla="*/ 151582 w 187379"/>
                <a:gd name="csY42" fmla="*/ 35798 h 137598"/>
                <a:gd name="csX43" fmla="*/ 153260 w 187379"/>
                <a:gd name="csY43" fmla="*/ 35798 h 137598"/>
                <a:gd name="csX44" fmla="*/ 153260 w 187379"/>
                <a:gd name="csY44" fmla="*/ 37476 h 137598"/>
                <a:gd name="csX45" fmla="*/ 155497 w 187379"/>
                <a:gd name="csY45" fmla="*/ 37476 h 137598"/>
                <a:gd name="csX46" fmla="*/ 155497 w 187379"/>
                <a:gd name="csY46" fmla="*/ 39154 h 137598"/>
                <a:gd name="csX47" fmla="*/ 157175 w 187379"/>
                <a:gd name="csY47" fmla="*/ 39154 h 137598"/>
                <a:gd name="csX48" fmla="*/ 157175 w 187379"/>
                <a:gd name="csY48" fmla="*/ 40832 h 137598"/>
                <a:gd name="csX49" fmla="*/ 158853 w 187379"/>
                <a:gd name="csY49" fmla="*/ 40832 h 137598"/>
                <a:gd name="csX50" fmla="*/ 160531 w 187379"/>
                <a:gd name="csY50" fmla="*/ 40832 h 137598"/>
                <a:gd name="csX51" fmla="*/ 162209 w 187379"/>
                <a:gd name="csY51" fmla="*/ 43069 h 137598"/>
                <a:gd name="csX52" fmla="*/ 162209 w 187379"/>
                <a:gd name="csY52" fmla="*/ 44747 h 137598"/>
                <a:gd name="csX53" fmla="*/ 160531 w 187379"/>
                <a:gd name="csY53" fmla="*/ 44747 h 137598"/>
                <a:gd name="csX54" fmla="*/ 158853 w 187379"/>
                <a:gd name="csY54" fmla="*/ 44747 h 137598"/>
                <a:gd name="csX55" fmla="*/ 157175 w 187379"/>
                <a:gd name="csY55" fmla="*/ 44747 h 137598"/>
                <a:gd name="csX56" fmla="*/ 157175 w 187379"/>
                <a:gd name="csY56" fmla="*/ 43069 h 137598"/>
                <a:gd name="csX57" fmla="*/ 155497 w 187379"/>
                <a:gd name="csY57" fmla="*/ 43069 h 137598"/>
                <a:gd name="csX58" fmla="*/ 153260 w 187379"/>
                <a:gd name="csY58" fmla="*/ 43069 h 137598"/>
                <a:gd name="csX59" fmla="*/ 153260 w 187379"/>
                <a:gd name="csY59" fmla="*/ 44747 h 137598"/>
                <a:gd name="csX60" fmla="*/ 153260 w 187379"/>
                <a:gd name="csY60" fmla="*/ 49781 h 137598"/>
                <a:gd name="csX61" fmla="*/ 155497 w 187379"/>
                <a:gd name="csY61" fmla="*/ 52019 h 137598"/>
                <a:gd name="csX62" fmla="*/ 157175 w 187379"/>
                <a:gd name="csY62" fmla="*/ 52019 h 137598"/>
                <a:gd name="csX63" fmla="*/ 158853 w 187379"/>
                <a:gd name="csY63" fmla="*/ 52019 h 137598"/>
                <a:gd name="csX64" fmla="*/ 158853 w 187379"/>
                <a:gd name="csY64" fmla="*/ 53697 h 137598"/>
                <a:gd name="csX65" fmla="*/ 162209 w 187379"/>
                <a:gd name="csY65" fmla="*/ 53697 h 137598"/>
                <a:gd name="csX66" fmla="*/ 162209 w 187379"/>
                <a:gd name="csY66" fmla="*/ 55375 h 137598"/>
                <a:gd name="csX67" fmla="*/ 162209 w 187379"/>
                <a:gd name="csY67" fmla="*/ 57053 h 137598"/>
                <a:gd name="csX68" fmla="*/ 164447 w 187379"/>
                <a:gd name="csY68" fmla="*/ 57053 h 137598"/>
                <a:gd name="csX69" fmla="*/ 167803 w 187379"/>
                <a:gd name="csY69" fmla="*/ 58731 h 137598"/>
                <a:gd name="csX70" fmla="*/ 169481 w 187379"/>
                <a:gd name="csY70" fmla="*/ 60968 h 137598"/>
                <a:gd name="csX71" fmla="*/ 171159 w 187379"/>
                <a:gd name="csY71" fmla="*/ 60968 h 137598"/>
                <a:gd name="csX72" fmla="*/ 172837 w 187379"/>
                <a:gd name="csY72" fmla="*/ 60968 h 137598"/>
                <a:gd name="csX73" fmla="*/ 175074 w 187379"/>
                <a:gd name="csY73" fmla="*/ 62646 h 137598"/>
                <a:gd name="csX74" fmla="*/ 176752 w 187379"/>
                <a:gd name="csY74" fmla="*/ 60968 h 137598"/>
                <a:gd name="csX75" fmla="*/ 176752 w 187379"/>
                <a:gd name="csY75" fmla="*/ 58731 h 137598"/>
                <a:gd name="csX76" fmla="*/ 178430 w 187379"/>
                <a:gd name="csY76" fmla="*/ 58731 h 137598"/>
                <a:gd name="csX77" fmla="*/ 180108 w 187379"/>
                <a:gd name="csY77" fmla="*/ 58731 h 137598"/>
                <a:gd name="csX78" fmla="*/ 181786 w 187379"/>
                <a:gd name="csY78" fmla="*/ 58731 h 137598"/>
                <a:gd name="csX79" fmla="*/ 181786 w 187379"/>
                <a:gd name="csY79" fmla="*/ 60968 h 137598"/>
                <a:gd name="csX80" fmla="*/ 184024 w 187379"/>
                <a:gd name="csY80" fmla="*/ 60968 h 137598"/>
                <a:gd name="csX81" fmla="*/ 184024 w 187379"/>
                <a:gd name="csY81" fmla="*/ 62646 h 137598"/>
                <a:gd name="csX82" fmla="*/ 185702 w 187379"/>
                <a:gd name="csY82" fmla="*/ 62646 h 137598"/>
                <a:gd name="csX83" fmla="*/ 185702 w 187379"/>
                <a:gd name="csY83" fmla="*/ 64324 h 137598"/>
                <a:gd name="csX84" fmla="*/ 185702 w 187379"/>
                <a:gd name="csY84" fmla="*/ 66002 h 137598"/>
                <a:gd name="csX85" fmla="*/ 184024 w 187379"/>
                <a:gd name="csY85" fmla="*/ 66002 h 137598"/>
                <a:gd name="csX86" fmla="*/ 181786 w 187379"/>
                <a:gd name="csY86" fmla="*/ 66002 h 137598"/>
                <a:gd name="csX87" fmla="*/ 181786 w 187379"/>
                <a:gd name="csY87" fmla="*/ 67680 h 137598"/>
                <a:gd name="csX88" fmla="*/ 180108 w 187379"/>
                <a:gd name="csY88" fmla="*/ 67680 h 137598"/>
                <a:gd name="csX89" fmla="*/ 181786 w 187379"/>
                <a:gd name="csY89" fmla="*/ 69358 h 137598"/>
                <a:gd name="csX90" fmla="*/ 184024 w 187379"/>
                <a:gd name="csY90" fmla="*/ 71596 h 137598"/>
                <a:gd name="csX91" fmla="*/ 185702 w 187379"/>
                <a:gd name="csY91" fmla="*/ 73274 h 137598"/>
                <a:gd name="csX92" fmla="*/ 185702 w 187379"/>
                <a:gd name="csY92" fmla="*/ 74952 h 137598"/>
                <a:gd name="csX93" fmla="*/ 187380 w 187379"/>
                <a:gd name="csY93" fmla="*/ 76630 h 137598"/>
                <a:gd name="csX94" fmla="*/ 187380 w 187379"/>
                <a:gd name="csY94" fmla="*/ 78308 h 137598"/>
                <a:gd name="csX95" fmla="*/ 187380 w 187379"/>
                <a:gd name="csY95" fmla="*/ 80545 h 137598"/>
                <a:gd name="csX96" fmla="*/ 187380 w 187379"/>
                <a:gd name="csY96" fmla="*/ 82223 h 137598"/>
                <a:gd name="csX97" fmla="*/ 185702 w 187379"/>
                <a:gd name="csY97" fmla="*/ 82223 h 137598"/>
                <a:gd name="csX98" fmla="*/ 185702 w 187379"/>
                <a:gd name="csY98" fmla="*/ 83901 h 137598"/>
                <a:gd name="csX99" fmla="*/ 185702 w 187379"/>
                <a:gd name="csY99" fmla="*/ 85579 h 137598"/>
                <a:gd name="csX100" fmla="*/ 184024 w 187379"/>
                <a:gd name="csY100" fmla="*/ 85579 h 137598"/>
                <a:gd name="csX101" fmla="*/ 181786 w 187379"/>
                <a:gd name="csY101" fmla="*/ 87257 h 137598"/>
                <a:gd name="csX102" fmla="*/ 180108 w 187379"/>
                <a:gd name="csY102" fmla="*/ 89495 h 137598"/>
                <a:gd name="csX103" fmla="*/ 178430 w 187379"/>
                <a:gd name="csY103" fmla="*/ 89495 h 137598"/>
                <a:gd name="csX104" fmla="*/ 176752 w 187379"/>
                <a:gd name="csY104" fmla="*/ 89495 h 137598"/>
                <a:gd name="csX105" fmla="*/ 176752 w 187379"/>
                <a:gd name="csY105" fmla="*/ 89495 h 137598"/>
                <a:gd name="csX106" fmla="*/ 175074 w 187379"/>
                <a:gd name="csY106" fmla="*/ 89495 h 137598"/>
                <a:gd name="csX107" fmla="*/ 172837 w 187379"/>
                <a:gd name="csY107" fmla="*/ 89495 h 137598"/>
                <a:gd name="csX108" fmla="*/ 171159 w 187379"/>
                <a:gd name="csY108" fmla="*/ 89495 h 137598"/>
                <a:gd name="csX109" fmla="*/ 171159 w 187379"/>
                <a:gd name="csY109" fmla="*/ 91173 h 137598"/>
                <a:gd name="csX110" fmla="*/ 169481 w 187379"/>
                <a:gd name="csY110" fmla="*/ 91173 h 137598"/>
                <a:gd name="csX111" fmla="*/ 169481 w 187379"/>
                <a:gd name="csY111" fmla="*/ 89495 h 137598"/>
                <a:gd name="csX112" fmla="*/ 167803 w 187379"/>
                <a:gd name="csY112" fmla="*/ 89495 h 137598"/>
                <a:gd name="csX113" fmla="*/ 166125 w 187379"/>
                <a:gd name="csY113" fmla="*/ 89495 h 137598"/>
                <a:gd name="csX114" fmla="*/ 164447 w 187379"/>
                <a:gd name="csY114" fmla="*/ 89495 h 137598"/>
                <a:gd name="csX115" fmla="*/ 164447 w 187379"/>
                <a:gd name="csY115" fmla="*/ 91173 h 137598"/>
                <a:gd name="csX116" fmla="*/ 164447 w 187379"/>
                <a:gd name="csY116" fmla="*/ 92851 h 137598"/>
                <a:gd name="csX117" fmla="*/ 162209 w 187379"/>
                <a:gd name="csY117" fmla="*/ 92851 h 137598"/>
                <a:gd name="csX118" fmla="*/ 162209 w 187379"/>
                <a:gd name="csY118" fmla="*/ 94529 h 137598"/>
                <a:gd name="csX119" fmla="*/ 160531 w 187379"/>
                <a:gd name="csY119" fmla="*/ 94529 h 137598"/>
                <a:gd name="csX120" fmla="*/ 158853 w 187379"/>
                <a:gd name="csY120" fmla="*/ 94529 h 137598"/>
                <a:gd name="csX121" fmla="*/ 158853 w 187379"/>
                <a:gd name="csY121" fmla="*/ 96207 h 137598"/>
                <a:gd name="csX122" fmla="*/ 157175 w 187379"/>
                <a:gd name="csY122" fmla="*/ 96207 h 137598"/>
                <a:gd name="csX123" fmla="*/ 157175 w 187379"/>
                <a:gd name="csY123" fmla="*/ 97885 h 137598"/>
                <a:gd name="csX124" fmla="*/ 157175 w 187379"/>
                <a:gd name="csY124" fmla="*/ 100122 h 137598"/>
                <a:gd name="csX125" fmla="*/ 155497 w 187379"/>
                <a:gd name="csY125" fmla="*/ 100122 h 137598"/>
                <a:gd name="csX126" fmla="*/ 155497 w 187379"/>
                <a:gd name="csY126" fmla="*/ 97885 h 137598"/>
                <a:gd name="csX127" fmla="*/ 153260 w 187379"/>
                <a:gd name="csY127" fmla="*/ 97885 h 137598"/>
                <a:gd name="csX128" fmla="*/ 153260 w 187379"/>
                <a:gd name="csY128" fmla="*/ 100122 h 137598"/>
                <a:gd name="csX129" fmla="*/ 149904 w 187379"/>
                <a:gd name="csY129" fmla="*/ 100122 h 137598"/>
                <a:gd name="csX130" fmla="*/ 146548 w 187379"/>
                <a:gd name="csY130" fmla="*/ 100122 h 137598"/>
                <a:gd name="csX131" fmla="*/ 144310 w 187379"/>
                <a:gd name="csY131" fmla="*/ 101800 h 137598"/>
                <a:gd name="csX132" fmla="*/ 142632 w 187379"/>
                <a:gd name="csY132" fmla="*/ 101800 h 137598"/>
                <a:gd name="csX133" fmla="*/ 142632 w 187379"/>
                <a:gd name="csY133" fmla="*/ 100122 h 137598"/>
                <a:gd name="csX134" fmla="*/ 140954 w 187379"/>
                <a:gd name="csY134" fmla="*/ 100122 h 137598"/>
                <a:gd name="csX135" fmla="*/ 139276 w 187379"/>
                <a:gd name="csY135" fmla="*/ 100122 h 137598"/>
                <a:gd name="csX136" fmla="*/ 137598 w 187379"/>
                <a:gd name="csY136" fmla="*/ 100122 h 137598"/>
                <a:gd name="csX137" fmla="*/ 135920 w 187379"/>
                <a:gd name="csY137" fmla="*/ 97885 h 137598"/>
                <a:gd name="csX138" fmla="*/ 133683 w 187379"/>
                <a:gd name="csY138" fmla="*/ 97885 h 137598"/>
                <a:gd name="csX139" fmla="*/ 132005 w 187379"/>
                <a:gd name="csY139" fmla="*/ 97885 h 137598"/>
                <a:gd name="csX140" fmla="*/ 130327 w 187379"/>
                <a:gd name="csY140" fmla="*/ 97885 h 137598"/>
                <a:gd name="csX141" fmla="*/ 128649 w 187379"/>
                <a:gd name="csY141" fmla="*/ 97885 h 137598"/>
                <a:gd name="csX142" fmla="*/ 126971 w 187379"/>
                <a:gd name="csY142" fmla="*/ 97885 h 137598"/>
                <a:gd name="csX143" fmla="*/ 126971 w 187379"/>
                <a:gd name="csY143" fmla="*/ 96207 h 137598"/>
                <a:gd name="csX144" fmla="*/ 124733 w 187379"/>
                <a:gd name="csY144" fmla="*/ 96207 h 137598"/>
                <a:gd name="csX145" fmla="*/ 123055 w 187379"/>
                <a:gd name="csY145" fmla="*/ 96207 h 137598"/>
                <a:gd name="csX146" fmla="*/ 123055 w 187379"/>
                <a:gd name="csY146" fmla="*/ 97885 h 137598"/>
                <a:gd name="csX147" fmla="*/ 121377 w 187379"/>
                <a:gd name="csY147" fmla="*/ 97885 h 137598"/>
                <a:gd name="csX148" fmla="*/ 121377 w 187379"/>
                <a:gd name="csY148" fmla="*/ 100122 h 137598"/>
                <a:gd name="csX149" fmla="*/ 119699 w 187379"/>
                <a:gd name="csY149" fmla="*/ 100122 h 137598"/>
                <a:gd name="csX150" fmla="*/ 118021 w 187379"/>
                <a:gd name="csY150" fmla="*/ 100122 h 137598"/>
                <a:gd name="csX151" fmla="*/ 118021 w 187379"/>
                <a:gd name="csY151" fmla="*/ 101800 h 137598"/>
                <a:gd name="csX152" fmla="*/ 115784 w 187379"/>
                <a:gd name="csY152" fmla="*/ 101800 h 137598"/>
                <a:gd name="csX153" fmla="*/ 115784 w 187379"/>
                <a:gd name="csY153" fmla="*/ 100122 h 137598"/>
                <a:gd name="csX154" fmla="*/ 114106 w 187379"/>
                <a:gd name="csY154" fmla="*/ 100122 h 137598"/>
                <a:gd name="csX155" fmla="*/ 112428 w 187379"/>
                <a:gd name="csY155" fmla="*/ 100122 h 137598"/>
                <a:gd name="csX156" fmla="*/ 110750 w 187379"/>
                <a:gd name="csY156" fmla="*/ 100122 h 137598"/>
                <a:gd name="csX157" fmla="*/ 110750 w 187379"/>
                <a:gd name="csY157" fmla="*/ 101800 h 137598"/>
                <a:gd name="csX158" fmla="*/ 109072 w 187379"/>
                <a:gd name="csY158" fmla="*/ 101800 h 137598"/>
                <a:gd name="csX159" fmla="*/ 109072 w 187379"/>
                <a:gd name="csY159" fmla="*/ 100122 h 137598"/>
                <a:gd name="csX160" fmla="*/ 107394 w 187379"/>
                <a:gd name="csY160" fmla="*/ 100122 h 137598"/>
                <a:gd name="csX161" fmla="*/ 105156 w 187379"/>
                <a:gd name="csY161" fmla="*/ 100122 h 137598"/>
                <a:gd name="csX162" fmla="*/ 103478 w 187379"/>
                <a:gd name="csY162" fmla="*/ 100122 h 137598"/>
                <a:gd name="csX163" fmla="*/ 101800 w 187379"/>
                <a:gd name="csY163" fmla="*/ 100122 h 137598"/>
                <a:gd name="csX164" fmla="*/ 100122 w 187379"/>
                <a:gd name="csY164" fmla="*/ 100122 h 137598"/>
                <a:gd name="csX165" fmla="*/ 98444 w 187379"/>
                <a:gd name="csY165" fmla="*/ 100122 h 137598"/>
                <a:gd name="csX166" fmla="*/ 96207 w 187379"/>
                <a:gd name="csY166" fmla="*/ 100122 h 137598"/>
                <a:gd name="csX167" fmla="*/ 92851 w 187379"/>
                <a:gd name="csY167" fmla="*/ 100122 h 137598"/>
                <a:gd name="csX168" fmla="*/ 91173 w 187379"/>
                <a:gd name="csY168" fmla="*/ 100122 h 137598"/>
                <a:gd name="csX169" fmla="*/ 91173 w 187379"/>
                <a:gd name="csY169" fmla="*/ 101800 h 137598"/>
                <a:gd name="csX170" fmla="*/ 89495 w 187379"/>
                <a:gd name="csY170" fmla="*/ 101800 h 137598"/>
                <a:gd name="csX171" fmla="*/ 89495 w 187379"/>
                <a:gd name="csY171" fmla="*/ 100122 h 137598"/>
                <a:gd name="csX172" fmla="*/ 83901 w 187379"/>
                <a:gd name="csY172" fmla="*/ 101800 h 137598"/>
                <a:gd name="csX173" fmla="*/ 82223 w 187379"/>
                <a:gd name="csY173" fmla="*/ 101800 h 137598"/>
                <a:gd name="csX174" fmla="*/ 80545 w 187379"/>
                <a:gd name="csY174" fmla="*/ 101800 h 137598"/>
                <a:gd name="csX175" fmla="*/ 80545 w 187379"/>
                <a:gd name="csY175" fmla="*/ 100122 h 137598"/>
                <a:gd name="csX176" fmla="*/ 78867 w 187379"/>
                <a:gd name="csY176" fmla="*/ 100122 h 137598"/>
                <a:gd name="csX177" fmla="*/ 76630 w 187379"/>
                <a:gd name="csY177" fmla="*/ 100122 h 137598"/>
                <a:gd name="csX178" fmla="*/ 74952 w 187379"/>
                <a:gd name="csY178" fmla="*/ 100122 h 137598"/>
                <a:gd name="csX179" fmla="*/ 73274 w 187379"/>
                <a:gd name="csY179" fmla="*/ 100122 h 137598"/>
                <a:gd name="csX180" fmla="*/ 71596 w 187379"/>
                <a:gd name="csY180" fmla="*/ 100122 h 137598"/>
                <a:gd name="csX181" fmla="*/ 69918 w 187379"/>
                <a:gd name="csY181" fmla="*/ 100122 h 137598"/>
                <a:gd name="csX182" fmla="*/ 67680 w 187379"/>
                <a:gd name="csY182" fmla="*/ 100122 h 137598"/>
                <a:gd name="csX183" fmla="*/ 66002 w 187379"/>
                <a:gd name="csY183" fmla="*/ 100122 h 137598"/>
                <a:gd name="csX184" fmla="*/ 64324 w 187379"/>
                <a:gd name="csY184" fmla="*/ 100122 h 137598"/>
                <a:gd name="csX185" fmla="*/ 62646 w 187379"/>
                <a:gd name="csY185" fmla="*/ 100122 h 137598"/>
                <a:gd name="csX186" fmla="*/ 62646 w 187379"/>
                <a:gd name="csY186" fmla="*/ 101800 h 137598"/>
                <a:gd name="csX187" fmla="*/ 62646 w 187379"/>
                <a:gd name="csY187" fmla="*/ 101800 h 137598"/>
                <a:gd name="csX188" fmla="*/ 62646 w 187379"/>
                <a:gd name="csY188" fmla="*/ 103478 h 137598"/>
                <a:gd name="csX189" fmla="*/ 62646 w 187379"/>
                <a:gd name="csY189" fmla="*/ 105156 h 137598"/>
                <a:gd name="csX190" fmla="*/ 62646 w 187379"/>
                <a:gd name="csY190" fmla="*/ 106834 h 137598"/>
                <a:gd name="csX191" fmla="*/ 62646 w 187379"/>
                <a:gd name="csY191" fmla="*/ 106834 h 137598"/>
                <a:gd name="csX192" fmla="*/ 62646 w 187379"/>
                <a:gd name="csY192" fmla="*/ 109072 h 137598"/>
                <a:gd name="csX193" fmla="*/ 60968 w 187379"/>
                <a:gd name="csY193" fmla="*/ 109072 h 137598"/>
                <a:gd name="csX194" fmla="*/ 60968 w 187379"/>
                <a:gd name="csY194" fmla="*/ 110750 h 137598"/>
                <a:gd name="csX195" fmla="*/ 62646 w 187379"/>
                <a:gd name="csY195" fmla="*/ 110750 h 137598"/>
                <a:gd name="csX196" fmla="*/ 62646 w 187379"/>
                <a:gd name="csY196" fmla="*/ 112428 h 137598"/>
                <a:gd name="csX197" fmla="*/ 62646 w 187379"/>
                <a:gd name="csY197" fmla="*/ 114106 h 137598"/>
                <a:gd name="csX198" fmla="*/ 64324 w 187379"/>
                <a:gd name="csY198" fmla="*/ 114106 h 137598"/>
                <a:gd name="csX199" fmla="*/ 64324 w 187379"/>
                <a:gd name="csY199" fmla="*/ 115784 h 137598"/>
                <a:gd name="csX200" fmla="*/ 62646 w 187379"/>
                <a:gd name="csY200" fmla="*/ 115784 h 137598"/>
                <a:gd name="csX201" fmla="*/ 62646 w 187379"/>
                <a:gd name="csY201" fmla="*/ 118021 h 137598"/>
                <a:gd name="csX202" fmla="*/ 64324 w 187379"/>
                <a:gd name="csY202" fmla="*/ 118021 h 137598"/>
                <a:gd name="csX203" fmla="*/ 64324 w 187379"/>
                <a:gd name="csY203" fmla="*/ 119699 h 137598"/>
                <a:gd name="csX204" fmla="*/ 64324 w 187379"/>
                <a:gd name="csY204" fmla="*/ 121377 h 137598"/>
                <a:gd name="csX205" fmla="*/ 64324 w 187379"/>
                <a:gd name="csY205" fmla="*/ 123055 h 137598"/>
                <a:gd name="csX206" fmla="*/ 64324 w 187379"/>
                <a:gd name="csY206" fmla="*/ 124733 h 137598"/>
                <a:gd name="csX207" fmla="*/ 64324 w 187379"/>
                <a:gd name="csY207" fmla="*/ 126411 h 137598"/>
                <a:gd name="csX208" fmla="*/ 64324 w 187379"/>
                <a:gd name="csY208" fmla="*/ 128649 h 137598"/>
                <a:gd name="csX209" fmla="*/ 66002 w 187379"/>
                <a:gd name="csY209" fmla="*/ 128649 h 137598"/>
                <a:gd name="csX210" fmla="*/ 66002 w 187379"/>
                <a:gd name="csY210" fmla="*/ 130327 h 137598"/>
                <a:gd name="csX211" fmla="*/ 64324 w 187379"/>
                <a:gd name="csY211" fmla="*/ 130327 h 137598"/>
                <a:gd name="csX212" fmla="*/ 64324 w 187379"/>
                <a:gd name="csY212" fmla="*/ 132005 h 137598"/>
                <a:gd name="csX213" fmla="*/ 64324 w 187379"/>
                <a:gd name="csY213" fmla="*/ 133683 h 137598"/>
                <a:gd name="csX214" fmla="*/ 64324 w 187379"/>
                <a:gd name="csY214" fmla="*/ 135361 h 137598"/>
                <a:gd name="csX215" fmla="*/ 66002 w 187379"/>
                <a:gd name="csY215" fmla="*/ 135361 h 137598"/>
                <a:gd name="csX216" fmla="*/ 66002 w 187379"/>
                <a:gd name="csY216" fmla="*/ 137598 h 137598"/>
                <a:gd name="csX217" fmla="*/ 64324 w 187379"/>
                <a:gd name="csY217" fmla="*/ 137598 h 137598"/>
                <a:gd name="csX218" fmla="*/ 64324 w 187379"/>
                <a:gd name="csY218" fmla="*/ 137598 h 137598"/>
                <a:gd name="csX219" fmla="*/ 62646 w 187379"/>
                <a:gd name="csY219" fmla="*/ 137598 h 137598"/>
                <a:gd name="csX220" fmla="*/ 62646 w 187379"/>
                <a:gd name="csY220" fmla="*/ 135361 h 137598"/>
                <a:gd name="csX221" fmla="*/ 60968 w 187379"/>
                <a:gd name="csY221" fmla="*/ 135361 h 137598"/>
                <a:gd name="csX222" fmla="*/ 60968 w 187379"/>
                <a:gd name="csY222" fmla="*/ 133683 h 137598"/>
                <a:gd name="csX223" fmla="*/ 60968 w 187379"/>
                <a:gd name="csY223" fmla="*/ 132005 h 137598"/>
                <a:gd name="csX224" fmla="*/ 58731 w 187379"/>
                <a:gd name="csY224" fmla="*/ 130327 h 137598"/>
                <a:gd name="csX225" fmla="*/ 58731 w 187379"/>
                <a:gd name="csY225" fmla="*/ 132005 h 137598"/>
                <a:gd name="csX226" fmla="*/ 57053 w 187379"/>
                <a:gd name="csY226" fmla="*/ 132005 h 137598"/>
                <a:gd name="csX227" fmla="*/ 57053 w 187379"/>
                <a:gd name="csY227" fmla="*/ 130327 h 137598"/>
                <a:gd name="csX228" fmla="*/ 57053 w 187379"/>
                <a:gd name="csY228" fmla="*/ 128649 h 137598"/>
                <a:gd name="csX229" fmla="*/ 55375 w 187379"/>
                <a:gd name="csY229" fmla="*/ 128649 h 137598"/>
                <a:gd name="csX230" fmla="*/ 53697 w 187379"/>
                <a:gd name="csY230" fmla="*/ 128649 h 137598"/>
                <a:gd name="csX231" fmla="*/ 52019 w 187379"/>
                <a:gd name="csY231" fmla="*/ 128649 h 137598"/>
                <a:gd name="csX232" fmla="*/ 50341 w 187379"/>
                <a:gd name="csY232" fmla="*/ 128649 h 137598"/>
                <a:gd name="csX233" fmla="*/ 50341 w 187379"/>
                <a:gd name="csY233" fmla="*/ 126411 h 137598"/>
                <a:gd name="csX234" fmla="*/ 48103 w 187379"/>
                <a:gd name="csY234" fmla="*/ 126411 h 137598"/>
                <a:gd name="csX235" fmla="*/ 46425 w 187379"/>
                <a:gd name="csY235" fmla="*/ 126411 h 137598"/>
                <a:gd name="csX236" fmla="*/ 44747 w 187379"/>
                <a:gd name="csY236" fmla="*/ 126411 h 137598"/>
                <a:gd name="csX237" fmla="*/ 44747 w 187379"/>
                <a:gd name="csY237" fmla="*/ 126411 h 137598"/>
                <a:gd name="csX238" fmla="*/ 43069 w 187379"/>
                <a:gd name="csY238" fmla="*/ 126411 h 137598"/>
                <a:gd name="csX239" fmla="*/ 41391 w 187379"/>
                <a:gd name="csY239" fmla="*/ 126411 h 137598"/>
                <a:gd name="csX240" fmla="*/ 39154 w 187379"/>
                <a:gd name="csY240" fmla="*/ 128649 h 137598"/>
                <a:gd name="csX241" fmla="*/ 37476 w 187379"/>
                <a:gd name="csY241" fmla="*/ 128649 h 137598"/>
                <a:gd name="csX242" fmla="*/ 35798 w 187379"/>
                <a:gd name="csY242" fmla="*/ 128649 h 137598"/>
                <a:gd name="csX243" fmla="*/ 34120 w 187379"/>
                <a:gd name="csY243" fmla="*/ 128649 h 137598"/>
                <a:gd name="csX244" fmla="*/ 34120 w 187379"/>
                <a:gd name="csY244" fmla="*/ 130327 h 137598"/>
                <a:gd name="csX245" fmla="*/ 32442 w 187379"/>
                <a:gd name="csY245" fmla="*/ 128649 h 137598"/>
                <a:gd name="csX246" fmla="*/ 32442 w 187379"/>
                <a:gd name="csY246" fmla="*/ 130327 h 137598"/>
                <a:gd name="csX247" fmla="*/ 30204 w 187379"/>
                <a:gd name="csY247" fmla="*/ 130327 h 137598"/>
                <a:gd name="csX248" fmla="*/ 28526 w 187379"/>
                <a:gd name="csY248" fmla="*/ 130327 h 137598"/>
                <a:gd name="csX249" fmla="*/ 28526 w 187379"/>
                <a:gd name="csY249" fmla="*/ 132005 h 137598"/>
                <a:gd name="csX250" fmla="*/ 28526 w 187379"/>
                <a:gd name="csY250" fmla="*/ 133683 h 137598"/>
                <a:gd name="csX251" fmla="*/ 28526 w 187379"/>
                <a:gd name="csY251" fmla="*/ 135361 h 137598"/>
                <a:gd name="csX252" fmla="*/ 26848 w 187379"/>
                <a:gd name="csY252" fmla="*/ 135361 h 137598"/>
                <a:gd name="csX253" fmla="*/ 26848 w 187379"/>
                <a:gd name="csY253" fmla="*/ 133683 h 137598"/>
                <a:gd name="csX254" fmla="*/ 25170 w 187379"/>
                <a:gd name="csY254" fmla="*/ 133683 h 137598"/>
                <a:gd name="csX255" fmla="*/ 23492 w 187379"/>
                <a:gd name="csY255" fmla="*/ 133683 h 137598"/>
                <a:gd name="csX256" fmla="*/ 23492 w 187379"/>
                <a:gd name="csY256" fmla="*/ 132005 h 137598"/>
                <a:gd name="csX257" fmla="*/ 23492 w 187379"/>
                <a:gd name="csY257" fmla="*/ 130327 h 137598"/>
                <a:gd name="csX258" fmla="*/ 21814 w 187379"/>
                <a:gd name="csY258" fmla="*/ 130327 h 137598"/>
                <a:gd name="csX259" fmla="*/ 21814 w 187379"/>
                <a:gd name="csY259" fmla="*/ 132005 h 137598"/>
                <a:gd name="csX260" fmla="*/ 19577 w 187379"/>
                <a:gd name="csY260" fmla="*/ 132005 h 137598"/>
                <a:gd name="csX261" fmla="*/ 19577 w 187379"/>
                <a:gd name="csY261" fmla="*/ 132005 h 137598"/>
                <a:gd name="csX262" fmla="*/ 17899 w 187379"/>
                <a:gd name="csY262" fmla="*/ 132005 h 137598"/>
                <a:gd name="csX263" fmla="*/ 17899 w 187379"/>
                <a:gd name="csY263" fmla="*/ 130327 h 137598"/>
                <a:gd name="csX264" fmla="*/ 16221 w 187379"/>
                <a:gd name="csY264" fmla="*/ 130327 h 137598"/>
                <a:gd name="csX265" fmla="*/ 16221 w 187379"/>
                <a:gd name="csY265" fmla="*/ 128649 h 137598"/>
                <a:gd name="csX266" fmla="*/ 14543 w 187379"/>
                <a:gd name="csY266" fmla="*/ 128649 h 137598"/>
                <a:gd name="csX267" fmla="*/ 12865 w 187379"/>
                <a:gd name="csY267" fmla="*/ 128649 h 137598"/>
                <a:gd name="csX268" fmla="*/ 12865 w 187379"/>
                <a:gd name="csY268" fmla="*/ 126411 h 137598"/>
                <a:gd name="csX269" fmla="*/ 12865 w 187379"/>
                <a:gd name="csY269" fmla="*/ 124733 h 137598"/>
                <a:gd name="csX270" fmla="*/ 12865 w 187379"/>
                <a:gd name="csY270" fmla="*/ 124733 h 137598"/>
                <a:gd name="csX271" fmla="*/ 12865 w 187379"/>
                <a:gd name="csY271" fmla="*/ 123055 h 137598"/>
                <a:gd name="csX272" fmla="*/ 10627 w 187379"/>
                <a:gd name="csY272" fmla="*/ 123055 h 137598"/>
                <a:gd name="csX273" fmla="*/ 8949 w 187379"/>
                <a:gd name="csY273" fmla="*/ 123055 h 137598"/>
                <a:gd name="csX274" fmla="*/ 8949 w 187379"/>
                <a:gd name="csY274" fmla="*/ 121377 h 137598"/>
                <a:gd name="csX275" fmla="*/ 10627 w 187379"/>
                <a:gd name="csY275" fmla="*/ 121377 h 137598"/>
                <a:gd name="csX276" fmla="*/ 10627 w 187379"/>
                <a:gd name="csY276" fmla="*/ 119699 h 137598"/>
                <a:gd name="csX277" fmla="*/ 8949 w 187379"/>
                <a:gd name="csY277" fmla="*/ 119699 h 137598"/>
                <a:gd name="csX278" fmla="*/ 8949 w 187379"/>
                <a:gd name="csY278" fmla="*/ 118021 h 137598"/>
                <a:gd name="csX279" fmla="*/ 7271 w 187379"/>
                <a:gd name="csY279" fmla="*/ 118021 h 137598"/>
                <a:gd name="csX280" fmla="*/ 5593 w 187379"/>
                <a:gd name="csY280" fmla="*/ 118021 h 137598"/>
                <a:gd name="csX281" fmla="*/ 3915 w 187379"/>
                <a:gd name="csY281" fmla="*/ 118021 h 137598"/>
                <a:gd name="csX282" fmla="*/ 1678 w 187379"/>
                <a:gd name="csY282" fmla="*/ 118021 h 137598"/>
                <a:gd name="csX283" fmla="*/ 1678 w 187379"/>
                <a:gd name="csY283" fmla="*/ 115784 h 137598"/>
                <a:gd name="csX284" fmla="*/ 0 w 187379"/>
                <a:gd name="csY284" fmla="*/ 115784 h 137598"/>
                <a:gd name="csX285" fmla="*/ 0 w 187379"/>
                <a:gd name="csY285" fmla="*/ 114106 h 137598"/>
                <a:gd name="csX286" fmla="*/ 0 w 187379"/>
                <a:gd name="csY286" fmla="*/ 112428 h 137598"/>
                <a:gd name="csX287" fmla="*/ 1678 w 187379"/>
                <a:gd name="csY287" fmla="*/ 112428 h 137598"/>
                <a:gd name="csX288" fmla="*/ 1678 w 187379"/>
                <a:gd name="csY288" fmla="*/ 110750 h 137598"/>
                <a:gd name="csX289" fmla="*/ 0 w 187379"/>
                <a:gd name="csY289" fmla="*/ 110750 h 137598"/>
                <a:gd name="csX290" fmla="*/ 0 w 187379"/>
                <a:gd name="csY290" fmla="*/ 109072 h 137598"/>
                <a:gd name="csX291" fmla="*/ 0 w 187379"/>
                <a:gd name="csY291" fmla="*/ 106834 h 137598"/>
                <a:gd name="csX292" fmla="*/ 1678 w 187379"/>
                <a:gd name="csY292" fmla="*/ 106834 h 137598"/>
                <a:gd name="csX293" fmla="*/ 1678 w 187379"/>
                <a:gd name="csY293" fmla="*/ 105156 h 137598"/>
                <a:gd name="csX294" fmla="*/ 1678 w 187379"/>
                <a:gd name="csY294" fmla="*/ 103478 h 137598"/>
                <a:gd name="csX295" fmla="*/ 1678 w 187379"/>
                <a:gd name="csY295" fmla="*/ 101800 h 137598"/>
                <a:gd name="csX296" fmla="*/ 0 w 187379"/>
                <a:gd name="csY296" fmla="*/ 100122 h 137598"/>
                <a:gd name="csX297" fmla="*/ 0 w 187379"/>
                <a:gd name="csY297" fmla="*/ 97885 h 137598"/>
                <a:gd name="csX298" fmla="*/ 1678 w 187379"/>
                <a:gd name="csY298" fmla="*/ 97885 h 137598"/>
                <a:gd name="csX299" fmla="*/ 3915 w 187379"/>
                <a:gd name="csY299" fmla="*/ 97885 h 137598"/>
                <a:gd name="csX300" fmla="*/ 3915 w 187379"/>
                <a:gd name="csY300" fmla="*/ 96207 h 137598"/>
                <a:gd name="csX301" fmla="*/ 3915 w 187379"/>
                <a:gd name="csY301" fmla="*/ 94529 h 137598"/>
                <a:gd name="csX302" fmla="*/ 5593 w 187379"/>
                <a:gd name="csY302" fmla="*/ 94529 h 137598"/>
                <a:gd name="csX303" fmla="*/ 5593 w 187379"/>
                <a:gd name="csY303" fmla="*/ 92851 h 137598"/>
                <a:gd name="csX304" fmla="*/ 5593 w 187379"/>
                <a:gd name="csY304" fmla="*/ 91173 h 137598"/>
                <a:gd name="csX305" fmla="*/ 7271 w 187379"/>
                <a:gd name="csY305" fmla="*/ 91173 h 137598"/>
                <a:gd name="csX306" fmla="*/ 7271 w 187379"/>
                <a:gd name="csY306" fmla="*/ 89495 h 137598"/>
                <a:gd name="csX307" fmla="*/ 7271 w 187379"/>
                <a:gd name="csY307" fmla="*/ 87257 h 137598"/>
                <a:gd name="csX308" fmla="*/ 7271 w 187379"/>
                <a:gd name="csY308" fmla="*/ 85579 h 137598"/>
                <a:gd name="csX309" fmla="*/ 5593 w 187379"/>
                <a:gd name="csY309" fmla="*/ 85579 h 137598"/>
                <a:gd name="csX310" fmla="*/ 5593 w 187379"/>
                <a:gd name="csY310" fmla="*/ 85579 h 137598"/>
                <a:gd name="csX311" fmla="*/ 5593 w 187379"/>
                <a:gd name="csY311" fmla="*/ 83901 h 137598"/>
                <a:gd name="csX312" fmla="*/ 5593 w 187379"/>
                <a:gd name="csY312" fmla="*/ 82223 h 137598"/>
                <a:gd name="csX313" fmla="*/ 3915 w 187379"/>
                <a:gd name="csY313" fmla="*/ 82223 h 137598"/>
                <a:gd name="csX314" fmla="*/ 3915 w 187379"/>
                <a:gd name="csY314" fmla="*/ 80545 h 137598"/>
                <a:gd name="csX315" fmla="*/ 5593 w 187379"/>
                <a:gd name="csY315" fmla="*/ 80545 h 137598"/>
                <a:gd name="csX316" fmla="*/ 7271 w 187379"/>
                <a:gd name="csY316" fmla="*/ 80545 h 137598"/>
                <a:gd name="csX317" fmla="*/ 7271 w 187379"/>
                <a:gd name="csY317" fmla="*/ 78308 h 137598"/>
                <a:gd name="csX318" fmla="*/ 7271 w 187379"/>
                <a:gd name="csY318" fmla="*/ 76630 h 137598"/>
                <a:gd name="csX319" fmla="*/ 8949 w 187379"/>
                <a:gd name="csY319" fmla="*/ 76630 h 137598"/>
                <a:gd name="csX320" fmla="*/ 10627 w 187379"/>
                <a:gd name="csY320" fmla="*/ 76630 h 137598"/>
                <a:gd name="csX321" fmla="*/ 12865 w 187379"/>
                <a:gd name="csY321" fmla="*/ 76630 h 137598"/>
                <a:gd name="csX322" fmla="*/ 14543 w 187379"/>
                <a:gd name="csY322" fmla="*/ 76630 h 137598"/>
                <a:gd name="csX323" fmla="*/ 16221 w 187379"/>
                <a:gd name="csY323" fmla="*/ 76630 h 137598"/>
                <a:gd name="csX324" fmla="*/ 17899 w 187379"/>
                <a:gd name="csY324" fmla="*/ 76630 h 137598"/>
                <a:gd name="csX325" fmla="*/ 17899 w 187379"/>
                <a:gd name="csY325" fmla="*/ 74952 h 137598"/>
                <a:gd name="csX326" fmla="*/ 19577 w 187379"/>
                <a:gd name="csY326" fmla="*/ 74952 h 137598"/>
                <a:gd name="csX327" fmla="*/ 19577 w 187379"/>
                <a:gd name="csY327" fmla="*/ 73274 h 137598"/>
                <a:gd name="csX328" fmla="*/ 21814 w 187379"/>
                <a:gd name="csY328" fmla="*/ 73274 h 137598"/>
                <a:gd name="csX329" fmla="*/ 21814 w 187379"/>
                <a:gd name="csY329" fmla="*/ 71596 h 137598"/>
                <a:gd name="csX330" fmla="*/ 23492 w 187379"/>
                <a:gd name="csY330" fmla="*/ 69358 h 137598"/>
                <a:gd name="csX331" fmla="*/ 25170 w 187379"/>
                <a:gd name="csY331" fmla="*/ 69358 h 137598"/>
                <a:gd name="csX332" fmla="*/ 25170 w 187379"/>
                <a:gd name="csY332" fmla="*/ 67680 h 137598"/>
                <a:gd name="csX333" fmla="*/ 25170 w 187379"/>
                <a:gd name="csY333" fmla="*/ 69358 h 137598"/>
                <a:gd name="csX334" fmla="*/ 25170 w 187379"/>
                <a:gd name="csY334" fmla="*/ 67680 h 137598"/>
                <a:gd name="csX335" fmla="*/ 25170 w 187379"/>
                <a:gd name="csY335" fmla="*/ 66002 h 137598"/>
                <a:gd name="csX336" fmla="*/ 25170 w 187379"/>
                <a:gd name="csY336" fmla="*/ 64324 h 137598"/>
                <a:gd name="csX337" fmla="*/ 26848 w 187379"/>
                <a:gd name="csY337" fmla="*/ 64324 h 137598"/>
                <a:gd name="csX338" fmla="*/ 26848 w 187379"/>
                <a:gd name="csY338" fmla="*/ 62646 h 137598"/>
                <a:gd name="csX339" fmla="*/ 25170 w 187379"/>
                <a:gd name="csY339" fmla="*/ 62646 h 137598"/>
                <a:gd name="csX340" fmla="*/ 25170 w 187379"/>
                <a:gd name="csY340" fmla="*/ 60968 h 137598"/>
                <a:gd name="csX341" fmla="*/ 25170 w 187379"/>
                <a:gd name="csY341" fmla="*/ 58731 h 137598"/>
                <a:gd name="csX342" fmla="*/ 26848 w 187379"/>
                <a:gd name="csY342" fmla="*/ 58731 h 137598"/>
                <a:gd name="csX343" fmla="*/ 28526 w 187379"/>
                <a:gd name="csY343" fmla="*/ 58731 h 137598"/>
                <a:gd name="csX344" fmla="*/ 30204 w 187379"/>
                <a:gd name="csY344" fmla="*/ 57053 h 137598"/>
                <a:gd name="csX345" fmla="*/ 30204 w 187379"/>
                <a:gd name="csY345" fmla="*/ 55375 h 137598"/>
                <a:gd name="csX346" fmla="*/ 30204 w 187379"/>
                <a:gd name="csY346" fmla="*/ 53697 h 137598"/>
                <a:gd name="csX347" fmla="*/ 30204 w 187379"/>
                <a:gd name="csY347" fmla="*/ 52019 h 137598"/>
                <a:gd name="csX348" fmla="*/ 28526 w 187379"/>
                <a:gd name="csY348" fmla="*/ 52019 h 137598"/>
                <a:gd name="csX349" fmla="*/ 28526 w 187379"/>
                <a:gd name="csY349" fmla="*/ 49781 h 137598"/>
                <a:gd name="csX350" fmla="*/ 26848 w 187379"/>
                <a:gd name="csY350" fmla="*/ 49781 h 137598"/>
                <a:gd name="csX351" fmla="*/ 26848 w 187379"/>
                <a:gd name="csY351" fmla="*/ 48103 h 137598"/>
                <a:gd name="csX352" fmla="*/ 28526 w 187379"/>
                <a:gd name="csY352" fmla="*/ 48103 h 137598"/>
                <a:gd name="csX353" fmla="*/ 28526 w 187379"/>
                <a:gd name="csY353" fmla="*/ 46425 h 137598"/>
                <a:gd name="csX354" fmla="*/ 30204 w 187379"/>
                <a:gd name="csY354" fmla="*/ 46425 h 137598"/>
                <a:gd name="csX355" fmla="*/ 30204 w 187379"/>
                <a:gd name="csY355" fmla="*/ 44747 h 137598"/>
                <a:gd name="csX356" fmla="*/ 32442 w 187379"/>
                <a:gd name="csY356" fmla="*/ 44747 h 137598"/>
                <a:gd name="csX357" fmla="*/ 32442 w 187379"/>
                <a:gd name="csY357" fmla="*/ 43069 h 137598"/>
                <a:gd name="csX358" fmla="*/ 34120 w 187379"/>
                <a:gd name="csY358" fmla="*/ 40832 h 137598"/>
                <a:gd name="csX359" fmla="*/ 35798 w 187379"/>
                <a:gd name="csY359" fmla="*/ 40832 h 137598"/>
                <a:gd name="csX360" fmla="*/ 35798 w 187379"/>
                <a:gd name="csY360" fmla="*/ 39154 h 137598"/>
                <a:gd name="csX361" fmla="*/ 37476 w 187379"/>
                <a:gd name="csY361" fmla="*/ 39154 h 137598"/>
                <a:gd name="csX362" fmla="*/ 37476 w 187379"/>
                <a:gd name="csY362" fmla="*/ 40832 h 137598"/>
                <a:gd name="csX363" fmla="*/ 37476 w 187379"/>
                <a:gd name="csY363" fmla="*/ 43069 h 137598"/>
                <a:gd name="csX364" fmla="*/ 39154 w 187379"/>
                <a:gd name="csY364" fmla="*/ 43069 h 137598"/>
                <a:gd name="csX365" fmla="*/ 41391 w 187379"/>
                <a:gd name="csY365" fmla="*/ 43069 h 137598"/>
                <a:gd name="csX366" fmla="*/ 41391 w 187379"/>
                <a:gd name="csY366" fmla="*/ 44747 h 137598"/>
                <a:gd name="csX367" fmla="*/ 43069 w 187379"/>
                <a:gd name="csY367" fmla="*/ 44747 h 137598"/>
                <a:gd name="csX368" fmla="*/ 44747 w 187379"/>
                <a:gd name="csY368" fmla="*/ 46425 h 137598"/>
                <a:gd name="csX369" fmla="*/ 46425 w 187379"/>
                <a:gd name="csY369" fmla="*/ 46425 h 137598"/>
                <a:gd name="csX370" fmla="*/ 46425 w 187379"/>
                <a:gd name="csY370" fmla="*/ 48103 h 137598"/>
                <a:gd name="csX371" fmla="*/ 48103 w 187379"/>
                <a:gd name="csY371" fmla="*/ 48103 h 137598"/>
                <a:gd name="csX372" fmla="*/ 50341 w 187379"/>
                <a:gd name="csY372" fmla="*/ 48103 h 137598"/>
                <a:gd name="csX373" fmla="*/ 50341 w 187379"/>
                <a:gd name="csY373" fmla="*/ 46425 h 137598"/>
                <a:gd name="csX374" fmla="*/ 48103 w 187379"/>
                <a:gd name="csY374" fmla="*/ 46425 h 137598"/>
                <a:gd name="csX375" fmla="*/ 48103 w 187379"/>
                <a:gd name="csY375" fmla="*/ 44747 h 137598"/>
                <a:gd name="csX376" fmla="*/ 50341 w 187379"/>
                <a:gd name="csY376" fmla="*/ 44747 h 137598"/>
                <a:gd name="csX377" fmla="*/ 52019 w 187379"/>
                <a:gd name="csY377" fmla="*/ 44747 h 137598"/>
                <a:gd name="csX378" fmla="*/ 53697 w 187379"/>
                <a:gd name="csY378" fmla="*/ 44747 h 137598"/>
                <a:gd name="csX379" fmla="*/ 53697 w 187379"/>
                <a:gd name="csY379" fmla="*/ 43069 h 137598"/>
                <a:gd name="csX380" fmla="*/ 53697 w 187379"/>
                <a:gd name="csY380" fmla="*/ 40832 h 137598"/>
                <a:gd name="csX381" fmla="*/ 52019 w 187379"/>
                <a:gd name="csY381" fmla="*/ 39154 h 137598"/>
                <a:gd name="csX382" fmla="*/ 53697 w 187379"/>
                <a:gd name="csY382" fmla="*/ 37476 h 137598"/>
                <a:gd name="csX383" fmla="*/ 53697 w 187379"/>
                <a:gd name="csY383" fmla="*/ 35798 h 137598"/>
                <a:gd name="csX384" fmla="*/ 53697 w 187379"/>
                <a:gd name="csY384" fmla="*/ 34120 h 137598"/>
                <a:gd name="csX385" fmla="*/ 55375 w 187379"/>
                <a:gd name="csY385" fmla="*/ 34120 h 137598"/>
                <a:gd name="csX386" fmla="*/ 55375 w 187379"/>
                <a:gd name="csY386" fmla="*/ 35798 h 137598"/>
                <a:gd name="csX387" fmla="*/ 57053 w 187379"/>
                <a:gd name="csY387" fmla="*/ 35798 h 137598"/>
                <a:gd name="csX388" fmla="*/ 58731 w 187379"/>
                <a:gd name="csY388" fmla="*/ 35798 h 137598"/>
                <a:gd name="csX389" fmla="*/ 60968 w 187379"/>
                <a:gd name="csY389" fmla="*/ 35798 h 137598"/>
                <a:gd name="csX390" fmla="*/ 62646 w 187379"/>
                <a:gd name="csY390" fmla="*/ 35798 h 137598"/>
                <a:gd name="csX391" fmla="*/ 62646 w 187379"/>
                <a:gd name="csY391" fmla="*/ 34120 h 137598"/>
                <a:gd name="csX392" fmla="*/ 62646 w 187379"/>
                <a:gd name="csY392" fmla="*/ 32442 h 137598"/>
                <a:gd name="csX393" fmla="*/ 62646 w 187379"/>
                <a:gd name="csY393" fmla="*/ 30204 h 137598"/>
                <a:gd name="csX394" fmla="*/ 62646 w 187379"/>
                <a:gd name="csY394" fmla="*/ 28526 h 137598"/>
                <a:gd name="csX395" fmla="*/ 62646 w 187379"/>
                <a:gd name="csY395" fmla="*/ 26848 h 137598"/>
                <a:gd name="csX396" fmla="*/ 64324 w 187379"/>
                <a:gd name="csY396" fmla="*/ 26848 h 137598"/>
                <a:gd name="csX397" fmla="*/ 64324 w 187379"/>
                <a:gd name="csY397" fmla="*/ 25170 h 137598"/>
                <a:gd name="csX398" fmla="*/ 66002 w 187379"/>
                <a:gd name="csY398" fmla="*/ 25170 h 137598"/>
                <a:gd name="csX399" fmla="*/ 66002 w 187379"/>
                <a:gd name="csY399" fmla="*/ 23492 h 137598"/>
                <a:gd name="csX400" fmla="*/ 67680 w 187379"/>
                <a:gd name="csY400" fmla="*/ 23492 h 137598"/>
                <a:gd name="csX401" fmla="*/ 69918 w 187379"/>
                <a:gd name="csY401" fmla="*/ 21255 h 137598"/>
                <a:gd name="csX402" fmla="*/ 71596 w 187379"/>
                <a:gd name="csY402" fmla="*/ 21255 h 137598"/>
                <a:gd name="csX403" fmla="*/ 71596 w 187379"/>
                <a:gd name="csY403" fmla="*/ 19577 h 137598"/>
                <a:gd name="csX404" fmla="*/ 73274 w 187379"/>
                <a:gd name="csY404" fmla="*/ 19577 h 137598"/>
                <a:gd name="csX405" fmla="*/ 74952 w 187379"/>
                <a:gd name="csY405" fmla="*/ 21255 h 137598"/>
                <a:gd name="csX406" fmla="*/ 76630 w 187379"/>
                <a:gd name="csY406" fmla="*/ 21255 h 137598"/>
                <a:gd name="csX407" fmla="*/ 78867 w 187379"/>
                <a:gd name="csY407" fmla="*/ 21255 h 137598"/>
                <a:gd name="csX408" fmla="*/ 78867 w 187379"/>
                <a:gd name="csY408" fmla="*/ 23492 h 137598"/>
                <a:gd name="csX409" fmla="*/ 80545 w 187379"/>
                <a:gd name="csY409" fmla="*/ 23492 h 137598"/>
                <a:gd name="csX410" fmla="*/ 82223 w 187379"/>
                <a:gd name="csY410" fmla="*/ 23492 h 137598"/>
                <a:gd name="csX411" fmla="*/ 82223 w 187379"/>
                <a:gd name="csY411" fmla="*/ 21255 h 137598"/>
                <a:gd name="csX412" fmla="*/ 82223 w 187379"/>
                <a:gd name="csY412" fmla="*/ 17899 h 137598"/>
                <a:gd name="csX413" fmla="*/ 83901 w 187379"/>
                <a:gd name="csY413" fmla="*/ 16221 h 137598"/>
                <a:gd name="csX414" fmla="*/ 85579 w 187379"/>
                <a:gd name="csY414" fmla="*/ 16221 h 137598"/>
                <a:gd name="csX415" fmla="*/ 87257 w 187379"/>
                <a:gd name="csY415" fmla="*/ 16221 h 137598"/>
                <a:gd name="csX416" fmla="*/ 91173 w 187379"/>
                <a:gd name="csY416" fmla="*/ 16221 h 137598"/>
                <a:gd name="csX417" fmla="*/ 91173 w 187379"/>
                <a:gd name="csY417" fmla="*/ 14543 h 137598"/>
                <a:gd name="csX418" fmla="*/ 92851 w 187379"/>
                <a:gd name="csY418" fmla="*/ 14543 h 137598"/>
                <a:gd name="csX419" fmla="*/ 94529 w 187379"/>
                <a:gd name="csY419" fmla="*/ 12305 h 137598"/>
                <a:gd name="csX420" fmla="*/ 96207 w 187379"/>
                <a:gd name="csY420" fmla="*/ 12305 h 137598"/>
                <a:gd name="csX421" fmla="*/ 96207 w 187379"/>
                <a:gd name="csY421" fmla="*/ 10627 h 137598"/>
                <a:gd name="csX422" fmla="*/ 98444 w 187379"/>
                <a:gd name="csY422" fmla="*/ 10627 h 137598"/>
                <a:gd name="csX423" fmla="*/ 100122 w 187379"/>
                <a:gd name="csY423" fmla="*/ 8949 h 137598"/>
                <a:gd name="csX424" fmla="*/ 103478 w 187379"/>
                <a:gd name="csY424" fmla="*/ 8949 h 137598"/>
                <a:gd name="csX425" fmla="*/ 105156 w 187379"/>
                <a:gd name="csY425" fmla="*/ 8949 h 137598"/>
                <a:gd name="csX426" fmla="*/ 105156 w 187379"/>
                <a:gd name="csY426" fmla="*/ 7271 h 137598"/>
                <a:gd name="csX427" fmla="*/ 107394 w 187379"/>
                <a:gd name="csY427" fmla="*/ 5593 h 137598"/>
                <a:gd name="csX428" fmla="*/ 109072 w 187379"/>
                <a:gd name="csY428" fmla="*/ 5593 h 137598"/>
                <a:gd name="csX429" fmla="*/ 110750 w 187379"/>
                <a:gd name="csY429" fmla="*/ 3915 h 137598"/>
                <a:gd name="csX430" fmla="*/ 110750 w 187379"/>
                <a:gd name="csY430" fmla="*/ 1678 h 137598"/>
                <a:gd name="csX431" fmla="*/ 114106 w 187379"/>
                <a:gd name="csY431" fmla="*/ 0 h 137598"/>
                <a:gd name="csX432" fmla="*/ 115784 w 187379"/>
                <a:gd name="csY432" fmla="*/ 0 h 137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</a:cxnLst>
              <a:rect l="l" t="t" r="r" b="b"/>
              <a:pathLst>
                <a:path w="187379" h="137598">
                  <a:moveTo>
                    <a:pt x="115784" y="0"/>
                  </a:moveTo>
                  <a:lnTo>
                    <a:pt x="118021" y="0"/>
                  </a:lnTo>
                  <a:lnTo>
                    <a:pt x="119699" y="0"/>
                  </a:lnTo>
                  <a:lnTo>
                    <a:pt x="121377" y="0"/>
                  </a:lnTo>
                  <a:lnTo>
                    <a:pt x="121377" y="1678"/>
                  </a:lnTo>
                  <a:lnTo>
                    <a:pt x="121377" y="3915"/>
                  </a:lnTo>
                  <a:lnTo>
                    <a:pt x="123055" y="1678"/>
                  </a:lnTo>
                  <a:lnTo>
                    <a:pt x="123055" y="0"/>
                  </a:lnTo>
                  <a:lnTo>
                    <a:pt x="124733" y="0"/>
                  </a:lnTo>
                  <a:lnTo>
                    <a:pt x="126971" y="0"/>
                  </a:lnTo>
                  <a:lnTo>
                    <a:pt x="126971" y="1678"/>
                  </a:lnTo>
                  <a:lnTo>
                    <a:pt x="128649" y="1678"/>
                  </a:lnTo>
                  <a:lnTo>
                    <a:pt x="130327" y="3915"/>
                  </a:lnTo>
                  <a:lnTo>
                    <a:pt x="132005" y="3915"/>
                  </a:lnTo>
                  <a:lnTo>
                    <a:pt x="133683" y="3915"/>
                  </a:lnTo>
                  <a:lnTo>
                    <a:pt x="135920" y="3915"/>
                  </a:lnTo>
                  <a:lnTo>
                    <a:pt x="135920" y="5593"/>
                  </a:lnTo>
                  <a:lnTo>
                    <a:pt x="135920" y="8949"/>
                  </a:lnTo>
                  <a:lnTo>
                    <a:pt x="135920" y="10627"/>
                  </a:lnTo>
                  <a:lnTo>
                    <a:pt x="135920" y="12305"/>
                  </a:lnTo>
                  <a:lnTo>
                    <a:pt x="135920" y="14543"/>
                  </a:lnTo>
                  <a:lnTo>
                    <a:pt x="135920" y="16221"/>
                  </a:lnTo>
                  <a:lnTo>
                    <a:pt x="137598" y="17899"/>
                  </a:lnTo>
                  <a:lnTo>
                    <a:pt x="139276" y="17899"/>
                  </a:lnTo>
                  <a:lnTo>
                    <a:pt x="139276" y="19577"/>
                  </a:lnTo>
                  <a:lnTo>
                    <a:pt x="140954" y="19577"/>
                  </a:lnTo>
                  <a:lnTo>
                    <a:pt x="140954" y="21255"/>
                  </a:lnTo>
                  <a:lnTo>
                    <a:pt x="140954" y="23492"/>
                  </a:lnTo>
                  <a:lnTo>
                    <a:pt x="139276" y="23492"/>
                  </a:lnTo>
                  <a:lnTo>
                    <a:pt x="139276" y="25170"/>
                  </a:lnTo>
                  <a:lnTo>
                    <a:pt x="139276" y="26848"/>
                  </a:lnTo>
                  <a:lnTo>
                    <a:pt x="140954" y="26848"/>
                  </a:lnTo>
                  <a:lnTo>
                    <a:pt x="140954" y="28526"/>
                  </a:lnTo>
                  <a:lnTo>
                    <a:pt x="142632" y="28526"/>
                  </a:lnTo>
                  <a:lnTo>
                    <a:pt x="142632" y="30204"/>
                  </a:lnTo>
                  <a:lnTo>
                    <a:pt x="144310" y="30204"/>
                  </a:lnTo>
                  <a:lnTo>
                    <a:pt x="144310" y="32442"/>
                  </a:lnTo>
                  <a:lnTo>
                    <a:pt x="146548" y="32442"/>
                  </a:lnTo>
                  <a:lnTo>
                    <a:pt x="146548" y="34120"/>
                  </a:lnTo>
                  <a:lnTo>
                    <a:pt x="146548" y="35798"/>
                  </a:lnTo>
                  <a:lnTo>
                    <a:pt x="149904" y="34120"/>
                  </a:lnTo>
                  <a:lnTo>
                    <a:pt x="149904" y="35798"/>
                  </a:lnTo>
                  <a:lnTo>
                    <a:pt x="151582" y="35798"/>
                  </a:lnTo>
                  <a:lnTo>
                    <a:pt x="153260" y="35798"/>
                  </a:lnTo>
                  <a:lnTo>
                    <a:pt x="153260" y="37476"/>
                  </a:lnTo>
                  <a:lnTo>
                    <a:pt x="155497" y="37476"/>
                  </a:lnTo>
                  <a:lnTo>
                    <a:pt x="155497" y="39154"/>
                  </a:lnTo>
                  <a:lnTo>
                    <a:pt x="157175" y="39154"/>
                  </a:lnTo>
                  <a:lnTo>
                    <a:pt x="157175" y="40832"/>
                  </a:lnTo>
                  <a:lnTo>
                    <a:pt x="158853" y="40832"/>
                  </a:lnTo>
                  <a:lnTo>
                    <a:pt x="160531" y="40832"/>
                  </a:lnTo>
                  <a:lnTo>
                    <a:pt x="162209" y="43069"/>
                  </a:lnTo>
                  <a:lnTo>
                    <a:pt x="162209" y="44747"/>
                  </a:lnTo>
                  <a:lnTo>
                    <a:pt x="160531" y="44747"/>
                  </a:lnTo>
                  <a:lnTo>
                    <a:pt x="158853" y="44747"/>
                  </a:lnTo>
                  <a:lnTo>
                    <a:pt x="157175" y="44747"/>
                  </a:lnTo>
                  <a:lnTo>
                    <a:pt x="157175" y="43069"/>
                  </a:lnTo>
                  <a:lnTo>
                    <a:pt x="155497" y="43069"/>
                  </a:lnTo>
                  <a:lnTo>
                    <a:pt x="153260" y="43069"/>
                  </a:lnTo>
                  <a:lnTo>
                    <a:pt x="153260" y="44747"/>
                  </a:lnTo>
                  <a:lnTo>
                    <a:pt x="153260" y="49781"/>
                  </a:lnTo>
                  <a:lnTo>
                    <a:pt x="155497" y="52019"/>
                  </a:lnTo>
                  <a:lnTo>
                    <a:pt x="157175" y="52019"/>
                  </a:lnTo>
                  <a:lnTo>
                    <a:pt x="158853" y="52019"/>
                  </a:lnTo>
                  <a:lnTo>
                    <a:pt x="158853" y="53697"/>
                  </a:lnTo>
                  <a:lnTo>
                    <a:pt x="162209" y="53697"/>
                  </a:lnTo>
                  <a:lnTo>
                    <a:pt x="162209" y="55375"/>
                  </a:lnTo>
                  <a:lnTo>
                    <a:pt x="162209" y="57053"/>
                  </a:lnTo>
                  <a:lnTo>
                    <a:pt x="164447" y="57053"/>
                  </a:lnTo>
                  <a:lnTo>
                    <a:pt x="167803" y="58731"/>
                  </a:lnTo>
                  <a:lnTo>
                    <a:pt x="169481" y="60968"/>
                  </a:lnTo>
                  <a:lnTo>
                    <a:pt x="171159" y="60968"/>
                  </a:lnTo>
                  <a:lnTo>
                    <a:pt x="172837" y="60968"/>
                  </a:lnTo>
                  <a:lnTo>
                    <a:pt x="175074" y="62646"/>
                  </a:lnTo>
                  <a:lnTo>
                    <a:pt x="176752" y="60968"/>
                  </a:lnTo>
                  <a:lnTo>
                    <a:pt x="176752" y="58731"/>
                  </a:lnTo>
                  <a:lnTo>
                    <a:pt x="178430" y="58731"/>
                  </a:lnTo>
                  <a:lnTo>
                    <a:pt x="180108" y="58731"/>
                  </a:lnTo>
                  <a:lnTo>
                    <a:pt x="181786" y="58731"/>
                  </a:lnTo>
                  <a:lnTo>
                    <a:pt x="181786" y="60968"/>
                  </a:lnTo>
                  <a:lnTo>
                    <a:pt x="184024" y="60968"/>
                  </a:lnTo>
                  <a:lnTo>
                    <a:pt x="184024" y="62646"/>
                  </a:lnTo>
                  <a:lnTo>
                    <a:pt x="185702" y="62646"/>
                  </a:lnTo>
                  <a:lnTo>
                    <a:pt x="185702" y="64324"/>
                  </a:lnTo>
                  <a:lnTo>
                    <a:pt x="185702" y="66002"/>
                  </a:lnTo>
                  <a:lnTo>
                    <a:pt x="184024" y="66002"/>
                  </a:lnTo>
                  <a:lnTo>
                    <a:pt x="181786" y="66002"/>
                  </a:lnTo>
                  <a:lnTo>
                    <a:pt x="181786" y="67680"/>
                  </a:lnTo>
                  <a:lnTo>
                    <a:pt x="180108" y="67680"/>
                  </a:lnTo>
                  <a:lnTo>
                    <a:pt x="181786" y="69358"/>
                  </a:lnTo>
                  <a:lnTo>
                    <a:pt x="184024" y="71596"/>
                  </a:lnTo>
                  <a:lnTo>
                    <a:pt x="185702" y="73274"/>
                  </a:lnTo>
                  <a:lnTo>
                    <a:pt x="185702" y="74952"/>
                  </a:lnTo>
                  <a:lnTo>
                    <a:pt x="187380" y="76630"/>
                  </a:lnTo>
                  <a:lnTo>
                    <a:pt x="187380" y="78308"/>
                  </a:lnTo>
                  <a:lnTo>
                    <a:pt x="187380" y="80545"/>
                  </a:lnTo>
                  <a:lnTo>
                    <a:pt x="187380" y="82223"/>
                  </a:lnTo>
                  <a:lnTo>
                    <a:pt x="185702" y="82223"/>
                  </a:lnTo>
                  <a:lnTo>
                    <a:pt x="185702" y="83901"/>
                  </a:lnTo>
                  <a:lnTo>
                    <a:pt x="185702" y="85579"/>
                  </a:lnTo>
                  <a:lnTo>
                    <a:pt x="184024" y="85579"/>
                  </a:lnTo>
                  <a:lnTo>
                    <a:pt x="181786" y="87257"/>
                  </a:lnTo>
                  <a:lnTo>
                    <a:pt x="180108" y="89495"/>
                  </a:lnTo>
                  <a:lnTo>
                    <a:pt x="178430" y="89495"/>
                  </a:lnTo>
                  <a:lnTo>
                    <a:pt x="176752" y="89495"/>
                  </a:lnTo>
                  <a:lnTo>
                    <a:pt x="176752" y="89495"/>
                  </a:lnTo>
                  <a:lnTo>
                    <a:pt x="175074" y="89495"/>
                  </a:lnTo>
                  <a:lnTo>
                    <a:pt x="172837" y="89495"/>
                  </a:lnTo>
                  <a:lnTo>
                    <a:pt x="171159" y="89495"/>
                  </a:lnTo>
                  <a:lnTo>
                    <a:pt x="171159" y="91173"/>
                  </a:lnTo>
                  <a:lnTo>
                    <a:pt x="169481" y="91173"/>
                  </a:lnTo>
                  <a:lnTo>
                    <a:pt x="169481" y="89495"/>
                  </a:lnTo>
                  <a:lnTo>
                    <a:pt x="167803" y="89495"/>
                  </a:lnTo>
                  <a:lnTo>
                    <a:pt x="166125" y="89495"/>
                  </a:lnTo>
                  <a:lnTo>
                    <a:pt x="164447" y="89495"/>
                  </a:lnTo>
                  <a:lnTo>
                    <a:pt x="164447" y="91173"/>
                  </a:lnTo>
                  <a:lnTo>
                    <a:pt x="164447" y="92851"/>
                  </a:lnTo>
                  <a:lnTo>
                    <a:pt x="162209" y="92851"/>
                  </a:lnTo>
                  <a:lnTo>
                    <a:pt x="162209" y="94529"/>
                  </a:lnTo>
                  <a:lnTo>
                    <a:pt x="160531" y="94529"/>
                  </a:lnTo>
                  <a:lnTo>
                    <a:pt x="158853" y="94529"/>
                  </a:lnTo>
                  <a:lnTo>
                    <a:pt x="158853" y="96207"/>
                  </a:lnTo>
                  <a:lnTo>
                    <a:pt x="157175" y="96207"/>
                  </a:lnTo>
                  <a:lnTo>
                    <a:pt x="157175" y="97885"/>
                  </a:lnTo>
                  <a:lnTo>
                    <a:pt x="157175" y="100122"/>
                  </a:lnTo>
                  <a:lnTo>
                    <a:pt x="155497" y="100122"/>
                  </a:lnTo>
                  <a:lnTo>
                    <a:pt x="155497" y="97885"/>
                  </a:lnTo>
                  <a:lnTo>
                    <a:pt x="153260" y="97885"/>
                  </a:lnTo>
                  <a:lnTo>
                    <a:pt x="153260" y="100122"/>
                  </a:lnTo>
                  <a:lnTo>
                    <a:pt x="149904" y="100122"/>
                  </a:lnTo>
                  <a:lnTo>
                    <a:pt x="146548" y="100122"/>
                  </a:lnTo>
                  <a:lnTo>
                    <a:pt x="144310" y="101800"/>
                  </a:lnTo>
                  <a:lnTo>
                    <a:pt x="142632" y="101800"/>
                  </a:lnTo>
                  <a:lnTo>
                    <a:pt x="142632" y="100122"/>
                  </a:lnTo>
                  <a:lnTo>
                    <a:pt x="140954" y="100122"/>
                  </a:lnTo>
                  <a:lnTo>
                    <a:pt x="139276" y="100122"/>
                  </a:lnTo>
                  <a:lnTo>
                    <a:pt x="137598" y="100122"/>
                  </a:lnTo>
                  <a:lnTo>
                    <a:pt x="135920" y="97885"/>
                  </a:lnTo>
                  <a:lnTo>
                    <a:pt x="133683" y="97885"/>
                  </a:lnTo>
                  <a:lnTo>
                    <a:pt x="132005" y="97885"/>
                  </a:lnTo>
                  <a:lnTo>
                    <a:pt x="130327" y="97885"/>
                  </a:lnTo>
                  <a:lnTo>
                    <a:pt x="128649" y="97885"/>
                  </a:lnTo>
                  <a:lnTo>
                    <a:pt x="126971" y="97885"/>
                  </a:lnTo>
                  <a:lnTo>
                    <a:pt x="126971" y="96207"/>
                  </a:lnTo>
                  <a:lnTo>
                    <a:pt x="124733" y="96207"/>
                  </a:lnTo>
                  <a:lnTo>
                    <a:pt x="123055" y="96207"/>
                  </a:lnTo>
                  <a:lnTo>
                    <a:pt x="123055" y="97885"/>
                  </a:lnTo>
                  <a:lnTo>
                    <a:pt x="121377" y="97885"/>
                  </a:lnTo>
                  <a:lnTo>
                    <a:pt x="121377" y="100122"/>
                  </a:lnTo>
                  <a:lnTo>
                    <a:pt x="119699" y="100122"/>
                  </a:lnTo>
                  <a:lnTo>
                    <a:pt x="118021" y="100122"/>
                  </a:lnTo>
                  <a:lnTo>
                    <a:pt x="118021" y="101800"/>
                  </a:lnTo>
                  <a:lnTo>
                    <a:pt x="115784" y="101800"/>
                  </a:lnTo>
                  <a:lnTo>
                    <a:pt x="115784" y="100122"/>
                  </a:lnTo>
                  <a:lnTo>
                    <a:pt x="114106" y="100122"/>
                  </a:lnTo>
                  <a:lnTo>
                    <a:pt x="112428" y="100122"/>
                  </a:lnTo>
                  <a:lnTo>
                    <a:pt x="110750" y="100122"/>
                  </a:lnTo>
                  <a:lnTo>
                    <a:pt x="110750" y="101800"/>
                  </a:lnTo>
                  <a:lnTo>
                    <a:pt x="109072" y="101800"/>
                  </a:lnTo>
                  <a:lnTo>
                    <a:pt x="109072" y="100122"/>
                  </a:lnTo>
                  <a:lnTo>
                    <a:pt x="107394" y="100122"/>
                  </a:lnTo>
                  <a:lnTo>
                    <a:pt x="105156" y="100122"/>
                  </a:lnTo>
                  <a:lnTo>
                    <a:pt x="103478" y="100122"/>
                  </a:lnTo>
                  <a:lnTo>
                    <a:pt x="101800" y="100122"/>
                  </a:lnTo>
                  <a:lnTo>
                    <a:pt x="100122" y="100122"/>
                  </a:lnTo>
                  <a:lnTo>
                    <a:pt x="98444" y="100122"/>
                  </a:lnTo>
                  <a:lnTo>
                    <a:pt x="96207" y="100122"/>
                  </a:lnTo>
                  <a:lnTo>
                    <a:pt x="92851" y="100122"/>
                  </a:lnTo>
                  <a:lnTo>
                    <a:pt x="91173" y="100122"/>
                  </a:lnTo>
                  <a:lnTo>
                    <a:pt x="91173" y="101800"/>
                  </a:lnTo>
                  <a:lnTo>
                    <a:pt x="89495" y="101800"/>
                  </a:lnTo>
                  <a:lnTo>
                    <a:pt x="89495" y="100122"/>
                  </a:lnTo>
                  <a:lnTo>
                    <a:pt x="83901" y="101800"/>
                  </a:lnTo>
                  <a:lnTo>
                    <a:pt x="82223" y="101800"/>
                  </a:lnTo>
                  <a:lnTo>
                    <a:pt x="80545" y="101800"/>
                  </a:lnTo>
                  <a:lnTo>
                    <a:pt x="80545" y="100122"/>
                  </a:lnTo>
                  <a:lnTo>
                    <a:pt x="78867" y="100122"/>
                  </a:lnTo>
                  <a:lnTo>
                    <a:pt x="76630" y="100122"/>
                  </a:lnTo>
                  <a:lnTo>
                    <a:pt x="74952" y="100122"/>
                  </a:lnTo>
                  <a:lnTo>
                    <a:pt x="73274" y="100122"/>
                  </a:lnTo>
                  <a:lnTo>
                    <a:pt x="71596" y="100122"/>
                  </a:lnTo>
                  <a:lnTo>
                    <a:pt x="69918" y="100122"/>
                  </a:lnTo>
                  <a:lnTo>
                    <a:pt x="67680" y="100122"/>
                  </a:lnTo>
                  <a:lnTo>
                    <a:pt x="66002" y="100122"/>
                  </a:lnTo>
                  <a:lnTo>
                    <a:pt x="64324" y="100122"/>
                  </a:lnTo>
                  <a:lnTo>
                    <a:pt x="62646" y="100122"/>
                  </a:lnTo>
                  <a:lnTo>
                    <a:pt x="62646" y="101800"/>
                  </a:lnTo>
                  <a:lnTo>
                    <a:pt x="62646" y="101800"/>
                  </a:lnTo>
                  <a:lnTo>
                    <a:pt x="62646" y="103478"/>
                  </a:lnTo>
                  <a:lnTo>
                    <a:pt x="62646" y="105156"/>
                  </a:lnTo>
                  <a:lnTo>
                    <a:pt x="62646" y="106834"/>
                  </a:lnTo>
                  <a:lnTo>
                    <a:pt x="62646" y="106834"/>
                  </a:lnTo>
                  <a:lnTo>
                    <a:pt x="62646" y="109072"/>
                  </a:lnTo>
                  <a:lnTo>
                    <a:pt x="60968" y="109072"/>
                  </a:lnTo>
                  <a:lnTo>
                    <a:pt x="60968" y="110750"/>
                  </a:lnTo>
                  <a:lnTo>
                    <a:pt x="62646" y="110750"/>
                  </a:lnTo>
                  <a:lnTo>
                    <a:pt x="62646" y="112428"/>
                  </a:lnTo>
                  <a:lnTo>
                    <a:pt x="62646" y="114106"/>
                  </a:lnTo>
                  <a:lnTo>
                    <a:pt x="64324" y="114106"/>
                  </a:lnTo>
                  <a:lnTo>
                    <a:pt x="64324" y="115784"/>
                  </a:lnTo>
                  <a:lnTo>
                    <a:pt x="62646" y="115784"/>
                  </a:lnTo>
                  <a:lnTo>
                    <a:pt x="62646" y="118021"/>
                  </a:lnTo>
                  <a:lnTo>
                    <a:pt x="64324" y="118021"/>
                  </a:lnTo>
                  <a:lnTo>
                    <a:pt x="64324" y="119699"/>
                  </a:lnTo>
                  <a:lnTo>
                    <a:pt x="64324" y="121377"/>
                  </a:lnTo>
                  <a:lnTo>
                    <a:pt x="64324" y="123055"/>
                  </a:lnTo>
                  <a:lnTo>
                    <a:pt x="64324" y="124733"/>
                  </a:lnTo>
                  <a:lnTo>
                    <a:pt x="64324" y="126411"/>
                  </a:lnTo>
                  <a:lnTo>
                    <a:pt x="64324" y="128649"/>
                  </a:lnTo>
                  <a:lnTo>
                    <a:pt x="66002" y="128649"/>
                  </a:lnTo>
                  <a:lnTo>
                    <a:pt x="66002" y="130327"/>
                  </a:lnTo>
                  <a:lnTo>
                    <a:pt x="64324" y="130327"/>
                  </a:lnTo>
                  <a:lnTo>
                    <a:pt x="64324" y="132005"/>
                  </a:lnTo>
                  <a:lnTo>
                    <a:pt x="64324" y="133683"/>
                  </a:lnTo>
                  <a:lnTo>
                    <a:pt x="64324" y="135361"/>
                  </a:lnTo>
                  <a:lnTo>
                    <a:pt x="66002" y="135361"/>
                  </a:lnTo>
                  <a:lnTo>
                    <a:pt x="66002" y="137598"/>
                  </a:lnTo>
                  <a:lnTo>
                    <a:pt x="64324" y="137598"/>
                  </a:lnTo>
                  <a:lnTo>
                    <a:pt x="64324" y="137598"/>
                  </a:lnTo>
                  <a:lnTo>
                    <a:pt x="62646" y="137598"/>
                  </a:lnTo>
                  <a:lnTo>
                    <a:pt x="62646" y="135361"/>
                  </a:lnTo>
                  <a:lnTo>
                    <a:pt x="60968" y="135361"/>
                  </a:lnTo>
                  <a:lnTo>
                    <a:pt x="60968" y="133683"/>
                  </a:lnTo>
                  <a:lnTo>
                    <a:pt x="60968" y="132005"/>
                  </a:lnTo>
                  <a:lnTo>
                    <a:pt x="58731" y="130327"/>
                  </a:lnTo>
                  <a:lnTo>
                    <a:pt x="58731" y="132005"/>
                  </a:lnTo>
                  <a:lnTo>
                    <a:pt x="57053" y="132005"/>
                  </a:lnTo>
                  <a:lnTo>
                    <a:pt x="57053" y="130327"/>
                  </a:lnTo>
                  <a:lnTo>
                    <a:pt x="57053" y="128649"/>
                  </a:lnTo>
                  <a:lnTo>
                    <a:pt x="55375" y="128649"/>
                  </a:lnTo>
                  <a:lnTo>
                    <a:pt x="53697" y="128649"/>
                  </a:lnTo>
                  <a:lnTo>
                    <a:pt x="52019" y="128649"/>
                  </a:lnTo>
                  <a:lnTo>
                    <a:pt x="50341" y="128649"/>
                  </a:lnTo>
                  <a:lnTo>
                    <a:pt x="50341" y="126411"/>
                  </a:lnTo>
                  <a:lnTo>
                    <a:pt x="48103" y="126411"/>
                  </a:lnTo>
                  <a:lnTo>
                    <a:pt x="46425" y="126411"/>
                  </a:lnTo>
                  <a:lnTo>
                    <a:pt x="44747" y="126411"/>
                  </a:lnTo>
                  <a:lnTo>
                    <a:pt x="44747" y="126411"/>
                  </a:lnTo>
                  <a:lnTo>
                    <a:pt x="43069" y="126411"/>
                  </a:lnTo>
                  <a:lnTo>
                    <a:pt x="41391" y="126411"/>
                  </a:lnTo>
                  <a:lnTo>
                    <a:pt x="39154" y="128649"/>
                  </a:lnTo>
                  <a:lnTo>
                    <a:pt x="37476" y="128649"/>
                  </a:lnTo>
                  <a:lnTo>
                    <a:pt x="35798" y="128649"/>
                  </a:lnTo>
                  <a:lnTo>
                    <a:pt x="34120" y="128649"/>
                  </a:lnTo>
                  <a:lnTo>
                    <a:pt x="34120" y="130327"/>
                  </a:lnTo>
                  <a:lnTo>
                    <a:pt x="32442" y="128649"/>
                  </a:lnTo>
                  <a:lnTo>
                    <a:pt x="32442" y="130327"/>
                  </a:lnTo>
                  <a:lnTo>
                    <a:pt x="30204" y="130327"/>
                  </a:lnTo>
                  <a:lnTo>
                    <a:pt x="28526" y="130327"/>
                  </a:lnTo>
                  <a:lnTo>
                    <a:pt x="28526" y="132005"/>
                  </a:lnTo>
                  <a:lnTo>
                    <a:pt x="28526" y="133683"/>
                  </a:lnTo>
                  <a:lnTo>
                    <a:pt x="28526" y="135361"/>
                  </a:lnTo>
                  <a:lnTo>
                    <a:pt x="26848" y="135361"/>
                  </a:lnTo>
                  <a:lnTo>
                    <a:pt x="26848" y="133683"/>
                  </a:lnTo>
                  <a:lnTo>
                    <a:pt x="25170" y="133683"/>
                  </a:lnTo>
                  <a:lnTo>
                    <a:pt x="23492" y="133683"/>
                  </a:lnTo>
                  <a:lnTo>
                    <a:pt x="23492" y="132005"/>
                  </a:lnTo>
                  <a:lnTo>
                    <a:pt x="23492" y="130327"/>
                  </a:lnTo>
                  <a:lnTo>
                    <a:pt x="21814" y="130327"/>
                  </a:lnTo>
                  <a:lnTo>
                    <a:pt x="21814" y="132005"/>
                  </a:lnTo>
                  <a:lnTo>
                    <a:pt x="19577" y="132005"/>
                  </a:lnTo>
                  <a:lnTo>
                    <a:pt x="19577" y="132005"/>
                  </a:lnTo>
                  <a:lnTo>
                    <a:pt x="17899" y="132005"/>
                  </a:lnTo>
                  <a:lnTo>
                    <a:pt x="17899" y="130327"/>
                  </a:lnTo>
                  <a:lnTo>
                    <a:pt x="16221" y="130327"/>
                  </a:lnTo>
                  <a:lnTo>
                    <a:pt x="16221" y="128649"/>
                  </a:lnTo>
                  <a:lnTo>
                    <a:pt x="14543" y="128649"/>
                  </a:lnTo>
                  <a:lnTo>
                    <a:pt x="12865" y="128649"/>
                  </a:lnTo>
                  <a:lnTo>
                    <a:pt x="12865" y="126411"/>
                  </a:lnTo>
                  <a:lnTo>
                    <a:pt x="12865" y="124733"/>
                  </a:lnTo>
                  <a:lnTo>
                    <a:pt x="12865" y="124733"/>
                  </a:lnTo>
                  <a:lnTo>
                    <a:pt x="12865" y="123055"/>
                  </a:lnTo>
                  <a:lnTo>
                    <a:pt x="10627" y="123055"/>
                  </a:lnTo>
                  <a:lnTo>
                    <a:pt x="8949" y="123055"/>
                  </a:lnTo>
                  <a:lnTo>
                    <a:pt x="8949" y="121377"/>
                  </a:lnTo>
                  <a:lnTo>
                    <a:pt x="10627" y="121377"/>
                  </a:lnTo>
                  <a:lnTo>
                    <a:pt x="10627" y="119699"/>
                  </a:lnTo>
                  <a:lnTo>
                    <a:pt x="8949" y="119699"/>
                  </a:lnTo>
                  <a:lnTo>
                    <a:pt x="8949" y="118021"/>
                  </a:lnTo>
                  <a:lnTo>
                    <a:pt x="7271" y="118021"/>
                  </a:lnTo>
                  <a:lnTo>
                    <a:pt x="5593" y="118021"/>
                  </a:lnTo>
                  <a:lnTo>
                    <a:pt x="3915" y="118021"/>
                  </a:lnTo>
                  <a:lnTo>
                    <a:pt x="1678" y="118021"/>
                  </a:lnTo>
                  <a:lnTo>
                    <a:pt x="1678" y="115784"/>
                  </a:lnTo>
                  <a:lnTo>
                    <a:pt x="0" y="115784"/>
                  </a:lnTo>
                  <a:lnTo>
                    <a:pt x="0" y="114106"/>
                  </a:lnTo>
                  <a:lnTo>
                    <a:pt x="0" y="112428"/>
                  </a:lnTo>
                  <a:lnTo>
                    <a:pt x="1678" y="112428"/>
                  </a:lnTo>
                  <a:lnTo>
                    <a:pt x="1678" y="110750"/>
                  </a:lnTo>
                  <a:lnTo>
                    <a:pt x="0" y="110750"/>
                  </a:lnTo>
                  <a:lnTo>
                    <a:pt x="0" y="109072"/>
                  </a:lnTo>
                  <a:lnTo>
                    <a:pt x="0" y="106834"/>
                  </a:lnTo>
                  <a:lnTo>
                    <a:pt x="1678" y="106834"/>
                  </a:lnTo>
                  <a:lnTo>
                    <a:pt x="1678" y="105156"/>
                  </a:lnTo>
                  <a:lnTo>
                    <a:pt x="1678" y="103478"/>
                  </a:lnTo>
                  <a:lnTo>
                    <a:pt x="1678" y="101800"/>
                  </a:lnTo>
                  <a:lnTo>
                    <a:pt x="0" y="100122"/>
                  </a:lnTo>
                  <a:lnTo>
                    <a:pt x="0" y="97885"/>
                  </a:lnTo>
                  <a:lnTo>
                    <a:pt x="1678" y="97885"/>
                  </a:lnTo>
                  <a:lnTo>
                    <a:pt x="3915" y="97885"/>
                  </a:lnTo>
                  <a:lnTo>
                    <a:pt x="3915" y="96207"/>
                  </a:lnTo>
                  <a:lnTo>
                    <a:pt x="3915" y="94529"/>
                  </a:lnTo>
                  <a:lnTo>
                    <a:pt x="5593" y="94529"/>
                  </a:lnTo>
                  <a:lnTo>
                    <a:pt x="5593" y="92851"/>
                  </a:lnTo>
                  <a:lnTo>
                    <a:pt x="5593" y="91173"/>
                  </a:lnTo>
                  <a:lnTo>
                    <a:pt x="7271" y="91173"/>
                  </a:lnTo>
                  <a:lnTo>
                    <a:pt x="7271" y="89495"/>
                  </a:lnTo>
                  <a:lnTo>
                    <a:pt x="7271" y="87257"/>
                  </a:lnTo>
                  <a:lnTo>
                    <a:pt x="7271" y="85579"/>
                  </a:lnTo>
                  <a:lnTo>
                    <a:pt x="5593" y="85579"/>
                  </a:lnTo>
                  <a:lnTo>
                    <a:pt x="5593" y="85579"/>
                  </a:lnTo>
                  <a:lnTo>
                    <a:pt x="5593" y="83901"/>
                  </a:lnTo>
                  <a:lnTo>
                    <a:pt x="5593" y="82223"/>
                  </a:lnTo>
                  <a:lnTo>
                    <a:pt x="3915" y="82223"/>
                  </a:lnTo>
                  <a:lnTo>
                    <a:pt x="3915" y="80545"/>
                  </a:lnTo>
                  <a:lnTo>
                    <a:pt x="5593" y="80545"/>
                  </a:lnTo>
                  <a:lnTo>
                    <a:pt x="7271" y="80545"/>
                  </a:lnTo>
                  <a:lnTo>
                    <a:pt x="7271" y="78308"/>
                  </a:lnTo>
                  <a:lnTo>
                    <a:pt x="7271" y="76630"/>
                  </a:lnTo>
                  <a:lnTo>
                    <a:pt x="8949" y="76630"/>
                  </a:lnTo>
                  <a:lnTo>
                    <a:pt x="10627" y="76630"/>
                  </a:lnTo>
                  <a:lnTo>
                    <a:pt x="12865" y="76630"/>
                  </a:lnTo>
                  <a:lnTo>
                    <a:pt x="14543" y="76630"/>
                  </a:lnTo>
                  <a:lnTo>
                    <a:pt x="16221" y="76630"/>
                  </a:lnTo>
                  <a:lnTo>
                    <a:pt x="17899" y="76630"/>
                  </a:lnTo>
                  <a:lnTo>
                    <a:pt x="17899" y="74952"/>
                  </a:lnTo>
                  <a:lnTo>
                    <a:pt x="19577" y="74952"/>
                  </a:lnTo>
                  <a:lnTo>
                    <a:pt x="19577" y="73274"/>
                  </a:lnTo>
                  <a:lnTo>
                    <a:pt x="21814" y="73274"/>
                  </a:lnTo>
                  <a:lnTo>
                    <a:pt x="21814" y="71596"/>
                  </a:lnTo>
                  <a:lnTo>
                    <a:pt x="23492" y="69358"/>
                  </a:lnTo>
                  <a:lnTo>
                    <a:pt x="25170" y="69358"/>
                  </a:lnTo>
                  <a:lnTo>
                    <a:pt x="25170" y="67680"/>
                  </a:lnTo>
                  <a:lnTo>
                    <a:pt x="25170" y="69358"/>
                  </a:lnTo>
                  <a:lnTo>
                    <a:pt x="25170" y="67680"/>
                  </a:lnTo>
                  <a:lnTo>
                    <a:pt x="25170" y="66002"/>
                  </a:lnTo>
                  <a:lnTo>
                    <a:pt x="25170" y="64324"/>
                  </a:lnTo>
                  <a:lnTo>
                    <a:pt x="26848" y="64324"/>
                  </a:lnTo>
                  <a:lnTo>
                    <a:pt x="26848" y="62646"/>
                  </a:lnTo>
                  <a:lnTo>
                    <a:pt x="25170" y="62646"/>
                  </a:lnTo>
                  <a:lnTo>
                    <a:pt x="25170" y="60968"/>
                  </a:lnTo>
                  <a:lnTo>
                    <a:pt x="25170" y="58731"/>
                  </a:lnTo>
                  <a:lnTo>
                    <a:pt x="26848" y="58731"/>
                  </a:lnTo>
                  <a:lnTo>
                    <a:pt x="28526" y="58731"/>
                  </a:lnTo>
                  <a:lnTo>
                    <a:pt x="30204" y="57053"/>
                  </a:lnTo>
                  <a:lnTo>
                    <a:pt x="30204" y="55375"/>
                  </a:lnTo>
                  <a:lnTo>
                    <a:pt x="30204" y="53697"/>
                  </a:lnTo>
                  <a:lnTo>
                    <a:pt x="30204" y="52019"/>
                  </a:lnTo>
                  <a:lnTo>
                    <a:pt x="28526" y="52019"/>
                  </a:lnTo>
                  <a:lnTo>
                    <a:pt x="28526" y="49781"/>
                  </a:lnTo>
                  <a:lnTo>
                    <a:pt x="26848" y="49781"/>
                  </a:lnTo>
                  <a:lnTo>
                    <a:pt x="26848" y="48103"/>
                  </a:lnTo>
                  <a:lnTo>
                    <a:pt x="28526" y="48103"/>
                  </a:lnTo>
                  <a:lnTo>
                    <a:pt x="28526" y="46425"/>
                  </a:lnTo>
                  <a:lnTo>
                    <a:pt x="30204" y="46425"/>
                  </a:lnTo>
                  <a:lnTo>
                    <a:pt x="30204" y="44747"/>
                  </a:lnTo>
                  <a:lnTo>
                    <a:pt x="32442" y="44747"/>
                  </a:lnTo>
                  <a:lnTo>
                    <a:pt x="32442" y="43069"/>
                  </a:lnTo>
                  <a:lnTo>
                    <a:pt x="34120" y="40832"/>
                  </a:lnTo>
                  <a:lnTo>
                    <a:pt x="35798" y="40832"/>
                  </a:lnTo>
                  <a:lnTo>
                    <a:pt x="35798" y="39154"/>
                  </a:lnTo>
                  <a:lnTo>
                    <a:pt x="37476" y="39154"/>
                  </a:lnTo>
                  <a:lnTo>
                    <a:pt x="37476" y="40832"/>
                  </a:lnTo>
                  <a:lnTo>
                    <a:pt x="37476" y="43069"/>
                  </a:lnTo>
                  <a:lnTo>
                    <a:pt x="39154" y="43069"/>
                  </a:lnTo>
                  <a:lnTo>
                    <a:pt x="41391" y="43069"/>
                  </a:lnTo>
                  <a:lnTo>
                    <a:pt x="41391" y="44747"/>
                  </a:lnTo>
                  <a:lnTo>
                    <a:pt x="43069" y="44747"/>
                  </a:lnTo>
                  <a:lnTo>
                    <a:pt x="44747" y="46425"/>
                  </a:lnTo>
                  <a:lnTo>
                    <a:pt x="46425" y="46425"/>
                  </a:lnTo>
                  <a:lnTo>
                    <a:pt x="46425" y="48103"/>
                  </a:lnTo>
                  <a:lnTo>
                    <a:pt x="48103" y="48103"/>
                  </a:lnTo>
                  <a:lnTo>
                    <a:pt x="50341" y="48103"/>
                  </a:lnTo>
                  <a:lnTo>
                    <a:pt x="50341" y="46425"/>
                  </a:lnTo>
                  <a:lnTo>
                    <a:pt x="48103" y="46425"/>
                  </a:lnTo>
                  <a:lnTo>
                    <a:pt x="48103" y="44747"/>
                  </a:lnTo>
                  <a:lnTo>
                    <a:pt x="50341" y="44747"/>
                  </a:lnTo>
                  <a:lnTo>
                    <a:pt x="52019" y="44747"/>
                  </a:lnTo>
                  <a:lnTo>
                    <a:pt x="53697" y="44747"/>
                  </a:lnTo>
                  <a:lnTo>
                    <a:pt x="53697" y="43069"/>
                  </a:lnTo>
                  <a:lnTo>
                    <a:pt x="53697" y="40832"/>
                  </a:lnTo>
                  <a:lnTo>
                    <a:pt x="52019" y="39154"/>
                  </a:lnTo>
                  <a:lnTo>
                    <a:pt x="53697" y="37476"/>
                  </a:lnTo>
                  <a:lnTo>
                    <a:pt x="53697" y="35798"/>
                  </a:lnTo>
                  <a:lnTo>
                    <a:pt x="53697" y="34120"/>
                  </a:lnTo>
                  <a:lnTo>
                    <a:pt x="55375" y="34120"/>
                  </a:lnTo>
                  <a:lnTo>
                    <a:pt x="55375" y="35798"/>
                  </a:lnTo>
                  <a:lnTo>
                    <a:pt x="57053" y="35798"/>
                  </a:lnTo>
                  <a:lnTo>
                    <a:pt x="58731" y="35798"/>
                  </a:lnTo>
                  <a:lnTo>
                    <a:pt x="60968" y="35798"/>
                  </a:lnTo>
                  <a:lnTo>
                    <a:pt x="62646" y="35798"/>
                  </a:lnTo>
                  <a:lnTo>
                    <a:pt x="62646" y="34120"/>
                  </a:lnTo>
                  <a:lnTo>
                    <a:pt x="62646" y="32442"/>
                  </a:lnTo>
                  <a:lnTo>
                    <a:pt x="62646" y="30204"/>
                  </a:lnTo>
                  <a:lnTo>
                    <a:pt x="62646" y="28526"/>
                  </a:lnTo>
                  <a:lnTo>
                    <a:pt x="62646" y="26848"/>
                  </a:lnTo>
                  <a:lnTo>
                    <a:pt x="64324" y="26848"/>
                  </a:lnTo>
                  <a:lnTo>
                    <a:pt x="64324" y="25170"/>
                  </a:lnTo>
                  <a:lnTo>
                    <a:pt x="66002" y="25170"/>
                  </a:lnTo>
                  <a:lnTo>
                    <a:pt x="66002" y="23492"/>
                  </a:lnTo>
                  <a:lnTo>
                    <a:pt x="67680" y="23492"/>
                  </a:lnTo>
                  <a:lnTo>
                    <a:pt x="69918" y="21255"/>
                  </a:lnTo>
                  <a:lnTo>
                    <a:pt x="71596" y="21255"/>
                  </a:lnTo>
                  <a:lnTo>
                    <a:pt x="71596" y="19577"/>
                  </a:lnTo>
                  <a:lnTo>
                    <a:pt x="73274" y="19577"/>
                  </a:lnTo>
                  <a:lnTo>
                    <a:pt x="74952" y="21255"/>
                  </a:lnTo>
                  <a:lnTo>
                    <a:pt x="76630" y="21255"/>
                  </a:lnTo>
                  <a:lnTo>
                    <a:pt x="78867" y="21255"/>
                  </a:lnTo>
                  <a:lnTo>
                    <a:pt x="78867" y="23492"/>
                  </a:lnTo>
                  <a:lnTo>
                    <a:pt x="80545" y="23492"/>
                  </a:lnTo>
                  <a:lnTo>
                    <a:pt x="82223" y="23492"/>
                  </a:lnTo>
                  <a:lnTo>
                    <a:pt x="82223" y="21255"/>
                  </a:lnTo>
                  <a:lnTo>
                    <a:pt x="82223" y="17899"/>
                  </a:lnTo>
                  <a:lnTo>
                    <a:pt x="83901" y="16221"/>
                  </a:lnTo>
                  <a:lnTo>
                    <a:pt x="85579" y="16221"/>
                  </a:lnTo>
                  <a:lnTo>
                    <a:pt x="87257" y="16221"/>
                  </a:lnTo>
                  <a:lnTo>
                    <a:pt x="91173" y="16221"/>
                  </a:lnTo>
                  <a:lnTo>
                    <a:pt x="91173" y="14543"/>
                  </a:lnTo>
                  <a:lnTo>
                    <a:pt x="92851" y="14543"/>
                  </a:lnTo>
                  <a:lnTo>
                    <a:pt x="94529" y="12305"/>
                  </a:lnTo>
                  <a:lnTo>
                    <a:pt x="96207" y="12305"/>
                  </a:lnTo>
                  <a:lnTo>
                    <a:pt x="96207" y="10627"/>
                  </a:lnTo>
                  <a:lnTo>
                    <a:pt x="98444" y="10627"/>
                  </a:lnTo>
                  <a:lnTo>
                    <a:pt x="100122" y="8949"/>
                  </a:lnTo>
                  <a:lnTo>
                    <a:pt x="103478" y="8949"/>
                  </a:lnTo>
                  <a:lnTo>
                    <a:pt x="105156" y="8949"/>
                  </a:lnTo>
                  <a:lnTo>
                    <a:pt x="105156" y="7271"/>
                  </a:lnTo>
                  <a:lnTo>
                    <a:pt x="107394" y="5593"/>
                  </a:lnTo>
                  <a:lnTo>
                    <a:pt x="109072" y="5593"/>
                  </a:lnTo>
                  <a:lnTo>
                    <a:pt x="110750" y="3915"/>
                  </a:lnTo>
                  <a:lnTo>
                    <a:pt x="110750" y="1678"/>
                  </a:lnTo>
                  <a:lnTo>
                    <a:pt x="114106" y="0"/>
                  </a:lnTo>
                  <a:lnTo>
                    <a:pt x="115784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062FB55-4145-8CD3-A9AE-31C338703AC3}"/>
                </a:ext>
              </a:extLst>
            </p:cNvPr>
            <p:cNvSpPr/>
            <p:nvPr/>
          </p:nvSpPr>
          <p:spPr>
            <a:xfrm>
              <a:off x="5295051" y="4327245"/>
              <a:ext cx="42509" cy="52019"/>
            </a:xfrm>
            <a:custGeom>
              <a:avLst/>
              <a:gdLst>
                <a:gd name="csX0" fmla="*/ 33561 w 42509"/>
                <a:gd name="csY0" fmla="*/ 0 h 52019"/>
                <a:gd name="csX1" fmla="*/ 35798 w 42509"/>
                <a:gd name="csY1" fmla="*/ 0 h 52019"/>
                <a:gd name="csX2" fmla="*/ 35798 w 42509"/>
                <a:gd name="csY2" fmla="*/ 2238 h 52019"/>
                <a:gd name="csX3" fmla="*/ 35798 w 42509"/>
                <a:gd name="csY3" fmla="*/ 3915 h 52019"/>
                <a:gd name="csX4" fmla="*/ 35798 w 42509"/>
                <a:gd name="csY4" fmla="*/ 5593 h 52019"/>
                <a:gd name="csX5" fmla="*/ 33561 w 42509"/>
                <a:gd name="csY5" fmla="*/ 5593 h 52019"/>
                <a:gd name="csX6" fmla="*/ 33561 w 42509"/>
                <a:gd name="csY6" fmla="*/ 7272 h 52019"/>
                <a:gd name="csX7" fmla="*/ 35798 w 42509"/>
                <a:gd name="csY7" fmla="*/ 7272 h 52019"/>
                <a:gd name="csX8" fmla="*/ 35798 w 42509"/>
                <a:gd name="csY8" fmla="*/ 8950 h 52019"/>
                <a:gd name="csX9" fmla="*/ 33561 w 42509"/>
                <a:gd name="csY9" fmla="*/ 8950 h 52019"/>
                <a:gd name="csX10" fmla="*/ 33561 w 42509"/>
                <a:gd name="csY10" fmla="*/ 11187 h 52019"/>
                <a:gd name="csX11" fmla="*/ 33561 w 42509"/>
                <a:gd name="csY11" fmla="*/ 12865 h 52019"/>
                <a:gd name="csX12" fmla="*/ 33561 w 42509"/>
                <a:gd name="csY12" fmla="*/ 14543 h 52019"/>
                <a:gd name="csX13" fmla="*/ 35798 w 42509"/>
                <a:gd name="csY13" fmla="*/ 14543 h 52019"/>
                <a:gd name="csX14" fmla="*/ 35798 w 42509"/>
                <a:gd name="csY14" fmla="*/ 12865 h 52019"/>
                <a:gd name="csX15" fmla="*/ 37476 w 42509"/>
                <a:gd name="csY15" fmla="*/ 12865 h 52019"/>
                <a:gd name="csX16" fmla="*/ 37476 w 42509"/>
                <a:gd name="csY16" fmla="*/ 14543 h 52019"/>
                <a:gd name="csX17" fmla="*/ 37476 w 42509"/>
                <a:gd name="csY17" fmla="*/ 16221 h 52019"/>
                <a:gd name="csX18" fmla="*/ 39154 w 42509"/>
                <a:gd name="csY18" fmla="*/ 16221 h 52019"/>
                <a:gd name="csX19" fmla="*/ 40832 w 42509"/>
                <a:gd name="csY19" fmla="*/ 16221 h 52019"/>
                <a:gd name="csX20" fmla="*/ 42510 w 42509"/>
                <a:gd name="csY20" fmla="*/ 16221 h 52019"/>
                <a:gd name="csX21" fmla="*/ 42510 w 42509"/>
                <a:gd name="csY21" fmla="*/ 17899 h 52019"/>
                <a:gd name="csX22" fmla="*/ 42510 w 42509"/>
                <a:gd name="csY22" fmla="*/ 19577 h 52019"/>
                <a:gd name="csX23" fmla="*/ 42510 w 42509"/>
                <a:gd name="csY23" fmla="*/ 21815 h 52019"/>
                <a:gd name="csX24" fmla="*/ 42510 w 42509"/>
                <a:gd name="csY24" fmla="*/ 23492 h 52019"/>
                <a:gd name="csX25" fmla="*/ 40832 w 42509"/>
                <a:gd name="csY25" fmla="*/ 23492 h 52019"/>
                <a:gd name="csX26" fmla="*/ 40832 w 42509"/>
                <a:gd name="csY26" fmla="*/ 23492 h 52019"/>
                <a:gd name="csX27" fmla="*/ 39154 w 42509"/>
                <a:gd name="csY27" fmla="*/ 23492 h 52019"/>
                <a:gd name="csX28" fmla="*/ 37476 w 42509"/>
                <a:gd name="csY28" fmla="*/ 23492 h 52019"/>
                <a:gd name="csX29" fmla="*/ 37476 w 42509"/>
                <a:gd name="csY29" fmla="*/ 25170 h 52019"/>
                <a:gd name="csX30" fmla="*/ 39154 w 42509"/>
                <a:gd name="csY30" fmla="*/ 25170 h 52019"/>
                <a:gd name="csX31" fmla="*/ 37476 w 42509"/>
                <a:gd name="csY31" fmla="*/ 26849 h 52019"/>
                <a:gd name="csX32" fmla="*/ 37476 w 42509"/>
                <a:gd name="csY32" fmla="*/ 28527 h 52019"/>
                <a:gd name="csX33" fmla="*/ 35798 w 42509"/>
                <a:gd name="csY33" fmla="*/ 28527 h 52019"/>
                <a:gd name="csX34" fmla="*/ 33561 w 42509"/>
                <a:gd name="csY34" fmla="*/ 28527 h 52019"/>
                <a:gd name="csX35" fmla="*/ 33561 w 42509"/>
                <a:gd name="csY35" fmla="*/ 30764 h 52019"/>
                <a:gd name="csX36" fmla="*/ 33561 w 42509"/>
                <a:gd name="csY36" fmla="*/ 32442 h 52019"/>
                <a:gd name="csX37" fmla="*/ 33561 w 42509"/>
                <a:gd name="csY37" fmla="*/ 34120 h 52019"/>
                <a:gd name="csX38" fmla="*/ 31883 w 42509"/>
                <a:gd name="csY38" fmla="*/ 34120 h 52019"/>
                <a:gd name="csX39" fmla="*/ 30205 w 42509"/>
                <a:gd name="csY39" fmla="*/ 34120 h 52019"/>
                <a:gd name="csX40" fmla="*/ 30205 w 42509"/>
                <a:gd name="csY40" fmla="*/ 35798 h 52019"/>
                <a:gd name="csX41" fmla="*/ 30205 w 42509"/>
                <a:gd name="csY41" fmla="*/ 37476 h 52019"/>
                <a:gd name="csX42" fmla="*/ 28526 w 42509"/>
                <a:gd name="csY42" fmla="*/ 37476 h 52019"/>
                <a:gd name="csX43" fmla="*/ 28526 w 42509"/>
                <a:gd name="csY43" fmla="*/ 39714 h 52019"/>
                <a:gd name="csX44" fmla="*/ 28526 w 42509"/>
                <a:gd name="csY44" fmla="*/ 41391 h 52019"/>
                <a:gd name="csX45" fmla="*/ 26848 w 42509"/>
                <a:gd name="csY45" fmla="*/ 43069 h 52019"/>
                <a:gd name="csX46" fmla="*/ 25170 w 42509"/>
                <a:gd name="csY46" fmla="*/ 43069 h 52019"/>
                <a:gd name="csX47" fmla="*/ 25170 w 42509"/>
                <a:gd name="csY47" fmla="*/ 44747 h 52019"/>
                <a:gd name="csX48" fmla="*/ 25170 w 42509"/>
                <a:gd name="csY48" fmla="*/ 46426 h 52019"/>
                <a:gd name="csX49" fmla="*/ 22933 w 42509"/>
                <a:gd name="csY49" fmla="*/ 46426 h 52019"/>
                <a:gd name="csX50" fmla="*/ 22933 w 42509"/>
                <a:gd name="csY50" fmla="*/ 48104 h 52019"/>
                <a:gd name="csX51" fmla="*/ 21255 w 42509"/>
                <a:gd name="csY51" fmla="*/ 48104 h 52019"/>
                <a:gd name="csX52" fmla="*/ 19577 w 42509"/>
                <a:gd name="csY52" fmla="*/ 48104 h 52019"/>
                <a:gd name="csX53" fmla="*/ 17899 w 42509"/>
                <a:gd name="csY53" fmla="*/ 48104 h 52019"/>
                <a:gd name="csX54" fmla="*/ 17899 w 42509"/>
                <a:gd name="csY54" fmla="*/ 50341 h 52019"/>
                <a:gd name="csX55" fmla="*/ 17899 w 42509"/>
                <a:gd name="csY55" fmla="*/ 52019 h 52019"/>
                <a:gd name="csX56" fmla="*/ 16221 w 42509"/>
                <a:gd name="csY56" fmla="*/ 52019 h 52019"/>
                <a:gd name="csX57" fmla="*/ 16221 w 42509"/>
                <a:gd name="csY57" fmla="*/ 50341 h 52019"/>
                <a:gd name="csX58" fmla="*/ 16221 w 42509"/>
                <a:gd name="csY58" fmla="*/ 52019 h 52019"/>
                <a:gd name="csX59" fmla="*/ 16221 w 42509"/>
                <a:gd name="csY59" fmla="*/ 50341 h 52019"/>
                <a:gd name="csX60" fmla="*/ 10628 w 42509"/>
                <a:gd name="csY60" fmla="*/ 50341 h 52019"/>
                <a:gd name="csX61" fmla="*/ 8949 w 42509"/>
                <a:gd name="csY61" fmla="*/ 50341 h 52019"/>
                <a:gd name="csX62" fmla="*/ 8949 w 42509"/>
                <a:gd name="csY62" fmla="*/ 44747 h 52019"/>
                <a:gd name="csX63" fmla="*/ 7271 w 42509"/>
                <a:gd name="csY63" fmla="*/ 41391 h 52019"/>
                <a:gd name="csX64" fmla="*/ 7271 w 42509"/>
                <a:gd name="csY64" fmla="*/ 39714 h 52019"/>
                <a:gd name="csX65" fmla="*/ 5034 w 42509"/>
                <a:gd name="csY65" fmla="*/ 37476 h 52019"/>
                <a:gd name="csX66" fmla="*/ 5034 w 42509"/>
                <a:gd name="csY66" fmla="*/ 35798 h 52019"/>
                <a:gd name="csX67" fmla="*/ 5034 w 42509"/>
                <a:gd name="csY67" fmla="*/ 34120 h 52019"/>
                <a:gd name="csX68" fmla="*/ 5034 w 42509"/>
                <a:gd name="csY68" fmla="*/ 32442 h 52019"/>
                <a:gd name="csX69" fmla="*/ 5034 w 42509"/>
                <a:gd name="csY69" fmla="*/ 30764 h 52019"/>
                <a:gd name="csX70" fmla="*/ 5034 w 42509"/>
                <a:gd name="csY70" fmla="*/ 28527 h 52019"/>
                <a:gd name="csX71" fmla="*/ 5034 w 42509"/>
                <a:gd name="csY71" fmla="*/ 26849 h 52019"/>
                <a:gd name="csX72" fmla="*/ 5034 w 42509"/>
                <a:gd name="csY72" fmla="*/ 25170 h 52019"/>
                <a:gd name="csX73" fmla="*/ 5034 w 42509"/>
                <a:gd name="csY73" fmla="*/ 23492 h 52019"/>
                <a:gd name="csX74" fmla="*/ 5034 w 42509"/>
                <a:gd name="csY74" fmla="*/ 21815 h 52019"/>
                <a:gd name="csX75" fmla="*/ 5034 w 42509"/>
                <a:gd name="csY75" fmla="*/ 19577 h 52019"/>
                <a:gd name="csX76" fmla="*/ 5034 w 42509"/>
                <a:gd name="csY76" fmla="*/ 17899 h 52019"/>
                <a:gd name="csX77" fmla="*/ 5034 w 42509"/>
                <a:gd name="csY77" fmla="*/ 16221 h 52019"/>
                <a:gd name="csX78" fmla="*/ 3356 w 42509"/>
                <a:gd name="csY78" fmla="*/ 16221 h 52019"/>
                <a:gd name="csX79" fmla="*/ 3356 w 42509"/>
                <a:gd name="csY79" fmla="*/ 14543 h 52019"/>
                <a:gd name="csX80" fmla="*/ 1678 w 42509"/>
                <a:gd name="csY80" fmla="*/ 14543 h 52019"/>
                <a:gd name="csX81" fmla="*/ 1678 w 42509"/>
                <a:gd name="csY81" fmla="*/ 12865 h 52019"/>
                <a:gd name="csX82" fmla="*/ 0 w 42509"/>
                <a:gd name="csY82" fmla="*/ 12865 h 52019"/>
                <a:gd name="csX83" fmla="*/ 0 w 42509"/>
                <a:gd name="csY83" fmla="*/ 11187 h 52019"/>
                <a:gd name="csX84" fmla="*/ 0 w 42509"/>
                <a:gd name="csY84" fmla="*/ 7272 h 52019"/>
                <a:gd name="csX85" fmla="*/ 0 w 42509"/>
                <a:gd name="csY85" fmla="*/ 5593 h 52019"/>
                <a:gd name="csX86" fmla="*/ 1678 w 42509"/>
                <a:gd name="csY86" fmla="*/ 5593 h 52019"/>
                <a:gd name="csX87" fmla="*/ 3356 w 42509"/>
                <a:gd name="csY87" fmla="*/ 5593 h 52019"/>
                <a:gd name="csX88" fmla="*/ 3356 w 42509"/>
                <a:gd name="csY88" fmla="*/ 7272 h 52019"/>
                <a:gd name="csX89" fmla="*/ 5034 w 42509"/>
                <a:gd name="csY89" fmla="*/ 7272 h 52019"/>
                <a:gd name="csX90" fmla="*/ 7271 w 42509"/>
                <a:gd name="csY90" fmla="*/ 7272 h 52019"/>
                <a:gd name="csX91" fmla="*/ 7271 w 42509"/>
                <a:gd name="csY91" fmla="*/ 8950 h 52019"/>
                <a:gd name="csX92" fmla="*/ 7271 w 42509"/>
                <a:gd name="csY92" fmla="*/ 11187 h 52019"/>
                <a:gd name="csX93" fmla="*/ 7271 w 42509"/>
                <a:gd name="csY93" fmla="*/ 12865 h 52019"/>
                <a:gd name="csX94" fmla="*/ 8949 w 42509"/>
                <a:gd name="csY94" fmla="*/ 12865 h 52019"/>
                <a:gd name="csX95" fmla="*/ 8949 w 42509"/>
                <a:gd name="csY95" fmla="*/ 11187 h 52019"/>
                <a:gd name="csX96" fmla="*/ 10628 w 42509"/>
                <a:gd name="csY96" fmla="*/ 11187 h 52019"/>
                <a:gd name="csX97" fmla="*/ 12306 w 42509"/>
                <a:gd name="csY97" fmla="*/ 11187 h 52019"/>
                <a:gd name="csX98" fmla="*/ 13984 w 42509"/>
                <a:gd name="csY98" fmla="*/ 11187 h 52019"/>
                <a:gd name="csX99" fmla="*/ 16221 w 42509"/>
                <a:gd name="csY99" fmla="*/ 11187 h 52019"/>
                <a:gd name="csX100" fmla="*/ 17899 w 42509"/>
                <a:gd name="csY100" fmla="*/ 11187 h 52019"/>
                <a:gd name="csX101" fmla="*/ 19577 w 42509"/>
                <a:gd name="csY101" fmla="*/ 11187 h 52019"/>
                <a:gd name="csX102" fmla="*/ 19577 w 42509"/>
                <a:gd name="csY102" fmla="*/ 8950 h 52019"/>
                <a:gd name="csX103" fmla="*/ 21255 w 42509"/>
                <a:gd name="csY103" fmla="*/ 8950 h 52019"/>
                <a:gd name="csX104" fmla="*/ 21255 w 42509"/>
                <a:gd name="csY104" fmla="*/ 7272 h 52019"/>
                <a:gd name="csX105" fmla="*/ 21255 w 42509"/>
                <a:gd name="csY105" fmla="*/ 5593 h 52019"/>
                <a:gd name="csX106" fmla="*/ 21255 w 42509"/>
                <a:gd name="csY106" fmla="*/ 3915 h 52019"/>
                <a:gd name="csX107" fmla="*/ 22933 w 42509"/>
                <a:gd name="csY107" fmla="*/ 3915 h 52019"/>
                <a:gd name="csX108" fmla="*/ 22933 w 42509"/>
                <a:gd name="csY108" fmla="*/ 2238 h 52019"/>
                <a:gd name="csX109" fmla="*/ 22933 w 42509"/>
                <a:gd name="csY109" fmla="*/ 0 h 52019"/>
                <a:gd name="csX110" fmla="*/ 25170 w 42509"/>
                <a:gd name="csY110" fmla="*/ 0 h 52019"/>
                <a:gd name="csX111" fmla="*/ 25170 w 42509"/>
                <a:gd name="csY111" fmla="*/ 2238 h 52019"/>
                <a:gd name="csX112" fmla="*/ 26848 w 42509"/>
                <a:gd name="csY112" fmla="*/ 2238 h 52019"/>
                <a:gd name="csX113" fmla="*/ 28526 w 42509"/>
                <a:gd name="csY113" fmla="*/ 2238 h 52019"/>
                <a:gd name="csX114" fmla="*/ 28526 w 42509"/>
                <a:gd name="csY114" fmla="*/ 0 h 52019"/>
                <a:gd name="csX115" fmla="*/ 30205 w 42509"/>
                <a:gd name="csY115" fmla="*/ 0 h 52019"/>
                <a:gd name="csX116" fmla="*/ 31883 w 42509"/>
                <a:gd name="csY116" fmla="*/ 0 h 52019"/>
                <a:gd name="csX117" fmla="*/ 33561 w 42509"/>
                <a:gd name="csY117" fmla="*/ 0 h 52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</a:cxnLst>
              <a:rect l="l" t="t" r="r" b="b"/>
              <a:pathLst>
                <a:path w="42509" h="52019">
                  <a:moveTo>
                    <a:pt x="33561" y="0"/>
                  </a:moveTo>
                  <a:lnTo>
                    <a:pt x="35798" y="0"/>
                  </a:lnTo>
                  <a:lnTo>
                    <a:pt x="35798" y="2238"/>
                  </a:lnTo>
                  <a:lnTo>
                    <a:pt x="35798" y="3915"/>
                  </a:lnTo>
                  <a:lnTo>
                    <a:pt x="35798" y="5593"/>
                  </a:lnTo>
                  <a:lnTo>
                    <a:pt x="33561" y="5593"/>
                  </a:lnTo>
                  <a:lnTo>
                    <a:pt x="33561" y="7272"/>
                  </a:lnTo>
                  <a:lnTo>
                    <a:pt x="35798" y="7272"/>
                  </a:lnTo>
                  <a:lnTo>
                    <a:pt x="35798" y="8950"/>
                  </a:lnTo>
                  <a:lnTo>
                    <a:pt x="33561" y="8950"/>
                  </a:lnTo>
                  <a:lnTo>
                    <a:pt x="33561" y="11187"/>
                  </a:lnTo>
                  <a:lnTo>
                    <a:pt x="33561" y="12865"/>
                  </a:lnTo>
                  <a:lnTo>
                    <a:pt x="33561" y="14543"/>
                  </a:lnTo>
                  <a:lnTo>
                    <a:pt x="35798" y="14543"/>
                  </a:lnTo>
                  <a:lnTo>
                    <a:pt x="35798" y="12865"/>
                  </a:lnTo>
                  <a:lnTo>
                    <a:pt x="37476" y="12865"/>
                  </a:lnTo>
                  <a:lnTo>
                    <a:pt x="37476" y="14543"/>
                  </a:lnTo>
                  <a:lnTo>
                    <a:pt x="37476" y="16221"/>
                  </a:lnTo>
                  <a:lnTo>
                    <a:pt x="39154" y="16221"/>
                  </a:lnTo>
                  <a:lnTo>
                    <a:pt x="40832" y="16221"/>
                  </a:lnTo>
                  <a:lnTo>
                    <a:pt x="42510" y="16221"/>
                  </a:lnTo>
                  <a:lnTo>
                    <a:pt x="42510" y="17899"/>
                  </a:lnTo>
                  <a:lnTo>
                    <a:pt x="42510" y="19577"/>
                  </a:lnTo>
                  <a:lnTo>
                    <a:pt x="42510" y="21815"/>
                  </a:lnTo>
                  <a:lnTo>
                    <a:pt x="42510" y="23492"/>
                  </a:lnTo>
                  <a:lnTo>
                    <a:pt x="40832" y="23492"/>
                  </a:lnTo>
                  <a:lnTo>
                    <a:pt x="40832" y="23492"/>
                  </a:lnTo>
                  <a:lnTo>
                    <a:pt x="39154" y="23492"/>
                  </a:lnTo>
                  <a:lnTo>
                    <a:pt x="37476" y="23492"/>
                  </a:lnTo>
                  <a:lnTo>
                    <a:pt x="37476" y="25170"/>
                  </a:lnTo>
                  <a:lnTo>
                    <a:pt x="39154" y="25170"/>
                  </a:lnTo>
                  <a:lnTo>
                    <a:pt x="37476" y="26849"/>
                  </a:lnTo>
                  <a:lnTo>
                    <a:pt x="37476" y="28527"/>
                  </a:lnTo>
                  <a:lnTo>
                    <a:pt x="35798" y="28527"/>
                  </a:lnTo>
                  <a:lnTo>
                    <a:pt x="33561" y="28527"/>
                  </a:lnTo>
                  <a:lnTo>
                    <a:pt x="33561" y="30764"/>
                  </a:lnTo>
                  <a:lnTo>
                    <a:pt x="33561" y="32442"/>
                  </a:lnTo>
                  <a:lnTo>
                    <a:pt x="33561" y="34120"/>
                  </a:lnTo>
                  <a:lnTo>
                    <a:pt x="31883" y="34120"/>
                  </a:lnTo>
                  <a:lnTo>
                    <a:pt x="30205" y="34120"/>
                  </a:lnTo>
                  <a:lnTo>
                    <a:pt x="30205" y="35798"/>
                  </a:lnTo>
                  <a:lnTo>
                    <a:pt x="30205" y="37476"/>
                  </a:lnTo>
                  <a:lnTo>
                    <a:pt x="28526" y="37476"/>
                  </a:lnTo>
                  <a:lnTo>
                    <a:pt x="28526" y="39714"/>
                  </a:lnTo>
                  <a:lnTo>
                    <a:pt x="28526" y="41391"/>
                  </a:lnTo>
                  <a:lnTo>
                    <a:pt x="26848" y="43069"/>
                  </a:lnTo>
                  <a:lnTo>
                    <a:pt x="25170" y="43069"/>
                  </a:lnTo>
                  <a:lnTo>
                    <a:pt x="25170" y="44747"/>
                  </a:lnTo>
                  <a:lnTo>
                    <a:pt x="25170" y="46426"/>
                  </a:lnTo>
                  <a:lnTo>
                    <a:pt x="22933" y="46426"/>
                  </a:lnTo>
                  <a:lnTo>
                    <a:pt x="22933" y="48104"/>
                  </a:lnTo>
                  <a:lnTo>
                    <a:pt x="21255" y="48104"/>
                  </a:lnTo>
                  <a:lnTo>
                    <a:pt x="19577" y="48104"/>
                  </a:lnTo>
                  <a:lnTo>
                    <a:pt x="17899" y="48104"/>
                  </a:lnTo>
                  <a:lnTo>
                    <a:pt x="17899" y="50341"/>
                  </a:lnTo>
                  <a:lnTo>
                    <a:pt x="17899" y="52019"/>
                  </a:lnTo>
                  <a:lnTo>
                    <a:pt x="16221" y="52019"/>
                  </a:lnTo>
                  <a:lnTo>
                    <a:pt x="16221" y="50341"/>
                  </a:lnTo>
                  <a:lnTo>
                    <a:pt x="16221" y="52019"/>
                  </a:lnTo>
                  <a:lnTo>
                    <a:pt x="16221" y="50341"/>
                  </a:lnTo>
                  <a:lnTo>
                    <a:pt x="10628" y="50341"/>
                  </a:lnTo>
                  <a:lnTo>
                    <a:pt x="8949" y="50341"/>
                  </a:lnTo>
                  <a:lnTo>
                    <a:pt x="8949" y="44747"/>
                  </a:lnTo>
                  <a:lnTo>
                    <a:pt x="7271" y="41391"/>
                  </a:lnTo>
                  <a:lnTo>
                    <a:pt x="7271" y="39714"/>
                  </a:lnTo>
                  <a:lnTo>
                    <a:pt x="5034" y="37476"/>
                  </a:lnTo>
                  <a:lnTo>
                    <a:pt x="5034" y="35798"/>
                  </a:lnTo>
                  <a:lnTo>
                    <a:pt x="5034" y="34120"/>
                  </a:lnTo>
                  <a:lnTo>
                    <a:pt x="5034" y="32442"/>
                  </a:lnTo>
                  <a:lnTo>
                    <a:pt x="5034" y="30764"/>
                  </a:lnTo>
                  <a:lnTo>
                    <a:pt x="5034" y="28527"/>
                  </a:lnTo>
                  <a:lnTo>
                    <a:pt x="5034" y="26849"/>
                  </a:lnTo>
                  <a:lnTo>
                    <a:pt x="5034" y="25170"/>
                  </a:lnTo>
                  <a:lnTo>
                    <a:pt x="5034" y="23492"/>
                  </a:lnTo>
                  <a:lnTo>
                    <a:pt x="5034" y="21815"/>
                  </a:lnTo>
                  <a:lnTo>
                    <a:pt x="5034" y="19577"/>
                  </a:lnTo>
                  <a:lnTo>
                    <a:pt x="5034" y="17899"/>
                  </a:lnTo>
                  <a:lnTo>
                    <a:pt x="5034" y="16221"/>
                  </a:lnTo>
                  <a:lnTo>
                    <a:pt x="3356" y="16221"/>
                  </a:lnTo>
                  <a:lnTo>
                    <a:pt x="3356" y="14543"/>
                  </a:lnTo>
                  <a:lnTo>
                    <a:pt x="1678" y="14543"/>
                  </a:lnTo>
                  <a:lnTo>
                    <a:pt x="1678" y="12865"/>
                  </a:lnTo>
                  <a:lnTo>
                    <a:pt x="0" y="12865"/>
                  </a:lnTo>
                  <a:lnTo>
                    <a:pt x="0" y="11187"/>
                  </a:lnTo>
                  <a:lnTo>
                    <a:pt x="0" y="7272"/>
                  </a:lnTo>
                  <a:lnTo>
                    <a:pt x="0" y="5593"/>
                  </a:lnTo>
                  <a:lnTo>
                    <a:pt x="1678" y="5593"/>
                  </a:lnTo>
                  <a:lnTo>
                    <a:pt x="3356" y="5593"/>
                  </a:lnTo>
                  <a:lnTo>
                    <a:pt x="3356" y="7272"/>
                  </a:lnTo>
                  <a:lnTo>
                    <a:pt x="5034" y="7272"/>
                  </a:lnTo>
                  <a:lnTo>
                    <a:pt x="7271" y="7272"/>
                  </a:lnTo>
                  <a:lnTo>
                    <a:pt x="7271" y="8950"/>
                  </a:lnTo>
                  <a:lnTo>
                    <a:pt x="7271" y="11187"/>
                  </a:lnTo>
                  <a:lnTo>
                    <a:pt x="7271" y="12865"/>
                  </a:lnTo>
                  <a:lnTo>
                    <a:pt x="8949" y="12865"/>
                  </a:lnTo>
                  <a:lnTo>
                    <a:pt x="8949" y="11187"/>
                  </a:lnTo>
                  <a:lnTo>
                    <a:pt x="10628" y="11187"/>
                  </a:lnTo>
                  <a:lnTo>
                    <a:pt x="12306" y="11187"/>
                  </a:lnTo>
                  <a:lnTo>
                    <a:pt x="13984" y="11187"/>
                  </a:lnTo>
                  <a:lnTo>
                    <a:pt x="16221" y="11187"/>
                  </a:lnTo>
                  <a:lnTo>
                    <a:pt x="17899" y="11187"/>
                  </a:lnTo>
                  <a:lnTo>
                    <a:pt x="19577" y="11187"/>
                  </a:lnTo>
                  <a:lnTo>
                    <a:pt x="19577" y="8950"/>
                  </a:lnTo>
                  <a:lnTo>
                    <a:pt x="21255" y="8950"/>
                  </a:lnTo>
                  <a:lnTo>
                    <a:pt x="21255" y="7272"/>
                  </a:lnTo>
                  <a:lnTo>
                    <a:pt x="21255" y="5593"/>
                  </a:lnTo>
                  <a:lnTo>
                    <a:pt x="21255" y="3915"/>
                  </a:lnTo>
                  <a:lnTo>
                    <a:pt x="22933" y="3915"/>
                  </a:lnTo>
                  <a:lnTo>
                    <a:pt x="22933" y="2238"/>
                  </a:lnTo>
                  <a:lnTo>
                    <a:pt x="22933" y="0"/>
                  </a:lnTo>
                  <a:lnTo>
                    <a:pt x="25170" y="0"/>
                  </a:lnTo>
                  <a:lnTo>
                    <a:pt x="25170" y="2238"/>
                  </a:lnTo>
                  <a:lnTo>
                    <a:pt x="26848" y="2238"/>
                  </a:lnTo>
                  <a:lnTo>
                    <a:pt x="28526" y="2238"/>
                  </a:lnTo>
                  <a:lnTo>
                    <a:pt x="28526" y="0"/>
                  </a:lnTo>
                  <a:lnTo>
                    <a:pt x="30205" y="0"/>
                  </a:lnTo>
                  <a:lnTo>
                    <a:pt x="31883" y="0"/>
                  </a:lnTo>
                  <a:lnTo>
                    <a:pt x="33561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C03A3B7-E7D2-B800-64F8-5905B67DC56E}"/>
                </a:ext>
              </a:extLst>
            </p:cNvPr>
            <p:cNvSpPr/>
            <p:nvPr/>
          </p:nvSpPr>
          <p:spPr>
            <a:xfrm>
              <a:off x="7044115" y="3917246"/>
              <a:ext cx="126411" cy="105156"/>
            </a:xfrm>
            <a:custGeom>
              <a:avLst/>
              <a:gdLst>
                <a:gd name="csX0" fmla="*/ 85580 w 126411"/>
                <a:gd name="csY0" fmla="*/ 82223 h 105156"/>
                <a:gd name="csX1" fmla="*/ 85580 w 126411"/>
                <a:gd name="csY1" fmla="*/ 83901 h 105156"/>
                <a:gd name="csX2" fmla="*/ 87258 w 126411"/>
                <a:gd name="csY2" fmla="*/ 85579 h 105156"/>
                <a:gd name="csX3" fmla="*/ 88936 w 126411"/>
                <a:gd name="csY3" fmla="*/ 85579 h 105156"/>
                <a:gd name="csX4" fmla="*/ 88936 w 126411"/>
                <a:gd name="csY4" fmla="*/ 87258 h 105156"/>
                <a:gd name="csX5" fmla="*/ 90614 w 126411"/>
                <a:gd name="csY5" fmla="*/ 87258 h 105156"/>
                <a:gd name="csX6" fmla="*/ 90614 w 126411"/>
                <a:gd name="csY6" fmla="*/ 89495 h 105156"/>
                <a:gd name="csX7" fmla="*/ 92851 w 126411"/>
                <a:gd name="csY7" fmla="*/ 89495 h 105156"/>
                <a:gd name="csX8" fmla="*/ 92851 w 126411"/>
                <a:gd name="csY8" fmla="*/ 91173 h 105156"/>
                <a:gd name="csX9" fmla="*/ 90614 w 126411"/>
                <a:gd name="csY9" fmla="*/ 91173 h 105156"/>
                <a:gd name="csX10" fmla="*/ 90614 w 126411"/>
                <a:gd name="csY10" fmla="*/ 92851 h 105156"/>
                <a:gd name="csX11" fmla="*/ 92851 w 126411"/>
                <a:gd name="csY11" fmla="*/ 94529 h 105156"/>
                <a:gd name="csX12" fmla="*/ 88936 w 126411"/>
                <a:gd name="csY12" fmla="*/ 94529 h 105156"/>
                <a:gd name="csX13" fmla="*/ 88936 w 126411"/>
                <a:gd name="csY13" fmla="*/ 92851 h 105156"/>
                <a:gd name="csX14" fmla="*/ 87258 w 126411"/>
                <a:gd name="csY14" fmla="*/ 92851 h 105156"/>
                <a:gd name="csX15" fmla="*/ 85580 w 126411"/>
                <a:gd name="csY15" fmla="*/ 94529 h 105156"/>
                <a:gd name="csX16" fmla="*/ 83901 w 126411"/>
                <a:gd name="csY16" fmla="*/ 92851 h 105156"/>
                <a:gd name="csX17" fmla="*/ 83901 w 126411"/>
                <a:gd name="csY17" fmla="*/ 89495 h 105156"/>
                <a:gd name="csX18" fmla="*/ 79986 w 126411"/>
                <a:gd name="csY18" fmla="*/ 89495 h 105156"/>
                <a:gd name="csX19" fmla="*/ 78308 w 126411"/>
                <a:gd name="csY19" fmla="*/ 91173 h 105156"/>
                <a:gd name="csX20" fmla="*/ 73274 w 126411"/>
                <a:gd name="csY20" fmla="*/ 91173 h 105156"/>
                <a:gd name="csX21" fmla="*/ 73274 w 126411"/>
                <a:gd name="csY21" fmla="*/ 92851 h 105156"/>
                <a:gd name="csX22" fmla="*/ 67681 w 126411"/>
                <a:gd name="csY22" fmla="*/ 92851 h 105156"/>
                <a:gd name="csX23" fmla="*/ 67681 w 126411"/>
                <a:gd name="csY23" fmla="*/ 91173 h 105156"/>
                <a:gd name="csX24" fmla="*/ 66003 w 126411"/>
                <a:gd name="csY24" fmla="*/ 91173 h 105156"/>
                <a:gd name="csX25" fmla="*/ 66003 w 126411"/>
                <a:gd name="csY25" fmla="*/ 96207 h 105156"/>
                <a:gd name="csX26" fmla="*/ 64324 w 126411"/>
                <a:gd name="csY26" fmla="*/ 98445 h 105156"/>
                <a:gd name="csX27" fmla="*/ 64324 w 126411"/>
                <a:gd name="csY27" fmla="*/ 100122 h 105156"/>
                <a:gd name="csX28" fmla="*/ 62088 w 126411"/>
                <a:gd name="csY28" fmla="*/ 100122 h 105156"/>
                <a:gd name="csX29" fmla="*/ 60409 w 126411"/>
                <a:gd name="csY29" fmla="*/ 101800 h 105156"/>
                <a:gd name="csX30" fmla="*/ 53138 w 126411"/>
                <a:gd name="csY30" fmla="*/ 101800 h 105156"/>
                <a:gd name="csX31" fmla="*/ 53138 w 126411"/>
                <a:gd name="csY31" fmla="*/ 105156 h 105156"/>
                <a:gd name="csX32" fmla="*/ 51460 w 126411"/>
                <a:gd name="csY32" fmla="*/ 105156 h 105156"/>
                <a:gd name="csX33" fmla="*/ 49782 w 126411"/>
                <a:gd name="csY33" fmla="*/ 103478 h 105156"/>
                <a:gd name="csX34" fmla="*/ 48104 w 126411"/>
                <a:gd name="csY34" fmla="*/ 101800 h 105156"/>
                <a:gd name="csX35" fmla="*/ 46426 w 126411"/>
                <a:gd name="csY35" fmla="*/ 101800 h 105156"/>
                <a:gd name="csX36" fmla="*/ 46426 w 126411"/>
                <a:gd name="csY36" fmla="*/ 100122 h 105156"/>
                <a:gd name="csX37" fmla="*/ 42511 w 126411"/>
                <a:gd name="csY37" fmla="*/ 100122 h 105156"/>
                <a:gd name="csX38" fmla="*/ 42511 w 126411"/>
                <a:gd name="csY38" fmla="*/ 101800 h 105156"/>
                <a:gd name="csX39" fmla="*/ 40832 w 126411"/>
                <a:gd name="csY39" fmla="*/ 101800 h 105156"/>
                <a:gd name="csX40" fmla="*/ 40832 w 126411"/>
                <a:gd name="csY40" fmla="*/ 100122 h 105156"/>
                <a:gd name="csX41" fmla="*/ 35798 w 126411"/>
                <a:gd name="csY41" fmla="*/ 100122 h 105156"/>
                <a:gd name="csX42" fmla="*/ 35798 w 126411"/>
                <a:gd name="csY42" fmla="*/ 101800 h 105156"/>
                <a:gd name="csX43" fmla="*/ 31883 w 126411"/>
                <a:gd name="csY43" fmla="*/ 101800 h 105156"/>
                <a:gd name="csX44" fmla="*/ 33561 w 126411"/>
                <a:gd name="csY44" fmla="*/ 101800 h 105156"/>
                <a:gd name="csX45" fmla="*/ 30205 w 126411"/>
                <a:gd name="csY45" fmla="*/ 101800 h 105156"/>
                <a:gd name="csX46" fmla="*/ 30205 w 126411"/>
                <a:gd name="csY46" fmla="*/ 100122 h 105156"/>
                <a:gd name="csX47" fmla="*/ 30205 w 126411"/>
                <a:gd name="csY47" fmla="*/ 101800 h 105156"/>
                <a:gd name="csX48" fmla="*/ 30205 w 126411"/>
                <a:gd name="csY48" fmla="*/ 100122 h 105156"/>
                <a:gd name="csX49" fmla="*/ 28527 w 126411"/>
                <a:gd name="csY49" fmla="*/ 100122 h 105156"/>
                <a:gd name="csX50" fmla="*/ 28527 w 126411"/>
                <a:gd name="csY50" fmla="*/ 96207 h 105156"/>
                <a:gd name="csX51" fmla="*/ 31883 w 126411"/>
                <a:gd name="csY51" fmla="*/ 96207 h 105156"/>
                <a:gd name="csX52" fmla="*/ 31883 w 126411"/>
                <a:gd name="csY52" fmla="*/ 87258 h 105156"/>
                <a:gd name="csX53" fmla="*/ 30205 w 126411"/>
                <a:gd name="csY53" fmla="*/ 87258 h 105156"/>
                <a:gd name="csX54" fmla="*/ 30205 w 126411"/>
                <a:gd name="csY54" fmla="*/ 85579 h 105156"/>
                <a:gd name="csX55" fmla="*/ 28527 w 126411"/>
                <a:gd name="csY55" fmla="*/ 85579 h 105156"/>
                <a:gd name="csX56" fmla="*/ 28527 w 126411"/>
                <a:gd name="csY56" fmla="*/ 87258 h 105156"/>
                <a:gd name="csX57" fmla="*/ 26849 w 126411"/>
                <a:gd name="csY57" fmla="*/ 87258 h 105156"/>
                <a:gd name="csX58" fmla="*/ 26849 w 126411"/>
                <a:gd name="csY58" fmla="*/ 91173 h 105156"/>
                <a:gd name="csX59" fmla="*/ 26849 w 126411"/>
                <a:gd name="csY59" fmla="*/ 91173 h 105156"/>
                <a:gd name="csX60" fmla="*/ 26849 w 126411"/>
                <a:gd name="csY60" fmla="*/ 92851 h 105156"/>
                <a:gd name="csX61" fmla="*/ 24611 w 126411"/>
                <a:gd name="csY61" fmla="*/ 91173 h 105156"/>
                <a:gd name="csX62" fmla="*/ 21255 w 126411"/>
                <a:gd name="csY62" fmla="*/ 91173 h 105156"/>
                <a:gd name="csX63" fmla="*/ 21255 w 126411"/>
                <a:gd name="csY63" fmla="*/ 92851 h 105156"/>
                <a:gd name="csX64" fmla="*/ 19577 w 126411"/>
                <a:gd name="csY64" fmla="*/ 92851 h 105156"/>
                <a:gd name="csX65" fmla="*/ 19577 w 126411"/>
                <a:gd name="csY65" fmla="*/ 91173 h 105156"/>
                <a:gd name="csX66" fmla="*/ 19577 w 126411"/>
                <a:gd name="csY66" fmla="*/ 91173 h 105156"/>
                <a:gd name="csX67" fmla="*/ 19577 w 126411"/>
                <a:gd name="csY67" fmla="*/ 89495 h 105156"/>
                <a:gd name="csX68" fmla="*/ 17899 w 126411"/>
                <a:gd name="csY68" fmla="*/ 89495 h 105156"/>
                <a:gd name="csX69" fmla="*/ 17899 w 126411"/>
                <a:gd name="csY69" fmla="*/ 82223 h 105156"/>
                <a:gd name="csX70" fmla="*/ 17899 w 126411"/>
                <a:gd name="csY70" fmla="*/ 82223 h 105156"/>
                <a:gd name="csX71" fmla="*/ 17899 w 126411"/>
                <a:gd name="csY71" fmla="*/ 78868 h 105156"/>
                <a:gd name="csX72" fmla="*/ 17899 w 126411"/>
                <a:gd name="csY72" fmla="*/ 78868 h 105156"/>
                <a:gd name="csX73" fmla="*/ 17899 w 126411"/>
                <a:gd name="csY73" fmla="*/ 76630 h 105156"/>
                <a:gd name="csX74" fmla="*/ 13984 w 126411"/>
                <a:gd name="csY74" fmla="*/ 76630 h 105156"/>
                <a:gd name="csX75" fmla="*/ 16221 w 126411"/>
                <a:gd name="csY75" fmla="*/ 74952 h 105156"/>
                <a:gd name="csX76" fmla="*/ 13984 w 126411"/>
                <a:gd name="csY76" fmla="*/ 74952 h 105156"/>
                <a:gd name="csX77" fmla="*/ 13984 w 126411"/>
                <a:gd name="csY77" fmla="*/ 71596 h 105156"/>
                <a:gd name="csX78" fmla="*/ 12306 w 126411"/>
                <a:gd name="csY78" fmla="*/ 69918 h 105156"/>
                <a:gd name="csX79" fmla="*/ 12306 w 126411"/>
                <a:gd name="csY79" fmla="*/ 66002 h 105156"/>
                <a:gd name="csX80" fmla="*/ 10628 w 126411"/>
                <a:gd name="csY80" fmla="*/ 66002 h 105156"/>
                <a:gd name="csX81" fmla="*/ 10628 w 126411"/>
                <a:gd name="csY81" fmla="*/ 53697 h 105156"/>
                <a:gd name="csX82" fmla="*/ 8950 w 126411"/>
                <a:gd name="csY82" fmla="*/ 53697 h 105156"/>
                <a:gd name="csX83" fmla="*/ 8950 w 126411"/>
                <a:gd name="csY83" fmla="*/ 52019 h 105156"/>
                <a:gd name="csX84" fmla="*/ 7272 w 126411"/>
                <a:gd name="csY84" fmla="*/ 52019 h 105156"/>
                <a:gd name="csX85" fmla="*/ 7272 w 126411"/>
                <a:gd name="csY85" fmla="*/ 50341 h 105156"/>
                <a:gd name="csX86" fmla="*/ 5034 w 126411"/>
                <a:gd name="csY86" fmla="*/ 50341 h 105156"/>
                <a:gd name="csX87" fmla="*/ 5034 w 126411"/>
                <a:gd name="csY87" fmla="*/ 41391 h 105156"/>
                <a:gd name="csX88" fmla="*/ 3357 w 126411"/>
                <a:gd name="csY88" fmla="*/ 39154 h 105156"/>
                <a:gd name="csX89" fmla="*/ 1678 w 126411"/>
                <a:gd name="csY89" fmla="*/ 39154 h 105156"/>
                <a:gd name="csX90" fmla="*/ 1678 w 126411"/>
                <a:gd name="csY90" fmla="*/ 34120 h 105156"/>
                <a:gd name="csX91" fmla="*/ 0 w 126411"/>
                <a:gd name="csY91" fmla="*/ 34120 h 105156"/>
                <a:gd name="csX92" fmla="*/ 1678 w 126411"/>
                <a:gd name="csY92" fmla="*/ 34120 h 105156"/>
                <a:gd name="csX93" fmla="*/ 0 w 126411"/>
                <a:gd name="csY93" fmla="*/ 34120 h 105156"/>
                <a:gd name="csX94" fmla="*/ 0 w 126411"/>
                <a:gd name="csY94" fmla="*/ 30205 h 105156"/>
                <a:gd name="csX95" fmla="*/ 0 w 126411"/>
                <a:gd name="csY95" fmla="*/ 30205 h 105156"/>
                <a:gd name="csX96" fmla="*/ 0 w 126411"/>
                <a:gd name="csY96" fmla="*/ 28527 h 105156"/>
                <a:gd name="csX97" fmla="*/ 0 w 126411"/>
                <a:gd name="csY97" fmla="*/ 28527 h 105156"/>
                <a:gd name="csX98" fmla="*/ 1678 w 126411"/>
                <a:gd name="csY98" fmla="*/ 26848 h 105156"/>
                <a:gd name="csX99" fmla="*/ 5034 w 126411"/>
                <a:gd name="csY99" fmla="*/ 26848 h 105156"/>
                <a:gd name="csX100" fmla="*/ 7272 w 126411"/>
                <a:gd name="csY100" fmla="*/ 25170 h 105156"/>
                <a:gd name="csX101" fmla="*/ 7272 w 126411"/>
                <a:gd name="csY101" fmla="*/ 23492 h 105156"/>
                <a:gd name="csX102" fmla="*/ 10628 w 126411"/>
                <a:gd name="csY102" fmla="*/ 23492 h 105156"/>
                <a:gd name="csX103" fmla="*/ 10628 w 126411"/>
                <a:gd name="csY103" fmla="*/ 17899 h 105156"/>
                <a:gd name="csX104" fmla="*/ 12306 w 126411"/>
                <a:gd name="csY104" fmla="*/ 17899 h 105156"/>
                <a:gd name="csX105" fmla="*/ 12306 w 126411"/>
                <a:gd name="csY105" fmla="*/ 16221 h 105156"/>
                <a:gd name="csX106" fmla="*/ 13984 w 126411"/>
                <a:gd name="csY106" fmla="*/ 16221 h 105156"/>
                <a:gd name="csX107" fmla="*/ 13984 w 126411"/>
                <a:gd name="csY107" fmla="*/ 10628 h 105156"/>
                <a:gd name="csX108" fmla="*/ 17899 w 126411"/>
                <a:gd name="csY108" fmla="*/ 10628 h 105156"/>
                <a:gd name="csX109" fmla="*/ 17899 w 126411"/>
                <a:gd name="csY109" fmla="*/ 8950 h 105156"/>
                <a:gd name="csX110" fmla="*/ 21255 w 126411"/>
                <a:gd name="csY110" fmla="*/ 8950 h 105156"/>
                <a:gd name="csX111" fmla="*/ 21255 w 126411"/>
                <a:gd name="csY111" fmla="*/ 7271 h 105156"/>
                <a:gd name="csX112" fmla="*/ 57053 w 126411"/>
                <a:gd name="csY112" fmla="*/ 7271 h 105156"/>
                <a:gd name="csX113" fmla="*/ 58731 w 126411"/>
                <a:gd name="csY113" fmla="*/ 5593 h 105156"/>
                <a:gd name="csX114" fmla="*/ 60409 w 126411"/>
                <a:gd name="csY114" fmla="*/ 5593 h 105156"/>
                <a:gd name="csX115" fmla="*/ 60409 w 126411"/>
                <a:gd name="csY115" fmla="*/ 7271 h 105156"/>
                <a:gd name="csX116" fmla="*/ 60409 w 126411"/>
                <a:gd name="csY116" fmla="*/ 5593 h 105156"/>
                <a:gd name="csX117" fmla="*/ 60409 w 126411"/>
                <a:gd name="csY117" fmla="*/ 7271 h 105156"/>
                <a:gd name="csX118" fmla="*/ 64324 w 126411"/>
                <a:gd name="csY118" fmla="*/ 7271 h 105156"/>
                <a:gd name="csX119" fmla="*/ 64324 w 126411"/>
                <a:gd name="csY119" fmla="*/ 10628 h 105156"/>
                <a:gd name="csX120" fmla="*/ 69359 w 126411"/>
                <a:gd name="csY120" fmla="*/ 10628 h 105156"/>
                <a:gd name="csX121" fmla="*/ 71037 w 126411"/>
                <a:gd name="csY121" fmla="*/ 12865 h 105156"/>
                <a:gd name="csX122" fmla="*/ 73274 w 126411"/>
                <a:gd name="csY122" fmla="*/ 14543 h 105156"/>
                <a:gd name="csX123" fmla="*/ 74952 w 126411"/>
                <a:gd name="csY123" fmla="*/ 14543 h 105156"/>
                <a:gd name="csX124" fmla="*/ 74952 w 126411"/>
                <a:gd name="csY124" fmla="*/ 12865 h 105156"/>
                <a:gd name="csX125" fmla="*/ 78308 w 126411"/>
                <a:gd name="csY125" fmla="*/ 12865 h 105156"/>
                <a:gd name="csX126" fmla="*/ 78308 w 126411"/>
                <a:gd name="csY126" fmla="*/ 14543 h 105156"/>
                <a:gd name="csX127" fmla="*/ 83901 w 126411"/>
                <a:gd name="csY127" fmla="*/ 14543 h 105156"/>
                <a:gd name="csX128" fmla="*/ 83901 w 126411"/>
                <a:gd name="csY128" fmla="*/ 17899 h 105156"/>
                <a:gd name="csX129" fmla="*/ 90614 w 126411"/>
                <a:gd name="csY129" fmla="*/ 17899 h 105156"/>
                <a:gd name="csX130" fmla="*/ 90614 w 126411"/>
                <a:gd name="csY130" fmla="*/ 12865 h 105156"/>
                <a:gd name="csX131" fmla="*/ 88936 w 126411"/>
                <a:gd name="csY131" fmla="*/ 12865 h 105156"/>
                <a:gd name="csX132" fmla="*/ 88936 w 126411"/>
                <a:gd name="csY132" fmla="*/ 8950 h 105156"/>
                <a:gd name="csX133" fmla="*/ 87258 w 126411"/>
                <a:gd name="csY133" fmla="*/ 8950 h 105156"/>
                <a:gd name="csX134" fmla="*/ 87258 w 126411"/>
                <a:gd name="csY134" fmla="*/ 7271 h 105156"/>
                <a:gd name="csX135" fmla="*/ 94529 w 126411"/>
                <a:gd name="csY135" fmla="*/ 7271 h 105156"/>
                <a:gd name="csX136" fmla="*/ 94529 w 126411"/>
                <a:gd name="csY136" fmla="*/ 5593 h 105156"/>
                <a:gd name="csX137" fmla="*/ 97885 w 126411"/>
                <a:gd name="csY137" fmla="*/ 5593 h 105156"/>
                <a:gd name="csX138" fmla="*/ 97885 w 126411"/>
                <a:gd name="csY138" fmla="*/ 3915 h 105156"/>
                <a:gd name="csX139" fmla="*/ 99563 w 126411"/>
                <a:gd name="csY139" fmla="*/ 3915 h 105156"/>
                <a:gd name="csX140" fmla="*/ 99563 w 126411"/>
                <a:gd name="csY140" fmla="*/ 1678 h 105156"/>
                <a:gd name="csX141" fmla="*/ 101801 w 126411"/>
                <a:gd name="csY141" fmla="*/ 1678 h 105156"/>
                <a:gd name="csX142" fmla="*/ 101801 w 126411"/>
                <a:gd name="csY142" fmla="*/ 5593 h 105156"/>
                <a:gd name="csX143" fmla="*/ 105157 w 126411"/>
                <a:gd name="csY143" fmla="*/ 5593 h 105156"/>
                <a:gd name="csX144" fmla="*/ 106835 w 126411"/>
                <a:gd name="csY144" fmla="*/ 7271 h 105156"/>
                <a:gd name="csX145" fmla="*/ 106835 w 126411"/>
                <a:gd name="csY145" fmla="*/ 8950 h 105156"/>
                <a:gd name="csX146" fmla="*/ 108513 w 126411"/>
                <a:gd name="csY146" fmla="*/ 8950 h 105156"/>
                <a:gd name="csX147" fmla="*/ 108513 w 126411"/>
                <a:gd name="csY147" fmla="*/ 7271 h 105156"/>
                <a:gd name="csX148" fmla="*/ 110191 w 126411"/>
                <a:gd name="csY148" fmla="*/ 8950 h 105156"/>
                <a:gd name="csX149" fmla="*/ 112428 w 126411"/>
                <a:gd name="csY149" fmla="*/ 7271 h 105156"/>
                <a:gd name="csX150" fmla="*/ 112428 w 126411"/>
                <a:gd name="csY150" fmla="*/ 5593 h 105156"/>
                <a:gd name="csX151" fmla="*/ 117462 w 126411"/>
                <a:gd name="csY151" fmla="*/ 5593 h 105156"/>
                <a:gd name="csX152" fmla="*/ 117462 w 126411"/>
                <a:gd name="csY152" fmla="*/ 3915 h 105156"/>
                <a:gd name="csX153" fmla="*/ 123055 w 126411"/>
                <a:gd name="csY153" fmla="*/ 3915 h 105156"/>
                <a:gd name="csX154" fmla="*/ 123055 w 126411"/>
                <a:gd name="csY154" fmla="*/ 0 h 105156"/>
                <a:gd name="csX155" fmla="*/ 124734 w 126411"/>
                <a:gd name="csY155" fmla="*/ 0 h 105156"/>
                <a:gd name="csX156" fmla="*/ 124734 w 126411"/>
                <a:gd name="csY156" fmla="*/ 5593 h 105156"/>
                <a:gd name="csX157" fmla="*/ 121378 w 126411"/>
                <a:gd name="csY157" fmla="*/ 5593 h 105156"/>
                <a:gd name="csX158" fmla="*/ 121378 w 126411"/>
                <a:gd name="csY158" fmla="*/ 12865 h 105156"/>
                <a:gd name="csX159" fmla="*/ 119140 w 126411"/>
                <a:gd name="csY159" fmla="*/ 12865 h 105156"/>
                <a:gd name="csX160" fmla="*/ 119140 w 126411"/>
                <a:gd name="csY160" fmla="*/ 14543 h 105156"/>
                <a:gd name="csX161" fmla="*/ 121378 w 126411"/>
                <a:gd name="csY161" fmla="*/ 14543 h 105156"/>
                <a:gd name="csX162" fmla="*/ 121378 w 126411"/>
                <a:gd name="csY162" fmla="*/ 16221 h 105156"/>
                <a:gd name="csX163" fmla="*/ 121378 w 126411"/>
                <a:gd name="csY163" fmla="*/ 16221 h 105156"/>
                <a:gd name="csX164" fmla="*/ 121378 w 126411"/>
                <a:gd name="csY164" fmla="*/ 17899 h 105156"/>
                <a:gd name="csX165" fmla="*/ 121378 w 126411"/>
                <a:gd name="csY165" fmla="*/ 16221 h 105156"/>
                <a:gd name="csX166" fmla="*/ 121378 w 126411"/>
                <a:gd name="csY166" fmla="*/ 17899 h 105156"/>
                <a:gd name="csX167" fmla="*/ 123055 w 126411"/>
                <a:gd name="csY167" fmla="*/ 17899 h 105156"/>
                <a:gd name="csX168" fmla="*/ 123055 w 126411"/>
                <a:gd name="csY168" fmla="*/ 23492 h 105156"/>
                <a:gd name="csX169" fmla="*/ 124734 w 126411"/>
                <a:gd name="csY169" fmla="*/ 23492 h 105156"/>
                <a:gd name="csX170" fmla="*/ 124734 w 126411"/>
                <a:gd name="csY170" fmla="*/ 25170 h 105156"/>
                <a:gd name="csX171" fmla="*/ 126412 w 126411"/>
                <a:gd name="csY171" fmla="*/ 28527 h 105156"/>
                <a:gd name="csX172" fmla="*/ 126412 w 126411"/>
                <a:gd name="csY172" fmla="*/ 34120 h 105156"/>
                <a:gd name="csX173" fmla="*/ 124734 w 126411"/>
                <a:gd name="csY173" fmla="*/ 35798 h 105156"/>
                <a:gd name="csX174" fmla="*/ 124734 w 126411"/>
                <a:gd name="csY174" fmla="*/ 39154 h 105156"/>
                <a:gd name="csX175" fmla="*/ 123055 w 126411"/>
                <a:gd name="csY175" fmla="*/ 41391 h 105156"/>
                <a:gd name="csX176" fmla="*/ 123055 w 126411"/>
                <a:gd name="csY176" fmla="*/ 43069 h 105156"/>
                <a:gd name="csX177" fmla="*/ 124734 w 126411"/>
                <a:gd name="csY177" fmla="*/ 43069 h 105156"/>
                <a:gd name="csX178" fmla="*/ 123055 w 126411"/>
                <a:gd name="csY178" fmla="*/ 43069 h 105156"/>
                <a:gd name="csX179" fmla="*/ 124734 w 126411"/>
                <a:gd name="csY179" fmla="*/ 44747 h 105156"/>
                <a:gd name="csX180" fmla="*/ 124734 w 126411"/>
                <a:gd name="csY180" fmla="*/ 57053 h 105156"/>
                <a:gd name="csX181" fmla="*/ 123055 w 126411"/>
                <a:gd name="csY181" fmla="*/ 58731 h 105156"/>
                <a:gd name="csX182" fmla="*/ 119140 w 126411"/>
                <a:gd name="csY182" fmla="*/ 58731 h 105156"/>
                <a:gd name="csX183" fmla="*/ 119140 w 126411"/>
                <a:gd name="csY183" fmla="*/ 57053 h 105156"/>
                <a:gd name="csX184" fmla="*/ 117462 w 126411"/>
                <a:gd name="csY184" fmla="*/ 57053 h 105156"/>
                <a:gd name="csX185" fmla="*/ 117462 w 126411"/>
                <a:gd name="csY185" fmla="*/ 58731 h 105156"/>
                <a:gd name="csX186" fmla="*/ 114106 w 126411"/>
                <a:gd name="csY186" fmla="*/ 58731 h 105156"/>
                <a:gd name="csX187" fmla="*/ 114106 w 126411"/>
                <a:gd name="csY187" fmla="*/ 60968 h 105156"/>
                <a:gd name="csX188" fmla="*/ 112428 w 126411"/>
                <a:gd name="csY188" fmla="*/ 60968 h 105156"/>
                <a:gd name="csX189" fmla="*/ 112428 w 126411"/>
                <a:gd name="csY189" fmla="*/ 64324 h 105156"/>
                <a:gd name="csX190" fmla="*/ 105157 w 126411"/>
                <a:gd name="csY190" fmla="*/ 64324 h 105156"/>
                <a:gd name="csX191" fmla="*/ 105157 w 126411"/>
                <a:gd name="csY191" fmla="*/ 66002 h 105156"/>
                <a:gd name="csX192" fmla="*/ 97885 w 126411"/>
                <a:gd name="csY192" fmla="*/ 66002 h 105156"/>
                <a:gd name="csX193" fmla="*/ 99563 w 126411"/>
                <a:gd name="csY193" fmla="*/ 69918 h 105156"/>
                <a:gd name="csX194" fmla="*/ 97885 w 126411"/>
                <a:gd name="csY194" fmla="*/ 69918 h 105156"/>
                <a:gd name="csX195" fmla="*/ 97885 w 126411"/>
                <a:gd name="csY195" fmla="*/ 71596 h 105156"/>
                <a:gd name="csX196" fmla="*/ 99563 w 126411"/>
                <a:gd name="csY196" fmla="*/ 73274 h 105156"/>
                <a:gd name="csX197" fmla="*/ 97885 w 126411"/>
                <a:gd name="csY197" fmla="*/ 74952 h 105156"/>
                <a:gd name="csX198" fmla="*/ 96207 w 126411"/>
                <a:gd name="csY198" fmla="*/ 73274 h 105156"/>
                <a:gd name="csX199" fmla="*/ 94529 w 126411"/>
                <a:gd name="csY199" fmla="*/ 73274 h 105156"/>
                <a:gd name="csX200" fmla="*/ 94529 w 126411"/>
                <a:gd name="csY200" fmla="*/ 71596 h 105156"/>
                <a:gd name="csX201" fmla="*/ 88936 w 126411"/>
                <a:gd name="csY201" fmla="*/ 71596 h 105156"/>
                <a:gd name="csX202" fmla="*/ 88936 w 126411"/>
                <a:gd name="csY202" fmla="*/ 73274 h 105156"/>
                <a:gd name="csX203" fmla="*/ 87258 w 126411"/>
                <a:gd name="csY203" fmla="*/ 73274 h 105156"/>
                <a:gd name="csX204" fmla="*/ 87258 w 126411"/>
                <a:gd name="csY204" fmla="*/ 74952 h 105156"/>
                <a:gd name="csX205" fmla="*/ 85580 w 126411"/>
                <a:gd name="csY205" fmla="*/ 74952 h 105156"/>
                <a:gd name="csX206" fmla="*/ 85580 w 126411"/>
                <a:gd name="csY206" fmla="*/ 73274 h 105156"/>
                <a:gd name="csX207" fmla="*/ 83901 w 126411"/>
                <a:gd name="csY207" fmla="*/ 74952 h 105156"/>
                <a:gd name="csX208" fmla="*/ 83901 w 126411"/>
                <a:gd name="csY208" fmla="*/ 76630 h 105156"/>
                <a:gd name="csX209" fmla="*/ 85580 w 126411"/>
                <a:gd name="csY209" fmla="*/ 76630 h 105156"/>
                <a:gd name="csX210" fmla="*/ 85580 w 126411"/>
                <a:gd name="csY210" fmla="*/ 82223 h 105156"/>
                <a:gd name="csX211" fmla="*/ 67681 w 126411"/>
                <a:gd name="csY211" fmla="*/ 8950 h 105156"/>
                <a:gd name="csX212" fmla="*/ 67681 w 126411"/>
                <a:gd name="csY212" fmla="*/ 7271 h 105156"/>
                <a:gd name="csX213" fmla="*/ 67681 w 126411"/>
                <a:gd name="csY213" fmla="*/ 8950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</a:cxnLst>
              <a:rect l="l" t="t" r="r" b="b"/>
              <a:pathLst>
                <a:path w="126411" h="105156">
                  <a:moveTo>
                    <a:pt x="85580" y="82223"/>
                  </a:moveTo>
                  <a:lnTo>
                    <a:pt x="85580" y="83901"/>
                  </a:lnTo>
                  <a:lnTo>
                    <a:pt x="87258" y="85579"/>
                  </a:lnTo>
                  <a:lnTo>
                    <a:pt x="88936" y="85579"/>
                  </a:lnTo>
                  <a:lnTo>
                    <a:pt x="88936" y="87258"/>
                  </a:lnTo>
                  <a:lnTo>
                    <a:pt x="90614" y="87258"/>
                  </a:lnTo>
                  <a:lnTo>
                    <a:pt x="90614" y="89495"/>
                  </a:lnTo>
                  <a:lnTo>
                    <a:pt x="92851" y="89495"/>
                  </a:lnTo>
                  <a:lnTo>
                    <a:pt x="92851" y="91173"/>
                  </a:lnTo>
                  <a:lnTo>
                    <a:pt x="90614" y="91173"/>
                  </a:lnTo>
                  <a:lnTo>
                    <a:pt x="90614" y="92851"/>
                  </a:lnTo>
                  <a:lnTo>
                    <a:pt x="92851" y="94529"/>
                  </a:lnTo>
                  <a:lnTo>
                    <a:pt x="88936" y="94529"/>
                  </a:lnTo>
                  <a:lnTo>
                    <a:pt x="88936" y="92851"/>
                  </a:lnTo>
                  <a:lnTo>
                    <a:pt x="87258" y="92851"/>
                  </a:lnTo>
                  <a:lnTo>
                    <a:pt x="85580" y="94529"/>
                  </a:lnTo>
                  <a:lnTo>
                    <a:pt x="83901" y="92851"/>
                  </a:lnTo>
                  <a:lnTo>
                    <a:pt x="83901" y="89495"/>
                  </a:lnTo>
                  <a:lnTo>
                    <a:pt x="79986" y="89495"/>
                  </a:lnTo>
                  <a:lnTo>
                    <a:pt x="78308" y="91173"/>
                  </a:lnTo>
                  <a:lnTo>
                    <a:pt x="73274" y="91173"/>
                  </a:lnTo>
                  <a:lnTo>
                    <a:pt x="73274" y="92851"/>
                  </a:lnTo>
                  <a:lnTo>
                    <a:pt x="67681" y="92851"/>
                  </a:lnTo>
                  <a:lnTo>
                    <a:pt x="67681" y="91173"/>
                  </a:lnTo>
                  <a:lnTo>
                    <a:pt x="66003" y="91173"/>
                  </a:lnTo>
                  <a:lnTo>
                    <a:pt x="66003" y="96207"/>
                  </a:lnTo>
                  <a:lnTo>
                    <a:pt x="64324" y="98445"/>
                  </a:lnTo>
                  <a:lnTo>
                    <a:pt x="64324" y="100122"/>
                  </a:lnTo>
                  <a:lnTo>
                    <a:pt x="62088" y="100122"/>
                  </a:lnTo>
                  <a:lnTo>
                    <a:pt x="60409" y="101800"/>
                  </a:lnTo>
                  <a:lnTo>
                    <a:pt x="53138" y="101800"/>
                  </a:lnTo>
                  <a:lnTo>
                    <a:pt x="53138" y="105156"/>
                  </a:lnTo>
                  <a:lnTo>
                    <a:pt x="51460" y="105156"/>
                  </a:lnTo>
                  <a:lnTo>
                    <a:pt x="49782" y="103478"/>
                  </a:lnTo>
                  <a:lnTo>
                    <a:pt x="48104" y="101800"/>
                  </a:lnTo>
                  <a:lnTo>
                    <a:pt x="46426" y="101800"/>
                  </a:lnTo>
                  <a:lnTo>
                    <a:pt x="46426" y="100122"/>
                  </a:lnTo>
                  <a:lnTo>
                    <a:pt x="42511" y="100122"/>
                  </a:lnTo>
                  <a:lnTo>
                    <a:pt x="42511" y="101800"/>
                  </a:lnTo>
                  <a:lnTo>
                    <a:pt x="40832" y="101800"/>
                  </a:lnTo>
                  <a:lnTo>
                    <a:pt x="40832" y="100122"/>
                  </a:lnTo>
                  <a:lnTo>
                    <a:pt x="35798" y="100122"/>
                  </a:lnTo>
                  <a:lnTo>
                    <a:pt x="35798" y="101800"/>
                  </a:lnTo>
                  <a:lnTo>
                    <a:pt x="31883" y="101800"/>
                  </a:lnTo>
                  <a:lnTo>
                    <a:pt x="33561" y="101800"/>
                  </a:lnTo>
                  <a:lnTo>
                    <a:pt x="30205" y="101800"/>
                  </a:lnTo>
                  <a:lnTo>
                    <a:pt x="30205" y="100122"/>
                  </a:lnTo>
                  <a:lnTo>
                    <a:pt x="30205" y="101800"/>
                  </a:lnTo>
                  <a:lnTo>
                    <a:pt x="30205" y="100122"/>
                  </a:lnTo>
                  <a:lnTo>
                    <a:pt x="28527" y="100122"/>
                  </a:lnTo>
                  <a:lnTo>
                    <a:pt x="28527" y="96207"/>
                  </a:lnTo>
                  <a:lnTo>
                    <a:pt x="31883" y="96207"/>
                  </a:lnTo>
                  <a:lnTo>
                    <a:pt x="31883" y="87258"/>
                  </a:lnTo>
                  <a:lnTo>
                    <a:pt x="30205" y="87258"/>
                  </a:lnTo>
                  <a:lnTo>
                    <a:pt x="30205" y="85579"/>
                  </a:lnTo>
                  <a:lnTo>
                    <a:pt x="28527" y="85579"/>
                  </a:lnTo>
                  <a:lnTo>
                    <a:pt x="28527" y="87258"/>
                  </a:lnTo>
                  <a:lnTo>
                    <a:pt x="26849" y="87258"/>
                  </a:lnTo>
                  <a:lnTo>
                    <a:pt x="26849" y="91173"/>
                  </a:lnTo>
                  <a:lnTo>
                    <a:pt x="26849" y="91173"/>
                  </a:lnTo>
                  <a:lnTo>
                    <a:pt x="26849" y="92851"/>
                  </a:lnTo>
                  <a:lnTo>
                    <a:pt x="24611" y="91173"/>
                  </a:lnTo>
                  <a:lnTo>
                    <a:pt x="21255" y="91173"/>
                  </a:lnTo>
                  <a:lnTo>
                    <a:pt x="21255" y="92851"/>
                  </a:lnTo>
                  <a:lnTo>
                    <a:pt x="19577" y="92851"/>
                  </a:lnTo>
                  <a:lnTo>
                    <a:pt x="19577" y="91173"/>
                  </a:lnTo>
                  <a:lnTo>
                    <a:pt x="19577" y="91173"/>
                  </a:lnTo>
                  <a:lnTo>
                    <a:pt x="19577" y="89495"/>
                  </a:lnTo>
                  <a:lnTo>
                    <a:pt x="17899" y="89495"/>
                  </a:lnTo>
                  <a:lnTo>
                    <a:pt x="17899" y="82223"/>
                  </a:lnTo>
                  <a:lnTo>
                    <a:pt x="17899" y="82223"/>
                  </a:lnTo>
                  <a:lnTo>
                    <a:pt x="17899" y="78868"/>
                  </a:lnTo>
                  <a:lnTo>
                    <a:pt x="17899" y="78868"/>
                  </a:lnTo>
                  <a:lnTo>
                    <a:pt x="17899" y="76630"/>
                  </a:lnTo>
                  <a:lnTo>
                    <a:pt x="13984" y="76630"/>
                  </a:lnTo>
                  <a:lnTo>
                    <a:pt x="16221" y="74952"/>
                  </a:lnTo>
                  <a:lnTo>
                    <a:pt x="13984" y="74952"/>
                  </a:lnTo>
                  <a:lnTo>
                    <a:pt x="13984" y="71596"/>
                  </a:lnTo>
                  <a:lnTo>
                    <a:pt x="12306" y="69918"/>
                  </a:lnTo>
                  <a:lnTo>
                    <a:pt x="12306" y="66002"/>
                  </a:lnTo>
                  <a:lnTo>
                    <a:pt x="10628" y="66002"/>
                  </a:lnTo>
                  <a:lnTo>
                    <a:pt x="10628" y="53697"/>
                  </a:lnTo>
                  <a:lnTo>
                    <a:pt x="8950" y="53697"/>
                  </a:lnTo>
                  <a:lnTo>
                    <a:pt x="8950" y="52019"/>
                  </a:lnTo>
                  <a:lnTo>
                    <a:pt x="7272" y="52019"/>
                  </a:lnTo>
                  <a:lnTo>
                    <a:pt x="7272" y="50341"/>
                  </a:lnTo>
                  <a:lnTo>
                    <a:pt x="5034" y="50341"/>
                  </a:lnTo>
                  <a:lnTo>
                    <a:pt x="5034" y="41391"/>
                  </a:lnTo>
                  <a:lnTo>
                    <a:pt x="3357" y="39154"/>
                  </a:lnTo>
                  <a:lnTo>
                    <a:pt x="1678" y="39154"/>
                  </a:lnTo>
                  <a:lnTo>
                    <a:pt x="1678" y="34120"/>
                  </a:lnTo>
                  <a:lnTo>
                    <a:pt x="0" y="34120"/>
                  </a:lnTo>
                  <a:lnTo>
                    <a:pt x="1678" y="34120"/>
                  </a:lnTo>
                  <a:lnTo>
                    <a:pt x="0" y="34120"/>
                  </a:lnTo>
                  <a:lnTo>
                    <a:pt x="0" y="30205"/>
                  </a:lnTo>
                  <a:lnTo>
                    <a:pt x="0" y="30205"/>
                  </a:lnTo>
                  <a:lnTo>
                    <a:pt x="0" y="28527"/>
                  </a:lnTo>
                  <a:lnTo>
                    <a:pt x="0" y="28527"/>
                  </a:lnTo>
                  <a:lnTo>
                    <a:pt x="1678" y="26848"/>
                  </a:lnTo>
                  <a:lnTo>
                    <a:pt x="5034" y="26848"/>
                  </a:lnTo>
                  <a:lnTo>
                    <a:pt x="7272" y="25170"/>
                  </a:lnTo>
                  <a:lnTo>
                    <a:pt x="7272" y="23492"/>
                  </a:lnTo>
                  <a:lnTo>
                    <a:pt x="10628" y="23492"/>
                  </a:lnTo>
                  <a:lnTo>
                    <a:pt x="10628" y="17899"/>
                  </a:lnTo>
                  <a:lnTo>
                    <a:pt x="12306" y="17899"/>
                  </a:lnTo>
                  <a:lnTo>
                    <a:pt x="12306" y="16221"/>
                  </a:lnTo>
                  <a:lnTo>
                    <a:pt x="13984" y="16221"/>
                  </a:lnTo>
                  <a:lnTo>
                    <a:pt x="13984" y="10628"/>
                  </a:lnTo>
                  <a:lnTo>
                    <a:pt x="17899" y="10628"/>
                  </a:lnTo>
                  <a:lnTo>
                    <a:pt x="17899" y="8950"/>
                  </a:lnTo>
                  <a:lnTo>
                    <a:pt x="21255" y="8950"/>
                  </a:lnTo>
                  <a:lnTo>
                    <a:pt x="21255" y="7271"/>
                  </a:lnTo>
                  <a:lnTo>
                    <a:pt x="57053" y="7271"/>
                  </a:lnTo>
                  <a:lnTo>
                    <a:pt x="58731" y="5593"/>
                  </a:lnTo>
                  <a:lnTo>
                    <a:pt x="60409" y="5593"/>
                  </a:lnTo>
                  <a:lnTo>
                    <a:pt x="60409" y="7271"/>
                  </a:lnTo>
                  <a:lnTo>
                    <a:pt x="60409" y="5593"/>
                  </a:lnTo>
                  <a:lnTo>
                    <a:pt x="60409" y="7271"/>
                  </a:lnTo>
                  <a:lnTo>
                    <a:pt x="64324" y="7271"/>
                  </a:lnTo>
                  <a:lnTo>
                    <a:pt x="64324" y="10628"/>
                  </a:lnTo>
                  <a:lnTo>
                    <a:pt x="69359" y="10628"/>
                  </a:lnTo>
                  <a:lnTo>
                    <a:pt x="71037" y="12865"/>
                  </a:lnTo>
                  <a:lnTo>
                    <a:pt x="73274" y="14543"/>
                  </a:lnTo>
                  <a:lnTo>
                    <a:pt x="74952" y="14543"/>
                  </a:lnTo>
                  <a:lnTo>
                    <a:pt x="74952" y="12865"/>
                  </a:lnTo>
                  <a:lnTo>
                    <a:pt x="78308" y="12865"/>
                  </a:lnTo>
                  <a:lnTo>
                    <a:pt x="78308" y="14543"/>
                  </a:lnTo>
                  <a:lnTo>
                    <a:pt x="83901" y="14543"/>
                  </a:lnTo>
                  <a:lnTo>
                    <a:pt x="83901" y="17899"/>
                  </a:lnTo>
                  <a:lnTo>
                    <a:pt x="90614" y="17899"/>
                  </a:lnTo>
                  <a:lnTo>
                    <a:pt x="90614" y="12865"/>
                  </a:lnTo>
                  <a:lnTo>
                    <a:pt x="88936" y="12865"/>
                  </a:lnTo>
                  <a:lnTo>
                    <a:pt x="88936" y="8950"/>
                  </a:lnTo>
                  <a:lnTo>
                    <a:pt x="87258" y="8950"/>
                  </a:lnTo>
                  <a:lnTo>
                    <a:pt x="87258" y="7271"/>
                  </a:lnTo>
                  <a:lnTo>
                    <a:pt x="94529" y="7271"/>
                  </a:lnTo>
                  <a:lnTo>
                    <a:pt x="94529" y="5593"/>
                  </a:lnTo>
                  <a:lnTo>
                    <a:pt x="97885" y="5593"/>
                  </a:lnTo>
                  <a:lnTo>
                    <a:pt x="97885" y="3915"/>
                  </a:lnTo>
                  <a:lnTo>
                    <a:pt x="99563" y="3915"/>
                  </a:lnTo>
                  <a:lnTo>
                    <a:pt x="99563" y="1678"/>
                  </a:lnTo>
                  <a:lnTo>
                    <a:pt x="101801" y="1678"/>
                  </a:lnTo>
                  <a:lnTo>
                    <a:pt x="101801" y="5593"/>
                  </a:lnTo>
                  <a:lnTo>
                    <a:pt x="105157" y="5593"/>
                  </a:lnTo>
                  <a:lnTo>
                    <a:pt x="106835" y="7271"/>
                  </a:lnTo>
                  <a:lnTo>
                    <a:pt x="106835" y="8950"/>
                  </a:lnTo>
                  <a:lnTo>
                    <a:pt x="108513" y="8950"/>
                  </a:lnTo>
                  <a:lnTo>
                    <a:pt x="108513" y="7271"/>
                  </a:lnTo>
                  <a:lnTo>
                    <a:pt x="110191" y="8950"/>
                  </a:lnTo>
                  <a:lnTo>
                    <a:pt x="112428" y="7271"/>
                  </a:lnTo>
                  <a:lnTo>
                    <a:pt x="112428" y="5593"/>
                  </a:lnTo>
                  <a:lnTo>
                    <a:pt x="117462" y="5593"/>
                  </a:lnTo>
                  <a:lnTo>
                    <a:pt x="117462" y="3915"/>
                  </a:lnTo>
                  <a:lnTo>
                    <a:pt x="123055" y="3915"/>
                  </a:lnTo>
                  <a:lnTo>
                    <a:pt x="123055" y="0"/>
                  </a:lnTo>
                  <a:lnTo>
                    <a:pt x="124734" y="0"/>
                  </a:lnTo>
                  <a:lnTo>
                    <a:pt x="124734" y="5593"/>
                  </a:lnTo>
                  <a:lnTo>
                    <a:pt x="121378" y="5593"/>
                  </a:lnTo>
                  <a:lnTo>
                    <a:pt x="121378" y="12865"/>
                  </a:lnTo>
                  <a:lnTo>
                    <a:pt x="119140" y="12865"/>
                  </a:lnTo>
                  <a:lnTo>
                    <a:pt x="119140" y="14543"/>
                  </a:lnTo>
                  <a:lnTo>
                    <a:pt x="121378" y="14543"/>
                  </a:lnTo>
                  <a:lnTo>
                    <a:pt x="121378" y="16221"/>
                  </a:lnTo>
                  <a:lnTo>
                    <a:pt x="121378" y="16221"/>
                  </a:lnTo>
                  <a:lnTo>
                    <a:pt x="121378" y="17899"/>
                  </a:lnTo>
                  <a:lnTo>
                    <a:pt x="121378" y="16221"/>
                  </a:lnTo>
                  <a:lnTo>
                    <a:pt x="121378" y="17899"/>
                  </a:lnTo>
                  <a:lnTo>
                    <a:pt x="123055" y="17899"/>
                  </a:lnTo>
                  <a:lnTo>
                    <a:pt x="123055" y="23492"/>
                  </a:lnTo>
                  <a:lnTo>
                    <a:pt x="124734" y="23492"/>
                  </a:lnTo>
                  <a:lnTo>
                    <a:pt x="124734" y="25170"/>
                  </a:lnTo>
                  <a:lnTo>
                    <a:pt x="126412" y="28527"/>
                  </a:lnTo>
                  <a:lnTo>
                    <a:pt x="126412" y="34120"/>
                  </a:lnTo>
                  <a:lnTo>
                    <a:pt x="124734" y="35798"/>
                  </a:lnTo>
                  <a:lnTo>
                    <a:pt x="124734" y="39154"/>
                  </a:lnTo>
                  <a:lnTo>
                    <a:pt x="123055" y="41391"/>
                  </a:lnTo>
                  <a:lnTo>
                    <a:pt x="123055" y="43069"/>
                  </a:lnTo>
                  <a:lnTo>
                    <a:pt x="124734" y="43069"/>
                  </a:lnTo>
                  <a:lnTo>
                    <a:pt x="123055" y="43069"/>
                  </a:lnTo>
                  <a:lnTo>
                    <a:pt x="124734" y="44747"/>
                  </a:lnTo>
                  <a:lnTo>
                    <a:pt x="124734" y="57053"/>
                  </a:lnTo>
                  <a:lnTo>
                    <a:pt x="123055" y="58731"/>
                  </a:lnTo>
                  <a:lnTo>
                    <a:pt x="119140" y="58731"/>
                  </a:lnTo>
                  <a:lnTo>
                    <a:pt x="119140" y="57053"/>
                  </a:lnTo>
                  <a:lnTo>
                    <a:pt x="117462" y="57053"/>
                  </a:lnTo>
                  <a:lnTo>
                    <a:pt x="117462" y="58731"/>
                  </a:lnTo>
                  <a:lnTo>
                    <a:pt x="114106" y="58731"/>
                  </a:lnTo>
                  <a:lnTo>
                    <a:pt x="114106" y="60968"/>
                  </a:lnTo>
                  <a:lnTo>
                    <a:pt x="112428" y="60968"/>
                  </a:lnTo>
                  <a:lnTo>
                    <a:pt x="112428" y="64324"/>
                  </a:lnTo>
                  <a:lnTo>
                    <a:pt x="105157" y="64324"/>
                  </a:lnTo>
                  <a:lnTo>
                    <a:pt x="105157" y="66002"/>
                  </a:lnTo>
                  <a:lnTo>
                    <a:pt x="97885" y="66002"/>
                  </a:lnTo>
                  <a:lnTo>
                    <a:pt x="99563" y="69918"/>
                  </a:lnTo>
                  <a:lnTo>
                    <a:pt x="97885" y="69918"/>
                  </a:lnTo>
                  <a:lnTo>
                    <a:pt x="97885" y="71596"/>
                  </a:lnTo>
                  <a:lnTo>
                    <a:pt x="99563" y="73274"/>
                  </a:lnTo>
                  <a:lnTo>
                    <a:pt x="97885" y="74952"/>
                  </a:lnTo>
                  <a:lnTo>
                    <a:pt x="96207" y="73274"/>
                  </a:lnTo>
                  <a:lnTo>
                    <a:pt x="94529" y="73274"/>
                  </a:lnTo>
                  <a:lnTo>
                    <a:pt x="94529" y="71596"/>
                  </a:lnTo>
                  <a:lnTo>
                    <a:pt x="88936" y="71596"/>
                  </a:lnTo>
                  <a:lnTo>
                    <a:pt x="88936" y="73274"/>
                  </a:lnTo>
                  <a:lnTo>
                    <a:pt x="87258" y="73274"/>
                  </a:lnTo>
                  <a:lnTo>
                    <a:pt x="87258" y="74952"/>
                  </a:lnTo>
                  <a:lnTo>
                    <a:pt x="85580" y="74952"/>
                  </a:lnTo>
                  <a:lnTo>
                    <a:pt x="85580" y="73274"/>
                  </a:lnTo>
                  <a:lnTo>
                    <a:pt x="83901" y="74952"/>
                  </a:lnTo>
                  <a:lnTo>
                    <a:pt x="83901" y="76630"/>
                  </a:lnTo>
                  <a:lnTo>
                    <a:pt x="85580" y="76630"/>
                  </a:lnTo>
                  <a:lnTo>
                    <a:pt x="85580" y="82223"/>
                  </a:lnTo>
                  <a:moveTo>
                    <a:pt x="67681" y="8950"/>
                  </a:moveTo>
                  <a:lnTo>
                    <a:pt x="67681" y="7271"/>
                  </a:lnTo>
                  <a:lnTo>
                    <a:pt x="67681" y="895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151B3BF-2A59-FCAB-34BE-1DE02C3EDDDA}"/>
                </a:ext>
              </a:extLst>
            </p:cNvPr>
            <p:cNvSpPr/>
            <p:nvPr/>
          </p:nvSpPr>
          <p:spPr>
            <a:xfrm>
              <a:off x="4806745" y="3956400"/>
              <a:ext cx="181786" cy="274637"/>
            </a:xfrm>
            <a:custGeom>
              <a:avLst/>
              <a:gdLst>
                <a:gd name="csX0" fmla="*/ 177871 w 181786"/>
                <a:gd name="csY0" fmla="*/ 274637 h 274637"/>
                <a:gd name="csX1" fmla="*/ 177871 w 181786"/>
                <a:gd name="csY1" fmla="*/ 272959 h 274637"/>
                <a:gd name="csX2" fmla="*/ 174515 w 181786"/>
                <a:gd name="csY2" fmla="*/ 272959 h 274637"/>
                <a:gd name="csX3" fmla="*/ 174515 w 181786"/>
                <a:gd name="csY3" fmla="*/ 271281 h 274637"/>
                <a:gd name="csX4" fmla="*/ 172837 w 181786"/>
                <a:gd name="csY4" fmla="*/ 271281 h 274637"/>
                <a:gd name="csX5" fmla="*/ 172837 w 181786"/>
                <a:gd name="csY5" fmla="*/ 269603 h 274637"/>
                <a:gd name="csX6" fmla="*/ 167243 w 181786"/>
                <a:gd name="csY6" fmla="*/ 269603 h 274637"/>
                <a:gd name="csX7" fmla="*/ 167243 w 181786"/>
                <a:gd name="csY7" fmla="*/ 267925 h 274637"/>
                <a:gd name="csX8" fmla="*/ 163887 w 181786"/>
                <a:gd name="csY8" fmla="*/ 267925 h 274637"/>
                <a:gd name="csX9" fmla="*/ 163887 w 181786"/>
                <a:gd name="csY9" fmla="*/ 269603 h 274637"/>
                <a:gd name="csX10" fmla="*/ 159972 w 181786"/>
                <a:gd name="csY10" fmla="*/ 269603 h 274637"/>
                <a:gd name="csX11" fmla="*/ 159972 w 181786"/>
                <a:gd name="csY11" fmla="*/ 265688 h 274637"/>
                <a:gd name="csX12" fmla="*/ 156616 w 181786"/>
                <a:gd name="csY12" fmla="*/ 265688 h 274637"/>
                <a:gd name="csX13" fmla="*/ 156616 w 181786"/>
                <a:gd name="csY13" fmla="*/ 267925 h 274637"/>
                <a:gd name="csX14" fmla="*/ 154938 w 181786"/>
                <a:gd name="csY14" fmla="*/ 267925 h 274637"/>
                <a:gd name="csX15" fmla="*/ 154938 w 181786"/>
                <a:gd name="csY15" fmla="*/ 265688 h 274637"/>
                <a:gd name="csX16" fmla="*/ 153260 w 181786"/>
                <a:gd name="csY16" fmla="*/ 265688 h 274637"/>
                <a:gd name="csX17" fmla="*/ 151023 w 181786"/>
                <a:gd name="csY17" fmla="*/ 267925 h 274637"/>
                <a:gd name="csX18" fmla="*/ 151023 w 181786"/>
                <a:gd name="csY18" fmla="*/ 265688 h 274637"/>
                <a:gd name="csX19" fmla="*/ 147666 w 181786"/>
                <a:gd name="csY19" fmla="*/ 265688 h 274637"/>
                <a:gd name="csX20" fmla="*/ 147666 w 181786"/>
                <a:gd name="csY20" fmla="*/ 264010 h 274637"/>
                <a:gd name="csX21" fmla="*/ 147666 w 181786"/>
                <a:gd name="csY21" fmla="*/ 265688 h 274637"/>
                <a:gd name="csX22" fmla="*/ 147666 w 181786"/>
                <a:gd name="csY22" fmla="*/ 264010 h 274637"/>
                <a:gd name="csX23" fmla="*/ 144310 w 181786"/>
                <a:gd name="csY23" fmla="*/ 264010 h 274637"/>
                <a:gd name="csX24" fmla="*/ 142632 w 181786"/>
                <a:gd name="csY24" fmla="*/ 262332 h 274637"/>
                <a:gd name="csX25" fmla="*/ 142632 w 181786"/>
                <a:gd name="csY25" fmla="*/ 264010 h 274637"/>
                <a:gd name="csX26" fmla="*/ 138717 w 181786"/>
                <a:gd name="csY26" fmla="*/ 264010 h 274637"/>
                <a:gd name="csX27" fmla="*/ 138717 w 181786"/>
                <a:gd name="csY27" fmla="*/ 262332 h 274637"/>
                <a:gd name="csX28" fmla="*/ 126411 w 181786"/>
                <a:gd name="csY28" fmla="*/ 262332 h 274637"/>
                <a:gd name="csX29" fmla="*/ 124733 w 181786"/>
                <a:gd name="csY29" fmla="*/ 264010 h 274637"/>
                <a:gd name="csX30" fmla="*/ 111869 w 181786"/>
                <a:gd name="csY30" fmla="*/ 264010 h 274637"/>
                <a:gd name="csX31" fmla="*/ 111869 w 181786"/>
                <a:gd name="csY31" fmla="*/ 262332 h 274637"/>
                <a:gd name="csX32" fmla="*/ 110191 w 181786"/>
                <a:gd name="csY32" fmla="*/ 262332 h 274637"/>
                <a:gd name="csX33" fmla="*/ 110191 w 181786"/>
                <a:gd name="csY33" fmla="*/ 260654 h 274637"/>
                <a:gd name="csX34" fmla="*/ 108512 w 181786"/>
                <a:gd name="csY34" fmla="*/ 260654 h 274637"/>
                <a:gd name="csX35" fmla="*/ 108512 w 181786"/>
                <a:gd name="csY35" fmla="*/ 262332 h 274637"/>
                <a:gd name="csX36" fmla="*/ 93969 w 181786"/>
                <a:gd name="csY36" fmla="*/ 262332 h 274637"/>
                <a:gd name="csX37" fmla="*/ 90614 w 181786"/>
                <a:gd name="csY37" fmla="*/ 260654 h 274637"/>
                <a:gd name="csX38" fmla="*/ 88935 w 181786"/>
                <a:gd name="csY38" fmla="*/ 260654 h 274637"/>
                <a:gd name="csX39" fmla="*/ 88935 w 181786"/>
                <a:gd name="csY39" fmla="*/ 262332 h 274637"/>
                <a:gd name="csX40" fmla="*/ 87257 w 181786"/>
                <a:gd name="csY40" fmla="*/ 262332 h 274637"/>
                <a:gd name="csX41" fmla="*/ 87257 w 181786"/>
                <a:gd name="csY41" fmla="*/ 260654 h 274637"/>
                <a:gd name="csX42" fmla="*/ 74393 w 181786"/>
                <a:gd name="csY42" fmla="*/ 260654 h 274637"/>
                <a:gd name="csX43" fmla="*/ 74393 w 181786"/>
                <a:gd name="csY43" fmla="*/ 258976 h 274637"/>
                <a:gd name="csX44" fmla="*/ 72715 w 181786"/>
                <a:gd name="csY44" fmla="*/ 258976 h 274637"/>
                <a:gd name="csX45" fmla="*/ 72715 w 181786"/>
                <a:gd name="csY45" fmla="*/ 260654 h 274637"/>
                <a:gd name="csX46" fmla="*/ 67680 w 181786"/>
                <a:gd name="csY46" fmla="*/ 260654 h 274637"/>
                <a:gd name="csX47" fmla="*/ 67680 w 181786"/>
                <a:gd name="csY47" fmla="*/ 262332 h 274637"/>
                <a:gd name="csX48" fmla="*/ 65443 w 181786"/>
                <a:gd name="csY48" fmla="*/ 262332 h 274637"/>
                <a:gd name="csX49" fmla="*/ 65443 w 181786"/>
                <a:gd name="csY49" fmla="*/ 264010 h 274637"/>
                <a:gd name="csX50" fmla="*/ 33561 w 181786"/>
                <a:gd name="csY50" fmla="*/ 264010 h 274637"/>
                <a:gd name="csX51" fmla="*/ 33561 w 181786"/>
                <a:gd name="csY51" fmla="*/ 262332 h 274637"/>
                <a:gd name="csX52" fmla="*/ 30204 w 181786"/>
                <a:gd name="csY52" fmla="*/ 262332 h 274637"/>
                <a:gd name="csX53" fmla="*/ 30204 w 181786"/>
                <a:gd name="csY53" fmla="*/ 250026 h 274637"/>
                <a:gd name="csX54" fmla="*/ 31883 w 181786"/>
                <a:gd name="csY54" fmla="*/ 250026 h 274637"/>
                <a:gd name="csX55" fmla="*/ 31883 w 181786"/>
                <a:gd name="csY55" fmla="*/ 242755 h 274637"/>
                <a:gd name="csX56" fmla="*/ 33561 w 181786"/>
                <a:gd name="csY56" fmla="*/ 242755 h 274637"/>
                <a:gd name="csX57" fmla="*/ 33561 w 181786"/>
                <a:gd name="csY57" fmla="*/ 241077 h 274637"/>
                <a:gd name="csX58" fmla="*/ 31883 w 181786"/>
                <a:gd name="csY58" fmla="*/ 241077 h 274637"/>
                <a:gd name="csX59" fmla="*/ 31883 w 181786"/>
                <a:gd name="csY59" fmla="*/ 235483 h 274637"/>
                <a:gd name="csX60" fmla="*/ 30204 w 181786"/>
                <a:gd name="csY60" fmla="*/ 235483 h 274637"/>
                <a:gd name="csX61" fmla="*/ 30204 w 181786"/>
                <a:gd name="csY61" fmla="*/ 233805 h 274637"/>
                <a:gd name="csX62" fmla="*/ 28526 w 181786"/>
                <a:gd name="csY62" fmla="*/ 233805 h 274637"/>
                <a:gd name="csX63" fmla="*/ 28526 w 181786"/>
                <a:gd name="csY63" fmla="*/ 232127 h 274637"/>
                <a:gd name="csX64" fmla="*/ 26289 w 181786"/>
                <a:gd name="csY64" fmla="*/ 232127 h 274637"/>
                <a:gd name="csX65" fmla="*/ 26289 w 181786"/>
                <a:gd name="csY65" fmla="*/ 230449 h 274637"/>
                <a:gd name="csX66" fmla="*/ 24611 w 181786"/>
                <a:gd name="csY66" fmla="*/ 230449 h 274637"/>
                <a:gd name="csX67" fmla="*/ 26289 w 181786"/>
                <a:gd name="csY67" fmla="*/ 228212 h 274637"/>
                <a:gd name="csX68" fmla="*/ 24611 w 181786"/>
                <a:gd name="csY68" fmla="*/ 228212 h 274637"/>
                <a:gd name="csX69" fmla="*/ 24611 w 181786"/>
                <a:gd name="csY69" fmla="*/ 224856 h 274637"/>
                <a:gd name="csX70" fmla="*/ 22933 w 181786"/>
                <a:gd name="csY70" fmla="*/ 223178 h 274637"/>
                <a:gd name="csX71" fmla="*/ 26289 w 181786"/>
                <a:gd name="csY71" fmla="*/ 223178 h 274637"/>
                <a:gd name="csX72" fmla="*/ 26289 w 181786"/>
                <a:gd name="csY72" fmla="*/ 221500 h 274637"/>
                <a:gd name="csX73" fmla="*/ 24611 w 181786"/>
                <a:gd name="csY73" fmla="*/ 221500 h 274637"/>
                <a:gd name="csX74" fmla="*/ 24611 w 181786"/>
                <a:gd name="csY74" fmla="*/ 219262 h 274637"/>
                <a:gd name="csX75" fmla="*/ 24611 w 181786"/>
                <a:gd name="csY75" fmla="*/ 219262 h 274637"/>
                <a:gd name="csX76" fmla="*/ 24611 w 181786"/>
                <a:gd name="csY76" fmla="*/ 217584 h 274637"/>
                <a:gd name="csX77" fmla="*/ 22933 w 181786"/>
                <a:gd name="csY77" fmla="*/ 215906 h 274637"/>
                <a:gd name="csX78" fmla="*/ 21255 w 181786"/>
                <a:gd name="csY78" fmla="*/ 215906 h 274637"/>
                <a:gd name="csX79" fmla="*/ 19577 w 181786"/>
                <a:gd name="csY79" fmla="*/ 217584 h 274637"/>
                <a:gd name="csX80" fmla="*/ 17339 w 181786"/>
                <a:gd name="csY80" fmla="*/ 219262 h 274637"/>
                <a:gd name="csX81" fmla="*/ 17339 w 181786"/>
                <a:gd name="csY81" fmla="*/ 221500 h 274637"/>
                <a:gd name="csX82" fmla="*/ 13984 w 181786"/>
                <a:gd name="csY82" fmla="*/ 221500 h 274637"/>
                <a:gd name="csX83" fmla="*/ 13984 w 181786"/>
                <a:gd name="csY83" fmla="*/ 219262 h 274637"/>
                <a:gd name="csX84" fmla="*/ 12306 w 181786"/>
                <a:gd name="csY84" fmla="*/ 219262 h 274637"/>
                <a:gd name="csX85" fmla="*/ 12306 w 181786"/>
                <a:gd name="csY85" fmla="*/ 217584 h 274637"/>
                <a:gd name="csX86" fmla="*/ 8390 w 181786"/>
                <a:gd name="csY86" fmla="*/ 217584 h 274637"/>
                <a:gd name="csX87" fmla="*/ 8390 w 181786"/>
                <a:gd name="csY87" fmla="*/ 210872 h 274637"/>
                <a:gd name="csX88" fmla="*/ 6712 w 181786"/>
                <a:gd name="csY88" fmla="*/ 210872 h 274637"/>
                <a:gd name="csX89" fmla="*/ 6712 w 181786"/>
                <a:gd name="csY89" fmla="*/ 208635 h 274637"/>
                <a:gd name="csX90" fmla="*/ 8390 w 181786"/>
                <a:gd name="csY90" fmla="*/ 208635 h 274637"/>
                <a:gd name="csX91" fmla="*/ 8390 w 181786"/>
                <a:gd name="csY91" fmla="*/ 206957 h 274637"/>
                <a:gd name="csX92" fmla="*/ 6712 w 181786"/>
                <a:gd name="csY92" fmla="*/ 206957 h 274637"/>
                <a:gd name="csX93" fmla="*/ 6712 w 181786"/>
                <a:gd name="csY93" fmla="*/ 205279 h 274637"/>
                <a:gd name="csX94" fmla="*/ 3356 w 181786"/>
                <a:gd name="csY94" fmla="*/ 205279 h 274637"/>
                <a:gd name="csX95" fmla="*/ 3356 w 181786"/>
                <a:gd name="csY95" fmla="*/ 203601 h 274637"/>
                <a:gd name="csX96" fmla="*/ 1678 w 181786"/>
                <a:gd name="csY96" fmla="*/ 203601 h 274637"/>
                <a:gd name="csX97" fmla="*/ 1678 w 181786"/>
                <a:gd name="csY97" fmla="*/ 201923 h 274637"/>
                <a:gd name="csX98" fmla="*/ 0 w 181786"/>
                <a:gd name="csY98" fmla="*/ 201923 h 274637"/>
                <a:gd name="csX99" fmla="*/ 0 w 181786"/>
                <a:gd name="csY99" fmla="*/ 199685 h 274637"/>
                <a:gd name="csX100" fmla="*/ 1678 w 181786"/>
                <a:gd name="csY100" fmla="*/ 199685 h 274637"/>
                <a:gd name="csX101" fmla="*/ 1678 w 181786"/>
                <a:gd name="csY101" fmla="*/ 196330 h 274637"/>
                <a:gd name="csX102" fmla="*/ 3356 w 181786"/>
                <a:gd name="csY102" fmla="*/ 194651 h 274637"/>
                <a:gd name="csX103" fmla="*/ 3356 w 181786"/>
                <a:gd name="csY103" fmla="*/ 192973 h 274637"/>
                <a:gd name="csX104" fmla="*/ 5034 w 181786"/>
                <a:gd name="csY104" fmla="*/ 192973 h 274637"/>
                <a:gd name="csX105" fmla="*/ 5034 w 181786"/>
                <a:gd name="csY105" fmla="*/ 190736 h 274637"/>
                <a:gd name="csX106" fmla="*/ 5034 w 181786"/>
                <a:gd name="csY106" fmla="*/ 190736 h 274637"/>
                <a:gd name="csX107" fmla="*/ 5034 w 181786"/>
                <a:gd name="csY107" fmla="*/ 189058 h 274637"/>
                <a:gd name="csX108" fmla="*/ 6712 w 181786"/>
                <a:gd name="csY108" fmla="*/ 187380 h 274637"/>
                <a:gd name="csX109" fmla="*/ 6712 w 181786"/>
                <a:gd name="csY109" fmla="*/ 182346 h 274637"/>
                <a:gd name="csX110" fmla="*/ 8390 w 181786"/>
                <a:gd name="csY110" fmla="*/ 182346 h 274637"/>
                <a:gd name="csX111" fmla="*/ 8390 w 181786"/>
                <a:gd name="csY111" fmla="*/ 180108 h 274637"/>
                <a:gd name="csX112" fmla="*/ 6712 w 181786"/>
                <a:gd name="csY112" fmla="*/ 180108 h 274637"/>
                <a:gd name="csX113" fmla="*/ 6712 w 181786"/>
                <a:gd name="csY113" fmla="*/ 175074 h 274637"/>
                <a:gd name="csX114" fmla="*/ 8390 w 181786"/>
                <a:gd name="csY114" fmla="*/ 175074 h 274637"/>
                <a:gd name="csX115" fmla="*/ 8390 w 181786"/>
                <a:gd name="csY115" fmla="*/ 173396 h 274637"/>
                <a:gd name="csX116" fmla="*/ 10627 w 181786"/>
                <a:gd name="csY116" fmla="*/ 173396 h 274637"/>
                <a:gd name="csX117" fmla="*/ 12306 w 181786"/>
                <a:gd name="csY117" fmla="*/ 171159 h 274637"/>
                <a:gd name="csX118" fmla="*/ 13984 w 181786"/>
                <a:gd name="csY118" fmla="*/ 169481 h 274637"/>
                <a:gd name="csX119" fmla="*/ 13984 w 181786"/>
                <a:gd name="csY119" fmla="*/ 167803 h 274637"/>
                <a:gd name="csX120" fmla="*/ 17339 w 181786"/>
                <a:gd name="csY120" fmla="*/ 167803 h 274637"/>
                <a:gd name="csX121" fmla="*/ 17339 w 181786"/>
                <a:gd name="csY121" fmla="*/ 162209 h 274637"/>
                <a:gd name="csX122" fmla="*/ 19577 w 181786"/>
                <a:gd name="csY122" fmla="*/ 162209 h 274637"/>
                <a:gd name="csX123" fmla="*/ 19577 w 181786"/>
                <a:gd name="csY123" fmla="*/ 164447 h 274637"/>
                <a:gd name="csX124" fmla="*/ 21255 w 181786"/>
                <a:gd name="csY124" fmla="*/ 164447 h 274637"/>
                <a:gd name="csX125" fmla="*/ 21255 w 181786"/>
                <a:gd name="csY125" fmla="*/ 160531 h 274637"/>
                <a:gd name="csX126" fmla="*/ 22933 w 181786"/>
                <a:gd name="csY126" fmla="*/ 160531 h 274637"/>
                <a:gd name="csX127" fmla="*/ 24611 w 181786"/>
                <a:gd name="csY127" fmla="*/ 158853 h 274637"/>
                <a:gd name="csX128" fmla="*/ 26289 w 181786"/>
                <a:gd name="csY128" fmla="*/ 158853 h 274637"/>
                <a:gd name="csX129" fmla="*/ 26289 w 181786"/>
                <a:gd name="csY129" fmla="*/ 157176 h 274637"/>
                <a:gd name="csX130" fmla="*/ 28526 w 181786"/>
                <a:gd name="csY130" fmla="*/ 157176 h 274637"/>
                <a:gd name="csX131" fmla="*/ 28526 w 181786"/>
                <a:gd name="csY131" fmla="*/ 151582 h 274637"/>
                <a:gd name="csX132" fmla="*/ 31883 w 181786"/>
                <a:gd name="csY132" fmla="*/ 151582 h 274637"/>
                <a:gd name="csX133" fmla="*/ 33561 w 181786"/>
                <a:gd name="csY133" fmla="*/ 149904 h 274637"/>
                <a:gd name="csX134" fmla="*/ 48103 w 181786"/>
                <a:gd name="csY134" fmla="*/ 149904 h 274637"/>
                <a:gd name="csX135" fmla="*/ 48103 w 181786"/>
                <a:gd name="csY135" fmla="*/ 146548 h 274637"/>
                <a:gd name="csX136" fmla="*/ 51460 w 181786"/>
                <a:gd name="csY136" fmla="*/ 146548 h 274637"/>
                <a:gd name="csX137" fmla="*/ 51460 w 181786"/>
                <a:gd name="csY137" fmla="*/ 148226 h 274637"/>
                <a:gd name="csX138" fmla="*/ 53138 w 181786"/>
                <a:gd name="csY138" fmla="*/ 148226 h 274637"/>
                <a:gd name="csX139" fmla="*/ 53138 w 181786"/>
                <a:gd name="csY139" fmla="*/ 151582 h 274637"/>
                <a:gd name="csX140" fmla="*/ 54816 w 181786"/>
                <a:gd name="csY140" fmla="*/ 151582 h 274637"/>
                <a:gd name="csX141" fmla="*/ 54816 w 181786"/>
                <a:gd name="csY141" fmla="*/ 155497 h 274637"/>
                <a:gd name="csX142" fmla="*/ 60409 w 181786"/>
                <a:gd name="csY142" fmla="*/ 155497 h 274637"/>
                <a:gd name="csX143" fmla="*/ 60409 w 181786"/>
                <a:gd name="csY143" fmla="*/ 158853 h 274637"/>
                <a:gd name="csX144" fmla="*/ 67680 w 181786"/>
                <a:gd name="csY144" fmla="*/ 158853 h 274637"/>
                <a:gd name="csX145" fmla="*/ 67680 w 181786"/>
                <a:gd name="csY145" fmla="*/ 157176 h 274637"/>
                <a:gd name="csX146" fmla="*/ 71037 w 181786"/>
                <a:gd name="csY146" fmla="*/ 157176 h 274637"/>
                <a:gd name="csX147" fmla="*/ 71037 w 181786"/>
                <a:gd name="csY147" fmla="*/ 149904 h 274637"/>
                <a:gd name="csX148" fmla="*/ 72715 w 181786"/>
                <a:gd name="csY148" fmla="*/ 149904 h 274637"/>
                <a:gd name="csX149" fmla="*/ 72715 w 181786"/>
                <a:gd name="csY149" fmla="*/ 146548 h 274637"/>
                <a:gd name="csX150" fmla="*/ 76630 w 181786"/>
                <a:gd name="csY150" fmla="*/ 146548 h 274637"/>
                <a:gd name="csX151" fmla="*/ 76630 w 181786"/>
                <a:gd name="csY151" fmla="*/ 144870 h 274637"/>
                <a:gd name="csX152" fmla="*/ 78308 w 181786"/>
                <a:gd name="csY152" fmla="*/ 144870 h 274637"/>
                <a:gd name="csX153" fmla="*/ 78308 w 181786"/>
                <a:gd name="csY153" fmla="*/ 139276 h 274637"/>
                <a:gd name="csX154" fmla="*/ 79986 w 181786"/>
                <a:gd name="csY154" fmla="*/ 139276 h 274637"/>
                <a:gd name="csX155" fmla="*/ 79986 w 181786"/>
                <a:gd name="csY155" fmla="*/ 135920 h 274637"/>
                <a:gd name="csX156" fmla="*/ 81664 w 181786"/>
                <a:gd name="csY156" fmla="*/ 135920 h 274637"/>
                <a:gd name="csX157" fmla="*/ 81664 w 181786"/>
                <a:gd name="csY157" fmla="*/ 132005 h 274637"/>
                <a:gd name="csX158" fmla="*/ 83342 w 181786"/>
                <a:gd name="csY158" fmla="*/ 132005 h 274637"/>
                <a:gd name="csX159" fmla="*/ 83342 w 181786"/>
                <a:gd name="csY159" fmla="*/ 126971 h 274637"/>
                <a:gd name="csX160" fmla="*/ 85579 w 181786"/>
                <a:gd name="csY160" fmla="*/ 126971 h 274637"/>
                <a:gd name="csX161" fmla="*/ 85579 w 181786"/>
                <a:gd name="csY161" fmla="*/ 123055 h 274637"/>
                <a:gd name="csX162" fmla="*/ 87257 w 181786"/>
                <a:gd name="csY162" fmla="*/ 123055 h 274637"/>
                <a:gd name="csX163" fmla="*/ 87257 w 181786"/>
                <a:gd name="csY163" fmla="*/ 119699 h 274637"/>
                <a:gd name="csX164" fmla="*/ 88935 w 181786"/>
                <a:gd name="csY164" fmla="*/ 119699 h 274637"/>
                <a:gd name="csX165" fmla="*/ 87257 w 181786"/>
                <a:gd name="csY165" fmla="*/ 119699 h 274637"/>
                <a:gd name="csX166" fmla="*/ 88935 w 181786"/>
                <a:gd name="csY166" fmla="*/ 119699 h 274637"/>
                <a:gd name="csX167" fmla="*/ 88935 w 181786"/>
                <a:gd name="csY167" fmla="*/ 118022 h 274637"/>
                <a:gd name="csX168" fmla="*/ 87257 w 181786"/>
                <a:gd name="csY168" fmla="*/ 116343 h 274637"/>
                <a:gd name="csX169" fmla="*/ 87257 w 181786"/>
                <a:gd name="csY169" fmla="*/ 114106 h 274637"/>
                <a:gd name="csX170" fmla="*/ 90614 w 181786"/>
                <a:gd name="csY170" fmla="*/ 114106 h 274637"/>
                <a:gd name="csX171" fmla="*/ 90614 w 181786"/>
                <a:gd name="csY171" fmla="*/ 110750 h 274637"/>
                <a:gd name="csX172" fmla="*/ 92292 w 181786"/>
                <a:gd name="csY172" fmla="*/ 110750 h 274637"/>
                <a:gd name="csX173" fmla="*/ 92292 w 181786"/>
                <a:gd name="csY173" fmla="*/ 109072 h 274637"/>
                <a:gd name="csX174" fmla="*/ 97885 w 181786"/>
                <a:gd name="csY174" fmla="*/ 109072 h 274637"/>
                <a:gd name="csX175" fmla="*/ 97885 w 181786"/>
                <a:gd name="csY175" fmla="*/ 105156 h 274637"/>
                <a:gd name="csX176" fmla="*/ 101241 w 181786"/>
                <a:gd name="csY176" fmla="*/ 105156 h 274637"/>
                <a:gd name="csX177" fmla="*/ 101241 w 181786"/>
                <a:gd name="csY177" fmla="*/ 98445 h 274637"/>
                <a:gd name="csX178" fmla="*/ 102919 w 181786"/>
                <a:gd name="csY178" fmla="*/ 98445 h 274637"/>
                <a:gd name="csX179" fmla="*/ 102919 w 181786"/>
                <a:gd name="csY179" fmla="*/ 89495 h 274637"/>
                <a:gd name="csX180" fmla="*/ 105156 w 181786"/>
                <a:gd name="csY180" fmla="*/ 87817 h 274637"/>
                <a:gd name="csX181" fmla="*/ 108512 w 181786"/>
                <a:gd name="csY181" fmla="*/ 87817 h 274637"/>
                <a:gd name="csX182" fmla="*/ 108512 w 181786"/>
                <a:gd name="csY182" fmla="*/ 85579 h 274637"/>
                <a:gd name="csX183" fmla="*/ 111869 w 181786"/>
                <a:gd name="csY183" fmla="*/ 85579 h 274637"/>
                <a:gd name="csX184" fmla="*/ 111869 w 181786"/>
                <a:gd name="csY184" fmla="*/ 73274 h 274637"/>
                <a:gd name="csX185" fmla="*/ 114106 w 181786"/>
                <a:gd name="csY185" fmla="*/ 73274 h 274637"/>
                <a:gd name="csX186" fmla="*/ 115784 w 181786"/>
                <a:gd name="csY186" fmla="*/ 71596 h 274637"/>
                <a:gd name="csX187" fmla="*/ 115784 w 181786"/>
                <a:gd name="csY187" fmla="*/ 69918 h 274637"/>
                <a:gd name="csX188" fmla="*/ 115784 w 181786"/>
                <a:gd name="csY188" fmla="*/ 69918 h 274637"/>
                <a:gd name="csX189" fmla="*/ 115784 w 181786"/>
                <a:gd name="csY189" fmla="*/ 68240 h 274637"/>
                <a:gd name="csX190" fmla="*/ 117462 w 181786"/>
                <a:gd name="csY190" fmla="*/ 68240 h 274637"/>
                <a:gd name="csX191" fmla="*/ 117462 w 181786"/>
                <a:gd name="csY191" fmla="*/ 66002 h 274637"/>
                <a:gd name="csX192" fmla="*/ 119140 w 181786"/>
                <a:gd name="csY192" fmla="*/ 66002 h 274637"/>
                <a:gd name="csX193" fmla="*/ 119140 w 181786"/>
                <a:gd name="csY193" fmla="*/ 57053 h 274637"/>
                <a:gd name="csX194" fmla="*/ 120818 w 181786"/>
                <a:gd name="csY194" fmla="*/ 57053 h 274637"/>
                <a:gd name="csX195" fmla="*/ 120818 w 181786"/>
                <a:gd name="csY195" fmla="*/ 55375 h 274637"/>
                <a:gd name="csX196" fmla="*/ 122496 w 181786"/>
                <a:gd name="csY196" fmla="*/ 55375 h 274637"/>
                <a:gd name="csX197" fmla="*/ 122496 w 181786"/>
                <a:gd name="csY197" fmla="*/ 50341 h 274637"/>
                <a:gd name="csX198" fmla="*/ 126411 w 181786"/>
                <a:gd name="csY198" fmla="*/ 50341 h 274637"/>
                <a:gd name="csX199" fmla="*/ 126411 w 181786"/>
                <a:gd name="csY199" fmla="*/ 46425 h 274637"/>
                <a:gd name="csX200" fmla="*/ 128089 w 181786"/>
                <a:gd name="csY200" fmla="*/ 46425 h 274637"/>
                <a:gd name="csX201" fmla="*/ 128089 w 181786"/>
                <a:gd name="csY201" fmla="*/ 44747 h 274637"/>
                <a:gd name="csX202" fmla="*/ 129768 w 181786"/>
                <a:gd name="csY202" fmla="*/ 44747 h 274637"/>
                <a:gd name="csX203" fmla="*/ 129768 w 181786"/>
                <a:gd name="csY203" fmla="*/ 43069 h 274637"/>
                <a:gd name="csX204" fmla="*/ 131446 w 181786"/>
                <a:gd name="csY204" fmla="*/ 44747 h 274637"/>
                <a:gd name="csX205" fmla="*/ 133683 w 181786"/>
                <a:gd name="csY205" fmla="*/ 44747 h 274637"/>
                <a:gd name="csX206" fmla="*/ 135361 w 181786"/>
                <a:gd name="csY206" fmla="*/ 43069 h 274637"/>
                <a:gd name="csX207" fmla="*/ 137039 w 181786"/>
                <a:gd name="csY207" fmla="*/ 43069 h 274637"/>
                <a:gd name="csX208" fmla="*/ 138717 w 181786"/>
                <a:gd name="csY208" fmla="*/ 41391 h 274637"/>
                <a:gd name="csX209" fmla="*/ 138717 w 181786"/>
                <a:gd name="csY209" fmla="*/ 39714 h 274637"/>
                <a:gd name="csX210" fmla="*/ 144310 w 181786"/>
                <a:gd name="csY210" fmla="*/ 39714 h 274637"/>
                <a:gd name="csX211" fmla="*/ 144310 w 181786"/>
                <a:gd name="csY211" fmla="*/ 34120 h 274637"/>
                <a:gd name="csX212" fmla="*/ 142632 w 181786"/>
                <a:gd name="csY212" fmla="*/ 34120 h 274637"/>
                <a:gd name="csX213" fmla="*/ 142632 w 181786"/>
                <a:gd name="csY213" fmla="*/ 32442 h 274637"/>
                <a:gd name="csX214" fmla="*/ 144310 w 181786"/>
                <a:gd name="csY214" fmla="*/ 32442 h 274637"/>
                <a:gd name="csX215" fmla="*/ 144310 w 181786"/>
                <a:gd name="csY215" fmla="*/ 23492 h 274637"/>
                <a:gd name="csX216" fmla="*/ 145988 w 181786"/>
                <a:gd name="csY216" fmla="*/ 23492 h 274637"/>
                <a:gd name="csX217" fmla="*/ 145988 w 181786"/>
                <a:gd name="csY217" fmla="*/ 21815 h 274637"/>
                <a:gd name="csX218" fmla="*/ 142632 w 181786"/>
                <a:gd name="csY218" fmla="*/ 21815 h 274637"/>
                <a:gd name="csX219" fmla="*/ 142632 w 181786"/>
                <a:gd name="csY219" fmla="*/ 17899 h 274637"/>
                <a:gd name="csX220" fmla="*/ 133683 w 181786"/>
                <a:gd name="csY220" fmla="*/ 17899 h 274637"/>
                <a:gd name="csX221" fmla="*/ 133683 w 181786"/>
                <a:gd name="csY221" fmla="*/ 7271 h 274637"/>
                <a:gd name="csX222" fmla="*/ 131446 w 181786"/>
                <a:gd name="csY222" fmla="*/ 3915 h 274637"/>
                <a:gd name="csX223" fmla="*/ 131446 w 181786"/>
                <a:gd name="csY223" fmla="*/ 0 h 274637"/>
                <a:gd name="csX224" fmla="*/ 140395 w 181786"/>
                <a:gd name="csY224" fmla="*/ 0 h 274637"/>
                <a:gd name="csX225" fmla="*/ 142632 w 181786"/>
                <a:gd name="csY225" fmla="*/ 2238 h 274637"/>
                <a:gd name="csX226" fmla="*/ 142632 w 181786"/>
                <a:gd name="csY226" fmla="*/ 7271 h 274637"/>
                <a:gd name="csX227" fmla="*/ 144310 w 181786"/>
                <a:gd name="csY227" fmla="*/ 7271 h 274637"/>
                <a:gd name="csX228" fmla="*/ 144310 w 181786"/>
                <a:gd name="csY228" fmla="*/ 8950 h 274637"/>
                <a:gd name="csX229" fmla="*/ 147666 w 181786"/>
                <a:gd name="csY229" fmla="*/ 8950 h 274637"/>
                <a:gd name="csX230" fmla="*/ 145988 w 181786"/>
                <a:gd name="csY230" fmla="*/ 8950 h 274637"/>
                <a:gd name="csX231" fmla="*/ 147666 w 181786"/>
                <a:gd name="csY231" fmla="*/ 8950 h 274637"/>
                <a:gd name="csX232" fmla="*/ 149345 w 181786"/>
                <a:gd name="csY232" fmla="*/ 11187 h 274637"/>
                <a:gd name="csX233" fmla="*/ 149345 w 181786"/>
                <a:gd name="csY233" fmla="*/ 16221 h 274637"/>
                <a:gd name="csX234" fmla="*/ 151023 w 181786"/>
                <a:gd name="csY234" fmla="*/ 16221 h 274637"/>
                <a:gd name="csX235" fmla="*/ 151023 w 181786"/>
                <a:gd name="csY235" fmla="*/ 25170 h 274637"/>
                <a:gd name="csX236" fmla="*/ 153260 w 181786"/>
                <a:gd name="csY236" fmla="*/ 25170 h 274637"/>
                <a:gd name="csX237" fmla="*/ 153260 w 181786"/>
                <a:gd name="csY237" fmla="*/ 23492 h 274637"/>
                <a:gd name="csX238" fmla="*/ 154938 w 181786"/>
                <a:gd name="csY238" fmla="*/ 23492 h 274637"/>
                <a:gd name="csX239" fmla="*/ 154938 w 181786"/>
                <a:gd name="csY239" fmla="*/ 30764 h 274637"/>
                <a:gd name="csX240" fmla="*/ 156616 w 181786"/>
                <a:gd name="csY240" fmla="*/ 30764 h 274637"/>
                <a:gd name="csX241" fmla="*/ 156616 w 181786"/>
                <a:gd name="csY241" fmla="*/ 32442 h 274637"/>
                <a:gd name="csX242" fmla="*/ 154938 w 181786"/>
                <a:gd name="csY242" fmla="*/ 32442 h 274637"/>
                <a:gd name="csX243" fmla="*/ 154938 w 181786"/>
                <a:gd name="csY243" fmla="*/ 35798 h 274637"/>
                <a:gd name="csX244" fmla="*/ 156616 w 181786"/>
                <a:gd name="csY244" fmla="*/ 35798 h 274637"/>
                <a:gd name="csX245" fmla="*/ 154938 w 181786"/>
                <a:gd name="csY245" fmla="*/ 37476 h 274637"/>
                <a:gd name="csX246" fmla="*/ 156616 w 181786"/>
                <a:gd name="csY246" fmla="*/ 37476 h 274637"/>
                <a:gd name="csX247" fmla="*/ 156616 w 181786"/>
                <a:gd name="csY247" fmla="*/ 39714 h 274637"/>
                <a:gd name="csX248" fmla="*/ 154938 w 181786"/>
                <a:gd name="csY248" fmla="*/ 39714 h 274637"/>
                <a:gd name="csX249" fmla="*/ 154938 w 181786"/>
                <a:gd name="csY249" fmla="*/ 48104 h 274637"/>
                <a:gd name="csX250" fmla="*/ 156616 w 181786"/>
                <a:gd name="csY250" fmla="*/ 48104 h 274637"/>
                <a:gd name="csX251" fmla="*/ 156616 w 181786"/>
                <a:gd name="csY251" fmla="*/ 50341 h 274637"/>
                <a:gd name="csX252" fmla="*/ 154938 w 181786"/>
                <a:gd name="csY252" fmla="*/ 50341 h 274637"/>
                <a:gd name="csX253" fmla="*/ 154938 w 181786"/>
                <a:gd name="csY253" fmla="*/ 57053 h 274637"/>
                <a:gd name="csX254" fmla="*/ 156616 w 181786"/>
                <a:gd name="csY254" fmla="*/ 57053 h 274637"/>
                <a:gd name="csX255" fmla="*/ 156616 w 181786"/>
                <a:gd name="csY255" fmla="*/ 62646 h 274637"/>
                <a:gd name="csX256" fmla="*/ 159972 w 181786"/>
                <a:gd name="csY256" fmla="*/ 62646 h 274637"/>
                <a:gd name="csX257" fmla="*/ 159972 w 181786"/>
                <a:gd name="csY257" fmla="*/ 68240 h 274637"/>
                <a:gd name="csX258" fmla="*/ 162209 w 181786"/>
                <a:gd name="csY258" fmla="*/ 68240 h 274637"/>
                <a:gd name="csX259" fmla="*/ 162209 w 181786"/>
                <a:gd name="csY259" fmla="*/ 69918 h 274637"/>
                <a:gd name="csX260" fmla="*/ 165565 w 181786"/>
                <a:gd name="csY260" fmla="*/ 69918 h 274637"/>
                <a:gd name="csX261" fmla="*/ 165565 w 181786"/>
                <a:gd name="csY261" fmla="*/ 73274 h 274637"/>
                <a:gd name="csX262" fmla="*/ 168922 w 181786"/>
                <a:gd name="csY262" fmla="*/ 73274 h 274637"/>
                <a:gd name="csX263" fmla="*/ 168922 w 181786"/>
                <a:gd name="csY263" fmla="*/ 74952 h 274637"/>
                <a:gd name="csX264" fmla="*/ 165565 w 181786"/>
                <a:gd name="csY264" fmla="*/ 74952 h 274637"/>
                <a:gd name="csX265" fmla="*/ 165565 w 181786"/>
                <a:gd name="csY265" fmla="*/ 76630 h 274637"/>
                <a:gd name="csX266" fmla="*/ 162209 w 181786"/>
                <a:gd name="csY266" fmla="*/ 76630 h 274637"/>
                <a:gd name="csX267" fmla="*/ 162209 w 181786"/>
                <a:gd name="csY267" fmla="*/ 74952 h 274637"/>
                <a:gd name="csX268" fmla="*/ 151023 w 181786"/>
                <a:gd name="csY268" fmla="*/ 74952 h 274637"/>
                <a:gd name="csX269" fmla="*/ 149345 w 181786"/>
                <a:gd name="csY269" fmla="*/ 76630 h 274637"/>
                <a:gd name="csX270" fmla="*/ 147666 w 181786"/>
                <a:gd name="csY270" fmla="*/ 76630 h 274637"/>
                <a:gd name="csX271" fmla="*/ 147666 w 181786"/>
                <a:gd name="csY271" fmla="*/ 74952 h 274637"/>
                <a:gd name="csX272" fmla="*/ 133683 w 181786"/>
                <a:gd name="csY272" fmla="*/ 74952 h 274637"/>
                <a:gd name="csX273" fmla="*/ 133683 w 181786"/>
                <a:gd name="csY273" fmla="*/ 78868 h 274637"/>
                <a:gd name="csX274" fmla="*/ 131446 w 181786"/>
                <a:gd name="csY274" fmla="*/ 78868 h 274637"/>
                <a:gd name="csX275" fmla="*/ 129768 w 181786"/>
                <a:gd name="csY275" fmla="*/ 80545 h 274637"/>
                <a:gd name="csX276" fmla="*/ 129768 w 181786"/>
                <a:gd name="csY276" fmla="*/ 83901 h 274637"/>
                <a:gd name="csX277" fmla="*/ 131446 w 181786"/>
                <a:gd name="csY277" fmla="*/ 85579 h 274637"/>
                <a:gd name="csX278" fmla="*/ 131446 w 181786"/>
                <a:gd name="csY278" fmla="*/ 87817 h 274637"/>
                <a:gd name="csX279" fmla="*/ 133683 w 181786"/>
                <a:gd name="csY279" fmla="*/ 87817 h 274637"/>
                <a:gd name="csX280" fmla="*/ 135361 w 181786"/>
                <a:gd name="csY280" fmla="*/ 89495 h 274637"/>
                <a:gd name="csX281" fmla="*/ 135361 w 181786"/>
                <a:gd name="csY281" fmla="*/ 91173 h 274637"/>
                <a:gd name="csX282" fmla="*/ 138717 w 181786"/>
                <a:gd name="csY282" fmla="*/ 91173 h 274637"/>
                <a:gd name="csX283" fmla="*/ 138717 w 181786"/>
                <a:gd name="csY283" fmla="*/ 92851 h 274637"/>
                <a:gd name="csX284" fmla="*/ 137039 w 181786"/>
                <a:gd name="csY284" fmla="*/ 92851 h 274637"/>
                <a:gd name="csX285" fmla="*/ 137039 w 181786"/>
                <a:gd name="csY285" fmla="*/ 94529 h 274637"/>
                <a:gd name="csX286" fmla="*/ 138717 w 181786"/>
                <a:gd name="csY286" fmla="*/ 94529 h 274637"/>
                <a:gd name="csX287" fmla="*/ 138717 w 181786"/>
                <a:gd name="csY287" fmla="*/ 96766 h 274637"/>
                <a:gd name="csX288" fmla="*/ 140395 w 181786"/>
                <a:gd name="csY288" fmla="*/ 96766 h 274637"/>
                <a:gd name="csX289" fmla="*/ 140395 w 181786"/>
                <a:gd name="csY289" fmla="*/ 98445 h 274637"/>
                <a:gd name="csX290" fmla="*/ 144310 w 181786"/>
                <a:gd name="csY290" fmla="*/ 98445 h 274637"/>
                <a:gd name="csX291" fmla="*/ 145988 w 181786"/>
                <a:gd name="csY291" fmla="*/ 101800 h 274637"/>
                <a:gd name="csX292" fmla="*/ 147666 w 181786"/>
                <a:gd name="csY292" fmla="*/ 103478 h 274637"/>
                <a:gd name="csX293" fmla="*/ 151023 w 181786"/>
                <a:gd name="csY293" fmla="*/ 103478 h 274637"/>
                <a:gd name="csX294" fmla="*/ 151023 w 181786"/>
                <a:gd name="csY294" fmla="*/ 105156 h 274637"/>
                <a:gd name="csX295" fmla="*/ 153260 w 181786"/>
                <a:gd name="csY295" fmla="*/ 105156 h 274637"/>
                <a:gd name="csX296" fmla="*/ 153260 w 181786"/>
                <a:gd name="csY296" fmla="*/ 107394 h 274637"/>
                <a:gd name="csX297" fmla="*/ 154938 w 181786"/>
                <a:gd name="csY297" fmla="*/ 107394 h 274637"/>
                <a:gd name="csX298" fmla="*/ 154938 w 181786"/>
                <a:gd name="csY298" fmla="*/ 109072 h 274637"/>
                <a:gd name="csX299" fmla="*/ 156616 w 181786"/>
                <a:gd name="csY299" fmla="*/ 109072 h 274637"/>
                <a:gd name="csX300" fmla="*/ 156616 w 181786"/>
                <a:gd name="csY300" fmla="*/ 110750 h 274637"/>
                <a:gd name="csX301" fmla="*/ 158294 w 181786"/>
                <a:gd name="csY301" fmla="*/ 110750 h 274637"/>
                <a:gd name="csX302" fmla="*/ 158294 w 181786"/>
                <a:gd name="csY302" fmla="*/ 112428 h 274637"/>
                <a:gd name="csX303" fmla="*/ 159972 w 181786"/>
                <a:gd name="csY303" fmla="*/ 112428 h 274637"/>
                <a:gd name="csX304" fmla="*/ 159972 w 181786"/>
                <a:gd name="csY304" fmla="*/ 116343 h 274637"/>
                <a:gd name="csX305" fmla="*/ 162209 w 181786"/>
                <a:gd name="csY305" fmla="*/ 121377 h 274637"/>
                <a:gd name="csX306" fmla="*/ 162209 w 181786"/>
                <a:gd name="csY306" fmla="*/ 123055 h 274637"/>
                <a:gd name="csX307" fmla="*/ 163887 w 181786"/>
                <a:gd name="csY307" fmla="*/ 123055 h 274637"/>
                <a:gd name="csX308" fmla="*/ 163887 w 181786"/>
                <a:gd name="csY308" fmla="*/ 126971 h 274637"/>
                <a:gd name="csX309" fmla="*/ 165565 w 181786"/>
                <a:gd name="csY309" fmla="*/ 126971 h 274637"/>
                <a:gd name="csX310" fmla="*/ 165565 w 181786"/>
                <a:gd name="csY310" fmla="*/ 128649 h 274637"/>
                <a:gd name="csX311" fmla="*/ 167243 w 181786"/>
                <a:gd name="csY311" fmla="*/ 128649 h 274637"/>
                <a:gd name="csX312" fmla="*/ 167243 w 181786"/>
                <a:gd name="csY312" fmla="*/ 133683 h 274637"/>
                <a:gd name="csX313" fmla="*/ 165565 w 181786"/>
                <a:gd name="csY313" fmla="*/ 133683 h 274637"/>
                <a:gd name="csX314" fmla="*/ 165565 w 181786"/>
                <a:gd name="csY314" fmla="*/ 137599 h 274637"/>
                <a:gd name="csX315" fmla="*/ 162209 w 181786"/>
                <a:gd name="csY315" fmla="*/ 137599 h 274637"/>
                <a:gd name="csX316" fmla="*/ 162209 w 181786"/>
                <a:gd name="csY316" fmla="*/ 139276 h 274637"/>
                <a:gd name="csX317" fmla="*/ 159972 w 181786"/>
                <a:gd name="csY317" fmla="*/ 139276 h 274637"/>
                <a:gd name="csX318" fmla="*/ 159972 w 181786"/>
                <a:gd name="csY318" fmla="*/ 140954 h 274637"/>
                <a:gd name="csX319" fmla="*/ 158294 w 181786"/>
                <a:gd name="csY319" fmla="*/ 140954 h 274637"/>
                <a:gd name="csX320" fmla="*/ 158294 w 181786"/>
                <a:gd name="csY320" fmla="*/ 146548 h 274637"/>
                <a:gd name="csX321" fmla="*/ 156616 w 181786"/>
                <a:gd name="csY321" fmla="*/ 146548 h 274637"/>
                <a:gd name="csX322" fmla="*/ 156616 w 181786"/>
                <a:gd name="csY322" fmla="*/ 149904 h 274637"/>
                <a:gd name="csX323" fmla="*/ 154938 w 181786"/>
                <a:gd name="csY323" fmla="*/ 149904 h 274637"/>
                <a:gd name="csX324" fmla="*/ 154938 w 181786"/>
                <a:gd name="csY324" fmla="*/ 153819 h 274637"/>
                <a:gd name="csX325" fmla="*/ 151023 w 181786"/>
                <a:gd name="csY325" fmla="*/ 153819 h 274637"/>
                <a:gd name="csX326" fmla="*/ 151023 w 181786"/>
                <a:gd name="csY326" fmla="*/ 157176 h 274637"/>
                <a:gd name="csX327" fmla="*/ 149345 w 181786"/>
                <a:gd name="csY327" fmla="*/ 158853 h 274637"/>
                <a:gd name="csX328" fmla="*/ 149345 w 181786"/>
                <a:gd name="csY328" fmla="*/ 162209 h 274637"/>
                <a:gd name="csX329" fmla="*/ 147666 w 181786"/>
                <a:gd name="csY329" fmla="*/ 164447 h 274637"/>
                <a:gd name="csX330" fmla="*/ 147666 w 181786"/>
                <a:gd name="csY330" fmla="*/ 166125 h 274637"/>
                <a:gd name="csX331" fmla="*/ 144310 w 181786"/>
                <a:gd name="csY331" fmla="*/ 167803 h 274637"/>
                <a:gd name="csX332" fmla="*/ 142632 w 181786"/>
                <a:gd name="csY332" fmla="*/ 167803 h 274637"/>
                <a:gd name="csX333" fmla="*/ 142632 w 181786"/>
                <a:gd name="csY333" fmla="*/ 169481 h 274637"/>
                <a:gd name="csX334" fmla="*/ 138717 w 181786"/>
                <a:gd name="csY334" fmla="*/ 169481 h 274637"/>
                <a:gd name="csX335" fmla="*/ 138717 w 181786"/>
                <a:gd name="csY335" fmla="*/ 171159 h 274637"/>
                <a:gd name="csX336" fmla="*/ 140395 w 181786"/>
                <a:gd name="csY336" fmla="*/ 173396 h 274637"/>
                <a:gd name="csX337" fmla="*/ 144310 w 181786"/>
                <a:gd name="csY337" fmla="*/ 173396 h 274637"/>
                <a:gd name="csX338" fmla="*/ 144310 w 181786"/>
                <a:gd name="csY338" fmla="*/ 185702 h 274637"/>
                <a:gd name="csX339" fmla="*/ 142632 w 181786"/>
                <a:gd name="csY339" fmla="*/ 185702 h 274637"/>
                <a:gd name="csX340" fmla="*/ 142632 w 181786"/>
                <a:gd name="csY340" fmla="*/ 190736 h 274637"/>
                <a:gd name="csX341" fmla="*/ 145988 w 181786"/>
                <a:gd name="csY341" fmla="*/ 190736 h 274637"/>
                <a:gd name="csX342" fmla="*/ 145988 w 181786"/>
                <a:gd name="csY342" fmla="*/ 199685 h 274637"/>
                <a:gd name="csX343" fmla="*/ 145988 w 181786"/>
                <a:gd name="csY343" fmla="*/ 199685 h 274637"/>
                <a:gd name="csX344" fmla="*/ 145988 w 181786"/>
                <a:gd name="csY344" fmla="*/ 201923 h 274637"/>
                <a:gd name="csX345" fmla="*/ 147666 w 181786"/>
                <a:gd name="csY345" fmla="*/ 201923 h 274637"/>
                <a:gd name="csX346" fmla="*/ 147666 w 181786"/>
                <a:gd name="csY346" fmla="*/ 205279 h 274637"/>
                <a:gd name="csX347" fmla="*/ 149345 w 181786"/>
                <a:gd name="csY347" fmla="*/ 205279 h 274637"/>
                <a:gd name="csX348" fmla="*/ 149345 w 181786"/>
                <a:gd name="csY348" fmla="*/ 208635 h 274637"/>
                <a:gd name="csX349" fmla="*/ 153260 w 181786"/>
                <a:gd name="csY349" fmla="*/ 208635 h 274637"/>
                <a:gd name="csX350" fmla="*/ 154938 w 181786"/>
                <a:gd name="csY350" fmla="*/ 210872 h 274637"/>
                <a:gd name="csX351" fmla="*/ 154938 w 181786"/>
                <a:gd name="csY351" fmla="*/ 214228 h 274637"/>
                <a:gd name="csX352" fmla="*/ 156616 w 181786"/>
                <a:gd name="csY352" fmla="*/ 214228 h 274637"/>
                <a:gd name="csX353" fmla="*/ 154938 w 181786"/>
                <a:gd name="csY353" fmla="*/ 215906 h 274637"/>
                <a:gd name="csX354" fmla="*/ 156616 w 181786"/>
                <a:gd name="csY354" fmla="*/ 215906 h 274637"/>
                <a:gd name="csX355" fmla="*/ 156616 w 181786"/>
                <a:gd name="csY355" fmla="*/ 217584 h 274637"/>
                <a:gd name="csX356" fmla="*/ 154938 w 181786"/>
                <a:gd name="csY356" fmla="*/ 217584 h 274637"/>
                <a:gd name="csX357" fmla="*/ 154938 w 181786"/>
                <a:gd name="csY357" fmla="*/ 219262 h 274637"/>
                <a:gd name="csX358" fmla="*/ 156616 w 181786"/>
                <a:gd name="csY358" fmla="*/ 221500 h 274637"/>
                <a:gd name="csX359" fmla="*/ 156616 w 181786"/>
                <a:gd name="csY359" fmla="*/ 223178 h 274637"/>
                <a:gd name="csX360" fmla="*/ 159972 w 181786"/>
                <a:gd name="csY360" fmla="*/ 226534 h 274637"/>
                <a:gd name="csX361" fmla="*/ 162209 w 181786"/>
                <a:gd name="csY361" fmla="*/ 230449 h 274637"/>
                <a:gd name="csX362" fmla="*/ 165565 w 181786"/>
                <a:gd name="csY362" fmla="*/ 232127 h 274637"/>
                <a:gd name="csX363" fmla="*/ 165565 w 181786"/>
                <a:gd name="csY363" fmla="*/ 233805 h 274637"/>
                <a:gd name="csX364" fmla="*/ 167243 w 181786"/>
                <a:gd name="csY364" fmla="*/ 235483 h 274637"/>
                <a:gd name="csX365" fmla="*/ 171159 w 181786"/>
                <a:gd name="csY365" fmla="*/ 239399 h 274637"/>
                <a:gd name="csX366" fmla="*/ 172837 w 181786"/>
                <a:gd name="csY366" fmla="*/ 241077 h 274637"/>
                <a:gd name="csX367" fmla="*/ 174515 w 181786"/>
                <a:gd name="csY367" fmla="*/ 241077 h 274637"/>
                <a:gd name="csX368" fmla="*/ 174515 w 181786"/>
                <a:gd name="csY368" fmla="*/ 242755 h 274637"/>
                <a:gd name="csX369" fmla="*/ 176193 w 181786"/>
                <a:gd name="csY369" fmla="*/ 242755 h 274637"/>
                <a:gd name="csX370" fmla="*/ 176193 w 181786"/>
                <a:gd name="csY370" fmla="*/ 244433 h 274637"/>
                <a:gd name="csX371" fmla="*/ 177871 w 181786"/>
                <a:gd name="csY371" fmla="*/ 244433 h 274637"/>
                <a:gd name="csX372" fmla="*/ 177871 w 181786"/>
                <a:gd name="csY372" fmla="*/ 246111 h 274637"/>
                <a:gd name="csX373" fmla="*/ 179549 w 181786"/>
                <a:gd name="csY373" fmla="*/ 246111 h 274637"/>
                <a:gd name="csX374" fmla="*/ 179549 w 181786"/>
                <a:gd name="csY374" fmla="*/ 247789 h 274637"/>
                <a:gd name="csX375" fmla="*/ 177871 w 181786"/>
                <a:gd name="csY375" fmla="*/ 247789 h 274637"/>
                <a:gd name="csX376" fmla="*/ 177871 w 181786"/>
                <a:gd name="csY376" fmla="*/ 250026 h 274637"/>
                <a:gd name="csX377" fmla="*/ 179549 w 181786"/>
                <a:gd name="csY377" fmla="*/ 250026 h 274637"/>
                <a:gd name="csX378" fmla="*/ 179549 w 181786"/>
                <a:gd name="csY378" fmla="*/ 251704 h 274637"/>
                <a:gd name="csX379" fmla="*/ 177871 w 181786"/>
                <a:gd name="csY379" fmla="*/ 251704 h 274637"/>
                <a:gd name="csX380" fmla="*/ 179549 w 181786"/>
                <a:gd name="csY380" fmla="*/ 253382 h 274637"/>
                <a:gd name="csX381" fmla="*/ 177871 w 181786"/>
                <a:gd name="csY381" fmla="*/ 255060 h 274637"/>
                <a:gd name="csX382" fmla="*/ 179549 w 181786"/>
                <a:gd name="csY382" fmla="*/ 255060 h 274637"/>
                <a:gd name="csX383" fmla="*/ 179549 w 181786"/>
                <a:gd name="csY383" fmla="*/ 258976 h 274637"/>
                <a:gd name="csX384" fmla="*/ 181786 w 181786"/>
                <a:gd name="csY384" fmla="*/ 260654 h 274637"/>
                <a:gd name="csX385" fmla="*/ 181786 w 181786"/>
                <a:gd name="csY385" fmla="*/ 262332 h 274637"/>
                <a:gd name="csX386" fmla="*/ 179549 w 181786"/>
                <a:gd name="csY386" fmla="*/ 262332 h 274637"/>
                <a:gd name="csX387" fmla="*/ 179549 w 181786"/>
                <a:gd name="csY387" fmla="*/ 265688 h 274637"/>
                <a:gd name="csX388" fmla="*/ 177871 w 181786"/>
                <a:gd name="csY388" fmla="*/ 265688 h 274637"/>
                <a:gd name="csX389" fmla="*/ 177871 w 181786"/>
                <a:gd name="csY389" fmla="*/ 267925 h 274637"/>
                <a:gd name="csX390" fmla="*/ 179549 w 181786"/>
                <a:gd name="csY390" fmla="*/ 269603 h 274637"/>
                <a:gd name="csX391" fmla="*/ 179549 w 181786"/>
                <a:gd name="csY391" fmla="*/ 274637 h 274637"/>
                <a:gd name="csX392" fmla="*/ 177871 w 181786"/>
                <a:gd name="csY392" fmla="*/ 274637 h 274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</a:cxnLst>
              <a:rect l="l" t="t" r="r" b="b"/>
              <a:pathLst>
                <a:path w="181786" h="274637">
                  <a:moveTo>
                    <a:pt x="177871" y="274637"/>
                  </a:moveTo>
                  <a:lnTo>
                    <a:pt x="177871" y="272959"/>
                  </a:lnTo>
                  <a:lnTo>
                    <a:pt x="174515" y="272959"/>
                  </a:lnTo>
                  <a:lnTo>
                    <a:pt x="174515" y="271281"/>
                  </a:lnTo>
                  <a:lnTo>
                    <a:pt x="172837" y="271281"/>
                  </a:lnTo>
                  <a:lnTo>
                    <a:pt x="172837" y="269603"/>
                  </a:lnTo>
                  <a:lnTo>
                    <a:pt x="167243" y="269603"/>
                  </a:lnTo>
                  <a:lnTo>
                    <a:pt x="167243" y="267925"/>
                  </a:lnTo>
                  <a:lnTo>
                    <a:pt x="163887" y="267925"/>
                  </a:lnTo>
                  <a:lnTo>
                    <a:pt x="163887" y="269603"/>
                  </a:lnTo>
                  <a:lnTo>
                    <a:pt x="159972" y="269603"/>
                  </a:lnTo>
                  <a:lnTo>
                    <a:pt x="159972" y="265688"/>
                  </a:lnTo>
                  <a:lnTo>
                    <a:pt x="156616" y="265688"/>
                  </a:lnTo>
                  <a:lnTo>
                    <a:pt x="156616" y="267925"/>
                  </a:lnTo>
                  <a:lnTo>
                    <a:pt x="154938" y="267925"/>
                  </a:lnTo>
                  <a:lnTo>
                    <a:pt x="154938" y="265688"/>
                  </a:lnTo>
                  <a:lnTo>
                    <a:pt x="153260" y="265688"/>
                  </a:lnTo>
                  <a:lnTo>
                    <a:pt x="151023" y="267925"/>
                  </a:lnTo>
                  <a:lnTo>
                    <a:pt x="151023" y="265688"/>
                  </a:lnTo>
                  <a:lnTo>
                    <a:pt x="147666" y="265688"/>
                  </a:lnTo>
                  <a:lnTo>
                    <a:pt x="147666" y="264010"/>
                  </a:lnTo>
                  <a:lnTo>
                    <a:pt x="147666" y="265688"/>
                  </a:lnTo>
                  <a:lnTo>
                    <a:pt x="147666" y="264010"/>
                  </a:lnTo>
                  <a:lnTo>
                    <a:pt x="144310" y="264010"/>
                  </a:lnTo>
                  <a:lnTo>
                    <a:pt x="142632" y="262332"/>
                  </a:lnTo>
                  <a:lnTo>
                    <a:pt x="142632" y="264010"/>
                  </a:lnTo>
                  <a:lnTo>
                    <a:pt x="138717" y="264010"/>
                  </a:lnTo>
                  <a:lnTo>
                    <a:pt x="138717" y="262332"/>
                  </a:lnTo>
                  <a:lnTo>
                    <a:pt x="126411" y="262332"/>
                  </a:lnTo>
                  <a:lnTo>
                    <a:pt x="124733" y="264010"/>
                  </a:lnTo>
                  <a:lnTo>
                    <a:pt x="111869" y="264010"/>
                  </a:lnTo>
                  <a:lnTo>
                    <a:pt x="111869" y="262332"/>
                  </a:lnTo>
                  <a:lnTo>
                    <a:pt x="110191" y="262332"/>
                  </a:lnTo>
                  <a:lnTo>
                    <a:pt x="110191" y="260654"/>
                  </a:lnTo>
                  <a:lnTo>
                    <a:pt x="108512" y="260654"/>
                  </a:lnTo>
                  <a:lnTo>
                    <a:pt x="108512" y="262332"/>
                  </a:lnTo>
                  <a:lnTo>
                    <a:pt x="93969" y="262332"/>
                  </a:lnTo>
                  <a:lnTo>
                    <a:pt x="90614" y="260654"/>
                  </a:lnTo>
                  <a:lnTo>
                    <a:pt x="88935" y="260654"/>
                  </a:lnTo>
                  <a:lnTo>
                    <a:pt x="88935" y="262332"/>
                  </a:lnTo>
                  <a:lnTo>
                    <a:pt x="87257" y="262332"/>
                  </a:lnTo>
                  <a:lnTo>
                    <a:pt x="87257" y="260654"/>
                  </a:lnTo>
                  <a:lnTo>
                    <a:pt x="74393" y="260654"/>
                  </a:lnTo>
                  <a:lnTo>
                    <a:pt x="74393" y="258976"/>
                  </a:lnTo>
                  <a:lnTo>
                    <a:pt x="72715" y="258976"/>
                  </a:lnTo>
                  <a:lnTo>
                    <a:pt x="72715" y="260654"/>
                  </a:lnTo>
                  <a:lnTo>
                    <a:pt x="67680" y="260654"/>
                  </a:lnTo>
                  <a:lnTo>
                    <a:pt x="67680" y="262332"/>
                  </a:lnTo>
                  <a:lnTo>
                    <a:pt x="65443" y="262332"/>
                  </a:lnTo>
                  <a:lnTo>
                    <a:pt x="65443" y="264010"/>
                  </a:lnTo>
                  <a:lnTo>
                    <a:pt x="33561" y="264010"/>
                  </a:lnTo>
                  <a:lnTo>
                    <a:pt x="33561" y="262332"/>
                  </a:lnTo>
                  <a:lnTo>
                    <a:pt x="30204" y="262332"/>
                  </a:lnTo>
                  <a:lnTo>
                    <a:pt x="30204" y="250026"/>
                  </a:lnTo>
                  <a:lnTo>
                    <a:pt x="31883" y="250026"/>
                  </a:lnTo>
                  <a:lnTo>
                    <a:pt x="31883" y="242755"/>
                  </a:lnTo>
                  <a:lnTo>
                    <a:pt x="33561" y="242755"/>
                  </a:lnTo>
                  <a:lnTo>
                    <a:pt x="33561" y="241077"/>
                  </a:lnTo>
                  <a:lnTo>
                    <a:pt x="31883" y="241077"/>
                  </a:lnTo>
                  <a:lnTo>
                    <a:pt x="31883" y="235483"/>
                  </a:lnTo>
                  <a:lnTo>
                    <a:pt x="30204" y="235483"/>
                  </a:lnTo>
                  <a:lnTo>
                    <a:pt x="30204" y="233805"/>
                  </a:lnTo>
                  <a:lnTo>
                    <a:pt x="28526" y="233805"/>
                  </a:lnTo>
                  <a:lnTo>
                    <a:pt x="28526" y="232127"/>
                  </a:lnTo>
                  <a:lnTo>
                    <a:pt x="26289" y="232127"/>
                  </a:lnTo>
                  <a:lnTo>
                    <a:pt x="26289" y="230449"/>
                  </a:lnTo>
                  <a:lnTo>
                    <a:pt x="24611" y="230449"/>
                  </a:lnTo>
                  <a:lnTo>
                    <a:pt x="26289" y="228212"/>
                  </a:lnTo>
                  <a:lnTo>
                    <a:pt x="24611" y="228212"/>
                  </a:lnTo>
                  <a:lnTo>
                    <a:pt x="24611" y="224856"/>
                  </a:lnTo>
                  <a:lnTo>
                    <a:pt x="22933" y="223178"/>
                  </a:lnTo>
                  <a:lnTo>
                    <a:pt x="26289" y="223178"/>
                  </a:lnTo>
                  <a:lnTo>
                    <a:pt x="26289" y="221500"/>
                  </a:lnTo>
                  <a:lnTo>
                    <a:pt x="24611" y="221500"/>
                  </a:lnTo>
                  <a:lnTo>
                    <a:pt x="24611" y="219262"/>
                  </a:lnTo>
                  <a:lnTo>
                    <a:pt x="24611" y="219262"/>
                  </a:lnTo>
                  <a:lnTo>
                    <a:pt x="24611" y="217584"/>
                  </a:lnTo>
                  <a:lnTo>
                    <a:pt x="22933" y="215906"/>
                  </a:lnTo>
                  <a:lnTo>
                    <a:pt x="21255" y="215906"/>
                  </a:lnTo>
                  <a:lnTo>
                    <a:pt x="19577" y="217584"/>
                  </a:lnTo>
                  <a:lnTo>
                    <a:pt x="17339" y="219262"/>
                  </a:lnTo>
                  <a:lnTo>
                    <a:pt x="17339" y="221500"/>
                  </a:lnTo>
                  <a:lnTo>
                    <a:pt x="13984" y="221500"/>
                  </a:lnTo>
                  <a:lnTo>
                    <a:pt x="13984" y="219262"/>
                  </a:lnTo>
                  <a:lnTo>
                    <a:pt x="12306" y="219262"/>
                  </a:lnTo>
                  <a:lnTo>
                    <a:pt x="12306" y="217584"/>
                  </a:lnTo>
                  <a:lnTo>
                    <a:pt x="8390" y="217584"/>
                  </a:lnTo>
                  <a:lnTo>
                    <a:pt x="8390" y="210872"/>
                  </a:lnTo>
                  <a:lnTo>
                    <a:pt x="6712" y="210872"/>
                  </a:lnTo>
                  <a:lnTo>
                    <a:pt x="6712" y="208635"/>
                  </a:lnTo>
                  <a:lnTo>
                    <a:pt x="8390" y="208635"/>
                  </a:lnTo>
                  <a:lnTo>
                    <a:pt x="8390" y="206957"/>
                  </a:lnTo>
                  <a:lnTo>
                    <a:pt x="6712" y="206957"/>
                  </a:lnTo>
                  <a:lnTo>
                    <a:pt x="6712" y="205279"/>
                  </a:lnTo>
                  <a:lnTo>
                    <a:pt x="3356" y="205279"/>
                  </a:lnTo>
                  <a:lnTo>
                    <a:pt x="3356" y="203601"/>
                  </a:lnTo>
                  <a:lnTo>
                    <a:pt x="1678" y="203601"/>
                  </a:lnTo>
                  <a:lnTo>
                    <a:pt x="1678" y="201923"/>
                  </a:lnTo>
                  <a:lnTo>
                    <a:pt x="0" y="201923"/>
                  </a:lnTo>
                  <a:lnTo>
                    <a:pt x="0" y="199685"/>
                  </a:lnTo>
                  <a:lnTo>
                    <a:pt x="1678" y="199685"/>
                  </a:lnTo>
                  <a:lnTo>
                    <a:pt x="1678" y="196330"/>
                  </a:lnTo>
                  <a:lnTo>
                    <a:pt x="3356" y="194651"/>
                  </a:lnTo>
                  <a:lnTo>
                    <a:pt x="3356" y="192973"/>
                  </a:lnTo>
                  <a:lnTo>
                    <a:pt x="5034" y="192973"/>
                  </a:lnTo>
                  <a:lnTo>
                    <a:pt x="5034" y="190736"/>
                  </a:lnTo>
                  <a:lnTo>
                    <a:pt x="5034" y="190736"/>
                  </a:lnTo>
                  <a:lnTo>
                    <a:pt x="5034" y="189058"/>
                  </a:lnTo>
                  <a:lnTo>
                    <a:pt x="6712" y="187380"/>
                  </a:lnTo>
                  <a:lnTo>
                    <a:pt x="6712" y="182346"/>
                  </a:lnTo>
                  <a:lnTo>
                    <a:pt x="8390" y="182346"/>
                  </a:lnTo>
                  <a:lnTo>
                    <a:pt x="8390" y="180108"/>
                  </a:lnTo>
                  <a:lnTo>
                    <a:pt x="6712" y="180108"/>
                  </a:lnTo>
                  <a:lnTo>
                    <a:pt x="6712" y="175074"/>
                  </a:lnTo>
                  <a:lnTo>
                    <a:pt x="8390" y="175074"/>
                  </a:lnTo>
                  <a:lnTo>
                    <a:pt x="8390" y="173396"/>
                  </a:lnTo>
                  <a:lnTo>
                    <a:pt x="10627" y="173396"/>
                  </a:lnTo>
                  <a:lnTo>
                    <a:pt x="12306" y="171159"/>
                  </a:lnTo>
                  <a:lnTo>
                    <a:pt x="13984" y="169481"/>
                  </a:lnTo>
                  <a:lnTo>
                    <a:pt x="13984" y="167803"/>
                  </a:lnTo>
                  <a:lnTo>
                    <a:pt x="17339" y="167803"/>
                  </a:lnTo>
                  <a:lnTo>
                    <a:pt x="17339" y="162209"/>
                  </a:lnTo>
                  <a:lnTo>
                    <a:pt x="19577" y="162209"/>
                  </a:lnTo>
                  <a:lnTo>
                    <a:pt x="19577" y="164447"/>
                  </a:lnTo>
                  <a:lnTo>
                    <a:pt x="21255" y="164447"/>
                  </a:lnTo>
                  <a:lnTo>
                    <a:pt x="21255" y="160531"/>
                  </a:lnTo>
                  <a:lnTo>
                    <a:pt x="22933" y="160531"/>
                  </a:lnTo>
                  <a:lnTo>
                    <a:pt x="24611" y="158853"/>
                  </a:lnTo>
                  <a:lnTo>
                    <a:pt x="26289" y="158853"/>
                  </a:lnTo>
                  <a:lnTo>
                    <a:pt x="26289" y="157176"/>
                  </a:lnTo>
                  <a:lnTo>
                    <a:pt x="28526" y="157176"/>
                  </a:lnTo>
                  <a:lnTo>
                    <a:pt x="28526" y="151582"/>
                  </a:lnTo>
                  <a:lnTo>
                    <a:pt x="31883" y="151582"/>
                  </a:lnTo>
                  <a:lnTo>
                    <a:pt x="33561" y="149904"/>
                  </a:lnTo>
                  <a:lnTo>
                    <a:pt x="48103" y="149904"/>
                  </a:lnTo>
                  <a:lnTo>
                    <a:pt x="48103" y="146548"/>
                  </a:lnTo>
                  <a:lnTo>
                    <a:pt x="51460" y="146548"/>
                  </a:lnTo>
                  <a:lnTo>
                    <a:pt x="51460" y="148226"/>
                  </a:lnTo>
                  <a:lnTo>
                    <a:pt x="53138" y="148226"/>
                  </a:lnTo>
                  <a:lnTo>
                    <a:pt x="53138" y="151582"/>
                  </a:lnTo>
                  <a:lnTo>
                    <a:pt x="54816" y="151582"/>
                  </a:lnTo>
                  <a:lnTo>
                    <a:pt x="54816" y="155497"/>
                  </a:lnTo>
                  <a:lnTo>
                    <a:pt x="60409" y="155497"/>
                  </a:lnTo>
                  <a:lnTo>
                    <a:pt x="60409" y="158853"/>
                  </a:lnTo>
                  <a:lnTo>
                    <a:pt x="67680" y="158853"/>
                  </a:lnTo>
                  <a:lnTo>
                    <a:pt x="67680" y="157176"/>
                  </a:lnTo>
                  <a:lnTo>
                    <a:pt x="71037" y="157176"/>
                  </a:lnTo>
                  <a:lnTo>
                    <a:pt x="71037" y="149904"/>
                  </a:lnTo>
                  <a:lnTo>
                    <a:pt x="72715" y="149904"/>
                  </a:lnTo>
                  <a:lnTo>
                    <a:pt x="72715" y="146548"/>
                  </a:lnTo>
                  <a:lnTo>
                    <a:pt x="76630" y="146548"/>
                  </a:lnTo>
                  <a:lnTo>
                    <a:pt x="76630" y="144870"/>
                  </a:lnTo>
                  <a:lnTo>
                    <a:pt x="78308" y="144870"/>
                  </a:lnTo>
                  <a:lnTo>
                    <a:pt x="78308" y="139276"/>
                  </a:lnTo>
                  <a:lnTo>
                    <a:pt x="79986" y="139276"/>
                  </a:lnTo>
                  <a:lnTo>
                    <a:pt x="79986" y="135920"/>
                  </a:lnTo>
                  <a:lnTo>
                    <a:pt x="81664" y="135920"/>
                  </a:lnTo>
                  <a:lnTo>
                    <a:pt x="81664" y="132005"/>
                  </a:lnTo>
                  <a:lnTo>
                    <a:pt x="83342" y="132005"/>
                  </a:lnTo>
                  <a:lnTo>
                    <a:pt x="83342" y="126971"/>
                  </a:lnTo>
                  <a:lnTo>
                    <a:pt x="85579" y="126971"/>
                  </a:lnTo>
                  <a:lnTo>
                    <a:pt x="85579" y="123055"/>
                  </a:lnTo>
                  <a:lnTo>
                    <a:pt x="87257" y="123055"/>
                  </a:lnTo>
                  <a:lnTo>
                    <a:pt x="87257" y="119699"/>
                  </a:lnTo>
                  <a:lnTo>
                    <a:pt x="88935" y="119699"/>
                  </a:lnTo>
                  <a:lnTo>
                    <a:pt x="87257" y="119699"/>
                  </a:lnTo>
                  <a:lnTo>
                    <a:pt x="88935" y="119699"/>
                  </a:lnTo>
                  <a:lnTo>
                    <a:pt x="88935" y="118022"/>
                  </a:lnTo>
                  <a:lnTo>
                    <a:pt x="87257" y="116343"/>
                  </a:lnTo>
                  <a:lnTo>
                    <a:pt x="87257" y="114106"/>
                  </a:lnTo>
                  <a:lnTo>
                    <a:pt x="90614" y="114106"/>
                  </a:lnTo>
                  <a:lnTo>
                    <a:pt x="90614" y="110750"/>
                  </a:lnTo>
                  <a:lnTo>
                    <a:pt x="92292" y="110750"/>
                  </a:lnTo>
                  <a:lnTo>
                    <a:pt x="92292" y="109072"/>
                  </a:lnTo>
                  <a:lnTo>
                    <a:pt x="97885" y="109072"/>
                  </a:lnTo>
                  <a:lnTo>
                    <a:pt x="97885" y="105156"/>
                  </a:lnTo>
                  <a:lnTo>
                    <a:pt x="101241" y="105156"/>
                  </a:lnTo>
                  <a:lnTo>
                    <a:pt x="101241" y="98445"/>
                  </a:lnTo>
                  <a:lnTo>
                    <a:pt x="102919" y="98445"/>
                  </a:lnTo>
                  <a:lnTo>
                    <a:pt x="102919" y="89495"/>
                  </a:lnTo>
                  <a:lnTo>
                    <a:pt x="105156" y="87817"/>
                  </a:lnTo>
                  <a:lnTo>
                    <a:pt x="108512" y="87817"/>
                  </a:lnTo>
                  <a:lnTo>
                    <a:pt x="108512" y="85579"/>
                  </a:lnTo>
                  <a:lnTo>
                    <a:pt x="111869" y="85579"/>
                  </a:lnTo>
                  <a:lnTo>
                    <a:pt x="111869" y="73274"/>
                  </a:lnTo>
                  <a:lnTo>
                    <a:pt x="114106" y="73274"/>
                  </a:lnTo>
                  <a:lnTo>
                    <a:pt x="115784" y="71596"/>
                  </a:lnTo>
                  <a:lnTo>
                    <a:pt x="115784" y="69918"/>
                  </a:lnTo>
                  <a:lnTo>
                    <a:pt x="115784" y="69918"/>
                  </a:lnTo>
                  <a:lnTo>
                    <a:pt x="115784" y="68240"/>
                  </a:lnTo>
                  <a:lnTo>
                    <a:pt x="117462" y="68240"/>
                  </a:lnTo>
                  <a:lnTo>
                    <a:pt x="117462" y="66002"/>
                  </a:lnTo>
                  <a:lnTo>
                    <a:pt x="119140" y="66002"/>
                  </a:lnTo>
                  <a:lnTo>
                    <a:pt x="119140" y="57053"/>
                  </a:lnTo>
                  <a:lnTo>
                    <a:pt x="120818" y="57053"/>
                  </a:lnTo>
                  <a:lnTo>
                    <a:pt x="120818" y="55375"/>
                  </a:lnTo>
                  <a:lnTo>
                    <a:pt x="122496" y="55375"/>
                  </a:lnTo>
                  <a:lnTo>
                    <a:pt x="122496" y="50341"/>
                  </a:lnTo>
                  <a:lnTo>
                    <a:pt x="126411" y="50341"/>
                  </a:lnTo>
                  <a:lnTo>
                    <a:pt x="126411" y="46425"/>
                  </a:lnTo>
                  <a:lnTo>
                    <a:pt x="128089" y="46425"/>
                  </a:lnTo>
                  <a:lnTo>
                    <a:pt x="128089" y="44747"/>
                  </a:lnTo>
                  <a:lnTo>
                    <a:pt x="129768" y="44747"/>
                  </a:lnTo>
                  <a:lnTo>
                    <a:pt x="129768" y="43069"/>
                  </a:lnTo>
                  <a:lnTo>
                    <a:pt x="131446" y="44747"/>
                  </a:lnTo>
                  <a:lnTo>
                    <a:pt x="133683" y="44747"/>
                  </a:lnTo>
                  <a:lnTo>
                    <a:pt x="135361" y="43069"/>
                  </a:lnTo>
                  <a:lnTo>
                    <a:pt x="137039" y="43069"/>
                  </a:lnTo>
                  <a:lnTo>
                    <a:pt x="138717" y="41391"/>
                  </a:lnTo>
                  <a:lnTo>
                    <a:pt x="138717" y="39714"/>
                  </a:lnTo>
                  <a:lnTo>
                    <a:pt x="144310" y="39714"/>
                  </a:lnTo>
                  <a:lnTo>
                    <a:pt x="144310" y="34120"/>
                  </a:lnTo>
                  <a:lnTo>
                    <a:pt x="142632" y="34120"/>
                  </a:lnTo>
                  <a:lnTo>
                    <a:pt x="142632" y="32442"/>
                  </a:lnTo>
                  <a:lnTo>
                    <a:pt x="144310" y="32442"/>
                  </a:lnTo>
                  <a:lnTo>
                    <a:pt x="144310" y="23492"/>
                  </a:lnTo>
                  <a:lnTo>
                    <a:pt x="145988" y="23492"/>
                  </a:lnTo>
                  <a:lnTo>
                    <a:pt x="145988" y="21815"/>
                  </a:lnTo>
                  <a:lnTo>
                    <a:pt x="142632" y="21815"/>
                  </a:lnTo>
                  <a:lnTo>
                    <a:pt x="142632" y="17899"/>
                  </a:lnTo>
                  <a:lnTo>
                    <a:pt x="133683" y="17899"/>
                  </a:lnTo>
                  <a:lnTo>
                    <a:pt x="133683" y="7271"/>
                  </a:lnTo>
                  <a:lnTo>
                    <a:pt x="131446" y="3915"/>
                  </a:lnTo>
                  <a:lnTo>
                    <a:pt x="131446" y="0"/>
                  </a:lnTo>
                  <a:lnTo>
                    <a:pt x="140395" y="0"/>
                  </a:lnTo>
                  <a:lnTo>
                    <a:pt x="142632" y="2238"/>
                  </a:lnTo>
                  <a:lnTo>
                    <a:pt x="142632" y="7271"/>
                  </a:lnTo>
                  <a:lnTo>
                    <a:pt x="144310" y="7271"/>
                  </a:lnTo>
                  <a:lnTo>
                    <a:pt x="144310" y="8950"/>
                  </a:lnTo>
                  <a:lnTo>
                    <a:pt x="147666" y="8950"/>
                  </a:lnTo>
                  <a:lnTo>
                    <a:pt x="145988" y="8950"/>
                  </a:lnTo>
                  <a:lnTo>
                    <a:pt x="147666" y="8950"/>
                  </a:lnTo>
                  <a:lnTo>
                    <a:pt x="149345" y="11187"/>
                  </a:lnTo>
                  <a:lnTo>
                    <a:pt x="149345" y="16221"/>
                  </a:lnTo>
                  <a:lnTo>
                    <a:pt x="151023" y="16221"/>
                  </a:lnTo>
                  <a:lnTo>
                    <a:pt x="151023" y="25170"/>
                  </a:lnTo>
                  <a:lnTo>
                    <a:pt x="153260" y="25170"/>
                  </a:lnTo>
                  <a:lnTo>
                    <a:pt x="153260" y="23492"/>
                  </a:lnTo>
                  <a:lnTo>
                    <a:pt x="154938" y="23492"/>
                  </a:lnTo>
                  <a:lnTo>
                    <a:pt x="154938" y="30764"/>
                  </a:lnTo>
                  <a:lnTo>
                    <a:pt x="156616" y="30764"/>
                  </a:lnTo>
                  <a:lnTo>
                    <a:pt x="156616" y="32442"/>
                  </a:lnTo>
                  <a:lnTo>
                    <a:pt x="154938" y="32442"/>
                  </a:lnTo>
                  <a:lnTo>
                    <a:pt x="154938" y="35798"/>
                  </a:lnTo>
                  <a:lnTo>
                    <a:pt x="156616" y="35798"/>
                  </a:lnTo>
                  <a:lnTo>
                    <a:pt x="154938" y="37476"/>
                  </a:lnTo>
                  <a:lnTo>
                    <a:pt x="156616" y="37476"/>
                  </a:lnTo>
                  <a:lnTo>
                    <a:pt x="156616" y="39714"/>
                  </a:lnTo>
                  <a:lnTo>
                    <a:pt x="154938" y="39714"/>
                  </a:lnTo>
                  <a:lnTo>
                    <a:pt x="154938" y="48104"/>
                  </a:lnTo>
                  <a:lnTo>
                    <a:pt x="156616" y="48104"/>
                  </a:lnTo>
                  <a:lnTo>
                    <a:pt x="156616" y="50341"/>
                  </a:lnTo>
                  <a:lnTo>
                    <a:pt x="154938" y="50341"/>
                  </a:lnTo>
                  <a:lnTo>
                    <a:pt x="154938" y="57053"/>
                  </a:lnTo>
                  <a:lnTo>
                    <a:pt x="156616" y="57053"/>
                  </a:lnTo>
                  <a:lnTo>
                    <a:pt x="156616" y="62646"/>
                  </a:lnTo>
                  <a:lnTo>
                    <a:pt x="159972" y="62646"/>
                  </a:lnTo>
                  <a:lnTo>
                    <a:pt x="159972" y="68240"/>
                  </a:lnTo>
                  <a:lnTo>
                    <a:pt x="162209" y="68240"/>
                  </a:lnTo>
                  <a:lnTo>
                    <a:pt x="162209" y="69918"/>
                  </a:lnTo>
                  <a:lnTo>
                    <a:pt x="165565" y="69918"/>
                  </a:lnTo>
                  <a:lnTo>
                    <a:pt x="165565" y="73274"/>
                  </a:lnTo>
                  <a:lnTo>
                    <a:pt x="168922" y="73274"/>
                  </a:lnTo>
                  <a:lnTo>
                    <a:pt x="168922" y="74952"/>
                  </a:lnTo>
                  <a:lnTo>
                    <a:pt x="165565" y="74952"/>
                  </a:lnTo>
                  <a:lnTo>
                    <a:pt x="165565" y="76630"/>
                  </a:lnTo>
                  <a:lnTo>
                    <a:pt x="162209" y="76630"/>
                  </a:lnTo>
                  <a:lnTo>
                    <a:pt x="162209" y="74952"/>
                  </a:lnTo>
                  <a:lnTo>
                    <a:pt x="151023" y="74952"/>
                  </a:lnTo>
                  <a:lnTo>
                    <a:pt x="149345" y="76630"/>
                  </a:lnTo>
                  <a:lnTo>
                    <a:pt x="147666" y="76630"/>
                  </a:lnTo>
                  <a:lnTo>
                    <a:pt x="147666" y="74952"/>
                  </a:lnTo>
                  <a:lnTo>
                    <a:pt x="133683" y="74952"/>
                  </a:lnTo>
                  <a:lnTo>
                    <a:pt x="133683" y="78868"/>
                  </a:lnTo>
                  <a:lnTo>
                    <a:pt x="131446" y="78868"/>
                  </a:lnTo>
                  <a:lnTo>
                    <a:pt x="129768" y="80545"/>
                  </a:lnTo>
                  <a:lnTo>
                    <a:pt x="129768" y="83901"/>
                  </a:lnTo>
                  <a:lnTo>
                    <a:pt x="131446" y="85579"/>
                  </a:lnTo>
                  <a:lnTo>
                    <a:pt x="131446" y="87817"/>
                  </a:lnTo>
                  <a:lnTo>
                    <a:pt x="133683" y="87817"/>
                  </a:lnTo>
                  <a:lnTo>
                    <a:pt x="135361" y="89495"/>
                  </a:lnTo>
                  <a:lnTo>
                    <a:pt x="135361" y="91173"/>
                  </a:lnTo>
                  <a:lnTo>
                    <a:pt x="138717" y="91173"/>
                  </a:lnTo>
                  <a:lnTo>
                    <a:pt x="138717" y="92851"/>
                  </a:lnTo>
                  <a:lnTo>
                    <a:pt x="137039" y="92851"/>
                  </a:lnTo>
                  <a:lnTo>
                    <a:pt x="137039" y="94529"/>
                  </a:lnTo>
                  <a:lnTo>
                    <a:pt x="138717" y="94529"/>
                  </a:lnTo>
                  <a:lnTo>
                    <a:pt x="138717" y="96766"/>
                  </a:lnTo>
                  <a:lnTo>
                    <a:pt x="140395" y="96766"/>
                  </a:lnTo>
                  <a:lnTo>
                    <a:pt x="140395" y="98445"/>
                  </a:lnTo>
                  <a:lnTo>
                    <a:pt x="144310" y="98445"/>
                  </a:lnTo>
                  <a:lnTo>
                    <a:pt x="145988" y="101800"/>
                  </a:lnTo>
                  <a:lnTo>
                    <a:pt x="147666" y="103478"/>
                  </a:lnTo>
                  <a:lnTo>
                    <a:pt x="151023" y="103478"/>
                  </a:lnTo>
                  <a:lnTo>
                    <a:pt x="151023" y="105156"/>
                  </a:lnTo>
                  <a:lnTo>
                    <a:pt x="153260" y="105156"/>
                  </a:lnTo>
                  <a:lnTo>
                    <a:pt x="153260" y="107394"/>
                  </a:lnTo>
                  <a:lnTo>
                    <a:pt x="154938" y="107394"/>
                  </a:lnTo>
                  <a:lnTo>
                    <a:pt x="154938" y="109072"/>
                  </a:lnTo>
                  <a:lnTo>
                    <a:pt x="156616" y="109072"/>
                  </a:lnTo>
                  <a:lnTo>
                    <a:pt x="156616" y="110750"/>
                  </a:lnTo>
                  <a:lnTo>
                    <a:pt x="158294" y="110750"/>
                  </a:lnTo>
                  <a:lnTo>
                    <a:pt x="158294" y="112428"/>
                  </a:lnTo>
                  <a:lnTo>
                    <a:pt x="159972" y="112428"/>
                  </a:lnTo>
                  <a:lnTo>
                    <a:pt x="159972" y="116343"/>
                  </a:lnTo>
                  <a:lnTo>
                    <a:pt x="162209" y="121377"/>
                  </a:lnTo>
                  <a:lnTo>
                    <a:pt x="162209" y="123055"/>
                  </a:lnTo>
                  <a:lnTo>
                    <a:pt x="163887" y="123055"/>
                  </a:lnTo>
                  <a:lnTo>
                    <a:pt x="163887" y="126971"/>
                  </a:lnTo>
                  <a:lnTo>
                    <a:pt x="165565" y="126971"/>
                  </a:lnTo>
                  <a:lnTo>
                    <a:pt x="165565" y="128649"/>
                  </a:lnTo>
                  <a:lnTo>
                    <a:pt x="167243" y="128649"/>
                  </a:lnTo>
                  <a:lnTo>
                    <a:pt x="167243" y="133683"/>
                  </a:lnTo>
                  <a:lnTo>
                    <a:pt x="165565" y="133683"/>
                  </a:lnTo>
                  <a:lnTo>
                    <a:pt x="165565" y="137599"/>
                  </a:lnTo>
                  <a:lnTo>
                    <a:pt x="162209" y="137599"/>
                  </a:lnTo>
                  <a:lnTo>
                    <a:pt x="162209" y="139276"/>
                  </a:lnTo>
                  <a:lnTo>
                    <a:pt x="159972" y="139276"/>
                  </a:lnTo>
                  <a:lnTo>
                    <a:pt x="159972" y="140954"/>
                  </a:lnTo>
                  <a:lnTo>
                    <a:pt x="158294" y="140954"/>
                  </a:lnTo>
                  <a:lnTo>
                    <a:pt x="158294" y="146548"/>
                  </a:lnTo>
                  <a:lnTo>
                    <a:pt x="156616" y="146548"/>
                  </a:lnTo>
                  <a:lnTo>
                    <a:pt x="156616" y="149904"/>
                  </a:lnTo>
                  <a:lnTo>
                    <a:pt x="154938" y="149904"/>
                  </a:lnTo>
                  <a:lnTo>
                    <a:pt x="154938" y="153819"/>
                  </a:lnTo>
                  <a:lnTo>
                    <a:pt x="151023" y="153819"/>
                  </a:lnTo>
                  <a:lnTo>
                    <a:pt x="151023" y="157176"/>
                  </a:lnTo>
                  <a:lnTo>
                    <a:pt x="149345" y="158853"/>
                  </a:lnTo>
                  <a:lnTo>
                    <a:pt x="149345" y="162209"/>
                  </a:lnTo>
                  <a:lnTo>
                    <a:pt x="147666" y="164447"/>
                  </a:lnTo>
                  <a:lnTo>
                    <a:pt x="147666" y="166125"/>
                  </a:lnTo>
                  <a:lnTo>
                    <a:pt x="144310" y="167803"/>
                  </a:lnTo>
                  <a:lnTo>
                    <a:pt x="142632" y="167803"/>
                  </a:lnTo>
                  <a:lnTo>
                    <a:pt x="142632" y="169481"/>
                  </a:lnTo>
                  <a:lnTo>
                    <a:pt x="138717" y="169481"/>
                  </a:lnTo>
                  <a:lnTo>
                    <a:pt x="138717" y="171159"/>
                  </a:lnTo>
                  <a:lnTo>
                    <a:pt x="140395" y="173396"/>
                  </a:lnTo>
                  <a:lnTo>
                    <a:pt x="144310" y="173396"/>
                  </a:lnTo>
                  <a:lnTo>
                    <a:pt x="144310" y="185702"/>
                  </a:lnTo>
                  <a:lnTo>
                    <a:pt x="142632" y="185702"/>
                  </a:lnTo>
                  <a:lnTo>
                    <a:pt x="142632" y="190736"/>
                  </a:lnTo>
                  <a:lnTo>
                    <a:pt x="145988" y="190736"/>
                  </a:lnTo>
                  <a:lnTo>
                    <a:pt x="145988" y="199685"/>
                  </a:lnTo>
                  <a:lnTo>
                    <a:pt x="145988" y="199685"/>
                  </a:lnTo>
                  <a:lnTo>
                    <a:pt x="145988" y="201923"/>
                  </a:lnTo>
                  <a:lnTo>
                    <a:pt x="147666" y="201923"/>
                  </a:lnTo>
                  <a:lnTo>
                    <a:pt x="147666" y="205279"/>
                  </a:lnTo>
                  <a:lnTo>
                    <a:pt x="149345" y="205279"/>
                  </a:lnTo>
                  <a:lnTo>
                    <a:pt x="149345" y="208635"/>
                  </a:lnTo>
                  <a:lnTo>
                    <a:pt x="153260" y="208635"/>
                  </a:lnTo>
                  <a:lnTo>
                    <a:pt x="154938" y="210872"/>
                  </a:lnTo>
                  <a:lnTo>
                    <a:pt x="154938" y="214228"/>
                  </a:lnTo>
                  <a:lnTo>
                    <a:pt x="156616" y="214228"/>
                  </a:lnTo>
                  <a:lnTo>
                    <a:pt x="154938" y="215906"/>
                  </a:lnTo>
                  <a:lnTo>
                    <a:pt x="156616" y="215906"/>
                  </a:lnTo>
                  <a:lnTo>
                    <a:pt x="156616" y="217584"/>
                  </a:lnTo>
                  <a:lnTo>
                    <a:pt x="154938" y="217584"/>
                  </a:lnTo>
                  <a:lnTo>
                    <a:pt x="154938" y="219262"/>
                  </a:lnTo>
                  <a:lnTo>
                    <a:pt x="156616" y="221500"/>
                  </a:lnTo>
                  <a:lnTo>
                    <a:pt x="156616" y="223178"/>
                  </a:lnTo>
                  <a:lnTo>
                    <a:pt x="159972" y="226534"/>
                  </a:lnTo>
                  <a:lnTo>
                    <a:pt x="162209" y="230449"/>
                  </a:lnTo>
                  <a:lnTo>
                    <a:pt x="165565" y="232127"/>
                  </a:lnTo>
                  <a:lnTo>
                    <a:pt x="165565" y="233805"/>
                  </a:lnTo>
                  <a:lnTo>
                    <a:pt x="167243" y="235483"/>
                  </a:lnTo>
                  <a:lnTo>
                    <a:pt x="171159" y="239399"/>
                  </a:lnTo>
                  <a:lnTo>
                    <a:pt x="172837" y="241077"/>
                  </a:lnTo>
                  <a:lnTo>
                    <a:pt x="174515" y="241077"/>
                  </a:lnTo>
                  <a:lnTo>
                    <a:pt x="174515" y="242755"/>
                  </a:lnTo>
                  <a:lnTo>
                    <a:pt x="176193" y="242755"/>
                  </a:lnTo>
                  <a:lnTo>
                    <a:pt x="176193" y="244433"/>
                  </a:lnTo>
                  <a:lnTo>
                    <a:pt x="177871" y="244433"/>
                  </a:lnTo>
                  <a:lnTo>
                    <a:pt x="177871" y="246111"/>
                  </a:lnTo>
                  <a:lnTo>
                    <a:pt x="179549" y="246111"/>
                  </a:lnTo>
                  <a:lnTo>
                    <a:pt x="179549" y="247789"/>
                  </a:lnTo>
                  <a:lnTo>
                    <a:pt x="177871" y="247789"/>
                  </a:lnTo>
                  <a:lnTo>
                    <a:pt x="177871" y="250026"/>
                  </a:lnTo>
                  <a:lnTo>
                    <a:pt x="179549" y="250026"/>
                  </a:lnTo>
                  <a:lnTo>
                    <a:pt x="179549" y="251704"/>
                  </a:lnTo>
                  <a:lnTo>
                    <a:pt x="177871" y="251704"/>
                  </a:lnTo>
                  <a:lnTo>
                    <a:pt x="179549" y="253382"/>
                  </a:lnTo>
                  <a:lnTo>
                    <a:pt x="177871" y="255060"/>
                  </a:lnTo>
                  <a:lnTo>
                    <a:pt x="179549" y="255060"/>
                  </a:lnTo>
                  <a:lnTo>
                    <a:pt x="179549" y="258976"/>
                  </a:lnTo>
                  <a:lnTo>
                    <a:pt x="181786" y="260654"/>
                  </a:lnTo>
                  <a:lnTo>
                    <a:pt x="181786" y="262332"/>
                  </a:lnTo>
                  <a:lnTo>
                    <a:pt x="179549" y="262332"/>
                  </a:lnTo>
                  <a:lnTo>
                    <a:pt x="179549" y="265688"/>
                  </a:lnTo>
                  <a:lnTo>
                    <a:pt x="177871" y="265688"/>
                  </a:lnTo>
                  <a:lnTo>
                    <a:pt x="177871" y="267925"/>
                  </a:lnTo>
                  <a:lnTo>
                    <a:pt x="179549" y="269603"/>
                  </a:lnTo>
                  <a:lnTo>
                    <a:pt x="179549" y="274637"/>
                  </a:lnTo>
                  <a:lnTo>
                    <a:pt x="177871" y="2746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6530C51-318F-FFD9-6492-204C5FB0E161}"/>
                </a:ext>
              </a:extLst>
            </p:cNvPr>
            <p:cNvSpPr/>
            <p:nvPr/>
          </p:nvSpPr>
          <p:spPr>
            <a:xfrm>
              <a:off x="2616918" y="3032926"/>
              <a:ext cx="37476" cy="16220"/>
            </a:xfrm>
            <a:custGeom>
              <a:avLst/>
              <a:gdLst>
                <a:gd name="csX0" fmla="*/ 30205 w 37476"/>
                <a:gd name="csY0" fmla="*/ 16221 h 16220"/>
                <a:gd name="csX1" fmla="*/ 30205 w 37476"/>
                <a:gd name="csY1" fmla="*/ 14543 h 16220"/>
                <a:gd name="csX2" fmla="*/ 28527 w 37476"/>
                <a:gd name="csY2" fmla="*/ 14543 h 16220"/>
                <a:gd name="csX3" fmla="*/ 30205 w 37476"/>
                <a:gd name="csY3" fmla="*/ 14543 h 16220"/>
                <a:gd name="csX4" fmla="*/ 28527 w 37476"/>
                <a:gd name="csY4" fmla="*/ 14543 h 16220"/>
                <a:gd name="csX5" fmla="*/ 26849 w 37476"/>
                <a:gd name="csY5" fmla="*/ 14543 h 16220"/>
                <a:gd name="csX6" fmla="*/ 25170 w 37476"/>
                <a:gd name="csY6" fmla="*/ 14543 h 16220"/>
                <a:gd name="csX7" fmla="*/ 25170 w 37476"/>
                <a:gd name="csY7" fmla="*/ 12865 h 16220"/>
                <a:gd name="csX8" fmla="*/ 23492 w 37476"/>
                <a:gd name="csY8" fmla="*/ 12865 h 16220"/>
                <a:gd name="csX9" fmla="*/ 23492 w 37476"/>
                <a:gd name="csY9" fmla="*/ 10627 h 16220"/>
                <a:gd name="csX10" fmla="*/ 21815 w 37476"/>
                <a:gd name="csY10" fmla="*/ 10627 h 16220"/>
                <a:gd name="csX11" fmla="*/ 19577 w 37476"/>
                <a:gd name="csY11" fmla="*/ 10627 h 16220"/>
                <a:gd name="csX12" fmla="*/ 19577 w 37476"/>
                <a:gd name="csY12" fmla="*/ 8949 h 16220"/>
                <a:gd name="csX13" fmla="*/ 17899 w 37476"/>
                <a:gd name="csY13" fmla="*/ 8949 h 16220"/>
                <a:gd name="csX14" fmla="*/ 16221 w 37476"/>
                <a:gd name="csY14" fmla="*/ 8949 h 16220"/>
                <a:gd name="csX15" fmla="*/ 17899 w 37476"/>
                <a:gd name="csY15" fmla="*/ 8949 h 16220"/>
                <a:gd name="csX16" fmla="*/ 16221 w 37476"/>
                <a:gd name="csY16" fmla="*/ 8949 h 16220"/>
                <a:gd name="csX17" fmla="*/ 16221 w 37476"/>
                <a:gd name="csY17" fmla="*/ 7271 h 16220"/>
                <a:gd name="csX18" fmla="*/ 14543 w 37476"/>
                <a:gd name="csY18" fmla="*/ 7271 h 16220"/>
                <a:gd name="csX19" fmla="*/ 12865 w 37476"/>
                <a:gd name="csY19" fmla="*/ 7271 h 16220"/>
                <a:gd name="csX20" fmla="*/ 10628 w 37476"/>
                <a:gd name="csY20" fmla="*/ 7271 h 16220"/>
                <a:gd name="csX21" fmla="*/ 8950 w 37476"/>
                <a:gd name="csY21" fmla="*/ 5593 h 16220"/>
                <a:gd name="csX22" fmla="*/ 7272 w 37476"/>
                <a:gd name="csY22" fmla="*/ 5593 h 16220"/>
                <a:gd name="csX23" fmla="*/ 5593 w 37476"/>
                <a:gd name="csY23" fmla="*/ 5593 h 16220"/>
                <a:gd name="csX24" fmla="*/ 5593 w 37476"/>
                <a:gd name="csY24" fmla="*/ 3915 h 16220"/>
                <a:gd name="csX25" fmla="*/ 3915 w 37476"/>
                <a:gd name="csY25" fmla="*/ 3915 h 16220"/>
                <a:gd name="csX26" fmla="*/ 3915 w 37476"/>
                <a:gd name="csY26" fmla="*/ 5593 h 16220"/>
                <a:gd name="csX27" fmla="*/ 1678 w 37476"/>
                <a:gd name="csY27" fmla="*/ 5593 h 16220"/>
                <a:gd name="csX28" fmla="*/ 1678 w 37476"/>
                <a:gd name="csY28" fmla="*/ 3915 h 16220"/>
                <a:gd name="csX29" fmla="*/ 0 w 37476"/>
                <a:gd name="csY29" fmla="*/ 3915 h 16220"/>
                <a:gd name="csX30" fmla="*/ 0 w 37476"/>
                <a:gd name="csY30" fmla="*/ 1678 h 16220"/>
                <a:gd name="csX31" fmla="*/ 1678 w 37476"/>
                <a:gd name="csY31" fmla="*/ 1678 h 16220"/>
                <a:gd name="csX32" fmla="*/ 3915 w 37476"/>
                <a:gd name="csY32" fmla="*/ 1678 h 16220"/>
                <a:gd name="csX33" fmla="*/ 5593 w 37476"/>
                <a:gd name="csY33" fmla="*/ 1678 h 16220"/>
                <a:gd name="csX34" fmla="*/ 5593 w 37476"/>
                <a:gd name="csY34" fmla="*/ 0 h 16220"/>
                <a:gd name="csX35" fmla="*/ 7272 w 37476"/>
                <a:gd name="csY35" fmla="*/ 0 h 16220"/>
                <a:gd name="csX36" fmla="*/ 7272 w 37476"/>
                <a:gd name="csY36" fmla="*/ 0 h 16220"/>
                <a:gd name="csX37" fmla="*/ 8950 w 37476"/>
                <a:gd name="csY37" fmla="*/ 0 h 16220"/>
                <a:gd name="csX38" fmla="*/ 8950 w 37476"/>
                <a:gd name="csY38" fmla="*/ 1678 h 16220"/>
                <a:gd name="csX39" fmla="*/ 10628 w 37476"/>
                <a:gd name="csY39" fmla="*/ 3915 h 16220"/>
                <a:gd name="csX40" fmla="*/ 10628 w 37476"/>
                <a:gd name="csY40" fmla="*/ 3915 h 16220"/>
                <a:gd name="csX41" fmla="*/ 12865 w 37476"/>
                <a:gd name="csY41" fmla="*/ 3915 h 16220"/>
                <a:gd name="csX42" fmla="*/ 14543 w 37476"/>
                <a:gd name="csY42" fmla="*/ 3915 h 16220"/>
                <a:gd name="csX43" fmla="*/ 14543 w 37476"/>
                <a:gd name="csY43" fmla="*/ 3915 h 16220"/>
                <a:gd name="csX44" fmla="*/ 14543 w 37476"/>
                <a:gd name="csY44" fmla="*/ 1678 h 16220"/>
                <a:gd name="csX45" fmla="*/ 16221 w 37476"/>
                <a:gd name="csY45" fmla="*/ 1678 h 16220"/>
                <a:gd name="csX46" fmla="*/ 17899 w 37476"/>
                <a:gd name="csY46" fmla="*/ 1678 h 16220"/>
                <a:gd name="csX47" fmla="*/ 19577 w 37476"/>
                <a:gd name="csY47" fmla="*/ 0 h 16220"/>
                <a:gd name="csX48" fmla="*/ 21815 w 37476"/>
                <a:gd name="csY48" fmla="*/ 0 h 16220"/>
                <a:gd name="csX49" fmla="*/ 21815 w 37476"/>
                <a:gd name="csY49" fmla="*/ 1678 h 16220"/>
                <a:gd name="csX50" fmla="*/ 23492 w 37476"/>
                <a:gd name="csY50" fmla="*/ 1678 h 16220"/>
                <a:gd name="csX51" fmla="*/ 23492 w 37476"/>
                <a:gd name="csY51" fmla="*/ 3915 h 16220"/>
                <a:gd name="csX52" fmla="*/ 25170 w 37476"/>
                <a:gd name="csY52" fmla="*/ 3915 h 16220"/>
                <a:gd name="csX53" fmla="*/ 25170 w 37476"/>
                <a:gd name="csY53" fmla="*/ 1678 h 16220"/>
                <a:gd name="csX54" fmla="*/ 26849 w 37476"/>
                <a:gd name="csY54" fmla="*/ 1678 h 16220"/>
                <a:gd name="csX55" fmla="*/ 26849 w 37476"/>
                <a:gd name="csY55" fmla="*/ 0 h 16220"/>
                <a:gd name="csX56" fmla="*/ 28527 w 37476"/>
                <a:gd name="csY56" fmla="*/ 0 h 16220"/>
                <a:gd name="csX57" fmla="*/ 30205 w 37476"/>
                <a:gd name="csY57" fmla="*/ 0 h 16220"/>
                <a:gd name="csX58" fmla="*/ 30205 w 37476"/>
                <a:gd name="csY58" fmla="*/ 1678 h 16220"/>
                <a:gd name="csX59" fmla="*/ 30205 w 37476"/>
                <a:gd name="csY59" fmla="*/ 3915 h 16220"/>
                <a:gd name="csX60" fmla="*/ 32442 w 37476"/>
                <a:gd name="csY60" fmla="*/ 3915 h 16220"/>
                <a:gd name="csX61" fmla="*/ 32442 w 37476"/>
                <a:gd name="csY61" fmla="*/ 5593 h 16220"/>
                <a:gd name="csX62" fmla="*/ 32442 w 37476"/>
                <a:gd name="csY62" fmla="*/ 5593 h 16220"/>
                <a:gd name="csX63" fmla="*/ 34120 w 37476"/>
                <a:gd name="csY63" fmla="*/ 5593 h 16220"/>
                <a:gd name="csX64" fmla="*/ 35798 w 37476"/>
                <a:gd name="csY64" fmla="*/ 3915 h 16220"/>
                <a:gd name="csX65" fmla="*/ 35798 w 37476"/>
                <a:gd name="csY65" fmla="*/ 5593 h 16220"/>
                <a:gd name="csX66" fmla="*/ 37476 w 37476"/>
                <a:gd name="csY66" fmla="*/ 5593 h 16220"/>
                <a:gd name="csX67" fmla="*/ 37476 w 37476"/>
                <a:gd name="csY67" fmla="*/ 7271 h 16220"/>
                <a:gd name="csX68" fmla="*/ 37476 w 37476"/>
                <a:gd name="csY68" fmla="*/ 8949 h 16220"/>
                <a:gd name="csX69" fmla="*/ 35798 w 37476"/>
                <a:gd name="csY69" fmla="*/ 10627 h 16220"/>
                <a:gd name="csX70" fmla="*/ 34120 w 37476"/>
                <a:gd name="csY70" fmla="*/ 12865 h 16220"/>
                <a:gd name="csX71" fmla="*/ 34120 w 37476"/>
                <a:gd name="csY71" fmla="*/ 14543 h 16220"/>
                <a:gd name="csX72" fmla="*/ 32442 w 37476"/>
                <a:gd name="csY72" fmla="*/ 14543 h 16220"/>
                <a:gd name="csX73" fmla="*/ 32442 w 37476"/>
                <a:gd name="csY73" fmla="*/ 16221 h 16220"/>
                <a:gd name="csX74" fmla="*/ 30205 w 37476"/>
                <a:gd name="csY74" fmla="*/ 16221 h 16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</a:cxnLst>
              <a:rect l="l" t="t" r="r" b="b"/>
              <a:pathLst>
                <a:path w="37476" h="16220">
                  <a:moveTo>
                    <a:pt x="30205" y="16221"/>
                  </a:moveTo>
                  <a:lnTo>
                    <a:pt x="30205" y="14543"/>
                  </a:lnTo>
                  <a:lnTo>
                    <a:pt x="28527" y="14543"/>
                  </a:lnTo>
                  <a:lnTo>
                    <a:pt x="30205" y="14543"/>
                  </a:lnTo>
                  <a:lnTo>
                    <a:pt x="28527" y="14543"/>
                  </a:lnTo>
                  <a:lnTo>
                    <a:pt x="26849" y="14543"/>
                  </a:lnTo>
                  <a:lnTo>
                    <a:pt x="25170" y="14543"/>
                  </a:lnTo>
                  <a:lnTo>
                    <a:pt x="25170" y="12865"/>
                  </a:lnTo>
                  <a:lnTo>
                    <a:pt x="23492" y="12865"/>
                  </a:lnTo>
                  <a:lnTo>
                    <a:pt x="23492" y="10627"/>
                  </a:lnTo>
                  <a:lnTo>
                    <a:pt x="21815" y="10627"/>
                  </a:lnTo>
                  <a:lnTo>
                    <a:pt x="19577" y="10627"/>
                  </a:lnTo>
                  <a:lnTo>
                    <a:pt x="19577" y="8949"/>
                  </a:lnTo>
                  <a:lnTo>
                    <a:pt x="17899" y="8949"/>
                  </a:lnTo>
                  <a:lnTo>
                    <a:pt x="16221" y="8949"/>
                  </a:lnTo>
                  <a:lnTo>
                    <a:pt x="17899" y="8949"/>
                  </a:lnTo>
                  <a:lnTo>
                    <a:pt x="16221" y="8949"/>
                  </a:lnTo>
                  <a:lnTo>
                    <a:pt x="16221" y="7271"/>
                  </a:lnTo>
                  <a:lnTo>
                    <a:pt x="14543" y="7271"/>
                  </a:lnTo>
                  <a:lnTo>
                    <a:pt x="12865" y="7271"/>
                  </a:lnTo>
                  <a:lnTo>
                    <a:pt x="10628" y="7271"/>
                  </a:lnTo>
                  <a:lnTo>
                    <a:pt x="8950" y="5593"/>
                  </a:lnTo>
                  <a:lnTo>
                    <a:pt x="7272" y="5593"/>
                  </a:lnTo>
                  <a:lnTo>
                    <a:pt x="5593" y="5593"/>
                  </a:lnTo>
                  <a:lnTo>
                    <a:pt x="5593" y="3915"/>
                  </a:lnTo>
                  <a:lnTo>
                    <a:pt x="3915" y="3915"/>
                  </a:lnTo>
                  <a:lnTo>
                    <a:pt x="3915" y="5593"/>
                  </a:lnTo>
                  <a:lnTo>
                    <a:pt x="1678" y="5593"/>
                  </a:lnTo>
                  <a:lnTo>
                    <a:pt x="1678" y="3915"/>
                  </a:lnTo>
                  <a:lnTo>
                    <a:pt x="0" y="3915"/>
                  </a:lnTo>
                  <a:lnTo>
                    <a:pt x="0" y="1678"/>
                  </a:lnTo>
                  <a:lnTo>
                    <a:pt x="1678" y="1678"/>
                  </a:lnTo>
                  <a:lnTo>
                    <a:pt x="3915" y="1678"/>
                  </a:lnTo>
                  <a:lnTo>
                    <a:pt x="5593" y="1678"/>
                  </a:lnTo>
                  <a:lnTo>
                    <a:pt x="5593" y="0"/>
                  </a:lnTo>
                  <a:lnTo>
                    <a:pt x="7272" y="0"/>
                  </a:lnTo>
                  <a:lnTo>
                    <a:pt x="7272" y="0"/>
                  </a:lnTo>
                  <a:lnTo>
                    <a:pt x="8950" y="0"/>
                  </a:lnTo>
                  <a:lnTo>
                    <a:pt x="8950" y="1678"/>
                  </a:lnTo>
                  <a:lnTo>
                    <a:pt x="10628" y="3915"/>
                  </a:lnTo>
                  <a:lnTo>
                    <a:pt x="10628" y="3915"/>
                  </a:lnTo>
                  <a:lnTo>
                    <a:pt x="12865" y="3915"/>
                  </a:lnTo>
                  <a:lnTo>
                    <a:pt x="14543" y="3915"/>
                  </a:lnTo>
                  <a:lnTo>
                    <a:pt x="14543" y="3915"/>
                  </a:lnTo>
                  <a:lnTo>
                    <a:pt x="14543" y="1678"/>
                  </a:lnTo>
                  <a:lnTo>
                    <a:pt x="16221" y="1678"/>
                  </a:lnTo>
                  <a:lnTo>
                    <a:pt x="17899" y="1678"/>
                  </a:lnTo>
                  <a:lnTo>
                    <a:pt x="19577" y="0"/>
                  </a:lnTo>
                  <a:lnTo>
                    <a:pt x="21815" y="0"/>
                  </a:lnTo>
                  <a:lnTo>
                    <a:pt x="21815" y="1678"/>
                  </a:lnTo>
                  <a:lnTo>
                    <a:pt x="23492" y="1678"/>
                  </a:lnTo>
                  <a:lnTo>
                    <a:pt x="23492" y="3915"/>
                  </a:lnTo>
                  <a:lnTo>
                    <a:pt x="25170" y="3915"/>
                  </a:lnTo>
                  <a:lnTo>
                    <a:pt x="25170" y="1678"/>
                  </a:lnTo>
                  <a:lnTo>
                    <a:pt x="26849" y="1678"/>
                  </a:lnTo>
                  <a:lnTo>
                    <a:pt x="26849" y="0"/>
                  </a:lnTo>
                  <a:lnTo>
                    <a:pt x="28527" y="0"/>
                  </a:lnTo>
                  <a:lnTo>
                    <a:pt x="30205" y="0"/>
                  </a:lnTo>
                  <a:lnTo>
                    <a:pt x="30205" y="1678"/>
                  </a:lnTo>
                  <a:lnTo>
                    <a:pt x="30205" y="3915"/>
                  </a:lnTo>
                  <a:lnTo>
                    <a:pt x="32442" y="3915"/>
                  </a:lnTo>
                  <a:lnTo>
                    <a:pt x="32442" y="5593"/>
                  </a:lnTo>
                  <a:lnTo>
                    <a:pt x="32442" y="5593"/>
                  </a:lnTo>
                  <a:lnTo>
                    <a:pt x="34120" y="5593"/>
                  </a:lnTo>
                  <a:lnTo>
                    <a:pt x="35798" y="3915"/>
                  </a:lnTo>
                  <a:lnTo>
                    <a:pt x="35798" y="5593"/>
                  </a:lnTo>
                  <a:lnTo>
                    <a:pt x="37476" y="5593"/>
                  </a:lnTo>
                  <a:lnTo>
                    <a:pt x="37476" y="7271"/>
                  </a:lnTo>
                  <a:lnTo>
                    <a:pt x="37476" y="8949"/>
                  </a:lnTo>
                  <a:lnTo>
                    <a:pt x="35798" y="10627"/>
                  </a:lnTo>
                  <a:lnTo>
                    <a:pt x="34120" y="12865"/>
                  </a:lnTo>
                  <a:lnTo>
                    <a:pt x="34120" y="14543"/>
                  </a:lnTo>
                  <a:lnTo>
                    <a:pt x="32442" y="14543"/>
                  </a:lnTo>
                  <a:lnTo>
                    <a:pt x="32442" y="16221"/>
                  </a:lnTo>
                  <a:lnTo>
                    <a:pt x="30205" y="1622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FC4473D-412A-857F-3608-1727502E3255}"/>
                </a:ext>
              </a:extLst>
            </p:cNvPr>
            <p:cNvSpPr/>
            <p:nvPr/>
          </p:nvSpPr>
          <p:spPr>
            <a:xfrm>
              <a:off x="3064393" y="2995450"/>
              <a:ext cx="57053" cy="39153"/>
            </a:xfrm>
            <a:custGeom>
              <a:avLst/>
              <a:gdLst>
                <a:gd name="csX0" fmla="*/ 39154 w 57053"/>
                <a:gd name="csY0" fmla="*/ 39154 h 39153"/>
                <a:gd name="csX1" fmla="*/ 39154 w 57053"/>
                <a:gd name="csY1" fmla="*/ 37476 h 39153"/>
                <a:gd name="csX2" fmla="*/ 37476 w 57053"/>
                <a:gd name="csY2" fmla="*/ 37476 h 39153"/>
                <a:gd name="csX3" fmla="*/ 37476 w 57053"/>
                <a:gd name="csY3" fmla="*/ 35798 h 39153"/>
                <a:gd name="csX4" fmla="*/ 35798 w 57053"/>
                <a:gd name="csY4" fmla="*/ 35798 h 39153"/>
                <a:gd name="csX5" fmla="*/ 35798 w 57053"/>
                <a:gd name="csY5" fmla="*/ 34120 h 39153"/>
                <a:gd name="csX6" fmla="*/ 37476 w 57053"/>
                <a:gd name="csY6" fmla="*/ 34120 h 39153"/>
                <a:gd name="csX7" fmla="*/ 37476 w 57053"/>
                <a:gd name="csY7" fmla="*/ 32442 h 39153"/>
                <a:gd name="csX8" fmla="*/ 37476 w 57053"/>
                <a:gd name="csY8" fmla="*/ 30764 h 39153"/>
                <a:gd name="csX9" fmla="*/ 35798 w 57053"/>
                <a:gd name="csY9" fmla="*/ 30764 h 39153"/>
                <a:gd name="csX10" fmla="*/ 34120 w 57053"/>
                <a:gd name="csY10" fmla="*/ 30764 h 39153"/>
                <a:gd name="csX11" fmla="*/ 32442 w 57053"/>
                <a:gd name="csY11" fmla="*/ 30764 h 39153"/>
                <a:gd name="csX12" fmla="*/ 30764 w 57053"/>
                <a:gd name="csY12" fmla="*/ 30764 h 39153"/>
                <a:gd name="csX13" fmla="*/ 28526 w 57053"/>
                <a:gd name="csY13" fmla="*/ 30764 h 39153"/>
                <a:gd name="csX14" fmla="*/ 30764 w 57053"/>
                <a:gd name="csY14" fmla="*/ 30764 h 39153"/>
                <a:gd name="csX15" fmla="*/ 30764 w 57053"/>
                <a:gd name="csY15" fmla="*/ 30764 h 39153"/>
                <a:gd name="csX16" fmla="*/ 28526 w 57053"/>
                <a:gd name="csY16" fmla="*/ 30764 h 39153"/>
                <a:gd name="csX17" fmla="*/ 28526 w 57053"/>
                <a:gd name="csY17" fmla="*/ 32442 h 39153"/>
                <a:gd name="csX18" fmla="*/ 26848 w 57053"/>
                <a:gd name="csY18" fmla="*/ 30764 h 39153"/>
                <a:gd name="csX19" fmla="*/ 25170 w 57053"/>
                <a:gd name="csY19" fmla="*/ 30764 h 39153"/>
                <a:gd name="csX20" fmla="*/ 23492 w 57053"/>
                <a:gd name="csY20" fmla="*/ 30764 h 39153"/>
                <a:gd name="csX21" fmla="*/ 21814 w 57053"/>
                <a:gd name="csY21" fmla="*/ 30764 h 39153"/>
                <a:gd name="csX22" fmla="*/ 21814 w 57053"/>
                <a:gd name="csY22" fmla="*/ 28527 h 39153"/>
                <a:gd name="csX23" fmla="*/ 21814 w 57053"/>
                <a:gd name="csY23" fmla="*/ 30764 h 39153"/>
                <a:gd name="csX24" fmla="*/ 21814 w 57053"/>
                <a:gd name="csY24" fmla="*/ 28527 h 39153"/>
                <a:gd name="csX25" fmla="*/ 19577 w 57053"/>
                <a:gd name="csY25" fmla="*/ 28527 h 39153"/>
                <a:gd name="csX26" fmla="*/ 17899 w 57053"/>
                <a:gd name="csY26" fmla="*/ 28527 h 39153"/>
                <a:gd name="csX27" fmla="*/ 17899 w 57053"/>
                <a:gd name="csY27" fmla="*/ 26848 h 39153"/>
                <a:gd name="csX28" fmla="*/ 16221 w 57053"/>
                <a:gd name="csY28" fmla="*/ 26848 h 39153"/>
                <a:gd name="csX29" fmla="*/ 16221 w 57053"/>
                <a:gd name="csY29" fmla="*/ 25170 h 39153"/>
                <a:gd name="csX30" fmla="*/ 16221 w 57053"/>
                <a:gd name="csY30" fmla="*/ 25170 h 39153"/>
                <a:gd name="csX31" fmla="*/ 16221 w 57053"/>
                <a:gd name="csY31" fmla="*/ 23492 h 39153"/>
                <a:gd name="csX32" fmla="*/ 14543 w 57053"/>
                <a:gd name="csY32" fmla="*/ 23492 h 39153"/>
                <a:gd name="csX33" fmla="*/ 12865 w 57053"/>
                <a:gd name="csY33" fmla="*/ 23492 h 39153"/>
                <a:gd name="csX34" fmla="*/ 10627 w 57053"/>
                <a:gd name="csY34" fmla="*/ 23492 h 39153"/>
                <a:gd name="csX35" fmla="*/ 8949 w 57053"/>
                <a:gd name="csY35" fmla="*/ 23492 h 39153"/>
                <a:gd name="csX36" fmla="*/ 7271 w 57053"/>
                <a:gd name="csY36" fmla="*/ 23492 h 39153"/>
                <a:gd name="csX37" fmla="*/ 7271 w 57053"/>
                <a:gd name="csY37" fmla="*/ 21814 h 39153"/>
                <a:gd name="csX38" fmla="*/ 7271 w 57053"/>
                <a:gd name="csY38" fmla="*/ 19577 h 39153"/>
                <a:gd name="csX39" fmla="*/ 7271 w 57053"/>
                <a:gd name="csY39" fmla="*/ 17899 h 39153"/>
                <a:gd name="csX40" fmla="*/ 8949 w 57053"/>
                <a:gd name="csY40" fmla="*/ 17899 h 39153"/>
                <a:gd name="csX41" fmla="*/ 8949 w 57053"/>
                <a:gd name="csY41" fmla="*/ 16221 h 39153"/>
                <a:gd name="csX42" fmla="*/ 7271 w 57053"/>
                <a:gd name="csY42" fmla="*/ 16221 h 39153"/>
                <a:gd name="csX43" fmla="*/ 8949 w 57053"/>
                <a:gd name="csY43" fmla="*/ 16221 h 39153"/>
                <a:gd name="csX44" fmla="*/ 7271 w 57053"/>
                <a:gd name="csY44" fmla="*/ 16221 h 39153"/>
                <a:gd name="csX45" fmla="*/ 5593 w 57053"/>
                <a:gd name="csY45" fmla="*/ 16221 h 39153"/>
                <a:gd name="csX46" fmla="*/ 3915 w 57053"/>
                <a:gd name="csY46" fmla="*/ 16221 h 39153"/>
                <a:gd name="csX47" fmla="*/ 3915 w 57053"/>
                <a:gd name="csY47" fmla="*/ 16221 h 39153"/>
                <a:gd name="csX48" fmla="*/ 2237 w 57053"/>
                <a:gd name="csY48" fmla="*/ 16221 h 39153"/>
                <a:gd name="csX49" fmla="*/ 0 w 57053"/>
                <a:gd name="csY49" fmla="*/ 16221 h 39153"/>
                <a:gd name="csX50" fmla="*/ 0 w 57053"/>
                <a:gd name="csY50" fmla="*/ 14543 h 39153"/>
                <a:gd name="csX51" fmla="*/ 0 w 57053"/>
                <a:gd name="csY51" fmla="*/ 12865 h 39153"/>
                <a:gd name="csX52" fmla="*/ 0 w 57053"/>
                <a:gd name="csY52" fmla="*/ 10627 h 39153"/>
                <a:gd name="csX53" fmla="*/ 2237 w 57053"/>
                <a:gd name="csY53" fmla="*/ 10627 h 39153"/>
                <a:gd name="csX54" fmla="*/ 3915 w 57053"/>
                <a:gd name="csY54" fmla="*/ 10627 h 39153"/>
                <a:gd name="csX55" fmla="*/ 3915 w 57053"/>
                <a:gd name="csY55" fmla="*/ 8950 h 39153"/>
                <a:gd name="csX56" fmla="*/ 3915 w 57053"/>
                <a:gd name="csY56" fmla="*/ 7271 h 39153"/>
                <a:gd name="csX57" fmla="*/ 5593 w 57053"/>
                <a:gd name="csY57" fmla="*/ 7271 h 39153"/>
                <a:gd name="csX58" fmla="*/ 5593 w 57053"/>
                <a:gd name="csY58" fmla="*/ 5593 h 39153"/>
                <a:gd name="csX59" fmla="*/ 5593 w 57053"/>
                <a:gd name="csY59" fmla="*/ 3915 h 39153"/>
                <a:gd name="csX60" fmla="*/ 7271 w 57053"/>
                <a:gd name="csY60" fmla="*/ 3915 h 39153"/>
                <a:gd name="csX61" fmla="*/ 8949 w 57053"/>
                <a:gd name="csY61" fmla="*/ 2237 h 39153"/>
                <a:gd name="csX62" fmla="*/ 10627 w 57053"/>
                <a:gd name="csY62" fmla="*/ 0 h 39153"/>
                <a:gd name="csX63" fmla="*/ 10627 w 57053"/>
                <a:gd name="csY63" fmla="*/ 2237 h 39153"/>
                <a:gd name="csX64" fmla="*/ 10627 w 57053"/>
                <a:gd name="csY64" fmla="*/ 3915 h 39153"/>
                <a:gd name="csX65" fmla="*/ 10627 w 57053"/>
                <a:gd name="csY65" fmla="*/ 5593 h 39153"/>
                <a:gd name="csX66" fmla="*/ 10627 w 57053"/>
                <a:gd name="csY66" fmla="*/ 7271 h 39153"/>
                <a:gd name="csX67" fmla="*/ 10627 w 57053"/>
                <a:gd name="csY67" fmla="*/ 8950 h 39153"/>
                <a:gd name="csX68" fmla="*/ 10627 w 57053"/>
                <a:gd name="csY68" fmla="*/ 10627 h 39153"/>
                <a:gd name="csX69" fmla="*/ 10627 w 57053"/>
                <a:gd name="csY69" fmla="*/ 12865 h 39153"/>
                <a:gd name="csX70" fmla="*/ 12865 w 57053"/>
                <a:gd name="csY70" fmla="*/ 12865 h 39153"/>
                <a:gd name="csX71" fmla="*/ 12865 w 57053"/>
                <a:gd name="csY71" fmla="*/ 14543 h 39153"/>
                <a:gd name="csX72" fmla="*/ 12865 w 57053"/>
                <a:gd name="csY72" fmla="*/ 16221 h 39153"/>
                <a:gd name="csX73" fmla="*/ 12865 w 57053"/>
                <a:gd name="csY73" fmla="*/ 17899 h 39153"/>
                <a:gd name="csX74" fmla="*/ 12865 w 57053"/>
                <a:gd name="csY74" fmla="*/ 19577 h 39153"/>
                <a:gd name="csX75" fmla="*/ 14543 w 57053"/>
                <a:gd name="csY75" fmla="*/ 19577 h 39153"/>
                <a:gd name="csX76" fmla="*/ 16221 w 57053"/>
                <a:gd name="csY76" fmla="*/ 19577 h 39153"/>
                <a:gd name="csX77" fmla="*/ 16221 w 57053"/>
                <a:gd name="csY77" fmla="*/ 17899 h 39153"/>
                <a:gd name="csX78" fmla="*/ 17899 w 57053"/>
                <a:gd name="csY78" fmla="*/ 17899 h 39153"/>
                <a:gd name="csX79" fmla="*/ 19577 w 57053"/>
                <a:gd name="csY79" fmla="*/ 17899 h 39153"/>
                <a:gd name="csX80" fmla="*/ 21814 w 57053"/>
                <a:gd name="csY80" fmla="*/ 17899 h 39153"/>
                <a:gd name="csX81" fmla="*/ 23492 w 57053"/>
                <a:gd name="csY81" fmla="*/ 17899 h 39153"/>
                <a:gd name="csX82" fmla="*/ 23492 w 57053"/>
                <a:gd name="csY82" fmla="*/ 19577 h 39153"/>
                <a:gd name="csX83" fmla="*/ 23492 w 57053"/>
                <a:gd name="csY83" fmla="*/ 19577 h 39153"/>
                <a:gd name="csX84" fmla="*/ 25170 w 57053"/>
                <a:gd name="csY84" fmla="*/ 19577 h 39153"/>
                <a:gd name="csX85" fmla="*/ 26848 w 57053"/>
                <a:gd name="csY85" fmla="*/ 19577 h 39153"/>
                <a:gd name="csX86" fmla="*/ 26848 w 57053"/>
                <a:gd name="csY86" fmla="*/ 21814 h 39153"/>
                <a:gd name="csX87" fmla="*/ 28526 w 57053"/>
                <a:gd name="csY87" fmla="*/ 21814 h 39153"/>
                <a:gd name="csX88" fmla="*/ 28526 w 57053"/>
                <a:gd name="csY88" fmla="*/ 21814 h 39153"/>
                <a:gd name="csX89" fmla="*/ 30764 w 57053"/>
                <a:gd name="csY89" fmla="*/ 21814 h 39153"/>
                <a:gd name="csX90" fmla="*/ 30764 w 57053"/>
                <a:gd name="csY90" fmla="*/ 21814 h 39153"/>
                <a:gd name="csX91" fmla="*/ 32442 w 57053"/>
                <a:gd name="csY91" fmla="*/ 21814 h 39153"/>
                <a:gd name="csX92" fmla="*/ 34120 w 57053"/>
                <a:gd name="csY92" fmla="*/ 23492 h 39153"/>
                <a:gd name="csX93" fmla="*/ 35798 w 57053"/>
                <a:gd name="csY93" fmla="*/ 21814 h 39153"/>
                <a:gd name="csX94" fmla="*/ 37476 w 57053"/>
                <a:gd name="csY94" fmla="*/ 21814 h 39153"/>
                <a:gd name="csX95" fmla="*/ 39154 w 57053"/>
                <a:gd name="csY95" fmla="*/ 21814 h 39153"/>
                <a:gd name="csX96" fmla="*/ 39154 w 57053"/>
                <a:gd name="csY96" fmla="*/ 21814 h 39153"/>
                <a:gd name="csX97" fmla="*/ 41391 w 57053"/>
                <a:gd name="csY97" fmla="*/ 21814 h 39153"/>
                <a:gd name="csX98" fmla="*/ 43069 w 57053"/>
                <a:gd name="csY98" fmla="*/ 21814 h 39153"/>
                <a:gd name="csX99" fmla="*/ 44747 w 57053"/>
                <a:gd name="csY99" fmla="*/ 21814 h 39153"/>
                <a:gd name="csX100" fmla="*/ 46425 w 57053"/>
                <a:gd name="csY100" fmla="*/ 21814 h 39153"/>
                <a:gd name="csX101" fmla="*/ 48103 w 57053"/>
                <a:gd name="csY101" fmla="*/ 21814 h 39153"/>
                <a:gd name="csX102" fmla="*/ 50341 w 57053"/>
                <a:gd name="csY102" fmla="*/ 21814 h 39153"/>
                <a:gd name="csX103" fmla="*/ 52019 w 57053"/>
                <a:gd name="csY103" fmla="*/ 21814 h 39153"/>
                <a:gd name="csX104" fmla="*/ 52019 w 57053"/>
                <a:gd name="csY104" fmla="*/ 19577 h 39153"/>
                <a:gd name="csX105" fmla="*/ 53697 w 57053"/>
                <a:gd name="csY105" fmla="*/ 19577 h 39153"/>
                <a:gd name="csX106" fmla="*/ 55375 w 57053"/>
                <a:gd name="csY106" fmla="*/ 19577 h 39153"/>
                <a:gd name="csX107" fmla="*/ 55375 w 57053"/>
                <a:gd name="csY107" fmla="*/ 21814 h 39153"/>
                <a:gd name="csX108" fmla="*/ 57053 w 57053"/>
                <a:gd name="csY108" fmla="*/ 21814 h 39153"/>
                <a:gd name="csX109" fmla="*/ 57053 w 57053"/>
                <a:gd name="csY109" fmla="*/ 21814 h 39153"/>
                <a:gd name="csX110" fmla="*/ 57053 w 57053"/>
                <a:gd name="csY110" fmla="*/ 23492 h 39153"/>
                <a:gd name="csX111" fmla="*/ 55375 w 57053"/>
                <a:gd name="csY111" fmla="*/ 23492 h 39153"/>
                <a:gd name="csX112" fmla="*/ 53697 w 57053"/>
                <a:gd name="csY112" fmla="*/ 23492 h 39153"/>
                <a:gd name="csX113" fmla="*/ 53697 w 57053"/>
                <a:gd name="csY113" fmla="*/ 25170 h 39153"/>
                <a:gd name="csX114" fmla="*/ 52019 w 57053"/>
                <a:gd name="csY114" fmla="*/ 25170 h 39153"/>
                <a:gd name="csX115" fmla="*/ 52019 w 57053"/>
                <a:gd name="csY115" fmla="*/ 25170 h 39153"/>
                <a:gd name="csX116" fmla="*/ 50341 w 57053"/>
                <a:gd name="csY116" fmla="*/ 25170 h 39153"/>
                <a:gd name="csX117" fmla="*/ 48103 w 57053"/>
                <a:gd name="csY117" fmla="*/ 25170 h 39153"/>
                <a:gd name="csX118" fmla="*/ 48103 w 57053"/>
                <a:gd name="csY118" fmla="*/ 26848 h 39153"/>
                <a:gd name="csX119" fmla="*/ 48103 w 57053"/>
                <a:gd name="csY119" fmla="*/ 28527 h 39153"/>
                <a:gd name="csX120" fmla="*/ 48103 w 57053"/>
                <a:gd name="csY120" fmla="*/ 26848 h 39153"/>
                <a:gd name="csX121" fmla="*/ 48103 w 57053"/>
                <a:gd name="csY121" fmla="*/ 28527 h 39153"/>
                <a:gd name="csX122" fmla="*/ 46425 w 57053"/>
                <a:gd name="csY122" fmla="*/ 28527 h 39153"/>
                <a:gd name="csX123" fmla="*/ 46425 w 57053"/>
                <a:gd name="csY123" fmla="*/ 30764 h 39153"/>
                <a:gd name="csX124" fmla="*/ 46425 w 57053"/>
                <a:gd name="csY124" fmla="*/ 32442 h 39153"/>
                <a:gd name="csX125" fmla="*/ 46425 w 57053"/>
                <a:gd name="csY125" fmla="*/ 30764 h 39153"/>
                <a:gd name="csX126" fmla="*/ 46425 w 57053"/>
                <a:gd name="csY126" fmla="*/ 32442 h 39153"/>
                <a:gd name="csX127" fmla="*/ 46425 w 57053"/>
                <a:gd name="csY127" fmla="*/ 34120 h 39153"/>
                <a:gd name="csX128" fmla="*/ 46425 w 57053"/>
                <a:gd name="csY128" fmla="*/ 35798 h 39153"/>
                <a:gd name="csX129" fmla="*/ 46425 w 57053"/>
                <a:gd name="csY129" fmla="*/ 35798 h 39153"/>
                <a:gd name="csX130" fmla="*/ 46425 w 57053"/>
                <a:gd name="csY130" fmla="*/ 37476 h 39153"/>
                <a:gd name="csX131" fmla="*/ 44747 w 57053"/>
                <a:gd name="csY131" fmla="*/ 37476 h 39153"/>
                <a:gd name="csX132" fmla="*/ 43069 w 57053"/>
                <a:gd name="csY132" fmla="*/ 37476 h 39153"/>
                <a:gd name="csX133" fmla="*/ 43069 w 57053"/>
                <a:gd name="csY133" fmla="*/ 39154 h 39153"/>
                <a:gd name="csX134" fmla="*/ 41391 w 57053"/>
                <a:gd name="csY134" fmla="*/ 39154 h 39153"/>
                <a:gd name="csX135" fmla="*/ 41391 w 57053"/>
                <a:gd name="csY135" fmla="*/ 39154 h 39153"/>
                <a:gd name="csX136" fmla="*/ 39154 w 57053"/>
                <a:gd name="csY136" fmla="*/ 39154 h 3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</a:cxnLst>
              <a:rect l="l" t="t" r="r" b="b"/>
              <a:pathLst>
                <a:path w="57053" h="39153">
                  <a:moveTo>
                    <a:pt x="39154" y="39154"/>
                  </a:moveTo>
                  <a:lnTo>
                    <a:pt x="39154" y="37476"/>
                  </a:lnTo>
                  <a:lnTo>
                    <a:pt x="37476" y="37476"/>
                  </a:lnTo>
                  <a:lnTo>
                    <a:pt x="37476" y="35798"/>
                  </a:lnTo>
                  <a:lnTo>
                    <a:pt x="35798" y="35798"/>
                  </a:lnTo>
                  <a:lnTo>
                    <a:pt x="35798" y="34120"/>
                  </a:lnTo>
                  <a:lnTo>
                    <a:pt x="37476" y="34120"/>
                  </a:lnTo>
                  <a:lnTo>
                    <a:pt x="37476" y="32442"/>
                  </a:lnTo>
                  <a:lnTo>
                    <a:pt x="37476" y="30764"/>
                  </a:lnTo>
                  <a:lnTo>
                    <a:pt x="35798" y="30764"/>
                  </a:lnTo>
                  <a:lnTo>
                    <a:pt x="34120" y="30764"/>
                  </a:lnTo>
                  <a:lnTo>
                    <a:pt x="32442" y="30764"/>
                  </a:lnTo>
                  <a:lnTo>
                    <a:pt x="30764" y="30764"/>
                  </a:lnTo>
                  <a:lnTo>
                    <a:pt x="28526" y="30764"/>
                  </a:lnTo>
                  <a:lnTo>
                    <a:pt x="30764" y="30764"/>
                  </a:lnTo>
                  <a:lnTo>
                    <a:pt x="30764" y="30764"/>
                  </a:lnTo>
                  <a:lnTo>
                    <a:pt x="28526" y="30764"/>
                  </a:lnTo>
                  <a:lnTo>
                    <a:pt x="28526" y="32442"/>
                  </a:lnTo>
                  <a:lnTo>
                    <a:pt x="26848" y="30764"/>
                  </a:lnTo>
                  <a:lnTo>
                    <a:pt x="25170" y="30764"/>
                  </a:lnTo>
                  <a:lnTo>
                    <a:pt x="23492" y="30764"/>
                  </a:lnTo>
                  <a:lnTo>
                    <a:pt x="21814" y="30764"/>
                  </a:lnTo>
                  <a:lnTo>
                    <a:pt x="21814" y="28527"/>
                  </a:lnTo>
                  <a:lnTo>
                    <a:pt x="21814" y="30764"/>
                  </a:lnTo>
                  <a:lnTo>
                    <a:pt x="21814" y="28527"/>
                  </a:lnTo>
                  <a:lnTo>
                    <a:pt x="19577" y="28527"/>
                  </a:lnTo>
                  <a:lnTo>
                    <a:pt x="17899" y="28527"/>
                  </a:lnTo>
                  <a:lnTo>
                    <a:pt x="17899" y="26848"/>
                  </a:lnTo>
                  <a:lnTo>
                    <a:pt x="16221" y="26848"/>
                  </a:lnTo>
                  <a:lnTo>
                    <a:pt x="16221" y="25170"/>
                  </a:lnTo>
                  <a:lnTo>
                    <a:pt x="16221" y="25170"/>
                  </a:lnTo>
                  <a:lnTo>
                    <a:pt x="16221" y="23492"/>
                  </a:lnTo>
                  <a:lnTo>
                    <a:pt x="14543" y="23492"/>
                  </a:lnTo>
                  <a:lnTo>
                    <a:pt x="12865" y="23492"/>
                  </a:lnTo>
                  <a:lnTo>
                    <a:pt x="10627" y="23492"/>
                  </a:lnTo>
                  <a:lnTo>
                    <a:pt x="8949" y="23492"/>
                  </a:lnTo>
                  <a:lnTo>
                    <a:pt x="7271" y="23492"/>
                  </a:lnTo>
                  <a:lnTo>
                    <a:pt x="7271" y="21814"/>
                  </a:lnTo>
                  <a:lnTo>
                    <a:pt x="7271" y="19577"/>
                  </a:lnTo>
                  <a:lnTo>
                    <a:pt x="7271" y="17899"/>
                  </a:lnTo>
                  <a:lnTo>
                    <a:pt x="8949" y="17899"/>
                  </a:lnTo>
                  <a:lnTo>
                    <a:pt x="8949" y="16221"/>
                  </a:lnTo>
                  <a:lnTo>
                    <a:pt x="7271" y="16221"/>
                  </a:lnTo>
                  <a:lnTo>
                    <a:pt x="8949" y="16221"/>
                  </a:lnTo>
                  <a:lnTo>
                    <a:pt x="7271" y="16221"/>
                  </a:lnTo>
                  <a:lnTo>
                    <a:pt x="5593" y="16221"/>
                  </a:lnTo>
                  <a:lnTo>
                    <a:pt x="3915" y="16221"/>
                  </a:lnTo>
                  <a:lnTo>
                    <a:pt x="3915" y="16221"/>
                  </a:lnTo>
                  <a:lnTo>
                    <a:pt x="2237" y="16221"/>
                  </a:lnTo>
                  <a:lnTo>
                    <a:pt x="0" y="16221"/>
                  </a:lnTo>
                  <a:lnTo>
                    <a:pt x="0" y="14543"/>
                  </a:lnTo>
                  <a:lnTo>
                    <a:pt x="0" y="12865"/>
                  </a:lnTo>
                  <a:lnTo>
                    <a:pt x="0" y="10627"/>
                  </a:lnTo>
                  <a:lnTo>
                    <a:pt x="2237" y="10627"/>
                  </a:lnTo>
                  <a:lnTo>
                    <a:pt x="3915" y="10627"/>
                  </a:lnTo>
                  <a:lnTo>
                    <a:pt x="3915" y="8950"/>
                  </a:lnTo>
                  <a:lnTo>
                    <a:pt x="3915" y="7271"/>
                  </a:lnTo>
                  <a:lnTo>
                    <a:pt x="5593" y="7271"/>
                  </a:lnTo>
                  <a:lnTo>
                    <a:pt x="5593" y="5593"/>
                  </a:lnTo>
                  <a:lnTo>
                    <a:pt x="5593" y="3915"/>
                  </a:lnTo>
                  <a:lnTo>
                    <a:pt x="7271" y="3915"/>
                  </a:lnTo>
                  <a:lnTo>
                    <a:pt x="8949" y="2237"/>
                  </a:lnTo>
                  <a:lnTo>
                    <a:pt x="10627" y="0"/>
                  </a:lnTo>
                  <a:lnTo>
                    <a:pt x="10627" y="2237"/>
                  </a:lnTo>
                  <a:lnTo>
                    <a:pt x="10627" y="3915"/>
                  </a:lnTo>
                  <a:lnTo>
                    <a:pt x="10627" y="5593"/>
                  </a:lnTo>
                  <a:lnTo>
                    <a:pt x="10627" y="7271"/>
                  </a:lnTo>
                  <a:lnTo>
                    <a:pt x="10627" y="8950"/>
                  </a:lnTo>
                  <a:lnTo>
                    <a:pt x="10627" y="10627"/>
                  </a:lnTo>
                  <a:lnTo>
                    <a:pt x="10627" y="12865"/>
                  </a:lnTo>
                  <a:lnTo>
                    <a:pt x="12865" y="12865"/>
                  </a:lnTo>
                  <a:lnTo>
                    <a:pt x="12865" y="14543"/>
                  </a:lnTo>
                  <a:lnTo>
                    <a:pt x="12865" y="16221"/>
                  </a:lnTo>
                  <a:lnTo>
                    <a:pt x="12865" y="17899"/>
                  </a:lnTo>
                  <a:lnTo>
                    <a:pt x="12865" y="19577"/>
                  </a:lnTo>
                  <a:lnTo>
                    <a:pt x="14543" y="19577"/>
                  </a:lnTo>
                  <a:lnTo>
                    <a:pt x="16221" y="19577"/>
                  </a:lnTo>
                  <a:lnTo>
                    <a:pt x="16221" y="17899"/>
                  </a:lnTo>
                  <a:lnTo>
                    <a:pt x="17899" y="17899"/>
                  </a:lnTo>
                  <a:lnTo>
                    <a:pt x="19577" y="17899"/>
                  </a:lnTo>
                  <a:lnTo>
                    <a:pt x="21814" y="17899"/>
                  </a:lnTo>
                  <a:lnTo>
                    <a:pt x="23492" y="17899"/>
                  </a:lnTo>
                  <a:lnTo>
                    <a:pt x="23492" y="19577"/>
                  </a:lnTo>
                  <a:lnTo>
                    <a:pt x="23492" y="19577"/>
                  </a:lnTo>
                  <a:lnTo>
                    <a:pt x="25170" y="19577"/>
                  </a:lnTo>
                  <a:lnTo>
                    <a:pt x="26848" y="19577"/>
                  </a:lnTo>
                  <a:lnTo>
                    <a:pt x="26848" y="21814"/>
                  </a:lnTo>
                  <a:lnTo>
                    <a:pt x="28526" y="21814"/>
                  </a:lnTo>
                  <a:lnTo>
                    <a:pt x="28526" y="21814"/>
                  </a:lnTo>
                  <a:lnTo>
                    <a:pt x="30764" y="21814"/>
                  </a:lnTo>
                  <a:lnTo>
                    <a:pt x="30764" y="21814"/>
                  </a:lnTo>
                  <a:lnTo>
                    <a:pt x="32442" y="21814"/>
                  </a:lnTo>
                  <a:lnTo>
                    <a:pt x="34120" y="23492"/>
                  </a:lnTo>
                  <a:lnTo>
                    <a:pt x="35798" y="21814"/>
                  </a:lnTo>
                  <a:lnTo>
                    <a:pt x="37476" y="21814"/>
                  </a:lnTo>
                  <a:lnTo>
                    <a:pt x="39154" y="21814"/>
                  </a:lnTo>
                  <a:lnTo>
                    <a:pt x="39154" y="21814"/>
                  </a:lnTo>
                  <a:lnTo>
                    <a:pt x="41391" y="21814"/>
                  </a:lnTo>
                  <a:lnTo>
                    <a:pt x="43069" y="21814"/>
                  </a:lnTo>
                  <a:lnTo>
                    <a:pt x="44747" y="21814"/>
                  </a:lnTo>
                  <a:lnTo>
                    <a:pt x="46425" y="21814"/>
                  </a:lnTo>
                  <a:lnTo>
                    <a:pt x="48103" y="21814"/>
                  </a:lnTo>
                  <a:lnTo>
                    <a:pt x="50341" y="21814"/>
                  </a:lnTo>
                  <a:lnTo>
                    <a:pt x="52019" y="21814"/>
                  </a:lnTo>
                  <a:lnTo>
                    <a:pt x="52019" y="19577"/>
                  </a:lnTo>
                  <a:lnTo>
                    <a:pt x="53697" y="19577"/>
                  </a:lnTo>
                  <a:lnTo>
                    <a:pt x="55375" y="19577"/>
                  </a:lnTo>
                  <a:lnTo>
                    <a:pt x="55375" y="21814"/>
                  </a:lnTo>
                  <a:lnTo>
                    <a:pt x="57053" y="21814"/>
                  </a:lnTo>
                  <a:lnTo>
                    <a:pt x="57053" y="21814"/>
                  </a:lnTo>
                  <a:lnTo>
                    <a:pt x="57053" y="23492"/>
                  </a:lnTo>
                  <a:lnTo>
                    <a:pt x="55375" y="23492"/>
                  </a:lnTo>
                  <a:lnTo>
                    <a:pt x="53697" y="23492"/>
                  </a:lnTo>
                  <a:lnTo>
                    <a:pt x="53697" y="25170"/>
                  </a:lnTo>
                  <a:lnTo>
                    <a:pt x="52019" y="25170"/>
                  </a:lnTo>
                  <a:lnTo>
                    <a:pt x="52019" y="25170"/>
                  </a:lnTo>
                  <a:lnTo>
                    <a:pt x="50341" y="25170"/>
                  </a:lnTo>
                  <a:lnTo>
                    <a:pt x="48103" y="25170"/>
                  </a:lnTo>
                  <a:lnTo>
                    <a:pt x="48103" y="26848"/>
                  </a:lnTo>
                  <a:lnTo>
                    <a:pt x="48103" y="28527"/>
                  </a:lnTo>
                  <a:lnTo>
                    <a:pt x="48103" y="26848"/>
                  </a:lnTo>
                  <a:lnTo>
                    <a:pt x="48103" y="28527"/>
                  </a:lnTo>
                  <a:lnTo>
                    <a:pt x="46425" y="28527"/>
                  </a:lnTo>
                  <a:lnTo>
                    <a:pt x="46425" y="30764"/>
                  </a:lnTo>
                  <a:lnTo>
                    <a:pt x="46425" y="32442"/>
                  </a:lnTo>
                  <a:lnTo>
                    <a:pt x="46425" y="30764"/>
                  </a:lnTo>
                  <a:lnTo>
                    <a:pt x="46425" y="32442"/>
                  </a:lnTo>
                  <a:lnTo>
                    <a:pt x="46425" y="34120"/>
                  </a:lnTo>
                  <a:lnTo>
                    <a:pt x="46425" y="35798"/>
                  </a:lnTo>
                  <a:lnTo>
                    <a:pt x="46425" y="35798"/>
                  </a:lnTo>
                  <a:lnTo>
                    <a:pt x="46425" y="37476"/>
                  </a:lnTo>
                  <a:lnTo>
                    <a:pt x="44747" y="37476"/>
                  </a:lnTo>
                  <a:lnTo>
                    <a:pt x="43069" y="37476"/>
                  </a:lnTo>
                  <a:lnTo>
                    <a:pt x="43069" y="39154"/>
                  </a:lnTo>
                  <a:lnTo>
                    <a:pt x="41391" y="39154"/>
                  </a:lnTo>
                  <a:lnTo>
                    <a:pt x="41391" y="39154"/>
                  </a:lnTo>
                  <a:lnTo>
                    <a:pt x="39154" y="3915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2CC1143-0824-258C-C5DE-C705780F4A53}"/>
                </a:ext>
              </a:extLst>
            </p:cNvPr>
            <p:cNvSpPr/>
            <p:nvPr/>
          </p:nvSpPr>
          <p:spPr>
            <a:xfrm>
              <a:off x="1541862" y="2810307"/>
              <a:ext cx="7271" cy="10627"/>
            </a:xfrm>
            <a:custGeom>
              <a:avLst/>
              <a:gdLst>
                <a:gd name="csX0" fmla="*/ 3915 w 7271"/>
                <a:gd name="csY0" fmla="*/ 10627 h 10627"/>
                <a:gd name="csX1" fmla="*/ 3915 w 7271"/>
                <a:gd name="csY1" fmla="*/ 10627 h 10627"/>
                <a:gd name="csX2" fmla="*/ 3915 w 7271"/>
                <a:gd name="csY2" fmla="*/ 8950 h 10627"/>
                <a:gd name="csX3" fmla="*/ 3915 w 7271"/>
                <a:gd name="csY3" fmla="*/ 7272 h 10627"/>
                <a:gd name="csX4" fmla="*/ 1678 w 7271"/>
                <a:gd name="csY4" fmla="*/ 7272 h 10627"/>
                <a:gd name="csX5" fmla="*/ 1678 w 7271"/>
                <a:gd name="csY5" fmla="*/ 8950 h 10627"/>
                <a:gd name="csX6" fmla="*/ 0 w 7271"/>
                <a:gd name="csY6" fmla="*/ 8950 h 10627"/>
                <a:gd name="csX7" fmla="*/ 0 w 7271"/>
                <a:gd name="csY7" fmla="*/ 7272 h 10627"/>
                <a:gd name="csX8" fmla="*/ 0 w 7271"/>
                <a:gd name="csY8" fmla="*/ 5034 h 10627"/>
                <a:gd name="csX9" fmla="*/ 0 w 7271"/>
                <a:gd name="csY9" fmla="*/ 3356 h 10627"/>
                <a:gd name="csX10" fmla="*/ 1678 w 7271"/>
                <a:gd name="csY10" fmla="*/ 3356 h 10627"/>
                <a:gd name="csX11" fmla="*/ 1678 w 7271"/>
                <a:gd name="csY11" fmla="*/ 1678 h 10627"/>
                <a:gd name="csX12" fmla="*/ 3915 w 7271"/>
                <a:gd name="csY12" fmla="*/ 1678 h 10627"/>
                <a:gd name="csX13" fmla="*/ 3915 w 7271"/>
                <a:gd name="csY13" fmla="*/ 0 h 10627"/>
                <a:gd name="csX14" fmla="*/ 5593 w 7271"/>
                <a:gd name="csY14" fmla="*/ 0 h 10627"/>
                <a:gd name="csX15" fmla="*/ 7271 w 7271"/>
                <a:gd name="csY15" fmla="*/ 0 h 10627"/>
                <a:gd name="csX16" fmla="*/ 7271 w 7271"/>
                <a:gd name="csY16" fmla="*/ 1678 h 10627"/>
                <a:gd name="csX17" fmla="*/ 7271 w 7271"/>
                <a:gd name="csY17" fmla="*/ 1678 h 10627"/>
                <a:gd name="csX18" fmla="*/ 7271 w 7271"/>
                <a:gd name="csY18" fmla="*/ 3356 h 10627"/>
                <a:gd name="csX19" fmla="*/ 7271 w 7271"/>
                <a:gd name="csY19" fmla="*/ 5034 h 10627"/>
                <a:gd name="csX20" fmla="*/ 5593 w 7271"/>
                <a:gd name="csY20" fmla="*/ 5034 h 10627"/>
                <a:gd name="csX21" fmla="*/ 5593 w 7271"/>
                <a:gd name="csY21" fmla="*/ 7272 h 10627"/>
                <a:gd name="csX22" fmla="*/ 5593 w 7271"/>
                <a:gd name="csY22" fmla="*/ 8950 h 10627"/>
                <a:gd name="csX23" fmla="*/ 5593 w 7271"/>
                <a:gd name="csY23" fmla="*/ 10627 h 10627"/>
                <a:gd name="csX24" fmla="*/ 3915 w 7271"/>
                <a:gd name="csY24" fmla="*/ 10627 h 10627"/>
                <a:gd name="csX25" fmla="*/ 3915 w 7271"/>
                <a:gd name="csY25" fmla="*/ 10627 h 10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7271" h="10627">
                  <a:moveTo>
                    <a:pt x="3915" y="10627"/>
                  </a:moveTo>
                  <a:lnTo>
                    <a:pt x="3915" y="10627"/>
                  </a:lnTo>
                  <a:lnTo>
                    <a:pt x="3915" y="8950"/>
                  </a:lnTo>
                  <a:lnTo>
                    <a:pt x="3915" y="7272"/>
                  </a:lnTo>
                  <a:lnTo>
                    <a:pt x="1678" y="7272"/>
                  </a:lnTo>
                  <a:lnTo>
                    <a:pt x="1678" y="8950"/>
                  </a:lnTo>
                  <a:lnTo>
                    <a:pt x="0" y="8950"/>
                  </a:lnTo>
                  <a:lnTo>
                    <a:pt x="0" y="7272"/>
                  </a:lnTo>
                  <a:lnTo>
                    <a:pt x="0" y="5034"/>
                  </a:lnTo>
                  <a:lnTo>
                    <a:pt x="0" y="3356"/>
                  </a:lnTo>
                  <a:lnTo>
                    <a:pt x="1678" y="3356"/>
                  </a:lnTo>
                  <a:lnTo>
                    <a:pt x="1678" y="1678"/>
                  </a:lnTo>
                  <a:lnTo>
                    <a:pt x="3915" y="1678"/>
                  </a:lnTo>
                  <a:lnTo>
                    <a:pt x="3915" y="0"/>
                  </a:lnTo>
                  <a:lnTo>
                    <a:pt x="5593" y="0"/>
                  </a:lnTo>
                  <a:lnTo>
                    <a:pt x="7271" y="0"/>
                  </a:lnTo>
                  <a:lnTo>
                    <a:pt x="7271" y="1678"/>
                  </a:lnTo>
                  <a:lnTo>
                    <a:pt x="7271" y="1678"/>
                  </a:lnTo>
                  <a:lnTo>
                    <a:pt x="7271" y="3356"/>
                  </a:lnTo>
                  <a:lnTo>
                    <a:pt x="7271" y="5034"/>
                  </a:lnTo>
                  <a:lnTo>
                    <a:pt x="5593" y="5034"/>
                  </a:lnTo>
                  <a:lnTo>
                    <a:pt x="5593" y="7272"/>
                  </a:lnTo>
                  <a:lnTo>
                    <a:pt x="5593" y="8950"/>
                  </a:lnTo>
                  <a:lnTo>
                    <a:pt x="5593" y="10627"/>
                  </a:lnTo>
                  <a:lnTo>
                    <a:pt x="3915" y="10627"/>
                  </a:lnTo>
                  <a:lnTo>
                    <a:pt x="3915" y="1062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573012E-6B8F-171E-198D-6DE7CCF72B17}"/>
                </a:ext>
              </a:extLst>
            </p:cNvPr>
            <p:cNvSpPr/>
            <p:nvPr/>
          </p:nvSpPr>
          <p:spPr>
            <a:xfrm>
              <a:off x="1518929" y="2762204"/>
              <a:ext cx="17899" cy="40832"/>
            </a:xfrm>
            <a:custGeom>
              <a:avLst/>
              <a:gdLst>
                <a:gd name="csX0" fmla="*/ 10627 w 17899"/>
                <a:gd name="csY0" fmla="*/ 40832 h 40832"/>
                <a:gd name="csX1" fmla="*/ 10627 w 17899"/>
                <a:gd name="csY1" fmla="*/ 39154 h 40832"/>
                <a:gd name="csX2" fmla="*/ 10627 w 17899"/>
                <a:gd name="csY2" fmla="*/ 37476 h 40832"/>
                <a:gd name="csX3" fmla="*/ 10627 w 17899"/>
                <a:gd name="csY3" fmla="*/ 35798 h 40832"/>
                <a:gd name="csX4" fmla="*/ 10627 w 17899"/>
                <a:gd name="csY4" fmla="*/ 33561 h 40832"/>
                <a:gd name="csX5" fmla="*/ 8950 w 17899"/>
                <a:gd name="csY5" fmla="*/ 30205 h 40832"/>
                <a:gd name="csX6" fmla="*/ 10627 w 17899"/>
                <a:gd name="csY6" fmla="*/ 30205 h 40832"/>
                <a:gd name="csX7" fmla="*/ 10627 w 17899"/>
                <a:gd name="csY7" fmla="*/ 30205 h 40832"/>
                <a:gd name="csX8" fmla="*/ 10627 w 17899"/>
                <a:gd name="csY8" fmla="*/ 28527 h 40832"/>
                <a:gd name="csX9" fmla="*/ 10627 w 17899"/>
                <a:gd name="csY9" fmla="*/ 26849 h 40832"/>
                <a:gd name="csX10" fmla="*/ 10627 w 17899"/>
                <a:gd name="csY10" fmla="*/ 24611 h 40832"/>
                <a:gd name="csX11" fmla="*/ 10627 w 17899"/>
                <a:gd name="csY11" fmla="*/ 24611 h 40832"/>
                <a:gd name="csX12" fmla="*/ 8950 w 17899"/>
                <a:gd name="csY12" fmla="*/ 24611 h 40832"/>
                <a:gd name="csX13" fmla="*/ 6712 w 17899"/>
                <a:gd name="csY13" fmla="*/ 24611 h 40832"/>
                <a:gd name="csX14" fmla="*/ 5034 w 17899"/>
                <a:gd name="csY14" fmla="*/ 24611 h 40832"/>
                <a:gd name="csX15" fmla="*/ 5034 w 17899"/>
                <a:gd name="csY15" fmla="*/ 22933 h 40832"/>
                <a:gd name="csX16" fmla="*/ 3356 w 17899"/>
                <a:gd name="csY16" fmla="*/ 22933 h 40832"/>
                <a:gd name="csX17" fmla="*/ 3356 w 17899"/>
                <a:gd name="csY17" fmla="*/ 21255 h 40832"/>
                <a:gd name="csX18" fmla="*/ 1678 w 17899"/>
                <a:gd name="csY18" fmla="*/ 21255 h 40832"/>
                <a:gd name="csX19" fmla="*/ 1678 w 17899"/>
                <a:gd name="csY19" fmla="*/ 19577 h 40832"/>
                <a:gd name="csX20" fmla="*/ 1678 w 17899"/>
                <a:gd name="csY20" fmla="*/ 17899 h 40832"/>
                <a:gd name="csX21" fmla="*/ 3356 w 17899"/>
                <a:gd name="csY21" fmla="*/ 17899 h 40832"/>
                <a:gd name="csX22" fmla="*/ 3356 w 17899"/>
                <a:gd name="csY22" fmla="*/ 15662 h 40832"/>
                <a:gd name="csX23" fmla="*/ 3356 w 17899"/>
                <a:gd name="csY23" fmla="*/ 15662 h 40832"/>
                <a:gd name="csX24" fmla="*/ 1678 w 17899"/>
                <a:gd name="csY24" fmla="*/ 15662 h 40832"/>
                <a:gd name="csX25" fmla="*/ 0 w 17899"/>
                <a:gd name="csY25" fmla="*/ 13984 h 40832"/>
                <a:gd name="csX26" fmla="*/ 0 w 17899"/>
                <a:gd name="csY26" fmla="*/ 12306 h 40832"/>
                <a:gd name="csX27" fmla="*/ 0 w 17899"/>
                <a:gd name="csY27" fmla="*/ 10628 h 40832"/>
                <a:gd name="csX28" fmla="*/ 1678 w 17899"/>
                <a:gd name="csY28" fmla="*/ 8950 h 40832"/>
                <a:gd name="csX29" fmla="*/ 1678 w 17899"/>
                <a:gd name="csY29" fmla="*/ 8950 h 40832"/>
                <a:gd name="csX30" fmla="*/ 3356 w 17899"/>
                <a:gd name="csY30" fmla="*/ 8950 h 40832"/>
                <a:gd name="csX31" fmla="*/ 3356 w 17899"/>
                <a:gd name="csY31" fmla="*/ 7272 h 40832"/>
                <a:gd name="csX32" fmla="*/ 3356 w 17899"/>
                <a:gd name="csY32" fmla="*/ 5034 h 40832"/>
                <a:gd name="csX33" fmla="*/ 3356 w 17899"/>
                <a:gd name="csY33" fmla="*/ 3356 h 40832"/>
                <a:gd name="csX34" fmla="*/ 3356 w 17899"/>
                <a:gd name="csY34" fmla="*/ 1678 h 40832"/>
                <a:gd name="csX35" fmla="*/ 3356 w 17899"/>
                <a:gd name="csY35" fmla="*/ 0 h 40832"/>
                <a:gd name="csX36" fmla="*/ 5034 w 17899"/>
                <a:gd name="csY36" fmla="*/ 0 h 40832"/>
                <a:gd name="csX37" fmla="*/ 5034 w 17899"/>
                <a:gd name="csY37" fmla="*/ 0 h 40832"/>
                <a:gd name="csX38" fmla="*/ 6712 w 17899"/>
                <a:gd name="csY38" fmla="*/ 0 h 40832"/>
                <a:gd name="csX39" fmla="*/ 8950 w 17899"/>
                <a:gd name="csY39" fmla="*/ 1678 h 40832"/>
                <a:gd name="csX40" fmla="*/ 10627 w 17899"/>
                <a:gd name="csY40" fmla="*/ 5034 h 40832"/>
                <a:gd name="csX41" fmla="*/ 12306 w 17899"/>
                <a:gd name="csY41" fmla="*/ 5034 h 40832"/>
                <a:gd name="csX42" fmla="*/ 13984 w 17899"/>
                <a:gd name="csY42" fmla="*/ 5034 h 40832"/>
                <a:gd name="csX43" fmla="*/ 13984 w 17899"/>
                <a:gd name="csY43" fmla="*/ 7272 h 40832"/>
                <a:gd name="csX44" fmla="*/ 15662 w 17899"/>
                <a:gd name="csY44" fmla="*/ 15662 h 40832"/>
                <a:gd name="csX45" fmla="*/ 15662 w 17899"/>
                <a:gd name="csY45" fmla="*/ 17899 h 40832"/>
                <a:gd name="csX46" fmla="*/ 15662 w 17899"/>
                <a:gd name="csY46" fmla="*/ 19577 h 40832"/>
                <a:gd name="csX47" fmla="*/ 15662 w 17899"/>
                <a:gd name="csY47" fmla="*/ 21255 h 40832"/>
                <a:gd name="csX48" fmla="*/ 15662 w 17899"/>
                <a:gd name="csY48" fmla="*/ 22933 h 40832"/>
                <a:gd name="csX49" fmla="*/ 13984 w 17899"/>
                <a:gd name="csY49" fmla="*/ 22933 h 40832"/>
                <a:gd name="csX50" fmla="*/ 13984 w 17899"/>
                <a:gd name="csY50" fmla="*/ 24611 h 40832"/>
                <a:gd name="csX51" fmla="*/ 13984 w 17899"/>
                <a:gd name="csY51" fmla="*/ 26849 h 40832"/>
                <a:gd name="csX52" fmla="*/ 15662 w 17899"/>
                <a:gd name="csY52" fmla="*/ 26849 h 40832"/>
                <a:gd name="csX53" fmla="*/ 15662 w 17899"/>
                <a:gd name="csY53" fmla="*/ 28527 h 40832"/>
                <a:gd name="csX54" fmla="*/ 15662 w 17899"/>
                <a:gd name="csY54" fmla="*/ 30205 h 40832"/>
                <a:gd name="csX55" fmla="*/ 17899 w 17899"/>
                <a:gd name="csY55" fmla="*/ 31883 h 40832"/>
                <a:gd name="csX56" fmla="*/ 17899 w 17899"/>
                <a:gd name="csY56" fmla="*/ 33561 h 40832"/>
                <a:gd name="csX57" fmla="*/ 15662 w 17899"/>
                <a:gd name="csY57" fmla="*/ 33561 h 40832"/>
                <a:gd name="csX58" fmla="*/ 15662 w 17899"/>
                <a:gd name="csY58" fmla="*/ 33561 h 40832"/>
                <a:gd name="csX59" fmla="*/ 13984 w 17899"/>
                <a:gd name="csY59" fmla="*/ 33561 h 40832"/>
                <a:gd name="csX60" fmla="*/ 13984 w 17899"/>
                <a:gd name="csY60" fmla="*/ 33561 h 40832"/>
                <a:gd name="csX61" fmla="*/ 13984 w 17899"/>
                <a:gd name="csY61" fmla="*/ 35798 h 40832"/>
                <a:gd name="csX62" fmla="*/ 13984 w 17899"/>
                <a:gd name="csY62" fmla="*/ 37476 h 40832"/>
                <a:gd name="csX63" fmla="*/ 13984 w 17899"/>
                <a:gd name="csY63" fmla="*/ 39154 h 40832"/>
                <a:gd name="csX64" fmla="*/ 13984 w 17899"/>
                <a:gd name="csY64" fmla="*/ 40832 h 40832"/>
                <a:gd name="csX65" fmla="*/ 12306 w 17899"/>
                <a:gd name="csY65" fmla="*/ 40832 h 40832"/>
                <a:gd name="csX66" fmla="*/ 10627 w 17899"/>
                <a:gd name="csY66" fmla="*/ 40832 h 40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7899" h="40832">
                  <a:moveTo>
                    <a:pt x="10627" y="40832"/>
                  </a:moveTo>
                  <a:lnTo>
                    <a:pt x="10627" y="39154"/>
                  </a:lnTo>
                  <a:lnTo>
                    <a:pt x="10627" y="37476"/>
                  </a:lnTo>
                  <a:lnTo>
                    <a:pt x="10627" y="35798"/>
                  </a:lnTo>
                  <a:lnTo>
                    <a:pt x="10627" y="33561"/>
                  </a:lnTo>
                  <a:lnTo>
                    <a:pt x="8950" y="30205"/>
                  </a:lnTo>
                  <a:lnTo>
                    <a:pt x="10627" y="30205"/>
                  </a:lnTo>
                  <a:lnTo>
                    <a:pt x="10627" y="30205"/>
                  </a:lnTo>
                  <a:lnTo>
                    <a:pt x="10627" y="28527"/>
                  </a:lnTo>
                  <a:lnTo>
                    <a:pt x="10627" y="26849"/>
                  </a:lnTo>
                  <a:lnTo>
                    <a:pt x="10627" y="24611"/>
                  </a:lnTo>
                  <a:lnTo>
                    <a:pt x="10627" y="24611"/>
                  </a:lnTo>
                  <a:lnTo>
                    <a:pt x="8950" y="24611"/>
                  </a:lnTo>
                  <a:lnTo>
                    <a:pt x="6712" y="24611"/>
                  </a:lnTo>
                  <a:lnTo>
                    <a:pt x="5034" y="24611"/>
                  </a:lnTo>
                  <a:lnTo>
                    <a:pt x="5034" y="22933"/>
                  </a:lnTo>
                  <a:lnTo>
                    <a:pt x="3356" y="22933"/>
                  </a:lnTo>
                  <a:lnTo>
                    <a:pt x="3356" y="21255"/>
                  </a:lnTo>
                  <a:lnTo>
                    <a:pt x="1678" y="21255"/>
                  </a:lnTo>
                  <a:lnTo>
                    <a:pt x="1678" y="19577"/>
                  </a:lnTo>
                  <a:lnTo>
                    <a:pt x="1678" y="17899"/>
                  </a:lnTo>
                  <a:lnTo>
                    <a:pt x="3356" y="17899"/>
                  </a:lnTo>
                  <a:lnTo>
                    <a:pt x="3356" y="15662"/>
                  </a:lnTo>
                  <a:lnTo>
                    <a:pt x="3356" y="15662"/>
                  </a:lnTo>
                  <a:lnTo>
                    <a:pt x="1678" y="15662"/>
                  </a:lnTo>
                  <a:lnTo>
                    <a:pt x="0" y="13984"/>
                  </a:lnTo>
                  <a:lnTo>
                    <a:pt x="0" y="12306"/>
                  </a:lnTo>
                  <a:lnTo>
                    <a:pt x="0" y="10628"/>
                  </a:lnTo>
                  <a:lnTo>
                    <a:pt x="1678" y="8950"/>
                  </a:lnTo>
                  <a:lnTo>
                    <a:pt x="1678" y="8950"/>
                  </a:lnTo>
                  <a:lnTo>
                    <a:pt x="3356" y="8950"/>
                  </a:lnTo>
                  <a:lnTo>
                    <a:pt x="3356" y="7272"/>
                  </a:lnTo>
                  <a:lnTo>
                    <a:pt x="3356" y="5034"/>
                  </a:lnTo>
                  <a:lnTo>
                    <a:pt x="3356" y="3356"/>
                  </a:lnTo>
                  <a:lnTo>
                    <a:pt x="3356" y="1678"/>
                  </a:lnTo>
                  <a:lnTo>
                    <a:pt x="3356" y="0"/>
                  </a:lnTo>
                  <a:lnTo>
                    <a:pt x="5034" y="0"/>
                  </a:lnTo>
                  <a:lnTo>
                    <a:pt x="5034" y="0"/>
                  </a:lnTo>
                  <a:lnTo>
                    <a:pt x="6712" y="0"/>
                  </a:lnTo>
                  <a:lnTo>
                    <a:pt x="8950" y="1678"/>
                  </a:lnTo>
                  <a:lnTo>
                    <a:pt x="10627" y="5034"/>
                  </a:lnTo>
                  <a:lnTo>
                    <a:pt x="12306" y="5034"/>
                  </a:lnTo>
                  <a:lnTo>
                    <a:pt x="13984" y="5034"/>
                  </a:lnTo>
                  <a:lnTo>
                    <a:pt x="13984" y="7272"/>
                  </a:lnTo>
                  <a:lnTo>
                    <a:pt x="15662" y="15662"/>
                  </a:lnTo>
                  <a:lnTo>
                    <a:pt x="15662" y="17899"/>
                  </a:lnTo>
                  <a:lnTo>
                    <a:pt x="15662" y="19577"/>
                  </a:lnTo>
                  <a:lnTo>
                    <a:pt x="15662" y="21255"/>
                  </a:lnTo>
                  <a:lnTo>
                    <a:pt x="15662" y="22933"/>
                  </a:lnTo>
                  <a:lnTo>
                    <a:pt x="13984" y="22933"/>
                  </a:lnTo>
                  <a:lnTo>
                    <a:pt x="13984" y="24611"/>
                  </a:lnTo>
                  <a:lnTo>
                    <a:pt x="13984" y="26849"/>
                  </a:lnTo>
                  <a:lnTo>
                    <a:pt x="15662" y="26849"/>
                  </a:lnTo>
                  <a:lnTo>
                    <a:pt x="15662" y="28527"/>
                  </a:lnTo>
                  <a:lnTo>
                    <a:pt x="15662" y="30205"/>
                  </a:lnTo>
                  <a:lnTo>
                    <a:pt x="17899" y="31883"/>
                  </a:lnTo>
                  <a:lnTo>
                    <a:pt x="17899" y="33561"/>
                  </a:lnTo>
                  <a:lnTo>
                    <a:pt x="15662" y="33561"/>
                  </a:lnTo>
                  <a:lnTo>
                    <a:pt x="15662" y="33561"/>
                  </a:lnTo>
                  <a:lnTo>
                    <a:pt x="13984" y="33561"/>
                  </a:lnTo>
                  <a:lnTo>
                    <a:pt x="13984" y="33561"/>
                  </a:lnTo>
                  <a:lnTo>
                    <a:pt x="13984" y="35798"/>
                  </a:lnTo>
                  <a:lnTo>
                    <a:pt x="13984" y="37476"/>
                  </a:lnTo>
                  <a:lnTo>
                    <a:pt x="13984" y="39154"/>
                  </a:lnTo>
                  <a:lnTo>
                    <a:pt x="13984" y="40832"/>
                  </a:lnTo>
                  <a:lnTo>
                    <a:pt x="12306" y="40832"/>
                  </a:lnTo>
                  <a:lnTo>
                    <a:pt x="10627" y="408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1E52879-6F47-CB71-EACC-17B4BE7E1F67}"/>
                </a:ext>
              </a:extLst>
            </p:cNvPr>
            <p:cNvSpPr/>
            <p:nvPr/>
          </p:nvSpPr>
          <p:spPr>
            <a:xfrm>
              <a:off x="1484697" y="2751129"/>
              <a:ext cx="19576" cy="17898"/>
            </a:xfrm>
            <a:custGeom>
              <a:avLst/>
              <a:gdLst>
                <a:gd name="csX0" fmla="*/ 14543 w 19576"/>
                <a:gd name="csY0" fmla="*/ 17899 h 17898"/>
                <a:gd name="csX1" fmla="*/ 12865 w 19576"/>
                <a:gd name="csY1" fmla="*/ 17899 h 17898"/>
                <a:gd name="csX2" fmla="*/ 12865 w 19576"/>
                <a:gd name="csY2" fmla="*/ 16221 h 17898"/>
                <a:gd name="csX3" fmla="*/ 12865 w 19576"/>
                <a:gd name="csY3" fmla="*/ 14543 h 17898"/>
                <a:gd name="csX4" fmla="*/ 11187 w 19576"/>
                <a:gd name="csY4" fmla="*/ 14543 h 17898"/>
                <a:gd name="csX5" fmla="*/ 11187 w 19576"/>
                <a:gd name="csY5" fmla="*/ 12865 h 17898"/>
                <a:gd name="csX6" fmla="*/ 8949 w 19576"/>
                <a:gd name="csY6" fmla="*/ 12865 h 17898"/>
                <a:gd name="csX7" fmla="*/ 8949 w 19576"/>
                <a:gd name="csY7" fmla="*/ 11187 h 17898"/>
                <a:gd name="csX8" fmla="*/ 7271 w 19576"/>
                <a:gd name="csY8" fmla="*/ 11187 h 17898"/>
                <a:gd name="csX9" fmla="*/ 7271 w 19576"/>
                <a:gd name="csY9" fmla="*/ 8950 h 17898"/>
                <a:gd name="csX10" fmla="*/ 5593 w 19576"/>
                <a:gd name="csY10" fmla="*/ 8950 h 17898"/>
                <a:gd name="csX11" fmla="*/ 5593 w 19576"/>
                <a:gd name="csY11" fmla="*/ 7271 h 17898"/>
                <a:gd name="csX12" fmla="*/ 3915 w 19576"/>
                <a:gd name="csY12" fmla="*/ 7271 h 17898"/>
                <a:gd name="csX13" fmla="*/ 3915 w 19576"/>
                <a:gd name="csY13" fmla="*/ 5593 h 17898"/>
                <a:gd name="csX14" fmla="*/ 2237 w 19576"/>
                <a:gd name="csY14" fmla="*/ 5593 h 17898"/>
                <a:gd name="csX15" fmla="*/ 2237 w 19576"/>
                <a:gd name="csY15" fmla="*/ 3915 h 17898"/>
                <a:gd name="csX16" fmla="*/ 0 w 19576"/>
                <a:gd name="csY16" fmla="*/ 3915 h 17898"/>
                <a:gd name="csX17" fmla="*/ 0 w 19576"/>
                <a:gd name="csY17" fmla="*/ 2237 h 17898"/>
                <a:gd name="csX18" fmla="*/ 0 w 19576"/>
                <a:gd name="csY18" fmla="*/ 0 h 17898"/>
                <a:gd name="csX19" fmla="*/ 2237 w 19576"/>
                <a:gd name="csY19" fmla="*/ 0 h 17898"/>
                <a:gd name="csX20" fmla="*/ 3915 w 19576"/>
                <a:gd name="csY20" fmla="*/ 0 h 17898"/>
                <a:gd name="csX21" fmla="*/ 5593 w 19576"/>
                <a:gd name="csY21" fmla="*/ 0 h 17898"/>
                <a:gd name="csX22" fmla="*/ 5593 w 19576"/>
                <a:gd name="csY22" fmla="*/ 2237 h 17898"/>
                <a:gd name="csX23" fmla="*/ 7271 w 19576"/>
                <a:gd name="csY23" fmla="*/ 2237 h 17898"/>
                <a:gd name="csX24" fmla="*/ 8949 w 19576"/>
                <a:gd name="csY24" fmla="*/ 2237 h 17898"/>
                <a:gd name="csX25" fmla="*/ 8949 w 19576"/>
                <a:gd name="csY25" fmla="*/ 3915 h 17898"/>
                <a:gd name="csX26" fmla="*/ 11187 w 19576"/>
                <a:gd name="csY26" fmla="*/ 3915 h 17898"/>
                <a:gd name="csX27" fmla="*/ 11187 w 19576"/>
                <a:gd name="csY27" fmla="*/ 5593 h 17898"/>
                <a:gd name="csX28" fmla="*/ 12865 w 19576"/>
                <a:gd name="csY28" fmla="*/ 5593 h 17898"/>
                <a:gd name="csX29" fmla="*/ 12865 w 19576"/>
                <a:gd name="csY29" fmla="*/ 7271 h 17898"/>
                <a:gd name="csX30" fmla="*/ 14543 w 19576"/>
                <a:gd name="csY30" fmla="*/ 8950 h 17898"/>
                <a:gd name="csX31" fmla="*/ 16221 w 19576"/>
                <a:gd name="csY31" fmla="*/ 11187 h 17898"/>
                <a:gd name="csX32" fmla="*/ 16221 w 19576"/>
                <a:gd name="csY32" fmla="*/ 12865 h 17898"/>
                <a:gd name="csX33" fmla="*/ 17899 w 19576"/>
                <a:gd name="csY33" fmla="*/ 12865 h 17898"/>
                <a:gd name="csX34" fmla="*/ 17899 w 19576"/>
                <a:gd name="csY34" fmla="*/ 14543 h 17898"/>
                <a:gd name="csX35" fmla="*/ 17899 w 19576"/>
                <a:gd name="csY35" fmla="*/ 16221 h 17898"/>
                <a:gd name="csX36" fmla="*/ 19577 w 19576"/>
                <a:gd name="csY36" fmla="*/ 16221 h 17898"/>
                <a:gd name="csX37" fmla="*/ 19577 w 19576"/>
                <a:gd name="csY37" fmla="*/ 17899 h 17898"/>
                <a:gd name="csX38" fmla="*/ 17899 w 19576"/>
                <a:gd name="csY38" fmla="*/ 17899 h 17898"/>
                <a:gd name="csX39" fmla="*/ 16221 w 19576"/>
                <a:gd name="csY39" fmla="*/ 17899 h 17898"/>
                <a:gd name="csX40" fmla="*/ 14543 w 19576"/>
                <a:gd name="csY40" fmla="*/ 17899 h 17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19576" h="17898">
                  <a:moveTo>
                    <a:pt x="14543" y="17899"/>
                  </a:moveTo>
                  <a:lnTo>
                    <a:pt x="12865" y="17899"/>
                  </a:lnTo>
                  <a:lnTo>
                    <a:pt x="12865" y="16221"/>
                  </a:lnTo>
                  <a:lnTo>
                    <a:pt x="12865" y="14543"/>
                  </a:lnTo>
                  <a:lnTo>
                    <a:pt x="11187" y="14543"/>
                  </a:lnTo>
                  <a:lnTo>
                    <a:pt x="11187" y="12865"/>
                  </a:lnTo>
                  <a:lnTo>
                    <a:pt x="8949" y="12865"/>
                  </a:lnTo>
                  <a:lnTo>
                    <a:pt x="8949" y="11187"/>
                  </a:lnTo>
                  <a:lnTo>
                    <a:pt x="7271" y="11187"/>
                  </a:lnTo>
                  <a:lnTo>
                    <a:pt x="7271" y="8950"/>
                  </a:lnTo>
                  <a:lnTo>
                    <a:pt x="5593" y="8950"/>
                  </a:lnTo>
                  <a:lnTo>
                    <a:pt x="5593" y="7271"/>
                  </a:lnTo>
                  <a:lnTo>
                    <a:pt x="3915" y="7271"/>
                  </a:lnTo>
                  <a:lnTo>
                    <a:pt x="3915" y="5593"/>
                  </a:lnTo>
                  <a:lnTo>
                    <a:pt x="2237" y="5593"/>
                  </a:lnTo>
                  <a:lnTo>
                    <a:pt x="2237" y="3915"/>
                  </a:lnTo>
                  <a:lnTo>
                    <a:pt x="0" y="3915"/>
                  </a:lnTo>
                  <a:lnTo>
                    <a:pt x="0" y="2237"/>
                  </a:lnTo>
                  <a:lnTo>
                    <a:pt x="0" y="0"/>
                  </a:lnTo>
                  <a:lnTo>
                    <a:pt x="2237" y="0"/>
                  </a:lnTo>
                  <a:lnTo>
                    <a:pt x="3915" y="0"/>
                  </a:lnTo>
                  <a:lnTo>
                    <a:pt x="5593" y="0"/>
                  </a:lnTo>
                  <a:lnTo>
                    <a:pt x="5593" y="2237"/>
                  </a:lnTo>
                  <a:lnTo>
                    <a:pt x="7271" y="2237"/>
                  </a:lnTo>
                  <a:lnTo>
                    <a:pt x="8949" y="2237"/>
                  </a:lnTo>
                  <a:lnTo>
                    <a:pt x="8949" y="3915"/>
                  </a:lnTo>
                  <a:lnTo>
                    <a:pt x="11187" y="3915"/>
                  </a:lnTo>
                  <a:lnTo>
                    <a:pt x="11187" y="5593"/>
                  </a:lnTo>
                  <a:lnTo>
                    <a:pt x="12865" y="5593"/>
                  </a:lnTo>
                  <a:lnTo>
                    <a:pt x="12865" y="7271"/>
                  </a:lnTo>
                  <a:lnTo>
                    <a:pt x="14543" y="8950"/>
                  </a:lnTo>
                  <a:lnTo>
                    <a:pt x="16221" y="11187"/>
                  </a:lnTo>
                  <a:lnTo>
                    <a:pt x="16221" y="12865"/>
                  </a:lnTo>
                  <a:lnTo>
                    <a:pt x="17899" y="12865"/>
                  </a:lnTo>
                  <a:lnTo>
                    <a:pt x="17899" y="14543"/>
                  </a:lnTo>
                  <a:lnTo>
                    <a:pt x="17899" y="16221"/>
                  </a:lnTo>
                  <a:lnTo>
                    <a:pt x="19577" y="16221"/>
                  </a:lnTo>
                  <a:lnTo>
                    <a:pt x="19577" y="17899"/>
                  </a:lnTo>
                  <a:lnTo>
                    <a:pt x="17899" y="17899"/>
                  </a:lnTo>
                  <a:lnTo>
                    <a:pt x="16221" y="17899"/>
                  </a:lnTo>
                  <a:lnTo>
                    <a:pt x="14543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B0B0440-CA6E-9B90-F137-A74D0EC85A9F}"/>
                </a:ext>
              </a:extLst>
            </p:cNvPr>
            <p:cNvSpPr/>
            <p:nvPr/>
          </p:nvSpPr>
          <p:spPr>
            <a:xfrm>
              <a:off x="1490291" y="2740501"/>
              <a:ext cx="22933" cy="26848"/>
            </a:xfrm>
            <a:custGeom>
              <a:avLst/>
              <a:gdLst>
                <a:gd name="csX0" fmla="*/ 17899 w 22933"/>
                <a:gd name="csY0" fmla="*/ 26848 h 26848"/>
                <a:gd name="csX1" fmla="*/ 17899 w 22933"/>
                <a:gd name="csY1" fmla="*/ 25170 h 26848"/>
                <a:gd name="csX2" fmla="*/ 16221 w 22933"/>
                <a:gd name="csY2" fmla="*/ 25170 h 26848"/>
                <a:gd name="csX3" fmla="*/ 13984 w 22933"/>
                <a:gd name="csY3" fmla="*/ 23492 h 26848"/>
                <a:gd name="csX4" fmla="*/ 13984 w 22933"/>
                <a:gd name="csY4" fmla="*/ 21814 h 26848"/>
                <a:gd name="csX5" fmla="*/ 12306 w 22933"/>
                <a:gd name="csY5" fmla="*/ 21814 h 26848"/>
                <a:gd name="csX6" fmla="*/ 12306 w 22933"/>
                <a:gd name="csY6" fmla="*/ 19577 h 26848"/>
                <a:gd name="csX7" fmla="*/ 10627 w 22933"/>
                <a:gd name="csY7" fmla="*/ 17899 h 26848"/>
                <a:gd name="csX8" fmla="*/ 10627 w 22933"/>
                <a:gd name="csY8" fmla="*/ 17899 h 26848"/>
                <a:gd name="csX9" fmla="*/ 10627 w 22933"/>
                <a:gd name="csY9" fmla="*/ 16221 h 26848"/>
                <a:gd name="csX10" fmla="*/ 10627 w 22933"/>
                <a:gd name="csY10" fmla="*/ 14543 h 26848"/>
                <a:gd name="csX11" fmla="*/ 8949 w 22933"/>
                <a:gd name="csY11" fmla="*/ 14543 h 26848"/>
                <a:gd name="csX12" fmla="*/ 8949 w 22933"/>
                <a:gd name="csY12" fmla="*/ 12865 h 26848"/>
                <a:gd name="csX13" fmla="*/ 8949 w 22933"/>
                <a:gd name="csY13" fmla="*/ 12865 h 26848"/>
                <a:gd name="csX14" fmla="*/ 7271 w 22933"/>
                <a:gd name="csY14" fmla="*/ 12865 h 26848"/>
                <a:gd name="csX15" fmla="*/ 7271 w 22933"/>
                <a:gd name="csY15" fmla="*/ 10627 h 26848"/>
                <a:gd name="csX16" fmla="*/ 5593 w 22933"/>
                <a:gd name="csY16" fmla="*/ 10627 h 26848"/>
                <a:gd name="csX17" fmla="*/ 5593 w 22933"/>
                <a:gd name="csY17" fmla="*/ 8949 h 26848"/>
                <a:gd name="csX18" fmla="*/ 5593 w 22933"/>
                <a:gd name="csY18" fmla="*/ 7271 h 26848"/>
                <a:gd name="csX19" fmla="*/ 3356 w 22933"/>
                <a:gd name="csY19" fmla="*/ 7271 h 26848"/>
                <a:gd name="csX20" fmla="*/ 1678 w 22933"/>
                <a:gd name="csY20" fmla="*/ 7271 h 26848"/>
                <a:gd name="csX21" fmla="*/ 1678 w 22933"/>
                <a:gd name="csY21" fmla="*/ 5593 h 26848"/>
                <a:gd name="csX22" fmla="*/ 1678 w 22933"/>
                <a:gd name="csY22" fmla="*/ 3915 h 26848"/>
                <a:gd name="csX23" fmla="*/ 1678 w 22933"/>
                <a:gd name="csY23" fmla="*/ 2237 h 26848"/>
                <a:gd name="csX24" fmla="*/ 0 w 22933"/>
                <a:gd name="csY24" fmla="*/ 2237 h 26848"/>
                <a:gd name="csX25" fmla="*/ 1678 w 22933"/>
                <a:gd name="csY25" fmla="*/ 0 h 26848"/>
                <a:gd name="csX26" fmla="*/ 3356 w 22933"/>
                <a:gd name="csY26" fmla="*/ 0 h 26848"/>
                <a:gd name="csX27" fmla="*/ 5593 w 22933"/>
                <a:gd name="csY27" fmla="*/ 0 h 26848"/>
                <a:gd name="csX28" fmla="*/ 5593 w 22933"/>
                <a:gd name="csY28" fmla="*/ 2237 h 26848"/>
                <a:gd name="csX29" fmla="*/ 7271 w 22933"/>
                <a:gd name="csY29" fmla="*/ 2237 h 26848"/>
                <a:gd name="csX30" fmla="*/ 7271 w 22933"/>
                <a:gd name="csY30" fmla="*/ 3915 h 26848"/>
                <a:gd name="csX31" fmla="*/ 8949 w 22933"/>
                <a:gd name="csY31" fmla="*/ 3915 h 26848"/>
                <a:gd name="csX32" fmla="*/ 8949 w 22933"/>
                <a:gd name="csY32" fmla="*/ 5593 h 26848"/>
                <a:gd name="csX33" fmla="*/ 10627 w 22933"/>
                <a:gd name="csY33" fmla="*/ 5593 h 26848"/>
                <a:gd name="csX34" fmla="*/ 10627 w 22933"/>
                <a:gd name="csY34" fmla="*/ 7271 h 26848"/>
                <a:gd name="csX35" fmla="*/ 12306 w 22933"/>
                <a:gd name="csY35" fmla="*/ 7271 h 26848"/>
                <a:gd name="csX36" fmla="*/ 12306 w 22933"/>
                <a:gd name="csY36" fmla="*/ 8949 h 26848"/>
                <a:gd name="csX37" fmla="*/ 13984 w 22933"/>
                <a:gd name="csY37" fmla="*/ 8949 h 26848"/>
                <a:gd name="csX38" fmla="*/ 13984 w 22933"/>
                <a:gd name="csY38" fmla="*/ 10627 h 26848"/>
                <a:gd name="csX39" fmla="*/ 13984 w 22933"/>
                <a:gd name="csY39" fmla="*/ 12865 h 26848"/>
                <a:gd name="csX40" fmla="*/ 16221 w 22933"/>
                <a:gd name="csY40" fmla="*/ 12865 h 26848"/>
                <a:gd name="csX41" fmla="*/ 17899 w 22933"/>
                <a:gd name="csY41" fmla="*/ 14543 h 26848"/>
                <a:gd name="csX42" fmla="*/ 17899 w 22933"/>
                <a:gd name="csY42" fmla="*/ 16221 h 26848"/>
                <a:gd name="csX43" fmla="*/ 19577 w 22933"/>
                <a:gd name="csY43" fmla="*/ 16221 h 26848"/>
                <a:gd name="csX44" fmla="*/ 19577 w 22933"/>
                <a:gd name="csY44" fmla="*/ 17899 h 26848"/>
                <a:gd name="csX45" fmla="*/ 21255 w 22933"/>
                <a:gd name="csY45" fmla="*/ 17899 h 26848"/>
                <a:gd name="csX46" fmla="*/ 21255 w 22933"/>
                <a:gd name="csY46" fmla="*/ 19577 h 26848"/>
                <a:gd name="csX47" fmla="*/ 22933 w 22933"/>
                <a:gd name="csY47" fmla="*/ 19577 h 26848"/>
                <a:gd name="csX48" fmla="*/ 22933 w 22933"/>
                <a:gd name="csY48" fmla="*/ 21814 h 26848"/>
                <a:gd name="csX49" fmla="*/ 21255 w 22933"/>
                <a:gd name="csY49" fmla="*/ 21814 h 26848"/>
                <a:gd name="csX50" fmla="*/ 19577 w 22933"/>
                <a:gd name="csY50" fmla="*/ 21814 h 26848"/>
                <a:gd name="csX51" fmla="*/ 19577 w 22933"/>
                <a:gd name="csY51" fmla="*/ 23492 h 26848"/>
                <a:gd name="csX52" fmla="*/ 19577 w 22933"/>
                <a:gd name="csY52" fmla="*/ 25170 h 26848"/>
                <a:gd name="csX53" fmla="*/ 19577 w 22933"/>
                <a:gd name="csY53" fmla="*/ 26848 h 26848"/>
                <a:gd name="csX54" fmla="*/ 17899 w 22933"/>
                <a:gd name="csY54" fmla="*/ 26848 h 26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22933" h="26848">
                  <a:moveTo>
                    <a:pt x="17899" y="26848"/>
                  </a:moveTo>
                  <a:lnTo>
                    <a:pt x="17899" y="25170"/>
                  </a:lnTo>
                  <a:lnTo>
                    <a:pt x="16221" y="25170"/>
                  </a:lnTo>
                  <a:lnTo>
                    <a:pt x="13984" y="23492"/>
                  </a:lnTo>
                  <a:lnTo>
                    <a:pt x="13984" y="21814"/>
                  </a:lnTo>
                  <a:lnTo>
                    <a:pt x="12306" y="21814"/>
                  </a:lnTo>
                  <a:lnTo>
                    <a:pt x="12306" y="19577"/>
                  </a:lnTo>
                  <a:lnTo>
                    <a:pt x="10627" y="17899"/>
                  </a:lnTo>
                  <a:lnTo>
                    <a:pt x="10627" y="17899"/>
                  </a:lnTo>
                  <a:lnTo>
                    <a:pt x="10627" y="16221"/>
                  </a:lnTo>
                  <a:lnTo>
                    <a:pt x="10627" y="14543"/>
                  </a:lnTo>
                  <a:lnTo>
                    <a:pt x="8949" y="14543"/>
                  </a:lnTo>
                  <a:lnTo>
                    <a:pt x="8949" y="12865"/>
                  </a:lnTo>
                  <a:lnTo>
                    <a:pt x="8949" y="12865"/>
                  </a:lnTo>
                  <a:lnTo>
                    <a:pt x="7271" y="12865"/>
                  </a:lnTo>
                  <a:lnTo>
                    <a:pt x="7271" y="10627"/>
                  </a:lnTo>
                  <a:lnTo>
                    <a:pt x="5593" y="10627"/>
                  </a:lnTo>
                  <a:lnTo>
                    <a:pt x="5593" y="8949"/>
                  </a:lnTo>
                  <a:lnTo>
                    <a:pt x="5593" y="7271"/>
                  </a:lnTo>
                  <a:lnTo>
                    <a:pt x="3356" y="7271"/>
                  </a:lnTo>
                  <a:lnTo>
                    <a:pt x="1678" y="7271"/>
                  </a:lnTo>
                  <a:lnTo>
                    <a:pt x="1678" y="5593"/>
                  </a:lnTo>
                  <a:lnTo>
                    <a:pt x="1678" y="3915"/>
                  </a:lnTo>
                  <a:lnTo>
                    <a:pt x="1678" y="2237"/>
                  </a:lnTo>
                  <a:lnTo>
                    <a:pt x="0" y="2237"/>
                  </a:lnTo>
                  <a:lnTo>
                    <a:pt x="1678" y="0"/>
                  </a:lnTo>
                  <a:lnTo>
                    <a:pt x="3356" y="0"/>
                  </a:lnTo>
                  <a:lnTo>
                    <a:pt x="5593" y="0"/>
                  </a:lnTo>
                  <a:lnTo>
                    <a:pt x="5593" y="2237"/>
                  </a:lnTo>
                  <a:lnTo>
                    <a:pt x="7271" y="2237"/>
                  </a:lnTo>
                  <a:lnTo>
                    <a:pt x="7271" y="3915"/>
                  </a:lnTo>
                  <a:lnTo>
                    <a:pt x="8949" y="3915"/>
                  </a:lnTo>
                  <a:lnTo>
                    <a:pt x="8949" y="5593"/>
                  </a:lnTo>
                  <a:lnTo>
                    <a:pt x="10627" y="5593"/>
                  </a:lnTo>
                  <a:lnTo>
                    <a:pt x="10627" y="7271"/>
                  </a:lnTo>
                  <a:lnTo>
                    <a:pt x="12306" y="7271"/>
                  </a:lnTo>
                  <a:lnTo>
                    <a:pt x="12306" y="8949"/>
                  </a:lnTo>
                  <a:lnTo>
                    <a:pt x="13984" y="8949"/>
                  </a:lnTo>
                  <a:lnTo>
                    <a:pt x="13984" y="10627"/>
                  </a:lnTo>
                  <a:lnTo>
                    <a:pt x="13984" y="12865"/>
                  </a:lnTo>
                  <a:lnTo>
                    <a:pt x="16221" y="12865"/>
                  </a:lnTo>
                  <a:lnTo>
                    <a:pt x="17899" y="14543"/>
                  </a:lnTo>
                  <a:lnTo>
                    <a:pt x="17899" y="16221"/>
                  </a:lnTo>
                  <a:lnTo>
                    <a:pt x="19577" y="16221"/>
                  </a:lnTo>
                  <a:lnTo>
                    <a:pt x="19577" y="17899"/>
                  </a:lnTo>
                  <a:lnTo>
                    <a:pt x="21255" y="17899"/>
                  </a:lnTo>
                  <a:lnTo>
                    <a:pt x="21255" y="19577"/>
                  </a:lnTo>
                  <a:lnTo>
                    <a:pt x="22933" y="19577"/>
                  </a:lnTo>
                  <a:lnTo>
                    <a:pt x="22933" y="21814"/>
                  </a:lnTo>
                  <a:lnTo>
                    <a:pt x="21255" y="21814"/>
                  </a:lnTo>
                  <a:lnTo>
                    <a:pt x="19577" y="21814"/>
                  </a:lnTo>
                  <a:lnTo>
                    <a:pt x="19577" y="23492"/>
                  </a:lnTo>
                  <a:lnTo>
                    <a:pt x="19577" y="25170"/>
                  </a:lnTo>
                  <a:lnTo>
                    <a:pt x="19577" y="26848"/>
                  </a:lnTo>
                  <a:lnTo>
                    <a:pt x="17899" y="2684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ADD2DC18-5270-CD39-AF9D-2D1764DFF3F6}"/>
                </a:ext>
              </a:extLst>
            </p:cNvPr>
            <p:cNvSpPr/>
            <p:nvPr/>
          </p:nvSpPr>
          <p:spPr>
            <a:xfrm>
              <a:off x="2426183" y="1229045"/>
              <a:ext cx="35797" cy="51459"/>
            </a:xfrm>
            <a:custGeom>
              <a:avLst/>
              <a:gdLst>
                <a:gd name="csX0" fmla="*/ 17899 w 35797"/>
                <a:gd name="csY0" fmla="*/ 51460 h 51459"/>
                <a:gd name="csX1" fmla="*/ 17899 w 35797"/>
                <a:gd name="csY1" fmla="*/ 49781 h 51459"/>
                <a:gd name="csX2" fmla="*/ 17899 w 35797"/>
                <a:gd name="csY2" fmla="*/ 48103 h 51459"/>
                <a:gd name="csX3" fmla="*/ 14543 w 35797"/>
                <a:gd name="csY3" fmla="*/ 48103 h 51459"/>
                <a:gd name="csX4" fmla="*/ 16221 w 35797"/>
                <a:gd name="csY4" fmla="*/ 45866 h 51459"/>
                <a:gd name="csX5" fmla="*/ 14543 w 35797"/>
                <a:gd name="csY5" fmla="*/ 45866 h 51459"/>
                <a:gd name="csX6" fmla="*/ 12865 w 35797"/>
                <a:gd name="csY6" fmla="*/ 44188 h 51459"/>
                <a:gd name="csX7" fmla="*/ 10627 w 35797"/>
                <a:gd name="csY7" fmla="*/ 42510 h 51459"/>
                <a:gd name="csX8" fmla="*/ 8949 w 35797"/>
                <a:gd name="csY8" fmla="*/ 42510 h 51459"/>
                <a:gd name="csX9" fmla="*/ 8949 w 35797"/>
                <a:gd name="csY9" fmla="*/ 40832 h 51459"/>
                <a:gd name="csX10" fmla="*/ 7271 w 35797"/>
                <a:gd name="csY10" fmla="*/ 40832 h 51459"/>
                <a:gd name="csX11" fmla="*/ 5593 w 35797"/>
                <a:gd name="csY11" fmla="*/ 39154 h 51459"/>
                <a:gd name="csX12" fmla="*/ 3915 w 35797"/>
                <a:gd name="csY12" fmla="*/ 39154 h 51459"/>
                <a:gd name="csX13" fmla="*/ 5593 w 35797"/>
                <a:gd name="csY13" fmla="*/ 36917 h 51459"/>
                <a:gd name="csX14" fmla="*/ 3915 w 35797"/>
                <a:gd name="csY14" fmla="*/ 35239 h 51459"/>
                <a:gd name="csX15" fmla="*/ 1678 w 35797"/>
                <a:gd name="csY15" fmla="*/ 35239 h 51459"/>
                <a:gd name="csX16" fmla="*/ 1678 w 35797"/>
                <a:gd name="csY16" fmla="*/ 33561 h 51459"/>
                <a:gd name="csX17" fmla="*/ 0 w 35797"/>
                <a:gd name="csY17" fmla="*/ 33561 h 51459"/>
                <a:gd name="csX18" fmla="*/ 0 w 35797"/>
                <a:gd name="csY18" fmla="*/ 31883 h 51459"/>
                <a:gd name="csX19" fmla="*/ 0 w 35797"/>
                <a:gd name="csY19" fmla="*/ 30204 h 51459"/>
                <a:gd name="csX20" fmla="*/ 0 w 35797"/>
                <a:gd name="csY20" fmla="*/ 28526 h 51459"/>
                <a:gd name="csX21" fmla="*/ 0 w 35797"/>
                <a:gd name="csY21" fmla="*/ 26289 h 51459"/>
                <a:gd name="csX22" fmla="*/ 0 w 35797"/>
                <a:gd name="csY22" fmla="*/ 24611 h 51459"/>
                <a:gd name="csX23" fmla="*/ 0 w 35797"/>
                <a:gd name="csY23" fmla="*/ 22933 h 51459"/>
                <a:gd name="csX24" fmla="*/ 0 w 35797"/>
                <a:gd name="csY24" fmla="*/ 21255 h 51459"/>
                <a:gd name="csX25" fmla="*/ 0 w 35797"/>
                <a:gd name="csY25" fmla="*/ 19577 h 51459"/>
                <a:gd name="csX26" fmla="*/ 0 w 35797"/>
                <a:gd name="csY26" fmla="*/ 17340 h 51459"/>
                <a:gd name="csX27" fmla="*/ 0 w 35797"/>
                <a:gd name="csY27" fmla="*/ 15662 h 51459"/>
                <a:gd name="csX28" fmla="*/ 0 w 35797"/>
                <a:gd name="csY28" fmla="*/ 15662 h 51459"/>
                <a:gd name="csX29" fmla="*/ 0 w 35797"/>
                <a:gd name="csY29" fmla="*/ 13984 h 51459"/>
                <a:gd name="csX30" fmla="*/ 0 w 35797"/>
                <a:gd name="csY30" fmla="*/ 12306 h 51459"/>
                <a:gd name="csX31" fmla="*/ 0 w 35797"/>
                <a:gd name="csY31" fmla="*/ 10627 h 51459"/>
                <a:gd name="csX32" fmla="*/ 0 w 35797"/>
                <a:gd name="csY32" fmla="*/ 8390 h 51459"/>
                <a:gd name="csX33" fmla="*/ 0 w 35797"/>
                <a:gd name="csY33" fmla="*/ 6712 h 51459"/>
                <a:gd name="csX34" fmla="*/ 0 w 35797"/>
                <a:gd name="csY34" fmla="*/ 5034 h 51459"/>
                <a:gd name="csX35" fmla="*/ 1678 w 35797"/>
                <a:gd name="csY35" fmla="*/ 5034 h 51459"/>
                <a:gd name="csX36" fmla="*/ 3915 w 35797"/>
                <a:gd name="csY36" fmla="*/ 5034 h 51459"/>
                <a:gd name="csX37" fmla="*/ 3915 w 35797"/>
                <a:gd name="csY37" fmla="*/ 3356 h 51459"/>
                <a:gd name="csX38" fmla="*/ 5593 w 35797"/>
                <a:gd name="csY38" fmla="*/ 3356 h 51459"/>
                <a:gd name="csX39" fmla="*/ 7271 w 35797"/>
                <a:gd name="csY39" fmla="*/ 1678 h 51459"/>
                <a:gd name="csX40" fmla="*/ 7271 w 35797"/>
                <a:gd name="csY40" fmla="*/ 1678 h 51459"/>
                <a:gd name="csX41" fmla="*/ 7271 w 35797"/>
                <a:gd name="csY41" fmla="*/ 0 h 51459"/>
                <a:gd name="csX42" fmla="*/ 8949 w 35797"/>
                <a:gd name="csY42" fmla="*/ 1678 h 51459"/>
                <a:gd name="csX43" fmla="*/ 10627 w 35797"/>
                <a:gd name="csY43" fmla="*/ 1678 h 51459"/>
                <a:gd name="csX44" fmla="*/ 10627 w 35797"/>
                <a:gd name="csY44" fmla="*/ 3356 h 51459"/>
                <a:gd name="csX45" fmla="*/ 12865 w 35797"/>
                <a:gd name="csY45" fmla="*/ 3356 h 51459"/>
                <a:gd name="csX46" fmla="*/ 14543 w 35797"/>
                <a:gd name="csY46" fmla="*/ 3356 h 51459"/>
                <a:gd name="csX47" fmla="*/ 16221 w 35797"/>
                <a:gd name="csY47" fmla="*/ 3356 h 51459"/>
                <a:gd name="csX48" fmla="*/ 17899 w 35797"/>
                <a:gd name="csY48" fmla="*/ 3356 h 51459"/>
                <a:gd name="csX49" fmla="*/ 19577 w 35797"/>
                <a:gd name="csY49" fmla="*/ 3356 h 51459"/>
                <a:gd name="csX50" fmla="*/ 19577 w 35797"/>
                <a:gd name="csY50" fmla="*/ 5034 h 51459"/>
                <a:gd name="csX51" fmla="*/ 21255 w 35797"/>
                <a:gd name="csY51" fmla="*/ 5034 h 51459"/>
                <a:gd name="csX52" fmla="*/ 23492 w 35797"/>
                <a:gd name="csY52" fmla="*/ 5034 h 51459"/>
                <a:gd name="csX53" fmla="*/ 23492 w 35797"/>
                <a:gd name="csY53" fmla="*/ 6712 h 51459"/>
                <a:gd name="csX54" fmla="*/ 23492 w 35797"/>
                <a:gd name="csY54" fmla="*/ 8390 h 51459"/>
                <a:gd name="csX55" fmla="*/ 25170 w 35797"/>
                <a:gd name="csY55" fmla="*/ 8390 h 51459"/>
                <a:gd name="csX56" fmla="*/ 25170 w 35797"/>
                <a:gd name="csY56" fmla="*/ 10627 h 51459"/>
                <a:gd name="csX57" fmla="*/ 26848 w 35797"/>
                <a:gd name="csY57" fmla="*/ 10627 h 51459"/>
                <a:gd name="csX58" fmla="*/ 26848 w 35797"/>
                <a:gd name="csY58" fmla="*/ 12306 h 51459"/>
                <a:gd name="csX59" fmla="*/ 28526 w 35797"/>
                <a:gd name="csY59" fmla="*/ 13984 h 51459"/>
                <a:gd name="csX60" fmla="*/ 30204 w 35797"/>
                <a:gd name="csY60" fmla="*/ 15662 h 51459"/>
                <a:gd name="csX61" fmla="*/ 32442 w 35797"/>
                <a:gd name="csY61" fmla="*/ 17340 h 51459"/>
                <a:gd name="csX62" fmla="*/ 32442 w 35797"/>
                <a:gd name="csY62" fmla="*/ 19577 h 51459"/>
                <a:gd name="csX63" fmla="*/ 34120 w 35797"/>
                <a:gd name="csY63" fmla="*/ 21255 h 51459"/>
                <a:gd name="csX64" fmla="*/ 34120 w 35797"/>
                <a:gd name="csY64" fmla="*/ 22933 h 51459"/>
                <a:gd name="csX65" fmla="*/ 35798 w 35797"/>
                <a:gd name="csY65" fmla="*/ 24611 h 51459"/>
                <a:gd name="csX66" fmla="*/ 34120 w 35797"/>
                <a:gd name="csY66" fmla="*/ 26289 h 51459"/>
                <a:gd name="csX67" fmla="*/ 35798 w 35797"/>
                <a:gd name="csY67" fmla="*/ 26289 h 51459"/>
                <a:gd name="csX68" fmla="*/ 35798 w 35797"/>
                <a:gd name="csY68" fmla="*/ 28526 h 51459"/>
                <a:gd name="csX69" fmla="*/ 35798 w 35797"/>
                <a:gd name="csY69" fmla="*/ 30204 h 51459"/>
                <a:gd name="csX70" fmla="*/ 34120 w 35797"/>
                <a:gd name="csY70" fmla="*/ 31883 h 51459"/>
                <a:gd name="csX71" fmla="*/ 34120 w 35797"/>
                <a:gd name="csY71" fmla="*/ 33561 h 51459"/>
                <a:gd name="csX72" fmla="*/ 35798 w 35797"/>
                <a:gd name="csY72" fmla="*/ 33561 h 51459"/>
                <a:gd name="csX73" fmla="*/ 35798 w 35797"/>
                <a:gd name="csY73" fmla="*/ 35239 h 51459"/>
                <a:gd name="csX74" fmla="*/ 35798 w 35797"/>
                <a:gd name="csY74" fmla="*/ 35239 h 51459"/>
                <a:gd name="csX75" fmla="*/ 34120 w 35797"/>
                <a:gd name="csY75" fmla="*/ 36917 h 51459"/>
                <a:gd name="csX76" fmla="*/ 35798 w 35797"/>
                <a:gd name="csY76" fmla="*/ 36917 h 51459"/>
                <a:gd name="csX77" fmla="*/ 35798 w 35797"/>
                <a:gd name="csY77" fmla="*/ 39154 h 51459"/>
                <a:gd name="csX78" fmla="*/ 35798 w 35797"/>
                <a:gd name="csY78" fmla="*/ 40832 h 51459"/>
                <a:gd name="csX79" fmla="*/ 34120 w 35797"/>
                <a:gd name="csY79" fmla="*/ 40832 h 51459"/>
                <a:gd name="csX80" fmla="*/ 34120 w 35797"/>
                <a:gd name="csY80" fmla="*/ 42510 h 51459"/>
                <a:gd name="csX81" fmla="*/ 32442 w 35797"/>
                <a:gd name="csY81" fmla="*/ 44188 h 51459"/>
                <a:gd name="csX82" fmla="*/ 32442 w 35797"/>
                <a:gd name="csY82" fmla="*/ 45866 h 51459"/>
                <a:gd name="csX83" fmla="*/ 30204 w 35797"/>
                <a:gd name="csY83" fmla="*/ 45866 h 51459"/>
                <a:gd name="csX84" fmla="*/ 30204 w 35797"/>
                <a:gd name="csY84" fmla="*/ 48103 h 51459"/>
                <a:gd name="csX85" fmla="*/ 28526 w 35797"/>
                <a:gd name="csY85" fmla="*/ 48103 h 51459"/>
                <a:gd name="csX86" fmla="*/ 26848 w 35797"/>
                <a:gd name="csY86" fmla="*/ 49781 h 51459"/>
                <a:gd name="csX87" fmla="*/ 25170 w 35797"/>
                <a:gd name="csY87" fmla="*/ 51460 h 51459"/>
                <a:gd name="csX88" fmla="*/ 25170 w 35797"/>
                <a:gd name="csY88" fmla="*/ 49781 h 51459"/>
                <a:gd name="csX89" fmla="*/ 23492 w 35797"/>
                <a:gd name="csY89" fmla="*/ 49781 h 51459"/>
                <a:gd name="csX90" fmla="*/ 23492 w 35797"/>
                <a:gd name="csY90" fmla="*/ 51460 h 51459"/>
                <a:gd name="csX91" fmla="*/ 21255 w 35797"/>
                <a:gd name="csY91" fmla="*/ 51460 h 51459"/>
                <a:gd name="csX92" fmla="*/ 19577 w 35797"/>
                <a:gd name="csY92" fmla="*/ 51460 h 51459"/>
                <a:gd name="csX93" fmla="*/ 17899 w 35797"/>
                <a:gd name="csY93" fmla="*/ 51460 h 51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</a:cxnLst>
              <a:rect l="l" t="t" r="r" b="b"/>
              <a:pathLst>
                <a:path w="35797" h="51459">
                  <a:moveTo>
                    <a:pt x="17899" y="51460"/>
                  </a:moveTo>
                  <a:lnTo>
                    <a:pt x="17899" y="49781"/>
                  </a:lnTo>
                  <a:lnTo>
                    <a:pt x="17899" y="48103"/>
                  </a:lnTo>
                  <a:lnTo>
                    <a:pt x="14543" y="48103"/>
                  </a:lnTo>
                  <a:lnTo>
                    <a:pt x="16221" y="45866"/>
                  </a:lnTo>
                  <a:lnTo>
                    <a:pt x="14543" y="45866"/>
                  </a:lnTo>
                  <a:lnTo>
                    <a:pt x="12865" y="44188"/>
                  </a:lnTo>
                  <a:lnTo>
                    <a:pt x="10627" y="42510"/>
                  </a:lnTo>
                  <a:lnTo>
                    <a:pt x="8949" y="42510"/>
                  </a:lnTo>
                  <a:lnTo>
                    <a:pt x="8949" y="40832"/>
                  </a:lnTo>
                  <a:lnTo>
                    <a:pt x="7271" y="40832"/>
                  </a:lnTo>
                  <a:lnTo>
                    <a:pt x="5593" y="39154"/>
                  </a:lnTo>
                  <a:lnTo>
                    <a:pt x="3915" y="39154"/>
                  </a:lnTo>
                  <a:lnTo>
                    <a:pt x="5593" y="36917"/>
                  </a:lnTo>
                  <a:lnTo>
                    <a:pt x="3915" y="35239"/>
                  </a:lnTo>
                  <a:lnTo>
                    <a:pt x="1678" y="35239"/>
                  </a:lnTo>
                  <a:lnTo>
                    <a:pt x="1678" y="33561"/>
                  </a:lnTo>
                  <a:lnTo>
                    <a:pt x="0" y="33561"/>
                  </a:lnTo>
                  <a:lnTo>
                    <a:pt x="0" y="31883"/>
                  </a:lnTo>
                  <a:lnTo>
                    <a:pt x="0" y="30204"/>
                  </a:lnTo>
                  <a:lnTo>
                    <a:pt x="0" y="28526"/>
                  </a:lnTo>
                  <a:lnTo>
                    <a:pt x="0" y="26289"/>
                  </a:lnTo>
                  <a:lnTo>
                    <a:pt x="0" y="24611"/>
                  </a:lnTo>
                  <a:lnTo>
                    <a:pt x="0" y="22933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0" y="17340"/>
                  </a:lnTo>
                  <a:lnTo>
                    <a:pt x="0" y="15662"/>
                  </a:lnTo>
                  <a:lnTo>
                    <a:pt x="0" y="15662"/>
                  </a:lnTo>
                  <a:lnTo>
                    <a:pt x="0" y="13984"/>
                  </a:lnTo>
                  <a:lnTo>
                    <a:pt x="0" y="12306"/>
                  </a:lnTo>
                  <a:lnTo>
                    <a:pt x="0" y="10627"/>
                  </a:lnTo>
                  <a:lnTo>
                    <a:pt x="0" y="8390"/>
                  </a:lnTo>
                  <a:lnTo>
                    <a:pt x="0" y="6712"/>
                  </a:lnTo>
                  <a:lnTo>
                    <a:pt x="0" y="5034"/>
                  </a:lnTo>
                  <a:lnTo>
                    <a:pt x="1678" y="5034"/>
                  </a:lnTo>
                  <a:lnTo>
                    <a:pt x="3915" y="5034"/>
                  </a:lnTo>
                  <a:lnTo>
                    <a:pt x="3915" y="3356"/>
                  </a:lnTo>
                  <a:lnTo>
                    <a:pt x="5593" y="3356"/>
                  </a:lnTo>
                  <a:lnTo>
                    <a:pt x="7271" y="1678"/>
                  </a:lnTo>
                  <a:lnTo>
                    <a:pt x="7271" y="1678"/>
                  </a:lnTo>
                  <a:lnTo>
                    <a:pt x="7271" y="0"/>
                  </a:lnTo>
                  <a:lnTo>
                    <a:pt x="8949" y="1678"/>
                  </a:lnTo>
                  <a:lnTo>
                    <a:pt x="10627" y="1678"/>
                  </a:lnTo>
                  <a:lnTo>
                    <a:pt x="10627" y="3356"/>
                  </a:lnTo>
                  <a:lnTo>
                    <a:pt x="12865" y="3356"/>
                  </a:lnTo>
                  <a:lnTo>
                    <a:pt x="14543" y="3356"/>
                  </a:lnTo>
                  <a:lnTo>
                    <a:pt x="16221" y="3356"/>
                  </a:lnTo>
                  <a:lnTo>
                    <a:pt x="17899" y="3356"/>
                  </a:lnTo>
                  <a:lnTo>
                    <a:pt x="19577" y="3356"/>
                  </a:lnTo>
                  <a:lnTo>
                    <a:pt x="19577" y="5034"/>
                  </a:lnTo>
                  <a:lnTo>
                    <a:pt x="21255" y="5034"/>
                  </a:lnTo>
                  <a:lnTo>
                    <a:pt x="23492" y="5034"/>
                  </a:lnTo>
                  <a:lnTo>
                    <a:pt x="23492" y="6712"/>
                  </a:lnTo>
                  <a:lnTo>
                    <a:pt x="23492" y="8390"/>
                  </a:lnTo>
                  <a:lnTo>
                    <a:pt x="25170" y="8390"/>
                  </a:lnTo>
                  <a:lnTo>
                    <a:pt x="25170" y="10627"/>
                  </a:lnTo>
                  <a:lnTo>
                    <a:pt x="26848" y="10627"/>
                  </a:lnTo>
                  <a:lnTo>
                    <a:pt x="26848" y="12306"/>
                  </a:lnTo>
                  <a:lnTo>
                    <a:pt x="28526" y="13984"/>
                  </a:lnTo>
                  <a:lnTo>
                    <a:pt x="30204" y="15662"/>
                  </a:lnTo>
                  <a:lnTo>
                    <a:pt x="32442" y="17340"/>
                  </a:lnTo>
                  <a:lnTo>
                    <a:pt x="32442" y="19577"/>
                  </a:lnTo>
                  <a:lnTo>
                    <a:pt x="34120" y="21255"/>
                  </a:lnTo>
                  <a:lnTo>
                    <a:pt x="34120" y="22933"/>
                  </a:lnTo>
                  <a:lnTo>
                    <a:pt x="35798" y="24611"/>
                  </a:lnTo>
                  <a:lnTo>
                    <a:pt x="34120" y="26289"/>
                  </a:lnTo>
                  <a:lnTo>
                    <a:pt x="35798" y="26289"/>
                  </a:lnTo>
                  <a:lnTo>
                    <a:pt x="35798" y="28526"/>
                  </a:lnTo>
                  <a:lnTo>
                    <a:pt x="35798" y="30204"/>
                  </a:lnTo>
                  <a:lnTo>
                    <a:pt x="34120" y="31883"/>
                  </a:lnTo>
                  <a:lnTo>
                    <a:pt x="34120" y="33561"/>
                  </a:lnTo>
                  <a:lnTo>
                    <a:pt x="35798" y="33561"/>
                  </a:lnTo>
                  <a:lnTo>
                    <a:pt x="35798" y="35239"/>
                  </a:lnTo>
                  <a:lnTo>
                    <a:pt x="35798" y="35239"/>
                  </a:lnTo>
                  <a:lnTo>
                    <a:pt x="34120" y="36917"/>
                  </a:lnTo>
                  <a:lnTo>
                    <a:pt x="35798" y="36917"/>
                  </a:lnTo>
                  <a:lnTo>
                    <a:pt x="35798" y="39154"/>
                  </a:lnTo>
                  <a:lnTo>
                    <a:pt x="35798" y="40832"/>
                  </a:lnTo>
                  <a:lnTo>
                    <a:pt x="34120" y="40832"/>
                  </a:lnTo>
                  <a:lnTo>
                    <a:pt x="34120" y="42510"/>
                  </a:lnTo>
                  <a:lnTo>
                    <a:pt x="32442" y="44188"/>
                  </a:lnTo>
                  <a:lnTo>
                    <a:pt x="32442" y="45866"/>
                  </a:lnTo>
                  <a:lnTo>
                    <a:pt x="30204" y="45866"/>
                  </a:lnTo>
                  <a:lnTo>
                    <a:pt x="30204" y="48103"/>
                  </a:lnTo>
                  <a:lnTo>
                    <a:pt x="28526" y="48103"/>
                  </a:lnTo>
                  <a:lnTo>
                    <a:pt x="26848" y="49781"/>
                  </a:lnTo>
                  <a:lnTo>
                    <a:pt x="25170" y="51460"/>
                  </a:lnTo>
                  <a:lnTo>
                    <a:pt x="25170" y="49781"/>
                  </a:lnTo>
                  <a:lnTo>
                    <a:pt x="23492" y="49781"/>
                  </a:lnTo>
                  <a:lnTo>
                    <a:pt x="23492" y="51460"/>
                  </a:lnTo>
                  <a:lnTo>
                    <a:pt x="21255" y="51460"/>
                  </a:lnTo>
                  <a:lnTo>
                    <a:pt x="19577" y="51460"/>
                  </a:lnTo>
                  <a:lnTo>
                    <a:pt x="17899" y="5146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3A37EE9-6369-4875-D09A-0FCF5D3ED65E}"/>
                </a:ext>
              </a:extLst>
            </p:cNvPr>
            <p:cNvSpPr/>
            <p:nvPr/>
          </p:nvSpPr>
          <p:spPr>
            <a:xfrm>
              <a:off x="2303127" y="1212825"/>
              <a:ext cx="76629" cy="42510"/>
            </a:xfrm>
            <a:custGeom>
              <a:avLst/>
              <a:gdLst>
                <a:gd name="csX0" fmla="*/ 57053 w 76629"/>
                <a:gd name="csY0" fmla="*/ 40832 h 42510"/>
                <a:gd name="csX1" fmla="*/ 57053 w 76629"/>
                <a:gd name="csY1" fmla="*/ 39154 h 42510"/>
                <a:gd name="csX2" fmla="*/ 55375 w 76629"/>
                <a:gd name="csY2" fmla="*/ 39154 h 42510"/>
                <a:gd name="csX3" fmla="*/ 53697 w 76629"/>
                <a:gd name="csY3" fmla="*/ 39154 h 42510"/>
                <a:gd name="csX4" fmla="*/ 52019 w 76629"/>
                <a:gd name="csY4" fmla="*/ 39154 h 42510"/>
                <a:gd name="csX5" fmla="*/ 48103 w 76629"/>
                <a:gd name="csY5" fmla="*/ 39154 h 42510"/>
                <a:gd name="csX6" fmla="*/ 48103 w 76629"/>
                <a:gd name="csY6" fmla="*/ 37476 h 42510"/>
                <a:gd name="csX7" fmla="*/ 46425 w 76629"/>
                <a:gd name="csY7" fmla="*/ 37476 h 42510"/>
                <a:gd name="csX8" fmla="*/ 44747 w 76629"/>
                <a:gd name="csY8" fmla="*/ 37476 h 42510"/>
                <a:gd name="csX9" fmla="*/ 43069 w 76629"/>
                <a:gd name="csY9" fmla="*/ 37476 h 42510"/>
                <a:gd name="csX10" fmla="*/ 41391 w 76629"/>
                <a:gd name="csY10" fmla="*/ 37476 h 42510"/>
                <a:gd name="csX11" fmla="*/ 39154 w 76629"/>
                <a:gd name="csY11" fmla="*/ 37476 h 42510"/>
                <a:gd name="csX12" fmla="*/ 37476 w 76629"/>
                <a:gd name="csY12" fmla="*/ 37476 h 42510"/>
                <a:gd name="csX13" fmla="*/ 35798 w 76629"/>
                <a:gd name="csY13" fmla="*/ 37476 h 42510"/>
                <a:gd name="csX14" fmla="*/ 35798 w 76629"/>
                <a:gd name="csY14" fmla="*/ 35798 h 42510"/>
                <a:gd name="csX15" fmla="*/ 34120 w 76629"/>
                <a:gd name="csY15" fmla="*/ 35798 h 42510"/>
                <a:gd name="csX16" fmla="*/ 32442 w 76629"/>
                <a:gd name="csY16" fmla="*/ 37476 h 42510"/>
                <a:gd name="csX17" fmla="*/ 30204 w 76629"/>
                <a:gd name="csY17" fmla="*/ 37476 h 42510"/>
                <a:gd name="csX18" fmla="*/ 28526 w 76629"/>
                <a:gd name="csY18" fmla="*/ 37476 h 42510"/>
                <a:gd name="csX19" fmla="*/ 26848 w 76629"/>
                <a:gd name="csY19" fmla="*/ 39154 h 42510"/>
                <a:gd name="csX20" fmla="*/ 25170 w 76629"/>
                <a:gd name="csY20" fmla="*/ 39154 h 42510"/>
                <a:gd name="csX21" fmla="*/ 25170 w 76629"/>
                <a:gd name="csY21" fmla="*/ 37476 h 42510"/>
                <a:gd name="csX22" fmla="*/ 23492 w 76629"/>
                <a:gd name="csY22" fmla="*/ 37476 h 42510"/>
                <a:gd name="csX23" fmla="*/ 21814 w 76629"/>
                <a:gd name="csY23" fmla="*/ 37476 h 42510"/>
                <a:gd name="csX24" fmla="*/ 19577 w 76629"/>
                <a:gd name="csY24" fmla="*/ 37476 h 42510"/>
                <a:gd name="csX25" fmla="*/ 17899 w 76629"/>
                <a:gd name="csY25" fmla="*/ 37476 h 42510"/>
                <a:gd name="csX26" fmla="*/ 16221 w 76629"/>
                <a:gd name="csY26" fmla="*/ 37476 h 42510"/>
                <a:gd name="csX27" fmla="*/ 14543 w 76629"/>
                <a:gd name="csY27" fmla="*/ 37476 h 42510"/>
                <a:gd name="csX28" fmla="*/ 12865 w 76629"/>
                <a:gd name="csY28" fmla="*/ 37476 h 42510"/>
                <a:gd name="csX29" fmla="*/ 12865 w 76629"/>
                <a:gd name="csY29" fmla="*/ 39154 h 42510"/>
                <a:gd name="csX30" fmla="*/ 10627 w 76629"/>
                <a:gd name="csY30" fmla="*/ 37476 h 42510"/>
                <a:gd name="csX31" fmla="*/ 8949 w 76629"/>
                <a:gd name="csY31" fmla="*/ 35798 h 42510"/>
                <a:gd name="csX32" fmla="*/ 8949 w 76629"/>
                <a:gd name="csY32" fmla="*/ 37476 h 42510"/>
                <a:gd name="csX33" fmla="*/ 7271 w 76629"/>
                <a:gd name="csY33" fmla="*/ 35798 h 42510"/>
                <a:gd name="csX34" fmla="*/ 7271 w 76629"/>
                <a:gd name="csY34" fmla="*/ 33561 h 42510"/>
                <a:gd name="csX35" fmla="*/ 5593 w 76629"/>
                <a:gd name="csY35" fmla="*/ 33561 h 42510"/>
                <a:gd name="csX36" fmla="*/ 5593 w 76629"/>
                <a:gd name="csY36" fmla="*/ 31883 h 42510"/>
                <a:gd name="csX37" fmla="*/ 5593 w 76629"/>
                <a:gd name="csY37" fmla="*/ 30205 h 42510"/>
                <a:gd name="csX38" fmla="*/ 3915 w 76629"/>
                <a:gd name="csY38" fmla="*/ 28526 h 42510"/>
                <a:gd name="csX39" fmla="*/ 3915 w 76629"/>
                <a:gd name="csY39" fmla="*/ 26848 h 42510"/>
                <a:gd name="csX40" fmla="*/ 1678 w 76629"/>
                <a:gd name="csY40" fmla="*/ 26848 h 42510"/>
                <a:gd name="csX41" fmla="*/ 1678 w 76629"/>
                <a:gd name="csY41" fmla="*/ 24611 h 42510"/>
                <a:gd name="csX42" fmla="*/ 0 w 76629"/>
                <a:gd name="csY42" fmla="*/ 24611 h 42510"/>
                <a:gd name="csX43" fmla="*/ 0 w 76629"/>
                <a:gd name="csY43" fmla="*/ 22933 h 42510"/>
                <a:gd name="csX44" fmla="*/ 0 w 76629"/>
                <a:gd name="csY44" fmla="*/ 21255 h 42510"/>
                <a:gd name="csX45" fmla="*/ 0 w 76629"/>
                <a:gd name="csY45" fmla="*/ 21255 h 42510"/>
                <a:gd name="csX46" fmla="*/ 0 w 76629"/>
                <a:gd name="csY46" fmla="*/ 19577 h 42510"/>
                <a:gd name="csX47" fmla="*/ 0 w 76629"/>
                <a:gd name="csY47" fmla="*/ 19577 h 42510"/>
                <a:gd name="csX48" fmla="*/ 0 w 76629"/>
                <a:gd name="csY48" fmla="*/ 17899 h 42510"/>
                <a:gd name="csX49" fmla="*/ 0 w 76629"/>
                <a:gd name="csY49" fmla="*/ 16221 h 42510"/>
                <a:gd name="csX50" fmla="*/ 1678 w 76629"/>
                <a:gd name="csY50" fmla="*/ 16221 h 42510"/>
                <a:gd name="csX51" fmla="*/ 1678 w 76629"/>
                <a:gd name="csY51" fmla="*/ 16221 h 42510"/>
                <a:gd name="csX52" fmla="*/ 1678 w 76629"/>
                <a:gd name="csY52" fmla="*/ 13984 h 42510"/>
                <a:gd name="csX53" fmla="*/ 1678 w 76629"/>
                <a:gd name="csY53" fmla="*/ 12306 h 42510"/>
                <a:gd name="csX54" fmla="*/ 3915 w 76629"/>
                <a:gd name="csY54" fmla="*/ 12306 h 42510"/>
                <a:gd name="csX55" fmla="*/ 3915 w 76629"/>
                <a:gd name="csY55" fmla="*/ 10628 h 42510"/>
                <a:gd name="csX56" fmla="*/ 5593 w 76629"/>
                <a:gd name="csY56" fmla="*/ 10628 h 42510"/>
                <a:gd name="csX57" fmla="*/ 5593 w 76629"/>
                <a:gd name="csY57" fmla="*/ 8949 h 42510"/>
                <a:gd name="csX58" fmla="*/ 7271 w 76629"/>
                <a:gd name="csY58" fmla="*/ 7271 h 42510"/>
                <a:gd name="csX59" fmla="*/ 7271 w 76629"/>
                <a:gd name="csY59" fmla="*/ 8949 h 42510"/>
                <a:gd name="csX60" fmla="*/ 7271 w 76629"/>
                <a:gd name="csY60" fmla="*/ 7271 h 42510"/>
                <a:gd name="csX61" fmla="*/ 8949 w 76629"/>
                <a:gd name="csY61" fmla="*/ 7271 h 42510"/>
                <a:gd name="csX62" fmla="*/ 8949 w 76629"/>
                <a:gd name="csY62" fmla="*/ 5034 h 42510"/>
                <a:gd name="csX63" fmla="*/ 10627 w 76629"/>
                <a:gd name="csY63" fmla="*/ 5034 h 42510"/>
                <a:gd name="csX64" fmla="*/ 12865 w 76629"/>
                <a:gd name="csY64" fmla="*/ 5034 h 42510"/>
                <a:gd name="csX65" fmla="*/ 14543 w 76629"/>
                <a:gd name="csY65" fmla="*/ 5034 h 42510"/>
                <a:gd name="csX66" fmla="*/ 14543 w 76629"/>
                <a:gd name="csY66" fmla="*/ 3356 h 42510"/>
                <a:gd name="csX67" fmla="*/ 16221 w 76629"/>
                <a:gd name="csY67" fmla="*/ 3356 h 42510"/>
                <a:gd name="csX68" fmla="*/ 17899 w 76629"/>
                <a:gd name="csY68" fmla="*/ 3356 h 42510"/>
                <a:gd name="csX69" fmla="*/ 17899 w 76629"/>
                <a:gd name="csY69" fmla="*/ 1678 h 42510"/>
                <a:gd name="csX70" fmla="*/ 21814 w 76629"/>
                <a:gd name="csY70" fmla="*/ 0 h 42510"/>
                <a:gd name="csX71" fmla="*/ 21814 w 76629"/>
                <a:gd name="csY71" fmla="*/ 1678 h 42510"/>
                <a:gd name="csX72" fmla="*/ 21814 w 76629"/>
                <a:gd name="csY72" fmla="*/ 3356 h 42510"/>
                <a:gd name="csX73" fmla="*/ 21814 w 76629"/>
                <a:gd name="csY73" fmla="*/ 5034 h 42510"/>
                <a:gd name="csX74" fmla="*/ 21814 w 76629"/>
                <a:gd name="csY74" fmla="*/ 7271 h 42510"/>
                <a:gd name="csX75" fmla="*/ 23492 w 76629"/>
                <a:gd name="csY75" fmla="*/ 7271 h 42510"/>
                <a:gd name="csX76" fmla="*/ 23492 w 76629"/>
                <a:gd name="csY76" fmla="*/ 5034 h 42510"/>
                <a:gd name="csX77" fmla="*/ 23492 w 76629"/>
                <a:gd name="csY77" fmla="*/ 3356 h 42510"/>
                <a:gd name="csX78" fmla="*/ 25170 w 76629"/>
                <a:gd name="csY78" fmla="*/ 3356 h 42510"/>
                <a:gd name="csX79" fmla="*/ 25170 w 76629"/>
                <a:gd name="csY79" fmla="*/ 5034 h 42510"/>
                <a:gd name="csX80" fmla="*/ 26848 w 76629"/>
                <a:gd name="csY80" fmla="*/ 5034 h 42510"/>
                <a:gd name="csX81" fmla="*/ 28526 w 76629"/>
                <a:gd name="csY81" fmla="*/ 7271 h 42510"/>
                <a:gd name="csX82" fmla="*/ 30204 w 76629"/>
                <a:gd name="csY82" fmla="*/ 7271 h 42510"/>
                <a:gd name="csX83" fmla="*/ 30204 w 76629"/>
                <a:gd name="csY83" fmla="*/ 5034 h 42510"/>
                <a:gd name="csX84" fmla="*/ 30204 w 76629"/>
                <a:gd name="csY84" fmla="*/ 3356 h 42510"/>
                <a:gd name="csX85" fmla="*/ 32442 w 76629"/>
                <a:gd name="csY85" fmla="*/ 3356 h 42510"/>
                <a:gd name="csX86" fmla="*/ 32442 w 76629"/>
                <a:gd name="csY86" fmla="*/ 1678 h 42510"/>
                <a:gd name="csX87" fmla="*/ 34120 w 76629"/>
                <a:gd name="csY87" fmla="*/ 1678 h 42510"/>
                <a:gd name="csX88" fmla="*/ 35798 w 76629"/>
                <a:gd name="csY88" fmla="*/ 1678 h 42510"/>
                <a:gd name="csX89" fmla="*/ 35798 w 76629"/>
                <a:gd name="csY89" fmla="*/ 3356 h 42510"/>
                <a:gd name="csX90" fmla="*/ 37476 w 76629"/>
                <a:gd name="csY90" fmla="*/ 1678 h 42510"/>
                <a:gd name="csX91" fmla="*/ 39154 w 76629"/>
                <a:gd name="csY91" fmla="*/ 1678 h 42510"/>
                <a:gd name="csX92" fmla="*/ 41391 w 76629"/>
                <a:gd name="csY92" fmla="*/ 1678 h 42510"/>
                <a:gd name="csX93" fmla="*/ 43069 w 76629"/>
                <a:gd name="csY93" fmla="*/ 1678 h 42510"/>
                <a:gd name="csX94" fmla="*/ 43069 w 76629"/>
                <a:gd name="csY94" fmla="*/ 3356 h 42510"/>
                <a:gd name="csX95" fmla="*/ 44747 w 76629"/>
                <a:gd name="csY95" fmla="*/ 3356 h 42510"/>
                <a:gd name="csX96" fmla="*/ 46425 w 76629"/>
                <a:gd name="csY96" fmla="*/ 3356 h 42510"/>
                <a:gd name="csX97" fmla="*/ 46425 w 76629"/>
                <a:gd name="csY97" fmla="*/ 3356 h 42510"/>
                <a:gd name="csX98" fmla="*/ 48103 w 76629"/>
                <a:gd name="csY98" fmla="*/ 3356 h 42510"/>
                <a:gd name="csX99" fmla="*/ 48103 w 76629"/>
                <a:gd name="csY99" fmla="*/ 3356 h 42510"/>
                <a:gd name="csX100" fmla="*/ 50341 w 76629"/>
                <a:gd name="csY100" fmla="*/ 3356 h 42510"/>
                <a:gd name="csX101" fmla="*/ 52019 w 76629"/>
                <a:gd name="csY101" fmla="*/ 3356 h 42510"/>
                <a:gd name="csX102" fmla="*/ 53697 w 76629"/>
                <a:gd name="csY102" fmla="*/ 5034 h 42510"/>
                <a:gd name="csX103" fmla="*/ 55375 w 76629"/>
                <a:gd name="csY103" fmla="*/ 5034 h 42510"/>
                <a:gd name="csX104" fmla="*/ 55375 w 76629"/>
                <a:gd name="csY104" fmla="*/ 7271 h 42510"/>
                <a:gd name="csX105" fmla="*/ 57053 w 76629"/>
                <a:gd name="csY105" fmla="*/ 7271 h 42510"/>
                <a:gd name="csX106" fmla="*/ 58731 w 76629"/>
                <a:gd name="csY106" fmla="*/ 7271 h 42510"/>
                <a:gd name="csX107" fmla="*/ 58731 w 76629"/>
                <a:gd name="csY107" fmla="*/ 7271 h 42510"/>
                <a:gd name="csX108" fmla="*/ 58731 w 76629"/>
                <a:gd name="csY108" fmla="*/ 5034 h 42510"/>
                <a:gd name="csX109" fmla="*/ 60968 w 76629"/>
                <a:gd name="csY109" fmla="*/ 5034 h 42510"/>
                <a:gd name="csX110" fmla="*/ 62646 w 76629"/>
                <a:gd name="csY110" fmla="*/ 3356 h 42510"/>
                <a:gd name="csX111" fmla="*/ 64324 w 76629"/>
                <a:gd name="csY111" fmla="*/ 3356 h 42510"/>
                <a:gd name="csX112" fmla="*/ 66002 w 76629"/>
                <a:gd name="csY112" fmla="*/ 3356 h 42510"/>
                <a:gd name="csX113" fmla="*/ 67680 w 76629"/>
                <a:gd name="csY113" fmla="*/ 3356 h 42510"/>
                <a:gd name="csX114" fmla="*/ 67680 w 76629"/>
                <a:gd name="csY114" fmla="*/ 5034 h 42510"/>
                <a:gd name="csX115" fmla="*/ 69918 w 76629"/>
                <a:gd name="csY115" fmla="*/ 5034 h 42510"/>
                <a:gd name="csX116" fmla="*/ 69918 w 76629"/>
                <a:gd name="csY116" fmla="*/ 7271 h 42510"/>
                <a:gd name="csX117" fmla="*/ 71596 w 76629"/>
                <a:gd name="csY117" fmla="*/ 7271 h 42510"/>
                <a:gd name="csX118" fmla="*/ 73274 w 76629"/>
                <a:gd name="csY118" fmla="*/ 8949 h 42510"/>
                <a:gd name="csX119" fmla="*/ 74952 w 76629"/>
                <a:gd name="csY119" fmla="*/ 8949 h 42510"/>
                <a:gd name="csX120" fmla="*/ 74952 w 76629"/>
                <a:gd name="csY120" fmla="*/ 10628 h 42510"/>
                <a:gd name="csX121" fmla="*/ 76630 w 76629"/>
                <a:gd name="csY121" fmla="*/ 10628 h 42510"/>
                <a:gd name="csX122" fmla="*/ 76630 w 76629"/>
                <a:gd name="csY122" fmla="*/ 12306 h 42510"/>
                <a:gd name="csX123" fmla="*/ 76630 w 76629"/>
                <a:gd name="csY123" fmla="*/ 13984 h 42510"/>
                <a:gd name="csX124" fmla="*/ 76630 w 76629"/>
                <a:gd name="csY124" fmla="*/ 16221 h 42510"/>
                <a:gd name="csX125" fmla="*/ 76630 w 76629"/>
                <a:gd name="csY125" fmla="*/ 17899 h 42510"/>
                <a:gd name="csX126" fmla="*/ 76630 w 76629"/>
                <a:gd name="csY126" fmla="*/ 19577 h 42510"/>
                <a:gd name="csX127" fmla="*/ 74952 w 76629"/>
                <a:gd name="csY127" fmla="*/ 19577 h 42510"/>
                <a:gd name="csX128" fmla="*/ 73274 w 76629"/>
                <a:gd name="csY128" fmla="*/ 19577 h 42510"/>
                <a:gd name="csX129" fmla="*/ 73274 w 76629"/>
                <a:gd name="csY129" fmla="*/ 17899 h 42510"/>
                <a:gd name="csX130" fmla="*/ 71596 w 76629"/>
                <a:gd name="csY130" fmla="*/ 19577 h 42510"/>
                <a:gd name="csX131" fmla="*/ 69918 w 76629"/>
                <a:gd name="csY131" fmla="*/ 19577 h 42510"/>
                <a:gd name="csX132" fmla="*/ 69918 w 76629"/>
                <a:gd name="csY132" fmla="*/ 21255 h 42510"/>
                <a:gd name="csX133" fmla="*/ 69918 w 76629"/>
                <a:gd name="csY133" fmla="*/ 22933 h 42510"/>
                <a:gd name="csX134" fmla="*/ 69918 w 76629"/>
                <a:gd name="csY134" fmla="*/ 24611 h 42510"/>
                <a:gd name="csX135" fmla="*/ 69918 w 76629"/>
                <a:gd name="csY135" fmla="*/ 24611 h 42510"/>
                <a:gd name="csX136" fmla="*/ 69918 w 76629"/>
                <a:gd name="csY136" fmla="*/ 26848 h 42510"/>
                <a:gd name="csX137" fmla="*/ 67680 w 76629"/>
                <a:gd name="csY137" fmla="*/ 28526 h 42510"/>
                <a:gd name="csX138" fmla="*/ 67680 w 76629"/>
                <a:gd name="csY138" fmla="*/ 30205 h 42510"/>
                <a:gd name="csX139" fmla="*/ 67680 w 76629"/>
                <a:gd name="csY139" fmla="*/ 31883 h 42510"/>
                <a:gd name="csX140" fmla="*/ 67680 w 76629"/>
                <a:gd name="csY140" fmla="*/ 31883 h 42510"/>
                <a:gd name="csX141" fmla="*/ 67680 w 76629"/>
                <a:gd name="csY141" fmla="*/ 33561 h 42510"/>
                <a:gd name="csX142" fmla="*/ 67680 w 76629"/>
                <a:gd name="csY142" fmla="*/ 35798 h 42510"/>
                <a:gd name="csX143" fmla="*/ 67680 w 76629"/>
                <a:gd name="csY143" fmla="*/ 37476 h 42510"/>
                <a:gd name="csX144" fmla="*/ 67680 w 76629"/>
                <a:gd name="csY144" fmla="*/ 37476 h 42510"/>
                <a:gd name="csX145" fmla="*/ 66002 w 76629"/>
                <a:gd name="csY145" fmla="*/ 39154 h 42510"/>
                <a:gd name="csX146" fmla="*/ 66002 w 76629"/>
                <a:gd name="csY146" fmla="*/ 40832 h 42510"/>
                <a:gd name="csX147" fmla="*/ 64324 w 76629"/>
                <a:gd name="csY147" fmla="*/ 40832 h 42510"/>
                <a:gd name="csX148" fmla="*/ 64324 w 76629"/>
                <a:gd name="csY148" fmla="*/ 39154 h 42510"/>
                <a:gd name="csX149" fmla="*/ 62646 w 76629"/>
                <a:gd name="csY149" fmla="*/ 39154 h 42510"/>
                <a:gd name="csX150" fmla="*/ 60968 w 76629"/>
                <a:gd name="csY150" fmla="*/ 39154 h 42510"/>
                <a:gd name="csX151" fmla="*/ 60968 w 76629"/>
                <a:gd name="csY151" fmla="*/ 39154 h 42510"/>
                <a:gd name="csX152" fmla="*/ 60968 w 76629"/>
                <a:gd name="csY152" fmla="*/ 40832 h 42510"/>
                <a:gd name="csX153" fmla="*/ 60968 w 76629"/>
                <a:gd name="csY153" fmla="*/ 42510 h 42510"/>
                <a:gd name="csX154" fmla="*/ 58731 w 76629"/>
                <a:gd name="csY154" fmla="*/ 40832 h 42510"/>
                <a:gd name="csX155" fmla="*/ 57053 w 76629"/>
                <a:gd name="csY155" fmla="*/ 40832 h 42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76629" h="42510">
                  <a:moveTo>
                    <a:pt x="57053" y="40832"/>
                  </a:moveTo>
                  <a:lnTo>
                    <a:pt x="57053" y="39154"/>
                  </a:lnTo>
                  <a:lnTo>
                    <a:pt x="55375" y="39154"/>
                  </a:lnTo>
                  <a:lnTo>
                    <a:pt x="53697" y="39154"/>
                  </a:lnTo>
                  <a:lnTo>
                    <a:pt x="52019" y="39154"/>
                  </a:lnTo>
                  <a:lnTo>
                    <a:pt x="48103" y="39154"/>
                  </a:lnTo>
                  <a:lnTo>
                    <a:pt x="48103" y="37476"/>
                  </a:lnTo>
                  <a:lnTo>
                    <a:pt x="46425" y="37476"/>
                  </a:lnTo>
                  <a:lnTo>
                    <a:pt x="44747" y="37476"/>
                  </a:lnTo>
                  <a:lnTo>
                    <a:pt x="43069" y="37476"/>
                  </a:lnTo>
                  <a:lnTo>
                    <a:pt x="41391" y="37476"/>
                  </a:lnTo>
                  <a:lnTo>
                    <a:pt x="39154" y="37476"/>
                  </a:lnTo>
                  <a:lnTo>
                    <a:pt x="37476" y="37476"/>
                  </a:lnTo>
                  <a:lnTo>
                    <a:pt x="35798" y="37476"/>
                  </a:lnTo>
                  <a:lnTo>
                    <a:pt x="35798" y="35798"/>
                  </a:lnTo>
                  <a:lnTo>
                    <a:pt x="34120" y="35798"/>
                  </a:lnTo>
                  <a:lnTo>
                    <a:pt x="32442" y="37476"/>
                  </a:lnTo>
                  <a:lnTo>
                    <a:pt x="30204" y="37476"/>
                  </a:lnTo>
                  <a:lnTo>
                    <a:pt x="28526" y="37476"/>
                  </a:lnTo>
                  <a:lnTo>
                    <a:pt x="26848" y="39154"/>
                  </a:lnTo>
                  <a:lnTo>
                    <a:pt x="25170" y="39154"/>
                  </a:lnTo>
                  <a:lnTo>
                    <a:pt x="25170" y="37476"/>
                  </a:lnTo>
                  <a:lnTo>
                    <a:pt x="23492" y="37476"/>
                  </a:lnTo>
                  <a:lnTo>
                    <a:pt x="21814" y="37476"/>
                  </a:lnTo>
                  <a:lnTo>
                    <a:pt x="19577" y="37476"/>
                  </a:lnTo>
                  <a:lnTo>
                    <a:pt x="17899" y="37476"/>
                  </a:lnTo>
                  <a:lnTo>
                    <a:pt x="16221" y="37476"/>
                  </a:lnTo>
                  <a:lnTo>
                    <a:pt x="14543" y="37476"/>
                  </a:lnTo>
                  <a:lnTo>
                    <a:pt x="12865" y="37476"/>
                  </a:lnTo>
                  <a:lnTo>
                    <a:pt x="12865" y="39154"/>
                  </a:lnTo>
                  <a:lnTo>
                    <a:pt x="10627" y="37476"/>
                  </a:lnTo>
                  <a:lnTo>
                    <a:pt x="8949" y="35798"/>
                  </a:lnTo>
                  <a:lnTo>
                    <a:pt x="8949" y="37476"/>
                  </a:lnTo>
                  <a:lnTo>
                    <a:pt x="7271" y="35798"/>
                  </a:lnTo>
                  <a:lnTo>
                    <a:pt x="7271" y="33561"/>
                  </a:lnTo>
                  <a:lnTo>
                    <a:pt x="5593" y="33561"/>
                  </a:lnTo>
                  <a:lnTo>
                    <a:pt x="5593" y="31883"/>
                  </a:lnTo>
                  <a:lnTo>
                    <a:pt x="5593" y="30205"/>
                  </a:lnTo>
                  <a:lnTo>
                    <a:pt x="3915" y="28526"/>
                  </a:lnTo>
                  <a:lnTo>
                    <a:pt x="3915" y="26848"/>
                  </a:lnTo>
                  <a:lnTo>
                    <a:pt x="1678" y="26848"/>
                  </a:lnTo>
                  <a:lnTo>
                    <a:pt x="1678" y="24611"/>
                  </a:lnTo>
                  <a:lnTo>
                    <a:pt x="0" y="24611"/>
                  </a:lnTo>
                  <a:lnTo>
                    <a:pt x="0" y="22933"/>
                  </a:lnTo>
                  <a:lnTo>
                    <a:pt x="0" y="21255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0" y="19577"/>
                  </a:lnTo>
                  <a:lnTo>
                    <a:pt x="0" y="17899"/>
                  </a:lnTo>
                  <a:lnTo>
                    <a:pt x="0" y="16221"/>
                  </a:lnTo>
                  <a:lnTo>
                    <a:pt x="1678" y="16221"/>
                  </a:lnTo>
                  <a:lnTo>
                    <a:pt x="1678" y="16221"/>
                  </a:lnTo>
                  <a:lnTo>
                    <a:pt x="1678" y="13984"/>
                  </a:lnTo>
                  <a:lnTo>
                    <a:pt x="1678" y="12306"/>
                  </a:lnTo>
                  <a:lnTo>
                    <a:pt x="3915" y="12306"/>
                  </a:lnTo>
                  <a:lnTo>
                    <a:pt x="3915" y="10628"/>
                  </a:lnTo>
                  <a:lnTo>
                    <a:pt x="5593" y="10628"/>
                  </a:lnTo>
                  <a:lnTo>
                    <a:pt x="5593" y="8949"/>
                  </a:lnTo>
                  <a:lnTo>
                    <a:pt x="7271" y="7271"/>
                  </a:lnTo>
                  <a:lnTo>
                    <a:pt x="7271" y="8949"/>
                  </a:lnTo>
                  <a:lnTo>
                    <a:pt x="7271" y="7271"/>
                  </a:lnTo>
                  <a:lnTo>
                    <a:pt x="8949" y="7271"/>
                  </a:lnTo>
                  <a:lnTo>
                    <a:pt x="8949" y="5034"/>
                  </a:lnTo>
                  <a:lnTo>
                    <a:pt x="10627" y="5034"/>
                  </a:lnTo>
                  <a:lnTo>
                    <a:pt x="12865" y="5034"/>
                  </a:lnTo>
                  <a:lnTo>
                    <a:pt x="14543" y="5034"/>
                  </a:lnTo>
                  <a:lnTo>
                    <a:pt x="14543" y="3356"/>
                  </a:lnTo>
                  <a:lnTo>
                    <a:pt x="16221" y="3356"/>
                  </a:lnTo>
                  <a:lnTo>
                    <a:pt x="17899" y="3356"/>
                  </a:lnTo>
                  <a:lnTo>
                    <a:pt x="17899" y="1678"/>
                  </a:lnTo>
                  <a:lnTo>
                    <a:pt x="21814" y="0"/>
                  </a:lnTo>
                  <a:lnTo>
                    <a:pt x="21814" y="1678"/>
                  </a:lnTo>
                  <a:lnTo>
                    <a:pt x="21814" y="3356"/>
                  </a:lnTo>
                  <a:lnTo>
                    <a:pt x="21814" y="5034"/>
                  </a:lnTo>
                  <a:lnTo>
                    <a:pt x="21814" y="7271"/>
                  </a:lnTo>
                  <a:lnTo>
                    <a:pt x="23492" y="7271"/>
                  </a:lnTo>
                  <a:lnTo>
                    <a:pt x="23492" y="5034"/>
                  </a:lnTo>
                  <a:lnTo>
                    <a:pt x="23492" y="3356"/>
                  </a:lnTo>
                  <a:lnTo>
                    <a:pt x="25170" y="3356"/>
                  </a:lnTo>
                  <a:lnTo>
                    <a:pt x="25170" y="5034"/>
                  </a:lnTo>
                  <a:lnTo>
                    <a:pt x="26848" y="5034"/>
                  </a:lnTo>
                  <a:lnTo>
                    <a:pt x="28526" y="7271"/>
                  </a:lnTo>
                  <a:lnTo>
                    <a:pt x="30204" y="7271"/>
                  </a:lnTo>
                  <a:lnTo>
                    <a:pt x="30204" y="5034"/>
                  </a:lnTo>
                  <a:lnTo>
                    <a:pt x="30204" y="3356"/>
                  </a:lnTo>
                  <a:lnTo>
                    <a:pt x="32442" y="3356"/>
                  </a:lnTo>
                  <a:lnTo>
                    <a:pt x="32442" y="1678"/>
                  </a:lnTo>
                  <a:lnTo>
                    <a:pt x="34120" y="1678"/>
                  </a:lnTo>
                  <a:lnTo>
                    <a:pt x="35798" y="1678"/>
                  </a:lnTo>
                  <a:lnTo>
                    <a:pt x="35798" y="3356"/>
                  </a:lnTo>
                  <a:lnTo>
                    <a:pt x="37476" y="1678"/>
                  </a:lnTo>
                  <a:lnTo>
                    <a:pt x="39154" y="1678"/>
                  </a:lnTo>
                  <a:lnTo>
                    <a:pt x="41391" y="1678"/>
                  </a:lnTo>
                  <a:lnTo>
                    <a:pt x="43069" y="1678"/>
                  </a:lnTo>
                  <a:lnTo>
                    <a:pt x="43069" y="3356"/>
                  </a:lnTo>
                  <a:lnTo>
                    <a:pt x="44747" y="3356"/>
                  </a:lnTo>
                  <a:lnTo>
                    <a:pt x="46425" y="3356"/>
                  </a:lnTo>
                  <a:lnTo>
                    <a:pt x="46425" y="3356"/>
                  </a:lnTo>
                  <a:lnTo>
                    <a:pt x="48103" y="3356"/>
                  </a:lnTo>
                  <a:lnTo>
                    <a:pt x="48103" y="3356"/>
                  </a:lnTo>
                  <a:lnTo>
                    <a:pt x="50341" y="3356"/>
                  </a:lnTo>
                  <a:lnTo>
                    <a:pt x="52019" y="3356"/>
                  </a:lnTo>
                  <a:lnTo>
                    <a:pt x="53697" y="5034"/>
                  </a:lnTo>
                  <a:lnTo>
                    <a:pt x="55375" y="5034"/>
                  </a:lnTo>
                  <a:lnTo>
                    <a:pt x="55375" y="7271"/>
                  </a:lnTo>
                  <a:lnTo>
                    <a:pt x="57053" y="7271"/>
                  </a:lnTo>
                  <a:lnTo>
                    <a:pt x="58731" y="7271"/>
                  </a:lnTo>
                  <a:lnTo>
                    <a:pt x="58731" y="7271"/>
                  </a:lnTo>
                  <a:lnTo>
                    <a:pt x="58731" y="5034"/>
                  </a:lnTo>
                  <a:lnTo>
                    <a:pt x="60968" y="5034"/>
                  </a:lnTo>
                  <a:lnTo>
                    <a:pt x="62646" y="3356"/>
                  </a:lnTo>
                  <a:lnTo>
                    <a:pt x="64324" y="3356"/>
                  </a:lnTo>
                  <a:lnTo>
                    <a:pt x="66002" y="3356"/>
                  </a:lnTo>
                  <a:lnTo>
                    <a:pt x="67680" y="3356"/>
                  </a:lnTo>
                  <a:lnTo>
                    <a:pt x="67680" y="5034"/>
                  </a:lnTo>
                  <a:lnTo>
                    <a:pt x="69918" y="5034"/>
                  </a:lnTo>
                  <a:lnTo>
                    <a:pt x="69918" y="7271"/>
                  </a:lnTo>
                  <a:lnTo>
                    <a:pt x="71596" y="7271"/>
                  </a:lnTo>
                  <a:lnTo>
                    <a:pt x="73274" y="8949"/>
                  </a:lnTo>
                  <a:lnTo>
                    <a:pt x="74952" y="8949"/>
                  </a:lnTo>
                  <a:lnTo>
                    <a:pt x="74952" y="10628"/>
                  </a:lnTo>
                  <a:lnTo>
                    <a:pt x="76630" y="10628"/>
                  </a:lnTo>
                  <a:lnTo>
                    <a:pt x="76630" y="12306"/>
                  </a:lnTo>
                  <a:lnTo>
                    <a:pt x="76630" y="13984"/>
                  </a:lnTo>
                  <a:lnTo>
                    <a:pt x="76630" y="16221"/>
                  </a:lnTo>
                  <a:lnTo>
                    <a:pt x="76630" y="17899"/>
                  </a:lnTo>
                  <a:lnTo>
                    <a:pt x="76630" y="19577"/>
                  </a:lnTo>
                  <a:lnTo>
                    <a:pt x="74952" y="19577"/>
                  </a:lnTo>
                  <a:lnTo>
                    <a:pt x="73274" y="19577"/>
                  </a:lnTo>
                  <a:lnTo>
                    <a:pt x="73274" y="17899"/>
                  </a:lnTo>
                  <a:lnTo>
                    <a:pt x="71596" y="19577"/>
                  </a:lnTo>
                  <a:lnTo>
                    <a:pt x="69918" y="19577"/>
                  </a:lnTo>
                  <a:lnTo>
                    <a:pt x="69918" y="21255"/>
                  </a:lnTo>
                  <a:lnTo>
                    <a:pt x="69918" y="22933"/>
                  </a:lnTo>
                  <a:lnTo>
                    <a:pt x="69918" y="24611"/>
                  </a:lnTo>
                  <a:lnTo>
                    <a:pt x="69918" y="24611"/>
                  </a:lnTo>
                  <a:lnTo>
                    <a:pt x="69918" y="26848"/>
                  </a:lnTo>
                  <a:lnTo>
                    <a:pt x="67680" y="28526"/>
                  </a:lnTo>
                  <a:lnTo>
                    <a:pt x="67680" y="30205"/>
                  </a:lnTo>
                  <a:lnTo>
                    <a:pt x="67680" y="31883"/>
                  </a:lnTo>
                  <a:lnTo>
                    <a:pt x="67680" y="31883"/>
                  </a:lnTo>
                  <a:lnTo>
                    <a:pt x="67680" y="33561"/>
                  </a:lnTo>
                  <a:lnTo>
                    <a:pt x="67680" y="35798"/>
                  </a:lnTo>
                  <a:lnTo>
                    <a:pt x="67680" y="37476"/>
                  </a:lnTo>
                  <a:lnTo>
                    <a:pt x="67680" y="37476"/>
                  </a:lnTo>
                  <a:lnTo>
                    <a:pt x="66002" y="39154"/>
                  </a:lnTo>
                  <a:lnTo>
                    <a:pt x="66002" y="40832"/>
                  </a:lnTo>
                  <a:lnTo>
                    <a:pt x="64324" y="40832"/>
                  </a:lnTo>
                  <a:lnTo>
                    <a:pt x="64324" y="39154"/>
                  </a:lnTo>
                  <a:lnTo>
                    <a:pt x="62646" y="39154"/>
                  </a:lnTo>
                  <a:lnTo>
                    <a:pt x="60968" y="39154"/>
                  </a:lnTo>
                  <a:lnTo>
                    <a:pt x="60968" y="39154"/>
                  </a:lnTo>
                  <a:lnTo>
                    <a:pt x="60968" y="40832"/>
                  </a:lnTo>
                  <a:lnTo>
                    <a:pt x="60968" y="42510"/>
                  </a:lnTo>
                  <a:lnTo>
                    <a:pt x="58731" y="40832"/>
                  </a:lnTo>
                  <a:lnTo>
                    <a:pt x="57053" y="408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01A0B38-5E64-1FAD-11DA-57110A885BAB}"/>
                </a:ext>
              </a:extLst>
            </p:cNvPr>
            <p:cNvSpPr/>
            <p:nvPr/>
          </p:nvSpPr>
          <p:spPr>
            <a:xfrm>
              <a:off x="1543540" y="1048937"/>
              <a:ext cx="1608669" cy="2018108"/>
            </a:xfrm>
            <a:custGeom>
              <a:avLst/>
              <a:gdLst>
                <a:gd name="csX0" fmla="*/ 1276979 w 1608669"/>
                <a:gd name="csY0" fmla="*/ 2018108 h 2018108"/>
                <a:gd name="csX1" fmla="*/ 1278657 w 1608669"/>
                <a:gd name="csY1" fmla="*/ 2018108 h 2018108"/>
                <a:gd name="csX2" fmla="*/ 1608670 w 1608669"/>
                <a:gd name="csY2" fmla="*/ 1992938 h 2018108"/>
                <a:gd name="csX3" fmla="*/ 1608670 w 1608669"/>
                <a:gd name="csY3" fmla="*/ 1991260 h 2018108"/>
                <a:gd name="csX4" fmla="*/ 1608670 w 1608669"/>
                <a:gd name="csY4" fmla="*/ 1992938 h 2018108"/>
                <a:gd name="csX5" fmla="*/ 1603076 w 1608669"/>
                <a:gd name="csY5" fmla="*/ 1987904 h 2018108"/>
                <a:gd name="csX6" fmla="*/ 1603076 w 1608669"/>
                <a:gd name="csY6" fmla="*/ 1985667 h 2018108"/>
                <a:gd name="csX7" fmla="*/ 1603076 w 1608669"/>
                <a:gd name="csY7" fmla="*/ 1987904 h 2018108"/>
                <a:gd name="csX8" fmla="*/ 5593 w 1608669"/>
                <a:gd name="csY8" fmla="*/ 1785981 h 2018108"/>
                <a:gd name="csX9" fmla="*/ 3915 w 1608669"/>
                <a:gd name="csY9" fmla="*/ 1785981 h 2018108"/>
                <a:gd name="csX10" fmla="*/ 3915 w 1608669"/>
                <a:gd name="csY10" fmla="*/ 1784303 h 2018108"/>
                <a:gd name="csX11" fmla="*/ 2237 w 1608669"/>
                <a:gd name="csY11" fmla="*/ 1784303 h 2018108"/>
                <a:gd name="csX12" fmla="*/ 2237 w 1608669"/>
                <a:gd name="csY12" fmla="*/ 1780947 h 2018108"/>
                <a:gd name="csX13" fmla="*/ 0 w 1608669"/>
                <a:gd name="csY13" fmla="*/ 1780947 h 2018108"/>
                <a:gd name="csX14" fmla="*/ 0 w 1608669"/>
                <a:gd name="csY14" fmla="*/ 1777591 h 2018108"/>
                <a:gd name="csX15" fmla="*/ 2237 w 1608669"/>
                <a:gd name="csY15" fmla="*/ 1777591 h 2018108"/>
                <a:gd name="csX16" fmla="*/ 2237 w 1608669"/>
                <a:gd name="csY16" fmla="*/ 1779269 h 2018108"/>
                <a:gd name="csX17" fmla="*/ 5593 w 1608669"/>
                <a:gd name="csY17" fmla="*/ 1779269 h 2018108"/>
                <a:gd name="csX18" fmla="*/ 7272 w 1608669"/>
                <a:gd name="csY18" fmla="*/ 1780947 h 2018108"/>
                <a:gd name="csX19" fmla="*/ 7272 w 1608669"/>
                <a:gd name="csY19" fmla="*/ 1785981 h 2018108"/>
                <a:gd name="csX20" fmla="*/ 5593 w 1608669"/>
                <a:gd name="csY20" fmla="*/ 1785981 h 2018108"/>
                <a:gd name="csX21" fmla="*/ 813284 w 1608669"/>
                <a:gd name="csY21" fmla="*/ 698619 h 2018108"/>
                <a:gd name="csX22" fmla="*/ 813284 w 1608669"/>
                <a:gd name="csY22" fmla="*/ 696941 h 2018108"/>
                <a:gd name="csX23" fmla="*/ 814962 w 1608669"/>
                <a:gd name="csY23" fmla="*/ 696941 h 2018108"/>
                <a:gd name="csX24" fmla="*/ 814962 w 1608669"/>
                <a:gd name="csY24" fmla="*/ 698619 h 2018108"/>
                <a:gd name="csX25" fmla="*/ 813284 w 1608669"/>
                <a:gd name="csY25" fmla="*/ 698619 h 2018108"/>
                <a:gd name="csX26" fmla="*/ 786436 w 1608669"/>
                <a:gd name="csY26" fmla="*/ 696941 h 2018108"/>
                <a:gd name="csX27" fmla="*/ 786436 w 1608669"/>
                <a:gd name="csY27" fmla="*/ 695263 h 2018108"/>
                <a:gd name="csX28" fmla="*/ 788114 w 1608669"/>
                <a:gd name="csY28" fmla="*/ 696941 h 2018108"/>
                <a:gd name="csX29" fmla="*/ 786436 w 1608669"/>
                <a:gd name="csY29" fmla="*/ 696941 h 2018108"/>
                <a:gd name="csX30" fmla="*/ 779164 w 1608669"/>
                <a:gd name="csY30" fmla="*/ 659465 h 2018108"/>
                <a:gd name="csX31" fmla="*/ 777486 w 1608669"/>
                <a:gd name="csY31" fmla="*/ 657787 h 2018108"/>
                <a:gd name="csX32" fmla="*/ 779164 w 1608669"/>
                <a:gd name="csY32" fmla="*/ 657787 h 2018108"/>
                <a:gd name="csX33" fmla="*/ 779164 w 1608669"/>
                <a:gd name="csY33" fmla="*/ 659465 h 2018108"/>
                <a:gd name="csX34" fmla="*/ 777486 w 1608669"/>
                <a:gd name="csY34" fmla="*/ 656109 h 2018108"/>
                <a:gd name="csX35" fmla="*/ 777486 w 1608669"/>
                <a:gd name="csY35" fmla="*/ 652194 h 2018108"/>
                <a:gd name="csX36" fmla="*/ 777486 w 1608669"/>
                <a:gd name="csY36" fmla="*/ 656109 h 2018108"/>
                <a:gd name="csX37" fmla="*/ 783080 w 1608669"/>
                <a:gd name="csY37" fmla="*/ 656109 h 2018108"/>
                <a:gd name="csX38" fmla="*/ 783080 w 1608669"/>
                <a:gd name="csY38" fmla="*/ 653872 h 2018108"/>
                <a:gd name="csX39" fmla="*/ 783080 w 1608669"/>
                <a:gd name="csY39" fmla="*/ 656109 h 2018108"/>
                <a:gd name="csX40" fmla="*/ 777486 w 1608669"/>
                <a:gd name="csY40" fmla="*/ 652194 h 2018108"/>
                <a:gd name="csX41" fmla="*/ 777486 w 1608669"/>
                <a:gd name="csY41" fmla="*/ 650516 h 2018108"/>
                <a:gd name="csX42" fmla="*/ 779164 w 1608669"/>
                <a:gd name="csY42" fmla="*/ 650516 h 2018108"/>
                <a:gd name="csX43" fmla="*/ 779164 w 1608669"/>
                <a:gd name="csY43" fmla="*/ 652194 h 2018108"/>
                <a:gd name="csX44" fmla="*/ 777486 w 1608669"/>
                <a:gd name="csY44" fmla="*/ 652194 h 2018108"/>
                <a:gd name="csX45" fmla="*/ 775808 w 1608669"/>
                <a:gd name="csY45" fmla="*/ 641566 h 2018108"/>
                <a:gd name="csX46" fmla="*/ 774130 w 1608669"/>
                <a:gd name="csY46" fmla="*/ 639888 h 2018108"/>
                <a:gd name="csX47" fmla="*/ 772452 w 1608669"/>
                <a:gd name="csY47" fmla="*/ 639888 h 2018108"/>
                <a:gd name="csX48" fmla="*/ 772452 w 1608669"/>
                <a:gd name="csY48" fmla="*/ 632617 h 2018108"/>
                <a:gd name="csX49" fmla="*/ 770215 w 1608669"/>
                <a:gd name="csY49" fmla="*/ 632617 h 2018108"/>
                <a:gd name="csX50" fmla="*/ 775808 w 1608669"/>
                <a:gd name="csY50" fmla="*/ 632617 h 2018108"/>
                <a:gd name="csX51" fmla="*/ 774130 w 1608669"/>
                <a:gd name="csY51" fmla="*/ 632617 h 2018108"/>
                <a:gd name="csX52" fmla="*/ 774130 w 1608669"/>
                <a:gd name="csY52" fmla="*/ 634295 h 2018108"/>
                <a:gd name="csX53" fmla="*/ 775808 w 1608669"/>
                <a:gd name="csY53" fmla="*/ 634295 h 2018108"/>
                <a:gd name="csX54" fmla="*/ 775808 w 1608669"/>
                <a:gd name="csY54" fmla="*/ 638210 h 2018108"/>
                <a:gd name="csX55" fmla="*/ 774130 w 1608669"/>
                <a:gd name="csY55" fmla="*/ 638210 h 2018108"/>
                <a:gd name="csX56" fmla="*/ 775808 w 1608669"/>
                <a:gd name="csY56" fmla="*/ 639888 h 2018108"/>
                <a:gd name="csX57" fmla="*/ 775808 w 1608669"/>
                <a:gd name="csY57" fmla="*/ 641566 h 2018108"/>
                <a:gd name="csX58" fmla="*/ 772452 w 1608669"/>
                <a:gd name="csY58" fmla="*/ 630939 h 2018108"/>
                <a:gd name="csX59" fmla="*/ 772452 w 1608669"/>
                <a:gd name="csY59" fmla="*/ 625345 h 2018108"/>
                <a:gd name="csX60" fmla="*/ 770215 w 1608669"/>
                <a:gd name="csY60" fmla="*/ 625345 h 2018108"/>
                <a:gd name="csX61" fmla="*/ 774130 w 1608669"/>
                <a:gd name="csY61" fmla="*/ 625345 h 2018108"/>
                <a:gd name="csX62" fmla="*/ 774130 w 1608669"/>
                <a:gd name="csY62" fmla="*/ 627583 h 2018108"/>
                <a:gd name="csX63" fmla="*/ 775808 w 1608669"/>
                <a:gd name="csY63" fmla="*/ 627583 h 2018108"/>
                <a:gd name="csX64" fmla="*/ 775808 w 1608669"/>
                <a:gd name="csY64" fmla="*/ 630939 h 2018108"/>
                <a:gd name="csX65" fmla="*/ 772452 w 1608669"/>
                <a:gd name="csY65" fmla="*/ 630939 h 2018108"/>
                <a:gd name="csX66" fmla="*/ 536969 w 1608669"/>
                <a:gd name="csY66" fmla="*/ 625345 h 2018108"/>
                <a:gd name="csX67" fmla="*/ 535291 w 1608669"/>
                <a:gd name="csY67" fmla="*/ 625345 h 2018108"/>
                <a:gd name="csX68" fmla="*/ 536969 w 1608669"/>
                <a:gd name="csY68" fmla="*/ 625345 h 2018108"/>
                <a:gd name="csX69" fmla="*/ 774130 w 1608669"/>
                <a:gd name="csY69" fmla="*/ 625345 h 2018108"/>
                <a:gd name="csX70" fmla="*/ 772452 w 1608669"/>
                <a:gd name="csY70" fmla="*/ 623667 h 2018108"/>
                <a:gd name="csX71" fmla="*/ 772452 w 1608669"/>
                <a:gd name="csY71" fmla="*/ 620311 h 2018108"/>
                <a:gd name="csX72" fmla="*/ 774130 w 1608669"/>
                <a:gd name="csY72" fmla="*/ 621989 h 2018108"/>
                <a:gd name="csX73" fmla="*/ 774130 w 1608669"/>
                <a:gd name="csY73" fmla="*/ 623667 h 2018108"/>
                <a:gd name="csX74" fmla="*/ 775808 w 1608669"/>
                <a:gd name="csY74" fmla="*/ 623667 h 2018108"/>
                <a:gd name="csX75" fmla="*/ 774130 w 1608669"/>
                <a:gd name="csY75" fmla="*/ 625345 h 2018108"/>
                <a:gd name="csX76" fmla="*/ 774130 w 1608669"/>
                <a:gd name="csY76" fmla="*/ 618633 h 2018108"/>
                <a:gd name="csX77" fmla="*/ 772452 w 1608669"/>
                <a:gd name="csY77" fmla="*/ 618633 h 2018108"/>
                <a:gd name="csX78" fmla="*/ 772452 w 1608669"/>
                <a:gd name="csY78" fmla="*/ 614718 h 2018108"/>
                <a:gd name="csX79" fmla="*/ 770215 w 1608669"/>
                <a:gd name="csY79" fmla="*/ 614718 h 2018108"/>
                <a:gd name="csX80" fmla="*/ 770215 w 1608669"/>
                <a:gd name="csY80" fmla="*/ 613040 h 2018108"/>
                <a:gd name="csX81" fmla="*/ 772452 w 1608669"/>
                <a:gd name="csY81" fmla="*/ 613040 h 2018108"/>
                <a:gd name="csX82" fmla="*/ 770215 w 1608669"/>
                <a:gd name="csY82" fmla="*/ 611362 h 2018108"/>
                <a:gd name="csX83" fmla="*/ 772452 w 1608669"/>
                <a:gd name="csY83" fmla="*/ 611362 h 2018108"/>
                <a:gd name="csX84" fmla="*/ 772452 w 1608669"/>
                <a:gd name="csY84" fmla="*/ 613040 h 2018108"/>
                <a:gd name="csX85" fmla="*/ 772452 w 1608669"/>
                <a:gd name="csY85" fmla="*/ 611362 h 2018108"/>
                <a:gd name="csX86" fmla="*/ 774130 w 1608669"/>
                <a:gd name="csY86" fmla="*/ 611362 h 2018108"/>
                <a:gd name="csX87" fmla="*/ 775808 w 1608669"/>
                <a:gd name="csY87" fmla="*/ 613040 h 2018108"/>
                <a:gd name="csX88" fmla="*/ 775808 w 1608669"/>
                <a:gd name="csY88" fmla="*/ 618633 h 2018108"/>
                <a:gd name="csX89" fmla="*/ 774130 w 1608669"/>
                <a:gd name="csY89" fmla="*/ 618633 h 2018108"/>
                <a:gd name="csX90" fmla="*/ 526341 w 1608669"/>
                <a:gd name="csY90" fmla="*/ 605768 h 2018108"/>
                <a:gd name="csX91" fmla="*/ 528019 w 1608669"/>
                <a:gd name="csY91" fmla="*/ 605768 h 2018108"/>
                <a:gd name="csX92" fmla="*/ 526341 w 1608669"/>
                <a:gd name="csY92" fmla="*/ 605768 h 2018108"/>
                <a:gd name="csX93" fmla="*/ 519070 w 1608669"/>
                <a:gd name="csY93" fmla="*/ 595141 h 2018108"/>
                <a:gd name="csX94" fmla="*/ 519070 w 1608669"/>
                <a:gd name="csY94" fmla="*/ 593463 h 2018108"/>
                <a:gd name="csX95" fmla="*/ 520748 w 1608669"/>
                <a:gd name="csY95" fmla="*/ 595141 h 2018108"/>
                <a:gd name="csX96" fmla="*/ 519070 w 1608669"/>
                <a:gd name="csY96" fmla="*/ 595141 h 2018108"/>
                <a:gd name="csX97" fmla="*/ 775808 w 1608669"/>
                <a:gd name="csY97" fmla="*/ 587869 h 2018108"/>
                <a:gd name="csX98" fmla="*/ 774130 w 1608669"/>
                <a:gd name="csY98" fmla="*/ 586191 h 2018108"/>
                <a:gd name="csX99" fmla="*/ 774130 w 1608669"/>
                <a:gd name="csY99" fmla="*/ 584513 h 2018108"/>
                <a:gd name="csX100" fmla="*/ 775808 w 1608669"/>
                <a:gd name="csY100" fmla="*/ 584513 h 2018108"/>
                <a:gd name="csX101" fmla="*/ 775808 w 1608669"/>
                <a:gd name="csY101" fmla="*/ 587869 h 2018108"/>
                <a:gd name="csX102" fmla="*/ 775808 w 1608669"/>
                <a:gd name="csY102" fmla="*/ 572208 h 2018108"/>
                <a:gd name="csX103" fmla="*/ 777486 w 1608669"/>
                <a:gd name="csY103" fmla="*/ 572208 h 2018108"/>
                <a:gd name="csX104" fmla="*/ 775808 w 1608669"/>
                <a:gd name="csY104" fmla="*/ 572208 h 2018108"/>
                <a:gd name="csX105" fmla="*/ 792029 w 1608669"/>
                <a:gd name="csY105" fmla="*/ 566614 h 2018108"/>
                <a:gd name="csX106" fmla="*/ 792029 w 1608669"/>
                <a:gd name="csY106" fmla="*/ 564936 h 2018108"/>
                <a:gd name="csX107" fmla="*/ 793707 w 1608669"/>
                <a:gd name="csY107" fmla="*/ 564936 h 2018108"/>
                <a:gd name="csX108" fmla="*/ 793707 w 1608669"/>
                <a:gd name="csY108" fmla="*/ 566614 h 2018108"/>
                <a:gd name="csX109" fmla="*/ 792029 w 1608669"/>
                <a:gd name="csY109" fmla="*/ 566614 h 2018108"/>
                <a:gd name="csX110" fmla="*/ 783080 w 1608669"/>
                <a:gd name="csY110" fmla="*/ 557665 h 2018108"/>
                <a:gd name="csX111" fmla="*/ 781402 w 1608669"/>
                <a:gd name="csY111" fmla="*/ 557665 h 2018108"/>
                <a:gd name="csX112" fmla="*/ 783080 w 1608669"/>
                <a:gd name="csY112" fmla="*/ 557665 h 2018108"/>
                <a:gd name="csX113" fmla="*/ 909491 w 1608669"/>
                <a:gd name="csY113" fmla="*/ 539766 h 2018108"/>
                <a:gd name="csX114" fmla="*/ 911169 w 1608669"/>
                <a:gd name="csY114" fmla="*/ 539766 h 2018108"/>
                <a:gd name="csX115" fmla="*/ 909491 w 1608669"/>
                <a:gd name="csY115" fmla="*/ 539766 h 2018108"/>
                <a:gd name="csX116" fmla="*/ 784758 w 1608669"/>
                <a:gd name="csY116" fmla="*/ 538088 h 2018108"/>
                <a:gd name="csX117" fmla="*/ 784758 w 1608669"/>
                <a:gd name="csY117" fmla="*/ 536410 h 2018108"/>
                <a:gd name="csX118" fmla="*/ 786436 w 1608669"/>
                <a:gd name="csY118" fmla="*/ 538088 h 2018108"/>
                <a:gd name="csX119" fmla="*/ 784758 w 1608669"/>
                <a:gd name="csY119" fmla="*/ 538088 h 2018108"/>
                <a:gd name="csX120" fmla="*/ 818318 w 1608669"/>
                <a:gd name="csY120" fmla="*/ 527460 h 2018108"/>
                <a:gd name="csX121" fmla="*/ 820556 w 1608669"/>
                <a:gd name="csY121" fmla="*/ 525782 h 2018108"/>
                <a:gd name="csX122" fmla="*/ 820556 w 1608669"/>
                <a:gd name="csY122" fmla="*/ 527460 h 2018108"/>
                <a:gd name="csX123" fmla="*/ 818318 w 1608669"/>
                <a:gd name="csY123" fmla="*/ 527460 h 2018108"/>
                <a:gd name="csX124" fmla="*/ 900542 w 1608669"/>
                <a:gd name="csY124" fmla="*/ 229890 h 2018108"/>
                <a:gd name="csX125" fmla="*/ 900542 w 1608669"/>
                <a:gd name="csY125" fmla="*/ 228212 h 2018108"/>
                <a:gd name="csX126" fmla="*/ 900542 w 1608669"/>
                <a:gd name="csY126" fmla="*/ 229890 h 2018108"/>
                <a:gd name="csX127" fmla="*/ 602971 w 1608669"/>
                <a:gd name="csY127" fmla="*/ 1678 h 2018108"/>
                <a:gd name="csX128" fmla="*/ 602971 w 1608669"/>
                <a:gd name="csY128" fmla="*/ 0 h 2018108"/>
                <a:gd name="csX129" fmla="*/ 604649 w 1608669"/>
                <a:gd name="csY129" fmla="*/ 0 h 2018108"/>
                <a:gd name="csX130" fmla="*/ 604649 w 1608669"/>
                <a:gd name="csY130" fmla="*/ 1678 h 2018108"/>
                <a:gd name="csX131" fmla="*/ 602971 w 1608669"/>
                <a:gd name="csY131" fmla="*/ 1678 h 2018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</a:cxnLst>
              <a:rect l="l" t="t" r="r" b="b"/>
              <a:pathLst>
                <a:path w="1608669" h="2018108">
                  <a:moveTo>
                    <a:pt x="1276979" y="2018108"/>
                  </a:moveTo>
                  <a:lnTo>
                    <a:pt x="1278657" y="2018108"/>
                  </a:lnTo>
                  <a:moveTo>
                    <a:pt x="1608670" y="1992938"/>
                  </a:moveTo>
                  <a:lnTo>
                    <a:pt x="1608670" y="1991260"/>
                  </a:lnTo>
                  <a:lnTo>
                    <a:pt x="1608670" y="1992938"/>
                  </a:lnTo>
                  <a:close/>
                  <a:moveTo>
                    <a:pt x="1603076" y="1987904"/>
                  </a:moveTo>
                  <a:lnTo>
                    <a:pt x="1603076" y="1985667"/>
                  </a:lnTo>
                  <a:lnTo>
                    <a:pt x="1603076" y="1987904"/>
                  </a:lnTo>
                  <a:close/>
                  <a:moveTo>
                    <a:pt x="5593" y="1785981"/>
                  </a:moveTo>
                  <a:lnTo>
                    <a:pt x="3915" y="1785981"/>
                  </a:lnTo>
                  <a:lnTo>
                    <a:pt x="3915" y="1784303"/>
                  </a:lnTo>
                  <a:lnTo>
                    <a:pt x="2237" y="1784303"/>
                  </a:lnTo>
                  <a:lnTo>
                    <a:pt x="2237" y="1780947"/>
                  </a:lnTo>
                  <a:lnTo>
                    <a:pt x="0" y="1780947"/>
                  </a:lnTo>
                  <a:lnTo>
                    <a:pt x="0" y="1777591"/>
                  </a:lnTo>
                  <a:lnTo>
                    <a:pt x="2237" y="1777591"/>
                  </a:lnTo>
                  <a:lnTo>
                    <a:pt x="2237" y="1779269"/>
                  </a:lnTo>
                  <a:lnTo>
                    <a:pt x="5593" y="1779269"/>
                  </a:lnTo>
                  <a:lnTo>
                    <a:pt x="7272" y="1780947"/>
                  </a:lnTo>
                  <a:lnTo>
                    <a:pt x="7272" y="1785981"/>
                  </a:lnTo>
                  <a:lnTo>
                    <a:pt x="5593" y="1785981"/>
                  </a:lnTo>
                  <a:close/>
                  <a:moveTo>
                    <a:pt x="813284" y="698619"/>
                  </a:moveTo>
                  <a:lnTo>
                    <a:pt x="813284" y="696941"/>
                  </a:lnTo>
                  <a:lnTo>
                    <a:pt x="814962" y="696941"/>
                  </a:lnTo>
                  <a:lnTo>
                    <a:pt x="814962" y="698619"/>
                  </a:lnTo>
                  <a:lnTo>
                    <a:pt x="813284" y="698619"/>
                  </a:lnTo>
                  <a:close/>
                  <a:moveTo>
                    <a:pt x="786436" y="696941"/>
                  </a:moveTo>
                  <a:lnTo>
                    <a:pt x="786436" y="695263"/>
                  </a:lnTo>
                  <a:lnTo>
                    <a:pt x="788114" y="696941"/>
                  </a:lnTo>
                  <a:lnTo>
                    <a:pt x="786436" y="696941"/>
                  </a:lnTo>
                  <a:close/>
                  <a:moveTo>
                    <a:pt x="779164" y="659465"/>
                  </a:moveTo>
                  <a:lnTo>
                    <a:pt x="777486" y="657787"/>
                  </a:lnTo>
                  <a:lnTo>
                    <a:pt x="779164" y="657787"/>
                  </a:lnTo>
                  <a:lnTo>
                    <a:pt x="779164" y="659465"/>
                  </a:lnTo>
                  <a:close/>
                  <a:moveTo>
                    <a:pt x="777486" y="656109"/>
                  </a:moveTo>
                  <a:lnTo>
                    <a:pt x="777486" y="652194"/>
                  </a:lnTo>
                  <a:lnTo>
                    <a:pt x="777486" y="656109"/>
                  </a:lnTo>
                  <a:close/>
                  <a:moveTo>
                    <a:pt x="783080" y="656109"/>
                  </a:moveTo>
                  <a:lnTo>
                    <a:pt x="783080" y="653872"/>
                  </a:lnTo>
                  <a:lnTo>
                    <a:pt x="783080" y="656109"/>
                  </a:lnTo>
                  <a:close/>
                  <a:moveTo>
                    <a:pt x="777486" y="652194"/>
                  </a:moveTo>
                  <a:lnTo>
                    <a:pt x="777486" y="650516"/>
                  </a:lnTo>
                  <a:lnTo>
                    <a:pt x="779164" y="650516"/>
                  </a:lnTo>
                  <a:lnTo>
                    <a:pt x="779164" y="652194"/>
                  </a:lnTo>
                  <a:lnTo>
                    <a:pt x="777486" y="652194"/>
                  </a:lnTo>
                  <a:close/>
                  <a:moveTo>
                    <a:pt x="775808" y="641566"/>
                  </a:moveTo>
                  <a:lnTo>
                    <a:pt x="774130" y="639888"/>
                  </a:lnTo>
                  <a:lnTo>
                    <a:pt x="772452" y="639888"/>
                  </a:lnTo>
                  <a:lnTo>
                    <a:pt x="772452" y="632617"/>
                  </a:lnTo>
                  <a:lnTo>
                    <a:pt x="770215" y="632617"/>
                  </a:lnTo>
                  <a:lnTo>
                    <a:pt x="775808" y="632617"/>
                  </a:lnTo>
                  <a:lnTo>
                    <a:pt x="774130" y="632617"/>
                  </a:lnTo>
                  <a:lnTo>
                    <a:pt x="774130" y="634295"/>
                  </a:lnTo>
                  <a:lnTo>
                    <a:pt x="775808" y="634295"/>
                  </a:lnTo>
                  <a:lnTo>
                    <a:pt x="775808" y="638210"/>
                  </a:lnTo>
                  <a:lnTo>
                    <a:pt x="774130" y="638210"/>
                  </a:lnTo>
                  <a:lnTo>
                    <a:pt x="775808" y="639888"/>
                  </a:lnTo>
                  <a:lnTo>
                    <a:pt x="775808" y="641566"/>
                  </a:lnTo>
                  <a:close/>
                  <a:moveTo>
                    <a:pt x="772452" y="630939"/>
                  </a:moveTo>
                  <a:lnTo>
                    <a:pt x="772452" y="625345"/>
                  </a:lnTo>
                  <a:lnTo>
                    <a:pt x="770215" y="625345"/>
                  </a:lnTo>
                  <a:lnTo>
                    <a:pt x="774130" y="625345"/>
                  </a:lnTo>
                  <a:lnTo>
                    <a:pt x="774130" y="627583"/>
                  </a:lnTo>
                  <a:lnTo>
                    <a:pt x="775808" y="627583"/>
                  </a:lnTo>
                  <a:lnTo>
                    <a:pt x="775808" y="630939"/>
                  </a:lnTo>
                  <a:lnTo>
                    <a:pt x="772452" y="630939"/>
                  </a:lnTo>
                  <a:close/>
                  <a:moveTo>
                    <a:pt x="536969" y="625345"/>
                  </a:moveTo>
                  <a:lnTo>
                    <a:pt x="535291" y="625345"/>
                  </a:lnTo>
                  <a:lnTo>
                    <a:pt x="536969" y="625345"/>
                  </a:lnTo>
                  <a:close/>
                  <a:moveTo>
                    <a:pt x="774130" y="625345"/>
                  </a:moveTo>
                  <a:lnTo>
                    <a:pt x="772452" y="623667"/>
                  </a:lnTo>
                  <a:lnTo>
                    <a:pt x="772452" y="620311"/>
                  </a:lnTo>
                  <a:lnTo>
                    <a:pt x="774130" y="621989"/>
                  </a:lnTo>
                  <a:lnTo>
                    <a:pt x="774130" y="623667"/>
                  </a:lnTo>
                  <a:lnTo>
                    <a:pt x="775808" y="623667"/>
                  </a:lnTo>
                  <a:lnTo>
                    <a:pt x="774130" y="625345"/>
                  </a:lnTo>
                  <a:close/>
                  <a:moveTo>
                    <a:pt x="774130" y="618633"/>
                  </a:moveTo>
                  <a:lnTo>
                    <a:pt x="772452" y="618633"/>
                  </a:lnTo>
                  <a:lnTo>
                    <a:pt x="772452" y="614718"/>
                  </a:lnTo>
                  <a:lnTo>
                    <a:pt x="770215" y="614718"/>
                  </a:lnTo>
                  <a:lnTo>
                    <a:pt x="770215" y="613040"/>
                  </a:lnTo>
                  <a:lnTo>
                    <a:pt x="772452" y="613040"/>
                  </a:lnTo>
                  <a:lnTo>
                    <a:pt x="770215" y="611362"/>
                  </a:lnTo>
                  <a:lnTo>
                    <a:pt x="772452" y="611362"/>
                  </a:lnTo>
                  <a:lnTo>
                    <a:pt x="772452" y="613040"/>
                  </a:lnTo>
                  <a:lnTo>
                    <a:pt x="772452" y="611362"/>
                  </a:lnTo>
                  <a:lnTo>
                    <a:pt x="774130" y="611362"/>
                  </a:lnTo>
                  <a:lnTo>
                    <a:pt x="775808" y="613040"/>
                  </a:lnTo>
                  <a:lnTo>
                    <a:pt x="775808" y="618633"/>
                  </a:lnTo>
                  <a:lnTo>
                    <a:pt x="774130" y="618633"/>
                  </a:lnTo>
                  <a:close/>
                  <a:moveTo>
                    <a:pt x="526341" y="605768"/>
                  </a:moveTo>
                  <a:lnTo>
                    <a:pt x="528019" y="605768"/>
                  </a:lnTo>
                  <a:lnTo>
                    <a:pt x="526341" y="605768"/>
                  </a:lnTo>
                  <a:close/>
                  <a:moveTo>
                    <a:pt x="519070" y="595141"/>
                  </a:moveTo>
                  <a:lnTo>
                    <a:pt x="519070" y="593463"/>
                  </a:lnTo>
                  <a:lnTo>
                    <a:pt x="520748" y="595141"/>
                  </a:lnTo>
                  <a:lnTo>
                    <a:pt x="519070" y="595141"/>
                  </a:lnTo>
                  <a:close/>
                  <a:moveTo>
                    <a:pt x="775808" y="587869"/>
                  </a:moveTo>
                  <a:lnTo>
                    <a:pt x="774130" y="586191"/>
                  </a:lnTo>
                  <a:lnTo>
                    <a:pt x="774130" y="584513"/>
                  </a:lnTo>
                  <a:lnTo>
                    <a:pt x="775808" y="584513"/>
                  </a:lnTo>
                  <a:lnTo>
                    <a:pt x="775808" y="587869"/>
                  </a:lnTo>
                  <a:close/>
                  <a:moveTo>
                    <a:pt x="775808" y="572208"/>
                  </a:moveTo>
                  <a:lnTo>
                    <a:pt x="777486" y="572208"/>
                  </a:lnTo>
                  <a:lnTo>
                    <a:pt x="775808" y="572208"/>
                  </a:lnTo>
                  <a:close/>
                  <a:moveTo>
                    <a:pt x="792029" y="566614"/>
                  </a:moveTo>
                  <a:lnTo>
                    <a:pt x="792029" y="564936"/>
                  </a:lnTo>
                  <a:lnTo>
                    <a:pt x="793707" y="564936"/>
                  </a:lnTo>
                  <a:lnTo>
                    <a:pt x="793707" y="566614"/>
                  </a:lnTo>
                  <a:lnTo>
                    <a:pt x="792029" y="566614"/>
                  </a:lnTo>
                  <a:close/>
                  <a:moveTo>
                    <a:pt x="783080" y="557665"/>
                  </a:moveTo>
                  <a:lnTo>
                    <a:pt x="781402" y="557665"/>
                  </a:lnTo>
                  <a:lnTo>
                    <a:pt x="783080" y="557665"/>
                  </a:lnTo>
                  <a:close/>
                  <a:moveTo>
                    <a:pt x="909491" y="539766"/>
                  </a:moveTo>
                  <a:lnTo>
                    <a:pt x="911169" y="539766"/>
                  </a:lnTo>
                  <a:lnTo>
                    <a:pt x="909491" y="539766"/>
                  </a:lnTo>
                  <a:close/>
                  <a:moveTo>
                    <a:pt x="784758" y="538088"/>
                  </a:moveTo>
                  <a:lnTo>
                    <a:pt x="784758" y="536410"/>
                  </a:lnTo>
                  <a:lnTo>
                    <a:pt x="786436" y="538088"/>
                  </a:lnTo>
                  <a:lnTo>
                    <a:pt x="784758" y="538088"/>
                  </a:lnTo>
                  <a:close/>
                  <a:moveTo>
                    <a:pt x="818318" y="527460"/>
                  </a:moveTo>
                  <a:lnTo>
                    <a:pt x="820556" y="525782"/>
                  </a:lnTo>
                  <a:lnTo>
                    <a:pt x="820556" y="527460"/>
                  </a:lnTo>
                  <a:lnTo>
                    <a:pt x="818318" y="527460"/>
                  </a:lnTo>
                  <a:close/>
                  <a:moveTo>
                    <a:pt x="900542" y="229890"/>
                  </a:moveTo>
                  <a:lnTo>
                    <a:pt x="900542" y="228212"/>
                  </a:lnTo>
                  <a:lnTo>
                    <a:pt x="900542" y="229890"/>
                  </a:lnTo>
                  <a:close/>
                  <a:moveTo>
                    <a:pt x="602971" y="1678"/>
                  </a:moveTo>
                  <a:lnTo>
                    <a:pt x="602971" y="0"/>
                  </a:lnTo>
                  <a:lnTo>
                    <a:pt x="604649" y="0"/>
                  </a:lnTo>
                  <a:lnTo>
                    <a:pt x="604649" y="1678"/>
                  </a:lnTo>
                  <a:lnTo>
                    <a:pt x="602971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83DC914-15BE-0ACD-34F6-8E74E7C47360}"/>
                </a:ext>
              </a:extLst>
            </p:cNvPr>
            <p:cNvSpPr/>
            <p:nvPr/>
          </p:nvSpPr>
          <p:spPr>
            <a:xfrm>
              <a:off x="4170213" y="3569895"/>
              <a:ext cx="24610" cy="13983"/>
            </a:xfrm>
            <a:custGeom>
              <a:avLst/>
              <a:gdLst>
                <a:gd name="csX0" fmla="*/ 1678 w 24610"/>
                <a:gd name="csY0" fmla="*/ 13984 h 13983"/>
                <a:gd name="csX1" fmla="*/ 0 w 24610"/>
                <a:gd name="csY1" fmla="*/ 13984 h 13983"/>
                <a:gd name="csX2" fmla="*/ 0 w 24610"/>
                <a:gd name="csY2" fmla="*/ 12305 h 13983"/>
                <a:gd name="csX3" fmla="*/ 1678 w 24610"/>
                <a:gd name="csY3" fmla="*/ 12305 h 13983"/>
                <a:gd name="csX4" fmla="*/ 1678 w 24610"/>
                <a:gd name="csY4" fmla="*/ 8949 h 13983"/>
                <a:gd name="csX5" fmla="*/ 5034 w 24610"/>
                <a:gd name="csY5" fmla="*/ 8949 h 13983"/>
                <a:gd name="csX6" fmla="*/ 5034 w 24610"/>
                <a:gd name="csY6" fmla="*/ 12305 h 13983"/>
                <a:gd name="csX7" fmla="*/ 3356 w 24610"/>
                <a:gd name="csY7" fmla="*/ 12305 h 13983"/>
                <a:gd name="csX8" fmla="*/ 3356 w 24610"/>
                <a:gd name="csY8" fmla="*/ 13984 h 13983"/>
                <a:gd name="csX9" fmla="*/ 1678 w 24610"/>
                <a:gd name="csY9" fmla="*/ 13984 h 13983"/>
                <a:gd name="csX10" fmla="*/ 19577 w 24610"/>
                <a:gd name="csY10" fmla="*/ 3356 h 13983"/>
                <a:gd name="csX11" fmla="*/ 17339 w 24610"/>
                <a:gd name="csY11" fmla="*/ 3356 h 13983"/>
                <a:gd name="csX12" fmla="*/ 17339 w 24610"/>
                <a:gd name="csY12" fmla="*/ 0 h 13983"/>
                <a:gd name="csX13" fmla="*/ 22933 w 24610"/>
                <a:gd name="csY13" fmla="*/ 0 h 13983"/>
                <a:gd name="csX14" fmla="*/ 22933 w 24610"/>
                <a:gd name="csY14" fmla="*/ 1678 h 13983"/>
                <a:gd name="csX15" fmla="*/ 24611 w 24610"/>
                <a:gd name="csY15" fmla="*/ 1678 h 13983"/>
                <a:gd name="csX16" fmla="*/ 22933 w 24610"/>
                <a:gd name="csY16" fmla="*/ 3356 h 13983"/>
                <a:gd name="csX17" fmla="*/ 19577 w 24610"/>
                <a:gd name="csY17" fmla="*/ 3356 h 13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4610" h="13983">
                  <a:moveTo>
                    <a:pt x="1678" y="13984"/>
                  </a:moveTo>
                  <a:lnTo>
                    <a:pt x="0" y="13984"/>
                  </a:lnTo>
                  <a:lnTo>
                    <a:pt x="0" y="12305"/>
                  </a:lnTo>
                  <a:lnTo>
                    <a:pt x="1678" y="12305"/>
                  </a:lnTo>
                  <a:lnTo>
                    <a:pt x="1678" y="8949"/>
                  </a:lnTo>
                  <a:lnTo>
                    <a:pt x="5034" y="8949"/>
                  </a:lnTo>
                  <a:lnTo>
                    <a:pt x="5034" y="12305"/>
                  </a:lnTo>
                  <a:lnTo>
                    <a:pt x="3356" y="12305"/>
                  </a:lnTo>
                  <a:lnTo>
                    <a:pt x="3356" y="13984"/>
                  </a:lnTo>
                  <a:lnTo>
                    <a:pt x="1678" y="13984"/>
                  </a:lnTo>
                  <a:close/>
                  <a:moveTo>
                    <a:pt x="19577" y="3356"/>
                  </a:moveTo>
                  <a:lnTo>
                    <a:pt x="17339" y="3356"/>
                  </a:lnTo>
                  <a:lnTo>
                    <a:pt x="17339" y="0"/>
                  </a:lnTo>
                  <a:lnTo>
                    <a:pt x="22933" y="0"/>
                  </a:lnTo>
                  <a:lnTo>
                    <a:pt x="22933" y="1678"/>
                  </a:lnTo>
                  <a:lnTo>
                    <a:pt x="24611" y="1678"/>
                  </a:lnTo>
                  <a:lnTo>
                    <a:pt x="22933" y="3356"/>
                  </a:lnTo>
                  <a:lnTo>
                    <a:pt x="19577" y="33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458EBE1-EAD4-8B69-AB5A-8DA22A225044}"/>
                </a:ext>
              </a:extLst>
            </p:cNvPr>
            <p:cNvSpPr/>
            <p:nvPr/>
          </p:nvSpPr>
          <p:spPr>
            <a:xfrm>
              <a:off x="4171891" y="3541368"/>
              <a:ext cx="110190" cy="40831"/>
            </a:xfrm>
            <a:custGeom>
              <a:avLst/>
              <a:gdLst>
                <a:gd name="csX0" fmla="*/ 55375 w 110190"/>
                <a:gd name="csY0" fmla="*/ 40832 h 40831"/>
                <a:gd name="csX1" fmla="*/ 55375 w 110190"/>
                <a:gd name="csY1" fmla="*/ 39154 h 40831"/>
                <a:gd name="csX2" fmla="*/ 53138 w 110190"/>
                <a:gd name="csY2" fmla="*/ 39154 h 40831"/>
                <a:gd name="csX3" fmla="*/ 53138 w 110190"/>
                <a:gd name="csY3" fmla="*/ 35239 h 40831"/>
                <a:gd name="csX4" fmla="*/ 51460 w 110190"/>
                <a:gd name="csY4" fmla="*/ 35239 h 40831"/>
                <a:gd name="csX5" fmla="*/ 51460 w 110190"/>
                <a:gd name="csY5" fmla="*/ 33561 h 40831"/>
                <a:gd name="csX6" fmla="*/ 53138 w 110190"/>
                <a:gd name="csY6" fmla="*/ 33561 h 40831"/>
                <a:gd name="csX7" fmla="*/ 53138 w 110190"/>
                <a:gd name="csY7" fmla="*/ 31882 h 40831"/>
                <a:gd name="csX8" fmla="*/ 55375 w 110190"/>
                <a:gd name="csY8" fmla="*/ 31882 h 40831"/>
                <a:gd name="csX9" fmla="*/ 55375 w 110190"/>
                <a:gd name="csY9" fmla="*/ 30204 h 40831"/>
                <a:gd name="csX10" fmla="*/ 62087 w 110190"/>
                <a:gd name="csY10" fmla="*/ 30204 h 40831"/>
                <a:gd name="csX11" fmla="*/ 62087 w 110190"/>
                <a:gd name="csY11" fmla="*/ 31882 h 40831"/>
                <a:gd name="csX12" fmla="*/ 64324 w 110190"/>
                <a:gd name="csY12" fmla="*/ 31882 h 40831"/>
                <a:gd name="csX13" fmla="*/ 64324 w 110190"/>
                <a:gd name="csY13" fmla="*/ 37476 h 40831"/>
                <a:gd name="csX14" fmla="*/ 62087 w 110190"/>
                <a:gd name="csY14" fmla="*/ 37476 h 40831"/>
                <a:gd name="csX15" fmla="*/ 62087 w 110190"/>
                <a:gd name="csY15" fmla="*/ 39154 h 40831"/>
                <a:gd name="csX16" fmla="*/ 60409 w 110190"/>
                <a:gd name="csY16" fmla="*/ 39154 h 40831"/>
                <a:gd name="csX17" fmla="*/ 60409 w 110190"/>
                <a:gd name="csY17" fmla="*/ 40832 h 40831"/>
                <a:gd name="csX18" fmla="*/ 55375 w 110190"/>
                <a:gd name="csY18" fmla="*/ 40832 h 40831"/>
                <a:gd name="csX19" fmla="*/ 31883 w 110190"/>
                <a:gd name="csY19" fmla="*/ 33561 h 40831"/>
                <a:gd name="csX20" fmla="*/ 31883 w 110190"/>
                <a:gd name="csY20" fmla="*/ 31882 h 40831"/>
                <a:gd name="csX21" fmla="*/ 30204 w 110190"/>
                <a:gd name="csY21" fmla="*/ 31882 h 40831"/>
                <a:gd name="csX22" fmla="*/ 30204 w 110190"/>
                <a:gd name="csY22" fmla="*/ 30204 h 40831"/>
                <a:gd name="csX23" fmla="*/ 28526 w 110190"/>
                <a:gd name="csY23" fmla="*/ 30204 h 40831"/>
                <a:gd name="csX24" fmla="*/ 28526 w 110190"/>
                <a:gd name="csY24" fmla="*/ 24611 h 40831"/>
                <a:gd name="csX25" fmla="*/ 26848 w 110190"/>
                <a:gd name="csY25" fmla="*/ 24611 h 40831"/>
                <a:gd name="csX26" fmla="*/ 26848 w 110190"/>
                <a:gd name="csY26" fmla="*/ 22933 h 40831"/>
                <a:gd name="csX27" fmla="*/ 35798 w 110190"/>
                <a:gd name="csY27" fmla="*/ 22933 h 40831"/>
                <a:gd name="csX28" fmla="*/ 35798 w 110190"/>
                <a:gd name="csY28" fmla="*/ 21255 h 40831"/>
                <a:gd name="csX29" fmla="*/ 39154 w 110190"/>
                <a:gd name="csY29" fmla="*/ 21255 h 40831"/>
                <a:gd name="csX30" fmla="*/ 39154 w 110190"/>
                <a:gd name="csY30" fmla="*/ 19577 h 40831"/>
                <a:gd name="csX31" fmla="*/ 40832 w 110190"/>
                <a:gd name="csY31" fmla="*/ 19577 h 40831"/>
                <a:gd name="csX32" fmla="*/ 40832 w 110190"/>
                <a:gd name="csY32" fmla="*/ 17899 h 40831"/>
                <a:gd name="csX33" fmla="*/ 46425 w 110190"/>
                <a:gd name="csY33" fmla="*/ 17899 h 40831"/>
                <a:gd name="csX34" fmla="*/ 46425 w 110190"/>
                <a:gd name="csY34" fmla="*/ 19577 h 40831"/>
                <a:gd name="csX35" fmla="*/ 42510 w 110190"/>
                <a:gd name="csY35" fmla="*/ 19577 h 40831"/>
                <a:gd name="csX36" fmla="*/ 42510 w 110190"/>
                <a:gd name="csY36" fmla="*/ 21255 h 40831"/>
                <a:gd name="csX37" fmla="*/ 40832 w 110190"/>
                <a:gd name="csY37" fmla="*/ 21255 h 40831"/>
                <a:gd name="csX38" fmla="*/ 40832 w 110190"/>
                <a:gd name="csY38" fmla="*/ 22933 h 40831"/>
                <a:gd name="csX39" fmla="*/ 39154 w 110190"/>
                <a:gd name="csY39" fmla="*/ 22933 h 40831"/>
                <a:gd name="csX40" fmla="*/ 39154 w 110190"/>
                <a:gd name="csY40" fmla="*/ 30204 h 40831"/>
                <a:gd name="csX41" fmla="*/ 35798 w 110190"/>
                <a:gd name="csY41" fmla="*/ 30204 h 40831"/>
                <a:gd name="csX42" fmla="*/ 35798 w 110190"/>
                <a:gd name="csY42" fmla="*/ 31882 h 40831"/>
                <a:gd name="csX43" fmla="*/ 33561 w 110190"/>
                <a:gd name="csY43" fmla="*/ 31882 h 40831"/>
                <a:gd name="csX44" fmla="*/ 33561 w 110190"/>
                <a:gd name="csY44" fmla="*/ 33561 h 40831"/>
                <a:gd name="csX45" fmla="*/ 31883 w 110190"/>
                <a:gd name="csY45" fmla="*/ 33561 h 40831"/>
                <a:gd name="csX46" fmla="*/ 90614 w 110190"/>
                <a:gd name="csY46" fmla="*/ 28527 h 40831"/>
                <a:gd name="csX47" fmla="*/ 90614 w 110190"/>
                <a:gd name="csY47" fmla="*/ 24611 h 40831"/>
                <a:gd name="csX48" fmla="*/ 92851 w 110190"/>
                <a:gd name="csY48" fmla="*/ 24611 h 40831"/>
                <a:gd name="csX49" fmla="*/ 92851 w 110190"/>
                <a:gd name="csY49" fmla="*/ 21255 h 40831"/>
                <a:gd name="csX50" fmla="*/ 94529 w 110190"/>
                <a:gd name="csY50" fmla="*/ 21255 h 40831"/>
                <a:gd name="csX51" fmla="*/ 94529 w 110190"/>
                <a:gd name="csY51" fmla="*/ 15662 h 40831"/>
                <a:gd name="csX52" fmla="*/ 96207 w 110190"/>
                <a:gd name="csY52" fmla="*/ 15662 h 40831"/>
                <a:gd name="csX53" fmla="*/ 96207 w 110190"/>
                <a:gd name="csY53" fmla="*/ 13984 h 40831"/>
                <a:gd name="csX54" fmla="*/ 97885 w 110190"/>
                <a:gd name="csY54" fmla="*/ 13984 h 40831"/>
                <a:gd name="csX55" fmla="*/ 97885 w 110190"/>
                <a:gd name="csY55" fmla="*/ 12305 h 40831"/>
                <a:gd name="csX56" fmla="*/ 99563 w 110190"/>
                <a:gd name="csY56" fmla="*/ 12305 h 40831"/>
                <a:gd name="csX57" fmla="*/ 99563 w 110190"/>
                <a:gd name="csY57" fmla="*/ 24611 h 40831"/>
                <a:gd name="csX58" fmla="*/ 97885 w 110190"/>
                <a:gd name="csY58" fmla="*/ 24611 h 40831"/>
                <a:gd name="csX59" fmla="*/ 97885 w 110190"/>
                <a:gd name="csY59" fmla="*/ 26848 h 40831"/>
                <a:gd name="csX60" fmla="*/ 94529 w 110190"/>
                <a:gd name="csY60" fmla="*/ 26848 h 40831"/>
                <a:gd name="csX61" fmla="*/ 94529 w 110190"/>
                <a:gd name="csY61" fmla="*/ 28527 h 40831"/>
                <a:gd name="csX62" fmla="*/ 90614 w 110190"/>
                <a:gd name="csY62" fmla="*/ 28527 h 40831"/>
                <a:gd name="csX63" fmla="*/ 3356 w 110190"/>
                <a:gd name="csY63" fmla="*/ 21255 h 40831"/>
                <a:gd name="csX64" fmla="*/ 3356 w 110190"/>
                <a:gd name="csY64" fmla="*/ 15662 h 40831"/>
                <a:gd name="csX65" fmla="*/ 1678 w 110190"/>
                <a:gd name="csY65" fmla="*/ 15662 h 40831"/>
                <a:gd name="csX66" fmla="*/ 1678 w 110190"/>
                <a:gd name="csY66" fmla="*/ 13984 h 40831"/>
                <a:gd name="csX67" fmla="*/ 0 w 110190"/>
                <a:gd name="csY67" fmla="*/ 13984 h 40831"/>
                <a:gd name="csX68" fmla="*/ 0 w 110190"/>
                <a:gd name="csY68" fmla="*/ 12305 h 40831"/>
                <a:gd name="csX69" fmla="*/ 1678 w 110190"/>
                <a:gd name="csY69" fmla="*/ 12305 h 40831"/>
                <a:gd name="csX70" fmla="*/ 1678 w 110190"/>
                <a:gd name="csY70" fmla="*/ 10627 h 40831"/>
                <a:gd name="csX71" fmla="*/ 5034 w 110190"/>
                <a:gd name="csY71" fmla="*/ 10627 h 40831"/>
                <a:gd name="csX72" fmla="*/ 5034 w 110190"/>
                <a:gd name="csY72" fmla="*/ 12305 h 40831"/>
                <a:gd name="csX73" fmla="*/ 7271 w 110190"/>
                <a:gd name="csY73" fmla="*/ 12305 h 40831"/>
                <a:gd name="csX74" fmla="*/ 7271 w 110190"/>
                <a:gd name="csY74" fmla="*/ 13984 h 40831"/>
                <a:gd name="csX75" fmla="*/ 5034 w 110190"/>
                <a:gd name="csY75" fmla="*/ 13984 h 40831"/>
                <a:gd name="csX76" fmla="*/ 5034 w 110190"/>
                <a:gd name="csY76" fmla="*/ 15662 h 40831"/>
                <a:gd name="csX77" fmla="*/ 7271 w 110190"/>
                <a:gd name="csY77" fmla="*/ 15662 h 40831"/>
                <a:gd name="csX78" fmla="*/ 7271 w 110190"/>
                <a:gd name="csY78" fmla="*/ 17899 h 40831"/>
                <a:gd name="csX79" fmla="*/ 5034 w 110190"/>
                <a:gd name="csY79" fmla="*/ 17899 h 40831"/>
                <a:gd name="csX80" fmla="*/ 5034 w 110190"/>
                <a:gd name="csY80" fmla="*/ 21255 h 40831"/>
                <a:gd name="csX81" fmla="*/ 3356 w 110190"/>
                <a:gd name="csY81" fmla="*/ 21255 h 40831"/>
                <a:gd name="csX82" fmla="*/ 99563 w 110190"/>
                <a:gd name="csY82" fmla="*/ 10627 h 40831"/>
                <a:gd name="csX83" fmla="*/ 99563 w 110190"/>
                <a:gd name="csY83" fmla="*/ 5034 h 40831"/>
                <a:gd name="csX84" fmla="*/ 103478 w 110190"/>
                <a:gd name="csY84" fmla="*/ 5034 h 40831"/>
                <a:gd name="csX85" fmla="*/ 103478 w 110190"/>
                <a:gd name="csY85" fmla="*/ 3356 h 40831"/>
                <a:gd name="csX86" fmla="*/ 105156 w 110190"/>
                <a:gd name="csY86" fmla="*/ 3356 h 40831"/>
                <a:gd name="csX87" fmla="*/ 105156 w 110190"/>
                <a:gd name="csY87" fmla="*/ 1678 h 40831"/>
                <a:gd name="csX88" fmla="*/ 106834 w 110190"/>
                <a:gd name="csY88" fmla="*/ 1678 h 40831"/>
                <a:gd name="csX89" fmla="*/ 108512 w 110190"/>
                <a:gd name="csY89" fmla="*/ 0 h 40831"/>
                <a:gd name="csX90" fmla="*/ 110191 w 110190"/>
                <a:gd name="csY90" fmla="*/ 0 h 40831"/>
                <a:gd name="csX91" fmla="*/ 110191 w 110190"/>
                <a:gd name="csY91" fmla="*/ 5034 h 40831"/>
                <a:gd name="csX92" fmla="*/ 108512 w 110190"/>
                <a:gd name="csY92" fmla="*/ 5034 h 40831"/>
                <a:gd name="csX93" fmla="*/ 108512 w 110190"/>
                <a:gd name="csY93" fmla="*/ 6712 h 40831"/>
                <a:gd name="csX94" fmla="*/ 105156 w 110190"/>
                <a:gd name="csY94" fmla="*/ 6712 h 40831"/>
                <a:gd name="csX95" fmla="*/ 105156 w 110190"/>
                <a:gd name="csY95" fmla="*/ 8950 h 40831"/>
                <a:gd name="csX96" fmla="*/ 101241 w 110190"/>
                <a:gd name="csY96" fmla="*/ 8950 h 40831"/>
                <a:gd name="csX97" fmla="*/ 101241 w 110190"/>
                <a:gd name="csY97" fmla="*/ 10627 h 40831"/>
                <a:gd name="csX98" fmla="*/ 99563 w 110190"/>
                <a:gd name="csY98" fmla="*/ 10627 h 40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</a:cxnLst>
              <a:rect l="l" t="t" r="r" b="b"/>
              <a:pathLst>
                <a:path w="110190" h="40831">
                  <a:moveTo>
                    <a:pt x="55375" y="40832"/>
                  </a:moveTo>
                  <a:lnTo>
                    <a:pt x="55375" y="39154"/>
                  </a:lnTo>
                  <a:lnTo>
                    <a:pt x="53138" y="39154"/>
                  </a:lnTo>
                  <a:lnTo>
                    <a:pt x="53138" y="35239"/>
                  </a:lnTo>
                  <a:lnTo>
                    <a:pt x="51460" y="35239"/>
                  </a:lnTo>
                  <a:lnTo>
                    <a:pt x="51460" y="33561"/>
                  </a:lnTo>
                  <a:lnTo>
                    <a:pt x="53138" y="33561"/>
                  </a:lnTo>
                  <a:lnTo>
                    <a:pt x="53138" y="31882"/>
                  </a:lnTo>
                  <a:lnTo>
                    <a:pt x="55375" y="31882"/>
                  </a:lnTo>
                  <a:lnTo>
                    <a:pt x="55375" y="30204"/>
                  </a:lnTo>
                  <a:lnTo>
                    <a:pt x="62087" y="30204"/>
                  </a:lnTo>
                  <a:lnTo>
                    <a:pt x="62087" y="31882"/>
                  </a:lnTo>
                  <a:lnTo>
                    <a:pt x="64324" y="31882"/>
                  </a:lnTo>
                  <a:lnTo>
                    <a:pt x="64324" y="37476"/>
                  </a:lnTo>
                  <a:lnTo>
                    <a:pt x="62087" y="37476"/>
                  </a:lnTo>
                  <a:lnTo>
                    <a:pt x="62087" y="39154"/>
                  </a:lnTo>
                  <a:lnTo>
                    <a:pt x="60409" y="39154"/>
                  </a:lnTo>
                  <a:lnTo>
                    <a:pt x="60409" y="40832"/>
                  </a:lnTo>
                  <a:lnTo>
                    <a:pt x="55375" y="40832"/>
                  </a:lnTo>
                  <a:close/>
                  <a:moveTo>
                    <a:pt x="31883" y="33561"/>
                  </a:moveTo>
                  <a:lnTo>
                    <a:pt x="31883" y="31882"/>
                  </a:lnTo>
                  <a:lnTo>
                    <a:pt x="30204" y="31882"/>
                  </a:lnTo>
                  <a:lnTo>
                    <a:pt x="30204" y="30204"/>
                  </a:lnTo>
                  <a:lnTo>
                    <a:pt x="28526" y="30204"/>
                  </a:lnTo>
                  <a:lnTo>
                    <a:pt x="28526" y="24611"/>
                  </a:lnTo>
                  <a:lnTo>
                    <a:pt x="26848" y="24611"/>
                  </a:lnTo>
                  <a:lnTo>
                    <a:pt x="26848" y="22933"/>
                  </a:lnTo>
                  <a:lnTo>
                    <a:pt x="35798" y="22933"/>
                  </a:lnTo>
                  <a:lnTo>
                    <a:pt x="35798" y="21255"/>
                  </a:lnTo>
                  <a:lnTo>
                    <a:pt x="39154" y="21255"/>
                  </a:lnTo>
                  <a:lnTo>
                    <a:pt x="39154" y="19577"/>
                  </a:lnTo>
                  <a:lnTo>
                    <a:pt x="40832" y="19577"/>
                  </a:lnTo>
                  <a:lnTo>
                    <a:pt x="40832" y="17899"/>
                  </a:lnTo>
                  <a:lnTo>
                    <a:pt x="46425" y="17899"/>
                  </a:lnTo>
                  <a:lnTo>
                    <a:pt x="46425" y="19577"/>
                  </a:lnTo>
                  <a:lnTo>
                    <a:pt x="42510" y="19577"/>
                  </a:lnTo>
                  <a:lnTo>
                    <a:pt x="42510" y="21255"/>
                  </a:lnTo>
                  <a:lnTo>
                    <a:pt x="40832" y="21255"/>
                  </a:lnTo>
                  <a:lnTo>
                    <a:pt x="40832" y="22933"/>
                  </a:lnTo>
                  <a:lnTo>
                    <a:pt x="39154" y="22933"/>
                  </a:lnTo>
                  <a:lnTo>
                    <a:pt x="39154" y="30204"/>
                  </a:lnTo>
                  <a:lnTo>
                    <a:pt x="35798" y="30204"/>
                  </a:lnTo>
                  <a:lnTo>
                    <a:pt x="35798" y="31882"/>
                  </a:lnTo>
                  <a:lnTo>
                    <a:pt x="33561" y="31882"/>
                  </a:lnTo>
                  <a:lnTo>
                    <a:pt x="33561" y="33561"/>
                  </a:lnTo>
                  <a:lnTo>
                    <a:pt x="31883" y="33561"/>
                  </a:lnTo>
                  <a:close/>
                  <a:moveTo>
                    <a:pt x="90614" y="28527"/>
                  </a:moveTo>
                  <a:lnTo>
                    <a:pt x="90614" y="24611"/>
                  </a:lnTo>
                  <a:lnTo>
                    <a:pt x="92851" y="24611"/>
                  </a:lnTo>
                  <a:lnTo>
                    <a:pt x="92851" y="21255"/>
                  </a:lnTo>
                  <a:lnTo>
                    <a:pt x="94529" y="21255"/>
                  </a:lnTo>
                  <a:lnTo>
                    <a:pt x="94529" y="15662"/>
                  </a:lnTo>
                  <a:lnTo>
                    <a:pt x="96207" y="15662"/>
                  </a:lnTo>
                  <a:lnTo>
                    <a:pt x="96207" y="13984"/>
                  </a:lnTo>
                  <a:lnTo>
                    <a:pt x="97885" y="13984"/>
                  </a:lnTo>
                  <a:lnTo>
                    <a:pt x="97885" y="12305"/>
                  </a:lnTo>
                  <a:lnTo>
                    <a:pt x="99563" y="12305"/>
                  </a:lnTo>
                  <a:lnTo>
                    <a:pt x="99563" y="24611"/>
                  </a:lnTo>
                  <a:lnTo>
                    <a:pt x="97885" y="24611"/>
                  </a:lnTo>
                  <a:lnTo>
                    <a:pt x="97885" y="26848"/>
                  </a:lnTo>
                  <a:lnTo>
                    <a:pt x="94529" y="26848"/>
                  </a:lnTo>
                  <a:lnTo>
                    <a:pt x="94529" y="28527"/>
                  </a:lnTo>
                  <a:lnTo>
                    <a:pt x="90614" y="28527"/>
                  </a:lnTo>
                  <a:close/>
                  <a:moveTo>
                    <a:pt x="3356" y="21255"/>
                  </a:moveTo>
                  <a:lnTo>
                    <a:pt x="3356" y="15662"/>
                  </a:lnTo>
                  <a:lnTo>
                    <a:pt x="1678" y="15662"/>
                  </a:lnTo>
                  <a:lnTo>
                    <a:pt x="1678" y="13984"/>
                  </a:lnTo>
                  <a:lnTo>
                    <a:pt x="0" y="13984"/>
                  </a:lnTo>
                  <a:lnTo>
                    <a:pt x="0" y="12305"/>
                  </a:lnTo>
                  <a:lnTo>
                    <a:pt x="1678" y="12305"/>
                  </a:lnTo>
                  <a:lnTo>
                    <a:pt x="1678" y="10627"/>
                  </a:lnTo>
                  <a:lnTo>
                    <a:pt x="5034" y="10627"/>
                  </a:lnTo>
                  <a:lnTo>
                    <a:pt x="5034" y="12305"/>
                  </a:lnTo>
                  <a:lnTo>
                    <a:pt x="7271" y="12305"/>
                  </a:lnTo>
                  <a:lnTo>
                    <a:pt x="7271" y="13984"/>
                  </a:lnTo>
                  <a:lnTo>
                    <a:pt x="5034" y="13984"/>
                  </a:lnTo>
                  <a:lnTo>
                    <a:pt x="5034" y="15662"/>
                  </a:lnTo>
                  <a:lnTo>
                    <a:pt x="7271" y="15662"/>
                  </a:lnTo>
                  <a:lnTo>
                    <a:pt x="7271" y="17899"/>
                  </a:lnTo>
                  <a:lnTo>
                    <a:pt x="5034" y="17899"/>
                  </a:lnTo>
                  <a:lnTo>
                    <a:pt x="5034" y="21255"/>
                  </a:lnTo>
                  <a:lnTo>
                    <a:pt x="3356" y="21255"/>
                  </a:lnTo>
                  <a:close/>
                  <a:moveTo>
                    <a:pt x="99563" y="10627"/>
                  </a:moveTo>
                  <a:lnTo>
                    <a:pt x="99563" y="5034"/>
                  </a:lnTo>
                  <a:lnTo>
                    <a:pt x="103478" y="5034"/>
                  </a:lnTo>
                  <a:lnTo>
                    <a:pt x="103478" y="3356"/>
                  </a:lnTo>
                  <a:lnTo>
                    <a:pt x="105156" y="3356"/>
                  </a:lnTo>
                  <a:lnTo>
                    <a:pt x="105156" y="1678"/>
                  </a:lnTo>
                  <a:lnTo>
                    <a:pt x="106834" y="1678"/>
                  </a:lnTo>
                  <a:lnTo>
                    <a:pt x="108512" y="0"/>
                  </a:lnTo>
                  <a:lnTo>
                    <a:pt x="110191" y="0"/>
                  </a:lnTo>
                  <a:lnTo>
                    <a:pt x="110191" y="5034"/>
                  </a:lnTo>
                  <a:lnTo>
                    <a:pt x="108512" y="5034"/>
                  </a:lnTo>
                  <a:lnTo>
                    <a:pt x="108512" y="6712"/>
                  </a:lnTo>
                  <a:lnTo>
                    <a:pt x="105156" y="6712"/>
                  </a:lnTo>
                  <a:lnTo>
                    <a:pt x="105156" y="8950"/>
                  </a:lnTo>
                  <a:lnTo>
                    <a:pt x="101241" y="8950"/>
                  </a:lnTo>
                  <a:lnTo>
                    <a:pt x="101241" y="10627"/>
                  </a:lnTo>
                  <a:lnTo>
                    <a:pt x="99563" y="1062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1C1D9FE7-BB16-BAF8-4ADE-DCA9A66244AD}"/>
                </a:ext>
              </a:extLst>
            </p:cNvPr>
            <p:cNvSpPr/>
            <p:nvPr/>
          </p:nvSpPr>
          <p:spPr>
            <a:xfrm>
              <a:off x="4945462" y="4006741"/>
              <a:ext cx="312113" cy="211991"/>
            </a:xfrm>
            <a:custGeom>
              <a:avLst/>
              <a:gdLst>
                <a:gd name="csX0" fmla="*/ 43069 w 312113"/>
                <a:gd name="csY0" fmla="*/ 211991 h 211991"/>
                <a:gd name="csX1" fmla="*/ 43069 w 312113"/>
                <a:gd name="csY1" fmla="*/ 210313 h 211991"/>
                <a:gd name="csX2" fmla="*/ 40832 w 312113"/>
                <a:gd name="csY2" fmla="*/ 208635 h 211991"/>
                <a:gd name="csX3" fmla="*/ 40832 w 312113"/>
                <a:gd name="csY3" fmla="*/ 204720 h 211991"/>
                <a:gd name="csX4" fmla="*/ 39154 w 312113"/>
                <a:gd name="csY4" fmla="*/ 204720 h 211991"/>
                <a:gd name="csX5" fmla="*/ 40832 w 312113"/>
                <a:gd name="csY5" fmla="*/ 203041 h 211991"/>
                <a:gd name="csX6" fmla="*/ 39154 w 312113"/>
                <a:gd name="csY6" fmla="*/ 201363 h 211991"/>
                <a:gd name="csX7" fmla="*/ 40832 w 312113"/>
                <a:gd name="csY7" fmla="*/ 201363 h 211991"/>
                <a:gd name="csX8" fmla="*/ 40832 w 312113"/>
                <a:gd name="csY8" fmla="*/ 199685 h 211991"/>
                <a:gd name="csX9" fmla="*/ 39154 w 312113"/>
                <a:gd name="csY9" fmla="*/ 199685 h 211991"/>
                <a:gd name="csX10" fmla="*/ 39154 w 312113"/>
                <a:gd name="csY10" fmla="*/ 197448 h 211991"/>
                <a:gd name="csX11" fmla="*/ 40832 w 312113"/>
                <a:gd name="csY11" fmla="*/ 197448 h 211991"/>
                <a:gd name="csX12" fmla="*/ 40832 w 312113"/>
                <a:gd name="csY12" fmla="*/ 195770 h 211991"/>
                <a:gd name="csX13" fmla="*/ 39154 w 312113"/>
                <a:gd name="csY13" fmla="*/ 195770 h 211991"/>
                <a:gd name="csX14" fmla="*/ 39154 w 312113"/>
                <a:gd name="csY14" fmla="*/ 194092 h 211991"/>
                <a:gd name="csX15" fmla="*/ 37476 w 312113"/>
                <a:gd name="csY15" fmla="*/ 194092 h 211991"/>
                <a:gd name="csX16" fmla="*/ 37476 w 312113"/>
                <a:gd name="csY16" fmla="*/ 192414 h 211991"/>
                <a:gd name="csX17" fmla="*/ 35798 w 312113"/>
                <a:gd name="csY17" fmla="*/ 192414 h 211991"/>
                <a:gd name="csX18" fmla="*/ 35798 w 312113"/>
                <a:gd name="csY18" fmla="*/ 190736 h 211991"/>
                <a:gd name="csX19" fmla="*/ 34120 w 312113"/>
                <a:gd name="csY19" fmla="*/ 190736 h 211991"/>
                <a:gd name="csX20" fmla="*/ 32442 w 312113"/>
                <a:gd name="csY20" fmla="*/ 189058 h 211991"/>
                <a:gd name="csX21" fmla="*/ 28526 w 312113"/>
                <a:gd name="csY21" fmla="*/ 185143 h 211991"/>
                <a:gd name="csX22" fmla="*/ 26848 w 312113"/>
                <a:gd name="csY22" fmla="*/ 183464 h 211991"/>
                <a:gd name="csX23" fmla="*/ 26848 w 312113"/>
                <a:gd name="csY23" fmla="*/ 181786 h 211991"/>
                <a:gd name="csX24" fmla="*/ 23492 w 312113"/>
                <a:gd name="csY24" fmla="*/ 180108 h 211991"/>
                <a:gd name="csX25" fmla="*/ 21255 w 312113"/>
                <a:gd name="csY25" fmla="*/ 176193 h 211991"/>
                <a:gd name="csX26" fmla="*/ 17899 w 312113"/>
                <a:gd name="csY26" fmla="*/ 172837 h 211991"/>
                <a:gd name="csX27" fmla="*/ 17899 w 312113"/>
                <a:gd name="csY27" fmla="*/ 171159 h 211991"/>
                <a:gd name="csX28" fmla="*/ 16221 w 312113"/>
                <a:gd name="csY28" fmla="*/ 168922 h 211991"/>
                <a:gd name="csX29" fmla="*/ 16221 w 312113"/>
                <a:gd name="csY29" fmla="*/ 167244 h 211991"/>
                <a:gd name="csX30" fmla="*/ 17899 w 312113"/>
                <a:gd name="csY30" fmla="*/ 167244 h 211991"/>
                <a:gd name="csX31" fmla="*/ 17899 w 312113"/>
                <a:gd name="csY31" fmla="*/ 165566 h 211991"/>
                <a:gd name="csX32" fmla="*/ 16221 w 312113"/>
                <a:gd name="csY32" fmla="*/ 165566 h 211991"/>
                <a:gd name="csX33" fmla="*/ 17899 w 312113"/>
                <a:gd name="csY33" fmla="*/ 163887 h 211991"/>
                <a:gd name="csX34" fmla="*/ 16221 w 312113"/>
                <a:gd name="csY34" fmla="*/ 163887 h 211991"/>
                <a:gd name="csX35" fmla="*/ 16221 w 312113"/>
                <a:gd name="csY35" fmla="*/ 160531 h 211991"/>
                <a:gd name="csX36" fmla="*/ 14543 w 312113"/>
                <a:gd name="csY36" fmla="*/ 158294 h 211991"/>
                <a:gd name="csX37" fmla="*/ 10628 w 312113"/>
                <a:gd name="csY37" fmla="*/ 158294 h 211991"/>
                <a:gd name="csX38" fmla="*/ 10628 w 312113"/>
                <a:gd name="csY38" fmla="*/ 154938 h 211991"/>
                <a:gd name="csX39" fmla="*/ 8949 w 312113"/>
                <a:gd name="csY39" fmla="*/ 154938 h 211991"/>
                <a:gd name="csX40" fmla="*/ 8949 w 312113"/>
                <a:gd name="csY40" fmla="*/ 151582 h 211991"/>
                <a:gd name="csX41" fmla="*/ 7271 w 312113"/>
                <a:gd name="csY41" fmla="*/ 151582 h 211991"/>
                <a:gd name="csX42" fmla="*/ 7271 w 312113"/>
                <a:gd name="csY42" fmla="*/ 149345 h 211991"/>
                <a:gd name="csX43" fmla="*/ 7271 w 312113"/>
                <a:gd name="csY43" fmla="*/ 149345 h 211991"/>
                <a:gd name="csX44" fmla="*/ 7271 w 312113"/>
                <a:gd name="csY44" fmla="*/ 140395 h 211991"/>
                <a:gd name="csX45" fmla="*/ 3915 w 312113"/>
                <a:gd name="csY45" fmla="*/ 140395 h 211991"/>
                <a:gd name="csX46" fmla="*/ 3915 w 312113"/>
                <a:gd name="csY46" fmla="*/ 135361 h 211991"/>
                <a:gd name="csX47" fmla="*/ 5593 w 312113"/>
                <a:gd name="csY47" fmla="*/ 135361 h 211991"/>
                <a:gd name="csX48" fmla="*/ 5593 w 312113"/>
                <a:gd name="csY48" fmla="*/ 123055 h 211991"/>
                <a:gd name="csX49" fmla="*/ 1678 w 312113"/>
                <a:gd name="csY49" fmla="*/ 123055 h 211991"/>
                <a:gd name="csX50" fmla="*/ 0 w 312113"/>
                <a:gd name="csY50" fmla="*/ 120818 h 211991"/>
                <a:gd name="csX51" fmla="*/ 0 w 312113"/>
                <a:gd name="csY51" fmla="*/ 119140 h 211991"/>
                <a:gd name="csX52" fmla="*/ 3915 w 312113"/>
                <a:gd name="csY52" fmla="*/ 119140 h 211991"/>
                <a:gd name="csX53" fmla="*/ 3915 w 312113"/>
                <a:gd name="csY53" fmla="*/ 117462 h 211991"/>
                <a:gd name="csX54" fmla="*/ 5593 w 312113"/>
                <a:gd name="csY54" fmla="*/ 117462 h 211991"/>
                <a:gd name="csX55" fmla="*/ 8949 w 312113"/>
                <a:gd name="csY55" fmla="*/ 115784 h 211991"/>
                <a:gd name="csX56" fmla="*/ 8949 w 312113"/>
                <a:gd name="csY56" fmla="*/ 114106 h 211991"/>
                <a:gd name="csX57" fmla="*/ 10628 w 312113"/>
                <a:gd name="csY57" fmla="*/ 111869 h 211991"/>
                <a:gd name="csX58" fmla="*/ 10628 w 312113"/>
                <a:gd name="csY58" fmla="*/ 108513 h 211991"/>
                <a:gd name="csX59" fmla="*/ 12306 w 312113"/>
                <a:gd name="csY59" fmla="*/ 106835 h 211991"/>
                <a:gd name="csX60" fmla="*/ 12306 w 312113"/>
                <a:gd name="csY60" fmla="*/ 103478 h 211991"/>
                <a:gd name="csX61" fmla="*/ 16221 w 312113"/>
                <a:gd name="csY61" fmla="*/ 103478 h 211991"/>
                <a:gd name="csX62" fmla="*/ 16221 w 312113"/>
                <a:gd name="csY62" fmla="*/ 99563 h 211991"/>
                <a:gd name="csX63" fmla="*/ 17899 w 312113"/>
                <a:gd name="csY63" fmla="*/ 99563 h 211991"/>
                <a:gd name="csX64" fmla="*/ 17899 w 312113"/>
                <a:gd name="csY64" fmla="*/ 96207 h 211991"/>
                <a:gd name="csX65" fmla="*/ 19577 w 312113"/>
                <a:gd name="csY65" fmla="*/ 96207 h 211991"/>
                <a:gd name="csX66" fmla="*/ 19577 w 312113"/>
                <a:gd name="csY66" fmla="*/ 90614 h 211991"/>
                <a:gd name="csX67" fmla="*/ 21255 w 312113"/>
                <a:gd name="csY67" fmla="*/ 90614 h 211991"/>
                <a:gd name="csX68" fmla="*/ 21255 w 312113"/>
                <a:gd name="csY68" fmla="*/ 88936 h 211991"/>
                <a:gd name="csX69" fmla="*/ 23492 w 312113"/>
                <a:gd name="csY69" fmla="*/ 88936 h 211991"/>
                <a:gd name="csX70" fmla="*/ 23492 w 312113"/>
                <a:gd name="csY70" fmla="*/ 87258 h 211991"/>
                <a:gd name="csX71" fmla="*/ 26848 w 312113"/>
                <a:gd name="csY71" fmla="*/ 87258 h 211991"/>
                <a:gd name="csX72" fmla="*/ 26848 w 312113"/>
                <a:gd name="csY72" fmla="*/ 83342 h 211991"/>
                <a:gd name="csX73" fmla="*/ 28526 w 312113"/>
                <a:gd name="csY73" fmla="*/ 85579 h 211991"/>
                <a:gd name="csX74" fmla="*/ 32442 w 312113"/>
                <a:gd name="csY74" fmla="*/ 83342 h 211991"/>
                <a:gd name="csX75" fmla="*/ 32442 w 312113"/>
                <a:gd name="csY75" fmla="*/ 87258 h 211991"/>
                <a:gd name="csX76" fmla="*/ 35798 w 312113"/>
                <a:gd name="csY76" fmla="*/ 87258 h 211991"/>
                <a:gd name="csX77" fmla="*/ 35798 w 312113"/>
                <a:gd name="csY77" fmla="*/ 85579 h 211991"/>
                <a:gd name="csX78" fmla="*/ 39154 w 312113"/>
                <a:gd name="csY78" fmla="*/ 85579 h 211991"/>
                <a:gd name="csX79" fmla="*/ 39154 w 312113"/>
                <a:gd name="csY79" fmla="*/ 83342 h 211991"/>
                <a:gd name="csX80" fmla="*/ 43069 w 312113"/>
                <a:gd name="csY80" fmla="*/ 83342 h 211991"/>
                <a:gd name="csX81" fmla="*/ 43069 w 312113"/>
                <a:gd name="csY81" fmla="*/ 81664 h 211991"/>
                <a:gd name="csX82" fmla="*/ 48103 w 312113"/>
                <a:gd name="csY82" fmla="*/ 81664 h 211991"/>
                <a:gd name="csX83" fmla="*/ 48103 w 312113"/>
                <a:gd name="csY83" fmla="*/ 78308 h 211991"/>
                <a:gd name="csX84" fmla="*/ 49782 w 312113"/>
                <a:gd name="csY84" fmla="*/ 78308 h 211991"/>
                <a:gd name="csX85" fmla="*/ 49782 w 312113"/>
                <a:gd name="csY85" fmla="*/ 76630 h 211991"/>
                <a:gd name="csX86" fmla="*/ 52019 w 312113"/>
                <a:gd name="csY86" fmla="*/ 76630 h 211991"/>
                <a:gd name="csX87" fmla="*/ 52019 w 312113"/>
                <a:gd name="csY87" fmla="*/ 78308 h 211991"/>
                <a:gd name="csX88" fmla="*/ 53697 w 312113"/>
                <a:gd name="csY88" fmla="*/ 78308 h 211991"/>
                <a:gd name="csX89" fmla="*/ 53697 w 312113"/>
                <a:gd name="csY89" fmla="*/ 81664 h 211991"/>
                <a:gd name="csX90" fmla="*/ 57053 w 312113"/>
                <a:gd name="csY90" fmla="*/ 81664 h 211991"/>
                <a:gd name="csX91" fmla="*/ 57053 w 312113"/>
                <a:gd name="csY91" fmla="*/ 83342 h 211991"/>
                <a:gd name="csX92" fmla="*/ 58731 w 312113"/>
                <a:gd name="csY92" fmla="*/ 83342 h 211991"/>
                <a:gd name="csX93" fmla="*/ 58731 w 312113"/>
                <a:gd name="csY93" fmla="*/ 81664 h 211991"/>
                <a:gd name="csX94" fmla="*/ 66002 w 312113"/>
                <a:gd name="csY94" fmla="*/ 81664 h 211991"/>
                <a:gd name="csX95" fmla="*/ 66002 w 312113"/>
                <a:gd name="csY95" fmla="*/ 79986 h 211991"/>
                <a:gd name="csX96" fmla="*/ 67680 w 312113"/>
                <a:gd name="csY96" fmla="*/ 79986 h 211991"/>
                <a:gd name="csX97" fmla="*/ 67680 w 312113"/>
                <a:gd name="csY97" fmla="*/ 78308 h 211991"/>
                <a:gd name="csX98" fmla="*/ 69359 w 312113"/>
                <a:gd name="csY98" fmla="*/ 78308 h 211991"/>
                <a:gd name="csX99" fmla="*/ 69359 w 312113"/>
                <a:gd name="csY99" fmla="*/ 76630 h 211991"/>
                <a:gd name="csX100" fmla="*/ 74952 w 312113"/>
                <a:gd name="csY100" fmla="*/ 76630 h 211991"/>
                <a:gd name="csX101" fmla="*/ 74952 w 312113"/>
                <a:gd name="csY101" fmla="*/ 74952 h 211991"/>
                <a:gd name="csX102" fmla="*/ 76630 w 312113"/>
                <a:gd name="csY102" fmla="*/ 74952 h 211991"/>
                <a:gd name="csX103" fmla="*/ 78308 w 312113"/>
                <a:gd name="csY103" fmla="*/ 72715 h 211991"/>
                <a:gd name="csX104" fmla="*/ 92851 w 312113"/>
                <a:gd name="csY104" fmla="*/ 72715 h 211991"/>
                <a:gd name="csX105" fmla="*/ 100122 w 312113"/>
                <a:gd name="csY105" fmla="*/ 71037 h 211991"/>
                <a:gd name="csX106" fmla="*/ 101800 w 312113"/>
                <a:gd name="csY106" fmla="*/ 71037 h 211991"/>
                <a:gd name="csX107" fmla="*/ 101800 w 312113"/>
                <a:gd name="csY107" fmla="*/ 67681 h 211991"/>
                <a:gd name="csX108" fmla="*/ 105156 w 312113"/>
                <a:gd name="csY108" fmla="*/ 67681 h 211991"/>
                <a:gd name="csX109" fmla="*/ 105156 w 312113"/>
                <a:gd name="csY109" fmla="*/ 66002 h 211991"/>
                <a:gd name="csX110" fmla="*/ 106834 w 312113"/>
                <a:gd name="csY110" fmla="*/ 66002 h 211991"/>
                <a:gd name="csX111" fmla="*/ 106834 w 312113"/>
                <a:gd name="csY111" fmla="*/ 63765 h 211991"/>
                <a:gd name="csX112" fmla="*/ 109072 w 312113"/>
                <a:gd name="csY112" fmla="*/ 63765 h 211991"/>
                <a:gd name="csX113" fmla="*/ 109072 w 312113"/>
                <a:gd name="csY113" fmla="*/ 62087 h 211991"/>
                <a:gd name="csX114" fmla="*/ 110750 w 312113"/>
                <a:gd name="csY114" fmla="*/ 62087 h 211991"/>
                <a:gd name="csX115" fmla="*/ 110750 w 312113"/>
                <a:gd name="csY115" fmla="*/ 58731 h 211991"/>
                <a:gd name="csX116" fmla="*/ 112428 w 312113"/>
                <a:gd name="csY116" fmla="*/ 58731 h 211991"/>
                <a:gd name="csX117" fmla="*/ 112428 w 312113"/>
                <a:gd name="csY117" fmla="*/ 54816 h 211991"/>
                <a:gd name="csX118" fmla="*/ 110750 w 312113"/>
                <a:gd name="csY118" fmla="*/ 54816 h 211991"/>
                <a:gd name="csX119" fmla="*/ 109072 w 312113"/>
                <a:gd name="csY119" fmla="*/ 53138 h 211991"/>
                <a:gd name="csX120" fmla="*/ 106834 w 312113"/>
                <a:gd name="csY120" fmla="*/ 53138 h 211991"/>
                <a:gd name="csX121" fmla="*/ 106834 w 312113"/>
                <a:gd name="csY121" fmla="*/ 51460 h 211991"/>
                <a:gd name="csX122" fmla="*/ 110750 w 312113"/>
                <a:gd name="csY122" fmla="*/ 51460 h 211991"/>
                <a:gd name="csX123" fmla="*/ 110750 w 312113"/>
                <a:gd name="csY123" fmla="*/ 48104 h 211991"/>
                <a:gd name="csX124" fmla="*/ 132005 w 312113"/>
                <a:gd name="csY124" fmla="*/ 48104 h 211991"/>
                <a:gd name="csX125" fmla="*/ 132005 w 312113"/>
                <a:gd name="csY125" fmla="*/ 46425 h 211991"/>
                <a:gd name="csX126" fmla="*/ 144310 w 312113"/>
                <a:gd name="csY126" fmla="*/ 46425 h 211991"/>
                <a:gd name="csX127" fmla="*/ 144310 w 312113"/>
                <a:gd name="csY127" fmla="*/ 44188 h 211991"/>
                <a:gd name="csX128" fmla="*/ 146548 w 312113"/>
                <a:gd name="csY128" fmla="*/ 44188 h 211991"/>
                <a:gd name="csX129" fmla="*/ 146548 w 312113"/>
                <a:gd name="csY129" fmla="*/ 40832 h 211991"/>
                <a:gd name="csX130" fmla="*/ 149904 w 312113"/>
                <a:gd name="csY130" fmla="*/ 40832 h 211991"/>
                <a:gd name="csX131" fmla="*/ 149904 w 312113"/>
                <a:gd name="csY131" fmla="*/ 39154 h 211991"/>
                <a:gd name="csX132" fmla="*/ 151582 w 312113"/>
                <a:gd name="csY132" fmla="*/ 39154 h 211991"/>
                <a:gd name="csX133" fmla="*/ 151582 w 312113"/>
                <a:gd name="csY133" fmla="*/ 37476 h 211991"/>
                <a:gd name="csX134" fmla="*/ 154938 w 312113"/>
                <a:gd name="csY134" fmla="*/ 37476 h 211991"/>
                <a:gd name="csX135" fmla="*/ 154938 w 312113"/>
                <a:gd name="csY135" fmla="*/ 35239 h 211991"/>
                <a:gd name="csX136" fmla="*/ 157175 w 312113"/>
                <a:gd name="csY136" fmla="*/ 35239 h 211991"/>
                <a:gd name="csX137" fmla="*/ 157175 w 312113"/>
                <a:gd name="csY137" fmla="*/ 33561 h 211991"/>
                <a:gd name="csX138" fmla="*/ 158853 w 312113"/>
                <a:gd name="csY138" fmla="*/ 33561 h 211991"/>
                <a:gd name="csX139" fmla="*/ 158853 w 312113"/>
                <a:gd name="csY139" fmla="*/ 30205 h 211991"/>
                <a:gd name="csX140" fmla="*/ 160531 w 312113"/>
                <a:gd name="csY140" fmla="*/ 30205 h 211991"/>
                <a:gd name="csX141" fmla="*/ 160531 w 312113"/>
                <a:gd name="csY141" fmla="*/ 28527 h 211991"/>
                <a:gd name="csX142" fmla="*/ 162209 w 312113"/>
                <a:gd name="csY142" fmla="*/ 28527 h 211991"/>
                <a:gd name="csX143" fmla="*/ 162209 w 312113"/>
                <a:gd name="csY143" fmla="*/ 26289 h 211991"/>
                <a:gd name="csX144" fmla="*/ 163887 w 312113"/>
                <a:gd name="csY144" fmla="*/ 26289 h 211991"/>
                <a:gd name="csX145" fmla="*/ 163887 w 312113"/>
                <a:gd name="csY145" fmla="*/ 24611 h 211991"/>
                <a:gd name="csX146" fmla="*/ 167803 w 312113"/>
                <a:gd name="csY146" fmla="*/ 24611 h 211991"/>
                <a:gd name="csX147" fmla="*/ 167803 w 312113"/>
                <a:gd name="csY147" fmla="*/ 22933 h 211991"/>
                <a:gd name="csX148" fmla="*/ 169481 w 312113"/>
                <a:gd name="csY148" fmla="*/ 22933 h 211991"/>
                <a:gd name="csX149" fmla="*/ 169481 w 312113"/>
                <a:gd name="csY149" fmla="*/ 19577 h 211991"/>
                <a:gd name="csX150" fmla="*/ 172837 w 312113"/>
                <a:gd name="csY150" fmla="*/ 19577 h 211991"/>
                <a:gd name="csX151" fmla="*/ 172837 w 312113"/>
                <a:gd name="csY151" fmla="*/ 17899 h 211991"/>
                <a:gd name="csX152" fmla="*/ 176752 w 312113"/>
                <a:gd name="csY152" fmla="*/ 17899 h 211991"/>
                <a:gd name="csX153" fmla="*/ 175074 w 312113"/>
                <a:gd name="csY153" fmla="*/ 15662 h 211991"/>
                <a:gd name="csX154" fmla="*/ 176752 w 312113"/>
                <a:gd name="csY154" fmla="*/ 15662 h 211991"/>
                <a:gd name="csX155" fmla="*/ 176752 w 312113"/>
                <a:gd name="csY155" fmla="*/ 12306 h 211991"/>
                <a:gd name="csX156" fmla="*/ 175074 w 312113"/>
                <a:gd name="csY156" fmla="*/ 12306 h 211991"/>
                <a:gd name="csX157" fmla="*/ 175074 w 312113"/>
                <a:gd name="csY157" fmla="*/ 10628 h 211991"/>
                <a:gd name="csX158" fmla="*/ 176752 w 312113"/>
                <a:gd name="csY158" fmla="*/ 10628 h 211991"/>
                <a:gd name="csX159" fmla="*/ 176752 w 312113"/>
                <a:gd name="csY159" fmla="*/ 5034 h 211991"/>
                <a:gd name="csX160" fmla="*/ 178430 w 312113"/>
                <a:gd name="csY160" fmla="*/ 5034 h 211991"/>
                <a:gd name="csX161" fmla="*/ 178430 w 312113"/>
                <a:gd name="csY161" fmla="*/ 3356 h 211991"/>
                <a:gd name="csX162" fmla="*/ 180108 w 312113"/>
                <a:gd name="csY162" fmla="*/ 3356 h 211991"/>
                <a:gd name="csX163" fmla="*/ 180108 w 312113"/>
                <a:gd name="csY163" fmla="*/ 5034 h 211991"/>
                <a:gd name="csX164" fmla="*/ 181786 w 312113"/>
                <a:gd name="csY164" fmla="*/ 5034 h 211991"/>
                <a:gd name="csX165" fmla="*/ 181786 w 312113"/>
                <a:gd name="csY165" fmla="*/ 1678 h 211991"/>
                <a:gd name="csX166" fmla="*/ 183464 w 312113"/>
                <a:gd name="csY166" fmla="*/ 3356 h 211991"/>
                <a:gd name="csX167" fmla="*/ 187380 w 312113"/>
                <a:gd name="csY167" fmla="*/ 3356 h 211991"/>
                <a:gd name="csX168" fmla="*/ 187380 w 312113"/>
                <a:gd name="csY168" fmla="*/ 1678 h 211991"/>
                <a:gd name="csX169" fmla="*/ 190736 w 312113"/>
                <a:gd name="csY169" fmla="*/ 1678 h 211991"/>
                <a:gd name="csX170" fmla="*/ 192414 w 312113"/>
                <a:gd name="csY170" fmla="*/ 0 h 211991"/>
                <a:gd name="csX171" fmla="*/ 194651 w 312113"/>
                <a:gd name="csY171" fmla="*/ 0 h 211991"/>
                <a:gd name="csX172" fmla="*/ 194651 w 312113"/>
                <a:gd name="csY172" fmla="*/ 1678 h 211991"/>
                <a:gd name="csX173" fmla="*/ 196329 w 312113"/>
                <a:gd name="csY173" fmla="*/ 0 h 211991"/>
                <a:gd name="csX174" fmla="*/ 198007 w 312113"/>
                <a:gd name="csY174" fmla="*/ 0 h 211991"/>
                <a:gd name="csX175" fmla="*/ 198007 w 312113"/>
                <a:gd name="csY175" fmla="*/ 1678 h 211991"/>
                <a:gd name="csX176" fmla="*/ 203601 w 312113"/>
                <a:gd name="csY176" fmla="*/ 1678 h 211991"/>
                <a:gd name="csX177" fmla="*/ 203601 w 312113"/>
                <a:gd name="csY177" fmla="*/ 5034 h 211991"/>
                <a:gd name="csX178" fmla="*/ 205279 w 312113"/>
                <a:gd name="csY178" fmla="*/ 5034 h 211991"/>
                <a:gd name="csX179" fmla="*/ 205279 w 312113"/>
                <a:gd name="csY179" fmla="*/ 6712 h 211991"/>
                <a:gd name="csX180" fmla="*/ 206957 w 312113"/>
                <a:gd name="csY180" fmla="*/ 6712 h 211991"/>
                <a:gd name="csX181" fmla="*/ 206957 w 312113"/>
                <a:gd name="csY181" fmla="*/ 8950 h 211991"/>
                <a:gd name="csX182" fmla="*/ 208635 w 312113"/>
                <a:gd name="csY182" fmla="*/ 8950 h 211991"/>
                <a:gd name="csX183" fmla="*/ 208635 w 312113"/>
                <a:gd name="csY183" fmla="*/ 10628 h 211991"/>
                <a:gd name="csX184" fmla="*/ 210313 w 312113"/>
                <a:gd name="csY184" fmla="*/ 10628 h 211991"/>
                <a:gd name="csX185" fmla="*/ 211991 w 312113"/>
                <a:gd name="csY185" fmla="*/ 12306 h 211991"/>
                <a:gd name="csX186" fmla="*/ 214228 w 312113"/>
                <a:gd name="csY186" fmla="*/ 15662 h 211991"/>
                <a:gd name="csX187" fmla="*/ 215906 w 312113"/>
                <a:gd name="csY187" fmla="*/ 19577 h 211991"/>
                <a:gd name="csX188" fmla="*/ 217584 w 312113"/>
                <a:gd name="csY188" fmla="*/ 19577 h 211991"/>
                <a:gd name="csX189" fmla="*/ 219262 w 312113"/>
                <a:gd name="csY189" fmla="*/ 24611 h 211991"/>
                <a:gd name="csX190" fmla="*/ 220940 w 312113"/>
                <a:gd name="csY190" fmla="*/ 26289 h 211991"/>
                <a:gd name="csX191" fmla="*/ 220940 w 312113"/>
                <a:gd name="csY191" fmla="*/ 28527 h 211991"/>
                <a:gd name="csX192" fmla="*/ 223178 w 312113"/>
                <a:gd name="csY192" fmla="*/ 33561 h 211991"/>
                <a:gd name="csX193" fmla="*/ 220940 w 312113"/>
                <a:gd name="csY193" fmla="*/ 33561 h 211991"/>
                <a:gd name="csX194" fmla="*/ 220940 w 312113"/>
                <a:gd name="csY194" fmla="*/ 37476 h 211991"/>
                <a:gd name="csX195" fmla="*/ 223178 w 312113"/>
                <a:gd name="csY195" fmla="*/ 37476 h 211991"/>
                <a:gd name="csX196" fmla="*/ 223178 w 312113"/>
                <a:gd name="csY196" fmla="*/ 39154 h 211991"/>
                <a:gd name="csX197" fmla="*/ 220940 w 312113"/>
                <a:gd name="csY197" fmla="*/ 39154 h 211991"/>
                <a:gd name="csX198" fmla="*/ 220940 w 312113"/>
                <a:gd name="csY198" fmla="*/ 42510 h 211991"/>
                <a:gd name="csX199" fmla="*/ 219262 w 312113"/>
                <a:gd name="csY199" fmla="*/ 42510 h 211991"/>
                <a:gd name="csX200" fmla="*/ 219262 w 312113"/>
                <a:gd name="csY200" fmla="*/ 44188 h 211991"/>
                <a:gd name="csX201" fmla="*/ 217584 w 312113"/>
                <a:gd name="csY201" fmla="*/ 44188 h 211991"/>
                <a:gd name="csX202" fmla="*/ 217584 w 312113"/>
                <a:gd name="csY202" fmla="*/ 48104 h 211991"/>
                <a:gd name="csX203" fmla="*/ 217584 w 312113"/>
                <a:gd name="csY203" fmla="*/ 48104 h 211991"/>
                <a:gd name="csX204" fmla="*/ 217584 w 312113"/>
                <a:gd name="csY204" fmla="*/ 49782 h 211991"/>
                <a:gd name="csX205" fmla="*/ 219262 w 312113"/>
                <a:gd name="csY205" fmla="*/ 49782 h 211991"/>
                <a:gd name="csX206" fmla="*/ 219262 w 312113"/>
                <a:gd name="csY206" fmla="*/ 53138 h 211991"/>
                <a:gd name="csX207" fmla="*/ 217584 w 312113"/>
                <a:gd name="csY207" fmla="*/ 53138 h 211991"/>
                <a:gd name="csX208" fmla="*/ 217584 w 312113"/>
                <a:gd name="csY208" fmla="*/ 54816 h 211991"/>
                <a:gd name="csX209" fmla="*/ 235483 w 312113"/>
                <a:gd name="csY209" fmla="*/ 54816 h 211991"/>
                <a:gd name="csX210" fmla="*/ 235483 w 312113"/>
                <a:gd name="csY210" fmla="*/ 60409 h 211991"/>
                <a:gd name="csX211" fmla="*/ 233805 w 312113"/>
                <a:gd name="csY211" fmla="*/ 60409 h 211991"/>
                <a:gd name="csX212" fmla="*/ 233805 w 312113"/>
                <a:gd name="csY212" fmla="*/ 63765 h 211991"/>
                <a:gd name="csX213" fmla="*/ 233805 w 312113"/>
                <a:gd name="csY213" fmla="*/ 63765 h 211991"/>
                <a:gd name="csX214" fmla="*/ 233805 w 312113"/>
                <a:gd name="csY214" fmla="*/ 66002 h 211991"/>
                <a:gd name="csX215" fmla="*/ 237161 w 312113"/>
                <a:gd name="csY215" fmla="*/ 66002 h 211991"/>
                <a:gd name="csX216" fmla="*/ 237161 w 312113"/>
                <a:gd name="csY216" fmla="*/ 67681 h 211991"/>
                <a:gd name="csX217" fmla="*/ 238839 w 312113"/>
                <a:gd name="csY217" fmla="*/ 67681 h 211991"/>
                <a:gd name="csX218" fmla="*/ 238839 w 312113"/>
                <a:gd name="csY218" fmla="*/ 66002 h 211991"/>
                <a:gd name="csX219" fmla="*/ 240517 w 312113"/>
                <a:gd name="csY219" fmla="*/ 66002 h 211991"/>
                <a:gd name="csX220" fmla="*/ 240517 w 312113"/>
                <a:gd name="csY220" fmla="*/ 67681 h 211991"/>
                <a:gd name="csX221" fmla="*/ 242755 w 312113"/>
                <a:gd name="csY221" fmla="*/ 67681 h 211991"/>
                <a:gd name="csX222" fmla="*/ 242755 w 312113"/>
                <a:gd name="csY222" fmla="*/ 69359 h 211991"/>
                <a:gd name="csX223" fmla="*/ 249467 w 312113"/>
                <a:gd name="csY223" fmla="*/ 69359 h 211991"/>
                <a:gd name="csX224" fmla="*/ 249467 w 312113"/>
                <a:gd name="csY224" fmla="*/ 71037 h 211991"/>
                <a:gd name="csX225" fmla="*/ 251704 w 312113"/>
                <a:gd name="csY225" fmla="*/ 71037 h 211991"/>
                <a:gd name="csX226" fmla="*/ 251704 w 312113"/>
                <a:gd name="csY226" fmla="*/ 72715 h 211991"/>
                <a:gd name="csX227" fmla="*/ 253382 w 312113"/>
                <a:gd name="csY227" fmla="*/ 72715 h 211991"/>
                <a:gd name="csX228" fmla="*/ 255060 w 312113"/>
                <a:gd name="csY228" fmla="*/ 74952 h 211991"/>
                <a:gd name="csX229" fmla="*/ 255060 w 312113"/>
                <a:gd name="csY229" fmla="*/ 76630 h 211991"/>
                <a:gd name="csX230" fmla="*/ 256738 w 312113"/>
                <a:gd name="csY230" fmla="*/ 76630 h 211991"/>
                <a:gd name="csX231" fmla="*/ 256738 w 312113"/>
                <a:gd name="csY231" fmla="*/ 74952 h 211991"/>
                <a:gd name="csX232" fmla="*/ 258416 w 312113"/>
                <a:gd name="csY232" fmla="*/ 74952 h 211991"/>
                <a:gd name="csX233" fmla="*/ 258416 w 312113"/>
                <a:gd name="csY233" fmla="*/ 76630 h 211991"/>
                <a:gd name="csX234" fmla="*/ 260654 w 312113"/>
                <a:gd name="csY234" fmla="*/ 76630 h 211991"/>
                <a:gd name="csX235" fmla="*/ 260654 w 312113"/>
                <a:gd name="csY235" fmla="*/ 81664 h 211991"/>
                <a:gd name="csX236" fmla="*/ 258416 w 312113"/>
                <a:gd name="csY236" fmla="*/ 81664 h 211991"/>
                <a:gd name="csX237" fmla="*/ 258416 w 312113"/>
                <a:gd name="csY237" fmla="*/ 85579 h 211991"/>
                <a:gd name="csX238" fmla="*/ 260654 w 312113"/>
                <a:gd name="csY238" fmla="*/ 85579 h 211991"/>
                <a:gd name="csX239" fmla="*/ 260654 w 312113"/>
                <a:gd name="csY239" fmla="*/ 87258 h 211991"/>
                <a:gd name="csX240" fmla="*/ 262332 w 312113"/>
                <a:gd name="csY240" fmla="*/ 87258 h 211991"/>
                <a:gd name="csX241" fmla="*/ 262332 w 312113"/>
                <a:gd name="csY241" fmla="*/ 88936 h 211991"/>
                <a:gd name="csX242" fmla="*/ 264010 w 312113"/>
                <a:gd name="csY242" fmla="*/ 88936 h 211991"/>
                <a:gd name="csX243" fmla="*/ 264010 w 312113"/>
                <a:gd name="csY243" fmla="*/ 90614 h 211991"/>
                <a:gd name="csX244" fmla="*/ 269044 w 312113"/>
                <a:gd name="csY244" fmla="*/ 90614 h 211991"/>
                <a:gd name="csX245" fmla="*/ 269044 w 312113"/>
                <a:gd name="csY245" fmla="*/ 92292 h 211991"/>
                <a:gd name="csX246" fmla="*/ 271281 w 312113"/>
                <a:gd name="csY246" fmla="*/ 92292 h 211991"/>
                <a:gd name="csX247" fmla="*/ 271281 w 312113"/>
                <a:gd name="csY247" fmla="*/ 94529 h 211991"/>
                <a:gd name="csX248" fmla="*/ 274637 w 312113"/>
                <a:gd name="csY248" fmla="*/ 94529 h 211991"/>
                <a:gd name="csX249" fmla="*/ 274637 w 312113"/>
                <a:gd name="csY249" fmla="*/ 96207 h 211991"/>
                <a:gd name="csX250" fmla="*/ 277993 w 312113"/>
                <a:gd name="csY250" fmla="*/ 96207 h 211991"/>
                <a:gd name="csX251" fmla="*/ 277993 w 312113"/>
                <a:gd name="csY251" fmla="*/ 101241 h 211991"/>
                <a:gd name="csX252" fmla="*/ 280231 w 312113"/>
                <a:gd name="csY252" fmla="*/ 101241 h 211991"/>
                <a:gd name="csX253" fmla="*/ 281909 w 312113"/>
                <a:gd name="csY253" fmla="*/ 103478 h 211991"/>
                <a:gd name="csX254" fmla="*/ 283587 w 312113"/>
                <a:gd name="csY254" fmla="*/ 103478 h 211991"/>
                <a:gd name="csX255" fmla="*/ 283587 w 312113"/>
                <a:gd name="csY255" fmla="*/ 105156 h 211991"/>
                <a:gd name="csX256" fmla="*/ 286943 w 312113"/>
                <a:gd name="csY256" fmla="*/ 105156 h 211991"/>
                <a:gd name="csX257" fmla="*/ 286943 w 312113"/>
                <a:gd name="csY257" fmla="*/ 106835 h 211991"/>
                <a:gd name="csX258" fmla="*/ 285265 w 312113"/>
                <a:gd name="csY258" fmla="*/ 106835 h 211991"/>
                <a:gd name="csX259" fmla="*/ 285265 w 312113"/>
                <a:gd name="csY259" fmla="*/ 108513 h 211991"/>
                <a:gd name="csX260" fmla="*/ 283587 w 312113"/>
                <a:gd name="csY260" fmla="*/ 108513 h 211991"/>
                <a:gd name="csX261" fmla="*/ 283587 w 312113"/>
                <a:gd name="csY261" fmla="*/ 111869 h 211991"/>
                <a:gd name="csX262" fmla="*/ 285265 w 312113"/>
                <a:gd name="csY262" fmla="*/ 111869 h 211991"/>
                <a:gd name="csX263" fmla="*/ 285265 w 312113"/>
                <a:gd name="csY263" fmla="*/ 114106 h 211991"/>
                <a:gd name="csX264" fmla="*/ 289180 w 312113"/>
                <a:gd name="csY264" fmla="*/ 114106 h 211991"/>
                <a:gd name="csX265" fmla="*/ 289180 w 312113"/>
                <a:gd name="csY265" fmla="*/ 115784 h 211991"/>
                <a:gd name="csX266" fmla="*/ 290858 w 312113"/>
                <a:gd name="csY266" fmla="*/ 115784 h 211991"/>
                <a:gd name="csX267" fmla="*/ 290858 w 312113"/>
                <a:gd name="csY267" fmla="*/ 117462 h 211991"/>
                <a:gd name="csX268" fmla="*/ 289180 w 312113"/>
                <a:gd name="csY268" fmla="*/ 117462 h 211991"/>
                <a:gd name="csX269" fmla="*/ 289180 w 312113"/>
                <a:gd name="csY269" fmla="*/ 119140 h 211991"/>
                <a:gd name="csX270" fmla="*/ 290858 w 312113"/>
                <a:gd name="csY270" fmla="*/ 119140 h 211991"/>
                <a:gd name="csX271" fmla="*/ 290858 w 312113"/>
                <a:gd name="csY271" fmla="*/ 120818 h 211991"/>
                <a:gd name="csX272" fmla="*/ 295892 w 312113"/>
                <a:gd name="csY272" fmla="*/ 120818 h 211991"/>
                <a:gd name="csX273" fmla="*/ 295892 w 312113"/>
                <a:gd name="csY273" fmla="*/ 124733 h 211991"/>
                <a:gd name="csX274" fmla="*/ 297570 w 312113"/>
                <a:gd name="csY274" fmla="*/ 124733 h 211991"/>
                <a:gd name="csX275" fmla="*/ 297570 w 312113"/>
                <a:gd name="csY275" fmla="*/ 123055 h 211991"/>
                <a:gd name="csX276" fmla="*/ 299808 w 312113"/>
                <a:gd name="csY276" fmla="*/ 124733 h 211991"/>
                <a:gd name="csX277" fmla="*/ 301486 w 312113"/>
                <a:gd name="csY277" fmla="*/ 124733 h 211991"/>
                <a:gd name="csX278" fmla="*/ 303164 w 312113"/>
                <a:gd name="csY278" fmla="*/ 126412 h 211991"/>
                <a:gd name="csX279" fmla="*/ 306520 w 312113"/>
                <a:gd name="csY279" fmla="*/ 126412 h 211991"/>
                <a:gd name="csX280" fmla="*/ 306520 w 312113"/>
                <a:gd name="csY280" fmla="*/ 129768 h 211991"/>
                <a:gd name="csX281" fmla="*/ 308757 w 312113"/>
                <a:gd name="csY281" fmla="*/ 129768 h 211991"/>
                <a:gd name="csX282" fmla="*/ 308757 w 312113"/>
                <a:gd name="csY282" fmla="*/ 132005 h 211991"/>
                <a:gd name="csX283" fmla="*/ 306520 w 312113"/>
                <a:gd name="csY283" fmla="*/ 132005 h 211991"/>
                <a:gd name="csX284" fmla="*/ 306520 w 312113"/>
                <a:gd name="csY284" fmla="*/ 137039 h 211991"/>
                <a:gd name="csX285" fmla="*/ 308757 w 312113"/>
                <a:gd name="csY285" fmla="*/ 137039 h 211991"/>
                <a:gd name="csX286" fmla="*/ 308757 w 312113"/>
                <a:gd name="csY286" fmla="*/ 140395 h 211991"/>
                <a:gd name="csX287" fmla="*/ 312113 w 312113"/>
                <a:gd name="csY287" fmla="*/ 140395 h 211991"/>
                <a:gd name="csX288" fmla="*/ 312113 w 312113"/>
                <a:gd name="csY288" fmla="*/ 142632 h 211991"/>
                <a:gd name="csX289" fmla="*/ 306520 w 312113"/>
                <a:gd name="csY289" fmla="*/ 142632 h 211991"/>
                <a:gd name="csX290" fmla="*/ 306520 w 312113"/>
                <a:gd name="csY290" fmla="*/ 140395 h 211991"/>
                <a:gd name="csX291" fmla="*/ 301486 w 312113"/>
                <a:gd name="csY291" fmla="*/ 140395 h 211991"/>
                <a:gd name="csX292" fmla="*/ 301486 w 312113"/>
                <a:gd name="csY292" fmla="*/ 142632 h 211991"/>
                <a:gd name="csX293" fmla="*/ 297570 w 312113"/>
                <a:gd name="csY293" fmla="*/ 142632 h 211991"/>
                <a:gd name="csX294" fmla="*/ 297570 w 312113"/>
                <a:gd name="csY294" fmla="*/ 144310 h 211991"/>
                <a:gd name="csX295" fmla="*/ 295892 w 312113"/>
                <a:gd name="csY295" fmla="*/ 144310 h 211991"/>
                <a:gd name="csX296" fmla="*/ 295892 w 312113"/>
                <a:gd name="csY296" fmla="*/ 142632 h 211991"/>
                <a:gd name="csX297" fmla="*/ 290858 w 312113"/>
                <a:gd name="csY297" fmla="*/ 142632 h 211991"/>
                <a:gd name="csX298" fmla="*/ 290858 w 312113"/>
                <a:gd name="csY298" fmla="*/ 144310 h 211991"/>
                <a:gd name="csX299" fmla="*/ 289180 w 312113"/>
                <a:gd name="csY299" fmla="*/ 144310 h 211991"/>
                <a:gd name="csX300" fmla="*/ 289180 w 312113"/>
                <a:gd name="csY300" fmla="*/ 142632 h 211991"/>
                <a:gd name="csX301" fmla="*/ 283587 w 312113"/>
                <a:gd name="csY301" fmla="*/ 142632 h 211991"/>
                <a:gd name="csX302" fmla="*/ 283587 w 312113"/>
                <a:gd name="csY302" fmla="*/ 140395 h 211991"/>
                <a:gd name="csX303" fmla="*/ 272959 w 312113"/>
                <a:gd name="csY303" fmla="*/ 140395 h 211991"/>
                <a:gd name="csX304" fmla="*/ 272959 w 312113"/>
                <a:gd name="csY304" fmla="*/ 138717 h 211991"/>
                <a:gd name="csX305" fmla="*/ 271281 w 312113"/>
                <a:gd name="csY305" fmla="*/ 138717 h 211991"/>
                <a:gd name="csX306" fmla="*/ 271281 w 312113"/>
                <a:gd name="csY306" fmla="*/ 137039 h 211991"/>
                <a:gd name="csX307" fmla="*/ 267366 w 312113"/>
                <a:gd name="csY307" fmla="*/ 137039 h 211991"/>
                <a:gd name="csX308" fmla="*/ 267366 w 312113"/>
                <a:gd name="csY308" fmla="*/ 135361 h 211991"/>
                <a:gd name="csX309" fmla="*/ 265688 w 312113"/>
                <a:gd name="csY309" fmla="*/ 135361 h 211991"/>
                <a:gd name="csX310" fmla="*/ 265688 w 312113"/>
                <a:gd name="csY310" fmla="*/ 137039 h 211991"/>
                <a:gd name="csX311" fmla="*/ 262332 w 312113"/>
                <a:gd name="csY311" fmla="*/ 137039 h 211991"/>
                <a:gd name="csX312" fmla="*/ 262332 w 312113"/>
                <a:gd name="csY312" fmla="*/ 138717 h 211991"/>
                <a:gd name="csX313" fmla="*/ 260654 w 312113"/>
                <a:gd name="csY313" fmla="*/ 138717 h 211991"/>
                <a:gd name="csX314" fmla="*/ 260654 w 312113"/>
                <a:gd name="csY314" fmla="*/ 142632 h 211991"/>
                <a:gd name="csX315" fmla="*/ 260654 w 312113"/>
                <a:gd name="csY315" fmla="*/ 142632 h 211991"/>
                <a:gd name="csX316" fmla="*/ 260654 w 312113"/>
                <a:gd name="csY316" fmla="*/ 144310 h 211991"/>
                <a:gd name="csX317" fmla="*/ 255060 w 312113"/>
                <a:gd name="csY317" fmla="*/ 144310 h 211991"/>
                <a:gd name="csX318" fmla="*/ 255060 w 312113"/>
                <a:gd name="csY318" fmla="*/ 145989 h 211991"/>
                <a:gd name="csX319" fmla="*/ 253382 w 312113"/>
                <a:gd name="csY319" fmla="*/ 145989 h 211991"/>
                <a:gd name="csX320" fmla="*/ 253382 w 312113"/>
                <a:gd name="csY320" fmla="*/ 144310 h 211991"/>
                <a:gd name="csX321" fmla="*/ 251704 w 312113"/>
                <a:gd name="csY321" fmla="*/ 145989 h 211991"/>
                <a:gd name="csX322" fmla="*/ 249467 w 312113"/>
                <a:gd name="csY322" fmla="*/ 145989 h 211991"/>
                <a:gd name="csX323" fmla="*/ 249467 w 312113"/>
                <a:gd name="csY323" fmla="*/ 147667 h 211991"/>
                <a:gd name="csX324" fmla="*/ 244433 w 312113"/>
                <a:gd name="csY324" fmla="*/ 147667 h 211991"/>
                <a:gd name="csX325" fmla="*/ 244433 w 312113"/>
                <a:gd name="csY325" fmla="*/ 144310 h 211991"/>
                <a:gd name="csX326" fmla="*/ 242755 w 312113"/>
                <a:gd name="csY326" fmla="*/ 144310 h 211991"/>
                <a:gd name="csX327" fmla="*/ 242755 w 312113"/>
                <a:gd name="csY327" fmla="*/ 142632 h 211991"/>
                <a:gd name="csX328" fmla="*/ 237161 w 312113"/>
                <a:gd name="csY328" fmla="*/ 142632 h 211991"/>
                <a:gd name="csX329" fmla="*/ 237161 w 312113"/>
                <a:gd name="csY329" fmla="*/ 144310 h 211991"/>
                <a:gd name="csX330" fmla="*/ 235483 w 312113"/>
                <a:gd name="csY330" fmla="*/ 144310 h 211991"/>
                <a:gd name="csX331" fmla="*/ 235483 w 312113"/>
                <a:gd name="csY331" fmla="*/ 145989 h 211991"/>
                <a:gd name="csX332" fmla="*/ 233805 w 312113"/>
                <a:gd name="csY332" fmla="*/ 147667 h 211991"/>
                <a:gd name="csX333" fmla="*/ 228212 w 312113"/>
                <a:gd name="csY333" fmla="*/ 147667 h 211991"/>
                <a:gd name="csX334" fmla="*/ 228212 w 312113"/>
                <a:gd name="csY334" fmla="*/ 149345 h 211991"/>
                <a:gd name="csX335" fmla="*/ 223178 w 312113"/>
                <a:gd name="csY335" fmla="*/ 149345 h 211991"/>
                <a:gd name="csX336" fmla="*/ 223178 w 312113"/>
                <a:gd name="csY336" fmla="*/ 151582 h 211991"/>
                <a:gd name="csX337" fmla="*/ 220940 w 312113"/>
                <a:gd name="csY337" fmla="*/ 151582 h 211991"/>
                <a:gd name="csX338" fmla="*/ 220940 w 312113"/>
                <a:gd name="csY338" fmla="*/ 153260 h 211991"/>
                <a:gd name="csX339" fmla="*/ 215906 w 312113"/>
                <a:gd name="csY339" fmla="*/ 153260 h 211991"/>
                <a:gd name="csX340" fmla="*/ 215906 w 312113"/>
                <a:gd name="csY340" fmla="*/ 154938 h 211991"/>
                <a:gd name="csX341" fmla="*/ 211991 w 312113"/>
                <a:gd name="csY341" fmla="*/ 154938 h 211991"/>
                <a:gd name="csX342" fmla="*/ 211991 w 312113"/>
                <a:gd name="csY342" fmla="*/ 153260 h 211991"/>
                <a:gd name="csX343" fmla="*/ 210313 w 312113"/>
                <a:gd name="csY343" fmla="*/ 153260 h 211991"/>
                <a:gd name="csX344" fmla="*/ 210313 w 312113"/>
                <a:gd name="csY344" fmla="*/ 151582 h 211991"/>
                <a:gd name="csX345" fmla="*/ 208635 w 312113"/>
                <a:gd name="csY345" fmla="*/ 151582 h 211991"/>
                <a:gd name="csX346" fmla="*/ 208635 w 312113"/>
                <a:gd name="csY346" fmla="*/ 153260 h 211991"/>
                <a:gd name="csX347" fmla="*/ 206957 w 312113"/>
                <a:gd name="csY347" fmla="*/ 153260 h 211991"/>
                <a:gd name="csX348" fmla="*/ 206957 w 312113"/>
                <a:gd name="csY348" fmla="*/ 151582 h 211991"/>
                <a:gd name="csX349" fmla="*/ 205279 w 312113"/>
                <a:gd name="csY349" fmla="*/ 151582 h 211991"/>
                <a:gd name="csX350" fmla="*/ 205279 w 312113"/>
                <a:gd name="csY350" fmla="*/ 149345 h 211991"/>
                <a:gd name="csX351" fmla="*/ 203601 w 312113"/>
                <a:gd name="csY351" fmla="*/ 149345 h 211991"/>
                <a:gd name="csX352" fmla="*/ 203601 w 312113"/>
                <a:gd name="csY352" fmla="*/ 151582 h 211991"/>
                <a:gd name="csX353" fmla="*/ 201363 w 312113"/>
                <a:gd name="csY353" fmla="*/ 151582 h 211991"/>
                <a:gd name="csX354" fmla="*/ 199685 w 312113"/>
                <a:gd name="csY354" fmla="*/ 153260 h 211991"/>
                <a:gd name="csX355" fmla="*/ 199685 w 312113"/>
                <a:gd name="csY355" fmla="*/ 158294 h 211991"/>
                <a:gd name="csX356" fmla="*/ 196329 w 312113"/>
                <a:gd name="csY356" fmla="*/ 158294 h 211991"/>
                <a:gd name="csX357" fmla="*/ 196329 w 312113"/>
                <a:gd name="csY357" fmla="*/ 160531 h 211991"/>
                <a:gd name="csX358" fmla="*/ 194651 w 312113"/>
                <a:gd name="csY358" fmla="*/ 160531 h 211991"/>
                <a:gd name="csX359" fmla="*/ 194651 w 312113"/>
                <a:gd name="csY359" fmla="*/ 165566 h 211991"/>
                <a:gd name="csX360" fmla="*/ 185702 w 312113"/>
                <a:gd name="csY360" fmla="*/ 165566 h 211991"/>
                <a:gd name="csX361" fmla="*/ 183464 w 312113"/>
                <a:gd name="csY361" fmla="*/ 163887 h 211991"/>
                <a:gd name="csX362" fmla="*/ 180108 w 312113"/>
                <a:gd name="csY362" fmla="*/ 163887 h 211991"/>
                <a:gd name="csX363" fmla="*/ 180108 w 312113"/>
                <a:gd name="csY363" fmla="*/ 162209 h 211991"/>
                <a:gd name="csX364" fmla="*/ 166125 w 312113"/>
                <a:gd name="csY364" fmla="*/ 162209 h 211991"/>
                <a:gd name="csX365" fmla="*/ 166125 w 312113"/>
                <a:gd name="csY365" fmla="*/ 160531 h 211991"/>
                <a:gd name="csX366" fmla="*/ 163887 w 312113"/>
                <a:gd name="csY366" fmla="*/ 160531 h 211991"/>
                <a:gd name="csX367" fmla="*/ 163887 w 312113"/>
                <a:gd name="csY367" fmla="*/ 162209 h 211991"/>
                <a:gd name="csX368" fmla="*/ 160531 w 312113"/>
                <a:gd name="csY368" fmla="*/ 162209 h 211991"/>
                <a:gd name="csX369" fmla="*/ 160531 w 312113"/>
                <a:gd name="csY369" fmla="*/ 160531 h 211991"/>
                <a:gd name="csX370" fmla="*/ 158853 w 312113"/>
                <a:gd name="csY370" fmla="*/ 160531 h 211991"/>
                <a:gd name="csX371" fmla="*/ 158853 w 312113"/>
                <a:gd name="csY371" fmla="*/ 158294 h 211991"/>
                <a:gd name="csX372" fmla="*/ 146548 w 312113"/>
                <a:gd name="csY372" fmla="*/ 158294 h 211991"/>
                <a:gd name="csX373" fmla="*/ 146548 w 312113"/>
                <a:gd name="csY373" fmla="*/ 156616 h 211991"/>
                <a:gd name="csX374" fmla="*/ 144310 w 312113"/>
                <a:gd name="csY374" fmla="*/ 154938 h 211991"/>
                <a:gd name="csX375" fmla="*/ 144310 w 312113"/>
                <a:gd name="csY375" fmla="*/ 153260 h 211991"/>
                <a:gd name="csX376" fmla="*/ 142632 w 312113"/>
                <a:gd name="csY376" fmla="*/ 153260 h 211991"/>
                <a:gd name="csX377" fmla="*/ 142632 w 312113"/>
                <a:gd name="csY377" fmla="*/ 151582 h 211991"/>
                <a:gd name="csX378" fmla="*/ 140954 w 312113"/>
                <a:gd name="csY378" fmla="*/ 151582 h 211991"/>
                <a:gd name="csX379" fmla="*/ 140954 w 312113"/>
                <a:gd name="csY379" fmla="*/ 149345 h 211991"/>
                <a:gd name="csX380" fmla="*/ 139276 w 312113"/>
                <a:gd name="csY380" fmla="*/ 149345 h 211991"/>
                <a:gd name="csX381" fmla="*/ 139276 w 312113"/>
                <a:gd name="csY381" fmla="*/ 147667 h 211991"/>
                <a:gd name="csX382" fmla="*/ 135361 w 312113"/>
                <a:gd name="csY382" fmla="*/ 147667 h 211991"/>
                <a:gd name="csX383" fmla="*/ 135361 w 312113"/>
                <a:gd name="csY383" fmla="*/ 145989 h 211991"/>
                <a:gd name="csX384" fmla="*/ 132005 w 312113"/>
                <a:gd name="csY384" fmla="*/ 145989 h 211991"/>
                <a:gd name="csX385" fmla="*/ 132005 w 312113"/>
                <a:gd name="csY385" fmla="*/ 144310 h 211991"/>
                <a:gd name="csX386" fmla="*/ 130327 w 312113"/>
                <a:gd name="csY386" fmla="*/ 144310 h 211991"/>
                <a:gd name="csX387" fmla="*/ 130327 w 312113"/>
                <a:gd name="csY387" fmla="*/ 142632 h 211991"/>
                <a:gd name="csX388" fmla="*/ 119699 w 312113"/>
                <a:gd name="csY388" fmla="*/ 142632 h 211991"/>
                <a:gd name="csX389" fmla="*/ 118021 w 312113"/>
                <a:gd name="csY389" fmla="*/ 144310 h 211991"/>
                <a:gd name="csX390" fmla="*/ 115784 w 312113"/>
                <a:gd name="csY390" fmla="*/ 144310 h 211991"/>
                <a:gd name="csX391" fmla="*/ 115784 w 312113"/>
                <a:gd name="csY391" fmla="*/ 145989 h 211991"/>
                <a:gd name="csX392" fmla="*/ 112428 w 312113"/>
                <a:gd name="csY392" fmla="*/ 145989 h 211991"/>
                <a:gd name="csX393" fmla="*/ 112428 w 312113"/>
                <a:gd name="csY393" fmla="*/ 147667 h 211991"/>
                <a:gd name="csX394" fmla="*/ 110750 w 312113"/>
                <a:gd name="csY394" fmla="*/ 149345 h 211991"/>
                <a:gd name="csX395" fmla="*/ 110750 w 312113"/>
                <a:gd name="csY395" fmla="*/ 151582 h 211991"/>
                <a:gd name="csX396" fmla="*/ 109072 w 312113"/>
                <a:gd name="csY396" fmla="*/ 151582 h 211991"/>
                <a:gd name="csX397" fmla="*/ 109072 w 312113"/>
                <a:gd name="csY397" fmla="*/ 153260 h 211991"/>
                <a:gd name="csX398" fmla="*/ 106834 w 312113"/>
                <a:gd name="csY398" fmla="*/ 153260 h 211991"/>
                <a:gd name="csX399" fmla="*/ 106834 w 312113"/>
                <a:gd name="csY399" fmla="*/ 154938 h 211991"/>
                <a:gd name="csX400" fmla="*/ 105156 w 312113"/>
                <a:gd name="csY400" fmla="*/ 154938 h 211991"/>
                <a:gd name="csX401" fmla="*/ 105156 w 312113"/>
                <a:gd name="csY401" fmla="*/ 160531 h 211991"/>
                <a:gd name="csX402" fmla="*/ 100122 w 312113"/>
                <a:gd name="csY402" fmla="*/ 160531 h 211991"/>
                <a:gd name="csX403" fmla="*/ 100122 w 312113"/>
                <a:gd name="csY403" fmla="*/ 165566 h 211991"/>
                <a:gd name="csX404" fmla="*/ 101800 w 312113"/>
                <a:gd name="csY404" fmla="*/ 165566 h 211991"/>
                <a:gd name="csX405" fmla="*/ 101800 w 312113"/>
                <a:gd name="csY405" fmla="*/ 171159 h 211991"/>
                <a:gd name="csX406" fmla="*/ 100122 w 312113"/>
                <a:gd name="csY406" fmla="*/ 171159 h 211991"/>
                <a:gd name="csX407" fmla="*/ 100122 w 312113"/>
                <a:gd name="csY407" fmla="*/ 180108 h 211991"/>
                <a:gd name="csX408" fmla="*/ 85579 w 312113"/>
                <a:gd name="csY408" fmla="*/ 180108 h 211991"/>
                <a:gd name="csX409" fmla="*/ 83901 w 312113"/>
                <a:gd name="csY409" fmla="*/ 177871 h 211991"/>
                <a:gd name="csX410" fmla="*/ 83901 w 312113"/>
                <a:gd name="csY410" fmla="*/ 180108 h 211991"/>
                <a:gd name="csX411" fmla="*/ 82223 w 312113"/>
                <a:gd name="csY411" fmla="*/ 180108 h 211991"/>
                <a:gd name="csX412" fmla="*/ 82223 w 312113"/>
                <a:gd name="csY412" fmla="*/ 177871 h 211991"/>
                <a:gd name="csX413" fmla="*/ 76630 w 312113"/>
                <a:gd name="csY413" fmla="*/ 177871 h 211991"/>
                <a:gd name="csX414" fmla="*/ 74952 w 312113"/>
                <a:gd name="csY414" fmla="*/ 176193 h 211991"/>
                <a:gd name="csX415" fmla="*/ 71596 w 312113"/>
                <a:gd name="csY415" fmla="*/ 176193 h 211991"/>
                <a:gd name="csX416" fmla="*/ 71596 w 312113"/>
                <a:gd name="csY416" fmla="*/ 177871 h 211991"/>
                <a:gd name="csX417" fmla="*/ 67680 w 312113"/>
                <a:gd name="csY417" fmla="*/ 177871 h 211991"/>
                <a:gd name="csX418" fmla="*/ 67680 w 312113"/>
                <a:gd name="csY418" fmla="*/ 180108 h 211991"/>
                <a:gd name="csX419" fmla="*/ 62646 w 312113"/>
                <a:gd name="csY419" fmla="*/ 180108 h 211991"/>
                <a:gd name="csX420" fmla="*/ 58731 w 312113"/>
                <a:gd name="csY420" fmla="*/ 177871 h 211991"/>
                <a:gd name="csX421" fmla="*/ 58731 w 312113"/>
                <a:gd name="csY421" fmla="*/ 180108 h 211991"/>
                <a:gd name="csX422" fmla="*/ 53697 w 312113"/>
                <a:gd name="csY422" fmla="*/ 180108 h 211991"/>
                <a:gd name="csX423" fmla="*/ 52019 w 312113"/>
                <a:gd name="csY423" fmla="*/ 181786 h 211991"/>
                <a:gd name="csX424" fmla="*/ 52019 w 312113"/>
                <a:gd name="csY424" fmla="*/ 189058 h 211991"/>
                <a:gd name="csX425" fmla="*/ 49782 w 312113"/>
                <a:gd name="csY425" fmla="*/ 190736 h 211991"/>
                <a:gd name="csX426" fmla="*/ 49782 w 312113"/>
                <a:gd name="csY426" fmla="*/ 194092 h 211991"/>
                <a:gd name="csX427" fmla="*/ 52019 w 312113"/>
                <a:gd name="csY427" fmla="*/ 195770 h 211991"/>
                <a:gd name="csX428" fmla="*/ 49782 w 312113"/>
                <a:gd name="csY428" fmla="*/ 197448 h 211991"/>
                <a:gd name="csX429" fmla="*/ 48103 w 312113"/>
                <a:gd name="csY429" fmla="*/ 199685 h 211991"/>
                <a:gd name="csX430" fmla="*/ 46425 w 312113"/>
                <a:gd name="csY430" fmla="*/ 203041 h 211991"/>
                <a:gd name="csX431" fmla="*/ 46425 w 312113"/>
                <a:gd name="csY431" fmla="*/ 206398 h 211991"/>
                <a:gd name="csX432" fmla="*/ 43069 w 312113"/>
                <a:gd name="csY432" fmla="*/ 211991 h 2119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</a:cxnLst>
              <a:rect l="l" t="t" r="r" b="b"/>
              <a:pathLst>
                <a:path w="312113" h="211991">
                  <a:moveTo>
                    <a:pt x="43069" y="211991"/>
                  </a:moveTo>
                  <a:lnTo>
                    <a:pt x="43069" y="210313"/>
                  </a:lnTo>
                  <a:lnTo>
                    <a:pt x="40832" y="208635"/>
                  </a:lnTo>
                  <a:lnTo>
                    <a:pt x="40832" y="204720"/>
                  </a:lnTo>
                  <a:lnTo>
                    <a:pt x="39154" y="204720"/>
                  </a:lnTo>
                  <a:lnTo>
                    <a:pt x="40832" y="203041"/>
                  </a:lnTo>
                  <a:lnTo>
                    <a:pt x="39154" y="201363"/>
                  </a:lnTo>
                  <a:lnTo>
                    <a:pt x="40832" y="201363"/>
                  </a:lnTo>
                  <a:lnTo>
                    <a:pt x="40832" y="199685"/>
                  </a:lnTo>
                  <a:lnTo>
                    <a:pt x="39154" y="199685"/>
                  </a:lnTo>
                  <a:lnTo>
                    <a:pt x="39154" y="197448"/>
                  </a:lnTo>
                  <a:lnTo>
                    <a:pt x="40832" y="197448"/>
                  </a:lnTo>
                  <a:lnTo>
                    <a:pt x="40832" y="195770"/>
                  </a:lnTo>
                  <a:lnTo>
                    <a:pt x="39154" y="195770"/>
                  </a:lnTo>
                  <a:lnTo>
                    <a:pt x="39154" y="194092"/>
                  </a:lnTo>
                  <a:lnTo>
                    <a:pt x="37476" y="194092"/>
                  </a:lnTo>
                  <a:lnTo>
                    <a:pt x="37476" y="192414"/>
                  </a:lnTo>
                  <a:lnTo>
                    <a:pt x="35798" y="192414"/>
                  </a:lnTo>
                  <a:lnTo>
                    <a:pt x="35798" y="190736"/>
                  </a:lnTo>
                  <a:lnTo>
                    <a:pt x="34120" y="190736"/>
                  </a:lnTo>
                  <a:lnTo>
                    <a:pt x="32442" y="189058"/>
                  </a:lnTo>
                  <a:lnTo>
                    <a:pt x="28526" y="185143"/>
                  </a:lnTo>
                  <a:lnTo>
                    <a:pt x="26848" y="183464"/>
                  </a:lnTo>
                  <a:lnTo>
                    <a:pt x="26848" y="181786"/>
                  </a:lnTo>
                  <a:lnTo>
                    <a:pt x="23492" y="180108"/>
                  </a:lnTo>
                  <a:lnTo>
                    <a:pt x="21255" y="176193"/>
                  </a:lnTo>
                  <a:lnTo>
                    <a:pt x="17899" y="172837"/>
                  </a:lnTo>
                  <a:lnTo>
                    <a:pt x="17899" y="171159"/>
                  </a:lnTo>
                  <a:lnTo>
                    <a:pt x="16221" y="168922"/>
                  </a:lnTo>
                  <a:lnTo>
                    <a:pt x="16221" y="167244"/>
                  </a:lnTo>
                  <a:lnTo>
                    <a:pt x="17899" y="167244"/>
                  </a:lnTo>
                  <a:lnTo>
                    <a:pt x="17899" y="165566"/>
                  </a:lnTo>
                  <a:lnTo>
                    <a:pt x="16221" y="165566"/>
                  </a:lnTo>
                  <a:lnTo>
                    <a:pt x="17899" y="163887"/>
                  </a:lnTo>
                  <a:lnTo>
                    <a:pt x="16221" y="163887"/>
                  </a:lnTo>
                  <a:lnTo>
                    <a:pt x="16221" y="160531"/>
                  </a:lnTo>
                  <a:lnTo>
                    <a:pt x="14543" y="158294"/>
                  </a:lnTo>
                  <a:lnTo>
                    <a:pt x="10628" y="158294"/>
                  </a:lnTo>
                  <a:lnTo>
                    <a:pt x="10628" y="154938"/>
                  </a:lnTo>
                  <a:lnTo>
                    <a:pt x="8949" y="154938"/>
                  </a:lnTo>
                  <a:lnTo>
                    <a:pt x="8949" y="151582"/>
                  </a:lnTo>
                  <a:lnTo>
                    <a:pt x="7271" y="151582"/>
                  </a:lnTo>
                  <a:lnTo>
                    <a:pt x="7271" y="149345"/>
                  </a:lnTo>
                  <a:lnTo>
                    <a:pt x="7271" y="149345"/>
                  </a:lnTo>
                  <a:lnTo>
                    <a:pt x="7271" y="140395"/>
                  </a:lnTo>
                  <a:lnTo>
                    <a:pt x="3915" y="140395"/>
                  </a:lnTo>
                  <a:lnTo>
                    <a:pt x="3915" y="135361"/>
                  </a:lnTo>
                  <a:lnTo>
                    <a:pt x="5593" y="135361"/>
                  </a:lnTo>
                  <a:lnTo>
                    <a:pt x="5593" y="123055"/>
                  </a:lnTo>
                  <a:lnTo>
                    <a:pt x="1678" y="123055"/>
                  </a:lnTo>
                  <a:lnTo>
                    <a:pt x="0" y="120818"/>
                  </a:lnTo>
                  <a:lnTo>
                    <a:pt x="0" y="119140"/>
                  </a:lnTo>
                  <a:lnTo>
                    <a:pt x="3915" y="119140"/>
                  </a:lnTo>
                  <a:lnTo>
                    <a:pt x="3915" y="117462"/>
                  </a:lnTo>
                  <a:lnTo>
                    <a:pt x="5593" y="117462"/>
                  </a:lnTo>
                  <a:lnTo>
                    <a:pt x="8949" y="115784"/>
                  </a:lnTo>
                  <a:lnTo>
                    <a:pt x="8949" y="114106"/>
                  </a:lnTo>
                  <a:lnTo>
                    <a:pt x="10628" y="111869"/>
                  </a:lnTo>
                  <a:lnTo>
                    <a:pt x="10628" y="108513"/>
                  </a:lnTo>
                  <a:lnTo>
                    <a:pt x="12306" y="106835"/>
                  </a:lnTo>
                  <a:lnTo>
                    <a:pt x="12306" y="103478"/>
                  </a:lnTo>
                  <a:lnTo>
                    <a:pt x="16221" y="103478"/>
                  </a:lnTo>
                  <a:lnTo>
                    <a:pt x="16221" y="99563"/>
                  </a:lnTo>
                  <a:lnTo>
                    <a:pt x="17899" y="99563"/>
                  </a:lnTo>
                  <a:lnTo>
                    <a:pt x="17899" y="96207"/>
                  </a:lnTo>
                  <a:lnTo>
                    <a:pt x="19577" y="96207"/>
                  </a:lnTo>
                  <a:lnTo>
                    <a:pt x="19577" y="90614"/>
                  </a:lnTo>
                  <a:lnTo>
                    <a:pt x="21255" y="90614"/>
                  </a:lnTo>
                  <a:lnTo>
                    <a:pt x="21255" y="88936"/>
                  </a:lnTo>
                  <a:lnTo>
                    <a:pt x="23492" y="88936"/>
                  </a:lnTo>
                  <a:lnTo>
                    <a:pt x="23492" y="87258"/>
                  </a:lnTo>
                  <a:lnTo>
                    <a:pt x="26848" y="87258"/>
                  </a:lnTo>
                  <a:lnTo>
                    <a:pt x="26848" y="83342"/>
                  </a:lnTo>
                  <a:lnTo>
                    <a:pt x="28526" y="85579"/>
                  </a:lnTo>
                  <a:lnTo>
                    <a:pt x="32442" y="83342"/>
                  </a:lnTo>
                  <a:lnTo>
                    <a:pt x="32442" y="87258"/>
                  </a:lnTo>
                  <a:lnTo>
                    <a:pt x="35798" y="87258"/>
                  </a:lnTo>
                  <a:lnTo>
                    <a:pt x="35798" y="85579"/>
                  </a:lnTo>
                  <a:lnTo>
                    <a:pt x="39154" y="85579"/>
                  </a:lnTo>
                  <a:lnTo>
                    <a:pt x="39154" y="83342"/>
                  </a:lnTo>
                  <a:lnTo>
                    <a:pt x="43069" y="83342"/>
                  </a:lnTo>
                  <a:lnTo>
                    <a:pt x="43069" y="81664"/>
                  </a:lnTo>
                  <a:lnTo>
                    <a:pt x="48103" y="81664"/>
                  </a:lnTo>
                  <a:lnTo>
                    <a:pt x="48103" y="78308"/>
                  </a:lnTo>
                  <a:lnTo>
                    <a:pt x="49782" y="78308"/>
                  </a:lnTo>
                  <a:lnTo>
                    <a:pt x="49782" y="76630"/>
                  </a:lnTo>
                  <a:lnTo>
                    <a:pt x="52019" y="76630"/>
                  </a:lnTo>
                  <a:lnTo>
                    <a:pt x="52019" y="78308"/>
                  </a:lnTo>
                  <a:lnTo>
                    <a:pt x="53697" y="78308"/>
                  </a:lnTo>
                  <a:lnTo>
                    <a:pt x="53697" y="81664"/>
                  </a:lnTo>
                  <a:lnTo>
                    <a:pt x="57053" y="81664"/>
                  </a:lnTo>
                  <a:lnTo>
                    <a:pt x="57053" y="83342"/>
                  </a:lnTo>
                  <a:lnTo>
                    <a:pt x="58731" y="83342"/>
                  </a:lnTo>
                  <a:lnTo>
                    <a:pt x="58731" y="81664"/>
                  </a:lnTo>
                  <a:lnTo>
                    <a:pt x="66002" y="81664"/>
                  </a:lnTo>
                  <a:lnTo>
                    <a:pt x="66002" y="79986"/>
                  </a:lnTo>
                  <a:lnTo>
                    <a:pt x="67680" y="79986"/>
                  </a:lnTo>
                  <a:lnTo>
                    <a:pt x="67680" y="78308"/>
                  </a:lnTo>
                  <a:lnTo>
                    <a:pt x="69359" y="78308"/>
                  </a:lnTo>
                  <a:lnTo>
                    <a:pt x="69359" y="76630"/>
                  </a:lnTo>
                  <a:lnTo>
                    <a:pt x="74952" y="76630"/>
                  </a:lnTo>
                  <a:lnTo>
                    <a:pt x="74952" y="74952"/>
                  </a:lnTo>
                  <a:lnTo>
                    <a:pt x="76630" y="74952"/>
                  </a:lnTo>
                  <a:lnTo>
                    <a:pt x="78308" y="72715"/>
                  </a:lnTo>
                  <a:lnTo>
                    <a:pt x="92851" y="72715"/>
                  </a:lnTo>
                  <a:lnTo>
                    <a:pt x="100122" y="71037"/>
                  </a:lnTo>
                  <a:lnTo>
                    <a:pt x="101800" y="71037"/>
                  </a:lnTo>
                  <a:lnTo>
                    <a:pt x="101800" y="67681"/>
                  </a:lnTo>
                  <a:lnTo>
                    <a:pt x="105156" y="67681"/>
                  </a:lnTo>
                  <a:lnTo>
                    <a:pt x="105156" y="66002"/>
                  </a:lnTo>
                  <a:lnTo>
                    <a:pt x="106834" y="66002"/>
                  </a:lnTo>
                  <a:lnTo>
                    <a:pt x="106834" y="63765"/>
                  </a:lnTo>
                  <a:lnTo>
                    <a:pt x="109072" y="63765"/>
                  </a:lnTo>
                  <a:lnTo>
                    <a:pt x="109072" y="62087"/>
                  </a:lnTo>
                  <a:lnTo>
                    <a:pt x="110750" y="62087"/>
                  </a:lnTo>
                  <a:lnTo>
                    <a:pt x="110750" y="58731"/>
                  </a:lnTo>
                  <a:lnTo>
                    <a:pt x="112428" y="58731"/>
                  </a:lnTo>
                  <a:lnTo>
                    <a:pt x="112428" y="54816"/>
                  </a:lnTo>
                  <a:lnTo>
                    <a:pt x="110750" y="54816"/>
                  </a:lnTo>
                  <a:lnTo>
                    <a:pt x="109072" y="53138"/>
                  </a:lnTo>
                  <a:lnTo>
                    <a:pt x="106834" y="53138"/>
                  </a:lnTo>
                  <a:lnTo>
                    <a:pt x="106834" y="51460"/>
                  </a:lnTo>
                  <a:lnTo>
                    <a:pt x="110750" y="51460"/>
                  </a:lnTo>
                  <a:lnTo>
                    <a:pt x="110750" y="48104"/>
                  </a:lnTo>
                  <a:lnTo>
                    <a:pt x="132005" y="48104"/>
                  </a:lnTo>
                  <a:lnTo>
                    <a:pt x="132005" y="46425"/>
                  </a:lnTo>
                  <a:lnTo>
                    <a:pt x="144310" y="46425"/>
                  </a:lnTo>
                  <a:lnTo>
                    <a:pt x="144310" y="44188"/>
                  </a:lnTo>
                  <a:lnTo>
                    <a:pt x="146548" y="44188"/>
                  </a:lnTo>
                  <a:lnTo>
                    <a:pt x="146548" y="40832"/>
                  </a:lnTo>
                  <a:lnTo>
                    <a:pt x="149904" y="40832"/>
                  </a:lnTo>
                  <a:lnTo>
                    <a:pt x="149904" y="39154"/>
                  </a:lnTo>
                  <a:lnTo>
                    <a:pt x="151582" y="39154"/>
                  </a:lnTo>
                  <a:lnTo>
                    <a:pt x="151582" y="37476"/>
                  </a:lnTo>
                  <a:lnTo>
                    <a:pt x="154938" y="37476"/>
                  </a:lnTo>
                  <a:lnTo>
                    <a:pt x="154938" y="35239"/>
                  </a:lnTo>
                  <a:lnTo>
                    <a:pt x="157175" y="35239"/>
                  </a:lnTo>
                  <a:lnTo>
                    <a:pt x="157175" y="33561"/>
                  </a:lnTo>
                  <a:lnTo>
                    <a:pt x="158853" y="33561"/>
                  </a:lnTo>
                  <a:lnTo>
                    <a:pt x="158853" y="30205"/>
                  </a:lnTo>
                  <a:lnTo>
                    <a:pt x="160531" y="30205"/>
                  </a:lnTo>
                  <a:lnTo>
                    <a:pt x="160531" y="28527"/>
                  </a:lnTo>
                  <a:lnTo>
                    <a:pt x="162209" y="28527"/>
                  </a:lnTo>
                  <a:lnTo>
                    <a:pt x="162209" y="26289"/>
                  </a:lnTo>
                  <a:lnTo>
                    <a:pt x="163887" y="26289"/>
                  </a:lnTo>
                  <a:lnTo>
                    <a:pt x="163887" y="24611"/>
                  </a:lnTo>
                  <a:lnTo>
                    <a:pt x="167803" y="24611"/>
                  </a:lnTo>
                  <a:lnTo>
                    <a:pt x="167803" y="22933"/>
                  </a:lnTo>
                  <a:lnTo>
                    <a:pt x="169481" y="22933"/>
                  </a:lnTo>
                  <a:lnTo>
                    <a:pt x="169481" y="19577"/>
                  </a:lnTo>
                  <a:lnTo>
                    <a:pt x="172837" y="19577"/>
                  </a:lnTo>
                  <a:lnTo>
                    <a:pt x="172837" y="17899"/>
                  </a:lnTo>
                  <a:lnTo>
                    <a:pt x="176752" y="17899"/>
                  </a:lnTo>
                  <a:lnTo>
                    <a:pt x="175074" y="15662"/>
                  </a:lnTo>
                  <a:lnTo>
                    <a:pt x="176752" y="15662"/>
                  </a:lnTo>
                  <a:lnTo>
                    <a:pt x="176752" y="12306"/>
                  </a:lnTo>
                  <a:lnTo>
                    <a:pt x="175074" y="12306"/>
                  </a:lnTo>
                  <a:lnTo>
                    <a:pt x="175074" y="10628"/>
                  </a:lnTo>
                  <a:lnTo>
                    <a:pt x="176752" y="10628"/>
                  </a:lnTo>
                  <a:lnTo>
                    <a:pt x="176752" y="5034"/>
                  </a:lnTo>
                  <a:lnTo>
                    <a:pt x="178430" y="5034"/>
                  </a:lnTo>
                  <a:lnTo>
                    <a:pt x="178430" y="3356"/>
                  </a:lnTo>
                  <a:lnTo>
                    <a:pt x="180108" y="3356"/>
                  </a:lnTo>
                  <a:lnTo>
                    <a:pt x="180108" y="5034"/>
                  </a:lnTo>
                  <a:lnTo>
                    <a:pt x="181786" y="5034"/>
                  </a:lnTo>
                  <a:lnTo>
                    <a:pt x="181786" y="1678"/>
                  </a:lnTo>
                  <a:lnTo>
                    <a:pt x="183464" y="3356"/>
                  </a:lnTo>
                  <a:lnTo>
                    <a:pt x="187380" y="3356"/>
                  </a:lnTo>
                  <a:lnTo>
                    <a:pt x="187380" y="1678"/>
                  </a:lnTo>
                  <a:lnTo>
                    <a:pt x="190736" y="1678"/>
                  </a:lnTo>
                  <a:lnTo>
                    <a:pt x="192414" y="0"/>
                  </a:lnTo>
                  <a:lnTo>
                    <a:pt x="194651" y="0"/>
                  </a:lnTo>
                  <a:lnTo>
                    <a:pt x="194651" y="1678"/>
                  </a:lnTo>
                  <a:lnTo>
                    <a:pt x="196329" y="0"/>
                  </a:lnTo>
                  <a:lnTo>
                    <a:pt x="198007" y="0"/>
                  </a:lnTo>
                  <a:lnTo>
                    <a:pt x="198007" y="1678"/>
                  </a:lnTo>
                  <a:lnTo>
                    <a:pt x="203601" y="1678"/>
                  </a:lnTo>
                  <a:lnTo>
                    <a:pt x="203601" y="5034"/>
                  </a:lnTo>
                  <a:lnTo>
                    <a:pt x="205279" y="5034"/>
                  </a:lnTo>
                  <a:lnTo>
                    <a:pt x="205279" y="6712"/>
                  </a:lnTo>
                  <a:lnTo>
                    <a:pt x="206957" y="6712"/>
                  </a:lnTo>
                  <a:lnTo>
                    <a:pt x="206957" y="8950"/>
                  </a:lnTo>
                  <a:lnTo>
                    <a:pt x="208635" y="8950"/>
                  </a:lnTo>
                  <a:lnTo>
                    <a:pt x="208635" y="10628"/>
                  </a:lnTo>
                  <a:lnTo>
                    <a:pt x="210313" y="10628"/>
                  </a:lnTo>
                  <a:lnTo>
                    <a:pt x="211991" y="12306"/>
                  </a:lnTo>
                  <a:lnTo>
                    <a:pt x="214228" y="15662"/>
                  </a:lnTo>
                  <a:lnTo>
                    <a:pt x="215906" y="19577"/>
                  </a:lnTo>
                  <a:lnTo>
                    <a:pt x="217584" y="19577"/>
                  </a:lnTo>
                  <a:lnTo>
                    <a:pt x="219262" y="24611"/>
                  </a:lnTo>
                  <a:lnTo>
                    <a:pt x="220940" y="26289"/>
                  </a:lnTo>
                  <a:lnTo>
                    <a:pt x="220940" y="28527"/>
                  </a:lnTo>
                  <a:lnTo>
                    <a:pt x="223178" y="33561"/>
                  </a:lnTo>
                  <a:lnTo>
                    <a:pt x="220940" y="33561"/>
                  </a:lnTo>
                  <a:lnTo>
                    <a:pt x="220940" y="37476"/>
                  </a:lnTo>
                  <a:lnTo>
                    <a:pt x="223178" y="37476"/>
                  </a:lnTo>
                  <a:lnTo>
                    <a:pt x="223178" y="39154"/>
                  </a:lnTo>
                  <a:lnTo>
                    <a:pt x="220940" y="39154"/>
                  </a:lnTo>
                  <a:lnTo>
                    <a:pt x="220940" y="42510"/>
                  </a:lnTo>
                  <a:lnTo>
                    <a:pt x="219262" y="42510"/>
                  </a:lnTo>
                  <a:lnTo>
                    <a:pt x="219262" y="44188"/>
                  </a:lnTo>
                  <a:lnTo>
                    <a:pt x="217584" y="44188"/>
                  </a:lnTo>
                  <a:lnTo>
                    <a:pt x="217584" y="48104"/>
                  </a:lnTo>
                  <a:lnTo>
                    <a:pt x="217584" y="48104"/>
                  </a:lnTo>
                  <a:lnTo>
                    <a:pt x="217584" y="49782"/>
                  </a:lnTo>
                  <a:lnTo>
                    <a:pt x="219262" y="49782"/>
                  </a:lnTo>
                  <a:lnTo>
                    <a:pt x="219262" y="53138"/>
                  </a:lnTo>
                  <a:lnTo>
                    <a:pt x="217584" y="53138"/>
                  </a:lnTo>
                  <a:lnTo>
                    <a:pt x="217584" y="54816"/>
                  </a:lnTo>
                  <a:lnTo>
                    <a:pt x="235483" y="54816"/>
                  </a:lnTo>
                  <a:lnTo>
                    <a:pt x="235483" y="60409"/>
                  </a:lnTo>
                  <a:lnTo>
                    <a:pt x="233805" y="60409"/>
                  </a:lnTo>
                  <a:lnTo>
                    <a:pt x="233805" y="63765"/>
                  </a:lnTo>
                  <a:lnTo>
                    <a:pt x="233805" y="63765"/>
                  </a:lnTo>
                  <a:lnTo>
                    <a:pt x="233805" y="66002"/>
                  </a:lnTo>
                  <a:lnTo>
                    <a:pt x="237161" y="66002"/>
                  </a:lnTo>
                  <a:lnTo>
                    <a:pt x="237161" y="67681"/>
                  </a:lnTo>
                  <a:lnTo>
                    <a:pt x="238839" y="67681"/>
                  </a:lnTo>
                  <a:lnTo>
                    <a:pt x="238839" y="66002"/>
                  </a:lnTo>
                  <a:lnTo>
                    <a:pt x="240517" y="66002"/>
                  </a:lnTo>
                  <a:lnTo>
                    <a:pt x="240517" y="67681"/>
                  </a:lnTo>
                  <a:lnTo>
                    <a:pt x="242755" y="67681"/>
                  </a:lnTo>
                  <a:lnTo>
                    <a:pt x="242755" y="69359"/>
                  </a:lnTo>
                  <a:lnTo>
                    <a:pt x="249467" y="69359"/>
                  </a:lnTo>
                  <a:lnTo>
                    <a:pt x="249467" y="71037"/>
                  </a:lnTo>
                  <a:lnTo>
                    <a:pt x="251704" y="71037"/>
                  </a:lnTo>
                  <a:lnTo>
                    <a:pt x="251704" y="72715"/>
                  </a:lnTo>
                  <a:lnTo>
                    <a:pt x="253382" y="72715"/>
                  </a:lnTo>
                  <a:lnTo>
                    <a:pt x="255060" y="74952"/>
                  </a:lnTo>
                  <a:lnTo>
                    <a:pt x="255060" y="76630"/>
                  </a:lnTo>
                  <a:lnTo>
                    <a:pt x="256738" y="76630"/>
                  </a:lnTo>
                  <a:lnTo>
                    <a:pt x="256738" y="74952"/>
                  </a:lnTo>
                  <a:lnTo>
                    <a:pt x="258416" y="74952"/>
                  </a:lnTo>
                  <a:lnTo>
                    <a:pt x="258416" y="76630"/>
                  </a:lnTo>
                  <a:lnTo>
                    <a:pt x="260654" y="76630"/>
                  </a:lnTo>
                  <a:lnTo>
                    <a:pt x="260654" y="81664"/>
                  </a:lnTo>
                  <a:lnTo>
                    <a:pt x="258416" y="81664"/>
                  </a:lnTo>
                  <a:lnTo>
                    <a:pt x="258416" y="85579"/>
                  </a:lnTo>
                  <a:lnTo>
                    <a:pt x="260654" y="85579"/>
                  </a:lnTo>
                  <a:lnTo>
                    <a:pt x="260654" y="87258"/>
                  </a:lnTo>
                  <a:lnTo>
                    <a:pt x="262332" y="87258"/>
                  </a:lnTo>
                  <a:lnTo>
                    <a:pt x="262332" y="88936"/>
                  </a:lnTo>
                  <a:lnTo>
                    <a:pt x="264010" y="88936"/>
                  </a:lnTo>
                  <a:lnTo>
                    <a:pt x="264010" y="90614"/>
                  </a:lnTo>
                  <a:lnTo>
                    <a:pt x="269044" y="90614"/>
                  </a:lnTo>
                  <a:lnTo>
                    <a:pt x="269044" y="92292"/>
                  </a:lnTo>
                  <a:lnTo>
                    <a:pt x="271281" y="92292"/>
                  </a:lnTo>
                  <a:lnTo>
                    <a:pt x="271281" y="94529"/>
                  </a:lnTo>
                  <a:lnTo>
                    <a:pt x="274637" y="94529"/>
                  </a:lnTo>
                  <a:lnTo>
                    <a:pt x="274637" y="96207"/>
                  </a:lnTo>
                  <a:lnTo>
                    <a:pt x="277993" y="96207"/>
                  </a:lnTo>
                  <a:lnTo>
                    <a:pt x="277993" y="101241"/>
                  </a:lnTo>
                  <a:lnTo>
                    <a:pt x="280231" y="101241"/>
                  </a:lnTo>
                  <a:lnTo>
                    <a:pt x="281909" y="103478"/>
                  </a:lnTo>
                  <a:lnTo>
                    <a:pt x="283587" y="103478"/>
                  </a:lnTo>
                  <a:lnTo>
                    <a:pt x="283587" y="105156"/>
                  </a:lnTo>
                  <a:lnTo>
                    <a:pt x="286943" y="105156"/>
                  </a:lnTo>
                  <a:lnTo>
                    <a:pt x="286943" y="106835"/>
                  </a:lnTo>
                  <a:lnTo>
                    <a:pt x="285265" y="106835"/>
                  </a:lnTo>
                  <a:lnTo>
                    <a:pt x="285265" y="108513"/>
                  </a:lnTo>
                  <a:lnTo>
                    <a:pt x="283587" y="108513"/>
                  </a:lnTo>
                  <a:lnTo>
                    <a:pt x="283587" y="111869"/>
                  </a:lnTo>
                  <a:lnTo>
                    <a:pt x="285265" y="111869"/>
                  </a:lnTo>
                  <a:lnTo>
                    <a:pt x="285265" y="114106"/>
                  </a:lnTo>
                  <a:lnTo>
                    <a:pt x="289180" y="114106"/>
                  </a:lnTo>
                  <a:lnTo>
                    <a:pt x="289180" y="115784"/>
                  </a:lnTo>
                  <a:lnTo>
                    <a:pt x="290858" y="115784"/>
                  </a:lnTo>
                  <a:lnTo>
                    <a:pt x="290858" y="117462"/>
                  </a:lnTo>
                  <a:lnTo>
                    <a:pt x="289180" y="117462"/>
                  </a:lnTo>
                  <a:lnTo>
                    <a:pt x="289180" y="119140"/>
                  </a:lnTo>
                  <a:lnTo>
                    <a:pt x="290858" y="119140"/>
                  </a:lnTo>
                  <a:lnTo>
                    <a:pt x="290858" y="120818"/>
                  </a:lnTo>
                  <a:lnTo>
                    <a:pt x="295892" y="120818"/>
                  </a:lnTo>
                  <a:lnTo>
                    <a:pt x="295892" y="124733"/>
                  </a:lnTo>
                  <a:lnTo>
                    <a:pt x="297570" y="124733"/>
                  </a:lnTo>
                  <a:lnTo>
                    <a:pt x="297570" y="123055"/>
                  </a:lnTo>
                  <a:lnTo>
                    <a:pt x="299808" y="124733"/>
                  </a:lnTo>
                  <a:lnTo>
                    <a:pt x="301486" y="124733"/>
                  </a:lnTo>
                  <a:lnTo>
                    <a:pt x="303164" y="126412"/>
                  </a:lnTo>
                  <a:lnTo>
                    <a:pt x="306520" y="126412"/>
                  </a:lnTo>
                  <a:lnTo>
                    <a:pt x="306520" y="129768"/>
                  </a:lnTo>
                  <a:lnTo>
                    <a:pt x="308757" y="129768"/>
                  </a:lnTo>
                  <a:lnTo>
                    <a:pt x="308757" y="132005"/>
                  </a:lnTo>
                  <a:lnTo>
                    <a:pt x="306520" y="132005"/>
                  </a:lnTo>
                  <a:lnTo>
                    <a:pt x="306520" y="137039"/>
                  </a:lnTo>
                  <a:lnTo>
                    <a:pt x="308757" y="137039"/>
                  </a:lnTo>
                  <a:lnTo>
                    <a:pt x="308757" y="140395"/>
                  </a:lnTo>
                  <a:lnTo>
                    <a:pt x="312113" y="140395"/>
                  </a:lnTo>
                  <a:lnTo>
                    <a:pt x="312113" y="142632"/>
                  </a:lnTo>
                  <a:lnTo>
                    <a:pt x="306520" y="142632"/>
                  </a:lnTo>
                  <a:lnTo>
                    <a:pt x="306520" y="140395"/>
                  </a:lnTo>
                  <a:lnTo>
                    <a:pt x="301486" y="140395"/>
                  </a:lnTo>
                  <a:lnTo>
                    <a:pt x="301486" y="142632"/>
                  </a:lnTo>
                  <a:lnTo>
                    <a:pt x="297570" y="142632"/>
                  </a:lnTo>
                  <a:lnTo>
                    <a:pt x="297570" y="144310"/>
                  </a:lnTo>
                  <a:lnTo>
                    <a:pt x="295892" y="144310"/>
                  </a:lnTo>
                  <a:lnTo>
                    <a:pt x="295892" y="142632"/>
                  </a:lnTo>
                  <a:lnTo>
                    <a:pt x="290858" y="142632"/>
                  </a:lnTo>
                  <a:lnTo>
                    <a:pt x="290858" y="144310"/>
                  </a:lnTo>
                  <a:lnTo>
                    <a:pt x="289180" y="144310"/>
                  </a:lnTo>
                  <a:lnTo>
                    <a:pt x="289180" y="142632"/>
                  </a:lnTo>
                  <a:lnTo>
                    <a:pt x="283587" y="142632"/>
                  </a:lnTo>
                  <a:lnTo>
                    <a:pt x="283587" y="140395"/>
                  </a:lnTo>
                  <a:lnTo>
                    <a:pt x="272959" y="140395"/>
                  </a:lnTo>
                  <a:lnTo>
                    <a:pt x="272959" y="138717"/>
                  </a:lnTo>
                  <a:lnTo>
                    <a:pt x="271281" y="138717"/>
                  </a:lnTo>
                  <a:lnTo>
                    <a:pt x="271281" y="137039"/>
                  </a:lnTo>
                  <a:lnTo>
                    <a:pt x="267366" y="137039"/>
                  </a:lnTo>
                  <a:lnTo>
                    <a:pt x="267366" y="135361"/>
                  </a:lnTo>
                  <a:lnTo>
                    <a:pt x="265688" y="135361"/>
                  </a:lnTo>
                  <a:lnTo>
                    <a:pt x="265688" y="137039"/>
                  </a:lnTo>
                  <a:lnTo>
                    <a:pt x="262332" y="137039"/>
                  </a:lnTo>
                  <a:lnTo>
                    <a:pt x="262332" y="138717"/>
                  </a:lnTo>
                  <a:lnTo>
                    <a:pt x="260654" y="138717"/>
                  </a:lnTo>
                  <a:lnTo>
                    <a:pt x="260654" y="142632"/>
                  </a:lnTo>
                  <a:lnTo>
                    <a:pt x="260654" y="142632"/>
                  </a:lnTo>
                  <a:lnTo>
                    <a:pt x="260654" y="144310"/>
                  </a:lnTo>
                  <a:lnTo>
                    <a:pt x="255060" y="144310"/>
                  </a:lnTo>
                  <a:lnTo>
                    <a:pt x="255060" y="145989"/>
                  </a:lnTo>
                  <a:lnTo>
                    <a:pt x="253382" y="145989"/>
                  </a:lnTo>
                  <a:lnTo>
                    <a:pt x="253382" y="144310"/>
                  </a:lnTo>
                  <a:lnTo>
                    <a:pt x="251704" y="145989"/>
                  </a:lnTo>
                  <a:lnTo>
                    <a:pt x="249467" y="145989"/>
                  </a:lnTo>
                  <a:lnTo>
                    <a:pt x="249467" y="147667"/>
                  </a:lnTo>
                  <a:lnTo>
                    <a:pt x="244433" y="147667"/>
                  </a:lnTo>
                  <a:lnTo>
                    <a:pt x="244433" y="144310"/>
                  </a:lnTo>
                  <a:lnTo>
                    <a:pt x="242755" y="144310"/>
                  </a:lnTo>
                  <a:lnTo>
                    <a:pt x="242755" y="142632"/>
                  </a:lnTo>
                  <a:lnTo>
                    <a:pt x="237161" y="142632"/>
                  </a:lnTo>
                  <a:lnTo>
                    <a:pt x="237161" y="144310"/>
                  </a:lnTo>
                  <a:lnTo>
                    <a:pt x="235483" y="144310"/>
                  </a:lnTo>
                  <a:lnTo>
                    <a:pt x="235483" y="145989"/>
                  </a:lnTo>
                  <a:lnTo>
                    <a:pt x="233805" y="147667"/>
                  </a:lnTo>
                  <a:lnTo>
                    <a:pt x="228212" y="147667"/>
                  </a:lnTo>
                  <a:lnTo>
                    <a:pt x="228212" y="149345"/>
                  </a:lnTo>
                  <a:lnTo>
                    <a:pt x="223178" y="149345"/>
                  </a:lnTo>
                  <a:lnTo>
                    <a:pt x="223178" y="151582"/>
                  </a:lnTo>
                  <a:lnTo>
                    <a:pt x="220940" y="151582"/>
                  </a:lnTo>
                  <a:lnTo>
                    <a:pt x="220940" y="153260"/>
                  </a:lnTo>
                  <a:lnTo>
                    <a:pt x="215906" y="153260"/>
                  </a:lnTo>
                  <a:lnTo>
                    <a:pt x="215906" y="154938"/>
                  </a:lnTo>
                  <a:lnTo>
                    <a:pt x="211991" y="154938"/>
                  </a:lnTo>
                  <a:lnTo>
                    <a:pt x="211991" y="153260"/>
                  </a:lnTo>
                  <a:lnTo>
                    <a:pt x="210313" y="153260"/>
                  </a:lnTo>
                  <a:lnTo>
                    <a:pt x="210313" y="151582"/>
                  </a:lnTo>
                  <a:lnTo>
                    <a:pt x="208635" y="151582"/>
                  </a:lnTo>
                  <a:lnTo>
                    <a:pt x="208635" y="153260"/>
                  </a:lnTo>
                  <a:lnTo>
                    <a:pt x="206957" y="153260"/>
                  </a:lnTo>
                  <a:lnTo>
                    <a:pt x="206957" y="151582"/>
                  </a:lnTo>
                  <a:lnTo>
                    <a:pt x="205279" y="151582"/>
                  </a:lnTo>
                  <a:lnTo>
                    <a:pt x="205279" y="149345"/>
                  </a:lnTo>
                  <a:lnTo>
                    <a:pt x="203601" y="149345"/>
                  </a:lnTo>
                  <a:lnTo>
                    <a:pt x="203601" y="151582"/>
                  </a:lnTo>
                  <a:lnTo>
                    <a:pt x="201363" y="151582"/>
                  </a:lnTo>
                  <a:lnTo>
                    <a:pt x="199685" y="153260"/>
                  </a:lnTo>
                  <a:lnTo>
                    <a:pt x="199685" y="158294"/>
                  </a:lnTo>
                  <a:lnTo>
                    <a:pt x="196329" y="158294"/>
                  </a:lnTo>
                  <a:lnTo>
                    <a:pt x="196329" y="160531"/>
                  </a:lnTo>
                  <a:lnTo>
                    <a:pt x="194651" y="160531"/>
                  </a:lnTo>
                  <a:lnTo>
                    <a:pt x="194651" y="165566"/>
                  </a:lnTo>
                  <a:lnTo>
                    <a:pt x="185702" y="165566"/>
                  </a:lnTo>
                  <a:lnTo>
                    <a:pt x="183464" y="163887"/>
                  </a:lnTo>
                  <a:lnTo>
                    <a:pt x="180108" y="163887"/>
                  </a:lnTo>
                  <a:lnTo>
                    <a:pt x="180108" y="162209"/>
                  </a:lnTo>
                  <a:lnTo>
                    <a:pt x="166125" y="162209"/>
                  </a:lnTo>
                  <a:lnTo>
                    <a:pt x="166125" y="160531"/>
                  </a:lnTo>
                  <a:lnTo>
                    <a:pt x="163887" y="160531"/>
                  </a:lnTo>
                  <a:lnTo>
                    <a:pt x="163887" y="162209"/>
                  </a:lnTo>
                  <a:lnTo>
                    <a:pt x="160531" y="162209"/>
                  </a:lnTo>
                  <a:lnTo>
                    <a:pt x="160531" y="160531"/>
                  </a:lnTo>
                  <a:lnTo>
                    <a:pt x="158853" y="160531"/>
                  </a:lnTo>
                  <a:lnTo>
                    <a:pt x="158853" y="158294"/>
                  </a:lnTo>
                  <a:lnTo>
                    <a:pt x="146548" y="158294"/>
                  </a:lnTo>
                  <a:lnTo>
                    <a:pt x="146548" y="156616"/>
                  </a:lnTo>
                  <a:lnTo>
                    <a:pt x="144310" y="154938"/>
                  </a:lnTo>
                  <a:lnTo>
                    <a:pt x="144310" y="153260"/>
                  </a:lnTo>
                  <a:lnTo>
                    <a:pt x="142632" y="153260"/>
                  </a:lnTo>
                  <a:lnTo>
                    <a:pt x="142632" y="151582"/>
                  </a:lnTo>
                  <a:lnTo>
                    <a:pt x="140954" y="151582"/>
                  </a:lnTo>
                  <a:lnTo>
                    <a:pt x="140954" y="149345"/>
                  </a:lnTo>
                  <a:lnTo>
                    <a:pt x="139276" y="149345"/>
                  </a:lnTo>
                  <a:lnTo>
                    <a:pt x="139276" y="147667"/>
                  </a:lnTo>
                  <a:lnTo>
                    <a:pt x="135361" y="147667"/>
                  </a:lnTo>
                  <a:lnTo>
                    <a:pt x="135361" y="145989"/>
                  </a:lnTo>
                  <a:lnTo>
                    <a:pt x="132005" y="145989"/>
                  </a:lnTo>
                  <a:lnTo>
                    <a:pt x="132005" y="144310"/>
                  </a:lnTo>
                  <a:lnTo>
                    <a:pt x="130327" y="144310"/>
                  </a:lnTo>
                  <a:lnTo>
                    <a:pt x="130327" y="142632"/>
                  </a:lnTo>
                  <a:lnTo>
                    <a:pt x="119699" y="142632"/>
                  </a:lnTo>
                  <a:lnTo>
                    <a:pt x="118021" y="144310"/>
                  </a:lnTo>
                  <a:lnTo>
                    <a:pt x="115784" y="144310"/>
                  </a:lnTo>
                  <a:lnTo>
                    <a:pt x="115784" y="145989"/>
                  </a:lnTo>
                  <a:lnTo>
                    <a:pt x="112428" y="145989"/>
                  </a:lnTo>
                  <a:lnTo>
                    <a:pt x="112428" y="147667"/>
                  </a:lnTo>
                  <a:lnTo>
                    <a:pt x="110750" y="149345"/>
                  </a:lnTo>
                  <a:lnTo>
                    <a:pt x="110750" y="151582"/>
                  </a:lnTo>
                  <a:lnTo>
                    <a:pt x="109072" y="151582"/>
                  </a:lnTo>
                  <a:lnTo>
                    <a:pt x="109072" y="153260"/>
                  </a:lnTo>
                  <a:lnTo>
                    <a:pt x="106834" y="153260"/>
                  </a:lnTo>
                  <a:lnTo>
                    <a:pt x="106834" y="154938"/>
                  </a:lnTo>
                  <a:lnTo>
                    <a:pt x="105156" y="154938"/>
                  </a:lnTo>
                  <a:lnTo>
                    <a:pt x="105156" y="160531"/>
                  </a:lnTo>
                  <a:lnTo>
                    <a:pt x="100122" y="160531"/>
                  </a:lnTo>
                  <a:lnTo>
                    <a:pt x="100122" y="165566"/>
                  </a:lnTo>
                  <a:lnTo>
                    <a:pt x="101800" y="165566"/>
                  </a:lnTo>
                  <a:lnTo>
                    <a:pt x="101800" y="171159"/>
                  </a:lnTo>
                  <a:lnTo>
                    <a:pt x="100122" y="171159"/>
                  </a:lnTo>
                  <a:lnTo>
                    <a:pt x="100122" y="180108"/>
                  </a:lnTo>
                  <a:lnTo>
                    <a:pt x="85579" y="180108"/>
                  </a:lnTo>
                  <a:lnTo>
                    <a:pt x="83901" y="177871"/>
                  </a:lnTo>
                  <a:lnTo>
                    <a:pt x="83901" y="180108"/>
                  </a:lnTo>
                  <a:lnTo>
                    <a:pt x="82223" y="180108"/>
                  </a:lnTo>
                  <a:lnTo>
                    <a:pt x="82223" y="177871"/>
                  </a:lnTo>
                  <a:lnTo>
                    <a:pt x="76630" y="177871"/>
                  </a:lnTo>
                  <a:lnTo>
                    <a:pt x="74952" y="176193"/>
                  </a:lnTo>
                  <a:lnTo>
                    <a:pt x="71596" y="176193"/>
                  </a:lnTo>
                  <a:lnTo>
                    <a:pt x="71596" y="177871"/>
                  </a:lnTo>
                  <a:lnTo>
                    <a:pt x="67680" y="177871"/>
                  </a:lnTo>
                  <a:lnTo>
                    <a:pt x="67680" y="180108"/>
                  </a:lnTo>
                  <a:lnTo>
                    <a:pt x="62646" y="180108"/>
                  </a:lnTo>
                  <a:lnTo>
                    <a:pt x="58731" y="177871"/>
                  </a:lnTo>
                  <a:lnTo>
                    <a:pt x="58731" y="180108"/>
                  </a:lnTo>
                  <a:lnTo>
                    <a:pt x="53697" y="180108"/>
                  </a:lnTo>
                  <a:lnTo>
                    <a:pt x="52019" y="181786"/>
                  </a:lnTo>
                  <a:lnTo>
                    <a:pt x="52019" y="189058"/>
                  </a:lnTo>
                  <a:lnTo>
                    <a:pt x="49782" y="190736"/>
                  </a:lnTo>
                  <a:lnTo>
                    <a:pt x="49782" y="194092"/>
                  </a:lnTo>
                  <a:lnTo>
                    <a:pt x="52019" y="195770"/>
                  </a:lnTo>
                  <a:lnTo>
                    <a:pt x="49782" y="197448"/>
                  </a:lnTo>
                  <a:lnTo>
                    <a:pt x="48103" y="199685"/>
                  </a:lnTo>
                  <a:lnTo>
                    <a:pt x="46425" y="203041"/>
                  </a:lnTo>
                  <a:lnTo>
                    <a:pt x="46425" y="206398"/>
                  </a:lnTo>
                  <a:lnTo>
                    <a:pt x="43069" y="21199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E314969-A397-F9DA-3E26-D527CB12E9B8}"/>
                </a:ext>
              </a:extLst>
            </p:cNvPr>
            <p:cNvSpPr/>
            <p:nvPr/>
          </p:nvSpPr>
          <p:spPr>
            <a:xfrm>
              <a:off x="4922529" y="3696306"/>
              <a:ext cx="252822" cy="397692"/>
            </a:xfrm>
            <a:custGeom>
              <a:avLst/>
              <a:gdLst>
                <a:gd name="csX0" fmla="*/ 55375 w 252822"/>
                <a:gd name="csY0" fmla="*/ 397693 h 397692"/>
                <a:gd name="csX1" fmla="*/ 55375 w 252822"/>
                <a:gd name="csY1" fmla="*/ 393777 h 397692"/>
                <a:gd name="csX2" fmla="*/ 51459 w 252822"/>
                <a:gd name="csY2" fmla="*/ 396015 h 397692"/>
                <a:gd name="csX3" fmla="*/ 49781 w 252822"/>
                <a:gd name="csY3" fmla="*/ 393777 h 397692"/>
                <a:gd name="csX4" fmla="*/ 51459 w 252822"/>
                <a:gd name="csY4" fmla="*/ 393777 h 397692"/>
                <a:gd name="csX5" fmla="*/ 51459 w 252822"/>
                <a:gd name="csY5" fmla="*/ 388743 h 397692"/>
                <a:gd name="csX6" fmla="*/ 49781 w 252822"/>
                <a:gd name="csY6" fmla="*/ 388743 h 397692"/>
                <a:gd name="csX7" fmla="*/ 49781 w 252822"/>
                <a:gd name="csY7" fmla="*/ 387065 h 397692"/>
                <a:gd name="csX8" fmla="*/ 48103 w 252822"/>
                <a:gd name="csY8" fmla="*/ 387065 h 397692"/>
                <a:gd name="csX9" fmla="*/ 48103 w 252822"/>
                <a:gd name="csY9" fmla="*/ 383150 h 397692"/>
                <a:gd name="csX10" fmla="*/ 46425 w 252822"/>
                <a:gd name="csY10" fmla="*/ 383150 h 397692"/>
                <a:gd name="csX11" fmla="*/ 46425 w 252822"/>
                <a:gd name="csY11" fmla="*/ 381472 h 397692"/>
                <a:gd name="csX12" fmla="*/ 44188 w 252822"/>
                <a:gd name="csY12" fmla="*/ 376438 h 397692"/>
                <a:gd name="csX13" fmla="*/ 44188 w 252822"/>
                <a:gd name="csY13" fmla="*/ 372522 h 397692"/>
                <a:gd name="csX14" fmla="*/ 42510 w 252822"/>
                <a:gd name="csY14" fmla="*/ 372522 h 397692"/>
                <a:gd name="csX15" fmla="*/ 42510 w 252822"/>
                <a:gd name="csY15" fmla="*/ 370844 h 397692"/>
                <a:gd name="csX16" fmla="*/ 40832 w 252822"/>
                <a:gd name="csY16" fmla="*/ 370844 h 397692"/>
                <a:gd name="csX17" fmla="*/ 40832 w 252822"/>
                <a:gd name="csY17" fmla="*/ 369166 h 397692"/>
                <a:gd name="csX18" fmla="*/ 39154 w 252822"/>
                <a:gd name="csY18" fmla="*/ 369166 h 397692"/>
                <a:gd name="csX19" fmla="*/ 39154 w 252822"/>
                <a:gd name="csY19" fmla="*/ 367488 h 397692"/>
                <a:gd name="csX20" fmla="*/ 37476 w 252822"/>
                <a:gd name="csY20" fmla="*/ 367488 h 397692"/>
                <a:gd name="csX21" fmla="*/ 37476 w 252822"/>
                <a:gd name="csY21" fmla="*/ 365251 h 397692"/>
                <a:gd name="csX22" fmla="*/ 35239 w 252822"/>
                <a:gd name="csY22" fmla="*/ 365251 h 397692"/>
                <a:gd name="csX23" fmla="*/ 35239 w 252822"/>
                <a:gd name="csY23" fmla="*/ 363573 h 397692"/>
                <a:gd name="csX24" fmla="*/ 31882 w 252822"/>
                <a:gd name="csY24" fmla="*/ 363573 h 397692"/>
                <a:gd name="csX25" fmla="*/ 30204 w 252822"/>
                <a:gd name="csY25" fmla="*/ 361895 h 397692"/>
                <a:gd name="csX26" fmla="*/ 28526 w 252822"/>
                <a:gd name="csY26" fmla="*/ 358539 h 397692"/>
                <a:gd name="csX27" fmla="*/ 24611 w 252822"/>
                <a:gd name="csY27" fmla="*/ 358539 h 397692"/>
                <a:gd name="csX28" fmla="*/ 24611 w 252822"/>
                <a:gd name="csY28" fmla="*/ 356861 h 397692"/>
                <a:gd name="csX29" fmla="*/ 22933 w 252822"/>
                <a:gd name="csY29" fmla="*/ 356861 h 397692"/>
                <a:gd name="csX30" fmla="*/ 22933 w 252822"/>
                <a:gd name="csY30" fmla="*/ 354623 h 397692"/>
                <a:gd name="csX31" fmla="*/ 21255 w 252822"/>
                <a:gd name="csY31" fmla="*/ 354623 h 397692"/>
                <a:gd name="csX32" fmla="*/ 21255 w 252822"/>
                <a:gd name="csY32" fmla="*/ 352945 h 397692"/>
                <a:gd name="csX33" fmla="*/ 22933 w 252822"/>
                <a:gd name="csY33" fmla="*/ 352945 h 397692"/>
                <a:gd name="csX34" fmla="*/ 22933 w 252822"/>
                <a:gd name="csY34" fmla="*/ 351267 h 397692"/>
                <a:gd name="csX35" fmla="*/ 19577 w 252822"/>
                <a:gd name="csY35" fmla="*/ 351267 h 397692"/>
                <a:gd name="csX36" fmla="*/ 19577 w 252822"/>
                <a:gd name="csY36" fmla="*/ 349589 h 397692"/>
                <a:gd name="csX37" fmla="*/ 17899 w 252822"/>
                <a:gd name="csY37" fmla="*/ 347911 h 397692"/>
                <a:gd name="csX38" fmla="*/ 15662 w 252822"/>
                <a:gd name="csY38" fmla="*/ 347911 h 397692"/>
                <a:gd name="csX39" fmla="*/ 15662 w 252822"/>
                <a:gd name="csY39" fmla="*/ 345674 h 397692"/>
                <a:gd name="csX40" fmla="*/ 13984 w 252822"/>
                <a:gd name="csY40" fmla="*/ 343996 h 397692"/>
                <a:gd name="csX41" fmla="*/ 13984 w 252822"/>
                <a:gd name="csY41" fmla="*/ 340640 h 397692"/>
                <a:gd name="csX42" fmla="*/ 15662 w 252822"/>
                <a:gd name="csY42" fmla="*/ 338962 h 397692"/>
                <a:gd name="csX43" fmla="*/ 17899 w 252822"/>
                <a:gd name="csY43" fmla="*/ 338962 h 397692"/>
                <a:gd name="csX44" fmla="*/ 17899 w 252822"/>
                <a:gd name="csY44" fmla="*/ 335046 h 397692"/>
                <a:gd name="csX45" fmla="*/ 31882 w 252822"/>
                <a:gd name="csY45" fmla="*/ 335046 h 397692"/>
                <a:gd name="csX46" fmla="*/ 31882 w 252822"/>
                <a:gd name="csY46" fmla="*/ 336724 h 397692"/>
                <a:gd name="csX47" fmla="*/ 33561 w 252822"/>
                <a:gd name="csY47" fmla="*/ 336724 h 397692"/>
                <a:gd name="csX48" fmla="*/ 35239 w 252822"/>
                <a:gd name="csY48" fmla="*/ 335046 h 397692"/>
                <a:gd name="csX49" fmla="*/ 46425 w 252822"/>
                <a:gd name="csY49" fmla="*/ 335046 h 397692"/>
                <a:gd name="csX50" fmla="*/ 46425 w 252822"/>
                <a:gd name="csY50" fmla="*/ 336724 h 397692"/>
                <a:gd name="csX51" fmla="*/ 49781 w 252822"/>
                <a:gd name="csY51" fmla="*/ 336724 h 397692"/>
                <a:gd name="csX52" fmla="*/ 49781 w 252822"/>
                <a:gd name="csY52" fmla="*/ 335046 h 397692"/>
                <a:gd name="csX53" fmla="*/ 53138 w 252822"/>
                <a:gd name="csY53" fmla="*/ 335046 h 397692"/>
                <a:gd name="csX54" fmla="*/ 53138 w 252822"/>
                <a:gd name="csY54" fmla="*/ 333368 h 397692"/>
                <a:gd name="csX55" fmla="*/ 49781 w 252822"/>
                <a:gd name="csY55" fmla="*/ 333368 h 397692"/>
                <a:gd name="csX56" fmla="*/ 49781 w 252822"/>
                <a:gd name="csY56" fmla="*/ 330012 h 397692"/>
                <a:gd name="csX57" fmla="*/ 46425 w 252822"/>
                <a:gd name="csY57" fmla="*/ 330012 h 397692"/>
                <a:gd name="csX58" fmla="*/ 46425 w 252822"/>
                <a:gd name="csY58" fmla="*/ 328334 h 397692"/>
                <a:gd name="csX59" fmla="*/ 44188 w 252822"/>
                <a:gd name="csY59" fmla="*/ 328334 h 397692"/>
                <a:gd name="csX60" fmla="*/ 44188 w 252822"/>
                <a:gd name="csY60" fmla="*/ 322741 h 397692"/>
                <a:gd name="csX61" fmla="*/ 40832 w 252822"/>
                <a:gd name="csY61" fmla="*/ 322741 h 397692"/>
                <a:gd name="csX62" fmla="*/ 40832 w 252822"/>
                <a:gd name="csY62" fmla="*/ 317147 h 397692"/>
                <a:gd name="csX63" fmla="*/ 39154 w 252822"/>
                <a:gd name="csY63" fmla="*/ 317147 h 397692"/>
                <a:gd name="csX64" fmla="*/ 39154 w 252822"/>
                <a:gd name="csY64" fmla="*/ 310435 h 397692"/>
                <a:gd name="csX65" fmla="*/ 40832 w 252822"/>
                <a:gd name="csY65" fmla="*/ 310435 h 397692"/>
                <a:gd name="csX66" fmla="*/ 40832 w 252822"/>
                <a:gd name="csY66" fmla="*/ 308198 h 397692"/>
                <a:gd name="csX67" fmla="*/ 39154 w 252822"/>
                <a:gd name="csY67" fmla="*/ 308198 h 397692"/>
                <a:gd name="csX68" fmla="*/ 39154 w 252822"/>
                <a:gd name="csY68" fmla="*/ 299808 h 397692"/>
                <a:gd name="csX69" fmla="*/ 40832 w 252822"/>
                <a:gd name="csY69" fmla="*/ 299808 h 397692"/>
                <a:gd name="csX70" fmla="*/ 40832 w 252822"/>
                <a:gd name="csY70" fmla="*/ 297570 h 397692"/>
                <a:gd name="csX71" fmla="*/ 39154 w 252822"/>
                <a:gd name="csY71" fmla="*/ 297570 h 397692"/>
                <a:gd name="csX72" fmla="*/ 40832 w 252822"/>
                <a:gd name="csY72" fmla="*/ 295892 h 397692"/>
                <a:gd name="csX73" fmla="*/ 39154 w 252822"/>
                <a:gd name="csY73" fmla="*/ 295892 h 397692"/>
                <a:gd name="csX74" fmla="*/ 39154 w 252822"/>
                <a:gd name="csY74" fmla="*/ 292536 h 397692"/>
                <a:gd name="csX75" fmla="*/ 40832 w 252822"/>
                <a:gd name="csY75" fmla="*/ 292536 h 397692"/>
                <a:gd name="csX76" fmla="*/ 40832 w 252822"/>
                <a:gd name="csY76" fmla="*/ 290858 h 397692"/>
                <a:gd name="csX77" fmla="*/ 39154 w 252822"/>
                <a:gd name="csY77" fmla="*/ 290858 h 397692"/>
                <a:gd name="csX78" fmla="*/ 39154 w 252822"/>
                <a:gd name="csY78" fmla="*/ 283587 h 397692"/>
                <a:gd name="csX79" fmla="*/ 37476 w 252822"/>
                <a:gd name="csY79" fmla="*/ 283587 h 397692"/>
                <a:gd name="csX80" fmla="*/ 37476 w 252822"/>
                <a:gd name="csY80" fmla="*/ 285265 h 397692"/>
                <a:gd name="csX81" fmla="*/ 35239 w 252822"/>
                <a:gd name="csY81" fmla="*/ 285265 h 397692"/>
                <a:gd name="csX82" fmla="*/ 35239 w 252822"/>
                <a:gd name="csY82" fmla="*/ 276315 h 397692"/>
                <a:gd name="csX83" fmla="*/ 33561 w 252822"/>
                <a:gd name="csY83" fmla="*/ 276315 h 397692"/>
                <a:gd name="csX84" fmla="*/ 33561 w 252822"/>
                <a:gd name="csY84" fmla="*/ 271281 h 397692"/>
                <a:gd name="csX85" fmla="*/ 31882 w 252822"/>
                <a:gd name="csY85" fmla="*/ 269044 h 397692"/>
                <a:gd name="csX86" fmla="*/ 28526 w 252822"/>
                <a:gd name="csY86" fmla="*/ 269044 h 397692"/>
                <a:gd name="csX87" fmla="*/ 28526 w 252822"/>
                <a:gd name="csY87" fmla="*/ 267366 h 397692"/>
                <a:gd name="csX88" fmla="*/ 26848 w 252822"/>
                <a:gd name="csY88" fmla="*/ 267366 h 397692"/>
                <a:gd name="csX89" fmla="*/ 26848 w 252822"/>
                <a:gd name="csY89" fmla="*/ 262332 h 397692"/>
                <a:gd name="csX90" fmla="*/ 24611 w 252822"/>
                <a:gd name="csY90" fmla="*/ 260094 h 397692"/>
                <a:gd name="csX91" fmla="*/ 15662 w 252822"/>
                <a:gd name="csY91" fmla="*/ 260094 h 397692"/>
                <a:gd name="csX92" fmla="*/ 13984 w 252822"/>
                <a:gd name="csY92" fmla="*/ 258416 h 397692"/>
                <a:gd name="csX93" fmla="*/ 10627 w 252822"/>
                <a:gd name="csY93" fmla="*/ 253382 h 397692"/>
                <a:gd name="csX94" fmla="*/ 8949 w 252822"/>
                <a:gd name="csY94" fmla="*/ 249467 h 397692"/>
                <a:gd name="csX95" fmla="*/ 6712 w 252822"/>
                <a:gd name="csY95" fmla="*/ 246111 h 397692"/>
                <a:gd name="csX96" fmla="*/ 5034 w 252822"/>
                <a:gd name="csY96" fmla="*/ 244433 h 397692"/>
                <a:gd name="csX97" fmla="*/ 3356 w 252822"/>
                <a:gd name="csY97" fmla="*/ 238839 h 397692"/>
                <a:gd name="csX98" fmla="*/ 3356 w 252822"/>
                <a:gd name="csY98" fmla="*/ 233805 h 397692"/>
                <a:gd name="csX99" fmla="*/ 1678 w 252822"/>
                <a:gd name="csY99" fmla="*/ 229890 h 397692"/>
                <a:gd name="csX100" fmla="*/ 1678 w 252822"/>
                <a:gd name="csY100" fmla="*/ 228212 h 397692"/>
                <a:gd name="csX101" fmla="*/ 0 w 252822"/>
                <a:gd name="csY101" fmla="*/ 226534 h 397692"/>
                <a:gd name="csX102" fmla="*/ 3356 w 252822"/>
                <a:gd name="csY102" fmla="*/ 226534 h 397692"/>
                <a:gd name="csX103" fmla="*/ 3356 w 252822"/>
                <a:gd name="csY103" fmla="*/ 224856 h 397692"/>
                <a:gd name="csX104" fmla="*/ 5034 w 252822"/>
                <a:gd name="csY104" fmla="*/ 224856 h 397692"/>
                <a:gd name="csX105" fmla="*/ 5034 w 252822"/>
                <a:gd name="csY105" fmla="*/ 222618 h 397692"/>
                <a:gd name="csX106" fmla="*/ 6712 w 252822"/>
                <a:gd name="csY106" fmla="*/ 222618 h 397692"/>
                <a:gd name="csX107" fmla="*/ 5034 w 252822"/>
                <a:gd name="csY107" fmla="*/ 220940 h 397692"/>
                <a:gd name="csX108" fmla="*/ 8949 w 252822"/>
                <a:gd name="csY108" fmla="*/ 220940 h 397692"/>
                <a:gd name="csX109" fmla="*/ 8949 w 252822"/>
                <a:gd name="csY109" fmla="*/ 215906 h 397692"/>
                <a:gd name="csX110" fmla="*/ 10627 w 252822"/>
                <a:gd name="csY110" fmla="*/ 210313 h 397692"/>
                <a:gd name="csX111" fmla="*/ 13984 w 252822"/>
                <a:gd name="csY111" fmla="*/ 208635 h 397692"/>
                <a:gd name="csX112" fmla="*/ 13984 w 252822"/>
                <a:gd name="csY112" fmla="*/ 206957 h 397692"/>
                <a:gd name="csX113" fmla="*/ 15662 w 252822"/>
                <a:gd name="csY113" fmla="*/ 205279 h 397692"/>
                <a:gd name="csX114" fmla="*/ 17899 w 252822"/>
                <a:gd name="csY114" fmla="*/ 203041 h 397692"/>
                <a:gd name="csX115" fmla="*/ 19577 w 252822"/>
                <a:gd name="csY115" fmla="*/ 199685 h 397692"/>
                <a:gd name="csX116" fmla="*/ 21255 w 252822"/>
                <a:gd name="csY116" fmla="*/ 198007 h 397692"/>
                <a:gd name="csX117" fmla="*/ 22933 w 252822"/>
                <a:gd name="csY117" fmla="*/ 194092 h 397692"/>
                <a:gd name="csX118" fmla="*/ 28526 w 252822"/>
                <a:gd name="csY118" fmla="*/ 189058 h 397692"/>
                <a:gd name="csX119" fmla="*/ 31882 w 252822"/>
                <a:gd name="csY119" fmla="*/ 185702 h 397692"/>
                <a:gd name="csX120" fmla="*/ 37476 w 252822"/>
                <a:gd name="csY120" fmla="*/ 181786 h 397692"/>
                <a:gd name="csX121" fmla="*/ 39154 w 252822"/>
                <a:gd name="csY121" fmla="*/ 180108 h 397692"/>
                <a:gd name="csX122" fmla="*/ 49781 w 252822"/>
                <a:gd name="csY122" fmla="*/ 169481 h 397692"/>
                <a:gd name="csX123" fmla="*/ 51459 w 252822"/>
                <a:gd name="csY123" fmla="*/ 163887 h 397692"/>
                <a:gd name="csX124" fmla="*/ 51459 w 252822"/>
                <a:gd name="csY124" fmla="*/ 114106 h 397692"/>
                <a:gd name="csX125" fmla="*/ 53138 w 252822"/>
                <a:gd name="csY125" fmla="*/ 103478 h 397692"/>
                <a:gd name="csX126" fmla="*/ 55375 w 252822"/>
                <a:gd name="csY126" fmla="*/ 94529 h 397692"/>
                <a:gd name="csX127" fmla="*/ 55375 w 252822"/>
                <a:gd name="csY127" fmla="*/ 88936 h 397692"/>
                <a:gd name="csX128" fmla="*/ 57053 w 252822"/>
                <a:gd name="csY128" fmla="*/ 88936 h 397692"/>
                <a:gd name="csX129" fmla="*/ 57053 w 252822"/>
                <a:gd name="csY129" fmla="*/ 87258 h 397692"/>
                <a:gd name="csX130" fmla="*/ 58731 w 252822"/>
                <a:gd name="csY130" fmla="*/ 82223 h 397692"/>
                <a:gd name="csX131" fmla="*/ 62087 w 252822"/>
                <a:gd name="csY131" fmla="*/ 78308 h 397692"/>
                <a:gd name="csX132" fmla="*/ 58731 w 252822"/>
                <a:gd name="csY132" fmla="*/ 76630 h 397692"/>
                <a:gd name="csX133" fmla="*/ 55375 w 252822"/>
                <a:gd name="csY133" fmla="*/ 76630 h 397692"/>
                <a:gd name="csX134" fmla="*/ 53138 w 252822"/>
                <a:gd name="csY134" fmla="*/ 74952 h 397692"/>
                <a:gd name="csX135" fmla="*/ 53138 w 252822"/>
                <a:gd name="csY135" fmla="*/ 73274 h 397692"/>
                <a:gd name="csX136" fmla="*/ 51459 w 252822"/>
                <a:gd name="csY136" fmla="*/ 73274 h 397692"/>
                <a:gd name="csX137" fmla="*/ 49781 w 252822"/>
                <a:gd name="csY137" fmla="*/ 69359 h 397692"/>
                <a:gd name="csX138" fmla="*/ 49781 w 252822"/>
                <a:gd name="csY138" fmla="*/ 67681 h 397692"/>
                <a:gd name="csX139" fmla="*/ 48103 w 252822"/>
                <a:gd name="csY139" fmla="*/ 67681 h 397692"/>
                <a:gd name="csX140" fmla="*/ 48103 w 252822"/>
                <a:gd name="csY140" fmla="*/ 66003 h 397692"/>
                <a:gd name="csX141" fmla="*/ 49781 w 252822"/>
                <a:gd name="csY141" fmla="*/ 66003 h 397692"/>
                <a:gd name="csX142" fmla="*/ 49781 w 252822"/>
                <a:gd name="csY142" fmla="*/ 60409 h 397692"/>
                <a:gd name="csX143" fmla="*/ 48103 w 252822"/>
                <a:gd name="csY143" fmla="*/ 60409 h 397692"/>
                <a:gd name="csX144" fmla="*/ 48103 w 252822"/>
                <a:gd name="csY144" fmla="*/ 58731 h 397692"/>
                <a:gd name="csX145" fmla="*/ 46425 w 252822"/>
                <a:gd name="csY145" fmla="*/ 55375 h 397692"/>
                <a:gd name="csX146" fmla="*/ 44188 w 252822"/>
                <a:gd name="csY146" fmla="*/ 49782 h 397692"/>
                <a:gd name="csX147" fmla="*/ 42510 w 252822"/>
                <a:gd name="csY147" fmla="*/ 49782 h 397692"/>
                <a:gd name="csX148" fmla="*/ 42510 w 252822"/>
                <a:gd name="csY148" fmla="*/ 35798 h 397692"/>
                <a:gd name="csX149" fmla="*/ 40832 w 252822"/>
                <a:gd name="csY149" fmla="*/ 30205 h 397692"/>
                <a:gd name="csX150" fmla="*/ 40832 w 252822"/>
                <a:gd name="csY150" fmla="*/ 26849 h 397692"/>
                <a:gd name="csX151" fmla="*/ 39154 w 252822"/>
                <a:gd name="csY151" fmla="*/ 14543 h 397692"/>
                <a:gd name="csX152" fmla="*/ 37476 w 252822"/>
                <a:gd name="csY152" fmla="*/ 12306 h 397692"/>
                <a:gd name="csX153" fmla="*/ 37476 w 252822"/>
                <a:gd name="csY153" fmla="*/ 10628 h 397692"/>
                <a:gd name="csX154" fmla="*/ 40832 w 252822"/>
                <a:gd name="csY154" fmla="*/ 10628 h 397692"/>
                <a:gd name="csX155" fmla="*/ 44188 w 252822"/>
                <a:gd name="csY155" fmla="*/ 7272 h 397692"/>
                <a:gd name="csX156" fmla="*/ 46425 w 252822"/>
                <a:gd name="csY156" fmla="*/ 5593 h 397692"/>
                <a:gd name="csX157" fmla="*/ 51459 w 252822"/>
                <a:gd name="csY157" fmla="*/ 3356 h 397692"/>
                <a:gd name="csX158" fmla="*/ 53138 w 252822"/>
                <a:gd name="csY158" fmla="*/ 3356 h 397692"/>
                <a:gd name="csX159" fmla="*/ 58731 w 252822"/>
                <a:gd name="csY159" fmla="*/ 0 h 397692"/>
                <a:gd name="csX160" fmla="*/ 62087 w 252822"/>
                <a:gd name="csY160" fmla="*/ 0 h 397692"/>
                <a:gd name="csX161" fmla="*/ 67680 w 252822"/>
                <a:gd name="csY161" fmla="*/ 1678 h 397692"/>
                <a:gd name="csX162" fmla="*/ 71036 w 252822"/>
                <a:gd name="csY162" fmla="*/ 3356 h 397692"/>
                <a:gd name="csX163" fmla="*/ 74952 w 252822"/>
                <a:gd name="csY163" fmla="*/ 5593 h 397692"/>
                <a:gd name="csX164" fmla="*/ 76630 w 252822"/>
                <a:gd name="csY164" fmla="*/ 7272 h 397692"/>
                <a:gd name="csX165" fmla="*/ 81664 w 252822"/>
                <a:gd name="csY165" fmla="*/ 8950 h 397692"/>
                <a:gd name="csX166" fmla="*/ 85579 w 252822"/>
                <a:gd name="csY166" fmla="*/ 10628 h 397692"/>
                <a:gd name="csX167" fmla="*/ 87257 w 252822"/>
                <a:gd name="csY167" fmla="*/ 12306 h 397692"/>
                <a:gd name="csX168" fmla="*/ 88935 w 252822"/>
                <a:gd name="csY168" fmla="*/ 14543 h 397692"/>
                <a:gd name="csX169" fmla="*/ 103478 w 252822"/>
                <a:gd name="csY169" fmla="*/ 19577 h 397692"/>
                <a:gd name="csX170" fmla="*/ 115784 w 252822"/>
                <a:gd name="csY170" fmla="*/ 25170 h 397692"/>
                <a:gd name="csX171" fmla="*/ 117462 w 252822"/>
                <a:gd name="csY171" fmla="*/ 28527 h 397692"/>
                <a:gd name="csX172" fmla="*/ 124733 w 252822"/>
                <a:gd name="csY172" fmla="*/ 30205 h 397692"/>
                <a:gd name="csX173" fmla="*/ 128089 w 252822"/>
                <a:gd name="csY173" fmla="*/ 31883 h 397692"/>
                <a:gd name="csX174" fmla="*/ 132005 w 252822"/>
                <a:gd name="csY174" fmla="*/ 34120 h 397692"/>
                <a:gd name="csX175" fmla="*/ 133683 w 252822"/>
                <a:gd name="csY175" fmla="*/ 35798 h 397692"/>
                <a:gd name="csX176" fmla="*/ 135361 w 252822"/>
                <a:gd name="csY176" fmla="*/ 35798 h 397692"/>
                <a:gd name="csX177" fmla="*/ 137039 w 252822"/>
                <a:gd name="csY177" fmla="*/ 37476 h 397692"/>
                <a:gd name="csX178" fmla="*/ 144310 w 252822"/>
                <a:gd name="csY178" fmla="*/ 40832 h 397692"/>
                <a:gd name="csX179" fmla="*/ 147666 w 252822"/>
                <a:gd name="csY179" fmla="*/ 43069 h 397692"/>
                <a:gd name="csX180" fmla="*/ 158294 w 252822"/>
                <a:gd name="csY180" fmla="*/ 48104 h 397692"/>
                <a:gd name="csX181" fmla="*/ 165565 w 252822"/>
                <a:gd name="csY181" fmla="*/ 51460 h 397692"/>
                <a:gd name="csX182" fmla="*/ 169481 w 252822"/>
                <a:gd name="csY182" fmla="*/ 53697 h 397692"/>
                <a:gd name="csX183" fmla="*/ 171159 w 252822"/>
                <a:gd name="csY183" fmla="*/ 55375 h 397692"/>
                <a:gd name="csX184" fmla="*/ 181786 w 252822"/>
                <a:gd name="csY184" fmla="*/ 60409 h 397692"/>
                <a:gd name="csX185" fmla="*/ 185142 w 252822"/>
                <a:gd name="csY185" fmla="*/ 64324 h 397692"/>
                <a:gd name="csX186" fmla="*/ 198007 w 252822"/>
                <a:gd name="csY186" fmla="*/ 69359 h 397692"/>
                <a:gd name="csX187" fmla="*/ 213669 w 252822"/>
                <a:gd name="csY187" fmla="*/ 78308 h 397692"/>
                <a:gd name="csX188" fmla="*/ 220940 w 252822"/>
                <a:gd name="csY188" fmla="*/ 83901 h 397692"/>
                <a:gd name="csX189" fmla="*/ 226534 w 252822"/>
                <a:gd name="csY189" fmla="*/ 85580 h 397692"/>
                <a:gd name="csX190" fmla="*/ 229890 w 252822"/>
                <a:gd name="csY190" fmla="*/ 87258 h 397692"/>
                <a:gd name="csX191" fmla="*/ 231568 w 252822"/>
                <a:gd name="csY191" fmla="*/ 88936 h 397692"/>
                <a:gd name="csX192" fmla="*/ 234924 w 252822"/>
                <a:gd name="csY192" fmla="*/ 91173 h 397692"/>
                <a:gd name="csX193" fmla="*/ 247789 w 252822"/>
                <a:gd name="csY193" fmla="*/ 96207 h 397692"/>
                <a:gd name="csX194" fmla="*/ 252823 w 252822"/>
                <a:gd name="csY194" fmla="*/ 100122 h 397692"/>
                <a:gd name="csX195" fmla="*/ 252823 w 252822"/>
                <a:gd name="csY195" fmla="*/ 196330 h 397692"/>
                <a:gd name="csX196" fmla="*/ 249467 w 252822"/>
                <a:gd name="csY196" fmla="*/ 196330 h 397692"/>
                <a:gd name="csX197" fmla="*/ 249467 w 252822"/>
                <a:gd name="csY197" fmla="*/ 194092 h 397692"/>
                <a:gd name="csX198" fmla="*/ 240517 w 252822"/>
                <a:gd name="csY198" fmla="*/ 194092 h 397692"/>
                <a:gd name="csX199" fmla="*/ 240517 w 252822"/>
                <a:gd name="csY199" fmla="*/ 196330 h 397692"/>
                <a:gd name="csX200" fmla="*/ 229890 w 252822"/>
                <a:gd name="csY200" fmla="*/ 196330 h 397692"/>
                <a:gd name="csX201" fmla="*/ 229890 w 252822"/>
                <a:gd name="csY201" fmla="*/ 198007 h 397692"/>
                <a:gd name="csX202" fmla="*/ 228212 w 252822"/>
                <a:gd name="csY202" fmla="*/ 198007 h 397692"/>
                <a:gd name="csX203" fmla="*/ 228212 w 252822"/>
                <a:gd name="csY203" fmla="*/ 201363 h 397692"/>
                <a:gd name="csX204" fmla="*/ 228212 w 252822"/>
                <a:gd name="csY204" fmla="*/ 201363 h 397692"/>
                <a:gd name="csX205" fmla="*/ 228212 w 252822"/>
                <a:gd name="csY205" fmla="*/ 210313 h 397692"/>
                <a:gd name="csX206" fmla="*/ 224296 w 252822"/>
                <a:gd name="csY206" fmla="*/ 210313 h 397692"/>
                <a:gd name="csX207" fmla="*/ 224296 w 252822"/>
                <a:gd name="csY207" fmla="*/ 214228 h 397692"/>
                <a:gd name="csX208" fmla="*/ 222618 w 252822"/>
                <a:gd name="csY208" fmla="*/ 214228 h 397692"/>
                <a:gd name="csX209" fmla="*/ 222618 w 252822"/>
                <a:gd name="csY209" fmla="*/ 215906 h 397692"/>
                <a:gd name="csX210" fmla="*/ 220940 w 252822"/>
                <a:gd name="csY210" fmla="*/ 215906 h 397692"/>
                <a:gd name="csX211" fmla="*/ 222618 w 252822"/>
                <a:gd name="csY211" fmla="*/ 219262 h 397692"/>
                <a:gd name="csX212" fmla="*/ 222618 w 252822"/>
                <a:gd name="csY212" fmla="*/ 220940 h 397692"/>
                <a:gd name="csX213" fmla="*/ 215347 w 252822"/>
                <a:gd name="csY213" fmla="*/ 220940 h 397692"/>
                <a:gd name="csX214" fmla="*/ 215347 w 252822"/>
                <a:gd name="csY214" fmla="*/ 222618 h 397692"/>
                <a:gd name="csX215" fmla="*/ 213669 w 252822"/>
                <a:gd name="csY215" fmla="*/ 222618 h 397692"/>
                <a:gd name="csX216" fmla="*/ 213669 w 252822"/>
                <a:gd name="csY216" fmla="*/ 224856 h 397692"/>
                <a:gd name="csX217" fmla="*/ 215347 w 252822"/>
                <a:gd name="csY217" fmla="*/ 226534 h 397692"/>
                <a:gd name="csX218" fmla="*/ 213669 w 252822"/>
                <a:gd name="csY218" fmla="*/ 226534 h 397692"/>
                <a:gd name="csX219" fmla="*/ 215347 w 252822"/>
                <a:gd name="csY219" fmla="*/ 228212 h 397692"/>
                <a:gd name="csX220" fmla="*/ 215347 w 252822"/>
                <a:gd name="csY220" fmla="*/ 229890 h 397692"/>
                <a:gd name="csX221" fmla="*/ 213669 w 252822"/>
                <a:gd name="csY221" fmla="*/ 229890 h 397692"/>
                <a:gd name="csX222" fmla="*/ 215347 w 252822"/>
                <a:gd name="csY222" fmla="*/ 231568 h 397692"/>
                <a:gd name="csX223" fmla="*/ 217584 w 252822"/>
                <a:gd name="csY223" fmla="*/ 231568 h 397692"/>
                <a:gd name="csX224" fmla="*/ 219262 w 252822"/>
                <a:gd name="csY224" fmla="*/ 233805 h 397692"/>
                <a:gd name="csX225" fmla="*/ 217584 w 252822"/>
                <a:gd name="csY225" fmla="*/ 233805 h 397692"/>
                <a:gd name="csX226" fmla="*/ 217584 w 252822"/>
                <a:gd name="csY226" fmla="*/ 235483 h 397692"/>
                <a:gd name="csX227" fmla="*/ 215347 w 252822"/>
                <a:gd name="csY227" fmla="*/ 237161 h 397692"/>
                <a:gd name="csX228" fmla="*/ 211991 w 252822"/>
                <a:gd name="csY228" fmla="*/ 237161 h 397692"/>
                <a:gd name="csX229" fmla="*/ 211991 w 252822"/>
                <a:gd name="csY229" fmla="*/ 238839 h 397692"/>
                <a:gd name="csX230" fmla="*/ 210313 w 252822"/>
                <a:gd name="csY230" fmla="*/ 238839 h 397692"/>
                <a:gd name="csX231" fmla="*/ 208635 w 252822"/>
                <a:gd name="csY231" fmla="*/ 242755 h 397692"/>
                <a:gd name="csX232" fmla="*/ 206397 w 252822"/>
                <a:gd name="csY232" fmla="*/ 242755 h 397692"/>
                <a:gd name="csX233" fmla="*/ 206397 w 252822"/>
                <a:gd name="csY233" fmla="*/ 246111 h 397692"/>
                <a:gd name="csX234" fmla="*/ 208635 w 252822"/>
                <a:gd name="csY234" fmla="*/ 246111 h 397692"/>
                <a:gd name="csX235" fmla="*/ 208635 w 252822"/>
                <a:gd name="csY235" fmla="*/ 247789 h 397692"/>
                <a:gd name="csX236" fmla="*/ 210313 w 252822"/>
                <a:gd name="csY236" fmla="*/ 247789 h 397692"/>
                <a:gd name="csX237" fmla="*/ 210313 w 252822"/>
                <a:gd name="csY237" fmla="*/ 251145 h 397692"/>
                <a:gd name="csX238" fmla="*/ 211991 w 252822"/>
                <a:gd name="csY238" fmla="*/ 251145 h 397692"/>
                <a:gd name="csX239" fmla="*/ 211991 w 252822"/>
                <a:gd name="csY239" fmla="*/ 255060 h 397692"/>
                <a:gd name="csX240" fmla="*/ 210313 w 252822"/>
                <a:gd name="csY240" fmla="*/ 255060 h 397692"/>
                <a:gd name="csX241" fmla="*/ 210313 w 252822"/>
                <a:gd name="csY241" fmla="*/ 256738 h 397692"/>
                <a:gd name="csX242" fmla="*/ 208635 w 252822"/>
                <a:gd name="csY242" fmla="*/ 256738 h 397692"/>
                <a:gd name="csX243" fmla="*/ 208635 w 252822"/>
                <a:gd name="csY243" fmla="*/ 258416 h 397692"/>
                <a:gd name="csX244" fmla="*/ 204719 w 252822"/>
                <a:gd name="csY244" fmla="*/ 258416 h 397692"/>
                <a:gd name="csX245" fmla="*/ 204719 w 252822"/>
                <a:gd name="csY245" fmla="*/ 260094 h 397692"/>
                <a:gd name="csX246" fmla="*/ 203041 w 252822"/>
                <a:gd name="csY246" fmla="*/ 260094 h 397692"/>
                <a:gd name="csX247" fmla="*/ 203041 w 252822"/>
                <a:gd name="csY247" fmla="*/ 262332 h 397692"/>
                <a:gd name="csX248" fmla="*/ 201363 w 252822"/>
                <a:gd name="csY248" fmla="*/ 262332 h 397692"/>
                <a:gd name="csX249" fmla="*/ 201363 w 252822"/>
                <a:gd name="csY249" fmla="*/ 269044 h 397692"/>
                <a:gd name="csX250" fmla="*/ 203041 w 252822"/>
                <a:gd name="csY250" fmla="*/ 271281 h 397692"/>
                <a:gd name="csX251" fmla="*/ 208635 w 252822"/>
                <a:gd name="csY251" fmla="*/ 271281 h 397692"/>
                <a:gd name="csX252" fmla="*/ 208635 w 252822"/>
                <a:gd name="csY252" fmla="*/ 269044 h 397692"/>
                <a:gd name="csX253" fmla="*/ 210313 w 252822"/>
                <a:gd name="csY253" fmla="*/ 269044 h 397692"/>
                <a:gd name="csX254" fmla="*/ 210313 w 252822"/>
                <a:gd name="csY254" fmla="*/ 267366 h 397692"/>
                <a:gd name="csX255" fmla="*/ 211991 w 252822"/>
                <a:gd name="csY255" fmla="*/ 269044 h 397692"/>
                <a:gd name="csX256" fmla="*/ 213669 w 252822"/>
                <a:gd name="csY256" fmla="*/ 271281 h 397692"/>
                <a:gd name="csX257" fmla="*/ 215347 w 252822"/>
                <a:gd name="csY257" fmla="*/ 271281 h 397692"/>
                <a:gd name="csX258" fmla="*/ 215347 w 252822"/>
                <a:gd name="csY258" fmla="*/ 274637 h 397692"/>
                <a:gd name="csX259" fmla="*/ 213669 w 252822"/>
                <a:gd name="csY259" fmla="*/ 274637 h 397692"/>
                <a:gd name="csX260" fmla="*/ 213669 w 252822"/>
                <a:gd name="csY260" fmla="*/ 277993 h 397692"/>
                <a:gd name="csX261" fmla="*/ 215347 w 252822"/>
                <a:gd name="csY261" fmla="*/ 277993 h 397692"/>
                <a:gd name="csX262" fmla="*/ 215347 w 252822"/>
                <a:gd name="csY262" fmla="*/ 281909 h 397692"/>
                <a:gd name="csX263" fmla="*/ 217584 w 252822"/>
                <a:gd name="csY263" fmla="*/ 281909 h 397692"/>
                <a:gd name="csX264" fmla="*/ 217584 w 252822"/>
                <a:gd name="csY264" fmla="*/ 285265 h 397692"/>
                <a:gd name="csX265" fmla="*/ 219262 w 252822"/>
                <a:gd name="csY265" fmla="*/ 285265 h 397692"/>
                <a:gd name="csX266" fmla="*/ 219262 w 252822"/>
                <a:gd name="csY266" fmla="*/ 290858 h 397692"/>
                <a:gd name="csX267" fmla="*/ 217584 w 252822"/>
                <a:gd name="csY267" fmla="*/ 294214 h 397692"/>
                <a:gd name="csX268" fmla="*/ 217584 w 252822"/>
                <a:gd name="csY268" fmla="*/ 295892 h 397692"/>
                <a:gd name="csX269" fmla="*/ 219262 w 252822"/>
                <a:gd name="csY269" fmla="*/ 297570 h 397692"/>
                <a:gd name="csX270" fmla="*/ 220940 w 252822"/>
                <a:gd name="csY270" fmla="*/ 297570 h 397692"/>
                <a:gd name="csX271" fmla="*/ 222618 w 252822"/>
                <a:gd name="csY271" fmla="*/ 299808 h 397692"/>
                <a:gd name="csX272" fmla="*/ 222618 w 252822"/>
                <a:gd name="csY272" fmla="*/ 301486 h 397692"/>
                <a:gd name="csX273" fmla="*/ 224296 w 252822"/>
                <a:gd name="csY273" fmla="*/ 299808 h 397692"/>
                <a:gd name="csX274" fmla="*/ 228212 w 252822"/>
                <a:gd name="csY274" fmla="*/ 299808 h 397692"/>
                <a:gd name="csX275" fmla="*/ 228212 w 252822"/>
                <a:gd name="csY275" fmla="*/ 308198 h 397692"/>
                <a:gd name="csX276" fmla="*/ 226534 w 252822"/>
                <a:gd name="csY276" fmla="*/ 312113 h 397692"/>
                <a:gd name="csX277" fmla="*/ 220940 w 252822"/>
                <a:gd name="csY277" fmla="*/ 312113 h 397692"/>
                <a:gd name="csX278" fmla="*/ 220940 w 252822"/>
                <a:gd name="csY278" fmla="*/ 310435 h 397692"/>
                <a:gd name="csX279" fmla="*/ 219262 w 252822"/>
                <a:gd name="csY279" fmla="*/ 310435 h 397692"/>
                <a:gd name="csX280" fmla="*/ 217584 w 252822"/>
                <a:gd name="csY280" fmla="*/ 312113 h 397692"/>
                <a:gd name="csX281" fmla="*/ 217584 w 252822"/>
                <a:gd name="csY281" fmla="*/ 310435 h 397692"/>
                <a:gd name="csX282" fmla="*/ 215347 w 252822"/>
                <a:gd name="csY282" fmla="*/ 310435 h 397692"/>
                <a:gd name="csX283" fmla="*/ 213669 w 252822"/>
                <a:gd name="csY283" fmla="*/ 312113 h 397692"/>
                <a:gd name="csX284" fmla="*/ 210313 w 252822"/>
                <a:gd name="csY284" fmla="*/ 312113 h 397692"/>
                <a:gd name="csX285" fmla="*/ 210313 w 252822"/>
                <a:gd name="csY285" fmla="*/ 313791 h 397692"/>
                <a:gd name="csX286" fmla="*/ 206397 w 252822"/>
                <a:gd name="csY286" fmla="*/ 313791 h 397692"/>
                <a:gd name="csX287" fmla="*/ 204719 w 252822"/>
                <a:gd name="csY287" fmla="*/ 312113 h 397692"/>
                <a:gd name="csX288" fmla="*/ 204719 w 252822"/>
                <a:gd name="csY288" fmla="*/ 315469 h 397692"/>
                <a:gd name="csX289" fmla="*/ 203041 w 252822"/>
                <a:gd name="csY289" fmla="*/ 315469 h 397692"/>
                <a:gd name="csX290" fmla="*/ 203041 w 252822"/>
                <a:gd name="csY290" fmla="*/ 313791 h 397692"/>
                <a:gd name="csX291" fmla="*/ 201363 w 252822"/>
                <a:gd name="csY291" fmla="*/ 313791 h 397692"/>
                <a:gd name="csX292" fmla="*/ 201363 w 252822"/>
                <a:gd name="csY292" fmla="*/ 315469 h 397692"/>
                <a:gd name="csX293" fmla="*/ 199685 w 252822"/>
                <a:gd name="csY293" fmla="*/ 315469 h 397692"/>
                <a:gd name="csX294" fmla="*/ 199685 w 252822"/>
                <a:gd name="csY294" fmla="*/ 321063 h 397692"/>
                <a:gd name="csX295" fmla="*/ 198007 w 252822"/>
                <a:gd name="csY295" fmla="*/ 321063 h 397692"/>
                <a:gd name="csX296" fmla="*/ 198007 w 252822"/>
                <a:gd name="csY296" fmla="*/ 322741 h 397692"/>
                <a:gd name="csX297" fmla="*/ 199685 w 252822"/>
                <a:gd name="csY297" fmla="*/ 322741 h 397692"/>
                <a:gd name="csX298" fmla="*/ 199685 w 252822"/>
                <a:gd name="csY298" fmla="*/ 326097 h 397692"/>
                <a:gd name="csX299" fmla="*/ 198007 w 252822"/>
                <a:gd name="csY299" fmla="*/ 326097 h 397692"/>
                <a:gd name="csX300" fmla="*/ 199685 w 252822"/>
                <a:gd name="csY300" fmla="*/ 328334 h 397692"/>
                <a:gd name="csX301" fmla="*/ 195770 w 252822"/>
                <a:gd name="csY301" fmla="*/ 328334 h 397692"/>
                <a:gd name="csX302" fmla="*/ 195770 w 252822"/>
                <a:gd name="csY302" fmla="*/ 330012 h 397692"/>
                <a:gd name="csX303" fmla="*/ 192414 w 252822"/>
                <a:gd name="csY303" fmla="*/ 330012 h 397692"/>
                <a:gd name="csX304" fmla="*/ 192414 w 252822"/>
                <a:gd name="csY304" fmla="*/ 333368 h 397692"/>
                <a:gd name="csX305" fmla="*/ 190736 w 252822"/>
                <a:gd name="csY305" fmla="*/ 333368 h 397692"/>
                <a:gd name="csX306" fmla="*/ 190736 w 252822"/>
                <a:gd name="csY306" fmla="*/ 335046 h 397692"/>
                <a:gd name="csX307" fmla="*/ 186820 w 252822"/>
                <a:gd name="csY307" fmla="*/ 335046 h 397692"/>
                <a:gd name="csX308" fmla="*/ 186820 w 252822"/>
                <a:gd name="csY308" fmla="*/ 336724 h 397692"/>
                <a:gd name="csX309" fmla="*/ 185142 w 252822"/>
                <a:gd name="csY309" fmla="*/ 336724 h 397692"/>
                <a:gd name="csX310" fmla="*/ 185142 w 252822"/>
                <a:gd name="csY310" fmla="*/ 338962 h 397692"/>
                <a:gd name="csX311" fmla="*/ 183464 w 252822"/>
                <a:gd name="csY311" fmla="*/ 338962 h 397692"/>
                <a:gd name="csX312" fmla="*/ 183464 w 252822"/>
                <a:gd name="csY312" fmla="*/ 340640 h 397692"/>
                <a:gd name="csX313" fmla="*/ 181786 w 252822"/>
                <a:gd name="csY313" fmla="*/ 340640 h 397692"/>
                <a:gd name="csX314" fmla="*/ 181786 w 252822"/>
                <a:gd name="csY314" fmla="*/ 343996 h 397692"/>
                <a:gd name="csX315" fmla="*/ 180108 w 252822"/>
                <a:gd name="csY315" fmla="*/ 343996 h 397692"/>
                <a:gd name="csX316" fmla="*/ 180108 w 252822"/>
                <a:gd name="csY316" fmla="*/ 345674 h 397692"/>
                <a:gd name="csX317" fmla="*/ 177871 w 252822"/>
                <a:gd name="csY317" fmla="*/ 345674 h 397692"/>
                <a:gd name="csX318" fmla="*/ 177871 w 252822"/>
                <a:gd name="csY318" fmla="*/ 347911 h 397692"/>
                <a:gd name="csX319" fmla="*/ 174515 w 252822"/>
                <a:gd name="csY319" fmla="*/ 347911 h 397692"/>
                <a:gd name="csX320" fmla="*/ 174515 w 252822"/>
                <a:gd name="csY320" fmla="*/ 349589 h 397692"/>
                <a:gd name="csX321" fmla="*/ 172837 w 252822"/>
                <a:gd name="csY321" fmla="*/ 349589 h 397692"/>
                <a:gd name="csX322" fmla="*/ 172837 w 252822"/>
                <a:gd name="csY322" fmla="*/ 351267 h 397692"/>
                <a:gd name="csX323" fmla="*/ 169481 w 252822"/>
                <a:gd name="csY323" fmla="*/ 351267 h 397692"/>
                <a:gd name="csX324" fmla="*/ 169481 w 252822"/>
                <a:gd name="csY324" fmla="*/ 354623 h 397692"/>
                <a:gd name="csX325" fmla="*/ 167243 w 252822"/>
                <a:gd name="csY325" fmla="*/ 354623 h 397692"/>
                <a:gd name="csX326" fmla="*/ 167243 w 252822"/>
                <a:gd name="csY326" fmla="*/ 356861 h 397692"/>
                <a:gd name="csX327" fmla="*/ 154938 w 252822"/>
                <a:gd name="csY327" fmla="*/ 356861 h 397692"/>
                <a:gd name="csX328" fmla="*/ 154938 w 252822"/>
                <a:gd name="csY328" fmla="*/ 358539 h 397692"/>
                <a:gd name="csX329" fmla="*/ 133683 w 252822"/>
                <a:gd name="csY329" fmla="*/ 358539 h 397692"/>
                <a:gd name="csX330" fmla="*/ 133683 w 252822"/>
                <a:gd name="csY330" fmla="*/ 361895 h 397692"/>
                <a:gd name="csX331" fmla="*/ 129767 w 252822"/>
                <a:gd name="csY331" fmla="*/ 361895 h 397692"/>
                <a:gd name="csX332" fmla="*/ 129767 w 252822"/>
                <a:gd name="csY332" fmla="*/ 363573 h 397692"/>
                <a:gd name="csX333" fmla="*/ 132005 w 252822"/>
                <a:gd name="csY333" fmla="*/ 363573 h 397692"/>
                <a:gd name="csX334" fmla="*/ 133683 w 252822"/>
                <a:gd name="csY334" fmla="*/ 365251 h 397692"/>
                <a:gd name="csX335" fmla="*/ 135361 w 252822"/>
                <a:gd name="csY335" fmla="*/ 365251 h 397692"/>
                <a:gd name="csX336" fmla="*/ 135361 w 252822"/>
                <a:gd name="csY336" fmla="*/ 369166 h 397692"/>
                <a:gd name="csX337" fmla="*/ 133683 w 252822"/>
                <a:gd name="csY337" fmla="*/ 369166 h 397692"/>
                <a:gd name="csX338" fmla="*/ 133683 w 252822"/>
                <a:gd name="csY338" fmla="*/ 372522 h 397692"/>
                <a:gd name="csX339" fmla="*/ 132005 w 252822"/>
                <a:gd name="csY339" fmla="*/ 372522 h 397692"/>
                <a:gd name="csX340" fmla="*/ 132005 w 252822"/>
                <a:gd name="csY340" fmla="*/ 374200 h 397692"/>
                <a:gd name="csX341" fmla="*/ 129767 w 252822"/>
                <a:gd name="csY341" fmla="*/ 374200 h 397692"/>
                <a:gd name="csX342" fmla="*/ 129767 w 252822"/>
                <a:gd name="csY342" fmla="*/ 376438 h 397692"/>
                <a:gd name="csX343" fmla="*/ 128089 w 252822"/>
                <a:gd name="csY343" fmla="*/ 376438 h 397692"/>
                <a:gd name="csX344" fmla="*/ 128089 w 252822"/>
                <a:gd name="csY344" fmla="*/ 378116 h 397692"/>
                <a:gd name="csX345" fmla="*/ 124733 w 252822"/>
                <a:gd name="csY345" fmla="*/ 378116 h 397692"/>
                <a:gd name="csX346" fmla="*/ 124733 w 252822"/>
                <a:gd name="csY346" fmla="*/ 381472 h 397692"/>
                <a:gd name="csX347" fmla="*/ 123055 w 252822"/>
                <a:gd name="csY347" fmla="*/ 381472 h 397692"/>
                <a:gd name="csX348" fmla="*/ 115784 w 252822"/>
                <a:gd name="csY348" fmla="*/ 383150 h 397692"/>
                <a:gd name="csX349" fmla="*/ 101241 w 252822"/>
                <a:gd name="csY349" fmla="*/ 383150 h 397692"/>
                <a:gd name="csX350" fmla="*/ 99563 w 252822"/>
                <a:gd name="csY350" fmla="*/ 385387 h 397692"/>
                <a:gd name="csX351" fmla="*/ 97885 w 252822"/>
                <a:gd name="csY351" fmla="*/ 385387 h 397692"/>
                <a:gd name="csX352" fmla="*/ 97885 w 252822"/>
                <a:gd name="csY352" fmla="*/ 387065 h 397692"/>
                <a:gd name="csX353" fmla="*/ 92292 w 252822"/>
                <a:gd name="csY353" fmla="*/ 387065 h 397692"/>
                <a:gd name="csX354" fmla="*/ 92292 w 252822"/>
                <a:gd name="csY354" fmla="*/ 388743 h 397692"/>
                <a:gd name="csX355" fmla="*/ 90613 w 252822"/>
                <a:gd name="csY355" fmla="*/ 388743 h 397692"/>
                <a:gd name="csX356" fmla="*/ 90613 w 252822"/>
                <a:gd name="csY356" fmla="*/ 390421 h 397692"/>
                <a:gd name="csX357" fmla="*/ 88935 w 252822"/>
                <a:gd name="csY357" fmla="*/ 390421 h 397692"/>
                <a:gd name="csX358" fmla="*/ 88935 w 252822"/>
                <a:gd name="csY358" fmla="*/ 392099 h 397692"/>
                <a:gd name="csX359" fmla="*/ 81664 w 252822"/>
                <a:gd name="csY359" fmla="*/ 392099 h 397692"/>
                <a:gd name="csX360" fmla="*/ 81664 w 252822"/>
                <a:gd name="csY360" fmla="*/ 393777 h 397692"/>
                <a:gd name="csX361" fmla="*/ 79986 w 252822"/>
                <a:gd name="csY361" fmla="*/ 393777 h 397692"/>
                <a:gd name="csX362" fmla="*/ 79986 w 252822"/>
                <a:gd name="csY362" fmla="*/ 392099 h 397692"/>
                <a:gd name="csX363" fmla="*/ 76630 w 252822"/>
                <a:gd name="csY363" fmla="*/ 392099 h 397692"/>
                <a:gd name="csX364" fmla="*/ 76630 w 252822"/>
                <a:gd name="csY364" fmla="*/ 388743 h 397692"/>
                <a:gd name="csX365" fmla="*/ 74952 w 252822"/>
                <a:gd name="csY365" fmla="*/ 388743 h 397692"/>
                <a:gd name="csX366" fmla="*/ 74952 w 252822"/>
                <a:gd name="csY366" fmla="*/ 387065 h 397692"/>
                <a:gd name="csX367" fmla="*/ 72715 w 252822"/>
                <a:gd name="csY367" fmla="*/ 387065 h 397692"/>
                <a:gd name="csX368" fmla="*/ 72715 w 252822"/>
                <a:gd name="csY368" fmla="*/ 388743 h 397692"/>
                <a:gd name="csX369" fmla="*/ 71036 w 252822"/>
                <a:gd name="csY369" fmla="*/ 388743 h 397692"/>
                <a:gd name="csX370" fmla="*/ 71036 w 252822"/>
                <a:gd name="csY370" fmla="*/ 392099 h 397692"/>
                <a:gd name="csX371" fmla="*/ 66002 w 252822"/>
                <a:gd name="csY371" fmla="*/ 392099 h 397692"/>
                <a:gd name="csX372" fmla="*/ 66002 w 252822"/>
                <a:gd name="csY372" fmla="*/ 393777 h 397692"/>
                <a:gd name="csX373" fmla="*/ 62087 w 252822"/>
                <a:gd name="csY373" fmla="*/ 393777 h 397692"/>
                <a:gd name="csX374" fmla="*/ 62087 w 252822"/>
                <a:gd name="csY374" fmla="*/ 396015 h 397692"/>
                <a:gd name="csX375" fmla="*/ 58731 w 252822"/>
                <a:gd name="csY375" fmla="*/ 396015 h 397692"/>
                <a:gd name="csX376" fmla="*/ 58731 w 252822"/>
                <a:gd name="csY376" fmla="*/ 397693 h 397692"/>
                <a:gd name="csX377" fmla="*/ 55375 w 252822"/>
                <a:gd name="csY377" fmla="*/ 397693 h 397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</a:cxnLst>
              <a:rect l="l" t="t" r="r" b="b"/>
              <a:pathLst>
                <a:path w="252822" h="397692">
                  <a:moveTo>
                    <a:pt x="55375" y="397693"/>
                  </a:moveTo>
                  <a:lnTo>
                    <a:pt x="55375" y="393777"/>
                  </a:lnTo>
                  <a:lnTo>
                    <a:pt x="51459" y="396015"/>
                  </a:lnTo>
                  <a:lnTo>
                    <a:pt x="49781" y="393777"/>
                  </a:lnTo>
                  <a:lnTo>
                    <a:pt x="51459" y="393777"/>
                  </a:lnTo>
                  <a:lnTo>
                    <a:pt x="51459" y="388743"/>
                  </a:lnTo>
                  <a:lnTo>
                    <a:pt x="49781" y="388743"/>
                  </a:lnTo>
                  <a:lnTo>
                    <a:pt x="49781" y="387065"/>
                  </a:lnTo>
                  <a:lnTo>
                    <a:pt x="48103" y="387065"/>
                  </a:lnTo>
                  <a:lnTo>
                    <a:pt x="48103" y="383150"/>
                  </a:lnTo>
                  <a:lnTo>
                    <a:pt x="46425" y="383150"/>
                  </a:lnTo>
                  <a:lnTo>
                    <a:pt x="46425" y="381472"/>
                  </a:lnTo>
                  <a:lnTo>
                    <a:pt x="44188" y="376438"/>
                  </a:lnTo>
                  <a:lnTo>
                    <a:pt x="44188" y="372522"/>
                  </a:lnTo>
                  <a:lnTo>
                    <a:pt x="42510" y="372522"/>
                  </a:lnTo>
                  <a:lnTo>
                    <a:pt x="42510" y="370844"/>
                  </a:lnTo>
                  <a:lnTo>
                    <a:pt x="40832" y="370844"/>
                  </a:lnTo>
                  <a:lnTo>
                    <a:pt x="40832" y="369166"/>
                  </a:lnTo>
                  <a:lnTo>
                    <a:pt x="39154" y="369166"/>
                  </a:lnTo>
                  <a:lnTo>
                    <a:pt x="39154" y="367488"/>
                  </a:lnTo>
                  <a:lnTo>
                    <a:pt x="37476" y="367488"/>
                  </a:lnTo>
                  <a:lnTo>
                    <a:pt x="37476" y="365251"/>
                  </a:lnTo>
                  <a:lnTo>
                    <a:pt x="35239" y="365251"/>
                  </a:lnTo>
                  <a:lnTo>
                    <a:pt x="35239" y="363573"/>
                  </a:lnTo>
                  <a:lnTo>
                    <a:pt x="31882" y="363573"/>
                  </a:lnTo>
                  <a:lnTo>
                    <a:pt x="30204" y="361895"/>
                  </a:lnTo>
                  <a:lnTo>
                    <a:pt x="28526" y="358539"/>
                  </a:lnTo>
                  <a:lnTo>
                    <a:pt x="24611" y="358539"/>
                  </a:lnTo>
                  <a:lnTo>
                    <a:pt x="24611" y="356861"/>
                  </a:lnTo>
                  <a:lnTo>
                    <a:pt x="22933" y="356861"/>
                  </a:lnTo>
                  <a:lnTo>
                    <a:pt x="22933" y="354623"/>
                  </a:lnTo>
                  <a:lnTo>
                    <a:pt x="21255" y="354623"/>
                  </a:lnTo>
                  <a:lnTo>
                    <a:pt x="21255" y="352945"/>
                  </a:lnTo>
                  <a:lnTo>
                    <a:pt x="22933" y="352945"/>
                  </a:lnTo>
                  <a:lnTo>
                    <a:pt x="22933" y="351267"/>
                  </a:lnTo>
                  <a:lnTo>
                    <a:pt x="19577" y="351267"/>
                  </a:lnTo>
                  <a:lnTo>
                    <a:pt x="19577" y="349589"/>
                  </a:lnTo>
                  <a:lnTo>
                    <a:pt x="17899" y="347911"/>
                  </a:lnTo>
                  <a:lnTo>
                    <a:pt x="15662" y="347911"/>
                  </a:lnTo>
                  <a:lnTo>
                    <a:pt x="15662" y="345674"/>
                  </a:lnTo>
                  <a:lnTo>
                    <a:pt x="13984" y="343996"/>
                  </a:lnTo>
                  <a:lnTo>
                    <a:pt x="13984" y="340640"/>
                  </a:lnTo>
                  <a:lnTo>
                    <a:pt x="15662" y="338962"/>
                  </a:lnTo>
                  <a:lnTo>
                    <a:pt x="17899" y="338962"/>
                  </a:lnTo>
                  <a:lnTo>
                    <a:pt x="17899" y="335046"/>
                  </a:lnTo>
                  <a:lnTo>
                    <a:pt x="31882" y="335046"/>
                  </a:lnTo>
                  <a:lnTo>
                    <a:pt x="31882" y="336724"/>
                  </a:lnTo>
                  <a:lnTo>
                    <a:pt x="33561" y="336724"/>
                  </a:lnTo>
                  <a:lnTo>
                    <a:pt x="35239" y="335046"/>
                  </a:lnTo>
                  <a:lnTo>
                    <a:pt x="46425" y="335046"/>
                  </a:lnTo>
                  <a:lnTo>
                    <a:pt x="46425" y="336724"/>
                  </a:lnTo>
                  <a:lnTo>
                    <a:pt x="49781" y="336724"/>
                  </a:lnTo>
                  <a:lnTo>
                    <a:pt x="49781" y="335046"/>
                  </a:lnTo>
                  <a:lnTo>
                    <a:pt x="53138" y="335046"/>
                  </a:lnTo>
                  <a:lnTo>
                    <a:pt x="53138" y="333368"/>
                  </a:lnTo>
                  <a:lnTo>
                    <a:pt x="49781" y="333368"/>
                  </a:lnTo>
                  <a:lnTo>
                    <a:pt x="49781" y="330012"/>
                  </a:lnTo>
                  <a:lnTo>
                    <a:pt x="46425" y="330012"/>
                  </a:lnTo>
                  <a:lnTo>
                    <a:pt x="46425" y="328334"/>
                  </a:lnTo>
                  <a:lnTo>
                    <a:pt x="44188" y="328334"/>
                  </a:lnTo>
                  <a:lnTo>
                    <a:pt x="44188" y="322741"/>
                  </a:lnTo>
                  <a:lnTo>
                    <a:pt x="40832" y="322741"/>
                  </a:lnTo>
                  <a:lnTo>
                    <a:pt x="40832" y="317147"/>
                  </a:lnTo>
                  <a:lnTo>
                    <a:pt x="39154" y="317147"/>
                  </a:lnTo>
                  <a:lnTo>
                    <a:pt x="39154" y="310435"/>
                  </a:lnTo>
                  <a:lnTo>
                    <a:pt x="40832" y="310435"/>
                  </a:lnTo>
                  <a:lnTo>
                    <a:pt x="40832" y="308198"/>
                  </a:lnTo>
                  <a:lnTo>
                    <a:pt x="39154" y="308198"/>
                  </a:lnTo>
                  <a:lnTo>
                    <a:pt x="39154" y="299808"/>
                  </a:lnTo>
                  <a:lnTo>
                    <a:pt x="40832" y="299808"/>
                  </a:lnTo>
                  <a:lnTo>
                    <a:pt x="40832" y="297570"/>
                  </a:lnTo>
                  <a:lnTo>
                    <a:pt x="39154" y="297570"/>
                  </a:lnTo>
                  <a:lnTo>
                    <a:pt x="40832" y="295892"/>
                  </a:lnTo>
                  <a:lnTo>
                    <a:pt x="39154" y="295892"/>
                  </a:lnTo>
                  <a:lnTo>
                    <a:pt x="39154" y="292536"/>
                  </a:lnTo>
                  <a:lnTo>
                    <a:pt x="40832" y="292536"/>
                  </a:lnTo>
                  <a:lnTo>
                    <a:pt x="40832" y="290858"/>
                  </a:lnTo>
                  <a:lnTo>
                    <a:pt x="39154" y="290858"/>
                  </a:lnTo>
                  <a:lnTo>
                    <a:pt x="39154" y="283587"/>
                  </a:lnTo>
                  <a:lnTo>
                    <a:pt x="37476" y="283587"/>
                  </a:lnTo>
                  <a:lnTo>
                    <a:pt x="37476" y="285265"/>
                  </a:lnTo>
                  <a:lnTo>
                    <a:pt x="35239" y="285265"/>
                  </a:lnTo>
                  <a:lnTo>
                    <a:pt x="35239" y="276315"/>
                  </a:lnTo>
                  <a:lnTo>
                    <a:pt x="33561" y="276315"/>
                  </a:lnTo>
                  <a:lnTo>
                    <a:pt x="33561" y="271281"/>
                  </a:lnTo>
                  <a:lnTo>
                    <a:pt x="31882" y="269044"/>
                  </a:lnTo>
                  <a:lnTo>
                    <a:pt x="28526" y="269044"/>
                  </a:lnTo>
                  <a:lnTo>
                    <a:pt x="28526" y="267366"/>
                  </a:lnTo>
                  <a:lnTo>
                    <a:pt x="26848" y="267366"/>
                  </a:lnTo>
                  <a:lnTo>
                    <a:pt x="26848" y="262332"/>
                  </a:lnTo>
                  <a:lnTo>
                    <a:pt x="24611" y="260094"/>
                  </a:lnTo>
                  <a:lnTo>
                    <a:pt x="15662" y="260094"/>
                  </a:lnTo>
                  <a:lnTo>
                    <a:pt x="13984" y="258416"/>
                  </a:lnTo>
                  <a:lnTo>
                    <a:pt x="10627" y="253382"/>
                  </a:lnTo>
                  <a:lnTo>
                    <a:pt x="8949" y="249467"/>
                  </a:lnTo>
                  <a:lnTo>
                    <a:pt x="6712" y="246111"/>
                  </a:lnTo>
                  <a:lnTo>
                    <a:pt x="5034" y="244433"/>
                  </a:lnTo>
                  <a:lnTo>
                    <a:pt x="3356" y="238839"/>
                  </a:lnTo>
                  <a:lnTo>
                    <a:pt x="3356" y="233805"/>
                  </a:lnTo>
                  <a:lnTo>
                    <a:pt x="1678" y="229890"/>
                  </a:lnTo>
                  <a:lnTo>
                    <a:pt x="1678" y="228212"/>
                  </a:lnTo>
                  <a:lnTo>
                    <a:pt x="0" y="226534"/>
                  </a:lnTo>
                  <a:lnTo>
                    <a:pt x="3356" y="226534"/>
                  </a:lnTo>
                  <a:lnTo>
                    <a:pt x="3356" y="224856"/>
                  </a:lnTo>
                  <a:lnTo>
                    <a:pt x="5034" y="224856"/>
                  </a:lnTo>
                  <a:lnTo>
                    <a:pt x="5034" y="222618"/>
                  </a:lnTo>
                  <a:lnTo>
                    <a:pt x="6712" y="222618"/>
                  </a:lnTo>
                  <a:lnTo>
                    <a:pt x="5034" y="220940"/>
                  </a:lnTo>
                  <a:lnTo>
                    <a:pt x="8949" y="220940"/>
                  </a:lnTo>
                  <a:lnTo>
                    <a:pt x="8949" y="215906"/>
                  </a:lnTo>
                  <a:lnTo>
                    <a:pt x="10627" y="210313"/>
                  </a:lnTo>
                  <a:lnTo>
                    <a:pt x="13984" y="208635"/>
                  </a:lnTo>
                  <a:lnTo>
                    <a:pt x="13984" y="206957"/>
                  </a:lnTo>
                  <a:lnTo>
                    <a:pt x="15662" y="205279"/>
                  </a:lnTo>
                  <a:lnTo>
                    <a:pt x="17899" y="203041"/>
                  </a:lnTo>
                  <a:lnTo>
                    <a:pt x="19577" y="199685"/>
                  </a:lnTo>
                  <a:lnTo>
                    <a:pt x="21255" y="198007"/>
                  </a:lnTo>
                  <a:lnTo>
                    <a:pt x="22933" y="194092"/>
                  </a:lnTo>
                  <a:lnTo>
                    <a:pt x="28526" y="189058"/>
                  </a:lnTo>
                  <a:lnTo>
                    <a:pt x="31882" y="185702"/>
                  </a:lnTo>
                  <a:lnTo>
                    <a:pt x="37476" y="181786"/>
                  </a:lnTo>
                  <a:lnTo>
                    <a:pt x="39154" y="180108"/>
                  </a:lnTo>
                  <a:lnTo>
                    <a:pt x="49781" y="169481"/>
                  </a:lnTo>
                  <a:lnTo>
                    <a:pt x="51459" y="163887"/>
                  </a:lnTo>
                  <a:lnTo>
                    <a:pt x="51459" y="114106"/>
                  </a:lnTo>
                  <a:lnTo>
                    <a:pt x="53138" y="103478"/>
                  </a:lnTo>
                  <a:lnTo>
                    <a:pt x="55375" y="94529"/>
                  </a:lnTo>
                  <a:lnTo>
                    <a:pt x="55375" y="88936"/>
                  </a:lnTo>
                  <a:lnTo>
                    <a:pt x="57053" y="88936"/>
                  </a:lnTo>
                  <a:lnTo>
                    <a:pt x="57053" y="87258"/>
                  </a:lnTo>
                  <a:lnTo>
                    <a:pt x="58731" y="82223"/>
                  </a:lnTo>
                  <a:lnTo>
                    <a:pt x="62087" y="78308"/>
                  </a:lnTo>
                  <a:lnTo>
                    <a:pt x="58731" y="76630"/>
                  </a:lnTo>
                  <a:lnTo>
                    <a:pt x="55375" y="76630"/>
                  </a:lnTo>
                  <a:lnTo>
                    <a:pt x="53138" y="74952"/>
                  </a:lnTo>
                  <a:lnTo>
                    <a:pt x="53138" y="73274"/>
                  </a:lnTo>
                  <a:lnTo>
                    <a:pt x="51459" y="73274"/>
                  </a:lnTo>
                  <a:lnTo>
                    <a:pt x="49781" y="69359"/>
                  </a:lnTo>
                  <a:lnTo>
                    <a:pt x="49781" y="67681"/>
                  </a:lnTo>
                  <a:lnTo>
                    <a:pt x="48103" y="67681"/>
                  </a:lnTo>
                  <a:lnTo>
                    <a:pt x="48103" y="66003"/>
                  </a:lnTo>
                  <a:lnTo>
                    <a:pt x="49781" y="66003"/>
                  </a:lnTo>
                  <a:lnTo>
                    <a:pt x="49781" y="60409"/>
                  </a:lnTo>
                  <a:lnTo>
                    <a:pt x="48103" y="60409"/>
                  </a:lnTo>
                  <a:lnTo>
                    <a:pt x="48103" y="58731"/>
                  </a:lnTo>
                  <a:lnTo>
                    <a:pt x="46425" y="55375"/>
                  </a:lnTo>
                  <a:lnTo>
                    <a:pt x="44188" y="49782"/>
                  </a:lnTo>
                  <a:lnTo>
                    <a:pt x="42510" y="49782"/>
                  </a:lnTo>
                  <a:lnTo>
                    <a:pt x="42510" y="35798"/>
                  </a:lnTo>
                  <a:lnTo>
                    <a:pt x="40832" y="30205"/>
                  </a:lnTo>
                  <a:lnTo>
                    <a:pt x="40832" y="26849"/>
                  </a:lnTo>
                  <a:lnTo>
                    <a:pt x="39154" y="14543"/>
                  </a:lnTo>
                  <a:lnTo>
                    <a:pt x="37476" y="12306"/>
                  </a:lnTo>
                  <a:lnTo>
                    <a:pt x="37476" y="10628"/>
                  </a:lnTo>
                  <a:lnTo>
                    <a:pt x="40832" y="10628"/>
                  </a:lnTo>
                  <a:lnTo>
                    <a:pt x="44188" y="7272"/>
                  </a:lnTo>
                  <a:lnTo>
                    <a:pt x="46425" y="5593"/>
                  </a:lnTo>
                  <a:lnTo>
                    <a:pt x="51459" y="3356"/>
                  </a:lnTo>
                  <a:lnTo>
                    <a:pt x="53138" y="3356"/>
                  </a:lnTo>
                  <a:lnTo>
                    <a:pt x="58731" y="0"/>
                  </a:lnTo>
                  <a:lnTo>
                    <a:pt x="62087" y="0"/>
                  </a:lnTo>
                  <a:lnTo>
                    <a:pt x="67680" y="1678"/>
                  </a:lnTo>
                  <a:lnTo>
                    <a:pt x="71036" y="3356"/>
                  </a:lnTo>
                  <a:lnTo>
                    <a:pt x="74952" y="5593"/>
                  </a:lnTo>
                  <a:lnTo>
                    <a:pt x="76630" y="7272"/>
                  </a:lnTo>
                  <a:lnTo>
                    <a:pt x="81664" y="8950"/>
                  </a:lnTo>
                  <a:lnTo>
                    <a:pt x="85579" y="10628"/>
                  </a:lnTo>
                  <a:lnTo>
                    <a:pt x="87257" y="12306"/>
                  </a:lnTo>
                  <a:lnTo>
                    <a:pt x="88935" y="14543"/>
                  </a:lnTo>
                  <a:lnTo>
                    <a:pt x="103478" y="19577"/>
                  </a:lnTo>
                  <a:lnTo>
                    <a:pt x="115784" y="25170"/>
                  </a:lnTo>
                  <a:lnTo>
                    <a:pt x="117462" y="28527"/>
                  </a:lnTo>
                  <a:lnTo>
                    <a:pt x="124733" y="30205"/>
                  </a:lnTo>
                  <a:lnTo>
                    <a:pt x="128089" y="31883"/>
                  </a:lnTo>
                  <a:lnTo>
                    <a:pt x="132005" y="34120"/>
                  </a:lnTo>
                  <a:lnTo>
                    <a:pt x="133683" y="35798"/>
                  </a:lnTo>
                  <a:lnTo>
                    <a:pt x="135361" y="35798"/>
                  </a:lnTo>
                  <a:lnTo>
                    <a:pt x="137039" y="37476"/>
                  </a:lnTo>
                  <a:lnTo>
                    <a:pt x="144310" y="40832"/>
                  </a:lnTo>
                  <a:lnTo>
                    <a:pt x="147666" y="43069"/>
                  </a:lnTo>
                  <a:lnTo>
                    <a:pt x="158294" y="48104"/>
                  </a:lnTo>
                  <a:lnTo>
                    <a:pt x="165565" y="51460"/>
                  </a:lnTo>
                  <a:lnTo>
                    <a:pt x="169481" y="53697"/>
                  </a:lnTo>
                  <a:lnTo>
                    <a:pt x="171159" y="55375"/>
                  </a:lnTo>
                  <a:lnTo>
                    <a:pt x="181786" y="60409"/>
                  </a:lnTo>
                  <a:lnTo>
                    <a:pt x="185142" y="64324"/>
                  </a:lnTo>
                  <a:lnTo>
                    <a:pt x="198007" y="69359"/>
                  </a:lnTo>
                  <a:lnTo>
                    <a:pt x="213669" y="78308"/>
                  </a:lnTo>
                  <a:lnTo>
                    <a:pt x="220940" y="83901"/>
                  </a:lnTo>
                  <a:lnTo>
                    <a:pt x="226534" y="85580"/>
                  </a:lnTo>
                  <a:lnTo>
                    <a:pt x="229890" y="87258"/>
                  </a:lnTo>
                  <a:lnTo>
                    <a:pt x="231568" y="88936"/>
                  </a:lnTo>
                  <a:lnTo>
                    <a:pt x="234924" y="91173"/>
                  </a:lnTo>
                  <a:lnTo>
                    <a:pt x="247789" y="96207"/>
                  </a:lnTo>
                  <a:lnTo>
                    <a:pt x="252823" y="100122"/>
                  </a:lnTo>
                  <a:lnTo>
                    <a:pt x="252823" y="196330"/>
                  </a:lnTo>
                  <a:lnTo>
                    <a:pt x="249467" y="196330"/>
                  </a:lnTo>
                  <a:lnTo>
                    <a:pt x="249467" y="194092"/>
                  </a:lnTo>
                  <a:lnTo>
                    <a:pt x="240517" y="194092"/>
                  </a:lnTo>
                  <a:lnTo>
                    <a:pt x="240517" y="196330"/>
                  </a:lnTo>
                  <a:lnTo>
                    <a:pt x="229890" y="196330"/>
                  </a:lnTo>
                  <a:lnTo>
                    <a:pt x="229890" y="198007"/>
                  </a:lnTo>
                  <a:lnTo>
                    <a:pt x="228212" y="198007"/>
                  </a:lnTo>
                  <a:lnTo>
                    <a:pt x="228212" y="201363"/>
                  </a:lnTo>
                  <a:lnTo>
                    <a:pt x="228212" y="201363"/>
                  </a:lnTo>
                  <a:lnTo>
                    <a:pt x="228212" y="210313"/>
                  </a:lnTo>
                  <a:lnTo>
                    <a:pt x="224296" y="210313"/>
                  </a:lnTo>
                  <a:lnTo>
                    <a:pt x="224296" y="214228"/>
                  </a:lnTo>
                  <a:lnTo>
                    <a:pt x="222618" y="214228"/>
                  </a:lnTo>
                  <a:lnTo>
                    <a:pt x="222618" y="215906"/>
                  </a:lnTo>
                  <a:lnTo>
                    <a:pt x="220940" y="215906"/>
                  </a:lnTo>
                  <a:lnTo>
                    <a:pt x="222618" y="219262"/>
                  </a:lnTo>
                  <a:lnTo>
                    <a:pt x="222618" y="220940"/>
                  </a:lnTo>
                  <a:lnTo>
                    <a:pt x="215347" y="220940"/>
                  </a:lnTo>
                  <a:lnTo>
                    <a:pt x="215347" y="222618"/>
                  </a:lnTo>
                  <a:lnTo>
                    <a:pt x="213669" y="222618"/>
                  </a:lnTo>
                  <a:lnTo>
                    <a:pt x="213669" y="224856"/>
                  </a:lnTo>
                  <a:lnTo>
                    <a:pt x="215347" y="226534"/>
                  </a:lnTo>
                  <a:lnTo>
                    <a:pt x="213669" y="226534"/>
                  </a:lnTo>
                  <a:lnTo>
                    <a:pt x="215347" y="228212"/>
                  </a:lnTo>
                  <a:lnTo>
                    <a:pt x="215347" y="229890"/>
                  </a:lnTo>
                  <a:lnTo>
                    <a:pt x="213669" y="229890"/>
                  </a:lnTo>
                  <a:lnTo>
                    <a:pt x="215347" y="231568"/>
                  </a:lnTo>
                  <a:lnTo>
                    <a:pt x="217584" y="231568"/>
                  </a:lnTo>
                  <a:lnTo>
                    <a:pt x="219262" y="233805"/>
                  </a:lnTo>
                  <a:lnTo>
                    <a:pt x="217584" y="233805"/>
                  </a:lnTo>
                  <a:lnTo>
                    <a:pt x="217584" y="235483"/>
                  </a:lnTo>
                  <a:lnTo>
                    <a:pt x="215347" y="237161"/>
                  </a:lnTo>
                  <a:lnTo>
                    <a:pt x="211991" y="237161"/>
                  </a:lnTo>
                  <a:lnTo>
                    <a:pt x="211991" y="238839"/>
                  </a:lnTo>
                  <a:lnTo>
                    <a:pt x="210313" y="238839"/>
                  </a:lnTo>
                  <a:lnTo>
                    <a:pt x="208635" y="242755"/>
                  </a:lnTo>
                  <a:lnTo>
                    <a:pt x="206397" y="242755"/>
                  </a:lnTo>
                  <a:lnTo>
                    <a:pt x="206397" y="246111"/>
                  </a:lnTo>
                  <a:lnTo>
                    <a:pt x="208635" y="246111"/>
                  </a:lnTo>
                  <a:lnTo>
                    <a:pt x="208635" y="247789"/>
                  </a:lnTo>
                  <a:lnTo>
                    <a:pt x="210313" y="247789"/>
                  </a:lnTo>
                  <a:lnTo>
                    <a:pt x="210313" y="251145"/>
                  </a:lnTo>
                  <a:lnTo>
                    <a:pt x="211991" y="251145"/>
                  </a:lnTo>
                  <a:lnTo>
                    <a:pt x="211991" y="255060"/>
                  </a:lnTo>
                  <a:lnTo>
                    <a:pt x="210313" y="255060"/>
                  </a:lnTo>
                  <a:lnTo>
                    <a:pt x="210313" y="256738"/>
                  </a:lnTo>
                  <a:lnTo>
                    <a:pt x="208635" y="256738"/>
                  </a:lnTo>
                  <a:lnTo>
                    <a:pt x="208635" y="258416"/>
                  </a:lnTo>
                  <a:lnTo>
                    <a:pt x="204719" y="258416"/>
                  </a:lnTo>
                  <a:lnTo>
                    <a:pt x="204719" y="260094"/>
                  </a:lnTo>
                  <a:lnTo>
                    <a:pt x="203041" y="260094"/>
                  </a:lnTo>
                  <a:lnTo>
                    <a:pt x="203041" y="262332"/>
                  </a:lnTo>
                  <a:lnTo>
                    <a:pt x="201363" y="262332"/>
                  </a:lnTo>
                  <a:lnTo>
                    <a:pt x="201363" y="269044"/>
                  </a:lnTo>
                  <a:lnTo>
                    <a:pt x="203041" y="271281"/>
                  </a:lnTo>
                  <a:lnTo>
                    <a:pt x="208635" y="271281"/>
                  </a:lnTo>
                  <a:lnTo>
                    <a:pt x="208635" y="269044"/>
                  </a:lnTo>
                  <a:lnTo>
                    <a:pt x="210313" y="269044"/>
                  </a:lnTo>
                  <a:lnTo>
                    <a:pt x="210313" y="267366"/>
                  </a:lnTo>
                  <a:lnTo>
                    <a:pt x="211991" y="269044"/>
                  </a:lnTo>
                  <a:lnTo>
                    <a:pt x="213669" y="271281"/>
                  </a:lnTo>
                  <a:lnTo>
                    <a:pt x="215347" y="271281"/>
                  </a:lnTo>
                  <a:lnTo>
                    <a:pt x="215347" y="274637"/>
                  </a:lnTo>
                  <a:lnTo>
                    <a:pt x="213669" y="274637"/>
                  </a:lnTo>
                  <a:lnTo>
                    <a:pt x="213669" y="277993"/>
                  </a:lnTo>
                  <a:lnTo>
                    <a:pt x="215347" y="277993"/>
                  </a:lnTo>
                  <a:lnTo>
                    <a:pt x="215347" y="281909"/>
                  </a:lnTo>
                  <a:lnTo>
                    <a:pt x="217584" y="281909"/>
                  </a:lnTo>
                  <a:lnTo>
                    <a:pt x="217584" y="285265"/>
                  </a:lnTo>
                  <a:lnTo>
                    <a:pt x="219262" y="285265"/>
                  </a:lnTo>
                  <a:lnTo>
                    <a:pt x="219262" y="290858"/>
                  </a:lnTo>
                  <a:lnTo>
                    <a:pt x="217584" y="294214"/>
                  </a:lnTo>
                  <a:lnTo>
                    <a:pt x="217584" y="295892"/>
                  </a:lnTo>
                  <a:lnTo>
                    <a:pt x="219262" y="297570"/>
                  </a:lnTo>
                  <a:lnTo>
                    <a:pt x="220940" y="297570"/>
                  </a:lnTo>
                  <a:lnTo>
                    <a:pt x="222618" y="299808"/>
                  </a:lnTo>
                  <a:lnTo>
                    <a:pt x="222618" y="301486"/>
                  </a:lnTo>
                  <a:lnTo>
                    <a:pt x="224296" y="299808"/>
                  </a:lnTo>
                  <a:lnTo>
                    <a:pt x="228212" y="299808"/>
                  </a:lnTo>
                  <a:lnTo>
                    <a:pt x="228212" y="308198"/>
                  </a:lnTo>
                  <a:lnTo>
                    <a:pt x="226534" y="312113"/>
                  </a:lnTo>
                  <a:lnTo>
                    <a:pt x="220940" y="312113"/>
                  </a:lnTo>
                  <a:lnTo>
                    <a:pt x="220940" y="310435"/>
                  </a:lnTo>
                  <a:lnTo>
                    <a:pt x="219262" y="310435"/>
                  </a:lnTo>
                  <a:lnTo>
                    <a:pt x="217584" y="312113"/>
                  </a:lnTo>
                  <a:lnTo>
                    <a:pt x="217584" y="310435"/>
                  </a:lnTo>
                  <a:lnTo>
                    <a:pt x="215347" y="310435"/>
                  </a:lnTo>
                  <a:lnTo>
                    <a:pt x="213669" y="312113"/>
                  </a:lnTo>
                  <a:lnTo>
                    <a:pt x="210313" y="312113"/>
                  </a:lnTo>
                  <a:lnTo>
                    <a:pt x="210313" y="313791"/>
                  </a:lnTo>
                  <a:lnTo>
                    <a:pt x="206397" y="313791"/>
                  </a:lnTo>
                  <a:lnTo>
                    <a:pt x="204719" y="312113"/>
                  </a:lnTo>
                  <a:lnTo>
                    <a:pt x="204719" y="315469"/>
                  </a:lnTo>
                  <a:lnTo>
                    <a:pt x="203041" y="315469"/>
                  </a:lnTo>
                  <a:lnTo>
                    <a:pt x="203041" y="313791"/>
                  </a:lnTo>
                  <a:lnTo>
                    <a:pt x="201363" y="313791"/>
                  </a:lnTo>
                  <a:lnTo>
                    <a:pt x="201363" y="315469"/>
                  </a:lnTo>
                  <a:lnTo>
                    <a:pt x="199685" y="315469"/>
                  </a:lnTo>
                  <a:lnTo>
                    <a:pt x="199685" y="321063"/>
                  </a:lnTo>
                  <a:lnTo>
                    <a:pt x="198007" y="321063"/>
                  </a:lnTo>
                  <a:lnTo>
                    <a:pt x="198007" y="322741"/>
                  </a:lnTo>
                  <a:lnTo>
                    <a:pt x="199685" y="322741"/>
                  </a:lnTo>
                  <a:lnTo>
                    <a:pt x="199685" y="326097"/>
                  </a:lnTo>
                  <a:lnTo>
                    <a:pt x="198007" y="326097"/>
                  </a:lnTo>
                  <a:lnTo>
                    <a:pt x="199685" y="328334"/>
                  </a:lnTo>
                  <a:lnTo>
                    <a:pt x="195770" y="328334"/>
                  </a:lnTo>
                  <a:lnTo>
                    <a:pt x="195770" y="330012"/>
                  </a:lnTo>
                  <a:lnTo>
                    <a:pt x="192414" y="330012"/>
                  </a:lnTo>
                  <a:lnTo>
                    <a:pt x="192414" y="333368"/>
                  </a:lnTo>
                  <a:lnTo>
                    <a:pt x="190736" y="333368"/>
                  </a:lnTo>
                  <a:lnTo>
                    <a:pt x="190736" y="335046"/>
                  </a:lnTo>
                  <a:lnTo>
                    <a:pt x="186820" y="335046"/>
                  </a:lnTo>
                  <a:lnTo>
                    <a:pt x="186820" y="336724"/>
                  </a:lnTo>
                  <a:lnTo>
                    <a:pt x="185142" y="336724"/>
                  </a:lnTo>
                  <a:lnTo>
                    <a:pt x="185142" y="338962"/>
                  </a:lnTo>
                  <a:lnTo>
                    <a:pt x="183464" y="338962"/>
                  </a:lnTo>
                  <a:lnTo>
                    <a:pt x="183464" y="340640"/>
                  </a:lnTo>
                  <a:lnTo>
                    <a:pt x="181786" y="340640"/>
                  </a:lnTo>
                  <a:lnTo>
                    <a:pt x="181786" y="343996"/>
                  </a:lnTo>
                  <a:lnTo>
                    <a:pt x="180108" y="343996"/>
                  </a:lnTo>
                  <a:lnTo>
                    <a:pt x="180108" y="345674"/>
                  </a:lnTo>
                  <a:lnTo>
                    <a:pt x="177871" y="345674"/>
                  </a:lnTo>
                  <a:lnTo>
                    <a:pt x="177871" y="347911"/>
                  </a:lnTo>
                  <a:lnTo>
                    <a:pt x="174515" y="347911"/>
                  </a:lnTo>
                  <a:lnTo>
                    <a:pt x="174515" y="349589"/>
                  </a:lnTo>
                  <a:lnTo>
                    <a:pt x="172837" y="349589"/>
                  </a:lnTo>
                  <a:lnTo>
                    <a:pt x="172837" y="351267"/>
                  </a:lnTo>
                  <a:lnTo>
                    <a:pt x="169481" y="351267"/>
                  </a:lnTo>
                  <a:lnTo>
                    <a:pt x="169481" y="354623"/>
                  </a:lnTo>
                  <a:lnTo>
                    <a:pt x="167243" y="354623"/>
                  </a:lnTo>
                  <a:lnTo>
                    <a:pt x="167243" y="356861"/>
                  </a:lnTo>
                  <a:lnTo>
                    <a:pt x="154938" y="356861"/>
                  </a:lnTo>
                  <a:lnTo>
                    <a:pt x="154938" y="358539"/>
                  </a:lnTo>
                  <a:lnTo>
                    <a:pt x="133683" y="358539"/>
                  </a:lnTo>
                  <a:lnTo>
                    <a:pt x="133683" y="361895"/>
                  </a:lnTo>
                  <a:lnTo>
                    <a:pt x="129767" y="361895"/>
                  </a:lnTo>
                  <a:lnTo>
                    <a:pt x="129767" y="363573"/>
                  </a:lnTo>
                  <a:lnTo>
                    <a:pt x="132005" y="363573"/>
                  </a:lnTo>
                  <a:lnTo>
                    <a:pt x="133683" y="365251"/>
                  </a:lnTo>
                  <a:lnTo>
                    <a:pt x="135361" y="365251"/>
                  </a:lnTo>
                  <a:lnTo>
                    <a:pt x="135361" y="369166"/>
                  </a:lnTo>
                  <a:lnTo>
                    <a:pt x="133683" y="369166"/>
                  </a:lnTo>
                  <a:lnTo>
                    <a:pt x="133683" y="372522"/>
                  </a:lnTo>
                  <a:lnTo>
                    <a:pt x="132005" y="372522"/>
                  </a:lnTo>
                  <a:lnTo>
                    <a:pt x="132005" y="374200"/>
                  </a:lnTo>
                  <a:lnTo>
                    <a:pt x="129767" y="374200"/>
                  </a:lnTo>
                  <a:lnTo>
                    <a:pt x="129767" y="376438"/>
                  </a:lnTo>
                  <a:lnTo>
                    <a:pt x="128089" y="376438"/>
                  </a:lnTo>
                  <a:lnTo>
                    <a:pt x="128089" y="378116"/>
                  </a:lnTo>
                  <a:lnTo>
                    <a:pt x="124733" y="378116"/>
                  </a:lnTo>
                  <a:lnTo>
                    <a:pt x="124733" y="381472"/>
                  </a:lnTo>
                  <a:lnTo>
                    <a:pt x="123055" y="381472"/>
                  </a:lnTo>
                  <a:lnTo>
                    <a:pt x="115784" y="383150"/>
                  </a:lnTo>
                  <a:lnTo>
                    <a:pt x="101241" y="383150"/>
                  </a:lnTo>
                  <a:lnTo>
                    <a:pt x="99563" y="385387"/>
                  </a:lnTo>
                  <a:lnTo>
                    <a:pt x="97885" y="385387"/>
                  </a:lnTo>
                  <a:lnTo>
                    <a:pt x="97885" y="387065"/>
                  </a:lnTo>
                  <a:lnTo>
                    <a:pt x="92292" y="387065"/>
                  </a:lnTo>
                  <a:lnTo>
                    <a:pt x="92292" y="388743"/>
                  </a:lnTo>
                  <a:lnTo>
                    <a:pt x="90613" y="388743"/>
                  </a:lnTo>
                  <a:lnTo>
                    <a:pt x="90613" y="390421"/>
                  </a:lnTo>
                  <a:lnTo>
                    <a:pt x="88935" y="390421"/>
                  </a:lnTo>
                  <a:lnTo>
                    <a:pt x="88935" y="392099"/>
                  </a:lnTo>
                  <a:lnTo>
                    <a:pt x="81664" y="392099"/>
                  </a:lnTo>
                  <a:lnTo>
                    <a:pt x="81664" y="393777"/>
                  </a:lnTo>
                  <a:lnTo>
                    <a:pt x="79986" y="393777"/>
                  </a:lnTo>
                  <a:lnTo>
                    <a:pt x="79986" y="392099"/>
                  </a:lnTo>
                  <a:lnTo>
                    <a:pt x="76630" y="392099"/>
                  </a:lnTo>
                  <a:lnTo>
                    <a:pt x="76630" y="388743"/>
                  </a:lnTo>
                  <a:lnTo>
                    <a:pt x="74952" y="388743"/>
                  </a:lnTo>
                  <a:lnTo>
                    <a:pt x="74952" y="387065"/>
                  </a:lnTo>
                  <a:lnTo>
                    <a:pt x="72715" y="387065"/>
                  </a:lnTo>
                  <a:lnTo>
                    <a:pt x="72715" y="388743"/>
                  </a:lnTo>
                  <a:lnTo>
                    <a:pt x="71036" y="388743"/>
                  </a:lnTo>
                  <a:lnTo>
                    <a:pt x="71036" y="392099"/>
                  </a:lnTo>
                  <a:lnTo>
                    <a:pt x="66002" y="392099"/>
                  </a:lnTo>
                  <a:lnTo>
                    <a:pt x="66002" y="393777"/>
                  </a:lnTo>
                  <a:lnTo>
                    <a:pt x="62087" y="393777"/>
                  </a:lnTo>
                  <a:lnTo>
                    <a:pt x="62087" y="396015"/>
                  </a:lnTo>
                  <a:lnTo>
                    <a:pt x="58731" y="396015"/>
                  </a:lnTo>
                  <a:lnTo>
                    <a:pt x="58731" y="397693"/>
                  </a:lnTo>
                  <a:lnTo>
                    <a:pt x="55375" y="3976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4F76D81-7588-4A4D-8B24-1205D141D2CB}"/>
                </a:ext>
              </a:extLst>
            </p:cNvPr>
            <p:cNvSpPr/>
            <p:nvPr/>
          </p:nvSpPr>
          <p:spPr>
            <a:xfrm>
              <a:off x="4868832" y="4182934"/>
              <a:ext cx="178430" cy="208634"/>
            </a:xfrm>
            <a:custGeom>
              <a:avLst/>
              <a:gdLst>
                <a:gd name="csX0" fmla="*/ 19577 w 178430"/>
                <a:gd name="csY0" fmla="*/ 208635 h 208634"/>
                <a:gd name="csX1" fmla="*/ 17899 w 178430"/>
                <a:gd name="csY1" fmla="*/ 208635 h 208634"/>
                <a:gd name="csX2" fmla="*/ 17899 w 178430"/>
                <a:gd name="csY2" fmla="*/ 205279 h 208634"/>
                <a:gd name="csX3" fmla="*/ 16221 w 178430"/>
                <a:gd name="csY3" fmla="*/ 205279 h 208634"/>
                <a:gd name="csX4" fmla="*/ 16221 w 178430"/>
                <a:gd name="csY4" fmla="*/ 201363 h 208634"/>
                <a:gd name="csX5" fmla="*/ 14543 w 178430"/>
                <a:gd name="csY5" fmla="*/ 199685 h 208634"/>
                <a:gd name="csX6" fmla="*/ 16221 w 178430"/>
                <a:gd name="csY6" fmla="*/ 199685 h 208634"/>
                <a:gd name="csX7" fmla="*/ 16221 w 178430"/>
                <a:gd name="csY7" fmla="*/ 198007 h 208634"/>
                <a:gd name="csX8" fmla="*/ 14543 w 178430"/>
                <a:gd name="csY8" fmla="*/ 198007 h 208634"/>
                <a:gd name="csX9" fmla="*/ 14543 w 178430"/>
                <a:gd name="csY9" fmla="*/ 196330 h 208634"/>
                <a:gd name="csX10" fmla="*/ 12306 w 178430"/>
                <a:gd name="csY10" fmla="*/ 196330 h 208634"/>
                <a:gd name="csX11" fmla="*/ 10628 w 178430"/>
                <a:gd name="csY11" fmla="*/ 194651 h 208634"/>
                <a:gd name="csX12" fmla="*/ 10628 w 178430"/>
                <a:gd name="csY12" fmla="*/ 192414 h 208634"/>
                <a:gd name="csX13" fmla="*/ 8950 w 178430"/>
                <a:gd name="csY13" fmla="*/ 192414 h 208634"/>
                <a:gd name="csX14" fmla="*/ 8950 w 178430"/>
                <a:gd name="csY14" fmla="*/ 190736 h 208634"/>
                <a:gd name="csX15" fmla="*/ 5593 w 178430"/>
                <a:gd name="csY15" fmla="*/ 190736 h 208634"/>
                <a:gd name="csX16" fmla="*/ 5593 w 178430"/>
                <a:gd name="csY16" fmla="*/ 187380 h 208634"/>
                <a:gd name="csX17" fmla="*/ 3356 w 178430"/>
                <a:gd name="csY17" fmla="*/ 187380 h 208634"/>
                <a:gd name="csX18" fmla="*/ 3356 w 178430"/>
                <a:gd name="csY18" fmla="*/ 185702 h 208634"/>
                <a:gd name="csX19" fmla="*/ 0 w 178430"/>
                <a:gd name="csY19" fmla="*/ 185702 h 208634"/>
                <a:gd name="csX20" fmla="*/ 0 w 178430"/>
                <a:gd name="csY20" fmla="*/ 178430 h 208634"/>
                <a:gd name="csX21" fmla="*/ 1678 w 178430"/>
                <a:gd name="csY21" fmla="*/ 176753 h 208634"/>
                <a:gd name="csX22" fmla="*/ 1678 w 178430"/>
                <a:gd name="csY22" fmla="*/ 175074 h 208634"/>
                <a:gd name="csX23" fmla="*/ 7271 w 178430"/>
                <a:gd name="csY23" fmla="*/ 175074 h 208634"/>
                <a:gd name="csX24" fmla="*/ 7271 w 178430"/>
                <a:gd name="csY24" fmla="*/ 172837 h 208634"/>
                <a:gd name="csX25" fmla="*/ 8950 w 178430"/>
                <a:gd name="csY25" fmla="*/ 171159 h 208634"/>
                <a:gd name="csX26" fmla="*/ 10628 w 178430"/>
                <a:gd name="csY26" fmla="*/ 171159 h 208634"/>
                <a:gd name="csX27" fmla="*/ 10628 w 178430"/>
                <a:gd name="csY27" fmla="*/ 172837 h 208634"/>
                <a:gd name="csX28" fmla="*/ 12306 w 178430"/>
                <a:gd name="csY28" fmla="*/ 175074 h 208634"/>
                <a:gd name="csX29" fmla="*/ 14543 w 178430"/>
                <a:gd name="csY29" fmla="*/ 176753 h 208634"/>
                <a:gd name="csX30" fmla="*/ 16221 w 178430"/>
                <a:gd name="csY30" fmla="*/ 178430 h 208634"/>
                <a:gd name="csX31" fmla="*/ 17899 w 178430"/>
                <a:gd name="csY31" fmla="*/ 176753 h 208634"/>
                <a:gd name="csX32" fmla="*/ 17899 w 178430"/>
                <a:gd name="csY32" fmla="*/ 175074 h 208634"/>
                <a:gd name="csX33" fmla="*/ 16221 w 178430"/>
                <a:gd name="csY33" fmla="*/ 175074 h 208634"/>
                <a:gd name="csX34" fmla="*/ 17899 w 178430"/>
                <a:gd name="csY34" fmla="*/ 172837 h 208634"/>
                <a:gd name="csX35" fmla="*/ 17899 w 178430"/>
                <a:gd name="csY35" fmla="*/ 169481 h 208634"/>
                <a:gd name="csX36" fmla="*/ 19577 w 178430"/>
                <a:gd name="csY36" fmla="*/ 167803 h 208634"/>
                <a:gd name="csX37" fmla="*/ 17899 w 178430"/>
                <a:gd name="csY37" fmla="*/ 167803 h 208634"/>
                <a:gd name="csX38" fmla="*/ 14543 w 178430"/>
                <a:gd name="csY38" fmla="*/ 166125 h 208634"/>
                <a:gd name="csX39" fmla="*/ 14543 w 178430"/>
                <a:gd name="csY39" fmla="*/ 163887 h 208634"/>
                <a:gd name="csX40" fmla="*/ 12306 w 178430"/>
                <a:gd name="csY40" fmla="*/ 163887 h 208634"/>
                <a:gd name="csX41" fmla="*/ 12306 w 178430"/>
                <a:gd name="csY41" fmla="*/ 162209 h 208634"/>
                <a:gd name="csX42" fmla="*/ 14543 w 178430"/>
                <a:gd name="csY42" fmla="*/ 162209 h 208634"/>
                <a:gd name="csX43" fmla="*/ 14543 w 178430"/>
                <a:gd name="csY43" fmla="*/ 160531 h 208634"/>
                <a:gd name="csX44" fmla="*/ 12306 w 178430"/>
                <a:gd name="csY44" fmla="*/ 160531 h 208634"/>
                <a:gd name="csX45" fmla="*/ 12306 w 178430"/>
                <a:gd name="csY45" fmla="*/ 157176 h 208634"/>
                <a:gd name="csX46" fmla="*/ 8950 w 178430"/>
                <a:gd name="csY46" fmla="*/ 157176 h 208634"/>
                <a:gd name="csX47" fmla="*/ 8950 w 178430"/>
                <a:gd name="csY47" fmla="*/ 151582 h 208634"/>
                <a:gd name="csX48" fmla="*/ 10628 w 178430"/>
                <a:gd name="csY48" fmla="*/ 151582 h 208634"/>
                <a:gd name="csX49" fmla="*/ 8950 w 178430"/>
                <a:gd name="csY49" fmla="*/ 149904 h 208634"/>
                <a:gd name="csX50" fmla="*/ 8950 w 178430"/>
                <a:gd name="csY50" fmla="*/ 146548 h 208634"/>
                <a:gd name="csX51" fmla="*/ 12306 w 178430"/>
                <a:gd name="csY51" fmla="*/ 146548 h 208634"/>
                <a:gd name="csX52" fmla="*/ 12306 w 178430"/>
                <a:gd name="csY52" fmla="*/ 149904 h 208634"/>
                <a:gd name="csX53" fmla="*/ 14543 w 178430"/>
                <a:gd name="csY53" fmla="*/ 149904 h 208634"/>
                <a:gd name="csX54" fmla="*/ 14543 w 178430"/>
                <a:gd name="csY54" fmla="*/ 146548 h 208634"/>
                <a:gd name="csX55" fmla="*/ 17899 w 178430"/>
                <a:gd name="csY55" fmla="*/ 146548 h 208634"/>
                <a:gd name="csX56" fmla="*/ 17899 w 178430"/>
                <a:gd name="csY56" fmla="*/ 144310 h 208634"/>
                <a:gd name="csX57" fmla="*/ 19577 w 178430"/>
                <a:gd name="csY57" fmla="*/ 144310 h 208634"/>
                <a:gd name="csX58" fmla="*/ 21255 w 178430"/>
                <a:gd name="csY58" fmla="*/ 146548 h 208634"/>
                <a:gd name="csX59" fmla="*/ 31883 w 178430"/>
                <a:gd name="csY59" fmla="*/ 146548 h 208634"/>
                <a:gd name="csX60" fmla="*/ 31883 w 178430"/>
                <a:gd name="csY60" fmla="*/ 137599 h 208634"/>
                <a:gd name="csX61" fmla="*/ 30205 w 178430"/>
                <a:gd name="csY61" fmla="*/ 137599 h 208634"/>
                <a:gd name="csX62" fmla="*/ 30205 w 178430"/>
                <a:gd name="csY62" fmla="*/ 133683 h 208634"/>
                <a:gd name="csX63" fmla="*/ 31883 w 178430"/>
                <a:gd name="csY63" fmla="*/ 133683 h 208634"/>
                <a:gd name="csX64" fmla="*/ 31883 w 178430"/>
                <a:gd name="csY64" fmla="*/ 132005 h 208634"/>
                <a:gd name="csX65" fmla="*/ 35798 w 178430"/>
                <a:gd name="csY65" fmla="*/ 132005 h 208634"/>
                <a:gd name="csX66" fmla="*/ 35798 w 178430"/>
                <a:gd name="csY66" fmla="*/ 133683 h 208634"/>
                <a:gd name="csX67" fmla="*/ 39154 w 178430"/>
                <a:gd name="csY67" fmla="*/ 133683 h 208634"/>
                <a:gd name="csX68" fmla="*/ 39154 w 178430"/>
                <a:gd name="csY68" fmla="*/ 137599 h 208634"/>
                <a:gd name="csX69" fmla="*/ 40832 w 178430"/>
                <a:gd name="csY69" fmla="*/ 137599 h 208634"/>
                <a:gd name="csX70" fmla="*/ 40832 w 178430"/>
                <a:gd name="csY70" fmla="*/ 140954 h 208634"/>
                <a:gd name="csX71" fmla="*/ 43069 w 178430"/>
                <a:gd name="csY71" fmla="*/ 140954 h 208634"/>
                <a:gd name="csX72" fmla="*/ 43069 w 178430"/>
                <a:gd name="csY72" fmla="*/ 142632 h 208634"/>
                <a:gd name="csX73" fmla="*/ 44747 w 178430"/>
                <a:gd name="csY73" fmla="*/ 142632 h 208634"/>
                <a:gd name="csX74" fmla="*/ 44747 w 178430"/>
                <a:gd name="csY74" fmla="*/ 144310 h 208634"/>
                <a:gd name="csX75" fmla="*/ 49782 w 178430"/>
                <a:gd name="csY75" fmla="*/ 144310 h 208634"/>
                <a:gd name="csX76" fmla="*/ 52019 w 178430"/>
                <a:gd name="csY76" fmla="*/ 146548 h 208634"/>
                <a:gd name="csX77" fmla="*/ 57053 w 178430"/>
                <a:gd name="csY77" fmla="*/ 146548 h 208634"/>
                <a:gd name="csX78" fmla="*/ 57053 w 178430"/>
                <a:gd name="csY78" fmla="*/ 144310 h 208634"/>
                <a:gd name="csX79" fmla="*/ 58731 w 178430"/>
                <a:gd name="csY79" fmla="*/ 144310 h 208634"/>
                <a:gd name="csX80" fmla="*/ 58731 w 178430"/>
                <a:gd name="csY80" fmla="*/ 142632 h 208634"/>
                <a:gd name="csX81" fmla="*/ 60409 w 178430"/>
                <a:gd name="csY81" fmla="*/ 140954 h 208634"/>
                <a:gd name="csX82" fmla="*/ 60409 w 178430"/>
                <a:gd name="csY82" fmla="*/ 139276 h 208634"/>
                <a:gd name="csX83" fmla="*/ 62646 w 178430"/>
                <a:gd name="csY83" fmla="*/ 139276 h 208634"/>
                <a:gd name="csX84" fmla="*/ 62646 w 178430"/>
                <a:gd name="csY84" fmla="*/ 140954 h 208634"/>
                <a:gd name="csX85" fmla="*/ 64324 w 178430"/>
                <a:gd name="csY85" fmla="*/ 140954 h 208634"/>
                <a:gd name="csX86" fmla="*/ 64324 w 178430"/>
                <a:gd name="csY86" fmla="*/ 144310 h 208634"/>
                <a:gd name="csX87" fmla="*/ 66002 w 178430"/>
                <a:gd name="csY87" fmla="*/ 144310 h 208634"/>
                <a:gd name="csX88" fmla="*/ 64324 w 178430"/>
                <a:gd name="csY88" fmla="*/ 146548 h 208634"/>
                <a:gd name="csX89" fmla="*/ 64324 w 178430"/>
                <a:gd name="csY89" fmla="*/ 148226 h 208634"/>
                <a:gd name="csX90" fmla="*/ 67681 w 178430"/>
                <a:gd name="csY90" fmla="*/ 148226 h 208634"/>
                <a:gd name="csX91" fmla="*/ 69359 w 178430"/>
                <a:gd name="csY91" fmla="*/ 146548 h 208634"/>
                <a:gd name="csX92" fmla="*/ 71596 w 178430"/>
                <a:gd name="csY92" fmla="*/ 146548 h 208634"/>
                <a:gd name="csX93" fmla="*/ 71596 w 178430"/>
                <a:gd name="csY93" fmla="*/ 144310 h 208634"/>
                <a:gd name="csX94" fmla="*/ 73274 w 178430"/>
                <a:gd name="csY94" fmla="*/ 144310 h 208634"/>
                <a:gd name="csX95" fmla="*/ 71596 w 178430"/>
                <a:gd name="csY95" fmla="*/ 142632 h 208634"/>
                <a:gd name="csX96" fmla="*/ 71596 w 178430"/>
                <a:gd name="csY96" fmla="*/ 140954 h 208634"/>
                <a:gd name="csX97" fmla="*/ 73274 w 178430"/>
                <a:gd name="csY97" fmla="*/ 140954 h 208634"/>
                <a:gd name="csX98" fmla="*/ 73274 w 178430"/>
                <a:gd name="csY98" fmla="*/ 139276 h 208634"/>
                <a:gd name="csX99" fmla="*/ 73274 w 178430"/>
                <a:gd name="csY99" fmla="*/ 139276 h 208634"/>
                <a:gd name="csX100" fmla="*/ 73274 w 178430"/>
                <a:gd name="csY100" fmla="*/ 137599 h 208634"/>
                <a:gd name="csX101" fmla="*/ 73274 w 178430"/>
                <a:gd name="csY101" fmla="*/ 137599 h 208634"/>
                <a:gd name="csX102" fmla="*/ 73274 w 178430"/>
                <a:gd name="csY102" fmla="*/ 135361 h 208634"/>
                <a:gd name="csX103" fmla="*/ 74952 w 178430"/>
                <a:gd name="csY103" fmla="*/ 135361 h 208634"/>
                <a:gd name="csX104" fmla="*/ 74952 w 178430"/>
                <a:gd name="csY104" fmla="*/ 133683 h 208634"/>
                <a:gd name="csX105" fmla="*/ 76630 w 178430"/>
                <a:gd name="csY105" fmla="*/ 133683 h 208634"/>
                <a:gd name="csX106" fmla="*/ 76630 w 178430"/>
                <a:gd name="csY106" fmla="*/ 128649 h 208634"/>
                <a:gd name="csX107" fmla="*/ 76630 w 178430"/>
                <a:gd name="csY107" fmla="*/ 128649 h 208634"/>
                <a:gd name="csX108" fmla="*/ 76630 w 178430"/>
                <a:gd name="csY108" fmla="*/ 126971 h 208634"/>
                <a:gd name="csX109" fmla="*/ 80545 w 178430"/>
                <a:gd name="csY109" fmla="*/ 126971 h 208634"/>
                <a:gd name="csX110" fmla="*/ 80545 w 178430"/>
                <a:gd name="csY110" fmla="*/ 124733 h 208634"/>
                <a:gd name="csX111" fmla="*/ 78308 w 178430"/>
                <a:gd name="csY111" fmla="*/ 124733 h 208634"/>
                <a:gd name="csX112" fmla="*/ 80545 w 178430"/>
                <a:gd name="csY112" fmla="*/ 123055 h 208634"/>
                <a:gd name="csX113" fmla="*/ 80545 w 178430"/>
                <a:gd name="csY113" fmla="*/ 121377 h 208634"/>
                <a:gd name="csX114" fmla="*/ 78308 w 178430"/>
                <a:gd name="csY114" fmla="*/ 121377 h 208634"/>
                <a:gd name="csX115" fmla="*/ 78308 w 178430"/>
                <a:gd name="csY115" fmla="*/ 119699 h 208634"/>
                <a:gd name="csX116" fmla="*/ 80545 w 178430"/>
                <a:gd name="csY116" fmla="*/ 119699 h 208634"/>
                <a:gd name="csX117" fmla="*/ 80545 w 178430"/>
                <a:gd name="csY117" fmla="*/ 115784 h 208634"/>
                <a:gd name="csX118" fmla="*/ 78308 w 178430"/>
                <a:gd name="csY118" fmla="*/ 115784 h 208634"/>
                <a:gd name="csX119" fmla="*/ 78308 w 178430"/>
                <a:gd name="csY119" fmla="*/ 114106 h 208634"/>
                <a:gd name="csX120" fmla="*/ 76630 w 178430"/>
                <a:gd name="csY120" fmla="*/ 114106 h 208634"/>
                <a:gd name="csX121" fmla="*/ 76630 w 178430"/>
                <a:gd name="csY121" fmla="*/ 110750 h 208634"/>
                <a:gd name="csX122" fmla="*/ 78308 w 178430"/>
                <a:gd name="csY122" fmla="*/ 110750 h 208634"/>
                <a:gd name="csX123" fmla="*/ 78308 w 178430"/>
                <a:gd name="csY123" fmla="*/ 106835 h 208634"/>
                <a:gd name="csX124" fmla="*/ 80545 w 178430"/>
                <a:gd name="csY124" fmla="*/ 105156 h 208634"/>
                <a:gd name="csX125" fmla="*/ 80545 w 178430"/>
                <a:gd name="csY125" fmla="*/ 101800 h 208634"/>
                <a:gd name="csX126" fmla="*/ 76630 w 178430"/>
                <a:gd name="csY126" fmla="*/ 101800 h 208634"/>
                <a:gd name="csX127" fmla="*/ 76630 w 178430"/>
                <a:gd name="csY127" fmla="*/ 100122 h 208634"/>
                <a:gd name="csX128" fmla="*/ 74952 w 178430"/>
                <a:gd name="csY128" fmla="*/ 100122 h 208634"/>
                <a:gd name="csX129" fmla="*/ 74952 w 178430"/>
                <a:gd name="csY129" fmla="*/ 98445 h 208634"/>
                <a:gd name="csX130" fmla="*/ 73274 w 178430"/>
                <a:gd name="csY130" fmla="*/ 100122 h 208634"/>
                <a:gd name="csX131" fmla="*/ 73274 w 178430"/>
                <a:gd name="csY131" fmla="*/ 98445 h 208634"/>
                <a:gd name="csX132" fmla="*/ 71596 w 178430"/>
                <a:gd name="csY132" fmla="*/ 98445 h 208634"/>
                <a:gd name="csX133" fmla="*/ 71596 w 178430"/>
                <a:gd name="csY133" fmla="*/ 94529 h 208634"/>
                <a:gd name="csX134" fmla="*/ 69359 w 178430"/>
                <a:gd name="csY134" fmla="*/ 96207 h 208634"/>
                <a:gd name="csX135" fmla="*/ 69359 w 178430"/>
                <a:gd name="csY135" fmla="*/ 94529 h 208634"/>
                <a:gd name="csX136" fmla="*/ 66002 w 178430"/>
                <a:gd name="csY136" fmla="*/ 94529 h 208634"/>
                <a:gd name="csX137" fmla="*/ 66002 w 178430"/>
                <a:gd name="csY137" fmla="*/ 92851 h 208634"/>
                <a:gd name="csX138" fmla="*/ 66002 w 178430"/>
                <a:gd name="csY138" fmla="*/ 92851 h 208634"/>
                <a:gd name="csX139" fmla="*/ 66002 w 178430"/>
                <a:gd name="csY139" fmla="*/ 91173 h 208634"/>
                <a:gd name="csX140" fmla="*/ 67681 w 178430"/>
                <a:gd name="csY140" fmla="*/ 91173 h 208634"/>
                <a:gd name="csX141" fmla="*/ 67681 w 178430"/>
                <a:gd name="csY141" fmla="*/ 89495 h 208634"/>
                <a:gd name="csX142" fmla="*/ 66002 w 178430"/>
                <a:gd name="csY142" fmla="*/ 89495 h 208634"/>
                <a:gd name="csX143" fmla="*/ 66002 w 178430"/>
                <a:gd name="csY143" fmla="*/ 87258 h 208634"/>
                <a:gd name="csX144" fmla="*/ 64324 w 178430"/>
                <a:gd name="csY144" fmla="*/ 87258 h 208634"/>
                <a:gd name="csX145" fmla="*/ 64324 w 178430"/>
                <a:gd name="csY145" fmla="*/ 85579 h 208634"/>
                <a:gd name="csX146" fmla="*/ 66002 w 178430"/>
                <a:gd name="csY146" fmla="*/ 85579 h 208634"/>
                <a:gd name="csX147" fmla="*/ 64324 w 178430"/>
                <a:gd name="csY147" fmla="*/ 85579 h 208634"/>
                <a:gd name="csX148" fmla="*/ 64324 w 178430"/>
                <a:gd name="csY148" fmla="*/ 82223 h 208634"/>
                <a:gd name="csX149" fmla="*/ 66002 w 178430"/>
                <a:gd name="csY149" fmla="*/ 82223 h 208634"/>
                <a:gd name="csX150" fmla="*/ 66002 w 178430"/>
                <a:gd name="csY150" fmla="*/ 80545 h 208634"/>
                <a:gd name="csX151" fmla="*/ 67681 w 178430"/>
                <a:gd name="csY151" fmla="*/ 80545 h 208634"/>
                <a:gd name="csX152" fmla="*/ 67681 w 178430"/>
                <a:gd name="csY152" fmla="*/ 78308 h 208634"/>
                <a:gd name="csX153" fmla="*/ 69359 w 178430"/>
                <a:gd name="csY153" fmla="*/ 78308 h 208634"/>
                <a:gd name="csX154" fmla="*/ 69359 w 178430"/>
                <a:gd name="csY154" fmla="*/ 74952 h 208634"/>
                <a:gd name="csX155" fmla="*/ 74952 w 178430"/>
                <a:gd name="csY155" fmla="*/ 74952 h 208634"/>
                <a:gd name="csX156" fmla="*/ 74952 w 178430"/>
                <a:gd name="csY156" fmla="*/ 73274 h 208634"/>
                <a:gd name="csX157" fmla="*/ 76630 w 178430"/>
                <a:gd name="csY157" fmla="*/ 73274 h 208634"/>
                <a:gd name="csX158" fmla="*/ 76630 w 178430"/>
                <a:gd name="csY158" fmla="*/ 69918 h 208634"/>
                <a:gd name="csX159" fmla="*/ 78308 w 178430"/>
                <a:gd name="csY159" fmla="*/ 69918 h 208634"/>
                <a:gd name="csX160" fmla="*/ 78308 w 178430"/>
                <a:gd name="csY160" fmla="*/ 67681 h 208634"/>
                <a:gd name="csX161" fmla="*/ 80545 w 178430"/>
                <a:gd name="csY161" fmla="*/ 67681 h 208634"/>
                <a:gd name="csX162" fmla="*/ 80545 w 178430"/>
                <a:gd name="csY162" fmla="*/ 66002 h 208634"/>
                <a:gd name="csX163" fmla="*/ 76630 w 178430"/>
                <a:gd name="csY163" fmla="*/ 66002 h 208634"/>
                <a:gd name="csX164" fmla="*/ 76630 w 178430"/>
                <a:gd name="csY164" fmla="*/ 60968 h 208634"/>
                <a:gd name="csX165" fmla="*/ 74952 w 178430"/>
                <a:gd name="csY165" fmla="*/ 60968 h 208634"/>
                <a:gd name="csX166" fmla="*/ 74952 w 178430"/>
                <a:gd name="csY166" fmla="*/ 55375 h 208634"/>
                <a:gd name="csX167" fmla="*/ 58731 w 178430"/>
                <a:gd name="csY167" fmla="*/ 55375 h 208634"/>
                <a:gd name="csX168" fmla="*/ 58731 w 178430"/>
                <a:gd name="csY168" fmla="*/ 57053 h 208634"/>
                <a:gd name="csX169" fmla="*/ 58731 w 178430"/>
                <a:gd name="csY169" fmla="*/ 55375 h 208634"/>
                <a:gd name="csX170" fmla="*/ 58731 w 178430"/>
                <a:gd name="csY170" fmla="*/ 57053 h 208634"/>
                <a:gd name="csX171" fmla="*/ 52019 w 178430"/>
                <a:gd name="csY171" fmla="*/ 57053 h 208634"/>
                <a:gd name="csX172" fmla="*/ 52019 w 178430"/>
                <a:gd name="csY172" fmla="*/ 58731 h 208634"/>
                <a:gd name="csX173" fmla="*/ 48104 w 178430"/>
                <a:gd name="csY173" fmla="*/ 58731 h 208634"/>
                <a:gd name="csX174" fmla="*/ 48104 w 178430"/>
                <a:gd name="csY174" fmla="*/ 57053 h 208634"/>
                <a:gd name="csX175" fmla="*/ 49782 w 178430"/>
                <a:gd name="csY175" fmla="*/ 57053 h 208634"/>
                <a:gd name="csX176" fmla="*/ 49782 w 178430"/>
                <a:gd name="csY176" fmla="*/ 53697 h 208634"/>
                <a:gd name="csX177" fmla="*/ 48104 w 178430"/>
                <a:gd name="csY177" fmla="*/ 53697 h 208634"/>
                <a:gd name="csX178" fmla="*/ 48104 w 178430"/>
                <a:gd name="csY178" fmla="*/ 52019 h 208634"/>
                <a:gd name="csX179" fmla="*/ 46425 w 178430"/>
                <a:gd name="csY179" fmla="*/ 52019 h 208634"/>
                <a:gd name="csX180" fmla="*/ 46425 w 178430"/>
                <a:gd name="csY180" fmla="*/ 46425 h 208634"/>
                <a:gd name="csX181" fmla="*/ 48104 w 178430"/>
                <a:gd name="csY181" fmla="*/ 46425 h 208634"/>
                <a:gd name="csX182" fmla="*/ 48104 w 178430"/>
                <a:gd name="csY182" fmla="*/ 43069 h 208634"/>
                <a:gd name="csX183" fmla="*/ 49782 w 178430"/>
                <a:gd name="csY183" fmla="*/ 43069 h 208634"/>
                <a:gd name="csX184" fmla="*/ 49782 w 178430"/>
                <a:gd name="csY184" fmla="*/ 37476 h 208634"/>
                <a:gd name="csX185" fmla="*/ 62646 w 178430"/>
                <a:gd name="csY185" fmla="*/ 37476 h 208634"/>
                <a:gd name="csX186" fmla="*/ 64324 w 178430"/>
                <a:gd name="csY186" fmla="*/ 35798 h 208634"/>
                <a:gd name="csX187" fmla="*/ 76630 w 178430"/>
                <a:gd name="csY187" fmla="*/ 35798 h 208634"/>
                <a:gd name="csX188" fmla="*/ 76630 w 178430"/>
                <a:gd name="csY188" fmla="*/ 37476 h 208634"/>
                <a:gd name="csX189" fmla="*/ 80545 w 178430"/>
                <a:gd name="csY189" fmla="*/ 37476 h 208634"/>
                <a:gd name="csX190" fmla="*/ 80545 w 178430"/>
                <a:gd name="csY190" fmla="*/ 35798 h 208634"/>
                <a:gd name="csX191" fmla="*/ 82223 w 178430"/>
                <a:gd name="csY191" fmla="*/ 37476 h 208634"/>
                <a:gd name="csX192" fmla="*/ 85579 w 178430"/>
                <a:gd name="csY192" fmla="*/ 37476 h 208634"/>
                <a:gd name="csX193" fmla="*/ 85579 w 178430"/>
                <a:gd name="csY193" fmla="*/ 39154 h 208634"/>
                <a:gd name="csX194" fmla="*/ 85579 w 178430"/>
                <a:gd name="csY194" fmla="*/ 37476 h 208634"/>
                <a:gd name="csX195" fmla="*/ 85579 w 178430"/>
                <a:gd name="csY195" fmla="*/ 39154 h 208634"/>
                <a:gd name="csX196" fmla="*/ 88936 w 178430"/>
                <a:gd name="csY196" fmla="*/ 39154 h 208634"/>
                <a:gd name="csX197" fmla="*/ 88936 w 178430"/>
                <a:gd name="csY197" fmla="*/ 41391 h 208634"/>
                <a:gd name="csX198" fmla="*/ 91173 w 178430"/>
                <a:gd name="csY198" fmla="*/ 39154 h 208634"/>
                <a:gd name="csX199" fmla="*/ 92851 w 178430"/>
                <a:gd name="csY199" fmla="*/ 39154 h 208634"/>
                <a:gd name="csX200" fmla="*/ 92851 w 178430"/>
                <a:gd name="csY200" fmla="*/ 41391 h 208634"/>
                <a:gd name="csX201" fmla="*/ 94529 w 178430"/>
                <a:gd name="csY201" fmla="*/ 41391 h 208634"/>
                <a:gd name="csX202" fmla="*/ 94529 w 178430"/>
                <a:gd name="csY202" fmla="*/ 39154 h 208634"/>
                <a:gd name="csX203" fmla="*/ 97885 w 178430"/>
                <a:gd name="csY203" fmla="*/ 39154 h 208634"/>
                <a:gd name="csX204" fmla="*/ 97885 w 178430"/>
                <a:gd name="csY204" fmla="*/ 43069 h 208634"/>
                <a:gd name="csX205" fmla="*/ 101800 w 178430"/>
                <a:gd name="csY205" fmla="*/ 43069 h 208634"/>
                <a:gd name="csX206" fmla="*/ 101800 w 178430"/>
                <a:gd name="csY206" fmla="*/ 41391 h 208634"/>
                <a:gd name="csX207" fmla="*/ 105156 w 178430"/>
                <a:gd name="csY207" fmla="*/ 41391 h 208634"/>
                <a:gd name="csX208" fmla="*/ 105156 w 178430"/>
                <a:gd name="csY208" fmla="*/ 43069 h 208634"/>
                <a:gd name="csX209" fmla="*/ 110750 w 178430"/>
                <a:gd name="csY209" fmla="*/ 43069 h 208634"/>
                <a:gd name="csX210" fmla="*/ 110750 w 178430"/>
                <a:gd name="csY210" fmla="*/ 44747 h 208634"/>
                <a:gd name="csX211" fmla="*/ 112428 w 178430"/>
                <a:gd name="csY211" fmla="*/ 44747 h 208634"/>
                <a:gd name="csX212" fmla="*/ 112428 w 178430"/>
                <a:gd name="csY212" fmla="*/ 46425 h 208634"/>
                <a:gd name="csX213" fmla="*/ 115784 w 178430"/>
                <a:gd name="csY213" fmla="*/ 46425 h 208634"/>
                <a:gd name="csX214" fmla="*/ 115784 w 178430"/>
                <a:gd name="csY214" fmla="*/ 48104 h 208634"/>
                <a:gd name="csX215" fmla="*/ 117462 w 178430"/>
                <a:gd name="csY215" fmla="*/ 48104 h 208634"/>
                <a:gd name="csX216" fmla="*/ 117462 w 178430"/>
                <a:gd name="csY216" fmla="*/ 43069 h 208634"/>
                <a:gd name="csX217" fmla="*/ 115784 w 178430"/>
                <a:gd name="csY217" fmla="*/ 41391 h 208634"/>
                <a:gd name="csX218" fmla="*/ 115784 w 178430"/>
                <a:gd name="csY218" fmla="*/ 39154 h 208634"/>
                <a:gd name="csX219" fmla="*/ 117462 w 178430"/>
                <a:gd name="csY219" fmla="*/ 39154 h 208634"/>
                <a:gd name="csX220" fmla="*/ 117462 w 178430"/>
                <a:gd name="csY220" fmla="*/ 35798 h 208634"/>
                <a:gd name="csX221" fmla="*/ 119699 w 178430"/>
                <a:gd name="csY221" fmla="*/ 35798 h 208634"/>
                <a:gd name="csX222" fmla="*/ 123055 w 178430"/>
                <a:gd name="csY222" fmla="*/ 30205 h 208634"/>
                <a:gd name="csX223" fmla="*/ 123055 w 178430"/>
                <a:gd name="csY223" fmla="*/ 26848 h 208634"/>
                <a:gd name="csX224" fmla="*/ 124733 w 178430"/>
                <a:gd name="csY224" fmla="*/ 23492 h 208634"/>
                <a:gd name="csX225" fmla="*/ 126412 w 178430"/>
                <a:gd name="csY225" fmla="*/ 21255 h 208634"/>
                <a:gd name="csX226" fmla="*/ 128649 w 178430"/>
                <a:gd name="csY226" fmla="*/ 19577 h 208634"/>
                <a:gd name="csX227" fmla="*/ 126412 w 178430"/>
                <a:gd name="csY227" fmla="*/ 17899 h 208634"/>
                <a:gd name="csX228" fmla="*/ 126412 w 178430"/>
                <a:gd name="csY228" fmla="*/ 14543 h 208634"/>
                <a:gd name="csX229" fmla="*/ 128649 w 178430"/>
                <a:gd name="csY229" fmla="*/ 12865 h 208634"/>
                <a:gd name="csX230" fmla="*/ 128649 w 178430"/>
                <a:gd name="csY230" fmla="*/ 5593 h 208634"/>
                <a:gd name="csX231" fmla="*/ 130327 w 178430"/>
                <a:gd name="csY231" fmla="*/ 3915 h 208634"/>
                <a:gd name="csX232" fmla="*/ 135361 w 178430"/>
                <a:gd name="csY232" fmla="*/ 3915 h 208634"/>
                <a:gd name="csX233" fmla="*/ 135361 w 178430"/>
                <a:gd name="csY233" fmla="*/ 1678 h 208634"/>
                <a:gd name="csX234" fmla="*/ 139276 w 178430"/>
                <a:gd name="csY234" fmla="*/ 3915 h 208634"/>
                <a:gd name="csX235" fmla="*/ 144310 w 178430"/>
                <a:gd name="csY235" fmla="*/ 3915 h 208634"/>
                <a:gd name="csX236" fmla="*/ 144310 w 178430"/>
                <a:gd name="csY236" fmla="*/ 1678 h 208634"/>
                <a:gd name="csX237" fmla="*/ 148226 w 178430"/>
                <a:gd name="csY237" fmla="*/ 1678 h 208634"/>
                <a:gd name="csX238" fmla="*/ 148226 w 178430"/>
                <a:gd name="csY238" fmla="*/ 0 h 208634"/>
                <a:gd name="csX239" fmla="*/ 151582 w 178430"/>
                <a:gd name="csY239" fmla="*/ 0 h 208634"/>
                <a:gd name="csX240" fmla="*/ 153260 w 178430"/>
                <a:gd name="csY240" fmla="*/ 1678 h 208634"/>
                <a:gd name="csX241" fmla="*/ 158853 w 178430"/>
                <a:gd name="csY241" fmla="*/ 1678 h 208634"/>
                <a:gd name="csX242" fmla="*/ 158853 w 178430"/>
                <a:gd name="csY242" fmla="*/ 3915 h 208634"/>
                <a:gd name="csX243" fmla="*/ 160531 w 178430"/>
                <a:gd name="csY243" fmla="*/ 3915 h 208634"/>
                <a:gd name="csX244" fmla="*/ 160531 w 178430"/>
                <a:gd name="csY244" fmla="*/ 1678 h 208634"/>
                <a:gd name="csX245" fmla="*/ 162209 w 178430"/>
                <a:gd name="csY245" fmla="*/ 3915 h 208634"/>
                <a:gd name="csX246" fmla="*/ 176752 w 178430"/>
                <a:gd name="csY246" fmla="*/ 3915 h 208634"/>
                <a:gd name="csX247" fmla="*/ 178430 w 178430"/>
                <a:gd name="csY247" fmla="*/ 5593 h 208634"/>
                <a:gd name="csX248" fmla="*/ 178430 w 178430"/>
                <a:gd name="csY248" fmla="*/ 12865 h 208634"/>
                <a:gd name="csX249" fmla="*/ 176752 w 178430"/>
                <a:gd name="csY249" fmla="*/ 14543 h 208634"/>
                <a:gd name="csX250" fmla="*/ 176752 w 178430"/>
                <a:gd name="csY250" fmla="*/ 16221 h 208634"/>
                <a:gd name="csX251" fmla="*/ 174515 w 178430"/>
                <a:gd name="csY251" fmla="*/ 16221 h 208634"/>
                <a:gd name="csX252" fmla="*/ 174515 w 178430"/>
                <a:gd name="csY252" fmla="*/ 19577 h 208634"/>
                <a:gd name="csX253" fmla="*/ 174515 w 178430"/>
                <a:gd name="csY253" fmla="*/ 19577 h 208634"/>
                <a:gd name="csX254" fmla="*/ 172837 w 178430"/>
                <a:gd name="csY254" fmla="*/ 21255 h 208634"/>
                <a:gd name="csX255" fmla="*/ 172837 w 178430"/>
                <a:gd name="csY255" fmla="*/ 23492 h 208634"/>
                <a:gd name="csX256" fmla="*/ 171159 w 178430"/>
                <a:gd name="csY256" fmla="*/ 25170 h 208634"/>
                <a:gd name="csX257" fmla="*/ 171159 w 178430"/>
                <a:gd name="csY257" fmla="*/ 26848 h 208634"/>
                <a:gd name="csX258" fmla="*/ 169481 w 178430"/>
                <a:gd name="csY258" fmla="*/ 26848 h 208634"/>
                <a:gd name="csX259" fmla="*/ 169481 w 178430"/>
                <a:gd name="csY259" fmla="*/ 30205 h 208634"/>
                <a:gd name="csX260" fmla="*/ 167803 w 178430"/>
                <a:gd name="csY260" fmla="*/ 30205 h 208634"/>
                <a:gd name="csX261" fmla="*/ 167803 w 178430"/>
                <a:gd name="csY261" fmla="*/ 32442 h 208634"/>
                <a:gd name="csX262" fmla="*/ 166125 w 178430"/>
                <a:gd name="csY262" fmla="*/ 32442 h 208634"/>
                <a:gd name="csX263" fmla="*/ 166125 w 178430"/>
                <a:gd name="csY263" fmla="*/ 35798 h 208634"/>
                <a:gd name="csX264" fmla="*/ 166125 w 178430"/>
                <a:gd name="csY264" fmla="*/ 35798 h 208634"/>
                <a:gd name="csX265" fmla="*/ 163887 w 178430"/>
                <a:gd name="csY265" fmla="*/ 37476 h 208634"/>
                <a:gd name="csX266" fmla="*/ 163887 w 178430"/>
                <a:gd name="csY266" fmla="*/ 37476 h 208634"/>
                <a:gd name="csX267" fmla="*/ 163887 w 178430"/>
                <a:gd name="csY267" fmla="*/ 55375 h 208634"/>
                <a:gd name="csX268" fmla="*/ 162209 w 178430"/>
                <a:gd name="csY268" fmla="*/ 55375 h 208634"/>
                <a:gd name="csX269" fmla="*/ 162209 w 178430"/>
                <a:gd name="csY269" fmla="*/ 57053 h 208634"/>
                <a:gd name="csX270" fmla="*/ 160531 w 178430"/>
                <a:gd name="csY270" fmla="*/ 57053 h 208634"/>
                <a:gd name="csX271" fmla="*/ 160531 w 178430"/>
                <a:gd name="csY271" fmla="*/ 62646 h 208634"/>
                <a:gd name="csX272" fmla="*/ 158853 w 178430"/>
                <a:gd name="csY272" fmla="*/ 62646 h 208634"/>
                <a:gd name="csX273" fmla="*/ 158853 w 178430"/>
                <a:gd name="csY273" fmla="*/ 67681 h 208634"/>
                <a:gd name="csX274" fmla="*/ 160531 w 178430"/>
                <a:gd name="csY274" fmla="*/ 67681 h 208634"/>
                <a:gd name="csX275" fmla="*/ 160531 w 178430"/>
                <a:gd name="csY275" fmla="*/ 76630 h 208634"/>
                <a:gd name="csX276" fmla="*/ 162209 w 178430"/>
                <a:gd name="csY276" fmla="*/ 76630 h 208634"/>
                <a:gd name="csX277" fmla="*/ 162209 w 178430"/>
                <a:gd name="csY277" fmla="*/ 78308 h 208634"/>
                <a:gd name="csX278" fmla="*/ 162209 w 178430"/>
                <a:gd name="csY278" fmla="*/ 78308 h 208634"/>
                <a:gd name="csX279" fmla="*/ 160531 w 178430"/>
                <a:gd name="csY279" fmla="*/ 80545 h 208634"/>
                <a:gd name="csX280" fmla="*/ 160531 w 178430"/>
                <a:gd name="csY280" fmla="*/ 82223 h 208634"/>
                <a:gd name="csX281" fmla="*/ 158853 w 178430"/>
                <a:gd name="csY281" fmla="*/ 82223 h 208634"/>
                <a:gd name="csX282" fmla="*/ 158853 w 178430"/>
                <a:gd name="csY282" fmla="*/ 85579 h 208634"/>
                <a:gd name="csX283" fmla="*/ 157175 w 178430"/>
                <a:gd name="csY283" fmla="*/ 85579 h 208634"/>
                <a:gd name="csX284" fmla="*/ 157175 w 178430"/>
                <a:gd name="csY284" fmla="*/ 91173 h 208634"/>
                <a:gd name="csX285" fmla="*/ 154938 w 178430"/>
                <a:gd name="csY285" fmla="*/ 91173 h 208634"/>
                <a:gd name="csX286" fmla="*/ 154938 w 178430"/>
                <a:gd name="csY286" fmla="*/ 96207 h 208634"/>
                <a:gd name="csX287" fmla="*/ 157175 w 178430"/>
                <a:gd name="csY287" fmla="*/ 96207 h 208634"/>
                <a:gd name="csX288" fmla="*/ 157175 w 178430"/>
                <a:gd name="csY288" fmla="*/ 103478 h 208634"/>
                <a:gd name="csX289" fmla="*/ 153260 w 178430"/>
                <a:gd name="csY289" fmla="*/ 103478 h 208634"/>
                <a:gd name="csX290" fmla="*/ 153260 w 178430"/>
                <a:gd name="csY290" fmla="*/ 105156 h 208634"/>
                <a:gd name="csX291" fmla="*/ 151582 w 178430"/>
                <a:gd name="csY291" fmla="*/ 106835 h 208634"/>
                <a:gd name="csX292" fmla="*/ 149904 w 178430"/>
                <a:gd name="csY292" fmla="*/ 106835 h 208634"/>
                <a:gd name="csX293" fmla="*/ 149904 w 178430"/>
                <a:gd name="csY293" fmla="*/ 109072 h 208634"/>
                <a:gd name="csX294" fmla="*/ 148226 w 178430"/>
                <a:gd name="csY294" fmla="*/ 109072 h 208634"/>
                <a:gd name="csX295" fmla="*/ 148226 w 178430"/>
                <a:gd name="csY295" fmla="*/ 112428 h 208634"/>
                <a:gd name="csX296" fmla="*/ 145989 w 178430"/>
                <a:gd name="csY296" fmla="*/ 110750 h 208634"/>
                <a:gd name="csX297" fmla="*/ 145989 w 178430"/>
                <a:gd name="csY297" fmla="*/ 112428 h 208634"/>
                <a:gd name="csX298" fmla="*/ 142632 w 178430"/>
                <a:gd name="csY298" fmla="*/ 112428 h 208634"/>
                <a:gd name="csX299" fmla="*/ 142632 w 178430"/>
                <a:gd name="csY299" fmla="*/ 114106 h 208634"/>
                <a:gd name="csX300" fmla="*/ 140954 w 178430"/>
                <a:gd name="csY300" fmla="*/ 114106 h 208634"/>
                <a:gd name="csX301" fmla="*/ 140954 w 178430"/>
                <a:gd name="csY301" fmla="*/ 115784 h 208634"/>
                <a:gd name="csX302" fmla="*/ 137598 w 178430"/>
                <a:gd name="csY302" fmla="*/ 115784 h 208634"/>
                <a:gd name="csX303" fmla="*/ 135361 w 178430"/>
                <a:gd name="csY303" fmla="*/ 118022 h 208634"/>
                <a:gd name="csX304" fmla="*/ 135361 w 178430"/>
                <a:gd name="csY304" fmla="*/ 119699 h 208634"/>
                <a:gd name="csX305" fmla="*/ 133683 w 178430"/>
                <a:gd name="csY305" fmla="*/ 119699 h 208634"/>
                <a:gd name="csX306" fmla="*/ 133683 w 178430"/>
                <a:gd name="csY306" fmla="*/ 121377 h 208634"/>
                <a:gd name="csX307" fmla="*/ 132005 w 178430"/>
                <a:gd name="csY307" fmla="*/ 123055 h 208634"/>
                <a:gd name="csX308" fmla="*/ 132005 w 178430"/>
                <a:gd name="csY308" fmla="*/ 124733 h 208634"/>
                <a:gd name="csX309" fmla="*/ 130327 w 178430"/>
                <a:gd name="csY309" fmla="*/ 124733 h 208634"/>
                <a:gd name="csX310" fmla="*/ 130327 w 178430"/>
                <a:gd name="csY310" fmla="*/ 128649 h 208634"/>
                <a:gd name="csX311" fmla="*/ 128649 w 178430"/>
                <a:gd name="csY311" fmla="*/ 128649 h 208634"/>
                <a:gd name="csX312" fmla="*/ 128649 w 178430"/>
                <a:gd name="csY312" fmla="*/ 132005 h 208634"/>
                <a:gd name="csX313" fmla="*/ 126412 w 178430"/>
                <a:gd name="csY313" fmla="*/ 133683 h 208634"/>
                <a:gd name="csX314" fmla="*/ 124733 w 178430"/>
                <a:gd name="csY314" fmla="*/ 133683 h 208634"/>
                <a:gd name="csX315" fmla="*/ 124733 w 178430"/>
                <a:gd name="csY315" fmla="*/ 137599 h 208634"/>
                <a:gd name="csX316" fmla="*/ 123055 w 178430"/>
                <a:gd name="csY316" fmla="*/ 137599 h 208634"/>
                <a:gd name="csX317" fmla="*/ 121377 w 178430"/>
                <a:gd name="csY317" fmla="*/ 139276 h 208634"/>
                <a:gd name="csX318" fmla="*/ 121377 w 178430"/>
                <a:gd name="csY318" fmla="*/ 140954 h 208634"/>
                <a:gd name="csX319" fmla="*/ 119699 w 178430"/>
                <a:gd name="csY319" fmla="*/ 140954 h 208634"/>
                <a:gd name="csX320" fmla="*/ 119699 w 178430"/>
                <a:gd name="csY320" fmla="*/ 142632 h 208634"/>
                <a:gd name="csX321" fmla="*/ 121377 w 178430"/>
                <a:gd name="csY321" fmla="*/ 144310 h 208634"/>
                <a:gd name="csX322" fmla="*/ 119699 w 178430"/>
                <a:gd name="csY322" fmla="*/ 146548 h 208634"/>
                <a:gd name="csX323" fmla="*/ 119699 w 178430"/>
                <a:gd name="csY323" fmla="*/ 148226 h 208634"/>
                <a:gd name="csX324" fmla="*/ 121377 w 178430"/>
                <a:gd name="csY324" fmla="*/ 149904 h 208634"/>
                <a:gd name="csX325" fmla="*/ 121377 w 178430"/>
                <a:gd name="csY325" fmla="*/ 153260 h 208634"/>
                <a:gd name="csX326" fmla="*/ 119699 w 178430"/>
                <a:gd name="csY326" fmla="*/ 155497 h 208634"/>
                <a:gd name="csX327" fmla="*/ 121377 w 178430"/>
                <a:gd name="csY327" fmla="*/ 155497 h 208634"/>
                <a:gd name="csX328" fmla="*/ 119699 w 178430"/>
                <a:gd name="csY328" fmla="*/ 157176 h 208634"/>
                <a:gd name="csX329" fmla="*/ 119699 w 178430"/>
                <a:gd name="csY329" fmla="*/ 167803 h 208634"/>
                <a:gd name="csX330" fmla="*/ 121377 w 178430"/>
                <a:gd name="csY330" fmla="*/ 167803 h 208634"/>
                <a:gd name="csX331" fmla="*/ 119699 w 178430"/>
                <a:gd name="csY331" fmla="*/ 169481 h 208634"/>
                <a:gd name="csX332" fmla="*/ 117462 w 178430"/>
                <a:gd name="csY332" fmla="*/ 171159 h 208634"/>
                <a:gd name="csX333" fmla="*/ 117462 w 178430"/>
                <a:gd name="csY333" fmla="*/ 172837 h 208634"/>
                <a:gd name="csX334" fmla="*/ 115784 w 178430"/>
                <a:gd name="csY334" fmla="*/ 175074 h 208634"/>
                <a:gd name="csX335" fmla="*/ 115784 w 178430"/>
                <a:gd name="csY335" fmla="*/ 178430 h 208634"/>
                <a:gd name="csX336" fmla="*/ 114106 w 178430"/>
                <a:gd name="csY336" fmla="*/ 178430 h 208634"/>
                <a:gd name="csX337" fmla="*/ 114106 w 178430"/>
                <a:gd name="csY337" fmla="*/ 180108 h 208634"/>
                <a:gd name="csX338" fmla="*/ 112428 w 178430"/>
                <a:gd name="csY338" fmla="*/ 180108 h 208634"/>
                <a:gd name="csX339" fmla="*/ 112428 w 178430"/>
                <a:gd name="csY339" fmla="*/ 181786 h 208634"/>
                <a:gd name="csX340" fmla="*/ 110750 w 178430"/>
                <a:gd name="csY340" fmla="*/ 184024 h 208634"/>
                <a:gd name="csX341" fmla="*/ 106835 w 178430"/>
                <a:gd name="csY341" fmla="*/ 184024 h 208634"/>
                <a:gd name="csX342" fmla="*/ 105156 w 178430"/>
                <a:gd name="csY342" fmla="*/ 185702 h 208634"/>
                <a:gd name="csX343" fmla="*/ 103478 w 178430"/>
                <a:gd name="csY343" fmla="*/ 185702 h 208634"/>
                <a:gd name="csX344" fmla="*/ 103478 w 178430"/>
                <a:gd name="csY344" fmla="*/ 190736 h 208634"/>
                <a:gd name="csX345" fmla="*/ 97885 w 178430"/>
                <a:gd name="csY345" fmla="*/ 190736 h 208634"/>
                <a:gd name="csX346" fmla="*/ 96207 w 178430"/>
                <a:gd name="csY346" fmla="*/ 192414 h 208634"/>
                <a:gd name="csX347" fmla="*/ 94529 w 178430"/>
                <a:gd name="csY347" fmla="*/ 192414 h 208634"/>
                <a:gd name="csX348" fmla="*/ 94529 w 178430"/>
                <a:gd name="csY348" fmla="*/ 196330 h 208634"/>
                <a:gd name="csX349" fmla="*/ 92851 w 178430"/>
                <a:gd name="csY349" fmla="*/ 196330 h 208634"/>
                <a:gd name="csX350" fmla="*/ 92851 w 178430"/>
                <a:gd name="csY350" fmla="*/ 198007 h 208634"/>
                <a:gd name="csX351" fmla="*/ 88936 w 178430"/>
                <a:gd name="csY351" fmla="*/ 198007 h 208634"/>
                <a:gd name="csX352" fmla="*/ 88936 w 178430"/>
                <a:gd name="csY352" fmla="*/ 201363 h 208634"/>
                <a:gd name="csX353" fmla="*/ 87258 w 178430"/>
                <a:gd name="csY353" fmla="*/ 201363 h 208634"/>
                <a:gd name="csX354" fmla="*/ 87258 w 178430"/>
                <a:gd name="csY354" fmla="*/ 203601 h 208634"/>
                <a:gd name="csX355" fmla="*/ 85579 w 178430"/>
                <a:gd name="csY355" fmla="*/ 205279 h 208634"/>
                <a:gd name="csX356" fmla="*/ 80545 w 178430"/>
                <a:gd name="csY356" fmla="*/ 205279 h 208634"/>
                <a:gd name="csX357" fmla="*/ 80545 w 178430"/>
                <a:gd name="csY357" fmla="*/ 203601 h 208634"/>
                <a:gd name="csX358" fmla="*/ 78308 w 178430"/>
                <a:gd name="csY358" fmla="*/ 203601 h 208634"/>
                <a:gd name="csX359" fmla="*/ 78308 w 178430"/>
                <a:gd name="csY359" fmla="*/ 205279 h 208634"/>
                <a:gd name="csX360" fmla="*/ 76630 w 178430"/>
                <a:gd name="csY360" fmla="*/ 205279 h 208634"/>
                <a:gd name="csX361" fmla="*/ 76630 w 178430"/>
                <a:gd name="csY361" fmla="*/ 196330 h 208634"/>
                <a:gd name="csX362" fmla="*/ 78308 w 178430"/>
                <a:gd name="csY362" fmla="*/ 196330 h 208634"/>
                <a:gd name="csX363" fmla="*/ 78308 w 178430"/>
                <a:gd name="csY363" fmla="*/ 194651 h 208634"/>
                <a:gd name="csX364" fmla="*/ 76630 w 178430"/>
                <a:gd name="csY364" fmla="*/ 194651 h 208634"/>
                <a:gd name="csX365" fmla="*/ 76630 w 178430"/>
                <a:gd name="csY365" fmla="*/ 190736 h 208634"/>
                <a:gd name="csX366" fmla="*/ 74952 w 178430"/>
                <a:gd name="csY366" fmla="*/ 190736 h 208634"/>
                <a:gd name="csX367" fmla="*/ 74952 w 178430"/>
                <a:gd name="csY367" fmla="*/ 192414 h 208634"/>
                <a:gd name="csX368" fmla="*/ 74952 w 178430"/>
                <a:gd name="csY368" fmla="*/ 190736 h 208634"/>
                <a:gd name="csX369" fmla="*/ 74952 w 178430"/>
                <a:gd name="csY369" fmla="*/ 192414 h 208634"/>
                <a:gd name="csX370" fmla="*/ 71596 w 178430"/>
                <a:gd name="csY370" fmla="*/ 192414 h 208634"/>
                <a:gd name="csX371" fmla="*/ 69359 w 178430"/>
                <a:gd name="csY371" fmla="*/ 194651 h 208634"/>
                <a:gd name="csX372" fmla="*/ 67681 w 178430"/>
                <a:gd name="csY372" fmla="*/ 194651 h 208634"/>
                <a:gd name="csX373" fmla="*/ 67681 w 178430"/>
                <a:gd name="csY373" fmla="*/ 196330 h 208634"/>
                <a:gd name="csX374" fmla="*/ 64324 w 178430"/>
                <a:gd name="csY374" fmla="*/ 196330 h 208634"/>
                <a:gd name="csX375" fmla="*/ 64324 w 178430"/>
                <a:gd name="csY375" fmla="*/ 194651 h 208634"/>
                <a:gd name="csX376" fmla="*/ 62646 w 178430"/>
                <a:gd name="csY376" fmla="*/ 194651 h 208634"/>
                <a:gd name="csX377" fmla="*/ 60409 w 178430"/>
                <a:gd name="csY377" fmla="*/ 196330 h 208634"/>
                <a:gd name="csX378" fmla="*/ 60409 w 178430"/>
                <a:gd name="csY378" fmla="*/ 199685 h 208634"/>
                <a:gd name="csX379" fmla="*/ 58731 w 178430"/>
                <a:gd name="csY379" fmla="*/ 199685 h 208634"/>
                <a:gd name="csX380" fmla="*/ 58731 w 178430"/>
                <a:gd name="csY380" fmla="*/ 203601 h 208634"/>
                <a:gd name="csX381" fmla="*/ 55375 w 178430"/>
                <a:gd name="csY381" fmla="*/ 203601 h 208634"/>
                <a:gd name="csX382" fmla="*/ 57053 w 178430"/>
                <a:gd name="csY382" fmla="*/ 203601 h 208634"/>
                <a:gd name="csX383" fmla="*/ 55375 w 178430"/>
                <a:gd name="csY383" fmla="*/ 203601 h 208634"/>
                <a:gd name="csX384" fmla="*/ 55375 w 178430"/>
                <a:gd name="csY384" fmla="*/ 205279 h 208634"/>
                <a:gd name="csX385" fmla="*/ 52019 w 178430"/>
                <a:gd name="csY385" fmla="*/ 205279 h 208634"/>
                <a:gd name="csX386" fmla="*/ 52019 w 178430"/>
                <a:gd name="csY386" fmla="*/ 203601 h 208634"/>
                <a:gd name="csX387" fmla="*/ 49782 w 178430"/>
                <a:gd name="csY387" fmla="*/ 203601 h 208634"/>
                <a:gd name="csX388" fmla="*/ 49782 w 178430"/>
                <a:gd name="csY388" fmla="*/ 199685 h 208634"/>
                <a:gd name="csX389" fmla="*/ 48104 w 178430"/>
                <a:gd name="csY389" fmla="*/ 199685 h 208634"/>
                <a:gd name="csX390" fmla="*/ 48104 w 178430"/>
                <a:gd name="csY390" fmla="*/ 198007 h 208634"/>
                <a:gd name="csX391" fmla="*/ 46425 w 178430"/>
                <a:gd name="csY391" fmla="*/ 198007 h 208634"/>
                <a:gd name="csX392" fmla="*/ 46425 w 178430"/>
                <a:gd name="csY392" fmla="*/ 199685 h 208634"/>
                <a:gd name="csX393" fmla="*/ 44747 w 178430"/>
                <a:gd name="csY393" fmla="*/ 199685 h 208634"/>
                <a:gd name="csX394" fmla="*/ 44747 w 178430"/>
                <a:gd name="csY394" fmla="*/ 198007 h 208634"/>
                <a:gd name="csX395" fmla="*/ 43069 w 178430"/>
                <a:gd name="csY395" fmla="*/ 196330 h 208634"/>
                <a:gd name="csX396" fmla="*/ 40832 w 178430"/>
                <a:gd name="csY396" fmla="*/ 196330 h 208634"/>
                <a:gd name="csX397" fmla="*/ 40832 w 178430"/>
                <a:gd name="csY397" fmla="*/ 192414 h 208634"/>
                <a:gd name="csX398" fmla="*/ 35798 w 178430"/>
                <a:gd name="csY398" fmla="*/ 192414 h 208634"/>
                <a:gd name="csX399" fmla="*/ 35798 w 178430"/>
                <a:gd name="csY399" fmla="*/ 194651 h 208634"/>
                <a:gd name="csX400" fmla="*/ 37476 w 178430"/>
                <a:gd name="csY400" fmla="*/ 194651 h 208634"/>
                <a:gd name="csX401" fmla="*/ 37476 w 178430"/>
                <a:gd name="csY401" fmla="*/ 196330 h 208634"/>
                <a:gd name="csX402" fmla="*/ 34120 w 178430"/>
                <a:gd name="csY402" fmla="*/ 196330 h 208634"/>
                <a:gd name="csX403" fmla="*/ 34120 w 178430"/>
                <a:gd name="csY403" fmla="*/ 198007 h 208634"/>
                <a:gd name="csX404" fmla="*/ 28527 w 178430"/>
                <a:gd name="csY404" fmla="*/ 198007 h 208634"/>
                <a:gd name="csX405" fmla="*/ 28527 w 178430"/>
                <a:gd name="csY405" fmla="*/ 203601 h 208634"/>
                <a:gd name="csX406" fmla="*/ 25170 w 178430"/>
                <a:gd name="csY406" fmla="*/ 203601 h 208634"/>
                <a:gd name="csX407" fmla="*/ 23492 w 178430"/>
                <a:gd name="csY407" fmla="*/ 205279 h 208634"/>
                <a:gd name="csX408" fmla="*/ 23492 w 178430"/>
                <a:gd name="csY408" fmla="*/ 206957 h 208634"/>
                <a:gd name="csX409" fmla="*/ 19577 w 178430"/>
                <a:gd name="csY409" fmla="*/ 208635 h 208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</a:cxnLst>
              <a:rect l="l" t="t" r="r" b="b"/>
              <a:pathLst>
                <a:path w="178430" h="208634">
                  <a:moveTo>
                    <a:pt x="19577" y="208635"/>
                  </a:moveTo>
                  <a:lnTo>
                    <a:pt x="17899" y="208635"/>
                  </a:lnTo>
                  <a:lnTo>
                    <a:pt x="17899" y="205279"/>
                  </a:lnTo>
                  <a:lnTo>
                    <a:pt x="16221" y="205279"/>
                  </a:lnTo>
                  <a:lnTo>
                    <a:pt x="16221" y="201363"/>
                  </a:lnTo>
                  <a:lnTo>
                    <a:pt x="14543" y="199685"/>
                  </a:lnTo>
                  <a:lnTo>
                    <a:pt x="16221" y="199685"/>
                  </a:lnTo>
                  <a:lnTo>
                    <a:pt x="16221" y="198007"/>
                  </a:lnTo>
                  <a:lnTo>
                    <a:pt x="14543" y="198007"/>
                  </a:lnTo>
                  <a:lnTo>
                    <a:pt x="14543" y="196330"/>
                  </a:lnTo>
                  <a:lnTo>
                    <a:pt x="12306" y="196330"/>
                  </a:lnTo>
                  <a:lnTo>
                    <a:pt x="10628" y="194651"/>
                  </a:lnTo>
                  <a:lnTo>
                    <a:pt x="10628" y="192414"/>
                  </a:lnTo>
                  <a:lnTo>
                    <a:pt x="8950" y="192414"/>
                  </a:lnTo>
                  <a:lnTo>
                    <a:pt x="8950" y="190736"/>
                  </a:lnTo>
                  <a:lnTo>
                    <a:pt x="5593" y="190736"/>
                  </a:lnTo>
                  <a:lnTo>
                    <a:pt x="5593" y="187380"/>
                  </a:lnTo>
                  <a:lnTo>
                    <a:pt x="3356" y="187380"/>
                  </a:lnTo>
                  <a:lnTo>
                    <a:pt x="3356" y="185702"/>
                  </a:lnTo>
                  <a:lnTo>
                    <a:pt x="0" y="185702"/>
                  </a:lnTo>
                  <a:lnTo>
                    <a:pt x="0" y="178430"/>
                  </a:lnTo>
                  <a:lnTo>
                    <a:pt x="1678" y="176753"/>
                  </a:lnTo>
                  <a:lnTo>
                    <a:pt x="1678" y="175074"/>
                  </a:lnTo>
                  <a:lnTo>
                    <a:pt x="7271" y="175074"/>
                  </a:lnTo>
                  <a:lnTo>
                    <a:pt x="7271" y="172837"/>
                  </a:lnTo>
                  <a:lnTo>
                    <a:pt x="8950" y="171159"/>
                  </a:lnTo>
                  <a:lnTo>
                    <a:pt x="10628" y="171159"/>
                  </a:lnTo>
                  <a:lnTo>
                    <a:pt x="10628" y="172837"/>
                  </a:lnTo>
                  <a:lnTo>
                    <a:pt x="12306" y="175074"/>
                  </a:lnTo>
                  <a:lnTo>
                    <a:pt x="14543" y="176753"/>
                  </a:lnTo>
                  <a:lnTo>
                    <a:pt x="16221" y="178430"/>
                  </a:lnTo>
                  <a:lnTo>
                    <a:pt x="17899" y="176753"/>
                  </a:lnTo>
                  <a:lnTo>
                    <a:pt x="17899" y="175074"/>
                  </a:lnTo>
                  <a:lnTo>
                    <a:pt x="16221" y="175074"/>
                  </a:lnTo>
                  <a:lnTo>
                    <a:pt x="17899" y="172837"/>
                  </a:lnTo>
                  <a:lnTo>
                    <a:pt x="17899" y="169481"/>
                  </a:lnTo>
                  <a:lnTo>
                    <a:pt x="19577" y="167803"/>
                  </a:lnTo>
                  <a:lnTo>
                    <a:pt x="17899" y="167803"/>
                  </a:lnTo>
                  <a:lnTo>
                    <a:pt x="14543" y="166125"/>
                  </a:lnTo>
                  <a:lnTo>
                    <a:pt x="14543" y="163887"/>
                  </a:lnTo>
                  <a:lnTo>
                    <a:pt x="12306" y="163887"/>
                  </a:lnTo>
                  <a:lnTo>
                    <a:pt x="12306" y="162209"/>
                  </a:lnTo>
                  <a:lnTo>
                    <a:pt x="14543" y="162209"/>
                  </a:lnTo>
                  <a:lnTo>
                    <a:pt x="14543" y="160531"/>
                  </a:lnTo>
                  <a:lnTo>
                    <a:pt x="12306" y="160531"/>
                  </a:lnTo>
                  <a:lnTo>
                    <a:pt x="12306" y="157176"/>
                  </a:lnTo>
                  <a:lnTo>
                    <a:pt x="8950" y="157176"/>
                  </a:lnTo>
                  <a:lnTo>
                    <a:pt x="8950" y="151582"/>
                  </a:lnTo>
                  <a:lnTo>
                    <a:pt x="10628" y="151582"/>
                  </a:lnTo>
                  <a:lnTo>
                    <a:pt x="8950" y="149904"/>
                  </a:lnTo>
                  <a:lnTo>
                    <a:pt x="8950" y="146548"/>
                  </a:lnTo>
                  <a:lnTo>
                    <a:pt x="12306" y="146548"/>
                  </a:lnTo>
                  <a:lnTo>
                    <a:pt x="12306" y="149904"/>
                  </a:lnTo>
                  <a:lnTo>
                    <a:pt x="14543" y="149904"/>
                  </a:lnTo>
                  <a:lnTo>
                    <a:pt x="14543" y="146548"/>
                  </a:lnTo>
                  <a:lnTo>
                    <a:pt x="17899" y="146548"/>
                  </a:lnTo>
                  <a:lnTo>
                    <a:pt x="17899" y="144310"/>
                  </a:lnTo>
                  <a:lnTo>
                    <a:pt x="19577" y="144310"/>
                  </a:lnTo>
                  <a:lnTo>
                    <a:pt x="21255" y="146548"/>
                  </a:lnTo>
                  <a:lnTo>
                    <a:pt x="31883" y="146548"/>
                  </a:lnTo>
                  <a:lnTo>
                    <a:pt x="31883" y="137599"/>
                  </a:lnTo>
                  <a:lnTo>
                    <a:pt x="30205" y="137599"/>
                  </a:lnTo>
                  <a:lnTo>
                    <a:pt x="30205" y="133683"/>
                  </a:lnTo>
                  <a:lnTo>
                    <a:pt x="31883" y="133683"/>
                  </a:lnTo>
                  <a:lnTo>
                    <a:pt x="31883" y="132005"/>
                  </a:lnTo>
                  <a:lnTo>
                    <a:pt x="35798" y="132005"/>
                  </a:lnTo>
                  <a:lnTo>
                    <a:pt x="35798" y="133683"/>
                  </a:lnTo>
                  <a:lnTo>
                    <a:pt x="39154" y="133683"/>
                  </a:lnTo>
                  <a:lnTo>
                    <a:pt x="39154" y="137599"/>
                  </a:lnTo>
                  <a:lnTo>
                    <a:pt x="40832" y="137599"/>
                  </a:lnTo>
                  <a:lnTo>
                    <a:pt x="40832" y="140954"/>
                  </a:lnTo>
                  <a:lnTo>
                    <a:pt x="43069" y="140954"/>
                  </a:lnTo>
                  <a:lnTo>
                    <a:pt x="43069" y="142632"/>
                  </a:lnTo>
                  <a:lnTo>
                    <a:pt x="44747" y="142632"/>
                  </a:lnTo>
                  <a:lnTo>
                    <a:pt x="44747" y="144310"/>
                  </a:lnTo>
                  <a:lnTo>
                    <a:pt x="49782" y="144310"/>
                  </a:lnTo>
                  <a:lnTo>
                    <a:pt x="52019" y="146548"/>
                  </a:lnTo>
                  <a:lnTo>
                    <a:pt x="57053" y="146548"/>
                  </a:lnTo>
                  <a:lnTo>
                    <a:pt x="57053" y="144310"/>
                  </a:lnTo>
                  <a:lnTo>
                    <a:pt x="58731" y="144310"/>
                  </a:lnTo>
                  <a:lnTo>
                    <a:pt x="58731" y="142632"/>
                  </a:lnTo>
                  <a:lnTo>
                    <a:pt x="60409" y="140954"/>
                  </a:lnTo>
                  <a:lnTo>
                    <a:pt x="60409" y="139276"/>
                  </a:lnTo>
                  <a:lnTo>
                    <a:pt x="62646" y="139276"/>
                  </a:lnTo>
                  <a:lnTo>
                    <a:pt x="62646" y="140954"/>
                  </a:lnTo>
                  <a:lnTo>
                    <a:pt x="64324" y="140954"/>
                  </a:lnTo>
                  <a:lnTo>
                    <a:pt x="64324" y="144310"/>
                  </a:lnTo>
                  <a:lnTo>
                    <a:pt x="66002" y="144310"/>
                  </a:lnTo>
                  <a:lnTo>
                    <a:pt x="64324" y="146548"/>
                  </a:lnTo>
                  <a:lnTo>
                    <a:pt x="64324" y="148226"/>
                  </a:lnTo>
                  <a:lnTo>
                    <a:pt x="67681" y="148226"/>
                  </a:lnTo>
                  <a:lnTo>
                    <a:pt x="69359" y="146548"/>
                  </a:lnTo>
                  <a:lnTo>
                    <a:pt x="71596" y="146548"/>
                  </a:lnTo>
                  <a:lnTo>
                    <a:pt x="71596" y="144310"/>
                  </a:lnTo>
                  <a:lnTo>
                    <a:pt x="73274" y="144310"/>
                  </a:lnTo>
                  <a:lnTo>
                    <a:pt x="71596" y="142632"/>
                  </a:lnTo>
                  <a:lnTo>
                    <a:pt x="71596" y="140954"/>
                  </a:lnTo>
                  <a:lnTo>
                    <a:pt x="73274" y="140954"/>
                  </a:lnTo>
                  <a:lnTo>
                    <a:pt x="73274" y="139276"/>
                  </a:lnTo>
                  <a:lnTo>
                    <a:pt x="73274" y="139276"/>
                  </a:lnTo>
                  <a:lnTo>
                    <a:pt x="73274" y="137599"/>
                  </a:lnTo>
                  <a:lnTo>
                    <a:pt x="73274" y="137599"/>
                  </a:lnTo>
                  <a:lnTo>
                    <a:pt x="73274" y="135361"/>
                  </a:lnTo>
                  <a:lnTo>
                    <a:pt x="74952" y="135361"/>
                  </a:lnTo>
                  <a:lnTo>
                    <a:pt x="74952" y="133683"/>
                  </a:lnTo>
                  <a:lnTo>
                    <a:pt x="76630" y="133683"/>
                  </a:lnTo>
                  <a:lnTo>
                    <a:pt x="76630" y="128649"/>
                  </a:lnTo>
                  <a:lnTo>
                    <a:pt x="76630" y="128649"/>
                  </a:lnTo>
                  <a:lnTo>
                    <a:pt x="76630" y="126971"/>
                  </a:lnTo>
                  <a:lnTo>
                    <a:pt x="80545" y="126971"/>
                  </a:lnTo>
                  <a:lnTo>
                    <a:pt x="80545" y="124733"/>
                  </a:lnTo>
                  <a:lnTo>
                    <a:pt x="78308" y="124733"/>
                  </a:lnTo>
                  <a:lnTo>
                    <a:pt x="80545" y="123055"/>
                  </a:lnTo>
                  <a:lnTo>
                    <a:pt x="80545" y="121377"/>
                  </a:lnTo>
                  <a:lnTo>
                    <a:pt x="78308" y="121377"/>
                  </a:lnTo>
                  <a:lnTo>
                    <a:pt x="78308" y="119699"/>
                  </a:lnTo>
                  <a:lnTo>
                    <a:pt x="80545" y="119699"/>
                  </a:lnTo>
                  <a:lnTo>
                    <a:pt x="80545" y="115784"/>
                  </a:lnTo>
                  <a:lnTo>
                    <a:pt x="78308" y="115784"/>
                  </a:lnTo>
                  <a:lnTo>
                    <a:pt x="78308" y="114106"/>
                  </a:lnTo>
                  <a:lnTo>
                    <a:pt x="76630" y="114106"/>
                  </a:lnTo>
                  <a:lnTo>
                    <a:pt x="76630" y="110750"/>
                  </a:lnTo>
                  <a:lnTo>
                    <a:pt x="78308" y="110750"/>
                  </a:lnTo>
                  <a:lnTo>
                    <a:pt x="78308" y="106835"/>
                  </a:lnTo>
                  <a:lnTo>
                    <a:pt x="80545" y="105156"/>
                  </a:lnTo>
                  <a:lnTo>
                    <a:pt x="80545" y="101800"/>
                  </a:lnTo>
                  <a:lnTo>
                    <a:pt x="76630" y="101800"/>
                  </a:lnTo>
                  <a:lnTo>
                    <a:pt x="76630" y="100122"/>
                  </a:lnTo>
                  <a:lnTo>
                    <a:pt x="74952" y="100122"/>
                  </a:lnTo>
                  <a:lnTo>
                    <a:pt x="74952" y="98445"/>
                  </a:lnTo>
                  <a:lnTo>
                    <a:pt x="73274" y="100122"/>
                  </a:lnTo>
                  <a:lnTo>
                    <a:pt x="73274" y="98445"/>
                  </a:lnTo>
                  <a:lnTo>
                    <a:pt x="71596" y="98445"/>
                  </a:lnTo>
                  <a:lnTo>
                    <a:pt x="71596" y="94529"/>
                  </a:lnTo>
                  <a:lnTo>
                    <a:pt x="69359" y="96207"/>
                  </a:lnTo>
                  <a:lnTo>
                    <a:pt x="69359" y="94529"/>
                  </a:lnTo>
                  <a:lnTo>
                    <a:pt x="66002" y="94529"/>
                  </a:lnTo>
                  <a:lnTo>
                    <a:pt x="66002" y="92851"/>
                  </a:lnTo>
                  <a:lnTo>
                    <a:pt x="66002" y="92851"/>
                  </a:lnTo>
                  <a:lnTo>
                    <a:pt x="66002" y="91173"/>
                  </a:lnTo>
                  <a:lnTo>
                    <a:pt x="67681" y="91173"/>
                  </a:lnTo>
                  <a:lnTo>
                    <a:pt x="67681" y="89495"/>
                  </a:lnTo>
                  <a:lnTo>
                    <a:pt x="66002" y="89495"/>
                  </a:lnTo>
                  <a:lnTo>
                    <a:pt x="66002" y="87258"/>
                  </a:lnTo>
                  <a:lnTo>
                    <a:pt x="64324" y="87258"/>
                  </a:lnTo>
                  <a:lnTo>
                    <a:pt x="64324" y="85579"/>
                  </a:lnTo>
                  <a:lnTo>
                    <a:pt x="66002" y="85579"/>
                  </a:lnTo>
                  <a:lnTo>
                    <a:pt x="64324" y="85579"/>
                  </a:lnTo>
                  <a:lnTo>
                    <a:pt x="64324" y="82223"/>
                  </a:lnTo>
                  <a:lnTo>
                    <a:pt x="66002" y="82223"/>
                  </a:lnTo>
                  <a:lnTo>
                    <a:pt x="66002" y="80545"/>
                  </a:lnTo>
                  <a:lnTo>
                    <a:pt x="67681" y="80545"/>
                  </a:lnTo>
                  <a:lnTo>
                    <a:pt x="67681" y="78308"/>
                  </a:lnTo>
                  <a:lnTo>
                    <a:pt x="69359" y="78308"/>
                  </a:lnTo>
                  <a:lnTo>
                    <a:pt x="69359" y="74952"/>
                  </a:lnTo>
                  <a:lnTo>
                    <a:pt x="74952" y="74952"/>
                  </a:lnTo>
                  <a:lnTo>
                    <a:pt x="74952" y="73274"/>
                  </a:lnTo>
                  <a:lnTo>
                    <a:pt x="76630" y="73274"/>
                  </a:lnTo>
                  <a:lnTo>
                    <a:pt x="76630" y="69918"/>
                  </a:lnTo>
                  <a:lnTo>
                    <a:pt x="78308" y="69918"/>
                  </a:lnTo>
                  <a:lnTo>
                    <a:pt x="78308" y="67681"/>
                  </a:lnTo>
                  <a:lnTo>
                    <a:pt x="80545" y="67681"/>
                  </a:lnTo>
                  <a:lnTo>
                    <a:pt x="80545" y="66002"/>
                  </a:lnTo>
                  <a:lnTo>
                    <a:pt x="76630" y="66002"/>
                  </a:lnTo>
                  <a:lnTo>
                    <a:pt x="76630" y="60968"/>
                  </a:lnTo>
                  <a:lnTo>
                    <a:pt x="74952" y="60968"/>
                  </a:lnTo>
                  <a:lnTo>
                    <a:pt x="74952" y="55375"/>
                  </a:lnTo>
                  <a:lnTo>
                    <a:pt x="58731" y="55375"/>
                  </a:lnTo>
                  <a:lnTo>
                    <a:pt x="58731" y="57053"/>
                  </a:lnTo>
                  <a:lnTo>
                    <a:pt x="58731" y="55375"/>
                  </a:lnTo>
                  <a:lnTo>
                    <a:pt x="58731" y="57053"/>
                  </a:lnTo>
                  <a:lnTo>
                    <a:pt x="52019" y="57053"/>
                  </a:lnTo>
                  <a:lnTo>
                    <a:pt x="52019" y="58731"/>
                  </a:lnTo>
                  <a:lnTo>
                    <a:pt x="48104" y="58731"/>
                  </a:lnTo>
                  <a:lnTo>
                    <a:pt x="48104" y="57053"/>
                  </a:lnTo>
                  <a:lnTo>
                    <a:pt x="49782" y="57053"/>
                  </a:lnTo>
                  <a:lnTo>
                    <a:pt x="49782" y="53697"/>
                  </a:lnTo>
                  <a:lnTo>
                    <a:pt x="48104" y="53697"/>
                  </a:lnTo>
                  <a:lnTo>
                    <a:pt x="48104" y="52019"/>
                  </a:lnTo>
                  <a:lnTo>
                    <a:pt x="46425" y="52019"/>
                  </a:lnTo>
                  <a:lnTo>
                    <a:pt x="46425" y="46425"/>
                  </a:lnTo>
                  <a:lnTo>
                    <a:pt x="48104" y="46425"/>
                  </a:lnTo>
                  <a:lnTo>
                    <a:pt x="48104" y="43069"/>
                  </a:lnTo>
                  <a:lnTo>
                    <a:pt x="49782" y="43069"/>
                  </a:lnTo>
                  <a:lnTo>
                    <a:pt x="49782" y="37476"/>
                  </a:lnTo>
                  <a:lnTo>
                    <a:pt x="62646" y="37476"/>
                  </a:lnTo>
                  <a:lnTo>
                    <a:pt x="64324" y="35798"/>
                  </a:lnTo>
                  <a:lnTo>
                    <a:pt x="76630" y="35798"/>
                  </a:lnTo>
                  <a:lnTo>
                    <a:pt x="76630" y="37476"/>
                  </a:lnTo>
                  <a:lnTo>
                    <a:pt x="80545" y="37476"/>
                  </a:lnTo>
                  <a:lnTo>
                    <a:pt x="80545" y="35798"/>
                  </a:lnTo>
                  <a:lnTo>
                    <a:pt x="82223" y="37476"/>
                  </a:lnTo>
                  <a:lnTo>
                    <a:pt x="85579" y="37476"/>
                  </a:lnTo>
                  <a:lnTo>
                    <a:pt x="85579" y="39154"/>
                  </a:lnTo>
                  <a:lnTo>
                    <a:pt x="85579" y="37476"/>
                  </a:lnTo>
                  <a:lnTo>
                    <a:pt x="85579" y="39154"/>
                  </a:lnTo>
                  <a:lnTo>
                    <a:pt x="88936" y="39154"/>
                  </a:lnTo>
                  <a:lnTo>
                    <a:pt x="88936" y="41391"/>
                  </a:lnTo>
                  <a:lnTo>
                    <a:pt x="91173" y="39154"/>
                  </a:lnTo>
                  <a:lnTo>
                    <a:pt x="92851" y="39154"/>
                  </a:lnTo>
                  <a:lnTo>
                    <a:pt x="92851" y="41391"/>
                  </a:lnTo>
                  <a:lnTo>
                    <a:pt x="94529" y="41391"/>
                  </a:lnTo>
                  <a:lnTo>
                    <a:pt x="94529" y="39154"/>
                  </a:lnTo>
                  <a:lnTo>
                    <a:pt x="97885" y="39154"/>
                  </a:lnTo>
                  <a:lnTo>
                    <a:pt x="97885" y="43069"/>
                  </a:lnTo>
                  <a:lnTo>
                    <a:pt x="101800" y="43069"/>
                  </a:lnTo>
                  <a:lnTo>
                    <a:pt x="101800" y="41391"/>
                  </a:lnTo>
                  <a:lnTo>
                    <a:pt x="105156" y="41391"/>
                  </a:lnTo>
                  <a:lnTo>
                    <a:pt x="105156" y="43069"/>
                  </a:lnTo>
                  <a:lnTo>
                    <a:pt x="110750" y="43069"/>
                  </a:lnTo>
                  <a:lnTo>
                    <a:pt x="110750" y="44747"/>
                  </a:lnTo>
                  <a:lnTo>
                    <a:pt x="112428" y="44747"/>
                  </a:lnTo>
                  <a:lnTo>
                    <a:pt x="112428" y="46425"/>
                  </a:lnTo>
                  <a:lnTo>
                    <a:pt x="115784" y="46425"/>
                  </a:lnTo>
                  <a:lnTo>
                    <a:pt x="115784" y="48104"/>
                  </a:lnTo>
                  <a:lnTo>
                    <a:pt x="117462" y="48104"/>
                  </a:lnTo>
                  <a:lnTo>
                    <a:pt x="117462" y="43069"/>
                  </a:lnTo>
                  <a:lnTo>
                    <a:pt x="115784" y="41391"/>
                  </a:lnTo>
                  <a:lnTo>
                    <a:pt x="115784" y="39154"/>
                  </a:lnTo>
                  <a:lnTo>
                    <a:pt x="117462" y="39154"/>
                  </a:lnTo>
                  <a:lnTo>
                    <a:pt x="117462" y="35798"/>
                  </a:lnTo>
                  <a:lnTo>
                    <a:pt x="119699" y="35798"/>
                  </a:lnTo>
                  <a:lnTo>
                    <a:pt x="123055" y="30205"/>
                  </a:lnTo>
                  <a:lnTo>
                    <a:pt x="123055" y="26848"/>
                  </a:lnTo>
                  <a:lnTo>
                    <a:pt x="124733" y="23492"/>
                  </a:lnTo>
                  <a:lnTo>
                    <a:pt x="126412" y="21255"/>
                  </a:lnTo>
                  <a:lnTo>
                    <a:pt x="128649" y="19577"/>
                  </a:lnTo>
                  <a:lnTo>
                    <a:pt x="126412" y="17899"/>
                  </a:lnTo>
                  <a:lnTo>
                    <a:pt x="126412" y="14543"/>
                  </a:lnTo>
                  <a:lnTo>
                    <a:pt x="128649" y="12865"/>
                  </a:lnTo>
                  <a:lnTo>
                    <a:pt x="128649" y="5593"/>
                  </a:lnTo>
                  <a:lnTo>
                    <a:pt x="130327" y="3915"/>
                  </a:lnTo>
                  <a:lnTo>
                    <a:pt x="135361" y="3915"/>
                  </a:lnTo>
                  <a:lnTo>
                    <a:pt x="135361" y="1678"/>
                  </a:lnTo>
                  <a:lnTo>
                    <a:pt x="139276" y="3915"/>
                  </a:lnTo>
                  <a:lnTo>
                    <a:pt x="144310" y="3915"/>
                  </a:lnTo>
                  <a:lnTo>
                    <a:pt x="144310" y="1678"/>
                  </a:lnTo>
                  <a:lnTo>
                    <a:pt x="148226" y="1678"/>
                  </a:lnTo>
                  <a:lnTo>
                    <a:pt x="148226" y="0"/>
                  </a:lnTo>
                  <a:lnTo>
                    <a:pt x="151582" y="0"/>
                  </a:lnTo>
                  <a:lnTo>
                    <a:pt x="153260" y="1678"/>
                  </a:lnTo>
                  <a:lnTo>
                    <a:pt x="158853" y="1678"/>
                  </a:lnTo>
                  <a:lnTo>
                    <a:pt x="158853" y="3915"/>
                  </a:lnTo>
                  <a:lnTo>
                    <a:pt x="160531" y="3915"/>
                  </a:lnTo>
                  <a:lnTo>
                    <a:pt x="160531" y="1678"/>
                  </a:lnTo>
                  <a:lnTo>
                    <a:pt x="162209" y="3915"/>
                  </a:lnTo>
                  <a:lnTo>
                    <a:pt x="176752" y="3915"/>
                  </a:lnTo>
                  <a:lnTo>
                    <a:pt x="178430" y="5593"/>
                  </a:lnTo>
                  <a:lnTo>
                    <a:pt x="178430" y="12865"/>
                  </a:lnTo>
                  <a:lnTo>
                    <a:pt x="176752" y="14543"/>
                  </a:lnTo>
                  <a:lnTo>
                    <a:pt x="176752" y="16221"/>
                  </a:lnTo>
                  <a:lnTo>
                    <a:pt x="174515" y="16221"/>
                  </a:lnTo>
                  <a:lnTo>
                    <a:pt x="174515" y="19577"/>
                  </a:lnTo>
                  <a:lnTo>
                    <a:pt x="174515" y="19577"/>
                  </a:lnTo>
                  <a:lnTo>
                    <a:pt x="172837" y="21255"/>
                  </a:lnTo>
                  <a:lnTo>
                    <a:pt x="172837" y="23492"/>
                  </a:lnTo>
                  <a:lnTo>
                    <a:pt x="171159" y="25170"/>
                  </a:lnTo>
                  <a:lnTo>
                    <a:pt x="171159" y="26848"/>
                  </a:lnTo>
                  <a:lnTo>
                    <a:pt x="169481" y="26848"/>
                  </a:lnTo>
                  <a:lnTo>
                    <a:pt x="169481" y="30205"/>
                  </a:lnTo>
                  <a:lnTo>
                    <a:pt x="167803" y="30205"/>
                  </a:lnTo>
                  <a:lnTo>
                    <a:pt x="167803" y="32442"/>
                  </a:lnTo>
                  <a:lnTo>
                    <a:pt x="166125" y="32442"/>
                  </a:lnTo>
                  <a:lnTo>
                    <a:pt x="166125" y="35798"/>
                  </a:lnTo>
                  <a:lnTo>
                    <a:pt x="166125" y="35798"/>
                  </a:lnTo>
                  <a:lnTo>
                    <a:pt x="163887" y="37476"/>
                  </a:lnTo>
                  <a:lnTo>
                    <a:pt x="163887" y="37476"/>
                  </a:lnTo>
                  <a:lnTo>
                    <a:pt x="163887" y="55375"/>
                  </a:lnTo>
                  <a:lnTo>
                    <a:pt x="162209" y="55375"/>
                  </a:lnTo>
                  <a:lnTo>
                    <a:pt x="162209" y="57053"/>
                  </a:lnTo>
                  <a:lnTo>
                    <a:pt x="160531" y="57053"/>
                  </a:lnTo>
                  <a:lnTo>
                    <a:pt x="160531" y="62646"/>
                  </a:lnTo>
                  <a:lnTo>
                    <a:pt x="158853" y="62646"/>
                  </a:lnTo>
                  <a:lnTo>
                    <a:pt x="158853" y="67681"/>
                  </a:lnTo>
                  <a:lnTo>
                    <a:pt x="160531" y="67681"/>
                  </a:lnTo>
                  <a:lnTo>
                    <a:pt x="160531" y="76630"/>
                  </a:lnTo>
                  <a:lnTo>
                    <a:pt x="162209" y="76630"/>
                  </a:lnTo>
                  <a:lnTo>
                    <a:pt x="162209" y="78308"/>
                  </a:lnTo>
                  <a:lnTo>
                    <a:pt x="162209" y="78308"/>
                  </a:lnTo>
                  <a:lnTo>
                    <a:pt x="160531" y="80545"/>
                  </a:lnTo>
                  <a:lnTo>
                    <a:pt x="160531" y="82223"/>
                  </a:lnTo>
                  <a:lnTo>
                    <a:pt x="158853" y="82223"/>
                  </a:lnTo>
                  <a:lnTo>
                    <a:pt x="158853" y="85579"/>
                  </a:lnTo>
                  <a:lnTo>
                    <a:pt x="157175" y="85579"/>
                  </a:lnTo>
                  <a:lnTo>
                    <a:pt x="157175" y="91173"/>
                  </a:lnTo>
                  <a:lnTo>
                    <a:pt x="154938" y="91173"/>
                  </a:lnTo>
                  <a:lnTo>
                    <a:pt x="154938" y="96207"/>
                  </a:lnTo>
                  <a:lnTo>
                    <a:pt x="157175" y="96207"/>
                  </a:lnTo>
                  <a:lnTo>
                    <a:pt x="157175" y="103478"/>
                  </a:lnTo>
                  <a:lnTo>
                    <a:pt x="153260" y="103478"/>
                  </a:lnTo>
                  <a:lnTo>
                    <a:pt x="153260" y="105156"/>
                  </a:lnTo>
                  <a:lnTo>
                    <a:pt x="151582" y="106835"/>
                  </a:lnTo>
                  <a:lnTo>
                    <a:pt x="149904" y="106835"/>
                  </a:lnTo>
                  <a:lnTo>
                    <a:pt x="149904" y="109072"/>
                  </a:lnTo>
                  <a:lnTo>
                    <a:pt x="148226" y="109072"/>
                  </a:lnTo>
                  <a:lnTo>
                    <a:pt x="148226" y="112428"/>
                  </a:lnTo>
                  <a:lnTo>
                    <a:pt x="145989" y="110750"/>
                  </a:lnTo>
                  <a:lnTo>
                    <a:pt x="145989" y="112428"/>
                  </a:lnTo>
                  <a:lnTo>
                    <a:pt x="142632" y="112428"/>
                  </a:lnTo>
                  <a:lnTo>
                    <a:pt x="142632" y="114106"/>
                  </a:lnTo>
                  <a:lnTo>
                    <a:pt x="140954" y="114106"/>
                  </a:lnTo>
                  <a:lnTo>
                    <a:pt x="140954" y="115784"/>
                  </a:lnTo>
                  <a:lnTo>
                    <a:pt x="137598" y="115784"/>
                  </a:lnTo>
                  <a:lnTo>
                    <a:pt x="135361" y="118022"/>
                  </a:lnTo>
                  <a:lnTo>
                    <a:pt x="135361" y="119699"/>
                  </a:lnTo>
                  <a:lnTo>
                    <a:pt x="133683" y="119699"/>
                  </a:lnTo>
                  <a:lnTo>
                    <a:pt x="133683" y="121377"/>
                  </a:lnTo>
                  <a:lnTo>
                    <a:pt x="132005" y="123055"/>
                  </a:lnTo>
                  <a:lnTo>
                    <a:pt x="132005" y="124733"/>
                  </a:lnTo>
                  <a:lnTo>
                    <a:pt x="130327" y="124733"/>
                  </a:lnTo>
                  <a:lnTo>
                    <a:pt x="130327" y="128649"/>
                  </a:lnTo>
                  <a:lnTo>
                    <a:pt x="128649" y="128649"/>
                  </a:lnTo>
                  <a:lnTo>
                    <a:pt x="128649" y="132005"/>
                  </a:lnTo>
                  <a:lnTo>
                    <a:pt x="126412" y="133683"/>
                  </a:lnTo>
                  <a:lnTo>
                    <a:pt x="124733" y="133683"/>
                  </a:lnTo>
                  <a:lnTo>
                    <a:pt x="124733" y="137599"/>
                  </a:lnTo>
                  <a:lnTo>
                    <a:pt x="123055" y="137599"/>
                  </a:lnTo>
                  <a:lnTo>
                    <a:pt x="121377" y="139276"/>
                  </a:lnTo>
                  <a:lnTo>
                    <a:pt x="121377" y="140954"/>
                  </a:lnTo>
                  <a:lnTo>
                    <a:pt x="119699" y="140954"/>
                  </a:lnTo>
                  <a:lnTo>
                    <a:pt x="119699" y="142632"/>
                  </a:lnTo>
                  <a:lnTo>
                    <a:pt x="121377" y="144310"/>
                  </a:lnTo>
                  <a:lnTo>
                    <a:pt x="119699" y="146548"/>
                  </a:lnTo>
                  <a:lnTo>
                    <a:pt x="119699" y="148226"/>
                  </a:lnTo>
                  <a:lnTo>
                    <a:pt x="121377" y="149904"/>
                  </a:lnTo>
                  <a:lnTo>
                    <a:pt x="121377" y="153260"/>
                  </a:lnTo>
                  <a:lnTo>
                    <a:pt x="119699" y="155497"/>
                  </a:lnTo>
                  <a:lnTo>
                    <a:pt x="121377" y="155497"/>
                  </a:lnTo>
                  <a:lnTo>
                    <a:pt x="119699" y="157176"/>
                  </a:lnTo>
                  <a:lnTo>
                    <a:pt x="119699" y="167803"/>
                  </a:lnTo>
                  <a:lnTo>
                    <a:pt x="121377" y="167803"/>
                  </a:lnTo>
                  <a:lnTo>
                    <a:pt x="119699" y="169481"/>
                  </a:lnTo>
                  <a:lnTo>
                    <a:pt x="117462" y="171159"/>
                  </a:lnTo>
                  <a:lnTo>
                    <a:pt x="117462" y="172837"/>
                  </a:lnTo>
                  <a:lnTo>
                    <a:pt x="115784" y="175074"/>
                  </a:lnTo>
                  <a:lnTo>
                    <a:pt x="115784" y="178430"/>
                  </a:lnTo>
                  <a:lnTo>
                    <a:pt x="114106" y="178430"/>
                  </a:lnTo>
                  <a:lnTo>
                    <a:pt x="114106" y="180108"/>
                  </a:lnTo>
                  <a:lnTo>
                    <a:pt x="112428" y="180108"/>
                  </a:lnTo>
                  <a:lnTo>
                    <a:pt x="112428" y="181786"/>
                  </a:lnTo>
                  <a:lnTo>
                    <a:pt x="110750" y="184024"/>
                  </a:lnTo>
                  <a:lnTo>
                    <a:pt x="106835" y="184024"/>
                  </a:lnTo>
                  <a:lnTo>
                    <a:pt x="105156" y="185702"/>
                  </a:lnTo>
                  <a:lnTo>
                    <a:pt x="103478" y="185702"/>
                  </a:lnTo>
                  <a:lnTo>
                    <a:pt x="103478" y="190736"/>
                  </a:lnTo>
                  <a:lnTo>
                    <a:pt x="97885" y="190736"/>
                  </a:lnTo>
                  <a:lnTo>
                    <a:pt x="96207" y="192414"/>
                  </a:lnTo>
                  <a:lnTo>
                    <a:pt x="94529" y="192414"/>
                  </a:lnTo>
                  <a:lnTo>
                    <a:pt x="94529" y="196330"/>
                  </a:lnTo>
                  <a:lnTo>
                    <a:pt x="92851" y="196330"/>
                  </a:lnTo>
                  <a:lnTo>
                    <a:pt x="92851" y="198007"/>
                  </a:lnTo>
                  <a:lnTo>
                    <a:pt x="88936" y="198007"/>
                  </a:lnTo>
                  <a:lnTo>
                    <a:pt x="88936" y="201363"/>
                  </a:lnTo>
                  <a:lnTo>
                    <a:pt x="87258" y="201363"/>
                  </a:lnTo>
                  <a:lnTo>
                    <a:pt x="87258" y="203601"/>
                  </a:lnTo>
                  <a:lnTo>
                    <a:pt x="85579" y="205279"/>
                  </a:lnTo>
                  <a:lnTo>
                    <a:pt x="80545" y="205279"/>
                  </a:lnTo>
                  <a:lnTo>
                    <a:pt x="80545" y="203601"/>
                  </a:lnTo>
                  <a:lnTo>
                    <a:pt x="78308" y="203601"/>
                  </a:lnTo>
                  <a:lnTo>
                    <a:pt x="78308" y="205279"/>
                  </a:lnTo>
                  <a:lnTo>
                    <a:pt x="76630" y="205279"/>
                  </a:lnTo>
                  <a:lnTo>
                    <a:pt x="76630" y="196330"/>
                  </a:lnTo>
                  <a:lnTo>
                    <a:pt x="78308" y="196330"/>
                  </a:lnTo>
                  <a:lnTo>
                    <a:pt x="78308" y="194651"/>
                  </a:lnTo>
                  <a:lnTo>
                    <a:pt x="76630" y="194651"/>
                  </a:lnTo>
                  <a:lnTo>
                    <a:pt x="76630" y="190736"/>
                  </a:lnTo>
                  <a:lnTo>
                    <a:pt x="74952" y="190736"/>
                  </a:lnTo>
                  <a:lnTo>
                    <a:pt x="74952" y="192414"/>
                  </a:lnTo>
                  <a:lnTo>
                    <a:pt x="74952" y="190736"/>
                  </a:lnTo>
                  <a:lnTo>
                    <a:pt x="74952" y="192414"/>
                  </a:lnTo>
                  <a:lnTo>
                    <a:pt x="71596" y="192414"/>
                  </a:lnTo>
                  <a:lnTo>
                    <a:pt x="69359" y="194651"/>
                  </a:lnTo>
                  <a:lnTo>
                    <a:pt x="67681" y="194651"/>
                  </a:lnTo>
                  <a:lnTo>
                    <a:pt x="67681" y="196330"/>
                  </a:lnTo>
                  <a:lnTo>
                    <a:pt x="64324" y="196330"/>
                  </a:lnTo>
                  <a:lnTo>
                    <a:pt x="64324" y="194651"/>
                  </a:lnTo>
                  <a:lnTo>
                    <a:pt x="62646" y="194651"/>
                  </a:lnTo>
                  <a:lnTo>
                    <a:pt x="60409" y="196330"/>
                  </a:lnTo>
                  <a:lnTo>
                    <a:pt x="60409" y="199685"/>
                  </a:lnTo>
                  <a:lnTo>
                    <a:pt x="58731" y="199685"/>
                  </a:lnTo>
                  <a:lnTo>
                    <a:pt x="58731" y="203601"/>
                  </a:lnTo>
                  <a:lnTo>
                    <a:pt x="55375" y="203601"/>
                  </a:lnTo>
                  <a:lnTo>
                    <a:pt x="57053" y="203601"/>
                  </a:lnTo>
                  <a:lnTo>
                    <a:pt x="55375" y="203601"/>
                  </a:lnTo>
                  <a:lnTo>
                    <a:pt x="55375" y="205279"/>
                  </a:lnTo>
                  <a:lnTo>
                    <a:pt x="52019" y="205279"/>
                  </a:lnTo>
                  <a:lnTo>
                    <a:pt x="52019" y="203601"/>
                  </a:lnTo>
                  <a:lnTo>
                    <a:pt x="49782" y="203601"/>
                  </a:lnTo>
                  <a:lnTo>
                    <a:pt x="49782" y="199685"/>
                  </a:lnTo>
                  <a:lnTo>
                    <a:pt x="48104" y="199685"/>
                  </a:lnTo>
                  <a:lnTo>
                    <a:pt x="48104" y="198007"/>
                  </a:lnTo>
                  <a:lnTo>
                    <a:pt x="46425" y="198007"/>
                  </a:lnTo>
                  <a:lnTo>
                    <a:pt x="46425" y="199685"/>
                  </a:lnTo>
                  <a:lnTo>
                    <a:pt x="44747" y="199685"/>
                  </a:lnTo>
                  <a:lnTo>
                    <a:pt x="44747" y="198007"/>
                  </a:lnTo>
                  <a:lnTo>
                    <a:pt x="43069" y="196330"/>
                  </a:lnTo>
                  <a:lnTo>
                    <a:pt x="40832" y="196330"/>
                  </a:lnTo>
                  <a:lnTo>
                    <a:pt x="40832" y="192414"/>
                  </a:lnTo>
                  <a:lnTo>
                    <a:pt x="35798" y="192414"/>
                  </a:lnTo>
                  <a:lnTo>
                    <a:pt x="35798" y="194651"/>
                  </a:lnTo>
                  <a:lnTo>
                    <a:pt x="37476" y="194651"/>
                  </a:lnTo>
                  <a:lnTo>
                    <a:pt x="37476" y="196330"/>
                  </a:lnTo>
                  <a:lnTo>
                    <a:pt x="34120" y="196330"/>
                  </a:lnTo>
                  <a:lnTo>
                    <a:pt x="34120" y="198007"/>
                  </a:lnTo>
                  <a:lnTo>
                    <a:pt x="28527" y="198007"/>
                  </a:lnTo>
                  <a:lnTo>
                    <a:pt x="28527" y="203601"/>
                  </a:lnTo>
                  <a:lnTo>
                    <a:pt x="25170" y="203601"/>
                  </a:lnTo>
                  <a:lnTo>
                    <a:pt x="23492" y="205279"/>
                  </a:lnTo>
                  <a:lnTo>
                    <a:pt x="23492" y="206957"/>
                  </a:lnTo>
                  <a:lnTo>
                    <a:pt x="19577" y="20863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F9BA94B-37B3-59DA-4572-9B908A301632}"/>
                </a:ext>
              </a:extLst>
            </p:cNvPr>
            <p:cNvSpPr/>
            <p:nvPr/>
          </p:nvSpPr>
          <p:spPr>
            <a:xfrm>
              <a:off x="4894002" y="4142102"/>
              <a:ext cx="454745" cy="453067"/>
            </a:xfrm>
            <a:custGeom>
              <a:avLst/>
              <a:gdLst>
                <a:gd name="csX0" fmla="*/ 415032 w 454745"/>
                <a:gd name="csY0" fmla="*/ 453068 h 453067"/>
                <a:gd name="csX1" fmla="*/ 415032 w 454745"/>
                <a:gd name="csY1" fmla="*/ 450830 h 453067"/>
                <a:gd name="csX2" fmla="*/ 417270 w 454745"/>
                <a:gd name="csY2" fmla="*/ 450830 h 453067"/>
                <a:gd name="csX3" fmla="*/ 417270 w 454745"/>
                <a:gd name="csY3" fmla="*/ 447474 h 453067"/>
                <a:gd name="csX4" fmla="*/ 411676 w 454745"/>
                <a:gd name="csY4" fmla="*/ 447474 h 453067"/>
                <a:gd name="csX5" fmla="*/ 411676 w 454745"/>
                <a:gd name="csY5" fmla="*/ 449152 h 453067"/>
                <a:gd name="csX6" fmla="*/ 408320 w 454745"/>
                <a:gd name="csY6" fmla="*/ 449152 h 453067"/>
                <a:gd name="csX7" fmla="*/ 408320 w 454745"/>
                <a:gd name="csY7" fmla="*/ 450830 h 453067"/>
                <a:gd name="csX8" fmla="*/ 408320 w 454745"/>
                <a:gd name="csY8" fmla="*/ 449152 h 453067"/>
                <a:gd name="csX9" fmla="*/ 408320 w 454745"/>
                <a:gd name="csY9" fmla="*/ 450830 h 453067"/>
                <a:gd name="csX10" fmla="*/ 406083 w 454745"/>
                <a:gd name="csY10" fmla="*/ 450830 h 453067"/>
                <a:gd name="csX11" fmla="*/ 406083 w 454745"/>
                <a:gd name="csY11" fmla="*/ 453068 h 453067"/>
                <a:gd name="csX12" fmla="*/ 402727 w 454745"/>
                <a:gd name="csY12" fmla="*/ 453068 h 453067"/>
                <a:gd name="csX13" fmla="*/ 402727 w 454745"/>
                <a:gd name="csY13" fmla="*/ 450830 h 453067"/>
                <a:gd name="csX14" fmla="*/ 399371 w 454745"/>
                <a:gd name="csY14" fmla="*/ 450830 h 453067"/>
                <a:gd name="csX15" fmla="*/ 399371 w 454745"/>
                <a:gd name="csY15" fmla="*/ 445796 h 453067"/>
                <a:gd name="csX16" fmla="*/ 395455 w 454745"/>
                <a:gd name="csY16" fmla="*/ 445796 h 453067"/>
                <a:gd name="csX17" fmla="*/ 395455 w 454745"/>
                <a:gd name="csY17" fmla="*/ 440203 h 453067"/>
                <a:gd name="csX18" fmla="*/ 393777 w 454745"/>
                <a:gd name="csY18" fmla="*/ 440203 h 453067"/>
                <a:gd name="csX19" fmla="*/ 393777 w 454745"/>
                <a:gd name="csY19" fmla="*/ 438525 h 453067"/>
                <a:gd name="csX20" fmla="*/ 392099 w 454745"/>
                <a:gd name="csY20" fmla="*/ 438525 h 453067"/>
                <a:gd name="csX21" fmla="*/ 392099 w 454745"/>
                <a:gd name="csY21" fmla="*/ 436847 h 453067"/>
                <a:gd name="csX22" fmla="*/ 390421 w 454745"/>
                <a:gd name="csY22" fmla="*/ 438525 h 453067"/>
                <a:gd name="csX23" fmla="*/ 388743 w 454745"/>
                <a:gd name="csY23" fmla="*/ 438525 h 453067"/>
                <a:gd name="csX24" fmla="*/ 388743 w 454745"/>
                <a:gd name="csY24" fmla="*/ 431253 h 453067"/>
                <a:gd name="csX25" fmla="*/ 386506 w 454745"/>
                <a:gd name="csY25" fmla="*/ 431253 h 453067"/>
                <a:gd name="csX26" fmla="*/ 386506 w 454745"/>
                <a:gd name="csY26" fmla="*/ 429575 h 453067"/>
                <a:gd name="csX27" fmla="*/ 384828 w 454745"/>
                <a:gd name="csY27" fmla="*/ 429575 h 453067"/>
                <a:gd name="csX28" fmla="*/ 384828 w 454745"/>
                <a:gd name="csY28" fmla="*/ 427897 h 453067"/>
                <a:gd name="csX29" fmla="*/ 377556 w 454745"/>
                <a:gd name="csY29" fmla="*/ 427897 h 453067"/>
                <a:gd name="csX30" fmla="*/ 377556 w 454745"/>
                <a:gd name="csY30" fmla="*/ 426219 h 453067"/>
                <a:gd name="csX31" fmla="*/ 375878 w 454745"/>
                <a:gd name="csY31" fmla="*/ 426219 h 453067"/>
                <a:gd name="csX32" fmla="*/ 375878 w 454745"/>
                <a:gd name="csY32" fmla="*/ 424541 h 453067"/>
                <a:gd name="csX33" fmla="*/ 366929 w 454745"/>
                <a:gd name="csY33" fmla="*/ 424541 h 453067"/>
                <a:gd name="csX34" fmla="*/ 366929 w 454745"/>
                <a:gd name="csY34" fmla="*/ 422304 h 453067"/>
                <a:gd name="csX35" fmla="*/ 365251 w 454745"/>
                <a:gd name="csY35" fmla="*/ 422304 h 453067"/>
                <a:gd name="csX36" fmla="*/ 365251 w 454745"/>
                <a:gd name="csY36" fmla="*/ 418948 h 453067"/>
                <a:gd name="csX37" fmla="*/ 363573 w 454745"/>
                <a:gd name="csY37" fmla="*/ 418948 h 453067"/>
                <a:gd name="csX38" fmla="*/ 363573 w 454745"/>
                <a:gd name="csY38" fmla="*/ 415592 h 453067"/>
                <a:gd name="csX39" fmla="*/ 361895 w 454745"/>
                <a:gd name="csY39" fmla="*/ 415592 h 453067"/>
                <a:gd name="csX40" fmla="*/ 361895 w 454745"/>
                <a:gd name="csY40" fmla="*/ 413354 h 453067"/>
                <a:gd name="csX41" fmla="*/ 360217 w 454745"/>
                <a:gd name="csY41" fmla="*/ 413354 h 453067"/>
                <a:gd name="csX42" fmla="*/ 357979 w 454745"/>
                <a:gd name="csY42" fmla="*/ 411676 h 453067"/>
                <a:gd name="csX43" fmla="*/ 357979 w 454745"/>
                <a:gd name="csY43" fmla="*/ 408320 h 453067"/>
                <a:gd name="csX44" fmla="*/ 352945 w 454745"/>
                <a:gd name="csY44" fmla="*/ 408320 h 453067"/>
                <a:gd name="csX45" fmla="*/ 352945 w 454745"/>
                <a:gd name="csY45" fmla="*/ 415592 h 453067"/>
                <a:gd name="csX46" fmla="*/ 351267 w 454745"/>
                <a:gd name="csY46" fmla="*/ 415592 h 453067"/>
                <a:gd name="csX47" fmla="*/ 351267 w 454745"/>
                <a:gd name="csY47" fmla="*/ 417270 h 453067"/>
                <a:gd name="csX48" fmla="*/ 340640 w 454745"/>
                <a:gd name="csY48" fmla="*/ 417270 h 453067"/>
                <a:gd name="csX49" fmla="*/ 340640 w 454745"/>
                <a:gd name="csY49" fmla="*/ 415592 h 453067"/>
                <a:gd name="csX50" fmla="*/ 338402 w 454745"/>
                <a:gd name="csY50" fmla="*/ 415592 h 453067"/>
                <a:gd name="csX51" fmla="*/ 338402 w 454745"/>
                <a:gd name="csY51" fmla="*/ 417270 h 453067"/>
                <a:gd name="csX52" fmla="*/ 335046 w 454745"/>
                <a:gd name="csY52" fmla="*/ 417270 h 453067"/>
                <a:gd name="csX53" fmla="*/ 333368 w 454745"/>
                <a:gd name="csY53" fmla="*/ 415592 h 453067"/>
                <a:gd name="csX54" fmla="*/ 333368 w 454745"/>
                <a:gd name="csY54" fmla="*/ 417270 h 453067"/>
                <a:gd name="csX55" fmla="*/ 327775 w 454745"/>
                <a:gd name="csY55" fmla="*/ 417270 h 453067"/>
                <a:gd name="csX56" fmla="*/ 327775 w 454745"/>
                <a:gd name="csY56" fmla="*/ 413354 h 453067"/>
                <a:gd name="csX57" fmla="*/ 327775 w 454745"/>
                <a:gd name="csY57" fmla="*/ 415592 h 453067"/>
                <a:gd name="csX58" fmla="*/ 327775 w 454745"/>
                <a:gd name="csY58" fmla="*/ 413354 h 453067"/>
                <a:gd name="csX59" fmla="*/ 322741 w 454745"/>
                <a:gd name="csY59" fmla="*/ 413354 h 453067"/>
                <a:gd name="csX60" fmla="*/ 322741 w 454745"/>
                <a:gd name="csY60" fmla="*/ 411676 h 453067"/>
                <a:gd name="csX61" fmla="*/ 317147 w 454745"/>
                <a:gd name="csY61" fmla="*/ 411676 h 453067"/>
                <a:gd name="csX62" fmla="*/ 317147 w 454745"/>
                <a:gd name="csY62" fmla="*/ 409998 h 453067"/>
                <a:gd name="csX63" fmla="*/ 312113 w 454745"/>
                <a:gd name="csY63" fmla="*/ 409998 h 453067"/>
                <a:gd name="csX64" fmla="*/ 312113 w 454745"/>
                <a:gd name="csY64" fmla="*/ 401049 h 453067"/>
                <a:gd name="csX65" fmla="*/ 313791 w 454745"/>
                <a:gd name="csY65" fmla="*/ 399371 h 453067"/>
                <a:gd name="csX66" fmla="*/ 300926 w 454745"/>
                <a:gd name="csY66" fmla="*/ 399371 h 453067"/>
                <a:gd name="csX67" fmla="*/ 300926 w 454745"/>
                <a:gd name="csY67" fmla="*/ 401049 h 453067"/>
                <a:gd name="csX68" fmla="*/ 295892 w 454745"/>
                <a:gd name="csY68" fmla="*/ 401049 h 453067"/>
                <a:gd name="csX69" fmla="*/ 295892 w 454745"/>
                <a:gd name="csY69" fmla="*/ 404405 h 453067"/>
                <a:gd name="csX70" fmla="*/ 290299 w 454745"/>
                <a:gd name="csY70" fmla="*/ 404405 h 453067"/>
                <a:gd name="csX71" fmla="*/ 288621 w 454745"/>
                <a:gd name="csY71" fmla="*/ 402727 h 453067"/>
                <a:gd name="csX72" fmla="*/ 288621 w 454745"/>
                <a:gd name="csY72" fmla="*/ 401049 h 453067"/>
                <a:gd name="csX73" fmla="*/ 290299 w 454745"/>
                <a:gd name="csY73" fmla="*/ 401049 h 453067"/>
                <a:gd name="csX74" fmla="*/ 290299 w 454745"/>
                <a:gd name="csY74" fmla="*/ 396015 h 453067"/>
                <a:gd name="csX75" fmla="*/ 288621 w 454745"/>
                <a:gd name="csY75" fmla="*/ 396015 h 453067"/>
                <a:gd name="csX76" fmla="*/ 288621 w 454745"/>
                <a:gd name="csY76" fmla="*/ 393777 h 453067"/>
                <a:gd name="csX77" fmla="*/ 283587 w 454745"/>
                <a:gd name="csY77" fmla="*/ 393777 h 453067"/>
                <a:gd name="csX78" fmla="*/ 283587 w 454745"/>
                <a:gd name="csY78" fmla="*/ 390421 h 453067"/>
                <a:gd name="csX79" fmla="*/ 281349 w 454745"/>
                <a:gd name="csY79" fmla="*/ 390421 h 453067"/>
                <a:gd name="csX80" fmla="*/ 281349 w 454745"/>
                <a:gd name="csY80" fmla="*/ 392099 h 453067"/>
                <a:gd name="csX81" fmla="*/ 281349 w 454745"/>
                <a:gd name="csY81" fmla="*/ 390421 h 453067"/>
                <a:gd name="csX82" fmla="*/ 279671 w 454745"/>
                <a:gd name="csY82" fmla="*/ 392099 h 453067"/>
                <a:gd name="csX83" fmla="*/ 277993 w 454745"/>
                <a:gd name="csY83" fmla="*/ 392099 h 453067"/>
                <a:gd name="csX84" fmla="*/ 277993 w 454745"/>
                <a:gd name="csY84" fmla="*/ 393777 h 453067"/>
                <a:gd name="csX85" fmla="*/ 272400 w 454745"/>
                <a:gd name="csY85" fmla="*/ 393777 h 453067"/>
                <a:gd name="csX86" fmla="*/ 272400 w 454745"/>
                <a:gd name="csY86" fmla="*/ 392099 h 453067"/>
                <a:gd name="csX87" fmla="*/ 265688 w 454745"/>
                <a:gd name="csY87" fmla="*/ 392099 h 453067"/>
                <a:gd name="csX88" fmla="*/ 265688 w 454745"/>
                <a:gd name="csY88" fmla="*/ 393777 h 453067"/>
                <a:gd name="csX89" fmla="*/ 263451 w 454745"/>
                <a:gd name="csY89" fmla="*/ 393777 h 453067"/>
                <a:gd name="csX90" fmla="*/ 263451 w 454745"/>
                <a:gd name="csY90" fmla="*/ 396015 h 453067"/>
                <a:gd name="csX91" fmla="*/ 255060 w 454745"/>
                <a:gd name="csY91" fmla="*/ 396015 h 453067"/>
                <a:gd name="csX92" fmla="*/ 255060 w 454745"/>
                <a:gd name="csY92" fmla="*/ 393777 h 453067"/>
                <a:gd name="csX93" fmla="*/ 252823 w 454745"/>
                <a:gd name="csY93" fmla="*/ 393777 h 453067"/>
                <a:gd name="csX94" fmla="*/ 252823 w 454745"/>
                <a:gd name="csY94" fmla="*/ 396015 h 453067"/>
                <a:gd name="csX95" fmla="*/ 247789 w 454745"/>
                <a:gd name="csY95" fmla="*/ 396015 h 453067"/>
                <a:gd name="csX96" fmla="*/ 247789 w 454745"/>
                <a:gd name="csY96" fmla="*/ 393777 h 453067"/>
                <a:gd name="csX97" fmla="*/ 246111 w 454745"/>
                <a:gd name="csY97" fmla="*/ 393777 h 453067"/>
                <a:gd name="csX98" fmla="*/ 246111 w 454745"/>
                <a:gd name="csY98" fmla="*/ 396015 h 453067"/>
                <a:gd name="csX99" fmla="*/ 243874 w 454745"/>
                <a:gd name="csY99" fmla="*/ 396015 h 453067"/>
                <a:gd name="csX100" fmla="*/ 243874 w 454745"/>
                <a:gd name="csY100" fmla="*/ 397693 h 453067"/>
                <a:gd name="csX101" fmla="*/ 238839 w 454745"/>
                <a:gd name="csY101" fmla="*/ 397693 h 453067"/>
                <a:gd name="csX102" fmla="*/ 238839 w 454745"/>
                <a:gd name="csY102" fmla="*/ 388743 h 453067"/>
                <a:gd name="csX103" fmla="*/ 240517 w 454745"/>
                <a:gd name="csY103" fmla="*/ 388743 h 453067"/>
                <a:gd name="csX104" fmla="*/ 240517 w 454745"/>
                <a:gd name="csY104" fmla="*/ 375878 h 453067"/>
                <a:gd name="csX105" fmla="*/ 238839 w 454745"/>
                <a:gd name="csY105" fmla="*/ 375878 h 453067"/>
                <a:gd name="csX106" fmla="*/ 238839 w 454745"/>
                <a:gd name="csY106" fmla="*/ 367488 h 453067"/>
                <a:gd name="csX107" fmla="*/ 237161 w 454745"/>
                <a:gd name="csY107" fmla="*/ 367488 h 453067"/>
                <a:gd name="csX108" fmla="*/ 237161 w 454745"/>
                <a:gd name="csY108" fmla="*/ 365251 h 453067"/>
                <a:gd name="csX109" fmla="*/ 233246 w 454745"/>
                <a:gd name="csY109" fmla="*/ 365251 h 453067"/>
                <a:gd name="csX110" fmla="*/ 233246 w 454745"/>
                <a:gd name="csY110" fmla="*/ 361895 h 453067"/>
                <a:gd name="csX111" fmla="*/ 229890 w 454745"/>
                <a:gd name="csY111" fmla="*/ 361895 h 453067"/>
                <a:gd name="csX112" fmla="*/ 229890 w 454745"/>
                <a:gd name="csY112" fmla="*/ 356301 h 453067"/>
                <a:gd name="csX113" fmla="*/ 228212 w 454745"/>
                <a:gd name="csY113" fmla="*/ 356301 h 453067"/>
                <a:gd name="csX114" fmla="*/ 228212 w 454745"/>
                <a:gd name="csY114" fmla="*/ 352945 h 453067"/>
                <a:gd name="csX115" fmla="*/ 229890 w 454745"/>
                <a:gd name="csY115" fmla="*/ 352945 h 453067"/>
                <a:gd name="csX116" fmla="*/ 229890 w 454745"/>
                <a:gd name="csY116" fmla="*/ 335046 h 453067"/>
                <a:gd name="csX117" fmla="*/ 231568 w 454745"/>
                <a:gd name="csY117" fmla="*/ 335046 h 453067"/>
                <a:gd name="csX118" fmla="*/ 231568 w 454745"/>
                <a:gd name="csY118" fmla="*/ 327775 h 453067"/>
                <a:gd name="csX119" fmla="*/ 229890 w 454745"/>
                <a:gd name="csY119" fmla="*/ 327775 h 453067"/>
                <a:gd name="csX120" fmla="*/ 229890 w 454745"/>
                <a:gd name="csY120" fmla="*/ 322741 h 453067"/>
                <a:gd name="csX121" fmla="*/ 228212 w 454745"/>
                <a:gd name="csY121" fmla="*/ 322741 h 453067"/>
                <a:gd name="csX122" fmla="*/ 228212 w 454745"/>
                <a:gd name="csY122" fmla="*/ 312113 h 453067"/>
                <a:gd name="csX123" fmla="*/ 229890 w 454745"/>
                <a:gd name="csY123" fmla="*/ 312113 h 453067"/>
                <a:gd name="csX124" fmla="*/ 229890 w 454745"/>
                <a:gd name="csY124" fmla="*/ 304842 h 453067"/>
                <a:gd name="csX125" fmla="*/ 228212 w 454745"/>
                <a:gd name="csY125" fmla="*/ 304842 h 453067"/>
                <a:gd name="csX126" fmla="*/ 228212 w 454745"/>
                <a:gd name="csY126" fmla="*/ 303164 h 453067"/>
                <a:gd name="csX127" fmla="*/ 199685 w 454745"/>
                <a:gd name="csY127" fmla="*/ 303164 h 453067"/>
                <a:gd name="csX128" fmla="*/ 199685 w 454745"/>
                <a:gd name="csY128" fmla="*/ 294214 h 453067"/>
                <a:gd name="csX129" fmla="*/ 192414 w 454745"/>
                <a:gd name="csY129" fmla="*/ 294214 h 453067"/>
                <a:gd name="csX130" fmla="*/ 192414 w 454745"/>
                <a:gd name="csY130" fmla="*/ 297570 h 453067"/>
                <a:gd name="csX131" fmla="*/ 174515 w 454745"/>
                <a:gd name="csY131" fmla="*/ 297570 h 453067"/>
                <a:gd name="csX132" fmla="*/ 174515 w 454745"/>
                <a:gd name="csY132" fmla="*/ 303164 h 453067"/>
                <a:gd name="csX133" fmla="*/ 172837 w 454745"/>
                <a:gd name="csY133" fmla="*/ 303164 h 453067"/>
                <a:gd name="csX134" fmla="*/ 172837 w 454745"/>
                <a:gd name="csY134" fmla="*/ 304842 h 453067"/>
                <a:gd name="csX135" fmla="*/ 174515 w 454745"/>
                <a:gd name="csY135" fmla="*/ 304842 h 453067"/>
                <a:gd name="csX136" fmla="*/ 174515 w 454745"/>
                <a:gd name="csY136" fmla="*/ 308198 h 453067"/>
                <a:gd name="csX137" fmla="*/ 172837 w 454745"/>
                <a:gd name="csY137" fmla="*/ 308198 h 453067"/>
                <a:gd name="csX138" fmla="*/ 172837 w 454745"/>
                <a:gd name="csY138" fmla="*/ 310435 h 453067"/>
                <a:gd name="csX139" fmla="*/ 171159 w 454745"/>
                <a:gd name="csY139" fmla="*/ 310435 h 453067"/>
                <a:gd name="csX140" fmla="*/ 171159 w 454745"/>
                <a:gd name="csY140" fmla="*/ 315469 h 453067"/>
                <a:gd name="csX141" fmla="*/ 169481 w 454745"/>
                <a:gd name="csY141" fmla="*/ 317147 h 453067"/>
                <a:gd name="csX142" fmla="*/ 169481 w 454745"/>
                <a:gd name="csY142" fmla="*/ 317147 h 453067"/>
                <a:gd name="csX143" fmla="*/ 169481 w 454745"/>
                <a:gd name="csY143" fmla="*/ 321063 h 453067"/>
                <a:gd name="csX144" fmla="*/ 156616 w 454745"/>
                <a:gd name="csY144" fmla="*/ 321063 h 453067"/>
                <a:gd name="csX145" fmla="*/ 156616 w 454745"/>
                <a:gd name="csY145" fmla="*/ 318825 h 453067"/>
                <a:gd name="csX146" fmla="*/ 151582 w 454745"/>
                <a:gd name="csY146" fmla="*/ 318825 h 453067"/>
                <a:gd name="csX147" fmla="*/ 151582 w 454745"/>
                <a:gd name="csY147" fmla="*/ 321063 h 453067"/>
                <a:gd name="csX148" fmla="*/ 140954 w 454745"/>
                <a:gd name="csY148" fmla="*/ 321063 h 453067"/>
                <a:gd name="csX149" fmla="*/ 140954 w 454745"/>
                <a:gd name="csY149" fmla="*/ 322741 h 453067"/>
                <a:gd name="csX150" fmla="*/ 128090 w 454745"/>
                <a:gd name="csY150" fmla="*/ 322741 h 453067"/>
                <a:gd name="csX151" fmla="*/ 128090 w 454745"/>
                <a:gd name="csY151" fmla="*/ 324419 h 453067"/>
                <a:gd name="csX152" fmla="*/ 126412 w 454745"/>
                <a:gd name="csY152" fmla="*/ 324419 h 453067"/>
                <a:gd name="csX153" fmla="*/ 126412 w 454745"/>
                <a:gd name="csY153" fmla="*/ 321063 h 453067"/>
                <a:gd name="csX154" fmla="*/ 124733 w 454745"/>
                <a:gd name="csY154" fmla="*/ 321063 h 453067"/>
                <a:gd name="csX155" fmla="*/ 124733 w 454745"/>
                <a:gd name="csY155" fmla="*/ 317147 h 453067"/>
                <a:gd name="csX156" fmla="*/ 123055 w 454745"/>
                <a:gd name="csY156" fmla="*/ 317147 h 453067"/>
                <a:gd name="csX157" fmla="*/ 123055 w 454745"/>
                <a:gd name="csY157" fmla="*/ 315469 h 453067"/>
                <a:gd name="csX158" fmla="*/ 120818 w 454745"/>
                <a:gd name="csY158" fmla="*/ 315469 h 453067"/>
                <a:gd name="csX159" fmla="*/ 120818 w 454745"/>
                <a:gd name="csY159" fmla="*/ 312113 h 453067"/>
                <a:gd name="csX160" fmla="*/ 119140 w 454745"/>
                <a:gd name="csY160" fmla="*/ 312113 h 453067"/>
                <a:gd name="csX161" fmla="*/ 119140 w 454745"/>
                <a:gd name="csY161" fmla="*/ 310435 h 453067"/>
                <a:gd name="csX162" fmla="*/ 117462 w 454745"/>
                <a:gd name="csY162" fmla="*/ 310435 h 453067"/>
                <a:gd name="csX163" fmla="*/ 117462 w 454745"/>
                <a:gd name="csY163" fmla="*/ 306520 h 453067"/>
                <a:gd name="csX164" fmla="*/ 117462 w 454745"/>
                <a:gd name="csY164" fmla="*/ 308198 h 453067"/>
                <a:gd name="csX165" fmla="*/ 115784 w 454745"/>
                <a:gd name="csY165" fmla="*/ 308198 h 453067"/>
                <a:gd name="csX166" fmla="*/ 115784 w 454745"/>
                <a:gd name="csY166" fmla="*/ 304842 h 453067"/>
                <a:gd name="csX167" fmla="*/ 114106 w 454745"/>
                <a:gd name="csY167" fmla="*/ 304842 h 453067"/>
                <a:gd name="csX168" fmla="*/ 114106 w 454745"/>
                <a:gd name="csY168" fmla="*/ 301486 h 453067"/>
                <a:gd name="csX169" fmla="*/ 112428 w 454745"/>
                <a:gd name="csY169" fmla="*/ 301486 h 453067"/>
                <a:gd name="csX170" fmla="*/ 112428 w 454745"/>
                <a:gd name="csY170" fmla="*/ 299248 h 453067"/>
                <a:gd name="csX171" fmla="*/ 114106 w 454745"/>
                <a:gd name="csY171" fmla="*/ 299248 h 453067"/>
                <a:gd name="csX172" fmla="*/ 114106 w 454745"/>
                <a:gd name="csY172" fmla="*/ 297570 h 453067"/>
                <a:gd name="csX173" fmla="*/ 110191 w 454745"/>
                <a:gd name="csY173" fmla="*/ 297570 h 453067"/>
                <a:gd name="csX174" fmla="*/ 110191 w 454745"/>
                <a:gd name="csY174" fmla="*/ 295892 h 453067"/>
                <a:gd name="csX175" fmla="*/ 112428 w 454745"/>
                <a:gd name="csY175" fmla="*/ 295892 h 453067"/>
                <a:gd name="csX176" fmla="*/ 112428 w 454745"/>
                <a:gd name="csY176" fmla="*/ 294214 h 453067"/>
                <a:gd name="csX177" fmla="*/ 110191 w 454745"/>
                <a:gd name="csY177" fmla="*/ 294214 h 453067"/>
                <a:gd name="csX178" fmla="*/ 110191 w 454745"/>
                <a:gd name="csY178" fmla="*/ 292536 h 453067"/>
                <a:gd name="csX179" fmla="*/ 108513 w 454745"/>
                <a:gd name="csY179" fmla="*/ 292536 h 453067"/>
                <a:gd name="csX180" fmla="*/ 108513 w 454745"/>
                <a:gd name="csY180" fmla="*/ 285265 h 453067"/>
                <a:gd name="csX181" fmla="*/ 106835 w 454745"/>
                <a:gd name="csY181" fmla="*/ 285265 h 453067"/>
                <a:gd name="csX182" fmla="*/ 106835 w 454745"/>
                <a:gd name="csY182" fmla="*/ 281909 h 453067"/>
                <a:gd name="csX183" fmla="*/ 105156 w 454745"/>
                <a:gd name="csY183" fmla="*/ 281909 h 453067"/>
                <a:gd name="csX184" fmla="*/ 106835 w 454745"/>
                <a:gd name="csY184" fmla="*/ 281909 h 453067"/>
                <a:gd name="csX185" fmla="*/ 105156 w 454745"/>
                <a:gd name="csY185" fmla="*/ 281909 h 453067"/>
                <a:gd name="csX186" fmla="*/ 105156 w 454745"/>
                <a:gd name="csY186" fmla="*/ 279671 h 453067"/>
                <a:gd name="csX187" fmla="*/ 106835 w 454745"/>
                <a:gd name="csY187" fmla="*/ 279671 h 453067"/>
                <a:gd name="csX188" fmla="*/ 106835 w 454745"/>
                <a:gd name="csY188" fmla="*/ 274637 h 453067"/>
                <a:gd name="csX189" fmla="*/ 103478 w 454745"/>
                <a:gd name="csY189" fmla="*/ 274637 h 453067"/>
                <a:gd name="csX190" fmla="*/ 105156 w 454745"/>
                <a:gd name="csY190" fmla="*/ 272959 h 453067"/>
                <a:gd name="csX191" fmla="*/ 103478 w 454745"/>
                <a:gd name="csY191" fmla="*/ 272959 h 453067"/>
                <a:gd name="csX192" fmla="*/ 103478 w 454745"/>
                <a:gd name="csY192" fmla="*/ 269044 h 453067"/>
                <a:gd name="csX193" fmla="*/ 57053 w 454745"/>
                <a:gd name="csY193" fmla="*/ 269044 h 453067"/>
                <a:gd name="csX194" fmla="*/ 57053 w 454745"/>
                <a:gd name="csY194" fmla="*/ 270722 h 453067"/>
                <a:gd name="csX195" fmla="*/ 55375 w 454745"/>
                <a:gd name="csY195" fmla="*/ 269044 h 453067"/>
                <a:gd name="csX196" fmla="*/ 53138 w 454745"/>
                <a:gd name="csY196" fmla="*/ 269044 h 453067"/>
                <a:gd name="csX197" fmla="*/ 53138 w 454745"/>
                <a:gd name="csY197" fmla="*/ 270722 h 453067"/>
                <a:gd name="csX198" fmla="*/ 51460 w 454745"/>
                <a:gd name="csY198" fmla="*/ 269044 h 453067"/>
                <a:gd name="csX199" fmla="*/ 12306 w 454745"/>
                <a:gd name="csY199" fmla="*/ 269044 h 453067"/>
                <a:gd name="csX200" fmla="*/ 12306 w 454745"/>
                <a:gd name="csY200" fmla="*/ 270722 h 453067"/>
                <a:gd name="csX201" fmla="*/ 1678 w 454745"/>
                <a:gd name="csY201" fmla="*/ 270722 h 453067"/>
                <a:gd name="csX202" fmla="*/ 1678 w 454745"/>
                <a:gd name="csY202" fmla="*/ 269044 h 453067"/>
                <a:gd name="csX203" fmla="*/ 0 w 454745"/>
                <a:gd name="csY203" fmla="*/ 269044 h 453067"/>
                <a:gd name="csX204" fmla="*/ 0 w 454745"/>
                <a:gd name="csY204" fmla="*/ 267366 h 453067"/>
                <a:gd name="csX205" fmla="*/ 6712 w 454745"/>
                <a:gd name="csY205" fmla="*/ 267366 h 453067"/>
                <a:gd name="csX206" fmla="*/ 6712 w 454745"/>
                <a:gd name="csY206" fmla="*/ 249467 h 453067"/>
                <a:gd name="csX207" fmla="*/ 8950 w 454745"/>
                <a:gd name="csY207" fmla="*/ 249467 h 453067"/>
                <a:gd name="csX208" fmla="*/ 8950 w 454745"/>
                <a:gd name="csY208" fmla="*/ 247789 h 453067"/>
                <a:gd name="csX209" fmla="*/ 10628 w 454745"/>
                <a:gd name="csY209" fmla="*/ 247789 h 453067"/>
                <a:gd name="csX210" fmla="*/ 12306 w 454745"/>
                <a:gd name="csY210" fmla="*/ 246111 h 453067"/>
                <a:gd name="csX211" fmla="*/ 13984 w 454745"/>
                <a:gd name="csY211" fmla="*/ 246111 h 453067"/>
                <a:gd name="csX212" fmla="*/ 13984 w 454745"/>
                <a:gd name="csY212" fmla="*/ 242195 h 453067"/>
                <a:gd name="csX213" fmla="*/ 17899 w 454745"/>
                <a:gd name="csY213" fmla="*/ 242195 h 453067"/>
                <a:gd name="csX214" fmla="*/ 17899 w 454745"/>
                <a:gd name="csY214" fmla="*/ 240517 h 453067"/>
                <a:gd name="csX215" fmla="*/ 21255 w 454745"/>
                <a:gd name="csY215" fmla="*/ 240517 h 453067"/>
                <a:gd name="csX216" fmla="*/ 21255 w 454745"/>
                <a:gd name="csY216" fmla="*/ 238839 h 453067"/>
                <a:gd name="csX217" fmla="*/ 22933 w 454745"/>
                <a:gd name="csY217" fmla="*/ 238839 h 453067"/>
                <a:gd name="csX218" fmla="*/ 22933 w 454745"/>
                <a:gd name="csY218" fmla="*/ 240517 h 453067"/>
                <a:gd name="csX219" fmla="*/ 24611 w 454745"/>
                <a:gd name="csY219" fmla="*/ 240517 h 453067"/>
                <a:gd name="csX220" fmla="*/ 24611 w 454745"/>
                <a:gd name="csY220" fmla="*/ 244433 h 453067"/>
                <a:gd name="csX221" fmla="*/ 26848 w 454745"/>
                <a:gd name="csY221" fmla="*/ 244433 h 453067"/>
                <a:gd name="csX222" fmla="*/ 26848 w 454745"/>
                <a:gd name="csY222" fmla="*/ 246111 h 453067"/>
                <a:gd name="csX223" fmla="*/ 30205 w 454745"/>
                <a:gd name="csY223" fmla="*/ 246111 h 453067"/>
                <a:gd name="csX224" fmla="*/ 30205 w 454745"/>
                <a:gd name="csY224" fmla="*/ 244433 h 453067"/>
                <a:gd name="csX225" fmla="*/ 31883 w 454745"/>
                <a:gd name="csY225" fmla="*/ 244433 h 453067"/>
                <a:gd name="csX226" fmla="*/ 30205 w 454745"/>
                <a:gd name="csY226" fmla="*/ 244433 h 453067"/>
                <a:gd name="csX227" fmla="*/ 33561 w 454745"/>
                <a:gd name="csY227" fmla="*/ 244433 h 453067"/>
                <a:gd name="csX228" fmla="*/ 33561 w 454745"/>
                <a:gd name="csY228" fmla="*/ 240517 h 453067"/>
                <a:gd name="csX229" fmla="*/ 35239 w 454745"/>
                <a:gd name="csY229" fmla="*/ 240517 h 453067"/>
                <a:gd name="csX230" fmla="*/ 35239 w 454745"/>
                <a:gd name="csY230" fmla="*/ 237161 h 453067"/>
                <a:gd name="csX231" fmla="*/ 37476 w 454745"/>
                <a:gd name="csY231" fmla="*/ 235483 h 453067"/>
                <a:gd name="csX232" fmla="*/ 39154 w 454745"/>
                <a:gd name="csY232" fmla="*/ 235483 h 453067"/>
                <a:gd name="csX233" fmla="*/ 39154 w 454745"/>
                <a:gd name="csY233" fmla="*/ 237161 h 453067"/>
                <a:gd name="csX234" fmla="*/ 42510 w 454745"/>
                <a:gd name="csY234" fmla="*/ 237161 h 453067"/>
                <a:gd name="csX235" fmla="*/ 42510 w 454745"/>
                <a:gd name="csY235" fmla="*/ 235483 h 453067"/>
                <a:gd name="csX236" fmla="*/ 44188 w 454745"/>
                <a:gd name="csY236" fmla="*/ 235483 h 453067"/>
                <a:gd name="csX237" fmla="*/ 46425 w 454745"/>
                <a:gd name="csY237" fmla="*/ 233246 h 453067"/>
                <a:gd name="csX238" fmla="*/ 49782 w 454745"/>
                <a:gd name="csY238" fmla="*/ 233246 h 453067"/>
                <a:gd name="csX239" fmla="*/ 49782 w 454745"/>
                <a:gd name="csY239" fmla="*/ 231568 h 453067"/>
                <a:gd name="csX240" fmla="*/ 49782 w 454745"/>
                <a:gd name="csY240" fmla="*/ 233246 h 453067"/>
                <a:gd name="csX241" fmla="*/ 49782 w 454745"/>
                <a:gd name="csY241" fmla="*/ 231568 h 453067"/>
                <a:gd name="csX242" fmla="*/ 51460 w 454745"/>
                <a:gd name="csY242" fmla="*/ 231568 h 453067"/>
                <a:gd name="csX243" fmla="*/ 51460 w 454745"/>
                <a:gd name="csY243" fmla="*/ 235483 h 453067"/>
                <a:gd name="csX244" fmla="*/ 53138 w 454745"/>
                <a:gd name="csY244" fmla="*/ 235483 h 453067"/>
                <a:gd name="csX245" fmla="*/ 53138 w 454745"/>
                <a:gd name="csY245" fmla="*/ 237161 h 453067"/>
                <a:gd name="csX246" fmla="*/ 51460 w 454745"/>
                <a:gd name="csY246" fmla="*/ 237161 h 453067"/>
                <a:gd name="csX247" fmla="*/ 51460 w 454745"/>
                <a:gd name="csY247" fmla="*/ 246111 h 453067"/>
                <a:gd name="csX248" fmla="*/ 53138 w 454745"/>
                <a:gd name="csY248" fmla="*/ 246111 h 453067"/>
                <a:gd name="csX249" fmla="*/ 53138 w 454745"/>
                <a:gd name="csY249" fmla="*/ 244433 h 453067"/>
                <a:gd name="csX250" fmla="*/ 55375 w 454745"/>
                <a:gd name="csY250" fmla="*/ 244433 h 453067"/>
                <a:gd name="csX251" fmla="*/ 55375 w 454745"/>
                <a:gd name="csY251" fmla="*/ 246111 h 453067"/>
                <a:gd name="csX252" fmla="*/ 60409 w 454745"/>
                <a:gd name="csY252" fmla="*/ 246111 h 453067"/>
                <a:gd name="csX253" fmla="*/ 62087 w 454745"/>
                <a:gd name="csY253" fmla="*/ 244433 h 453067"/>
                <a:gd name="csX254" fmla="*/ 62087 w 454745"/>
                <a:gd name="csY254" fmla="*/ 242195 h 453067"/>
                <a:gd name="csX255" fmla="*/ 63765 w 454745"/>
                <a:gd name="csY255" fmla="*/ 242195 h 453067"/>
                <a:gd name="csX256" fmla="*/ 63765 w 454745"/>
                <a:gd name="csY256" fmla="*/ 238839 h 453067"/>
                <a:gd name="csX257" fmla="*/ 67681 w 454745"/>
                <a:gd name="csY257" fmla="*/ 238839 h 453067"/>
                <a:gd name="csX258" fmla="*/ 67681 w 454745"/>
                <a:gd name="csY258" fmla="*/ 237161 h 453067"/>
                <a:gd name="csX259" fmla="*/ 69359 w 454745"/>
                <a:gd name="csY259" fmla="*/ 237161 h 453067"/>
                <a:gd name="csX260" fmla="*/ 69359 w 454745"/>
                <a:gd name="csY260" fmla="*/ 233246 h 453067"/>
                <a:gd name="csX261" fmla="*/ 71037 w 454745"/>
                <a:gd name="csY261" fmla="*/ 233246 h 453067"/>
                <a:gd name="csX262" fmla="*/ 72715 w 454745"/>
                <a:gd name="csY262" fmla="*/ 231568 h 453067"/>
                <a:gd name="csX263" fmla="*/ 78308 w 454745"/>
                <a:gd name="csY263" fmla="*/ 231568 h 453067"/>
                <a:gd name="csX264" fmla="*/ 78308 w 454745"/>
                <a:gd name="csY264" fmla="*/ 226534 h 453067"/>
                <a:gd name="csX265" fmla="*/ 79986 w 454745"/>
                <a:gd name="csY265" fmla="*/ 226534 h 453067"/>
                <a:gd name="csX266" fmla="*/ 81664 w 454745"/>
                <a:gd name="csY266" fmla="*/ 224856 h 453067"/>
                <a:gd name="csX267" fmla="*/ 85579 w 454745"/>
                <a:gd name="csY267" fmla="*/ 224856 h 453067"/>
                <a:gd name="csX268" fmla="*/ 87258 w 454745"/>
                <a:gd name="csY268" fmla="*/ 222618 h 453067"/>
                <a:gd name="csX269" fmla="*/ 87258 w 454745"/>
                <a:gd name="csY269" fmla="*/ 220940 h 453067"/>
                <a:gd name="csX270" fmla="*/ 88936 w 454745"/>
                <a:gd name="csY270" fmla="*/ 220940 h 453067"/>
                <a:gd name="csX271" fmla="*/ 88936 w 454745"/>
                <a:gd name="csY271" fmla="*/ 219262 h 453067"/>
                <a:gd name="csX272" fmla="*/ 90614 w 454745"/>
                <a:gd name="csY272" fmla="*/ 219262 h 453067"/>
                <a:gd name="csX273" fmla="*/ 90614 w 454745"/>
                <a:gd name="csY273" fmla="*/ 215906 h 453067"/>
                <a:gd name="csX274" fmla="*/ 92292 w 454745"/>
                <a:gd name="csY274" fmla="*/ 213669 h 453067"/>
                <a:gd name="csX275" fmla="*/ 92292 w 454745"/>
                <a:gd name="csY275" fmla="*/ 211991 h 453067"/>
                <a:gd name="csX276" fmla="*/ 94529 w 454745"/>
                <a:gd name="csY276" fmla="*/ 210313 h 453067"/>
                <a:gd name="csX277" fmla="*/ 96207 w 454745"/>
                <a:gd name="csY277" fmla="*/ 208635 h 453067"/>
                <a:gd name="csX278" fmla="*/ 94529 w 454745"/>
                <a:gd name="csY278" fmla="*/ 208635 h 453067"/>
                <a:gd name="csX279" fmla="*/ 94529 w 454745"/>
                <a:gd name="csY279" fmla="*/ 198007 h 453067"/>
                <a:gd name="csX280" fmla="*/ 96207 w 454745"/>
                <a:gd name="csY280" fmla="*/ 196329 h 453067"/>
                <a:gd name="csX281" fmla="*/ 94529 w 454745"/>
                <a:gd name="csY281" fmla="*/ 196329 h 453067"/>
                <a:gd name="csX282" fmla="*/ 96207 w 454745"/>
                <a:gd name="csY282" fmla="*/ 194092 h 453067"/>
                <a:gd name="csX283" fmla="*/ 96207 w 454745"/>
                <a:gd name="csY283" fmla="*/ 190736 h 453067"/>
                <a:gd name="csX284" fmla="*/ 94529 w 454745"/>
                <a:gd name="csY284" fmla="*/ 189058 h 453067"/>
                <a:gd name="csX285" fmla="*/ 94529 w 454745"/>
                <a:gd name="csY285" fmla="*/ 187380 h 453067"/>
                <a:gd name="csX286" fmla="*/ 96207 w 454745"/>
                <a:gd name="csY286" fmla="*/ 185142 h 453067"/>
                <a:gd name="csX287" fmla="*/ 94529 w 454745"/>
                <a:gd name="csY287" fmla="*/ 183464 h 453067"/>
                <a:gd name="csX288" fmla="*/ 94529 w 454745"/>
                <a:gd name="csY288" fmla="*/ 181786 h 453067"/>
                <a:gd name="csX289" fmla="*/ 96207 w 454745"/>
                <a:gd name="csY289" fmla="*/ 181786 h 453067"/>
                <a:gd name="csX290" fmla="*/ 96207 w 454745"/>
                <a:gd name="csY290" fmla="*/ 180108 h 453067"/>
                <a:gd name="csX291" fmla="*/ 97885 w 454745"/>
                <a:gd name="csY291" fmla="*/ 178430 h 453067"/>
                <a:gd name="csX292" fmla="*/ 99563 w 454745"/>
                <a:gd name="csY292" fmla="*/ 178430 h 453067"/>
                <a:gd name="csX293" fmla="*/ 99563 w 454745"/>
                <a:gd name="csY293" fmla="*/ 174515 h 453067"/>
                <a:gd name="csX294" fmla="*/ 101241 w 454745"/>
                <a:gd name="csY294" fmla="*/ 174515 h 453067"/>
                <a:gd name="csX295" fmla="*/ 103478 w 454745"/>
                <a:gd name="csY295" fmla="*/ 172837 h 453067"/>
                <a:gd name="csX296" fmla="*/ 103478 w 454745"/>
                <a:gd name="csY296" fmla="*/ 169481 h 453067"/>
                <a:gd name="csX297" fmla="*/ 105156 w 454745"/>
                <a:gd name="csY297" fmla="*/ 169481 h 453067"/>
                <a:gd name="csX298" fmla="*/ 105156 w 454745"/>
                <a:gd name="csY298" fmla="*/ 165565 h 453067"/>
                <a:gd name="csX299" fmla="*/ 106835 w 454745"/>
                <a:gd name="csY299" fmla="*/ 165565 h 453067"/>
                <a:gd name="csX300" fmla="*/ 106835 w 454745"/>
                <a:gd name="csY300" fmla="*/ 163887 h 453067"/>
                <a:gd name="csX301" fmla="*/ 108513 w 454745"/>
                <a:gd name="csY301" fmla="*/ 162209 h 453067"/>
                <a:gd name="csX302" fmla="*/ 108513 w 454745"/>
                <a:gd name="csY302" fmla="*/ 160531 h 453067"/>
                <a:gd name="csX303" fmla="*/ 110191 w 454745"/>
                <a:gd name="csY303" fmla="*/ 160531 h 453067"/>
                <a:gd name="csX304" fmla="*/ 110191 w 454745"/>
                <a:gd name="csY304" fmla="*/ 158853 h 453067"/>
                <a:gd name="csX305" fmla="*/ 112428 w 454745"/>
                <a:gd name="csY305" fmla="*/ 156616 h 453067"/>
                <a:gd name="csX306" fmla="*/ 115784 w 454745"/>
                <a:gd name="csY306" fmla="*/ 156616 h 453067"/>
                <a:gd name="csX307" fmla="*/ 115784 w 454745"/>
                <a:gd name="csY307" fmla="*/ 154938 h 453067"/>
                <a:gd name="csX308" fmla="*/ 117462 w 454745"/>
                <a:gd name="csY308" fmla="*/ 154938 h 453067"/>
                <a:gd name="csX309" fmla="*/ 117462 w 454745"/>
                <a:gd name="csY309" fmla="*/ 153260 h 453067"/>
                <a:gd name="csX310" fmla="*/ 120818 w 454745"/>
                <a:gd name="csY310" fmla="*/ 153260 h 453067"/>
                <a:gd name="csX311" fmla="*/ 120818 w 454745"/>
                <a:gd name="csY311" fmla="*/ 151582 h 453067"/>
                <a:gd name="csX312" fmla="*/ 123055 w 454745"/>
                <a:gd name="csY312" fmla="*/ 153260 h 453067"/>
                <a:gd name="csX313" fmla="*/ 123055 w 454745"/>
                <a:gd name="csY313" fmla="*/ 149904 h 453067"/>
                <a:gd name="csX314" fmla="*/ 124733 w 454745"/>
                <a:gd name="csY314" fmla="*/ 149904 h 453067"/>
                <a:gd name="csX315" fmla="*/ 124733 w 454745"/>
                <a:gd name="csY315" fmla="*/ 147667 h 453067"/>
                <a:gd name="csX316" fmla="*/ 126412 w 454745"/>
                <a:gd name="csY316" fmla="*/ 147667 h 453067"/>
                <a:gd name="csX317" fmla="*/ 128090 w 454745"/>
                <a:gd name="csY317" fmla="*/ 145988 h 453067"/>
                <a:gd name="csX318" fmla="*/ 128090 w 454745"/>
                <a:gd name="csY318" fmla="*/ 144310 h 453067"/>
                <a:gd name="csX319" fmla="*/ 132005 w 454745"/>
                <a:gd name="csY319" fmla="*/ 144310 h 453067"/>
                <a:gd name="csX320" fmla="*/ 132005 w 454745"/>
                <a:gd name="csY320" fmla="*/ 137039 h 453067"/>
                <a:gd name="csX321" fmla="*/ 129768 w 454745"/>
                <a:gd name="csY321" fmla="*/ 137039 h 453067"/>
                <a:gd name="csX322" fmla="*/ 129768 w 454745"/>
                <a:gd name="csY322" fmla="*/ 132005 h 453067"/>
                <a:gd name="csX323" fmla="*/ 132005 w 454745"/>
                <a:gd name="csY323" fmla="*/ 132005 h 453067"/>
                <a:gd name="csX324" fmla="*/ 132005 w 454745"/>
                <a:gd name="csY324" fmla="*/ 126411 h 453067"/>
                <a:gd name="csX325" fmla="*/ 133683 w 454745"/>
                <a:gd name="csY325" fmla="*/ 126411 h 453067"/>
                <a:gd name="csX326" fmla="*/ 133683 w 454745"/>
                <a:gd name="csY326" fmla="*/ 123055 h 453067"/>
                <a:gd name="csX327" fmla="*/ 135361 w 454745"/>
                <a:gd name="csY327" fmla="*/ 123055 h 453067"/>
                <a:gd name="csX328" fmla="*/ 135361 w 454745"/>
                <a:gd name="csY328" fmla="*/ 121377 h 453067"/>
                <a:gd name="csX329" fmla="*/ 137039 w 454745"/>
                <a:gd name="csY329" fmla="*/ 119140 h 453067"/>
                <a:gd name="csX330" fmla="*/ 137039 w 454745"/>
                <a:gd name="csY330" fmla="*/ 119140 h 453067"/>
                <a:gd name="csX331" fmla="*/ 137039 w 454745"/>
                <a:gd name="csY331" fmla="*/ 117462 h 453067"/>
                <a:gd name="csX332" fmla="*/ 135361 w 454745"/>
                <a:gd name="csY332" fmla="*/ 117462 h 453067"/>
                <a:gd name="csX333" fmla="*/ 135361 w 454745"/>
                <a:gd name="csY333" fmla="*/ 108513 h 453067"/>
                <a:gd name="csX334" fmla="*/ 133683 w 454745"/>
                <a:gd name="csY334" fmla="*/ 108513 h 453067"/>
                <a:gd name="csX335" fmla="*/ 133683 w 454745"/>
                <a:gd name="csY335" fmla="*/ 103478 h 453067"/>
                <a:gd name="csX336" fmla="*/ 135361 w 454745"/>
                <a:gd name="csY336" fmla="*/ 103478 h 453067"/>
                <a:gd name="csX337" fmla="*/ 135361 w 454745"/>
                <a:gd name="csY337" fmla="*/ 97885 h 453067"/>
                <a:gd name="csX338" fmla="*/ 137039 w 454745"/>
                <a:gd name="csY338" fmla="*/ 97885 h 453067"/>
                <a:gd name="csX339" fmla="*/ 137039 w 454745"/>
                <a:gd name="csY339" fmla="*/ 96207 h 453067"/>
                <a:gd name="csX340" fmla="*/ 138717 w 454745"/>
                <a:gd name="csY340" fmla="*/ 96207 h 453067"/>
                <a:gd name="csX341" fmla="*/ 138717 w 454745"/>
                <a:gd name="csY341" fmla="*/ 78308 h 453067"/>
                <a:gd name="csX342" fmla="*/ 138717 w 454745"/>
                <a:gd name="csY342" fmla="*/ 78308 h 453067"/>
                <a:gd name="csX343" fmla="*/ 140954 w 454745"/>
                <a:gd name="csY343" fmla="*/ 76630 h 453067"/>
                <a:gd name="csX344" fmla="*/ 140954 w 454745"/>
                <a:gd name="csY344" fmla="*/ 76630 h 453067"/>
                <a:gd name="csX345" fmla="*/ 140954 w 454745"/>
                <a:gd name="csY345" fmla="*/ 73274 h 453067"/>
                <a:gd name="csX346" fmla="*/ 142632 w 454745"/>
                <a:gd name="csY346" fmla="*/ 73274 h 453067"/>
                <a:gd name="csX347" fmla="*/ 142632 w 454745"/>
                <a:gd name="csY347" fmla="*/ 71037 h 453067"/>
                <a:gd name="csX348" fmla="*/ 144310 w 454745"/>
                <a:gd name="csY348" fmla="*/ 71037 h 453067"/>
                <a:gd name="csX349" fmla="*/ 144310 w 454745"/>
                <a:gd name="csY349" fmla="*/ 67680 h 453067"/>
                <a:gd name="csX350" fmla="*/ 145989 w 454745"/>
                <a:gd name="csY350" fmla="*/ 67680 h 453067"/>
                <a:gd name="csX351" fmla="*/ 145989 w 454745"/>
                <a:gd name="csY351" fmla="*/ 66002 h 453067"/>
                <a:gd name="csX352" fmla="*/ 147667 w 454745"/>
                <a:gd name="csY352" fmla="*/ 64324 h 453067"/>
                <a:gd name="csX353" fmla="*/ 147667 w 454745"/>
                <a:gd name="csY353" fmla="*/ 62087 h 453067"/>
                <a:gd name="csX354" fmla="*/ 149345 w 454745"/>
                <a:gd name="csY354" fmla="*/ 60409 h 453067"/>
                <a:gd name="csX355" fmla="*/ 149345 w 454745"/>
                <a:gd name="csY355" fmla="*/ 60409 h 453067"/>
                <a:gd name="csX356" fmla="*/ 149345 w 454745"/>
                <a:gd name="csY356" fmla="*/ 57053 h 453067"/>
                <a:gd name="csX357" fmla="*/ 151582 w 454745"/>
                <a:gd name="csY357" fmla="*/ 57053 h 453067"/>
                <a:gd name="csX358" fmla="*/ 151582 w 454745"/>
                <a:gd name="csY358" fmla="*/ 55375 h 453067"/>
                <a:gd name="csX359" fmla="*/ 153260 w 454745"/>
                <a:gd name="csY359" fmla="*/ 53697 h 453067"/>
                <a:gd name="csX360" fmla="*/ 153260 w 454745"/>
                <a:gd name="csY360" fmla="*/ 46425 h 453067"/>
                <a:gd name="csX361" fmla="*/ 151582 w 454745"/>
                <a:gd name="csY361" fmla="*/ 44747 h 453067"/>
                <a:gd name="csX362" fmla="*/ 151582 w 454745"/>
                <a:gd name="csY362" fmla="*/ 35798 h 453067"/>
                <a:gd name="csX363" fmla="*/ 153260 w 454745"/>
                <a:gd name="csY363" fmla="*/ 35798 h 453067"/>
                <a:gd name="csX364" fmla="*/ 153260 w 454745"/>
                <a:gd name="csY364" fmla="*/ 30205 h 453067"/>
                <a:gd name="csX365" fmla="*/ 151582 w 454745"/>
                <a:gd name="csY365" fmla="*/ 30205 h 453067"/>
                <a:gd name="csX366" fmla="*/ 151582 w 454745"/>
                <a:gd name="csY366" fmla="*/ 25170 h 453067"/>
                <a:gd name="csX367" fmla="*/ 156616 w 454745"/>
                <a:gd name="csY367" fmla="*/ 25170 h 453067"/>
                <a:gd name="csX368" fmla="*/ 156616 w 454745"/>
                <a:gd name="csY368" fmla="*/ 19577 h 453067"/>
                <a:gd name="csX369" fmla="*/ 158294 w 454745"/>
                <a:gd name="csY369" fmla="*/ 19577 h 453067"/>
                <a:gd name="csX370" fmla="*/ 158294 w 454745"/>
                <a:gd name="csY370" fmla="*/ 17899 h 453067"/>
                <a:gd name="csX371" fmla="*/ 160531 w 454745"/>
                <a:gd name="csY371" fmla="*/ 17899 h 453067"/>
                <a:gd name="csX372" fmla="*/ 160531 w 454745"/>
                <a:gd name="csY372" fmla="*/ 16221 h 453067"/>
                <a:gd name="csX373" fmla="*/ 162209 w 454745"/>
                <a:gd name="csY373" fmla="*/ 16221 h 453067"/>
                <a:gd name="csX374" fmla="*/ 162209 w 454745"/>
                <a:gd name="csY374" fmla="*/ 13984 h 453067"/>
                <a:gd name="csX375" fmla="*/ 163887 w 454745"/>
                <a:gd name="csY375" fmla="*/ 12306 h 453067"/>
                <a:gd name="csX376" fmla="*/ 163887 w 454745"/>
                <a:gd name="csY376" fmla="*/ 10628 h 453067"/>
                <a:gd name="csX377" fmla="*/ 167244 w 454745"/>
                <a:gd name="csY377" fmla="*/ 10628 h 453067"/>
                <a:gd name="csX378" fmla="*/ 167244 w 454745"/>
                <a:gd name="csY378" fmla="*/ 8949 h 453067"/>
                <a:gd name="csX379" fmla="*/ 169481 w 454745"/>
                <a:gd name="csY379" fmla="*/ 8949 h 453067"/>
                <a:gd name="csX380" fmla="*/ 171159 w 454745"/>
                <a:gd name="csY380" fmla="*/ 7271 h 453067"/>
                <a:gd name="csX381" fmla="*/ 181786 w 454745"/>
                <a:gd name="csY381" fmla="*/ 7271 h 453067"/>
                <a:gd name="csX382" fmla="*/ 181786 w 454745"/>
                <a:gd name="csY382" fmla="*/ 8949 h 453067"/>
                <a:gd name="csX383" fmla="*/ 183464 w 454745"/>
                <a:gd name="csY383" fmla="*/ 8949 h 453067"/>
                <a:gd name="csX384" fmla="*/ 183464 w 454745"/>
                <a:gd name="csY384" fmla="*/ 10628 h 453067"/>
                <a:gd name="csX385" fmla="*/ 186821 w 454745"/>
                <a:gd name="csY385" fmla="*/ 10628 h 453067"/>
                <a:gd name="csX386" fmla="*/ 186821 w 454745"/>
                <a:gd name="csY386" fmla="*/ 12306 h 453067"/>
                <a:gd name="csX387" fmla="*/ 190736 w 454745"/>
                <a:gd name="csY387" fmla="*/ 12306 h 453067"/>
                <a:gd name="csX388" fmla="*/ 190736 w 454745"/>
                <a:gd name="csY388" fmla="*/ 13984 h 453067"/>
                <a:gd name="csX389" fmla="*/ 192414 w 454745"/>
                <a:gd name="csY389" fmla="*/ 13984 h 453067"/>
                <a:gd name="csX390" fmla="*/ 192414 w 454745"/>
                <a:gd name="csY390" fmla="*/ 16221 h 453067"/>
                <a:gd name="csX391" fmla="*/ 194092 w 454745"/>
                <a:gd name="csY391" fmla="*/ 16221 h 453067"/>
                <a:gd name="csX392" fmla="*/ 194092 w 454745"/>
                <a:gd name="csY392" fmla="*/ 17899 h 453067"/>
                <a:gd name="csX393" fmla="*/ 195770 w 454745"/>
                <a:gd name="csY393" fmla="*/ 17899 h 453067"/>
                <a:gd name="csX394" fmla="*/ 195770 w 454745"/>
                <a:gd name="csY394" fmla="*/ 19577 h 453067"/>
                <a:gd name="csX395" fmla="*/ 198007 w 454745"/>
                <a:gd name="csY395" fmla="*/ 21255 h 453067"/>
                <a:gd name="csX396" fmla="*/ 198007 w 454745"/>
                <a:gd name="csY396" fmla="*/ 22933 h 453067"/>
                <a:gd name="csX397" fmla="*/ 210313 w 454745"/>
                <a:gd name="csY397" fmla="*/ 22933 h 453067"/>
                <a:gd name="csX398" fmla="*/ 210313 w 454745"/>
                <a:gd name="csY398" fmla="*/ 25170 h 453067"/>
                <a:gd name="csX399" fmla="*/ 211991 w 454745"/>
                <a:gd name="csY399" fmla="*/ 25170 h 453067"/>
                <a:gd name="csX400" fmla="*/ 211991 w 454745"/>
                <a:gd name="csY400" fmla="*/ 26848 h 453067"/>
                <a:gd name="csX401" fmla="*/ 215347 w 454745"/>
                <a:gd name="csY401" fmla="*/ 26848 h 453067"/>
                <a:gd name="csX402" fmla="*/ 215347 w 454745"/>
                <a:gd name="csY402" fmla="*/ 25170 h 453067"/>
                <a:gd name="csX403" fmla="*/ 217584 w 454745"/>
                <a:gd name="csY403" fmla="*/ 25170 h 453067"/>
                <a:gd name="csX404" fmla="*/ 217584 w 454745"/>
                <a:gd name="csY404" fmla="*/ 26848 h 453067"/>
                <a:gd name="csX405" fmla="*/ 231568 w 454745"/>
                <a:gd name="csY405" fmla="*/ 26848 h 453067"/>
                <a:gd name="csX406" fmla="*/ 231568 w 454745"/>
                <a:gd name="csY406" fmla="*/ 28526 h 453067"/>
                <a:gd name="csX407" fmla="*/ 234924 w 454745"/>
                <a:gd name="csY407" fmla="*/ 28526 h 453067"/>
                <a:gd name="csX408" fmla="*/ 237161 w 454745"/>
                <a:gd name="csY408" fmla="*/ 30205 h 453067"/>
                <a:gd name="csX409" fmla="*/ 246111 w 454745"/>
                <a:gd name="csY409" fmla="*/ 30205 h 453067"/>
                <a:gd name="csX410" fmla="*/ 246111 w 454745"/>
                <a:gd name="csY410" fmla="*/ 25170 h 453067"/>
                <a:gd name="csX411" fmla="*/ 247789 w 454745"/>
                <a:gd name="csY411" fmla="*/ 25170 h 453067"/>
                <a:gd name="csX412" fmla="*/ 247789 w 454745"/>
                <a:gd name="csY412" fmla="*/ 22933 h 453067"/>
                <a:gd name="csX413" fmla="*/ 251145 w 454745"/>
                <a:gd name="csY413" fmla="*/ 22933 h 453067"/>
                <a:gd name="csX414" fmla="*/ 251145 w 454745"/>
                <a:gd name="csY414" fmla="*/ 17899 h 453067"/>
                <a:gd name="csX415" fmla="*/ 252823 w 454745"/>
                <a:gd name="csY415" fmla="*/ 16221 h 453067"/>
                <a:gd name="csX416" fmla="*/ 255060 w 454745"/>
                <a:gd name="csY416" fmla="*/ 16221 h 453067"/>
                <a:gd name="csX417" fmla="*/ 255060 w 454745"/>
                <a:gd name="csY417" fmla="*/ 13984 h 453067"/>
                <a:gd name="csX418" fmla="*/ 256738 w 454745"/>
                <a:gd name="csY418" fmla="*/ 13984 h 453067"/>
                <a:gd name="csX419" fmla="*/ 256738 w 454745"/>
                <a:gd name="csY419" fmla="*/ 16221 h 453067"/>
                <a:gd name="csX420" fmla="*/ 258416 w 454745"/>
                <a:gd name="csY420" fmla="*/ 16221 h 453067"/>
                <a:gd name="csX421" fmla="*/ 258416 w 454745"/>
                <a:gd name="csY421" fmla="*/ 17899 h 453067"/>
                <a:gd name="csX422" fmla="*/ 260094 w 454745"/>
                <a:gd name="csY422" fmla="*/ 17899 h 453067"/>
                <a:gd name="csX423" fmla="*/ 260094 w 454745"/>
                <a:gd name="csY423" fmla="*/ 16221 h 453067"/>
                <a:gd name="csX424" fmla="*/ 261772 w 454745"/>
                <a:gd name="csY424" fmla="*/ 16221 h 453067"/>
                <a:gd name="csX425" fmla="*/ 261772 w 454745"/>
                <a:gd name="csY425" fmla="*/ 17899 h 453067"/>
                <a:gd name="csX426" fmla="*/ 263451 w 454745"/>
                <a:gd name="csY426" fmla="*/ 17899 h 453067"/>
                <a:gd name="csX427" fmla="*/ 263451 w 454745"/>
                <a:gd name="csY427" fmla="*/ 19577 h 453067"/>
                <a:gd name="csX428" fmla="*/ 267366 w 454745"/>
                <a:gd name="csY428" fmla="*/ 19577 h 453067"/>
                <a:gd name="csX429" fmla="*/ 267366 w 454745"/>
                <a:gd name="csY429" fmla="*/ 17899 h 453067"/>
                <a:gd name="csX430" fmla="*/ 272400 w 454745"/>
                <a:gd name="csY430" fmla="*/ 17899 h 453067"/>
                <a:gd name="csX431" fmla="*/ 272400 w 454745"/>
                <a:gd name="csY431" fmla="*/ 16221 h 453067"/>
                <a:gd name="csX432" fmla="*/ 274637 w 454745"/>
                <a:gd name="csY432" fmla="*/ 16221 h 453067"/>
                <a:gd name="csX433" fmla="*/ 274637 w 454745"/>
                <a:gd name="csY433" fmla="*/ 13984 h 453067"/>
                <a:gd name="csX434" fmla="*/ 279671 w 454745"/>
                <a:gd name="csY434" fmla="*/ 13984 h 453067"/>
                <a:gd name="csX435" fmla="*/ 279671 w 454745"/>
                <a:gd name="csY435" fmla="*/ 12306 h 453067"/>
                <a:gd name="csX436" fmla="*/ 285265 w 454745"/>
                <a:gd name="csY436" fmla="*/ 12306 h 453067"/>
                <a:gd name="csX437" fmla="*/ 286943 w 454745"/>
                <a:gd name="csY437" fmla="*/ 10628 h 453067"/>
                <a:gd name="csX438" fmla="*/ 286943 w 454745"/>
                <a:gd name="csY438" fmla="*/ 8949 h 453067"/>
                <a:gd name="csX439" fmla="*/ 288621 w 454745"/>
                <a:gd name="csY439" fmla="*/ 8949 h 453067"/>
                <a:gd name="csX440" fmla="*/ 288621 w 454745"/>
                <a:gd name="csY440" fmla="*/ 7271 h 453067"/>
                <a:gd name="csX441" fmla="*/ 294214 w 454745"/>
                <a:gd name="csY441" fmla="*/ 7271 h 453067"/>
                <a:gd name="csX442" fmla="*/ 294214 w 454745"/>
                <a:gd name="csY442" fmla="*/ 8949 h 453067"/>
                <a:gd name="csX443" fmla="*/ 295892 w 454745"/>
                <a:gd name="csY443" fmla="*/ 8949 h 453067"/>
                <a:gd name="csX444" fmla="*/ 295892 w 454745"/>
                <a:gd name="csY444" fmla="*/ 12306 h 453067"/>
                <a:gd name="csX445" fmla="*/ 300926 w 454745"/>
                <a:gd name="csY445" fmla="*/ 12306 h 453067"/>
                <a:gd name="csX446" fmla="*/ 300926 w 454745"/>
                <a:gd name="csY446" fmla="*/ 10628 h 453067"/>
                <a:gd name="csX447" fmla="*/ 303164 w 454745"/>
                <a:gd name="csY447" fmla="*/ 10628 h 453067"/>
                <a:gd name="csX448" fmla="*/ 304842 w 454745"/>
                <a:gd name="csY448" fmla="*/ 8949 h 453067"/>
                <a:gd name="csX449" fmla="*/ 304842 w 454745"/>
                <a:gd name="csY449" fmla="*/ 10628 h 453067"/>
                <a:gd name="csX450" fmla="*/ 306520 w 454745"/>
                <a:gd name="csY450" fmla="*/ 10628 h 453067"/>
                <a:gd name="csX451" fmla="*/ 306520 w 454745"/>
                <a:gd name="csY451" fmla="*/ 8949 h 453067"/>
                <a:gd name="csX452" fmla="*/ 312113 w 454745"/>
                <a:gd name="csY452" fmla="*/ 8949 h 453067"/>
                <a:gd name="csX453" fmla="*/ 312113 w 454745"/>
                <a:gd name="csY453" fmla="*/ 7271 h 453067"/>
                <a:gd name="csX454" fmla="*/ 312113 w 454745"/>
                <a:gd name="csY454" fmla="*/ 7271 h 453067"/>
                <a:gd name="csX455" fmla="*/ 312113 w 454745"/>
                <a:gd name="csY455" fmla="*/ 3356 h 453067"/>
                <a:gd name="csX456" fmla="*/ 313791 w 454745"/>
                <a:gd name="csY456" fmla="*/ 3356 h 453067"/>
                <a:gd name="csX457" fmla="*/ 313791 w 454745"/>
                <a:gd name="csY457" fmla="*/ 1678 h 453067"/>
                <a:gd name="csX458" fmla="*/ 317147 w 454745"/>
                <a:gd name="csY458" fmla="*/ 1678 h 453067"/>
                <a:gd name="csX459" fmla="*/ 317147 w 454745"/>
                <a:gd name="csY459" fmla="*/ 0 h 453067"/>
                <a:gd name="csX460" fmla="*/ 318825 w 454745"/>
                <a:gd name="csY460" fmla="*/ 0 h 453067"/>
                <a:gd name="csX461" fmla="*/ 318825 w 454745"/>
                <a:gd name="csY461" fmla="*/ 1678 h 453067"/>
                <a:gd name="csX462" fmla="*/ 322741 w 454745"/>
                <a:gd name="csY462" fmla="*/ 1678 h 453067"/>
                <a:gd name="csX463" fmla="*/ 322741 w 454745"/>
                <a:gd name="csY463" fmla="*/ 3356 h 453067"/>
                <a:gd name="csX464" fmla="*/ 324419 w 454745"/>
                <a:gd name="csY464" fmla="*/ 3356 h 453067"/>
                <a:gd name="csX465" fmla="*/ 324419 w 454745"/>
                <a:gd name="csY465" fmla="*/ 5034 h 453067"/>
                <a:gd name="csX466" fmla="*/ 335046 w 454745"/>
                <a:gd name="csY466" fmla="*/ 5034 h 453067"/>
                <a:gd name="csX467" fmla="*/ 335046 w 454745"/>
                <a:gd name="csY467" fmla="*/ 7271 h 453067"/>
                <a:gd name="csX468" fmla="*/ 340640 w 454745"/>
                <a:gd name="csY468" fmla="*/ 7271 h 453067"/>
                <a:gd name="csX469" fmla="*/ 340640 w 454745"/>
                <a:gd name="csY469" fmla="*/ 8949 h 453067"/>
                <a:gd name="csX470" fmla="*/ 342318 w 454745"/>
                <a:gd name="csY470" fmla="*/ 8949 h 453067"/>
                <a:gd name="csX471" fmla="*/ 342318 w 454745"/>
                <a:gd name="csY471" fmla="*/ 7271 h 453067"/>
                <a:gd name="csX472" fmla="*/ 347352 w 454745"/>
                <a:gd name="csY472" fmla="*/ 7271 h 453067"/>
                <a:gd name="csX473" fmla="*/ 347352 w 454745"/>
                <a:gd name="csY473" fmla="*/ 8949 h 453067"/>
                <a:gd name="csX474" fmla="*/ 349030 w 454745"/>
                <a:gd name="csY474" fmla="*/ 8949 h 453067"/>
                <a:gd name="csX475" fmla="*/ 349030 w 454745"/>
                <a:gd name="csY475" fmla="*/ 7271 h 453067"/>
                <a:gd name="csX476" fmla="*/ 352945 w 454745"/>
                <a:gd name="csY476" fmla="*/ 7271 h 453067"/>
                <a:gd name="csX477" fmla="*/ 352945 w 454745"/>
                <a:gd name="csY477" fmla="*/ 5034 h 453067"/>
                <a:gd name="csX478" fmla="*/ 357979 w 454745"/>
                <a:gd name="csY478" fmla="*/ 5034 h 453067"/>
                <a:gd name="csX479" fmla="*/ 357979 w 454745"/>
                <a:gd name="csY479" fmla="*/ 7271 h 453067"/>
                <a:gd name="csX480" fmla="*/ 363573 w 454745"/>
                <a:gd name="csY480" fmla="*/ 7271 h 453067"/>
                <a:gd name="csX481" fmla="*/ 363573 w 454745"/>
                <a:gd name="csY481" fmla="*/ 10628 h 453067"/>
                <a:gd name="csX482" fmla="*/ 365251 w 454745"/>
                <a:gd name="csY482" fmla="*/ 10628 h 453067"/>
                <a:gd name="csX483" fmla="*/ 365251 w 454745"/>
                <a:gd name="csY483" fmla="*/ 12306 h 453067"/>
                <a:gd name="csX484" fmla="*/ 369166 w 454745"/>
                <a:gd name="csY484" fmla="*/ 12306 h 453067"/>
                <a:gd name="csX485" fmla="*/ 369166 w 454745"/>
                <a:gd name="csY485" fmla="*/ 13984 h 453067"/>
                <a:gd name="csX486" fmla="*/ 370844 w 454745"/>
                <a:gd name="csY486" fmla="*/ 13984 h 453067"/>
                <a:gd name="csX487" fmla="*/ 370844 w 454745"/>
                <a:gd name="csY487" fmla="*/ 19577 h 453067"/>
                <a:gd name="csX488" fmla="*/ 372522 w 454745"/>
                <a:gd name="csY488" fmla="*/ 19577 h 453067"/>
                <a:gd name="csX489" fmla="*/ 372522 w 454745"/>
                <a:gd name="csY489" fmla="*/ 21255 h 453067"/>
                <a:gd name="csX490" fmla="*/ 375878 w 454745"/>
                <a:gd name="csY490" fmla="*/ 21255 h 453067"/>
                <a:gd name="csX491" fmla="*/ 375878 w 454745"/>
                <a:gd name="csY491" fmla="*/ 19577 h 453067"/>
                <a:gd name="csX492" fmla="*/ 377556 w 454745"/>
                <a:gd name="csY492" fmla="*/ 21255 h 453067"/>
                <a:gd name="csX493" fmla="*/ 377556 w 454745"/>
                <a:gd name="csY493" fmla="*/ 22933 h 453067"/>
                <a:gd name="csX494" fmla="*/ 379794 w 454745"/>
                <a:gd name="csY494" fmla="*/ 22933 h 453067"/>
                <a:gd name="csX495" fmla="*/ 379794 w 454745"/>
                <a:gd name="csY495" fmla="*/ 25170 h 453067"/>
                <a:gd name="csX496" fmla="*/ 384828 w 454745"/>
                <a:gd name="csY496" fmla="*/ 25170 h 453067"/>
                <a:gd name="csX497" fmla="*/ 384828 w 454745"/>
                <a:gd name="csY497" fmla="*/ 26848 h 453067"/>
                <a:gd name="csX498" fmla="*/ 388743 w 454745"/>
                <a:gd name="csY498" fmla="*/ 26848 h 453067"/>
                <a:gd name="csX499" fmla="*/ 388743 w 454745"/>
                <a:gd name="csY499" fmla="*/ 25170 h 453067"/>
                <a:gd name="csX500" fmla="*/ 390421 w 454745"/>
                <a:gd name="csY500" fmla="*/ 25170 h 453067"/>
                <a:gd name="csX501" fmla="*/ 390421 w 454745"/>
                <a:gd name="csY501" fmla="*/ 22933 h 453067"/>
                <a:gd name="csX502" fmla="*/ 393777 w 454745"/>
                <a:gd name="csY502" fmla="*/ 22933 h 453067"/>
                <a:gd name="csX503" fmla="*/ 393777 w 454745"/>
                <a:gd name="csY503" fmla="*/ 21255 h 453067"/>
                <a:gd name="csX504" fmla="*/ 395455 w 454745"/>
                <a:gd name="csY504" fmla="*/ 21255 h 453067"/>
                <a:gd name="csX505" fmla="*/ 395455 w 454745"/>
                <a:gd name="csY505" fmla="*/ 22933 h 453067"/>
                <a:gd name="csX506" fmla="*/ 402727 w 454745"/>
                <a:gd name="csY506" fmla="*/ 22933 h 453067"/>
                <a:gd name="csX507" fmla="*/ 402727 w 454745"/>
                <a:gd name="csY507" fmla="*/ 25170 h 453067"/>
                <a:gd name="csX508" fmla="*/ 408320 w 454745"/>
                <a:gd name="csY508" fmla="*/ 25170 h 453067"/>
                <a:gd name="csX509" fmla="*/ 408320 w 454745"/>
                <a:gd name="csY509" fmla="*/ 22933 h 453067"/>
                <a:gd name="csX510" fmla="*/ 411676 w 454745"/>
                <a:gd name="csY510" fmla="*/ 22933 h 453067"/>
                <a:gd name="csX511" fmla="*/ 411676 w 454745"/>
                <a:gd name="csY511" fmla="*/ 17899 h 453067"/>
                <a:gd name="csX512" fmla="*/ 417270 w 454745"/>
                <a:gd name="csY512" fmla="*/ 17899 h 453067"/>
                <a:gd name="csX513" fmla="*/ 417270 w 454745"/>
                <a:gd name="csY513" fmla="*/ 19577 h 453067"/>
                <a:gd name="csX514" fmla="*/ 420626 w 454745"/>
                <a:gd name="csY514" fmla="*/ 19577 h 453067"/>
                <a:gd name="csX515" fmla="*/ 420626 w 454745"/>
                <a:gd name="csY515" fmla="*/ 21255 h 453067"/>
                <a:gd name="csX516" fmla="*/ 418948 w 454745"/>
                <a:gd name="csY516" fmla="*/ 21255 h 453067"/>
                <a:gd name="csX517" fmla="*/ 418948 w 454745"/>
                <a:gd name="csY517" fmla="*/ 25170 h 453067"/>
                <a:gd name="csX518" fmla="*/ 422304 w 454745"/>
                <a:gd name="csY518" fmla="*/ 25170 h 453067"/>
                <a:gd name="csX519" fmla="*/ 422304 w 454745"/>
                <a:gd name="csY519" fmla="*/ 26848 h 453067"/>
                <a:gd name="csX520" fmla="*/ 422304 w 454745"/>
                <a:gd name="csY520" fmla="*/ 26848 h 453067"/>
                <a:gd name="csX521" fmla="*/ 423982 w 454745"/>
                <a:gd name="csY521" fmla="*/ 28526 h 453067"/>
                <a:gd name="csX522" fmla="*/ 423982 w 454745"/>
                <a:gd name="csY522" fmla="*/ 30205 h 453067"/>
                <a:gd name="csX523" fmla="*/ 427897 w 454745"/>
                <a:gd name="csY523" fmla="*/ 30205 h 453067"/>
                <a:gd name="csX524" fmla="*/ 427897 w 454745"/>
                <a:gd name="csY524" fmla="*/ 31883 h 453067"/>
                <a:gd name="csX525" fmla="*/ 429575 w 454745"/>
                <a:gd name="csY525" fmla="*/ 31883 h 453067"/>
                <a:gd name="csX526" fmla="*/ 429575 w 454745"/>
                <a:gd name="csY526" fmla="*/ 35798 h 453067"/>
                <a:gd name="csX527" fmla="*/ 434609 w 454745"/>
                <a:gd name="csY527" fmla="*/ 35798 h 453067"/>
                <a:gd name="csX528" fmla="*/ 434609 w 454745"/>
                <a:gd name="csY528" fmla="*/ 37476 h 453067"/>
                <a:gd name="csX529" fmla="*/ 434609 w 454745"/>
                <a:gd name="csY529" fmla="*/ 35798 h 453067"/>
                <a:gd name="csX530" fmla="*/ 434609 w 454745"/>
                <a:gd name="csY530" fmla="*/ 37476 h 453067"/>
                <a:gd name="csX531" fmla="*/ 436847 w 454745"/>
                <a:gd name="csY531" fmla="*/ 37476 h 453067"/>
                <a:gd name="csX532" fmla="*/ 438525 w 454745"/>
                <a:gd name="csY532" fmla="*/ 39154 h 453067"/>
                <a:gd name="csX533" fmla="*/ 438525 w 454745"/>
                <a:gd name="csY533" fmla="*/ 42510 h 453067"/>
                <a:gd name="csX534" fmla="*/ 443559 w 454745"/>
                <a:gd name="csY534" fmla="*/ 42510 h 453067"/>
                <a:gd name="csX535" fmla="*/ 443559 w 454745"/>
                <a:gd name="csY535" fmla="*/ 44747 h 453067"/>
                <a:gd name="csX536" fmla="*/ 447474 w 454745"/>
                <a:gd name="csY536" fmla="*/ 44747 h 453067"/>
                <a:gd name="csX537" fmla="*/ 447474 w 454745"/>
                <a:gd name="csY537" fmla="*/ 48103 h 453067"/>
                <a:gd name="csX538" fmla="*/ 445796 w 454745"/>
                <a:gd name="csY538" fmla="*/ 48103 h 453067"/>
                <a:gd name="csX539" fmla="*/ 445796 w 454745"/>
                <a:gd name="csY539" fmla="*/ 49782 h 453067"/>
                <a:gd name="csX540" fmla="*/ 443559 w 454745"/>
                <a:gd name="csY540" fmla="*/ 49782 h 453067"/>
                <a:gd name="csX541" fmla="*/ 443559 w 454745"/>
                <a:gd name="csY541" fmla="*/ 55375 h 453067"/>
                <a:gd name="csX542" fmla="*/ 441881 w 454745"/>
                <a:gd name="csY542" fmla="*/ 55375 h 453067"/>
                <a:gd name="csX543" fmla="*/ 441881 w 454745"/>
                <a:gd name="csY543" fmla="*/ 57053 h 453067"/>
                <a:gd name="csX544" fmla="*/ 443559 w 454745"/>
                <a:gd name="csY544" fmla="*/ 57053 h 453067"/>
                <a:gd name="csX545" fmla="*/ 443559 w 454745"/>
                <a:gd name="csY545" fmla="*/ 60409 h 453067"/>
                <a:gd name="csX546" fmla="*/ 445796 w 454745"/>
                <a:gd name="csY546" fmla="*/ 60409 h 453067"/>
                <a:gd name="csX547" fmla="*/ 445796 w 454745"/>
                <a:gd name="csY547" fmla="*/ 62087 h 453067"/>
                <a:gd name="csX548" fmla="*/ 443559 w 454745"/>
                <a:gd name="csY548" fmla="*/ 62087 h 453067"/>
                <a:gd name="csX549" fmla="*/ 443559 w 454745"/>
                <a:gd name="csY549" fmla="*/ 66002 h 453067"/>
                <a:gd name="csX550" fmla="*/ 441881 w 454745"/>
                <a:gd name="csY550" fmla="*/ 66002 h 453067"/>
                <a:gd name="csX551" fmla="*/ 441881 w 454745"/>
                <a:gd name="csY551" fmla="*/ 71037 h 453067"/>
                <a:gd name="csX552" fmla="*/ 443559 w 454745"/>
                <a:gd name="csY552" fmla="*/ 71037 h 453067"/>
                <a:gd name="csX553" fmla="*/ 443559 w 454745"/>
                <a:gd name="csY553" fmla="*/ 73274 h 453067"/>
                <a:gd name="csX554" fmla="*/ 447474 w 454745"/>
                <a:gd name="csY554" fmla="*/ 73274 h 453067"/>
                <a:gd name="csX555" fmla="*/ 449152 w 454745"/>
                <a:gd name="csY555" fmla="*/ 71037 h 453067"/>
                <a:gd name="csX556" fmla="*/ 449152 w 454745"/>
                <a:gd name="csY556" fmla="*/ 74952 h 453067"/>
                <a:gd name="csX557" fmla="*/ 452508 w 454745"/>
                <a:gd name="csY557" fmla="*/ 74952 h 453067"/>
                <a:gd name="csX558" fmla="*/ 452508 w 454745"/>
                <a:gd name="csY558" fmla="*/ 76630 h 453067"/>
                <a:gd name="csX559" fmla="*/ 454746 w 454745"/>
                <a:gd name="csY559" fmla="*/ 76630 h 453067"/>
                <a:gd name="csX560" fmla="*/ 454746 w 454745"/>
                <a:gd name="csY560" fmla="*/ 82223 h 453067"/>
                <a:gd name="csX561" fmla="*/ 450830 w 454745"/>
                <a:gd name="csY561" fmla="*/ 83901 h 453067"/>
                <a:gd name="csX562" fmla="*/ 450830 w 454745"/>
                <a:gd name="csY562" fmla="*/ 85579 h 453067"/>
                <a:gd name="csX563" fmla="*/ 449152 w 454745"/>
                <a:gd name="csY563" fmla="*/ 87257 h 453067"/>
                <a:gd name="csX564" fmla="*/ 447474 w 454745"/>
                <a:gd name="csY564" fmla="*/ 88936 h 453067"/>
                <a:gd name="csX565" fmla="*/ 443559 w 454745"/>
                <a:gd name="csY565" fmla="*/ 90614 h 453067"/>
                <a:gd name="csX566" fmla="*/ 441881 w 454745"/>
                <a:gd name="csY566" fmla="*/ 94529 h 453067"/>
                <a:gd name="csX567" fmla="*/ 438525 w 454745"/>
                <a:gd name="csY567" fmla="*/ 96207 h 453067"/>
                <a:gd name="csX568" fmla="*/ 436847 w 454745"/>
                <a:gd name="csY568" fmla="*/ 97885 h 453067"/>
                <a:gd name="csX569" fmla="*/ 436847 w 454745"/>
                <a:gd name="csY569" fmla="*/ 99563 h 453067"/>
                <a:gd name="csX570" fmla="*/ 434609 w 454745"/>
                <a:gd name="csY570" fmla="*/ 99563 h 453067"/>
                <a:gd name="csX571" fmla="*/ 434609 w 454745"/>
                <a:gd name="csY571" fmla="*/ 101800 h 453067"/>
                <a:gd name="csX572" fmla="*/ 429575 w 454745"/>
                <a:gd name="csY572" fmla="*/ 101800 h 453067"/>
                <a:gd name="csX573" fmla="*/ 429575 w 454745"/>
                <a:gd name="csY573" fmla="*/ 106834 h 453067"/>
                <a:gd name="csX574" fmla="*/ 427897 w 454745"/>
                <a:gd name="csY574" fmla="*/ 106834 h 453067"/>
                <a:gd name="csX575" fmla="*/ 427897 w 454745"/>
                <a:gd name="csY575" fmla="*/ 108513 h 453067"/>
                <a:gd name="csX576" fmla="*/ 423982 w 454745"/>
                <a:gd name="csY576" fmla="*/ 108513 h 453067"/>
                <a:gd name="csX577" fmla="*/ 423982 w 454745"/>
                <a:gd name="csY577" fmla="*/ 117462 h 453067"/>
                <a:gd name="csX578" fmla="*/ 422304 w 454745"/>
                <a:gd name="csY578" fmla="*/ 117462 h 453067"/>
                <a:gd name="csX579" fmla="*/ 422304 w 454745"/>
                <a:gd name="csY579" fmla="*/ 119140 h 453067"/>
                <a:gd name="csX580" fmla="*/ 420626 w 454745"/>
                <a:gd name="csY580" fmla="*/ 119140 h 453067"/>
                <a:gd name="csX581" fmla="*/ 420626 w 454745"/>
                <a:gd name="csY581" fmla="*/ 124733 h 453067"/>
                <a:gd name="csX582" fmla="*/ 418948 w 454745"/>
                <a:gd name="csY582" fmla="*/ 124733 h 453067"/>
                <a:gd name="csX583" fmla="*/ 418948 w 454745"/>
                <a:gd name="csY583" fmla="*/ 126411 h 453067"/>
                <a:gd name="csX584" fmla="*/ 417270 w 454745"/>
                <a:gd name="csY584" fmla="*/ 126411 h 453067"/>
                <a:gd name="csX585" fmla="*/ 417270 w 454745"/>
                <a:gd name="csY585" fmla="*/ 130327 h 453067"/>
                <a:gd name="csX586" fmla="*/ 417270 w 454745"/>
                <a:gd name="csY586" fmla="*/ 130327 h 453067"/>
                <a:gd name="csX587" fmla="*/ 417270 w 454745"/>
                <a:gd name="csY587" fmla="*/ 144310 h 453067"/>
                <a:gd name="csX588" fmla="*/ 415032 w 454745"/>
                <a:gd name="csY588" fmla="*/ 144310 h 453067"/>
                <a:gd name="csX589" fmla="*/ 415032 w 454745"/>
                <a:gd name="csY589" fmla="*/ 149904 h 453067"/>
                <a:gd name="csX590" fmla="*/ 413354 w 454745"/>
                <a:gd name="csY590" fmla="*/ 149904 h 453067"/>
                <a:gd name="csX591" fmla="*/ 413354 w 454745"/>
                <a:gd name="csY591" fmla="*/ 160531 h 453067"/>
                <a:gd name="csX592" fmla="*/ 415032 w 454745"/>
                <a:gd name="csY592" fmla="*/ 160531 h 453067"/>
                <a:gd name="csX593" fmla="*/ 415032 w 454745"/>
                <a:gd name="csY593" fmla="*/ 162209 h 453067"/>
                <a:gd name="csX594" fmla="*/ 413354 w 454745"/>
                <a:gd name="csY594" fmla="*/ 163887 h 453067"/>
                <a:gd name="csX595" fmla="*/ 411676 w 454745"/>
                <a:gd name="csY595" fmla="*/ 163887 h 453067"/>
                <a:gd name="csX596" fmla="*/ 411676 w 454745"/>
                <a:gd name="csY596" fmla="*/ 165565 h 453067"/>
                <a:gd name="csX597" fmla="*/ 408320 w 454745"/>
                <a:gd name="csY597" fmla="*/ 165565 h 453067"/>
                <a:gd name="csX598" fmla="*/ 408320 w 454745"/>
                <a:gd name="csY598" fmla="*/ 167803 h 453067"/>
                <a:gd name="csX599" fmla="*/ 406083 w 454745"/>
                <a:gd name="csY599" fmla="*/ 167803 h 453067"/>
                <a:gd name="csX600" fmla="*/ 406083 w 454745"/>
                <a:gd name="csY600" fmla="*/ 169481 h 453067"/>
                <a:gd name="csX601" fmla="*/ 404405 w 454745"/>
                <a:gd name="csY601" fmla="*/ 172837 h 453067"/>
                <a:gd name="csX602" fmla="*/ 402727 w 454745"/>
                <a:gd name="csY602" fmla="*/ 172837 h 453067"/>
                <a:gd name="csX603" fmla="*/ 402727 w 454745"/>
                <a:gd name="csY603" fmla="*/ 178430 h 453067"/>
                <a:gd name="csX604" fmla="*/ 404405 w 454745"/>
                <a:gd name="csY604" fmla="*/ 178430 h 453067"/>
                <a:gd name="csX605" fmla="*/ 404405 w 454745"/>
                <a:gd name="csY605" fmla="*/ 180108 h 453067"/>
                <a:gd name="csX606" fmla="*/ 402727 w 454745"/>
                <a:gd name="csY606" fmla="*/ 180108 h 453067"/>
                <a:gd name="csX607" fmla="*/ 402727 w 454745"/>
                <a:gd name="csY607" fmla="*/ 183464 h 453067"/>
                <a:gd name="csX608" fmla="*/ 401049 w 454745"/>
                <a:gd name="csY608" fmla="*/ 183464 h 453067"/>
                <a:gd name="csX609" fmla="*/ 401049 w 454745"/>
                <a:gd name="csY609" fmla="*/ 185142 h 453067"/>
                <a:gd name="csX610" fmla="*/ 399371 w 454745"/>
                <a:gd name="csY610" fmla="*/ 185142 h 453067"/>
                <a:gd name="csX611" fmla="*/ 397693 w 454745"/>
                <a:gd name="csY611" fmla="*/ 187380 h 453067"/>
                <a:gd name="csX612" fmla="*/ 397693 w 454745"/>
                <a:gd name="csY612" fmla="*/ 190736 h 453067"/>
                <a:gd name="csX613" fmla="*/ 399371 w 454745"/>
                <a:gd name="csY613" fmla="*/ 190736 h 453067"/>
                <a:gd name="csX614" fmla="*/ 399371 w 454745"/>
                <a:gd name="csY614" fmla="*/ 192414 h 453067"/>
                <a:gd name="csX615" fmla="*/ 401049 w 454745"/>
                <a:gd name="csY615" fmla="*/ 192414 h 453067"/>
                <a:gd name="csX616" fmla="*/ 401049 w 454745"/>
                <a:gd name="csY616" fmla="*/ 198007 h 453067"/>
                <a:gd name="csX617" fmla="*/ 402727 w 454745"/>
                <a:gd name="csY617" fmla="*/ 198007 h 453067"/>
                <a:gd name="csX618" fmla="*/ 402727 w 454745"/>
                <a:gd name="csY618" fmla="*/ 199685 h 453067"/>
                <a:gd name="csX619" fmla="*/ 404405 w 454745"/>
                <a:gd name="csY619" fmla="*/ 199685 h 453067"/>
                <a:gd name="csX620" fmla="*/ 404405 w 454745"/>
                <a:gd name="csY620" fmla="*/ 201363 h 453067"/>
                <a:gd name="csX621" fmla="*/ 406083 w 454745"/>
                <a:gd name="csY621" fmla="*/ 201363 h 453067"/>
                <a:gd name="csX622" fmla="*/ 406083 w 454745"/>
                <a:gd name="csY622" fmla="*/ 222618 h 453067"/>
                <a:gd name="csX623" fmla="*/ 408320 w 454745"/>
                <a:gd name="csY623" fmla="*/ 224856 h 453067"/>
                <a:gd name="csX624" fmla="*/ 408320 w 454745"/>
                <a:gd name="csY624" fmla="*/ 226534 h 453067"/>
                <a:gd name="csX625" fmla="*/ 409998 w 454745"/>
                <a:gd name="csY625" fmla="*/ 229890 h 453067"/>
                <a:gd name="csX626" fmla="*/ 409998 w 454745"/>
                <a:gd name="csY626" fmla="*/ 235483 h 453067"/>
                <a:gd name="csX627" fmla="*/ 408320 w 454745"/>
                <a:gd name="csY627" fmla="*/ 240517 h 453067"/>
                <a:gd name="csX628" fmla="*/ 408320 w 454745"/>
                <a:gd name="csY628" fmla="*/ 247789 h 453067"/>
                <a:gd name="csX629" fmla="*/ 409998 w 454745"/>
                <a:gd name="csY629" fmla="*/ 249467 h 453067"/>
                <a:gd name="csX630" fmla="*/ 409998 w 454745"/>
                <a:gd name="csY630" fmla="*/ 251145 h 453067"/>
                <a:gd name="csX631" fmla="*/ 411676 w 454745"/>
                <a:gd name="csY631" fmla="*/ 251145 h 453067"/>
                <a:gd name="csX632" fmla="*/ 411676 w 454745"/>
                <a:gd name="csY632" fmla="*/ 255060 h 453067"/>
                <a:gd name="csX633" fmla="*/ 413354 w 454745"/>
                <a:gd name="csY633" fmla="*/ 261772 h 453067"/>
                <a:gd name="csX634" fmla="*/ 413354 w 454745"/>
                <a:gd name="csY634" fmla="*/ 264010 h 453067"/>
                <a:gd name="csX635" fmla="*/ 415032 w 454745"/>
                <a:gd name="csY635" fmla="*/ 264010 h 453067"/>
                <a:gd name="csX636" fmla="*/ 415032 w 454745"/>
                <a:gd name="csY636" fmla="*/ 267366 h 453067"/>
                <a:gd name="csX637" fmla="*/ 413354 w 454745"/>
                <a:gd name="csY637" fmla="*/ 269044 h 453067"/>
                <a:gd name="csX638" fmla="*/ 413354 w 454745"/>
                <a:gd name="csY638" fmla="*/ 281909 h 453067"/>
                <a:gd name="csX639" fmla="*/ 415032 w 454745"/>
                <a:gd name="csY639" fmla="*/ 281909 h 453067"/>
                <a:gd name="csX640" fmla="*/ 417270 w 454745"/>
                <a:gd name="csY640" fmla="*/ 283587 h 453067"/>
                <a:gd name="csX641" fmla="*/ 417270 w 454745"/>
                <a:gd name="csY641" fmla="*/ 285265 h 453067"/>
                <a:gd name="csX642" fmla="*/ 418948 w 454745"/>
                <a:gd name="csY642" fmla="*/ 286943 h 453067"/>
                <a:gd name="csX643" fmla="*/ 423982 w 454745"/>
                <a:gd name="csY643" fmla="*/ 292536 h 453067"/>
                <a:gd name="csX644" fmla="*/ 426219 w 454745"/>
                <a:gd name="csY644" fmla="*/ 294214 h 453067"/>
                <a:gd name="csX645" fmla="*/ 429575 w 454745"/>
                <a:gd name="csY645" fmla="*/ 294214 h 453067"/>
                <a:gd name="csX646" fmla="*/ 429575 w 454745"/>
                <a:gd name="csY646" fmla="*/ 297570 h 453067"/>
                <a:gd name="csX647" fmla="*/ 431253 w 454745"/>
                <a:gd name="csY647" fmla="*/ 297570 h 453067"/>
                <a:gd name="csX648" fmla="*/ 431253 w 454745"/>
                <a:gd name="csY648" fmla="*/ 303164 h 453067"/>
                <a:gd name="csX649" fmla="*/ 434609 w 454745"/>
                <a:gd name="csY649" fmla="*/ 308198 h 453067"/>
                <a:gd name="csX650" fmla="*/ 434609 w 454745"/>
                <a:gd name="csY650" fmla="*/ 312113 h 453067"/>
                <a:gd name="csX651" fmla="*/ 436847 w 454745"/>
                <a:gd name="csY651" fmla="*/ 315469 h 453067"/>
                <a:gd name="csX652" fmla="*/ 440203 w 454745"/>
                <a:gd name="csY652" fmla="*/ 321063 h 453067"/>
                <a:gd name="csX653" fmla="*/ 441881 w 454745"/>
                <a:gd name="csY653" fmla="*/ 321063 h 453067"/>
                <a:gd name="csX654" fmla="*/ 441881 w 454745"/>
                <a:gd name="csY654" fmla="*/ 326097 h 453067"/>
                <a:gd name="csX655" fmla="*/ 436847 w 454745"/>
                <a:gd name="csY655" fmla="*/ 326097 h 453067"/>
                <a:gd name="csX656" fmla="*/ 434609 w 454745"/>
                <a:gd name="csY656" fmla="*/ 327775 h 453067"/>
                <a:gd name="csX657" fmla="*/ 422304 w 454745"/>
                <a:gd name="csY657" fmla="*/ 327775 h 453067"/>
                <a:gd name="csX658" fmla="*/ 413354 w 454745"/>
                <a:gd name="csY658" fmla="*/ 330012 h 453067"/>
                <a:gd name="csX659" fmla="*/ 408320 w 454745"/>
                <a:gd name="csY659" fmla="*/ 330012 h 453067"/>
                <a:gd name="csX660" fmla="*/ 402727 w 454745"/>
                <a:gd name="csY660" fmla="*/ 331690 h 453067"/>
                <a:gd name="csX661" fmla="*/ 399371 w 454745"/>
                <a:gd name="csY661" fmla="*/ 333368 h 453067"/>
                <a:gd name="csX662" fmla="*/ 399371 w 454745"/>
                <a:gd name="csY662" fmla="*/ 338962 h 453067"/>
                <a:gd name="csX663" fmla="*/ 397693 w 454745"/>
                <a:gd name="csY663" fmla="*/ 340640 h 453067"/>
                <a:gd name="csX664" fmla="*/ 395455 w 454745"/>
                <a:gd name="csY664" fmla="*/ 342318 h 453067"/>
                <a:gd name="csX665" fmla="*/ 395455 w 454745"/>
                <a:gd name="csY665" fmla="*/ 343996 h 453067"/>
                <a:gd name="csX666" fmla="*/ 393777 w 454745"/>
                <a:gd name="csY666" fmla="*/ 343996 h 453067"/>
                <a:gd name="csX667" fmla="*/ 393777 w 454745"/>
                <a:gd name="csY667" fmla="*/ 345674 h 453067"/>
                <a:gd name="csX668" fmla="*/ 392099 w 454745"/>
                <a:gd name="csY668" fmla="*/ 345674 h 453067"/>
                <a:gd name="csX669" fmla="*/ 392099 w 454745"/>
                <a:gd name="csY669" fmla="*/ 347352 h 453067"/>
                <a:gd name="csX670" fmla="*/ 388743 w 454745"/>
                <a:gd name="csY670" fmla="*/ 347352 h 453067"/>
                <a:gd name="csX671" fmla="*/ 388743 w 454745"/>
                <a:gd name="csY671" fmla="*/ 349589 h 453067"/>
                <a:gd name="csX672" fmla="*/ 386506 w 454745"/>
                <a:gd name="csY672" fmla="*/ 351267 h 453067"/>
                <a:gd name="csX673" fmla="*/ 384828 w 454745"/>
                <a:gd name="csY673" fmla="*/ 351267 h 453067"/>
                <a:gd name="csX674" fmla="*/ 386506 w 454745"/>
                <a:gd name="csY674" fmla="*/ 352945 h 453067"/>
                <a:gd name="csX675" fmla="*/ 388743 w 454745"/>
                <a:gd name="csY675" fmla="*/ 352945 h 453067"/>
                <a:gd name="csX676" fmla="*/ 388743 w 454745"/>
                <a:gd name="csY676" fmla="*/ 356301 h 453067"/>
                <a:gd name="csX677" fmla="*/ 390421 w 454745"/>
                <a:gd name="csY677" fmla="*/ 356301 h 453067"/>
                <a:gd name="csX678" fmla="*/ 390421 w 454745"/>
                <a:gd name="csY678" fmla="*/ 363573 h 453067"/>
                <a:gd name="csX679" fmla="*/ 392099 w 454745"/>
                <a:gd name="csY679" fmla="*/ 363573 h 453067"/>
                <a:gd name="csX680" fmla="*/ 392099 w 454745"/>
                <a:gd name="csY680" fmla="*/ 367488 h 453067"/>
                <a:gd name="csX681" fmla="*/ 390421 w 454745"/>
                <a:gd name="csY681" fmla="*/ 367488 h 453067"/>
                <a:gd name="csX682" fmla="*/ 390421 w 454745"/>
                <a:gd name="csY682" fmla="*/ 369166 h 453067"/>
                <a:gd name="csX683" fmla="*/ 392099 w 454745"/>
                <a:gd name="csY683" fmla="*/ 369166 h 453067"/>
                <a:gd name="csX684" fmla="*/ 392099 w 454745"/>
                <a:gd name="csY684" fmla="*/ 370844 h 453067"/>
                <a:gd name="csX685" fmla="*/ 390421 w 454745"/>
                <a:gd name="csY685" fmla="*/ 370844 h 453067"/>
                <a:gd name="csX686" fmla="*/ 392099 w 454745"/>
                <a:gd name="csY686" fmla="*/ 370844 h 453067"/>
                <a:gd name="csX687" fmla="*/ 390421 w 454745"/>
                <a:gd name="csY687" fmla="*/ 370844 h 453067"/>
                <a:gd name="csX688" fmla="*/ 390421 w 454745"/>
                <a:gd name="csY688" fmla="*/ 375878 h 453067"/>
                <a:gd name="csX689" fmla="*/ 392099 w 454745"/>
                <a:gd name="csY689" fmla="*/ 375878 h 453067"/>
                <a:gd name="csX690" fmla="*/ 390421 w 454745"/>
                <a:gd name="csY690" fmla="*/ 378116 h 453067"/>
                <a:gd name="csX691" fmla="*/ 390421 w 454745"/>
                <a:gd name="csY691" fmla="*/ 379794 h 453067"/>
                <a:gd name="csX692" fmla="*/ 392099 w 454745"/>
                <a:gd name="csY692" fmla="*/ 379794 h 453067"/>
                <a:gd name="csX693" fmla="*/ 392099 w 454745"/>
                <a:gd name="csY693" fmla="*/ 383150 h 453067"/>
                <a:gd name="csX694" fmla="*/ 393777 w 454745"/>
                <a:gd name="csY694" fmla="*/ 384828 h 453067"/>
                <a:gd name="csX695" fmla="*/ 393777 w 454745"/>
                <a:gd name="csY695" fmla="*/ 387065 h 453067"/>
                <a:gd name="csX696" fmla="*/ 390421 w 454745"/>
                <a:gd name="csY696" fmla="*/ 387065 h 453067"/>
                <a:gd name="csX697" fmla="*/ 390421 w 454745"/>
                <a:gd name="csY697" fmla="*/ 390421 h 453067"/>
                <a:gd name="csX698" fmla="*/ 388743 w 454745"/>
                <a:gd name="csY698" fmla="*/ 390421 h 453067"/>
                <a:gd name="csX699" fmla="*/ 390421 w 454745"/>
                <a:gd name="csY699" fmla="*/ 392099 h 453067"/>
                <a:gd name="csX700" fmla="*/ 388743 w 454745"/>
                <a:gd name="csY700" fmla="*/ 392099 h 453067"/>
                <a:gd name="csX701" fmla="*/ 388743 w 454745"/>
                <a:gd name="csY701" fmla="*/ 401049 h 453067"/>
                <a:gd name="csX702" fmla="*/ 386506 w 454745"/>
                <a:gd name="csY702" fmla="*/ 401049 h 453067"/>
                <a:gd name="csX703" fmla="*/ 386506 w 454745"/>
                <a:gd name="csY703" fmla="*/ 404405 h 453067"/>
                <a:gd name="csX704" fmla="*/ 384828 w 454745"/>
                <a:gd name="csY704" fmla="*/ 404405 h 453067"/>
                <a:gd name="csX705" fmla="*/ 384828 w 454745"/>
                <a:gd name="csY705" fmla="*/ 408320 h 453067"/>
                <a:gd name="csX706" fmla="*/ 386506 w 454745"/>
                <a:gd name="csY706" fmla="*/ 408320 h 453067"/>
                <a:gd name="csX707" fmla="*/ 386506 w 454745"/>
                <a:gd name="csY707" fmla="*/ 413354 h 453067"/>
                <a:gd name="csX708" fmla="*/ 388743 w 454745"/>
                <a:gd name="csY708" fmla="*/ 413354 h 453067"/>
                <a:gd name="csX709" fmla="*/ 388743 w 454745"/>
                <a:gd name="csY709" fmla="*/ 415592 h 453067"/>
                <a:gd name="csX710" fmla="*/ 390421 w 454745"/>
                <a:gd name="csY710" fmla="*/ 415592 h 453067"/>
                <a:gd name="csX711" fmla="*/ 390421 w 454745"/>
                <a:gd name="csY711" fmla="*/ 417270 h 453067"/>
                <a:gd name="csX712" fmla="*/ 393777 w 454745"/>
                <a:gd name="csY712" fmla="*/ 417270 h 453067"/>
                <a:gd name="csX713" fmla="*/ 393777 w 454745"/>
                <a:gd name="csY713" fmla="*/ 418948 h 453067"/>
                <a:gd name="csX714" fmla="*/ 395455 w 454745"/>
                <a:gd name="csY714" fmla="*/ 418948 h 453067"/>
                <a:gd name="csX715" fmla="*/ 395455 w 454745"/>
                <a:gd name="csY715" fmla="*/ 420626 h 453067"/>
                <a:gd name="csX716" fmla="*/ 397693 w 454745"/>
                <a:gd name="csY716" fmla="*/ 420626 h 453067"/>
                <a:gd name="csX717" fmla="*/ 397693 w 454745"/>
                <a:gd name="csY717" fmla="*/ 422304 h 453067"/>
                <a:gd name="csX718" fmla="*/ 399371 w 454745"/>
                <a:gd name="csY718" fmla="*/ 422304 h 453067"/>
                <a:gd name="csX719" fmla="*/ 399371 w 454745"/>
                <a:gd name="csY719" fmla="*/ 424541 h 453067"/>
                <a:gd name="csX720" fmla="*/ 401049 w 454745"/>
                <a:gd name="csY720" fmla="*/ 424541 h 453067"/>
                <a:gd name="csX721" fmla="*/ 401049 w 454745"/>
                <a:gd name="csY721" fmla="*/ 427897 h 453067"/>
                <a:gd name="csX722" fmla="*/ 411676 w 454745"/>
                <a:gd name="csY722" fmla="*/ 427897 h 453067"/>
                <a:gd name="csX723" fmla="*/ 411676 w 454745"/>
                <a:gd name="csY723" fmla="*/ 422304 h 453067"/>
                <a:gd name="csX724" fmla="*/ 415032 w 454745"/>
                <a:gd name="csY724" fmla="*/ 422304 h 453067"/>
                <a:gd name="csX725" fmla="*/ 415032 w 454745"/>
                <a:gd name="csY725" fmla="*/ 424541 h 453067"/>
                <a:gd name="csX726" fmla="*/ 417270 w 454745"/>
                <a:gd name="csY726" fmla="*/ 424541 h 453067"/>
                <a:gd name="csX727" fmla="*/ 417270 w 454745"/>
                <a:gd name="csY727" fmla="*/ 422304 h 453067"/>
                <a:gd name="csX728" fmla="*/ 418948 w 454745"/>
                <a:gd name="csY728" fmla="*/ 422304 h 453067"/>
                <a:gd name="csX729" fmla="*/ 418948 w 454745"/>
                <a:gd name="csY729" fmla="*/ 453068 h 453067"/>
                <a:gd name="csX730" fmla="*/ 415032 w 454745"/>
                <a:gd name="csY730" fmla="*/ 453068 h 4530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</a:cxnLst>
              <a:rect l="l" t="t" r="r" b="b"/>
              <a:pathLst>
                <a:path w="454745" h="453067">
                  <a:moveTo>
                    <a:pt x="415032" y="453068"/>
                  </a:moveTo>
                  <a:lnTo>
                    <a:pt x="415032" y="450830"/>
                  </a:lnTo>
                  <a:lnTo>
                    <a:pt x="417270" y="450830"/>
                  </a:lnTo>
                  <a:lnTo>
                    <a:pt x="417270" y="447474"/>
                  </a:lnTo>
                  <a:lnTo>
                    <a:pt x="411676" y="447474"/>
                  </a:lnTo>
                  <a:lnTo>
                    <a:pt x="411676" y="449152"/>
                  </a:lnTo>
                  <a:lnTo>
                    <a:pt x="408320" y="449152"/>
                  </a:lnTo>
                  <a:lnTo>
                    <a:pt x="408320" y="450830"/>
                  </a:lnTo>
                  <a:lnTo>
                    <a:pt x="408320" y="449152"/>
                  </a:lnTo>
                  <a:lnTo>
                    <a:pt x="408320" y="450830"/>
                  </a:lnTo>
                  <a:lnTo>
                    <a:pt x="406083" y="450830"/>
                  </a:lnTo>
                  <a:lnTo>
                    <a:pt x="406083" y="453068"/>
                  </a:lnTo>
                  <a:lnTo>
                    <a:pt x="402727" y="453068"/>
                  </a:lnTo>
                  <a:lnTo>
                    <a:pt x="402727" y="450830"/>
                  </a:lnTo>
                  <a:lnTo>
                    <a:pt x="399371" y="450830"/>
                  </a:lnTo>
                  <a:lnTo>
                    <a:pt x="399371" y="445796"/>
                  </a:lnTo>
                  <a:lnTo>
                    <a:pt x="395455" y="445796"/>
                  </a:lnTo>
                  <a:lnTo>
                    <a:pt x="395455" y="440203"/>
                  </a:lnTo>
                  <a:lnTo>
                    <a:pt x="393777" y="440203"/>
                  </a:lnTo>
                  <a:lnTo>
                    <a:pt x="393777" y="438525"/>
                  </a:lnTo>
                  <a:lnTo>
                    <a:pt x="392099" y="438525"/>
                  </a:lnTo>
                  <a:lnTo>
                    <a:pt x="392099" y="436847"/>
                  </a:lnTo>
                  <a:lnTo>
                    <a:pt x="390421" y="438525"/>
                  </a:lnTo>
                  <a:lnTo>
                    <a:pt x="388743" y="438525"/>
                  </a:lnTo>
                  <a:lnTo>
                    <a:pt x="388743" y="431253"/>
                  </a:lnTo>
                  <a:lnTo>
                    <a:pt x="386506" y="431253"/>
                  </a:lnTo>
                  <a:lnTo>
                    <a:pt x="386506" y="429575"/>
                  </a:lnTo>
                  <a:lnTo>
                    <a:pt x="384828" y="429575"/>
                  </a:lnTo>
                  <a:lnTo>
                    <a:pt x="384828" y="427897"/>
                  </a:lnTo>
                  <a:lnTo>
                    <a:pt x="377556" y="427897"/>
                  </a:lnTo>
                  <a:lnTo>
                    <a:pt x="377556" y="426219"/>
                  </a:lnTo>
                  <a:lnTo>
                    <a:pt x="375878" y="426219"/>
                  </a:lnTo>
                  <a:lnTo>
                    <a:pt x="375878" y="424541"/>
                  </a:lnTo>
                  <a:lnTo>
                    <a:pt x="366929" y="424541"/>
                  </a:lnTo>
                  <a:lnTo>
                    <a:pt x="366929" y="422304"/>
                  </a:lnTo>
                  <a:lnTo>
                    <a:pt x="365251" y="422304"/>
                  </a:lnTo>
                  <a:lnTo>
                    <a:pt x="365251" y="418948"/>
                  </a:lnTo>
                  <a:lnTo>
                    <a:pt x="363573" y="418948"/>
                  </a:lnTo>
                  <a:lnTo>
                    <a:pt x="363573" y="415592"/>
                  </a:lnTo>
                  <a:lnTo>
                    <a:pt x="361895" y="415592"/>
                  </a:lnTo>
                  <a:lnTo>
                    <a:pt x="361895" y="413354"/>
                  </a:lnTo>
                  <a:lnTo>
                    <a:pt x="360217" y="413354"/>
                  </a:lnTo>
                  <a:lnTo>
                    <a:pt x="357979" y="411676"/>
                  </a:lnTo>
                  <a:lnTo>
                    <a:pt x="357979" y="408320"/>
                  </a:lnTo>
                  <a:lnTo>
                    <a:pt x="352945" y="408320"/>
                  </a:lnTo>
                  <a:lnTo>
                    <a:pt x="352945" y="415592"/>
                  </a:lnTo>
                  <a:lnTo>
                    <a:pt x="351267" y="415592"/>
                  </a:lnTo>
                  <a:lnTo>
                    <a:pt x="351267" y="417270"/>
                  </a:lnTo>
                  <a:lnTo>
                    <a:pt x="340640" y="417270"/>
                  </a:lnTo>
                  <a:lnTo>
                    <a:pt x="340640" y="415592"/>
                  </a:lnTo>
                  <a:lnTo>
                    <a:pt x="338402" y="415592"/>
                  </a:lnTo>
                  <a:lnTo>
                    <a:pt x="338402" y="417270"/>
                  </a:lnTo>
                  <a:lnTo>
                    <a:pt x="335046" y="417270"/>
                  </a:lnTo>
                  <a:lnTo>
                    <a:pt x="333368" y="415592"/>
                  </a:lnTo>
                  <a:lnTo>
                    <a:pt x="333368" y="417270"/>
                  </a:lnTo>
                  <a:lnTo>
                    <a:pt x="327775" y="417270"/>
                  </a:lnTo>
                  <a:lnTo>
                    <a:pt x="327775" y="413354"/>
                  </a:lnTo>
                  <a:lnTo>
                    <a:pt x="327775" y="415592"/>
                  </a:lnTo>
                  <a:lnTo>
                    <a:pt x="327775" y="413354"/>
                  </a:lnTo>
                  <a:lnTo>
                    <a:pt x="322741" y="413354"/>
                  </a:lnTo>
                  <a:lnTo>
                    <a:pt x="322741" y="411676"/>
                  </a:lnTo>
                  <a:lnTo>
                    <a:pt x="317147" y="411676"/>
                  </a:lnTo>
                  <a:lnTo>
                    <a:pt x="317147" y="409998"/>
                  </a:lnTo>
                  <a:lnTo>
                    <a:pt x="312113" y="409998"/>
                  </a:lnTo>
                  <a:lnTo>
                    <a:pt x="312113" y="401049"/>
                  </a:lnTo>
                  <a:lnTo>
                    <a:pt x="313791" y="399371"/>
                  </a:lnTo>
                  <a:lnTo>
                    <a:pt x="300926" y="399371"/>
                  </a:lnTo>
                  <a:lnTo>
                    <a:pt x="300926" y="401049"/>
                  </a:lnTo>
                  <a:lnTo>
                    <a:pt x="295892" y="401049"/>
                  </a:lnTo>
                  <a:lnTo>
                    <a:pt x="295892" y="404405"/>
                  </a:lnTo>
                  <a:lnTo>
                    <a:pt x="290299" y="404405"/>
                  </a:lnTo>
                  <a:lnTo>
                    <a:pt x="288621" y="402727"/>
                  </a:lnTo>
                  <a:lnTo>
                    <a:pt x="288621" y="401049"/>
                  </a:lnTo>
                  <a:lnTo>
                    <a:pt x="290299" y="401049"/>
                  </a:lnTo>
                  <a:lnTo>
                    <a:pt x="290299" y="396015"/>
                  </a:lnTo>
                  <a:lnTo>
                    <a:pt x="288621" y="396015"/>
                  </a:lnTo>
                  <a:lnTo>
                    <a:pt x="288621" y="393777"/>
                  </a:lnTo>
                  <a:lnTo>
                    <a:pt x="283587" y="393777"/>
                  </a:lnTo>
                  <a:lnTo>
                    <a:pt x="283587" y="390421"/>
                  </a:lnTo>
                  <a:lnTo>
                    <a:pt x="281349" y="390421"/>
                  </a:lnTo>
                  <a:lnTo>
                    <a:pt x="281349" y="392099"/>
                  </a:lnTo>
                  <a:lnTo>
                    <a:pt x="281349" y="390421"/>
                  </a:lnTo>
                  <a:lnTo>
                    <a:pt x="279671" y="392099"/>
                  </a:lnTo>
                  <a:lnTo>
                    <a:pt x="277993" y="392099"/>
                  </a:lnTo>
                  <a:lnTo>
                    <a:pt x="277993" y="393777"/>
                  </a:lnTo>
                  <a:lnTo>
                    <a:pt x="272400" y="393777"/>
                  </a:lnTo>
                  <a:lnTo>
                    <a:pt x="272400" y="392099"/>
                  </a:lnTo>
                  <a:lnTo>
                    <a:pt x="265688" y="392099"/>
                  </a:lnTo>
                  <a:lnTo>
                    <a:pt x="265688" y="393777"/>
                  </a:lnTo>
                  <a:lnTo>
                    <a:pt x="263451" y="393777"/>
                  </a:lnTo>
                  <a:lnTo>
                    <a:pt x="263451" y="396015"/>
                  </a:lnTo>
                  <a:lnTo>
                    <a:pt x="255060" y="396015"/>
                  </a:lnTo>
                  <a:lnTo>
                    <a:pt x="255060" y="393777"/>
                  </a:lnTo>
                  <a:lnTo>
                    <a:pt x="252823" y="393777"/>
                  </a:lnTo>
                  <a:lnTo>
                    <a:pt x="252823" y="396015"/>
                  </a:lnTo>
                  <a:lnTo>
                    <a:pt x="247789" y="396015"/>
                  </a:lnTo>
                  <a:lnTo>
                    <a:pt x="247789" y="393777"/>
                  </a:lnTo>
                  <a:lnTo>
                    <a:pt x="246111" y="393777"/>
                  </a:lnTo>
                  <a:lnTo>
                    <a:pt x="246111" y="396015"/>
                  </a:lnTo>
                  <a:lnTo>
                    <a:pt x="243874" y="396015"/>
                  </a:lnTo>
                  <a:lnTo>
                    <a:pt x="243874" y="397693"/>
                  </a:lnTo>
                  <a:lnTo>
                    <a:pt x="238839" y="397693"/>
                  </a:lnTo>
                  <a:lnTo>
                    <a:pt x="238839" y="388743"/>
                  </a:lnTo>
                  <a:lnTo>
                    <a:pt x="240517" y="388743"/>
                  </a:lnTo>
                  <a:lnTo>
                    <a:pt x="240517" y="375878"/>
                  </a:lnTo>
                  <a:lnTo>
                    <a:pt x="238839" y="375878"/>
                  </a:lnTo>
                  <a:lnTo>
                    <a:pt x="238839" y="367488"/>
                  </a:lnTo>
                  <a:lnTo>
                    <a:pt x="237161" y="367488"/>
                  </a:lnTo>
                  <a:lnTo>
                    <a:pt x="237161" y="365251"/>
                  </a:lnTo>
                  <a:lnTo>
                    <a:pt x="233246" y="365251"/>
                  </a:lnTo>
                  <a:lnTo>
                    <a:pt x="233246" y="361895"/>
                  </a:lnTo>
                  <a:lnTo>
                    <a:pt x="229890" y="361895"/>
                  </a:lnTo>
                  <a:lnTo>
                    <a:pt x="229890" y="356301"/>
                  </a:lnTo>
                  <a:lnTo>
                    <a:pt x="228212" y="356301"/>
                  </a:lnTo>
                  <a:lnTo>
                    <a:pt x="228212" y="352945"/>
                  </a:lnTo>
                  <a:lnTo>
                    <a:pt x="229890" y="352945"/>
                  </a:lnTo>
                  <a:lnTo>
                    <a:pt x="229890" y="335046"/>
                  </a:lnTo>
                  <a:lnTo>
                    <a:pt x="231568" y="335046"/>
                  </a:lnTo>
                  <a:lnTo>
                    <a:pt x="231568" y="327775"/>
                  </a:lnTo>
                  <a:lnTo>
                    <a:pt x="229890" y="327775"/>
                  </a:lnTo>
                  <a:lnTo>
                    <a:pt x="229890" y="322741"/>
                  </a:lnTo>
                  <a:lnTo>
                    <a:pt x="228212" y="322741"/>
                  </a:lnTo>
                  <a:lnTo>
                    <a:pt x="228212" y="312113"/>
                  </a:lnTo>
                  <a:lnTo>
                    <a:pt x="229890" y="312113"/>
                  </a:lnTo>
                  <a:lnTo>
                    <a:pt x="229890" y="304842"/>
                  </a:lnTo>
                  <a:lnTo>
                    <a:pt x="228212" y="304842"/>
                  </a:lnTo>
                  <a:lnTo>
                    <a:pt x="228212" y="303164"/>
                  </a:lnTo>
                  <a:lnTo>
                    <a:pt x="199685" y="303164"/>
                  </a:lnTo>
                  <a:lnTo>
                    <a:pt x="199685" y="294214"/>
                  </a:lnTo>
                  <a:lnTo>
                    <a:pt x="192414" y="294214"/>
                  </a:lnTo>
                  <a:lnTo>
                    <a:pt x="192414" y="297570"/>
                  </a:lnTo>
                  <a:lnTo>
                    <a:pt x="174515" y="297570"/>
                  </a:lnTo>
                  <a:lnTo>
                    <a:pt x="174515" y="303164"/>
                  </a:lnTo>
                  <a:lnTo>
                    <a:pt x="172837" y="303164"/>
                  </a:lnTo>
                  <a:lnTo>
                    <a:pt x="172837" y="304842"/>
                  </a:lnTo>
                  <a:lnTo>
                    <a:pt x="174515" y="304842"/>
                  </a:lnTo>
                  <a:lnTo>
                    <a:pt x="174515" y="308198"/>
                  </a:lnTo>
                  <a:lnTo>
                    <a:pt x="172837" y="308198"/>
                  </a:lnTo>
                  <a:lnTo>
                    <a:pt x="172837" y="310435"/>
                  </a:lnTo>
                  <a:lnTo>
                    <a:pt x="171159" y="310435"/>
                  </a:lnTo>
                  <a:lnTo>
                    <a:pt x="171159" y="315469"/>
                  </a:lnTo>
                  <a:lnTo>
                    <a:pt x="169481" y="317147"/>
                  </a:lnTo>
                  <a:lnTo>
                    <a:pt x="169481" y="317147"/>
                  </a:lnTo>
                  <a:lnTo>
                    <a:pt x="169481" y="321063"/>
                  </a:lnTo>
                  <a:lnTo>
                    <a:pt x="156616" y="321063"/>
                  </a:lnTo>
                  <a:lnTo>
                    <a:pt x="156616" y="318825"/>
                  </a:lnTo>
                  <a:lnTo>
                    <a:pt x="151582" y="318825"/>
                  </a:lnTo>
                  <a:lnTo>
                    <a:pt x="151582" y="321063"/>
                  </a:lnTo>
                  <a:lnTo>
                    <a:pt x="140954" y="321063"/>
                  </a:lnTo>
                  <a:lnTo>
                    <a:pt x="140954" y="322741"/>
                  </a:lnTo>
                  <a:lnTo>
                    <a:pt x="128090" y="322741"/>
                  </a:lnTo>
                  <a:lnTo>
                    <a:pt x="128090" y="324419"/>
                  </a:lnTo>
                  <a:lnTo>
                    <a:pt x="126412" y="324419"/>
                  </a:lnTo>
                  <a:lnTo>
                    <a:pt x="126412" y="321063"/>
                  </a:lnTo>
                  <a:lnTo>
                    <a:pt x="124733" y="321063"/>
                  </a:lnTo>
                  <a:lnTo>
                    <a:pt x="124733" y="317147"/>
                  </a:lnTo>
                  <a:lnTo>
                    <a:pt x="123055" y="317147"/>
                  </a:lnTo>
                  <a:lnTo>
                    <a:pt x="123055" y="315469"/>
                  </a:lnTo>
                  <a:lnTo>
                    <a:pt x="120818" y="315469"/>
                  </a:lnTo>
                  <a:lnTo>
                    <a:pt x="120818" y="312113"/>
                  </a:lnTo>
                  <a:lnTo>
                    <a:pt x="119140" y="312113"/>
                  </a:lnTo>
                  <a:lnTo>
                    <a:pt x="119140" y="310435"/>
                  </a:lnTo>
                  <a:lnTo>
                    <a:pt x="117462" y="310435"/>
                  </a:lnTo>
                  <a:lnTo>
                    <a:pt x="117462" y="306520"/>
                  </a:lnTo>
                  <a:lnTo>
                    <a:pt x="117462" y="308198"/>
                  </a:lnTo>
                  <a:lnTo>
                    <a:pt x="115784" y="308198"/>
                  </a:lnTo>
                  <a:lnTo>
                    <a:pt x="115784" y="304842"/>
                  </a:lnTo>
                  <a:lnTo>
                    <a:pt x="114106" y="304842"/>
                  </a:lnTo>
                  <a:lnTo>
                    <a:pt x="114106" y="301486"/>
                  </a:lnTo>
                  <a:lnTo>
                    <a:pt x="112428" y="301486"/>
                  </a:lnTo>
                  <a:lnTo>
                    <a:pt x="112428" y="299248"/>
                  </a:lnTo>
                  <a:lnTo>
                    <a:pt x="114106" y="299248"/>
                  </a:lnTo>
                  <a:lnTo>
                    <a:pt x="114106" y="297570"/>
                  </a:lnTo>
                  <a:lnTo>
                    <a:pt x="110191" y="297570"/>
                  </a:lnTo>
                  <a:lnTo>
                    <a:pt x="110191" y="295892"/>
                  </a:lnTo>
                  <a:lnTo>
                    <a:pt x="112428" y="295892"/>
                  </a:lnTo>
                  <a:lnTo>
                    <a:pt x="112428" y="294214"/>
                  </a:lnTo>
                  <a:lnTo>
                    <a:pt x="110191" y="294214"/>
                  </a:lnTo>
                  <a:lnTo>
                    <a:pt x="110191" y="292536"/>
                  </a:lnTo>
                  <a:lnTo>
                    <a:pt x="108513" y="292536"/>
                  </a:lnTo>
                  <a:lnTo>
                    <a:pt x="108513" y="285265"/>
                  </a:lnTo>
                  <a:lnTo>
                    <a:pt x="106835" y="285265"/>
                  </a:lnTo>
                  <a:lnTo>
                    <a:pt x="106835" y="281909"/>
                  </a:lnTo>
                  <a:lnTo>
                    <a:pt x="105156" y="281909"/>
                  </a:lnTo>
                  <a:lnTo>
                    <a:pt x="106835" y="281909"/>
                  </a:lnTo>
                  <a:lnTo>
                    <a:pt x="105156" y="281909"/>
                  </a:lnTo>
                  <a:lnTo>
                    <a:pt x="105156" y="279671"/>
                  </a:lnTo>
                  <a:lnTo>
                    <a:pt x="106835" y="279671"/>
                  </a:lnTo>
                  <a:lnTo>
                    <a:pt x="106835" y="274637"/>
                  </a:lnTo>
                  <a:lnTo>
                    <a:pt x="103478" y="274637"/>
                  </a:lnTo>
                  <a:lnTo>
                    <a:pt x="105156" y="272959"/>
                  </a:lnTo>
                  <a:lnTo>
                    <a:pt x="103478" y="272959"/>
                  </a:lnTo>
                  <a:lnTo>
                    <a:pt x="103478" y="269044"/>
                  </a:lnTo>
                  <a:lnTo>
                    <a:pt x="57053" y="269044"/>
                  </a:lnTo>
                  <a:lnTo>
                    <a:pt x="57053" y="270722"/>
                  </a:lnTo>
                  <a:lnTo>
                    <a:pt x="55375" y="269044"/>
                  </a:lnTo>
                  <a:lnTo>
                    <a:pt x="53138" y="269044"/>
                  </a:lnTo>
                  <a:lnTo>
                    <a:pt x="53138" y="270722"/>
                  </a:lnTo>
                  <a:lnTo>
                    <a:pt x="51460" y="269044"/>
                  </a:lnTo>
                  <a:lnTo>
                    <a:pt x="12306" y="269044"/>
                  </a:lnTo>
                  <a:lnTo>
                    <a:pt x="12306" y="270722"/>
                  </a:lnTo>
                  <a:lnTo>
                    <a:pt x="1678" y="270722"/>
                  </a:lnTo>
                  <a:lnTo>
                    <a:pt x="1678" y="269044"/>
                  </a:lnTo>
                  <a:lnTo>
                    <a:pt x="0" y="269044"/>
                  </a:lnTo>
                  <a:lnTo>
                    <a:pt x="0" y="267366"/>
                  </a:lnTo>
                  <a:lnTo>
                    <a:pt x="6712" y="267366"/>
                  </a:lnTo>
                  <a:lnTo>
                    <a:pt x="6712" y="249467"/>
                  </a:lnTo>
                  <a:lnTo>
                    <a:pt x="8950" y="249467"/>
                  </a:lnTo>
                  <a:lnTo>
                    <a:pt x="8950" y="247789"/>
                  </a:lnTo>
                  <a:lnTo>
                    <a:pt x="10628" y="247789"/>
                  </a:lnTo>
                  <a:lnTo>
                    <a:pt x="12306" y="246111"/>
                  </a:lnTo>
                  <a:lnTo>
                    <a:pt x="13984" y="246111"/>
                  </a:lnTo>
                  <a:lnTo>
                    <a:pt x="13984" y="242195"/>
                  </a:lnTo>
                  <a:lnTo>
                    <a:pt x="17899" y="242195"/>
                  </a:lnTo>
                  <a:lnTo>
                    <a:pt x="17899" y="240517"/>
                  </a:lnTo>
                  <a:lnTo>
                    <a:pt x="21255" y="240517"/>
                  </a:lnTo>
                  <a:lnTo>
                    <a:pt x="21255" y="238839"/>
                  </a:lnTo>
                  <a:lnTo>
                    <a:pt x="22933" y="238839"/>
                  </a:lnTo>
                  <a:lnTo>
                    <a:pt x="22933" y="240517"/>
                  </a:lnTo>
                  <a:lnTo>
                    <a:pt x="24611" y="240517"/>
                  </a:lnTo>
                  <a:lnTo>
                    <a:pt x="24611" y="244433"/>
                  </a:lnTo>
                  <a:lnTo>
                    <a:pt x="26848" y="244433"/>
                  </a:lnTo>
                  <a:lnTo>
                    <a:pt x="26848" y="246111"/>
                  </a:lnTo>
                  <a:lnTo>
                    <a:pt x="30205" y="246111"/>
                  </a:lnTo>
                  <a:lnTo>
                    <a:pt x="30205" y="244433"/>
                  </a:lnTo>
                  <a:lnTo>
                    <a:pt x="31883" y="244433"/>
                  </a:lnTo>
                  <a:lnTo>
                    <a:pt x="30205" y="244433"/>
                  </a:lnTo>
                  <a:lnTo>
                    <a:pt x="33561" y="244433"/>
                  </a:lnTo>
                  <a:lnTo>
                    <a:pt x="33561" y="240517"/>
                  </a:lnTo>
                  <a:lnTo>
                    <a:pt x="35239" y="240517"/>
                  </a:lnTo>
                  <a:lnTo>
                    <a:pt x="35239" y="237161"/>
                  </a:lnTo>
                  <a:lnTo>
                    <a:pt x="37476" y="235483"/>
                  </a:lnTo>
                  <a:lnTo>
                    <a:pt x="39154" y="235483"/>
                  </a:lnTo>
                  <a:lnTo>
                    <a:pt x="39154" y="237161"/>
                  </a:lnTo>
                  <a:lnTo>
                    <a:pt x="42510" y="237161"/>
                  </a:lnTo>
                  <a:lnTo>
                    <a:pt x="42510" y="235483"/>
                  </a:lnTo>
                  <a:lnTo>
                    <a:pt x="44188" y="235483"/>
                  </a:lnTo>
                  <a:lnTo>
                    <a:pt x="46425" y="233246"/>
                  </a:lnTo>
                  <a:lnTo>
                    <a:pt x="49782" y="233246"/>
                  </a:lnTo>
                  <a:lnTo>
                    <a:pt x="49782" y="231568"/>
                  </a:lnTo>
                  <a:lnTo>
                    <a:pt x="49782" y="233246"/>
                  </a:lnTo>
                  <a:lnTo>
                    <a:pt x="49782" y="231568"/>
                  </a:lnTo>
                  <a:lnTo>
                    <a:pt x="51460" y="231568"/>
                  </a:lnTo>
                  <a:lnTo>
                    <a:pt x="51460" y="235483"/>
                  </a:lnTo>
                  <a:lnTo>
                    <a:pt x="53138" y="235483"/>
                  </a:lnTo>
                  <a:lnTo>
                    <a:pt x="53138" y="237161"/>
                  </a:lnTo>
                  <a:lnTo>
                    <a:pt x="51460" y="237161"/>
                  </a:lnTo>
                  <a:lnTo>
                    <a:pt x="51460" y="246111"/>
                  </a:lnTo>
                  <a:lnTo>
                    <a:pt x="53138" y="246111"/>
                  </a:lnTo>
                  <a:lnTo>
                    <a:pt x="53138" y="244433"/>
                  </a:lnTo>
                  <a:lnTo>
                    <a:pt x="55375" y="244433"/>
                  </a:lnTo>
                  <a:lnTo>
                    <a:pt x="55375" y="246111"/>
                  </a:lnTo>
                  <a:lnTo>
                    <a:pt x="60409" y="246111"/>
                  </a:lnTo>
                  <a:lnTo>
                    <a:pt x="62087" y="244433"/>
                  </a:lnTo>
                  <a:lnTo>
                    <a:pt x="62087" y="242195"/>
                  </a:lnTo>
                  <a:lnTo>
                    <a:pt x="63765" y="242195"/>
                  </a:lnTo>
                  <a:lnTo>
                    <a:pt x="63765" y="238839"/>
                  </a:lnTo>
                  <a:lnTo>
                    <a:pt x="67681" y="238839"/>
                  </a:lnTo>
                  <a:lnTo>
                    <a:pt x="67681" y="237161"/>
                  </a:lnTo>
                  <a:lnTo>
                    <a:pt x="69359" y="237161"/>
                  </a:lnTo>
                  <a:lnTo>
                    <a:pt x="69359" y="233246"/>
                  </a:lnTo>
                  <a:lnTo>
                    <a:pt x="71037" y="233246"/>
                  </a:lnTo>
                  <a:lnTo>
                    <a:pt x="72715" y="231568"/>
                  </a:lnTo>
                  <a:lnTo>
                    <a:pt x="78308" y="231568"/>
                  </a:lnTo>
                  <a:lnTo>
                    <a:pt x="78308" y="226534"/>
                  </a:lnTo>
                  <a:lnTo>
                    <a:pt x="79986" y="226534"/>
                  </a:lnTo>
                  <a:lnTo>
                    <a:pt x="81664" y="224856"/>
                  </a:lnTo>
                  <a:lnTo>
                    <a:pt x="85579" y="224856"/>
                  </a:lnTo>
                  <a:lnTo>
                    <a:pt x="87258" y="222618"/>
                  </a:lnTo>
                  <a:lnTo>
                    <a:pt x="87258" y="220940"/>
                  </a:lnTo>
                  <a:lnTo>
                    <a:pt x="88936" y="220940"/>
                  </a:lnTo>
                  <a:lnTo>
                    <a:pt x="88936" y="219262"/>
                  </a:lnTo>
                  <a:lnTo>
                    <a:pt x="90614" y="219262"/>
                  </a:lnTo>
                  <a:lnTo>
                    <a:pt x="90614" y="215906"/>
                  </a:lnTo>
                  <a:lnTo>
                    <a:pt x="92292" y="213669"/>
                  </a:lnTo>
                  <a:lnTo>
                    <a:pt x="92292" y="211991"/>
                  </a:lnTo>
                  <a:lnTo>
                    <a:pt x="94529" y="210313"/>
                  </a:lnTo>
                  <a:lnTo>
                    <a:pt x="96207" y="208635"/>
                  </a:lnTo>
                  <a:lnTo>
                    <a:pt x="94529" y="208635"/>
                  </a:lnTo>
                  <a:lnTo>
                    <a:pt x="94529" y="198007"/>
                  </a:lnTo>
                  <a:lnTo>
                    <a:pt x="96207" y="196329"/>
                  </a:lnTo>
                  <a:lnTo>
                    <a:pt x="94529" y="196329"/>
                  </a:lnTo>
                  <a:lnTo>
                    <a:pt x="96207" y="194092"/>
                  </a:lnTo>
                  <a:lnTo>
                    <a:pt x="96207" y="190736"/>
                  </a:lnTo>
                  <a:lnTo>
                    <a:pt x="94529" y="189058"/>
                  </a:lnTo>
                  <a:lnTo>
                    <a:pt x="94529" y="187380"/>
                  </a:lnTo>
                  <a:lnTo>
                    <a:pt x="96207" y="185142"/>
                  </a:lnTo>
                  <a:lnTo>
                    <a:pt x="94529" y="183464"/>
                  </a:lnTo>
                  <a:lnTo>
                    <a:pt x="94529" y="181786"/>
                  </a:lnTo>
                  <a:lnTo>
                    <a:pt x="96207" y="181786"/>
                  </a:lnTo>
                  <a:lnTo>
                    <a:pt x="96207" y="180108"/>
                  </a:lnTo>
                  <a:lnTo>
                    <a:pt x="97885" y="178430"/>
                  </a:lnTo>
                  <a:lnTo>
                    <a:pt x="99563" y="178430"/>
                  </a:lnTo>
                  <a:lnTo>
                    <a:pt x="99563" y="174515"/>
                  </a:lnTo>
                  <a:lnTo>
                    <a:pt x="101241" y="174515"/>
                  </a:lnTo>
                  <a:lnTo>
                    <a:pt x="103478" y="172837"/>
                  </a:lnTo>
                  <a:lnTo>
                    <a:pt x="103478" y="169481"/>
                  </a:lnTo>
                  <a:lnTo>
                    <a:pt x="105156" y="169481"/>
                  </a:lnTo>
                  <a:lnTo>
                    <a:pt x="105156" y="165565"/>
                  </a:lnTo>
                  <a:lnTo>
                    <a:pt x="106835" y="165565"/>
                  </a:lnTo>
                  <a:lnTo>
                    <a:pt x="106835" y="163887"/>
                  </a:lnTo>
                  <a:lnTo>
                    <a:pt x="108513" y="162209"/>
                  </a:lnTo>
                  <a:lnTo>
                    <a:pt x="108513" y="160531"/>
                  </a:lnTo>
                  <a:lnTo>
                    <a:pt x="110191" y="160531"/>
                  </a:lnTo>
                  <a:lnTo>
                    <a:pt x="110191" y="158853"/>
                  </a:lnTo>
                  <a:lnTo>
                    <a:pt x="112428" y="156616"/>
                  </a:lnTo>
                  <a:lnTo>
                    <a:pt x="115784" y="156616"/>
                  </a:lnTo>
                  <a:lnTo>
                    <a:pt x="115784" y="154938"/>
                  </a:lnTo>
                  <a:lnTo>
                    <a:pt x="117462" y="154938"/>
                  </a:lnTo>
                  <a:lnTo>
                    <a:pt x="117462" y="153260"/>
                  </a:lnTo>
                  <a:lnTo>
                    <a:pt x="120818" y="153260"/>
                  </a:lnTo>
                  <a:lnTo>
                    <a:pt x="120818" y="151582"/>
                  </a:lnTo>
                  <a:lnTo>
                    <a:pt x="123055" y="153260"/>
                  </a:lnTo>
                  <a:lnTo>
                    <a:pt x="123055" y="149904"/>
                  </a:lnTo>
                  <a:lnTo>
                    <a:pt x="124733" y="149904"/>
                  </a:lnTo>
                  <a:lnTo>
                    <a:pt x="124733" y="147667"/>
                  </a:lnTo>
                  <a:lnTo>
                    <a:pt x="126412" y="147667"/>
                  </a:lnTo>
                  <a:lnTo>
                    <a:pt x="128090" y="145988"/>
                  </a:lnTo>
                  <a:lnTo>
                    <a:pt x="128090" y="144310"/>
                  </a:lnTo>
                  <a:lnTo>
                    <a:pt x="132005" y="144310"/>
                  </a:lnTo>
                  <a:lnTo>
                    <a:pt x="132005" y="137039"/>
                  </a:lnTo>
                  <a:lnTo>
                    <a:pt x="129768" y="137039"/>
                  </a:lnTo>
                  <a:lnTo>
                    <a:pt x="129768" y="132005"/>
                  </a:lnTo>
                  <a:lnTo>
                    <a:pt x="132005" y="132005"/>
                  </a:lnTo>
                  <a:lnTo>
                    <a:pt x="132005" y="126411"/>
                  </a:lnTo>
                  <a:lnTo>
                    <a:pt x="133683" y="126411"/>
                  </a:lnTo>
                  <a:lnTo>
                    <a:pt x="133683" y="123055"/>
                  </a:lnTo>
                  <a:lnTo>
                    <a:pt x="135361" y="123055"/>
                  </a:lnTo>
                  <a:lnTo>
                    <a:pt x="135361" y="121377"/>
                  </a:lnTo>
                  <a:lnTo>
                    <a:pt x="137039" y="119140"/>
                  </a:lnTo>
                  <a:lnTo>
                    <a:pt x="137039" y="119140"/>
                  </a:lnTo>
                  <a:lnTo>
                    <a:pt x="137039" y="117462"/>
                  </a:lnTo>
                  <a:lnTo>
                    <a:pt x="135361" y="117462"/>
                  </a:lnTo>
                  <a:lnTo>
                    <a:pt x="135361" y="108513"/>
                  </a:lnTo>
                  <a:lnTo>
                    <a:pt x="133683" y="108513"/>
                  </a:lnTo>
                  <a:lnTo>
                    <a:pt x="133683" y="103478"/>
                  </a:lnTo>
                  <a:lnTo>
                    <a:pt x="135361" y="103478"/>
                  </a:lnTo>
                  <a:lnTo>
                    <a:pt x="135361" y="97885"/>
                  </a:lnTo>
                  <a:lnTo>
                    <a:pt x="137039" y="97885"/>
                  </a:lnTo>
                  <a:lnTo>
                    <a:pt x="137039" y="96207"/>
                  </a:lnTo>
                  <a:lnTo>
                    <a:pt x="138717" y="96207"/>
                  </a:lnTo>
                  <a:lnTo>
                    <a:pt x="138717" y="78308"/>
                  </a:lnTo>
                  <a:lnTo>
                    <a:pt x="138717" y="78308"/>
                  </a:lnTo>
                  <a:lnTo>
                    <a:pt x="140954" y="76630"/>
                  </a:lnTo>
                  <a:lnTo>
                    <a:pt x="140954" y="76630"/>
                  </a:lnTo>
                  <a:lnTo>
                    <a:pt x="140954" y="73274"/>
                  </a:lnTo>
                  <a:lnTo>
                    <a:pt x="142632" y="73274"/>
                  </a:lnTo>
                  <a:lnTo>
                    <a:pt x="142632" y="71037"/>
                  </a:lnTo>
                  <a:lnTo>
                    <a:pt x="144310" y="71037"/>
                  </a:lnTo>
                  <a:lnTo>
                    <a:pt x="144310" y="67680"/>
                  </a:lnTo>
                  <a:lnTo>
                    <a:pt x="145989" y="67680"/>
                  </a:lnTo>
                  <a:lnTo>
                    <a:pt x="145989" y="66002"/>
                  </a:lnTo>
                  <a:lnTo>
                    <a:pt x="147667" y="64324"/>
                  </a:lnTo>
                  <a:lnTo>
                    <a:pt x="147667" y="62087"/>
                  </a:lnTo>
                  <a:lnTo>
                    <a:pt x="149345" y="60409"/>
                  </a:lnTo>
                  <a:lnTo>
                    <a:pt x="149345" y="60409"/>
                  </a:lnTo>
                  <a:lnTo>
                    <a:pt x="149345" y="57053"/>
                  </a:lnTo>
                  <a:lnTo>
                    <a:pt x="151582" y="57053"/>
                  </a:lnTo>
                  <a:lnTo>
                    <a:pt x="151582" y="55375"/>
                  </a:lnTo>
                  <a:lnTo>
                    <a:pt x="153260" y="53697"/>
                  </a:lnTo>
                  <a:lnTo>
                    <a:pt x="153260" y="46425"/>
                  </a:lnTo>
                  <a:lnTo>
                    <a:pt x="151582" y="44747"/>
                  </a:lnTo>
                  <a:lnTo>
                    <a:pt x="151582" y="35798"/>
                  </a:lnTo>
                  <a:lnTo>
                    <a:pt x="153260" y="35798"/>
                  </a:lnTo>
                  <a:lnTo>
                    <a:pt x="153260" y="30205"/>
                  </a:lnTo>
                  <a:lnTo>
                    <a:pt x="151582" y="30205"/>
                  </a:lnTo>
                  <a:lnTo>
                    <a:pt x="151582" y="25170"/>
                  </a:lnTo>
                  <a:lnTo>
                    <a:pt x="156616" y="25170"/>
                  </a:lnTo>
                  <a:lnTo>
                    <a:pt x="156616" y="19577"/>
                  </a:lnTo>
                  <a:lnTo>
                    <a:pt x="158294" y="19577"/>
                  </a:lnTo>
                  <a:lnTo>
                    <a:pt x="158294" y="17899"/>
                  </a:lnTo>
                  <a:lnTo>
                    <a:pt x="160531" y="17899"/>
                  </a:lnTo>
                  <a:lnTo>
                    <a:pt x="160531" y="16221"/>
                  </a:lnTo>
                  <a:lnTo>
                    <a:pt x="162209" y="16221"/>
                  </a:lnTo>
                  <a:lnTo>
                    <a:pt x="162209" y="13984"/>
                  </a:lnTo>
                  <a:lnTo>
                    <a:pt x="163887" y="12306"/>
                  </a:lnTo>
                  <a:lnTo>
                    <a:pt x="163887" y="10628"/>
                  </a:lnTo>
                  <a:lnTo>
                    <a:pt x="167244" y="10628"/>
                  </a:lnTo>
                  <a:lnTo>
                    <a:pt x="167244" y="8949"/>
                  </a:lnTo>
                  <a:lnTo>
                    <a:pt x="169481" y="8949"/>
                  </a:lnTo>
                  <a:lnTo>
                    <a:pt x="171159" y="7271"/>
                  </a:lnTo>
                  <a:lnTo>
                    <a:pt x="181786" y="7271"/>
                  </a:lnTo>
                  <a:lnTo>
                    <a:pt x="181786" y="8949"/>
                  </a:lnTo>
                  <a:lnTo>
                    <a:pt x="183464" y="8949"/>
                  </a:lnTo>
                  <a:lnTo>
                    <a:pt x="183464" y="10628"/>
                  </a:lnTo>
                  <a:lnTo>
                    <a:pt x="186821" y="10628"/>
                  </a:lnTo>
                  <a:lnTo>
                    <a:pt x="186821" y="12306"/>
                  </a:lnTo>
                  <a:lnTo>
                    <a:pt x="190736" y="12306"/>
                  </a:lnTo>
                  <a:lnTo>
                    <a:pt x="190736" y="13984"/>
                  </a:lnTo>
                  <a:lnTo>
                    <a:pt x="192414" y="13984"/>
                  </a:lnTo>
                  <a:lnTo>
                    <a:pt x="192414" y="16221"/>
                  </a:lnTo>
                  <a:lnTo>
                    <a:pt x="194092" y="16221"/>
                  </a:lnTo>
                  <a:lnTo>
                    <a:pt x="194092" y="17899"/>
                  </a:lnTo>
                  <a:lnTo>
                    <a:pt x="195770" y="17899"/>
                  </a:lnTo>
                  <a:lnTo>
                    <a:pt x="195770" y="19577"/>
                  </a:lnTo>
                  <a:lnTo>
                    <a:pt x="198007" y="21255"/>
                  </a:lnTo>
                  <a:lnTo>
                    <a:pt x="198007" y="22933"/>
                  </a:lnTo>
                  <a:lnTo>
                    <a:pt x="210313" y="22933"/>
                  </a:lnTo>
                  <a:lnTo>
                    <a:pt x="210313" y="25170"/>
                  </a:lnTo>
                  <a:lnTo>
                    <a:pt x="211991" y="25170"/>
                  </a:lnTo>
                  <a:lnTo>
                    <a:pt x="211991" y="26848"/>
                  </a:lnTo>
                  <a:lnTo>
                    <a:pt x="215347" y="26848"/>
                  </a:lnTo>
                  <a:lnTo>
                    <a:pt x="215347" y="25170"/>
                  </a:lnTo>
                  <a:lnTo>
                    <a:pt x="217584" y="25170"/>
                  </a:lnTo>
                  <a:lnTo>
                    <a:pt x="217584" y="26848"/>
                  </a:lnTo>
                  <a:lnTo>
                    <a:pt x="231568" y="26848"/>
                  </a:lnTo>
                  <a:lnTo>
                    <a:pt x="231568" y="28526"/>
                  </a:lnTo>
                  <a:lnTo>
                    <a:pt x="234924" y="28526"/>
                  </a:lnTo>
                  <a:lnTo>
                    <a:pt x="237161" y="30205"/>
                  </a:lnTo>
                  <a:lnTo>
                    <a:pt x="246111" y="30205"/>
                  </a:lnTo>
                  <a:lnTo>
                    <a:pt x="246111" y="25170"/>
                  </a:lnTo>
                  <a:lnTo>
                    <a:pt x="247789" y="25170"/>
                  </a:lnTo>
                  <a:lnTo>
                    <a:pt x="247789" y="22933"/>
                  </a:lnTo>
                  <a:lnTo>
                    <a:pt x="251145" y="22933"/>
                  </a:lnTo>
                  <a:lnTo>
                    <a:pt x="251145" y="17899"/>
                  </a:lnTo>
                  <a:lnTo>
                    <a:pt x="252823" y="16221"/>
                  </a:lnTo>
                  <a:lnTo>
                    <a:pt x="255060" y="16221"/>
                  </a:lnTo>
                  <a:lnTo>
                    <a:pt x="255060" y="13984"/>
                  </a:lnTo>
                  <a:lnTo>
                    <a:pt x="256738" y="13984"/>
                  </a:lnTo>
                  <a:lnTo>
                    <a:pt x="256738" y="16221"/>
                  </a:lnTo>
                  <a:lnTo>
                    <a:pt x="258416" y="16221"/>
                  </a:lnTo>
                  <a:lnTo>
                    <a:pt x="258416" y="17899"/>
                  </a:lnTo>
                  <a:lnTo>
                    <a:pt x="260094" y="17899"/>
                  </a:lnTo>
                  <a:lnTo>
                    <a:pt x="260094" y="16221"/>
                  </a:lnTo>
                  <a:lnTo>
                    <a:pt x="261772" y="16221"/>
                  </a:lnTo>
                  <a:lnTo>
                    <a:pt x="261772" y="17899"/>
                  </a:lnTo>
                  <a:lnTo>
                    <a:pt x="263451" y="17899"/>
                  </a:lnTo>
                  <a:lnTo>
                    <a:pt x="263451" y="19577"/>
                  </a:lnTo>
                  <a:lnTo>
                    <a:pt x="267366" y="19577"/>
                  </a:lnTo>
                  <a:lnTo>
                    <a:pt x="267366" y="17899"/>
                  </a:lnTo>
                  <a:lnTo>
                    <a:pt x="272400" y="17899"/>
                  </a:lnTo>
                  <a:lnTo>
                    <a:pt x="272400" y="16221"/>
                  </a:lnTo>
                  <a:lnTo>
                    <a:pt x="274637" y="16221"/>
                  </a:lnTo>
                  <a:lnTo>
                    <a:pt x="274637" y="13984"/>
                  </a:lnTo>
                  <a:lnTo>
                    <a:pt x="279671" y="13984"/>
                  </a:lnTo>
                  <a:lnTo>
                    <a:pt x="279671" y="12306"/>
                  </a:lnTo>
                  <a:lnTo>
                    <a:pt x="285265" y="12306"/>
                  </a:lnTo>
                  <a:lnTo>
                    <a:pt x="286943" y="10628"/>
                  </a:lnTo>
                  <a:lnTo>
                    <a:pt x="286943" y="8949"/>
                  </a:lnTo>
                  <a:lnTo>
                    <a:pt x="288621" y="8949"/>
                  </a:lnTo>
                  <a:lnTo>
                    <a:pt x="288621" y="7271"/>
                  </a:lnTo>
                  <a:lnTo>
                    <a:pt x="294214" y="7271"/>
                  </a:lnTo>
                  <a:lnTo>
                    <a:pt x="294214" y="8949"/>
                  </a:lnTo>
                  <a:lnTo>
                    <a:pt x="295892" y="8949"/>
                  </a:lnTo>
                  <a:lnTo>
                    <a:pt x="295892" y="12306"/>
                  </a:lnTo>
                  <a:lnTo>
                    <a:pt x="300926" y="12306"/>
                  </a:lnTo>
                  <a:lnTo>
                    <a:pt x="300926" y="10628"/>
                  </a:lnTo>
                  <a:lnTo>
                    <a:pt x="303164" y="10628"/>
                  </a:lnTo>
                  <a:lnTo>
                    <a:pt x="304842" y="8949"/>
                  </a:lnTo>
                  <a:lnTo>
                    <a:pt x="304842" y="10628"/>
                  </a:lnTo>
                  <a:lnTo>
                    <a:pt x="306520" y="10628"/>
                  </a:lnTo>
                  <a:lnTo>
                    <a:pt x="306520" y="8949"/>
                  </a:lnTo>
                  <a:lnTo>
                    <a:pt x="312113" y="8949"/>
                  </a:lnTo>
                  <a:lnTo>
                    <a:pt x="312113" y="7271"/>
                  </a:lnTo>
                  <a:lnTo>
                    <a:pt x="312113" y="7271"/>
                  </a:lnTo>
                  <a:lnTo>
                    <a:pt x="312113" y="3356"/>
                  </a:lnTo>
                  <a:lnTo>
                    <a:pt x="313791" y="3356"/>
                  </a:lnTo>
                  <a:lnTo>
                    <a:pt x="313791" y="1678"/>
                  </a:lnTo>
                  <a:lnTo>
                    <a:pt x="317147" y="1678"/>
                  </a:lnTo>
                  <a:lnTo>
                    <a:pt x="317147" y="0"/>
                  </a:lnTo>
                  <a:lnTo>
                    <a:pt x="318825" y="0"/>
                  </a:lnTo>
                  <a:lnTo>
                    <a:pt x="318825" y="1678"/>
                  </a:lnTo>
                  <a:lnTo>
                    <a:pt x="322741" y="1678"/>
                  </a:lnTo>
                  <a:lnTo>
                    <a:pt x="322741" y="3356"/>
                  </a:lnTo>
                  <a:lnTo>
                    <a:pt x="324419" y="3356"/>
                  </a:lnTo>
                  <a:lnTo>
                    <a:pt x="324419" y="5034"/>
                  </a:lnTo>
                  <a:lnTo>
                    <a:pt x="335046" y="5034"/>
                  </a:lnTo>
                  <a:lnTo>
                    <a:pt x="335046" y="7271"/>
                  </a:lnTo>
                  <a:lnTo>
                    <a:pt x="340640" y="7271"/>
                  </a:lnTo>
                  <a:lnTo>
                    <a:pt x="340640" y="8949"/>
                  </a:lnTo>
                  <a:lnTo>
                    <a:pt x="342318" y="8949"/>
                  </a:lnTo>
                  <a:lnTo>
                    <a:pt x="342318" y="7271"/>
                  </a:lnTo>
                  <a:lnTo>
                    <a:pt x="347352" y="7271"/>
                  </a:lnTo>
                  <a:lnTo>
                    <a:pt x="347352" y="8949"/>
                  </a:lnTo>
                  <a:lnTo>
                    <a:pt x="349030" y="8949"/>
                  </a:lnTo>
                  <a:lnTo>
                    <a:pt x="349030" y="7271"/>
                  </a:lnTo>
                  <a:lnTo>
                    <a:pt x="352945" y="7271"/>
                  </a:lnTo>
                  <a:lnTo>
                    <a:pt x="352945" y="5034"/>
                  </a:lnTo>
                  <a:lnTo>
                    <a:pt x="357979" y="5034"/>
                  </a:lnTo>
                  <a:lnTo>
                    <a:pt x="357979" y="7271"/>
                  </a:lnTo>
                  <a:lnTo>
                    <a:pt x="363573" y="7271"/>
                  </a:lnTo>
                  <a:lnTo>
                    <a:pt x="363573" y="10628"/>
                  </a:lnTo>
                  <a:lnTo>
                    <a:pt x="365251" y="10628"/>
                  </a:lnTo>
                  <a:lnTo>
                    <a:pt x="365251" y="12306"/>
                  </a:lnTo>
                  <a:lnTo>
                    <a:pt x="369166" y="12306"/>
                  </a:lnTo>
                  <a:lnTo>
                    <a:pt x="369166" y="13984"/>
                  </a:lnTo>
                  <a:lnTo>
                    <a:pt x="370844" y="13984"/>
                  </a:lnTo>
                  <a:lnTo>
                    <a:pt x="370844" y="19577"/>
                  </a:lnTo>
                  <a:lnTo>
                    <a:pt x="372522" y="19577"/>
                  </a:lnTo>
                  <a:lnTo>
                    <a:pt x="372522" y="21255"/>
                  </a:lnTo>
                  <a:lnTo>
                    <a:pt x="375878" y="21255"/>
                  </a:lnTo>
                  <a:lnTo>
                    <a:pt x="375878" y="19577"/>
                  </a:lnTo>
                  <a:lnTo>
                    <a:pt x="377556" y="21255"/>
                  </a:lnTo>
                  <a:lnTo>
                    <a:pt x="377556" y="22933"/>
                  </a:lnTo>
                  <a:lnTo>
                    <a:pt x="379794" y="22933"/>
                  </a:lnTo>
                  <a:lnTo>
                    <a:pt x="379794" y="25170"/>
                  </a:lnTo>
                  <a:lnTo>
                    <a:pt x="384828" y="25170"/>
                  </a:lnTo>
                  <a:lnTo>
                    <a:pt x="384828" y="26848"/>
                  </a:lnTo>
                  <a:lnTo>
                    <a:pt x="388743" y="26848"/>
                  </a:lnTo>
                  <a:lnTo>
                    <a:pt x="388743" y="25170"/>
                  </a:lnTo>
                  <a:lnTo>
                    <a:pt x="390421" y="25170"/>
                  </a:lnTo>
                  <a:lnTo>
                    <a:pt x="390421" y="22933"/>
                  </a:lnTo>
                  <a:lnTo>
                    <a:pt x="393777" y="22933"/>
                  </a:lnTo>
                  <a:lnTo>
                    <a:pt x="393777" y="21255"/>
                  </a:lnTo>
                  <a:lnTo>
                    <a:pt x="395455" y="21255"/>
                  </a:lnTo>
                  <a:lnTo>
                    <a:pt x="395455" y="22933"/>
                  </a:lnTo>
                  <a:lnTo>
                    <a:pt x="402727" y="22933"/>
                  </a:lnTo>
                  <a:lnTo>
                    <a:pt x="402727" y="25170"/>
                  </a:lnTo>
                  <a:lnTo>
                    <a:pt x="408320" y="25170"/>
                  </a:lnTo>
                  <a:lnTo>
                    <a:pt x="408320" y="22933"/>
                  </a:lnTo>
                  <a:lnTo>
                    <a:pt x="411676" y="22933"/>
                  </a:lnTo>
                  <a:lnTo>
                    <a:pt x="411676" y="17899"/>
                  </a:lnTo>
                  <a:lnTo>
                    <a:pt x="417270" y="17899"/>
                  </a:lnTo>
                  <a:lnTo>
                    <a:pt x="417270" y="19577"/>
                  </a:lnTo>
                  <a:lnTo>
                    <a:pt x="420626" y="19577"/>
                  </a:lnTo>
                  <a:lnTo>
                    <a:pt x="420626" y="21255"/>
                  </a:lnTo>
                  <a:lnTo>
                    <a:pt x="418948" y="21255"/>
                  </a:lnTo>
                  <a:lnTo>
                    <a:pt x="418948" y="25170"/>
                  </a:lnTo>
                  <a:lnTo>
                    <a:pt x="422304" y="25170"/>
                  </a:lnTo>
                  <a:lnTo>
                    <a:pt x="422304" y="26848"/>
                  </a:lnTo>
                  <a:lnTo>
                    <a:pt x="422304" y="26848"/>
                  </a:lnTo>
                  <a:lnTo>
                    <a:pt x="423982" y="28526"/>
                  </a:lnTo>
                  <a:lnTo>
                    <a:pt x="423982" y="30205"/>
                  </a:lnTo>
                  <a:lnTo>
                    <a:pt x="427897" y="30205"/>
                  </a:lnTo>
                  <a:lnTo>
                    <a:pt x="427897" y="31883"/>
                  </a:lnTo>
                  <a:lnTo>
                    <a:pt x="429575" y="31883"/>
                  </a:lnTo>
                  <a:lnTo>
                    <a:pt x="429575" y="35798"/>
                  </a:lnTo>
                  <a:lnTo>
                    <a:pt x="434609" y="35798"/>
                  </a:lnTo>
                  <a:lnTo>
                    <a:pt x="434609" y="37476"/>
                  </a:lnTo>
                  <a:lnTo>
                    <a:pt x="434609" y="35798"/>
                  </a:lnTo>
                  <a:lnTo>
                    <a:pt x="434609" y="37476"/>
                  </a:lnTo>
                  <a:lnTo>
                    <a:pt x="436847" y="37476"/>
                  </a:lnTo>
                  <a:lnTo>
                    <a:pt x="438525" y="39154"/>
                  </a:lnTo>
                  <a:lnTo>
                    <a:pt x="438525" y="42510"/>
                  </a:lnTo>
                  <a:lnTo>
                    <a:pt x="443559" y="42510"/>
                  </a:lnTo>
                  <a:lnTo>
                    <a:pt x="443559" y="44747"/>
                  </a:lnTo>
                  <a:lnTo>
                    <a:pt x="447474" y="44747"/>
                  </a:lnTo>
                  <a:lnTo>
                    <a:pt x="447474" y="48103"/>
                  </a:lnTo>
                  <a:lnTo>
                    <a:pt x="445796" y="48103"/>
                  </a:lnTo>
                  <a:lnTo>
                    <a:pt x="445796" y="49782"/>
                  </a:lnTo>
                  <a:lnTo>
                    <a:pt x="443559" y="49782"/>
                  </a:lnTo>
                  <a:lnTo>
                    <a:pt x="443559" y="55375"/>
                  </a:lnTo>
                  <a:lnTo>
                    <a:pt x="441881" y="55375"/>
                  </a:lnTo>
                  <a:lnTo>
                    <a:pt x="441881" y="57053"/>
                  </a:lnTo>
                  <a:lnTo>
                    <a:pt x="443559" y="57053"/>
                  </a:lnTo>
                  <a:lnTo>
                    <a:pt x="443559" y="60409"/>
                  </a:lnTo>
                  <a:lnTo>
                    <a:pt x="445796" y="60409"/>
                  </a:lnTo>
                  <a:lnTo>
                    <a:pt x="445796" y="62087"/>
                  </a:lnTo>
                  <a:lnTo>
                    <a:pt x="443559" y="62087"/>
                  </a:lnTo>
                  <a:lnTo>
                    <a:pt x="443559" y="66002"/>
                  </a:lnTo>
                  <a:lnTo>
                    <a:pt x="441881" y="66002"/>
                  </a:lnTo>
                  <a:lnTo>
                    <a:pt x="441881" y="71037"/>
                  </a:lnTo>
                  <a:lnTo>
                    <a:pt x="443559" y="71037"/>
                  </a:lnTo>
                  <a:lnTo>
                    <a:pt x="443559" y="73274"/>
                  </a:lnTo>
                  <a:lnTo>
                    <a:pt x="447474" y="73274"/>
                  </a:lnTo>
                  <a:lnTo>
                    <a:pt x="449152" y="71037"/>
                  </a:lnTo>
                  <a:lnTo>
                    <a:pt x="449152" y="74952"/>
                  </a:lnTo>
                  <a:lnTo>
                    <a:pt x="452508" y="74952"/>
                  </a:lnTo>
                  <a:lnTo>
                    <a:pt x="452508" y="76630"/>
                  </a:lnTo>
                  <a:lnTo>
                    <a:pt x="454746" y="76630"/>
                  </a:lnTo>
                  <a:lnTo>
                    <a:pt x="454746" y="82223"/>
                  </a:lnTo>
                  <a:lnTo>
                    <a:pt x="450830" y="83901"/>
                  </a:lnTo>
                  <a:lnTo>
                    <a:pt x="450830" y="85579"/>
                  </a:lnTo>
                  <a:lnTo>
                    <a:pt x="449152" y="87257"/>
                  </a:lnTo>
                  <a:lnTo>
                    <a:pt x="447474" y="88936"/>
                  </a:lnTo>
                  <a:lnTo>
                    <a:pt x="443559" y="90614"/>
                  </a:lnTo>
                  <a:lnTo>
                    <a:pt x="441881" y="94529"/>
                  </a:lnTo>
                  <a:lnTo>
                    <a:pt x="438525" y="96207"/>
                  </a:lnTo>
                  <a:lnTo>
                    <a:pt x="436847" y="97885"/>
                  </a:lnTo>
                  <a:lnTo>
                    <a:pt x="436847" y="99563"/>
                  </a:lnTo>
                  <a:lnTo>
                    <a:pt x="434609" y="99563"/>
                  </a:lnTo>
                  <a:lnTo>
                    <a:pt x="434609" y="101800"/>
                  </a:lnTo>
                  <a:lnTo>
                    <a:pt x="429575" y="101800"/>
                  </a:lnTo>
                  <a:lnTo>
                    <a:pt x="429575" y="106834"/>
                  </a:lnTo>
                  <a:lnTo>
                    <a:pt x="427897" y="106834"/>
                  </a:lnTo>
                  <a:lnTo>
                    <a:pt x="427897" y="108513"/>
                  </a:lnTo>
                  <a:lnTo>
                    <a:pt x="423982" y="108513"/>
                  </a:lnTo>
                  <a:lnTo>
                    <a:pt x="423982" y="117462"/>
                  </a:lnTo>
                  <a:lnTo>
                    <a:pt x="422304" y="117462"/>
                  </a:lnTo>
                  <a:lnTo>
                    <a:pt x="422304" y="119140"/>
                  </a:lnTo>
                  <a:lnTo>
                    <a:pt x="420626" y="119140"/>
                  </a:lnTo>
                  <a:lnTo>
                    <a:pt x="420626" y="124733"/>
                  </a:lnTo>
                  <a:lnTo>
                    <a:pt x="418948" y="124733"/>
                  </a:lnTo>
                  <a:lnTo>
                    <a:pt x="418948" y="126411"/>
                  </a:lnTo>
                  <a:lnTo>
                    <a:pt x="417270" y="126411"/>
                  </a:lnTo>
                  <a:lnTo>
                    <a:pt x="417270" y="130327"/>
                  </a:lnTo>
                  <a:lnTo>
                    <a:pt x="417270" y="130327"/>
                  </a:lnTo>
                  <a:lnTo>
                    <a:pt x="417270" y="144310"/>
                  </a:lnTo>
                  <a:lnTo>
                    <a:pt x="415032" y="144310"/>
                  </a:lnTo>
                  <a:lnTo>
                    <a:pt x="415032" y="149904"/>
                  </a:lnTo>
                  <a:lnTo>
                    <a:pt x="413354" y="149904"/>
                  </a:lnTo>
                  <a:lnTo>
                    <a:pt x="413354" y="160531"/>
                  </a:lnTo>
                  <a:lnTo>
                    <a:pt x="415032" y="160531"/>
                  </a:lnTo>
                  <a:lnTo>
                    <a:pt x="415032" y="162209"/>
                  </a:lnTo>
                  <a:lnTo>
                    <a:pt x="413354" y="163887"/>
                  </a:lnTo>
                  <a:lnTo>
                    <a:pt x="411676" y="163887"/>
                  </a:lnTo>
                  <a:lnTo>
                    <a:pt x="411676" y="165565"/>
                  </a:lnTo>
                  <a:lnTo>
                    <a:pt x="408320" y="165565"/>
                  </a:lnTo>
                  <a:lnTo>
                    <a:pt x="408320" y="167803"/>
                  </a:lnTo>
                  <a:lnTo>
                    <a:pt x="406083" y="167803"/>
                  </a:lnTo>
                  <a:lnTo>
                    <a:pt x="406083" y="169481"/>
                  </a:lnTo>
                  <a:lnTo>
                    <a:pt x="404405" y="172837"/>
                  </a:lnTo>
                  <a:lnTo>
                    <a:pt x="402727" y="172837"/>
                  </a:lnTo>
                  <a:lnTo>
                    <a:pt x="402727" y="178430"/>
                  </a:lnTo>
                  <a:lnTo>
                    <a:pt x="404405" y="178430"/>
                  </a:lnTo>
                  <a:lnTo>
                    <a:pt x="404405" y="180108"/>
                  </a:lnTo>
                  <a:lnTo>
                    <a:pt x="402727" y="180108"/>
                  </a:lnTo>
                  <a:lnTo>
                    <a:pt x="402727" y="183464"/>
                  </a:lnTo>
                  <a:lnTo>
                    <a:pt x="401049" y="183464"/>
                  </a:lnTo>
                  <a:lnTo>
                    <a:pt x="401049" y="185142"/>
                  </a:lnTo>
                  <a:lnTo>
                    <a:pt x="399371" y="185142"/>
                  </a:lnTo>
                  <a:lnTo>
                    <a:pt x="397693" y="187380"/>
                  </a:lnTo>
                  <a:lnTo>
                    <a:pt x="397693" y="190736"/>
                  </a:lnTo>
                  <a:lnTo>
                    <a:pt x="399371" y="190736"/>
                  </a:lnTo>
                  <a:lnTo>
                    <a:pt x="399371" y="192414"/>
                  </a:lnTo>
                  <a:lnTo>
                    <a:pt x="401049" y="192414"/>
                  </a:lnTo>
                  <a:lnTo>
                    <a:pt x="401049" y="198007"/>
                  </a:lnTo>
                  <a:lnTo>
                    <a:pt x="402727" y="198007"/>
                  </a:lnTo>
                  <a:lnTo>
                    <a:pt x="402727" y="199685"/>
                  </a:lnTo>
                  <a:lnTo>
                    <a:pt x="404405" y="199685"/>
                  </a:lnTo>
                  <a:lnTo>
                    <a:pt x="404405" y="201363"/>
                  </a:lnTo>
                  <a:lnTo>
                    <a:pt x="406083" y="201363"/>
                  </a:lnTo>
                  <a:lnTo>
                    <a:pt x="406083" y="222618"/>
                  </a:lnTo>
                  <a:lnTo>
                    <a:pt x="408320" y="224856"/>
                  </a:lnTo>
                  <a:lnTo>
                    <a:pt x="408320" y="226534"/>
                  </a:lnTo>
                  <a:lnTo>
                    <a:pt x="409998" y="229890"/>
                  </a:lnTo>
                  <a:lnTo>
                    <a:pt x="409998" y="235483"/>
                  </a:lnTo>
                  <a:lnTo>
                    <a:pt x="408320" y="240517"/>
                  </a:lnTo>
                  <a:lnTo>
                    <a:pt x="408320" y="247789"/>
                  </a:lnTo>
                  <a:lnTo>
                    <a:pt x="409998" y="249467"/>
                  </a:lnTo>
                  <a:lnTo>
                    <a:pt x="409998" y="251145"/>
                  </a:lnTo>
                  <a:lnTo>
                    <a:pt x="411676" y="251145"/>
                  </a:lnTo>
                  <a:lnTo>
                    <a:pt x="411676" y="255060"/>
                  </a:lnTo>
                  <a:lnTo>
                    <a:pt x="413354" y="261772"/>
                  </a:lnTo>
                  <a:lnTo>
                    <a:pt x="413354" y="264010"/>
                  </a:lnTo>
                  <a:lnTo>
                    <a:pt x="415032" y="264010"/>
                  </a:lnTo>
                  <a:lnTo>
                    <a:pt x="415032" y="267366"/>
                  </a:lnTo>
                  <a:lnTo>
                    <a:pt x="413354" y="269044"/>
                  </a:lnTo>
                  <a:lnTo>
                    <a:pt x="413354" y="281909"/>
                  </a:lnTo>
                  <a:lnTo>
                    <a:pt x="415032" y="281909"/>
                  </a:lnTo>
                  <a:lnTo>
                    <a:pt x="417270" y="283587"/>
                  </a:lnTo>
                  <a:lnTo>
                    <a:pt x="417270" y="285265"/>
                  </a:lnTo>
                  <a:lnTo>
                    <a:pt x="418948" y="286943"/>
                  </a:lnTo>
                  <a:lnTo>
                    <a:pt x="423982" y="292536"/>
                  </a:lnTo>
                  <a:lnTo>
                    <a:pt x="426219" y="294214"/>
                  </a:lnTo>
                  <a:lnTo>
                    <a:pt x="429575" y="294214"/>
                  </a:lnTo>
                  <a:lnTo>
                    <a:pt x="429575" y="297570"/>
                  </a:lnTo>
                  <a:lnTo>
                    <a:pt x="431253" y="297570"/>
                  </a:lnTo>
                  <a:lnTo>
                    <a:pt x="431253" y="303164"/>
                  </a:lnTo>
                  <a:lnTo>
                    <a:pt x="434609" y="308198"/>
                  </a:lnTo>
                  <a:lnTo>
                    <a:pt x="434609" y="312113"/>
                  </a:lnTo>
                  <a:lnTo>
                    <a:pt x="436847" y="315469"/>
                  </a:lnTo>
                  <a:lnTo>
                    <a:pt x="440203" y="321063"/>
                  </a:lnTo>
                  <a:lnTo>
                    <a:pt x="441881" y="321063"/>
                  </a:lnTo>
                  <a:lnTo>
                    <a:pt x="441881" y="326097"/>
                  </a:lnTo>
                  <a:lnTo>
                    <a:pt x="436847" y="326097"/>
                  </a:lnTo>
                  <a:lnTo>
                    <a:pt x="434609" y="327775"/>
                  </a:lnTo>
                  <a:lnTo>
                    <a:pt x="422304" y="327775"/>
                  </a:lnTo>
                  <a:lnTo>
                    <a:pt x="413354" y="330012"/>
                  </a:lnTo>
                  <a:lnTo>
                    <a:pt x="408320" y="330012"/>
                  </a:lnTo>
                  <a:lnTo>
                    <a:pt x="402727" y="331690"/>
                  </a:lnTo>
                  <a:lnTo>
                    <a:pt x="399371" y="333368"/>
                  </a:lnTo>
                  <a:lnTo>
                    <a:pt x="399371" y="338962"/>
                  </a:lnTo>
                  <a:lnTo>
                    <a:pt x="397693" y="340640"/>
                  </a:lnTo>
                  <a:lnTo>
                    <a:pt x="395455" y="342318"/>
                  </a:lnTo>
                  <a:lnTo>
                    <a:pt x="395455" y="343996"/>
                  </a:lnTo>
                  <a:lnTo>
                    <a:pt x="393777" y="343996"/>
                  </a:lnTo>
                  <a:lnTo>
                    <a:pt x="393777" y="345674"/>
                  </a:lnTo>
                  <a:lnTo>
                    <a:pt x="392099" y="345674"/>
                  </a:lnTo>
                  <a:lnTo>
                    <a:pt x="392099" y="347352"/>
                  </a:lnTo>
                  <a:lnTo>
                    <a:pt x="388743" y="347352"/>
                  </a:lnTo>
                  <a:lnTo>
                    <a:pt x="388743" y="349589"/>
                  </a:lnTo>
                  <a:lnTo>
                    <a:pt x="386506" y="351267"/>
                  </a:lnTo>
                  <a:lnTo>
                    <a:pt x="384828" y="351267"/>
                  </a:lnTo>
                  <a:lnTo>
                    <a:pt x="386506" y="352945"/>
                  </a:lnTo>
                  <a:lnTo>
                    <a:pt x="388743" y="352945"/>
                  </a:lnTo>
                  <a:lnTo>
                    <a:pt x="388743" y="356301"/>
                  </a:lnTo>
                  <a:lnTo>
                    <a:pt x="390421" y="356301"/>
                  </a:lnTo>
                  <a:lnTo>
                    <a:pt x="390421" y="363573"/>
                  </a:lnTo>
                  <a:lnTo>
                    <a:pt x="392099" y="363573"/>
                  </a:lnTo>
                  <a:lnTo>
                    <a:pt x="392099" y="367488"/>
                  </a:lnTo>
                  <a:lnTo>
                    <a:pt x="390421" y="367488"/>
                  </a:lnTo>
                  <a:lnTo>
                    <a:pt x="390421" y="369166"/>
                  </a:lnTo>
                  <a:lnTo>
                    <a:pt x="392099" y="369166"/>
                  </a:lnTo>
                  <a:lnTo>
                    <a:pt x="392099" y="370844"/>
                  </a:lnTo>
                  <a:lnTo>
                    <a:pt x="390421" y="370844"/>
                  </a:lnTo>
                  <a:lnTo>
                    <a:pt x="392099" y="370844"/>
                  </a:lnTo>
                  <a:lnTo>
                    <a:pt x="390421" y="370844"/>
                  </a:lnTo>
                  <a:lnTo>
                    <a:pt x="390421" y="375878"/>
                  </a:lnTo>
                  <a:lnTo>
                    <a:pt x="392099" y="375878"/>
                  </a:lnTo>
                  <a:lnTo>
                    <a:pt x="390421" y="378116"/>
                  </a:lnTo>
                  <a:lnTo>
                    <a:pt x="390421" y="379794"/>
                  </a:lnTo>
                  <a:lnTo>
                    <a:pt x="392099" y="379794"/>
                  </a:lnTo>
                  <a:lnTo>
                    <a:pt x="392099" y="383150"/>
                  </a:lnTo>
                  <a:lnTo>
                    <a:pt x="393777" y="384828"/>
                  </a:lnTo>
                  <a:lnTo>
                    <a:pt x="393777" y="387065"/>
                  </a:lnTo>
                  <a:lnTo>
                    <a:pt x="390421" y="387065"/>
                  </a:lnTo>
                  <a:lnTo>
                    <a:pt x="390421" y="390421"/>
                  </a:lnTo>
                  <a:lnTo>
                    <a:pt x="388743" y="390421"/>
                  </a:lnTo>
                  <a:lnTo>
                    <a:pt x="390421" y="392099"/>
                  </a:lnTo>
                  <a:lnTo>
                    <a:pt x="388743" y="392099"/>
                  </a:lnTo>
                  <a:lnTo>
                    <a:pt x="388743" y="401049"/>
                  </a:lnTo>
                  <a:lnTo>
                    <a:pt x="386506" y="401049"/>
                  </a:lnTo>
                  <a:lnTo>
                    <a:pt x="386506" y="404405"/>
                  </a:lnTo>
                  <a:lnTo>
                    <a:pt x="384828" y="404405"/>
                  </a:lnTo>
                  <a:lnTo>
                    <a:pt x="384828" y="408320"/>
                  </a:lnTo>
                  <a:lnTo>
                    <a:pt x="386506" y="408320"/>
                  </a:lnTo>
                  <a:lnTo>
                    <a:pt x="386506" y="413354"/>
                  </a:lnTo>
                  <a:lnTo>
                    <a:pt x="388743" y="413354"/>
                  </a:lnTo>
                  <a:lnTo>
                    <a:pt x="388743" y="415592"/>
                  </a:lnTo>
                  <a:lnTo>
                    <a:pt x="390421" y="415592"/>
                  </a:lnTo>
                  <a:lnTo>
                    <a:pt x="390421" y="417270"/>
                  </a:lnTo>
                  <a:lnTo>
                    <a:pt x="393777" y="417270"/>
                  </a:lnTo>
                  <a:lnTo>
                    <a:pt x="393777" y="418948"/>
                  </a:lnTo>
                  <a:lnTo>
                    <a:pt x="395455" y="418948"/>
                  </a:lnTo>
                  <a:lnTo>
                    <a:pt x="395455" y="420626"/>
                  </a:lnTo>
                  <a:lnTo>
                    <a:pt x="397693" y="420626"/>
                  </a:lnTo>
                  <a:lnTo>
                    <a:pt x="397693" y="422304"/>
                  </a:lnTo>
                  <a:lnTo>
                    <a:pt x="399371" y="422304"/>
                  </a:lnTo>
                  <a:lnTo>
                    <a:pt x="399371" y="424541"/>
                  </a:lnTo>
                  <a:lnTo>
                    <a:pt x="401049" y="424541"/>
                  </a:lnTo>
                  <a:lnTo>
                    <a:pt x="401049" y="427897"/>
                  </a:lnTo>
                  <a:lnTo>
                    <a:pt x="411676" y="427897"/>
                  </a:lnTo>
                  <a:lnTo>
                    <a:pt x="411676" y="422304"/>
                  </a:lnTo>
                  <a:lnTo>
                    <a:pt x="415032" y="422304"/>
                  </a:lnTo>
                  <a:lnTo>
                    <a:pt x="415032" y="424541"/>
                  </a:lnTo>
                  <a:lnTo>
                    <a:pt x="417270" y="424541"/>
                  </a:lnTo>
                  <a:lnTo>
                    <a:pt x="417270" y="422304"/>
                  </a:lnTo>
                  <a:lnTo>
                    <a:pt x="418948" y="422304"/>
                  </a:lnTo>
                  <a:lnTo>
                    <a:pt x="418948" y="453068"/>
                  </a:lnTo>
                  <a:lnTo>
                    <a:pt x="415032" y="45306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C66D3950-542B-C700-5084-E146E69A5D3C}"/>
                </a:ext>
              </a:extLst>
            </p:cNvPr>
            <p:cNvSpPr/>
            <p:nvPr/>
          </p:nvSpPr>
          <p:spPr>
            <a:xfrm>
              <a:off x="4398425" y="4013453"/>
              <a:ext cx="144310" cy="153819"/>
            </a:xfrm>
            <a:custGeom>
              <a:avLst/>
              <a:gdLst>
                <a:gd name="csX0" fmla="*/ 24611 w 144310"/>
                <a:gd name="csY0" fmla="*/ 153819 h 153819"/>
                <a:gd name="csX1" fmla="*/ 22933 w 144310"/>
                <a:gd name="csY1" fmla="*/ 153819 h 153819"/>
                <a:gd name="csX2" fmla="*/ 22933 w 144310"/>
                <a:gd name="csY2" fmla="*/ 135920 h 153819"/>
                <a:gd name="csX3" fmla="*/ 26289 w 144310"/>
                <a:gd name="csY3" fmla="*/ 135920 h 153819"/>
                <a:gd name="csX4" fmla="*/ 26289 w 144310"/>
                <a:gd name="csY4" fmla="*/ 130327 h 153819"/>
                <a:gd name="csX5" fmla="*/ 26289 w 144310"/>
                <a:gd name="csY5" fmla="*/ 132005 h 153819"/>
                <a:gd name="csX6" fmla="*/ 26289 w 144310"/>
                <a:gd name="csY6" fmla="*/ 126971 h 153819"/>
                <a:gd name="csX7" fmla="*/ 28526 w 144310"/>
                <a:gd name="csY7" fmla="*/ 126971 h 153819"/>
                <a:gd name="csX8" fmla="*/ 28526 w 144310"/>
                <a:gd name="csY8" fmla="*/ 125293 h 153819"/>
                <a:gd name="csX9" fmla="*/ 28526 w 144310"/>
                <a:gd name="csY9" fmla="*/ 125293 h 153819"/>
                <a:gd name="csX10" fmla="*/ 28526 w 144310"/>
                <a:gd name="csY10" fmla="*/ 123055 h 153819"/>
                <a:gd name="csX11" fmla="*/ 26289 w 144310"/>
                <a:gd name="csY11" fmla="*/ 123055 h 153819"/>
                <a:gd name="csX12" fmla="*/ 26289 w 144310"/>
                <a:gd name="csY12" fmla="*/ 119699 h 153819"/>
                <a:gd name="csX13" fmla="*/ 24611 w 144310"/>
                <a:gd name="csY13" fmla="*/ 119699 h 153819"/>
                <a:gd name="csX14" fmla="*/ 24611 w 144310"/>
                <a:gd name="csY14" fmla="*/ 118021 h 153819"/>
                <a:gd name="csX15" fmla="*/ 22933 w 144310"/>
                <a:gd name="csY15" fmla="*/ 118021 h 153819"/>
                <a:gd name="csX16" fmla="*/ 22933 w 144310"/>
                <a:gd name="csY16" fmla="*/ 116343 h 153819"/>
                <a:gd name="csX17" fmla="*/ 17339 w 144310"/>
                <a:gd name="csY17" fmla="*/ 116343 h 153819"/>
                <a:gd name="csX18" fmla="*/ 17339 w 144310"/>
                <a:gd name="csY18" fmla="*/ 112428 h 153819"/>
                <a:gd name="csX19" fmla="*/ 15662 w 144310"/>
                <a:gd name="csY19" fmla="*/ 112428 h 153819"/>
                <a:gd name="csX20" fmla="*/ 15662 w 144310"/>
                <a:gd name="csY20" fmla="*/ 110750 h 153819"/>
                <a:gd name="csX21" fmla="*/ 15662 w 144310"/>
                <a:gd name="csY21" fmla="*/ 110750 h 153819"/>
                <a:gd name="csX22" fmla="*/ 15662 w 144310"/>
                <a:gd name="csY22" fmla="*/ 107394 h 153819"/>
                <a:gd name="csX23" fmla="*/ 6712 w 144310"/>
                <a:gd name="csY23" fmla="*/ 107394 h 153819"/>
                <a:gd name="csX24" fmla="*/ 6712 w 144310"/>
                <a:gd name="csY24" fmla="*/ 105156 h 153819"/>
                <a:gd name="csX25" fmla="*/ 3356 w 144310"/>
                <a:gd name="csY25" fmla="*/ 105156 h 153819"/>
                <a:gd name="csX26" fmla="*/ 3356 w 144310"/>
                <a:gd name="csY26" fmla="*/ 101800 h 153819"/>
                <a:gd name="csX27" fmla="*/ 1678 w 144310"/>
                <a:gd name="csY27" fmla="*/ 101800 h 153819"/>
                <a:gd name="csX28" fmla="*/ 1678 w 144310"/>
                <a:gd name="csY28" fmla="*/ 103478 h 153819"/>
                <a:gd name="csX29" fmla="*/ 0 w 144310"/>
                <a:gd name="csY29" fmla="*/ 103478 h 153819"/>
                <a:gd name="csX30" fmla="*/ 0 w 144310"/>
                <a:gd name="csY30" fmla="*/ 101800 h 153819"/>
                <a:gd name="csX31" fmla="*/ 0 w 144310"/>
                <a:gd name="csY31" fmla="*/ 101800 h 153819"/>
                <a:gd name="csX32" fmla="*/ 0 w 144310"/>
                <a:gd name="csY32" fmla="*/ 100122 h 153819"/>
                <a:gd name="csX33" fmla="*/ 1678 w 144310"/>
                <a:gd name="csY33" fmla="*/ 100122 h 153819"/>
                <a:gd name="csX34" fmla="*/ 1678 w 144310"/>
                <a:gd name="csY34" fmla="*/ 98444 h 153819"/>
                <a:gd name="csX35" fmla="*/ 3356 w 144310"/>
                <a:gd name="csY35" fmla="*/ 98444 h 153819"/>
                <a:gd name="csX36" fmla="*/ 3356 w 144310"/>
                <a:gd name="csY36" fmla="*/ 96766 h 153819"/>
                <a:gd name="csX37" fmla="*/ 5034 w 144310"/>
                <a:gd name="csY37" fmla="*/ 96766 h 153819"/>
                <a:gd name="csX38" fmla="*/ 5034 w 144310"/>
                <a:gd name="csY38" fmla="*/ 83901 h 153819"/>
                <a:gd name="csX39" fmla="*/ 3356 w 144310"/>
                <a:gd name="csY39" fmla="*/ 83901 h 153819"/>
                <a:gd name="csX40" fmla="*/ 3356 w 144310"/>
                <a:gd name="csY40" fmla="*/ 76630 h 153819"/>
                <a:gd name="csX41" fmla="*/ 1678 w 144310"/>
                <a:gd name="csY41" fmla="*/ 76630 h 153819"/>
                <a:gd name="csX42" fmla="*/ 8949 w 144310"/>
                <a:gd name="csY42" fmla="*/ 76630 h 153819"/>
                <a:gd name="csX43" fmla="*/ 8949 w 144310"/>
                <a:gd name="csY43" fmla="*/ 74952 h 153819"/>
                <a:gd name="csX44" fmla="*/ 10627 w 144310"/>
                <a:gd name="csY44" fmla="*/ 74952 h 153819"/>
                <a:gd name="csX45" fmla="*/ 10627 w 144310"/>
                <a:gd name="csY45" fmla="*/ 66002 h 153819"/>
                <a:gd name="csX46" fmla="*/ 13984 w 144310"/>
                <a:gd name="csY46" fmla="*/ 66002 h 153819"/>
                <a:gd name="csX47" fmla="*/ 13984 w 144310"/>
                <a:gd name="csY47" fmla="*/ 64324 h 153819"/>
                <a:gd name="csX48" fmla="*/ 12306 w 144310"/>
                <a:gd name="csY48" fmla="*/ 64324 h 153819"/>
                <a:gd name="csX49" fmla="*/ 12306 w 144310"/>
                <a:gd name="csY49" fmla="*/ 62646 h 153819"/>
                <a:gd name="csX50" fmla="*/ 8949 w 144310"/>
                <a:gd name="csY50" fmla="*/ 62646 h 153819"/>
                <a:gd name="csX51" fmla="*/ 8949 w 144310"/>
                <a:gd name="csY51" fmla="*/ 60968 h 153819"/>
                <a:gd name="csX52" fmla="*/ 6712 w 144310"/>
                <a:gd name="csY52" fmla="*/ 60968 h 153819"/>
                <a:gd name="csX53" fmla="*/ 6712 w 144310"/>
                <a:gd name="csY53" fmla="*/ 59290 h 153819"/>
                <a:gd name="csX54" fmla="*/ 8949 w 144310"/>
                <a:gd name="csY54" fmla="*/ 59290 h 153819"/>
                <a:gd name="csX55" fmla="*/ 8949 w 144310"/>
                <a:gd name="csY55" fmla="*/ 57053 h 153819"/>
                <a:gd name="csX56" fmla="*/ 6712 w 144310"/>
                <a:gd name="csY56" fmla="*/ 57053 h 153819"/>
                <a:gd name="csX57" fmla="*/ 8949 w 144310"/>
                <a:gd name="csY57" fmla="*/ 57053 h 153819"/>
                <a:gd name="csX58" fmla="*/ 6712 w 144310"/>
                <a:gd name="csY58" fmla="*/ 57053 h 153819"/>
                <a:gd name="csX59" fmla="*/ 6712 w 144310"/>
                <a:gd name="csY59" fmla="*/ 55375 h 153819"/>
                <a:gd name="csX60" fmla="*/ 8949 w 144310"/>
                <a:gd name="csY60" fmla="*/ 55375 h 153819"/>
                <a:gd name="csX61" fmla="*/ 8949 w 144310"/>
                <a:gd name="csY61" fmla="*/ 53697 h 153819"/>
                <a:gd name="csX62" fmla="*/ 15662 w 144310"/>
                <a:gd name="csY62" fmla="*/ 53697 h 153819"/>
                <a:gd name="csX63" fmla="*/ 15662 w 144310"/>
                <a:gd name="csY63" fmla="*/ 55375 h 153819"/>
                <a:gd name="csX64" fmla="*/ 17339 w 144310"/>
                <a:gd name="csY64" fmla="*/ 55375 h 153819"/>
                <a:gd name="csX65" fmla="*/ 17339 w 144310"/>
                <a:gd name="csY65" fmla="*/ 57053 h 153819"/>
                <a:gd name="csX66" fmla="*/ 21255 w 144310"/>
                <a:gd name="csY66" fmla="*/ 57053 h 153819"/>
                <a:gd name="csX67" fmla="*/ 21255 w 144310"/>
                <a:gd name="csY67" fmla="*/ 50341 h 153819"/>
                <a:gd name="csX68" fmla="*/ 19577 w 144310"/>
                <a:gd name="csY68" fmla="*/ 50341 h 153819"/>
                <a:gd name="csX69" fmla="*/ 17339 w 144310"/>
                <a:gd name="csY69" fmla="*/ 48103 h 153819"/>
                <a:gd name="csX70" fmla="*/ 13984 w 144310"/>
                <a:gd name="csY70" fmla="*/ 48103 h 153819"/>
                <a:gd name="csX71" fmla="*/ 13984 w 144310"/>
                <a:gd name="csY71" fmla="*/ 44747 h 153819"/>
                <a:gd name="csX72" fmla="*/ 13984 w 144310"/>
                <a:gd name="csY72" fmla="*/ 44747 h 153819"/>
                <a:gd name="csX73" fmla="*/ 13984 w 144310"/>
                <a:gd name="csY73" fmla="*/ 41391 h 153819"/>
                <a:gd name="csX74" fmla="*/ 19577 w 144310"/>
                <a:gd name="csY74" fmla="*/ 41391 h 153819"/>
                <a:gd name="csX75" fmla="*/ 19577 w 144310"/>
                <a:gd name="csY75" fmla="*/ 39713 h 153819"/>
                <a:gd name="csX76" fmla="*/ 17339 w 144310"/>
                <a:gd name="csY76" fmla="*/ 39713 h 153819"/>
                <a:gd name="csX77" fmla="*/ 17339 w 144310"/>
                <a:gd name="csY77" fmla="*/ 37476 h 153819"/>
                <a:gd name="csX78" fmla="*/ 15662 w 144310"/>
                <a:gd name="csY78" fmla="*/ 37476 h 153819"/>
                <a:gd name="csX79" fmla="*/ 15662 w 144310"/>
                <a:gd name="csY79" fmla="*/ 32442 h 153819"/>
                <a:gd name="csX80" fmla="*/ 10627 w 144310"/>
                <a:gd name="csY80" fmla="*/ 32442 h 153819"/>
                <a:gd name="csX81" fmla="*/ 10627 w 144310"/>
                <a:gd name="csY81" fmla="*/ 19577 h 153819"/>
                <a:gd name="csX82" fmla="*/ 8949 w 144310"/>
                <a:gd name="csY82" fmla="*/ 19577 h 153819"/>
                <a:gd name="csX83" fmla="*/ 8949 w 144310"/>
                <a:gd name="csY83" fmla="*/ 17899 h 153819"/>
                <a:gd name="csX84" fmla="*/ 10627 w 144310"/>
                <a:gd name="csY84" fmla="*/ 17899 h 153819"/>
                <a:gd name="csX85" fmla="*/ 10627 w 144310"/>
                <a:gd name="csY85" fmla="*/ 16221 h 153819"/>
                <a:gd name="csX86" fmla="*/ 12306 w 144310"/>
                <a:gd name="csY86" fmla="*/ 16221 h 153819"/>
                <a:gd name="csX87" fmla="*/ 12306 w 144310"/>
                <a:gd name="csY87" fmla="*/ 14543 h 153819"/>
                <a:gd name="csX88" fmla="*/ 13984 w 144310"/>
                <a:gd name="csY88" fmla="*/ 14543 h 153819"/>
                <a:gd name="csX89" fmla="*/ 15662 w 144310"/>
                <a:gd name="csY89" fmla="*/ 12865 h 153819"/>
                <a:gd name="csX90" fmla="*/ 17339 w 144310"/>
                <a:gd name="csY90" fmla="*/ 12865 h 153819"/>
                <a:gd name="csX91" fmla="*/ 17339 w 144310"/>
                <a:gd name="csY91" fmla="*/ 8949 h 153819"/>
                <a:gd name="csX92" fmla="*/ 21255 w 144310"/>
                <a:gd name="csY92" fmla="*/ 8949 h 153819"/>
                <a:gd name="csX93" fmla="*/ 21255 w 144310"/>
                <a:gd name="csY93" fmla="*/ 7271 h 153819"/>
                <a:gd name="csX94" fmla="*/ 26289 w 144310"/>
                <a:gd name="csY94" fmla="*/ 7271 h 153819"/>
                <a:gd name="csX95" fmla="*/ 26289 w 144310"/>
                <a:gd name="csY95" fmla="*/ 8949 h 153819"/>
                <a:gd name="csX96" fmla="*/ 28526 w 144310"/>
                <a:gd name="csY96" fmla="*/ 8949 h 153819"/>
                <a:gd name="csX97" fmla="*/ 28526 w 144310"/>
                <a:gd name="csY97" fmla="*/ 11187 h 153819"/>
                <a:gd name="csX98" fmla="*/ 33561 w 144310"/>
                <a:gd name="csY98" fmla="*/ 11187 h 153819"/>
                <a:gd name="csX99" fmla="*/ 33561 w 144310"/>
                <a:gd name="csY99" fmla="*/ 12865 h 153819"/>
                <a:gd name="csX100" fmla="*/ 35239 w 144310"/>
                <a:gd name="csY100" fmla="*/ 12865 h 153819"/>
                <a:gd name="csX101" fmla="*/ 35239 w 144310"/>
                <a:gd name="csY101" fmla="*/ 11187 h 153819"/>
                <a:gd name="csX102" fmla="*/ 39154 w 144310"/>
                <a:gd name="csY102" fmla="*/ 11187 h 153819"/>
                <a:gd name="csX103" fmla="*/ 39154 w 144310"/>
                <a:gd name="csY103" fmla="*/ 8949 h 153819"/>
                <a:gd name="csX104" fmla="*/ 45866 w 144310"/>
                <a:gd name="csY104" fmla="*/ 8949 h 153819"/>
                <a:gd name="csX105" fmla="*/ 44188 w 144310"/>
                <a:gd name="csY105" fmla="*/ 8949 h 153819"/>
                <a:gd name="csX106" fmla="*/ 45866 w 144310"/>
                <a:gd name="csY106" fmla="*/ 8949 h 153819"/>
                <a:gd name="csX107" fmla="*/ 45866 w 144310"/>
                <a:gd name="csY107" fmla="*/ 7271 h 153819"/>
                <a:gd name="csX108" fmla="*/ 44188 w 144310"/>
                <a:gd name="csY108" fmla="*/ 7271 h 153819"/>
                <a:gd name="csX109" fmla="*/ 44188 w 144310"/>
                <a:gd name="csY109" fmla="*/ 2238 h 153819"/>
                <a:gd name="csX110" fmla="*/ 45866 w 144310"/>
                <a:gd name="csY110" fmla="*/ 2238 h 153819"/>
                <a:gd name="csX111" fmla="*/ 45866 w 144310"/>
                <a:gd name="csY111" fmla="*/ 3915 h 153819"/>
                <a:gd name="csX112" fmla="*/ 51460 w 144310"/>
                <a:gd name="csY112" fmla="*/ 3915 h 153819"/>
                <a:gd name="csX113" fmla="*/ 51460 w 144310"/>
                <a:gd name="csY113" fmla="*/ 0 h 153819"/>
                <a:gd name="csX114" fmla="*/ 54816 w 144310"/>
                <a:gd name="csY114" fmla="*/ 0 h 153819"/>
                <a:gd name="csX115" fmla="*/ 54816 w 144310"/>
                <a:gd name="csY115" fmla="*/ 2238 h 153819"/>
                <a:gd name="csX116" fmla="*/ 57053 w 144310"/>
                <a:gd name="csY116" fmla="*/ 2238 h 153819"/>
                <a:gd name="csX117" fmla="*/ 57053 w 144310"/>
                <a:gd name="csY117" fmla="*/ 3915 h 153819"/>
                <a:gd name="csX118" fmla="*/ 54816 w 144310"/>
                <a:gd name="csY118" fmla="*/ 3915 h 153819"/>
                <a:gd name="csX119" fmla="*/ 54816 w 144310"/>
                <a:gd name="csY119" fmla="*/ 5593 h 153819"/>
                <a:gd name="csX120" fmla="*/ 57053 w 144310"/>
                <a:gd name="csY120" fmla="*/ 5593 h 153819"/>
                <a:gd name="csX121" fmla="*/ 57053 w 144310"/>
                <a:gd name="csY121" fmla="*/ 11187 h 153819"/>
                <a:gd name="csX122" fmla="*/ 57053 w 144310"/>
                <a:gd name="csY122" fmla="*/ 11187 h 153819"/>
                <a:gd name="csX123" fmla="*/ 57053 w 144310"/>
                <a:gd name="csY123" fmla="*/ 12865 h 153819"/>
                <a:gd name="csX124" fmla="*/ 62087 w 144310"/>
                <a:gd name="csY124" fmla="*/ 12865 h 153819"/>
                <a:gd name="csX125" fmla="*/ 62087 w 144310"/>
                <a:gd name="csY125" fmla="*/ 11187 h 153819"/>
                <a:gd name="csX126" fmla="*/ 63765 w 144310"/>
                <a:gd name="csY126" fmla="*/ 11187 h 153819"/>
                <a:gd name="csX127" fmla="*/ 63765 w 144310"/>
                <a:gd name="csY127" fmla="*/ 8949 h 153819"/>
                <a:gd name="csX128" fmla="*/ 66002 w 144310"/>
                <a:gd name="csY128" fmla="*/ 8949 h 153819"/>
                <a:gd name="csX129" fmla="*/ 66002 w 144310"/>
                <a:gd name="csY129" fmla="*/ 7271 h 153819"/>
                <a:gd name="csX130" fmla="*/ 72715 w 144310"/>
                <a:gd name="csY130" fmla="*/ 7271 h 153819"/>
                <a:gd name="csX131" fmla="*/ 72715 w 144310"/>
                <a:gd name="csY131" fmla="*/ 8949 h 153819"/>
                <a:gd name="csX132" fmla="*/ 74393 w 144310"/>
                <a:gd name="csY132" fmla="*/ 8949 h 153819"/>
                <a:gd name="csX133" fmla="*/ 74393 w 144310"/>
                <a:gd name="csY133" fmla="*/ 11187 h 153819"/>
                <a:gd name="csX134" fmla="*/ 81664 w 144310"/>
                <a:gd name="csY134" fmla="*/ 11187 h 153819"/>
                <a:gd name="csX135" fmla="*/ 81664 w 144310"/>
                <a:gd name="csY135" fmla="*/ 12865 h 153819"/>
                <a:gd name="csX136" fmla="*/ 83342 w 144310"/>
                <a:gd name="csY136" fmla="*/ 12865 h 153819"/>
                <a:gd name="csX137" fmla="*/ 83342 w 144310"/>
                <a:gd name="csY137" fmla="*/ 14543 h 153819"/>
                <a:gd name="csX138" fmla="*/ 81664 w 144310"/>
                <a:gd name="csY138" fmla="*/ 14543 h 153819"/>
                <a:gd name="csX139" fmla="*/ 81664 w 144310"/>
                <a:gd name="csY139" fmla="*/ 16221 h 153819"/>
                <a:gd name="csX140" fmla="*/ 85579 w 144310"/>
                <a:gd name="csY140" fmla="*/ 16221 h 153819"/>
                <a:gd name="csX141" fmla="*/ 85579 w 144310"/>
                <a:gd name="csY141" fmla="*/ 17899 h 153819"/>
                <a:gd name="csX142" fmla="*/ 85579 w 144310"/>
                <a:gd name="csY142" fmla="*/ 17899 h 153819"/>
                <a:gd name="csX143" fmla="*/ 85579 w 144310"/>
                <a:gd name="csY143" fmla="*/ 21815 h 153819"/>
                <a:gd name="csX144" fmla="*/ 88935 w 144310"/>
                <a:gd name="csY144" fmla="*/ 21815 h 153819"/>
                <a:gd name="csX145" fmla="*/ 88935 w 144310"/>
                <a:gd name="csY145" fmla="*/ 23492 h 153819"/>
                <a:gd name="csX146" fmla="*/ 90614 w 144310"/>
                <a:gd name="csY146" fmla="*/ 23492 h 153819"/>
                <a:gd name="csX147" fmla="*/ 90614 w 144310"/>
                <a:gd name="csY147" fmla="*/ 25170 h 153819"/>
                <a:gd name="csX148" fmla="*/ 94529 w 144310"/>
                <a:gd name="csY148" fmla="*/ 25170 h 153819"/>
                <a:gd name="csX149" fmla="*/ 94529 w 144310"/>
                <a:gd name="csY149" fmla="*/ 23492 h 153819"/>
                <a:gd name="csX150" fmla="*/ 96207 w 144310"/>
                <a:gd name="csY150" fmla="*/ 23492 h 153819"/>
                <a:gd name="csX151" fmla="*/ 96207 w 144310"/>
                <a:gd name="csY151" fmla="*/ 26848 h 153819"/>
                <a:gd name="csX152" fmla="*/ 99563 w 144310"/>
                <a:gd name="csY152" fmla="*/ 26848 h 153819"/>
                <a:gd name="csX153" fmla="*/ 99563 w 144310"/>
                <a:gd name="csY153" fmla="*/ 28526 h 153819"/>
                <a:gd name="csX154" fmla="*/ 101241 w 144310"/>
                <a:gd name="csY154" fmla="*/ 28526 h 153819"/>
                <a:gd name="csX155" fmla="*/ 101241 w 144310"/>
                <a:gd name="csY155" fmla="*/ 23492 h 153819"/>
                <a:gd name="csX156" fmla="*/ 105156 w 144310"/>
                <a:gd name="csY156" fmla="*/ 23492 h 153819"/>
                <a:gd name="csX157" fmla="*/ 105156 w 144310"/>
                <a:gd name="csY157" fmla="*/ 21815 h 153819"/>
                <a:gd name="csX158" fmla="*/ 106834 w 144310"/>
                <a:gd name="csY158" fmla="*/ 23492 h 153819"/>
                <a:gd name="csX159" fmla="*/ 106834 w 144310"/>
                <a:gd name="csY159" fmla="*/ 21815 h 153819"/>
                <a:gd name="csX160" fmla="*/ 111869 w 144310"/>
                <a:gd name="csY160" fmla="*/ 21815 h 153819"/>
                <a:gd name="csX161" fmla="*/ 114106 w 144310"/>
                <a:gd name="csY161" fmla="*/ 19577 h 153819"/>
                <a:gd name="csX162" fmla="*/ 123055 w 144310"/>
                <a:gd name="csY162" fmla="*/ 19577 h 153819"/>
                <a:gd name="csX163" fmla="*/ 123055 w 144310"/>
                <a:gd name="csY163" fmla="*/ 21815 h 153819"/>
                <a:gd name="csX164" fmla="*/ 129768 w 144310"/>
                <a:gd name="csY164" fmla="*/ 21815 h 153819"/>
                <a:gd name="csX165" fmla="*/ 129768 w 144310"/>
                <a:gd name="csY165" fmla="*/ 25170 h 153819"/>
                <a:gd name="csX166" fmla="*/ 131446 w 144310"/>
                <a:gd name="csY166" fmla="*/ 25170 h 153819"/>
                <a:gd name="csX167" fmla="*/ 131446 w 144310"/>
                <a:gd name="csY167" fmla="*/ 23492 h 153819"/>
                <a:gd name="csX168" fmla="*/ 133683 w 144310"/>
                <a:gd name="csY168" fmla="*/ 25170 h 153819"/>
                <a:gd name="csX169" fmla="*/ 133683 w 144310"/>
                <a:gd name="csY169" fmla="*/ 28526 h 153819"/>
                <a:gd name="csX170" fmla="*/ 135361 w 144310"/>
                <a:gd name="csY170" fmla="*/ 28526 h 153819"/>
                <a:gd name="csX171" fmla="*/ 135361 w 144310"/>
                <a:gd name="csY171" fmla="*/ 30764 h 153819"/>
                <a:gd name="csX172" fmla="*/ 140395 w 144310"/>
                <a:gd name="csY172" fmla="*/ 30764 h 153819"/>
                <a:gd name="csX173" fmla="*/ 140395 w 144310"/>
                <a:gd name="csY173" fmla="*/ 34120 h 153819"/>
                <a:gd name="csX174" fmla="*/ 138717 w 144310"/>
                <a:gd name="csY174" fmla="*/ 34120 h 153819"/>
                <a:gd name="csX175" fmla="*/ 138717 w 144310"/>
                <a:gd name="csY175" fmla="*/ 35798 h 153819"/>
                <a:gd name="csX176" fmla="*/ 140395 w 144310"/>
                <a:gd name="csY176" fmla="*/ 35798 h 153819"/>
                <a:gd name="csX177" fmla="*/ 138717 w 144310"/>
                <a:gd name="csY177" fmla="*/ 35798 h 153819"/>
                <a:gd name="csX178" fmla="*/ 138717 w 144310"/>
                <a:gd name="csY178" fmla="*/ 39713 h 153819"/>
                <a:gd name="csX179" fmla="*/ 137039 w 144310"/>
                <a:gd name="csY179" fmla="*/ 39713 h 153819"/>
                <a:gd name="csX180" fmla="*/ 137039 w 144310"/>
                <a:gd name="csY180" fmla="*/ 41391 h 153819"/>
                <a:gd name="csX181" fmla="*/ 140395 w 144310"/>
                <a:gd name="csY181" fmla="*/ 41391 h 153819"/>
                <a:gd name="csX182" fmla="*/ 140395 w 144310"/>
                <a:gd name="csY182" fmla="*/ 46425 h 153819"/>
                <a:gd name="csX183" fmla="*/ 142632 w 144310"/>
                <a:gd name="csY183" fmla="*/ 46425 h 153819"/>
                <a:gd name="csX184" fmla="*/ 140395 w 144310"/>
                <a:gd name="csY184" fmla="*/ 46425 h 153819"/>
                <a:gd name="csX185" fmla="*/ 142632 w 144310"/>
                <a:gd name="csY185" fmla="*/ 46425 h 153819"/>
                <a:gd name="csX186" fmla="*/ 142632 w 144310"/>
                <a:gd name="csY186" fmla="*/ 53697 h 153819"/>
                <a:gd name="csX187" fmla="*/ 144310 w 144310"/>
                <a:gd name="csY187" fmla="*/ 57053 h 153819"/>
                <a:gd name="csX188" fmla="*/ 144310 w 144310"/>
                <a:gd name="csY188" fmla="*/ 62646 h 153819"/>
                <a:gd name="csX189" fmla="*/ 140395 w 144310"/>
                <a:gd name="csY189" fmla="*/ 62646 h 153819"/>
                <a:gd name="csX190" fmla="*/ 142632 w 144310"/>
                <a:gd name="csY190" fmla="*/ 64324 h 153819"/>
                <a:gd name="csX191" fmla="*/ 140395 w 144310"/>
                <a:gd name="csY191" fmla="*/ 66002 h 153819"/>
                <a:gd name="csX192" fmla="*/ 138717 w 144310"/>
                <a:gd name="csY192" fmla="*/ 66002 h 153819"/>
                <a:gd name="csX193" fmla="*/ 138717 w 144310"/>
                <a:gd name="csY193" fmla="*/ 68240 h 153819"/>
                <a:gd name="csX194" fmla="*/ 137039 w 144310"/>
                <a:gd name="csY194" fmla="*/ 68240 h 153819"/>
                <a:gd name="csX195" fmla="*/ 137039 w 144310"/>
                <a:gd name="csY195" fmla="*/ 69918 h 153819"/>
                <a:gd name="csX196" fmla="*/ 135361 w 144310"/>
                <a:gd name="csY196" fmla="*/ 71596 h 153819"/>
                <a:gd name="csX197" fmla="*/ 135361 w 144310"/>
                <a:gd name="csY197" fmla="*/ 74952 h 153819"/>
                <a:gd name="csX198" fmla="*/ 133683 w 144310"/>
                <a:gd name="csY198" fmla="*/ 74952 h 153819"/>
                <a:gd name="csX199" fmla="*/ 133683 w 144310"/>
                <a:gd name="csY199" fmla="*/ 85579 h 153819"/>
                <a:gd name="csX200" fmla="*/ 131446 w 144310"/>
                <a:gd name="csY200" fmla="*/ 87817 h 153819"/>
                <a:gd name="csX201" fmla="*/ 131446 w 144310"/>
                <a:gd name="csY201" fmla="*/ 89495 h 153819"/>
                <a:gd name="csX202" fmla="*/ 129768 w 144310"/>
                <a:gd name="csY202" fmla="*/ 89495 h 153819"/>
                <a:gd name="csX203" fmla="*/ 128089 w 144310"/>
                <a:gd name="csY203" fmla="*/ 92851 h 153819"/>
                <a:gd name="csX204" fmla="*/ 126411 w 144310"/>
                <a:gd name="csY204" fmla="*/ 94529 h 153819"/>
                <a:gd name="csX205" fmla="*/ 126411 w 144310"/>
                <a:gd name="csY205" fmla="*/ 96766 h 153819"/>
                <a:gd name="csX206" fmla="*/ 128089 w 144310"/>
                <a:gd name="csY206" fmla="*/ 96766 h 153819"/>
                <a:gd name="csX207" fmla="*/ 128089 w 144310"/>
                <a:gd name="csY207" fmla="*/ 98444 h 153819"/>
                <a:gd name="csX208" fmla="*/ 126411 w 144310"/>
                <a:gd name="csY208" fmla="*/ 98444 h 153819"/>
                <a:gd name="csX209" fmla="*/ 126411 w 144310"/>
                <a:gd name="csY209" fmla="*/ 101800 h 153819"/>
                <a:gd name="csX210" fmla="*/ 128089 w 144310"/>
                <a:gd name="csY210" fmla="*/ 103478 h 153819"/>
                <a:gd name="csX211" fmla="*/ 128089 w 144310"/>
                <a:gd name="csY211" fmla="*/ 109072 h 153819"/>
                <a:gd name="csX212" fmla="*/ 129768 w 144310"/>
                <a:gd name="csY212" fmla="*/ 110750 h 153819"/>
                <a:gd name="csX213" fmla="*/ 129768 w 144310"/>
                <a:gd name="csY213" fmla="*/ 116343 h 153819"/>
                <a:gd name="csX214" fmla="*/ 131446 w 144310"/>
                <a:gd name="csY214" fmla="*/ 118021 h 153819"/>
                <a:gd name="csX215" fmla="*/ 131446 w 144310"/>
                <a:gd name="csY215" fmla="*/ 121377 h 153819"/>
                <a:gd name="csX216" fmla="*/ 133683 w 144310"/>
                <a:gd name="csY216" fmla="*/ 121377 h 153819"/>
                <a:gd name="csX217" fmla="*/ 133683 w 144310"/>
                <a:gd name="csY217" fmla="*/ 123055 h 153819"/>
                <a:gd name="csX218" fmla="*/ 137039 w 144310"/>
                <a:gd name="csY218" fmla="*/ 123055 h 153819"/>
                <a:gd name="csX219" fmla="*/ 137039 w 144310"/>
                <a:gd name="csY219" fmla="*/ 128649 h 153819"/>
                <a:gd name="csX220" fmla="*/ 138717 w 144310"/>
                <a:gd name="csY220" fmla="*/ 128649 h 153819"/>
                <a:gd name="csX221" fmla="*/ 138717 w 144310"/>
                <a:gd name="csY221" fmla="*/ 130327 h 153819"/>
                <a:gd name="csX222" fmla="*/ 137039 w 144310"/>
                <a:gd name="csY222" fmla="*/ 130327 h 153819"/>
                <a:gd name="csX223" fmla="*/ 137039 w 144310"/>
                <a:gd name="csY223" fmla="*/ 135920 h 153819"/>
                <a:gd name="csX224" fmla="*/ 135361 w 144310"/>
                <a:gd name="csY224" fmla="*/ 133683 h 153819"/>
                <a:gd name="csX225" fmla="*/ 133683 w 144310"/>
                <a:gd name="csY225" fmla="*/ 133683 h 153819"/>
                <a:gd name="csX226" fmla="*/ 128089 w 144310"/>
                <a:gd name="csY226" fmla="*/ 135920 h 153819"/>
                <a:gd name="csX227" fmla="*/ 128089 w 144310"/>
                <a:gd name="csY227" fmla="*/ 130327 h 153819"/>
                <a:gd name="csX228" fmla="*/ 124733 w 144310"/>
                <a:gd name="csY228" fmla="*/ 130327 h 153819"/>
                <a:gd name="csX229" fmla="*/ 124733 w 144310"/>
                <a:gd name="csY229" fmla="*/ 135920 h 153819"/>
                <a:gd name="csX230" fmla="*/ 123055 w 144310"/>
                <a:gd name="csY230" fmla="*/ 135920 h 153819"/>
                <a:gd name="csX231" fmla="*/ 120818 w 144310"/>
                <a:gd name="csY231" fmla="*/ 133683 h 153819"/>
                <a:gd name="csX232" fmla="*/ 114106 w 144310"/>
                <a:gd name="csY232" fmla="*/ 133683 h 153819"/>
                <a:gd name="csX233" fmla="*/ 115784 w 144310"/>
                <a:gd name="csY233" fmla="*/ 133683 h 153819"/>
                <a:gd name="csX234" fmla="*/ 110191 w 144310"/>
                <a:gd name="csY234" fmla="*/ 133683 h 153819"/>
                <a:gd name="csX235" fmla="*/ 110191 w 144310"/>
                <a:gd name="csY235" fmla="*/ 132005 h 153819"/>
                <a:gd name="csX236" fmla="*/ 108512 w 144310"/>
                <a:gd name="csY236" fmla="*/ 132005 h 153819"/>
                <a:gd name="csX237" fmla="*/ 108512 w 144310"/>
                <a:gd name="csY237" fmla="*/ 133683 h 153819"/>
                <a:gd name="csX238" fmla="*/ 94529 w 144310"/>
                <a:gd name="csY238" fmla="*/ 133683 h 153819"/>
                <a:gd name="csX239" fmla="*/ 99563 w 144310"/>
                <a:gd name="csY239" fmla="*/ 133683 h 153819"/>
                <a:gd name="csX240" fmla="*/ 92292 w 144310"/>
                <a:gd name="csY240" fmla="*/ 133683 h 153819"/>
                <a:gd name="csX241" fmla="*/ 94529 w 144310"/>
                <a:gd name="csY241" fmla="*/ 133683 h 153819"/>
                <a:gd name="csX242" fmla="*/ 92292 w 144310"/>
                <a:gd name="csY242" fmla="*/ 133683 h 153819"/>
                <a:gd name="csX243" fmla="*/ 88935 w 144310"/>
                <a:gd name="csY243" fmla="*/ 135920 h 153819"/>
                <a:gd name="csX244" fmla="*/ 69358 w 144310"/>
                <a:gd name="csY244" fmla="*/ 135920 h 153819"/>
                <a:gd name="csX245" fmla="*/ 69358 w 144310"/>
                <a:gd name="csY245" fmla="*/ 137598 h 153819"/>
                <a:gd name="csX246" fmla="*/ 62087 w 144310"/>
                <a:gd name="csY246" fmla="*/ 137598 h 153819"/>
                <a:gd name="csX247" fmla="*/ 62087 w 144310"/>
                <a:gd name="csY247" fmla="*/ 139276 h 153819"/>
                <a:gd name="csX248" fmla="*/ 58731 w 144310"/>
                <a:gd name="csY248" fmla="*/ 139276 h 153819"/>
                <a:gd name="csX249" fmla="*/ 58731 w 144310"/>
                <a:gd name="csY249" fmla="*/ 140954 h 153819"/>
                <a:gd name="csX250" fmla="*/ 53138 w 144310"/>
                <a:gd name="csY250" fmla="*/ 140954 h 153819"/>
                <a:gd name="csX251" fmla="*/ 53138 w 144310"/>
                <a:gd name="csY251" fmla="*/ 142632 h 153819"/>
                <a:gd name="csX252" fmla="*/ 45866 w 144310"/>
                <a:gd name="csY252" fmla="*/ 142632 h 153819"/>
                <a:gd name="csX253" fmla="*/ 45866 w 144310"/>
                <a:gd name="csY253" fmla="*/ 144870 h 153819"/>
                <a:gd name="csX254" fmla="*/ 44188 w 144310"/>
                <a:gd name="csY254" fmla="*/ 146548 h 153819"/>
                <a:gd name="csX255" fmla="*/ 39154 w 144310"/>
                <a:gd name="csY255" fmla="*/ 146548 h 153819"/>
                <a:gd name="csX256" fmla="*/ 39154 w 144310"/>
                <a:gd name="csY256" fmla="*/ 148226 h 153819"/>
                <a:gd name="csX257" fmla="*/ 35239 w 144310"/>
                <a:gd name="csY257" fmla="*/ 148226 h 153819"/>
                <a:gd name="csX258" fmla="*/ 35239 w 144310"/>
                <a:gd name="csY258" fmla="*/ 149904 h 153819"/>
                <a:gd name="csX259" fmla="*/ 31883 w 144310"/>
                <a:gd name="csY259" fmla="*/ 149904 h 153819"/>
                <a:gd name="csX260" fmla="*/ 31883 w 144310"/>
                <a:gd name="csY260" fmla="*/ 151582 h 153819"/>
                <a:gd name="csX261" fmla="*/ 28526 w 144310"/>
                <a:gd name="csY261" fmla="*/ 151582 h 153819"/>
                <a:gd name="csX262" fmla="*/ 28526 w 144310"/>
                <a:gd name="csY262" fmla="*/ 153819 h 153819"/>
                <a:gd name="csX263" fmla="*/ 24611 w 144310"/>
                <a:gd name="csY263" fmla="*/ 153819 h 1538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</a:cxnLst>
              <a:rect l="l" t="t" r="r" b="b"/>
              <a:pathLst>
                <a:path w="144310" h="153819">
                  <a:moveTo>
                    <a:pt x="24611" y="153819"/>
                  </a:moveTo>
                  <a:lnTo>
                    <a:pt x="22933" y="153819"/>
                  </a:lnTo>
                  <a:lnTo>
                    <a:pt x="22933" y="135920"/>
                  </a:lnTo>
                  <a:lnTo>
                    <a:pt x="26289" y="135920"/>
                  </a:lnTo>
                  <a:lnTo>
                    <a:pt x="26289" y="130327"/>
                  </a:lnTo>
                  <a:lnTo>
                    <a:pt x="26289" y="132005"/>
                  </a:lnTo>
                  <a:lnTo>
                    <a:pt x="26289" y="126971"/>
                  </a:lnTo>
                  <a:lnTo>
                    <a:pt x="28526" y="126971"/>
                  </a:lnTo>
                  <a:lnTo>
                    <a:pt x="28526" y="125293"/>
                  </a:lnTo>
                  <a:lnTo>
                    <a:pt x="28526" y="125293"/>
                  </a:lnTo>
                  <a:lnTo>
                    <a:pt x="28526" y="123055"/>
                  </a:lnTo>
                  <a:lnTo>
                    <a:pt x="26289" y="123055"/>
                  </a:lnTo>
                  <a:lnTo>
                    <a:pt x="26289" y="119699"/>
                  </a:lnTo>
                  <a:lnTo>
                    <a:pt x="24611" y="119699"/>
                  </a:lnTo>
                  <a:lnTo>
                    <a:pt x="24611" y="118021"/>
                  </a:lnTo>
                  <a:lnTo>
                    <a:pt x="22933" y="118021"/>
                  </a:lnTo>
                  <a:lnTo>
                    <a:pt x="22933" y="116343"/>
                  </a:lnTo>
                  <a:lnTo>
                    <a:pt x="17339" y="116343"/>
                  </a:lnTo>
                  <a:lnTo>
                    <a:pt x="17339" y="112428"/>
                  </a:lnTo>
                  <a:lnTo>
                    <a:pt x="15662" y="112428"/>
                  </a:lnTo>
                  <a:lnTo>
                    <a:pt x="15662" y="110750"/>
                  </a:lnTo>
                  <a:lnTo>
                    <a:pt x="15662" y="110750"/>
                  </a:lnTo>
                  <a:lnTo>
                    <a:pt x="15662" y="107394"/>
                  </a:lnTo>
                  <a:lnTo>
                    <a:pt x="6712" y="107394"/>
                  </a:lnTo>
                  <a:lnTo>
                    <a:pt x="6712" y="105156"/>
                  </a:lnTo>
                  <a:lnTo>
                    <a:pt x="3356" y="105156"/>
                  </a:lnTo>
                  <a:lnTo>
                    <a:pt x="3356" y="101800"/>
                  </a:lnTo>
                  <a:lnTo>
                    <a:pt x="1678" y="101800"/>
                  </a:lnTo>
                  <a:lnTo>
                    <a:pt x="1678" y="103478"/>
                  </a:lnTo>
                  <a:lnTo>
                    <a:pt x="0" y="103478"/>
                  </a:lnTo>
                  <a:lnTo>
                    <a:pt x="0" y="101800"/>
                  </a:lnTo>
                  <a:lnTo>
                    <a:pt x="0" y="101800"/>
                  </a:lnTo>
                  <a:lnTo>
                    <a:pt x="0" y="100122"/>
                  </a:lnTo>
                  <a:lnTo>
                    <a:pt x="1678" y="100122"/>
                  </a:lnTo>
                  <a:lnTo>
                    <a:pt x="1678" y="98444"/>
                  </a:lnTo>
                  <a:lnTo>
                    <a:pt x="3356" y="98444"/>
                  </a:lnTo>
                  <a:lnTo>
                    <a:pt x="3356" y="96766"/>
                  </a:lnTo>
                  <a:lnTo>
                    <a:pt x="5034" y="96766"/>
                  </a:lnTo>
                  <a:lnTo>
                    <a:pt x="5034" y="83901"/>
                  </a:lnTo>
                  <a:lnTo>
                    <a:pt x="3356" y="83901"/>
                  </a:lnTo>
                  <a:lnTo>
                    <a:pt x="3356" y="76630"/>
                  </a:lnTo>
                  <a:lnTo>
                    <a:pt x="1678" y="76630"/>
                  </a:lnTo>
                  <a:lnTo>
                    <a:pt x="8949" y="76630"/>
                  </a:lnTo>
                  <a:lnTo>
                    <a:pt x="8949" y="74952"/>
                  </a:lnTo>
                  <a:lnTo>
                    <a:pt x="10627" y="74952"/>
                  </a:lnTo>
                  <a:lnTo>
                    <a:pt x="10627" y="66002"/>
                  </a:lnTo>
                  <a:lnTo>
                    <a:pt x="13984" y="66002"/>
                  </a:lnTo>
                  <a:lnTo>
                    <a:pt x="13984" y="64324"/>
                  </a:lnTo>
                  <a:lnTo>
                    <a:pt x="12306" y="64324"/>
                  </a:lnTo>
                  <a:lnTo>
                    <a:pt x="12306" y="62646"/>
                  </a:lnTo>
                  <a:lnTo>
                    <a:pt x="8949" y="62646"/>
                  </a:lnTo>
                  <a:lnTo>
                    <a:pt x="8949" y="60968"/>
                  </a:lnTo>
                  <a:lnTo>
                    <a:pt x="6712" y="60968"/>
                  </a:lnTo>
                  <a:lnTo>
                    <a:pt x="6712" y="59290"/>
                  </a:lnTo>
                  <a:lnTo>
                    <a:pt x="8949" y="59290"/>
                  </a:lnTo>
                  <a:lnTo>
                    <a:pt x="8949" y="57053"/>
                  </a:lnTo>
                  <a:lnTo>
                    <a:pt x="6712" y="57053"/>
                  </a:lnTo>
                  <a:lnTo>
                    <a:pt x="8949" y="57053"/>
                  </a:lnTo>
                  <a:lnTo>
                    <a:pt x="6712" y="57053"/>
                  </a:lnTo>
                  <a:lnTo>
                    <a:pt x="6712" y="55375"/>
                  </a:lnTo>
                  <a:lnTo>
                    <a:pt x="8949" y="55375"/>
                  </a:lnTo>
                  <a:lnTo>
                    <a:pt x="8949" y="53697"/>
                  </a:lnTo>
                  <a:lnTo>
                    <a:pt x="15662" y="53697"/>
                  </a:lnTo>
                  <a:lnTo>
                    <a:pt x="15662" y="55375"/>
                  </a:lnTo>
                  <a:lnTo>
                    <a:pt x="17339" y="55375"/>
                  </a:lnTo>
                  <a:lnTo>
                    <a:pt x="17339" y="57053"/>
                  </a:lnTo>
                  <a:lnTo>
                    <a:pt x="21255" y="57053"/>
                  </a:lnTo>
                  <a:lnTo>
                    <a:pt x="21255" y="50341"/>
                  </a:lnTo>
                  <a:lnTo>
                    <a:pt x="19577" y="50341"/>
                  </a:lnTo>
                  <a:lnTo>
                    <a:pt x="17339" y="48103"/>
                  </a:lnTo>
                  <a:lnTo>
                    <a:pt x="13984" y="48103"/>
                  </a:lnTo>
                  <a:lnTo>
                    <a:pt x="13984" y="44747"/>
                  </a:lnTo>
                  <a:lnTo>
                    <a:pt x="13984" y="44747"/>
                  </a:lnTo>
                  <a:lnTo>
                    <a:pt x="13984" y="41391"/>
                  </a:lnTo>
                  <a:lnTo>
                    <a:pt x="19577" y="41391"/>
                  </a:lnTo>
                  <a:lnTo>
                    <a:pt x="19577" y="39713"/>
                  </a:lnTo>
                  <a:lnTo>
                    <a:pt x="17339" y="39713"/>
                  </a:lnTo>
                  <a:lnTo>
                    <a:pt x="17339" y="37476"/>
                  </a:lnTo>
                  <a:lnTo>
                    <a:pt x="15662" y="37476"/>
                  </a:lnTo>
                  <a:lnTo>
                    <a:pt x="15662" y="32442"/>
                  </a:lnTo>
                  <a:lnTo>
                    <a:pt x="10627" y="32442"/>
                  </a:lnTo>
                  <a:lnTo>
                    <a:pt x="10627" y="19577"/>
                  </a:lnTo>
                  <a:lnTo>
                    <a:pt x="8949" y="19577"/>
                  </a:lnTo>
                  <a:lnTo>
                    <a:pt x="8949" y="17899"/>
                  </a:lnTo>
                  <a:lnTo>
                    <a:pt x="10627" y="17899"/>
                  </a:lnTo>
                  <a:lnTo>
                    <a:pt x="10627" y="16221"/>
                  </a:lnTo>
                  <a:lnTo>
                    <a:pt x="12306" y="16221"/>
                  </a:lnTo>
                  <a:lnTo>
                    <a:pt x="12306" y="14543"/>
                  </a:lnTo>
                  <a:lnTo>
                    <a:pt x="13984" y="14543"/>
                  </a:lnTo>
                  <a:lnTo>
                    <a:pt x="15662" y="12865"/>
                  </a:lnTo>
                  <a:lnTo>
                    <a:pt x="17339" y="12865"/>
                  </a:lnTo>
                  <a:lnTo>
                    <a:pt x="17339" y="8949"/>
                  </a:lnTo>
                  <a:lnTo>
                    <a:pt x="21255" y="8949"/>
                  </a:lnTo>
                  <a:lnTo>
                    <a:pt x="21255" y="7271"/>
                  </a:lnTo>
                  <a:lnTo>
                    <a:pt x="26289" y="7271"/>
                  </a:lnTo>
                  <a:lnTo>
                    <a:pt x="26289" y="8949"/>
                  </a:lnTo>
                  <a:lnTo>
                    <a:pt x="28526" y="8949"/>
                  </a:lnTo>
                  <a:lnTo>
                    <a:pt x="28526" y="11187"/>
                  </a:lnTo>
                  <a:lnTo>
                    <a:pt x="33561" y="11187"/>
                  </a:lnTo>
                  <a:lnTo>
                    <a:pt x="33561" y="12865"/>
                  </a:lnTo>
                  <a:lnTo>
                    <a:pt x="35239" y="12865"/>
                  </a:lnTo>
                  <a:lnTo>
                    <a:pt x="35239" y="11187"/>
                  </a:lnTo>
                  <a:lnTo>
                    <a:pt x="39154" y="11187"/>
                  </a:lnTo>
                  <a:lnTo>
                    <a:pt x="39154" y="8949"/>
                  </a:lnTo>
                  <a:lnTo>
                    <a:pt x="45866" y="8949"/>
                  </a:lnTo>
                  <a:lnTo>
                    <a:pt x="44188" y="8949"/>
                  </a:lnTo>
                  <a:lnTo>
                    <a:pt x="45866" y="8949"/>
                  </a:lnTo>
                  <a:lnTo>
                    <a:pt x="45866" y="7271"/>
                  </a:lnTo>
                  <a:lnTo>
                    <a:pt x="44188" y="7271"/>
                  </a:lnTo>
                  <a:lnTo>
                    <a:pt x="44188" y="2238"/>
                  </a:lnTo>
                  <a:lnTo>
                    <a:pt x="45866" y="2238"/>
                  </a:lnTo>
                  <a:lnTo>
                    <a:pt x="45866" y="3915"/>
                  </a:lnTo>
                  <a:lnTo>
                    <a:pt x="51460" y="3915"/>
                  </a:lnTo>
                  <a:lnTo>
                    <a:pt x="51460" y="0"/>
                  </a:lnTo>
                  <a:lnTo>
                    <a:pt x="54816" y="0"/>
                  </a:lnTo>
                  <a:lnTo>
                    <a:pt x="54816" y="2238"/>
                  </a:lnTo>
                  <a:lnTo>
                    <a:pt x="57053" y="2238"/>
                  </a:lnTo>
                  <a:lnTo>
                    <a:pt x="57053" y="3915"/>
                  </a:lnTo>
                  <a:lnTo>
                    <a:pt x="54816" y="3915"/>
                  </a:lnTo>
                  <a:lnTo>
                    <a:pt x="54816" y="5593"/>
                  </a:lnTo>
                  <a:lnTo>
                    <a:pt x="57053" y="5593"/>
                  </a:lnTo>
                  <a:lnTo>
                    <a:pt x="57053" y="11187"/>
                  </a:lnTo>
                  <a:lnTo>
                    <a:pt x="57053" y="11187"/>
                  </a:lnTo>
                  <a:lnTo>
                    <a:pt x="57053" y="12865"/>
                  </a:lnTo>
                  <a:lnTo>
                    <a:pt x="62087" y="12865"/>
                  </a:lnTo>
                  <a:lnTo>
                    <a:pt x="62087" y="11187"/>
                  </a:lnTo>
                  <a:lnTo>
                    <a:pt x="63765" y="11187"/>
                  </a:lnTo>
                  <a:lnTo>
                    <a:pt x="63765" y="8949"/>
                  </a:lnTo>
                  <a:lnTo>
                    <a:pt x="66002" y="8949"/>
                  </a:lnTo>
                  <a:lnTo>
                    <a:pt x="66002" y="7271"/>
                  </a:lnTo>
                  <a:lnTo>
                    <a:pt x="72715" y="7271"/>
                  </a:lnTo>
                  <a:lnTo>
                    <a:pt x="72715" y="8949"/>
                  </a:lnTo>
                  <a:lnTo>
                    <a:pt x="74393" y="8949"/>
                  </a:lnTo>
                  <a:lnTo>
                    <a:pt x="74393" y="11187"/>
                  </a:lnTo>
                  <a:lnTo>
                    <a:pt x="81664" y="11187"/>
                  </a:lnTo>
                  <a:lnTo>
                    <a:pt x="81664" y="12865"/>
                  </a:lnTo>
                  <a:lnTo>
                    <a:pt x="83342" y="12865"/>
                  </a:lnTo>
                  <a:lnTo>
                    <a:pt x="83342" y="14543"/>
                  </a:lnTo>
                  <a:lnTo>
                    <a:pt x="81664" y="14543"/>
                  </a:lnTo>
                  <a:lnTo>
                    <a:pt x="81664" y="16221"/>
                  </a:lnTo>
                  <a:lnTo>
                    <a:pt x="85579" y="16221"/>
                  </a:lnTo>
                  <a:lnTo>
                    <a:pt x="85579" y="17899"/>
                  </a:lnTo>
                  <a:lnTo>
                    <a:pt x="85579" y="17899"/>
                  </a:lnTo>
                  <a:lnTo>
                    <a:pt x="85579" y="21815"/>
                  </a:lnTo>
                  <a:lnTo>
                    <a:pt x="88935" y="21815"/>
                  </a:lnTo>
                  <a:lnTo>
                    <a:pt x="88935" y="23492"/>
                  </a:lnTo>
                  <a:lnTo>
                    <a:pt x="90614" y="23492"/>
                  </a:lnTo>
                  <a:lnTo>
                    <a:pt x="90614" y="25170"/>
                  </a:lnTo>
                  <a:lnTo>
                    <a:pt x="94529" y="25170"/>
                  </a:lnTo>
                  <a:lnTo>
                    <a:pt x="94529" y="23492"/>
                  </a:lnTo>
                  <a:lnTo>
                    <a:pt x="96207" y="23492"/>
                  </a:lnTo>
                  <a:lnTo>
                    <a:pt x="96207" y="26848"/>
                  </a:lnTo>
                  <a:lnTo>
                    <a:pt x="99563" y="26848"/>
                  </a:lnTo>
                  <a:lnTo>
                    <a:pt x="99563" y="28526"/>
                  </a:lnTo>
                  <a:lnTo>
                    <a:pt x="101241" y="28526"/>
                  </a:lnTo>
                  <a:lnTo>
                    <a:pt x="101241" y="23492"/>
                  </a:lnTo>
                  <a:lnTo>
                    <a:pt x="105156" y="23492"/>
                  </a:lnTo>
                  <a:lnTo>
                    <a:pt x="105156" y="21815"/>
                  </a:lnTo>
                  <a:lnTo>
                    <a:pt x="106834" y="23492"/>
                  </a:lnTo>
                  <a:lnTo>
                    <a:pt x="106834" y="21815"/>
                  </a:lnTo>
                  <a:lnTo>
                    <a:pt x="111869" y="21815"/>
                  </a:lnTo>
                  <a:lnTo>
                    <a:pt x="114106" y="19577"/>
                  </a:lnTo>
                  <a:lnTo>
                    <a:pt x="123055" y="19577"/>
                  </a:lnTo>
                  <a:lnTo>
                    <a:pt x="123055" y="21815"/>
                  </a:lnTo>
                  <a:lnTo>
                    <a:pt x="129768" y="21815"/>
                  </a:lnTo>
                  <a:lnTo>
                    <a:pt x="129768" y="25170"/>
                  </a:lnTo>
                  <a:lnTo>
                    <a:pt x="131446" y="25170"/>
                  </a:lnTo>
                  <a:lnTo>
                    <a:pt x="131446" y="23492"/>
                  </a:lnTo>
                  <a:lnTo>
                    <a:pt x="133683" y="25170"/>
                  </a:lnTo>
                  <a:lnTo>
                    <a:pt x="133683" y="28526"/>
                  </a:lnTo>
                  <a:lnTo>
                    <a:pt x="135361" y="28526"/>
                  </a:lnTo>
                  <a:lnTo>
                    <a:pt x="135361" y="30764"/>
                  </a:lnTo>
                  <a:lnTo>
                    <a:pt x="140395" y="30764"/>
                  </a:lnTo>
                  <a:lnTo>
                    <a:pt x="140395" y="34120"/>
                  </a:lnTo>
                  <a:lnTo>
                    <a:pt x="138717" y="34120"/>
                  </a:lnTo>
                  <a:lnTo>
                    <a:pt x="138717" y="35798"/>
                  </a:lnTo>
                  <a:lnTo>
                    <a:pt x="140395" y="35798"/>
                  </a:lnTo>
                  <a:lnTo>
                    <a:pt x="138717" y="35798"/>
                  </a:lnTo>
                  <a:lnTo>
                    <a:pt x="138717" y="39713"/>
                  </a:lnTo>
                  <a:lnTo>
                    <a:pt x="137039" y="39713"/>
                  </a:lnTo>
                  <a:lnTo>
                    <a:pt x="137039" y="41391"/>
                  </a:lnTo>
                  <a:lnTo>
                    <a:pt x="140395" y="41391"/>
                  </a:lnTo>
                  <a:lnTo>
                    <a:pt x="140395" y="46425"/>
                  </a:lnTo>
                  <a:lnTo>
                    <a:pt x="142632" y="46425"/>
                  </a:lnTo>
                  <a:lnTo>
                    <a:pt x="140395" y="46425"/>
                  </a:lnTo>
                  <a:lnTo>
                    <a:pt x="142632" y="46425"/>
                  </a:lnTo>
                  <a:lnTo>
                    <a:pt x="142632" y="53697"/>
                  </a:lnTo>
                  <a:lnTo>
                    <a:pt x="144310" y="57053"/>
                  </a:lnTo>
                  <a:lnTo>
                    <a:pt x="144310" y="62646"/>
                  </a:lnTo>
                  <a:lnTo>
                    <a:pt x="140395" y="62646"/>
                  </a:lnTo>
                  <a:lnTo>
                    <a:pt x="142632" y="64324"/>
                  </a:lnTo>
                  <a:lnTo>
                    <a:pt x="140395" y="66002"/>
                  </a:lnTo>
                  <a:lnTo>
                    <a:pt x="138717" y="66002"/>
                  </a:lnTo>
                  <a:lnTo>
                    <a:pt x="138717" y="68240"/>
                  </a:lnTo>
                  <a:lnTo>
                    <a:pt x="137039" y="68240"/>
                  </a:lnTo>
                  <a:lnTo>
                    <a:pt x="137039" y="69918"/>
                  </a:lnTo>
                  <a:lnTo>
                    <a:pt x="135361" y="71596"/>
                  </a:lnTo>
                  <a:lnTo>
                    <a:pt x="135361" y="74952"/>
                  </a:lnTo>
                  <a:lnTo>
                    <a:pt x="133683" y="74952"/>
                  </a:lnTo>
                  <a:lnTo>
                    <a:pt x="133683" y="85579"/>
                  </a:lnTo>
                  <a:lnTo>
                    <a:pt x="131446" y="87817"/>
                  </a:lnTo>
                  <a:lnTo>
                    <a:pt x="131446" y="89495"/>
                  </a:lnTo>
                  <a:lnTo>
                    <a:pt x="129768" y="89495"/>
                  </a:lnTo>
                  <a:lnTo>
                    <a:pt x="128089" y="92851"/>
                  </a:lnTo>
                  <a:lnTo>
                    <a:pt x="126411" y="94529"/>
                  </a:lnTo>
                  <a:lnTo>
                    <a:pt x="126411" y="96766"/>
                  </a:lnTo>
                  <a:lnTo>
                    <a:pt x="128089" y="96766"/>
                  </a:lnTo>
                  <a:lnTo>
                    <a:pt x="128089" y="98444"/>
                  </a:lnTo>
                  <a:lnTo>
                    <a:pt x="126411" y="98444"/>
                  </a:lnTo>
                  <a:lnTo>
                    <a:pt x="126411" y="101800"/>
                  </a:lnTo>
                  <a:lnTo>
                    <a:pt x="128089" y="103478"/>
                  </a:lnTo>
                  <a:lnTo>
                    <a:pt x="128089" y="109072"/>
                  </a:lnTo>
                  <a:lnTo>
                    <a:pt x="129768" y="110750"/>
                  </a:lnTo>
                  <a:lnTo>
                    <a:pt x="129768" y="116343"/>
                  </a:lnTo>
                  <a:lnTo>
                    <a:pt x="131446" y="118021"/>
                  </a:lnTo>
                  <a:lnTo>
                    <a:pt x="131446" y="121377"/>
                  </a:lnTo>
                  <a:lnTo>
                    <a:pt x="133683" y="121377"/>
                  </a:lnTo>
                  <a:lnTo>
                    <a:pt x="133683" y="123055"/>
                  </a:lnTo>
                  <a:lnTo>
                    <a:pt x="137039" y="123055"/>
                  </a:lnTo>
                  <a:lnTo>
                    <a:pt x="137039" y="128649"/>
                  </a:lnTo>
                  <a:lnTo>
                    <a:pt x="138717" y="128649"/>
                  </a:lnTo>
                  <a:lnTo>
                    <a:pt x="138717" y="130327"/>
                  </a:lnTo>
                  <a:lnTo>
                    <a:pt x="137039" y="130327"/>
                  </a:lnTo>
                  <a:lnTo>
                    <a:pt x="137039" y="135920"/>
                  </a:lnTo>
                  <a:lnTo>
                    <a:pt x="135361" y="133683"/>
                  </a:lnTo>
                  <a:lnTo>
                    <a:pt x="133683" y="133683"/>
                  </a:lnTo>
                  <a:lnTo>
                    <a:pt x="128089" y="135920"/>
                  </a:lnTo>
                  <a:lnTo>
                    <a:pt x="128089" y="130327"/>
                  </a:lnTo>
                  <a:lnTo>
                    <a:pt x="124733" y="130327"/>
                  </a:lnTo>
                  <a:lnTo>
                    <a:pt x="124733" y="135920"/>
                  </a:lnTo>
                  <a:lnTo>
                    <a:pt x="123055" y="135920"/>
                  </a:lnTo>
                  <a:lnTo>
                    <a:pt x="120818" y="133683"/>
                  </a:lnTo>
                  <a:lnTo>
                    <a:pt x="114106" y="133683"/>
                  </a:lnTo>
                  <a:lnTo>
                    <a:pt x="115784" y="133683"/>
                  </a:lnTo>
                  <a:lnTo>
                    <a:pt x="110191" y="133683"/>
                  </a:lnTo>
                  <a:lnTo>
                    <a:pt x="110191" y="132005"/>
                  </a:lnTo>
                  <a:lnTo>
                    <a:pt x="108512" y="132005"/>
                  </a:lnTo>
                  <a:lnTo>
                    <a:pt x="108512" y="133683"/>
                  </a:lnTo>
                  <a:lnTo>
                    <a:pt x="94529" y="133683"/>
                  </a:lnTo>
                  <a:lnTo>
                    <a:pt x="99563" y="133683"/>
                  </a:lnTo>
                  <a:lnTo>
                    <a:pt x="92292" y="133683"/>
                  </a:lnTo>
                  <a:lnTo>
                    <a:pt x="94529" y="133683"/>
                  </a:lnTo>
                  <a:lnTo>
                    <a:pt x="92292" y="133683"/>
                  </a:lnTo>
                  <a:lnTo>
                    <a:pt x="88935" y="135920"/>
                  </a:lnTo>
                  <a:lnTo>
                    <a:pt x="69358" y="135920"/>
                  </a:lnTo>
                  <a:lnTo>
                    <a:pt x="69358" y="137598"/>
                  </a:lnTo>
                  <a:lnTo>
                    <a:pt x="62087" y="137598"/>
                  </a:lnTo>
                  <a:lnTo>
                    <a:pt x="62087" y="139276"/>
                  </a:lnTo>
                  <a:lnTo>
                    <a:pt x="58731" y="139276"/>
                  </a:lnTo>
                  <a:lnTo>
                    <a:pt x="58731" y="140954"/>
                  </a:lnTo>
                  <a:lnTo>
                    <a:pt x="53138" y="140954"/>
                  </a:lnTo>
                  <a:lnTo>
                    <a:pt x="53138" y="142632"/>
                  </a:lnTo>
                  <a:lnTo>
                    <a:pt x="45866" y="142632"/>
                  </a:lnTo>
                  <a:lnTo>
                    <a:pt x="45866" y="144870"/>
                  </a:lnTo>
                  <a:lnTo>
                    <a:pt x="44188" y="146548"/>
                  </a:lnTo>
                  <a:lnTo>
                    <a:pt x="39154" y="146548"/>
                  </a:lnTo>
                  <a:lnTo>
                    <a:pt x="39154" y="148226"/>
                  </a:lnTo>
                  <a:lnTo>
                    <a:pt x="35239" y="148226"/>
                  </a:lnTo>
                  <a:lnTo>
                    <a:pt x="35239" y="149904"/>
                  </a:lnTo>
                  <a:lnTo>
                    <a:pt x="31883" y="149904"/>
                  </a:lnTo>
                  <a:lnTo>
                    <a:pt x="31883" y="151582"/>
                  </a:lnTo>
                  <a:lnTo>
                    <a:pt x="28526" y="151582"/>
                  </a:lnTo>
                  <a:lnTo>
                    <a:pt x="28526" y="153819"/>
                  </a:lnTo>
                  <a:lnTo>
                    <a:pt x="24611" y="15381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8E8E704-0261-43A5-8A06-6EAA1A0D2613}"/>
                </a:ext>
              </a:extLst>
            </p:cNvPr>
            <p:cNvSpPr/>
            <p:nvPr/>
          </p:nvSpPr>
          <p:spPr>
            <a:xfrm>
              <a:off x="4924151" y="3013349"/>
              <a:ext cx="140954" cy="137598"/>
            </a:xfrm>
            <a:custGeom>
              <a:avLst/>
              <a:gdLst>
                <a:gd name="csX0" fmla="*/ 117518 w 140954"/>
                <a:gd name="csY0" fmla="*/ 137598 h 137598"/>
                <a:gd name="csX1" fmla="*/ 115840 w 140954"/>
                <a:gd name="csY1" fmla="*/ 135361 h 137598"/>
                <a:gd name="csX2" fmla="*/ 114162 w 140954"/>
                <a:gd name="csY2" fmla="*/ 135361 h 137598"/>
                <a:gd name="csX3" fmla="*/ 114162 w 140954"/>
                <a:gd name="csY3" fmla="*/ 132005 h 137598"/>
                <a:gd name="csX4" fmla="*/ 117518 w 140954"/>
                <a:gd name="csY4" fmla="*/ 132005 h 137598"/>
                <a:gd name="csX5" fmla="*/ 117518 w 140954"/>
                <a:gd name="csY5" fmla="*/ 133683 h 137598"/>
                <a:gd name="csX6" fmla="*/ 119196 w 140954"/>
                <a:gd name="csY6" fmla="*/ 133683 h 137598"/>
                <a:gd name="csX7" fmla="*/ 119196 w 140954"/>
                <a:gd name="csY7" fmla="*/ 137598 h 137598"/>
                <a:gd name="csX8" fmla="*/ 117518 w 140954"/>
                <a:gd name="csY8" fmla="*/ 137598 h 137598"/>
                <a:gd name="csX9" fmla="*/ 96263 w 140954"/>
                <a:gd name="csY9" fmla="*/ 121377 h 137598"/>
                <a:gd name="csX10" fmla="*/ 96263 w 140954"/>
                <a:gd name="csY10" fmla="*/ 119699 h 137598"/>
                <a:gd name="csX11" fmla="*/ 94585 w 140954"/>
                <a:gd name="csY11" fmla="*/ 119699 h 137598"/>
                <a:gd name="csX12" fmla="*/ 92907 w 140954"/>
                <a:gd name="csY12" fmla="*/ 118021 h 137598"/>
                <a:gd name="csX13" fmla="*/ 92907 w 140954"/>
                <a:gd name="csY13" fmla="*/ 115784 h 137598"/>
                <a:gd name="csX14" fmla="*/ 90670 w 140954"/>
                <a:gd name="csY14" fmla="*/ 115784 h 137598"/>
                <a:gd name="csX15" fmla="*/ 90670 w 140954"/>
                <a:gd name="csY15" fmla="*/ 114106 h 137598"/>
                <a:gd name="csX16" fmla="*/ 87313 w 140954"/>
                <a:gd name="csY16" fmla="*/ 114106 h 137598"/>
                <a:gd name="csX17" fmla="*/ 87313 w 140954"/>
                <a:gd name="csY17" fmla="*/ 112428 h 137598"/>
                <a:gd name="csX18" fmla="*/ 85635 w 140954"/>
                <a:gd name="csY18" fmla="*/ 112428 h 137598"/>
                <a:gd name="csX19" fmla="*/ 85635 w 140954"/>
                <a:gd name="csY19" fmla="*/ 110750 h 137598"/>
                <a:gd name="csX20" fmla="*/ 83957 w 140954"/>
                <a:gd name="csY20" fmla="*/ 110750 h 137598"/>
                <a:gd name="csX21" fmla="*/ 83957 w 140954"/>
                <a:gd name="csY21" fmla="*/ 106834 h 137598"/>
                <a:gd name="csX22" fmla="*/ 82279 w 140954"/>
                <a:gd name="csY22" fmla="*/ 106834 h 137598"/>
                <a:gd name="csX23" fmla="*/ 80042 w 140954"/>
                <a:gd name="csY23" fmla="*/ 105156 h 137598"/>
                <a:gd name="csX24" fmla="*/ 73330 w 140954"/>
                <a:gd name="csY24" fmla="*/ 105156 h 137598"/>
                <a:gd name="csX25" fmla="*/ 73330 w 140954"/>
                <a:gd name="csY25" fmla="*/ 101800 h 137598"/>
                <a:gd name="csX26" fmla="*/ 69414 w 140954"/>
                <a:gd name="csY26" fmla="*/ 101800 h 137598"/>
                <a:gd name="csX27" fmla="*/ 71093 w 140954"/>
                <a:gd name="csY27" fmla="*/ 101800 h 137598"/>
                <a:gd name="csX28" fmla="*/ 67736 w 140954"/>
                <a:gd name="csY28" fmla="*/ 101800 h 137598"/>
                <a:gd name="csX29" fmla="*/ 67736 w 140954"/>
                <a:gd name="csY29" fmla="*/ 103478 h 137598"/>
                <a:gd name="csX30" fmla="*/ 66058 w 140954"/>
                <a:gd name="csY30" fmla="*/ 103478 h 137598"/>
                <a:gd name="csX31" fmla="*/ 66058 w 140954"/>
                <a:gd name="csY31" fmla="*/ 101800 h 137598"/>
                <a:gd name="csX32" fmla="*/ 64380 w 140954"/>
                <a:gd name="csY32" fmla="*/ 101800 h 137598"/>
                <a:gd name="csX33" fmla="*/ 64380 w 140954"/>
                <a:gd name="csY33" fmla="*/ 103478 h 137598"/>
                <a:gd name="csX34" fmla="*/ 60465 w 140954"/>
                <a:gd name="csY34" fmla="*/ 103478 h 137598"/>
                <a:gd name="csX35" fmla="*/ 60465 w 140954"/>
                <a:gd name="csY35" fmla="*/ 101800 h 137598"/>
                <a:gd name="csX36" fmla="*/ 57109 w 140954"/>
                <a:gd name="csY36" fmla="*/ 101800 h 137598"/>
                <a:gd name="csX37" fmla="*/ 57109 w 140954"/>
                <a:gd name="csY37" fmla="*/ 98444 h 137598"/>
                <a:gd name="csX38" fmla="*/ 58787 w 140954"/>
                <a:gd name="csY38" fmla="*/ 98444 h 137598"/>
                <a:gd name="csX39" fmla="*/ 58787 w 140954"/>
                <a:gd name="csY39" fmla="*/ 96207 h 137598"/>
                <a:gd name="csX40" fmla="*/ 57109 w 140954"/>
                <a:gd name="csY40" fmla="*/ 96207 h 137598"/>
                <a:gd name="csX41" fmla="*/ 57109 w 140954"/>
                <a:gd name="csY41" fmla="*/ 94529 h 137598"/>
                <a:gd name="csX42" fmla="*/ 49837 w 140954"/>
                <a:gd name="csY42" fmla="*/ 94529 h 137598"/>
                <a:gd name="csX43" fmla="*/ 49837 w 140954"/>
                <a:gd name="csY43" fmla="*/ 89495 h 137598"/>
                <a:gd name="csX44" fmla="*/ 46481 w 140954"/>
                <a:gd name="csY44" fmla="*/ 89495 h 137598"/>
                <a:gd name="csX45" fmla="*/ 44803 w 140954"/>
                <a:gd name="csY45" fmla="*/ 87257 h 137598"/>
                <a:gd name="csX46" fmla="*/ 44803 w 140954"/>
                <a:gd name="csY46" fmla="*/ 85579 h 137598"/>
                <a:gd name="csX47" fmla="*/ 42566 w 140954"/>
                <a:gd name="csY47" fmla="*/ 83901 h 137598"/>
                <a:gd name="csX48" fmla="*/ 39322 w 140954"/>
                <a:gd name="csY48" fmla="*/ 82727 h 137598"/>
                <a:gd name="csX49" fmla="*/ 39154 w 140954"/>
                <a:gd name="csY49" fmla="*/ 78308 h 137598"/>
                <a:gd name="csX50" fmla="*/ 40832 w 140954"/>
                <a:gd name="csY50" fmla="*/ 78308 h 137598"/>
                <a:gd name="csX51" fmla="*/ 40832 w 140954"/>
                <a:gd name="csY51" fmla="*/ 76630 h 137598"/>
                <a:gd name="csX52" fmla="*/ 42510 w 140954"/>
                <a:gd name="csY52" fmla="*/ 76630 h 137598"/>
                <a:gd name="csX53" fmla="*/ 42510 w 140954"/>
                <a:gd name="csY53" fmla="*/ 73274 h 137598"/>
                <a:gd name="csX54" fmla="*/ 40832 w 140954"/>
                <a:gd name="csY54" fmla="*/ 73274 h 137598"/>
                <a:gd name="csX55" fmla="*/ 40832 w 140954"/>
                <a:gd name="csY55" fmla="*/ 71596 h 137598"/>
                <a:gd name="csX56" fmla="*/ 39154 w 140954"/>
                <a:gd name="csY56" fmla="*/ 71596 h 137598"/>
                <a:gd name="csX57" fmla="*/ 39154 w 140954"/>
                <a:gd name="csY57" fmla="*/ 69918 h 137598"/>
                <a:gd name="csX58" fmla="*/ 37476 w 140954"/>
                <a:gd name="csY58" fmla="*/ 69918 h 137598"/>
                <a:gd name="csX59" fmla="*/ 37476 w 140954"/>
                <a:gd name="csY59" fmla="*/ 67680 h 137598"/>
                <a:gd name="csX60" fmla="*/ 35798 w 140954"/>
                <a:gd name="csY60" fmla="*/ 67680 h 137598"/>
                <a:gd name="csX61" fmla="*/ 35798 w 140954"/>
                <a:gd name="csY61" fmla="*/ 66002 h 137598"/>
                <a:gd name="csX62" fmla="*/ 33561 w 140954"/>
                <a:gd name="csY62" fmla="*/ 66002 h 137598"/>
                <a:gd name="csX63" fmla="*/ 33561 w 140954"/>
                <a:gd name="csY63" fmla="*/ 60968 h 137598"/>
                <a:gd name="csX64" fmla="*/ 31883 w 140954"/>
                <a:gd name="csY64" fmla="*/ 58731 h 137598"/>
                <a:gd name="csX65" fmla="*/ 33561 w 140954"/>
                <a:gd name="csY65" fmla="*/ 58731 h 137598"/>
                <a:gd name="csX66" fmla="*/ 33561 w 140954"/>
                <a:gd name="csY66" fmla="*/ 52019 h 137598"/>
                <a:gd name="csX67" fmla="*/ 31883 w 140954"/>
                <a:gd name="csY67" fmla="*/ 52019 h 137598"/>
                <a:gd name="csX68" fmla="*/ 31883 w 140954"/>
                <a:gd name="csY68" fmla="*/ 48103 h 137598"/>
                <a:gd name="csX69" fmla="*/ 30204 w 140954"/>
                <a:gd name="csY69" fmla="*/ 48103 h 137598"/>
                <a:gd name="csX70" fmla="*/ 30204 w 140954"/>
                <a:gd name="csY70" fmla="*/ 46425 h 137598"/>
                <a:gd name="csX71" fmla="*/ 26848 w 140954"/>
                <a:gd name="csY71" fmla="*/ 46425 h 137598"/>
                <a:gd name="csX72" fmla="*/ 26848 w 140954"/>
                <a:gd name="csY72" fmla="*/ 43069 h 137598"/>
                <a:gd name="csX73" fmla="*/ 22933 w 140954"/>
                <a:gd name="csY73" fmla="*/ 43069 h 137598"/>
                <a:gd name="csX74" fmla="*/ 22933 w 140954"/>
                <a:gd name="csY74" fmla="*/ 41391 h 137598"/>
                <a:gd name="csX75" fmla="*/ 19577 w 140954"/>
                <a:gd name="csY75" fmla="*/ 41391 h 137598"/>
                <a:gd name="csX76" fmla="*/ 19577 w 140954"/>
                <a:gd name="csY76" fmla="*/ 43069 h 137598"/>
                <a:gd name="csX77" fmla="*/ 17899 w 140954"/>
                <a:gd name="csY77" fmla="*/ 44747 h 137598"/>
                <a:gd name="csX78" fmla="*/ 17899 w 140954"/>
                <a:gd name="csY78" fmla="*/ 48103 h 137598"/>
                <a:gd name="csX79" fmla="*/ 16221 w 140954"/>
                <a:gd name="csY79" fmla="*/ 48103 h 137598"/>
                <a:gd name="csX80" fmla="*/ 16221 w 140954"/>
                <a:gd name="csY80" fmla="*/ 53697 h 137598"/>
                <a:gd name="csX81" fmla="*/ 12306 w 140954"/>
                <a:gd name="csY81" fmla="*/ 53697 h 137598"/>
                <a:gd name="csX82" fmla="*/ 13984 w 140954"/>
                <a:gd name="csY82" fmla="*/ 53697 h 137598"/>
                <a:gd name="csX83" fmla="*/ 12306 w 140954"/>
                <a:gd name="csY83" fmla="*/ 53697 h 137598"/>
                <a:gd name="csX84" fmla="*/ 12306 w 140954"/>
                <a:gd name="csY84" fmla="*/ 58731 h 137598"/>
                <a:gd name="csX85" fmla="*/ 8949 w 140954"/>
                <a:gd name="csY85" fmla="*/ 58731 h 137598"/>
                <a:gd name="csX86" fmla="*/ 8949 w 140954"/>
                <a:gd name="csY86" fmla="*/ 57053 h 137598"/>
                <a:gd name="csX87" fmla="*/ 7271 w 140954"/>
                <a:gd name="csY87" fmla="*/ 57053 h 137598"/>
                <a:gd name="csX88" fmla="*/ 7271 w 140954"/>
                <a:gd name="csY88" fmla="*/ 53697 h 137598"/>
                <a:gd name="csX89" fmla="*/ 5034 w 140954"/>
                <a:gd name="csY89" fmla="*/ 53697 h 137598"/>
                <a:gd name="csX90" fmla="*/ 5034 w 140954"/>
                <a:gd name="csY90" fmla="*/ 52019 h 137598"/>
                <a:gd name="csX91" fmla="*/ 3356 w 140954"/>
                <a:gd name="csY91" fmla="*/ 52019 h 137598"/>
                <a:gd name="csX92" fmla="*/ 3356 w 140954"/>
                <a:gd name="csY92" fmla="*/ 48103 h 137598"/>
                <a:gd name="csX93" fmla="*/ 1678 w 140954"/>
                <a:gd name="csY93" fmla="*/ 46425 h 137598"/>
                <a:gd name="csX94" fmla="*/ 1678 w 140954"/>
                <a:gd name="csY94" fmla="*/ 39154 h 137598"/>
                <a:gd name="csX95" fmla="*/ 0 w 140954"/>
                <a:gd name="csY95" fmla="*/ 37476 h 137598"/>
                <a:gd name="csX96" fmla="*/ 7271 w 140954"/>
                <a:gd name="csY96" fmla="*/ 37476 h 137598"/>
                <a:gd name="csX97" fmla="*/ 7271 w 140954"/>
                <a:gd name="csY97" fmla="*/ 39154 h 137598"/>
                <a:gd name="csX98" fmla="*/ 8949 w 140954"/>
                <a:gd name="csY98" fmla="*/ 39154 h 137598"/>
                <a:gd name="csX99" fmla="*/ 8949 w 140954"/>
                <a:gd name="csY99" fmla="*/ 37476 h 137598"/>
                <a:gd name="csX100" fmla="*/ 12306 w 140954"/>
                <a:gd name="csY100" fmla="*/ 37476 h 137598"/>
                <a:gd name="csX101" fmla="*/ 12306 w 140954"/>
                <a:gd name="csY101" fmla="*/ 35798 h 137598"/>
                <a:gd name="csX102" fmla="*/ 22933 w 140954"/>
                <a:gd name="csY102" fmla="*/ 35798 h 137598"/>
                <a:gd name="csX103" fmla="*/ 22933 w 140954"/>
                <a:gd name="csY103" fmla="*/ 34120 h 137598"/>
                <a:gd name="csX104" fmla="*/ 25170 w 140954"/>
                <a:gd name="csY104" fmla="*/ 34120 h 137598"/>
                <a:gd name="csX105" fmla="*/ 25170 w 140954"/>
                <a:gd name="csY105" fmla="*/ 30204 h 137598"/>
                <a:gd name="csX106" fmla="*/ 26848 w 140954"/>
                <a:gd name="csY106" fmla="*/ 30204 h 137598"/>
                <a:gd name="csX107" fmla="*/ 26848 w 140954"/>
                <a:gd name="csY107" fmla="*/ 34120 h 137598"/>
                <a:gd name="csX108" fmla="*/ 30204 w 140954"/>
                <a:gd name="csY108" fmla="*/ 34120 h 137598"/>
                <a:gd name="csX109" fmla="*/ 30204 w 140954"/>
                <a:gd name="csY109" fmla="*/ 35798 h 137598"/>
                <a:gd name="csX110" fmla="*/ 37476 w 140954"/>
                <a:gd name="csY110" fmla="*/ 35798 h 137598"/>
                <a:gd name="csX111" fmla="*/ 37476 w 140954"/>
                <a:gd name="csY111" fmla="*/ 37476 h 137598"/>
                <a:gd name="csX112" fmla="*/ 39154 w 140954"/>
                <a:gd name="csY112" fmla="*/ 37476 h 137598"/>
                <a:gd name="csX113" fmla="*/ 39154 w 140954"/>
                <a:gd name="csY113" fmla="*/ 39154 h 137598"/>
                <a:gd name="csX114" fmla="*/ 40832 w 140954"/>
                <a:gd name="csY114" fmla="*/ 39154 h 137598"/>
                <a:gd name="csX115" fmla="*/ 42510 w 140954"/>
                <a:gd name="csY115" fmla="*/ 37476 h 137598"/>
                <a:gd name="csX116" fmla="*/ 44747 w 140954"/>
                <a:gd name="csY116" fmla="*/ 37476 h 137598"/>
                <a:gd name="csX117" fmla="*/ 44747 w 140954"/>
                <a:gd name="csY117" fmla="*/ 35798 h 137598"/>
                <a:gd name="csX118" fmla="*/ 42510 w 140954"/>
                <a:gd name="csY118" fmla="*/ 35798 h 137598"/>
                <a:gd name="csX119" fmla="*/ 42510 w 140954"/>
                <a:gd name="csY119" fmla="*/ 26848 h 137598"/>
                <a:gd name="csX120" fmla="*/ 44747 w 140954"/>
                <a:gd name="csY120" fmla="*/ 26848 h 137598"/>
                <a:gd name="csX121" fmla="*/ 44747 w 140954"/>
                <a:gd name="csY121" fmla="*/ 25170 h 137598"/>
                <a:gd name="csX122" fmla="*/ 48103 w 140954"/>
                <a:gd name="csY122" fmla="*/ 25170 h 137598"/>
                <a:gd name="csX123" fmla="*/ 48103 w 140954"/>
                <a:gd name="csY123" fmla="*/ 23492 h 137598"/>
                <a:gd name="csX124" fmla="*/ 49781 w 140954"/>
                <a:gd name="csY124" fmla="*/ 23492 h 137598"/>
                <a:gd name="csX125" fmla="*/ 49781 w 140954"/>
                <a:gd name="csY125" fmla="*/ 25170 h 137598"/>
                <a:gd name="csX126" fmla="*/ 51460 w 140954"/>
                <a:gd name="csY126" fmla="*/ 25170 h 137598"/>
                <a:gd name="csX127" fmla="*/ 51460 w 140954"/>
                <a:gd name="csY127" fmla="*/ 17899 h 137598"/>
                <a:gd name="csX128" fmla="*/ 53697 w 140954"/>
                <a:gd name="csY128" fmla="*/ 17899 h 137598"/>
                <a:gd name="csX129" fmla="*/ 51460 w 140954"/>
                <a:gd name="csY129" fmla="*/ 17899 h 137598"/>
                <a:gd name="csX130" fmla="*/ 53697 w 140954"/>
                <a:gd name="csY130" fmla="*/ 17899 h 137598"/>
                <a:gd name="csX131" fmla="*/ 53697 w 140954"/>
                <a:gd name="csY131" fmla="*/ 16221 h 137598"/>
                <a:gd name="csX132" fmla="*/ 49781 w 140954"/>
                <a:gd name="csY132" fmla="*/ 16221 h 137598"/>
                <a:gd name="csX133" fmla="*/ 49781 w 140954"/>
                <a:gd name="csY133" fmla="*/ 12865 h 137598"/>
                <a:gd name="csX134" fmla="*/ 51460 w 140954"/>
                <a:gd name="csY134" fmla="*/ 12865 h 137598"/>
                <a:gd name="csX135" fmla="*/ 51460 w 140954"/>
                <a:gd name="csY135" fmla="*/ 10627 h 137598"/>
                <a:gd name="csX136" fmla="*/ 55375 w 140954"/>
                <a:gd name="csY136" fmla="*/ 10627 h 137598"/>
                <a:gd name="csX137" fmla="*/ 55375 w 140954"/>
                <a:gd name="csY137" fmla="*/ 8949 h 137598"/>
                <a:gd name="csX138" fmla="*/ 57053 w 140954"/>
                <a:gd name="csY138" fmla="*/ 10627 h 137598"/>
                <a:gd name="csX139" fmla="*/ 57053 w 140954"/>
                <a:gd name="csY139" fmla="*/ 8949 h 137598"/>
                <a:gd name="csX140" fmla="*/ 58731 w 140954"/>
                <a:gd name="csY140" fmla="*/ 8949 h 137598"/>
                <a:gd name="csX141" fmla="*/ 58731 w 140954"/>
                <a:gd name="csY141" fmla="*/ 7271 h 137598"/>
                <a:gd name="csX142" fmla="*/ 62087 w 140954"/>
                <a:gd name="csY142" fmla="*/ 7271 h 137598"/>
                <a:gd name="csX143" fmla="*/ 62087 w 140954"/>
                <a:gd name="csY143" fmla="*/ 5593 h 137598"/>
                <a:gd name="csX144" fmla="*/ 66002 w 140954"/>
                <a:gd name="csY144" fmla="*/ 5593 h 137598"/>
                <a:gd name="csX145" fmla="*/ 66002 w 140954"/>
                <a:gd name="csY145" fmla="*/ 0 h 137598"/>
                <a:gd name="csX146" fmla="*/ 71037 w 140954"/>
                <a:gd name="csY146" fmla="*/ 0 h 137598"/>
                <a:gd name="csX147" fmla="*/ 73274 w 140954"/>
                <a:gd name="csY147" fmla="*/ 3915 h 137598"/>
                <a:gd name="csX148" fmla="*/ 76630 w 140954"/>
                <a:gd name="csY148" fmla="*/ 3915 h 137598"/>
                <a:gd name="csX149" fmla="*/ 76630 w 140954"/>
                <a:gd name="csY149" fmla="*/ 5593 h 137598"/>
                <a:gd name="csX150" fmla="*/ 79986 w 140954"/>
                <a:gd name="csY150" fmla="*/ 5593 h 137598"/>
                <a:gd name="csX151" fmla="*/ 79986 w 140954"/>
                <a:gd name="csY151" fmla="*/ 8949 h 137598"/>
                <a:gd name="csX152" fmla="*/ 82223 w 140954"/>
                <a:gd name="csY152" fmla="*/ 8949 h 137598"/>
                <a:gd name="csX153" fmla="*/ 82223 w 140954"/>
                <a:gd name="csY153" fmla="*/ 10627 h 137598"/>
                <a:gd name="csX154" fmla="*/ 83901 w 140954"/>
                <a:gd name="csY154" fmla="*/ 10627 h 137598"/>
                <a:gd name="csX155" fmla="*/ 85579 w 140954"/>
                <a:gd name="csY155" fmla="*/ 12865 h 137598"/>
                <a:gd name="csX156" fmla="*/ 87257 w 140954"/>
                <a:gd name="csY156" fmla="*/ 12865 h 137598"/>
                <a:gd name="csX157" fmla="*/ 87257 w 140954"/>
                <a:gd name="csY157" fmla="*/ 16221 h 137598"/>
                <a:gd name="csX158" fmla="*/ 90614 w 140954"/>
                <a:gd name="csY158" fmla="*/ 16221 h 137598"/>
                <a:gd name="csX159" fmla="*/ 90614 w 140954"/>
                <a:gd name="csY159" fmla="*/ 17899 h 137598"/>
                <a:gd name="csX160" fmla="*/ 90614 w 140954"/>
                <a:gd name="csY160" fmla="*/ 17899 h 137598"/>
                <a:gd name="csX161" fmla="*/ 92851 w 140954"/>
                <a:gd name="csY161" fmla="*/ 19577 h 137598"/>
                <a:gd name="csX162" fmla="*/ 92851 w 140954"/>
                <a:gd name="csY162" fmla="*/ 21255 h 137598"/>
                <a:gd name="csX163" fmla="*/ 97885 w 140954"/>
                <a:gd name="csY163" fmla="*/ 21255 h 137598"/>
                <a:gd name="csX164" fmla="*/ 97885 w 140954"/>
                <a:gd name="csY164" fmla="*/ 23492 h 137598"/>
                <a:gd name="csX165" fmla="*/ 99563 w 140954"/>
                <a:gd name="csY165" fmla="*/ 23492 h 137598"/>
                <a:gd name="csX166" fmla="*/ 99563 w 140954"/>
                <a:gd name="csY166" fmla="*/ 25170 h 137598"/>
                <a:gd name="csX167" fmla="*/ 103478 w 140954"/>
                <a:gd name="csY167" fmla="*/ 25170 h 137598"/>
                <a:gd name="csX168" fmla="*/ 103478 w 140954"/>
                <a:gd name="csY168" fmla="*/ 26848 h 137598"/>
                <a:gd name="csX169" fmla="*/ 105156 w 140954"/>
                <a:gd name="csY169" fmla="*/ 26848 h 137598"/>
                <a:gd name="csX170" fmla="*/ 105156 w 140954"/>
                <a:gd name="csY170" fmla="*/ 25170 h 137598"/>
                <a:gd name="csX171" fmla="*/ 108512 w 140954"/>
                <a:gd name="csY171" fmla="*/ 25170 h 137598"/>
                <a:gd name="csX172" fmla="*/ 108512 w 140954"/>
                <a:gd name="csY172" fmla="*/ 26848 h 137598"/>
                <a:gd name="csX173" fmla="*/ 112428 w 140954"/>
                <a:gd name="csY173" fmla="*/ 26848 h 137598"/>
                <a:gd name="csX174" fmla="*/ 112428 w 140954"/>
                <a:gd name="csY174" fmla="*/ 25170 h 137598"/>
                <a:gd name="csX175" fmla="*/ 114106 w 140954"/>
                <a:gd name="csY175" fmla="*/ 25170 h 137598"/>
                <a:gd name="csX176" fmla="*/ 114106 w 140954"/>
                <a:gd name="csY176" fmla="*/ 26848 h 137598"/>
                <a:gd name="csX177" fmla="*/ 117462 w 140954"/>
                <a:gd name="csY177" fmla="*/ 26848 h 137598"/>
                <a:gd name="csX178" fmla="*/ 117462 w 140954"/>
                <a:gd name="csY178" fmla="*/ 28526 h 137598"/>
                <a:gd name="csX179" fmla="*/ 119140 w 140954"/>
                <a:gd name="csY179" fmla="*/ 28526 h 137598"/>
                <a:gd name="csX180" fmla="*/ 119140 w 140954"/>
                <a:gd name="csY180" fmla="*/ 25170 h 137598"/>
                <a:gd name="csX181" fmla="*/ 121377 w 140954"/>
                <a:gd name="csY181" fmla="*/ 25170 h 137598"/>
                <a:gd name="csX182" fmla="*/ 121377 w 140954"/>
                <a:gd name="csY182" fmla="*/ 23492 h 137598"/>
                <a:gd name="csX183" fmla="*/ 123055 w 140954"/>
                <a:gd name="csY183" fmla="*/ 23492 h 137598"/>
                <a:gd name="csX184" fmla="*/ 123055 w 140954"/>
                <a:gd name="csY184" fmla="*/ 21255 h 137598"/>
                <a:gd name="csX185" fmla="*/ 128089 w 140954"/>
                <a:gd name="csY185" fmla="*/ 21255 h 137598"/>
                <a:gd name="csX186" fmla="*/ 128089 w 140954"/>
                <a:gd name="csY186" fmla="*/ 25170 h 137598"/>
                <a:gd name="csX187" fmla="*/ 130327 w 140954"/>
                <a:gd name="csY187" fmla="*/ 28526 h 137598"/>
                <a:gd name="csX188" fmla="*/ 130327 w 140954"/>
                <a:gd name="csY188" fmla="*/ 30204 h 137598"/>
                <a:gd name="csX189" fmla="*/ 130327 w 140954"/>
                <a:gd name="csY189" fmla="*/ 30204 h 137598"/>
                <a:gd name="csX190" fmla="*/ 130327 w 140954"/>
                <a:gd name="csY190" fmla="*/ 32442 h 137598"/>
                <a:gd name="csX191" fmla="*/ 128089 w 140954"/>
                <a:gd name="csY191" fmla="*/ 32442 h 137598"/>
                <a:gd name="csX192" fmla="*/ 128089 w 140954"/>
                <a:gd name="csY192" fmla="*/ 34120 h 137598"/>
                <a:gd name="csX193" fmla="*/ 132005 w 140954"/>
                <a:gd name="csY193" fmla="*/ 34120 h 137598"/>
                <a:gd name="csX194" fmla="*/ 133683 w 140954"/>
                <a:gd name="csY194" fmla="*/ 35798 h 137598"/>
                <a:gd name="csX195" fmla="*/ 132005 w 140954"/>
                <a:gd name="csY195" fmla="*/ 35798 h 137598"/>
                <a:gd name="csX196" fmla="*/ 132005 w 140954"/>
                <a:gd name="csY196" fmla="*/ 41391 h 137598"/>
                <a:gd name="csX197" fmla="*/ 133683 w 140954"/>
                <a:gd name="csY197" fmla="*/ 41391 h 137598"/>
                <a:gd name="csX198" fmla="*/ 133683 w 140954"/>
                <a:gd name="csY198" fmla="*/ 43069 h 137598"/>
                <a:gd name="csX199" fmla="*/ 137039 w 140954"/>
                <a:gd name="csY199" fmla="*/ 43069 h 137598"/>
                <a:gd name="csX200" fmla="*/ 137039 w 140954"/>
                <a:gd name="csY200" fmla="*/ 44747 h 137598"/>
                <a:gd name="csX201" fmla="*/ 140954 w 140954"/>
                <a:gd name="csY201" fmla="*/ 44747 h 137598"/>
                <a:gd name="csX202" fmla="*/ 140954 w 140954"/>
                <a:gd name="csY202" fmla="*/ 46425 h 137598"/>
                <a:gd name="csX203" fmla="*/ 135361 w 140954"/>
                <a:gd name="csY203" fmla="*/ 46425 h 137598"/>
                <a:gd name="csX204" fmla="*/ 135361 w 140954"/>
                <a:gd name="csY204" fmla="*/ 48103 h 137598"/>
                <a:gd name="csX205" fmla="*/ 133683 w 140954"/>
                <a:gd name="csY205" fmla="*/ 48103 h 137598"/>
                <a:gd name="csX206" fmla="*/ 133683 w 140954"/>
                <a:gd name="csY206" fmla="*/ 57053 h 137598"/>
                <a:gd name="csX207" fmla="*/ 132005 w 140954"/>
                <a:gd name="csY207" fmla="*/ 58731 h 137598"/>
                <a:gd name="csX208" fmla="*/ 130327 w 140954"/>
                <a:gd name="csY208" fmla="*/ 58731 h 137598"/>
                <a:gd name="csX209" fmla="*/ 128089 w 140954"/>
                <a:gd name="csY209" fmla="*/ 57053 h 137598"/>
                <a:gd name="csX210" fmla="*/ 126411 w 140954"/>
                <a:gd name="csY210" fmla="*/ 57053 h 137598"/>
                <a:gd name="csX211" fmla="*/ 126411 w 140954"/>
                <a:gd name="csY211" fmla="*/ 53697 h 137598"/>
                <a:gd name="csX212" fmla="*/ 124733 w 140954"/>
                <a:gd name="csY212" fmla="*/ 53697 h 137598"/>
                <a:gd name="csX213" fmla="*/ 124733 w 140954"/>
                <a:gd name="csY213" fmla="*/ 52019 h 137598"/>
                <a:gd name="csX214" fmla="*/ 119140 w 140954"/>
                <a:gd name="csY214" fmla="*/ 52019 h 137598"/>
                <a:gd name="csX215" fmla="*/ 119140 w 140954"/>
                <a:gd name="csY215" fmla="*/ 49781 h 137598"/>
                <a:gd name="csX216" fmla="*/ 117462 w 140954"/>
                <a:gd name="csY216" fmla="*/ 49781 h 137598"/>
                <a:gd name="csX217" fmla="*/ 117462 w 140954"/>
                <a:gd name="csY217" fmla="*/ 48103 h 137598"/>
                <a:gd name="csX218" fmla="*/ 114106 w 140954"/>
                <a:gd name="csY218" fmla="*/ 48103 h 137598"/>
                <a:gd name="csX219" fmla="*/ 114106 w 140954"/>
                <a:gd name="csY219" fmla="*/ 49781 h 137598"/>
                <a:gd name="csX220" fmla="*/ 110750 w 140954"/>
                <a:gd name="csY220" fmla="*/ 49781 h 137598"/>
                <a:gd name="csX221" fmla="*/ 108512 w 140954"/>
                <a:gd name="csY221" fmla="*/ 48103 h 137598"/>
                <a:gd name="csX222" fmla="*/ 105156 w 140954"/>
                <a:gd name="csY222" fmla="*/ 48103 h 137598"/>
                <a:gd name="csX223" fmla="*/ 105156 w 140954"/>
                <a:gd name="csY223" fmla="*/ 52019 h 137598"/>
                <a:gd name="csX224" fmla="*/ 103478 w 140954"/>
                <a:gd name="csY224" fmla="*/ 52019 h 137598"/>
                <a:gd name="csX225" fmla="*/ 103478 w 140954"/>
                <a:gd name="csY225" fmla="*/ 49781 h 137598"/>
                <a:gd name="csX226" fmla="*/ 101800 w 140954"/>
                <a:gd name="csY226" fmla="*/ 49781 h 137598"/>
                <a:gd name="csX227" fmla="*/ 101800 w 140954"/>
                <a:gd name="csY227" fmla="*/ 48103 h 137598"/>
                <a:gd name="csX228" fmla="*/ 87257 w 140954"/>
                <a:gd name="csY228" fmla="*/ 48103 h 137598"/>
                <a:gd name="csX229" fmla="*/ 87257 w 140954"/>
                <a:gd name="csY229" fmla="*/ 46425 h 137598"/>
                <a:gd name="csX230" fmla="*/ 85579 w 140954"/>
                <a:gd name="csY230" fmla="*/ 46425 h 137598"/>
                <a:gd name="csX231" fmla="*/ 85579 w 140954"/>
                <a:gd name="csY231" fmla="*/ 44747 h 137598"/>
                <a:gd name="csX232" fmla="*/ 83901 w 140954"/>
                <a:gd name="csY232" fmla="*/ 44747 h 137598"/>
                <a:gd name="csX233" fmla="*/ 83901 w 140954"/>
                <a:gd name="csY233" fmla="*/ 46425 h 137598"/>
                <a:gd name="csX234" fmla="*/ 83901 w 140954"/>
                <a:gd name="csY234" fmla="*/ 43069 h 137598"/>
                <a:gd name="csX235" fmla="*/ 82223 w 140954"/>
                <a:gd name="csY235" fmla="*/ 43069 h 137598"/>
                <a:gd name="csX236" fmla="*/ 82223 w 140954"/>
                <a:gd name="csY236" fmla="*/ 44747 h 137598"/>
                <a:gd name="csX237" fmla="*/ 79986 w 140954"/>
                <a:gd name="csY237" fmla="*/ 44747 h 137598"/>
                <a:gd name="csX238" fmla="*/ 79986 w 140954"/>
                <a:gd name="csY238" fmla="*/ 46425 h 137598"/>
                <a:gd name="csX239" fmla="*/ 74952 w 140954"/>
                <a:gd name="csY239" fmla="*/ 46425 h 137598"/>
                <a:gd name="csX240" fmla="*/ 74952 w 140954"/>
                <a:gd name="csY240" fmla="*/ 44747 h 137598"/>
                <a:gd name="csX241" fmla="*/ 73274 w 140954"/>
                <a:gd name="csY241" fmla="*/ 44747 h 137598"/>
                <a:gd name="csX242" fmla="*/ 73274 w 140954"/>
                <a:gd name="csY242" fmla="*/ 46425 h 137598"/>
                <a:gd name="csX243" fmla="*/ 71037 w 140954"/>
                <a:gd name="csY243" fmla="*/ 46425 h 137598"/>
                <a:gd name="csX244" fmla="*/ 69358 w 140954"/>
                <a:gd name="csY244" fmla="*/ 48103 h 137598"/>
                <a:gd name="csX245" fmla="*/ 69358 w 140954"/>
                <a:gd name="csY245" fmla="*/ 52019 h 137598"/>
                <a:gd name="csX246" fmla="*/ 67680 w 140954"/>
                <a:gd name="csY246" fmla="*/ 52019 h 137598"/>
                <a:gd name="csX247" fmla="*/ 67680 w 140954"/>
                <a:gd name="csY247" fmla="*/ 53697 h 137598"/>
                <a:gd name="csX248" fmla="*/ 66002 w 140954"/>
                <a:gd name="csY248" fmla="*/ 53697 h 137598"/>
                <a:gd name="csX249" fmla="*/ 66002 w 140954"/>
                <a:gd name="csY249" fmla="*/ 52019 h 137598"/>
                <a:gd name="csX250" fmla="*/ 64324 w 140954"/>
                <a:gd name="csY250" fmla="*/ 52019 h 137598"/>
                <a:gd name="csX251" fmla="*/ 64324 w 140954"/>
                <a:gd name="csY251" fmla="*/ 49781 h 137598"/>
                <a:gd name="csX252" fmla="*/ 62087 w 140954"/>
                <a:gd name="csY252" fmla="*/ 49781 h 137598"/>
                <a:gd name="csX253" fmla="*/ 62087 w 140954"/>
                <a:gd name="csY253" fmla="*/ 48103 h 137598"/>
                <a:gd name="csX254" fmla="*/ 60409 w 140954"/>
                <a:gd name="csY254" fmla="*/ 48103 h 137598"/>
                <a:gd name="csX255" fmla="*/ 60409 w 140954"/>
                <a:gd name="csY255" fmla="*/ 44747 h 137598"/>
                <a:gd name="csX256" fmla="*/ 58731 w 140954"/>
                <a:gd name="csY256" fmla="*/ 44747 h 137598"/>
                <a:gd name="csX257" fmla="*/ 58731 w 140954"/>
                <a:gd name="csY257" fmla="*/ 46425 h 137598"/>
                <a:gd name="csX258" fmla="*/ 57053 w 140954"/>
                <a:gd name="csY258" fmla="*/ 46425 h 137598"/>
                <a:gd name="csX259" fmla="*/ 55375 w 140954"/>
                <a:gd name="csY259" fmla="*/ 44747 h 137598"/>
                <a:gd name="csX260" fmla="*/ 55375 w 140954"/>
                <a:gd name="csY260" fmla="*/ 49781 h 137598"/>
                <a:gd name="csX261" fmla="*/ 53697 w 140954"/>
                <a:gd name="csY261" fmla="*/ 49781 h 137598"/>
                <a:gd name="csX262" fmla="*/ 53697 w 140954"/>
                <a:gd name="csY262" fmla="*/ 52019 h 137598"/>
                <a:gd name="csX263" fmla="*/ 55375 w 140954"/>
                <a:gd name="csY263" fmla="*/ 52019 h 137598"/>
                <a:gd name="csX264" fmla="*/ 55375 w 140954"/>
                <a:gd name="csY264" fmla="*/ 53697 h 137598"/>
                <a:gd name="csX265" fmla="*/ 53697 w 140954"/>
                <a:gd name="csY265" fmla="*/ 53697 h 137598"/>
                <a:gd name="csX266" fmla="*/ 53697 w 140954"/>
                <a:gd name="csY266" fmla="*/ 57053 h 137598"/>
                <a:gd name="csX267" fmla="*/ 53697 w 140954"/>
                <a:gd name="csY267" fmla="*/ 57053 h 137598"/>
                <a:gd name="csX268" fmla="*/ 55375 w 140954"/>
                <a:gd name="csY268" fmla="*/ 58731 h 137598"/>
                <a:gd name="csX269" fmla="*/ 53697 w 140954"/>
                <a:gd name="csY269" fmla="*/ 58731 h 137598"/>
                <a:gd name="csX270" fmla="*/ 55375 w 140954"/>
                <a:gd name="csY270" fmla="*/ 60968 h 137598"/>
                <a:gd name="csX271" fmla="*/ 57053 w 140954"/>
                <a:gd name="csY271" fmla="*/ 60968 h 137598"/>
                <a:gd name="csX272" fmla="*/ 57053 w 140954"/>
                <a:gd name="csY272" fmla="*/ 62646 h 137598"/>
                <a:gd name="csX273" fmla="*/ 58731 w 140954"/>
                <a:gd name="csY273" fmla="*/ 62646 h 137598"/>
                <a:gd name="csX274" fmla="*/ 58731 w 140954"/>
                <a:gd name="csY274" fmla="*/ 64324 h 137598"/>
                <a:gd name="csX275" fmla="*/ 60409 w 140954"/>
                <a:gd name="csY275" fmla="*/ 64324 h 137598"/>
                <a:gd name="csX276" fmla="*/ 60409 w 140954"/>
                <a:gd name="csY276" fmla="*/ 69918 h 137598"/>
                <a:gd name="csX277" fmla="*/ 62087 w 140954"/>
                <a:gd name="csY277" fmla="*/ 69918 h 137598"/>
                <a:gd name="csX278" fmla="*/ 62087 w 140954"/>
                <a:gd name="csY278" fmla="*/ 71596 h 137598"/>
                <a:gd name="csX279" fmla="*/ 64324 w 140954"/>
                <a:gd name="csY279" fmla="*/ 71596 h 137598"/>
                <a:gd name="csX280" fmla="*/ 64324 w 140954"/>
                <a:gd name="csY280" fmla="*/ 73274 h 137598"/>
                <a:gd name="csX281" fmla="*/ 62087 w 140954"/>
                <a:gd name="csY281" fmla="*/ 73274 h 137598"/>
                <a:gd name="csX282" fmla="*/ 62087 w 140954"/>
                <a:gd name="csY282" fmla="*/ 74952 h 137598"/>
                <a:gd name="csX283" fmla="*/ 64324 w 140954"/>
                <a:gd name="csY283" fmla="*/ 74952 h 137598"/>
                <a:gd name="csX284" fmla="*/ 64324 w 140954"/>
                <a:gd name="csY284" fmla="*/ 76630 h 137598"/>
                <a:gd name="csX285" fmla="*/ 66002 w 140954"/>
                <a:gd name="csY285" fmla="*/ 76630 h 137598"/>
                <a:gd name="csX286" fmla="*/ 66002 w 140954"/>
                <a:gd name="csY286" fmla="*/ 80545 h 137598"/>
                <a:gd name="csX287" fmla="*/ 67680 w 140954"/>
                <a:gd name="csY287" fmla="*/ 80545 h 137598"/>
                <a:gd name="csX288" fmla="*/ 67680 w 140954"/>
                <a:gd name="csY288" fmla="*/ 83901 h 137598"/>
                <a:gd name="csX289" fmla="*/ 69358 w 140954"/>
                <a:gd name="csY289" fmla="*/ 83901 h 137598"/>
                <a:gd name="csX290" fmla="*/ 69358 w 140954"/>
                <a:gd name="csY290" fmla="*/ 85579 h 137598"/>
                <a:gd name="csX291" fmla="*/ 73274 w 140954"/>
                <a:gd name="csY291" fmla="*/ 85579 h 137598"/>
                <a:gd name="csX292" fmla="*/ 73274 w 140954"/>
                <a:gd name="csY292" fmla="*/ 89495 h 137598"/>
                <a:gd name="csX293" fmla="*/ 74952 w 140954"/>
                <a:gd name="csY293" fmla="*/ 89495 h 137598"/>
                <a:gd name="csX294" fmla="*/ 74952 w 140954"/>
                <a:gd name="csY294" fmla="*/ 91173 h 137598"/>
                <a:gd name="csX295" fmla="*/ 76630 w 140954"/>
                <a:gd name="csY295" fmla="*/ 91173 h 137598"/>
                <a:gd name="csX296" fmla="*/ 76630 w 140954"/>
                <a:gd name="csY296" fmla="*/ 92851 h 137598"/>
                <a:gd name="csX297" fmla="*/ 78308 w 140954"/>
                <a:gd name="csY297" fmla="*/ 94529 h 137598"/>
                <a:gd name="csX298" fmla="*/ 79986 w 140954"/>
                <a:gd name="csY298" fmla="*/ 94529 h 137598"/>
                <a:gd name="csX299" fmla="*/ 79986 w 140954"/>
                <a:gd name="csY299" fmla="*/ 96207 h 137598"/>
                <a:gd name="csX300" fmla="*/ 82223 w 140954"/>
                <a:gd name="csY300" fmla="*/ 96207 h 137598"/>
                <a:gd name="csX301" fmla="*/ 82223 w 140954"/>
                <a:gd name="csY301" fmla="*/ 98444 h 137598"/>
                <a:gd name="csX302" fmla="*/ 83901 w 140954"/>
                <a:gd name="csY302" fmla="*/ 100122 h 137598"/>
                <a:gd name="csX303" fmla="*/ 85579 w 140954"/>
                <a:gd name="csY303" fmla="*/ 101800 h 137598"/>
                <a:gd name="csX304" fmla="*/ 88935 w 140954"/>
                <a:gd name="csY304" fmla="*/ 101800 h 137598"/>
                <a:gd name="csX305" fmla="*/ 90614 w 140954"/>
                <a:gd name="csY305" fmla="*/ 103478 h 137598"/>
                <a:gd name="csX306" fmla="*/ 90614 w 140954"/>
                <a:gd name="csY306" fmla="*/ 105156 h 137598"/>
                <a:gd name="csX307" fmla="*/ 88935 w 140954"/>
                <a:gd name="csY307" fmla="*/ 105156 h 137598"/>
                <a:gd name="csX308" fmla="*/ 88935 w 140954"/>
                <a:gd name="csY308" fmla="*/ 106834 h 137598"/>
                <a:gd name="csX309" fmla="*/ 90614 w 140954"/>
                <a:gd name="csY309" fmla="*/ 106834 h 137598"/>
                <a:gd name="csX310" fmla="*/ 90614 w 140954"/>
                <a:gd name="csY310" fmla="*/ 110750 h 137598"/>
                <a:gd name="csX311" fmla="*/ 92851 w 140954"/>
                <a:gd name="csY311" fmla="*/ 110750 h 137598"/>
                <a:gd name="csX312" fmla="*/ 92851 w 140954"/>
                <a:gd name="csY312" fmla="*/ 112428 h 137598"/>
                <a:gd name="csX313" fmla="*/ 94529 w 140954"/>
                <a:gd name="csY313" fmla="*/ 112428 h 137598"/>
                <a:gd name="csX314" fmla="*/ 94529 w 140954"/>
                <a:gd name="csY314" fmla="*/ 114106 h 137598"/>
                <a:gd name="csX315" fmla="*/ 97885 w 140954"/>
                <a:gd name="csY315" fmla="*/ 114106 h 137598"/>
                <a:gd name="csX316" fmla="*/ 97885 w 140954"/>
                <a:gd name="csY316" fmla="*/ 115784 h 137598"/>
                <a:gd name="csX317" fmla="*/ 99563 w 140954"/>
                <a:gd name="csY317" fmla="*/ 118021 h 137598"/>
                <a:gd name="csX318" fmla="*/ 99563 w 140954"/>
                <a:gd name="csY318" fmla="*/ 119699 h 137598"/>
                <a:gd name="csX319" fmla="*/ 97885 w 140954"/>
                <a:gd name="csY319" fmla="*/ 119699 h 137598"/>
                <a:gd name="csX320" fmla="*/ 97885 w 140954"/>
                <a:gd name="csY320" fmla="*/ 121377 h 137598"/>
                <a:gd name="csX321" fmla="*/ 96207 w 140954"/>
                <a:gd name="csY321" fmla="*/ 121377 h 137598"/>
                <a:gd name="csX322" fmla="*/ 57109 w 140954"/>
                <a:gd name="csY322" fmla="*/ 96207 h 137598"/>
                <a:gd name="csX323" fmla="*/ 57109 w 140954"/>
                <a:gd name="csY323" fmla="*/ 94529 h 137598"/>
                <a:gd name="csX324" fmla="*/ 57109 w 140954"/>
                <a:gd name="csY324" fmla="*/ 96207 h 137598"/>
                <a:gd name="csX325" fmla="*/ 42566 w 140954"/>
                <a:gd name="csY325" fmla="*/ 76630 h 137598"/>
                <a:gd name="csX326" fmla="*/ 42566 w 140954"/>
                <a:gd name="csY326" fmla="*/ 74952 h 137598"/>
                <a:gd name="csX327" fmla="*/ 42566 w 140954"/>
                <a:gd name="csY327" fmla="*/ 76630 h 137598"/>
                <a:gd name="csX328" fmla="*/ 42566 w 140954"/>
                <a:gd name="csY328" fmla="*/ 30204 h 137598"/>
                <a:gd name="csX329" fmla="*/ 42566 w 140954"/>
                <a:gd name="csY329" fmla="*/ 28526 h 137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</a:cxnLst>
              <a:rect l="l" t="t" r="r" b="b"/>
              <a:pathLst>
                <a:path w="140954" h="137598">
                  <a:moveTo>
                    <a:pt x="117518" y="137598"/>
                  </a:moveTo>
                  <a:lnTo>
                    <a:pt x="115840" y="135361"/>
                  </a:lnTo>
                  <a:lnTo>
                    <a:pt x="114162" y="135361"/>
                  </a:lnTo>
                  <a:lnTo>
                    <a:pt x="114162" y="132005"/>
                  </a:lnTo>
                  <a:lnTo>
                    <a:pt x="117518" y="132005"/>
                  </a:lnTo>
                  <a:lnTo>
                    <a:pt x="117518" y="133683"/>
                  </a:lnTo>
                  <a:lnTo>
                    <a:pt x="119196" y="133683"/>
                  </a:lnTo>
                  <a:lnTo>
                    <a:pt x="119196" y="137598"/>
                  </a:lnTo>
                  <a:lnTo>
                    <a:pt x="117518" y="137598"/>
                  </a:lnTo>
                  <a:close/>
                  <a:moveTo>
                    <a:pt x="96263" y="121377"/>
                  </a:moveTo>
                  <a:lnTo>
                    <a:pt x="96263" y="119699"/>
                  </a:lnTo>
                  <a:lnTo>
                    <a:pt x="94585" y="119699"/>
                  </a:lnTo>
                  <a:lnTo>
                    <a:pt x="92907" y="118021"/>
                  </a:lnTo>
                  <a:lnTo>
                    <a:pt x="92907" y="115784"/>
                  </a:lnTo>
                  <a:lnTo>
                    <a:pt x="90670" y="115784"/>
                  </a:lnTo>
                  <a:lnTo>
                    <a:pt x="90670" y="114106"/>
                  </a:lnTo>
                  <a:lnTo>
                    <a:pt x="87313" y="114106"/>
                  </a:lnTo>
                  <a:lnTo>
                    <a:pt x="87313" y="112428"/>
                  </a:lnTo>
                  <a:lnTo>
                    <a:pt x="85635" y="112428"/>
                  </a:lnTo>
                  <a:lnTo>
                    <a:pt x="85635" y="110750"/>
                  </a:lnTo>
                  <a:lnTo>
                    <a:pt x="83957" y="110750"/>
                  </a:lnTo>
                  <a:lnTo>
                    <a:pt x="83957" y="106834"/>
                  </a:lnTo>
                  <a:lnTo>
                    <a:pt x="82279" y="106834"/>
                  </a:lnTo>
                  <a:lnTo>
                    <a:pt x="80042" y="105156"/>
                  </a:lnTo>
                  <a:lnTo>
                    <a:pt x="73330" y="105156"/>
                  </a:lnTo>
                  <a:lnTo>
                    <a:pt x="73330" y="101800"/>
                  </a:lnTo>
                  <a:lnTo>
                    <a:pt x="69414" y="101800"/>
                  </a:lnTo>
                  <a:lnTo>
                    <a:pt x="71093" y="101800"/>
                  </a:lnTo>
                  <a:lnTo>
                    <a:pt x="67736" y="101800"/>
                  </a:lnTo>
                  <a:lnTo>
                    <a:pt x="67736" y="103478"/>
                  </a:lnTo>
                  <a:lnTo>
                    <a:pt x="66058" y="103478"/>
                  </a:lnTo>
                  <a:lnTo>
                    <a:pt x="66058" y="101800"/>
                  </a:lnTo>
                  <a:lnTo>
                    <a:pt x="64380" y="101800"/>
                  </a:lnTo>
                  <a:lnTo>
                    <a:pt x="64380" y="103478"/>
                  </a:lnTo>
                  <a:lnTo>
                    <a:pt x="60465" y="103478"/>
                  </a:lnTo>
                  <a:lnTo>
                    <a:pt x="60465" y="101800"/>
                  </a:lnTo>
                  <a:lnTo>
                    <a:pt x="57109" y="101800"/>
                  </a:lnTo>
                  <a:lnTo>
                    <a:pt x="57109" y="98444"/>
                  </a:lnTo>
                  <a:lnTo>
                    <a:pt x="58787" y="98444"/>
                  </a:lnTo>
                  <a:lnTo>
                    <a:pt x="58787" y="96207"/>
                  </a:lnTo>
                  <a:lnTo>
                    <a:pt x="57109" y="96207"/>
                  </a:lnTo>
                  <a:lnTo>
                    <a:pt x="57109" y="94529"/>
                  </a:lnTo>
                  <a:lnTo>
                    <a:pt x="49837" y="94529"/>
                  </a:lnTo>
                  <a:lnTo>
                    <a:pt x="49837" y="89495"/>
                  </a:lnTo>
                  <a:lnTo>
                    <a:pt x="46481" y="89495"/>
                  </a:lnTo>
                  <a:lnTo>
                    <a:pt x="44803" y="87257"/>
                  </a:lnTo>
                  <a:lnTo>
                    <a:pt x="44803" y="85579"/>
                  </a:lnTo>
                  <a:lnTo>
                    <a:pt x="42566" y="83901"/>
                  </a:lnTo>
                  <a:lnTo>
                    <a:pt x="39322" y="82727"/>
                  </a:lnTo>
                  <a:lnTo>
                    <a:pt x="39154" y="78308"/>
                  </a:lnTo>
                  <a:lnTo>
                    <a:pt x="40832" y="78308"/>
                  </a:lnTo>
                  <a:lnTo>
                    <a:pt x="40832" y="76630"/>
                  </a:lnTo>
                  <a:lnTo>
                    <a:pt x="42510" y="76630"/>
                  </a:lnTo>
                  <a:lnTo>
                    <a:pt x="42510" y="73274"/>
                  </a:lnTo>
                  <a:lnTo>
                    <a:pt x="40832" y="73274"/>
                  </a:lnTo>
                  <a:lnTo>
                    <a:pt x="40832" y="71596"/>
                  </a:lnTo>
                  <a:lnTo>
                    <a:pt x="39154" y="71596"/>
                  </a:lnTo>
                  <a:lnTo>
                    <a:pt x="39154" y="69918"/>
                  </a:lnTo>
                  <a:lnTo>
                    <a:pt x="37476" y="69918"/>
                  </a:lnTo>
                  <a:lnTo>
                    <a:pt x="37476" y="67680"/>
                  </a:lnTo>
                  <a:lnTo>
                    <a:pt x="35798" y="67680"/>
                  </a:lnTo>
                  <a:lnTo>
                    <a:pt x="35798" y="66002"/>
                  </a:lnTo>
                  <a:lnTo>
                    <a:pt x="33561" y="66002"/>
                  </a:lnTo>
                  <a:lnTo>
                    <a:pt x="33561" y="60968"/>
                  </a:lnTo>
                  <a:lnTo>
                    <a:pt x="31883" y="58731"/>
                  </a:lnTo>
                  <a:lnTo>
                    <a:pt x="33561" y="58731"/>
                  </a:lnTo>
                  <a:lnTo>
                    <a:pt x="33561" y="52019"/>
                  </a:lnTo>
                  <a:lnTo>
                    <a:pt x="31883" y="52019"/>
                  </a:lnTo>
                  <a:lnTo>
                    <a:pt x="31883" y="48103"/>
                  </a:lnTo>
                  <a:lnTo>
                    <a:pt x="30204" y="48103"/>
                  </a:lnTo>
                  <a:lnTo>
                    <a:pt x="30204" y="46425"/>
                  </a:lnTo>
                  <a:lnTo>
                    <a:pt x="26848" y="46425"/>
                  </a:lnTo>
                  <a:lnTo>
                    <a:pt x="26848" y="43069"/>
                  </a:lnTo>
                  <a:lnTo>
                    <a:pt x="22933" y="43069"/>
                  </a:lnTo>
                  <a:lnTo>
                    <a:pt x="22933" y="41391"/>
                  </a:lnTo>
                  <a:lnTo>
                    <a:pt x="19577" y="41391"/>
                  </a:lnTo>
                  <a:lnTo>
                    <a:pt x="19577" y="43069"/>
                  </a:lnTo>
                  <a:lnTo>
                    <a:pt x="17899" y="44747"/>
                  </a:lnTo>
                  <a:lnTo>
                    <a:pt x="17899" y="48103"/>
                  </a:lnTo>
                  <a:lnTo>
                    <a:pt x="16221" y="48103"/>
                  </a:lnTo>
                  <a:lnTo>
                    <a:pt x="16221" y="53697"/>
                  </a:lnTo>
                  <a:lnTo>
                    <a:pt x="12306" y="53697"/>
                  </a:lnTo>
                  <a:lnTo>
                    <a:pt x="13984" y="53697"/>
                  </a:lnTo>
                  <a:lnTo>
                    <a:pt x="12306" y="53697"/>
                  </a:lnTo>
                  <a:lnTo>
                    <a:pt x="12306" y="58731"/>
                  </a:lnTo>
                  <a:lnTo>
                    <a:pt x="8949" y="58731"/>
                  </a:lnTo>
                  <a:lnTo>
                    <a:pt x="8949" y="57053"/>
                  </a:lnTo>
                  <a:lnTo>
                    <a:pt x="7271" y="57053"/>
                  </a:lnTo>
                  <a:lnTo>
                    <a:pt x="7271" y="53697"/>
                  </a:lnTo>
                  <a:lnTo>
                    <a:pt x="5034" y="53697"/>
                  </a:lnTo>
                  <a:lnTo>
                    <a:pt x="5034" y="52019"/>
                  </a:lnTo>
                  <a:lnTo>
                    <a:pt x="3356" y="52019"/>
                  </a:lnTo>
                  <a:lnTo>
                    <a:pt x="3356" y="48103"/>
                  </a:lnTo>
                  <a:lnTo>
                    <a:pt x="1678" y="46425"/>
                  </a:lnTo>
                  <a:lnTo>
                    <a:pt x="1678" y="39154"/>
                  </a:lnTo>
                  <a:lnTo>
                    <a:pt x="0" y="37476"/>
                  </a:lnTo>
                  <a:lnTo>
                    <a:pt x="7271" y="37476"/>
                  </a:lnTo>
                  <a:lnTo>
                    <a:pt x="7271" y="39154"/>
                  </a:lnTo>
                  <a:lnTo>
                    <a:pt x="8949" y="39154"/>
                  </a:lnTo>
                  <a:lnTo>
                    <a:pt x="8949" y="37476"/>
                  </a:lnTo>
                  <a:lnTo>
                    <a:pt x="12306" y="37476"/>
                  </a:lnTo>
                  <a:lnTo>
                    <a:pt x="12306" y="35798"/>
                  </a:lnTo>
                  <a:lnTo>
                    <a:pt x="22933" y="35798"/>
                  </a:lnTo>
                  <a:lnTo>
                    <a:pt x="22933" y="34120"/>
                  </a:lnTo>
                  <a:lnTo>
                    <a:pt x="25170" y="34120"/>
                  </a:lnTo>
                  <a:lnTo>
                    <a:pt x="25170" y="30204"/>
                  </a:lnTo>
                  <a:lnTo>
                    <a:pt x="26848" y="30204"/>
                  </a:lnTo>
                  <a:lnTo>
                    <a:pt x="26848" y="34120"/>
                  </a:lnTo>
                  <a:lnTo>
                    <a:pt x="30204" y="34120"/>
                  </a:lnTo>
                  <a:lnTo>
                    <a:pt x="30204" y="35798"/>
                  </a:lnTo>
                  <a:lnTo>
                    <a:pt x="37476" y="35798"/>
                  </a:lnTo>
                  <a:lnTo>
                    <a:pt x="37476" y="37476"/>
                  </a:lnTo>
                  <a:lnTo>
                    <a:pt x="39154" y="37476"/>
                  </a:lnTo>
                  <a:lnTo>
                    <a:pt x="39154" y="39154"/>
                  </a:lnTo>
                  <a:lnTo>
                    <a:pt x="40832" y="39154"/>
                  </a:lnTo>
                  <a:lnTo>
                    <a:pt x="42510" y="37476"/>
                  </a:lnTo>
                  <a:lnTo>
                    <a:pt x="44747" y="37476"/>
                  </a:lnTo>
                  <a:lnTo>
                    <a:pt x="44747" y="35798"/>
                  </a:lnTo>
                  <a:lnTo>
                    <a:pt x="42510" y="35798"/>
                  </a:lnTo>
                  <a:lnTo>
                    <a:pt x="42510" y="26848"/>
                  </a:lnTo>
                  <a:lnTo>
                    <a:pt x="44747" y="26848"/>
                  </a:lnTo>
                  <a:lnTo>
                    <a:pt x="44747" y="25170"/>
                  </a:lnTo>
                  <a:lnTo>
                    <a:pt x="48103" y="25170"/>
                  </a:lnTo>
                  <a:lnTo>
                    <a:pt x="48103" y="23492"/>
                  </a:lnTo>
                  <a:lnTo>
                    <a:pt x="49781" y="23492"/>
                  </a:lnTo>
                  <a:lnTo>
                    <a:pt x="49781" y="25170"/>
                  </a:lnTo>
                  <a:lnTo>
                    <a:pt x="51460" y="25170"/>
                  </a:lnTo>
                  <a:lnTo>
                    <a:pt x="51460" y="17899"/>
                  </a:lnTo>
                  <a:lnTo>
                    <a:pt x="53697" y="17899"/>
                  </a:lnTo>
                  <a:lnTo>
                    <a:pt x="51460" y="17899"/>
                  </a:lnTo>
                  <a:lnTo>
                    <a:pt x="53697" y="17899"/>
                  </a:lnTo>
                  <a:lnTo>
                    <a:pt x="53697" y="16221"/>
                  </a:lnTo>
                  <a:lnTo>
                    <a:pt x="49781" y="16221"/>
                  </a:lnTo>
                  <a:lnTo>
                    <a:pt x="49781" y="12865"/>
                  </a:lnTo>
                  <a:lnTo>
                    <a:pt x="51460" y="12865"/>
                  </a:lnTo>
                  <a:lnTo>
                    <a:pt x="51460" y="10627"/>
                  </a:lnTo>
                  <a:lnTo>
                    <a:pt x="55375" y="10627"/>
                  </a:lnTo>
                  <a:lnTo>
                    <a:pt x="55375" y="8949"/>
                  </a:lnTo>
                  <a:lnTo>
                    <a:pt x="57053" y="10627"/>
                  </a:lnTo>
                  <a:lnTo>
                    <a:pt x="57053" y="8949"/>
                  </a:lnTo>
                  <a:lnTo>
                    <a:pt x="58731" y="8949"/>
                  </a:lnTo>
                  <a:lnTo>
                    <a:pt x="58731" y="7271"/>
                  </a:lnTo>
                  <a:lnTo>
                    <a:pt x="62087" y="7271"/>
                  </a:lnTo>
                  <a:lnTo>
                    <a:pt x="62087" y="5593"/>
                  </a:lnTo>
                  <a:lnTo>
                    <a:pt x="66002" y="5593"/>
                  </a:lnTo>
                  <a:lnTo>
                    <a:pt x="66002" y="0"/>
                  </a:lnTo>
                  <a:lnTo>
                    <a:pt x="71037" y="0"/>
                  </a:lnTo>
                  <a:lnTo>
                    <a:pt x="73274" y="3915"/>
                  </a:lnTo>
                  <a:lnTo>
                    <a:pt x="76630" y="3915"/>
                  </a:lnTo>
                  <a:lnTo>
                    <a:pt x="76630" y="5593"/>
                  </a:lnTo>
                  <a:lnTo>
                    <a:pt x="79986" y="5593"/>
                  </a:lnTo>
                  <a:lnTo>
                    <a:pt x="79986" y="8949"/>
                  </a:lnTo>
                  <a:lnTo>
                    <a:pt x="82223" y="8949"/>
                  </a:lnTo>
                  <a:lnTo>
                    <a:pt x="82223" y="10627"/>
                  </a:lnTo>
                  <a:lnTo>
                    <a:pt x="83901" y="10627"/>
                  </a:lnTo>
                  <a:lnTo>
                    <a:pt x="85579" y="12865"/>
                  </a:lnTo>
                  <a:lnTo>
                    <a:pt x="87257" y="12865"/>
                  </a:lnTo>
                  <a:lnTo>
                    <a:pt x="87257" y="16221"/>
                  </a:lnTo>
                  <a:lnTo>
                    <a:pt x="90614" y="16221"/>
                  </a:lnTo>
                  <a:lnTo>
                    <a:pt x="90614" y="17899"/>
                  </a:lnTo>
                  <a:lnTo>
                    <a:pt x="90614" y="17899"/>
                  </a:lnTo>
                  <a:lnTo>
                    <a:pt x="92851" y="19577"/>
                  </a:lnTo>
                  <a:lnTo>
                    <a:pt x="92851" y="21255"/>
                  </a:lnTo>
                  <a:lnTo>
                    <a:pt x="97885" y="21255"/>
                  </a:lnTo>
                  <a:lnTo>
                    <a:pt x="97885" y="23492"/>
                  </a:lnTo>
                  <a:lnTo>
                    <a:pt x="99563" y="23492"/>
                  </a:lnTo>
                  <a:lnTo>
                    <a:pt x="99563" y="25170"/>
                  </a:lnTo>
                  <a:lnTo>
                    <a:pt x="103478" y="25170"/>
                  </a:lnTo>
                  <a:lnTo>
                    <a:pt x="103478" y="26848"/>
                  </a:lnTo>
                  <a:lnTo>
                    <a:pt x="105156" y="26848"/>
                  </a:lnTo>
                  <a:lnTo>
                    <a:pt x="105156" y="25170"/>
                  </a:lnTo>
                  <a:lnTo>
                    <a:pt x="108512" y="25170"/>
                  </a:lnTo>
                  <a:lnTo>
                    <a:pt x="108512" y="26848"/>
                  </a:lnTo>
                  <a:lnTo>
                    <a:pt x="112428" y="26848"/>
                  </a:lnTo>
                  <a:lnTo>
                    <a:pt x="112428" y="25170"/>
                  </a:lnTo>
                  <a:lnTo>
                    <a:pt x="114106" y="25170"/>
                  </a:lnTo>
                  <a:lnTo>
                    <a:pt x="114106" y="26848"/>
                  </a:lnTo>
                  <a:lnTo>
                    <a:pt x="117462" y="26848"/>
                  </a:lnTo>
                  <a:lnTo>
                    <a:pt x="117462" y="28526"/>
                  </a:lnTo>
                  <a:lnTo>
                    <a:pt x="119140" y="28526"/>
                  </a:lnTo>
                  <a:lnTo>
                    <a:pt x="119140" y="25170"/>
                  </a:lnTo>
                  <a:lnTo>
                    <a:pt x="121377" y="25170"/>
                  </a:lnTo>
                  <a:lnTo>
                    <a:pt x="121377" y="23492"/>
                  </a:lnTo>
                  <a:lnTo>
                    <a:pt x="123055" y="23492"/>
                  </a:lnTo>
                  <a:lnTo>
                    <a:pt x="123055" y="21255"/>
                  </a:lnTo>
                  <a:lnTo>
                    <a:pt x="128089" y="21255"/>
                  </a:lnTo>
                  <a:lnTo>
                    <a:pt x="128089" y="25170"/>
                  </a:lnTo>
                  <a:lnTo>
                    <a:pt x="130327" y="28526"/>
                  </a:lnTo>
                  <a:lnTo>
                    <a:pt x="130327" y="30204"/>
                  </a:lnTo>
                  <a:lnTo>
                    <a:pt x="130327" y="30204"/>
                  </a:lnTo>
                  <a:lnTo>
                    <a:pt x="130327" y="32442"/>
                  </a:lnTo>
                  <a:lnTo>
                    <a:pt x="128089" y="32442"/>
                  </a:lnTo>
                  <a:lnTo>
                    <a:pt x="128089" y="34120"/>
                  </a:lnTo>
                  <a:lnTo>
                    <a:pt x="132005" y="34120"/>
                  </a:lnTo>
                  <a:lnTo>
                    <a:pt x="133683" y="35798"/>
                  </a:lnTo>
                  <a:lnTo>
                    <a:pt x="132005" y="35798"/>
                  </a:lnTo>
                  <a:lnTo>
                    <a:pt x="132005" y="41391"/>
                  </a:lnTo>
                  <a:lnTo>
                    <a:pt x="133683" y="41391"/>
                  </a:lnTo>
                  <a:lnTo>
                    <a:pt x="133683" y="43069"/>
                  </a:lnTo>
                  <a:lnTo>
                    <a:pt x="137039" y="43069"/>
                  </a:lnTo>
                  <a:lnTo>
                    <a:pt x="137039" y="44747"/>
                  </a:lnTo>
                  <a:lnTo>
                    <a:pt x="140954" y="44747"/>
                  </a:lnTo>
                  <a:lnTo>
                    <a:pt x="140954" y="46425"/>
                  </a:lnTo>
                  <a:lnTo>
                    <a:pt x="135361" y="46425"/>
                  </a:lnTo>
                  <a:lnTo>
                    <a:pt x="135361" y="48103"/>
                  </a:lnTo>
                  <a:lnTo>
                    <a:pt x="133683" y="48103"/>
                  </a:lnTo>
                  <a:lnTo>
                    <a:pt x="133683" y="57053"/>
                  </a:lnTo>
                  <a:lnTo>
                    <a:pt x="132005" y="58731"/>
                  </a:lnTo>
                  <a:lnTo>
                    <a:pt x="130327" y="58731"/>
                  </a:lnTo>
                  <a:lnTo>
                    <a:pt x="128089" y="57053"/>
                  </a:lnTo>
                  <a:lnTo>
                    <a:pt x="126411" y="57053"/>
                  </a:lnTo>
                  <a:lnTo>
                    <a:pt x="126411" y="53697"/>
                  </a:lnTo>
                  <a:lnTo>
                    <a:pt x="124733" y="53697"/>
                  </a:lnTo>
                  <a:lnTo>
                    <a:pt x="124733" y="52019"/>
                  </a:lnTo>
                  <a:lnTo>
                    <a:pt x="119140" y="52019"/>
                  </a:lnTo>
                  <a:lnTo>
                    <a:pt x="119140" y="49781"/>
                  </a:lnTo>
                  <a:lnTo>
                    <a:pt x="117462" y="49781"/>
                  </a:lnTo>
                  <a:lnTo>
                    <a:pt x="117462" y="48103"/>
                  </a:lnTo>
                  <a:lnTo>
                    <a:pt x="114106" y="48103"/>
                  </a:lnTo>
                  <a:lnTo>
                    <a:pt x="114106" y="49781"/>
                  </a:lnTo>
                  <a:lnTo>
                    <a:pt x="110750" y="49781"/>
                  </a:lnTo>
                  <a:lnTo>
                    <a:pt x="108512" y="48103"/>
                  </a:lnTo>
                  <a:lnTo>
                    <a:pt x="105156" y="48103"/>
                  </a:lnTo>
                  <a:lnTo>
                    <a:pt x="105156" y="52019"/>
                  </a:lnTo>
                  <a:lnTo>
                    <a:pt x="103478" y="52019"/>
                  </a:lnTo>
                  <a:lnTo>
                    <a:pt x="103478" y="49781"/>
                  </a:lnTo>
                  <a:lnTo>
                    <a:pt x="101800" y="49781"/>
                  </a:lnTo>
                  <a:lnTo>
                    <a:pt x="101800" y="48103"/>
                  </a:lnTo>
                  <a:lnTo>
                    <a:pt x="87257" y="48103"/>
                  </a:lnTo>
                  <a:lnTo>
                    <a:pt x="87257" y="46425"/>
                  </a:lnTo>
                  <a:lnTo>
                    <a:pt x="85579" y="46425"/>
                  </a:lnTo>
                  <a:lnTo>
                    <a:pt x="85579" y="44747"/>
                  </a:lnTo>
                  <a:lnTo>
                    <a:pt x="83901" y="44747"/>
                  </a:lnTo>
                  <a:lnTo>
                    <a:pt x="83901" y="46425"/>
                  </a:lnTo>
                  <a:lnTo>
                    <a:pt x="83901" y="43069"/>
                  </a:lnTo>
                  <a:lnTo>
                    <a:pt x="82223" y="43069"/>
                  </a:lnTo>
                  <a:lnTo>
                    <a:pt x="82223" y="44747"/>
                  </a:lnTo>
                  <a:lnTo>
                    <a:pt x="79986" y="44747"/>
                  </a:lnTo>
                  <a:lnTo>
                    <a:pt x="79986" y="46425"/>
                  </a:lnTo>
                  <a:lnTo>
                    <a:pt x="74952" y="46425"/>
                  </a:lnTo>
                  <a:lnTo>
                    <a:pt x="74952" y="44747"/>
                  </a:lnTo>
                  <a:lnTo>
                    <a:pt x="73274" y="44747"/>
                  </a:lnTo>
                  <a:lnTo>
                    <a:pt x="73274" y="46425"/>
                  </a:lnTo>
                  <a:lnTo>
                    <a:pt x="71037" y="46425"/>
                  </a:lnTo>
                  <a:lnTo>
                    <a:pt x="69358" y="48103"/>
                  </a:lnTo>
                  <a:lnTo>
                    <a:pt x="69358" y="52019"/>
                  </a:lnTo>
                  <a:lnTo>
                    <a:pt x="67680" y="52019"/>
                  </a:lnTo>
                  <a:lnTo>
                    <a:pt x="67680" y="53697"/>
                  </a:lnTo>
                  <a:lnTo>
                    <a:pt x="66002" y="53697"/>
                  </a:lnTo>
                  <a:lnTo>
                    <a:pt x="66002" y="52019"/>
                  </a:lnTo>
                  <a:lnTo>
                    <a:pt x="64324" y="52019"/>
                  </a:lnTo>
                  <a:lnTo>
                    <a:pt x="64324" y="49781"/>
                  </a:lnTo>
                  <a:lnTo>
                    <a:pt x="62087" y="49781"/>
                  </a:lnTo>
                  <a:lnTo>
                    <a:pt x="62087" y="48103"/>
                  </a:lnTo>
                  <a:lnTo>
                    <a:pt x="60409" y="48103"/>
                  </a:lnTo>
                  <a:lnTo>
                    <a:pt x="60409" y="44747"/>
                  </a:lnTo>
                  <a:lnTo>
                    <a:pt x="58731" y="44747"/>
                  </a:lnTo>
                  <a:lnTo>
                    <a:pt x="58731" y="46425"/>
                  </a:lnTo>
                  <a:lnTo>
                    <a:pt x="57053" y="46425"/>
                  </a:lnTo>
                  <a:lnTo>
                    <a:pt x="55375" y="44747"/>
                  </a:lnTo>
                  <a:lnTo>
                    <a:pt x="55375" y="49781"/>
                  </a:lnTo>
                  <a:lnTo>
                    <a:pt x="53697" y="49781"/>
                  </a:lnTo>
                  <a:lnTo>
                    <a:pt x="53697" y="52019"/>
                  </a:lnTo>
                  <a:lnTo>
                    <a:pt x="55375" y="52019"/>
                  </a:lnTo>
                  <a:lnTo>
                    <a:pt x="55375" y="53697"/>
                  </a:lnTo>
                  <a:lnTo>
                    <a:pt x="53697" y="53697"/>
                  </a:lnTo>
                  <a:lnTo>
                    <a:pt x="53697" y="57053"/>
                  </a:lnTo>
                  <a:lnTo>
                    <a:pt x="53697" y="57053"/>
                  </a:lnTo>
                  <a:lnTo>
                    <a:pt x="55375" y="58731"/>
                  </a:lnTo>
                  <a:lnTo>
                    <a:pt x="53697" y="58731"/>
                  </a:lnTo>
                  <a:lnTo>
                    <a:pt x="55375" y="60968"/>
                  </a:lnTo>
                  <a:lnTo>
                    <a:pt x="57053" y="60968"/>
                  </a:lnTo>
                  <a:lnTo>
                    <a:pt x="57053" y="62646"/>
                  </a:lnTo>
                  <a:lnTo>
                    <a:pt x="58731" y="62646"/>
                  </a:lnTo>
                  <a:lnTo>
                    <a:pt x="58731" y="64324"/>
                  </a:lnTo>
                  <a:lnTo>
                    <a:pt x="60409" y="64324"/>
                  </a:lnTo>
                  <a:lnTo>
                    <a:pt x="60409" y="69918"/>
                  </a:lnTo>
                  <a:lnTo>
                    <a:pt x="62087" y="69918"/>
                  </a:lnTo>
                  <a:lnTo>
                    <a:pt x="62087" y="71596"/>
                  </a:lnTo>
                  <a:lnTo>
                    <a:pt x="64324" y="71596"/>
                  </a:lnTo>
                  <a:lnTo>
                    <a:pt x="64324" y="73274"/>
                  </a:lnTo>
                  <a:lnTo>
                    <a:pt x="62087" y="73274"/>
                  </a:lnTo>
                  <a:lnTo>
                    <a:pt x="62087" y="74952"/>
                  </a:lnTo>
                  <a:lnTo>
                    <a:pt x="64324" y="74952"/>
                  </a:lnTo>
                  <a:lnTo>
                    <a:pt x="64324" y="76630"/>
                  </a:lnTo>
                  <a:lnTo>
                    <a:pt x="66002" y="76630"/>
                  </a:lnTo>
                  <a:lnTo>
                    <a:pt x="66002" y="80545"/>
                  </a:lnTo>
                  <a:lnTo>
                    <a:pt x="67680" y="80545"/>
                  </a:lnTo>
                  <a:lnTo>
                    <a:pt x="67680" y="83901"/>
                  </a:lnTo>
                  <a:lnTo>
                    <a:pt x="69358" y="83901"/>
                  </a:lnTo>
                  <a:lnTo>
                    <a:pt x="69358" y="85579"/>
                  </a:lnTo>
                  <a:lnTo>
                    <a:pt x="73274" y="85579"/>
                  </a:lnTo>
                  <a:lnTo>
                    <a:pt x="73274" y="89495"/>
                  </a:lnTo>
                  <a:lnTo>
                    <a:pt x="74952" y="89495"/>
                  </a:lnTo>
                  <a:lnTo>
                    <a:pt x="74952" y="91173"/>
                  </a:lnTo>
                  <a:lnTo>
                    <a:pt x="76630" y="91173"/>
                  </a:lnTo>
                  <a:lnTo>
                    <a:pt x="76630" y="92851"/>
                  </a:lnTo>
                  <a:lnTo>
                    <a:pt x="78308" y="94529"/>
                  </a:lnTo>
                  <a:lnTo>
                    <a:pt x="79986" y="94529"/>
                  </a:lnTo>
                  <a:lnTo>
                    <a:pt x="79986" y="96207"/>
                  </a:lnTo>
                  <a:lnTo>
                    <a:pt x="82223" y="96207"/>
                  </a:lnTo>
                  <a:lnTo>
                    <a:pt x="82223" y="98444"/>
                  </a:lnTo>
                  <a:lnTo>
                    <a:pt x="83901" y="100122"/>
                  </a:lnTo>
                  <a:lnTo>
                    <a:pt x="85579" y="101800"/>
                  </a:lnTo>
                  <a:lnTo>
                    <a:pt x="88935" y="101800"/>
                  </a:lnTo>
                  <a:lnTo>
                    <a:pt x="90614" y="103478"/>
                  </a:lnTo>
                  <a:lnTo>
                    <a:pt x="90614" y="105156"/>
                  </a:lnTo>
                  <a:lnTo>
                    <a:pt x="88935" y="105156"/>
                  </a:lnTo>
                  <a:lnTo>
                    <a:pt x="88935" y="106834"/>
                  </a:lnTo>
                  <a:lnTo>
                    <a:pt x="90614" y="106834"/>
                  </a:lnTo>
                  <a:lnTo>
                    <a:pt x="90614" y="110750"/>
                  </a:lnTo>
                  <a:lnTo>
                    <a:pt x="92851" y="110750"/>
                  </a:lnTo>
                  <a:lnTo>
                    <a:pt x="92851" y="112428"/>
                  </a:lnTo>
                  <a:lnTo>
                    <a:pt x="94529" y="112428"/>
                  </a:lnTo>
                  <a:lnTo>
                    <a:pt x="94529" y="114106"/>
                  </a:lnTo>
                  <a:lnTo>
                    <a:pt x="97885" y="114106"/>
                  </a:lnTo>
                  <a:lnTo>
                    <a:pt x="97885" y="115784"/>
                  </a:lnTo>
                  <a:lnTo>
                    <a:pt x="99563" y="118021"/>
                  </a:lnTo>
                  <a:lnTo>
                    <a:pt x="99563" y="119699"/>
                  </a:lnTo>
                  <a:lnTo>
                    <a:pt x="97885" y="119699"/>
                  </a:lnTo>
                  <a:lnTo>
                    <a:pt x="97885" y="121377"/>
                  </a:lnTo>
                  <a:lnTo>
                    <a:pt x="96207" y="121377"/>
                  </a:lnTo>
                  <a:close/>
                  <a:moveTo>
                    <a:pt x="57109" y="96207"/>
                  </a:moveTo>
                  <a:lnTo>
                    <a:pt x="57109" y="94529"/>
                  </a:lnTo>
                  <a:lnTo>
                    <a:pt x="57109" y="96207"/>
                  </a:lnTo>
                  <a:close/>
                  <a:moveTo>
                    <a:pt x="42566" y="76630"/>
                  </a:moveTo>
                  <a:lnTo>
                    <a:pt x="42566" y="74952"/>
                  </a:lnTo>
                  <a:lnTo>
                    <a:pt x="42566" y="76630"/>
                  </a:lnTo>
                  <a:close/>
                  <a:moveTo>
                    <a:pt x="42566" y="30204"/>
                  </a:moveTo>
                  <a:lnTo>
                    <a:pt x="42566" y="28526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28F1E9A-6C60-8E1D-0007-5162F937920E}"/>
                </a:ext>
              </a:extLst>
            </p:cNvPr>
            <p:cNvSpPr/>
            <p:nvPr/>
          </p:nvSpPr>
          <p:spPr>
            <a:xfrm>
              <a:off x="5373359" y="3359582"/>
              <a:ext cx="52018" cy="30204"/>
            </a:xfrm>
            <a:custGeom>
              <a:avLst/>
              <a:gdLst>
                <a:gd name="csX0" fmla="*/ 14543 w 52018"/>
                <a:gd name="csY0" fmla="*/ 30204 h 30204"/>
                <a:gd name="csX1" fmla="*/ 14543 w 52018"/>
                <a:gd name="csY1" fmla="*/ 28527 h 30204"/>
                <a:gd name="csX2" fmla="*/ 10628 w 52018"/>
                <a:gd name="csY2" fmla="*/ 28527 h 30204"/>
                <a:gd name="csX3" fmla="*/ 8949 w 52018"/>
                <a:gd name="csY3" fmla="*/ 30204 h 30204"/>
                <a:gd name="csX4" fmla="*/ 8949 w 52018"/>
                <a:gd name="csY4" fmla="*/ 28527 h 30204"/>
                <a:gd name="csX5" fmla="*/ 3915 w 52018"/>
                <a:gd name="csY5" fmla="*/ 28527 h 30204"/>
                <a:gd name="csX6" fmla="*/ 3915 w 52018"/>
                <a:gd name="csY6" fmla="*/ 26289 h 30204"/>
                <a:gd name="csX7" fmla="*/ 1678 w 52018"/>
                <a:gd name="csY7" fmla="*/ 26289 h 30204"/>
                <a:gd name="csX8" fmla="*/ 1678 w 52018"/>
                <a:gd name="csY8" fmla="*/ 22933 h 30204"/>
                <a:gd name="csX9" fmla="*/ 0 w 52018"/>
                <a:gd name="csY9" fmla="*/ 22933 h 30204"/>
                <a:gd name="csX10" fmla="*/ 0 w 52018"/>
                <a:gd name="csY10" fmla="*/ 17340 h 30204"/>
                <a:gd name="csX11" fmla="*/ 3915 w 52018"/>
                <a:gd name="csY11" fmla="*/ 17340 h 30204"/>
                <a:gd name="csX12" fmla="*/ 3915 w 52018"/>
                <a:gd name="csY12" fmla="*/ 15662 h 30204"/>
                <a:gd name="csX13" fmla="*/ 5593 w 52018"/>
                <a:gd name="csY13" fmla="*/ 15662 h 30204"/>
                <a:gd name="csX14" fmla="*/ 5593 w 52018"/>
                <a:gd name="csY14" fmla="*/ 13984 h 30204"/>
                <a:gd name="csX15" fmla="*/ 10628 w 52018"/>
                <a:gd name="csY15" fmla="*/ 13984 h 30204"/>
                <a:gd name="csX16" fmla="*/ 10628 w 52018"/>
                <a:gd name="csY16" fmla="*/ 15662 h 30204"/>
                <a:gd name="csX17" fmla="*/ 12306 w 52018"/>
                <a:gd name="csY17" fmla="*/ 15662 h 30204"/>
                <a:gd name="csX18" fmla="*/ 12306 w 52018"/>
                <a:gd name="csY18" fmla="*/ 13984 h 30204"/>
                <a:gd name="csX19" fmla="*/ 14543 w 52018"/>
                <a:gd name="csY19" fmla="*/ 13984 h 30204"/>
                <a:gd name="csX20" fmla="*/ 14543 w 52018"/>
                <a:gd name="csY20" fmla="*/ 10627 h 30204"/>
                <a:gd name="csX21" fmla="*/ 14543 w 52018"/>
                <a:gd name="csY21" fmla="*/ 10627 h 30204"/>
                <a:gd name="csX22" fmla="*/ 14543 w 52018"/>
                <a:gd name="csY22" fmla="*/ 8950 h 30204"/>
                <a:gd name="csX23" fmla="*/ 34120 w 52018"/>
                <a:gd name="csY23" fmla="*/ 8950 h 30204"/>
                <a:gd name="csX24" fmla="*/ 34120 w 52018"/>
                <a:gd name="csY24" fmla="*/ 6712 h 30204"/>
                <a:gd name="csX25" fmla="*/ 39154 w 52018"/>
                <a:gd name="csY25" fmla="*/ 6712 h 30204"/>
                <a:gd name="csX26" fmla="*/ 39154 w 52018"/>
                <a:gd name="csY26" fmla="*/ 5034 h 30204"/>
                <a:gd name="csX27" fmla="*/ 43069 w 52018"/>
                <a:gd name="csY27" fmla="*/ 5034 h 30204"/>
                <a:gd name="csX28" fmla="*/ 43069 w 52018"/>
                <a:gd name="csY28" fmla="*/ 3356 h 30204"/>
                <a:gd name="csX29" fmla="*/ 44747 w 52018"/>
                <a:gd name="csY29" fmla="*/ 3356 h 30204"/>
                <a:gd name="csX30" fmla="*/ 48103 w 52018"/>
                <a:gd name="csY30" fmla="*/ 0 h 30204"/>
                <a:gd name="csX31" fmla="*/ 52019 w 52018"/>
                <a:gd name="csY31" fmla="*/ 0 h 30204"/>
                <a:gd name="csX32" fmla="*/ 52019 w 52018"/>
                <a:gd name="csY32" fmla="*/ 1678 h 30204"/>
                <a:gd name="csX33" fmla="*/ 49782 w 52018"/>
                <a:gd name="csY33" fmla="*/ 1678 h 30204"/>
                <a:gd name="csX34" fmla="*/ 49782 w 52018"/>
                <a:gd name="csY34" fmla="*/ 3356 h 30204"/>
                <a:gd name="csX35" fmla="*/ 48103 w 52018"/>
                <a:gd name="csY35" fmla="*/ 3356 h 30204"/>
                <a:gd name="csX36" fmla="*/ 48103 w 52018"/>
                <a:gd name="csY36" fmla="*/ 5034 h 30204"/>
                <a:gd name="csX37" fmla="*/ 44747 w 52018"/>
                <a:gd name="csY37" fmla="*/ 5034 h 30204"/>
                <a:gd name="csX38" fmla="*/ 44747 w 52018"/>
                <a:gd name="csY38" fmla="*/ 6712 h 30204"/>
                <a:gd name="csX39" fmla="*/ 43069 w 52018"/>
                <a:gd name="csY39" fmla="*/ 6712 h 30204"/>
                <a:gd name="csX40" fmla="*/ 43069 w 52018"/>
                <a:gd name="csY40" fmla="*/ 8950 h 30204"/>
                <a:gd name="csX41" fmla="*/ 40832 w 52018"/>
                <a:gd name="csY41" fmla="*/ 8950 h 30204"/>
                <a:gd name="csX42" fmla="*/ 40832 w 52018"/>
                <a:gd name="csY42" fmla="*/ 10627 h 30204"/>
                <a:gd name="csX43" fmla="*/ 39154 w 52018"/>
                <a:gd name="csY43" fmla="*/ 10627 h 30204"/>
                <a:gd name="csX44" fmla="*/ 39154 w 52018"/>
                <a:gd name="csY44" fmla="*/ 12305 h 30204"/>
                <a:gd name="csX45" fmla="*/ 37476 w 52018"/>
                <a:gd name="csY45" fmla="*/ 12305 h 30204"/>
                <a:gd name="csX46" fmla="*/ 37476 w 52018"/>
                <a:gd name="csY46" fmla="*/ 13984 h 30204"/>
                <a:gd name="csX47" fmla="*/ 39154 w 52018"/>
                <a:gd name="csY47" fmla="*/ 13984 h 30204"/>
                <a:gd name="csX48" fmla="*/ 39154 w 52018"/>
                <a:gd name="csY48" fmla="*/ 17340 h 30204"/>
                <a:gd name="csX49" fmla="*/ 40832 w 52018"/>
                <a:gd name="csY49" fmla="*/ 17340 h 30204"/>
                <a:gd name="csX50" fmla="*/ 40832 w 52018"/>
                <a:gd name="csY50" fmla="*/ 19577 h 30204"/>
                <a:gd name="csX51" fmla="*/ 39154 w 52018"/>
                <a:gd name="csY51" fmla="*/ 19577 h 30204"/>
                <a:gd name="csX52" fmla="*/ 37476 w 52018"/>
                <a:gd name="csY52" fmla="*/ 21255 h 30204"/>
                <a:gd name="csX53" fmla="*/ 35798 w 52018"/>
                <a:gd name="csY53" fmla="*/ 21255 h 30204"/>
                <a:gd name="csX54" fmla="*/ 35798 w 52018"/>
                <a:gd name="csY54" fmla="*/ 19577 h 30204"/>
                <a:gd name="csX55" fmla="*/ 34120 w 52018"/>
                <a:gd name="csY55" fmla="*/ 19577 h 30204"/>
                <a:gd name="csX56" fmla="*/ 32442 w 52018"/>
                <a:gd name="csY56" fmla="*/ 21255 h 30204"/>
                <a:gd name="csX57" fmla="*/ 30205 w 52018"/>
                <a:gd name="csY57" fmla="*/ 21255 h 30204"/>
                <a:gd name="csX58" fmla="*/ 30205 w 52018"/>
                <a:gd name="csY58" fmla="*/ 24611 h 30204"/>
                <a:gd name="csX59" fmla="*/ 28526 w 52018"/>
                <a:gd name="csY59" fmla="*/ 24611 h 30204"/>
                <a:gd name="csX60" fmla="*/ 28526 w 52018"/>
                <a:gd name="csY60" fmla="*/ 26289 h 30204"/>
                <a:gd name="csX61" fmla="*/ 25170 w 52018"/>
                <a:gd name="csY61" fmla="*/ 26289 h 30204"/>
                <a:gd name="csX62" fmla="*/ 23492 w 52018"/>
                <a:gd name="csY62" fmla="*/ 28527 h 30204"/>
                <a:gd name="csX63" fmla="*/ 16221 w 52018"/>
                <a:gd name="csY63" fmla="*/ 28527 h 30204"/>
                <a:gd name="csX64" fmla="*/ 16221 w 52018"/>
                <a:gd name="csY64" fmla="*/ 30204 h 30204"/>
                <a:gd name="csX65" fmla="*/ 14543 w 52018"/>
                <a:gd name="csY65" fmla="*/ 30204 h 3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</a:cxnLst>
              <a:rect l="l" t="t" r="r" b="b"/>
              <a:pathLst>
                <a:path w="52018" h="30204">
                  <a:moveTo>
                    <a:pt x="14543" y="30204"/>
                  </a:moveTo>
                  <a:lnTo>
                    <a:pt x="14543" y="28527"/>
                  </a:lnTo>
                  <a:lnTo>
                    <a:pt x="10628" y="28527"/>
                  </a:lnTo>
                  <a:lnTo>
                    <a:pt x="8949" y="30204"/>
                  </a:lnTo>
                  <a:lnTo>
                    <a:pt x="8949" y="28527"/>
                  </a:lnTo>
                  <a:lnTo>
                    <a:pt x="3915" y="28527"/>
                  </a:lnTo>
                  <a:lnTo>
                    <a:pt x="3915" y="26289"/>
                  </a:lnTo>
                  <a:lnTo>
                    <a:pt x="1678" y="26289"/>
                  </a:lnTo>
                  <a:lnTo>
                    <a:pt x="1678" y="22933"/>
                  </a:lnTo>
                  <a:lnTo>
                    <a:pt x="0" y="22933"/>
                  </a:lnTo>
                  <a:lnTo>
                    <a:pt x="0" y="17340"/>
                  </a:lnTo>
                  <a:lnTo>
                    <a:pt x="3915" y="17340"/>
                  </a:lnTo>
                  <a:lnTo>
                    <a:pt x="3915" y="15662"/>
                  </a:lnTo>
                  <a:lnTo>
                    <a:pt x="5593" y="15662"/>
                  </a:lnTo>
                  <a:lnTo>
                    <a:pt x="5593" y="13984"/>
                  </a:lnTo>
                  <a:lnTo>
                    <a:pt x="10628" y="13984"/>
                  </a:lnTo>
                  <a:lnTo>
                    <a:pt x="10628" y="15662"/>
                  </a:lnTo>
                  <a:lnTo>
                    <a:pt x="12306" y="15662"/>
                  </a:lnTo>
                  <a:lnTo>
                    <a:pt x="12306" y="13984"/>
                  </a:lnTo>
                  <a:lnTo>
                    <a:pt x="14543" y="13984"/>
                  </a:lnTo>
                  <a:lnTo>
                    <a:pt x="14543" y="10627"/>
                  </a:lnTo>
                  <a:lnTo>
                    <a:pt x="14543" y="10627"/>
                  </a:lnTo>
                  <a:lnTo>
                    <a:pt x="14543" y="8950"/>
                  </a:lnTo>
                  <a:lnTo>
                    <a:pt x="34120" y="8950"/>
                  </a:lnTo>
                  <a:lnTo>
                    <a:pt x="34120" y="6712"/>
                  </a:lnTo>
                  <a:lnTo>
                    <a:pt x="39154" y="6712"/>
                  </a:lnTo>
                  <a:lnTo>
                    <a:pt x="39154" y="5034"/>
                  </a:lnTo>
                  <a:lnTo>
                    <a:pt x="43069" y="5034"/>
                  </a:lnTo>
                  <a:lnTo>
                    <a:pt x="43069" y="3356"/>
                  </a:lnTo>
                  <a:lnTo>
                    <a:pt x="44747" y="3356"/>
                  </a:lnTo>
                  <a:lnTo>
                    <a:pt x="48103" y="0"/>
                  </a:lnTo>
                  <a:lnTo>
                    <a:pt x="52019" y="0"/>
                  </a:lnTo>
                  <a:lnTo>
                    <a:pt x="52019" y="1678"/>
                  </a:lnTo>
                  <a:lnTo>
                    <a:pt x="49782" y="1678"/>
                  </a:lnTo>
                  <a:lnTo>
                    <a:pt x="49782" y="3356"/>
                  </a:lnTo>
                  <a:lnTo>
                    <a:pt x="48103" y="3356"/>
                  </a:lnTo>
                  <a:lnTo>
                    <a:pt x="48103" y="5034"/>
                  </a:lnTo>
                  <a:lnTo>
                    <a:pt x="44747" y="5034"/>
                  </a:lnTo>
                  <a:lnTo>
                    <a:pt x="44747" y="6712"/>
                  </a:lnTo>
                  <a:lnTo>
                    <a:pt x="43069" y="6712"/>
                  </a:lnTo>
                  <a:lnTo>
                    <a:pt x="43069" y="8950"/>
                  </a:lnTo>
                  <a:lnTo>
                    <a:pt x="40832" y="8950"/>
                  </a:lnTo>
                  <a:lnTo>
                    <a:pt x="40832" y="10627"/>
                  </a:lnTo>
                  <a:lnTo>
                    <a:pt x="39154" y="10627"/>
                  </a:lnTo>
                  <a:lnTo>
                    <a:pt x="39154" y="12305"/>
                  </a:lnTo>
                  <a:lnTo>
                    <a:pt x="37476" y="12305"/>
                  </a:lnTo>
                  <a:lnTo>
                    <a:pt x="37476" y="13984"/>
                  </a:lnTo>
                  <a:lnTo>
                    <a:pt x="39154" y="13984"/>
                  </a:lnTo>
                  <a:lnTo>
                    <a:pt x="39154" y="17340"/>
                  </a:lnTo>
                  <a:lnTo>
                    <a:pt x="40832" y="17340"/>
                  </a:lnTo>
                  <a:lnTo>
                    <a:pt x="40832" y="19577"/>
                  </a:lnTo>
                  <a:lnTo>
                    <a:pt x="39154" y="19577"/>
                  </a:lnTo>
                  <a:lnTo>
                    <a:pt x="37476" y="21255"/>
                  </a:lnTo>
                  <a:lnTo>
                    <a:pt x="35798" y="21255"/>
                  </a:lnTo>
                  <a:lnTo>
                    <a:pt x="35798" y="19577"/>
                  </a:lnTo>
                  <a:lnTo>
                    <a:pt x="34120" y="19577"/>
                  </a:lnTo>
                  <a:lnTo>
                    <a:pt x="32442" y="21255"/>
                  </a:lnTo>
                  <a:lnTo>
                    <a:pt x="30205" y="21255"/>
                  </a:lnTo>
                  <a:lnTo>
                    <a:pt x="30205" y="24611"/>
                  </a:lnTo>
                  <a:lnTo>
                    <a:pt x="28526" y="24611"/>
                  </a:lnTo>
                  <a:lnTo>
                    <a:pt x="28526" y="26289"/>
                  </a:lnTo>
                  <a:lnTo>
                    <a:pt x="25170" y="26289"/>
                  </a:lnTo>
                  <a:lnTo>
                    <a:pt x="23492" y="28527"/>
                  </a:lnTo>
                  <a:lnTo>
                    <a:pt x="16221" y="28527"/>
                  </a:lnTo>
                  <a:lnTo>
                    <a:pt x="16221" y="30204"/>
                  </a:lnTo>
                  <a:lnTo>
                    <a:pt x="14543" y="302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039E20A5-5BCF-1A42-A258-02E2C29DC79A}"/>
                </a:ext>
              </a:extLst>
            </p:cNvPr>
            <p:cNvSpPr/>
            <p:nvPr/>
          </p:nvSpPr>
          <p:spPr>
            <a:xfrm>
              <a:off x="4890087" y="2851139"/>
              <a:ext cx="162209" cy="91172"/>
            </a:xfrm>
            <a:custGeom>
              <a:avLst/>
              <a:gdLst>
                <a:gd name="csX0" fmla="*/ 52019 w 162209"/>
                <a:gd name="csY0" fmla="*/ 91173 h 91172"/>
                <a:gd name="csX1" fmla="*/ 50341 w 162209"/>
                <a:gd name="csY1" fmla="*/ 89495 h 91172"/>
                <a:gd name="csX2" fmla="*/ 46426 w 162209"/>
                <a:gd name="csY2" fmla="*/ 89495 h 91172"/>
                <a:gd name="csX3" fmla="*/ 46426 w 162209"/>
                <a:gd name="csY3" fmla="*/ 87257 h 91172"/>
                <a:gd name="csX4" fmla="*/ 48104 w 162209"/>
                <a:gd name="csY4" fmla="*/ 87257 h 91172"/>
                <a:gd name="csX5" fmla="*/ 48104 w 162209"/>
                <a:gd name="csY5" fmla="*/ 85579 h 91172"/>
                <a:gd name="csX6" fmla="*/ 44747 w 162209"/>
                <a:gd name="csY6" fmla="*/ 85579 h 91172"/>
                <a:gd name="csX7" fmla="*/ 44747 w 162209"/>
                <a:gd name="csY7" fmla="*/ 83901 h 91172"/>
                <a:gd name="csX8" fmla="*/ 41391 w 162209"/>
                <a:gd name="csY8" fmla="*/ 83901 h 91172"/>
                <a:gd name="csX9" fmla="*/ 41391 w 162209"/>
                <a:gd name="csY9" fmla="*/ 78308 h 91172"/>
                <a:gd name="csX10" fmla="*/ 37476 w 162209"/>
                <a:gd name="csY10" fmla="*/ 78308 h 91172"/>
                <a:gd name="csX11" fmla="*/ 37476 w 162209"/>
                <a:gd name="csY11" fmla="*/ 76630 h 91172"/>
                <a:gd name="csX12" fmla="*/ 32442 w 162209"/>
                <a:gd name="csY12" fmla="*/ 76630 h 91172"/>
                <a:gd name="csX13" fmla="*/ 32442 w 162209"/>
                <a:gd name="csY13" fmla="*/ 73274 h 91172"/>
                <a:gd name="csX14" fmla="*/ 30764 w 162209"/>
                <a:gd name="csY14" fmla="*/ 73274 h 91172"/>
                <a:gd name="csX15" fmla="*/ 30764 w 162209"/>
                <a:gd name="csY15" fmla="*/ 71596 h 91172"/>
                <a:gd name="csX16" fmla="*/ 26849 w 162209"/>
                <a:gd name="csY16" fmla="*/ 71596 h 91172"/>
                <a:gd name="csX17" fmla="*/ 26849 w 162209"/>
                <a:gd name="csY17" fmla="*/ 67680 h 91172"/>
                <a:gd name="csX18" fmla="*/ 25170 w 162209"/>
                <a:gd name="csY18" fmla="*/ 67680 h 91172"/>
                <a:gd name="csX19" fmla="*/ 25170 w 162209"/>
                <a:gd name="csY19" fmla="*/ 66002 h 91172"/>
                <a:gd name="csX20" fmla="*/ 23492 w 162209"/>
                <a:gd name="csY20" fmla="*/ 66002 h 91172"/>
                <a:gd name="csX21" fmla="*/ 23492 w 162209"/>
                <a:gd name="csY21" fmla="*/ 64324 h 91172"/>
                <a:gd name="csX22" fmla="*/ 21815 w 162209"/>
                <a:gd name="csY22" fmla="*/ 62646 h 91172"/>
                <a:gd name="csX23" fmla="*/ 19577 w 162209"/>
                <a:gd name="csY23" fmla="*/ 62646 h 91172"/>
                <a:gd name="csX24" fmla="*/ 19577 w 162209"/>
                <a:gd name="csY24" fmla="*/ 64324 h 91172"/>
                <a:gd name="csX25" fmla="*/ 17899 w 162209"/>
                <a:gd name="csY25" fmla="*/ 62646 h 91172"/>
                <a:gd name="csX26" fmla="*/ 16221 w 162209"/>
                <a:gd name="csY26" fmla="*/ 60968 h 91172"/>
                <a:gd name="csX27" fmla="*/ 14543 w 162209"/>
                <a:gd name="csY27" fmla="*/ 60968 h 91172"/>
                <a:gd name="csX28" fmla="*/ 14543 w 162209"/>
                <a:gd name="csY28" fmla="*/ 58731 h 91172"/>
                <a:gd name="csX29" fmla="*/ 12865 w 162209"/>
                <a:gd name="csY29" fmla="*/ 58731 h 91172"/>
                <a:gd name="csX30" fmla="*/ 12865 w 162209"/>
                <a:gd name="csY30" fmla="*/ 57053 h 91172"/>
                <a:gd name="csX31" fmla="*/ 14543 w 162209"/>
                <a:gd name="csY31" fmla="*/ 57053 h 91172"/>
                <a:gd name="csX32" fmla="*/ 14543 w 162209"/>
                <a:gd name="csY32" fmla="*/ 55375 h 91172"/>
                <a:gd name="csX33" fmla="*/ 12865 w 162209"/>
                <a:gd name="csY33" fmla="*/ 55375 h 91172"/>
                <a:gd name="csX34" fmla="*/ 12865 w 162209"/>
                <a:gd name="csY34" fmla="*/ 52019 h 91172"/>
                <a:gd name="csX35" fmla="*/ 10628 w 162209"/>
                <a:gd name="csY35" fmla="*/ 53697 h 91172"/>
                <a:gd name="csX36" fmla="*/ 10628 w 162209"/>
                <a:gd name="csY36" fmla="*/ 49781 h 91172"/>
                <a:gd name="csX37" fmla="*/ 8950 w 162209"/>
                <a:gd name="csY37" fmla="*/ 49781 h 91172"/>
                <a:gd name="csX38" fmla="*/ 8950 w 162209"/>
                <a:gd name="csY38" fmla="*/ 48103 h 91172"/>
                <a:gd name="csX39" fmla="*/ 7272 w 162209"/>
                <a:gd name="csY39" fmla="*/ 48103 h 91172"/>
                <a:gd name="csX40" fmla="*/ 7272 w 162209"/>
                <a:gd name="csY40" fmla="*/ 46425 h 91172"/>
                <a:gd name="csX41" fmla="*/ 10628 w 162209"/>
                <a:gd name="csY41" fmla="*/ 46425 h 91172"/>
                <a:gd name="csX42" fmla="*/ 10628 w 162209"/>
                <a:gd name="csY42" fmla="*/ 37476 h 91172"/>
                <a:gd name="csX43" fmla="*/ 5593 w 162209"/>
                <a:gd name="csY43" fmla="*/ 37476 h 91172"/>
                <a:gd name="csX44" fmla="*/ 5593 w 162209"/>
                <a:gd name="csY44" fmla="*/ 35798 h 91172"/>
                <a:gd name="csX45" fmla="*/ 3915 w 162209"/>
                <a:gd name="csY45" fmla="*/ 34120 h 91172"/>
                <a:gd name="csX46" fmla="*/ 2238 w 162209"/>
                <a:gd name="csY46" fmla="*/ 34120 h 91172"/>
                <a:gd name="csX47" fmla="*/ 2238 w 162209"/>
                <a:gd name="csY47" fmla="*/ 32442 h 91172"/>
                <a:gd name="csX48" fmla="*/ 3915 w 162209"/>
                <a:gd name="csY48" fmla="*/ 32442 h 91172"/>
                <a:gd name="csX49" fmla="*/ 2238 w 162209"/>
                <a:gd name="csY49" fmla="*/ 30204 h 91172"/>
                <a:gd name="csX50" fmla="*/ 0 w 162209"/>
                <a:gd name="csY50" fmla="*/ 30204 h 91172"/>
                <a:gd name="csX51" fmla="*/ 0 w 162209"/>
                <a:gd name="csY51" fmla="*/ 28526 h 91172"/>
                <a:gd name="csX52" fmla="*/ 2238 w 162209"/>
                <a:gd name="csY52" fmla="*/ 28526 h 91172"/>
                <a:gd name="csX53" fmla="*/ 2238 w 162209"/>
                <a:gd name="csY53" fmla="*/ 26848 h 91172"/>
                <a:gd name="csX54" fmla="*/ 3915 w 162209"/>
                <a:gd name="csY54" fmla="*/ 26848 h 91172"/>
                <a:gd name="csX55" fmla="*/ 3915 w 162209"/>
                <a:gd name="csY55" fmla="*/ 28526 h 91172"/>
                <a:gd name="csX56" fmla="*/ 7272 w 162209"/>
                <a:gd name="csY56" fmla="*/ 28526 h 91172"/>
                <a:gd name="csX57" fmla="*/ 7272 w 162209"/>
                <a:gd name="csY57" fmla="*/ 26848 h 91172"/>
                <a:gd name="csX58" fmla="*/ 8950 w 162209"/>
                <a:gd name="csY58" fmla="*/ 26848 h 91172"/>
                <a:gd name="csX59" fmla="*/ 8950 w 162209"/>
                <a:gd name="csY59" fmla="*/ 25170 h 91172"/>
                <a:gd name="csX60" fmla="*/ 10628 w 162209"/>
                <a:gd name="csY60" fmla="*/ 25170 h 91172"/>
                <a:gd name="csX61" fmla="*/ 10628 w 162209"/>
                <a:gd name="csY61" fmla="*/ 23492 h 91172"/>
                <a:gd name="csX62" fmla="*/ 16221 w 162209"/>
                <a:gd name="csY62" fmla="*/ 23492 h 91172"/>
                <a:gd name="csX63" fmla="*/ 17899 w 162209"/>
                <a:gd name="csY63" fmla="*/ 21255 h 91172"/>
                <a:gd name="csX64" fmla="*/ 19577 w 162209"/>
                <a:gd name="csY64" fmla="*/ 23492 h 91172"/>
                <a:gd name="csX65" fmla="*/ 23492 w 162209"/>
                <a:gd name="csY65" fmla="*/ 23492 h 91172"/>
                <a:gd name="csX66" fmla="*/ 23492 w 162209"/>
                <a:gd name="csY66" fmla="*/ 19577 h 91172"/>
                <a:gd name="csX67" fmla="*/ 26849 w 162209"/>
                <a:gd name="csY67" fmla="*/ 19577 h 91172"/>
                <a:gd name="csX68" fmla="*/ 26849 w 162209"/>
                <a:gd name="csY68" fmla="*/ 17899 h 91172"/>
                <a:gd name="csX69" fmla="*/ 28527 w 162209"/>
                <a:gd name="csY69" fmla="*/ 17899 h 91172"/>
                <a:gd name="csX70" fmla="*/ 30764 w 162209"/>
                <a:gd name="csY70" fmla="*/ 16221 h 91172"/>
                <a:gd name="csX71" fmla="*/ 30764 w 162209"/>
                <a:gd name="csY71" fmla="*/ 14543 h 91172"/>
                <a:gd name="csX72" fmla="*/ 32442 w 162209"/>
                <a:gd name="csY72" fmla="*/ 14543 h 91172"/>
                <a:gd name="csX73" fmla="*/ 32442 w 162209"/>
                <a:gd name="csY73" fmla="*/ 16221 h 91172"/>
                <a:gd name="csX74" fmla="*/ 34120 w 162209"/>
                <a:gd name="csY74" fmla="*/ 14543 h 91172"/>
                <a:gd name="csX75" fmla="*/ 35798 w 162209"/>
                <a:gd name="csY75" fmla="*/ 12305 h 91172"/>
                <a:gd name="csX76" fmla="*/ 37476 w 162209"/>
                <a:gd name="csY76" fmla="*/ 12305 h 91172"/>
                <a:gd name="csX77" fmla="*/ 37476 w 162209"/>
                <a:gd name="csY77" fmla="*/ 10627 h 91172"/>
                <a:gd name="csX78" fmla="*/ 43069 w 162209"/>
                <a:gd name="csY78" fmla="*/ 10627 h 91172"/>
                <a:gd name="csX79" fmla="*/ 43069 w 162209"/>
                <a:gd name="csY79" fmla="*/ 8949 h 91172"/>
                <a:gd name="csX80" fmla="*/ 44747 w 162209"/>
                <a:gd name="csY80" fmla="*/ 8949 h 91172"/>
                <a:gd name="csX81" fmla="*/ 44747 w 162209"/>
                <a:gd name="csY81" fmla="*/ 7271 h 91172"/>
                <a:gd name="csX82" fmla="*/ 50341 w 162209"/>
                <a:gd name="csY82" fmla="*/ 7271 h 91172"/>
                <a:gd name="csX83" fmla="*/ 50341 w 162209"/>
                <a:gd name="csY83" fmla="*/ 5593 h 91172"/>
                <a:gd name="csX84" fmla="*/ 55375 w 162209"/>
                <a:gd name="csY84" fmla="*/ 5593 h 91172"/>
                <a:gd name="csX85" fmla="*/ 55375 w 162209"/>
                <a:gd name="csY85" fmla="*/ 1678 h 91172"/>
                <a:gd name="csX86" fmla="*/ 52019 w 162209"/>
                <a:gd name="csY86" fmla="*/ 1678 h 91172"/>
                <a:gd name="csX87" fmla="*/ 53697 w 162209"/>
                <a:gd name="csY87" fmla="*/ 0 h 91172"/>
                <a:gd name="csX88" fmla="*/ 60968 w 162209"/>
                <a:gd name="csY88" fmla="*/ 0 h 91172"/>
                <a:gd name="csX89" fmla="*/ 60968 w 162209"/>
                <a:gd name="csY89" fmla="*/ 1678 h 91172"/>
                <a:gd name="csX90" fmla="*/ 59291 w 162209"/>
                <a:gd name="csY90" fmla="*/ 3915 h 91172"/>
                <a:gd name="csX91" fmla="*/ 60968 w 162209"/>
                <a:gd name="csY91" fmla="*/ 3915 h 91172"/>
                <a:gd name="csX92" fmla="*/ 60968 w 162209"/>
                <a:gd name="csY92" fmla="*/ 7271 h 91172"/>
                <a:gd name="csX93" fmla="*/ 66003 w 162209"/>
                <a:gd name="csY93" fmla="*/ 7271 h 91172"/>
                <a:gd name="csX94" fmla="*/ 66003 w 162209"/>
                <a:gd name="csY94" fmla="*/ 5593 h 91172"/>
                <a:gd name="csX95" fmla="*/ 69918 w 162209"/>
                <a:gd name="csY95" fmla="*/ 5593 h 91172"/>
                <a:gd name="csX96" fmla="*/ 69918 w 162209"/>
                <a:gd name="csY96" fmla="*/ 3915 h 91172"/>
                <a:gd name="csX97" fmla="*/ 71596 w 162209"/>
                <a:gd name="csY97" fmla="*/ 1678 h 91172"/>
                <a:gd name="csX98" fmla="*/ 74952 w 162209"/>
                <a:gd name="csY98" fmla="*/ 1678 h 91172"/>
                <a:gd name="csX99" fmla="*/ 74952 w 162209"/>
                <a:gd name="csY99" fmla="*/ 0 h 91172"/>
                <a:gd name="csX100" fmla="*/ 76630 w 162209"/>
                <a:gd name="csY100" fmla="*/ 0 h 91172"/>
                <a:gd name="csX101" fmla="*/ 76630 w 162209"/>
                <a:gd name="csY101" fmla="*/ 5593 h 91172"/>
                <a:gd name="csX102" fmla="*/ 78868 w 162209"/>
                <a:gd name="csY102" fmla="*/ 5593 h 91172"/>
                <a:gd name="csX103" fmla="*/ 78868 w 162209"/>
                <a:gd name="csY103" fmla="*/ 8949 h 91172"/>
                <a:gd name="csX104" fmla="*/ 80545 w 162209"/>
                <a:gd name="csY104" fmla="*/ 8949 h 91172"/>
                <a:gd name="csX105" fmla="*/ 80545 w 162209"/>
                <a:gd name="csY105" fmla="*/ 7271 h 91172"/>
                <a:gd name="csX106" fmla="*/ 82223 w 162209"/>
                <a:gd name="csY106" fmla="*/ 7271 h 91172"/>
                <a:gd name="csX107" fmla="*/ 82223 w 162209"/>
                <a:gd name="csY107" fmla="*/ 8949 h 91172"/>
                <a:gd name="csX108" fmla="*/ 83901 w 162209"/>
                <a:gd name="csY108" fmla="*/ 8949 h 91172"/>
                <a:gd name="csX109" fmla="*/ 83901 w 162209"/>
                <a:gd name="csY109" fmla="*/ 10627 h 91172"/>
                <a:gd name="csX110" fmla="*/ 89495 w 162209"/>
                <a:gd name="csY110" fmla="*/ 10627 h 91172"/>
                <a:gd name="csX111" fmla="*/ 89495 w 162209"/>
                <a:gd name="csY111" fmla="*/ 12305 h 91172"/>
                <a:gd name="csX112" fmla="*/ 94529 w 162209"/>
                <a:gd name="csY112" fmla="*/ 12305 h 91172"/>
                <a:gd name="csX113" fmla="*/ 94529 w 162209"/>
                <a:gd name="csY113" fmla="*/ 14543 h 91172"/>
                <a:gd name="csX114" fmla="*/ 103478 w 162209"/>
                <a:gd name="csY114" fmla="*/ 14543 h 91172"/>
                <a:gd name="csX115" fmla="*/ 103478 w 162209"/>
                <a:gd name="csY115" fmla="*/ 19577 h 91172"/>
                <a:gd name="csX116" fmla="*/ 100122 w 162209"/>
                <a:gd name="csY116" fmla="*/ 19577 h 91172"/>
                <a:gd name="csX117" fmla="*/ 100122 w 162209"/>
                <a:gd name="csY117" fmla="*/ 21255 h 91172"/>
                <a:gd name="csX118" fmla="*/ 98445 w 162209"/>
                <a:gd name="csY118" fmla="*/ 21255 h 91172"/>
                <a:gd name="csX119" fmla="*/ 98445 w 162209"/>
                <a:gd name="csY119" fmla="*/ 23492 h 91172"/>
                <a:gd name="csX120" fmla="*/ 100122 w 162209"/>
                <a:gd name="csY120" fmla="*/ 23492 h 91172"/>
                <a:gd name="csX121" fmla="*/ 100122 w 162209"/>
                <a:gd name="csY121" fmla="*/ 25170 h 91172"/>
                <a:gd name="csX122" fmla="*/ 103478 w 162209"/>
                <a:gd name="csY122" fmla="*/ 25170 h 91172"/>
                <a:gd name="csX123" fmla="*/ 103478 w 162209"/>
                <a:gd name="csY123" fmla="*/ 26848 h 91172"/>
                <a:gd name="csX124" fmla="*/ 105157 w 162209"/>
                <a:gd name="csY124" fmla="*/ 28526 h 91172"/>
                <a:gd name="csX125" fmla="*/ 107394 w 162209"/>
                <a:gd name="csY125" fmla="*/ 28526 h 91172"/>
                <a:gd name="csX126" fmla="*/ 107394 w 162209"/>
                <a:gd name="csY126" fmla="*/ 32442 h 91172"/>
                <a:gd name="csX127" fmla="*/ 109072 w 162209"/>
                <a:gd name="csY127" fmla="*/ 32442 h 91172"/>
                <a:gd name="csX128" fmla="*/ 109072 w 162209"/>
                <a:gd name="csY128" fmla="*/ 34120 h 91172"/>
                <a:gd name="csX129" fmla="*/ 110750 w 162209"/>
                <a:gd name="csY129" fmla="*/ 35798 h 91172"/>
                <a:gd name="csX130" fmla="*/ 110750 w 162209"/>
                <a:gd name="csY130" fmla="*/ 34120 h 91172"/>
                <a:gd name="csX131" fmla="*/ 112428 w 162209"/>
                <a:gd name="csY131" fmla="*/ 34120 h 91172"/>
                <a:gd name="csX132" fmla="*/ 112428 w 162209"/>
                <a:gd name="csY132" fmla="*/ 30204 h 91172"/>
                <a:gd name="csX133" fmla="*/ 118022 w 162209"/>
                <a:gd name="csY133" fmla="*/ 30204 h 91172"/>
                <a:gd name="csX134" fmla="*/ 118022 w 162209"/>
                <a:gd name="csY134" fmla="*/ 26848 h 91172"/>
                <a:gd name="csX135" fmla="*/ 116344 w 162209"/>
                <a:gd name="csY135" fmla="*/ 26848 h 91172"/>
                <a:gd name="csX136" fmla="*/ 116344 w 162209"/>
                <a:gd name="csY136" fmla="*/ 23492 h 91172"/>
                <a:gd name="csX137" fmla="*/ 114106 w 162209"/>
                <a:gd name="csY137" fmla="*/ 23492 h 91172"/>
                <a:gd name="csX138" fmla="*/ 114106 w 162209"/>
                <a:gd name="csY138" fmla="*/ 21255 h 91172"/>
                <a:gd name="csX139" fmla="*/ 116344 w 162209"/>
                <a:gd name="csY139" fmla="*/ 21255 h 91172"/>
                <a:gd name="csX140" fmla="*/ 118022 w 162209"/>
                <a:gd name="csY140" fmla="*/ 23492 h 91172"/>
                <a:gd name="csX141" fmla="*/ 121377 w 162209"/>
                <a:gd name="csY141" fmla="*/ 23492 h 91172"/>
                <a:gd name="csX142" fmla="*/ 121377 w 162209"/>
                <a:gd name="csY142" fmla="*/ 25170 h 91172"/>
                <a:gd name="csX143" fmla="*/ 124734 w 162209"/>
                <a:gd name="csY143" fmla="*/ 25170 h 91172"/>
                <a:gd name="csX144" fmla="*/ 124734 w 162209"/>
                <a:gd name="csY144" fmla="*/ 26848 h 91172"/>
                <a:gd name="csX145" fmla="*/ 124734 w 162209"/>
                <a:gd name="csY145" fmla="*/ 25170 h 91172"/>
                <a:gd name="csX146" fmla="*/ 126971 w 162209"/>
                <a:gd name="csY146" fmla="*/ 25170 h 91172"/>
                <a:gd name="csX147" fmla="*/ 126971 w 162209"/>
                <a:gd name="csY147" fmla="*/ 28526 h 91172"/>
                <a:gd name="csX148" fmla="*/ 133683 w 162209"/>
                <a:gd name="csY148" fmla="*/ 28526 h 91172"/>
                <a:gd name="csX149" fmla="*/ 133683 w 162209"/>
                <a:gd name="csY149" fmla="*/ 25170 h 91172"/>
                <a:gd name="csX150" fmla="*/ 135921 w 162209"/>
                <a:gd name="csY150" fmla="*/ 26848 h 91172"/>
                <a:gd name="csX151" fmla="*/ 135921 w 162209"/>
                <a:gd name="csY151" fmla="*/ 32442 h 91172"/>
                <a:gd name="csX152" fmla="*/ 132005 w 162209"/>
                <a:gd name="csY152" fmla="*/ 32442 h 91172"/>
                <a:gd name="csX153" fmla="*/ 132005 w 162209"/>
                <a:gd name="csY153" fmla="*/ 34120 h 91172"/>
                <a:gd name="csX154" fmla="*/ 135921 w 162209"/>
                <a:gd name="csY154" fmla="*/ 34120 h 91172"/>
                <a:gd name="csX155" fmla="*/ 135921 w 162209"/>
                <a:gd name="csY155" fmla="*/ 37476 h 91172"/>
                <a:gd name="csX156" fmla="*/ 137598 w 162209"/>
                <a:gd name="csY156" fmla="*/ 37476 h 91172"/>
                <a:gd name="csX157" fmla="*/ 137598 w 162209"/>
                <a:gd name="csY157" fmla="*/ 39154 h 91172"/>
                <a:gd name="csX158" fmla="*/ 139276 w 162209"/>
                <a:gd name="csY158" fmla="*/ 39154 h 91172"/>
                <a:gd name="csX159" fmla="*/ 139276 w 162209"/>
                <a:gd name="csY159" fmla="*/ 37476 h 91172"/>
                <a:gd name="csX160" fmla="*/ 142632 w 162209"/>
                <a:gd name="csY160" fmla="*/ 37476 h 91172"/>
                <a:gd name="csX161" fmla="*/ 142632 w 162209"/>
                <a:gd name="csY161" fmla="*/ 35798 h 91172"/>
                <a:gd name="csX162" fmla="*/ 144870 w 162209"/>
                <a:gd name="csY162" fmla="*/ 37476 h 91172"/>
                <a:gd name="csX163" fmla="*/ 146548 w 162209"/>
                <a:gd name="csY163" fmla="*/ 37476 h 91172"/>
                <a:gd name="csX164" fmla="*/ 146548 w 162209"/>
                <a:gd name="csY164" fmla="*/ 39154 h 91172"/>
                <a:gd name="csX165" fmla="*/ 148226 w 162209"/>
                <a:gd name="csY165" fmla="*/ 39154 h 91172"/>
                <a:gd name="csX166" fmla="*/ 148226 w 162209"/>
                <a:gd name="csY166" fmla="*/ 40832 h 91172"/>
                <a:gd name="csX167" fmla="*/ 153260 w 162209"/>
                <a:gd name="csY167" fmla="*/ 40832 h 91172"/>
                <a:gd name="csX168" fmla="*/ 153260 w 162209"/>
                <a:gd name="csY168" fmla="*/ 43069 h 91172"/>
                <a:gd name="csX169" fmla="*/ 155498 w 162209"/>
                <a:gd name="csY169" fmla="*/ 43069 h 91172"/>
                <a:gd name="csX170" fmla="*/ 155498 w 162209"/>
                <a:gd name="csY170" fmla="*/ 48103 h 91172"/>
                <a:gd name="csX171" fmla="*/ 157175 w 162209"/>
                <a:gd name="csY171" fmla="*/ 48103 h 91172"/>
                <a:gd name="csX172" fmla="*/ 158853 w 162209"/>
                <a:gd name="csY172" fmla="*/ 49781 h 91172"/>
                <a:gd name="csX173" fmla="*/ 160531 w 162209"/>
                <a:gd name="csY173" fmla="*/ 49781 h 91172"/>
                <a:gd name="csX174" fmla="*/ 160531 w 162209"/>
                <a:gd name="csY174" fmla="*/ 53697 h 91172"/>
                <a:gd name="csX175" fmla="*/ 162209 w 162209"/>
                <a:gd name="csY175" fmla="*/ 53697 h 91172"/>
                <a:gd name="csX176" fmla="*/ 162209 w 162209"/>
                <a:gd name="csY176" fmla="*/ 55375 h 91172"/>
                <a:gd name="csX177" fmla="*/ 160531 w 162209"/>
                <a:gd name="csY177" fmla="*/ 55375 h 91172"/>
                <a:gd name="csX178" fmla="*/ 160531 w 162209"/>
                <a:gd name="csY178" fmla="*/ 57053 h 91172"/>
                <a:gd name="csX179" fmla="*/ 155498 w 162209"/>
                <a:gd name="csY179" fmla="*/ 57053 h 91172"/>
                <a:gd name="csX180" fmla="*/ 155498 w 162209"/>
                <a:gd name="csY180" fmla="*/ 58731 h 91172"/>
                <a:gd name="csX181" fmla="*/ 153260 w 162209"/>
                <a:gd name="csY181" fmla="*/ 58731 h 91172"/>
                <a:gd name="csX182" fmla="*/ 153260 w 162209"/>
                <a:gd name="csY182" fmla="*/ 60968 h 91172"/>
                <a:gd name="csX183" fmla="*/ 151582 w 162209"/>
                <a:gd name="csY183" fmla="*/ 60968 h 91172"/>
                <a:gd name="csX184" fmla="*/ 151582 w 162209"/>
                <a:gd name="csY184" fmla="*/ 62646 h 91172"/>
                <a:gd name="csX185" fmla="*/ 149904 w 162209"/>
                <a:gd name="csY185" fmla="*/ 62646 h 91172"/>
                <a:gd name="csX186" fmla="*/ 149904 w 162209"/>
                <a:gd name="csY186" fmla="*/ 64324 h 91172"/>
                <a:gd name="csX187" fmla="*/ 146548 w 162209"/>
                <a:gd name="csY187" fmla="*/ 64324 h 91172"/>
                <a:gd name="csX188" fmla="*/ 146548 w 162209"/>
                <a:gd name="csY188" fmla="*/ 66002 h 91172"/>
                <a:gd name="csX189" fmla="*/ 144870 w 162209"/>
                <a:gd name="csY189" fmla="*/ 66002 h 91172"/>
                <a:gd name="csX190" fmla="*/ 144870 w 162209"/>
                <a:gd name="csY190" fmla="*/ 73274 h 91172"/>
                <a:gd name="csX191" fmla="*/ 139276 w 162209"/>
                <a:gd name="csY191" fmla="*/ 73274 h 91172"/>
                <a:gd name="csX192" fmla="*/ 139276 w 162209"/>
                <a:gd name="csY192" fmla="*/ 78308 h 91172"/>
                <a:gd name="csX193" fmla="*/ 135921 w 162209"/>
                <a:gd name="csY193" fmla="*/ 78308 h 91172"/>
                <a:gd name="csX194" fmla="*/ 135921 w 162209"/>
                <a:gd name="csY194" fmla="*/ 80545 h 91172"/>
                <a:gd name="csX195" fmla="*/ 132005 w 162209"/>
                <a:gd name="csY195" fmla="*/ 80545 h 91172"/>
                <a:gd name="csX196" fmla="*/ 132005 w 162209"/>
                <a:gd name="csY196" fmla="*/ 82223 h 91172"/>
                <a:gd name="csX197" fmla="*/ 124734 w 162209"/>
                <a:gd name="csY197" fmla="*/ 82223 h 91172"/>
                <a:gd name="csX198" fmla="*/ 124734 w 162209"/>
                <a:gd name="csY198" fmla="*/ 80545 h 91172"/>
                <a:gd name="csX199" fmla="*/ 123055 w 162209"/>
                <a:gd name="csY199" fmla="*/ 80545 h 91172"/>
                <a:gd name="csX200" fmla="*/ 121377 w 162209"/>
                <a:gd name="csY200" fmla="*/ 78308 h 91172"/>
                <a:gd name="csX201" fmla="*/ 121377 w 162209"/>
                <a:gd name="csY201" fmla="*/ 82223 h 91172"/>
                <a:gd name="csX202" fmla="*/ 119699 w 162209"/>
                <a:gd name="csY202" fmla="*/ 82223 h 91172"/>
                <a:gd name="csX203" fmla="*/ 119699 w 162209"/>
                <a:gd name="csY203" fmla="*/ 83901 h 91172"/>
                <a:gd name="csX204" fmla="*/ 118022 w 162209"/>
                <a:gd name="csY204" fmla="*/ 83901 h 91172"/>
                <a:gd name="csX205" fmla="*/ 118022 w 162209"/>
                <a:gd name="csY205" fmla="*/ 89495 h 91172"/>
                <a:gd name="csX206" fmla="*/ 116344 w 162209"/>
                <a:gd name="csY206" fmla="*/ 89495 h 91172"/>
                <a:gd name="csX207" fmla="*/ 116344 w 162209"/>
                <a:gd name="csY207" fmla="*/ 85579 h 91172"/>
                <a:gd name="csX208" fmla="*/ 112428 w 162209"/>
                <a:gd name="csY208" fmla="*/ 85579 h 91172"/>
                <a:gd name="csX209" fmla="*/ 112428 w 162209"/>
                <a:gd name="csY209" fmla="*/ 83901 h 91172"/>
                <a:gd name="csX210" fmla="*/ 110750 w 162209"/>
                <a:gd name="csY210" fmla="*/ 83901 h 91172"/>
                <a:gd name="csX211" fmla="*/ 110750 w 162209"/>
                <a:gd name="csY211" fmla="*/ 85579 h 91172"/>
                <a:gd name="csX212" fmla="*/ 109072 w 162209"/>
                <a:gd name="csY212" fmla="*/ 83901 h 91172"/>
                <a:gd name="csX213" fmla="*/ 107394 w 162209"/>
                <a:gd name="csY213" fmla="*/ 83901 h 91172"/>
                <a:gd name="csX214" fmla="*/ 107394 w 162209"/>
                <a:gd name="csY214" fmla="*/ 82223 h 91172"/>
                <a:gd name="csX215" fmla="*/ 103478 w 162209"/>
                <a:gd name="csY215" fmla="*/ 82223 h 91172"/>
                <a:gd name="csX216" fmla="*/ 103478 w 162209"/>
                <a:gd name="csY216" fmla="*/ 83901 h 91172"/>
                <a:gd name="csX217" fmla="*/ 101800 w 162209"/>
                <a:gd name="csY217" fmla="*/ 85579 h 91172"/>
                <a:gd name="csX218" fmla="*/ 101800 w 162209"/>
                <a:gd name="csY218" fmla="*/ 83901 h 91172"/>
                <a:gd name="csX219" fmla="*/ 94529 w 162209"/>
                <a:gd name="csY219" fmla="*/ 83901 h 91172"/>
                <a:gd name="csX220" fmla="*/ 92851 w 162209"/>
                <a:gd name="csY220" fmla="*/ 82223 h 91172"/>
                <a:gd name="csX221" fmla="*/ 91173 w 162209"/>
                <a:gd name="csY221" fmla="*/ 82223 h 91172"/>
                <a:gd name="csX222" fmla="*/ 91173 w 162209"/>
                <a:gd name="csY222" fmla="*/ 80545 h 91172"/>
                <a:gd name="csX223" fmla="*/ 91173 w 162209"/>
                <a:gd name="csY223" fmla="*/ 82223 h 91172"/>
                <a:gd name="csX224" fmla="*/ 91173 w 162209"/>
                <a:gd name="csY224" fmla="*/ 80545 h 91172"/>
                <a:gd name="csX225" fmla="*/ 85580 w 162209"/>
                <a:gd name="csY225" fmla="*/ 80545 h 91172"/>
                <a:gd name="csX226" fmla="*/ 85580 w 162209"/>
                <a:gd name="csY226" fmla="*/ 78308 h 91172"/>
                <a:gd name="csX227" fmla="*/ 82223 w 162209"/>
                <a:gd name="csY227" fmla="*/ 78308 h 91172"/>
                <a:gd name="csX228" fmla="*/ 82223 w 162209"/>
                <a:gd name="csY228" fmla="*/ 76630 h 91172"/>
                <a:gd name="csX229" fmla="*/ 73274 w 162209"/>
                <a:gd name="csY229" fmla="*/ 76630 h 91172"/>
                <a:gd name="csX230" fmla="*/ 73274 w 162209"/>
                <a:gd name="csY230" fmla="*/ 74952 h 91172"/>
                <a:gd name="csX231" fmla="*/ 69918 w 162209"/>
                <a:gd name="csY231" fmla="*/ 74952 h 91172"/>
                <a:gd name="csX232" fmla="*/ 69918 w 162209"/>
                <a:gd name="csY232" fmla="*/ 82223 h 91172"/>
                <a:gd name="csX233" fmla="*/ 67681 w 162209"/>
                <a:gd name="csY233" fmla="*/ 82223 h 91172"/>
                <a:gd name="csX234" fmla="*/ 67681 w 162209"/>
                <a:gd name="csY234" fmla="*/ 83901 h 91172"/>
                <a:gd name="csX235" fmla="*/ 66003 w 162209"/>
                <a:gd name="csY235" fmla="*/ 83901 h 91172"/>
                <a:gd name="csX236" fmla="*/ 64324 w 162209"/>
                <a:gd name="csY236" fmla="*/ 85579 h 91172"/>
                <a:gd name="csX237" fmla="*/ 64324 w 162209"/>
                <a:gd name="csY237" fmla="*/ 89495 h 91172"/>
                <a:gd name="csX238" fmla="*/ 62646 w 162209"/>
                <a:gd name="csY238" fmla="*/ 91173 h 91172"/>
                <a:gd name="csX239" fmla="*/ 60968 w 162209"/>
                <a:gd name="csY239" fmla="*/ 89495 h 91172"/>
                <a:gd name="csX240" fmla="*/ 55375 w 162209"/>
                <a:gd name="csY240" fmla="*/ 89495 h 91172"/>
                <a:gd name="csX241" fmla="*/ 55375 w 162209"/>
                <a:gd name="csY241" fmla="*/ 91173 h 91172"/>
                <a:gd name="csX242" fmla="*/ 52019 w 162209"/>
                <a:gd name="csY242" fmla="*/ 91173 h 91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</a:cxnLst>
              <a:rect l="l" t="t" r="r" b="b"/>
              <a:pathLst>
                <a:path w="162209" h="91172">
                  <a:moveTo>
                    <a:pt x="52019" y="91173"/>
                  </a:moveTo>
                  <a:lnTo>
                    <a:pt x="50341" y="89495"/>
                  </a:lnTo>
                  <a:lnTo>
                    <a:pt x="46426" y="89495"/>
                  </a:lnTo>
                  <a:lnTo>
                    <a:pt x="46426" y="87257"/>
                  </a:lnTo>
                  <a:lnTo>
                    <a:pt x="48104" y="87257"/>
                  </a:lnTo>
                  <a:lnTo>
                    <a:pt x="48104" y="85579"/>
                  </a:lnTo>
                  <a:lnTo>
                    <a:pt x="44747" y="85579"/>
                  </a:lnTo>
                  <a:lnTo>
                    <a:pt x="44747" y="83901"/>
                  </a:lnTo>
                  <a:lnTo>
                    <a:pt x="41391" y="83901"/>
                  </a:lnTo>
                  <a:lnTo>
                    <a:pt x="41391" y="78308"/>
                  </a:lnTo>
                  <a:lnTo>
                    <a:pt x="37476" y="78308"/>
                  </a:lnTo>
                  <a:lnTo>
                    <a:pt x="37476" y="76630"/>
                  </a:lnTo>
                  <a:lnTo>
                    <a:pt x="32442" y="76630"/>
                  </a:lnTo>
                  <a:lnTo>
                    <a:pt x="32442" y="73274"/>
                  </a:lnTo>
                  <a:lnTo>
                    <a:pt x="30764" y="73274"/>
                  </a:lnTo>
                  <a:lnTo>
                    <a:pt x="30764" y="71596"/>
                  </a:lnTo>
                  <a:lnTo>
                    <a:pt x="26849" y="71596"/>
                  </a:lnTo>
                  <a:lnTo>
                    <a:pt x="26849" y="67680"/>
                  </a:lnTo>
                  <a:lnTo>
                    <a:pt x="25170" y="67680"/>
                  </a:lnTo>
                  <a:lnTo>
                    <a:pt x="25170" y="66002"/>
                  </a:lnTo>
                  <a:lnTo>
                    <a:pt x="23492" y="66002"/>
                  </a:lnTo>
                  <a:lnTo>
                    <a:pt x="23492" y="64324"/>
                  </a:lnTo>
                  <a:lnTo>
                    <a:pt x="21815" y="62646"/>
                  </a:lnTo>
                  <a:lnTo>
                    <a:pt x="19577" y="62646"/>
                  </a:lnTo>
                  <a:lnTo>
                    <a:pt x="19577" y="64324"/>
                  </a:lnTo>
                  <a:lnTo>
                    <a:pt x="17899" y="62646"/>
                  </a:lnTo>
                  <a:lnTo>
                    <a:pt x="16221" y="60968"/>
                  </a:lnTo>
                  <a:lnTo>
                    <a:pt x="14543" y="60968"/>
                  </a:lnTo>
                  <a:lnTo>
                    <a:pt x="14543" y="58731"/>
                  </a:lnTo>
                  <a:lnTo>
                    <a:pt x="12865" y="58731"/>
                  </a:lnTo>
                  <a:lnTo>
                    <a:pt x="12865" y="57053"/>
                  </a:lnTo>
                  <a:lnTo>
                    <a:pt x="14543" y="57053"/>
                  </a:lnTo>
                  <a:lnTo>
                    <a:pt x="14543" y="55375"/>
                  </a:lnTo>
                  <a:lnTo>
                    <a:pt x="12865" y="55375"/>
                  </a:lnTo>
                  <a:lnTo>
                    <a:pt x="12865" y="52019"/>
                  </a:lnTo>
                  <a:lnTo>
                    <a:pt x="10628" y="53697"/>
                  </a:lnTo>
                  <a:lnTo>
                    <a:pt x="10628" y="49781"/>
                  </a:lnTo>
                  <a:lnTo>
                    <a:pt x="8950" y="49781"/>
                  </a:lnTo>
                  <a:lnTo>
                    <a:pt x="8950" y="48103"/>
                  </a:lnTo>
                  <a:lnTo>
                    <a:pt x="7272" y="48103"/>
                  </a:lnTo>
                  <a:lnTo>
                    <a:pt x="7272" y="46425"/>
                  </a:lnTo>
                  <a:lnTo>
                    <a:pt x="10628" y="46425"/>
                  </a:lnTo>
                  <a:lnTo>
                    <a:pt x="10628" y="37476"/>
                  </a:lnTo>
                  <a:lnTo>
                    <a:pt x="5593" y="37476"/>
                  </a:lnTo>
                  <a:lnTo>
                    <a:pt x="5593" y="35798"/>
                  </a:lnTo>
                  <a:lnTo>
                    <a:pt x="3915" y="34120"/>
                  </a:lnTo>
                  <a:lnTo>
                    <a:pt x="2238" y="34120"/>
                  </a:lnTo>
                  <a:lnTo>
                    <a:pt x="2238" y="32442"/>
                  </a:lnTo>
                  <a:lnTo>
                    <a:pt x="3915" y="32442"/>
                  </a:lnTo>
                  <a:lnTo>
                    <a:pt x="2238" y="30204"/>
                  </a:lnTo>
                  <a:lnTo>
                    <a:pt x="0" y="30204"/>
                  </a:lnTo>
                  <a:lnTo>
                    <a:pt x="0" y="28526"/>
                  </a:lnTo>
                  <a:lnTo>
                    <a:pt x="2238" y="28526"/>
                  </a:lnTo>
                  <a:lnTo>
                    <a:pt x="2238" y="26848"/>
                  </a:lnTo>
                  <a:lnTo>
                    <a:pt x="3915" y="26848"/>
                  </a:lnTo>
                  <a:lnTo>
                    <a:pt x="3915" y="28526"/>
                  </a:lnTo>
                  <a:lnTo>
                    <a:pt x="7272" y="28526"/>
                  </a:lnTo>
                  <a:lnTo>
                    <a:pt x="7272" y="26848"/>
                  </a:lnTo>
                  <a:lnTo>
                    <a:pt x="8950" y="26848"/>
                  </a:lnTo>
                  <a:lnTo>
                    <a:pt x="8950" y="25170"/>
                  </a:lnTo>
                  <a:lnTo>
                    <a:pt x="10628" y="25170"/>
                  </a:lnTo>
                  <a:lnTo>
                    <a:pt x="10628" y="23492"/>
                  </a:lnTo>
                  <a:lnTo>
                    <a:pt x="16221" y="23492"/>
                  </a:lnTo>
                  <a:lnTo>
                    <a:pt x="17899" y="21255"/>
                  </a:lnTo>
                  <a:lnTo>
                    <a:pt x="19577" y="23492"/>
                  </a:lnTo>
                  <a:lnTo>
                    <a:pt x="23492" y="23492"/>
                  </a:lnTo>
                  <a:lnTo>
                    <a:pt x="23492" y="19577"/>
                  </a:lnTo>
                  <a:lnTo>
                    <a:pt x="26849" y="19577"/>
                  </a:lnTo>
                  <a:lnTo>
                    <a:pt x="26849" y="17899"/>
                  </a:lnTo>
                  <a:lnTo>
                    <a:pt x="28527" y="17899"/>
                  </a:lnTo>
                  <a:lnTo>
                    <a:pt x="30764" y="16221"/>
                  </a:lnTo>
                  <a:lnTo>
                    <a:pt x="30764" y="14543"/>
                  </a:lnTo>
                  <a:lnTo>
                    <a:pt x="32442" y="14543"/>
                  </a:lnTo>
                  <a:lnTo>
                    <a:pt x="32442" y="16221"/>
                  </a:lnTo>
                  <a:lnTo>
                    <a:pt x="34120" y="14543"/>
                  </a:lnTo>
                  <a:lnTo>
                    <a:pt x="35798" y="12305"/>
                  </a:lnTo>
                  <a:lnTo>
                    <a:pt x="37476" y="12305"/>
                  </a:lnTo>
                  <a:lnTo>
                    <a:pt x="37476" y="10627"/>
                  </a:lnTo>
                  <a:lnTo>
                    <a:pt x="43069" y="10627"/>
                  </a:lnTo>
                  <a:lnTo>
                    <a:pt x="43069" y="8949"/>
                  </a:lnTo>
                  <a:lnTo>
                    <a:pt x="44747" y="8949"/>
                  </a:lnTo>
                  <a:lnTo>
                    <a:pt x="44747" y="7271"/>
                  </a:lnTo>
                  <a:lnTo>
                    <a:pt x="50341" y="7271"/>
                  </a:lnTo>
                  <a:lnTo>
                    <a:pt x="50341" y="5593"/>
                  </a:lnTo>
                  <a:lnTo>
                    <a:pt x="55375" y="5593"/>
                  </a:lnTo>
                  <a:lnTo>
                    <a:pt x="55375" y="1678"/>
                  </a:lnTo>
                  <a:lnTo>
                    <a:pt x="52019" y="1678"/>
                  </a:lnTo>
                  <a:lnTo>
                    <a:pt x="53697" y="0"/>
                  </a:lnTo>
                  <a:lnTo>
                    <a:pt x="60968" y="0"/>
                  </a:lnTo>
                  <a:lnTo>
                    <a:pt x="60968" y="1678"/>
                  </a:lnTo>
                  <a:lnTo>
                    <a:pt x="59291" y="3915"/>
                  </a:lnTo>
                  <a:lnTo>
                    <a:pt x="60968" y="3915"/>
                  </a:lnTo>
                  <a:lnTo>
                    <a:pt x="60968" y="7271"/>
                  </a:lnTo>
                  <a:lnTo>
                    <a:pt x="66003" y="7271"/>
                  </a:lnTo>
                  <a:lnTo>
                    <a:pt x="66003" y="5593"/>
                  </a:lnTo>
                  <a:lnTo>
                    <a:pt x="69918" y="5593"/>
                  </a:lnTo>
                  <a:lnTo>
                    <a:pt x="69918" y="3915"/>
                  </a:lnTo>
                  <a:lnTo>
                    <a:pt x="71596" y="1678"/>
                  </a:lnTo>
                  <a:lnTo>
                    <a:pt x="74952" y="1678"/>
                  </a:lnTo>
                  <a:lnTo>
                    <a:pt x="74952" y="0"/>
                  </a:lnTo>
                  <a:lnTo>
                    <a:pt x="76630" y="0"/>
                  </a:lnTo>
                  <a:lnTo>
                    <a:pt x="76630" y="5593"/>
                  </a:lnTo>
                  <a:lnTo>
                    <a:pt x="78868" y="5593"/>
                  </a:lnTo>
                  <a:lnTo>
                    <a:pt x="78868" y="8949"/>
                  </a:lnTo>
                  <a:lnTo>
                    <a:pt x="80545" y="8949"/>
                  </a:lnTo>
                  <a:lnTo>
                    <a:pt x="80545" y="7271"/>
                  </a:lnTo>
                  <a:lnTo>
                    <a:pt x="82223" y="7271"/>
                  </a:lnTo>
                  <a:lnTo>
                    <a:pt x="82223" y="8949"/>
                  </a:lnTo>
                  <a:lnTo>
                    <a:pt x="83901" y="8949"/>
                  </a:lnTo>
                  <a:lnTo>
                    <a:pt x="83901" y="10627"/>
                  </a:lnTo>
                  <a:lnTo>
                    <a:pt x="89495" y="10627"/>
                  </a:lnTo>
                  <a:lnTo>
                    <a:pt x="89495" y="12305"/>
                  </a:lnTo>
                  <a:lnTo>
                    <a:pt x="94529" y="12305"/>
                  </a:lnTo>
                  <a:lnTo>
                    <a:pt x="94529" y="14543"/>
                  </a:lnTo>
                  <a:lnTo>
                    <a:pt x="103478" y="14543"/>
                  </a:lnTo>
                  <a:lnTo>
                    <a:pt x="103478" y="19577"/>
                  </a:lnTo>
                  <a:lnTo>
                    <a:pt x="100122" y="19577"/>
                  </a:lnTo>
                  <a:lnTo>
                    <a:pt x="100122" y="21255"/>
                  </a:lnTo>
                  <a:lnTo>
                    <a:pt x="98445" y="21255"/>
                  </a:lnTo>
                  <a:lnTo>
                    <a:pt x="98445" y="23492"/>
                  </a:lnTo>
                  <a:lnTo>
                    <a:pt x="100122" y="23492"/>
                  </a:lnTo>
                  <a:lnTo>
                    <a:pt x="100122" y="25170"/>
                  </a:lnTo>
                  <a:lnTo>
                    <a:pt x="103478" y="25170"/>
                  </a:lnTo>
                  <a:lnTo>
                    <a:pt x="103478" y="26848"/>
                  </a:lnTo>
                  <a:lnTo>
                    <a:pt x="105157" y="28526"/>
                  </a:lnTo>
                  <a:lnTo>
                    <a:pt x="107394" y="28526"/>
                  </a:lnTo>
                  <a:lnTo>
                    <a:pt x="107394" y="32442"/>
                  </a:lnTo>
                  <a:lnTo>
                    <a:pt x="109072" y="32442"/>
                  </a:lnTo>
                  <a:lnTo>
                    <a:pt x="109072" y="34120"/>
                  </a:lnTo>
                  <a:lnTo>
                    <a:pt x="110750" y="35798"/>
                  </a:lnTo>
                  <a:lnTo>
                    <a:pt x="110750" y="34120"/>
                  </a:lnTo>
                  <a:lnTo>
                    <a:pt x="112428" y="34120"/>
                  </a:lnTo>
                  <a:lnTo>
                    <a:pt x="112428" y="30204"/>
                  </a:lnTo>
                  <a:lnTo>
                    <a:pt x="118022" y="30204"/>
                  </a:lnTo>
                  <a:lnTo>
                    <a:pt x="118022" y="26848"/>
                  </a:lnTo>
                  <a:lnTo>
                    <a:pt x="116344" y="26848"/>
                  </a:lnTo>
                  <a:lnTo>
                    <a:pt x="116344" y="23492"/>
                  </a:lnTo>
                  <a:lnTo>
                    <a:pt x="114106" y="23492"/>
                  </a:lnTo>
                  <a:lnTo>
                    <a:pt x="114106" y="21255"/>
                  </a:lnTo>
                  <a:lnTo>
                    <a:pt x="116344" y="21255"/>
                  </a:lnTo>
                  <a:lnTo>
                    <a:pt x="118022" y="23492"/>
                  </a:lnTo>
                  <a:lnTo>
                    <a:pt x="121377" y="23492"/>
                  </a:lnTo>
                  <a:lnTo>
                    <a:pt x="121377" y="25170"/>
                  </a:lnTo>
                  <a:lnTo>
                    <a:pt x="124734" y="25170"/>
                  </a:lnTo>
                  <a:lnTo>
                    <a:pt x="124734" y="26848"/>
                  </a:lnTo>
                  <a:lnTo>
                    <a:pt x="124734" y="25170"/>
                  </a:lnTo>
                  <a:lnTo>
                    <a:pt x="126971" y="25170"/>
                  </a:lnTo>
                  <a:lnTo>
                    <a:pt x="126971" y="28526"/>
                  </a:lnTo>
                  <a:lnTo>
                    <a:pt x="133683" y="28526"/>
                  </a:lnTo>
                  <a:lnTo>
                    <a:pt x="133683" y="25170"/>
                  </a:lnTo>
                  <a:lnTo>
                    <a:pt x="135921" y="26848"/>
                  </a:lnTo>
                  <a:lnTo>
                    <a:pt x="135921" y="32442"/>
                  </a:lnTo>
                  <a:lnTo>
                    <a:pt x="132005" y="32442"/>
                  </a:lnTo>
                  <a:lnTo>
                    <a:pt x="132005" y="34120"/>
                  </a:lnTo>
                  <a:lnTo>
                    <a:pt x="135921" y="34120"/>
                  </a:lnTo>
                  <a:lnTo>
                    <a:pt x="135921" y="37476"/>
                  </a:lnTo>
                  <a:lnTo>
                    <a:pt x="137598" y="37476"/>
                  </a:lnTo>
                  <a:lnTo>
                    <a:pt x="137598" y="39154"/>
                  </a:lnTo>
                  <a:lnTo>
                    <a:pt x="139276" y="39154"/>
                  </a:lnTo>
                  <a:lnTo>
                    <a:pt x="139276" y="37476"/>
                  </a:lnTo>
                  <a:lnTo>
                    <a:pt x="142632" y="37476"/>
                  </a:lnTo>
                  <a:lnTo>
                    <a:pt x="142632" y="35798"/>
                  </a:lnTo>
                  <a:lnTo>
                    <a:pt x="144870" y="37476"/>
                  </a:lnTo>
                  <a:lnTo>
                    <a:pt x="146548" y="37476"/>
                  </a:lnTo>
                  <a:lnTo>
                    <a:pt x="146548" y="39154"/>
                  </a:lnTo>
                  <a:lnTo>
                    <a:pt x="148226" y="39154"/>
                  </a:lnTo>
                  <a:lnTo>
                    <a:pt x="148226" y="40832"/>
                  </a:lnTo>
                  <a:lnTo>
                    <a:pt x="153260" y="40832"/>
                  </a:lnTo>
                  <a:lnTo>
                    <a:pt x="153260" y="43069"/>
                  </a:lnTo>
                  <a:lnTo>
                    <a:pt x="155498" y="43069"/>
                  </a:lnTo>
                  <a:lnTo>
                    <a:pt x="155498" y="48103"/>
                  </a:lnTo>
                  <a:lnTo>
                    <a:pt x="157175" y="48103"/>
                  </a:lnTo>
                  <a:lnTo>
                    <a:pt x="158853" y="49781"/>
                  </a:lnTo>
                  <a:lnTo>
                    <a:pt x="160531" y="49781"/>
                  </a:lnTo>
                  <a:lnTo>
                    <a:pt x="160531" y="53697"/>
                  </a:lnTo>
                  <a:lnTo>
                    <a:pt x="162209" y="53697"/>
                  </a:lnTo>
                  <a:lnTo>
                    <a:pt x="162209" y="55375"/>
                  </a:lnTo>
                  <a:lnTo>
                    <a:pt x="160531" y="55375"/>
                  </a:lnTo>
                  <a:lnTo>
                    <a:pt x="160531" y="57053"/>
                  </a:lnTo>
                  <a:lnTo>
                    <a:pt x="155498" y="57053"/>
                  </a:lnTo>
                  <a:lnTo>
                    <a:pt x="155498" y="58731"/>
                  </a:lnTo>
                  <a:lnTo>
                    <a:pt x="153260" y="58731"/>
                  </a:lnTo>
                  <a:lnTo>
                    <a:pt x="153260" y="60968"/>
                  </a:lnTo>
                  <a:lnTo>
                    <a:pt x="151582" y="60968"/>
                  </a:lnTo>
                  <a:lnTo>
                    <a:pt x="151582" y="62646"/>
                  </a:lnTo>
                  <a:lnTo>
                    <a:pt x="149904" y="62646"/>
                  </a:lnTo>
                  <a:lnTo>
                    <a:pt x="149904" y="64324"/>
                  </a:lnTo>
                  <a:lnTo>
                    <a:pt x="146548" y="64324"/>
                  </a:lnTo>
                  <a:lnTo>
                    <a:pt x="146548" y="66002"/>
                  </a:lnTo>
                  <a:lnTo>
                    <a:pt x="144870" y="66002"/>
                  </a:lnTo>
                  <a:lnTo>
                    <a:pt x="144870" y="73274"/>
                  </a:lnTo>
                  <a:lnTo>
                    <a:pt x="139276" y="73274"/>
                  </a:lnTo>
                  <a:lnTo>
                    <a:pt x="139276" y="78308"/>
                  </a:lnTo>
                  <a:lnTo>
                    <a:pt x="135921" y="78308"/>
                  </a:lnTo>
                  <a:lnTo>
                    <a:pt x="135921" y="80545"/>
                  </a:lnTo>
                  <a:lnTo>
                    <a:pt x="132005" y="80545"/>
                  </a:lnTo>
                  <a:lnTo>
                    <a:pt x="132005" y="82223"/>
                  </a:lnTo>
                  <a:lnTo>
                    <a:pt x="124734" y="82223"/>
                  </a:lnTo>
                  <a:lnTo>
                    <a:pt x="124734" y="80545"/>
                  </a:lnTo>
                  <a:lnTo>
                    <a:pt x="123055" y="80545"/>
                  </a:lnTo>
                  <a:lnTo>
                    <a:pt x="121377" y="78308"/>
                  </a:lnTo>
                  <a:lnTo>
                    <a:pt x="121377" y="82223"/>
                  </a:lnTo>
                  <a:lnTo>
                    <a:pt x="119699" y="82223"/>
                  </a:lnTo>
                  <a:lnTo>
                    <a:pt x="119699" y="83901"/>
                  </a:lnTo>
                  <a:lnTo>
                    <a:pt x="118022" y="83901"/>
                  </a:lnTo>
                  <a:lnTo>
                    <a:pt x="118022" y="89495"/>
                  </a:lnTo>
                  <a:lnTo>
                    <a:pt x="116344" y="89495"/>
                  </a:lnTo>
                  <a:lnTo>
                    <a:pt x="116344" y="85579"/>
                  </a:lnTo>
                  <a:lnTo>
                    <a:pt x="112428" y="85579"/>
                  </a:lnTo>
                  <a:lnTo>
                    <a:pt x="112428" y="83901"/>
                  </a:lnTo>
                  <a:lnTo>
                    <a:pt x="110750" y="83901"/>
                  </a:lnTo>
                  <a:lnTo>
                    <a:pt x="110750" y="85579"/>
                  </a:lnTo>
                  <a:lnTo>
                    <a:pt x="109072" y="83901"/>
                  </a:lnTo>
                  <a:lnTo>
                    <a:pt x="107394" y="83901"/>
                  </a:lnTo>
                  <a:lnTo>
                    <a:pt x="107394" y="82223"/>
                  </a:lnTo>
                  <a:lnTo>
                    <a:pt x="103478" y="82223"/>
                  </a:lnTo>
                  <a:lnTo>
                    <a:pt x="103478" y="83901"/>
                  </a:lnTo>
                  <a:lnTo>
                    <a:pt x="101800" y="85579"/>
                  </a:lnTo>
                  <a:lnTo>
                    <a:pt x="101800" y="83901"/>
                  </a:lnTo>
                  <a:lnTo>
                    <a:pt x="94529" y="83901"/>
                  </a:lnTo>
                  <a:lnTo>
                    <a:pt x="92851" y="82223"/>
                  </a:lnTo>
                  <a:lnTo>
                    <a:pt x="91173" y="82223"/>
                  </a:lnTo>
                  <a:lnTo>
                    <a:pt x="91173" y="80545"/>
                  </a:lnTo>
                  <a:lnTo>
                    <a:pt x="91173" y="82223"/>
                  </a:lnTo>
                  <a:lnTo>
                    <a:pt x="91173" y="80545"/>
                  </a:lnTo>
                  <a:lnTo>
                    <a:pt x="85580" y="80545"/>
                  </a:lnTo>
                  <a:lnTo>
                    <a:pt x="85580" y="78308"/>
                  </a:lnTo>
                  <a:lnTo>
                    <a:pt x="82223" y="78308"/>
                  </a:lnTo>
                  <a:lnTo>
                    <a:pt x="82223" y="76630"/>
                  </a:lnTo>
                  <a:lnTo>
                    <a:pt x="73274" y="76630"/>
                  </a:lnTo>
                  <a:lnTo>
                    <a:pt x="73274" y="74952"/>
                  </a:lnTo>
                  <a:lnTo>
                    <a:pt x="69918" y="74952"/>
                  </a:lnTo>
                  <a:lnTo>
                    <a:pt x="69918" y="82223"/>
                  </a:lnTo>
                  <a:lnTo>
                    <a:pt x="67681" y="82223"/>
                  </a:lnTo>
                  <a:lnTo>
                    <a:pt x="67681" y="83901"/>
                  </a:lnTo>
                  <a:lnTo>
                    <a:pt x="66003" y="83901"/>
                  </a:lnTo>
                  <a:lnTo>
                    <a:pt x="64324" y="85579"/>
                  </a:lnTo>
                  <a:lnTo>
                    <a:pt x="64324" y="89495"/>
                  </a:lnTo>
                  <a:lnTo>
                    <a:pt x="62646" y="91173"/>
                  </a:lnTo>
                  <a:lnTo>
                    <a:pt x="60968" y="89495"/>
                  </a:lnTo>
                  <a:lnTo>
                    <a:pt x="55375" y="89495"/>
                  </a:lnTo>
                  <a:lnTo>
                    <a:pt x="55375" y="91173"/>
                  </a:lnTo>
                  <a:lnTo>
                    <a:pt x="52019" y="9117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905F907-F319-0CA1-9AE6-2122C1D68543}"/>
                </a:ext>
              </a:extLst>
            </p:cNvPr>
            <p:cNvSpPr/>
            <p:nvPr/>
          </p:nvSpPr>
          <p:spPr>
            <a:xfrm>
              <a:off x="4835271" y="2667675"/>
              <a:ext cx="128089" cy="40832"/>
            </a:xfrm>
            <a:custGeom>
              <a:avLst/>
              <a:gdLst>
                <a:gd name="csX0" fmla="*/ 51460 w 128089"/>
                <a:gd name="csY0" fmla="*/ 40832 h 40832"/>
                <a:gd name="csX1" fmla="*/ 45866 w 128089"/>
                <a:gd name="csY1" fmla="*/ 40832 h 40832"/>
                <a:gd name="csX2" fmla="*/ 45866 w 128089"/>
                <a:gd name="csY2" fmla="*/ 39154 h 40832"/>
                <a:gd name="csX3" fmla="*/ 42510 w 128089"/>
                <a:gd name="csY3" fmla="*/ 39154 h 40832"/>
                <a:gd name="csX4" fmla="*/ 42510 w 128089"/>
                <a:gd name="csY4" fmla="*/ 40832 h 40832"/>
                <a:gd name="csX5" fmla="*/ 36917 w 128089"/>
                <a:gd name="csY5" fmla="*/ 40832 h 40832"/>
                <a:gd name="csX6" fmla="*/ 36917 w 128089"/>
                <a:gd name="csY6" fmla="*/ 37476 h 40832"/>
                <a:gd name="csX7" fmla="*/ 33561 w 128089"/>
                <a:gd name="csY7" fmla="*/ 37476 h 40832"/>
                <a:gd name="csX8" fmla="*/ 31883 w 128089"/>
                <a:gd name="csY8" fmla="*/ 35798 h 40832"/>
                <a:gd name="csX9" fmla="*/ 30205 w 128089"/>
                <a:gd name="csY9" fmla="*/ 35798 h 40832"/>
                <a:gd name="csX10" fmla="*/ 30205 w 128089"/>
                <a:gd name="csY10" fmla="*/ 28527 h 40832"/>
                <a:gd name="csX11" fmla="*/ 33561 w 128089"/>
                <a:gd name="csY11" fmla="*/ 28527 h 40832"/>
                <a:gd name="csX12" fmla="*/ 33561 w 128089"/>
                <a:gd name="csY12" fmla="*/ 26849 h 40832"/>
                <a:gd name="csX13" fmla="*/ 35239 w 128089"/>
                <a:gd name="csY13" fmla="*/ 28527 h 40832"/>
                <a:gd name="csX14" fmla="*/ 36917 w 128089"/>
                <a:gd name="csY14" fmla="*/ 28527 h 40832"/>
                <a:gd name="csX15" fmla="*/ 36917 w 128089"/>
                <a:gd name="csY15" fmla="*/ 30204 h 40832"/>
                <a:gd name="csX16" fmla="*/ 40832 w 128089"/>
                <a:gd name="csY16" fmla="*/ 30204 h 40832"/>
                <a:gd name="csX17" fmla="*/ 40832 w 128089"/>
                <a:gd name="csY17" fmla="*/ 33561 h 40832"/>
                <a:gd name="csX18" fmla="*/ 44188 w 128089"/>
                <a:gd name="csY18" fmla="*/ 33561 h 40832"/>
                <a:gd name="csX19" fmla="*/ 44188 w 128089"/>
                <a:gd name="csY19" fmla="*/ 30204 h 40832"/>
                <a:gd name="csX20" fmla="*/ 48104 w 128089"/>
                <a:gd name="csY20" fmla="*/ 30204 h 40832"/>
                <a:gd name="csX21" fmla="*/ 48104 w 128089"/>
                <a:gd name="csY21" fmla="*/ 28527 h 40832"/>
                <a:gd name="csX22" fmla="*/ 53138 w 128089"/>
                <a:gd name="csY22" fmla="*/ 28527 h 40832"/>
                <a:gd name="csX23" fmla="*/ 53138 w 128089"/>
                <a:gd name="csY23" fmla="*/ 30204 h 40832"/>
                <a:gd name="csX24" fmla="*/ 57053 w 128089"/>
                <a:gd name="csY24" fmla="*/ 30204 h 40832"/>
                <a:gd name="csX25" fmla="*/ 57053 w 128089"/>
                <a:gd name="csY25" fmla="*/ 33561 h 40832"/>
                <a:gd name="csX26" fmla="*/ 54816 w 128089"/>
                <a:gd name="csY26" fmla="*/ 33561 h 40832"/>
                <a:gd name="csX27" fmla="*/ 54816 w 128089"/>
                <a:gd name="csY27" fmla="*/ 37476 h 40832"/>
                <a:gd name="csX28" fmla="*/ 51460 w 128089"/>
                <a:gd name="csY28" fmla="*/ 37476 h 40832"/>
                <a:gd name="csX29" fmla="*/ 51460 w 128089"/>
                <a:gd name="csY29" fmla="*/ 40832 h 40832"/>
                <a:gd name="csX30" fmla="*/ 51460 w 128089"/>
                <a:gd name="csY30" fmla="*/ 40832 h 40832"/>
                <a:gd name="csX31" fmla="*/ 122496 w 128089"/>
                <a:gd name="csY31" fmla="*/ 24611 h 40832"/>
                <a:gd name="csX32" fmla="*/ 120818 w 128089"/>
                <a:gd name="csY32" fmla="*/ 22933 h 40832"/>
                <a:gd name="csX33" fmla="*/ 119140 w 128089"/>
                <a:gd name="csY33" fmla="*/ 22933 h 40832"/>
                <a:gd name="csX34" fmla="*/ 117462 w 128089"/>
                <a:gd name="csY34" fmla="*/ 21255 h 40832"/>
                <a:gd name="csX35" fmla="*/ 117462 w 128089"/>
                <a:gd name="csY35" fmla="*/ 19577 h 40832"/>
                <a:gd name="csX36" fmla="*/ 117462 w 128089"/>
                <a:gd name="csY36" fmla="*/ 19577 h 40832"/>
                <a:gd name="csX37" fmla="*/ 117462 w 128089"/>
                <a:gd name="csY37" fmla="*/ 17899 h 40832"/>
                <a:gd name="csX38" fmla="*/ 119140 w 128089"/>
                <a:gd name="csY38" fmla="*/ 16221 h 40832"/>
                <a:gd name="csX39" fmla="*/ 119140 w 128089"/>
                <a:gd name="csY39" fmla="*/ 12306 h 40832"/>
                <a:gd name="csX40" fmla="*/ 120818 w 128089"/>
                <a:gd name="csY40" fmla="*/ 13984 h 40832"/>
                <a:gd name="csX41" fmla="*/ 122496 w 128089"/>
                <a:gd name="csY41" fmla="*/ 16221 h 40832"/>
                <a:gd name="csX42" fmla="*/ 124733 w 128089"/>
                <a:gd name="csY42" fmla="*/ 16221 h 40832"/>
                <a:gd name="csX43" fmla="*/ 124733 w 128089"/>
                <a:gd name="csY43" fmla="*/ 17899 h 40832"/>
                <a:gd name="csX44" fmla="*/ 126412 w 128089"/>
                <a:gd name="csY44" fmla="*/ 17899 h 40832"/>
                <a:gd name="csX45" fmla="*/ 126412 w 128089"/>
                <a:gd name="csY45" fmla="*/ 19577 h 40832"/>
                <a:gd name="csX46" fmla="*/ 128090 w 128089"/>
                <a:gd name="csY46" fmla="*/ 19577 h 40832"/>
                <a:gd name="csX47" fmla="*/ 128090 w 128089"/>
                <a:gd name="csY47" fmla="*/ 24611 h 40832"/>
                <a:gd name="csX48" fmla="*/ 122496 w 128089"/>
                <a:gd name="csY48" fmla="*/ 24611 h 40832"/>
                <a:gd name="csX49" fmla="*/ 17340 w 128089"/>
                <a:gd name="csY49" fmla="*/ 24611 h 40832"/>
                <a:gd name="csX50" fmla="*/ 15662 w 128089"/>
                <a:gd name="csY50" fmla="*/ 22933 h 40832"/>
                <a:gd name="csX51" fmla="*/ 8390 w 128089"/>
                <a:gd name="csY51" fmla="*/ 22933 h 40832"/>
                <a:gd name="csX52" fmla="*/ 8390 w 128089"/>
                <a:gd name="csY52" fmla="*/ 17899 h 40832"/>
                <a:gd name="csX53" fmla="*/ 5034 w 128089"/>
                <a:gd name="csY53" fmla="*/ 17899 h 40832"/>
                <a:gd name="csX54" fmla="*/ 5034 w 128089"/>
                <a:gd name="csY54" fmla="*/ 16221 h 40832"/>
                <a:gd name="csX55" fmla="*/ 3356 w 128089"/>
                <a:gd name="csY55" fmla="*/ 16221 h 40832"/>
                <a:gd name="csX56" fmla="*/ 3356 w 128089"/>
                <a:gd name="csY56" fmla="*/ 10627 h 40832"/>
                <a:gd name="csX57" fmla="*/ 1678 w 128089"/>
                <a:gd name="csY57" fmla="*/ 10627 h 40832"/>
                <a:gd name="csX58" fmla="*/ 1678 w 128089"/>
                <a:gd name="csY58" fmla="*/ 8950 h 40832"/>
                <a:gd name="csX59" fmla="*/ 0 w 128089"/>
                <a:gd name="csY59" fmla="*/ 7272 h 40832"/>
                <a:gd name="csX60" fmla="*/ 0 w 128089"/>
                <a:gd name="csY60" fmla="*/ 5034 h 40832"/>
                <a:gd name="csX61" fmla="*/ 1678 w 128089"/>
                <a:gd name="csY61" fmla="*/ 3356 h 40832"/>
                <a:gd name="csX62" fmla="*/ 5034 w 128089"/>
                <a:gd name="csY62" fmla="*/ 3356 h 40832"/>
                <a:gd name="csX63" fmla="*/ 5034 w 128089"/>
                <a:gd name="csY63" fmla="*/ 1678 h 40832"/>
                <a:gd name="csX64" fmla="*/ 10628 w 128089"/>
                <a:gd name="csY64" fmla="*/ 1678 h 40832"/>
                <a:gd name="csX65" fmla="*/ 10628 w 128089"/>
                <a:gd name="csY65" fmla="*/ 0 h 40832"/>
                <a:gd name="csX66" fmla="*/ 13984 w 128089"/>
                <a:gd name="csY66" fmla="*/ 0 h 40832"/>
                <a:gd name="csX67" fmla="*/ 12306 w 128089"/>
                <a:gd name="csY67" fmla="*/ 0 h 40832"/>
                <a:gd name="csX68" fmla="*/ 15662 w 128089"/>
                <a:gd name="csY68" fmla="*/ 0 h 40832"/>
                <a:gd name="csX69" fmla="*/ 15662 w 128089"/>
                <a:gd name="csY69" fmla="*/ 1678 h 40832"/>
                <a:gd name="csX70" fmla="*/ 17340 w 128089"/>
                <a:gd name="csY70" fmla="*/ 1678 h 40832"/>
                <a:gd name="csX71" fmla="*/ 21255 w 128089"/>
                <a:gd name="csY71" fmla="*/ 3356 h 40832"/>
                <a:gd name="csX72" fmla="*/ 22933 w 128089"/>
                <a:gd name="csY72" fmla="*/ 3356 h 40832"/>
                <a:gd name="csX73" fmla="*/ 22933 w 128089"/>
                <a:gd name="csY73" fmla="*/ 5034 h 40832"/>
                <a:gd name="csX74" fmla="*/ 21255 w 128089"/>
                <a:gd name="csY74" fmla="*/ 5034 h 40832"/>
                <a:gd name="csX75" fmla="*/ 21255 w 128089"/>
                <a:gd name="csY75" fmla="*/ 7272 h 40832"/>
                <a:gd name="csX76" fmla="*/ 22933 w 128089"/>
                <a:gd name="csY76" fmla="*/ 7272 h 40832"/>
                <a:gd name="csX77" fmla="*/ 22933 w 128089"/>
                <a:gd name="csY77" fmla="*/ 8950 h 40832"/>
                <a:gd name="csX78" fmla="*/ 24611 w 128089"/>
                <a:gd name="csY78" fmla="*/ 8950 h 40832"/>
                <a:gd name="csX79" fmla="*/ 24611 w 128089"/>
                <a:gd name="csY79" fmla="*/ 22933 h 40832"/>
                <a:gd name="csX80" fmla="*/ 19577 w 128089"/>
                <a:gd name="csY80" fmla="*/ 22933 h 40832"/>
                <a:gd name="csX81" fmla="*/ 19577 w 128089"/>
                <a:gd name="csY81" fmla="*/ 24611 h 40832"/>
                <a:gd name="csX82" fmla="*/ 17340 w 128089"/>
                <a:gd name="csY82" fmla="*/ 24611 h 40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128089" h="40832">
                  <a:moveTo>
                    <a:pt x="51460" y="40832"/>
                  </a:moveTo>
                  <a:lnTo>
                    <a:pt x="45866" y="40832"/>
                  </a:lnTo>
                  <a:lnTo>
                    <a:pt x="45866" y="39154"/>
                  </a:lnTo>
                  <a:lnTo>
                    <a:pt x="42510" y="39154"/>
                  </a:lnTo>
                  <a:lnTo>
                    <a:pt x="42510" y="40832"/>
                  </a:lnTo>
                  <a:lnTo>
                    <a:pt x="36917" y="40832"/>
                  </a:lnTo>
                  <a:lnTo>
                    <a:pt x="36917" y="37476"/>
                  </a:lnTo>
                  <a:lnTo>
                    <a:pt x="33561" y="37476"/>
                  </a:lnTo>
                  <a:lnTo>
                    <a:pt x="31883" y="35798"/>
                  </a:lnTo>
                  <a:lnTo>
                    <a:pt x="30205" y="35798"/>
                  </a:lnTo>
                  <a:lnTo>
                    <a:pt x="30205" y="28527"/>
                  </a:lnTo>
                  <a:lnTo>
                    <a:pt x="33561" y="28527"/>
                  </a:lnTo>
                  <a:lnTo>
                    <a:pt x="33561" y="26849"/>
                  </a:lnTo>
                  <a:lnTo>
                    <a:pt x="35239" y="28527"/>
                  </a:lnTo>
                  <a:lnTo>
                    <a:pt x="36917" y="28527"/>
                  </a:lnTo>
                  <a:lnTo>
                    <a:pt x="36917" y="30204"/>
                  </a:lnTo>
                  <a:lnTo>
                    <a:pt x="40832" y="30204"/>
                  </a:lnTo>
                  <a:lnTo>
                    <a:pt x="40832" y="33561"/>
                  </a:lnTo>
                  <a:lnTo>
                    <a:pt x="44188" y="33561"/>
                  </a:lnTo>
                  <a:lnTo>
                    <a:pt x="44188" y="30204"/>
                  </a:lnTo>
                  <a:lnTo>
                    <a:pt x="48104" y="30204"/>
                  </a:lnTo>
                  <a:lnTo>
                    <a:pt x="48104" y="28527"/>
                  </a:lnTo>
                  <a:lnTo>
                    <a:pt x="53138" y="28527"/>
                  </a:lnTo>
                  <a:lnTo>
                    <a:pt x="53138" y="30204"/>
                  </a:lnTo>
                  <a:lnTo>
                    <a:pt x="57053" y="30204"/>
                  </a:lnTo>
                  <a:lnTo>
                    <a:pt x="57053" y="33561"/>
                  </a:lnTo>
                  <a:lnTo>
                    <a:pt x="54816" y="33561"/>
                  </a:lnTo>
                  <a:lnTo>
                    <a:pt x="54816" y="37476"/>
                  </a:lnTo>
                  <a:lnTo>
                    <a:pt x="51460" y="37476"/>
                  </a:lnTo>
                  <a:lnTo>
                    <a:pt x="51460" y="40832"/>
                  </a:lnTo>
                  <a:lnTo>
                    <a:pt x="51460" y="40832"/>
                  </a:lnTo>
                  <a:close/>
                  <a:moveTo>
                    <a:pt x="122496" y="24611"/>
                  </a:moveTo>
                  <a:lnTo>
                    <a:pt x="120818" y="22933"/>
                  </a:lnTo>
                  <a:lnTo>
                    <a:pt x="119140" y="22933"/>
                  </a:lnTo>
                  <a:lnTo>
                    <a:pt x="117462" y="21255"/>
                  </a:lnTo>
                  <a:lnTo>
                    <a:pt x="117462" y="19577"/>
                  </a:lnTo>
                  <a:lnTo>
                    <a:pt x="117462" y="19577"/>
                  </a:lnTo>
                  <a:lnTo>
                    <a:pt x="117462" y="17899"/>
                  </a:lnTo>
                  <a:lnTo>
                    <a:pt x="119140" y="16221"/>
                  </a:lnTo>
                  <a:lnTo>
                    <a:pt x="119140" y="12306"/>
                  </a:lnTo>
                  <a:lnTo>
                    <a:pt x="120818" y="13984"/>
                  </a:lnTo>
                  <a:lnTo>
                    <a:pt x="122496" y="16221"/>
                  </a:lnTo>
                  <a:lnTo>
                    <a:pt x="124733" y="16221"/>
                  </a:lnTo>
                  <a:lnTo>
                    <a:pt x="124733" y="17899"/>
                  </a:lnTo>
                  <a:lnTo>
                    <a:pt x="126412" y="17899"/>
                  </a:lnTo>
                  <a:lnTo>
                    <a:pt x="126412" y="19577"/>
                  </a:lnTo>
                  <a:lnTo>
                    <a:pt x="128090" y="19577"/>
                  </a:lnTo>
                  <a:lnTo>
                    <a:pt x="128090" y="24611"/>
                  </a:lnTo>
                  <a:lnTo>
                    <a:pt x="122496" y="24611"/>
                  </a:lnTo>
                  <a:close/>
                  <a:moveTo>
                    <a:pt x="17340" y="24611"/>
                  </a:moveTo>
                  <a:lnTo>
                    <a:pt x="15662" y="22933"/>
                  </a:lnTo>
                  <a:lnTo>
                    <a:pt x="8390" y="22933"/>
                  </a:lnTo>
                  <a:lnTo>
                    <a:pt x="8390" y="17899"/>
                  </a:lnTo>
                  <a:lnTo>
                    <a:pt x="5034" y="17899"/>
                  </a:lnTo>
                  <a:lnTo>
                    <a:pt x="5034" y="16221"/>
                  </a:lnTo>
                  <a:lnTo>
                    <a:pt x="3356" y="16221"/>
                  </a:lnTo>
                  <a:lnTo>
                    <a:pt x="3356" y="10627"/>
                  </a:lnTo>
                  <a:lnTo>
                    <a:pt x="1678" y="10627"/>
                  </a:lnTo>
                  <a:lnTo>
                    <a:pt x="1678" y="8950"/>
                  </a:lnTo>
                  <a:lnTo>
                    <a:pt x="0" y="7272"/>
                  </a:lnTo>
                  <a:lnTo>
                    <a:pt x="0" y="5034"/>
                  </a:lnTo>
                  <a:lnTo>
                    <a:pt x="1678" y="3356"/>
                  </a:lnTo>
                  <a:lnTo>
                    <a:pt x="5034" y="3356"/>
                  </a:lnTo>
                  <a:lnTo>
                    <a:pt x="5034" y="1678"/>
                  </a:lnTo>
                  <a:lnTo>
                    <a:pt x="10628" y="1678"/>
                  </a:lnTo>
                  <a:lnTo>
                    <a:pt x="10628" y="0"/>
                  </a:lnTo>
                  <a:lnTo>
                    <a:pt x="13984" y="0"/>
                  </a:lnTo>
                  <a:lnTo>
                    <a:pt x="12306" y="0"/>
                  </a:lnTo>
                  <a:lnTo>
                    <a:pt x="15662" y="0"/>
                  </a:lnTo>
                  <a:lnTo>
                    <a:pt x="15662" y="1678"/>
                  </a:lnTo>
                  <a:lnTo>
                    <a:pt x="17340" y="1678"/>
                  </a:lnTo>
                  <a:lnTo>
                    <a:pt x="21255" y="3356"/>
                  </a:lnTo>
                  <a:lnTo>
                    <a:pt x="22933" y="3356"/>
                  </a:lnTo>
                  <a:lnTo>
                    <a:pt x="22933" y="5034"/>
                  </a:lnTo>
                  <a:lnTo>
                    <a:pt x="21255" y="5034"/>
                  </a:lnTo>
                  <a:lnTo>
                    <a:pt x="21255" y="7272"/>
                  </a:lnTo>
                  <a:lnTo>
                    <a:pt x="22933" y="7272"/>
                  </a:lnTo>
                  <a:lnTo>
                    <a:pt x="22933" y="8950"/>
                  </a:lnTo>
                  <a:lnTo>
                    <a:pt x="24611" y="8950"/>
                  </a:lnTo>
                  <a:lnTo>
                    <a:pt x="24611" y="22933"/>
                  </a:lnTo>
                  <a:lnTo>
                    <a:pt x="19577" y="22933"/>
                  </a:lnTo>
                  <a:lnTo>
                    <a:pt x="19577" y="24611"/>
                  </a:lnTo>
                  <a:lnTo>
                    <a:pt x="17340" y="2461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B81327D-69FA-25CD-DBCE-8FC716936328}"/>
                </a:ext>
              </a:extLst>
            </p:cNvPr>
            <p:cNvSpPr/>
            <p:nvPr/>
          </p:nvSpPr>
          <p:spPr>
            <a:xfrm>
              <a:off x="4795558" y="2574824"/>
              <a:ext cx="68239" cy="126411"/>
            </a:xfrm>
            <a:custGeom>
              <a:avLst/>
              <a:gdLst>
                <a:gd name="csX0" fmla="*/ 30764 w 68239"/>
                <a:gd name="csY0" fmla="*/ 126411 h 126411"/>
                <a:gd name="csX1" fmla="*/ 28526 w 68239"/>
                <a:gd name="csY1" fmla="*/ 126411 h 126411"/>
                <a:gd name="csX2" fmla="*/ 26848 w 68239"/>
                <a:gd name="csY2" fmla="*/ 126411 h 126411"/>
                <a:gd name="csX3" fmla="*/ 26848 w 68239"/>
                <a:gd name="csY3" fmla="*/ 124734 h 126411"/>
                <a:gd name="csX4" fmla="*/ 25170 w 68239"/>
                <a:gd name="csY4" fmla="*/ 123055 h 126411"/>
                <a:gd name="csX5" fmla="*/ 23492 w 68239"/>
                <a:gd name="csY5" fmla="*/ 123055 h 126411"/>
                <a:gd name="csX6" fmla="*/ 21814 w 68239"/>
                <a:gd name="csY6" fmla="*/ 123055 h 126411"/>
                <a:gd name="csX7" fmla="*/ 19577 w 68239"/>
                <a:gd name="csY7" fmla="*/ 123055 h 126411"/>
                <a:gd name="csX8" fmla="*/ 17899 w 68239"/>
                <a:gd name="csY8" fmla="*/ 123055 h 126411"/>
                <a:gd name="csX9" fmla="*/ 16221 w 68239"/>
                <a:gd name="csY9" fmla="*/ 123055 h 126411"/>
                <a:gd name="csX10" fmla="*/ 14543 w 68239"/>
                <a:gd name="csY10" fmla="*/ 123055 h 126411"/>
                <a:gd name="csX11" fmla="*/ 12865 w 68239"/>
                <a:gd name="csY11" fmla="*/ 121377 h 126411"/>
                <a:gd name="csX12" fmla="*/ 12865 w 68239"/>
                <a:gd name="csY12" fmla="*/ 119699 h 126411"/>
                <a:gd name="csX13" fmla="*/ 12865 w 68239"/>
                <a:gd name="csY13" fmla="*/ 117462 h 126411"/>
                <a:gd name="csX14" fmla="*/ 12865 w 68239"/>
                <a:gd name="csY14" fmla="*/ 115784 h 126411"/>
                <a:gd name="csX15" fmla="*/ 12865 w 68239"/>
                <a:gd name="csY15" fmla="*/ 114106 h 126411"/>
                <a:gd name="csX16" fmla="*/ 12865 w 68239"/>
                <a:gd name="csY16" fmla="*/ 112428 h 126411"/>
                <a:gd name="csX17" fmla="*/ 14543 w 68239"/>
                <a:gd name="csY17" fmla="*/ 112428 h 126411"/>
                <a:gd name="csX18" fmla="*/ 14543 w 68239"/>
                <a:gd name="csY18" fmla="*/ 110750 h 126411"/>
                <a:gd name="csX19" fmla="*/ 12865 w 68239"/>
                <a:gd name="csY19" fmla="*/ 110750 h 126411"/>
                <a:gd name="csX20" fmla="*/ 12865 w 68239"/>
                <a:gd name="csY20" fmla="*/ 109072 h 126411"/>
                <a:gd name="csX21" fmla="*/ 12865 w 68239"/>
                <a:gd name="csY21" fmla="*/ 106834 h 126411"/>
                <a:gd name="csX22" fmla="*/ 12865 w 68239"/>
                <a:gd name="csY22" fmla="*/ 105157 h 126411"/>
                <a:gd name="csX23" fmla="*/ 12865 w 68239"/>
                <a:gd name="csY23" fmla="*/ 103478 h 126411"/>
                <a:gd name="csX24" fmla="*/ 12865 w 68239"/>
                <a:gd name="csY24" fmla="*/ 101800 h 126411"/>
                <a:gd name="csX25" fmla="*/ 12865 w 68239"/>
                <a:gd name="csY25" fmla="*/ 100122 h 126411"/>
                <a:gd name="csX26" fmla="*/ 11187 w 68239"/>
                <a:gd name="csY26" fmla="*/ 100122 h 126411"/>
                <a:gd name="csX27" fmla="*/ 8949 w 68239"/>
                <a:gd name="csY27" fmla="*/ 100122 h 126411"/>
                <a:gd name="csX28" fmla="*/ 7271 w 68239"/>
                <a:gd name="csY28" fmla="*/ 100122 h 126411"/>
                <a:gd name="csX29" fmla="*/ 7271 w 68239"/>
                <a:gd name="csY29" fmla="*/ 97885 h 126411"/>
                <a:gd name="csX30" fmla="*/ 5593 w 68239"/>
                <a:gd name="csY30" fmla="*/ 96207 h 126411"/>
                <a:gd name="csX31" fmla="*/ 5593 w 68239"/>
                <a:gd name="csY31" fmla="*/ 94529 h 126411"/>
                <a:gd name="csX32" fmla="*/ 5593 w 68239"/>
                <a:gd name="csY32" fmla="*/ 92851 h 126411"/>
                <a:gd name="csX33" fmla="*/ 3915 w 68239"/>
                <a:gd name="csY33" fmla="*/ 92851 h 126411"/>
                <a:gd name="csX34" fmla="*/ 3915 w 68239"/>
                <a:gd name="csY34" fmla="*/ 94529 h 126411"/>
                <a:gd name="csX35" fmla="*/ 3915 w 68239"/>
                <a:gd name="csY35" fmla="*/ 96207 h 126411"/>
                <a:gd name="csX36" fmla="*/ 3915 w 68239"/>
                <a:gd name="csY36" fmla="*/ 96207 h 126411"/>
                <a:gd name="csX37" fmla="*/ 2237 w 68239"/>
                <a:gd name="csY37" fmla="*/ 96207 h 126411"/>
                <a:gd name="csX38" fmla="*/ 0 w 68239"/>
                <a:gd name="csY38" fmla="*/ 94529 h 126411"/>
                <a:gd name="csX39" fmla="*/ 0 w 68239"/>
                <a:gd name="csY39" fmla="*/ 92851 h 126411"/>
                <a:gd name="csX40" fmla="*/ 0 w 68239"/>
                <a:gd name="csY40" fmla="*/ 91173 h 126411"/>
                <a:gd name="csX41" fmla="*/ 0 w 68239"/>
                <a:gd name="csY41" fmla="*/ 88936 h 126411"/>
                <a:gd name="csX42" fmla="*/ 2237 w 68239"/>
                <a:gd name="csY42" fmla="*/ 87258 h 126411"/>
                <a:gd name="csX43" fmla="*/ 2237 w 68239"/>
                <a:gd name="csY43" fmla="*/ 85580 h 126411"/>
                <a:gd name="csX44" fmla="*/ 2237 w 68239"/>
                <a:gd name="csY44" fmla="*/ 83901 h 126411"/>
                <a:gd name="csX45" fmla="*/ 0 w 68239"/>
                <a:gd name="csY45" fmla="*/ 82223 h 126411"/>
                <a:gd name="csX46" fmla="*/ 0 w 68239"/>
                <a:gd name="csY46" fmla="*/ 80545 h 126411"/>
                <a:gd name="csX47" fmla="*/ 0 w 68239"/>
                <a:gd name="csY47" fmla="*/ 78308 h 126411"/>
                <a:gd name="csX48" fmla="*/ 0 w 68239"/>
                <a:gd name="csY48" fmla="*/ 76630 h 126411"/>
                <a:gd name="csX49" fmla="*/ 0 w 68239"/>
                <a:gd name="csY49" fmla="*/ 74952 h 126411"/>
                <a:gd name="csX50" fmla="*/ 0 w 68239"/>
                <a:gd name="csY50" fmla="*/ 73274 h 126411"/>
                <a:gd name="csX51" fmla="*/ 0 w 68239"/>
                <a:gd name="csY51" fmla="*/ 71596 h 126411"/>
                <a:gd name="csX52" fmla="*/ 0 w 68239"/>
                <a:gd name="csY52" fmla="*/ 67681 h 126411"/>
                <a:gd name="csX53" fmla="*/ 0 w 68239"/>
                <a:gd name="csY53" fmla="*/ 66003 h 126411"/>
                <a:gd name="csX54" fmla="*/ 0 w 68239"/>
                <a:gd name="csY54" fmla="*/ 64324 h 126411"/>
                <a:gd name="csX55" fmla="*/ 0 w 68239"/>
                <a:gd name="csY55" fmla="*/ 62646 h 126411"/>
                <a:gd name="csX56" fmla="*/ 0 w 68239"/>
                <a:gd name="csY56" fmla="*/ 60409 h 126411"/>
                <a:gd name="csX57" fmla="*/ 0 w 68239"/>
                <a:gd name="csY57" fmla="*/ 58731 h 126411"/>
                <a:gd name="csX58" fmla="*/ 0 w 68239"/>
                <a:gd name="csY58" fmla="*/ 57053 h 126411"/>
                <a:gd name="csX59" fmla="*/ 0 w 68239"/>
                <a:gd name="csY59" fmla="*/ 55375 h 126411"/>
                <a:gd name="csX60" fmla="*/ 0 w 68239"/>
                <a:gd name="csY60" fmla="*/ 53697 h 126411"/>
                <a:gd name="csX61" fmla="*/ 0 w 68239"/>
                <a:gd name="csY61" fmla="*/ 52019 h 126411"/>
                <a:gd name="csX62" fmla="*/ 0 w 68239"/>
                <a:gd name="csY62" fmla="*/ 49782 h 126411"/>
                <a:gd name="csX63" fmla="*/ 2237 w 68239"/>
                <a:gd name="csY63" fmla="*/ 49782 h 126411"/>
                <a:gd name="csX64" fmla="*/ 3915 w 68239"/>
                <a:gd name="csY64" fmla="*/ 49782 h 126411"/>
                <a:gd name="csX65" fmla="*/ 5593 w 68239"/>
                <a:gd name="csY65" fmla="*/ 49782 h 126411"/>
                <a:gd name="csX66" fmla="*/ 5593 w 68239"/>
                <a:gd name="csY66" fmla="*/ 52019 h 126411"/>
                <a:gd name="csX67" fmla="*/ 7271 w 68239"/>
                <a:gd name="csY67" fmla="*/ 52019 h 126411"/>
                <a:gd name="csX68" fmla="*/ 8949 w 68239"/>
                <a:gd name="csY68" fmla="*/ 52019 h 126411"/>
                <a:gd name="csX69" fmla="*/ 8949 w 68239"/>
                <a:gd name="csY69" fmla="*/ 53697 h 126411"/>
                <a:gd name="csX70" fmla="*/ 11187 w 68239"/>
                <a:gd name="csY70" fmla="*/ 53697 h 126411"/>
                <a:gd name="csX71" fmla="*/ 11187 w 68239"/>
                <a:gd name="csY71" fmla="*/ 53697 h 126411"/>
                <a:gd name="csX72" fmla="*/ 12865 w 68239"/>
                <a:gd name="csY72" fmla="*/ 53697 h 126411"/>
                <a:gd name="csX73" fmla="*/ 12865 w 68239"/>
                <a:gd name="csY73" fmla="*/ 55375 h 126411"/>
                <a:gd name="csX74" fmla="*/ 12865 w 68239"/>
                <a:gd name="csY74" fmla="*/ 55375 h 126411"/>
                <a:gd name="csX75" fmla="*/ 12865 w 68239"/>
                <a:gd name="csY75" fmla="*/ 55375 h 126411"/>
                <a:gd name="csX76" fmla="*/ 14543 w 68239"/>
                <a:gd name="csY76" fmla="*/ 55375 h 126411"/>
                <a:gd name="csX77" fmla="*/ 16221 w 68239"/>
                <a:gd name="csY77" fmla="*/ 55375 h 126411"/>
                <a:gd name="csX78" fmla="*/ 16221 w 68239"/>
                <a:gd name="csY78" fmla="*/ 53697 h 126411"/>
                <a:gd name="csX79" fmla="*/ 16221 w 68239"/>
                <a:gd name="csY79" fmla="*/ 52019 h 126411"/>
                <a:gd name="csX80" fmla="*/ 14543 w 68239"/>
                <a:gd name="csY80" fmla="*/ 52019 h 126411"/>
                <a:gd name="csX81" fmla="*/ 14543 w 68239"/>
                <a:gd name="csY81" fmla="*/ 49782 h 126411"/>
                <a:gd name="csX82" fmla="*/ 14543 w 68239"/>
                <a:gd name="csY82" fmla="*/ 49782 h 126411"/>
                <a:gd name="csX83" fmla="*/ 16221 w 68239"/>
                <a:gd name="csY83" fmla="*/ 49782 h 126411"/>
                <a:gd name="csX84" fmla="*/ 16221 w 68239"/>
                <a:gd name="csY84" fmla="*/ 48104 h 126411"/>
                <a:gd name="csX85" fmla="*/ 16221 w 68239"/>
                <a:gd name="csY85" fmla="*/ 46426 h 126411"/>
                <a:gd name="csX86" fmla="*/ 17899 w 68239"/>
                <a:gd name="csY86" fmla="*/ 46426 h 126411"/>
                <a:gd name="csX87" fmla="*/ 17899 w 68239"/>
                <a:gd name="csY87" fmla="*/ 44747 h 126411"/>
                <a:gd name="csX88" fmla="*/ 17899 w 68239"/>
                <a:gd name="csY88" fmla="*/ 43069 h 126411"/>
                <a:gd name="csX89" fmla="*/ 19577 w 68239"/>
                <a:gd name="csY89" fmla="*/ 43069 h 126411"/>
                <a:gd name="csX90" fmla="*/ 23492 w 68239"/>
                <a:gd name="csY90" fmla="*/ 43069 h 126411"/>
                <a:gd name="csX91" fmla="*/ 23492 w 68239"/>
                <a:gd name="csY91" fmla="*/ 44747 h 126411"/>
                <a:gd name="csX92" fmla="*/ 23492 w 68239"/>
                <a:gd name="csY92" fmla="*/ 46426 h 126411"/>
                <a:gd name="csX93" fmla="*/ 23492 w 68239"/>
                <a:gd name="csY93" fmla="*/ 48104 h 126411"/>
                <a:gd name="csX94" fmla="*/ 23492 w 68239"/>
                <a:gd name="csY94" fmla="*/ 49782 h 126411"/>
                <a:gd name="csX95" fmla="*/ 23492 w 68239"/>
                <a:gd name="csY95" fmla="*/ 49782 h 126411"/>
                <a:gd name="csX96" fmla="*/ 25170 w 68239"/>
                <a:gd name="csY96" fmla="*/ 49782 h 126411"/>
                <a:gd name="csX97" fmla="*/ 26848 w 68239"/>
                <a:gd name="csY97" fmla="*/ 49782 h 126411"/>
                <a:gd name="csX98" fmla="*/ 28526 w 68239"/>
                <a:gd name="csY98" fmla="*/ 49782 h 126411"/>
                <a:gd name="csX99" fmla="*/ 28526 w 68239"/>
                <a:gd name="csY99" fmla="*/ 49782 h 126411"/>
                <a:gd name="csX100" fmla="*/ 28526 w 68239"/>
                <a:gd name="csY100" fmla="*/ 48104 h 126411"/>
                <a:gd name="csX101" fmla="*/ 28526 w 68239"/>
                <a:gd name="csY101" fmla="*/ 46426 h 126411"/>
                <a:gd name="csX102" fmla="*/ 26848 w 68239"/>
                <a:gd name="csY102" fmla="*/ 46426 h 126411"/>
                <a:gd name="csX103" fmla="*/ 26848 w 68239"/>
                <a:gd name="csY103" fmla="*/ 44747 h 126411"/>
                <a:gd name="csX104" fmla="*/ 26848 w 68239"/>
                <a:gd name="csY104" fmla="*/ 43069 h 126411"/>
                <a:gd name="csX105" fmla="*/ 25170 w 68239"/>
                <a:gd name="csY105" fmla="*/ 40832 h 126411"/>
                <a:gd name="csX106" fmla="*/ 25170 w 68239"/>
                <a:gd name="csY106" fmla="*/ 39154 h 126411"/>
                <a:gd name="csX107" fmla="*/ 25170 w 68239"/>
                <a:gd name="csY107" fmla="*/ 37476 h 126411"/>
                <a:gd name="csX108" fmla="*/ 25170 w 68239"/>
                <a:gd name="csY108" fmla="*/ 35798 h 126411"/>
                <a:gd name="csX109" fmla="*/ 26848 w 68239"/>
                <a:gd name="csY109" fmla="*/ 35798 h 126411"/>
                <a:gd name="csX110" fmla="*/ 26848 w 68239"/>
                <a:gd name="csY110" fmla="*/ 34120 h 126411"/>
                <a:gd name="csX111" fmla="*/ 26848 w 68239"/>
                <a:gd name="csY111" fmla="*/ 34120 h 126411"/>
                <a:gd name="csX112" fmla="*/ 25170 w 68239"/>
                <a:gd name="csY112" fmla="*/ 31883 h 126411"/>
                <a:gd name="csX113" fmla="*/ 23492 w 68239"/>
                <a:gd name="csY113" fmla="*/ 31883 h 126411"/>
                <a:gd name="csX114" fmla="*/ 21814 w 68239"/>
                <a:gd name="csY114" fmla="*/ 31883 h 126411"/>
                <a:gd name="csX115" fmla="*/ 19577 w 68239"/>
                <a:gd name="csY115" fmla="*/ 31883 h 126411"/>
                <a:gd name="csX116" fmla="*/ 19577 w 68239"/>
                <a:gd name="csY116" fmla="*/ 34120 h 126411"/>
                <a:gd name="csX117" fmla="*/ 17899 w 68239"/>
                <a:gd name="csY117" fmla="*/ 34120 h 126411"/>
                <a:gd name="csX118" fmla="*/ 16221 w 68239"/>
                <a:gd name="csY118" fmla="*/ 34120 h 126411"/>
                <a:gd name="csX119" fmla="*/ 17899 w 68239"/>
                <a:gd name="csY119" fmla="*/ 34120 h 126411"/>
                <a:gd name="csX120" fmla="*/ 16221 w 68239"/>
                <a:gd name="csY120" fmla="*/ 34120 h 126411"/>
                <a:gd name="csX121" fmla="*/ 16221 w 68239"/>
                <a:gd name="csY121" fmla="*/ 35798 h 126411"/>
                <a:gd name="csX122" fmla="*/ 14543 w 68239"/>
                <a:gd name="csY122" fmla="*/ 35798 h 126411"/>
                <a:gd name="csX123" fmla="*/ 12865 w 68239"/>
                <a:gd name="csY123" fmla="*/ 35798 h 126411"/>
                <a:gd name="csX124" fmla="*/ 12865 w 68239"/>
                <a:gd name="csY124" fmla="*/ 37476 h 126411"/>
                <a:gd name="csX125" fmla="*/ 12865 w 68239"/>
                <a:gd name="csY125" fmla="*/ 39154 h 126411"/>
                <a:gd name="csX126" fmla="*/ 11187 w 68239"/>
                <a:gd name="csY126" fmla="*/ 40832 h 126411"/>
                <a:gd name="csX127" fmla="*/ 8949 w 68239"/>
                <a:gd name="csY127" fmla="*/ 40832 h 126411"/>
                <a:gd name="csX128" fmla="*/ 8949 w 68239"/>
                <a:gd name="csY128" fmla="*/ 43069 h 126411"/>
                <a:gd name="csX129" fmla="*/ 8949 w 68239"/>
                <a:gd name="csY129" fmla="*/ 44747 h 126411"/>
                <a:gd name="csX130" fmla="*/ 11187 w 68239"/>
                <a:gd name="csY130" fmla="*/ 44747 h 126411"/>
                <a:gd name="csX131" fmla="*/ 11187 w 68239"/>
                <a:gd name="csY131" fmla="*/ 46426 h 126411"/>
                <a:gd name="csX132" fmla="*/ 11187 w 68239"/>
                <a:gd name="csY132" fmla="*/ 48104 h 126411"/>
                <a:gd name="csX133" fmla="*/ 11187 w 68239"/>
                <a:gd name="csY133" fmla="*/ 49782 h 126411"/>
                <a:gd name="csX134" fmla="*/ 8949 w 68239"/>
                <a:gd name="csY134" fmla="*/ 49782 h 126411"/>
                <a:gd name="csX135" fmla="*/ 7271 w 68239"/>
                <a:gd name="csY135" fmla="*/ 48104 h 126411"/>
                <a:gd name="csX136" fmla="*/ 7271 w 68239"/>
                <a:gd name="csY136" fmla="*/ 46426 h 126411"/>
                <a:gd name="csX137" fmla="*/ 7271 w 68239"/>
                <a:gd name="csY137" fmla="*/ 46426 h 126411"/>
                <a:gd name="csX138" fmla="*/ 5593 w 68239"/>
                <a:gd name="csY138" fmla="*/ 46426 h 126411"/>
                <a:gd name="csX139" fmla="*/ 5593 w 68239"/>
                <a:gd name="csY139" fmla="*/ 44747 h 126411"/>
                <a:gd name="csX140" fmla="*/ 5593 w 68239"/>
                <a:gd name="csY140" fmla="*/ 43069 h 126411"/>
                <a:gd name="csX141" fmla="*/ 3915 w 68239"/>
                <a:gd name="csY141" fmla="*/ 43069 h 126411"/>
                <a:gd name="csX142" fmla="*/ 3915 w 68239"/>
                <a:gd name="csY142" fmla="*/ 43069 h 126411"/>
                <a:gd name="csX143" fmla="*/ 3915 w 68239"/>
                <a:gd name="csY143" fmla="*/ 40832 h 126411"/>
                <a:gd name="csX144" fmla="*/ 3915 w 68239"/>
                <a:gd name="csY144" fmla="*/ 39154 h 126411"/>
                <a:gd name="csX145" fmla="*/ 5593 w 68239"/>
                <a:gd name="csY145" fmla="*/ 37476 h 126411"/>
                <a:gd name="csX146" fmla="*/ 5593 w 68239"/>
                <a:gd name="csY146" fmla="*/ 34120 h 126411"/>
                <a:gd name="csX147" fmla="*/ 7271 w 68239"/>
                <a:gd name="csY147" fmla="*/ 34120 h 126411"/>
                <a:gd name="csX148" fmla="*/ 7271 w 68239"/>
                <a:gd name="csY148" fmla="*/ 31883 h 126411"/>
                <a:gd name="csX149" fmla="*/ 8949 w 68239"/>
                <a:gd name="csY149" fmla="*/ 31883 h 126411"/>
                <a:gd name="csX150" fmla="*/ 11187 w 68239"/>
                <a:gd name="csY150" fmla="*/ 30205 h 126411"/>
                <a:gd name="csX151" fmla="*/ 11187 w 68239"/>
                <a:gd name="csY151" fmla="*/ 28527 h 126411"/>
                <a:gd name="csX152" fmla="*/ 11187 w 68239"/>
                <a:gd name="csY152" fmla="*/ 26849 h 126411"/>
                <a:gd name="csX153" fmla="*/ 12865 w 68239"/>
                <a:gd name="csY153" fmla="*/ 26849 h 126411"/>
                <a:gd name="csX154" fmla="*/ 12865 w 68239"/>
                <a:gd name="csY154" fmla="*/ 28527 h 126411"/>
                <a:gd name="csX155" fmla="*/ 14543 w 68239"/>
                <a:gd name="csY155" fmla="*/ 28527 h 126411"/>
                <a:gd name="csX156" fmla="*/ 16221 w 68239"/>
                <a:gd name="csY156" fmla="*/ 28527 h 126411"/>
                <a:gd name="csX157" fmla="*/ 17899 w 68239"/>
                <a:gd name="csY157" fmla="*/ 28527 h 126411"/>
                <a:gd name="csX158" fmla="*/ 17899 w 68239"/>
                <a:gd name="csY158" fmla="*/ 26849 h 126411"/>
                <a:gd name="csX159" fmla="*/ 19577 w 68239"/>
                <a:gd name="csY159" fmla="*/ 26849 h 126411"/>
                <a:gd name="csX160" fmla="*/ 21814 w 68239"/>
                <a:gd name="csY160" fmla="*/ 26849 h 126411"/>
                <a:gd name="csX161" fmla="*/ 23492 w 68239"/>
                <a:gd name="csY161" fmla="*/ 26849 h 126411"/>
                <a:gd name="csX162" fmla="*/ 25170 w 68239"/>
                <a:gd name="csY162" fmla="*/ 26849 h 126411"/>
                <a:gd name="csX163" fmla="*/ 26848 w 68239"/>
                <a:gd name="csY163" fmla="*/ 26849 h 126411"/>
                <a:gd name="csX164" fmla="*/ 28526 w 68239"/>
                <a:gd name="csY164" fmla="*/ 26849 h 126411"/>
                <a:gd name="csX165" fmla="*/ 30764 w 68239"/>
                <a:gd name="csY165" fmla="*/ 26849 h 126411"/>
                <a:gd name="csX166" fmla="*/ 34120 w 68239"/>
                <a:gd name="csY166" fmla="*/ 23492 h 126411"/>
                <a:gd name="csX167" fmla="*/ 34120 w 68239"/>
                <a:gd name="csY167" fmla="*/ 21255 h 126411"/>
                <a:gd name="csX168" fmla="*/ 35798 w 68239"/>
                <a:gd name="csY168" fmla="*/ 21255 h 126411"/>
                <a:gd name="csX169" fmla="*/ 35798 w 68239"/>
                <a:gd name="csY169" fmla="*/ 19577 h 126411"/>
                <a:gd name="csX170" fmla="*/ 37476 w 68239"/>
                <a:gd name="csY170" fmla="*/ 17899 h 126411"/>
                <a:gd name="csX171" fmla="*/ 37476 w 68239"/>
                <a:gd name="csY171" fmla="*/ 16221 h 126411"/>
                <a:gd name="csX172" fmla="*/ 39713 w 68239"/>
                <a:gd name="csY172" fmla="*/ 12306 h 126411"/>
                <a:gd name="csX173" fmla="*/ 41391 w 68239"/>
                <a:gd name="csY173" fmla="*/ 12306 h 126411"/>
                <a:gd name="csX174" fmla="*/ 41391 w 68239"/>
                <a:gd name="csY174" fmla="*/ 10628 h 126411"/>
                <a:gd name="csX175" fmla="*/ 43069 w 68239"/>
                <a:gd name="csY175" fmla="*/ 10628 h 126411"/>
                <a:gd name="csX176" fmla="*/ 43069 w 68239"/>
                <a:gd name="csY176" fmla="*/ 8950 h 126411"/>
                <a:gd name="csX177" fmla="*/ 43069 w 68239"/>
                <a:gd name="csY177" fmla="*/ 7272 h 126411"/>
                <a:gd name="csX178" fmla="*/ 43069 w 68239"/>
                <a:gd name="csY178" fmla="*/ 5593 h 126411"/>
                <a:gd name="csX179" fmla="*/ 44747 w 68239"/>
                <a:gd name="csY179" fmla="*/ 5593 h 126411"/>
                <a:gd name="csX180" fmla="*/ 44747 w 68239"/>
                <a:gd name="csY180" fmla="*/ 7272 h 126411"/>
                <a:gd name="csX181" fmla="*/ 46425 w 68239"/>
                <a:gd name="csY181" fmla="*/ 7272 h 126411"/>
                <a:gd name="csX182" fmla="*/ 48103 w 68239"/>
                <a:gd name="csY182" fmla="*/ 7272 h 126411"/>
                <a:gd name="csX183" fmla="*/ 48103 w 68239"/>
                <a:gd name="csY183" fmla="*/ 5593 h 126411"/>
                <a:gd name="csX184" fmla="*/ 50341 w 68239"/>
                <a:gd name="csY184" fmla="*/ 5593 h 126411"/>
                <a:gd name="csX185" fmla="*/ 52019 w 68239"/>
                <a:gd name="csY185" fmla="*/ 5593 h 126411"/>
                <a:gd name="csX186" fmla="*/ 53697 w 68239"/>
                <a:gd name="csY186" fmla="*/ 3356 h 126411"/>
                <a:gd name="csX187" fmla="*/ 55375 w 68239"/>
                <a:gd name="csY187" fmla="*/ 1678 h 126411"/>
                <a:gd name="csX188" fmla="*/ 57053 w 68239"/>
                <a:gd name="csY188" fmla="*/ 1678 h 126411"/>
                <a:gd name="csX189" fmla="*/ 59290 w 68239"/>
                <a:gd name="csY189" fmla="*/ 0 h 126411"/>
                <a:gd name="csX190" fmla="*/ 60968 w 68239"/>
                <a:gd name="csY190" fmla="*/ 0 h 126411"/>
                <a:gd name="csX191" fmla="*/ 59290 w 68239"/>
                <a:gd name="csY191" fmla="*/ 1678 h 126411"/>
                <a:gd name="csX192" fmla="*/ 57053 w 68239"/>
                <a:gd name="csY192" fmla="*/ 3356 h 126411"/>
                <a:gd name="csX193" fmla="*/ 55375 w 68239"/>
                <a:gd name="csY193" fmla="*/ 5593 h 126411"/>
                <a:gd name="csX194" fmla="*/ 55375 w 68239"/>
                <a:gd name="csY194" fmla="*/ 7272 h 126411"/>
                <a:gd name="csX195" fmla="*/ 55375 w 68239"/>
                <a:gd name="csY195" fmla="*/ 8950 h 126411"/>
                <a:gd name="csX196" fmla="*/ 55375 w 68239"/>
                <a:gd name="csY196" fmla="*/ 10628 h 126411"/>
                <a:gd name="csX197" fmla="*/ 57053 w 68239"/>
                <a:gd name="csY197" fmla="*/ 10628 h 126411"/>
                <a:gd name="csX198" fmla="*/ 57053 w 68239"/>
                <a:gd name="csY198" fmla="*/ 12306 h 126411"/>
                <a:gd name="csX199" fmla="*/ 59290 w 68239"/>
                <a:gd name="csY199" fmla="*/ 12306 h 126411"/>
                <a:gd name="csX200" fmla="*/ 59290 w 68239"/>
                <a:gd name="csY200" fmla="*/ 14543 h 126411"/>
                <a:gd name="csX201" fmla="*/ 57053 w 68239"/>
                <a:gd name="csY201" fmla="*/ 14543 h 126411"/>
                <a:gd name="csX202" fmla="*/ 57053 w 68239"/>
                <a:gd name="csY202" fmla="*/ 16221 h 126411"/>
                <a:gd name="csX203" fmla="*/ 57053 w 68239"/>
                <a:gd name="csY203" fmla="*/ 17899 h 126411"/>
                <a:gd name="csX204" fmla="*/ 59290 w 68239"/>
                <a:gd name="csY204" fmla="*/ 17899 h 126411"/>
                <a:gd name="csX205" fmla="*/ 57053 w 68239"/>
                <a:gd name="csY205" fmla="*/ 19577 h 126411"/>
                <a:gd name="csX206" fmla="*/ 59290 w 68239"/>
                <a:gd name="csY206" fmla="*/ 19577 h 126411"/>
                <a:gd name="csX207" fmla="*/ 59290 w 68239"/>
                <a:gd name="csY207" fmla="*/ 21255 h 126411"/>
                <a:gd name="csX208" fmla="*/ 59290 w 68239"/>
                <a:gd name="csY208" fmla="*/ 23492 h 126411"/>
                <a:gd name="csX209" fmla="*/ 57053 w 68239"/>
                <a:gd name="csY209" fmla="*/ 23492 h 126411"/>
                <a:gd name="csX210" fmla="*/ 55375 w 68239"/>
                <a:gd name="csY210" fmla="*/ 23492 h 126411"/>
                <a:gd name="csX211" fmla="*/ 55375 w 68239"/>
                <a:gd name="csY211" fmla="*/ 25170 h 126411"/>
                <a:gd name="csX212" fmla="*/ 55375 w 68239"/>
                <a:gd name="csY212" fmla="*/ 26849 h 126411"/>
                <a:gd name="csX213" fmla="*/ 55375 w 68239"/>
                <a:gd name="csY213" fmla="*/ 28527 h 126411"/>
                <a:gd name="csX214" fmla="*/ 53697 w 68239"/>
                <a:gd name="csY214" fmla="*/ 28527 h 126411"/>
                <a:gd name="csX215" fmla="*/ 53697 w 68239"/>
                <a:gd name="csY215" fmla="*/ 30205 h 126411"/>
                <a:gd name="csX216" fmla="*/ 53697 w 68239"/>
                <a:gd name="csY216" fmla="*/ 31883 h 126411"/>
                <a:gd name="csX217" fmla="*/ 53697 w 68239"/>
                <a:gd name="csY217" fmla="*/ 34120 h 126411"/>
                <a:gd name="csX218" fmla="*/ 52019 w 68239"/>
                <a:gd name="csY218" fmla="*/ 34120 h 126411"/>
                <a:gd name="csX219" fmla="*/ 52019 w 68239"/>
                <a:gd name="csY219" fmla="*/ 35798 h 126411"/>
                <a:gd name="csX220" fmla="*/ 52019 w 68239"/>
                <a:gd name="csY220" fmla="*/ 37476 h 126411"/>
                <a:gd name="csX221" fmla="*/ 52019 w 68239"/>
                <a:gd name="csY221" fmla="*/ 39154 h 126411"/>
                <a:gd name="csX222" fmla="*/ 52019 w 68239"/>
                <a:gd name="csY222" fmla="*/ 40832 h 126411"/>
                <a:gd name="csX223" fmla="*/ 52019 w 68239"/>
                <a:gd name="csY223" fmla="*/ 43069 h 126411"/>
                <a:gd name="csX224" fmla="*/ 52019 w 68239"/>
                <a:gd name="csY224" fmla="*/ 44747 h 126411"/>
                <a:gd name="csX225" fmla="*/ 52019 w 68239"/>
                <a:gd name="csY225" fmla="*/ 44747 h 126411"/>
                <a:gd name="csX226" fmla="*/ 52019 w 68239"/>
                <a:gd name="csY226" fmla="*/ 44747 h 126411"/>
                <a:gd name="csX227" fmla="*/ 53697 w 68239"/>
                <a:gd name="csY227" fmla="*/ 46426 h 126411"/>
                <a:gd name="csX228" fmla="*/ 53697 w 68239"/>
                <a:gd name="csY228" fmla="*/ 48104 h 126411"/>
                <a:gd name="csX229" fmla="*/ 53697 w 68239"/>
                <a:gd name="csY229" fmla="*/ 49782 h 126411"/>
                <a:gd name="csX230" fmla="*/ 53697 w 68239"/>
                <a:gd name="csY230" fmla="*/ 49782 h 126411"/>
                <a:gd name="csX231" fmla="*/ 53697 w 68239"/>
                <a:gd name="csY231" fmla="*/ 52019 h 126411"/>
                <a:gd name="csX232" fmla="*/ 53697 w 68239"/>
                <a:gd name="csY232" fmla="*/ 53697 h 126411"/>
                <a:gd name="csX233" fmla="*/ 55375 w 68239"/>
                <a:gd name="csY233" fmla="*/ 53697 h 126411"/>
                <a:gd name="csX234" fmla="*/ 57053 w 68239"/>
                <a:gd name="csY234" fmla="*/ 55375 h 126411"/>
                <a:gd name="csX235" fmla="*/ 59290 w 68239"/>
                <a:gd name="csY235" fmla="*/ 55375 h 126411"/>
                <a:gd name="csX236" fmla="*/ 59290 w 68239"/>
                <a:gd name="csY236" fmla="*/ 53697 h 126411"/>
                <a:gd name="csX237" fmla="*/ 60968 w 68239"/>
                <a:gd name="csY237" fmla="*/ 53697 h 126411"/>
                <a:gd name="csX238" fmla="*/ 62646 w 68239"/>
                <a:gd name="csY238" fmla="*/ 53697 h 126411"/>
                <a:gd name="csX239" fmla="*/ 64324 w 68239"/>
                <a:gd name="csY239" fmla="*/ 53697 h 126411"/>
                <a:gd name="csX240" fmla="*/ 66002 w 68239"/>
                <a:gd name="csY240" fmla="*/ 53697 h 126411"/>
                <a:gd name="csX241" fmla="*/ 66002 w 68239"/>
                <a:gd name="csY241" fmla="*/ 55375 h 126411"/>
                <a:gd name="csX242" fmla="*/ 68240 w 68239"/>
                <a:gd name="csY242" fmla="*/ 57053 h 126411"/>
                <a:gd name="csX243" fmla="*/ 68240 w 68239"/>
                <a:gd name="csY243" fmla="*/ 58731 h 126411"/>
                <a:gd name="csX244" fmla="*/ 66002 w 68239"/>
                <a:gd name="csY244" fmla="*/ 58731 h 126411"/>
                <a:gd name="csX245" fmla="*/ 66002 w 68239"/>
                <a:gd name="csY245" fmla="*/ 60409 h 126411"/>
                <a:gd name="csX246" fmla="*/ 66002 w 68239"/>
                <a:gd name="csY246" fmla="*/ 62646 h 126411"/>
                <a:gd name="csX247" fmla="*/ 66002 w 68239"/>
                <a:gd name="csY247" fmla="*/ 64324 h 126411"/>
                <a:gd name="csX248" fmla="*/ 64324 w 68239"/>
                <a:gd name="csY248" fmla="*/ 64324 h 126411"/>
                <a:gd name="csX249" fmla="*/ 64324 w 68239"/>
                <a:gd name="csY249" fmla="*/ 66003 h 126411"/>
                <a:gd name="csX250" fmla="*/ 62646 w 68239"/>
                <a:gd name="csY250" fmla="*/ 66003 h 126411"/>
                <a:gd name="csX251" fmla="*/ 62646 w 68239"/>
                <a:gd name="csY251" fmla="*/ 67681 h 126411"/>
                <a:gd name="csX252" fmla="*/ 62646 w 68239"/>
                <a:gd name="csY252" fmla="*/ 69359 h 126411"/>
                <a:gd name="csX253" fmla="*/ 60968 w 68239"/>
                <a:gd name="csY253" fmla="*/ 69359 h 126411"/>
                <a:gd name="csX254" fmla="*/ 60968 w 68239"/>
                <a:gd name="csY254" fmla="*/ 67681 h 126411"/>
                <a:gd name="csX255" fmla="*/ 60968 w 68239"/>
                <a:gd name="csY255" fmla="*/ 66003 h 126411"/>
                <a:gd name="csX256" fmla="*/ 59290 w 68239"/>
                <a:gd name="csY256" fmla="*/ 66003 h 126411"/>
                <a:gd name="csX257" fmla="*/ 59290 w 68239"/>
                <a:gd name="csY257" fmla="*/ 67681 h 126411"/>
                <a:gd name="csX258" fmla="*/ 59290 w 68239"/>
                <a:gd name="csY258" fmla="*/ 69359 h 126411"/>
                <a:gd name="csX259" fmla="*/ 59290 w 68239"/>
                <a:gd name="csY259" fmla="*/ 71596 h 126411"/>
                <a:gd name="csX260" fmla="*/ 59290 w 68239"/>
                <a:gd name="csY260" fmla="*/ 73274 h 126411"/>
                <a:gd name="csX261" fmla="*/ 57053 w 68239"/>
                <a:gd name="csY261" fmla="*/ 73274 h 126411"/>
                <a:gd name="csX262" fmla="*/ 57053 w 68239"/>
                <a:gd name="csY262" fmla="*/ 71596 h 126411"/>
                <a:gd name="csX263" fmla="*/ 57053 w 68239"/>
                <a:gd name="csY263" fmla="*/ 69359 h 126411"/>
                <a:gd name="csX264" fmla="*/ 55375 w 68239"/>
                <a:gd name="csY264" fmla="*/ 67681 h 126411"/>
                <a:gd name="csX265" fmla="*/ 55375 w 68239"/>
                <a:gd name="csY265" fmla="*/ 66003 h 126411"/>
                <a:gd name="csX266" fmla="*/ 55375 w 68239"/>
                <a:gd name="csY266" fmla="*/ 64324 h 126411"/>
                <a:gd name="csX267" fmla="*/ 55375 w 68239"/>
                <a:gd name="csY267" fmla="*/ 64324 h 126411"/>
                <a:gd name="csX268" fmla="*/ 53697 w 68239"/>
                <a:gd name="csY268" fmla="*/ 64324 h 126411"/>
                <a:gd name="csX269" fmla="*/ 53697 w 68239"/>
                <a:gd name="csY269" fmla="*/ 66003 h 126411"/>
                <a:gd name="csX270" fmla="*/ 52019 w 68239"/>
                <a:gd name="csY270" fmla="*/ 66003 h 126411"/>
                <a:gd name="csX271" fmla="*/ 52019 w 68239"/>
                <a:gd name="csY271" fmla="*/ 67681 h 126411"/>
                <a:gd name="csX272" fmla="*/ 50341 w 68239"/>
                <a:gd name="csY272" fmla="*/ 69359 h 126411"/>
                <a:gd name="csX273" fmla="*/ 50341 w 68239"/>
                <a:gd name="csY273" fmla="*/ 71596 h 126411"/>
                <a:gd name="csX274" fmla="*/ 52019 w 68239"/>
                <a:gd name="csY274" fmla="*/ 71596 h 126411"/>
                <a:gd name="csX275" fmla="*/ 52019 w 68239"/>
                <a:gd name="csY275" fmla="*/ 73274 h 126411"/>
                <a:gd name="csX276" fmla="*/ 52019 w 68239"/>
                <a:gd name="csY276" fmla="*/ 74952 h 126411"/>
                <a:gd name="csX277" fmla="*/ 52019 w 68239"/>
                <a:gd name="csY277" fmla="*/ 76630 h 126411"/>
                <a:gd name="csX278" fmla="*/ 52019 w 68239"/>
                <a:gd name="csY278" fmla="*/ 78308 h 126411"/>
                <a:gd name="csX279" fmla="*/ 52019 w 68239"/>
                <a:gd name="csY279" fmla="*/ 80545 h 126411"/>
                <a:gd name="csX280" fmla="*/ 50341 w 68239"/>
                <a:gd name="csY280" fmla="*/ 80545 h 126411"/>
                <a:gd name="csX281" fmla="*/ 50341 w 68239"/>
                <a:gd name="csY281" fmla="*/ 82223 h 126411"/>
                <a:gd name="csX282" fmla="*/ 48103 w 68239"/>
                <a:gd name="csY282" fmla="*/ 82223 h 126411"/>
                <a:gd name="csX283" fmla="*/ 46425 w 68239"/>
                <a:gd name="csY283" fmla="*/ 82223 h 126411"/>
                <a:gd name="csX284" fmla="*/ 44747 w 68239"/>
                <a:gd name="csY284" fmla="*/ 82223 h 126411"/>
                <a:gd name="csX285" fmla="*/ 44747 w 68239"/>
                <a:gd name="csY285" fmla="*/ 83901 h 126411"/>
                <a:gd name="csX286" fmla="*/ 46425 w 68239"/>
                <a:gd name="csY286" fmla="*/ 83901 h 126411"/>
                <a:gd name="csX287" fmla="*/ 46425 w 68239"/>
                <a:gd name="csY287" fmla="*/ 85580 h 126411"/>
                <a:gd name="csX288" fmla="*/ 46425 w 68239"/>
                <a:gd name="csY288" fmla="*/ 87258 h 126411"/>
                <a:gd name="csX289" fmla="*/ 46425 w 68239"/>
                <a:gd name="csY289" fmla="*/ 88936 h 126411"/>
                <a:gd name="csX290" fmla="*/ 44747 w 68239"/>
                <a:gd name="csY290" fmla="*/ 88936 h 126411"/>
                <a:gd name="csX291" fmla="*/ 43069 w 68239"/>
                <a:gd name="csY291" fmla="*/ 88936 h 126411"/>
                <a:gd name="csX292" fmla="*/ 41391 w 68239"/>
                <a:gd name="csY292" fmla="*/ 91173 h 126411"/>
                <a:gd name="csX293" fmla="*/ 41391 w 68239"/>
                <a:gd name="csY293" fmla="*/ 92851 h 126411"/>
                <a:gd name="csX294" fmla="*/ 39713 w 68239"/>
                <a:gd name="csY294" fmla="*/ 94529 h 126411"/>
                <a:gd name="csX295" fmla="*/ 37476 w 68239"/>
                <a:gd name="csY295" fmla="*/ 96207 h 126411"/>
                <a:gd name="csX296" fmla="*/ 35798 w 68239"/>
                <a:gd name="csY296" fmla="*/ 97885 h 126411"/>
                <a:gd name="csX297" fmla="*/ 35798 w 68239"/>
                <a:gd name="csY297" fmla="*/ 101800 h 126411"/>
                <a:gd name="csX298" fmla="*/ 35798 w 68239"/>
                <a:gd name="csY298" fmla="*/ 103478 h 126411"/>
                <a:gd name="csX299" fmla="*/ 35798 w 68239"/>
                <a:gd name="csY299" fmla="*/ 105157 h 126411"/>
                <a:gd name="csX300" fmla="*/ 35798 w 68239"/>
                <a:gd name="csY300" fmla="*/ 106834 h 126411"/>
                <a:gd name="csX301" fmla="*/ 37476 w 68239"/>
                <a:gd name="csY301" fmla="*/ 106834 h 126411"/>
                <a:gd name="csX302" fmla="*/ 37476 w 68239"/>
                <a:gd name="csY302" fmla="*/ 109072 h 126411"/>
                <a:gd name="csX303" fmla="*/ 37476 w 68239"/>
                <a:gd name="csY303" fmla="*/ 110750 h 126411"/>
                <a:gd name="csX304" fmla="*/ 35798 w 68239"/>
                <a:gd name="csY304" fmla="*/ 110750 h 126411"/>
                <a:gd name="csX305" fmla="*/ 34120 w 68239"/>
                <a:gd name="csY305" fmla="*/ 110750 h 126411"/>
                <a:gd name="csX306" fmla="*/ 34120 w 68239"/>
                <a:gd name="csY306" fmla="*/ 112428 h 126411"/>
                <a:gd name="csX307" fmla="*/ 34120 w 68239"/>
                <a:gd name="csY307" fmla="*/ 114106 h 126411"/>
                <a:gd name="csX308" fmla="*/ 34120 w 68239"/>
                <a:gd name="csY308" fmla="*/ 115784 h 126411"/>
                <a:gd name="csX309" fmla="*/ 32442 w 68239"/>
                <a:gd name="csY309" fmla="*/ 115784 h 126411"/>
                <a:gd name="csX310" fmla="*/ 30764 w 68239"/>
                <a:gd name="csY310" fmla="*/ 115784 h 126411"/>
                <a:gd name="csX311" fmla="*/ 30764 w 68239"/>
                <a:gd name="csY311" fmla="*/ 117462 h 126411"/>
                <a:gd name="csX312" fmla="*/ 32442 w 68239"/>
                <a:gd name="csY312" fmla="*/ 117462 h 126411"/>
                <a:gd name="csX313" fmla="*/ 34120 w 68239"/>
                <a:gd name="csY313" fmla="*/ 117462 h 126411"/>
                <a:gd name="csX314" fmla="*/ 35798 w 68239"/>
                <a:gd name="csY314" fmla="*/ 117462 h 126411"/>
                <a:gd name="csX315" fmla="*/ 35798 w 68239"/>
                <a:gd name="csY315" fmla="*/ 117462 h 126411"/>
                <a:gd name="csX316" fmla="*/ 37476 w 68239"/>
                <a:gd name="csY316" fmla="*/ 117462 h 126411"/>
                <a:gd name="csX317" fmla="*/ 37476 w 68239"/>
                <a:gd name="csY317" fmla="*/ 119699 h 126411"/>
                <a:gd name="csX318" fmla="*/ 39713 w 68239"/>
                <a:gd name="csY318" fmla="*/ 119699 h 126411"/>
                <a:gd name="csX319" fmla="*/ 39713 w 68239"/>
                <a:gd name="csY319" fmla="*/ 121377 h 126411"/>
                <a:gd name="csX320" fmla="*/ 39713 w 68239"/>
                <a:gd name="csY320" fmla="*/ 123055 h 126411"/>
                <a:gd name="csX321" fmla="*/ 39713 w 68239"/>
                <a:gd name="csY321" fmla="*/ 123055 h 126411"/>
                <a:gd name="csX322" fmla="*/ 39713 w 68239"/>
                <a:gd name="csY322" fmla="*/ 124734 h 126411"/>
                <a:gd name="csX323" fmla="*/ 37476 w 68239"/>
                <a:gd name="csY323" fmla="*/ 124734 h 126411"/>
                <a:gd name="csX324" fmla="*/ 32442 w 68239"/>
                <a:gd name="csY324" fmla="*/ 124734 h 126411"/>
                <a:gd name="csX325" fmla="*/ 32442 w 68239"/>
                <a:gd name="csY325" fmla="*/ 126411 h 126411"/>
                <a:gd name="csX326" fmla="*/ 30764 w 68239"/>
                <a:gd name="csY326" fmla="*/ 126411 h 126411"/>
                <a:gd name="csX327" fmla="*/ 30764 w 68239"/>
                <a:gd name="csY327" fmla="*/ 126411 h 1264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</a:cxnLst>
              <a:rect l="l" t="t" r="r" b="b"/>
              <a:pathLst>
                <a:path w="68239" h="126411">
                  <a:moveTo>
                    <a:pt x="30764" y="126411"/>
                  </a:moveTo>
                  <a:lnTo>
                    <a:pt x="28526" y="126411"/>
                  </a:lnTo>
                  <a:lnTo>
                    <a:pt x="26848" y="126411"/>
                  </a:lnTo>
                  <a:lnTo>
                    <a:pt x="26848" y="124734"/>
                  </a:lnTo>
                  <a:lnTo>
                    <a:pt x="25170" y="123055"/>
                  </a:lnTo>
                  <a:lnTo>
                    <a:pt x="23492" y="123055"/>
                  </a:lnTo>
                  <a:lnTo>
                    <a:pt x="21814" y="123055"/>
                  </a:lnTo>
                  <a:lnTo>
                    <a:pt x="19577" y="123055"/>
                  </a:lnTo>
                  <a:lnTo>
                    <a:pt x="17899" y="123055"/>
                  </a:lnTo>
                  <a:lnTo>
                    <a:pt x="16221" y="123055"/>
                  </a:lnTo>
                  <a:lnTo>
                    <a:pt x="14543" y="123055"/>
                  </a:lnTo>
                  <a:lnTo>
                    <a:pt x="12865" y="121377"/>
                  </a:lnTo>
                  <a:lnTo>
                    <a:pt x="12865" y="119699"/>
                  </a:lnTo>
                  <a:lnTo>
                    <a:pt x="12865" y="117462"/>
                  </a:lnTo>
                  <a:lnTo>
                    <a:pt x="12865" y="115784"/>
                  </a:lnTo>
                  <a:lnTo>
                    <a:pt x="12865" y="114106"/>
                  </a:lnTo>
                  <a:lnTo>
                    <a:pt x="12865" y="112428"/>
                  </a:lnTo>
                  <a:lnTo>
                    <a:pt x="14543" y="112428"/>
                  </a:lnTo>
                  <a:lnTo>
                    <a:pt x="14543" y="110750"/>
                  </a:lnTo>
                  <a:lnTo>
                    <a:pt x="12865" y="110750"/>
                  </a:lnTo>
                  <a:lnTo>
                    <a:pt x="12865" y="109072"/>
                  </a:lnTo>
                  <a:lnTo>
                    <a:pt x="12865" y="106834"/>
                  </a:lnTo>
                  <a:lnTo>
                    <a:pt x="12865" y="105157"/>
                  </a:lnTo>
                  <a:lnTo>
                    <a:pt x="12865" y="103478"/>
                  </a:lnTo>
                  <a:lnTo>
                    <a:pt x="12865" y="101800"/>
                  </a:lnTo>
                  <a:lnTo>
                    <a:pt x="12865" y="100122"/>
                  </a:lnTo>
                  <a:lnTo>
                    <a:pt x="11187" y="100122"/>
                  </a:lnTo>
                  <a:lnTo>
                    <a:pt x="8949" y="100122"/>
                  </a:lnTo>
                  <a:lnTo>
                    <a:pt x="7271" y="100122"/>
                  </a:lnTo>
                  <a:lnTo>
                    <a:pt x="7271" y="97885"/>
                  </a:lnTo>
                  <a:lnTo>
                    <a:pt x="5593" y="96207"/>
                  </a:lnTo>
                  <a:lnTo>
                    <a:pt x="5593" y="94529"/>
                  </a:lnTo>
                  <a:lnTo>
                    <a:pt x="5593" y="92851"/>
                  </a:lnTo>
                  <a:lnTo>
                    <a:pt x="3915" y="92851"/>
                  </a:lnTo>
                  <a:lnTo>
                    <a:pt x="3915" y="94529"/>
                  </a:lnTo>
                  <a:lnTo>
                    <a:pt x="3915" y="96207"/>
                  </a:lnTo>
                  <a:lnTo>
                    <a:pt x="3915" y="96207"/>
                  </a:lnTo>
                  <a:lnTo>
                    <a:pt x="2237" y="96207"/>
                  </a:lnTo>
                  <a:lnTo>
                    <a:pt x="0" y="94529"/>
                  </a:lnTo>
                  <a:lnTo>
                    <a:pt x="0" y="92851"/>
                  </a:lnTo>
                  <a:lnTo>
                    <a:pt x="0" y="91173"/>
                  </a:lnTo>
                  <a:lnTo>
                    <a:pt x="0" y="88936"/>
                  </a:lnTo>
                  <a:lnTo>
                    <a:pt x="2237" y="87258"/>
                  </a:lnTo>
                  <a:lnTo>
                    <a:pt x="2237" y="85580"/>
                  </a:lnTo>
                  <a:lnTo>
                    <a:pt x="2237" y="83901"/>
                  </a:lnTo>
                  <a:lnTo>
                    <a:pt x="0" y="82223"/>
                  </a:lnTo>
                  <a:lnTo>
                    <a:pt x="0" y="80545"/>
                  </a:lnTo>
                  <a:lnTo>
                    <a:pt x="0" y="78308"/>
                  </a:lnTo>
                  <a:lnTo>
                    <a:pt x="0" y="76630"/>
                  </a:lnTo>
                  <a:lnTo>
                    <a:pt x="0" y="74952"/>
                  </a:lnTo>
                  <a:lnTo>
                    <a:pt x="0" y="73274"/>
                  </a:lnTo>
                  <a:lnTo>
                    <a:pt x="0" y="71596"/>
                  </a:lnTo>
                  <a:lnTo>
                    <a:pt x="0" y="67681"/>
                  </a:lnTo>
                  <a:lnTo>
                    <a:pt x="0" y="66003"/>
                  </a:lnTo>
                  <a:lnTo>
                    <a:pt x="0" y="64324"/>
                  </a:lnTo>
                  <a:lnTo>
                    <a:pt x="0" y="62646"/>
                  </a:lnTo>
                  <a:lnTo>
                    <a:pt x="0" y="60409"/>
                  </a:lnTo>
                  <a:lnTo>
                    <a:pt x="0" y="58731"/>
                  </a:lnTo>
                  <a:lnTo>
                    <a:pt x="0" y="57053"/>
                  </a:lnTo>
                  <a:lnTo>
                    <a:pt x="0" y="55375"/>
                  </a:lnTo>
                  <a:lnTo>
                    <a:pt x="0" y="53697"/>
                  </a:lnTo>
                  <a:lnTo>
                    <a:pt x="0" y="52019"/>
                  </a:lnTo>
                  <a:lnTo>
                    <a:pt x="0" y="49782"/>
                  </a:lnTo>
                  <a:lnTo>
                    <a:pt x="2237" y="49782"/>
                  </a:lnTo>
                  <a:lnTo>
                    <a:pt x="3915" y="49782"/>
                  </a:lnTo>
                  <a:lnTo>
                    <a:pt x="5593" y="49782"/>
                  </a:lnTo>
                  <a:lnTo>
                    <a:pt x="5593" y="52019"/>
                  </a:lnTo>
                  <a:lnTo>
                    <a:pt x="7271" y="52019"/>
                  </a:lnTo>
                  <a:lnTo>
                    <a:pt x="8949" y="52019"/>
                  </a:lnTo>
                  <a:lnTo>
                    <a:pt x="8949" y="53697"/>
                  </a:lnTo>
                  <a:lnTo>
                    <a:pt x="11187" y="53697"/>
                  </a:lnTo>
                  <a:lnTo>
                    <a:pt x="11187" y="53697"/>
                  </a:lnTo>
                  <a:lnTo>
                    <a:pt x="12865" y="53697"/>
                  </a:lnTo>
                  <a:lnTo>
                    <a:pt x="12865" y="55375"/>
                  </a:lnTo>
                  <a:lnTo>
                    <a:pt x="12865" y="55375"/>
                  </a:lnTo>
                  <a:lnTo>
                    <a:pt x="12865" y="55375"/>
                  </a:lnTo>
                  <a:lnTo>
                    <a:pt x="14543" y="55375"/>
                  </a:lnTo>
                  <a:lnTo>
                    <a:pt x="16221" y="55375"/>
                  </a:lnTo>
                  <a:lnTo>
                    <a:pt x="16221" y="53697"/>
                  </a:lnTo>
                  <a:lnTo>
                    <a:pt x="16221" y="52019"/>
                  </a:lnTo>
                  <a:lnTo>
                    <a:pt x="14543" y="52019"/>
                  </a:lnTo>
                  <a:lnTo>
                    <a:pt x="14543" y="49782"/>
                  </a:lnTo>
                  <a:lnTo>
                    <a:pt x="14543" y="49782"/>
                  </a:lnTo>
                  <a:lnTo>
                    <a:pt x="16221" y="49782"/>
                  </a:lnTo>
                  <a:lnTo>
                    <a:pt x="16221" y="48104"/>
                  </a:lnTo>
                  <a:lnTo>
                    <a:pt x="16221" y="46426"/>
                  </a:lnTo>
                  <a:lnTo>
                    <a:pt x="17899" y="46426"/>
                  </a:lnTo>
                  <a:lnTo>
                    <a:pt x="17899" y="44747"/>
                  </a:lnTo>
                  <a:lnTo>
                    <a:pt x="17899" y="43069"/>
                  </a:lnTo>
                  <a:lnTo>
                    <a:pt x="19577" y="43069"/>
                  </a:lnTo>
                  <a:lnTo>
                    <a:pt x="23492" y="43069"/>
                  </a:lnTo>
                  <a:lnTo>
                    <a:pt x="23492" y="44747"/>
                  </a:lnTo>
                  <a:lnTo>
                    <a:pt x="23492" y="46426"/>
                  </a:lnTo>
                  <a:lnTo>
                    <a:pt x="23492" y="48104"/>
                  </a:lnTo>
                  <a:lnTo>
                    <a:pt x="23492" y="49782"/>
                  </a:lnTo>
                  <a:lnTo>
                    <a:pt x="23492" y="49782"/>
                  </a:lnTo>
                  <a:lnTo>
                    <a:pt x="25170" y="49782"/>
                  </a:lnTo>
                  <a:lnTo>
                    <a:pt x="26848" y="49782"/>
                  </a:lnTo>
                  <a:lnTo>
                    <a:pt x="28526" y="49782"/>
                  </a:lnTo>
                  <a:lnTo>
                    <a:pt x="28526" y="49782"/>
                  </a:lnTo>
                  <a:lnTo>
                    <a:pt x="28526" y="48104"/>
                  </a:lnTo>
                  <a:lnTo>
                    <a:pt x="28526" y="46426"/>
                  </a:lnTo>
                  <a:lnTo>
                    <a:pt x="26848" y="46426"/>
                  </a:lnTo>
                  <a:lnTo>
                    <a:pt x="26848" y="44747"/>
                  </a:lnTo>
                  <a:lnTo>
                    <a:pt x="26848" y="43069"/>
                  </a:lnTo>
                  <a:lnTo>
                    <a:pt x="25170" y="40832"/>
                  </a:lnTo>
                  <a:lnTo>
                    <a:pt x="25170" y="39154"/>
                  </a:lnTo>
                  <a:lnTo>
                    <a:pt x="25170" y="37476"/>
                  </a:lnTo>
                  <a:lnTo>
                    <a:pt x="25170" y="35798"/>
                  </a:lnTo>
                  <a:lnTo>
                    <a:pt x="26848" y="35798"/>
                  </a:lnTo>
                  <a:lnTo>
                    <a:pt x="26848" y="34120"/>
                  </a:lnTo>
                  <a:lnTo>
                    <a:pt x="26848" y="34120"/>
                  </a:lnTo>
                  <a:lnTo>
                    <a:pt x="25170" y="31883"/>
                  </a:lnTo>
                  <a:lnTo>
                    <a:pt x="23492" y="31883"/>
                  </a:lnTo>
                  <a:lnTo>
                    <a:pt x="21814" y="31883"/>
                  </a:lnTo>
                  <a:lnTo>
                    <a:pt x="19577" y="31883"/>
                  </a:lnTo>
                  <a:lnTo>
                    <a:pt x="19577" y="34120"/>
                  </a:lnTo>
                  <a:lnTo>
                    <a:pt x="17899" y="34120"/>
                  </a:lnTo>
                  <a:lnTo>
                    <a:pt x="16221" y="34120"/>
                  </a:lnTo>
                  <a:lnTo>
                    <a:pt x="17899" y="34120"/>
                  </a:lnTo>
                  <a:lnTo>
                    <a:pt x="16221" y="34120"/>
                  </a:lnTo>
                  <a:lnTo>
                    <a:pt x="16221" y="35798"/>
                  </a:lnTo>
                  <a:lnTo>
                    <a:pt x="14543" y="35798"/>
                  </a:lnTo>
                  <a:lnTo>
                    <a:pt x="12865" y="35798"/>
                  </a:lnTo>
                  <a:lnTo>
                    <a:pt x="12865" y="37476"/>
                  </a:lnTo>
                  <a:lnTo>
                    <a:pt x="12865" y="39154"/>
                  </a:lnTo>
                  <a:lnTo>
                    <a:pt x="11187" y="40832"/>
                  </a:lnTo>
                  <a:lnTo>
                    <a:pt x="8949" y="40832"/>
                  </a:lnTo>
                  <a:lnTo>
                    <a:pt x="8949" y="43069"/>
                  </a:lnTo>
                  <a:lnTo>
                    <a:pt x="8949" y="44747"/>
                  </a:lnTo>
                  <a:lnTo>
                    <a:pt x="11187" y="44747"/>
                  </a:lnTo>
                  <a:lnTo>
                    <a:pt x="11187" y="46426"/>
                  </a:lnTo>
                  <a:lnTo>
                    <a:pt x="11187" y="48104"/>
                  </a:lnTo>
                  <a:lnTo>
                    <a:pt x="11187" y="49782"/>
                  </a:lnTo>
                  <a:lnTo>
                    <a:pt x="8949" y="49782"/>
                  </a:lnTo>
                  <a:lnTo>
                    <a:pt x="7271" y="48104"/>
                  </a:lnTo>
                  <a:lnTo>
                    <a:pt x="7271" y="46426"/>
                  </a:lnTo>
                  <a:lnTo>
                    <a:pt x="7271" y="46426"/>
                  </a:lnTo>
                  <a:lnTo>
                    <a:pt x="5593" y="46426"/>
                  </a:lnTo>
                  <a:lnTo>
                    <a:pt x="5593" y="44747"/>
                  </a:lnTo>
                  <a:lnTo>
                    <a:pt x="5593" y="43069"/>
                  </a:lnTo>
                  <a:lnTo>
                    <a:pt x="3915" y="43069"/>
                  </a:lnTo>
                  <a:lnTo>
                    <a:pt x="3915" y="43069"/>
                  </a:lnTo>
                  <a:lnTo>
                    <a:pt x="3915" y="40832"/>
                  </a:lnTo>
                  <a:lnTo>
                    <a:pt x="3915" y="39154"/>
                  </a:lnTo>
                  <a:lnTo>
                    <a:pt x="5593" y="37476"/>
                  </a:lnTo>
                  <a:lnTo>
                    <a:pt x="5593" y="34120"/>
                  </a:lnTo>
                  <a:lnTo>
                    <a:pt x="7271" y="34120"/>
                  </a:lnTo>
                  <a:lnTo>
                    <a:pt x="7271" y="31883"/>
                  </a:lnTo>
                  <a:lnTo>
                    <a:pt x="8949" y="31883"/>
                  </a:lnTo>
                  <a:lnTo>
                    <a:pt x="11187" y="30205"/>
                  </a:lnTo>
                  <a:lnTo>
                    <a:pt x="11187" y="28527"/>
                  </a:lnTo>
                  <a:lnTo>
                    <a:pt x="11187" y="26849"/>
                  </a:lnTo>
                  <a:lnTo>
                    <a:pt x="12865" y="26849"/>
                  </a:lnTo>
                  <a:lnTo>
                    <a:pt x="12865" y="28527"/>
                  </a:lnTo>
                  <a:lnTo>
                    <a:pt x="14543" y="28527"/>
                  </a:lnTo>
                  <a:lnTo>
                    <a:pt x="16221" y="28527"/>
                  </a:lnTo>
                  <a:lnTo>
                    <a:pt x="17899" y="28527"/>
                  </a:lnTo>
                  <a:lnTo>
                    <a:pt x="17899" y="26849"/>
                  </a:lnTo>
                  <a:lnTo>
                    <a:pt x="19577" y="26849"/>
                  </a:lnTo>
                  <a:lnTo>
                    <a:pt x="21814" y="26849"/>
                  </a:lnTo>
                  <a:lnTo>
                    <a:pt x="23492" y="26849"/>
                  </a:lnTo>
                  <a:lnTo>
                    <a:pt x="25170" y="26849"/>
                  </a:lnTo>
                  <a:lnTo>
                    <a:pt x="26848" y="26849"/>
                  </a:lnTo>
                  <a:lnTo>
                    <a:pt x="28526" y="26849"/>
                  </a:lnTo>
                  <a:lnTo>
                    <a:pt x="30764" y="26849"/>
                  </a:lnTo>
                  <a:lnTo>
                    <a:pt x="34120" y="23492"/>
                  </a:lnTo>
                  <a:lnTo>
                    <a:pt x="34120" y="21255"/>
                  </a:lnTo>
                  <a:lnTo>
                    <a:pt x="35798" y="21255"/>
                  </a:lnTo>
                  <a:lnTo>
                    <a:pt x="35798" y="19577"/>
                  </a:lnTo>
                  <a:lnTo>
                    <a:pt x="37476" y="17899"/>
                  </a:lnTo>
                  <a:lnTo>
                    <a:pt x="37476" y="16221"/>
                  </a:lnTo>
                  <a:lnTo>
                    <a:pt x="39713" y="12306"/>
                  </a:lnTo>
                  <a:lnTo>
                    <a:pt x="41391" y="12306"/>
                  </a:lnTo>
                  <a:lnTo>
                    <a:pt x="41391" y="10628"/>
                  </a:lnTo>
                  <a:lnTo>
                    <a:pt x="43069" y="10628"/>
                  </a:lnTo>
                  <a:lnTo>
                    <a:pt x="43069" y="8950"/>
                  </a:lnTo>
                  <a:lnTo>
                    <a:pt x="43069" y="7272"/>
                  </a:lnTo>
                  <a:lnTo>
                    <a:pt x="43069" y="5593"/>
                  </a:lnTo>
                  <a:lnTo>
                    <a:pt x="44747" y="5593"/>
                  </a:lnTo>
                  <a:lnTo>
                    <a:pt x="44747" y="7272"/>
                  </a:lnTo>
                  <a:lnTo>
                    <a:pt x="46425" y="7272"/>
                  </a:lnTo>
                  <a:lnTo>
                    <a:pt x="48103" y="7272"/>
                  </a:lnTo>
                  <a:lnTo>
                    <a:pt x="48103" y="5593"/>
                  </a:lnTo>
                  <a:lnTo>
                    <a:pt x="50341" y="5593"/>
                  </a:lnTo>
                  <a:lnTo>
                    <a:pt x="52019" y="5593"/>
                  </a:lnTo>
                  <a:lnTo>
                    <a:pt x="53697" y="3356"/>
                  </a:lnTo>
                  <a:lnTo>
                    <a:pt x="55375" y="1678"/>
                  </a:lnTo>
                  <a:lnTo>
                    <a:pt x="57053" y="1678"/>
                  </a:lnTo>
                  <a:lnTo>
                    <a:pt x="59290" y="0"/>
                  </a:lnTo>
                  <a:lnTo>
                    <a:pt x="60968" y="0"/>
                  </a:lnTo>
                  <a:lnTo>
                    <a:pt x="59290" y="1678"/>
                  </a:lnTo>
                  <a:lnTo>
                    <a:pt x="57053" y="3356"/>
                  </a:lnTo>
                  <a:lnTo>
                    <a:pt x="55375" y="5593"/>
                  </a:lnTo>
                  <a:lnTo>
                    <a:pt x="55375" y="7272"/>
                  </a:lnTo>
                  <a:lnTo>
                    <a:pt x="55375" y="8950"/>
                  </a:lnTo>
                  <a:lnTo>
                    <a:pt x="55375" y="10628"/>
                  </a:lnTo>
                  <a:lnTo>
                    <a:pt x="57053" y="10628"/>
                  </a:lnTo>
                  <a:lnTo>
                    <a:pt x="57053" y="12306"/>
                  </a:lnTo>
                  <a:lnTo>
                    <a:pt x="59290" y="12306"/>
                  </a:lnTo>
                  <a:lnTo>
                    <a:pt x="59290" y="14543"/>
                  </a:lnTo>
                  <a:lnTo>
                    <a:pt x="57053" y="14543"/>
                  </a:lnTo>
                  <a:lnTo>
                    <a:pt x="57053" y="16221"/>
                  </a:lnTo>
                  <a:lnTo>
                    <a:pt x="57053" y="17899"/>
                  </a:lnTo>
                  <a:lnTo>
                    <a:pt x="59290" y="17899"/>
                  </a:lnTo>
                  <a:lnTo>
                    <a:pt x="57053" y="19577"/>
                  </a:lnTo>
                  <a:lnTo>
                    <a:pt x="59290" y="19577"/>
                  </a:lnTo>
                  <a:lnTo>
                    <a:pt x="59290" y="21255"/>
                  </a:lnTo>
                  <a:lnTo>
                    <a:pt x="59290" y="23492"/>
                  </a:lnTo>
                  <a:lnTo>
                    <a:pt x="57053" y="23492"/>
                  </a:lnTo>
                  <a:lnTo>
                    <a:pt x="55375" y="23492"/>
                  </a:lnTo>
                  <a:lnTo>
                    <a:pt x="55375" y="25170"/>
                  </a:lnTo>
                  <a:lnTo>
                    <a:pt x="55375" y="26849"/>
                  </a:lnTo>
                  <a:lnTo>
                    <a:pt x="55375" y="28527"/>
                  </a:lnTo>
                  <a:lnTo>
                    <a:pt x="53697" y="28527"/>
                  </a:lnTo>
                  <a:lnTo>
                    <a:pt x="53697" y="30205"/>
                  </a:lnTo>
                  <a:lnTo>
                    <a:pt x="53697" y="31883"/>
                  </a:lnTo>
                  <a:lnTo>
                    <a:pt x="53697" y="34120"/>
                  </a:lnTo>
                  <a:lnTo>
                    <a:pt x="52019" y="34120"/>
                  </a:lnTo>
                  <a:lnTo>
                    <a:pt x="52019" y="35798"/>
                  </a:lnTo>
                  <a:lnTo>
                    <a:pt x="52019" y="37476"/>
                  </a:lnTo>
                  <a:lnTo>
                    <a:pt x="52019" y="39154"/>
                  </a:lnTo>
                  <a:lnTo>
                    <a:pt x="52019" y="40832"/>
                  </a:lnTo>
                  <a:lnTo>
                    <a:pt x="52019" y="43069"/>
                  </a:lnTo>
                  <a:lnTo>
                    <a:pt x="52019" y="44747"/>
                  </a:lnTo>
                  <a:lnTo>
                    <a:pt x="52019" y="44747"/>
                  </a:lnTo>
                  <a:lnTo>
                    <a:pt x="52019" y="44747"/>
                  </a:lnTo>
                  <a:lnTo>
                    <a:pt x="53697" y="46426"/>
                  </a:lnTo>
                  <a:lnTo>
                    <a:pt x="53697" y="48104"/>
                  </a:lnTo>
                  <a:lnTo>
                    <a:pt x="53697" y="49782"/>
                  </a:lnTo>
                  <a:lnTo>
                    <a:pt x="53697" y="49782"/>
                  </a:lnTo>
                  <a:lnTo>
                    <a:pt x="53697" y="52019"/>
                  </a:lnTo>
                  <a:lnTo>
                    <a:pt x="53697" y="53697"/>
                  </a:lnTo>
                  <a:lnTo>
                    <a:pt x="55375" y="53697"/>
                  </a:lnTo>
                  <a:lnTo>
                    <a:pt x="57053" y="55375"/>
                  </a:lnTo>
                  <a:lnTo>
                    <a:pt x="59290" y="55375"/>
                  </a:lnTo>
                  <a:lnTo>
                    <a:pt x="59290" y="53697"/>
                  </a:lnTo>
                  <a:lnTo>
                    <a:pt x="60968" y="53697"/>
                  </a:lnTo>
                  <a:lnTo>
                    <a:pt x="62646" y="53697"/>
                  </a:lnTo>
                  <a:lnTo>
                    <a:pt x="64324" y="53697"/>
                  </a:lnTo>
                  <a:lnTo>
                    <a:pt x="66002" y="53697"/>
                  </a:lnTo>
                  <a:lnTo>
                    <a:pt x="66002" y="55375"/>
                  </a:lnTo>
                  <a:lnTo>
                    <a:pt x="68240" y="57053"/>
                  </a:lnTo>
                  <a:lnTo>
                    <a:pt x="68240" y="58731"/>
                  </a:lnTo>
                  <a:lnTo>
                    <a:pt x="66002" y="58731"/>
                  </a:lnTo>
                  <a:lnTo>
                    <a:pt x="66002" y="60409"/>
                  </a:lnTo>
                  <a:lnTo>
                    <a:pt x="66002" y="62646"/>
                  </a:lnTo>
                  <a:lnTo>
                    <a:pt x="66002" y="64324"/>
                  </a:lnTo>
                  <a:lnTo>
                    <a:pt x="64324" y="64324"/>
                  </a:lnTo>
                  <a:lnTo>
                    <a:pt x="64324" y="66003"/>
                  </a:lnTo>
                  <a:lnTo>
                    <a:pt x="62646" y="66003"/>
                  </a:lnTo>
                  <a:lnTo>
                    <a:pt x="62646" y="67681"/>
                  </a:lnTo>
                  <a:lnTo>
                    <a:pt x="62646" y="69359"/>
                  </a:lnTo>
                  <a:lnTo>
                    <a:pt x="60968" y="69359"/>
                  </a:lnTo>
                  <a:lnTo>
                    <a:pt x="60968" y="67681"/>
                  </a:lnTo>
                  <a:lnTo>
                    <a:pt x="60968" y="66003"/>
                  </a:lnTo>
                  <a:lnTo>
                    <a:pt x="59290" y="66003"/>
                  </a:lnTo>
                  <a:lnTo>
                    <a:pt x="59290" y="67681"/>
                  </a:lnTo>
                  <a:lnTo>
                    <a:pt x="59290" y="69359"/>
                  </a:lnTo>
                  <a:lnTo>
                    <a:pt x="59290" y="71596"/>
                  </a:lnTo>
                  <a:lnTo>
                    <a:pt x="59290" y="73274"/>
                  </a:lnTo>
                  <a:lnTo>
                    <a:pt x="57053" y="73274"/>
                  </a:lnTo>
                  <a:lnTo>
                    <a:pt x="57053" y="71596"/>
                  </a:lnTo>
                  <a:lnTo>
                    <a:pt x="57053" y="69359"/>
                  </a:lnTo>
                  <a:lnTo>
                    <a:pt x="55375" y="67681"/>
                  </a:lnTo>
                  <a:lnTo>
                    <a:pt x="55375" y="66003"/>
                  </a:lnTo>
                  <a:lnTo>
                    <a:pt x="55375" y="64324"/>
                  </a:lnTo>
                  <a:lnTo>
                    <a:pt x="55375" y="64324"/>
                  </a:lnTo>
                  <a:lnTo>
                    <a:pt x="53697" y="64324"/>
                  </a:lnTo>
                  <a:lnTo>
                    <a:pt x="53697" y="66003"/>
                  </a:lnTo>
                  <a:lnTo>
                    <a:pt x="52019" y="66003"/>
                  </a:lnTo>
                  <a:lnTo>
                    <a:pt x="52019" y="67681"/>
                  </a:lnTo>
                  <a:lnTo>
                    <a:pt x="50341" y="69359"/>
                  </a:lnTo>
                  <a:lnTo>
                    <a:pt x="50341" y="71596"/>
                  </a:lnTo>
                  <a:lnTo>
                    <a:pt x="52019" y="71596"/>
                  </a:lnTo>
                  <a:lnTo>
                    <a:pt x="52019" y="73274"/>
                  </a:lnTo>
                  <a:lnTo>
                    <a:pt x="52019" y="74952"/>
                  </a:lnTo>
                  <a:lnTo>
                    <a:pt x="52019" y="76630"/>
                  </a:lnTo>
                  <a:lnTo>
                    <a:pt x="52019" y="78308"/>
                  </a:lnTo>
                  <a:lnTo>
                    <a:pt x="52019" y="80545"/>
                  </a:lnTo>
                  <a:lnTo>
                    <a:pt x="50341" y="80545"/>
                  </a:lnTo>
                  <a:lnTo>
                    <a:pt x="50341" y="82223"/>
                  </a:lnTo>
                  <a:lnTo>
                    <a:pt x="48103" y="82223"/>
                  </a:lnTo>
                  <a:lnTo>
                    <a:pt x="46425" y="82223"/>
                  </a:lnTo>
                  <a:lnTo>
                    <a:pt x="44747" y="82223"/>
                  </a:lnTo>
                  <a:lnTo>
                    <a:pt x="44747" y="83901"/>
                  </a:lnTo>
                  <a:lnTo>
                    <a:pt x="46425" y="83901"/>
                  </a:lnTo>
                  <a:lnTo>
                    <a:pt x="46425" y="85580"/>
                  </a:lnTo>
                  <a:lnTo>
                    <a:pt x="46425" y="87258"/>
                  </a:lnTo>
                  <a:lnTo>
                    <a:pt x="46425" y="88936"/>
                  </a:lnTo>
                  <a:lnTo>
                    <a:pt x="44747" y="88936"/>
                  </a:lnTo>
                  <a:lnTo>
                    <a:pt x="43069" y="88936"/>
                  </a:lnTo>
                  <a:lnTo>
                    <a:pt x="41391" y="91173"/>
                  </a:lnTo>
                  <a:lnTo>
                    <a:pt x="41391" y="92851"/>
                  </a:lnTo>
                  <a:lnTo>
                    <a:pt x="39713" y="94529"/>
                  </a:lnTo>
                  <a:lnTo>
                    <a:pt x="37476" y="96207"/>
                  </a:lnTo>
                  <a:lnTo>
                    <a:pt x="35798" y="97885"/>
                  </a:lnTo>
                  <a:lnTo>
                    <a:pt x="35798" y="101800"/>
                  </a:lnTo>
                  <a:lnTo>
                    <a:pt x="35798" y="103478"/>
                  </a:lnTo>
                  <a:lnTo>
                    <a:pt x="35798" y="105157"/>
                  </a:lnTo>
                  <a:lnTo>
                    <a:pt x="35798" y="106834"/>
                  </a:lnTo>
                  <a:lnTo>
                    <a:pt x="37476" y="106834"/>
                  </a:lnTo>
                  <a:lnTo>
                    <a:pt x="37476" y="109072"/>
                  </a:lnTo>
                  <a:lnTo>
                    <a:pt x="37476" y="110750"/>
                  </a:lnTo>
                  <a:lnTo>
                    <a:pt x="35798" y="110750"/>
                  </a:lnTo>
                  <a:lnTo>
                    <a:pt x="34120" y="110750"/>
                  </a:lnTo>
                  <a:lnTo>
                    <a:pt x="34120" y="112428"/>
                  </a:lnTo>
                  <a:lnTo>
                    <a:pt x="34120" y="114106"/>
                  </a:lnTo>
                  <a:lnTo>
                    <a:pt x="34120" y="115784"/>
                  </a:lnTo>
                  <a:lnTo>
                    <a:pt x="32442" y="115784"/>
                  </a:lnTo>
                  <a:lnTo>
                    <a:pt x="30764" y="115784"/>
                  </a:lnTo>
                  <a:lnTo>
                    <a:pt x="30764" y="117462"/>
                  </a:lnTo>
                  <a:lnTo>
                    <a:pt x="32442" y="117462"/>
                  </a:lnTo>
                  <a:lnTo>
                    <a:pt x="34120" y="117462"/>
                  </a:lnTo>
                  <a:lnTo>
                    <a:pt x="35798" y="117462"/>
                  </a:lnTo>
                  <a:lnTo>
                    <a:pt x="35798" y="117462"/>
                  </a:lnTo>
                  <a:lnTo>
                    <a:pt x="37476" y="117462"/>
                  </a:lnTo>
                  <a:lnTo>
                    <a:pt x="37476" y="119699"/>
                  </a:lnTo>
                  <a:lnTo>
                    <a:pt x="39713" y="119699"/>
                  </a:lnTo>
                  <a:lnTo>
                    <a:pt x="39713" y="121377"/>
                  </a:lnTo>
                  <a:lnTo>
                    <a:pt x="39713" y="123055"/>
                  </a:lnTo>
                  <a:lnTo>
                    <a:pt x="39713" y="123055"/>
                  </a:lnTo>
                  <a:lnTo>
                    <a:pt x="39713" y="124734"/>
                  </a:lnTo>
                  <a:lnTo>
                    <a:pt x="37476" y="124734"/>
                  </a:lnTo>
                  <a:lnTo>
                    <a:pt x="32442" y="124734"/>
                  </a:lnTo>
                  <a:lnTo>
                    <a:pt x="32442" y="126411"/>
                  </a:lnTo>
                  <a:lnTo>
                    <a:pt x="30764" y="126411"/>
                  </a:lnTo>
                  <a:lnTo>
                    <a:pt x="30764" y="12641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BD5C7FC-790F-F5AF-3746-D406348C1A2E}"/>
                </a:ext>
              </a:extLst>
            </p:cNvPr>
            <p:cNvSpPr/>
            <p:nvPr/>
          </p:nvSpPr>
          <p:spPr>
            <a:xfrm>
              <a:off x="4865476" y="2646420"/>
              <a:ext cx="37476" cy="48103"/>
            </a:xfrm>
            <a:custGeom>
              <a:avLst/>
              <a:gdLst>
                <a:gd name="csX0" fmla="*/ 15662 w 37476"/>
                <a:gd name="csY0" fmla="*/ 40832 h 48103"/>
                <a:gd name="csX1" fmla="*/ 15662 w 37476"/>
                <a:gd name="csY1" fmla="*/ 39154 h 48103"/>
                <a:gd name="csX2" fmla="*/ 15662 w 37476"/>
                <a:gd name="csY2" fmla="*/ 39154 h 48103"/>
                <a:gd name="csX3" fmla="*/ 13984 w 37476"/>
                <a:gd name="csY3" fmla="*/ 39154 h 48103"/>
                <a:gd name="csX4" fmla="*/ 12306 w 37476"/>
                <a:gd name="csY4" fmla="*/ 39154 h 48103"/>
                <a:gd name="csX5" fmla="*/ 10627 w 37476"/>
                <a:gd name="csY5" fmla="*/ 39154 h 48103"/>
                <a:gd name="csX6" fmla="*/ 8949 w 37476"/>
                <a:gd name="csY6" fmla="*/ 39154 h 48103"/>
                <a:gd name="csX7" fmla="*/ 6712 w 37476"/>
                <a:gd name="csY7" fmla="*/ 39154 h 48103"/>
                <a:gd name="csX8" fmla="*/ 5034 w 37476"/>
                <a:gd name="csY8" fmla="*/ 39154 h 48103"/>
                <a:gd name="csX9" fmla="*/ 5034 w 37476"/>
                <a:gd name="csY9" fmla="*/ 37476 h 48103"/>
                <a:gd name="csX10" fmla="*/ 5034 w 37476"/>
                <a:gd name="csY10" fmla="*/ 37476 h 48103"/>
                <a:gd name="csX11" fmla="*/ 5034 w 37476"/>
                <a:gd name="csY11" fmla="*/ 35239 h 48103"/>
                <a:gd name="csX12" fmla="*/ 5034 w 37476"/>
                <a:gd name="csY12" fmla="*/ 33561 h 48103"/>
                <a:gd name="csX13" fmla="*/ 3356 w 37476"/>
                <a:gd name="csY13" fmla="*/ 33561 h 48103"/>
                <a:gd name="csX14" fmla="*/ 1678 w 37476"/>
                <a:gd name="csY14" fmla="*/ 33561 h 48103"/>
                <a:gd name="csX15" fmla="*/ 1678 w 37476"/>
                <a:gd name="csY15" fmla="*/ 31882 h 48103"/>
                <a:gd name="csX16" fmla="*/ 3356 w 37476"/>
                <a:gd name="csY16" fmla="*/ 31882 h 48103"/>
                <a:gd name="csX17" fmla="*/ 3356 w 37476"/>
                <a:gd name="csY17" fmla="*/ 30204 h 48103"/>
                <a:gd name="csX18" fmla="*/ 3356 w 37476"/>
                <a:gd name="csY18" fmla="*/ 28527 h 48103"/>
                <a:gd name="csX19" fmla="*/ 3356 w 37476"/>
                <a:gd name="csY19" fmla="*/ 26289 h 48103"/>
                <a:gd name="csX20" fmla="*/ 1678 w 37476"/>
                <a:gd name="csY20" fmla="*/ 24611 h 48103"/>
                <a:gd name="csX21" fmla="*/ 1678 w 37476"/>
                <a:gd name="csY21" fmla="*/ 22933 h 48103"/>
                <a:gd name="csX22" fmla="*/ 3356 w 37476"/>
                <a:gd name="csY22" fmla="*/ 22933 h 48103"/>
                <a:gd name="csX23" fmla="*/ 3356 w 37476"/>
                <a:gd name="csY23" fmla="*/ 21255 h 48103"/>
                <a:gd name="csX24" fmla="*/ 1678 w 37476"/>
                <a:gd name="csY24" fmla="*/ 21255 h 48103"/>
                <a:gd name="csX25" fmla="*/ 1678 w 37476"/>
                <a:gd name="csY25" fmla="*/ 19577 h 48103"/>
                <a:gd name="csX26" fmla="*/ 0 w 37476"/>
                <a:gd name="csY26" fmla="*/ 17340 h 48103"/>
                <a:gd name="csX27" fmla="*/ 0 w 37476"/>
                <a:gd name="csY27" fmla="*/ 15662 h 48103"/>
                <a:gd name="csX28" fmla="*/ 0 w 37476"/>
                <a:gd name="csY28" fmla="*/ 15662 h 48103"/>
                <a:gd name="csX29" fmla="*/ 1678 w 37476"/>
                <a:gd name="csY29" fmla="*/ 15662 h 48103"/>
                <a:gd name="csX30" fmla="*/ 3356 w 37476"/>
                <a:gd name="csY30" fmla="*/ 15662 h 48103"/>
                <a:gd name="csX31" fmla="*/ 5034 w 37476"/>
                <a:gd name="csY31" fmla="*/ 15662 h 48103"/>
                <a:gd name="csX32" fmla="*/ 6712 w 37476"/>
                <a:gd name="csY32" fmla="*/ 15662 h 48103"/>
                <a:gd name="csX33" fmla="*/ 6712 w 37476"/>
                <a:gd name="csY33" fmla="*/ 13984 h 48103"/>
                <a:gd name="csX34" fmla="*/ 8949 w 37476"/>
                <a:gd name="csY34" fmla="*/ 13984 h 48103"/>
                <a:gd name="csX35" fmla="*/ 8949 w 37476"/>
                <a:gd name="csY35" fmla="*/ 12305 h 48103"/>
                <a:gd name="csX36" fmla="*/ 8949 w 37476"/>
                <a:gd name="csY36" fmla="*/ 10627 h 48103"/>
                <a:gd name="csX37" fmla="*/ 10627 w 37476"/>
                <a:gd name="csY37" fmla="*/ 10627 h 48103"/>
                <a:gd name="csX38" fmla="*/ 12306 w 37476"/>
                <a:gd name="csY38" fmla="*/ 10627 h 48103"/>
                <a:gd name="csX39" fmla="*/ 12306 w 37476"/>
                <a:gd name="csY39" fmla="*/ 8950 h 48103"/>
                <a:gd name="csX40" fmla="*/ 12306 w 37476"/>
                <a:gd name="csY40" fmla="*/ 6712 h 48103"/>
                <a:gd name="csX41" fmla="*/ 12306 w 37476"/>
                <a:gd name="csY41" fmla="*/ 5034 h 48103"/>
                <a:gd name="csX42" fmla="*/ 13984 w 37476"/>
                <a:gd name="csY42" fmla="*/ 5034 h 48103"/>
                <a:gd name="csX43" fmla="*/ 13984 w 37476"/>
                <a:gd name="csY43" fmla="*/ 6712 h 48103"/>
                <a:gd name="csX44" fmla="*/ 15662 w 37476"/>
                <a:gd name="csY44" fmla="*/ 6712 h 48103"/>
                <a:gd name="csX45" fmla="*/ 17899 w 37476"/>
                <a:gd name="csY45" fmla="*/ 5034 h 48103"/>
                <a:gd name="csX46" fmla="*/ 17899 w 37476"/>
                <a:gd name="csY46" fmla="*/ 6712 h 48103"/>
                <a:gd name="csX47" fmla="*/ 17899 w 37476"/>
                <a:gd name="csY47" fmla="*/ 8950 h 48103"/>
                <a:gd name="csX48" fmla="*/ 15662 w 37476"/>
                <a:gd name="csY48" fmla="*/ 8950 h 48103"/>
                <a:gd name="csX49" fmla="*/ 15662 w 37476"/>
                <a:gd name="csY49" fmla="*/ 10627 h 48103"/>
                <a:gd name="csX50" fmla="*/ 17899 w 37476"/>
                <a:gd name="csY50" fmla="*/ 10627 h 48103"/>
                <a:gd name="csX51" fmla="*/ 17899 w 37476"/>
                <a:gd name="csY51" fmla="*/ 12305 h 48103"/>
                <a:gd name="csX52" fmla="*/ 15662 w 37476"/>
                <a:gd name="csY52" fmla="*/ 13984 h 48103"/>
                <a:gd name="csX53" fmla="*/ 17899 w 37476"/>
                <a:gd name="csY53" fmla="*/ 15662 h 48103"/>
                <a:gd name="csX54" fmla="*/ 17899 w 37476"/>
                <a:gd name="csY54" fmla="*/ 15662 h 48103"/>
                <a:gd name="csX55" fmla="*/ 19577 w 37476"/>
                <a:gd name="csY55" fmla="*/ 15662 h 48103"/>
                <a:gd name="csX56" fmla="*/ 19577 w 37476"/>
                <a:gd name="csY56" fmla="*/ 13984 h 48103"/>
                <a:gd name="csX57" fmla="*/ 19577 w 37476"/>
                <a:gd name="csY57" fmla="*/ 12305 h 48103"/>
                <a:gd name="csX58" fmla="*/ 21255 w 37476"/>
                <a:gd name="csY58" fmla="*/ 12305 h 48103"/>
                <a:gd name="csX59" fmla="*/ 21255 w 37476"/>
                <a:gd name="csY59" fmla="*/ 10627 h 48103"/>
                <a:gd name="csX60" fmla="*/ 21255 w 37476"/>
                <a:gd name="csY60" fmla="*/ 8950 h 48103"/>
                <a:gd name="csX61" fmla="*/ 21255 w 37476"/>
                <a:gd name="csY61" fmla="*/ 6712 h 48103"/>
                <a:gd name="csX62" fmla="*/ 21255 w 37476"/>
                <a:gd name="csY62" fmla="*/ 5034 h 48103"/>
                <a:gd name="csX63" fmla="*/ 21255 w 37476"/>
                <a:gd name="csY63" fmla="*/ 3356 h 48103"/>
                <a:gd name="csX64" fmla="*/ 22933 w 37476"/>
                <a:gd name="csY64" fmla="*/ 3356 h 48103"/>
                <a:gd name="csX65" fmla="*/ 24611 w 37476"/>
                <a:gd name="csY65" fmla="*/ 1678 h 48103"/>
                <a:gd name="csX66" fmla="*/ 26848 w 37476"/>
                <a:gd name="csY66" fmla="*/ 1678 h 48103"/>
                <a:gd name="csX67" fmla="*/ 26848 w 37476"/>
                <a:gd name="csY67" fmla="*/ 0 h 48103"/>
                <a:gd name="csX68" fmla="*/ 28526 w 37476"/>
                <a:gd name="csY68" fmla="*/ 0 h 48103"/>
                <a:gd name="csX69" fmla="*/ 30204 w 37476"/>
                <a:gd name="csY69" fmla="*/ 0 h 48103"/>
                <a:gd name="csX70" fmla="*/ 30204 w 37476"/>
                <a:gd name="csY70" fmla="*/ 0 h 48103"/>
                <a:gd name="csX71" fmla="*/ 31883 w 37476"/>
                <a:gd name="csY71" fmla="*/ 0 h 48103"/>
                <a:gd name="csX72" fmla="*/ 31883 w 37476"/>
                <a:gd name="csY72" fmla="*/ 1678 h 48103"/>
                <a:gd name="csX73" fmla="*/ 33561 w 37476"/>
                <a:gd name="csY73" fmla="*/ 1678 h 48103"/>
                <a:gd name="csX74" fmla="*/ 35239 w 37476"/>
                <a:gd name="csY74" fmla="*/ 1678 h 48103"/>
                <a:gd name="csX75" fmla="*/ 35239 w 37476"/>
                <a:gd name="csY75" fmla="*/ 5034 h 48103"/>
                <a:gd name="csX76" fmla="*/ 35239 w 37476"/>
                <a:gd name="csY76" fmla="*/ 6712 h 48103"/>
                <a:gd name="csX77" fmla="*/ 35239 w 37476"/>
                <a:gd name="csY77" fmla="*/ 8950 h 48103"/>
                <a:gd name="csX78" fmla="*/ 35239 w 37476"/>
                <a:gd name="csY78" fmla="*/ 10627 h 48103"/>
                <a:gd name="csX79" fmla="*/ 37476 w 37476"/>
                <a:gd name="csY79" fmla="*/ 10627 h 48103"/>
                <a:gd name="csX80" fmla="*/ 37476 w 37476"/>
                <a:gd name="csY80" fmla="*/ 12305 h 48103"/>
                <a:gd name="csX81" fmla="*/ 37476 w 37476"/>
                <a:gd name="csY81" fmla="*/ 13984 h 48103"/>
                <a:gd name="csX82" fmla="*/ 37476 w 37476"/>
                <a:gd name="csY82" fmla="*/ 15662 h 48103"/>
                <a:gd name="csX83" fmla="*/ 37476 w 37476"/>
                <a:gd name="csY83" fmla="*/ 17340 h 48103"/>
                <a:gd name="csX84" fmla="*/ 37476 w 37476"/>
                <a:gd name="csY84" fmla="*/ 19577 h 48103"/>
                <a:gd name="csX85" fmla="*/ 35239 w 37476"/>
                <a:gd name="csY85" fmla="*/ 19577 h 48103"/>
                <a:gd name="csX86" fmla="*/ 35239 w 37476"/>
                <a:gd name="csY86" fmla="*/ 21255 h 48103"/>
                <a:gd name="csX87" fmla="*/ 33561 w 37476"/>
                <a:gd name="csY87" fmla="*/ 21255 h 48103"/>
                <a:gd name="csX88" fmla="*/ 31883 w 37476"/>
                <a:gd name="csY88" fmla="*/ 21255 h 48103"/>
                <a:gd name="csX89" fmla="*/ 30204 w 37476"/>
                <a:gd name="csY89" fmla="*/ 22933 h 48103"/>
                <a:gd name="csX90" fmla="*/ 28526 w 37476"/>
                <a:gd name="csY90" fmla="*/ 22933 h 48103"/>
                <a:gd name="csX91" fmla="*/ 28526 w 37476"/>
                <a:gd name="csY91" fmla="*/ 24611 h 48103"/>
                <a:gd name="csX92" fmla="*/ 28526 w 37476"/>
                <a:gd name="csY92" fmla="*/ 26289 h 48103"/>
                <a:gd name="csX93" fmla="*/ 26848 w 37476"/>
                <a:gd name="csY93" fmla="*/ 26289 h 48103"/>
                <a:gd name="csX94" fmla="*/ 26848 w 37476"/>
                <a:gd name="csY94" fmla="*/ 28527 h 48103"/>
                <a:gd name="csX95" fmla="*/ 28526 w 37476"/>
                <a:gd name="csY95" fmla="*/ 28527 h 48103"/>
                <a:gd name="csX96" fmla="*/ 30204 w 37476"/>
                <a:gd name="csY96" fmla="*/ 28527 h 48103"/>
                <a:gd name="csX97" fmla="*/ 30204 w 37476"/>
                <a:gd name="csY97" fmla="*/ 30204 h 48103"/>
                <a:gd name="csX98" fmla="*/ 31883 w 37476"/>
                <a:gd name="csY98" fmla="*/ 30204 h 48103"/>
                <a:gd name="csX99" fmla="*/ 31883 w 37476"/>
                <a:gd name="csY99" fmla="*/ 31882 h 48103"/>
                <a:gd name="csX100" fmla="*/ 33561 w 37476"/>
                <a:gd name="csY100" fmla="*/ 31882 h 48103"/>
                <a:gd name="csX101" fmla="*/ 33561 w 37476"/>
                <a:gd name="csY101" fmla="*/ 33561 h 48103"/>
                <a:gd name="csX102" fmla="*/ 33561 w 37476"/>
                <a:gd name="csY102" fmla="*/ 35239 h 48103"/>
                <a:gd name="csX103" fmla="*/ 31883 w 37476"/>
                <a:gd name="csY103" fmla="*/ 35239 h 48103"/>
                <a:gd name="csX104" fmla="*/ 31883 w 37476"/>
                <a:gd name="csY104" fmla="*/ 37476 h 48103"/>
                <a:gd name="csX105" fmla="*/ 30204 w 37476"/>
                <a:gd name="csY105" fmla="*/ 37476 h 48103"/>
                <a:gd name="csX106" fmla="*/ 28526 w 37476"/>
                <a:gd name="csY106" fmla="*/ 37476 h 48103"/>
                <a:gd name="csX107" fmla="*/ 26848 w 37476"/>
                <a:gd name="csY107" fmla="*/ 37476 h 48103"/>
                <a:gd name="csX108" fmla="*/ 26848 w 37476"/>
                <a:gd name="csY108" fmla="*/ 39154 h 48103"/>
                <a:gd name="csX109" fmla="*/ 24611 w 37476"/>
                <a:gd name="csY109" fmla="*/ 39154 h 48103"/>
                <a:gd name="csX110" fmla="*/ 22933 w 37476"/>
                <a:gd name="csY110" fmla="*/ 39154 h 48103"/>
                <a:gd name="csX111" fmla="*/ 22933 w 37476"/>
                <a:gd name="csY111" fmla="*/ 40832 h 48103"/>
                <a:gd name="csX112" fmla="*/ 24611 w 37476"/>
                <a:gd name="csY112" fmla="*/ 40832 h 48103"/>
                <a:gd name="csX113" fmla="*/ 26848 w 37476"/>
                <a:gd name="csY113" fmla="*/ 40832 h 48103"/>
                <a:gd name="csX114" fmla="*/ 26848 w 37476"/>
                <a:gd name="csY114" fmla="*/ 42510 h 48103"/>
                <a:gd name="csX115" fmla="*/ 26848 w 37476"/>
                <a:gd name="csY115" fmla="*/ 44188 h 48103"/>
                <a:gd name="csX116" fmla="*/ 26848 w 37476"/>
                <a:gd name="csY116" fmla="*/ 45866 h 48103"/>
                <a:gd name="csX117" fmla="*/ 24611 w 37476"/>
                <a:gd name="csY117" fmla="*/ 45866 h 48103"/>
                <a:gd name="csX118" fmla="*/ 24611 w 37476"/>
                <a:gd name="csY118" fmla="*/ 48104 h 48103"/>
                <a:gd name="csX119" fmla="*/ 22933 w 37476"/>
                <a:gd name="csY119" fmla="*/ 48104 h 48103"/>
                <a:gd name="csX120" fmla="*/ 21255 w 37476"/>
                <a:gd name="csY120" fmla="*/ 48104 h 48103"/>
                <a:gd name="csX121" fmla="*/ 21255 w 37476"/>
                <a:gd name="csY121" fmla="*/ 45866 h 48103"/>
                <a:gd name="csX122" fmla="*/ 19577 w 37476"/>
                <a:gd name="csY122" fmla="*/ 45866 h 48103"/>
                <a:gd name="csX123" fmla="*/ 19577 w 37476"/>
                <a:gd name="csY123" fmla="*/ 44188 h 48103"/>
                <a:gd name="csX124" fmla="*/ 17899 w 37476"/>
                <a:gd name="csY124" fmla="*/ 44188 h 48103"/>
                <a:gd name="csX125" fmla="*/ 17899 w 37476"/>
                <a:gd name="csY125" fmla="*/ 42510 h 48103"/>
                <a:gd name="csX126" fmla="*/ 17899 w 37476"/>
                <a:gd name="csY126" fmla="*/ 40832 h 48103"/>
                <a:gd name="csX127" fmla="*/ 15662 w 37476"/>
                <a:gd name="csY127" fmla="*/ 40832 h 48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</a:cxnLst>
              <a:rect l="l" t="t" r="r" b="b"/>
              <a:pathLst>
                <a:path w="37476" h="48103">
                  <a:moveTo>
                    <a:pt x="15662" y="40832"/>
                  </a:moveTo>
                  <a:lnTo>
                    <a:pt x="15662" y="39154"/>
                  </a:lnTo>
                  <a:lnTo>
                    <a:pt x="15662" y="39154"/>
                  </a:lnTo>
                  <a:lnTo>
                    <a:pt x="13984" y="39154"/>
                  </a:lnTo>
                  <a:lnTo>
                    <a:pt x="12306" y="39154"/>
                  </a:lnTo>
                  <a:lnTo>
                    <a:pt x="10627" y="39154"/>
                  </a:lnTo>
                  <a:lnTo>
                    <a:pt x="8949" y="39154"/>
                  </a:lnTo>
                  <a:lnTo>
                    <a:pt x="6712" y="39154"/>
                  </a:lnTo>
                  <a:lnTo>
                    <a:pt x="5034" y="39154"/>
                  </a:lnTo>
                  <a:lnTo>
                    <a:pt x="5034" y="37476"/>
                  </a:lnTo>
                  <a:lnTo>
                    <a:pt x="5034" y="37476"/>
                  </a:lnTo>
                  <a:lnTo>
                    <a:pt x="5034" y="35239"/>
                  </a:lnTo>
                  <a:lnTo>
                    <a:pt x="5034" y="33561"/>
                  </a:lnTo>
                  <a:lnTo>
                    <a:pt x="3356" y="33561"/>
                  </a:lnTo>
                  <a:lnTo>
                    <a:pt x="1678" y="33561"/>
                  </a:lnTo>
                  <a:lnTo>
                    <a:pt x="1678" y="31882"/>
                  </a:lnTo>
                  <a:lnTo>
                    <a:pt x="3356" y="31882"/>
                  </a:lnTo>
                  <a:lnTo>
                    <a:pt x="3356" y="30204"/>
                  </a:lnTo>
                  <a:lnTo>
                    <a:pt x="3356" y="28527"/>
                  </a:lnTo>
                  <a:lnTo>
                    <a:pt x="3356" y="26289"/>
                  </a:lnTo>
                  <a:lnTo>
                    <a:pt x="1678" y="24611"/>
                  </a:lnTo>
                  <a:lnTo>
                    <a:pt x="1678" y="22933"/>
                  </a:lnTo>
                  <a:lnTo>
                    <a:pt x="3356" y="22933"/>
                  </a:lnTo>
                  <a:lnTo>
                    <a:pt x="3356" y="21255"/>
                  </a:lnTo>
                  <a:lnTo>
                    <a:pt x="1678" y="21255"/>
                  </a:lnTo>
                  <a:lnTo>
                    <a:pt x="1678" y="19577"/>
                  </a:lnTo>
                  <a:lnTo>
                    <a:pt x="0" y="17340"/>
                  </a:lnTo>
                  <a:lnTo>
                    <a:pt x="0" y="15662"/>
                  </a:lnTo>
                  <a:lnTo>
                    <a:pt x="0" y="15662"/>
                  </a:lnTo>
                  <a:lnTo>
                    <a:pt x="1678" y="15662"/>
                  </a:lnTo>
                  <a:lnTo>
                    <a:pt x="3356" y="15662"/>
                  </a:lnTo>
                  <a:lnTo>
                    <a:pt x="5034" y="15662"/>
                  </a:lnTo>
                  <a:lnTo>
                    <a:pt x="6712" y="15662"/>
                  </a:lnTo>
                  <a:lnTo>
                    <a:pt x="6712" y="13984"/>
                  </a:lnTo>
                  <a:lnTo>
                    <a:pt x="8949" y="13984"/>
                  </a:lnTo>
                  <a:lnTo>
                    <a:pt x="8949" y="12305"/>
                  </a:lnTo>
                  <a:lnTo>
                    <a:pt x="8949" y="10627"/>
                  </a:lnTo>
                  <a:lnTo>
                    <a:pt x="10627" y="10627"/>
                  </a:lnTo>
                  <a:lnTo>
                    <a:pt x="12306" y="10627"/>
                  </a:lnTo>
                  <a:lnTo>
                    <a:pt x="12306" y="8950"/>
                  </a:lnTo>
                  <a:lnTo>
                    <a:pt x="12306" y="6712"/>
                  </a:lnTo>
                  <a:lnTo>
                    <a:pt x="12306" y="5034"/>
                  </a:lnTo>
                  <a:lnTo>
                    <a:pt x="13984" y="5034"/>
                  </a:lnTo>
                  <a:lnTo>
                    <a:pt x="13984" y="6712"/>
                  </a:lnTo>
                  <a:lnTo>
                    <a:pt x="15662" y="6712"/>
                  </a:lnTo>
                  <a:lnTo>
                    <a:pt x="17899" y="5034"/>
                  </a:lnTo>
                  <a:lnTo>
                    <a:pt x="17899" y="6712"/>
                  </a:lnTo>
                  <a:lnTo>
                    <a:pt x="17899" y="8950"/>
                  </a:lnTo>
                  <a:lnTo>
                    <a:pt x="15662" y="8950"/>
                  </a:lnTo>
                  <a:lnTo>
                    <a:pt x="15662" y="10627"/>
                  </a:lnTo>
                  <a:lnTo>
                    <a:pt x="17899" y="10627"/>
                  </a:lnTo>
                  <a:lnTo>
                    <a:pt x="17899" y="12305"/>
                  </a:lnTo>
                  <a:lnTo>
                    <a:pt x="15662" y="13984"/>
                  </a:lnTo>
                  <a:lnTo>
                    <a:pt x="17899" y="15662"/>
                  </a:lnTo>
                  <a:lnTo>
                    <a:pt x="17899" y="15662"/>
                  </a:lnTo>
                  <a:lnTo>
                    <a:pt x="19577" y="15662"/>
                  </a:lnTo>
                  <a:lnTo>
                    <a:pt x="19577" y="13984"/>
                  </a:lnTo>
                  <a:lnTo>
                    <a:pt x="19577" y="12305"/>
                  </a:lnTo>
                  <a:lnTo>
                    <a:pt x="21255" y="12305"/>
                  </a:lnTo>
                  <a:lnTo>
                    <a:pt x="21255" y="10627"/>
                  </a:lnTo>
                  <a:lnTo>
                    <a:pt x="21255" y="8950"/>
                  </a:lnTo>
                  <a:lnTo>
                    <a:pt x="21255" y="6712"/>
                  </a:lnTo>
                  <a:lnTo>
                    <a:pt x="21255" y="5034"/>
                  </a:lnTo>
                  <a:lnTo>
                    <a:pt x="21255" y="3356"/>
                  </a:lnTo>
                  <a:lnTo>
                    <a:pt x="22933" y="3356"/>
                  </a:lnTo>
                  <a:lnTo>
                    <a:pt x="24611" y="1678"/>
                  </a:lnTo>
                  <a:lnTo>
                    <a:pt x="26848" y="1678"/>
                  </a:lnTo>
                  <a:lnTo>
                    <a:pt x="26848" y="0"/>
                  </a:lnTo>
                  <a:lnTo>
                    <a:pt x="28526" y="0"/>
                  </a:lnTo>
                  <a:lnTo>
                    <a:pt x="30204" y="0"/>
                  </a:lnTo>
                  <a:lnTo>
                    <a:pt x="30204" y="0"/>
                  </a:lnTo>
                  <a:lnTo>
                    <a:pt x="31883" y="0"/>
                  </a:lnTo>
                  <a:lnTo>
                    <a:pt x="31883" y="1678"/>
                  </a:lnTo>
                  <a:lnTo>
                    <a:pt x="33561" y="1678"/>
                  </a:lnTo>
                  <a:lnTo>
                    <a:pt x="35239" y="1678"/>
                  </a:lnTo>
                  <a:lnTo>
                    <a:pt x="35239" y="5034"/>
                  </a:lnTo>
                  <a:lnTo>
                    <a:pt x="35239" y="6712"/>
                  </a:lnTo>
                  <a:lnTo>
                    <a:pt x="35239" y="8950"/>
                  </a:lnTo>
                  <a:lnTo>
                    <a:pt x="35239" y="10627"/>
                  </a:lnTo>
                  <a:lnTo>
                    <a:pt x="37476" y="10627"/>
                  </a:lnTo>
                  <a:lnTo>
                    <a:pt x="37476" y="12305"/>
                  </a:lnTo>
                  <a:lnTo>
                    <a:pt x="37476" y="13984"/>
                  </a:lnTo>
                  <a:lnTo>
                    <a:pt x="37476" y="15662"/>
                  </a:lnTo>
                  <a:lnTo>
                    <a:pt x="37476" y="17340"/>
                  </a:lnTo>
                  <a:lnTo>
                    <a:pt x="37476" y="19577"/>
                  </a:lnTo>
                  <a:lnTo>
                    <a:pt x="35239" y="19577"/>
                  </a:lnTo>
                  <a:lnTo>
                    <a:pt x="35239" y="21255"/>
                  </a:lnTo>
                  <a:lnTo>
                    <a:pt x="33561" y="21255"/>
                  </a:lnTo>
                  <a:lnTo>
                    <a:pt x="31883" y="21255"/>
                  </a:lnTo>
                  <a:lnTo>
                    <a:pt x="30204" y="22933"/>
                  </a:lnTo>
                  <a:lnTo>
                    <a:pt x="28526" y="22933"/>
                  </a:lnTo>
                  <a:lnTo>
                    <a:pt x="28526" y="24611"/>
                  </a:lnTo>
                  <a:lnTo>
                    <a:pt x="28526" y="26289"/>
                  </a:lnTo>
                  <a:lnTo>
                    <a:pt x="26848" y="26289"/>
                  </a:lnTo>
                  <a:lnTo>
                    <a:pt x="26848" y="28527"/>
                  </a:lnTo>
                  <a:lnTo>
                    <a:pt x="28526" y="28527"/>
                  </a:lnTo>
                  <a:lnTo>
                    <a:pt x="30204" y="28527"/>
                  </a:lnTo>
                  <a:lnTo>
                    <a:pt x="30204" y="30204"/>
                  </a:lnTo>
                  <a:lnTo>
                    <a:pt x="31883" y="30204"/>
                  </a:lnTo>
                  <a:lnTo>
                    <a:pt x="31883" y="31882"/>
                  </a:lnTo>
                  <a:lnTo>
                    <a:pt x="33561" y="31882"/>
                  </a:lnTo>
                  <a:lnTo>
                    <a:pt x="33561" y="33561"/>
                  </a:lnTo>
                  <a:lnTo>
                    <a:pt x="33561" y="35239"/>
                  </a:lnTo>
                  <a:lnTo>
                    <a:pt x="31883" y="35239"/>
                  </a:lnTo>
                  <a:lnTo>
                    <a:pt x="31883" y="37476"/>
                  </a:lnTo>
                  <a:lnTo>
                    <a:pt x="30204" y="37476"/>
                  </a:lnTo>
                  <a:lnTo>
                    <a:pt x="28526" y="37476"/>
                  </a:lnTo>
                  <a:lnTo>
                    <a:pt x="26848" y="37476"/>
                  </a:lnTo>
                  <a:lnTo>
                    <a:pt x="26848" y="39154"/>
                  </a:lnTo>
                  <a:lnTo>
                    <a:pt x="24611" y="39154"/>
                  </a:lnTo>
                  <a:lnTo>
                    <a:pt x="22933" y="39154"/>
                  </a:lnTo>
                  <a:lnTo>
                    <a:pt x="22933" y="40832"/>
                  </a:lnTo>
                  <a:lnTo>
                    <a:pt x="24611" y="40832"/>
                  </a:lnTo>
                  <a:lnTo>
                    <a:pt x="26848" y="40832"/>
                  </a:lnTo>
                  <a:lnTo>
                    <a:pt x="26848" y="42510"/>
                  </a:lnTo>
                  <a:lnTo>
                    <a:pt x="26848" y="44188"/>
                  </a:lnTo>
                  <a:lnTo>
                    <a:pt x="26848" y="45866"/>
                  </a:lnTo>
                  <a:lnTo>
                    <a:pt x="24611" y="45866"/>
                  </a:lnTo>
                  <a:lnTo>
                    <a:pt x="24611" y="48104"/>
                  </a:lnTo>
                  <a:lnTo>
                    <a:pt x="22933" y="48104"/>
                  </a:lnTo>
                  <a:lnTo>
                    <a:pt x="21255" y="48104"/>
                  </a:lnTo>
                  <a:lnTo>
                    <a:pt x="21255" y="45866"/>
                  </a:lnTo>
                  <a:lnTo>
                    <a:pt x="19577" y="45866"/>
                  </a:lnTo>
                  <a:lnTo>
                    <a:pt x="19577" y="44188"/>
                  </a:lnTo>
                  <a:lnTo>
                    <a:pt x="17899" y="44188"/>
                  </a:lnTo>
                  <a:lnTo>
                    <a:pt x="17899" y="42510"/>
                  </a:lnTo>
                  <a:lnTo>
                    <a:pt x="17899" y="40832"/>
                  </a:lnTo>
                  <a:lnTo>
                    <a:pt x="15662" y="408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8C2787A-3FF6-7F80-4C19-319A68983BE9}"/>
                </a:ext>
              </a:extLst>
            </p:cNvPr>
            <p:cNvSpPr/>
            <p:nvPr/>
          </p:nvSpPr>
          <p:spPr>
            <a:xfrm>
              <a:off x="5599893" y="3965350"/>
              <a:ext cx="39153" cy="43069"/>
            </a:xfrm>
            <a:custGeom>
              <a:avLst/>
              <a:gdLst>
                <a:gd name="csX0" fmla="*/ 31883 w 39153"/>
                <a:gd name="csY0" fmla="*/ 0 h 43069"/>
                <a:gd name="csX1" fmla="*/ 31883 w 39153"/>
                <a:gd name="csY1" fmla="*/ 2237 h 43069"/>
                <a:gd name="csX2" fmla="*/ 34120 w 39153"/>
                <a:gd name="csY2" fmla="*/ 3915 h 43069"/>
                <a:gd name="csX3" fmla="*/ 34120 w 39153"/>
                <a:gd name="csY3" fmla="*/ 5593 h 43069"/>
                <a:gd name="csX4" fmla="*/ 35798 w 39153"/>
                <a:gd name="csY4" fmla="*/ 5593 h 43069"/>
                <a:gd name="csX5" fmla="*/ 35798 w 39153"/>
                <a:gd name="csY5" fmla="*/ 7271 h 43069"/>
                <a:gd name="csX6" fmla="*/ 35798 w 39153"/>
                <a:gd name="csY6" fmla="*/ 8949 h 43069"/>
                <a:gd name="csX7" fmla="*/ 37476 w 39153"/>
                <a:gd name="csY7" fmla="*/ 8949 h 43069"/>
                <a:gd name="csX8" fmla="*/ 37476 w 39153"/>
                <a:gd name="csY8" fmla="*/ 10627 h 43069"/>
                <a:gd name="csX9" fmla="*/ 39154 w 39153"/>
                <a:gd name="csY9" fmla="*/ 10627 h 43069"/>
                <a:gd name="csX10" fmla="*/ 39154 w 39153"/>
                <a:gd name="csY10" fmla="*/ 12865 h 43069"/>
                <a:gd name="csX11" fmla="*/ 39154 w 39153"/>
                <a:gd name="csY11" fmla="*/ 14543 h 43069"/>
                <a:gd name="csX12" fmla="*/ 39154 w 39153"/>
                <a:gd name="csY12" fmla="*/ 16221 h 43069"/>
                <a:gd name="csX13" fmla="*/ 37476 w 39153"/>
                <a:gd name="csY13" fmla="*/ 16221 h 43069"/>
                <a:gd name="csX14" fmla="*/ 37476 w 39153"/>
                <a:gd name="csY14" fmla="*/ 17899 h 43069"/>
                <a:gd name="csX15" fmla="*/ 35798 w 39153"/>
                <a:gd name="csY15" fmla="*/ 17899 h 43069"/>
                <a:gd name="csX16" fmla="*/ 34120 w 39153"/>
                <a:gd name="csY16" fmla="*/ 17899 h 43069"/>
                <a:gd name="csX17" fmla="*/ 31883 w 39153"/>
                <a:gd name="csY17" fmla="*/ 17899 h 43069"/>
                <a:gd name="csX18" fmla="*/ 31883 w 39153"/>
                <a:gd name="csY18" fmla="*/ 19577 h 43069"/>
                <a:gd name="csX19" fmla="*/ 30205 w 39153"/>
                <a:gd name="csY19" fmla="*/ 19577 h 43069"/>
                <a:gd name="csX20" fmla="*/ 30205 w 39153"/>
                <a:gd name="csY20" fmla="*/ 21814 h 43069"/>
                <a:gd name="csX21" fmla="*/ 28526 w 39153"/>
                <a:gd name="csY21" fmla="*/ 21814 h 43069"/>
                <a:gd name="csX22" fmla="*/ 28526 w 39153"/>
                <a:gd name="csY22" fmla="*/ 23492 h 43069"/>
                <a:gd name="csX23" fmla="*/ 26848 w 39153"/>
                <a:gd name="csY23" fmla="*/ 23492 h 43069"/>
                <a:gd name="csX24" fmla="*/ 25170 w 39153"/>
                <a:gd name="csY24" fmla="*/ 23492 h 43069"/>
                <a:gd name="csX25" fmla="*/ 22933 w 39153"/>
                <a:gd name="csY25" fmla="*/ 23492 h 43069"/>
                <a:gd name="csX26" fmla="*/ 22933 w 39153"/>
                <a:gd name="csY26" fmla="*/ 25170 h 43069"/>
                <a:gd name="csX27" fmla="*/ 22933 w 39153"/>
                <a:gd name="csY27" fmla="*/ 26848 h 43069"/>
                <a:gd name="csX28" fmla="*/ 21255 w 39153"/>
                <a:gd name="csY28" fmla="*/ 26848 h 43069"/>
                <a:gd name="csX29" fmla="*/ 21255 w 39153"/>
                <a:gd name="csY29" fmla="*/ 28526 h 43069"/>
                <a:gd name="csX30" fmla="*/ 21255 w 39153"/>
                <a:gd name="csY30" fmla="*/ 28526 h 43069"/>
                <a:gd name="csX31" fmla="*/ 22933 w 39153"/>
                <a:gd name="csY31" fmla="*/ 28526 h 43069"/>
                <a:gd name="csX32" fmla="*/ 25170 w 39153"/>
                <a:gd name="csY32" fmla="*/ 28526 h 43069"/>
                <a:gd name="csX33" fmla="*/ 26848 w 39153"/>
                <a:gd name="csY33" fmla="*/ 26848 h 43069"/>
                <a:gd name="csX34" fmla="*/ 28526 w 39153"/>
                <a:gd name="csY34" fmla="*/ 26848 h 43069"/>
                <a:gd name="csX35" fmla="*/ 30205 w 39153"/>
                <a:gd name="csY35" fmla="*/ 26848 h 43069"/>
                <a:gd name="csX36" fmla="*/ 30205 w 39153"/>
                <a:gd name="csY36" fmla="*/ 28526 h 43069"/>
                <a:gd name="csX37" fmla="*/ 31883 w 39153"/>
                <a:gd name="csY37" fmla="*/ 28526 h 43069"/>
                <a:gd name="csX38" fmla="*/ 34120 w 39153"/>
                <a:gd name="csY38" fmla="*/ 28526 h 43069"/>
                <a:gd name="csX39" fmla="*/ 34120 w 39153"/>
                <a:gd name="csY39" fmla="*/ 30764 h 43069"/>
                <a:gd name="csX40" fmla="*/ 34120 w 39153"/>
                <a:gd name="csY40" fmla="*/ 32442 h 43069"/>
                <a:gd name="csX41" fmla="*/ 30205 w 39153"/>
                <a:gd name="csY41" fmla="*/ 35798 h 43069"/>
                <a:gd name="csX42" fmla="*/ 30205 w 39153"/>
                <a:gd name="csY42" fmla="*/ 39154 h 43069"/>
                <a:gd name="csX43" fmla="*/ 28526 w 39153"/>
                <a:gd name="csY43" fmla="*/ 41391 h 43069"/>
                <a:gd name="csX44" fmla="*/ 26848 w 39153"/>
                <a:gd name="csY44" fmla="*/ 43069 h 43069"/>
                <a:gd name="csX45" fmla="*/ 25170 w 39153"/>
                <a:gd name="csY45" fmla="*/ 43069 h 43069"/>
                <a:gd name="csX46" fmla="*/ 22933 w 39153"/>
                <a:gd name="csY46" fmla="*/ 41391 h 43069"/>
                <a:gd name="csX47" fmla="*/ 22933 w 39153"/>
                <a:gd name="csY47" fmla="*/ 39154 h 43069"/>
                <a:gd name="csX48" fmla="*/ 21255 w 39153"/>
                <a:gd name="csY48" fmla="*/ 41391 h 43069"/>
                <a:gd name="csX49" fmla="*/ 21255 w 39153"/>
                <a:gd name="csY49" fmla="*/ 39154 h 43069"/>
                <a:gd name="csX50" fmla="*/ 19577 w 39153"/>
                <a:gd name="csY50" fmla="*/ 39154 h 43069"/>
                <a:gd name="csX51" fmla="*/ 17899 w 39153"/>
                <a:gd name="csY51" fmla="*/ 41391 h 43069"/>
                <a:gd name="csX52" fmla="*/ 16221 w 39153"/>
                <a:gd name="csY52" fmla="*/ 41391 h 43069"/>
                <a:gd name="csX53" fmla="*/ 13984 w 39153"/>
                <a:gd name="csY53" fmla="*/ 43069 h 43069"/>
                <a:gd name="csX54" fmla="*/ 12306 w 39153"/>
                <a:gd name="csY54" fmla="*/ 41391 h 43069"/>
                <a:gd name="csX55" fmla="*/ 10628 w 39153"/>
                <a:gd name="csY55" fmla="*/ 41391 h 43069"/>
                <a:gd name="csX56" fmla="*/ 10628 w 39153"/>
                <a:gd name="csY56" fmla="*/ 43069 h 43069"/>
                <a:gd name="csX57" fmla="*/ 8949 w 39153"/>
                <a:gd name="csY57" fmla="*/ 43069 h 43069"/>
                <a:gd name="csX58" fmla="*/ 7271 w 39153"/>
                <a:gd name="csY58" fmla="*/ 43069 h 43069"/>
                <a:gd name="csX59" fmla="*/ 5593 w 39153"/>
                <a:gd name="csY59" fmla="*/ 43069 h 43069"/>
                <a:gd name="csX60" fmla="*/ 3356 w 39153"/>
                <a:gd name="csY60" fmla="*/ 43069 h 43069"/>
                <a:gd name="csX61" fmla="*/ 0 w 39153"/>
                <a:gd name="csY61" fmla="*/ 43069 h 43069"/>
                <a:gd name="csX62" fmla="*/ 0 w 39153"/>
                <a:gd name="csY62" fmla="*/ 41391 h 43069"/>
                <a:gd name="csX63" fmla="*/ 0 w 39153"/>
                <a:gd name="csY63" fmla="*/ 39154 h 43069"/>
                <a:gd name="csX64" fmla="*/ 0 w 39153"/>
                <a:gd name="csY64" fmla="*/ 35798 h 43069"/>
                <a:gd name="csX65" fmla="*/ 0 w 39153"/>
                <a:gd name="csY65" fmla="*/ 34120 h 43069"/>
                <a:gd name="csX66" fmla="*/ 0 w 39153"/>
                <a:gd name="csY66" fmla="*/ 30764 h 43069"/>
                <a:gd name="csX67" fmla="*/ 0 w 39153"/>
                <a:gd name="csY67" fmla="*/ 28526 h 43069"/>
                <a:gd name="csX68" fmla="*/ 0 w 39153"/>
                <a:gd name="csY68" fmla="*/ 26848 h 43069"/>
                <a:gd name="csX69" fmla="*/ 0 w 39153"/>
                <a:gd name="csY69" fmla="*/ 23492 h 43069"/>
                <a:gd name="csX70" fmla="*/ 1678 w 39153"/>
                <a:gd name="csY70" fmla="*/ 23492 h 43069"/>
                <a:gd name="csX71" fmla="*/ 3356 w 39153"/>
                <a:gd name="csY71" fmla="*/ 23492 h 43069"/>
                <a:gd name="csX72" fmla="*/ 3356 w 39153"/>
                <a:gd name="csY72" fmla="*/ 21814 h 43069"/>
                <a:gd name="csX73" fmla="*/ 5593 w 39153"/>
                <a:gd name="csY73" fmla="*/ 21814 h 43069"/>
                <a:gd name="csX74" fmla="*/ 5593 w 39153"/>
                <a:gd name="csY74" fmla="*/ 17899 h 43069"/>
                <a:gd name="csX75" fmla="*/ 7271 w 39153"/>
                <a:gd name="csY75" fmla="*/ 17899 h 43069"/>
                <a:gd name="csX76" fmla="*/ 7271 w 39153"/>
                <a:gd name="csY76" fmla="*/ 16221 h 43069"/>
                <a:gd name="csX77" fmla="*/ 8949 w 39153"/>
                <a:gd name="csY77" fmla="*/ 16221 h 43069"/>
                <a:gd name="csX78" fmla="*/ 8949 w 39153"/>
                <a:gd name="csY78" fmla="*/ 14543 h 43069"/>
                <a:gd name="csX79" fmla="*/ 10628 w 39153"/>
                <a:gd name="csY79" fmla="*/ 12865 h 43069"/>
                <a:gd name="csX80" fmla="*/ 10628 w 39153"/>
                <a:gd name="csY80" fmla="*/ 10627 h 43069"/>
                <a:gd name="csX81" fmla="*/ 12306 w 39153"/>
                <a:gd name="csY81" fmla="*/ 10627 h 43069"/>
                <a:gd name="csX82" fmla="*/ 12306 w 39153"/>
                <a:gd name="csY82" fmla="*/ 8949 h 43069"/>
                <a:gd name="csX83" fmla="*/ 13984 w 39153"/>
                <a:gd name="csY83" fmla="*/ 5593 h 43069"/>
                <a:gd name="csX84" fmla="*/ 16221 w 39153"/>
                <a:gd name="csY84" fmla="*/ 5593 h 43069"/>
                <a:gd name="csX85" fmla="*/ 17899 w 39153"/>
                <a:gd name="csY85" fmla="*/ 5593 h 43069"/>
                <a:gd name="csX86" fmla="*/ 17899 w 39153"/>
                <a:gd name="csY86" fmla="*/ 7271 h 43069"/>
                <a:gd name="csX87" fmla="*/ 19577 w 39153"/>
                <a:gd name="csY87" fmla="*/ 8949 h 43069"/>
                <a:gd name="csX88" fmla="*/ 21255 w 39153"/>
                <a:gd name="csY88" fmla="*/ 8949 h 43069"/>
                <a:gd name="csX89" fmla="*/ 22933 w 39153"/>
                <a:gd name="csY89" fmla="*/ 8949 h 43069"/>
                <a:gd name="csX90" fmla="*/ 22933 w 39153"/>
                <a:gd name="csY90" fmla="*/ 7271 h 43069"/>
                <a:gd name="csX91" fmla="*/ 22933 w 39153"/>
                <a:gd name="csY91" fmla="*/ 5593 h 43069"/>
                <a:gd name="csX92" fmla="*/ 25170 w 39153"/>
                <a:gd name="csY92" fmla="*/ 3915 h 43069"/>
                <a:gd name="csX93" fmla="*/ 26848 w 39153"/>
                <a:gd name="csY93" fmla="*/ 3915 h 43069"/>
                <a:gd name="csX94" fmla="*/ 26848 w 39153"/>
                <a:gd name="csY94" fmla="*/ 2237 h 43069"/>
                <a:gd name="csX95" fmla="*/ 28526 w 39153"/>
                <a:gd name="csY95" fmla="*/ 2237 h 43069"/>
                <a:gd name="csX96" fmla="*/ 30205 w 39153"/>
                <a:gd name="csY96" fmla="*/ 0 h 43069"/>
                <a:gd name="csX97" fmla="*/ 31883 w 39153"/>
                <a:gd name="csY97" fmla="*/ 0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</a:cxnLst>
              <a:rect l="l" t="t" r="r" b="b"/>
              <a:pathLst>
                <a:path w="39153" h="43069">
                  <a:moveTo>
                    <a:pt x="31883" y="0"/>
                  </a:moveTo>
                  <a:lnTo>
                    <a:pt x="31883" y="2237"/>
                  </a:lnTo>
                  <a:lnTo>
                    <a:pt x="34120" y="3915"/>
                  </a:lnTo>
                  <a:lnTo>
                    <a:pt x="34120" y="5593"/>
                  </a:lnTo>
                  <a:lnTo>
                    <a:pt x="35798" y="5593"/>
                  </a:lnTo>
                  <a:lnTo>
                    <a:pt x="35798" y="7271"/>
                  </a:lnTo>
                  <a:lnTo>
                    <a:pt x="35798" y="8949"/>
                  </a:lnTo>
                  <a:lnTo>
                    <a:pt x="37476" y="8949"/>
                  </a:lnTo>
                  <a:lnTo>
                    <a:pt x="37476" y="10627"/>
                  </a:lnTo>
                  <a:lnTo>
                    <a:pt x="39154" y="10627"/>
                  </a:lnTo>
                  <a:lnTo>
                    <a:pt x="39154" y="12865"/>
                  </a:lnTo>
                  <a:lnTo>
                    <a:pt x="39154" y="14543"/>
                  </a:lnTo>
                  <a:lnTo>
                    <a:pt x="39154" y="16221"/>
                  </a:lnTo>
                  <a:lnTo>
                    <a:pt x="37476" y="16221"/>
                  </a:lnTo>
                  <a:lnTo>
                    <a:pt x="37476" y="17899"/>
                  </a:lnTo>
                  <a:lnTo>
                    <a:pt x="35798" y="17899"/>
                  </a:lnTo>
                  <a:lnTo>
                    <a:pt x="34120" y="17899"/>
                  </a:lnTo>
                  <a:lnTo>
                    <a:pt x="31883" y="17899"/>
                  </a:lnTo>
                  <a:lnTo>
                    <a:pt x="31883" y="19577"/>
                  </a:lnTo>
                  <a:lnTo>
                    <a:pt x="30205" y="19577"/>
                  </a:lnTo>
                  <a:lnTo>
                    <a:pt x="30205" y="21814"/>
                  </a:lnTo>
                  <a:lnTo>
                    <a:pt x="28526" y="21814"/>
                  </a:lnTo>
                  <a:lnTo>
                    <a:pt x="28526" y="23492"/>
                  </a:lnTo>
                  <a:lnTo>
                    <a:pt x="26848" y="23492"/>
                  </a:lnTo>
                  <a:lnTo>
                    <a:pt x="25170" y="23492"/>
                  </a:lnTo>
                  <a:lnTo>
                    <a:pt x="22933" y="23492"/>
                  </a:lnTo>
                  <a:lnTo>
                    <a:pt x="22933" y="25170"/>
                  </a:lnTo>
                  <a:lnTo>
                    <a:pt x="22933" y="26848"/>
                  </a:lnTo>
                  <a:lnTo>
                    <a:pt x="21255" y="26848"/>
                  </a:lnTo>
                  <a:lnTo>
                    <a:pt x="21255" y="28526"/>
                  </a:lnTo>
                  <a:lnTo>
                    <a:pt x="21255" y="28526"/>
                  </a:lnTo>
                  <a:lnTo>
                    <a:pt x="22933" y="28526"/>
                  </a:lnTo>
                  <a:lnTo>
                    <a:pt x="25170" y="28526"/>
                  </a:lnTo>
                  <a:lnTo>
                    <a:pt x="26848" y="26848"/>
                  </a:lnTo>
                  <a:lnTo>
                    <a:pt x="28526" y="26848"/>
                  </a:lnTo>
                  <a:lnTo>
                    <a:pt x="30205" y="26848"/>
                  </a:lnTo>
                  <a:lnTo>
                    <a:pt x="30205" y="28526"/>
                  </a:lnTo>
                  <a:lnTo>
                    <a:pt x="31883" y="28526"/>
                  </a:lnTo>
                  <a:lnTo>
                    <a:pt x="34120" y="28526"/>
                  </a:lnTo>
                  <a:lnTo>
                    <a:pt x="34120" y="30764"/>
                  </a:lnTo>
                  <a:lnTo>
                    <a:pt x="34120" y="32442"/>
                  </a:lnTo>
                  <a:lnTo>
                    <a:pt x="30205" y="35798"/>
                  </a:lnTo>
                  <a:lnTo>
                    <a:pt x="30205" y="39154"/>
                  </a:lnTo>
                  <a:lnTo>
                    <a:pt x="28526" y="41391"/>
                  </a:lnTo>
                  <a:lnTo>
                    <a:pt x="26848" y="43069"/>
                  </a:lnTo>
                  <a:lnTo>
                    <a:pt x="25170" y="43069"/>
                  </a:lnTo>
                  <a:lnTo>
                    <a:pt x="22933" y="41391"/>
                  </a:lnTo>
                  <a:lnTo>
                    <a:pt x="22933" y="39154"/>
                  </a:lnTo>
                  <a:lnTo>
                    <a:pt x="21255" y="41391"/>
                  </a:lnTo>
                  <a:lnTo>
                    <a:pt x="21255" y="39154"/>
                  </a:lnTo>
                  <a:lnTo>
                    <a:pt x="19577" y="39154"/>
                  </a:lnTo>
                  <a:lnTo>
                    <a:pt x="17899" y="41391"/>
                  </a:lnTo>
                  <a:lnTo>
                    <a:pt x="16221" y="41391"/>
                  </a:lnTo>
                  <a:lnTo>
                    <a:pt x="13984" y="43069"/>
                  </a:lnTo>
                  <a:lnTo>
                    <a:pt x="12306" y="41391"/>
                  </a:lnTo>
                  <a:lnTo>
                    <a:pt x="10628" y="41391"/>
                  </a:lnTo>
                  <a:lnTo>
                    <a:pt x="10628" y="43069"/>
                  </a:lnTo>
                  <a:lnTo>
                    <a:pt x="8949" y="43069"/>
                  </a:lnTo>
                  <a:lnTo>
                    <a:pt x="7271" y="43069"/>
                  </a:lnTo>
                  <a:lnTo>
                    <a:pt x="5593" y="43069"/>
                  </a:lnTo>
                  <a:lnTo>
                    <a:pt x="3356" y="43069"/>
                  </a:lnTo>
                  <a:lnTo>
                    <a:pt x="0" y="43069"/>
                  </a:lnTo>
                  <a:lnTo>
                    <a:pt x="0" y="41391"/>
                  </a:lnTo>
                  <a:lnTo>
                    <a:pt x="0" y="39154"/>
                  </a:lnTo>
                  <a:lnTo>
                    <a:pt x="0" y="35798"/>
                  </a:lnTo>
                  <a:lnTo>
                    <a:pt x="0" y="34120"/>
                  </a:lnTo>
                  <a:lnTo>
                    <a:pt x="0" y="30764"/>
                  </a:lnTo>
                  <a:lnTo>
                    <a:pt x="0" y="28526"/>
                  </a:lnTo>
                  <a:lnTo>
                    <a:pt x="0" y="26848"/>
                  </a:lnTo>
                  <a:lnTo>
                    <a:pt x="0" y="23492"/>
                  </a:lnTo>
                  <a:lnTo>
                    <a:pt x="1678" y="23492"/>
                  </a:lnTo>
                  <a:lnTo>
                    <a:pt x="3356" y="23492"/>
                  </a:lnTo>
                  <a:lnTo>
                    <a:pt x="3356" y="21814"/>
                  </a:lnTo>
                  <a:lnTo>
                    <a:pt x="5593" y="21814"/>
                  </a:lnTo>
                  <a:lnTo>
                    <a:pt x="5593" y="17899"/>
                  </a:lnTo>
                  <a:lnTo>
                    <a:pt x="7271" y="17899"/>
                  </a:lnTo>
                  <a:lnTo>
                    <a:pt x="7271" y="16221"/>
                  </a:lnTo>
                  <a:lnTo>
                    <a:pt x="8949" y="16221"/>
                  </a:lnTo>
                  <a:lnTo>
                    <a:pt x="8949" y="14543"/>
                  </a:lnTo>
                  <a:lnTo>
                    <a:pt x="10628" y="12865"/>
                  </a:lnTo>
                  <a:lnTo>
                    <a:pt x="10628" y="10627"/>
                  </a:lnTo>
                  <a:lnTo>
                    <a:pt x="12306" y="10627"/>
                  </a:lnTo>
                  <a:lnTo>
                    <a:pt x="12306" y="8949"/>
                  </a:lnTo>
                  <a:lnTo>
                    <a:pt x="13984" y="5593"/>
                  </a:lnTo>
                  <a:lnTo>
                    <a:pt x="16221" y="5593"/>
                  </a:lnTo>
                  <a:lnTo>
                    <a:pt x="17899" y="5593"/>
                  </a:lnTo>
                  <a:lnTo>
                    <a:pt x="17899" y="7271"/>
                  </a:lnTo>
                  <a:lnTo>
                    <a:pt x="19577" y="8949"/>
                  </a:lnTo>
                  <a:lnTo>
                    <a:pt x="21255" y="8949"/>
                  </a:lnTo>
                  <a:lnTo>
                    <a:pt x="22933" y="8949"/>
                  </a:lnTo>
                  <a:lnTo>
                    <a:pt x="22933" y="7271"/>
                  </a:lnTo>
                  <a:lnTo>
                    <a:pt x="22933" y="5593"/>
                  </a:lnTo>
                  <a:lnTo>
                    <a:pt x="25170" y="3915"/>
                  </a:lnTo>
                  <a:lnTo>
                    <a:pt x="26848" y="3915"/>
                  </a:lnTo>
                  <a:lnTo>
                    <a:pt x="26848" y="2237"/>
                  </a:lnTo>
                  <a:lnTo>
                    <a:pt x="28526" y="2237"/>
                  </a:lnTo>
                  <a:lnTo>
                    <a:pt x="30205" y="0"/>
                  </a:lnTo>
                  <a:lnTo>
                    <a:pt x="31883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5B1BB5F-7A5B-D3A5-1908-3EF4988DFD43}"/>
                </a:ext>
              </a:extLst>
            </p:cNvPr>
            <p:cNvSpPr/>
            <p:nvPr/>
          </p:nvSpPr>
          <p:spPr>
            <a:xfrm>
              <a:off x="3135988" y="3894314"/>
              <a:ext cx="5034" cy="10627"/>
            </a:xfrm>
            <a:custGeom>
              <a:avLst/>
              <a:gdLst>
                <a:gd name="csX0" fmla="*/ 0 w 5034"/>
                <a:gd name="csY0" fmla="*/ 0 h 10627"/>
                <a:gd name="csX1" fmla="*/ 1678 w 5034"/>
                <a:gd name="csY1" fmla="*/ 0 h 10627"/>
                <a:gd name="csX2" fmla="*/ 3356 w 5034"/>
                <a:gd name="csY2" fmla="*/ 0 h 10627"/>
                <a:gd name="csX3" fmla="*/ 3356 w 5034"/>
                <a:gd name="csY3" fmla="*/ 1678 h 10627"/>
                <a:gd name="csX4" fmla="*/ 5034 w 5034"/>
                <a:gd name="csY4" fmla="*/ 1678 h 10627"/>
                <a:gd name="csX5" fmla="*/ 5034 w 5034"/>
                <a:gd name="csY5" fmla="*/ 3356 h 10627"/>
                <a:gd name="csX6" fmla="*/ 5034 w 5034"/>
                <a:gd name="csY6" fmla="*/ 5034 h 10627"/>
                <a:gd name="csX7" fmla="*/ 5034 w 5034"/>
                <a:gd name="csY7" fmla="*/ 7271 h 10627"/>
                <a:gd name="csX8" fmla="*/ 5034 w 5034"/>
                <a:gd name="csY8" fmla="*/ 8949 h 10627"/>
                <a:gd name="csX9" fmla="*/ 3356 w 5034"/>
                <a:gd name="csY9" fmla="*/ 8949 h 10627"/>
                <a:gd name="csX10" fmla="*/ 3356 w 5034"/>
                <a:gd name="csY10" fmla="*/ 10627 h 10627"/>
                <a:gd name="csX11" fmla="*/ 1678 w 5034"/>
                <a:gd name="csY11" fmla="*/ 10627 h 10627"/>
                <a:gd name="csX12" fmla="*/ 1678 w 5034"/>
                <a:gd name="csY12" fmla="*/ 8949 h 10627"/>
                <a:gd name="csX13" fmla="*/ 1678 w 5034"/>
                <a:gd name="csY13" fmla="*/ 7271 h 10627"/>
                <a:gd name="csX14" fmla="*/ 0 w 5034"/>
                <a:gd name="csY14" fmla="*/ 5034 h 10627"/>
                <a:gd name="csX15" fmla="*/ 0 w 5034"/>
                <a:gd name="csY15" fmla="*/ 3356 h 10627"/>
                <a:gd name="csX16" fmla="*/ 0 w 5034"/>
                <a:gd name="csY16" fmla="*/ 1678 h 10627"/>
                <a:gd name="csX17" fmla="*/ 0 w 5034"/>
                <a:gd name="csY17" fmla="*/ 0 h 10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5034" h="10627">
                  <a:moveTo>
                    <a:pt x="0" y="0"/>
                  </a:moveTo>
                  <a:lnTo>
                    <a:pt x="1678" y="0"/>
                  </a:lnTo>
                  <a:lnTo>
                    <a:pt x="3356" y="0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5034" y="3356"/>
                  </a:lnTo>
                  <a:lnTo>
                    <a:pt x="5034" y="5034"/>
                  </a:lnTo>
                  <a:lnTo>
                    <a:pt x="5034" y="7271"/>
                  </a:lnTo>
                  <a:lnTo>
                    <a:pt x="5034" y="8949"/>
                  </a:lnTo>
                  <a:lnTo>
                    <a:pt x="3356" y="8949"/>
                  </a:lnTo>
                  <a:lnTo>
                    <a:pt x="3356" y="10627"/>
                  </a:lnTo>
                  <a:lnTo>
                    <a:pt x="1678" y="10627"/>
                  </a:lnTo>
                  <a:lnTo>
                    <a:pt x="1678" y="8949"/>
                  </a:lnTo>
                  <a:lnTo>
                    <a:pt x="1678" y="7271"/>
                  </a:lnTo>
                  <a:lnTo>
                    <a:pt x="0" y="5034"/>
                  </a:lnTo>
                  <a:lnTo>
                    <a:pt x="0" y="3356"/>
                  </a:lnTo>
                  <a:lnTo>
                    <a:pt x="0" y="16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E462BAAF-ACDB-3745-0C58-1147762FDF2B}"/>
                </a:ext>
              </a:extLst>
            </p:cNvPr>
            <p:cNvSpPr/>
            <p:nvPr/>
          </p:nvSpPr>
          <p:spPr>
            <a:xfrm>
              <a:off x="2440726" y="4279141"/>
              <a:ext cx="24611" cy="12864"/>
            </a:xfrm>
            <a:custGeom>
              <a:avLst/>
              <a:gdLst>
                <a:gd name="csX0" fmla="*/ 0 w 24611"/>
                <a:gd name="csY0" fmla="*/ 0 h 12864"/>
                <a:gd name="csX1" fmla="*/ 0 w 24611"/>
                <a:gd name="csY1" fmla="*/ 2238 h 12864"/>
                <a:gd name="csX2" fmla="*/ 0 w 24611"/>
                <a:gd name="csY2" fmla="*/ 0 h 12864"/>
                <a:gd name="csX3" fmla="*/ 0 w 24611"/>
                <a:gd name="csY3" fmla="*/ 2238 h 12864"/>
                <a:gd name="csX4" fmla="*/ 0 w 24611"/>
                <a:gd name="csY4" fmla="*/ 0 h 12864"/>
                <a:gd name="csX5" fmla="*/ 0 w 24611"/>
                <a:gd name="csY5" fmla="*/ 2238 h 12864"/>
                <a:gd name="csX6" fmla="*/ 1678 w 24611"/>
                <a:gd name="csY6" fmla="*/ 5593 h 12864"/>
                <a:gd name="csX7" fmla="*/ 0 w 24611"/>
                <a:gd name="csY7" fmla="*/ 5593 h 12864"/>
                <a:gd name="csX8" fmla="*/ 1678 w 24611"/>
                <a:gd name="csY8" fmla="*/ 5593 h 12864"/>
                <a:gd name="csX9" fmla="*/ 24611 w 24611"/>
                <a:gd name="csY9" fmla="*/ 12865 h 12864"/>
                <a:gd name="csX10" fmla="*/ 22933 w 24611"/>
                <a:gd name="csY10" fmla="*/ 12865 h 12864"/>
                <a:gd name="csX11" fmla="*/ 24611 w 24611"/>
                <a:gd name="csY11" fmla="*/ 12865 h 128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4611" h="12864">
                  <a:moveTo>
                    <a:pt x="0" y="0"/>
                  </a:moveTo>
                  <a:lnTo>
                    <a:pt x="0" y="2238"/>
                  </a:lnTo>
                  <a:lnTo>
                    <a:pt x="0" y="0"/>
                  </a:lnTo>
                  <a:close/>
                  <a:moveTo>
                    <a:pt x="0" y="2238"/>
                  </a:moveTo>
                  <a:lnTo>
                    <a:pt x="0" y="0"/>
                  </a:lnTo>
                  <a:lnTo>
                    <a:pt x="0" y="2238"/>
                  </a:lnTo>
                  <a:close/>
                  <a:moveTo>
                    <a:pt x="1678" y="5593"/>
                  </a:moveTo>
                  <a:lnTo>
                    <a:pt x="0" y="5593"/>
                  </a:lnTo>
                  <a:lnTo>
                    <a:pt x="1678" y="5593"/>
                  </a:lnTo>
                  <a:close/>
                  <a:moveTo>
                    <a:pt x="24611" y="12865"/>
                  </a:moveTo>
                  <a:lnTo>
                    <a:pt x="22933" y="12865"/>
                  </a:lnTo>
                  <a:lnTo>
                    <a:pt x="24611" y="1286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A9A180B-FB9E-F968-B9F0-378DF327BE6A}"/>
                </a:ext>
              </a:extLst>
            </p:cNvPr>
            <p:cNvSpPr/>
            <p:nvPr/>
          </p:nvSpPr>
          <p:spPr>
            <a:xfrm>
              <a:off x="2415555" y="4266836"/>
              <a:ext cx="34119" cy="30204"/>
            </a:xfrm>
            <a:custGeom>
              <a:avLst/>
              <a:gdLst>
                <a:gd name="csX0" fmla="*/ 8950 w 34119"/>
                <a:gd name="csY0" fmla="*/ 30205 h 30204"/>
                <a:gd name="csX1" fmla="*/ 8950 w 34119"/>
                <a:gd name="csY1" fmla="*/ 28527 h 30204"/>
                <a:gd name="csX2" fmla="*/ 3356 w 34119"/>
                <a:gd name="csY2" fmla="*/ 28527 h 30204"/>
                <a:gd name="csX3" fmla="*/ 3356 w 34119"/>
                <a:gd name="csY3" fmla="*/ 26848 h 30204"/>
                <a:gd name="csX4" fmla="*/ 1678 w 34119"/>
                <a:gd name="csY4" fmla="*/ 26848 h 30204"/>
                <a:gd name="csX5" fmla="*/ 1678 w 34119"/>
                <a:gd name="csY5" fmla="*/ 25170 h 30204"/>
                <a:gd name="csX6" fmla="*/ 3356 w 34119"/>
                <a:gd name="csY6" fmla="*/ 25170 h 30204"/>
                <a:gd name="csX7" fmla="*/ 5593 w 34119"/>
                <a:gd name="csY7" fmla="*/ 22933 h 30204"/>
                <a:gd name="csX8" fmla="*/ 7272 w 34119"/>
                <a:gd name="csY8" fmla="*/ 22933 h 30204"/>
                <a:gd name="csX9" fmla="*/ 7272 w 34119"/>
                <a:gd name="csY9" fmla="*/ 21255 h 30204"/>
                <a:gd name="csX10" fmla="*/ 8950 w 34119"/>
                <a:gd name="csY10" fmla="*/ 21255 h 30204"/>
                <a:gd name="csX11" fmla="*/ 8950 w 34119"/>
                <a:gd name="csY11" fmla="*/ 19577 h 30204"/>
                <a:gd name="csX12" fmla="*/ 12306 w 34119"/>
                <a:gd name="csY12" fmla="*/ 19577 h 30204"/>
                <a:gd name="csX13" fmla="*/ 12306 w 34119"/>
                <a:gd name="csY13" fmla="*/ 17899 h 30204"/>
                <a:gd name="csX14" fmla="*/ 10628 w 34119"/>
                <a:gd name="csY14" fmla="*/ 17899 h 30204"/>
                <a:gd name="csX15" fmla="*/ 10628 w 34119"/>
                <a:gd name="csY15" fmla="*/ 16221 h 30204"/>
                <a:gd name="csX16" fmla="*/ 8950 w 34119"/>
                <a:gd name="csY16" fmla="*/ 14543 h 30204"/>
                <a:gd name="csX17" fmla="*/ 7272 w 34119"/>
                <a:gd name="csY17" fmla="*/ 14543 h 30204"/>
                <a:gd name="csX18" fmla="*/ 7272 w 34119"/>
                <a:gd name="csY18" fmla="*/ 12306 h 30204"/>
                <a:gd name="csX19" fmla="*/ 5593 w 34119"/>
                <a:gd name="csY19" fmla="*/ 12306 h 30204"/>
                <a:gd name="csX20" fmla="*/ 5593 w 34119"/>
                <a:gd name="csY20" fmla="*/ 5593 h 30204"/>
                <a:gd name="csX21" fmla="*/ 1678 w 34119"/>
                <a:gd name="csY21" fmla="*/ 5593 h 30204"/>
                <a:gd name="csX22" fmla="*/ 1678 w 34119"/>
                <a:gd name="csY22" fmla="*/ 1678 h 30204"/>
                <a:gd name="csX23" fmla="*/ 5593 w 34119"/>
                <a:gd name="csY23" fmla="*/ 1678 h 30204"/>
                <a:gd name="csX24" fmla="*/ 5593 w 34119"/>
                <a:gd name="csY24" fmla="*/ 0 h 30204"/>
                <a:gd name="csX25" fmla="*/ 7272 w 34119"/>
                <a:gd name="csY25" fmla="*/ 0 h 30204"/>
                <a:gd name="csX26" fmla="*/ 7272 w 34119"/>
                <a:gd name="csY26" fmla="*/ 3356 h 30204"/>
                <a:gd name="csX27" fmla="*/ 8950 w 34119"/>
                <a:gd name="csY27" fmla="*/ 3356 h 30204"/>
                <a:gd name="csX28" fmla="*/ 8950 w 34119"/>
                <a:gd name="csY28" fmla="*/ 5593 h 30204"/>
                <a:gd name="csX29" fmla="*/ 10628 w 34119"/>
                <a:gd name="csY29" fmla="*/ 5593 h 30204"/>
                <a:gd name="csX30" fmla="*/ 10628 w 34119"/>
                <a:gd name="csY30" fmla="*/ 10628 h 30204"/>
                <a:gd name="csX31" fmla="*/ 12306 w 34119"/>
                <a:gd name="csY31" fmla="*/ 10628 h 30204"/>
                <a:gd name="csX32" fmla="*/ 12306 w 34119"/>
                <a:gd name="csY32" fmla="*/ 12306 h 30204"/>
                <a:gd name="csX33" fmla="*/ 14543 w 34119"/>
                <a:gd name="csY33" fmla="*/ 12306 h 30204"/>
                <a:gd name="csX34" fmla="*/ 14543 w 34119"/>
                <a:gd name="csY34" fmla="*/ 14543 h 30204"/>
                <a:gd name="csX35" fmla="*/ 16221 w 34119"/>
                <a:gd name="csY35" fmla="*/ 14543 h 30204"/>
                <a:gd name="csX36" fmla="*/ 16221 w 34119"/>
                <a:gd name="csY36" fmla="*/ 19577 h 30204"/>
                <a:gd name="csX37" fmla="*/ 17899 w 34119"/>
                <a:gd name="csY37" fmla="*/ 19577 h 30204"/>
                <a:gd name="csX38" fmla="*/ 17899 w 34119"/>
                <a:gd name="csY38" fmla="*/ 21255 h 30204"/>
                <a:gd name="csX39" fmla="*/ 19577 w 34119"/>
                <a:gd name="csY39" fmla="*/ 21255 h 30204"/>
                <a:gd name="csX40" fmla="*/ 19577 w 34119"/>
                <a:gd name="csY40" fmla="*/ 25170 h 30204"/>
                <a:gd name="csX41" fmla="*/ 17899 w 34119"/>
                <a:gd name="csY41" fmla="*/ 25170 h 30204"/>
                <a:gd name="csX42" fmla="*/ 17899 w 34119"/>
                <a:gd name="csY42" fmla="*/ 26848 h 30204"/>
                <a:gd name="csX43" fmla="*/ 14543 w 34119"/>
                <a:gd name="csY43" fmla="*/ 26848 h 30204"/>
                <a:gd name="csX44" fmla="*/ 14543 w 34119"/>
                <a:gd name="csY44" fmla="*/ 28527 h 30204"/>
                <a:gd name="csX45" fmla="*/ 12306 w 34119"/>
                <a:gd name="csY45" fmla="*/ 28527 h 30204"/>
                <a:gd name="csX46" fmla="*/ 10628 w 34119"/>
                <a:gd name="csY46" fmla="*/ 30205 h 30204"/>
                <a:gd name="csX47" fmla="*/ 8950 w 34119"/>
                <a:gd name="csY47" fmla="*/ 30205 h 30204"/>
                <a:gd name="csX48" fmla="*/ 28527 w 34119"/>
                <a:gd name="csY48" fmla="*/ 22933 h 30204"/>
                <a:gd name="csX49" fmla="*/ 26849 w 34119"/>
                <a:gd name="csY49" fmla="*/ 22933 h 30204"/>
                <a:gd name="csX50" fmla="*/ 26849 w 34119"/>
                <a:gd name="csY50" fmla="*/ 21255 h 30204"/>
                <a:gd name="csX51" fmla="*/ 25170 w 34119"/>
                <a:gd name="csY51" fmla="*/ 21255 h 30204"/>
                <a:gd name="csX52" fmla="*/ 25170 w 34119"/>
                <a:gd name="csY52" fmla="*/ 17899 h 30204"/>
                <a:gd name="csX53" fmla="*/ 30205 w 34119"/>
                <a:gd name="csY53" fmla="*/ 17899 h 30204"/>
                <a:gd name="csX54" fmla="*/ 30205 w 34119"/>
                <a:gd name="csY54" fmla="*/ 16221 h 30204"/>
                <a:gd name="csX55" fmla="*/ 34120 w 34119"/>
                <a:gd name="csY55" fmla="*/ 16221 h 30204"/>
                <a:gd name="csX56" fmla="*/ 34120 w 34119"/>
                <a:gd name="csY56" fmla="*/ 22933 h 30204"/>
                <a:gd name="csX57" fmla="*/ 28527 w 34119"/>
                <a:gd name="csY57" fmla="*/ 22933 h 30204"/>
                <a:gd name="csX58" fmla="*/ 1678 w 34119"/>
                <a:gd name="csY58" fmla="*/ 17899 h 30204"/>
                <a:gd name="csX59" fmla="*/ 1678 w 34119"/>
                <a:gd name="csY59" fmla="*/ 16221 h 30204"/>
                <a:gd name="csX60" fmla="*/ 0 w 34119"/>
                <a:gd name="csY60" fmla="*/ 16221 h 30204"/>
                <a:gd name="csX61" fmla="*/ 0 w 34119"/>
                <a:gd name="csY61" fmla="*/ 12306 h 30204"/>
                <a:gd name="csX62" fmla="*/ 1678 w 34119"/>
                <a:gd name="csY62" fmla="*/ 12306 h 30204"/>
                <a:gd name="csX63" fmla="*/ 1678 w 34119"/>
                <a:gd name="csY63" fmla="*/ 10628 h 30204"/>
                <a:gd name="csX64" fmla="*/ 5593 w 34119"/>
                <a:gd name="csY64" fmla="*/ 10628 h 30204"/>
                <a:gd name="csX65" fmla="*/ 5593 w 34119"/>
                <a:gd name="csY65" fmla="*/ 16221 h 30204"/>
                <a:gd name="csX66" fmla="*/ 3356 w 34119"/>
                <a:gd name="csY66" fmla="*/ 16221 h 30204"/>
                <a:gd name="csX67" fmla="*/ 3356 w 34119"/>
                <a:gd name="csY67" fmla="*/ 17899 h 30204"/>
                <a:gd name="csX68" fmla="*/ 1678 w 34119"/>
                <a:gd name="csY68" fmla="*/ 17899 h 3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</a:cxnLst>
              <a:rect l="l" t="t" r="r" b="b"/>
              <a:pathLst>
                <a:path w="34119" h="30204">
                  <a:moveTo>
                    <a:pt x="8950" y="30205"/>
                  </a:moveTo>
                  <a:lnTo>
                    <a:pt x="8950" y="28527"/>
                  </a:lnTo>
                  <a:lnTo>
                    <a:pt x="3356" y="28527"/>
                  </a:lnTo>
                  <a:lnTo>
                    <a:pt x="3356" y="26848"/>
                  </a:lnTo>
                  <a:lnTo>
                    <a:pt x="1678" y="26848"/>
                  </a:lnTo>
                  <a:lnTo>
                    <a:pt x="1678" y="25170"/>
                  </a:lnTo>
                  <a:lnTo>
                    <a:pt x="3356" y="25170"/>
                  </a:lnTo>
                  <a:lnTo>
                    <a:pt x="5593" y="22933"/>
                  </a:lnTo>
                  <a:lnTo>
                    <a:pt x="7272" y="22933"/>
                  </a:lnTo>
                  <a:lnTo>
                    <a:pt x="7272" y="21255"/>
                  </a:lnTo>
                  <a:lnTo>
                    <a:pt x="8950" y="21255"/>
                  </a:lnTo>
                  <a:lnTo>
                    <a:pt x="8950" y="19577"/>
                  </a:lnTo>
                  <a:lnTo>
                    <a:pt x="12306" y="19577"/>
                  </a:lnTo>
                  <a:lnTo>
                    <a:pt x="12306" y="17899"/>
                  </a:lnTo>
                  <a:lnTo>
                    <a:pt x="10628" y="17899"/>
                  </a:lnTo>
                  <a:lnTo>
                    <a:pt x="10628" y="16221"/>
                  </a:lnTo>
                  <a:lnTo>
                    <a:pt x="8950" y="14543"/>
                  </a:lnTo>
                  <a:lnTo>
                    <a:pt x="7272" y="14543"/>
                  </a:lnTo>
                  <a:lnTo>
                    <a:pt x="7272" y="12306"/>
                  </a:lnTo>
                  <a:lnTo>
                    <a:pt x="5593" y="12306"/>
                  </a:lnTo>
                  <a:lnTo>
                    <a:pt x="5593" y="5593"/>
                  </a:lnTo>
                  <a:lnTo>
                    <a:pt x="1678" y="5593"/>
                  </a:lnTo>
                  <a:lnTo>
                    <a:pt x="1678" y="1678"/>
                  </a:lnTo>
                  <a:lnTo>
                    <a:pt x="5593" y="1678"/>
                  </a:lnTo>
                  <a:lnTo>
                    <a:pt x="5593" y="0"/>
                  </a:lnTo>
                  <a:lnTo>
                    <a:pt x="7272" y="0"/>
                  </a:lnTo>
                  <a:lnTo>
                    <a:pt x="7272" y="3356"/>
                  </a:lnTo>
                  <a:lnTo>
                    <a:pt x="8950" y="3356"/>
                  </a:lnTo>
                  <a:lnTo>
                    <a:pt x="8950" y="5593"/>
                  </a:lnTo>
                  <a:lnTo>
                    <a:pt x="10628" y="5593"/>
                  </a:lnTo>
                  <a:lnTo>
                    <a:pt x="10628" y="10628"/>
                  </a:lnTo>
                  <a:lnTo>
                    <a:pt x="12306" y="10628"/>
                  </a:lnTo>
                  <a:lnTo>
                    <a:pt x="12306" y="12306"/>
                  </a:lnTo>
                  <a:lnTo>
                    <a:pt x="14543" y="12306"/>
                  </a:lnTo>
                  <a:lnTo>
                    <a:pt x="14543" y="14543"/>
                  </a:lnTo>
                  <a:lnTo>
                    <a:pt x="16221" y="14543"/>
                  </a:lnTo>
                  <a:lnTo>
                    <a:pt x="16221" y="19577"/>
                  </a:lnTo>
                  <a:lnTo>
                    <a:pt x="17899" y="19577"/>
                  </a:lnTo>
                  <a:lnTo>
                    <a:pt x="17899" y="21255"/>
                  </a:lnTo>
                  <a:lnTo>
                    <a:pt x="19577" y="21255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7899" y="26848"/>
                  </a:lnTo>
                  <a:lnTo>
                    <a:pt x="14543" y="26848"/>
                  </a:lnTo>
                  <a:lnTo>
                    <a:pt x="14543" y="28527"/>
                  </a:lnTo>
                  <a:lnTo>
                    <a:pt x="12306" y="28527"/>
                  </a:lnTo>
                  <a:lnTo>
                    <a:pt x="10628" y="30205"/>
                  </a:lnTo>
                  <a:lnTo>
                    <a:pt x="8950" y="30205"/>
                  </a:lnTo>
                  <a:close/>
                  <a:moveTo>
                    <a:pt x="28527" y="22933"/>
                  </a:moveTo>
                  <a:lnTo>
                    <a:pt x="26849" y="22933"/>
                  </a:lnTo>
                  <a:lnTo>
                    <a:pt x="26849" y="21255"/>
                  </a:lnTo>
                  <a:lnTo>
                    <a:pt x="25170" y="21255"/>
                  </a:lnTo>
                  <a:lnTo>
                    <a:pt x="25170" y="17899"/>
                  </a:lnTo>
                  <a:lnTo>
                    <a:pt x="30205" y="17899"/>
                  </a:lnTo>
                  <a:lnTo>
                    <a:pt x="30205" y="16221"/>
                  </a:lnTo>
                  <a:lnTo>
                    <a:pt x="34120" y="16221"/>
                  </a:lnTo>
                  <a:lnTo>
                    <a:pt x="34120" y="22933"/>
                  </a:lnTo>
                  <a:lnTo>
                    <a:pt x="28527" y="22933"/>
                  </a:lnTo>
                  <a:close/>
                  <a:moveTo>
                    <a:pt x="1678" y="17899"/>
                  </a:moveTo>
                  <a:lnTo>
                    <a:pt x="1678" y="16221"/>
                  </a:lnTo>
                  <a:lnTo>
                    <a:pt x="0" y="16221"/>
                  </a:lnTo>
                  <a:lnTo>
                    <a:pt x="0" y="12306"/>
                  </a:lnTo>
                  <a:lnTo>
                    <a:pt x="1678" y="12306"/>
                  </a:lnTo>
                  <a:lnTo>
                    <a:pt x="1678" y="10628"/>
                  </a:lnTo>
                  <a:lnTo>
                    <a:pt x="5593" y="10628"/>
                  </a:lnTo>
                  <a:lnTo>
                    <a:pt x="5593" y="16221"/>
                  </a:lnTo>
                  <a:lnTo>
                    <a:pt x="3356" y="16221"/>
                  </a:lnTo>
                  <a:lnTo>
                    <a:pt x="3356" y="17899"/>
                  </a:lnTo>
                  <a:lnTo>
                    <a:pt x="1678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4C25FD6-C069-226E-F63E-23B2746CB6F6}"/>
                </a:ext>
              </a:extLst>
            </p:cNvPr>
            <p:cNvSpPr/>
            <p:nvPr/>
          </p:nvSpPr>
          <p:spPr>
            <a:xfrm>
              <a:off x="2433454" y="4275785"/>
              <a:ext cx="39153" cy="17898"/>
            </a:xfrm>
            <a:custGeom>
              <a:avLst/>
              <a:gdLst>
                <a:gd name="csX0" fmla="*/ 30204 w 39153"/>
                <a:gd name="csY0" fmla="*/ 17899 h 17898"/>
                <a:gd name="csX1" fmla="*/ 30204 w 39153"/>
                <a:gd name="csY1" fmla="*/ 16221 h 17898"/>
                <a:gd name="csX2" fmla="*/ 34120 w 39153"/>
                <a:gd name="csY2" fmla="*/ 16221 h 17898"/>
                <a:gd name="csX3" fmla="*/ 34120 w 39153"/>
                <a:gd name="csY3" fmla="*/ 13984 h 17898"/>
                <a:gd name="csX4" fmla="*/ 35798 w 39153"/>
                <a:gd name="csY4" fmla="*/ 13984 h 17898"/>
                <a:gd name="csX5" fmla="*/ 35798 w 39153"/>
                <a:gd name="csY5" fmla="*/ 12305 h 17898"/>
                <a:gd name="csX6" fmla="*/ 39154 w 39153"/>
                <a:gd name="csY6" fmla="*/ 12305 h 17898"/>
                <a:gd name="csX7" fmla="*/ 39154 w 39153"/>
                <a:gd name="csY7" fmla="*/ 13984 h 17898"/>
                <a:gd name="csX8" fmla="*/ 37476 w 39153"/>
                <a:gd name="csY8" fmla="*/ 13984 h 17898"/>
                <a:gd name="csX9" fmla="*/ 37476 w 39153"/>
                <a:gd name="csY9" fmla="*/ 16221 h 17898"/>
                <a:gd name="csX10" fmla="*/ 35798 w 39153"/>
                <a:gd name="csY10" fmla="*/ 16221 h 17898"/>
                <a:gd name="csX11" fmla="*/ 35798 w 39153"/>
                <a:gd name="csY11" fmla="*/ 17899 h 17898"/>
                <a:gd name="csX12" fmla="*/ 30204 w 39153"/>
                <a:gd name="csY12" fmla="*/ 17899 h 17898"/>
                <a:gd name="csX13" fmla="*/ 13984 w 39153"/>
                <a:gd name="csY13" fmla="*/ 7271 h 17898"/>
                <a:gd name="csX14" fmla="*/ 13984 w 39153"/>
                <a:gd name="csY14" fmla="*/ 5593 h 17898"/>
                <a:gd name="csX15" fmla="*/ 16221 w 39153"/>
                <a:gd name="csY15" fmla="*/ 5593 h 17898"/>
                <a:gd name="csX16" fmla="*/ 16221 w 39153"/>
                <a:gd name="csY16" fmla="*/ 7271 h 17898"/>
                <a:gd name="csX17" fmla="*/ 13984 w 39153"/>
                <a:gd name="csY17" fmla="*/ 7271 h 17898"/>
                <a:gd name="csX18" fmla="*/ 5593 w 39153"/>
                <a:gd name="csY18" fmla="*/ 5593 h 17898"/>
                <a:gd name="csX19" fmla="*/ 5593 w 39153"/>
                <a:gd name="csY19" fmla="*/ 3356 h 17898"/>
                <a:gd name="csX20" fmla="*/ 0 w 39153"/>
                <a:gd name="csY20" fmla="*/ 3356 h 17898"/>
                <a:gd name="csX21" fmla="*/ 0 w 39153"/>
                <a:gd name="csY21" fmla="*/ 0 h 17898"/>
                <a:gd name="csX22" fmla="*/ 7271 w 39153"/>
                <a:gd name="csY22" fmla="*/ 0 h 17898"/>
                <a:gd name="csX23" fmla="*/ 7271 w 39153"/>
                <a:gd name="csY23" fmla="*/ 5593 h 17898"/>
                <a:gd name="csX24" fmla="*/ 5593 w 39153"/>
                <a:gd name="csY24" fmla="*/ 5593 h 178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9153" h="17898">
                  <a:moveTo>
                    <a:pt x="30204" y="17899"/>
                  </a:moveTo>
                  <a:lnTo>
                    <a:pt x="30204" y="16221"/>
                  </a:lnTo>
                  <a:lnTo>
                    <a:pt x="34120" y="16221"/>
                  </a:lnTo>
                  <a:lnTo>
                    <a:pt x="34120" y="13984"/>
                  </a:lnTo>
                  <a:lnTo>
                    <a:pt x="35798" y="13984"/>
                  </a:lnTo>
                  <a:lnTo>
                    <a:pt x="35798" y="12305"/>
                  </a:lnTo>
                  <a:lnTo>
                    <a:pt x="39154" y="12305"/>
                  </a:lnTo>
                  <a:lnTo>
                    <a:pt x="39154" y="13984"/>
                  </a:lnTo>
                  <a:lnTo>
                    <a:pt x="37476" y="13984"/>
                  </a:lnTo>
                  <a:lnTo>
                    <a:pt x="37476" y="16221"/>
                  </a:lnTo>
                  <a:lnTo>
                    <a:pt x="35798" y="16221"/>
                  </a:lnTo>
                  <a:lnTo>
                    <a:pt x="35798" y="17899"/>
                  </a:lnTo>
                  <a:lnTo>
                    <a:pt x="30204" y="17899"/>
                  </a:lnTo>
                  <a:close/>
                  <a:moveTo>
                    <a:pt x="13984" y="7271"/>
                  </a:moveTo>
                  <a:lnTo>
                    <a:pt x="13984" y="5593"/>
                  </a:lnTo>
                  <a:lnTo>
                    <a:pt x="16221" y="5593"/>
                  </a:lnTo>
                  <a:lnTo>
                    <a:pt x="16221" y="7271"/>
                  </a:lnTo>
                  <a:lnTo>
                    <a:pt x="13984" y="7271"/>
                  </a:lnTo>
                  <a:close/>
                  <a:moveTo>
                    <a:pt x="5593" y="5593"/>
                  </a:moveTo>
                  <a:lnTo>
                    <a:pt x="5593" y="3356"/>
                  </a:lnTo>
                  <a:lnTo>
                    <a:pt x="0" y="3356"/>
                  </a:lnTo>
                  <a:lnTo>
                    <a:pt x="0" y="0"/>
                  </a:lnTo>
                  <a:lnTo>
                    <a:pt x="7271" y="0"/>
                  </a:lnTo>
                  <a:lnTo>
                    <a:pt x="7271" y="5593"/>
                  </a:lnTo>
                  <a:lnTo>
                    <a:pt x="5593" y="55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AFBC64B-21A4-E67F-D036-0C2C0165189C}"/>
                </a:ext>
              </a:extLst>
            </p:cNvPr>
            <p:cNvSpPr/>
            <p:nvPr/>
          </p:nvSpPr>
          <p:spPr>
            <a:xfrm>
              <a:off x="5191573" y="3475366"/>
              <a:ext cx="264009" cy="264009"/>
            </a:xfrm>
            <a:custGeom>
              <a:avLst/>
              <a:gdLst>
                <a:gd name="csX0" fmla="*/ 210313 w 264009"/>
                <a:gd name="csY0" fmla="*/ 264010 h 264009"/>
                <a:gd name="csX1" fmla="*/ 205279 w 264009"/>
                <a:gd name="csY1" fmla="*/ 258416 h 264009"/>
                <a:gd name="csX2" fmla="*/ 160531 w 264009"/>
                <a:gd name="csY2" fmla="*/ 258416 h 264009"/>
                <a:gd name="csX3" fmla="*/ 160531 w 264009"/>
                <a:gd name="csY3" fmla="*/ 255060 h 264009"/>
                <a:gd name="csX4" fmla="*/ 162209 w 264009"/>
                <a:gd name="csY4" fmla="*/ 255060 h 264009"/>
                <a:gd name="csX5" fmla="*/ 162209 w 264009"/>
                <a:gd name="csY5" fmla="*/ 251145 h 264009"/>
                <a:gd name="csX6" fmla="*/ 160531 w 264009"/>
                <a:gd name="csY6" fmla="*/ 252823 h 264009"/>
                <a:gd name="csX7" fmla="*/ 158853 w 264009"/>
                <a:gd name="csY7" fmla="*/ 252823 h 264009"/>
                <a:gd name="csX8" fmla="*/ 157175 w 264009"/>
                <a:gd name="csY8" fmla="*/ 255060 h 264009"/>
                <a:gd name="csX9" fmla="*/ 157175 w 264009"/>
                <a:gd name="csY9" fmla="*/ 258416 h 264009"/>
                <a:gd name="csX10" fmla="*/ 7271 w 264009"/>
                <a:gd name="csY10" fmla="*/ 258416 h 264009"/>
                <a:gd name="csX11" fmla="*/ 7271 w 264009"/>
                <a:gd name="csY11" fmla="*/ 64324 h 264009"/>
                <a:gd name="csX12" fmla="*/ 5593 w 264009"/>
                <a:gd name="csY12" fmla="*/ 62087 h 264009"/>
                <a:gd name="csX13" fmla="*/ 5593 w 264009"/>
                <a:gd name="csY13" fmla="*/ 60409 h 264009"/>
                <a:gd name="csX14" fmla="*/ 3356 w 264009"/>
                <a:gd name="csY14" fmla="*/ 58731 h 264009"/>
                <a:gd name="csX15" fmla="*/ 3356 w 264009"/>
                <a:gd name="csY15" fmla="*/ 55375 h 264009"/>
                <a:gd name="csX16" fmla="*/ 5593 w 264009"/>
                <a:gd name="csY16" fmla="*/ 55375 h 264009"/>
                <a:gd name="csX17" fmla="*/ 3356 w 264009"/>
                <a:gd name="csY17" fmla="*/ 51460 h 264009"/>
                <a:gd name="csX18" fmla="*/ 3356 w 264009"/>
                <a:gd name="csY18" fmla="*/ 48104 h 264009"/>
                <a:gd name="csX19" fmla="*/ 1678 w 264009"/>
                <a:gd name="csY19" fmla="*/ 46426 h 264009"/>
                <a:gd name="csX20" fmla="*/ 1678 w 264009"/>
                <a:gd name="csY20" fmla="*/ 42510 h 264009"/>
                <a:gd name="csX21" fmla="*/ 0 w 264009"/>
                <a:gd name="csY21" fmla="*/ 40832 h 264009"/>
                <a:gd name="csX22" fmla="*/ 0 w 264009"/>
                <a:gd name="csY22" fmla="*/ 39154 h 264009"/>
                <a:gd name="csX23" fmla="*/ 1678 w 264009"/>
                <a:gd name="csY23" fmla="*/ 37476 h 264009"/>
                <a:gd name="csX24" fmla="*/ 1678 w 264009"/>
                <a:gd name="csY24" fmla="*/ 35798 h 264009"/>
                <a:gd name="csX25" fmla="*/ 3356 w 264009"/>
                <a:gd name="csY25" fmla="*/ 35798 h 264009"/>
                <a:gd name="csX26" fmla="*/ 3356 w 264009"/>
                <a:gd name="csY26" fmla="*/ 31883 h 264009"/>
                <a:gd name="csX27" fmla="*/ 5593 w 264009"/>
                <a:gd name="csY27" fmla="*/ 31883 h 264009"/>
                <a:gd name="csX28" fmla="*/ 7271 w 264009"/>
                <a:gd name="csY28" fmla="*/ 30205 h 264009"/>
                <a:gd name="csX29" fmla="*/ 7271 w 264009"/>
                <a:gd name="csY29" fmla="*/ 17899 h 264009"/>
                <a:gd name="csX30" fmla="*/ 5593 w 264009"/>
                <a:gd name="csY30" fmla="*/ 17899 h 264009"/>
                <a:gd name="csX31" fmla="*/ 5593 w 264009"/>
                <a:gd name="csY31" fmla="*/ 13984 h 264009"/>
                <a:gd name="csX32" fmla="*/ 3356 w 264009"/>
                <a:gd name="csY32" fmla="*/ 13984 h 264009"/>
                <a:gd name="csX33" fmla="*/ 3356 w 264009"/>
                <a:gd name="csY33" fmla="*/ 5034 h 264009"/>
                <a:gd name="csX34" fmla="*/ 5593 w 264009"/>
                <a:gd name="csY34" fmla="*/ 5034 h 264009"/>
                <a:gd name="csX35" fmla="*/ 7271 w 264009"/>
                <a:gd name="csY35" fmla="*/ 3356 h 264009"/>
                <a:gd name="csX36" fmla="*/ 7271 w 264009"/>
                <a:gd name="csY36" fmla="*/ 1678 h 264009"/>
                <a:gd name="csX37" fmla="*/ 8949 w 264009"/>
                <a:gd name="csY37" fmla="*/ 1678 h 264009"/>
                <a:gd name="csX38" fmla="*/ 8949 w 264009"/>
                <a:gd name="csY38" fmla="*/ 0 h 264009"/>
                <a:gd name="csX39" fmla="*/ 12306 w 264009"/>
                <a:gd name="csY39" fmla="*/ 0 h 264009"/>
                <a:gd name="csX40" fmla="*/ 12306 w 264009"/>
                <a:gd name="csY40" fmla="*/ 1678 h 264009"/>
                <a:gd name="csX41" fmla="*/ 12306 w 264009"/>
                <a:gd name="csY41" fmla="*/ 1678 h 264009"/>
                <a:gd name="csX42" fmla="*/ 12306 w 264009"/>
                <a:gd name="csY42" fmla="*/ 3356 h 264009"/>
                <a:gd name="csX43" fmla="*/ 19577 w 264009"/>
                <a:gd name="csY43" fmla="*/ 3356 h 264009"/>
                <a:gd name="csX44" fmla="*/ 19577 w 264009"/>
                <a:gd name="csY44" fmla="*/ 1678 h 264009"/>
                <a:gd name="csX45" fmla="*/ 25170 w 264009"/>
                <a:gd name="csY45" fmla="*/ 1678 h 264009"/>
                <a:gd name="csX46" fmla="*/ 25170 w 264009"/>
                <a:gd name="csY46" fmla="*/ 0 h 264009"/>
                <a:gd name="csX47" fmla="*/ 31883 w 264009"/>
                <a:gd name="csY47" fmla="*/ 0 h 264009"/>
                <a:gd name="csX48" fmla="*/ 34120 w 264009"/>
                <a:gd name="csY48" fmla="*/ 1678 h 264009"/>
                <a:gd name="csX49" fmla="*/ 39154 w 264009"/>
                <a:gd name="csY49" fmla="*/ 1678 h 264009"/>
                <a:gd name="csX50" fmla="*/ 39154 w 264009"/>
                <a:gd name="csY50" fmla="*/ 3356 h 264009"/>
                <a:gd name="csX51" fmla="*/ 49782 w 264009"/>
                <a:gd name="csY51" fmla="*/ 3356 h 264009"/>
                <a:gd name="csX52" fmla="*/ 51460 w 264009"/>
                <a:gd name="csY52" fmla="*/ 5034 h 264009"/>
                <a:gd name="csX53" fmla="*/ 57053 w 264009"/>
                <a:gd name="csY53" fmla="*/ 5034 h 264009"/>
                <a:gd name="csX54" fmla="*/ 57053 w 264009"/>
                <a:gd name="csY54" fmla="*/ 7272 h 264009"/>
                <a:gd name="csX55" fmla="*/ 60409 w 264009"/>
                <a:gd name="csY55" fmla="*/ 7272 h 264009"/>
                <a:gd name="csX56" fmla="*/ 58731 w 264009"/>
                <a:gd name="csY56" fmla="*/ 7272 h 264009"/>
                <a:gd name="csX57" fmla="*/ 62646 w 264009"/>
                <a:gd name="csY57" fmla="*/ 7272 h 264009"/>
                <a:gd name="csX58" fmla="*/ 62646 w 264009"/>
                <a:gd name="csY58" fmla="*/ 8950 h 264009"/>
                <a:gd name="csX59" fmla="*/ 64324 w 264009"/>
                <a:gd name="csY59" fmla="*/ 8950 h 264009"/>
                <a:gd name="csX60" fmla="*/ 64324 w 264009"/>
                <a:gd name="csY60" fmla="*/ 10628 h 264009"/>
                <a:gd name="csX61" fmla="*/ 66002 w 264009"/>
                <a:gd name="csY61" fmla="*/ 10628 h 264009"/>
                <a:gd name="csX62" fmla="*/ 66002 w 264009"/>
                <a:gd name="csY62" fmla="*/ 12306 h 264009"/>
                <a:gd name="csX63" fmla="*/ 76630 w 264009"/>
                <a:gd name="csY63" fmla="*/ 12306 h 264009"/>
                <a:gd name="csX64" fmla="*/ 76630 w 264009"/>
                <a:gd name="csY64" fmla="*/ 13984 h 264009"/>
                <a:gd name="csX65" fmla="*/ 91173 w 264009"/>
                <a:gd name="csY65" fmla="*/ 13984 h 264009"/>
                <a:gd name="csX66" fmla="*/ 91173 w 264009"/>
                <a:gd name="csY66" fmla="*/ 15662 h 264009"/>
                <a:gd name="csX67" fmla="*/ 92851 w 264009"/>
                <a:gd name="csY67" fmla="*/ 15662 h 264009"/>
                <a:gd name="csX68" fmla="*/ 92851 w 264009"/>
                <a:gd name="csY68" fmla="*/ 17899 h 264009"/>
                <a:gd name="csX69" fmla="*/ 97885 w 264009"/>
                <a:gd name="csY69" fmla="*/ 17899 h 264009"/>
                <a:gd name="csX70" fmla="*/ 97885 w 264009"/>
                <a:gd name="csY70" fmla="*/ 19577 h 264009"/>
                <a:gd name="csX71" fmla="*/ 100122 w 264009"/>
                <a:gd name="csY71" fmla="*/ 19577 h 264009"/>
                <a:gd name="csX72" fmla="*/ 101800 w 264009"/>
                <a:gd name="csY72" fmla="*/ 21255 h 264009"/>
                <a:gd name="csX73" fmla="*/ 110750 w 264009"/>
                <a:gd name="csY73" fmla="*/ 21255 h 264009"/>
                <a:gd name="csX74" fmla="*/ 112428 w 264009"/>
                <a:gd name="csY74" fmla="*/ 19577 h 264009"/>
                <a:gd name="csX75" fmla="*/ 114106 w 264009"/>
                <a:gd name="csY75" fmla="*/ 19577 h 264009"/>
                <a:gd name="csX76" fmla="*/ 115784 w 264009"/>
                <a:gd name="csY76" fmla="*/ 17899 h 264009"/>
                <a:gd name="csX77" fmla="*/ 117462 w 264009"/>
                <a:gd name="csY77" fmla="*/ 17899 h 264009"/>
                <a:gd name="csX78" fmla="*/ 117462 w 264009"/>
                <a:gd name="csY78" fmla="*/ 15662 h 264009"/>
                <a:gd name="csX79" fmla="*/ 119699 w 264009"/>
                <a:gd name="csY79" fmla="*/ 15662 h 264009"/>
                <a:gd name="csX80" fmla="*/ 119699 w 264009"/>
                <a:gd name="csY80" fmla="*/ 13984 h 264009"/>
                <a:gd name="csX81" fmla="*/ 123055 w 264009"/>
                <a:gd name="csY81" fmla="*/ 13984 h 264009"/>
                <a:gd name="csX82" fmla="*/ 123055 w 264009"/>
                <a:gd name="csY82" fmla="*/ 12306 h 264009"/>
                <a:gd name="csX83" fmla="*/ 124733 w 264009"/>
                <a:gd name="csY83" fmla="*/ 12306 h 264009"/>
                <a:gd name="csX84" fmla="*/ 124733 w 264009"/>
                <a:gd name="csY84" fmla="*/ 10628 h 264009"/>
                <a:gd name="csX85" fmla="*/ 126411 w 264009"/>
                <a:gd name="csY85" fmla="*/ 10628 h 264009"/>
                <a:gd name="csX86" fmla="*/ 126411 w 264009"/>
                <a:gd name="csY86" fmla="*/ 8950 h 264009"/>
                <a:gd name="csX87" fmla="*/ 133683 w 264009"/>
                <a:gd name="csY87" fmla="*/ 8950 h 264009"/>
                <a:gd name="csX88" fmla="*/ 133683 w 264009"/>
                <a:gd name="csY88" fmla="*/ 5034 h 264009"/>
                <a:gd name="csX89" fmla="*/ 135361 w 264009"/>
                <a:gd name="csY89" fmla="*/ 5034 h 264009"/>
                <a:gd name="csX90" fmla="*/ 135361 w 264009"/>
                <a:gd name="csY90" fmla="*/ 3356 h 264009"/>
                <a:gd name="csX91" fmla="*/ 144310 w 264009"/>
                <a:gd name="csY91" fmla="*/ 3356 h 264009"/>
                <a:gd name="csX92" fmla="*/ 144310 w 264009"/>
                <a:gd name="csY92" fmla="*/ 1678 h 264009"/>
                <a:gd name="csX93" fmla="*/ 151582 w 264009"/>
                <a:gd name="csY93" fmla="*/ 1678 h 264009"/>
                <a:gd name="csX94" fmla="*/ 151582 w 264009"/>
                <a:gd name="csY94" fmla="*/ 0 h 264009"/>
                <a:gd name="csX95" fmla="*/ 153260 w 264009"/>
                <a:gd name="csY95" fmla="*/ 0 h 264009"/>
                <a:gd name="csX96" fmla="*/ 153260 w 264009"/>
                <a:gd name="csY96" fmla="*/ 1678 h 264009"/>
                <a:gd name="csX97" fmla="*/ 158853 w 264009"/>
                <a:gd name="csY97" fmla="*/ 1678 h 264009"/>
                <a:gd name="csX98" fmla="*/ 158853 w 264009"/>
                <a:gd name="csY98" fmla="*/ 3356 h 264009"/>
                <a:gd name="csX99" fmla="*/ 163887 w 264009"/>
                <a:gd name="csY99" fmla="*/ 3356 h 264009"/>
                <a:gd name="csX100" fmla="*/ 163887 w 264009"/>
                <a:gd name="csY100" fmla="*/ 5034 h 264009"/>
                <a:gd name="csX101" fmla="*/ 165565 w 264009"/>
                <a:gd name="csY101" fmla="*/ 3356 h 264009"/>
                <a:gd name="csX102" fmla="*/ 169481 w 264009"/>
                <a:gd name="csY102" fmla="*/ 3356 h 264009"/>
                <a:gd name="csX103" fmla="*/ 171159 w 264009"/>
                <a:gd name="csY103" fmla="*/ 1678 h 264009"/>
                <a:gd name="csX104" fmla="*/ 172837 w 264009"/>
                <a:gd name="csY104" fmla="*/ 1678 h 264009"/>
                <a:gd name="csX105" fmla="*/ 172837 w 264009"/>
                <a:gd name="csY105" fmla="*/ 3356 h 264009"/>
                <a:gd name="csX106" fmla="*/ 174515 w 264009"/>
                <a:gd name="csY106" fmla="*/ 3356 h 264009"/>
                <a:gd name="csX107" fmla="*/ 174515 w 264009"/>
                <a:gd name="csY107" fmla="*/ 7272 h 264009"/>
                <a:gd name="csX108" fmla="*/ 176752 w 264009"/>
                <a:gd name="csY108" fmla="*/ 7272 h 264009"/>
                <a:gd name="csX109" fmla="*/ 176752 w 264009"/>
                <a:gd name="csY109" fmla="*/ 8950 h 264009"/>
                <a:gd name="csX110" fmla="*/ 181786 w 264009"/>
                <a:gd name="csY110" fmla="*/ 8950 h 264009"/>
                <a:gd name="csX111" fmla="*/ 181786 w 264009"/>
                <a:gd name="csY111" fmla="*/ 10628 h 264009"/>
                <a:gd name="csX112" fmla="*/ 183464 w 264009"/>
                <a:gd name="csY112" fmla="*/ 10628 h 264009"/>
                <a:gd name="csX113" fmla="*/ 183464 w 264009"/>
                <a:gd name="csY113" fmla="*/ 12306 h 264009"/>
                <a:gd name="csX114" fmla="*/ 185702 w 264009"/>
                <a:gd name="csY114" fmla="*/ 12306 h 264009"/>
                <a:gd name="csX115" fmla="*/ 185702 w 264009"/>
                <a:gd name="csY115" fmla="*/ 13984 h 264009"/>
                <a:gd name="csX116" fmla="*/ 187380 w 264009"/>
                <a:gd name="csY116" fmla="*/ 13984 h 264009"/>
                <a:gd name="csX117" fmla="*/ 187380 w 264009"/>
                <a:gd name="csY117" fmla="*/ 15662 h 264009"/>
                <a:gd name="csX118" fmla="*/ 192414 w 264009"/>
                <a:gd name="csY118" fmla="*/ 15662 h 264009"/>
                <a:gd name="csX119" fmla="*/ 192414 w 264009"/>
                <a:gd name="csY119" fmla="*/ 13984 h 264009"/>
                <a:gd name="csX120" fmla="*/ 196329 w 264009"/>
                <a:gd name="csY120" fmla="*/ 13984 h 264009"/>
                <a:gd name="csX121" fmla="*/ 198007 w 264009"/>
                <a:gd name="csY121" fmla="*/ 12306 h 264009"/>
                <a:gd name="csX122" fmla="*/ 199685 w 264009"/>
                <a:gd name="csY122" fmla="*/ 12306 h 264009"/>
                <a:gd name="csX123" fmla="*/ 199685 w 264009"/>
                <a:gd name="csY123" fmla="*/ 10628 h 264009"/>
                <a:gd name="csX124" fmla="*/ 203041 w 264009"/>
                <a:gd name="csY124" fmla="*/ 10628 h 264009"/>
                <a:gd name="csX125" fmla="*/ 205279 w 264009"/>
                <a:gd name="csY125" fmla="*/ 12306 h 264009"/>
                <a:gd name="csX126" fmla="*/ 208635 w 264009"/>
                <a:gd name="csY126" fmla="*/ 12306 h 264009"/>
                <a:gd name="csX127" fmla="*/ 208635 w 264009"/>
                <a:gd name="csY127" fmla="*/ 13984 h 264009"/>
                <a:gd name="csX128" fmla="*/ 217584 w 264009"/>
                <a:gd name="csY128" fmla="*/ 13984 h 264009"/>
                <a:gd name="csX129" fmla="*/ 217584 w 264009"/>
                <a:gd name="csY129" fmla="*/ 12306 h 264009"/>
                <a:gd name="csX130" fmla="*/ 222618 w 264009"/>
                <a:gd name="csY130" fmla="*/ 12306 h 264009"/>
                <a:gd name="csX131" fmla="*/ 222618 w 264009"/>
                <a:gd name="csY131" fmla="*/ 10628 h 264009"/>
                <a:gd name="csX132" fmla="*/ 224856 w 264009"/>
                <a:gd name="csY132" fmla="*/ 10628 h 264009"/>
                <a:gd name="csX133" fmla="*/ 224856 w 264009"/>
                <a:gd name="csY133" fmla="*/ 8950 h 264009"/>
                <a:gd name="csX134" fmla="*/ 228212 w 264009"/>
                <a:gd name="csY134" fmla="*/ 8950 h 264009"/>
                <a:gd name="csX135" fmla="*/ 229890 w 264009"/>
                <a:gd name="csY135" fmla="*/ 15662 h 264009"/>
                <a:gd name="csX136" fmla="*/ 231568 w 264009"/>
                <a:gd name="csY136" fmla="*/ 21255 h 264009"/>
                <a:gd name="csX137" fmla="*/ 233805 w 264009"/>
                <a:gd name="csY137" fmla="*/ 24611 h 264009"/>
                <a:gd name="csX138" fmla="*/ 233805 w 264009"/>
                <a:gd name="csY138" fmla="*/ 30205 h 264009"/>
                <a:gd name="csX139" fmla="*/ 235483 w 264009"/>
                <a:gd name="csY139" fmla="*/ 31883 h 264009"/>
                <a:gd name="csX140" fmla="*/ 235483 w 264009"/>
                <a:gd name="csY140" fmla="*/ 33561 h 264009"/>
                <a:gd name="csX141" fmla="*/ 237161 w 264009"/>
                <a:gd name="csY141" fmla="*/ 35798 h 264009"/>
                <a:gd name="csX142" fmla="*/ 238839 w 264009"/>
                <a:gd name="csY142" fmla="*/ 39154 h 264009"/>
                <a:gd name="csX143" fmla="*/ 240517 w 264009"/>
                <a:gd name="csY143" fmla="*/ 44188 h 264009"/>
                <a:gd name="csX144" fmla="*/ 240517 w 264009"/>
                <a:gd name="csY144" fmla="*/ 49782 h 264009"/>
                <a:gd name="csX145" fmla="*/ 242755 w 264009"/>
                <a:gd name="csY145" fmla="*/ 51460 h 264009"/>
                <a:gd name="csX146" fmla="*/ 242755 w 264009"/>
                <a:gd name="csY146" fmla="*/ 60409 h 264009"/>
                <a:gd name="csX147" fmla="*/ 240517 w 264009"/>
                <a:gd name="csY147" fmla="*/ 60409 h 264009"/>
                <a:gd name="csX148" fmla="*/ 240517 w 264009"/>
                <a:gd name="csY148" fmla="*/ 66003 h 264009"/>
                <a:gd name="csX149" fmla="*/ 238839 w 264009"/>
                <a:gd name="csY149" fmla="*/ 66003 h 264009"/>
                <a:gd name="csX150" fmla="*/ 238839 w 264009"/>
                <a:gd name="csY150" fmla="*/ 72715 h 264009"/>
                <a:gd name="csX151" fmla="*/ 237161 w 264009"/>
                <a:gd name="csY151" fmla="*/ 72715 h 264009"/>
                <a:gd name="csX152" fmla="*/ 237161 w 264009"/>
                <a:gd name="csY152" fmla="*/ 79986 h 264009"/>
                <a:gd name="csX153" fmla="*/ 235483 w 264009"/>
                <a:gd name="csY153" fmla="*/ 79986 h 264009"/>
                <a:gd name="csX154" fmla="*/ 235483 w 264009"/>
                <a:gd name="csY154" fmla="*/ 83901 h 264009"/>
                <a:gd name="csX155" fmla="*/ 233805 w 264009"/>
                <a:gd name="csY155" fmla="*/ 85580 h 264009"/>
                <a:gd name="csX156" fmla="*/ 233805 w 264009"/>
                <a:gd name="csY156" fmla="*/ 90614 h 264009"/>
                <a:gd name="csX157" fmla="*/ 231568 w 264009"/>
                <a:gd name="csY157" fmla="*/ 90614 h 264009"/>
                <a:gd name="csX158" fmla="*/ 231568 w 264009"/>
                <a:gd name="csY158" fmla="*/ 94529 h 264009"/>
                <a:gd name="csX159" fmla="*/ 233805 w 264009"/>
                <a:gd name="csY159" fmla="*/ 94529 h 264009"/>
                <a:gd name="csX160" fmla="*/ 233805 w 264009"/>
                <a:gd name="csY160" fmla="*/ 99563 h 264009"/>
                <a:gd name="csX161" fmla="*/ 231568 w 264009"/>
                <a:gd name="csY161" fmla="*/ 99563 h 264009"/>
                <a:gd name="csX162" fmla="*/ 231568 w 264009"/>
                <a:gd name="csY162" fmla="*/ 101241 h 264009"/>
                <a:gd name="csX163" fmla="*/ 229890 w 264009"/>
                <a:gd name="csY163" fmla="*/ 101241 h 264009"/>
                <a:gd name="csX164" fmla="*/ 229890 w 264009"/>
                <a:gd name="csY164" fmla="*/ 103478 h 264009"/>
                <a:gd name="csX165" fmla="*/ 228212 w 264009"/>
                <a:gd name="csY165" fmla="*/ 103478 h 264009"/>
                <a:gd name="csX166" fmla="*/ 228212 w 264009"/>
                <a:gd name="csY166" fmla="*/ 105157 h 264009"/>
                <a:gd name="csX167" fmla="*/ 222618 w 264009"/>
                <a:gd name="csY167" fmla="*/ 105157 h 264009"/>
                <a:gd name="csX168" fmla="*/ 222618 w 264009"/>
                <a:gd name="csY168" fmla="*/ 103478 h 264009"/>
                <a:gd name="csX169" fmla="*/ 220940 w 264009"/>
                <a:gd name="csY169" fmla="*/ 103478 h 264009"/>
                <a:gd name="csX170" fmla="*/ 220940 w 264009"/>
                <a:gd name="csY170" fmla="*/ 101241 h 264009"/>
                <a:gd name="csX171" fmla="*/ 217584 w 264009"/>
                <a:gd name="csY171" fmla="*/ 101241 h 264009"/>
                <a:gd name="csX172" fmla="*/ 217584 w 264009"/>
                <a:gd name="csY172" fmla="*/ 97885 h 264009"/>
                <a:gd name="csX173" fmla="*/ 215906 w 264009"/>
                <a:gd name="csY173" fmla="*/ 96207 h 264009"/>
                <a:gd name="csX174" fmla="*/ 214228 w 264009"/>
                <a:gd name="csY174" fmla="*/ 96207 h 264009"/>
                <a:gd name="csX175" fmla="*/ 214228 w 264009"/>
                <a:gd name="csY175" fmla="*/ 94529 h 264009"/>
                <a:gd name="csX176" fmla="*/ 211991 w 264009"/>
                <a:gd name="csY176" fmla="*/ 94529 h 264009"/>
                <a:gd name="csX177" fmla="*/ 211991 w 264009"/>
                <a:gd name="csY177" fmla="*/ 90614 h 264009"/>
                <a:gd name="csX178" fmla="*/ 208635 w 264009"/>
                <a:gd name="csY178" fmla="*/ 90614 h 264009"/>
                <a:gd name="csX179" fmla="*/ 208635 w 264009"/>
                <a:gd name="csY179" fmla="*/ 88936 h 264009"/>
                <a:gd name="csX180" fmla="*/ 206957 w 264009"/>
                <a:gd name="csY180" fmla="*/ 88936 h 264009"/>
                <a:gd name="csX181" fmla="*/ 206957 w 264009"/>
                <a:gd name="csY181" fmla="*/ 87258 h 264009"/>
                <a:gd name="csX182" fmla="*/ 205279 w 264009"/>
                <a:gd name="csY182" fmla="*/ 87258 h 264009"/>
                <a:gd name="csX183" fmla="*/ 205279 w 264009"/>
                <a:gd name="csY183" fmla="*/ 83901 h 264009"/>
                <a:gd name="csX184" fmla="*/ 203041 w 264009"/>
                <a:gd name="csY184" fmla="*/ 83901 h 264009"/>
                <a:gd name="csX185" fmla="*/ 203041 w 264009"/>
                <a:gd name="csY185" fmla="*/ 72715 h 264009"/>
                <a:gd name="csX186" fmla="*/ 201363 w 264009"/>
                <a:gd name="csY186" fmla="*/ 72715 h 264009"/>
                <a:gd name="csX187" fmla="*/ 201363 w 264009"/>
                <a:gd name="csY187" fmla="*/ 71037 h 264009"/>
                <a:gd name="csX188" fmla="*/ 199685 w 264009"/>
                <a:gd name="csY188" fmla="*/ 71037 h 264009"/>
                <a:gd name="csX189" fmla="*/ 199685 w 264009"/>
                <a:gd name="csY189" fmla="*/ 67681 h 264009"/>
                <a:gd name="csX190" fmla="*/ 198007 w 264009"/>
                <a:gd name="csY190" fmla="*/ 67681 h 264009"/>
                <a:gd name="csX191" fmla="*/ 196329 w 264009"/>
                <a:gd name="csY191" fmla="*/ 66003 h 264009"/>
                <a:gd name="csX192" fmla="*/ 194092 w 264009"/>
                <a:gd name="csY192" fmla="*/ 66003 h 264009"/>
                <a:gd name="csX193" fmla="*/ 194092 w 264009"/>
                <a:gd name="csY193" fmla="*/ 60409 h 264009"/>
                <a:gd name="csX194" fmla="*/ 192414 w 264009"/>
                <a:gd name="csY194" fmla="*/ 60409 h 264009"/>
                <a:gd name="csX195" fmla="*/ 192414 w 264009"/>
                <a:gd name="csY195" fmla="*/ 57053 h 264009"/>
                <a:gd name="csX196" fmla="*/ 190736 w 264009"/>
                <a:gd name="csY196" fmla="*/ 57053 h 264009"/>
                <a:gd name="csX197" fmla="*/ 190736 w 264009"/>
                <a:gd name="csY197" fmla="*/ 51460 h 264009"/>
                <a:gd name="csX198" fmla="*/ 189058 w 264009"/>
                <a:gd name="csY198" fmla="*/ 51460 h 264009"/>
                <a:gd name="csX199" fmla="*/ 189058 w 264009"/>
                <a:gd name="csY199" fmla="*/ 49782 h 264009"/>
                <a:gd name="csX200" fmla="*/ 185702 w 264009"/>
                <a:gd name="csY200" fmla="*/ 49782 h 264009"/>
                <a:gd name="csX201" fmla="*/ 185702 w 264009"/>
                <a:gd name="csY201" fmla="*/ 51460 h 264009"/>
                <a:gd name="csX202" fmla="*/ 183464 w 264009"/>
                <a:gd name="csY202" fmla="*/ 51460 h 264009"/>
                <a:gd name="csX203" fmla="*/ 183464 w 264009"/>
                <a:gd name="csY203" fmla="*/ 53138 h 264009"/>
                <a:gd name="csX204" fmla="*/ 181786 w 264009"/>
                <a:gd name="csY204" fmla="*/ 53138 h 264009"/>
                <a:gd name="csX205" fmla="*/ 181786 w 264009"/>
                <a:gd name="csY205" fmla="*/ 57053 h 264009"/>
                <a:gd name="csX206" fmla="*/ 183464 w 264009"/>
                <a:gd name="csY206" fmla="*/ 57053 h 264009"/>
                <a:gd name="csX207" fmla="*/ 183464 w 264009"/>
                <a:gd name="csY207" fmla="*/ 58731 h 264009"/>
                <a:gd name="csX208" fmla="*/ 185702 w 264009"/>
                <a:gd name="csY208" fmla="*/ 58731 h 264009"/>
                <a:gd name="csX209" fmla="*/ 185702 w 264009"/>
                <a:gd name="csY209" fmla="*/ 60409 h 264009"/>
                <a:gd name="csX210" fmla="*/ 187380 w 264009"/>
                <a:gd name="csY210" fmla="*/ 60409 h 264009"/>
                <a:gd name="csX211" fmla="*/ 187380 w 264009"/>
                <a:gd name="csY211" fmla="*/ 62087 h 264009"/>
                <a:gd name="csX212" fmla="*/ 189058 w 264009"/>
                <a:gd name="csY212" fmla="*/ 62087 h 264009"/>
                <a:gd name="csX213" fmla="*/ 189058 w 264009"/>
                <a:gd name="csY213" fmla="*/ 74952 h 264009"/>
                <a:gd name="csX214" fmla="*/ 190736 w 264009"/>
                <a:gd name="csY214" fmla="*/ 74952 h 264009"/>
                <a:gd name="csX215" fmla="*/ 190736 w 264009"/>
                <a:gd name="csY215" fmla="*/ 76630 h 264009"/>
                <a:gd name="csX216" fmla="*/ 192414 w 264009"/>
                <a:gd name="csY216" fmla="*/ 76630 h 264009"/>
                <a:gd name="csX217" fmla="*/ 192414 w 264009"/>
                <a:gd name="csY217" fmla="*/ 78308 h 264009"/>
                <a:gd name="csX218" fmla="*/ 194092 w 264009"/>
                <a:gd name="csY218" fmla="*/ 78308 h 264009"/>
                <a:gd name="csX219" fmla="*/ 194092 w 264009"/>
                <a:gd name="csY219" fmla="*/ 83901 h 264009"/>
                <a:gd name="csX220" fmla="*/ 196329 w 264009"/>
                <a:gd name="csY220" fmla="*/ 83901 h 264009"/>
                <a:gd name="csX221" fmla="*/ 196329 w 264009"/>
                <a:gd name="csY221" fmla="*/ 85580 h 264009"/>
                <a:gd name="csX222" fmla="*/ 198007 w 264009"/>
                <a:gd name="csY222" fmla="*/ 85580 h 264009"/>
                <a:gd name="csX223" fmla="*/ 198007 w 264009"/>
                <a:gd name="csY223" fmla="*/ 87258 h 264009"/>
                <a:gd name="csX224" fmla="*/ 199685 w 264009"/>
                <a:gd name="csY224" fmla="*/ 87258 h 264009"/>
                <a:gd name="csX225" fmla="*/ 199685 w 264009"/>
                <a:gd name="csY225" fmla="*/ 90614 h 264009"/>
                <a:gd name="csX226" fmla="*/ 201363 w 264009"/>
                <a:gd name="csY226" fmla="*/ 90614 h 264009"/>
                <a:gd name="csX227" fmla="*/ 201363 w 264009"/>
                <a:gd name="csY227" fmla="*/ 92851 h 264009"/>
                <a:gd name="csX228" fmla="*/ 203041 w 264009"/>
                <a:gd name="csY228" fmla="*/ 92851 h 264009"/>
                <a:gd name="csX229" fmla="*/ 203041 w 264009"/>
                <a:gd name="csY229" fmla="*/ 96207 h 264009"/>
                <a:gd name="csX230" fmla="*/ 205279 w 264009"/>
                <a:gd name="csY230" fmla="*/ 96207 h 264009"/>
                <a:gd name="csX231" fmla="*/ 206957 w 264009"/>
                <a:gd name="csY231" fmla="*/ 97885 h 264009"/>
                <a:gd name="csX232" fmla="*/ 208635 w 264009"/>
                <a:gd name="csY232" fmla="*/ 97885 h 264009"/>
                <a:gd name="csX233" fmla="*/ 208635 w 264009"/>
                <a:gd name="csY233" fmla="*/ 99563 h 264009"/>
                <a:gd name="csX234" fmla="*/ 210313 w 264009"/>
                <a:gd name="csY234" fmla="*/ 99563 h 264009"/>
                <a:gd name="csX235" fmla="*/ 210313 w 264009"/>
                <a:gd name="csY235" fmla="*/ 101241 h 264009"/>
                <a:gd name="csX236" fmla="*/ 211991 w 264009"/>
                <a:gd name="csY236" fmla="*/ 103478 h 264009"/>
                <a:gd name="csX237" fmla="*/ 210313 w 264009"/>
                <a:gd name="csY237" fmla="*/ 105157 h 264009"/>
                <a:gd name="csX238" fmla="*/ 210313 w 264009"/>
                <a:gd name="csY238" fmla="*/ 105157 h 264009"/>
                <a:gd name="csX239" fmla="*/ 210313 w 264009"/>
                <a:gd name="csY239" fmla="*/ 110191 h 264009"/>
                <a:gd name="csX240" fmla="*/ 211991 w 264009"/>
                <a:gd name="csY240" fmla="*/ 110191 h 264009"/>
                <a:gd name="csX241" fmla="*/ 211991 w 264009"/>
                <a:gd name="csY241" fmla="*/ 114106 h 264009"/>
                <a:gd name="csX242" fmla="*/ 214228 w 264009"/>
                <a:gd name="csY242" fmla="*/ 114106 h 264009"/>
                <a:gd name="csX243" fmla="*/ 214228 w 264009"/>
                <a:gd name="csY243" fmla="*/ 115784 h 264009"/>
                <a:gd name="csX244" fmla="*/ 215906 w 264009"/>
                <a:gd name="csY244" fmla="*/ 115784 h 264009"/>
                <a:gd name="csX245" fmla="*/ 215906 w 264009"/>
                <a:gd name="csY245" fmla="*/ 119140 h 264009"/>
                <a:gd name="csX246" fmla="*/ 217584 w 264009"/>
                <a:gd name="csY246" fmla="*/ 119140 h 264009"/>
                <a:gd name="csX247" fmla="*/ 217584 w 264009"/>
                <a:gd name="csY247" fmla="*/ 124734 h 264009"/>
                <a:gd name="csX248" fmla="*/ 219262 w 264009"/>
                <a:gd name="csY248" fmla="*/ 124734 h 264009"/>
                <a:gd name="csX249" fmla="*/ 219262 w 264009"/>
                <a:gd name="csY249" fmla="*/ 126411 h 264009"/>
                <a:gd name="csX250" fmla="*/ 220940 w 264009"/>
                <a:gd name="csY250" fmla="*/ 126411 h 264009"/>
                <a:gd name="csX251" fmla="*/ 219262 w 264009"/>
                <a:gd name="csY251" fmla="*/ 126411 h 264009"/>
                <a:gd name="csX252" fmla="*/ 220940 w 264009"/>
                <a:gd name="csY252" fmla="*/ 126411 h 264009"/>
                <a:gd name="csX253" fmla="*/ 220940 w 264009"/>
                <a:gd name="csY253" fmla="*/ 137039 h 264009"/>
                <a:gd name="csX254" fmla="*/ 222618 w 264009"/>
                <a:gd name="csY254" fmla="*/ 137039 h 264009"/>
                <a:gd name="csX255" fmla="*/ 222618 w 264009"/>
                <a:gd name="csY255" fmla="*/ 140954 h 264009"/>
                <a:gd name="csX256" fmla="*/ 224856 w 264009"/>
                <a:gd name="csY256" fmla="*/ 140954 h 264009"/>
                <a:gd name="csX257" fmla="*/ 224856 w 264009"/>
                <a:gd name="csY257" fmla="*/ 144311 h 264009"/>
                <a:gd name="csX258" fmla="*/ 226534 w 264009"/>
                <a:gd name="csY258" fmla="*/ 144311 h 264009"/>
                <a:gd name="csX259" fmla="*/ 226534 w 264009"/>
                <a:gd name="csY259" fmla="*/ 145988 h 264009"/>
                <a:gd name="csX260" fmla="*/ 228212 w 264009"/>
                <a:gd name="csY260" fmla="*/ 145988 h 264009"/>
                <a:gd name="csX261" fmla="*/ 228212 w 264009"/>
                <a:gd name="csY261" fmla="*/ 151582 h 264009"/>
                <a:gd name="csX262" fmla="*/ 229890 w 264009"/>
                <a:gd name="csY262" fmla="*/ 151582 h 264009"/>
                <a:gd name="csX263" fmla="*/ 229890 w 264009"/>
                <a:gd name="csY263" fmla="*/ 154938 h 264009"/>
                <a:gd name="csX264" fmla="*/ 231568 w 264009"/>
                <a:gd name="csY264" fmla="*/ 154938 h 264009"/>
                <a:gd name="csX265" fmla="*/ 231568 w 264009"/>
                <a:gd name="csY265" fmla="*/ 156616 h 264009"/>
                <a:gd name="csX266" fmla="*/ 233805 w 264009"/>
                <a:gd name="csY266" fmla="*/ 156616 h 264009"/>
                <a:gd name="csX267" fmla="*/ 233805 w 264009"/>
                <a:gd name="csY267" fmla="*/ 160531 h 264009"/>
                <a:gd name="csX268" fmla="*/ 235483 w 264009"/>
                <a:gd name="csY268" fmla="*/ 160531 h 264009"/>
                <a:gd name="csX269" fmla="*/ 235483 w 264009"/>
                <a:gd name="csY269" fmla="*/ 163888 h 264009"/>
                <a:gd name="csX270" fmla="*/ 237161 w 264009"/>
                <a:gd name="csY270" fmla="*/ 163888 h 264009"/>
                <a:gd name="csX271" fmla="*/ 237161 w 264009"/>
                <a:gd name="csY271" fmla="*/ 165565 h 264009"/>
                <a:gd name="csX272" fmla="*/ 238839 w 264009"/>
                <a:gd name="csY272" fmla="*/ 165565 h 264009"/>
                <a:gd name="csX273" fmla="*/ 238839 w 264009"/>
                <a:gd name="csY273" fmla="*/ 169481 h 264009"/>
                <a:gd name="csX274" fmla="*/ 240517 w 264009"/>
                <a:gd name="csY274" fmla="*/ 169481 h 264009"/>
                <a:gd name="csX275" fmla="*/ 238839 w 264009"/>
                <a:gd name="csY275" fmla="*/ 171159 h 264009"/>
                <a:gd name="csX276" fmla="*/ 240517 w 264009"/>
                <a:gd name="csY276" fmla="*/ 171159 h 264009"/>
                <a:gd name="csX277" fmla="*/ 240517 w 264009"/>
                <a:gd name="csY277" fmla="*/ 174515 h 264009"/>
                <a:gd name="csX278" fmla="*/ 242755 w 264009"/>
                <a:gd name="csY278" fmla="*/ 174515 h 264009"/>
                <a:gd name="csX279" fmla="*/ 242755 w 264009"/>
                <a:gd name="csY279" fmla="*/ 178430 h 264009"/>
                <a:gd name="csX280" fmla="*/ 244433 w 264009"/>
                <a:gd name="csY280" fmla="*/ 178430 h 264009"/>
                <a:gd name="csX281" fmla="*/ 244433 w 264009"/>
                <a:gd name="csY281" fmla="*/ 181786 h 264009"/>
                <a:gd name="csX282" fmla="*/ 246111 w 264009"/>
                <a:gd name="csY282" fmla="*/ 181786 h 264009"/>
                <a:gd name="csX283" fmla="*/ 246111 w 264009"/>
                <a:gd name="csY283" fmla="*/ 185142 h 264009"/>
                <a:gd name="csX284" fmla="*/ 247789 w 264009"/>
                <a:gd name="csY284" fmla="*/ 185142 h 264009"/>
                <a:gd name="csX285" fmla="*/ 247789 w 264009"/>
                <a:gd name="csY285" fmla="*/ 190736 h 264009"/>
                <a:gd name="csX286" fmla="*/ 249467 w 264009"/>
                <a:gd name="csY286" fmla="*/ 190736 h 264009"/>
                <a:gd name="csX287" fmla="*/ 249467 w 264009"/>
                <a:gd name="csY287" fmla="*/ 192414 h 264009"/>
                <a:gd name="csX288" fmla="*/ 251145 w 264009"/>
                <a:gd name="csY288" fmla="*/ 192414 h 264009"/>
                <a:gd name="csX289" fmla="*/ 251145 w 264009"/>
                <a:gd name="csY289" fmla="*/ 195770 h 264009"/>
                <a:gd name="csX290" fmla="*/ 253382 w 264009"/>
                <a:gd name="csY290" fmla="*/ 195770 h 264009"/>
                <a:gd name="csX291" fmla="*/ 253382 w 264009"/>
                <a:gd name="csY291" fmla="*/ 198007 h 264009"/>
                <a:gd name="csX292" fmla="*/ 255060 w 264009"/>
                <a:gd name="csY292" fmla="*/ 198007 h 264009"/>
                <a:gd name="csX293" fmla="*/ 256738 w 264009"/>
                <a:gd name="csY293" fmla="*/ 199685 h 264009"/>
                <a:gd name="csX294" fmla="*/ 256738 w 264009"/>
                <a:gd name="csY294" fmla="*/ 203042 h 264009"/>
                <a:gd name="csX295" fmla="*/ 260094 w 264009"/>
                <a:gd name="csY295" fmla="*/ 203042 h 264009"/>
                <a:gd name="csX296" fmla="*/ 260094 w 264009"/>
                <a:gd name="csY296" fmla="*/ 204719 h 264009"/>
                <a:gd name="csX297" fmla="*/ 264010 w 264009"/>
                <a:gd name="csY297" fmla="*/ 204719 h 264009"/>
                <a:gd name="csX298" fmla="*/ 264010 w 264009"/>
                <a:gd name="csY298" fmla="*/ 208635 h 264009"/>
                <a:gd name="csX299" fmla="*/ 260094 w 264009"/>
                <a:gd name="csY299" fmla="*/ 208635 h 264009"/>
                <a:gd name="csX300" fmla="*/ 258416 w 264009"/>
                <a:gd name="csY300" fmla="*/ 206957 h 264009"/>
                <a:gd name="csX301" fmla="*/ 258416 w 264009"/>
                <a:gd name="csY301" fmla="*/ 208635 h 264009"/>
                <a:gd name="csX302" fmla="*/ 258416 w 264009"/>
                <a:gd name="csY302" fmla="*/ 208635 h 264009"/>
                <a:gd name="csX303" fmla="*/ 258416 w 264009"/>
                <a:gd name="csY303" fmla="*/ 210313 h 264009"/>
                <a:gd name="csX304" fmla="*/ 256738 w 264009"/>
                <a:gd name="csY304" fmla="*/ 210313 h 264009"/>
                <a:gd name="csX305" fmla="*/ 256738 w 264009"/>
                <a:gd name="csY305" fmla="*/ 211991 h 264009"/>
                <a:gd name="csX306" fmla="*/ 258416 w 264009"/>
                <a:gd name="csY306" fmla="*/ 211991 h 264009"/>
                <a:gd name="csX307" fmla="*/ 258416 w 264009"/>
                <a:gd name="csY307" fmla="*/ 226534 h 264009"/>
                <a:gd name="csX308" fmla="*/ 260094 w 264009"/>
                <a:gd name="csY308" fmla="*/ 226534 h 264009"/>
                <a:gd name="csX309" fmla="*/ 260094 w 264009"/>
                <a:gd name="csY309" fmla="*/ 228212 h 264009"/>
                <a:gd name="csX310" fmla="*/ 258416 w 264009"/>
                <a:gd name="csY310" fmla="*/ 229890 h 264009"/>
                <a:gd name="csX311" fmla="*/ 256738 w 264009"/>
                <a:gd name="csY311" fmla="*/ 233246 h 264009"/>
                <a:gd name="csX312" fmla="*/ 251145 w 264009"/>
                <a:gd name="csY312" fmla="*/ 237161 h 264009"/>
                <a:gd name="csX313" fmla="*/ 247789 w 264009"/>
                <a:gd name="csY313" fmla="*/ 235483 h 264009"/>
                <a:gd name="csX314" fmla="*/ 244433 w 264009"/>
                <a:gd name="csY314" fmla="*/ 235483 h 264009"/>
                <a:gd name="csX315" fmla="*/ 242755 w 264009"/>
                <a:gd name="csY315" fmla="*/ 238839 h 264009"/>
                <a:gd name="csX316" fmla="*/ 238839 w 264009"/>
                <a:gd name="csY316" fmla="*/ 249467 h 264009"/>
                <a:gd name="csX317" fmla="*/ 233805 w 264009"/>
                <a:gd name="csY317" fmla="*/ 251145 h 264009"/>
                <a:gd name="csX318" fmla="*/ 229890 w 264009"/>
                <a:gd name="csY318" fmla="*/ 251145 h 264009"/>
                <a:gd name="csX319" fmla="*/ 224856 w 264009"/>
                <a:gd name="csY319" fmla="*/ 252823 h 264009"/>
                <a:gd name="csX320" fmla="*/ 222618 w 264009"/>
                <a:gd name="csY320" fmla="*/ 258416 h 264009"/>
                <a:gd name="csX321" fmla="*/ 222618 w 264009"/>
                <a:gd name="csY321" fmla="*/ 264010 h 264009"/>
                <a:gd name="csX322" fmla="*/ 210313 w 264009"/>
                <a:gd name="csY322" fmla="*/ 264010 h 2640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</a:cxnLst>
              <a:rect l="l" t="t" r="r" b="b"/>
              <a:pathLst>
                <a:path w="264009" h="264009">
                  <a:moveTo>
                    <a:pt x="210313" y="264010"/>
                  </a:moveTo>
                  <a:lnTo>
                    <a:pt x="205279" y="258416"/>
                  </a:lnTo>
                  <a:lnTo>
                    <a:pt x="160531" y="258416"/>
                  </a:lnTo>
                  <a:lnTo>
                    <a:pt x="160531" y="255060"/>
                  </a:lnTo>
                  <a:lnTo>
                    <a:pt x="162209" y="255060"/>
                  </a:lnTo>
                  <a:lnTo>
                    <a:pt x="162209" y="251145"/>
                  </a:lnTo>
                  <a:lnTo>
                    <a:pt x="160531" y="252823"/>
                  </a:lnTo>
                  <a:lnTo>
                    <a:pt x="158853" y="252823"/>
                  </a:lnTo>
                  <a:lnTo>
                    <a:pt x="157175" y="255060"/>
                  </a:lnTo>
                  <a:lnTo>
                    <a:pt x="157175" y="258416"/>
                  </a:lnTo>
                  <a:lnTo>
                    <a:pt x="7271" y="258416"/>
                  </a:lnTo>
                  <a:lnTo>
                    <a:pt x="7271" y="64324"/>
                  </a:lnTo>
                  <a:lnTo>
                    <a:pt x="5593" y="62087"/>
                  </a:lnTo>
                  <a:lnTo>
                    <a:pt x="5593" y="60409"/>
                  </a:lnTo>
                  <a:lnTo>
                    <a:pt x="3356" y="58731"/>
                  </a:lnTo>
                  <a:lnTo>
                    <a:pt x="3356" y="55375"/>
                  </a:lnTo>
                  <a:lnTo>
                    <a:pt x="5593" y="55375"/>
                  </a:lnTo>
                  <a:lnTo>
                    <a:pt x="3356" y="51460"/>
                  </a:lnTo>
                  <a:lnTo>
                    <a:pt x="3356" y="48104"/>
                  </a:lnTo>
                  <a:lnTo>
                    <a:pt x="1678" y="46426"/>
                  </a:lnTo>
                  <a:lnTo>
                    <a:pt x="1678" y="42510"/>
                  </a:lnTo>
                  <a:lnTo>
                    <a:pt x="0" y="40832"/>
                  </a:lnTo>
                  <a:lnTo>
                    <a:pt x="0" y="39154"/>
                  </a:lnTo>
                  <a:lnTo>
                    <a:pt x="1678" y="37476"/>
                  </a:lnTo>
                  <a:lnTo>
                    <a:pt x="1678" y="35798"/>
                  </a:lnTo>
                  <a:lnTo>
                    <a:pt x="3356" y="35798"/>
                  </a:lnTo>
                  <a:lnTo>
                    <a:pt x="3356" y="31883"/>
                  </a:lnTo>
                  <a:lnTo>
                    <a:pt x="5593" y="31883"/>
                  </a:lnTo>
                  <a:lnTo>
                    <a:pt x="7271" y="30205"/>
                  </a:lnTo>
                  <a:lnTo>
                    <a:pt x="7271" y="17899"/>
                  </a:lnTo>
                  <a:lnTo>
                    <a:pt x="5593" y="17899"/>
                  </a:lnTo>
                  <a:lnTo>
                    <a:pt x="5593" y="13984"/>
                  </a:lnTo>
                  <a:lnTo>
                    <a:pt x="3356" y="13984"/>
                  </a:lnTo>
                  <a:lnTo>
                    <a:pt x="3356" y="5034"/>
                  </a:lnTo>
                  <a:lnTo>
                    <a:pt x="5593" y="5034"/>
                  </a:lnTo>
                  <a:lnTo>
                    <a:pt x="7271" y="3356"/>
                  </a:lnTo>
                  <a:lnTo>
                    <a:pt x="7271" y="1678"/>
                  </a:lnTo>
                  <a:lnTo>
                    <a:pt x="8949" y="1678"/>
                  </a:lnTo>
                  <a:lnTo>
                    <a:pt x="8949" y="0"/>
                  </a:lnTo>
                  <a:lnTo>
                    <a:pt x="12306" y="0"/>
                  </a:lnTo>
                  <a:lnTo>
                    <a:pt x="12306" y="1678"/>
                  </a:lnTo>
                  <a:lnTo>
                    <a:pt x="12306" y="1678"/>
                  </a:lnTo>
                  <a:lnTo>
                    <a:pt x="12306" y="3356"/>
                  </a:lnTo>
                  <a:lnTo>
                    <a:pt x="19577" y="3356"/>
                  </a:lnTo>
                  <a:lnTo>
                    <a:pt x="19577" y="1678"/>
                  </a:lnTo>
                  <a:lnTo>
                    <a:pt x="25170" y="1678"/>
                  </a:lnTo>
                  <a:lnTo>
                    <a:pt x="25170" y="0"/>
                  </a:lnTo>
                  <a:lnTo>
                    <a:pt x="31883" y="0"/>
                  </a:lnTo>
                  <a:lnTo>
                    <a:pt x="34120" y="1678"/>
                  </a:lnTo>
                  <a:lnTo>
                    <a:pt x="39154" y="1678"/>
                  </a:lnTo>
                  <a:lnTo>
                    <a:pt x="39154" y="3356"/>
                  </a:lnTo>
                  <a:lnTo>
                    <a:pt x="49782" y="3356"/>
                  </a:lnTo>
                  <a:lnTo>
                    <a:pt x="51460" y="5034"/>
                  </a:lnTo>
                  <a:lnTo>
                    <a:pt x="57053" y="5034"/>
                  </a:lnTo>
                  <a:lnTo>
                    <a:pt x="57053" y="7272"/>
                  </a:lnTo>
                  <a:lnTo>
                    <a:pt x="60409" y="7272"/>
                  </a:lnTo>
                  <a:lnTo>
                    <a:pt x="58731" y="7272"/>
                  </a:lnTo>
                  <a:lnTo>
                    <a:pt x="62646" y="7272"/>
                  </a:lnTo>
                  <a:lnTo>
                    <a:pt x="62646" y="8950"/>
                  </a:lnTo>
                  <a:lnTo>
                    <a:pt x="64324" y="8950"/>
                  </a:lnTo>
                  <a:lnTo>
                    <a:pt x="64324" y="10628"/>
                  </a:lnTo>
                  <a:lnTo>
                    <a:pt x="66002" y="10628"/>
                  </a:lnTo>
                  <a:lnTo>
                    <a:pt x="66002" y="12306"/>
                  </a:lnTo>
                  <a:lnTo>
                    <a:pt x="76630" y="12306"/>
                  </a:lnTo>
                  <a:lnTo>
                    <a:pt x="76630" y="13984"/>
                  </a:lnTo>
                  <a:lnTo>
                    <a:pt x="91173" y="13984"/>
                  </a:lnTo>
                  <a:lnTo>
                    <a:pt x="91173" y="15662"/>
                  </a:lnTo>
                  <a:lnTo>
                    <a:pt x="92851" y="15662"/>
                  </a:lnTo>
                  <a:lnTo>
                    <a:pt x="92851" y="17899"/>
                  </a:lnTo>
                  <a:lnTo>
                    <a:pt x="97885" y="17899"/>
                  </a:lnTo>
                  <a:lnTo>
                    <a:pt x="97885" y="19577"/>
                  </a:lnTo>
                  <a:lnTo>
                    <a:pt x="100122" y="19577"/>
                  </a:lnTo>
                  <a:lnTo>
                    <a:pt x="101800" y="21255"/>
                  </a:lnTo>
                  <a:lnTo>
                    <a:pt x="110750" y="21255"/>
                  </a:lnTo>
                  <a:lnTo>
                    <a:pt x="112428" y="19577"/>
                  </a:lnTo>
                  <a:lnTo>
                    <a:pt x="114106" y="19577"/>
                  </a:lnTo>
                  <a:lnTo>
                    <a:pt x="115784" y="17899"/>
                  </a:lnTo>
                  <a:lnTo>
                    <a:pt x="117462" y="17899"/>
                  </a:lnTo>
                  <a:lnTo>
                    <a:pt x="117462" y="15662"/>
                  </a:lnTo>
                  <a:lnTo>
                    <a:pt x="119699" y="15662"/>
                  </a:lnTo>
                  <a:lnTo>
                    <a:pt x="119699" y="13984"/>
                  </a:lnTo>
                  <a:lnTo>
                    <a:pt x="123055" y="13984"/>
                  </a:lnTo>
                  <a:lnTo>
                    <a:pt x="123055" y="12306"/>
                  </a:lnTo>
                  <a:lnTo>
                    <a:pt x="124733" y="12306"/>
                  </a:lnTo>
                  <a:lnTo>
                    <a:pt x="124733" y="10628"/>
                  </a:lnTo>
                  <a:lnTo>
                    <a:pt x="126411" y="10628"/>
                  </a:lnTo>
                  <a:lnTo>
                    <a:pt x="126411" y="8950"/>
                  </a:lnTo>
                  <a:lnTo>
                    <a:pt x="133683" y="8950"/>
                  </a:lnTo>
                  <a:lnTo>
                    <a:pt x="133683" y="5034"/>
                  </a:lnTo>
                  <a:lnTo>
                    <a:pt x="135361" y="5034"/>
                  </a:lnTo>
                  <a:lnTo>
                    <a:pt x="135361" y="3356"/>
                  </a:lnTo>
                  <a:lnTo>
                    <a:pt x="144310" y="3356"/>
                  </a:lnTo>
                  <a:lnTo>
                    <a:pt x="144310" y="1678"/>
                  </a:lnTo>
                  <a:lnTo>
                    <a:pt x="151582" y="1678"/>
                  </a:lnTo>
                  <a:lnTo>
                    <a:pt x="151582" y="0"/>
                  </a:lnTo>
                  <a:lnTo>
                    <a:pt x="153260" y="0"/>
                  </a:lnTo>
                  <a:lnTo>
                    <a:pt x="153260" y="1678"/>
                  </a:lnTo>
                  <a:lnTo>
                    <a:pt x="158853" y="1678"/>
                  </a:lnTo>
                  <a:lnTo>
                    <a:pt x="158853" y="3356"/>
                  </a:lnTo>
                  <a:lnTo>
                    <a:pt x="163887" y="3356"/>
                  </a:lnTo>
                  <a:lnTo>
                    <a:pt x="163887" y="5034"/>
                  </a:lnTo>
                  <a:lnTo>
                    <a:pt x="165565" y="3356"/>
                  </a:lnTo>
                  <a:lnTo>
                    <a:pt x="169481" y="3356"/>
                  </a:lnTo>
                  <a:lnTo>
                    <a:pt x="171159" y="1678"/>
                  </a:lnTo>
                  <a:lnTo>
                    <a:pt x="172837" y="1678"/>
                  </a:lnTo>
                  <a:lnTo>
                    <a:pt x="172837" y="3356"/>
                  </a:lnTo>
                  <a:lnTo>
                    <a:pt x="174515" y="3356"/>
                  </a:lnTo>
                  <a:lnTo>
                    <a:pt x="174515" y="7272"/>
                  </a:lnTo>
                  <a:lnTo>
                    <a:pt x="176752" y="7272"/>
                  </a:lnTo>
                  <a:lnTo>
                    <a:pt x="176752" y="8950"/>
                  </a:lnTo>
                  <a:lnTo>
                    <a:pt x="181786" y="8950"/>
                  </a:lnTo>
                  <a:lnTo>
                    <a:pt x="181786" y="10628"/>
                  </a:lnTo>
                  <a:lnTo>
                    <a:pt x="183464" y="10628"/>
                  </a:lnTo>
                  <a:lnTo>
                    <a:pt x="183464" y="12306"/>
                  </a:lnTo>
                  <a:lnTo>
                    <a:pt x="185702" y="12306"/>
                  </a:lnTo>
                  <a:lnTo>
                    <a:pt x="185702" y="13984"/>
                  </a:lnTo>
                  <a:lnTo>
                    <a:pt x="187380" y="13984"/>
                  </a:lnTo>
                  <a:lnTo>
                    <a:pt x="187380" y="15662"/>
                  </a:lnTo>
                  <a:lnTo>
                    <a:pt x="192414" y="15662"/>
                  </a:lnTo>
                  <a:lnTo>
                    <a:pt x="192414" y="13984"/>
                  </a:lnTo>
                  <a:lnTo>
                    <a:pt x="196329" y="13984"/>
                  </a:lnTo>
                  <a:lnTo>
                    <a:pt x="198007" y="12306"/>
                  </a:lnTo>
                  <a:lnTo>
                    <a:pt x="199685" y="12306"/>
                  </a:lnTo>
                  <a:lnTo>
                    <a:pt x="199685" y="10628"/>
                  </a:lnTo>
                  <a:lnTo>
                    <a:pt x="203041" y="10628"/>
                  </a:lnTo>
                  <a:lnTo>
                    <a:pt x="205279" y="12306"/>
                  </a:lnTo>
                  <a:lnTo>
                    <a:pt x="208635" y="12306"/>
                  </a:lnTo>
                  <a:lnTo>
                    <a:pt x="208635" y="13984"/>
                  </a:lnTo>
                  <a:lnTo>
                    <a:pt x="217584" y="13984"/>
                  </a:lnTo>
                  <a:lnTo>
                    <a:pt x="217584" y="12306"/>
                  </a:lnTo>
                  <a:lnTo>
                    <a:pt x="222618" y="12306"/>
                  </a:lnTo>
                  <a:lnTo>
                    <a:pt x="222618" y="10628"/>
                  </a:lnTo>
                  <a:lnTo>
                    <a:pt x="224856" y="10628"/>
                  </a:lnTo>
                  <a:lnTo>
                    <a:pt x="224856" y="8950"/>
                  </a:lnTo>
                  <a:lnTo>
                    <a:pt x="228212" y="8950"/>
                  </a:lnTo>
                  <a:lnTo>
                    <a:pt x="229890" y="15662"/>
                  </a:lnTo>
                  <a:lnTo>
                    <a:pt x="231568" y="21255"/>
                  </a:lnTo>
                  <a:lnTo>
                    <a:pt x="233805" y="24611"/>
                  </a:lnTo>
                  <a:lnTo>
                    <a:pt x="233805" y="30205"/>
                  </a:lnTo>
                  <a:lnTo>
                    <a:pt x="235483" y="31883"/>
                  </a:lnTo>
                  <a:lnTo>
                    <a:pt x="235483" y="33561"/>
                  </a:lnTo>
                  <a:lnTo>
                    <a:pt x="237161" y="35798"/>
                  </a:lnTo>
                  <a:lnTo>
                    <a:pt x="238839" y="39154"/>
                  </a:lnTo>
                  <a:lnTo>
                    <a:pt x="240517" y="44188"/>
                  </a:lnTo>
                  <a:lnTo>
                    <a:pt x="240517" y="49782"/>
                  </a:lnTo>
                  <a:lnTo>
                    <a:pt x="242755" y="51460"/>
                  </a:lnTo>
                  <a:lnTo>
                    <a:pt x="242755" y="60409"/>
                  </a:lnTo>
                  <a:lnTo>
                    <a:pt x="240517" y="60409"/>
                  </a:lnTo>
                  <a:lnTo>
                    <a:pt x="240517" y="66003"/>
                  </a:lnTo>
                  <a:lnTo>
                    <a:pt x="238839" y="66003"/>
                  </a:lnTo>
                  <a:lnTo>
                    <a:pt x="238839" y="72715"/>
                  </a:lnTo>
                  <a:lnTo>
                    <a:pt x="237161" y="72715"/>
                  </a:lnTo>
                  <a:lnTo>
                    <a:pt x="237161" y="79986"/>
                  </a:lnTo>
                  <a:lnTo>
                    <a:pt x="235483" y="79986"/>
                  </a:lnTo>
                  <a:lnTo>
                    <a:pt x="235483" y="83901"/>
                  </a:lnTo>
                  <a:lnTo>
                    <a:pt x="233805" y="85580"/>
                  </a:lnTo>
                  <a:lnTo>
                    <a:pt x="233805" y="90614"/>
                  </a:lnTo>
                  <a:lnTo>
                    <a:pt x="231568" y="90614"/>
                  </a:lnTo>
                  <a:lnTo>
                    <a:pt x="231568" y="94529"/>
                  </a:lnTo>
                  <a:lnTo>
                    <a:pt x="233805" y="94529"/>
                  </a:lnTo>
                  <a:lnTo>
                    <a:pt x="233805" y="99563"/>
                  </a:lnTo>
                  <a:lnTo>
                    <a:pt x="231568" y="99563"/>
                  </a:lnTo>
                  <a:lnTo>
                    <a:pt x="231568" y="101241"/>
                  </a:lnTo>
                  <a:lnTo>
                    <a:pt x="229890" y="101241"/>
                  </a:lnTo>
                  <a:lnTo>
                    <a:pt x="229890" y="103478"/>
                  </a:lnTo>
                  <a:lnTo>
                    <a:pt x="228212" y="103478"/>
                  </a:lnTo>
                  <a:lnTo>
                    <a:pt x="228212" y="105157"/>
                  </a:lnTo>
                  <a:lnTo>
                    <a:pt x="222618" y="105157"/>
                  </a:lnTo>
                  <a:lnTo>
                    <a:pt x="222618" y="103478"/>
                  </a:lnTo>
                  <a:lnTo>
                    <a:pt x="220940" y="103478"/>
                  </a:lnTo>
                  <a:lnTo>
                    <a:pt x="220940" y="101241"/>
                  </a:lnTo>
                  <a:lnTo>
                    <a:pt x="217584" y="101241"/>
                  </a:lnTo>
                  <a:lnTo>
                    <a:pt x="217584" y="97885"/>
                  </a:lnTo>
                  <a:lnTo>
                    <a:pt x="215906" y="96207"/>
                  </a:lnTo>
                  <a:lnTo>
                    <a:pt x="214228" y="96207"/>
                  </a:lnTo>
                  <a:lnTo>
                    <a:pt x="214228" y="94529"/>
                  </a:lnTo>
                  <a:lnTo>
                    <a:pt x="211991" y="94529"/>
                  </a:lnTo>
                  <a:lnTo>
                    <a:pt x="211991" y="90614"/>
                  </a:lnTo>
                  <a:lnTo>
                    <a:pt x="208635" y="90614"/>
                  </a:lnTo>
                  <a:lnTo>
                    <a:pt x="208635" y="88936"/>
                  </a:lnTo>
                  <a:lnTo>
                    <a:pt x="206957" y="88936"/>
                  </a:lnTo>
                  <a:lnTo>
                    <a:pt x="206957" y="87258"/>
                  </a:lnTo>
                  <a:lnTo>
                    <a:pt x="205279" y="87258"/>
                  </a:lnTo>
                  <a:lnTo>
                    <a:pt x="205279" y="83901"/>
                  </a:lnTo>
                  <a:lnTo>
                    <a:pt x="203041" y="83901"/>
                  </a:lnTo>
                  <a:lnTo>
                    <a:pt x="203041" y="72715"/>
                  </a:lnTo>
                  <a:lnTo>
                    <a:pt x="201363" y="72715"/>
                  </a:lnTo>
                  <a:lnTo>
                    <a:pt x="201363" y="71037"/>
                  </a:lnTo>
                  <a:lnTo>
                    <a:pt x="199685" y="71037"/>
                  </a:lnTo>
                  <a:lnTo>
                    <a:pt x="199685" y="67681"/>
                  </a:lnTo>
                  <a:lnTo>
                    <a:pt x="198007" y="67681"/>
                  </a:lnTo>
                  <a:lnTo>
                    <a:pt x="196329" y="66003"/>
                  </a:lnTo>
                  <a:lnTo>
                    <a:pt x="194092" y="66003"/>
                  </a:lnTo>
                  <a:lnTo>
                    <a:pt x="194092" y="60409"/>
                  </a:lnTo>
                  <a:lnTo>
                    <a:pt x="192414" y="60409"/>
                  </a:lnTo>
                  <a:lnTo>
                    <a:pt x="192414" y="57053"/>
                  </a:lnTo>
                  <a:lnTo>
                    <a:pt x="190736" y="57053"/>
                  </a:lnTo>
                  <a:lnTo>
                    <a:pt x="190736" y="51460"/>
                  </a:lnTo>
                  <a:lnTo>
                    <a:pt x="189058" y="51460"/>
                  </a:lnTo>
                  <a:lnTo>
                    <a:pt x="189058" y="49782"/>
                  </a:lnTo>
                  <a:lnTo>
                    <a:pt x="185702" y="49782"/>
                  </a:lnTo>
                  <a:lnTo>
                    <a:pt x="185702" y="51460"/>
                  </a:lnTo>
                  <a:lnTo>
                    <a:pt x="183464" y="51460"/>
                  </a:lnTo>
                  <a:lnTo>
                    <a:pt x="183464" y="53138"/>
                  </a:lnTo>
                  <a:lnTo>
                    <a:pt x="181786" y="53138"/>
                  </a:lnTo>
                  <a:lnTo>
                    <a:pt x="181786" y="57053"/>
                  </a:lnTo>
                  <a:lnTo>
                    <a:pt x="183464" y="57053"/>
                  </a:lnTo>
                  <a:lnTo>
                    <a:pt x="183464" y="58731"/>
                  </a:lnTo>
                  <a:lnTo>
                    <a:pt x="185702" y="58731"/>
                  </a:lnTo>
                  <a:lnTo>
                    <a:pt x="185702" y="60409"/>
                  </a:lnTo>
                  <a:lnTo>
                    <a:pt x="187380" y="60409"/>
                  </a:lnTo>
                  <a:lnTo>
                    <a:pt x="187380" y="62087"/>
                  </a:lnTo>
                  <a:lnTo>
                    <a:pt x="189058" y="62087"/>
                  </a:lnTo>
                  <a:lnTo>
                    <a:pt x="189058" y="74952"/>
                  </a:lnTo>
                  <a:lnTo>
                    <a:pt x="190736" y="74952"/>
                  </a:lnTo>
                  <a:lnTo>
                    <a:pt x="190736" y="76630"/>
                  </a:lnTo>
                  <a:lnTo>
                    <a:pt x="192414" y="76630"/>
                  </a:lnTo>
                  <a:lnTo>
                    <a:pt x="192414" y="78308"/>
                  </a:lnTo>
                  <a:lnTo>
                    <a:pt x="194092" y="78308"/>
                  </a:lnTo>
                  <a:lnTo>
                    <a:pt x="194092" y="83901"/>
                  </a:lnTo>
                  <a:lnTo>
                    <a:pt x="196329" y="83901"/>
                  </a:lnTo>
                  <a:lnTo>
                    <a:pt x="196329" y="85580"/>
                  </a:lnTo>
                  <a:lnTo>
                    <a:pt x="198007" y="85580"/>
                  </a:lnTo>
                  <a:lnTo>
                    <a:pt x="198007" y="87258"/>
                  </a:lnTo>
                  <a:lnTo>
                    <a:pt x="199685" y="87258"/>
                  </a:lnTo>
                  <a:lnTo>
                    <a:pt x="199685" y="90614"/>
                  </a:lnTo>
                  <a:lnTo>
                    <a:pt x="201363" y="90614"/>
                  </a:lnTo>
                  <a:lnTo>
                    <a:pt x="201363" y="92851"/>
                  </a:lnTo>
                  <a:lnTo>
                    <a:pt x="203041" y="92851"/>
                  </a:lnTo>
                  <a:lnTo>
                    <a:pt x="203041" y="96207"/>
                  </a:lnTo>
                  <a:lnTo>
                    <a:pt x="205279" y="96207"/>
                  </a:lnTo>
                  <a:lnTo>
                    <a:pt x="206957" y="97885"/>
                  </a:lnTo>
                  <a:lnTo>
                    <a:pt x="208635" y="97885"/>
                  </a:lnTo>
                  <a:lnTo>
                    <a:pt x="208635" y="99563"/>
                  </a:lnTo>
                  <a:lnTo>
                    <a:pt x="210313" y="99563"/>
                  </a:lnTo>
                  <a:lnTo>
                    <a:pt x="210313" y="101241"/>
                  </a:lnTo>
                  <a:lnTo>
                    <a:pt x="211991" y="103478"/>
                  </a:lnTo>
                  <a:lnTo>
                    <a:pt x="210313" y="105157"/>
                  </a:lnTo>
                  <a:lnTo>
                    <a:pt x="210313" y="105157"/>
                  </a:lnTo>
                  <a:lnTo>
                    <a:pt x="210313" y="110191"/>
                  </a:lnTo>
                  <a:lnTo>
                    <a:pt x="211991" y="110191"/>
                  </a:lnTo>
                  <a:lnTo>
                    <a:pt x="211991" y="114106"/>
                  </a:lnTo>
                  <a:lnTo>
                    <a:pt x="214228" y="114106"/>
                  </a:lnTo>
                  <a:lnTo>
                    <a:pt x="214228" y="115784"/>
                  </a:lnTo>
                  <a:lnTo>
                    <a:pt x="215906" y="115784"/>
                  </a:lnTo>
                  <a:lnTo>
                    <a:pt x="215906" y="119140"/>
                  </a:lnTo>
                  <a:lnTo>
                    <a:pt x="217584" y="119140"/>
                  </a:lnTo>
                  <a:lnTo>
                    <a:pt x="217584" y="124734"/>
                  </a:lnTo>
                  <a:lnTo>
                    <a:pt x="219262" y="124734"/>
                  </a:lnTo>
                  <a:lnTo>
                    <a:pt x="219262" y="126411"/>
                  </a:lnTo>
                  <a:lnTo>
                    <a:pt x="220940" y="126411"/>
                  </a:lnTo>
                  <a:lnTo>
                    <a:pt x="219262" y="126411"/>
                  </a:lnTo>
                  <a:lnTo>
                    <a:pt x="220940" y="126411"/>
                  </a:lnTo>
                  <a:lnTo>
                    <a:pt x="220940" y="137039"/>
                  </a:lnTo>
                  <a:lnTo>
                    <a:pt x="222618" y="137039"/>
                  </a:lnTo>
                  <a:lnTo>
                    <a:pt x="222618" y="140954"/>
                  </a:lnTo>
                  <a:lnTo>
                    <a:pt x="224856" y="140954"/>
                  </a:lnTo>
                  <a:lnTo>
                    <a:pt x="224856" y="144311"/>
                  </a:lnTo>
                  <a:lnTo>
                    <a:pt x="226534" y="144311"/>
                  </a:lnTo>
                  <a:lnTo>
                    <a:pt x="226534" y="145988"/>
                  </a:lnTo>
                  <a:lnTo>
                    <a:pt x="228212" y="145988"/>
                  </a:lnTo>
                  <a:lnTo>
                    <a:pt x="228212" y="151582"/>
                  </a:lnTo>
                  <a:lnTo>
                    <a:pt x="229890" y="151582"/>
                  </a:lnTo>
                  <a:lnTo>
                    <a:pt x="229890" y="154938"/>
                  </a:lnTo>
                  <a:lnTo>
                    <a:pt x="231568" y="154938"/>
                  </a:lnTo>
                  <a:lnTo>
                    <a:pt x="231568" y="156616"/>
                  </a:lnTo>
                  <a:lnTo>
                    <a:pt x="233805" y="156616"/>
                  </a:lnTo>
                  <a:lnTo>
                    <a:pt x="233805" y="160531"/>
                  </a:lnTo>
                  <a:lnTo>
                    <a:pt x="235483" y="160531"/>
                  </a:lnTo>
                  <a:lnTo>
                    <a:pt x="235483" y="163888"/>
                  </a:lnTo>
                  <a:lnTo>
                    <a:pt x="237161" y="163888"/>
                  </a:lnTo>
                  <a:lnTo>
                    <a:pt x="237161" y="165565"/>
                  </a:lnTo>
                  <a:lnTo>
                    <a:pt x="238839" y="165565"/>
                  </a:lnTo>
                  <a:lnTo>
                    <a:pt x="238839" y="169481"/>
                  </a:lnTo>
                  <a:lnTo>
                    <a:pt x="240517" y="169481"/>
                  </a:lnTo>
                  <a:lnTo>
                    <a:pt x="238839" y="171159"/>
                  </a:lnTo>
                  <a:lnTo>
                    <a:pt x="240517" y="171159"/>
                  </a:lnTo>
                  <a:lnTo>
                    <a:pt x="240517" y="174515"/>
                  </a:lnTo>
                  <a:lnTo>
                    <a:pt x="242755" y="174515"/>
                  </a:lnTo>
                  <a:lnTo>
                    <a:pt x="242755" y="178430"/>
                  </a:lnTo>
                  <a:lnTo>
                    <a:pt x="244433" y="178430"/>
                  </a:lnTo>
                  <a:lnTo>
                    <a:pt x="244433" y="181786"/>
                  </a:lnTo>
                  <a:lnTo>
                    <a:pt x="246111" y="181786"/>
                  </a:lnTo>
                  <a:lnTo>
                    <a:pt x="246111" y="185142"/>
                  </a:lnTo>
                  <a:lnTo>
                    <a:pt x="247789" y="185142"/>
                  </a:lnTo>
                  <a:lnTo>
                    <a:pt x="247789" y="190736"/>
                  </a:lnTo>
                  <a:lnTo>
                    <a:pt x="249467" y="190736"/>
                  </a:lnTo>
                  <a:lnTo>
                    <a:pt x="249467" y="192414"/>
                  </a:lnTo>
                  <a:lnTo>
                    <a:pt x="251145" y="192414"/>
                  </a:lnTo>
                  <a:lnTo>
                    <a:pt x="251145" y="195770"/>
                  </a:lnTo>
                  <a:lnTo>
                    <a:pt x="253382" y="195770"/>
                  </a:lnTo>
                  <a:lnTo>
                    <a:pt x="253382" y="198007"/>
                  </a:lnTo>
                  <a:lnTo>
                    <a:pt x="255060" y="198007"/>
                  </a:lnTo>
                  <a:lnTo>
                    <a:pt x="256738" y="199685"/>
                  </a:lnTo>
                  <a:lnTo>
                    <a:pt x="256738" y="203042"/>
                  </a:lnTo>
                  <a:lnTo>
                    <a:pt x="260094" y="203042"/>
                  </a:lnTo>
                  <a:lnTo>
                    <a:pt x="260094" y="204719"/>
                  </a:lnTo>
                  <a:lnTo>
                    <a:pt x="264010" y="204719"/>
                  </a:lnTo>
                  <a:lnTo>
                    <a:pt x="264010" y="208635"/>
                  </a:lnTo>
                  <a:lnTo>
                    <a:pt x="260094" y="208635"/>
                  </a:lnTo>
                  <a:lnTo>
                    <a:pt x="258416" y="206957"/>
                  </a:lnTo>
                  <a:lnTo>
                    <a:pt x="258416" y="208635"/>
                  </a:lnTo>
                  <a:lnTo>
                    <a:pt x="258416" y="208635"/>
                  </a:lnTo>
                  <a:lnTo>
                    <a:pt x="258416" y="210313"/>
                  </a:lnTo>
                  <a:lnTo>
                    <a:pt x="256738" y="210313"/>
                  </a:lnTo>
                  <a:lnTo>
                    <a:pt x="256738" y="211991"/>
                  </a:lnTo>
                  <a:lnTo>
                    <a:pt x="258416" y="211991"/>
                  </a:lnTo>
                  <a:lnTo>
                    <a:pt x="258416" y="226534"/>
                  </a:lnTo>
                  <a:lnTo>
                    <a:pt x="260094" y="226534"/>
                  </a:lnTo>
                  <a:lnTo>
                    <a:pt x="260094" y="228212"/>
                  </a:lnTo>
                  <a:lnTo>
                    <a:pt x="258416" y="229890"/>
                  </a:lnTo>
                  <a:lnTo>
                    <a:pt x="256738" y="233246"/>
                  </a:lnTo>
                  <a:lnTo>
                    <a:pt x="251145" y="237161"/>
                  </a:lnTo>
                  <a:lnTo>
                    <a:pt x="247789" y="235483"/>
                  </a:lnTo>
                  <a:lnTo>
                    <a:pt x="244433" y="235483"/>
                  </a:lnTo>
                  <a:lnTo>
                    <a:pt x="242755" y="238839"/>
                  </a:lnTo>
                  <a:lnTo>
                    <a:pt x="238839" y="249467"/>
                  </a:lnTo>
                  <a:lnTo>
                    <a:pt x="233805" y="251145"/>
                  </a:lnTo>
                  <a:lnTo>
                    <a:pt x="229890" y="251145"/>
                  </a:lnTo>
                  <a:lnTo>
                    <a:pt x="224856" y="252823"/>
                  </a:lnTo>
                  <a:lnTo>
                    <a:pt x="222618" y="258416"/>
                  </a:lnTo>
                  <a:lnTo>
                    <a:pt x="222618" y="264010"/>
                  </a:lnTo>
                  <a:lnTo>
                    <a:pt x="210313" y="26401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7F2B3E9-9ACC-0352-EF0F-7D93E7A6FEFC}"/>
                </a:ext>
              </a:extLst>
            </p:cNvPr>
            <p:cNvSpPr/>
            <p:nvPr/>
          </p:nvSpPr>
          <p:spPr>
            <a:xfrm>
              <a:off x="2451353" y="3922840"/>
              <a:ext cx="57052" cy="31882"/>
            </a:xfrm>
            <a:custGeom>
              <a:avLst/>
              <a:gdLst>
                <a:gd name="csX0" fmla="*/ 40832 w 57052"/>
                <a:gd name="csY0" fmla="*/ 31883 h 31882"/>
                <a:gd name="csX1" fmla="*/ 40832 w 57052"/>
                <a:gd name="csY1" fmla="*/ 30205 h 31882"/>
                <a:gd name="csX2" fmla="*/ 37476 w 57052"/>
                <a:gd name="csY2" fmla="*/ 30205 h 31882"/>
                <a:gd name="csX3" fmla="*/ 37476 w 57052"/>
                <a:gd name="csY3" fmla="*/ 28527 h 31882"/>
                <a:gd name="csX4" fmla="*/ 33561 w 57052"/>
                <a:gd name="csY4" fmla="*/ 28527 h 31882"/>
                <a:gd name="csX5" fmla="*/ 33561 w 57052"/>
                <a:gd name="csY5" fmla="*/ 30205 h 31882"/>
                <a:gd name="csX6" fmla="*/ 30204 w 57052"/>
                <a:gd name="csY6" fmla="*/ 30205 h 31882"/>
                <a:gd name="csX7" fmla="*/ 30204 w 57052"/>
                <a:gd name="csY7" fmla="*/ 28527 h 31882"/>
                <a:gd name="csX8" fmla="*/ 26848 w 57052"/>
                <a:gd name="csY8" fmla="*/ 28527 h 31882"/>
                <a:gd name="csX9" fmla="*/ 24611 w 57052"/>
                <a:gd name="csY9" fmla="*/ 26848 h 31882"/>
                <a:gd name="csX10" fmla="*/ 22933 w 57052"/>
                <a:gd name="csY10" fmla="*/ 24611 h 31882"/>
                <a:gd name="csX11" fmla="*/ 19577 w 57052"/>
                <a:gd name="csY11" fmla="*/ 24611 h 31882"/>
                <a:gd name="csX12" fmla="*/ 19577 w 57052"/>
                <a:gd name="csY12" fmla="*/ 22933 h 31882"/>
                <a:gd name="csX13" fmla="*/ 7271 w 57052"/>
                <a:gd name="csY13" fmla="*/ 22933 h 31882"/>
                <a:gd name="csX14" fmla="*/ 7271 w 57052"/>
                <a:gd name="csY14" fmla="*/ 19577 h 31882"/>
                <a:gd name="csX15" fmla="*/ 1678 w 57052"/>
                <a:gd name="csY15" fmla="*/ 19577 h 31882"/>
                <a:gd name="csX16" fmla="*/ 1678 w 57052"/>
                <a:gd name="csY16" fmla="*/ 17899 h 31882"/>
                <a:gd name="csX17" fmla="*/ 0 w 57052"/>
                <a:gd name="csY17" fmla="*/ 17899 h 31882"/>
                <a:gd name="csX18" fmla="*/ 0 w 57052"/>
                <a:gd name="csY18" fmla="*/ 13984 h 31882"/>
                <a:gd name="csX19" fmla="*/ 1678 w 57052"/>
                <a:gd name="csY19" fmla="*/ 13984 h 31882"/>
                <a:gd name="csX20" fmla="*/ 1678 w 57052"/>
                <a:gd name="csY20" fmla="*/ 12306 h 31882"/>
                <a:gd name="csX21" fmla="*/ 5034 w 57052"/>
                <a:gd name="csY21" fmla="*/ 12306 h 31882"/>
                <a:gd name="csX22" fmla="*/ 5034 w 57052"/>
                <a:gd name="csY22" fmla="*/ 10628 h 31882"/>
                <a:gd name="csX23" fmla="*/ 8949 w 57052"/>
                <a:gd name="csY23" fmla="*/ 10628 h 31882"/>
                <a:gd name="csX24" fmla="*/ 8949 w 57052"/>
                <a:gd name="csY24" fmla="*/ 8950 h 31882"/>
                <a:gd name="csX25" fmla="*/ 10627 w 57052"/>
                <a:gd name="csY25" fmla="*/ 7271 h 31882"/>
                <a:gd name="csX26" fmla="*/ 12305 w 57052"/>
                <a:gd name="csY26" fmla="*/ 7271 h 31882"/>
                <a:gd name="csX27" fmla="*/ 12305 w 57052"/>
                <a:gd name="csY27" fmla="*/ 5034 h 31882"/>
                <a:gd name="csX28" fmla="*/ 12305 w 57052"/>
                <a:gd name="csY28" fmla="*/ 7271 h 31882"/>
                <a:gd name="csX29" fmla="*/ 12305 w 57052"/>
                <a:gd name="csY29" fmla="*/ 5034 h 31882"/>
                <a:gd name="csX30" fmla="*/ 13984 w 57052"/>
                <a:gd name="csY30" fmla="*/ 5034 h 31882"/>
                <a:gd name="csX31" fmla="*/ 13984 w 57052"/>
                <a:gd name="csY31" fmla="*/ 3356 h 31882"/>
                <a:gd name="csX32" fmla="*/ 12305 w 57052"/>
                <a:gd name="csY32" fmla="*/ 3356 h 31882"/>
                <a:gd name="csX33" fmla="*/ 12305 w 57052"/>
                <a:gd name="csY33" fmla="*/ 0 h 31882"/>
                <a:gd name="csX34" fmla="*/ 13984 w 57052"/>
                <a:gd name="csY34" fmla="*/ 0 h 31882"/>
                <a:gd name="csX35" fmla="*/ 13984 w 57052"/>
                <a:gd name="csY35" fmla="*/ 1678 h 31882"/>
                <a:gd name="csX36" fmla="*/ 16221 w 57052"/>
                <a:gd name="csY36" fmla="*/ 1678 h 31882"/>
                <a:gd name="csX37" fmla="*/ 16221 w 57052"/>
                <a:gd name="csY37" fmla="*/ 0 h 31882"/>
                <a:gd name="csX38" fmla="*/ 19577 w 57052"/>
                <a:gd name="csY38" fmla="*/ 0 h 31882"/>
                <a:gd name="csX39" fmla="*/ 19577 w 57052"/>
                <a:gd name="csY39" fmla="*/ 1678 h 31882"/>
                <a:gd name="csX40" fmla="*/ 24611 w 57052"/>
                <a:gd name="csY40" fmla="*/ 1678 h 31882"/>
                <a:gd name="csX41" fmla="*/ 24611 w 57052"/>
                <a:gd name="csY41" fmla="*/ 3356 h 31882"/>
                <a:gd name="csX42" fmla="*/ 26848 w 57052"/>
                <a:gd name="csY42" fmla="*/ 3356 h 31882"/>
                <a:gd name="csX43" fmla="*/ 26848 w 57052"/>
                <a:gd name="csY43" fmla="*/ 5034 h 31882"/>
                <a:gd name="csX44" fmla="*/ 28526 w 57052"/>
                <a:gd name="csY44" fmla="*/ 5034 h 31882"/>
                <a:gd name="csX45" fmla="*/ 28526 w 57052"/>
                <a:gd name="csY45" fmla="*/ 7271 h 31882"/>
                <a:gd name="csX46" fmla="*/ 30204 w 57052"/>
                <a:gd name="csY46" fmla="*/ 7271 h 31882"/>
                <a:gd name="csX47" fmla="*/ 30204 w 57052"/>
                <a:gd name="csY47" fmla="*/ 8950 h 31882"/>
                <a:gd name="csX48" fmla="*/ 33561 w 57052"/>
                <a:gd name="csY48" fmla="*/ 8950 h 31882"/>
                <a:gd name="csX49" fmla="*/ 33561 w 57052"/>
                <a:gd name="csY49" fmla="*/ 10628 h 31882"/>
                <a:gd name="csX50" fmla="*/ 37476 w 57052"/>
                <a:gd name="csY50" fmla="*/ 10628 h 31882"/>
                <a:gd name="csX51" fmla="*/ 37476 w 57052"/>
                <a:gd name="csY51" fmla="*/ 12306 h 31882"/>
                <a:gd name="csX52" fmla="*/ 39154 w 57052"/>
                <a:gd name="csY52" fmla="*/ 13984 h 31882"/>
                <a:gd name="csX53" fmla="*/ 42510 w 57052"/>
                <a:gd name="csY53" fmla="*/ 13984 h 31882"/>
                <a:gd name="csX54" fmla="*/ 42510 w 57052"/>
                <a:gd name="csY54" fmla="*/ 12306 h 31882"/>
                <a:gd name="csX55" fmla="*/ 46425 w 57052"/>
                <a:gd name="csY55" fmla="*/ 12306 h 31882"/>
                <a:gd name="csX56" fmla="*/ 48103 w 57052"/>
                <a:gd name="csY56" fmla="*/ 10628 h 31882"/>
                <a:gd name="csX57" fmla="*/ 48103 w 57052"/>
                <a:gd name="csY57" fmla="*/ 12306 h 31882"/>
                <a:gd name="csX58" fmla="*/ 49781 w 57052"/>
                <a:gd name="csY58" fmla="*/ 12306 h 31882"/>
                <a:gd name="csX59" fmla="*/ 49781 w 57052"/>
                <a:gd name="csY59" fmla="*/ 13984 h 31882"/>
                <a:gd name="csX60" fmla="*/ 55375 w 57052"/>
                <a:gd name="csY60" fmla="*/ 13984 h 31882"/>
                <a:gd name="csX61" fmla="*/ 57053 w 57052"/>
                <a:gd name="csY61" fmla="*/ 16221 h 31882"/>
                <a:gd name="csX62" fmla="*/ 57053 w 57052"/>
                <a:gd name="csY62" fmla="*/ 19577 h 31882"/>
                <a:gd name="csX63" fmla="*/ 55375 w 57052"/>
                <a:gd name="csY63" fmla="*/ 21255 h 31882"/>
                <a:gd name="csX64" fmla="*/ 55375 w 57052"/>
                <a:gd name="csY64" fmla="*/ 22933 h 31882"/>
                <a:gd name="csX65" fmla="*/ 57053 w 57052"/>
                <a:gd name="csY65" fmla="*/ 22933 h 31882"/>
                <a:gd name="csX66" fmla="*/ 57053 w 57052"/>
                <a:gd name="csY66" fmla="*/ 24611 h 31882"/>
                <a:gd name="csX67" fmla="*/ 53138 w 57052"/>
                <a:gd name="csY67" fmla="*/ 24611 h 31882"/>
                <a:gd name="csX68" fmla="*/ 53138 w 57052"/>
                <a:gd name="csY68" fmla="*/ 28527 h 31882"/>
                <a:gd name="csX69" fmla="*/ 55375 w 57052"/>
                <a:gd name="csY69" fmla="*/ 28527 h 31882"/>
                <a:gd name="csX70" fmla="*/ 55375 w 57052"/>
                <a:gd name="csY70" fmla="*/ 30205 h 31882"/>
                <a:gd name="csX71" fmla="*/ 53138 w 57052"/>
                <a:gd name="csY71" fmla="*/ 31883 h 31882"/>
                <a:gd name="csX72" fmla="*/ 42510 w 57052"/>
                <a:gd name="csY72" fmla="*/ 31883 h 31882"/>
                <a:gd name="csX73" fmla="*/ 42510 w 57052"/>
                <a:gd name="csY73" fmla="*/ 30205 h 31882"/>
                <a:gd name="csX74" fmla="*/ 40832 w 57052"/>
                <a:gd name="csY74" fmla="*/ 30205 h 31882"/>
                <a:gd name="csX75" fmla="*/ 40832 w 57052"/>
                <a:gd name="csY75" fmla="*/ 31883 h 31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7052" h="31882">
                  <a:moveTo>
                    <a:pt x="40832" y="31883"/>
                  </a:moveTo>
                  <a:lnTo>
                    <a:pt x="40832" y="30205"/>
                  </a:lnTo>
                  <a:lnTo>
                    <a:pt x="37476" y="30205"/>
                  </a:lnTo>
                  <a:lnTo>
                    <a:pt x="37476" y="28527"/>
                  </a:lnTo>
                  <a:lnTo>
                    <a:pt x="33561" y="28527"/>
                  </a:lnTo>
                  <a:lnTo>
                    <a:pt x="33561" y="30205"/>
                  </a:lnTo>
                  <a:lnTo>
                    <a:pt x="30204" y="30205"/>
                  </a:lnTo>
                  <a:lnTo>
                    <a:pt x="30204" y="28527"/>
                  </a:lnTo>
                  <a:lnTo>
                    <a:pt x="26848" y="28527"/>
                  </a:lnTo>
                  <a:lnTo>
                    <a:pt x="24611" y="26848"/>
                  </a:lnTo>
                  <a:lnTo>
                    <a:pt x="22933" y="24611"/>
                  </a:lnTo>
                  <a:lnTo>
                    <a:pt x="19577" y="24611"/>
                  </a:lnTo>
                  <a:lnTo>
                    <a:pt x="19577" y="22933"/>
                  </a:lnTo>
                  <a:lnTo>
                    <a:pt x="7271" y="22933"/>
                  </a:lnTo>
                  <a:lnTo>
                    <a:pt x="7271" y="19577"/>
                  </a:lnTo>
                  <a:lnTo>
                    <a:pt x="1678" y="19577"/>
                  </a:lnTo>
                  <a:lnTo>
                    <a:pt x="1678" y="17899"/>
                  </a:lnTo>
                  <a:lnTo>
                    <a:pt x="0" y="17899"/>
                  </a:lnTo>
                  <a:lnTo>
                    <a:pt x="0" y="13984"/>
                  </a:lnTo>
                  <a:lnTo>
                    <a:pt x="1678" y="13984"/>
                  </a:lnTo>
                  <a:lnTo>
                    <a:pt x="1678" y="12306"/>
                  </a:lnTo>
                  <a:lnTo>
                    <a:pt x="5034" y="12306"/>
                  </a:lnTo>
                  <a:lnTo>
                    <a:pt x="5034" y="10628"/>
                  </a:lnTo>
                  <a:lnTo>
                    <a:pt x="8949" y="10628"/>
                  </a:lnTo>
                  <a:lnTo>
                    <a:pt x="8949" y="8950"/>
                  </a:lnTo>
                  <a:lnTo>
                    <a:pt x="10627" y="7271"/>
                  </a:lnTo>
                  <a:lnTo>
                    <a:pt x="12305" y="7271"/>
                  </a:lnTo>
                  <a:lnTo>
                    <a:pt x="12305" y="5034"/>
                  </a:lnTo>
                  <a:lnTo>
                    <a:pt x="12305" y="7271"/>
                  </a:lnTo>
                  <a:lnTo>
                    <a:pt x="12305" y="5034"/>
                  </a:lnTo>
                  <a:lnTo>
                    <a:pt x="13984" y="5034"/>
                  </a:lnTo>
                  <a:lnTo>
                    <a:pt x="13984" y="3356"/>
                  </a:lnTo>
                  <a:lnTo>
                    <a:pt x="12305" y="3356"/>
                  </a:lnTo>
                  <a:lnTo>
                    <a:pt x="12305" y="0"/>
                  </a:lnTo>
                  <a:lnTo>
                    <a:pt x="13984" y="0"/>
                  </a:lnTo>
                  <a:lnTo>
                    <a:pt x="13984" y="1678"/>
                  </a:lnTo>
                  <a:lnTo>
                    <a:pt x="16221" y="1678"/>
                  </a:lnTo>
                  <a:lnTo>
                    <a:pt x="16221" y="0"/>
                  </a:lnTo>
                  <a:lnTo>
                    <a:pt x="19577" y="0"/>
                  </a:lnTo>
                  <a:lnTo>
                    <a:pt x="19577" y="1678"/>
                  </a:lnTo>
                  <a:lnTo>
                    <a:pt x="24611" y="1678"/>
                  </a:lnTo>
                  <a:lnTo>
                    <a:pt x="24611" y="3356"/>
                  </a:lnTo>
                  <a:lnTo>
                    <a:pt x="26848" y="3356"/>
                  </a:lnTo>
                  <a:lnTo>
                    <a:pt x="26848" y="5034"/>
                  </a:lnTo>
                  <a:lnTo>
                    <a:pt x="28526" y="5034"/>
                  </a:lnTo>
                  <a:lnTo>
                    <a:pt x="28526" y="7271"/>
                  </a:lnTo>
                  <a:lnTo>
                    <a:pt x="30204" y="7271"/>
                  </a:lnTo>
                  <a:lnTo>
                    <a:pt x="30204" y="8950"/>
                  </a:lnTo>
                  <a:lnTo>
                    <a:pt x="33561" y="8950"/>
                  </a:lnTo>
                  <a:lnTo>
                    <a:pt x="33561" y="10628"/>
                  </a:lnTo>
                  <a:lnTo>
                    <a:pt x="37476" y="10628"/>
                  </a:lnTo>
                  <a:lnTo>
                    <a:pt x="37476" y="12306"/>
                  </a:lnTo>
                  <a:lnTo>
                    <a:pt x="39154" y="13984"/>
                  </a:lnTo>
                  <a:lnTo>
                    <a:pt x="42510" y="13984"/>
                  </a:lnTo>
                  <a:lnTo>
                    <a:pt x="42510" y="12306"/>
                  </a:lnTo>
                  <a:lnTo>
                    <a:pt x="46425" y="12306"/>
                  </a:lnTo>
                  <a:lnTo>
                    <a:pt x="48103" y="10628"/>
                  </a:lnTo>
                  <a:lnTo>
                    <a:pt x="48103" y="12306"/>
                  </a:lnTo>
                  <a:lnTo>
                    <a:pt x="49781" y="12306"/>
                  </a:lnTo>
                  <a:lnTo>
                    <a:pt x="49781" y="13984"/>
                  </a:lnTo>
                  <a:lnTo>
                    <a:pt x="55375" y="13984"/>
                  </a:lnTo>
                  <a:lnTo>
                    <a:pt x="57053" y="16221"/>
                  </a:lnTo>
                  <a:lnTo>
                    <a:pt x="57053" y="19577"/>
                  </a:lnTo>
                  <a:lnTo>
                    <a:pt x="55375" y="21255"/>
                  </a:lnTo>
                  <a:lnTo>
                    <a:pt x="55375" y="22933"/>
                  </a:lnTo>
                  <a:lnTo>
                    <a:pt x="57053" y="22933"/>
                  </a:lnTo>
                  <a:lnTo>
                    <a:pt x="57053" y="24611"/>
                  </a:lnTo>
                  <a:lnTo>
                    <a:pt x="53138" y="24611"/>
                  </a:lnTo>
                  <a:lnTo>
                    <a:pt x="53138" y="28527"/>
                  </a:lnTo>
                  <a:lnTo>
                    <a:pt x="55375" y="28527"/>
                  </a:lnTo>
                  <a:lnTo>
                    <a:pt x="55375" y="30205"/>
                  </a:lnTo>
                  <a:lnTo>
                    <a:pt x="53138" y="31883"/>
                  </a:lnTo>
                  <a:lnTo>
                    <a:pt x="42510" y="31883"/>
                  </a:lnTo>
                  <a:lnTo>
                    <a:pt x="42510" y="30205"/>
                  </a:lnTo>
                  <a:lnTo>
                    <a:pt x="40832" y="30205"/>
                  </a:lnTo>
                  <a:lnTo>
                    <a:pt x="40832" y="3188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6B0CE3BE-AE6D-A584-54B2-469CCF5143F1}"/>
                </a:ext>
              </a:extLst>
            </p:cNvPr>
            <p:cNvSpPr/>
            <p:nvPr/>
          </p:nvSpPr>
          <p:spPr>
            <a:xfrm>
              <a:off x="4826322" y="4218732"/>
              <a:ext cx="45866" cy="30204"/>
            </a:xfrm>
            <a:custGeom>
              <a:avLst/>
              <a:gdLst>
                <a:gd name="csX0" fmla="*/ 12306 w 45866"/>
                <a:gd name="csY0" fmla="*/ 30204 h 30204"/>
                <a:gd name="csX1" fmla="*/ 6712 w 45866"/>
                <a:gd name="csY1" fmla="*/ 26848 h 30204"/>
                <a:gd name="csX2" fmla="*/ 3356 w 45866"/>
                <a:gd name="csY2" fmla="*/ 26848 h 30204"/>
                <a:gd name="csX3" fmla="*/ 3356 w 45866"/>
                <a:gd name="csY3" fmla="*/ 25170 h 30204"/>
                <a:gd name="csX4" fmla="*/ 1678 w 45866"/>
                <a:gd name="csY4" fmla="*/ 25170 h 30204"/>
                <a:gd name="csX5" fmla="*/ 1678 w 45866"/>
                <a:gd name="csY5" fmla="*/ 26848 h 30204"/>
                <a:gd name="csX6" fmla="*/ 0 w 45866"/>
                <a:gd name="csY6" fmla="*/ 26848 h 30204"/>
                <a:gd name="csX7" fmla="*/ 0 w 45866"/>
                <a:gd name="csY7" fmla="*/ 21255 h 30204"/>
                <a:gd name="csX8" fmla="*/ 1678 w 45866"/>
                <a:gd name="csY8" fmla="*/ 21255 h 30204"/>
                <a:gd name="csX9" fmla="*/ 1678 w 45866"/>
                <a:gd name="csY9" fmla="*/ 19577 h 30204"/>
                <a:gd name="csX10" fmla="*/ 3356 w 45866"/>
                <a:gd name="csY10" fmla="*/ 19577 h 30204"/>
                <a:gd name="csX11" fmla="*/ 3356 w 45866"/>
                <a:gd name="csY11" fmla="*/ 17899 h 30204"/>
                <a:gd name="csX12" fmla="*/ 5034 w 45866"/>
                <a:gd name="csY12" fmla="*/ 17899 h 30204"/>
                <a:gd name="csX13" fmla="*/ 5034 w 45866"/>
                <a:gd name="csY13" fmla="*/ 13984 h 30204"/>
                <a:gd name="csX14" fmla="*/ 5034 w 45866"/>
                <a:gd name="csY14" fmla="*/ 16221 h 30204"/>
                <a:gd name="csX15" fmla="*/ 5034 w 45866"/>
                <a:gd name="csY15" fmla="*/ 12306 h 30204"/>
                <a:gd name="csX16" fmla="*/ 6712 w 45866"/>
                <a:gd name="csY16" fmla="*/ 12306 h 30204"/>
                <a:gd name="csX17" fmla="*/ 6712 w 45866"/>
                <a:gd name="csY17" fmla="*/ 8949 h 30204"/>
                <a:gd name="csX18" fmla="*/ 8949 w 45866"/>
                <a:gd name="csY18" fmla="*/ 8949 h 30204"/>
                <a:gd name="csX19" fmla="*/ 8949 w 45866"/>
                <a:gd name="csY19" fmla="*/ 7271 h 30204"/>
                <a:gd name="csX20" fmla="*/ 10627 w 45866"/>
                <a:gd name="csY20" fmla="*/ 7271 h 30204"/>
                <a:gd name="csX21" fmla="*/ 10627 w 45866"/>
                <a:gd name="csY21" fmla="*/ 3356 h 30204"/>
                <a:gd name="csX22" fmla="*/ 8949 w 45866"/>
                <a:gd name="csY22" fmla="*/ 3356 h 30204"/>
                <a:gd name="csX23" fmla="*/ 8949 w 45866"/>
                <a:gd name="csY23" fmla="*/ 1678 h 30204"/>
                <a:gd name="csX24" fmla="*/ 10627 w 45866"/>
                <a:gd name="csY24" fmla="*/ 1678 h 30204"/>
                <a:gd name="csX25" fmla="*/ 10627 w 45866"/>
                <a:gd name="csY25" fmla="*/ 0 h 30204"/>
                <a:gd name="csX26" fmla="*/ 13984 w 45866"/>
                <a:gd name="csY26" fmla="*/ 0 h 30204"/>
                <a:gd name="csX27" fmla="*/ 13984 w 45866"/>
                <a:gd name="csY27" fmla="*/ 1678 h 30204"/>
                <a:gd name="csX28" fmla="*/ 45866 w 45866"/>
                <a:gd name="csY28" fmla="*/ 1678 h 30204"/>
                <a:gd name="csX29" fmla="*/ 45866 w 45866"/>
                <a:gd name="csY29" fmla="*/ 28526 h 30204"/>
                <a:gd name="csX30" fmla="*/ 13984 w 45866"/>
                <a:gd name="csY30" fmla="*/ 28526 h 30204"/>
                <a:gd name="csX31" fmla="*/ 13984 w 45866"/>
                <a:gd name="csY31" fmla="*/ 30204 h 30204"/>
                <a:gd name="csX32" fmla="*/ 12306 w 45866"/>
                <a:gd name="csY32" fmla="*/ 30204 h 3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45866" h="30204">
                  <a:moveTo>
                    <a:pt x="12306" y="30204"/>
                  </a:moveTo>
                  <a:lnTo>
                    <a:pt x="6712" y="26848"/>
                  </a:lnTo>
                  <a:lnTo>
                    <a:pt x="3356" y="26848"/>
                  </a:lnTo>
                  <a:lnTo>
                    <a:pt x="3356" y="25170"/>
                  </a:lnTo>
                  <a:lnTo>
                    <a:pt x="1678" y="25170"/>
                  </a:lnTo>
                  <a:lnTo>
                    <a:pt x="1678" y="26848"/>
                  </a:lnTo>
                  <a:lnTo>
                    <a:pt x="0" y="26848"/>
                  </a:lnTo>
                  <a:lnTo>
                    <a:pt x="0" y="21255"/>
                  </a:lnTo>
                  <a:lnTo>
                    <a:pt x="1678" y="21255"/>
                  </a:lnTo>
                  <a:lnTo>
                    <a:pt x="1678" y="19577"/>
                  </a:lnTo>
                  <a:lnTo>
                    <a:pt x="3356" y="19577"/>
                  </a:lnTo>
                  <a:lnTo>
                    <a:pt x="3356" y="17899"/>
                  </a:lnTo>
                  <a:lnTo>
                    <a:pt x="5034" y="17899"/>
                  </a:lnTo>
                  <a:lnTo>
                    <a:pt x="5034" y="13984"/>
                  </a:lnTo>
                  <a:lnTo>
                    <a:pt x="5034" y="16221"/>
                  </a:lnTo>
                  <a:lnTo>
                    <a:pt x="5034" y="12306"/>
                  </a:lnTo>
                  <a:lnTo>
                    <a:pt x="6712" y="12306"/>
                  </a:lnTo>
                  <a:lnTo>
                    <a:pt x="6712" y="8949"/>
                  </a:lnTo>
                  <a:lnTo>
                    <a:pt x="8949" y="8949"/>
                  </a:lnTo>
                  <a:lnTo>
                    <a:pt x="8949" y="7271"/>
                  </a:lnTo>
                  <a:lnTo>
                    <a:pt x="10627" y="7271"/>
                  </a:lnTo>
                  <a:lnTo>
                    <a:pt x="10627" y="3356"/>
                  </a:lnTo>
                  <a:lnTo>
                    <a:pt x="8949" y="3356"/>
                  </a:lnTo>
                  <a:lnTo>
                    <a:pt x="8949" y="1678"/>
                  </a:lnTo>
                  <a:lnTo>
                    <a:pt x="10627" y="1678"/>
                  </a:lnTo>
                  <a:lnTo>
                    <a:pt x="10627" y="0"/>
                  </a:lnTo>
                  <a:lnTo>
                    <a:pt x="13984" y="0"/>
                  </a:lnTo>
                  <a:lnTo>
                    <a:pt x="13984" y="1678"/>
                  </a:lnTo>
                  <a:lnTo>
                    <a:pt x="45866" y="1678"/>
                  </a:lnTo>
                  <a:lnTo>
                    <a:pt x="45866" y="28526"/>
                  </a:lnTo>
                  <a:lnTo>
                    <a:pt x="13984" y="28526"/>
                  </a:lnTo>
                  <a:lnTo>
                    <a:pt x="13984" y="30204"/>
                  </a:lnTo>
                  <a:lnTo>
                    <a:pt x="12306" y="302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A4B55C4-8637-CE42-E613-DF71A0113619}"/>
                </a:ext>
              </a:extLst>
            </p:cNvPr>
            <p:cNvSpPr/>
            <p:nvPr/>
          </p:nvSpPr>
          <p:spPr>
            <a:xfrm>
              <a:off x="5471244" y="3835583"/>
              <a:ext cx="158853" cy="138716"/>
            </a:xfrm>
            <a:custGeom>
              <a:avLst/>
              <a:gdLst>
                <a:gd name="csX0" fmla="*/ 149904 w 158853"/>
                <a:gd name="csY0" fmla="*/ 138717 h 138716"/>
                <a:gd name="csX1" fmla="*/ 148226 w 158853"/>
                <a:gd name="csY1" fmla="*/ 138717 h 138716"/>
                <a:gd name="csX2" fmla="*/ 146548 w 158853"/>
                <a:gd name="csY2" fmla="*/ 137039 h 138716"/>
                <a:gd name="csX3" fmla="*/ 146548 w 158853"/>
                <a:gd name="csY3" fmla="*/ 135361 h 138716"/>
                <a:gd name="csX4" fmla="*/ 142632 w 158853"/>
                <a:gd name="csY4" fmla="*/ 135361 h 138716"/>
                <a:gd name="csX5" fmla="*/ 140954 w 158853"/>
                <a:gd name="csY5" fmla="*/ 133683 h 138716"/>
                <a:gd name="csX6" fmla="*/ 139276 w 158853"/>
                <a:gd name="csY6" fmla="*/ 132005 h 138716"/>
                <a:gd name="csX7" fmla="*/ 139276 w 158853"/>
                <a:gd name="csY7" fmla="*/ 128089 h 138716"/>
                <a:gd name="csX8" fmla="*/ 134242 w 158853"/>
                <a:gd name="csY8" fmla="*/ 128089 h 138716"/>
                <a:gd name="csX9" fmla="*/ 134242 w 158853"/>
                <a:gd name="csY9" fmla="*/ 126411 h 138716"/>
                <a:gd name="csX10" fmla="*/ 132005 w 158853"/>
                <a:gd name="csY10" fmla="*/ 124733 h 138716"/>
                <a:gd name="csX11" fmla="*/ 132005 w 158853"/>
                <a:gd name="csY11" fmla="*/ 123055 h 138716"/>
                <a:gd name="csX12" fmla="*/ 130327 w 158853"/>
                <a:gd name="csY12" fmla="*/ 120818 h 138716"/>
                <a:gd name="csX13" fmla="*/ 128649 w 158853"/>
                <a:gd name="csY13" fmla="*/ 119140 h 138716"/>
                <a:gd name="csX14" fmla="*/ 126971 w 158853"/>
                <a:gd name="csY14" fmla="*/ 117462 h 138716"/>
                <a:gd name="csX15" fmla="*/ 126971 w 158853"/>
                <a:gd name="csY15" fmla="*/ 115784 h 138716"/>
                <a:gd name="csX16" fmla="*/ 125293 w 158853"/>
                <a:gd name="csY16" fmla="*/ 115784 h 138716"/>
                <a:gd name="csX17" fmla="*/ 125293 w 158853"/>
                <a:gd name="csY17" fmla="*/ 114106 h 138716"/>
                <a:gd name="csX18" fmla="*/ 121377 w 158853"/>
                <a:gd name="csY18" fmla="*/ 111869 h 138716"/>
                <a:gd name="csX19" fmla="*/ 119699 w 158853"/>
                <a:gd name="csY19" fmla="*/ 110191 h 138716"/>
                <a:gd name="csX20" fmla="*/ 116343 w 158853"/>
                <a:gd name="csY20" fmla="*/ 108512 h 138716"/>
                <a:gd name="csX21" fmla="*/ 116343 w 158853"/>
                <a:gd name="csY21" fmla="*/ 106834 h 138716"/>
                <a:gd name="csX22" fmla="*/ 114106 w 158853"/>
                <a:gd name="csY22" fmla="*/ 105156 h 138716"/>
                <a:gd name="csX23" fmla="*/ 112428 w 158853"/>
                <a:gd name="csY23" fmla="*/ 103478 h 138716"/>
                <a:gd name="csX24" fmla="*/ 110750 w 158853"/>
                <a:gd name="csY24" fmla="*/ 101241 h 138716"/>
                <a:gd name="csX25" fmla="*/ 109072 w 158853"/>
                <a:gd name="csY25" fmla="*/ 97885 h 138716"/>
                <a:gd name="csX26" fmla="*/ 109072 w 158853"/>
                <a:gd name="csY26" fmla="*/ 96207 h 138716"/>
                <a:gd name="csX27" fmla="*/ 105716 w 158853"/>
                <a:gd name="csY27" fmla="*/ 94529 h 138716"/>
                <a:gd name="csX28" fmla="*/ 101800 w 158853"/>
                <a:gd name="csY28" fmla="*/ 92292 h 138716"/>
                <a:gd name="csX29" fmla="*/ 98444 w 158853"/>
                <a:gd name="csY29" fmla="*/ 92292 h 138716"/>
                <a:gd name="csX30" fmla="*/ 96766 w 158853"/>
                <a:gd name="csY30" fmla="*/ 90614 h 138716"/>
                <a:gd name="csX31" fmla="*/ 96766 w 158853"/>
                <a:gd name="csY31" fmla="*/ 88935 h 138716"/>
                <a:gd name="csX32" fmla="*/ 91173 w 158853"/>
                <a:gd name="csY32" fmla="*/ 88935 h 138716"/>
                <a:gd name="csX33" fmla="*/ 89495 w 158853"/>
                <a:gd name="csY33" fmla="*/ 85579 h 138716"/>
                <a:gd name="csX34" fmla="*/ 85579 w 158853"/>
                <a:gd name="csY34" fmla="*/ 85579 h 138716"/>
                <a:gd name="csX35" fmla="*/ 85579 w 158853"/>
                <a:gd name="csY35" fmla="*/ 87257 h 138716"/>
                <a:gd name="csX36" fmla="*/ 80545 w 158853"/>
                <a:gd name="csY36" fmla="*/ 87257 h 138716"/>
                <a:gd name="csX37" fmla="*/ 80545 w 158853"/>
                <a:gd name="csY37" fmla="*/ 85579 h 138716"/>
                <a:gd name="csX38" fmla="*/ 78867 w 158853"/>
                <a:gd name="csY38" fmla="*/ 85579 h 138716"/>
                <a:gd name="csX39" fmla="*/ 78867 w 158853"/>
                <a:gd name="csY39" fmla="*/ 83342 h 138716"/>
                <a:gd name="csX40" fmla="*/ 74952 w 158853"/>
                <a:gd name="csY40" fmla="*/ 83342 h 138716"/>
                <a:gd name="csX41" fmla="*/ 74952 w 158853"/>
                <a:gd name="csY41" fmla="*/ 85579 h 138716"/>
                <a:gd name="csX42" fmla="*/ 69918 w 158853"/>
                <a:gd name="csY42" fmla="*/ 85579 h 138716"/>
                <a:gd name="csX43" fmla="*/ 69918 w 158853"/>
                <a:gd name="csY43" fmla="*/ 87257 h 138716"/>
                <a:gd name="csX44" fmla="*/ 68240 w 158853"/>
                <a:gd name="csY44" fmla="*/ 87257 h 138716"/>
                <a:gd name="csX45" fmla="*/ 68240 w 158853"/>
                <a:gd name="csY45" fmla="*/ 85579 h 138716"/>
                <a:gd name="csX46" fmla="*/ 66002 w 158853"/>
                <a:gd name="csY46" fmla="*/ 85579 h 138716"/>
                <a:gd name="csX47" fmla="*/ 66002 w 158853"/>
                <a:gd name="csY47" fmla="*/ 81664 h 138716"/>
                <a:gd name="csX48" fmla="*/ 62646 w 158853"/>
                <a:gd name="csY48" fmla="*/ 81664 h 138716"/>
                <a:gd name="csX49" fmla="*/ 62646 w 158853"/>
                <a:gd name="csY49" fmla="*/ 85579 h 138716"/>
                <a:gd name="csX50" fmla="*/ 59290 w 158853"/>
                <a:gd name="csY50" fmla="*/ 85579 h 138716"/>
                <a:gd name="csX51" fmla="*/ 57053 w 158853"/>
                <a:gd name="csY51" fmla="*/ 87257 h 138716"/>
                <a:gd name="csX52" fmla="*/ 46425 w 158853"/>
                <a:gd name="csY52" fmla="*/ 87257 h 138716"/>
                <a:gd name="csX53" fmla="*/ 46425 w 158853"/>
                <a:gd name="csY53" fmla="*/ 85579 h 138716"/>
                <a:gd name="csX54" fmla="*/ 44747 w 158853"/>
                <a:gd name="csY54" fmla="*/ 85579 h 138716"/>
                <a:gd name="csX55" fmla="*/ 44747 w 158853"/>
                <a:gd name="csY55" fmla="*/ 81664 h 138716"/>
                <a:gd name="csX56" fmla="*/ 39713 w 158853"/>
                <a:gd name="csY56" fmla="*/ 81664 h 138716"/>
                <a:gd name="csX57" fmla="*/ 39713 w 158853"/>
                <a:gd name="csY57" fmla="*/ 79986 h 138716"/>
                <a:gd name="csX58" fmla="*/ 37476 w 158853"/>
                <a:gd name="csY58" fmla="*/ 79986 h 138716"/>
                <a:gd name="csX59" fmla="*/ 37476 w 158853"/>
                <a:gd name="csY59" fmla="*/ 76630 h 138716"/>
                <a:gd name="csX60" fmla="*/ 35798 w 158853"/>
                <a:gd name="csY60" fmla="*/ 76630 h 138716"/>
                <a:gd name="csX61" fmla="*/ 34120 w 158853"/>
                <a:gd name="csY61" fmla="*/ 78308 h 138716"/>
                <a:gd name="csX62" fmla="*/ 26848 w 158853"/>
                <a:gd name="csY62" fmla="*/ 94529 h 138716"/>
                <a:gd name="csX63" fmla="*/ 25170 w 158853"/>
                <a:gd name="csY63" fmla="*/ 94529 h 138716"/>
                <a:gd name="csX64" fmla="*/ 25170 w 158853"/>
                <a:gd name="csY64" fmla="*/ 92292 h 138716"/>
                <a:gd name="csX65" fmla="*/ 23492 w 158853"/>
                <a:gd name="csY65" fmla="*/ 90614 h 138716"/>
                <a:gd name="csX66" fmla="*/ 23492 w 158853"/>
                <a:gd name="csY66" fmla="*/ 88935 h 138716"/>
                <a:gd name="csX67" fmla="*/ 21815 w 158853"/>
                <a:gd name="csY67" fmla="*/ 88935 h 138716"/>
                <a:gd name="csX68" fmla="*/ 21815 w 158853"/>
                <a:gd name="csY68" fmla="*/ 87257 h 138716"/>
                <a:gd name="csX69" fmla="*/ 16221 w 158853"/>
                <a:gd name="csY69" fmla="*/ 87257 h 138716"/>
                <a:gd name="csX70" fmla="*/ 16221 w 158853"/>
                <a:gd name="csY70" fmla="*/ 92292 h 138716"/>
                <a:gd name="csX71" fmla="*/ 12865 w 158853"/>
                <a:gd name="csY71" fmla="*/ 92292 h 138716"/>
                <a:gd name="csX72" fmla="*/ 12865 w 158853"/>
                <a:gd name="csY72" fmla="*/ 90614 h 138716"/>
                <a:gd name="csX73" fmla="*/ 3915 w 158853"/>
                <a:gd name="csY73" fmla="*/ 90614 h 138716"/>
                <a:gd name="csX74" fmla="*/ 3915 w 158853"/>
                <a:gd name="csY74" fmla="*/ 92292 h 138716"/>
                <a:gd name="csX75" fmla="*/ 3915 w 158853"/>
                <a:gd name="csY75" fmla="*/ 90614 h 138716"/>
                <a:gd name="csX76" fmla="*/ 3915 w 158853"/>
                <a:gd name="csY76" fmla="*/ 92292 h 138716"/>
                <a:gd name="csX77" fmla="*/ 2238 w 158853"/>
                <a:gd name="csY77" fmla="*/ 90614 h 138716"/>
                <a:gd name="csX78" fmla="*/ 2238 w 158853"/>
                <a:gd name="csY78" fmla="*/ 83342 h 138716"/>
                <a:gd name="csX79" fmla="*/ 0 w 158853"/>
                <a:gd name="csY79" fmla="*/ 71037 h 138716"/>
                <a:gd name="csX80" fmla="*/ 0 w 158853"/>
                <a:gd name="csY80" fmla="*/ 69358 h 138716"/>
                <a:gd name="csX81" fmla="*/ 2238 w 158853"/>
                <a:gd name="csY81" fmla="*/ 69358 h 138716"/>
                <a:gd name="csX82" fmla="*/ 2238 w 158853"/>
                <a:gd name="csY82" fmla="*/ 67680 h 138716"/>
                <a:gd name="csX83" fmla="*/ 3915 w 158853"/>
                <a:gd name="csY83" fmla="*/ 66002 h 138716"/>
                <a:gd name="csX84" fmla="*/ 3915 w 158853"/>
                <a:gd name="csY84" fmla="*/ 63765 h 138716"/>
                <a:gd name="csX85" fmla="*/ 5593 w 158853"/>
                <a:gd name="csY85" fmla="*/ 62087 h 138716"/>
                <a:gd name="csX86" fmla="*/ 3915 w 158853"/>
                <a:gd name="csY86" fmla="*/ 62087 h 138716"/>
                <a:gd name="csX87" fmla="*/ 5593 w 158853"/>
                <a:gd name="csY87" fmla="*/ 60409 h 138716"/>
                <a:gd name="csX88" fmla="*/ 5593 w 158853"/>
                <a:gd name="csY88" fmla="*/ 58731 h 138716"/>
                <a:gd name="csX89" fmla="*/ 7271 w 158853"/>
                <a:gd name="csY89" fmla="*/ 54816 h 138716"/>
                <a:gd name="csX90" fmla="*/ 7271 w 158853"/>
                <a:gd name="csY90" fmla="*/ 53138 h 138716"/>
                <a:gd name="csX91" fmla="*/ 8949 w 158853"/>
                <a:gd name="csY91" fmla="*/ 53138 h 138716"/>
                <a:gd name="csX92" fmla="*/ 8949 w 158853"/>
                <a:gd name="csY92" fmla="*/ 48103 h 138716"/>
                <a:gd name="csX93" fmla="*/ 11187 w 158853"/>
                <a:gd name="csY93" fmla="*/ 44188 h 138716"/>
                <a:gd name="csX94" fmla="*/ 12865 w 158853"/>
                <a:gd name="csY94" fmla="*/ 44188 h 138716"/>
                <a:gd name="csX95" fmla="*/ 12865 w 158853"/>
                <a:gd name="csY95" fmla="*/ 37476 h 138716"/>
                <a:gd name="csX96" fmla="*/ 11187 w 158853"/>
                <a:gd name="csY96" fmla="*/ 35239 h 138716"/>
                <a:gd name="csX97" fmla="*/ 12865 w 158853"/>
                <a:gd name="csY97" fmla="*/ 33561 h 138716"/>
                <a:gd name="csX98" fmla="*/ 11187 w 158853"/>
                <a:gd name="csY98" fmla="*/ 33561 h 138716"/>
                <a:gd name="csX99" fmla="*/ 12865 w 158853"/>
                <a:gd name="csY99" fmla="*/ 31883 h 138716"/>
                <a:gd name="csX100" fmla="*/ 14543 w 158853"/>
                <a:gd name="csY100" fmla="*/ 31883 h 138716"/>
                <a:gd name="csX101" fmla="*/ 14543 w 158853"/>
                <a:gd name="csY101" fmla="*/ 21255 h 138716"/>
                <a:gd name="csX102" fmla="*/ 16221 w 158853"/>
                <a:gd name="csY102" fmla="*/ 21255 h 138716"/>
                <a:gd name="csX103" fmla="*/ 16221 w 158853"/>
                <a:gd name="csY103" fmla="*/ 22933 h 138716"/>
                <a:gd name="csX104" fmla="*/ 17899 w 158853"/>
                <a:gd name="csY104" fmla="*/ 22933 h 138716"/>
                <a:gd name="csX105" fmla="*/ 20136 w 158853"/>
                <a:gd name="csY105" fmla="*/ 21255 h 138716"/>
                <a:gd name="csX106" fmla="*/ 21815 w 158853"/>
                <a:gd name="csY106" fmla="*/ 21255 h 138716"/>
                <a:gd name="csX107" fmla="*/ 21815 w 158853"/>
                <a:gd name="csY107" fmla="*/ 22933 h 138716"/>
                <a:gd name="csX108" fmla="*/ 23492 w 158853"/>
                <a:gd name="csY108" fmla="*/ 22933 h 138716"/>
                <a:gd name="csX109" fmla="*/ 23492 w 158853"/>
                <a:gd name="csY109" fmla="*/ 21255 h 138716"/>
                <a:gd name="csX110" fmla="*/ 25170 w 158853"/>
                <a:gd name="csY110" fmla="*/ 21255 h 138716"/>
                <a:gd name="csX111" fmla="*/ 25170 w 158853"/>
                <a:gd name="csY111" fmla="*/ 19577 h 138716"/>
                <a:gd name="csX112" fmla="*/ 26848 w 158853"/>
                <a:gd name="csY112" fmla="*/ 19577 h 138716"/>
                <a:gd name="csX113" fmla="*/ 26848 w 158853"/>
                <a:gd name="csY113" fmla="*/ 17899 h 138716"/>
                <a:gd name="csX114" fmla="*/ 26848 w 158853"/>
                <a:gd name="csY114" fmla="*/ 17899 h 138716"/>
                <a:gd name="csX115" fmla="*/ 25170 w 158853"/>
                <a:gd name="csY115" fmla="*/ 15662 h 138716"/>
                <a:gd name="csX116" fmla="*/ 26848 w 158853"/>
                <a:gd name="csY116" fmla="*/ 15662 h 138716"/>
                <a:gd name="csX117" fmla="*/ 28526 w 158853"/>
                <a:gd name="csY117" fmla="*/ 13984 h 138716"/>
                <a:gd name="csX118" fmla="*/ 32442 w 158853"/>
                <a:gd name="csY118" fmla="*/ 13984 h 138716"/>
                <a:gd name="csX119" fmla="*/ 32442 w 158853"/>
                <a:gd name="csY119" fmla="*/ 10627 h 138716"/>
                <a:gd name="csX120" fmla="*/ 34120 w 158853"/>
                <a:gd name="csY120" fmla="*/ 10627 h 138716"/>
                <a:gd name="csX121" fmla="*/ 34120 w 158853"/>
                <a:gd name="csY121" fmla="*/ 13984 h 138716"/>
                <a:gd name="csX122" fmla="*/ 35798 w 158853"/>
                <a:gd name="csY122" fmla="*/ 12306 h 138716"/>
                <a:gd name="csX123" fmla="*/ 37476 w 158853"/>
                <a:gd name="csY123" fmla="*/ 12306 h 138716"/>
                <a:gd name="csX124" fmla="*/ 37476 w 158853"/>
                <a:gd name="csY124" fmla="*/ 10627 h 138716"/>
                <a:gd name="csX125" fmla="*/ 41391 w 158853"/>
                <a:gd name="csY125" fmla="*/ 10627 h 138716"/>
                <a:gd name="csX126" fmla="*/ 41391 w 158853"/>
                <a:gd name="csY126" fmla="*/ 8949 h 138716"/>
                <a:gd name="csX127" fmla="*/ 43069 w 158853"/>
                <a:gd name="csY127" fmla="*/ 8949 h 138716"/>
                <a:gd name="csX128" fmla="*/ 43069 w 158853"/>
                <a:gd name="csY128" fmla="*/ 10627 h 138716"/>
                <a:gd name="csX129" fmla="*/ 44747 w 158853"/>
                <a:gd name="csY129" fmla="*/ 10627 h 138716"/>
                <a:gd name="csX130" fmla="*/ 44747 w 158853"/>
                <a:gd name="csY130" fmla="*/ 8949 h 138716"/>
                <a:gd name="csX131" fmla="*/ 46425 w 158853"/>
                <a:gd name="csY131" fmla="*/ 8949 h 138716"/>
                <a:gd name="csX132" fmla="*/ 46425 w 158853"/>
                <a:gd name="csY132" fmla="*/ 6712 h 138716"/>
                <a:gd name="csX133" fmla="*/ 48663 w 158853"/>
                <a:gd name="csY133" fmla="*/ 5034 h 138716"/>
                <a:gd name="csX134" fmla="*/ 48663 w 158853"/>
                <a:gd name="csY134" fmla="*/ 1678 h 138716"/>
                <a:gd name="csX135" fmla="*/ 52019 w 158853"/>
                <a:gd name="csY135" fmla="*/ 0 h 138716"/>
                <a:gd name="csX136" fmla="*/ 52019 w 158853"/>
                <a:gd name="csY136" fmla="*/ 3356 h 138716"/>
                <a:gd name="csX137" fmla="*/ 53697 w 158853"/>
                <a:gd name="csY137" fmla="*/ 3356 h 138716"/>
                <a:gd name="csX138" fmla="*/ 55375 w 158853"/>
                <a:gd name="csY138" fmla="*/ 5034 h 138716"/>
                <a:gd name="csX139" fmla="*/ 55375 w 158853"/>
                <a:gd name="csY139" fmla="*/ 6712 h 138716"/>
                <a:gd name="csX140" fmla="*/ 57053 w 158853"/>
                <a:gd name="csY140" fmla="*/ 6712 h 138716"/>
                <a:gd name="csX141" fmla="*/ 57053 w 158853"/>
                <a:gd name="csY141" fmla="*/ 10627 h 138716"/>
                <a:gd name="csX142" fmla="*/ 59290 w 158853"/>
                <a:gd name="csY142" fmla="*/ 10627 h 138716"/>
                <a:gd name="csX143" fmla="*/ 59290 w 158853"/>
                <a:gd name="csY143" fmla="*/ 13984 h 138716"/>
                <a:gd name="csX144" fmla="*/ 60968 w 158853"/>
                <a:gd name="csY144" fmla="*/ 13984 h 138716"/>
                <a:gd name="csX145" fmla="*/ 60968 w 158853"/>
                <a:gd name="csY145" fmla="*/ 21255 h 138716"/>
                <a:gd name="csX146" fmla="*/ 62646 w 158853"/>
                <a:gd name="csY146" fmla="*/ 21255 h 138716"/>
                <a:gd name="csX147" fmla="*/ 62646 w 158853"/>
                <a:gd name="csY147" fmla="*/ 28526 h 138716"/>
                <a:gd name="csX148" fmla="*/ 64324 w 158853"/>
                <a:gd name="csY148" fmla="*/ 28526 h 138716"/>
                <a:gd name="csX149" fmla="*/ 64324 w 158853"/>
                <a:gd name="csY149" fmla="*/ 31883 h 138716"/>
                <a:gd name="csX150" fmla="*/ 66002 w 158853"/>
                <a:gd name="csY150" fmla="*/ 31883 h 138716"/>
                <a:gd name="csX151" fmla="*/ 66002 w 158853"/>
                <a:gd name="csY151" fmla="*/ 44188 h 138716"/>
                <a:gd name="csX152" fmla="*/ 68240 w 158853"/>
                <a:gd name="csY152" fmla="*/ 44188 h 138716"/>
                <a:gd name="csX153" fmla="*/ 68240 w 158853"/>
                <a:gd name="csY153" fmla="*/ 51460 h 138716"/>
                <a:gd name="csX154" fmla="*/ 69918 w 158853"/>
                <a:gd name="csY154" fmla="*/ 51460 h 138716"/>
                <a:gd name="csX155" fmla="*/ 69918 w 158853"/>
                <a:gd name="csY155" fmla="*/ 53138 h 138716"/>
                <a:gd name="csX156" fmla="*/ 71596 w 158853"/>
                <a:gd name="csY156" fmla="*/ 53138 h 138716"/>
                <a:gd name="csX157" fmla="*/ 71596 w 158853"/>
                <a:gd name="csY157" fmla="*/ 54816 h 138716"/>
                <a:gd name="csX158" fmla="*/ 73274 w 158853"/>
                <a:gd name="csY158" fmla="*/ 57053 h 138716"/>
                <a:gd name="csX159" fmla="*/ 73274 w 158853"/>
                <a:gd name="csY159" fmla="*/ 60409 h 138716"/>
                <a:gd name="csX160" fmla="*/ 74952 w 158853"/>
                <a:gd name="csY160" fmla="*/ 60409 h 138716"/>
                <a:gd name="csX161" fmla="*/ 74952 w 158853"/>
                <a:gd name="csY161" fmla="*/ 62087 h 138716"/>
                <a:gd name="csX162" fmla="*/ 77189 w 158853"/>
                <a:gd name="csY162" fmla="*/ 62087 h 138716"/>
                <a:gd name="csX163" fmla="*/ 77189 w 158853"/>
                <a:gd name="csY163" fmla="*/ 66002 h 138716"/>
                <a:gd name="csX164" fmla="*/ 78867 w 158853"/>
                <a:gd name="csY164" fmla="*/ 66002 h 138716"/>
                <a:gd name="csX165" fmla="*/ 78867 w 158853"/>
                <a:gd name="csY165" fmla="*/ 71037 h 138716"/>
                <a:gd name="csX166" fmla="*/ 80545 w 158853"/>
                <a:gd name="csY166" fmla="*/ 71037 h 138716"/>
                <a:gd name="csX167" fmla="*/ 82223 w 158853"/>
                <a:gd name="csY167" fmla="*/ 69358 h 138716"/>
                <a:gd name="csX168" fmla="*/ 80545 w 158853"/>
                <a:gd name="csY168" fmla="*/ 67680 h 138716"/>
                <a:gd name="csX169" fmla="*/ 80545 w 158853"/>
                <a:gd name="csY169" fmla="*/ 62087 h 138716"/>
                <a:gd name="csX170" fmla="*/ 83901 w 158853"/>
                <a:gd name="csY170" fmla="*/ 62087 h 138716"/>
                <a:gd name="csX171" fmla="*/ 83901 w 158853"/>
                <a:gd name="csY171" fmla="*/ 63765 h 138716"/>
                <a:gd name="csX172" fmla="*/ 87817 w 158853"/>
                <a:gd name="csY172" fmla="*/ 63765 h 138716"/>
                <a:gd name="csX173" fmla="*/ 87817 w 158853"/>
                <a:gd name="csY173" fmla="*/ 67680 h 138716"/>
                <a:gd name="csX174" fmla="*/ 87817 w 158853"/>
                <a:gd name="csY174" fmla="*/ 67680 h 138716"/>
                <a:gd name="csX175" fmla="*/ 87817 w 158853"/>
                <a:gd name="csY175" fmla="*/ 71037 h 138716"/>
                <a:gd name="csX176" fmla="*/ 89495 w 158853"/>
                <a:gd name="csY176" fmla="*/ 71037 h 138716"/>
                <a:gd name="csX177" fmla="*/ 89495 w 158853"/>
                <a:gd name="csY177" fmla="*/ 74952 h 138716"/>
                <a:gd name="csX178" fmla="*/ 101800 w 158853"/>
                <a:gd name="csY178" fmla="*/ 74952 h 138716"/>
                <a:gd name="csX179" fmla="*/ 101800 w 158853"/>
                <a:gd name="csY179" fmla="*/ 76630 h 138716"/>
                <a:gd name="csX180" fmla="*/ 103478 w 158853"/>
                <a:gd name="csY180" fmla="*/ 76630 h 138716"/>
                <a:gd name="csX181" fmla="*/ 103478 w 158853"/>
                <a:gd name="csY181" fmla="*/ 79986 h 138716"/>
                <a:gd name="csX182" fmla="*/ 107394 w 158853"/>
                <a:gd name="csY182" fmla="*/ 79986 h 138716"/>
                <a:gd name="csX183" fmla="*/ 107394 w 158853"/>
                <a:gd name="csY183" fmla="*/ 81664 h 138716"/>
                <a:gd name="csX184" fmla="*/ 114106 w 158853"/>
                <a:gd name="csY184" fmla="*/ 81664 h 138716"/>
                <a:gd name="csX185" fmla="*/ 114106 w 158853"/>
                <a:gd name="csY185" fmla="*/ 85579 h 138716"/>
                <a:gd name="csX186" fmla="*/ 116343 w 158853"/>
                <a:gd name="csY186" fmla="*/ 85579 h 138716"/>
                <a:gd name="csX187" fmla="*/ 116343 w 158853"/>
                <a:gd name="csY187" fmla="*/ 87257 h 138716"/>
                <a:gd name="csX188" fmla="*/ 118021 w 158853"/>
                <a:gd name="csY188" fmla="*/ 87257 h 138716"/>
                <a:gd name="csX189" fmla="*/ 118021 w 158853"/>
                <a:gd name="csY189" fmla="*/ 88935 h 138716"/>
                <a:gd name="csX190" fmla="*/ 119699 w 158853"/>
                <a:gd name="csY190" fmla="*/ 88935 h 138716"/>
                <a:gd name="csX191" fmla="*/ 119699 w 158853"/>
                <a:gd name="csY191" fmla="*/ 92292 h 138716"/>
                <a:gd name="csX192" fmla="*/ 121377 w 158853"/>
                <a:gd name="csY192" fmla="*/ 92292 h 138716"/>
                <a:gd name="csX193" fmla="*/ 121377 w 158853"/>
                <a:gd name="csY193" fmla="*/ 94529 h 138716"/>
                <a:gd name="csX194" fmla="*/ 123055 w 158853"/>
                <a:gd name="csY194" fmla="*/ 94529 h 138716"/>
                <a:gd name="csX195" fmla="*/ 123055 w 158853"/>
                <a:gd name="csY195" fmla="*/ 97885 h 138716"/>
                <a:gd name="csX196" fmla="*/ 125293 w 158853"/>
                <a:gd name="csY196" fmla="*/ 97885 h 138716"/>
                <a:gd name="csX197" fmla="*/ 125293 w 158853"/>
                <a:gd name="csY197" fmla="*/ 99563 h 138716"/>
                <a:gd name="csX198" fmla="*/ 128649 w 158853"/>
                <a:gd name="csY198" fmla="*/ 99563 h 138716"/>
                <a:gd name="csX199" fmla="*/ 128649 w 158853"/>
                <a:gd name="csY199" fmla="*/ 101241 h 138716"/>
                <a:gd name="csX200" fmla="*/ 132005 w 158853"/>
                <a:gd name="csY200" fmla="*/ 101241 h 138716"/>
                <a:gd name="csX201" fmla="*/ 132005 w 158853"/>
                <a:gd name="csY201" fmla="*/ 103478 h 138716"/>
                <a:gd name="csX202" fmla="*/ 134242 w 158853"/>
                <a:gd name="csY202" fmla="*/ 103478 h 138716"/>
                <a:gd name="csX203" fmla="*/ 134242 w 158853"/>
                <a:gd name="csY203" fmla="*/ 105156 h 138716"/>
                <a:gd name="csX204" fmla="*/ 135920 w 158853"/>
                <a:gd name="csY204" fmla="*/ 105156 h 138716"/>
                <a:gd name="csX205" fmla="*/ 135920 w 158853"/>
                <a:gd name="csY205" fmla="*/ 106834 h 138716"/>
                <a:gd name="csX206" fmla="*/ 139276 w 158853"/>
                <a:gd name="csY206" fmla="*/ 106834 h 138716"/>
                <a:gd name="csX207" fmla="*/ 139276 w 158853"/>
                <a:gd name="csY207" fmla="*/ 110191 h 138716"/>
                <a:gd name="csX208" fmla="*/ 140954 w 158853"/>
                <a:gd name="csY208" fmla="*/ 110191 h 138716"/>
                <a:gd name="csX209" fmla="*/ 140954 w 158853"/>
                <a:gd name="csY209" fmla="*/ 117462 h 138716"/>
                <a:gd name="csX210" fmla="*/ 146548 w 158853"/>
                <a:gd name="csY210" fmla="*/ 117462 h 138716"/>
                <a:gd name="csX211" fmla="*/ 146548 w 158853"/>
                <a:gd name="csY211" fmla="*/ 119140 h 138716"/>
                <a:gd name="csX212" fmla="*/ 148226 w 158853"/>
                <a:gd name="csY212" fmla="*/ 119140 h 138716"/>
                <a:gd name="csX213" fmla="*/ 148226 w 158853"/>
                <a:gd name="csY213" fmla="*/ 120818 h 138716"/>
                <a:gd name="csX214" fmla="*/ 149904 w 158853"/>
                <a:gd name="csY214" fmla="*/ 120818 h 138716"/>
                <a:gd name="csX215" fmla="*/ 149904 w 158853"/>
                <a:gd name="csY215" fmla="*/ 123055 h 138716"/>
                <a:gd name="csX216" fmla="*/ 149904 w 158853"/>
                <a:gd name="csY216" fmla="*/ 123055 h 138716"/>
                <a:gd name="csX217" fmla="*/ 149904 w 158853"/>
                <a:gd name="csY217" fmla="*/ 124733 h 138716"/>
                <a:gd name="csX218" fmla="*/ 151582 w 158853"/>
                <a:gd name="csY218" fmla="*/ 124733 h 138716"/>
                <a:gd name="csX219" fmla="*/ 151582 w 158853"/>
                <a:gd name="csY219" fmla="*/ 126411 h 138716"/>
                <a:gd name="csX220" fmla="*/ 153819 w 158853"/>
                <a:gd name="csY220" fmla="*/ 126411 h 138716"/>
                <a:gd name="csX221" fmla="*/ 153819 w 158853"/>
                <a:gd name="csY221" fmla="*/ 128089 h 138716"/>
                <a:gd name="csX222" fmla="*/ 157175 w 158853"/>
                <a:gd name="csY222" fmla="*/ 128089 h 138716"/>
                <a:gd name="csX223" fmla="*/ 157175 w 158853"/>
                <a:gd name="csY223" fmla="*/ 126411 h 138716"/>
                <a:gd name="csX224" fmla="*/ 158853 w 158853"/>
                <a:gd name="csY224" fmla="*/ 126411 h 138716"/>
                <a:gd name="csX225" fmla="*/ 158853 w 158853"/>
                <a:gd name="csY225" fmla="*/ 129768 h 138716"/>
                <a:gd name="csX226" fmla="*/ 157175 w 158853"/>
                <a:gd name="csY226" fmla="*/ 132005 h 138716"/>
                <a:gd name="csX227" fmla="*/ 155497 w 158853"/>
                <a:gd name="csY227" fmla="*/ 132005 h 138716"/>
                <a:gd name="csX228" fmla="*/ 155497 w 158853"/>
                <a:gd name="csY228" fmla="*/ 133683 h 138716"/>
                <a:gd name="csX229" fmla="*/ 153819 w 158853"/>
                <a:gd name="csY229" fmla="*/ 133683 h 138716"/>
                <a:gd name="csX230" fmla="*/ 151582 w 158853"/>
                <a:gd name="csY230" fmla="*/ 135361 h 138716"/>
                <a:gd name="csX231" fmla="*/ 151582 w 158853"/>
                <a:gd name="csY231" fmla="*/ 138717 h 138716"/>
                <a:gd name="csX232" fmla="*/ 149904 w 158853"/>
                <a:gd name="csY232" fmla="*/ 138717 h 138716"/>
                <a:gd name="csX233" fmla="*/ 94529 w 158853"/>
                <a:gd name="csY233" fmla="*/ 74952 h 138716"/>
                <a:gd name="csX234" fmla="*/ 92851 w 158853"/>
                <a:gd name="csY234" fmla="*/ 74952 h 138716"/>
                <a:gd name="csX235" fmla="*/ 94529 w 158853"/>
                <a:gd name="csY235" fmla="*/ 74952 h 1387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</a:cxnLst>
              <a:rect l="l" t="t" r="r" b="b"/>
              <a:pathLst>
                <a:path w="158853" h="138716">
                  <a:moveTo>
                    <a:pt x="149904" y="138717"/>
                  </a:moveTo>
                  <a:lnTo>
                    <a:pt x="148226" y="138717"/>
                  </a:lnTo>
                  <a:lnTo>
                    <a:pt x="146548" y="137039"/>
                  </a:lnTo>
                  <a:lnTo>
                    <a:pt x="146548" y="135361"/>
                  </a:lnTo>
                  <a:lnTo>
                    <a:pt x="142632" y="135361"/>
                  </a:lnTo>
                  <a:lnTo>
                    <a:pt x="140954" y="133683"/>
                  </a:lnTo>
                  <a:lnTo>
                    <a:pt x="139276" y="132005"/>
                  </a:lnTo>
                  <a:lnTo>
                    <a:pt x="139276" y="128089"/>
                  </a:lnTo>
                  <a:lnTo>
                    <a:pt x="134242" y="128089"/>
                  </a:lnTo>
                  <a:lnTo>
                    <a:pt x="134242" y="126411"/>
                  </a:lnTo>
                  <a:lnTo>
                    <a:pt x="132005" y="124733"/>
                  </a:lnTo>
                  <a:lnTo>
                    <a:pt x="132005" y="123055"/>
                  </a:lnTo>
                  <a:lnTo>
                    <a:pt x="130327" y="120818"/>
                  </a:lnTo>
                  <a:lnTo>
                    <a:pt x="128649" y="119140"/>
                  </a:lnTo>
                  <a:lnTo>
                    <a:pt x="126971" y="117462"/>
                  </a:lnTo>
                  <a:lnTo>
                    <a:pt x="126971" y="115784"/>
                  </a:lnTo>
                  <a:lnTo>
                    <a:pt x="125293" y="115784"/>
                  </a:lnTo>
                  <a:lnTo>
                    <a:pt x="125293" y="114106"/>
                  </a:lnTo>
                  <a:lnTo>
                    <a:pt x="121377" y="111869"/>
                  </a:lnTo>
                  <a:lnTo>
                    <a:pt x="119699" y="110191"/>
                  </a:lnTo>
                  <a:lnTo>
                    <a:pt x="116343" y="108512"/>
                  </a:lnTo>
                  <a:lnTo>
                    <a:pt x="116343" y="106834"/>
                  </a:lnTo>
                  <a:lnTo>
                    <a:pt x="114106" y="105156"/>
                  </a:lnTo>
                  <a:lnTo>
                    <a:pt x="112428" y="103478"/>
                  </a:lnTo>
                  <a:lnTo>
                    <a:pt x="110750" y="101241"/>
                  </a:lnTo>
                  <a:lnTo>
                    <a:pt x="109072" y="97885"/>
                  </a:lnTo>
                  <a:lnTo>
                    <a:pt x="109072" y="96207"/>
                  </a:lnTo>
                  <a:lnTo>
                    <a:pt x="105716" y="94529"/>
                  </a:lnTo>
                  <a:lnTo>
                    <a:pt x="101800" y="92292"/>
                  </a:lnTo>
                  <a:lnTo>
                    <a:pt x="98444" y="92292"/>
                  </a:lnTo>
                  <a:lnTo>
                    <a:pt x="96766" y="90614"/>
                  </a:lnTo>
                  <a:lnTo>
                    <a:pt x="96766" y="88935"/>
                  </a:lnTo>
                  <a:lnTo>
                    <a:pt x="91173" y="88935"/>
                  </a:lnTo>
                  <a:lnTo>
                    <a:pt x="89495" y="85579"/>
                  </a:lnTo>
                  <a:lnTo>
                    <a:pt x="85579" y="85579"/>
                  </a:lnTo>
                  <a:lnTo>
                    <a:pt x="85579" y="87257"/>
                  </a:lnTo>
                  <a:lnTo>
                    <a:pt x="80545" y="87257"/>
                  </a:lnTo>
                  <a:lnTo>
                    <a:pt x="80545" y="85579"/>
                  </a:lnTo>
                  <a:lnTo>
                    <a:pt x="78867" y="85579"/>
                  </a:lnTo>
                  <a:lnTo>
                    <a:pt x="78867" y="83342"/>
                  </a:lnTo>
                  <a:lnTo>
                    <a:pt x="74952" y="83342"/>
                  </a:lnTo>
                  <a:lnTo>
                    <a:pt x="74952" y="85579"/>
                  </a:lnTo>
                  <a:lnTo>
                    <a:pt x="69918" y="85579"/>
                  </a:lnTo>
                  <a:lnTo>
                    <a:pt x="69918" y="87257"/>
                  </a:lnTo>
                  <a:lnTo>
                    <a:pt x="68240" y="87257"/>
                  </a:lnTo>
                  <a:lnTo>
                    <a:pt x="68240" y="85579"/>
                  </a:lnTo>
                  <a:lnTo>
                    <a:pt x="66002" y="85579"/>
                  </a:lnTo>
                  <a:lnTo>
                    <a:pt x="66002" y="81664"/>
                  </a:lnTo>
                  <a:lnTo>
                    <a:pt x="62646" y="81664"/>
                  </a:lnTo>
                  <a:lnTo>
                    <a:pt x="62646" y="85579"/>
                  </a:lnTo>
                  <a:lnTo>
                    <a:pt x="59290" y="85579"/>
                  </a:lnTo>
                  <a:lnTo>
                    <a:pt x="57053" y="87257"/>
                  </a:lnTo>
                  <a:lnTo>
                    <a:pt x="46425" y="87257"/>
                  </a:lnTo>
                  <a:lnTo>
                    <a:pt x="46425" y="85579"/>
                  </a:lnTo>
                  <a:lnTo>
                    <a:pt x="44747" y="85579"/>
                  </a:lnTo>
                  <a:lnTo>
                    <a:pt x="44747" y="81664"/>
                  </a:lnTo>
                  <a:lnTo>
                    <a:pt x="39713" y="81664"/>
                  </a:lnTo>
                  <a:lnTo>
                    <a:pt x="39713" y="79986"/>
                  </a:lnTo>
                  <a:lnTo>
                    <a:pt x="37476" y="79986"/>
                  </a:lnTo>
                  <a:lnTo>
                    <a:pt x="37476" y="76630"/>
                  </a:lnTo>
                  <a:lnTo>
                    <a:pt x="35798" y="76630"/>
                  </a:lnTo>
                  <a:lnTo>
                    <a:pt x="34120" y="78308"/>
                  </a:lnTo>
                  <a:lnTo>
                    <a:pt x="26848" y="94529"/>
                  </a:lnTo>
                  <a:lnTo>
                    <a:pt x="25170" y="94529"/>
                  </a:lnTo>
                  <a:lnTo>
                    <a:pt x="25170" y="92292"/>
                  </a:lnTo>
                  <a:lnTo>
                    <a:pt x="23492" y="90614"/>
                  </a:lnTo>
                  <a:lnTo>
                    <a:pt x="23492" y="88935"/>
                  </a:lnTo>
                  <a:lnTo>
                    <a:pt x="21815" y="88935"/>
                  </a:lnTo>
                  <a:lnTo>
                    <a:pt x="21815" y="87257"/>
                  </a:lnTo>
                  <a:lnTo>
                    <a:pt x="16221" y="87257"/>
                  </a:lnTo>
                  <a:lnTo>
                    <a:pt x="16221" y="92292"/>
                  </a:lnTo>
                  <a:lnTo>
                    <a:pt x="12865" y="92292"/>
                  </a:lnTo>
                  <a:lnTo>
                    <a:pt x="12865" y="90614"/>
                  </a:lnTo>
                  <a:lnTo>
                    <a:pt x="3915" y="90614"/>
                  </a:lnTo>
                  <a:lnTo>
                    <a:pt x="3915" y="92292"/>
                  </a:lnTo>
                  <a:lnTo>
                    <a:pt x="3915" y="90614"/>
                  </a:lnTo>
                  <a:lnTo>
                    <a:pt x="3915" y="92292"/>
                  </a:lnTo>
                  <a:lnTo>
                    <a:pt x="2238" y="90614"/>
                  </a:lnTo>
                  <a:lnTo>
                    <a:pt x="2238" y="83342"/>
                  </a:lnTo>
                  <a:lnTo>
                    <a:pt x="0" y="71037"/>
                  </a:lnTo>
                  <a:lnTo>
                    <a:pt x="0" y="69358"/>
                  </a:lnTo>
                  <a:lnTo>
                    <a:pt x="2238" y="69358"/>
                  </a:lnTo>
                  <a:lnTo>
                    <a:pt x="2238" y="67680"/>
                  </a:lnTo>
                  <a:lnTo>
                    <a:pt x="3915" y="66002"/>
                  </a:lnTo>
                  <a:lnTo>
                    <a:pt x="3915" y="63765"/>
                  </a:lnTo>
                  <a:lnTo>
                    <a:pt x="5593" y="62087"/>
                  </a:lnTo>
                  <a:lnTo>
                    <a:pt x="3915" y="62087"/>
                  </a:lnTo>
                  <a:lnTo>
                    <a:pt x="5593" y="60409"/>
                  </a:lnTo>
                  <a:lnTo>
                    <a:pt x="5593" y="58731"/>
                  </a:lnTo>
                  <a:lnTo>
                    <a:pt x="7271" y="54816"/>
                  </a:lnTo>
                  <a:lnTo>
                    <a:pt x="7271" y="53138"/>
                  </a:lnTo>
                  <a:lnTo>
                    <a:pt x="8949" y="53138"/>
                  </a:lnTo>
                  <a:lnTo>
                    <a:pt x="8949" y="48103"/>
                  </a:lnTo>
                  <a:lnTo>
                    <a:pt x="11187" y="44188"/>
                  </a:lnTo>
                  <a:lnTo>
                    <a:pt x="12865" y="44188"/>
                  </a:lnTo>
                  <a:lnTo>
                    <a:pt x="12865" y="37476"/>
                  </a:lnTo>
                  <a:lnTo>
                    <a:pt x="11187" y="35239"/>
                  </a:lnTo>
                  <a:lnTo>
                    <a:pt x="12865" y="33561"/>
                  </a:lnTo>
                  <a:lnTo>
                    <a:pt x="11187" y="33561"/>
                  </a:lnTo>
                  <a:lnTo>
                    <a:pt x="12865" y="31883"/>
                  </a:lnTo>
                  <a:lnTo>
                    <a:pt x="14543" y="31883"/>
                  </a:lnTo>
                  <a:lnTo>
                    <a:pt x="14543" y="21255"/>
                  </a:lnTo>
                  <a:lnTo>
                    <a:pt x="16221" y="21255"/>
                  </a:lnTo>
                  <a:lnTo>
                    <a:pt x="16221" y="22933"/>
                  </a:lnTo>
                  <a:lnTo>
                    <a:pt x="17899" y="22933"/>
                  </a:lnTo>
                  <a:lnTo>
                    <a:pt x="20136" y="21255"/>
                  </a:lnTo>
                  <a:lnTo>
                    <a:pt x="21815" y="21255"/>
                  </a:lnTo>
                  <a:lnTo>
                    <a:pt x="21815" y="22933"/>
                  </a:lnTo>
                  <a:lnTo>
                    <a:pt x="23492" y="22933"/>
                  </a:lnTo>
                  <a:lnTo>
                    <a:pt x="23492" y="21255"/>
                  </a:lnTo>
                  <a:lnTo>
                    <a:pt x="25170" y="21255"/>
                  </a:lnTo>
                  <a:lnTo>
                    <a:pt x="25170" y="19577"/>
                  </a:lnTo>
                  <a:lnTo>
                    <a:pt x="26848" y="19577"/>
                  </a:lnTo>
                  <a:lnTo>
                    <a:pt x="26848" y="17899"/>
                  </a:lnTo>
                  <a:lnTo>
                    <a:pt x="26848" y="17899"/>
                  </a:lnTo>
                  <a:lnTo>
                    <a:pt x="25170" y="15662"/>
                  </a:lnTo>
                  <a:lnTo>
                    <a:pt x="26848" y="15662"/>
                  </a:lnTo>
                  <a:lnTo>
                    <a:pt x="28526" y="13984"/>
                  </a:lnTo>
                  <a:lnTo>
                    <a:pt x="32442" y="13984"/>
                  </a:lnTo>
                  <a:lnTo>
                    <a:pt x="32442" y="10627"/>
                  </a:lnTo>
                  <a:lnTo>
                    <a:pt x="34120" y="10627"/>
                  </a:lnTo>
                  <a:lnTo>
                    <a:pt x="34120" y="13984"/>
                  </a:lnTo>
                  <a:lnTo>
                    <a:pt x="35798" y="12306"/>
                  </a:lnTo>
                  <a:lnTo>
                    <a:pt x="37476" y="12306"/>
                  </a:lnTo>
                  <a:lnTo>
                    <a:pt x="37476" y="10627"/>
                  </a:lnTo>
                  <a:lnTo>
                    <a:pt x="41391" y="10627"/>
                  </a:lnTo>
                  <a:lnTo>
                    <a:pt x="41391" y="8949"/>
                  </a:lnTo>
                  <a:lnTo>
                    <a:pt x="43069" y="8949"/>
                  </a:lnTo>
                  <a:lnTo>
                    <a:pt x="43069" y="10627"/>
                  </a:lnTo>
                  <a:lnTo>
                    <a:pt x="44747" y="10627"/>
                  </a:lnTo>
                  <a:lnTo>
                    <a:pt x="44747" y="8949"/>
                  </a:lnTo>
                  <a:lnTo>
                    <a:pt x="46425" y="8949"/>
                  </a:lnTo>
                  <a:lnTo>
                    <a:pt x="46425" y="6712"/>
                  </a:lnTo>
                  <a:lnTo>
                    <a:pt x="48663" y="5034"/>
                  </a:lnTo>
                  <a:lnTo>
                    <a:pt x="48663" y="1678"/>
                  </a:lnTo>
                  <a:lnTo>
                    <a:pt x="52019" y="0"/>
                  </a:lnTo>
                  <a:lnTo>
                    <a:pt x="52019" y="3356"/>
                  </a:lnTo>
                  <a:lnTo>
                    <a:pt x="53697" y="3356"/>
                  </a:lnTo>
                  <a:lnTo>
                    <a:pt x="55375" y="5034"/>
                  </a:lnTo>
                  <a:lnTo>
                    <a:pt x="55375" y="6712"/>
                  </a:lnTo>
                  <a:lnTo>
                    <a:pt x="57053" y="6712"/>
                  </a:lnTo>
                  <a:lnTo>
                    <a:pt x="57053" y="10627"/>
                  </a:lnTo>
                  <a:lnTo>
                    <a:pt x="59290" y="10627"/>
                  </a:lnTo>
                  <a:lnTo>
                    <a:pt x="59290" y="13984"/>
                  </a:lnTo>
                  <a:lnTo>
                    <a:pt x="60968" y="13984"/>
                  </a:lnTo>
                  <a:lnTo>
                    <a:pt x="60968" y="21255"/>
                  </a:lnTo>
                  <a:lnTo>
                    <a:pt x="62646" y="21255"/>
                  </a:lnTo>
                  <a:lnTo>
                    <a:pt x="62646" y="28526"/>
                  </a:lnTo>
                  <a:lnTo>
                    <a:pt x="64324" y="28526"/>
                  </a:lnTo>
                  <a:lnTo>
                    <a:pt x="64324" y="31883"/>
                  </a:lnTo>
                  <a:lnTo>
                    <a:pt x="66002" y="31883"/>
                  </a:lnTo>
                  <a:lnTo>
                    <a:pt x="66002" y="44188"/>
                  </a:lnTo>
                  <a:lnTo>
                    <a:pt x="68240" y="44188"/>
                  </a:lnTo>
                  <a:lnTo>
                    <a:pt x="68240" y="51460"/>
                  </a:lnTo>
                  <a:lnTo>
                    <a:pt x="69918" y="51460"/>
                  </a:lnTo>
                  <a:lnTo>
                    <a:pt x="69918" y="53138"/>
                  </a:lnTo>
                  <a:lnTo>
                    <a:pt x="71596" y="53138"/>
                  </a:lnTo>
                  <a:lnTo>
                    <a:pt x="71596" y="54816"/>
                  </a:lnTo>
                  <a:lnTo>
                    <a:pt x="73274" y="57053"/>
                  </a:lnTo>
                  <a:lnTo>
                    <a:pt x="73274" y="60409"/>
                  </a:lnTo>
                  <a:lnTo>
                    <a:pt x="74952" y="60409"/>
                  </a:lnTo>
                  <a:lnTo>
                    <a:pt x="74952" y="62087"/>
                  </a:lnTo>
                  <a:lnTo>
                    <a:pt x="77189" y="62087"/>
                  </a:lnTo>
                  <a:lnTo>
                    <a:pt x="77189" y="66002"/>
                  </a:lnTo>
                  <a:lnTo>
                    <a:pt x="78867" y="66002"/>
                  </a:lnTo>
                  <a:lnTo>
                    <a:pt x="78867" y="71037"/>
                  </a:lnTo>
                  <a:lnTo>
                    <a:pt x="80545" y="71037"/>
                  </a:lnTo>
                  <a:lnTo>
                    <a:pt x="82223" y="69358"/>
                  </a:lnTo>
                  <a:lnTo>
                    <a:pt x="80545" y="67680"/>
                  </a:lnTo>
                  <a:lnTo>
                    <a:pt x="80545" y="62087"/>
                  </a:lnTo>
                  <a:lnTo>
                    <a:pt x="83901" y="62087"/>
                  </a:lnTo>
                  <a:lnTo>
                    <a:pt x="83901" y="63765"/>
                  </a:lnTo>
                  <a:lnTo>
                    <a:pt x="87817" y="63765"/>
                  </a:lnTo>
                  <a:lnTo>
                    <a:pt x="87817" y="67680"/>
                  </a:lnTo>
                  <a:lnTo>
                    <a:pt x="87817" y="67680"/>
                  </a:lnTo>
                  <a:lnTo>
                    <a:pt x="87817" y="71037"/>
                  </a:lnTo>
                  <a:lnTo>
                    <a:pt x="89495" y="71037"/>
                  </a:lnTo>
                  <a:lnTo>
                    <a:pt x="89495" y="74952"/>
                  </a:lnTo>
                  <a:lnTo>
                    <a:pt x="101800" y="74952"/>
                  </a:lnTo>
                  <a:lnTo>
                    <a:pt x="101800" y="76630"/>
                  </a:lnTo>
                  <a:lnTo>
                    <a:pt x="103478" y="76630"/>
                  </a:lnTo>
                  <a:lnTo>
                    <a:pt x="103478" y="79986"/>
                  </a:lnTo>
                  <a:lnTo>
                    <a:pt x="107394" y="79986"/>
                  </a:lnTo>
                  <a:lnTo>
                    <a:pt x="107394" y="81664"/>
                  </a:lnTo>
                  <a:lnTo>
                    <a:pt x="114106" y="81664"/>
                  </a:lnTo>
                  <a:lnTo>
                    <a:pt x="114106" y="85579"/>
                  </a:lnTo>
                  <a:lnTo>
                    <a:pt x="116343" y="85579"/>
                  </a:lnTo>
                  <a:lnTo>
                    <a:pt x="116343" y="87257"/>
                  </a:lnTo>
                  <a:lnTo>
                    <a:pt x="118021" y="87257"/>
                  </a:lnTo>
                  <a:lnTo>
                    <a:pt x="118021" y="88935"/>
                  </a:lnTo>
                  <a:lnTo>
                    <a:pt x="119699" y="88935"/>
                  </a:lnTo>
                  <a:lnTo>
                    <a:pt x="119699" y="92292"/>
                  </a:lnTo>
                  <a:lnTo>
                    <a:pt x="121377" y="92292"/>
                  </a:lnTo>
                  <a:lnTo>
                    <a:pt x="121377" y="94529"/>
                  </a:lnTo>
                  <a:lnTo>
                    <a:pt x="123055" y="94529"/>
                  </a:lnTo>
                  <a:lnTo>
                    <a:pt x="123055" y="97885"/>
                  </a:lnTo>
                  <a:lnTo>
                    <a:pt x="125293" y="97885"/>
                  </a:lnTo>
                  <a:lnTo>
                    <a:pt x="125293" y="99563"/>
                  </a:lnTo>
                  <a:lnTo>
                    <a:pt x="128649" y="99563"/>
                  </a:lnTo>
                  <a:lnTo>
                    <a:pt x="128649" y="101241"/>
                  </a:lnTo>
                  <a:lnTo>
                    <a:pt x="132005" y="101241"/>
                  </a:lnTo>
                  <a:lnTo>
                    <a:pt x="132005" y="103478"/>
                  </a:lnTo>
                  <a:lnTo>
                    <a:pt x="134242" y="103478"/>
                  </a:lnTo>
                  <a:lnTo>
                    <a:pt x="134242" y="105156"/>
                  </a:lnTo>
                  <a:lnTo>
                    <a:pt x="135920" y="105156"/>
                  </a:lnTo>
                  <a:lnTo>
                    <a:pt x="135920" y="106834"/>
                  </a:lnTo>
                  <a:lnTo>
                    <a:pt x="139276" y="106834"/>
                  </a:lnTo>
                  <a:lnTo>
                    <a:pt x="139276" y="110191"/>
                  </a:lnTo>
                  <a:lnTo>
                    <a:pt x="140954" y="110191"/>
                  </a:lnTo>
                  <a:lnTo>
                    <a:pt x="140954" y="117462"/>
                  </a:lnTo>
                  <a:lnTo>
                    <a:pt x="146548" y="117462"/>
                  </a:lnTo>
                  <a:lnTo>
                    <a:pt x="146548" y="119140"/>
                  </a:lnTo>
                  <a:lnTo>
                    <a:pt x="148226" y="119140"/>
                  </a:lnTo>
                  <a:lnTo>
                    <a:pt x="148226" y="120818"/>
                  </a:lnTo>
                  <a:lnTo>
                    <a:pt x="149904" y="120818"/>
                  </a:lnTo>
                  <a:lnTo>
                    <a:pt x="149904" y="123055"/>
                  </a:lnTo>
                  <a:lnTo>
                    <a:pt x="149904" y="123055"/>
                  </a:lnTo>
                  <a:lnTo>
                    <a:pt x="149904" y="124733"/>
                  </a:lnTo>
                  <a:lnTo>
                    <a:pt x="151582" y="124733"/>
                  </a:lnTo>
                  <a:lnTo>
                    <a:pt x="151582" y="126411"/>
                  </a:lnTo>
                  <a:lnTo>
                    <a:pt x="153819" y="126411"/>
                  </a:lnTo>
                  <a:lnTo>
                    <a:pt x="153819" y="128089"/>
                  </a:lnTo>
                  <a:lnTo>
                    <a:pt x="157175" y="128089"/>
                  </a:lnTo>
                  <a:lnTo>
                    <a:pt x="157175" y="126411"/>
                  </a:lnTo>
                  <a:lnTo>
                    <a:pt x="158853" y="126411"/>
                  </a:lnTo>
                  <a:lnTo>
                    <a:pt x="158853" y="129768"/>
                  </a:lnTo>
                  <a:lnTo>
                    <a:pt x="157175" y="132005"/>
                  </a:lnTo>
                  <a:lnTo>
                    <a:pt x="155497" y="132005"/>
                  </a:lnTo>
                  <a:lnTo>
                    <a:pt x="155497" y="133683"/>
                  </a:lnTo>
                  <a:lnTo>
                    <a:pt x="153819" y="133683"/>
                  </a:lnTo>
                  <a:lnTo>
                    <a:pt x="151582" y="135361"/>
                  </a:lnTo>
                  <a:lnTo>
                    <a:pt x="151582" y="138717"/>
                  </a:lnTo>
                  <a:lnTo>
                    <a:pt x="149904" y="138717"/>
                  </a:lnTo>
                  <a:close/>
                  <a:moveTo>
                    <a:pt x="94529" y="74952"/>
                  </a:moveTo>
                  <a:lnTo>
                    <a:pt x="92851" y="74952"/>
                  </a:lnTo>
                  <a:lnTo>
                    <a:pt x="94529" y="7495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53514DE-4621-26F8-2881-B71892412D12}"/>
                </a:ext>
              </a:extLst>
            </p:cNvPr>
            <p:cNvSpPr/>
            <p:nvPr/>
          </p:nvSpPr>
          <p:spPr>
            <a:xfrm>
              <a:off x="5159690" y="2489245"/>
              <a:ext cx="115783" cy="94528"/>
            </a:xfrm>
            <a:custGeom>
              <a:avLst/>
              <a:gdLst>
                <a:gd name="csX0" fmla="*/ 74952 w 115783"/>
                <a:gd name="csY0" fmla="*/ 94529 h 94528"/>
                <a:gd name="csX1" fmla="*/ 74952 w 115783"/>
                <a:gd name="csY1" fmla="*/ 92851 h 94528"/>
                <a:gd name="csX2" fmla="*/ 71037 w 115783"/>
                <a:gd name="csY2" fmla="*/ 92851 h 94528"/>
                <a:gd name="csX3" fmla="*/ 71037 w 115783"/>
                <a:gd name="csY3" fmla="*/ 91173 h 94528"/>
                <a:gd name="csX4" fmla="*/ 69359 w 115783"/>
                <a:gd name="csY4" fmla="*/ 91173 h 94528"/>
                <a:gd name="csX5" fmla="*/ 69359 w 115783"/>
                <a:gd name="csY5" fmla="*/ 88935 h 94528"/>
                <a:gd name="csX6" fmla="*/ 67681 w 115783"/>
                <a:gd name="csY6" fmla="*/ 88935 h 94528"/>
                <a:gd name="csX7" fmla="*/ 67681 w 115783"/>
                <a:gd name="csY7" fmla="*/ 87258 h 94528"/>
                <a:gd name="csX8" fmla="*/ 66002 w 115783"/>
                <a:gd name="csY8" fmla="*/ 87258 h 94528"/>
                <a:gd name="csX9" fmla="*/ 66002 w 115783"/>
                <a:gd name="csY9" fmla="*/ 85579 h 94528"/>
                <a:gd name="csX10" fmla="*/ 63765 w 115783"/>
                <a:gd name="csY10" fmla="*/ 83901 h 94528"/>
                <a:gd name="csX11" fmla="*/ 63765 w 115783"/>
                <a:gd name="csY11" fmla="*/ 80545 h 94528"/>
                <a:gd name="csX12" fmla="*/ 58731 w 115783"/>
                <a:gd name="csY12" fmla="*/ 80545 h 94528"/>
                <a:gd name="csX13" fmla="*/ 58731 w 115783"/>
                <a:gd name="csY13" fmla="*/ 78308 h 94528"/>
                <a:gd name="csX14" fmla="*/ 54816 w 115783"/>
                <a:gd name="csY14" fmla="*/ 78308 h 94528"/>
                <a:gd name="csX15" fmla="*/ 53138 w 115783"/>
                <a:gd name="csY15" fmla="*/ 76630 h 94528"/>
                <a:gd name="csX16" fmla="*/ 51460 w 115783"/>
                <a:gd name="csY16" fmla="*/ 76630 h 94528"/>
                <a:gd name="csX17" fmla="*/ 51460 w 115783"/>
                <a:gd name="csY17" fmla="*/ 74952 h 94528"/>
                <a:gd name="csX18" fmla="*/ 49782 w 115783"/>
                <a:gd name="csY18" fmla="*/ 74952 h 94528"/>
                <a:gd name="csX19" fmla="*/ 49782 w 115783"/>
                <a:gd name="csY19" fmla="*/ 73274 h 94528"/>
                <a:gd name="csX20" fmla="*/ 48104 w 115783"/>
                <a:gd name="csY20" fmla="*/ 73274 h 94528"/>
                <a:gd name="csX21" fmla="*/ 48104 w 115783"/>
                <a:gd name="csY21" fmla="*/ 71596 h 94528"/>
                <a:gd name="csX22" fmla="*/ 46425 w 115783"/>
                <a:gd name="csY22" fmla="*/ 71596 h 94528"/>
                <a:gd name="csX23" fmla="*/ 46425 w 115783"/>
                <a:gd name="csY23" fmla="*/ 73274 h 94528"/>
                <a:gd name="csX24" fmla="*/ 44188 w 115783"/>
                <a:gd name="csY24" fmla="*/ 73274 h 94528"/>
                <a:gd name="csX25" fmla="*/ 44188 w 115783"/>
                <a:gd name="csY25" fmla="*/ 71596 h 94528"/>
                <a:gd name="csX26" fmla="*/ 40832 w 115783"/>
                <a:gd name="csY26" fmla="*/ 71596 h 94528"/>
                <a:gd name="csX27" fmla="*/ 40832 w 115783"/>
                <a:gd name="csY27" fmla="*/ 73274 h 94528"/>
                <a:gd name="csX28" fmla="*/ 39154 w 115783"/>
                <a:gd name="csY28" fmla="*/ 73274 h 94528"/>
                <a:gd name="csX29" fmla="*/ 35239 w 115783"/>
                <a:gd name="csY29" fmla="*/ 74952 h 94528"/>
                <a:gd name="csX30" fmla="*/ 33561 w 115783"/>
                <a:gd name="csY30" fmla="*/ 74952 h 94528"/>
                <a:gd name="csX31" fmla="*/ 33561 w 115783"/>
                <a:gd name="csY31" fmla="*/ 76630 h 94528"/>
                <a:gd name="csX32" fmla="*/ 26289 w 115783"/>
                <a:gd name="csY32" fmla="*/ 76630 h 94528"/>
                <a:gd name="csX33" fmla="*/ 26289 w 115783"/>
                <a:gd name="csY33" fmla="*/ 80545 h 94528"/>
                <a:gd name="csX34" fmla="*/ 24611 w 115783"/>
                <a:gd name="csY34" fmla="*/ 80545 h 94528"/>
                <a:gd name="csX35" fmla="*/ 22933 w 115783"/>
                <a:gd name="csY35" fmla="*/ 78308 h 94528"/>
                <a:gd name="csX36" fmla="*/ 24611 w 115783"/>
                <a:gd name="csY36" fmla="*/ 78308 h 94528"/>
                <a:gd name="csX37" fmla="*/ 24611 w 115783"/>
                <a:gd name="csY37" fmla="*/ 74952 h 94528"/>
                <a:gd name="csX38" fmla="*/ 26289 w 115783"/>
                <a:gd name="csY38" fmla="*/ 73274 h 94528"/>
                <a:gd name="csX39" fmla="*/ 26289 w 115783"/>
                <a:gd name="csY39" fmla="*/ 62646 h 94528"/>
                <a:gd name="csX40" fmla="*/ 28527 w 115783"/>
                <a:gd name="csY40" fmla="*/ 62646 h 94528"/>
                <a:gd name="csX41" fmla="*/ 28527 w 115783"/>
                <a:gd name="csY41" fmla="*/ 57053 h 94528"/>
                <a:gd name="csX42" fmla="*/ 26289 w 115783"/>
                <a:gd name="csY42" fmla="*/ 57053 h 94528"/>
                <a:gd name="csX43" fmla="*/ 26289 w 115783"/>
                <a:gd name="csY43" fmla="*/ 55375 h 94528"/>
                <a:gd name="csX44" fmla="*/ 22933 w 115783"/>
                <a:gd name="csY44" fmla="*/ 55375 h 94528"/>
                <a:gd name="csX45" fmla="*/ 22933 w 115783"/>
                <a:gd name="csY45" fmla="*/ 58731 h 94528"/>
                <a:gd name="csX46" fmla="*/ 21255 w 115783"/>
                <a:gd name="csY46" fmla="*/ 60409 h 94528"/>
                <a:gd name="csX47" fmla="*/ 21255 w 115783"/>
                <a:gd name="csY47" fmla="*/ 62646 h 94528"/>
                <a:gd name="csX48" fmla="*/ 15662 w 115783"/>
                <a:gd name="csY48" fmla="*/ 62646 h 94528"/>
                <a:gd name="csX49" fmla="*/ 15662 w 115783"/>
                <a:gd name="csY49" fmla="*/ 60409 h 94528"/>
                <a:gd name="csX50" fmla="*/ 13984 w 115783"/>
                <a:gd name="csY50" fmla="*/ 60409 h 94528"/>
                <a:gd name="csX51" fmla="*/ 13984 w 115783"/>
                <a:gd name="csY51" fmla="*/ 58731 h 94528"/>
                <a:gd name="csX52" fmla="*/ 8950 w 115783"/>
                <a:gd name="csY52" fmla="*/ 58731 h 94528"/>
                <a:gd name="csX53" fmla="*/ 8950 w 115783"/>
                <a:gd name="csY53" fmla="*/ 49781 h 94528"/>
                <a:gd name="csX54" fmla="*/ 5034 w 115783"/>
                <a:gd name="csY54" fmla="*/ 49781 h 94528"/>
                <a:gd name="csX55" fmla="*/ 5034 w 115783"/>
                <a:gd name="csY55" fmla="*/ 48104 h 94528"/>
                <a:gd name="csX56" fmla="*/ 5034 w 115783"/>
                <a:gd name="csY56" fmla="*/ 49781 h 94528"/>
                <a:gd name="csX57" fmla="*/ 5034 w 115783"/>
                <a:gd name="csY57" fmla="*/ 48104 h 94528"/>
                <a:gd name="csX58" fmla="*/ 3356 w 115783"/>
                <a:gd name="csY58" fmla="*/ 46425 h 94528"/>
                <a:gd name="csX59" fmla="*/ 5034 w 115783"/>
                <a:gd name="csY59" fmla="*/ 48104 h 94528"/>
                <a:gd name="csX60" fmla="*/ 3356 w 115783"/>
                <a:gd name="csY60" fmla="*/ 46425 h 94528"/>
                <a:gd name="csX61" fmla="*/ 3356 w 115783"/>
                <a:gd name="csY61" fmla="*/ 43069 h 94528"/>
                <a:gd name="csX62" fmla="*/ 5034 w 115783"/>
                <a:gd name="csY62" fmla="*/ 43069 h 94528"/>
                <a:gd name="csX63" fmla="*/ 5034 w 115783"/>
                <a:gd name="csY63" fmla="*/ 40832 h 94528"/>
                <a:gd name="csX64" fmla="*/ 8950 w 115783"/>
                <a:gd name="csY64" fmla="*/ 40832 h 94528"/>
                <a:gd name="csX65" fmla="*/ 8950 w 115783"/>
                <a:gd name="csY65" fmla="*/ 37476 h 94528"/>
                <a:gd name="csX66" fmla="*/ 3356 w 115783"/>
                <a:gd name="csY66" fmla="*/ 37476 h 94528"/>
                <a:gd name="csX67" fmla="*/ 3356 w 115783"/>
                <a:gd name="csY67" fmla="*/ 35798 h 94528"/>
                <a:gd name="csX68" fmla="*/ 1678 w 115783"/>
                <a:gd name="csY68" fmla="*/ 34120 h 94528"/>
                <a:gd name="csX69" fmla="*/ 1678 w 115783"/>
                <a:gd name="csY69" fmla="*/ 30204 h 94528"/>
                <a:gd name="csX70" fmla="*/ 3356 w 115783"/>
                <a:gd name="csY70" fmla="*/ 30204 h 94528"/>
                <a:gd name="csX71" fmla="*/ 3356 w 115783"/>
                <a:gd name="csY71" fmla="*/ 28527 h 94528"/>
                <a:gd name="csX72" fmla="*/ 3356 w 115783"/>
                <a:gd name="csY72" fmla="*/ 30204 h 94528"/>
                <a:gd name="csX73" fmla="*/ 3356 w 115783"/>
                <a:gd name="csY73" fmla="*/ 28527 h 94528"/>
                <a:gd name="csX74" fmla="*/ 1678 w 115783"/>
                <a:gd name="csY74" fmla="*/ 28527 h 94528"/>
                <a:gd name="csX75" fmla="*/ 0 w 115783"/>
                <a:gd name="csY75" fmla="*/ 26848 h 94528"/>
                <a:gd name="csX76" fmla="*/ 1678 w 115783"/>
                <a:gd name="csY76" fmla="*/ 26848 h 94528"/>
                <a:gd name="csX77" fmla="*/ 1678 w 115783"/>
                <a:gd name="csY77" fmla="*/ 25170 h 94528"/>
                <a:gd name="csX78" fmla="*/ 3356 w 115783"/>
                <a:gd name="csY78" fmla="*/ 25170 h 94528"/>
                <a:gd name="csX79" fmla="*/ 5034 w 115783"/>
                <a:gd name="csY79" fmla="*/ 23492 h 94528"/>
                <a:gd name="csX80" fmla="*/ 3356 w 115783"/>
                <a:gd name="csY80" fmla="*/ 23492 h 94528"/>
                <a:gd name="csX81" fmla="*/ 3356 w 115783"/>
                <a:gd name="csY81" fmla="*/ 17899 h 94528"/>
                <a:gd name="csX82" fmla="*/ 8950 w 115783"/>
                <a:gd name="csY82" fmla="*/ 17899 h 94528"/>
                <a:gd name="csX83" fmla="*/ 8950 w 115783"/>
                <a:gd name="csY83" fmla="*/ 16221 h 94528"/>
                <a:gd name="csX84" fmla="*/ 17899 w 115783"/>
                <a:gd name="csY84" fmla="*/ 16221 h 94528"/>
                <a:gd name="csX85" fmla="*/ 17899 w 115783"/>
                <a:gd name="csY85" fmla="*/ 12306 h 94528"/>
                <a:gd name="csX86" fmla="*/ 15662 w 115783"/>
                <a:gd name="csY86" fmla="*/ 12306 h 94528"/>
                <a:gd name="csX87" fmla="*/ 15662 w 115783"/>
                <a:gd name="csY87" fmla="*/ 10627 h 94528"/>
                <a:gd name="csX88" fmla="*/ 19577 w 115783"/>
                <a:gd name="csY88" fmla="*/ 10627 h 94528"/>
                <a:gd name="csX89" fmla="*/ 19577 w 115783"/>
                <a:gd name="csY89" fmla="*/ 12306 h 94528"/>
                <a:gd name="csX90" fmla="*/ 21255 w 115783"/>
                <a:gd name="csY90" fmla="*/ 10627 h 94528"/>
                <a:gd name="csX91" fmla="*/ 22933 w 115783"/>
                <a:gd name="csY91" fmla="*/ 10627 h 94528"/>
                <a:gd name="csX92" fmla="*/ 22933 w 115783"/>
                <a:gd name="csY92" fmla="*/ 7271 h 94528"/>
                <a:gd name="csX93" fmla="*/ 24611 w 115783"/>
                <a:gd name="csY93" fmla="*/ 5593 h 94528"/>
                <a:gd name="csX94" fmla="*/ 26289 w 115783"/>
                <a:gd name="csY94" fmla="*/ 5593 h 94528"/>
                <a:gd name="csX95" fmla="*/ 26289 w 115783"/>
                <a:gd name="csY95" fmla="*/ 7271 h 94528"/>
                <a:gd name="csX96" fmla="*/ 35239 w 115783"/>
                <a:gd name="csY96" fmla="*/ 7271 h 94528"/>
                <a:gd name="csX97" fmla="*/ 35239 w 115783"/>
                <a:gd name="csY97" fmla="*/ 5593 h 94528"/>
                <a:gd name="csX98" fmla="*/ 33561 w 115783"/>
                <a:gd name="csY98" fmla="*/ 3356 h 94528"/>
                <a:gd name="csX99" fmla="*/ 33561 w 115783"/>
                <a:gd name="csY99" fmla="*/ 1678 h 94528"/>
                <a:gd name="csX100" fmla="*/ 35239 w 115783"/>
                <a:gd name="csY100" fmla="*/ 1678 h 94528"/>
                <a:gd name="csX101" fmla="*/ 37476 w 115783"/>
                <a:gd name="csY101" fmla="*/ 3356 h 94528"/>
                <a:gd name="csX102" fmla="*/ 39154 w 115783"/>
                <a:gd name="csY102" fmla="*/ 5593 h 94528"/>
                <a:gd name="csX103" fmla="*/ 49782 w 115783"/>
                <a:gd name="csY103" fmla="*/ 5593 h 94528"/>
                <a:gd name="csX104" fmla="*/ 49782 w 115783"/>
                <a:gd name="csY104" fmla="*/ 3356 h 94528"/>
                <a:gd name="csX105" fmla="*/ 51460 w 115783"/>
                <a:gd name="csY105" fmla="*/ 3356 h 94528"/>
                <a:gd name="csX106" fmla="*/ 51460 w 115783"/>
                <a:gd name="csY106" fmla="*/ 0 h 94528"/>
                <a:gd name="csX107" fmla="*/ 53138 w 115783"/>
                <a:gd name="csY107" fmla="*/ 0 h 94528"/>
                <a:gd name="csX108" fmla="*/ 53138 w 115783"/>
                <a:gd name="csY108" fmla="*/ 1678 h 94528"/>
                <a:gd name="csX109" fmla="*/ 57053 w 115783"/>
                <a:gd name="csY109" fmla="*/ 1678 h 94528"/>
                <a:gd name="csX110" fmla="*/ 57053 w 115783"/>
                <a:gd name="csY110" fmla="*/ 0 h 94528"/>
                <a:gd name="csX111" fmla="*/ 60409 w 115783"/>
                <a:gd name="csY111" fmla="*/ 0 h 94528"/>
                <a:gd name="csX112" fmla="*/ 58731 w 115783"/>
                <a:gd name="csY112" fmla="*/ 0 h 94528"/>
                <a:gd name="csX113" fmla="*/ 66002 w 115783"/>
                <a:gd name="csY113" fmla="*/ 0 h 94528"/>
                <a:gd name="csX114" fmla="*/ 66002 w 115783"/>
                <a:gd name="csY114" fmla="*/ 1678 h 94528"/>
                <a:gd name="csX115" fmla="*/ 67681 w 115783"/>
                <a:gd name="csY115" fmla="*/ 0 h 94528"/>
                <a:gd name="csX116" fmla="*/ 69359 w 115783"/>
                <a:gd name="csY116" fmla="*/ 0 h 94528"/>
                <a:gd name="csX117" fmla="*/ 69359 w 115783"/>
                <a:gd name="csY117" fmla="*/ 1678 h 94528"/>
                <a:gd name="csX118" fmla="*/ 72715 w 115783"/>
                <a:gd name="csY118" fmla="*/ 1678 h 94528"/>
                <a:gd name="csX119" fmla="*/ 74952 w 115783"/>
                <a:gd name="csY119" fmla="*/ 3356 h 94528"/>
                <a:gd name="csX120" fmla="*/ 76630 w 115783"/>
                <a:gd name="csY120" fmla="*/ 3356 h 94528"/>
                <a:gd name="csX121" fmla="*/ 76630 w 115783"/>
                <a:gd name="csY121" fmla="*/ 1678 h 94528"/>
                <a:gd name="csX122" fmla="*/ 79986 w 115783"/>
                <a:gd name="csY122" fmla="*/ 1678 h 94528"/>
                <a:gd name="csX123" fmla="*/ 79986 w 115783"/>
                <a:gd name="csY123" fmla="*/ 3356 h 94528"/>
                <a:gd name="csX124" fmla="*/ 81664 w 115783"/>
                <a:gd name="csY124" fmla="*/ 3356 h 94528"/>
                <a:gd name="csX125" fmla="*/ 81664 w 115783"/>
                <a:gd name="csY125" fmla="*/ 5593 h 94528"/>
                <a:gd name="csX126" fmla="*/ 83342 w 115783"/>
                <a:gd name="csY126" fmla="*/ 7271 h 94528"/>
                <a:gd name="csX127" fmla="*/ 99563 w 115783"/>
                <a:gd name="csY127" fmla="*/ 7271 h 94528"/>
                <a:gd name="csX128" fmla="*/ 99563 w 115783"/>
                <a:gd name="csY128" fmla="*/ 8950 h 94528"/>
                <a:gd name="csX129" fmla="*/ 105156 w 115783"/>
                <a:gd name="csY129" fmla="*/ 8950 h 94528"/>
                <a:gd name="csX130" fmla="*/ 105156 w 115783"/>
                <a:gd name="csY130" fmla="*/ 10627 h 94528"/>
                <a:gd name="csX131" fmla="*/ 108513 w 115783"/>
                <a:gd name="csY131" fmla="*/ 10627 h 94528"/>
                <a:gd name="csX132" fmla="*/ 110191 w 115783"/>
                <a:gd name="csY132" fmla="*/ 8950 h 94528"/>
                <a:gd name="csX133" fmla="*/ 110191 w 115783"/>
                <a:gd name="csY133" fmla="*/ 7271 h 94528"/>
                <a:gd name="csX134" fmla="*/ 114106 w 115783"/>
                <a:gd name="csY134" fmla="*/ 7271 h 94528"/>
                <a:gd name="csX135" fmla="*/ 114106 w 115783"/>
                <a:gd name="csY135" fmla="*/ 8950 h 94528"/>
                <a:gd name="csX136" fmla="*/ 115784 w 115783"/>
                <a:gd name="csY136" fmla="*/ 8950 h 94528"/>
                <a:gd name="csX137" fmla="*/ 115784 w 115783"/>
                <a:gd name="csY137" fmla="*/ 14543 h 94528"/>
                <a:gd name="csX138" fmla="*/ 114106 w 115783"/>
                <a:gd name="csY138" fmla="*/ 14543 h 94528"/>
                <a:gd name="csX139" fmla="*/ 114106 w 115783"/>
                <a:gd name="csY139" fmla="*/ 16221 h 94528"/>
                <a:gd name="csX140" fmla="*/ 108513 w 115783"/>
                <a:gd name="csY140" fmla="*/ 16221 h 94528"/>
                <a:gd name="csX141" fmla="*/ 108513 w 115783"/>
                <a:gd name="csY141" fmla="*/ 19577 h 94528"/>
                <a:gd name="csX142" fmla="*/ 106835 w 115783"/>
                <a:gd name="csY142" fmla="*/ 21255 h 94528"/>
                <a:gd name="csX143" fmla="*/ 106835 w 115783"/>
                <a:gd name="csY143" fmla="*/ 23492 h 94528"/>
                <a:gd name="csX144" fmla="*/ 105156 w 115783"/>
                <a:gd name="csY144" fmla="*/ 23492 h 94528"/>
                <a:gd name="csX145" fmla="*/ 105156 w 115783"/>
                <a:gd name="csY145" fmla="*/ 28527 h 94528"/>
                <a:gd name="csX146" fmla="*/ 101241 w 115783"/>
                <a:gd name="csY146" fmla="*/ 31883 h 94528"/>
                <a:gd name="csX147" fmla="*/ 99563 w 115783"/>
                <a:gd name="csY147" fmla="*/ 34120 h 94528"/>
                <a:gd name="csX148" fmla="*/ 97885 w 115783"/>
                <a:gd name="csY148" fmla="*/ 37476 h 94528"/>
                <a:gd name="csX149" fmla="*/ 96207 w 115783"/>
                <a:gd name="csY149" fmla="*/ 39154 h 94528"/>
                <a:gd name="csX150" fmla="*/ 96207 w 115783"/>
                <a:gd name="csY150" fmla="*/ 40832 h 94528"/>
                <a:gd name="csX151" fmla="*/ 97885 w 115783"/>
                <a:gd name="csY151" fmla="*/ 49781 h 94528"/>
                <a:gd name="csX152" fmla="*/ 99563 w 115783"/>
                <a:gd name="csY152" fmla="*/ 57053 h 94528"/>
                <a:gd name="csX153" fmla="*/ 97885 w 115783"/>
                <a:gd name="csY153" fmla="*/ 60409 h 94528"/>
                <a:gd name="csX154" fmla="*/ 97885 w 115783"/>
                <a:gd name="csY154" fmla="*/ 64324 h 94528"/>
                <a:gd name="csX155" fmla="*/ 99563 w 115783"/>
                <a:gd name="csY155" fmla="*/ 64324 h 94528"/>
                <a:gd name="csX156" fmla="*/ 99563 w 115783"/>
                <a:gd name="csY156" fmla="*/ 66002 h 94528"/>
                <a:gd name="csX157" fmla="*/ 101241 w 115783"/>
                <a:gd name="csY157" fmla="*/ 69358 h 94528"/>
                <a:gd name="csX158" fmla="*/ 101241 w 115783"/>
                <a:gd name="csY158" fmla="*/ 73274 h 94528"/>
                <a:gd name="csX159" fmla="*/ 103478 w 115783"/>
                <a:gd name="csY159" fmla="*/ 73274 h 94528"/>
                <a:gd name="csX160" fmla="*/ 103478 w 115783"/>
                <a:gd name="csY160" fmla="*/ 76630 h 94528"/>
                <a:gd name="csX161" fmla="*/ 105156 w 115783"/>
                <a:gd name="csY161" fmla="*/ 78308 h 94528"/>
                <a:gd name="csX162" fmla="*/ 106835 w 115783"/>
                <a:gd name="csY162" fmla="*/ 78308 h 94528"/>
                <a:gd name="csX163" fmla="*/ 106835 w 115783"/>
                <a:gd name="csY163" fmla="*/ 80545 h 94528"/>
                <a:gd name="csX164" fmla="*/ 105156 w 115783"/>
                <a:gd name="csY164" fmla="*/ 80545 h 94528"/>
                <a:gd name="csX165" fmla="*/ 105156 w 115783"/>
                <a:gd name="csY165" fmla="*/ 82223 h 94528"/>
                <a:gd name="csX166" fmla="*/ 99563 w 115783"/>
                <a:gd name="csY166" fmla="*/ 82223 h 94528"/>
                <a:gd name="csX167" fmla="*/ 99563 w 115783"/>
                <a:gd name="csY167" fmla="*/ 87258 h 94528"/>
                <a:gd name="csX168" fmla="*/ 97885 w 115783"/>
                <a:gd name="csY168" fmla="*/ 87258 h 94528"/>
                <a:gd name="csX169" fmla="*/ 96207 w 115783"/>
                <a:gd name="csY169" fmla="*/ 88935 h 94528"/>
                <a:gd name="csX170" fmla="*/ 96207 w 115783"/>
                <a:gd name="csY170" fmla="*/ 91173 h 94528"/>
                <a:gd name="csX171" fmla="*/ 94529 w 115783"/>
                <a:gd name="csY171" fmla="*/ 91173 h 94528"/>
                <a:gd name="csX172" fmla="*/ 94529 w 115783"/>
                <a:gd name="csY172" fmla="*/ 94529 h 94528"/>
                <a:gd name="csX173" fmla="*/ 88936 w 115783"/>
                <a:gd name="csY173" fmla="*/ 94529 h 94528"/>
                <a:gd name="csX174" fmla="*/ 88936 w 115783"/>
                <a:gd name="csY174" fmla="*/ 92851 h 94528"/>
                <a:gd name="csX175" fmla="*/ 87258 w 115783"/>
                <a:gd name="csY175" fmla="*/ 92851 h 94528"/>
                <a:gd name="csX176" fmla="*/ 87258 w 115783"/>
                <a:gd name="csY176" fmla="*/ 91173 h 94528"/>
                <a:gd name="csX177" fmla="*/ 83342 w 115783"/>
                <a:gd name="csY177" fmla="*/ 91173 h 94528"/>
                <a:gd name="csX178" fmla="*/ 83342 w 115783"/>
                <a:gd name="csY178" fmla="*/ 92851 h 94528"/>
                <a:gd name="csX179" fmla="*/ 79986 w 115783"/>
                <a:gd name="csY179" fmla="*/ 92851 h 94528"/>
                <a:gd name="csX180" fmla="*/ 79986 w 115783"/>
                <a:gd name="csY180" fmla="*/ 94529 h 94528"/>
                <a:gd name="csX181" fmla="*/ 74952 w 115783"/>
                <a:gd name="csY181" fmla="*/ 94529 h 945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</a:cxnLst>
              <a:rect l="l" t="t" r="r" b="b"/>
              <a:pathLst>
                <a:path w="115783" h="94528">
                  <a:moveTo>
                    <a:pt x="74952" y="94529"/>
                  </a:moveTo>
                  <a:lnTo>
                    <a:pt x="74952" y="92851"/>
                  </a:lnTo>
                  <a:lnTo>
                    <a:pt x="71037" y="92851"/>
                  </a:lnTo>
                  <a:lnTo>
                    <a:pt x="71037" y="91173"/>
                  </a:lnTo>
                  <a:lnTo>
                    <a:pt x="69359" y="91173"/>
                  </a:lnTo>
                  <a:lnTo>
                    <a:pt x="69359" y="88935"/>
                  </a:lnTo>
                  <a:lnTo>
                    <a:pt x="67681" y="88935"/>
                  </a:lnTo>
                  <a:lnTo>
                    <a:pt x="67681" y="87258"/>
                  </a:lnTo>
                  <a:lnTo>
                    <a:pt x="66002" y="87258"/>
                  </a:lnTo>
                  <a:lnTo>
                    <a:pt x="66002" y="85579"/>
                  </a:lnTo>
                  <a:lnTo>
                    <a:pt x="63765" y="83901"/>
                  </a:lnTo>
                  <a:lnTo>
                    <a:pt x="63765" y="80545"/>
                  </a:lnTo>
                  <a:lnTo>
                    <a:pt x="58731" y="80545"/>
                  </a:lnTo>
                  <a:lnTo>
                    <a:pt x="58731" y="78308"/>
                  </a:lnTo>
                  <a:lnTo>
                    <a:pt x="54816" y="78308"/>
                  </a:lnTo>
                  <a:lnTo>
                    <a:pt x="53138" y="76630"/>
                  </a:lnTo>
                  <a:lnTo>
                    <a:pt x="51460" y="76630"/>
                  </a:lnTo>
                  <a:lnTo>
                    <a:pt x="51460" y="74952"/>
                  </a:lnTo>
                  <a:lnTo>
                    <a:pt x="49782" y="74952"/>
                  </a:lnTo>
                  <a:lnTo>
                    <a:pt x="49782" y="73274"/>
                  </a:lnTo>
                  <a:lnTo>
                    <a:pt x="48104" y="73274"/>
                  </a:lnTo>
                  <a:lnTo>
                    <a:pt x="48104" y="71596"/>
                  </a:lnTo>
                  <a:lnTo>
                    <a:pt x="46425" y="71596"/>
                  </a:lnTo>
                  <a:lnTo>
                    <a:pt x="46425" y="73274"/>
                  </a:lnTo>
                  <a:lnTo>
                    <a:pt x="44188" y="73274"/>
                  </a:lnTo>
                  <a:lnTo>
                    <a:pt x="44188" y="71596"/>
                  </a:lnTo>
                  <a:lnTo>
                    <a:pt x="40832" y="71596"/>
                  </a:lnTo>
                  <a:lnTo>
                    <a:pt x="40832" y="73274"/>
                  </a:lnTo>
                  <a:lnTo>
                    <a:pt x="39154" y="73274"/>
                  </a:lnTo>
                  <a:lnTo>
                    <a:pt x="35239" y="74952"/>
                  </a:lnTo>
                  <a:lnTo>
                    <a:pt x="33561" y="74952"/>
                  </a:lnTo>
                  <a:lnTo>
                    <a:pt x="33561" y="76630"/>
                  </a:lnTo>
                  <a:lnTo>
                    <a:pt x="26289" y="76630"/>
                  </a:lnTo>
                  <a:lnTo>
                    <a:pt x="26289" y="80545"/>
                  </a:lnTo>
                  <a:lnTo>
                    <a:pt x="24611" y="80545"/>
                  </a:lnTo>
                  <a:lnTo>
                    <a:pt x="22933" y="78308"/>
                  </a:lnTo>
                  <a:lnTo>
                    <a:pt x="24611" y="78308"/>
                  </a:lnTo>
                  <a:lnTo>
                    <a:pt x="24611" y="74952"/>
                  </a:lnTo>
                  <a:lnTo>
                    <a:pt x="26289" y="73274"/>
                  </a:lnTo>
                  <a:lnTo>
                    <a:pt x="26289" y="62646"/>
                  </a:lnTo>
                  <a:lnTo>
                    <a:pt x="28527" y="62646"/>
                  </a:lnTo>
                  <a:lnTo>
                    <a:pt x="28527" y="57053"/>
                  </a:lnTo>
                  <a:lnTo>
                    <a:pt x="26289" y="57053"/>
                  </a:lnTo>
                  <a:lnTo>
                    <a:pt x="26289" y="55375"/>
                  </a:lnTo>
                  <a:lnTo>
                    <a:pt x="22933" y="55375"/>
                  </a:lnTo>
                  <a:lnTo>
                    <a:pt x="22933" y="58731"/>
                  </a:lnTo>
                  <a:lnTo>
                    <a:pt x="21255" y="60409"/>
                  </a:lnTo>
                  <a:lnTo>
                    <a:pt x="21255" y="62646"/>
                  </a:lnTo>
                  <a:lnTo>
                    <a:pt x="15662" y="62646"/>
                  </a:lnTo>
                  <a:lnTo>
                    <a:pt x="15662" y="60409"/>
                  </a:lnTo>
                  <a:lnTo>
                    <a:pt x="13984" y="60409"/>
                  </a:lnTo>
                  <a:lnTo>
                    <a:pt x="13984" y="58731"/>
                  </a:lnTo>
                  <a:lnTo>
                    <a:pt x="8950" y="58731"/>
                  </a:lnTo>
                  <a:lnTo>
                    <a:pt x="8950" y="49781"/>
                  </a:lnTo>
                  <a:lnTo>
                    <a:pt x="5034" y="49781"/>
                  </a:lnTo>
                  <a:lnTo>
                    <a:pt x="5034" y="48104"/>
                  </a:lnTo>
                  <a:lnTo>
                    <a:pt x="5034" y="49781"/>
                  </a:lnTo>
                  <a:lnTo>
                    <a:pt x="5034" y="48104"/>
                  </a:lnTo>
                  <a:lnTo>
                    <a:pt x="3356" y="46425"/>
                  </a:lnTo>
                  <a:lnTo>
                    <a:pt x="5034" y="48104"/>
                  </a:lnTo>
                  <a:lnTo>
                    <a:pt x="3356" y="46425"/>
                  </a:lnTo>
                  <a:lnTo>
                    <a:pt x="3356" y="43069"/>
                  </a:lnTo>
                  <a:lnTo>
                    <a:pt x="5034" y="43069"/>
                  </a:lnTo>
                  <a:lnTo>
                    <a:pt x="5034" y="40832"/>
                  </a:lnTo>
                  <a:lnTo>
                    <a:pt x="8950" y="40832"/>
                  </a:lnTo>
                  <a:lnTo>
                    <a:pt x="8950" y="37476"/>
                  </a:lnTo>
                  <a:lnTo>
                    <a:pt x="3356" y="37476"/>
                  </a:lnTo>
                  <a:lnTo>
                    <a:pt x="3356" y="35798"/>
                  </a:lnTo>
                  <a:lnTo>
                    <a:pt x="1678" y="34120"/>
                  </a:lnTo>
                  <a:lnTo>
                    <a:pt x="1678" y="30204"/>
                  </a:lnTo>
                  <a:lnTo>
                    <a:pt x="3356" y="30204"/>
                  </a:lnTo>
                  <a:lnTo>
                    <a:pt x="3356" y="28527"/>
                  </a:lnTo>
                  <a:lnTo>
                    <a:pt x="3356" y="30204"/>
                  </a:lnTo>
                  <a:lnTo>
                    <a:pt x="3356" y="28527"/>
                  </a:lnTo>
                  <a:lnTo>
                    <a:pt x="1678" y="28527"/>
                  </a:lnTo>
                  <a:lnTo>
                    <a:pt x="0" y="26848"/>
                  </a:lnTo>
                  <a:lnTo>
                    <a:pt x="1678" y="26848"/>
                  </a:lnTo>
                  <a:lnTo>
                    <a:pt x="1678" y="25170"/>
                  </a:lnTo>
                  <a:lnTo>
                    <a:pt x="3356" y="25170"/>
                  </a:lnTo>
                  <a:lnTo>
                    <a:pt x="5034" y="23492"/>
                  </a:lnTo>
                  <a:lnTo>
                    <a:pt x="3356" y="23492"/>
                  </a:lnTo>
                  <a:lnTo>
                    <a:pt x="3356" y="17899"/>
                  </a:lnTo>
                  <a:lnTo>
                    <a:pt x="8950" y="17899"/>
                  </a:lnTo>
                  <a:lnTo>
                    <a:pt x="8950" y="16221"/>
                  </a:lnTo>
                  <a:lnTo>
                    <a:pt x="17899" y="16221"/>
                  </a:lnTo>
                  <a:lnTo>
                    <a:pt x="17899" y="12306"/>
                  </a:lnTo>
                  <a:lnTo>
                    <a:pt x="15662" y="12306"/>
                  </a:lnTo>
                  <a:lnTo>
                    <a:pt x="15662" y="10627"/>
                  </a:lnTo>
                  <a:lnTo>
                    <a:pt x="19577" y="10627"/>
                  </a:lnTo>
                  <a:lnTo>
                    <a:pt x="19577" y="12306"/>
                  </a:lnTo>
                  <a:lnTo>
                    <a:pt x="21255" y="10627"/>
                  </a:lnTo>
                  <a:lnTo>
                    <a:pt x="22933" y="10627"/>
                  </a:lnTo>
                  <a:lnTo>
                    <a:pt x="22933" y="7271"/>
                  </a:lnTo>
                  <a:lnTo>
                    <a:pt x="24611" y="5593"/>
                  </a:lnTo>
                  <a:lnTo>
                    <a:pt x="26289" y="5593"/>
                  </a:lnTo>
                  <a:lnTo>
                    <a:pt x="26289" y="7271"/>
                  </a:lnTo>
                  <a:lnTo>
                    <a:pt x="35239" y="7271"/>
                  </a:lnTo>
                  <a:lnTo>
                    <a:pt x="35239" y="5593"/>
                  </a:lnTo>
                  <a:lnTo>
                    <a:pt x="33561" y="3356"/>
                  </a:lnTo>
                  <a:lnTo>
                    <a:pt x="33561" y="1678"/>
                  </a:lnTo>
                  <a:lnTo>
                    <a:pt x="35239" y="1678"/>
                  </a:lnTo>
                  <a:lnTo>
                    <a:pt x="37476" y="3356"/>
                  </a:lnTo>
                  <a:lnTo>
                    <a:pt x="39154" y="5593"/>
                  </a:lnTo>
                  <a:lnTo>
                    <a:pt x="49782" y="5593"/>
                  </a:lnTo>
                  <a:lnTo>
                    <a:pt x="49782" y="3356"/>
                  </a:lnTo>
                  <a:lnTo>
                    <a:pt x="51460" y="3356"/>
                  </a:lnTo>
                  <a:lnTo>
                    <a:pt x="51460" y="0"/>
                  </a:lnTo>
                  <a:lnTo>
                    <a:pt x="53138" y="0"/>
                  </a:lnTo>
                  <a:lnTo>
                    <a:pt x="53138" y="1678"/>
                  </a:lnTo>
                  <a:lnTo>
                    <a:pt x="57053" y="1678"/>
                  </a:lnTo>
                  <a:lnTo>
                    <a:pt x="57053" y="0"/>
                  </a:lnTo>
                  <a:lnTo>
                    <a:pt x="60409" y="0"/>
                  </a:lnTo>
                  <a:lnTo>
                    <a:pt x="58731" y="0"/>
                  </a:lnTo>
                  <a:lnTo>
                    <a:pt x="66002" y="0"/>
                  </a:lnTo>
                  <a:lnTo>
                    <a:pt x="66002" y="1678"/>
                  </a:lnTo>
                  <a:lnTo>
                    <a:pt x="67681" y="0"/>
                  </a:lnTo>
                  <a:lnTo>
                    <a:pt x="69359" y="0"/>
                  </a:lnTo>
                  <a:lnTo>
                    <a:pt x="69359" y="1678"/>
                  </a:lnTo>
                  <a:lnTo>
                    <a:pt x="72715" y="1678"/>
                  </a:lnTo>
                  <a:lnTo>
                    <a:pt x="74952" y="3356"/>
                  </a:lnTo>
                  <a:lnTo>
                    <a:pt x="76630" y="3356"/>
                  </a:lnTo>
                  <a:lnTo>
                    <a:pt x="76630" y="1678"/>
                  </a:lnTo>
                  <a:lnTo>
                    <a:pt x="79986" y="1678"/>
                  </a:lnTo>
                  <a:lnTo>
                    <a:pt x="79986" y="3356"/>
                  </a:lnTo>
                  <a:lnTo>
                    <a:pt x="81664" y="3356"/>
                  </a:lnTo>
                  <a:lnTo>
                    <a:pt x="81664" y="5593"/>
                  </a:lnTo>
                  <a:lnTo>
                    <a:pt x="83342" y="7271"/>
                  </a:lnTo>
                  <a:lnTo>
                    <a:pt x="99563" y="7271"/>
                  </a:lnTo>
                  <a:lnTo>
                    <a:pt x="99563" y="8950"/>
                  </a:lnTo>
                  <a:lnTo>
                    <a:pt x="105156" y="8950"/>
                  </a:lnTo>
                  <a:lnTo>
                    <a:pt x="105156" y="10627"/>
                  </a:lnTo>
                  <a:lnTo>
                    <a:pt x="108513" y="10627"/>
                  </a:lnTo>
                  <a:lnTo>
                    <a:pt x="110191" y="8950"/>
                  </a:lnTo>
                  <a:lnTo>
                    <a:pt x="110191" y="7271"/>
                  </a:lnTo>
                  <a:lnTo>
                    <a:pt x="114106" y="7271"/>
                  </a:lnTo>
                  <a:lnTo>
                    <a:pt x="114106" y="8950"/>
                  </a:lnTo>
                  <a:lnTo>
                    <a:pt x="115784" y="8950"/>
                  </a:lnTo>
                  <a:lnTo>
                    <a:pt x="115784" y="14543"/>
                  </a:lnTo>
                  <a:lnTo>
                    <a:pt x="114106" y="14543"/>
                  </a:lnTo>
                  <a:lnTo>
                    <a:pt x="114106" y="16221"/>
                  </a:lnTo>
                  <a:lnTo>
                    <a:pt x="108513" y="16221"/>
                  </a:lnTo>
                  <a:lnTo>
                    <a:pt x="108513" y="19577"/>
                  </a:lnTo>
                  <a:lnTo>
                    <a:pt x="106835" y="21255"/>
                  </a:lnTo>
                  <a:lnTo>
                    <a:pt x="106835" y="23492"/>
                  </a:lnTo>
                  <a:lnTo>
                    <a:pt x="105156" y="23492"/>
                  </a:lnTo>
                  <a:lnTo>
                    <a:pt x="105156" y="28527"/>
                  </a:lnTo>
                  <a:lnTo>
                    <a:pt x="101241" y="31883"/>
                  </a:lnTo>
                  <a:lnTo>
                    <a:pt x="99563" y="34120"/>
                  </a:lnTo>
                  <a:lnTo>
                    <a:pt x="97885" y="37476"/>
                  </a:lnTo>
                  <a:lnTo>
                    <a:pt x="96207" y="39154"/>
                  </a:lnTo>
                  <a:lnTo>
                    <a:pt x="96207" y="40832"/>
                  </a:lnTo>
                  <a:lnTo>
                    <a:pt x="97885" y="49781"/>
                  </a:lnTo>
                  <a:lnTo>
                    <a:pt x="99563" y="57053"/>
                  </a:lnTo>
                  <a:lnTo>
                    <a:pt x="97885" y="60409"/>
                  </a:lnTo>
                  <a:lnTo>
                    <a:pt x="97885" y="64324"/>
                  </a:lnTo>
                  <a:lnTo>
                    <a:pt x="99563" y="64324"/>
                  </a:lnTo>
                  <a:lnTo>
                    <a:pt x="99563" y="66002"/>
                  </a:lnTo>
                  <a:lnTo>
                    <a:pt x="101241" y="69358"/>
                  </a:lnTo>
                  <a:lnTo>
                    <a:pt x="101241" y="73274"/>
                  </a:lnTo>
                  <a:lnTo>
                    <a:pt x="103478" y="73274"/>
                  </a:lnTo>
                  <a:lnTo>
                    <a:pt x="103478" y="76630"/>
                  </a:lnTo>
                  <a:lnTo>
                    <a:pt x="105156" y="78308"/>
                  </a:lnTo>
                  <a:lnTo>
                    <a:pt x="106835" y="78308"/>
                  </a:lnTo>
                  <a:lnTo>
                    <a:pt x="106835" y="80545"/>
                  </a:lnTo>
                  <a:lnTo>
                    <a:pt x="105156" y="80545"/>
                  </a:lnTo>
                  <a:lnTo>
                    <a:pt x="105156" y="82223"/>
                  </a:lnTo>
                  <a:lnTo>
                    <a:pt x="99563" y="82223"/>
                  </a:lnTo>
                  <a:lnTo>
                    <a:pt x="99563" y="87258"/>
                  </a:lnTo>
                  <a:lnTo>
                    <a:pt x="97885" y="87258"/>
                  </a:lnTo>
                  <a:lnTo>
                    <a:pt x="96207" y="88935"/>
                  </a:lnTo>
                  <a:lnTo>
                    <a:pt x="96207" y="91173"/>
                  </a:lnTo>
                  <a:lnTo>
                    <a:pt x="94529" y="91173"/>
                  </a:lnTo>
                  <a:lnTo>
                    <a:pt x="94529" y="94529"/>
                  </a:lnTo>
                  <a:lnTo>
                    <a:pt x="88936" y="94529"/>
                  </a:lnTo>
                  <a:lnTo>
                    <a:pt x="88936" y="92851"/>
                  </a:lnTo>
                  <a:lnTo>
                    <a:pt x="87258" y="92851"/>
                  </a:lnTo>
                  <a:lnTo>
                    <a:pt x="87258" y="91173"/>
                  </a:lnTo>
                  <a:lnTo>
                    <a:pt x="83342" y="91173"/>
                  </a:lnTo>
                  <a:lnTo>
                    <a:pt x="83342" y="92851"/>
                  </a:lnTo>
                  <a:lnTo>
                    <a:pt x="79986" y="92851"/>
                  </a:lnTo>
                  <a:lnTo>
                    <a:pt x="79986" y="94529"/>
                  </a:lnTo>
                  <a:lnTo>
                    <a:pt x="74952" y="9452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00034BC-EF1D-9E1B-AF0D-28B993BC3F0C}"/>
                </a:ext>
              </a:extLst>
            </p:cNvPr>
            <p:cNvSpPr/>
            <p:nvPr/>
          </p:nvSpPr>
          <p:spPr>
            <a:xfrm>
              <a:off x="5123892" y="2514415"/>
              <a:ext cx="33560" cy="53137"/>
            </a:xfrm>
            <a:custGeom>
              <a:avLst/>
              <a:gdLst>
                <a:gd name="csX0" fmla="*/ 3356 w 33560"/>
                <a:gd name="csY0" fmla="*/ 53138 h 53137"/>
                <a:gd name="csX1" fmla="*/ 3356 w 33560"/>
                <a:gd name="csY1" fmla="*/ 48104 h 53137"/>
                <a:gd name="csX2" fmla="*/ 5034 w 33560"/>
                <a:gd name="csY2" fmla="*/ 48104 h 53137"/>
                <a:gd name="csX3" fmla="*/ 5034 w 33560"/>
                <a:gd name="csY3" fmla="*/ 46425 h 53137"/>
                <a:gd name="csX4" fmla="*/ 7271 w 33560"/>
                <a:gd name="csY4" fmla="*/ 40832 h 53137"/>
                <a:gd name="csX5" fmla="*/ 5034 w 33560"/>
                <a:gd name="csY5" fmla="*/ 40832 h 53137"/>
                <a:gd name="csX6" fmla="*/ 5034 w 33560"/>
                <a:gd name="csY6" fmla="*/ 39154 h 53137"/>
                <a:gd name="csX7" fmla="*/ 3356 w 33560"/>
                <a:gd name="csY7" fmla="*/ 39154 h 53137"/>
                <a:gd name="csX8" fmla="*/ 3356 w 33560"/>
                <a:gd name="csY8" fmla="*/ 37476 h 53137"/>
                <a:gd name="csX9" fmla="*/ 3356 w 33560"/>
                <a:gd name="csY9" fmla="*/ 39154 h 53137"/>
                <a:gd name="csX10" fmla="*/ 1678 w 33560"/>
                <a:gd name="csY10" fmla="*/ 39154 h 53137"/>
                <a:gd name="csX11" fmla="*/ 1678 w 33560"/>
                <a:gd name="csY11" fmla="*/ 37476 h 53137"/>
                <a:gd name="csX12" fmla="*/ 0 w 33560"/>
                <a:gd name="csY12" fmla="*/ 37476 h 53137"/>
                <a:gd name="csX13" fmla="*/ 0 w 33560"/>
                <a:gd name="csY13" fmla="*/ 33561 h 53137"/>
                <a:gd name="csX14" fmla="*/ 3356 w 33560"/>
                <a:gd name="csY14" fmla="*/ 33561 h 53137"/>
                <a:gd name="csX15" fmla="*/ 3356 w 33560"/>
                <a:gd name="csY15" fmla="*/ 30204 h 53137"/>
                <a:gd name="csX16" fmla="*/ 1678 w 33560"/>
                <a:gd name="csY16" fmla="*/ 30204 h 53137"/>
                <a:gd name="csX17" fmla="*/ 1678 w 33560"/>
                <a:gd name="csY17" fmla="*/ 28527 h 53137"/>
                <a:gd name="csX18" fmla="*/ 0 w 33560"/>
                <a:gd name="csY18" fmla="*/ 28527 h 53137"/>
                <a:gd name="csX19" fmla="*/ 1678 w 33560"/>
                <a:gd name="csY19" fmla="*/ 28527 h 53137"/>
                <a:gd name="csX20" fmla="*/ 0 w 33560"/>
                <a:gd name="csY20" fmla="*/ 28527 h 53137"/>
                <a:gd name="csX21" fmla="*/ 0 w 33560"/>
                <a:gd name="csY21" fmla="*/ 26848 h 53137"/>
                <a:gd name="csX22" fmla="*/ 1678 w 33560"/>
                <a:gd name="csY22" fmla="*/ 26848 h 53137"/>
                <a:gd name="csX23" fmla="*/ 0 w 33560"/>
                <a:gd name="csY23" fmla="*/ 26848 h 53137"/>
                <a:gd name="csX24" fmla="*/ 3356 w 33560"/>
                <a:gd name="csY24" fmla="*/ 26848 h 53137"/>
                <a:gd name="csX25" fmla="*/ 5034 w 33560"/>
                <a:gd name="csY25" fmla="*/ 28527 h 53137"/>
                <a:gd name="csX26" fmla="*/ 5034 w 33560"/>
                <a:gd name="csY26" fmla="*/ 28527 h 53137"/>
                <a:gd name="csX27" fmla="*/ 5034 w 33560"/>
                <a:gd name="csY27" fmla="*/ 26848 h 53137"/>
                <a:gd name="csX28" fmla="*/ 10627 w 33560"/>
                <a:gd name="csY28" fmla="*/ 26848 h 53137"/>
                <a:gd name="csX29" fmla="*/ 10627 w 33560"/>
                <a:gd name="csY29" fmla="*/ 22933 h 53137"/>
                <a:gd name="csX30" fmla="*/ 16221 w 33560"/>
                <a:gd name="csY30" fmla="*/ 22933 h 53137"/>
                <a:gd name="csX31" fmla="*/ 16221 w 33560"/>
                <a:gd name="csY31" fmla="*/ 21255 h 53137"/>
                <a:gd name="csX32" fmla="*/ 17899 w 33560"/>
                <a:gd name="csY32" fmla="*/ 21255 h 53137"/>
                <a:gd name="csX33" fmla="*/ 17899 w 33560"/>
                <a:gd name="csY33" fmla="*/ 22933 h 53137"/>
                <a:gd name="csX34" fmla="*/ 19577 w 33560"/>
                <a:gd name="csY34" fmla="*/ 22933 h 53137"/>
                <a:gd name="csX35" fmla="*/ 19577 w 33560"/>
                <a:gd name="csY35" fmla="*/ 21255 h 53137"/>
                <a:gd name="csX36" fmla="*/ 28526 w 33560"/>
                <a:gd name="csY36" fmla="*/ 21255 h 53137"/>
                <a:gd name="csX37" fmla="*/ 28526 w 33560"/>
                <a:gd name="csY37" fmla="*/ 22933 h 53137"/>
                <a:gd name="csX38" fmla="*/ 30204 w 33560"/>
                <a:gd name="csY38" fmla="*/ 22933 h 53137"/>
                <a:gd name="csX39" fmla="*/ 30204 w 33560"/>
                <a:gd name="csY39" fmla="*/ 26848 h 53137"/>
                <a:gd name="csX40" fmla="*/ 33561 w 33560"/>
                <a:gd name="csY40" fmla="*/ 26848 h 53137"/>
                <a:gd name="csX41" fmla="*/ 33561 w 33560"/>
                <a:gd name="csY41" fmla="*/ 28527 h 53137"/>
                <a:gd name="csX42" fmla="*/ 30204 w 33560"/>
                <a:gd name="csY42" fmla="*/ 28527 h 53137"/>
                <a:gd name="csX43" fmla="*/ 30204 w 33560"/>
                <a:gd name="csY43" fmla="*/ 30204 h 53137"/>
                <a:gd name="csX44" fmla="*/ 28526 w 33560"/>
                <a:gd name="csY44" fmla="*/ 30204 h 53137"/>
                <a:gd name="csX45" fmla="*/ 28526 w 33560"/>
                <a:gd name="csY45" fmla="*/ 33561 h 53137"/>
                <a:gd name="csX46" fmla="*/ 26848 w 33560"/>
                <a:gd name="csY46" fmla="*/ 33561 h 53137"/>
                <a:gd name="csX47" fmla="*/ 26848 w 33560"/>
                <a:gd name="csY47" fmla="*/ 35239 h 53137"/>
                <a:gd name="csX48" fmla="*/ 21255 w 33560"/>
                <a:gd name="csY48" fmla="*/ 35239 h 53137"/>
                <a:gd name="csX49" fmla="*/ 19577 w 33560"/>
                <a:gd name="csY49" fmla="*/ 37476 h 53137"/>
                <a:gd name="csX50" fmla="*/ 21255 w 33560"/>
                <a:gd name="csY50" fmla="*/ 37476 h 53137"/>
                <a:gd name="csX51" fmla="*/ 21255 w 33560"/>
                <a:gd name="csY51" fmla="*/ 39154 h 53137"/>
                <a:gd name="csX52" fmla="*/ 10627 w 33560"/>
                <a:gd name="csY52" fmla="*/ 39154 h 53137"/>
                <a:gd name="csX53" fmla="*/ 10627 w 33560"/>
                <a:gd name="csY53" fmla="*/ 42510 h 53137"/>
                <a:gd name="csX54" fmla="*/ 8949 w 33560"/>
                <a:gd name="csY54" fmla="*/ 44188 h 53137"/>
                <a:gd name="csX55" fmla="*/ 8949 w 33560"/>
                <a:gd name="csY55" fmla="*/ 49781 h 53137"/>
                <a:gd name="csX56" fmla="*/ 7271 w 33560"/>
                <a:gd name="csY56" fmla="*/ 51460 h 53137"/>
                <a:gd name="csX57" fmla="*/ 5034 w 33560"/>
                <a:gd name="csY57" fmla="*/ 51460 h 53137"/>
                <a:gd name="csX58" fmla="*/ 5034 w 33560"/>
                <a:gd name="csY58" fmla="*/ 53138 h 53137"/>
                <a:gd name="csX59" fmla="*/ 3356 w 33560"/>
                <a:gd name="csY59" fmla="*/ 53138 h 53137"/>
                <a:gd name="csX60" fmla="*/ 16221 w 33560"/>
                <a:gd name="csY60" fmla="*/ 17899 h 53137"/>
                <a:gd name="csX61" fmla="*/ 13984 w 33560"/>
                <a:gd name="csY61" fmla="*/ 15662 h 53137"/>
                <a:gd name="csX62" fmla="*/ 13984 w 33560"/>
                <a:gd name="csY62" fmla="*/ 15662 h 53137"/>
                <a:gd name="csX63" fmla="*/ 13984 w 33560"/>
                <a:gd name="csY63" fmla="*/ 10627 h 53137"/>
                <a:gd name="csX64" fmla="*/ 12305 w 33560"/>
                <a:gd name="csY64" fmla="*/ 10627 h 53137"/>
                <a:gd name="csX65" fmla="*/ 12305 w 33560"/>
                <a:gd name="csY65" fmla="*/ 8950 h 53137"/>
                <a:gd name="csX66" fmla="*/ 5034 w 33560"/>
                <a:gd name="csY66" fmla="*/ 8950 h 53137"/>
                <a:gd name="csX67" fmla="*/ 5034 w 33560"/>
                <a:gd name="csY67" fmla="*/ 5034 h 53137"/>
                <a:gd name="csX68" fmla="*/ 13984 w 33560"/>
                <a:gd name="csY68" fmla="*/ 5034 h 53137"/>
                <a:gd name="csX69" fmla="*/ 13984 w 33560"/>
                <a:gd name="csY69" fmla="*/ 3356 h 53137"/>
                <a:gd name="csX70" fmla="*/ 13984 w 33560"/>
                <a:gd name="csY70" fmla="*/ 3356 h 53137"/>
                <a:gd name="csX71" fmla="*/ 13984 w 33560"/>
                <a:gd name="csY71" fmla="*/ 1678 h 53137"/>
                <a:gd name="csX72" fmla="*/ 17899 w 33560"/>
                <a:gd name="csY72" fmla="*/ 1678 h 53137"/>
                <a:gd name="csX73" fmla="*/ 17899 w 33560"/>
                <a:gd name="csY73" fmla="*/ 0 h 53137"/>
                <a:gd name="csX74" fmla="*/ 19577 w 33560"/>
                <a:gd name="csY74" fmla="*/ 0 h 53137"/>
                <a:gd name="csX75" fmla="*/ 19577 w 33560"/>
                <a:gd name="csY75" fmla="*/ 3356 h 53137"/>
                <a:gd name="csX76" fmla="*/ 26848 w 33560"/>
                <a:gd name="csY76" fmla="*/ 3356 h 53137"/>
                <a:gd name="csX77" fmla="*/ 26848 w 33560"/>
                <a:gd name="csY77" fmla="*/ 8950 h 53137"/>
                <a:gd name="csX78" fmla="*/ 28526 w 33560"/>
                <a:gd name="csY78" fmla="*/ 8950 h 53137"/>
                <a:gd name="csX79" fmla="*/ 28526 w 33560"/>
                <a:gd name="csY79" fmla="*/ 10627 h 53137"/>
                <a:gd name="csX80" fmla="*/ 25170 w 33560"/>
                <a:gd name="csY80" fmla="*/ 10627 h 53137"/>
                <a:gd name="csX81" fmla="*/ 25170 w 33560"/>
                <a:gd name="csY81" fmla="*/ 12306 h 53137"/>
                <a:gd name="csX82" fmla="*/ 22933 w 33560"/>
                <a:gd name="csY82" fmla="*/ 12306 h 53137"/>
                <a:gd name="csX83" fmla="*/ 22933 w 33560"/>
                <a:gd name="csY83" fmla="*/ 13984 h 53137"/>
                <a:gd name="csX84" fmla="*/ 21255 w 33560"/>
                <a:gd name="csY84" fmla="*/ 13984 h 53137"/>
                <a:gd name="csX85" fmla="*/ 19577 w 33560"/>
                <a:gd name="csY85" fmla="*/ 15662 h 53137"/>
                <a:gd name="csX86" fmla="*/ 19577 w 33560"/>
                <a:gd name="csY86" fmla="*/ 17899 h 53137"/>
                <a:gd name="csX87" fmla="*/ 16221 w 33560"/>
                <a:gd name="csY87" fmla="*/ 17899 h 53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</a:cxnLst>
              <a:rect l="l" t="t" r="r" b="b"/>
              <a:pathLst>
                <a:path w="33560" h="53137">
                  <a:moveTo>
                    <a:pt x="3356" y="53138"/>
                  </a:moveTo>
                  <a:lnTo>
                    <a:pt x="3356" y="48104"/>
                  </a:lnTo>
                  <a:lnTo>
                    <a:pt x="5034" y="48104"/>
                  </a:lnTo>
                  <a:lnTo>
                    <a:pt x="5034" y="46425"/>
                  </a:lnTo>
                  <a:lnTo>
                    <a:pt x="7271" y="40832"/>
                  </a:lnTo>
                  <a:lnTo>
                    <a:pt x="5034" y="40832"/>
                  </a:lnTo>
                  <a:lnTo>
                    <a:pt x="5034" y="39154"/>
                  </a:lnTo>
                  <a:lnTo>
                    <a:pt x="3356" y="39154"/>
                  </a:lnTo>
                  <a:lnTo>
                    <a:pt x="3356" y="37476"/>
                  </a:lnTo>
                  <a:lnTo>
                    <a:pt x="3356" y="39154"/>
                  </a:lnTo>
                  <a:lnTo>
                    <a:pt x="1678" y="39154"/>
                  </a:lnTo>
                  <a:lnTo>
                    <a:pt x="1678" y="37476"/>
                  </a:lnTo>
                  <a:lnTo>
                    <a:pt x="0" y="37476"/>
                  </a:lnTo>
                  <a:lnTo>
                    <a:pt x="0" y="33561"/>
                  </a:lnTo>
                  <a:lnTo>
                    <a:pt x="3356" y="33561"/>
                  </a:lnTo>
                  <a:lnTo>
                    <a:pt x="3356" y="30204"/>
                  </a:lnTo>
                  <a:lnTo>
                    <a:pt x="1678" y="30204"/>
                  </a:lnTo>
                  <a:lnTo>
                    <a:pt x="1678" y="28527"/>
                  </a:lnTo>
                  <a:lnTo>
                    <a:pt x="0" y="28527"/>
                  </a:lnTo>
                  <a:lnTo>
                    <a:pt x="1678" y="28527"/>
                  </a:lnTo>
                  <a:lnTo>
                    <a:pt x="0" y="28527"/>
                  </a:lnTo>
                  <a:lnTo>
                    <a:pt x="0" y="26848"/>
                  </a:lnTo>
                  <a:lnTo>
                    <a:pt x="1678" y="26848"/>
                  </a:lnTo>
                  <a:lnTo>
                    <a:pt x="0" y="26848"/>
                  </a:lnTo>
                  <a:lnTo>
                    <a:pt x="3356" y="26848"/>
                  </a:lnTo>
                  <a:lnTo>
                    <a:pt x="5034" y="28527"/>
                  </a:lnTo>
                  <a:lnTo>
                    <a:pt x="5034" y="28527"/>
                  </a:lnTo>
                  <a:lnTo>
                    <a:pt x="5034" y="26848"/>
                  </a:lnTo>
                  <a:lnTo>
                    <a:pt x="10627" y="26848"/>
                  </a:lnTo>
                  <a:lnTo>
                    <a:pt x="10627" y="22933"/>
                  </a:lnTo>
                  <a:lnTo>
                    <a:pt x="16221" y="22933"/>
                  </a:lnTo>
                  <a:lnTo>
                    <a:pt x="16221" y="21255"/>
                  </a:lnTo>
                  <a:lnTo>
                    <a:pt x="17899" y="21255"/>
                  </a:lnTo>
                  <a:lnTo>
                    <a:pt x="17899" y="22933"/>
                  </a:lnTo>
                  <a:lnTo>
                    <a:pt x="19577" y="22933"/>
                  </a:lnTo>
                  <a:lnTo>
                    <a:pt x="19577" y="21255"/>
                  </a:lnTo>
                  <a:lnTo>
                    <a:pt x="28526" y="21255"/>
                  </a:lnTo>
                  <a:lnTo>
                    <a:pt x="28526" y="22933"/>
                  </a:lnTo>
                  <a:lnTo>
                    <a:pt x="30204" y="22933"/>
                  </a:lnTo>
                  <a:lnTo>
                    <a:pt x="30204" y="26848"/>
                  </a:lnTo>
                  <a:lnTo>
                    <a:pt x="33561" y="26848"/>
                  </a:lnTo>
                  <a:lnTo>
                    <a:pt x="33561" y="28527"/>
                  </a:lnTo>
                  <a:lnTo>
                    <a:pt x="30204" y="28527"/>
                  </a:lnTo>
                  <a:lnTo>
                    <a:pt x="30204" y="30204"/>
                  </a:lnTo>
                  <a:lnTo>
                    <a:pt x="28526" y="30204"/>
                  </a:lnTo>
                  <a:lnTo>
                    <a:pt x="28526" y="33561"/>
                  </a:lnTo>
                  <a:lnTo>
                    <a:pt x="26848" y="33561"/>
                  </a:lnTo>
                  <a:lnTo>
                    <a:pt x="26848" y="35239"/>
                  </a:lnTo>
                  <a:lnTo>
                    <a:pt x="21255" y="35239"/>
                  </a:lnTo>
                  <a:lnTo>
                    <a:pt x="19577" y="37476"/>
                  </a:lnTo>
                  <a:lnTo>
                    <a:pt x="21255" y="37476"/>
                  </a:lnTo>
                  <a:lnTo>
                    <a:pt x="21255" y="39154"/>
                  </a:lnTo>
                  <a:lnTo>
                    <a:pt x="10627" y="39154"/>
                  </a:lnTo>
                  <a:lnTo>
                    <a:pt x="10627" y="42510"/>
                  </a:lnTo>
                  <a:lnTo>
                    <a:pt x="8949" y="44188"/>
                  </a:lnTo>
                  <a:lnTo>
                    <a:pt x="8949" y="49781"/>
                  </a:lnTo>
                  <a:lnTo>
                    <a:pt x="7271" y="51460"/>
                  </a:lnTo>
                  <a:lnTo>
                    <a:pt x="5034" y="51460"/>
                  </a:lnTo>
                  <a:lnTo>
                    <a:pt x="5034" y="53138"/>
                  </a:lnTo>
                  <a:lnTo>
                    <a:pt x="3356" y="53138"/>
                  </a:lnTo>
                  <a:close/>
                  <a:moveTo>
                    <a:pt x="16221" y="17899"/>
                  </a:moveTo>
                  <a:lnTo>
                    <a:pt x="13984" y="15662"/>
                  </a:lnTo>
                  <a:lnTo>
                    <a:pt x="13984" y="15662"/>
                  </a:lnTo>
                  <a:lnTo>
                    <a:pt x="13984" y="10627"/>
                  </a:lnTo>
                  <a:lnTo>
                    <a:pt x="12305" y="10627"/>
                  </a:lnTo>
                  <a:lnTo>
                    <a:pt x="12305" y="8950"/>
                  </a:lnTo>
                  <a:lnTo>
                    <a:pt x="5034" y="8950"/>
                  </a:lnTo>
                  <a:lnTo>
                    <a:pt x="5034" y="5034"/>
                  </a:lnTo>
                  <a:lnTo>
                    <a:pt x="13984" y="5034"/>
                  </a:lnTo>
                  <a:lnTo>
                    <a:pt x="13984" y="3356"/>
                  </a:lnTo>
                  <a:lnTo>
                    <a:pt x="13984" y="3356"/>
                  </a:lnTo>
                  <a:lnTo>
                    <a:pt x="13984" y="1678"/>
                  </a:lnTo>
                  <a:lnTo>
                    <a:pt x="17899" y="1678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19577" y="3356"/>
                  </a:lnTo>
                  <a:lnTo>
                    <a:pt x="26848" y="3356"/>
                  </a:lnTo>
                  <a:lnTo>
                    <a:pt x="26848" y="8950"/>
                  </a:lnTo>
                  <a:lnTo>
                    <a:pt x="28526" y="8950"/>
                  </a:lnTo>
                  <a:lnTo>
                    <a:pt x="28526" y="10627"/>
                  </a:lnTo>
                  <a:lnTo>
                    <a:pt x="25170" y="10627"/>
                  </a:lnTo>
                  <a:lnTo>
                    <a:pt x="25170" y="12306"/>
                  </a:lnTo>
                  <a:lnTo>
                    <a:pt x="22933" y="12306"/>
                  </a:lnTo>
                  <a:lnTo>
                    <a:pt x="22933" y="13984"/>
                  </a:lnTo>
                  <a:lnTo>
                    <a:pt x="21255" y="13984"/>
                  </a:lnTo>
                  <a:lnTo>
                    <a:pt x="19577" y="15662"/>
                  </a:lnTo>
                  <a:lnTo>
                    <a:pt x="19577" y="17899"/>
                  </a:lnTo>
                  <a:lnTo>
                    <a:pt x="16221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14D8A564-2CE9-8ECA-A9B5-972CC49B6C24}"/>
                </a:ext>
              </a:extLst>
            </p:cNvPr>
            <p:cNvSpPr/>
            <p:nvPr/>
          </p:nvSpPr>
          <p:spPr>
            <a:xfrm>
              <a:off x="5337561" y="4906724"/>
              <a:ext cx="30763" cy="43069"/>
            </a:xfrm>
            <a:custGeom>
              <a:avLst/>
              <a:gdLst>
                <a:gd name="csX0" fmla="*/ 23492 w 30763"/>
                <a:gd name="csY0" fmla="*/ 5593 h 43069"/>
                <a:gd name="csX1" fmla="*/ 25170 w 30763"/>
                <a:gd name="csY1" fmla="*/ 7271 h 43069"/>
                <a:gd name="csX2" fmla="*/ 28527 w 30763"/>
                <a:gd name="csY2" fmla="*/ 5593 h 43069"/>
                <a:gd name="csX3" fmla="*/ 28527 w 30763"/>
                <a:gd name="csY3" fmla="*/ 7271 h 43069"/>
                <a:gd name="csX4" fmla="*/ 30764 w 30763"/>
                <a:gd name="csY4" fmla="*/ 7271 h 43069"/>
                <a:gd name="csX5" fmla="*/ 30764 w 30763"/>
                <a:gd name="csY5" fmla="*/ 8949 h 43069"/>
                <a:gd name="csX6" fmla="*/ 30764 w 30763"/>
                <a:gd name="csY6" fmla="*/ 10627 h 43069"/>
                <a:gd name="csX7" fmla="*/ 30764 w 30763"/>
                <a:gd name="csY7" fmla="*/ 16221 h 43069"/>
                <a:gd name="csX8" fmla="*/ 30764 w 30763"/>
                <a:gd name="csY8" fmla="*/ 19577 h 43069"/>
                <a:gd name="csX9" fmla="*/ 30764 w 30763"/>
                <a:gd name="csY9" fmla="*/ 21814 h 43069"/>
                <a:gd name="csX10" fmla="*/ 30764 w 30763"/>
                <a:gd name="csY10" fmla="*/ 28526 h 43069"/>
                <a:gd name="csX11" fmla="*/ 28527 w 30763"/>
                <a:gd name="csY11" fmla="*/ 28526 h 43069"/>
                <a:gd name="csX12" fmla="*/ 28527 w 30763"/>
                <a:gd name="csY12" fmla="*/ 32442 h 43069"/>
                <a:gd name="csX13" fmla="*/ 28527 w 30763"/>
                <a:gd name="csY13" fmla="*/ 34120 h 43069"/>
                <a:gd name="csX14" fmla="*/ 28527 w 30763"/>
                <a:gd name="csY14" fmla="*/ 35798 h 43069"/>
                <a:gd name="csX15" fmla="*/ 28527 w 30763"/>
                <a:gd name="csY15" fmla="*/ 37476 h 43069"/>
                <a:gd name="csX16" fmla="*/ 28527 w 30763"/>
                <a:gd name="csY16" fmla="*/ 39154 h 43069"/>
                <a:gd name="csX17" fmla="*/ 28527 w 30763"/>
                <a:gd name="csY17" fmla="*/ 41391 h 43069"/>
                <a:gd name="csX18" fmla="*/ 28527 w 30763"/>
                <a:gd name="csY18" fmla="*/ 43069 h 43069"/>
                <a:gd name="csX19" fmla="*/ 26849 w 30763"/>
                <a:gd name="csY19" fmla="*/ 43069 h 43069"/>
                <a:gd name="csX20" fmla="*/ 16221 w 30763"/>
                <a:gd name="csY20" fmla="*/ 43069 h 43069"/>
                <a:gd name="csX21" fmla="*/ 12865 w 30763"/>
                <a:gd name="csY21" fmla="*/ 41391 h 43069"/>
                <a:gd name="csX22" fmla="*/ 11187 w 30763"/>
                <a:gd name="csY22" fmla="*/ 41391 h 43069"/>
                <a:gd name="csX23" fmla="*/ 7272 w 30763"/>
                <a:gd name="csY23" fmla="*/ 39154 h 43069"/>
                <a:gd name="csX24" fmla="*/ 5593 w 30763"/>
                <a:gd name="csY24" fmla="*/ 37476 h 43069"/>
                <a:gd name="csX25" fmla="*/ 5593 w 30763"/>
                <a:gd name="csY25" fmla="*/ 35798 h 43069"/>
                <a:gd name="csX26" fmla="*/ 3915 w 30763"/>
                <a:gd name="csY26" fmla="*/ 35798 h 43069"/>
                <a:gd name="csX27" fmla="*/ 3915 w 30763"/>
                <a:gd name="csY27" fmla="*/ 34120 h 43069"/>
                <a:gd name="csX28" fmla="*/ 3915 w 30763"/>
                <a:gd name="csY28" fmla="*/ 32442 h 43069"/>
                <a:gd name="csX29" fmla="*/ 3915 w 30763"/>
                <a:gd name="csY29" fmla="*/ 30764 h 43069"/>
                <a:gd name="csX30" fmla="*/ 2238 w 30763"/>
                <a:gd name="csY30" fmla="*/ 30764 h 43069"/>
                <a:gd name="csX31" fmla="*/ 2238 w 30763"/>
                <a:gd name="csY31" fmla="*/ 28526 h 43069"/>
                <a:gd name="csX32" fmla="*/ 0 w 30763"/>
                <a:gd name="csY32" fmla="*/ 28526 h 43069"/>
                <a:gd name="csX33" fmla="*/ 0 w 30763"/>
                <a:gd name="csY33" fmla="*/ 28526 h 43069"/>
                <a:gd name="csX34" fmla="*/ 0 w 30763"/>
                <a:gd name="csY34" fmla="*/ 26848 h 43069"/>
                <a:gd name="csX35" fmla="*/ 0 w 30763"/>
                <a:gd name="csY35" fmla="*/ 23492 h 43069"/>
                <a:gd name="csX36" fmla="*/ 0 w 30763"/>
                <a:gd name="csY36" fmla="*/ 19577 h 43069"/>
                <a:gd name="csX37" fmla="*/ 0 w 30763"/>
                <a:gd name="csY37" fmla="*/ 17899 h 43069"/>
                <a:gd name="csX38" fmla="*/ 2238 w 30763"/>
                <a:gd name="csY38" fmla="*/ 16221 h 43069"/>
                <a:gd name="csX39" fmla="*/ 3915 w 30763"/>
                <a:gd name="csY39" fmla="*/ 14543 h 43069"/>
                <a:gd name="csX40" fmla="*/ 5593 w 30763"/>
                <a:gd name="csY40" fmla="*/ 8949 h 43069"/>
                <a:gd name="csX41" fmla="*/ 7272 w 30763"/>
                <a:gd name="csY41" fmla="*/ 7271 h 43069"/>
                <a:gd name="csX42" fmla="*/ 7272 w 30763"/>
                <a:gd name="csY42" fmla="*/ 5593 h 43069"/>
                <a:gd name="csX43" fmla="*/ 11187 w 30763"/>
                <a:gd name="csY43" fmla="*/ 2237 h 43069"/>
                <a:gd name="csX44" fmla="*/ 12865 w 30763"/>
                <a:gd name="csY44" fmla="*/ 2237 h 43069"/>
                <a:gd name="csX45" fmla="*/ 14543 w 30763"/>
                <a:gd name="csY45" fmla="*/ 0 h 43069"/>
                <a:gd name="csX46" fmla="*/ 16221 w 30763"/>
                <a:gd name="csY46" fmla="*/ 2237 h 43069"/>
                <a:gd name="csX47" fmla="*/ 23492 w 30763"/>
                <a:gd name="csY47" fmla="*/ 5593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30763" h="43069">
                  <a:moveTo>
                    <a:pt x="23492" y="5593"/>
                  </a:moveTo>
                  <a:lnTo>
                    <a:pt x="25170" y="7271"/>
                  </a:lnTo>
                  <a:lnTo>
                    <a:pt x="28527" y="5593"/>
                  </a:lnTo>
                  <a:lnTo>
                    <a:pt x="28527" y="7271"/>
                  </a:lnTo>
                  <a:lnTo>
                    <a:pt x="30764" y="7271"/>
                  </a:lnTo>
                  <a:lnTo>
                    <a:pt x="30764" y="8949"/>
                  </a:lnTo>
                  <a:lnTo>
                    <a:pt x="30764" y="10627"/>
                  </a:lnTo>
                  <a:lnTo>
                    <a:pt x="30764" y="16221"/>
                  </a:lnTo>
                  <a:lnTo>
                    <a:pt x="30764" y="19577"/>
                  </a:lnTo>
                  <a:lnTo>
                    <a:pt x="30764" y="21814"/>
                  </a:lnTo>
                  <a:lnTo>
                    <a:pt x="30764" y="28526"/>
                  </a:lnTo>
                  <a:lnTo>
                    <a:pt x="28527" y="28526"/>
                  </a:lnTo>
                  <a:lnTo>
                    <a:pt x="28527" y="32442"/>
                  </a:lnTo>
                  <a:lnTo>
                    <a:pt x="28527" y="34120"/>
                  </a:lnTo>
                  <a:lnTo>
                    <a:pt x="28527" y="35798"/>
                  </a:lnTo>
                  <a:lnTo>
                    <a:pt x="28527" y="37476"/>
                  </a:lnTo>
                  <a:lnTo>
                    <a:pt x="28527" y="39154"/>
                  </a:lnTo>
                  <a:lnTo>
                    <a:pt x="28527" y="41391"/>
                  </a:lnTo>
                  <a:lnTo>
                    <a:pt x="28527" y="43069"/>
                  </a:lnTo>
                  <a:lnTo>
                    <a:pt x="26849" y="43069"/>
                  </a:lnTo>
                  <a:lnTo>
                    <a:pt x="16221" y="43069"/>
                  </a:lnTo>
                  <a:lnTo>
                    <a:pt x="12865" y="41391"/>
                  </a:lnTo>
                  <a:lnTo>
                    <a:pt x="11187" y="41391"/>
                  </a:lnTo>
                  <a:lnTo>
                    <a:pt x="7272" y="39154"/>
                  </a:lnTo>
                  <a:lnTo>
                    <a:pt x="5593" y="37476"/>
                  </a:lnTo>
                  <a:lnTo>
                    <a:pt x="5593" y="35798"/>
                  </a:lnTo>
                  <a:lnTo>
                    <a:pt x="3915" y="35798"/>
                  </a:lnTo>
                  <a:lnTo>
                    <a:pt x="3915" y="34120"/>
                  </a:lnTo>
                  <a:lnTo>
                    <a:pt x="3915" y="32442"/>
                  </a:lnTo>
                  <a:lnTo>
                    <a:pt x="3915" y="30764"/>
                  </a:lnTo>
                  <a:lnTo>
                    <a:pt x="2238" y="30764"/>
                  </a:lnTo>
                  <a:lnTo>
                    <a:pt x="2238" y="28526"/>
                  </a:lnTo>
                  <a:lnTo>
                    <a:pt x="0" y="28526"/>
                  </a:lnTo>
                  <a:lnTo>
                    <a:pt x="0" y="28526"/>
                  </a:lnTo>
                  <a:lnTo>
                    <a:pt x="0" y="26848"/>
                  </a:lnTo>
                  <a:lnTo>
                    <a:pt x="0" y="23492"/>
                  </a:lnTo>
                  <a:lnTo>
                    <a:pt x="0" y="19577"/>
                  </a:lnTo>
                  <a:lnTo>
                    <a:pt x="0" y="17899"/>
                  </a:lnTo>
                  <a:lnTo>
                    <a:pt x="2238" y="16221"/>
                  </a:lnTo>
                  <a:lnTo>
                    <a:pt x="3915" y="14543"/>
                  </a:lnTo>
                  <a:lnTo>
                    <a:pt x="5593" y="8949"/>
                  </a:lnTo>
                  <a:lnTo>
                    <a:pt x="7272" y="7271"/>
                  </a:lnTo>
                  <a:lnTo>
                    <a:pt x="7272" y="5593"/>
                  </a:lnTo>
                  <a:lnTo>
                    <a:pt x="11187" y="2237"/>
                  </a:lnTo>
                  <a:lnTo>
                    <a:pt x="12865" y="2237"/>
                  </a:lnTo>
                  <a:lnTo>
                    <a:pt x="14543" y="0"/>
                  </a:lnTo>
                  <a:lnTo>
                    <a:pt x="16221" y="2237"/>
                  </a:lnTo>
                  <a:lnTo>
                    <a:pt x="23492" y="55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19EEC87-A73E-1567-950C-FCF71014190E}"/>
                </a:ext>
              </a:extLst>
            </p:cNvPr>
            <p:cNvSpPr/>
            <p:nvPr/>
          </p:nvSpPr>
          <p:spPr>
            <a:xfrm>
              <a:off x="5389580" y="3912213"/>
              <a:ext cx="358538" cy="277993"/>
            </a:xfrm>
            <a:custGeom>
              <a:avLst/>
              <a:gdLst>
                <a:gd name="csX0" fmla="*/ 154938 w 358538"/>
                <a:gd name="csY0" fmla="*/ 277993 h 277993"/>
                <a:gd name="csX1" fmla="*/ 154938 w 358538"/>
                <a:gd name="csY1" fmla="*/ 276315 h 277993"/>
                <a:gd name="csX2" fmla="*/ 151582 w 358538"/>
                <a:gd name="csY2" fmla="*/ 276315 h 277993"/>
                <a:gd name="csX3" fmla="*/ 151582 w 358538"/>
                <a:gd name="csY3" fmla="*/ 274637 h 277993"/>
                <a:gd name="csX4" fmla="*/ 149904 w 358538"/>
                <a:gd name="csY4" fmla="*/ 276315 h 277993"/>
                <a:gd name="csX5" fmla="*/ 147666 w 358538"/>
                <a:gd name="csY5" fmla="*/ 276315 h 277993"/>
                <a:gd name="csX6" fmla="*/ 147666 w 358538"/>
                <a:gd name="csY6" fmla="*/ 274637 h 277993"/>
                <a:gd name="csX7" fmla="*/ 137039 w 358538"/>
                <a:gd name="csY7" fmla="*/ 274637 h 277993"/>
                <a:gd name="csX8" fmla="*/ 135361 w 358538"/>
                <a:gd name="csY8" fmla="*/ 272400 h 277993"/>
                <a:gd name="csX9" fmla="*/ 123055 w 358538"/>
                <a:gd name="csY9" fmla="*/ 272400 h 277993"/>
                <a:gd name="csX10" fmla="*/ 121377 w 358538"/>
                <a:gd name="csY10" fmla="*/ 270722 h 277993"/>
                <a:gd name="csX11" fmla="*/ 119140 w 358538"/>
                <a:gd name="csY11" fmla="*/ 270722 h 277993"/>
                <a:gd name="csX12" fmla="*/ 115784 w 358538"/>
                <a:gd name="csY12" fmla="*/ 267366 h 277993"/>
                <a:gd name="csX13" fmla="*/ 114106 w 358538"/>
                <a:gd name="csY13" fmla="*/ 267366 h 277993"/>
                <a:gd name="csX14" fmla="*/ 108512 w 358538"/>
                <a:gd name="csY14" fmla="*/ 263450 h 277993"/>
                <a:gd name="csX15" fmla="*/ 106834 w 358538"/>
                <a:gd name="csY15" fmla="*/ 261772 h 277993"/>
                <a:gd name="csX16" fmla="*/ 106834 w 358538"/>
                <a:gd name="csY16" fmla="*/ 260094 h 277993"/>
                <a:gd name="csX17" fmla="*/ 105156 w 358538"/>
                <a:gd name="csY17" fmla="*/ 260094 h 277993"/>
                <a:gd name="csX18" fmla="*/ 101800 w 358538"/>
                <a:gd name="csY18" fmla="*/ 258416 h 277993"/>
                <a:gd name="csX19" fmla="*/ 97885 w 358538"/>
                <a:gd name="csY19" fmla="*/ 256738 h 277993"/>
                <a:gd name="csX20" fmla="*/ 97885 w 358538"/>
                <a:gd name="csY20" fmla="*/ 255060 h 277993"/>
                <a:gd name="csX21" fmla="*/ 94529 w 358538"/>
                <a:gd name="csY21" fmla="*/ 255060 h 277993"/>
                <a:gd name="csX22" fmla="*/ 90613 w 358538"/>
                <a:gd name="csY22" fmla="*/ 252823 h 277993"/>
                <a:gd name="csX23" fmla="*/ 71036 w 358538"/>
                <a:gd name="csY23" fmla="*/ 252823 h 277993"/>
                <a:gd name="csX24" fmla="*/ 71036 w 358538"/>
                <a:gd name="csY24" fmla="*/ 249467 h 277993"/>
                <a:gd name="csX25" fmla="*/ 69358 w 358538"/>
                <a:gd name="csY25" fmla="*/ 247789 h 277993"/>
                <a:gd name="csX26" fmla="*/ 67680 w 358538"/>
                <a:gd name="csY26" fmla="*/ 246111 h 277993"/>
                <a:gd name="csX27" fmla="*/ 67680 w 358538"/>
                <a:gd name="csY27" fmla="*/ 231568 h 277993"/>
                <a:gd name="csX28" fmla="*/ 66002 w 358538"/>
                <a:gd name="csY28" fmla="*/ 231568 h 277993"/>
                <a:gd name="csX29" fmla="*/ 66002 w 358538"/>
                <a:gd name="csY29" fmla="*/ 229890 h 277993"/>
                <a:gd name="csX30" fmla="*/ 58731 w 358538"/>
                <a:gd name="csY30" fmla="*/ 229890 h 277993"/>
                <a:gd name="csX31" fmla="*/ 58731 w 358538"/>
                <a:gd name="csY31" fmla="*/ 231568 h 277993"/>
                <a:gd name="csX32" fmla="*/ 55375 w 358538"/>
                <a:gd name="csY32" fmla="*/ 231568 h 277993"/>
                <a:gd name="csX33" fmla="*/ 55375 w 358538"/>
                <a:gd name="csY33" fmla="*/ 226534 h 277993"/>
                <a:gd name="csX34" fmla="*/ 49781 w 358538"/>
                <a:gd name="csY34" fmla="*/ 224296 h 277993"/>
                <a:gd name="csX35" fmla="*/ 49781 w 358538"/>
                <a:gd name="csY35" fmla="*/ 220940 h 277993"/>
                <a:gd name="csX36" fmla="*/ 48103 w 358538"/>
                <a:gd name="csY36" fmla="*/ 219262 h 277993"/>
                <a:gd name="csX37" fmla="*/ 48103 w 358538"/>
                <a:gd name="csY37" fmla="*/ 210313 h 277993"/>
                <a:gd name="csX38" fmla="*/ 46425 w 358538"/>
                <a:gd name="csY38" fmla="*/ 210313 h 277993"/>
                <a:gd name="csX39" fmla="*/ 48103 w 358538"/>
                <a:gd name="csY39" fmla="*/ 208635 h 277993"/>
                <a:gd name="csX40" fmla="*/ 48103 w 358538"/>
                <a:gd name="csY40" fmla="*/ 203041 h 277993"/>
                <a:gd name="csX41" fmla="*/ 46425 w 358538"/>
                <a:gd name="csY41" fmla="*/ 203041 h 277993"/>
                <a:gd name="csX42" fmla="*/ 48103 w 358538"/>
                <a:gd name="csY42" fmla="*/ 203041 h 277993"/>
                <a:gd name="csX43" fmla="*/ 46425 w 358538"/>
                <a:gd name="csY43" fmla="*/ 203041 h 277993"/>
                <a:gd name="csX44" fmla="*/ 46425 w 358538"/>
                <a:gd name="csY44" fmla="*/ 201363 h 277993"/>
                <a:gd name="csX45" fmla="*/ 40832 w 358538"/>
                <a:gd name="csY45" fmla="*/ 201363 h 277993"/>
                <a:gd name="csX46" fmla="*/ 40832 w 358538"/>
                <a:gd name="csY46" fmla="*/ 199685 h 277993"/>
                <a:gd name="csX47" fmla="*/ 39154 w 358538"/>
                <a:gd name="csY47" fmla="*/ 198007 h 277993"/>
                <a:gd name="csX48" fmla="*/ 39154 w 358538"/>
                <a:gd name="csY48" fmla="*/ 199685 h 277993"/>
                <a:gd name="csX49" fmla="*/ 37476 w 358538"/>
                <a:gd name="csY49" fmla="*/ 198007 h 277993"/>
                <a:gd name="csX50" fmla="*/ 37476 w 358538"/>
                <a:gd name="csY50" fmla="*/ 195770 h 277993"/>
                <a:gd name="csX51" fmla="*/ 35798 w 358538"/>
                <a:gd name="csY51" fmla="*/ 195770 h 277993"/>
                <a:gd name="csX52" fmla="*/ 35798 w 358538"/>
                <a:gd name="csY52" fmla="*/ 194092 h 277993"/>
                <a:gd name="csX53" fmla="*/ 31882 w 358538"/>
                <a:gd name="csY53" fmla="*/ 194092 h 277993"/>
                <a:gd name="csX54" fmla="*/ 31882 w 358538"/>
                <a:gd name="csY54" fmla="*/ 192414 h 277993"/>
                <a:gd name="csX55" fmla="*/ 30204 w 358538"/>
                <a:gd name="csY55" fmla="*/ 194092 h 277993"/>
                <a:gd name="csX56" fmla="*/ 30204 w 358538"/>
                <a:gd name="csY56" fmla="*/ 190736 h 277993"/>
                <a:gd name="csX57" fmla="*/ 28526 w 358538"/>
                <a:gd name="csY57" fmla="*/ 190736 h 277993"/>
                <a:gd name="csX58" fmla="*/ 28526 w 358538"/>
                <a:gd name="csY58" fmla="*/ 189058 h 277993"/>
                <a:gd name="csX59" fmla="*/ 26848 w 358538"/>
                <a:gd name="csY59" fmla="*/ 189058 h 277993"/>
                <a:gd name="csX60" fmla="*/ 26848 w 358538"/>
                <a:gd name="csY60" fmla="*/ 186820 h 277993"/>
                <a:gd name="csX61" fmla="*/ 24611 w 358538"/>
                <a:gd name="csY61" fmla="*/ 186820 h 277993"/>
                <a:gd name="csX62" fmla="*/ 24611 w 358538"/>
                <a:gd name="csY62" fmla="*/ 181786 h 277993"/>
                <a:gd name="csX63" fmla="*/ 22933 w 358538"/>
                <a:gd name="csY63" fmla="*/ 181786 h 277993"/>
                <a:gd name="csX64" fmla="*/ 22933 w 358538"/>
                <a:gd name="csY64" fmla="*/ 177871 h 277993"/>
                <a:gd name="csX65" fmla="*/ 19577 w 358538"/>
                <a:gd name="csY65" fmla="*/ 177871 h 277993"/>
                <a:gd name="csX66" fmla="*/ 19577 w 358538"/>
                <a:gd name="csY66" fmla="*/ 176193 h 277993"/>
                <a:gd name="csX67" fmla="*/ 16221 w 358538"/>
                <a:gd name="csY67" fmla="*/ 176193 h 277993"/>
                <a:gd name="csX68" fmla="*/ 16221 w 358538"/>
                <a:gd name="csY68" fmla="*/ 174515 h 277993"/>
                <a:gd name="csX69" fmla="*/ 12305 w 358538"/>
                <a:gd name="csY69" fmla="*/ 174515 h 277993"/>
                <a:gd name="csX70" fmla="*/ 12305 w 358538"/>
                <a:gd name="csY70" fmla="*/ 172837 h 277993"/>
                <a:gd name="csX71" fmla="*/ 12305 w 358538"/>
                <a:gd name="csY71" fmla="*/ 174515 h 277993"/>
                <a:gd name="csX72" fmla="*/ 12305 w 358538"/>
                <a:gd name="csY72" fmla="*/ 172837 h 277993"/>
                <a:gd name="csX73" fmla="*/ 8949 w 358538"/>
                <a:gd name="csY73" fmla="*/ 172837 h 277993"/>
                <a:gd name="csX74" fmla="*/ 8949 w 358538"/>
                <a:gd name="csY74" fmla="*/ 174515 h 277993"/>
                <a:gd name="csX75" fmla="*/ 7271 w 358538"/>
                <a:gd name="csY75" fmla="*/ 174515 h 277993"/>
                <a:gd name="csX76" fmla="*/ 7271 w 358538"/>
                <a:gd name="csY76" fmla="*/ 172837 h 277993"/>
                <a:gd name="csX77" fmla="*/ 1678 w 358538"/>
                <a:gd name="csY77" fmla="*/ 172837 h 277993"/>
                <a:gd name="csX78" fmla="*/ 1678 w 358538"/>
                <a:gd name="csY78" fmla="*/ 171159 h 277993"/>
                <a:gd name="csX79" fmla="*/ 0 w 358538"/>
                <a:gd name="csY79" fmla="*/ 171159 h 277993"/>
                <a:gd name="csX80" fmla="*/ 0 w 358538"/>
                <a:gd name="csY80" fmla="*/ 167243 h 277993"/>
                <a:gd name="csX81" fmla="*/ 1678 w 358538"/>
                <a:gd name="csY81" fmla="*/ 167243 h 277993"/>
                <a:gd name="csX82" fmla="*/ 1678 w 358538"/>
                <a:gd name="csY82" fmla="*/ 165565 h 277993"/>
                <a:gd name="csX83" fmla="*/ 5034 w 358538"/>
                <a:gd name="csY83" fmla="*/ 165565 h 277993"/>
                <a:gd name="csX84" fmla="*/ 5034 w 358538"/>
                <a:gd name="csY84" fmla="*/ 156616 h 277993"/>
                <a:gd name="csX85" fmla="*/ 16221 w 358538"/>
                <a:gd name="csY85" fmla="*/ 156616 h 277993"/>
                <a:gd name="csX86" fmla="*/ 16221 w 358538"/>
                <a:gd name="csY86" fmla="*/ 158294 h 277993"/>
                <a:gd name="csX87" fmla="*/ 19577 w 358538"/>
                <a:gd name="csY87" fmla="*/ 158294 h 277993"/>
                <a:gd name="csX88" fmla="*/ 19577 w 358538"/>
                <a:gd name="csY88" fmla="*/ 156616 h 277993"/>
                <a:gd name="csX89" fmla="*/ 21255 w 358538"/>
                <a:gd name="csY89" fmla="*/ 156616 h 277993"/>
                <a:gd name="csX90" fmla="*/ 21255 w 358538"/>
                <a:gd name="csY90" fmla="*/ 154938 h 277993"/>
                <a:gd name="csX91" fmla="*/ 26848 w 358538"/>
                <a:gd name="csY91" fmla="*/ 154938 h 277993"/>
                <a:gd name="csX92" fmla="*/ 26848 w 358538"/>
                <a:gd name="csY92" fmla="*/ 124733 h 277993"/>
                <a:gd name="csX93" fmla="*/ 30204 w 358538"/>
                <a:gd name="csY93" fmla="*/ 123055 h 277993"/>
                <a:gd name="csX94" fmla="*/ 30204 w 358538"/>
                <a:gd name="csY94" fmla="*/ 117462 h 277993"/>
                <a:gd name="csX95" fmla="*/ 31882 w 358538"/>
                <a:gd name="csY95" fmla="*/ 117462 h 277993"/>
                <a:gd name="csX96" fmla="*/ 31882 w 358538"/>
                <a:gd name="csY96" fmla="*/ 110190 h 277993"/>
                <a:gd name="csX97" fmla="*/ 30204 w 358538"/>
                <a:gd name="csY97" fmla="*/ 110190 h 277993"/>
                <a:gd name="csX98" fmla="*/ 31882 w 358538"/>
                <a:gd name="csY98" fmla="*/ 108512 h 277993"/>
                <a:gd name="csX99" fmla="*/ 31882 w 358538"/>
                <a:gd name="csY99" fmla="*/ 106834 h 277993"/>
                <a:gd name="csX100" fmla="*/ 30204 w 358538"/>
                <a:gd name="csY100" fmla="*/ 106834 h 277993"/>
                <a:gd name="csX101" fmla="*/ 30204 w 358538"/>
                <a:gd name="csY101" fmla="*/ 105156 h 277993"/>
                <a:gd name="csX102" fmla="*/ 33561 w 358538"/>
                <a:gd name="csY102" fmla="*/ 103478 h 277993"/>
                <a:gd name="csX103" fmla="*/ 35798 w 358538"/>
                <a:gd name="csY103" fmla="*/ 99563 h 277993"/>
                <a:gd name="csX104" fmla="*/ 37476 w 358538"/>
                <a:gd name="csY104" fmla="*/ 96207 h 277993"/>
                <a:gd name="csX105" fmla="*/ 40832 w 358538"/>
                <a:gd name="csY105" fmla="*/ 99563 h 277993"/>
                <a:gd name="csX106" fmla="*/ 42510 w 358538"/>
                <a:gd name="csY106" fmla="*/ 101241 h 277993"/>
                <a:gd name="csX107" fmla="*/ 44747 w 358538"/>
                <a:gd name="csY107" fmla="*/ 101241 h 277993"/>
                <a:gd name="csX108" fmla="*/ 44747 w 358538"/>
                <a:gd name="csY108" fmla="*/ 99563 h 277993"/>
                <a:gd name="csX109" fmla="*/ 48103 w 358538"/>
                <a:gd name="csY109" fmla="*/ 96207 h 277993"/>
                <a:gd name="csX110" fmla="*/ 46425 w 358538"/>
                <a:gd name="csY110" fmla="*/ 96207 h 277993"/>
                <a:gd name="csX111" fmla="*/ 48103 w 358538"/>
                <a:gd name="csY111" fmla="*/ 90613 h 277993"/>
                <a:gd name="csX112" fmla="*/ 48103 w 358538"/>
                <a:gd name="csY112" fmla="*/ 88935 h 277993"/>
                <a:gd name="csX113" fmla="*/ 48103 w 358538"/>
                <a:gd name="csY113" fmla="*/ 88935 h 277993"/>
                <a:gd name="csX114" fmla="*/ 48103 w 358538"/>
                <a:gd name="csY114" fmla="*/ 83901 h 277993"/>
                <a:gd name="csX115" fmla="*/ 49781 w 358538"/>
                <a:gd name="csY115" fmla="*/ 81664 h 277993"/>
                <a:gd name="csX116" fmla="*/ 49781 w 358538"/>
                <a:gd name="csY116" fmla="*/ 78308 h 277993"/>
                <a:gd name="csX117" fmla="*/ 48103 w 358538"/>
                <a:gd name="csY117" fmla="*/ 76630 h 277993"/>
                <a:gd name="csX118" fmla="*/ 49781 w 358538"/>
                <a:gd name="csY118" fmla="*/ 74952 h 277993"/>
                <a:gd name="csX119" fmla="*/ 51459 w 358538"/>
                <a:gd name="csY119" fmla="*/ 74952 h 277993"/>
                <a:gd name="csX120" fmla="*/ 53138 w 358538"/>
                <a:gd name="csY120" fmla="*/ 71036 h 277993"/>
                <a:gd name="csX121" fmla="*/ 55375 w 358538"/>
                <a:gd name="csY121" fmla="*/ 71036 h 277993"/>
                <a:gd name="csX122" fmla="*/ 55375 w 358538"/>
                <a:gd name="csY122" fmla="*/ 69358 h 277993"/>
                <a:gd name="csX123" fmla="*/ 57053 w 358538"/>
                <a:gd name="csY123" fmla="*/ 66002 h 277993"/>
                <a:gd name="csX124" fmla="*/ 58731 w 358538"/>
                <a:gd name="csY124" fmla="*/ 66002 h 277993"/>
                <a:gd name="csX125" fmla="*/ 58731 w 358538"/>
                <a:gd name="csY125" fmla="*/ 63765 h 277993"/>
                <a:gd name="csX126" fmla="*/ 60409 w 358538"/>
                <a:gd name="csY126" fmla="*/ 62087 h 277993"/>
                <a:gd name="csX127" fmla="*/ 62087 w 358538"/>
                <a:gd name="csY127" fmla="*/ 57053 h 277993"/>
                <a:gd name="csX128" fmla="*/ 64324 w 358538"/>
                <a:gd name="csY128" fmla="*/ 57053 h 277993"/>
                <a:gd name="csX129" fmla="*/ 64324 w 358538"/>
                <a:gd name="csY129" fmla="*/ 53138 h 277993"/>
                <a:gd name="csX130" fmla="*/ 74952 w 358538"/>
                <a:gd name="csY130" fmla="*/ 53138 h 277993"/>
                <a:gd name="csX131" fmla="*/ 73274 w 358538"/>
                <a:gd name="csY131" fmla="*/ 53138 h 277993"/>
                <a:gd name="csX132" fmla="*/ 76630 w 358538"/>
                <a:gd name="csY132" fmla="*/ 53138 h 277993"/>
                <a:gd name="csX133" fmla="*/ 76630 w 358538"/>
                <a:gd name="csY133" fmla="*/ 48103 h 277993"/>
                <a:gd name="csX134" fmla="*/ 76630 w 358538"/>
                <a:gd name="csY134" fmla="*/ 48103 h 277993"/>
                <a:gd name="csX135" fmla="*/ 76630 w 358538"/>
                <a:gd name="csY135" fmla="*/ 42510 h 277993"/>
                <a:gd name="csX136" fmla="*/ 78308 w 358538"/>
                <a:gd name="csY136" fmla="*/ 40832 h 277993"/>
                <a:gd name="csX137" fmla="*/ 78308 w 358538"/>
                <a:gd name="csY137" fmla="*/ 37476 h 277993"/>
                <a:gd name="csX138" fmla="*/ 79986 w 358538"/>
                <a:gd name="csY138" fmla="*/ 33561 h 277993"/>
                <a:gd name="csX139" fmla="*/ 79986 w 358538"/>
                <a:gd name="csY139" fmla="*/ 30204 h 277993"/>
                <a:gd name="csX140" fmla="*/ 81664 w 358538"/>
                <a:gd name="csY140" fmla="*/ 30204 h 277993"/>
                <a:gd name="csX141" fmla="*/ 81664 w 358538"/>
                <a:gd name="csY141" fmla="*/ 26848 h 277993"/>
                <a:gd name="csX142" fmla="*/ 83901 w 358538"/>
                <a:gd name="csY142" fmla="*/ 26848 h 277993"/>
                <a:gd name="csX143" fmla="*/ 83901 w 358538"/>
                <a:gd name="csY143" fmla="*/ 21255 h 277993"/>
                <a:gd name="csX144" fmla="*/ 85579 w 358538"/>
                <a:gd name="csY144" fmla="*/ 15662 h 277993"/>
                <a:gd name="csX145" fmla="*/ 85579 w 358538"/>
                <a:gd name="csY145" fmla="*/ 13984 h 277993"/>
                <a:gd name="csX146" fmla="*/ 85579 w 358538"/>
                <a:gd name="csY146" fmla="*/ 15662 h 277993"/>
                <a:gd name="csX147" fmla="*/ 85579 w 358538"/>
                <a:gd name="csY147" fmla="*/ 13984 h 277993"/>
                <a:gd name="csX148" fmla="*/ 94529 w 358538"/>
                <a:gd name="csY148" fmla="*/ 13984 h 277993"/>
                <a:gd name="csX149" fmla="*/ 94529 w 358538"/>
                <a:gd name="csY149" fmla="*/ 15662 h 277993"/>
                <a:gd name="csX150" fmla="*/ 97885 w 358538"/>
                <a:gd name="csY150" fmla="*/ 15662 h 277993"/>
                <a:gd name="csX151" fmla="*/ 97885 w 358538"/>
                <a:gd name="csY151" fmla="*/ 10627 h 277993"/>
                <a:gd name="csX152" fmla="*/ 103478 w 358538"/>
                <a:gd name="csY152" fmla="*/ 10627 h 277993"/>
                <a:gd name="csX153" fmla="*/ 103478 w 358538"/>
                <a:gd name="csY153" fmla="*/ 12305 h 277993"/>
                <a:gd name="csX154" fmla="*/ 105156 w 358538"/>
                <a:gd name="csY154" fmla="*/ 12305 h 277993"/>
                <a:gd name="csX155" fmla="*/ 105156 w 358538"/>
                <a:gd name="csY155" fmla="*/ 13984 h 277993"/>
                <a:gd name="csX156" fmla="*/ 106834 w 358538"/>
                <a:gd name="csY156" fmla="*/ 15662 h 277993"/>
                <a:gd name="csX157" fmla="*/ 106834 w 358538"/>
                <a:gd name="csY157" fmla="*/ 17899 h 277993"/>
                <a:gd name="csX158" fmla="*/ 108512 w 358538"/>
                <a:gd name="csY158" fmla="*/ 17899 h 277993"/>
                <a:gd name="csX159" fmla="*/ 115784 w 358538"/>
                <a:gd name="csY159" fmla="*/ 1678 h 277993"/>
                <a:gd name="csX160" fmla="*/ 117462 w 358538"/>
                <a:gd name="csY160" fmla="*/ 0 h 277993"/>
                <a:gd name="csX161" fmla="*/ 119140 w 358538"/>
                <a:gd name="csY161" fmla="*/ 0 h 277993"/>
                <a:gd name="csX162" fmla="*/ 119140 w 358538"/>
                <a:gd name="csY162" fmla="*/ 3356 h 277993"/>
                <a:gd name="csX163" fmla="*/ 121377 w 358538"/>
                <a:gd name="csY163" fmla="*/ 3356 h 277993"/>
                <a:gd name="csX164" fmla="*/ 121377 w 358538"/>
                <a:gd name="csY164" fmla="*/ 5034 h 277993"/>
                <a:gd name="csX165" fmla="*/ 126411 w 358538"/>
                <a:gd name="csY165" fmla="*/ 5034 h 277993"/>
                <a:gd name="csX166" fmla="*/ 126411 w 358538"/>
                <a:gd name="csY166" fmla="*/ 8949 h 277993"/>
                <a:gd name="csX167" fmla="*/ 128089 w 358538"/>
                <a:gd name="csY167" fmla="*/ 8949 h 277993"/>
                <a:gd name="csX168" fmla="*/ 128089 w 358538"/>
                <a:gd name="csY168" fmla="*/ 10627 h 277993"/>
                <a:gd name="csX169" fmla="*/ 138717 w 358538"/>
                <a:gd name="csY169" fmla="*/ 10627 h 277993"/>
                <a:gd name="csX170" fmla="*/ 140954 w 358538"/>
                <a:gd name="csY170" fmla="*/ 8949 h 277993"/>
                <a:gd name="csX171" fmla="*/ 144310 w 358538"/>
                <a:gd name="csY171" fmla="*/ 8949 h 277993"/>
                <a:gd name="csX172" fmla="*/ 144310 w 358538"/>
                <a:gd name="csY172" fmla="*/ 5034 h 277993"/>
                <a:gd name="csX173" fmla="*/ 147666 w 358538"/>
                <a:gd name="csY173" fmla="*/ 5034 h 277993"/>
                <a:gd name="csX174" fmla="*/ 147666 w 358538"/>
                <a:gd name="csY174" fmla="*/ 8949 h 277993"/>
                <a:gd name="csX175" fmla="*/ 149904 w 358538"/>
                <a:gd name="csY175" fmla="*/ 8949 h 277993"/>
                <a:gd name="csX176" fmla="*/ 149904 w 358538"/>
                <a:gd name="csY176" fmla="*/ 10627 h 277993"/>
                <a:gd name="csX177" fmla="*/ 151582 w 358538"/>
                <a:gd name="csY177" fmla="*/ 10627 h 277993"/>
                <a:gd name="csX178" fmla="*/ 151582 w 358538"/>
                <a:gd name="csY178" fmla="*/ 8949 h 277993"/>
                <a:gd name="csX179" fmla="*/ 156616 w 358538"/>
                <a:gd name="csY179" fmla="*/ 8949 h 277993"/>
                <a:gd name="csX180" fmla="*/ 154938 w 358538"/>
                <a:gd name="csY180" fmla="*/ 8949 h 277993"/>
                <a:gd name="csX181" fmla="*/ 156616 w 358538"/>
                <a:gd name="csY181" fmla="*/ 8949 h 277993"/>
                <a:gd name="csX182" fmla="*/ 156616 w 358538"/>
                <a:gd name="csY182" fmla="*/ 6712 h 277993"/>
                <a:gd name="csX183" fmla="*/ 160531 w 358538"/>
                <a:gd name="csY183" fmla="*/ 6712 h 277993"/>
                <a:gd name="csX184" fmla="*/ 160531 w 358538"/>
                <a:gd name="csY184" fmla="*/ 8949 h 277993"/>
                <a:gd name="csX185" fmla="*/ 162209 w 358538"/>
                <a:gd name="csY185" fmla="*/ 8949 h 277993"/>
                <a:gd name="csX186" fmla="*/ 162209 w 358538"/>
                <a:gd name="csY186" fmla="*/ 10627 h 277993"/>
                <a:gd name="csX187" fmla="*/ 167243 w 358538"/>
                <a:gd name="csY187" fmla="*/ 10627 h 277993"/>
                <a:gd name="csX188" fmla="*/ 167243 w 358538"/>
                <a:gd name="csY188" fmla="*/ 8949 h 277993"/>
                <a:gd name="csX189" fmla="*/ 171159 w 358538"/>
                <a:gd name="csY189" fmla="*/ 8949 h 277993"/>
                <a:gd name="csX190" fmla="*/ 172837 w 358538"/>
                <a:gd name="csY190" fmla="*/ 12305 h 277993"/>
                <a:gd name="csX191" fmla="*/ 178430 w 358538"/>
                <a:gd name="csY191" fmla="*/ 12305 h 277993"/>
                <a:gd name="csX192" fmla="*/ 178430 w 358538"/>
                <a:gd name="csY192" fmla="*/ 13984 h 277993"/>
                <a:gd name="csX193" fmla="*/ 180108 w 358538"/>
                <a:gd name="csY193" fmla="*/ 15662 h 277993"/>
                <a:gd name="csX194" fmla="*/ 183464 w 358538"/>
                <a:gd name="csY194" fmla="*/ 15662 h 277993"/>
                <a:gd name="csX195" fmla="*/ 187380 w 358538"/>
                <a:gd name="csY195" fmla="*/ 17899 h 277993"/>
                <a:gd name="csX196" fmla="*/ 190736 w 358538"/>
                <a:gd name="csY196" fmla="*/ 19577 h 277993"/>
                <a:gd name="csX197" fmla="*/ 190736 w 358538"/>
                <a:gd name="csY197" fmla="*/ 21255 h 277993"/>
                <a:gd name="csX198" fmla="*/ 192414 w 358538"/>
                <a:gd name="csY198" fmla="*/ 24611 h 277993"/>
                <a:gd name="csX199" fmla="*/ 194092 w 358538"/>
                <a:gd name="csY199" fmla="*/ 26848 h 277993"/>
                <a:gd name="csX200" fmla="*/ 195770 w 358538"/>
                <a:gd name="csY200" fmla="*/ 28526 h 277993"/>
                <a:gd name="csX201" fmla="*/ 198007 w 358538"/>
                <a:gd name="csY201" fmla="*/ 30204 h 277993"/>
                <a:gd name="csX202" fmla="*/ 198007 w 358538"/>
                <a:gd name="csY202" fmla="*/ 31882 h 277993"/>
                <a:gd name="csX203" fmla="*/ 201363 w 358538"/>
                <a:gd name="csY203" fmla="*/ 33561 h 277993"/>
                <a:gd name="csX204" fmla="*/ 203041 w 358538"/>
                <a:gd name="csY204" fmla="*/ 35239 h 277993"/>
                <a:gd name="csX205" fmla="*/ 206957 w 358538"/>
                <a:gd name="csY205" fmla="*/ 37476 h 277993"/>
                <a:gd name="csX206" fmla="*/ 206957 w 358538"/>
                <a:gd name="csY206" fmla="*/ 39154 h 277993"/>
                <a:gd name="csX207" fmla="*/ 208635 w 358538"/>
                <a:gd name="csY207" fmla="*/ 39154 h 277993"/>
                <a:gd name="csX208" fmla="*/ 208635 w 358538"/>
                <a:gd name="csY208" fmla="*/ 40832 h 277993"/>
                <a:gd name="csX209" fmla="*/ 210313 w 358538"/>
                <a:gd name="csY209" fmla="*/ 42510 h 277993"/>
                <a:gd name="csX210" fmla="*/ 211991 w 358538"/>
                <a:gd name="csY210" fmla="*/ 44188 h 277993"/>
                <a:gd name="csX211" fmla="*/ 213669 w 358538"/>
                <a:gd name="csY211" fmla="*/ 46425 h 277993"/>
                <a:gd name="csX212" fmla="*/ 213669 w 358538"/>
                <a:gd name="csY212" fmla="*/ 48103 h 277993"/>
                <a:gd name="csX213" fmla="*/ 215906 w 358538"/>
                <a:gd name="csY213" fmla="*/ 49781 h 277993"/>
                <a:gd name="csX214" fmla="*/ 215906 w 358538"/>
                <a:gd name="csY214" fmla="*/ 51459 h 277993"/>
                <a:gd name="csX215" fmla="*/ 220940 w 358538"/>
                <a:gd name="csY215" fmla="*/ 51459 h 277993"/>
                <a:gd name="csX216" fmla="*/ 220940 w 358538"/>
                <a:gd name="csY216" fmla="*/ 55375 h 277993"/>
                <a:gd name="csX217" fmla="*/ 222618 w 358538"/>
                <a:gd name="csY217" fmla="*/ 57053 h 277993"/>
                <a:gd name="csX218" fmla="*/ 224296 w 358538"/>
                <a:gd name="csY218" fmla="*/ 58731 h 277993"/>
                <a:gd name="csX219" fmla="*/ 222618 w 358538"/>
                <a:gd name="csY219" fmla="*/ 62087 h 277993"/>
                <a:gd name="csX220" fmla="*/ 222618 w 358538"/>
                <a:gd name="csY220" fmla="*/ 63765 h 277993"/>
                <a:gd name="csX221" fmla="*/ 220940 w 358538"/>
                <a:gd name="csY221" fmla="*/ 63765 h 277993"/>
                <a:gd name="csX222" fmla="*/ 220940 w 358538"/>
                <a:gd name="csY222" fmla="*/ 66002 h 277993"/>
                <a:gd name="csX223" fmla="*/ 219262 w 358538"/>
                <a:gd name="csY223" fmla="*/ 67680 h 277993"/>
                <a:gd name="csX224" fmla="*/ 219262 w 358538"/>
                <a:gd name="csY224" fmla="*/ 69358 h 277993"/>
                <a:gd name="csX225" fmla="*/ 217584 w 358538"/>
                <a:gd name="csY225" fmla="*/ 69358 h 277993"/>
                <a:gd name="csX226" fmla="*/ 217584 w 358538"/>
                <a:gd name="csY226" fmla="*/ 71036 h 277993"/>
                <a:gd name="csX227" fmla="*/ 215906 w 358538"/>
                <a:gd name="csY227" fmla="*/ 71036 h 277993"/>
                <a:gd name="csX228" fmla="*/ 215906 w 358538"/>
                <a:gd name="csY228" fmla="*/ 74952 h 277993"/>
                <a:gd name="csX229" fmla="*/ 213669 w 358538"/>
                <a:gd name="csY229" fmla="*/ 74952 h 277993"/>
                <a:gd name="csX230" fmla="*/ 213669 w 358538"/>
                <a:gd name="csY230" fmla="*/ 76630 h 277993"/>
                <a:gd name="csX231" fmla="*/ 210313 w 358538"/>
                <a:gd name="csY231" fmla="*/ 76630 h 277993"/>
                <a:gd name="csX232" fmla="*/ 210313 w 358538"/>
                <a:gd name="csY232" fmla="*/ 96207 h 277993"/>
                <a:gd name="csX233" fmla="*/ 220940 w 358538"/>
                <a:gd name="csY233" fmla="*/ 96207 h 277993"/>
                <a:gd name="csX234" fmla="*/ 220940 w 358538"/>
                <a:gd name="csY234" fmla="*/ 94529 h 277993"/>
                <a:gd name="csX235" fmla="*/ 222618 w 358538"/>
                <a:gd name="csY235" fmla="*/ 94529 h 277993"/>
                <a:gd name="csX236" fmla="*/ 224296 w 358538"/>
                <a:gd name="csY236" fmla="*/ 96207 h 277993"/>
                <a:gd name="csX237" fmla="*/ 226534 w 358538"/>
                <a:gd name="csY237" fmla="*/ 94529 h 277993"/>
                <a:gd name="csX238" fmla="*/ 228212 w 358538"/>
                <a:gd name="csY238" fmla="*/ 94529 h 277993"/>
                <a:gd name="csX239" fmla="*/ 229890 w 358538"/>
                <a:gd name="csY239" fmla="*/ 92292 h 277993"/>
                <a:gd name="csX240" fmla="*/ 231568 w 358538"/>
                <a:gd name="csY240" fmla="*/ 92292 h 277993"/>
                <a:gd name="csX241" fmla="*/ 231568 w 358538"/>
                <a:gd name="csY241" fmla="*/ 94529 h 277993"/>
                <a:gd name="csX242" fmla="*/ 233246 w 358538"/>
                <a:gd name="csY242" fmla="*/ 92292 h 277993"/>
                <a:gd name="csX243" fmla="*/ 233246 w 358538"/>
                <a:gd name="csY243" fmla="*/ 94529 h 277993"/>
                <a:gd name="csX244" fmla="*/ 235483 w 358538"/>
                <a:gd name="csY244" fmla="*/ 96207 h 277993"/>
                <a:gd name="csX245" fmla="*/ 237161 w 358538"/>
                <a:gd name="csY245" fmla="*/ 96207 h 277993"/>
                <a:gd name="csX246" fmla="*/ 237161 w 358538"/>
                <a:gd name="csY246" fmla="*/ 97885 h 277993"/>
                <a:gd name="csX247" fmla="*/ 235483 w 358538"/>
                <a:gd name="csY247" fmla="*/ 99563 h 277993"/>
                <a:gd name="csX248" fmla="*/ 233246 w 358538"/>
                <a:gd name="csY248" fmla="*/ 99563 h 277993"/>
                <a:gd name="csX249" fmla="*/ 233246 w 358538"/>
                <a:gd name="csY249" fmla="*/ 101241 h 277993"/>
                <a:gd name="csX250" fmla="*/ 231568 w 358538"/>
                <a:gd name="csY250" fmla="*/ 103478 h 277993"/>
                <a:gd name="csX251" fmla="*/ 231568 w 358538"/>
                <a:gd name="csY251" fmla="*/ 106834 h 277993"/>
                <a:gd name="csX252" fmla="*/ 233246 w 358538"/>
                <a:gd name="csY252" fmla="*/ 106834 h 277993"/>
                <a:gd name="csX253" fmla="*/ 233246 w 358538"/>
                <a:gd name="csY253" fmla="*/ 112428 h 277993"/>
                <a:gd name="csX254" fmla="*/ 235483 w 358538"/>
                <a:gd name="csY254" fmla="*/ 112428 h 277993"/>
                <a:gd name="csX255" fmla="*/ 235483 w 358538"/>
                <a:gd name="csY255" fmla="*/ 114106 h 277993"/>
                <a:gd name="csX256" fmla="*/ 237161 w 358538"/>
                <a:gd name="csY256" fmla="*/ 114106 h 277993"/>
                <a:gd name="csX257" fmla="*/ 237161 w 358538"/>
                <a:gd name="csY257" fmla="*/ 115784 h 277993"/>
                <a:gd name="csX258" fmla="*/ 238839 w 358538"/>
                <a:gd name="csY258" fmla="*/ 115784 h 277993"/>
                <a:gd name="csX259" fmla="*/ 238839 w 358538"/>
                <a:gd name="csY259" fmla="*/ 117462 h 277993"/>
                <a:gd name="csX260" fmla="*/ 240517 w 358538"/>
                <a:gd name="csY260" fmla="*/ 119140 h 277993"/>
                <a:gd name="csX261" fmla="*/ 240517 w 358538"/>
                <a:gd name="csY261" fmla="*/ 123055 h 277993"/>
                <a:gd name="csX262" fmla="*/ 244432 w 358538"/>
                <a:gd name="csY262" fmla="*/ 123055 h 277993"/>
                <a:gd name="csX263" fmla="*/ 244432 w 358538"/>
                <a:gd name="csY263" fmla="*/ 124733 h 277993"/>
                <a:gd name="csX264" fmla="*/ 246111 w 358538"/>
                <a:gd name="csY264" fmla="*/ 124733 h 277993"/>
                <a:gd name="csX265" fmla="*/ 246111 w 358538"/>
                <a:gd name="csY265" fmla="*/ 129767 h 277993"/>
                <a:gd name="csX266" fmla="*/ 249467 w 358538"/>
                <a:gd name="csY266" fmla="*/ 129767 h 277993"/>
                <a:gd name="csX267" fmla="*/ 249467 w 358538"/>
                <a:gd name="csY267" fmla="*/ 133683 h 277993"/>
                <a:gd name="csX268" fmla="*/ 251145 w 358538"/>
                <a:gd name="csY268" fmla="*/ 133683 h 277993"/>
                <a:gd name="csX269" fmla="*/ 251145 w 358538"/>
                <a:gd name="csY269" fmla="*/ 135361 h 277993"/>
                <a:gd name="csX270" fmla="*/ 255060 w 358538"/>
                <a:gd name="csY270" fmla="*/ 135361 h 277993"/>
                <a:gd name="csX271" fmla="*/ 256738 w 358538"/>
                <a:gd name="csY271" fmla="*/ 137039 h 277993"/>
                <a:gd name="csX272" fmla="*/ 261772 w 358538"/>
                <a:gd name="csY272" fmla="*/ 142632 h 277993"/>
                <a:gd name="csX273" fmla="*/ 265688 w 358538"/>
                <a:gd name="csY273" fmla="*/ 144310 h 277993"/>
                <a:gd name="csX274" fmla="*/ 269044 w 358538"/>
                <a:gd name="csY274" fmla="*/ 145988 h 277993"/>
                <a:gd name="csX275" fmla="*/ 272959 w 358538"/>
                <a:gd name="csY275" fmla="*/ 145988 h 277993"/>
                <a:gd name="csX276" fmla="*/ 277993 w 358538"/>
                <a:gd name="csY276" fmla="*/ 147666 h 277993"/>
                <a:gd name="csX277" fmla="*/ 285265 w 358538"/>
                <a:gd name="csY277" fmla="*/ 149344 h 277993"/>
                <a:gd name="csX278" fmla="*/ 286943 w 358538"/>
                <a:gd name="csY278" fmla="*/ 151582 h 277993"/>
                <a:gd name="csX279" fmla="*/ 297570 w 358538"/>
                <a:gd name="csY279" fmla="*/ 154938 h 277993"/>
                <a:gd name="csX280" fmla="*/ 306520 w 358538"/>
                <a:gd name="csY280" fmla="*/ 158294 h 277993"/>
                <a:gd name="csX281" fmla="*/ 315469 w 358538"/>
                <a:gd name="csY281" fmla="*/ 160531 h 277993"/>
                <a:gd name="csX282" fmla="*/ 324419 w 358538"/>
                <a:gd name="csY282" fmla="*/ 163887 h 277993"/>
                <a:gd name="csX283" fmla="*/ 326097 w 358538"/>
                <a:gd name="csY283" fmla="*/ 165565 h 277993"/>
                <a:gd name="csX284" fmla="*/ 327775 w 358538"/>
                <a:gd name="csY284" fmla="*/ 165565 h 277993"/>
                <a:gd name="csX285" fmla="*/ 331690 w 358538"/>
                <a:gd name="csY285" fmla="*/ 167243 h 277993"/>
                <a:gd name="csX286" fmla="*/ 358539 w 358538"/>
                <a:gd name="csY286" fmla="*/ 167243 h 277993"/>
                <a:gd name="csX287" fmla="*/ 352945 w 358538"/>
                <a:gd name="csY287" fmla="*/ 172837 h 277993"/>
                <a:gd name="csX288" fmla="*/ 343996 w 358538"/>
                <a:gd name="csY288" fmla="*/ 183464 h 277993"/>
                <a:gd name="csX289" fmla="*/ 313791 w 358538"/>
                <a:gd name="csY289" fmla="*/ 211991 h 277993"/>
                <a:gd name="csX290" fmla="*/ 297570 w 358538"/>
                <a:gd name="csY290" fmla="*/ 229890 h 277993"/>
                <a:gd name="csX291" fmla="*/ 286943 w 358538"/>
                <a:gd name="csY291" fmla="*/ 240517 h 277993"/>
                <a:gd name="csX292" fmla="*/ 286943 w 358538"/>
                <a:gd name="csY292" fmla="*/ 242195 h 277993"/>
                <a:gd name="csX293" fmla="*/ 279671 w 358538"/>
                <a:gd name="csY293" fmla="*/ 242195 h 277993"/>
                <a:gd name="csX294" fmla="*/ 274637 w 358538"/>
                <a:gd name="csY294" fmla="*/ 240517 h 277993"/>
                <a:gd name="csX295" fmla="*/ 261772 w 358538"/>
                <a:gd name="csY295" fmla="*/ 240517 h 277993"/>
                <a:gd name="csX296" fmla="*/ 258416 w 358538"/>
                <a:gd name="csY296" fmla="*/ 242195 h 277993"/>
                <a:gd name="csX297" fmla="*/ 255060 w 358538"/>
                <a:gd name="csY297" fmla="*/ 242195 h 277993"/>
                <a:gd name="csX298" fmla="*/ 251145 w 358538"/>
                <a:gd name="csY298" fmla="*/ 243873 h 277993"/>
                <a:gd name="csX299" fmla="*/ 249467 w 358538"/>
                <a:gd name="csY299" fmla="*/ 243873 h 277993"/>
                <a:gd name="csX300" fmla="*/ 246111 w 358538"/>
                <a:gd name="csY300" fmla="*/ 246111 h 277993"/>
                <a:gd name="csX301" fmla="*/ 244432 w 358538"/>
                <a:gd name="csY301" fmla="*/ 247789 h 277993"/>
                <a:gd name="csX302" fmla="*/ 240517 w 358538"/>
                <a:gd name="csY302" fmla="*/ 249467 h 277993"/>
                <a:gd name="csX303" fmla="*/ 238839 w 358538"/>
                <a:gd name="csY303" fmla="*/ 249467 h 277993"/>
                <a:gd name="csX304" fmla="*/ 238839 w 358538"/>
                <a:gd name="csY304" fmla="*/ 252823 h 277993"/>
                <a:gd name="csX305" fmla="*/ 237161 w 358538"/>
                <a:gd name="csY305" fmla="*/ 255060 h 277993"/>
                <a:gd name="csX306" fmla="*/ 237161 w 358538"/>
                <a:gd name="csY306" fmla="*/ 256738 h 277993"/>
                <a:gd name="csX307" fmla="*/ 229890 w 358538"/>
                <a:gd name="csY307" fmla="*/ 256738 h 277993"/>
                <a:gd name="csX308" fmla="*/ 229890 w 358538"/>
                <a:gd name="csY308" fmla="*/ 258416 h 277993"/>
                <a:gd name="csX309" fmla="*/ 224296 w 358538"/>
                <a:gd name="csY309" fmla="*/ 258416 h 277993"/>
                <a:gd name="csX310" fmla="*/ 222618 w 358538"/>
                <a:gd name="csY310" fmla="*/ 260094 h 277993"/>
                <a:gd name="csX311" fmla="*/ 215906 w 358538"/>
                <a:gd name="csY311" fmla="*/ 260094 h 277993"/>
                <a:gd name="csX312" fmla="*/ 215906 w 358538"/>
                <a:gd name="csY312" fmla="*/ 261772 h 277993"/>
                <a:gd name="csX313" fmla="*/ 213669 w 358538"/>
                <a:gd name="csY313" fmla="*/ 261772 h 277993"/>
                <a:gd name="csX314" fmla="*/ 213669 w 358538"/>
                <a:gd name="csY314" fmla="*/ 263450 h 277993"/>
                <a:gd name="csX315" fmla="*/ 211991 w 358538"/>
                <a:gd name="csY315" fmla="*/ 263450 h 277993"/>
                <a:gd name="csX316" fmla="*/ 210313 w 358538"/>
                <a:gd name="csY316" fmla="*/ 265688 h 277993"/>
                <a:gd name="csX317" fmla="*/ 206957 w 358538"/>
                <a:gd name="csY317" fmla="*/ 265688 h 277993"/>
                <a:gd name="csX318" fmla="*/ 206957 w 358538"/>
                <a:gd name="csY318" fmla="*/ 263450 h 277993"/>
                <a:gd name="csX319" fmla="*/ 204719 w 358538"/>
                <a:gd name="csY319" fmla="*/ 265688 h 277993"/>
                <a:gd name="csX320" fmla="*/ 204719 w 358538"/>
                <a:gd name="csY320" fmla="*/ 263450 h 277993"/>
                <a:gd name="csX321" fmla="*/ 203041 w 358538"/>
                <a:gd name="csY321" fmla="*/ 263450 h 277993"/>
                <a:gd name="csX322" fmla="*/ 203041 w 358538"/>
                <a:gd name="csY322" fmla="*/ 265688 h 277993"/>
                <a:gd name="csX323" fmla="*/ 194092 w 358538"/>
                <a:gd name="csY323" fmla="*/ 265688 h 277993"/>
                <a:gd name="csX324" fmla="*/ 194092 w 358538"/>
                <a:gd name="csY324" fmla="*/ 263450 h 277993"/>
                <a:gd name="csX325" fmla="*/ 192414 w 358538"/>
                <a:gd name="csY325" fmla="*/ 263450 h 277993"/>
                <a:gd name="csX326" fmla="*/ 192414 w 358538"/>
                <a:gd name="csY326" fmla="*/ 261772 h 277993"/>
                <a:gd name="csX327" fmla="*/ 190736 w 358538"/>
                <a:gd name="csY327" fmla="*/ 261772 h 277993"/>
                <a:gd name="csX328" fmla="*/ 190736 w 358538"/>
                <a:gd name="csY328" fmla="*/ 260094 h 277993"/>
                <a:gd name="csX329" fmla="*/ 187380 w 358538"/>
                <a:gd name="csY329" fmla="*/ 260094 h 277993"/>
                <a:gd name="csX330" fmla="*/ 187380 w 358538"/>
                <a:gd name="csY330" fmla="*/ 256738 h 277993"/>
                <a:gd name="csX331" fmla="*/ 183464 w 358538"/>
                <a:gd name="csY331" fmla="*/ 256738 h 277993"/>
                <a:gd name="csX332" fmla="*/ 183464 w 358538"/>
                <a:gd name="csY332" fmla="*/ 258416 h 277993"/>
                <a:gd name="csX333" fmla="*/ 176193 w 358538"/>
                <a:gd name="csY333" fmla="*/ 260094 h 277993"/>
                <a:gd name="csX334" fmla="*/ 172837 w 358538"/>
                <a:gd name="csY334" fmla="*/ 261772 h 277993"/>
                <a:gd name="csX335" fmla="*/ 171159 w 358538"/>
                <a:gd name="csY335" fmla="*/ 261772 h 277993"/>
                <a:gd name="csX336" fmla="*/ 171159 w 358538"/>
                <a:gd name="csY336" fmla="*/ 263450 h 277993"/>
                <a:gd name="csX337" fmla="*/ 169481 w 358538"/>
                <a:gd name="csY337" fmla="*/ 263450 h 277993"/>
                <a:gd name="csX338" fmla="*/ 163887 w 358538"/>
                <a:gd name="csY338" fmla="*/ 267366 h 277993"/>
                <a:gd name="csX339" fmla="*/ 162209 w 358538"/>
                <a:gd name="csY339" fmla="*/ 267366 h 277993"/>
                <a:gd name="csX340" fmla="*/ 162209 w 358538"/>
                <a:gd name="csY340" fmla="*/ 272400 h 277993"/>
                <a:gd name="csX341" fmla="*/ 160531 w 358538"/>
                <a:gd name="csY341" fmla="*/ 272400 h 277993"/>
                <a:gd name="csX342" fmla="*/ 158853 w 358538"/>
                <a:gd name="csY342" fmla="*/ 274637 h 277993"/>
                <a:gd name="csX343" fmla="*/ 156616 w 358538"/>
                <a:gd name="csY343" fmla="*/ 276315 h 277993"/>
                <a:gd name="csX344" fmla="*/ 156616 w 358538"/>
                <a:gd name="csY344" fmla="*/ 277993 h 277993"/>
                <a:gd name="csX345" fmla="*/ 154938 w 358538"/>
                <a:gd name="csY345" fmla="*/ 277993 h 277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</a:cxnLst>
              <a:rect l="l" t="t" r="r" b="b"/>
              <a:pathLst>
                <a:path w="358538" h="277993">
                  <a:moveTo>
                    <a:pt x="154938" y="277993"/>
                  </a:moveTo>
                  <a:lnTo>
                    <a:pt x="154938" y="276315"/>
                  </a:lnTo>
                  <a:lnTo>
                    <a:pt x="151582" y="276315"/>
                  </a:lnTo>
                  <a:lnTo>
                    <a:pt x="151582" y="274637"/>
                  </a:lnTo>
                  <a:lnTo>
                    <a:pt x="149904" y="276315"/>
                  </a:lnTo>
                  <a:lnTo>
                    <a:pt x="147666" y="276315"/>
                  </a:lnTo>
                  <a:lnTo>
                    <a:pt x="147666" y="274637"/>
                  </a:lnTo>
                  <a:lnTo>
                    <a:pt x="137039" y="274637"/>
                  </a:lnTo>
                  <a:lnTo>
                    <a:pt x="135361" y="272400"/>
                  </a:lnTo>
                  <a:lnTo>
                    <a:pt x="123055" y="272400"/>
                  </a:lnTo>
                  <a:lnTo>
                    <a:pt x="121377" y="270722"/>
                  </a:lnTo>
                  <a:lnTo>
                    <a:pt x="119140" y="270722"/>
                  </a:lnTo>
                  <a:lnTo>
                    <a:pt x="115784" y="267366"/>
                  </a:lnTo>
                  <a:lnTo>
                    <a:pt x="114106" y="267366"/>
                  </a:lnTo>
                  <a:lnTo>
                    <a:pt x="108512" y="263450"/>
                  </a:lnTo>
                  <a:lnTo>
                    <a:pt x="106834" y="261772"/>
                  </a:lnTo>
                  <a:lnTo>
                    <a:pt x="106834" y="260094"/>
                  </a:lnTo>
                  <a:lnTo>
                    <a:pt x="105156" y="260094"/>
                  </a:lnTo>
                  <a:lnTo>
                    <a:pt x="101800" y="258416"/>
                  </a:lnTo>
                  <a:lnTo>
                    <a:pt x="97885" y="256738"/>
                  </a:lnTo>
                  <a:lnTo>
                    <a:pt x="97885" y="255060"/>
                  </a:lnTo>
                  <a:lnTo>
                    <a:pt x="94529" y="255060"/>
                  </a:lnTo>
                  <a:lnTo>
                    <a:pt x="90613" y="252823"/>
                  </a:lnTo>
                  <a:lnTo>
                    <a:pt x="71036" y="252823"/>
                  </a:lnTo>
                  <a:lnTo>
                    <a:pt x="71036" y="249467"/>
                  </a:lnTo>
                  <a:lnTo>
                    <a:pt x="69358" y="247789"/>
                  </a:lnTo>
                  <a:lnTo>
                    <a:pt x="67680" y="246111"/>
                  </a:lnTo>
                  <a:lnTo>
                    <a:pt x="67680" y="231568"/>
                  </a:lnTo>
                  <a:lnTo>
                    <a:pt x="66002" y="231568"/>
                  </a:lnTo>
                  <a:lnTo>
                    <a:pt x="66002" y="229890"/>
                  </a:lnTo>
                  <a:lnTo>
                    <a:pt x="58731" y="229890"/>
                  </a:lnTo>
                  <a:lnTo>
                    <a:pt x="58731" y="231568"/>
                  </a:lnTo>
                  <a:lnTo>
                    <a:pt x="55375" y="231568"/>
                  </a:lnTo>
                  <a:lnTo>
                    <a:pt x="55375" y="226534"/>
                  </a:lnTo>
                  <a:lnTo>
                    <a:pt x="49781" y="224296"/>
                  </a:lnTo>
                  <a:lnTo>
                    <a:pt x="49781" y="220940"/>
                  </a:lnTo>
                  <a:lnTo>
                    <a:pt x="48103" y="219262"/>
                  </a:lnTo>
                  <a:lnTo>
                    <a:pt x="48103" y="210313"/>
                  </a:lnTo>
                  <a:lnTo>
                    <a:pt x="46425" y="210313"/>
                  </a:lnTo>
                  <a:lnTo>
                    <a:pt x="48103" y="208635"/>
                  </a:lnTo>
                  <a:lnTo>
                    <a:pt x="48103" y="203041"/>
                  </a:lnTo>
                  <a:lnTo>
                    <a:pt x="46425" y="203041"/>
                  </a:lnTo>
                  <a:lnTo>
                    <a:pt x="48103" y="203041"/>
                  </a:lnTo>
                  <a:lnTo>
                    <a:pt x="46425" y="203041"/>
                  </a:lnTo>
                  <a:lnTo>
                    <a:pt x="46425" y="201363"/>
                  </a:lnTo>
                  <a:lnTo>
                    <a:pt x="40832" y="201363"/>
                  </a:lnTo>
                  <a:lnTo>
                    <a:pt x="40832" y="199685"/>
                  </a:lnTo>
                  <a:lnTo>
                    <a:pt x="39154" y="198007"/>
                  </a:lnTo>
                  <a:lnTo>
                    <a:pt x="39154" y="199685"/>
                  </a:lnTo>
                  <a:lnTo>
                    <a:pt x="37476" y="198007"/>
                  </a:lnTo>
                  <a:lnTo>
                    <a:pt x="37476" y="195770"/>
                  </a:lnTo>
                  <a:lnTo>
                    <a:pt x="35798" y="195770"/>
                  </a:lnTo>
                  <a:lnTo>
                    <a:pt x="35798" y="194092"/>
                  </a:lnTo>
                  <a:lnTo>
                    <a:pt x="31882" y="194092"/>
                  </a:lnTo>
                  <a:lnTo>
                    <a:pt x="31882" y="192414"/>
                  </a:lnTo>
                  <a:lnTo>
                    <a:pt x="30204" y="194092"/>
                  </a:lnTo>
                  <a:lnTo>
                    <a:pt x="30204" y="190736"/>
                  </a:lnTo>
                  <a:lnTo>
                    <a:pt x="28526" y="190736"/>
                  </a:lnTo>
                  <a:lnTo>
                    <a:pt x="28526" y="189058"/>
                  </a:lnTo>
                  <a:lnTo>
                    <a:pt x="26848" y="189058"/>
                  </a:lnTo>
                  <a:lnTo>
                    <a:pt x="26848" y="186820"/>
                  </a:lnTo>
                  <a:lnTo>
                    <a:pt x="24611" y="186820"/>
                  </a:lnTo>
                  <a:lnTo>
                    <a:pt x="24611" y="181786"/>
                  </a:lnTo>
                  <a:lnTo>
                    <a:pt x="22933" y="181786"/>
                  </a:lnTo>
                  <a:lnTo>
                    <a:pt x="22933" y="177871"/>
                  </a:lnTo>
                  <a:lnTo>
                    <a:pt x="19577" y="177871"/>
                  </a:lnTo>
                  <a:lnTo>
                    <a:pt x="19577" y="176193"/>
                  </a:lnTo>
                  <a:lnTo>
                    <a:pt x="16221" y="176193"/>
                  </a:lnTo>
                  <a:lnTo>
                    <a:pt x="16221" y="174515"/>
                  </a:lnTo>
                  <a:lnTo>
                    <a:pt x="12305" y="174515"/>
                  </a:lnTo>
                  <a:lnTo>
                    <a:pt x="12305" y="172837"/>
                  </a:lnTo>
                  <a:lnTo>
                    <a:pt x="12305" y="174515"/>
                  </a:lnTo>
                  <a:lnTo>
                    <a:pt x="12305" y="172837"/>
                  </a:lnTo>
                  <a:lnTo>
                    <a:pt x="8949" y="172837"/>
                  </a:lnTo>
                  <a:lnTo>
                    <a:pt x="8949" y="174515"/>
                  </a:lnTo>
                  <a:lnTo>
                    <a:pt x="7271" y="174515"/>
                  </a:lnTo>
                  <a:lnTo>
                    <a:pt x="7271" y="172837"/>
                  </a:lnTo>
                  <a:lnTo>
                    <a:pt x="1678" y="172837"/>
                  </a:lnTo>
                  <a:lnTo>
                    <a:pt x="1678" y="171159"/>
                  </a:lnTo>
                  <a:lnTo>
                    <a:pt x="0" y="171159"/>
                  </a:lnTo>
                  <a:lnTo>
                    <a:pt x="0" y="167243"/>
                  </a:lnTo>
                  <a:lnTo>
                    <a:pt x="1678" y="167243"/>
                  </a:lnTo>
                  <a:lnTo>
                    <a:pt x="1678" y="165565"/>
                  </a:lnTo>
                  <a:lnTo>
                    <a:pt x="5034" y="165565"/>
                  </a:lnTo>
                  <a:lnTo>
                    <a:pt x="5034" y="156616"/>
                  </a:lnTo>
                  <a:lnTo>
                    <a:pt x="16221" y="156616"/>
                  </a:lnTo>
                  <a:lnTo>
                    <a:pt x="16221" y="158294"/>
                  </a:lnTo>
                  <a:lnTo>
                    <a:pt x="19577" y="158294"/>
                  </a:lnTo>
                  <a:lnTo>
                    <a:pt x="19577" y="156616"/>
                  </a:lnTo>
                  <a:lnTo>
                    <a:pt x="21255" y="156616"/>
                  </a:lnTo>
                  <a:lnTo>
                    <a:pt x="21255" y="154938"/>
                  </a:lnTo>
                  <a:lnTo>
                    <a:pt x="26848" y="154938"/>
                  </a:lnTo>
                  <a:lnTo>
                    <a:pt x="26848" y="124733"/>
                  </a:lnTo>
                  <a:lnTo>
                    <a:pt x="30204" y="123055"/>
                  </a:lnTo>
                  <a:lnTo>
                    <a:pt x="30204" y="117462"/>
                  </a:lnTo>
                  <a:lnTo>
                    <a:pt x="31882" y="117462"/>
                  </a:lnTo>
                  <a:lnTo>
                    <a:pt x="31882" y="110190"/>
                  </a:lnTo>
                  <a:lnTo>
                    <a:pt x="30204" y="110190"/>
                  </a:lnTo>
                  <a:lnTo>
                    <a:pt x="31882" y="108512"/>
                  </a:lnTo>
                  <a:lnTo>
                    <a:pt x="31882" y="106834"/>
                  </a:lnTo>
                  <a:lnTo>
                    <a:pt x="30204" y="106834"/>
                  </a:lnTo>
                  <a:lnTo>
                    <a:pt x="30204" y="105156"/>
                  </a:lnTo>
                  <a:lnTo>
                    <a:pt x="33561" y="103478"/>
                  </a:lnTo>
                  <a:lnTo>
                    <a:pt x="35798" y="99563"/>
                  </a:lnTo>
                  <a:lnTo>
                    <a:pt x="37476" y="96207"/>
                  </a:lnTo>
                  <a:lnTo>
                    <a:pt x="40832" y="99563"/>
                  </a:lnTo>
                  <a:lnTo>
                    <a:pt x="42510" y="101241"/>
                  </a:lnTo>
                  <a:lnTo>
                    <a:pt x="44747" y="101241"/>
                  </a:lnTo>
                  <a:lnTo>
                    <a:pt x="44747" y="99563"/>
                  </a:lnTo>
                  <a:lnTo>
                    <a:pt x="48103" y="96207"/>
                  </a:lnTo>
                  <a:lnTo>
                    <a:pt x="46425" y="96207"/>
                  </a:lnTo>
                  <a:lnTo>
                    <a:pt x="48103" y="90613"/>
                  </a:lnTo>
                  <a:lnTo>
                    <a:pt x="48103" y="88935"/>
                  </a:lnTo>
                  <a:lnTo>
                    <a:pt x="48103" y="88935"/>
                  </a:lnTo>
                  <a:lnTo>
                    <a:pt x="48103" y="83901"/>
                  </a:lnTo>
                  <a:lnTo>
                    <a:pt x="49781" y="81664"/>
                  </a:lnTo>
                  <a:lnTo>
                    <a:pt x="49781" y="78308"/>
                  </a:lnTo>
                  <a:lnTo>
                    <a:pt x="48103" y="76630"/>
                  </a:lnTo>
                  <a:lnTo>
                    <a:pt x="49781" y="74952"/>
                  </a:lnTo>
                  <a:lnTo>
                    <a:pt x="51459" y="74952"/>
                  </a:lnTo>
                  <a:lnTo>
                    <a:pt x="53138" y="71036"/>
                  </a:lnTo>
                  <a:lnTo>
                    <a:pt x="55375" y="71036"/>
                  </a:lnTo>
                  <a:lnTo>
                    <a:pt x="55375" y="69358"/>
                  </a:lnTo>
                  <a:lnTo>
                    <a:pt x="57053" y="66002"/>
                  </a:lnTo>
                  <a:lnTo>
                    <a:pt x="58731" y="66002"/>
                  </a:lnTo>
                  <a:lnTo>
                    <a:pt x="58731" y="63765"/>
                  </a:lnTo>
                  <a:lnTo>
                    <a:pt x="60409" y="62087"/>
                  </a:lnTo>
                  <a:lnTo>
                    <a:pt x="62087" y="57053"/>
                  </a:lnTo>
                  <a:lnTo>
                    <a:pt x="64324" y="57053"/>
                  </a:lnTo>
                  <a:lnTo>
                    <a:pt x="64324" y="53138"/>
                  </a:lnTo>
                  <a:lnTo>
                    <a:pt x="74952" y="53138"/>
                  </a:lnTo>
                  <a:lnTo>
                    <a:pt x="73274" y="53138"/>
                  </a:lnTo>
                  <a:lnTo>
                    <a:pt x="76630" y="53138"/>
                  </a:lnTo>
                  <a:lnTo>
                    <a:pt x="76630" y="48103"/>
                  </a:lnTo>
                  <a:lnTo>
                    <a:pt x="76630" y="48103"/>
                  </a:lnTo>
                  <a:lnTo>
                    <a:pt x="76630" y="42510"/>
                  </a:lnTo>
                  <a:lnTo>
                    <a:pt x="78308" y="40832"/>
                  </a:lnTo>
                  <a:lnTo>
                    <a:pt x="78308" y="37476"/>
                  </a:lnTo>
                  <a:lnTo>
                    <a:pt x="79986" y="33561"/>
                  </a:lnTo>
                  <a:lnTo>
                    <a:pt x="79986" y="30204"/>
                  </a:lnTo>
                  <a:lnTo>
                    <a:pt x="81664" y="30204"/>
                  </a:lnTo>
                  <a:lnTo>
                    <a:pt x="81664" y="26848"/>
                  </a:lnTo>
                  <a:lnTo>
                    <a:pt x="83901" y="26848"/>
                  </a:lnTo>
                  <a:lnTo>
                    <a:pt x="83901" y="21255"/>
                  </a:lnTo>
                  <a:lnTo>
                    <a:pt x="85579" y="15662"/>
                  </a:lnTo>
                  <a:lnTo>
                    <a:pt x="85579" y="13984"/>
                  </a:lnTo>
                  <a:lnTo>
                    <a:pt x="85579" y="15662"/>
                  </a:lnTo>
                  <a:lnTo>
                    <a:pt x="85579" y="13984"/>
                  </a:lnTo>
                  <a:lnTo>
                    <a:pt x="94529" y="13984"/>
                  </a:lnTo>
                  <a:lnTo>
                    <a:pt x="94529" y="15662"/>
                  </a:lnTo>
                  <a:lnTo>
                    <a:pt x="97885" y="15662"/>
                  </a:lnTo>
                  <a:lnTo>
                    <a:pt x="97885" y="10627"/>
                  </a:lnTo>
                  <a:lnTo>
                    <a:pt x="103478" y="10627"/>
                  </a:lnTo>
                  <a:lnTo>
                    <a:pt x="103478" y="12305"/>
                  </a:lnTo>
                  <a:lnTo>
                    <a:pt x="105156" y="12305"/>
                  </a:lnTo>
                  <a:lnTo>
                    <a:pt x="105156" y="13984"/>
                  </a:lnTo>
                  <a:lnTo>
                    <a:pt x="106834" y="15662"/>
                  </a:lnTo>
                  <a:lnTo>
                    <a:pt x="106834" y="17899"/>
                  </a:lnTo>
                  <a:lnTo>
                    <a:pt x="108512" y="17899"/>
                  </a:lnTo>
                  <a:lnTo>
                    <a:pt x="115784" y="1678"/>
                  </a:lnTo>
                  <a:lnTo>
                    <a:pt x="117462" y="0"/>
                  </a:lnTo>
                  <a:lnTo>
                    <a:pt x="119140" y="0"/>
                  </a:lnTo>
                  <a:lnTo>
                    <a:pt x="119140" y="3356"/>
                  </a:lnTo>
                  <a:lnTo>
                    <a:pt x="121377" y="3356"/>
                  </a:lnTo>
                  <a:lnTo>
                    <a:pt x="121377" y="5034"/>
                  </a:lnTo>
                  <a:lnTo>
                    <a:pt x="126411" y="5034"/>
                  </a:lnTo>
                  <a:lnTo>
                    <a:pt x="126411" y="8949"/>
                  </a:lnTo>
                  <a:lnTo>
                    <a:pt x="128089" y="8949"/>
                  </a:lnTo>
                  <a:lnTo>
                    <a:pt x="128089" y="10627"/>
                  </a:lnTo>
                  <a:lnTo>
                    <a:pt x="138717" y="10627"/>
                  </a:lnTo>
                  <a:lnTo>
                    <a:pt x="140954" y="8949"/>
                  </a:lnTo>
                  <a:lnTo>
                    <a:pt x="144310" y="8949"/>
                  </a:lnTo>
                  <a:lnTo>
                    <a:pt x="144310" y="5034"/>
                  </a:lnTo>
                  <a:lnTo>
                    <a:pt x="147666" y="5034"/>
                  </a:lnTo>
                  <a:lnTo>
                    <a:pt x="147666" y="8949"/>
                  </a:lnTo>
                  <a:lnTo>
                    <a:pt x="149904" y="8949"/>
                  </a:lnTo>
                  <a:lnTo>
                    <a:pt x="149904" y="10627"/>
                  </a:lnTo>
                  <a:lnTo>
                    <a:pt x="151582" y="10627"/>
                  </a:lnTo>
                  <a:lnTo>
                    <a:pt x="151582" y="8949"/>
                  </a:lnTo>
                  <a:lnTo>
                    <a:pt x="156616" y="8949"/>
                  </a:lnTo>
                  <a:lnTo>
                    <a:pt x="154938" y="8949"/>
                  </a:lnTo>
                  <a:lnTo>
                    <a:pt x="156616" y="8949"/>
                  </a:lnTo>
                  <a:lnTo>
                    <a:pt x="156616" y="6712"/>
                  </a:lnTo>
                  <a:lnTo>
                    <a:pt x="160531" y="6712"/>
                  </a:lnTo>
                  <a:lnTo>
                    <a:pt x="160531" y="8949"/>
                  </a:lnTo>
                  <a:lnTo>
                    <a:pt x="162209" y="8949"/>
                  </a:lnTo>
                  <a:lnTo>
                    <a:pt x="162209" y="10627"/>
                  </a:lnTo>
                  <a:lnTo>
                    <a:pt x="167243" y="10627"/>
                  </a:lnTo>
                  <a:lnTo>
                    <a:pt x="167243" y="8949"/>
                  </a:lnTo>
                  <a:lnTo>
                    <a:pt x="171159" y="8949"/>
                  </a:lnTo>
                  <a:lnTo>
                    <a:pt x="172837" y="12305"/>
                  </a:lnTo>
                  <a:lnTo>
                    <a:pt x="178430" y="12305"/>
                  </a:lnTo>
                  <a:lnTo>
                    <a:pt x="178430" y="13984"/>
                  </a:lnTo>
                  <a:lnTo>
                    <a:pt x="180108" y="15662"/>
                  </a:lnTo>
                  <a:lnTo>
                    <a:pt x="183464" y="15662"/>
                  </a:lnTo>
                  <a:lnTo>
                    <a:pt x="187380" y="17899"/>
                  </a:lnTo>
                  <a:lnTo>
                    <a:pt x="190736" y="19577"/>
                  </a:lnTo>
                  <a:lnTo>
                    <a:pt x="190736" y="21255"/>
                  </a:lnTo>
                  <a:lnTo>
                    <a:pt x="192414" y="24611"/>
                  </a:lnTo>
                  <a:lnTo>
                    <a:pt x="194092" y="26848"/>
                  </a:lnTo>
                  <a:lnTo>
                    <a:pt x="195770" y="28526"/>
                  </a:lnTo>
                  <a:lnTo>
                    <a:pt x="198007" y="30204"/>
                  </a:lnTo>
                  <a:lnTo>
                    <a:pt x="198007" y="31882"/>
                  </a:lnTo>
                  <a:lnTo>
                    <a:pt x="201363" y="33561"/>
                  </a:lnTo>
                  <a:lnTo>
                    <a:pt x="203041" y="35239"/>
                  </a:lnTo>
                  <a:lnTo>
                    <a:pt x="206957" y="37476"/>
                  </a:lnTo>
                  <a:lnTo>
                    <a:pt x="206957" y="39154"/>
                  </a:lnTo>
                  <a:lnTo>
                    <a:pt x="208635" y="39154"/>
                  </a:lnTo>
                  <a:lnTo>
                    <a:pt x="208635" y="40832"/>
                  </a:lnTo>
                  <a:lnTo>
                    <a:pt x="210313" y="42510"/>
                  </a:lnTo>
                  <a:lnTo>
                    <a:pt x="211991" y="44188"/>
                  </a:lnTo>
                  <a:lnTo>
                    <a:pt x="213669" y="46425"/>
                  </a:lnTo>
                  <a:lnTo>
                    <a:pt x="213669" y="48103"/>
                  </a:lnTo>
                  <a:lnTo>
                    <a:pt x="215906" y="49781"/>
                  </a:lnTo>
                  <a:lnTo>
                    <a:pt x="215906" y="51459"/>
                  </a:lnTo>
                  <a:lnTo>
                    <a:pt x="220940" y="51459"/>
                  </a:lnTo>
                  <a:lnTo>
                    <a:pt x="220940" y="55375"/>
                  </a:lnTo>
                  <a:lnTo>
                    <a:pt x="222618" y="57053"/>
                  </a:lnTo>
                  <a:lnTo>
                    <a:pt x="224296" y="58731"/>
                  </a:lnTo>
                  <a:lnTo>
                    <a:pt x="222618" y="62087"/>
                  </a:lnTo>
                  <a:lnTo>
                    <a:pt x="222618" y="63765"/>
                  </a:lnTo>
                  <a:lnTo>
                    <a:pt x="220940" y="63765"/>
                  </a:lnTo>
                  <a:lnTo>
                    <a:pt x="220940" y="66002"/>
                  </a:lnTo>
                  <a:lnTo>
                    <a:pt x="219262" y="67680"/>
                  </a:lnTo>
                  <a:lnTo>
                    <a:pt x="219262" y="69358"/>
                  </a:lnTo>
                  <a:lnTo>
                    <a:pt x="217584" y="69358"/>
                  </a:lnTo>
                  <a:lnTo>
                    <a:pt x="217584" y="71036"/>
                  </a:lnTo>
                  <a:lnTo>
                    <a:pt x="215906" y="71036"/>
                  </a:lnTo>
                  <a:lnTo>
                    <a:pt x="215906" y="74952"/>
                  </a:lnTo>
                  <a:lnTo>
                    <a:pt x="213669" y="74952"/>
                  </a:lnTo>
                  <a:lnTo>
                    <a:pt x="213669" y="76630"/>
                  </a:lnTo>
                  <a:lnTo>
                    <a:pt x="210313" y="76630"/>
                  </a:lnTo>
                  <a:lnTo>
                    <a:pt x="210313" y="96207"/>
                  </a:lnTo>
                  <a:lnTo>
                    <a:pt x="220940" y="96207"/>
                  </a:lnTo>
                  <a:lnTo>
                    <a:pt x="220940" y="94529"/>
                  </a:lnTo>
                  <a:lnTo>
                    <a:pt x="222618" y="94529"/>
                  </a:lnTo>
                  <a:lnTo>
                    <a:pt x="224296" y="96207"/>
                  </a:lnTo>
                  <a:lnTo>
                    <a:pt x="226534" y="94529"/>
                  </a:lnTo>
                  <a:lnTo>
                    <a:pt x="228212" y="94529"/>
                  </a:lnTo>
                  <a:lnTo>
                    <a:pt x="229890" y="92292"/>
                  </a:lnTo>
                  <a:lnTo>
                    <a:pt x="231568" y="92292"/>
                  </a:lnTo>
                  <a:lnTo>
                    <a:pt x="231568" y="94529"/>
                  </a:lnTo>
                  <a:lnTo>
                    <a:pt x="233246" y="92292"/>
                  </a:lnTo>
                  <a:lnTo>
                    <a:pt x="233246" y="94529"/>
                  </a:lnTo>
                  <a:lnTo>
                    <a:pt x="235483" y="96207"/>
                  </a:lnTo>
                  <a:lnTo>
                    <a:pt x="237161" y="96207"/>
                  </a:lnTo>
                  <a:lnTo>
                    <a:pt x="237161" y="97885"/>
                  </a:lnTo>
                  <a:lnTo>
                    <a:pt x="235483" y="99563"/>
                  </a:lnTo>
                  <a:lnTo>
                    <a:pt x="233246" y="99563"/>
                  </a:lnTo>
                  <a:lnTo>
                    <a:pt x="233246" y="101241"/>
                  </a:lnTo>
                  <a:lnTo>
                    <a:pt x="231568" y="103478"/>
                  </a:lnTo>
                  <a:lnTo>
                    <a:pt x="231568" y="106834"/>
                  </a:lnTo>
                  <a:lnTo>
                    <a:pt x="233246" y="106834"/>
                  </a:lnTo>
                  <a:lnTo>
                    <a:pt x="233246" y="112428"/>
                  </a:lnTo>
                  <a:lnTo>
                    <a:pt x="235483" y="112428"/>
                  </a:lnTo>
                  <a:lnTo>
                    <a:pt x="235483" y="114106"/>
                  </a:lnTo>
                  <a:lnTo>
                    <a:pt x="237161" y="114106"/>
                  </a:lnTo>
                  <a:lnTo>
                    <a:pt x="237161" y="115784"/>
                  </a:lnTo>
                  <a:lnTo>
                    <a:pt x="238839" y="115784"/>
                  </a:lnTo>
                  <a:lnTo>
                    <a:pt x="238839" y="117462"/>
                  </a:lnTo>
                  <a:lnTo>
                    <a:pt x="240517" y="119140"/>
                  </a:lnTo>
                  <a:lnTo>
                    <a:pt x="240517" y="123055"/>
                  </a:lnTo>
                  <a:lnTo>
                    <a:pt x="244432" y="123055"/>
                  </a:lnTo>
                  <a:lnTo>
                    <a:pt x="244432" y="124733"/>
                  </a:lnTo>
                  <a:lnTo>
                    <a:pt x="246111" y="124733"/>
                  </a:lnTo>
                  <a:lnTo>
                    <a:pt x="246111" y="129767"/>
                  </a:lnTo>
                  <a:lnTo>
                    <a:pt x="249467" y="129767"/>
                  </a:lnTo>
                  <a:lnTo>
                    <a:pt x="249467" y="133683"/>
                  </a:lnTo>
                  <a:lnTo>
                    <a:pt x="251145" y="133683"/>
                  </a:lnTo>
                  <a:lnTo>
                    <a:pt x="251145" y="135361"/>
                  </a:lnTo>
                  <a:lnTo>
                    <a:pt x="255060" y="135361"/>
                  </a:lnTo>
                  <a:lnTo>
                    <a:pt x="256738" y="137039"/>
                  </a:lnTo>
                  <a:lnTo>
                    <a:pt x="261772" y="142632"/>
                  </a:lnTo>
                  <a:lnTo>
                    <a:pt x="265688" y="144310"/>
                  </a:lnTo>
                  <a:lnTo>
                    <a:pt x="269044" y="145988"/>
                  </a:lnTo>
                  <a:lnTo>
                    <a:pt x="272959" y="145988"/>
                  </a:lnTo>
                  <a:lnTo>
                    <a:pt x="277993" y="147666"/>
                  </a:lnTo>
                  <a:lnTo>
                    <a:pt x="285265" y="149344"/>
                  </a:lnTo>
                  <a:lnTo>
                    <a:pt x="286943" y="151582"/>
                  </a:lnTo>
                  <a:lnTo>
                    <a:pt x="297570" y="154938"/>
                  </a:lnTo>
                  <a:lnTo>
                    <a:pt x="306520" y="158294"/>
                  </a:lnTo>
                  <a:lnTo>
                    <a:pt x="315469" y="160531"/>
                  </a:lnTo>
                  <a:lnTo>
                    <a:pt x="324419" y="163887"/>
                  </a:lnTo>
                  <a:lnTo>
                    <a:pt x="326097" y="165565"/>
                  </a:lnTo>
                  <a:lnTo>
                    <a:pt x="327775" y="165565"/>
                  </a:lnTo>
                  <a:lnTo>
                    <a:pt x="331690" y="167243"/>
                  </a:lnTo>
                  <a:lnTo>
                    <a:pt x="358539" y="167243"/>
                  </a:lnTo>
                  <a:lnTo>
                    <a:pt x="352945" y="172837"/>
                  </a:lnTo>
                  <a:lnTo>
                    <a:pt x="343996" y="183464"/>
                  </a:lnTo>
                  <a:lnTo>
                    <a:pt x="313791" y="211991"/>
                  </a:lnTo>
                  <a:lnTo>
                    <a:pt x="297570" y="229890"/>
                  </a:lnTo>
                  <a:lnTo>
                    <a:pt x="286943" y="240517"/>
                  </a:lnTo>
                  <a:lnTo>
                    <a:pt x="286943" y="242195"/>
                  </a:lnTo>
                  <a:lnTo>
                    <a:pt x="279671" y="242195"/>
                  </a:lnTo>
                  <a:lnTo>
                    <a:pt x="274637" y="240517"/>
                  </a:lnTo>
                  <a:lnTo>
                    <a:pt x="261772" y="240517"/>
                  </a:lnTo>
                  <a:lnTo>
                    <a:pt x="258416" y="242195"/>
                  </a:lnTo>
                  <a:lnTo>
                    <a:pt x="255060" y="242195"/>
                  </a:lnTo>
                  <a:lnTo>
                    <a:pt x="251145" y="243873"/>
                  </a:lnTo>
                  <a:lnTo>
                    <a:pt x="249467" y="243873"/>
                  </a:lnTo>
                  <a:lnTo>
                    <a:pt x="246111" y="246111"/>
                  </a:lnTo>
                  <a:lnTo>
                    <a:pt x="244432" y="247789"/>
                  </a:lnTo>
                  <a:lnTo>
                    <a:pt x="240517" y="249467"/>
                  </a:lnTo>
                  <a:lnTo>
                    <a:pt x="238839" y="249467"/>
                  </a:lnTo>
                  <a:lnTo>
                    <a:pt x="238839" y="252823"/>
                  </a:lnTo>
                  <a:lnTo>
                    <a:pt x="237161" y="255060"/>
                  </a:lnTo>
                  <a:lnTo>
                    <a:pt x="237161" y="256738"/>
                  </a:lnTo>
                  <a:lnTo>
                    <a:pt x="229890" y="256738"/>
                  </a:lnTo>
                  <a:lnTo>
                    <a:pt x="229890" y="258416"/>
                  </a:lnTo>
                  <a:lnTo>
                    <a:pt x="224296" y="258416"/>
                  </a:lnTo>
                  <a:lnTo>
                    <a:pt x="222618" y="260094"/>
                  </a:lnTo>
                  <a:lnTo>
                    <a:pt x="215906" y="260094"/>
                  </a:lnTo>
                  <a:lnTo>
                    <a:pt x="215906" y="261772"/>
                  </a:lnTo>
                  <a:lnTo>
                    <a:pt x="213669" y="261772"/>
                  </a:lnTo>
                  <a:lnTo>
                    <a:pt x="213669" y="263450"/>
                  </a:lnTo>
                  <a:lnTo>
                    <a:pt x="211991" y="263450"/>
                  </a:lnTo>
                  <a:lnTo>
                    <a:pt x="210313" y="265688"/>
                  </a:lnTo>
                  <a:lnTo>
                    <a:pt x="206957" y="265688"/>
                  </a:lnTo>
                  <a:lnTo>
                    <a:pt x="206957" y="263450"/>
                  </a:lnTo>
                  <a:lnTo>
                    <a:pt x="204719" y="265688"/>
                  </a:lnTo>
                  <a:lnTo>
                    <a:pt x="204719" y="263450"/>
                  </a:lnTo>
                  <a:lnTo>
                    <a:pt x="203041" y="263450"/>
                  </a:lnTo>
                  <a:lnTo>
                    <a:pt x="203041" y="265688"/>
                  </a:lnTo>
                  <a:lnTo>
                    <a:pt x="194092" y="265688"/>
                  </a:lnTo>
                  <a:lnTo>
                    <a:pt x="194092" y="263450"/>
                  </a:lnTo>
                  <a:lnTo>
                    <a:pt x="192414" y="263450"/>
                  </a:lnTo>
                  <a:lnTo>
                    <a:pt x="192414" y="261772"/>
                  </a:lnTo>
                  <a:lnTo>
                    <a:pt x="190736" y="261772"/>
                  </a:lnTo>
                  <a:lnTo>
                    <a:pt x="190736" y="260094"/>
                  </a:lnTo>
                  <a:lnTo>
                    <a:pt x="187380" y="260094"/>
                  </a:lnTo>
                  <a:lnTo>
                    <a:pt x="187380" y="256738"/>
                  </a:lnTo>
                  <a:lnTo>
                    <a:pt x="183464" y="256738"/>
                  </a:lnTo>
                  <a:lnTo>
                    <a:pt x="183464" y="258416"/>
                  </a:lnTo>
                  <a:lnTo>
                    <a:pt x="176193" y="260094"/>
                  </a:lnTo>
                  <a:lnTo>
                    <a:pt x="172837" y="261772"/>
                  </a:lnTo>
                  <a:lnTo>
                    <a:pt x="171159" y="261772"/>
                  </a:lnTo>
                  <a:lnTo>
                    <a:pt x="171159" y="263450"/>
                  </a:lnTo>
                  <a:lnTo>
                    <a:pt x="169481" y="263450"/>
                  </a:lnTo>
                  <a:lnTo>
                    <a:pt x="163887" y="267366"/>
                  </a:lnTo>
                  <a:lnTo>
                    <a:pt x="162209" y="267366"/>
                  </a:lnTo>
                  <a:lnTo>
                    <a:pt x="162209" y="272400"/>
                  </a:lnTo>
                  <a:lnTo>
                    <a:pt x="160531" y="272400"/>
                  </a:lnTo>
                  <a:lnTo>
                    <a:pt x="158853" y="274637"/>
                  </a:lnTo>
                  <a:lnTo>
                    <a:pt x="156616" y="276315"/>
                  </a:lnTo>
                  <a:lnTo>
                    <a:pt x="156616" y="277993"/>
                  </a:lnTo>
                  <a:lnTo>
                    <a:pt x="154938" y="2779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62CC3DF-63AD-117D-BF6B-8D963B2A8F8D}"/>
                </a:ext>
              </a:extLst>
            </p:cNvPr>
            <p:cNvSpPr/>
            <p:nvPr/>
          </p:nvSpPr>
          <p:spPr>
            <a:xfrm>
              <a:off x="3144938" y="5702109"/>
              <a:ext cx="78307" cy="39153"/>
            </a:xfrm>
            <a:custGeom>
              <a:avLst/>
              <a:gdLst>
                <a:gd name="csX0" fmla="*/ 37476 w 78307"/>
                <a:gd name="csY0" fmla="*/ 39154 h 39153"/>
                <a:gd name="csX1" fmla="*/ 37476 w 78307"/>
                <a:gd name="csY1" fmla="*/ 37476 h 39153"/>
                <a:gd name="csX2" fmla="*/ 33561 w 78307"/>
                <a:gd name="csY2" fmla="*/ 37476 h 39153"/>
                <a:gd name="csX3" fmla="*/ 33561 w 78307"/>
                <a:gd name="csY3" fmla="*/ 35798 h 39153"/>
                <a:gd name="csX4" fmla="*/ 33561 w 78307"/>
                <a:gd name="csY4" fmla="*/ 35798 h 39153"/>
                <a:gd name="csX5" fmla="*/ 33561 w 78307"/>
                <a:gd name="csY5" fmla="*/ 34120 h 39153"/>
                <a:gd name="csX6" fmla="*/ 31883 w 78307"/>
                <a:gd name="csY6" fmla="*/ 34120 h 39153"/>
                <a:gd name="csX7" fmla="*/ 31883 w 78307"/>
                <a:gd name="csY7" fmla="*/ 30204 h 39153"/>
                <a:gd name="csX8" fmla="*/ 35798 w 78307"/>
                <a:gd name="csY8" fmla="*/ 30204 h 39153"/>
                <a:gd name="csX9" fmla="*/ 35798 w 78307"/>
                <a:gd name="csY9" fmla="*/ 28526 h 39153"/>
                <a:gd name="csX10" fmla="*/ 35798 w 78307"/>
                <a:gd name="csY10" fmla="*/ 28526 h 39153"/>
                <a:gd name="csX11" fmla="*/ 35798 w 78307"/>
                <a:gd name="csY11" fmla="*/ 26848 h 39153"/>
                <a:gd name="csX12" fmla="*/ 37476 w 78307"/>
                <a:gd name="csY12" fmla="*/ 25170 h 39153"/>
                <a:gd name="csX13" fmla="*/ 37476 w 78307"/>
                <a:gd name="csY13" fmla="*/ 25170 h 39153"/>
                <a:gd name="csX14" fmla="*/ 37476 w 78307"/>
                <a:gd name="csY14" fmla="*/ 19577 h 39153"/>
                <a:gd name="csX15" fmla="*/ 42510 w 78307"/>
                <a:gd name="csY15" fmla="*/ 19577 h 39153"/>
                <a:gd name="csX16" fmla="*/ 42510 w 78307"/>
                <a:gd name="csY16" fmla="*/ 16221 h 39153"/>
                <a:gd name="csX17" fmla="*/ 46426 w 78307"/>
                <a:gd name="csY17" fmla="*/ 16221 h 39153"/>
                <a:gd name="csX18" fmla="*/ 48104 w 78307"/>
                <a:gd name="csY18" fmla="*/ 13984 h 39153"/>
                <a:gd name="csX19" fmla="*/ 48104 w 78307"/>
                <a:gd name="csY19" fmla="*/ 12305 h 39153"/>
                <a:gd name="csX20" fmla="*/ 44188 w 78307"/>
                <a:gd name="csY20" fmla="*/ 12305 h 39153"/>
                <a:gd name="csX21" fmla="*/ 44188 w 78307"/>
                <a:gd name="csY21" fmla="*/ 10627 h 39153"/>
                <a:gd name="csX22" fmla="*/ 46426 w 78307"/>
                <a:gd name="csY22" fmla="*/ 10627 h 39153"/>
                <a:gd name="csX23" fmla="*/ 46426 w 78307"/>
                <a:gd name="csY23" fmla="*/ 7271 h 39153"/>
                <a:gd name="csX24" fmla="*/ 46426 w 78307"/>
                <a:gd name="csY24" fmla="*/ 7271 h 39153"/>
                <a:gd name="csX25" fmla="*/ 46426 w 78307"/>
                <a:gd name="csY25" fmla="*/ 5593 h 39153"/>
                <a:gd name="csX26" fmla="*/ 49782 w 78307"/>
                <a:gd name="csY26" fmla="*/ 5593 h 39153"/>
                <a:gd name="csX27" fmla="*/ 49782 w 78307"/>
                <a:gd name="csY27" fmla="*/ 3356 h 39153"/>
                <a:gd name="csX28" fmla="*/ 51460 w 78307"/>
                <a:gd name="csY28" fmla="*/ 3356 h 39153"/>
                <a:gd name="csX29" fmla="*/ 51460 w 78307"/>
                <a:gd name="csY29" fmla="*/ 0 h 39153"/>
                <a:gd name="csX30" fmla="*/ 55375 w 78307"/>
                <a:gd name="csY30" fmla="*/ 0 h 39153"/>
                <a:gd name="csX31" fmla="*/ 55375 w 78307"/>
                <a:gd name="csY31" fmla="*/ 1678 h 39153"/>
                <a:gd name="csX32" fmla="*/ 57053 w 78307"/>
                <a:gd name="csY32" fmla="*/ 1678 h 39153"/>
                <a:gd name="csX33" fmla="*/ 57053 w 78307"/>
                <a:gd name="csY33" fmla="*/ 0 h 39153"/>
                <a:gd name="csX34" fmla="*/ 62087 w 78307"/>
                <a:gd name="csY34" fmla="*/ 0 h 39153"/>
                <a:gd name="csX35" fmla="*/ 64324 w 78307"/>
                <a:gd name="csY35" fmla="*/ 1678 h 39153"/>
                <a:gd name="csX36" fmla="*/ 66003 w 78307"/>
                <a:gd name="csY36" fmla="*/ 1678 h 39153"/>
                <a:gd name="csX37" fmla="*/ 64324 w 78307"/>
                <a:gd name="csY37" fmla="*/ 5593 h 39153"/>
                <a:gd name="csX38" fmla="*/ 62087 w 78307"/>
                <a:gd name="csY38" fmla="*/ 5593 h 39153"/>
                <a:gd name="csX39" fmla="*/ 62087 w 78307"/>
                <a:gd name="csY39" fmla="*/ 3356 h 39153"/>
                <a:gd name="csX40" fmla="*/ 60409 w 78307"/>
                <a:gd name="csY40" fmla="*/ 3356 h 39153"/>
                <a:gd name="csX41" fmla="*/ 60409 w 78307"/>
                <a:gd name="csY41" fmla="*/ 7271 h 39153"/>
                <a:gd name="csX42" fmla="*/ 62087 w 78307"/>
                <a:gd name="csY42" fmla="*/ 7271 h 39153"/>
                <a:gd name="csX43" fmla="*/ 62087 w 78307"/>
                <a:gd name="csY43" fmla="*/ 8949 h 39153"/>
                <a:gd name="csX44" fmla="*/ 64324 w 78307"/>
                <a:gd name="csY44" fmla="*/ 10627 h 39153"/>
                <a:gd name="csX45" fmla="*/ 66003 w 78307"/>
                <a:gd name="csY45" fmla="*/ 7271 h 39153"/>
                <a:gd name="csX46" fmla="*/ 64324 w 78307"/>
                <a:gd name="csY46" fmla="*/ 7271 h 39153"/>
                <a:gd name="csX47" fmla="*/ 66003 w 78307"/>
                <a:gd name="csY47" fmla="*/ 5593 h 39153"/>
                <a:gd name="csX48" fmla="*/ 67681 w 78307"/>
                <a:gd name="csY48" fmla="*/ 3356 h 39153"/>
                <a:gd name="csX49" fmla="*/ 71037 w 78307"/>
                <a:gd name="csY49" fmla="*/ 3356 h 39153"/>
                <a:gd name="csX50" fmla="*/ 71037 w 78307"/>
                <a:gd name="csY50" fmla="*/ 1678 h 39153"/>
                <a:gd name="csX51" fmla="*/ 72715 w 78307"/>
                <a:gd name="csY51" fmla="*/ 3356 h 39153"/>
                <a:gd name="csX52" fmla="*/ 72715 w 78307"/>
                <a:gd name="csY52" fmla="*/ 1678 h 39153"/>
                <a:gd name="csX53" fmla="*/ 74952 w 78307"/>
                <a:gd name="csY53" fmla="*/ 1678 h 39153"/>
                <a:gd name="csX54" fmla="*/ 74952 w 78307"/>
                <a:gd name="csY54" fmla="*/ 5593 h 39153"/>
                <a:gd name="csX55" fmla="*/ 76630 w 78307"/>
                <a:gd name="csY55" fmla="*/ 5593 h 39153"/>
                <a:gd name="csX56" fmla="*/ 78308 w 78307"/>
                <a:gd name="csY56" fmla="*/ 7271 h 39153"/>
                <a:gd name="csX57" fmla="*/ 76630 w 78307"/>
                <a:gd name="csY57" fmla="*/ 7271 h 39153"/>
                <a:gd name="csX58" fmla="*/ 78308 w 78307"/>
                <a:gd name="csY58" fmla="*/ 8949 h 39153"/>
                <a:gd name="csX59" fmla="*/ 78308 w 78307"/>
                <a:gd name="csY59" fmla="*/ 10627 h 39153"/>
                <a:gd name="csX60" fmla="*/ 76630 w 78307"/>
                <a:gd name="csY60" fmla="*/ 10627 h 39153"/>
                <a:gd name="csX61" fmla="*/ 74952 w 78307"/>
                <a:gd name="csY61" fmla="*/ 8949 h 39153"/>
                <a:gd name="csX62" fmla="*/ 69359 w 78307"/>
                <a:gd name="csY62" fmla="*/ 8949 h 39153"/>
                <a:gd name="csX63" fmla="*/ 69359 w 78307"/>
                <a:gd name="csY63" fmla="*/ 10627 h 39153"/>
                <a:gd name="csX64" fmla="*/ 72715 w 78307"/>
                <a:gd name="csY64" fmla="*/ 10627 h 39153"/>
                <a:gd name="csX65" fmla="*/ 74952 w 78307"/>
                <a:gd name="csY65" fmla="*/ 12305 h 39153"/>
                <a:gd name="csX66" fmla="*/ 78308 w 78307"/>
                <a:gd name="csY66" fmla="*/ 12305 h 39153"/>
                <a:gd name="csX67" fmla="*/ 78308 w 78307"/>
                <a:gd name="csY67" fmla="*/ 13984 h 39153"/>
                <a:gd name="csX68" fmla="*/ 76630 w 78307"/>
                <a:gd name="csY68" fmla="*/ 13984 h 39153"/>
                <a:gd name="csX69" fmla="*/ 76630 w 78307"/>
                <a:gd name="csY69" fmla="*/ 16221 h 39153"/>
                <a:gd name="csX70" fmla="*/ 74952 w 78307"/>
                <a:gd name="csY70" fmla="*/ 16221 h 39153"/>
                <a:gd name="csX71" fmla="*/ 74952 w 78307"/>
                <a:gd name="csY71" fmla="*/ 17899 h 39153"/>
                <a:gd name="csX72" fmla="*/ 67681 w 78307"/>
                <a:gd name="csY72" fmla="*/ 17899 h 39153"/>
                <a:gd name="csX73" fmla="*/ 69359 w 78307"/>
                <a:gd name="csY73" fmla="*/ 17899 h 39153"/>
                <a:gd name="csX74" fmla="*/ 69359 w 78307"/>
                <a:gd name="csY74" fmla="*/ 19577 h 39153"/>
                <a:gd name="csX75" fmla="*/ 67681 w 78307"/>
                <a:gd name="csY75" fmla="*/ 19577 h 39153"/>
                <a:gd name="csX76" fmla="*/ 67681 w 78307"/>
                <a:gd name="csY76" fmla="*/ 21255 h 39153"/>
                <a:gd name="csX77" fmla="*/ 66003 w 78307"/>
                <a:gd name="csY77" fmla="*/ 21255 h 39153"/>
                <a:gd name="csX78" fmla="*/ 66003 w 78307"/>
                <a:gd name="csY78" fmla="*/ 22933 h 39153"/>
                <a:gd name="csX79" fmla="*/ 64324 w 78307"/>
                <a:gd name="csY79" fmla="*/ 22933 h 39153"/>
                <a:gd name="csX80" fmla="*/ 64324 w 78307"/>
                <a:gd name="csY80" fmla="*/ 25170 h 39153"/>
                <a:gd name="csX81" fmla="*/ 62087 w 78307"/>
                <a:gd name="csY81" fmla="*/ 25170 h 39153"/>
                <a:gd name="csX82" fmla="*/ 62087 w 78307"/>
                <a:gd name="csY82" fmla="*/ 22933 h 39153"/>
                <a:gd name="csX83" fmla="*/ 58731 w 78307"/>
                <a:gd name="csY83" fmla="*/ 22933 h 39153"/>
                <a:gd name="csX84" fmla="*/ 60409 w 78307"/>
                <a:gd name="csY84" fmla="*/ 22933 h 39153"/>
                <a:gd name="csX85" fmla="*/ 53138 w 78307"/>
                <a:gd name="csY85" fmla="*/ 22933 h 39153"/>
                <a:gd name="csX86" fmla="*/ 51460 w 78307"/>
                <a:gd name="csY86" fmla="*/ 21255 h 39153"/>
                <a:gd name="csX87" fmla="*/ 49782 w 78307"/>
                <a:gd name="csY87" fmla="*/ 17899 h 39153"/>
                <a:gd name="csX88" fmla="*/ 48104 w 78307"/>
                <a:gd name="csY88" fmla="*/ 17899 h 39153"/>
                <a:gd name="csX89" fmla="*/ 48104 w 78307"/>
                <a:gd name="csY89" fmla="*/ 19577 h 39153"/>
                <a:gd name="csX90" fmla="*/ 49782 w 78307"/>
                <a:gd name="csY90" fmla="*/ 21255 h 39153"/>
                <a:gd name="csX91" fmla="*/ 49782 w 78307"/>
                <a:gd name="csY91" fmla="*/ 21255 h 39153"/>
                <a:gd name="csX92" fmla="*/ 49782 w 78307"/>
                <a:gd name="csY92" fmla="*/ 22933 h 39153"/>
                <a:gd name="csX93" fmla="*/ 51460 w 78307"/>
                <a:gd name="csY93" fmla="*/ 25170 h 39153"/>
                <a:gd name="csX94" fmla="*/ 57053 w 78307"/>
                <a:gd name="csY94" fmla="*/ 25170 h 39153"/>
                <a:gd name="csX95" fmla="*/ 58731 w 78307"/>
                <a:gd name="csY95" fmla="*/ 26848 h 39153"/>
                <a:gd name="csX96" fmla="*/ 58731 w 78307"/>
                <a:gd name="csY96" fmla="*/ 28526 h 39153"/>
                <a:gd name="csX97" fmla="*/ 57053 w 78307"/>
                <a:gd name="csY97" fmla="*/ 28526 h 39153"/>
                <a:gd name="csX98" fmla="*/ 57053 w 78307"/>
                <a:gd name="csY98" fmla="*/ 30204 h 39153"/>
                <a:gd name="csX99" fmla="*/ 55375 w 78307"/>
                <a:gd name="csY99" fmla="*/ 30204 h 39153"/>
                <a:gd name="csX100" fmla="*/ 55375 w 78307"/>
                <a:gd name="csY100" fmla="*/ 28526 h 39153"/>
                <a:gd name="csX101" fmla="*/ 51460 w 78307"/>
                <a:gd name="csY101" fmla="*/ 28526 h 39153"/>
                <a:gd name="csX102" fmla="*/ 51460 w 78307"/>
                <a:gd name="csY102" fmla="*/ 30204 h 39153"/>
                <a:gd name="csX103" fmla="*/ 49782 w 78307"/>
                <a:gd name="csY103" fmla="*/ 30204 h 39153"/>
                <a:gd name="csX104" fmla="*/ 49782 w 78307"/>
                <a:gd name="csY104" fmla="*/ 28526 h 39153"/>
                <a:gd name="csX105" fmla="*/ 48104 w 78307"/>
                <a:gd name="csY105" fmla="*/ 28526 h 39153"/>
                <a:gd name="csX106" fmla="*/ 46426 w 78307"/>
                <a:gd name="csY106" fmla="*/ 26848 h 39153"/>
                <a:gd name="csX107" fmla="*/ 44188 w 78307"/>
                <a:gd name="csY107" fmla="*/ 26848 h 39153"/>
                <a:gd name="csX108" fmla="*/ 44188 w 78307"/>
                <a:gd name="csY108" fmla="*/ 28526 h 39153"/>
                <a:gd name="csX109" fmla="*/ 44188 w 78307"/>
                <a:gd name="csY109" fmla="*/ 28526 h 39153"/>
                <a:gd name="csX110" fmla="*/ 46426 w 78307"/>
                <a:gd name="csY110" fmla="*/ 30204 h 39153"/>
                <a:gd name="csX111" fmla="*/ 48104 w 78307"/>
                <a:gd name="csY111" fmla="*/ 30204 h 39153"/>
                <a:gd name="csX112" fmla="*/ 48104 w 78307"/>
                <a:gd name="csY112" fmla="*/ 31882 h 39153"/>
                <a:gd name="csX113" fmla="*/ 46426 w 78307"/>
                <a:gd name="csY113" fmla="*/ 31882 h 39153"/>
                <a:gd name="csX114" fmla="*/ 48104 w 78307"/>
                <a:gd name="csY114" fmla="*/ 34120 h 39153"/>
                <a:gd name="csX115" fmla="*/ 48104 w 78307"/>
                <a:gd name="csY115" fmla="*/ 35798 h 39153"/>
                <a:gd name="csX116" fmla="*/ 44188 w 78307"/>
                <a:gd name="csY116" fmla="*/ 35798 h 39153"/>
                <a:gd name="csX117" fmla="*/ 46426 w 78307"/>
                <a:gd name="csY117" fmla="*/ 35798 h 39153"/>
                <a:gd name="csX118" fmla="*/ 42510 w 78307"/>
                <a:gd name="csY118" fmla="*/ 35798 h 39153"/>
                <a:gd name="csX119" fmla="*/ 42510 w 78307"/>
                <a:gd name="csY119" fmla="*/ 34120 h 39153"/>
                <a:gd name="csX120" fmla="*/ 40832 w 78307"/>
                <a:gd name="csY120" fmla="*/ 31882 h 39153"/>
                <a:gd name="csX121" fmla="*/ 39154 w 78307"/>
                <a:gd name="csY121" fmla="*/ 31882 h 39153"/>
                <a:gd name="csX122" fmla="*/ 40832 w 78307"/>
                <a:gd name="csY122" fmla="*/ 34120 h 39153"/>
                <a:gd name="csX123" fmla="*/ 39154 w 78307"/>
                <a:gd name="csY123" fmla="*/ 34120 h 39153"/>
                <a:gd name="csX124" fmla="*/ 39154 w 78307"/>
                <a:gd name="csY124" fmla="*/ 35798 h 39153"/>
                <a:gd name="csX125" fmla="*/ 40832 w 78307"/>
                <a:gd name="csY125" fmla="*/ 35798 h 39153"/>
                <a:gd name="csX126" fmla="*/ 40832 w 78307"/>
                <a:gd name="csY126" fmla="*/ 37476 h 39153"/>
                <a:gd name="csX127" fmla="*/ 40832 w 78307"/>
                <a:gd name="csY127" fmla="*/ 37476 h 39153"/>
                <a:gd name="csX128" fmla="*/ 39154 w 78307"/>
                <a:gd name="csY128" fmla="*/ 39154 h 39153"/>
                <a:gd name="csX129" fmla="*/ 37476 w 78307"/>
                <a:gd name="csY129" fmla="*/ 39154 h 39153"/>
                <a:gd name="csX130" fmla="*/ 8950 w 78307"/>
                <a:gd name="csY130" fmla="*/ 37476 h 39153"/>
                <a:gd name="csX131" fmla="*/ 8950 w 78307"/>
                <a:gd name="csY131" fmla="*/ 31882 h 39153"/>
                <a:gd name="csX132" fmla="*/ 7272 w 78307"/>
                <a:gd name="csY132" fmla="*/ 31882 h 39153"/>
                <a:gd name="csX133" fmla="*/ 7272 w 78307"/>
                <a:gd name="csY133" fmla="*/ 30204 h 39153"/>
                <a:gd name="csX134" fmla="*/ 7272 w 78307"/>
                <a:gd name="csY134" fmla="*/ 31882 h 39153"/>
                <a:gd name="csX135" fmla="*/ 7272 w 78307"/>
                <a:gd name="csY135" fmla="*/ 30204 h 39153"/>
                <a:gd name="csX136" fmla="*/ 5034 w 78307"/>
                <a:gd name="csY136" fmla="*/ 30204 h 39153"/>
                <a:gd name="csX137" fmla="*/ 5034 w 78307"/>
                <a:gd name="csY137" fmla="*/ 31882 h 39153"/>
                <a:gd name="csX138" fmla="*/ 3356 w 78307"/>
                <a:gd name="csY138" fmla="*/ 31882 h 39153"/>
                <a:gd name="csX139" fmla="*/ 3356 w 78307"/>
                <a:gd name="csY139" fmla="*/ 30204 h 39153"/>
                <a:gd name="csX140" fmla="*/ 0 w 78307"/>
                <a:gd name="csY140" fmla="*/ 30204 h 39153"/>
                <a:gd name="csX141" fmla="*/ 0 w 78307"/>
                <a:gd name="csY141" fmla="*/ 28526 h 39153"/>
                <a:gd name="csX142" fmla="*/ 7272 w 78307"/>
                <a:gd name="csY142" fmla="*/ 28526 h 39153"/>
                <a:gd name="csX143" fmla="*/ 5034 w 78307"/>
                <a:gd name="csY143" fmla="*/ 26848 h 39153"/>
                <a:gd name="csX144" fmla="*/ 5034 w 78307"/>
                <a:gd name="csY144" fmla="*/ 25170 h 39153"/>
                <a:gd name="csX145" fmla="*/ 10628 w 78307"/>
                <a:gd name="csY145" fmla="*/ 25170 h 39153"/>
                <a:gd name="csX146" fmla="*/ 10628 w 78307"/>
                <a:gd name="csY146" fmla="*/ 26848 h 39153"/>
                <a:gd name="csX147" fmla="*/ 13984 w 78307"/>
                <a:gd name="csY147" fmla="*/ 26848 h 39153"/>
                <a:gd name="csX148" fmla="*/ 13984 w 78307"/>
                <a:gd name="csY148" fmla="*/ 25170 h 39153"/>
                <a:gd name="csX149" fmla="*/ 13984 w 78307"/>
                <a:gd name="csY149" fmla="*/ 25170 h 39153"/>
                <a:gd name="csX150" fmla="*/ 13984 w 78307"/>
                <a:gd name="csY150" fmla="*/ 19577 h 39153"/>
                <a:gd name="csX151" fmla="*/ 15662 w 78307"/>
                <a:gd name="csY151" fmla="*/ 19577 h 39153"/>
                <a:gd name="csX152" fmla="*/ 15662 w 78307"/>
                <a:gd name="csY152" fmla="*/ 21255 h 39153"/>
                <a:gd name="csX153" fmla="*/ 17899 w 78307"/>
                <a:gd name="csY153" fmla="*/ 21255 h 39153"/>
                <a:gd name="csX154" fmla="*/ 17899 w 78307"/>
                <a:gd name="csY154" fmla="*/ 17899 h 39153"/>
                <a:gd name="csX155" fmla="*/ 21255 w 78307"/>
                <a:gd name="csY155" fmla="*/ 17899 h 39153"/>
                <a:gd name="csX156" fmla="*/ 21255 w 78307"/>
                <a:gd name="csY156" fmla="*/ 16221 h 39153"/>
                <a:gd name="csX157" fmla="*/ 22933 w 78307"/>
                <a:gd name="csY157" fmla="*/ 16221 h 39153"/>
                <a:gd name="csX158" fmla="*/ 21255 w 78307"/>
                <a:gd name="csY158" fmla="*/ 13984 h 39153"/>
                <a:gd name="csX159" fmla="*/ 19577 w 78307"/>
                <a:gd name="csY159" fmla="*/ 12305 h 39153"/>
                <a:gd name="csX160" fmla="*/ 17899 w 78307"/>
                <a:gd name="csY160" fmla="*/ 12305 h 39153"/>
                <a:gd name="csX161" fmla="*/ 17899 w 78307"/>
                <a:gd name="csY161" fmla="*/ 10627 h 39153"/>
                <a:gd name="csX162" fmla="*/ 13984 w 78307"/>
                <a:gd name="csY162" fmla="*/ 10627 h 39153"/>
                <a:gd name="csX163" fmla="*/ 13984 w 78307"/>
                <a:gd name="csY163" fmla="*/ 7271 h 39153"/>
                <a:gd name="csX164" fmla="*/ 24611 w 78307"/>
                <a:gd name="csY164" fmla="*/ 7271 h 39153"/>
                <a:gd name="csX165" fmla="*/ 24611 w 78307"/>
                <a:gd name="csY165" fmla="*/ 5593 h 39153"/>
                <a:gd name="csX166" fmla="*/ 24611 w 78307"/>
                <a:gd name="csY166" fmla="*/ 5593 h 39153"/>
                <a:gd name="csX167" fmla="*/ 26849 w 78307"/>
                <a:gd name="csY167" fmla="*/ 3356 h 39153"/>
                <a:gd name="csX168" fmla="*/ 30205 w 78307"/>
                <a:gd name="csY168" fmla="*/ 3356 h 39153"/>
                <a:gd name="csX169" fmla="*/ 30205 w 78307"/>
                <a:gd name="csY169" fmla="*/ 5593 h 39153"/>
                <a:gd name="csX170" fmla="*/ 31883 w 78307"/>
                <a:gd name="csY170" fmla="*/ 5593 h 39153"/>
                <a:gd name="csX171" fmla="*/ 30205 w 78307"/>
                <a:gd name="csY171" fmla="*/ 5593 h 39153"/>
                <a:gd name="csX172" fmla="*/ 37476 w 78307"/>
                <a:gd name="csY172" fmla="*/ 5593 h 39153"/>
                <a:gd name="csX173" fmla="*/ 37476 w 78307"/>
                <a:gd name="csY173" fmla="*/ 3356 h 39153"/>
                <a:gd name="csX174" fmla="*/ 39154 w 78307"/>
                <a:gd name="csY174" fmla="*/ 3356 h 39153"/>
                <a:gd name="csX175" fmla="*/ 39154 w 78307"/>
                <a:gd name="csY175" fmla="*/ 1678 h 39153"/>
                <a:gd name="csX176" fmla="*/ 42510 w 78307"/>
                <a:gd name="csY176" fmla="*/ 1678 h 39153"/>
                <a:gd name="csX177" fmla="*/ 42510 w 78307"/>
                <a:gd name="csY177" fmla="*/ 3356 h 39153"/>
                <a:gd name="csX178" fmla="*/ 44188 w 78307"/>
                <a:gd name="csY178" fmla="*/ 3356 h 39153"/>
                <a:gd name="csX179" fmla="*/ 44188 w 78307"/>
                <a:gd name="csY179" fmla="*/ 5593 h 39153"/>
                <a:gd name="csX180" fmla="*/ 42510 w 78307"/>
                <a:gd name="csY180" fmla="*/ 5593 h 39153"/>
                <a:gd name="csX181" fmla="*/ 42510 w 78307"/>
                <a:gd name="csY181" fmla="*/ 8949 h 39153"/>
                <a:gd name="csX182" fmla="*/ 40832 w 78307"/>
                <a:gd name="csY182" fmla="*/ 8949 h 39153"/>
                <a:gd name="csX183" fmla="*/ 40832 w 78307"/>
                <a:gd name="csY183" fmla="*/ 10627 h 39153"/>
                <a:gd name="csX184" fmla="*/ 39154 w 78307"/>
                <a:gd name="csY184" fmla="*/ 12305 h 39153"/>
                <a:gd name="csX185" fmla="*/ 37476 w 78307"/>
                <a:gd name="csY185" fmla="*/ 12305 h 39153"/>
                <a:gd name="csX186" fmla="*/ 39154 w 78307"/>
                <a:gd name="csY186" fmla="*/ 12305 h 39153"/>
                <a:gd name="csX187" fmla="*/ 37476 w 78307"/>
                <a:gd name="csY187" fmla="*/ 12305 h 39153"/>
                <a:gd name="csX188" fmla="*/ 35798 w 78307"/>
                <a:gd name="csY188" fmla="*/ 13984 h 39153"/>
                <a:gd name="csX189" fmla="*/ 35798 w 78307"/>
                <a:gd name="csY189" fmla="*/ 16221 h 39153"/>
                <a:gd name="csX190" fmla="*/ 33561 w 78307"/>
                <a:gd name="csY190" fmla="*/ 16221 h 39153"/>
                <a:gd name="csX191" fmla="*/ 33561 w 78307"/>
                <a:gd name="csY191" fmla="*/ 17899 h 39153"/>
                <a:gd name="csX192" fmla="*/ 31883 w 78307"/>
                <a:gd name="csY192" fmla="*/ 19577 h 39153"/>
                <a:gd name="csX193" fmla="*/ 30205 w 78307"/>
                <a:gd name="csY193" fmla="*/ 21255 h 39153"/>
                <a:gd name="csX194" fmla="*/ 30205 w 78307"/>
                <a:gd name="csY194" fmla="*/ 25170 h 39153"/>
                <a:gd name="csX195" fmla="*/ 28527 w 78307"/>
                <a:gd name="csY195" fmla="*/ 25170 h 39153"/>
                <a:gd name="csX196" fmla="*/ 26849 w 78307"/>
                <a:gd name="csY196" fmla="*/ 26848 h 39153"/>
                <a:gd name="csX197" fmla="*/ 26849 w 78307"/>
                <a:gd name="csY197" fmla="*/ 26848 h 39153"/>
                <a:gd name="csX198" fmla="*/ 24611 w 78307"/>
                <a:gd name="csY198" fmla="*/ 28526 h 39153"/>
                <a:gd name="csX199" fmla="*/ 24611 w 78307"/>
                <a:gd name="csY199" fmla="*/ 25170 h 39153"/>
                <a:gd name="csX200" fmla="*/ 22933 w 78307"/>
                <a:gd name="csY200" fmla="*/ 25170 h 39153"/>
                <a:gd name="csX201" fmla="*/ 22933 w 78307"/>
                <a:gd name="csY201" fmla="*/ 28526 h 39153"/>
                <a:gd name="csX202" fmla="*/ 19577 w 78307"/>
                <a:gd name="csY202" fmla="*/ 28526 h 39153"/>
                <a:gd name="csX203" fmla="*/ 19577 w 78307"/>
                <a:gd name="csY203" fmla="*/ 31882 h 39153"/>
                <a:gd name="csX204" fmla="*/ 17899 w 78307"/>
                <a:gd name="csY204" fmla="*/ 31882 h 39153"/>
                <a:gd name="csX205" fmla="*/ 17899 w 78307"/>
                <a:gd name="csY205" fmla="*/ 34120 h 39153"/>
                <a:gd name="csX206" fmla="*/ 13984 w 78307"/>
                <a:gd name="csY206" fmla="*/ 34120 h 39153"/>
                <a:gd name="csX207" fmla="*/ 12306 w 78307"/>
                <a:gd name="csY207" fmla="*/ 35798 h 39153"/>
                <a:gd name="csX208" fmla="*/ 12306 w 78307"/>
                <a:gd name="csY208" fmla="*/ 37476 h 39153"/>
                <a:gd name="csX209" fmla="*/ 8950 w 78307"/>
                <a:gd name="csY209" fmla="*/ 37476 h 39153"/>
                <a:gd name="csX210" fmla="*/ 35798 w 78307"/>
                <a:gd name="csY210" fmla="*/ 5593 h 39153"/>
                <a:gd name="csX211" fmla="*/ 37476 w 78307"/>
                <a:gd name="csY211" fmla="*/ 5593 h 39153"/>
                <a:gd name="csX212" fmla="*/ 35798 w 78307"/>
                <a:gd name="csY212" fmla="*/ 5593 h 3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</a:cxnLst>
              <a:rect l="l" t="t" r="r" b="b"/>
              <a:pathLst>
                <a:path w="78307" h="39153">
                  <a:moveTo>
                    <a:pt x="37476" y="39154"/>
                  </a:moveTo>
                  <a:lnTo>
                    <a:pt x="37476" y="37476"/>
                  </a:lnTo>
                  <a:lnTo>
                    <a:pt x="33561" y="37476"/>
                  </a:lnTo>
                  <a:lnTo>
                    <a:pt x="33561" y="35798"/>
                  </a:lnTo>
                  <a:lnTo>
                    <a:pt x="33561" y="35798"/>
                  </a:lnTo>
                  <a:lnTo>
                    <a:pt x="33561" y="34120"/>
                  </a:lnTo>
                  <a:lnTo>
                    <a:pt x="31883" y="34120"/>
                  </a:lnTo>
                  <a:lnTo>
                    <a:pt x="31883" y="30204"/>
                  </a:lnTo>
                  <a:lnTo>
                    <a:pt x="35798" y="30204"/>
                  </a:lnTo>
                  <a:lnTo>
                    <a:pt x="35798" y="28526"/>
                  </a:lnTo>
                  <a:lnTo>
                    <a:pt x="35798" y="28526"/>
                  </a:lnTo>
                  <a:lnTo>
                    <a:pt x="35798" y="26848"/>
                  </a:lnTo>
                  <a:lnTo>
                    <a:pt x="37476" y="25170"/>
                  </a:lnTo>
                  <a:lnTo>
                    <a:pt x="37476" y="25170"/>
                  </a:lnTo>
                  <a:lnTo>
                    <a:pt x="37476" y="19577"/>
                  </a:lnTo>
                  <a:lnTo>
                    <a:pt x="42510" y="19577"/>
                  </a:lnTo>
                  <a:lnTo>
                    <a:pt x="42510" y="16221"/>
                  </a:lnTo>
                  <a:lnTo>
                    <a:pt x="46426" y="16221"/>
                  </a:lnTo>
                  <a:lnTo>
                    <a:pt x="48104" y="13984"/>
                  </a:lnTo>
                  <a:lnTo>
                    <a:pt x="48104" y="12305"/>
                  </a:lnTo>
                  <a:lnTo>
                    <a:pt x="44188" y="12305"/>
                  </a:lnTo>
                  <a:lnTo>
                    <a:pt x="44188" y="10627"/>
                  </a:lnTo>
                  <a:lnTo>
                    <a:pt x="46426" y="10627"/>
                  </a:lnTo>
                  <a:lnTo>
                    <a:pt x="46426" y="7271"/>
                  </a:lnTo>
                  <a:lnTo>
                    <a:pt x="46426" y="7271"/>
                  </a:lnTo>
                  <a:lnTo>
                    <a:pt x="46426" y="5593"/>
                  </a:lnTo>
                  <a:lnTo>
                    <a:pt x="49782" y="5593"/>
                  </a:lnTo>
                  <a:lnTo>
                    <a:pt x="49782" y="3356"/>
                  </a:lnTo>
                  <a:lnTo>
                    <a:pt x="51460" y="3356"/>
                  </a:lnTo>
                  <a:lnTo>
                    <a:pt x="51460" y="0"/>
                  </a:lnTo>
                  <a:lnTo>
                    <a:pt x="55375" y="0"/>
                  </a:lnTo>
                  <a:lnTo>
                    <a:pt x="55375" y="1678"/>
                  </a:lnTo>
                  <a:lnTo>
                    <a:pt x="57053" y="1678"/>
                  </a:lnTo>
                  <a:lnTo>
                    <a:pt x="57053" y="0"/>
                  </a:lnTo>
                  <a:lnTo>
                    <a:pt x="62087" y="0"/>
                  </a:lnTo>
                  <a:lnTo>
                    <a:pt x="64324" y="1678"/>
                  </a:lnTo>
                  <a:lnTo>
                    <a:pt x="66003" y="1678"/>
                  </a:lnTo>
                  <a:lnTo>
                    <a:pt x="64324" y="5593"/>
                  </a:lnTo>
                  <a:lnTo>
                    <a:pt x="62087" y="5593"/>
                  </a:lnTo>
                  <a:lnTo>
                    <a:pt x="62087" y="3356"/>
                  </a:lnTo>
                  <a:lnTo>
                    <a:pt x="60409" y="3356"/>
                  </a:lnTo>
                  <a:lnTo>
                    <a:pt x="60409" y="7271"/>
                  </a:lnTo>
                  <a:lnTo>
                    <a:pt x="62087" y="7271"/>
                  </a:lnTo>
                  <a:lnTo>
                    <a:pt x="62087" y="8949"/>
                  </a:lnTo>
                  <a:lnTo>
                    <a:pt x="64324" y="10627"/>
                  </a:lnTo>
                  <a:lnTo>
                    <a:pt x="66003" y="7271"/>
                  </a:lnTo>
                  <a:lnTo>
                    <a:pt x="64324" y="7271"/>
                  </a:lnTo>
                  <a:lnTo>
                    <a:pt x="66003" y="5593"/>
                  </a:lnTo>
                  <a:lnTo>
                    <a:pt x="67681" y="3356"/>
                  </a:lnTo>
                  <a:lnTo>
                    <a:pt x="71037" y="3356"/>
                  </a:lnTo>
                  <a:lnTo>
                    <a:pt x="71037" y="1678"/>
                  </a:lnTo>
                  <a:lnTo>
                    <a:pt x="72715" y="3356"/>
                  </a:lnTo>
                  <a:lnTo>
                    <a:pt x="72715" y="1678"/>
                  </a:lnTo>
                  <a:lnTo>
                    <a:pt x="74952" y="1678"/>
                  </a:lnTo>
                  <a:lnTo>
                    <a:pt x="74952" y="5593"/>
                  </a:lnTo>
                  <a:lnTo>
                    <a:pt x="76630" y="5593"/>
                  </a:lnTo>
                  <a:lnTo>
                    <a:pt x="78308" y="7271"/>
                  </a:lnTo>
                  <a:lnTo>
                    <a:pt x="76630" y="7271"/>
                  </a:lnTo>
                  <a:lnTo>
                    <a:pt x="78308" y="8949"/>
                  </a:lnTo>
                  <a:lnTo>
                    <a:pt x="78308" y="10627"/>
                  </a:lnTo>
                  <a:lnTo>
                    <a:pt x="76630" y="10627"/>
                  </a:lnTo>
                  <a:lnTo>
                    <a:pt x="74952" y="8949"/>
                  </a:lnTo>
                  <a:lnTo>
                    <a:pt x="69359" y="8949"/>
                  </a:lnTo>
                  <a:lnTo>
                    <a:pt x="69359" y="10627"/>
                  </a:lnTo>
                  <a:lnTo>
                    <a:pt x="72715" y="10627"/>
                  </a:lnTo>
                  <a:lnTo>
                    <a:pt x="74952" y="12305"/>
                  </a:lnTo>
                  <a:lnTo>
                    <a:pt x="78308" y="12305"/>
                  </a:lnTo>
                  <a:lnTo>
                    <a:pt x="78308" y="13984"/>
                  </a:lnTo>
                  <a:lnTo>
                    <a:pt x="76630" y="13984"/>
                  </a:lnTo>
                  <a:lnTo>
                    <a:pt x="76630" y="16221"/>
                  </a:lnTo>
                  <a:lnTo>
                    <a:pt x="74952" y="16221"/>
                  </a:lnTo>
                  <a:lnTo>
                    <a:pt x="74952" y="17899"/>
                  </a:lnTo>
                  <a:lnTo>
                    <a:pt x="67681" y="17899"/>
                  </a:lnTo>
                  <a:lnTo>
                    <a:pt x="69359" y="17899"/>
                  </a:lnTo>
                  <a:lnTo>
                    <a:pt x="69359" y="19577"/>
                  </a:lnTo>
                  <a:lnTo>
                    <a:pt x="67681" y="19577"/>
                  </a:lnTo>
                  <a:lnTo>
                    <a:pt x="67681" y="21255"/>
                  </a:lnTo>
                  <a:lnTo>
                    <a:pt x="66003" y="21255"/>
                  </a:lnTo>
                  <a:lnTo>
                    <a:pt x="66003" y="22933"/>
                  </a:lnTo>
                  <a:lnTo>
                    <a:pt x="64324" y="22933"/>
                  </a:lnTo>
                  <a:lnTo>
                    <a:pt x="64324" y="25170"/>
                  </a:lnTo>
                  <a:lnTo>
                    <a:pt x="62087" y="25170"/>
                  </a:lnTo>
                  <a:lnTo>
                    <a:pt x="62087" y="22933"/>
                  </a:lnTo>
                  <a:lnTo>
                    <a:pt x="58731" y="22933"/>
                  </a:lnTo>
                  <a:lnTo>
                    <a:pt x="60409" y="22933"/>
                  </a:lnTo>
                  <a:lnTo>
                    <a:pt x="53138" y="22933"/>
                  </a:lnTo>
                  <a:lnTo>
                    <a:pt x="51460" y="21255"/>
                  </a:lnTo>
                  <a:lnTo>
                    <a:pt x="49782" y="17899"/>
                  </a:lnTo>
                  <a:lnTo>
                    <a:pt x="48104" y="17899"/>
                  </a:lnTo>
                  <a:lnTo>
                    <a:pt x="48104" y="19577"/>
                  </a:lnTo>
                  <a:lnTo>
                    <a:pt x="49782" y="21255"/>
                  </a:lnTo>
                  <a:lnTo>
                    <a:pt x="49782" y="21255"/>
                  </a:lnTo>
                  <a:lnTo>
                    <a:pt x="49782" y="22933"/>
                  </a:lnTo>
                  <a:lnTo>
                    <a:pt x="51460" y="25170"/>
                  </a:lnTo>
                  <a:lnTo>
                    <a:pt x="57053" y="25170"/>
                  </a:lnTo>
                  <a:lnTo>
                    <a:pt x="58731" y="26848"/>
                  </a:lnTo>
                  <a:lnTo>
                    <a:pt x="58731" y="28526"/>
                  </a:lnTo>
                  <a:lnTo>
                    <a:pt x="57053" y="28526"/>
                  </a:lnTo>
                  <a:lnTo>
                    <a:pt x="57053" y="30204"/>
                  </a:lnTo>
                  <a:lnTo>
                    <a:pt x="55375" y="30204"/>
                  </a:lnTo>
                  <a:lnTo>
                    <a:pt x="55375" y="28526"/>
                  </a:lnTo>
                  <a:lnTo>
                    <a:pt x="51460" y="28526"/>
                  </a:lnTo>
                  <a:lnTo>
                    <a:pt x="51460" y="30204"/>
                  </a:lnTo>
                  <a:lnTo>
                    <a:pt x="49782" y="30204"/>
                  </a:lnTo>
                  <a:lnTo>
                    <a:pt x="49782" y="28526"/>
                  </a:lnTo>
                  <a:lnTo>
                    <a:pt x="48104" y="28526"/>
                  </a:lnTo>
                  <a:lnTo>
                    <a:pt x="46426" y="26848"/>
                  </a:lnTo>
                  <a:lnTo>
                    <a:pt x="44188" y="26848"/>
                  </a:lnTo>
                  <a:lnTo>
                    <a:pt x="44188" y="28526"/>
                  </a:lnTo>
                  <a:lnTo>
                    <a:pt x="44188" y="28526"/>
                  </a:lnTo>
                  <a:lnTo>
                    <a:pt x="46426" y="30204"/>
                  </a:lnTo>
                  <a:lnTo>
                    <a:pt x="48104" y="30204"/>
                  </a:lnTo>
                  <a:lnTo>
                    <a:pt x="48104" y="31882"/>
                  </a:lnTo>
                  <a:lnTo>
                    <a:pt x="46426" y="31882"/>
                  </a:lnTo>
                  <a:lnTo>
                    <a:pt x="48104" y="34120"/>
                  </a:lnTo>
                  <a:lnTo>
                    <a:pt x="48104" y="35798"/>
                  </a:lnTo>
                  <a:lnTo>
                    <a:pt x="44188" y="35798"/>
                  </a:lnTo>
                  <a:lnTo>
                    <a:pt x="46426" y="35798"/>
                  </a:lnTo>
                  <a:lnTo>
                    <a:pt x="42510" y="35798"/>
                  </a:lnTo>
                  <a:lnTo>
                    <a:pt x="42510" y="34120"/>
                  </a:lnTo>
                  <a:lnTo>
                    <a:pt x="40832" y="31882"/>
                  </a:lnTo>
                  <a:lnTo>
                    <a:pt x="39154" y="31882"/>
                  </a:lnTo>
                  <a:lnTo>
                    <a:pt x="40832" y="34120"/>
                  </a:lnTo>
                  <a:lnTo>
                    <a:pt x="39154" y="34120"/>
                  </a:lnTo>
                  <a:lnTo>
                    <a:pt x="39154" y="35798"/>
                  </a:lnTo>
                  <a:lnTo>
                    <a:pt x="40832" y="35798"/>
                  </a:lnTo>
                  <a:lnTo>
                    <a:pt x="40832" y="37476"/>
                  </a:lnTo>
                  <a:lnTo>
                    <a:pt x="40832" y="37476"/>
                  </a:lnTo>
                  <a:lnTo>
                    <a:pt x="39154" y="39154"/>
                  </a:lnTo>
                  <a:lnTo>
                    <a:pt x="37476" y="39154"/>
                  </a:lnTo>
                  <a:close/>
                  <a:moveTo>
                    <a:pt x="8950" y="37476"/>
                  </a:moveTo>
                  <a:lnTo>
                    <a:pt x="8950" y="31882"/>
                  </a:lnTo>
                  <a:lnTo>
                    <a:pt x="7272" y="31882"/>
                  </a:lnTo>
                  <a:lnTo>
                    <a:pt x="7272" y="30204"/>
                  </a:lnTo>
                  <a:lnTo>
                    <a:pt x="7272" y="31882"/>
                  </a:lnTo>
                  <a:lnTo>
                    <a:pt x="7272" y="30204"/>
                  </a:lnTo>
                  <a:lnTo>
                    <a:pt x="5034" y="30204"/>
                  </a:lnTo>
                  <a:lnTo>
                    <a:pt x="5034" y="31882"/>
                  </a:lnTo>
                  <a:lnTo>
                    <a:pt x="3356" y="31882"/>
                  </a:lnTo>
                  <a:lnTo>
                    <a:pt x="3356" y="30204"/>
                  </a:lnTo>
                  <a:lnTo>
                    <a:pt x="0" y="30204"/>
                  </a:lnTo>
                  <a:lnTo>
                    <a:pt x="0" y="28526"/>
                  </a:lnTo>
                  <a:lnTo>
                    <a:pt x="7272" y="28526"/>
                  </a:lnTo>
                  <a:lnTo>
                    <a:pt x="5034" y="26848"/>
                  </a:lnTo>
                  <a:lnTo>
                    <a:pt x="5034" y="25170"/>
                  </a:lnTo>
                  <a:lnTo>
                    <a:pt x="10628" y="25170"/>
                  </a:lnTo>
                  <a:lnTo>
                    <a:pt x="10628" y="26848"/>
                  </a:lnTo>
                  <a:lnTo>
                    <a:pt x="13984" y="26848"/>
                  </a:lnTo>
                  <a:lnTo>
                    <a:pt x="13984" y="25170"/>
                  </a:lnTo>
                  <a:lnTo>
                    <a:pt x="13984" y="25170"/>
                  </a:lnTo>
                  <a:lnTo>
                    <a:pt x="13984" y="19577"/>
                  </a:lnTo>
                  <a:lnTo>
                    <a:pt x="15662" y="19577"/>
                  </a:lnTo>
                  <a:lnTo>
                    <a:pt x="15662" y="21255"/>
                  </a:lnTo>
                  <a:lnTo>
                    <a:pt x="17899" y="21255"/>
                  </a:lnTo>
                  <a:lnTo>
                    <a:pt x="17899" y="17899"/>
                  </a:lnTo>
                  <a:lnTo>
                    <a:pt x="21255" y="17899"/>
                  </a:lnTo>
                  <a:lnTo>
                    <a:pt x="21255" y="16221"/>
                  </a:lnTo>
                  <a:lnTo>
                    <a:pt x="22933" y="16221"/>
                  </a:lnTo>
                  <a:lnTo>
                    <a:pt x="21255" y="13984"/>
                  </a:lnTo>
                  <a:lnTo>
                    <a:pt x="19577" y="12305"/>
                  </a:lnTo>
                  <a:lnTo>
                    <a:pt x="17899" y="12305"/>
                  </a:lnTo>
                  <a:lnTo>
                    <a:pt x="17899" y="10627"/>
                  </a:lnTo>
                  <a:lnTo>
                    <a:pt x="13984" y="10627"/>
                  </a:lnTo>
                  <a:lnTo>
                    <a:pt x="13984" y="7271"/>
                  </a:lnTo>
                  <a:lnTo>
                    <a:pt x="24611" y="7271"/>
                  </a:lnTo>
                  <a:lnTo>
                    <a:pt x="24611" y="5593"/>
                  </a:lnTo>
                  <a:lnTo>
                    <a:pt x="24611" y="5593"/>
                  </a:lnTo>
                  <a:lnTo>
                    <a:pt x="26849" y="3356"/>
                  </a:lnTo>
                  <a:lnTo>
                    <a:pt x="30205" y="3356"/>
                  </a:lnTo>
                  <a:lnTo>
                    <a:pt x="30205" y="5593"/>
                  </a:lnTo>
                  <a:lnTo>
                    <a:pt x="31883" y="5593"/>
                  </a:lnTo>
                  <a:lnTo>
                    <a:pt x="30205" y="5593"/>
                  </a:lnTo>
                  <a:lnTo>
                    <a:pt x="37476" y="5593"/>
                  </a:lnTo>
                  <a:lnTo>
                    <a:pt x="37476" y="3356"/>
                  </a:lnTo>
                  <a:lnTo>
                    <a:pt x="39154" y="3356"/>
                  </a:lnTo>
                  <a:lnTo>
                    <a:pt x="39154" y="1678"/>
                  </a:lnTo>
                  <a:lnTo>
                    <a:pt x="42510" y="1678"/>
                  </a:lnTo>
                  <a:lnTo>
                    <a:pt x="42510" y="3356"/>
                  </a:lnTo>
                  <a:lnTo>
                    <a:pt x="44188" y="3356"/>
                  </a:lnTo>
                  <a:lnTo>
                    <a:pt x="44188" y="5593"/>
                  </a:lnTo>
                  <a:lnTo>
                    <a:pt x="42510" y="5593"/>
                  </a:lnTo>
                  <a:lnTo>
                    <a:pt x="42510" y="8949"/>
                  </a:lnTo>
                  <a:lnTo>
                    <a:pt x="40832" y="8949"/>
                  </a:lnTo>
                  <a:lnTo>
                    <a:pt x="40832" y="10627"/>
                  </a:lnTo>
                  <a:lnTo>
                    <a:pt x="39154" y="12305"/>
                  </a:lnTo>
                  <a:lnTo>
                    <a:pt x="37476" y="12305"/>
                  </a:lnTo>
                  <a:lnTo>
                    <a:pt x="39154" y="12305"/>
                  </a:lnTo>
                  <a:lnTo>
                    <a:pt x="37476" y="12305"/>
                  </a:lnTo>
                  <a:lnTo>
                    <a:pt x="35798" y="13984"/>
                  </a:lnTo>
                  <a:lnTo>
                    <a:pt x="35798" y="16221"/>
                  </a:lnTo>
                  <a:lnTo>
                    <a:pt x="33561" y="16221"/>
                  </a:lnTo>
                  <a:lnTo>
                    <a:pt x="33561" y="17899"/>
                  </a:lnTo>
                  <a:lnTo>
                    <a:pt x="31883" y="19577"/>
                  </a:lnTo>
                  <a:lnTo>
                    <a:pt x="30205" y="21255"/>
                  </a:lnTo>
                  <a:lnTo>
                    <a:pt x="30205" y="25170"/>
                  </a:lnTo>
                  <a:lnTo>
                    <a:pt x="28527" y="25170"/>
                  </a:lnTo>
                  <a:lnTo>
                    <a:pt x="26849" y="26848"/>
                  </a:lnTo>
                  <a:lnTo>
                    <a:pt x="26849" y="26848"/>
                  </a:lnTo>
                  <a:lnTo>
                    <a:pt x="24611" y="28526"/>
                  </a:lnTo>
                  <a:lnTo>
                    <a:pt x="24611" y="25170"/>
                  </a:lnTo>
                  <a:lnTo>
                    <a:pt x="22933" y="25170"/>
                  </a:lnTo>
                  <a:lnTo>
                    <a:pt x="22933" y="28526"/>
                  </a:lnTo>
                  <a:lnTo>
                    <a:pt x="19577" y="28526"/>
                  </a:lnTo>
                  <a:lnTo>
                    <a:pt x="19577" y="31882"/>
                  </a:lnTo>
                  <a:lnTo>
                    <a:pt x="17899" y="31882"/>
                  </a:lnTo>
                  <a:lnTo>
                    <a:pt x="17899" y="34120"/>
                  </a:lnTo>
                  <a:lnTo>
                    <a:pt x="13984" y="34120"/>
                  </a:lnTo>
                  <a:lnTo>
                    <a:pt x="12306" y="35798"/>
                  </a:lnTo>
                  <a:lnTo>
                    <a:pt x="12306" y="37476"/>
                  </a:lnTo>
                  <a:lnTo>
                    <a:pt x="8950" y="37476"/>
                  </a:lnTo>
                  <a:close/>
                  <a:moveTo>
                    <a:pt x="35798" y="5593"/>
                  </a:moveTo>
                  <a:lnTo>
                    <a:pt x="37476" y="5593"/>
                  </a:lnTo>
                  <a:lnTo>
                    <a:pt x="35798" y="55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22B8BA92-158A-2093-AE1E-E249B1AE8E81}"/>
                </a:ext>
              </a:extLst>
            </p:cNvPr>
            <p:cNvSpPr/>
            <p:nvPr/>
          </p:nvSpPr>
          <p:spPr>
            <a:xfrm>
              <a:off x="4806745" y="3133048"/>
              <a:ext cx="22932" cy="51459"/>
            </a:xfrm>
            <a:custGeom>
              <a:avLst/>
              <a:gdLst>
                <a:gd name="csX0" fmla="*/ 13984 w 22932"/>
                <a:gd name="csY0" fmla="*/ 51459 h 51459"/>
                <a:gd name="csX1" fmla="*/ 12306 w 22932"/>
                <a:gd name="csY1" fmla="*/ 51459 h 51459"/>
                <a:gd name="csX2" fmla="*/ 12306 w 22932"/>
                <a:gd name="csY2" fmla="*/ 49781 h 51459"/>
                <a:gd name="csX3" fmla="*/ 12306 w 22932"/>
                <a:gd name="csY3" fmla="*/ 48104 h 51459"/>
                <a:gd name="csX4" fmla="*/ 10627 w 22932"/>
                <a:gd name="csY4" fmla="*/ 48104 h 51459"/>
                <a:gd name="csX5" fmla="*/ 8390 w 22932"/>
                <a:gd name="csY5" fmla="*/ 48104 h 51459"/>
                <a:gd name="csX6" fmla="*/ 6712 w 22932"/>
                <a:gd name="csY6" fmla="*/ 48104 h 51459"/>
                <a:gd name="csX7" fmla="*/ 6712 w 22932"/>
                <a:gd name="csY7" fmla="*/ 46425 h 51459"/>
                <a:gd name="csX8" fmla="*/ 5034 w 22932"/>
                <a:gd name="csY8" fmla="*/ 46425 h 51459"/>
                <a:gd name="csX9" fmla="*/ 5034 w 22932"/>
                <a:gd name="csY9" fmla="*/ 44188 h 51459"/>
                <a:gd name="csX10" fmla="*/ 6712 w 22932"/>
                <a:gd name="csY10" fmla="*/ 44188 h 51459"/>
                <a:gd name="csX11" fmla="*/ 6712 w 22932"/>
                <a:gd name="csY11" fmla="*/ 42510 h 51459"/>
                <a:gd name="csX12" fmla="*/ 8390 w 22932"/>
                <a:gd name="csY12" fmla="*/ 42510 h 51459"/>
                <a:gd name="csX13" fmla="*/ 8390 w 22932"/>
                <a:gd name="csY13" fmla="*/ 40832 h 51459"/>
                <a:gd name="csX14" fmla="*/ 6712 w 22932"/>
                <a:gd name="csY14" fmla="*/ 40832 h 51459"/>
                <a:gd name="csX15" fmla="*/ 5034 w 22932"/>
                <a:gd name="csY15" fmla="*/ 40832 h 51459"/>
                <a:gd name="csX16" fmla="*/ 3356 w 22932"/>
                <a:gd name="csY16" fmla="*/ 40832 h 51459"/>
                <a:gd name="csX17" fmla="*/ 3356 w 22932"/>
                <a:gd name="csY17" fmla="*/ 39154 h 51459"/>
                <a:gd name="csX18" fmla="*/ 5034 w 22932"/>
                <a:gd name="csY18" fmla="*/ 39154 h 51459"/>
                <a:gd name="csX19" fmla="*/ 5034 w 22932"/>
                <a:gd name="csY19" fmla="*/ 37476 h 51459"/>
                <a:gd name="csX20" fmla="*/ 5034 w 22932"/>
                <a:gd name="csY20" fmla="*/ 35798 h 51459"/>
                <a:gd name="csX21" fmla="*/ 5034 w 22932"/>
                <a:gd name="csY21" fmla="*/ 35798 h 51459"/>
                <a:gd name="csX22" fmla="*/ 3356 w 22932"/>
                <a:gd name="csY22" fmla="*/ 35798 h 51459"/>
                <a:gd name="csX23" fmla="*/ 1678 w 22932"/>
                <a:gd name="csY23" fmla="*/ 35798 h 51459"/>
                <a:gd name="csX24" fmla="*/ 1678 w 22932"/>
                <a:gd name="csY24" fmla="*/ 33561 h 51459"/>
                <a:gd name="csX25" fmla="*/ 1678 w 22932"/>
                <a:gd name="csY25" fmla="*/ 31882 h 51459"/>
                <a:gd name="csX26" fmla="*/ 1678 w 22932"/>
                <a:gd name="csY26" fmla="*/ 30204 h 51459"/>
                <a:gd name="csX27" fmla="*/ 3356 w 22932"/>
                <a:gd name="csY27" fmla="*/ 30204 h 51459"/>
                <a:gd name="csX28" fmla="*/ 3356 w 22932"/>
                <a:gd name="csY28" fmla="*/ 30204 h 51459"/>
                <a:gd name="csX29" fmla="*/ 3356 w 22932"/>
                <a:gd name="csY29" fmla="*/ 28527 h 51459"/>
                <a:gd name="csX30" fmla="*/ 1678 w 22932"/>
                <a:gd name="csY30" fmla="*/ 28527 h 51459"/>
                <a:gd name="csX31" fmla="*/ 0 w 22932"/>
                <a:gd name="csY31" fmla="*/ 28527 h 51459"/>
                <a:gd name="csX32" fmla="*/ 0 w 22932"/>
                <a:gd name="csY32" fmla="*/ 26848 h 51459"/>
                <a:gd name="csX33" fmla="*/ 0 w 22932"/>
                <a:gd name="csY33" fmla="*/ 24611 h 51459"/>
                <a:gd name="csX34" fmla="*/ 0 w 22932"/>
                <a:gd name="csY34" fmla="*/ 22933 h 51459"/>
                <a:gd name="csX35" fmla="*/ 1678 w 22932"/>
                <a:gd name="csY35" fmla="*/ 22933 h 51459"/>
                <a:gd name="csX36" fmla="*/ 1678 w 22932"/>
                <a:gd name="csY36" fmla="*/ 22933 h 51459"/>
                <a:gd name="csX37" fmla="*/ 1678 w 22932"/>
                <a:gd name="csY37" fmla="*/ 21255 h 51459"/>
                <a:gd name="csX38" fmla="*/ 0 w 22932"/>
                <a:gd name="csY38" fmla="*/ 21255 h 51459"/>
                <a:gd name="csX39" fmla="*/ 0 w 22932"/>
                <a:gd name="csY39" fmla="*/ 19577 h 51459"/>
                <a:gd name="csX40" fmla="*/ 1678 w 22932"/>
                <a:gd name="csY40" fmla="*/ 19577 h 51459"/>
                <a:gd name="csX41" fmla="*/ 1678 w 22932"/>
                <a:gd name="csY41" fmla="*/ 17899 h 51459"/>
                <a:gd name="csX42" fmla="*/ 1678 w 22932"/>
                <a:gd name="csY42" fmla="*/ 15662 h 51459"/>
                <a:gd name="csX43" fmla="*/ 3356 w 22932"/>
                <a:gd name="csY43" fmla="*/ 15662 h 51459"/>
                <a:gd name="csX44" fmla="*/ 3356 w 22932"/>
                <a:gd name="csY44" fmla="*/ 13984 h 51459"/>
                <a:gd name="csX45" fmla="*/ 5034 w 22932"/>
                <a:gd name="csY45" fmla="*/ 13984 h 51459"/>
                <a:gd name="csX46" fmla="*/ 5034 w 22932"/>
                <a:gd name="csY46" fmla="*/ 12305 h 51459"/>
                <a:gd name="csX47" fmla="*/ 6712 w 22932"/>
                <a:gd name="csY47" fmla="*/ 12305 h 51459"/>
                <a:gd name="csX48" fmla="*/ 8390 w 22932"/>
                <a:gd name="csY48" fmla="*/ 12305 h 51459"/>
                <a:gd name="csX49" fmla="*/ 8390 w 22932"/>
                <a:gd name="csY49" fmla="*/ 10627 h 51459"/>
                <a:gd name="csX50" fmla="*/ 10627 w 22932"/>
                <a:gd name="csY50" fmla="*/ 10627 h 51459"/>
                <a:gd name="csX51" fmla="*/ 12306 w 22932"/>
                <a:gd name="csY51" fmla="*/ 10627 h 51459"/>
                <a:gd name="csX52" fmla="*/ 12306 w 22932"/>
                <a:gd name="csY52" fmla="*/ 8950 h 51459"/>
                <a:gd name="csX53" fmla="*/ 13984 w 22932"/>
                <a:gd name="csY53" fmla="*/ 8950 h 51459"/>
                <a:gd name="csX54" fmla="*/ 15662 w 22932"/>
                <a:gd name="csY54" fmla="*/ 8950 h 51459"/>
                <a:gd name="csX55" fmla="*/ 17339 w 22932"/>
                <a:gd name="csY55" fmla="*/ 8950 h 51459"/>
                <a:gd name="csX56" fmla="*/ 17339 w 22932"/>
                <a:gd name="csY56" fmla="*/ 8950 h 51459"/>
                <a:gd name="csX57" fmla="*/ 17339 w 22932"/>
                <a:gd name="csY57" fmla="*/ 7271 h 51459"/>
                <a:gd name="csX58" fmla="*/ 17339 w 22932"/>
                <a:gd name="csY58" fmla="*/ 5034 h 51459"/>
                <a:gd name="csX59" fmla="*/ 17339 w 22932"/>
                <a:gd name="csY59" fmla="*/ 3356 h 51459"/>
                <a:gd name="csX60" fmla="*/ 19577 w 22932"/>
                <a:gd name="csY60" fmla="*/ 3356 h 51459"/>
                <a:gd name="csX61" fmla="*/ 19577 w 22932"/>
                <a:gd name="csY61" fmla="*/ 1678 h 51459"/>
                <a:gd name="csX62" fmla="*/ 19577 w 22932"/>
                <a:gd name="csY62" fmla="*/ 0 h 51459"/>
                <a:gd name="csX63" fmla="*/ 19577 w 22932"/>
                <a:gd name="csY63" fmla="*/ 0 h 51459"/>
                <a:gd name="csX64" fmla="*/ 21255 w 22932"/>
                <a:gd name="csY64" fmla="*/ 0 h 51459"/>
                <a:gd name="csX65" fmla="*/ 21255 w 22932"/>
                <a:gd name="csY65" fmla="*/ 1678 h 51459"/>
                <a:gd name="csX66" fmla="*/ 21255 w 22932"/>
                <a:gd name="csY66" fmla="*/ 3356 h 51459"/>
                <a:gd name="csX67" fmla="*/ 22933 w 22932"/>
                <a:gd name="csY67" fmla="*/ 3356 h 51459"/>
                <a:gd name="csX68" fmla="*/ 22933 w 22932"/>
                <a:gd name="csY68" fmla="*/ 5034 h 51459"/>
                <a:gd name="csX69" fmla="*/ 22933 w 22932"/>
                <a:gd name="csY69" fmla="*/ 7271 h 51459"/>
                <a:gd name="csX70" fmla="*/ 21255 w 22932"/>
                <a:gd name="csY70" fmla="*/ 7271 h 51459"/>
                <a:gd name="csX71" fmla="*/ 21255 w 22932"/>
                <a:gd name="csY71" fmla="*/ 8950 h 51459"/>
                <a:gd name="csX72" fmla="*/ 21255 w 22932"/>
                <a:gd name="csY72" fmla="*/ 10627 h 51459"/>
                <a:gd name="csX73" fmla="*/ 21255 w 22932"/>
                <a:gd name="csY73" fmla="*/ 12305 h 51459"/>
                <a:gd name="csX74" fmla="*/ 22933 w 22932"/>
                <a:gd name="csY74" fmla="*/ 12305 h 51459"/>
                <a:gd name="csX75" fmla="*/ 22933 w 22932"/>
                <a:gd name="csY75" fmla="*/ 13984 h 51459"/>
                <a:gd name="csX76" fmla="*/ 22933 w 22932"/>
                <a:gd name="csY76" fmla="*/ 15662 h 51459"/>
                <a:gd name="csX77" fmla="*/ 22933 w 22932"/>
                <a:gd name="csY77" fmla="*/ 17899 h 51459"/>
                <a:gd name="csX78" fmla="*/ 22933 w 22932"/>
                <a:gd name="csY78" fmla="*/ 19577 h 51459"/>
                <a:gd name="csX79" fmla="*/ 22933 w 22932"/>
                <a:gd name="csY79" fmla="*/ 21255 h 51459"/>
                <a:gd name="csX80" fmla="*/ 22933 w 22932"/>
                <a:gd name="csY80" fmla="*/ 22933 h 51459"/>
                <a:gd name="csX81" fmla="*/ 22933 w 22932"/>
                <a:gd name="csY81" fmla="*/ 24611 h 51459"/>
                <a:gd name="csX82" fmla="*/ 22933 w 22932"/>
                <a:gd name="csY82" fmla="*/ 26848 h 51459"/>
                <a:gd name="csX83" fmla="*/ 22933 w 22932"/>
                <a:gd name="csY83" fmla="*/ 28527 h 51459"/>
                <a:gd name="csX84" fmla="*/ 22933 w 22932"/>
                <a:gd name="csY84" fmla="*/ 30204 h 51459"/>
                <a:gd name="csX85" fmla="*/ 21255 w 22932"/>
                <a:gd name="csY85" fmla="*/ 30204 h 51459"/>
                <a:gd name="csX86" fmla="*/ 21255 w 22932"/>
                <a:gd name="csY86" fmla="*/ 31882 h 51459"/>
                <a:gd name="csX87" fmla="*/ 19577 w 22932"/>
                <a:gd name="csY87" fmla="*/ 31882 h 51459"/>
                <a:gd name="csX88" fmla="*/ 19577 w 22932"/>
                <a:gd name="csY88" fmla="*/ 33561 h 51459"/>
                <a:gd name="csX89" fmla="*/ 19577 w 22932"/>
                <a:gd name="csY89" fmla="*/ 35798 h 51459"/>
                <a:gd name="csX90" fmla="*/ 19577 w 22932"/>
                <a:gd name="csY90" fmla="*/ 37476 h 51459"/>
                <a:gd name="csX91" fmla="*/ 19577 w 22932"/>
                <a:gd name="csY91" fmla="*/ 39154 h 51459"/>
                <a:gd name="csX92" fmla="*/ 19577 w 22932"/>
                <a:gd name="csY92" fmla="*/ 40832 h 51459"/>
                <a:gd name="csX93" fmla="*/ 19577 w 22932"/>
                <a:gd name="csY93" fmla="*/ 42510 h 51459"/>
                <a:gd name="csX94" fmla="*/ 19577 w 22932"/>
                <a:gd name="csY94" fmla="*/ 44188 h 51459"/>
                <a:gd name="csX95" fmla="*/ 19577 w 22932"/>
                <a:gd name="csY95" fmla="*/ 46425 h 51459"/>
                <a:gd name="csX96" fmla="*/ 17339 w 22932"/>
                <a:gd name="csY96" fmla="*/ 46425 h 51459"/>
                <a:gd name="csX97" fmla="*/ 17339 w 22932"/>
                <a:gd name="csY97" fmla="*/ 48104 h 51459"/>
                <a:gd name="csX98" fmla="*/ 17339 w 22932"/>
                <a:gd name="csY98" fmla="*/ 49781 h 51459"/>
                <a:gd name="csX99" fmla="*/ 17339 w 22932"/>
                <a:gd name="csY99" fmla="*/ 51459 h 51459"/>
                <a:gd name="csX100" fmla="*/ 15662 w 22932"/>
                <a:gd name="csY100" fmla="*/ 51459 h 51459"/>
                <a:gd name="csX101" fmla="*/ 13984 w 22932"/>
                <a:gd name="csY101" fmla="*/ 51459 h 51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</a:cxnLst>
              <a:rect l="l" t="t" r="r" b="b"/>
              <a:pathLst>
                <a:path w="22932" h="51459">
                  <a:moveTo>
                    <a:pt x="13984" y="51459"/>
                  </a:moveTo>
                  <a:lnTo>
                    <a:pt x="12306" y="51459"/>
                  </a:lnTo>
                  <a:lnTo>
                    <a:pt x="12306" y="49781"/>
                  </a:lnTo>
                  <a:lnTo>
                    <a:pt x="12306" y="48104"/>
                  </a:lnTo>
                  <a:lnTo>
                    <a:pt x="10627" y="48104"/>
                  </a:lnTo>
                  <a:lnTo>
                    <a:pt x="8390" y="48104"/>
                  </a:lnTo>
                  <a:lnTo>
                    <a:pt x="6712" y="48104"/>
                  </a:lnTo>
                  <a:lnTo>
                    <a:pt x="6712" y="46425"/>
                  </a:lnTo>
                  <a:lnTo>
                    <a:pt x="5034" y="46425"/>
                  </a:lnTo>
                  <a:lnTo>
                    <a:pt x="5034" y="44188"/>
                  </a:lnTo>
                  <a:lnTo>
                    <a:pt x="6712" y="44188"/>
                  </a:lnTo>
                  <a:lnTo>
                    <a:pt x="6712" y="42510"/>
                  </a:lnTo>
                  <a:lnTo>
                    <a:pt x="8390" y="42510"/>
                  </a:lnTo>
                  <a:lnTo>
                    <a:pt x="8390" y="40832"/>
                  </a:lnTo>
                  <a:lnTo>
                    <a:pt x="6712" y="40832"/>
                  </a:lnTo>
                  <a:lnTo>
                    <a:pt x="5034" y="40832"/>
                  </a:lnTo>
                  <a:lnTo>
                    <a:pt x="3356" y="40832"/>
                  </a:lnTo>
                  <a:lnTo>
                    <a:pt x="3356" y="39154"/>
                  </a:lnTo>
                  <a:lnTo>
                    <a:pt x="5034" y="39154"/>
                  </a:lnTo>
                  <a:lnTo>
                    <a:pt x="5034" y="37476"/>
                  </a:lnTo>
                  <a:lnTo>
                    <a:pt x="5034" y="35798"/>
                  </a:lnTo>
                  <a:lnTo>
                    <a:pt x="5034" y="35798"/>
                  </a:lnTo>
                  <a:lnTo>
                    <a:pt x="3356" y="35798"/>
                  </a:lnTo>
                  <a:lnTo>
                    <a:pt x="1678" y="35798"/>
                  </a:lnTo>
                  <a:lnTo>
                    <a:pt x="1678" y="33561"/>
                  </a:lnTo>
                  <a:lnTo>
                    <a:pt x="1678" y="31882"/>
                  </a:lnTo>
                  <a:lnTo>
                    <a:pt x="1678" y="30204"/>
                  </a:lnTo>
                  <a:lnTo>
                    <a:pt x="3356" y="30204"/>
                  </a:lnTo>
                  <a:lnTo>
                    <a:pt x="3356" y="30204"/>
                  </a:lnTo>
                  <a:lnTo>
                    <a:pt x="3356" y="28527"/>
                  </a:lnTo>
                  <a:lnTo>
                    <a:pt x="1678" y="28527"/>
                  </a:lnTo>
                  <a:lnTo>
                    <a:pt x="0" y="28527"/>
                  </a:lnTo>
                  <a:lnTo>
                    <a:pt x="0" y="26848"/>
                  </a:lnTo>
                  <a:lnTo>
                    <a:pt x="0" y="24611"/>
                  </a:lnTo>
                  <a:lnTo>
                    <a:pt x="0" y="22933"/>
                  </a:lnTo>
                  <a:lnTo>
                    <a:pt x="1678" y="22933"/>
                  </a:lnTo>
                  <a:lnTo>
                    <a:pt x="1678" y="22933"/>
                  </a:lnTo>
                  <a:lnTo>
                    <a:pt x="1678" y="21255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1678" y="19577"/>
                  </a:lnTo>
                  <a:lnTo>
                    <a:pt x="1678" y="17899"/>
                  </a:lnTo>
                  <a:lnTo>
                    <a:pt x="1678" y="15662"/>
                  </a:lnTo>
                  <a:lnTo>
                    <a:pt x="3356" y="15662"/>
                  </a:lnTo>
                  <a:lnTo>
                    <a:pt x="3356" y="13984"/>
                  </a:lnTo>
                  <a:lnTo>
                    <a:pt x="5034" y="13984"/>
                  </a:lnTo>
                  <a:lnTo>
                    <a:pt x="5034" y="12305"/>
                  </a:lnTo>
                  <a:lnTo>
                    <a:pt x="6712" y="12305"/>
                  </a:lnTo>
                  <a:lnTo>
                    <a:pt x="8390" y="12305"/>
                  </a:lnTo>
                  <a:lnTo>
                    <a:pt x="8390" y="10627"/>
                  </a:lnTo>
                  <a:lnTo>
                    <a:pt x="10627" y="10627"/>
                  </a:lnTo>
                  <a:lnTo>
                    <a:pt x="12306" y="10627"/>
                  </a:lnTo>
                  <a:lnTo>
                    <a:pt x="12306" y="8950"/>
                  </a:lnTo>
                  <a:lnTo>
                    <a:pt x="13984" y="8950"/>
                  </a:lnTo>
                  <a:lnTo>
                    <a:pt x="15662" y="8950"/>
                  </a:lnTo>
                  <a:lnTo>
                    <a:pt x="17339" y="8950"/>
                  </a:lnTo>
                  <a:lnTo>
                    <a:pt x="17339" y="8950"/>
                  </a:lnTo>
                  <a:lnTo>
                    <a:pt x="17339" y="7271"/>
                  </a:lnTo>
                  <a:lnTo>
                    <a:pt x="17339" y="5034"/>
                  </a:lnTo>
                  <a:lnTo>
                    <a:pt x="17339" y="3356"/>
                  </a:lnTo>
                  <a:lnTo>
                    <a:pt x="19577" y="3356"/>
                  </a:lnTo>
                  <a:lnTo>
                    <a:pt x="19577" y="1678"/>
                  </a:lnTo>
                  <a:lnTo>
                    <a:pt x="19577" y="0"/>
                  </a:lnTo>
                  <a:lnTo>
                    <a:pt x="19577" y="0"/>
                  </a:lnTo>
                  <a:lnTo>
                    <a:pt x="21255" y="0"/>
                  </a:lnTo>
                  <a:lnTo>
                    <a:pt x="21255" y="1678"/>
                  </a:lnTo>
                  <a:lnTo>
                    <a:pt x="21255" y="3356"/>
                  </a:lnTo>
                  <a:lnTo>
                    <a:pt x="22933" y="3356"/>
                  </a:lnTo>
                  <a:lnTo>
                    <a:pt x="22933" y="5034"/>
                  </a:lnTo>
                  <a:lnTo>
                    <a:pt x="22933" y="7271"/>
                  </a:lnTo>
                  <a:lnTo>
                    <a:pt x="21255" y="7271"/>
                  </a:lnTo>
                  <a:lnTo>
                    <a:pt x="21255" y="8950"/>
                  </a:lnTo>
                  <a:lnTo>
                    <a:pt x="21255" y="10627"/>
                  </a:lnTo>
                  <a:lnTo>
                    <a:pt x="21255" y="12305"/>
                  </a:lnTo>
                  <a:lnTo>
                    <a:pt x="22933" y="12305"/>
                  </a:lnTo>
                  <a:lnTo>
                    <a:pt x="22933" y="13984"/>
                  </a:lnTo>
                  <a:lnTo>
                    <a:pt x="22933" y="15662"/>
                  </a:lnTo>
                  <a:lnTo>
                    <a:pt x="22933" y="17899"/>
                  </a:lnTo>
                  <a:lnTo>
                    <a:pt x="22933" y="19577"/>
                  </a:lnTo>
                  <a:lnTo>
                    <a:pt x="22933" y="21255"/>
                  </a:lnTo>
                  <a:lnTo>
                    <a:pt x="22933" y="22933"/>
                  </a:lnTo>
                  <a:lnTo>
                    <a:pt x="22933" y="24611"/>
                  </a:lnTo>
                  <a:lnTo>
                    <a:pt x="22933" y="26848"/>
                  </a:lnTo>
                  <a:lnTo>
                    <a:pt x="22933" y="28527"/>
                  </a:lnTo>
                  <a:lnTo>
                    <a:pt x="22933" y="30204"/>
                  </a:lnTo>
                  <a:lnTo>
                    <a:pt x="21255" y="30204"/>
                  </a:lnTo>
                  <a:lnTo>
                    <a:pt x="21255" y="31882"/>
                  </a:lnTo>
                  <a:lnTo>
                    <a:pt x="19577" y="31882"/>
                  </a:lnTo>
                  <a:lnTo>
                    <a:pt x="19577" y="33561"/>
                  </a:lnTo>
                  <a:lnTo>
                    <a:pt x="19577" y="35798"/>
                  </a:lnTo>
                  <a:lnTo>
                    <a:pt x="19577" y="37476"/>
                  </a:lnTo>
                  <a:lnTo>
                    <a:pt x="19577" y="39154"/>
                  </a:lnTo>
                  <a:lnTo>
                    <a:pt x="19577" y="40832"/>
                  </a:lnTo>
                  <a:lnTo>
                    <a:pt x="19577" y="42510"/>
                  </a:lnTo>
                  <a:lnTo>
                    <a:pt x="19577" y="44188"/>
                  </a:lnTo>
                  <a:lnTo>
                    <a:pt x="19577" y="46425"/>
                  </a:lnTo>
                  <a:lnTo>
                    <a:pt x="17339" y="46425"/>
                  </a:lnTo>
                  <a:lnTo>
                    <a:pt x="17339" y="48104"/>
                  </a:lnTo>
                  <a:lnTo>
                    <a:pt x="17339" y="49781"/>
                  </a:lnTo>
                  <a:lnTo>
                    <a:pt x="17339" y="51459"/>
                  </a:lnTo>
                  <a:lnTo>
                    <a:pt x="15662" y="51459"/>
                  </a:lnTo>
                  <a:lnTo>
                    <a:pt x="13984" y="5145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7B41048-F868-5D75-0139-8D8A573AE11D}"/>
                </a:ext>
              </a:extLst>
            </p:cNvPr>
            <p:cNvSpPr/>
            <p:nvPr/>
          </p:nvSpPr>
          <p:spPr>
            <a:xfrm>
              <a:off x="4487360" y="2847783"/>
              <a:ext cx="310435" cy="306519"/>
            </a:xfrm>
            <a:custGeom>
              <a:avLst/>
              <a:gdLst>
                <a:gd name="csX0" fmla="*/ 279671 w 310435"/>
                <a:gd name="csY0" fmla="*/ 181786 h 306519"/>
                <a:gd name="csX1" fmla="*/ 279671 w 310435"/>
                <a:gd name="csY1" fmla="*/ 183464 h 306519"/>
                <a:gd name="csX2" fmla="*/ 281909 w 310435"/>
                <a:gd name="csY2" fmla="*/ 183464 h 306519"/>
                <a:gd name="csX3" fmla="*/ 281909 w 310435"/>
                <a:gd name="csY3" fmla="*/ 185142 h 306519"/>
                <a:gd name="csX4" fmla="*/ 283587 w 310435"/>
                <a:gd name="csY4" fmla="*/ 186820 h 306519"/>
                <a:gd name="csX5" fmla="*/ 281909 w 310435"/>
                <a:gd name="csY5" fmla="*/ 186820 h 306519"/>
                <a:gd name="csX6" fmla="*/ 281909 w 310435"/>
                <a:gd name="csY6" fmla="*/ 189058 h 306519"/>
                <a:gd name="csX7" fmla="*/ 279671 w 310435"/>
                <a:gd name="csY7" fmla="*/ 189058 h 306519"/>
                <a:gd name="csX8" fmla="*/ 277993 w 310435"/>
                <a:gd name="csY8" fmla="*/ 189058 h 306519"/>
                <a:gd name="csX9" fmla="*/ 277993 w 310435"/>
                <a:gd name="csY9" fmla="*/ 190736 h 306519"/>
                <a:gd name="csX10" fmla="*/ 277993 w 310435"/>
                <a:gd name="csY10" fmla="*/ 192414 h 306519"/>
                <a:gd name="csX11" fmla="*/ 277993 w 310435"/>
                <a:gd name="csY11" fmla="*/ 194092 h 306519"/>
                <a:gd name="csX12" fmla="*/ 277993 w 310435"/>
                <a:gd name="csY12" fmla="*/ 195770 h 306519"/>
                <a:gd name="csX13" fmla="*/ 279671 w 310435"/>
                <a:gd name="csY13" fmla="*/ 195770 h 306519"/>
                <a:gd name="csX14" fmla="*/ 281909 w 310435"/>
                <a:gd name="csY14" fmla="*/ 195770 h 306519"/>
                <a:gd name="csX15" fmla="*/ 281909 w 310435"/>
                <a:gd name="csY15" fmla="*/ 198007 h 306519"/>
                <a:gd name="csX16" fmla="*/ 281909 w 310435"/>
                <a:gd name="csY16" fmla="*/ 199685 h 306519"/>
                <a:gd name="csX17" fmla="*/ 281909 w 310435"/>
                <a:gd name="csY17" fmla="*/ 201363 h 306519"/>
                <a:gd name="csX18" fmla="*/ 283587 w 310435"/>
                <a:gd name="csY18" fmla="*/ 201363 h 306519"/>
                <a:gd name="csX19" fmla="*/ 283587 w 310435"/>
                <a:gd name="csY19" fmla="*/ 203041 h 306519"/>
                <a:gd name="csX20" fmla="*/ 285265 w 310435"/>
                <a:gd name="csY20" fmla="*/ 203041 h 306519"/>
                <a:gd name="csX21" fmla="*/ 285265 w 310435"/>
                <a:gd name="csY21" fmla="*/ 204719 h 306519"/>
                <a:gd name="csX22" fmla="*/ 285265 w 310435"/>
                <a:gd name="csY22" fmla="*/ 206957 h 306519"/>
                <a:gd name="csX23" fmla="*/ 285265 w 310435"/>
                <a:gd name="csY23" fmla="*/ 208635 h 306519"/>
                <a:gd name="csX24" fmla="*/ 285265 w 310435"/>
                <a:gd name="csY24" fmla="*/ 210313 h 306519"/>
                <a:gd name="csX25" fmla="*/ 283587 w 310435"/>
                <a:gd name="csY25" fmla="*/ 210313 h 306519"/>
                <a:gd name="csX26" fmla="*/ 283587 w 310435"/>
                <a:gd name="csY26" fmla="*/ 211991 h 306519"/>
                <a:gd name="csX27" fmla="*/ 283587 w 310435"/>
                <a:gd name="csY27" fmla="*/ 210313 h 306519"/>
                <a:gd name="csX28" fmla="*/ 283587 w 310435"/>
                <a:gd name="csY28" fmla="*/ 211991 h 306519"/>
                <a:gd name="csX29" fmla="*/ 281909 w 310435"/>
                <a:gd name="csY29" fmla="*/ 211991 h 306519"/>
                <a:gd name="csX30" fmla="*/ 279671 w 310435"/>
                <a:gd name="csY30" fmla="*/ 211991 h 306519"/>
                <a:gd name="csX31" fmla="*/ 279671 w 310435"/>
                <a:gd name="csY31" fmla="*/ 213669 h 306519"/>
                <a:gd name="csX32" fmla="*/ 277993 w 310435"/>
                <a:gd name="csY32" fmla="*/ 213669 h 306519"/>
                <a:gd name="csX33" fmla="*/ 276315 w 310435"/>
                <a:gd name="csY33" fmla="*/ 213669 h 306519"/>
                <a:gd name="csX34" fmla="*/ 274637 w 310435"/>
                <a:gd name="csY34" fmla="*/ 213669 h 306519"/>
                <a:gd name="csX35" fmla="*/ 272959 w 310435"/>
                <a:gd name="csY35" fmla="*/ 213669 h 306519"/>
                <a:gd name="csX36" fmla="*/ 272959 w 310435"/>
                <a:gd name="csY36" fmla="*/ 215347 h 306519"/>
                <a:gd name="csX37" fmla="*/ 272959 w 310435"/>
                <a:gd name="csY37" fmla="*/ 217584 h 306519"/>
                <a:gd name="csX38" fmla="*/ 274637 w 310435"/>
                <a:gd name="csY38" fmla="*/ 217584 h 306519"/>
                <a:gd name="csX39" fmla="*/ 276315 w 310435"/>
                <a:gd name="csY39" fmla="*/ 217584 h 306519"/>
                <a:gd name="csX40" fmla="*/ 276315 w 310435"/>
                <a:gd name="csY40" fmla="*/ 219262 h 306519"/>
                <a:gd name="csX41" fmla="*/ 276315 w 310435"/>
                <a:gd name="csY41" fmla="*/ 220940 h 306519"/>
                <a:gd name="csX42" fmla="*/ 276315 w 310435"/>
                <a:gd name="csY42" fmla="*/ 222618 h 306519"/>
                <a:gd name="csX43" fmla="*/ 277993 w 310435"/>
                <a:gd name="csY43" fmla="*/ 222618 h 306519"/>
                <a:gd name="csX44" fmla="*/ 277993 w 310435"/>
                <a:gd name="csY44" fmla="*/ 224296 h 306519"/>
                <a:gd name="csX45" fmla="*/ 279671 w 310435"/>
                <a:gd name="csY45" fmla="*/ 224296 h 306519"/>
                <a:gd name="csX46" fmla="*/ 279671 w 310435"/>
                <a:gd name="csY46" fmla="*/ 224296 h 306519"/>
                <a:gd name="csX47" fmla="*/ 281909 w 310435"/>
                <a:gd name="csY47" fmla="*/ 224296 h 306519"/>
                <a:gd name="csX48" fmla="*/ 281909 w 310435"/>
                <a:gd name="csY48" fmla="*/ 224296 h 306519"/>
                <a:gd name="csX49" fmla="*/ 281909 w 310435"/>
                <a:gd name="csY49" fmla="*/ 226534 h 306519"/>
                <a:gd name="csX50" fmla="*/ 283587 w 310435"/>
                <a:gd name="csY50" fmla="*/ 226534 h 306519"/>
                <a:gd name="csX51" fmla="*/ 283587 w 310435"/>
                <a:gd name="csY51" fmla="*/ 228212 h 306519"/>
                <a:gd name="csX52" fmla="*/ 283587 w 310435"/>
                <a:gd name="csY52" fmla="*/ 229890 h 306519"/>
                <a:gd name="csX53" fmla="*/ 281909 w 310435"/>
                <a:gd name="csY53" fmla="*/ 229890 h 306519"/>
                <a:gd name="csX54" fmla="*/ 279671 w 310435"/>
                <a:gd name="csY54" fmla="*/ 229890 h 306519"/>
                <a:gd name="csX55" fmla="*/ 279671 w 310435"/>
                <a:gd name="csY55" fmla="*/ 231568 h 306519"/>
                <a:gd name="csX56" fmla="*/ 279671 w 310435"/>
                <a:gd name="csY56" fmla="*/ 233246 h 306519"/>
                <a:gd name="csX57" fmla="*/ 277993 w 310435"/>
                <a:gd name="csY57" fmla="*/ 233246 h 306519"/>
                <a:gd name="csX58" fmla="*/ 277993 w 310435"/>
                <a:gd name="csY58" fmla="*/ 235483 h 306519"/>
                <a:gd name="csX59" fmla="*/ 277993 w 310435"/>
                <a:gd name="csY59" fmla="*/ 237161 h 306519"/>
                <a:gd name="csX60" fmla="*/ 279671 w 310435"/>
                <a:gd name="csY60" fmla="*/ 237161 h 306519"/>
                <a:gd name="csX61" fmla="*/ 279671 w 310435"/>
                <a:gd name="csY61" fmla="*/ 238839 h 306519"/>
                <a:gd name="csX62" fmla="*/ 279671 w 310435"/>
                <a:gd name="csY62" fmla="*/ 240517 h 306519"/>
                <a:gd name="csX63" fmla="*/ 279671 w 310435"/>
                <a:gd name="csY63" fmla="*/ 242195 h 306519"/>
                <a:gd name="csX64" fmla="*/ 281909 w 310435"/>
                <a:gd name="csY64" fmla="*/ 242195 h 306519"/>
                <a:gd name="csX65" fmla="*/ 281909 w 310435"/>
                <a:gd name="csY65" fmla="*/ 243873 h 306519"/>
                <a:gd name="csX66" fmla="*/ 283587 w 310435"/>
                <a:gd name="csY66" fmla="*/ 243873 h 306519"/>
                <a:gd name="csX67" fmla="*/ 285265 w 310435"/>
                <a:gd name="csY67" fmla="*/ 243873 h 306519"/>
                <a:gd name="csX68" fmla="*/ 286943 w 310435"/>
                <a:gd name="csY68" fmla="*/ 246111 h 306519"/>
                <a:gd name="csX69" fmla="*/ 288621 w 310435"/>
                <a:gd name="csY69" fmla="*/ 246111 h 306519"/>
                <a:gd name="csX70" fmla="*/ 288621 w 310435"/>
                <a:gd name="csY70" fmla="*/ 247789 h 306519"/>
                <a:gd name="csX71" fmla="*/ 290858 w 310435"/>
                <a:gd name="csY71" fmla="*/ 247789 h 306519"/>
                <a:gd name="csX72" fmla="*/ 292536 w 310435"/>
                <a:gd name="csY72" fmla="*/ 247789 h 306519"/>
                <a:gd name="csX73" fmla="*/ 294214 w 310435"/>
                <a:gd name="csY73" fmla="*/ 247789 h 306519"/>
                <a:gd name="csX74" fmla="*/ 295892 w 310435"/>
                <a:gd name="csY74" fmla="*/ 247789 h 306519"/>
                <a:gd name="csX75" fmla="*/ 295892 w 310435"/>
                <a:gd name="csY75" fmla="*/ 246111 h 306519"/>
                <a:gd name="csX76" fmla="*/ 297570 w 310435"/>
                <a:gd name="csY76" fmla="*/ 246111 h 306519"/>
                <a:gd name="csX77" fmla="*/ 297570 w 310435"/>
                <a:gd name="csY77" fmla="*/ 247789 h 306519"/>
                <a:gd name="csX78" fmla="*/ 297570 w 310435"/>
                <a:gd name="csY78" fmla="*/ 249467 h 306519"/>
                <a:gd name="csX79" fmla="*/ 297570 w 310435"/>
                <a:gd name="csY79" fmla="*/ 251145 h 306519"/>
                <a:gd name="csX80" fmla="*/ 297570 w 310435"/>
                <a:gd name="csY80" fmla="*/ 252823 h 306519"/>
                <a:gd name="csX81" fmla="*/ 295892 w 310435"/>
                <a:gd name="csY81" fmla="*/ 252823 h 306519"/>
                <a:gd name="csX82" fmla="*/ 295892 w 310435"/>
                <a:gd name="csY82" fmla="*/ 255060 h 306519"/>
                <a:gd name="csX83" fmla="*/ 294214 w 310435"/>
                <a:gd name="csY83" fmla="*/ 255060 h 306519"/>
                <a:gd name="csX84" fmla="*/ 294214 w 310435"/>
                <a:gd name="csY84" fmla="*/ 256738 h 306519"/>
                <a:gd name="csX85" fmla="*/ 294214 w 310435"/>
                <a:gd name="csY85" fmla="*/ 258416 h 306519"/>
                <a:gd name="csX86" fmla="*/ 294214 w 310435"/>
                <a:gd name="csY86" fmla="*/ 260094 h 306519"/>
                <a:gd name="csX87" fmla="*/ 292536 w 310435"/>
                <a:gd name="csY87" fmla="*/ 260094 h 306519"/>
                <a:gd name="csX88" fmla="*/ 290858 w 310435"/>
                <a:gd name="csY88" fmla="*/ 260094 h 306519"/>
                <a:gd name="csX89" fmla="*/ 290858 w 310435"/>
                <a:gd name="csY89" fmla="*/ 261772 h 306519"/>
                <a:gd name="csX90" fmla="*/ 288621 w 310435"/>
                <a:gd name="csY90" fmla="*/ 261772 h 306519"/>
                <a:gd name="csX91" fmla="*/ 286943 w 310435"/>
                <a:gd name="csY91" fmla="*/ 261772 h 306519"/>
                <a:gd name="csX92" fmla="*/ 285265 w 310435"/>
                <a:gd name="csY92" fmla="*/ 261772 h 306519"/>
                <a:gd name="csX93" fmla="*/ 285265 w 310435"/>
                <a:gd name="csY93" fmla="*/ 264010 h 306519"/>
                <a:gd name="csX94" fmla="*/ 285265 w 310435"/>
                <a:gd name="csY94" fmla="*/ 265688 h 306519"/>
                <a:gd name="csX95" fmla="*/ 283587 w 310435"/>
                <a:gd name="csY95" fmla="*/ 265688 h 306519"/>
                <a:gd name="csX96" fmla="*/ 283587 w 310435"/>
                <a:gd name="csY96" fmla="*/ 267366 h 306519"/>
                <a:gd name="csX97" fmla="*/ 281909 w 310435"/>
                <a:gd name="csY97" fmla="*/ 267366 h 306519"/>
                <a:gd name="csX98" fmla="*/ 279671 w 310435"/>
                <a:gd name="csY98" fmla="*/ 267366 h 306519"/>
                <a:gd name="csX99" fmla="*/ 279671 w 310435"/>
                <a:gd name="csY99" fmla="*/ 269044 h 306519"/>
                <a:gd name="csX100" fmla="*/ 279671 w 310435"/>
                <a:gd name="csY100" fmla="*/ 270722 h 306519"/>
                <a:gd name="csX101" fmla="*/ 277993 w 310435"/>
                <a:gd name="csY101" fmla="*/ 270722 h 306519"/>
                <a:gd name="csX102" fmla="*/ 276315 w 310435"/>
                <a:gd name="csY102" fmla="*/ 270722 h 306519"/>
                <a:gd name="csX103" fmla="*/ 276315 w 310435"/>
                <a:gd name="csY103" fmla="*/ 272400 h 306519"/>
                <a:gd name="csX104" fmla="*/ 274637 w 310435"/>
                <a:gd name="csY104" fmla="*/ 272400 h 306519"/>
                <a:gd name="csX105" fmla="*/ 274637 w 310435"/>
                <a:gd name="csY105" fmla="*/ 274637 h 306519"/>
                <a:gd name="csX106" fmla="*/ 272959 w 310435"/>
                <a:gd name="csY106" fmla="*/ 274637 h 306519"/>
                <a:gd name="csX107" fmla="*/ 272959 w 310435"/>
                <a:gd name="csY107" fmla="*/ 276315 h 306519"/>
                <a:gd name="csX108" fmla="*/ 272959 w 310435"/>
                <a:gd name="csY108" fmla="*/ 277993 h 306519"/>
                <a:gd name="csX109" fmla="*/ 272959 w 310435"/>
                <a:gd name="csY109" fmla="*/ 277993 h 306519"/>
                <a:gd name="csX110" fmla="*/ 272959 w 310435"/>
                <a:gd name="csY110" fmla="*/ 277993 h 306519"/>
                <a:gd name="csX111" fmla="*/ 270722 w 310435"/>
                <a:gd name="csY111" fmla="*/ 277993 h 306519"/>
                <a:gd name="csX112" fmla="*/ 270722 w 310435"/>
                <a:gd name="csY112" fmla="*/ 279671 h 306519"/>
                <a:gd name="csX113" fmla="*/ 269044 w 310435"/>
                <a:gd name="csY113" fmla="*/ 279671 h 306519"/>
                <a:gd name="csX114" fmla="*/ 267366 w 310435"/>
                <a:gd name="csY114" fmla="*/ 279671 h 306519"/>
                <a:gd name="csX115" fmla="*/ 267366 w 310435"/>
                <a:gd name="csY115" fmla="*/ 281349 h 306519"/>
                <a:gd name="csX116" fmla="*/ 265688 w 310435"/>
                <a:gd name="csY116" fmla="*/ 281349 h 306519"/>
                <a:gd name="csX117" fmla="*/ 265688 w 310435"/>
                <a:gd name="csY117" fmla="*/ 279671 h 306519"/>
                <a:gd name="csX118" fmla="*/ 264010 w 310435"/>
                <a:gd name="csY118" fmla="*/ 279671 h 306519"/>
                <a:gd name="csX119" fmla="*/ 262332 w 310435"/>
                <a:gd name="csY119" fmla="*/ 279671 h 306519"/>
                <a:gd name="csX120" fmla="*/ 262332 w 310435"/>
                <a:gd name="csY120" fmla="*/ 281349 h 306519"/>
                <a:gd name="csX121" fmla="*/ 262332 w 310435"/>
                <a:gd name="csY121" fmla="*/ 283587 h 306519"/>
                <a:gd name="csX122" fmla="*/ 260094 w 310435"/>
                <a:gd name="csY122" fmla="*/ 283587 h 306519"/>
                <a:gd name="csX123" fmla="*/ 260094 w 310435"/>
                <a:gd name="csY123" fmla="*/ 283587 h 306519"/>
                <a:gd name="csX124" fmla="*/ 258416 w 310435"/>
                <a:gd name="csY124" fmla="*/ 283587 h 306519"/>
                <a:gd name="csX125" fmla="*/ 258416 w 310435"/>
                <a:gd name="csY125" fmla="*/ 281349 h 306519"/>
                <a:gd name="csX126" fmla="*/ 256738 w 310435"/>
                <a:gd name="csY126" fmla="*/ 281349 h 306519"/>
                <a:gd name="csX127" fmla="*/ 256738 w 310435"/>
                <a:gd name="csY127" fmla="*/ 281349 h 306519"/>
                <a:gd name="csX128" fmla="*/ 256738 w 310435"/>
                <a:gd name="csY128" fmla="*/ 283587 h 306519"/>
                <a:gd name="csX129" fmla="*/ 255060 w 310435"/>
                <a:gd name="csY129" fmla="*/ 283587 h 306519"/>
                <a:gd name="csX130" fmla="*/ 253382 w 310435"/>
                <a:gd name="csY130" fmla="*/ 283587 h 306519"/>
                <a:gd name="csX131" fmla="*/ 253382 w 310435"/>
                <a:gd name="csY131" fmla="*/ 281349 h 306519"/>
                <a:gd name="csX132" fmla="*/ 253382 w 310435"/>
                <a:gd name="csY132" fmla="*/ 279671 h 306519"/>
                <a:gd name="csX133" fmla="*/ 251145 w 310435"/>
                <a:gd name="csY133" fmla="*/ 279671 h 306519"/>
                <a:gd name="csX134" fmla="*/ 249467 w 310435"/>
                <a:gd name="csY134" fmla="*/ 279671 h 306519"/>
                <a:gd name="csX135" fmla="*/ 249467 w 310435"/>
                <a:gd name="csY135" fmla="*/ 279671 h 306519"/>
                <a:gd name="csX136" fmla="*/ 247789 w 310435"/>
                <a:gd name="csY136" fmla="*/ 279671 h 306519"/>
                <a:gd name="csX137" fmla="*/ 247789 w 310435"/>
                <a:gd name="csY137" fmla="*/ 277993 h 306519"/>
                <a:gd name="csX138" fmla="*/ 246111 w 310435"/>
                <a:gd name="csY138" fmla="*/ 277993 h 306519"/>
                <a:gd name="csX139" fmla="*/ 244433 w 310435"/>
                <a:gd name="csY139" fmla="*/ 277993 h 306519"/>
                <a:gd name="csX140" fmla="*/ 242196 w 310435"/>
                <a:gd name="csY140" fmla="*/ 277993 h 306519"/>
                <a:gd name="csX141" fmla="*/ 242196 w 310435"/>
                <a:gd name="csY141" fmla="*/ 276315 h 306519"/>
                <a:gd name="csX142" fmla="*/ 242196 w 310435"/>
                <a:gd name="csY142" fmla="*/ 274637 h 306519"/>
                <a:gd name="csX143" fmla="*/ 242196 w 310435"/>
                <a:gd name="csY143" fmla="*/ 272400 h 306519"/>
                <a:gd name="csX144" fmla="*/ 240517 w 310435"/>
                <a:gd name="csY144" fmla="*/ 272400 h 306519"/>
                <a:gd name="csX145" fmla="*/ 240517 w 310435"/>
                <a:gd name="csY145" fmla="*/ 274637 h 306519"/>
                <a:gd name="csX146" fmla="*/ 238839 w 310435"/>
                <a:gd name="csY146" fmla="*/ 274637 h 306519"/>
                <a:gd name="csX147" fmla="*/ 237161 w 310435"/>
                <a:gd name="csY147" fmla="*/ 274637 h 306519"/>
                <a:gd name="csX148" fmla="*/ 235483 w 310435"/>
                <a:gd name="csY148" fmla="*/ 274637 h 306519"/>
                <a:gd name="csX149" fmla="*/ 235483 w 310435"/>
                <a:gd name="csY149" fmla="*/ 272400 h 306519"/>
                <a:gd name="csX150" fmla="*/ 237161 w 310435"/>
                <a:gd name="csY150" fmla="*/ 272400 h 306519"/>
                <a:gd name="csX151" fmla="*/ 237161 w 310435"/>
                <a:gd name="csY151" fmla="*/ 270722 h 306519"/>
                <a:gd name="csX152" fmla="*/ 238839 w 310435"/>
                <a:gd name="csY152" fmla="*/ 270722 h 306519"/>
                <a:gd name="csX153" fmla="*/ 240517 w 310435"/>
                <a:gd name="csY153" fmla="*/ 270722 h 306519"/>
                <a:gd name="csX154" fmla="*/ 240517 w 310435"/>
                <a:gd name="csY154" fmla="*/ 269044 h 306519"/>
                <a:gd name="csX155" fmla="*/ 238839 w 310435"/>
                <a:gd name="csY155" fmla="*/ 269044 h 306519"/>
                <a:gd name="csX156" fmla="*/ 237161 w 310435"/>
                <a:gd name="csY156" fmla="*/ 269044 h 306519"/>
                <a:gd name="csX157" fmla="*/ 237161 w 310435"/>
                <a:gd name="csY157" fmla="*/ 267366 h 306519"/>
                <a:gd name="csX158" fmla="*/ 235483 w 310435"/>
                <a:gd name="csY158" fmla="*/ 267366 h 306519"/>
                <a:gd name="csX159" fmla="*/ 235483 w 310435"/>
                <a:gd name="csY159" fmla="*/ 269044 h 306519"/>
                <a:gd name="csX160" fmla="*/ 235483 w 310435"/>
                <a:gd name="csY160" fmla="*/ 270722 h 306519"/>
                <a:gd name="csX161" fmla="*/ 233805 w 310435"/>
                <a:gd name="csY161" fmla="*/ 270722 h 306519"/>
                <a:gd name="csX162" fmla="*/ 231568 w 310435"/>
                <a:gd name="csY162" fmla="*/ 270722 h 306519"/>
                <a:gd name="csX163" fmla="*/ 229890 w 310435"/>
                <a:gd name="csY163" fmla="*/ 270722 h 306519"/>
                <a:gd name="csX164" fmla="*/ 229890 w 310435"/>
                <a:gd name="csY164" fmla="*/ 272400 h 306519"/>
                <a:gd name="csX165" fmla="*/ 228212 w 310435"/>
                <a:gd name="csY165" fmla="*/ 272400 h 306519"/>
                <a:gd name="csX166" fmla="*/ 226534 w 310435"/>
                <a:gd name="csY166" fmla="*/ 272400 h 306519"/>
                <a:gd name="csX167" fmla="*/ 224856 w 310435"/>
                <a:gd name="csY167" fmla="*/ 272400 h 306519"/>
                <a:gd name="csX168" fmla="*/ 224856 w 310435"/>
                <a:gd name="csY168" fmla="*/ 270722 h 306519"/>
                <a:gd name="csX169" fmla="*/ 222619 w 310435"/>
                <a:gd name="csY169" fmla="*/ 270722 h 306519"/>
                <a:gd name="csX170" fmla="*/ 220940 w 310435"/>
                <a:gd name="csY170" fmla="*/ 270722 h 306519"/>
                <a:gd name="csX171" fmla="*/ 219262 w 310435"/>
                <a:gd name="csY171" fmla="*/ 270722 h 306519"/>
                <a:gd name="csX172" fmla="*/ 217584 w 310435"/>
                <a:gd name="csY172" fmla="*/ 270722 h 306519"/>
                <a:gd name="csX173" fmla="*/ 215906 w 310435"/>
                <a:gd name="csY173" fmla="*/ 270722 h 306519"/>
                <a:gd name="csX174" fmla="*/ 213669 w 310435"/>
                <a:gd name="csY174" fmla="*/ 270722 h 306519"/>
                <a:gd name="csX175" fmla="*/ 213669 w 310435"/>
                <a:gd name="csY175" fmla="*/ 269044 h 306519"/>
                <a:gd name="csX176" fmla="*/ 213669 w 310435"/>
                <a:gd name="csY176" fmla="*/ 267366 h 306519"/>
                <a:gd name="csX177" fmla="*/ 211991 w 310435"/>
                <a:gd name="csY177" fmla="*/ 267366 h 306519"/>
                <a:gd name="csX178" fmla="*/ 210313 w 310435"/>
                <a:gd name="csY178" fmla="*/ 267366 h 306519"/>
                <a:gd name="csX179" fmla="*/ 208635 w 310435"/>
                <a:gd name="csY179" fmla="*/ 267366 h 306519"/>
                <a:gd name="csX180" fmla="*/ 206957 w 310435"/>
                <a:gd name="csY180" fmla="*/ 267366 h 306519"/>
                <a:gd name="csX181" fmla="*/ 206957 w 310435"/>
                <a:gd name="csY181" fmla="*/ 269044 h 306519"/>
                <a:gd name="csX182" fmla="*/ 206957 w 310435"/>
                <a:gd name="csY182" fmla="*/ 270722 h 306519"/>
                <a:gd name="csX183" fmla="*/ 205279 w 310435"/>
                <a:gd name="csY183" fmla="*/ 270722 h 306519"/>
                <a:gd name="csX184" fmla="*/ 203042 w 310435"/>
                <a:gd name="csY184" fmla="*/ 270722 h 306519"/>
                <a:gd name="csX185" fmla="*/ 203042 w 310435"/>
                <a:gd name="csY185" fmla="*/ 272400 h 306519"/>
                <a:gd name="csX186" fmla="*/ 201363 w 310435"/>
                <a:gd name="csY186" fmla="*/ 272400 h 306519"/>
                <a:gd name="csX187" fmla="*/ 199685 w 310435"/>
                <a:gd name="csY187" fmla="*/ 272400 h 306519"/>
                <a:gd name="csX188" fmla="*/ 199685 w 310435"/>
                <a:gd name="csY188" fmla="*/ 274637 h 306519"/>
                <a:gd name="csX189" fmla="*/ 199685 w 310435"/>
                <a:gd name="csY189" fmla="*/ 276315 h 306519"/>
                <a:gd name="csX190" fmla="*/ 198007 w 310435"/>
                <a:gd name="csY190" fmla="*/ 276315 h 306519"/>
                <a:gd name="csX191" fmla="*/ 196329 w 310435"/>
                <a:gd name="csY191" fmla="*/ 276315 h 306519"/>
                <a:gd name="csX192" fmla="*/ 194092 w 310435"/>
                <a:gd name="csY192" fmla="*/ 276315 h 306519"/>
                <a:gd name="csX193" fmla="*/ 194092 w 310435"/>
                <a:gd name="csY193" fmla="*/ 277993 h 306519"/>
                <a:gd name="csX194" fmla="*/ 192414 w 310435"/>
                <a:gd name="csY194" fmla="*/ 277993 h 306519"/>
                <a:gd name="csX195" fmla="*/ 190736 w 310435"/>
                <a:gd name="csY195" fmla="*/ 277993 h 306519"/>
                <a:gd name="csX196" fmla="*/ 190736 w 310435"/>
                <a:gd name="csY196" fmla="*/ 279671 h 306519"/>
                <a:gd name="csX197" fmla="*/ 189058 w 310435"/>
                <a:gd name="csY197" fmla="*/ 279671 h 306519"/>
                <a:gd name="csX198" fmla="*/ 189058 w 310435"/>
                <a:gd name="csY198" fmla="*/ 281349 h 306519"/>
                <a:gd name="csX199" fmla="*/ 187380 w 310435"/>
                <a:gd name="csY199" fmla="*/ 281349 h 306519"/>
                <a:gd name="csX200" fmla="*/ 185143 w 310435"/>
                <a:gd name="csY200" fmla="*/ 281349 h 306519"/>
                <a:gd name="csX201" fmla="*/ 185143 w 310435"/>
                <a:gd name="csY201" fmla="*/ 283587 h 306519"/>
                <a:gd name="csX202" fmla="*/ 187380 w 310435"/>
                <a:gd name="csY202" fmla="*/ 283587 h 306519"/>
                <a:gd name="csX203" fmla="*/ 189058 w 310435"/>
                <a:gd name="csY203" fmla="*/ 283587 h 306519"/>
                <a:gd name="csX204" fmla="*/ 189058 w 310435"/>
                <a:gd name="csY204" fmla="*/ 285265 h 306519"/>
                <a:gd name="csX205" fmla="*/ 187380 w 310435"/>
                <a:gd name="csY205" fmla="*/ 285265 h 306519"/>
                <a:gd name="csX206" fmla="*/ 187380 w 310435"/>
                <a:gd name="csY206" fmla="*/ 286943 h 306519"/>
                <a:gd name="csX207" fmla="*/ 187380 w 310435"/>
                <a:gd name="csY207" fmla="*/ 288621 h 306519"/>
                <a:gd name="csX208" fmla="*/ 185143 w 310435"/>
                <a:gd name="csY208" fmla="*/ 288621 h 306519"/>
                <a:gd name="csX209" fmla="*/ 185143 w 310435"/>
                <a:gd name="csY209" fmla="*/ 290299 h 306519"/>
                <a:gd name="csX210" fmla="*/ 187380 w 310435"/>
                <a:gd name="csY210" fmla="*/ 290299 h 306519"/>
                <a:gd name="csX211" fmla="*/ 187380 w 310435"/>
                <a:gd name="csY211" fmla="*/ 292536 h 306519"/>
                <a:gd name="csX212" fmla="*/ 187380 w 310435"/>
                <a:gd name="csY212" fmla="*/ 294214 h 306519"/>
                <a:gd name="csX213" fmla="*/ 187380 w 310435"/>
                <a:gd name="csY213" fmla="*/ 295892 h 306519"/>
                <a:gd name="csX214" fmla="*/ 187380 w 310435"/>
                <a:gd name="csY214" fmla="*/ 297570 h 306519"/>
                <a:gd name="csX215" fmla="*/ 187380 w 310435"/>
                <a:gd name="csY215" fmla="*/ 299248 h 306519"/>
                <a:gd name="csX216" fmla="*/ 189058 w 310435"/>
                <a:gd name="csY216" fmla="*/ 299248 h 306519"/>
                <a:gd name="csX217" fmla="*/ 189058 w 310435"/>
                <a:gd name="csY217" fmla="*/ 300926 h 306519"/>
                <a:gd name="csX218" fmla="*/ 190736 w 310435"/>
                <a:gd name="csY218" fmla="*/ 300926 h 306519"/>
                <a:gd name="csX219" fmla="*/ 190736 w 310435"/>
                <a:gd name="csY219" fmla="*/ 303164 h 306519"/>
                <a:gd name="csX220" fmla="*/ 189058 w 310435"/>
                <a:gd name="csY220" fmla="*/ 303164 h 306519"/>
                <a:gd name="csX221" fmla="*/ 187380 w 310435"/>
                <a:gd name="csY221" fmla="*/ 303164 h 306519"/>
                <a:gd name="csX222" fmla="*/ 187380 w 310435"/>
                <a:gd name="csY222" fmla="*/ 300926 h 306519"/>
                <a:gd name="csX223" fmla="*/ 187380 w 310435"/>
                <a:gd name="csY223" fmla="*/ 303164 h 306519"/>
                <a:gd name="csX224" fmla="*/ 187380 w 310435"/>
                <a:gd name="csY224" fmla="*/ 300926 h 306519"/>
                <a:gd name="csX225" fmla="*/ 185143 w 310435"/>
                <a:gd name="csY225" fmla="*/ 303164 h 306519"/>
                <a:gd name="csX226" fmla="*/ 185143 w 310435"/>
                <a:gd name="csY226" fmla="*/ 300926 h 306519"/>
                <a:gd name="csX227" fmla="*/ 183465 w 310435"/>
                <a:gd name="csY227" fmla="*/ 303164 h 306519"/>
                <a:gd name="csX228" fmla="*/ 181786 w 310435"/>
                <a:gd name="csY228" fmla="*/ 303164 h 306519"/>
                <a:gd name="csX229" fmla="*/ 180108 w 310435"/>
                <a:gd name="csY229" fmla="*/ 303164 h 306519"/>
                <a:gd name="csX230" fmla="*/ 178430 w 310435"/>
                <a:gd name="csY230" fmla="*/ 303164 h 306519"/>
                <a:gd name="csX231" fmla="*/ 178430 w 310435"/>
                <a:gd name="csY231" fmla="*/ 304842 h 306519"/>
                <a:gd name="csX232" fmla="*/ 178430 w 310435"/>
                <a:gd name="csY232" fmla="*/ 306520 h 306519"/>
                <a:gd name="csX233" fmla="*/ 176752 w 310435"/>
                <a:gd name="csY233" fmla="*/ 306520 h 306519"/>
                <a:gd name="csX234" fmla="*/ 174515 w 310435"/>
                <a:gd name="csY234" fmla="*/ 306520 h 306519"/>
                <a:gd name="csX235" fmla="*/ 172837 w 310435"/>
                <a:gd name="csY235" fmla="*/ 306520 h 306519"/>
                <a:gd name="csX236" fmla="*/ 172837 w 310435"/>
                <a:gd name="csY236" fmla="*/ 304842 h 306519"/>
                <a:gd name="csX237" fmla="*/ 171159 w 310435"/>
                <a:gd name="csY237" fmla="*/ 304842 h 306519"/>
                <a:gd name="csX238" fmla="*/ 171159 w 310435"/>
                <a:gd name="csY238" fmla="*/ 303164 h 306519"/>
                <a:gd name="csX239" fmla="*/ 169481 w 310435"/>
                <a:gd name="csY239" fmla="*/ 303164 h 306519"/>
                <a:gd name="csX240" fmla="*/ 167803 w 310435"/>
                <a:gd name="csY240" fmla="*/ 303164 h 306519"/>
                <a:gd name="csX241" fmla="*/ 165566 w 310435"/>
                <a:gd name="csY241" fmla="*/ 303164 h 306519"/>
                <a:gd name="csX242" fmla="*/ 165566 w 310435"/>
                <a:gd name="csY242" fmla="*/ 304842 h 306519"/>
                <a:gd name="csX243" fmla="*/ 163888 w 310435"/>
                <a:gd name="csY243" fmla="*/ 304842 h 306519"/>
                <a:gd name="csX244" fmla="*/ 163888 w 310435"/>
                <a:gd name="csY244" fmla="*/ 306520 h 306519"/>
                <a:gd name="csX245" fmla="*/ 162209 w 310435"/>
                <a:gd name="csY245" fmla="*/ 306520 h 306519"/>
                <a:gd name="csX246" fmla="*/ 162209 w 310435"/>
                <a:gd name="csY246" fmla="*/ 304842 h 306519"/>
                <a:gd name="csX247" fmla="*/ 162209 w 310435"/>
                <a:gd name="csY247" fmla="*/ 303164 h 306519"/>
                <a:gd name="csX248" fmla="*/ 160531 w 310435"/>
                <a:gd name="csY248" fmla="*/ 303164 h 306519"/>
                <a:gd name="csX249" fmla="*/ 162209 w 310435"/>
                <a:gd name="csY249" fmla="*/ 303164 h 306519"/>
                <a:gd name="csX250" fmla="*/ 160531 w 310435"/>
                <a:gd name="csY250" fmla="*/ 303164 h 306519"/>
                <a:gd name="csX251" fmla="*/ 158853 w 310435"/>
                <a:gd name="csY251" fmla="*/ 303164 h 306519"/>
                <a:gd name="csX252" fmla="*/ 158853 w 310435"/>
                <a:gd name="csY252" fmla="*/ 300926 h 306519"/>
                <a:gd name="csX253" fmla="*/ 156616 w 310435"/>
                <a:gd name="csY253" fmla="*/ 300926 h 306519"/>
                <a:gd name="csX254" fmla="*/ 154938 w 310435"/>
                <a:gd name="csY254" fmla="*/ 300926 h 306519"/>
                <a:gd name="csX255" fmla="*/ 149904 w 310435"/>
                <a:gd name="csY255" fmla="*/ 297570 h 306519"/>
                <a:gd name="csX256" fmla="*/ 148226 w 310435"/>
                <a:gd name="csY256" fmla="*/ 297570 h 306519"/>
                <a:gd name="csX257" fmla="*/ 148226 w 310435"/>
                <a:gd name="csY257" fmla="*/ 295892 h 306519"/>
                <a:gd name="csX258" fmla="*/ 148226 w 310435"/>
                <a:gd name="csY258" fmla="*/ 294214 h 306519"/>
                <a:gd name="csX259" fmla="*/ 145989 w 310435"/>
                <a:gd name="csY259" fmla="*/ 294214 h 306519"/>
                <a:gd name="csX260" fmla="*/ 144311 w 310435"/>
                <a:gd name="csY260" fmla="*/ 294214 h 306519"/>
                <a:gd name="csX261" fmla="*/ 142632 w 310435"/>
                <a:gd name="csY261" fmla="*/ 294214 h 306519"/>
                <a:gd name="csX262" fmla="*/ 140954 w 310435"/>
                <a:gd name="csY262" fmla="*/ 294214 h 306519"/>
                <a:gd name="csX263" fmla="*/ 140954 w 310435"/>
                <a:gd name="csY263" fmla="*/ 292536 h 306519"/>
                <a:gd name="csX264" fmla="*/ 139276 w 310435"/>
                <a:gd name="csY264" fmla="*/ 292536 h 306519"/>
                <a:gd name="csX265" fmla="*/ 137039 w 310435"/>
                <a:gd name="csY265" fmla="*/ 292536 h 306519"/>
                <a:gd name="csX266" fmla="*/ 137039 w 310435"/>
                <a:gd name="csY266" fmla="*/ 290299 h 306519"/>
                <a:gd name="csX267" fmla="*/ 135361 w 310435"/>
                <a:gd name="csY267" fmla="*/ 290299 h 306519"/>
                <a:gd name="csX268" fmla="*/ 133683 w 310435"/>
                <a:gd name="csY268" fmla="*/ 290299 h 306519"/>
                <a:gd name="csX269" fmla="*/ 132005 w 310435"/>
                <a:gd name="csY269" fmla="*/ 288621 h 306519"/>
                <a:gd name="csX270" fmla="*/ 132005 w 310435"/>
                <a:gd name="csY270" fmla="*/ 290299 h 306519"/>
                <a:gd name="csX271" fmla="*/ 130327 w 310435"/>
                <a:gd name="csY271" fmla="*/ 290299 h 306519"/>
                <a:gd name="csX272" fmla="*/ 130327 w 310435"/>
                <a:gd name="csY272" fmla="*/ 292536 h 306519"/>
                <a:gd name="csX273" fmla="*/ 130327 w 310435"/>
                <a:gd name="csY273" fmla="*/ 294214 h 306519"/>
                <a:gd name="csX274" fmla="*/ 130327 w 310435"/>
                <a:gd name="csY274" fmla="*/ 294214 h 306519"/>
                <a:gd name="csX275" fmla="*/ 128090 w 310435"/>
                <a:gd name="csY275" fmla="*/ 294214 h 306519"/>
                <a:gd name="csX276" fmla="*/ 128090 w 310435"/>
                <a:gd name="csY276" fmla="*/ 295892 h 306519"/>
                <a:gd name="csX277" fmla="*/ 126412 w 310435"/>
                <a:gd name="csY277" fmla="*/ 295892 h 306519"/>
                <a:gd name="csX278" fmla="*/ 126412 w 310435"/>
                <a:gd name="csY278" fmla="*/ 294214 h 306519"/>
                <a:gd name="csX279" fmla="*/ 124734 w 310435"/>
                <a:gd name="csY279" fmla="*/ 294214 h 306519"/>
                <a:gd name="csX280" fmla="*/ 124734 w 310435"/>
                <a:gd name="csY280" fmla="*/ 295892 h 306519"/>
                <a:gd name="csX281" fmla="*/ 124734 w 310435"/>
                <a:gd name="csY281" fmla="*/ 294214 h 306519"/>
                <a:gd name="csX282" fmla="*/ 123055 w 310435"/>
                <a:gd name="csY282" fmla="*/ 294214 h 306519"/>
                <a:gd name="csX283" fmla="*/ 123055 w 310435"/>
                <a:gd name="csY283" fmla="*/ 295892 h 306519"/>
                <a:gd name="csX284" fmla="*/ 121377 w 310435"/>
                <a:gd name="csY284" fmla="*/ 295892 h 306519"/>
                <a:gd name="csX285" fmla="*/ 121377 w 310435"/>
                <a:gd name="csY285" fmla="*/ 294214 h 306519"/>
                <a:gd name="csX286" fmla="*/ 119699 w 310435"/>
                <a:gd name="csY286" fmla="*/ 294214 h 306519"/>
                <a:gd name="csX287" fmla="*/ 117462 w 310435"/>
                <a:gd name="csY287" fmla="*/ 294214 h 306519"/>
                <a:gd name="csX288" fmla="*/ 119699 w 310435"/>
                <a:gd name="csY288" fmla="*/ 294214 h 306519"/>
                <a:gd name="csX289" fmla="*/ 117462 w 310435"/>
                <a:gd name="csY289" fmla="*/ 294214 h 306519"/>
                <a:gd name="csX290" fmla="*/ 115784 w 310435"/>
                <a:gd name="csY290" fmla="*/ 294214 h 306519"/>
                <a:gd name="csX291" fmla="*/ 115784 w 310435"/>
                <a:gd name="csY291" fmla="*/ 295892 h 306519"/>
                <a:gd name="csX292" fmla="*/ 114106 w 310435"/>
                <a:gd name="csY292" fmla="*/ 295892 h 306519"/>
                <a:gd name="csX293" fmla="*/ 112428 w 310435"/>
                <a:gd name="csY293" fmla="*/ 295892 h 306519"/>
                <a:gd name="csX294" fmla="*/ 112428 w 310435"/>
                <a:gd name="csY294" fmla="*/ 294214 h 306519"/>
                <a:gd name="csX295" fmla="*/ 112428 w 310435"/>
                <a:gd name="csY295" fmla="*/ 292536 h 306519"/>
                <a:gd name="csX296" fmla="*/ 110750 w 310435"/>
                <a:gd name="csY296" fmla="*/ 292536 h 306519"/>
                <a:gd name="csX297" fmla="*/ 110750 w 310435"/>
                <a:gd name="csY297" fmla="*/ 290299 h 306519"/>
                <a:gd name="csX298" fmla="*/ 108513 w 310435"/>
                <a:gd name="csY298" fmla="*/ 290299 h 306519"/>
                <a:gd name="csX299" fmla="*/ 106835 w 310435"/>
                <a:gd name="csY299" fmla="*/ 290299 h 306519"/>
                <a:gd name="csX300" fmla="*/ 105157 w 310435"/>
                <a:gd name="csY300" fmla="*/ 290299 h 306519"/>
                <a:gd name="csX301" fmla="*/ 103478 w 310435"/>
                <a:gd name="csY301" fmla="*/ 290299 h 306519"/>
                <a:gd name="csX302" fmla="*/ 101800 w 310435"/>
                <a:gd name="csY302" fmla="*/ 290299 h 306519"/>
                <a:gd name="csX303" fmla="*/ 99563 w 310435"/>
                <a:gd name="csY303" fmla="*/ 290299 h 306519"/>
                <a:gd name="csX304" fmla="*/ 99563 w 310435"/>
                <a:gd name="csY304" fmla="*/ 288621 h 306519"/>
                <a:gd name="csX305" fmla="*/ 97885 w 310435"/>
                <a:gd name="csY305" fmla="*/ 288621 h 306519"/>
                <a:gd name="csX306" fmla="*/ 97885 w 310435"/>
                <a:gd name="csY306" fmla="*/ 286943 h 306519"/>
                <a:gd name="csX307" fmla="*/ 97885 w 310435"/>
                <a:gd name="csY307" fmla="*/ 285265 h 306519"/>
                <a:gd name="csX308" fmla="*/ 96207 w 310435"/>
                <a:gd name="csY308" fmla="*/ 285265 h 306519"/>
                <a:gd name="csX309" fmla="*/ 94529 w 310435"/>
                <a:gd name="csY309" fmla="*/ 285265 h 306519"/>
                <a:gd name="csX310" fmla="*/ 94529 w 310435"/>
                <a:gd name="csY310" fmla="*/ 286943 h 306519"/>
                <a:gd name="csX311" fmla="*/ 92851 w 310435"/>
                <a:gd name="csY311" fmla="*/ 285265 h 306519"/>
                <a:gd name="csX312" fmla="*/ 91173 w 310435"/>
                <a:gd name="csY312" fmla="*/ 285265 h 306519"/>
                <a:gd name="csX313" fmla="*/ 88936 w 310435"/>
                <a:gd name="csY313" fmla="*/ 285265 h 306519"/>
                <a:gd name="csX314" fmla="*/ 88936 w 310435"/>
                <a:gd name="csY314" fmla="*/ 283587 h 306519"/>
                <a:gd name="csX315" fmla="*/ 87258 w 310435"/>
                <a:gd name="csY315" fmla="*/ 283587 h 306519"/>
                <a:gd name="csX316" fmla="*/ 85580 w 310435"/>
                <a:gd name="csY316" fmla="*/ 283587 h 306519"/>
                <a:gd name="csX317" fmla="*/ 83901 w 310435"/>
                <a:gd name="csY317" fmla="*/ 283587 h 306519"/>
                <a:gd name="csX318" fmla="*/ 83901 w 310435"/>
                <a:gd name="csY318" fmla="*/ 281349 h 306519"/>
                <a:gd name="csX319" fmla="*/ 83901 w 310435"/>
                <a:gd name="csY319" fmla="*/ 281349 h 306519"/>
                <a:gd name="csX320" fmla="*/ 82223 w 310435"/>
                <a:gd name="csY320" fmla="*/ 281349 h 306519"/>
                <a:gd name="csX321" fmla="*/ 82223 w 310435"/>
                <a:gd name="csY321" fmla="*/ 283587 h 306519"/>
                <a:gd name="csX322" fmla="*/ 79986 w 310435"/>
                <a:gd name="csY322" fmla="*/ 283587 h 306519"/>
                <a:gd name="csX323" fmla="*/ 79986 w 310435"/>
                <a:gd name="csY323" fmla="*/ 281349 h 306519"/>
                <a:gd name="csX324" fmla="*/ 79986 w 310435"/>
                <a:gd name="csY324" fmla="*/ 279671 h 306519"/>
                <a:gd name="csX325" fmla="*/ 82223 w 310435"/>
                <a:gd name="csY325" fmla="*/ 279671 h 306519"/>
                <a:gd name="csX326" fmla="*/ 79986 w 310435"/>
                <a:gd name="csY326" fmla="*/ 279671 h 306519"/>
                <a:gd name="csX327" fmla="*/ 82223 w 310435"/>
                <a:gd name="csY327" fmla="*/ 279671 h 306519"/>
                <a:gd name="csX328" fmla="*/ 82223 w 310435"/>
                <a:gd name="csY328" fmla="*/ 277993 h 306519"/>
                <a:gd name="csX329" fmla="*/ 82223 w 310435"/>
                <a:gd name="csY329" fmla="*/ 276315 h 306519"/>
                <a:gd name="csX330" fmla="*/ 79986 w 310435"/>
                <a:gd name="csY330" fmla="*/ 276315 h 306519"/>
                <a:gd name="csX331" fmla="*/ 78308 w 310435"/>
                <a:gd name="csY331" fmla="*/ 276315 h 306519"/>
                <a:gd name="csX332" fmla="*/ 76630 w 310435"/>
                <a:gd name="csY332" fmla="*/ 276315 h 306519"/>
                <a:gd name="csX333" fmla="*/ 76630 w 310435"/>
                <a:gd name="csY333" fmla="*/ 274637 h 306519"/>
                <a:gd name="csX334" fmla="*/ 74952 w 310435"/>
                <a:gd name="csY334" fmla="*/ 274637 h 306519"/>
                <a:gd name="csX335" fmla="*/ 74952 w 310435"/>
                <a:gd name="csY335" fmla="*/ 276315 h 306519"/>
                <a:gd name="csX336" fmla="*/ 73274 w 310435"/>
                <a:gd name="csY336" fmla="*/ 276315 h 306519"/>
                <a:gd name="csX337" fmla="*/ 73274 w 310435"/>
                <a:gd name="csY337" fmla="*/ 274637 h 306519"/>
                <a:gd name="csX338" fmla="*/ 73274 w 310435"/>
                <a:gd name="csY338" fmla="*/ 272400 h 306519"/>
                <a:gd name="csX339" fmla="*/ 73274 w 310435"/>
                <a:gd name="csY339" fmla="*/ 272400 h 306519"/>
                <a:gd name="csX340" fmla="*/ 74952 w 310435"/>
                <a:gd name="csY340" fmla="*/ 272400 h 306519"/>
                <a:gd name="csX341" fmla="*/ 74952 w 310435"/>
                <a:gd name="csY341" fmla="*/ 270722 h 306519"/>
                <a:gd name="csX342" fmla="*/ 76630 w 310435"/>
                <a:gd name="csY342" fmla="*/ 270722 h 306519"/>
                <a:gd name="csX343" fmla="*/ 76630 w 310435"/>
                <a:gd name="csY343" fmla="*/ 269044 h 306519"/>
                <a:gd name="csX344" fmla="*/ 78308 w 310435"/>
                <a:gd name="csY344" fmla="*/ 269044 h 306519"/>
                <a:gd name="csX345" fmla="*/ 78308 w 310435"/>
                <a:gd name="csY345" fmla="*/ 267366 h 306519"/>
                <a:gd name="csX346" fmla="*/ 79986 w 310435"/>
                <a:gd name="csY346" fmla="*/ 267366 h 306519"/>
                <a:gd name="csX347" fmla="*/ 79986 w 310435"/>
                <a:gd name="csY347" fmla="*/ 265688 h 306519"/>
                <a:gd name="csX348" fmla="*/ 79986 w 310435"/>
                <a:gd name="csY348" fmla="*/ 264010 h 306519"/>
                <a:gd name="csX349" fmla="*/ 79986 w 310435"/>
                <a:gd name="csY349" fmla="*/ 261772 h 306519"/>
                <a:gd name="csX350" fmla="*/ 79986 w 310435"/>
                <a:gd name="csY350" fmla="*/ 260094 h 306519"/>
                <a:gd name="csX351" fmla="*/ 82223 w 310435"/>
                <a:gd name="csY351" fmla="*/ 260094 h 306519"/>
                <a:gd name="csX352" fmla="*/ 82223 w 310435"/>
                <a:gd name="csY352" fmla="*/ 258416 h 306519"/>
                <a:gd name="csX353" fmla="*/ 82223 w 310435"/>
                <a:gd name="csY353" fmla="*/ 256738 h 306519"/>
                <a:gd name="csX354" fmla="*/ 82223 w 310435"/>
                <a:gd name="csY354" fmla="*/ 255060 h 306519"/>
                <a:gd name="csX355" fmla="*/ 82223 w 310435"/>
                <a:gd name="csY355" fmla="*/ 252823 h 306519"/>
                <a:gd name="csX356" fmla="*/ 82223 w 310435"/>
                <a:gd name="csY356" fmla="*/ 251145 h 306519"/>
                <a:gd name="csX357" fmla="*/ 82223 w 310435"/>
                <a:gd name="csY357" fmla="*/ 249467 h 306519"/>
                <a:gd name="csX358" fmla="*/ 83901 w 310435"/>
                <a:gd name="csY358" fmla="*/ 249467 h 306519"/>
                <a:gd name="csX359" fmla="*/ 83901 w 310435"/>
                <a:gd name="csY359" fmla="*/ 247789 h 306519"/>
                <a:gd name="csX360" fmla="*/ 83901 w 310435"/>
                <a:gd name="csY360" fmla="*/ 246111 h 306519"/>
                <a:gd name="csX361" fmla="*/ 83901 w 310435"/>
                <a:gd name="csY361" fmla="*/ 243873 h 306519"/>
                <a:gd name="csX362" fmla="*/ 83901 w 310435"/>
                <a:gd name="csY362" fmla="*/ 242195 h 306519"/>
                <a:gd name="csX363" fmla="*/ 83901 w 310435"/>
                <a:gd name="csY363" fmla="*/ 240517 h 306519"/>
                <a:gd name="csX364" fmla="*/ 83901 w 310435"/>
                <a:gd name="csY364" fmla="*/ 238839 h 306519"/>
                <a:gd name="csX365" fmla="*/ 83901 w 310435"/>
                <a:gd name="csY365" fmla="*/ 237161 h 306519"/>
                <a:gd name="csX366" fmla="*/ 83901 w 310435"/>
                <a:gd name="csY366" fmla="*/ 235483 h 306519"/>
                <a:gd name="csX367" fmla="*/ 83901 w 310435"/>
                <a:gd name="csY367" fmla="*/ 233246 h 306519"/>
                <a:gd name="csX368" fmla="*/ 85580 w 310435"/>
                <a:gd name="csY368" fmla="*/ 233246 h 306519"/>
                <a:gd name="csX369" fmla="*/ 85580 w 310435"/>
                <a:gd name="csY369" fmla="*/ 231568 h 306519"/>
                <a:gd name="csX370" fmla="*/ 85580 w 310435"/>
                <a:gd name="csY370" fmla="*/ 229890 h 306519"/>
                <a:gd name="csX371" fmla="*/ 85580 w 310435"/>
                <a:gd name="csY371" fmla="*/ 229890 h 306519"/>
                <a:gd name="csX372" fmla="*/ 83901 w 310435"/>
                <a:gd name="csY372" fmla="*/ 229890 h 306519"/>
                <a:gd name="csX373" fmla="*/ 83901 w 310435"/>
                <a:gd name="csY373" fmla="*/ 228212 h 306519"/>
                <a:gd name="csX374" fmla="*/ 83901 w 310435"/>
                <a:gd name="csY374" fmla="*/ 226534 h 306519"/>
                <a:gd name="csX375" fmla="*/ 85580 w 310435"/>
                <a:gd name="csY375" fmla="*/ 226534 h 306519"/>
                <a:gd name="csX376" fmla="*/ 85580 w 310435"/>
                <a:gd name="csY376" fmla="*/ 224296 h 306519"/>
                <a:gd name="csX377" fmla="*/ 85580 w 310435"/>
                <a:gd name="csY377" fmla="*/ 222618 h 306519"/>
                <a:gd name="csX378" fmla="*/ 85580 w 310435"/>
                <a:gd name="csY378" fmla="*/ 220940 h 306519"/>
                <a:gd name="csX379" fmla="*/ 85580 w 310435"/>
                <a:gd name="csY379" fmla="*/ 219262 h 306519"/>
                <a:gd name="csX380" fmla="*/ 85580 w 310435"/>
                <a:gd name="csY380" fmla="*/ 217584 h 306519"/>
                <a:gd name="csX381" fmla="*/ 87258 w 310435"/>
                <a:gd name="csY381" fmla="*/ 217584 h 306519"/>
                <a:gd name="csX382" fmla="*/ 87258 w 310435"/>
                <a:gd name="csY382" fmla="*/ 215347 h 306519"/>
                <a:gd name="csX383" fmla="*/ 87258 w 310435"/>
                <a:gd name="csY383" fmla="*/ 213669 h 306519"/>
                <a:gd name="csX384" fmla="*/ 87258 w 310435"/>
                <a:gd name="csY384" fmla="*/ 211991 h 306519"/>
                <a:gd name="csX385" fmla="*/ 87258 w 310435"/>
                <a:gd name="csY385" fmla="*/ 210313 h 306519"/>
                <a:gd name="csX386" fmla="*/ 87258 w 310435"/>
                <a:gd name="csY386" fmla="*/ 208635 h 306519"/>
                <a:gd name="csX387" fmla="*/ 87258 w 310435"/>
                <a:gd name="csY387" fmla="*/ 206957 h 306519"/>
                <a:gd name="csX388" fmla="*/ 87258 w 310435"/>
                <a:gd name="csY388" fmla="*/ 204719 h 306519"/>
                <a:gd name="csX389" fmla="*/ 87258 w 310435"/>
                <a:gd name="csY389" fmla="*/ 203041 h 306519"/>
                <a:gd name="csX390" fmla="*/ 87258 w 310435"/>
                <a:gd name="csY390" fmla="*/ 201363 h 306519"/>
                <a:gd name="csX391" fmla="*/ 88936 w 310435"/>
                <a:gd name="csY391" fmla="*/ 201363 h 306519"/>
                <a:gd name="csX392" fmla="*/ 88936 w 310435"/>
                <a:gd name="csY392" fmla="*/ 201363 h 306519"/>
                <a:gd name="csX393" fmla="*/ 91173 w 310435"/>
                <a:gd name="csY393" fmla="*/ 201363 h 306519"/>
                <a:gd name="csX394" fmla="*/ 91173 w 310435"/>
                <a:gd name="csY394" fmla="*/ 199685 h 306519"/>
                <a:gd name="csX395" fmla="*/ 91173 w 310435"/>
                <a:gd name="csY395" fmla="*/ 198007 h 306519"/>
                <a:gd name="csX396" fmla="*/ 88936 w 310435"/>
                <a:gd name="csY396" fmla="*/ 198007 h 306519"/>
                <a:gd name="csX397" fmla="*/ 88936 w 310435"/>
                <a:gd name="csY397" fmla="*/ 195770 h 306519"/>
                <a:gd name="csX398" fmla="*/ 87258 w 310435"/>
                <a:gd name="csY398" fmla="*/ 195770 h 306519"/>
                <a:gd name="csX399" fmla="*/ 87258 w 310435"/>
                <a:gd name="csY399" fmla="*/ 194092 h 306519"/>
                <a:gd name="csX400" fmla="*/ 85580 w 310435"/>
                <a:gd name="csY400" fmla="*/ 194092 h 306519"/>
                <a:gd name="csX401" fmla="*/ 85580 w 310435"/>
                <a:gd name="csY401" fmla="*/ 192414 h 306519"/>
                <a:gd name="csX402" fmla="*/ 85580 w 310435"/>
                <a:gd name="csY402" fmla="*/ 190736 h 306519"/>
                <a:gd name="csX403" fmla="*/ 87258 w 310435"/>
                <a:gd name="csY403" fmla="*/ 190736 h 306519"/>
                <a:gd name="csX404" fmla="*/ 87258 w 310435"/>
                <a:gd name="csY404" fmla="*/ 190736 h 306519"/>
                <a:gd name="csX405" fmla="*/ 87258 w 310435"/>
                <a:gd name="csY405" fmla="*/ 189058 h 306519"/>
                <a:gd name="csX406" fmla="*/ 88936 w 310435"/>
                <a:gd name="csY406" fmla="*/ 189058 h 306519"/>
                <a:gd name="csX407" fmla="*/ 88936 w 310435"/>
                <a:gd name="csY407" fmla="*/ 186820 h 306519"/>
                <a:gd name="csX408" fmla="*/ 88936 w 310435"/>
                <a:gd name="csY408" fmla="*/ 185142 h 306519"/>
                <a:gd name="csX409" fmla="*/ 88936 w 310435"/>
                <a:gd name="csY409" fmla="*/ 183464 h 306519"/>
                <a:gd name="csX410" fmla="*/ 88936 w 310435"/>
                <a:gd name="csY410" fmla="*/ 181786 h 306519"/>
                <a:gd name="csX411" fmla="*/ 87258 w 310435"/>
                <a:gd name="csY411" fmla="*/ 181786 h 306519"/>
                <a:gd name="csX412" fmla="*/ 87258 w 310435"/>
                <a:gd name="csY412" fmla="*/ 180108 h 306519"/>
                <a:gd name="csX413" fmla="*/ 87258 w 310435"/>
                <a:gd name="csY413" fmla="*/ 178430 h 306519"/>
                <a:gd name="csX414" fmla="*/ 85580 w 310435"/>
                <a:gd name="csY414" fmla="*/ 178430 h 306519"/>
                <a:gd name="csX415" fmla="*/ 85580 w 310435"/>
                <a:gd name="csY415" fmla="*/ 176193 h 306519"/>
                <a:gd name="csX416" fmla="*/ 87258 w 310435"/>
                <a:gd name="csY416" fmla="*/ 176193 h 306519"/>
                <a:gd name="csX417" fmla="*/ 87258 w 310435"/>
                <a:gd name="csY417" fmla="*/ 174515 h 306519"/>
                <a:gd name="csX418" fmla="*/ 87258 w 310435"/>
                <a:gd name="csY418" fmla="*/ 174515 h 306519"/>
                <a:gd name="csX419" fmla="*/ 85580 w 310435"/>
                <a:gd name="csY419" fmla="*/ 174515 h 306519"/>
                <a:gd name="csX420" fmla="*/ 83901 w 310435"/>
                <a:gd name="csY420" fmla="*/ 174515 h 306519"/>
                <a:gd name="csX421" fmla="*/ 83901 w 310435"/>
                <a:gd name="csY421" fmla="*/ 172837 h 306519"/>
                <a:gd name="csX422" fmla="*/ 82223 w 310435"/>
                <a:gd name="csY422" fmla="*/ 172837 h 306519"/>
                <a:gd name="csX423" fmla="*/ 79986 w 310435"/>
                <a:gd name="csY423" fmla="*/ 172837 h 306519"/>
                <a:gd name="csX424" fmla="*/ 79986 w 310435"/>
                <a:gd name="csY424" fmla="*/ 171159 h 306519"/>
                <a:gd name="csX425" fmla="*/ 78308 w 310435"/>
                <a:gd name="csY425" fmla="*/ 171159 h 306519"/>
                <a:gd name="csX426" fmla="*/ 76630 w 310435"/>
                <a:gd name="csY426" fmla="*/ 171159 h 306519"/>
                <a:gd name="csX427" fmla="*/ 74952 w 310435"/>
                <a:gd name="csY427" fmla="*/ 169481 h 306519"/>
                <a:gd name="csX428" fmla="*/ 73274 w 310435"/>
                <a:gd name="csY428" fmla="*/ 169481 h 306519"/>
                <a:gd name="csX429" fmla="*/ 73274 w 310435"/>
                <a:gd name="csY429" fmla="*/ 167243 h 306519"/>
                <a:gd name="csX430" fmla="*/ 71037 w 310435"/>
                <a:gd name="csY430" fmla="*/ 167243 h 306519"/>
                <a:gd name="csX431" fmla="*/ 71037 w 310435"/>
                <a:gd name="csY431" fmla="*/ 165565 h 306519"/>
                <a:gd name="csX432" fmla="*/ 71037 w 310435"/>
                <a:gd name="csY432" fmla="*/ 163887 h 306519"/>
                <a:gd name="csX433" fmla="*/ 69359 w 310435"/>
                <a:gd name="csY433" fmla="*/ 163887 h 306519"/>
                <a:gd name="csX434" fmla="*/ 69359 w 310435"/>
                <a:gd name="csY434" fmla="*/ 162209 h 306519"/>
                <a:gd name="csX435" fmla="*/ 69359 w 310435"/>
                <a:gd name="csY435" fmla="*/ 160531 h 306519"/>
                <a:gd name="csX436" fmla="*/ 67681 w 310435"/>
                <a:gd name="csY436" fmla="*/ 160531 h 306519"/>
                <a:gd name="csX437" fmla="*/ 67681 w 310435"/>
                <a:gd name="csY437" fmla="*/ 158294 h 306519"/>
                <a:gd name="csX438" fmla="*/ 66003 w 310435"/>
                <a:gd name="csY438" fmla="*/ 158294 h 306519"/>
                <a:gd name="csX439" fmla="*/ 66003 w 310435"/>
                <a:gd name="csY439" fmla="*/ 156616 h 306519"/>
                <a:gd name="csX440" fmla="*/ 64324 w 310435"/>
                <a:gd name="csY440" fmla="*/ 156616 h 306519"/>
                <a:gd name="csX441" fmla="*/ 64324 w 310435"/>
                <a:gd name="csY441" fmla="*/ 154938 h 306519"/>
                <a:gd name="csX442" fmla="*/ 64324 w 310435"/>
                <a:gd name="csY442" fmla="*/ 153260 h 306519"/>
                <a:gd name="csX443" fmla="*/ 64324 w 310435"/>
                <a:gd name="csY443" fmla="*/ 151582 h 306519"/>
                <a:gd name="csX444" fmla="*/ 66003 w 310435"/>
                <a:gd name="csY444" fmla="*/ 151582 h 306519"/>
                <a:gd name="csX445" fmla="*/ 66003 w 310435"/>
                <a:gd name="csY445" fmla="*/ 149904 h 306519"/>
                <a:gd name="csX446" fmla="*/ 66003 w 310435"/>
                <a:gd name="csY446" fmla="*/ 147666 h 306519"/>
                <a:gd name="csX447" fmla="*/ 66003 w 310435"/>
                <a:gd name="csY447" fmla="*/ 145988 h 306519"/>
                <a:gd name="csX448" fmla="*/ 64324 w 310435"/>
                <a:gd name="csY448" fmla="*/ 145988 h 306519"/>
                <a:gd name="csX449" fmla="*/ 62646 w 310435"/>
                <a:gd name="csY449" fmla="*/ 145988 h 306519"/>
                <a:gd name="csX450" fmla="*/ 62646 w 310435"/>
                <a:gd name="csY450" fmla="*/ 144310 h 306519"/>
                <a:gd name="csX451" fmla="*/ 64324 w 310435"/>
                <a:gd name="csY451" fmla="*/ 144310 h 306519"/>
                <a:gd name="csX452" fmla="*/ 64324 w 310435"/>
                <a:gd name="csY452" fmla="*/ 142632 h 306519"/>
                <a:gd name="csX453" fmla="*/ 62646 w 310435"/>
                <a:gd name="csY453" fmla="*/ 142632 h 306519"/>
                <a:gd name="csX454" fmla="*/ 62646 w 310435"/>
                <a:gd name="csY454" fmla="*/ 140954 h 306519"/>
                <a:gd name="csX455" fmla="*/ 62646 w 310435"/>
                <a:gd name="csY455" fmla="*/ 140954 h 306519"/>
                <a:gd name="csX456" fmla="*/ 60409 w 310435"/>
                <a:gd name="csY456" fmla="*/ 140954 h 306519"/>
                <a:gd name="csX457" fmla="*/ 58731 w 310435"/>
                <a:gd name="csY457" fmla="*/ 140954 h 306519"/>
                <a:gd name="csX458" fmla="*/ 57053 w 310435"/>
                <a:gd name="csY458" fmla="*/ 140954 h 306519"/>
                <a:gd name="csX459" fmla="*/ 55375 w 310435"/>
                <a:gd name="csY459" fmla="*/ 140954 h 306519"/>
                <a:gd name="csX460" fmla="*/ 53697 w 310435"/>
                <a:gd name="csY460" fmla="*/ 140954 h 306519"/>
                <a:gd name="csX461" fmla="*/ 53697 w 310435"/>
                <a:gd name="csY461" fmla="*/ 138717 h 306519"/>
                <a:gd name="csX462" fmla="*/ 55375 w 310435"/>
                <a:gd name="csY462" fmla="*/ 138717 h 306519"/>
                <a:gd name="csX463" fmla="*/ 55375 w 310435"/>
                <a:gd name="csY463" fmla="*/ 137039 h 306519"/>
                <a:gd name="csX464" fmla="*/ 53697 w 310435"/>
                <a:gd name="csY464" fmla="*/ 137039 h 306519"/>
                <a:gd name="csX465" fmla="*/ 53697 w 310435"/>
                <a:gd name="csY465" fmla="*/ 135361 h 306519"/>
                <a:gd name="csX466" fmla="*/ 55375 w 310435"/>
                <a:gd name="csY466" fmla="*/ 135361 h 306519"/>
                <a:gd name="csX467" fmla="*/ 57053 w 310435"/>
                <a:gd name="csY467" fmla="*/ 135361 h 306519"/>
                <a:gd name="csX468" fmla="*/ 57053 w 310435"/>
                <a:gd name="csY468" fmla="*/ 133683 h 306519"/>
                <a:gd name="csX469" fmla="*/ 57053 w 310435"/>
                <a:gd name="csY469" fmla="*/ 133683 h 306519"/>
                <a:gd name="csX470" fmla="*/ 57053 w 310435"/>
                <a:gd name="csY470" fmla="*/ 132005 h 306519"/>
                <a:gd name="csX471" fmla="*/ 57053 w 310435"/>
                <a:gd name="csY471" fmla="*/ 132005 h 306519"/>
                <a:gd name="csX472" fmla="*/ 55375 w 310435"/>
                <a:gd name="csY472" fmla="*/ 132005 h 306519"/>
                <a:gd name="csX473" fmla="*/ 53697 w 310435"/>
                <a:gd name="csY473" fmla="*/ 132005 h 306519"/>
                <a:gd name="csX474" fmla="*/ 51460 w 310435"/>
                <a:gd name="csY474" fmla="*/ 132005 h 306519"/>
                <a:gd name="csX475" fmla="*/ 49782 w 310435"/>
                <a:gd name="csY475" fmla="*/ 132005 h 306519"/>
                <a:gd name="csX476" fmla="*/ 48104 w 310435"/>
                <a:gd name="csY476" fmla="*/ 132005 h 306519"/>
                <a:gd name="csX477" fmla="*/ 48104 w 310435"/>
                <a:gd name="csY477" fmla="*/ 133683 h 306519"/>
                <a:gd name="csX478" fmla="*/ 46426 w 310435"/>
                <a:gd name="csY478" fmla="*/ 133683 h 306519"/>
                <a:gd name="csX479" fmla="*/ 46426 w 310435"/>
                <a:gd name="csY479" fmla="*/ 132005 h 306519"/>
                <a:gd name="csX480" fmla="*/ 44747 w 310435"/>
                <a:gd name="csY480" fmla="*/ 129767 h 306519"/>
                <a:gd name="csX481" fmla="*/ 42510 w 310435"/>
                <a:gd name="csY481" fmla="*/ 129767 h 306519"/>
                <a:gd name="csX482" fmla="*/ 40832 w 310435"/>
                <a:gd name="csY482" fmla="*/ 129767 h 306519"/>
                <a:gd name="csX483" fmla="*/ 40832 w 310435"/>
                <a:gd name="csY483" fmla="*/ 132005 h 306519"/>
                <a:gd name="csX484" fmla="*/ 39154 w 310435"/>
                <a:gd name="csY484" fmla="*/ 132005 h 306519"/>
                <a:gd name="csX485" fmla="*/ 39154 w 310435"/>
                <a:gd name="csY485" fmla="*/ 129767 h 306519"/>
                <a:gd name="csX486" fmla="*/ 39154 w 310435"/>
                <a:gd name="csY486" fmla="*/ 128089 h 306519"/>
                <a:gd name="csX487" fmla="*/ 39154 w 310435"/>
                <a:gd name="csY487" fmla="*/ 126411 h 306519"/>
                <a:gd name="csX488" fmla="*/ 37476 w 310435"/>
                <a:gd name="csY488" fmla="*/ 126411 h 306519"/>
                <a:gd name="csX489" fmla="*/ 35798 w 310435"/>
                <a:gd name="csY489" fmla="*/ 124733 h 306519"/>
                <a:gd name="csX490" fmla="*/ 34120 w 310435"/>
                <a:gd name="csY490" fmla="*/ 124733 h 306519"/>
                <a:gd name="csX491" fmla="*/ 31883 w 310435"/>
                <a:gd name="csY491" fmla="*/ 124733 h 306519"/>
                <a:gd name="csX492" fmla="*/ 30205 w 310435"/>
                <a:gd name="csY492" fmla="*/ 124733 h 306519"/>
                <a:gd name="csX493" fmla="*/ 30205 w 310435"/>
                <a:gd name="csY493" fmla="*/ 123055 h 306519"/>
                <a:gd name="csX494" fmla="*/ 28527 w 310435"/>
                <a:gd name="csY494" fmla="*/ 123055 h 306519"/>
                <a:gd name="csX495" fmla="*/ 26849 w 310435"/>
                <a:gd name="csY495" fmla="*/ 123055 h 306519"/>
                <a:gd name="csX496" fmla="*/ 26849 w 310435"/>
                <a:gd name="csY496" fmla="*/ 121377 h 306519"/>
                <a:gd name="csX497" fmla="*/ 25170 w 310435"/>
                <a:gd name="csY497" fmla="*/ 121377 h 306519"/>
                <a:gd name="csX498" fmla="*/ 25170 w 310435"/>
                <a:gd name="csY498" fmla="*/ 123055 h 306519"/>
                <a:gd name="csX499" fmla="*/ 22933 w 310435"/>
                <a:gd name="csY499" fmla="*/ 123055 h 306519"/>
                <a:gd name="csX500" fmla="*/ 22933 w 310435"/>
                <a:gd name="csY500" fmla="*/ 121377 h 306519"/>
                <a:gd name="csX501" fmla="*/ 21255 w 310435"/>
                <a:gd name="csY501" fmla="*/ 119140 h 306519"/>
                <a:gd name="csX502" fmla="*/ 21255 w 310435"/>
                <a:gd name="csY502" fmla="*/ 117462 h 306519"/>
                <a:gd name="csX503" fmla="*/ 19577 w 310435"/>
                <a:gd name="csY503" fmla="*/ 117462 h 306519"/>
                <a:gd name="csX504" fmla="*/ 19577 w 310435"/>
                <a:gd name="csY504" fmla="*/ 119140 h 306519"/>
                <a:gd name="csX505" fmla="*/ 17899 w 310435"/>
                <a:gd name="csY505" fmla="*/ 119140 h 306519"/>
                <a:gd name="csX506" fmla="*/ 16221 w 310435"/>
                <a:gd name="csY506" fmla="*/ 119140 h 306519"/>
                <a:gd name="csX507" fmla="*/ 16221 w 310435"/>
                <a:gd name="csY507" fmla="*/ 119140 h 306519"/>
                <a:gd name="csX508" fmla="*/ 16221 w 310435"/>
                <a:gd name="csY508" fmla="*/ 121377 h 306519"/>
                <a:gd name="csX509" fmla="*/ 13984 w 310435"/>
                <a:gd name="csY509" fmla="*/ 121377 h 306519"/>
                <a:gd name="csX510" fmla="*/ 12306 w 310435"/>
                <a:gd name="csY510" fmla="*/ 121377 h 306519"/>
                <a:gd name="csX511" fmla="*/ 12306 w 310435"/>
                <a:gd name="csY511" fmla="*/ 121377 h 306519"/>
                <a:gd name="csX512" fmla="*/ 10628 w 310435"/>
                <a:gd name="csY512" fmla="*/ 121377 h 306519"/>
                <a:gd name="csX513" fmla="*/ 10628 w 310435"/>
                <a:gd name="csY513" fmla="*/ 121377 h 306519"/>
                <a:gd name="csX514" fmla="*/ 10628 w 310435"/>
                <a:gd name="csY514" fmla="*/ 119140 h 306519"/>
                <a:gd name="csX515" fmla="*/ 10628 w 310435"/>
                <a:gd name="csY515" fmla="*/ 117462 h 306519"/>
                <a:gd name="csX516" fmla="*/ 8950 w 310435"/>
                <a:gd name="csY516" fmla="*/ 117462 h 306519"/>
                <a:gd name="csX517" fmla="*/ 8950 w 310435"/>
                <a:gd name="csY517" fmla="*/ 115784 h 306519"/>
                <a:gd name="csX518" fmla="*/ 7272 w 310435"/>
                <a:gd name="csY518" fmla="*/ 115784 h 306519"/>
                <a:gd name="csX519" fmla="*/ 7272 w 310435"/>
                <a:gd name="csY519" fmla="*/ 114106 h 306519"/>
                <a:gd name="csX520" fmla="*/ 5593 w 310435"/>
                <a:gd name="csY520" fmla="*/ 114106 h 306519"/>
                <a:gd name="csX521" fmla="*/ 3356 w 310435"/>
                <a:gd name="csY521" fmla="*/ 114106 h 306519"/>
                <a:gd name="csX522" fmla="*/ 3356 w 310435"/>
                <a:gd name="csY522" fmla="*/ 112428 h 306519"/>
                <a:gd name="csX523" fmla="*/ 5593 w 310435"/>
                <a:gd name="csY523" fmla="*/ 112428 h 306519"/>
                <a:gd name="csX524" fmla="*/ 7272 w 310435"/>
                <a:gd name="csY524" fmla="*/ 110190 h 306519"/>
                <a:gd name="csX525" fmla="*/ 8950 w 310435"/>
                <a:gd name="csY525" fmla="*/ 110190 h 306519"/>
                <a:gd name="csX526" fmla="*/ 10628 w 310435"/>
                <a:gd name="csY526" fmla="*/ 110190 h 306519"/>
                <a:gd name="csX527" fmla="*/ 12306 w 310435"/>
                <a:gd name="csY527" fmla="*/ 110190 h 306519"/>
                <a:gd name="csX528" fmla="*/ 12306 w 310435"/>
                <a:gd name="csY528" fmla="*/ 108512 h 306519"/>
                <a:gd name="csX529" fmla="*/ 12306 w 310435"/>
                <a:gd name="csY529" fmla="*/ 106834 h 306519"/>
                <a:gd name="csX530" fmla="*/ 10628 w 310435"/>
                <a:gd name="csY530" fmla="*/ 106834 h 306519"/>
                <a:gd name="csX531" fmla="*/ 8950 w 310435"/>
                <a:gd name="csY531" fmla="*/ 106834 h 306519"/>
                <a:gd name="csX532" fmla="*/ 7272 w 310435"/>
                <a:gd name="csY532" fmla="*/ 108512 h 306519"/>
                <a:gd name="csX533" fmla="*/ 5593 w 310435"/>
                <a:gd name="csY533" fmla="*/ 108512 h 306519"/>
                <a:gd name="csX534" fmla="*/ 5593 w 310435"/>
                <a:gd name="csY534" fmla="*/ 106834 h 306519"/>
                <a:gd name="csX535" fmla="*/ 5593 w 310435"/>
                <a:gd name="csY535" fmla="*/ 105156 h 306519"/>
                <a:gd name="csX536" fmla="*/ 7272 w 310435"/>
                <a:gd name="csY536" fmla="*/ 103478 h 306519"/>
                <a:gd name="csX537" fmla="*/ 7272 w 310435"/>
                <a:gd name="csY537" fmla="*/ 105156 h 306519"/>
                <a:gd name="csX538" fmla="*/ 8950 w 310435"/>
                <a:gd name="csY538" fmla="*/ 105156 h 306519"/>
                <a:gd name="csX539" fmla="*/ 8950 w 310435"/>
                <a:gd name="csY539" fmla="*/ 105156 h 306519"/>
                <a:gd name="csX540" fmla="*/ 10628 w 310435"/>
                <a:gd name="csY540" fmla="*/ 105156 h 306519"/>
                <a:gd name="csX541" fmla="*/ 12306 w 310435"/>
                <a:gd name="csY541" fmla="*/ 103478 h 306519"/>
                <a:gd name="csX542" fmla="*/ 10628 w 310435"/>
                <a:gd name="csY542" fmla="*/ 103478 h 306519"/>
                <a:gd name="csX543" fmla="*/ 10628 w 310435"/>
                <a:gd name="csY543" fmla="*/ 101241 h 306519"/>
                <a:gd name="csX544" fmla="*/ 8950 w 310435"/>
                <a:gd name="csY544" fmla="*/ 101241 h 306519"/>
                <a:gd name="csX545" fmla="*/ 8950 w 310435"/>
                <a:gd name="csY545" fmla="*/ 101241 h 306519"/>
                <a:gd name="csX546" fmla="*/ 7272 w 310435"/>
                <a:gd name="csY546" fmla="*/ 101241 h 306519"/>
                <a:gd name="csX547" fmla="*/ 5593 w 310435"/>
                <a:gd name="csY547" fmla="*/ 101241 h 306519"/>
                <a:gd name="csX548" fmla="*/ 3356 w 310435"/>
                <a:gd name="csY548" fmla="*/ 101241 h 306519"/>
                <a:gd name="csX549" fmla="*/ 1678 w 310435"/>
                <a:gd name="csY549" fmla="*/ 101241 h 306519"/>
                <a:gd name="csX550" fmla="*/ 0 w 310435"/>
                <a:gd name="csY550" fmla="*/ 101241 h 306519"/>
                <a:gd name="csX551" fmla="*/ 0 w 310435"/>
                <a:gd name="csY551" fmla="*/ 99563 h 306519"/>
                <a:gd name="csX552" fmla="*/ 0 w 310435"/>
                <a:gd name="csY552" fmla="*/ 97885 h 306519"/>
                <a:gd name="csX553" fmla="*/ 0 w 310435"/>
                <a:gd name="csY553" fmla="*/ 96207 h 306519"/>
                <a:gd name="csX554" fmla="*/ 0 w 310435"/>
                <a:gd name="csY554" fmla="*/ 94529 h 306519"/>
                <a:gd name="csX555" fmla="*/ 1678 w 310435"/>
                <a:gd name="csY555" fmla="*/ 94529 h 306519"/>
                <a:gd name="csX556" fmla="*/ 3356 w 310435"/>
                <a:gd name="csY556" fmla="*/ 94529 h 306519"/>
                <a:gd name="csX557" fmla="*/ 5593 w 310435"/>
                <a:gd name="csY557" fmla="*/ 94529 h 306519"/>
                <a:gd name="csX558" fmla="*/ 5593 w 310435"/>
                <a:gd name="csY558" fmla="*/ 92851 h 306519"/>
                <a:gd name="csX559" fmla="*/ 7272 w 310435"/>
                <a:gd name="csY559" fmla="*/ 92851 h 306519"/>
                <a:gd name="csX560" fmla="*/ 8950 w 310435"/>
                <a:gd name="csY560" fmla="*/ 92851 h 306519"/>
                <a:gd name="csX561" fmla="*/ 8950 w 310435"/>
                <a:gd name="csY561" fmla="*/ 90613 h 306519"/>
                <a:gd name="csX562" fmla="*/ 10628 w 310435"/>
                <a:gd name="csY562" fmla="*/ 90613 h 306519"/>
                <a:gd name="csX563" fmla="*/ 12306 w 310435"/>
                <a:gd name="csY563" fmla="*/ 90613 h 306519"/>
                <a:gd name="csX564" fmla="*/ 13984 w 310435"/>
                <a:gd name="csY564" fmla="*/ 90613 h 306519"/>
                <a:gd name="csX565" fmla="*/ 13984 w 310435"/>
                <a:gd name="csY565" fmla="*/ 88935 h 306519"/>
                <a:gd name="csX566" fmla="*/ 16221 w 310435"/>
                <a:gd name="csY566" fmla="*/ 88935 h 306519"/>
                <a:gd name="csX567" fmla="*/ 17899 w 310435"/>
                <a:gd name="csY567" fmla="*/ 88935 h 306519"/>
                <a:gd name="csX568" fmla="*/ 19577 w 310435"/>
                <a:gd name="csY568" fmla="*/ 88935 h 306519"/>
                <a:gd name="csX569" fmla="*/ 21255 w 310435"/>
                <a:gd name="csY569" fmla="*/ 88935 h 306519"/>
                <a:gd name="csX570" fmla="*/ 21255 w 310435"/>
                <a:gd name="csY570" fmla="*/ 90613 h 306519"/>
                <a:gd name="csX571" fmla="*/ 21255 w 310435"/>
                <a:gd name="csY571" fmla="*/ 92851 h 306519"/>
                <a:gd name="csX572" fmla="*/ 22933 w 310435"/>
                <a:gd name="csY572" fmla="*/ 92851 h 306519"/>
                <a:gd name="csX573" fmla="*/ 22933 w 310435"/>
                <a:gd name="csY573" fmla="*/ 90613 h 306519"/>
                <a:gd name="csX574" fmla="*/ 22933 w 310435"/>
                <a:gd name="csY574" fmla="*/ 88935 h 306519"/>
                <a:gd name="csX575" fmla="*/ 25170 w 310435"/>
                <a:gd name="csY575" fmla="*/ 88935 h 306519"/>
                <a:gd name="csX576" fmla="*/ 26849 w 310435"/>
                <a:gd name="csY576" fmla="*/ 88935 h 306519"/>
                <a:gd name="csX577" fmla="*/ 28527 w 310435"/>
                <a:gd name="csY577" fmla="*/ 88935 h 306519"/>
                <a:gd name="csX578" fmla="*/ 30205 w 310435"/>
                <a:gd name="csY578" fmla="*/ 88935 h 306519"/>
                <a:gd name="csX579" fmla="*/ 30205 w 310435"/>
                <a:gd name="csY579" fmla="*/ 87258 h 306519"/>
                <a:gd name="csX580" fmla="*/ 28527 w 310435"/>
                <a:gd name="csY580" fmla="*/ 87258 h 306519"/>
                <a:gd name="csX581" fmla="*/ 28527 w 310435"/>
                <a:gd name="csY581" fmla="*/ 85579 h 306519"/>
                <a:gd name="csX582" fmla="*/ 30205 w 310435"/>
                <a:gd name="csY582" fmla="*/ 85579 h 306519"/>
                <a:gd name="csX583" fmla="*/ 31883 w 310435"/>
                <a:gd name="csY583" fmla="*/ 85579 h 306519"/>
                <a:gd name="csX584" fmla="*/ 34120 w 310435"/>
                <a:gd name="csY584" fmla="*/ 85579 h 306519"/>
                <a:gd name="csX585" fmla="*/ 35798 w 310435"/>
                <a:gd name="csY585" fmla="*/ 85579 h 306519"/>
                <a:gd name="csX586" fmla="*/ 37476 w 310435"/>
                <a:gd name="csY586" fmla="*/ 85579 h 306519"/>
                <a:gd name="csX587" fmla="*/ 37476 w 310435"/>
                <a:gd name="csY587" fmla="*/ 83901 h 306519"/>
                <a:gd name="csX588" fmla="*/ 39154 w 310435"/>
                <a:gd name="csY588" fmla="*/ 83901 h 306519"/>
                <a:gd name="csX589" fmla="*/ 39154 w 310435"/>
                <a:gd name="csY589" fmla="*/ 83901 h 306519"/>
                <a:gd name="csX590" fmla="*/ 40832 w 310435"/>
                <a:gd name="csY590" fmla="*/ 83901 h 306519"/>
                <a:gd name="csX591" fmla="*/ 40832 w 310435"/>
                <a:gd name="csY591" fmla="*/ 85579 h 306519"/>
                <a:gd name="csX592" fmla="*/ 42510 w 310435"/>
                <a:gd name="csY592" fmla="*/ 87258 h 306519"/>
                <a:gd name="csX593" fmla="*/ 44747 w 310435"/>
                <a:gd name="csY593" fmla="*/ 87258 h 306519"/>
                <a:gd name="csX594" fmla="*/ 44747 w 310435"/>
                <a:gd name="csY594" fmla="*/ 88935 h 306519"/>
                <a:gd name="csX595" fmla="*/ 46426 w 310435"/>
                <a:gd name="csY595" fmla="*/ 88935 h 306519"/>
                <a:gd name="csX596" fmla="*/ 46426 w 310435"/>
                <a:gd name="csY596" fmla="*/ 90613 h 306519"/>
                <a:gd name="csX597" fmla="*/ 48104 w 310435"/>
                <a:gd name="csY597" fmla="*/ 90613 h 306519"/>
                <a:gd name="csX598" fmla="*/ 48104 w 310435"/>
                <a:gd name="csY598" fmla="*/ 92851 h 306519"/>
                <a:gd name="csX599" fmla="*/ 48104 w 310435"/>
                <a:gd name="csY599" fmla="*/ 94529 h 306519"/>
                <a:gd name="csX600" fmla="*/ 49782 w 310435"/>
                <a:gd name="csY600" fmla="*/ 94529 h 306519"/>
                <a:gd name="csX601" fmla="*/ 49782 w 310435"/>
                <a:gd name="csY601" fmla="*/ 96207 h 306519"/>
                <a:gd name="csX602" fmla="*/ 51460 w 310435"/>
                <a:gd name="csY602" fmla="*/ 96207 h 306519"/>
                <a:gd name="csX603" fmla="*/ 51460 w 310435"/>
                <a:gd name="csY603" fmla="*/ 94529 h 306519"/>
                <a:gd name="csX604" fmla="*/ 53697 w 310435"/>
                <a:gd name="csY604" fmla="*/ 94529 h 306519"/>
                <a:gd name="csX605" fmla="*/ 53697 w 310435"/>
                <a:gd name="csY605" fmla="*/ 92851 h 306519"/>
                <a:gd name="csX606" fmla="*/ 55375 w 310435"/>
                <a:gd name="csY606" fmla="*/ 92851 h 306519"/>
                <a:gd name="csX607" fmla="*/ 55375 w 310435"/>
                <a:gd name="csY607" fmla="*/ 90613 h 306519"/>
                <a:gd name="csX608" fmla="*/ 57053 w 310435"/>
                <a:gd name="csY608" fmla="*/ 90613 h 306519"/>
                <a:gd name="csX609" fmla="*/ 58731 w 310435"/>
                <a:gd name="csY609" fmla="*/ 90613 h 306519"/>
                <a:gd name="csX610" fmla="*/ 58731 w 310435"/>
                <a:gd name="csY610" fmla="*/ 92851 h 306519"/>
                <a:gd name="csX611" fmla="*/ 60409 w 310435"/>
                <a:gd name="csY611" fmla="*/ 92851 h 306519"/>
                <a:gd name="csX612" fmla="*/ 60409 w 310435"/>
                <a:gd name="csY612" fmla="*/ 90613 h 306519"/>
                <a:gd name="csX613" fmla="*/ 62646 w 310435"/>
                <a:gd name="csY613" fmla="*/ 90613 h 306519"/>
                <a:gd name="csX614" fmla="*/ 62646 w 310435"/>
                <a:gd name="csY614" fmla="*/ 92851 h 306519"/>
                <a:gd name="csX615" fmla="*/ 64324 w 310435"/>
                <a:gd name="csY615" fmla="*/ 92851 h 306519"/>
                <a:gd name="csX616" fmla="*/ 66003 w 310435"/>
                <a:gd name="csY616" fmla="*/ 92851 h 306519"/>
                <a:gd name="csX617" fmla="*/ 66003 w 310435"/>
                <a:gd name="csY617" fmla="*/ 90613 h 306519"/>
                <a:gd name="csX618" fmla="*/ 67681 w 310435"/>
                <a:gd name="csY618" fmla="*/ 90613 h 306519"/>
                <a:gd name="csX619" fmla="*/ 67681 w 310435"/>
                <a:gd name="csY619" fmla="*/ 88935 h 306519"/>
                <a:gd name="csX620" fmla="*/ 69359 w 310435"/>
                <a:gd name="csY620" fmla="*/ 88935 h 306519"/>
                <a:gd name="csX621" fmla="*/ 71037 w 310435"/>
                <a:gd name="csY621" fmla="*/ 88935 h 306519"/>
                <a:gd name="csX622" fmla="*/ 71037 w 310435"/>
                <a:gd name="csY622" fmla="*/ 90613 h 306519"/>
                <a:gd name="csX623" fmla="*/ 69359 w 310435"/>
                <a:gd name="csY623" fmla="*/ 90613 h 306519"/>
                <a:gd name="csX624" fmla="*/ 69359 w 310435"/>
                <a:gd name="csY624" fmla="*/ 92851 h 306519"/>
                <a:gd name="csX625" fmla="*/ 71037 w 310435"/>
                <a:gd name="csY625" fmla="*/ 92851 h 306519"/>
                <a:gd name="csX626" fmla="*/ 73274 w 310435"/>
                <a:gd name="csY626" fmla="*/ 92851 h 306519"/>
                <a:gd name="csX627" fmla="*/ 74952 w 310435"/>
                <a:gd name="csY627" fmla="*/ 92851 h 306519"/>
                <a:gd name="csX628" fmla="*/ 76630 w 310435"/>
                <a:gd name="csY628" fmla="*/ 92851 h 306519"/>
                <a:gd name="csX629" fmla="*/ 78308 w 310435"/>
                <a:gd name="csY629" fmla="*/ 92851 h 306519"/>
                <a:gd name="csX630" fmla="*/ 79986 w 310435"/>
                <a:gd name="csY630" fmla="*/ 90613 h 306519"/>
                <a:gd name="csX631" fmla="*/ 79986 w 310435"/>
                <a:gd name="csY631" fmla="*/ 90613 h 306519"/>
                <a:gd name="csX632" fmla="*/ 79986 w 310435"/>
                <a:gd name="csY632" fmla="*/ 88935 h 306519"/>
                <a:gd name="csX633" fmla="*/ 78308 w 310435"/>
                <a:gd name="csY633" fmla="*/ 88935 h 306519"/>
                <a:gd name="csX634" fmla="*/ 78308 w 310435"/>
                <a:gd name="csY634" fmla="*/ 87258 h 306519"/>
                <a:gd name="csX635" fmla="*/ 76630 w 310435"/>
                <a:gd name="csY635" fmla="*/ 87258 h 306519"/>
                <a:gd name="csX636" fmla="*/ 76630 w 310435"/>
                <a:gd name="csY636" fmla="*/ 85579 h 306519"/>
                <a:gd name="csX637" fmla="*/ 76630 w 310435"/>
                <a:gd name="csY637" fmla="*/ 83901 h 306519"/>
                <a:gd name="csX638" fmla="*/ 76630 w 310435"/>
                <a:gd name="csY638" fmla="*/ 81664 h 306519"/>
                <a:gd name="csX639" fmla="*/ 76630 w 310435"/>
                <a:gd name="csY639" fmla="*/ 79986 h 306519"/>
                <a:gd name="csX640" fmla="*/ 76630 w 310435"/>
                <a:gd name="csY640" fmla="*/ 78308 h 306519"/>
                <a:gd name="csX641" fmla="*/ 76630 w 310435"/>
                <a:gd name="csY641" fmla="*/ 76630 h 306519"/>
                <a:gd name="csX642" fmla="*/ 76630 w 310435"/>
                <a:gd name="csY642" fmla="*/ 74952 h 306519"/>
                <a:gd name="csX643" fmla="*/ 76630 w 310435"/>
                <a:gd name="csY643" fmla="*/ 72715 h 306519"/>
                <a:gd name="csX644" fmla="*/ 76630 w 310435"/>
                <a:gd name="csY644" fmla="*/ 71036 h 306519"/>
                <a:gd name="csX645" fmla="*/ 74952 w 310435"/>
                <a:gd name="csY645" fmla="*/ 69358 h 306519"/>
                <a:gd name="csX646" fmla="*/ 74952 w 310435"/>
                <a:gd name="csY646" fmla="*/ 67681 h 306519"/>
                <a:gd name="csX647" fmla="*/ 73274 w 310435"/>
                <a:gd name="csY647" fmla="*/ 67681 h 306519"/>
                <a:gd name="csX648" fmla="*/ 73274 w 310435"/>
                <a:gd name="csY648" fmla="*/ 66002 h 306519"/>
                <a:gd name="csX649" fmla="*/ 73274 w 310435"/>
                <a:gd name="csY649" fmla="*/ 64324 h 306519"/>
                <a:gd name="csX650" fmla="*/ 71037 w 310435"/>
                <a:gd name="csY650" fmla="*/ 64324 h 306519"/>
                <a:gd name="csX651" fmla="*/ 71037 w 310435"/>
                <a:gd name="csY651" fmla="*/ 62087 h 306519"/>
                <a:gd name="csX652" fmla="*/ 71037 w 310435"/>
                <a:gd name="csY652" fmla="*/ 60409 h 306519"/>
                <a:gd name="csX653" fmla="*/ 71037 w 310435"/>
                <a:gd name="csY653" fmla="*/ 58731 h 306519"/>
                <a:gd name="csX654" fmla="*/ 71037 w 310435"/>
                <a:gd name="csY654" fmla="*/ 58731 h 306519"/>
                <a:gd name="csX655" fmla="*/ 71037 w 310435"/>
                <a:gd name="csY655" fmla="*/ 57053 h 306519"/>
                <a:gd name="csX656" fmla="*/ 71037 w 310435"/>
                <a:gd name="csY656" fmla="*/ 55375 h 306519"/>
                <a:gd name="csX657" fmla="*/ 69359 w 310435"/>
                <a:gd name="csY657" fmla="*/ 55375 h 306519"/>
                <a:gd name="csX658" fmla="*/ 69359 w 310435"/>
                <a:gd name="csY658" fmla="*/ 53138 h 306519"/>
                <a:gd name="csX659" fmla="*/ 67681 w 310435"/>
                <a:gd name="csY659" fmla="*/ 53138 h 306519"/>
                <a:gd name="csX660" fmla="*/ 67681 w 310435"/>
                <a:gd name="csY660" fmla="*/ 51459 h 306519"/>
                <a:gd name="csX661" fmla="*/ 69359 w 310435"/>
                <a:gd name="csY661" fmla="*/ 51459 h 306519"/>
                <a:gd name="csX662" fmla="*/ 71037 w 310435"/>
                <a:gd name="csY662" fmla="*/ 51459 h 306519"/>
                <a:gd name="csX663" fmla="*/ 71037 w 310435"/>
                <a:gd name="csY663" fmla="*/ 53138 h 306519"/>
                <a:gd name="csX664" fmla="*/ 73274 w 310435"/>
                <a:gd name="csY664" fmla="*/ 53138 h 306519"/>
                <a:gd name="csX665" fmla="*/ 74952 w 310435"/>
                <a:gd name="csY665" fmla="*/ 53138 h 306519"/>
                <a:gd name="csX666" fmla="*/ 76630 w 310435"/>
                <a:gd name="csY666" fmla="*/ 53138 h 306519"/>
                <a:gd name="csX667" fmla="*/ 78308 w 310435"/>
                <a:gd name="csY667" fmla="*/ 53138 h 306519"/>
                <a:gd name="csX668" fmla="*/ 79986 w 310435"/>
                <a:gd name="csY668" fmla="*/ 53138 h 306519"/>
                <a:gd name="csX669" fmla="*/ 82223 w 310435"/>
                <a:gd name="csY669" fmla="*/ 53138 h 306519"/>
                <a:gd name="csX670" fmla="*/ 83901 w 310435"/>
                <a:gd name="csY670" fmla="*/ 53138 h 306519"/>
                <a:gd name="csX671" fmla="*/ 85580 w 310435"/>
                <a:gd name="csY671" fmla="*/ 53138 h 306519"/>
                <a:gd name="csX672" fmla="*/ 85580 w 310435"/>
                <a:gd name="csY672" fmla="*/ 55375 h 306519"/>
                <a:gd name="csX673" fmla="*/ 85580 w 310435"/>
                <a:gd name="csY673" fmla="*/ 57053 h 306519"/>
                <a:gd name="csX674" fmla="*/ 83901 w 310435"/>
                <a:gd name="csY674" fmla="*/ 57053 h 306519"/>
                <a:gd name="csX675" fmla="*/ 83901 w 310435"/>
                <a:gd name="csY675" fmla="*/ 58731 h 306519"/>
                <a:gd name="csX676" fmla="*/ 83901 w 310435"/>
                <a:gd name="csY676" fmla="*/ 60409 h 306519"/>
                <a:gd name="csX677" fmla="*/ 83901 w 310435"/>
                <a:gd name="csY677" fmla="*/ 62087 h 306519"/>
                <a:gd name="csX678" fmla="*/ 85580 w 310435"/>
                <a:gd name="csY678" fmla="*/ 62087 h 306519"/>
                <a:gd name="csX679" fmla="*/ 87258 w 310435"/>
                <a:gd name="csY679" fmla="*/ 62087 h 306519"/>
                <a:gd name="csX680" fmla="*/ 87258 w 310435"/>
                <a:gd name="csY680" fmla="*/ 64324 h 306519"/>
                <a:gd name="csX681" fmla="*/ 87258 w 310435"/>
                <a:gd name="csY681" fmla="*/ 64324 h 306519"/>
                <a:gd name="csX682" fmla="*/ 88936 w 310435"/>
                <a:gd name="csY682" fmla="*/ 64324 h 306519"/>
                <a:gd name="csX683" fmla="*/ 91173 w 310435"/>
                <a:gd name="csY683" fmla="*/ 64324 h 306519"/>
                <a:gd name="csX684" fmla="*/ 92851 w 310435"/>
                <a:gd name="csY684" fmla="*/ 64324 h 306519"/>
                <a:gd name="csX685" fmla="*/ 94529 w 310435"/>
                <a:gd name="csY685" fmla="*/ 64324 h 306519"/>
                <a:gd name="csX686" fmla="*/ 94529 w 310435"/>
                <a:gd name="csY686" fmla="*/ 66002 h 306519"/>
                <a:gd name="csX687" fmla="*/ 96207 w 310435"/>
                <a:gd name="csY687" fmla="*/ 66002 h 306519"/>
                <a:gd name="csX688" fmla="*/ 97885 w 310435"/>
                <a:gd name="csY688" fmla="*/ 66002 h 306519"/>
                <a:gd name="csX689" fmla="*/ 99563 w 310435"/>
                <a:gd name="csY689" fmla="*/ 66002 h 306519"/>
                <a:gd name="csX690" fmla="*/ 101800 w 310435"/>
                <a:gd name="csY690" fmla="*/ 66002 h 306519"/>
                <a:gd name="csX691" fmla="*/ 103478 w 310435"/>
                <a:gd name="csY691" fmla="*/ 66002 h 306519"/>
                <a:gd name="csX692" fmla="*/ 105157 w 310435"/>
                <a:gd name="csY692" fmla="*/ 66002 h 306519"/>
                <a:gd name="csX693" fmla="*/ 105157 w 310435"/>
                <a:gd name="csY693" fmla="*/ 67681 h 306519"/>
                <a:gd name="csX694" fmla="*/ 106835 w 310435"/>
                <a:gd name="csY694" fmla="*/ 67681 h 306519"/>
                <a:gd name="csX695" fmla="*/ 108513 w 310435"/>
                <a:gd name="csY695" fmla="*/ 67681 h 306519"/>
                <a:gd name="csX696" fmla="*/ 110750 w 310435"/>
                <a:gd name="csY696" fmla="*/ 67681 h 306519"/>
                <a:gd name="csX697" fmla="*/ 112428 w 310435"/>
                <a:gd name="csY697" fmla="*/ 67681 h 306519"/>
                <a:gd name="csX698" fmla="*/ 114106 w 310435"/>
                <a:gd name="csY698" fmla="*/ 67681 h 306519"/>
                <a:gd name="csX699" fmla="*/ 115784 w 310435"/>
                <a:gd name="csY699" fmla="*/ 67681 h 306519"/>
                <a:gd name="csX700" fmla="*/ 115784 w 310435"/>
                <a:gd name="csY700" fmla="*/ 66002 h 306519"/>
                <a:gd name="csX701" fmla="*/ 115784 w 310435"/>
                <a:gd name="csY701" fmla="*/ 64324 h 306519"/>
                <a:gd name="csX702" fmla="*/ 117462 w 310435"/>
                <a:gd name="csY702" fmla="*/ 64324 h 306519"/>
                <a:gd name="csX703" fmla="*/ 119699 w 310435"/>
                <a:gd name="csY703" fmla="*/ 64324 h 306519"/>
                <a:gd name="csX704" fmla="*/ 119699 w 310435"/>
                <a:gd name="csY704" fmla="*/ 62087 h 306519"/>
                <a:gd name="csX705" fmla="*/ 117462 w 310435"/>
                <a:gd name="csY705" fmla="*/ 62087 h 306519"/>
                <a:gd name="csX706" fmla="*/ 117462 w 310435"/>
                <a:gd name="csY706" fmla="*/ 60409 h 306519"/>
                <a:gd name="csX707" fmla="*/ 115784 w 310435"/>
                <a:gd name="csY707" fmla="*/ 60409 h 306519"/>
                <a:gd name="csX708" fmla="*/ 115784 w 310435"/>
                <a:gd name="csY708" fmla="*/ 58731 h 306519"/>
                <a:gd name="csX709" fmla="*/ 117462 w 310435"/>
                <a:gd name="csY709" fmla="*/ 58731 h 306519"/>
                <a:gd name="csX710" fmla="*/ 117462 w 310435"/>
                <a:gd name="csY710" fmla="*/ 57053 h 306519"/>
                <a:gd name="csX711" fmla="*/ 117462 w 310435"/>
                <a:gd name="csY711" fmla="*/ 55375 h 306519"/>
                <a:gd name="csX712" fmla="*/ 117462 w 310435"/>
                <a:gd name="csY712" fmla="*/ 53138 h 306519"/>
                <a:gd name="csX713" fmla="*/ 119699 w 310435"/>
                <a:gd name="csY713" fmla="*/ 53138 h 306519"/>
                <a:gd name="csX714" fmla="*/ 119699 w 310435"/>
                <a:gd name="csY714" fmla="*/ 51459 h 306519"/>
                <a:gd name="csX715" fmla="*/ 121377 w 310435"/>
                <a:gd name="csY715" fmla="*/ 51459 h 306519"/>
                <a:gd name="csX716" fmla="*/ 123055 w 310435"/>
                <a:gd name="csY716" fmla="*/ 51459 h 306519"/>
                <a:gd name="csX717" fmla="*/ 123055 w 310435"/>
                <a:gd name="csY717" fmla="*/ 49781 h 306519"/>
                <a:gd name="csX718" fmla="*/ 124734 w 310435"/>
                <a:gd name="csY718" fmla="*/ 49781 h 306519"/>
                <a:gd name="csX719" fmla="*/ 126412 w 310435"/>
                <a:gd name="csY719" fmla="*/ 49781 h 306519"/>
                <a:gd name="csX720" fmla="*/ 126412 w 310435"/>
                <a:gd name="csY720" fmla="*/ 48104 h 306519"/>
                <a:gd name="csX721" fmla="*/ 128090 w 310435"/>
                <a:gd name="csY721" fmla="*/ 48104 h 306519"/>
                <a:gd name="csX722" fmla="*/ 128090 w 310435"/>
                <a:gd name="csY722" fmla="*/ 46425 h 306519"/>
                <a:gd name="csX723" fmla="*/ 130327 w 310435"/>
                <a:gd name="csY723" fmla="*/ 46425 h 306519"/>
                <a:gd name="csX724" fmla="*/ 132005 w 310435"/>
                <a:gd name="csY724" fmla="*/ 46425 h 306519"/>
                <a:gd name="csX725" fmla="*/ 133683 w 310435"/>
                <a:gd name="csY725" fmla="*/ 46425 h 306519"/>
                <a:gd name="csX726" fmla="*/ 135361 w 310435"/>
                <a:gd name="csY726" fmla="*/ 46425 h 306519"/>
                <a:gd name="csX727" fmla="*/ 137039 w 310435"/>
                <a:gd name="csY727" fmla="*/ 46425 h 306519"/>
                <a:gd name="csX728" fmla="*/ 137039 w 310435"/>
                <a:gd name="csY728" fmla="*/ 44188 h 306519"/>
                <a:gd name="csX729" fmla="*/ 139276 w 310435"/>
                <a:gd name="csY729" fmla="*/ 44188 h 306519"/>
                <a:gd name="csX730" fmla="*/ 140954 w 310435"/>
                <a:gd name="csY730" fmla="*/ 44188 h 306519"/>
                <a:gd name="csX731" fmla="*/ 142632 w 310435"/>
                <a:gd name="csY731" fmla="*/ 44188 h 306519"/>
                <a:gd name="csX732" fmla="*/ 142632 w 310435"/>
                <a:gd name="csY732" fmla="*/ 42510 h 306519"/>
                <a:gd name="csX733" fmla="*/ 144311 w 310435"/>
                <a:gd name="csY733" fmla="*/ 42510 h 306519"/>
                <a:gd name="csX734" fmla="*/ 144311 w 310435"/>
                <a:gd name="csY734" fmla="*/ 40832 h 306519"/>
                <a:gd name="csX735" fmla="*/ 145989 w 310435"/>
                <a:gd name="csY735" fmla="*/ 40832 h 306519"/>
                <a:gd name="csX736" fmla="*/ 145989 w 310435"/>
                <a:gd name="csY736" fmla="*/ 39154 h 306519"/>
                <a:gd name="csX737" fmla="*/ 148226 w 310435"/>
                <a:gd name="csY737" fmla="*/ 39154 h 306519"/>
                <a:gd name="csX738" fmla="*/ 149904 w 310435"/>
                <a:gd name="csY738" fmla="*/ 39154 h 306519"/>
                <a:gd name="csX739" fmla="*/ 149904 w 310435"/>
                <a:gd name="csY739" fmla="*/ 37476 h 306519"/>
                <a:gd name="csX740" fmla="*/ 149904 w 310435"/>
                <a:gd name="csY740" fmla="*/ 35798 h 306519"/>
                <a:gd name="csX741" fmla="*/ 151582 w 310435"/>
                <a:gd name="csY741" fmla="*/ 35798 h 306519"/>
                <a:gd name="csX742" fmla="*/ 151582 w 310435"/>
                <a:gd name="csY742" fmla="*/ 33561 h 306519"/>
                <a:gd name="csX743" fmla="*/ 153260 w 310435"/>
                <a:gd name="csY743" fmla="*/ 33561 h 306519"/>
                <a:gd name="csX744" fmla="*/ 153260 w 310435"/>
                <a:gd name="csY744" fmla="*/ 31882 h 306519"/>
                <a:gd name="csX745" fmla="*/ 151582 w 310435"/>
                <a:gd name="csY745" fmla="*/ 31882 h 306519"/>
                <a:gd name="csX746" fmla="*/ 151582 w 310435"/>
                <a:gd name="csY746" fmla="*/ 30204 h 306519"/>
                <a:gd name="csX747" fmla="*/ 151582 w 310435"/>
                <a:gd name="csY747" fmla="*/ 28527 h 306519"/>
                <a:gd name="csX748" fmla="*/ 153260 w 310435"/>
                <a:gd name="csY748" fmla="*/ 28527 h 306519"/>
                <a:gd name="csX749" fmla="*/ 153260 w 310435"/>
                <a:gd name="csY749" fmla="*/ 26848 h 306519"/>
                <a:gd name="csX750" fmla="*/ 153260 w 310435"/>
                <a:gd name="csY750" fmla="*/ 26848 h 306519"/>
                <a:gd name="csX751" fmla="*/ 153260 w 310435"/>
                <a:gd name="csY751" fmla="*/ 24611 h 306519"/>
                <a:gd name="csX752" fmla="*/ 153260 w 310435"/>
                <a:gd name="csY752" fmla="*/ 22933 h 306519"/>
                <a:gd name="csX753" fmla="*/ 153260 w 310435"/>
                <a:gd name="csY753" fmla="*/ 21255 h 306519"/>
                <a:gd name="csX754" fmla="*/ 153260 w 310435"/>
                <a:gd name="csY754" fmla="*/ 19577 h 306519"/>
                <a:gd name="csX755" fmla="*/ 153260 w 310435"/>
                <a:gd name="csY755" fmla="*/ 17899 h 306519"/>
                <a:gd name="csX756" fmla="*/ 153260 w 310435"/>
                <a:gd name="csY756" fmla="*/ 15662 h 306519"/>
                <a:gd name="csX757" fmla="*/ 153260 w 310435"/>
                <a:gd name="csY757" fmla="*/ 15662 h 306519"/>
                <a:gd name="csX758" fmla="*/ 153260 w 310435"/>
                <a:gd name="csY758" fmla="*/ 13984 h 306519"/>
                <a:gd name="csX759" fmla="*/ 153260 w 310435"/>
                <a:gd name="csY759" fmla="*/ 12305 h 306519"/>
                <a:gd name="csX760" fmla="*/ 153260 w 310435"/>
                <a:gd name="csY760" fmla="*/ 10627 h 306519"/>
                <a:gd name="csX761" fmla="*/ 153260 w 310435"/>
                <a:gd name="csY761" fmla="*/ 8950 h 306519"/>
                <a:gd name="csX762" fmla="*/ 154938 w 310435"/>
                <a:gd name="csY762" fmla="*/ 8950 h 306519"/>
                <a:gd name="csX763" fmla="*/ 154938 w 310435"/>
                <a:gd name="csY763" fmla="*/ 7271 h 306519"/>
                <a:gd name="csX764" fmla="*/ 154938 w 310435"/>
                <a:gd name="csY764" fmla="*/ 5034 h 306519"/>
                <a:gd name="csX765" fmla="*/ 156616 w 310435"/>
                <a:gd name="csY765" fmla="*/ 5034 h 306519"/>
                <a:gd name="csX766" fmla="*/ 158853 w 310435"/>
                <a:gd name="csY766" fmla="*/ 5034 h 306519"/>
                <a:gd name="csX767" fmla="*/ 160531 w 310435"/>
                <a:gd name="csY767" fmla="*/ 5034 h 306519"/>
                <a:gd name="csX768" fmla="*/ 160531 w 310435"/>
                <a:gd name="csY768" fmla="*/ 3356 h 306519"/>
                <a:gd name="csX769" fmla="*/ 162209 w 310435"/>
                <a:gd name="csY769" fmla="*/ 3356 h 306519"/>
                <a:gd name="csX770" fmla="*/ 163888 w 310435"/>
                <a:gd name="csY770" fmla="*/ 3356 h 306519"/>
                <a:gd name="csX771" fmla="*/ 165566 w 310435"/>
                <a:gd name="csY771" fmla="*/ 3356 h 306519"/>
                <a:gd name="csX772" fmla="*/ 167803 w 310435"/>
                <a:gd name="csY772" fmla="*/ 3356 h 306519"/>
                <a:gd name="csX773" fmla="*/ 169481 w 310435"/>
                <a:gd name="csY773" fmla="*/ 3356 h 306519"/>
                <a:gd name="csX774" fmla="*/ 169481 w 310435"/>
                <a:gd name="csY774" fmla="*/ 1678 h 306519"/>
                <a:gd name="csX775" fmla="*/ 171159 w 310435"/>
                <a:gd name="csY775" fmla="*/ 1678 h 306519"/>
                <a:gd name="csX776" fmla="*/ 171159 w 310435"/>
                <a:gd name="csY776" fmla="*/ 1678 h 306519"/>
                <a:gd name="csX777" fmla="*/ 172837 w 310435"/>
                <a:gd name="csY777" fmla="*/ 1678 h 306519"/>
                <a:gd name="csX778" fmla="*/ 174515 w 310435"/>
                <a:gd name="csY778" fmla="*/ 1678 h 306519"/>
                <a:gd name="csX779" fmla="*/ 174515 w 310435"/>
                <a:gd name="csY779" fmla="*/ 0 h 306519"/>
                <a:gd name="csX780" fmla="*/ 176752 w 310435"/>
                <a:gd name="csY780" fmla="*/ 0 h 306519"/>
                <a:gd name="csX781" fmla="*/ 176752 w 310435"/>
                <a:gd name="csY781" fmla="*/ 1678 h 306519"/>
                <a:gd name="csX782" fmla="*/ 176752 w 310435"/>
                <a:gd name="csY782" fmla="*/ 3356 h 306519"/>
                <a:gd name="csX783" fmla="*/ 176752 w 310435"/>
                <a:gd name="csY783" fmla="*/ 5034 h 306519"/>
                <a:gd name="csX784" fmla="*/ 176752 w 310435"/>
                <a:gd name="csY784" fmla="*/ 5034 h 306519"/>
                <a:gd name="csX785" fmla="*/ 176752 w 310435"/>
                <a:gd name="csY785" fmla="*/ 7271 h 306519"/>
                <a:gd name="csX786" fmla="*/ 176752 w 310435"/>
                <a:gd name="csY786" fmla="*/ 8950 h 306519"/>
                <a:gd name="csX787" fmla="*/ 176752 w 310435"/>
                <a:gd name="csY787" fmla="*/ 10627 h 306519"/>
                <a:gd name="csX788" fmla="*/ 178430 w 310435"/>
                <a:gd name="csY788" fmla="*/ 10627 h 306519"/>
                <a:gd name="csX789" fmla="*/ 180108 w 310435"/>
                <a:gd name="csY789" fmla="*/ 10627 h 306519"/>
                <a:gd name="csX790" fmla="*/ 180108 w 310435"/>
                <a:gd name="csY790" fmla="*/ 12305 h 306519"/>
                <a:gd name="csX791" fmla="*/ 181786 w 310435"/>
                <a:gd name="csY791" fmla="*/ 13984 h 306519"/>
                <a:gd name="csX792" fmla="*/ 183465 w 310435"/>
                <a:gd name="csY792" fmla="*/ 13984 h 306519"/>
                <a:gd name="csX793" fmla="*/ 183465 w 310435"/>
                <a:gd name="csY793" fmla="*/ 15662 h 306519"/>
                <a:gd name="csX794" fmla="*/ 185143 w 310435"/>
                <a:gd name="csY794" fmla="*/ 15662 h 306519"/>
                <a:gd name="csX795" fmla="*/ 185143 w 310435"/>
                <a:gd name="csY795" fmla="*/ 13984 h 306519"/>
                <a:gd name="csX796" fmla="*/ 187380 w 310435"/>
                <a:gd name="csY796" fmla="*/ 13984 h 306519"/>
                <a:gd name="csX797" fmla="*/ 187380 w 310435"/>
                <a:gd name="csY797" fmla="*/ 12305 h 306519"/>
                <a:gd name="csX798" fmla="*/ 189058 w 310435"/>
                <a:gd name="csY798" fmla="*/ 12305 h 306519"/>
                <a:gd name="csX799" fmla="*/ 190736 w 310435"/>
                <a:gd name="csY799" fmla="*/ 12305 h 306519"/>
                <a:gd name="csX800" fmla="*/ 190736 w 310435"/>
                <a:gd name="csY800" fmla="*/ 13984 h 306519"/>
                <a:gd name="csX801" fmla="*/ 190736 w 310435"/>
                <a:gd name="csY801" fmla="*/ 15662 h 306519"/>
                <a:gd name="csX802" fmla="*/ 192414 w 310435"/>
                <a:gd name="csY802" fmla="*/ 15662 h 306519"/>
                <a:gd name="csX803" fmla="*/ 192414 w 310435"/>
                <a:gd name="csY803" fmla="*/ 17899 h 306519"/>
                <a:gd name="csX804" fmla="*/ 192414 w 310435"/>
                <a:gd name="csY804" fmla="*/ 19577 h 306519"/>
                <a:gd name="csX805" fmla="*/ 192414 w 310435"/>
                <a:gd name="csY805" fmla="*/ 21255 h 306519"/>
                <a:gd name="csX806" fmla="*/ 194092 w 310435"/>
                <a:gd name="csY806" fmla="*/ 21255 h 306519"/>
                <a:gd name="csX807" fmla="*/ 194092 w 310435"/>
                <a:gd name="csY807" fmla="*/ 22933 h 306519"/>
                <a:gd name="csX808" fmla="*/ 196329 w 310435"/>
                <a:gd name="csY808" fmla="*/ 22933 h 306519"/>
                <a:gd name="csX809" fmla="*/ 198007 w 310435"/>
                <a:gd name="csY809" fmla="*/ 21255 h 306519"/>
                <a:gd name="csX810" fmla="*/ 199685 w 310435"/>
                <a:gd name="csY810" fmla="*/ 21255 h 306519"/>
                <a:gd name="csX811" fmla="*/ 199685 w 310435"/>
                <a:gd name="csY811" fmla="*/ 22933 h 306519"/>
                <a:gd name="csX812" fmla="*/ 199685 w 310435"/>
                <a:gd name="csY812" fmla="*/ 22933 h 306519"/>
                <a:gd name="csX813" fmla="*/ 201363 w 310435"/>
                <a:gd name="csY813" fmla="*/ 22933 h 306519"/>
                <a:gd name="csX814" fmla="*/ 201363 w 310435"/>
                <a:gd name="csY814" fmla="*/ 24611 h 306519"/>
                <a:gd name="csX815" fmla="*/ 201363 w 310435"/>
                <a:gd name="csY815" fmla="*/ 26848 h 306519"/>
                <a:gd name="csX816" fmla="*/ 201363 w 310435"/>
                <a:gd name="csY816" fmla="*/ 28527 h 306519"/>
                <a:gd name="csX817" fmla="*/ 203042 w 310435"/>
                <a:gd name="csY817" fmla="*/ 28527 h 306519"/>
                <a:gd name="csX818" fmla="*/ 203042 w 310435"/>
                <a:gd name="csY818" fmla="*/ 30204 h 306519"/>
                <a:gd name="csX819" fmla="*/ 205279 w 310435"/>
                <a:gd name="csY819" fmla="*/ 30204 h 306519"/>
                <a:gd name="csX820" fmla="*/ 205279 w 310435"/>
                <a:gd name="csY820" fmla="*/ 28527 h 306519"/>
                <a:gd name="csX821" fmla="*/ 206957 w 310435"/>
                <a:gd name="csY821" fmla="*/ 28527 h 306519"/>
                <a:gd name="csX822" fmla="*/ 208635 w 310435"/>
                <a:gd name="csY822" fmla="*/ 28527 h 306519"/>
                <a:gd name="csX823" fmla="*/ 210313 w 310435"/>
                <a:gd name="csY823" fmla="*/ 28527 h 306519"/>
                <a:gd name="csX824" fmla="*/ 211991 w 310435"/>
                <a:gd name="csY824" fmla="*/ 28527 h 306519"/>
                <a:gd name="csX825" fmla="*/ 211991 w 310435"/>
                <a:gd name="csY825" fmla="*/ 30204 h 306519"/>
                <a:gd name="csX826" fmla="*/ 213669 w 310435"/>
                <a:gd name="csY826" fmla="*/ 30204 h 306519"/>
                <a:gd name="csX827" fmla="*/ 213669 w 310435"/>
                <a:gd name="csY827" fmla="*/ 31882 h 306519"/>
                <a:gd name="csX828" fmla="*/ 213669 w 310435"/>
                <a:gd name="csY828" fmla="*/ 33561 h 306519"/>
                <a:gd name="csX829" fmla="*/ 213669 w 310435"/>
                <a:gd name="csY829" fmla="*/ 35798 h 306519"/>
                <a:gd name="csX830" fmla="*/ 215906 w 310435"/>
                <a:gd name="csY830" fmla="*/ 37476 h 306519"/>
                <a:gd name="csX831" fmla="*/ 213669 w 310435"/>
                <a:gd name="csY831" fmla="*/ 39154 h 306519"/>
                <a:gd name="csX832" fmla="*/ 213669 w 310435"/>
                <a:gd name="csY832" fmla="*/ 39154 h 306519"/>
                <a:gd name="csX833" fmla="*/ 213669 w 310435"/>
                <a:gd name="csY833" fmla="*/ 40832 h 306519"/>
                <a:gd name="csX834" fmla="*/ 213669 w 310435"/>
                <a:gd name="csY834" fmla="*/ 42510 h 306519"/>
                <a:gd name="csX835" fmla="*/ 213669 w 310435"/>
                <a:gd name="csY835" fmla="*/ 44188 h 306519"/>
                <a:gd name="csX836" fmla="*/ 215906 w 310435"/>
                <a:gd name="csY836" fmla="*/ 44188 h 306519"/>
                <a:gd name="csX837" fmla="*/ 217584 w 310435"/>
                <a:gd name="csY837" fmla="*/ 44188 h 306519"/>
                <a:gd name="csX838" fmla="*/ 217584 w 310435"/>
                <a:gd name="csY838" fmla="*/ 42510 h 306519"/>
                <a:gd name="csX839" fmla="*/ 219262 w 310435"/>
                <a:gd name="csY839" fmla="*/ 44188 h 306519"/>
                <a:gd name="csX840" fmla="*/ 220940 w 310435"/>
                <a:gd name="csY840" fmla="*/ 44188 h 306519"/>
                <a:gd name="csX841" fmla="*/ 222619 w 310435"/>
                <a:gd name="csY841" fmla="*/ 44188 h 306519"/>
                <a:gd name="csX842" fmla="*/ 222619 w 310435"/>
                <a:gd name="csY842" fmla="*/ 42510 h 306519"/>
                <a:gd name="csX843" fmla="*/ 224856 w 310435"/>
                <a:gd name="csY843" fmla="*/ 42510 h 306519"/>
                <a:gd name="csX844" fmla="*/ 224856 w 310435"/>
                <a:gd name="csY844" fmla="*/ 40832 h 306519"/>
                <a:gd name="csX845" fmla="*/ 226534 w 310435"/>
                <a:gd name="csY845" fmla="*/ 40832 h 306519"/>
                <a:gd name="csX846" fmla="*/ 226534 w 310435"/>
                <a:gd name="csY846" fmla="*/ 39154 h 306519"/>
                <a:gd name="csX847" fmla="*/ 226534 w 310435"/>
                <a:gd name="csY847" fmla="*/ 37476 h 306519"/>
                <a:gd name="csX848" fmla="*/ 228212 w 310435"/>
                <a:gd name="csY848" fmla="*/ 37476 h 306519"/>
                <a:gd name="csX849" fmla="*/ 228212 w 310435"/>
                <a:gd name="csY849" fmla="*/ 35798 h 306519"/>
                <a:gd name="csX850" fmla="*/ 229890 w 310435"/>
                <a:gd name="csY850" fmla="*/ 35798 h 306519"/>
                <a:gd name="csX851" fmla="*/ 231568 w 310435"/>
                <a:gd name="csY851" fmla="*/ 35798 h 306519"/>
                <a:gd name="csX852" fmla="*/ 231568 w 310435"/>
                <a:gd name="csY852" fmla="*/ 37476 h 306519"/>
                <a:gd name="csX853" fmla="*/ 231568 w 310435"/>
                <a:gd name="csY853" fmla="*/ 39154 h 306519"/>
                <a:gd name="csX854" fmla="*/ 229890 w 310435"/>
                <a:gd name="csY854" fmla="*/ 39154 h 306519"/>
                <a:gd name="csX855" fmla="*/ 229890 w 310435"/>
                <a:gd name="csY855" fmla="*/ 40832 h 306519"/>
                <a:gd name="csX856" fmla="*/ 229890 w 310435"/>
                <a:gd name="csY856" fmla="*/ 42510 h 306519"/>
                <a:gd name="csX857" fmla="*/ 229890 w 310435"/>
                <a:gd name="csY857" fmla="*/ 44188 h 306519"/>
                <a:gd name="csX858" fmla="*/ 231568 w 310435"/>
                <a:gd name="csY858" fmla="*/ 44188 h 306519"/>
                <a:gd name="csX859" fmla="*/ 231568 w 310435"/>
                <a:gd name="csY859" fmla="*/ 46425 h 306519"/>
                <a:gd name="csX860" fmla="*/ 229890 w 310435"/>
                <a:gd name="csY860" fmla="*/ 46425 h 306519"/>
                <a:gd name="csX861" fmla="*/ 231568 w 310435"/>
                <a:gd name="csY861" fmla="*/ 48104 h 306519"/>
                <a:gd name="csX862" fmla="*/ 229890 w 310435"/>
                <a:gd name="csY862" fmla="*/ 49781 h 306519"/>
                <a:gd name="csX863" fmla="*/ 231568 w 310435"/>
                <a:gd name="csY863" fmla="*/ 49781 h 306519"/>
                <a:gd name="csX864" fmla="*/ 233805 w 310435"/>
                <a:gd name="csY864" fmla="*/ 49781 h 306519"/>
                <a:gd name="csX865" fmla="*/ 235483 w 310435"/>
                <a:gd name="csY865" fmla="*/ 49781 h 306519"/>
                <a:gd name="csX866" fmla="*/ 237161 w 310435"/>
                <a:gd name="csY866" fmla="*/ 49781 h 306519"/>
                <a:gd name="csX867" fmla="*/ 237161 w 310435"/>
                <a:gd name="csY867" fmla="*/ 51459 h 306519"/>
                <a:gd name="csX868" fmla="*/ 237161 w 310435"/>
                <a:gd name="csY868" fmla="*/ 53138 h 306519"/>
                <a:gd name="csX869" fmla="*/ 238839 w 310435"/>
                <a:gd name="csY869" fmla="*/ 53138 h 306519"/>
                <a:gd name="csX870" fmla="*/ 240517 w 310435"/>
                <a:gd name="csY870" fmla="*/ 53138 h 306519"/>
                <a:gd name="csX871" fmla="*/ 242196 w 310435"/>
                <a:gd name="csY871" fmla="*/ 53138 h 306519"/>
                <a:gd name="csX872" fmla="*/ 242196 w 310435"/>
                <a:gd name="csY872" fmla="*/ 55375 h 306519"/>
                <a:gd name="csX873" fmla="*/ 244433 w 310435"/>
                <a:gd name="csY873" fmla="*/ 57053 h 306519"/>
                <a:gd name="csX874" fmla="*/ 244433 w 310435"/>
                <a:gd name="csY874" fmla="*/ 58731 h 306519"/>
                <a:gd name="csX875" fmla="*/ 244433 w 310435"/>
                <a:gd name="csY875" fmla="*/ 60409 h 306519"/>
                <a:gd name="csX876" fmla="*/ 246111 w 310435"/>
                <a:gd name="csY876" fmla="*/ 58731 h 306519"/>
                <a:gd name="csX877" fmla="*/ 247789 w 310435"/>
                <a:gd name="csY877" fmla="*/ 58731 h 306519"/>
                <a:gd name="csX878" fmla="*/ 249467 w 310435"/>
                <a:gd name="csY878" fmla="*/ 58731 h 306519"/>
                <a:gd name="csX879" fmla="*/ 251145 w 310435"/>
                <a:gd name="csY879" fmla="*/ 58731 h 306519"/>
                <a:gd name="csX880" fmla="*/ 253382 w 310435"/>
                <a:gd name="csY880" fmla="*/ 58731 h 306519"/>
                <a:gd name="csX881" fmla="*/ 255060 w 310435"/>
                <a:gd name="csY881" fmla="*/ 58731 h 306519"/>
                <a:gd name="csX882" fmla="*/ 255060 w 310435"/>
                <a:gd name="csY882" fmla="*/ 60409 h 306519"/>
                <a:gd name="csX883" fmla="*/ 256738 w 310435"/>
                <a:gd name="csY883" fmla="*/ 60409 h 306519"/>
                <a:gd name="csX884" fmla="*/ 258416 w 310435"/>
                <a:gd name="csY884" fmla="*/ 60409 h 306519"/>
                <a:gd name="csX885" fmla="*/ 258416 w 310435"/>
                <a:gd name="csY885" fmla="*/ 62087 h 306519"/>
                <a:gd name="csX886" fmla="*/ 260094 w 310435"/>
                <a:gd name="csY886" fmla="*/ 62087 h 306519"/>
                <a:gd name="csX887" fmla="*/ 260094 w 310435"/>
                <a:gd name="csY887" fmla="*/ 60409 h 306519"/>
                <a:gd name="csX888" fmla="*/ 262332 w 310435"/>
                <a:gd name="csY888" fmla="*/ 60409 h 306519"/>
                <a:gd name="csX889" fmla="*/ 262332 w 310435"/>
                <a:gd name="csY889" fmla="*/ 58731 h 306519"/>
                <a:gd name="csX890" fmla="*/ 264010 w 310435"/>
                <a:gd name="csY890" fmla="*/ 58731 h 306519"/>
                <a:gd name="csX891" fmla="*/ 264010 w 310435"/>
                <a:gd name="csY891" fmla="*/ 60409 h 306519"/>
                <a:gd name="csX892" fmla="*/ 265688 w 310435"/>
                <a:gd name="csY892" fmla="*/ 60409 h 306519"/>
                <a:gd name="csX893" fmla="*/ 265688 w 310435"/>
                <a:gd name="csY893" fmla="*/ 62087 h 306519"/>
                <a:gd name="csX894" fmla="*/ 267366 w 310435"/>
                <a:gd name="csY894" fmla="*/ 62087 h 306519"/>
                <a:gd name="csX895" fmla="*/ 269044 w 310435"/>
                <a:gd name="csY895" fmla="*/ 62087 h 306519"/>
                <a:gd name="csX896" fmla="*/ 270722 w 310435"/>
                <a:gd name="csY896" fmla="*/ 62087 h 306519"/>
                <a:gd name="csX897" fmla="*/ 270722 w 310435"/>
                <a:gd name="csY897" fmla="*/ 64324 h 306519"/>
                <a:gd name="csX898" fmla="*/ 272959 w 310435"/>
                <a:gd name="csY898" fmla="*/ 64324 h 306519"/>
                <a:gd name="csX899" fmla="*/ 272959 w 310435"/>
                <a:gd name="csY899" fmla="*/ 66002 h 306519"/>
                <a:gd name="csX900" fmla="*/ 270722 w 310435"/>
                <a:gd name="csY900" fmla="*/ 66002 h 306519"/>
                <a:gd name="csX901" fmla="*/ 272959 w 310435"/>
                <a:gd name="csY901" fmla="*/ 67681 h 306519"/>
                <a:gd name="csX902" fmla="*/ 274637 w 310435"/>
                <a:gd name="csY902" fmla="*/ 67681 h 306519"/>
                <a:gd name="csX903" fmla="*/ 274637 w 310435"/>
                <a:gd name="csY903" fmla="*/ 69358 h 306519"/>
                <a:gd name="csX904" fmla="*/ 274637 w 310435"/>
                <a:gd name="csY904" fmla="*/ 71036 h 306519"/>
                <a:gd name="csX905" fmla="*/ 276315 w 310435"/>
                <a:gd name="csY905" fmla="*/ 71036 h 306519"/>
                <a:gd name="csX906" fmla="*/ 277993 w 310435"/>
                <a:gd name="csY906" fmla="*/ 71036 h 306519"/>
                <a:gd name="csX907" fmla="*/ 277993 w 310435"/>
                <a:gd name="csY907" fmla="*/ 71036 h 306519"/>
                <a:gd name="csX908" fmla="*/ 279671 w 310435"/>
                <a:gd name="csY908" fmla="*/ 71036 h 306519"/>
                <a:gd name="csX909" fmla="*/ 279671 w 310435"/>
                <a:gd name="csY909" fmla="*/ 71036 h 306519"/>
                <a:gd name="csX910" fmla="*/ 281909 w 310435"/>
                <a:gd name="csY910" fmla="*/ 71036 h 306519"/>
                <a:gd name="csX911" fmla="*/ 283587 w 310435"/>
                <a:gd name="csY911" fmla="*/ 71036 h 306519"/>
                <a:gd name="csX912" fmla="*/ 283587 w 310435"/>
                <a:gd name="csY912" fmla="*/ 72715 h 306519"/>
                <a:gd name="csX913" fmla="*/ 283587 w 310435"/>
                <a:gd name="csY913" fmla="*/ 72715 h 306519"/>
                <a:gd name="csX914" fmla="*/ 285265 w 310435"/>
                <a:gd name="csY914" fmla="*/ 72715 h 306519"/>
                <a:gd name="csX915" fmla="*/ 285265 w 310435"/>
                <a:gd name="csY915" fmla="*/ 72715 h 306519"/>
                <a:gd name="csX916" fmla="*/ 286943 w 310435"/>
                <a:gd name="csY916" fmla="*/ 74952 h 306519"/>
                <a:gd name="csX917" fmla="*/ 288621 w 310435"/>
                <a:gd name="csY917" fmla="*/ 74952 h 306519"/>
                <a:gd name="csX918" fmla="*/ 288621 w 310435"/>
                <a:gd name="csY918" fmla="*/ 72715 h 306519"/>
                <a:gd name="csX919" fmla="*/ 290858 w 310435"/>
                <a:gd name="csY919" fmla="*/ 72715 h 306519"/>
                <a:gd name="csX920" fmla="*/ 290858 w 310435"/>
                <a:gd name="csY920" fmla="*/ 71036 h 306519"/>
                <a:gd name="csX921" fmla="*/ 292536 w 310435"/>
                <a:gd name="csY921" fmla="*/ 71036 h 306519"/>
                <a:gd name="csX922" fmla="*/ 294214 w 310435"/>
                <a:gd name="csY922" fmla="*/ 71036 h 306519"/>
                <a:gd name="csX923" fmla="*/ 294214 w 310435"/>
                <a:gd name="csY923" fmla="*/ 72715 h 306519"/>
                <a:gd name="csX924" fmla="*/ 294214 w 310435"/>
                <a:gd name="csY924" fmla="*/ 74952 h 306519"/>
                <a:gd name="csX925" fmla="*/ 295892 w 310435"/>
                <a:gd name="csY925" fmla="*/ 74952 h 306519"/>
                <a:gd name="csX926" fmla="*/ 297570 w 310435"/>
                <a:gd name="csY926" fmla="*/ 76630 h 306519"/>
                <a:gd name="csX927" fmla="*/ 299248 w 310435"/>
                <a:gd name="csY927" fmla="*/ 76630 h 306519"/>
                <a:gd name="csX928" fmla="*/ 301486 w 310435"/>
                <a:gd name="csY928" fmla="*/ 76630 h 306519"/>
                <a:gd name="csX929" fmla="*/ 303164 w 310435"/>
                <a:gd name="csY929" fmla="*/ 76630 h 306519"/>
                <a:gd name="csX930" fmla="*/ 304842 w 310435"/>
                <a:gd name="csY930" fmla="*/ 76630 h 306519"/>
                <a:gd name="csX931" fmla="*/ 306520 w 310435"/>
                <a:gd name="csY931" fmla="*/ 76630 h 306519"/>
                <a:gd name="csX932" fmla="*/ 306520 w 310435"/>
                <a:gd name="csY932" fmla="*/ 78308 h 306519"/>
                <a:gd name="csX933" fmla="*/ 308198 w 310435"/>
                <a:gd name="csY933" fmla="*/ 78308 h 306519"/>
                <a:gd name="csX934" fmla="*/ 308198 w 310435"/>
                <a:gd name="csY934" fmla="*/ 79986 h 306519"/>
                <a:gd name="csX935" fmla="*/ 310435 w 310435"/>
                <a:gd name="csY935" fmla="*/ 79986 h 306519"/>
                <a:gd name="csX936" fmla="*/ 310435 w 310435"/>
                <a:gd name="csY936" fmla="*/ 79986 h 306519"/>
                <a:gd name="csX937" fmla="*/ 310435 w 310435"/>
                <a:gd name="csY937" fmla="*/ 81664 h 306519"/>
                <a:gd name="csX938" fmla="*/ 308198 w 310435"/>
                <a:gd name="csY938" fmla="*/ 81664 h 306519"/>
                <a:gd name="csX939" fmla="*/ 308198 w 310435"/>
                <a:gd name="csY939" fmla="*/ 83901 h 306519"/>
                <a:gd name="csX940" fmla="*/ 308198 w 310435"/>
                <a:gd name="csY940" fmla="*/ 85579 h 306519"/>
                <a:gd name="csX941" fmla="*/ 306520 w 310435"/>
                <a:gd name="csY941" fmla="*/ 85579 h 306519"/>
                <a:gd name="csX942" fmla="*/ 306520 w 310435"/>
                <a:gd name="csY942" fmla="*/ 87258 h 306519"/>
                <a:gd name="csX943" fmla="*/ 304842 w 310435"/>
                <a:gd name="csY943" fmla="*/ 87258 h 306519"/>
                <a:gd name="csX944" fmla="*/ 304842 w 310435"/>
                <a:gd name="csY944" fmla="*/ 88935 h 306519"/>
                <a:gd name="csX945" fmla="*/ 303164 w 310435"/>
                <a:gd name="csY945" fmla="*/ 88935 h 306519"/>
                <a:gd name="csX946" fmla="*/ 303164 w 310435"/>
                <a:gd name="csY946" fmla="*/ 90613 h 306519"/>
                <a:gd name="csX947" fmla="*/ 301486 w 310435"/>
                <a:gd name="csY947" fmla="*/ 90613 h 306519"/>
                <a:gd name="csX948" fmla="*/ 301486 w 310435"/>
                <a:gd name="csY948" fmla="*/ 92851 h 306519"/>
                <a:gd name="csX949" fmla="*/ 301486 w 310435"/>
                <a:gd name="csY949" fmla="*/ 94529 h 306519"/>
                <a:gd name="csX950" fmla="*/ 301486 w 310435"/>
                <a:gd name="csY950" fmla="*/ 96207 h 306519"/>
                <a:gd name="csX951" fmla="*/ 301486 w 310435"/>
                <a:gd name="csY951" fmla="*/ 97885 h 306519"/>
                <a:gd name="csX952" fmla="*/ 299248 w 310435"/>
                <a:gd name="csY952" fmla="*/ 97885 h 306519"/>
                <a:gd name="csX953" fmla="*/ 299248 w 310435"/>
                <a:gd name="csY953" fmla="*/ 99563 h 306519"/>
                <a:gd name="csX954" fmla="*/ 299248 w 310435"/>
                <a:gd name="csY954" fmla="*/ 101241 h 306519"/>
                <a:gd name="csX955" fmla="*/ 299248 w 310435"/>
                <a:gd name="csY955" fmla="*/ 103478 h 306519"/>
                <a:gd name="csX956" fmla="*/ 297570 w 310435"/>
                <a:gd name="csY956" fmla="*/ 103478 h 306519"/>
                <a:gd name="csX957" fmla="*/ 297570 w 310435"/>
                <a:gd name="csY957" fmla="*/ 105156 h 306519"/>
                <a:gd name="csX958" fmla="*/ 297570 w 310435"/>
                <a:gd name="csY958" fmla="*/ 106834 h 306519"/>
                <a:gd name="csX959" fmla="*/ 295892 w 310435"/>
                <a:gd name="csY959" fmla="*/ 106834 h 306519"/>
                <a:gd name="csX960" fmla="*/ 295892 w 310435"/>
                <a:gd name="csY960" fmla="*/ 108512 h 306519"/>
                <a:gd name="csX961" fmla="*/ 295892 w 310435"/>
                <a:gd name="csY961" fmla="*/ 110190 h 306519"/>
                <a:gd name="csX962" fmla="*/ 295892 w 310435"/>
                <a:gd name="csY962" fmla="*/ 112428 h 306519"/>
                <a:gd name="csX963" fmla="*/ 295892 w 310435"/>
                <a:gd name="csY963" fmla="*/ 114106 h 306519"/>
                <a:gd name="csX964" fmla="*/ 295892 w 310435"/>
                <a:gd name="csY964" fmla="*/ 115784 h 306519"/>
                <a:gd name="csX965" fmla="*/ 295892 w 310435"/>
                <a:gd name="csY965" fmla="*/ 117462 h 306519"/>
                <a:gd name="csX966" fmla="*/ 295892 w 310435"/>
                <a:gd name="csY966" fmla="*/ 119140 h 306519"/>
                <a:gd name="csX967" fmla="*/ 295892 w 310435"/>
                <a:gd name="csY967" fmla="*/ 121377 h 306519"/>
                <a:gd name="csX968" fmla="*/ 294214 w 310435"/>
                <a:gd name="csY968" fmla="*/ 121377 h 306519"/>
                <a:gd name="csX969" fmla="*/ 294214 w 310435"/>
                <a:gd name="csY969" fmla="*/ 123055 h 306519"/>
                <a:gd name="csX970" fmla="*/ 295892 w 310435"/>
                <a:gd name="csY970" fmla="*/ 123055 h 306519"/>
                <a:gd name="csX971" fmla="*/ 295892 w 310435"/>
                <a:gd name="csY971" fmla="*/ 124733 h 306519"/>
                <a:gd name="csX972" fmla="*/ 294214 w 310435"/>
                <a:gd name="csY972" fmla="*/ 124733 h 306519"/>
                <a:gd name="csX973" fmla="*/ 294214 w 310435"/>
                <a:gd name="csY973" fmla="*/ 126411 h 306519"/>
                <a:gd name="csX974" fmla="*/ 294214 w 310435"/>
                <a:gd name="csY974" fmla="*/ 128089 h 306519"/>
                <a:gd name="csX975" fmla="*/ 295892 w 310435"/>
                <a:gd name="csY975" fmla="*/ 129767 h 306519"/>
                <a:gd name="csX976" fmla="*/ 294214 w 310435"/>
                <a:gd name="csY976" fmla="*/ 129767 h 306519"/>
                <a:gd name="csX977" fmla="*/ 294214 w 310435"/>
                <a:gd name="csY977" fmla="*/ 132005 h 306519"/>
                <a:gd name="csX978" fmla="*/ 294214 w 310435"/>
                <a:gd name="csY978" fmla="*/ 133683 h 306519"/>
                <a:gd name="csX979" fmla="*/ 292536 w 310435"/>
                <a:gd name="csY979" fmla="*/ 133683 h 306519"/>
                <a:gd name="csX980" fmla="*/ 290858 w 310435"/>
                <a:gd name="csY980" fmla="*/ 135361 h 306519"/>
                <a:gd name="csX981" fmla="*/ 288621 w 310435"/>
                <a:gd name="csY981" fmla="*/ 133683 h 306519"/>
                <a:gd name="csX982" fmla="*/ 288621 w 310435"/>
                <a:gd name="csY982" fmla="*/ 135361 h 306519"/>
                <a:gd name="csX983" fmla="*/ 286943 w 310435"/>
                <a:gd name="csY983" fmla="*/ 135361 h 306519"/>
                <a:gd name="csX984" fmla="*/ 285265 w 310435"/>
                <a:gd name="csY984" fmla="*/ 133683 h 306519"/>
                <a:gd name="csX985" fmla="*/ 285265 w 310435"/>
                <a:gd name="csY985" fmla="*/ 133683 h 306519"/>
                <a:gd name="csX986" fmla="*/ 283587 w 310435"/>
                <a:gd name="csY986" fmla="*/ 133683 h 306519"/>
                <a:gd name="csX987" fmla="*/ 283587 w 310435"/>
                <a:gd name="csY987" fmla="*/ 132005 h 306519"/>
                <a:gd name="csX988" fmla="*/ 281909 w 310435"/>
                <a:gd name="csY988" fmla="*/ 132005 h 306519"/>
                <a:gd name="csX989" fmla="*/ 281909 w 310435"/>
                <a:gd name="csY989" fmla="*/ 133683 h 306519"/>
                <a:gd name="csX990" fmla="*/ 279671 w 310435"/>
                <a:gd name="csY990" fmla="*/ 133683 h 306519"/>
                <a:gd name="csX991" fmla="*/ 279671 w 310435"/>
                <a:gd name="csY991" fmla="*/ 135361 h 306519"/>
                <a:gd name="csX992" fmla="*/ 279671 w 310435"/>
                <a:gd name="csY992" fmla="*/ 137039 h 306519"/>
                <a:gd name="csX993" fmla="*/ 281909 w 310435"/>
                <a:gd name="csY993" fmla="*/ 137039 h 306519"/>
                <a:gd name="csX994" fmla="*/ 281909 w 310435"/>
                <a:gd name="csY994" fmla="*/ 137039 h 306519"/>
                <a:gd name="csX995" fmla="*/ 283587 w 310435"/>
                <a:gd name="csY995" fmla="*/ 138717 h 306519"/>
                <a:gd name="csX996" fmla="*/ 281909 w 310435"/>
                <a:gd name="csY996" fmla="*/ 138717 h 306519"/>
                <a:gd name="csX997" fmla="*/ 279671 w 310435"/>
                <a:gd name="csY997" fmla="*/ 138717 h 306519"/>
                <a:gd name="csX998" fmla="*/ 279671 w 310435"/>
                <a:gd name="csY998" fmla="*/ 140954 h 306519"/>
                <a:gd name="csX999" fmla="*/ 279671 w 310435"/>
                <a:gd name="csY999" fmla="*/ 142632 h 306519"/>
                <a:gd name="csX1000" fmla="*/ 277993 w 310435"/>
                <a:gd name="csY1000" fmla="*/ 142632 h 306519"/>
                <a:gd name="csX1001" fmla="*/ 277993 w 310435"/>
                <a:gd name="csY1001" fmla="*/ 144310 h 306519"/>
                <a:gd name="csX1002" fmla="*/ 277993 w 310435"/>
                <a:gd name="csY1002" fmla="*/ 145988 h 306519"/>
                <a:gd name="csX1003" fmla="*/ 276315 w 310435"/>
                <a:gd name="csY1003" fmla="*/ 145988 h 306519"/>
                <a:gd name="csX1004" fmla="*/ 274637 w 310435"/>
                <a:gd name="csY1004" fmla="*/ 145988 h 306519"/>
                <a:gd name="csX1005" fmla="*/ 274637 w 310435"/>
                <a:gd name="csY1005" fmla="*/ 147666 h 306519"/>
                <a:gd name="csX1006" fmla="*/ 276315 w 310435"/>
                <a:gd name="csY1006" fmla="*/ 147666 h 306519"/>
                <a:gd name="csX1007" fmla="*/ 274637 w 310435"/>
                <a:gd name="csY1007" fmla="*/ 147666 h 306519"/>
                <a:gd name="csX1008" fmla="*/ 272959 w 310435"/>
                <a:gd name="csY1008" fmla="*/ 147666 h 306519"/>
                <a:gd name="csX1009" fmla="*/ 272959 w 310435"/>
                <a:gd name="csY1009" fmla="*/ 149904 h 306519"/>
                <a:gd name="csX1010" fmla="*/ 272959 w 310435"/>
                <a:gd name="csY1010" fmla="*/ 151582 h 306519"/>
                <a:gd name="csX1011" fmla="*/ 270722 w 310435"/>
                <a:gd name="csY1011" fmla="*/ 151582 h 306519"/>
                <a:gd name="csX1012" fmla="*/ 269044 w 310435"/>
                <a:gd name="csY1012" fmla="*/ 151582 h 306519"/>
                <a:gd name="csX1013" fmla="*/ 267366 w 310435"/>
                <a:gd name="csY1013" fmla="*/ 151582 h 306519"/>
                <a:gd name="csX1014" fmla="*/ 267366 w 310435"/>
                <a:gd name="csY1014" fmla="*/ 153260 h 306519"/>
                <a:gd name="csX1015" fmla="*/ 269044 w 310435"/>
                <a:gd name="csY1015" fmla="*/ 153260 h 306519"/>
                <a:gd name="csX1016" fmla="*/ 269044 w 310435"/>
                <a:gd name="csY1016" fmla="*/ 154938 h 306519"/>
                <a:gd name="csX1017" fmla="*/ 267366 w 310435"/>
                <a:gd name="csY1017" fmla="*/ 154938 h 306519"/>
                <a:gd name="csX1018" fmla="*/ 267366 w 310435"/>
                <a:gd name="csY1018" fmla="*/ 156616 h 306519"/>
                <a:gd name="csX1019" fmla="*/ 269044 w 310435"/>
                <a:gd name="csY1019" fmla="*/ 156616 h 306519"/>
                <a:gd name="csX1020" fmla="*/ 267366 w 310435"/>
                <a:gd name="csY1020" fmla="*/ 158294 h 306519"/>
                <a:gd name="csX1021" fmla="*/ 265688 w 310435"/>
                <a:gd name="csY1021" fmla="*/ 160531 h 306519"/>
                <a:gd name="csX1022" fmla="*/ 264010 w 310435"/>
                <a:gd name="csY1022" fmla="*/ 160531 h 306519"/>
                <a:gd name="csX1023" fmla="*/ 264010 w 310435"/>
                <a:gd name="csY1023" fmla="*/ 162209 h 306519"/>
                <a:gd name="csX1024" fmla="*/ 262332 w 310435"/>
                <a:gd name="csY1024" fmla="*/ 162209 h 306519"/>
                <a:gd name="csX1025" fmla="*/ 262332 w 310435"/>
                <a:gd name="csY1025" fmla="*/ 163887 h 306519"/>
                <a:gd name="csX1026" fmla="*/ 260094 w 310435"/>
                <a:gd name="csY1026" fmla="*/ 163887 h 306519"/>
                <a:gd name="csX1027" fmla="*/ 262332 w 310435"/>
                <a:gd name="csY1027" fmla="*/ 165565 h 306519"/>
                <a:gd name="csX1028" fmla="*/ 260094 w 310435"/>
                <a:gd name="csY1028" fmla="*/ 165565 h 306519"/>
                <a:gd name="csX1029" fmla="*/ 260094 w 310435"/>
                <a:gd name="csY1029" fmla="*/ 167243 h 306519"/>
                <a:gd name="csX1030" fmla="*/ 260094 w 310435"/>
                <a:gd name="csY1030" fmla="*/ 169481 h 306519"/>
                <a:gd name="csX1031" fmla="*/ 260094 w 310435"/>
                <a:gd name="csY1031" fmla="*/ 171159 h 306519"/>
                <a:gd name="csX1032" fmla="*/ 260094 w 310435"/>
                <a:gd name="csY1032" fmla="*/ 172837 h 306519"/>
                <a:gd name="csX1033" fmla="*/ 260094 w 310435"/>
                <a:gd name="csY1033" fmla="*/ 174515 h 306519"/>
                <a:gd name="csX1034" fmla="*/ 260094 w 310435"/>
                <a:gd name="csY1034" fmla="*/ 176193 h 306519"/>
                <a:gd name="csX1035" fmla="*/ 258416 w 310435"/>
                <a:gd name="csY1035" fmla="*/ 176193 h 306519"/>
                <a:gd name="csX1036" fmla="*/ 258416 w 310435"/>
                <a:gd name="csY1036" fmla="*/ 178430 h 306519"/>
                <a:gd name="csX1037" fmla="*/ 260094 w 310435"/>
                <a:gd name="csY1037" fmla="*/ 178430 h 306519"/>
                <a:gd name="csX1038" fmla="*/ 262332 w 310435"/>
                <a:gd name="csY1038" fmla="*/ 178430 h 306519"/>
                <a:gd name="csX1039" fmla="*/ 264010 w 310435"/>
                <a:gd name="csY1039" fmla="*/ 178430 h 306519"/>
                <a:gd name="csX1040" fmla="*/ 264010 w 310435"/>
                <a:gd name="csY1040" fmla="*/ 176193 h 306519"/>
                <a:gd name="csX1041" fmla="*/ 264010 w 310435"/>
                <a:gd name="csY1041" fmla="*/ 176193 h 306519"/>
                <a:gd name="csX1042" fmla="*/ 264010 w 310435"/>
                <a:gd name="csY1042" fmla="*/ 174515 h 306519"/>
                <a:gd name="csX1043" fmla="*/ 264010 w 310435"/>
                <a:gd name="csY1043" fmla="*/ 172837 h 306519"/>
                <a:gd name="csX1044" fmla="*/ 264010 w 310435"/>
                <a:gd name="csY1044" fmla="*/ 172837 h 306519"/>
                <a:gd name="csX1045" fmla="*/ 265688 w 310435"/>
                <a:gd name="csY1045" fmla="*/ 171159 h 306519"/>
                <a:gd name="csX1046" fmla="*/ 267366 w 310435"/>
                <a:gd name="csY1046" fmla="*/ 171159 h 306519"/>
                <a:gd name="csX1047" fmla="*/ 269044 w 310435"/>
                <a:gd name="csY1047" fmla="*/ 169481 h 306519"/>
                <a:gd name="csX1048" fmla="*/ 270722 w 310435"/>
                <a:gd name="csY1048" fmla="*/ 169481 h 306519"/>
                <a:gd name="csX1049" fmla="*/ 272959 w 310435"/>
                <a:gd name="csY1049" fmla="*/ 169481 h 306519"/>
                <a:gd name="csX1050" fmla="*/ 274637 w 310435"/>
                <a:gd name="csY1050" fmla="*/ 169481 h 306519"/>
                <a:gd name="csX1051" fmla="*/ 276315 w 310435"/>
                <a:gd name="csY1051" fmla="*/ 169481 h 306519"/>
                <a:gd name="csX1052" fmla="*/ 277993 w 310435"/>
                <a:gd name="csY1052" fmla="*/ 169481 h 306519"/>
                <a:gd name="csX1053" fmla="*/ 277993 w 310435"/>
                <a:gd name="csY1053" fmla="*/ 171159 h 306519"/>
                <a:gd name="csX1054" fmla="*/ 276315 w 310435"/>
                <a:gd name="csY1054" fmla="*/ 171159 h 306519"/>
                <a:gd name="csX1055" fmla="*/ 276315 w 310435"/>
                <a:gd name="csY1055" fmla="*/ 172837 h 306519"/>
                <a:gd name="csX1056" fmla="*/ 277993 w 310435"/>
                <a:gd name="csY1056" fmla="*/ 172837 h 306519"/>
                <a:gd name="csX1057" fmla="*/ 277993 w 310435"/>
                <a:gd name="csY1057" fmla="*/ 174515 h 306519"/>
                <a:gd name="csX1058" fmla="*/ 277993 w 310435"/>
                <a:gd name="csY1058" fmla="*/ 176193 h 306519"/>
                <a:gd name="csX1059" fmla="*/ 277993 w 310435"/>
                <a:gd name="csY1059" fmla="*/ 178430 h 306519"/>
                <a:gd name="csX1060" fmla="*/ 276315 w 310435"/>
                <a:gd name="csY1060" fmla="*/ 178430 h 306519"/>
                <a:gd name="csX1061" fmla="*/ 277993 w 310435"/>
                <a:gd name="csY1061" fmla="*/ 180108 h 306519"/>
                <a:gd name="csX1062" fmla="*/ 279671 w 310435"/>
                <a:gd name="csY1062" fmla="*/ 180108 h 306519"/>
                <a:gd name="csX1063" fmla="*/ 279671 w 310435"/>
                <a:gd name="csY1063" fmla="*/ 181786 h 306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</a:cxnLst>
              <a:rect l="l" t="t" r="r" b="b"/>
              <a:pathLst>
                <a:path w="310435" h="306519">
                  <a:moveTo>
                    <a:pt x="279671" y="181786"/>
                  </a:moveTo>
                  <a:lnTo>
                    <a:pt x="279671" y="183464"/>
                  </a:lnTo>
                  <a:lnTo>
                    <a:pt x="281909" y="183464"/>
                  </a:lnTo>
                  <a:lnTo>
                    <a:pt x="281909" y="185142"/>
                  </a:lnTo>
                  <a:lnTo>
                    <a:pt x="283587" y="186820"/>
                  </a:lnTo>
                  <a:lnTo>
                    <a:pt x="281909" y="186820"/>
                  </a:lnTo>
                  <a:lnTo>
                    <a:pt x="281909" y="189058"/>
                  </a:lnTo>
                  <a:lnTo>
                    <a:pt x="279671" y="189058"/>
                  </a:lnTo>
                  <a:lnTo>
                    <a:pt x="277993" y="189058"/>
                  </a:lnTo>
                  <a:lnTo>
                    <a:pt x="277993" y="190736"/>
                  </a:lnTo>
                  <a:lnTo>
                    <a:pt x="277993" y="192414"/>
                  </a:lnTo>
                  <a:lnTo>
                    <a:pt x="277993" y="194092"/>
                  </a:lnTo>
                  <a:lnTo>
                    <a:pt x="277993" y="195770"/>
                  </a:lnTo>
                  <a:lnTo>
                    <a:pt x="279671" y="195770"/>
                  </a:lnTo>
                  <a:lnTo>
                    <a:pt x="281909" y="195770"/>
                  </a:lnTo>
                  <a:lnTo>
                    <a:pt x="281909" y="198007"/>
                  </a:lnTo>
                  <a:lnTo>
                    <a:pt x="281909" y="199685"/>
                  </a:lnTo>
                  <a:lnTo>
                    <a:pt x="281909" y="201363"/>
                  </a:lnTo>
                  <a:lnTo>
                    <a:pt x="283587" y="201363"/>
                  </a:lnTo>
                  <a:lnTo>
                    <a:pt x="283587" y="203041"/>
                  </a:lnTo>
                  <a:lnTo>
                    <a:pt x="285265" y="203041"/>
                  </a:lnTo>
                  <a:lnTo>
                    <a:pt x="285265" y="204719"/>
                  </a:lnTo>
                  <a:lnTo>
                    <a:pt x="285265" y="206957"/>
                  </a:lnTo>
                  <a:lnTo>
                    <a:pt x="285265" y="208635"/>
                  </a:lnTo>
                  <a:lnTo>
                    <a:pt x="285265" y="210313"/>
                  </a:lnTo>
                  <a:lnTo>
                    <a:pt x="283587" y="210313"/>
                  </a:lnTo>
                  <a:lnTo>
                    <a:pt x="283587" y="211991"/>
                  </a:lnTo>
                  <a:lnTo>
                    <a:pt x="283587" y="210313"/>
                  </a:lnTo>
                  <a:lnTo>
                    <a:pt x="283587" y="211991"/>
                  </a:lnTo>
                  <a:lnTo>
                    <a:pt x="281909" y="211991"/>
                  </a:lnTo>
                  <a:lnTo>
                    <a:pt x="279671" y="211991"/>
                  </a:lnTo>
                  <a:lnTo>
                    <a:pt x="279671" y="213669"/>
                  </a:lnTo>
                  <a:lnTo>
                    <a:pt x="277993" y="213669"/>
                  </a:lnTo>
                  <a:lnTo>
                    <a:pt x="276315" y="213669"/>
                  </a:lnTo>
                  <a:lnTo>
                    <a:pt x="274637" y="213669"/>
                  </a:lnTo>
                  <a:lnTo>
                    <a:pt x="272959" y="213669"/>
                  </a:lnTo>
                  <a:lnTo>
                    <a:pt x="272959" y="215347"/>
                  </a:lnTo>
                  <a:lnTo>
                    <a:pt x="272959" y="217584"/>
                  </a:lnTo>
                  <a:lnTo>
                    <a:pt x="274637" y="217584"/>
                  </a:lnTo>
                  <a:lnTo>
                    <a:pt x="276315" y="217584"/>
                  </a:lnTo>
                  <a:lnTo>
                    <a:pt x="276315" y="219262"/>
                  </a:lnTo>
                  <a:lnTo>
                    <a:pt x="276315" y="220940"/>
                  </a:lnTo>
                  <a:lnTo>
                    <a:pt x="276315" y="222618"/>
                  </a:lnTo>
                  <a:lnTo>
                    <a:pt x="277993" y="222618"/>
                  </a:lnTo>
                  <a:lnTo>
                    <a:pt x="277993" y="224296"/>
                  </a:lnTo>
                  <a:lnTo>
                    <a:pt x="279671" y="224296"/>
                  </a:lnTo>
                  <a:lnTo>
                    <a:pt x="279671" y="224296"/>
                  </a:lnTo>
                  <a:lnTo>
                    <a:pt x="281909" y="224296"/>
                  </a:lnTo>
                  <a:lnTo>
                    <a:pt x="281909" y="224296"/>
                  </a:lnTo>
                  <a:lnTo>
                    <a:pt x="281909" y="226534"/>
                  </a:lnTo>
                  <a:lnTo>
                    <a:pt x="283587" y="226534"/>
                  </a:lnTo>
                  <a:lnTo>
                    <a:pt x="283587" y="228212"/>
                  </a:lnTo>
                  <a:lnTo>
                    <a:pt x="283587" y="229890"/>
                  </a:lnTo>
                  <a:lnTo>
                    <a:pt x="281909" y="229890"/>
                  </a:lnTo>
                  <a:lnTo>
                    <a:pt x="279671" y="229890"/>
                  </a:lnTo>
                  <a:lnTo>
                    <a:pt x="279671" y="231568"/>
                  </a:lnTo>
                  <a:lnTo>
                    <a:pt x="279671" y="233246"/>
                  </a:lnTo>
                  <a:lnTo>
                    <a:pt x="277993" y="233246"/>
                  </a:lnTo>
                  <a:lnTo>
                    <a:pt x="277993" y="235483"/>
                  </a:lnTo>
                  <a:lnTo>
                    <a:pt x="277993" y="237161"/>
                  </a:lnTo>
                  <a:lnTo>
                    <a:pt x="279671" y="237161"/>
                  </a:lnTo>
                  <a:lnTo>
                    <a:pt x="279671" y="238839"/>
                  </a:lnTo>
                  <a:lnTo>
                    <a:pt x="279671" y="240517"/>
                  </a:lnTo>
                  <a:lnTo>
                    <a:pt x="279671" y="242195"/>
                  </a:lnTo>
                  <a:lnTo>
                    <a:pt x="281909" y="242195"/>
                  </a:lnTo>
                  <a:lnTo>
                    <a:pt x="281909" y="243873"/>
                  </a:lnTo>
                  <a:lnTo>
                    <a:pt x="283587" y="243873"/>
                  </a:lnTo>
                  <a:lnTo>
                    <a:pt x="285265" y="243873"/>
                  </a:lnTo>
                  <a:lnTo>
                    <a:pt x="286943" y="246111"/>
                  </a:lnTo>
                  <a:lnTo>
                    <a:pt x="288621" y="246111"/>
                  </a:lnTo>
                  <a:lnTo>
                    <a:pt x="288621" y="247789"/>
                  </a:lnTo>
                  <a:lnTo>
                    <a:pt x="290858" y="247789"/>
                  </a:lnTo>
                  <a:lnTo>
                    <a:pt x="292536" y="247789"/>
                  </a:lnTo>
                  <a:lnTo>
                    <a:pt x="294214" y="247789"/>
                  </a:lnTo>
                  <a:lnTo>
                    <a:pt x="295892" y="247789"/>
                  </a:lnTo>
                  <a:lnTo>
                    <a:pt x="295892" y="246111"/>
                  </a:lnTo>
                  <a:lnTo>
                    <a:pt x="297570" y="246111"/>
                  </a:lnTo>
                  <a:lnTo>
                    <a:pt x="297570" y="247789"/>
                  </a:lnTo>
                  <a:lnTo>
                    <a:pt x="297570" y="249467"/>
                  </a:lnTo>
                  <a:lnTo>
                    <a:pt x="297570" y="251145"/>
                  </a:lnTo>
                  <a:lnTo>
                    <a:pt x="297570" y="252823"/>
                  </a:lnTo>
                  <a:lnTo>
                    <a:pt x="295892" y="252823"/>
                  </a:lnTo>
                  <a:lnTo>
                    <a:pt x="295892" y="255060"/>
                  </a:lnTo>
                  <a:lnTo>
                    <a:pt x="294214" y="255060"/>
                  </a:lnTo>
                  <a:lnTo>
                    <a:pt x="294214" y="256738"/>
                  </a:lnTo>
                  <a:lnTo>
                    <a:pt x="294214" y="258416"/>
                  </a:lnTo>
                  <a:lnTo>
                    <a:pt x="294214" y="260094"/>
                  </a:lnTo>
                  <a:lnTo>
                    <a:pt x="292536" y="260094"/>
                  </a:lnTo>
                  <a:lnTo>
                    <a:pt x="290858" y="260094"/>
                  </a:lnTo>
                  <a:lnTo>
                    <a:pt x="290858" y="261772"/>
                  </a:lnTo>
                  <a:lnTo>
                    <a:pt x="288621" y="261772"/>
                  </a:lnTo>
                  <a:lnTo>
                    <a:pt x="286943" y="261772"/>
                  </a:lnTo>
                  <a:lnTo>
                    <a:pt x="285265" y="261772"/>
                  </a:lnTo>
                  <a:lnTo>
                    <a:pt x="285265" y="264010"/>
                  </a:lnTo>
                  <a:lnTo>
                    <a:pt x="285265" y="265688"/>
                  </a:lnTo>
                  <a:lnTo>
                    <a:pt x="283587" y="265688"/>
                  </a:lnTo>
                  <a:lnTo>
                    <a:pt x="283587" y="267366"/>
                  </a:lnTo>
                  <a:lnTo>
                    <a:pt x="281909" y="267366"/>
                  </a:lnTo>
                  <a:lnTo>
                    <a:pt x="279671" y="267366"/>
                  </a:lnTo>
                  <a:lnTo>
                    <a:pt x="279671" y="269044"/>
                  </a:lnTo>
                  <a:lnTo>
                    <a:pt x="279671" y="270722"/>
                  </a:lnTo>
                  <a:lnTo>
                    <a:pt x="277993" y="270722"/>
                  </a:lnTo>
                  <a:lnTo>
                    <a:pt x="276315" y="270722"/>
                  </a:lnTo>
                  <a:lnTo>
                    <a:pt x="276315" y="272400"/>
                  </a:lnTo>
                  <a:lnTo>
                    <a:pt x="274637" y="272400"/>
                  </a:lnTo>
                  <a:lnTo>
                    <a:pt x="274637" y="274637"/>
                  </a:lnTo>
                  <a:lnTo>
                    <a:pt x="272959" y="274637"/>
                  </a:lnTo>
                  <a:lnTo>
                    <a:pt x="272959" y="276315"/>
                  </a:lnTo>
                  <a:lnTo>
                    <a:pt x="272959" y="277993"/>
                  </a:lnTo>
                  <a:lnTo>
                    <a:pt x="272959" y="277993"/>
                  </a:lnTo>
                  <a:lnTo>
                    <a:pt x="272959" y="277993"/>
                  </a:lnTo>
                  <a:lnTo>
                    <a:pt x="270722" y="277993"/>
                  </a:lnTo>
                  <a:lnTo>
                    <a:pt x="270722" y="279671"/>
                  </a:lnTo>
                  <a:lnTo>
                    <a:pt x="269044" y="279671"/>
                  </a:lnTo>
                  <a:lnTo>
                    <a:pt x="267366" y="279671"/>
                  </a:lnTo>
                  <a:lnTo>
                    <a:pt x="267366" y="281349"/>
                  </a:lnTo>
                  <a:lnTo>
                    <a:pt x="265688" y="281349"/>
                  </a:lnTo>
                  <a:lnTo>
                    <a:pt x="265688" y="279671"/>
                  </a:lnTo>
                  <a:lnTo>
                    <a:pt x="264010" y="279671"/>
                  </a:lnTo>
                  <a:lnTo>
                    <a:pt x="262332" y="279671"/>
                  </a:lnTo>
                  <a:lnTo>
                    <a:pt x="262332" y="281349"/>
                  </a:lnTo>
                  <a:lnTo>
                    <a:pt x="262332" y="283587"/>
                  </a:lnTo>
                  <a:lnTo>
                    <a:pt x="260094" y="283587"/>
                  </a:lnTo>
                  <a:lnTo>
                    <a:pt x="260094" y="283587"/>
                  </a:lnTo>
                  <a:lnTo>
                    <a:pt x="258416" y="283587"/>
                  </a:lnTo>
                  <a:lnTo>
                    <a:pt x="258416" y="281349"/>
                  </a:lnTo>
                  <a:lnTo>
                    <a:pt x="256738" y="281349"/>
                  </a:lnTo>
                  <a:lnTo>
                    <a:pt x="256738" y="281349"/>
                  </a:lnTo>
                  <a:lnTo>
                    <a:pt x="256738" y="283587"/>
                  </a:lnTo>
                  <a:lnTo>
                    <a:pt x="255060" y="283587"/>
                  </a:lnTo>
                  <a:lnTo>
                    <a:pt x="253382" y="283587"/>
                  </a:lnTo>
                  <a:lnTo>
                    <a:pt x="253382" y="281349"/>
                  </a:lnTo>
                  <a:lnTo>
                    <a:pt x="253382" y="279671"/>
                  </a:lnTo>
                  <a:lnTo>
                    <a:pt x="251145" y="279671"/>
                  </a:lnTo>
                  <a:lnTo>
                    <a:pt x="249467" y="279671"/>
                  </a:lnTo>
                  <a:lnTo>
                    <a:pt x="249467" y="279671"/>
                  </a:lnTo>
                  <a:lnTo>
                    <a:pt x="247789" y="279671"/>
                  </a:lnTo>
                  <a:lnTo>
                    <a:pt x="247789" y="277993"/>
                  </a:lnTo>
                  <a:lnTo>
                    <a:pt x="246111" y="277993"/>
                  </a:lnTo>
                  <a:lnTo>
                    <a:pt x="244433" y="277993"/>
                  </a:lnTo>
                  <a:lnTo>
                    <a:pt x="242196" y="277993"/>
                  </a:lnTo>
                  <a:lnTo>
                    <a:pt x="242196" y="276315"/>
                  </a:lnTo>
                  <a:lnTo>
                    <a:pt x="242196" y="274637"/>
                  </a:lnTo>
                  <a:lnTo>
                    <a:pt x="242196" y="272400"/>
                  </a:lnTo>
                  <a:lnTo>
                    <a:pt x="240517" y="272400"/>
                  </a:lnTo>
                  <a:lnTo>
                    <a:pt x="240517" y="274637"/>
                  </a:lnTo>
                  <a:lnTo>
                    <a:pt x="238839" y="274637"/>
                  </a:lnTo>
                  <a:lnTo>
                    <a:pt x="237161" y="274637"/>
                  </a:lnTo>
                  <a:lnTo>
                    <a:pt x="235483" y="274637"/>
                  </a:lnTo>
                  <a:lnTo>
                    <a:pt x="235483" y="272400"/>
                  </a:lnTo>
                  <a:lnTo>
                    <a:pt x="237161" y="272400"/>
                  </a:lnTo>
                  <a:lnTo>
                    <a:pt x="237161" y="270722"/>
                  </a:lnTo>
                  <a:lnTo>
                    <a:pt x="238839" y="270722"/>
                  </a:lnTo>
                  <a:lnTo>
                    <a:pt x="240517" y="270722"/>
                  </a:lnTo>
                  <a:lnTo>
                    <a:pt x="240517" y="269044"/>
                  </a:lnTo>
                  <a:lnTo>
                    <a:pt x="238839" y="269044"/>
                  </a:lnTo>
                  <a:lnTo>
                    <a:pt x="237161" y="269044"/>
                  </a:lnTo>
                  <a:lnTo>
                    <a:pt x="237161" y="267366"/>
                  </a:lnTo>
                  <a:lnTo>
                    <a:pt x="235483" y="267366"/>
                  </a:lnTo>
                  <a:lnTo>
                    <a:pt x="235483" y="269044"/>
                  </a:lnTo>
                  <a:lnTo>
                    <a:pt x="235483" y="270722"/>
                  </a:lnTo>
                  <a:lnTo>
                    <a:pt x="233805" y="270722"/>
                  </a:lnTo>
                  <a:lnTo>
                    <a:pt x="231568" y="270722"/>
                  </a:lnTo>
                  <a:lnTo>
                    <a:pt x="229890" y="270722"/>
                  </a:lnTo>
                  <a:lnTo>
                    <a:pt x="229890" y="272400"/>
                  </a:lnTo>
                  <a:lnTo>
                    <a:pt x="228212" y="272400"/>
                  </a:lnTo>
                  <a:lnTo>
                    <a:pt x="226534" y="272400"/>
                  </a:lnTo>
                  <a:lnTo>
                    <a:pt x="224856" y="272400"/>
                  </a:lnTo>
                  <a:lnTo>
                    <a:pt x="224856" y="270722"/>
                  </a:lnTo>
                  <a:lnTo>
                    <a:pt x="222619" y="270722"/>
                  </a:lnTo>
                  <a:lnTo>
                    <a:pt x="220940" y="270722"/>
                  </a:lnTo>
                  <a:lnTo>
                    <a:pt x="219262" y="270722"/>
                  </a:lnTo>
                  <a:lnTo>
                    <a:pt x="217584" y="270722"/>
                  </a:lnTo>
                  <a:lnTo>
                    <a:pt x="215906" y="270722"/>
                  </a:lnTo>
                  <a:lnTo>
                    <a:pt x="213669" y="270722"/>
                  </a:lnTo>
                  <a:lnTo>
                    <a:pt x="213669" y="269044"/>
                  </a:lnTo>
                  <a:lnTo>
                    <a:pt x="213669" y="267366"/>
                  </a:lnTo>
                  <a:lnTo>
                    <a:pt x="211991" y="267366"/>
                  </a:lnTo>
                  <a:lnTo>
                    <a:pt x="210313" y="267366"/>
                  </a:lnTo>
                  <a:lnTo>
                    <a:pt x="208635" y="267366"/>
                  </a:lnTo>
                  <a:lnTo>
                    <a:pt x="206957" y="267366"/>
                  </a:lnTo>
                  <a:lnTo>
                    <a:pt x="206957" y="269044"/>
                  </a:lnTo>
                  <a:lnTo>
                    <a:pt x="206957" y="270722"/>
                  </a:lnTo>
                  <a:lnTo>
                    <a:pt x="205279" y="270722"/>
                  </a:lnTo>
                  <a:lnTo>
                    <a:pt x="203042" y="270722"/>
                  </a:lnTo>
                  <a:lnTo>
                    <a:pt x="203042" y="272400"/>
                  </a:lnTo>
                  <a:lnTo>
                    <a:pt x="201363" y="272400"/>
                  </a:lnTo>
                  <a:lnTo>
                    <a:pt x="199685" y="272400"/>
                  </a:lnTo>
                  <a:lnTo>
                    <a:pt x="199685" y="274637"/>
                  </a:lnTo>
                  <a:lnTo>
                    <a:pt x="199685" y="276315"/>
                  </a:lnTo>
                  <a:lnTo>
                    <a:pt x="198007" y="276315"/>
                  </a:lnTo>
                  <a:lnTo>
                    <a:pt x="196329" y="276315"/>
                  </a:lnTo>
                  <a:lnTo>
                    <a:pt x="194092" y="276315"/>
                  </a:lnTo>
                  <a:lnTo>
                    <a:pt x="194092" y="277993"/>
                  </a:lnTo>
                  <a:lnTo>
                    <a:pt x="192414" y="277993"/>
                  </a:lnTo>
                  <a:lnTo>
                    <a:pt x="190736" y="277993"/>
                  </a:lnTo>
                  <a:lnTo>
                    <a:pt x="190736" y="279671"/>
                  </a:lnTo>
                  <a:lnTo>
                    <a:pt x="189058" y="279671"/>
                  </a:lnTo>
                  <a:lnTo>
                    <a:pt x="189058" y="281349"/>
                  </a:lnTo>
                  <a:lnTo>
                    <a:pt x="187380" y="281349"/>
                  </a:lnTo>
                  <a:lnTo>
                    <a:pt x="185143" y="281349"/>
                  </a:lnTo>
                  <a:lnTo>
                    <a:pt x="185143" y="283587"/>
                  </a:lnTo>
                  <a:lnTo>
                    <a:pt x="187380" y="283587"/>
                  </a:lnTo>
                  <a:lnTo>
                    <a:pt x="189058" y="283587"/>
                  </a:lnTo>
                  <a:lnTo>
                    <a:pt x="189058" y="285265"/>
                  </a:lnTo>
                  <a:lnTo>
                    <a:pt x="187380" y="285265"/>
                  </a:lnTo>
                  <a:lnTo>
                    <a:pt x="187380" y="286943"/>
                  </a:lnTo>
                  <a:lnTo>
                    <a:pt x="187380" y="288621"/>
                  </a:lnTo>
                  <a:lnTo>
                    <a:pt x="185143" y="288621"/>
                  </a:lnTo>
                  <a:lnTo>
                    <a:pt x="185143" y="290299"/>
                  </a:lnTo>
                  <a:lnTo>
                    <a:pt x="187380" y="290299"/>
                  </a:lnTo>
                  <a:lnTo>
                    <a:pt x="187380" y="292536"/>
                  </a:lnTo>
                  <a:lnTo>
                    <a:pt x="187380" y="294214"/>
                  </a:lnTo>
                  <a:lnTo>
                    <a:pt x="187380" y="295892"/>
                  </a:lnTo>
                  <a:lnTo>
                    <a:pt x="187380" y="297570"/>
                  </a:lnTo>
                  <a:lnTo>
                    <a:pt x="187380" y="299248"/>
                  </a:lnTo>
                  <a:lnTo>
                    <a:pt x="189058" y="299248"/>
                  </a:lnTo>
                  <a:lnTo>
                    <a:pt x="189058" y="300926"/>
                  </a:lnTo>
                  <a:lnTo>
                    <a:pt x="190736" y="300926"/>
                  </a:lnTo>
                  <a:lnTo>
                    <a:pt x="190736" y="303164"/>
                  </a:lnTo>
                  <a:lnTo>
                    <a:pt x="189058" y="303164"/>
                  </a:lnTo>
                  <a:lnTo>
                    <a:pt x="187380" y="303164"/>
                  </a:lnTo>
                  <a:lnTo>
                    <a:pt x="187380" y="300926"/>
                  </a:lnTo>
                  <a:lnTo>
                    <a:pt x="187380" y="303164"/>
                  </a:lnTo>
                  <a:lnTo>
                    <a:pt x="187380" y="300926"/>
                  </a:lnTo>
                  <a:lnTo>
                    <a:pt x="185143" y="303164"/>
                  </a:lnTo>
                  <a:lnTo>
                    <a:pt x="185143" y="300926"/>
                  </a:lnTo>
                  <a:lnTo>
                    <a:pt x="183465" y="303164"/>
                  </a:lnTo>
                  <a:lnTo>
                    <a:pt x="181786" y="303164"/>
                  </a:lnTo>
                  <a:lnTo>
                    <a:pt x="180108" y="303164"/>
                  </a:lnTo>
                  <a:lnTo>
                    <a:pt x="178430" y="303164"/>
                  </a:lnTo>
                  <a:lnTo>
                    <a:pt x="178430" y="304842"/>
                  </a:lnTo>
                  <a:lnTo>
                    <a:pt x="178430" y="306520"/>
                  </a:lnTo>
                  <a:lnTo>
                    <a:pt x="176752" y="306520"/>
                  </a:lnTo>
                  <a:lnTo>
                    <a:pt x="174515" y="306520"/>
                  </a:lnTo>
                  <a:lnTo>
                    <a:pt x="172837" y="306520"/>
                  </a:lnTo>
                  <a:lnTo>
                    <a:pt x="172837" y="304842"/>
                  </a:lnTo>
                  <a:lnTo>
                    <a:pt x="171159" y="304842"/>
                  </a:lnTo>
                  <a:lnTo>
                    <a:pt x="171159" y="303164"/>
                  </a:lnTo>
                  <a:lnTo>
                    <a:pt x="169481" y="303164"/>
                  </a:lnTo>
                  <a:lnTo>
                    <a:pt x="167803" y="303164"/>
                  </a:lnTo>
                  <a:lnTo>
                    <a:pt x="165566" y="303164"/>
                  </a:lnTo>
                  <a:lnTo>
                    <a:pt x="165566" y="304842"/>
                  </a:lnTo>
                  <a:lnTo>
                    <a:pt x="163888" y="304842"/>
                  </a:lnTo>
                  <a:lnTo>
                    <a:pt x="163888" y="306520"/>
                  </a:lnTo>
                  <a:lnTo>
                    <a:pt x="162209" y="306520"/>
                  </a:lnTo>
                  <a:lnTo>
                    <a:pt x="162209" y="304842"/>
                  </a:lnTo>
                  <a:lnTo>
                    <a:pt x="162209" y="303164"/>
                  </a:lnTo>
                  <a:lnTo>
                    <a:pt x="160531" y="303164"/>
                  </a:lnTo>
                  <a:lnTo>
                    <a:pt x="162209" y="303164"/>
                  </a:lnTo>
                  <a:lnTo>
                    <a:pt x="160531" y="303164"/>
                  </a:lnTo>
                  <a:lnTo>
                    <a:pt x="158853" y="303164"/>
                  </a:lnTo>
                  <a:lnTo>
                    <a:pt x="158853" y="300926"/>
                  </a:lnTo>
                  <a:lnTo>
                    <a:pt x="156616" y="300926"/>
                  </a:lnTo>
                  <a:lnTo>
                    <a:pt x="154938" y="300926"/>
                  </a:lnTo>
                  <a:lnTo>
                    <a:pt x="149904" y="297570"/>
                  </a:lnTo>
                  <a:lnTo>
                    <a:pt x="148226" y="297570"/>
                  </a:lnTo>
                  <a:lnTo>
                    <a:pt x="148226" y="295892"/>
                  </a:lnTo>
                  <a:lnTo>
                    <a:pt x="148226" y="294214"/>
                  </a:lnTo>
                  <a:lnTo>
                    <a:pt x="145989" y="294214"/>
                  </a:lnTo>
                  <a:lnTo>
                    <a:pt x="144311" y="294214"/>
                  </a:lnTo>
                  <a:lnTo>
                    <a:pt x="142632" y="294214"/>
                  </a:lnTo>
                  <a:lnTo>
                    <a:pt x="140954" y="294214"/>
                  </a:lnTo>
                  <a:lnTo>
                    <a:pt x="140954" y="292536"/>
                  </a:lnTo>
                  <a:lnTo>
                    <a:pt x="139276" y="292536"/>
                  </a:lnTo>
                  <a:lnTo>
                    <a:pt x="137039" y="292536"/>
                  </a:lnTo>
                  <a:lnTo>
                    <a:pt x="137039" y="290299"/>
                  </a:lnTo>
                  <a:lnTo>
                    <a:pt x="135361" y="290299"/>
                  </a:lnTo>
                  <a:lnTo>
                    <a:pt x="133683" y="290299"/>
                  </a:lnTo>
                  <a:lnTo>
                    <a:pt x="132005" y="288621"/>
                  </a:lnTo>
                  <a:lnTo>
                    <a:pt x="132005" y="290299"/>
                  </a:lnTo>
                  <a:lnTo>
                    <a:pt x="130327" y="290299"/>
                  </a:lnTo>
                  <a:lnTo>
                    <a:pt x="130327" y="292536"/>
                  </a:lnTo>
                  <a:lnTo>
                    <a:pt x="130327" y="294214"/>
                  </a:lnTo>
                  <a:lnTo>
                    <a:pt x="130327" y="294214"/>
                  </a:lnTo>
                  <a:lnTo>
                    <a:pt x="128090" y="294214"/>
                  </a:lnTo>
                  <a:lnTo>
                    <a:pt x="128090" y="295892"/>
                  </a:lnTo>
                  <a:lnTo>
                    <a:pt x="126412" y="295892"/>
                  </a:lnTo>
                  <a:lnTo>
                    <a:pt x="126412" y="294214"/>
                  </a:lnTo>
                  <a:lnTo>
                    <a:pt x="124734" y="294214"/>
                  </a:lnTo>
                  <a:lnTo>
                    <a:pt x="124734" y="295892"/>
                  </a:lnTo>
                  <a:lnTo>
                    <a:pt x="124734" y="294214"/>
                  </a:lnTo>
                  <a:lnTo>
                    <a:pt x="123055" y="294214"/>
                  </a:lnTo>
                  <a:lnTo>
                    <a:pt x="123055" y="295892"/>
                  </a:lnTo>
                  <a:lnTo>
                    <a:pt x="121377" y="295892"/>
                  </a:lnTo>
                  <a:lnTo>
                    <a:pt x="121377" y="294214"/>
                  </a:lnTo>
                  <a:lnTo>
                    <a:pt x="119699" y="294214"/>
                  </a:lnTo>
                  <a:lnTo>
                    <a:pt x="117462" y="294214"/>
                  </a:lnTo>
                  <a:lnTo>
                    <a:pt x="119699" y="294214"/>
                  </a:lnTo>
                  <a:lnTo>
                    <a:pt x="117462" y="294214"/>
                  </a:lnTo>
                  <a:lnTo>
                    <a:pt x="115784" y="294214"/>
                  </a:lnTo>
                  <a:lnTo>
                    <a:pt x="115784" y="295892"/>
                  </a:lnTo>
                  <a:lnTo>
                    <a:pt x="114106" y="295892"/>
                  </a:lnTo>
                  <a:lnTo>
                    <a:pt x="112428" y="295892"/>
                  </a:lnTo>
                  <a:lnTo>
                    <a:pt x="112428" y="294214"/>
                  </a:lnTo>
                  <a:lnTo>
                    <a:pt x="112428" y="292536"/>
                  </a:lnTo>
                  <a:lnTo>
                    <a:pt x="110750" y="292536"/>
                  </a:lnTo>
                  <a:lnTo>
                    <a:pt x="110750" y="290299"/>
                  </a:lnTo>
                  <a:lnTo>
                    <a:pt x="108513" y="290299"/>
                  </a:lnTo>
                  <a:lnTo>
                    <a:pt x="106835" y="290299"/>
                  </a:lnTo>
                  <a:lnTo>
                    <a:pt x="105157" y="290299"/>
                  </a:lnTo>
                  <a:lnTo>
                    <a:pt x="103478" y="290299"/>
                  </a:lnTo>
                  <a:lnTo>
                    <a:pt x="101800" y="290299"/>
                  </a:lnTo>
                  <a:lnTo>
                    <a:pt x="99563" y="290299"/>
                  </a:lnTo>
                  <a:lnTo>
                    <a:pt x="99563" y="288621"/>
                  </a:lnTo>
                  <a:lnTo>
                    <a:pt x="97885" y="288621"/>
                  </a:lnTo>
                  <a:lnTo>
                    <a:pt x="97885" y="286943"/>
                  </a:lnTo>
                  <a:lnTo>
                    <a:pt x="97885" y="285265"/>
                  </a:lnTo>
                  <a:lnTo>
                    <a:pt x="96207" y="285265"/>
                  </a:lnTo>
                  <a:lnTo>
                    <a:pt x="94529" y="285265"/>
                  </a:lnTo>
                  <a:lnTo>
                    <a:pt x="94529" y="286943"/>
                  </a:lnTo>
                  <a:lnTo>
                    <a:pt x="92851" y="285265"/>
                  </a:lnTo>
                  <a:lnTo>
                    <a:pt x="91173" y="285265"/>
                  </a:lnTo>
                  <a:lnTo>
                    <a:pt x="88936" y="285265"/>
                  </a:lnTo>
                  <a:lnTo>
                    <a:pt x="88936" y="283587"/>
                  </a:lnTo>
                  <a:lnTo>
                    <a:pt x="87258" y="283587"/>
                  </a:lnTo>
                  <a:lnTo>
                    <a:pt x="85580" y="283587"/>
                  </a:lnTo>
                  <a:lnTo>
                    <a:pt x="83901" y="283587"/>
                  </a:lnTo>
                  <a:lnTo>
                    <a:pt x="83901" y="281349"/>
                  </a:lnTo>
                  <a:lnTo>
                    <a:pt x="83901" y="281349"/>
                  </a:lnTo>
                  <a:lnTo>
                    <a:pt x="82223" y="281349"/>
                  </a:lnTo>
                  <a:lnTo>
                    <a:pt x="82223" y="283587"/>
                  </a:lnTo>
                  <a:lnTo>
                    <a:pt x="79986" y="283587"/>
                  </a:lnTo>
                  <a:lnTo>
                    <a:pt x="79986" y="281349"/>
                  </a:lnTo>
                  <a:lnTo>
                    <a:pt x="79986" y="279671"/>
                  </a:lnTo>
                  <a:lnTo>
                    <a:pt x="82223" y="279671"/>
                  </a:lnTo>
                  <a:lnTo>
                    <a:pt x="79986" y="279671"/>
                  </a:lnTo>
                  <a:lnTo>
                    <a:pt x="82223" y="279671"/>
                  </a:lnTo>
                  <a:lnTo>
                    <a:pt x="82223" y="277993"/>
                  </a:lnTo>
                  <a:lnTo>
                    <a:pt x="82223" y="276315"/>
                  </a:lnTo>
                  <a:lnTo>
                    <a:pt x="79986" y="276315"/>
                  </a:lnTo>
                  <a:lnTo>
                    <a:pt x="78308" y="276315"/>
                  </a:lnTo>
                  <a:lnTo>
                    <a:pt x="76630" y="276315"/>
                  </a:lnTo>
                  <a:lnTo>
                    <a:pt x="76630" y="274637"/>
                  </a:lnTo>
                  <a:lnTo>
                    <a:pt x="74952" y="274637"/>
                  </a:lnTo>
                  <a:lnTo>
                    <a:pt x="74952" y="276315"/>
                  </a:lnTo>
                  <a:lnTo>
                    <a:pt x="73274" y="276315"/>
                  </a:lnTo>
                  <a:lnTo>
                    <a:pt x="73274" y="274637"/>
                  </a:lnTo>
                  <a:lnTo>
                    <a:pt x="73274" y="272400"/>
                  </a:lnTo>
                  <a:lnTo>
                    <a:pt x="73274" y="272400"/>
                  </a:lnTo>
                  <a:lnTo>
                    <a:pt x="74952" y="272400"/>
                  </a:lnTo>
                  <a:lnTo>
                    <a:pt x="74952" y="270722"/>
                  </a:lnTo>
                  <a:lnTo>
                    <a:pt x="76630" y="270722"/>
                  </a:lnTo>
                  <a:lnTo>
                    <a:pt x="76630" y="269044"/>
                  </a:lnTo>
                  <a:lnTo>
                    <a:pt x="78308" y="269044"/>
                  </a:lnTo>
                  <a:lnTo>
                    <a:pt x="78308" y="267366"/>
                  </a:lnTo>
                  <a:lnTo>
                    <a:pt x="79986" y="267366"/>
                  </a:lnTo>
                  <a:lnTo>
                    <a:pt x="79986" y="265688"/>
                  </a:lnTo>
                  <a:lnTo>
                    <a:pt x="79986" y="264010"/>
                  </a:lnTo>
                  <a:lnTo>
                    <a:pt x="79986" y="261772"/>
                  </a:lnTo>
                  <a:lnTo>
                    <a:pt x="79986" y="260094"/>
                  </a:lnTo>
                  <a:lnTo>
                    <a:pt x="82223" y="260094"/>
                  </a:lnTo>
                  <a:lnTo>
                    <a:pt x="82223" y="258416"/>
                  </a:lnTo>
                  <a:lnTo>
                    <a:pt x="82223" y="256738"/>
                  </a:lnTo>
                  <a:lnTo>
                    <a:pt x="82223" y="255060"/>
                  </a:lnTo>
                  <a:lnTo>
                    <a:pt x="82223" y="252823"/>
                  </a:lnTo>
                  <a:lnTo>
                    <a:pt x="82223" y="251145"/>
                  </a:lnTo>
                  <a:lnTo>
                    <a:pt x="82223" y="249467"/>
                  </a:lnTo>
                  <a:lnTo>
                    <a:pt x="83901" y="249467"/>
                  </a:lnTo>
                  <a:lnTo>
                    <a:pt x="83901" y="247789"/>
                  </a:lnTo>
                  <a:lnTo>
                    <a:pt x="83901" y="246111"/>
                  </a:lnTo>
                  <a:lnTo>
                    <a:pt x="83901" y="243873"/>
                  </a:lnTo>
                  <a:lnTo>
                    <a:pt x="83901" y="242195"/>
                  </a:lnTo>
                  <a:lnTo>
                    <a:pt x="83901" y="240517"/>
                  </a:lnTo>
                  <a:lnTo>
                    <a:pt x="83901" y="238839"/>
                  </a:lnTo>
                  <a:lnTo>
                    <a:pt x="83901" y="237161"/>
                  </a:lnTo>
                  <a:lnTo>
                    <a:pt x="83901" y="235483"/>
                  </a:lnTo>
                  <a:lnTo>
                    <a:pt x="83901" y="233246"/>
                  </a:lnTo>
                  <a:lnTo>
                    <a:pt x="85580" y="233246"/>
                  </a:lnTo>
                  <a:lnTo>
                    <a:pt x="85580" y="231568"/>
                  </a:lnTo>
                  <a:lnTo>
                    <a:pt x="85580" y="229890"/>
                  </a:lnTo>
                  <a:lnTo>
                    <a:pt x="85580" y="229890"/>
                  </a:lnTo>
                  <a:lnTo>
                    <a:pt x="83901" y="229890"/>
                  </a:lnTo>
                  <a:lnTo>
                    <a:pt x="83901" y="228212"/>
                  </a:lnTo>
                  <a:lnTo>
                    <a:pt x="83901" y="226534"/>
                  </a:lnTo>
                  <a:lnTo>
                    <a:pt x="85580" y="226534"/>
                  </a:lnTo>
                  <a:lnTo>
                    <a:pt x="85580" y="224296"/>
                  </a:lnTo>
                  <a:lnTo>
                    <a:pt x="85580" y="222618"/>
                  </a:lnTo>
                  <a:lnTo>
                    <a:pt x="85580" y="220940"/>
                  </a:lnTo>
                  <a:lnTo>
                    <a:pt x="85580" y="219262"/>
                  </a:lnTo>
                  <a:lnTo>
                    <a:pt x="85580" y="217584"/>
                  </a:lnTo>
                  <a:lnTo>
                    <a:pt x="87258" y="217584"/>
                  </a:lnTo>
                  <a:lnTo>
                    <a:pt x="87258" y="215347"/>
                  </a:lnTo>
                  <a:lnTo>
                    <a:pt x="87258" y="213669"/>
                  </a:lnTo>
                  <a:lnTo>
                    <a:pt x="87258" y="211991"/>
                  </a:lnTo>
                  <a:lnTo>
                    <a:pt x="87258" y="210313"/>
                  </a:lnTo>
                  <a:lnTo>
                    <a:pt x="87258" y="208635"/>
                  </a:lnTo>
                  <a:lnTo>
                    <a:pt x="87258" y="206957"/>
                  </a:lnTo>
                  <a:lnTo>
                    <a:pt x="87258" y="204719"/>
                  </a:lnTo>
                  <a:lnTo>
                    <a:pt x="87258" y="203041"/>
                  </a:lnTo>
                  <a:lnTo>
                    <a:pt x="87258" y="201363"/>
                  </a:lnTo>
                  <a:lnTo>
                    <a:pt x="88936" y="201363"/>
                  </a:lnTo>
                  <a:lnTo>
                    <a:pt x="88936" y="201363"/>
                  </a:lnTo>
                  <a:lnTo>
                    <a:pt x="91173" y="201363"/>
                  </a:lnTo>
                  <a:lnTo>
                    <a:pt x="91173" y="199685"/>
                  </a:lnTo>
                  <a:lnTo>
                    <a:pt x="91173" y="198007"/>
                  </a:lnTo>
                  <a:lnTo>
                    <a:pt x="88936" y="198007"/>
                  </a:lnTo>
                  <a:lnTo>
                    <a:pt x="88936" y="195770"/>
                  </a:lnTo>
                  <a:lnTo>
                    <a:pt x="87258" y="195770"/>
                  </a:lnTo>
                  <a:lnTo>
                    <a:pt x="87258" y="194092"/>
                  </a:lnTo>
                  <a:lnTo>
                    <a:pt x="85580" y="194092"/>
                  </a:lnTo>
                  <a:lnTo>
                    <a:pt x="85580" y="192414"/>
                  </a:lnTo>
                  <a:lnTo>
                    <a:pt x="85580" y="190736"/>
                  </a:lnTo>
                  <a:lnTo>
                    <a:pt x="87258" y="190736"/>
                  </a:lnTo>
                  <a:lnTo>
                    <a:pt x="87258" y="190736"/>
                  </a:lnTo>
                  <a:lnTo>
                    <a:pt x="87258" y="189058"/>
                  </a:lnTo>
                  <a:lnTo>
                    <a:pt x="88936" y="189058"/>
                  </a:lnTo>
                  <a:lnTo>
                    <a:pt x="88936" y="186820"/>
                  </a:lnTo>
                  <a:lnTo>
                    <a:pt x="88936" y="185142"/>
                  </a:lnTo>
                  <a:lnTo>
                    <a:pt x="88936" y="183464"/>
                  </a:lnTo>
                  <a:lnTo>
                    <a:pt x="88936" y="181786"/>
                  </a:lnTo>
                  <a:lnTo>
                    <a:pt x="87258" y="181786"/>
                  </a:lnTo>
                  <a:lnTo>
                    <a:pt x="87258" y="180108"/>
                  </a:lnTo>
                  <a:lnTo>
                    <a:pt x="87258" y="178430"/>
                  </a:lnTo>
                  <a:lnTo>
                    <a:pt x="85580" y="178430"/>
                  </a:lnTo>
                  <a:lnTo>
                    <a:pt x="85580" y="176193"/>
                  </a:lnTo>
                  <a:lnTo>
                    <a:pt x="87258" y="176193"/>
                  </a:lnTo>
                  <a:lnTo>
                    <a:pt x="87258" y="174515"/>
                  </a:lnTo>
                  <a:lnTo>
                    <a:pt x="87258" y="174515"/>
                  </a:lnTo>
                  <a:lnTo>
                    <a:pt x="85580" y="174515"/>
                  </a:lnTo>
                  <a:lnTo>
                    <a:pt x="83901" y="174515"/>
                  </a:lnTo>
                  <a:lnTo>
                    <a:pt x="83901" y="172837"/>
                  </a:lnTo>
                  <a:lnTo>
                    <a:pt x="82223" y="172837"/>
                  </a:lnTo>
                  <a:lnTo>
                    <a:pt x="79986" y="172837"/>
                  </a:lnTo>
                  <a:lnTo>
                    <a:pt x="79986" y="171159"/>
                  </a:lnTo>
                  <a:lnTo>
                    <a:pt x="78308" y="171159"/>
                  </a:lnTo>
                  <a:lnTo>
                    <a:pt x="76630" y="171159"/>
                  </a:lnTo>
                  <a:lnTo>
                    <a:pt x="74952" y="169481"/>
                  </a:lnTo>
                  <a:lnTo>
                    <a:pt x="73274" y="169481"/>
                  </a:lnTo>
                  <a:lnTo>
                    <a:pt x="73274" y="167243"/>
                  </a:lnTo>
                  <a:lnTo>
                    <a:pt x="71037" y="167243"/>
                  </a:lnTo>
                  <a:lnTo>
                    <a:pt x="71037" y="165565"/>
                  </a:lnTo>
                  <a:lnTo>
                    <a:pt x="71037" y="163887"/>
                  </a:lnTo>
                  <a:lnTo>
                    <a:pt x="69359" y="163887"/>
                  </a:lnTo>
                  <a:lnTo>
                    <a:pt x="69359" y="162209"/>
                  </a:lnTo>
                  <a:lnTo>
                    <a:pt x="69359" y="160531"/>
                  </a:lnTo>
                  <a:lnTo>
                    <a:pt x="67681" y="160531"/>
                  </a:lnTo>
                  <a:lnTo>
                    <a:pt x="67681" y="158294"/>
                  </a:lnTo>
                  <a:lnTo>
                    <a:pt x="66003" y="158294"/>
                  </a:lnTo>
                  <a:lnTo>
                    <a:pt x="66003" y="156616"/>
                  </a:lnTo>
                  <a:lnTo>
                    <a:pt x="64324" y="156616"/>
                  </a:lnTo>
                  <a:lnTo>
                    <a:pt x="64324" y="154938"/>
                  </a:lnTo>
                  <a:lnTo>
                    <a:pt x="64324" y="153260"/>
                  </a:lnTo>
                  <a:lnTo>
                    <a:pt x="64324" y="151582"/>
                  </a:lnTo>
                  <a:lnTo>
                    <a:pt x="66003" y="151582"/>
                  </a:lnTo>
                  <a:lnTo>
                    <a:pt x="66003" y="149904"/>
                  </a:lnTo>
                  <a:lnTo>
                    <a:pt x="66003" y="147666"/>
                  </a:lnTo>
                  <a:lnTo>
                    <a:pt x="66003" y="145988"/>
                  </a:lnTo>
                  <a:lnTo>
                    <a:pt x="64324" y="145988"/>
                  </a:lnTo>
                  <a:lnTo>
                    <a:pt x="62646" y="145988"/>
                  </a:lnTo>
                  <a:lnTo>
                    <a:pt x="62646" y="144310"/>
                  </a:lnTo>
                  <a:lnTo>
                    <a:pt x="64324" y="144310"/>
                  </a:lnTo>
                  <a:lnTo>
                    <a:pt x="64324" y="142632"/>
                  </a:lnTo>
                  <a:lnTo>
                    <a:pt x="62646" y="142632"/>
                  </a:lnTo>
                  <a:lnTo>
                    <a:pt x="62646" y="140954"/>
                  </a:lnTo>
                  <a:lnTo>
                    <a:pt x="62646" y="140954"/>
                  </a:lnTo>
                  <a:lnTo>
                    <a:pt x="60409" y="140954"/>
                  </a:lnTo>
                  <a:lnTo>
                    <a:pt x="58731" y="140954"/>
                  </a:lnTo>
                  <a:lnTo>
                    <a:pt x="57053" y="140954"/>
                  </a:lnTo>
                  <a:lnTo>
                    <a:pt x="55375" y="140954"/>
                  </a:lnTo>
                  <a:lnTo>
                    <a:pt x="53697" y="140954"/>
                  </a:lnTo>
                  <a:lnTo>
                    <a:pt x="53697" y="138717"/>
                  </a:lnTo>
                  <a:lnTo>
                    <a:pt x="55375" y="138717"/>
                  </a:lnTo>
                  <a:lnTo>
                    <a:pt x="55375" y="137039"/>
                  </a:lnTo>
                  <a:lnTo>
                    <a:pt x="53697" y="137039"/>
                  </a:lnTo>
                  <a:lnTo>
                    <a:pt x="53697" y="135361"/>
                  </a:lnTo>
                  <a:lnTo>
                    <a:pt x="55375" y="135361"/>
                  </a:lnTo>
                  <a:lnTo>
                    <a:pt x="57053" y="135361"/>
                  </a:lnTo>
                  <a:lnTo>
                    <a:pt x="57053" y="133683"/>
                  </a:lnTo>
                  <a:lnTo>
                    <a:pt x="57053" y="133683"/>
                  </a:lnTo>
                  <a:lnTo>
                    <a:pt x="57053" y="132005"/>
                  </a:lnTo>
                  <a:lnTo>
                    <a:pt x="57053" y="132005"/>
                  </a:lnTo>
                  <a:lnTo>
                    <a:pt x="55375" y="132005"/>
                  </a:lnTo>
                  <a:lnTo>
                    <a:pt x="53697" y="132005"/>
                  </a:lnTo>
                  <a:lnTo>
                    <a:pt x="51460" y="132005"/>
                  </a:lnTo>
                  <a:lnTo>
                    <a:pt x="49782" y="132005"/>
                  </a:lnTo>
                  <a:lnTo>
                    <a:pt x="48104" y="132005"/>
                  </a:lnTo>
                  <a:lnTo>
                    <a:pt x="48104" y="133683"/>
                  </a:lnTo>
                  <a:lnTo>
                    <a:pt x="46426" y="133683"/>
                  </a:lnTo>
                  <a:lnTo>
                    <a:pt x="46426" y="132005"/>
                  </a:lnTo>
                  <a:lnTo>
                    <a:pt x="44747" y="129767"/>
                  </a:lnTo>
                  <a:lnTo>
                    <a:pt x="42510" y="129767"/>
                  </a:lnTo>
                  <a:lnTo>
                    <a:pt x="40832" y="129767"/>
                  </a:lnTo>
                  <a:lnTo>
                    <a:pt x="40832" y="132005"/>
                  </a:lnTo>
                  <a:lnTo>
                    <a:pt x="39154" y="132005"/>
                  </a:lnTo>
                  <a:lnTo>
                    <a:pt x="39154" y="129767"/>
                  </a:lnTo>
                  <a:lnTo>
                    <a:pt x="39154" y="128089"/>
                  </a:lnTo>
                  <a:lnTo>
                    <a:pt x="39154" y="126411"/>
                  </a:lnTo>
                  <a:lnTo>
                    <a:pt x="37476" y="126411"/>
                  </a:lnTo>
                  <a:lnTo>
                    <a:pt x="35798" y="124733"/>
                  </a:lnTo>
                  <a:lnTo>
                    <a:pt x="34120" y="124733"/>
                  </a:lnTo>
                  <a:lnTo>
                    <a:pt x="31883" y="124733"/>
                  </a:lnTo>
                  <a:lnTo>
                    <a:pt x="30205" y="124733"/>
                  </a:lnTo>
                  <a:lnTo>
                    <a:pt x="30205" y="123055"/>
                  </a:lnTo>
                  <a:lnTo>
                    <a:pt x="28527" y="123055"/>
                  </a:lnTo>
                  <a:lnTo>
                    <a:pt x="26849" y="123055"/>
                  </a:lnTo>
                  <a:lnTo>
                    <a:pt x="26849" y="121377"/>
                  </a:lnTo>
                  <a:lnTo>
                    <a:pt x="25170" y="121377"/>
                  </a:lnTo>
                  <a:lnTo>
                    <a:pt x="25170" y="123055"/>
                  </a:lnTo>
                  <a:lnTo>
                    <a:pt x="22933" y="123055"/>
                  </a:lnTo>
                  <a:lnTo>
                    <a:pt x="22933" y="121377"/>
                  </a:lnTo>
                  <a:lnTo>
                    <a:pt x="21255" y="119140"/>
                  </a:lnTo>
                  <a:lnTo>
                    <a:pt x="21255" y="117462"/>
                  </a:lnTo>
                  <a:lnTo>
                    <a:pt x="19577" y="117462"/>
                  </a:lnTo>
                  <a:lnTo>
                    <a:pt x="19577" y="119140"/>
                  </a:lnTo>
                  <a:lnTo>
                    <a:pt x="17899" y="119140"/>
                  </a:lnTo>
                  <a:lnTo>
                    <a:pt x="16221" y="119140"/>
                  </a:lnTo>
                  <a:lnTo>
                    <a:pt x="16221" y="119140"/>
                  </a:lnTo>
                  <a:lnTo>
                    <a:pt x="16221" y="121377"/>
                  </a:lnTo>
                  <a:lnTo>
                    <a:pt x="13984" y="121377"/>
                  </a:lnTo>
                  <a:lnTo>
                    <a:pt x="12306" y="121377"/>
                  </a:lnTo>
                  <a:lnTo>
                    <a:pt x="12306" y="121377"/>
                  </a:lnTo>
                  <a:lnTo>
                    <a:pt x="10628" y="121377"/>
                  </a:lnTo>
                  <a:lnTo>
                    <a:pt x="10628" y="121377"/>
                  </a:lnTo>
                  <a:lnTo>
                    <a:pt x="10628" y="119140"/>
                  </a:lnTo>
                  <a:lnTo>
                    <a:pt x="10628" y="117462"/>
                  </a:lnTo>
                  <a:lnTo>
                    <a:pt x="8950" y="117462"/>
                  </a:lnTo>
                  <a:lnTo>
                    <a:pt x="8950" y="115784"/>
                  </a:lnTo>
                  <a:lnTo>
                    <a:pt x="7272" y="115784"/>
                  </a:lnTo>
                  <a:lnTo>
                    <a:pt x="7272" y="114106"/>
                  </a:lnTo>
                  <a:lnTo>
                    <a:pt x="5593" y="114106"/>
                  </a:lnTo>
                  <a:lnTo>
                    <a:pt x="3356" y="114106"/>
                  </a:lnTo>
                  <a:lnTo>
                    <a:pt x="3356" y="112428"/>
                  </a:lnTo>
                  <a:lnTo>
                    <a:pt x="5593" y="112428"/>
                  </a:lnTo>
                  <a:lnTo>
                    <a:pt x="7272" y="110190"/>
                  </a:lnTo>
                  <a:lnTo>
                    <a:pt x="8950" y="110190"/>
                  </a:lnTo>
                  <a:lnTo>
                    <a:pt x="10628" y="110190"/>
                  </a:lnTo>
                  <a:lnTo>
                    <a:pt x="12306" y="110190"/>
                  </a:lnTo>
                  <a:lnTo>
                    <a:pt x="12306" y="108512"/>
                  </a:lnTo>
                  <a:lnTo>
                    <a:pt x="12306" y="106834"/>
                  </a:lnTo>
                  <a:lnTo>
                    <a:pt x="10628" y="106834"/>
                  </a:lnTo>
                  <a:lnTo>
                    <a:pt x="8950" y="106834"/>
                  </a:lnTo>
                  <a:lnTo>
                    <a:pt x="7272" y="108512"/>
                  </a:lnTo>
                  <a:lnTo>
                    <a:pt x="5593" y="108512"/>
                  </a:lnTo>
                  <a:lnTo>
                    <a:pt x="5593" y="106834"/>
                  </a:lnTo>
                  <a:lnTo>
                    <a:pt x="5593" y="105156"/>
                  </a:lnTo>
                  <a:lnTo>
                    <a:pt x="7272" y="103478"/>
                  </a:lnTo>
                  <a:lnTo>
                    <a:pt x="7272" y="105156"/>
                  </a:lnTo>
                  <a:lnTo>
                    <a:pt x="8950" y="105156"/>
                  </a:lnTo>
                  <a:lnTo>
                    <a:pt x="8950" y="105156"/>
                  </a:lnTo>
                  <a:lnTo>
                    <a:pt x="10628" y="105156"/>
                  </a:lnTo>
                  <a:lnTo>
                    <a:pt x="12306" y="103478"/>
                  </a:lnTo>
                  <a:lnTo>
                    <a:pt x="10628" y="103478"/>
                  </a:lnTo>
                  <a:lnTo>
                    <a:pt x="10628" y="101241"/>
                  </a:lnTo>
                  <a:lnTo>
                    <a:pt x="8950" y="101241"/>
                  </a:lnTo>
                  <a:lnTo>
                    <a:pt x="8950" y="101241"/>
                  </a:lnTo>
                  <a:lnTo>
                    <a:pt x="7272" y="101241"/>
                  </a:lnTo>
                  <a:lnTo>
                    <a:pt x="5593" y="101241"/>
                  </a:lnTo>
                  <a:lnTo>
                    <a:pt x="3356" y="101241"/>
                  </a:lnTo>
                  <a:lnTo>
                    <a:pt x="1678" y="101241"/>
                  </a:lnTo>
                  <a:lnTo>
                    <a:pt x="0" y="101241"/>
                  </a:lnTo>
                  <a:lnTo>
                    <a:pt x="0" y="99563"/>
                  </a:lnTo>
                  <a:lnTo>
                    <a:pt x="0" y="97885"/>
                  </a:lnTo>
                  <a:lnTo>
                    <a:pt x="0" y="96207"/>
                  </a:lnTo>
                  <a:lnTo>
                    <a:pt x="0" y="94529"/>
                  </a:lnTo>
                  <a:lnTo>
                    <a:pt x="1678" y="94529"/>
                  </a:lnTo>
                  <a:lnTo>
                    <a:pt x="3356" y="94529"/>
                  </a:lnTo>
                  <a:lnTo>
                    <a:pt x="5593" y="94529"/>
                  </a:lnTo>
                  <a:lnTo>
                    <a:pt x="5593" y="92851"/>
                  </a:lnTo>
                  <a:lnTo>
                    <a:pt x="7272" y="92851"/>
                  </a:lnTo>
                  <a:lnTo>
                    <a:pt x="8950" y="92851"/>
                  </a:lnTo>
                  <a:lnTo>
                    <a:pt x="8950" y="90613"/>
                  </a:lnTo>
                  <a:lnTo>
                    <a:pt x="10628" y="90613"/>
                  </a:lnTo>
                  <a:lnTo>
                    <a:pt x="12306" y="90613"/>
                  </a:lnTo>
                  <a:lnTo>
                    <a:pt x="13984" y="90613"/>
                  </a:lnTo>
                  <a:lnTo>
                    <a:pt x="13984" y="88935"/>
                  </a:lnTo>
                  <a:lnTo>
                    <a:pt x="16221" y="88935"/>
                  </a:lnTo>
                  <a:lnTo>
                    <a:pt x="17899" y="88935"/>
                  </a:lnTo>
                  <a:lnTo>
                    <a:pt x="19577" y="88935"/>
                  </a:lnTo>
                  <a:lnTo>
                    <a:pt x="21255" y="88935"/>
                  </a:lnTo>
                  <a:lnTo>
                    <a:pt x="21255" y="90613"/>
                  </a:lnTo>
                  <a:lnTo>
                    <a:pt x="21255" y="92851"/>
                  </a:lnTo>
                  <a:lnTo>
                    <a:pt x="22933" y="92851"/>
                  </a:lnTo>
                  <a:lnTo>
                    <a:pt x="22933" y="90613"/>
                  </a:lnTo>
                  <a:lnTo>
                    <a:pt x="22933" y="88935"/>
                  </a:lnTo>
                  <a:lnTo>
                    <a:pt x="25170" y="88935"/>
                  </a:lnTo>
                  <a:lnTo>
                    <a:pt x="26849" y="88935"/>
                  </a:lnTo>
                  <a:lnTo>
                    <a:pt x="28527" y="88935"/>
                  </a:lnTo>
                  <a:lnTo>
                    <a:pt x="30205" y="88935"/>
                  </a:lnTo>
                  <a:lnTo>
                    <a:pt x="30205" y="87258"/>
                  </a:lnTo>
                  <a:lnTo>
                    <a:pt x="28527" y="87258"/>
                  </a:lnTo>
                  <a:lnTo>
                    <a:pt x="28527" y="85579"/>
                  </a:lnTo>
                  <a:lnTo>
                    <a:pt x="30205" y="85579"/>
                  </a:lnTo>
                  <a:lnTo>
                    <a:pt x="31883" y="85579"/>
                  </a:lnTo>
                  <a:lnTo>
                    <a:pt x="34120" y="85579"/>
                  </a:lnTo>
                  <a:lnTo>
                    <a:pt x="35798" y="85579"/>
                  </a:lnTo>
                  <a:lnTo>
                    <a:pt x="37476" y="85579"/>
                  </a:lnTo>
                  <a:lnTo>
                    <a:pt x="37476" y="83901"/>
                  </a:lnTo>
                  <a:lnTo>
                    <a:pt x="39154" y="83901"/>
                  </a:lnTo>
                  <a:lnTo>
                    <a:pt x="39154" y="83901"/>
                  </a:lnTo>
                  <a:lnTo>
                    <a:pt x="40832" y="83901"/>
                  </a:lnTo>
                  <a:lnTo>
                    <a:pt x="40832" y="85579"/>
                  </a:lnTo>
                  <a:lnTo>
                    <a:pt x="42510" y="87258"/>
                  </a:lnTo>
                  <a:lnTo>
                    <a:pt x="44747" y="87258"/>
                  </a:lnTo>
                  <a:lnTo>
                    <a:pt x="44747" y="88935"/>
                  </a:lnTo>
                  <a:lnTo>
                    <a:pt x="46426" y="88935"/>
                  </a:lnTo>
                  <a:lnTo>
                    <a:pt x="46426" y="90613"/>
                  </a:lnTo>
                  <a:lnTo>
                    <a:pt x="48104" y="90613"/>
                  </a:lnTo>
                  <a:lnTo>
                    <a:pt x="48104" y="92851"/>
                  </a:lnTo>
                  <a:lnTo>
                    <a:pt x="48104" y="94529"/>
                  </a:lnTo>
                  <a:lnTo>
                    <a:pt x="49782" y="94529"/>
                  </a:lnTo>
                  <a:lnTo>
                    <a:pt x="49782" y="96207"/>
                  </a:lnTo>
                  <a:lnTo>
                    <a:pt x="51460" y="96207"/>
                  </a:lnTo>
                  <a:lnTo>
                    <a:pt x="51460" y="94529"/>
                  </a:lnTo>
                  <a:lnTo>
                    <a:pt x="53697" y="94529"/>
                  </a:lnTo>
                  <a:lnTo>
                    <a:pt x="53697" y="92851"/>
                  </a:lnTo>
                  <a:lnTo>
                    <a:pt x="55375" y="92851"/>
                  </a:lnTo>
                  <a:lnTo>
                    <a:pt x="55375" y="90613"/>
                  </a:lnTo>
                  <a:lnTo>
                    <a:pt x="57053" y="90613"/>
                  </a:lnTo>
                  <a:lnTo>
                    <a:pt x="58731" y="90613"/>
                  </a:lnTo>
                  <a:lnTo>
                    <a:pt x="58731" y="92851"/>
                  </a:lnTo>
                  <a:lnTo>
                    <a:pt x="60409" y="92851"/>
                  </a:lnTo>
                  <a:lnTo>
                    <a:pt x="60409" y="90613"/>
                  </a:lnTo>
                  <a:lnTo>
                    <a:pt x="62646" y="90613"/>
                  </a:lnTo>
                  <a:lnTo>
                    <a:pt x="62646" y="92851"/>
                  </a:lnTo>
                  <a:lnTo>
                    <a:pt x="64324" y="92851"/>
                  </a:lnTo>
                  <a:lnTo>
                    <a:pt x="66003" y="92851"/>
                  </a:lnTo>
                  <a:lnTo>
                    <a:pt x="66003" y="90613"/>
                  </a:lnTo>
                  <a:lnTo>
                    <a:pt x="67681" y="90613"/>
                  </a:lnTo>
                  <a:lnTo>
                    <a:pt x="67681" y="88935"/>
                  </a:lnTo>
                  <a:lnTo>
                    <a:pt x="69359" y="88935"/>
                  </a:lnTo>
                  <a:lnTo>
                    <a:pt x="71037" y="88935"/>
                  </a:lnTo>
                  <a:lnTo>
                    <a:pt x="71037" y="90613"/>
                  </a:lnTo>
                  <a:lnTo>
                    <a:pt x="69359" y="90613"/>
                  </a:lnTo>
                  <a:lnTo>
                    <a:pt x="69359" y="92851"/>
                  </a:lnTo>
                  <a:lnTo>
                    <a:pt x="71037" y="92851"/>
                  </a:lnTo>
                  <a:lnTo>
                    <a:pt x="73274" y="92851"/>
                  </a:lnTo>
                  <a:lnTo>
                    <a:pt x="74952" y="92851"/>
                  </a:lnTo>
                  <a:lnTo>
                    <a:pt x="76630" y="92851"/>
                  </a:lnTo>
                  <a:lnTo>
                    <a:pt x="78308" y="92851"/>
                  </a:lnTo>
                  <a:lnTo>
                    <a:pt x="79986" y="90613"/>
                  </a:lnTo>
                  <a:lnTo>
                    <a:pt x="79986" y="90613"/>
                  </a:lnTo>
                  <a:lnTo>
                    <a:pt x="79986" y="88935"/>
                  </a:lnTo>
                  <a:lnTo>
                    <a:pt x="78308" y="88935"/>
                  </a:lnTo>
                  <a:lnTo>
                    <a:pt x="78308" y="87258"/>
                  </a:lnTo>
                  <a:lnTo>
                    <a:pt x="76630" y="87258"/>
                  </a:lnTo>
                  <a:lnTo>
                    <a:pt x="76630" y="85579"/>
                  </a:lnTo>
                  <a:lnTo>
                    <a:pt x="76630" y="83901"/>
                  </a:lnTo>
                  <a:lnTo>
                    <a:pt x="76630" y="81664"/>
                  </a:lnTo>
                  <a:lnTo>
                    <a:pt x="76630" y="79986"/>
                  </a:lnTo>
                  <a:lnTo>
                    <a:pt x="76630" y="78308"/>
                  </a:lnTo>
                  <a:lnTo>
                    <a:pt x="76630" y="76630"/>
                  </a:lnTo>
                  <a:lnTo>
                    <a:pt x="76630" y="74952"/>
                  </a:lnTo>
                  <a:lnTo>
                    <a:pt x="76630" y="72715"/>
                  </a:lnTo>
                  <a:lnTo>
                    <a:pt x="76630" y="71036"/>
                  </a:lnTo>
                  <a:lnTo>
                    <a:pt x="74952" y="69358"/>
                  </a:lnTo>
                  <a:lnTo>
                    <a:pt x="74952" y="67681"/>
                  </a:lnTo>
                  <a:lnTo>
                    <a:pt x="73274" y="67681"/>
                  </a:lnTo>
                  <a:lnTo>
                    <a:pt x="73274" y="66002"/>
                  </a:lnTo>
                  <a:lnTo>
                    <a:pt x="73274" y="64324"/>
                  </a:lnTo>
                  <a:lnTo>
                    <a:pt x="71037" y="64324"/>
                  </a:lnTo>
                  <a:lnTo>
                    <a:pt x="71037" y="62087"/>
                  </a:lnTo>
                  <a:lnTo>
                    <a:pt x="71037" y="60409"/>
                  </a:lnTo>
                  <a:lnTo>
                    <a:pt x="71037" y="58731"/>
                  </a:lnTo>
                  <a:lnTo>
                    <a:pt x="71037" y="58731"/>
                  </a:lnTo>
                  <a:lnTo>
                    <a:pt x="71037" y="57053"/>
                  </a:lnTo>
                  <a:lnTo>
                    <a:pt x="71037" y="55375"/>
                  </a:lnTo>
                  <a:lnTo>
                    <a:pt x="69359" y="55375"/>
                  </a:lnTo>
                  <a:lnTo>
                    <a:pt x="69359" y="53138"/>
                  </a:lnTo>
                  <a:lnTo>
                    <a:pt x="67681" y="53138"/>
                  </a:lnTo>
                  <a:lnTo>
                    <a:pt x="67681" y="51459"/>
                  </a:lnTo>
                  <a:lnTo>
                    <a:pt x="69359" y="51459"/>
                  </a:lnTo>
                  <a:lnTo>
                    <a:pt x="71037" y="51459"/>
                  </a:lnTo>
                  <a:lnTo>
                    <a:pt x="71037" y="53138"/>
                  </a:lnTo>
                  <a:lnTo>
                    <a:pt x="73274" y="53138"/>
                  </a:lnTo>
                  <a:lnTo>
                    <a:pt x="74952" y="53138"/>
                  </a:lnTo>
                  <a:lnTo>
                    <a:pt x="76630" y="53138"/>
                  </a:lnTo>
                  <a:lnTo>
                    <a:pt x="78308" y="53138"/>
                  </a:lnTo>
                  <a:lnTo>
                    <a:pt x="79986" y="53138"/>
                  </a:lnTo>
                  <a:lnTo>
                    <a:pt x="82223" y="53138"/>
                  </a:lnTo>
                  <a:lnTo>
                    <a:pt x="83901" y="53138"/>
                  </a:lnTo>
                  <a:lnTo>
                    <a:pt x="85580" y="53138"/>
                  </a:lnTo>
                  <a:lnTo>
                    <a:pt x="85580" y="55375"/>
                  </a:lnTo>
                  <a:lnTo>
                    <a:pt x="85580" y="57053"/>
                  </a:lnTo>
                  <a:lnTo>
                    <a:pt x="83901" y="57053"/>
                  </a:lnTo>
                  <a:lnTo>
                    <a:pt x="83901" y="58731"/>
                  </a:lnTo>
                  <a:lnTo>
                    <a:pt x="83901" y="60409"/>
                  </a:lnTo>
                  <a:lnTo>
                    <a:pt x="83901" y="62087"/>
                  </a:lnTo>
                  <a:lnTo>
                    <a:pt x="85580" y="62087"/>
                  </a:lnTo>
                  <a:lnTo>
                    <a:pt x="87258" y="62087"/>
                  </a:lnTo>
                  <a:lnTo>
                    <a:pt x="87258" y="64324"/>
                  </a:lnTo>
                  <a:lnTo>
                    <a:pt x="87258" y="64324"/>
                  </a:lnTo>
                  <a:lnTo>
                    <a:pt x="88936" y="64324"/>
                  </a:lnTo>
                  <a:lnTo>
                    <a:pt x="91173" y="64324"/>
                  </a:lnTo>
                  <a:lnTo>
                    <a:pt x="92851" y="64324"/>
                  </a:lnTo>
                  <a:lnTo>
                    <a:pt x="94529" y="64324"/>
                  </a:lnTo>
                  <a:lnTo>
                    <a:pt x="94529" y="66002"/>
                  </a:lnTo>
                  <a:lnTo>
                    <a:pt x="96207" y="66002"/>
                  </a:lnTo>
                  <a:lnTo>
                    <a:pt x="97885" y="66002"/>
                  </a:lnTo>
                  <a:lnTo>
                    <a:pt x="99563" y="66002"/>
                  </a:lnTo>
                  <a:lnTo>
                    <a:pt x="101800" y="66002"/>
                  </a:lnTo>
                  <a:lnTo>
                    <a:pt x="103478" y="66002"/>
                  </a:lnTo>
                  <a:lnTo>
                    <a:pt x="105157" y="66002"/>
                  </a:lnTo>
                  <a:lnTo>
                    <a:pt x="105157" y="67681"/>
                  </a:lnTo>
                  <a:lnTo>
                    <a:pt x="106835" y="67681"/>
                  </a:lnTo>
                  <a:lnTo>
                    <a:pt x="108513" y="67681"/>
                  </a:lnTo>
                  <a:lnTo>
                    <a:pt x="110750" y="67681"/>
                  </a:lnTo>
                  <a:lnTo>
                    <a:pt x="112428" y="67681"/>
                  </a:lnTo>
                  <a:lnTo>
                    <a:pt x="114106" y="67681"/>
                  </a:lnTo>
                  <a:lnTo>
                    <a:pt x="115784" y="67681"/>
                  </a:lnTo>
                  <a:lnTo>
                    <a:pt x="115784" y="66002"/>
                  </a:lnTo>
                  <a:lnTo>
                    <a:pt x="115784" y="64324"/>
                  </a:lnTo>
                  <a:lnTo>
                    <a:pt x="117462" y="64324"/>
                  </a:lnTo>
                  <a:lnTo>
                    <a:pt x="119699" y="64324"/>
                  </a:lnTo>
                  <a:lnTo>
                    <a:pt x="119699" y="62087"/>
                  </a:lnTo>
                  <a:lnTo>
                    <a:pt x="117462" y="62087"/>
                  </a:lnTo>
                  <a:lnTo>
                    <a:pt x="117462" y="60409"/>
                  </a:lnTo>
                  <a:lnTo>
                    <a:pt x="115784" y="60409"/>
                  </a:lnTo>
                  <a:lnTo>
                    <a:pt x="115784" y="58731"/>
                  </a:lnTo>
                  <a:lnTo>
                    <a:pt x="117462" y="58731"/>
                  </a:lnTo>
                  <a:lnTo>
                    <a:pt x="117462" y="57053"/>
                  </a:lnTo>
                  <a:lnTo>
                    <a:pt x="117462" y="55375"/>
                  </a:lnTo>
                  <a:lnTo>
                    <a:pt x="117462" y="53138"/>
                  </a:lnTo>
                  <a:lnTo>
                    <a:pt x="119699" y="53138"/>
                  </a:lnTo>
                  <a:lnTo>
                    <a:pt x="119699" y="51459"/>
                  </a:lnTo>
                  <a:lnTo>
                    <a:pt x="121377" y="51459"/>
                  </a:lnTo>
                  <a:lnTo>
                    <a:pt x="123055" y="51459"/>
                  </a:lnTo>
                  <a:lnTo>
                    <a:pt x="123055" y="49781"/>
                  </a:lnTo>
                  <a:lnTo>
                    <a:pt x="124734" y="49781"/>
                  </a:lnTo>
                  <a:lnTo>
                    <a:pt x="126412" y="49781"/>
                  </a:lnTo>
                  <a:lnTo>
                    <a:pt x="126412" y="48104"/>
                  </a:lnTo>
                  <a:lnTo>
                    <a:pt x="128090" y="48104"/>
                  </a:lnTo>
                  <a:lnTo>
                    <a:pt x="128090" y="46425"/>
                  </a:lnTo>
                  <a:lnTo>
                    <a:pt x="130327" y="46425"/>
                  </a:lnTo>
                  <a:lnTo>
                    <a:pt x="132005" y="46425"/>
                  </a:lnTo>
                  <a:lnTo>
                    <a:pt x="133683" y="46425"/>
                  </a:lnTo>
                  <a:lnTo>
                    <a:pt x="135361" y="46425"/>
                  </a:lnTo>
                  <a:lnTo>
                    <a:pt x="137039" y="46425"/>
                  </a:lnTo>
                  <a:lnTo>
                    <a:pt x="137039" y="44188"/>
                  </a:lnTo>
                  <a:lnTo>
                    <a:pt x="139276" y="44188"/>
                  </a:lnTo>
                  <a:lnTo>
                    <a:pt x="140954" y="44188"/>
                  </a:lnTo>
                  <a:lnTo>
                    <a:pt x="142632" y="44188"/>
                  </a:lnTo>
                  <a:lnTo>
                    <a:pt x="142632" y="42510"/>
                  </a:lnTo>
                  <a:lnTo>
                    <a:pt x="144311" y="42510"/>
                  </a:lnTo>
                  <a:lnTo>
                    <a:pt x="144311" y="40832"/>
                  </a:lnTo>
                  <a:lnTo>
                    <a:pt x="145989" y="40832"/>
                  </a:lnTo>
                  <a:lnTo>
                    <a:pt x="145989" y="39154"/>
                  </a:lnTo>
                  <a:lnTo>
                    <a:pt x="148226" y="39154"/>
                  </a:lnTo>
                  <a:lnTo>
                    <a:pt x="149904" y="39154"/>
                  </a:lnTo>
                  <a:lnTo>
                    <a:pt x="149904" y="37476"/>
                  </a:lnTo>
                  <a:lnTo>
                    <a:pt x="149904" y="35798"/>
                  </a:lnTo>
                  <a:lnTo>
                    <a:pt x="151582" y="35798"/>
                  </a:lnTo>
                  <a:lnTo>
                    <a:pt x="151582" y="33561"/>
                  </a:lnTo>
                  <a:lnTo>
                    <a:pt x="153260" y="33561"/>
                  </a:lnTo>
                  <a:lnTo>
                    <a:pt x="153260" y="31882"/>
                  </a:lnTo>
                  <a:lnTo>
                    <a:pt x="151582" y="31882"/>
                  </a:lnTo>
                  <a:lnTo>
                    <a:pt x="151582" y="30204"/>
                  </a:lnTo>
                  <a:lnTo>
                    <a:pt x="151582" y="28527"/>
                  </a:lnTo>
                  <a:lnTo>
                    <a:pt x="153260" y="28527"/>
                  </a:lnTo>
                  <a:lnTo>
                    <a:pt x="153260" y="26848"/>
                  </a:lnTo>
                  <a:lnTo>
                    <a:pt x="153260" y="26848"/>
                  </a:lnTo>
                  <a:lnTo>
                    <a:pt x="153260" y="24611"/>
                  </a:lnTo>
                  <a:lnTo>
                    <a:pt x="153260" y="22933"/>
                  </a:lnTo>
                  <a:lnTo>
                    <a:pt x="153260" y="21255"/>
                  </a:lnTo>
                  <a:lnTo>
                    <a:pt x="153260" y="19577"/>
                  </a:lnTo>
                  <a:lnTo>
                    <a:pt x="153260" y="17899"/>
                  </a:lnTo>
                  <a:lnTo>
                    <a:pt x="153260" y="15662"/>
                  </a:lnTo>
                  <a:lnTo>
                    <a:pt x="153260" y="15662"/>
                  </a:lnTo>
                  <a:lnTo>
                    <a:pt x="153260" y="13984"/>
                  </a:lnTo>
                  <a:lnTo>
                    <a:pt x="153260" y="12305"/>
                  </a:lnTo>
                  <a:lnTo>
                    <a:pt x="153260" y="10627"/>
                  </a:lnTo>
                  <a:lnTo>
                    <a:pt x="153260" y="8950"/>
                  </a:lnTo>
                  <a:lnTo>
                    <a:pt x="154938" y="8950"/>
                  </a:lnTo>
                  <a:lnTo>
                    <a:pt x="154938" y="7271"/>
                  </a:lnTo>
                  <a:lnTo>
                    <a:pt x="154938" y="5034"/>
                  </a:lnTo>
                  <a:lnTo>
                    <a:pt x="156616" y="5034"/>
                  </a:lnTo>
                  <a:lnTo>
                    <a:pt x="158853" y="5034"/>
                  </a:lnTo>
                  <a:lnTo>
                    <a:pt x="160531" y="5034"/>
                  </a:lnTo>
                  <a:lnTo>
                    <a:pt x="160531" y="3356"/>
                  </a:lnTo>
                  <a:lnTo>
                    <a:pt x="162209" y="3356"/>
                  </a:lnTo>
                  <a:lnTo>
                    <a:pt x="163888" y="3356"/>
                  </a:lnTo>
                  <a:lnTo>
                    <a:pt x="165566" y="3356"/>
                  </a:lnTo>
                  <a:lnTo>
                    <a:pt x="167803" y="3356"/>
                  </a:lnTo>
                  <a:lnTo>
                    <a:pt x="169481" y="3356"/>
                  </a:lnTo>
                  <a:lnTo>
                    <a:pt x="169481" y="1678"/>
                  </a:lnTo>
                  <a:lnTo>
                    <a:pt x="171159" y="1678"/>
                  </a:lnTo>
                  <a:lnTo>
                    <a:pt x="171159" y="1678"/>
                  </a:lnTo>
                  <a:lnTo>
                    <a:pt x="172837" y="1678"/>
                  </a:lnTo>
                  <a:lnTo>
                    <a:pt x="174515" y="1678"/>
                  </a:lnTo>
                  <a:lnTo>
                    <a:pt x="174515" y="0"/>
                  </a:lnTo>
                  <a:lnTo>
                    <a:pt x="176752" y="0"/>
                  </a:lnTo>
                  <a:lnTo>
                    <a:pt x="176752" y="1678"/>
                  </a:lnTo>
                  <a:lnTo>
                    <a:pt x="176752" y="3356"/>
                  </a:lnTo>
                  <a:lnTo>
                    <a:pt x="176752" y="5034"/>
                  </a:lnTo>
                  <a:lnTo>
                    <a:pt x="176752" y="5034"/>
                  </a:lnTo>
                  <a:lnTo>
                    <a:pt x="176752" y="7271"/>
                  </a:lnTo>
                  <a:lnTo>
                    <a:pt x="176752" y="8950"/>
                  </a:lnTo>
                  <a:lnTo>
                    <a:pt x="176752" y="10627"/>
                  </a:lnTo>
                  <a:lnTo>
                    <a:pt x="178430" y="10627"/>
                  </a:lnTo>
                  <a:lnTo>
                    <a:pt x="180108" y="10627"/>
                  </a:lnTo>
                  <a:lnTo>
                    <a:pt x="180108" y="12305"/>
                  </a:lnTo>
                  <a:lnTo>
                    <a:pt x="181786" y="13984"/>
                  </a:lnTo>
                  <a:lnTo>
                    <a:pt x="183465" y="13984"/>
                  </a:lnTo>
                  <a:lnTo>
                    <a:pt x="183465" y="15662"/>
                  </a:lnTo>
                  <a:lnTo>
                    <a:pt x="185143" y="15662"/>
                  </a:lnTo>
                  <a:lnTo>
                    <a:pt x="185143" y="13984"/>
                  </a:lnTo>
                  <a:lnTo>
                    <a:pt x="187380" y="13984"/>
                  </a:lnTo>
                  <a:lnTo>
                    <a:pt x="187380" y="12305"/>
                  </a:lnTo>
                  <a:lnTo>
                    <a:pt x="189058" y="12305"/>
                  </a:lnTo>
                  <a:lnTo>
                    <a:pt x="190736" y="12305"/>
                  </a:lnTo>
                  <a:lnTo>
                    <a:pt x="190736" y="13984"/>
                  </a:lnTo>
                  <a:lnTo>
                    <a:pt x="190736" y="15662"/>
                  </a:lnTo>
                  <a:lnTo>
                    <a:pt x="192414" y="15662"/>
                  </a:lnTo>
                  <a:lnTo>
                    <a:pt x="192414" y="17899"/>
                  </a:lnTo>
                  <a:lnTo>
                    <a:pt x="192414" y="19577"/>
                  </a:lnTo>
                  <a:lnTo>
                    <a:pt x="192414" y="21255"/>
                  </a:lnTo>
                  <a:lnTo>
                    <a:pt x="194092" y="21255"/>
                  </a:lnTo>
                  <a:lnTo>
                    <a:pt x="194092" y="22933"/>
                  </a:lnTo>
                  <a:lnTo>
                    <a:pt x="196329" y="22933"/>
                  </a:lnTo>
                  <a:lnTo>
                    <a:pt x="198007" y="21255"/>
                  </a:lnTo>
                  <a:lnTo>
                    <a:pt x="199685" y="21255"/>
                  </a:lnTo>
                  <a:lnTo>
                    <a:pt x="199685" y="22933"/>
                  </a:lnTo>
                  <a:lnTo>
                    <a:pt x="199685" y="22933"/>
                  </a:lnTo>
                  <a:lnTo>
                    <a:pt x="201363" y="22933"/>
                  </a:lnTo>
                  <a:lnTo>
                    <a:pt x="201363" y="24611"/>
                  </a:lnTo>
                  <a:lnTo>
                    <a:pt x="201363" y="26848"/>
                  </a:lnTo>
                  <a:lnTo>
                    <a:pt x="201363" y="28527"/>
                  </a:lnTo>
                  <a:lnTo>
                    <a:pt x="203042" y="28527"/>
                  </a:lnTo>
                  <a:lnTo>
                    <a:pt x="203042" y="30204"/>
                  </a:lnTo>
                  <a:lnTo>
                    <a:pt x="205279" y="30204"/>
                  </a:lnTo>
                  <a:lnTo>
                    <a:pt x="205279" y="28527"/>
                  </a:lnTo>
                  <a:lnTo>
                    <a:pt x="206957" y="28527"/>
                  </a:lnTo>
                  <a:lnTo>
                    <a:pt x="208635" y="28527"/>
                  </a:lnTo>
                  <a:lnTo>
                    <a:pt x="210313" y="28527"/>
                  </a:lnTo>
                  <a:lnTo>
                    <a:pt x="211991" y="28527"/>
                  </a:lnTo>
                  <a:lnTo>
                    <a:pt x="211991" y="30204"/>
                  </a:lnTo>
                  <a:lnTo>
                    <a:pt x="213669" y="30204"/>
                  </a:lnTo>
                  <a:lnTo>
                    <a:pt x="213669" y="31882"/>
                  </a:lnTo>
                  <a:lnTo>
                    <a:pt x="213669" y="33561"/>
                  </a:lnTo>
                  <a:lnTo>
                    <a:pt x="213669" y="35798"/>
                  </a:lnTo>
                  <a:lnTo>
                    <a:pt x="215906" y="37476"/>
                  </a:lnTo>
                  <a:lnTo>
                    <a:pt x="213669" y="39154"/>
                  </a:lnTo>
                  <a:lnTo>
                    <a:pt x="213669" y="39154"/>
                  </a:lnTo>
                  <a:lnTo>
                    <a:pt x="213669" y="40832"/>
                  </a:lnTo>
                  <a:lnTo>
                    <a:pt x="213669" y="42510"/>
                  </a:lnTo>
                  <a:lnTo>
                    <a:pt x="213669" y="44188"/>
                  </a:lnTo>
                  <a:lnTo>
                    <a:pt x="215906" y="44188"/>
                  </a:lnTo>
                  <a:lnTo>
                    <a:pt x="217584" y="44188"/>
                  </a:lnTo>
                  <a:lnTo>
                    <a:pt x="217584" y="42510"/>
                  </a:lnTo>
                  <a:lnTo>
                    <a:pt x="219262" y="44188"/>
                  </a:lnTo>
                  <a:lnTo>
                    <a:pt x="220940" y="44188"/>
                  </a:lnTo>
                  <a:lnTo>
                    <a:pt x="222619" y="44188"/>
                  </a:lnTo>
                  <a:lnTo>
                    <a:pt x="222619" y="42510"/>
                  </a:lnTo>
                  <a:lnTo>
                    <a:pt x="224856" y="42510"/>
                  </a:lnTo>
                  <a:lnTo>
                    <a:pt x="224856" y="40832"/>
                  </a:lnTo>
                  <a:lnTo>
                    <a:pt x="226534" y="40832"/>
                  </a:lnTo>
                  <a:lnTo>
                    <a:pt x="226534" y="39154"/>
                  </a:lnTo>
                  <a:lnTo>
                    <a:pt x="226534" y="37476"/>
                  </a:lnTo>
                  <a:lnTo>
                    <a:pt x="228212" y="37476"/>
                  </a:lnTo>
                  <a:lnTo>
                    <a:pt x="228212" y="35798"/>
                  </a:lnTo>
                  <a:lnTo>
                    <a:pt x="229890" y="35798"/>
                  </a:lnTo>
                  <a:lnTo>
                    <a:pt x="231568" y="35798"/>
                  </a:lnTo>
                  <a:lnTo>
                    <a:pt x="231568" y="37476"/>
                  </a:lnTo>
                  <a:lnTo>
                    <a:pt x="231568" y="39154"/>
                  </a:lnTo>
                  <a:lnTo>
                    <a:pt x="229890" y="39154"/>
                  </a:lnTo>
                  <a:lnTo>
                    <a:pt x="229890" y="40832"/>
                  </a:lnTo>
                  <a:lnTo>
                    <a:pt x="229890" y="42510"/>
                  </a:lnTo>
                  <a:lnTo>
                    <a:pt x="229890" y="44188"/>
                  </a:lnTo>
                  <a:lnTo>
                    <a:pt x="231568" y="44188"/>
                  </a:lnTo>
                  <a:lnTo>
                    <a:pt x="231568" y="46425"/>
                  </a:lnTo>
                  <a:lnTo>
                    <a:pt x="229890" y="46425"/>
                  </a:lnTo>
                  <a:lnTo>
                    <a:pt x="231568" y="48104"/>
                  </a:lnTo>
                  <a:lnTo>
                    <a:pt x="229890" y="49781"/>
                  </a:lnTo>
                  <a:lnTo>
                    <a:pt x="231568" y="49781"/>
                  </a:lnTo>
                  <a:lnTo>
                    <a:pt x="233805" y="49781"/>
                  </a:lnTo>
                  <a:lnTo>
                    <a:pt x="235483" y="49781"/>
                  </a:lnTo>
                  <a:lnTo>
                    <a:pt x="237161" y="49781"/>
                  </a:lnTo>
                  <a:lnTo>
                    <a:pt x="237161" y="51459"/>
                  </a:lnTo>
                  <a:lnTo>
                    <a:pt x="237161" y="53138"/>
                  </a:lnTo>
                  <a:lnTo>
                    <a:pt x="238839" y="53138"/>
                  </a:lnTo>
                  <a:lnTo>
                    <a:pt x="240517" y="53138"/>
                  </a:lnTo>
                  <a:lnTo>
                    <a:pt x="242196" y="53138"/>
                  </a:lnTo>
                  <a:lnTo>
                    <a:pt x="242196" y="55375"/>
                  </a:lnTo>
                  <a:lnTo>
                    <a:pt x="244433" y="57053"/>
                  </a:lnTo>
                  <a:lnTo>
                    <a:pt x="244433" y="58731"/>
                  </a:lnTo>
                  <a:lnTo>
                    <a:pt x="244433" y="60409"/>
                  </a:lnTo>
                  <a:lnTo>
                    <a:pt x="246111" y="58731"/>
                  </a:lnTo>
                  <a:lnTo>
                    <a:pt x="247789" y="58731"/>
                  </a:lnTo>
                  <a:lnTo>
                    <a:pt x="249467" y="58731"/>
                  </a:lnTo>
                  <a:lnTo>
                    <a:pt x="251145" y="58731"/>
                  </a:lnTo>
                  <a:lnTo>
                    <a:pt x="253382" y="58731"/>
                  </a:lnTo>
                  <a:lnTo>
                    <a:pt x="255060" y="58731"/>
                  </a:lnTo>
                  <a:lnTo>
                    <a:pt x="255060" y="60409"/>
                  </a:lnTo>
                  <a:lnTo>
                    <a:pt x="256738" y="60409"/>
                  </a:lnTo>
                  <a:lnTo>
                    <a:pt x="258416" y="60409"/>
                  </a:lnTo>
                  <a:lnTo>
                    <a:pt x="258416" y="62087"/>
                  </a:lnTo>
                  <a:lnTo>
                    <a:pt x="260094" y="62087"/>
                  </a:lnTo>
                  <a:lnTo>
                    <a:pt x="260094" y="60409"/>
                  </a:lnTo>
                  <a:lnTo>
                    <a:pt x="262332" y="60409"/>
                  </a:lnTo>
                  <a:lnTo>
                    <a:pt x="262332" y="58731"/>
                  </a:lnTo>
                  <a:lnTo>
                    <a:pt x="264010" y="58731"/>
                  </a:lnTo>
                  <a:lnTo>
                    <a:pt x="264010" y="60409"/>
                  </a:lnTo>
                  <a:lnTo>
                    <a:pt x="265688" y="60409"/>
                  </a:lnTo>
                  <a:lnTo>
                    <a:pt x="265688" y="62087"/>
                  </a:lnTo>
                  <a:lnTo>
                    <a:pt x="267366" y="62087"/>
                  </a:lnTo>
                  <a:lnTo>
                    <a:pt x="269044" y="62087"/>
                  </a:lnTo>
                  <a:lnTo>
                    <a:pt x="270722" y="62087"/>
                  </a:lnTo>
                  <a:lnTo>
                    <a:pt x="270722" y="64324"/>
                  </a:lnTo>
                  <a:lnTo>
                    <a:pt x="272959" y="64324"/>
                  </a:lnTo>
                  <a:lnTo>
                    <a:pt x="272959" y="66002"/>
                  </a:lnTo>
                  <a:lnTo>
                    <a:pt x="270722" y="66002"/>
                  </a:lnTo>
                  <a:lnTo>
                    <a:pt x="272959" y="67681"/>
                  </a:lnTo>
                  <a:lnTo>
                    <a:pt x="274637" y="67681"/>
                  </a:lnTo>
                  <a:lnTo>
                    <a:pt x="274637" y="69358"/>
                  </a:lnTo>
                  <a:lnTo>
                    <a:pt x="274637" y="71036"/>
                  </a:lnTo>
                  <a:lnTo>
                    <a:pt x="276315" y="71036"/>
                  </a:lnTo>
                  <a:lnTo>
                    <a:pt x="277993" y="71036"/>
                  </a:lnTo>
                  <a:lnTo>
                    <a:pt x="277993" y="71036"/>
                  </a:lnTo>
                  <a:lnTo>
                    <a:pt x="279671" y="71036"/>
                  </a:lnTo>
                  <a:lnTo>
                    <a:pt x="279671" y="71036"/>
                  </a:lnTo>
                  <a:lnTo>
                    <a:pt x="281909" y="71036"/>
                  </a:lnTo>
                  <a:lnTo>
                    <a:pt x="283587" y="71036"/>
                  </a:lnTo>
                  <a:lnTo>
                    <a:pt x="283587" y="72715"/>
                  </a:lnTo>
                  <a:lnTo>
                    <a:pt x="283587" y="72715"/>
                  </a:lnTo>
                  <a:lnTo>
                    <a:pt x="285265" y="72715"/>
                  </a:lnTo>
                  <a:lnTo>
                    <a:pt x="285265" y="72715"/>
                  </a:lnTo>
                  <a:lnTo>
                    <a:pt x="286943" y="74952"/>
                  </a:lnTo>
                  <a:lnTo>
                    <a:pt x="288621" y="74952"/>
                  </a:lnTo>
                  <a:lnTo>
                    <a:pt x="288621" y="72715"/>
                  </a:lnTo>
                  <a:lnTo>
                    <a:pt x="290858" y="72715"/>
                  </a:lnTo>
                  <a:lnTo>
                    <a:pt x="290858" y="71036"/>
                  </a:lnTo>
                  <a:lnTo>
                    <a:pt x="292536" y="71036"/>
                  </a:lnTo>
                  <a:lnTo>
                    <a:pt x="294214" y="71036"/>
                  </a:lnTo>
                  <a:lnTo>
                    <a:pt x="294214" y="72715"/>
                  </a:lnTo>
                  <a:lnTo>
                    <a:pt x="294214" y="74952"/>
                  </a:lnTo>
                  <a:lnTo>
                    <a:pt x="295892" y="74952"/>
                  </a:lnTo>
                  <a:lnTo>
                    <a:pt x="297570" y="76630"/>
                  </a:lnTo>
                  <a:lnTo>
                    <a:pt x="299248" y="76630"/>
                  </a:lnTo>
                  <a:lnTo>
                    <a:pt x="301486" y="76630"/>
                  </a:lnTo>
                  <a:lnTo>
                    <a:pt x="303164" y="76630"/>
                  </a:lnTo>
                  <a:lnTo>
                    <a:pt x="304842" y="76630"/>
                  </a:lnTo>
                  <a:lnTo>
                    <a:pt x="306520" y="76630"/>
                  </a:lnTo>
                  <a:lnTo>
                    <a:pt x="306520" y="78308"/>
                  </a:lnTo>
                  <a:lnTo>
                    <a:pt x="308198" y="78308"/>
                  </a:lnTo>
                  <a:lnTo>
                    <a:pt x="308198" y="79986"/>
                  </a:lnTo>
                  <a:lnTo>
                    <a:pt x="310435" y="79986"/>
                  </a:lnTo>
                  <a:lnTo>
                    <a:pt x="310435" y="79986"/>
                  </a:lnTo>
                  <a:lnTo>
                    <a:pt x="310435" y="81664"/>
                  </a:lnTo>
                  <a:lnTo>
                    <a:pt x="308198" y="81664"/>
                  </a:lnTo>
                  <a:lnTo>
                    <a:pt x="308198" y="83901"/>
                  </a:lnTo>
                  <a:lnTo>
                    <a:pt x="308198" y="85579"/>
                  </a:lnTo>
                  <a:lnTo>
                    <a:pt x="306520" y="85579"/>
                  </a:lnTo>
                  <a:lnTo>
                    <a:pt x="306520" y="87258"/>
                  </a:lnTo>
                  <a:lnTo>
                    <a:pt x="304842" y="87258"/>
                  </a:lnTo>
                  <a:lnTo>
                    <a:pt x="304842" y="88935"/>
                  </a:lnTo>
                  <a:lnTo>
                    <a:pt x="303164" y="88935"/>
                  </a:lnTo>
                  <a:lnTo>
                    <a:pt x="303164" y="90613"/>
                  </a:lnTo>
                  <a:lnTo>
                    <a:pt x="301486" y="90613"/>
                  </a:lnTo>
                  <a:lnTo>
                    <a:pt x="301486" y="92851"/>
                  </a:lnTo>
                  <a:lnTo>
                    <a:pt x="301486" y="94529"/>
                  </a:lnTo>
                  <a:lnTo>
                    <a:pt x="301486" y="96207"/>
                  </a:lnTo>
                  <a:lnTo>
                    <a:pt x="301486" y="97885"/>
                  </a:lnTo>
                  <a:lnTo>
                    <a:pt x="299248" y="97885"/>
                  </a:lnTo>
                  <a:lnTo>
                    <a:pt x="299248" y="99563"/>
                  </a:lnTo>
                  <a:lnTo>
                    <a:pt x="299248" y="101241"/>
                  </a:lnTo>
                  <a:lnTo>
                    <a:pt x="299248" y="103478"/>
                  </a:lnTo>
                  <a:lnTo>
                    <a:pt x="297570" y="103478"/>
                  </a:lnTo>
                  <a:lnTo>
                    <a:pt x="297570" y="105156"/>
                  </a:lnTo>
                  <a:lnTo>
                    <a:pt x="297570" y="106834"/>
                  </a:lnTo>
                  <a:lnTo>
                    <a:pt x="295892" y="106834"/>
                  </a:lnTo>
                  <a:lnTo>
                    <a:pt x="295892" y="108512"/>
                  </a:lnTo>
                  <a:lnTo>
                    <a:pt x="295892" y="110190"/>
                  </a:lnTo>
                  <a:lnTo>
                    <a:pt x="295892" y="112428"/>
                  </a:lnTo>
                  <a:lnTo>
                    <a:pt x="295892" y="114106"/>
                  </a:lnTo>
                  <a:lnTo>
                    <a:pt x="295892" y="115784"/>
                  </a:lnTo>
                  <a:lnTo>
                    <a:pt x="295892" y="117462"/>
                  </a:lnTo>
                  <a:lnTo>
                    <a:pt x="295892" y="119140"/>
                  </a:lnTo>
                  <a:lnTo>
                    <a:pt x="295892" y="121377"/>
                  </a:lnTo>
                  <a:lnTo>
                    <a:pt x="294214" y="121377"/>
                  </a:lnTo>
                  <a:lnTo>
                    <a:pt x="294214" y="123055"/>
                  </a:lnTo>
                  <a:lnTo>
                    <a:pt x="295892" y="123055"/>
                  </a:lnTo>
                  <a:lnTo>
                    <a:pt x="295892" y="124733"/>
                  </a:lnTo>
                  <a:lnTo>
                    <a:pt x="294214" y="124733"/>
                  </a:lnTo>
                  <a:lnTo>
                    <a:pt x="294214" y="126411"/>
                  </a:lnTo>
                  <a:lnTo>
                    <a:pt x="294214" y="128089"/>
                  </a:lnTo>
                  <a:lnTo>
                    <a:pt x="295892" y="129767"/>
                  </a:lnTo>
                  <a:lnTo>
                    <a:pt x="294214" y="129767"/>
                  </a:lnTo>
                  <a:lnTo>
                    <a:pt x="294214" y="132005"/>
                  </a:lnTo>
                  <a:lnTo>
                    <a:pt x="294214" y="133683"/>
                  </a:lnTo>
                  <a:lnTo>
                    <a:pt x="292536" y="133683"/>
                  </a:lnTo>
                  <a:lnTo>
                    <a:pt x="290858" y="135361"/>
                  </a:lnTo>
                  <a:lnTo>
                    <a:pt x="288621" y="133683"/>
                  </a:lnTo>
                  <a:lnTo>
                    <a:pt x="288621" y="135361"/>
                  </a:lnTo>
                  <a:lnTo>
                    <a:pt x="286943" y="135361"/>
                  </a:lnTo>
                  <a:lnTo>
                    <a:pt x="285265" y="133683"/>
                  </a:lnTo>
                  <a:lnTo>
                    <a:pt x="285265" y="133683"/>
                  </a:lnTo>
                  <a:lnTo>
                    <a:pt x="283587" y="133683"/>
                  </a:lnTo>
                  <a:lnTo>
                    <a:pt x="283587" y="132005"/>
                  </a:lnTo>
                  <a:lnTo>
                    <a:pt x="281909" y="132005"/>
                  </a:lnTo>
                  <a:lnTo>
                    <a:pt x="281909" y="133683"/>
                  </a:lnTo>
                  <a:lnTo>
                    <a:pt x="279671" y="133683"/>
                  </a:lnTo>
                  <a:lnTo>
                    <a:pt x="279671" y="135361"/>
                  </a:lnTo>
                  <a:lnTo>
                    <a:pt x="279671" y="137039"/>
                  </a:lnTo>
                  <a:lnTo>
                    <a:pt x="281909" y="137039"/>
                  </a:lnTo>
                  <a:lnTo>
                    <a:pt x="281909" y="137039"/>
                  </a:lnTo>
                  <a:lnTo>
                    <a:pt x="283587" y="138717"/>
                  </a:lnTo>
                  <a:lnTo>
                    <a:pt x="281909" y="138717"/>
                  </a:lnTo>
                  <a:lnTo>
                    <a:pt x="279671" y="138717"/>
                  </a:lnTo>
                  <a:lnTo>
                    <a:pt x="279671" y="140954"/>
                  </a:lnTo>
                  <a:lnTo>
                    <a:pt x="279671" y="142632"/>
                  </a:lnTo>
                  <a:lnTo>
                    <a:pt x="277993" y="142632"/>
                  </a:lnTo>
                  <a:lnTo>
                    <a:pt x="277993" y="144310"/>
                  </a:lnTo>
                  <a:lnTo>
                    <a:pt x="277993" y="145988"/>
                  </a:lnTo>
                  <a:lnTo>
                    <a:pt x="276315" y="145988"/>
                  </a:lnTo>
                  <a:lnTo>
                    <a:pt x="274637" y="145988"/>
                  </a:lnTo>
                  <a:lnTo>
                    <a:pt x="274637" y="147666"/>
                  </a:lnTo>
                  <a:lnTo>
                    <a:pt x="276315" y="147666"/>
                  </a:lnTo>
                  <a:lnTo>
                    <a:pt x="274637" y="147666"/>
                  </a:lnTo>
                  <a:lnTo>
                    <a:pt x="272959" y="147666"/>
                  </a:lnTo>
                  <a:lnTo>
                    <a:pt x="272959" y="149904"/>
                  </a:lnTo>
                  <a:lnTo>
                    <a:pt x="272959" y="151582"/>
                  </a:lnTo>
                  <a:lnTo>
                    <a:pt x="270722" y="151582"/>
                  </a:lnTo>
                  <a:lnTo>
                    <a:pt x="269044" y="151582"/>
                  </a:lnTo>
                  <a:lnTo>
                    <a:pt x="267366" y="151582"/>
                  </a:lnTo>
                  <a:lnTo>
                    <a:pt x="267366" y="153260"/>
                  </a:lnTo>
                  <a:lnTo>
                    <a:pt x="269044" y="153260"/>
                  </a:lnTo>
                  <a:lnTo>
                    <a:pt x="269044" y="154938"/>
                  </a:lnTo>
                  <a:lnTo>
                    <a:pt x="267366" y="154938"/>
                  </a:lnTo>
                  <a:lnTo>
                    <a:pt x="267366" y="156616"/>
                  </a:lnTo>
                  <a:lnTo>
                    <a:pt x="269044" y="156616"/>
                  </a:lnTo>
                  <a:lnTo>
                    <a:pt x="267366" y="158294"/>
                  </a:lnTo>
                  <a:lnTo>
                    <a:pt x="265688" y="160531"/>
                  </a:lnTo>
                  <a:lnTo>
                    <a:pt x="264010" y="160531"/>
                  </a:lnTo>
                  <a:lnTo>
                    <a:pt x="264010" y="162209"/>
                  </a:lnTo>
                  <a:lnTo>
                    <a:pt x="262332" y="162209"/>
                  </a:lnTo>
                  <a:lnTo>
                    <a:pt x="262332" y="163887"/>
                  </a:lnTo>
                  <a:lnTo>
                    <a:pt x="260094" y="163887"/>
                  </a:lnTo>
                  <a:lnTo>
                    <a:pt x="262332" y="165565"/>
                  </a:lnTo>
                  <a:lnTo>
                    <a:pt x="260094" y="165565"/>
                  </a:lnTo>
                  <a:lnTo>
                    <a:pt x="260094" y="167243"/>
                  </a:lnTo>
                  <a:lnTo>
                    <a:pt x="260094" y="169481"/>
                  </a:lnTo>
                  <a:lnTo>
                    <a:pt x="260094" y="171159"/>
                  </a:lnTo>
                  <a:lnTo>
                    <a:pt x="260094" y="172837"/>
                  </a:lnTo>
                  <a:lnTo>
                    <a:pt x="260094" y="174515"/>
                  </a:lnTo>
                  <a:lnTo>
                    <a:pt x="260094" y="176193"/>
                  </a:lnTo>
                  <a:lnTo>
                    <a:pt x="258416" y="176193"/>
                  </a:lnTo>
                  <a:lnTo>
                    <a:pt x="258416" y="178430"/>
                  </a:lnTo>
                  <a:lnTo>
                    <a:pt x="260094" y="178430"/>
                  </a:lnTo>
                  <a:lnTo>
                    <a:pt x="262332" y="178430"/>
                  </a:lnTo>
                  <a:lnTo>
                    <a:pt x="264010" y="178430"/>
                  </a:lnTo>
                  <a:lnTo>
                    <a:pt x="264010" y="176193"/>
                  </a:lnTo>
                  <a:lnTo>
                    <a:pt x="264010" y="176193"/>
                  </a:lnTo>
                  <a:lnTo>
                    <a:pt x="264010" y="174515"/>
                  </a:lnTo>
                  <a:lnTo>
                    <a:pt x="264010" y="172837"/>
                  </a:lnTo>
                  <a:lnTo>
                    <a:pt x="264010" y="172837"/>
                  </a:lnTo>
                  <a:lnTo>
                    <a:pt x="265688" y="171159"/>
                  </a:lnTo>
                  <a:lnTo>
                    <a:pt x="267366" y="171159"/>
                  </a:lnTo>
                  <a:lnTo>
                    <a:pt x="269044" y="169481"/>
                  </a:lnTo>
                  <a:lnTo>
                    <a:pt x="270722" y="169481"/>
                  </a:lnTo>
                  <a:lnTo>
                    <a:pt x="272959" y="169481"/>
                  </a:lnTo>
                  <a:lnTo>
                    <a:pt x="274637" y="169481"/>
                  </a:lnTo>
                  <a:lnTo>
                    <a:pt x="276315" y="169481"/>
                  </a:lnTo>
                  <a:lnTo>
                    <a:pt x="277993" y="169481"/>
                  </a:lnTo>
                  <a:lnTo>
                    <a:pt x="277993" y="171159"/>
                  </a:lnTo>
                  <a:lnTo>
                    <a:pt x="276315" y="171159"/>
                  </a:lnTo>
                  <a:lnTo>
                    <a:pt x="276315" y="172837"/>
                  </a:lnTo>
                  <a:lnTo>
                    <a:pt x="277993" y="172837"/>
                  </a:lnTo>
                  <a:lnTo>
                    <a:pt x="277993" y="174515"/>
                  </a:lnTo>
                  <a:lnTo>
                    <a:pt x="277993" y="176193"/>
                  </a:lnTo>
                  <a:lnTo>
                    <a:pt x="277993" y="178430"/>
                  </a:lnTo>
                  <a:lnTo>
                    <a:pt x="276315" y="178430"/>
                  </a:lnTo>
                  <a:lnTo>
                    <a:pt x="277993" y="180108"/>
                  </a:lnTo>
                  <a:lnTo>
                    <a:pt x="279671" y="180108"/>
                  </a:lnTo>
                  <a:lnTo>
                    <a:pt x="279671" y="181786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9F42876-09AB-D562-7E77-6DA160C55E9C}"/>
                </a:ext>
              </a:extLst>
            </p:cNvPr>
            <p:cNvSpPr/>
            <p:nvPr/>
          </p:nvSpPr>
          <p:spPr>
            <a:xfrm>
              <a:off x="4815135" y="4215376"/>
              <a:ext cx="134242" cy="145988"/>
            </a:xfrm>
            <a:custGeom>
              <a:avLst/>
              <a:gdLst>
                <a:gd name="csX0" fmla="*/ 53697 w 134242"/>
                <a:gd name="csY0" fmla="*/ 145989 h 145988"/>
                <a:gd name="csX1" fmla="*/ 52019 w 134242"/>
                <a:gd name="csY1" fmla="*/ 144311 h 145988"/>
                <a:gd name="csX2" fmla="*/ 50341 w 134242"/>
                <a:gd name="csY2" fmla="*/ 144311 h 145988"/>
                <a:gd name="csX3" fmla="*/ 48663 w 134242"/>
                <a:gd name="csY3" fmla="*/ 142632 h 145988"/>
                <a:gd name="csX4" fmla="*/ 46425 w 134242"/>
                <a:gd name="csY4" fmla="*/ 142632 h 145988"/>
                <a:gd name="csX5" fmla="*/ 44747 w 134242"/>
                <a:gd name="csY5" fmla="*/ 140395 h 145988"/>
                <a:gd name="csX6" fmla="*/ 43069 w 134242"/>
                <a:gd name="csY6" fmla="*/ 140395 h 145988"/>
                <a:gd name="csX7" fmla="*/ 41391 w 134242"/>
                <a:gd name="csY7" fmla="*/ 138717 h 145988"/>
                <a:gd name="csX8" fmla="*/ 41391 w 134242"/>
                <a:gd name="csY8" fmla="*/ 135361 h 145988"/>
                <a:gd name="csX9" fmla="*/ 39713 w 134242"/>
                <a:gd name="csY9" fmla="*/ 135361 h 145988"/>
                <a:gd name="csX10" fmla="*/ 39713 w 134242"/>
                <a:gd name="csY10" fmla="*/ 131446 h 145988"/>
                <a:gd name="csX11" fmla="*/ 35798 w 134242"/>
                <a:gd name="csY11" fmla="*/ 131446 h 145988"/>
                <a:gd name="csX12" fmla="*/ 35798 w 134242"/>
                <a:gd name="csY12" fmla="*/ 129768 h 145988"/>
                <a:gd name="csX13" fmla="*/ 34120 w 134242"/>
                <a:gd name="csY13" fmla="*/ 129768 h 145988"/>
                <a:gd name="csX14" fmla="*/ 34120 w 134242"/>
                <a:gd name="csY14" fmla="*/ 128090 h 145988"/>
                <a:gd name="csX15" fmla="*/ 32442 w 134242"/>
                <a:gd name="csY15" fmla="*/ 128090 h 145988"/>
                <a:gd name="csX16" fmla="*/ 32442 w 134242"/>
                <a:gd name="csY16" fmla="*/ 126412 h 145988"/>
                <a:gd name="csX17" fmla="*/ 30764 w 134242"/>
                <a:gd name="csY17" fmla="*/ 126412 h 145988"/>
                <a:gd name="csX18" fmla="*/ 28526 w 134242"/>
                <a:gd name="csY18" fmla="*/ 124734 h 145988"/>
                <a:gd name="csX19" fmla="*/ 26848 w 134242"/>
                <a:gd name="csY19" fmla="*/ 124734 h 145988"/>
                <a:gd name="csX20" fmla="*/ 26848 w 134242"/>
                <a:gd name="csY20" fmla="*/ 123055 h 145988"/>
                <a:gd name="csX21" fmla="*/ 23492 w 134242"/>
                <a:gd name="csY21" fmla="*/ 123055 h 145988"/>
                <a:gd name="csX22" fmla="*/ 23492 w 134242"/>
                <a:gd name="csY22" fmla="*/ 119140 h 145988"/>
                <a:gd name="csX23" fmla="*/ 21814 w 134242"/>
                <a:gd name="csY23" fmla="*/ 119140 h 145988"/>
                <a:gd name="csX24" fmla="*/ 21814 w 134242"/>
                <a:gd name="csY24" fmla="*/ 117462 h 145988"/>
                <a:gd name="csX25" fmla="*/ 20136 w 134242"/>
                <a:gd name="csY25" fmla="*/ 117462 h 145988"/>
                <a:gd name="csX26" fmla="*/ 20136 w 134242"/>
                <a:gd name="csY26" fmla="*/ 115784 h 145988"/>
                <a:gd name="csX27" fmla="*/ 17899 w 134242"/>
                <a:gd name="csY27" fmla="*/ 115784 h 145988"/>
                <a:gd name="csX28" fmla="*/ 17899 w 134242"/>
                <a:gd name="csY28" fmla="*/ 114106 h 145988"/>
                <a:gd name="csX29" fmla="*/ 16221 w 134242"/>
                <a:gd name="csY29" fmla="*/ 114106 h 145988"/>
                <a:gd name="csX30" fmla="*/ 16221 w 134242"/>
                <a:gd name="csY30" fmla="*/ 110191 h 145988"/>
                <a:gd name="csX31" fmla="*/ 14543 w 134242"/>
                <a:gd name="csY31" fmla="*/ 108513 h 145988"/>
                <a:gd name="csX32" fmla="*/ 14543 w 134242"/>
                <a:gd name="csY32" fmla="*/ 106835 h 145988"/>
                <a:gd name="csX33" fmla="*/ 12865 w 134242"/>
                <a:gd name="csY33" fmla="*/ 106835 h 145988"/>
                <a:gd name="csX34" fmla="*/ 12865 w 134242"/>
                <a:gd name="csY34" fmla="*/ 105157 h 145988"/>
                <a:gd name="csX35" fmla="*/ 11187 w 134242"/>
                <a:gd name="csY35" fmla="*/ 105157 h 145988"/>
                <a:gd name="csX36" fmla="*/ 8949 w 134242"/>
                <a:gd name="csY36" fmla="*/ 102919 h 145988"/>
                <a:gd name="csX37" fmla="*/ 8949 w 134242"/>
                <a:gd name="csY37" fmla="*/ 97885 h 145988"/>
                <a:gd name="csX38" fmla="*/ 7271 w 134242"/>
                <a:gd name="csY38" fmla="*/ 97885 h 145988"/>
                <a:gd name="csX39" fmla="*/ 7271 w 134242"/>
                <a:gd name="csY39" fmla="*/ 96207 h 145988"/>
                <a:gd name="csX40" fmla="*/ 5593 w 134242"/>
                <a:gd name="csY40" fmla="*/ 94529 h 145988"/>
                <a:gd name="csX41" fmla="*/ 5593 w 134242"/>
                <a:gd name="csY41" fmla="*/ 92292 h 145988"/>
                <a:gd name="csX42" fmla="*/ 3915 w 134242"/>
                <a:gd name="csY42" fmla="*/ 88936 h 145988"/>
                <a:gd name="csX43" fmla="*/ 2237 w 134242"/>
                <a:gd name="csY43" fmla="*/ 88936 h 145988"/>
                <a:gd name="csX44" fmla="*/ 2237 w 134242"/>
                <a:gd name="csY44" fmla="*/ 87258 h 145988"/>
                <a:gd name="csX45" fmla="*/ 2237 w 134242"/>
                <a:gd name="csY45" fmla="*/ 87258 h 145988"/>
                <a:gd name="csX46" fmla="*/ 2237 w 134242"/>
                <a:gd name="csY46" fmla="*/ 85580 h 145988"/>
                <a:gd name="csX47" fmla="*/ 0 w 134242"/>
                <a:gd name="csY47" fmla="*/ 85580 h 145988"/>
                <a:gd name="csX48" fmla="*/ 0 w 134242"/>
                <a:gd name="csY48" fmla="*/ 81664 h 145988"/>
                <a:gd name="csX49" fmla="*/ 3915 w 134242"/>
                <a:gd name="csY49" fmla="*/ 81664 h 145988"/>
                <a:gd name="csX50" fmla="*/ 3915 w 134242"/>
                <a:gd name="csY50" fmla="*/ 78308 h 145988"/>
                <a:gd name="csX51" fmla="*/ 2237 w 134242"/>
                <a:gd name="csY51" fmla="*/ 78308 h 145988"/>
                <a:gd name="csX52" fmla="*/ 2237 w 134242"/>
                <a:gd name="csY52" fmla="*/ 76630 h 145988"/>
                <a:gd name="csX53" fmla="*/ 3915 w 134242"/>
                <a:gd name="csY53" fmla="*/ 74393 h 145988"/>
                <a:gd name="csX54" fmla="*/ 3915 w 134242"/>
                <a:gd name="csY54" fmla="*/ 72715 h 145988"/>
                <a:gd name="csX55" fmla="*/ 3915 w 134242"/>
                <a:gd name="csY55" fmla="*/ 72715 h 145988"/>
                <a:gd name="csX56" fmla="*/ 3915 w 134242"/>
                <a:gd name="csY56" fmla="*/ 71037 h 145988"/>
                <a:gd name="csX57" fmla="*/ 5593 w 134242"/>
                <a:gd name="csY57" fmla="*/ 71037 h 145988"/>
                <a:gd name="csX58" fmla="*/ 5593 w 134242"/>
                <a:gd name="csY58" fmla="*/ 69359 h 145988"/>
                <a:gd name="csX59" fmla="*/ 7271 w 134242"/>
                <a:gd name="csY59" fmla="*/ 69359 h 145988"/>
                <a:gd name="csX60" fmla="*/ 7271 w 134242"/>
                <a:gd name="csY60" fmla="*/ 67681 h 145988"/>
                <a:gd name="csX61" fmla="*/ 8949 w 134242"/>
                <a:gd name="csY61" fmla="*/ 66003 h 145988"/>
                <a:gd name="csX62" fmla="*/ 8949 w 134242"/>
                <a:gd name="csY62" fmla="*/ 57053 h 145988"/>
                <a:gd name="csX63" fmla="*/ 11187 w 134242"/>
                <a:gd name="csY63" fmla="*/ 57053 h 145988"/>
                <a:gd name="csX64" fmla="*/ 11187 w 134242"/>
                <a:gd name="csY64" fmla="*/ 54816 h 145988"/>
                <a:gd name="csX65" fmla="*/ 8949 w 134242"/>
                <a:gd name="csY65" fmla="*/ 54816 h 145988"/>
                <a:gd name="csX66" fmla="*/ 8949 w 134242"/>
                <a:gd name="csY66" fmla="*/ 49782 h 145988"/>
                <a:gd name="csX67" fmla="*/ 11187 w 134242"/>
                <a:gd name="csY67" fmla="*/ 49782 h 145988"/>
                <a:gd name="csX68" fmla="*/ 11187 w 134242"/>
                <a:gd name="csY68" fmla="*/ 51460 h 145988"/>
                <a:gd name="csX69" fmla="*/ 12865 w 134242"/>
                <a:gd name="csY69" fmla="*/ 51460 h 145988"/>
                <a:gd name="csX70" fmla="*/ 12865 w 134242"/>
                <a:gd name="csY70" fmla="*/ 53138 h 145988"/>
                <a:gd name="csX71" fmla="*/ 14543 w 134242"/>
                <a:gd name="csY71" fmla="*/ 53138 h 145988"/>
                <a:gd name="csX72" fmla="*/ 14543 w 134242"/>
                <a:gd name="csY72" fmla="*/ 51460 h 145988"/>
                <a:gd name="csX73" fmla="*/ 16221 w 134242"/>
                <a:gd name="csY73" fmla="*/ 51460 h 145988"/>
                <a:gd name="csX74" fmla="*/ 16221 w 134242"/>
                <a:gd name="csY74" fmla="*/ 48104 h 145988"/>
                <a:gd name="csX75" fmla="*/ 14543 w 134242"/>
                <a:gd name="csY75" fmla="*/ 48104 h 145988"/>
                <a:gd name="csX76" fmla="*/ 12865 w 134242"/>
                <a:gd name="csY76" fmla="*/ 45866 h 145988"/>
                <a:gd name="csX77" fmla="*/ 11187 w 134242"/>
                <a:gd name="csY77" fmla="*/ 45866 h 145988"/>
                <a:gd name="csX78" fmla="*/ 11187 w 134242"/>
                <a:gd name="csY78" fmla="*/ 42510 h 145988"/>
                <a:gd name="csX79" fmla="*/ 8949 w 134242"/>
                <a:gd name="csY79" fmla="*/ 42510 h 145988"/>
                <a:gd name="csX80" fmla="*/ 8949 w 134242"/>
                <a:gd name="csY80" fmla="*/ 40832 h 145988"/>
                <a:gd name="csX81" fmla="*/ 14543 w 134242"/>
                <a:gd name="csY81" fmla="*/ 40832 h 145988"/>
                <a:gd name="csX82" fmla="*/ 14543 w 134242"/>
                <a:gd name="csY82" fmla="*/ 42510 h 145988"/>
                <a:gd name="csX83" fmla="*/ 16221 w 134242"/>
                <a:gd name="csY83" fmla="*/ 42510 h 145988"/>
                <a:gd name="csX84" fmla="*/ 16221 w 134242"/>
                <a:gd name="csY84" fmla="*/ 33561 h 145988"/>
                <a:gd name="csX85" fmla="*/ 16221 w 134242"/>
                <a:gd name="csY85" fmla="*/ 33561 h 145988"/>
                <a:gd name="csX86" fmla="*/ 16221 w 134242"/>
                <a:gd name="csY86" fmla="*/ 31883 h 145988"/>
                <a:gd name="csX87" fmla="*/ 17899 w 134242"/>
                <a:gd name="csY87" fmla="*/ 31883 h 145988"/>
                <a:gd name="csX88" fmla="*/ 17899 w 134242"/>
                <a:gd name="csY88" fmla="*/ 30205 h 145988"/>
                <a:gd name="csX89" fmla="*/ 23492 w 134242"/>
                <a:gd name="csY89" fmla="*/ 33561 h 145988"/>
                <a:gd name="csX90" fmla="*/ 25170 w 134242"/>
                <a:gd name="csY90" fmla="*/ 33561 h 145988"/>
                <a:gd name="csX91" fmla="*/ 25170 w 134242"/>
                <a:gd name="csY91" fmla="*/ 31883 h 145988"/>
                <a:gd name="csX92" fmla="*/ 57053 w 134242"/>
                <a:gd name="csY92" fmla="*/ 31883 h 145988"/>
                <a:gd name="csX93" fmla="*/ 57053 w 134242"/>
                <a:gd name="csY93" fmla="*/ 3356 h 145988"/>
                <a:gd name="csX94" fmla="*/ 59290 w 134242"/>
                <a:gd name="csY94" fmla="*/ 3356 h 145988"/>
                <a:gd name="csX95" fmla="*/ 59290 w 134242"/>
                <a:gd name="csY95" fmla="*/ 1678 h 145988"/>
                <a:gd name="csX96" fmla="*/ 64324 w 134242"/>
                <a:gd name="csY96" fmla="*/ 1678 h 145988"/>
                <a:gd name="csX97" fmla="*/ 64324 w 134242"/>
                <a:gd name="csY97" fmla="*/ 0 h 145988"/>
                <a:gd name="csX98" fmla="*/ 66002 w 134242"/>
                <a:gd name="csY98" fmla="*/ 0 h 145988"/>
                <a:gd name="csX99" fmla="*/ 66002 w 134242"/>
                <a:gd name="csY99" fmla="*/ 1678 h 145988"/>
                <a:gd name="csX100" fmla="*/ 78867 w 134242"/>
                <a:gd name="csY100" fmla="*/ 1678 h 145988"/>
                <a:gd name="csX101" fmla="*/ 78867 w 134242"/>
                <a:gd name="csY101" fmla="*/ 3356 h 145988"/>
                <a:gd name="csX102" fmla="*/ 80545 w 134242"/>
                <a:gd name="csY102" fmla="*/ 3356 h 145988"/>
                <a:gd name="csX103" fmla="*/ 80545 w 134242"/>
                <a:gd name="csY103" fmla="*/ 1678 h 145988"/>
                <a:gd name="csX104" fmla="*/ 82223 w 134242"/>
                <a:gd name="csY104" fmla="*/ 1678 h 145988"/>
                <a:gd name="csX105" fmla="*/ 85579 w 134242"/>
                <a:gd name="csY105" fmla="*/ 3356 h 145988"/>
                <a:gd name="csX106" fmla="*/ 100122 w 134242"/>
                <a:gd name="csY106" fmla="*/ 3356 h 145988"/>
                <a:gd name="csX107" fmla="*/ 100122 w 134242"/>
                <a:gd name="csY107" fmla="*/ 1678 h 145988"/>
                <a:gd name="csX108" fmla="*/ 101800 w 134242"/>
                <a:gd name="csY108" fmla="*/ 1678 h 145988"/>
                <a:gd name="csX109" fmla="*/ 101800 w 134242"/>
                <a:gd name="csY109" fmla="*/ 3356 h 145988"/>
                <a:gd name="csX110" fmla="*/ 103478 w 134242"/>
                <a:gd name="csY110" fmla="*/ 3356 h 145988"/>
                <a:gd name="csX111" fmla="*/ 103478 w 134242"/>
                <a:gd name="csY111" fmla="*/ 10628 h 145988"/>
                <a:gd name="csX112" fmla="*/ 101800 w 134242"/>
                <a:gd name="csY112" fmla="*/ 10628 h 145988"/>
                <a:gd name="csX113" fmla="*/ 101800 w 134242"/>
                <a:gd name="csY113" fmla="*/ 13984 h 145988"/>
                <a:gd name="csX114" fmla="*/ 100122 w 134242"/>
                <a:gd name="csY114" fmla="*/ 13984 h 145988"/>
                <a:gd name="csX115" fmla="*/ 100122 w 134242"/>
                <a:gd name="csY115" fmla="*/ 19577 h 145988"/>
                <a:gd name="csX116" fmla="*/ 101800 w 134242"/>
                <a:gd name="csY116" fmla="*/ 19577 h 145988"/>
                <a:gd name="csX117" fmla="*/ 101800 w 134242"/>
                <a:gd name="csY117" fmla="*/ 21255 h 145988"/>
                <a:gd name="csX118" fmla="*/ 103478 w 134242"/>
                <a:gd name="csY118" fmla="*/ 21255 h 145988"/>
                <a:gd name="csX119" fmla="*/ 103478 w 134242"/>
                <a:gd name="csY119" fmla="*/ 24611 h 145988"/>
                <a:gd name="csX120" fmla="*/ 101800 w 134242"/>
                <a:gd name="csY120" fmla="*/ 24611 h 145988"/>
                <a:gd name="csX121" fmla="*/ 101800 w 134242"/>
                <a:gd name="csY121" fmla="*/ 26289 h 145988"/>
                <a:gd name="csX122" fmla="*/ 105716 w 134242"/>
                <a:gd name="csY122" fmla="*/ 26289 h 145988"/>
                <a:gd name="csX123" fmla="*/ 105716 w 134242"/>
                <a:gd name="csY123" fmla="*/ 24611 h 145988"/>
                <a:gd name="csX124" fmla="*/ 112428 w 134242"/>
                <a:gd name="csY124" fmla="*/ 24611 h 145988"/>
                <a:gd name="csX125" fmla="*/ 112428 w 134242"/>
                <a:gd name="csY125" fmla="*/ 22933 h 145988"/>
                <a:gd name="csX126" fmla="*/ 112428 w 134242"/>
                <a:gd name="csY126" fmla="*/ 24611 h 145988"/>
                <a:gd name="csX127" fmla="*/ 112428 w 134242"/>
                <a:gd name="csY127" fmla="*/ 22933 h 145988"/>
                <a:gd name="csX128" fmla="*/ 128649 w 134242"/>
                <a:gd name="csY128" fmla="*/ 22933 h 145988"/>
                <a:gd name="csX129" fmla="*/ 128649 w 134242"/>
                <a:gd name="csY129" fmla="*/ 28527 h 145988"/>
                <a:gd name="csX130" fmla="*/ 130327 w 134242"/>
                <a:gd name="csY130" fmla="*/ 28527 h 145988"/>
                <a:gd name="csX131" fmla="*/ 130327 w 134242"/>
                <a:gd name="csY131" fmla="*/ 33561 h 145988"/>
                <a:gd name="csX132" fmla="*/ 134242 w 134242"/>
                <a:gd name="csY132" fmla="*/ 33561 h 145988"/>
                <a:gd name="csX133" fmla="*/ 134242 w 134242"/>
                <a:gd name="csY133" fmla="*/ 35239 h 145988"/>
                <a:gd name="csX134" fmla="*/ 132005 w 134242"/>
                <a:gd name="csY134" fmla="*/ 35239 h 145988"/>
                <a:gd name="csX135" fmla="*/ 132005 w 134242"/>
                <a:gd name="csY135" fmla="*/ 37476 h 145988"/>
                <a:gd name="csX136" fmla="*/ 130327 w 134242"/>
                <a:gd name="csY136" fmla="*/ 37476 h 145988"/>
                <a:gd name="csX137" fmla="*/ 130327 w 134242"/>
                <a:gd name="csY137" fmla="*/ 40832 h 145988"/>
                <a:gd name="csX138" fmla="*/ 128649 w 134242"/>
                <a:gd name="csY138" fmla="*/ 40832 h 145988"/>
                <a:gd name="csX139" fmla="*/ 128649 w 134242"/>
                <a:gd name="csY139" fmla="*/ 42510 h 145988"/>
                <a:gd name="csX140" fmla="*/ 123055 w 134242"/>
                <a:gd name="csY140" fmla="*/ 42510 h 145988"/>
                <a:gd name="csX141" fmla="*/ 123055 w 134242"/>
                <a:gd name="csY141" fmla="*/ 45866 h 145988"/>
                <a:gd name="csX142" fmla="*/ 121377 w 134242"/>
                <a:gd name="csY142" fmla="*/ 45866 h 145988"/>
                <a:gd name="csX143" fmla="*/ 121377 w 134242"/>
                <a:gd name="csY143" fmla="*/ 48104 h 145988"/>
                <a:gd name="csX144" fmla="*/ 119699 w 134242"/>
                <a:gd name="csY144" fmla="*/ 48104 h 145988"/>
                <a:gd name="csX145" fmla="*/ 119699 w 134242"/>
                <a:gd name="csY145" fmla="*/ 49782 h 145988"/>
                <a:gd name="csX146" fmla="*/ 118021 w 134242"/>
                <a:gd name="csY146" fmla="*/ 49782 h 145988"/>
                <a:gd name="csX147" fmla="*/ 118021 w 134242"/>
                <a:gd name="csY147" fmla="*/ 53138 h 145988"/>
                <a:gd name="csX148" fmla="*/ 119699 w 134242"/>
                <a:gd name="csY148" fmla="*/ 53138 h 145988"/>
                <a:gd name="csX149" fmla="*/ 118021 w 134242"/>
                <a:gd name="csY149" fmla="*/ 53138 h 145988"/>
                <a:gd name="csX150" fmla="*/ 118021 w 134242"/>
                <a:gd name="csY150" fmla="*/ 54816 h 145988"/>
                <a:gd name="csX151" fmla="*/ 119699 w 134242"/>
                <a:gd name="csY151" fmla="*/ 54816 h 145988"/>
                <a:gd name="csX152" fmla="*/ 119699 w 134242"/>
                <a:gd name="csY152" fmla="*/ 57053 h 145988"/>
                <a:gd name="csX153" fmla="*/ 121377 w 134242"/>
                <a:gd name="csY153" fmla="*/ 57053 h 145988"/>
                <a:gd name="csX154" fmla="*/ 121377 w 134242"/>
                <a:gd name="csY154" fmla="*/ 58731 h 145988"/>
                <a:gd name="csX155" fmla="*/ 119699 w 134242"/>
                <a:gd name="csY155" fmla="*/ 58731 h 145988"/>
                <a:gd name="csX156" fmla="*/ 119699 w 134242"/>
                <a:gd name="csY156" fmla="*/ 60409 h 145988"/>
                <a:gd name="csX157" fmla="*/ 119699 w 134242"/>
                <a:gd name="csY157" fmla="*/ 60409 h 145988"/>
                <a:gd name="csX158" fmla="*/ 119699 w 134242"/>
                <a:gd name="csY158" fmla="*/ 62087 h 145988"/>
                <a:gd name="csX159" fmla="*/ 123055 w 134242"/>
                <a:gd name="csY159" fmla="*/ 62087 h 145988"/>
                <a:gd name="csX160" fmla="*/ 123055 w 134242"/>
                <a:gd name="csY160" fmla="*/ 63765 h 145988"/>
                <a:gd name="csX161" fmla="*/ 125293 w 134242"/>
                <a:gd name="csY161" fmla="*/ 62087 h 145988"/>
                <a:gd name="csX162" fmla="*/ 125293 w 134242"/>
                <a:gd name="csY162" fmla="*/ 66003 h 145988"/>
                <a:gd name="csX163" fmla="*/ 126971 w 134242"/>
                <a:gd name="csY163" fmla="*/ 66003 h 145988"/>
                <a:gd name="csX164" fmla="*/ 126971 w 134242"/>
                <a:gd name="csY164" fmla="*/ 67681 h 145988"/>
                <a:gd name="csX165" fmla="*/ 128649 w 134242"/>
                <a:gd name="csY165" fmla="*/ 66003 h 145988"/>
                <a:gd name="csX166" fmla="*/ 128649 w 134242"/>
                <a:gd name="csY166" fmla="*/ 67681 h 145988"/>
                <a:gd name="csX167" fmla="*/ 130327 w 134242"/>
                <a:gd name="csY167" fmla="*/ 67681 h 145988"/>
                <a:gd name="csX168" fmla="*/ 130327 w 134242"/>
                <a:gd name="csY168" fmla="*/ 69359 h 145988"/>
                <a:gd name="csX169" fmla="*/ 134242 w 134242"/>
                <a:gd name="csY169" fmla="*/ 69359 h 145988"/>
                <a:gd name="csX170" fmla="*/ 134242 w 134242"/>
                <a:gd name="csY170" fmla="*/ 72715 h 145988"/>
                <a:gd name="csX171" fmla="*/ 132005 w 134242"/>
                <a:gd name="csY171" fmla="*/ 74393 h 145988"/>
                <a:gd name="csX172" fmla="*/ 132005 w 134242"/>
                <a:gd name="csY172" fmla="*/ 78308 h 145988"/>
                <a:gd name="csX173" fmla="*/ 130327 w 134242"/>
                <a:gd name="csY173" fmla="*/ 78308 h 145988"/>
                <a:gd name="csX174" fmla="*/ 130327 w 134242"/>
                <a:gd name="csY174" fmla="*/ 81664 h 145988"/>
                <a:gd name="csX175" fmla="*/ 132005 w 134242"/>
                <a:gd name="csY175" fmla="*/ 81664 h 145988"/>
                <a:gd name="csX176" fmla="*/ 132005 w 134242"/>
                <a:gd name="csY176" fmla="*/ 83342 h 145988"/>
                <a:gd name="csX177" fmla="*/ 134242 w 134242"/>
                <a:gd name="csY177" fmla="*/ 83342 h 145988"/>
                <a:gd name="csX178" fmla="*/ 134242 w 134242"/>
                <a:gd name="csY178" fmla="*/ 87258 h 145988"/>
                <a:gd name="csX179" fmla="*/ 132005 w 134242"/>
                <a:gd name="csY179" fmla="*/ 87258 h 145988"/>
                <a:gd name="csX180" fmla="*/ 132005 w 134242"/>
                <a:gd name="csY180" fmla="*/ 88936 h 145988"/>
                <a:gd name="csX181" fmla="*/ 134242 w 134242"/>
                <a:gd name="csY181" fmla="*/ 88936 h 145988"/>
                <a:gd name="csX182" fmla="*/ 134242 w 134242"/>
                <a:gd name="csY182" fmla="*/ 90614 h 145988"/>
                <a:gd name="csX183" fmla="*/ 132005 w 134242"/>
                <a:gd name="csY183" fmla="*/ 92292 h 145988"/>
                <a:gd name="csX184" fmla="*/ 134242 w 134242"/>
                <a:gd name="csY184" fmla="*/ 92292 h 145988"/>
                <a:gd name="csX185" fmla="*/ 134242 w 134242"/>
                <a:gd name="csY185" fmla="*/ 94529 h 145988"/>
                <a:gd name="csX186" fmla="*/ 130327 w 134242"/>
                <a:gd name="csY186" fmla="*/ 94529 h 145988"/>
                <a:gd name="csX187" fmla="*/ 130327 w 134242"/>
                <a:gd name="csY187" fmla="*/ 96207 h 145988"/>
                <a:gd name="csX188" fmla="*/ 130327 w 134242"/>
                <a:gd name="csY188" fmla="*/ 96207 h 145988"/>
                <a:gd name="csX189" fmla="*/ 130327 w 134242"/>
                <a:gd name="csY189" fmla="*/ 101241 h 145988"/>
                <a:gd name="csX190" fmla="*/ 128649 w 134242"/>
                <a:gd name="csY190" fmla="*/ 101241 h 145988"/>
                <a:gd name="csX191" fmla="*/ 128649 w 134242"/>
                <a:gd name="csY191" fmla="*/ 102919 h 145988"/>
                <a:gd name="csX192" fmla="*/ 126971 w 134242"/>
                <a:gd name="csY192" fmla="*/ 102919 h 145988"/>
                <a:gd name="csX193" fmla="*/ 126971 w 134242"/>
                <a:gd name="csY193" fmla="*/ 105157 h 145988"/>
                <a:gd name="csX194" fmla="*/ 126971 w 134242"/>
                <a:gd name="csY194" fmla="*/ 105157 h 145988"/>
                <a:gd name="csX195" fmla="*/ 126971 w 134242"/>
                <a:gd name="csY195" fmla="*/ 106835 h 145988"/>
                <a:gd name="csX196" fmla="*/ 126971 w 134242"/>
                <a:gd name="csY196" fmla="*/ 106835 h 145988"/>
                <a:gd name="csX197" fmla="*/ 126971 w 134242"/>
                <a:gd name="csY197" fmla="*/ 108513 h 145988"/>
                <a:gd name="csX198" fmla="*/ 125293 w 134242"/>
                <a:gd name="csY198" fmla="*/ 108513 h 145988"/>
                <a:gd name="csX199" fmla="*/ 125293 w 134242"/>
                <a:gd name="csY199" fmla="*/ 110191 h 145988"/>
                <a:gd name="csX200" fmla="*/ 126971 w 134242"/>
                <a:gd name="csY200" fmla="*/ 111869 h 145988"/>
                <a:gd name="csX201" fmla="*/ 125293 w 134242"/>
                <a:gd name="csY201" fmla="*/ 111869 h 145988"/>
                <a:gd name="csX202" fmla="*/ 125293 w 134242"/>
                <a:gd name="csY202" fmla="*/ 114106 h 145988"/>
                <a:gd name="csX203" fmla="*/ 123055 w 134242"/>
                <a:gd name="csY203" fmla="*/ 114106 h 145988"/>
                <a:gd name="csX204" fmla="*/ 121377 w 134242"/>
                <a:gd name="csY204" fmla="*/ 115784 h 145988"/>
                <a:gd name="csX205" fmla="*/ 118021 w 134242"/>
                <a:gd name="csY205" fmla="*/ 115784 h 145988"/>
                <a:gd name="csX206" fmla="*/ 118021 w 134242"/>
                <a:gd name="csY206" fmla="*/ 114106 h 145988"/>
                <a:gd name="csX207" fmla="*/ 119699 w 134242"/>
                <a:gd name="csY207" fmla="*/ 111869 h 145988"/>
                <a:gd name="csX208" fmla="*/ 118021 w 134242"/>
                <a:gd name="csY208" fmla="*/ 111869 h 145988"/>
                <a:gd name="csX209" fmla="*/ 118021 w 134242"/>
                <a:gd name="csY209" fmla="*/ 108513 h 145988"/>
                <a:gd name="csX210" fmla="*/ 116343 w 134242"/>
                <a:gd name="csY210" fmla="*/ 108513 h 145988"/>
                <a:gd name="csX211" fmla="*/ 116343 w 134242"/>
                <a:gd name="csY211" fmla="*/ 106835 h 145988"/>
                <a:gd name="csX212" fmla="*/ 114106 w 134242"/>
                <a:gd name="csY212" fmla="*/ 106835 h 145988"/>
                <a:gd name="csX213" fmla="*/ 114106 w 134242"/>
                <a:gd name="csY213" fmla="*/ 108513 h 145988"/>
                <a:gd name="csX214" fmla="*/ 112428 w 134242"/>
                <a:gd name="csY214" fmla="*/ 110191 h 145988"/>
                <a:gd name="csX215" fmla="*/ 112428 w 134242"/>
                <a:gd name="csY215" fmla="*/ 111869 h 145988"/>
                <a:gd name="csX216" fmla="*/ 110750 w 134242"/>
                <a:gd name="csY216" fmla="*/ 111869 h 145988"/>
                <a:gd name="csX217" fmla="*/ 110750 w 134242"/>
                <a:gd name="csY217" fmla="*/ 114106 h 145988"/>
                <a:gd name="csX218" fmla="*/ 105716 w 134242"/>
                <a:gd name="csY218" fmla="*/ 114106 h 145988"/>
                <a:gd name="csX219" fmla="*/ 103478 w 134242"/>
                <a:gd name="csY219" fmla="*/ 111869 h 145988"/>
                <a:gd name="csX220" fmla="*/ 98444 w 134242"/>
                <a:gd name="csY220" fmla="*/ 111869 h 145988"/>
                <a:gd name="csX221" fmla="*/ 98444 w 134242"/>
                <a:gd name="csY221" fmla="*/ 110191 h 145988"/>
                <a:gd name="csX222" fmla="*/ 96766 w 134242"/>
                <a:gd name="csY222" fmla="*/ 110191 h 145988"/>
                <a:gd name="csX223" fmla="*/ 96766 w 134242"/>
                <a:gd name="csY223" fmla="*/ 108513 h 145988"/>
                <a:gd name="csX224" fmla="*/ 94529 w 134242"/>
                <a:gd name="csY224" fmla="*/ 108513 h 145988"/>
                <a:gd name="csX225" fmla="*/ 94529 w 134242"/>
                <a:gd name="csY225" fmla="*/ 105157 h 145988"/>
                <a:gd name="csX226" fmla="*/ 92851 w 134242"/>
                <a:gd name="csY226" fmla="*/ 105157 h 145988"/>
                <a:gd name="csX227" fmla="*/ 92851 w 134242"/>
                <a:gd name="csY227" fmla="*/ 101241 h 145988"/>
                <a:gd name="csX228" fmla="*/ 89495 w 134242"/>
                <a:gd name="csY228" fmla="*/ 101241 h 145988"/>
                <a:gd name="csX229" fmla="*/ 89495 w 134242"/>
                <a:gd name="csY229" fmla="*/ 99563 h 145988"/>
                <a:gd name="csX230" fmla="*/ 85579 w 134242"/>
                <a:gd name="csY230" fmla="*/ 99563 h 145988"/>
                <a:gd name="csX231" fmla="*/ 85579 w 134242"/>
                <a:gd name="csY231" fmla="*/ 101241 h 145988"/>
                <a:gd name="csX232" fmla="*/ 83901 w 134242"/>
                <a:gd name="csY232" fmla="*/ 101241 h 145988"/>
                <a:gd name="csX233" fmla="*/ 83901 w 134242"/>
                <a:gd name="csY233" fmla="*/ 105157 h 145988"/>
                <a:gd name="csX234" fmla="*/ 85579 w 134242"/>
                <a:gd name="csY234" fmla="*/ 105157 h 145988"/>
                <a:gd name="csX235" fmla="*/ 85579 w 134242"/>
                <a:gd name="csY235" fmla="*/ 114106 h 145988"/>
                <a:gd name="csX236" fmla="*/ 74952 w 134242"/>
                <a:gd name="csY236" fmla="*/ 114106 h 145988"/>
                <a:gd name="csX237" fmla="*/ 73274 w 134242"/>
                <a:gd name="csY237" fmla="*/ 111869 h 145988"/>
                <a:gd name="csX238" fmla="*/ 71596 w 134242"/>
                <a:gd name="csY238" fmla="*/ 111869 h 145988"/>
                <a:gd name="csX239" fmla="*/ 71596 w 134242"/>
                <a:gd name="csY239" fmla="*/ 114106 h 145988"/>
                <a:gd name="csX240" fmla="*/ 68240 w 134242"/>
                <a:gd name="csY240" fmla="*/ 114106 h 145988"/>
                <a:gd name="csX241" fmla="*/ 68240 w 134242"/>
                <a:gd name="csY241" fmla="*/ 117462 h 145988"/>
                <a:gd name="csX242" fmla="*/ 66002 w 134242"/>
                <a:gd name="csY242" fmla="*/ 117462 h 145988"/>
                <a:gd name="csX243" fmla="*/ 66002 w 134242"/>
                <a:gd name="csY243" fmla="*/ 114106 h 145988"/>
                <a:gd name="csX244" fmla="*/ 62646 w 134242"/>
                <a:gd name="csY244" fmla="*/ 114106 h 145988"/>
                <a:gd name="csX245" fmla="*/ 62646 w 134242"/>
                <a:gd name="csY245" fmla="*/ 117462 h 145988"/>
                <a:gd name="csX246" fmla="*/ 64324 w 134242"/>
                <a:gd name="csY246" fmla="*/ 119140 h 145988"/>
                <a:gd name="csX247" fmla="*/ 62646 w 134242"/>
                <a:gd name="csY247" fmla="*/ 119140 h 145988"/>
                <a:gd name="csX248" fmla="*/ 62646 w 134242"/>
                <a:gd name="csY248" fmla="*/ 124734 h 145988"/>
                <a:gd name="csX249" fmla="*/ 66002 w 134242"/>
                <a:gd name="csY249" fmla="*/ 124734 h 145988"/>
                <a:gd name="csX250" fmla="*/ 66002 w 134242"/>
                <a:gd name="csY250" fmla="*/ 128090 h 145988"/>
                <a:gd name="csX251" fmla="*/ 68240 w 134242"/>
                <a:gd name="csY251" fmla="*/ 128090 h 145988"/>
                <a:gd name="csX252" fmla="*/ 68240 w 134242"/>
                <a:gd name="csY252" fmla="*/ 129768 h 145988"/>
                <a:gd name="csX253" fmla="*/ 66002 w 134242"/>
                <a:gd name="csY253" fmla="*/ 129768 h 145988"/>
                <a:gd name="csX254" fmla="*/ 66002 w 134242"/>
                <a:gd name="csY254" fmla="*/ 131446 h 145988"/>
                <a:gd name="csX255" fmla="*/ 68240 w 134242"/>
                <a:gd name="csY255" fmla="*/ 131446 h 145988"/>
                <a:gd name="csX256" fmla="*/ 68240 w 134242"/>
                <a:gd name="csY256" fmla="*/ 133683 h 145988"/>
                <a:gd name="csX257" fmla="*/ 71596 w 134242"/>
                <a:gd name="csY257" fmla="*/ 135361 h 145988"/>
                <a:gd name="csX258" fmla="*/ 73274 w 134242"/>
                <a:gd name="csY258" fmla="*/ 135361 h 145988"/>
                <a:gd name="csX259" fmla="*/ 71596 w 134242"/>
                <a:gd name="csY259" fmla="*/ 137039 h 145988"/>
                <a:gd name="csX260" fmla="*/ 71596 w 134242"/>
                <a:gd name="csY260" fmla="*/ 140395 h 145988"/>
                <a:gd name="csX261" fmla="*/ 69918 w 134242"/>
                <a:gd name="csY261" fmla="*/ 142632 h 145988"/>
                <a:gd name="csX262" fmla="*/ 71596 w 134242"/>
                <a:gd name="csY262" fmla="*/ 142632 h 145988"/>
                <a:gd name="csX263" fmla="*/ 71596 w 134242"/>
                <a:gd name="csY263" fmla="*/ 144311 h 145988"/>
                <a:gd name="csX264" fmla="*/ 69918 w 134242"/>
                <a:gd name="csY264" fmla="*/ 145989 h 145988"/>
                <a:gd name="csX265" fmla="*/ 68240 w 134242"/>
                <a:gd name="csY265" fmla="*/ 144311 h 145988"/>
                <a:gd name="csX266" fmla="*/ 66002 w 134242"/>
                <a:gd name="csY266" fmla="*/ 142632 h 145988"/>
                <a:gd name="csX267" fmla="*/ 64324 w 134242"/>
                <a:gd name="csY267" fmla="*/ 140395 h 145988"/>
                <a:gd name="csX268" fmla="*/ 64324 w 134242"/>
                <a:gd name="csY268" fmla="*/ 138717 h 145988"/>
                <a:gd name="csX269" fmla="*/ 62646 w 134242"/>
                <a:gd name="csY269" fmla="*/ 138717 h 145988"/>
                <a:gd name="csX270" fmla="*/ 60968 w 134242"/>
                <a:gd name="csY270" fmla="*/ 140395 h 145988"/>
                <a:gd name="csX271" fmla="*/ 60968 w 134242"/>
                <a:gd name="csY271" fmla="*/ 142632 h 145988"/>
                <a:gd name="csX272" fmla="*/ 55375 w 134242"/>
                <a:gd name="csY272" fmla="*/ 142632 h 145988"/>
                <a:gd name="csX273" fmla="*/ 55375 w 134242"/>
                <a:gd name="csY273" fmla="*/ 144311 h 145988"/>
                <a:gd name="csX274" fmla="*/ 53697 w 134242"/>
                <a:gd name="csY274" fmla="*/ 145989 h 1459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</a:cxnLst>
              <a:rect l="l" t="t" r="r" b="b"/>
              <a:pathLst>
                <a:path w="134242" h="145988">
                  <a:moveTo>
                    <a:pt x="53697" y="145989"/>
                  </a:moveTo>
                  <a:lnTo>
                    <a:pt x="52019" y="144311"/>
                  </a:lnTo>
                  <a:lnTo>
                    <a:pt x="50341" y="144311"/>
                  </a:lnTo>
                  <a:lnTo>
                    <a:pt x="48663" y="142632"/>
                  </a:lnTo>
                  <a:lnTo>
                    <a:pt x="46425" y="142632"/>
                  </a:lnTo>
                  <a:lnTo>
                    <a:pt x="44747" y="140395"/>
                  </a:lnTo>
                  <a:lnTo>
                    <a:pt x="43069" y="140395"/>
                  </a:lnTo>
                  <a:lnTo>
                    <a:pt x="41391" y="138717"/>
                  </a:lnTo>
                  <a:lnTo>
                    <a:pt x="41391" y="135361"/>
                  </a:lnTo>
                  <a:lnTo>
                    <a:pt x="39713" y="135361"/>
                  </a:lnTo>
                  <a:lnTo>
                    <a:pt x="39713" y="131446"/>
                  </a:lnTo>
                  <a:lnTo>
                    <a:pt x="35798" y="131446"/>
                  </a:lnTo>
                  <a:lnTo>
                    <a:pt x="35798" y="129768"/>
                  </a:lnTo>
                  <a:lnTo>
                    <a:pt x="34120" y="129768"/>
                  </a:lnTo>
                  <a:lnTo>
                    <a:pt x="34120" y="128090"/>
                  </a:lnTo>
                  <a:lnTo>
                    <a:pt x="32442" y="128090"/>
                  </a:lnTo>
                  <a:lnTo>
                    <a:pt x="32442" y="126412"/>
                  </a:lnTo>
                  <a:lnTo>
                    <a:pt x="30764" y="126412"/>
                  </a:lnTo>
                  <a:lnTo>
                    <a:pt x="28526" y="124734"/>
                  </a:lnTo>
                  <a:lnTo>
                    <a:pt x="26848" y="124734"/>
                  </a:lnTo>
                  <a:lnTo>
                    <a:pt x="26848" y="123055"/>
                  </a:lnTo>
                  <a:lnTo>
                    <a:pt x="23492" y="123055"/>
                  </a:lnTo>
                  <a:lnTo>
                    <a:pt x="23492" y="119140"/>
                  </a:lnTo>
                  <a:lnTo>
                    <a:pt x="21814" y="119140"/>
                  </a:lnTo>
                  <a:lnTo>
                    <a:pt x="21814" y="117462"/>
                  </a:lnTo>
                  <a:lnTo>
                    <a:pt x="20136" y="117462"/>
                  </a:lnTo>
                  <a:lnTo>
                    <a:pt x="20136" y="115784"/>
                  </a:lnTo>
                  <a:lnTo>
                    <a:pt x="17899" y="115784"/>
                  </a:lnTo>
                  <a:lnTo>
                    <a:pt x="17899" y="114106"/>
                  </a:lnTo>
                  <a:lnTo>
                    <a:pt x="16221" y="114106"/>
                  </a:lnTo>
                  <a:lnTo>
                    <a:pt x="16221" y="110191"/>
                  </a:lnTo>
                  <a:lnTo>
                    <a:pt x="14543" y="108513"/>
                  </a:lnTo>
                  <a:lnTo>
                    <a:pt x="14543" y="106835"/>
                  </a:lnTo>
                  <a:lnTo>
                    <a:pt x="12865" y="106835"/>
                  </a:lnTo>
                  <a:lnTo>
                    <a:pt x="12865" y="105157"/>
                  </a:lnTo>
                  <a:lnTo>
                    <a:pt x="11187" y="105157"/>
                  </a:lnTo>
                  <a:lnTo>
                    <a:pt x="8949" y="102919"/>
                  </a:lnTo>
                  <a:lnTo>
                    <a:pt x="8949" y="97885"/>
                  </a:lnTo>
                  <a:lnTo>
                    <a:pt x="7271" y="97885"/>
                  </a:lnTo>
                  <a:lnTo>
                    <a:pt x="7271" y="96207"/>
                  </a:lnTo>
                  <a:lnTo>
                    <a:pt x="5593" y="94529"/>
                  </a:lnTo>
                  <a:lnTo>
                    <a:pt x="5593" y="92292"/>
                  </a:lnTo>
                  <a:lnTo>
                    <a:pt x="3915" y="88936"/>
                  </a:lnTo>
                  <a:lnTo>
                    <a:pt x="2237" y="88936"/>
                  </a:lnTo>
                  <a:lnTo>
                    <a:pt x="2237" y="87258"/>
                  </a:lnTo>
                  <a:lnTo>
                    <a:pt x="2237" y="87258"/>
                  </a:lnTo>
                  <a:lnTo>
                    <a:pt x="2237" y="85580"/>
                  </a:lnTo>
                  <a:lnTo>
                    <a:pt x="0" y="85580"/>
                  </a:lnTo>
                  <a:lnTo>
                    <a:pt x="0" y="81664"/>
                  </a:lnTo>
                  <a:lnTo>
                    <a:pt x="3915" y="81664"/>
                  </a:lnTo>
                  <a:lnTo>
                    <a:pt x="3915" y="78308"/>
                  </a:lnTo>
                  <a:lnTo>
                    <a:pt x="2237" y="78308"/>
                  </a:lnTo>
                  <a:lnTo>
                    <a:pt x="2237" y="76630"/>
                  </a:lnTo>
                  <a:lnTo>
                    <a:pt x="3915" y="74393"/>
                  </a:lnTo>
                  <a:lnTo>
                    <a:pt x="3915" y="72715"/>
                  </a:lnTo>
                  <a:lnTo>
                    <a:pt x="3915" y="72715"/>
                  </a:lnTo>
                  <a:lnTo>
                    <a:pt x="3915" y="71037"/>
                  </a:lnTo>
                  <a:lnTo>
                    <a:pt x="5593" y="71037"/>
                  </a:lnTo>
                  <a:lnTo>
                    <a:pt x="5593" y="69359"/>
                  </a:lnTo>
                  <a:lnTo>
                    <a:pt x="7271" y="69359"/>
                  </a:lnTo>
                  <a:lnTo>
                    <a:pt x="7271" y="67681"/>
                  </a:lnTo>
                  <a:lnTo>
                    <a:pt x="8949" y="66003"/>
                  </a:lnTo>
                  <a:lnTo>
                    <a:pt x="8949" y="57053"/>
                  </a:lnTo>
                  <a:lnTo>
                    <a:pt x="11187" y="57053"/>
                  </a:lnTo>
                  <a:lnTo>
                    <a:pt x="11187" y="54816"/>
                  </a:lnTo>
                  <a:lnTo>
                    <a:pt x="8949" y="54816"/>
                  </a:lnTo>
                  <a:lnTo>
                    <a:pt x="8949" y="49782"/>
                  </a:lnTo>
                  <a:lnTo>
                    <a:pt x="11187" y="49782"/>
                  </a:lnTo>
                  <a:lnTo>
                    <a:pt x="11187" y="51460"/>
                  </a:lnTo>
                  <a:lnTo>
                    <a:pt x="12865" y="51460"/>
                  </a:lnTo>
                  <a:lnTo>
                    <a:pt x="12865" y="53138"/>
                  </a:lnTo>
                  <a:lnTo>
                    <a:pt x="14543" y="53138"/>
                  </a:lnTo>
                  <a:lnTo>
                    <a:pt x="14543" y="51460"/>
                  </a:lnTo>
                  <a:lnTo>
                    <a:pt x="16221" y="51460"/>
                  </a:lnTo>
                  <a:lnTo>
                    <a:pt x="16221" y="48104"/>
                  </a:lnTo>
                  <a:lnTo>
                    <a:pt x="14543" y="48104"/>
                  </a:lnTo>
                  <a:lnTo>
                    <a:pt x="12865" y="45866"/>
                  </a:lnTo>
                  <a:lnTo>
                    <a:pt x="11187" y="45866"/>
                  </a:lnTo>
                  <a:lnTo>
                    <a:pt x="11187" y="42510"/>
                  </a:lnTo>
                  <a:lnTo>
                    <a:pt x="8949" y="42510"/>
                  </a:lnTo>
                  <a:lnTo>
                    <a:pt x="8949" y="40832"/>
                  </a:lnTo>
                  <a:lnTo>
                    <a:pt x="14543" y="40832"/>
                  </a:lnTo>
                  <a:lnTo>
                    <a:pt x="14543" y="42510"/>
                  </a:lnTo>
                  <a:lnTo>
                    <a:pt x="16221" y="42510"/>
                  </a:lnTo>
                  <a:lnTo>
                    <a:pt x="16221" y="33561"/>
                  </a:lnTo>
                  <a:lnTo>
                    <a:pt x="16221" y="33561"/>
                  </a:lnTo>
                  <a:lnTo>
                    <a:pt x="16221" y="31883"/>
                  </a:lnTo>
                  <a:lnTo>
                    <a:pt x="17899" y="31883"/>
                  </a:lnTo>
                  <a:lnTo>
                    <a:pt x="17899" y="30205"/>
                  </a:lnTo>
                  <a:lnTo>
                    <a:pt x="23492" y="33561"/>
                  </a:lnTo>
                  <a:lnTo>
                    <a:pt x="25170" y="33561"/>
                  </a:lnTo>
                  <a:lnTo>
                    <a:pt x="25170" y="31883"/>
                  </a:lnTo>
                  <a:lnTo>
                    <a:pt x="57053" y="31883"/>
                  </a:lnTo>
                  <a:lnTo>
                    <a:pt x="57053" y="3356"/>
                  </a:lnTo>
                  <a:lnTo>
                    <a:pt x="59290" y="3356"/>
                  </a:lnTo>
                  <a:lnTo>
                    <a:pt x="59290" y="1678"/>
                  </a:lnTo>
                  <a:lnTo>
                    <a:pt x="64324" y="1678"/>
                  </a:lnTo>
                  <a:lnTo>
                    <a:pt x="64324" y="0"/>
                  </a:lnTo>
                  <a:lnTo>
                    <a:pt x="66002" y="0"/>
                  </a:lnTo>
                  <a:lnTo>
                    <a:pt x="66002" y="1678"/>
                  </a:lnTo>
                  <a:lnTo>
                    <a:pt x="78867" y="1678"/>
                  </a:lnTo>
                  <a:lnTo>
                    <a:pt x="78867" y="3356"/>
                  </a:lnTo>
                  <a:lnTo>
                    <a:pt x="80545" y="3356"/>
                  </a:lnTo>
                  <a:lnTo>
                    <a:pt x="80545" y="1678"/>
                  </a:lnTo>
                  <a:lnTo>
                    <a:pt x="82223" y="1678"/>
                  </a:lnTo>
                  <a:lnTo>
                    <a:pt x="85579" y="3356"/>
                  </a:lnTo>
                  <a:lnTo>
                    <a:pt x="100122" y="3356"/>
                  </a:lnTo>
                  <a:lnTo>
                    <a:pt x="100122" y="1678"/>
                  </a:lnTo>
                  <a:lnTo>
                    <a:pt x="101800" y="1678"/>
                  </a:lnTo>
                  <a:lnTo>
                    <a:pt x="101800" y="3356"/>
                  </a:lnTo>
                  <a:lnTo>
                    <a:pt x="103478" y="3356"/>
                  </a:lnTo>
                  <a:lnTo>
                    <a:pt x="103478" y="10628"/>
                  </a:lnTo>
                  <a:lnTo>
                    <a:pt x="101800" y="10628"/>
                  </a:lnTo>
                  <a:lnTo>
                    <a:pt x="101800" y="13984"/>
                  </a:lnTo>
                  <a:lnTo>
                    <a:pt x="100122" y="13984"/>
                  </a:lnTo>
                  <a:lnTo>
                    <a:pt x="100122" y="19577"/>
                  </a:lnTo>
                  <a:lnTo>
                    <a:pt x="101800" y="19577"/>
                  </a:lnTo>
                  <a:lnTo>
                    <a:pt x="101800" y="21255"/>
                  </a:lnTo>
                  <a:lnTo>
                    <a:pt x="103478" y="21255"/>
                  </a:lnTo>
                  <a:lnTo>
                    <a:pt x="103478" y="24611"/>
                  </a:lnTo>
                  <a:lnTo>
                    <a:pt x="101800" y="24611"/>
                  </a:lnTo>
                  <a:lnTo>
                    <a:pt x="101800" y="26289"/>
                  </a:lnTo>
                  <a:lnTo>
                    <a:pt x="105716" y="26289"/>
                  </a:lnTo>
                  <a:lnTo>
                    <a:pt x="105716" y="24611"/>
                  </a:lnTo>
                  <a:lnTo>
                    <a:pt x="112428" y="24611"/>
                  </a:lnTo>
                  <a:lnTo>
                    <a:pt x="112428" y="22933"/>
                  </a:lnTo>
                  <a:lnTo>
                    <a:pt x="112428" y="24611"/>
                  </a:lnTo>
                  <a:lnTo>
                    <a:pt x="112428" y="22933"/>
                  </a:lnTo>
                  <a:lnTo>
                    <a:pt x="128649" y="22933"/>
                  </a:lnTo>
                  <a:lnTo>
                    <a:pt x="128649" y="28527"/>
                  </a:lnTo>
                  <a:lnTo>
                    <a:pt x="130327" y="28527"/>
                  </a:lnTo>
                  <a:lnTo>
                    <a:pt x="130327" y="33561"/>
                  </a:lnTo>
                  <a:lnTo>
                    <a:pt x="134242" y="33561"/>
                  </a:lnTo>
                  <a:lnTo>
                    <a:pt x="134242" y="35239"/>
                  </a:lnTo>
                  <a:lnTo>
                    <a:pt x="132005" y="35239"/>
                  </a:lnTo>
                  <a:lnTo>
                    <a:pt x="132005" y="37476"/>
                  </a:lnTo>
                  <a:lnTo>
                    <a:pt x="130327" y="37476"/>
                  </a:lnTo>
                  <a:lnTo>
                    <a:pt x="130327" y="40832"/>
                  </a:lnTo>
                  <a:lnTo>
                    <a:pt x="128649" y="40832"/>
                  </a:lnTo>
                  <a:lnTo>
                    <a:pt x="128649" y="42510"/>
                  </a:lnTo>
                  <a:lnTo>
                    <a:pt x="123055" y="42510"/>
                  </a:lnTo>
                  <a:lnTo>
                    <a:pt x="123055" y="45866"/>
                  </a:lnTo>
                  <a:lnTo>
                    <a:pt x="121377" y="45866"/>
                  </a:lnTo>
                  <a:lnTo>
                    <a:pt x="121377" y="48104"/>
                  </a:lnTo>
                  <a:lnTo>
                    <a:pt x="119699" y="48104"/>
                  </a:lnTo>
                  <a:lnTo>
                    <a:pt x="119699" y="49782"/>
                  </a:lnTo>
                  <a:lnTo>
                    <a:pt x="118021" y="49782"/>
                  </a:lnTo>
                  <a:lnTo>
                    <a:pt x="118021" y="53138"/>
                  </a:lnTo>
                  <a:lnTo>
                    <a:pt x="119699" y="53138"/>
                  </a:lnTo>
                  <a:lnTo>
                    <a:pt x="118021" y="53138"/>
                  </a:lnTo>
                  <a:lnTo>
                    <a:pt x="118021" y="54816"/>
                  </a:lnTo>
                  <a:lnTo>
                    <a:pt x="119699" y="54816"/>
                  </a:lnTo>
                  <a:lnTo>
                    <a:pt x="119699" y="57053"/>
                  </a:lnTo>
                  <a:lnTo>
                    <a:pt x="121377" y="57053"/>
                  </a:lnTo>
                  <a:lnTo>
                    <a:pt x="121377" y="58731"/>
                  </a:lnTo>
                  <a:lnTo>
                    <a:pt x="119699" y="58731"/>
                  </a:lnTo>
                  <a:lnTo>
                    <a:pt x="119699" y="60409"/>
                  </a:lnTo>
                  <a:lnTo>
                    <a:pt x="119699" y="60409"/>
                  </a:lnTo>
                  <a:lnTo>
                    <a:pt x="119699" y="62087"/>
                  </a:lnTo>
                  <a:lnTo>
                    <a:pt x="123055" y="62087"/>
                  </a:lnTo>
                  <a:lnTo>
                    <a:pt x="123055" y="63765"/>
                  </a:lnTo>
                  <a:lnTo>
                    <a:pt x="125293" y="62087"/>
                  </a:lnTo>
                  <a:lnTo>
                    <a:pt x="125293" y="66003"/>
                  </a:lnTo>
                  <a:lnTo>
                    <a:pt x="126971" y="66003"/>
                  </a:lnTo>
                  <a:lnTo>
                    <a:pt x="126971" y="67681"/>
                  </a:lnTo>
                  <a:lnTo>
                    <a:pt x="128649" y="66003"/>
                  </a:lnTo>
                  <a:lnTo>
                    <a:pt x="128649" y="67681"/>
                  </a:lnTo>
                  <a:lnTo>
                    <a:pt x="130327" y="67681"/>
                  </a:lnTo>
                  <a:lnTo>
                    <a:pt x="130327" y="69359"/>
                  </a:lnTo>
                  <a:lnTo>
                    <a:pt x="134242" y="69359"/>
                  </a:lnTo>
                  <a:lnTo>
                    <a:pt x="134242" y="72715"/>
                  </a:lnTo>
                  <a:lnTo>
                    <a:pt x="132005" y="74393"/>
                  </a:lnTo>
                  <a:lnTo>
                    <a:pt x="132005" y="78308"/>
                  </a:lnTo>
                  <a:lnTo>
                    <a:pt x="130327" y="78308"/>
                  </a:lnTo>
                  <a:lnTo>
                    <a:pt x="130327" y="81664"/>
                  </a:lnTo>
                  <a:lnTo>
                    <a:pt x="132005" y="81664"/>
                  </a:lnTo>
                  <a:lnTo>
                    <a:pt x="132005" y="83342"/>
                  </a:lnTo>
                  <a:lnTo>
                    <a:pt x="134242" y="83342"/>
                  </a:lnTo>
                  <a:lnTo>
                    <a:pt x="134242" y="87258"/>
                  </a:lnTo>
                  <a:lnTo>
                    <a:pt x="132005" y="87258"/>
                  </a:lnTo>
                  <a:lnTo>
                    <a:pt x="132005" y="88936"/>
                  </a:lnTo>
                  <a:lnTo>
                    <a:pt x="134242" y="88936"/>
                  </a:lnTo>
                  <a:lnTo>
                    <a:pt x="134242" y="90614"/>
                  </a:lnTo>
                  <a:lnTo>
                    <a:pt x="132005" y="92292"/>
                  </a:lnTo>
                  <a:lnTo>
                    <a:pt x="134242" y="92292"/>
                  </a:lnTo>
                  <a:lnTo>
                    <a:pt x="134242" y="94529"/>
                  </a:lnTo>
                  <a:lnTo>
                    <a:pt x="130327" y="94529"/>
                  </a:lnTo>
                  <a:lnTo>
                    <a:pt x="130327" y="96207"/>
                  </a:lnTo>
                  <a:lnTo>
                    <a:pt x="130327" y="96207"/>
                  </a:lnTo>
                  <a:lnTo>
                    <a:pt x="130327" y="101241"/>
                  </a:lnTo>
                  <a:lnTo>
                    <a:pt x="128649" y="101241"/>
                  </a:lnTo>
                  <a:lnTo>
                    <a:pt x="128649" y="102919"/>
                  </a:lnTo>
                  <a:lnTo>
                    <a:pt x="126971" y="102919"/>
                  </a:lnTo>
                  <a:lnTo>
                    <a:pt x="126971" y="105157"/>
                  </a:lnTo>
                  <a:lnTo>
                    <a:pt x="126971" y="105157"/>
                  </a:lnTo>
                  <a:lnTo>
                    <a:pt x="126971" y="106835"/>
                  </a:lnTo>
                  <a:lnTo>
                    <a:pt x="126971" y="106835"/>
                  </a:lnTo>
                  <a:lnTo>
                    <a:pt x="126971" y="108513"/>
                  </a:lnTo>
                  <a:lnTo>
                    <a:pt x="125293" y="108513"/>
                  </a:lnTo>
                  <a:lnTo>
                    <a:pt x="125293" y="110191"/>
                  </a:lnTo>
                  <a:lnTo>
                    <a:pt x="126971" y="111869"/>
                  </a:lnTo>
                  <a:lnTo>
                    <a:pt x="125293" y="111869"/>
                  </a:lnTo>
                  <a:lnTo>
                    <a:pt x="125293" y="114106"/>
                  </a:lnTo>
                  <a:lnTo>
                    <a:pt x="123055" y="114106"/>
                  </a:lnTo>
                  <a:lnTo>
                    <a:pt x="121377" y="115784"/>
                  </a:lnTo>
                  <a:lnTo>
                    <a:pt x="118021" y="115784"/>
                  </a:lnTo>
                  <a:lnTo>
                    <a:pt x="118021" y="114106"/>
                  </a:lnTo>
                  <a:lnTo>
                    <a:pt x="119699" y="111869"/>
                  </a:lnTo>
                  <a:lnTo>
                    <a:pt x="118021" y="111869"/>
                  </a:lnTo>
                  <a:lnTo>
                    <a:pt x="118021" y="108513"/>
                  </a:lnTo>
                  <a:lnTo>
                    <a:pt x="116343" y="108513"/>
                  </a:lnTo>
                  <a:lnTo>
                    <a:pt x="116343" y="106835"/>
                  </a:lnTo>
                  <a:lnTo>
                    <a:pt x="114106" y="106835"/>
                  </a:lnTo>
                  <a:lnTo>
                    <a:pt x="114106" y="108513"/>
                  </a:lnTo>
                  <a:lnTo>
                    <a:pt x="112428" y="110191"/>
                  </a:lnTo>
                  <a:lnTo>
                    <a:pt x="112428" y="111869"/>
                  </a:lnTo>
                  <a:lnTo>
                    <a:pt x="110750" y="111869"/>
                  </a:lnTo>
                  <a:lnTo>
                    <a:pt x="110750" y="114106"/>
                  </a:lnTo>
                  <a:lnTo>
                    <a:pt x="105716" y="114106"/>
                  </a:lnTo>
                  <a:lnTo>
                    <a:pt x="103478" y="111869"/>
                  </a:lnTo>
                  <a:lnTo>
                    <a:pt x="98444" y="111869"/>
                  </a:lnTo>
                  <a:lnTo>
                    <a:pt x="98444" y="110191"/>
                  </a:lnTo>
                  <a:lnTo>
                    <a:pt x="96766" y="110191"/>
                  </a:lnTo>
                  <a:lnTo>
                    <a:pt x="96766" y="108513"/>
                  </a:lnTo>
                  <a:lnTo>
                    <a:pt x="94529" y="108513"/>
                  </a:lnTo>
                  <a:lnTo>
                    <a:pt x="94529" y="105157"/>
                  </a:lnTo>
                  <a:lnTo>
                    <a:pt x="92851" y="105157"/>
                  </a:lnTo>
                  <a:lnTo>
                    <a:pt x="92851" y="101241"/>
                  </a:lnTo>
                  <a:lnTo>
                    <a:pt x="89495" y="101241"/>
                  </a:lnTo>
                  <a:lnTo>
                    <a:pt x="89495" y="99563"/>
                  </a:lnTo>
                  <a:lnTo>
                    <a:pt x="85579" y="99563"/>
                  </a:lnTo>
                  <a:lnTo>
                    <a:pt x="85579" y="101241"/>
                  </a:lnTo>
                  <a:lnTo>
                    <a:pt x="83901" y="101241"/>
                  </a:lnTo>
                  <a:lnTo>
                    <a:pt x="83901" y="105157"/>
                  </a:lnTo>
                  <a:lnTo>
                    <a:pt x="85579" y="105157"/>
                  </a:lnTo>
                  <a:lnTo>
                    <a:pt x="85579" y="114106"/>
                  </a:lnTo>
                  <a:lnTo>
                    <a:pt x="74952" y="114106"/>
                  </a:lnTo>
                  <a:lnTo>
                    <a:pt x="73274" y="111869"/>
                  </a:lnTo>
                  <a:lnTo>
                    <a:pt x="71596" y="111869"/>
                  </a:lnTo>
                  <a:lnTo>
                    <a:pt x="71596" y="114106"/>
                  </a:lnTo>
                  <a:lnTo>
                    <a:pt x="68240" y="114106"/>
                  </a:lnTo>
                  <a:lnTo>
                    <a:pt x="68240" y="117462"/>
                  </a:lnTo>
                  <a:lnTo>
                    <a:pt x="66002" y="117462"/>
                  </a:lnTo>
                  <a:lnTo>
                    <a:pt x="66002" y="114106"/>
                  </a:lnTo>
                  <a:lnTo>
                    <a:pt x="62646" y="114106"/>
                  </a:lnTo>
                  <a:lnTo>
                    <a:pt x="62646" y="117462"/>
                  </a:lnTo>
                  <a:lnTo>
                    <a:pt x="64324" y="119140"/>
                  </a:lnTo>
                  <a:lnTo>
                    <a:pt x="62646" y="119140"/>
                  </a:lnTo>
                  <a:lnTo>
                    <a:pt x="62646" y="124734"/>
                  </a:lnTo>
                  <a:lnTo>
                    <a:pt x="66002" y="124734"/>
                  </a:lnTo>
                  <a:lnTo>
                    <a:pt x="66002" y="128090"/>
                  </a:lnTo>
                  <a:lnTo>
                    <a:pt x="68240" y="128090"/>
                  </a:lnTo>
                  <a:lnTo>
                    <a:pt x="68240" y="129768"/>
                  </a:lnTo>
                  <a:lnTo>
                    <a:pt x="66002" y="129768"/>
                  </a:lnTo>
                  <a:lnTo>
                    <a:pt x="66002" y="131446"/>
                  </a:lnTo>
                  <a:lnTo>
                    <a:pt x="68240" y="131446"/>
                  </a:lnTo>
                  <a:lnTo>
                    <a:pt x="68240" y="133683"/>
                  </a:lnTo>
                  <a:lnTo>
                    <a:pt x="71596" y="135361"/>
                  </a:lnTo>
                  <a:lnTo>
                    <a:pt x="73274" y="135361"/>
                  </a:lnTo>
                  <a:lnTo>
                    <a:pt x="71596" y="137039"/>
                  </a:lnTo>
                  <a:lnTo>
                    <a:pt x="71596" y="140395"/>
                  </a:lnTo>
                  <a:lnTo>
                    <a:pt x="69918" y="142632"/>
                  </a:lnTo>
                  <a:lnTo>
                    <a:pt x="71596" y="142632"/>
                  </a:lnTo>
                  <a:lnTo>
                    <a:pt x="71596" y="144311"/>
                  </a:lnTo>
                  <a:lnTo>
                    <a:pt x="69918" y="145989"/>
                  </a:lnTo>
                  <a:lnTo>
                    <a:pt x="68240" y="144311"/>
                  </a:lnTo>
                  <a:lnTo>
                    <a:pt x="66002" y="142632"/>
                  </a:lnTo>
                  <a:lnTo>
                    <a:pt x="64324" y="140395"/>
                  </a:lnTo>
                  <a:lnTo>
                    <a:pt x="64324" y="138717"/>
                  </a:lnTo>
                  <a:lnTo>
                    <a:pt x="62646" y="138717"/>
                  </a:lnTo>
                  <a:lnTo>
                    <a:pt x="60968" y="140395"/>
                  </a:lnTo>
                  <a:lnTo>
                    <a:pt x="60968" y="142632"/>
                  </a:lnTo>
                  <a:lnTo>
                    <a:pt x="55375" y="142632"/>
                  </a:lnTo>
                  <a:lnTo>
                    <a:pt x="55375" y="144311"/>
                  </a:lnTo>
                  <a:lnTo>
                    <a:pt x="53697" y="145989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A2E8CB5-68DA-CF52-E691-9E3F5671C806}"/>
                </a:ext>
              </a:extLst>
            </p:cNvPr>
            <p:cNvSpPr/>
            <p:nvPr/>
          </p:nvSpPr>
          <p:spPr>
            <a:xfrm>
              <a:off x="4200417" y="3939061"/>
              <a:ext cx="72714" cy="17339"/>
            </a:xfrm>
            <a:custGeom>
              <a:avLst/>
              <a:gdLst>
                <a:gd name="csX0" fmla="*/ 1678 w 72714"/>
                <a:gd name="csY0" fmla="*/ 17339 h 17339"/>
                <a:gd name="csX1" fmla="*/ 1678 w 72714"/>
                <a:gd name="csY1" fmla="*/ 12306 h 17339"/>
                <a:gd name="csX2" fmla="*/ 0 w 72714"/>
                <a:gd name="csY2" fmla="*/ 12306 h 17339"/>
                <a:gd name="csX3" fmla="*/ 0 w 72714"/>
                <a:gd name="csY3" fmla="*/ 10627 h 17339"/>
                <a:gd name="csX4" fmla="*/ 1678 w 72714"/>
                <a:gd name="csY4" fmla="*/ 10627 h 17339"/>
                <a:gd name="csX5" fmla="*/ 1678 w 72714"/>
                <a:gd name="csY5" fmla="*/ 8390 h 17339"/>
                <a:gd name="csX6" fmla="*/ 3356 w 72714"/>
                <a:gd name="csY6" fmla="*/ 8390 h 17339"/>
                <a:gd name="csX7" fmla="*/ 3356 w 72714"/>
                <a:gd name="csY7" fmla="*/ 6712 h 17339"/>
                <a:gd name="csX8" fmla="*/ 5034 w 72714"/>
                <a:gd name="csY8" fmla="*/ 6712 h 17339"/>
                <a:gd name="csX9" fmla="*/ 5034 w 72714"/>
                <a:gd name="csY9" fmla="*/ 10627 h 17339"/>
                <a:gd name="csX10" fmla="*/ 5034 w 72714"/>
                <a:gd name="csY10" fmla="*/ 8390 h 17339"/>
                <a:gd name="csX11" fmla="*/ 5034 w 72714"/>
                <a:gd name="csY11" fmla="*/ 10627 h 17339"/>
                <a:gd name="csX12" fmla="*/ 7271 w 72714"/>
                <a:gd name="csY12" fmla="*/ 10627 h 17339"/>
                <a:gd name="csX13" fmla="*/ 8950 w 72714"/>
                <a:gd name="csY13" fmla="*/ 8390 h 17339"/>
                <a:gd name="csX14" fmla="*/ 7271 w 72714"/>
                <a:gd name="csY14" fmla="*/ 8390 h 17339"/>
                <a:gd name="csX15" fmla="*/ 7271 w 72714"/>
                <a:gd name="csY15" fmla="*/ 5034 h 17339"/>
                <a:gd name="csX16" fmla="*/ 33561 w 72714"/>
                <a:gd name="csY16" fmla="*/ 5034 h 17339"/>
                <a:gd name="csX17" fmla="*/ 33561 w 72714"/>
                <a:gd name="csY17" fmla="*/ 1678 h 17339"/>
                <a:gd name="csX18" fmla="*/ 35798 w 72714"/>
                <a:gd name="csY18" fmla="*/ 1678 h 17339"/>
                <a:gd name="csX19" fmla="*/ 35798 w 72714"/>
                <a:gd name="csY19" fmla="*/ 0 h 17339"/>
                <a:gd name="csX20" fmla="*/ 37476 w 72714"/>
                <a:gd name="csY20" fmla="*/ 0 h 17339"/>
                <a:gd name="csX21" fmla="*/ 37476 w 72714"/>
                <a:gd name="csY21" fmla="*/ 1678 h 17339"/>
                <a:gd name="csX22" fmla="*/ 39154 w 72714"/>
                <a:gd name="csY22" fmla="*/ 1678 h 17339"/>
                <a:gd name="csX23" fmla="*/ 40832 w 72714"/>
                <a:gd name="csY23" fmla="*/ 0 h 17339"/>
                <a:gd name="csX24" fmla="*/ 48104 w 72714"/>
                <a:gd name="csY24" fmla="*/ 0 h 17339"/>
                <a:gd name="csX25" fmla="*/ 48104 w 72714"/>
                <a:gd name="csY25" fmla="*/ 3356 h 17339"/>
                <a:gd name="csX26" fmla="*/ 55375 w 72714"/>
                <a:gd name="csY26" fmla="*/ 3356 h 17339"/>
                <a:gd name="csX27" fmla="*/ 55375 w 72714"/>
                <a:gd name="csY27" fmla="*/ 5034 h 17339"/>
                <a:gd name="csX28" fmla="*/ 57053 w 72714"/>
                <a:gd name="csY28" fmla="*/ 6712 h 17339"/>
                <a:gd name="csX29" fmla="*/ 58731 w 72714"/>
                <a:gd name="csY29" fmla="*/ 6712 h 17339"/>
                <a:gd name="csX30" fmla="*/ 58731 w 72714"/>
                <a:gd name="csY30" fmla="*/ 8390 h 17339"/>
                <a:gd name="csX31" fmla="*/ 62087 w 72714"/>
                <a:gd name="csY31" fmla="*/ 8390 h 17339"/>
                <a:gd name="csX32" fmla="*/ 62087 w 72714"/>
                <a:gd name="csY32" fmla="*/ 6712 h 17339"/>
                <a:gd name="csX33" fmla="*/ 67681 w 72714"/>
                <a:gd name="csY33" fmla="*/ 6712 h 17339"/>
                <a:gd name="csX34" fmla="*/ 67681 w 72714"/>
                <a:gd name="csY34" fmla="*/ 5034 h 17339"/>
                <a:gd name="csX35" fmla="*/ 69359 w 72714"/>
                <a:gd name="csY35" fmla="*/ 5034 h 17339"/>
                <a:gd name="csX36" fmla="*/ 71037 w 72714"/>
                <a:gd name="csY36" fmla="*/ 6712 h 17339"/>
                <a:gd name="csX37" fmla="*/ 71037 w 72714"/>
                <a:gd name="csY37" fmla="*/ 8390 h 17339"/>
                <a:gd name="csX38" fmla="*/ 72715 w 72714"/>
                <a:gd name="csY38" fmla="*/ 8390 h 17339"/>
                <a:gd name="csX39" fmla="*/ 72715 w 72714"/>
                <a:gd name="csY39" fmla="*/ 10627 h 17339"/>
                <a:gd name="csX40" fmla="*/ 71037 w 72714"/>
                <a:gd name="csY40" fmla="*/ 12306 h 17339"/>
                <a:gd name="csX41" fmla="*/ 66002 w 72714"/>
                <a:gd name="csY41" fmla="*/ 12306 h 17339"/>
                <a:gd name="csX42" fmla="*/ 66002 w 72714"/>
                <a:gd name="csY42" fmla="*/ 13984 h 17339"/>
                <a:gd name="csX43" fmla="*/ 57053 w 72714"/>
                <a:gd name="csY43" fmla="*/ 13984 h 17339"/>
                <a:gd name="csX44" fmla="*/ 57053 w 72714"/>
                <a:gd name="csY44" fmla="*/ 12306 h 17339"/>
                <a:gd name="csX45" fmla="*/ 55375 w 72714"/>
                <a:gd name="csY45" fmla="*/ 12306 h 17339"/>
                <a:gd name="csX46" fmla="*/ 53138 w 72714"/>
                <a:gd name="csY46" fmla="*/ 10627 h 17339"/>
                <a:gd name="csX47" fmla="*/ 53138 w 72714"/>
                <a:gd name="csY47" fmla="*/ 12306 h 17339"/>
                <a:gd name="csX48" fmla="*/ 51460 w 72714"/>
                <a:gd name="csY48" fmla="*/ 12306 h 17339"/>
                <a:gd name="csX49" fmla="*/ 51460 w 72714"/>
                <a:gd name="csY49" fmla="*/ 10627 h 17339"/>
                <a:gd name="csX50" fmla="*/ 49782 w 72714"/>
                <a:gd name="csY50" fmla="*/ 8390 h 17339"/>
                <a:gd name="csX51" fmla="*/ 46425 w 72714"/>
                <a:gd name="csY51" fmla="*/ 8390 h 17339"/>
                <a:gd name="csX52" fmla="*/ 44188 w 72714"/>
                <a:gd name="csY52" fmla="*/ 6712 h 17339"/>
                <a:gd name="csX53" fmla="*/ 42510 w 72714"/>
                <a:gd name="csY53" fmla="*/ 6712 h 17339"/>
                <a:gd name="csX54" fmla="*/ 40832 w 72714"/>
                <a:gd name="csY54" fmla="*/ 5034 h 17339"/>
                <a:gd name="csX55" fmla="*/ 40832 w 72714"/>
                <a:gd name="csY55" fmla="*/ 6712 h 17339"/>
                <a:gd name="csX56" fmla="*/ 39154 w 72714"/>
                <a:gd name="csY56" fmla="*/ 6712 h 17339"/>
                <a:gd name="csX57" fmla="*/ 39154 w 72714"/>
                <a:gd name="csY57" fmla="*/ 8390 h 17339"/>
                <a:gd name="csX58" fmla="*/ 37476 w 72714"/>
                <a:gd name="csY58" fmla="*/ 8390 h 17339"/>
                <a:gd name="csX59" fmla="*/ 37476 w 72714"/>
                <a:gd name="csY59" fmla="*/ 10627 h 17339"/>
                <a:gd name="csX60" fmla="*/ 33561 w 72714"/>
                <a:gd name="csY60" fmla="*/ 10627 h 17339"/>
                <a:gd name="csX61" fmla="*/ 31883 w 72714"/>
                <a:gd name="csY61" fmla="*/ 8390 h 17339"/>
                <a:gd name="csX62" fmla="*/ 31883 w 72714"/>
                <a:gd name="csY62" fmla="*/ 10627 h 17339"/>
                <a:gd name="csX63" fmla="*/ 24611 w 72714"/>
                <a:gd name="csY63" fmla="*/ 10627 h 17339"/>
                <a:gd name="csX64" fmla="*/ 24611 w 72714"/>
                <a:gd name="csY64" fmla="*/ 15662 h 17339"/>
                <a:gd name="csX65" fmla="*/ 3356 w 72714"/>
                <a:gd name="csY65" fmla="*/ 15662 h 17339"/>
                <a:gd name="csX66" fmla="*/ 3356 w 72714"/>
                <a:gd name="csY66" fmla="*/ 17339 h 17339"/>
                <a:gd name="csX67" fmla="*/ 1678 w 72714"/>
                <a:gd name="csY67" fmla="*/ 17339 h 17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</a:cxnLst>
              <a:rect l="l" t="t" r="r" b="b"/>
              <a:pathLst>
                <a:path w="72714" h="17339">
                  <a:moveTo>
                    <a:pt x="1678" y="17339"/>
                  </a:moveTo>
                  <a:lnTo>
                    <a:pt x="1678" y="12306"/>
                  </a:lnTo>
                  <a:lnTo>
                    <a:pt x="0" y="12306"/>
                  </a:lnTo>
                  <a:lnTo>
                    <a:pt x="0" y="10627"/>
                  </a:lnTo>
                  <a:lnTo>
                    <a:pt x="1678" y="10627"/>
                  </a:lnTo>
                  <a:lnTo>
                    <a:pt x="1678" y="8390"/>
                  </a:lnTo>
                  <a:lnTo>
                    <a:pt x="3356" y="8390"/>
                  </a:lnTo>
                  <a:lnTo>
                    <a:pt x="3356" y="6712"/>
                  </a:lnTo>
                  <a:lnTo>
                    <a:pt x="5034" y="6712"/>
                  </a:lnTo>
                  <a:lnTo>
                    <a:pt x="5034" y="10627"/>
                  </a:lnTo>
                  <a:lnTo>
                    <a:pt x="5034" y="8390"/>
                  </a:lnTo>
                  <a:lnTo>
                    <a:pt x="5034" y="10627"/>
                  </a:lnTo>
                  <a:lnTo>
                    <a:pt x="7271" y="10627"/>
                  </a:lnTo>
                  <a:lnTo>
                    <a:pt x="8950" y="8390"/>
                  </a:lnTo>
                  <a:lnTo>
                    <a:pt x="7271" y="8390"/>
                  </a:lnTo>
                  <a:lnTo>
                    <a:pt x="7271" y="5034"/>
                  </a:lnTo>
                  <a:lnTo>
                    <a:pt x="33561" y="5034"/>
                  </a:lnTo>
                  <a:lnTo>
                    <a:pt x="33561" y="1678"/>
                  </a:lnTo>
                  <a:lnTo>
                    <a:pt x="35798" y="1678"/>
                  </a:lnTo>
                  <a:lnTo>
                    <a:pt x="35798" y="0"/>
                  </a:lnTo>
                  <a:lnTo>
                    <a:pt x="37476" y="0"/>
                  </a:lnTo>
                  <a:lnTo>
                    <a:pt x="37476" y="1678"/>
                  </a:lnTo>
                  <a:lnTo>
                    <a:pt x="39154" y="1678"/>
                  </a:lnTo>
                  <a:lnTo>
                    <a:pt x="40832" y="0"/>
                  </a:lnTo>
                  <a:lnTo>
                    <a:pt x="48104" y="0"/>
                  </a:lnTo>
                  <a:lnTo>
                    <a:pt x="48104" y="3356"/>
                  </a:lnTo>
                  <a:lnTo>
                    <a:pt x="55375" y="3356"/>
                  </a:lnTo>
                  <a:lnTo>
                    <a:pt x="55375" y="5034"/>
                  </a:lnTo>
                  <a:lnTo>
                    <a:pt x="57053" y="6712"/>
                  </a:lnTo>
                  <a:lnTo>
                    <a:pt x="58731" y="6712"/>
                  </a:lnTo>
                  <a:lnTo>
                    <a:pt x="58731" y="8390"/>
                  </a:lnTo>
                  <a:lnTo>
                    <a:pt x="62087" y="8390"/>
                  </a:lnTo>
                  <a:lnTo>
                    <a:pt x="62087" y="6712"/>
                  </a:lnTo>
                  <a:lnTo>
                    <a:pt x="67681" y="6712"/>
                  </a:lnTo>
                  <a:lnTo>
                    <a:pt x="67681" y="5034"/>
                  </a:lnTo>
                  <a:lnTo>
                    <a:pt x="69359" y="5034"/>
                  </a:lnTo>
                  <a:lnTo>
                    <a:pt x="71037" y="6712"/>
                  </a:lnTo>
                  <a:lnTo>
                    <a:pt x="71037" y="8390"/>
                  </a:lnTo>
                  <a:lnTo>
                    <a:pt x="72715" y="8390"/>
                  </a:lnTo>
                  <a:lnTo>
                    <a:pt x="72715" y="10627"/>
                  </a:lnTo>
                  <a:lnTo>
                    <a:pt x="71037" y="12306"/>
                  </a:lnTo>
                  <a:lnTo>
                    <a:pt x="66002" y="12306"/>
                  </a:lnTo>
                  <a:lnTo>
                    <a:pt x="66002" y="13984"/>
                  </a:lnTo>
                  <a:lnTo>
                    <a:pt x="57053" y="13984"/>
                  </a:lnTo>
                  <a:lnTo>
                    <a:pt x="57053" y="12306"/>
                  </a:lnTo>
                  <a:lnTo>
                    <a:pt x="55375" y="12306"/>
                  </a:lnTo>
                  <a:lnTo>
                    <a:pt x="53138" y="10627"/>
                  </a:lnTo>
                  <a:lnTo>
                    <a:pt x="53138" y="12306"/>
                  </a:lnTo>
                  <a:lnTo>
                    <a:pt x="51460" y="12306"/>
                  </a:lnTo>
                  <a:lnTo>
                    <a:pt x="51460" y="10627"/>
                  </a:lnTo>
                  <a:lnTo>
                    <a:pt x="49782" y="8390"/>
                  </a:lnTo>
                  <a:lnTo>
                    <a:pt x="46425" y="8390"/>
                  </a:lnTo>
                  <a:lnTo>
                    <a:pt x="44188" y="6712"/>
                  </a:lnTo>
                  <a:lnTo>
                    <a:pt x="42510" y="6712"/>
                  </a:lnTo>
                  <a:lnTo>
                    <a:pt x="40832" y="5034"/>
                  </a:lnTo>
                  <a:lnTo>
                    <a:pt x="40832" y="6712"/>
                  </a:lnTo>
                  <a:lnTo>
                    <a:pt x="39154" y="6712"/>
                  </a:lnTo>
                  <a:lnTo>
                    <a:pt x="39154" y="8390"/>
                  </a:lnTo>
                  <a:lnTo>
                    <a:pt x="37476" y="8390"/>
                  </a:lnTo>
                  <a:lnTo>
                    <a:pt x="37476" y="10627"/>
                  </a:lnTo>
                  <a:lnTo>
                    <a:pt x="33561" y="10627"/>
                  </a:lnTo>
                  <a:lnTo>
                    <a:pt x="31883" y="8390"/>
                  </a:lnTo>
                  <a:lnTo>
                    <a:pt x="31883" y="10627"/>
                  </a:lnTo>
                  <a:lnTo>
                    <a:pt x="24611" y="10627"/>
                  </a:lnTo>
                  <a:lnTo>
                    <a:pt x="24611" y="15662"/>
                  </a:lnTo>
                  <a:lnTo>
                    <a:pt x="3356" y="15662"/>
                  </a:lnTo>
                  <a:lnTo>
                    <a:pt x="3356" y="17339"/>
                  </a:lnTo>
                  <a:lnTo>
                    <a:pt x="1678" y="1733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4E1EB4D-5D31-6C23-4E42-F7C6043DA8BA}"/>
                </a:ext>
              </a:extLst>
            </p:cNvPr>
            <p:cNvSpPr/>
            <p:nvPr/>
          </p:nvSpPr>
          <p:spPr>
            <a:xfrm>
              <a:off x="5556823" y="3113471"/>
              <a:ext cx="160531" cy="81664"/>
            </a:xfrm>
            <a:custGeom>
              <a:avLst/>
              <a:gdLst>
                <a:gd name="csX0" fmla="*/ 66002 w 160531"/>
                <a:gd name="csY0" fmla="*/ 63765 h 81664"/>
                <a:gd name="csX1" fmla="*/ 66002 w 160531"/>
                <a:gd name="csY1" fmla="*/ 66002 h 81664"/>
                <a:gd name="csX2" fmla="*/ 66002 w 160531"/>
                <a:gd name="csY2" fmla="*/ 63765 h 81664"/>
                <a:gd name="csX3" fmla="*/ 62646 w 160531"/>
                <a:gd name="csY3" fmla="*/ 63765 h 81664"/>
                <a:gd name="csX4" fmla="*/ 60968 w 160531"/>
                <a:gd name="csY4" fmla="*/ 66002 h 81664"/>
                <a:gd name="csX5" fmla="*/ 60968 w 160531"/>
                <a:gd name="csY5" fmla="*/ 67681 h 81664"/>
                <a:gd name="csX6" fmla="*/ 59291 w 160531"/>
                <a:gd name="csY6" fmla="*/ 67681 h 81664"/>
                <a:gd name="csX7" fmla="*/ 59291 w 160531"/>
                <a:gd name="csY7" fmla="*/ 69358 h 81664"/>
                <a:gd name="csX8" fmla="*/ 57053 w 160531"/>
                <a:gd name="csY8" fmla="*/ 67681 h 81664"/>
                <a:gd name="csX9" fmla="*/ 35798 w 160531"/>
                <a:gd name="csY9" fmla="*/ 67681 h 81664"/>
                <a:gd name="csX10" fmla="*/ 35798 w 160531"/>
                <a:gd name="csY10" fmla="*/ 66002 h 81664"/>
                <a:gd name="csX11" fmla="*/ 37476 w 160531"/>
                <a:gd name="csY11" fmla="*/ 66002 h 81664"/>
                <a:gd name="csX12" fmla="*/ 37476 w 160531"/>
                <a:gd name="csY12" fmla="*/ 62087 h 81664"/>
                <a:gd name="csX13" fmla="*/ 41391 w 160531"/>
                <a:gd name="csY13" fmla="*/ 62087 h 81664"/>
                <a:gd name="csX14" fmla="*/ 41391 w 160531"/>
                <a:gd name="csY14" fmla="*/ 58731 h 81664"/>
                <a:gd name="csX15" fmla="*/ 43069 w 160531"/>
                <a:gd name="csY15" fmla="*/ 58731 h 81664"/>
                <a:gd name="csX16" fmla="*/ 43069 w 160531"/>
                <a:gd name="csY16" fmla="*/ 55375 h 81664"/>
                <a:gd name="csX17" fmla="*/ 41391 w 160531"/>
                <a:gd name="csY17" fmla="*/ 53138 h 81664"/>
                <a:gd name="csX18" fmla="*/ 41391 w 160531"/>
                <a:gd name="csY18" fmla="*/ 48104 h 81664"/>
                <a:gd name="csX19" fmla="*/ 39714 w 160531"/>
                <a:gd name="csY19" fmla="*/ 48104 h 81664"/>
                <a:gd name="csX20" fmla="*/ 39714 w 160531"/>
                <a:gd name="csY20" fmla="*/ 46425 h 81664"/>
                <a:gd name="csX21" fmla="*/ 37476 w 160531"/>
                <a:gd name="csY21" fmla="*/ 44188 h 81664"/>
                <a:gd name="csX22" fmla="*/ 37476 w 160531"/>
                <a:gd name="csY22" fmla="*/ 39154 h 81664"/>
                <a:gd name="csX23" fmla="*/ 35798 w 160531"/>
                <a:gd name="csY23" fmla="*/ 37476 h 81664"/>
                <a:gd name="csX24" fmla="*/ 35798 w 160531"/>
                <a:gd name="csY24" fmla="*/ 30204 h 81664"/>
                <a:gd name="csX25" fmla="*/ 34120 w 160531"/>
                <a:gd name="csY25" fmla="*/ 28527 h 81664"/>
                <a:gd name="csX26" fmla="*/ 34120 w 160531"/>
                <a:gd name="csY26" fmla="*/ 26848 h 81664"/>
                <a:gd name="csX27" fmla="*/ 30764 w 160531"/>
                <a:gd name="csY27" fmla="*/ 26848 h 81664"/>
                <a:gd name="csX28" fmla="*/ 30764 w 160531"/>
                <a:gd name="csY28" fmla="*/ 24611 h 81664"/>
                <a:gd name="csX29" fmla="*/ 25170 w 160531"/>
                <a:gd name="csY29" fmla="*/ 24611 h 81664"/>
                <a:gd name="csX30" fmla="*/ 25170 w 160531"/>
                <a:gd name="csY30" fmla="*/ 19577 h 81664"/>
                <a:gd name="csX31" fmla="*/ 23492 w 160531"/>
                <a:gd name="csY31" fmla="*/ 19577 h 81664"/>
                <a:gd name="csX32" fmla="*/ 21815 w 160531"/>
                <a:gd name="csY32" fmla="*/ 17899 h 81664"/>
                <a:gd name="csX33" fmla="*/ 20137 w 160531"/>
                <a:gd name="csY33" fmla="*/ 17899 h 81664"/>
                <a:gd name="csX34" fmla="*/ 20137 w 160531"/>
                <a:gd name="csY34" fmla="*/ 15662 h 81664"/>
                <a:gd name="csX35" fmla="*/ 12865 w 160531"/>
                <a:gd name="csY35" fmla="*/ 15662 h 81664"/>
                <a:gd name="csX36" fmla="*/ 12865 w 160531"/>
                <a:gd name="csY36" fmla="*/ 13984 h 81664"/>
                <a:gd name="csX37" fmla="*/ 7271 w 160531"/>
                <a:gd name="csY37" fmla="*/ 13984 h 81664"/>
                <a:gd name="csX38" fmla="*/ 7271 w 160531"/>
                <a:gd name="csY38" fmla="*/ 12305 h 81664"/>
                <a:gd name="csX39" fmla="*/ 5593 w 160531"/>
                <a:gd name="csY39" fmla="*/ 12305 h 81664"/>
                <a:gd name="csX40" fmla="*/ 5593 w 160531"/>
                <a:gd name="csY40" fmla="*/ 8950 h 81664"/>
                <a:gd name="csX41" fmla="*/ 3915 w 160531"/>
                <a:gd name="csY41" fmla="*/ 6712 h 81664"/>
                <a:gd name="csX42" fmla="*/ 0 w 160531"/>
                <a:gd name="csY42" fmla="*/ 6712 h 81664"/>
                <a:gd name="csX43" fmla="*/ 0 w 160531"/>
                <a:gd name="csY43" fmla="*/ 3356 h 81664"/>
                <a:gd name="csX44" fmla="*/ 2238 w 160531"/>
                <a:gd name="csY44" fmla="*/ 3356 h 81664"/>
                <a:gd name="csX45" fmla="*/ 2238 w 160531"/>
                <a:gd name="csY45" fmla="*/ 0 h 81664"/>
                <a:gd name="csX46" fmla="*/ 7271 w 160531"/>
                <a:gd name="csY46" fmla="*/ 0 h 81664"/>
                <a:gd name="csX47" fmla="*/ 8950 w 160531"/>
                <a:gd name="csY47" fmla="*/ 1678 h 81664"/>
                <a:gd name="csX48" fmla="*/ 20137 w 160531"/>
                <a:gd name="csY48" fmla="*/ 1678 h 81664"/>
                <a:gd name="csX49" fmla="*/ 20137 w 160531"/>
                <a:gd name="csY49" fmla="*/ 3356 h 81664"/>
                <a:gd name="csX50" fmla="*/ 21815 w 160531"/>
                <a:gd name="csY50" fmla="*/ 3356 h 81664"/>
                <a:gd name="csX51" fmla="*/ 21815 w 160531"/>
                <a:gd name="csY51" fmla="*/ 5034 h 81664"/>
                <a:gd name="csX52" fmla="*/ 25170 w 160531"/>
                <a:gd name="csY52" fmla="*/ 5034 h 81664"/>
                <a:gd name="csX53" fmla="*/ 26848 w 160531"/>
                <a:gd name="csY53" fmla="*/ 6712 h 81664"/>
                <a:gd name="csX54" fmla="*/ 34120 w 160531"/>
                <a:gd name="csY54" fmla="*/ 6712 h 81664"/>
                <a:gd name="csX55" fmla="*/ 34120 w 160531"/>
                <a:gd name="csY55" fmla="*/ 8950 h 81664"/>
                <a:gd name="csX56" fmla="*/ 35798 w 160531"/>
                <a:gd name="csY56" fmla="*/ 8950 h 81664"/>
                <a:gd name="csX57" fmla="*/ 35798 w 160531"/>
                <a:gd name="csY57" fmla="*/ 10627 h 81664"/>
                <a:gd name="csX58" fmla="*/ 37476 w 160531"/>
                <a:gd name="csY58" fmla="*/ 10627 h 81664"/>
                <a:gd name="csX59" fmla="*/ 37476 w 160531"/>
                <a:gd name="csY59" fmla="*/ 12305 h 81664"/>
                <a:gd name="csX60" fmla="*/ 55375 w 160531"/>
                <a:gd name="csY60" fmla="*/ 12305 h 81664"/>
                <a:gd name="csX61" fmla="*/ 55375 w 160531"/>
                <a:gd name="csY61" fmla="*/ 10627 h 81664"/>
                <a:gd name="csX62" fmla="*/ 59291 w 160531"/>
                <a:gd name="csY62" fmla="*/ 10627 h 81664"/>
                <a:gd name="csX63" fmla="*/ 59291 w 160531"/>
                <a:gd name="csY63" fmla="*/ 12305 h 81664"/>
                <a:gd name="csX64" fmla="*/ 60968 w 160531"/>
                <a:gd name="csY64" fmla="*/ 12305 h 81664"/>
                <a:gd name="csX65" fmla="*/ 60968 w 160531"/>
                <a:gd name="csY65" fmla="*/ 13984 h 81664"/>
                <a:gd name="csX66" fmla="*/ 64324 w 160531"/>
                <a:gd name="csY66" fmla="*/ 13984 h 81664"/>
                <a:gd name="csX67" fmla="*/ 64324 w 160531"/>
                <a:gd name="csY67" fmla="*/ 12305 h 81664"/>
                <a:gd name="csX68" fmla="*/ 66002 w 160531"/>
                <a:gd name="csY68" fmla="*/ 12305 h 81664"/>
                <a:gd name="csX69" fmla="*/ 66002 w 160531"/>
                <a:gd name="csY69" fmla="*/ 13984 h 81664"/>
                <a:gd name="csX70" fmla="*/ 71596 w 160531"/>
                <a:gd name="csY70" fmla="*/ 13984 h 81664"/>
                <a:gd name="csX71" fmla="*/ 71596 w 160531"/>
                <a:gd name="csY71" fmla="*/ 17899 h 81664"/>
                <a:gd name="csX72" fmla="*/ 73274 w 160531"/>
                <a:gd name="csY72" fmla="*/ 17899 h 81664"/>
                <a:gd name="csX73" fmla="*/ 73274 w 160531"/>
                <a:gd name="csY73" fmla="*/ 19577 h 81664"/>
                <a:gd name="csX74" fmla="*/ 77189 w 160531"/>
                <a:gd name="csY74" fmla="*/ 19577 h 81664"/>
                <a:gd name="csX75" fmla="*/ 77189 w 160531"/>
                <a:gd name="csY75" fmla="*/ 21255 h 81664"/>
                <a:gd name="csX76" fmla="*/ 78868 w 160531"/>
                <a:gd name="csY76" fmla="*/ 21255 h 81664"/>
                <a:gd name="csX77" fmla="*/ 78868 w 160531"/>
                <a:gd name="csY77" fmla="*/ 22933 h 81664"/>
                <a:gd name="csX78" fmla="*/ 83901 w 160531"/>
                <a:gd name="csY78" fmla="*/ 22933 h 81664"/>
                <a:gd name="csX79" fmla="*/ 85579 w 160531"/>
                <a:gd name="csY79" fmla="*/ 24611 h 81664"/>
                <a:gd name="csX80" fmla="*/ 87817 w 160531"/>
                <a:gd name="csY80" fmla="*/ 24611 h 81664"/>
                <a:gd name="csX81" fmla="*/ 87817 w 160531"/>
                <a:gd name="csY81" fmla="*/ 26848 h 81664"/>
                <a:gd name="csX82" fmla="*/ 89495 w 160531"/>
                <a:gd name="csY82" fmla="*/ 26848 h 81664"/>
                <a:gd name="csX83" fmla="*/ 89495 w 160531"/>
                <a:gd name="csY83" fmla="*/ 28527 h 81664"/>
                <a:gd name="csX84" fmla="*/ 89495 w 160531"/>
                <a:gd name="csY84" fmla="*/ 28527 h 81664"/>
                <a:gd name="csX85" fmla="*/ 89495 w 160531"/>
                <a:gd name="csY85" fmla="*/ 31882 h 81664"/>
                <a:gd name="csX86" fmla="*/ 100122 w 160531"/>
                <a:gd name="csY86" fmla="*/ 31882 h 81664"/>
                <a:gd name="csX87" fmla="*/ 100122 w 160531"/>
                <a:gd name="csY87" fmla="*/ 30204 h 81664"/>
                <a:gd name="csX88" fmla="*/ 101800 w 160531"/>
                <a:gd name="csY88" fmla="*/ 31882 h 81664"/>
                <a:gd name="csX89" fmla="*/ 101800 w 160531"/>
                <a:gd name="csY89" fmla="*/ 28527 h 81664"/>
                <a:gd name="csX90" fmla="*/ 112428 w 160531"/>
                <a:gd name="csY90" fmla="*/ 28527 h 81664"/>
                <a:gd name="csX91" fmla="*/ 112428 w 160531"/>
                <a:gd name="csY91" fmla="*/ 30204 h 81664"/>
                <a:gd name="csX92" fmla="*/ 116343 w 160531"/>
                <a:gd name="csY92" fmla="*/ 30204 h 81664"/>
                <a:gd name="csX93" fmla="*/ 116343 w 160531"/>
                <a:gd name="csY93" fmla="*/ 28527 h 81664"/>
                <a:gd name="csX94" fmla="*/ 123055 w 160531"/>
                <a:gd name="csY94" fmla="*/ 28527 h 81664"/>
                <a:gd name="csX95" fmla="*/ 123055 w 160531"/>
                <a:gd name="csY95" fmla="*/ 30204 h 81664"/>
                <a:gd name="csX96" fmla="*/ 125293 w 160531"/>
                <a:gd name="csY96" fmla="*/ 30204 h 81664"/>
                <a:gd name="csX97" fmla="*/ 125293 w 160531"/>
                <a:gd name="csY97" fmla="*/ 31882 h 81664"/>
                <a:gd name="csX98" fmla="*/ 126971 w 160531"/>
                <a:gd name="csY98" fmla="*/ 31882 h 81664"/>
                <a:gd name="csX99" fmla="*/ 126971 w 160531"/>
                <a:gd name="csY99" fmla="*/ 35239 h 81664"/>
                <a:gd name="csX100" fmla="*/ 128649 w 160531"/>
                <a:gd name="csY100" fmla="*/ 33561 h 81664"/>
                <a:gd name="csX101" fmla="*/ 132005 w 160531"/>
                <a:gd name="csY101" fmla="*/ 33561 h 81664"/>
                <a:gd name="csX102" fmla="*/ 134242 w 160531"/>
                <a:gd name="csY102" fmla="*/ 35239 h 81664"/>
                <a:gd name="csX103" fmla="*/ 137598 w 160531"/>
                <a:gd name="csY103" fmla="*/ 35239 h 81664"/>
                <a:gd name="csX104" fmla="*/ 137598 w 160531"/>
                <a:gd name="csY104" fmla="*/ 42510 h 81664"/>
                <a:gd name="csX105" fmla="*/ 134242 w 160531"/>
                <a:gd name="csY105" fmla="*/ 42510 h 81664"/>
                <a:gd name="csX106" fmla="*/ 134242 w 160531"/>
                <a:gd name="csY106" fmla="*/ 46425 h 81664"/>
                <a:gd name="csX107" fmla="*/ 137598 w 160531"/>
                <a:gd name="csY107" fmla="*/ 46425 h 81664"/>
                <a:gd name="csX108" fmla="*/ 137598 w 160531"/>
                <a:gd name="csY108" fmla="*/ 48104 h 81664"/>
                <a:gd name="csX109" fmla="*/ 140954 w 160531"/>
                <a:gd name="csY109" fmla="*/ 48104 h 81664"/>
                <a:gd name="csX110" fmla="*/ 140954 w 160531"/>
                <a:gd name="csY110" fmla="*/ 49781 h 81664"/>
                <a:gd name="csX111" fmla="*/ 144870 w 160531"/>
                <a:gd name="csY111" fmla="*/ 49781 h 81664"/>
                <a:gd name="csX112" fmla="*/ 144870 w 160531"/>
                <a:gd name="csY112" fmla="*/ 51459 h 81664"/>
                <a:gd name="csX113" fmla="*/ 148226 w 160531"/>
                <a:gd name="csY113" fmla="*/ 51459 h 81664"/>
                <a:gd name="csX114" fmla="*/ 149904 w 160531"/>
                <a:gd name="csY114" fmla="*/ 53138 h 81664"/>
                <a:gd name="csX115" fmla="*/ 153819 w 160531"/>
                <a:gd name="csY115" fmla="*/ 53138 h 81664"/>
                <a:gd name="csX116" fmla="*/ 153819 w 160531"/>
                <a:gd name="csY116" fmla="*/ 57053 h 81664"/>
                <a:gd name="csX117" fmla="*/ 151582 w 160531"/>
                <a:gd name="csY117" fmla="*/ 57053 h 81664"/>
                <a:gd name="csX118" fmla="*/ 151582 w 160531"/>
                <a:gd name="csY118" fmla="*/ 58731 h 81664"/>
                <a:gd name="csX119" fmla="*/ 148226 w 160531"/>
                <a:gd name="csY119" fmla="*/ 58731 h 81664"/>
                <a:gd name="csX120" fmla="*/ 148226 w 160531"/>
                <a:gd name="csY120" fmla="*/ 63765 h 81664"/>
                <a:gd name="csX121" fmla="*/ 149904 w 160531"/>
                <a:gd name="csY121" fmla="*/ 63765 h 81664"/>
                <a:gd name="csX122" fmla="*/ 151582 w 160531"/>
                <a:gd name="csY122" fmla="*/ 66002 h 81664"/>
                <a:gd name="csX123" fmla="*/ 149904 w 160531"/>
                <a:gd name="csY123" fmla="*/ 66002 h 81664"/>
                <a:gd name="csX124" fmla="*/ 149904 w 160531"/>
                <a:gd name="csY124" fmla="*/ 67681 h 81664"/>
                <a:gd name="csX125" fmla="*/ 153819 w 160531"/>
                <a:gd name="csY125" fmla="*/ 67681 h 81664"/>
                <a:gd name="csX126" fmla="*/ 153819 w 160531"/>
                <a:gd name="csY126" fmla="*/ 69358 h 81664"/>
                <a:gd name="csX127" fmla="*/ 155497 w 160531"/>
                <a:gd name="csY127" fmla="*/ 69358 h 81664"/>
                <a:gd name="csX128" fmla="*/ 155497 w 160531"/>
                <a:gd name="csY128" fmla="*/ 71036 h 81664"/>
                <a:gd name="csX129" fmla="*/ 158853 w 160531"/>
                <a:gd name="csY129" fmla="*/ 71036 h 81664"/>
                <a:gd name="csX130" fmla="*/ 158853 w 160531"/>
                <a:gd name="csY130" fmla="*/ 72715 h 81664"/>
                <a:gd name="csX131" fmla="*/ 160531 w 160531"/>
                <a:gd name="csY131" fmla="*/ 72715 h 81664"/>
                <a:gd name="csX132" fmla="*/ 160531 w 160531"/>
                <a:gd name="csY132" fmla="*/ 76630 h 81664"/>
                <a:gd name="csX133" fmla="*/ 158853 w 160531"/>
                <a:gd name="csY133" fmla="*/ 76630 h 81664"/>
                <a:gd name="csX134" fmla="*/ 158853 w 160531"/>
                <a:gd name="csY134" fmla="*/ 79986 h 81664"/>
                <a:gd name="csX135" fmla="*/ 155497 w 160531"/>
                <a:gd name="csY135" fmla="*/ 79986 h 81664"/>
                <a:gd name="csX136" fmla="*/ 155497 w 160531"/>
                <a:gd name="csY136" fmla="*/ 81664 h 81664"/>
                <a:gd name="csX137" fmla="*/ 153819 w 160531"/>
                <a:gd name="csY137" fmla="*/ 81664 h 81664"/>
                <a:gd name="csX138" fmla="*/ 153819 w 160531"/>
                <a:gd name="csY138" fmla="*/ 79986 h 81664"/>
                <a:gd name="csX139" fmla="*/ 151582 w 160531"/>
                <a:gd name="csY139" fmla="*/ 79986 h 81664"/>
                <a:gd name="csX140" fmla="*/ 149904 w 160531"/>
                <a:gd name="csY140" fmla="*/ 78308 h 81664"/>
                <a:gd name="csX141" fmla="*/ 148226 w 160531"/>
                <a:gd name="csY141" fmla="*/ 78308 h 81664"/>
                <a:gd name="csX142" fmla="*/ 148226 w 160531"/>
                <a:gd name="csY142" fmla="*/ 76630 h 81664"/>
                <a:gd name="csX143" fmla="*/ 146548 w 160531"/>
                <a:gd name="csY143" fmla="*/ 76630 h 81664"/>
                <a:gd name="csX144" fmla="*/ 146548 w 160531"/>
                <a:gd name="csY144" fmla="*/ 78308 h 81664"/>
                <a:gd name="csX145" fmla="*/ 140954 w 160531"/>
                <a:gd name="csY145" fmla="*/ 78308 h 81664"/>
                <a:gd name="csX146" fmla="*/ 140954 w 160531"/>
                <a:gd name="csY146" fmla="*/ 76630 h 81664"/>
                <a:gd name="csX147" fmla="*/ 137598 w 160531"/>
                <a:gd name="csY147" fmla="*/ 76630 h 81664"/>
                <a:gd name="csX148" fmla="*/ 137598 w 160531"/>
                <a:gd name="csY148" fmla="*/ 74952 h 81664"/>
                <a:gd name="csX149" fmla="*/ 135920 w 160531"/>
                <a:gd name="csY149" fmla="*/ 74952 h 81664"/>
                <a:gd name="csX150" fmla="*/ 135920 w 160531"/>
                <a:gd name="csY150" fmla="*/ 71036 h 81664"/>
                <a:gd name="csX151" fmla="*/ 135920 w 160531"/>
                <a:gd name="csY151" fmla="*/ 72715 h 81664"/>
                <a:gd name="csX152" fmla="*/ 135920 w 160531"/>
                <a:gd name="csY152" fmla="*/ 71036 h 81664"/>
                <a:gd name="csX153" fmla="*/ 132005 w 160531"/>
                <a:gd name="csY153" fmla="*/ 71036 h 81664"/>
                <a:gd name="csX154" fmla="*/ 132005 w 160531"/>
                <a:gd name="csY154" fmla="*/ 69358 h 81664"/>
                <a:gd name="csX155" fmla="*/ 126971 w 160531"/>
                <a:gd name="csY155" fmla="*/ 69358 h 81664"/>
                <a:gd name="csX156" fmla="*/ 126971 w 160531"/>
                <a:gd name="csY156" fmla="*/ 67681 h 81664"/>
                <a:gd name="csX157" fmla="*/ 125293 w 160531"/>
                <a:gd name="csY157" fmla="*/ 67681 h 81664"/>
                <a:gd name="csX158" fmla="*/ 125293 w 160531"/>
                <a:gd name="csY158" fmla="*/ 71036 h 81664"/>
                <a:gd name="csX159" fmla="*/ 123055 w 160531"/>
                <a:gd name="csY159" fmla="*/ 71036 h 81664"/>
                <a:gd name="csX160" fmla="*/ 121377 w 160531"/>
                <a:gd name="csY160" fmla="*/ 72715 h 81664"/>
                <a:gd name="csX161" fmla="*/ 119699 w 160531"/>
                <a:gd name="csY161" fmla="*/ 72715 h 81664"/>
                <a:gd name="csX162" fmla="*/ 119699 w 160531"/>
                <a:gd name="csY162" fmla="*/ 74952 h 81664"/>
                <a:gd name="csX163" fmla="*/ 116343 w 160531"/>
                <a:gd name="csY163" fmla="*/ 74952 h 81664"/>
                <a:gd name="csX164" fmla="*/ 114106 w 160531"/>
                <a:gd name="csY164" fmla="*/ 72715 h 81664"/>
                <a:gd name="csX165" fmla="*/ 114106 w 160531"/>
                <a:gd name="csY165" fmla="*/ 76630 h 81664"/>
                <a:gd name="csX166" fmla="*/ 107394 w 160531"/>
                <a:gd name="csY166" fmla="*/ 76630 h 81664"/>
                <a:gd name="csX167" fmla="*/ 107394 w 160531"/>
                <a:gd name="csY167" fmla="*/ 78308 h 81664"/>
                <a:gd name="csX168" fmla="*/ 105716 w 160531"/>
                <a:gd name="csY168" fmla="*/ 76630 h 81664"/>
                <a:gd name="csX169" fmla="*/ 100122 w 160531"/>
                <a:gd name="csY169" fmla="*/ 76630 h 81664"/>
                <a:gd name="csX170" fmla="*/ 100122 w 160531"/>
                <a:gd name="csY170" fmla="*/ 78308 h 81664"/>
                <a:gd name="csX171" fmla="*/ 91173 w 160531"/>
                <a:gd name="csY171" fmla="*/ 78308 h 81664"/>
                <a:gd name="csX172" fmla="*/ 89495 w 160531"/>
                <a:gd name="csY172" fmla="*/ 79986 h 81664"/>
                <a:gd name="csX173" fmla="*/ 87817 w 160531"/>
                <a:gd name="csY173" fmla="*/ 79986 h 81664"/>
                <a:gd name="csX174" fmla="*/ 87817 w 160531"/>
                <a:gd name="csY174" fmla="*/ 78308 h 81664"/>
                <a:gd name="csX175" fmla="*/ 83901 w 160531"/>
                <a:gd name="csY175" fmla="*/ 78308 h 81664"/>
                <a:gd name="csX176" fmla="*/ 83901 w 160531"/>
                <a:gd name="csY176" fmla="*/ 79986 h 81664"/>
                <a:gd name="csX177" fmla="*/ 82223 w 160531"/>
                <a:gd name="csY177" fmla="*/ 79986 h 81664"/>
                <a:gd name="csX178" fmla="*/ 82223 w 160531"/>
                <a:gd name="csY178" fmla="*/ 78308 h 81664"/>
                <a:gd name="csX179" fmla="*/ 80545 w 160531"/>
                <a:gd name="csY179" fmla="*/ 76630 h 81664"/>
                <a:gd name="csX180" fmla="*/ 78868 w 160531"/>
                <a:gd name="csY180" fmla="*/ 76630 h 81664"/>
                <a:gd name="csX181" fmla="*/ 78868 w 160531"/>
                <a:gd name="csY181" fmla="*/ 78308 h 81664"/>
                <a:gd name="csX182" fmla="*/ 77189 w 160531"/>
                <a:gd name="csY182" fmla="*/ 78308 h 81664"/>
                <a:gd name="csX183" fmla="*/ 77189 w 160531"/>
                <a:gd name="csY183" fmla="*/ 76630 h 81664"/>
                <a:gd name="csX184" fmla="*/ 74952 w 160531"/>
                <a:gd name="csY184" fmla="*/ 76630 h 81664"/>
                <a:gd name="csX185" fmla="*/ 74952 w 160531"/>
                <a:gd name="csY185" fmla="*/ 74952 h 81664"/>
                <a:gd name="csX186" fmla="*/ 77189 w 160531"/>
                <a:gd name="csY186" fmla="*/ 74952 h 81664"/>
                <a:gd name="csX187" fmla="*/ 77189 w 160531"/>
                <a:gd name="csY187" fmla="*/ 72715 h 81664"/>
                <a:gd name="csX188" fmla="*/ 73274 w 160531"/>
                <a:gd name="csY188" fmla="*/ 72715 h 81664"/>
                <a:gd name="csX189" fmla="*/ 73274 w 160531"/>
                <a:gd name="csY189" fmla="*/ 71036 h 81664"/>
                <a:gd name="csX190" fmla="*/ 71596 w 160531"/>
                <a:gd name="csY190" fmla="*/ 71036 h 81664"/>
                <a:gd name="csX191" fmla="*/ 71596 w 160531"/>
                <a:gd name="csY191" fmla="*/ 69358 h 81664"/>
                <a:gd name="csX192" fmla="*/ 69918 w 160531"/>
                <a:gd name="csY192" fmla="*/ 69358 h 81664"/>
                <a:gd name="csX193" fmla="*/ 69918 w 160531"/>
                <a:gd name="csY193" fmla="*/ 67681 h 81664"/>
                <a:gd name="csX194" fmla="*/ 66002 w 160531"/>
                <a:gd name="csY194" fmla="*/ 67681 h 81664"/>
                <a:gd name="csX195" fmla="*/ 66002 w 160531"/>
                <a:gd name="csY195" fmla="*/ 66002 h 81664"/>
                <a:gd name="csX196" fmla="*/ 158853 w 160531"/>
                <a:gd name="csY196" fmla="*/ 72715 h 81664"/>
                <a:gd name="csX197" fmla="*/ 158853 w 160531"/>
                <a:gd name="csY197" fmla="*/ 71036 h 81664"/>
                <a:gd name="csX198" fmla="*/ 158853 w 160531"/>
                <a:gd name="csY198" fmla="*/ 72715 h 816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</a:cxnLst>
              <a:rect l="l" t="t" r="r" b="b"/>
              <a:pathLst>
                <a:path w="160531" h="81664">
                  <a:moveTo>
                    <a:pt x="66002" y="63765"/>
                  </a:moveTo>
                  <a:lnTo>
                    <a:pt x="66002" y="66002"/>
                  </a:lnTo>
                  <a:lnTo>
                    <a:pt x="66002" y="63765"/>
                  </a:lnTo>
                  <a:lnTo>
                    <a:pt x="62646" y="63765"/>
                  </a:lnTo>
                  <a:lnTo>
                    <a:pt x="60968" y="66002"/>
                  </a:lnTo>
                  <a:lnTo>
                    <a:pt x="60968" y="67681"/>
                  </a:lnTo>
                  <a:lnTo>
                    <a:pt x="59291" y="67681"/>
                  </a:lnTo>
                  <a:lnTo>
                    <a:pt x="59291" y="69358"/>
                  </a:lnTo>
                  <a:lnTo>
                    <a:pt x="57053" y="67681"/>
                  </a:lnTo>
                  <a:lnTo>
                    <a:pt x="35798" y="67681"/>
                  </a:lnTo>
                  <a:lnTo>
                    <a:pt x="35798" y="66002"/>
                  </a:lnTo>
                  <a:lnTo>
                    <a:pt x="37476" y="66002"/>
                  </a:lnTo>
                  <a:lnTo>
                    <a:pt x="37476" y="62087"/>
                  </a:lnTo>
                  <a:lnTo>
                    <a:pt x="41391" y="62087"/>
                  </a:lnTo>
                  <a:lnTo>
                    <a:pt x="41391" y="58731"/>
                  </a:lnTo>
                  <a:lnTo>
                    <a:pt x="43069" y="58731"/>
                  </a:lnTo>
                  <a:lnTo>
                    <a:pt x="43069" y="55375"/>
                  </a:lnTo>
                  <a:lnTo>
                    <a:pt x="41391" y="53138"/>
                  </a:lnTo>
                  <a:lnTo>
                    <a:pt x="41391" y="48104"/>
                  </a:lnTo>
                  <a:lnTo>
                    <a:pt x="39714" y="48104"/>
                  </a:lnTo>
                  <a:lnTo>
                    <a:pt x="39714" y="46425"/>
                  </a:lnTo>
                  <a:lnTo>
                    <a:pt x="37476" y="44188"/>
                  </a:lnTo>
                  <a:lnTo>
                    <a:pt x="37476" y="39154"/>
                  </a:lnTo>
                  <a:lnTo>
                    <a:pt x="35798" y="37476"/>
                  </a:lnTo>
                  <a:lnTo>
                    <a:pt x="35798" y="30204"/>
                  </a:lnTo>
                  <a:lnTo>
                    <a:pt x="34120" y="28527"/>
                  </a:lnTo>
                  <a:lnTo>
                    <a:pt x="34120" y="26848"/>
                  </a:lnTo>
                  <a:lnTo>
                    <a:pt x="30764" y="26848"/>
                  </a:lnTo>
                  <a:lnTo>
                    <a:pt x="30764" y="24611"/>
                  </a:lnTo>
                  <a:lnTo>
                    <a:pt x="25170" y="24611"/>
                  </a:lnTo>
                  <a:lnTo>
                    <a:pt x="25170" y="19577"/>
                  </a:lnTo>
                  <a:lnTo>
                    <a:pt x="23492" y="19577"/>
                  </a:lnTo>
                  <a:lnTo>
                    <a:pt x="21815" y="17899"/>
                  </a:lnTo>
                  <a:lnTo>
                    <a:pt x="20137" y="17899"/>
                  </a:lnTo>
                  <a:lnTo>
                    <a:pt x="20137" y="15662"/>
                  </a:lnTo>
                  <a:lnTo>
                    <a:pt x="12865" y="15662"/>
                  </a:lnTo>
                  <a:lnTo>
                    <a:pt x="12865" y="13984"/>
                  </a:lnTo>
                  <a:lnTo>
                    <a:pt x="7271" y="13984"/>
                  </a:lnTo>
                  <a:lnTo>
                    <a:pt x="7271" y="12305"/>
                  </a:lnTo>
                  <a:lnTo>
                    <a:pt x="5593" y="12305"/>
                  </a:lnTo>
                  <a:lnTo>
                    <a:pt x="5593" y="8950"/>
                  </a:lnTo>
                  <a:lnTo>
                    <a:pt x="3915" y="6712"/>
                  </a:lnTo>
                  <a:lnTo>
                    <a:pt x="0" y="6712"/>
                  </a:lnTo>
                  <a:lnTo>
                    <a:pt x="0" y="3356"/>
                  </a:lnTo>
                  <a:lnTo>
                    <a:pt x="2238" y="3356"/>
                  </a:lnTo>
                  <a:lnTo>
                    <a:pt x="2238" y="0"/>
                  </a:lnTo>
                  <a:lnTo>
                    <a:pt x="7271" y="0"/>
                  </a:lnTo>
                  <a:lnTo>
                    <a:pt x="8950" y="1678"/>
                  </a:lnTo>
                  <a:lnTo>
                    <a:pt x="20137" y="1678"/>
                  </a:lnTo>
                  <a:lnTo>
                    <a:pt x="20137" y="3356"/>
                  </a:lnTo>
                  <a:lnTo>
                    <a:pt x="21815" y="3356"/>
                  </a:lnTo>
                  <a:lnTo>
                    <a:pt x="21815" y="5034"/>
                  </a:lnTo>
                  <a:lnTo>
                    <a:pt x="25170" y="5034"/>
                  </a:lnTo>
                  <a:lnTo>
                    <a:pt x="26848" y="6712"/>
                  </a:lnTo>
                  <a:lnTo>
                    <a:pt x="34120" y="6712"/>
                  </a:lnTo>
                  <a:lnTo>
                    <a:pt x="34120" y="8950"/>
                  </a:lnTo>
                  <a:lnTo>
                    <a:pt x="35798" y="8950"/>
                  </a:lnTo>
                  <a:lnTo>
                    <a:pt x="35798" y="10627"/>
                  </a:lnTo>
                  <a:lnTo>
                    <a:pt x="37476" y="10627"/>
                  </a:lnTo>
                  <a:lnTo>
                    <a:pt x="37476" y="12305"/>
                  </a:lnTo>
                  <a:lnTo>
                    <a:pt x="55375" y="12305"/>
                  </a:lnTo>
                  <a:lnTo>
                    <a:pt x="55375" y="10627"/>
                  </a:lnTo>
                  <a:lnTo>
                    <a:pt x="59291" y="10627"/>
                  </a:lnTo>
                  <a:lnTo>
                    <a:pt x="59291" y="12305"/>
                  </a:lnTo>
                  <a:lnTo>
                    <a:pt x="60968" y="12305"/>
                  </a:lnTo>
                  <a:lnTo>
                    <a:pt x="60968" y="13984"/>
                  </a:lnTo>
                  <a:lnTo>
                    <a:pt x="64324" y="13984"/>
                  </a:lnTo>
                  <a:lnTo>
                    <a:pt x="64324" y="12305"/>
                  </a:lnTo>
                  <a:lnTo>
                    <a:pt x="66002" y="12305"/>
                  </a:lnTo>
                  <a:lnTo>
                    <a:pt x="66002" y="13984"/>
                  </a:lnTo>
                  <a:lnTo>
                    <a:pt x="71596" y="13984"/>
                  </a:lnTo>
                  <a:lnTo>
                    <a:pt x="71596" y="17899"/>
                  </a:lnTo>
                  <a:lnTo>
                    <a:pt x="73274" y="17899"/>
                  </a:lnTo>
                  <a:lnTo>
                    <a:pt x="73274" y="19577"/>
                  </a:lnTo>
                  <a:lnTo>
                    <a:pt x="77189" y="19577"/>
                  </a:lnTo>
                  <a:lnTo>
                    <a:pt x="77189" y="21255"/>
                  </a:lnTo>
                  <a:lnTo>
                    <a:pt x="78868" y="21255"/>
                  </a:lnTo>
                  <a:lnTo>
                    <a:pt x="78868" y="22933"/>
                  </a:lnTo>
                  <a:lnTo>
                    <a:pt x="83901" y="22933"/>
                  </a:lnTo>
                  <a:lnTo>
                    <a:pt x="85579" y="24611"/>
                  </a:lnTo>
                  <a:lnTo>
                    <a:pt x="87817" y="24611"/>
                  </a:lnTo>
                  <a:lnTo>
                    <a:pt x="87817" y="26848"/>
                  </a:lnTo>
                  <a:lnTo>
                    <a:pt x="89495" y="26848"/>
                  </a:lnTo>
                  <a:lnTo>
                    <a:pt x="89495" y="28527"/>
                  </a:lnTo>
                  <a:lnTo>
                    <a:pt x="89495" y="28527"/>
                  </a:lnTo>
                  <a:lnTo>
                    <a:pt x="89495" y="31882"/>
                  </a:lnTo>
                  <a:lnTo>
                    <a:pt x="100122" y="31882"/>
                  </a:lnTo>
                  <a:lnTo>
                    <a:pt x="100122" y="30204"/>
                  </a:lnTo>
                  <a:lnTo>
                    <a:pt x="101800" y="31882"/>
                  </a:lnTo>
                  <a:lnTo>
                    <a:pt x="101800" y="28527"/>
                  </a:lnTo>
                  <a:lnTo>
                    <a:pt x="112428" y="28527"/>
                  </a:lnTo>
                  <a:lnTo>
                    <a:pt x="112428" y="30204"/>
                  </a:lnTo>
                  <a:lnTo>
                    <a:pt x="116343" y="30204"/>
                  </a:lnTo>
                  <a:lnTo>
                    <a:pt x="116343" y="28527"/>
                  </a:lnTo>
                  <a:lnTo>
                    <a:pt x="123055" y="28527"/>
                  </a:lnTo>
                  <a:lnTo>
                    <a:pt x="123055" y="30204"/>
                  </a:lnTo>
                  <a:lnTo>
                    <a:pt x="125293" y="30204"/>
                  </a:lnTo>
                  <a:lnTo>
                    <a:pt x="125293" y="31882"/>
                  </a:lnTo>
                  <a:lnTo>
                    <a:pt x="126971" y="31882"/>
                  </a:lnTo>
                  <a:lnTo>
                    <a:pt x="126971" y="35239"/>
                  </a:lnTo>
                  <a:lnTo>
                    <a:pt x="128649" y="33561"/>
                  </a:lnTo>
                  <a:lnTo>
                    <a:pt x="132005" y="33561"/>
                  </a:lnTo>
                  <a:lnTo>
                    <a:pt x="134242" y="35239"/>
                  </a:lnTo>
                  <a:lnTo>
                    <a:pt x="137598" y="35239"/>
                  </a:lnTo>
                  <a:lnTo>
                    <a:pt x="137598" y="42510"/>
                  </a:lnTo>
                  <a:lnTo>
                    <a:pt x="134242" y="42510"/>
                  </a:lnTo>
                  <a:lnTo>
                    <a:pt x="134242" y="46425"/>
                  </a:lnTo>
                  <a:lnTo>
                    <a:pt x="137598" y="46425"/>
                  </a:lnTo>
                  <a:lnTo>
                    <a:pt x="137598" y="48104"/>
                  </a:lnTo>
                  <a:lnTo>
                    <a:pt x="140954" y="48104"/>
                  </a:lnTo>
                  <a:lnTo>
                    <a:pt x="140954" y="49781"/>
                  </a:lnTo>
                  <a:lnTo>
                    <a:pt x="144870" y="49781"/>
                  </a:lnTo>
                  <a:lnTo>
                    <a:pt x="144870" y="51459"/>
                  </a:lnTo>
                  <a:lnTo>
                    <a:pt x="148226" y="51459"/>
                  </a:lnTo>
                  <a:lnTo>
                    <a:pt x="149904" y="53138"/>
                  </a:lnTo>
                  <a:lnTo>
                    <a:pt x="153819" y="53138"/>
                  </a:lnTo>
                  <a:lnTo>
                    <a:pt x="153819" y="57053"/>
                  </a:lnTo>
                  <a:lnTo>
                    <a:pt x="151582" y="57053"/>
                  </a:lnTo>
                  <a:lnTo>
                    <a:pt x="151582" y="58731"/>
                  </a:lnTo>
                  <a:lnTo>
                    <a:pt x="148226" y="58731"/>
                  </a:lnTo>
                  <a:lnTo>
                    <a:pt x="148226" y="63765"/>
                  </a:lnTo>
                  <a:lnTo>
                    <a:pt x="149904" y="63765"/>
                  </a:lnTo>
                  <a:lnTo>
                    <a:pt x="151582" y="66002"/>
                  </a:lnTo>
                  <a:lnTo>
                    <a:pt x="149904" y="66002"/>
                  </a:lnTo>
                  <a:lnTo>
                    <a:pt x="149904" y="67681"/>
                  </a:lnTo>
                  <a:lnTo>
                    <a:pt x="153819" y="67681"/>
                  </a:lnTo>
                  <a:lnTo>
                    <a:pt x="153819" y="69358"/>
                  </a:lnTo>
                  <a:lnTo>
                    <a:pt x="155497" y="69358"/>
                  </a:lnTo>
                  <a:lnTo>
                    <a:pt x="155497" y="71036"/>
                  </a:lnTo>
                  <a:lnTo>
                    <a:pt x="158853" y="71036"/>
                  </a:lnTo>
                  <a:lnTo>
                    <a:pt x="158853" y="72715"/>
                  </a:lnTo>
                  <a:lnTo>
                    <a:pt x="160531" y="72715"/>
                  </a:lnTo>
                  <a:lnTo>
                    <a:pt x="160531" y="76630"/>
                  </a:lnTo>
                  <a:lnTo>
                    <a:pt x="158853" y="76630"/>
                  </a:lnTo>
                  <a:lnTo>
                    <a:pt x="158853" y="79986"/>
                  </a:lnTo>
                  <a:lnTo>
                    <a:pt x="155497" y="79986"/>
                  </a:lnTo>
                  <a:lnTo>
                    <a:pt x="155497" y="81664"/>
                  </a:lnTo>
                  <a:lnTo>
                    <a:pt x="153819" y="81664"/>
                  </a:lnTo>
                  <a:lnTo>
                    <a:pt x="153819" y="79986"/>
                  </a:lnTo>
                  <a:lnTo>
                    <a:pt x="151582" y="79986"/>
                  </a:lnTo>
                  <a:lnTo>
                    <a:pt x="149904" y="78308"/>
                  </a:lnTo>
                  <a:lnTo>
                    <a:pt x="148226" y="78308"/>
                  </a:lnTo>
                  <a:lnTo>
                    <a:pt x="148226" y="76630"/>
                  </a:lnTo>
                  <a:lnTo>
                    <a:pt x="146548" y="76630"/>
                  </a:lnTo>
                  <a:lnTo>
                    <a:pt x="146548" y="78308"/>
                  </a:lnTo>
                  <a:lnTo>
                    <a:pt x="140954" y="78308"/>
                  </a:lnTo>
                  <a:lnTo>
                    <a:pt x="140954" y="76630"/>
                  </a:lnTo>
                  <a:lnTo>
                    <a:pt x="137598" y="76630"/>
                  </a:lnTo>
                  <a:lnTo>
                    <a:pt x="137598" y="74952"/>
                  </a:lnTo>
                  <a:lnTo>
                    <a:pt x="135920" y="74952"/>
                  </a:lnTo>
                  <a:lnTo>
                    <a:pt x="135920" y="71036"/>
                  </a:lnTo>
                  <a:lnTo>
                    <a:pt x="135920" y="72715"/>
                  </a:lnTo>
                  <a:lnTo>
                    <a:pt x="135920" y="71036"/>
                  </a:lnTo>
                  <a:lnTo>
                    <a:pt x="132005" y="71036"/>
                  </a:lnTo>
                  <a:lnTo>
                    <a:pt x="132005" y="69358"/>
                  </a:lnTo>
                  <a:lnTo>
                    <a:pt x="126971" y="69358"/>
                  </a:lnTo>
                  <a:lnTo>
                    <a:pt x="126971" y="67681"/>
                  </a:lnTo>
                  <a:lnTo>
                    <a:pt x="125293" y="67681"/>
                  </a:lnTo>
                  <a:lnTo>
                    <a:pt x="125293" y="71036"/>
                  </a:lnTo>
                  <a:lnTo>
                    <a:pt x="123055" y="71036"/>
                  </a:lnTo>
                  <a:lnTo>
                    <a:pt x="121377" y="72715"/>
                  </a:lnTo>
                  <a:lnTo>
                    <a:pt x="119699" y="72715"/>
                  </a:lnTo>
                  <a:lnTo>
                    <a:pt x="119699" y="74952"/>
                  </a:lnTo>
                  <a:lnTo>
                    <a:pt x="116343" y="74952"/>
                  </a:lnTo>
                  <a:lnTo>
                    <a:pt x="114106" y="72715"/>
                  </a:lnTo>
                  <a:lnTo>
                    <a:pt x="114106" y="76630"/>
                  </a:lnTo>
                  <a:lnTo>
                    <a:pt x="107394" y="76630"/>
                  </a:lnTo>
                  <a:lnTo>
                    <a:pt x="107394" y="78308"/>
                  </a:lnTo>
                  <a:lnTo>
                    <a:pt x="105716" y="76630"/>
                  </a:lnTo>
                  <a:lnTo>
                    <a:pt x="100122" y="76630"/>
                  </a:lnTo>
                  <a:lnTo>
                    <a:pt x="100122" y="78308"/>
                  </a:lnTo>
                  <a:lnTo>
                    <a:pt x="91173" y="78308"/>
                  </a:lnTo>
                  <a:lnTo>
                    <a:pt x="89495" y="79986"/>
                  </a:lnTo>
                  <a:lnTo>
                    <a:pt x="87817" y="79986"/>
                  </a:lnTo>
                  <a:lnTo>
                    <a:pt x="87817" y="78308"/>
                  </a:lnTo>
                  <a:lnTo>
                    <a:pt x="83901" y="78308"/>
                  </a:lnTo>
                  <a:lnTo>
                    <a:pt x="83901" y="79986"/>
                  </a:lnTo>
                  <a:lnTo>
                    <a:pt x="82223" y="79986"/>
                  </a:lnTo>
                  <a:lnTo>
                    <a:pt x="82223" y="78308"/>
                  </a:lnTo>
                  <a:lnTo>
                    <a:pt x="80545" y="76630"/>
                  </a:lnTo>
                  <a:lnTo>
                    <a:pt x="78868" y="76630"/>
                  </a:lnTo>
                  <a:lnTo>
                    <a:pt x="78868" y="78308"/>
                  </a:lnTo>
                  <a:lnTo>
                    <a:pt x="77189" y="78308"/>
                  </a:lnTo>
                  <a:lnTo>
                    <a:pt x="77189" y="76630"/>
                  </a:lnTo>
                  <a:lnTo>
                    <a:pt x="74952" y="76630"/>
                  </a:lnTo>
                  <a:lnTo>
                    <a:pt x="74952" y="74952"/>
                  </a:lnTo>
                  <a:lnTo>
                    <a:pt x="77189" y="74952"/>
                  </a:lnTo>
                  <a:lnTo>
                    <a:pt x="77189" y="72715"/>
                  </a:lnTo>
                  <a:lnTo>
                    <a:pt x="73274" y="72715"/>
                  </a:lnTo>
                  <a:lnTo>
                    <a:pt x="73274" y="71036"/>
                  </a:lnTo>
                  <a:lnTo>
                    <a:pt x="71596" y="71036"/>
                  </a:lnTo>
                  <a:lnTo>
                    <a:pt x="71596" y="69358"/>
                  </a:lnTo>
                  <a:lnTo>
                    <a:pt x="69918" y="69358"/>
                  </a:lnTo>
                  <a:lnTo>
                    <a:pt x="69918" y="67681"/>
                  </a:lnTo>
                  <a:lnTo>
                    <a:pt x="66002" y="67681"/>
                  </a:lnTo>
                  <a:lnTo>
                    <a:pt x="66002" y="66002"/>
                  </a:lnTo>
                  <a:moveTo>
                    <a:pt x="158853" y="72715"/>
                  </a:moveTo>
                  <a:lnTo>
                    <a:pt x="158853" y="71036"/>
                  </a:lnTo>
                  <a:lnTo>
                    <a:pt x="158853" y="7271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21A4D1-D3DD-1F84-C646-0911081A6293}"/>
                </a:ext>
              </a:extLst>
            </p:cNvPr>
            <p:cNvSpPr/>
            <p:nvPr/>
          </p:nvSpPr>
          <p:spPr>
            <a:xfrm>
              <a:off x="4742421" y="2696201"/>
              <a:ext cx="219262" cy="292536"/>
            </a:xfrm>
            <a:custGeom>
              <a:avLst/>
              <a:gdLst>
                <a:gd name="csX0" fmla="*/ 101241 w 219262"/>
                <a:gd name="csY0" fmla="*/ 292536 h 292536"/>
                <a:gd name="csX1" fmla="*/ 101241 w 219262"/>
                <a:gd name="csY1" fmla="*/ 290299 h 292536"/>
                <a:gd name="csX2" fmla="*/ 103478 w 219262"/>
                <a:gd name="csY2" fmla="*/ 290299 h 292536"/>
                <a:gd name="csX3" fmla="*/ 103478 w 219262"/>
                <a:gd name="csY3" fmla="*/ 288621 h 292536"/>
                <a:gd name="csX4" fmla="*/ 105156 w 219262"/>
                <a:gd name="csY4" fmla="*/ 288621 h 292536"/>
                <a:gd name="csX5" fmla="*/ 105156 w 219262"/>
                <a:gd name="csY5" fmla="*/ 286943 h 292536"/>
                <a:gd name="csX6" fmla="*/ 101241 w 219262"/>
                <a:gd name="csY6" fmla="*/ 286943 h 292536"/>
                <a:gd name="csX7" fmla="*/ 101241 w 219262"/>
                <a:gd name="csY7" fmla="*/ 285265 h 292536"/>
                <a:gd name="csX8" fmla="*/ 97885 w 219262"/>
                <a:gd name="csY8" fmla="*/ 285265 h 292536"/>
                <a:gd name="csX9" fmla="*/ 97885 w 219262"/>
                <a:gd name="csY9" fmla="*/ 281349 h 292536"/>
                <a:gd name="csX10" fmla="*/ 94529 w 219262"/>
                <a:gd name="csY10" fmla="*/ 281349 h 292536"/>
                <a:gd name="csX11" fmla="*/ 94529 w 219262"/>
                <a:gd name="csY11" fmla="*/ 279671 h 292536"/>
                <a:gd name="csX12" fmla="*/ 92851 w 219262"/>
                <a:gd name="csY12" fmla="*/ 279671 h 292536"/>
                <a:gd name="csX13" fmla="*/ 92851 w 219262"/>
                <a:gd name="csY13" fmla="*/ 281349 h 292536"/>
                <a:gd name="csX14" fmla="*/ 90614 w 219262"/>
                <a:gd name="csY14" fmla="*/ 281349 h 292536"/>
                <a:gd name="csX15" fmla="*/ 90614 w 219262"/>
                <a:gd name="csY15" fmla="*/ 283587 h 292536"/>
                <a:gd name="csX16" fmla="*/ 87257 w 219262"/>
                <a:gd name="csY16" fmla="*/ 281349 h 292536"/>
                <a:gd name="csX17" fmla="*/ 85579 w 219262"/>
                <a:gd name="csY17" fmla="*/ 281349 h 292536"/>
                <a:gd name="csX18" fmla="*/ 83901 w 219262"/>
                <a:gd name="csY18" fmla="*/ 279671 h 292536"/>
                <a:gd name="csX19" fmla="*/ 81664 w 219262"/>
                <a:gd name="csY19" fmla="*/ 279671 h 292536"/>
                <a:gd name="csX20" fmla="*/ 81664 w 219262"/>
                <a:gd name="csY20" fmla="*/ 277993 h 292536"/>
                <a:gd name="csX21" fmla="*/ 76630 w 219262"/>
                <a:gd name="csY21" fmla="*/ 277993 h 292536"/>
                <a:gd name="csX22" fmla="*/ 76630 w 219262"/>
                <a:gd name="csY22" fmla="*/ 276315 h 292536"/>
                <a:gd name="csX23" fmla="*/ 74952 w 219262"/>
                <a:gd name="csY23" fmla="*/ 276315 h 292536"/>
                <a:gd name="csX24" fmla="*/ 72715 w 219262"/>
                <a:gd name="csY24" fmla="*/ 277993 h 292536"/>
                <a:gd name="csX25" fmla="*/ 71037 w 219262"/>
                <a:gd name="csY25" fmla="*/ 277993 h 292536"/>
                <a:gd name="csX26" fmla="*/ 71037 w 219262"/>
                <a:gd name="csY26" fmla="*/ 276315 h 292536"/>
                <a:gd name="csX27" fmla="*/ 67680 w 219262"/>
                <a:gd name="csY27" fmla="*/ 276315 h 292536"/>
                <a:gd name="csX28" fmla="*/ 67680 w 219262"/>
                <a:gd name="csY28" fmla="*/ 274637 h 292536"/>
                <a:gd name="csX29" fmla="*/ 66002 w 219262"/>
                <a:gd name="csY29" fmla="*/ 274637 h 292536"/>
                <a:gd name="csX30" fmla="*/ 66002 w 219262"/>
                <a:gd name="csY30" fmla="*/ 272959 h 292536"/>
                <a:gd name="csX31" fmla="*/ 64324 w 219262"/>
                <a:gd name="csY31" fmla="*/ 272959 h 292536"/>
                <a:gd name="csX32" fmla="*/ 64324 w 219262"/>
                <a:gd name="csY32" fmla="*/ 274637 h 292536"/>
                <a:gd name="csX33" fmla="*/ 60409 w 219262"/>
                <a:gd name="csY33" fmla="*/ 274637 h 292536"/>
                <a:gd name="csX34" fmla="*/ 60409 w 219262"/>
                <a:gd name="csY34" fmla="*/ 279671 h 292536"/>
                <a:gd name="csX35" fmla="*/ 53138 w 219262"/>
                <a:gd name="csY35" fmla="*/ 279671 h 292536"/>
                <a:gd name="csX36" fmla="*/ 53138 w 219262"/>
                <a:gd name="csY36" fmla="*/ 281349 h 292536"/>
                <a:gd name="csX37" fmla="*/ 48103 w 219262"/>
                <a:gd name="csY37" fmla="*/ 281349 h 292536"/>
                <a:gd name="csX38" fmla="*/ 48103 w 219262"/>
                <a:gd name="csY38" fmla="*/ 279671 h 292536"/>
                <a:gd name="csX39" fmla="*/ 46425 w 219262"/>
                <a:gd name="csY39" fmla="*/ 281349 h 292536"/>
                <a:gd name="csX40" fmla="*/ 42510 w 219262"/>
                <a:gd name="csY40" fmla="*/ 281349 h 292536"/>
                <a:gd name="csX41" fmla="*/ 42510 w 219262"/>
                <a:gd name="csY41" fmla="*/ 279671 h 292536"/>
                <a:gd name="csX42" fmla="*/ 40832 w 219262"/>
                <a:gd name="csY42" fmla="*/ 281349 h 292536"/>
                <a:gd name="csX43" fmla="*/ 39154 w 219262"/>
                <a:gd name="csY43" fmla="*/ 279671 h 292536"/>
                <a:gd name="csX44" fmla="*/ 39154 w 219262"/>
                <a:gd name="csY44" fmla="*/ 276315 h 292536"/>
                <a:gd name="csX45" fmla="*/ 40832 w 219262"/>
                <a:gd name="csY45" fmla="*/ 276315 h 292536"/>
                <a:gd name="csX46" fmla="*/ 40832 w 219262"/>
                <a:gd name="csY46" fmla="*/ 274637 h 292536"/>
                <a:gd name="csX47" fmla="*/ 39154 w 219262"/>
                <a:gd name="csY47" fmla="*/ 274637 h 292536"/>
                <a:gd name="csX48" fmla="*/ 39154 w 219262"/>
                <a:gd name="csY48" fmla="*/ 272959 h 292536"/>
                <a:gd name="csX49" fmla="*/ 40832 w 219262"/>
                <a:gd name="csY49" fmla="*/ 272959 h 292536"/>
                <a:gd name="csX50" fmla="*/ 40832 w 219262"/>
                <a:gd name="csY50" fmla="*/ 258416 h 292536"/>
                <a:gd name="csX51" fmla="*/ 42510 w 219262"/>
                <a:gd name="csY51" fmla="*/ 258416 h 292536"/>
                <a:gd name="csX52" fmla="*/ 42510 w 219262"/>
                <a:gd name="csY52" fmla="*/ 255060 h 292536"/>
                <a:gd name="csX53" fmla="*/ 44188 w 219262"/>
                <a:gd name="csY53" fmla="*/ 255060 h 292536"/>
                <a:gd name="csX54" fmla="*/ 44188 w 219262"/>
                <a:gd name="csY54" fmla="*/ 249467 h 292536"/>
                <a:gd name="csX55" fmla="*/ 46425 w 219262"/>
                <a:gd name="csY55" fmla="*/ 249467 h 292536"/>
                <a:gd name="csX56" fmla="*/ 46425 w 219262"/>
                <a:gd name="csY56" fmla="*/ 242195 h 292536"/>
                <a:gd name="csX57" fmla="*/ 48103 w 219262"/>
                <a:gd name="csY57" fmla="*/ 242195 h 292536"/>
                <a:gd name="csX58" fmla="*/ 48103 w 219262"/>
                <a:gd name="csY58" fmla="*/ 240517 h 292536"/>
                <a:gd name="csX59" fmla="*/ 49781 w 219262"/>
                <a:gd name="csY59" fmla="*/ 240517 h 292536"/>
                <a:gd name="csX60" fmla="*/ 49781 w 219262"/>
                <a:gd name="csY60" fmla="*/ 238839 h 292536"/>
                <a:gd name="csX61" fmla="*/ 51460 w 219262"/>
                <a:gd name="csY61" fmla="*/ 238839 h 292536"/>
                <a:gd name="csX62" fmla="*/ 51460 w 219262"/>
                <a:gd name="csY62" fmla="*/ 237161 h 292536"/>
                <a:gd name="csX63" fmla="*/ 53138 w 219262"/>
                <a:gd name="csY63" fmla="*/ 237161 h 292536"/>
                <a:gd name="csX64" fmla="*/ 53138 w 219262"/>
                <a:gd name="csY64" fmla="*/ 233246 h 292536"/>
                <a:gd name="csX65" fmla="*/ 55375 w 219262"/>
                <a:gd name="csY65" fmla="*/ 233246 h 292536"/>
                <a:gd name="csX66" fmla="*/ 55375 w 219262"/>
                <a:gd name="csY66" fmla="*/ 231568 h 292536"/>
                <a:gd name="csX67" fmla="*/ 53138 w 219262"/>
                <a:gd name="csY67" fmla="*/ 231568 h 292536"/>
                <a:gd name="csX68" fmla="*/ 53138 w 219262"/>
                <a:gd name="csY68" fmla="*/ 229890 h 292536"/>
                <a:gd name="csX69" fmla="*/ 51460 w 219262"/>
                <a:gd name="csY69" fmla="*/ 229890 h 292536"/>
                <a:gd name="csX70" fmla="*/ 51460 w 219262"/>
                <a:gd name="csY70" fmla="*/ 228212 h 292536"/>
                <a:gd name="csX71" fmla="*/ 42510 w 219262"/>
                <a:gd name="csY71" fmla="*/ 228212 h 292536"/>
                <a:gd name="csX72" fmla="*/ 40832 w 219262"/>
                <a:gd name="csY72" fmla="*/ 226534 h 292536"/>
                <a:gd name="csX73" fmla="*/ 39154 w 219262"/>
                <a:gd name="csY73" fmla="*/ 226534 h 292536"/>
                <a:gd name="csX74" fmla="*/ 39154 w 219262"/>
                <a:gd name="csY74" fmla="*/ 222618 h 292536"/>
                <a:gd name="csX75" fmla="*/ 35798 w 219262"/>
                <a:gd name="csY75" fmla="*/ 222618 h 292536"/>
                <a:gd name="csX76" fmla="*/ 35798 w 219262"/>
                <a:gd name="csY76" fmla="*/ 224296 h 292536"/>
                <a:gd name="csX77" fmla="*/ 33561 w 219262"/>
                <a:gd name="csY77" fmla="*/ 224296 h 292536"/>
                <a:gd name="csX78" fmla="*/ 33561 w 219262"/>
                <a:gd name="csY78" fmla="*/ 226534 h 292536"/>
                <a:gd name="csX79" fmla="*/ 31883 w 219262"/>
                <a:gd name="csY79" fmla="*/ 226534 h 292536"/>
                <a:gd name="csX80" fmla="*/ 30204 w 219262"/>
                <a:gd name="csY80" fmla="*/ 224296 h 292536"/>
                <a:gd name="csX81" fmla="*/ 28526 w 219262"/>
                <a:gd name="csY81" fmla="*/ 224296 h 292536"/>
                <a:gd name="csX82" fmla="*/ 28526 w 219262"/>
                <a:gd name="csY82" fmla="*/ 222618 h 292536"/>
                <a:gd name="csX83" fmla="*/ 19577 w 219262"/>
                <a:gd name="csY83" fmla="*/ 222618 h 292536"/>
                <a:gd name="csX84" fmla="*/ 19577 w 219262"/>
                <a:gd name="csY84" fmla="*/ 219262 h 292536"/>
                <a:gd name="csX85" fmla="*/ 17899 w 219262"/>
                <a:gd name="csY85" fmla="*/ 219262 h 292536"/>
                <a:gd name="csX86" fmla="*/ 15662 w 219262"/>
                <a:gd name="csY86" fmla="*/ 217584 h 292536"/>
                <a:gd name="csX87" fmla="*/ 17899 w 219262"/>
                <a:gd name="csY87" fmla="*/ 217584 h 292536"/>
                <a:gd name="csX88" fmla="*/ 17899 w 219262"/>
                <a:gd name="csY88" fmla="*/ 215906 h 292536"/>
                <a:gd name="csX89" fmla="*/ 15662 w 219262"/>
                <a:gd name="csY89" fmla="*/ 215906 h 292536"/>
                <a:gd name="csX90" fmla="*/ 15662 w 219262"/>
                <a:gd name="csY90" fmla="*/ 213669 h 292536"/>
                <a:gd name="csX91" fmla="*/ 12306 w 219262"/>
                <a:gd name="csY91" fmla="*/ 213669 h 292536"/>
                <a:gd name="csX92" fmla="*/ 12306 w 219262"/>
                <a:gd name="csY92" fmla="*/ 204719 h 292536"/>
                <a:gd name="csX93" fmla="*/ 13984 w 219262"/>
                <a:gd name="csY93" fmla="*/ 204719 h 292536"/>
                <a:gd name="csX94" fmla="*/ 15662 w 219262"/>
                <a:gd name="csY94" fmla="*/ 203041 h 292536"/>
                <a:gd name="csX95" fmla="*/ 15662 w 219262"/>
                <a:gd name="csY95" fmla="*/ 201363 h 292536"/>
                <a:gd name="csX96" fmla="*/ 12306 w 219262"/>
                <a:gd name="csY96" fmla="*/ 201363 h 292536"/>
                <a:gd name="csX97" fmla="*/ 12306 w 219262"/>
                <a:gd name="csY97" fmla="*/ 198007 h 292536"/>
                <a:gd name="csX98" fmla="*/ 8949 w 219262"/>
                <a:gd name="csY98" fmla="*/ 198007 h 292536"/>
                <a:gd name="csX99" fmla="*/ 8949 w 219262"/>
                <a:gd name="csY99" fmla="*/ 195770 h 292536"/>
                <a:gd name="csX100" fmla="*/ 7271 w 219262"/>
                <a:gd name="csY100" fmla="*/ 195770 h 292536"/>
                <a:gd name="csX101" fmla="*/ 7271 w 219262"/>
                <a:gd name="csY101" fmla="*/ 192414 h 292536"/>
                <a:gd name="csX102" fmla="*/ 5034 w 219262"/>
                <a:gd name="csY102" fmla="*/ 192414 h 292536"/>
                <a:gd name="csX103" fmla="*/ 5034 w 219262"/>
                <a:gd name="csY103" fmla="*/ 189058 h 292536"/>
                <a:gd name="csX104" fmla="*/ 7271 w 219262"/>
                <a:gd name="csY104" fmla="*/ 189058 h 292536"/>
                <a:gd name="csX105" fmla="*/ 7271 w 219262"/>
                <a:gd name="csY105" fmla="*/ 183464 h 292536"/>
                <a:gd name="csX106" fmla="*/ 10627 w 219262"/>
                <a:gd name="csY106" fmla="*/ 183464 h 292536"/>
                <a:gd name="csX107" fmla="*/ 10627 w 219262"/>
                <a:gd name="csY107" fmla="*/ 181786 h 292536"/>
                <a:gd name="csX108" fmla="*/ 12306 w 219262"/>
                <a:gd name="csY108" fmla="*/ 181786 h 292536"/>
                <a:gd name="csX109" fmla="*/ 12306 w 219262"/>
                <a:gd name="csY109" fmla="*/ 180108 h 292536"/>
                <a:gd name="csX110" fmla="*/ 10627 w 219262"/>
                <a:gd name="csY110" fmla="*/ 180108 h 292536"/>
                <a:gd name="csX111" fmla="*/ 10627 w 219262"/>
                <a:gd name="csY111" fmla="*/ 178430 h 292536"/>
                <a:gd name="csX112" fmla="*/ 12306 w 219262"/>
                <a:gd name="csY112" fmla="*/ 178430 h 292536"/>
                <a:gd name="csX113" fmla="*/ 12306 w 219262"/>
                <a:gd name="csY113" fmla="*/ 176193 h 292536"/>
                <a:gd name="csX114" fmla="*/ 10627 w 219262"/>
                <a:gd name="csY114" fmla="*/ 176193 h 292536"/>
                <a:gd name="csX115" fmla="*/ 10627 w 219262"/>
                <a:gd name="csY115" fmla="*/ 174515 h 292536"/>
                <a:gd name="csX116" fmla="*/ 7271 w 219262"/>
                <a:gd name="csY116" fmla="*/ 174515 h 292536"/>
                <a:gd name="csX117" fmla="*/ 7271 w 219262"/>
                <a:gd name="csY117" fmla="*/ 171159 h 292536"/>
                <a:gd name="csX118" fmla="*/ 8949 w 219262"/>
                <a:gd name="csY118" fmla="*/ 171159 h 292536"/>
                <a:gd name="csX119" fmla="*/ 8949 w 219262"/>
                <a:gd name="csY119" fmla="*/ 169481 h 292536"/>
                <a:gd name="csX120" fmla="*/ 7271 w 219262"/>
                <a:gd name="csY120" fmla="*/ 169481 h 292536"/>
                <a:gd name="csX121" fmla="*/ 7271 w 219262"/>
                <a:gd name="csY121" fmla="*/ 167243 h 292536"/>
                <a:gd name="csX122" fmla="*/ 5034 w 219262"/>
                <a:gd name="csY122" fmla="*/ 167243 h 292536"/>
                <a:gd name="csX123" fmla="*/ 5034 w 219262"/>
                <a:gd name="csY123" fmla="*/ 165565 h 292536"/>
                <a:gd name="csX124" fmla="*/ 3356 w 219262"/>
                <a:gd name="csY124" fmla="*/ 165565 h 292536"/>
                <a:gd name="csX125" fmla="*/ 3356 w 219262"/>
                <a:gd name="csY125" fmla="*/ 162209 h 292536"/>
                <a:gd name="csX126" fmla="*/ 5034 w 219262"/>
                <a:gd name="csY126" fmla="*/ 162209 h 292536"/>
                <a:gd name="csX127" fmla="*/ 5034 w 219262"/>
                <a:gd name="csY127" fmla="*/ 158853 h 292536"/>
                <a:gd name="csX128" fmla="*/ 3356 w 219262"/>
                <a:gd name="csY128" fmla="*/ 158853 h 292536"/>
                <a:gd name="csX129" fmla="*/ 3356 w 219262"/>
                <a:gd name="csY129" fmla="*/ 156616 h 292536"/>
                <a:gd name="csX130" fmla="*/ 0 w 219262"/>
                <a:gd name="csY130" fmla="*/ 156616 h 292536"/>
                <a:gd name="csX131" fmla="*/ 0 w 219262"/>
                <a:gd name="csY131" fmla="*/ 153260 h 292536"/>
                <a:gd name="csX132" fmla="*/ 1678 w 219262"/>
                <a:gd name="csY132" fmla="*/ 153260 h 292536"/>
                <a:gd name="csX133" fmla="*/ 1678 w 219262"/>
                <a:gd name="csY133" fmla="*/ 154938 h 292536"/>
                <a:gd name="csX134" fmla="*/ 3356 w 219262"/>
                <a:gd name="csY134" fmla="*/ 154938 h 292536"/>
                <a:gd name="csX135" fmla="*/ 3356 w 219262"/>
                <a:gd name="csY135" fmla="*/ 151582 h 292536"/>
                <a:gd name="csX136" fmla="*/ 5034 w 219262"/>
                <a:gd name="csY136" fmla="*/ 151582 h 292536"/>
                <a:gd name="csX137" fmla="*/ 5034 w 219262"/>
                <a:gd name="csY137" fmla="*/ 149904 h 292536"/>
                <a:gd name="csX138" fmla="*/ 5034 w 219262"/>
                <a:gd name="csY138" fmla="*/ 149904 h 292536"/>
                <a:gd name="csX139" fmla="*/ 5034 w 219262"/>
                <a:gd name="csY139" fmla="*/ 144310 h 292536"/>
                <a:gd name="csX140" fmla="*/ 7271 w 219262"/>
                <a:gd name="csY140" fmla="*/ 144310 h 292536"/>
                <a:gd name="csX141" fmla="*/ 7271 w 219262"/>
                <a:gd name="csY141" fmla="*/ 142632 h 292536"/>
                <a:gd name="csX142" fmla="*/ 8949 w 219262"/>
                <a:gd name="csY142" fmla="*/ 142632 h 292536"/>
                <a:gd name="csX143" fmla="*/ 7271 w 219262"/>
                <a:gd name="csY143" fmla="*/ 140954 h 292536"/>
                <a:gd name="csX144" fmla="*/ 7271 w 219262"/>
                <a:gd name="csY144" fmla="*/ 133683 h 292536"/>
                <a:gd name="csX145" fmla="*/ 5034 w 219262"/>
                <a:gd name="csY145" fmla="*/ 133683 h 292536"/>
                <a:gd name="csX146" fmla="*/ 5034 w 219262"/>
                <a:gd name="csY146" fmla="*/ 130327 h 292536"/>
                <a:gd name="csX147" fmla="*/ 3356 w 219262"/>
                <a:gd name="csY147" fmla="*/ 130327 h 292536"/>
                <a:gd name="csX148" fmla="*/ 3356 w 219262"/>
                <a:gd name="csY148" fmla="*/ 124733 h 292536"/>
                <a:gd name="csX149" fmla="*/ 3356 w 219262"/>
                <a:gd name="csY149" fmla="*/ 124733 h 292536"/>
                <a:gd name="csX150" fmla="*/ 3356 w 219262"/>
                <a:gd name="csY150" fmla="*/ 123055 h 292536"/>
                <a:gd name="csX151" fmla="*/ 7271 w 219262"/>
                <a:gd name="csY151" fmla="*/ 123055 h 292536"/>
                <a:gd name="csX152" fmla="*/ 7271 w 219262"/>
                <a:gd name="csY152" fmla="*/ 121377 h 292536"/>
                <a:gd name="csX153" fmla="*/ 8949 w 219262"/>
                <a:gd name="csY153" fmla="*/ 123055 h 292536"/>
                <a:gd name="csX154" fmla="*/ 15662 w 219262"/>
                <a:gd name="csY154" fmla="*/ 123055 h 292536"/>
                <a:gd name="csX155" fmla="*/ 15662 w 219262"/>
                <a:gd name="csY155" fmla="*/ 121377 h 292536"/>
                <a:gd name="csX156" fmla="*/ 21255 w 219262"/>
                <a:gd name="csY156" fmla="*/ 121377 h 292536"/>
                <a:gd name="csX157" fmla="*/ 21255 w 219262"/>
                <a:gd name="csY157" fmla="*/ 119140 h 292536"/>
                <a:gd name="csX158" fmla="*/ 22933 w 219262"/>
                <a:gd name="csY158" fmla="*/ 119140 h 292536"/>
                <a:gd name="csX159" fmla="*/ 22933 w 219262"/>
                <a:gd name="csY159" fmla="*/ 117462 h 292536"/>
                <a:gd name="csX160" fmla="*/ 21255 w 219262"/>
                <a:gd name="csY160" fmla="*/ 115784 h 292536"/>
                <a:gd name="csX161" fmla="*/ 19577 w 219262"/>
                <a:gd name="csY161" fmla="*/ 115784 h 292536"/>
                <a:gd name="csX162" fmla="*/ 19577 w 219262"/>
                <a:gd name="csY162" fmla="*/ 114106 h 292536"/>
                <a:gd name="csX163" fmla="*/ 21255 w 219262"/>
                <a:gd name="csY163" fmla="*/ 114106 h 292536"/>
                <a:gd name="csX164" fmla="*/ 21255 w 219262"/>
                <a:gd name="csY164" fmla="*/ 112428 h 292536"/>
                <a:gd name="csX165" fmla="*/ 22933 w 219262"/>
                <a:gd name="csY165" fmla="*/ 112428 h 292536"/>
                <a:gd name="csX166" fmla="*/ 24611 w 219262"/>
                <a:gd name="csY166" fmla="*/ 110191 h 292536"/>
                <a:gd name="csX167" fmla="*/ 26848 w 219262"/>
                <a:gd name="csY167" fmla="*/ 108512 h 292536"/>
                <a:gd name="csX168" fmla="*/ 28526 w 219262"/>
                <a:gd name="csY168" fmla="*/ 108512 h 292536"/>
                <a:gd name="csX169" fmla="*/ 28526 w 219262"/>
                <a:gd name="csY169" fmla="*/ 101800 h 292536"/>
                <a:gd name="csX170" fmla="*/ 26848 w 219262"/>
                <a:gd name="csY170" fmla="*/ 101800 h 292536"/>
                <a:gd name="csX171" fmla="*/ 26848 w 219262"/>
                <a:gd name="csY171" fmla="*/ 99563 h 292536"/>
                <a:gd name="csX172" fmla="*/ 21255 w 219262"/>
                <a:gd name="csY172" fmla="*/ 99563 h 292536"/>
                <a:gd name="csX173" fmla="*/ 21255 w 219262"/>
                <a:gd name="csY173" fmla="*/ 97885 h 292536"/>
                <a:gd name="csX174" fmla="*/ 19577 w 219262"/>
                <a:gd name="csY174" fmla="*/ 97885 h 292536"/>
                <a:gd name="csX175" fmla="*/ 19577 w 219262"/>
                <a:gd name="csY175" fmla="*/ 96207 h 292536"/>
                <a:gd name="csX176" fmla="*/ 21255 w 219262"/>
                <a:gd name="csY176" fmla="*/ 96207 h 292536"/>
                <a:gd name="csX177" fmla="*/ 21255 w 219262"/>
                <a:gd name="csY177" fmla="*/ 92851 h 292536"/>
                <a:gd name="csX178" fmla="*/ 28526 w 219262"/>
                <a:gd name="csY178" fmla="*/ 92851 h 292536"/>
                <a:gd name="csX179" fmla="*/ 28526 w 219262"/>
                <a:gd name="csY179" fmla="*/ 83901 h 292536"/>
                <a:gd name="csX180" fmla="*/ 30204 w 219262"/>
                <a:gd name="csY180" fmla="*/ 83901 h 292536"/>
                <a:gd name="csX181" fmla="*/ 30204 w 219262"/>
                <a:gd name="csY181" fmla="*/ 79986 h 292536"/>
                <a:gd name="csX182" fmla="*/ 31883 w 219262"/>
                <a:gd name="csY182" fmla="*/ 78308 h 292536"/>
                <a:gd name="csX183" fmla="*/ 31883 w 219262"/>
                <a:gd name="csY183" fmla="*/ 73274 h 292536"/>
                <a:gd name="csX184" fmla="*/ 30204 w 219262"/>
                <a:gd name="csY184" fmla="*/ 73274 h 292536"/>
                <a:gd name="csX185" fmla="*/ 30204 w 219262"/>
                <a:gd name="csY185" fmla="*/ 71037 h 292536"/>
                <a:gd name="csX186" fmla="*/ 31883 w 219262"/>
                <a:gd name="csY186" fmla="*/ 71037 h 292536"/>
                <a:gd name="csX187" fmla="*/ 31883 w 219262"/>
                <a:gd name="csY187" fmla="*/ 67681 h 292536"/>
                <a:gd name="csX188" fmla="*/ 33561 w 219262"/>
                <a:gd name="csY188" fmla="*/ 67681 h 292536"/>
                <a:gd name="csX189" fmla="*/ 33561 w 219262"/>
                <a:gd name="csY189" fmla="*/ 66002 h 292536"/>
                <a:gd name="csX190" fmla="*/ 28526 w 219262"/>
                <a:gd name="csY190" fmla="*/ 64324 h 292536"/>
                <a:gd name="csX191" fmla="*/ 26848 w 219262"/>
                <a:gd name="csY191" fmla="*/ 64324 h 292536"/>
                <a:gd name="csX192" fmla="*/ 26848 w 219262"/>
                <a:gd name="csY192" fmla="*/ 60409 h 292536"/>
                <a:gd name="csX193" fmla="*/ 28526 w 219262"/>
                <a:gd name="csY193" fmla="*/ 60409 h 292536"/>
                <a:gd name="csX194" fmla="*/ 28526 w 219262"/>
                <a:gd name="csY194" fmla="*/ 57053 h 292536"/>
                <a:gd name="csX195" fmla="*/ 30204 w 219262"/>
                <a:gd name="csY195" fmla="*/ 57053 h 292536"/>
                <a:gd name="csX196" fmla="*/ 30204 w 219262"/>
                <a:gd name="csY196" fmla="*/ 55375 h 292536"/>
                <a:gd name="csX197" fmla="*/ 30204 w 219262"/>
                <a:gd name="csY197" fmla="*/ 55375 h 292536"/>
                <a:gd name="csX198" fmla="*/ 30204 w 219262"/>
                <a:gd name="csY198" fmla="*/ 53138 h 292536"/>
                <a:gd name="csX199" fmla="*/ 31883 w 219262"/>
                <a:gd name="csY199" fmla="*/ 51460 h 292536"/>
                <a:gd name="csX200" fmla="*/ 33561 w 219262"/>
                <a:gd name="csY200" fmla="*/ 51460 h 292536"/>
                <a:gd name="csX201" fmla="*/ 33561 w 219262"/>
                <a:gd name="csY201" fmla="*/ 49781 h 292536"/>
                <a:gd name="csX202" fmla="*/ 39154 w 219262"/>
                <a:gd name="csY202" fmla="*/ 49781 h 292536"/>
                <a:gd name="csX203" fmla="*/ 39154 w 219262"/>
                <a:gd name="csY203" fmla="*/ 51460 h 292536"/>
                <a:gd name="csX204" fmla="*/ 40832 w 219262"/>
                <a:gd name="csY204" fmla="*/ 51460 h 292536"/>
                <a:gd name="csX205" fmla="*/ 40832 w 219262"/>
                <a:gd name="csY205" fmla="*/ 49781 h 292536"/>
                <a:gd name="csX206" fmla="*/ 51460 w 219262"/>
                <a:gd name="csY206" fmla="*/ 49781 h 292536"/>
                <a:gd name="csX207" fmla="*/ 51460 w 219262"/>
                <a:gd name="csY207" fmla="*/ 53138 h 292536"/>
                <a:gd name="csX208" fmla="*/ 53138 w 219262"/>
                <a:gd name="csY208" fmla="*/ 53138 h 292536"/>
                <a:gd name="csX209" fmla="*/ 53138 w 219262"/>
                <a:gd name="csY209" fmla="*/ 55375 h 292536"/>
                <a:gd name="csX210" fmla="*/ 55375 w 219262"/>
                <a:gd name="csY210" fmla="*/ 55375 h 292536"/>
                <a:gd name="csX211" fmla="*/ 55375 w 219262"/>
                <a:gd name="csY211" fmla="*/ 58731 h 292536"/>
                <a:gd name="csX212" fmla="*/ 51460 w 219262"/>
                <a:gd name="csY212" fmla="*/ 58731 h 292536"/>
                <a:gd name="csX213" fmla="*/ 53138 w 219262"/>
                <a:gd name="csY213" fmla="*/ 60409 h 292536"/>
                <a:gd name="csX214" fmla="*/ 55375 w 219262"/>
                <a:gd name="csY214" fmla="*/ 60409 h 292536"/>
                <a:gd name="csX215" fmla="*/ 55375 w 219262"/>
                <a:gd name="csY215" fmla="*/ 62087 h 292536"/>
                <a:gd name="csX216" fmla="*/ 57053 w 219262"/>
                <a:gd name="csY216" fmla="*/ 62087 h 292536"/>
                <a:gd name="csX217" fmla="*/ 58731 w 219262"/>
                <a:gd name="csY217" fmla="*/ 60409 h 292536"/>
                <a:gd name="csX218" fmla="*/ 58731 w 219262"/>
                <a:gd name="csY218" fmla="*/ 57053 h 292536"/>
                <a:gd name="csX219" fmla="*/ 57053 w 219262"/>
                <a:gd name="csY219" fmla="*/ 57053 h 292536"/>
                <a:gd name="csX220" fmla="*/ 57053 w 219262"/>
                <a:gd name="csY220" fmla="*/ 53138 h 292536"/>
                <a:gd name="csX221" fmla="*/ 58731 w 219262"/>
                <a:gd name="csY221" fmla="*/ 53138 h 292536"/>
                <a:gd name="csX222" fmla="*/ 58731 w 219262"/>
                <a:gd name="csY222" fmla="*/ 55375 h 292536"/>
                <a:gd name="csX223" fmla="*/ 64324 w 219262"/>
                <a:gd name="csY223" fmla="*/ 55375 h 292536"/>
                <a:gd name="csX224" fmla="*/ 62087 w 219262"/>
                <a:gd name="csY224" fmla="*/ 53138 h 292536"/>
                <a:gd name="csX225" fmla="*/ 62087 w 219262"/>
                <a:gd name="csY225" fmla="*/ 53138 h 292536"/>
                <a:gd name="csX226" fmla="*/ 62087 w 219262"/>
                <a:gd name="csY226" fmla="*/ 48104 h 292536"/>
                <a:gd name="csX227" fmla="*/ 64324 w 219262"/>
                <a:gd name="csY227" fmla="*/ 48104 h 292536"/>
                <a:gd name="csX228" fmla="*/ 64324 w 219262"/>
                <a:gd name="csY228" fmla="*/ 44747 h 292536"/>
                <a:gd name="csX229" fmla="*/ 66002 w 219262"/>
                <a:gd name="csY229" fmla="*/ 42510 h 292536"/>
                <a:gd name="csX230" fmla="*/ 67680 w 219262"/>
                <a:gd name="csY230" fmla="*/ 42510 h 292536"/>
                <a:gd name="csX231" fmla="*/ 67680 w 219262"/>
                <a:gd name="csY231" fmla="*/ 44747 h 292536"/>
                <a:gd name="csX232" fmla="*/ 76630 w 219262"/>
                <a:gd name="csY232" fmla="*/ 44747 h 292536"/>
                <a:gd name="csX233" fmla="*/ 76630 w 219262"/>
                <a:gd name="csY233" fmla="*/ 42510 h 292536"/>
                <a:gd name="csX234" fmla="*/ 72715 w 219262"/>
                <a:gd name="csY234" fmla="*/ 42510 h 292536"/>
                <a:gd name="csX235" fmla="*/ 72715 w 219262"/>
                <a:gd name="csY235" fmla="*/ 40832 h 292536"/>
                <a:gd name="csX236" fmla="*/ 71037 w 219262"/>
                <a:gd name="csY236" fmla="*/ 40832 h 292536"/>
                <a:gd name="csX237" fmla="*/ 71037 w 219262"/>
                <a:gd name="csY237" fmla="*/ 35798 h 292536"/>
                <a:gd name="csX238" fmla="*/ 72715 w 219262"/>
                <a:gd name="csY238" fmla="*/ 35798 h 292536"/>
                <a:gd name="csX239" fmla="*/ 72715 w 219262"/>
                <a:gd name="csY239" fmla="*/ 31883 h 292536"/>
                <a:gd name="csX240" fmla="*/ 71037 w 219262"/>
                <a:gd name="csY240" fmla="*/ 31883 h 292536"/>
                <a:gd name="csX241" fmla="*/ 69358 w 219262"/>
                <a:gd name="csY241" fmla="*/ 30204 h 292536"/>
                <a:gd name="csX242" fmla="*/ 71037 w 219262"/>
                <a:gd name="csY242" fmla="*/ 30204 h 292536"/>
                <a:gd name="csX243" fmla="*/ 71037 w 219262"/>
                <a:gd name="csY243" fmla="*/ 26848 h 292536"/>
                <a:gd name="csX244" fmla="*/ 64324 w 219262"/>
                <a:gd name="csY244" fmla="*/ 26848 h 292536"/>
                <a:gd name="csX245" fmla="*/ 64324 w 219262"/>
                <a:gd name="csY245" fmla="*/ 22933 h 292536"/>
                <a:gd name="csX246" fmla="*/ 67680 w 219262"/>
                <a:gd name="csY246" fmla="*/ 22933 h 292536"/>
                <a:gd name="csX247" fmla="*/ 67680 w 219262"/>
                <a:gd name="csY247" fmla="*/ 21255 h 292536"/>
                <a:gd name="csX248" fmla="*/ 71037 w 219262"/>
                <a:gd name="csY248" fmla="*/ 21255 h 292536"/>
                <a:gd name="csX249" fmla="*/ 71037 w 219262"/>
                <a:gd name="csY249" fmla="*/ 19577 h 292536"/>
                <a:gd name="csX250" fmla="*/ 69358 w 219262"/>
                <a:gd name="csY250" fmla="*/ 19577 h 292536"/>
                <a:gd name="csX251" fmla="*/ 69358 w 219262"/>
                <a:gd name="csY251" fmla="*/ 17899 h 292536"/>
                <a:gd name="csX252" fmla="*/ 71037 w 219262"/>
                <a:gd name="csY252" fmla="*/ 17899 h 292536"/>
                <a:gd name="csX253" fmla="*/ 71037 w 219262"/>
                <a:gd name="csY253" fmla="*/ 12306 h 292536"/>
                <a:gd name="csX254" fmla="*/ 69358 w 219262"/>
                <a:gd name="csY254" fmla="*/ 12306 h 292536"/>
                <a:gd name="csX255" fmla="*/ 69358 w 219262"/>
                <a:gd name="csY255" fmla="*/ 8950 h 292536"/>
                <a:gd name="csX256" fmla="*/ 67680 w 219262"/>
                <a:gd name="csY256" fmla="*/ 8950 h 292536"/>
                <a:gd name="csX257" fmla="*/ 67680 w 219262"/>
                <a:gd name="csY257" fmla="*/ 7271 h 292536"/>
                <a:gd name="csX258" fmla="*/ 66002 w 219262"/>
                <a:gd name="csY258" fmla="*/ 5034 h 292536"/>
                <a:gd name="csX259" fmla="*/ 66002 w 219262"/>
                <a:gd name="csY259" fmla="*/ 1678 h 292536"/>
                <a:gd name="csX260" fmla="*/ 66002 w 219262"/>
                <a:gd name="csY260" fmla="*/ 1678 h 292536"/>
                <a:gd name="csX261" fmla="*/ 66002 w 219262"/>
                <a:gd name="csY261" fmla="*/ 0 h 292536"/>
                <a:gd name="csX262" fmla="*/ 67680 w 219262"/>
                <a:gd name="csY262" fmla="*/ 1678 h 292536"/>
                <a:gd name="csX263" fmla="*/ 78308 w 219262"/>
                <a:gd name="csY263" fmla="*/ 1678 h 292536"/>
                <a:gd name="csX264" fmla="*/ 79986 w 219262"/>
                <a:gd name="csY264" fmla="*/ 3356 h 292536"/>
                <a:gd name="csX265" fmla="*/ 79986 w 219262"/>
                <a:gd name="csY265" fmla="*/ 5034 h 292536"/>
                <a:gd name="csX266" fmla="*/ 94529 w 219262"/>
                <a:gd name="csY266" fmla="*/ 5034 h 292536"/>
                <a:gd name="csX267" fmla="*/ 94529 w 219262"/>
                <a:gd name="csY267" fmla="*/ 7271 h 292536"/>
                <a:gd name="csX268" fmla="*/ 97885 w 219262"/>
                <a:gd name="csY268" fmla="*/ 7271 h 292536"/>
                <a:gd name="csX269" fmla="*/ 97885 w 219262"/>
                <a:gd name="csY269" fmla="*/ 8950 h 292536"/>
                <a:gd name="csX270" fmla="*/ 97885 w 219262"/>
                <a:gd name="csY270" fmla="*/ 8950 h 292536"/>
                <a:gd name="csX271" fmla="*/ 97885 w 219262"/>
                <a:gd name="csY271" fmla="*/ 10627 h 292536"/>
                <a:gd name="csX272" fmla="*/ 99563 w 219262"/>
                <a:gd name="csY272" fmla="*/ 10627 h 292536"/>
                <a:gd name="csX273" fmla="*/ 99563 w 219262"/>
                <a:gd name="csY273" fmla="*/ 16221 h 292536"/>
                <a:gd name="csX274" fmla="*/ 97885 w 219262"/>
                <a:gd name="csY274" fmla="*/ 17899 h 292536"/>
                <a:gd name="csX275" fmla="*/ 96207 w 219262"/>
                <a:gd name="csY275" fmla="*/ 17899 h 292536"/>
                <a:gd name="csX276" fmla="*/ 96207 w 219262"/>
                <a:gd name="csY276" fmla="*/ 19577 h 292536"/>
                <a:gd name="csX277" fmla="*/ 101241 w 219262"/>
                <a:gd name="csY277" fmla="*/ 19577 h 292536"/>
                <a:gd name="csX278" fmla="*/ 103478 w 219262"/>
                <a:gd name="csY278" fmla="*/ 21255 h 292536"/>
                <a:gd name="csX279" fmla="*/ 105156 w 219262"/>
                <a:gd name="csY279" fmla="*/ 21255 h 292536"/>
                <a:gd name="csX280" fmla="*/ 105156 w 219262"/>
                <a:gd name="csY280" fmla="*/ 19577 h 292536"/>
                <a:gd name="csX281" fmla="*/ 106834 w 219262"/>
                <a:gd name="csY281" fmla="*/ 19577 h 292536"/>
                <a:gd name="csX282" fmla="*/ 106834 w 219262"/>
                <a:gd name="csY282" fmla="*/ 21255 h 292536"/>
                <a:gd name="csX283" fmla="*/ 108512 w 219262"/>
                <a:gd name="csY283" fmla="*/ 21255 h 292536"/>
                <a:gd name="csX284" fmla="*/ 108512 w 219262"/>
                <a:gd name="csY284" fmla="*/ 22933 h 292536"/>
                <a:gd name="csX285" fmla="*/ 114106 w 219262"/>
                <a:gd name="csY285" fmla="*/ 22933 h 292536"/>
                <a:gd name="csX286" fmla="*/ 114106 w 219262"/>
                <a:gd name="csY286" fmla="*/ 24611 h 292536"/>
                <a:gd name="csX287" fmla="*/ 119140 w 219262"/>
                <a:gd name="csY287" fmla="*/ 24611 h 292536"/>
                <a:gd name="csX288" fmla="*/ 119140 w 219262"/>
                <a:gd name="csY288" fmla="*/ 22933 h 292536"/>
                <a:gd name="csX289" fmla="*/ 124733 w 219262"/>
                <a:gd name="csY289" fmla="*/ 22933 h 292536"/>
                <a:gd name="csX290" fmla="*/ 124733 w 219262"/>
                <a:gd name="csY290" fmla="*/ 30204 h 292536"/>
                <a:gd name="csX291" fmla="*/ 123055 w 219262"/>
                <a:gd name="csY291" fmla="*/ 30204 h 292536"/>
                <a:gd name="csX292" fmla="*/ 123055 w 219262"/>
                <a:gd name="csY292" fmla="*/ 31883 h 292536"/>
                <a:gd name="csX293" fmla="*/ 121377 w 219262"/>
                <a:gd name="csY293" fmla="*/ 31883 h 292536"/>
                <a:gd name="csX294" fmla="*/ 119140 w 219262"/>
                <a:gd name="csY294" fmla="*/ 33561 h 292536"/>
                <a:gd name="csX295" fmla="*/ 119140 w 219262"/>
                <a:gd name="csY295" fmla="*/ 35798 h 292536"/>
                <a:gd name="csX296" fmla="*/ 117462 w 219262"/>
                <a:gd name="csY296" fmla="*/ 35798 h 292536"/>
                <a:gd name="csX297" fmla="*/ 117462 w 219262"/>
                <a:gd name="csY297" fmla="*/ 37476 h 292536"/>
                <a:gd name="csX298" fmla="*/ 119140 w 219262"/>
                <a:gd name="csY298" fmla="*/ 37476 h 292536"/>
                <a:gd name="csX299" fmla="*/ 119140 w 219262"/>
                <a:gd name="csY299" fmla="*/ 39154 h 292536"/>
                <a:gd name="csX300" fmla="*/ 123055 w 219262"/>
                <a:gd name="csY300" fmla="*/ 39154 h 292536"/>
                <a:gd name="csX301" fmla="*/ 123055 w 219262"/>
                <a:gd name="csY301" fmla="*/ 37476 h 292536"/>
                <a:gd name="csX302" fmla="*/ 126411 w 219262"/>
                <a:gd name="csY302" fmla="*/ 37476 h 292536"/>
                <a:gd name="csX303" fmla="*/ 126411 w 219262"/>
                <a:gd name="csY303" fmla="*/ 39154 h 292536"/>
                <a:gd name="csX304" fmla="*/ 128089 w 219262"/>
                <a:gd name="csY304" fmla="*/ 39154 h 292536"/>
                <a:gd name="csX305" fmla="*/ 128089 w 219262"/>
                <a:gd name="csY305" fmla="*/ 40832 h 292536"/>
                <a:gd name="csX306" fmla="*/ 132005 w 219262"/>
                <a:gd name="csY306" fmla="*/ 40832 h 292536"/>
                <a:gd name="csX307" fmla="*/ 132005 w 219262"/>
                <a:gd name="csY307" fmla="*/ 37476 h 292536"/>
                <a:gd name="csX308" fmla="*/ 135361 w 219262"/>
                <a:gd name="csY308" fmla="*/ 37476 h 292536"/>
                <a:gd name="csX309" fmla="*/ 137039 w 219262"/>
                <a:gd name="csY309" fmla="*/ 35798 h 292536"/>
                <a:gd name="csX310" fmla="*/ 137039 w 219262"/>
                <a:gd name="csY310" fmla="*/ 31883 h 292536"/>
                <a:gd name="csX311" fmla="*/ 144310 w 219262"/>
                <a:gd name="csY311" fmla="*/ 31883 h 292536"/>
                <a:gd name="csX312" fmla="*/ 145988 w 219262"/>
                <a:gd name="csY312" fmla="*/ 30204 h 292536"/>
                <a:gd name="csX313" fmla="*/ 147666 w 219262"/>
                <a:gd name="csY313" fmla="*/ 30204 h 292536"/>
                <a:gd name="csX314" fmla="*/ 147666 w 219262"/>
                <a:gd name="csY314" fmla="*/ 31883 h 292536"/>
                <a:gd name="csX315" fmla="*/ 149904 w 219262"/>
                <a:gd name="csY315" fmla="*/ 31883 h 292536"/>
                <a:gd name="csX316" fmla="*/ 149904 w 219262"/>
                <a:gd name="csY316" fmla="*/ 28527 h 292536"/>
                <a:gd name="csX317" fmla="*/ 151582 w 219262"/>
                <a:gd name="csY317" fmla="*/ 26848 h 292536"/>
                <a:gd name="csX318" fmla="*/ 156616 w 219262"/>
                <a:gd name="csY318" fmla="*/ 26848 h 292536"/>
                <a:gd name="csX319" fmla="*/ 156616 w 219262"/>
                <a:gd name="csY319" fmla="*/ 24611 h 292536"/>
                <a:gd name="csX320" fmla="*/ 158294 w 219262"/>
                <a:gd name="csY320" fmla="*/ 24611 h 292536"/>
                <a:gd name="csX321" fmla="*/ 158294 w 219262"/>
                <a:gd name="csY321" fmla="*/ 22933 h 292536"/>
                <a:gd name="csX322" fmla="*/ 165565 w 219262"/>
                <a:gd name="csY322" fmla="*/ 22933 h 292536"/>
                <a:gd name="csX323" fmla="*/ 163887 w 219262"/>
                <a:gd name="csY323" fmla="*/ 21255 h 292536"/>
                <a:gd name="csX324" fmla="*/ 162209 w 219262"/>
                <a:gd name="csY324" fmla="*/ 19577 h 292536"/>
                <a:gd name="csX325" fmla="*/ 167243 w 219262"/>
                <a:gd name="csY325" fmla="*/ 19577 h 292536"/>
                <a:gd name="csX326" fmla="*/ 167243 w 219262"/>
                <a:gd name="csY326" fmla="*/ 21255 h 292536"/>
                <a:gd name="csX327" fmla="*/ 171159 w 219262"/>
                <a:gd name="csY327" fmla="*/ 21255 h 292536"/>
                <a:gd name="csX328" fmla="*/ 171159 w 219262"/>
                <a:gd name="csY328" fmla="*/ 22933 h 292536"/>
                <a:gd name="csX329" fmla="*/ 171159 w 219262"/>
                <a:gd name="csY329" fmla="*/ 22933 h 292536"/>
                <a:gd name="csX330" fmla="*/ 171159 w 219262"/>
                <a:gd name="csY330" fmla="*/ 24611 h 292536"/>
                <a:gd name="csX331" fmla="*/ 172837 w 219262"/>
                <a:gd name="csY331" fmla="*/ 24611 h 292536"/>
                <a:gd name="csX332" fmla="*/ 172837 w 219262"/>
                <a:gd name="csY332" fmla="*/ 26848 h 292536"/>
                <a:gd name="csX333" fmla="*/ 176193 w 219262"/>
                <a:gd name="csY333" fmla="*/ 26848 h 292536"/>
                <a:gd name="csX334" fmla="*/ 174515 w 219262"/>
                <a:gd name="csY334" fmla="*/ 28527 h 292536"/>
                <a:gd name="csX335" fmla="*/ 176193 w 219262"/>
                <a:gd name="csY335" fmla="*/ 28527 h 292536"/>
                <a:gd name="csX336" fmla="*/ 178430 w 219262"/>
                <a:gd name="csY336" fmla="*/ 30204 h 292536"/>
                <a:gd name="csX337" fmla="*/ 180108 w 219262"/>
                <a:gd name="csY337" fmla="*/ 31883 h 292536"/>
                <a:gd name="csX338" fmla="*/ 180108 w 219262"/>
                <a:gd name="csY338" fmla="*/ 35798 h 292536"/>
                <a:gd name="csX339" fmla="*/ 181786 w 219262"/>
                <a:gd name="csY339" fmla="*/ 35798 h 292536"/>
                <a:gd name="csX340" fmla="*/ 181786 w 219262"/>
                <a:gd name="csY340" fmla="*/ 31883 h 292536"/>
                <a:gd name="csX341" fmla="*/ 185142 w 219262"/>
                <a:gd name="csY341" fmla="*/ 31883 h 292536"/>
                <a:gd name="csX342" fmla="*/ 185142 w 219262"/>
                <a:gd name="csY342" fmla="*/ 30204 h 292536"/>
                <a:gd name="csX343" fmla="*/ 186820 w 219262"/>
                <a:gd name="csY343" fmla="*/ 30204 h 292536"/>
                <a:gd name="csX344" fmla="*/ 186820 w 219262"/>
                <a:gd name="csY344" fmla="*/ 31883 h 292536"/>
                <a:gd name="csX345" fmla="*/ 190736 w 219262"/>
                <a:gd name="csY345" fmla="*/ 31883 h 292536"/>
                <a:gd name="csX346" fmla="*/ 190736 w 219262"/>
                <a:gd name="csY346" fmla="*/ 37476 h 292536"/>
                <a:gd name="csX347" fmla="*/ 190736 w 219262"/>
                <a:gd name="csY347" fmla="*/ 35798 h 292536"/>
                <a:gd name="csX348" fmla="*/ 190736 w 219262"/>
                <a:gd name="csY348" fmla="*/ 42510 h 292536"/>
                <a:gd name="csX349" fmla="*/ 189058 w 219262"/>
                <a:gd name="csY349" fmla="*/ 42510 h 292536"/>
                <a:gd name="csX350" fmla="*/ 189058 w 219262"/>
                <a:gd name="csY350" fmla="*/ 44747 h 292536"/>
                <a:gd name="csX351" fmla="*/ 190736 w 219262"/>
                <a:gd name="csY351" fmla="*/ 46425 h 292536"/>
                <a:gd name="csX352" fmla="*/ 192414 w 219262"/>
                <a:gd name="csY352" fmla="*/ 46425 h 292536"/>
                <a:gd name="csX353" fmla="*/ 194092 w 219262"/>
                <a:gd name="csY353" fmla="*/ 48104 h 292536"/>
                <a:gd name="csX354" fmla="*/ 199685 w 219262"/>
                <a:gd name="csY354" fmla="*/ 48104 h 292536"/>
                <a:gd name="csX355" fmla="*/ 199685 w 219262"/>
                <a:gd name="csY355" fmla="*/ 49781 h 292536"/>
                <a:gd name="csX356" fmla="*/ 201363 w 219262"/>
                <a:gd name="csY356" fmla="*/ 49781 h 292536"/>
                <a:gd name="csX357" fmla="*/ 201363 w 219262"/>
                <a:gd name="csY357" fmla="*/ 58731 h 292536"/>
                <a:gd name="csX358" fmla="*/ 203041 w 219262"/>
                <a:gd name="csY358" fmla="*/ 60409 h 292536"/>
                <a:gd name="csX359" fmla="*/ 203041 w 219262"/>
                <a:gd name="csY359" fmla="*/ 67681 h 292536"/>
                <a:gd name="csX360" fmla="*/ 203041 w 219262"/>
                <a:gd name="csY360" fmla="*/ 67681 h 292536"/>
                <a:gd name="csX361" fmla="*/ 203041 w 219262"/>
                <a:gd name="csY361" fmla="*/ 76630 h 292536"/>
                <a:gd name="csX362" fmla="*/ 201363 w 219262"/>
                <a:gd name="csY362" fmla="*/ 76630 h 292536"/>
                <a:gd name="csX363" fmla="*/ 201363 w 219262"/>
                <a:gd name="csY363" fmla="*/ 78308 h 292536"/>
                <a:gd name="csX364" fmla="*/ 198007 w 219262"/>
                <a:gd name="csY364" fmla="*/ 78308 h 292536"/>
                <a:gd name="csX365" fmla="*/ 198007 w 219262"/>
                <a:gd name="csY365" fmla="*/ 83901 h 292536"/>
                <a:gd name="csX366" fmla="*/ 195770 w 219262"/>
                <a:gd name="csY366" fmla="*/ 83901 h 292536"/>
                <a:gd name="csX367" fmla="*/ 195770 w 219262"/>
                <a:gd name="csY367" fmla="*/ 85579 h 292536"/>
                <a:gd name="csX368" fmla="*/ 199685 w 219262"/>
                <a:gd name="csY368" fmla="*/ 85579 h 292536"/>
                <a:gd name="csX369" fmla="*/ 201363 w 219262"/>
                <a:gd name="csY369" fmla="*/ 87258 h 292536"/>
                <a:gd name="csX370" fmla="*/ 201363 w 219262"/>
                <a:gd name="csY370" fmla="*/ 88935 h 292536"/>
                <a:gd name="csX371" fmla="*/ 203041 w 219262"/>
                <a:gd name="csY371" fmla="*/ 88935 h 292536"/>
                <a:gd name="csX372" fmla="*/ 203041 w 219262"/>
                <a:gd name="csY372" fmla="*/ 90614 h 292536"/>
                <a:gd name="csX373" fmla="*/ 204719 w 219262"/>
                <a:gd name="csY373" fmla="*/ 90614 h 292536"/>
                <a:gd name="csX374" fmla="*/ 206957 w 219262"/>
                <a:gd name="csY374" fmla="*/ 92851 h 292536"/>
                <a:gd name="csX375" fmla="*/ 206957 w 219262"/>
                <a:gd name="csY375" fmla="*/ 94529 h 292536"/>
                <a:gd name="csX376" fmla="*/ 208635 w 219262"/>
                <a:gd name="csY376" fmla="*/ 94529 h 292536"/>
                <a:gd name="csX377" fmla="*/ 208635 w 219262"/>
                <a:gd name="csY377" fmla="*/ 99563 h 292536"/>
                <a:gd name="csX378" fmla="*/ 206957 w 219262"/>
                <a:gd name="csY378" fmla="*/ 99563 h 292536"/>
                <a:gd name="csX379" fmla="*/ 206957 w 219262"/>
                <a:gd name="csY379" fmla="*/ 105156 h 292536"/>
                <a:gd name="csX380" fmla="*/ 208635 w 219262"/>
                <a:gd name="csY380" fmla="*/ 105156 h 292536"/>
                <a:gd name="csX381" fmla="*/ 208635 w 219262"/>
                <a:gd name="csY381" fmla="*/ 106834 h 292536"/>
                <a:gd name="csX382" fmla="*/ 210313 w 219262"/>
                <a:gd name="csY382" fmla="*/ 106834 h 292536"/>
                <a:gd name="csX383" fmla="*/ 211991 w 219262"/>
                <a:gd name="csY383" fmla="*/ 108512 h 292536"/>
                <a:gd name="csX384" fmla="*/ 210313 w 219262"/>
                <a:gd name="csY384" fmla="*/ 108512 h 292536"/>
                <a:gd name="csX385" fmla="*/ 210313 w 219262"/>
                <a:gd name="csY385" fmla="*/ 110191 h 292536"/>
                <a:gd name="csX386" fmla="*/ 211991 w 219262"/>
                <a:gd name="csY386" fmla="*/ 110191 h 292536"/>
                <a:gd name="csX387" fmla="*/ 211991 w 219262"/>
                <a:gd name="csY387" fmla="*/ 112428 h 292536"/>
                <a:gd name="csX388" fmla="*/ 210313 w 219262"/>
                <a:gd name="csY388" fmla="*/ 112428 h 292536"/>
                <a:gd name="csX389" fmla="*/ 210313 w 219262"/>
                <a:gd name="csY389" fmla="*/ 114106 h 292536"/>
                <a:gd name="csX390" fmla="*/ 211991 w 219262"/>
                <a:gd name="csY390" fmla="*/ 114106 h 292536"/>
                <a:gd name="csX391" fmla="*/ 211991 w 219262"/>
                <a:gd name="csY391" fmla="*/ 119140 h 292536"/>
                <a:gd name="csX392" fmla="*/ 210313 w 219262"/>
                <a:gd name="csY392" fmla="*/ 119140 h 292536"/>
                <a:gd name="csX393" fmla="*/ 211991 w 219262"/>
                <a:gd name="csY393" fmla="*/ 121377 h 292536"/>
                <a:gd name="csX394" fmla="*/ 208635 w 219262"/>
                <a:gd name="csY394" fmla="*/ 121377 h 292536"/>
                <a:gd name="csX395" fmla="*/ 208635 w 219262"/>
                <a:gd name="csY395" fmla="*/ 126411 h 292536"/>
                <a:gd name="csX396" fmla="*/ 210313 w 219262"/>
                <a:gd name="csY396" fmla="*/ 126411 h 292536"/>
                <a:gd name="csX397" fmla="*/ 210313 w 219262"/>
                <a:gd name="csY397" fmla="*/ 130327 h 292536"/>
                <a:gd name="csX398" fmla="*/ 211991 w 219262"/>
                <a:gd name="csY398" fmla="*/ 130327 h 292536"/>
                <a:gd name="csX399" fmla="*/ 211991 w 219262"/>
                <a:gd name="csY399" fmla="*/ 135361 h 292536"/>
                <a:gd name="csX400" fmla="*/ 213669 w 219262"/>
                <a:gd name="csY400" fmla="*/ 135361 h 292536"/>
                <a:gd name="csX401" fmla="*/ 213669 w 219262"/>
                <a:gd name="csY401" fmla="*/ 137039 h 292536"/>
                <a:gd name="csX402" fmla="*/ 215347 w 219262"/>
                <a:gd name="csY402" fmla="*/ 137039 h 292536"/>
                <a:gd name="csX403" fmla="*/ 215347 w 219262"/>
                <a:gd name="csY403" fmla="*/ 138717 h 292536"/>
                <a:gd name="csX404" fmla="*/ 215347 w 219262"/>
                <a:gd name="csY404" fmla="*/ 138717 h 292536"/>
                <a:gd name="csX405" fmla="*/ 215347 w 219262"/>
                <a:gd name="csY405" fmla="*/ 140954 h 292536"/>
                <a:gd name="csX406" fmla="*/ 217584 w 219262"/>
                <a:gd name="csY406" fmla="*/ 140954 h 292536"/>
                <a:gd name="csX407" fmla="*/ 217584 w 219262"/>
                <a:gd name="csY407" fmla="*/ 144310 h 292536"/>
                <a:gd name="csX408" fmla="*/ 219262 w 219262"/>
                <a:gd name="csY408" fmla="*/ 144310 h 292536"/>
                <a:gd name="csX409" fmla="*/ 219262 w 219262"/>
                <a:gd name="csY409" fmla="*/ 147666 h 292536"/>
                <a:gd name="csX410" fmla="*/ 217584 w 219262"/>
                <a:gd name="csY410" fmla="*/ 147666 h 292536"/>
                <a:gd name="csX411" fmla="*/ 217584 w 219262"/>
                <a:gd name="csY411" fmla="*/ 153260 h 292536"/>
                <a:gd name="csX412" fmla="*/ 215347 w 219262"/>
                <a:gd name="csY412" fmla="*/ 153260 h 292536"/>
                <a:gd name="csX413" fmla="*/ 215347 w 219262"/>
                <a:gd name="csY413" fmla="*/ 158853 h 292536"/>
                <a:gd name="csX414" fmla="*/ 213669 w 219262"/>
                <a:gd name="csY414" fmla="*/ 158853 h 292536"/>
                <a:gd name="csX415" fmla="*/ 213669 w 219262"/>
                <a:gd name="csY415" fmla="*/ 162209 h 292536"/>
                <a:gd name="csX416" fmla="*/ 208635 w 219262"/>
                <a:gd name="csY416" fmla="*/ 162209 h 292536"/>
                <a:gd name="csX417" fmla="*/ 208635 w 219262"/>
                <a:gd name="csY417" fmla="*/ 158853 h 292536"/>
                <a:gd name="csX418" fmla="*/ 206957 w 219262"/>
                <a:gd name="csY418" fmla="*/ 158853 h 292536"/>
                <a:gd name="csX419" fmla="*/ 208635 w 219262"/>
                <a:gd name="csY419" fmla="*/ 156616 h 292536"/>
                <a:gd name="csX420" fmla="*/ 208635 w 219262"/>
                <a:gd name="csY420" fmla="*/ 154938 h 292536"/>
                <a:gd name="csX421" fmla="*/ 201363 w 219262"/>
                <a:gd name="csY421" fmla="*/ 154938 h 292536"/>
                <a:gd name="csX422" fmla="*/ 199685 w 219262"/>
                <a:gd name="csY422" fmla="*/ 156616 h 292536"/>
                <a:gd name="csX423" fmla="*/ 203041 w 219262"/>
                <a:gd name="csY423" fmla="*/ 156616 h 292536"/>
                <a:gd name="csX424" fmla="*/ 203041 w 219262"/>
                <a:gd name="csY424" fmla="*/ 160531 h 292536"/>
                <a:gd name="csX425" fmla="*/ 198007 w 219262"/>
                <a:gd name="csY425" fmla="*/ 160531 h 292536"/>
                <a:gd name="csX426" fmla="*/ 198007 w 219262"/>
                <a:gd name="csY426" fmla="*/ 162209 h 292536"/>
                <a:gd name="csX427" fmla="*/ 192414 w 219262"/>
                <a:gd name="csY427" fmla="*/ 162209 h 292536"/>
                <a:gd name="csX428" fmla="*/ 192414 w 219262"/>
                <a:gd name="csY428" fmla="*/ 163887 h 292536"/>
                <a:gd name="csX429" fmla="*/ 190736 w 219262"/>
                <a:gd name="csY429" fmla="*/ 163887 h 292536"/>
                <a:gd name="csX430" fmla="*/ 190736 w 219262"/>
                <a:gd name="csY430" fmla="*/ 165565 h 292536"/>
                <a:gd name="csX431" fmla="*/ 185142 w 219262"/>
                <a:gd name="csY431" fmla="*/ 165565 h 292536"/>
                <a:gd name="csX432" fmla="*/ 185142 w 219262"/>
                <a:gd name="csY432" fmla="*/ 167243 h 292536"/>
                <a:gd name="csX433" fmla="*/ 183464 w 219262"/>
                <a:gd name="csY433" fmla="*/ 167243 h 292536"/>
                <a:gd name="csX434" fmla="*/ 181786 w 219262"/>
                <a:gd name="csY434" fmla="*/ 169481 h 292536"/>
                <a:gd name="csX435" fmla="*/ 180108 w 219262"/>
                <a:gd name="csY435" fmla="*/ 171159 h 292536"/>
                <a:gd name="csX436" fmla="*/ 180108 w 219262"/>
                <a:gd name="csY436" fmla="*/ 169481 h 292536"/>
                <a:gd name="csX437" fmla="*/ 178430 w 219262"/>
                <a:gd name="csY437" fmla="*/ 169481 h 292536"/>
                <a:gd name="csX438" fmla="*/ 178430 w 219262"/>
                <a:gd name="csY438" fmla="*/ 171159 h 292536"/>
                <a:gd name="csX439" fmla="*/ 176193 w 219262"/>
                <a:gd name="csY439" fmla="*/ 172837 h 292536"/>
                <a:gd name="csX440" fmla="*/ 174515 w 219262"/>
                <a:gd name="csY440" fmla="*/ 172837 h 292536"/>
                <a:gd name="csX441" fmla="*/ 174515 w 219262"/>
                <a:gd name="csY441" fmla="*/ 174515 h 292536"/>
                <a:gd name="csX442" fmla="*/ 171159 w 219262"/>
                <a:gd name="csY442" fmla="*/ 174515 h 292536"/>
                <a:gd name="csX443" fmla="*/ 171159 w 219262"/>
                <a:gd name="csY443" fmla="*/ 178430 h 292536"/>
                <a:gd name="csX444" fmla="*/ 167243 w 219262"/>
                <a:gd name="csY444" fmla="*/ 178430 h 292536"/>
                <a:gd name="csX445" fmla="*/ 165565 w 219262"/>
                <a:gd name="csY445" fmla="*/ 176193 h 292536"/>
                <a:gd name="csX446" fmla="*/ 163887 w 219262"/>
                <a:gd name="csY446" fmla="*/ 178430 h 292536"/>
                <a:gd name="csX447" fmla="*/ 158294 w 219262"/>
                <a:gd name="csY447" fmla="*/ 178430 h 292536"/>
                <a:gd name="csX448" fmla="*/ 158294 w 219262"/>
                <a:gd name="csY448" fmla="*/ 180108 h 292536"/>
                <a:gd name="csX449" fmla="*/ 156616 w 219262"/>
                <a:gd name="csY449" fmla="*/ 180108 h 292536"/>
                <a:gd name="csX450" fmla="*/ 156616 w 219262"/>
                <a:gd name="csY450" fmla="*/ 181786 h 292536"/>
                <a:gd name="csX451" fmla="*/ 154938 w 219262"/>
                <a:gd name="csY451" fmla="*/ 181786 h 292536"/>
                <a:gd name="csX452" fmla="*/ 154938 w 219262"/>
                <a:gd name="csY452" fmla="*/ 183464 h 292536"/>
                <a:gd name="csX453" fmla="*/ 151582 w 219262"/>
                <a:gd name="csY453" fmla="*/ 183464 h 292536"/>
                <a:gd name="csX454" fmla="*/ 151582 w 219262"/>
                <a:gd name="csY454" fmla="*/ 181786 h 292536"/>
                <a:gd name="csX455" fmla="*/ 149904 w 219262"/>
                <a:gd name="csY455" fmla="*/ 181786 h 292536"/>
                <a:gd name="csX456" fmla="*/ 149904 w 219262"/>
                <a:gd name="csY456" fmla="*/ 183464 h 292536"/>
                <a:gd name="csX457" fmla="*/ 147666 w 219262"/>
                <a:gd name="csY457" fmla="*/ 183464 h 292536"/>
                <a:gd name="csX458" fmla="*/ 147666 w 219262"/>
                <a:gd name="csY458" fmla="*/ 185142 h 292536"/>
                <a:gd name="csX459" fmla="*/ 149904 w 219262"/>
                <a:gd name="csY459" fmla="*/ 185142 h 292536"/>
                <a:gd name="csX460" fmla="*/ 151582 w 219262"/>
                <a:gd name="csY460" fmla="*/ 187380 h 292536"/>
                <a:gd name="csX461" fmla="*/ 149904 w 219262"/>
                <a:gd name="csY461" fmla="*/ 187380 h 292536"/>
                <a:gd name="csX462" fmla="*/ 149904 w 219262"/>
                <a:gd name="csY462" fmla="*/ 189058 h 292536"/>
                <a:gd name="csX463" fmla="*/ 151582 w 219262"/>
                <a:gd name="csY463" fmla="*/ 189058 h 292536"/>
                <a:gd name="csX464" fmla="*/ 153260 w 219262"/>
                <a:gd name="csY464" fmla="*/ 190736 h 292536"/>
                <a:gd name="csX465" fmla="*/ 153260 w 219262"/>
                <a:gd name="csY465" fmla="*/ 192414 h 292536"/>
                <a:gd name="csX466" fmla="*/ 158294 w 219262"/>
                <a:gd name="csY466" fmla="*/ 192414 h 292536"/>
                <a:gd name="csX467" fmla="*/ 158294 w 219262"/>
                <a:gd name="csY467" fmla="*/ 201363 h 292536"/>
                <a:gd name="csX468" fmla="*/ 154938 w 219262"/>
                <a:gd name="csY468" fmla="*/ 201363 h 292536"/>
                <a:gd name="csX469" fmla="*/ 154938 w 219262"/>
                <a:gd name="csY469" fmla="*/ 203041 h 292536"/>
                <a:gd name="csX470" fmla="*/ 156616 w 219262"/>
                <a:gd name="csY470" fmla="*/ 203041 h 292536"/>
                <a:gd name="csX471" fmla="*/ 156616 w 219262"/>
                <a:gd name="csY471" fmla="*/ 204719 h 292536"/>
                <a:gd name="csX472" fmla="*/ 158294 w 219262"/>
                <a:gd name="csY472" fmla="*/ 204719 h 292536"/>
                <a:gd name="csX473" fmla="*/ 158294 w 219262"/>
                <a:gd name="csY473" fmla="*/ 208635 h 292536"/>
                <a:gd name="csX474" fmla="*/ 160531 w 219262"/>
                <a:gd name="csY474" fmla="*/ 206957 h 292536"/>
                <a:gd name="csX475" fmla="*/ 160531 w 219262"/>
                <a:gd name="csY475" fmla="*/ 210313 h 292536"/>
                <a:gd name="csX476" fmla="*/ 162209 w 219262"/>
                <a:gd name="csY476" fmla="*/ 210313 h 292536"/>
                <a:gd name="csX477" fmla="*/ 162209 w 219262"/>
                <a:gd name="csY477" fmla="*/ 211991 h 292536"/>
                <a:gd name="csX478" fmla="*/ 160531 w 219262"/>
                <a:gd name="csY478" fmla="*/ 211991 h 292536"/>
                <a:gd name="csX479" fmla="*/ 160531 w 219262"/>
                <a:gd name="csY479" fmla="*/ 213669 h 292536"/>
                <a:gd name="csX480" fmla="*/ 162209 w 219262"/>
                <a:gd name="csY480" fmla="*/ 213669 h 292536"/>
                <a:gd name="csX481" fmla="*/ 162209 w 219262"/>
                <a:gd name="csY481" fmla="*/ 215906 h 292536"/>
                <a:gd name="csX482" fmla="*/ 163887 w 219262"/>
                <a:gd name="csY482" fmla="*/ 215906 h 292536"/>
                <a:gd name="csX483" fmla="*/ 165565 w 219262"/>
                <a:gd name="csY483" fmla="*/ 217584 h 292536"/>
                <a:gd name="csX484" fmla="*/ 167243 w 219262"/>
                <a:gd name="csY484" fmla="*/ 219262 h 292536"/>
                <a:gd name="csX485" fmla="*/ 167243 w 219262"/>
                <a:gd name="csY485" fmla="*/ 217584 h 292536"/>
                <a:gd name="csX486" fmla="*/ 169481 w 219262"/>
                <a:gd name="csY486" fmla="*/ 217584 h 292536"/>
                <a:gd name="csX487" fmla="*/ 171159 w 219262"/>
                <a:gd name="csY487" fmla="*/ 219262 h 292536"/>
                <a:gd name="csX488" fmla="*/ 171159 w 219262"/>
                <a:gd name="csY488" fmla="*/ 220940 h 292536"/>
                <a:gd name="csX489" fmla="*/ 172837 w 219262"/>
                <a:gd name="csY489" fmla="*/ 220940 h 292536"/>
                <a:gd name="csX490" fmla="*/ 172837 w 219262"/>
                <a:gd name="csY490" fmla="*/ 222618 h 292536"/>
                <a:gd name="csX491" fmla="*/ 174515 w 219262"/>
                <a:gd name="csY491" fmla="*/ 222618 h 292536"/>
                <a:gd name="csX492" fmla="*/ 174515 w 219262"/>
                <a:gd name="csY492" fmla="*/ 226534 h 292536"/>
                <a:gd name="csX493" fmla="*/ 178430 w 219262"/>
                <a:gd name="csY493" fmla="*/ 226534 h 292536"/>
                <a:gd name="csX494" fmla="*/ 178430 w 219262"/>
                <a:gd name="csY494" fmla="*/ 228212 h 292536"/>
                <a:gd name="csX495" fmla="*/ 180108 w 219262"/>
                <a:gd name="csY495" fmla="*/ 228212 h 292536"/>
                <a:gd name="csX496" fmla="*/ 180108 w 219262"/>
                <a:gd name="csY496" fmla="*/ 231568 h 292536"/>
                <a:gd name="csX497" fmla="*/ 185142 w 219262"/>
                <a:gd name="csY497" fmla="*/ 231568 h 292536"/>
                <a:gd name="csX498" fmla="*/ 185142 w 219262"/>
                <a:gd name="csY498" fmla="*/ 233246 h 292536"/>
                <a:gd name="csX499" fmla="*/ 189058 w 219262"/>
                <a:gd name="csY499" fmla="*/ 233246 h 292536"/>
                <a:gd name="csX500" fmla="*/ 189058 w 219262"/>
                <a:gd name="csY500" fmla="*/ 238839 h 292536"/>
                <a:gd name="csX501" fmla="*/ 189058 w 219262"/>
                <a:gd name="csY501" fmla="*/ 238839 h 292536"/>
                <a:gd name="csX502" fmla="*/ 189058 w 219262"/>
                <a:gd name="csY502" fmla="*/ 246111 h 292536"/>
                <a:gd name="csX503" fmla="*/ 186820 w 219262"/>
                <a:gd name="csY503" fmla="*/ 247789 h 292536"/>
                <a:gd name="csX504" fmla="*/ 185142 w 219262"/>
                <a:gd name="csY504" fmla="*/ 247789 h 292536"/>
                <a:gd name="csX505" fmla="*/ 185142 w 219262"/>
                <a:gd name="csY505" fmla="*/ 246111 h 292536"/>
                <a:gd name="csX506" fmla="*/ 183464 w 219262"/>
                <a:gd name="csY506" fmla="*/ 246111 h 292536"/>
                <a:gd name="csX507" fmla="*/ 183464 w 219262"/>
                <a:gd name="csY507" fmla="*/ 244433 h 292536"/>
                <a:gd name="csX508" fmla="*/ 181786 w 219262"/>
                <a:gd name="csY508" fmla="*/ 244433 h 292536"/>
                <a:gd name="csX509" fmla="*/ 181786 w 219262"/>
                <a:gd name="csY509" fmla="*/ 246111 h 292536"/>
                <a:gd name="csX510" fmla="*/ 180108 w 219262"/>
                <a:gd name="csY510" fmla="*/ 246111 h 292536"/>
                <a:gd name="csX511" fmla="*/ 180108 w 219262"/>
                <a:gd name="csY511" fmla="*/ 252823 h 292536"/>
                <a:gd name="csX512" fmla="*/ 178430 w 219262"/>
                <a:gd name="csY512" fmla="*/ 252823 h 292536"/>
                <a:gd name="csX513" fmla="*/ 178430 w 219262"/>
                <a:gd name="csY513" fmla="*/ 255060 h 292536"/>
                <a:gd name="csX514" fmla="*/ 174515 w 219262"/>
                <a:gd name="csY514" fmla="*/ 255060 h 292536"/>
                <a:gd name="csX515" fmla="*/ 174515 w 219262"/>
                <a:gd name="csY515" fmla="*/ 256738 h 292536"/>
                <a:gd name="csX516" fmla="*/ 171159 w 219262"/>
                <a:gd name="csY516" fmla="*/ 256738 h 292536"/>
                <a:gd name="csX517" fmla="*/ 171159 w 219262"/>
                <a:gd name="csY517" fmla="*/ 258416 h 292536"/>
                <a:gd name="csX518" fmla="*/ 165565 w 219262"/>
                <a:gd name="csY518" fmla="*/ 258416 h 292536"/>
                <a:gd name="csX519" fmla="*/ 165565 w 219262"/>
                <a:gd name="csY519" fmla="*/ 261772 h 292536"/>
                <a:gd name="csX520" fmla="*/ 163887 w 219262"/>
                <a:gd name="csY520" fmla="*/ 261772 h 292536"/>
                <a:gd name="csX521" fmla="*/ 163887 w 219262"/>
                <a:gd name="csY521" fmla="*/ 264010 h 292536"/>
                <a:gd name="csX522" fmla="*/ 165565 w 219262"/>
                <a:gd name="csY522" fmla="*/ 264010 h 292536"/>
                <a:gd name="csX523" fmla="*/ 165565 w 219262"/>
                <a:gd name="csY523" fmla="*/ 267366 h 292536"/>
                <a:gd name="csX524" fmla="*/ 167243 w 219262"/>
                <a:gd name="csY524" fmla="*/ 267366 h 292536"/>
                <a:gd name="csX525" fmla="*/ 167243 w 219262"/>
                <a:gd name="csY525" fmla="*/ 269044 h 292536"/>
                <a:gd name="csX526" fmla="*/ 169481 w 219262"/>
                <a:gd name="csY526" fmla="*/ 269044 h 292536"/>
                <a:gd name="csX527" fmla="*/ 169481 w 219262"/>
                <a:gd name="csY527" fmla="*/ 270722 h 292536"/>
                <a:gd name="csX528" fmla="*/ 169481 w 219262"/>
                <a:gd name="csY528" fmla="*/ 270722 h 292536"/>
                <a:gd name="csX529" fmla="*/ 169481 w 219262"/>
                <a:gd name="csY529" fmla="*/ 274637 h 292536"/>
                <a:gd name="csX530" fmla="*/ 167243 w 219262"/>
                <a:gd name="csY530" fmla="*/ 274637 h 292536"/>
                <a:gd name="csX531" fmla="*/ 167243 w 219262"/>
                <a:gd name="csY531" fmla="*/ 276315 h 292536"/>
                <a:gd name="csX532" fmla="*/ 171159 w 219262"/>
                <a:gd name="csY532" fmla="*/ 276315 h 292536"/>
                <a:gd name="csX533" fmla="*/ 171159 w 219262"/>
                <a:gd name="csY533" fmla="*/ 277993 h 292536"/>
                <a:gd name="csX534" fmla="*/ 172837 w 219262"/>
                <a:gd name="csY534" fmla="*/ 279671 h 292536"/>
                <a:gd name="csX535" fmla="*/ 171159 w 219262"/>
                <a:gd name="csY535" fmla="*/ 279671 h 292536"/>
                <a:gd name="csX536" fmla="*/ 171159 w 219262"/>
                <a:gd name="csY536" fmla="*/ 285265 h 292536"/>
                <a:gd name="csX537" fmla="*/ 167243 w 219262"/>
                <a:gd name="csY537" fmla="*/ 285265 h 292536"/>
                <a:gd name="csX538" fmla="*/ 167243 w 219262"/>
                <a:gd name="csY538" fmla="*/ 283587 h 292536"/>
                <a:gd name="csX539" fmla="*/ 165565 w 219262"/>
                <a:gd name="csY539" fmla="*/ 281349 h 292536"/>
                <a:gd name="csX540" fmla="*/ 165565 w 219262"/>
                <a:gd name="csY540" fmla="*/ 279671 h 292536"/>
                <a:gd name="csX541" fmla="*/ 163887 w 219262"/>
                <a:gd name="csY541" fmla="*/ 277993 h 292536"/>
                <a:gd name="csX542" fmla="*/ 163887 w 219262"/>
                <a:gd name="csY542" fmla="*/ 276315 h 292536"/>
                <a:gd name="csX543" fmla="*/ 160531 w 219262"/>
                <a:gd name="csY543" fmla="*/ 276315 h 292536"/>
                <a:gd name="csX544" fmla="*/ 160531 w 219262"/>
                <a:gd name="csY544" fmla="*/ 279671 h 292536"/>
                <a:gd name="csX545" fmla="*/ 158294 w 219262"/>
                <a:gd name="csY545" fmla="*/ 279671 h 292536"/>
                <a:gd name="csX546" fmla="*/ 158294 w 219262"/>
                <a:gd name="csY546" fmla="*/ 277993 h 292536"/>
                <a:gd name="csX547" fmla="*/ 156616 w 219262"/>
                <a:gd name="csY547" fmla="*/ 277993 h 292536"/>
                <a:gd name="csX548" fmla="*/ 156616 w 219262"/>
                <a:gd name="csY548" fmla="*/ 276315 h 292536"/>
                <a:gd name="csX549" fmla="*/ 151582 w 219262"/>
                <a:gd name="csY549" fmla="*/ 276315 h 292536"/>
                <a:gd name="csX550" fmla="*/ 153260 w 219262"/>
                <a:gd name="csY550" fmla="*/ 276315 h 292536"/>
                <a:gd name="csX551" fmla="*/ 149904 w 219262"/>
                <a:gd name="csY551" fmla="*/ 276315 h 292536"/>
                <a:gd name="csX552" fmla="*/ 149904 w 219262"/>
                <a:gd name="csY552" fmla="*/ 279671 h 292536"/>
                <a:gd name="csX553" fmla="*/ 151582 w 219262"/>
                <a:gd name="csY553" fmla="*/ 279671 h 292536"/>
                <a:gd name="csX554" fmla="*/ 142632 w 219262"/>
                <a:gd name="csY554" fmla="*/ 279671 h 292536"/>
                <a:gd name="csX555" fmla="*/ 142632 w 219262"/>
                <a:gd name="csY555" fmla="*/ 281349 h 292536"/>
                <a:gd name="csX556" fmla="*/ 140954 w 219262"/>
                <a:gd name="csY556" fmla="*/ 279671 h 292536"/>
                <a:gd name="csX557" fmla="*/ 138717 w 219262"/>
                <a:gd name="csY557" fmla="*/ 279671 h 292536"/>
                <a:gd name="csX558" fmla="*/ 138717 w 219262"/>
                <a:gd name="csY558" fmla="*/ 281349 h 292536"/>
                <a:gd name="csX559" fmla="*/ 137039 w 219262"/>
                <a:gd name="csY559" fmla="*/ 281349 h 292536"/>
                <a:gd name="csX560" fmla="*/ 137039 w 219262"/>
                <a:gd name="csY560" fmla="*/ 283587 h 292536"/>
                <a:gd name="csX561" fmla="*/ 132005 w 219262"/>
                <a:gd name="csY561" fmla="*/ 283587 h 292536"/>
                <a:gd name="csX562" fmla="*/ 132005 w 219262"/>
                <a:gd name="csY562" fmla="*/ 285265 h 292536"/>
                <a:gd name="csX563" fmla="*/ 129768 w 219262"/>
                <a:gd name="csY563" fmla="*/ 285265 h 292536"/>
                <a:gd name="csX564" fmla="*/ 129768 w 219262"/>
                <a:gd name="csY564" fmla="*/ 286943 h 292536"/>
                <a:gd name="csX565" fmla="*/ 123055 w 219262"/>
                <a:gd name="csY565" fmla="*/ 286943 h 292536"/>
                <a:gd name="csX566" fmla="*/ 121377 w 219262"/>
                <a:gd name="csY566" fmla="*/ 285265 h 292536"/>
                <a:gd name="csX567" fmla="*/ 119140 w 219262"/>
                <a:gd name="csY567" fmla="*/ 285265 h 292536"/>
                <a:gd name="csX568" fmla="*/ 119140 w 219262"/>
                <a:gd name="csY568" fmla="*/ 281349 h 292536"/>
                <a:gd name="csX569" fmla="*/ 108512 w 219262"/>
                <a:gd name="csY569" fmla="*/ 281349 h 292536"/>
                <a:gd name="csX570" fmla="*/ 108512 w 219262"/>
                <a:gd name="csY570" fmla="*/ 288621 h 292536"/>
                <a:gd name="csX571" fmla="*/ 106834 w 219262"/>
                <a:gd name="csY571" fmla="*/ 288621 h 292536"/>
                <a:gd name="csX572" fmla="*/ 106834 w 219262"/>
                <a:gd name="csY572" fmla="*/ 290299 h 292536"/>
                <a:gd name="csX573" fmla="*/ 105156 w 219262"/>
                <a:gd name="csY573" fmla="*/ 290299 h 292536"/>
                <a:gd name="csX574" fmla="*/ 105156 w 219262"/>
                <a:gd name="csY574" fmla="*/ 292536 h 292536"/>
                <a:gd name="csX575" fmla="*/ 101241 w 219262"/>
                <a:gd name="csY575" fmla="*/ 292536 h 292536"/>
                <a:gd name="csX576" fmla="*/ 3356 w 219262"/>
                <a:gd name="csY576" fmla="*/ 163887 h 292536"/>
                <a:gd name="csX577" fmla="*/ 3356 w 219262"/>
                <a:gd name="csY577" fmla="*/ 162209 h 292536"/>
                <a:gd name="csX578" fmla="*/ 3356 w 219262"/>
                <a:gd name="csY578" fmla="*/ 163887 h 2925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</a:cxnLst>
              <a:rect l="l" t="t" r="r" b="b"/>
              <a:pathLst>
                <a:path w="219262" h="292536">
                  <a:moveTo>
                    <a:pt x="101241" y="292536"/>
                  </a:moveTo>
                  <a:lnTo>
                    <a:pt x="101241" y="290299"/>
                  </a:lnTo>
                  <a:lnTo>
                    <a:pt x="103478" y="290299"/>
                  </a:lnTo>
                  <a:lnTo>
                    <a:pt x="103478" y="288621"/>
                  </a:lnTo>
                  <a:lnTo>
                    <a:pt x="105156" y="288621"/>
                  </a:lnTo>
                  <a:lnTo>
                    <a:pt x="105156" y="286943"/>
                  </a:lnTo>
                  <a:lnTo>
                    <a:pt x="101241" y="286943"/>
                  </a:lnTo>
                  <a:lnTo>
                    <a:pt x="101241" y="285265"/>
                  </a:lnTo>
                  <a:lnTo>
                    <a:pt x="97885" y="285265"/>
                  </a:lnTo>
                  <a:lnTo>
                    <a:pt x="97885" y="281349"/>
                  </a:lnTo>
                  <a:lnTo>
                    <a:pt x="94529" y="281349"/>
                  </a:lnTo>
                  <a:lnTo>
                    <a:pt x="94529" y="279671"/>
                  </a:lnTo>
                  <a:lnTo>
                    <a:pt x="92851" y="279671"/>
                  </a:lnTo>
                  <a:lnTo>
                    <a:pt x="92851" y="281349"/>
                  </a:lnTo>
                  <a:lnTo>
                    <a:pt x="90614" y="281349"/>
                  </a:lnTo>
                  <a:lnTo>
                    <a:pt x="90614" y="283587"/>
                  </a:lnTo>
                  <a:lnTo>
                    <a:pt x="87257" y="281349"/>
                  </a:lnTo>
                  <a:lnTo>
                    <a:pt x="85579" y="281349"/>
                  </a:lnTo>
                  <a:lnTo>
                    <a:pt x="83901" y="279671"/>
                  </a:lnTo>
                  <a:lnTo>
                    <a:pt x="81664" y="279671"/>
                  </a:lnTo>
                  <a:lnTo>
                    <a:pt x="81664" y="277993"/>
                  </a:lnTo>
                  <a:lnTo>
                    <a:pt x="76630" y="277993"/>
                  </a:lnTo>
                  <a:lnTo>
                    <a:pt x="76630" y="276315"/>
                  </a:lnTo>
                  <a:lnTo>
                    <a:pt x="74952" y="276315"/>
                  </a:lnTo>
                  <a:lnTo>
                    <a:pt x="72715" y="277993"/>
                  </a:lnTo>
                  <a:lnTo>
                    <a:pt x="71037" y="277993"/>
                  </a:lnTo>
                  <a:lnTo>
                    <a:pt x="71037" y="276315"/>
                  </a:lnTo>
                  <a:lnTo>
                    <a:pt x="67680" y="276315"/>
                  </a:lnTo>
                  <a:lnTo>
                    <a:pt x="67680" y="274637"/>
                  </a:lnTo>
                  <a:lnTo>
                    <a:pt x="66002" y="274637"/>
                  </a:lnTo>
                  <a:lnTo>
                    <a:pt x="66002" y="272959"/>
                  </a:lnTo>
                  <a:lnTo>
                    <a:pt x="64324" y="272959"/>
                  </a:lnTo>
                  <a:lnTo>
                    <a:pt x="64324" y="274637"/>
                  </a:lnTo>
                  <a:lnTo>
                    <a:pt x="60409" y="274637"/>
                  </a:lnTo>
                  <a:lnTo>
                    <a:pt x="60409" y="279671"/>
                  </a:lnTo>
                  <a:lnTo>
                    <a:pt x="53138" y="279671"/>
                  </a:lnTo>
                  <a:lnTo>
                    <a:pt x="53138" y="281349"/>
                  </a:lnTo>
                  <a:lnTo>
                    <a:pt x="48103" y="281349"/>
                  </a:lnTo>
                  <a:lnTo>
                    <a:pt x="48103" y="279671"/>
                  </a:lnTo>
                  <a:lnTo>
                    <a:pt x="46425" y="281349"/>
                  </a:lnTo>
                  <a:lnTo>
                    <a:pt x="42510" y="281349"/>
                  </a:lnTo>
                  <a:lnTo>
                    <a:pt x="42510" y="279671"/>
                  </a:lnTo>
                  <a:lnTo>
                    <a:pt x="40832" y="281349"/>
                  </a:lnTo>
                  <a:lnTo>
                    <a:pt x="39154" y="279671"/>
                  </a:lnTo>
                  <a:lnTo>
                    <a:pt x="39154" y="276315"/>
                  </a:lnTo>
                  <a:lnTo>
                    <a:pt x="40832" y="276315"/>
                  </a:lnTo>
                  <a:lnTo>
                    <a:pt x="40832" y="274637"/>
                  </a:lnTo>
                  <a:lnTo>
                    <a:pt x="39154" y="274637"/>
                  </a:lnTo>
                  <a:lnTo>
                    <a:pt x="39154" y="272959"/>
                  </a:lnTo>
                  <a:lnTo>
                    <a:pt x="40832" y="272959"/>
                  </a:lnTo>
                  <a:lnTo>
                    <a:pt x="40832" y="258416"/>
                  </a:lnTo>
                  <a:lnTo>
                    <a:pt x="42510" y="258416"/>
                  </a:lnTo>
                  <a:lnTo>
                    <a:pt x="42510" y="255060"/>
                  </a:lnTo>
                  <a:lnTo>
                    <a:pt x="44188" y="255060"/>
                  </a:lnTo>
                  <a:lnTo>
                    <a:pt x="44188" y="249467"/>
                  </a:lnTo>
                  <a:lnTo>
                    <a:pt x="46425" y="249467"/>
                  </a:lnTo>
                  <a:lnTo>
                    <a:pt x="46425" y="242195"/>
                  </a:lnTo>
                  <a:lnTo>
                    <a:pt x="48103" y="242195"/>
                  </a:lnTo>
                  <a:lnTo>
                    <a:pt x="48103" y="240517"/>
                  </a:lnTo>
                  <a:lnTo>
                    <a:pt x="49781" y="240517"/>
                  </a:lnTo>
                  <a:lnTo>
                    <a:pt x="49781" y="238839"/>
                  </a:lnTo>
                  <a:lnTo>
                    <a:pt x="51460" y="238839"/>
                  </a:lnTo>
                  <a:lnTo>
                    <a:pt x="51460" y="237161"/>
                  </a:lnTo>
                  <a:lnTo>
                    <a:pt x="53138" y="237161"/>
                  </a:lnTo>
                  <a:lnTo>
                    <a:pt x="53138" y="233246"/>
                  </a:lnTo>
                  <a:lnTo>
                    <a:pt x="55375" y="233246"/>
                  </a:lnTo>
                  <a:lnTo>
                    <a:pt x="55375" y="231568"/>
                  </a:lnTo>
                  <a:lnTo>
                    <a:pt x="53138" y="231568"/>
                  </a:lnTo>
                  <a:lnTo>
                    <a:pt x="53138" y="229890"/>
                  </a:lnTo>
                  <a:lnTo>
                    <a:pt x="51460" y="229890"/>
                  </a:lnTo>
                  <a:lnTo>
                    <a:pt x="51460" y="228212"/>
                  </a:lnTo>
                  <a:lnTo>
                    <a:pt x="42510" y="228212"/>
                  </a:lnTo>
                  <a:lnTo>
                    <a:pt x="40832" y="226534"/>
                  </a:lnTo>
                  <a:lnTo>
                    <a:pt x="39154" y="226534"/>
                  </a:lnTo>
                  <a:lnTo>
                    <a:pt x="39154" y="222618"/>
                  </a:lnTo>
                  <a:lnTo>
                    <a:pt x="35798" y="222618"/>
                  </a:lnTo>
                  <a:lnTo>
                    <a:pt x="35798" y="224296"/>
                  </a:lnTo>
                  <a:lnTo>
                    <a:pt x="33561" y="224296"/>
                  </a:lnTo>
                  <a:lnTo>
                    <a:pt x="33561" y="226534"/>
                  </a:lnTo>
                  <a:lnTo>
                    <a:pt x="31883" y="226534"/>
                  </a:lnTo>
                  <a:lnTo>
                    <a:pt x="30204" y="224296"/>
                  </a:lnTo>
                  <a:lnTo>
                    <a:pt x="28526" y="224296"/>
                  </a:lnTo>
                  <a:lnTo>
                    <a:pt x="28526" y="222618"/>
                  </a:lnTo>
                  <a:lnTo>
                    <a:pt x="19577" y="222618"/>
                  </a:lnTo>
                  <a:lnTo>
                    <a:pt x="19577" y="219262"/>
                  </a:lnTo>
                  <a:lnTo>
                    <a:pt x="17899" y="219262"/>
                  </a:lnTo>
                  <a:lnTo>
                    <a:pt x="15662" y="217584"/>
                  </a:lnTo>
                  <a:lnTo>
                    <a:pt x="17899" y="217584"/>
                  </a:lnTo>
                  <a:lnTo>
                    <a:pt x="17899" y="215906"/>
                  </a:lnTo>
                  <a:lnTo>
                    <a:pt x="15662" y="215906"/>
                  </a:lnTo>
                  <a:lnTo>
                    <a:pt x="15662" y="213669"/>
                  </a:lnTo>
                  <a:lnTo>
                    <a:pt x="12306" y="213669"/>
                  </a:lnTo>
                  <a:lnTo>
                    <a:pt x="12306" y="204719"/>
                  </a:lnTo>
                  <a:lnTo>
                    <a:pt x="13984" y="204719"/>
                  </a:lnTo>
                  <a:lnTo>
                    <a:pt x="15662" y="203041"/>
                  </a:lnTo>
                  <a:lnTo>
                    <a:pt x="15662" y="201363"/>
                  </a:lnTo>
                  <a:lnTo>
                    <a:pt x="12306" y="201363"/>
                  </a:lnTo>
                  <a:lnTo>
                    <a:pt x="12306" y="198007"/>
                  </a:lnTo>
                  <a:lnTo>
                    <a:pt x="8949" y="198007"/>
                  </a:lnTo>
                  <a:lnTo>
                    <a:pt x="8949" y="195770"/>
                  </a:lnTo>
                  <a:lnTo>
                    <a:pt x="7271" y="195770"/>
                  </a:lnTo>
                  <a:lnTo>
                    <a:pt x="7271" y="192414"/>
                  </a:lnTo>
                  <a:lnTo>
                    <a:pt x="5034" y="192414"/>
                  </a:lnTo>
                  <a:lnTo>
                    <a:pt x="5034" y="189058"/>
                  </a:lnTo>
                  <a:lnTo>
                    <a:pt x="7271" y="189058"/>
                  </a:lnTo>
                  <a:lnTo>
                    <a:pt x="7271" y="183464"/>
                  </a:lnTo>
                  <a:lnTo>
                    <a:pt x="10627" y="183464"/>
                  </a:lnTo>
                  <a:lnTo>
                    <a:pt x="10627" y="181786"/>
                  </a:lnTo>
                  <a:lnTo>
                    <a:pt x="12306" y="181786"/>
                  </a:lnTo>
                  <a:lnTo>
                    <a:pt x="12306" y="180108"/>
                  </a:lnTo>
                  <a:lnTo>
                    <a:pt x="10627" y="180108"/>
                  </a:lnTo>
                  <a:lnTo>
                    <a:pt x="10627" y="178430"/>
                  </a:lnTo>
                  <a:lnTo>
                    <a:pt x="12306" y="178430"/>
                  </a:lnTo>
                  <a:lnTo>
                    <a:pt x="12306" y="176193"/>
                  </a:lnTo>
                  <a:lnTo>
                    <a:pt x="10627" y="176193"/>
                  </a:lnTo>
                  <a:lnTo>
                    <a:pt x="10627" y="174515"/>
                  </a:lnTo>
                  <a:lnTo>
                    <a:pt x="7271" y="174515"/>
                  </a:lnTo>
                  <a:lnTo>
                    <a:pt x="7271" y="171159"/>
                  </a:lnTo>
                  <a:lnTo>
                    <a:pt x="8949" y="171159"/>
                  </a:lnTo>
                  <a:lnTo>
                    <a:pt x="8949" y="169481"/>
                  </a:lnTo>
                  <a:lnTo>
                    <a:pt x="7271" y="169481"/>
                  </a:lnTo>
                  <a:lnTo>
                    <a:pt x="7271" y="167243"/>
                  </a:lnTo>
                  <a:lnTo>
                    <a:pt x="5034" y="167243"/>
                  </a:lnTo>
                  <a:lnTo>
                    <a:pt x="5034" y="165565"/>
                  </a:lnTo>
                  <a:lnTo>
                    <a:pt x="3356" y="165565"/>
                  </a:lnTo>
                  <a:lnTo>
                    <a:pt x="3356" y="162209"/>
                  </a:lnTo>
                  <a:lnTo>
                    <a:pt x="5034" y="162209"/>
                  </a:lnTo>
                  <a:lnTo>
                    <a:pt x="5034" y="158853"/>
                  </a:lnTo>
                  <a:lnTo>
                    <a:pt x="3356" y="158853"/>
                  </a:lnTo>
                  <a:lnTo>
                    <a:pt x="3356" y="156616"/>
                  </a:lnTo>
                  <a:lnTo>
                    <a:pt x="0" y="156616"/>
                  </a:lnTo>
                  <a:lnTo>
                    <a:pt x="0" y="153260"/>
                  </a:lnTo>
                  <a:lnTo>
                    <a:pt x="1678" y="153260"/>
                  </a:lnTo>
                  <a:lnTo>
                    <a:pt x="1678" y="154938"/>
                  </a:lnTo>
                  <a:lnTo>
                    <a:pt x="3356" y="154938"/>
                  </a:lnTo>
                  <a:lnTo>
                    <a:pt x="3356" y="151582"/>
                  </a:lnTo>
                  <a:lnTo>
                    <a:pt x="5034" y="151582"/>
                  </a:lnTo>
                  <a:lnTo>
                    <a:pt x="5034" y="149904"/>
                  </a:lnTo>
                  <a:lnTo>
                    <a:pt x="5034" y="149904"/>
                  </a:lnTo>
                  <a:lnTo>
                    <a:pt x="5034" y="144310"/>
                  </a:lnTo>
                  <a:lnTo>
                    <a:pt x="7271" y="144310"/>
                  </a:lnTo>
                  <a:lnTo>
                    <a:pt x="7271" y="142632"/>
                  </a:lnTo>
                  <a:lnTo>
                    <a:pt x="8949" y="142632"/>
                  </a:lnTo>
                  <a:lnTo>
                    <a:pt x="7271" y="140954"/>
                  </a:lnTo>
                  <a:lnTo>
                    <a:pt x="7271" y="133683"/>
                  </a:lnTo>
                  <a:lnTo>
                    <a:pt x="5034" y="133683"/>
                  </a:lnTo>
                  <a:lnTo>
                    <a:pt x="5034" y="130327"/>
                  </a:lnTo>
                  <a:lnTo>
                    <a:pt x="3356" y="130327"/>
                  </a:lnTo>
                  <a:lnTo>
                    <a:pt x="3356" y="124733"/>
                  </a:lnTo>
                  <a:lnTo>
                    <a:pt x="3356" y="124733"/>
                  </a:lnTo>
                  <a:lnTo>
                    <a:pt x="3356" y="123055"/>
                  </a:lnTo>
                  <a:lnTo>
                    <a:pt x="7271" y="123055"/>
                  </a:lnTo>
                  <a:lnTo>
                    <a:pt x="7271" y="121377"/>
                  </a:lnTo>
                  <a:lnTo>
                    <a:pt x="8949" y="123055"/>
                  </a:lnTo>
                  <a:lnTo>
                    <a:pt x="15662" y="123055"/>
                  </a:lnTo>
                  <a:lnTo>
                    <a:pt x="15662" y="121377"/>
                  </a:lnTo>
                  <a:lnTo>
                    <a:pt x="21255" y="121377"/>
                  </a:lnTo>
                  <a:lnTo>
                    <a:pt x="21255" y="119140"/>
                  </a:lnTo>
                  <a:lnTo>
                    <a:pt x="22933" y="119140"/>
                  </a:lnTo>
                  <a:lnTo>
                    <a:pt x="22933" y="117462"/>
                  </a:lnTo>
                  <a:lnTo>
                    <a:pt x="21255" y="115784"/>
                  </a:lnTo>
                  <a:lnTo>
                    <a:pt x="19577" y="115784"/>
                  </a:lnTo>
                  <a:lnTo>
                    <a:pt x="19577" y="114106"/>
                  </a:lnTo>
                  <a:lnTo>
                    <a:pt x="21255" y="114106"/>
                  </a:lnTo>
                  <a:lnTo>
                    <a:pt x="21255" y="112428"/>
                  </a:lnTo>
                  <a:lnTo>
                    <a:pt x="22933" y="112428"/>
                  </a:lnTo>
                  <a:lnTo>
                    <a:pt x="24611" y="110191"/>
                  </a:lnTo>
                  <a:lnTo>
                    <a:pt x="26848" y="108512"/>
                  </a:lnTo>
                  <a:lnTo>
                    <a:pt x="28526" y="108512"/>
                  </a:lnTo>
                  <a:lnTo>
                    <a:pt x="28526" y="101800"/>
                  </a:lnTo>
                  <a:lnTo>
                    <a:pt x="26848" y="101800"/>
                  </a:lnTo>
                  <a:lnTo>
                    <a:pt x="26848" y="99563"/>
                  </a:lnTo>
                  <a:lnTo>
                    <a:pt x="21255" y="99563"/>
                  </a:lnTo>
                  <a:lnTo>
                    <a:pt x="21255" y="97885"/>
                  </a:lnTo>
                  <a:lnTo>
                    <a:pt x="19577" y="97885"/>
                  </a:lnTo>
                  <a:lnTo>
                    <a:pt x="19577" y="96207"/>
                  </a:lnTo>
                  <a:lnTo>
                    <a:pt x="21255" y="96207"/>
                  </a:lnTo>
                  <a:lnTo>
                    <a:pt x="21255" y="92851"/>
                  </a:lnTo>
                  <a:lnTo>
                    <a:pt x="28526" y="92851"/>
                  </a:lnTo>
                  <a:lnTo>
                    <a:pt x="28526" y="83901"/>
                  </a:lnTo>
                  <a:lnTo>
                    <a:pt x="30204" y="83901"/>
                  </a:lnTo>
                  <a:lnTo>
                    <a:pt x="30204" y="79986"/>
                  </a:lnTo>
                  <a:lnTo>
                    <a:pt x="31883" y="78308"/>
                  </a:lnTo>
                  <a:lnTo>
                    <a:pt x="31883" y="73274"/>
                  </a:lnTo>
                  <a:lnTo>
                    <a:pt x="30204" y="73274"/>
                  </a:lnTo>
                  <a:lnTo>
                    <a:pt x="30204" y="71037"/>
                  </a:lnTo>
                  <a:lnTo>
                    <a:pt x="31883" y="71037"/>
                  </a:lnTo>
                  <a:lnTo>
                    <a:pt x="31883" y="67681"/>
                  </a:lnTo>
                  <a:lnTo>
                    <a:pt x="33561" y="67681"/>
                  </a:lnTo>
                  <a:lnTo>
                    <a:pt x="33561" y="66002"/>
                  </a:lnTo>
                  <a:lnTo>
                    <a:pt x="28526" y="64324"/>
                  </a:lnTo>
                  <a:lnTo>
                    <a:pt x="26848" y="64324"/>
                  </a:lnTo>
                  <a:lnTo>
                    <a:pt x="26848" y="60409"/>
                  </a:lnTo>
                  <a:lnTo>
                    <a:pt x="28526" y="60409"/>
                  </a:lnTo>
                  <a:lnTo>
                    <a:pt x="28526" y="57053"/>
                  </a:lnTo>
                  <a:lnTo>
                    <a:pt x="30204" y="57053"/>
                  </a:lnTo>
                  <a:lnTo>
                    <a:pt x="30204" y="55375"/>
                  </a:lnTo>
                  <a:lnTo>
                    <a:pt x="30204" y="55375"/>
                  </a:lnTo>
                  <a:lnTo>
                    <a:pt x="30204" y="53138"/>
                  </a:lnTo>
                  <a:lnTo>
                    <a:pt x="31883" y="51460"/>
                  </a:lnTo>
                  <a:lnTo>
                    <a:pt x="33561" y="51460"/>
                  </a:lnTo>
                  <a:lnTo>
                    <a:pt x="33561" y="49781"/>
                  </a:lnTo>
                  <a:lnTo>
                    <a:pt x="39154" y="49781"/>
                  </a:lnTo>
                  <a:lnTo>
                    <a:pt x="39154" y="51460"/>
                  </a:lnTo>
                  <a:lnTo>
                    <a:pt x="40832" y="51460"/>
                  </a:lnTo>
                  <a:lnTo>
                    <a:pt x="40832" y="49781"/>
                  </a:lnTo>
                  <a:lnTo>
                    <a:pt x="51460" y="49781"/>
                  </a:lnTo>
                  <a:lnTo>
                    <a:pt x="51460" y="53138"/>
                  </a:lnTo>
                  <a:lnTo>
                    <a:pt x="53138" y="53138"/>
                  </a:lnTo>
                  <a:lnTo>
                    <a:pt x="53138" y="55375"/>
                  </a:lnTo>
                  <a:lnTo>
                    <a:pt x="55375" y="55375"/>
                  </a:lnTo>
                  <a:lnTo>
                    <a:pt x="55375" y="58731"/>
                  </a:lnTo>
                  <a:lnTo>
                    <a:pt x="51460" y="58731"/>
                  </a:lnTo>
                  <a:lnTo>
                    <a:pt x="53138" y="60409"/>
                  </a:lnTo>
                  <a:lnTo>
                    <a:pt x="55375" y="60409"/>
                  </a:lnTo>
                  <a:lnTo>
                    <a:pt x="55375" y="62087"/>
                  </a:lnTo>
                  <a:lnTo>
                    <a:pt x="57053" y="62087"/>
                  </a:lnTo>
                  <a:lnTo>
                    <a:pt x="58731" y="60409"/>
                  </a:lnTo>
                  <a:lnTo>
                    <a:pt x="58731" y="57053"/>
                  </a:lnTo>
                  <a:lnTo>
                    <a:pt x="57053" y="57053"/>
                  </a:lnTo>
                  <a:lnTo>
                    <a:pt x="57053" y="53138"/>
                  </a:lnTo>
                  <a:lnTo>
                    <a:pt x="58731" y="53138"/>
                  </a:lnTo>
                  <a:lnTo>
                    <a:pt x="58731" y="55375"/>
                  </a:lnTo>
                  <a:lnTo>
                    <a:pt x="64324" y="55375"/>
                  </a:lnTo>
                  <a:lnTo>
                    <a:pt x="62087" y="53138"/>
                  </a:lnTo>
                  <a:lnTo>
                    <a:pt x="62087" y="53138"/>
                  </a:lnTo>
                  <a:lnTo>
                    <a:pt x="62087" y="48104"/>
                  </a:lnTo>
                  <a:lnTo>
                    <a:pt x="64324" y="48104"/>
                  </a:lnTo>
                  <a:lnTo>
                    <a:pt x="64324" y="44747"/>
                  </a:lnTo>
                  <a:lnTo>
                    <a:pt x="66002" y="42510"/>
                  </a:lnTo>
                  <a:lnTo>
                    <a:pt x="67680" y="42510"/>
                  </a:lnTo>
                  <a:lnTo>
                    <a:pt x="67680" y="44747"/>
                  </a:lnTo>
                  <a:lnTo>
                    <a:pt x="76630" y="44747"/>
                  </a:lnTo>
                  <a:lnTo>
                    <a:pt x="76630" y="42510"/>
                  </a:lnTo>
                  <a:lnTo>
                    <a:pt x="72715" y="42510"/>
                  </a:lnTo>
                  <a:lnTo>
                    <a:pt x="72715" y="40832"/>
                  </a:lnTo>
                  <a:lnTo>
                    <a:pt x="71037" y="40832"/>
                  </a:lnTo>
                  <a:lnTo>
                    <a:pt x="71037" y="35798"/>
                  </a:lnTo>
                  <a:lnTo>
                    <a:pt x="72715" y="35798"/>
                  </a:lnTo>
                  <a:lnTo>
                    <a:pt x="72715" y="31883"/>
                  </a:lnTo>
                  <a:lnTo>
                    <a:pt x="71037" y="31883"/>
                  </a:lnTo>
                  <a:lnTo>
                    <a:pt x="69358" y="30204"/>
                  </a:lnTo>
                  <a:lnTo>
                    <a:pt x="71037" y="30204"/>
                  </a:lnTo>
                  <a:lnTo>
                    <a:pt x="71037" y="26848"/>
                  </a:lnTo>
                  <a:lnTo>
                    <a:pt x="64324" y="26848"/>
                  </a:lnTo>
                  <a:lnTo>
                    <a:pt x="64324" y="22933"/>
                  </a:lnTo>
                  <a:lnTo>
                    <a:pt x="67680" y="22933"/>
                  </a:lnTo>
                  <a:lnTo>
                    <a:pt x="67680" y="21255"/>
                  </a:lnTo>
                  <a:lnTo>
                    <a:pt x="71037" y="21255"/>
                  </a:lnTo>
                  <a:lnTo>
                    <a:pt x="71037" y="19577"/>
                  </a:lnTo>
                  <a:lnTo>
                    <a:pt x="69358" y="19577"/>
                  </a:lnTo>
                  <a:lnTo>
                    <a:pt x="69358" y="17899"/>
                  </a:lnTo>
                  <a:lnTo>
                    <a:pt x="71037" y="17899"/>
                  </a:lnTo>
                  <a:lnTo>
                    <a:pt x="71037" y="12306"/>
                  </a:lnTo>
                  <a:lnTo>
                    <a:pt x="69358" y="12306"/>
                  </a:lnTo>
                  <a:lnTo>
                    <a:pt x="69358" y="8950"/>
                  </a:lnTo>
                  <a:lnTo>
                    <a:pt x="67680" y="8950"/>
                  </a:lnTo>
                  <a:lnTo>
                    <a:pt x="67680" y="7271"/>
                  </a:lnTo>
                  <a:lnTo>
                    <a:pt x="66002" y="5034"/>
                  </a:lnTo>
                  <a:lnTo>
                    <a:pt x="66002" y="1678"/>
                  </a:lnTo>
                  <a:lnTo>
                    <a:pt x="66002" y="1678"/>
                  </a:lnTo>
                  <a:lnTo>
                    <a:pt x="66002" y="0"/>
                  </a:lnTo>
                  <a:lnTo>
                    <a:pt x="67680" y="1678"/>
                  </a:lnTo>
                  <a:lnTo>
                    <a:pt x="78308" y="1678"/>
                  </a:lnTo>
                  <a:lnTo>
                    <a:pt x="79986" y="3356"/>
                  </a:lnTo>
                  <a:lnTo>
                    <a:pt x="79986" y="5034"/>
                  </a:lnTo>
                  <a:lnTo>
                    <a:pt x="94529" y="5034"/>
                  </a:lnTo>
                  <a:lnTo>
                    <a:pt x="94529" y="7271"/>
                  </a:lnTo>
                  <a:lnTo>
                    <a:pt x="97885" y="7271"/>
                  </a:lnTo>
                  <a:lnTo>
                    <a:pt x="97885" y="8950"/>
                  </a:lnTo>
                  <a:lnTo>
                    <a:pt x="97885" y="8950"/>
                  </a:lnTo>
                  <a:lnTo>
                    <a:pt x="97885" y="10627"/>
                  </a:lnTo>
                  <a:lnTo>
                    <a:pt x="99563" y="10627"/>
                  </a:lnTo>
                  <a:lnTo>
                    <a:pt x="99563" y="16221"/>
                  </a:lnTo>
                  <a:lnTo>
                    <a:pt x="97885" y="17899"/>
                  </a:lnTo>
                  <a:lnTo>
                    <a:pt x="96207" y="17899"/>
                  </a:lnTo>
                  <a:lnTo>
                    <a:pt x="96207" y="19577"/>
                  </a:lnTo>
                  <a:lnTo>
                    <a:pt x="101241" y="19577"/>
                  </a:lnTo>
                  <a:lnTo>
                    <a:pt x="103478" y="21255"/>
                  </a:lnTo>
                  <a:lnTo>
                    <a:pt x="105156" y="21255"/>
                  </a:lnTo>
                  <a:lnTo>
                    <a:pt x="105156" y="19577"/>
                  </a:lnTo>
                  <a:lnTo>
                    <a:pt x="106834" y="19577"/>
                  </a:lnTo>
                  <a:lnTo>
                    <a:pt x="106834" y="21255"/>
                  </a:lnTo>
                  <a:lnTo>
                    <a:pt x="108512" y="21255"/>
                  </a:lnTo>
                  <a:lnTo>
                    <a:pt x="108512" y="22933"/>
                  </a:lnTo>
                  <a:lnTo>
                    <a:pt x="114106" y="22933"/>
                  </a:lnTo>
                  <a:lnTo>
                    <a:pt x="114106" y="24611"/>
                  </a:lnTo>
                  <a:lnTo>
                    <a:pt x="119140" y="24611"/>
                  </a:lnTo>
                  <a:lnTo>
                    <a:pt x="119140" y="22933"/>
                  </a:lnTo>
                  <a:lnTo>
                    <a:pt x="124733" y="22933"/>
                  </a:lnTo>
                  <a:lnTo>
                    <a:pt x="124733" y="30204"/>
                  </a:lnTo>
                  <a:lnTo>
                    <a:pt x="123055" y="30204"/>
                  </a:lnTo>
                  <a:lnTo>
                    <a:pt x="123055" y="31883"/>
                  </a:lnTo>
                  <a:lnTo>
                    <a:pt x="121377" y="31883"/>
                  </a:lnTo>
                  <a:lnTo>
                    <a:pt x="119140" y="33561"/>
                  </a:lnTo>
                  <a:lnTo>
                    <a:pt x="119140" y="35798"/>
                  </a:lnTo>
                  <a:lnTo>
                    <a:pt x="117462" y="35798"/>
                  </a:lnTo>
                  <a:lnTo>
                    <a:pt x="117462" y="37476"/>
                  </a:lnTo>
                  <a:lnTo>
                    <a:pt x="119140" y="37476"/>
                  </a:lnTo>
                  <a:lnTo>
                    <a:pt x="119140" y="39154"/>
                  </a:lnTo>
                  <a:lnTo>
                    <a:pt x="123055" y="39154"/>
                  </a:lnTo>
                  <a:lnTo>
                    <a:pt x="123055" y="37476"/>
                  </a:lnTo>
                  <a:lnTo>
                    <a:pt x="126411" y="37476"/>
                  </a:lnTo>
                  <a:lnTo>
                    <a:pt x="126411" y="39154"/>
                  </a:lnTo>
                  <a:lnTo>
                    <a:pt x="128089" y="39154"/>
                  </a:lnTo>
                  <a:lnTo>
                    <a:pt x="128089" y="40832"/>
                  </a:lnTo>
                  <a:lnTo>
                    <a:pt x="132005" y="40832"/>
                  </a:lnTo>
                  <a:lnTo>
                    <a:pt x="132005" y="37476"/>
                  </a:lnTo>
                  <a:lnTo>
                    <a:pt x="135361" y="37476"/>
                  </a:lnTo>
                  <a:lnTo>
                    <a:pt x="137039" y="35798"/>
                  </a:lnTo>
                  <a:lnTo>
                    <a:pt x="137039" y="31883"/>
                  </a:lnTo>
                  <a:lnTo>
                    <a:pt x="144310" y="31883"/>
                  </a:lnTo>
                  <a:lnTo>
                    <a:pt x="145988" y="30204"/>
                  </a:lnTo>
                  <a:lnTo>
                    <a:pt x="147666" y="30204"/>
                  </a:lnTo>
                  <a:lnTo>
                    <a:pt x="147666" y="31883"/>
                  </a:lnTo>
                  <a:lnTo>
                    <a:pt x="149904" y="31883"/>
                  </a:lnTo>
                  <a:lnTo>
                    <a:pt x="149904" y="28527"/>
                  </a:lnTo>
                  <a:lnTo>
                    <a:pt x="151582" y="26848"/>
                  </a:lnTo>
                  <a:lnTo>
                    <a:pt x="156616" y="26848"/>
                  </a:lnTo>
                  <a:lnTo>
                    <a:pt x="156616" y="24611"/>
                  </a:lnTo>
                  <a:lnTo>
                    <a:pt x="158294" y="24611"/>
                  </a:lnTo>
                  <a:lnTo>
                    <a:pt x="158294" y="22933"/>
                  </a:lnTo>
                  <a:lnTo>
                    <a:pt x="165565" y="22933"/>
                  </a:lnTo>
                  <a:lnTo>
                    <a:pt x="163887" y="21255"/>
                  </a:lnTo>
                  <a:lnTo>
                    <a:pt x="162209" y="19577"/>
                  </a:lnTo>
                  <a:lnTo>
                    <a:pt x="167243" y="19577"/>
                  </a:lnTo>
                  <a:lnTo>
                    <a:pt x="167243" y="21255"/>
                  </a:lnTo>
                  <a:lnTo>
                    <a:pt x="171159" y="21255"/>
                  </a:lnTo>
                  <a:lnTo>
                    <a:pt x="171159" y="22933"/>
                  </a:lnTo>
                  <a:lnTo>
                    <a:pt x="171159" y="22933"/>
                  </a:lnTo>
                  <a:lnTo>
                    <a:pt x="171159" y="24611"/>
                  </a:lnTo>
                  <a:lnTo>
                    <a:pt x="172837" y="24611"/>
                  </a:lnTo>
                  <a:lnTo>
                    <a:pt x="172837" y="26848"/>
                  </a:lnTo>
                  <a:lnTo>
                    <a:pt x="176193" y="26848"/>
                  </a:lnTo>
                  <a:lnTo>
                    <a:pt x="174515" y="28527"/>
                  </a:lnTo>
                  <a:lnTo>
                    <a:pt x="176193" y="28527"/>
                  </a:lnTo>
                  <a:lnTo>
                    <a:pt x="178430" y="30204"/>
                  </a:lnTo>
                  <a:lnTo>
                    <a:pt x="180108" y="31883"/>
                  </a:lnTo>
                  <a:lnTo>
                    <a:pt x="180108" y="35798"/>
                  </a:lnTo>
                  <a:lnTo>
                    <a:pt x="181786" y="35798"/>
                  </a:lnTo>
                  <a:lnTo>
                    <a:pt x="181786" y="31883"/>
                  </a:lnTo>
                  <a:lnTo>
                    <a:pt x="185142" y="31883"/>
                  </a:lnTo>
                  <a:lnTo>
                    <a:pt x="185142" y="30204"/>
                  </a:lnTo>
                  <a:lnTo>
                    <a:pt x="186820" y="30204"/>
                  </a:lnTo>
                  <a:lnTo>
                    <a:pt x="186820" y="31883"/>
                  </a:lnTo>
                  <a:lnTo>
                    <a:pt x="190736" y="31883"/>
                  </a:lnTo>
                  <a:lnTo>
                    <a:pt x="190736" y="37476"/>
                  </a:lnTo>
                  <a:lnTo>
                    <a:pt x="190736" y="35798"/>
                  </a:lnTo>
                  <a:lnTo>
                    <a:pt x="190736" y="42510"/>
                  </a:lnTo>
                  <a:lnTo>
                    <a:pt x="189058" y="42510"/>
                  </a:lnTo>
                  <a:lnTo>
                    <a:pt x="189058" y="44747"/>
                  </a:lnTo>
                  <a:lnTo>
                    <a:pt x="190736" y="46425"/>
                  </a:lnTo>
                  <a:lnTo>
                    <a:pt x="192414" y="46425"/>
                  </a:lnTo>
                  <a:lnTo>
                    <a:pt x="194092" y="48104"/>
                  </a:lnTo>
                  <a:lnTo>
                    <a:pt x="199685" y="48104"/>
                  </a:lnTo>
                  <a:lnTo>
                    <a:pt x="199685" y="49781"/>
                  </a:lnTo>
                  <a:lnTo>
                    <a:pt x="201363" y="49781"/>
                  </a:lnTo>
                  <a:lnTo>
                    <a:pt x="201363" y="58731"/>
                  </a:lnTo>
                  <a:lnTo>
                    <a:pt x="203041" y="60409"/>
                  </a:lnTo>
                  <a:lnTo>
                    <a:pt x="203041" y="67681"/>
                  </a:lnTo>
                  <a:lnTo>
                    <a:pt x="203041" y="67681"/>
                  </a:lnTo>
                  <a:lnTo>
                    <a:pt x="203041" y="76630"/>
                  </a:lnTo>
                  <a:lnTo>
                    <a:pt x="201363" y="76630"/>
                  </a:lnTo>
                  <a:lnTo>
                    <a:pt x="201363" y="78308"/>
                  </a:lnTo>
                  <a:lnTo>
                    <a:pt x="198007" y="78308"/>
                  </a:lnTo>
                  <a:lnTo>
                    <a:pt x="198007" y="83901"/>
                  </a:lnTo>
                  <a:lnTo>
                    <a:pt x="195770" y="83901"/>
                  </a:lnTo>
                  <a:lnTo>
                    <a:pt x="195770" y="85579"/>
                  </a:lnTo>
                  <a:lnTo>
                    <a:pt x="199685" y="85579"/>
                  </a:lnTo>
                  <a:lnTo>
                    <a:pt x="201363" y="87258"/>
                  </a:lnTo>
                  <a:lnTo>
                    <a:pt x="201363" y="88935"/>
                  </a:lnTo>
                  <a:lnTo>
                    <a:pt x="203041" y="88935"/>
                  </a:lnTo>
                  <a:lnTo>
                    <a:pt x="203041" y="90614"/>
                  </a:lnTo>
                  <a:lnTo>
                    <a:pt x="204719" y="90614"/>
                  </a:lnTo>
                  <a:lnTo>
                    <a:pt x="206957" y="92851"/>
                  </a:lnTo>
                  <a:lnTo>
                    <a:pt x="206957" y="94529"/>
                  </a:lnTo>
                  <a:lnTo>
                    <a:pt x="208635" y="94529"/>
                  </a:lnTo>
                  <a:lnTo>
                    <a:pt x="208635" y="99563"/>
                  </a:lnTo>
                  <a:lnTo>
                    <a:pt x="206957" y="99563"/>
                  </a:lnTo>
                  <a:lnTo>
                    <a:pt x="206957" y="105156"/>
                  </a:lnTo>
                  <a:lnTo>
                    <a:pt x="208635" y="105156"/>
                  </a:lnTo>
                  <a:lnTo>
                    <a:pt x="208635" y="106834"/>
                  </a:lnTo>
                  <a:lnTo>
                    <a:pt x="210313" y="106834"/>
                  </a:lnTo>
                  <a:lnTo>
                    <a:pt x="211991" y="108512"/>
                  </a:lnTo>
                  <a:lnTo>
                    <a:pt x="210313" y="108512"/>
                  </a:lnTo>
                  <a:lnTo>
                    <a:pt x="210313" y="110191"/>
                  </a:lnTo>
                  <a:lnTo>
                    <a:pt x="211991" y="110191"/>
                  </a:lnTo>
                  <a:lnTo>
                    <a:pt x="211991" y="112428"/>
                  </a:lnTo>
                  <a:lnTo>
                    <a:pt x="210313" y="112428"/>
                  </a:lnTo>
                  <a:lnTo>
                    <a:pt x="210313" y="114106"/>
                  </a:lnTo>
                  <a:lnTo>
                    <a:pt x="211991" y="114106"/>
                  </a:lnTo>
                  <a:lnTo>
                    <a:pt x="211991" y="119140"/>
                  </a:lnTo>
                  <a:lnTo>
                    <a:pt x="210313" y="119140"/>
                  </a:lnTo>
                  <a:lnTo>
                    <a:pt x="211991" y="121377"/>
                  </a:lnTo>
                  <a:lnTo>
                    <a:pt x="208635" y="121377"/>
                  </a:lnTo>
                  <a:lnTo>
                    <a:pt x="208635" y="126411"/>
                  </a:lnTo>
                  <a:lnTo>
                    <a:pt x="210313" y="126411"/>
                  </a:lnTo>
                  <a:lnTo>
                    <a:pt x="210313" y="130327"/>
                  </a:lnTo>
                  <a:lnTo>
                    <a:pt x="211991" y="130327"/>
                  </a:lnTo>
                  <a:lnTo>
                    <a:pt x="211991" y="135361"/>
                  </a:lnTo>
                  <a:lnTo>
                    <a:pt x="213669" y="135361"/>
                  </a:lnTo>
                  <a:lnTo>
                    <a:pt x="213669" y="137039"/>
                  </a:lnTo>
                  <a:lnTo>
                    <a:pt x="215347" y="137039"/>
                  </a:lnTo>
                  <a:lnTo>
                    <a:pt x="215347" y="138717"/>
                  </a:lnTo>
                  <a:lnTo>
                    <a:pt x="215347" y="138717"/>
                  </a:lnTo>
                  <a:lnTo>
                    <a:pt x="215347" y="140954"/>
                  </a:lnTo>
                  <a:lnTo>
                    <a:pt x="217584" y="140954"/>
                  </a:lnTo>
                  <a:lnTo>
                    <a:pt x="217584" y="144310"/>
                  </a:lnTo>
                  <a:lnTo>
                    <a:pt x="219262" y="144310"/>
                  </a:lnTo>
                  <a:lnTo>
                    <a:pt x="219262" y="147666"/>
                  </a:lnTo>
                  <a:lnTo>
                    <a:pt x="217584" y="147666"/>
                  </a:lnTo>
                  <a:lnTo>
                    <a:pt x="217584" y="153260"/>
                  </a:lnTo>
                  <a:lnTo>
                    <a:pt x="215347" y="153260"/>
                  </a:lnTo>
                  <a:lnTo>
                    <a:pt x="215347" y="158853"/>
                  </a:lnTo>
                  <a:lnTo>
                    <a:pt x="213669" y="158853"/>
                  </a:lnTo>
                  <a:lnTo>
                    <a:pt x="213669" y="162209"/>
                  </a:lnTo>
                  <a:lnTo>
                    <a:pt x="208635" y="162209"/>
                  </a:lnTo>
                  <a:lnTo>
                    <a:pt x="208635" y="158853"/>
                  </a:lnTo>
                  <a:lnTo>
                    <a:pt x="206957" y="158853"/>
                  </a:lnTo>
                  <a:lnTo>
                    <a:pt x="208635" y="156616"/>
                  </a:lnTo>
                  <a:lnTo>
                    <a:pt x="208635" y="154938"/>
                  </a:lnTo>
                  <a:lnTo>
                    <a:pt x="201363" y="154938"/>
                  </a:lnTo>
                  <a:lnTo>
                    <a:pt x="199685" y="156616"/>
                  </a:lnTo>
                  <a:lnTo>
                    <a:pt x="203041" y="156616"/>
                  </a:lnTo>
                  <a:lnTo>
                    <a:pt x="203041" y="160531"/>
                  </a:lnTo>
                  <a:lnTo>
                    <a:pt x="198007" y="160531"/>
                  </a:lnTo>
                  <a:lnTo>
                    <a:pt x="198007" y="162209"/>
                  </a:lnTo>
                  <a:lnTo>
                    <a:pt x="192414" y="162209"/>
                  </a:lnTo>
                  <a:lnTo>
                    <a:pt x="192414" y="163887"/>
                  </a:lnTo>
                  <a:lnTo>
                    <a:pt x="190736" y="163887"/>
                  </a:lnTo>
                  <a:lnTo>
                    <a:pt x="190736" y="165565"/>
                  </a:lnTo>
                  <a:lnTo>
                    <a:pt x="185142" y="165565"/>
                  </a:lnTo>
                  <a:lnTo>
                    <a:pt x="185142" y="167243"/>
                  </a:lnTo>
                  <a:lnTo>
                    <a:pt x="183464" y="167243"/>
                  </a:lnTo>
                  <a:lnTo>
                    <a:pt x="181786" y="169481"/>
                  </a:lnTo>
                  <a:lnTo>
                    <a:pt x="180108" y="171159"/>
                  </a:lnTo>
                  <a:lnTo>
                    <a:pt x="180108" y="169481"/>
                  </a:lnTo>
                  <a:lnTo>
                    <a:pt x="178430" y="169481"/>
                  </a:lnTo>
                  <a:lnTo>
                    <a:pt x="178430" y="171159"/>
                  </a:lnTo>
                  <a:lnTo>
                    <a:pt x="176193" y="172837"/>
                  </a:lnTo>
                  <a:lnTo>
                    <a:pt x="174515" y="172837"/>
                  </a:lnTo>
                  <a:lnTo>
                    <a:pt x="174515" y="174515"/>
                  </a:lnTo>
                  <a:lnTo>
                    <a:pt x="171159" y="174515"/>
                  </a:lnTo>
                  <a:lnTo>
                    <a:pt x="171159" y="178430"/>
                  </a:lnTo>
                  <a:lnTo>
                    <a:pt x="167243" y="178430"/>
                  </a:lnTo>
                  <a:lnTo>
                    <a:pt x="165565" y="176193"/>
                  </a:lnTo>
                  <a:lnTo>
                    <a:pt x="163887" y="178430"/>
                  </a:lnTo>
                  <a:lnTo>
                    <a:pt x="158294" y="178430"/>
                  </a:lnTo>
                  <a:lnTo>
                    <a:pt x="158294" y="180108"/>
                  </a:lnTo>
                  <a:lnTo>
                    <a:pt x="156616" y="180108"/>
                  </a:lnTo>
                  <a:lnTo>
                    <a:pt x="156616" y="181786"/>
                  </a:lnTo>
                  <a:lnTo>
                    <a:pt x="154938" y="181786"/>
                  </a:lnTo>
                  <a:lnTo>
                    <a:pt x="154938" y="183464"/>
                  </a:lnTo>
                  <a:lnTo>
                    <a:pt x="151582" y="183464"/>
                  </a:lnTo>
                  <a:lnTo>
                    <a:pt x="151582" y="181786"/>
                  </a:lnTo>
                  <a:lnTo>
                    <a:pt x="149904" y="181786"/>
                  </a:lnTo>
                  <a:lnTo>
                    <a:pt x="149904" y="183464"/>
                  </a:lnTo>
                  <a:lnTo>
                    <a:pt x="147666" y="183464"/>
                  </a:lnTo>
                  <a:lnTo>
                    <a:pt x="147666" y="185142"/>
                  </a:lnTo>
                  <a:lnTo>
                    <a:pt x="149904" y="185142"/>
                  </a:lnTo>
                  <a:lnTo>
                    <a:pt x="151582" y="187380"/>
                  </a:lnTo>
                  <a:lnTo>
                    <a:pt x="149904" y="187380"/>
                  </a:lnTo>
                  <a:lnTo>
                    <a:pt x="149904" y="189058"/>
                  </a:lnTo>
                  <a:lnTo>
                    <a:pt x="151582" y="189058"/>
                  </a:lnTo>
                  <a:lnTo>
                    <a:pt x="153260" y="190736"/>
                  </a:lnTo>
                  <a:lnTo>
                    <a:pt x="153260" y="192414"/>
                  </a:lnTo>
                  <a:lnTo>
                    <a:pt x="158294" y="192414"/>
                  </a:lnTo>
                  <a:lnTo>
                    <a:pt x="158294" y="201363"/>
                  </a:lnTo>
                  <a:lnTo>
                    <a:pt x="154938" y="201363"/>
                  </a:lnTo>
                  <a:lnTo>
                    <a:pt x="154938" y="203041"/>
                  </a:lnTo>
                  <a:lnTo>
                    <a:pt x="156616" y="203041"/>
                  </a:lnTo>
                  <a:lnTo>
                    <a:pt x="156616" y="204719"/>
                  </a:lnTo>
                  <a:lnTo>
                    <a:pt x="158294" y="204719"/>
                  </a:lnTo>
                  <a:lnTo>
                    <a:pt x="158294" y="208635"/>
                  </a:lnTo>
                  <a:lnTo>
                    <a:pt x="160531" y="206957"/>
                  </a:lnTo>
                  <a:lnTo>
                    <a:pt x="160531" y="210313"/>
                  </a:lnTo>
                  <a:lnTo>
                    <a:pt x="162209" y="210313"/>
                  </a:lnTo>
                  <a:lnTo>
                    <a:pt x="162209" y="211991"/>
                  </a:lnTo>
                  <a:lnTo>
                    <a:pt x="160531" y="211991"/>
                  </a:lnTo>
                  <a:lnTo>
                    <a:pt x="160531" y="213669"/>
                  </a:lnTo>
                  <a:lnTo>
                    <a:pt x="162209" y="213669"/>
                  </a:lnTo>
                  <a:lnTo>
                    <a:pt x="162209" y="215906"/>
                  </a:lnTo>
                  <a:lnTo>
                    <a:pt x="163887" y="215906"/>
                  </a:lnTo>
                  <a:lnTo>
                    <a:pt x="165565" y="217584"/>
                  </a:lnTo>
                  <a:lnTo>
                    <a:pt x="167243" y="219262"/>
                  </a:lnTo>
                  <a:lnTo>
                    <a:pt x="167243" y="217584"/>
                  </a:lnTo>
                  <a:lnTo>
                    <a:pt x="169481" y="217584"/>
                  </a:lnTo>
                  <a:lnTo>
                    <a:pt x="171159" y="219262"/>
                  </a:lnTo>
                  <a:lnTo>
                    <a:pt x="171159" y="220940"/>
                  </a:lnTo>
                  <a:lnTo>
                    <a:pt x="172837" y="220940"/>
                  </a:lnTo>
                  <a:lnTo>
                    <a:pt x="172837" y="222618"/>
                  </a:lnTo>
                  <a:lnTo>
                    <a:pt x="174515" y="222618"/>
                  </a:lnTo>
                  <a:lnTo>
                    <a:pt x="174515" y="226534"/>
                  </a:lnTo>
                  <a:lnTo>
                    <a:pt x="178430" y="226534"/>
                  </a:lnTo>
                  <a:lnTo>
                    <a:pt x="178430" y="228212"/>
                  </a:lnTo>
                  <a:lnTo>
                    <a:pt x="180108" y="228212"/>
                  </a:lnTo>
                  <a:lnTo>
                    <a:pt x="180108" y="231568"/>
                  </a:lnTo>
                  <a:lnTo>
                    <a:pt x="185142" y="231568"/>
                  </a:lnTo>
                  <a:lnTo>
                    <a:pt x="185142" y="233246"/>
                  </a:lnTo>
                  <a:lnTo>
                    <a:pt x="189058" y="233246"/>
                  </a:lnTo>
                  <a:lnTo>
                    <a:pt x="189058" y="238839"/>
                  </a:lnTo>
                  <a:lnTo>
                    <a:pt x="189058" y="238839"/>
                  </a:lnTo>
                  <a:lnTo>
                    <a:pt x="189058" y="246111"/>
                  </a:lnTo>
                  <a:lnTo>
                    <a:pt x="186820" y="247789"/>
                  </a:lnTo>
                  <a:lnTo>
                    <a:pt x="185142" y="247789"/>
                  </a:lnTo>
                  <a:lnTo>
                    <a:pt x="185142" y="246111"/>
                  </a:lnTo>
                  <a:lnTo>
                    <a:pt x="183464" y="246111"/>
                  </a:lnTo>
                  <a:lnTo>
                    <a:pt x="183464" y="244433"/>
                  </a:lnTo>
                  <a:lnTo>
                    <a:pt x="181786" y="244433"/>
                  </a:lnTo>
                  <a:lnTo>
                    <a:pt x="181786" y="246111"/>
                  </a:lnTo>
                  <a:lnTo>
                    <a:pt x="180108" y="246111"/>
                  </a:lnTo>
                  <a:lnTo>
                    <a:pt x="180108" y="252823"/>
                  </a:lnTo>
                  <a:lnTo>
                    <a:pt x="178430" y="252823"/>
                  </a:lnTo>
                  <a:lnTo>
                    <a:pt x="178430" y="255060"/>
                  </a:lnTo>
                  <a:lnTo>
                    <a:pt x="174515" y="255060"/>
                  </a:lnTo>
                  <a:lnTo>
                    <a:pt x="174515" y="256738"/>
                  </a:lnTo>
                  <a:lnTo>
                    <a:pt x="171159" y="256738"/>
                  </a:lnTo>
                  <a:lnTo>
                    <a:pt x="171159" y="258416"/>
                  </a:lnTo>
                  <a:lnTo>
                    <a:pt x="165565" y="258416"/>
                  </a:lnTo>
                  <a:lnTo>
                    <a:pt x="165565" y="261772"/>
                  </a:lnTo>
                  <a:lnTo>
                    <a:pt x="163887" y="261772"/>
                  </a:lnTo>
                  <a:lnTo>
                    <a:pt x="163887" y="264010"/>
                  </a:lnTo>
                  <a:lnTo>
                    <a:pt x="165565" y="264010"/>
                  </a:lnTo>
                  <a:lnTo>
                    <a:pt x="165565" y="267366"/>
                  </a:lnTo>
                  <a:lnTo>
                    <a:pt x="167243" y="267366"/>
                  </a:lnTo>
                  <a:lnTo>
                    <a:pt x="167243" y="269044"/>
                  </a:lnTo>
                  <a:lnTo>
                    <a:pt x="169481" y="269044"/>
                  </a:lnTo>
                  <a:lnTo>
                    <a:pt x="169481" y="270722"/>
                  </a:lnTo>
                  <a:lnTo>
                    <a:pt x="169481" y="270722"/>
                  </a:lnTo>
                  <a:lnTo>
                    <a:pt x="169481" y="274637"/>
                  </a:lnTo>
                  <a:lnTo>
                    <a:pt x="167243" y="274637"/>
                  </a:lnTo>
                  <a:lnTo>
                    <a:pt x="167243" y="276315"/>
                  </a:lnTo>
                  <a:lnTo>
                    <a:pt x="171159" y="276315"/>
                  </a:lnTo>
                  <a:lnTo>
                    <a:pt x="171159" y="277993"/>
                  </a:lnTo>
                  <a:lnTo>
                    <a:pt x="172837" y="279671"/>
                  </a:lnTo>
                  <a:lnTo>
                    <a:pt x="171159" y="279671"/>
                  </a:lnTo>
                  <a:lnTo>
                    <a:pt x="171159" y="285265"/>
                  </a:lnTo>
                  <a:lnTo>
                    <a:pt x="167243" y="285265"/>
                  </a:lnTo>
                  <a:lnTo>
                    <a:pt x="167243" y="283587"/>
                  </a:lnTo>
                  <a:lnTo>
                    <a:pt x="165565" y="281349"/>
                  </a:lnTo>
                  <a:lnTo>
                    <a:pt x="165565" y="279671"/>
                  </a:lnTo>
                  <a:lnTo>
                    <a:pt x="163887" y="277993"/>
                  </a:lnTo>
                  <a:lnTo>
                    <a:pt x="163887" y="276315"/>
                  </a:lnTo>
                  <a:lnTo>
                    <a:pt x="160531" y="276315"/>
                  </a:lnTo>
                  <a:lnTo>
                    <a:pt x="160531" y="279671"/>
                  </a:lnTo>
                  <a:lnTo>
                    <a:pt x="158294" y="279671"/>
                  </a:lnTo>
                  <a:lnTo>
                    <a:pt x="158294" y="277993"/>
                  </a:lnTo>
                  <a:lnTo>
                    <a:pt x="156616" y="277993"/>
                  </a:lnTo>
                  <a:lnTo>
                    <a:pt x="156616" y="276315"/>
                  </a:lnTo>
                  <a:lnTo>
                    <a:pt x="151582" y="276315"/>
                  </a:lnTo>
                  <a:lnTo>
                    <a:pt x="153260" y="276315"/>
                  </a:lnTo>
                  <a:lnTo>
                    <a:pt x="149904" y="276315"/>
                  </a:lnTo>
                  <a:lnTo>
                    <a:pt x="149904" y="279671"/>
                  </a:lnTo>
                  <a:lnTo>
                    <a:pt x="151582" y="279671"/>
                  </a:lnTo>
                  <a:lnTo>
                    <a:pt x="142632" y="279671"/>
                  </a:lnTo>
                  <a:lnTo>
                    <a:pt x="142632" y="281349"/>
                  </a:lnTo>
                  <a:lnTo>
                    <a:pt x="140954" y="279671"/>
                  </a:lnTo>
                  <a:lnTo>
                    <a:pt x="138717" y="279671"/>
                  </a:lnTo>
                  <a:lnTo>
                    <a:pt x="138717" y="281349"/>
                  </a:lnTo>
                  <a:lnTo>
                    <a:pt x="137039" y="281349"/>
                  </a:lnTo>
                  <a:lnTo>
                    <a:pt x="137039" y="283587"/>
                  </a:lnTo>
                  <a:lnTo>
                    <a:pt x="132005" y="283587"/>
                  </a:lnTo>
                  <a:lnTo>
                    <a:pt x="132005" y="285265"/>
                  </a:lnTo>
                  <a:lnTo>
                    <a:pt x="129768" y="285265"/>
                  </a:lnTo>
                  <a:lnTo>
                    <a:pt x="129768" y="286943"/>
                  </a:lnTo>
                  <a:lnTo>
                    <a:pt x="123055" y="286943"/>
                  </a:lnTo>
                  <a:lnTo>
                    <a:pt x="121377" y="285265"/>
                  </a:lnTo>
                  <a:lnTo>
                    <a:pt x="119140" y="285265"/>
                  </a:lnTo>
                  <a:lnTo>
                    <a:pt x="119140" y="281349"/>
                  </a:lnTo>
                  <a:lnTo>
                    <a:pt x="108512" y="281349"/>
                  </a:lnTo>
                  <a:lnTo>
                    <a:pt x="108512" y="288621"/>
                  </a:lnTo>
                  <a:lnTo>
                    <a:pt x="106834" y="288621"/>
                  </a:lnTo>
                  <a:lnTo>
                    <a:pt x="106834" y="290299"/>
                  </a:lnTo>
                  <a:lnTo>
                    <a:pt x="105156" y="290299"/>
                  </a:lnTo>
                  <a:lnTo>
                    <a:pt x="105156" y="292536"/>
                  </a:lnTo>
                  <a:lnTo>
                    <a:pt x="101241" y="292536"/>
                  </a:lnTo>
                  <a:close/>
                  <a:moveTo>
                    <a:pt x="3356" y="163887"/>
                  </a:moveTo>
                  <a:lnTo>
                    <a:pt x="3356" y="162209"/>
                  </a:lnTo>
                  <a:lnTo>
                    <a:pt x="3356" y="16388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111F34DE-251F-DC11-271A-E37B77BD8FFF}"/>
                </a:ext>
              </a:extLst>
            </p:cNvPr>
            <p:cNvSpPr/>
            <p:nvPr/>
          </p:nvSpPr>
          <p:spPr>
            <a:xfrm>
              <a:off x="4524836" y="4002826"/>
              <a:ext cx="105156" cy="155497"/>
            </a:xfrm>
            <a:custGeom>
              <a:avLst/>
              <a:gdLst>
                <a:gd name="csX0" fmla="*/ 26848 w 105156"/>
                <a:gd name="csY0" fmla="*/ 155498 h 155497"/>
                <a:gd name="csX1" fmla="*/ 26848 w 105156"/>
                <a:gd name="csY1" fmla="*/ 153260 h 155497"/>
                <a:gd name="csX2" fmla="*/ 25170 w 105156"/>
                <a:gd name="csY2" fmla="*/ 153260 h 155497"/>
                <a:gd name="csX3" fmla="*/ 25170 w 105156"/>
                <a:gd name="csY3" fmla="*/ 151582 h 155497"/>
                <a:gd name="csX4" fmla="*/ 21255 w 105156"/>
                <a:gd name="csY4" fmla="*/ 151582 h 155497"/>
                <a:gd name="csX5" fmla="*/ 21255 w 105156"/>
                <a:gd name="csY5" fmla="*/ 149904 h 155497"/>
                <a:gd name="csX6" fmla="*/ 16221 w 105156"/>
                <a:gd name="csY6" fmla="*/ 149904 h 155497"/>
                <a:gd name="csX7" fmla="*/ 13984 w 105156"/>
                <a:gd name="csY7" fmla="*/ 148226 h 155497"/>
                <a:gd name="csX8" fmla="*/ 12306 w 105156"/>
                <a:gd name="csY8" fmla="*/ 148226 h 155497"/>
                <a:gd name="csX9" fmla="*/ 10628 w 105156"/>
                <a:gd name="csY9" fmla="*/ 146548 h 155497"/>
                <a:gd name="csX10" fmla="*/ 10628 w 105156"/>
                <a:gd name="csY10" fmla="*/ 140954 h 155497"/>
                <a:gd name="csX11" fmla="*/ 12306 w 105156"/>
                <a:gd name="csY11" fmla="*/ 140954 h 155497"/>
                <a:gd name="csX12" fmla="*/ 12306 w 105156"/>
                <a:gd name="csY12" fmla="*/ 139276 h 155497"/>
                <a:gd name="csX13" fmla="*/ 10628 w 105156"/>
                <a:gd name="csY13" fmla="*/ 139276 h 155497"/>
                <a:gd name="csX14" fmla="*/ 10628 w 105156"/>
                <a:gd name="csY14" fmla="*/ 133683 h 155497"/>
                <a:gd name="csX15" fmla="*/ 7271 w 105156"/>
                <a:gd name="csY15" fmla="*/ 133683 h 155497"/>
                <a:gd name="csX16" fmla="*/ 7271 w 105156"/>
                <a:gd name="csY16" fmla="*/ 132005 h 155497"/>
                <a:gd name="csX17" fmla="*/ 5034 w 105156"/>
                <a:gd name="csY17" fmla="*/ 132005 h 155497"/>
                <a:gd name="csX18" fmla="*/ 5034 w 105156"/>
                <a:gd name="csY18" fmla="*/ 128649 h 155497"/>
                <a:gd name="csX19" fmla="*/ 3356 w 105156"/>
                <a:gd name="csY19" fmla="*/ 126971 h 155497"/>
                <a:gd name="csX20" fmla="*/ 3356 w 105156"/>
                <a:gd name="csY20" fmla="*/ 121377 h 155497"/>
                <a:gd name="csX21" fmla="*/ 1678 w 105156"/>
                <a:gd name="csY21" fmla="*/ 119699 h 155497"/>
                <a:gd name="csX22" fmla="*/ 1678 w 105156"/>
                <a:gd name="csY22" fmla="*/ 114106 h 155497"/>
                <a:gd name="csX23" fmla="*/ 0 w 105156"/>
                <a:gd name="csY23" fmla="*/ 112428 h 155497"/>
                <a:gd name="csX24" fmla="*/ 0 w 105156"/>
                <a:gd name="csY24" fmla="*/ 109072 h 155497"/>
                <a:gd name="csX25" fmla="*/ 1678 w 105156"/>
                <a:gd name="csY25" fmla="*/ 109072 h 155497"/>
                <a:gd name="csX26" fmla="*/ 1678 w 105156"/>
                <a:gd name="csY26" fmla="*/ 107394 h 155497"/>
                <a:gd name="csX27" fmla="*/ 0 w 105156"/>
                <a:gd name="csY27" fmla="*/ 107394 h 155497"/>
                <a:gd name="csX28" fmla="*/ 0 w 105156"/>
                <a:gd name="csY28" fmla="*/ 105157 h 155497"/>
                <a:gd name="csX29" fmla="*/ 1678 w 105156"/>
                <a:gd name="csY29" fmla="*/ 103478 h 155497"/>
                <a:gd name="csX30" fmla="*/ 3356 w 105156"/>
                <a:gd name="csY30" fmla="*/ 100122 h 155497"/>
                <a:gd name="csX31" fmla="*/ 5034 w 105156"/>
                <a:gd name="csY31" fmla="*/ 100122 h 155497"/>
                <a:gd name="csX32" fmla="*/ 5034 w 105156"/>
                <a:gd name="csY32" fmla="*/ 98445 h 155497"/>
                <a:gd name="csX33" fmla="*/ 7271 w 105156"/>
                <a:gd name="csY33" fmla="*/ 96207 h 155497"/>
                <a:gd name="csX34" fmla="*/ 7271 w 105156"/>
                <a:gd name="csY34" fmla="*/ 85580 h 155497"/>
                <a:gd name="csX35" fmla="*/ 8950 w 105156"/>
                <a:gd name="csY35" fmla="*/ 85580 h 155497"/>
                <a:gd name="csX36" fmla="*/ 8950 w 105156"/>
                <a:gd name="csY36" fmla="*/ 82223 h 155497"/>
                <a:gd name="csX37" fmla="*/ 10628 w 105156"/>
                <a:gd name="csY37" fmla="*/ 80545 h 155497"/>
                <a:gd name="csX38" fmla="*/ 10628 w 105156"/>
                <a:gd name="csY38" fmla="*/ 78868 h 155497"/>
                <a:gd name="csX39" fmla="*/ 12306 w 105156"/>
                <a:gd name="csY39" fmla="*/ 78868 h 155497"/>
                <a:gd name="csX40" fmla="*/ 12306 w 105156"/>
                <a:gd name="csY40" fmla="*/ 76630 h 155497"/>
                <a:gd name="csX41" fmla="*/ 13984 w 105156"/>
                <a:gd name="csY41" fmla="*/ 76630 h 155497"/>
                <a:gd name="csX42" fmla="*/ 16221 w 105156"/>
                <a:gd name="csY42" fmla="*/ 74952 h 155497"/>
                <a:gd name="csX43" fmla="*/ 13984 w 105156"/>
                <a:gd name="csY43" fmla="*/ 73274 h 155497"/>
                <a:gd name="csX44" fmla="*/ 17899 w 105156"/>
                <a:gd name="csY44" fmla="*/ 73274 h 155497"/>
                <a:gd name="csX45" fmla="*/ 17899 w 105156"/>
                <a:gd name="csY45" fmla="*/ 67681 h 155497"/>
                <a:gd name="csX46" fmla="*/ 16221 w 105156"/>
                <a:gd name="csY46" fmla="*/ 64324 h 155497"/>
                <a:gd name="csX47" fmla="*/ 16221 w 105156"/>
                <a:gd name="csY47" fmla="*/ 57053 h 155497"/>
                <a:gd name="csX48" fmla="*/ 13984 w 105156"/>
                <a:gd name="csY48" fmla="*/ 57053 h 155497"/>
                <a:gd name="csX49" fmla="*/ 16221 w 105156"/>
                <a:gd name="csY49" fmla="*/ 57053 h 155497"/>
                <a:gd name="csX50" fmla="*/ 13984 w 105156"/>
                <a:gd name="csY50" fmla="*/ 57053 h 155497"/>
                <a:gd name="csX51" fmla="*/ 13984 w 105156"/>
                <a:gd name="csY51" fmla="*/ 52019 h 155497"/>
                <a:gd name="csX52" fmla="*/ 10628 w 105156"/>
                <a:gd name="csY52" fmla="*/ 52019 h 155497"/>
                <a:gd name="csX53" fmla="*/ 10628 w 105156"/>
                <a:gd name="csY53" fmla="*/ 50341 h 155497"/>
                <a:gd name="csX54" fmla="*/ 12306 w 105156"/>
                <a:gd name="csY54" fmla="*/ 50341 h 155497"/>
                <a:gd name="csX55" fmla="*/ 12306 w 105156"/>
                <a:gd name="csY55" fmla="*/ 46426 h 155497"/>
                <a:gd name="csX56" fmla="*/ 13984 w 105156"/>
                <a:gd name="csY56" fmla="*/ 46426 h 155497"/>
                <a:gd name="csX57" fmla="*/ 12306 w 105156"/>
                <a:gd name="csY57" fmla="*/ 46426 h 155497"/>
                <a:gd name="csX58" fmla="*/ 12306 w 105156"/>
                <a:gd name="csY58" fmla="*/ 44747 h 155497"/>
                <a:gd name="csX59" fmla="*/ 13984 w 105156"/>
                <a:gd name="csY59" fmla="*/ 44747 h 155497"/>
                <a:gd name="csX60" fmla="*/ 13984 w 105156"/>
                <a:gd name="csY60" fmla="*/ 41391 h 155497"/>
                <a:gd name="csX61" fmla="*/ 12306 w 105156"/>
                <a:gd name="csY61" fmla="*/ 41391 h 155497"/>
                <a:gd name="csX62" fmla="*/ 12306 w 105156"/>
                <a:gd name="csY62" fmla="*/ 39154 h 155497"/>
                <a:gd name="csX63" fmla="*/ 10628 w 105156"/>
                <a:gd name="csY63" fmla="*/ 39154 h 155497"/>
                <a:gd name="csX64" fmla="*/ 10628 w 105156"/>
                <a:gd name="csY64" fmla="*/ 34120 h 155497"/>
                <a:gd name="csX65" fmla="*/ 12306 w 105156"/>
                <a:gd name="csY65" fmla="*/ 34120 h 155497"/>
                <a:gd name="csX66" fmla="*/ 12306 w 105156"/>
                <a:gd name="csY66" fmla="*/ 32442 h 155497"/>
                <a:gd name="csX67" fmla="*/ 10628 w 105156"/>
                <a:gd name="csY67" fmla="*/ 32442 h 155497"/>
                <a:gd name="csX68" fmla="*/ 10628 w 105156"/>
                <a:gd name="csY68" fmla="*/ 21815 h 155497"/>
                <a:gd name="csX69" fmla="*/ 8950 w 105156"/>
                <a:gd name="csY69" fmla="*/ 21815 h 155497"/>
                <a:gd name="csX70" fmla="*/ 8950 w 105156"/>
                <a:gd name="csY70" fmla="*/ 19577 h 155497"/>
                <a:gd name="csX71" fmla="*/ 10628 w 105156"/>
                <a:gd name="csY71" fmla="*/ 19577 h 155497"/>
                <a:gd name="csX72" fmla="*/ 10628 w 105156"/>
                <a:gd name="csY72" fmla="*/ 17899 h 155497"/>
                <a:gd name="csX73" fmla="*/ 8950 w 105156"/>
                <a:gd name="csY73" fmla="*/ 17899 h 155497"/>
                <a:gd name="csX74" fmla="*/ 8950 w 105156"/>
                <a:gd name="csY74" fmla="*/ 14543 h 155497"/>
                <a:gd name="csX75" fmla="*/ 7271 w 105156"/>
                <a:gd name="csY75" fmla="*/ 14543 h 155497"/>
                <a:gd name="csX76" fmla="*/ 7271 w 105156"/>
                <a:gd name="csY76" fmla="*/ 12865 h 155497"/>
                <a:gd name="csX77" fmla="*/ 8950 w 105156"/>
                <a:gd name="csY77" fmla="*/ 12865 h 155497"/>
                <a:gd name="csX78" fmla="*/ 8950 w 105156"/>
                <a:gd name="csY78" fmla="*/ 10628 h 155497"/>
                <a:gd name="csX79" fmla="*/ 8950 w 105156"/>
                <a:gd name="csY79" fmla="*/ 10628 h 155497"/>
                <a:gd name="csX80" fmla="*/ 8950 w 105156"/>
                <a:gd name="csY80" fmla="*/ 5593 h 155497"/>
                <a:gd name="csX81" fmla="*/ 8950 w 105156"/>
                <a:gd name="csY81" fmla="*/ 5593 h 155497"/>
                <a:gd name="csX82" fmla="*/ 8950 w 105156"/>
                <a:gd name="csY82" fmla="*/ 3915 h 155497"/>
                <a:gd name="csX83" fmla="*/ 26848 w 105156"/>
                <a:gd name="csY83" fmla="*/ 3915 h 155497"/>
                <a:gd name="csX84" fmla="*/ 26848 w 105156"/>
                <a:gd name="csY84" fmla="*/ 5593 h 155497"/>
                <a:gd name="csX85" fmla="*/ 30205 w 105156"/>
                <a:gd name="csY85" fmla="*/ 5593 h 155497"/>
                <a:gd name="csX86" fmla="*/ 35798 w 105156"/>
                <a:gd name="csY86" fmla="*/ 3915 h 155497"/>
                <a:gd name="csX87" fmla="*/ 35798 w 105156"/>
                <a:gd name="csY87" fmla="*/ 5593 h 155497"/>
                <a:gd name="csX88" fmla="*/ 37476 w 105156"/>
                <a:gd name="csY88" fmla="*/ 5593 h 155497"/>
                <a:gd name="csX89" fmla="*/ 37476 w 105156"/>
                <a:gd name="csY89" fmla="*/ 3915 h 155497"/>
                <a:gd name="csX90" fmla="*/ 55375 w 105156"/>
                <a:gd name="csY90" fmla="*/ 3915 h 155497"/>
                <a:gd name="csX91" fmla="*/ 55375 w 105156"/>
                <a:gd name="csY91" fmla="*/ 5593 h 155497"/>
                <a:gd name="csX92" fmla="*/ 57053 w 105156"/>
                <a:gd name="csY92" fmla="*/ 5593 h 155497"/>
                <a:gd name="csX93" fmla="*/ 57053 w 105156"/>
                <a:gd name="csY93" fmla="*/ 3915 h 155497"/>
                <a:gd name="csX94" fmla="*/ 62087 w 105156"/>
                <a:gd name="csY94" fmla="*/ 3915 h 155497"/>
                <a:gd name="csX95" fmla="*/ 62087 w 105156"/>
                <a:gd name="csY95" fmla="*/ 5593 h 155497"/>
                <a:gd name="csX96" fmla="*/ 64324 w 105156"/>
                <a:gd name="csY96" fmla="*/ 5593 h 155497"/>
                <a:gd name="csX97" fmla="*/ 64324 w 105156"/>
                <a:gd name="csY97" fmla="*/ 3915 h 155497"/>
                <a:gd name="csX98" fmla="*/ 67681 w 105156"/>
                <a:gd name="csY98" fmla="*/ 3915 h 155497"/>
                <a:gd name="csX99" fmla="*/ 67681 w 105156"/>
                <a:gd name="csY99" fmla="*/ 1678 h 155497"/>
                <a:gd name="csX100" fmla="*/ 69359 w 105156"/>
                <a:gd name="csY100" fmla="*/ 1678 h 155497"/>
                <a:gd name="csX101" fmla="*/ 69359 w 105156"/>
                <a:gd name="csY101" fmla="*/ 0 h 155497"/>
                <a:gd name="csX102" fmla="*/ 73274 w 105156"/>
                <a:gd name="csY102" fmla="*/ 0 h 155497"/>
                <a:gd name="csX103" fmla="*/ 73274 w 105156"/>
                <a:gd name="csY103" fmla="*/ 1678 h 155497"/>
                <a:gd name="csX104" fmla="*/ 78308 w 105156"/>
                <a:gd name="csY104" fmla="*/ 1678 h 155497"/>
                <a:gd name="csX105" fmla="*/ 78308 w 105156"/>
                <a:gd name="csY105" fmla="*/ 5593 h 155497"/>
                <a:gd name="csX106" fmla="*/ 76630 w 105156"/>
                <a:gd name="csY106" fmla="*/ 5593 h 155497"/>
                <a:gd name="csX107" fmla="*/ 76630 w 105156"/>
                <a:gd name="csY107" fmla="*/ 8950 h 155497"/>
                <a:gd name="csX108" fmla="*/ 74952 w 105156"/>
                <a:gd name="csY108" fmla="*/ 8950 h 155497"/>
                <a:gd name="csX109" fmla="*/ 74952 w 105156"/>
                <a:gd name="csY109" fmla="*/ 14543 h 155497"/>
                <a:gd name="csX110" fmla="*/ 78308 w 105156"/>
                <a:gd name="csY110" fmla="*/ 14543 h 155497"/>
                <a:gd name="csX111" fmla="*/ 79986 w 105156"/>
                <a:gd name="csY111" fmla="*/ 16221 h 155497"/>
                <a:gd name="csX112" fmla="*/ 79986 w 105156"/>
                <a:gd name="csY112" fmla="*/ 19577 h 155497"/>
                <a:gd name="csX113" fmla="*/ 85579 w 105156"/>
                <a:gd name="csY113" fmla="*/ 19577 h 155497"/>
                <a:gd name="csX114" fmla="*/ 85579 w 105156"/>
                <a:gd name="csY114" fmla="*/ 21815 h 155497"/>
                <a:gd name="csX115" fmla="*/ 85579 w 105156"/>
                <a:gd name="csY115" fmla="*/ 21815 h 155497"/>
                <a:gd name="csX116" fmla="*/ 85579 w 105156"/>
                <a:gd name="csY116" fmla="*/ 26849 h 155497"/>
                <a:gd name="csX117" fmla="*/ 87258 w 105156"/>
                <a:gd name="csY117" fmla="*/ 26849 h 155497"/>
                <a:gd name="csX118" fmla="*/ 87258 w 105156"/>
                <a:gd name="csY118" fmla="*/ 28527 h 155497"/>
                <a:gd name="csX119" fmla="*/ 85579 w 105156"/>
                <a:gd name="csY119" fmla="*/ 28527 h 155497"/>
                <a:gd name="csX120" fmla="*/ 87258 w 105156"/>
                <a:gd name="csY120" fmla="*/ 28527 h 155497"/>
                <a:gd name="csX121" fmla="*/ 87258 w 105156"/>
                <a:gd name="csY121" fmla="*/ 30205 h 155497"/>
                <a:gd name="csX122" fmla="*/ 85579 w 105156"/>
                <a:gd name="csY122" fmla="*/ 30205 h 155497"/>
                <a:gd name="csX123" fmla="*/ 85579 w 105156"/>
                <a:gd name="csY123" fmla="*/ 37476 h 155497"/>
                <a:gd name="csX124" fmla="*/ 87258 w 105156"/>
                <a:gd name="csY124" fmla="*/ 39154 h 155497"/>
                <a:gd name="csX125" fmla="*/ 85579 w 105156"/>
                <a:gd name="csY125" fmla="*/ 39154 h 155497"/>
                <a:gd name="csX126" fmla="*/ 85579 w 105156"/>
                <a:gd name="csY126" fmla="*/ 41391 h 155497"/>
                <a:gd name="csX127" fmla="*/ 90614 w 105156"/>
                <a:gd name="csY127" fmla="*/ 41391 h 155497"/>
                <a:gd name="csX128" fmla="*/ 90614 w 105156"/>
                <a:gd name="csY128" fmla="*/ 46426 h 155497"/>
                <a:gd name="csX129" fmla="*/ 90614 w 105156"/>
                <a:gd name="csY129" fmla="*/ 46426 h 155497"/>
                <a:gd name="csX130" fmla="*/ 90614 w 105156"/>
                <a:gd name="csY130" fmla="*/ 48104 h 155497"/>
                <a:gd name="csX131" fmla="*/ 88936 w 105156"/>
                <a:gd name="csY131" fmla="*/ 48104 h 155497"/>
                <a:gd name="csX132" fmla="*/ 88936 w 105156"/>
                <a:gd name="csY132" fmla="*/ 50341 h 155497"/>
                <a:gd name="csX133" fmla="*/ 87258 w 105156"/>
                <a:gd name="csY133" fmla="*/ 50341 h 155497"/>
                <a:gd name="csX134" fmla="*/ 87258 w 105156"/>
                <a:gd name="csY134" fmla="*/ 52019 h 155497"/>
                <a:gd name="csX135" fmla="*/ 88936 w 105156"/>
                <a:gd name="csY135" fmla="*/ 52019 h 155497"/>
                <a:gd name="csX136" fmla="*/ 88936 w 105156"/>
                <a:gd name="csY136" fmla="*/ 55375 h 155497"/>
                <a:gd name="csX137" fmla="*/ 90614 w 105156"/>
                <a:gd name="csY137" fmla="*/ 55375 h 155497"/>
                <a:gd name="csX138" fmla="*/ 90614 w 105156"/>
                <a:gd name="csY138" fmla="*/ 57053 h 155497"/>
                <a:gd name="csX139" fmla="*/ 85579 w 105156"/>
                <a:gd name="csY139" fmla="*/ 57053 h 155497"/>
                <a:gd name="csX140" fmla="*/ 87258 w 105156"/>
                <a:gd name="csY140" fmla="*/ 58731 h 155497"/>
                <a:gd name="csX141" fmla="*/ 87258 w 105156"/>
                <a:gd name="csY141" fmla="*/ 62646 h 155497"/>
                <a:gd name="csX142" fmla="*/ 90614 w 105156"/>
                <a:gd name="csY142" fmla="*/ 62646 h 155497"/>
                <a:gd name="csX143" fmla="*/ 90614 w 105156"/>
                <a:gd name="csY143" fmla="*/ 64324 h 155497"/>
                <a:gd name="csX144" fmla="*/ 92851 w 105156"/>
                <a:gd name="csY144" fmla="*/ 64324 h 155497"/>
                <a:gd name="csX145" fmla="*/ 92851 w 105156"/>
                <a:gd name="csY145" fmla="*/ 67681 h 155497"/>
                <a:gd name="csX146" fmla="*/ 94529 w 105156"/>
                <a:gd name="csY146" fmla="*/ 67681 h 155497"/>
                <a:gd name="csX147" fmla="*/ 94529 w 105156"/>
                <a:gd name="csY147" fmla="*/ 69918 h 155497"/>
                <a:gd name="csX148" fmla="*/ 92851 w 105156"/>
                <a:gd name="csY148" fmla="*/ 69918 h 155497"/>
                <a:gd name="csX149" fmla="*/ 92851 w 105156"/>
                <a:gd name="csY149" fmla="*/ 71596 h 155497"/>
                <a:gd name="csX150" fmla="*/ 90614 w 105156"/>
                <a:gd name="csY150" fmla="*/ 71596 h 155497"/>
                <a:gd name="csX151" fmla="*/ 90614 w 105156"/>
                <a:gd name="csY151" fmla="*/ 73274 h 155497"/>
                <a:gd name="csX152" fmla="*/ 92851 w 105156"/>
                <a:gd name="csY152" fmla="*/ 73274 h 155497"/>
                <a:gd name="csX153" fmla="*/ 90614 w 105156"/>
                <a:gd name="csY153" fmla="*/ 73274 h 155497"/>
                <a:gd name="csX154" fmla="*/ 90614 w 105156"/>
                <a:gd name="csY154" fmla="*/ 76630 h 155497"/>
                <a:gd name="csX155" fmla="*/ 92851 w 105156"/>
                <a:gd name="csY155" fmla="*/ 76630 h 155497"/>
                <a:gd name="csX156" fmla="*/ 92851 w 105156"/>
                <a:gd name="csY156" fmla="*/ 83901 h 155497"/>
                <a:gd name="csX157" fmla="*/ 90614 w 105156"/>
                <a:gd name="csY157" fmla="*/ 83901 h 155497"/>
                <a:gd name="csX158" fmla="*/ 90614 w 105156"/>
                <a:gd name="csY158" fmla="*/ 87258 h 155497"/>
                <a:gd name="csX159" fmla="*/ 88936 w 105156"/>
                <a:gd name="csY159" fmla="*/ 87258 h 155497"/>
                <a:gd name="csX160" fmla="*/ 88936 w 105156"/>
                <a:gd name="csY160" fmla="*/ 91173 h 155497"/>
                <a:gd name="csX161" fmla="*/ 92851 w 105156"/>
                <a:gd name="csY161" fmla="*/ 91173 h 155497"/>
                <a:gd name="csX162" fmla="*/ 92851 w 105156"/>
                <a:gd name="csY162" fmla="*/ 98445 h 155497"/>
                <a:gd name="csX163" fmla="*/ 92851 w 105156"/>
                <a:gd name="csY163" fmla="*/ 98445 h 155497"/>
                <a:gd name="csX164" fmla="*/ 92851 w 105156"/>
                <a:gd name="csY164" fmla="*/ 100122 h 155497"/>
                <a:gd name="csX165" fmla="*/ 90614 w 105156"/>
                <a:gd name="csY165" fmla="*/ 100122 h 155497"/>
                <a:gd name="csX166" fmla="*/ 90614 w 105156"/>
                <a:gd name="csY166" fmla="*/ 107394 h 155497"/>
                <a:gd name="csX167" fmla="*/ 92851 w 105156"/>
                <a:gd name="csY167" fmla="*/ 107394 h 155497"/>
                <a:gd name="csX168" fmla="*/ 92851 w 105156"/>
                <a:gd name="csY168" fmla="*/ 110750 h 155497"/>
                <a:gd name="csX169" fmla="*/ 96207 w 105156"/>
                <a:gd name="csY169" fmla="*/ 110750 h 155497"/>
                <a:gd name="csX170" fmla="*/ 96207 w 105156"/>
                <a:gd name="csY170" fmla="*/ 112428 h 155497"/>
                <a:gd name="csX171" fmla="*/ 94529 w 105156"/>
                <a:gd name="csY171" fmla="*/ 112428 h 155497"/>
                <a:gd name="csX172" fmla="*/ 96207 w 105156"/>
                <a:gd name="csY172" fmla="*/ 112428 h 155497"/>
                <a:gd name="csX173" fmla="*/ 96207 w 105156"/>
                <a:gd name="csY173" fmla="*/ 115784 h 155497"/>
                <a:gd name="csX174" fmla="*/ 97885 w 105156"/>
                <a:gd name="csY174" fmla="*/ 115784 h 155497"/>
                <a:gd name="csX175" fmla="*/ 97885 w 105156"/>
                <a:gd name="csY175" fmla="*/ 118022 h 155497"/>
                <a:gd name="csX176" fmla="*/ 101800 w 105156"/>
                <a:gd name="csY176" fmla="*/ 118022 h 155497"/>
                <a:gd name="csX177" fmla="*/ 101800 w 105156"/>
                <a:gd name="csY177" fmla="*/ 119699 h 155497"/>
                <a:gd name="csX178" fmla="*/ 103478 w 105156"/>
                <a:gd name="csY178" fmla="*/ 119699 h 155497"/>
                <a:gd name="csX179" fmla="*/ 103478 w 105156"/>
                <a:gd name="csY179" fmla="*/ 121377 h 155497"/>
                <a:gd name="csX180" fmla="*/ 105156 w 105156"/>
                <a:gd name="csY180" fmla="*/ 121377 h 155497"/>
                <a:gd name="csX181" fmla="*/ 105156 w 105156"/>
                <a:gd name="csY181" fmla="*/ 123055 h 155497"/>
                <a:gd name="csX182" fmla="*/ 103478 w 105156"/>
                <a:gd name="csY182" fmla="*/ 123055 h 155497"/>
                <a:gd name="csX183" fmla="*/ 103478 w 105156"/>
                <a:gd name="csY183" fmla="*/ 124734 h 155497"/>
                <a:gd name="csX184" fmla="*/ 97885 w 105156"/>
                <a:gd name="csY184" fmla="*/ 124734 h 155497"/>
                <a:gd name="csX185" fmla="*/ 97885 w 105156"/>
                <a:gd name="csY185" fmla="*/ 128649 h 155497"/>
                <a:gd name="csX186" fmla="*/ 97885 w 105156"/>
                <a:gd name="csY186" fmla="*/ 128649 h 155497"/>
                <a:gd name="csX187" fmla="*/ 97885 w 105156"/>
                <a:gd name="csY187" fmla="*/ 130327 h 155497"/>
                <a:gd name="csX188" fmla="*/ 79986 w 105156"/>
                <a:gd name="csY188" fmla="*/ 130327 h 155497"/>
                <a:gd name="csX189" fmla="*/ 79986 w 105156"/>
                <a:gd name="csY189" fmla="*/ 132005 h 155497"/>
                <a:gd name="csX190" fmla="*/ 78308 w 105156"/>
                <a:gd name="csY190" fmla="*/ 132005 h 155497"/>
                <a:gd name="csX191" fmla="*/ 78308 w 105156"/>
                <a:gd name="csY191" fmla="*/ 133683 h 155497"/>
                <a:gd name="csX192" fmla="*/ 74952 w 105156"/>
                <a:gd name="csY192" fmla="*/ 133683 h 155497"/>
                <a:gd name="csX193" fmla="*/ 74952 w 105156"/>
                <a:gd name="csY193" fmla="*/ 135921 h 155497"/>
                <a:gd name="csX194" fmla="*/ 69359 w 105156"/>
                <a:gd name="csY194" fmla="*/ 135921 h 155497"/>
                <a:gd name="csX195" fmla="*/ 69359 w 105156"/>
                <a:gd name="csY195" fmla="*/ 137599 h 155497"/>
                <a:gd name="csX196" fmla="*/ 67681 w 105156"/>
                <a:gd name="csY196" fmla="*/ 137599 h 155497"/>
                <a:gd name="csX197" fmla="*/ 67681 w 105156"/>
                <a:gd name="csY197" fmla="*/ 139276 h 155497"/>
                <a:gd name="csX198" fmla="*/ 64324 w 105156"/>
                <a:gd name="csY198" fmla="*/ 139276 h 155497"/>
                <a:gd name="csX199" fmla="*/ 64324 w 105156"/>
                <a:gd name="csY199" fmla="*/ 140954 h 155497"/>
                <a:gd name="csX200" fmla="*/ 60409 w 105156"/>
                <a:gd name="csY200" fmla="*/ 140954 h 155497"/>
                <a:gd name="csX201" fmla="*/ 60409 w 105156"/>
                <a:gd name="csY201" fmla="*/ 142632 h 155497"/>
                <a:gd name="csX202" fmla="*/ 58731 w 105156"/>
                <a:gd name="csY202" fmla="*/ 142632 h 155497"/>
                <a:gd name="csX203" fmla="*/ 58731 w 105156"/>
                <a:gd name="csY203" fmla="*/ 144311 h 155497"/>
                <a:gd name="csX204" fmla="*/ 49782 w 105156"/>
                <a:gd name="csY204" fmla="*/ 144311 h 155497"/>
                <a:gd name="csX205" fmla="*/ 49782 w 105156"/>
                <a:gd name="csY205" fmla="*/ 146548 h 155497"/>
                <a:gd name="csX206" fmla="*/ 44747 w 105156"/>
                <a:gd name="csY206" fmla="*/ 146548 h 155497"/>
                <a:gd name="csX207" fmla="*/ 44747 w 105156"/>
                <a:gd name="csY207" fmla="*/ 148226 h 155497"/>
                <a:gd name="csX208" fmla="*/ 39154 w 105156"/>
                <a:gd name="csY208" fmla="*/ 148226 h 155497"/>
                <a:gd name="csX209" fmla="*/ 39154 w 105156"/>
                <a:gd name="csY209" fmla="*/ 149904 h 155497"/>
                <a:gd name="csX210" fmla="*/ 37476 w 105156"/>
                <a:gd name="csY210" fmla="*/ 149904 h 155497"/>
                <a:gd name="csX211" fmla="*/ 37476 w 105156"/>
                <a:gd name="csY211" fmla="*/ 151582 h 155497"/>
                <a:gd name="csX212" fmla="*/ 33561 w 105156"/>
                <a:gd name="csY212" fmla="*/ 151582 h 155497"/>
                <a:gd name="csX213" fmla="*/ 33561 w 105156"/>
                <a:gd name="csY213" fmla="*/ 153260 h 155497"/>
                <a:gd name="csX214" fmla="*/ 30205 w 105156"/>
                <a:gd name="csY214" fmla="*/ 153260 h 155497"/>
                <a:gd name="csX215" fmla="*/ 30205 w 105156"/>
                <a:gd name="csY215" fmla="*/ 155498 h 155497"/>
                <a:gd name="csX216" fmla="*/ 26848 w 105156"/>
                <a:gd name="csY216" fmla="*/ 155498 h 1554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</a:cxnLst>
              <a:rect l="l" t="t" r="r" b="b"/>
              <a:pathLst>
                <a:path w="105156" h="155497">
                  <a:moveTo>
                    <a:pt x="26848" y="155498"/>
                  </a:moveTo>
                  <a:lnTo>
                    <a:pt x="26848" y="153260"/>
                  </a:lnTo>
                  <a:lnTo>
                    <a:pt x="25170" y="153260"/>
                  </a:lnTo>
                  <a:lnTo>
                    <a:pt x="25170" y="151582"/>
                  </a:lnTo>
                  <a:lnTo>
                    <a:pt x="21255" y="151582"/>
                  </a:lnTo>
                  <a:lnTo>
                    <a:pt x="21255" y="149904"/>
                  </a:lnTo>
                  <a:lnTo>
                    <a:pt x="16221" y="149904"/>
                  </a:lnTo>
                  <a:lnTo>
                    <a:pt x="13984" y="148226"/>
                  </a:lnTo>
                  <a:lnTo>
                    <a:pt x="12306" y="148226"/>
                  </a:lnTo>
                  <a:lnTo>
                    <a:pt x="10628" y="146548"/>
                  </a:lnTo>
                  <a:lnTo>
                    <a:pt x="10628" y="140954"/>
                  </a:lnTo>
                  <a:lnTo>
                    <a:pt x="12306" y="140954"/>
                  </a:lnTo>
                  <a:lnTo>
                    <a:pt x="12306" y="139276"/>
                  </a:lnTo>
                  <a:lnTo>
                    <a:pt x="10628" y="139276"/>
                  </a:lnTo>
                  <a:lnTo>
                    <a:pt x="10628" y="133683"/>
                  </a:lnTo>
                  <a:lnTo>
                    <a:pt x="7271" y="133683"/>
                  </a:lnTo>
                  <a:lnTo>
                    <a:pt x="7271" y="132005"/>
                  </a:lnTo>
                  <a:lnTo>
                    <a:pt x="5034" y="132005"/>
                  </a:lnTo>
                  <a:lnTo>
                    <a:pt x="5034" y="128649"/>
                  </a:lnTo>
                  <a:lnTo>
                    <a:pt x="3356" y="126971"/>
                  </a:lnTo>
                  <a:lnTo>
                    <a:pt x="3356" y="121377"/>
                  </a:lnTo>
                  <a:lnTo>
                    <a:pt x="1678" y="119699"/>
                  </a:lnTo>
                  <a:lnTo>
                    <a:pt x="1678" y="114106"/>
                  </a:lnTo>
                  <a:lnTo>
                    <a:pt x="0" y="112428"/>
                  </a:lnTo>
                  <a:lnTo>
                    <a:pt x="0" y="109072"/>
                  </a:lnTo>
                  <a:lnTo>
                    <a:pt x="1678" y="109072"/>
                  </a:lnTo>
                  <a:lnTo>
                    <a:pt x="1678" y="107394"/>
                  </a:lnTo>
                  <a:lnTo>
                    <a:pt x="0" y="107394"/>
                  </a:lnTo>
                  <a:lnTo>
                    <a:pt x="0" y="105157"/>
                  </a:lnTo>
                  <a:lnTo>
                    <a:pt x="1678" y="103478"/>
                  </a:lnTo>
                  <a:lnTo>
                    <a:pt x="3356" y="100122"/>
                  </a:lnTo>
                  <a:lnTo>
                    <a:pt x="5034" y="100122"/>
                  </a:lnTo>
                  <a:lnTo>
                    <a:pt x="5034" y="98445"/>
                  </a:lnTo>
                  <a:lnTo>
                    <a:pt x="7271" y="96207"/>
                  </a:lnTo>
                  <a:lnTo>
                    <a:pt x="7271" y="85580"/>
                  </a:lnTo>
                  <a:lnTo>
                    <a:pt x="8950" y="85580"/>
                  </a:lnTo>
                  <a:lnTo>
                    <a:pt x="8950" y="82223"/>
                  </a:lnTo>
                  <a:lnTo>
                    <a:pt x="10628" y="80545"/>
                  </a:lnTo>
                  <a:lnTo>
                    <a:pt x="10628" y="78868"/>
                  </a:lnTo>
                  <a:lnTo>
                    <a:pt x="12306" y="78868"/>
                  </a:lnTo>
                  <a:lnTo>
                    <a:pt x="12306" y="76630"/>
                  </a:lnTo>
                  <a:lnTo>
                    <a:pt x="13984" y="76630"/>
                  </a:lnTo>
                  <a:lnTo>
                    <a:pt x="16221" y="74952"/>
                  </a:lnTo>
                  <a:lnTo>
                    <a:pt x="13984" y="73274"/>
                  </a:lnTo>
                  <a:lnTo>
                    <a:pt x="17899" y="73274"/>
                  </a:lnTo>
                  <a:lnTo>
                    <a:pt x="17899" y="67681"/>
                  </a:lnTo>
                  <a:lnTo>
                    <a:pt x="16221" y="64324"/>
                  </a:lnTo>
                  <a:lnTo>
                    <a:pt x="16221" y="57053"/>
                  </a:lnTo>
                  <a:lnTo>
                    <a:pt x="13984" y="57053"/>
                  </a:lnTo>
                  <a:lnTo>
                    <a:pt x="16221" y="57053"/>
                  </a:lnTo>
                  <a:lnTo>
                    <a:pt x="13984" y="57053"/>
                  </a:lnTo>
                  <a:lnTo>
                    <a:pt x="13984" y="52019"/>
                  </a:lnTo>
                  <a:lnTo>
                    <a:pt x="10628" y="52019"/>
                  </a:lnTo>
                  <a:lnTo>
                    <a:pt x="10628" y="50341"/>
                  </a:lnTo>
                  <a:lnTo>
                    <a:pt x="12306" y="50341"/>
                  </a:lnTo>
                  <a:lnTo>
                    <a:pt x="12306" y="46426"/>
                  </a:lnTo>
                  <a:lnTo>
                    <a:pt x="13984" y="46426"/>
                  </a:lnTo>
                  <a:lnTo>
                    <a:pt x="12306" y="46426"/>
                  </a:lnTo>
                  <a:lnTo>
                    <a:pt x="12306" y="44747"/>
                  </a:lnTo>
                  <a:lnTo>
                    <a:pt x="13984" y="44747"/>
                  </a:lnTo>
                  <a:lnTo>
                    <a:pt x="13984" y="41391"/>
                  </a:lnTo>
                  <a:lnTo>
                    <a:pt x="12306" y="41391"/>
                  </a:lnTo>
                  <a:lnTo>
                    <a:pt x="12306" y="39154"/>
                  </a:lnTo>
                  <a:lnTo>
                    <a:pt x="10628" y="39154"/>
                  </a:lnTo>
                  <a:lnTo>
                    <a:pt x="10628" y="34120"/>
                  </a:lnTo>
                  <a:lnTo>
                    <a:pt x="12306" y="34120"/>
                  </a:lnTo>
                  <a:lnTo>
                    <a:pt x="12306" y="32442"/>
                  </a:lnTo>
                  <a:lnTo>
                    <a:pt x="10628" y="32442"/>
                  </a:lnTo>
                  <a:lnTo>
                    <a:pt x="10628" y="21815"/>
                  </a:lnTo>
                  <a:lnTo>
                    <a:pt x="8950" y="21815"/>
                  </a:lnTo>
                  <a:lnTo>
                    <a:pt x="8950" y="19577"/>
                  </a:lnTo>
                  <a:lnTo>
                    <a:pt x="10628" y="19577"/>
                  </a:lnTo>
                  <a:lnTo>
                    <a:pt x="10628" y="17899"/>
                  </a:lnTo>
                  <a:lnTo>
                    <a:pt x="8950" y="17899"/>
                  </a:lnTo>
                  <a:lnTo>
                    <a:pt x="8950" y="14543"/>
                  </a:lnTo>
                  <a:lnTo>
                    <a:pt x="7271" y="14543"/>
                  </a:lnTo>
                  <a:lnTo>
                    <a:pt x="7271" y="12865"/>
                  </a:lnTo>
                  <a:lnTo>
                    <a:pt x="8950" y="12865"/>
                  </a:lnTo>
                  <a:lnTo>
                    <a:pt x="8950" y="10628"/>
                  </a:lnTo>
                  <a:lnTo>
                    <a:pt x="8950" y="10628"/>
                  </a:lnTo>
                  <a:lnTo>
                    <a:pt x="8950" y="5593"/>
                  </a:lnTo>
                  <a:lnTo>
                    <a:pt x="8950" y="5593"/>
                  </a:lnTo>
                  <a:lnTo>
                    <a:pt x="8950" y="3915"/>
                  </a:lnTo>
                  <a:lnTo>
                    <a:pt x="26848" y="3915"/>
                  </a:lnTo>
                  <a:lnTo>
                    <a:pt x="26848" y="5593"/>
                  </a:lnTo>
                  <a:lnTo>
                    <a:pt x="30205" y="5593"/>
                  </a:lnTo>
                  <a:lnTo>
                    <a:pt x="35798" y="3915"/>
                  </a:lnTo>
                  <a:lnTo>
                    <a:pt x="35798" y="5593"/>
                  </a:lnTo>
                  <a:lnTo>
                    <a:pt x="37476" y="5593"/>
                  </a:lnTo>
                  <a:lnTo>
                    <a:pt x="37476" y="3915"/>
                  </a:lnTo>
                  <a:lnTo>
                    <a:pt x="55375" y="3915"/>
                  </a:lnTo>
                  <a:lnTo>
                    <a:pt x="55375" y="5593"/>
                  </a:lnTo>
                  <a:lnTo>
                    <a:pt x="57053" y="5593"/>
                  </a:lnTo>
                  <a:lnTo>
                    <a:pt x="57053" y="3915"/>
                  </a:lnTo>
                  <a:lnTo>
                    <a:pt x="62087" y="3915"/>
                  </a:lnTo>
                  <a:lnTo>
                    <a:pt x="62087" y="5593"/>
                  </a:lnTo>
                  <a:lnTo>
                    <a:pt x="64324" y="5593"/>
                  </a:lnTo>
                  <a:lnTo>
                    <a:pt x="64324" y="3915"/>
                  </a:lnTo>
                  <a:lnTo>
                    <a:pt x="67681" y="3915"/>
                  </a:lnTo>
                  <a:lnTo>
                    <a:pt x="67681" y="1678"/>
                  </a:lnTo>
                  <a:lnTo>
                    <a:pt x="69359" y="1678"/>
                  </a:lnTo>
                  <a:lnTo>
                    <a:pt x="69359" y="0"/>
                  </a:lnTo>
                  <a:lnTo>
                    <a:pt x="73274" y="0"/>
                  </a:lnTo>
                  <a:lnTo>
                    <a:pt x="73274" y="1678"/>
                  </a:lnTo>
                  <a:lnTo>
                    <a:pt x="78308" y="1678"/>
                  </a:lnTo>
                  <a:lnTo>
                    <a:pt x="78308" y="5593"/>
                  </a:lnTo>
                  <a:lnTo>
                    <a:pt x="76630" y="5593"/>
                  </a:lnTo>
                  <a:lnTo>
                    <a:pt x="76630" y="8950"/>
                  </a:lnTo>
                  <a:lnTo>
                    <a:pt x="74952" y="8950"/>
                  </a:lnTo>
                  <a:lnTo>
                    <a:pt x="74952" y="14543"/>
                  </a:lnTo>
                  <a:lnTo>
                    <a:pt x="78308" y="14543"/>
                  </a:lnTo>
                  <a:lnTo>
                    <a:pt x="79986" y="16221"/>
                  </a:lnTo>
                  <a:lnTo>
                    <a:pt x="79986" y="19577"/>
                  </a:lnTo>
                  <a:lnTo>
                    <a:pt x="85579" y="19577"/>
                  </a:lnTo>
                  <a:lnTo>
                    <a:pt x="85579" y="21815"/>
                  </a:lnTo>
                  <a:lnTo>
                    <a:pt x="85579" y="21815"/>
                  </a:lnTo>
                  <a:lnTo>
                    <a:pt x="85579" y="26849"/>
                  </a:lnTo>
                  <a:lnTo>
                    <a:pt x="87258" y="26849"/>
                  </a:lnTo>
                  <a:lnTo>
                    <a:pt x="87258" y="28527"/>
                  </a:lnTo>
                  <a:lnTo>
                    <a:pt x="85579" y="28527"/>
                  </a:lnTo>
                  <a:lnTo>
                    <a:pt x="87258" y="28527"/>
                  </a:lnTo>
                  <a:lnTo>
                    <a:pt x="87258" y="30205"/>
                  </a:lnTo>
                  <a:lnTo>
                    <a:pt x="85579" y="30205"/>
                  </a:lnTo>
                  <a:lnTo>
                    <a:pt x="85579" y="37476"/>
                  </a:lnTo>
                  <a:lnTo>
                    <a:pt x="87258" y="39154"/>
                  </a:lnTo>
                  <a:lnTo>
                    <a:pt x="85579" y="39154"/>
                  </a:lnTo>
                  <a:lnTo>
                    <a:pt x="85579" y="41391"/>
                  </a:lnTo>
                  <a:lnTo>
                    <a:pt x="90614" y="41391"/>
                  </a:lnTo>
                  <a:lnTo>
                    <a:pt x="90614" y="46426"/>
                  </a:lnTo>
                  <a:lnTo>
                    <a:pt x="90614" y="46426"/>
                  </a:lnTo>
                  <a:lnTo>
                    <a:pt x="90614" y="48104"/>
                  </a:lnTo>
                  <a:lnTo>
                    <a:pt x="88936" y="48104"/>
                  </a:lnTo>
                  <a:lnTo>
                    <a:pt x="88936" y="50341"/>
                  </a:lnTo>
                  <a:lnTo>
                    <a:pt x="87258" y="50341"/>
                  </a:lnTo>
                  <a:lnTo>
                    <a:pt x="87258" y="52019"/>
                  </a:lnTo>
                  <a:lnTo>
                    <a:pt x="88936" y="52019"/>
                  </a:lnTo>
                  <a:lnTo>
                    <a:pt x="88936" y="55375"/>
                  </a:lnTo>
                  <a:lnTo>
                    <a:pt x="90614" y="55375"/>
                  </a:lnTo>
                  <a:lnTo>
                    <a:pt x="90614" y="57053"/>
                  </a:lnTo>
                  <a:lnTo>
                    <a:pt x="85579" y="57053"/>
                  </a:lnTo>
                  <a:lnTo>
                    <a:pt x="87258" y="58731"/>
                  </a:lnTo>
                  <a:lnTo>
                    <a:pt x="87258" y="62646"/>
                  </a:lnTo>
                  <a:lnTo>
                    <a:pt x="90614" y="62646"/>
                  </a:lnTo>
                  <a:lnTo>
                    <a:pt x="90614" y="64324"/>
                  </a:lnTo>
                  <a:lnTo>
                    <a:pt x="92851" y="64324"/>
                  </a:lnTo>
                  <a:lnTo>
                    <a:pt x="92851" y="67681"/>
                  </a:lnTo>
                  <a:lnTo>
                    <a:pt x="94529" y="67681"/>
                  </a:lnTo>
                  <a:lnTo>
                    <a:pt x="94529" y="69918"/>
                  </a:lnTo>
                  <a:lnTo>
                    <a:pt x="92851" y="69918"/>
                  </a:lnTo>
                  <a:lnTo>
                    <a:pt x="92851" y="71596"/>
                  </a:lnTo>
                  <a:lnTo>
                    <a:pt x="90614" y="71596"/>
                  </a:lnTo>
                  <a:lnTo>
                    <a:pt x="90614" y="73274"/>
                  </a:lnTo>
                  <a:lnTo>
                    <a:pt x="92851" y="73274"/>
                  </a:lnTo>
                  <a:lnTo>
                    <a:pt x="90614" y="73274"/>
                  </a:lnTo>
                  <a:lnTo>
                    <a:pt x="90614" y="76630"/>
                  </a:lnTo>
                  <a:lnTo>
                    <a:pt x="92851" y="76630"/>
                  </a:lnTo>
                  <a:lnTo>
                    <a:pt x="92851" y="83901"/>
                  </a:lnTo>
                  <a:lnTo>
                    <a:pt x="90614" y="83901"/>
                  </a:lnTo>
                  <a:lnTo>
                    <a:pt x="90614" y="87258"/>
                  </a:lnTo>
                  <a:lnTo>
                    <a:pt x="88936" y="87258"/>
                  </a:lnTo>
                  <a:lnTo>
                    <a:pt x="88936" y="91173"/>
                  </a:lnTo>
                  <a:lnTo>
                    <a:pt x="92851" y="91173"/>
                  </a:lnTo>
                  <a:lnTo>
                    <a:pt x="92851" y="98445"/>
                  </a:lnTo>
                  <a:lnTo>
                    <a:pt x="92851" y="98445"/>
                  </a:lnTo>
                  <a:lnTo>
                    <a:pt x="92851" y="100122"/>
                  </a:lnTo>
                  <a:lnTo>
                    <a:pt x="90614" y="100122"/>
                  </a:lnTo>
                  <a:lnTo>
                    <a:pt x="90614" y="107394"/>
                  </a:lnTo>
                  <a:lnTo>
                    <a:pt x="92851" y="107394"/>
                  </a:lnTo>
                  <a:lnTo>
                    <a:pt x="92851" y="110750"/>
                  </a:lnTo>
                  <a:lnTo>
                    <a:pt x="96207" y="110750"/>
                  </a:lnTo>
                  <a:lnTo>
                    <a:pt x="96207" y="112428"/>
                  </a:lnTo>
                  <a:lnTo>
                    <a:pt x="94529" y="112428"/>
                  </a:lnTo>
                  <a:lnTo>
                    <a:pt x="96207" y="112428"/>
                  </a:lnTo>
                  <a:lnTo>
                    <a:pt x="96207" y="115784"/>
                  </a:lnTo>
                  <a:lnTo>
                    <a:pt x="97885" y="115784"/>
                  </a:lnTo>
                  <a:lnTo>
                    <a:pt x="97885" y="118022"/>
                  </a:lnTo>
                  <a:lnTo>
                    <a:pt x="101800" y="118022"/>
                  </a:lnTo>
                  <a:lnTo>
                    <a:pt x="101800" y="119699"/>
                  </a:lnTo>
                  <a:lnTo>
                    <a:pt x="103478" y="119699"/>
                  </a:lnTo>
                  <a:lnTo>
                    <a:pt x="103478" y="121377"/>
                  </a:lnTo>
                  <a:lnTo>
                    <a:pt x="105156" y="121377"/>
                  </a:lnTo>
                  <a:lnTo>
                    <a:pt x="105156" y="123055"/>
                  </a:lnTo>
                  <a:lnTo>
                    <a:pt x="103478" y="123055"/>
                  </a:lnTo>
                  <a:lnTo>
                    <a:pt x="103478" y="124734"/>
                  </a:lnTo>
                  <a:lnTo>
                    <a:pt x="97885" y="124734"/>
                  </a:lnTo>
                  <a:lnTo>
                    <a:pt x="97885" y="128649"/>
                  </a:lnTo>
                  <a:lnTo>
                    <a:pt x="97885" y="128649"/>
                  </a:lnTo>
                  <a:lnTo>
                    <a:pt x="97885" y="130327"/>
                  </a:lnTo>
                  <a:lnTo>
                    <a:pt x="79986" y="130327"/>
                  </a:lnTo>
                  <a:lnTo>
                    <a:pt x="79986" y="132005"/>
                  </a:lnTo>
                  <a:lnTo>
                    <a:pt x="78308" y="132005"/>
                  </a:lnTo>
                  <a:lnTo>
                    <a:pt x="78308" y="133683"/>
                  </a:lnTo>
                  <a:lnTo>
                    <a:pt x="74952" y="133683"/>
                  </a:lnTo>
                  <a:lnTo>
                    <a:pt x="74952" y="135921"/>
                  </a:lnTo>
                  <a:lnTo>
                    <a:pt x="69359" y="135921"/>
                  </a:lnTo>
                  <a:lnTo>
                    <a:pt x="69359" y="137599"/>
                  </a:lnTo>
                  <a:lnTo>
                    <a:pt x="67681" y="137599"/>
                  </a:lnTo>
                  <a:lnTo>
                    <a:pt x="67681" y="139276"/>
                  </a:lnTo>
                  <a:lnTo>
                    <a:pt x="64324" y="139276"/>
                  </a:lnTo>
                  <a:lnTo>
                    <a:pt x="64324" y="140954"/>
                  </a:lnTo>
                  <a:lnTo>
                    <a:pt x="60409" y="140954"/>
                  </a:lnTo>
                  <a:lnTo>
                    <a:pt x="60409" y="142632"/>
                  </a:lnTo>
                  <a:lnTo>
                    <a:pt x="58731" y="142632"/>
                  </a:lnTo>
                  <a:lnTo>
                    <a:pt x="58731" y="144311"/>
                  </a:lnTo>
                  <a:lnTo>
                    <a:pt x="49782" y="144311"/>
                  </a:lnTo>
                  <a:lnTo>
                    <a:pt x="49782" y="146548"/>
                  </a:lnTo>
                  <a:lnTo>
                    <a:pt x="44747" y="146548"/>
                  </a:lnTo>
                  <a:lnTo>
                    <a:pt x="44747" y="148226"/>
                  </a:lnTo>
                  <a:lnTo>
                    <a:pt x="39154" y="148226"/>
                  </a:lnTo>
                  <a:lnTo>
                    <a:pt x="39154" y="149904"/>
                  </a:lnTo>
                  <a:lnTo>
                    <a:pt x="37476" y="149904"/>
                  </a:lnTo>
                  <a:lnTo>
                    <a:pt x="37476" y="151582"/>
                  </a:lnTo>
                  <a:lnTo>
                    <a:pt x="33561" y="151582"/>
                  </a:lnTo>
                  <a:lnTo>
                    <a:pt x="33561" y="153260"/>
                  </a:lnTo>
                  <a:lnTo>
                    <a:pt x="30205" y="153260"/>
                  </a:lnTo>
                  <a:lnTo>
                    <a:pt x="30205" y="155498"/>
                  </a:lnTo>
                  <a:lnTo>
                    <a:pt x="26848" y="15549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A948049-33AC-A061-3C19-EC7118052895}"/>
                </a:ext>
              </a:extLst>
            </p:cNvPr>
            <p:cNvSpPr/>
            <p:nvPr/>
          </p:nvSpPr>
          <p:spPr>
            <a:xfrm>
              <a:off x="5218421" y="3248832"/>
              <a:ext cx="57053" cy="103478"/>
            </a:xfrm>
            <a:custGeom>
              <a:avLst/>
              <a:gdLst>
                <a:gd name="csX0" fmla="*/ 46425 w 57053"/>
                <a:gd name="csY0" fmla="*/ 103478 h 103478"/>
                <a:gd name="csX1" fmla="*/ 46425 w 57053"/>
                <a:gd name="csY1" fmla="*/ 92851 h 103478"/>
                <a:gd name="csX2" fmla="*/ 48104 w 57053"/>
                <a:gd name="csY2" fmla="*/ 92851 h 103478"/>
                <a:gd name="csX3" fmla="*/ 48104 w 57053"/>
                <a:gd name="csY3" fmla="*/ 91173 h 103478"/>
                <a:gd name="csX4" fmla="*/ 51460 w 57053"/>
                <a:gd name="csY4" fmla="*/ 91173 h 103478"/>
                <a:gd name="csX5" fmla="*/ 51460 w 57053"/>
                <a:gd name="csY5" fmla="*/ 88936 h 103478"/>
                <a:gd name="csX6" fmla="*/ 57053 w 57053"/>
                <a:gd name="csY6" fmla="*/ 88936 h 103478"/>
                <a:gd name="csX7" fmla="*/ 57053 w 57053"/>
                <a:gd name="csY7" fmla="*/ 94529 h 103478"/>
                <a:gd name="csX8" fmla="*/ 55375 w 57053"/>
                <a:gd name="csY8" fmla="*/ 94529 h 103478"/>
                <a:gd name="csX9" fmla="*/ 55375 w 57053"/>
                <a:gd name="csY9" fmla="*/ 96207 h 103478"/>
                <a:gd name="csX10" fmla="*/ 53138 w 57053"/>
                <a:gd name="csY10" fmla="*/ 96207 h 103478"/>
                <a:gd name="csX11" fmla="*/ 53138 w 57053"/>
                <a:gd name="csY11" fmla="*/ 97885 h 103478"/>
                <a:gd name="csX12" fmla="*/ 51460 w 57053"/>
                <a:gd name="csY12" fmla="*/ 97885 h 103478"/>
                <a:gd name="csX13" fmla="*/ 51460 w 57053"/>
                <a:gd name="csY13" fmla="*/ 99563 h 103478"/>
                <a:gd name="csX14" fmla="*/ 49782 w 57053"/>
                <a:gd name="csY14" fmla="*/ 101800 h 103478"/>
                <a:gd name="csX15" fmla="*/ 48104 w 57053"/>
                <a:gd name="csY15" fmla="*/ 101800 h 103478"/>
                <a:gd name="csX16" fmla="*/ 48104 w 57053"/>
                <a:gd name="csY16" fmla="*/ 103478 h 103478"/>
                <a:gd name="csX17" fmla="*/ 46425 w 57053"/>
                <a:gd name="csY17" fmla="*/ 103478 h 103478"/>
                <a:gd name="csX18" fmla="*/ 3356 w 57053"/>
                <a:gd name="csY18" fmla="*/ 35798 h 103478"/>
                <a:gd name="csX19" fmla="*/ 3356 w 57053"/>
                <a:gd name="csY19" fmla="*/ 34120 h 103478"/>
                <a:gd name="csX20" fmla="*/ 0 w 57053"/>
                <a:gd name="csY20" fmla="*/ 34120 h 103478"/>
                <a:gd name="csX21" fmla="*/ 1678 w 57053"/>
                <a:gd name="csY21" fmla="*/ 31883 h 103478"/>
                <a:gd name="csX22" fmla="*/ 3356 w 57053"/>
                <a:gd name="csY22" fmla="*/ 31883 h 103478"/>
                <a:gd name="csX23" fmla="*/ 3356 w 57053"/>
                <a:gd name="csY23" fmla="*/ 26849 h 103478"/>
                <a:gd name="csX24" fmla="*/ 0 w 57053"/>
                <a:gd name="csY24" fmla="*/ 26849 h 103478"/>
                <a:gd name="csX25" fmla="*/ 0 w 57053"/>
                <a:gd name="csY25" fmla="*/ 22933 h 103478"/>
                <a:gd name="csX26" fmla="*/ 3356 w 57053"/>
                <a:gd name="csY26" fmla="*/ 22933 h 103478"/>
                <a:gd name="csX27" fmla="*/ 3356 w 57053"/>
                <a:gd name="csY27" fmla="*/ 21255 h 103478"/>
                <a:gd name="csX28" fmla="*/ 5034 w 57053"/>
                <a:gd name="csY28" fmla="*/ 21255 h 103478"/>
                <a:gd name="csX29" fmla="*/ 5034 w 57053"/>
                <a:gd name="csY29" fmla="*/ 22933 h 103478"/>
                <a:gd name="csX30" fmla="*/ 7271 w 57053"/>
                <a:gd name="csY30" fmla="*/ 25170 h 103478"/>
                <a:gd name="csX31" fmla="*/ 7271 w 57053"/>
                <a:gd name="csY31" fmla="*/ 35798 h 103478"/>
                <a:gd name="csX32" fmla="*/ 3356 w 57053"/>
                <a:gd name="csY32" fmla="*/ 35798 h 103478"/>
                <a:gd name="csX33" fmla="*/ 13984 w 57053"/>
                <a:gd name="csY33" fmla="*/ 12306 h 103478"/>
                <a:gd name="csX34" fmla="*/ 12306 w 57053"/>
                <a:gd name="csY34" fmla="*/ 10628 h 103478"/>
                <a:gd name="csX35" fmla="*/ 10628 w 57053"/>
                <a:gd name="csY35" fmla="*/ 10628 h 103478"/>
                <a:gd name="csX36" fmla="*/ 10628 w 57053"/>
                <a:gd name="csY36" fmla="*/ 8950 h 103478"/>
                <a:gd name="csX37" fmla="*/ 5034 w 57053"/>
                <a:gd name="csY37" fmla="*/ 8950 h 103478"/>
                <a:gd name="csX38" fmla="*/ 5034 w 57053"/>
                <a:gd name="csY38" fmla="*/ 7272 h 103478"/>
                <a:gd name="csX39" fmla="*/ 1678 w 57053"/>
                <a:gd name="csY39" fmla="*/ 7272 h 103478"/>
                <a:gd name="csX40" fmla="*/ 1678 w 57053"/>
                <a:gd name="csY40" fmla="*/ 5593 h 103478"/>
                <a:gd name="csX41" fmla="*/ 0 w 57053"/>
                <a:gd name="csY41" fmla="*/ 5593 h 103478"/>
                <a:gd name="csX42" fmla="*/ 0 w 57053"/>
                <a:gd name="csY42" fmla="*/ 1678 h 103478"/>
                <a:gd name="csX43" fmla="*/ 7271 w 57053"/>
                <a:gd name="csY43" fmla="*/ 1678 h 103478"/>
                <a:gd name="csX44" fmla="*/ 7271 w 57053"/>
                <a:gd name="csY44" fmla="*/ 0 h 103478"/>
                <a:gd name="csX45" fmla="*/ 13984 w 57053"/>
                <a:gd name="csY45" fmla="*/ 0 h 103478"/>
                <a:gd name="csX46" fmla="*/ 13984 w 57053"/>
                <a:gd name="csY46" fmla="*/ 1678 h 103478"/>
                <a:gd name="csX47" fmla="*/ 13984 w 57053"/>
                <a:gd name="csY47" fmla="*/ 1678 h 103478"/>
                <a:gd name="csX48" fmla="*/ 13984 w 57053"/>
                <a:gd name="csY48" fmla="*/ 3356 h 103478"/>
                <a:gd name="csX49" fmla="*/ 16221 w 57053"/>
                <a:gd name="csY49" fmla="*/ 3356 h 103478"/>
                <a:gd name="csX50" fmla="*/ 16221 w 57053"/>
                <a:gd name="csY50" fmla="*/ 5593 h 103478"/>
                <a:gd name="csX51" fmla="*/ 17899 w 57053"/>
                <a:gd name="csY51" fmla="*/ 5593 h 103478"/>
                <a:gd name="csX52" fmla="*/ 17899 w 57053"/>
                <a:gd name="csY52" fmla="*/ 7272 h 103478"/>
                <a:gd name="csX53" fmla="*/ 16221 w 57053"/>
                <a:gd name="csY53" fmla="*/ 7272 h 103478"/>
                <a:gd name="csX54" fmla="*/ 16221 w 57053"/>
                <a:gd name="csY54" fmla="*/ 8950 h 103478"/>
                <a:gd name="csX55" fmla="*/ 17899 w 57053"/>
                <a:gd name="csY55" fmla="*/ 8950 h 103478"/>
                <a:gd name="csX56" fmla="*/ 17899 w 57053"/>
                <a:gd name="csY56" fmla="*/ 10628 h 103478"/>
                <a:gd name="csX57" fmla="*/ 16221 w 57053"/>
                <a:gd name="csY57" fmla="*/ 12306 h 103478"/>
                <a:gd name="csX58" fmla="*/ 13984 w 57053"/>
                <a:gd name="csY58" fmla="*/ 12306 h 103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</a:cxnLst>
              <a:rect l="l" t="t" r="r" b="b"/>
              <a:pathLst>
                <a:path w="57053" h="103478">
                  <a:moveTo>
                    <a:pt x="46425" y="103478"/>
                  </a:moveTo>
                  <a:lnTo>
                    <a:pt x="46425" y="92851"/>
                  </a:lnTo>
                  <a:lnTo>
                    <a:pt x="48104" y="92851"/>
                  </a:lnTo>
                  <a:lnTo>
                    <a:pt x="48104" y="91173"/>
                  </a:lnTo>
                  <a:lnTo>
                    <a:pt x="51460" y="91173"/>
                  </a:lnTo>
                  <a:lnTo>
                    <a:pt x="51460" y="88936"/>
                  </a:lnTo>
                  <a:lnTo>
                    <a:pt x="57053" y="88936"/>
                  </a:lnTo>
                  <a:lnTo>
                    <a:pt x="57053" y="94529"/>
                  </a:lnTo>
                  <a:lnTo>
                    <a:pt x="55375" y="94529"/>
                  </a:lnTo>
                  <a:lnTo>
                    <a:pt x="55375" y="96207"/>
                  </a:lnTo>
                  <a:lnTo>
                    <a:pt x="53138" y="96207"/>
                  </a:lnTo>
                  <a:lnTo>
                    <a:pt x="53138" y="97885"/>
                  </a:lnTo>
                  <a:lnTo>
                    <a:pt x="51460" y="97885"/>
                  </a:lnTo>
                  <a:lnTo>
                    <a:pt x="51460" y="99563"/>
                  </a:lnTo>
                  <a:lnTo>
                    <a:pt x="49782" y="101800"/>
                  </a:lnTo>
                  <a:lnTo>
                    <a:pt x="48104" y="101800"/>
                  </a:lnTo>
                  <a:lnTo>
                    <a:pt x="48104" y="103478"/>
                  </a:lnTo>
                  <a:lnTo>
                    <a:pt x="46425" y="103478"/>
                  </a:lnTo>
                  <a:close/>
                  <a:moveTo>
                    <a:pt x="3356" y="35798"/>
                  </a:moveTo>
                  <a:lnTo>
                    <a:pt x="3356" y="34120"/>
                  </a:lnTo>
                  <a:lnTo>
                    <a:pt x="0" y="34120"/>
                  </a:lnTo>
                  <a:lnTo>
                    <a:pt x="1678" y="31883"/>
                  </a:lnTo>
                  <a:lnTo>
                    <a:pt x="3356" y="31883"/>
                  </a:lnTo>
                  <a:lnTo>
                    <a:pt x="3356" y="26849"/>
                  </a:lnTo>
                  <a:lnTo>
                    <a:pt x="0" y="26849"/>
                  </a:lnTo>
                  <a:lnTo>
                    <a:pt x="0" y="22933"/>
                  </a:lnTo>
                  <a:lnTo>
                    <a:pt x="3356" y="22933"/>
                  </a:lnTo>
                  <a:lnTo>
                    <a:pt x="3356" y="21255"/>
                  </a:lnTo>
                  <a:lnTo>
                    <a:pt x="5034" y="21255"/>
                  </a:lnTo>
                  <a:lnTo>
                    <a:pt x="5034" y="22933"/>
                  </a:lnTo>
                  <a:lnTo>
                    <a:pt x="7271" y="25170"/>
                  </a:lnTo>
                  <a:lnTo>
                    <a:pt x="7271" y="35798"/>
                  </a:lnTo>
                  <a:lnTo>
                    <a:pt x="3356" y="35798"/>
                  </a:lnTo>
                  <a:close/>
                  <a:moveTo>
                    <a:pt x="13984" y="12306"/>
                  </a:moveTo>
                  <a:lnTo>
                    <a:pt x="12306" y="10628"/>
                  </a:lnTo>
                  <a:lnTo>
                    <a:pt x="10628" y="10628"/>
                  </a:lnTo>
                  <a:lnTo>
                    <a:pt x="10628" y="8950"/>
                  </a:lnTo>
                  <a:lnTo>
                    <a:pt x="5034" y="8950"/>
                  </a:lnTo>
                  <a:lnTo>
                    <a:pt x="5034" y="7272"/>
                  </a:lnTo>
                  <a:lnTo>
                    <a:pt x="1678" y="7272"/>
                  </a:lnTo>
                  <a:lnTo>
                    <a:pt x="1678" y="5593"/>
                  </a:lnTo>
                  <a:lnTo>
                    <a:pt x="0" y="5593"/>
                  </a:lnTo>
                  <a:lnTo>
                    <a:pt x="0" y="1678"/>
                  </a:lnTo>
                  <a:lnTo>
                    <a:pt x="7271" y="1678"/>
                  </a:lnTo>
                  <a:lnTo>
                    <a:pt x="7271" y="0"/>
                  </a:lnTo>
                  <a:lnTo>
                    <a:pt x="13984" y="0"/>
                  </a:lnTo>
                  <a:lnTo>
                    <a:pt x="13984" y="1678"/>
                  </a:lnTo>
                  <a:lnTo>
                    <a:pt x="13984" y="1678"/>
                  </a:lnTo>
                  <a:lnTo>
                    <a:pt x="13984" y="3356"/>
                  </a:lnTo>
                  <a:lnTo>
                    <a:pt x="16221" y="3356"/>
                  </a:lnTo>
                  <a:lnTo>
                    <a:pt x="16221" y="5593"/>
                  </a:lnTo>
                  <a:lnTo>
                    <a:pt x="17899" y="5593"/>
                  </a:lnTo>
                  <a:lnTo>
                    <a:pt x="17899" y="7272"/>
                  </a:lnTo>
                  <a:lnTo>
                    <a:pt x="16221" y="7272"/>
                  </a:lnTo>
                  <a:lnTo>
                    <a:pt x="16221" y="8950"/>
                  </a:lnTo>
                  <a:lnTo>
                    <a:pt x="17899" y="8950"/>
                  </a:lnTo>
                  <a:lnTo>
                    <a:pt x="17899" y="10628"/>
                  </a:lnTo>
                  <a:lnTo>
                    <a:pt x="16221" y="12306"/>
                  </a:lnTo>
                  <a:lnTo>
                    <a:pt x="13984" y="1230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6376657-54F8-094E-D893-CF06B369B992}"/>
                </a:ext>
              </a:extLst>
            </p:cNvPr>
            <p:cNvSpPr/>
            <p:nvPr/>
          </p:nvSpPr>
          <p:spPr>
            <a:xfrm>
              <a:off x="3290926" y="1876205"/>
              <a:ext cx="74951" cy="74392"/>
            </a:xfrm>
            <a:custGeom>
              <a:avLst/>
              <a:gdLst>
                <a:gd name="csX0" fmla="*/ 32442 w 74951"/>
                <a:gd name="csY0" fmla="*/ 74393 h 74392"/>
                <a:gd name="csX1" fmla="*/ 30204 w 74951"/>
                <a:gd name="csY1" fmla="*/ 72715 h 74392"/>
                <a:gd name="csX2" fmla="*/ 28526 w 74951"/>
                <a:gd name="csY2" fmla="*/ 72715 h 74392"/>
                <a:gd name="csX3" fmla="*/ 26848 w 74951"/>
                <a:gd name="csY3" fmla="*/ 72715 h 74392"/>
                <a:gd name="csX4" fmla="*/ 25170 w 74951"/>
                <a:gd name="csY4" fmla="*/ 72715 h 74392"/>
                <a:gd name="csX5" fmla="*/ 25170 w 74951"/>
                <a:gd name="csY5" fmla="*/ 71037 h 74392"/>
                <a:gd name="csX6" fmla="*/ 25170 w 74951"/>
                <a:gd name="csY6" fmla="*/ 69359 h 74392"/>
                <a:gd name="csX7" fmla="*/ 23492 w 74951"/>
                <a:gd name="csY7" fmla="*/ 69359 h 74392"/>
                <a:gd name="csX8" fmla="*/ 23492 w 74951"/>
                <a:gd name="csY8" fmla="*/ 69359 h 74392"/>
                <a:gd name="csX9" fmla="*/ 21255 w 74951"/>
                <a:gd name="csY9" fmla="*/ 69359 h 74392"/>
                <a:gd name="csX10" fmla="*/ 21255 w 74951"/>
                <a:gd name="csY10" fmla="*/ 67681 h 74392"/>
                <a:gd name="csX11" fmla="*/ 19577 w 74951"/>
                <a:gd name="csY11" fmla="*/ 67681 h 74392"/>
                <a:gd name="csX12" fmla="*/ 17899 w 74951"/>
                <a:gd name="csY12" fmla="*/ 67681 h 74392"/>
                <a:gd name="csX13" fmla="*/ 17899 w 74951"/>
                <a:gd name="csY13" fmla="*/ 66002 h 74392"/>
                <a:gd name="csX14" fmla="*/ 16221 w 74951"/>
                <a:gd name="csY14" fmla="*/ 66002 h 74392"/>
                <a:gd name="csX15" fmla="*/ 16221 w 74951"/>
                <a:gd name="csY15" fmla="*/ 63765 h 74392"/>
                <a:gd name="csX16" fmla="*/ 16221 w 74951"/>
                <a:gd name="csY16" fmla="*/ 62087 h 74392"/>
                <a:gd name="csX17" fmla="*/ 16221 w 74951"/>
                <a:gd name="csY17" fmla="*/ 60409 h 74392"/>
                <a:gd name="csX18" fmla="*/ 17899 w 74951"/>
                <a:gd name="csY18" fmla="*/ 60409 h 74392"/>
                <a:gd name="csX19" fmla="*/ 19577 w 74951"/>
                <a:gd name="csY19" fmla="*/ 60409 h 74392"/>
                <a:gd name="csX20" fmla="*/ 21255 w 74951"/>
                <a:gd name="csY20" fmla="*/ 60409 h 74392"/>
                <a:gd name="csX21" fmla="*/ 23492 w 74951"/>
                <a:gd name="csY21" fmla="*/ 60409 h 74392"/>
                <a:gd name="csX22" fmla="*/ 25170 w 74951"/>
                <a:gd name="csY22" fmla="*/ 60409 h 74392"/>
                <a:gd name="csX23" fmla="*/ 26848 w 74951"/>
                <a:gd name="csY23" fmla="*/ 62087 h 74392"/>
                <a:gd name="csX24" fmla="*/ 28526 w 74951"/>
                <a:gd name="csY24" fmla="*/ 62087 h 74392"/>
                <a:gd name="csX25" fmla="*/ 30204 w 74951"/>
                <a:gd name="csY25" fmla="*/ 60409 h 74392"/>
                <a:gd name="csX26" fmla="*/ 32442 w 74951"/>
                <a:gd name="csY26" fmla="*/ 60409 h 74392"/>
                <a:gd name="csX27" fmla="*/ 34120 w 74951"/>
                <a:gd name="csY27" fmla="*/ 60409 h 74392"/>
                <a:gd name="csX28" fmla="*/ 35798 w 74951"/>
                <a:gd name="csY28" fmla="*/ 60409 h 74392"/>
                <a:gd name="csX29" fmla="*/ 34120 w 74951"/>
                <a:gd name="csY29" fmla="*/ 58731 h 74392"/>
                <a:gd name="csX30" fmla="*/ 34120 w 74951"/>
                <a:gd name="csY30" fmla="*/ 58731 h 74392"/>
                <a:gd name="csX31" fmla="*/ 34120 w 74951"/>
                <a:gd name="csY31" fmla="*/ 54816 h 74392"/>
                <a:gd name="csX32" fmla="*/ 32442 w 74951"/>
                <a:gd name="csY32" fmla="*/ 54816 h 74392"/>
                <a:gd name="csX33" fmla="*/ 32442 w 74951"/>
                <a:gd name="csY33" fmla="*/ 57053 h 74392"/>
                <a:gd name="csX34" fmla="*/ 30204 w 74951"/>
                <a:gd name="csY34" fmla="*/ 57053 h 74392"/>
                <a:gd name="csX35" fmla="*/ 28526 w 74951"/>
                <a:gd name="csY35" fmla="*/ 57053 h 74392"/>
                <a:gd name="csX36" fmla="*/ 28526 w 74951"/>
                <a:gd name="csY36" fmla="*/ 54816 h 74392"/>
                <a:gd name="csX37" fmla="*/ 26848 w 74951"/>
                <a:gd name="csY37" fmla="*/ 54816 h 74392"/>
                <a:gd name="csX38" fmla="*/ 25170 w 74951"/>
                <a:gd name="csY38" fmla="*/ 54816 h 74392"/>
                <a:gd name="csX39" fmla="*/ 25170 w 74951"/>
                <a:gd name="csY39" fmla="*/ 57053 h 74392"/>
                <a:gd name="csX40" fmla="*/ 23492 w 74951"/>
                <a:gd name="csY40" fmla="*/ 57053 h 74392"/>
                <a:gd name="csX41" fmla="*/ 23492 w 74951"/>
                <a:gd name="csY41" fmla="*/ 54816 h 74392"/>
                <a:gd name="csX42" fmla="*/ 23492 w 74951"/>
                <a:gd name="csY42" fmla="*/ 53138 h 74392"/>
                <a:gd name="csX43" fmla="*/ 23492 w 74951"/>
                <a:gd name="csY43" fmla="*/ 53138 h 74392"/>
                <a:gd name="csX44" fmla="*/ 21255 w 74951"/>
                <a:gd name="csY44" fmla="*/ 53138 h 74392"/>
                <a:gd name="csX45" fmla="*/ 19577 w 74951"/>
                <a:gd name="csY45" fmla="*/ 53138 h 74392"/>
                <a:gd name="csX46" fmla="*/ 17899 w 74951"/>
                <a:gd name="csY46" fmla="*/ 53138 h 74392"/>
                <a:gd name="csX47" fmla="*/ 16221 w 74951"/>
                <a:gd name="csY47" fmla="*/ 53138 h 74392"/>
                <a:gd name="csX48" fmla="*/ 16221 w 74951"/>
                <a:gd name="csY48" fmla="*/ 51460 h 74392"/>
                <a:gd name="csX49" fmla="*/ 14543 w 74951"/>
                <a:gd name="csY49" fmla="*/ 51460 h 74392"/>
                <a:gd name="csX50" fmla="*/ 14543 w 74951"/>
                <a:gd name="csY50" fmla="*/ 53138 h 74392"/>
                <a:gd name="csX51" fmla="*/ 12306 w 74951"/>
                <a:gd name="csY51" fmla="*/ 53138 h 74392"/>
                <a:gd name="csX52" fmla="*/ 10627 w 74951"/>
                <a:gd name="csY52" fmla="*/ 53138 h 74392"/>
                <a:gd name="csX53" fmla="*/ 8949 w 74951"/>
                <a:gd name="csY53" fmla="*/ 53138 h 74392"/>
                <a:gd name="csX54" fmla="*/ 7271 w 74951"/>
                <a:gd name="csY54" fmla="*/ 53138 h 74392"/>
                <a:gd name="csX55" fmla="*/ 7271 w 74951"/>
                <a:gd name="csY55" fmla="*/ 51460 h 74392"/>
                <a:gd name="csX56" fmla="*/ 5593 w 74951"/>
                <a:gd name="csY56" fmla="*/ 51460 h 74392"/>
                <a:gd name="csX57" fmla="*/ 5593 w 74951"/>
                <a:gd name="csY57" fmla="*/ 49782 h 74392"/>
                <a:gd name="csX58" fmla="*/ 3915 w 74951"/>
                <a:gd name="csY58" fmla="*/ 49782 h 74392"/>
                <a:gd name="csX59" fmla="*/ 3915 w 74951"/>
                <a:gd name="csY59" fmla="*/ 48104 h 74392"/>
                <a:gd name="csX60" fmla="*/ 1678 w 74951"/>
                <a:gd name="csY60" fmla="*/ 48104 h 74392"/>
                <a:gd name="csX61" fmla="*/ 1678 w 74951"/>
                <a:gd name="csY61" fmla="*/ 45866 h 74392"/>
                <a:gd name="csX62" fmla="*/ 0 w 74951"/>
                <a:gd name="csY62" fmla="*/ 45866 h 74392"/>
                <a:gd name="csX63" fmla="*/ 0 w 74951"/>
                <a:gd name="csY63" fmla="*/ 44188 h 74392"/>
                <a:gd name="csX64" fmla="*/ 0 w 74951"/>
                <a:gd name="csY64" fmla="*/ 42510 h 74392"/>
                <a:gd name="csX65" fmla="*/ 0 w 74951"/>
                <a:gd name="csY65" fmla="*/ 40832 h 74392"/>
                <a:gd name="csX66" fmla="*/ 1678 w 74951"/>
                <a:gd name="csY66" fmla="*/ 40832 h 74392"/>
                <a:gd name="csX67" fmla="*/ 3915 w 74951"/>
                <a:gd name="csY67" fmla="*/ 40832 h 74392"/>
                <a:gd name="csX68" fmla="*/ 5593 w 74951"/>
                <a:gd name="csY68" fmla="*/ 40832 h 74392"/>
                <a:gd name="csX69" fmla="*/ 7271 w 74951"/>
                <a:gd name="csY69" fmla="*/ 40832 h 74392"/>
                <a:gd name="csX70" fmla="*/ 7271 w 74951"/>
                <a:gd name="csY70" fmla="*/ 42510 h 74392"/>
                <a:gd name="csX71" fmla="*/ 8949 w 74951"/>
                <a:gd name="csY71" fmla="*/ 42510 h 74392"/>
                <a:gd name="csX72" fmla="*/ 10627 w 74951"/>
                <a:gd name="csY72" fmla="*/ 42510 h 74392"/>
                <a:gd name="csX73" fmla="*/ 10627 w 74951"/>
                <a:gd name="csY73" fmla="*/ 42510 h 74392"/>
                <a:gd name="csX74" fmla="*/ 10627 w 74951"/>
                <a:gd name="csY74" fmla="*/ 40832 h 74392"/>
                <a:gd name="csX75" fmla="*/ 8949 w 74951"/>
                <a:gd name="csY75" fmla="*/ 40832 h 74392"/>
                <a:gd name="csX76" fmla="*/ 7271 w 74951"/>
                <a:gd name="csY76" fmla="*/ 39154 h 74392"/>
                <a:gd name="csX77" fmla="*/ 7271 w 74951"/>
                <a:gd name="csY77" fmla="*/ 37476 h 74392"/>
                <a:gd name="csX78" fmla="*/ 5593 w 74951"/>
                <a:gd name="csY78" fmla="*/ 37476 h 74392"/>
                <a:gd name="csX79" fmla="*/ 3915 w 74951"/>
                <a:gd name="csY79" fmla="*/ 37476 h 74392"/>
                <a:gd name="csX80" fmla="*/ 1678 w 74951"/>
                <a:gd name="csY80" fmla="*/ 35239 h 74392"/>
                <a:gd name="csX81" fmla="*/ 0 w 74951"/>
                <a:gd name="csY81" fmla="*/ 35239 h 74392"/>
                <a:gd name="csX82" fmla="*/ 0 w 74951"/>
                <a:gd name="csY82" fmla="*/ 33561 h 74392"/>
                <a:gd name="csX83" fmla="*/ 0 w 74951"/>
                <a:gd name="csY83" fmla="*/ 31883 h 74392"/>
                <a:gd name="csX84" fmla="*/ 1678 w 74951"/>
                <a:gd name="csY84" fmla="*/ 31883 h 74392"/>
                <a:gd name="csX85" fmla="*/ 1678 w 74951"/>
                <a:gd name="csY85" fmla="*/ 30205 h 74392"/>
                <a:gd name="csX86" fmla="*/ 3915 w 74951"/>
                <a:gd name="csY86" fmla="*/ 30205 h 74392"/>
                <a:gd name="csX87" fmla="*/ 3915 w 74951"/>
                <a:gd name="csY87" fmla="*/ 30205 h 74392"/>
                <a:gd name="csX88" fmla="*/ 3915 w 74951"/>
                <a:gd name="csY88" fmla="*/ 28527 h 74392"/>
                <a:gd name="csX89" fmla="*/ 1678 w 74951"/>
                <a:gd name="csY89" fmla="*/ 28527 h 74392"/>
                <a:gd name="csX90" fmla="*/ 1678 w 74951"/>
                <a:gd name="csY90" fmla="*/ 26289 h 74392"/>
                <a:gd name="csX91" fmla="*/ 3915 w 74951"/>
                <a:gd name="csY91" fmla="*/ 26289 h 74392"/>
                <a:gd name="csX92" fmla="*/ 3915 w 74951"/>
                <a:gd name="csY92" fmla="*/ 24611 h 74392"/>
                <a:gd name="csX93" fmla="*/ 5593 w 74951"/>
                <a:gd name="csY93" fmla="*/ 24611 h 74392"/>
                <a:gd name="csX94" fmla="*/ 7271 w 74951"/>
                <a:gd name="csY94" fmla="*/ 24611 h 74392"/>
                <a:gd name="csX95" fmla="*/ 7271 w 74951"/>
                <a:gd name="csY95" fmla="*/ 26289 h 74392"/>
                <a:gd name="csX96" fmla="*/ 8949 w 74951"/>
                <a:gd name="csY96" fmla="*/ 26289 h 74392"/>
                <a:gd name="csX97" fmla="*/ 10627 w 74951"/>
                <a:gd name="csY97" fmla="*/ 26289 h 74392"/>
                <a:gd name="csX98" fmla="*/ 12306 w 74951"/>
                <a:gd name="csY98" fmla="*/ 28527 h 74392"/>
                <a:gd name="csX99" fmla="*/ 14543 w 74951"/>
                <a:gd name="csY99" fmla="*/ 28527 h 74392"/>
                <a:gd name="csX100" fmla="*/ 16221 w 74951"/>
                <a:gd name="csY100" fmla="*/ 28527 h 74392"/>
                <a:gd name="csX101" fmla="*/ 16221 w 74951"/>
                <a:gd name="csY101" fmla="*/ 26289 h 74392"/>
                <a:gd name="csX102" fmla="*/ 14543 w 74951"/>
                <a:gd name="csY102" fmla="*/ 26289 h 74392"/>
                <a:gd name="csX103" fmla="*/ 14543 w 74951"/>
                <a:gd name="csY103" fmla="*/ 24611 h 74392"/>
                <a:gd name="csX104" fmla="*/ 12306 w 74951"/>
                <a:gd name="csY104" fmla="*/ 24611 h 74392"/>
                <a:gd name="csX105" fmla="*/ 10627 w 74951"/>
                <a:gd name="csY105" fmla="*/ 24611 h 74392"/>
                <a:gd name="csX106" fmla="*/ 8949 w 74951"/>
                <a:gd name="csY106" fmla="*/ 24611 h 74392"/>
                <a:gd name="csX107" fmla="*/ 7271 w 74951"/>
                <a:gd name="csY107" fmla="*/ 22933 h 74392"/>
                <a:gd name="csX108" fmla="*/ 7271 w 74951"/>
                <a:gd name="csY108" fmla="*/ 21255 h 74392"/>
                <a:gd name="csX109" fmla="*/ 5593 w 74951"/>
                <a:gd name="csY109" fmla="*/ 21255 h 74392"/>
                <a:gd name="csX110" fmla="*/ 5593 w 74951"/>
                <a:gd name="csY110" fmla="*/ 19577 h 74392"/>
                <a:gd name="csX111" fmla="*/ 3915 w 74951"/>
                <a:gd name="csY111" fmla="*/ 19577 h 74392"/>
                <a:gd name="csX112" fmla="*/ 3915 w 74951"/>
                <a:gd name="csY112" fmla="*/ 17340 h 74392"/>
                <a:gd name="csX113" fmla="*/ 3915 w 74951"/>
                <a:gd name="csY113" fmla="*/ 13984 h 74392"/>
                <a:gd name="csX114" fmla="*/ 3915 w 74951"/>
                <a:gd name="csY114" fmla="*/ 12306 h 74392"/>
                <a:gd name="csX115" fmla="*/ 3915 w 74951"/>
                <a:gd name="csY115" fmla="*/ 10628 h 74392"/>
                <a:gd name="csX116" fmla="*/ 3915 w 74951"/>
                <a:gd name="csY116" fmla="*/ 8950 h 74392"/>
                <a:gd name="csX117" fmla="*/ 3915 w 74951"/>
                <a:gd name="csY117" fmla="*/ 6712 h 74392"/>
                <a:gd name="csX118" fmla="*/ 3915 w 74951"/>
                <a:gd name="csY118" fmla="*/ 5034 h 74392"/>
                <a:gd name="csX119" fmla="*/ 5593 w 74951"/>
                <a:gd name="csY119" fmla="*/ 5034 h 74392"/>
                <a:gd name="csX120" fmla="*/ 7271 w 74951"/>
                <a:gd name="csY120" fmla="*/ 3356 h 74392"/>
                <a:gd name="csX121" fmla="*/ 8949 w 74951"/>
                <a:gd name="csY121" fmla="*/ 1678 h 74392"/>
                <a:gd name="csX122" fmla="*/ 10627 w 74951"/>
                <a:gd name="csY122" fmla="*/ 1678 h 74392"/>
                <a:gd name="csX123" fmla="*/ 10627 w 74951"/>
                <a:gd name="csY123" fmla="*/ 0 h 74392"/>
                <a:gd name="csX124" fmla="*/ 12306 w 74951"/>
                <a:gd name="csY124" fmla="*/ 0 h 74392"/>
                <a:gd name="csX125" fmla="*/ 14543 w 74951"/>
                <a:gd name="csY125" fmla="*/ 0 h 74392"/>
                <a:gd name="csX126" fmla="*/ 16221 w 74951"/>
                <a:gd name="csY126" fmla="*/ 0 h 74392"/>
                <a:gd name="csX127" fmla="*/ 17899 w 74951"/>
                <a:gd name="csY127" fmla="*/ 0 h 74392"/>
                <a:gd name="csX128" fmla="*/ 19577 w 74951"/>
                <a:gd name="csY128" fmla="*/ 0 h 74392"/>
                <a:gd name="csX129" fmla="*/ 19577 w 74951"/>
                <a:gd name="csY129" fmla="*/ 1678 h 74392"/>
                <a:gd name="csX130" fmla="*/ 21255 w 74951"/>
                <a:gd name="csY130" fmla="*/ 1678 h 74392"/>
                <a:gd name="csX131" fmla="*/ 23492 w 74951"/>
                <a:gd name="csY131" fmla="*/ 1678 h 74392"/>
                <a:gd name="csX132" fmla="*/ 25170 w 74951"/>
                <a:gd name="csY132" fmla="*/ 1678 h 74392"/>
                <a:gd name="csX133" fmla="*/ 26848 w 74951"/>
                <a:gd name="csY133" fmla="*/ 3356 h 74392"/>
                <a:gd name="csX134" fmla="*/ 28526 w 74951"/>
                <a:gd name="csY134" fmla="*/ 3356 h 74392"/>
                <a:gd name="csX135" fmla="*/ 28526 w 74951"/>
                <a:gd name="csY135" fmla="*/ 5034 h 74392"/>
                <a:gd name="csX136" fmla="*/ 30204 w 74951"/>
                <a:gd name="csY136" fmla="*/ 5034 h 74392"/>
                <a:gd name="csX137" fmla="*/ 32442 w 74951"/>
                <a:gd name="csY137" fmla="*/ 5034 h 74392"/>
                <a:gd name="csX138" fmla="*/ 34120 w 74951"/>
                <a:gd name="csY138" fmla="*/ 5034 h 74392"/>
                <a:gd name="csX139" fmla="*/ 35798 w 74951"/>
                <a:gd name="csY139" fmla="*/ 5034 h 74392"/>
                <a:gd name="csX140" fmla="*/ 35798 w 74951"/>
                <a:gd name="csY140" fmla="*/ 6712 h 74392"/>
                <a:gd name="csX141" fmla="*/ 37476 w 74951"/>
                <a:gd name="csY141" fmla="*/ 6712 h 74392"/>
                <a:gd name="csX142" fmla="*/ 39154 w 74951"/>
                <a:gd name="csY142" fmla="*/ 6712 h 74392"/>
                <a:gd name="csX143" fmla="*/ 39154 w 74951"/>
                <a:gd name="csY143" fmla="*/ 8950 h 74392"/>
                <a:gd name="csX144" fmla="*/ 40832 w 74951"/>
                <a:gd name="csY144" fmla="*/ 8950 h 74392"/>
                <a:gd name="csX145" fmla="*/ 40832 w 74951"/>
                <a:gd name="csY145" fmla="*/ 10628 h 74392"/>
                <a:gd name="csX146" fmla="*/ 43069 w 74951"/>
                <a:gd name="csY146" fmla="*/ 10628 h 74392"/>
                <a:gd name="csX147" fmla="*/ 43069 w 74951"/>
                <a:gd name="csY147" fmla="*/ 12306 h 74392"/>
                <a:gd name="csX148" fmla="*/ 44747 w 74951"/>
                <a:gd name="csY148" fmla="*/ 13984 h 74392"/>
                <a:gd name="csX149" fmla="*/ 46425 w 74951"/>
                <a:gd name="csY149" fmla="*/ 15662 h 74392"/>
                <a:gd name="csX150" fmla="*/ 46425 w 74951"/>
                <a:gd name="csY150" fmla="*/ 17340 h 74392"/>
                <a:gd name="csX151" fmla="*/ 46425 w 74951"/>
                <a:gd name="csY151" fmla="*/ 19577 h 74392"/>
                <a:gd name="csX152" fmla="*/ 48103 w 74951"/>
                <a:gd name="csY152" fmla="*/ 19577 h 74392"/>
                <a:gd name="csX153" fmla="*/ 48103 w 74951"/>
                <a:gd name="csY153" fmla="*/ 21255 h 74392"/>
                <a:gd name="csX154" fmla="*/ 48103 w 74951"/>
                <a:gd name="csY154" fmla="*/ 22933 h 74392"/>
                <a:gd name="csX155" fmla="*/ 49781 w 74951"/>
                <a:gd name="csY155" fmla="*/ 22933 h 74392"/>
                <a:gd name="csX156" fmla="*/ 52019 w 74951"/>
                <a:gd name="csY156" fmla="*/ 22933 h 74392"/>
                <a:gd name="csX157" fmla="*/ 52019 w 74951"/>
                <a:gd name="csY157" fmla="*/ 24611 h 74392"/>
                <a:gd name="csX158" fmla="*/ 52019 w 74951"/>
                <a:gd name="csY158" fmla="*/ 26289 h 74392"/>
                <a:gd name="csX159" fmla="*/ 53697 w 74951"/>
                <a:gd name="csY159" fmla="*/ 28527 h 74392"/>
                <a:gd name="csX160" fmla="*/ 55375 w 74951"/>
                <a:gd name="csY160" fmla="*/ 30205 h 74392"/>
                <a:gd name="csX161" fmla="*/ 57053 w 74951"/>
                <a:gd name="csY161" fmla="*/ 30205 h 74392"/>
                <a:gd name="csX162" fmla="*/ 57053 w 74951"/>
                <a:gd name="csY162" fmla="*/ 31883 h 74392"/>
                <a:gd name="csX163" fmla="*/ 58731 w 74951"/>
                <a:gd name="csY163" fmla="*/ 31883 h 74392"/>
                <a:gd name="csX164" fmla="*/ 60968 w 74951"/>
                <a:gd name="csY164" fmla="*/ 31883 h 74392"/>
                <a:gd name="csX165" fmla="*/ 64324 w 74951"/>
                <a:gd name="csY165" fmla="*/ 33561 h 74392"/>
                <a:gd name="csX166" fmla="*/ 69358 w 74951"/>
                <a:gd name="csY166" fmla="*/ 35239 h 74392"/>
                <a:gd name="csX167" fmla="*/ 71596 w 74951"/>
                <a:gd name="csY167" fmla="*/ 35239 h 74392"/>
                <a:gd name="csX168" fmla="*/ 71596 w 74951"/>
                <a:gd name="csY168" fmla="*/ 37476 h 74392"/>
                <a:gd name="csX169" fmla="*/ 71596 w 74951"/>
                <a:gd name="csY169" fmla="*/ 39154 h 74392"/>
                <a:gd name="csX170" fmla="*/ 71596 w 74951"/>
                <a:gd name="csY170" fmla="*/ 40832 h 74392"/>
                <a:gd name="csX171" fmla="*/ 71596 w 74951"/>
                <a:gd name="csY171" fmla="*/ 42510 h 74392"/>
                <a:gd name="csX172" fmla="*/ 71596 w 74951"/>
                <a:gd name="csY172" fmla="*/ 44188 h 74392"/>
                <a:gd name="csX173" fmla="*/ 71596 w 74951"/>
                <a:gd name="csY173" fmla="*/ 45866 h 74392"/>
                <a:gd name="csX174" fmla="*/ 73274 w 74951"/>
                <a:gd name="csY174" fmla="*/ 45866 h 74392"/>
                <a:gd name="csX175" fmla="*/ 74952 w 74951"/>
                <a:gd name="csY175" fmla="*/ 45866 h 74392"/>
                <a:gd name="csX176" fmla="*/ 74952 w 74951"/>
                <a:gd name="csY176" fmla="*/ 48104 h 74392"/>
                <a:gd name="csX177" fmla="*/ 71596 w 74951"/>
                <a:gd name="csY177" fmla="*/ 49782 h 74392"/>
                <a:gd name="csX178" fmla="*/ 71596 w 74951"/>
                <a:gd name="csY178" fmla="*/ 51460 h 74392"/>
                <a:gd name="csX179" fmla="*/ 69358 w 74951"/>
                <a:gd name="csY179" fmla="*/ 54816 h 74392"/>
                <a:gd name="csX180" fmla="*/ 67680 w 74951"/>
                <a:gd name="csY180" fmla="*/ 54816 h 74392"/>
                <a:gd name="csX181" fmla="*/ 66002 w 74951"/>
                <a:gd name="csY181" fmla="*/ 58731 h 74392"/>
                <a:gd name="csX182" fmla="*/ 64324 w 74951"/>
                <a:gd name="csY182" fmla="*/ 58731 h 74392"/>
                <a:gd name="csX183" fmla="*/ 64324 w 74951"/>
                <a:gd name="csY183" fmla="*/ 60409 h 74392"/>
                <a:gd name="csX184" fmla="*/ 62646 w 74951"/>
                <a:gd name="csY184" fmla="*/ 60409 h 74392"/>
                <a:gd name="csX185" fmla="*/ 60968 w 74951"/>
                <a:gd name="csY185" fmla="*/ 60409 h 74392"/>
                <a:gd name="csX186" fmla="*/ 58731 w 74951"/>
                <a:gd name="csY186" fmla="*/ 62087 h 74392"/>
                <a:gd name="csX187" fmla="*/ 57053 w 74951"/>
                <a:gd name="csY187" fmla="*/ 62087 h 74392"/>
                <a:gd name="csX188" fmla="*/ 57053 w 74951"/>
                <a:gd name="csY188" fmla="*/ 63765 h 74392"/>
                <a:gd name="csX189" fmla="*/ 55375 w 74951"/>
                <a:gd name="csY189" fmla="*/ 63765 h 74392"/>
                <a:gd name="csX190" fmla="*/ 53697 w 74951"/>
                <a:gd name="csY190" fmla="*/ 63765 h 74392"/>
                <a:gd name="csX191" fmla="*/ 52019 w 74951"/>
                <a:gd name="csY191" fmla="*/ 66002 h 74392"/>
                <a:gd name="csX192" fmla="*/ 49781 w 74951"/>
                <a:gd name="csY192" fmla="*/ 66002 h 74392"/>
                <a:gd name="csX193" fmla="*/ 48103 w 74951"/>
                <a:gd name="csY193" fmla="*/ 66002 h 74392"/>
                <a:gd name="csX194" fmla="*/ 46425 w 74951"/>
                <a:gd name="csY194" fmla="*/ 67681 h 74392"/>
                <a:gd name="csX195" fmla="*/ 44747 w 74951"/>
                <a:gd name="csY195" fmla="*/ 67681 h 74392"/>
                <a:gd name="csX196" fmla="*/ 43069 w 74951"/>
                <a:gd name="csY196" fmla="*/ 67681 h 74392"/>
                <a:gd name="csX197" fmla="*/ 43069 w 74951"/>
                <a:gd name="csY197" fmla="*/ 69359 h 74392"/>
                <a:gd name="csX198" fmla="*/ 40832 w 74951"/>
                <a:gd name="csY198" fmla="*/ 69359 h 74392"/>
                <a:gd name="csX199" fmla="*/ 40832 w 74951"/>
                <a:gd name="csY199" fmla="*/ 71037 h 74392"/>
                <a:gd name="csX200" fmla="*/ 39154 w 74951"/>
                <a:gd name="csY200" fmla="*/ 71037 h 74392"/>
                <a:gd name="csX201" fmla="*/ 37476 w 74951"/>
                <a:gd name="csY201" fmla="*/ 71037 h 74392"/>
                <a:gd name="csX202" fmla="*/ 35798 w 74951"/>
                <a:gd name="csY202" fmla="*/ 72715 h 74392"/>
                <a:gd name="csX203" fmla="*/ 34120 w 74951"/>
                <a:gd name="csY203" fmla="*/ 74393 h 74392"/>
                <a:gd name="csX204" fmla="*/ 32442 w 74951"/>
                <a:gd name="csY204" fmla="*/ 74393 h 74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</a:cxnLst>
              <a:rect l="l" t="t" r="r" b="b"/>
              <a:pathLst>
                <a:path w="74951" h="74392">
                  <a:moveTo>
                    <a:pt x="32442" y="74393"/>
                  </a:moveTo>
                  <a:lnTo>
                    <a:pt x="30204" y="72715"/>
                  </a:lnTo>
                  <a:lnTo>
                    <a:pt x="28526" y="72715"/>
                  </a:lnTo>
                  <a:lnTo>
                    <a:pt x="26848" y="72715"/>
                  </a:lnTo>
                  <a:lnTo>
                    <a:pt x="25170" y="72715"/>
                  </a:lnTo>
                  <a:lnTo>
                    <a:pt x="25170" y="71037"/>
                  </a:lnTo>
                  <a:lnTo>
                    <a:pt x="25170" y="69359"/>
                  </a:lnTo>
                  <a:lnTo>
                    <a:pt x="23492" y="69359"/>
                  </a:lnTo>
                  <a:lnTo>
                    <a:pt x="23492" y="69359"/>
                  </a:lnTo>
                  <a:lnTo>
                    <a:pt x="21255" y="69359"/>
                  </a:lnTo>
                  <a:lnTo>
                    <a:pt x="21255" y="67681"/>
                  </a:lnTo>
                  <a:lnTo>
                    <a:pt x="19577" y="67681"/>
                  </a:lnTo>
                  <a:lnTo>
                    <a:pt x="17899" y="67681"/>
                  </a:lnTo>
                  <a:lnTo>
                    <a:pt x="17899" y="66002"/>
                  </a:lnTo>
                  <a:lnTo>
                    <a:pt x="16221" y="66002"/>
                  </a:lnTo>
                  <a:lnTo>
                    <a:pt x="16221" y="63765"/>
                  </a:lnTo>
                  <a:lnTo>
                    <a:pt x="16221" y="62087"/>
                  </a:lnTo>
                  <a:lnTo>
                    <a:pt x="16221" y="60409"/>
                  </a:lnTo>
                  <a:lnTo>
                    <a:pt x="17899" y="60409"/>
                  </a:lnTo>
                  <a:lnTo>
                    <a:pt x="19577" y="60409"/>
                  </a:lnTo>
                  <a:lnTo>
                    <a:pt x="21255" y="60409"/>
                  </a:lnTo>
                  <a:lnTo>
                    <a:pt x="23492" y="60409"/>
                  </a:lnTo>
                  <a:lnTo>
                    <a:pt x="25170" y="60409"/>
                  </a:lnTo>
                  <a:lnTo>
                    <a:pt x="26848" y="62087"/>
                  </a:lnTo>
                  <a:lnTo>
                    <a:pt x="28526" y="62087"/>
                  </a:lnTo>
                  <a:lnTo>
                    <a:pt x="30204" y="60409"/>
                  </a:lnTo>
                  <a:lnTo>
                    <a:pt x="32442" y="60409"/>
                  </a:lnTo>
                  <a:lnTo>
                    <a:pt x="34120" y="60409"/>
                  </a:lnTo>
                  <a:lnTo>
                    <a:pt x="35798" y="60409"/>
                  </a:lnTo>
                  <a:lnTo>
                    <a:pt x="34120" y="58731"/>
                  </a:lnTo>
                  <a:lnTo>
                    <a:pt x="34120" y="58731"/>
                  </a:lnTo>
                  <a:lnTo>
                    <a:pt x="34120" y="54816"/>
                  </a:lnTo>
                  <a:lnTo>
                    <a:pt x="32442" y="54816"/>
                  </a:lnTo>
                  <a:lnTo>
                    <a:pt x="32442" y="57053"/>
                  </a:lnTo>
                  <a:lnTo>
                    <a:pt x="30204" y="57053"/>
                  </a:lnTo>
                  <a:lnTo>
                    <a:pt x="28526" y="57053"/>
                  </a:lnTo>
                  <a:lnTo>
                    <a:pt x="28526" y="54816"/>
                  </a:lnTo>
                  <a:lnTo>
                    <a:pt x="26848" y="54816"/>
                  </a:lnTo>
                  <a:lnTo>
                    <a:pt x="25170" y="54816"/>
                  </a:lnTo>
                  <a:lnTo>
                    <a:pt x="25170" y="57053"/>
                  </a:lnTo>
                  <a:lnTo>
                    <a:pt x="23492" y="57053"/>
                  </a:lnTo>
                  <a:lnTo>
                    <a:pt x="23492" y="54816"/>
                  </a:lnTo>
                  <a:lnTo>
                    <a:pt x="23492" y="53138"/>
                  </a:lnTo>
                  <a:lnTo>
                    <a:pt x="23492" y="53138"/>
                  </a:lnTo>
                  <a:lnTo>
                    <a:pt x="21255" y="53138"/>
                  </a:lnTo>
                  <a:lnTo>
                    <a:pt x="19577" y="53138"/>
                  </a:lnTo>
                  <a:lnTo>
                    <a:pt x="17899" y="53138"/>
                  </a:lnTo>
                  <a:lnTo>
                    <a:pt x="16221" y="53138"/>
                  </a:lnTo>
                  <a:lnTo>
                    <a:pt x="16221" y="51460"/>
                  </a:lnTo>
                  <a:lnTo>
                    <a:pt x="14543" y="51460"/>
                  </a:lnTo>
                  <a:lnTo>
                    <a:pt x="14543" y="53138"/>
                  </a:lnTo>
                  <a:lnTo>
                    <a:pt x="12306" y="53138"/>
                  </a:lnTo>
                  <a:lnTo>
                    <a:pt x="10627" y="53138"/>
                  </a:lnTo>
                  <a:lnTo>
                    <a:pt x="8949" y="53138"/>
                  </a:lnTo>
                  <a:lnTo>
                    <a:pt x="7271" y="53138"/>
                  </a:lnTo>
                  <a:lnTo>
                    <a:pt x="7271" y="51460"/>
                  </a:lnTo>
                  <a:lnTo>
                    <a:pt x="5593" y="51460"/>
                  </a:lnTo>
                  <a:lnTo>
                    <a:pt x="5593" y="49782"/>
                  </a:lnTo>
                  <a:lnTo>
                    <a:pt x="3915" y="49782"/>
                  </a:lnTo>
                  <a:lnTo>
                    <a:pt x="3915" y="48104"/>
                  </a:lnTo>
                  <a:lnTo>
                    <a:pt x="1678" y="48104"/>
                  </a:lnTo>
                  <a:lnTo>
                    <a:pt x="1678" y="45866"/>
                  </a:lnTo>
                  <a:lnTo>
                    <a:pt x="0" y="45866"/>
                  </a:lnTo>
                  <a:lnTo>
                    <a:pt x="0" y="44188"/>
                  </a:lnTo>
                  <a:lnTo>
                    <a:pt x="0" y="42510"/>
                  </a:lnTo>
                  <a:lnTo>
                    <a:pt x="0" y="40832"/>
                  </a:lnTo>
                  <a:lnTo>
                    <a:pt x="1678" y="40832"/>
                  </a:lnTo>
                  <a:lnTo>
                    <a:pt x="3915" y="40832"/>
                  </a:lnTo>
                  <a:lnTo>
                    <a:pt x="5593" y="40832"/>
                  </a:lnTo>
                  <a:lnTo>
                    <a:pt x="7271" y="40832"/>
                  </a:lnTo>
                  <a:lnTo>
                    <a:pt x="7271" y="42510"/>
                  </a:lnTo>
                  <a:lnTo>
                    <a:pt x="8949" y="42510"/>
                  </a:lnTo>
                  <a:lnTo>
                    <a:pt x="10627" y="42510"/>
                  </a:lnTo>
                  <a:lnTo>
                    <a:pt x="10627" y="42510"/>
                  </a:lnTo>
                  <a:lnTo>
                    <a:pt x="10627" y="40832"/>
                  </a:lnTo>
                  <a:lnTo>
                    <a:pt x="8949" y="40832"/>
                  </a:lnTo>
                  <a:lnTo>
                    <a:pt x="7271" y="39154"/>
                  </a:lnTo>
                  <a:lnTo>
                    <a:pt x="7271" y="37476"/>
                  </a:lnTo>
                  <a:lnTo>
                    <a:pt x="5593" y="37476"/>
                  </a:lnTo>
                  <a:lnTo>
                    <a:pt x="3915" y="37476"/>
                  </a:lnTo>
                  <a:lnTo>
                    <a:pt x="1678" y="35239"/>
                  </a:lnTo>
                  <a:lnTo>
                    <a:pt x="0" y="35239"/>
                  </a:lnTo>
                  <a:lnTo>
                    <a:pt x="0" y="33561"/>
                  </a:lnTo>
                  <a:lnTo>
                    <a:pt x="0" y="31883"/>
                  </a:lnTo>
                  <a:lnTo>
                    <a:pt x="1678" y="31883"/>
                  </a:lnTo>
                  <a:lnTo>
                    <a:pt x="1678" y="30205"/>
                  </a:lnTo>
                  <a:lnTo>
                    <a:pt x="3915" y="30205"/>
                  </a:lnTo>
                  <a:lnTo>
                    <a:pt x="3915" y="30205"/>
                  </a:lnTo>
                  <a:lnTo>
                    <a:pt x="3915" y="28527"/>
                  </a:lnTo>
                  <a:lnTo>
                    <a:pt x="1678" y="28527"/>
                  </a:lnTo>
                  <a:lnTo>
                    <a:pt x="1678" y="26289"/>
                  </a:lnTo>
                  <a:lnTo>
                    <a:pt x="3915" y="26289"/>
                  </a:lnTo>
                  <a:lnTo>
                    <a:pt x="3915" y="24611"/>
                  </a:lnTo>
                  <a:lnTo>
                    <a:pt x="5593" y="24611"/>
                  </a:lnTo>
                  <a:lnTo>
                    <a:pt x="7271" y="24611"/>
                  </a:lnTo>
                  <a:lnTo>
                    <a:pt x="7271" y="26289"/>
                  </a:lnTo>
                  <a:lnTo>
                    <a:pt x="8949" y="26289"/>
                  </a:lnTo>
                  <a:lnTo>
                    <a:pt x="10627" y="26289"/>
                  </a:lnTo>
                  <a:lnTo>
                    <a:pt x="12306" y="28527"/>
                  </a:lnTo>
                  <a:lnTo>
                    <a:pt x="14543" y="28527"/>
                  </a:lnTo>
                  <a:lnTo>
                    <a:pt x="16221" y="28527"/>
                  </a:lnTo>
                  <a:lnTo>
                    <a:pt x="16221" y="26289"/>
                  </a:lnTo>
                  <a:lnTo>
                    <a:pt x="14543" y="26289"/>
                  </a:lnTo>
                  <a:lnTo>
                    <a:pt x="14543" y="24611"/>
                  </a:lnTo>
                  <a:lnTo>
                    <a:pt x="12306" y="24611"/>
                  </a:lnTo>
                  <a:lnTo>
                    <a:pt x="10627" y="24611"/>
                  </a:lnTo>
                  <a:lnTo>
                    <a:pt x="8949" y="24611"/>
                  </a:lnTo>
                  <a:lnTo>
                    <a:pt x="7271" y="22933"/>
                  </a:lnTo>
                  <a:lnTo>
                    <a:pt x="7271" y="21255"/>
                  </a:lnTo>
                  <a:lnTo>
                    <a:pt x="5593" y="21255"/>
                  </a:lnTo>
                  <a:lnTo>
                    <a:pt x="5593" y="19577"/>
                  </a:lnTo>
                  <a:lnTo>
                    <a:pt x="3915" y="19577"/>
                  </a:lnTo>
                  <a:lnTo>
                    <a:pt x="3915" y="17340"/>
                  </a:lnTo>
                  <a:lnTo>
                    <a:pt x="3915" y="13984"/>
                  </a:lnTo>
                  <a:lnTo>
                    <a:pt x="3915" y="12306"/>
                  </a:lnTo>
                  <a:lnTo>
                    <a:pt x="3915" y="10628"/>
                  </a:lnTo>
                  <a:lnTo>
                    <a:pt x="3915" y="8950"/>
                  </a:lnTo>
                  <a:lnTo>
                    <a:pt x="3915" y="6712"/>
                  </a:lnTo>
                  <a:lnTo>
                    <a:pt x="3915" y="5034"/>
                  </a:lnTo>
                  <a:lnTo>
                    <a:pt x="5593" y="5034"/>
                  </a:lnTo>
                  <a:lnTo>
                    <a:pt x="7271" y="3356"/>
                  </a:lnTo>
                  <a:lnTo>
                    <a:pt x="8949" y="1678"/>
                  </a:lnTo>
                  <a:lnTo>
                    <a:pt x="10627" y="1678"/>
                  </a:lnTo>
                  <a:lnTo>
                    <a:pt x="10627" y="0"/>
                  </a:lnTo>
                  <a:lnTo>
                    <a:pt x="12306" y="0"/>
                  </a:lnTo>
                  <a:lnTo>
                    <a:pt x="14543" y="0"/>
                  </a:lnTo>
                  <a:lnTo>
                    <a:pt x="16221" y="0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19577" y="1678"/>
                  </a:lnTo>
                  <a:lnTo>
                    <a:pt x="21255" y="1678"/>
                  </a:lnTo>
                  <a:lnTo>
                    <a:pt x="23492" y="1678"/>
                  </a:lnTo>
                  <a:lnTo>
                    <a:pt x="25170" y="1678"/>
                  </a:lnTo>
                  <a:lnTo>
                    <a:pt x="26848" y="3356"/>
                  </a:lnTo>
                  <a:lnTo>
                    <a:pt x="28526" y="3356"/>
                  </a:lnTo>
                  <a:lnTo>
                    <a:pt x="28526" y="5034"/>
                  </a:lnTo>
                  <a:lnTo>
                    <a:pt x="30204" y="5034"/>
                  </a:lnTo>
                  <a:lnTo>
                    <a:pt x="32442" y="5034"/>
                  </a:lnTo>
                  <a:lnTo>
                    <a:pt x="34120" y="5034"/>
                  </a:lnTo>
                  <a:lnTo>
                    <a:pt x="35798" y="5034"/>
                  </a:lnTo>
                  <a:lnTo>
                    <a:pt x="35798" y="6712"/>
                  </a:lnTo>
                  <a:lnTo>
                    <a:pt x="37476" y="6712"/>
                  </a:lnTo>
                  <a:lnTo>
                    <a:pt x="39154" y="6712"/>
                  </a:lnTo>
                  <a:lnTo>
                    <a:pt x="39154" y="8950"/>
                  </a:lnTo>
                  <a:lnTo>
                    <a:pt x="40832" y="8950"/>
                  </a:lnTo>
                  <a:lnTo>
                    <a:pt x="40832" y="10628"/>
                  </a:lnTo>
                  <a:lnTo>
                    <a:pt x="43069" y="10628"/>
                  </a:lnTo>
                  <a:lnTo>
                    <a:pt x="43069" y="12306"/>
                  </a:lnTo>
                  <a:lnTo>
                    <a:pt x="44747" y="13984"/>
                  </a:lnTo>
                  <a:lnTo>
                    <a:pt x="46425" y="15662"/>
                  </a:lnTo>
                  <a:lnTo>
                    <a:pt x="46425" y="17340"/>
                  </a:lnTo>
                  <a:lnTo>
                    <a:pt x="46425" y="19577"/>
                  </a:lnTo>
                  <a:lnTo>
                    <a:pt x="48103" y="19577"/>
                  </a:lnTo>
                  <a:lnTo>
                    <a:pt x="48103" y="21255"/>
                  </a:lnTo>
                  <a:lnTo>
                    <a:pt x="48103" y="22933"/>
                  </a:lnTo>
                  <a:lnTo>
                    <a:pt x="49781" y="22933"/>
                  </a:lnTo>
                  <a:lnTo>
                    <a:pt x="52019" y="22933"/>
                  </a:lnTo>
                  <a:lnTo>
                    <a:pt x="52019" y="24611"/>
                  </a:lnTo>
                  <a:lnTo>
                    <a:pt x="52019" y="26289"/>
                  </a:lnTo>
                  <a:lnTo>
                    <a:pt x="53697" y="28527"/>
                  </a:lnTo>
                  <a:lnTo>
                    <a:pt x="55375" y="30205"/>
                  </a:lnTo>
                  <a:lnTo>
                    <a:pt x="57053" y="30205"/>
                  </a:lnTo>
                  <a:lnTo>
                    <a:pt x="57053" y="31883"/>
                  </a:lnTo>
                  <a:lnTo>
                    <a:pt x="58731" y="31883"/>
                  </a:lnTo>
                  <a:lnTo>
                    <a:pt x="60968" y="31883"/>
                  </a:lnTo>
                  <a:lnTo>
                    <a:pt x="64324" y="33561"/>
                  </a:lnTo>
                  <a:lnTo>
                    <a:pt x="69358" y="35239"/>
                  </a:lnTo>
                  <a:lnTo>
                    <a:pt x="71596" y="35239"/>
                  </a:lnTo>
                  <a:lnTo>
                    <a:pt x="71596" y="37476"/>
                  </a:lnTo>
                  <a:lnTo>
                    <a:pt x="71596" y="39154"/>
                  </a:lnTo>
                  <a:lnTo>
                    <a:pt x="71596" y="40832"/>
                  </a:lnTo>
                  <a:lnTo>
                    <a:pt x="71596" y="42510"/>
                  </a:lnTo>
                  <a:lnTo>
                    <a:pt x="71596" y="44188"/>
                  </a:lnTo>
                  <a:lnTo>
                    <a:pt x="71596" y="45866"/>
                  </a:lnTo>
                  <a:lnTo>
                    <a:pt x="73274" y="45866"/>
                  </a:lnTo>
                  <a:lnTo>
                    <a:pt x="74952" y="45866"/>
                  </a:lnTo>
                  <a:lnTo>
                    <a:pt x="74952" y="48104"/>
                  </a:lnTo>
                  <a:lnTo>
                    <a:pt x="71596" y="49782"/>
                  </a:lnTo>
                  <a:lnTo>
                    <a:pt x="71596" y="51460"/>
                  </a:lnTo>
                  <a:lnTo>
                    <a:pt x="69358" y="54816"/>
                  </a:lnTo>
                  <a:lnTo>
                    <a:pt x="67680" y="54816"/>
                  </a:lnTo>
                  <a:lnTo>
                    <a:pt x="66002" y="58731"/>
                  </a:lnTo>
                  <a:lnTo>
                    <a:pt x="64324" y="58731"/>
                  </a:lnTo>
                  <a:lnTo>
                    <a:pt x="64324" y="60409"/>
                  </a:lnTo>
                  <a:lnTo>
                    <a:pt x="62646" y="60409"/>
                  </a:lnTo>
                  <a:lnTo>
                    <a:pt x="60968" y="60409"/>
                  </a:lnTo>
                  <a:lnTo>
                    <a:pt x="58731" y="62087"/>
                  </a:lnTo>
                  <a:lnTo>
                    <a:pt x="57053" y="62087"/>
                  </a:lnTo>
                  <a:lnTo>
                    <a:pt x="57053" y="63765"/>
                  </a:lnTo>
                  <a:lnTo>
                    <a:pt x="55375" y="63765"/>
                  </a:lnTo>
                  <a:lnTo>
                    <a:pt x="53697" y="63765"/>
                  </a:lnTo>
                  <a:lnTo>
                    <a:pt x="52019" y="66002"/>
                  </a:lnTo>
                  <a:lnTo>
                    <a:pt x="49781" y="66002"/>
                  </a:lnTo>
                  <a:lnTo>
                    <a:pt x="48103" y="66002"/>
                  </a:lnTo>
                  <a:lnTo>
                    <a:pt x="46425" y="67681"/>
                  </a:lnTo>
                  <a:lnTo>
                    <a:pt x="44747" y="67681"/>
                  </a:lnTo>
                  <a:lnTo>
                    <a:pt x="43069" y="67681"/>
                  </a:lnTo>
                  <a:lnTo>
                    <a:pt x="43069" y="69359"/>
                  </a:lnTo>
                  <a:lnTo>
                    <a:pt x="40832" y="69359"/>
                  </a:lnTo>
                  <a:lnTo>
                    <a:pt x="40832" y="71037"/>
                  </a:lnTo>
                  <a:lnTo>
                    <a:pt x="39154" y="71037"/>
                  </a:lnTo>
                  <a:lnTo>
                    <a:pt x="37476" y="71037"/>
                  </a:lnTo>
                  <a:lnTo>
                    <a:pt x="35798" y="72715"/>
                  </a:lnTo>
                  <a:lnTo>
                    <a:pt x="34120" y="74393"/>
                  </a:lnTo>
                  <a:lnTo>
                    <a:pt x="32442" y="743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E4505943-158F-CA03-590D-981AB472D9BA}"/>
                </a:ext>
              </a:extLst>
            </p:cNvPr>
            <p:cNvSpPr/>
            <p:nvPr/>
          </p:nvSpPr>
          <p:spPr>
            <a:xfrm>
              <a:off x="3933052" y="1636806"/>
              <a:ext cx="145988" cy="232127"/>
            </a:xfrm>
            <a:custGeom>
              <a:avLst/>
              <a:gdLst>
                <a:gd name="csX0" fmla="*/ 54816 w 145988"/>
                <a:gd name="csY0" fmla="*/ 187380 h 232127"/>
                <a:gd name="csX1" fmla="*/ 54816 w 145988"/>
                <a:gd name="csY1" fmla="*/ 192973 h 232127"/>
                <a:gd name="csX2" fmla="*/ 60409 w 145988"/>
                <a:gd name="csY2" fmla="*/ 192973 h 232127"/>
                <a:gd name="csX3" fmla="*/ 60409 w 145988"/>
                <a:gd name="csY3" fmla="*/ 194651 h 232127"/>
                <a:gd name="csX4" fmla="*/ 62087 w 145988"/>
                <a:gd name="csY4" fmla="*/ 194651 h 232127"/>
                <a:gd name="csX5" fmla="*/ 62087 w 145988"/>
                <a:gd name="csY5" fmla="*/ 196329 h 232127"/>
                <a:gd name="csX6" fmla="*/ 63765 w 145988"/>
                <a:gd name="csY6" fmla="*/ 196329 h 232127"/>
                <a:gd name="csX7" fmla="*/ 63765 w 145988"/>
                <a:gd name="csY7" fmla="*/ 205279 h 232127"/>
                <a:gd name="csX8" fmla="*/ 60409 w 145988"/>
                <a:gd name="csY8" fmla="*/ 205279 h 232127"/>
                <a:gd name="csX9" fmla="*/ 60409 w 145988"/>
                <a:gd name="csY9" fmla="*/ 208635 h 232127"/>
                <a:gd name="csX10" fmla="*/ 62087 w 145988"/>
                <a:gd name="csY10" fmla="*/ 208635 h 232127"/>
                <a:gd name="csX11" fmla="*/ 62087 w 145988"/>
                <a:gd name="csY11" fmla="*/ 206957 h 232127"/>
                <a:gd name="csX12" fmla="*/ 66002 w 145988"/>
                <a:gd name="csY12" fmla="*/ 206957 h 232127"/>
                <a:gd name="csX13" fmla="*/ 66002 w 145988"/>
                <a:gd name="csY13" fmla="*/ 215906 h 232127"/>
                <a:gd name="csX14" fmla="*/ 62087 w 145988"/>
                <a:gd name="csY14" fmla="*/ 215906 h 232127"/>
                <a:gd name="csX15" fmla="*/ 62087 w 145988"/>
                <a:gd name="csY15" fmla="*/ 217584 h 232127"/>
                <a:gd name="csX16" fmla="*/ 58731 w 145988"/>
                <a:gd name="csY16" fmla="*/ 217584 h 232127"/>
                <a:gd name="csX17" fmla="*/ 58731 w 145988"/>
                <a:gd name="csY17" fmla="*/ 219822 h 232127"/>
                <a:gd name="csX18" fmla="*/ 54816 w 145988"/>
                <a:gd name="csY18" fmla="*/ 219822 h 232127"/>
                <a:gd name="csX19" fmla="*/ 54816 w 145988"/>
                <a:gd name="csY19" fmla="*/ 221500 h 232127"/>
                <a:gd name="csX20" fmla="*/ 54816 w 145988"/>
                <a:gd name="csY20" fmla="*/ 219822 h 232127"/>
                <a:gd name="csX21" fmla="*/ 53138 w 145988"/>
                <a:gd name="csY21" fmla="*/ 219822 h 232127"/>
                <a:gd name="csX22" fmla="*/ 53138 w 145988"/>
                <a:gd name="csY22" fmla="*/ 221500 h 232127"/>
                <a:gd name="csX23" fmla="*/ 51460 w 145988"/>
                <a:gd name="csY23" fmla="*/ 221500 h 232127"/>
                <a:gd name="csX24" fmla="*/ 51460 w 145988"/>
                <a:gd name="csY24" fmla="*/ 223178 h 232127"/>
                <a:gd name="csX25" fmla="*/ 48103 w 145988"/>
                <a:gd name="csY25" fmla="*/ 223178 h 232127"/>
                <a:gd name="csX26" fmla="*/ 48103 w 145988"/>
                <a:gd name="csY26" fmla="*/ 224856 h 232127"/>
                <a:gd name="csX27" fmla="*/ 46425 w 145988"/>
                <a:gd name="csY27" fmla="*/ 223178 h 232127"/>
                <a:gd name="csX28" fmla="*/ 44188 w 145988"/>
                <a:gd name="csY28" fmla="*/ 221500 h 232127"/>
                <a:gd name="csX29" fmla="*/ 40832 w 145988"/>
                <a:gd name="csY29" fmla="*/ 221500 h 232127"/>
                <a:gd name="csX30" fmla="*/ 39154 w 145988"/>
                <a:gd name="csY30" fmla="*/ 223178 h 232127"/>
                <a:gd name="csX31" fmla="*/ 37476 w 145988"/>
                <a:gd name="csY31" fmla="*/ 223178 h 232127"/>
                <a:gd name="csX32" fmla="*/ 37476 w 145988"/>
                <a:gd name="csY32" fmla="*/ 224856 h 232127"/>
                <a:gd name="csX33" fmla="*/ 28526 w 145988"/>
                <a:gd name="csY33" fmla="*/ 224856 h 232127"/>
                <a:gd name="csX34" fmla="*/ 28526 w 145988"/>
                <a:gd name="csY34" fmla="*/ 226534 h 232127"/>
                <a:gd name="csX35" fmla="*/ 26289 w 145988"/>
                <a:gd name="csY35" fmla="*/ 226534 h 232127"/>
                <a:gd name="csX36" fmla="*/ 26289 w 145988"/>
                <a:gd name="csY36" fmla="*/ 224856 h 232127"/>
                <a:gd name="csX37" fmla="*/ 24611 w 145988"/>
                <a:gd name="csY37" fmla="*/ 224856 h 232127"/>
                <a:gd name="csX38" fmla="*/ 24611 w 145988"/>
                <a:gd name="csY38" fmla="*/ 226534 h 232127"/>
                <a:gd name="csX39" fmla="*/ 22933 w 145988"/>
                <a:gd name="csY39" fmla="*/ 226534 h 232127"/>
                <a:gd name="csX40" fmla="*/ 21255 w 145988"/>
                <a:gd name="csY40" fmla="*/ 228212 h 232127"/>
                <a:gd name="csX41" fmla="*/ 12306 w 145988"/>
                <a:gd name="csY41" fmla="*/ 228212 h 232127"/>
                <a:gd name="csX42" fmla="*/ 6712 w 145988"/>
                <a:gd name="csY42" fmla="*/ 232127 h 232127"/>
                <a:gd name="csX43" fmla="*/ 0 w 145988"/>
                <a:gd name="csY43" fmla="*/ 232127 h 232127"/>
                <a:gd name="csX44" fmla="*/ 0 w 145988"/>
                <a:gd name="csY44" fmla="*/ 228212 h 232127"/>
                <a:gd name="csX45" fmla="*/ 1678 w 145988"/>
                <a:gd name="csY45" fmla="*/ 226534 h 232127"/>
                <a:gd name="csX46" fmla="*/ 1678 w 145988"/>
                <a:gd name="csY46" fmla="*/ 219822 h 232127"/>
                <a:gd name="csX47" fmla="*/ 3356 w 145988"/>
                <a:gd name="csY47" fmla="*/ 217584 h 232127"/>
                <a:gd name="csX48" fmla="*/ 8949 w 145988"/>
                <a:gd name="csY48" fmla="*/ 217584 h 232127"/>
                <a:gd name="csX49" fmla="*/ 8949 w 145988"/>
                <a:gd name="csY49" fmla="*/ 215906 h 232127"/>
                <a:gd name="csX50" fmla="*/ 10628 w 145988"/>
                <a:gd name="csY50" fmla="*/ 215906 h 232127"/>
                <a:gd name="csX51" fmla="*/ 10628 w 145988"/>
                <a:gd name="csY51" fmla="*/ 214228 h 232127"/>
                <a:gd name="csX52" fmla="*/ 12306 w 145988"/>
                <a:gd name="csY52" fmla="*/ 212550 h 232127"/>
                <a:gd name="csX53" fmla="*/ 12306 w 145988"/>
                <a:gd name="csY53" fmla="*/ 210872 h 232127"/>
                <a:gd name="csX54" fmla="*/ 13984 w 145988"/>
                <a:gd name="csY54" fmla="*/ 210872 h 232127"/>
                <a:gd name="csX55" fmla="*/ 15662 w 145988"/>
                <a:gd name="csY55" fmla="*/ 208635 h 232127"/>
                <a:gd name="csX56" fmla="*/ 17899 w 145988"/>
                <a:gd name="csY56" fmla="*/ 208635 h 232127"/>
                <a:gd name="csX57" fmla="*/ 17899 w 145988"/>
                <a:gd name="csY57" fmla="*/ 206957 h 232127"/>
                <a:gd name="csX58" fmla="*/ 19577 w 145988"/>
                <a:gd name="csY58" fmla="*/ 205279 h 232127"/>
                <a:gd name="csX59" fmla="*/ 19577 w 145988"/>
                <a:gd name="csY59" fmla="*/ 203601 h 232127"/>
                <a:gd name="csX60" fmla="*/ 21255 w 145988"/>
                <a:gd name="csY60" fmla="*/ 201923 h 232127"/>
                <a:gd name="csX61" fmla="*/ 22933 w 145988"/>
                <a:gd name="csY61" fmla="*/ 201923 h 232127"/>
                <a:gd name="csX62" fmla="*/ 22933 w 145988"/>
                <a:gd name="csY62" fmla="*/ 198007 h 232127"/>
                <a:gd name="csX63" fmla="*/ 26289 w 145988"/>
                <a:gd name="csY63" fmla="*/ 198007 h 232127"/>
                <a:gd name="csX64" fmla="*/ 26289 w 145988"/>
                <a:gd name="csY64" fmla="*/ 199685 h 232127"/>
                <a:gd name="csX65" fmla="*/ 31883 w 145988"/>
                <a:gd name="csY65" fmla="*/ 199685 h 232127"/>
                <a:gd name="csX66" fmla="*/ 33561 w 145988"/>
                <a:gd name="csY66" fmla="*/ 198007 h 232127"/>
                <a:gd name="csX67" fmla="*/ 37476 w 145988"/>
                <a:gd name="csY67" fmla="*/ 198007 h 232127"/>
                <a:gd name="csX68" fmla="*/ 37476 w 145988"/>
                <a:gd name="csY68" fmla="*/ 196329 h 232127"/>
                <a:gd name="csX69" fmla="*/ 40832 w 145988"/>
                <a:gd name="csY69" fmla="*/ 196329 h 232127"/>
                <a:gd name="csX70" fmla="*/ 40832 w 145988"/>
                <a:gd name="csY70" fmla="*/ 194651 h 232127"/>
                <a:gd name="csX71" fmla="*/ 42510 w 145988"/>
                <a:gd name="csY71" fmla="*/ 194651 h 232127"/>
                <a:gd name="csX72" fmla="*/ 42510 w 145988"/>
                <a:gd name="csY72" fmla="*/ 192973 h 232127"/>
                <a:gd name="csX73" fmla="*/ 44188 w 145988"/>
                <a:gd name="csY73" fmla="*/ 192973 h 232127"/>
                <a:gd name="csX74" fmla="*/ 46425 w 145988"/>
                <a:gd name="csY74" fmla="*/ 191295 h 232127"/>
                <a:gd name="csX75" fmla="*/ 48103 w 145988"/>
                <a:gd name="csY75" fmla="*/ 191295 h 232127"/>
                <a:gd name="csX76" fmla="*/ 48103 w 145988"/>
                <a:gd name="csY76" fmla="*/ 189058 h 232127"/>
                <a:gd name="csX77" fmla="*/ 49782 w 145988"/>
                <a:gd name="csY77" fmla="*/ 187380 h 232127"/>
                <a:gd name="csX78" fmla="*/ 51460 w 145988"/>
                <a:gd name="csY78" fmla="*/ 187380 h 232127"/>
                <a:gd name="csX79" fmla="*/ 54816 w 145988"/>
                <a:gd name="csY79" fmla="*/ 185702 h 232127"/>
                <a:gd name="csX80" fmla="*/ 54816 w 145988"/>
                <a:gd name="csY80" fmla="*/ 187380 h 232127"/>
                <a:gd name="csX81" fmla="*/ 135361 w 145988"/>
                <a:gd name="csY81" fmla="*/ 105716 h 232127"/>
                <a:gd name="csX82" fmla="*/ 133683 w 145988"/>
                <a:gd name="csY82" fmla="*/ 103478 h 232127"/>
                <a:gd name="csX83" fmla="*/ 129768 w 145988"/>
                <a:gd name="csY83" fmla="*/ 103478 h 232127"/>
                <a:gd name="csX84" fmla="*/ 129768 w 145988"/>
                <a:gd name="csY84" fmla="*/ 100122 h 232127"/>
                <a:gd name="csX85" fmla="*/ 128090 w 145988"/>
                <a:gd name="csY85" fmla="*/ 101800 h 232127"/>
                <a:gd name="csX86" fmla="*/ 126411 w 145988"/>
                <a:gd name="csY86" fmla="*/ 101800 h 232127"/>
                <a:gd name="csX87" fmla="*/ 126411 w 145988"/>
                <a:gd name="csY87" fmla="*/ 100122 h 232127"/>
                <a:gd name="csX88" fmla="*/ 124733 w 145988"/>
                <a:gd name="csY88" fmla="*/ 98444 h 232127"/>
                <a:gd name="csX89" fmla="*/ 123055 w 145988"/>
                <a:gd name="csY89" fmla="*/ 96766 h 232127"/>
                <a:gd name="csX90" fmla="*/ 120818 w 145988"/>
                <a:gd name="csY90" fmla="*/ 96766 h 232127"/>
                <a:gd name="csX91" fmla="*/ 120818 w 145988"/>
                <a:gd name="csY91" fmla="*/ 94529 h 232127"/>
                <a:gd name="csX92" fmla="*/ 119140 w 145988"/>
                <a:gd name="csY92" fmla="*/ 94529 h 232127"/>
                <a:gd name="csX93" fmla="*/ 119140 w 145988"/>
                <a:gd name="csY93" fmla="*/ 91173 h 232127"/>
                <a:gd name="csX94" fmla="*/ 117462 w 145988"/>
                <a:gd name="csY94" fmla="*/ 91173 h 232127"/>
                <a:gd name="csX95" fmla="*/ 117462 w 145988"/>
                <a:gd name="csY95" fmla="*/ 89495 h 232127"/>
                <a:gd name="csX96" fmla="*/ 115784 w 145988"/>
                <a:gd name="csY96" fmla="*/ 89495 h 232127"/>
                <a:gd name="csX97" fmla="*/ 114106 w 145988"/>
                <a:gd name="csY97" fmla="*/ 85579 h 232127"/>
                <a:gd name="csX98" fmla="*/ 110191 w 145988"/>
                <a:gd name="csY98" fmla="*/ 85579 h 232127"/>
                <a:gd name="csX99" fmla="*/ 108513 w 145988"/>
                <a:gd name="csY99" fmla="*/ 83901 h 232127"/>
                <a:gd name="csX100" fmla="*/ 106834 w 145988"/>
                <a:gd name="csY100" fmla="*/ 83901 h 232127"/>
                <a:gd name="csX101" fmla="*/ 106834 w 145988"/>
                <a:gd name="csY101" fmla="*/ 82223 h 232127"/>
                <a:gd name="csX102" fmla="*/ 103478 w 145988"/>
                <a:gd name="csY102" fmla="*/ 82223 h 232127"/>
                <a:gd name="csX103" fmla="*/ 101241 w 145988"/>
                <a:gd name="csY103" fmla="*/ 80545 h 232127"/>
                <a:gd name="csX104" fmla="*/ 99563 w 145988"/>
                <a:gd name="csY104" fmla="*/ 80545 h 232127"/>
                <a:gd name="csX105" fmla="*/ 99563 w 145988"/>
                <a:gd name="csY105" fmla="*/ 78867 h 232127"/>
                <a:gd name="csX106" fmla="*/ 96207 w 145988"/>
                <a:gd name="csY106" fmla="*/ 78867 h 232127"/>
                <a:gd name="csX107" fmla="*/ 96207 w 145988"/>
                <a:gd name="csY107" fmla="*/ 74952 h 232127"/>
                <a:gd name="csX108" fmla="*/ 94529 w 145988"/>
                <a:gd name="csY108" fmla="*/ 73274 h 232127"/>
                <a:gd name="csX109" fmla="*/ 94529 w 145988"/>
                <a:gd name="csY109" fmla="*/ 71596 h 232127"/>
                <a:gd name="csX110" fmla="*/ 92292 w 145988"/>
                <a:gd name="csY110" fmla="*/ 71596 h 232127"/>
                <a:gd name="csX111" fmla="*/ 92292 w 145988"/>
                <a:gd name="csY111" fmla="*/ 73274 h 232127"/>
                <a:gd name="csX112" fmla="*/ 90614 w 145988"/>
                <a:gd name="csY112" fmla="*/ 73274 h 232127"/>
                <a:gd name="csX113" fmla="*/ 90614 w 145988"/>
                <a:gd name="csY113" fmla="*/ 69918 h 232127"/>
                <a:gd name="csX114" fmla="*/ 88936 w 145988"/>
                <a:gd name="csY114" fmla="*/ 69918 h 232127"/>
                <a:gd name="csX115" fmla="*/ 88936 w 145988"/>
                <a:gd name="csY115" fmla="*/ 68240 h 232127"/>
                <a:gd name="csX116" fmla="*/ 87257 w 145988"/>
                <a:gd name="csY116" fmla="*/ 68240 h 232127"/>
                <a:gd name="csX117" fmla="*/ 87257 w 145988"/>
                <a:gd name="csY117" fmla="*/ 59290 h 232127"/>
                <a:gd name="csX118" fmla="*/ 85579 w 145988"/>
                <a:gd name="csY118" fmla="*/ 59290 h 232127"/>
                <a:gd name="csX119" fmla="*/ 85579 w 145988"/>
                <a:gd name="csY119" fmla="*/ 53697 h 232127"/>
                <a:gd name="csX120" fmla="*/ 83342 w 145988"/>
                <a:gd name="csY120" fmla="*/ 53697 h 232127"/>
                <a:gd name="csX121" fmla="*/ 83342 w 145988"/>
                <a:gd name="csY121" fmla="*/ 48663 h 232127"/>
                <a:gd name="csX122" fmla="*/ 87257 w 145988"/>
                <a:gd name="csY122" fmla="*/ 48663 h 232127"/>
                <a:gd name="csX123" fmla="*/ 87257 w 145988"/>
                <a:gd name="csY123" fmla="*/ 46425 h 232127"/>
                <a:gd name="csX124" fmla="*/ 103478 w 145988"/>
                <a:gd name="csY124" fmla="*/ 46425 h 232127"/>
                <a:gd name="csX125" fmla="*/ 105156 w 145988"/>
                <a:gd name="csY125" fmla="*/ 48663 h 232127"/>
                <a:gd name="csX126" fmla="*/ 117462 w 145988"/>
                <a:gd name="csY126" fmla="*/ 48663 h 232127"/>
                <a:gd name="csX127" fmla="*/ 117462 w 145988"/>
                <a:gd name="csY127" fmla="*/ 52019 h 232127"/>
                <a:gd name="csX128" fmla="*/ 119140 w 145988"/>
                <a:gd name="csY128" fmla="*/ 52019 h 232127"/>
                <a:gd name="csX129" fmla="*/ 119140 w 145988"/>
                <a:gd name="csY129" fmla="*/ 57053 h 232127"/>
                <a:gd name="csX130" fmla="*/ 120818 w 145988"/>
                <a:gd name="csY130" fmla="*/ 57053 h 232127"/>
                <a:gd name="csX131" fmla="*/ 120818 w 145988"/>
                <a:gd name="csY131" fmla="*/ 59290 h 232127"/>
                <a:gd name="csX132" fmla="*/ 123055 w 145988"/>
                <a:gd name="csY132" fmla="*/ 59290 h 232127"/>
                <a:gd name="csX133" fmla="*/ 124733 w 145988"/>
                <a:gd name="csY133" fmla="*/ 60968 h 232127"/>
                <a:gd name="csX134" fmla="*/ 123055 w 145988"/>
                <a:gd name="csY134" fmla="*/ 60968 h 232127"/>
                <a:gd name="csX135" fmla="*/ 124733 w 145988"/>
                <a:gd name="csY135" fmla="*/ 60968 h 232127"/>
                <a:gd name="csX136" fmla="*/ 124733 w 145988"/>
                <a:gd name="csY136" fmla="*/ 62646 h 232127"/>
                <a:gd name="csX137" fmla="*/ 126411 w 145988"/>
                <a:gd name="csY137" fmla="*/ 62646 h 232127"/>
                <a:gd name="csX138" fmla="*/ 126411 w 145988"/>
                <a:gd name="csY138" fmla="*/ 66002 h 232127"/>
                <a:gd name="csX139" fmla="*/ 129768 w 145988"/>
                <a:gd name="csY139" fmla="*/ 66002 h 232127"/>
                <a:gd name="csX140" fmla="*/ 129768 w 145988"/>
                <a:gd name="csY140" fmla="*/ 68240 h 232127"/>
                <a:gd name="csX141" fmla="*/ 135361 w 145988"/>
                <a:gd name="csY141" fmla="*/ 68240 h 232127"/>
                <a:gd name="csX142" fmla="*/ 137039 w 145988"/>
                <a:gd name="csY142" fmla="*/ 69918 h 232127"/>
                <a:gd name="csX143" fmla="*/ 137039 w 145988"/>
                <a:gd name="csY143" fmla="*/ 71596 h 232127"/>
                <a:gd name="csX144" fmla="*/ 138717 w 145988"/>
                <a:gd name="csY144" fmla="*/ 71596 h 232127"/>
                <a:gd name="csX145" fmla="*/ 138717 w 145988"/>
                <a:gd name="csY145" fmla="*/ 73274 h 232127"/>
                <a:gd name="csX146" fmla="*/ 140395 w 145988"/>
                <a:gd name="csY146" fmla="*/ 73274 h 232127"/>
                <a:gd name="csX147" fmla="*/ 140395 w 145988"/>
                <a:gd name="csY147" fmla="*/ 74952 h 232127"/>
                <a:gd name="csX148" fmla="*/ 138717 w 145988"/>
                <a:gd name="csY148" fmla="*/ 77189 h 232127"/>
                <a:gd name="csX149" fmla="*/ 144310 w 145988"/>
                <a:gd name="csY149" fmla="*/ 77189 h 232127"/>
                <a:gd name="csX150" fmla="*/ 144310 w 145988"/>
                <a:gd name="csY150" fmla="*/ 80545 h 232127"/>
                <a:gd name="csX151" fmla="*/ 145988 w 145988"/>
                <a:gd name="csY151" fmla="*/ 83901 h 232127"/>
                <a:gd name="csX152" fmla="*/ 140395 w 145988"/>
                <a:gd name="csY152" fmla="*/ 83901 h 232127"/>
                <a:gd name="csX153" fmla="*/ 140395 w 145988"/>
                <a:gd name="csY153" fmla="*/ 82223 h 232127"/>
                <a:gd name="csX154" fmla="*/ 138717 w 145988"/>
                <a:gd name="csY154" fmla="*/ 82223 h 232127"/>
                <a:gd name="csX155" fmla="*/ 138717 w 145988"/>
                <a:gd name="csY155" fmla="*/ 80545 h 232127"/>
                <a:gd name="csX156" fmla="*/ 132005 w 145988"/>
                <a:gd name="csY156" fmla="*/ 80545 h 232127"/>
                <a:gd name="csX157" fmla="*/ 132005 w 145988"/>
                <a:gd name="csY157" fmla="*/ 78867 h 232127"/>
                <a:gd name="csX158" fmla="*/ 126411 w 145988"/>
                <a:gd name="csY158" fmla="*/ 78867 h 232127"/>
                <a:gd name="csX159" fmla="*/ 126411 w 145988"/>
                <a:gd name="csY159" fmla="*/ 80545 h 232127"/>
                <a:gd name="csX160" fmla="*/ 124733 w 145988"/>
                <a:gd name="csY160" fmla="*/ 80545 h 232127"/>
                <a:gd name="csX161" fmla="*/ 124733 w 145988"/>
                <a:gd name="csY161" fmla="*/ 82223 h 232127"/>
                <a:gd name="csX162" fmla="*/ 126411 w 145988"/>
                <a:gd name="csY162" fmla="*/ 82223 h 232127"/>
                <a:gd name="csX163" fmla="*/ 126411 w 145988"/>
                <a:gd name="csY163" fmla="*/ 87817 h 232127"/>
                <a:gd name="csX164" fmla="*/ 128090 w 145988"/>
                <a:gd name="csY164" fmla="*/ 87817 h 232127"/>
                <a:gd name="csX165" fmla="*/ 128090 w 145988"/>
                <a:gd name="csY165" fmla="*/ 85579 h 232127"/>
                <a:gd name="csX166" fmla="*/ 129768 w 145988"/>
                <a:gd name="csY166" fmla="*/ 87817 h 232127"/>
                <a:gd name="csX167" fmla="*/ 132005 w 145988"/>
                <a:gd name="csY167" fmla="*/ 89495 h 232127"/>
                <a:gd name="csX168" fmla="*/ 133683 w 145988"/>
                <a:gd name="csY168" fmla="*/ 89495 h 232127"/>
                <a:gd name="csX169" fmla="*/ 135361 w 145988"/>
                <a:gd name="csY169" fmla="*/ 91173 h 232127"/>
                <a:gd name="csX170" fmla="*/ 137039 w 145988"/>
                <a:gd name="csY170" fmla="*/ 91173 h 232127"/>
                <a:gd name="csX171" fmla="*/ 137039 w 145988"/>
                <a:gd name="csY171" fmla="*/ 92851 h 232127"/>
                <a:gd name="csX172" fmla="*/ 137039 w 145988"/>
                <a:gd name="csY172" fmla="*/ 92851 h 232127"/>
                <a:gd name="csX173" fmla="*/ 138717 w 145988"/>
                <a:gd name="csY173" fmla="*/ 91173 h 232127"/>
                <a:gd name="csX174" fmla="*/ 140395 w 145988"/>
                <a:gd name="csY174" fmla="*/ 92851 h 232127"/>
                <a:gd name="csX175" fmla="*/ 142632 w 145988"/>
                <a:gd name="csY175" fmla="*/ 94529 h 232127"/>
                <a:gd name="csX176" fmla="*/ 142632 w 145988"/>
                <a:gd name="csY176" fmla="*/ 96766 h 232127"/>
                <a:gd name="csX177" fmla="*/ 140395 w 145988"/>
                <a:gd name="csY177" fmla="*/ 96766 h 232127"/>
                <a:gd name="csX178" fmla="*/ 140395 w 145988"/>
                <a:gd name="csY178" fmla="*/ 103478 h 232127"/>
                <a:gd name="csX179" fmla="*/ 138717 w 145988"/>
                <a:gd name="csY179" fmla="*/ 103478 h 232127"/>
                <a:gd name="csX180" fmla="*/ 137039 w 145988"/>
                <a:gd name="csY180" fmla="*/ 105716 h 232127"/>
                <a:gd name="csX181" fmla="*/ 135361 w 145988"/>
                <a:gd name="csY181" fmla="*/ 105716 h 232127"/>
                <a:gd name="csX182" fmla="*/ 129768 w 145988"/>
                <a:gd name="csY182" fmla="*/ 60968 h 232127"/>
                <a:gd name="csX183" fmla="*/ 129768 w 145988"/>
                <a:gd name="csY183" fmla="*/ 59290 h 232127"/>
                <a:gd name="csX184" fmla="*/ 129768 w 145988"/>
                <a:gd name="csY184" fmla="*/ 59290 h 232127"/>
                <a:gd name="csX185" fmla="*/ 129768 w 145988"/>
                <a:gd name="csY185" fmla="*/ 57053 h 232127"/>
                <a:gd name="csX186" fmla="*/ 128090 w 145988"/>
                <a:gd name="csY186" fmla="*/ 57053 h 232127"/>
                <a:gd name="csX187" fmla="*/ 128090 w 145988"/>
                <a:gd name="csY187" fmla="*/ 55375 h 232127"/>
                <a:gd name="csX188" fmla="*/ 126411 w 145988"/>
                <a:gd name="csY188" fmla="*/ 55375 h 232127"/>
                <a:gd name="csX189" fmla="*/ 126411 w 145988"/>
                <a:gd name="csY189" fmla="*/ 53697 h 232127"/>
                <a:gd name="csX190" fmla="*/ 124733 w 145988"/>
                <a:gd name="csY190" fmla="*/ 53697 h 232127"/>
                <a:gd name="csX191" fmla="*/ 124733 w 145988"/>
                <a:gd name="csY191" fmla="*/ 50341 h 232127"/>
                <a:gd name="csX192" fmla="*/ 123055 w 145988"/>
                <a:gd name="csY192" fmla="*/ 50341 h 232127"/>
                <a:gd name="csX193" fmla="*/ 123055 w 145988"/>
                <a:gd name="csY193" fmla="*/ 48663 h 232127"/>
                <a:gd name="csX194" fmla="*/ 119140 w 145988"/>
                <a:gd name="csY194" fmla="*/ 48663 h 232127"/>
                <a:gd name="csX195" fmla="*/ 119140 w 145988"/>
                <a:gd name="csY195" fmla="*/ 46425 h 232127"/>
                <a:gd name="csX196" fmla="*/ 117462 w 145988"/>
                <a:gd name="csY196" fmla="*/ 46425 h 232127"/>
                <a:gd name="csX197" fmla="*/ 117462 w 145988"/>
                <a:gd name="csY197" fmla="*/ 44747 h 232127"/>
                <a:gd name="csX198" fmla="*/ 101241 w 145988"/>
                <a:gd name="csY198" fmla="*/ 44747 h 232127"/>
                <a:gd name="csX199" fmla="*/ 101241 w 145988"/>
                <a:gd name="csY199" fmla="*/ 43069 h 232127"/>
                <a:gd name="csX200" fmla="*/ 87257 w 145988"/>
                <a:gd name="csY200" fmla="*/ 43069 h 232127"/>
                <a:gd name="csX201" fmla="*/ 85579 w 145988"/>
                <a:gd name="csY201" fmla="*/ 44747 h 232127"/>
                <a:gd name="csX202" fmla="*/ 83342 w 145988"/>
                <a:gd name="csY202" fmla="*/ 44747 h 232127"/>
                <a:gd name="csX203" fmla="*/ 83342 w 145988"/>
                <a:gd name="csY203" fmla="*/ 41391 h 232127"/>
                <a:gd name="csX204" fmla="*/ 81664 w 145988"/>
                <a:gd name="csY204" fmla="*/ 41391 h 232127"/>
                <a:gd name="csX205" fmla="*/ 81664 w 145988"/>
                <a:gd name="csY205" fmla="*/ 37476 h 232127"/>
                <a:gd name="csX206" fmla="*/ 83342 w 145988"/>
                <a:gd name="csY206" fmla="*/ 37476 h 232127"/>
                <a:gd name="csX207" fmla="*/ 83342 w 145988"/>
                <a:gd name="csY207" fmla="*/ 35798 h 232127"/>
                <a:gd name="csX208" fmla="*/ 99563 w 145988"/>
                <a:gd name="csY208" fmla="*/ 35798 h 232127"/>
                <a:gd name="csX209" fmla="*/ 101241 w 145988"/>
                <a:gd name="csY209" fmla="*/ 34120 h 232127"/>
                <a:gd name="csX210" fmla="*/ 105156 w 145988"/>
                <a:gd name="csY210" fmla="*/ 34120 h 232127"/>
                <a:gd name="csX211" fmla="*/ 106834 w 145988"/>
                <a:gd name="csY211" fmla="*/ 32442 h 232127"/>
                <a:gd name="csX212" fmla="*/ 110191 w 145988"/>
                <a:gd name="csY212" fmla="*/ 32442 h 232127"/>
                <a:gd name="csX213" fmla="*/ 110191 w 145988"/>
                <a:gd name="csY213" fmla="*/ 30764 h 232127"/>
                <a:gd name="csX214" fmla="*/ 117462 w 145988"/>
                <a:gd name="csY214" fmla="*/ 30764 h 232127"/>
                <a:gd name="csX215" fmla="*/ 119140 w 145988"/>
                <a:gd name="csY215" fmla="*/ 32442 h 232127"/>
                <a:gd name="csX216" fmla="*/ 124733 w 145988"/>
                <a:gd name="csY216" fmla="*/ 32442 h 232127"/>
                <a:gd name="csX217" fmla="*/ 126411 w 145988"/>
                <a:gd name="csY217" fmla="*/ 34120 h 232127"/>
                <a:gd name="csX218" fmla="*/ 128090 w 145988"/>
                <a:gd name="csY218" fmla="*/ 35798 h 232127"/>
                <a:gd name="csX219" fmla="*/ 135361 w 145988"/>
                <a:gd name="csY219" fmla="*/ 35798 h 232127"/>
                <a:gd name="csX220" fmla="*/ 135361 w 145988"/>
                <a:gd name="csY220" fmla="*/ 37476 h 232127"/>
                <a:gd name="csX221" fmla="*/ 138717 w 145988"/>
                <a:gd name="csY221" fmla="*/ 37476 h 232127"/>
                <a:gd name="csX222" fmla="*/ 138717 w 145988"/>
                <a:gd name="csY222" fmla="*/ 39713 h 232127"/>
                <a:gd name="csX223" fmla="*/ 140395 w 145988"/>
                <a:gd name="csY223" fmla="*/ 39713 h 232127"/>
                <a:gd name="csX224" fmla="*/ 140395 w 145988"/>
                <a:gd name="csY224" fmla="*/ 43069 h 232127"/>
                <a:gd name="csX225" fmla="*/ 142632 w 145988"/>
                <a:gd name="csY225" fmla="*/ 43069 h 232127"/>
                <a:gd name="csX226" fmla="*/ 142632 w 145988"/>
                <a:gd name="csY226" fmla="*/ 41391 h 232127"/>
                <a:gd name="csX227" fmla="*/ 144310 w 145988"/>
                <a:gd name="csY227" fmla="*/ 41391 h 232127"/>
                <a:gd name="csX228" fmla="*/ 144310 w 145988"/>
                <a:gd name="csY228" fmla="*/ 43069 h 232127"/>
                <a:gd name="csX229" fmla="*/ 145988 w 145988"/>
                <a:gd name="csY229" fmla="*/ 43069 h 232127"/>
                <a:gd name="csX230" fmla="*/ 145988 w 145988"/>
                <a:gd name="csY230" fmla="*/ 44747 h 232127"/>
                <a:gd name="csX231" fmla="*/ 144310 w 145988"/>
                <a:gd name="csY231" fmla="*/ 44747 h 232127"/>
                <a:gd name="csX232" fmla="*/ 144310 w 145988"/>
                <a:gd name="csY232" fmla="*/ 48663 h 232127"/>
                <a:gd name="csX233" fmla="*/ 142632 w 145988"/>
                <a:gd name="csY233" fmla="*/ 48663 h 232127"/>
                <a:gd name="csX234" fmla="*/ 142632 w 145988"/>
                <a:gd name="csY234" fmla="*/ 50341 h 232127"/>
                <a:gd name="csX235" fmla="*/ 140395 w 145988"/>
                <a:gd name="csY235" fmla="*/ 50341 h 232127"/>
                <a:gd name="csX236" fmla="*/ 140395 w 145988"/>
                <a:gd name="csY236" fmla="*/ 52019 h 232127"/>
                <a:gd name="csX237" fmla="*/ 142632 w 145988"/>
                <a:gd name="csY237" fmla="*/ 52019 h 232127"/>
                <a:gd name="csX238" fmla="*/ 142632 w 145988"/>
                <a:gd name="csY238" fmla="*/ 53697 h 232127"/>
                <a:gd name="csX239" fmla="*/ 144310 w 145988"/>
                <a:gd name="csY239" fmla="*/ 53697 h 232127"/>
                <a:gd name="csX240" fmla="*/ 144310 w 145988"/>
                <a:gd name="csY240" fmla="*/ 55375 h 232127"/>
                <a:gd name="csX241" fmla="*/ 144310 w 145988"/>
                <a:gd name="csY241" fmla="*/ 55375 h 232127"/>
                <a:gd name="csX242" fmla="*/ 144310 w 145988"/>
                <a:gd name="csY242" fmla="*/ 57053 h 232127"/>
                <a:gd name="csX243" fmla="*/ 145988 w 145988"/>
                <a:gd name="csY243" fmla="*/ 57053 h 232127"/>
                <a:gd name="csX244" fmla="*/ 145988 w 145988"/>
                <a:gd name="csY244" fmla="*/ 59290 h 232127"/>
                <a:gd name="csX245" fmla="*/ 145988 w 145988"/>
                <a:gd name="csY245" fmla="*/ 59290 h 232127"/>
                <a:gd name="csX246" fmla="*/ 145988 w 145988"/>
                <a:gd name="csY246" fmla="*/ 60968 h 232127"/>
                <a:gd name="csX247" fmla="*/ 144310 w 145988"/>
                <a:gd name="csY247" fmla="*/ 60968 h 232127"/>
                <a:gd name="csX248" fmla="*/ 145988 w 145988"/>
                <a:gd name="csY248" fmla="*/ 60968 h 232127"/>
                <a:gd name="csX249" fmla="*/ 142632 w 145988"/>
                <a:gd name="csY249" fmla="*/ 60968 h 232127"/>
                <a:gd name="csX250" fmla="*/ 142632 w 145988"/>
                <a:gd name="csY250" fmla="*/ 59290 h 232127"/>
                <a:gd name="csX251" fmla="*/ 140395 w 145988"/>
                <a:gd name="csY251" fmla="*/ 59290 h 232127"/>
                <a:gd name="csX252" fmla="*/ 140395 w 145988"/>
                <a:gd name="csY252" fmla="*/ 60968 h 232127"/>
                <a:gd name="csX253" fmla="*/ 138717 w 145988"/>
                <a:gd name="csY253" fmla="*/ 60968 h 232127"/>
                <a:gd name="csX254" fmla="*/ 138717 w 145988"/>
                <a:gd name="csY254" fmla="*/ 59290 h 232127"/>
                <a:gd name="csX255" fmla="*/ 132005 w 145988"/>
                <a:gd name="csY255" fmla="*/ 59290 h 232127"/>
                <a:gd name="csX256" fmla="*/ 132005 w 145988"/>
                <a:gd name="csY256" fmla="*/ 60968 h 232127"/>
                <a:gd name="csX257" fmla="*/ 129768 w 145988"/>
                <a:gd name="csY257" fmla="*/ 60968 h 232127"/>
                <a:gd name="csX258" fmla="*/ 85579 w 145988"/>
                <a:gd name="csY258" fmla="*/ 32442 h 232127"/>
                <a:gd name="csX259" fmla="*/ 78308 w 145988"/>
                <a:gd name="csY259" fmla="*/ 32442 h 232127"/>
                <a:gd name="csX260" fmla="*/ 78308 w 145988"/>
                <a:gd name="csY260" fmla="*/ 30764 h 232127"/>
                <a:gd name="csX261" fmla="*/ 72715 w 145988"/>
                <a:gd name="csY261" fmla="*/ 30764 h 232127"/>
                <a:gd name="csX262" fmla="*/ 72715 w 145988"/>
                <a:gd name="csY262" fmla="*/ 26848 h 232127"/>
                <a:gd name="csX263" fmla="*/ 62087 w 145988"/>
                <a:gd name="csY263" fmla="*/ 25170 h 232127"/>
                <a:gd name="csX264" fmla="*/ 60409 w 145988"/>
                <a:gd name="csY264" fmla="*/ 25170 h 232127"/>
                <a:gd name="csX265" fmla="*/ 58731 w 145988"/>
                <a:gd name="csY265" fmla="*/ 23492 h 232127"/>
                <a:gd name="csX266" fmla="*/ 57053 w 145988"/>
                <a:gd name="csY266" fmla="*/ 23492 h 232127"/>
                <a:gd name="csX267" fmla="*/ 57053 w 145988"/>
                <a:gd name="csY267" fmla="*/ 21814 h 232127"/>
                <a:gd name="csX268" fmla="*/ 54816 w 145988"/>
                <a:gd name="csY268" fmla="*/ 21814 h 232127"/>
                <a:gd name="csX269" fmla="*/ 54816 w 145988"/>
                <a:gd name="csY269" fmla="*/ 17899 h 232127"/>
                <a:gd name="csX270" fmla="*/ 57053 w 145988"/>
                <a:gd name="csY270" fmla="*/ 17899 h 232127"/>
                <a:gd name="csX271" fmla="*/ 58731 w 145988"/>
                <a:gd name="csY271" fmla="*/ 16221 h 232127"/>
                <a:gd name="csX272" fmla="*/ 58731 w 145988"/>
                <a:gd name="csY272" fmla="*/ 14543 h 232127"/>
                <a:gd name="csX273" fmla="*/ 60409 w 145988"/>
                <a:gd name="csY273" fmla="*/ 14543 h 232127"/>
                <a:gd name="csX274" fmla="*/ 60409 w 145988"/>
                <a:gd name="csY274" fmla="*/ 12865 h 232127"/>
                <a:gd name="csX275" fmla="*/ 62087 w 145988"/>
                <a:gd name="csY275" fmla="*/ 11187 h 232127"/>
                <a:gd name="csX276" fmla="*/ 63765 w 145988"/>
                <a:gd name="csY276" fmla="*/ 11187 h 232127"/>
                <a:gd name="csX277" fmla="*/ 63765 w 145988"/>
                <a:gd name="csY277" fmla="*/ 8949 h 232127"/>
                <a:gd name="csX278" fmla="*/ 66002 w 145988"/>
                <a:gd name="csY278" fmla="*/ 8949 h 232127"/>
                <a:gd name="csX279" fmla="*/ 66002 w 145988"/>
                <a:gd name="csY279" fmla="*/ 2237 h 232127"/>
                <a:gd name="csX280" fmla="*/ 69359 w 145988"/>
                <a:gd name="csY280" fmla="*/ 2237 h 232127"/>
                <a:gd name="csX281" fmla="*/ 72715 w 145988"/>
                <a:gd name="csY281" fmla="*/ 0 h 232127"/>
                <a:gd name="csX282" fmla="*/ 85579 w 145988"/>
                <a:gd name="csY282" fmla="*/ 0 h 232127"/>
                <a:gd name="csX283" fmla="*/ 87257 w 145988"/>
                <a:gd name="csY283" fmla="*/ 2237 h 232127"/>
                <a:gd name="csX284" fmla="*/ 90614 w 145988"/>
                <a:gd name="csY284" fmla="*/ 2237 h 232127"/>
                <a:gd name="csX285" fmla="*/ 90614 w 145988"/>
                <a:gd name="csY285" fmla="*/ 3915 h 232127"/>
                <a:gd name="csX286" fmla="*/ 94529 w 145988"/>
                <a:gd name="csY286" fmla="*/ 3915 h 232127"/>
                <a:gd name="csX287" fmla="*/ 96207 w 145988"/>
                <a:gd name="csY287" fmla="*/ 5593 h 232127"/>
                <a:gd name="csX288" fmla="*/ 101241 w 145988"/>
                <a:gd name="csY288" fmla="*/ 5593 h 232127"/>
                <a:gd name="csX289" fmla="*/ 101241 w 145988"/>
                <a:gd name="csY289" fmla="*/ 7271 h 232127"/>
                <a:gd name="csX290" fmla="*/ 105156 w 145988"/>
                <a:gd name="csY290" fmla="*/ 7271 h 232127"/>
                <a:gd name="csX291" fmla="*/ 105156 w 145988"/>
                <a:gd name="csY291" fmla="*/ 8949 h 232127"/>
                <a:gd name="csX292" fmla="*/ 108513 w 145988"/>
                <a:gd name="csY292" fmla="*/ 8949 h 232127"/>
                <a:gd name="csX293" fmla="*/ 108513 w 145988"/>
                <a:gd name="csY293" fmla="*/ 12865 h 232127"/>
                <a:gd name="csX294" fmla="*/ 111869 w 145988"/>
                <a:gd name="csY294" fmla="*/ 12865 h 232127"/>
                <a:gd name="csX295" fmla="*/ 111869 w 145988"/>
                <a:gd name="csY295" fmla="*/ 14543 h 232127"/>
                <a:gd name="csX296" fmla="*/ 114106 w 145988"/>
                <a:gd name="csY296" fmla="*/ 14543 h 232127"/>
                <a:gd name="csX297" fmla="*/ 115784 w 145988"/>
                <a:gd name="csY297" fmla="*/ 16221 h 232127"/>
                <a:gd name="csX298" fmla="*/ 114106 w 145988"/>
                <a:gd name="csY298" fmla="*/ 17899 h 232127"/>
                <a:gd name="csX299" fmla="*/ 111869 w 145988"/>
                <a:gd name="csY299" fmla="*/ 17899 h 232127"/>
                <a:gd name="csX300" fmla="*/ 111869 w 145988"/>
                <a:gd name="csY300" fmla="*/ 16221 h 232127"/>
                <a:gd name="csX301" fmla="*/ 108513 w 145988"/>
                <a:gd name="csY301" fmla="*/ 16221 h 232127"/>
                <a:gd name="csX302" fmla="*/ 108513 w 145988"/>
                <a:gd name="csY302" fmla="*/ 17899 h 232127"/>
                <a:gd name="csX303" fmla="*/ 105156 w 145988"/>
                <a:gd name="csY303" fmla="*/ 17899 h 232127"/>
                <a:gd name="csX304" fmla="*/ 101241 w 145988"/>
                <a:gd name="csY304" fmla="*/ 16221 h 232127"/>
                <a:gd name="csX305" fmla="*/ 99563 w 145988"/>
                <a:gd name="csY305" fmla="*/ 16221 h 232127"/>
                <a:gd name="csX306" fmla="*/ 99563 w 145988"/>
                <a:gd name="csY306" fmla="*/ 14543 h 232127"/>
                <a:gd name="csX307" fmla="*/ 96207 w 145988"/>
                <a:gd name="csY307" fmla="*/ 14543 h 232127"/>
                <a:gd name="csX308" fmla="*/ 94529 w 145988"/>
                <a:gd name="csY308" fmla="*/ 12865 h 232127"/>
                <a:gd name="csX309" fmla="*/ 92292 w 145988"/>
                <a:gd name="csY309" fmla="*/ 12865 h 232127"/>
                <a:gd name="csX310" fmla="*/ 90614 w 145988"/>
                <a:gd name="csY310" fmla="*/ 11187 h 232127"/>
                <a:gd name="csX311" fmla="*/ 81664 w 145988"/>
                <a:gd name="csY311" fmla="*/ 11187 h 232127"/>
                <a:gd name="csX312" fmla="*/ 81664 w 145988"/>
                <a:gd name="csY312" fmla="*/ 8949 h 232127"/>
                <a:gd name="csX313" fmla="*/ 76630 w 145988"/>
                <a:gd name="csY313" fmla="*/ 8949 h 232127"/>
                <a:gd name="csX314" fmla="*/ 76630 w 145988"/>
                <a:gd name="csY314" fmla="*/ 11187 h 232127"/>
                <a:gd name="csX315" fmla="*/ 78308 w 145988"/>
                <a:gd name="csY315" fmla="*/ 11187 h 232127"/>
                <a:gd name="csX316" fmla="*/ 78308 w 145988"/>
                <a:gd name="csY316" fmla="*/ 12865 h 232127"/>
                <a:gd name="csX317" fmla="*/ 83342 w 145988"/>
                <a:gd name="csY317" fmla="*/ 12865 h 232127"/>
                <a:gd name="csX318" fmla="*/ 85579 w 145988"/>
                <a:gd name="csY318" fmla="*/ 14543 h 232127"/>
                <a:gd name="csX319" fmla="*/ 90614 w 145988"/>
                <a:gd name="csY319" fmla="*/ 14543 h 232127"/>
                <a:gd name="csX320" fmla="*/ 92292 w 145988"/>
                <a:gd name="csY320" fmla="*/ 16221 h 232127"/>
                <a:gd name="csX321" fmla="*/ 94529 w 145988"/>
                <a:gd name="csY321" fmla="*/ 16221 h 232127"/>
                <a:gd name="csX322" fmla="*/ 94529 w 145988"/>
                <a:gd name="csY322" fmla="*/ 17899 h 232127"/>
                <a:gd name="csX323" fmla="*/ 99563 w 145988"/>
                <a:gd name="csY323" fmla="*/ 17899 h 232127"/>
                <a:gd name="csX324" fmla="*/ 99563 w 145988"/>
                <a:gd name="csY324" fmla="*/ 20136 h 232127"/>
                <a:gd name="csX325" fmla="*/ 117462 w 145988"/>
                <a:gd name="csY325" fmla="*/ 20136 h 232127"/>
                <a:gd name="csX326" fmla="*/ 117462 w 145988"/>
                <a:gd name="csY326" fmla="*/ 21814 h 232127"/>
                <a:gd name="csX327" fmla="*/ 119140 w 145988"/>
                <a:gd name="csY327" fmla="*/ 23492 h 232127"/>
                <a:gd name="csX328" fmla="*/ 123055 w 145988"/>
                <a:gd name="csY328" fmla="*/ 23492 h 232127"/>
                <a:gd name="csX329" fmla="*/ 123055 w 145988"/>
                <a:gd name="csY329" fmla="*/ 25170 h 232127"/>
                <a:gd name="csX330" fmla="*/ 120818 w 145988"/>
                <a:gd name="csY330" fmla="*/ 25170 h 232127"/>
                <a:gd name="csX331" fmla="*/ 120818 w 145988"/>
                <a:gd name="csY331" fmla="*/ 26848 h 232127"/>
                <a:gd name="csX332" fmla="*/ 114106 w 145988"/>
                <a:gd name="csY332" fmla="*/ 26848 h 232127"/>
                <a:gd name="csX333" fmla="*/ 114106 w 145988"/>
                <a:gd name="csY333" fmla="*/ 28526 h 232127"/>
                <a:gd name="csX334" fmla="*/ 108513 w 145988"/>
                <a:gd name="csY334" fmla="*/ 28526 h 232127"/>
                <a:gd name="csX335" fmla="*/ 105156 w 145988"/>
                <a:gd name="csY335" fmla="*/ 30764 h 232127"/>
                <a:gd name="csX336" fmla="*/ 99563 w 145988"/>
                <a:gd name="csY336" fmla="*/ 30764 h 232127"/>
                <a:gd name="csX337" fmla="*/ 99563 w 145988"/>
                <a:gd name="csY337" fmla="*/ 32442 h 232127"/>
                <a:gd name="csX338" fmla="*/ 85579 w 145988"/>
                <a:gd name="csY338" fmla="*/ 32442 h 232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</a:cxnLst>
              <a:rect l="l" t="t" r="r" b="b"/>
              <a:pathLst>
                <a:path w="145988" h="232127">
                  <a:moveTo>
                    <a:pt x="54816" y="187380"/>
                  </a:moveTo>
                  <a:lnTo>
                    <a:pt x="54816" y="192973"/>
                  </a:lnTo>
                  <a:lnTo>
                    <a:pt x="60409" y="192973"/>
                  </a:lnTo>
                  <a:lnTo>
                    <a:pt x="60409" y="194651"/>
                  </a:lnTo>
                  <a:lnTo>
                    <a:pt x="62087" y="194651"/>
                  </a:lnTo>
                  <a:lnTo>
                    <a:pt x="62087" y="196329"/>
                  </a:lnTo>
                  <a:lnTo>
                    <a:pt x="63765" y="196329"/>
                  </a:lnTo>
                  <a:lnTo>
                    <a:pt x="63765" y="205279"/>
                  </a:lnTo>
                  <a:lnTo>
                    <a:pt x="60409" y="205279"/>
                  </a:lnTo>
                  <a:lnTo>
                    <a:pt x="60409" y="208635"/>
                  </a:lnTo>
                  <a:lnTo>
                    <a:pt x="62087" y="208635"/>
                  </a:lnTo>
                  <a:lnTo>
                    <a:pt x="62087" y="206957"/>
                  </a:lnTo>
                  <a:lnTo>
                    <a:pt x="66002" y="206957"/>
                  </a:lnTo>
                  <a:lnTo>
                    <a:pt x="66002" y="215906"/>
                  </a:lnTo>
                  <a:lnTo>
                    <a:pt x="62087" y="215906"/>
                  </a:lnTo>
                  <a:lnTo>
                    <a:pt x="62087" y="217584"/>
                  </a:lnTo>
                  <a:lnTo>
                    <a:pt x="58731" y="217584"/>
                  </a:lnTo>
                  <a:lnTo>
                    <a:pt x="58731" y="219822"/>
                  </a:lnTo>
                  <a:lnTo>
                    <a:pt x="54816" y="219822"/>
                  </a:lnTo>
                  <a:lnTo>
                    <a:pt x="54816" y="221500"/>
                  </a:lnTo>
                  <a:lnTo>
                    <a:pt x="54816" y="219822"/>
                  </a:lnTo>
                  <a:lnTo>
                    <a:pt x="53138" y="219822"/>
                  </a:lnTo>
                  <a:lnTo>
                    <a:pt x="53138" y="221500"/>
                  </a:lnTo>
                  <a:lnTo>
                    <a:pt x="51460" y="221500"/>
                  </a:lnTo>
                  <a:lnTo>
                    <a:pt x="51460" y="223178"/>
                  </a:lnTo>
                  <a:lnTo>
                    <a:pt x="48103" y="223178"/>
                  </a:lnTo>
                  <a:lnTo>
                    <a:pt x="48103" y="224856"/>
                  </a:lnTo>
                  <a:lnTo>
                    <a:pt x="46425" y="223178"/>
                  </a:lnTo>
                  <a:lnTo>
                    <a:pt x="44188" y="221500"/>
                  </a:lnTo>
                  <a:lnTo>
                    <a:pt x="40832" y="221500"/>
                  </a:lnTo>
                  <a:lnTo>
                    <a:pt x="39154" y="223178"/>
                  </a:lnTo>
                  <a:lnTo>
                    <a:pt x="37476" y="223178"/>
                  </a:lnTo>
                  <a:lnTo>
                    <a:pt x="37476" y="224856"/>
                  </a:lnTo>
                  <a:lnTo>
                    <a:pt x="28526" y="224856"/>
                  </a:lnTo>
                  <a:lnTo>
                    <a:pt x="28526" y="226534"/>
                  </a:lnTo>
                  <a:lnTo>
                    <a:pt x="26289" y="226534"/>
                  </a:lnTo>
                  <a:lnTo>
                    <a:pt x="26289" y="224856"/>
                  </a:lnTo>
                  <a:lnTo>
                    <a:pt x="24611" y="224856"/>
                  </a:lnTo>
                  <a:lnTo>
                    <a:pt x="24611" y="226534"/>
                  </a:lnTo>
                  <a:lnTo>
                    <a:pt x="22933" y="226534"/>
                  </a:lnTo>
                  <a:lnTo>
                    <a:pt x="21255" y="228212"/>
                  </a:lnTo>
                  <a:lnTo>
                    <a:pt x="12306" y="228212"/>
                  </a:lnTo>
                  <a:lnTo>
                    <a:pt x="6712" y="232127"/>
                  </a:lnTo>
                  <a:lnTo>
                    <a:pt x="0" y="232127"/>
                  </a:lnTo>
                  <a:lnTo>
                    <a:pt x="0" y="228212"/>
                  </a:lnTo>
                  <a:lnTo>
                    <a:pt x="1678" y="226534"/>
                  </a:lnTo>
                  <a:lnTo>
                    <a:pt x="1678" y="219822"/>
                  </a:lnTo>
                  <a:lnTo>
                    <a:pt x="3356" y="217584"/>
                  </a:lnTo>
                  <a:lnTo>
                    <a:pt x="8949" y="217584"/>
                  </a:lnTo>
                  <a:lnTo>
                    <a:pt x="8949" y="215906"/>
                  </a:lnTo>
                  <a:lnTo>
                    <a:pt x="10628" y="215906"/>
                  </a:lnTo>
                  <a:lnTo>
                    <a:pt x="10628" y="214228"/>
                  </a:lnTo>
                  <a:lnTo>
                    <a:pt x="12306" y="212550"/>
                  </a:lnTo>
                  <a:lnTo>
                    <a:pt x="12306" y="210872"/>
                  </a:lnTo>
                  <a:lnTo>
                    <a:pt x="13984" y="210872"/>
                  </a:lnTo>
                  <a:lnTo>
                    <a:pt x="15662" y="208635"/>
                  </a:lnTo>
                  <a:lnTo>
                    <a:pt x="17899" y="208635"/>
                  </a:lnTo>
                  <a:lnTo>
                    <a:pt x="17899" y="206957"/>
                  </a:lnTo>
                  <a:lnTo>
                    <a:pt x="19577" y="205279"/>
                  </a:lnTo>
                  <a:lnTo>
                    <a:pt x="19577" y="203601"/>
                  </a:lnTo>
                  <a:lnTo>
                    <a:pt x="21255" y="201923"/>
                  </a:lnTo>
                  <a:lnTo>
                    <a:pt x="22933" y="201923"/>
                  </a:lnTo>
                  <a:lnTo>
                    <a:pt x="22933" y="198007"/>
                  </a:lnTo>
                  <a:lnTo>
                    <a:pt x="26289" y="198007"/>
                  </a:lnTo>
                  <a:lnTo>
                    <a:pt x="26289" y="199685"/>
                  </a:lnTo>
                  <a:lnTo>
                    <a:pt x="31883" y="199685"/>
                  </a:lnTo>
                  <a:lnTo>
                    <a:pt x="33561" y="198007"/>
                  </a:lnTo>
                  <a:lnTo>
                    <a:pt x="37476" y="198007"/>
                  </a:lnTo>
                  <a:lnTo>
                    <a:pt x="37476" y="196329"/>
                  </a:lnTo>
                  <a:lnTo>
                    <a:pt x="40832" y="196329"/>
                  </a:lnTo>
                  <a:lnTo>
                    <a:pt x="40832" y="194651"/>
                  </a:lnTo>
                  <a:lnTo>
                    <a:pt x="42510" y="194651"/>
                  </a:lnTo>
                  <a:lnTo>
                    <a:pt x="42510" y="192973"/>
                  </a:lnTo>
                  <a:lnTo>
                    <a:pt x="44188" y="192973"/>
                  </a:lnTo>
                  <a:lnTo>
                    <a:pt x="46425" y="191295"/>
                  </a:lnTo>
                  <a:lnTo>
                    <a:pt x="48103" y="191295"/>
                  </a:lnTo>
                  <a:lnTo>
                    <a:pt x="48103" y="189058"/>
                  </a:lnTo>
                  <a:lnTo>
                    <a:pt x="49782" y="187380"/>
                  </a:lnTo>
                  <a:lnTo>
                    <a:pt x="51460" y="187380"/>
                  </a:lnTo>
                  <a:lnTo>
                    <a:pt x="54816" y="185702"/>
                  </a:lnTo>
                  <a:lnTo>
                    <a:pt x="54816" y="187380"/>
                  </a:lnTo>
                  <a:close/>
                  <a:moveTo>
                    <a:pt x="135361" y="105716"/>
                  </a:moveTo>
                  <a:lnTo>
                    <a:pt x="133683" y="103478"/>
                  </a:lnTo>
                  <a:lnTo>
                    <a:pt x="129768" y="103478"/>
                  </a:lnTo>
                  <a:lnTo>
                    <a:pt x="129768" y="100122"/>
                  </a:lnTo>
                  <a:lnTo>
                    <a:pt x="128090" y="101800"/>
                  </a:lnTo>
                  <a:lnTo>
                    <a:pt x="126411" y="101800"/>
                  </a:lnTo>
                  <a:lnTo>
                    <a:pt x="126411" y="100122"/>
                  </a:lnTo>
                  <a:lnTo>
                    <a:pt x="124733" y="98444"/>
                  </a:lnTo>
                  <a:lnTo>
                    <a:pt x="123055" y="96766"/>
                  </a:lnTo>
                  <a:lnTo>
                    <a:pt x="120818" y="96766"/>
                  </a:lnTo>
                  <a:lnTo>
                    <a:pt x="120818" y="94529"/>
                  </a:lnTo>
                  <a:lnTo>
                    <a:pt x="119140" y="94529"/>
                  </a:lnTo>
                  <a:lnTo>
                    <a:pt x="119140" y="91173"/>
                  </a:lnTo>
                  <a:lnTo>
                    <a:pt x="117462" y="91173"/>
                  </a:lnTo>
                  <a:lnTo>
                    <a:pt x="117462" y="89495"/>
                  </a:lnTo>
                  <a:lnTo>
                    <a:pt x="115784" y="89495"/>
                  </a:lnTo>
                  <a:lnTo>
                    <a:pt x="114106" y="85579"/>
                  </a:lnTo>
                  <a:lnTo>
                    <a:pt x="110191" y="85579"/>
                  </a:lnTo>
                  <a:lnTo>
                    <a:pt x="108513" y="83901"/>
                  </a:lnTo>
                  <a:lnTo>
                    <a:pt x="106834" y="83901"/>
                  </a:lnTo>
                  <a:lnTo>
                    <a:pt x="106834" y="82223"/>
                  </a:lnTo>
                  <a:lnTo>
                    <a:pt x="103478" y="82223"/>
                  </a:lnTo>
                  <a:lnTo>
                    <a:pt x="101241" y="80545"/>
                  </a:lnTo>
                  <a:lnTo>
                    <a:pt x="99563" y="80545"/>
                  </a:lnTo>
                  <a:lnTo>
                    <a:pt x="99563" y="78867"/>
                  </a:lnTo>
                  <a:lnTo>
                    <a:pt x="96207" y="78867"/>
                  </a:lnTo>
                  <a:lnTo>
                    <a:pt x="96207" y="74952"/>
                  </a:lnTo>
                  <a:lnTo>
                    <a:pt x="94529" y="73274"/>
                  </a:lnTo>
                  <a:lnTo>
                    <a:pt x="94529" y="71596"/>
                  </a:lnTo>
                  <a:lnTo>
                    <a:pt x="92292" y="71596"/>
                  </a:lnTo>
                  <a:lnTo>
                    <a:pt x="92292" y="73274"/>
                  </a:lnTo>
                  <a:lnTo>
                    <a:pt x="90614" y="73274"/>
                  </a:lnTo>
                  <a:lnTo>
                    <a:pt x="90614" y="69918"/>
                  </a:lnTo>
                  <a:lnTo>
                    <a:pt x="88936" y="69918"/>
                  </a:lnTo>
                  <a:lnTo>
                    <a:pt x="88936" y="68240"/>
                  </a:lnTo>
                  <a:lnTo>
                    <a:pt x="87257" y="68240"/>
                  </a:lnTo>
                  <a:lnTo>
                    <a:pt x="87257" y="59290"/>
                  </a:lnTo>
                  <a:lnTo>
                    <a:pt x="85579" y="59290"/>
                  </a:lnTo>
                  <a:lnTo>
                    <a:pt x="85579" y="53697"/>
                  </a:lnTo>
                  <a:lnTo>
                    <a:pt x="83342" y="53697"/>
                  </a:lnTo>
                  <a:lnTo>
                    <a:pt x="83342" y="48663"/>
                  </a:lnTo>
                  <a:lnTo>
                    <a:pt x="87257" y="48663"/>
                  </a:lnTo>
                  <a:lnTo>
                    <a:pt x="87257" y="46425"/>
                  </a:lnTo>
                  <a:lnTo>
                    <a:pt x="103478" y="46425"/>
                  </a:lnTo>
                  <a:lnTo>
                    <a:pt x="105156" y="48663"/>
                  </a:lnTo>
                  <a:lnTo>
                    <a:pt x="117462" y="48663"/>
                  </a:lnTo>
                  <a:lnTo>
                    <a:pt x="117462" y="52019"/>
                  </a:lnTo>
                  <a:lnTo>
                    <a:pt x="119140" y="52019"/>
                  </a:lnTo>
                  <a:lnTo>
                    <a:pt x="119140" y="57053"/>
                  </a:lnTo>
                  <a:lnTo>
                    <a:pt x="120818" y="57053"/>
                  </a:lnTo>
                  <a:lnTo>
                    <a:pt x="120818" y="59290"/>
                  </a:lnTo>
                  <a:lnTo>
                    <a:pt x="123055" y="59290"/>
                  </a:lnTo>
                  <a:lnTo>
                    <a:pt x="124733" y="60968"/>
                  </a:lnTo>
                  <a:lnTo>
                    <a:pt x="123055" y="60968"/>
                  </a:lnTo>
                  <a:lnTo>
                    <a:pt x="124733" y="60968"/>
                  </a:lnTo>
                  <a:lnTo>
                    <a:pt x="124733" y="62646"/>
                  </a:lnTo>
                  <a:lnTo>
                    <a:pt x="126411" y="62646"/>
                  </a:lnTo>
                  <a:lnTo>
                    <a:pt x="126411" y="66002"/>
                  </a:lnTo>
                  <a:lnTo>
                    <a:pt x="129768" y="66002"/>
                  </a:lnTo>
                  <a:lnTo>
                    <a:pt x="129768" y="68240"/>
                  </a:lnTo>
                  <a:lnTo>
                    <a:pt x="135361" y="68240"/>
                  </a:lnTo>
                  <a:lnTo>
                    <a:pt x="137039" y="69918"/>
                  </a:lnTo>
                  <a:lnTo>
                    <a:pt x="137039" y="71596"/>
                  </a:lnTo>
                  <a:lnTo>
                    <a:pt x="138717" y="71596"/>
                  </a:lnTo>
                  <a:lnTo>
                    <a:pt x="138717" y="73274"/>
                  </a:lnTo>
                  <a:lnTo>
                    <a:pt x="140395" y="73274"/>
                  </a:lnTo>
                  <a:lnTo>
                    <a:pt x="140395" y="74952"/>
                  </a:lnTo>
                  <a:lnTo>
                    <a:pt x="138717" y="77189"/>
                  </a:lnTo>
                  <a:lnTo>
                    <a:pt x="144310" y="77189"/>
                  </a:lnTo>
                  <a:lnTo>
                    <a:pt x="144310" y="80545"/>
                  </a:lnTo>
                  <a:lnTo>
                    <a:pt x="145988" y="83901"/>
                  </a:lnTo>
                  <a:lnTo>
                    <a:pt x="140395" y="83901"/>
                  </a:lnTo>
                  <a:lnTo>
                    <a:pt x="140395" y="82223"/>
                  </a:lnTo>
                  <a:lnTo>
                    <a:pt x="138717" y="82223"/>
                  </a:lnTo>
                  <a:lnTo>
                    <a:pt x="138717" y="80545"/>
                  </a:lnTo>
                  <a:lnTo>
                    <a:pt x="132005" y="80545"/>
                  </a:lnTo>
                  <a:lnTo>
                    <a:pt x="132005" y="78867"/>
                  </a:lnTo>
                  <a:lnTo>
                    <a:pt x="126411" y="78867"/>
                  </a:lnTo>
                  <a:lnTo>
                    <a:pt x="126411" y="80545"/>
                  </a:lnTo>
                  <a:lnTo>
                    <a:pt x="124733" y="80545"/>
                  </a:lnTo>
                  <a:lnTo>
                    <a:pt x="124733" y="82223"/>
                  </a:lnTo>
                  <a:lnTo>
                    <a:pt x="126411" y="82223"/>
                  </a:lnTo>
                  <a:lnTo>
                    <a:pt x="126411" y="87817"/>
                  </a:lnTo>
                  <a:lnTo>
                    <a:pt x="128090" y="87817"/>
                  </a:lnTo>
                  <a:lnTo>
                    <a:pt x="128090" y="85579"/>
                  </a:lnTo>
                  <a:lnTo>
                    <a:pt x="129768" y="87817"/>
                  </a:lnTo>
                  <a:lnTo>
                    <a:pt x="132005" y="89495"/>
                  </a:lnTo>
                  <a:lnTo>
                    <a:pt x="133683" y="89495"/>
                  </a:lnTo>
                  <a:lnTo>
                    <a:pt x="135361" y="91173"/>
                  </a:lnTo>
                  <a:lnTo>
                    <a:pt x="137039" y="91173"/>
                  </a:lnTo>
                  <a:lnTo>
                    <a:pt x="137039" y="92851"/>
                  </a:lnTo>
                  <a:lnTo>
                    <a:pt x="137039" y="92851"/>
                  </a:lnTo>
                  <a:lnTo>
                    <a:pt x="138717" y="91173"/>
                  </a:lnTo>
                  <a:lnTo>
                    <a:pt x="140395" y="92851"/>
                  </a:lnTo>
                  <a:lnTo>
                    <a:pt x="142632" y="94529"/>
                  </a:lnTo>
                  <a:lnTo>
                    <a:pt x="142632" y="96766"/>
                  </a:lnTo>
                  <a:lnTo>
                    <a:pt x="140395" y="96766"/>
                  </a:lnTo>
                  <a:lnTo>
                    <a:pt x="140395" y="103478"/>
                  </a:lnTo>
                  <a:lnTo>
                    <a:pt x="138717" y="103478"/>
                  </a:lnTo>
                  <a:lnTo>
                    <a:pt x="137039" y="105716"/>
                  </a:lnTo>
                  <a:lnTo>
                    <a:pt x="135361" y="105716"/>
                  </a:lnTo>
                  <a:close/>
                  <a:moveTo>
                    <a:pt x="129768" y="60968"/>
                  </a:moveTo>
                  <a:lnTo>
                    <a:pt x="129768" y="59290"/>
                  </a:lnTo>
                  <a:lnTo>
                    <a:pt x="129768" y="59290"/>
                  </a:lnTo>
                  <a:lnTo>
                    <a:pt x="129768" y="57053"/>
                  </a:lnTo>
                  <a:lnTo>
                    <a:pt x="128090" y="57053"/>
                  </a:lnTo>
                  <a:lnTo>
                    <a:pt x="128090" y="55375"/>
                  </a:lnTo>
                  <a:lnTo>
                    <a:pt x="126411" y="55375"/>
                  </a:lnTo>
                  <a:lnTo>
                    <a:pt x="126411" y="53697"/>
                  </a:lnTo>
                  <a:lnTo>
                    <a:pt x="124733" y="53697"/>
                  </a:lnTo>
                  <a:lnTo>
                    <a:pt x="124733" y="50341"/>
                  </a:lnTo>
                  <a:lnTo>
                    <a:pt x="123055" y="50341"/>
                  </a:lnTo>
                  <a:lnTo>
                    <a:pt x="123055" y="48663"/>
                  </a:lnTo>
                  <a:lnTo>
                    <a:pt x="119140" y="48663"/>
                  </a:lnTo>
                  <a:lnTo>
                    <a:pt x="119140" y="46425"/>
                  </a:lnTo>
                  <a:lnTo>
                    <a:pt x="117462" y="46425"/>
                  </a:lnTo>
                  <a:lnTo>
                    <a:pt x="117462" y="44747"/>
                  </a:lnTo>
                  <a:lnTo>
                    <a:pt x="101241" y="44747"/>
                  </a:lnTo>
                  <a:lnTo>
                    <a:pt x="101241" y="43069"/>
                  </a:lnTo>
                  <a:lnTo>
                    <a:pt x="87257" y="43069"/>
                  </a:lnTo>
                  <a:lnTo>
                    <a:pt x="85579" y="44747"/>
                  </a:lnTo>
                  <a:lnTo>
                    <a:pt x="83342" y="44747"/>
                  </a:lnTo>
                  <a:lnTo>
                    <a:pt x="83342" y="41391"/>
                  </a:lnTo>
                  <a:lnTo>
                    <a:pt x="81664" y="41391"/>
                  </a:lnTo>
                  <a:lnTo>
                    <a:pt x="81664" y="37476"/>
                  </a:lnTo>
                  <a:lnTo>
                    <a:pt x="83342" y="37476"/>
                  </a:lnTo>
                  <a:lnTo>
                    <a:pt x="83342" y="35798"/>
                  </a:lnTo>
                  <a:lnTo>
                    <a:pt x="99563" y="35798"/>
                  </a:lnTo>
                  <a:lnTo>
                    <a:pt x="101241" y="34120"/>
                  </a:lnTo>
                  <a:lnTo>
                    <a:pt x="105156" y="34120"/>
                  </a:lnTo>
                  <a:lnTo>
                    <a:pt x="106834" y="32442"/>
                  </a:lnTo>
                  <a:lnTo>
                    <a:pt x="110191" y="32442"/>
                  </a:lnTo>
                  <a:lnTo>
                    <a:pt x="110191" y="30764"/>
                  </a:lnTo>
                  <a:lnTo>
                    <a:pt x="117462" y="30764"/>
                  </a:lnTo>
                  <a:lnTo>
                    <a:pt x="119140" y="32442"/>
                  </a:lnTo>
                  <a:lnTo>
                    <a:pt x="124733" y="32442"/>
                  </a:lnTo>
                  <a:lnTo>
                    <a:pt x="126411" y="34120"/>
                  </a:lnTo>
                  <a:lnTo>
                    <a:pt x="128090" y="35798"/>
                  </a:lnTo>
                  <a:lnTo>
                    <a:pt x="135361" y="35798"/>
                  </a:lnTo>
                  <a:lnTo>
                    <a:pt x="135361" y="37476"/>
                  </a:lnTo>
                  <a:lnTo>
                    <a:pt x="138717" y="37476"/>
                  </a:lnTo>
                  <a:lnTo>
                    <a:pt x="138717" y="39713"/>
                  </a:lnTo>
                  <a:lnTo>
                    <a:pt x="140395" y="39713"/>
                  </a:lnTo>
                  <a:lnTo>
                    <a:pt x="140395" y="43069"/>
                  </a:lnTo>
                  <a:lnTo>
                    <a:pt x="142632" y="43069"/>
                  </a:lnTo>
                  <a:lnTo>
                    <a:pt x="142632" y="41391"/>
                  </a:lnTo>
                  <a:lnTo>
                    <a:pt x="144310" y="41391"/>
                  </a:lnTo>
                  <a:lnTo>
                    <a:pt x="144310" y="43069"/>
                  </a:lnTo>
                  <a:lnTo>
                    <a:pt x="145988" y="43069"/>
                  </a:lnTo>
                  <a:lnTo>
                    <a:pt x="145988" y="44747"/>
                  </a:lnTo>
                  <a:lnTo>
                    <a:pt x="144310" y="44747"/>
                  </a:lnTo>
                  <a:lnTo>
                    <a:pt x="144310" y="48663"/>
                  </a:lnTo>
                  <a:lnTo>
                    <a:pt x="142632" y="48663"/>
                  </a:lnTo>
                  <a:lnTo>
                    <a:pt x="142632" y="50341"/>
                  </a:lnTo>
                  <a:lnTo>
                    <a:pt x="140395" y="50341"/>
                  </a:lnTo>
                  <a:lnTo>
                    <a:pt x="140395" y="52019"/>
                  </a:lnTo>
                  <a:lnTo>
                    <a:pt x="142632" y="52019"/>
                  </a:lnTo>
                  <a:lnTo>
                    <a:pt x="142632" y="53697"/>
                  </a:lnTo>
                  <a:lnTo>
                    <a:pt x="144310" y="53697"/>
                  </a:lnTo>
                  <a:lnTo>
                    <a:pt x="144310" y="55375"/>
                  </a:lnTo>
                  <a:lnTo>
                    <a:pt x="144310" y="55375"/>
                  </a:lnTo>
                  <a:lnTo>
                    <a:pt x="144310" y="57053"/>
                  </a:lnTo>
                  <a:lnTo>
                    <a:pt x="145988" y="57053"/>
                  </a:lnTo>
                  <a:lnTo>
                    <a:pt x="145988" y="59290"/>
                  </a:lnTo>
                  <a:lnTo>
                    <a:pt x="145988" y="59290"/>
                  </a:lnTo>
                  <a:lnTo>
                    <a:pt x="145988" y="60968"/>
                  </a:lnTo>
                  <a:lnTo>
                    <a:pt x="144310" y="60968"/>
                  </a:lnTo>
                  <a:lnTo>
                    <a:pt x="145988" y="60968"/>
                  </a:lnTo>
                  <a:lnTo>
                    <a:pt x="142632" y="60968"/>
                  </a:lnTo>
                  <a:lnTo>
                    <a:pt x="142632" y="59290"/>
                  </a:lnTo>
                  <a:lnTo>
                    <a:pt x="140395" y="59290"/>
                  </a:lnTo>
                  <a:lnTo>
                    <a:pt x="140395" y="60968"/>
                  </a:lnTo>
                  <a:lnTo>
                    <a:pt x="138717" y="60968"/>
                  </a:lnTo>
                  <a:lnTo>
                    <a:pt x="138717" y="59290"/>
                  </a:lnTo>
                  <a:lnTo>
                    <a:pt x="132005" y="59290"/>
                  </a:lnTo>
                  <a:lnTo>
                    <a:pt x="132005" y="60968"/>
                  </a:lnTo>
                  <a:lnTo>
                    <a:pt x="129768" y="60968"/>
                  </a:lnTo>
                  <a:close/>
                  <a:moveTo>
                    <a:pt x="85579" y="32442"/>
                  </a:moveTo>
                  <a:lnTo>
                    <a:pt x="78308" y="32442"/>
                  </a:lnTo>
                  <a:lnTo>
                    <a:pt x="78308" y="30764"/>
                  </a:lnTo>
                  <a:lnTo>
                    <a:pt x="72715" y="30764"/>
                  </a:lnTo>
                  <a:lnTo>
                    <a:pt x="72715" y="26848"/>
                  </a:lnTo>
                  <a:lnTo>
                    <a:pt x="62087" y="25170"/>
                  </a:lnTo>
                  <a:lnTo>
                    <a:pt x="60409" y="25170"/>
                  </a:lnTo>
                  <a:lnTo>
                    <a:pt x="58731" y="23492"/>
                  </a:lnTo>
                  <a:lnTo>
                    <a:pt x="57053" y="23492"/>
                  </a:lnTo>
                  <a:lnTo>
                    <a:pt x="57053" y="21814"/>
                  </a:lnTo>
                  <a:lnTo>
                    <a:pt x="54816" y="21814"/>
                  </a:lnTo>
                  <a:lnTo>
                    <a:pt x="54816" y="17899"/>
                  </a:lnTo>
                  <a:lnTo>
                    <a:pt x="57053" y="17899"/>
                  </a:lnTo>
                  <a:lnTo>
                    <a:pt x="58731" y="16221"/>
                  </a:lnTo>
                  <a:lnTo>
                    <a:pt x="58731" y="14543"/>
                  </a:lnTo>
                  <a:lnTo>
                    <a:pt x="60409" y="14543"/>
                  </a:lnTo>
                  <a:lnTo>
                    <a:pt x="60409" y="12865"/>
                  </a:lnTo>
                  <a:lnTo>
                    <a:pt x="62087" y="11187"/>
                  </a:lnTo>
                  <a:lnTo>
                    <a:pt x="63765" y="11187"/>
                  </a:lnTo>
                  <a:lnTo>
                    <a:pt x="63765" y="8949"/>
                  </a:lnTo>
                  <a:lnTo>
                    <a:pt x="66002" y="8949"/>
                  </a:lnTo>
                  <a:lnTo>
                    <a:pt x="66002" y="2237"/>
                  </a:lnTo>
                  <a:lnTo>
                    <a:pt x="69359" y="2237"/>
                  </a:lnTo>
                  <a:lnTo>
                    <a:pt x="72715" y="0"/>
                  </a:lnTo>
                  <a:lnTo>
                    <a:pt x="85579" y="0"/>
                  </a:lnTo>
                  <a:lnTo>
                    <a:pt x="87257" y="2237"/>
                  </a:lnTo>
                  <a:lnTo>
                    <a:pt x="90614" y="2237"/>
                  </a:lnTo>
                  <a:lnTo>
                    <a:pt x="90614" y="3915"/>
                  </a:lnTo>
                  <a:lnTo>
                    <a:pt x="94529" y="3915"/>
                  </a:lnTo>
                  <a:lnTo>
                    <a:pt x="96207" y="5593"/>
                  </a:lnTo>
                  <a:lnTo>
                    <a:pt x="101241" y="5593"/>
                  </a:lnTo>
                  <a:lnTo>
                    <a:pt x="101241" y="7271"/>
                  </a:lnTo>
                  <a:lnTo>
                    <a:pt x="105156" y="7271"/>
                  </a:lnTo>
                  <a:lnTo>
                    <a:pt x="105156" y="8949"/>
                  </a:lnTo>
                  <a:lnTo>
                    <a:pt x="108513" y="8949"/>
                  </a:lnTo>
                  <a:lnTo>
                    <a:pt x="108513" y="12865"/>
                  </a:lnTo>
                  <a:lnTo>
                    <a:pt x="111869" y="12865"/>
                  </a:lnTo>
                  <a:lnTo>
                    <a:pt x="111869" y="14543"/>
                  </a:lnTo>
                  <a:lnTo>
                    <a:pt x="114106" y="14543"/>
                  </a:lnTo>
                  <a:lnTo>
                    <a:pt x="115784" y="16221"/>
                  </a:lnTo>
                  <a:lnTo>
                    <a:pt x="114106" y="17899"/>
                  </a:lnTo>
                  <a:lnTo>
                    <a:pt x="111869" y="17899"/>
                  </a:lnTo>
                  <a:lnTo>
                    <a:pt x="111869" y="16221"/>
                  </a:lnTo>
                  <a:lnTo>
                    <a:pt x="108513" y="16221"/>
                  </a:lnTo>
                  <a:lnTo>
                    <a:pt x="108513" y="17899"/>
                  </a:lnTo>
                  <a:lnTo>
                    <a:pt x="105156" y="17899"/>
                  </a:lnTo>
                  <a:lnTo>
                    <a:pt x="101241" y="16221"/>
                  </a:lnTo>
                  <a:lnTo>
                    <a:pt x="99563" y="16221"/>
                  </a:lnTo>
                  <a:lnTo>
                    <a:pt x="99563" y="14543"/>
                  </a:lnTo>
                  <a:lnTo>
                    <a:pt x="96207" y="14543"/>
                  </a:lnTo>
                  <a:lnTo>
                    <a:pt x="94529" y="12865"/>
                  </a:lnTo>
                  <a:lnTo>
                    <a:pt x="92292" y="12865"/>
                  </a:lnTo>
                  <a:lnTo>
                    <a:pt x="90614" y="11187"/>
                  </a:lnTo>
                  <a:lnTo>
                    <a:pt x="81664" y="11187"/>
                  </a:lnTo>
                  <a:lnTo>
                    <a:pt x="81664" y="8949"/>
                  </a:lnTo>
                  <a:lnTo>
                    <a:pt x="76630" y="8949"/>
                  </a:lnTo>
                  <a:lnTo>
                    <a:pt x="76630" y="11187"/>
                  </a:lnTo>
                  <a:lnTo>
                    <a:pt x="78308" y="11187"/>
                  </a:lnTo>
                  <a:lnTo>
                    <a:pt x="78308" y="12865"/>
                  </a:lnTo>
                  <a:lnTo>
                    <a:pt x="83342" y="12865"/>
                  </a:lnTo>
                  <a:lnTo>
                    <a:pt x="85579" y="14543"/>
                  </a:lnTo>
                  <a:lnTo>
                    <a:pt x="90614" y="14543"/>
                  </a:lnTo>
                  <a:lnTo>
                    <a:pt x="92292" y="16221"/>
                  </a:lnTo>
                  <a:lnTo>
                    <a:pt x="94529" y="16221"/>
                  </a:lnTo>
                  <a:lnTo>
                    <a:pt x="94529" y="17899"/>
                  </a:lnTo>
                  <a:lnTo>
                    <a:pt x="99563" y="17899"/>
                  </a:lnTo>
                  <a:lnTo>
                    <a:pt x="99563" y="20136"/>
                  </a:lnTo>
                  <a:lnTo>
                    <a:pt x="117462" y="20136"/>
                  </a:lnTo>
                  <a:lnTo>
                    <a:pt x="117462" y="21814"/>
                  </a:lnTo>
                  <a:lnTo>
                    <a:pt x="119140" y="23492"/>
                  </a:lnTo>
                  <a:lnTo>
                    <a:pt x="123055" y="23492"/>
                  </a:lnTo>
                  <a:lnTo>
                    <a:pt x="123055" y="25170"/>
                  </a:lnTo>
                  <a:lnTo>
                    <a:pt x="120818" y="25170"/>
                  </a:lnTo>
                  <a:lnTo>
                    <a:pt x="120818" y="26848"/>
                  </a:lnTo>
                  <a:lnTo>
                    <a:pt x="114106" y="26848"/>
                  </a:lnTo>
                  <a:lnTo>
                    <a:pt x="114106" y="28526"/>
                  </a:lnTo>
                  <a:lnTo>
                    <a:pt x="108513" y="28526"/>
                  </a:lnTo>
                  <a:lnTo>
                    <a:pt x="105156" y="30764"/>
                  </a:lnTo>
                  <a:lnTo>
                    <a:pt x="99563" y="30764"/>
                  </a:lnTo>
                  <a:lnTo>
                    <a:pt x="99563" y="32442"/>
                  </a:lnTo>
                  <a:lnTo>
                    <a:pt x="85579" y="3244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8E488A18-E52F-FA72-D80A-6ABB6777EC4D}"/>
                </a:ext>
              </a:extLst>
            </p:cNvPr>
            <p:cNvSpPr/>
            <p:nvPr/>
          </p:nvSpPr>
          <p:spPr>
            <a:xfrm>
              <a:off x="3128717" y="3978215"/>
              <a:ext cx="3355" cy="5033"/>
            </a:xfrm>
            <a:custGeom>
              <a:avLst/>
              <a:gdLst>
                <a:gd name="csX0" fmla="*/ 1678 w 3355"/>
                <a:gd name="csY0" fmla="*/ 0 h 5033"/>
                <a:gd name="csX1" fmla="*/ 3356 w 3355"/>
                <a:gd name="csY1" fmla="*/ 0 h 5033"/>
                <a:gd name="csX2" fmla="*/ 3356 w 3355"/>
                <a:gd name="csY2" fmla="*/ 1678 h 5033"/>
                <a:gd name="csX3" fmla="*/ 1678 w 3355"/>
                <a:gd name="csY3" fmla="*/ 1678 h 5033"/>
                <a:gd name="csX4" fmla="*/ 1678 w 3355"/>
                <a:gd name="csY4" fmla="*/ 3356 h 5033"/>
                <a:gd name="csX5" fmla="*/ 1678 w 3355"/>
                <a:gd name="csY5" fmla="*/ 5034 h 5033"/>
                <a:gd name="csX6" fmla="*/ 0 w 3355"/>
                <a:gd name="csY6" fmla="*/ 5034 h 5033"/>
                <a:gd name="csX7" fmla="*/ 0 w 3355"/>
                <a:gd name="csY7" fmla="*/ 3356 h 5033"/>
                <a:gd name="csX8" fmla="*/ 0 w 3355"/>
                <a:gd name="csY8" fmla="*/ 1678 h 5033"/>
                <a:gd name="csX9" fmla="*/ 0 w 3355"/>
                <a:gd name="csY9" fmla="*/ 0 h 5033"/>
                <a:gd name="csX10" fmla="*/ 1678 w 3355"/>
                <a:gd name="csY10" fmla="*/ 0 h 5033"/>
                <a:gd name="csX11" fmla="*/ 1678 w 3355"/>
                <a:gd name="csY11" fmla="*/ 0 h 5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355" h="5033">
                  <a:moveTo>
                    <a:pt x="1678" y="0"/>
                  </a:moveTo>
                  <a:lnTo>
                    <a:pt x="3356" y="0"/>
                  </a:lnTo>
                  <a:lnTo>
                    <a:pt x="3356" y="1678"/>
                  </a:lnTo>
                  <a:lnTo>
                    <a:pt x="1678" y="1678"/>
                  </a:lnTo>
                  <a:lnTo>
                    <a:pt x="1678" y="3356"/>
                  </a:lnTo>
                  <a:lnTo>
                    <a:pt x="1678" y="5034"/>
                  </a:lnTo>
                  <a:lnTo>
                    <a:pt x="0" y="5034"/>
                  </a:lnTo>
                  <a:lnTo>
                    <a:pt x="0" y="3356"/>
                  </a:lnTo>
                  <a:lnTo>
                    <a:pt x="0" y="1678"/>
                  </a:lnTo>
                  <a:lnTo>
                    <a:pt x="0" y="0"/>
                  </a:lnTo>
                  <a:lnTo>
                    <a:pt x="1678" y="0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9F3B8B7-261E-FEE5-8850-925B3B799F64}"/>
                </a:ext>
              </a:extLst>
            </p:cNvPr>
            <p:cNvSpPr/>
            <p:nvPr/>
          </p:nvSpPr>
          <p:spPr>
            <a:xfrm>
              <a:off x="3127039" y="3870821"/>
              <a:ext cx="13983" cy="14542"/>
            </a:xfrm>
            <a:custGeom>
              <a:avLst/>
              <a:gdLst>
                <a:gd name="csX0" fmla="*/ 7271 w 13983"/>
                <a:gd name="csY0" fmla="*/ 5593 h 14542"/>
                <a:gd name="csX1" fmla="*/ 7271 w 13983"/>
                <a:gd name="csY1" fmla="*/ 3915 h 14542"/>
                <a:gd name="csX2" fmla="*/ 7271 w 13983"/>
                <a:gd name="csY2" fmla="*/ 2238 h 14542"/>
                <a:gd name="csX3" fmla="*/ 7271 w 13983"/>
                <a:gd name="csY3" fmla="*/ 0 h 14542"/>
                <a:gd name="csX4" fmla="*/ 8949 w 13983"/>
                <a:gd name="csY4" fmla="*/ 0 h 14542"/>
                <a:gd name="csX5" fmla="*/ 8949 w 13983"/>
                <a:gd name="csY5" fmla="*/ 2238 h 14542"/>
                <a:gd name="csX6" fmla="*/ 8949 w 13983"/>
                <a:gd name="csY6" fmla="*/ 3915 h 14542"/>
                <a:gd name="csX7" fmla="*/ 10627 w 13983"/>
                <a:gd name="csY7" fmla="*/ 5593 h 14542"/>
                <a:gd name="csX8" fmla="*/ 12305 w 13983"/>
                <a:gd name="csY8" fmla="*/ 5593 h 14542"/>
                <a:gd name="csX9" fmla="*/ 13984 w 13983"/>
                <a:gd name="csY9" fmla="*/ 5593 h 14542"/>
                <a:gd name="csX10" fmla="*/ 13984 w 13983"/>
                <a:gd name="csY10" fmla="*/ 7271 h 14542"/>
                <a:gd name="csX11" fmla="*/ 12305 w 13983"/>
                <a:gd name="csY11" fmla="*/ 7271 h 14542"/>
                <a:gd name="csX12" fmla="*/ 10627 w 13983"/>
                <a:gd name="csY12" fmla="*/ 8949 h 14542"/>
                <a:gd name="csX13" fmla="*/ 8949 w 13983"/>
                <a:gd name="csY13" fmla="*/ 8949 h 14542"/>
                <a:gd name="csX14" fmla="*/ 7271 w 13983"/>
                <a:gd name="csY14" fmla="*/ 8949 h 14542"/>
                <a:gd name="csX15" fmla="*/ 5034 w 13983"/>
                <a:gd name="csY15" fmla="*/ 8949 h 14542"/>
                <a:gd name="csX16" fmla="*/ 5034 w 13983"/>
                <a:gd name="csY16" fmla="*/ 11187 h 14542"/>
                <a:gd name="csX17" fmla="*/ 7271 w 13983"/>
                <a:gd name="csY17" fmla="*/ 11187 h 14542"/>
                <a:gd name="csX18" fmla="*/ 7271 w 13983"/>
                <a:gd name="csY18" fmla="*/ 12865 h 14542"/>
                <a:gd name="csX19" fmla="*/ 5034 w 13983"/>
                <a:gd name="csY19" fmla="*/ 12865 h 14542"/>
                <a:gd name="csX20" fmla="*/ 5034 w 13983"/>
                <a:gd name="csY20" fmla="*/ 14543 h 14542"/>
                <a:gd name="csX21" fmla="*/ 3356 w 13983"/>
                <a:gd name="csY21" fmla="*/ 14543 h 14542"/>
                <a:gd name="csX22" fmla="*/ 1678 w 13983"/>
                <a:gd name="csY22" fmla="*/ 14543 h 14542"/>
                <a:gd name="csX23" fmla="*/ 1678 w 13983"/>
                <a:gd name="csY23" fmla="*/ 12865 h 14542"/>
                <a:gd name="csX24" fmla="*/ 1678 w 13983"/>
                <a:gd name="csY24" fmla="*/ 11187 h 14542"/>
                <a:gd name="csX25" fmla="*/ 1678 w 13983"/>
                <a:gd name="csY25" fmla="*/ 8949 h 14542"/>
                <a:gd name="csX26" fmla="*/ 0 w 13983"/>
                <a:gd name="csY26" fmla="*/ 8949 h 14542"/>
                <a:gd name="csX27" fmla="*/ 0 w 13983"/>
                <a:gd name="csY27" fmla="*/ 7271 h 14542"/>
                <a:gd name="csX28" fmla="*/ 0 w 13983"/>
                <a:gd name="csY28" fmla="*/ 5593 h 14542"/>
                <a:gd name="csX29" fmla="*/ 1678 w 13983"/>
                <a:gd name="csY29" fmla="*/ 5593 h 14542"/>
                <a:gd name="csX30" fmla="*/ 3356 w 13983"/>
                <a:gd name="csY30" fmla="*/ 5593 h 14542"/>
                <a:gd name="csX31" fmla="*/ 3356 w 13983"/>
                <a:gd name="csY31" fmla="*/ 7271 h 14542"/>
                <a:gd name="csX32" fmla="*/ 5034 w 13983"/>
                <a:gd name="csY32" fmla="*/ 5593 h 14542"/>
                <a:gd name="csX33" fmla="*/ 7271 w 13983"/>
                <a:gd name="csY33" fmla="*/ 5593 h 14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13983" h="14542">
                  <a:moveTo>
                    <a:pt x="7271" y="5593"/>
                  </a:moveTo>
                  <a:lnTo>
                    <a:pt x="7271" y="3915"/>
                  </a:lnTo>
                  <a:lnTo>
                    <a:pt x="7271" y="2238"/>
                  </a:lnTo>
                  <a:lnTo>
                    <a:pt x="7271" y="0"/>
                  </a:lnTo>
                  <a:lnTo>
                    <a:pt x="8949" y="0"/>
                  </a:lnTo>
                  <a:lnTo>
                    <a:pt x="8949" y="2238"/>
                  </a:lnTo>
                  <a:lnTo>
                    <a:pt x="8949" y="3915"/>
                  </a:lnTo>
                  <a:lnTo>
                    <a:pt x="10627" y="5593"/>
                  </a:lnTo>
                  <a:lnTo>
                    <a:pt x="12305" y="5593"/>
                  </a:lnTo>
                  <a:lnTo>
                    <a:pt x="13984" y="5593"/>
                  </a:lnTo>
                  <a:lnTo>
                    <a:pt x="13984" y="7271"/>
                  </a:lnTo>
                  <a:lnTo>
                    <a:pt x="12305" y="7271"/>
                  </a:lnTo>
                  <a:lnTo>
                    <a:pt x="10627" y="8949"/>
                  </a:lnTo>
                  <a:lnTo>
                    <a:pt x="8949" y="8949"/>
                  </a:lnTo>
                  <a:lnTo>
                    <a:pt x="7271" y="8949"/>
                  </a:lnTo>
                  <a:lnTo>
                    <a:pt x="5034" y="8949"/>
                  </a:lnTo>
                  <a:lnTo>
                    <a:pt x="5034" y="11187"/>
                  </a:lnTo>
                  <a:lnTo>
                    <a:pt x="7271" y="11187"/>
                  </a:lnTo>
                  <a:lnTo>
                    <a:pt x="7271" y="12865"/>
                  </a:lnTo>
                  <a:lnTo>
                    <a:pt x="5034" y="12865"/>
                  </a:lnTo>
                  <a:lnTo>
                    <a:pt x="5034" y="14543"/>
                  </a:lnTo>
                  <a:lnTo>
                    <a:pt x="3356" y="14543"/>
                  </a:lnTo>
                  <a:lnTo>
                    <a:pt x="1678" y="14543"/>
                  </a:lnTo>
                  <a:lnTo>
                    <a:pt x="1678" y="12865"/>
                  </a:lnTo>
                  <a:lnTo>
                    <a:pt x="1678" y="11187"/>
                  </a:lnTo>
                  <a:lnTo>
                    <a:pt x="1678" y="8949"/>
                  </a:lnTo>
                  <a:lnTo>
                    <a:pt x="0" y="8949"/>
                  </a:lnTo>
                  <a:lnTo>
                    <a:pt x="0" y="7271"/>
                  </a:lnTo>
                  <a:lnTo>
                    <a:pt x="0" y="5593"/>
                  </a:lnTo>
                  <a:lnTo>
                    <a:pt x="1678" y="5593"/>
                  </a:lnTo>
                  <a:lnTo>
                    <a:pt x="3356" y="5593"/>
                  </a:lnTo>
                  <a:lnTo>
                    <a:pt x="3356" y="7271"/>
                  </a:lnTo>
                  <a:lnTo>
                    <a:pt x="5034" y="5593"/>
                  </a:lnTo>
                  <a:lnTo>
                    <a:pt x="7271" y="55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1124F14A-6D23-7198-BEBE-8960D1A86501}"/>
                </a:ext>
              </a:extLst>
            </p:cNvPr>
            <p:cNvSpPr/>
            <p:nvPr/>
          </p:nvSpPr>
          <p:spPr>
            <a:xfrm>
              <a:off x="2401572" y="3838938"/>
              <a:ext cx="94529" cy="101800"/>
            </a:xfrm>
            <a:custGeom>
              <a:avLst/>
              <a:gdLst>
                <a:gd name="csX0" fmla="*/ 48104 w 94529"/>
                <a:gd name="csY0" fmla="*/ 101800 h 101800"/>
                <a:gd name="csX1" fmla="*/ 48104 w 94529"/>
                <a:gd name="csY1" fmla="*/ 100122 h 101800"/>
                <a:gd name="csX2" fmla="*/ 44188 w 94529"/>
                <a:gd name="csY2" fmla="*/ 100122 h 101800"/>
                <a:gd name="csX3" fmla="*/ 42510 w 94529"/>
                <a:gd name="csY3" fmla="*/ 97885 h 101800"/>
                <a:gd name="csX4" fmla="*/ 40832 w 94529"/>
                <a:gd name="csY4" fmla="*/ 97885 h 101800"/>
                <a:gd name="csX5" fmla="*/ 39154 w 94529"/>
                <a:gd name="csY5" fmla="*/ 96207 h 101800"/>
                <a:gd name="csX6" fmla="*/ 19577 w 94529"/>
                <a:gd name="csY6" fmla="*/ 96207 h 101800"/>
                <a:gd name="csX7" fmla="*/ 19577 w 94529"/>
                <a:gd name="csY7" fmla="*/ 94529 h 101800"/>
                <a:gd name="csX8" fmla="*/ 13984 w 94529"/>
                <a:gd name="csY8" fmla="*/ 94529 h 101800"/>
                <a:gd name="csX9" fmla="*/ 13984 w 94529"/>
                <a:gd name="csY9" fmla="*/ 91173 h 101800"/>
                <a:gd name="csX10" fmla="*/ 10628 w 94529"/>
                <a:gd name="csY10" fmla="*/ 91173 h 101800"/>
                <a:gd name="csX11" fmla="*/ 8950 w 94529"/>
                <a:gd name="csY11" fmla="*/ 88936 h 101800"/>
                <a:gd name="csX12" fmla="*/ 6712 w 94529"/>
                <a:gd name="csY12" fmla="*/ 88936 h 101800"/>
                <a:gd name="csX13" fmla="*/ 6712 w 94529"/>
                <a:gd name="csY13" fmla="*/ 85579 h 101800"/>
                <a:gd name="csX14" fmla="*/ 3356 w 94529"/>
                <a:gd name="csY14" fmla="*/ 85579 h 101800"/>
                <a:gd name="csX15" fmla="*/ 3356 w 94529"/>
                <a:gd name="csY15" fmla="*/ 83901 h 101800"/>
                <a:gd name="csX16" fmla="*/ 1678 w 94529"/>
                <a:gd name="csY16" fmla="*/ 83901 h 101800"/>
                <a:gd name="csX17" fmla="*/ 1678 w 94529"/>
                <a:gd name="csY17" fmla="*/ 82223 h 101800"/>
                <a:gd name="csX18" fmla="*/ 0 w 94529"/>
                <a:gd name="csY18" fmla="*/ 82223 h 101800"/>
                <a:gd name="csX19" fmla="*/ 1678 w 94529"/>
                <a:gd name="csY19" fmla="*/ 82223 h 101800"/>
                <a:gd name="csX20" fmla="*/ 1678 w 94529"/>
                <a:gd name="csY20" fmla="*/ 69359 h 101800"/>
                <a:gd name="csX21" fmla="*/ 3356 w 94529"/>
                <a:gd name="csY21" fmla="*/ 69359 h 101800"/>
                <a:gd name="csX22" fmla="*/ 3356 w 94529"/>
                <a:gd name="csY22" fmla="*/ 67681 h 101800"/>
                <a:gd name="csX23" fmla="*/ 1678 w 94529"/>
                <a:gd name="csY23" fmla="*/ 66002 h 101800"/>
                <a:gd name="csX24" fmla="*/ 0 w 94529"/>
                <a:gd name="csY24" fmla="*/ 64324 h 101800"/>
                <a:gd name="csX25" fmla="*/ 1678 w 94529"/>
                <a:gd name="csY25" fmla="*/ 60409 h 101800"/>
                <a:gd name="csX26" fmla="*/ 1678 w 94529"/>
                <a:gd name="csY26" fmla="*/ 58731 h 101800"/>
                <a:gd name="csX27" fmla="*/ 3356 w 94529"/>
                <a:gd name="csY27" fmla="*/ 57053 h 101800"/>
                <a:gd name="csX28" fmla="*/ 5034 w 94529"/>
                <a:gd name="csY28" fmla="*/ 53697 h 101800"/>
                <a:gd name="csX29" fmla="*/ 6712 w 94529"/>
                <a:gd name="csY29" fmla="*/ 53697 h 101800"/>
                <a:gd name="csX30" fmla="*/ 6712 w 94529"/>
                <a:gd name="csY30" fmla="*/ 49782 h 101800"/>
                <a:gd name="csX31" fmla="*/ 8950 w 94529"/>
                <a:gd name="csY31" fmla="*/ 48104 h 101800"/>
                <a:gd name="csX32" fmla="*/ 12306 w 94529"/>
                <a:gd name="csY32" fmla="*/ 44747 h 101800"/>
                <a:gd name="csX33" fmla="*/ 12306 w 94529"/>
                <a:gd name="csY33" fmla="*/ 43069 h 101800"/>
                <a:gd name="csX34" fmla="*/ 42510 w 94529"/>
                <a:gd name="csY34" fmla="*/ 43069 h 101800"/>
                <a:gd name="csX35" fmla="*/ 42510 w 94529"/>
                <a:gd name="csY35" fmla="*/ 35798 h 101800"/>
                <a:gd name="csX36" fmla="*/ 42510 w 94529"/>
                <a:gd name="csY36" fmla="*/ 35798 h 101800"/>
                <a:gd name="csX37" fmla="*/ 40832 w 94529"/>
                <a:gd name="csY37" fmla="*/ 34120 h 101800"/>
                <a:gd name="csX38" fmla="*/ 37476 w 94529"/>
                <a:gd name="csY38" fmla="*/ 34120 h 101800"/>
                <a:gd name="csX39" fmla="*/ 39154 w 94529"/>
                <a:gd name="csY39" fmla="*/ 31883 h 101800"/>
                <a:gd name="csX40" fmla="*/ 37476 w 94529"/>
                <a:gd name="csY40" fmla="*/ 31883 h 101800"/>
                <a:gd name="csX41" fmla="*/ 37476 w 94529"/>
                <a:gd name="csY41" fmla="*/ 28527 h 101800"/>
                <a:gd name="csX42" fmla="*/ 35239 w 94529"/>
                <a:gd name="csY42" fmla="*/ 28527 h 101800"/>
                <a:gd name="csX43" fmla="*/ 33561 w 94529"/>
                <a:gd name="csY43" fmla="*/ 26848 h 101800"/>
                <a:gd name="csX44" fmla="*/ 33561 w 94529"/>
                <a:gd name="csY44" fmla="*/ 25170 h 101800"/>
                <a:gd name="csX45" fmla="*/ 30205 w 94529"/>
                <a:gd name="csY45" fmla="*/ 25170 h 101800"/>
                <a:gd name="csX46" fmla="*/ 30205 w 94529"/>
                <a:gd name="csY46" fmla="*/ 22933 h 101800"/>
                <a:gd name="csX47" fmla="*/ 26289 w 94529"/>
                <a:gd name="csY47" fmla="*/ 22933 h 101800"/>
                <a:gd name="csX48" fmla="*/ 26289 w 94529"/>
                <a:gd name="csY48" fmla="*/ 19577 h 101800"/>
                <a:gd name="csX49" fmla="*/ 24611 w 94529"/>
                <a:gd name="csY49" fmla="*/ 19577 h 101800"/>
                <a:gd name="csX50" fmla="*/ 24611 w 94529"/>
                <a:gd name="csY50" fmla="*/ 17899 h 101800"/>
                <a:gd name="csX51" fmla="*/ 21255 w 94529"/>
                <a:gd name="csY51" fmla="*/ 17899 h 101800"/>
                <a:gd name="csX52" fmla="*/ 22933 w 94529"/>
                <a:gd name="csY52" fmla="*/ 17899 h 101800"/>
                <a:gd name="csX53" fmla="*/ 22933 w 94529"/>
                <a:gd name="csY53" fmla="*/ 16221 h 101800"/>
                <a:gd name="csX54" fmla="*/ 19577 w 94529"/>
                <a:gd name="csY54" fmla="*/ 16221 h 101800"/>
                <a:gd name="csX55" fmla="*/ 19577 w 94529"/>
                <a:gd name="csY55" fmla="*/ 14543 h 101800"/>
                <a:gd name="csX56" fmla="*/ 30205 w 94529"/>
                <a:gd name="csY56" fmla="*/ 14543 h 101800"/>
                <a:gd name="csX57" fmla="*/ 30205 w 94529"/>
                <a:gd name="csY57" fmla="*/ 0 h 101800"/>
                <a:gd name="csX58" fmla="*/ 72715 w 94529"/>
                <a:gd name="csY58" fmla="*/ 0 h 101800"/>
                <a:gd name="csX59" fmla="*/ 72715 w 94529"/>
                <a:gd name="csY59" fmla="*/ 39154 h 101800"/>
                <a:gd name="csX60" fmla="*/ 71037 w 94529"/>
                <a:gd name="csY60" fmla="*/ 43069 h 101800"/>
                <a:gd name="csX61" fmla="*/ 71037 w 94529"/>
                <a:gd name="csY61" fmla="*/ 48104 h 101800"/>
                <a:gd name="csX62" fmla="*/ 81664 w 94529"/>
                <a:gd name="csY62" fmla="*/ 48104 h 101800"/>
                <a:gd name="csX63" fmla="*/ 81664 w 94529"/>
                <a:gd name="csY63" fmla="*/ 49782 h 101800"/>
                <a:gd name="csX64" fmla="*/ 85580 w 94529"/>
                <a:gd name="csY64" fmla="*/ 49782 h 101800"/>
                <a:gd name="csX65" fmla="*/ 85580 w 94529"/>
                <a:gd name="csY65" fmla="*/ 51460 h 101800"/>
                <a:gd name="csX66" fmla="*/ 87257 w 94529"/>
                <a:gd name="csY66" fmla="*/ 51460 h 101800"/>
                <a:gd name="csX67" fmla="*/ 87257 w 94529"/>
                <a:gd name="csY67" fmla="*/ 49782 h 101800"/>
                <a:gd name="csX68" fmla="*/ 88936 w 94529"/>
                <a:gd name="csY68" fmla="*/ 49782 h 101800"/>
                <a:gd name="csX69" fmla="*/ 87257 w 94529"/>
                <a:gd name="csY69" fmla="*/ 48104 h 101800"/>
                <a:gd name="csX70" fmla="*/ 90614 w 94529"/>
                <a:gd name="csY70" fmla="*/ 48104 h 101800"/>
                <a:gd name="csX71" fmla="*/ 90614 w 94529"/>
                <a:gd name="csY71" fmla="*/ 49782 h 101800"/>
                <a:gd name="csX72" fmla="*/ 92292 w 94529"/>
                <a:gd name="csY72" fmla="*/ 49782 h 101800"/>
                <a:gd name="csX73" fmla="*/ 92292 w 94529"/>
                <a:gd name="csY73" fmla="*/ 51460 h 101800"/>
                <a:gd name="csX74" fmla="*/ 94529 w 94529"/>
                <a:gd name="csY74" fmla="*/ 51460 h 101800"/>
                <a:gd name="csX75" fmla="*/ 94529 w 94529"/>
                <a:gd name="csY75" fmla="*/ 53697 h 101800"/>
                <a:gd name="csX76" fmla="*/ 92292 w 94529"/>
                <a:gd name="csY76" fmla="*/ 53697 h 101800"/>
                <a:gd name="csX77" fmla="*/ 94529 w 94529"/>
                <a:gd name="csY77" fmla="*/ 53697 h 101800"/>
                <a:gd name="csX78" fmla="*/ 92292 w 94529"/>
                <a:gd name="csY78" fmla="*/ 53697 h 101800"/>
                <a:gd name="csX79" fmla="*/ 92292 w 94529"/>
                <a:gd name="csY79" fmla="*/ 55375 h 101800"/>
                <a:gd name="csX80" fmla="*/ 90614 w 94529"/>
                <a:gd name="csY80" fmla="*/ 55375 h 101800"/>
                <a:gd name="csX81" fmla="*/ 90614 w 94529"/>
                <a:gd name="csY81" fmla="*/ 57053 h 101800"/>
                <a:gd name="csX82" fmla="*/ 88936 w 94529"/>
                <a:gd name="csY82" fmla="*/ 58731 h 101800"/>
                <a:gd name="csX83" fmla="*/ 87257 w 94529"/>
                <a:gd name="csY83" fmla="*/ 58731 h 101800"/>
                <a:gd name="csX84" fmla="*/ 87257 w 94529"/>
                <a:gd name="csY84" fmla="*/ 60409 h 101800"/>
                <a:gd name="csX85" fmla="*/ 85580 w 94529"/>
                <a:gd name="csY85" fmla="*/ 60409 h 101800"/>
                <a:gd name="csX86" fmla="*/ 83342 w 94529"/>
                <a:gd name="csY86" fmla="*/ 62646 h 101800"/>
                <a:gd name="csX87" fmla="*/ 83342 w 94529"/>
                <a:gd name="csY87" fmla="*/ 64324 h 101800"/>
                <a:gd name="csX88" fmla="*/ 79986 w 94529"/>
                <a:gd name="csY88" fmla="*/ 64324 h 101800"/>
                <a:gd name="csX89" fmla="*/ 79986 w 94529"/>
                <a:gd name="csY89" fmla="*/ 66002 h 101800"/>
                <a:gd name="csX90" fmla="*/ 78308 w 94529"/>
                <a:gd name="csY90" fmla="*/ 66002 h 101800"/>
                <a:gd name="csX91" fmla="*/ 78308 w 94529"/>
                <a:gd name="csY91" fmla="*/ 67681 h 101800"/>
                <a:gd name="csX92" fmla="*/ 72715 w 94529"/>
                <a:gd name="csY92" fmla="*/ 67681 h 101800"/>
                <a:gd name="csX93" fmla="*/ 72715 w 94529"/>
                <a:gd name="csY93" fmla="*/ 73274 h 101800"/>
                <a:gd name="csX94" fmla="*/ 71037 w 94529"/>
                <a:gd name="csY94" fmla="*/ 73274 h 101800"/>
                <a:gd name="csX95" fmla="*/ 71037 w 94529"/>
                <a:gd name="csY95" fmla="*/ 74952 h 101800"/>
                <a:gd name="csX96" fmla="*/ 72715 w 94529"/>
                <a:gd name="csY96" fmla="*/ 74952 h 101800"/>
                <a:gd name="csX97" fmla="*/ 72715 w 94529"/>
                <a:gd name="csY97" fmla="*/ 82223 h 101800"/>
                <a:gd name="csX98" fmla="*/ 69359 w 94529"/>
                <a:gd name="csY98" fmla="*/ 82223 h 101800"/>
                <a:gd name="csX99" fmla="*/ 69359 w 94529"/>
                <a:gd name="csY99" fmla="*/ 83901 h 101800"/>
                <a:gd name="csX100" fmla="*/ 66003 w 94529"/>
                <a:gd name="csY100" fmla="*/ 83901 h 101800"/>
                <a:gd name="csX101" fmla="*/ 66003 w 94529"/>
                <a:gd name="csY101" fmla="*/ 85579 h 101800"/>
                <a:gd name="csX102" fmla="*/ 63765 w 94529"/>
                <a:gd name="csY102" fmla="*/ 85579 h 101800"/>
                <a:gd name="csX103" fmla="*/ 63765 w 94529"/>
                <a:gd name="csY103" fmla="*/ 83901 h 101800"/>
                <a:gd name="csX104" fmla="*/ 62087 w 94529"/>
                <a:gd name="csY104" fmla="*/ 83901 h 101800"/>
                <a:gd name="csX105" fmla="*/ 62087 w 94529"/>
                <a:gd name="csY105" fmla="*/ 87258 h 101800"/>
                <a:gd name="csX106" fmla="*/ 63765 w 94529"/>
                <a:gd name="csY106" fmla="*/ 87258 h 101800"/>
                <a:gd name="csX107" fmla="*/ 63765 w 94529"/>
                <a:gd name="csY107" fmla="*/ 88936 h 101800"/>
                <a:gd name="csX108" fmla="*/ 62087 w 94529"/>
                <a:gd name="csY108" fmla="*/ 88936 h 101800"/>
                <a:gd name="csX109" fmla="*/ 62087 w 94529"/>
                <a:gd name="csY109" fmla="*/ 91173 h 101800"/>
                <a:gd name="csX110" fmla="*/ 62087 w 94529"/>
                <a:gd name="csY110" fmla="*/ 88936 h 101800"/>
                <a:gd name="csX111" fmla="*/ 62087 w 94529"/>
                <a:gd name="csY111" fmla="*/ 91173 h 101800"/>
                <a:gd name="csX112" fmla="*/ 60409 w 94529"/>
                <a:gd name="csY112" fmla="*/ 91173 h 101800"/>
                <a:gd name="csX113" fmla="*/ 58731 w 94529"/>
                <a:gd name="csY113" fmla="*/ 92851 h 101800"/>
                <a:gd name="csX114" fmla="*/ 58731 w 94529"/>
                <a:gd name="csY114" fmla="*/ 94529 h 101800"/>
                <a:gd name="csX115" fmla="*/ 54816 w 94529"/>
                <a:gd name="csY115" fmla="*/ 94529 h 101800"/>
                <a:gd name="csX116" fmla="*/ 54816 w 94529"/>
                <a:gd name="csY116" fmla="*/ 96207 h 101800"/>
                <a:gd name="csX117" fmla="*/ 51460 w 94529"/>
                <a:gd name="csY117" fmla="*/ 96207 h 101800"/>
                <a:gd name="csX118" fmla="*/ 51460 w 94529"/>
                <a:gd name="csY118" fmla="*/ 97885 h 101800"/>
                <a:gd name="csX119" fmla="*/ 49782 w 94529"/>
                <a:gd name="csY119" fmla="*/ 97885 h 101800"/>
                <a:gd name="csX120" fmla="*/ 49782 w 94529"/>
                <a:gd name="csY120" fmla="*/ 101800 h 101800"/>
                <a:gd name="csX121" fmla="*/ 48104 w 94529"/>
                <a:gd name="csY121" fmla="*/ 101800 h 101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</a:cxnLst>
              <a:rect l="l" t="t" r="r" b="b"/>
              <a:pathLst>
                <a:path w="94529" h="101800">
                  <a:moveTo>
                    <a:pt x="48104" y="101800"/>
                  </a:moveTo>
                  <a:lnTo>
                    <a:pt x="48104" y="100122"/>
                  </a:lnTo>
                  <a:lnTo>
                    <a:pt x="44188" y="100122"/>
                  </a:lnTo>
                  <a:lnTo>
                    <a:pt x="42510" y="97885"/>
                  </a:lnTo>
                  <a:lnTo>
                    <a:pt x="40832" y="97885"/>
                  </a:lnTo>
                  <a:lnTo>
                    <a:pt x="39154" y="96207"/>
                  </a:lnTo>
                  <a:lnTo>
                    <a:pt x="19577" y="96207"/>
                  </a:lnTo>
                  <a:lnTo>
                    <a:pt x="19577" y="94529"/>
                  </a:lnTo>
                  <a:lnTo>
                    <a:pt x="13984" y="94529"/>
                  </a:lnTo>
                  <a:lnTo>
                    <a:pt x="13984" y="91173"/>
                  </a:lnTo>
                  <a:lnTo>
                    <a:pt x="10628" y="91173"/>
                  </a:lnTo>
                  <a:lnTo>
                    <a:pt x="8950" y="88936"/>
                  </a:lnTo>
                  <a:lnTo>
                    <a:pt x="6712" y="88936"/>
                  </a:lnTo>
                  <a:lnTo>
                    <a:pt x="6712" y="85579"/>
                  </a:lnTo>
                  <a:lnTo>
                    <a:pt x="3356" y="85579"/>
                  </a:lnTo>
                  <a:lnTo>
                    <a:pt x="3356" y="83901"/>
                  </a:lnTo>
                  <a:lnTo>
                    <a:pt x="1678" y="83901"/>
                  </a:lnTo>
                  <a:lnTo>
                    <a:pt x="1678" y="82223"/>
                  </a:lnTo>
                  <a:lnTo>
                    <a:pt x="0" y="82223"/>
                  </a:lnTo>
                  <a:lnTo>
                    <a:pt x="1678" y="82223"/>
                  </a:lnTo>
                  <a:lnTo>
                    <a:pt x="1678" y="69359"/>
                  </a:lnTo>
                  <a:lnTo>
                    <a:pt x="3356" y="69359"/>
                  </a:lnTo>
                  <a:lnTo>
                    <a:pt x="3356" y="67681"/>
                  </a:lnTo>
                  <a:lnTo>
                    <a:pt x="1678" y="66002"/>
                  </a:lnTo>
                  <a:lnTo>
                    <a:pt x="0" y="64324"/>
                  </a:lnTo>
                  <a:lnTo>
                    <a:pt x="1678" y="60409"/>
                  </a:lnTo>
                  <a:lnTo>
                    <a:pt x="1678" y="58731"/>
                  </a:lnTo>
                  <a:lnTo>
                    <a:pt x="3356" y="57053"/>
                  </a:lnTo>
                  <a:lnTo>
                    <a:pt x="5034" y="53697"/>
                  </a:lnTo>
                  <a:lnTo>
                    <a:pt x="6712" y="53697"/>
                  </a:lnTo>
                  <a:lnTo>
                    <a:pt x="6712" y="49782"/>
                  </a:lnTo>
                  <a:lnTo>
                    <a:pt x="8950" y="48104"/>
                  </a:lnTo>
                  <a:lnTo>
                    <a:pt x="12306" y="44747"/>
                  </a:lnTo>
                  <a:lnTo>
                    <a:pt x="12306" y="43069"/>
                  </a:lnTo>
                  <a:lnTo>
                    <a:pt x="42510" y="43069"/>
                  </a:lnTo>
                  <a:lnTo>
                    <a:pt x="42510" y="35798"/>
                  </a:lnTo>
                  <a:lnTo>
                    <a:pt x="42510" y="35798"/>
                  </a:lnTo>
                  <a:lnTo>
                    <a:pt x="40832" y="34120"/>
                  </a:lnTo>
                  <a:lnTo>
                    <a:pt x="37476" y="34120"/>
                  </a:lnTo>
                  <a:lnTo>
                    <a:pt x="39154" y="31883"/>
                  </a:lnTo>
                  <a:lnTo>
                    <a:pt x="37476" y="31883"/>
                  </a:lnTo>
                  <a:lnTo>
                    <a:pt x="37476" y="28527"/>
                  </a:lnTo>
                  <a:lnTo>
                    <a:pt x="35239" y="28527"/>
                  </a:lnTo>
                  <a:lnTo>
                    <a:pt x="33561" y="26848"/>
                  </a:lnTo>
                  <a:lnTo>
                    <a:pt x="33561" y="25170"/>
                  </a:lnTo>
                  <a:lnTo>
                    <a:pt x="30205" y="25170"/>
                  </a:lnTo>
                  <a:lnTo>
                    <a:pt x="30205" y="22933"/>
                  </a:lnTo>
                  <a:lnTo>
                    <a:pt x="26289" y="22933"/>
                  </a:lnTo>
                  <a:lnTo>
                    <a:pt x="26289" y="19577"/>
                  </a:lnTo>
                  <a:lnTo>
                    <a:pt x="24611" y="19577"/>
                  </a:lnTo>
                  <a:lnTo>
                    <a:pt x="24611" y="17899"/>
                  </a:lnTo>
                  <a:lnTo>
                    <a:pt x="21255" y="17899"/>
                  </a:lnTo>
                  <a:lnTo>
                    <a:pt x="22933" y="17899"/>
                  </a:lnTo>
                  <a:lnTo>
                    <a:pt x="22933" y="16221"/>
                  </a:lnTo>
                  <a:lnTo>
                    <a:pt x="19577" y="16221"/>
                  </a:lnTo>
                  <a:lnTo>
                    <a:pt x="19577" y="14543"/>
                  </a:lnTo>
                  <a:lnTo>
                    <a:pt x="30205" y="14543"/>
                  </a:lnTo>
                  <a:lnTo>
                    <a:pt x="30205" y="0"/>
                  </a:lnTo>
                  <a:lnTo>
                    <a:pt x="72715" y="0"/>
                  </a:lnTo>
                  <a:lnTo>
                    <a:pt x="72715" y="39154"/>
                  </a:lnTo>
                  <a:lnTo>
                    <a:pt x="71037" y="43069"/>
                  </a:lnTo>
                  <a:lnTo>
                    <a:pt x="71037" y="48104"/>
                  </a:lnTo>
                  <a:lnTo>
                    <a:pt x="81664" y="48104"/>
                  </a:lnTo>
                  <a:lnTo>
                    <a:pt x="81664" y="49782"/>
                  </a:lnTo>
                  <a:lnTo>
                    <a:pt x="85580" y="49782"/>
                  </a:lnTo>
                  <a:lnTo>
                    <a:pt x="85580" y="51460"/>
                  </a:lnTo>
                  <a:lnTo>
                    <a:pt x="87257" y="51460"/>
                  </a:lnTo>
                  <a:lnTo>
                    <a:pt x="87257" y="49782"/>
                  </a:lnTo>
                  <a:lnTo>
                    <a:pt x="88936" y="49782"/>
                  </a:lnTo>
                  <a:lnTo>
                    <a:pt x="87257" y="48104"/>
                  </a:lnTo>
                  <a:lnTo>
                    <a:pt x="90614" y="48104"/>
                  </a:lnTo>
                  <a:lnTo>
                    <a:pt x="90614" y="49782"/>
                  </a:lnTo>
                  <a:lnTo>
                    <a:pt x="92292" y="49782"/>
                  </a:lnTo>
                  <a:lnTo>
                    <a:pt x="92292" y="51460"/>
                  </a:lnTo>
                  <a:lnTo>
                    <a:pt x="94529" y="51460"/>
                  </a:lnTo>
                  <a:lnTo>
                    <a:pt x="94529" y="53697"/>
                  </a:lnTo>
                  <a:lnTo>
                    <a:pt x="92292" y="53697"/>
                  </a:lnTo>
                  <a:lnTo>
                    <a:pt x="94529" y="53697"/>
                  </a:lnTo>
                  <a:lnTo>
                    <a:pt x="92292" y="53697"/>
                  </a:lnTo>
                  <a:lnTo>
                    <a:pt x="92292" y="55375"/>
                  </a:lnTo>
                  <a:lnTo>
                    <a:pt x="90614" y="55375"/>
                  </a:lnTo>
                  <a:lnTo>
                    <a:pt x="90614" y="57053"/>
                  </a:lnTo>
                  <a:lnTo>
                    <a:pt x="88936" y="58731"/>
                  </a:lnTo>
                  <a:lnTo>
                    <a:pt x="87257" y="58731"/>
                  </a:lnTo>
                  <a:lnTo>
                    <a:pt x="87257" y="60409"/>
                  </a:lnTo>
                  <a:lnTo>
                    <a:pt x="85580" y="60409"/>
                  </a:lnTo>
                  <a:lnTo>
                    <a:pt x="83342" y="62646"/>
                  </a:lnTo>
                  <a:lnTo>
                    <a:pt x="83342" y="64324"/>
                  </a:lnTo>
                  <a:lnTo>
                    <a:pt x="79986" y="64324"/>
                  </a:lnTo>
                  <a:lnTo>
                    <a:pt x="79986" y="66002"/>
                  </a:lnTo>
                  <a:lnTo>
                    <a:pt x="78308" y="66002"/>
                  </a:lnTo>
                  <a:lnTo>
                    <a:pt x="78308" y="67681"/>
                  </a:lnTo>
                  <a:lnTo>
                    <a:pt x="72715" y="67681"/>
                  </a:lnTo>
                  <a:lnTo>
                    <a:pt x="72715" y="73274"/>
                  </a:lnTo>
                  <a:lnTo>
                    <a:pt x="71037" y="73274"/>
                  </a:lnTo>
                  <a:lnTo>
                    <a:pt x="71037" y="74952"/>
                  </a:lnTo>
                  <a:lnTo>
                    <a:pt x="72715" y="74952"/>
                  </a:lnTo>
                  <a:lnTo>
                    <a:pt x="72715" y="82223"/>
                  </a:lnTo>
                  <a:lnTo>
                    <a:pt x="69359" y="82223"/>
                  </a:lnTo>
                  <a:lnTo>
                    <a:pt x="69359" y="83901"/>
                  </a:lnTo>
                  <a:lnTo>
                    <a:pt x="66003" y="83901"/>
                  </a:lnTo>
                  <a:lnTo>
                    <a:pt x="66003" y="85579"/>
                  </a:lnTo>
                  <a:lnTo>
                    <a:pt x="63765" y="85579"/>
                  </a:lnTo>
                  <a:lnTo>
                    <a:pt x="63765" y="83901"/>
                  </a:lnTo>
                  <a:lnTo>
                    <a:pt x="62087" y="83901"/>
                  </a:lnTo>
                  <a:lnTo>
                    <a:pt x="62087" y="87258"/>
                  </a:lnTo>
                  <a:lnTo>
                    <a:pt x="63765" y="87258"/>
                  </a:lnTo>
                  <a:lnTo>
                    <a:pt x="63765" y="88936"/>
                  </a:lnTo>
                  <a:lnTo>
                    <a:pt x="62087" y="88936"/>
                  </a:lnTo>
                  <a:lnTo>
                    <a:pt x="62087" y="91173"/>
                  </a:lnTo>
                  <a:lnTo>
                    <a:pt x="62087" y="88936"/>
                  </a:lnTo>
                  <a:lnTo>
                    <a:pt x="62087" y="91173"/>
                  </a:lnTo>
                  <a:lnTo>
                    <a:pt x="60409" y="91173"/>
                  </a:lnTo>
                  <a:lnTo>
                    <a:pt x="58731" y="92851"/>
                  </a:lnTo>
                  <a:lnTo>
                    <a:pt x="58731" y="94529"/>
                  </a:lnTo>
                  <a:lnTo>
                    <a:pt x="54816" y="94529"/>
                  </a:lnTo>
                  <a:lnTo>
                    <a:pt x="54816" y="96207"/>
                  </a:lnTo>
                  <a:lnTo>
                    <a:pt x="51460" y="96207"/>
                  </a:lnTo>
                  <a:lnTo>
                    <a:pt x="51460" y="97885"/>
                  </a:lnTo>
                  <a:lnTo>
                    <a:pt x="49782" y="97885"/>
                  </a:lnTo>
                  <a:lnTo>
                    <a:pt x="49782" y="101800"/>
                  </a:lnTo>
                  <a:lnTo>
                    <a:pt x="48104" y="10180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3D8E288-3BDE-F48E-61B3-71AA1EDE8C48}"/>
                </a:ext>
              </a:extLst>
            </p:cNvPr>
            <p:cNvSpPr/>
            <p:nvPr/>
          </p:nvSpPr>
          <p:spPr>
            <a:xfrm>
              <a:off x="4244606" y="3965350"/>
              <a:ext cx="175074" cy="132004"/>
            </a:xfrm>
            <a:custGeom>
              <a:avLst/>
              <a:gdLst>
                <a:gd name="csX0" fmla="*/ 140954 w 175074"/>
                <a:gd name="csY0" fmla="*/ 132005 h 132004"/>
                <a:gd name="csX1" fmla="*/ 139276 w 175074"/>
                <a:gd name="csY1" fmla="*/ 132005 h 132004"/>
                <a:gd name="csX2" fmla="*/ 139276 w 175074"/>
                <a:gd name="csY2" fmla="*/ 130327 h 132004"/>
                <a:gd name="csX3" fmla="*/ 137598 w 175074"/>
                <a:gd name="csY3" fmla="*/ 130327 h 132004"/>
                <a:gd name="csX4" fmla="*/ 137598 w 175074"/>
                <a:gd name="csY4" fmla="*/ 128649 h 132004"/>
                <a:gd name="csX5" fmla="*/ 134242 w 175074"/>
                <a:gd name="csY5" fmla="*/ 128649 h 132004"/>
                <a:gd name="csX6" fmla="*/ 135920 w 175074"/>
                <a:gd name="csY6" fmla="*/ 128649 h 132004"/>
                <a:gd name="csX7" fmla="*/ 132005 w 175074"/>
                <a:gd name="csY7" fmla="*/ 128649 h 132004"/>
                <a:gd name="csX8" fmla="*/ 132005 w 175074"/>
                <a:gd name="csY8" fmla="*/ 126971 h 132004"/>
                <a:gd name="csX9" fmla="*/ 134242 w 175074"/>
                <a:gd name="csY9" fmla="*/ 126971 h 132004"/>
                <a:gd name="csX10" fmla="*/ 134242 w 175074"/>
                <a:gd name="csY10" fmla="*/ 118021 h 132004"/>
                <a:gd name="csX11" fmla="*/ 132005 w 175074"/>
                <a:gd name="csY11" fmla="*/ 118021 h 132004"/>
                <a:gd name="csX12" fmla="*/ 132005 w 175074"/>
                <a:gd name="csY12" fmla="*/ 114106 h 132004"/>
                <a:gd name="csX13" fmla="*/ 132005 w 175074"/>
                <a:gd name="csY13" fmla="*/ 114106 h 132004"/>
                <a:gd name="csX14" fmla="*/ 132005 w 175074"/>
                <a:gd name="csY14" fmla="*/ 110750 h 132004"/>
                <a:gd name="csX15" fmla="*/ 130327 w 175074"/>
                <a:gd name="csY15" fmla="*/ 110750 h 132004"/>
                <a:gd name="csX16" fmla="*/ 130327 w 175074"/>
                <a:gd name="csY16" fmla="*/ 105156 h 132004"/>
                <a:gd name="csX17" fmla="*/ 126971 w 175074"/>
                <a:gd name="csY17" fmla="*/ 105156 h 132004"/>
                <a:gd name="csX18" fmla="*/ 128649 w 175074"/>
                <a:gd name="csY18" fmla="*/ 103478 h 132004"/>
                <a:gd name="csX19" fmla="*/ 126971 w 175074"/>
                <a:gd name="csY19" fmla="*/ 101800 h 132004"/>
                <a:gd name="csX20" fmla="*/ 125293 w 175074"/>
                <a:gd name="csY20" fmla="*/ 103478 h 132004"/>
                <a:gd name="csX21" fmla="*/ 125293 w 175074"/>
                <a:gd name="csY21" fmla="*/ 101800 h 132004"/>
                <a:gd name="csX22" fmla="*/ 119699 w 175074"/>
                <a:gd name="csY22" fmla="*/ 101800 h 132004"/>
                <a:gd name="csX23" fmla="*/ 119699 w 175074"/>
                <a:gd name="csY23" fmla="*/ 103478 h 132004"/>
                <a:gd name="csX24" fmla="*/ 118021 w 175074"/>
                <a:gd name="csY24" fmla="*/ 103478 h 132004"/>
                <a:gd name="csX25" fmla="*/ 118021 w 175074"/>
                <a:gd name="csY25" fmla="*/ 101800 h 132004"/>
                <a:gd name="csX26" fmla="*/ 109072 w 175074"/>
                <a:gd name="csY26" fmla="*/ 101800 h 132004"/>
                <a:gd name="csX27" fmla="*/ 109072 w 175074"/>
                <a:gd name="csY27" fmla="*/ 105156 h 132004"/>
                <a:gd name="csX28" fmla="*/ 107394 w 175074"/>
                <a:gd name="csY28" fmla="*/ 105156 h 132004"/>
                <a:gd name="csX29" fmla="*/ 107394 w 175074"/>
                <a:gd name="csY29" fmla="*/ 107394 h 132004"/>
                <a:gd name="csX30" fmla="*/ 103478 w 175074"/>
                <a:gd name="csY30" fmla="*/ 107394 h 132004"/>
                <a:gd name="csX31" fmla="*/ 103478 w 175074"/>
                <a:gd name="csY31" fmla="*/ 101800 h 132004"/>
                <a:gd name="csX32" fmla="*/ 105716 w 175074"/>
                <a:gd name="csY32" fmla="*/ 101800 h 132004"/>
                <a:gd name="csX33" fmla="*/ 105716 w 175074"/>
                <a:gd name="csY33" fmla="*/ 100122 h 132004"/>
                <a:gd name="csX34" fmla="*/ 107394 w 175074"/>
                <a:gd name="csY34" fmla="*/ 100122 h 132004"/>
                <a:gd name="csX35" fmla="*/ 107394 w 175074"/>
                <a:gd name="csY35" fmla="*/ 96207 h 132004"/>
                <a:gd name="csX36" fmla="*/ 105716 w 175074"/>
                <a:gd name="csY36" fmla="*/ 96207 h 132004"/>
                <a:gd name="csX37" fmla="*/ 105716 w 175074"/>
                <a:gd name="csY37" fmla="*/ 89495 h 132004"/>
                <a:gd name="csX38" fmla="*/ 103478 w 175074"/>
                <a:gd name="csY38" fmla="*/ 89495 h 132004"/>
                <a:gd name="csX39" fmla="*/ 103478 w 175074"/>
                <a:gd name="csY39" fmla="*/ 87817 h 132004"/>
                <a:gd name="csX40" fmla="*/ 101800 w 175074"/>
                <a:gd name="csY40" fmla="*/ 89495 h 132004"/>
                <a:gd name="csX41" fmla="*/ 101800 w 175074"/>
                <a:gd name="csY41" fmla="*/ 85579 h 132004"/>
                <a:gd name="csX42" fmla="*/ 103478 w 175074"/>
                <a:gd name="csY42" fmla="*/ 85579 h 132004"/>
                <a:gd name="csX43" fmla="*/ 103478 w 175074"/>
                <a:gd name="csY43" fmla="*/ 82223 h 132004"/>
                <a:gd name="csX44" fmla="*/ 100122 w 175074"/>
                <a:gd name="csY44" fmla="*/ 82223 h 132004"/>
                <a:gd name="csX45" fmla="*/ 100122 w 175074"/>
                <a:gd name="csY45" fmla="*/ 78867 h 132004"/>
                <a:gd name="csX46" fmla="*/ 98444 w 175074"/>
                <a:gd name="csY46" fmla="*/ 78867 h 132004"/>
                <a:gd name="csX47" fmla="*/ 98444 w 175074"/>
                <a:gd name="csY47" fmla="*/ 76630 h 132004"/>
                <a:gd name="csX48" fmla="*/ 96766 w 175074"/>
                <a:gd name="csY48" fmla="*/ 76630 h 132004"/>
                <a:gd name="csX49" fmla="*/ 96766 w 175074"/>
                <a:gd name="csY49" fmla="*/ 74952 h 132004"/>
                <a:gd name="csX50" fmla="*/ 94529 w 175074"/>
                <a:gd name="csY50" fmla="*/ 74952 h 132004"/>
                <a:gd name="csX51" fmla="*/ 94529 w 175074"/>
                <a:gd name="csY51" fmla="*/ 71596 h 132004"/>
                <a:gd name="csX52" fmla="*/ 92851 w 175074"/>
                <a:gd name="csY52" fmla="*/ 71596 h 132004"/>
                <a:gd name="csX53" fmla="*/ 92851 w 175074"/>
                <a:gd name="csY53" fmla="*/ 69918 h 132004"/>
                <a:gd name="csX54" fmla="*/ 91173 w 175074"/>
                <a:gd name="csY54" fmla="*/ 69918 h 132004"/>
                <a:gd name="csX55" fmla="*/ 91173 w 175074"/>
                <a:gd name="csY55" fmla="*/ 66002 h 132004"/>
                <a:gd name="csX56" fmla="*/ 73274 w 175074"/>
                <a:gd name="csY56" fmla="*/ 66002 h 132004"/>
                <a:gd name="csX57" fmla="*/ 73274 w 175074"/>
                <a:gd name="csY57" fmla="*/ 67680 h 132004"/>
                <a:gd name="csX58" fmla="*/ 71596 w 175074"/>
                <a:gd name="csY58" fmla="*/ 67680 h 132004"/>
                <a:gd name="csX59" fmla="*/ 69918 w 175074"/>
                <a:gd name="csY59" fmla="*/ 69918 h 132004"/>
                <a:gd name="csX60" fmla="*/ 66002 w 175074"/>
                <a:gd name="csY60" fmla="*/ 69918 h 132004"/>
                <a:gd name="csX61" fmla="*/ 66002 w 175074"/>
                <a:gd name="csY61" fmla="*/ 67680 h 132004"/>
                <a:gd name="csX62" fmla="*/ 64324 w 175074"/>
                <a:gd name="csY62" fmla="*/ 67680 h 132004"/>
                <a:gd name="csX63" fmla="*/ 62646 w 175074"/>
                <a:gd name="csY63" fmla="*/ 69918 h 132004"/>
                <a:gd name="csX64" fmla="*/ 59290 w 175074"/>
                <a:gd name="csY64" fmla="*/ 69918 h 132004"/>
                <a:gd name="csX65" fmla="*/ 59290 w 175074"/>
                <a:gd name="csY65" fmla="*/ 73274 h 132004"/>
                <a:gd name="csX66" fmla="*/ 57053 w 175074"/>
                <a:gd name="csY66" fmla="*/ 73274 h 132004"/>
                <a:gd name="csX67" fmla="*/ 57053 w 175074"/>
                <a:gd name="csY67" fmla="*/ 76630 h 132004"/>
                <a:gd name="csX68" fmla="*/ 55375 w 175074"/>
                <a:gd name="csY68" fmla="*/ 76630 h 132004"/>
                <a:gd name="csX69" fmla="*/ 55375 w 175074"/>
                <a:gd name="csY69" fmla="*/ 80545 h 132004"/>
                <a:gd name="csX70" fmla="*/ 52019 w 175074"/>
                <a:gd name="csY70" fmla="*/ 80545 h 132004"/>
                <a:gd name="csX71" fmla="*/ 52019 w 175074"/>
                <a:gd name="csY71" fmla="*/ 83901 h 132004"/>
                <a:gd name="csX72" fmla="*/ 48663 w 175074"/>
                <a:gd name="csY72" fmla="*/ 83901 h 132004"/>
                <a:gd name="csX73" fmla="*/ 48663 w 175074"/>
                <a:gd name="csY73" fmla="*/ 85579 h 132004"/>
                <a:gd name="csX74" fmla="*/ 46425 w 175074"/>
                <a:gd name="csY74" fmla="*/ 85579 h 132004"/>
                <a:gd name="csX75" fmla="*/ 46425 w 175074"/>
                <a:gd name="csY75" fmla="*/ 89495 h 132004"/>
                <a:gd name="csX76" fmla="*/ 39713 w 175074"/>
                <a:gd name="csY76" fmla="*/ 89495 h 132004"/>
                <a:gd name="csX77" fmla="*/ 39713 w 175074"/>
                <a:gd name="csY77" fmla="*/ 87817 h 132004"/>
                <a:gd name="csX78" fmla="*/ 39713 w 175074"/>
                <a:gd name="csY78" fmla="*/ 87817 h 132004"/>
                <a:gd name="csX79" fmla="*/ 39713 w 175074"/>
                <a:gd name="csY79" fmla="*/ 83901 h 132004"/>
                <a:gd name="csX80" fmla="*/ 37476 w 175074"/>
                <a:gd name="csY80" fmla="*/ 83901 h 132004"/>
                <a:gd name="csX81" fmla="*/ 37476 w 175074"/>
                <a:gd name="csY81" fmla="*/ 80545 h 132004"/>
                <a:gd name="csX82" fmla="*/ 35798 w 175074"/>
                <a:gd name="csY82" fmla="*/ 80545 h 132004"/>
                <a:gd name="csX83" fmla="*/ 35798 w 175074"/>
                <a:gd name="csY83" fmla="*/ 78867 h 132004"/>
                <a:gd name="csX84" fmla="*/ 35798 w 175074"/>
                <a:gd name="csY84" fmla="*/ 78867 h 132004"/>
                <a:gd name="csX85" fmla="*/ 35798 w 175074"/>
                <a:gd name="csY85" fmla="*/ 76630 h 132004"/>
                <a:gd name="csX86" fmla="*/ 32442 w 175074"/>
                <a:gd name="csY86" fmla="*/ 76630 h 132004"/>
                <a:gd name="csX87" fmla="*/ 32442 w 175074"/>
                <a:gd name="csY87" fmla="*/ 67680 h 132004"/>
                <a:gd name="csX88" fmla="*/ 30764 w 175074"/>
                <a:gd name="csY88" fmla="*/ 67680 h 132004"/>
                <a:gd name="csX89" fmla="*/ 30764 w 175074"/>
                <a:gd name="csY89" fmla="*/ 69918 h 132004"/>
                <a:gd name="csX90" fmla="*/ 26848 w 175074"/>
                <a:gd name="csY90" fmla="*/ 69918 h 132004"/>
                <a:gd name="csX91" fmla="*/ 26848 w 175074"/>
                <a:gd name="csY91" fmla="*/ 67680 h 132004"/>
                <a:gd name="csX92" fmla="*/ 25170 w 175074"/>
                <a:gd name="csY92" fmla="*/ 67680 h 132004"/>
                <a:gd name="csX93" fmla="*/ 25170 w 175074"/>
                <a:gd name="csY93" fmla="*/ 64324 h 132004"/>
                <a:gd name="csX94" fmla="*/ 21814 w 175074"/>
                <a:gd name="csY94" fmla="*/ 64324 h 132004"/>
                <a:gd name="csX95" fmla="*/ 21814 w 175074"/>
                <a:gd name="csY95" fmla="*/ 60968 h 132004"/>
                <a:gd name="csX96" fmla="*/ 21814 w 175074"/>
                <a:gd name="csY96" fmla="*/ 62646 h 132004"/>
                <a:gd name="csX97" fmla="*/ 21814 w 175074"/>
                <a:gd name="csY97" fmla="*/ 60968 h 132004"/>
                <a:gd name="csX98" fmla="*/ 12865 w 175074"/>
                <a:gd name="csY98" fmla="*/ 60968 h 132004"/>
                <a:gd name="csX99" fmla="*/ 12865 w 175074"/>
                <a:gd name="csY99" fmla="*/ 57053 h 132004"/>
                <a:gd name="csX100" fmla="*/ 11187 w 175074"/>
                <a:gd name="csY100" fmla="*/ 57053 h 132004"/>
                <a:gd name="csX101" fmla="*/ 11187 w 175074"/>
                <a:gd name="csY101" fmla="*/ 55375 h 132004"/>
                <a:gd name="csX102" fmla="*/ 8949 w 175074"/>
                <a:gd name="csY102" fmla="*/ 55375 h 132004"/>
                <a:gd name="csX103" fmla="*/ 8949 w 175074"/>
                <a:gd name="csY103" fmla="*/ 53697 h 132004"/>
                <a:gd name="csX104" fmla="*/ 7271 w 175074"/>
                <a:gd name="csY104" fmla="*/ 53697 h 132004"/>
                <a:gd name="csX105" fmla="*/ 7271 w 175074"/>
                <a:gd name="csY105" fmla="*/ 52019 h 132004"/>
                <a:gd name="csX106" fmla="*/ 8949 w 175074"/>
                <a:gd name="csY106" fmla="*/ 52019 h 132004"/>
                <a:gd name="csX107" fmla="*/ 8949 w 175074"/>
                <a:gd name="csY107" fmla="*/ 48103 h 132004"/>
                <a:gd name="csX108" fmla="*/ 11187 w 175074"/>
                <a:gd name="csY108" fmla="*/ 48103 h 132004"/>
                <a:gd name="csX109" fmla="*/ 11187 w 175074"/>
                <a:gd name="csY109" fmla="*/ 46425 h 132004"/>
                <a:gd name="csX110" fmla="*/ 5593 w 175074"/>
                <a:gd name="csY110" fmla="*/ 46425 h 132004"/>
                <a:gd name="csX111" fmla="*/ 7271 w 175074"/>
                <a:gd name="csY111" fmla="*/ 46425 h 132004"/>
                <a:gd name="csX112" fmla="*/ 3915 w 175074"/>
                <a:gd name="csY112" fmla="*/ 46425 h 132004"/>
                <a:gd name="csX113" fmla="*/ 3915 w 175074"/>
                <a:gd name="csY113" fmla="*/ 44747 h 132004"/>
                <a:gd name="csX114" fmla="*/ 2237 w 175074"/>
                <a:gd name="csY114" fmla="*/ 43069 h 132004"/>
                <a:gd name="csX115" fmla="*/ 0 w 175074"/>
                <a:gd name="csY115" fmla="*/ 43069 h 132004"/>
                <a:gd name="csX116" fmla="*/ 2237 w 175074"/>
                <a:gd name="csY116" fmla="*/ 41391 h 132004"/>
                <a:gd name="csX117" fmla="*/ 2237 w 175074"/>
                <a:gd name="csY117" fmla="*/ 39154 h 132004"/>
                <a:gd name="csX118" fmla="*/ 2237 w 175074"/>
                <a:gd name="csY118" fmla="*/ 41391 h 132004"/>
                <a:gd name="csX119" fmla="*/ 2237 w 175074"/>
                <a:gd name="csY119" fmla="*/ 39154 h 132004"/>
                <a:gd name="csX120" fmla="*/ 3915 w 175074"/>
                <a:gd name="csY120" fmla="*/ 37476 h 132004"/>
                <a:gd name="csX121" fmla="*/ 3915 w 175074"/>
                <a:gd name="csY121" fmla="*/ 34120 h 132004"/>
                <a:gd name="csX122" fmla="*/ 5593 w 175074"/>
                <a:gd name="csY122" fmla="*/ 34120 h 132004"/>
                <a:gd name="csX123" fmla="*/ 5593 w 175074"/>
                <a:gd name="csY123" fmla="*/ 30764 h 132004"/>
                <a:gd name="csX124" fmla="*/ 7271 w 175074"/>
                <a:gd name="csY124" fmla="*/ 30764 h 132004"/>
                <a:gd name="csX125" fmla="*/ 7271 w 175074"/>
                <a:gd name="csY125" fmla="*/ 28526 h 132004"/>
                <a:gd name="csX126" fmla="*/ 8949 w 175074"/>
                <a:gd name="csY126" fmla="*/ 28526 h 132004"/>
                <a:gd name="csX127" fmla="*/ 11187 w 175074"/>
                <a:gd name="csY127" fmla="*/ 30764 h 132004"/>
                <a:gd name="csX128" fmla="*/ 11187 w 175074"/>
                <a:gd name="csY128" fmla="*/ 28526 h 132004"/>
                <a:gd name="csX129" fmla="*/ 14543 w 175074"/>
                <a:gd name="csY129" fmla="*/ 28526 h 132004"/>
                <a:gd name="csX130" fmla="*/ 16221 w 175074"/>
                <a:gd name="csY130" fmla="*/ 26848 h 132004"/>
                <a:gd name="csX131" fmla="*/ 26848 w 175074"/>
                <a:gd name="csY131" fmla="*/ 26848 h 132004"/>
                <a:gd name="csX132" fmla="*/ 26848 w 175074"/>
                <a:gd name="csY132" fmla="*/ 25170 h 132004"/>
                <a:gd name="csX133" fmla="*/ 30764 w 175074"/>
                <a:gd name="csY133" fmla="*/ 25170 h 132004"/>
                <a:gd name="csX134" fmla="*/ 30764 w 175074"/>
                <a:gd name="csY134" fmla="*/ 16221 h 132004"/>
                <a:gd name="csX135" fmla="*/ 26848 w 175074"/>
                <a:gd name="csY135" fmla="*/ 16221 h 132004"/>
                <a:gd name="csX136" fmla="*/ 26848 w 175074"/>
                <a:gd name="csY136" fmla="*/ 14543 h 132004"/>
                <a:gd name="csX137" fmla="*/ 25170 w 175074"/>
                <a:gd name="csY137" fmla="*/ 14543 h 132004"/>
                <a:gd name="csX138" fmla="*/ 25170 w 175074"/>
                <a:gd name="csY138" fmla="*/ 10627 h 132004"/>
                <a:gd name="csX139" fmla="*/ 32442 w 175074"/>
                <a:gd name="csY139" fmla="*/ 10627 h 132004"/>
                <a:gd name="csX140" fmla="*/ 32442 w 175074"/>
                <a:gd name="csY140" fmla="*/ 5593 h 132004"/>
                <a:gd name="csX141" fmla="*/ 30764 w 175074"/>
                <a:gd name="csY141" fmla="*/ 3915 h 132004"/>
                <a:gd name="csX142" fmla="*/ 30764 w 175074"/>
                <a:gd name="csY142" fmla="*/ 0 h 132004"/>
                <a:gd name="csX143" fmla="*/ 37476 w 175074"/>
                <a:gd name="csY143" fmla="*/ 0 h 132004"/>
                <a:gd name="csX144" fmla="*/ 39713 w 175074"/>
                <a:gd name="csY144" fmla="*/ 2237 h 132004"/>
                <a:gd name="csX145" fmla="*/ 44747 w 175074"/>
                <a:gd name="csY145" fmla="*/ 2237 h 132004"/>
                <a:gd name="csX146" fmla="*/ 44747 w 175074"/>
                <a:gd name="csY146" fmla="*/ 5593 h 132004"/>
                <a:gd name="csX147" fmla="*/ 48663 w 175074"/>
                <a:gd name="csY147" fmla="*/ 5593 h 132004"/>
                <a:gd name="csX148" fmla="*/ 48663 w 175074"/>
                <a:gd name="csY148" fmla="*/ 3915 h 132004"/>
                <a:gd name="csX149" fmla="*/ 50341 w 175074"/>
                <a:gd name="csY149" fmla="*/ 3915 h 132004"/>
                <a:gd name="csX150" fmla="*/ 50341 w 175074"/>
                <a:gd name="csY150" fmla="*/ 5593 h 132004"/>
                <a:gd name="csX151" fmla="*/ 52019 w 175074"/>
                <a:gd name="csY151" fmla="*/ 5593 h 132004"/>
                <a:gd name="csX152" fmla="*/ 52019 w 175074"/>
                <a:gd name="csY152" fmla="*/ 7271 h 132004"/>
                <a:gd name="csX153" fmla="*/ 57053 w 175074"/>
                <a:gd name="csY153" fmla="*/ 7271 h 132004"/>
                <a:gd name="csX154" fmla="*/ 57053 w 175074"/>
                <a:gd name="csY154" fmla="*/ 8949 h 132004"/>
                <a:gd name="csX155" fmla="*/ 68240 w 175074"/>
                <a:gd name="csY155" fmla="*/ 8949 h 132004"/>
                <a:gd name="csX156" fmla="*/ 68240 w 175074"/>
                <a:gd name="csY156" fmla="*/ 7271 h 132004"/>
                <a:gd name="csX157" fmla="*/ 69918 w 175074"/>
                <a:gd name="csY157" fmla="*/ 7271 h 132004"/>
                <a:gd name="csX158" fmla="*/ 69918 w 175074"/>
                <a:gd name="csY158" fmla="*/ 8949 h 132004"/>
                <a:gd name="csX159" fmla="*/ 71596 w 175074"/>
                <a:gd name="csY159" fmla="*/ 8949 h 132004"/>
                <a:gd name="csX160" fmla="*/ 71596 w 175074"/>
                <a:gd name="csY160" fmla="*/ 7271 h 132004"/>
                <a:gd name="csX161" fmla="*/ 74952 w 175074"/>
                <a:gd name="csY161" fmla="*/ 7271 h 132004"/>
                <a:gd name="csX162" fmla="*/ 74952 w 175074"/>
                <a:gd name="csY162" fmla="*/ 8949 h 132004"/>
                <a:gd name="csX163" fmla="*/ 78867 w 175074"/>
                <a:gd name="csY163" fmla="*/ 8949 h 132004"/>
                <a:gd name="csX164" fmla="*/ 78867 w 175074"/>
                <a:gd name="csY164" fmla="*/ 7271 h 132004"/>
                <a:gd name="csX165" fmla="*/ 85579 w 175074"/>
                <a:gd name="csY165" fmla="*/ 7271 h 132004"/>
                <a:gd name="csX166" fmla="*/ 85579 w 175074"/>
                <a:gd name="csY166" fmla="*/ 10627 h 132004"/>
                <a:gd name="csX167" fmla="*/ 82223 w 175074"/>
                <a:gd name="csY167" fmla="*/ 10627 h 132004"/>
                <a:gd name="csX168" fmla="*/ 82223 w 175074"/>
                <a:gd name="csY168" fmla="*/ 12865 h 132004"/>
                <a:gd name="csX169" fmla="*/ 83901 w 175074"/>
                <a:gd name="csY169" fmla="*/ 12865 h 132004"/>
                <a:gd name="csX170" fmla="*/ 83901 w 175074"/>
                <a:gd name="csY170" fmla="*/ 14543 h 132004"/>
                <a:gd name="csX171" fmla="*/ 85579 w 175074"/>
                <a:gd name="csY171" fmla="*/ 14543 h 132004"/>
                <a:gd name="csX172" fmla="*/ 85579 w 175074"/>
                <a:gd name="csY172" fmla="*/ 16221 h 132004"/>
                <a:gd name="csX173" fmla="*/ 87817 w 175074"/>
                <a:gd name="csY173" fmla="*/ 16221 h 132004"/>
                <a:gd name="csX174" fmla="*/ 87817 w 175074"/>
                <a:gd name="csY174" fmla="*/ 17899 h 132004"/>
                <a:gd name="csX175" fmla="*/ 91173 w 175074"/>
                <a:gd name="csY175" fmla="*/ 17899 h 132004"/>
                <a:gd name="csX176" fmla="*/ 91173 w 175074"/>
                <a:gd name="csY176" fmla="*/ 16221 h 132004"/>
                <a:gd name="csX177" fmla="*/ 92851 w 175074"/>
                <a:gd name="csY177" fmla="*/ 16221 h 132004"/>
                <a:gd name="csX178" fmla="*/ 92851 w 175074"/>
                <a:gd name="csY178" fmla="*/ 12865 h 132004"/>
                <a:gd name="csX179" fmla="*/ 98444 w 175074"/>
                <a:gd name="csY179" fmla="*/ 12865 h 132004"/>
                <a:gd name="csX180" fmla="*/ 98444 w 175074"/>
                <a:gd name="csY180" fmla="*/ 14543 h 132004"/>
                <a:gd name="csX181" fmla="*/ 100122 w 175074"/>
                <a:gd name="csY181" fmla="*/ 14543 h 132004"/>
                <a:gd name="csX182" fmla="*/ 100122 w 175074"/>
                <a:gd name="csY182" fmla="*/ 19577 h 132004"/>
                <a:gd name="csX183" fmla="*/ 103478 w 175074"/>
                <a:gd name="csY183" fmla="*/ 19577 h 132004"/>
                <a:gd name="csX184" fmla="*/ 103478 w 175074"/>
                <a:gd name="csY184" fmla="*/ 17899 h 132004"/>
                <a:gd name="csX185" fmla="*/ 105716 w 175074"/>
                <a:gd name="csY185" fmla="*/ 17899 h 132004"/>
                <a:gd name="csX186" fmla="*/ 105716 w 175074"/>
                <a:gd name="csY186" fmla="*/ 14543 h 132004"/>
                <a:gd name="csX187" fmla="*/ 109072 w 175074"/>
                <a:gd name="csY187" fmla="*/ 14543 h 132004"/>
                <a:gd name="csX188" fmla="*/ 109072 w 175074"/>
                <a:gd name="csY188" fmla="*/ 12865 h 132004"/>
                <a:gd name="csX189" fmla="*/ 116343 w 175074"/>
                <a:gd name="csY189" fmla="*/ 12865 h 132004"/>
                <a:gd name="csX190" fmla="*/ 116343 w 175074"/>
                <a:gd name="csY190" fmla="*/ 14543 h 132004"/>
                <a:gd name="csX191" fmla="*/ 119699 w 175074"/>
                <a:gd name="csY191" fmla="*/ 14543 h 132004"/>
                <a:gd name="csX192" fmla="*/ 119699 w 175074"/>
                <a:gd name="csY192" fmla="*/ 16221 h 132004"/>
                <a:gd name="csX193" fmla="*/ 126971 w 175074"/>
                <a:gd name="csY193" fmla="*/ 16221 h 132004"/>
                <a:gd name="csX194" fmla="*/ 126971 w 175074"/>
                <a:gd name="csY194" fmla="*/ 12865 h 132004"/>
                <a:gd name="csX195" fmla="*/ 130327 w 175074"/>
                <a:gd name="csY195" fmla="*/ 12865 h 132004"/>
                <a:gd name="csX196" fmla="*/ 130327 w 175074"/>
                <a:gd name="csY196" fmla="*/ 10627 h 132004"/>
                <a:gd name="csX197" fmla="*/ 135920 w 175074"/>
                <a:gd name="csY197" fmla="*/ 10627 h 132004"/>
                <a:gd name="csX198" fmla="*/ 135920 w 175074"/>
                <a:gd name="csY198" fmla="*/ 8949 h 132004"/>
                <a:gd name="csX199" fmla="*/ 134242 w 175074"/>
                <a:gd name="csY199" fmla="*/ 8949 h 132004"/>
                <a:gd name="csX200" fmla="*/ 134242 w 175074"/>
                <a:gd name="csY200" fmla="*/ 5593 h 132004"/>
                <a:gd name="csX201" fmla="*/ 140954 w 175074"/>
                <a:gd name="csY201" fmla="*/ 5593 h 132004"/>
                <a:gd name="csX202" fmla="*/ 140954 w 175074"/>
                <a:gd name="csY202" fmla="*/ 7271 h 132004"/>
                <a:gd name="csX203" fmla="*/ 142632 w 175074"/>
                <a:gd name="csY203" fmla="*/ 7271 h 132004"/>
                <a:gd name="csX204" fmla="*/ 142632 w 175074"/>
                <a:gd name="csY204" fmla="*/ 8949 h 132004"/>
                <a:gd name="csX205" fmla="*/ 144870 w 175074"/>
                <a:gd name="csY205" fmla="*/ 8949 h 132004"/>
                <a:gd name="csX206" fmla="*/ 144870 w 175074"/>
                <a:gd name="csY206" fmla="*/ 10627 h 132004"/>
                <a:gd name="csX207" fmla="*/ 142632 w 175074"/>
                <a:gd name="csY207" fmla="*/ 10627 h 132004"/>
                <a:gd name="csX208" fmla="*/ 142632 w 175074"/>
                <a:gd name="csY208" fmla="*/ 12865 h 132004"/>
                <a:gd name="csX209" fmla="*/ 146548 w 175074"/>
                <a:gd name="csY209" fmla="*/ 12865 h 132004"/>
                <a:gd name="csX210" fmla="*/ 146548 w 175074"/>
                <a:gd name="csY210" fmla="*/ 14543 h 132004"/>
                <a:gd name="csX211" fmla="*/ 144870 w 175074"/>
                <a:gd name="csY211" fmla="*/ 14543 h 132004"/>
                <a:gd name="csX212" fmla="*/ 144870 w 175074"/>
                <a:gd name="csY212" fmla="*/ 16221 h 132004"/>
                <a:gd name="csX213" fmla="*/ 148226 w 175074"/>
                <a:gd name="csY213" fmla="*/ 16221 h 132004"/>
                <a:gd name="csX214" fmla="*/ 146548 w 175074"/>
                <a:gd name="csY214" fmla="*/ 17899 h 132004"/>
                <a:gd name="csX215" fmla="*/ 148226 w 175074"/>
                <a:gd name="csY215" fmla="*/ 17899 h 132004"/>
                <a:gd name="csX216" fmla="*/ 148226 w 175074"/>
                <a:gd name="csY216" fmla="*/ 21814 h 132004"/>
                <a:gd name="csX217" fmla="*/ 146548 w 175074"/>
                <a:gd name="csY217" fmla="*/ 21814 h 132004"/>
                <a:gd name="csX218" fmla="*/ 146548 w 175074"/>
                <a:gd name="csY218" fmla="*/ 26848 h 132004"/>
                <a:gd name="csX219" fmla="*/ 151582 w 175074"/>
                <a:gd name="csY219" fmla="*/ 26848 h 132004"/>
                <a:gd name="csX220" fmla="*/ 151582 w 175074"/>
                <a:gd name="csY220" fmla="*/ 30764 h 132004"/>
                <a:gd name="csX221" fmla="*/ 153819 w 175074"/>
                <a:gd name="csY221" fmla="*/ 30764 h 132004"/>
                <a:gd name="csX222" fmla="*/ 153819 w 175074"/>
                <a:gd name="csY222" fmla="*/ 32442 h 132004"/>
                <a:gd name="csX223" fmla="*/ 157175 w 175074"/>
                <a:gd name="csY223" fmla="*/ 32442 h 132004"/>
                <a:gd name="csX224" fmla="*/ 157175 w 175074"/>
                <a:gd name="csY224" fmla="*/ 34120 h 132004"/>
                <a:gd name="csX225" fmla="*/ 155497 w 175074"/>
                <a:gd name="csY225" fmla="*/ 34120 h 132004"/>
                <a:gd name="csX226" fmla="*/ 155497 w 175074"/>
                <a:gd name="csY226" fmla="*/ 35798 h 132004"/>
                <a:gd name="csX227" fmla="*/ 153819 w 175074"/>
                <a:gd name="csY227" fmla="*/ 35798 h 132004"/>
                <a:gd name="csX228" fmla="*/ 153819 w 175074"/>
                <a:gd name="csY228" fmla="*/ 39154 h 132004"/>
                <a:gd name="csX229" fmla="*/ 151582 w 175074"/>
                <a:gd name="csY229" fmla="*/ 39154 h 132004"/>
                <a:gd name="csX230" fmla="*/ 151582 w 175074"/>
                <a:gd name="csY230" fmla="*/ 41391 h 132004"/>
                <a:gd name="csX231" fmla="*/ 149904 w 175074"/>
                <a:gd name="csY231" fmla="*/ 41391 h 132004"/>
                <a:gd name="csX232" fmla="*/ 149904 w 175074"/>
                <a:gd name="csY232" fmla="*/ 43069 h 132004"/>
                <a:gd name="csX233" fmla="*/ 153819 w 175074"/>
                <a:gd name="csY233" fmla="*/ 43069 h 132004"/>
                <a:gd name="csX234" fmla="*/ 153819 w 175074"/>
                <a:gd name="csY234" fmla="*/ 41391 h 132004"/>
                <a:gd name="csX235" fmla="*/ 155497 w 175074"/>
                <a:gd name="csY235" fmla="*/ 41391 h 132004"/>
                <a:gd name="csX236" fmla="*/ 157175 w 175074"/>
                <a:gd name="csY236" fmla="*/ 39154 h 132004"/>
                <a:gd name="csX237" fmla="*/ 157175 w 175074"/>
                <a:gd name="csY237" fmla="*/ 39154 h 132004"/>
                <a:gd name="csX238" fmla="*/ 158853 w 175074"/>
                <a:gd name="csY238" fmla="*/ 41391 h 132004"/>
                <a:gd name="csX239" fmla="*/ 158853 w 175074"/>
                <a:gd name="csY239" fmla="*/ 43069 h 132004"/>
                <a:gd name="csX240" fmla="*/ 160531 w 175074"/>
                <a:gd name="csY240" fmla="*/ 43069 h 132004"/>
                <a:gd name="csX241" fmla="*/ 160531 w 175074"/>
                <a:gd name="csY241" fmla="*/ 44747 h 132004"/>
                <a:gd name="csX242" fmla="*/ 158853 w 175074"/>
                <a:gd name="csY242" fmla="*/ 44747 h 132004"/>
                <a:gd name="csX243" fmla="*/ 158853 w 175074"/>
                <a:gd name="csY243" fmla="*/ 52019 h 132004"/>
                <a:gd name="csX244" fmla="*/ 160531 w 175074"/>
                <a:gd name="csY244" fmla="*/ 53697 h 132004"/>
                <a:gd name="csX245" fmla="*/ 160531 w 175074"/>
                <a:gd name="csY245" fmla="*/ 57053 h 132004"/>
                <a:gd name="csX246" fmla="*/ 162769 w 175074"/>
                <a:gd name="csY246" fmla="*/ 57053 h 132004"/>
                <a:gd name="csX247" fmla="*/ 162769 w 175074"/>
                <a:gd name="csY247" fmla="*/ 55375 h 132004"/>
                <a:gd name="csX248" fmla="*/ 164447 w 175074"/>
                <a:gd name="csY248" fmla="*/ 55375 h 132004"/>
                <a:gd name="csX249" fmla="*/ 164447 w 175074"/>
                <a:gd name="csY249" fmla="*/ 59290 h 132004"/>
                <a:gd name="csX250" fmla="*/ 167803 w 175074"/>
                <a:gd name="csY250" fmla="*/ 59290 h 132004"/>
                <a:gd name="csX251" fmla="*/ 167803 w 175074"/>
                <a:gd name="csY251" fmla="*/ 60968 h 132004"/>
                <a:gd name="csX252" fmla="*/ 166125 w 175074"/>
                <a:gd name="csY252" fmla="*/ 60968 h 132004"/>
                <a:gd name="csX253" fmla="*/ 166125 w 175074"/>
                <a:gd name="csY253" fmla="*/ 64324 h 132004"/>
                <a:gd name="csX254" fmla="*/ 164447 w 175074"/>
                <a:gd name="csY254" fmla="*/ 64324 h 132004"/>
                <a:gd name="csX255" fmla="*/ 164447 w 175074"/>
                <a:gd name="csY255" fmla="*/ 66002 h 132004"/>
                <a:gd name="csX256" fmla="*/ 162769 w 175074"/>
                <a:gd name="csY256" fmla="*/ 66002 h 132004"/>
                <a:gd name="csX257" fmla="*/ 162769 w 175074"/>
                <a:gd name="csY257" fmla="*/ 67680 h 132004"/>
                <a:gd name="csX258" fmla="*/ 164447 w 175074"/>
                <a:gd name="csY258" fmla="*/ 67680 h 132004"/>
                <a:gd name="csX259" fmla="*/ 164447 w 175074"/>
                <a:gd name="csY259" fmla="*/ 80545 h 132004"/>
                <a:gd name="csX260" fmla="*/ 169481 w 175074"/>
                <a:gd name="csY260" fmla="*/ 80545 h 132004"/>
                <a:gd name="csX261" fmla="*/ 169481 w 175074"/>
                <a:gd name="csY261" fmla="*/ 85579 h 132004"/>
                <a:gd name="csX262" fmla="*/ 171159 w 175074"/>
                <a:gd name="csY262" fmla="*/ 85579 h 132004"/>
                <a:gd name="csX263" fmla="*/ 171159 w 175074"/>
                <a:gd name="csY263" fmla="*/ 87817 h 132004"/>
                <a:gd name="csX264" fmla="*/ 173396 w 175074"/>
                <a:gd name="csY264" fmla="*/ 87817 h 132004"/>
                <a:gd name="csX265" fmla="*/ 173396 w 175074"/>
                <a:gd name="csY265" fmla="*/ 89495 h 132004"/>
                <a:gd name="csX266" fmla="*/ 167803 w 175074"/>
                <a:gd name="csY266" fmla="*/ 89495 h 132004"/>
                <a:gd name="csX267" fmla="*/ 167803 w 175074"/>
                <a:gd name="csY267" fmla="*/ 92851 h 132004"/>
                <a:gd name="csX268" fmla="*/ 167803 w 175074"/>
                <a:gd name="csY268" fmla="*/ 92851 h 132004"/>
                <a:gd name="csX269" fmla="*/ 167803 w 175074"/>
                <a:gd name="csY269" fmla="*/ 96207 h 132004"/>
                <a:gd name="csX270" fmla="*/ 171159 w 175074"/>
                <a:gd name="csY270" fmla="*/ 96207 h 132004"/>
                <a:gd name="csX271" fmla="*/ 173396 w 175074"/>
                <a:gd name="csY271" fmla="*/ 98444 h 132004"/>
                <a:gd name="csX272" fmla="*/ 175074 w 175074"/>
                <a:gd name="csY272" fmla="*/ 98444 h 132004"/>
                <a:gd name="csX273" fmla="*/ 175074 w 175074"/>
                <a:gd name="csY273" fmla="*/ 105156 h 132004"/>
                <a:gd name="csX274" fmla="*/ 171159 w 175074"/>
                <a:gd name="csY274" fmla="*/ 105156 h 132004"/>
                <a:gd name="csX275" fmla="*/ 171159 w 175074"/>
                <a:gd name="csY275" fmla="*/ 103478 h 132004"/>
                <a:gd name="csX276" fmla="*/ 169481 w 175074"/>
                <a:gd name="csY276" fmla="*/ 103478 h 132004"/>
                <a:gd name="csX277" fmla="*/ 169481 w 175074"/>
                <a:gd name="csY277" fmla="*/ 101800 h 132004"/>
                <a:gd name="csX278" fmla="*/ 162769 w 175074"/>
                <a:gd name="csY278" fmla="*/ 101800 h 132004"/>
                <a:gd name="csX279" fmla="*/ 162769 w 175074"/>
                <a:gd name="csY279" fmla="*/ 103478 h 132004"/>
                <a:gd name="csX280" fmla="*/ 160531 w 175074"/>
                <a:gd name="csY280" fmla="*/ 103478 h 132004"/>
                <a:gd name="csX281" fmla="*/ 160531 w 175074"/>
                <a:gd name="csY281" fmla="*/ 105156 h 132004"/>
                <a:gd name="csX282" fmla="*/ 162769 w 175074"/>
                <a:gd name="csY282" fmla="*/ 105156 h 132004"/>
                <a:gd name="csX283" fmla="*/ 160531 w 175074"/>
                <a:gd name="csY283" fmla="*/ 105156 h 132004"/>
                <a:gd name="csX284" fmla="*/ 162769 w 175074"/>
                <a:gd name="csY284" fmla="*/ 105156 h 132004"/>
                <a:gd name="csX285" fmla="*/ 162769 w 175074"/>
                <a:gd name="csY285" fmla="*/ 107394 h 132004"/>
                <a:gd name="csX286" fmla="*/ 160531 w 175074"/>
                <a:gd name="csY286" fmla="*/ 107394 h 132004"/>
                <a:gd name="csX287" fmla="*/ 160531 w 175074"/>
                <a:gd name="csY287" fmla="*/ 109072 h 132004"/>
                <a:gd name="csX288" fmla="*/ 162769 w 175074"/>
                <a:gd name="csY288" fmla="*/ 109072 h 132004"/>
                <a:gd name="csX289" fmla="*/ 162769 w 175074"/>
                <a:gd name="csY289" fmla="*/ 110750 h 132004"/>
                <a:gd name="csX290" fmla="*/ 166125 w 175074"/>
                <a:gd name="csY290" fmla="*/ 110750 h 132004"/>
                <a:gd name="csX291" fmla="*/ 166125 w 175074"/>
                <a:gd name="csY291" fmla="*/ 112428 h 132004"/>
                <a:gd name="csX292" fmla="*/ 167803 w 175074"/>
                <a:gd name="csY292" fmla="*/ 112428 h 132004"/>
                <a:gd name="csX293" fmla="*/ 167803 w 175074"/>
                <a:gd name="csY293" fmla="*/ 114106 h 132004"/>
                <a:gd name="csX294" fmla="*/ 164447 w 175074"/>
                <a:gd name="csY294" fmla="*/ 114106 h 132004"/>
                <a:gd name="csX295" fmla="*/ 164447 w 175074"/>
                <a:gd name="csY295" fmla="*/ 123055 h 132004"/>
                <a:gd name="csX296" fmla="*/ 162769 w 175074"/>
                <a:gd name="csY296" fmla="*/ 123055 h 132004"/>
                <a:gd name="csX297" fmla="*/ 162769 w 175074"/>
                <a:gd name="csY297" fmla="*/ 124733 h 132004"/>
                <a:gd name="csX298" fmla="*/ 153819 w 175074"/>
                <a:gd name="csY298" fmla="*/ 124733 h 132004"/>
                <a:gd name="csX299" fmla="*/ 153819 w 175074"/>
                <a:gd name="csY299" fmla="*/ 121377 h 132004"/>
                <a:gd name="csX300" fmla="*/ 149904 w 175074"/>
                <a:gd name="csY300" fmla="*/ 121377 h 132004"/>
                <a:gd name="csX301" fmla="*/ 149904 w 175074"/>
                <a:gd name="csY301" fmla="*/ 126971 h 132004"/>
                <a:gd name="csX302" fmla="*/ 148226 w 175074"/>
                <a:gd name="csY302" fmla="*/ 126971 h 132004"/>
                <a:gd name="csX303" fmla="*/ 148226 w 175074"/>
                <a:gd name="csY303" fmla="*/ 128649 h 132004"/>
                <a:gd name="csX304" fmla="*/ 146548 w 175074"/>
                <a:gd name="csY304" fmla="*/ 128649 h 132004"/>
                <a:gd name="csX305" fmla="*/ 146548 w 175074"/>
                <a:gd name="csY305" fmla="*/ 132005 h 132004"/>
                <a:gd name="csX306" fmla="*/ 140954 w 175074"/>
                <a:gd name="csY306" fmla="*/ 132005 h 1320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</a:cxnLst>
              <a:rect l="l" t="t" r="r" b="b"/>
              <a:pathLst>
                <a:path w="175074" h="132004">
                  <a:moveTo>
                    <a:pt x="140954" y="132005"/>
                  </a:moveTo>
                  <a:lnTo>
                    <a:pt x="139276" y="132005"/>
                  </a:lnTo>
                  <a:lnTo>
                    <a:pt x="139276" y="130327"/>
                  </a:lnTo>
                  <a:lnTo>
                    <a:pt x="137598" y="130327"/>
                  </a:lnTo>
                  <a:lnTo>
                    <a:pt x="137598" y="128649"/>
                  </a:lnTo>
                  <a:lnTo>
                    <a:pt x="134242" y="128649"/>
                  </a:lnTo>
                  <a:lnTo>
                    <a:pt x="135920" y="128649"/>
                  </a:lnTo>
                  <a:lnTo>
                    <a:pt x="132005" y="128649"/>
                  </a:lnTo>
                  <a:lnTo>
                    <a:pt x="132005" y="126971"/>
                  </a:lnTo>
                  <a:lnTo>
                    <a:pt x="134242" y="126971"/>
                  </a:lnTo>
                  <a:lnTo>
                    <a:pt x="134242" y="118021"/>
                  </a:lnTo>
                  <a:lnTo>
                    <a:pt x="132005" y="118021"/>
                  </a:lnTo>
                  <a:lnTo>
                    <a:pt x="132005" y="114106"/>
                  </a:lnTo>
                  <a:lnTo>
                    <a:pt x="132005" y="114106"/>
                  </a:lnTo>
                  <a:lnTo>
                    <a:pt x="132005" y="110750"/>
                  </a:lnTo>
                  <a:lnTo>
                    <a:pt x="130327" y="110750"/>
                  </a:lnTo>
                  <a:lnTo>
                    <a:pt x="130327" y="105156"/>
                  </a:lnTo>
                  <a:lnTo>
                    <a:pt x="126971" y="105156"/>
                  </a:lnTo>
                  <a:lnTo>
                    <a:pt x="128649" y="103478"/>
                  </a:lnTo>
                  <a:lnTo>
                    <a:pt x="126971" y="101800"/>
                  </a:lnTo>
                  <a:lnTo>
                    <a:pt x="125293" y="103478"/>
                  </a:lnTo>
                  <a:lnTo>
                    <a:pt x="125293" y="101800"/>
                  </a:lnTo>
                  <a:lnTo>
                    <a:pt x="119699" y="101800"/>
                  </a:lnTo>
                  <a:lnTo>
                    <a:pt x="119699" y="103478"/>
                  </a:lnTo>
                  <a:lnTo>
                    <a:pt x="118021" y="103478"/>
                  </a:lnTo>
                  <a:lnTo>
                    <a:pt x="118021" y="101800"/>
                  </a:lnTo>
                  <a:lnTo>
                    <a:pt x="109072" y="101800"/>
                  </a:lnTo>
                  <a:lnTo>
                    <a:pt x="109072" y="105156"/>
                  </a:lnTo>
                  <a:lnTo>
                    <a:pt x="107394" y="105156"/>
                  </a:lnTo>
                  <a:lnTo>
                    <a:pt x="107394" y="107394"/>
                  </a:lnTo>
                  <a:lnTo>
                    <a:pt x="103478" y="107394"/>
                  </a:lnTo>
                  <a:lnTo>
                    <a:pt x="103478" y="101800"/>
                  </a:lnTo>
                  <a:lnTo>
                    <a:pt x="105716" y="101800"/>
                  </a:lnTo>
                  <a:lnTo>
                    <a:pt x="105716" y="100122"/>
                  </a:lnTo>
                  <a:lnTo>
                    <a:pt x="107394" y="100122"/>
                  </a:lnTo>
                  <a:lnTo>
                    <a:pt x="107394" y="96207"/>
                  </a:lnTo>
                  <a:lnTo>
                    <a:pt x="105716" y="96207"/>
                  </a:lnTo>
                  <a:lnTo>
                    <a:pt x="105716" y="89495"/>
                  </a:lnTo>
                  <a:lnTo>
                    <a:pt x="103478" y="89495"/>
                  </a:lnTo>
                  <a:lnTo>
                    <a:pt x="103478" y="87817"/>
                  </a:lnTo>
                  <a:lnTo>
                    <a:pt x="101800" y="89495"/>
                  </a:lnTo>
                  <a:lnTo>
                    <a:pt x="101800" y="85579"/>
                  </a:lnTo>
                  <a:lnTo>
                    <a:pt x="103478" y="85579"/>
                  </a:lnTo>
                  <a:lnTo>
                    <a:pt x="103478" y="82223"/>
                  </a:lnTo>
                  <a:lnTo>
                    <a:pt x="100122" y="82223"/>
                  </a:lnTo>
                  <a:lnTo>
                    <a:pt x="100122" y="78867"/>
                  </a:lnTo>
                  <a:lnTo>
                    <a:pt x="98444" y="78867"/>
                  </a:lnTo>
                  <a:lnTo>
                    <a:pt x="98444" y="76630"/>
                  </a:lnTo>
                  <a:lnTo>
                    <a:pt x="96766" y="76630"/>
                  </a:lnTo>
                  <a:lnTo>
                    <a:pt x="96766" y="74952"/>
                  </a:lnTo>
                  <a:lnTo>
                    <a:pt x="94529" y="74952"/>
                  </a:lnTo>
                  <a:lnTo>
                    <a:pt x="94529" y="71596"/>
                  </a:lnTo>
                  <a:lnTo>
                    <a:pt x="92851" y="71596"/>
                  </a:lnTo>
                  <a:lnTo>
                    <a:pt x="92851" y="69918"/>
                  </a:lnTo>
                  <a:lnTo>
                    <a:pt x="91173" y="69918"/>
                  </a:lnTo>
                  <a:lnTo>
                    <a:pt x="91173" y="66002"/>
                  </a:lnTo>
                  <a:lnTo>
                    <a:pt x="73274" y="66002"/>
                  </a:lnTo>
                  <a:lnTo>
                    <a:pt x="73274" y="67680"/>
                  </a:lnTo>
                  <a:lnTo>
                    <a:pt x="71596" y="67680"/>
                  </a:lnTo>
                  <a:lnTo>
                    <a:pt x="69918" y="69918"/>
                  </a:lnTo>
                  <a:lnTo>
                    <a:pt x="66002" y="69918"/>
                  </a:lnTo>
                  <a:lnTo>
                    <a:pt x="66002" y="67680"/>
                  </a:lnTo>
                  <a:lnTo>
                    <a:pt x="64324" y="67680"/>
                  </a:lnTo>
                  <a:lnTo>
                    <a:pt x="62646" y="69918"/>
                  </a:lnTo>
                  <a:lnTo>
                    <a:pt x="59290" y="69918"/>
                  </a:lnTo>
                  <a:lnTo>
                    <a:pt x="59290" y="73274"/>
                  </a:lnTo>
                  <a:lnTo>
                    <a:pt x="57053" y="73274"/>
                  </a:lnTo>
                  <a:lnTo>
                    <a:pt x="57053" y="76630"/>
                  </a:lnTo>
                  <a:lnTo>
                    <a:pt x="55375" y="76630"/>
                  </a:lnTo>
                  <a:lnTo>
                    <a:pt x="55375" y="80545"/>
                  </a:lnTo>
                  <a:lnTo>
                    <a:pt x="52019" y="80545"/>
                  </a:lnTo>
                  <a:lnTo>
                    <a:pt x="52019" y="83901"/>
                  </a:lnTo>
                  <a:lnTo>
                    <a:pt x="48663" y="83901"/>
                  </a:lnTo>
                  <a:lnTo>
                    <a:pt x="48663" y="85579"/>
                  </a:lnTo>
                  <a:lnTo>
                    <a:pt x="46425" y="85579"/>
                  </a:lnTo>
                  <a:lnTo>
                    <a:pt x="46425" y="89495"/>
                  </a:lnTo>
                  <a:lnTo>
                    <a:pt x="39713" y="89495"/>
                  </a:lnTo>
                  <a:lnTo>
                    <a:pt x="39713" y="87817"/>
                  </a:lnTo>
                  <a:lnTo>
                    <a:pt x="39713" y="87817"/>
                  </a:lnTo>
                  <a:lnTo>
                    <a:pt x="39713" y="83901"/>
                  </a:lnTo>
                  <a:lnTo>
                    <a:pt x="37476" y="83901"/>
                  </a:lnTo>
                  <a:lnTo>
                    <a:pt x="37476" y="80545"/>
                  </a:lnTo>
                  <a:lnTo>
                    <a:pt x="35798" y="80545"/>
                  </a:lnTo>
                  <a:lnTo>
                    <a:pt x="35798" y="78867"/>
                  </a:lnTo>
                  <a:lnTo>
                    <a:pt x="35798" y="78867"/>
                  </a:lnTo>
                  <a:lnTo>
                    <a:pt x="35798" y="76630"/>
                  </a:lnTo>
                  <a:lnTo>
                    <a:pt x="32442" y="76630"/>
                  </a:lnTo>
                  <a:lnTo>
                    <a:pt x="32442" y="67680"/>
                  </a:lnTo>
                  <a:lnTo>
                    <a:pt x="30764" y="67680"/>
                  </a:lnTo>
                  <a:lnTo>
                    <a:pt x="30764" y="69918"/>
                  </a:lnTo>
                  <a:lnTo>
                    <a:pt x="26848" y="69918"/>
                  </a:lnTo>
                  <a:lnTo>
                    <a:pt x="26848" y="67680"/>
                  </a:lnTo>
                  <a:lnTo>
                    <a:pt x="25170" y="67680"/>
                  </a:lnTo>
                  <a:lnTo>
                    <a:pt x="25170" y="64324"/>
                  </a:lnTo>
                  <a:lnTo>
                    <a:pt x="21814" y="64324"/>
                  </a:lnTo>
                  <a:lnTo>
                    <a:pt x="21814" y="60968"/>
                  </a:lnTo>
                  <a:lnTo>
                    <a:pt x="21814" y="62646"/>
                  </a:lnTo>
                  <a:lnTo>
                    <a:pt x="21814" y="60968"/>
                  </a:lnTo>
                  <a:lnTo>
                    <a:pt x="12865" y="60968"/>
                  </a:lnTo>
                  <a:lnTo>
                    <a:pt x="12865" y="57053"/>
                  </a:lnTo>
                  <a:lnTo>
                    <a:pt x="11187" y="57053"/>
                  </a:lnTo>
                  <a:lnTo>
                    <a:pt x="11187" y="55375"/>
                  </a:lnTo>
                  <a:lnTo>
                    <a:pt x="8949" y="55375"/>
                  </a:lnTo>
                  <a:lnTo>
                    <a:pt x="8949" y="53697"/>
                  </a:lnTo>
                  <a:lnTo>
                    <a:pt x="7271" y="53697"/>
                  </a:lnTo>
                  <a:lnTo>
                    <a:pt x="7271" y="52019"/>
                  </a:lnTo>
                  <a:lnTo>
                    <a:pt x="8949" y="52019"/>
                  </a:lnTo>
                  <a:lnTo>
                    <a:pt x="8949" y="48103"/>
                  </a:lnTo>
                  <a:lnTo>
                    <a:pt x="11187" y="48103"/>
                  </a:lnTo>
                  <a:lnTo>
                    <a:pt x="11187" y="46425"/>
                  </a:lnTo>
                  <a:lnTo>
                    <a:pt x="5593" y="46425"/>
                  </a:lnTo>
                  <a:lnTo>
                    <a:pt x="7271" y="46425"/>
                  </a:lnTo>
                  <a:lnTo>
                    <a:pt x="3915" y="46425"/>
                  </a:lnTo>
                  <a:lnTo>
                    <a:pt x="3915" y="44747"/>
                  </a:lnTo>
                  <a:lnTo>
                    <a:pt x="2237" y="43069"/>
                  </a:lnTo>
                  <a:lnTo>
                    <a:pt x="0" y="43069"/>
                  </a:lnTo>
                  <a:lnTo>
                    <a:pt x="2237" y="41391"/>
                  </a:lnTo>
                  <a:lnTo>
                    <a:pt x="2237" y="39154"/>
                  </a:lnTo>
                  <a:lnTo>
                    <a:pt x="2237" y="41391"/>
                  </a:lnTo>
                  <a:lnTo>
                    <a:pt x="2237" y="39154"/>
                  </a:lnTo>
                  <a:lnTo>
                    <a:pt x="3915" y="37476"/>
                  </a:lnTo>
                  <a:lnTo>
                    <a:pt x="3915" y="34120"/>
                  </a:lnTo>
                  <a:lnTo>
                    <a:pt x="5593" y="34120"/>
                  </a:lnTo>
                  <a:lnTo>
                    <a:pt x="5593" y="30764"/>
                  </a:lnTo>
                  <a:lnTo>
                    <a:pt x="7271" y="30764"/>
                  </a:lnTo>
                  <a:lnTo>
                    <a:pt x="7271" y="28526"/>
                  </a:lnTo>
                  <a:lnTo>
                    <a:pt x="8949" y="28526"/>
                  </a:lnTo>
                  <a:lnTo>
                    <a:pt x="11187" y="30764"/>
                  </a:lnTo>
                  <a:lnTo>
                    <a:pt x="11187" y="28526"/>
                  </a:lnTo>
                  <a:lnTo>
                    <a:pt x="14543" y="28526"/>
                  </a:lnTo>
                  <a:lnTo>
                    <a:pt x="16221" y="26848"/>
                  </a:lnTo>
                  <a:lnTo>
                    <a:pt x="26848" y="26848"/>
                  </a:lnTo>
                  <a:lnTo>
                    <a:pt x="26848" y="25170"/>
                  </a:lnTo>
                  <a:lnTo>
                    <a:pt x="30764" y="25170"/>
                  </a:lnTo>
                  <a:lnTo>
                    <a:pt x="30764" y="16221"/>
                  </a:lnTo>
                  <a:lnTo>
                    <a:pt x="26848" y="16221"/>
                  </a:lnTo>
                  <a:lnTo>
                    <a:pt x="26848" y="14543"/>
                  </a:lnTo>
                  <a:lnTo>
                    <a:pt x="25170" y="14543"/>
                  </a:lnTo>
                  <a:lnTo>
                    <a:pt x="25170" y="10627"/>
                  </a:lnTo>
                  <a:lnTo>
                    <a:pt x="32442" y="10627"/>
                  </a:lnTo>
                  <a:lnTo>
                    <a:pt x="32442" y="5593"/>
                  </a:lnTo>
                  <a:lnTo>
                    <a:pt x="30764" y="3915"/>
                  </a:lnTo>
                  <a:lnTo>
                    <a:pt x="30764" y="0"/>
                  </a:lnTo>
                  <a:lnTo>
                    <a:pt x="37476" y="0"/>
                  </a:lnTo>
                  <a:lnTo>
                    <a:pt x="39713" y="2237"/>
                  </a:lnTo>
                  <a:lnTo>
                    <a:pt x="44747" y="2237"/>
                  </a:lnTo>
                  <a:lnTo>
                    <a:pt x="44747" y="5593"/>
                  </a:lnTo>
                  <a:lnTo>
                    <a:pt x="48663" y="5593"/>
                  </a:lnTo>
                  <a:lnTo>
                    <a:pt x="48663" y="3915"/>
                  </a:lnTo>
                  <a:lnTo>
                    <a:pt x="50341" y="3915"/>
                  </a:lnTo>
                  <a:lnTo>
                    <a:pt x="50341" y="5593"/>
                  </a:lnTo>
                  <a:lnTo>
                    <a:pt x="52019" y="5593"/>
                  </a:lnTo>
                  <a:lnTo>
                    <a:pt x="52019" y="7271"/>
                  </a:lnTo>
                  <a:lnTo>
                    <a:pt x="57053" y="7271"/>
                  </a:lnTo>
                  <a:lnTo>
                    <a:pt x="57053" y="8949"/>
                  </a:lnTo>
                  <a:lnTo>
                    <a:pt x="68240" y="8949"/>
                  </a:lnTo>
                  <a:lnTo>
                    <a:pt x="68240" y="7271"/>
                  </a:lnTo>
                  <a:lnTo>
                    <a:pt x="69918" y="7271"/>
                  </a:lnTo>
                  <a:lnTo>
                    <a:pt x="69918" y="8949"/>
                  </a:lnTo>
                  <a:lnTo>
                    <a:pt x="71596" y="8949"/>
                  </a:lnTo>
                  <a:lnTo>
                    <a:pt x="71596" y="7271"/>
                  </a:lnTo>
                  <a:lnTo>
                    <a:pt x="74952" y="7271"/>
                  </a:lnTo>
                  <a:lnTo>
                    <a:pt x="74952" y="8949"/>
                  </a:lnTo>
                  <a:lnTo>
                    <a:pt x="78867" y="8949"/>
                  </a:lnTo>
                  <a:lnTo>
                    <a:pt x="78867" y="7271"/>
                  </a:lnTo>
                  <a:lnTo>
                    <a:pt x="85579" y="7271"/>
                  </a:lnTo>
                  <a:lnTo>
                    <a:pt x="85579" y="10627"/>
                  </a:lnTo>
                  <a:lnTo>
                    <a:pt x="82223" y="10627"/>
                  </a:lnTo>
                  <a:lnTo>
                    <a:pt x="82223" y="12865"/>
                  </a:lnTo>
                  <a:lnTo>
                    <a:pt x="83901" y="12865"/>
                  </a:lnTo>
                  <a:lnTo>
                    <a:pt x="83901" y="14543"/>
                  </a:lnTo>
                  <a:lnTo>
                    <a:pt x="85579" y="14543"/>
                  </a:lnTo>
                  <a:lnTo>
                    <a:pt x="85579" y="16221"/>
                  </a:lnTo>
                  <a:lnTo>
                    <a:pt x="87817" y="16221"/>
                  </a:lnTo>
                  <a:lnTo>
                    <a:pt x="87817" y="17899"/>
                  </a:lnTo>
                  <a:lnTo>
                    <a:pt x="91173" y="17899"/>
                  </a:lnTo>
                  <a:lnTo>
                    <a:pt x="91173" y="16221"/>
                  </a:lnTo>
                  <a:lnTo>
                    <a:pt x="92851" y="16221"/>
                  </a:lnTo>
                  <a:lnTo>
                    <a:pt x="92851" y="12865"/>
                  </a:lnTo>
                  <a:lnTo>
                    <a:pt x="98444" y="12865"/>
                  </a:lnTo>
                  <a:lnTo>
                    <a:pt x="98444" y="14543"/>
                  </a:lnTo>
                  <a:lnTo>
                    <a:pt x="100122" y="14543"/>
                  </a:lnTo>
                  <a:lnTo>
                    <a:pt x="100122" y="19577"/>
                  </a:lnTo>
                  <a:lnTo>
                    <a:pt x="103478" y="19577"/>
                  </a:lnTo>
                  <a:lnTo>
                    <a:pt x="103478" y="17899"/>
                  </a:lnTo>
                  <a:lnTo>
                    <a:pt x="105716" y="17899"/>
                  </a:lnTo>
                  <a:lnTo>
                    <a:pt x="105716" y="14543"/>
                  </a:lnTo>
                  <a:lnTo>
                    <a:pt x="109072" y="14543"/>
                  </a:lnTo>
                  <a:lnTo>
                    <a:pt x="109072" y="12865"/>
                  </a:lnTo>
                  <a:lnTo>
                    <a:pt x="116343" y="12865"/>
                  </a:lnTo>
                  <a:lnTo>
                    <a:pt x="116343" y="14543"/>
                  </a:lnTo>
                  <a:lnTo>
                    <a:pt x="119699" y="14543"/>
                  </a:lnTo>
                  <a:lnTo>
                    <a:pt x="119699" y="16221"/>
                  </a:lnTo>
                  <a:lnTo>
                    <a:pt x="126971" y="16221"/>
                  </a:lnTo>
                  <a:lnTo>
                    <a:pt x="126971" y="12865"/>
                  </a:lnTo>
                  <a:lnTo>
                    <a:pt x="130327" y="12865"/>
                  </a:lnTo>
                  <a:lnTo>
                    <a:pt x="130327" y="10627"/>
                  </a:lnTo>
                  <a:lnTo>
                    <a:pt x="135920" y="10627"/>
                  </a:lnTo>
                  <a:lnTo>
                    <a:pt x="135920" y="8949"/>
                  </a:lnTo>
                  <a:lnTo>
                    <a:pt x="134242" y="8949"/>
                  </a:lnTo>
                  <a:lnTo>
                    <a:pt x="134242" y="5593"/>
                  </a:lnTo>
                  <a:lnTo>
                    <a:pt x="140954" y="5593"/>
                  </a:lnTo>
                  <a:lnTo>
                    <a:pt x="140954" y="7271"/>
                  </a:lnTo>
                  <a:lnTo>
                    <a:pt x="142632" y="7271"/>
                  </a:lnTo>
                  <a:lnTo>
                    <a:pt x="142632" y="8949"/>
                  </a:lnTo>
                  <a:lnTo>
                    <a:pt x="144870" y="8949"/>
                  </a:lnTo>
                  <a:lnTo>
                    <a:pt x="144870" y="10627"/>
                  </a:lnTo>
                  <a:lnTo>
                    <a:pt x="142632" y="10627"/>
                  </a:lnTo>
                  <a:lnTo>
                    <a:pt x="142632" y="12865"/>
                  </a:lnTo>
                  <a:lnTo>
                    <a:pt x="146548" y="12865"/>
                  </a:lnTo>
                  <a:lnTo>
                    <a:pt x="146548" y="14543"/>
                  </a:lnTo>
                  <a:lnTo>
                    <a:pt x="144870" y="14543"/>
                  </a:lnTo>
                  <a:lnTo>
                    <a:pt x="144870" y="16221"/>
                  </a:lnTo>
                  <a:lnTo>
                    <a:pt x="148226" y="16221"/>
                  </a:lnTo>
                  <a:lnTo>
                    <a:pt x="146548" y="17899"/>
                  </a:lnTo>
                  <a:lnTo>
                    <a:pt x="148226" y="17899"/>
                  </a:lnTo>
                  <a:lnTo>
                    <a:pt x="148226" y="21814"/>
                  </a:lnTo>
                  <a:lnTo>
                    <a:pt x="146548" y="21814"/>
                  </a:lnTo>
                  <a:lnTo>
                    <a:pt x="146548" y="26848"/>
                  </a:lnTo>
                  <a:lnTo>
                    <a:pt x="151582" y="26848"/>
                  </a:lnTo>
                  <a:lnTo>
                    <a:pt x="151582" y="30764"/>
                  </a:lnTo>
                  <a:lnTo>
                    <a:pt x="153819" y="30764"/>
                  </a:lnTo>
                  <a:lnTo>
                    <a:pt x="153819" y="32442"/>
                  </a:lnTo>
                  <a:lnTo>
                    <a:pt x="157175" y="32442"/>
                  </a:lnTo>
                  <a:lnTo>
                    <a:pt x="157175" y="34120"/>
                  </a:lnTo>
                  <a:lnTo>
                    <a:pt x="155497" y="34120"/>
                  </a:lnTo>
                  <a:lnTo>
                    <a:pt x="155497" y="35798"/>
                  </a:lnTo>
                  <a:lnTo>
                    <a:pt x="153819" y="35798"/>
                  </a:lnTo>
                  <a:lnTo>
                    <a:pt x="153819" y="39154"/>
                  </a:lnTo>
                  <a:lnTo>
                    <a:pt x="151582" y="39154"/>
                  </a:lnTo>
                  <a:lnTo>
                    <a:pt x="151582" y="41391"/>
                  </a:lnTo>
                  <a:lnTo>
                    <a:pt x="149904" y="41391"/>
                  </a:lnTo>
                  <a:lnTo>
                    <a:pt x="149904" y="43069"/>
                  </a:lnTo>
                  <a:lnTo>
                    <a:pt x="153819" y="43069"/>
                  </a:lnTo>
                  <a:lnTo>
                    <a:pt x="153819" y="41391"/>
                  </a:lnTo>
                  <a:lnTo>
                    <a:pt x="155497" y="41391"/>
                  </a:lnTo>
                  <a:lnTo>
                    <a:pt x="157175" y="39154"/>
                  </a:lnTo>
                  <a:lnTo>
                    <a:pt x="157175" y="39154"/>
                  </a:lnTo>
                  <a:lnTo>
                    <a:pt x="158853" y="41391"/>
                  </a:lnTo>
                  <a:lnTo>
                    <a:pt x="158853" y="43069"/>
                  </a:lnTo>
                  <a:lnTo>
                    <a:pt x="160531" y="43069"/>
                  </a:lnTo>
                  <a:lnTo>
                    <a:pt x="160531" y="44747"/>
                  </a:lnTo>
                  <a:lnTo>
                    <a:pt x="158853" y="44747"/>
                  </a:lnTo>
                  <a:lnTo>
                    <a:pt x="158853" y="52019"/>
                  </a:lnTo>
                  <a:lnTo>
                    <a:pt x="160531" y="53697"/>
                  </a:lnTo>
                  <a:lnTo>
                    <a:pt x="160531" y="57053"/>
                  </a:lnTo>
                  <a:lnTo>
                    <a:pt x="162769" y="57053"/>
                  </a:lnTo>
                  <a:lnTo>
                    <a:pt x="162769" y="55375"/>
                  </a:lnTo>
                  <a:lnTo>
                    <a:pt x="164447" y="55375"/>
                  </a:lnTo>
                  <a:lnTo>
                    <a:pt x="164447" y="59290"/>
                  </a:lnTo>
                  <a:lnTo>
                    <a:pt x="167803" y="59290"/>
                  </a:lnTo>
                  <a:lnTo>
                    <a:pt x="167803" y="60968"/>
                  </a:lnTo>
                  <a:lnTo>
                    <a:pt x="166125" y="60968"/>
                  </a:lnTo>
                  <a:lnTo>
                    <a:pt x="166125" y="64324"/>
                  </a:lnTo>
                  <a:lnTo>
                    <a:pt x="164447" y="64324"/>
                  </a:lnTo>
                  <a:lnTo>
                    <a:pt x="164447" y="66002"/>
                  </a:lnTo>
                  <a:lnTo>
                    <a:pt x="162769" y="66002"/>
                  </a:lnTo>
                  <a:lnTo>
                    <a:pt x="162769" y="67680"/>
                  </a:lnTo>
                  <a:lnTo>
                    <a:pt x="164447" y="67680"/>
                  </a:lnTo>
                  <a:lnTo>
                    <a:pt x="164447" y="80545"/>
                  </a:lnTo>
                  <a:lnTo>
                    <a:pt x="169481" y="80545"/>
                  </a:lnTo>
                  <a:lnTo>
                    <a:pt x="169481" y="85579"/>
                  </a:lnTo>
                  <a:lnTo>
                    <a:pt x="171159" y="85579"/>
                  </a:lnTo>
                  <a:lnTo>
                    <a:pt x="171159" y="87817"/>
                  </a:lnTo>
                  <a:lnTo>
                    <a:pt x="173396" y="87817"/>
                  </a:lnTo>
                  <a:lnTo>
                    <a:pt x="173396" y="89495"/>
                  </a:lnTo>
                  <a:lnTo>
                    <a:pt x="167803" y="89495"/>
                  </a:lnTo>
                  <a:lnTo>
                    <a:pt x="167803" y="92851"/>
                  </a:lnTo>
                  <a:lnTo>
                    <a:pt x="167803" y="92851"/>
                  </a:lnTo>
                  <a:lnTo>
                    <a:pt x="167803" y="96207"/>
                  </a:lnTo>
                  <a:lnTo>
                    <a:pt x="171159" y="96207"/>
                  </a:lnTo>
                  <a:lnTo>
                    <a:pt x="173396" y="98444"/>
                  </a:lnTo>
                  <a:lnTo>
                    <a:pt x="175074" y="98444"/>
                  </a:lnTo>
                  <a:lnTo>
                    <a:pt x="175074" y="105156"/>
                  </a:lnTo>
                  <a:lnTo>
                    <a:pt x="171159" y="105156"/>
                  </a:lnTo>
                  <a:lnTo>
                    <a:pt x="171159" y="103478"/>
                  </a:lnTo>
                  <a:lnTo>
                    <a:pt x="169481" y="103478"/>
                  </a:lnTo>
                  <a:lnTo>
                    <a:pt x="169481" y="101800"/>
                  </a:lnTo>
                  <a:lnTo>
                    <a:pt x="162769" y="101800"/>
                  </a:lnTo>
                  <a:lnTo>
                    <a:pt x="162769" y="103478"/>
                  </a:lnTo>
                  <a:lnTo>
                    <a:pt x="160531" y="103478"/>
                  </a:lnTo>
                  <a:lnTo>
                    <a:pt x="160531" y="105156"/>
                  </a:lnTo>
                  <a:lnTo>
                    <a:pt x="162769" y="105156"/>
                  </a:lnTo>
                  <a:lnTo>
                    <a:pt x="160531" y="105156"/>
                  </a:lnTo>
                  <a:lnTo>
                    <a:pt x="162769" y="105156"/>
                  </a:lnTo>
                  <a:lnTo>
                    <a:pt x="162769" y="107394"/>
                  </a:lnTo>
                  <a:lnTo>
                    <a:pt x="160531" y="107394"/>
                  </a:lnTo>
                  <a:lnTo>
                    <a:pt x="160531" y="109072"/>
                  </a:lnTo>
                  <a:lnTo>
                    <a:pt x="162769" y="109072"/>
                  </a:lnTo>
                  <a:lnTo>
                    <a:pt x="162769" y="110750"/>
                  </a:lnTo>
                  <a:lnTo>
                    <a:pt x="166125" y="110750"/>
                  </a:lnTo>
                  <a:lnTo>
                    <a:pt x="166125" y="112428"/>
                  </a:lnTo>
                  <a:lnTo>
                    <a:pt x="167803" y="112428"/>
                  </a:lnTo>
                  <a:lnTo>
                    <a:pt x="167803" y="114106"/>
                  </a:lnTo>
                  <a:lnTo>
                    <a:pt x="164447" y="114106"/>
                  </a:lnTo>
                  <a:lnTo>
                    <a:pt x="164447" y="123055"/>
                  </a:lnTo>
                  <a:lnTo>
                    <a:pt x="162769" y="123055"/>
                  </a:lnTo>
                  <a:lnTo>
                    <a:pt x="162769" y="124733"/>
                  </a:lnTo>
                  <a:lnTo>
                    <a:pt x="153819" y="124733"/>
                  </a:lnTo>
                  <a:lnTo>
                    <a:pt x="153819" y="121377"/>
                  </a:lnTo>
                  <a:lnTo>
                    <a:pt x="149904" y="121377"/>
                  </a:lnTo>
                  <a:lnTo>
                    <a:pt x="149904" y="126971"/>
                  </a:lnTo>
                  <a:lnTo>
                    <a:pt x="148226" y="126971"/>
                  </a:lnTo>
                  <a:lnTo>
                    <a:pt x="148226" y="128649"/>
                  </a:lnTo>
                  <a:lnTo>
                    <a:pt x="146548" y="128649"/>
                  </a:lnTo>
                  <a:lnTo>
                    <a:pt x="146548" y="132005"/>
                  </a:lnTo>
                  <a:lnTo>
                    <a:pt x="140954" y="13200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4423F617-D568-52C0-20BE-9860C87D8B76}"/>
                </a:ext>
              </a:extLst>
            </p:cNvPr>
            <p:cNvSpPr/>
            <p:nvPr/>
          </p:nvSpPr>
          <p:spPr>
            <a:xfrm>
              <a:off x="4205452" y="3965350"/>
              <a:ext cx="71595" cy="43069"/>
            </a:xfrm>
            <a:custGeom>
              <a:avLst/>
              <a:gdLst>
                <a:gd name="csX0" fmla="*/ 37476 w 71595"/>
                <a:gd name="csY0" fmla="*/ 41391 h 43069"/>
                <a:gd name="csX1" fmla="*/ 37476 w 71595"/>
                <a:gd name="csY1" fmla="*/ 39154 h 43069"/>
                <a:gd name="csX2" fmla="*/ 30764 w 71595"/>
                <a:gd name="csY2" fmla="*/ 39154 h 43069"/>
                <a:gd name="csX3" fmla="*/ 30764 w 71595"/>
                <a:gd name="csY3" fmla="*/ 37476 h 43069"/>
                <a:gd name="csX4" fmla="*/ 28526 w 71595"/>
                <a:gd name="csY4" fmla="*/ 37476 h 43069"/>
                <a:gd name="csX5" fmla="*/ 28526 w 71595"/>
                <a:gd name="csY5" fmla="*/ 35798 h 43069"/>
                <a:gd name="csX6" fmla="*/ 28526 w 71595"/>
                <a:gd name="csY6" fmla="*/ 35798 h 43069"/>
                <a:gd name="csX7" fmla="*/ 28526 w 71595"/>
                <a:gd name="csY7" fmla="*/ 34120 h 43069"/>
                <a:gd name="csX8" fmla="*/ 26848 w 71595"/>
                <a:gd name="csY8" fmla="*/ 34120 h 43069"/>
                <a:gd name="csX9" fmla="*/ 26848 w 71595"/>
                <a:gd name="csY9" fmla="*/ 30764 h 43069"/>
                <a:gd name="csX10" fmla="*/ 28526 w 71595"/>
                <a:gd name="csY10" fmla="*/ 30764 h 43069"/>
                <a:gd name="csX11" fmla="*/ 28526 w 71595"/>
                <a:gd name="csY11" fmla="*/ 28526 h 43069"/>
                <a:gd name="csX12" fmla="*/ 28526 w 71595"/>
                <a:gd name="csY12" fmla="*/ 28526 h 43069"/>
                <a:gd name="csX13" fmla="*/ 28526 w 71595"/>
                <a:gd name="csY13" fmla="*/ 26848 h 43069"/>
                <a:gd name="csX14" fmla="*/ 25170 w 71595"/>
                <a:gd name="csY14" fmla="*/ 26848 h 43069"/>
                <a:gd name="csX15" fmla="*/ 25170 w 71595"/>
                <a:gd name="csY15" fmla="*/ 25170 h 43069"/>
                <a:gd name="csX16" fmla="*/ 26848 w 71595"/>
                <a:gd name="csY16" fmla="*/ 23492 h 43069"/>
                <a:gd name="csX17" fmla="*/ 28526 w 71595"/>
                <a:gd name="csY17" fmla="*/ 21814 h 43069"/>
                <a:gd name="csX18" fmla="*/ 35798 w 71595"/>
                <a:gd name="csY18" fmla="*/ 21814 h 43069"/>
                <a:gd name="csX19" fmla="*/ 35798 w 71595"/>
                <a:gd name="csY19" fmla="*/ 19577 h 43069"/>
                <a:gd name="csX20" fmla="*/ 32442 w 71595"/>
                <a:gd name="csY20" fmla="*/ 19577 h 43069"/>
                <a:gd name="csX21" fmla="*/ 32442 w 71595"/>
                <a:gd name="csY21" fmla="*/ 17899 h 43069"/>
                <a:gd name="csX22" fmla="*/ 26848 w 71595"/>
                <a:gd name="csY22" fmla="*/ 17899 h 43069"/>
                <a:gd name="csX23" fmla="*/ 26848 w 71595"/>
                <a:gd name="csY23" fmla="*/ 19577 h 43069"/>
                <a:gd name="csX24" fmla="*/ 25170 w 71595"/>
                <a:gd name="csY24" fmla="*/ 19577 h 43069"/>
                <a:gd name="csX25" fmla="*/ 25170 w 71595"/>
                <a:gd name="csY25" fmla="*/ 21814 h 43069"/>
                <a:gd name="csX26" fmla="*/ 23492 w 71595"/>
                <a:gd name="csY26" fmla="*/ 21814 h 43069"/>
                <a:gd name="csX27" fmla="*/ 23492 w 71595"/>
                <a:gd name="csY27" fmla="*/ 23492 h 43069"/>
                <a:gd name="csX28" fmla="*/ 16221 w 71595"/>
                <a:gd name="csY28" fmla="*/ 23492 h 43069"/>
                <a:gd name="csX29" fmla="*/ 16221 w 71595"/>
                <a:gd name="csY29" fmla="*/ 21814 h 43069"/>
                <a:gd name="csX30" fmla="*/ 17899 w 71595"/>
                <a:gd name="csY30" fmla="*/ 21814 h 43069"/>
                <a:gd name="csX31" fmla="*/ 17899 w 71595"/>
                <a:gd name="csY31" fmla="*/ 17899 h 43069"/>
                <a:gd name="csX32" fmla="*/ 16221 w 71595"/>
                <a:gd name="csY32" fmla="*/ 17899 h 43069"/>
                <a:gd name="csX33" fmla="*/ 16221 w 71595"/>
                <a:gd name="csY33" fmla="*/ 19577 h 43069"/>
                <a:gd name="csX34" fmla="*/ 8949 w 71595"/>
                <a:gd name="csY34" fmla="*/ 19577 h 43069"/>
                <a:gd name="csX35" fmla="*/ 7271 w 71595"/>
                <a:gd name="csY35" fmla="*/ 17899 h 43069"/>
                <a:gd name="csX36" fmla="*/ 7271 w 71595"/>
                <a:gd name="csY36" fmla="*/ 12865 h 43069"/>
                <a:gd name="csX37" fmla="*/ 2237 w 71595"/>
                <a:gd name="csY37" fmla="*/ 12865 h 43069"/>
                <a:gd name="csX38" fmla="*/ 2237 w 71595"/>
                <a:gd name="csY38" fmla="*/ 10627 h 43069"/>
                <a:gd name="csX39" fmla="*/ 0 w 71595"/>
                <a:gd name="csY39" fmla="*/ 10627 h 43069"/>
                <a:gd name="csX40" fmla="*/ 0 w 71595"/>
                <a:gd name="csY40" fmla="*/ 8949 h 43069"/>
                <a:gd name="csX41" fmla="*/ 5593 w 71595"/>
                <a:gd name="csY41" fmla="*/ 8949 h 43069"/>
                <a:gd name="csX42" fmla="*/ 7271 w 71595"/>
                <a:gd name="csY42" fmla="*/ 7271 h 43069"/>
                <a:gd name="csX43" fmla="*/ 8949 w 71595"/>
                <a:gd name="csY43" fmla="*/ 7271 h 43069"/>
                <a:gd name="csX44" fmla="*/ 8949 w 71595"/>
                <a:gd name="csY44" fmla="*/ 5593 h 43069"/>
                <a:gd name="csX45" fmla="*/ 14543 w 71595"/>
                <a:gd name="csY45" fmla="*/ 5593 h 43069"/>
                <a:gd name="csX46" fmla="*/ 16221 w 71595"/>
                <a:gd name="csY46" fmla="*/ 7271 h 43069"/>
                <a:gd name="csX47" fmla="*/ 23492 w 71595"/>
                <a:gd name="csY47" fmla="*/ 7271 h 43069"/>
                <a:gd name="csX48" fmla="*/ 23492 w 71595"/>
                <a:gd name="csY48" fmla="*/ 5593 h 43069"/>
                <a:gd name="csX49" fmla="*/ 28526 w 71595"/>
                <a:gd name="csY49" fmla="*/ 5593 h 43069"/>
                <a:gd name="csX50" fmla="*/ 28526 w 71595"/>
                <a:gd name="csY50" fmla="*/ 3915 h 43069"/>
                <a:gd name="csX51" fmla="*/ 30764 w 71595"/>
                <a:gd name="csY51" fmla="*/ 3915 h 43069"/>
                <a:gd name="csX52" fmla="*/ 30764 w 71595"/>
                <a:gd name="csY52" fmla="*/ 2237 h 43069"/>
                <a:gd name="csX53" fmla="*/ 32442 w 71595"/>
                <a:gd name="csY53" fmla="*/ 2237 h 43069"/>
                <a:gd name="csX54" fmla="*/ 34120 w 71595"/>
                <a:gd name="csY54" fmla="*/ 0 h 43069"/>
                <a:gd name="csX55" fmla="*/ 69918 w 71595"/>
                <a:gd name="csY55" fmla="*/ 0 h 43069"/>
                <a:gd name="csX56" fmla="*/ 69918 w 71595"/>
                <a:gd name="csY56" fmla="*/ 3915 h 43069"/>
                <a:gd name="csX57" fmla="*/ 71596 w 71595"/>
                <a:gd name="csY57" fmla="*/ 5593 h 43069"/>
                <a:gd name="csX58" fmla="*/ 71596 w 71595"/>
                <a:gd name="csY58" fmla="*/ 10627 h 43069"/>
                <a:gd name="csX59" fmla="*/ 64324 w 71595"/>
                <a:gd name="csY59" fmla="*/ 10627 h 43069"/>
                <a:gd name="csX60" fmla="*/ 64324 w 71595"/>
                <a:gd name="csY60" fmla="*/ 14543 h 43069"/>
                <a:gd name="csX61" fmla="*/ 66002 w 71595"/>
                <a:gd name="csY61" fmla="*/ 14543 h 43069"/>
                <a:gd name="csX62" fmla="*/ 66002 w 71595"/>
                <a:gd name="csY62" fmla="*/ 16221 h 43069"/>
                <a:gd name="csX63" fmla="*/ 69918 w 71595"/>
                <a:gd name="csY63" fmla="*/ 16221 h 43069"/>
                <a:gd name="csX64" fmla="*/ 69918 w 71595"/>
                <a:gd name="csY64" fmla="*/ 25170 h 43069"/>
                <a:gd name="csX65" fmla="*/ 66002 w 71595"/>
                <a:gd name="csY65" fmla="*/ 25170 h 43069"/>
                <a:gd name="csX66" fmla="*/ 66002 w 71595"/>
                <a:gd name="csY66" fmla="*/ 26848 h 43069"/>
                <a:gd name="csX67" fmla="*/ 55375 w 71595"/>
                <a:gd name="csY67" fmla="*/ 26848 h 43069"/>
                <a:gd name="csX68" fmla="*/ 53697 w 71595"/>
                <a:gd name="csY68" fmla="*/ 28526 h 43069"/>
                <a:gd name="csX69" fmla="*/ 50341 w 71595"/>
                <a:gd name="csY69" fmla="*/ 28526 h 43069"/>
                <a:gd name="csX70" fmla="*/ 50341 w 71595"/>
                <a:gd name="csY70" fmla="*/ 30764 h 43069"/>
                <a:gd name="csX71" fmla="*/ 48103 w 71595"/>
                <a:gd name="csY71" fmla="*/ 28526 h 43069"/>
                <a:gd name="csX72" fmla="*/ 46425 w 71595"/>
                <a:gd name="csY72" fmla="*/ 28526 h 43069"/>
                <a:gd name="csX73" fmla="*/ 46425 w 71595"/>
                <a:gd name="csY73" fmla="*/ 30764 h 43069"/>
                <a:gd name="csX74" fmla="*/ 44747 w 71595"/>
                <a:gd name="csY74" fmla="*/ 30764 h 43069"/>
                <a:gd name="csX75" fmla="*/ 44747 w 71595"/>
                <a:gd name="csY75" fmla="*/ 34120 h 43069"/>
                <a:gd name="csX76" fmla="*/ 43069 w 71595"/>
                <a:gd name="csY76" fmla="*/ 34120 h 43069"/>
                <a:gd name="csX77" fmla="*/ 43069 w 71595"/>
                <a:gd name="csY77" fmla="*/ 37476 h 43069"/>
                <a:gd name="csX78" fmla="*/ 41391 w 71595"/>
                <a:gd name="csY78" fmla="*/ 39154 h 43069"/>
                <a:gd name="csX79" fmla="*/ 41391 w 71595"/>
                <a:gd name="csY79" fmla="*/ 41391 h 43069"/>
                <a:gd name="csX80" fmla="*/ 39154 w 71595"/>
                <a:gd name="csY80" fmla="*/ 43069 h 43069"/>
                <a:gd name="csX81" fmla="*/ 37476 w 71595"/>
                <a:gd name="csY81" fmla="*/ 43069 h 43069"/>
                <a:gd name="csX82" fmla="*/ 37476 w 71595"/>
                <a:gd name="csY82" fmla="*/ 41391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</a:cxnLst>
              <a:rect l="l" t="t" r="r" b="b"/>
              <a:pathLst>
                <a:path w="71595" h="43069">
                  <a:moveTo>
                    <a:pt x="37476" y="41391"/>
                  </a:moveTo>
                  <a:lnTo>
                    <a:pt x="37476" y="39154"/>
                  </a:lnTo>
                  <a:lnTo>
                    <a:pt x="30764" y="39154"/>
                  </a:lnTo>
                  <a:lnTo>
                    <a:pt x="30764" y="37476"/>
                  </a:lnTo>
                  <a:lnTo>
                    <a:pt x="28526" y="37476"/>
                  </a:lnTo>
                  <a:lnTo>
                    <a:pt x="28526" y="35798"/>
                  </a:lnTo>
                  <a:lnTo>
                    <a:pt x="28526" y="35798"/>
                  </a:lnTo>
                  <a:lnTo>
                    <a:pt x="28526" y="34120"/>
                  </a:lnTo>
                  <a:lnTo>
                    <a:pt x="26848" y="34120"/>
                  </a:lnTo>
                  <a:lnTo>
                    <a:pt x="26848" y="30764"/>
                  </a:lnTo>
                  <a:lnTo>
                    <a:pt x="28526" y="30764"/>
                  </a:lnTo>
                  <a:lnTo>
                    <a:pt x="28526" y="28526"/>
                  </a:lnTo>
                  <a:lnTo>
                    <a:pt x="28526" y="28526"/>
                  </a:lnTo>
                  <a:lnTo>
                    <a:pt x="28526" y="26848"/>
                  </a:lnTo>
                  <a:lnTo>
                    <a:pt x="25170" y="26848"/>
                  </a:lnTo>
                  <a:lnTo>
                    <a:pt x="25170" y="25170"/>
                  </a:lnTo>
                  <a:lnTo>
                    <a:pt x="26848" y="23492"/>
                  </a:lnTo>
                  <a:lnTo>
                    <a:pt x="28526" y="21814"/>
                  </a:lnTo>
                  <a:lnTo>
                    <a:pt x="35798" y="21814"/>
                  </a:lnTo>
                  <a:lnTo>
                    <a:pt x="35798" y="19577"/>
                  </a:lnTo>
                  <a:lnTo>
                    <a:pt x="32442" y="19577"/>
                  </a:lnTo>
                  <a:lnTo>
                    <a:pt x="32442" y="17899"/>
                  </a:lnTo>
                  <a:lnTo>
                    <a:pt x="26848" y="17899"/>
                  </a:lnTo>
                  <a:lnTo>
                    <a:pt x="26848" y="19577"/>
                  </a:lnTo>
                  <a:lnTo>
                    <a:pt x="25170" y="19577"/>
                  </a:lnTo>
                  <a:lnTo>
                    <a:pt x="25170" y="21814"/>
                  </a:lnTo>
                  <a:lnTo>
                    <a:pt x="23492" y="21814"/>
                  </a:lnTo>
                  <a:lnTo>
                    <a:pt x="23492" y="23492"/>
                  </a:lnTo>
                  <a:lnTo>
                    <a:pt x="16221" y="23492"/>
                  </a:lnTo>
                  <a:lnTo>
                    <a:pt x="16221" y="21814"/>
                  </a:lnTo>
                  <a:lnTo>
                    <a:pt x="17899" y="21814"/>
                  </a:lnTo>
                  <a:lnTo>
                    <a:pt x="17899" y="17899"/>
                  </a:lnTo>
                  <a:lnTo>
                    <a:pt x="16221" y="17899"/>
                  </a:lnTo>
                  <a:lnTo>
                    <a:pt x="16221" y="19577"/>
                  </a:lnTo>
                  <a:lnTo>
                    <a:pt x="8949" y="19577"/>
                  </a:lnTo>
                  <a:lnTo>
                    <a:pt x="7271" y="17899"/>
                  </a:lnTo>
                  <a:lnTo>
                    <a:pt x="7271" y="12865"/>
                  </a:lnTo>
                  <a:lnTo>
                    <a:pt x="2237" y="12865"/>
                  </a:lnTo>
                  <a:lnTo>
                    <a:pt x="2237" y="10627"/>
                  </a:lnTo>
                  <a:lnTo>
                    <a:pt x="0" y="10627"/>
                  </a:lnTo>
                  <a:lnTo>
                    <a:pt x="0" y="8949"/>
                  </a:lnTo>
                  <a:lnTo>
                    <a:pt x="5593" y="8949"/>
                  </a:lnTo>
                  <a:lnTo>
                    <a:pt x="7271" y="7271"/>
                  </a:lnTo>
                  <a:lnTo>
                    <a:pt x="8949" y="7271"/>
                  </a:lnTo>
                  <a:lnTo>
                    <a:pt x="8949" y="5593"/>
                  </a:lnTo>
                  <a:lnTo>
                    <a:pt x="14543" y="5593"/>
                  </a:lnTo>
                  <a:lnTo>
                    <a:pt x="16221" y="7271"/>
                  </a:lnTo>
                  <a:lnTo>
                    <a:pt x="23492" y="7271"/>
                  </a:lnTo>
                  <a:lnTo>
                    <a:pt x="23492" y="5593"/>
                  </a:lnTo>
                  <a:lnTo>
                    <a:pt x="28526" y="5593"/>
                  </a:lnTo>
                  <a:lnTo>
                    <a:pt x="28526" y="3915"/>
                  </a:lnTo>
                  <a:lnTo>
                    <a:pt x="30764" y="3915"/>
                  </a:lnTo>
                  <a:lnTo>
                    <a:pt x="30764" y="2237"/>
                  </a:lnTo>
                  <a:lnTo>
                    <a:pt x="32442" y="2237"/>
                  </a:lnTo>
                  <a:lnTo>
                    <a:pt x="34120" y="0"/>
                  </a:lnTo>
                  <a:lnTo>
                    <a:pt x="69918" y="0"/>
                  </a:lnTo>
                  <a:lnTo>
                    <a:pt x="69918" y="3915"/>
                  </a:lnTo>
                  <a:lnTo>
                    <a:pt x="71596" y="5593"/>
                  </a:lnTo>
                  <a:lnTo>
                    <a:pt x="71596" y="10627"/>
                  </a:lnTo>
                  <a:lnTo>
                    <a:pt x="64324" y="10627"/>
                  </a:lnTo>
                  <a:lnTo>
                    <a:pt x="64324" y="14543"/>
                  </a:lnTo>
                  <a:lnTo>
                    <a:pt x="66002" y="14543"/>
                  </a:lnTo>
                  <a:lnTo>
                    <a:pt x="66002" y="16221"/>
                  </a:lnTo>
                  <a:lnTo>
                    <a:pt x="69918" y="16221"/>
                  </a:lnTo>
                  <a:lnTo>
                    <a:pt x="69918" y="25170"/>
                  </a:lnTo>
                  <a:lnTo>
                    <a:pt x="66002" y="25170"/>
                  </a:lnTo>
                  <a:lnTo>
                    <a:pt x="66002" y="26848"/>
                  </a:lnTo>
                  <a:lnTo>
                    <a:pt x="55375" y="26848"/>
                  </a:lnTo>
                  <a:lnTo>
                    <a:pt x="53697" y="28526"/>
                  </a:lnTo>
                  <a:lnTo>
                    <a:pt x="50341" y="28526"/>
                  </a:lnTo>
                  <a:lnTo>
                    <a:pt x="50341" y="30764"/>
                  </a:lnTo>
                  <a:lnTo>
                    <a:pt x="48103" y="28526"/>
                  </a:lnTo>
                  <a:lnTo>
                    <a:pt x="46425" y="28526"/>
                  </a:lnTo>
                  <a:lnTo>
                    <a:pt x="46425" y="30764"/>
                  </a:lnTo>
                  <a:lnTo>
                    <a:pt x="44747" y="30764"/>
                  </a:lnTo>
                  <a:lnTo>
                    <a:pt x="44747" y="34120"/>
                  </a:lnTo>
                  <a:lnTo>
                    <a:pt x="43069" y="34120"/>
                  </a:lnTo>
                  <a:lnTo>
                    <a:pt x="43069" y="37476"/>
                  </a:lnTo>
                  <a:lnTo>
                    <a:pt x="41391" y="39154"/>
                  </a:lnTo>
                  <a:lnTo>
                    <a:pt x="41391" y="41391"/>
                  </a:lnTo>
                  <a:lnTo>
                    <a:pt x="39154" y="43069"/>
                  </a:lnTo>
                  <a:lnTo>
                    <a:pt x="37476" y="43069"/>
                  </a:lnTo>
                  <a:lnTo>
                    <a:pt x="37476" y="4139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93322BED-0901-9794-6254-DA2B1CF84C50}"/>
                </a:ext>
              </a:extLst>
            </p:cNvPr>
            <p:cNvSpPr/>
            <p:nvPr/>
          </p:nvSpPr>
          <p:spPr>
            <a:xfrm>
              <a:off x="2470930" y="3885364"/>
              <a:ext cx="145988" cy="73274"/>
            </a:xfrm>
            <a:custGeom>
              <a:avLst/>
              <a:gdLst>
                <a:gd name="csX0" fmla="*/ 48103 w 145988"/>
                <a:gd name="csY0" fmla="*/ 73274 h 73274"/>
                <a:gd name="csX1" fmla="*/ 46425 w 145988"/>
                <a:gd name="csY1" fmla="*/ 73274 h 73274"/>
                <a:gd name="csX2" fmla="*/ 46425 w 145988"/>
                <a:gd name="csY2" fmla="*/ 71037 h 73274"/>
                <a:gd name="csX3" fmla="*/ 44747 w 145988"/>
                <a:gd name="csY3" fmla="*/ 71037 h 73274"/>
                <a:gd name="csX4" fmla="*/ 44747 w 145988"/>
                <a:gd name="csY4" fmla="*/ 64324 h 73274"/>
                <a:gd name="csX5" fmla="*/ 42510 w 145988"/>
                <a:gd name="csY5" fmla="*/ 64324 h 73274"/>
                <a:gd name="csX6" fmla="*/ 42510 w 145988"/>
                <a:gd name="csY6" fmla="*/ 66003 h 73274"/>
                <a:gd name="csX7" fmla="*/ 40832 w 145988"/>
                <a:gd name="csY7" fmla="*/ 66003 h 73274"/>
                <a:gd name="csX8" fmla="*/ 40832 w 145988"/>
                <a:gd name="csY8" fmla="*/ 62087 h 73274"/>
                <a:gd name="csX9" fmla="*/ 39154 w 145988"/>
                <a:gd name="csY9" fmla="*/ 62087 h 73274"/>
                <a:gd name="csX10" fmla="*/ 39154 w 145988"/>
                <a:gd name="csY10" fmla="*/ 64324 h 73274"/>
                <a:gd name="csX11" fmla="*/ 35798 w 145988"/>
                <a:gd name="csY11" fmla="*/ 64324 h 73274"/>
                <a:gd name="csX12" fmla="*/ 35798 w 145988"/>
                <a:gd name="csY12" fmla="*/ 62087 h 73274"/>
                <a:gd name="csX13" fmla="*/ 37476 w 145988"/>
                <a:gd name="csY13" fmla="*/ 62087 h 73274"/>
                <a:gd name="csX14" fmla="*/ 37476 w 145988"/>
                <a:gd name="csY14" fmla="*/ 60409 h 73274"/>
                <a:gd name="csX15" fmla="*/ 35798 w 145988"/>
                <a:gd name="csY15" fmla="*/ 60409 h 73274"/>
                <a:gd name="csX16" fmla="*/ 35798 w 145988"/>
                <a:gd name="csY16" fmla="*/ 58731 h 73274"/>
                <a:gd name="csX17" fmla="*/ 37476 w 145988"/>
                <a:gd name="csY17" fmla="*/ 57053 h 73274"/>
                <a:gd name="csX18" fmla="*/ 37476 w 145988"/>
                <a:gd name="csY18" fmla="*/ 53697 h 73274"/>
                <a:gd name="csX19" fmla="*/ 35798 w 145988"/>
                <a:gd name="csY19" fmla="*/ 51460 h 73274"/>
                <a:gd name="csX20" fmla="*/ 30204 w 145988"/>
                <a:gd name="csY20" fmla="*/ 51460 h 73274"/>
                <a:gd name="csX21" fmla="*/ 30204 w 145988"/>
                <a:gd name="csY21" fmla="*/ 49782 h 73274"/>
                <a:gd name="csX22" fmla="*/ 28526 w 145988"/>
                <a:gd name="csY22" fmla="*/ 49782 h 73274"/>
                <a:gd name="csX23" fmla="*/ 28526 w 145988"/>
                <a:gd name="csY23" fmla="*/ 48104 h 73274"/>
                <a:gd name="csX24" fmla="*/ 26848 w 145988"/>
                <a:gd name="csY24" fmla="*/ 49782 h 73274"/>
                <a:gd name="csX25" fmla="*/ 22933 w 145988"/>
                <a:gd name="csY25" fmla="*/ 49782 h 73274"/>
                <a:gd name="csX26" fmla="*/ 22933 w 145988"/>
                <a:gd name="csY26" fmla="*/ 51460 h 73274"/>
                <a:gd name="csX27" fmla="*/ 19577 w 145988"/>
                <a:gd name="csY27" fmla="*/ 51460 h 73274"/>
                <a:gd name="csX28" fmla="*/ 17899 w 145988"/>
                <a:gd name="csY28" fmla="*/ 49782 h 73274"/>
                <a:gd name="csX29" fmla="*/ 17899 w 145988"/>
                <a:gd name="csY29" fmla="*/ 48104 h 73274"/>
                <a:gd name="csX30" fmla="*/ 13984 w 145988"/>
                <a:gd name="csY30" fmla="*/ 48104 h 73274"/>
                <a:gd name="csX31" fmla="*/ 13984 w 145988"/>
                <a:gd name="csY31" fmla="*/ 46426 h 73274"/>
                <a:gd name="csX32" fmla="*/ 10627 w 145988"/>
                <a:gd name="csY32" fmla="*/ 46426 h 73274"/>
                <a:gd name="csX33" fmla="*/ 10627 w 145988"/>
                <a:gd name="csY33" fmla="*/ 44747 h 73274"/>
                <a:gd name="csX34" fmla="*/ 8949 w 145988"/>
                <a:gd name="csY34" fmla="*/ 44747 h 73274"/>
                <a:gd name="csX35" fmla="*/ 8949 w 145988"/>
                <a:gd name="csY35" fmla="*/ 42510 h 73274"/>
                <a:gd name="csX36" fmla="*/ 7271 w 145988"/>
                <a:gd name="csY36" fmla="*/ 42510 h 73274"/>
                <a:gd name="csX37" fmla="*/ 7271 w 145988"/>
                <a:gd name="csY37" fmla="*/ 40832 h 73274"/>
                <a:gd name="csX38" fmla="*/ 5034 w 145988"/>
                <a:gd name="csY38" fmla="*/ 40832 h 73274"/>
                <a:gd name="csX39" fmla="*/ 5034 w 145988"/>
                <a:gd name="csY39" fmla="*/ 39154 h 73274"/>
                <a:gd name="csX40" fmla="*/ 0 w 145988"/>
                <a:gd name="csY40" fmla="*/ 39154 h 73274"/>
                <a:gd name="csX41" fmla="*/ 0 w 145988"/>
                <a:gd name="csY41" fmla="*/ 37476 h 73274"/>
                <a:gd name="csX42" fmla="*/ 0 w 145988"/>
                <a:gd name="csY42" fmla="*/ 37476 h 73274"/>
                <a:gd name="csX43" fmla="*/ 0 w 145988"/>
                <a:gd name="csY43" fmla="*/ 35798 h 73274"/>
                <a:gd name="csX44" fmla="*/ 3356 w 145988"/>
                <a:gd name="csY44" fmla="*/ 35798 h 73274"/>
                <a:gd name="csX45" fmla="*/ 3356 w 145988"/>
                <a:gd name="csY45" fmla="*/ 28527 h 73274"/>
                <a:gd name="csX46" fmla="*/ 1678 w 145988"/>
                <a:gd name="csY46" fmla="*/ 28527 h 73274"/>
                <a:gd name="csX47" fmla="*/ 1678 w 145988"/>
                <a:gd name="csY47" fmla="*/ 26849 h 73274"/>
                <a:gd name="csX48" fmla="*/ 3356 w 145988"/>
                <a:gd name="csY48" fmla="*/ 26849 h 73274"/>
                <a:gd name="csX49" fmla="*/ 3356 w 145988"/>
                <a:gd name="csY49" fmla="*/ 21255 h 73274"/>
                <a:gd name="csX50" fmla="*/ 8949 w 145988"/>
                <a:gd name="csY50" fmla="*/ 21255 h 73274"/>
                <a:gd name="csX51" fmla="*/ 8949 w 145988"/>
                <a:gd name="csY51" fmla="*/ 19577 h 73274"/>
                <a:gd name="csX52" fmla="*/ 10627 w 145988"/>
                <a:gd name="csY52" fmla="*/ 19577 h 73274"/>
                <a:gd name="csX53" fmla="*/ 10627 w 145988"/>
                <a:gd name="csY53" fmla="*/ 17899 h 73274"/>
                <a:gd name="csX54" fmla="*/ 13984 w 145988"/>
                <a:gd name="csY54" fmla="*/ 17899 h 73274"/>
                <a:gd name="csX55" fmla="*/ 13984 w 145988"/>
                <a:gd name="csY55" fmla="*/ 16221 h 73274"/>
                <a:gd name="csX56" fmla="*/ 16221 w 145988"/>
                <a:gd name="csY56" fmla="*/ 13984 h 73274"/>
                <a:gd name="csX57" fmla="*/ 17899 w 145988"/>
                <a:gd name="csY57" fmla="*/ 13984 h 73274"/>
                <a:gd name="csX58" fmla="*/ 17899 w 145988"/>
                <a:gd name="csY58" fmla="*/ 12306 h 73274"/>
                <a:gd name="csX59" fmla="*/ 19577 w 145988"/>
                <a:gd name="csY59" fmla="*/ 12306 h 73274"/>
                <a:gd name="csX60" fmla="*/ 21255 w 145988"/>
                <a:gd name="csY60" fmla="*/ 10628 h 73274"/>
                <a:gd name="csX61" fmla="*/ 21255 w 145988"/>
                <a:gd name="csY61" fmla="*/ 8950 h 73274"/>
                <a:gd name="csX62" fmla="*/ 22933 w 145988"/>
                <a:gd name="csY62" fmla="*/ 8950 h 73274"/>
                <a:gd name="csX63" fmla="*/ 22933 w 145988"/>
                <a:gd name="csY63" fmla="*/ 7272 h 73274"/>
                <a:gd name="csX64" fmla="*/ 25170 w 145988"/>
                <a:gd name="csY64" fmla="*/ 7272 h 73274"/>
                <a:gd name="csX65" fmla="*/ 22933 w 145988"/>
                <a:gd name="csY65" fmla="*/ 7272 h 73274"/>
                <a:gd name="csX66" fmla="*/ 28526 w 145988"/>
                <a:gd name="csY66" fmla="*/ 7272 h 73274"/>
                <a:gd name="csX67" fmla="*/ 28526 w 145988"/>
                <a:gd name="csY67" fmla="*/ 5034 h 73274"/>
                <a:gd name="csX68" fmla="*/ 30204 w 145988"/>
                <a:gd name="csY68" fmla="*/ 5034 h 73274"/>
                <a:gd name="csX69" fmla="*/ 30204 w 145988"/>
                <a:gd name="csY69" fmla="*/ 3356 h 73274"/>
                <a:gd name="csX70" fmla="*/ 31882 w 145988"/>
                <a:gd name="csY70" fmla="*/ 3356 h 73274"/>
                <a:gd name="csX71" fmla="*/ 31882 w 145988"/>
                <a:gd name="csY71" fmla="*/ 1678 h 73274"/>
                <a:gd name="csX72" fmla="*/ 40832 w 145988"/>
                <a:gd name="csY72" fmla="*/ 1678 h 73274"/>
                <a:gd name="csX73" fmla="*/ 40832 w 145988"/>
                <a:gd name="csY73" fmla="*/ 3356 h 73274"/>
                <a:gd name="csX74" fmla="*/ 53697 w 145988"/>
                <a:gd name="csY74" fmla="*/ 3356 h 73274"/>
                <a:gd name="csX75" fmla="*/ 55375 w 145988"/>
                <a:gd name="csY75" fmla="*/ 5034 h 73274"/>
                <a:gd name="csX76" fmla="*/ 58731 w 145988"/>
                <a:gd name="csY76" fmla="*/ 5034 h 73274"/>
                <a:gd name="csX77" fmla="*/ 58731 w 145988"/>
                <a:gd name="csY77" fmla="*/ 3356 h 73274"/>
                <a:gd name="csX78" fmla="*/ 73274 w 145988"/>
                <a:gd name="csY78" fmla="*/ 3356 h 73274"/>
                <a:gd name="csX79" fmla="*/ 73274 w 145988"/>
                <a:gd name="csY79" fmla="*/ 1678 h 73274"/>
                <a:gd name="csX80" fmla="*/ 79986 w 145988"/>
                <a:gd name="csY80" fmla="*/ 1678 h 73274"/>
                <a:gd name="csX81" fmla="*/ 79986 w 145988"/>
                <a:gd name="csY81" fmla="*/ 0 h 73274"/>
                <a:gd name="csX82" fmla="*/ 87257 w 145988"/>
                <a:gd name="csY82" fmla="*/ 0 h 73274"/>
                <a:gd name="csX83" fmla="*/ 87257 w 145988"/>
                <a:gd name="csY83" fmla="*/ 1678 h 73274"/>
                <a:gd name="csX84" fmla="*/ 99563 w 145988"/>
                <a:gd name="csY84" fmla="*/ 1678 h 73274"/>
                <a:gd name="csX85" fmla="*/ 99563 w 145988"/>
                <a:gd name="csY85" fmla="*/ 0 h 73274"/>
                <a:gd name="csX86" fmla="*/ 105156 w 145988"/>
                <a:gd name="csY86" fmla="*/ 0 h 73274"/>
                <a:gd name="csX87" fmla="*/ 105156 w 145988"/>
                <a:gd name="csY87" fmla="*/ 1678 h 73274"/>
                <a:gd name="csX88" fmla="*/ 110750 w 145988"/>
                <a:gd name="csY88" fmla="*/ 1678 h 73274"/>
                <a:gd name="csX89" fmla="*/ 110750 w 145988"/>
                <a:gd name="csY89" fmla="*/ 3356 h 73274"/>
                <a:gd name="csX90" fmla="*/ 115784 w 145988"/>
                <a:gd name="csY90" fmla="*/ 3356 h 73274"/>
                <a:gd name="csX91" fmla="*/ 114106 w 145988"/>
                <a:gd name="csY91" fmla="*/ 3356 h 73274"/>
                <a:gd name="csX92" fmla="*/ 121377 w 145988"/>
                <a:gd name="csY92" fmla="*/ 3356 h 73274"/>
                <a:gd name="csX93" fmla="*/ 121377 w 145988"/>
                <a:gd name="csY93" fmla="*/ 5034 h 73274"/>
                <a:gd name="csX94" fmla="*/ 123055 w 145988"/>
                <a:gd name="csY94" fmla="*/ 7272 h 73274"/>
                <a:gd name="csX95" fmla="*/ 124733 w 145988"/>
                <a:gd name="csY95" fmla="*/ 7272 h 73274"/>
                <a:gd name="csX96" fmla="*/ 124733 w 145988"/>
                <a:gd name="csY96" fmla="*/ 8950 h 73274"/>
                <a:gd name="csX97" fmla="*/ 126411 w 145988"/>
                <a:gd name="csY97" fmla="*/ 8950 h 73274"/>
                <a:gd name="csX98" fmla="*/ 128089 w 145988"/>
                <a:gd name="csY98" fmla="*/ 12306 h 73274"/>
                <a:gd name="csX99" fmla="*/ 124733 w 145988"/>
                <a:gd name="csY99" fmla="*/ 12306 h 73274"/>
                <a:gd name="csX100" fmla="*/ 124733 w 145988"/>
                <a:gd name="csY100" fmla="*/ 13984 h 73274"/>
                <a:gd name="csX101" fmla="*/ 123055 w 145988"/>
                <a:gd name="csY101" fmla="*/ 13984 h 73274"/>
                <a:gd name="csX102" fmla="*/ 124733 w 145988"/>
                <a:gd name="csY102" fmla="*/ 16221 h 73274"/>
                <a:gd name="csX103" fmla="*/ 124733 w 145988"/>
                <a:gd name="csY103" fmla="*/ 17899 h 73274"/>
                <a:gd name="csX104" fmla="*/ 132005 w 145988"/>
                <a:gd name="csY104" fmla="*/ 17899 h 73274"/>
                <a:gd name="csX105" fmla="*/ 132005 w 145988"/>
                <a:gd name="csY105" fmla="*/ 19577 h 73274"/>
                <a:gd name="csX106" fmla="*/ 133683 w 145988"/>
                <a:gd name="csY106" fmla="*/ 19577 h 73274"/>
                <a:gd name="csX107" fmla="*/ 133683 w 145988"/>
                <a:gd name="csY107" fmla="*/ 17899 h 73274"/>
                <a:gd name="csX108" fmla="*/ 135361 w 145988"/>
                <a:gd name="csY108" fmla="*/ 16221 h 73274"/>
                <a:gd name="csX109" fmla="*/ 137039 w 145988"/>
                <a:gd name="csY109" fmla="*/ 16221 h 73274"/>
                <a:gd name="csX110" fmla="*/ 139276 w 145988"/>
                <a:gd name="csY110" fmla="*/ 17899 h 73274"/>
                <a:gd name="csX111" fmla="*/ 140954 w 145988"/>
                <a:gd name="csY111" fmla="*/ 17899 h 73274"/>
                <a:gd name="csX112" fmla="*/ 140954 w 145988"/>
                <a:gd name="csY112" fmla="*/ 19577 h 73274"/>
                <a:gd name="csX113" fmla="*/ 142632 w 145988"/>
                <a:gd name="csY113" fmla="*/ 19577 h 73274"/>
                <a:gd name="csX114" fmla="*/ 142632 w 145988"/>
                <a:gd name="csY114" fmla="*/ 21255 h 73274"/>
                <a:gd name="csX115" fmla="*/ 144310 w 145988"/>
                <a:gd name="csY115" fmla="*/ 21255 h 73274"/>
                <a:gd name="csX116" fmla="*/ 144310 w 145988"/>
                <a:gd name="csY116" fmla="*/ 22933 h 73274"/>
                <a:gd name="csX117" fmla="*/ 145988 w 145988"/>
                <a:gd name="csY117" fmla="*/ 22933 h 73274"/>
                <a:gd name="csX118" fmla="*/ 144310 w 145988"/>
                <a:gd name="csY118" fmla="*/ 25170 h 73274"/>
                <a:gd name="csX119" fmla="*/ 142632 w 145988"/>
                <a:gd name="csY119" fmla="*/ 25170 h 73274"/>
                <a:gd name="csX120" fmla="*/ 142632 w 145988"/>
                <a:gd name="csY120" fmla="*/ 22933 h 73274"/>
                <a:gd name="csX121" fmla="*/ 140954 w 145988"/>
                <a:gd name="csY121" fmla="*/ 22933 h 73274"/>
                <a:gd name="csX122" fmla="*/ 140954 w 145988"/>
                <a:gd name="csY122" fmla="*/ 25170 h 73274"/>
                <a:gd name="csX123" fmla="*/ 137039 w 145988"/>
                <a:gd name="csY123" fmla="*/ 25170 h 73274"/>
                <a:gd name="csX124" fmla="*/ 137039 w 145988"/>
                <a:gd name="csY124" fmla="*/ 26849 h 73274"/>
                <a:gd name="csX125" fmla="*/ 133683 w 145988"/>
                <a:gd name="csY125" fmla="*/ 26849 h 73274"/>
                <a:gd name="csX126" fmla="*/ 133683 w 145988"/>
                <a:gd name="csY126" fmla="*/ 28527 h 73274"/>
                <a:gd name="csX127" fmla="*/ 130327 w 145988"/>
                <a:gd name="csY127" fmla="*/ 28527 h 73274"/>
                <a:gd name="csX128" fmla="*/ 130327 w 145988"/>
                <a:gd name="csY128" fmla="*/ 30205 h 73274"/>
                <a:gd name="csX129" fmla="*/ 123055 w 145988"/>
                <a:gd name="csY129" fmla="*/ 30205 h 73274"/>
                <a:gd name="csX130" fmla="*/ 124733 w 145988"/>
                <a:gd name="csY130" fmla="*/ 30205 h 73274"/>
                <a:gd name="csX131" fmla="*/ 121377 w 145988"/>
                <a:gd name="csY131" fmla="*/ 30205 h 73274"/>
                <a:gd name="csX132" fmla="*/ 121377 w 145988"/>
                <a:gd name="csY132" fmla="*/ 31883 h 73274"/>
                <a:gd name="csX133" fmla="*/ 115784 w 145988"/>
                <a:gd name="csY133" fmla="*/ 31883 h 73274"/>
                <a:gd name="csX134" fmla="*/ 115784 w 145988"/>
                <a:gd name="csY134" fmla="*/ 33561 h 73274"/>
                <a:gd name="csX135" fmla="*/ 114106 w 145988"/>
                <a:gd name="csY135" fmla="*/ 33561 h 73274"/>
                <a:gd name="csX136" fmla="*/ 114106 w 145988"/>
                <a:gd name="csY136" fmla="*/ 31883 h 73274"/>
                <a:gd name="csX137" fmla="*/ 108512 w 145988"/>
                <a:gd name="csY137" fmla="*/ 31883 h 73274"/>
                <a:gd name="csX138" fmla="*/ 108512 w 145988"/>
                <a:gd name="csY138" fmla="*/ 30205 h 73274"/>
                <a:gd name="csX139" fmla="*/ 106834 w 145988"/>
                <a:gd name="csY139" fmla="*/ 30205 h 73274"/>
                <a:gd name="csX140" fmla="*/ 106834 w 145988"/>
                <a:gd name="csY140" fmla="*/ 28527 h 73274"/>
                <a:gd name="csX141" fmla="*/ 105156 w 145988"/>
                <a:gd name="csY141" fmla="*/ 28527 h 73274"/>
                <a:gd name="csX142" fmla="*/ 105156 w 145988"/>
                <a:gd name="csY142" fmla="*/ 30205 h 73274"/>
                <a:gd name="csX143" fmla="*/ 103478 w 145988"/>
                <a:gd name="csY143" fmla="*/ 30205 h 73274"/>
                <a:gd name="csX144" fmla="*/ 103478 w 145988"/>
                <a:gd name="csY144" fmla="*/ 31883 h 73274"/>
                <a:gd name="csX145" fmla="*/ 103478 w 145988"/>
                <a:gd name="csY145" fmla="*/ 31883 h 73274"/>
                <a:gd name="csX146" fmla="*/ 103478 w 145988"/>
                <a:gd name="csY146" fmla="*/ 33561 h 73274"/>
                <a:gd name="csX147" fmla="*/ 101800 w 145988"/>
                <a:gd name="csY147" fmla="*/ 33561 h 73274"/>
                <a:gd name="csX148" fmla="*/ 101800 w 145988"/>
                <a:gd name="csY148" fmla="*/ 35798 h 73274"/>
                <a:gd name="csX149" fmla="*/ 99563 w 145988"/>
                <a:gd name="csY149" fmla="*/ 35798 h 73274"/>
                <a:gd name="csX150" fmla="*/ 99563 w 145988"/>
                <a:gd name="csY150" fmla="*/ 37476 h 73274"/>
                <a:gd name="csX151" fmla="*/ 97885 w 145988"/>
                <a:gd name="csY151" fmla="*/ 37476 h 73274"/>
                <a:gd name="csX152" fmla="*/ 97885 w 145988"/>
                <a:gd name="csY152" fmla="*/ 40832 h 73274"/>
                <a:gd name="csX153" fmla="*/ 99563 w 145988"/>
                <a:gd name="csY153" fmla="*/ 40832 h 73274"/>
                <a:gd name="csX154" fmla="*/ 97885 w 145988"/>
                <a:gd name="csY154" fmla="*/ 42510 h 73274"/>
                <a:gd name="csX155" fmla="*/ 94529 w 145988"/>
                <a:gd name="csY155" fmla="*/ 42510 h 73274"/>
                <a:gd name="csX156" fmla="*/ 94529 w 145988"/>
                <a:gd name="csY156" fmla="*/ 44747 h 73274"/>
                <a:gd name="csX157" fmla="*/ 92851 w 145988"/>
                <a:gd name="csY157" fmla="*/ 44747 h 73274"/>
                <a:gd name="csX158" fmla="*/ 92851 w 145988"/>
                <a:gd name="csY158" fmla="*/ 46426 h 73274"/>
                <a:gd name="csX159" fmla="*/ 90613 w 145988"/>
                <a:gd name="csY159" fmla="*/ 46426 h 73274"/>
                <a:gd name="csX160" fmla="*/ 90613 w 145988"/>
                <a:gd name="csY160" fmla="*/ 48104 h 73274"/>
                <a:gd name="csX161" fmla="*/ 85579 w 145988"/>
                <a:gd name="csY161" fmla="*/ 48104 h 73274"/>
                <a:gd name="csX162" fmla="*/ 85579 w 145988"/>
                <a:gd name="csY162" fmla="*/ 53697 h 73274"/>
                <a:gd name="csX163" fmla="*/ 82223 w 145988"/>
                <a:gd name="csY163" fmla="*/ 53697 h 73274"/>
                <a:gd name="csX164" fmla="*/ 82223 w 145988"/>
                <a:gd name="csY164" fmla="*/ 49782 h 73274"/>
                <a:gd name="csX165" fmla="*/ 78308 w 145988"/>
                <a:gd name="csY165" fmla="*/ 49782 h 73274"/>
                <a:gd name="csX166" fmla="*/ 78308 w 145988"/>
                <a:gd name="csY166" fmla="*/ 46426 h 73274"/>
                <a:gd name="csX167" fmla="*/ 76630 w 145988"/>
                <a:gd name="csY167" fmla="*/ 48104 h 73274"/>
                <a:gd name="csX168" fmla="*/ 74952 w 145988"/>
                <a:gd name="csY168" fmla="*/ 48104 h 73274"/>
                <a:gd name="csX169" fmla="*/ 74952 w 145988"/>
                <a:gd name="csY169" fmla="*/ 49782 h 73274"/>
                <a:gd name="csX170" fmla="*/ 73274 w 145988"/>
                <a:gd name="csY170" fmla="*/ 49782 h 73274"/>
                <a:gd name="csX171" fmla="*/ 73274 w 145988"/>
                <a:gd name="csY171" fmla="*/ 51460 h 73274"/>
                <a:gd name="csX172" fmla="*/ 71036 w 145988"/>
                <a:gd name="csY172" fmla="*/ 51460 h 73274"/>
                <a:gd name="csX173" fmla="*/ 71036 w 145988"/>
                <a:gd name="csY173" fmla="*/ 55375 h 73274"/>
                <a:gd name="csX174" fmla="*/ 67680 w 145988"/>
                <a:gd name="csY174" fmla="*/ 55375 h 73274"/>
                <a:gd name="csX175" fmla="*/ 67680 w 145988"/>
                <a:gd name="csY175" fmla="*/ 53697 h 73274"/>
                <a:gd name="csX176" fmla="*/ 67680 w 145988"/>
                <a:gd name="csY176" fmla="*/ 55375 h 73274"/>
                <a:gd name="csX177" fmla="*/ 67680 w 145988"/>
                <a:gd name="csY177" fmla="*/ 53697 h 73274"/>
                <a:gd name="csX178" fmla="*/ 62087 w 145988"/>
                <a:gd name="csY178" fmla="*/ 53697 h 73274"/>
                <a:gd name="csX179" fmla="*/ 62087 w 145988"/>
                <a:gd name="csY179" fmla="*/ 55375 h 73274"/>
                <a:gd name="csX180" fmla="*/ 60409 w 145988"/>
                <a:gd name="csY180" fmla="*/ 55375 h 73274"/>
                <a:gd name="csX181" fmla="*/ 60409 w 145988"/>
                <a:gd name="csY181" fmla="*/ 60409 h 73274"/>
                <a:gd name="csX182" fmla="*/ 62087 w 145988"/>
                <a:gd name="csY182" fmla="*/ 60409 h 73274"/>
                <a:gd name="csX183" fmla="*/ 62087 w 145988"/>
                <a:gd name="csY183" fmla="*/ 66003 h 73274"/>
                <a:gd name="csX184" fmla="*/ 57053 w 145988"/>
                <a:gd name="csY184" fmla="*/ 66003 h 73274"/>
                <a:gd name="csX185" fmla="*/ 57053 w 145988"/>
                <a:gd name="csY185" fmla="*/ 73274 h 73274"/>
                <a:gd name="csX186" fmla="*/ 48103 w 145988"/>
                <a:gd name="csY186" fmla="*/ 73274 h 73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</a:cxnLst>
              <a:rect l="l" t="t" r="r" b="b"/>
              <a:pathLst>
                <a:path w="145988" h="73274">
                  <a:moveTo>
                    <a:pt x="48103" y="73274"/>
                  </a:moveTo>
                  <a:lnTo>
                    <a:pt x="46425" y="73274"/>
                  </a:lnTo>
                  <a:lnTo>
                    <a:pt x="46425" y="71037"/>
                  </a:lnTo>
                  <a:lnTo>
                    <a:pt x="44747" y="71037"/>
                  </a:lnTo>
                  <a:lnTo>
                    <a:pt x="44747" y="64324"/>
                  </a:lnTo>
                  <a:lnTo>
                    <a:pt x="42510" y="64324"/>
                  </a:lnTo>
                  <a:lnTo>
                    <a:pt x="42510" y="66003"/>
                  </a:lnTo>
                  <a:lnTo>
                    <a:pt x="40832" y="66003"/>
                  </a:lnTo>
                  <a:lnTo>
                    <a:pt x="40832" y="62087"/>
                  </a:lnTo>
                  <a:lnTo>
                    <a:pt x="39154" y="62087"/>
                  </a:lnTo>
                  <a:lnTo>
                    <a:pt x="39154" y="64324"/>
                  </a:lnTo>
                  <a:lnTo>
                    <a:pt x="35798" y="64324"/>
                  </a:lnTo>
                  <a:lnTo>
                    <a:pt x="35798" y="62087"/>
                  </a:lnTo>
                  <a:lnTo>
                    <a:pt x="37476" y="62087"/>
                  </a:lnTo>
                  <a:lnTo>
                    <a:pt x="37476" y="60409"/>
                  </a:lnTo>
                  <a:lnTo>
                    <a:pt x="35798" y="60409"/>
                  </a:lnTo>
                  <a:lnTo>
                    <a:pt x="35798" y="58731"/>
                  </a:lnTo>
                  <a:lnTo>
                    <a:pt x="37476" y="57053"/>
                  </a:lnTo>
                  <a:lnTo>
                    <a:pt x="37476" y="53697"/>
                  </a:lnTo>
                  <a:lnTo>
                    <a:pt x="35798" y="51460"/>
                  </a:lnTo>
                  <a:lnTo>
                    <a:pt x="30204" y="51460"/>
                  </a:lnTo>
                  <a:lnTo>
                    <a:pt x="30204" y="49782"/>
                  </a:lnTo>
                  <a:lnTo>
                    <a:pt x="28526" y="49782"/>
                  </a:lnTo>
                  <a:lnTo>
                    <a:pt x="28526" y="48104"/>
                  </a:lnTo>
                  <a:lnTo>
                    <a:pt x="26848" y="49782"/>
                  </a:lnTo>
                  <a:lnTo>
                    <a:pt x="22933" y="49782"/>
                  </a:lnTo>
                  <a:lnTo>
                    <a:pt x="22933" y="51460"/>
                  </a:lnTo>
                  <a:lnTo>
                    <a:pt x="19577" y="51460"/>
                  </a:lnTo>
                  <a:lnTo>
                    <a:pt x="17899" y="49782"/>
                  </a:lnTo>
                  <a:lnTo>
                    <a:pt x="17899" y="48104"/>
                  </a:lnTo>
                  <a:lnTo>
                    <a:pt x="13984" y="48104"/>
                  </a:lnTo>
                  <a:lnTo>
                    <a:pt x="13984" y="46426"/>
                  </a:lnTo>
                  <a:lnTo>
                    <a:pt x="10627" y="46426"/>
                  </a:lnTo>
                  <a:lnTo>
                    <a:pt x="10627" y="44747"/>
                  </a:lnTo>
                  <a:lnTo>
                    <a:pt x="8949" y="44747"/>
                  </a:lnTo>
                  <a:lnTo>
                    <a:pt x="8949" y="42510"/>
                  </a:lnTo>
                  <a:lnTo>
                    <a:pt x="7271" y="42510"/>
                  </a:lnTo>
                  <a:lnTo>
                    <a:pt x="7271" y="40832"/>
                  </a:lnTo>
                  <a:lnTo>
                    <a:pt x="5034" y="40832"/>
                  </a:lnTo>
                  <a:lnTo>
                    <a:pt x="5034" y="39154"/>
                  </a:lnTo>
                  <a:lnTo>
                    <a:pt x="0" y="39154"/>
                  </a:lnTo>
                  <a:lnTo>
                    <a:pt x="0" y="37476"/>
                  </a:lnTo>
                  <a:lnTo>
                    <a:pt x="0" y="37476"/>
                  </a:lnTo>
                  <a:lnTo>
                    <a:pt x="0" y="35798"/>
                  </a:lnTo>
                  <a:lnTo>
                    <a:pt x="3356" y="35798"/>
                  </a:lnTo>
                  <a:lnTo>
                    <a:pt x="3356" y="28527"/>
                  </a:lnTo>
                  <a:lnTo>
                    <a:pt x="1678" y="28527"/>
                  </a:lnTo>
                  <a:lnTo>
                    <a:pt x="1678" y="26849"/>
                  </a:lnTo>
                  <a:lnTo>
                    <a:pt x="3356" y="26849"/>
                  </a:lnTo>
                  <a:lnTo>
                    <a:pt x="3356" y="21255"/>
                  </a:lnTo>
                  <a:lnTo>
                    <a:pt x="8949" y="21255"/>
                  </a:lnTo>
                  <a:lnTo>
                    <a:pt x="8949" y="19577"/>
                  </a:lnTo>
                  <a:lnTo>
                    <a:pt x="10627" y="19577"/>
                  </a:lnTo>
                  <a:lnTo>
                    <a:pt x="10627" y="17899"/>
                  </a:lnTo>
                  <a:lnTo>
                    <a:pt x="13984" y="17899"/>
                  </a:lnTo>
                  <a:lnTo>
                    <a:pt x="13984" y="16221"/>
                  </a:lnTo>
                  <a:lnTo>
                    <a:pt x="16221" y="13984"/>
                  </a:lnTo>
                  <a:lnTo>
                    <a:pt x="17899" y="13984"/>
                  </a:lnTo>
                  <a:lnTo>
                    <a:pt x="17899" y="12306"/>
                  </a:lnTo>
                  <a:lnTo>
                    <a:pt x="19577" y="12306"/>
                  </a:lnTo>
                  <a:lnTo>
                    <a:pt x="21255" y="10628"/>
                  </a:lnTo>
                  <a:lnTo>
                    <a:pt x="21255" y="8950"/>
                  </a:lnTo>
                  <a:lnTo>
                    <a:pt x="22933" y="8950"/>
                  </a:lnTo>
                  <a:lnTo>
                    <a:pt x="22933" y="7272"/>
                  </a:lnTo>
                  <a:lnTo>
                    <a:pt x="25170" y="7272"/>
                  </a:lnTo>
                  <a:lnTo>
                    <a:pt x="22933" y="7272"/>
                  </a:lnTo>
                  <a:lnTo>
                    <a:pt x="28526" y="7272"/>
                  </a:lnTo>
                  <a:lnTo>
                    <a:pt x="28526" y="5034"/>
                  </a:lnTo>
                  <a:lnTo>
                    <a:pt x="30204" y="5034"/>
                  </a:lnTo>
                  <a:lnTo>
                    <a:pt x="30204" y="3356"/>
                  </a:lnTo>
                  <a:lnTo>
                    <a:pt x="31882" y="3356"/>
                  </a:lnTo>
                  <a:lnTo>
                    <a:pt x="31882" y="1678"/>
                  </a:lnTo>
                  <a:lnTo>
                    <a:pt x="40832" y="1678"/>
                  </a:lnTo>
                  <a:lnTo>
                    <a:pt x="40832" y="3356"/>
                  </a:lnTo>
                  <a:lnTo>
                    <a:pt x="53697" y="3356"/>
                  </a:lnTo>
                  <a:lnTo>
                    <a:pt x="55375" y="5034"/>
                  </a:lnTo>
                  <a:lnTo>
                    <a:pt x="58731" y="5034"/>
                  </a:lnTo>
                  <a:lnTo>
                    <a:pt x="58731" y="3356"/>
                  </a:lnTo>
                  <a:lnTo>
                    <a:pt x="73274" y="3356"/>
                  </a:lnTo>
                  <a:lnTo>
                    <a:pt x="73274" y="1678"/>
                  </a:lnTo>
                  <a:lnTo>
                    <a:pt x="79986" y="1678"/>
                  </a:lnTo>
                  <a:lnTo>
                    <a:pt x="79986" y="0"/>
                  </a:lnTo>
                  <a:lnTo>
                    <a:pt x="87257" y="0"/>
                  </a:lnTo>
                  <a:lnTo>
                    <a:pt x="87257" y="1678"/>
                  </a:lnTo>
                  <a:lnTo>
                    <a:pt x="99563" y="1678"/>
                  </a:lnTo>
                  <a:lnTo>
                    <a:pt x="99563" y="0"/>
                  </a:lnTo>
                  <a:lnTo>
                    <a:pt x="105156" y="0"/>
                  </a:lnTo>
                  <a:lnTo>
                    <a:pt x="105156" y="1678"/>
                  </a:lnTo>
                  <a:lnTo>
                    <a:pt x="110750" y="1678"/>
                  </a:lnTo>
                  <a:lnTo>
                    <a:pt x="110750" y="3356"/>
                  </a:lnTo>
                  <a:lnTo>
                    <a:pt x="115784" y="3356"/>
                  </a:lnTo>
                  <a:lnTo>
                    <a:pt x="114106" y="3356"/>
                  </a:lnTo>
                  <a:lnTo>
                    <a:pt x="121377" y="3356"/>
                  </a:lnTo>
                  <a:lnTo>
                    <a:pt x="121377" y="5034"/>
                  </a:lnTo>
                  <a:lnTo>
                    <a:pt x="123055" y="7272"/>
                  </a:lnTo>
                  <a:lnTo>
                    <a:pt x="124733" y="7272"/>
                  </a:lnTo>
                  <a:lnTo>
                    <a:pt x="124733" y="8950"/>
                  </a:lnTo>
                  <a:lnTo>
                    <a:pt x="126411" y="8950"/>
                  </a:lnTo>
                  <a:lnTo>
                    <a:pt x="128089" y="12306"/>
                  </a:lnTo>
                  <a:lnTo>
                    <a:pt x="124733" y="12306"/>
                  </a:lnTo>
                  <a:lnTo>
                    <a:pt x="124733" y="13984"/>
                  </a:lnTo>
                  <a:lnTo>
                    <a:pt x="123055" y="13984"/>
                  </a:lnTo>
                  <a:lnTo>
                    <a:pt x="124733" y="16221"/>
                  </a:lnTo>
                  <a:lnTo>
                    <a:pt x="124733" y="17899"/>
                  </a:lnTo>
                  <a:lnTo>
                    <a:pt x="132005" y="17899"/>
                  </a:lnTo>
                  <a:lnTo>
                    <a:pt x="132005" y="19577"/>
                  </a:lnTo>
                  <a:lnTo>
                    <a:pt x="133683" y="19577"/>
                  </a:lnTo>
                  <a:lnTo>
                    <a:pt x="133683" y="17899"/>
                  </a:lnTo>
                  <a:lnTo>
                    <a:pt x="135361" y="16221"/>
                  </a:lnTo>
                  <a:lnTo>
                    <a:pt x="137039" y="16221"/>
                  </a:lnTo>
                  <a:lnTo>
                    <a:pt x="139276" y="17899"/>
                  </a:lnTo>
                  <a:lnTo>
                    <a:pt x="140954" y="17899"/>
                  </a:lnTo>
                  <a:lnTo>
                    <a:pt x="140954" y="19577"/>
                  </a:lnTo>
                  <a:lnTo>
                    <a:pt x="142632" y="19577"/>
                  </a:lnTo>
                  <a:lnTo>
                    <a:pt x="142632" y="21255"/>
                  </a:lnTo>
                  <a:lnTo>
                    <a:pt x="144310" y="21255"/>
                  </a:lnTo>
                  <a:lnTo>
                    <a:pt x="144310" y="22933"/>
                  </a:lnTo>
                  <a:lnTo>
                    <a:pt x="145988" y="22933"/>
                  </a:lnTo>
                  <a:lnTo>
                    <a:pt x="144310" y="25170"/>
                  </a:lnTo>
                  <a:lnTo>
                    <a:pt x="142632" y="25170"/>
                  </a:lnTo>
                  <a:lnTo>
                    <a:pt x="142632" y="22933"/>
                  </a:lnTo>
                  <a:lnTo>
                    <a:pt x="140954" y="22933"/>
                  </a:lnTo>
                  <a:lnTo>
                    <a:pt x="140954" y="25170"/>
                  </a:lnTo>
                  <a:lnTo>
                    <a:pt x="137039" y="25170"/>
                  </a:lnTo>
                  <a:lnTo>
                    <a:pt x="137039" y="26849"/>
                  </a:lnTo>
                  <a:lnTo>
                    <a:pt x="133683" y="26849"/>
                  </a:lnTo>
                  <a:lnTo>
                    <a:pt x="133683" y="28527"/>
                  </a:lnTo>
                  <a:lnTo>
                    <a:pt x="130327" y="28527"/>
                  </a:lnTo>
                  <a:lnTo>
                    <a:pt x="130327" y="30205"/>
                  </a:lnTo>
                  <a:lnTo>
                    <a:pt x="123055" y="30205"/>
                  </a:lnTo>
                  <a:lnTo>
                    <a:pt x="124733" y="30205"/>
                  </a:lnTo>
                  <a:lnTo>
                    <a:pt x="121377" y="30205"/>
                  </a:lnTo>
                  <a:lnTo>
                    <a:pt x="121377" y="31883"/>
                  </a:lnTo>
                  <a:lnTo>
                    <a:pt x="115784" y="31883"/>
                  </a:lnTo>
                  <a:lnTo>
                    <a:pt x="115784" y="33561"/>
                  </a:lnTo>
                  <a:lnTo>
                    <a:pt x="114106" y="33561"/>
                  </a:lnTo>
                  <a:lnTo>
                    <a:pt x="114106" y="31883"/>
                  </a:lnTo>
                  <a:lnTo>
                    <a:pt x="108512" y="31883"/>
                  </a:lnTo>
                  <a:lnTo>
                    <a:pt x="108512" y="30205"/>
                  </a:lnTo>
                  <a:lnTo>
                    <a:pt x="106834" y="30205"/>
                  </a:lnTo>
                  <a:lnTo>
                    <a:pt x="106834" y="28527"/>
                  </a:lnTo>
                  <a:lnTo>
                    <a:pt x="105156" y="28527"/>
                  </a:lnTo>
                  <a:lnTo>
                    <a:pt x="105156" y="30205"/>
                  </a:lnTo>
                  <a:lnTo>
                    <a:pt x="103478" y="30205"/>
                  </a:lnTo>
                  <a:lnTo>
                    <a:pt x="103478" y="31883"/>
                  </a:lnTo>
                  <a:lnTo>
                    <a:pt x="103478" y="31883"/>
                  </a:lnTo>
                  <a:lnTo>
                    <a:pt x="103478" y="33561"/>
                  </a:lnTo>
                  <a:lnTo>
                    <a:pt x="101800" y="33561"/>
                  </a:lnTo>
                  <a:lnTo>
                    <a:pt x="101800" y="35798"/>
                  </a:lnTo>
                  <a:lnTo>
                    <a:pt x="99563" y="35798"/>
                  </a:lnTo>
                  <a:lnTo>
                    <a:pt x="99563" y="37476"/>
                  </a:lnTo>
                  <a:lnTo>
                    <a:pt x="97885" y="37476"/>
                  </a:lnTo>
                  <a:lnTo>
                    <a:pt x="97885" y="40832"/>
                  </a:lnTo>
                  <a:lnTo>
                    <a:pt x="99563" y="40832"/>
                  </a:lnTo>
                  <a:lnTo>
                    <a:pt x="97885" y="42510"/>
                  </a:lnTo>
                  <a:lnTo>
                    <a:pt x="94529" y="42510"/>
                  </a:lnTo>
                  <a:lnTo>
                    <a:pt x="94529" y="44747"/>
                  </a:lnTo>
                  <a:lnTo>
                    <a:pt x="92851" y="44747"/>
                  </a:lnTo>
                  <a:lnTo>
                    <a:pt x="92851" y="46426"/>
                  </a:lnTo>
                  <a:lnTo>
                    <a:pt x="90613" y="46426"/>
                  </a:lnTo>
                  <a:lnTo>
                    <a:pt x="90613" y="48104"/>
                  </a:lnTo>
                  <a:lnTo>
                    <a:pt x="85579" y="48104"/>
                  </a:lnTo>
                  <a:lnTo>
                    <a:pt x="85579" y="53697"/>
                  </a:lnTo>
                  <a:lnTo>
                    <a:pt x="82223" y="53697"/>
                  </a:lnTo>
                  <a:lnTo>
                    <a:pt x="82223" y="49782"/>
                  </a:lnTo>
                  <a:lnTo>
                    <a:pt x="78308" y="49782"/>
                  </a:lnTo>
                  <a:lnTo>
                    <a:pt x="78308" y="46426"/>
                  </a:lnTo>
                  <a:lnTo>
                    <a:pt x="76630" y="48104"/>
                  </a:lnTo>
                  <a:lnTo>
                    <a:pt x="74952" y="48104"/>
                  </a:lnTo>
                  <a:lnTo>
                    <a:pt x="74952" y="49782"/>
                  </a:lnTo>
                  <a:lnTo>
                    <a:pt x="73274" y="49782"/>
                  </a:lnTo>
                  <a:lnTo>
                    <a:pt x="73274" y="51460"/>
                  </a:lnTo>
                  <a:lnTo>
                    <a:pt x="71036" y="51460"/>
                  </a:lnTo>
                  <a:lnTo>
                    <a:pt x="71036" y="55375"/>
                  </a:lnTo>
                  <a:lnTo>
                    <a:pt x="67680" y="55375"/>
                  </a:lnTo>
                  <a:lnTo>
                    <a:pt x="67680" y="53697"/>
                  </a:lnTo>
                  <a:lnTo>
                    <a:pt x="67680" y="55375"/>
                  </a:lnTo>
                  <a:lnTo>
                    <a:pt x="67680" y="53697"/>
                  </a:lnTo>
                  <a:lnTo>
                    <a:pt x="62087" y="53697"/>
                  </a:lnTo>
                  <a:lnTo>
                    <a:pt x="62087" y="55375"/>
                  </a:lnTo>
                  <a:lnTo>
                    <a:pt x="60409" y="55375"/>
                  </a:lnTo>
                  <a:lnTo>
                    <a:pt x="60409" y="60409"/>
                  </a:lnTo>
                  <a:lnTo>
                    <a:pt x="62087" y="60409"/>
                  </a:lnTo>
                  <a:lnTo>
                    <a:pt x="62087" y="66003"/>
                  </a:lnTo>
                  <a:lnTo>
                    <a:pt x="57053" y="66003"/>
                  </a:lnTo>
                  <a:lnTo>
                    <a:pt x="57053" y="73274"/>
                  </a:lnTo>
                  <a:lnTo>
                    <a:pt x="48103" y="7327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01206F0-C183-F0CF-08C2-3C3B17178423}"/>
                </a:ext>
              </a:extLst>
            </p:cNvPr>
            <p:cNvSpPr/>
            <p:nvPr/>
          </p:nvSpPr>
          <p:spPr>
            <a:xfrm>
              <a:off x="4986294" y="2942312"/>
              <a:ext cx="162768" cy="99562"/>
            </a:xfrm>
            <a:custGeom>
              <a:avLst/>
              <a:gdLst>
                <a:gd name="csX0" fmla="*/ 128649 w 162768"/>
                <a:gd name="csY0" fmla="*/ 0 h 99562"/>
                <a:gd name="csX1" fmla="*/ 130327 w 162768"/>
                <a:gd name="csY1" fmla="*/ 1678 h 99562"/>
                <a:gd name="csX2" fmla="*/ 132005 w 162768"/>
                <a:gd name="csY2" fmla="*/ 1678 h 99562"/>
                <a:gd name="csX3" fmla="*/ 132005 w 162768"/>
                <a:gd name="csY3" fmla="*/ 3356 h 99562"/>
                <a:gd name="csX4" fmla="*/ 132005 w 162768"/>
                <a:gd name="csY4" fmla="*/ 5034 h 99562"/>
                <a:gd name="csX5" fmla="*/ 134242 w 162768"/>
                <a:gd name="csY5" fmla="*/ 5034 h 99562"/>
                <a:gd name="csX6" fmla="*/ 134242 w 162768"/>
                <a:gd name="csY6" fmla="*/ 6712 h 99562"/>
                <a:gd name="csX7" fmla="*/ 135920 w 162768"/>
                <a:gd name="csY7" fmla="*/ 6712 h 99562"/>
                <a:gd name="csX8" fmla="*/ 137598 w 162768"/>
                <a:gd name="csY8" fmla="*/ 6712 h 99562"/>
                <a:gd name="csX9" fmla="*/ 139276 w 162768"/>
                <a:gd name="csY9" fmla="*/ 6712 h 99562"/>
                <a:gd name="csX10" fmla="*/ 140954 w 162768"/>
                <a:gd name="csY10" fmla="*/ 6712 h 99562"/>
                <a:gd name="csX11" fmla="*/ 140954 w 162768"/>
                <a:gd name="csY11" fmla="*/ 5034 h 99562"/>
                <a:gd name="csX12" fmla="*/ 142632 w 162768"/>
                <a:gd name="csY12" fmla="*/ 6712 h 99562"/>
                <a:gd name="csX13" fmla="*/ 142632 w 162768"/>
                <a:gd name="csY13" fmla="*/ 6712 h 99562"/>
                <a:gd name="csX14" fmla="*/ 144870 w 162768"/>
                <a:gd name="csY14" fmla="*/ 6712 h 99562"/>
                <a:gd name="csX15" fmla="*/ 144870 w 162768"/>
                <a:gd name="csY15" fmla="*/ 5034 h 99562"/>
                <a:gd name="csX16" fmla="*/ 146548 w 162768"/>
                <a:gd name="csY16" fmla="*/ 5034 h 99562"/>
                <a:gd name="csX17" fmla="*/ 146548 w 162768"/>
                <a:gd name="csY17" fmla="*/ 5034 h 99562"/>
                <a:gd name="csX18" fmla="*/ 146548 w 162768"/>
                <a:gd name="csY18" fmla="*/ 6712 h 99562"/>
                <a:gd name="csX19" fmla="*/ 148226 w 162768"/>
                <a:gd name="csY19" fmla="*/ 6712 h 99562"/>
                <a:gd name="csX20" fmla="*/ 148226 w 162768"/>
                <a:gd name="csY20" fmla="*/ 8950 h 99562"/>
                <a:gd name="csX21" fmla="*/ 148226 w 162768"/>
                <a:gd name="csY21" fmla="*/ 10627 h 99562"/>
                <a:gd name="csX22" fmla="*/ 149904 w 162768"/>
                <a:gd name="csY22" fmla="*/ 10627 h 99562"/>
                <a:gd name="csX23" fmla="*/ 151582 w 162768"/>
                <a:gd name="csY23" fmla="*/ 10627 h 99562"/>
                <a:gd name="csX24" fmla="*/ 153819 w 162768"/>
                <a:gd name="csY24" fmla="*/ 10627 h 99562"/>
                <a:gd name="csX25" fmla="*/ 153819 w 162768"/>
                <a:gd name="csY25" fmla="*/ 12306 h 99562"/>
                <a:gd name="csX26" fmla="*/ 153819 w 162768"/>
                <a:gd name="csY26" fmla="*/ 13984 h 99562"/>
                <a:gd name="csX27" fmla="*/ 155497 w 162768"/>
                <a:gd name="csY27" fmla="*/ 13984 h 99562"/>
                <a:gd name="csX28" fmla="*/ 155497 w 162768"/>
                <a:gd name="csY28" fmla="*/ 15662 h 99562"/>
                <a:gd name="csX29" fmla="*/ 157175 w 162768"/>
                <a:gd name="csY29" fmla="*/ 15662 h 99562"/>
                <a:gd name="csX30" fmla="*/ 158853 w 162768"/>
                <a:gd name="csY30" fmla="*/ 15662 h 99562"/>
                <a:gd name="csX31" fmla="*/ 160531 w 162768"/>
                <a:gd name="csY31" fmla="*/ 15662 h 99562"/>
                <a:gd name="csX32" fmla="*/ 160531 w 162768"/>
                <a:gd name="csY32" fmla="*/ 17899 h 99562"/>
                <a:gd name="csX33" fmla="*/ 160531 w 162768"/>
                <a:gd name="csY33" fmla="*/ 19577 h 99562"/>
                <a:gd name="csX34" fmla="*/ 160531 w 162768"/>
                <a:gd name="csY34" fmla="*/ 21255 h 99562"/>
                <a:gd name="csX35" fmla="*/ 162769 w 162768"/>
                <a:gd name="csY35" fmla="*/ 21255 h 99562"/>
                <a:gd name="csX36" fmla="*/ 160531 w 162768"/>
                <a:gd name="csY36" fmla="*/ 22933 h 99562"/>
                <a:gd name="csX37" fmla="*/ 158853 w 162768"/>
                <a:gd name="csY37" fmla="*/ 22933 h 99562"/>
                <a:gd name="csX38" fmla="*/ 158853 w 162768"/>
                <a:gd name="csY38" fmla="*/ 24611 h 99562"/>
                <a:gd name="csX39" fmla="*/ 157175 w 162768"/>
                <a:gd name="csY39" fmla="*/ 26848 h 99562"/>
                <a:gd name="csX40" fmla="*/ 157175 w 162768"/>
                <a:gd name="csY40" fmla="*/ 28527 h 99562"/>
                <a:gd name="csX41" fmla="*/ 155497 w 162768"/>
                <a:gd name="csY41" fmla="*/ 28527 h 99562"/>
                <a:gd name="csX42" fmla="*/ 153819 w 162768"/>
                <a:gd name="csY42" fmla="*/ 28527 h 99562"/>
                <a:gd name="csX43" fmla="*/ 151582 w 162768"/>
                <a:gd name="csY43" fmla="*/ 26848 h 99562"/>
                <a:gd name="csX44" fmla="*/ 151582 w 162768"/>
                <a:gd name="csY44" fmla="*/ 28527 h 99562"/>
                <a:gd name="csX45" fmla="*/ 149904 w 162768"/>
                <a:gd name="csY45" fmla="*/ 28527 h 99562"/>
                <a:gd name="csX46" fmla="*/ 148226 w 162768"/>
                <a:gd name="csY46" fmla="*/ 28527 h 99562"/>
                <a:gd name="csX47" fmla="*/ 148226 w 162768"/>
                <a:gd name="csY47" fmla="*/ 30204 h 99562"/>
                <a:gd name="csX48" fmla="*/ 146548 w 162768"/>
                <a:gd name="csY48" fmla="*/ 30204 h 99562"/>
                <a:gd name="csX49" fmla="*/ 146548 w 162768"/>
                <a:gd name="csY49" fmla="*/ 31883 h 99562"/>
                <a:gd name="csX50" fmla="*/ 146548 w 162768"/>
                <a:gd name="csY50" fmla="*/ 33561 h 99562"/>
                <a:gd name="csX51" fmla="*/ 144870 w 162768"/>
                <a:gd name="csY51" fmla="*/ 33561 h 99562"/>
                <a:gd name="csX52" fmla="*/ 142632 w 162768"/>
                <a:gd name="csY52" fmla="*/ 33561 h 99562"/>
                <a:gd name="csX53" fmla="*/ 142632 w 162768"/>
                <a:gd name="csY53" fmla="*/ 35239 h 99562"/>
                <a:gd name="csX54" fmla="*/ 140954 w 162768"/>
                <a:gd name="csY54" fmla="*/ 35239 h 99562"/>
                <a:gd name="csX55" fmla="*/ 140954 w 162768"/>
                <a:gd name="csY55" fmla="*/ 37476 h 99562"/>
                <a:gd name="csX56" fmla="*/ 140954 w 162768"/>
                <a:gd name="csY56" fmla="*/ 39154 h 99562"/>
                <a:gd name="csX57" fmla="*/ 140954 w 162768"/>
                <a:gd name="csY57" fmla="*/ 40832 h 99562"/>
                <a:gd name="csX58" fmla="*/ 140954 w 162768"/>
                <a:gd name="csY58" fmla="*/ 42510 h 99562"/>
                <a:gd name="csX59" fmla="*/ 139276 w 162768"/>
                <a:gd name="csY59" fmla="*/ 42510 h 99562"/>
                <a:gd name="csX60" fmla="*/ 137598 w 162768"/>
                <a:gd name="csY60" fmla="*/ 42510 h 99562"/>
                <a:gd name="csX61" fmla="*/ 137598 w 162768"/>
                <a:gd name="csY61" fmla="*/ 44188 h 99562"/>
                <a:gd name="csX62" fmla="*/ 137598 w 162768"/>
                <a:gd name="csY62" fmla="*/ 46425 h 99562"/>
                <a:gd name="csX63" fmla="*/ 137598 w 162768"/>
                <a:gd name="csY63" fmla="*/ 48104 h 99562"/>
                <a:gd name="csX64" fmla="*/ 135920 w 162768"/>
                <a:gd name="csY64" fmla="*/ 49781 h 99562"/>
                <a:gd name="csX65" fmla="*/ 135920 w 162768"/>
                <a:gd name="csY65" fmla="*/ 51460 h 99562"/>
                <a:gd name="csX66" fmla="*/ 134242 w 162768"/>
                <a:gd name="csY66" fmla="*/ 51460 h 99562"/>
                <a:gd name="csX67" fmla="*/ 134242 w 162768"/>
                <a:gd name="csY67" fmla="*/ 53138 h 99562"/>
                <a:gd name="csX68" fmla="*/ 132005 w 162768"/>
                <a:gd name="csY68" fmla="*/ 53138 h 99562"/>
                <a:gd name="csX69" fmla="*/ 132005 w 162768"/>
                <a:gd name="csY69" fmla="*/ 55375 h 99562"/>
                <a:gd name="csX70" fmla="*/ 132005 w 162768"/>
                <a:gd name="csY70" fmla="*/ 57053 h 99562"/>
                <a:gd name="csX71" fmla="*/ 130327 w 162768"/>
                <a:gd name="csY71" fmla="*/ 58731 h 99562"/>
                <a:gd name="csX72" fmla="*/ 130327 w 162768"/>
                <a:gd name="csY72" fmla="*/ 58731 h 99562"/>
                <a:gd name="csX73" fmla="*/ 132005 w 162768"/>
                <a:gd name="csY73" fmla="*/ 60409 h 99562"/>
                <a:gd name="csX74" fmla="*/ 130327 w 162768"/>
                <a:gd name="csY74" fmla="*/ 60409 h 99562"/>
                <a:gd name="csX75" fmla="*/ 130327 w 162768"/>
                <a:gd name="csY75" fmla="*/ 62087 h 99562"/>
                <a:gd name="csX76" fmla="*/ 128649 w 162768"/>
                <a:gd name="csY76" fmla="*/ 62087 h 99562"/>
                <a:gd name="csX77" fmla="*/ 128649 w 162768"/>
                <a:gd name="csY77" fmla="*/ 63765 h 99562"/>
                <a:gd name="csX78" fmla="*/ 130327 w 162768"/>
                <a:gd name="csY78" fmla="*/ 63765 h 99562"/>
                <a:gd name="csX79" fmla="*/ 130327 w 162768"/>
                <a:gd name="csY79" fmla="*/ 66002 h 99562"/>
                <a:gd name="csX80" fmla="*/ 128649 w 162768"/>
                <a:gd name="csY80" fmla="*/ 66002 h 99562"/>
                <a:gd name="csX81" fmla="*/ 126971 w 162768"/>
                <a:gd name="csY81" fmla="*/ 66002 h 99562"/>
                <a:gd name="csX82" fmla="*/ 128649 w 162768"/>
                <a:gd name="csY82" fmla="*/ 66002 h 99562"/>
                <a:gd name="csX83" fmla="*/ 128649 w 162768"/>
                <a:gd name="csY83" fmla="*/ 67681 h 99562"/>
                <a:gd name="csX84" fmla="*/ 126971 w 162768"/>
                <a:gd name="csY84" fmla="*/ 67681 h 99562"/>
                <a:gd name="csX85" fmla="*/ 126971 w 162768"/>
                <a:gd name="csY85" fmla="*/ 69358 h 99562"/>
                <a:gd name="csX86" fmla="*/ 125293 w 162768"/>
                <a:gd name="csY86" fmla="*/ 69358 h 99562"/>
                <a:gd name="csX87" fmla="*/ 125293 w 162768"/>
                <a:gd name="csY87" fmla="*/ 67681 h 99562"/>
                <a:gd name="csX88" fmla="*/ 125293 w 162768"/>
                <a:gd name="csY88" fmla="*/ 69358 h 99562"/>
                <a:gd name="csX89" fmla="*/ 125293 w 162768"/>
                <a:gd name="csY89" fmla="*/ 71037 h 99562"/>
                <a:gd name="csX90" fmla="*/ 123055 w 162768"/>
                <a:gd name="csY90" fmla="*/ 71037 h 99562"/>
                <a:gd name="csX91" fmla="*/ 123055 w 162768"/>
                <a:gd name="csY91" fmla="*/ 72715 h 99562"/>
                <a:gd name="csX92" fmla="*/ 123055 w 162768"/>
                <a:gd name="csY92" fmla="*/ 74952 h 99562"/>
                <a:gd name="csX93" fmla="*/ 125293 w 162768"/>
                <a:gd name="csY93" fmla="*/ 74952 h 99562"/>
                <a:gd name="csX94" fmla="*/ 123055 w 162768"/>
                <a:gd name="csY94" fmla="*/ 76630 h 99562"/>
                <a:gd name="csX95" fmla="*/ 121377 w 162768"/>
                <a:gd name="csY95" fmla="*/ 76630 h 99562"/>
                <a:gd name="csX96" fmla="*/ 121377 w 162768"/>
                <a:gd name="csY96" fmla="*/ 78308 h 99562"/>
                <a:gd name="csX97" fmla="*/ 119699 w 162768"/>
                <a:gd name="csY97" fmla="*/ 78308 h 99562"/>
                <a:gd name="csX98" fmla="*/ 119699 w 162768"/>
                <a:gd name="csY98" fmla="*/ 81664 h 99562"/>
                <a:gd name="csX99" fmla="*/ 118022 w 162768"/>
                <a:gd name="csY99" fmla="*/ 81664 h 99562"/>
                <a:gd name="csX100" fmla="*/ 116343 w 162768"/>
                <a:gd name="csY100" fmla="*/ 81664 h 99562"/>
                <a:gd name="csX101" fmla="*/ 116343 w 162768"/>
                <a:gd name="csY101" fmla="*/ 79986 h 99562"/>
                <a:gd name="csX102" fmla="*/ 114106 w 162768"/>
                <a:gd name="csY102" fmla="*/ 79986 h 99562"/>
                <a:gd name="csX103" fmla="*/ 112428 w 162768"/>
                <a:gd name="csY103" fmla="*/ 79986 h 99562"/>
                <a:gd name="csX104" fmla="*/ 110750 w 162768"/>
                <a:gd name="csY104" fmla="*/ 81664 h 99562"/>
                <a:gd name="csX105" fmla="*/ 110750 w 162768"/>
                <a:gd name="csY105" fmla="*/ 83901 h 99562"/>
                <a:gd name="csX106" fmla="*/ 109072 w 162768"/>
                <a:gd name="csY106" fmla="*/ 83901 h 99562"/>
                <a:gd name="csX107" fmla="*/ 109072 w 162768"/>
                <a:gd name="csY107" fmla="*/ 85579 h 99562"/>
                <a:gd name="csX108" fmla="*/ 107394 w 162768"/>
                <a:gd name="csY108" fmla="*/ 85579 h 99562"/>
                <a:gd name="csX109" fmla="*/ 107394 w 162768"/>
                <a:gd name="csY109" fmla="*/ 83901 h 99562"/>
                <a:gd name="csX110" fmla="*/ 105716 w 162768"/>
                <a:gd name="csY110" fmla="*/ 83901 h 99562"/>
                <a:gd name="csX111" fmla="*/ 105716 w 162768"/>
                <a:gd name="csY111" fmla="*/ 85579 h 99562"/>
                <a:gd name="csX112" fmla="*/ 103478 w 162768"/>
                <a:gd name="csY112" fmla="*/ 85579 h 99562"/>
                <a:gd name="csX113" fmla="*/ 101800 w 162768"/>
                <a:gd name="csY113" fmla="*/ 83901 h 99562"/>
                <a:gd name="csX114" fmla="*/ 100122 w 162768"/>
                <a:gd name="csY114" fmla="*/ 83901 h 99562"/>
                <a:gd name="csX115" fmla="*/ 100122 w 162768"/>
                <a:gd name="csY115" fmla="*/ 85579 h 99562"/>
                <a:gd name="csX116" fmla="*/ 98445 w 162768"/>
                <a:gd name="csY116" fmla="*/ 85579 h 99562"/>
                <a:gd name="csX117" fmla="*/ 96766 w 162768"/>
                <a:gd name="csY117" fmla="*/ 83901 h 99562"/>
                <a:gd name="csX118" fmla="*/ 94529 w 162768"/>
                <a:gd name="csY118" fmla="*/ 83901 h 99562"/>
                <a:gd name="csX119" fmla="*/ 92851 w 162768"/>
                <a:gd name="csY119" fmla="*/ 83901 h 99562"/>
                <a:gd name="csX120" fmla="*/ 91173 w 162768"/>
                <a:gd name="csY120" fmla="*/ 83901 h 99562"/>
                <a:gd name="csX121" fmla="*/ 89495 w 162768"/>
                <a:gd name="csY121" fmla="*/ 83901 h 99562"/>
                <a:gd name="csX122" fmla="*/ 89495 w 162768"/>
                <a:gd name="csY122" fmla="*/ 85579 h 99562"/>
                <a:gd name="csX123" fmla="*/ 87817 w 162768"/>
                <a:gd name="csY123" fmla="*/ 85579 h 99562"/>
                <a:gd name="csX124" fmla="*/ 87817 w 162768"/>
                <a:gd name="csY124" fmla="*/ 83901 h 99562"/>
                <a:gd name="csX125" fmla="*/ 85579 w 162768"/>
                <a:gd name="csY125" fmla="*/ 83901 h 99562"/>
                <a:gd name="csX126" fmla="*/ 83901 w 162768"/>
                <a:gd name="csY126" fmla="*/ 83901 h 99562"/>
                <a:gd name="csX127" fmla="*/ 82223 w 162768"/>
                <a:gd name="csY127" fmla="*/ 83901 h 99562"/>
                <a:gd name="csX128" fmla="*/ 82223 w 162768"/>
                <a:gd name="csY128" fmla="*/ 85579 h 99562"/>
                <a:gd name="csX129" fmla="*/ 82223 w 162768"/>
                <a:gd name="csY129" fmla="*/ 87258 h 99562"/>
                <a:gd name="csX130" fmla="*/ 80545 w 162768"/>
                <a:gd name="csY130" fmla="*/ 87258 h 99562"/>
                <a:gd name="csX131" fmla="*/ 78868 w 162768"/>
                <a:gd name="csY131" fmla="*/ 87258 h 99562"/>
                <a:gd name="csX132" fmla="*/ 78868 w 162768"/>
                <a:gd name="csY132" fmla="*/ 88935 h 99562"/>
                <a:gd name="csX133" fmla="*/ 77189 w 162768"/>
                <a:gd name="csY133" fmla="*/ 88935 h 99562"/>
                <a:gd name="csX134" fmla="*/ 74952 w 162768"/>
                <a:gd name="csY134" fmla="*/ 88935 h 99562"/>
                <a:gd name="csX135" fmla="*/ 73274 w 162768"/>
                <a:gd name="csY135" fmla="*/ 88935 h 99562"/>
                <a:gd name="csX136" fmla="*/ 71596 w 162768"/>
                <a:gd name="csY136" fmla="*/ 88935 h 99562"/>
                <a:gd name="csX137" fmla="*/ 71596 w 162768"/>
                <a:gd name="csY137" fmla="*/ 90614 h 99562"/>
                <a:gd name="csX138" fmla="*/ 69918 w 162768"/>
                <a:gd name="csY138" fmla="*/ 90614 h 99562"/>
                <a:gd name="csX139" fmla="*/ 69918 w 162768"/>
                <a:gd name="csY139" fmla="*/ 92292 h 99562"/>
                <a:gd name="csX140" fmla="*/ 68240 w 162768"/>
                <a:gd name="csY140" fmla="*/ 92292 h 99562"/>
                <a:gd name="csX141" fmla="*/ 66002 w 162768"/>
                <a:gd name="csY141" fmla="*/ 92292 h 99562"/>
                <a:gd name="csX142" fmla="*/ 64324 w 162768"/>
                <a:gd name="csY142" fmla="*/ 92292 h 99562"/>
                <a:gd name="csX143" fmla="*/ 62646 w 162768"/>
                <a:gd name="csY143" fmla="*/ 92292 h 99562"/>
                <a:gd name="csX144" fmla="*/ 60968 w 162768"/>
                <a:gd name="csY144" fmla="*/ 92292 h 99562"/>
                <a:gd name="csX145" fmla="*/ 60968 w 162768"/>
                <a:gd name="csY145" fmla="*/ 94529 h 99562"/>
                <a:gd name="csX146" fmla="*/ 59291 w 162768"/>
                <a:gd name="csY146" fmla="*/ 94529 h 99562"/>
                <a:gd name="csX147" fmla="*/ 59291 w 162768"/>
                <a:gd name="csY147" fmla="*/ 96207 h 99562"/>
                <a:gd name="csX148" fmla="*/ 57053 w 162768"/>
                <a:gd name="csY148" fmla="*/ 96207 h 99562"/>
                <a:gd name="csX149" fmla="*/ 57053 w 162768"/>
                <a:gd name="csY149" fmla="*/ 97885 h 99562"/>
                <a:gd name="csX150" fmla="*/ 57053 w 162768"/>
                <a:gd name="csY150" fmla="*/ 99563 h 99562"/>
                <a:gd name="csX151" fmla="*/ 55375 w 162768"/>
                <a:gd name="csY151" fmla="*/ 99563 h 99562"/>
                <a:gd name="csX152" fmla="*/ 55375 w 162768"/>
                <a:gd name="csY152" fmla="*/ 97885 h 99562"/>
                <a:gd name="csX153" fmla="*/ 53697 w 162768"/>
                <a:gd name="csY153" fmla="*/ 97885 h 99562"/>
                <a:gd name="csX154" fmla="*/ 52019 w 162768"/>
                <a:gd name="csY154" fmla="*/ 97885 h 99562"/>
                <a:gd name="csX155" fmla="*/ 52019 w 162768"/>
                <a:gd name="csY155" fmla="*/ 96207 h 99562"/>
                <a:gd name="csX156" fmla="*/ 50341 w 162768"/>
                <a:gd name="csY156" fmla="*/ 96207 h 99562"/>
                <a:gd name="csX157" fmla="*/ 50341 w 162768"/>
                <a:gd name="csY157" fmla="*/ 97885 h 99562"/>
                <a:gd name="csX158" fmla="*/ 48663 w 162768"/>
                <a:gd name="csY158" fmla="*/ 97885 h 99562"/>
                <a:gd name="csX159" fmla="*/ 48663 w 162768"/>
                <a:gd name="csY159" fmla="*/ 97885 h 99562"/>
                <a:gd name="csX160" fmla="*/ 46425 w 162768"/>
                <a:gd name="csY160" fmla="*/ 97885 h 99562"/>
                <a:gd name="csX161" fmla="*/ 46425 w 162768"/>
                <a:gd name="csY161" fmla="*/ 96207 h 99562"/>
                <a:gd name="csX162" fmla="*/ 44747 w 162768"/>
                <a:gd name="csY162" fmla="*/ 96207 h 99562"/>
                <a:gd name="csX163" fmla="*/ 43069 w 162768"/>
                <a:gd name="csY163" fmla="*/ 96207 h 99562"/>
                <a:gd name="csX164" fmla="*/ 43069 w 162768"/>
                <a:gd name="csY164" fmla="*/ 97885 h 99562"/>
                <a:gd name="csX165" fmla="*/ 41391 w 162768"/>
                <a:gd name="csY165" fmla="*/ 97885 h 99562"/>
                <a:gd name="csX166" fmla="*/ 41391 w 162768"/>
                <a:gd name="csY166" fmla="*/ 96207 h 99562"/>
                <a:gd name="csX167" fmla="*/ 39714 w 162768"/>
                <a:gd name="csY167" fmla="*/ 96207 h 99562"/>
                <a:gd name="csX168" fmla="*/ 37476 w 162768"/>
                <a:gd name="csY168" fmla="*/ 96207 h 99562"/>
                <a:gd name="csX169" fmla="*/ 37476 w 162768"/>
                <a:gd name="csY169" fmla="*/ 94529 h 99562"/>
                <a:gd name="csX170" fmla="*/ 35798 w 162768"/>
                <a:gd name="csY170" fmla="*/ 94529 h 99562"/>
                <a:gd name="csX171" fmla="*/ 35798 w 162768"/>
                <a:gd name="csY171" fmla="*/ 92292 h 99562"/>
                <a:gd name="csX172" fmla="*/ 34120 w 162768"/>
                <a:gd name="csY172" fmla="*/ 92292 h 99562"/>
                <a:gd name="csX173" fmla="*/ 32442 w 162768"/>
                <a:gd name="csY173" fmla="*/ 92292 h 99562"/>
                <a:gd name="csX174" fmla="*/ 30764 w 162768"/>
                <a:gd name="csY174" fmla="*/ 92292 h 99562"/>
                <a:gd name="csX175" fmla="*/ 30764 w 162768"/>
                <a:gd name="csY175" fmla="*/ 90614 h 99562"/>
                <a:gd name="csX176" fmla="*/ 28527 w 162768"/>
                <a:gd name="csY176" fmla="*/ 88935 h 99562"/>
                <a:gd name="csX177" fmla="*/ 28527 w 162768"/>
                <a:gd name="csY177" fmla="*/ 88935 h 99562"/>
                <a:gd name="csX178" fmla="*/ 28527 w 162768"/>
                <a:gd name="csY178" fmla="*/ 87258 h 99562"/>
                <a:gd name="csX179" fmla="*/ 26848 w 162768"/>
                <a:gd name="csY179" fmla="*/ 87258 h 99562"/>
                <a:gd name="csX180" fmla="*/ 25170 w 162768"/>
                <a:gd name="csY180" fmla="*/ 87258 h 99562"/>
                <a:gd name="csX181" fmla="*/ 25170 w 162768"/>
                <a:gd name="csY181" fmla="*/ 85579 h 99562"/>
                <a:gd name="csX182" fmla="*/ 25170 w 162768"/>
                <a:gd name="csY182" fmla="*/ 83901 h 99562"/>
                <a:gd name="csX183" fmla="*/ 23492 w 162768"/>
                <a:gd name="csY183" fmla="*/ 83901 h 99562"/>
                <a:gd name="csX184" fmla="*/ 21815 w 162768"/>
                <a:gd name="csY184" fmla="*/ 81664 h 99562"/>
                <a:gd name="csX185" fmla="*/ 20137 w 162768"/>
                <a:gd name="csY185" fmla="*/ 81664 h 99562"/>
                <a:gd name="csX186" fmla="*/ 20137 w 162768"/>
                <a:gd name="csY186" fmla="*/ 79986 h 99562"/>
                <a:gd name="csX187" fmla="*/ 17899 w 162768"/>
                <a:gd name="csY187" fmla="*/ 79986 h 99562"/>
                <a:gd name="csX188" fmla="*/ 17899 w 162768"/>
                <a:gd name="csY188" fmla="*/ 78308 h 99562"/>
                <a:gd name="csX189" fmla="*/ 17899 w 162768"/>
                <a:gd name="csY189" fmla="*/ 76630 h 99562"/>
                <a:gd name="csX190" fmla="*/ 16221 w 162768"/>
                <a:gd name="csY190" fmla="*/ 76630 h 99562"/>
                <a:gd name="csX191" fmla="*/ 14543 w 162768"/>
                <a:gd name="csY191" fmla="*/ 76630 h 99562"/>
                <a:gd name="csX192" fmla="*/ 14543 w 162768"/>
                <a:gd name="csY192" fmla="*/ 74952 h 99562"/>
                <a:gd name="csX193" fmla="*/ 12865 w 162768"/>
                <a:gd name="csY193" fmla="*/ 74952 h 99562"/>
                <a:gd name="csX194" fmla="*/ 11187 w 162768"/>
                <a:gd name="csY194" fmla="*/ 74952 h 99562"/>
                <a:gd name="csX195" fmla="*/ 8950 w 162768"/>
                <a:gd name="csY195" fmla="*/ 71037 h 99562"/>
                <a:gd name="csX196" fmla="*/ 8950 w 162768"/>
                <a:gd name="csY196" fmla="*/ 69358 h 99562"/>
                <a:gd name="csX197" fmla="*/ 7271 w 162768"/>
                <a:gd name="csY197" fmla="*/ 69358 h 99562"/>
                <a:gd name="csX198" fmla="*/ 7271 w 162768"/>
                <a:gd name="csY198" fmla="*/ 67681 h 99562"/>
                <a:gd name="csX199" fmla="*/ 7271 w 162768"/>
                <a:gd name="csY199" fmla="*/ 66002 h 99562"/>
                <a:gd name="csX200" fmla="*/ 7271 w 162768"/>
                <a:gd name="csY200" fmla="*/ 63765 h 99562"/>
                <a:gd name="csX201" fmla="*/ 5593 w 162768"/>
                <a:gd name="csY201" fmla="*/ 63765 h 99562"/>
                <a:gd name="csX202" fmla="*/ 5593 w 162768"/>
                <a:gd name="csY202" fmla="*/ 62087 h 99562"/>
                <a:gd name="csX203" fmla="*/ 5593 w 162768"/>
                <a:gd name="csY203" fmla="*/ 60409 h 99562"/>
                <a:gd name="csX204" fmla="*/ 5593 w 162768"/>
                <a:gd name="csY204" fmla="*/ 58731 h 99562"/>
                <a:gd name="csX205" fmla="*/ 3915 w 162768"/>
                <a:gd name="csY205" fmla="*/ 58731 h 99562"/>
                <a:gd name="csX206" fmla="*/ 2238 w 162768"/>
                <a:gd name="csY206" fmla="*/ 60409 h 99562"/>
                <a:gd name="csX207" fmla="*/ 0 w 162768"/>
                <a:gd name="csY207" fmla="*/ 60409 h 99562"/>
                <a:gd name="csX208" fmla="*/ 0 w 162768"/>
                <a:gd name="csY208" fmla="*/ 58731 h 99562"/>
                <a:gd name="csX209" fmla="*/ 2238 w 162768"/>
                <a:gd name="csY209" fmla="*/ 58731 h 99562"/>
                <a:gd name="csX210" fmla="*/ 2238 w 162768"/>
                <a:gd name="csY210" fmla="*/ 57053 h 99562"/>
                <a:gd name="csX211" fmla="*/ 3915 w 162768"/>
                <a:gd name="csY211" fmla="*/ 57053 h 99562"/>
                <a:gd name="csX212" fmla="*/ 5593 w 162768"/>
                <a:gd name="csY212" fmla="*/ 55375 h 99562"/>
                <a:gd name="csX213" fmla="*/ 7271 w 162768"/>
                <a:gd name="csY213" fmla="*/ 55375 h 99562"/>
                <a:gd name="csX214" fmla="*/ 8950 w 162768"/>
                <a:gd name="csY214" fmla="*/ 55375 h 99562"/>
                <a:gd name="csX215" fmla="*/ 8950 w 162768"/>
                <a:gd name="csY215" fmla="*/ 53138 h 99562"/>
                <a:gd name="csX216" fmla="*/ 8950 w 162768"/>
                <a:gd name="csY216" fmla="*/ 53138 h 99562"/>
                <a:gd name="csX217" fmla="*/ 8950 w 162768"/>
                <a:gd name="csY217" fmla="*/ 51460 h 99562"/>
                <a:gd name="csX218" fmla="*/ 11187 w 162768"/>
                <a:gd name="csY218" fmla="*/ 51460 h 99562"/>
                <a:gd name="csX219" fmla="*/ 11187 w 162768"/>
                <a:gd name="csY219" fmla="*/ 49781 h 99562"/>
                <a:gd name="csX220" fmla="*/ 8950 w 162768"/>
                <a:gd name="csY220" fmla="*/ 49781 h 99562"/>
                <a:gd name="csX221" fmla="*/ 7271 w 162768"/>
                <a:gd name="csY221" fmla="*/ 48104 h 99562"/>
                <a:gd name="csX222" fmla="*/ 7271 w 162768"/>
                <a:gd name="csY222" fmla="*/ 46425 h 99562"/>
                <a:gd name="csX223" fmla="*/ 8950 w 162768"/>
                <a:gd name="csY223" fmla="*/ 46425 h 99562"/>
                <a:gd name="csX224" fmla="*/ 8950 w 162768"/>
                <a:gd name="csY224" fmla="*/ 42510 h 99562"/>
                <a:gd name="csX225" fmla="*/ 7271 w 162768"/>
                <a:gd name="csY225" fmla="*/ 42510 h 99562"/>
                <a:gd name="csX226" fmla="*/ 7271 w 162768"/>
                <a:gd name="csY226" fmla="*/ 40832 h 99562"/>
                <a:gd name="csX227" fmla="*/ 8950 w 162768"/>
                <a:gd name="csY227" fmla="*/ 40832 h 99562"/>
                <a:gd name="csX228" fmla="*/ 11187 w 162768"/>
                <a:gd name="csY228" fmla="*/ 40832 h 99562"/>
                <a:gd name="csX229" fmla="*/ 12865 w 162768"/>
                <a:gd name="csY229" fmla="*/ 40832 h 99562"/>
                <a:gd name="csX230" fmla="*/ 12865 w 162768"/>
                <a:gd name="csY230" fmla="*/ 39154 h 99562"/>
                <a:gd name="csX231" fmla="*/ 12865 w 162768"/>
                <a:gd name="csY231" fmla="*/ 37476 h 99562"/>
                <a:gd name="csX232" fmla="*/ 14543 w 162768"/>
                <a:gd name="csY232" fmla="*/ 37476 h 99562"/>
                <a:gd name="csX233" fmla="*/ 14543 w 162768"/>
                <a:gd name="csY233" fmla="*/ 35239 h 99562"/>
                <a:gd name="csX234" fmla="*/ 12865 w 162768"/>
                <a:gd name="csY234" fmla="*/ 35239 h 99562"/>
                <a:gd name="csX235" fmla="*/ 12865 w 162768"/>
                <a:gd name="csY235" fmla="*/ 33561 h 99562"/>
                <a:gd name="csX236" fmla="*/ 11187 w 162768"/>
                <a:gd name="csY236" fmla="*/ 33561 h 99562"/>
                <a:gd name="csX237" fmla="*/ 8950 w 162768"/>
                <a:gd name="csY237" fmla="*/ 33561 h 99562"/>
                <a:gd name="csX238" fmla="*/ 8950 w 162768"/>
                <a:gd name="csY238" fmla="*/ 31883 h 99562"/>
                <a:gd name="csX239" fmla="*/ 7271 w 162768"/>
                <a:gd name="csY239" fmla="*/ 31883 h 99562"/>
                <a:gd name="csX240" fmla="*/ 7271 w 162768"/>
                <a:gd name="csY240" fmla="*/ 30204 h 99562"/>
                <a:gd name="csX241" fmla="*/ 8950 w 162768"/>
                <a:gd name="csY241" fmla="*/ 30204 h 99562"/>
                <a:gd name="csX242" fmla="*/ 11187 w 162768"/>
                <a:gd name="csY242" fmla="*/ 30204 h 99562"/>
                <a:gd name="csX243" fmla="*/ 11187 w 162768"/>
                <a:gd name="csY243" fmla="*/ 28527 h 99562"/>
                <a:gd name="csX244" fmla="*/ 12865 w 162768"/>
                <a:gd name="csY244" fmla="*/ 28527 h 99562"/>
                <a:gd name="csX245" fmla="*/ 14543 w 162768"/>
                <a:gd name="csY245" fmla="*/ 28527 h 99562"/>
                <a:gd name="csX246" fmla="*/ 14543 w 162768"/>
                <a:gd name="csY246" fmla="*/ 30204 h 99562"/>
                <a:gd name="csX247" fmla="*/ 16221 w 162768"/>
                <a:gd name="csY247" fmla="*/ 30204 h 99562"/>
                <a:gd name="csX248" fmla="*/ 17899 w 162768"/>
                <a:gd name="csY248" fmla="*/ 30204 h 99562"/>
                <a:gd name="csX249" fmla="*/ 20137 w 162768"/>
                <a:gd name="csY249" fmla="*/ 30204 h 99562"/>
                <a:gd name="csX250" fmla="*/ 21815 w 162768"/>
                <a:gd name="csY250" fmla="*/ 30204 h 99562"/>
                <a:gd name="csX251" fmla="*/ 23492 w 162768"/>
                <a:gd name="csY251" fmla="*/ 30204 h 99562"/>
                <a:gd name="csX252" fmla="*/ 23492 w 162768"/>
                <a:gd name="csY252" fmla="*/ 28527 h 99562"/>
                <a:gd name="csX253" fmla="*/ 23492 w 162768"/>
                <a:gd name="csY253" fmla="*/ 26848 h 99562"/>
                <a:gd name="csX254" fmla="*/ 23492 w 162768"/>
                <a:gd name="csY254" fmla="*/ 24611 h 99562"/>
                <a:gd name="csX255" fmla="*/ 23492 w 162768"/>
                <a:gd name="csY255" fmla="*/ 24611 h 99562"/>
                <a:gd name="csX256" fmla="*/ 23492 w 162768"/>
                <a:gd name="csY256" fmla="*/ 22933 h 99562"/>
                <a:gd name="csX257" fmla="*/ 23492 w 162768"/>
                <a:gd name="csY257" fmla="*/ 21255 h 99562"/>
                <a:gd name="csX258" fmla="*/ 25170 w 162768"/>
                <a:gd name="csY258" fmla="*/ 21255 h 99562"/>
                <a:gd name="csX259" fmla="*/ 25170 w 162768"/>
                <a:gd name="csY259" fmla="*/ 19577 h 99562"/>
                <a:gd name="csX260" fmla="*/ 26848 w 162768"/>
                <a:gd name="csY260" fmla="*/ 19577 h 99562"/>
                <a:gd name="csX261" fmla="*/ 28527 w 162768"/>
                <a:gd name="csY261" fmla="*/ 21255 h 99562"/>
                <a:gd name="csX262" fmla="*/ 30764 w 162768"/>
                <a:gd name="csY262" fmla="*/ 21255 h 99562"/>
                <a:gd name="csX263" fmla="*/ 30764 w 162768"/>
                <a:gd name="csY263" fmla="*/ 22933 h 99562"/>
                <a:gd name="csX264" fmla="*/ 32442 w 162768"/>
                <a:gd name="csY264" fmla="*/ 22933 h 99562"/>
                <a:gd name="csX265" fmla="*/ 32442 w 162768"/>
                <a:gd name="csY265" fmla="*/ 24611 h 99562"/>
                <a:gd name="csX266" fmla="*/ 34120 w 162768"/>
                <a:gd name="csY266" fmla="*/ 24611 h 99562"/>
                <a:gd name="csX267" fmla="*/ 34120 w 162768"/>
                <a:gd name="csY267" fmla="*/ 26848 h 99562"/>
                <a:gd name="csX268" fmla="*/ 35798 w 162768"/>
                <a:gd name="csY268" fmla="*/ 26848 h 99562"/>
                <a:gd name="csX269" fmla="*/ 37476 w 162768"/>
                <a:gd name="csY269" fmla="*/ 28527 h 99562"/>
                <a:gd name="csX270" fmla="*/ 39714 w 162768"/>
                <a:gd name="csY270" fmla="*/ 28527 h 99562"/>
                <a:gd name="csX271" fmla="*/ 41391 w 162768"/>
                <a:gd name="csY271" fmla="*/ 28527 h 99562"/>
                <a:gd name="csX272" fmla="*/ 43069 w 162768"/>
                <a:gd name="csY272" fmla="*/ 28527 h 99562"/>
                <a:gd name="csX273" fmla="*/ 44747 w 162768"/>
                <a:gd name="csY273" fmla="*/ 28527 h 99562"/>
                <a:gd name="csX274" fmla="*/ 46425 w 162768"/>
                <a:gd name="csY274" fmla="*/ 28527 h 99562"/>
                <a:gd name="csX275" fmla="*/ 48663 w 162768"/>
                <a:gd name="csY275" fmla="*/ 28527 h 99562"/>
                <a:gd name="csX276" fmla="*/ 50341 w 162768"/>
                <a:gd name="csY276" fmla="*/ 28527 h 99562"/>
                <a:gd name="csX277" fmla="*/ 52019 w 162768"/>
                <a:gd name="csY277" fmla="*/ 28527 h 99562"/>
                <a:gd name="csX278" fmla="*/ 52019 w 162768"/>
                <a:gd name="csY278" fmla="*/ 30204 h 99562"/>
                <a:gd name="csX279" fmla="*/ 53697 w 162768"/>
                <a:gd name="csY279" fmla="*/ 28527 h 99562"/>
                <a:gd name="csX280" fmla="*/ 55375 w 162768"/>
                <a:gd name="csY280" fmla="*/ 28527 h 99562"/>
                <a:gd name="csX281" fmla="*/ 57053 w 162768"/>
                <a:gd name="csY281" fmla="*/ 28527 h 99562"/>
                <a:gd name="csX282" fmla="*/ 59291 w 162768"/>
                <a:gd name="csY282" fmla="*/ 28527 h 99562"/>
                <a:gd name="csX283" fmla="*/ 60968 w 162768"/>
                <a:gd name="csY283" fmla="*/ 28527 h 99562"/>
                <a:gd name="csX284" fmla="*/ 62646 w 162768"/>
                <a:gd name="csY284" fmla="*/ 28527 h 99562"/>
                <a:gd name="csX285" fmla="*/ 62646 w 162768"/>
                <a:gd name="csY285" fmla="*/ 26848 h 99562"/>
                <a:gd name="csX286" fmla="*/ 64324 w 162768"/>
                <a:gd name="csY286" fmla="*/ 26848 h 99562"/>
                <a:gd name="csX287" fmla="*/ 66002 w 162768"/>
                <a:gd name="csY287" fmla="*/ 26848 h 99562"/>
                <a:gd name="csX288" fmla="*/ 66002 w 162768"/>
                <a:gd name="csY288" fmla="*/ 24611 h 99562"/>
                <a:gd name="csX289" fmla="*/ 64324 w 162768"/>
                <a:gd name="csY289" fmla="*/ 24611 h 99562"/>
                <a:gd name="csX290" fmla="*/ 64324 w 162768"/>
                <a:gd name="csY290" fmla="*/ 22933 h 99562"/>
                <a:gd name="csX291" fmla="*/ 64324 w 162768"/>
                <a:gd name="csY291" fmla="*/ 21255 h 99562"/>
                <a:gd name="csX292" fmla="*/ 64324 w 162768"/>
                <a:gd name="csY292" fmla="*/ 19577 h 99562"/>
                <a:gd name="csX293" fmla="*/ 64324 w 162768"/>
                <a:gd name="csY293" fmla="*/ 17899 h 99562"/>
                <a:gd name="csX294" fmla="*/ 66002 w 162768"/>
                <a:gd name="csY294" fmla="*/ 17899 h 99562"/>
                <a:gd name="csX295" fmla="*/ 68240 w 162768"/>
                <a:gd name="csY295" fmla="*/ 17899 h 99562"/>
                <a:gd name="csX296" fmla="*/ 69918 w 162768"/>
                <a:gd name="csY296" fmla="*/ 17899 h 99562"/>
                <a:gd name="csX297" fmla="*/ 71596 w 162768"/>
                <a:gd name="csY297" fmla="*/ 17899 h 99562"/>
                <a:gd name="csX298" fmla="*/ 73274 w 162768"/>
                <a:gd name="csY298" fmla="*/ 17899 h 99562"/>
                <a:gd name="csX299" fmla="*/ 74952 w 162768"/>
                <a:gd name="csY299" fmla="*/ 17899 h 99562"/>
                <a:gd name="csX300" fmla="*/ 77189 w 162768"/>
                <a:gd name="csY300" fmla="*/ 17899 h 99562"/>
                <a:gd name="csX301" fmla="*/ 77189 w 162768"/>
                <a:gd name="csY301" fmla="*/ 15662 h 99562"/>
                <a:gd name="csX302" fmla="*/ 78868 w 162768"/>
                <a:gd name="csY302" fmla="*/ 15662 h 99562"/>
                <a:gd name="csX303" fmla="*/ 78868 w 162768"/>
                <a:gd name="csY303" fmla="*/ 15662 h 99562"/>
                <a:gd name="csX304" fmla="*/ 80545 w 162768"/>
                <a:gd name="csY304" fmla="*/ 15662 h 99562"/>
                <a:gd name="csX305" fmla="*/ 82223 w 162768"/>
                <a:gd name="csY305" fmla="*/ 15662 h 99562"/>
                <a:gd name="csX306" fmla="*/ 82223 w 162768"/>
                <a:gd name="csY306" fmla="*/ 13984 h 99562"/>
                <a:gd name="csX307" fmla="*/ 82223 w 162768"/>
                <a:gd name="csY307" fmla="*/ 12306 h 99562"/>
                <a:gd name="csX308" fmla="*/ 83901 w 162768"/>
                <a:gd name="csY308" fmla="*/ 12306 h 99562"/>
                <a:gd name="csX309" fmla="*/ 83901 w 162768"/>
                <a:gd name="csY309" fmla="*/ 10627 h 99562"/>
                <a:gd name="csX310" fmla="*/ 85579 w 162768"/>
                <a:gd name="csY310" fmla="*/ 12306 h 99562"/>
                <a:gd name="csX311" fmla="*/ 87817 w 162768"/>
                <a:gd name="csY311" fmla="*/ 12306 h 99562"/>
                <a:gd name="csX312" fmla="*/ 89495 w 162768"/>
                <a:gd name="csY312" fmla="*/ 12306 h 99562"/>
                <a:gd name="csX313" fmla="*/ 87817 w 162768"/>
                <a:gd name="csY313" fmla="*/ 13984 h 99562"/>
                <a:gd name="csX314" fmla="*/ 89495 w 162768"/>
                <a:gd name="csY314" fmla="*/ 13984 h 99562"/>
                <a:gd name="csX315" fmla="*/ 91173 w 162768"/>
                <a:gd name="csY315" fmla="*/ 13984 h 99562"/>
                <a:gd name="csX316" fmla="*/ 91173 w 162768"/>
                <a:gd name="csY316" fmla="*/ 15662 h 99562"/>
                <a:gd name="csX317" fmla="*/ 92851 w 162768"/>
                <a:gd name="csY317" fmla="*/ 15662 h 99562"/>
                <a:gd name="csX318" fmla="*/ 92851 w 162768"/>
                <a:gd name="csY318" fmla="*/ 13984 h 99562"/>
                <a:gd name="csX319" fmla="*/ 94529 w 162768"/>
                <a:gd name="csY319" fmla="*/ 12306 h 99562"/>
                <a:gd name="csX320" fmla="*/ 94529 w 162768"/>
                <a:gd name="csY320" fmla="*/ 12306 h 99562"/>
                <a:gd name="csX321" fmla="*/ 96766 w 162768"/>
                <a:gd name="csY321" fmla="*/ 12306 h 99562"/>
                <a:gd name="csX322" fmla="*/ 96766 w 162768"/>
                <a:gd name="csY322" fmla="*/ 10627 h 99562"/>
                <a:gd name="csX323" fmla="*/ 98445 w 162768"/>
                <a:gd name="csY323" fmla="*/ 10627 h 99562"/>
                <a:gd name="csX324" fmla="*/ 100122 w 162768"/>
                <a:gd name="csY324" fmla="*/ 10627 h 99562"/>
                <a:gd name="csX325" fmla="*/ 101800 w 162768"/>
                <a:gd name="csY325" fmla="*/ 8950 h 99562"/>
                <a:gd name="csX326" fmla="*/ 101800 w 162768"/>
                <a:gd name="csY326" fmla="*/ 6712 h 99562"/>
                <a:gd name="csX327" fmla="*/ 101800 w 162768"/>
                <a:gd name="csY327" fmla="*/ 5034 h 99562"/>
                <a:gd name="csX328" fmla="*/ 103478 w 162768"/>
                <a:gd name="csY328" fmla="*/ 5034 h 99562"/>
                <a:gd name="csX329" fmla="*/ 103478 w 162768"/>
                <a:gd name="csY329" fmla="*/ 3356 h 99562"/>
                <a:gd name="csX330" fmla="*/ 105716 w 162768"/>
                <a:gd name="csY330" fmla="*/ 3356 h 99562"/>
                <a:gd name="csX331" fmla="*/ 105716 w 162768"/>
                <a:gd name="csY331" fmla="*/ 1678 h 99562"/>
                <a:gd name="csX332" fmla="*/ 105716 w 162768"/>
                <a:gd name="csY332" fmla="*/ 0 h 99562"/>
                <a:gd name="csX333" fmla="*/ 107394 w 162768"/>
                <a:gd name="csY333" fmla="*/ 0 h 99562"/>
                <a:gd name="csX334" fmla="*/ 109072 w 162768"/>
                <a:gd name="csY334" fmla="*/ 0 h 99562"/>
                <a:gd name="csX335" fmla="*/ 110750 w 162768"/>
                <a:gd name="csY335" fmla="*/ 0 h 99562"/>
                <a:gd name="csX336" fmla="*/ 112428 w 162768"/>
                <a:gd name="csY336" fmla="*/ 0 h 99562"/>
                <a:gd name="csX337" fmla="*/ 114106 w 162768"/>
                <a:gd name="csY337" fmla="*/ 0 h 99562"/>
                <a:gd name="csX338" fmla="*/ 116343 w 162768"/>
                <a:gd name="csY338" fmla="*/ 0 h 99562"/>
                <a:gd name="csX339" fmla="*/ 116343 w 162768"/>
                <a:gd name="csY339" fmla="*/ 1678 h 99562"/>
                <a:gd name="csX340" fmla="*/ 118022 w 162768"/>
                <a:gd name="csY340" fmla="*/ 0 h 99562"/>
                <a:gd name="csX341" fmla="*/ 118022 w 162768"/>
                <a:gd name="csY341" fmla="*/ 1678 h 99562"/>
                <a:gd name="csX342" fmla="*/ 119699 w 162768"/>
                <a:gd name="csY342" fmla="*/ 1678 h 99562"/>
                <a:gd name="csX343" fmla="*/ 119699 w 162768"/>
                <a:gd name="csY343" fmla="*/ 1678 h 99562"/>
                <a:gd name="csX344" fmla="*/ 121377 w 162768"/>
                <a:gd name="csY344" fmla="*/ 1678 h 99562"/>
                <a:gd name="csX345" fmla="*/ 123055 w 162768"/>
                <a:gd name="csY345" fmla="*/ 0 h 99562"/>
                <a:gd name="csX346" fmla="*/ 123055 w 162768"/>
                <a:gd name="csY346" fmla="*/ 1678 h 99562"/>
                <a:gd name="csX347" fmla="*/ 125293 w 162768"/>
                <a:gd name="csY347" fmla="*/ 1678 h 99562"/>
                <a:gd name="csX348" fmla="*/ 125293 w 162768"/>
                <a:gd name="csY348" fmla="*/ 0 h 99562"/>
                <a:gd name="csX349" fmla="*/ 126971 w 162768"/>
                <a:gd name="csY349" fmla="*/ 0 h 99562"/>
                <a:gd name="csX350" fmla="*/ 128649 w 162768"/>
                <a:gd name="csY350" fmla="*/ 0 h 99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</a:cxnLst>
              <a:rect l="l" t="t" r="r" b="b"/>
              <a:pathLst>
                <a:path w="162768" h="99562">
                  <a:moveTo>
                    <a:pt x="128649" y="0"/>
                  </a:moveTo>
                  <a:lnTo>
                    <a:pt x="130327" y="1678"/>
                  </a:lnTo>
                  <a:lnTo>
                    <a:pt x="132005" y="1678"/>
                  </a:lnTo>
                  <a:lnTo>
                    <a:pt x="132005" y="3356"/>
                  </a:lnTo>
                  <a:lnTo>
                    <a:pt x="132005" y="5034"/>
                  </a:lnTo>
                  <a:lnTo>
                    <a:pt x="134242" y="5034"/>
                  </a:lnTo>
                  <a:lnTo>
                    <a:pt x="134242" y="6712"/>
                  </a:lnTo>
                  <a:lnTo>
                    <a:pt x="135920" y="6712"/>
                  </a:lnTo>
                  <a:lnTo>
                    <a:pt x="137598" y="6712"/>
                  </a:lnTo>
                  <a:lnTo>
                    <a:pt x="139276" y="6712"/>
                  </a:lnTo>
                  <a:lnTo>
                    <a:pt x="140954" y="6712"/>
                  </a:lnTo>
                  <a:lnTo>
                    <a:pt x="140954" y="5034"/>
                  </a:lnTo>
                  <a:lnTo>
                    <a:pt x="142632" y="6712"/>
                  </a:lnTo>
                  <a:lnTo>
                    <a:pt x="142632" y="6712"/>
                  </a:lnTo>
                  <a:lnTo>
                    <a:pt x="144870" y="6712"/>
                  </a:lnTo>
                  <a:lnTo>
                    <a:pt x="144870" y="5034"/>
                  </a:lnTo>
                  <a:lnTo>
                    <a:pt x="146548" y="5034"/>
                  </a:lnTo>
                  <a:lnTo>
                    <a:pt x="146548" y="5034"/>
                  </a:lnTo>
                  <a:lnTo>
                    <a:pt x="146548" y="6712"/>
                  </a:lnTo>
                  <a:lnTo>
                    <a:pt x="148226" y="6712"/>
                  </a:lnTo>
                  <a:lnTo>
                    <a:pt x="148226" y="8950"/>
                  </a:lnTo>
                  <a:lnTo>
                    <a:pt x="148226" y="10627"/>
                  </a:lnTo>
                  <a:lnTo>
                    <a:pt x="149904" y="10627"/>
                  </a:lnTo>
                  <a:lnTo>
                    <a:pt x="151582" y="10627"/>
                  </a:lnTo>
                  <a:lnTo>
                    <a:pt x="153819" y="10627"/>
                  </a:lnTo>
                  <a:lnTo>
                    <a:pt x="153819" y="12306"/>
                  </a:lnTo>
                  <a:lnTo>
                    <a:pt x="153819" y="13984"/>
                  </a:lnTo>
                  <a:lnTo>
                    <a:pt x="155497" y="13984"/>
                  </a:lnTo>
                  <a:lnTo>
                    <a:pt x="155497" y="15662"/>
                  </a:lnTo>
                  <a:lnTo>
                    <a:pt x="157175" y="15662"/>
                  </a:lnTo>
                  <a:lnTo>
                    <a:pt x="158853" y="15662"/>
                  </a:lnTo>
                  <a:lnTo>
                    <a:pt x="160531" y="15662"/>
                  </a:lnTo>
                  <a:lnTo>
                    <a:pt x="160531" y="17899"/>
                  </a:lnTo>
                  <a:lnTo>
                    <a:pt x="160531" y="19577"/>
                  </a:lnTo>
                  <a:lnTo>
                    <a:pt x="160531" y="21255"/>
                  </a:lnTo>
                  <a:lnTo>
                    <a:pt x="162769" y="21255"/>
                  </a:lnTo>
                  <a:lnTo>
                    <a:pt x="160531" y="22933"/>
                  </a:lnTo>
                  <a:lnTo>
                    <a:pt x="158853" y="22933"/>
                  </a:lnTo>
                  <a:lnTo>
                    <a:pt x="158853" y="24611"/>
                  </a:lnTo>
                  <a:lnTo>
                    <a:pt x="157175" y="26848"/>
                  </a:lnTo>
                  <a:lnTo>
                    <a:pt x="157175" y="28527"/>
                  </a:lnTo>
                  <a:lnTo>
                    <a:pt x="155497" y="28527"/>
                  </a:lnTo>
                  <a:lnTo>
                    <a:pt x="153819" y="28527"/>
                  </a:lnTo>
                  <a:lnTo>
                    <a:pt x="151582" y="26848"/>
                  </a:lnTo>
                  <a:lnTo>
                    <a:pt x="151582" y="28527"/>
                  </a:lnTo>
                  <a:lnTo>
                    <a:pt x="149904" y="28527"/>
                  </a:lnTo>
                  <a:lnTo>
                    <a:pt x="148226" y="28527"/>
                  </a:lnTo>
                  <a:lnTo>
                    <a:pt x="148226" y="30204"/>
                  </a:lnTo>
                  <a:lnTo>
                    <a:pt x="146548" y="30204"/>
                  </a:lnTo>
                  <a:lnTo>
                    <a:pt x="146548" y="31883"/>
                  </a:lnTo>
                  <a:lnTo>
                    <a:pt x="146548" y="33561"/>
                  </a:lnTo>
                  <a:lnTo>
                    <a:pt x="144870" y="33561"/>
                  </a:lnTo>
                  <a:lnTo>
                    <a:pt x="142632" y="33561"/>
                  </a:lnTo>
                  <a:lnTo>
                    <a:pt x="142632" y="35239"/>
                  </a:lnTo>
                  <a:lnTo>
                    <a:pt x="140954" y="35239"/>
                  </a:lnTo>
                  <a:lnTo>
                    <a:pt x="140954" y="37476"/>
                  </a:lnTo>
                  <a:lnTo>
                    <a:pt x="140954" y="39154"/>
                  </a:lnTo>
                  <a:lnTo>
                    <a:pt x="140954" y="40832"/>
                  </a:lnTo>
                  <a:lnTo>
                    <a:pt x="140954" y="42510"/>
                  </a:lnTo>
                  <a:lnTo>
                    <a:pt x="139276" y="42510"/>
                  </a:lnTo>
                  <a:lnTo>
                    <a:pt x="137598" y="42510"/>
                  </a:lnTo>
                  <a:lnTo>
                    <a:pt x="137598" y="44188"/>
                  </a:lnTo>
                  <a:lnTo>
                    <a:pt x="137598" y="46425"/>
                  </a:lnTo>
                  <a:lnTo>
                    <a:pt x="137598" y="48104"/>
                  </a:lnTo>
                  <a:lnTo>
                    <a:pt x="135920" y="49781"/>
                  </a:lnTo>
                  <a:lnTo>
                    <a:pt x="135920" y="51460"/>
                  </a:lnTo>
                  <a:lnTo>
                    <a:pt x="134242" y="51460"/>
                  </a:lnTo>
                  <a:lnTo>
                    <a:pt x="134242" y="53138"/>
                  </a:lnTo>
                  <a:lnTo>
                    <a:pt x="132005" y="53138"/>
                  </a:lnTo>
                  <a:lnTo>
                    <a:pt x="132005" y="55375"/>
                  </a:lnTo>
                  <a:lnTo>
                    <a:pt x="132005" y="57053"/>
                  </a:lnTo>
                  <a:lnTo>
                    <a:pt x="130327" y="58731"/>
                  </a:lnTo>
                  <a:lnTo>
                    <a:pt x="130327" y="58731"/>
                  </a:lnTo>
                  <a:lnTo>
                    <a:pt x="132005" y="60409"/>
                  </a:lnTo>
                  <a:lnTo>
                    <a:pt x="130327" y="60409"/>
                  </a:lnTo>
                  <a:lnTo>
                    <a:pt x="130327" y="62087"/>
                  </a:lnTo>
                  <a:lnTo>
                    <a:pt x="128649" y="62087"/>
                  </a:lnTo>
                  <a:lnTo>
                    <a:pt x="128649" y="63765"/>
                  </a:lnTo>
                  <a:lnTo>
                    <a:pt x="130327" y="63765"/>
                  </a:lnTo>
                  <a:lnTo>
                    <a:pt x="130327" y="66002"/>
                  </a:lnTo>
                  <a:lnTo>
                    <a:pt x="128649" y="66002"/>
                  </a:lnTo>
                  <a:lnTo>
                    <a:pt x="126971" y="66002"/>
                  </a:lnTo>
                  <a:lnTo>
                    <a:pt x="128649" y="66002"/>
                  </a:lnTo>
                  <a:lnTo>
                    <a:pt x="128649" y="67681"/>
                  </a:lnTo>
                  <a:lnTo>
                    <a:pt x="126971" y="67681"/>
                  </a:lnTo>
                  <a:lnTo>
                    <a:pt x="126971" y="69358"/>
                  </a:lnTo>
                  <a:lnTo>
                    <a:pt x="125293" y="69358"/>
                  </a:lnTo>
                  <a:lnTo>
                    <a:pt x="125293" y="67681"/>
                  </a:lnTo>
                  <a:lnTo>
                    <a:pt x="125293" y="69358"/>
                  </a:lnTo>
                  <a:lnTo>
                    <a:pt x="125293" y="71037"/>
                  </a:lnTo>
                  <a:lnTo>
                    <a:pt x="123055" y="71037"/>
                  </a:lnTo>
                  <a:lnTo>
                    <a:pt x="123055" y="72715"/>
                  </a:lnTo>
                  <a:lnTo>
                    <a:pt x="123055" y="74952"/>
                  </a:lnTo>
                  <a:lnTo>
                    <a:pt x="125293" y="74952"/>
                  </a:lnTo>
                  <a:lnTo>
                    <a:pt x="123055" y="76630"/>
                  </a:lnTo>
                  <a:lnTo>
                    <a:pt x="121377" y="76630"/>
                  </a:lnTo>
                  <a:lnTo>
                    <a:pt x="121377" y="78308"/>
                  </a:lnTo>
                  <a:lnTo>
                    <a:pt x="119699" y="78308"/>
                  </a:lnTo>
                  <a:lnTo>
                    <a:pt x="119699" y="81664"/>
                  </a:lnTo>
                  <a:lnTo>
                    <a:pt x="118022" y="81664"/>
                  </a:lnTo>
                  <a:lnTo>
                    <a:pt x="116343" y="81664"/>
                  </a:lnTo>
                  <a:lnTo>
                    <a:pt x="116343" y="79986"/>
                  </a:lnTo>
                  <a:lnTo>
                    <a:pt x="114106" y="79986"/>
                  </a:lnTo>
                  <a:lnTo>
                    <a:pt x="112428" y="79986"/>
                  </a:lnTo>
                  <a:lnTo>
                    <a:pt x="110750" y="81664"/>
                  </a:lnTo>
                  <a:lnTo>
                    <a:pt x="110750" y="83901"/>
                  </a:lnTo>
                  <a:lnTo>
                    <a:pt x="109072" y="83901"/>
                  </a:lnTo>
                  <a:lnTo>
                    <a:pt x="109072" y="85579"/>
                  </a:lnTo>
                  <a:lnTo>
                    <a:pt x="107394" y="85579"/>
                  </a:lnTo>
                  <a:lnTo>
                    <a:pt x="107394" y="83901"/>
                  </a:lnTo>
                  <a:lnTo>
                    <a:pt x="105716" y="83901"/>
                  </a:lnTo>
                  <a:lnTo>
                    <a:pt x="105716" y="85579"/>
                  </a:lnTo>
                  <a:lnTo>
                    <a:pt x="103478" y="85579"/>
                  </a:lnTo>
                  <a:lnTo>
                    <a:pt x="101800" y="83901"/>
                  </a:lnTo>
                  <a:lnTo>
                    <a:pt x="100122" y="83901"/>
                  </a:lnTo>
                  <a:lnTo>
                    <a:pt x="100122" y="85579"/>
                  </a:lnTo>
                  <a:lnTo>
                    <a:pt x="98445" y="85579"/>
                  </a:lnTo>
                  <a:lnTo>
                    <a:pt x="96766" y="83901"/>
                  </a:lnTo>
                  <a:lnTo>
                    <a:pt x="94529" y="83901"/>
                  </a:lnTo>
                  <a:lnTo>
                    <a:pt x="92851" y="83901"/>
                  </a:lnTo>
                  <a:lnTo>
                    <a:pt x="91173" y="83901"/>
                  </a:lnTo>
                  <a:lnTo>
                    <a:pt x="89495" y="83901"/>
                  </a:lnTo>
                  <a:lnTo>
                    <a:pt x="89495" y="85579"/>
                  </a:lnTo>
                  <a:lnTo>
                    <a:pt x="87817" y="85579"/>
                  </a:lnTo>
                  <a:lnTo>
                    <a:pt x="87817" y="83901"/>
                  </a:lnTo>
                  <a:lnTo>
                    <a:pt x="85579" y="83901"/>
                  </a:lnTo>
                  <a:lnTo>
                    <a:pt x="83901" y="83901"/>
                  </a:lnTo>
                  <a:lnTo>
                    <a:pt x="82223" y="83901"/>
                  </a:lnTo>
                  <a:lnTo>
                    <a:pt x="82223" y="85579"/>
                  </a:lnTo>
                  <a:lnTo>
                    <a:pt x="82223" y="87258"/>
                  </a:lnTo>
                  <a:lnTo>
                    <a:pt x="80545" y="87258"/>
                  </a:lnTo>
                  <a:lnTo>
                    <a:pt x="78868" y="87258"/>
                  </a:lnTo>
                  <a:lnTo>
                    <a:pt x="78868" y="88935"/>
                  </a:lnTo>
                  <a:lnTo>
                    <a:pt x="77189" y="88935"/>
                  </a:lnTo>
                  <a:lnTo>
                    <a:pt x="74952" y="88935"/>
                  </a:lnTo>
                  <a:lnTo>
                    <a:pt x="73274" y="88935"/>
                  </a:lnTo>
                  <a:lnTo>
                    <a:pt x="71596" y="88935"/>
                  </a:lnTo>
                  <a:lnTo>
                    <a:pt x="71596" y="90614"/>
                  </a:lnTo>
                  <a:lnTo>
                    <a:pt x="69918" y="90614"/>
                  </a:lnTo>
                  <a:lnTo>
                    <a:pt x="69918" y="92292"/>
                  </a:lnTo>
                  <a:lnTo>
                    <a:pt x="68240" y="92292"/>
                  </a:lnTo>
                  <a:lnTo>
                    <a:pt x="66002" y="92292"/>
                  </a:lnTo>
                  <a:lnTo>
                    <a:pt x="64324" y="92292"/>
                  </a:lnTo>
                  <a:lnTo>
                    <a:pt x="62646" y="92292"/>
                  </a:lnTo>
                  <a:lnTo>
                    <a:pt x="60968" y="92292"/>
                  </a:lnTo>
                  <a:lnTo>
                    <a:pt x="60968" y="94529"/>
                  </a:lnTo>
                  <a:lnTo>
                    <a:pt x="59291" y="94529"/>
                  </a:lnTo>
                  <a:lnTo>
                    <a:pt x="59291" y="96207"/>
                  </a:lnTo>
                  <a:lnTo>
                    <a:pt x="57053" y="96207"/>
                  </a:lnTo>
                  <a:lnTo>
                    <a:pt x="57053" y="97885"/>
                  </a:lnTo>
                  <a:lnTo>
                    <a:pt x="57053" y="99563"/>
                  </a:lnTo>
                  <a:lnTo>
                    <a:pt x="55375" y="99563"/>
                  </a:lnTo>
                  <a:lnTo>
                    <a:pt x="55375" y="97885"/>
                  </a:lnTo>
                  <a:lnTo>
                    <a:pt x="53697" y="97885"/>
                  </a:lnTo>
                  <a:lnTo>
                    <a:pt x="52019" y="97885"/>
                  </a:lnTo>
                  <a:lnTo>
                    <a:pt x="52019" y="96207"/>
                  </a:lnTo>
                  <a:lnTo>
                    <a:pt x="50341" y="96207"/>
                  </a:lnTo>
                  <a:lnTo>
                    <a:pt x="50341" y="97885"/>
                  </a:lnTo>
                  <a:lnTo>
                    <a:pt x="48663" y="97885"/>
                  </a:lnTo>
                  <a:lnTo>
                    <a:pt x="48663" y="97885"/>
                  </a:lnTo>
                  <a:lnTo>
                    <a:pt x="46425" y="97885"/>
                  </a:lnTo>
                  <a:lnTo>
                    <a:pt x="46425" y="96207"/>
                  </a:lnTo>
                  <a:lnTo>
                    <a:pt x="44747" y="96207"/>
                  </a:lnTo>
                  <a:lnTo>
                    <a:pt x="43069" y="96207"/>
                  </a:lnTo>
                  <a:lnTo>
                    <a:pt x="43069" y="97885"/>
                  </a:lnTo>
                  <a:lnTo>
                    <a:pt x="41391" y="97885"/>
                  </a:lnTo>
                  <a:lnTo>
                    <a:pt x="41391" y="96207"/>
                  </a:lnTo>
                  <a:lnTo>
                    <a:pt x="39714" y="96207"/>
                  </a:lnTo>
                  <a:lnTo>
                    <a:pt x="37476" y="96207"/>
                  </a:lnTo>
                  <a:lnTo>
                    <a:pt x="37476" y="94529"/>
                  </a:lnTo>
                  <a:lnTo>
                    <a:pt x="35798" y="94529"/>
                  </a:lnTo>
                  <a:lnTo>
                    <a:pt x="35798" y="92292"/>
                  </a:lnTo>
                  <a:lnTo>
                    <a:pt x="34120" y="92292"/>
                  </a:lnTo>
                  <a:lnTo>
                    <a:pt x="32442" y="92292"/>
                  </a:lnTo>
                  <a:lnTo>
                    <a:pt x="30764" y="92292"/>
                  </a:lnTo>
                  <a:lnTo>
                    <a:pt x="30764" y="90614"/>
                  </a:lnTo>
                  <a:lnTo>
                    <a:pt x="28527" y="88935"/>
                  </a:lnTo>
                  <a:lnTo>
                    <a:pt x="28527" y="88935"/>
                  </a:lnTo>
                  <a:lnTo>
                    <a:pt x="28527" y="87258"/>
                  </a:lnTo>
                  <a:lnTo>
                    <a:pt x="26848" y="87258"/>
                  </a:lnTo>
                  <a:lnTo>
                    <a:pt x="25170" y="87258"/>
                  </a:lnTo>
                  <a:lnTo>
                    <a:pt x="25170" y="85579"/>
                  </a:lnTo>
                  <a:lnTo>
                    <a:pt x="25170" y="83901"/>
                  </a:lnTo>
                  <a:lnTo>
                    <a:pt x="23492" y="83901"/>
                  </a:lnTo>
                  <a:lnTo>
                    <a:pt x="21815" y="81664"/>
                  </a:lnTo>
                  <a:lnTo>
                    <a:pt x="20137" y="81664"/>
                  </a:lnTo>
                  <a:lnTo>
                    <a:pt x="20137" y="79986"/>
                  </a:lnTo>
                  <a:lnTo>
                    <a:pt x="17899" y="79986"/>
                  </a:lnTo>
                  <a:lnTo>
                    <a:pt x="17899" y="78308"/>
                  </a:lnTo>
                  <a:lnTo>
                    <a:pt x="17899" y="76630"/>
                  </a:lnTo>
                  <a:lnTo>
                    <a:pt x="16221" y="76630"/>
                  </a:lnTo>
                  <a:lnTo>
                    <a:pt x="14543" y="76630"/>
                  </a:lnTo>
                  <a:lnTo>
                    <a:pt x="14543" y="74952"/>
                  </a:lnTo>
                  <a:lnTo>
                    <a:pt x="12865" y="74952"/>
                  </a:lnTo>
                  <a:lnTo>
                    <a:pt x="11187" y="74952"/>
                  </a:lnTo>
                  <a:lnTo>
                    <a:pt x="8950" y="71037"/>
                  </a:lnTo>
                  <a:lnTo>
                    <a:pt x="8950" y="69358"/>
                  </a:lnTo>
                  <a:lnTo>
                    <a:pt x="7271" y="69358"/>
                  </a:lnTo>
                  <a:lnTo>
                    <a:pt x="7271" y="67681"/>
                  </a:lnTo>
                  <a:lnTo>
                    <a:pt x="7271" y="66002"/>
                  </a:lnTo>
                  <a:lnTo>
                    <a:pt x="7271" y="63765"/>
                  </a:lnTo>
                  <a:lnTo>
                    <a:pt x="5593" y="63765"/>
                  </a:lnTo>
                  <a:lnTo>
                    <a:pt x="5593" y="62087"/>
                  </a:lnTo>
                  <a:lnTo>
                    <a:pt x="5593" y="60409"/>
                  </a:lnTo>
                  <a:lnTo>
                    <a:pt x="5593" y="58731"/>
                  </a:lnTo>
                  <a:lnTo>
                    <a:pt x="3915" y="58731"/>
                  </a:lnTo>
                  <a:lnTo>
                    <a:pt x="2238" y="60409"/>
                  </a:lnTo>
                  <a:lnTo>
                    <a:pt x="0" y="60409"/>
                  </a:lnTo>
                  <a:lnTo>
                    <a:pt x="0" y="58731"/>
                  </a:lnTo>
                  <a:lnTo>
                    <a:pt x="2238" y="58731"/>
                  </a:lnTo>
                  <a:lnTo>
                    <a:pt x="2238" y="57053"/>
                  </a:lnTo>
                  <a:lnTo>
                    <a:pt x="3915" y="57053"/>
                  </a:lnTo>
                  <a:lnTo>
                    <a:pt x="5593" y="55375"/>
                  </a:lnTo>
                  <a:lnTo>
                    <a:pt x="7271" y="55375"/>
                  </a:lnTo>
                  <a:lnTo>
                    <a:pt x="8950" y="55375"/>
                  </a:lnTo>
                  <a:lnTo>
                    <a:pt x="8950" y="53138"/>
                  </a:lnTo>
                  <a:lnTo>
                    <a:pt x="8950" y="53138"/>
                  </a:lnTo>
                  <a:lnTo>
                    <a:pt x="8950" y="51460"/>
                  </a:lnTo>
                  <a:lnTo>
                    <a:pt x="11187" y="51460"/>
                  </a:lnTo>
                  <a:lnTo>
                    <a:pt x="11187" y="49781"/>
                  </a:lnTo>
                  <a:lnTo>
                    <a:pt x="8950" y="49781"/>
                  </a:lnTo>
                  <a:lnTo>
                    <a:pt x="7271" y="48104"/>
                  </a:lnTo>
                  <a:lnTo>
                    <a:pt x="7271" y="46425"/>
                  </a:lnTo>
                  <a:lnTo>
                    <a:pt x="8950" y="46425"/>
                  </a:lnTo>
                  <a:lnTo>
                    <a:pt x="8950" y="42510"/>
                  </a:lnTo>
                  <a:lnTo>
                    <a:pt x="7271" y="42510"/>
                  </a:lnTo>
                  <a:lnTo>
                    <a:pt x="7271" y="40832"/>
                  </a:lnTo>
                  <a:lnTo>
                    <a:pt x="8950" y="40832"/>
                  </a:lnTo>
                  <a:lnTo>
                    <a:pt x="11187" y="40832"/>
                  </a:lnTo>
                  <a:lnTo>
                    <a:pt x="12865" y="40832"/>
                  </a:lnTo>
                  <a:lnTo>
                    <a:pt x="12865" y="39154"/>
                  </a:lnTo>
                  <a:lnTo>
                    <a:pt x="12865" y="37476"/>
                  </a:lnTo>
                  <a:lnTo>
                    <a:pt x="14543" y="37476"/>
                  </a:lnTo>
                  <a:lnTo>
                    <a:pt x="14543" y="35239"/>
                  </a:lnTo>
                  <a:lnTo>
                    <a:pt x="12865" y="35239"/>
                  </a:lnTo>
                  <a:lnTo>
                    <a:pt x="12865" y="33561"/>
                  </a:lnTo>
                  <a:lnTo>
                    <a:pt x="11187" y="33561"/>
                  </a:lnTo>
                  <a:lnTo>
                    <a:pt x="8950" y="33561"/>
                  </a:lnTo>
                  <a:lnTo>
                    <a:pt x="8950" y="31883"/>
                  </a:lnTo>
                  <a:lnTo>
                    <a:pt x="7271" y="31883"/>
                  </a:lnTo>
                  <a:lnTo>
                    <a:pt x="7271" y="30204"/>
                  </a:lnTo>
                  <a:lnTo>
                    <a:pt x="8950" y="30204"/>
                  </a:lnTo>
                  <a:lnTo>
                    <a:pt x="11187" y="30204"/>
                  </a:lnTo>
                  <a:lnTo>
                    <a:pt x="11187" y="28527"/>
                  </a:lnTo>
                  <a:lnTo>
                    <a:pt x="12865" y="28527"/>
                  </a:lnTo>
                  <a:lnTo>
                    <a:pt x="14543" y="28527"/>
                  </a:lnTo>
                  <a:lnTo>
                    <a:pt x="14543" y="30204"/>
                  </a:lnTo>
                  <a:lnTo>
                    <a:pt x="16221" y="30204"/>
                  </a:lnTo>
                  <a:lnTo>
                    <a:pt x="17899" y="30204"/>
                  </a:lnTo>
                  <a:lnTo>
                    <a:pt x="20137" y="30204"/>
                  </a:lnTo>
                  <a:lnTo>
                    <a:pt x="21815" y="30204"/>
                  </a:lnTo>
                  <a:lnTo>
                    <a:pt x="23492" y="30204"/>
                  </a:lnTo>
                  <a:lnTo>
                    <a:pt x="23492" y="28527"/>
                  </a:lnTo>
                  <a:lnTo>
                    <a:pt x="23492" y="26848"/>
                  </a:lnTo>
                  <a:lnTo>
                    <a:pt x="23492" y="24611"/>
                  </a:lnTo>
                  <a:lnTo>
                    <a:pt x="23492" y="24611"/>
                  </a:lnTo>
                  <a:lnTo>
                    <a:pt x="23492" y="22933"/>
                  </a:lnTo>
                  <a:lnTo>
                    <a:pt x="23492" y="21255"/>
                  </a:lnTo>
                  <a:lnTo>
                    <a:pt x="25170" y="21255"/>
                  </a:lnTo>
                  <a:lnTo>
                    <a:pt x="25170" y="19577"/>
                  </a:lnTo>
                  <a:lnTo>
                    <a:pt x="26848" y="19577"/>
                  </a:lnTo>
                  <a:lnTo>
                    <a:pt x="28527" y="21255"/>
                  </a:lnTo>
                  <a:lnTo>
                    <a:pt x="30764" y="21255"/>
                  </a:lnTo>
                  <a:lnTo>
                    <a:pt x="30764" y="22933"/>
                  </a:lnTo>
                  <a:lnTo>
                    <a:pt x="32442" y="22933"/>
                  </a:lnTo>
                  <a:lnTo>
                    <a:pt x="32442" y="24611"/>
                  </a:lnTo>
                  <a:lnTo>
                    <a:pt x="34120" y="24611"/>
                  </a:lnTo>
                  <a:lnTo>
                    <a:pt x="34120" y="26848"/>
                  </a:lnTo>
                  <a:lnTo>
                    <a:pt x="35798" y="26848"/>
                  </a:lnTo>
                  <a:lnTo>
                    <a:pt x="37476" y="28527"/>
                  </a:lnTo>
                  <a:lnTo>
                    <a:pt x="39714" y="28527"/>
                  </a:lnTo>
                  <a:lnTo>
                    <a:pt x="41391" y="28527"/>
                  </a:lnTo>
                  <a:lnTo>
                    <a:pt x="43069" y="28527"/>
                  </a:lnTo>
                  <a:lnTo>
                    <a:pt x="44747" y="28527"/>
                  </a:lnTo>
                  <a:lnTo>
                    <a:pt x="46425" y="28527"/>
                  </a:lnTo>
                  <a:lnTo>
                    <a:pt x="48663" y="28527"/>
                  </a:lnTo>
                  <a:lnTo>
                    <a:pt x="50341" y="28527"/>
                  </a:lnTo>
                  <a:lnTo>
                    <a:pt x="52019" y="28527"/>
                  </a:lnTo>
                  <a:lnTo>
                    <a:pt x="52019" y="30204"/>
                  </a:lnTo>
                  <a:lnTo>
                    <a:pt x="53697" y="28527"/>
                  </a:lnTo>
                  <a:lnTo>
                    <a:pt x="55375" y="28527"/>
                  </a:lnTo>
                  <a:lnTo>
                    <a:pt x="57053" y="28527"/>
                  </a:lnTo>
                  <a:lnTo>
                    <a:pt x="59291" y="28527"/>
                  </a:lnTo>
                  <a:lnTo>
                    <a:pt x="60968" y="28527"/>
                  </a:lnTo>
                  <a:lnTo>
                    <a:pt x="62646" y="28527"/>
                  </a:lnTo>
                  <a:lnTo>
                    <a:pt x="62646" y="26848"/>
                  </a:lnTo>
                  <a:lnTo>
                    <a:pt x="64324" y="26848"/>
                  </a:lnTo>
                  <a:lnTo>
                    <a:pt x="66002" y="26848"/>
                  </a:lnTo>
                  <a:lnTo>
                    <a:pt x="66002" y="24611"/>
                  </a:lnTo>
                  <a:lnTo>
                    <a:pt x="64324" y="24611"/>
                  </a:lnTo>
                  <a:lnTo>
                    <a:pt x="64324" y="22933"/>
                  </a:lnTo>
                  <a:lnTo>
                    <a:pt x="64324" y="21255"/>
                  </a:lnTo>
                  <a:lnTo>
                    <a:pt x="64324" y="19577"/>
                  </a:lnTo>
                  <a:lnTo>
                    <a:pt x="64324" y="17899"/>
                  </a:lnTo>
                  <a:lnTo>
                    <a:pt x="66002" y="17899"/>
                  </a:lnTo>
                  <a:lnTo>
                    <a:pt x="68240" y="17899"/>
                  </a:lnTo>
                  <a:lnTo>
                    <a:pt x="69918" y="17899"/>
                  </a:lnTo>
                  <a:lnTo>
                    <a:pt x="71596" y="17899"/>
                  </a:lnTo>
                  <a:lnTo>
                    <a:pt x="73274" y="17899"/>
                  </a:lnTo>
                  <a:lnTo>
                    <a:pt x="74952" y="17899"/>
                  </a:lnTo>
                  <a:lnTo>
                    <a:pt x="77189" y="17899"/>
                  </a:lnTo>
                  <a:lnTo>
                    <a:pt x="77189" y="15662"/>
                  </a:lnTo>
                  <a:lnTo>
                    <a:pt x="78868" y="15662"/>
                  </a:lnTo>
                  <a:lnTo>
                    <a:pt x="78868" y="15662"/>
                  </a:lnTo>
                  <a:lnTo>
                    <a:pt x="80545" y="15662"/>
                  </a:lnTo>
                  <a:lnTo>
                    <a:pt x="82223" y="15662"/>
                  </a:lnTo>
                  <a:lnTo>
                    <a:pt x="82223" y="13984"/>
                  </a:lnTo>
                  <a:lnTo>
                    <a:pt x="82223" y="12306"/>
                  </a:lnTo>
                  <a:lnTo>
                    <a:pt x="83901" y="12306"/>
                  </a:lnTo>
                  <a:lnTo>
                    <a:pt x="83901" y="10627"/>
                  </a:lnTo>
                  <a:lnTo>
                    <a:pt x="85579" y="12306"/>
                  </a:lnTo>
                  <a:lnTo>
                    <a:pt x="87817" y="12306"/>
                  </a:lnTo>
                  <a:lnTo>
                    <a:pt x="89495" y="12306"/>
                  </a:lnTo>
                  <a:lnTo>
                    <a:pt x="87817" y="13984"/>
                  </a:lnTo>
                  <a:lnTo>
                    <a:pt x="89495" y="13984"/>
                  </a:lnTo>
                  <a:lnTo>
                    <a:pt x="91173" y="13984"/>
                  </a:lnTo>
                  <a:lnTo>
                    <a:pt x="91173" y="15662"/>
                  </a:lnTo>
                  <a:lnTo>
                    <a:pt x="92851" y="15662"/>
                  </a:lnTo>
                  <a:lnTo>
                    <a:pt x="92851" y="13984"/>
                  </a:lnTo>
                  <a:lnTo>
                    <a:pt x="94529" y="12306"/>
                  </a:lnTo>
                  <a:lnTo>
                    <a:pt x="94529" y="12306"/>
                  </a:lnTo>
                  <a:lnTo>
                    <a:pt x="96766" y="12306"/>
                  </a:lnTo>
                  <a:lnTo>
                    <a:pt x="96766" y="10627"/>
                  </a:lnTo>
                  <a:lnTo>
                    <a:pt x="98445" y="10627"/>
                  </a:lnTo>
                  <a:lnTo>
                    <a:pt x="100122" y="10627"/>
                  </a:lnTo>
                  <a:lnTo>
                    <a:pt x="101800" y="8950"/>
                  </a:lnTo>
                  <a:lnTo>
                    <a:pt x="101800" y="6712"/>
                  </a:lnTo>
                  <a:lnTo>
                    <a:pt x="101800" y="5034"/>
                  </a:lnTo>
                  <a:lnTo>
                    <a:pt x="103478" y="5034"/>
                  </a:lnTo>
                  <a:lnTo>
                    <a:pt x="103478" y="3356"/>
                  </a:lnTo>
                  <a:lnTo>
                    <a:pt x="105716" y="3356"/>
                  </a:lnTo>
                  <a:lnTo>
                    <a:pt x="105716" y="1678"/>
                  </a:lnTo>
                  <a:lnTo>
                    <a:pt x="105716" y="0"/>
                  </a:lnTo>
                  <a:lnTo>
                    <a:pt x="107394" y="0"/>
                  </a:lnTo>
                  <a:lnTo>
                    <a:pt x="109072" y="0"/>
                  </a:lnTo>
                  <a:lnTo>
                    <a:pt x="110750" y="0"/>
                  </a:lnTo>
                  <a:lnTo>
                    <a:pt x="112428" y="0"/>
                  </a:lnTo>
                  <a:lnTo>
                    <a:pt x="114106" y="0"/>
                  </a:lnTo>
                  <a:lnTo>
                    <a:pt x="116343" y="0"/>
                  </a:lnTo>
                  <a:lnTo>
                    <a:pt x="116343" y="1678"/>
                  </a:lnTo>
                  <a:lnTo>
                    <a:pt x="118022" y="0"/>
                  </a:lnTo>
                  <a:lnTo>
                    <a:pt x="118022" y="1678"/>
                  </a:lnTo>
                  <a:lnTo>
                    <a:pt x="119699" y="1678"/>
                  </a:lnTo>
                  <a:lnTo>
                    <a:pt x="119699" y="1678"/>
                  </a:lnTo>
                  <a:lnTo>
                    <a:pt x="121377" y="1678"/>
                  </a:lnTo>
                  <a:lnTo>
                    <a:pt x="123055" y="0"/>
                  </a:lnTo>
                  <a:lnTo>
                    <a:pt x="123055" y="1678"/>
                  </a:lnTo>
                  <a:lnTo>
                    <a:pt x="125293" y="1678"/>
                  </a:lnTo>
                  <a:lnTo>
                    <a:pt x="125293" y="0"/>
                  </a:lnTo>
                  <a:lnTo>
                    <a:pt x="126971" y="0"/>
                  </a:lnTo>
                  <a:lnTo>
                    <a:pt x="128649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221F719-C153-B2C3-ED61-21A5118FFCC8}"/>
                </a:ext>
              </a:extLst>
            </p:cNvPr>
            <p:cNvSpPr/>
            <p:nvPr/>
          </p:nvSpPr>
          <p:spPr>
            <a:xfrm>
              <a:off x="6236425" y="3359582"/>
              <a:ext cx="689669" cy="718196"/>
            </a:xfrm>
            <a:custGeom>
              <a:avLst/>
              <a:gdLst>
                <a:gd name="csX0" fmla="*/ 106834 w 689669"/>
                <a:gd name="csY0" fmla="*/ 468729 h 718196"/>
                <a:gd name="csX1" fmla="*/ 106834 w 689669"/>
                <a:gd name="csY1" fmla="*/ 465373 h 718196"/>
                <a:gd name="csX2" fmla="*/ 105156 w 689669"/>
                <a:gd name="csY2" fmla="*/ 465373 h 718196"/>
                <a:gd name="csX3" fmla="*/ 105156 w 689669"/>
                <a:gd name="csY3" fmla="*/ 461458 h 718196"/>
                <a:gd name="csX4" fmla="*/ 105156 w 689669"/>
                <a:gd name="csY4" fmla="*/ 461458 h 718196"/>
                <a:gd name="csX5" fmla="*/ 105156 w 689669"/>
                <a:gd name="csY5" fmla="*/ 454186 h 718196"/>
                <a:gd name="csX6" fmla="*/ 105156 w 689669"/>
                <a:gd name="csY6" fmla="*/ 454186 h 718196"/>
                <a:gd name="csX7" fmla="*/ 105156 w 689669"/>
                <a:gd name="csY7" fmla="*/ 452508 h 718196"/>
                <a:gd name="csX8" fmla="*/ 106834 w 689669"/>
                <a:gd name="csY8" fmla="*/ 452508 h 718196"/>
                <a:gd name="csX9" fmla="*/ 106834 w 689669"/>
                <a:gd name="csY9" fmla="*/ 449152 h 718196"/>
                <a:gd name="csX10" fmla="*/ 103478 w 689669"/>
                <a:gd name="csY10" fmla="*/ 449152 h 718196"/>
                <a:gd name="csX11" fmla="*/ 103478 w 689669"/>
                <a:gd name="csY11" fmla="*/ 445237 h 718196"/>
                <a:gd name="csX12" fmla="*/ 101800 w 689669"/>
                <a:gd name="csY12" fmla="*/ 445237 h 718196"/>
                <a:gd name="csX13" fmla="*/ 101800 w 689669"/>
                <a:gd name="csY13" fmla="*/ 441881 h 718196"/>
                <a:gd name="csX14" fmla="*/ 105156 w 689669"/>
                <a:gd name="csY14" fmla="*/ 441881 h 718196"/>
                <a:gd name="csX15" fmla="*/ 105156 w 689669"/>
                <a:gd name="csY15" fmla="*/ 440203 h 718196"/>
                <a:gd name="csX16" fmla="*/ 101800 w 689669"/>
                <a:gd name="csY16" fmla="*/ 440203 h 718196"/>
                <a:gd name="csX17" fmla="*/ 101800 w 689669"/>
                <a:gd name="csY17" fmla="*/ 438525 h 718196"/>
                <a:gd name="csX18" fmla="*/ 103478 w 689669"/>
                <a:gd name="csY18" fmla="*/ 438525 h 718196"/>
                <a:gd name="csX19" fmla="*/ 103478 w 689669"/>
                <a:gd name="csY19" fmla="*/ 436847 h 718196"/>
                <a:gd name="csX20" fmla="*/ 101800 w 689669"/>
                <a:gd name="csY20" fmla="*/ 436847 h 718196"/>
                <a:gd name="csX21" fmla="*/ 101800 w 689669"/>
                <a:gd name="csY21" fmla="*/ 431253 h 718196"/>
                <a:gd name="csX22" fmla="*/ 99563 w 689669"/>
                <a:gd name="csY22" fmla="*/ 431253 h 718196"/>
                <a:gd name="csX23" fmla="*/ 99563 w 689669"/>
                <a:gd name="csY23" fmla="*/ 425660 h 718196"/>
                <a:gd name="csX24" fmla="*/ 101800 w 689669"/>
                <a:gd name="csY24" fmla="*/ 425660 h 718196"/>
                <a:gd name="csX25" fmla="*/ 101800 w 689669"/>
                <a:gd name="csY25" fmla="*/ 415032 h 718196"/>
                <a:gd name="csX26" fmla="*/ 103478 w 689669"/>
                <a:gd name="csY26" fmla="*/ 415032 h 718196"/>
                <a:gd name="csX27" fmla="*/ 103478 w 689669"/>
                <a:gd name="csY27" fmla="*/ 413354 h 718196"/>
                <a:gd name="csX28" fmla="*/ 105156 w 689669"/>
                <a:gd name="csY28" fmla="*/ 413354 h 718196"/>
                <a:gd name="csX29" fmla="*/ 105156 w 689669"/>
                <a:gd name="csY29" fmla="*/ 404405 h 718196"/>
                <a:gd name="csX30" fmla="*/ 103478 w 689669"/>
                <a:gd name="csY30" fmla="*/ 404405 h 718196"/>
                <a:gd name="csX31" fmla="*/ 103478 w 689669"/>
                <a:gd name="csY31" fmla="*/ 401049 h 718196"/>
                <a:gd name="csX32" fmla="*/ 101800 w 689669"/>
                <a:gd name="csY32" fmla="*/ 401049 h 718196"/>
                <a:gd name="csX33" fmla="*/ 101800 w 689669"/>
                <a:gd name="csY33" fmla="*/ 397133 h 718196"/>
                <a:gd name="csX34" fmla="*/ 99563 w 689669"/>
                <a:gd name="csY34" fmla="*/ 397133 h 718196"/>
                <a:gd name="csX35" fmla="*/ 99563 w 689669"/>
                <a:gd name="csY35" fmla="*/ 395455 h 718196"/>
                <a:gd name="csX36" fmla="*/ 99563 w 689669"/>
                <a:gd name="csY36" fmla="*/ 397133 h 718196"/>
                <a:gd name="csX37" fmla="*/ 99563 w 689669"/>
                <a:gd name="csY37" fmla="*/ 392099 h 718196"/>
                <a:gd name="csX38" fmla="*/ 97885 w 689669"/>
                <a:gd name="csY38" fmla="*/ 392099 h 718196"/>
                <a:gd name="csX39" fmla="*/ 97885 w 689669"/>
                <a:gd name="csY39" fmla="*/ 390421 h 718196"/>
                <a:gd name="csX40" fmla="*/ 99563 w 689669"/>
                <a:gd name="csY40" fmla="*/ 390421 h 718196"/>
                <a:gd name="csX41" fmla="*/ 99563 w 689669"/>
                <a:gd name="csY41" fmla="*/ 384828 h 718196"/>
                <a:gd name="csX42" fmla="*/ 99563 w 689669"/>
                <a:gd name="csY42" fmla="*/ 384828 h 718196"/>
                <a:gd name="csX43" fmla="*/ 99563 w 689669"/>
                <a:gd name="csY43" fmla="*/ 383150 h 718196"/>
                <a:gd name="csX44" fmla="*/ 101800 w 689669"/>
                <a:gd name="csY44" fmla="*/ 383150 h 718196"/>
                <a:gd name="csX45" fmla="*/ 101800 w 689669"/>
                <a:gd name="csY45" fmla="*/ 381472 h 718196"/>
                <a:gd name="csX46" fmla="*/ 96207 w 689669"/>
                <a:gd name="csY46" fmla="*/ 381472 h 718196"/>
                <a:gd name="csX47" fmla="*/ 97885 w 689669"/>
                <a:gd name="csY47" fmla="*/ 379794 h 718196"/>
                <a:gd name="csX48" fmla="*/ 97885 w 689669"/>
                <a:gd name="csY48" fmla="*/ 377556 h 718196"/>
                <a:gd name="csX49" fmla="*/ 96207 w 689669"/>
                <a:gd name="csY49" fmla="*/ 377556 h 718196"/>
                <a:gd name="csX50" fmla="*/ 96207 w 689669"/>
                <a:gd name="csY50" fmla="*/ 372522 h 718196"/>
                <a:gd name="csX51" fmla="*/ 97885 w 689669"/>
                <a:gd name="csY51" fmla="*/ 372522 h 718196"/>
                <a:gd name="csX52" fmla="*/ 97885 w 689669"/>
                <a:gd name="csY52" fmla="*/ 366929 h 718196"/>
                <a:gd name="csX53" fmla="*/ 96207 w 689669"/>
                <a:gd name="csY53" fmla="*/ 366929 h 718196"/>
                <a:gd name="csX54" fmla="*/ 96207 w 689669"/>
                <a:gd name="csY54" fmla="*/ 368607 h 718196"/>
                <a:gd name="csX55" fmla="*/ 94528 w 689669"/>
                <a:gd name="csY55" fmla="*/ 368607 h 718196"/>
                <a:gd name="csX56" fmla="*/ 92851 w 689669"/>
                <a:gd name="csY56" fmla="*/ 366929 h 718196"/>
                <a:gd name="csX57" fmla="*/ 92851 w 689669"/>
                <a:gd name="csY57" fmla="*/ 372522 h 718196"/>
                <a:gd name="csX58" fmla="*/ 90613 w 689669"/>
                <a:gd name="csY58" fmla="*/ 372522 h 718196"/>
                <a:gd name="csX59" fmla="*/ 90613 w 689669"/>
                <a:gd name="csY59" fmla="*/ 374200 h 718196"/>
                <a:gd name="csX60" fmla="*/ 88935 w 689669"/>
                <a:gd name="csY60" fmla="*/ 374200 h 718196"/>
                <a:gd name="csX61" fmla="*/ 88935 w 689669"/>
                <a:gd name="csY61" fmla="*/ 379794 h 718196"/>
                <a:gd name="csX62" fmla="*/ 88935 w 689669"/>
                <a:gd name="csY62" fmla="*/ 379794 h 718196"/>
                <a:gd name="csX63" fmla="*/ 90613 w 689669"/>
                <a:gd name="csY63" fmla="*/ 381472 h 718196"/>
                <a:gd name="csX64" fmla="*/ 90613 w 689669"/>
                <a:gd name="csY64" fmla="*/ 384828 h 718196"/>
                <a:gd name="csX65" fmla="*/ 88935 w 689669"/>
                <a:gd name="csY65" fmla="*/ 386506 h 718196"/>
                <a:gd name="csX66" fmla="*/ 88935 w 689669"/>
                <a:gd name="csY66" fmla="*/ 388184 h 718196"/>
                <a:gd name="csX67" fmla="*/ 87257 w 689669"/>
                <a:gd name="csY67" fmla="*/ 390421 h 718196"/>
                <a:gd name="csX68" fmla="*/ 87257 w 689669"/>
                <a:gd name="csY68" fmla="*/ 393777 h 718196"/>
                <a:gd name="csX69" fmla="*/ 85579 w 689669"/>
                <a:gd name="csY69" fmla="*/ 395455 h 718196"/>
                <a:gd name="csX70" fmla="*/ 82223 w 689669"/>
                <a:gd name="csY70" fmla="*/ 395455 h 718196"/>
                <a:gd name="csX71" fmla="*/ 82223 w 689669"/>
                <a:gd name="csY71" fmla="*/ 397133 h 718196"/>
                <a:gd name="csX72" fmla="*/ 78308 w 689669"/>
                <a:gd name="csY72" fmla="*/ 397133 h 718196"/>
                <a:gd name="csX73" fmla="*/ 78308 w 689669"/>
                <a:gd name="csY73" fmla="*/ 399371 h 718196"/>
                <a:gd name="csX74" fmla="*/ 74951 w 689669"/>
                <a:gd name="csY74" fmla="*/ 399371 h 718196"/>
                <a:gd name="csX75" fmla="*/ 74951 w 689669"/>
                <a:gd name="csY75" fmla="*/ 401049 h 718196"/>
                <a:gd name="csX76" fmla="*/ 71036 w 689669"/>
                <a:gd name="csY76" fmla="*/ 401049 h 718196"/>
                <a:gd name="csX77" fmla="*/ 71036 w 689669"/>
                <a:gd name="csY77" fmla="*/ 402727 h 718196"/>
                <a:gd name="csX78" fmla="*/ 66002 w 689669"/>
                <a:gd name="csY78" fmla="*/ 402727 h 718196"/>
                <a:gd name="csX79" fmla="*/ 66002 w 689669"/>
                <a:gd name="csY79" fmla="*/ 404405 h 718196"/>
                <a:gd name="csX80" fmla="*/ 58731 w 689669"/>
                <a:gd name="csY80" fmla="*/ 404405 h 718196"/>
                <a:gd name="csX81" fmla="*/ 57053 w 689669"/>
                <a:gd name="csY81" fmla="*/ 406083 h 718196"/>
                <a:gd name="csX82" fmla="*/ 53697 w 689669"/>
                <a:gd name="csY82" fmla="*/ 406083 h 718196"/>
                <a:gd name="csX83" fmla="*/ 53697 w 689669"/>
                <a:gd name="csY83" fmla="*/ 404405 h 718196"/>
                <a:gd name="csX84" fmla="*/ 48103 w 689669"/>
                <a:gd name="csY84" fmla="*/ 404405 h 718196"/>
                <a:gd name="csX85" fmla="*/ 48103 w 689669"/>
                <a:gd name="csY85" fmla="*/ 402727 h 718196"/>
                <a:gd name="csX86" fmla="*/ 46425 w 689669"/>
                <a:gd name="csY86" fmla="*/ 402727 h 718196"/>
                <a:gd name="csX87" fmla="*/ 46425 w 689669"/>
                <a:gd name="csY87" fmla="*/ 401049 h 718196"/>
                <a:gd name="csX88" fmla="*/ 42510 w 689669"/>
                <a:gd name="csY88" fmla="*/ 401049 h 718196"/>
                <a:gd name="csX89" fmla="*/ 42510 w 689669"/>
                <a:gd name="csY89" fmla="*/ 399371 h 718196"/>
                <a:gd name="csX90" fmla="*/ 40832 w 689669"/>
                <a:gd name="csY90" fmla="*/ 399371 h 718196"/>
                <a:gd name="csX91" fmla="*/ 40832 w 689669"/>
                <a:gd name="csY91" fmla="*/ 397133 h 718196"/>
                <a:gd name="csX92" fmla="*/ 39154 w 689669"/>
                <a:gd name="csY92" fmla="*/ 397133 h 718196"/>
                <a:gd name="csX93" fmla="*/ 39154 w 689669"/>
                <a:gd name="csY93" fmla="*/ 395455 h 718196"/>
                <a:gd name="csX94" fmla="*/ 37476 w 689669"/>
                <a:gd name="csY94" fmla="*/ 395455 h 718196"/>
                <a:gd name="csX95" fmla="*/ 35797 w 689669"/>
                <a:gd name="csY95" fmla="*/ 393777 h 718196"/>
                <a:gd name="csX96" fmla="*/ 35797 w 689669"/>
                <a:gd name="csY96" fmla="*/ 392099 h 718196"/>
                <a:gd name="csX97" fmla="*/ 33561 w 689669"/>
                <a:gd name="csY97" fmla="*/ 392099 h 718196"/>
                <a:gd name="csX98" fmla="*/ 33561 w 689669"/>
                <a:gd name="csY98" fmla="*/ 390421 h 718196"/>
                <a:gd name="csX99" fmla="*/ 31882 w 689669"/>
                <a:gd name="csY99" fmla="*/ 388184 h 718196"/>
                <a:gd name="csX100" fmla="*/ 30204 w 689669"/>
                <a:gd name="csY100" fmla="*/ 386506 h 718196"/>
                <a:gd name="csX101" fmla="*/ 30204 w 689669"/>
                <a:gd name="csY101" fmla="*/ 384828 h 718196"/>
                <a:gd name="csX102" fmla="*/ 28526 w 689669"/>
                <a:gd name="csY102" fmla="*/ 384828 h 718196"/>
                <a:gd name="csX103" fmla="*/ 26848 w 689669"/>
                <a:gd name="csY103" fmla="*/ 383150 h 718196"/>
                <a:gd name="csX104" fmla="*/ 25170 w 689669"/>
                <a:gd name="csY104" fmla="*/ 383150 h 718196"/>
                <a:gd name="csX105" fmla="*/ 25170 w 689669"/>
                <a:gd name="csY105" fmla="*/ 381472 h 718196"/>
                <a:gd name="csX106" fmla="*/ 22933 w 689669"/>
                <a:gd name="csY106" fmla="*/ 379794 h 718196"/>
                <a:gd name="csX107" fmla="*/ 21255 w 689669"/>
                <a:gd name="csY107" fmla="*/ 379794 h 718196"/>
                <a:gd name="csX108" fmla="*/ 21255 w 689669"/>
                <a:gd name="csY108" fmla="*/ 377556 h 718196"/>
                <a:gd name="csX109" fmla="*/ 19577 w 689669"/>
                <a:gd name="csY109" fmla="*/ 375878 h 718196"/>
                <a:gd name="csX110" fmla="*/ 17899 w 689669"/>
                <a:gd name="csY110" fmla="*/ 375878 h 718196"/>
                <a:gd name="csX111" fmla="*/ 17899 w 689669"/>
                <a:gd name="csY111" fmla="*/ 374200 h 718196"/>
                <a:gd name="csX112" fmla="*/ 16220 w 689669"/>
                <a:gd name="csY112" fmla="*/ 372522 h 718196"/>
                <a:gd name="csX113" fmla="*/ 13984 w 689669"/>
                <a:gd name="csY113" fmla="*/ 370844 h 718196"/>
                <a:gd name="csX114" fmla="*/ 13984 w 689669"/>
                <a:gd name="csY114" fmla="*/ 368607 h 718196"/>
                <a:gd name="csX115" fmla="*/ 12305 w 689669"/>
                <a:gd name="csY115" fmla="*/ 368607 h 718196"/>
                <a:gd name="csX116" fmla="*/ 12305 w 689669"/>
                <a:gd name="csY116" fmla="*/ 366929 h 718196"/>
                <a:gd name="csX117" fmla="*/ 10627 w 689669"/>
                <a:gd name="csY117" fmla="*/ 366929 h 718196"/>
                <a:gd name="csX118" fmla="*/ 10627 w 689669"/>
                <a:gd name="csY118" fmla="*/ 363573 h 718196"/>
                <a:gd name="csX119" fmla="*/ 12305 w 689669"/>
                <a:gd name="csY119" fmla="*/ 363573 h 718196"/>
                <a:gd name="csX120" fmla="*/ 12305 w 689669"/>
                <a:gd name="csY120" fmla="*/ 361895 h 718196"/>
                <a:gd name="csX121" fmla="*/ 13984 w 689669"/>
                <a:gd name="csY121" fmla="*/ 361895 h 718196"/>
                <a:gd name="csX122" fmla="*/ 13984 w 689669"/>
                <a:gd name="csY122" fmla="*/ 363573 h 718196"/>
                <a:gd name="csX123" fmla="*/ 16220 w 689669"/>
                <a:gd name="csY123" fmla="*/ 363573 h 718196"/>
                <a:gd name="csX124" fmla="*/ 16220 w 689669"/>
                <a:gd name="csY124" fmla="*/ 366929 h 718196"/>
                <a:gd name="csX125" fmla="*/ 19577 w 689669"/>
                <a:gd name="csY125" fmla="*/ 366929 h 718196"/>
                <a:gd name="csX126" fmla="*/ 19577 w 689669"/>
                <a:gd name="csY126" fmla="*/ 365251 h 718196"/>
                <a:gd name="csX127" fmla="*/ 25170 w 689669"/>
                <a:gd name="csY127" fmla="*/ 365251 h 718196"/>
                <a:gd name="csX128" fmla="*/ 25170 w 689669"/>
                <a:gd name="csY128" fmla="*/ 361895 h 718196"/>
                <a:gd name="csX129" fmla="*/ 26848 w 689669"/>
                <a:gd name="csY129" fmla="*/ 361895 h 718196"/>
                <a:gd name="csX130" fmla="*/ 26848 w 689669"/>
                <a:gd name="csY130" fmla="*/ 365251 h 718196"/>
                <a:gd name="csX131" fmla="*/ 28526 w 689669"/>
                <a:gd name="csY131" fmla="*/ 365251 h 718196"/>
                <a:gd name="csX132" fmla="*/ 28526 w 689669"/>
                <a:gd name="csY132" fmla="*/ 361895 h 718196"/>
                <a:gd name="csX133" fmla="*/ 30204 w 689669"/>
                <a:gd name="csY133" fmla="*/ 361895 h 718196"/>
                <a:gd name="csX134" fmla="*/ 30204 w 689669"/>
                <a:gd name="csY134" fmla="*/ 363573 h 718196"/>
                <a:gd name="csX135" fmla="*/ 31882 w 689669"/>
                <a:gd name="csY135" fmla="*/ 363573 h 718196"/>
                <a:gd name="csX136" fmla="*/ 31882 w 689669"/>
                <a:gd name="csY136" fmla="*/ 361895 h 718196"/>
                <a:gd name="csX137" fmla="*/ 33561 w 689669"/>
                <a:gd name="csY137" fmla="*/ 361895 h 718196"/>
                <a:gd name="csX138" fmla="*/ 33561 w 689669"/>
                <a:gd name="csY138" fmla="*/ 359657 h 718196"/>
                <a:gd name="csX139" fmla="*/ 40832 w 689669"/>
                <a:gd name="csY139" fmla="*/ 359657 h 718196"/>
                <a:gd name="csX140" fmla="*/ 40832 w 689669"/>
                <a:gd name="csY140" fmla="*/ 356301 h 718196"/>
                <a:gd name="csX141" fmla="*/ 42510 w 689669"/>
                <a:gd name="csY141" fmla="*/ 356301 h 718196"/>
                <a:gd name="csX142" fmla="*/ 42510 w 689669"/>
                <a:gd name="csY142" fmla="*/ 354623 h 718196"/>
                <a:gd name="csX143" fmla="*/ 44747 w 689669"/>
                <a:gd name="csY143" fmla="*/ 354623 h 718196"/>
                <a:gd name="csX144" fmla="*/ 44747 w 689669"/>
                <a:gd name="csY144" fmla="*/ 351267 h 718196"/>
                <a:gd name="csX145" fmla="*/ 46425 w 689669"/>
                <a:gd name="csY145" fmla="*/ 349030 h 718196"/>
                <a:gd name="csX146" fmla="*/ 46425 w 689669"/>
                <a:gd name="csY146" fmla="*/ 349030 h 718196"/>
                <a:gd name="csX147" fmla="*/ 48103 w 689669"/>
                <a:gd name="csY147" fmla="*/ 347352 h 718196"/>
                <a:gd name="csX148" fmla="*/ 48103 w 689669"/>
                <a:gd name="csY148" fmla="*/ 343996 h 718196"/>
                <a:gd name="csX149" fmla="*/ 42510 w 689669"/>
                <a:gd name="csY149" fmla="*/ 343996 h 718196"/>
                <a:gd name="csX150" fmla="*/ 40832 w 689669"/>
                <a:gd name="csY150" fmla="*/ 345674 h 718196"/>
                <a:gd name="csX151" fmla="*/ 40832 w 689669"/>
                <a:gd name="csY151" fmla="*/ 349030 h 718196"/>
                <a:gd name="csX152" fmla="*/ 35797 w 689669"/>
                <a:gd name="csY152" fmla="*/ 349030 h 718196"/>
                <a:gd name="csX153" fmla="*/ 35797 w 689669"/>
                <a:gd name="csY153" fmla="*/ 351267 h 718196"/>
                <a:gd name="csX154" fmla="*/ 30204 w 689669"/>
                <a:gd name="csY154" fmla="*/ 351267 h 718196"/>
                <a:gd name="csX155" fmla="*/ 30204 w 689669"/>
                <a:gd name="csY155" fmla="*/ 354623 h 718196"/>
                <a:gd name="csX156" fmla="*/ 26848 w 689669"/>
                <a:gd name="csY156" fmla="*/ 354623 h 718196"/>
                <a:gd name="csX157" fmla="*/ 26848 w 689669"/>
                <a:gd name="csY157" fmla="*/ 352945 h 718196"/>
                <a:gd name="csX158" fmla="*/ 21255 w 689669"/>
                <a:gd name="csY158" fmla="*/ 352945 h 718196"/>
                <a:gd name="csX159" fmla="*/ 21255 w 689669"/>
                <a:gd name="csY159" fmla="*/ 351267 h 718196"/>
                <a:gd name="csX160" fmla="*/ 16220 w 689669"/>
                <a:gd name="csY160" fmla="*/ 351267 h 718196"/>
                <a:gd name="csX161" fmla="*/ 16220 w 689669"/>
                <a:gd name="csY161" fmla="*/ 349030 h 718196"/>
                <a:gd name="csX162" fmla="*/ 10627 w 689669"/>
                <a:gd name="csY162" fmla="*/ 349030 h 718196"/>
                <a:gd name="csX163" fmla="*/ 10627 w 689669"/>
                <a:gd name="csY163" fmla="*/ 347352 h 718196"/>
                <a:gd name="csX164" fmla="*/ 8949 w 689669"/>
                <a:gd name="csY164" fmla="*/ 347352 h 718196"/>
                <a:gd name="csX165" fmla="*/ 8949 w 689669"/>
                <a:gd name="csY165" fmla="*/ 345674 h 718196"/>
                <a:gd name="csX166" fmla="*/ 5034 w 689669"/>
                <a:gd name="csY166" fmla="*/ 345674 h 718196"/>
                <a:gd name="csX167" fmla="*/ 5034 w 689669"/>
                <a:gd name="csY167" fmla="*/ 343996 h 718196"/>
                <a:gd name="csX168" fmla="*/ 3356 w 689669"/>
                <a:gd name="csY168" fmla="*/ 343996 h 718196"/>
                <a:gd name="csX169" fmla="*/ 3356 w 689669"/>
                <a:gd name="csY169" fmla="*/ 340080 h 718196"/>
                <a:gd name="csX170" fmla="*/ 5034 w 689669"/>
                <a:gd name="csY170" fmla="*/ 340080 h 718196"/>
                <a:gd name="csX171" fmla="*/ 5034 w 689669"/>
                <a:gd name="csY171" fmla="*/ 338402 h 718196"/>
                <a:gd name="csX172" fmla="*/ 1678 w 689669"/>
                <a:gd name="csY172" fmla="*/ 338402 h 718196"/>
                <a:gd name="csX173" fmla="*/ 1678 w 689669"/>
                <a:gd name="csY173" fmla="*/ 336724 h 718196"/>
                <a:gd name="csX174" fmla="*/ 0 w 689669"/>
                <a:gd name="csY174" fmla="*/ 336724 h 718196"/>
                <a:gd name="csX175" fmla="*/ 0 w 689669"/>
                <a:gd name="csY175" fmla="*/ 326097 h 718196"/>
                <a:gd name="csX176" fmla="*/ 1678 w 689669"/>
                <a:gd name="csY176" fmla="*/ 324419 h 718196"/>
                <a:gd name="csX177" fmla="*/ 1678 w 689669"/>
                <a:gd name="csY177" fmla="*/ 324419 h 718196"/>
                <a:gd name="csX178" fmla="*/ 1678 w 689669"/>
                <a:gd name="csY178" fmla="*/ 322741 h 718196"/>
                <a:gd name="csX179" fmla="*/ 7271 w 689669"/>
                <a:gd name="csY179" fmla="*/ 322741 h 718196"/>
                <a:gd name="csX180" fmla="*/ 7271 w 689669"/>
                <a:gd name="csY180" fmla="*/ 320503 h 718196"/>
                <a:gd name="csX181" fmla="*/ 7271 w 689669"/>
                <a:gd name="csY181" fmla="*/ 320503 h 718196"/>
                <a:gd name="csX182" fmla="*/ 7271 w 689669"/>
                <a:gd name="csY182" fmla="*/ 313791 h 718196"/>
                <a:gd name="csX183" fmla="*/ 10627 w 689669"/>
                <a:gd name="csY183" fmla="*/ 313791 h 718196"/>
                <a:gd name="csX184" fmla="*/ 12305 w 689669"/>
                <a:gd name="csY184" fmla="*/ 315469 h 718196"/>
                <a:gd name="csX185" fmla="*/ 12305 w 689669"/>
                <a:gd name="csY185" fmla="*/ 313791 h 718196"/>
                <a:gd name="csX186" fmla="*/ 42510 w 689669"/>
                <a:gd name="csY186" fmla="*/ 313791 h 718196"/>
                <a:gd name="csX187" fmla="*/ 44747 w 689669"/>
                <a:gd name="csY187" fmla="*/ 311554 h 718196"/>
                <a:gd name="csX188" fmla="*/ 49781 w 689669"/>
                <a:gd name="csY188" fmla="*/ 311554 h 718196"/>
                <a:gd name="csX189" fmla="*/ 49781 w 689669"/>
                <a:gd name="csY189" fmla="*/ 315469 h 718196"/>
                <a:gd name="csX190" fmla="*/ 57053 w 689669"/>
                <a:gd name="csY190" fmla="*/ 315469 h 718196"/>
                <a:gd name="csX191" fmla="*/ 57053 w 689669"/>
                <a:gd name="csY191" fmla="*/ 313791 h 718196"/>
                <a:gd name="csX192" fmla="*/ 58731 w 689669"/>
                <a:gd name="csY192" fmla="*/ 313791 h 718196"/>
                <a:gd name="csX193" fmla="*/ 58731 w 689669"/>
                <a:gd name="csY193" fmla="*/ 311554 h 718196"/>
                <a:gd name="csX194" fmla="*/ 64324 w 689669"/>
                <a:gd name="csY194" fmla="*/ 311554 h 718196"/>
                <a:gd name="csX195" fmla="*/ 62087 w 689669"/>
                <a:gd name="csY195" fmla="*/ 309876 h 718196"/>
                <a:gd name="csX196" fmla="*/ 60409 w 689669"/>
                <a:gd name="csY196" fmla="*/ 309876 h 718196"/>
                <a:gd name="csX197" fmla="*/ 60409 w 689669"/>
                <a:gd name="csY197" fmla="*/ 304842 h 718196"/>
                <a:gd name="csX198" fmla="*/ 62087 w 689669"/>
                <a:gd name="csY198" fmla="*/ 304842 h 718196"/>
                <a:gd name="csX199" fmla="*/ 62087 w 689669"/>
                <a:gd name="csY199" fmla="*/ 302604 h 718196"/>
                <a:gd name="csX200" fmla="*/ 60409 w 689669"/>
                <a:gd name="csY200" fmla="*/ 300926 h 718196"/>
                <a:gd name="csX201" fmla="*/ 60409 w 689669"/>
                <a:gd name="csY201" fmla="*/ 297570 h 718196"/>
                <a:gd name="csX202" fmla="*/ 58731 w 689669"/>
                <a:gd name="csY202" fmla="*/ 297570 h 718196"/>
                <a:gd name="csX203" fmla="*/ 58731 w 689669"/>
                <a:gd name="csY203" fmla="*/ 294214 h 718196"/>
                <a:gd name="csX204" fmla="*/ 57053 w 689669"/>
                <a:gd name="csY204" fmla="*/ 290299 h 718196"/>
                <a:gd name="csX205" fmla="*/ 55374 w 689669"/>
                <a:gd name="csY205" fmla="*/ 288621 h 718196"/>
                <a:gd name="csX206" fmla="*/ 53697 w 689669"/>
                <a:gd name="csY206" fmla="*/ 288621 h 718196"/>
                <a:gd name="csX207" fmla="*/ 53697 w 689669"/>
                <a:gd name="csY207" fmla="*/ 285265 h 718196"/>
                <a:gd name="csX208" fmla="*/ 51459 w 689669"/>
                <a:gd name="csY208" fmla="*/ 285265 h 718196"/>
                <a:gd name="csX209" fmla="*/ 51459 w 689669"/>
                <a:gd name="csY209" fmla="*/ 276315 h 718196"/>
                <a:gd name="csX210" fmla="*/ 49781 w 689669"/>
                <a:gd name="csY210" fmla="*/ 276315 h 718196"/>
                <a:gd name="csX211" fmla="*/ 49781 w 689669"/>
                <a:gd name="csY211" fmla="*/ 277993 h 718196"/>
                <a:gd name="csX212" fmla="*/ 44747 w 689669"/>
                <a:gd name="csY212" fmla="*/ 277993 h 718196"/>
                <a:gd name="csX213" fmla="*/ 42510 w 689669"/>
                <a:gd name="csY213" fmla="*/ 276315 h 718196"/>
                <a:gd name="csX214" fmla="*/ 40832 w 689669"/>
                <a:gd name="csY214" fmla="*/ 276315 h 718196"/>
                <a:gd name="csX215" fmla="*/ 40832 w 689669"/>
                <a:gd name="csY215" fmla="*/ 272400 h 718196"/>
                <a:gd name="csX216" fmla="*/ 39154 w 689669"/>
                <a:gd name="csY216" fmla="*/ 270722 h 718196"/>
                <a:gd name="csX217" fmla="*/ 39154 w 689669"/>
                <a:gd name="csY217" fmla="*/ 265688 h 718196"/>
                <a:gd name="csX218" fmla="*/ 40832 w 689669"/>
                <a:gd name="csY218" fmla="*/ 263450 h 718196"/>
                <a:gd name="csX219" fmla="*/ 40832 w 689669"/>
                <a:gd name="csY219" fmla="*/ 254501 h 718196"/>
                <a:gd name="csX220" fmla="*/ 39154 w 689669"/>
                <a:gd name="csY220" fmla="*/ 252823 h 718196"/>
                <a:gd name="csX221" fmla="*/ 30204 w 689669"/>
                <a:gd name="csY221" fmla="*/ 252823 h 718196"/>
                <a:gd name="csX222" fmla="*/ 30204 w 689669"/>
                <a:gd name="csY222" fmla="*/ 251145 h 718196"/>
                <a:gd name="csX223" fmla="*/ 28526 w 689669"/>
                <a:gd name="csY223" fmla="*/ 249467 h 718196"/>
                <a:gd name="csX224" fmla="*/ 25170 w 689669"/>
                <a:gd name="csY224" fmla="*/ 249467 h 718196"/>
                <a:gd name="csX225" fmla="*/ 22933 w 689669"/>
                <a:gd name="csY225" fmla="*/ 247789 h 718196"/>
                <a:gd name="csX226" fmla="*/ 25170 w 689669"/>
                <a:gd name="csY226" fmla="*/ 245551 h 718196"/>
                <a:gd name="csX227" fmla="*/ 25170 w 689669"/>
                <a:gd name="csY227" fmla="*/ 242195 h 718196"/>
                <a:gd name="csX228" fmla="*/ 26848 w 689669"/>
                <a:gd name="csY228" fmla="*/ 237161 h 718196"/>
                <a:gd name="csX229" fmla="*/ 28526 w 689669"/>
                <a:gd name="csY229" fmla="*/ 237161 h 718196"/>
                <a:gd name="csX230" fmla="*/ 30204 w 689669"/>
                <a:gd name="csY230" fmla="*/ 234924 h 718196"/>
                <a:gd name="csX231" fmla="*/ 30204 w 689669"/>
                <a:gd name="csY231" fmla="*/ 233246 h 718196"/>
                <a:gd name="csX232" fmla="*/ 31882 w 689669"/>
                <a:gd name="csY232" fmla="*/ 231568 h 718196"/>
                <a:gd name="csX233" fmla="*/ 33561 w 689669"/>
                <a:gd name="csY233" fmla="*/ 231568 h 718196"/>
                <a:gd name="csX234" fmla="*/ 33561 w 689669"/>
                <a:gd name="csY234" fmla="*/ 229890 h 718196"/>
                <a:gd name="csX235" fmla="*/ 35797 w 689669"/>
                <a:gd name="csY235" fmla="*/ 229890 h 718196"/>
                <a:gd name="csX236" fmla="*/ 35797 w 689669"/>
                <a:gd name="csY236" fmla="*/ 228212 h 718196"/>
                <a:gd name="csX237" fmla="*/ 37476 w 689669"/>
                <a:gd name="csY237" fmla="*/ 225974 h 718196"/>
                <a:gd name="csX238" fmla="*/ 39154 w 689669"/>
                <a:gd name="csY238" fmla="*/ 220940 h 718196"/>
                <a:gd name="csX239" fmla="*/ 40832 w 689669"/>
                <a:gd name="csY239" fmla="*/ 219262 h 718196"/>
                <a:gd name="csX240" fmla="*/ 40832 w 689669"/>
                <a:gd name="csY240" fmla="*/ 217025 h 718196"/>
                <a:gd name="csX241" fmla="*/ 44747 w 689669"/>
                <a:gd name="csY241" fmla="*/ 217025 h 718196"/>
                <a:gd name="csX242" fmla="*/ 46425 w 689669"/>
                <a:gd name="csY242" fmla="*/ 215347 h 718196"/>
                <a:gd name="csX243" fmla="*/ 46425 w 689669"/>
                <a:gd name="csY243" fmla="*/ 213669 h 718196"/>
                <a:gd name="csX244" fmla="*/ 49781 w 689669"/>
                <a:gd name="csY244" fmla="*/ 213669 h 718196"/>
                <a:gd name="csX245" fmla="*/ 49781 w 689669"/>
                <a:gd name="csY245" fmla="*/ 215347 h 718196"/>
                <a:gd name="csX246" fmla="*/ 51459 w 689669"/>
                <a:gd name="csY246" fmla="*/ 215347 h 718196"/>
                <a:gd name="csX247" fmla="*/ 51459 w 689669"/>
                <a:gd name="csY247" fmla="*/ 219262 h 718196"/>
                <a:gd name="csX248" fmla="*/ 53697 w 689669"/>
                <a:gd name="csY248" fmla="*/ 219262 h 718196"/>
                <a:gd name="csX249" fmla="*/ 53697 w 689669"/>
                <a:gd name="csY249" fmla="*/ 222618 h 718196"/>
                <a:gd name="csX250" fmla="*/ 60409 w 689669"/>
                <a:gd name="csY250" fmla="*/ 222618 h 718196"/>
                <a:gd name="csX251" fmla="*/ 62087 w 689669"/>
                <a:gd name="csY251" fmla="*/ 220940 h 718196"/>
                <a:gd name="csX252" fmla="*/ 66002 w 689669"/>
                <a:gd name="csY252" fmla="*/ 219262 h 718196"/>
                <a:gd name="csX253" fmla="*/ 76630 w 689669"/>
                <a:gd name="csY253" fmla="*/ 219262 h 718196"/>
                <a:gd name="csX254" fmla="*/ 79986 w 689669"/>
                <a:gd name="csY254" fmla="*/ 217025 h 718196"/>
                <a:gd name="csX255" fmla="*/ 82223 w 689669"/>
                <a:gd name="csY255" fmla="*/ 217025 h 718196"/>
                <a:gd name="csX256" fmla="*/ 82223 w 689669"/>
                <a:gd name="csY256" fmla="*/ 211991 h 718196"/>
                <a:gd name="csX257" fmla="*/ 83901 w 689669"/>
                <a:gd name="csY257" fmla="*/ 208635 h 718196"/>
                <a:gd name="csX258" fmla="*/ 87257 w 689669"/>
                <a:gd name="csY258" fmla="*/ 206397 h 718196"/>
                <a:gd name="csX259" fmla="*/ 88935 w 689669"/>
                <a:gd name="csY259" fmla="*/ 204719 h 718196"/>
                <a:gd name="csX260" fmla="*/ 88935 w 689669"/>
                <a:gd name="csY260" fmla="*/ 203041 h 718196"/>
                <a:gd name="csX261" fmla="*/ 90613 w 689669"/>
                <a:gd name="csY261" fmla="*/ 199685 h 718196"/>
                <a:gd name="csX262" fmla="*/ 90613 w 689669"/>
                <a:gd name="csY262" fmla="*/ 195770 h 718196"/>
                <a:gd name="csX263" fmla="*/ 92851 w 689669"/>
                <a:gd name="csY263" fmla="*/ 195770 h 718196"/>
                <a:gd name="csX264" fmla="*/ 94528 w 689669"/>
                <a:gd name="csY264" fmla="*/ 194092 h 718196"/>
                <a:gd name="csX265" fmla="*/ 96207 w 689669"/>
                <a:gd name="csY265" fmla="*/ 194092 h 718196"/>
                <a:gd name="csX266" fmla="*/ 101800 w 689669"/>
                <a:gd name="csY266" fmla="*/ 188498 h 718196"/>
                <a:gd name="csX267" fmla="*/ 106834 w 689669"/>
                <a:gd name="csY267" fmla="*/ 186820 h 718196"/>
                <a:gd name="csX268" fmla="*/ 106834 w 689669"/>
                <a:gd name="csY268" fmla="*/ 183464 h 718196"/>
                <a:gd name="csX269" fmla="*/ 110749 w 689669"/>
                <a:gd name="csY269" fmla="*/ 183464 h 718196"/>
                <a:gd name="csX270" fmla="*/ 110749 w 689669"/>
                <a:gd name="csY270" fmla="*/ 181786 h 718196"/>
                <a:gd name="csX271" fmla="*/ 115784 w 689669"/>
                <a:gd name="csY271" fmla="*/ 172837 h 718196"/>
                <a:gd name="csX272" fmla="*/ 115784 w 689669"/>
                <a:gd name="csY272" fmla="*/ 165565 h 718196"/>
                <a:gd name="csX273" fmla="*/ 117462 w 689669"/>
                <a:gd name="csY273" fmla="*/ 162209 h 718196"/>
                <a:gd name="csX274" fmla="*/ 123055 w 689669"/>
                <a:gd name="csY274" fmla="*/ 159972 h 718196"/>
                <a:gd name="csX275" fmla="*/ 128089 w 689669"/>
                <a:gd name="csY275" fmla="*/ 158294 h 718196"/>
                <a:gd name="csX276" fmla="*/ 130326 w 689669"/>
                <a:gd name="csY276" fmla="*/ 154938 h 718196"/>
                <a:gd name="csX277" fmla="*/ 130326 w 689669"/>
                <a:gd name="csY277" fmla="*/ 147666 h 718196"/>
                <a:gd name="csX278" fmla="*/ 132005 w 689669"/>
                <a:gd name="csY278" fmla="*/ 147666 h 718196"/>
                <a:gd name="csX279" fmla="*/ 132005 w 689669"/>
                <a:gd name="csY279" fmla="*/ 145988 h 718196"/>
                <a:gd name="csX280" fmla="*/ 133682 w 689669"/>
                <a:gd name="csY280" fmla="*/ 145988 h 718196"/>
                <a:gd name="csX281" fmla="*/ 133682 w 689669"/>
                <a:gd name="csY281" fmla="*/ 142632 h 718196"/>
                <a:gd name="csX282" fmla="*/ 135361 w 689669"/>
                <a:gd name="csY282" fmla="*/ 144310 h 718196"/>
                <a:gd name="csX283" fmla="*/ 135361 w 689669"/>
                <a:gd name="csY283" fmla="*/ 142632 h 718196"/>
                <a:gd name="csX284" fmla="*/ 137039 w 689669"/>
                <a:gd name="csY284" fmla="*/ 142632 h 718196"/>
                <a:gd name="csX285" fmla="*/ 137039 w 689669"/>
                <a:gd name="csY285" fmla="*/ 138717 h 718196"/>
                <a:gd name="csX286" fmla="*/ 139276 w 689669"/>
                <a:gd name="csY286" fmla="*/ 140395 h 718196"/>
                <a:gd name="csX287" fmla="*/ 139276 w 689669"/>
                <a:gd name="csY287" fmla="*/ 137039 h 718196"/>
                <a:gd name="csX288" fmla="*/ 140954 w 689669"/>
                <a:gd name="csY288" fmla="*/ 137039 h 718196"/>
                <a:gd name="csX289" fmla="*/ 140954 w 689669"/>
                <a:gd name="csY289" fmla="*/ 135361 h 718196"/>
                <a:gd name="csX290" fmla="*/ 142632 w 689669"/>
                <a:gd name="csY290" fmla="*/ 135361 h 718196"/>
                <a:gd name="csX291" fmla="*/ 142632 w 689669"/>
                <a:gd name="csY291" fmla="*/ 133683 h 718196"/>
                <a:gd name="csX292" fmla="*/ 144310 w 689669"/>
                <a:gd name="csY292" fmla="*/ 133683 h 718196"/>
                <a:gd name="csX293" fmla="*/ 145988 w 689669"/>
                <a:gd name="csY293" fmla="*/ 131446 h 718196"/>
                <a:gd name="csX294" fmla="*/ 147666 w 689669"/>
                <a:gd name="csY294" fmla="*/ 131446 h 718196"/>
                <a:gd name="csX295" fmla="*/ 147666 w 689669"/>
                <a:gd name="csY295" fmla="*/ 129767 h 718196"/>
                <a:gd name="csX296" fmla="*/ 144310 w 689669"/>
                <a:gd name="csY296" fmla="*/ 129767 h 718196"/>
                <a:gd name="csX297" fmla="*/ 144310 w 689669"/>
                <a:gd name="csY297" fmla="*/ 124733 h 718196"/>
                <a:gd name="csX298" fmla="*/ 145988 w 689669"/>
                <a:gd name="csY298" fmla="*/ 123055 h 718196"/>
                <a:gd name="csX299" fmla="*/ 145988 w 689669"/>
                <a:gd name="csY299" fmla="*/ 120818 h 718196"/>
                <a:gd name="csX300" fmla="*/ 147666 w 689669"/>
                <a:gd name="csY300" fmla="*/ 120818 h 718196"/>
                <a:gd name="csX301" fmla="*/ 147666 w 689669"/>
                <a:gd name="csY301" fmla="*/ 119140 h 718196"/>
                <a:gd name="csX302" fmla="*/ 145988 w 689669"/>
                <a:gd name="csY302" fmla="*/ 119140 h 718196"/>
                <a:gd name="csX303" fmla="*/ 147666 w 689669"/>
                <a:gd name="csY303" fmla="*/ 119140 h 718196"/>
                <a:gd name="csX304" fmla="*/ 145988 w 689669"/>
                <a:gd name="csY304" fmla="*/ 119140 h 718196"/>
                <a:gd name="csX305" fmla="*/ 145988 w 689669"/>
                <a:gd name="csY305" fmla="*/ 115784 h 718196"/>
                <a:gd name="csX306" fmla="*/ 144310 w 689669"/>
                <a:gd name="csY306" fmla="*/ 115784 h 718196"/>
                <a:gd name="csX307" fmla="*/ 144310 w 689669"/>
                <a:gd name="csY307" fmla="*/ 111869 h 718196"/>
                <a:gd name="csX308" fmla="*/ 145988 w 689669"/>
                <a:gd name="csY308" fmla="*/ 111869 h 718196"/>
                <a:gd name="csX309" fmla="*/ 145988 w 689669"/>
                <a:gd name="csY309" fmla="*/ 108512 h 718196"/>
                <a:gd name="csX310" fmla="*/ 147666 w 689669"/>
                <a:gd name="csY310" fmla="*/ 108512 h 718196"/>
                <a:gd name="csX311" fmla="*/ 147666 w 689669"/>
                <a:gd name="csY311" fmla="*/ 106834 h 718196"/>
                <a:gd name="csX312" fmla="*/ 149903 w 689669"/>
                <a:gd name="csY312" fmla="*/ 106834 h 718196"/>
                <a:gd name="csX313" fmla="*/ 147666 w 689669"/>
                <a:gd name="csY313" fmla="*/ 106834 h 718196"/>
                <a:gd name="csX314" fmla="*/ 151582 w 689669"/>
                <a:gd name="csY314" fmla="*/ 106834 h 718196"/>
                <a:gd name="csX315" fmla="*/ 151582 w 689669"/>
                <a:gd name="csY315" fmla="*/ 105156 h 718196"/>
                <a:gd name="csX316" fmla="*/ 153259 w 689669"/>
                <a:gd name="csY316" fmla="*/ 105156 h 718196"/>
                <a:gd name="csX317" fmla="*/ 153259 w 689669"/>
                <a:gd name="csY317" fmla="*/ 102919 h 718196"/>
                <a:gd name="csX318" fmla="*/ 162209 w 689669"/>
                <a:gd name="csY318" fmla="*/ 102919 h 718196"/>
                <a:gd name="csX319" fmla="*/ 162209 w 689669"/>
                <a:gd name="csY319" fmla="*/ 101241 h 718196"/>
                <a:gd name="csX320" fmla="*/ 163887 w 689669"/>
                <a:gd name="csY320" fmla="*/ 101241 h 718196"/>
                <a:gd name="csX321" fmla="*/ 163887 w 689669"/>
                <a:gd name="csY321" fmla="*/ 97885 h 718196"/>
                <a:gd name="csX322" fmla="*/ 163887 w 689669"/>
                <a:gd name="csY322" fmla="*/ 97885 h 718196"/>
                <a:gd name="csX323" fmla="*/ 163887 w 689669"/>
                <a:gd name="csY323" fmla="*/ 94529 h 718196"/>
                <a:gd name="csX324" fmla="*/ 160531 w 689669"/>
                <a:gd name="csY324" fmla="*/ 94529 h 718196"/>
                <a:gd name="csX325" fmla="*/ 160531 w 689669"/>
                <a:gd name="csY325" fmla="*/ 92292 h 718196"/>
                <a:gd name="csX326" fmla="*/ 156616 w 689669"/>
                <a:gd name="csY326" fmla="*/ 92292 h 718196"/>
                <a:gd name="csX327" fmla="*/ 156616 w 689669"/>
                <a:gd name="csY327" fmla="*/ 90613 h 718196"/>
                <a:gd name="csX328" fmla="*/ 154938 w 689669"/>
                <a:gd name="csY328" fmla="*/ 90613 h 718196"/>
                <a:gd name="csX329" fmla="*/ 154938 w 689669"/>
                <a:gd name="csY329" fmla="*/ 92292 h 718196"/>
                <a:gd name="csX330" fmla="*/ 153259 w 689669"/>
                <a:gd name="csY330" fmla="*/ 92292 h 718196"/>
                <a:gd name="csX331" fmla="*/ 153259 w 689669"/>
                <a:gd name="csY331" fmla="*/ 90613 h 718196"/>
                <a:gd name="csX332" fmla="*/ 151582 w 689669"/>
                <a:gd name="csY332" fmla="*/ 90613 h 718196"/>
                <a:gd name="csX333" fmla="*/ 151582 w 689669"/>
                <a:gd name="csY333" fmla="*/ 92292 h 718196"/>
                <a:gd name="csX334" fmla="*/ 147666 w 689669"/>
                <a:gd name="csY334" fmla="*/ 92292 h 718196"/>
                <a:gd name="csX335" fmla="*/ 147666 w 689669"/>
                <a:gd name="csY335" fmla="*/ 83342 h 718196"/>
                <a:gd name="csX336" fmla="*/ 145988 w 689669"/>
                <a:gd name="csY336" fmla="*/ 83342 h 718196"/>
                <a:gd name="csX337" fmla="*/ 145988 w 689669"/>
                <a:gd name="csY337" fmla="*/ 85579 h 718196"/>
                <a:gd name="csX338" fmla="*/ 144310 w 689669"/>
                <a:gd name="csY338" fmla="*/ 85579 h 718196"/>
                <a:gd name="csX339" fmla="*/ 144310 w 689669"/>
                <a:gd name="csY339" fmla="*/ 83342 h 718196"/>
                <a:gd name="csX340" fmla="*/ 142632 w 689669"/>
                <a:gd name="csY340" fmla="*/ 83342 h 718196"/>
                <a:gd name="csX341" fmla="*/ 142632 w 689669"/>
                <a:gd name="csY341" fmla="*/ 81664 h 718196"/>
                <a:gd name="csX342" fmla="*/ 140954 w 689669"/>
                <a:gd name="csY342" fmla="*/ 79986 h 718196"/>
                <a:gd name="csX343" fmla="*/ 139276 w 689669"/>
                <a:gd name="csY343" fmla="*/ 79986 h 718196"/>
                <a:gd name="csX344" fmla="*/ 139276 w 689669"/>
                <a:gd name="csY344" fmla="*/ 78308 h 718196"/>
                <a:gd name="csX345" fmla="*/ 140954 w 689669"/>
                <a:gd name="csY345" fmla="*/ 78308 h 718196"/>
                <a:gd name="csX346" fmla="*/ 140954 w 689669"/>
                <a:gd name="csY346" fmla="*/ 76630 h 718196"/>
                <a:gd name="csX347" fmla="*/ 137039 w 689669"/>
                <a:gd name="csY347" fmla="*/ 76630 h 718196"/>
                <a:gd name="csX348" fmla="*/ 137039 w 689669"/>
                <a:gd name="csY348" fmla="*/ 74393 h 718196"/>
                <a:gd name="csX349" fmla="*/ 135361 w 689669"/>
                <a:gd name="csY349" fmla="*/ 74393 h 718196"/>
                <a:gd name="csX350" fmla="*/ 135361 w 689669"/>
                <a:gd name="csY350" fmla="*/ 71036 h 718196"/>
                <a:gd name="csX351" fmla="*/ 132005 w 689669"/>
                <a:gd name="csY351" fmla="*/ 71036 h 718196"/>
                <a:gd name="csX352" fmla="*/ 132005 w 689669"/>
                <a:gd name="csY352" fmla="*/ 69358 h 718196"/>
                <a:gd name="csX353" fmla="*/ 135361 w 689669"/>
                <a:gd name="csY353" fmla="*/ 69358 h 718196"/>
                <a:gd name="csX354" fmla="*/ 135361 w 689669"/>
                <a:gd name="csY354" fmla="*/ 60409 h 718196"/>
                <a:gd name="csX355" fmla="*/ 133682 w 689669"/>
                <a:gd name="csY355" fmla="*/ 60409 h 718196"/>
                <a:gd name="csX356" fmla="*/ 133682 w 689669"/>
                <a:gd name="csY356" fmla="*/ 58731 h 718196"/>
                <a:gd name="csX357" fmla="*/ 132005 w 689669"/>
                <a:gd name="csY357" fmla="*/ 58731 h 718196"/>
                <a:gd name="csX358" fmla="*/ 132005 w 689669"/>
                <a:gd name="csY358" fmla="*/ 53138 h 718196"/>
                <a:gd name="csX359" fmla="*/ 135361 w 689669"/>
                <a:gd name="csY359" fmla="*/ 53138 h 718196"/>
                <a:gd name="csX360" fmla="*/ 137039 w 689669"/>
                <a:gd name="csY360" fmla="*/ 51459 h 718196"/>
                <a:gd name="csX361" fmla="*/ 137039 w 689669"/>
                <a:gd name="csY361" fmla="*/ 48104 h 718196"/>
                <a:gd name="csX362" fmla="*/ 135361 w 689669"/>
                <a:gd name="csY362" fmla="*/ 48104 h 718196"/>
                <a:gd name="csX363" fmla="*/ 135361 w 689669"/>
                <a:gd name="csY363" fmla="*/ 45866 h 718196"/>
                <a:gd name="csX364" fmla="*/ 132005 w 689669"/>
                <a:gd name="csY364" fmla="*/ 45866 h 718196"/>
                <a:gd name="csX365" fmla="*/ 132005 w 689669"/>
                <a:gd name="csY365" fmla="*/ 48104 h 718196"/>
                <a:gd name="csX366" fmla="*/ 130326 w 689669"/>
                <a:gd name="csY366" fmla="*/ 48104 h 718196"/>
                <a:gd name="csX367" fmla="*/ 130326 w 689669"/>
                <a:gd name="csY367" fmla="*/ 44188 h 718196"/>
                <a:gd name="csX368" fmla="*/ 132005 w 689669"/>
                <a:gd name="csY368" fmla="*/ 44188 h 718196"/>
                <a:gd name="csX369" fmla="*/ 132005 w 689669"/>
                <a:gd name="csY369" fmla="*/ 40832 h 718196"/>
                <a:gd name="csX370" fmla="*/ 130326 w 689669"/>
                <a:gd name="csY370" fmla="*/ 40832 h 718196"/>
                <a:gd name="csX371" fmla="*/ 130326 w 689669"/>
                <a:gd name="csY371" fmla="*/ 39154 h 718196"/>
                <a:gd name="csX372" fmla="*/ 128089 w 689669"/>
                <a:gd name="csY372" fmla="*/ 39154 h 718196"/>
                <a:gd name="csX373" fmla="*/ 128089 w 689669"/>
                <a:gd name="csY373" fmla="*/ 37476 h 718196"/>
                <a:gd name="csX374" fmla="*/ 126411 w 689669"/>
                <a:gd name="csY374" fmla="*/ 37476 h 718196"/>
                <a:gd name="csX375" fmla="*/ 126411 w 689669"/>
                <a:gd name="csY375" fmla="*/ 35239 h 718196"/>
                <a:gd name="csX376" fmla="*/ 128089 w 689669"/>
                <a:gd name="csY376" fmla="*/ 35239 h 718196"/>
                <a:gd name="csX377" fmla="*/ 128089 w 689669"/>
                <a:gd name="csY377" fmla="*/ 33561 h 718196"/>
                <a:gd name="csX378" fmla="*/ 130326 w 689669"/>
                <a:gd name="csY378" fmla="*/ 33561 h 718196"/>
                <a:gd name="csX379" fmla="*/ 130326 w 689669"/>
                <a:gd name="csY379" fmla="*/ 28527 h 718196"/>
                <a:gd name="csX380" fmla="*/ 137039 w 689669"/>
                <a:gd name="csY380" fmla="*/ 28527 h 718196"/>
                <a:gd name="csX381" fmla="*/ 137039 w 689669"/>
                <a:gd name="csY381" fmla="*/ 26289 h 718196"/>
                <a:gd name="csX382" fmla="*/ 145988 w 689669"/>
                <a:gd name="csY382" fmla="*/ 26289 h 718196"/>
                <a:gd name="csX383" fmla="*/ 147666 w 689669"/>
                <a:gd name="csY383" fmla="*/ 28527 h 718196"/>
                <a:gd name="csX384" fmla="*/ 154938 w 689669"/>
                <a:gd name="csY384" fmla="*/ 28527 h 718196"/>
                <a:gd name="csX385" fmla="*/ 154938 w 689669"/>
                <a:gd name="csY385" fmla="*/ 30204 h 718196"/>
                <a:gd name="csX386" fmla="*/ 158853 w 689669"/>
                <a:gd name="csY386" fmla="*/ 30204 h 718196"/>
                <a:gd name="csX387" fmla="*/ 158853 w 689669"/>
                <a:gd name="csY387" fmla="*/ 28527 h 718196"/>
                <a:gd name="csX388" fmla="*/ 158853 w 689669"/>
                <a:gd name="csY388" fmla="*/ 30204 h 718196"/>
                <a:gd name="csX389" fmla="*/ 158853 w 689669"/>
                <a:gd name="csY389" fmla="*/ 28527 h 718196"/>
                <a:gd name="csX390" fmla="*/ 160531 w 689669"/>
                <a:gd name="csY390" fmla="*/ 28527 h 718196"/>
                <a:gd name="csX391" fmla="*/ 160531 w 689669"/>
                <a:gd name="csY391" fmla="*/ 30204 h 718196"/>
                <a:gd name="csX392" fmla="*/ 162209 w 689669"/>
                <a:gd name="csY392" fmla="*/ 30204 h 718196"/>
                <a:gd name="csX393" fmla="*/ 162209 w 689669"/>
                <a:gd name="csY393" fmla="*/ 31882 h 718196"/>
                <a:gd name="csX394" fmla="*/ 165565 w 689669"/>
                <a:gd name="csY394" fmla="*/ 31882 h 718196"/>
                <a:gd name="csX395" fmla="*/ 167803 w 689669"/>
                <a:gd name="csY395" fmla="*/ 33561 h 718196"/>
                <a:gd name="csX396" fmla="*/ 176193 w 689669"/>
                <a:gd name="csY396" fmla="*/ 33561 h 718196"/>
                <a:gd name="csX397" fmla="*/ 176193 w 689669"/>
                <a:gd name="csY397" fmla="*/ 31882 h 718196"/>
                <a:gd name="csX398" fmla="*/ 178430 w 689669"/>
                <a:gd name="csY398" fmla="*/ 31882 h 718196"/>
                <a:gd name="csX399" fmla="*/ 178430 w 689669"/>
                <a:gd name="csY399" fmla="*/ 28527 h 718196"/>
                <a:gd name="csX400" fmla="*/ 181786 w 689669"/>
                <a:gd name="csY400" fmla="*/ 28527 h 718196"/>
                <a:gd name="csX401" fmla="*/ 181786 w 689669"/>
                <a:gd name="csY401" fmla="*/ 30204 h 718196"/>
                <a:gd name="csX402" fmla="*/ 183464 w 689669"/>
                <a:gd name="csY402" fmla="*/ 30204 h 718196"/>
                <a:gd name="csX403" fmla="*/ 183464 w 689669"/>
                <a:gd name="csY403" fmla="*/ 28527 h 718196"/>
                <a:gd name="csX404" fmla="*/ 187380 w 689669"/>
                <a:gd name="csY404" fmla="*/ 28527 h 718196"/>
                <a:gd name="csX405" fmla="*/ 187380 w 689669"/>
                <a:gd name="csY405" fmla="*/ 26289 h 718196"/>
                <a:gd name="csX406" fmla="*/ 196329 w 689669"/>
                <a:gd name="csY406" fmla="*/ 26289 h 718196"/>
                <a:gd name="csX407" fmla="*/ 196329 w 689669"/>
                <a:gd name="csY407" fmla="*/ 22933 h 718196"/>
                <a:gd name="csX408" fmla="*/ 196329 w 689669"/>
                <a:gd name="csY408" fmla="*/ 22933 h 718196"/>
                <a:gd name="csX409" fmla="*/ 198007 w 689669"/>
                <a:gd name="csY409" fmla="*/ 21255 h 718196"/>
                <a:gd name="csX410" fmla="*/ 199685 w 689669"/>
                <a:gd name="csY410" fmla="*/ 21255 h 718196"/>
                <a:gd name="csX411" fmla="*/ 199685 w 689669"/>
                <a:gd name="csY411" fmla="*/ 22933 h 718196"/>
                <a:gd name="csX412" fmla="*/ 203041 w 689669"/>
                <a:gd name="csY412" fmla="*/ 22933 h 718196"/>
                <a:gd name="csX413" fmla="*/ 203041 w 689669"/>
                <a:gd name="csY413" fmla="*/ 17340 h 718196"/>
                <a:gd name="csX414" fmla="*/ 206957 w 689669"/>
                <a:gd name="csY414" fmla="*/ 17340 h 718196"/>
                <a:gd name="csX415" fmla="*/ 206957 w 689669"/>
                <a:gd name="csY415" fmla="*/ 15662 h 718196"/>
                <a:gd name="csX416" fmla="*/ 204719 w 689669"/>
                <a:gd name="csY416" fmla="*/ 15662 h 718196"/>
                <a:gd name="csX417" fmla="*/ 204719 w 689669"/>
                <a:gd name="csY417" fmla="*/ 13984 h 718196"/>
                <a:gd name="csX418" fmla="*/ 203041 w 689669"/>
                <a:gd name="csY418" fmla="*/ 13984 h 718196"/>
                <a:gd name="csX419" fmla="*/ 203041 w 689669"/>
                <a:gd name="csY419" fmla="*/ 8950 h 718196"/>
                <a:gd name="csX420" fmla="*/ 199685 w 689669"/>
                <a:gd name="csY420" fmla="*/ 8950 h 718196"/>
                <a:gd name="csX421" fmla="*/ 199685 w 689669"/>
                <a:gd name="csY421" fmla="*/ 3356 h 718196"/>
                <a:gd name="csX422" fmla="*/ 199685 w 689669"/>
                <a:gd name="csY422" fmla="*/ 3356 h 718196"/>
                <a:gd name="csX423" fmla="*/ 199685 w 689669"/>
                <a:gd name="csY423" fmla="*/ 1678 h 718196"/>
                <a:gd name="csX424" fmla="*/ 198007 w 689669"/>
                <a:gd name="csY424" fmla="*/ 1678 h 718196"/>
                <a:gd name="csX425" fmla="*/ 198007 w 689669"/>
                <a:gd name="csY425" fmla="*/ 0 h 718196"/>
                <a:gd name="csX426" fmla="*/ 201363 w 689669"/>
                <a:gd name="csY426" fmla="*/ 0 h 718196"/>
                <a:gd name="csX427" fmla="*/ 201363 w 689669"/>
                <a:gd name="csY427" fmla="*/ 1678 h 718196"/>
                <a:gd name="csX428" fmla="*/ 204719 w 689669"/>
                <a:gd name="csY428" fmla="*/ 1678 h 718196"/>
                <a:gd name="csX429" fmla="*/ 204719 w 689669"/>
                <a:gd name="csY429" fmla="*/ 3356 h 718196"/>
                <a:gd name="csX430" fmla="*/ 211990 w 689669"/>
                <a:gd name="csY430" fmla="*/ 3356 h 718196"/>
                <a:gd name="csX431" fmla="*/ 211990 w 689669"/>
                <a:gd name="csY431" fmla="*/ 5034 h 718196"/>
                <a:gd name="csX432" fmla="*/ 220940 w 689669"/>
                <a:gd name="csY432" fmla="*/ 5034 h 718196"/>
                <a:gd name="csX433" fmla="*/ 222618 w 689669"/>
                <a:gd name="csY433" fmla="*/ 3356 h 718196"/>
                <a:gd name="csX434" fmla="*/ 222618 w 689669"/>
                <a:gd name="csY434" fmla="*/ 5034 h 718196"/>
                <a:gd name="csX435" fmla="*/ 229890 w 689669"/>
                <a:gd name="csY435" fmla="*/ 5034 h 718196"/>
                <a:gd name="csX436" fmla="*/ 229890 w 689669"/>
                <a:gd name="csY436" fmla="*/ 6712 h 718196"/>
                <a:gd name="csX437" fmla="*/ 228211 w 689669"/>
                <a:gd name="csY437" fmla="*/ 8950 h 718196"/>
                <a:gd name="csX438" fmla="*/ 226534 w 689669"/>
                <a:gd name="csY438" fmla="*/ 10627 h 718196"/>
                <a:gd name="csX439" fmla="*/ 226534 w 689669"/>
                <a:gd name="csY439" fmla="*/ 12305 h 718196"/>
                <a:gd name="csX440" fmla="*/ 228211 w 689669"/>
                <a:gd name="csY440" fmla="*/ 12305 h 718196"/>
                <a:gd name="csX441" fmla="*/ 228211 w 689669"/>
                <a:gd name="csY441" fmla="*/ 13984 h 718196"/>
                <a:gd name="csX442" fmla="*/ 229890 w 689669"/>
                <a:gd name="csY442" fmla="*/ 13984 h 718196"/>
                <a:gd name="csX443" fmla="*/ 229890 w 689669"/>
                <a:gd name="csY443" fmla="*/ 19577 h 718196"/>
                <a:gd name="csX444" fmla="*/ 231567 w 689669"/>
                <a:gd name="csY444" fmla="*/ 19577 h 718196"/>
                <a:gd name="csX445" fmla="*/ 231567 w 689669"/>
                <a:gd name="csY445" fmla="*/ 22933 h 718196"/>
                <a:gd name="csX446" fmla="*/ 231567 w 689669"/>
                <a:gd name="csY446" fmla="*/ 22933 h 718196"/>
                <a:gd name="csX447" fmla="*/ 231567 w 689669"/>
                <a:gd name="csY447" fmla="*/ 28527 h 718196"/>
                <a:gd name="csX448" fmla="*/ 233246 w 689669"/>
                <a:gd name="csY448" fmla="*/ 28527 h 718196"/>
                <a:gd name="csX449" fmla="*/ 233246 w 689669"/>
                <a:gd name="csY449" fmla="*/ 30204 h 718196"/>
                <a:gd name="csX450" fmla="*/ 235483 w 689669"/>
                <a:gd name="csY450" fmla="*/ 30204 h 718196"/>
                <a:gd name="csX451" fmla="*/ 235483 w 689669"/>
                <a:gd name="csY451" fmla="*/ 31882 h 718196"/>
                <a:gd name="csX452" fmla="*/ 240517 w 689669"/>
                <a:gd name="csY452" fmla="*/ 31882 h 718196"/>
                <a:gd name="csX453" fmla="*/ 240517 w 689669"/>
                <a:gd name="csY453" fmla="*/ 33561 h 718196"/>
                <a:gd name="csX454" fmla="*/ 242195 w 689669"/>
                <a:gd name="csY454" fmla="*/ 33561 h 718196"/>
                <a:gd name="csX455" fmla="*/ 242195 w 689669"/>
                <a:gd name="csY455" fmla="*/ 31882 h 718196"/>
                <a:gd name="csX456" fmla="*/ 242195 w 689669"/>
                <a:gd name="csY456" fmla="*/ 33561 h 718196"/>
                <a:gd name="csX457" fmla="*/ 244432 w 689669"/>
                <a:gd name="csY457" fmla="*/ 33561 h 718196"/>
                <a:gd name="csX458" fmla="*/ 244432 w 689669"/>
                <a:gd name="csY458" fmla="*/ 35239 h 718196"/>
                <a:gd name="csX459" fmla="*/ 251144 w 689669"/>
                <a:gd name="csY459" fmla="*/ 35239 h 718196"/>
                <a:gd name="csX460" fmla="*/ 251144 w 689669"/>
                <a:gd name="csY460" fmla="*/ 37476 h 718196"/>
                <a:gd name="csX461" fmla="*/ 253382 w 689669"/>
                <a:gd name="csY461" fmla="*/ 37476 h 718196"/>
                <a:gd name="csX462" fmla="*/ 253382 w 689669"/>
                <a:gd name="csY462" fmla="*/ 39154 h 718196"/>
                <a:gd name="csX463" fmla="*/ 249467 w 689669"/>
                <a:gd name="csY463" fmla="*/ 39154 h 718196"/>
                <a:gd name="csX464" fmla="*/ 249467 w 689669"/>
                <a:gd name="csY464" fmla="*/ 44188 h 718196"/>
                <a:gd name="csX465" fmla="*/ 244432 w 689669"/>
                <a:gd name="csY465" fmla="*/ 44188 h 718196"/>
                <a:gd name="csX466" fmla="*/ 244432 w 689669"/>
                <a:gd name="csY466" fmla="*/ 45866 h 718196"/>
                <a:gd name="csX467" fmla="*/ 242195 w 689669"/>
                <a:gd name="csY467" fmla="*/ 45866 h 718196"/>
                <a:gd name="csX468" fmla="*/ 242195 w 689669"/>
                <a:gd name="csY468" fmla="*/ 48104 h 718196"/>
                <a:gd name="csX469" fmla="*/ 244432 w 689669"/>
                <a:gd name="csY469" fmla="*/ 48104 h 718196"/>
                <a:gd name="csX470" fmla="*/ 244432 w 689669"/>
                <a:gd name="csY470" fmla="*/ 54816 h 718196"/>
                <a:gd name="csX471" fmla="*/ 246111 w 689669"/>
                <a:gd name="csY471" fmla="*/ 54816 h 718196"/>
                <a:gd name="csX472" fmla="*/ 246111 w 689669"/>
                <a:gd name="csY472" fmla="*/ 57053 h 718196"/>
                <a:gd name="csX473" fmla="*/ 244432 w 689669"/>
                <a:gd name="csY473" fmla="*/ 57053 h 718196"/>
                <a:gd name="csX474" fmla="*/ 244432 w 689669"/>
                <a:gd name="csY474" fmla="*/ 62087 h 718196"/>
                <a:gd name="csX475" fmla="*/ 247788 w 689669"/>
                <a:gd name="csY475" fmla="*/ 62087 h 718196"/>
                <a:gd name="csX476" fmla="*/ 247788 w 689669"/>
                <a:gd name="csY476" fmla="*/ 63765 h 718196"/>
                <a:gd name="csX477" fmla="*/ 249467 w 689669"/>
                <a:gd name="csY477" fmla="*/ 63765 h 718196"/>
                <a:gd name="csX478" fmla="*/ 249467 w 689669"/>
                <a:gd name="csY478" fmla="*/ 67681 h 718196"/>
                <a:gd name="csX479" fmla="*/ 253382 w 689669"/>
                <a:gd name="csY479" fmla="*/ 67681 h 718196"/>
                <a:gd name="csX480" fmla="*/ 253382 w 689669"/>
                <a:gd name="csY480" fmla="*/ 71036 h 718196"/>
                <a:gd name="csX481" fmla="*/ 255060 w 689669"/>
                <a:gd name="csY481" fmla="*/ 71036 h 718196"/>
                <a:gd name="csX482" fmla="*/ 255060 w 689669"/>
                <a:gd name="csY482" fmla="*/ 78308 h 718196"/>
                <a:gd name="csX483" fmla="*/ 256738 w 689669"/>
                <a:gd name="csY483" fmla="*/ 78308 h 718196"/>
                <a:gd name="csX484" fmla="*/ 258416 w 689669"/>
                <a:gd name="csY484" fmla="*/ 79986 h 718196"/>
                <a:gd name="csX485" fmla="*/ 256738 w 689669"/>
                <a:gd name="csY485" fmla="*/ 79986 h 718196"/>
                <a:gd name="csX486" fmla="*/ 256738 w 689669"/>
                <a:gd name="csY486" fmla="*/ 87258 h 718196"/>
                <a:gd name="csX487" fmla="*/ 258416 w 689669"/>
                <a:gd name="csY487" fmla="*/ 87258 h 718196"/>
                <a:gd name="csX488" fmla="*/ 256738 w 689669"/>
                <a:gd name="csY488" fmla="*/ 88935 h 718196"/>
                <a:gd name="csX489" fmla="*/ 256738 w 689669"/>
                <a:gd name="csY489" fmla="*/ 90613 h 718196"/>
                <a:gd name="csX490" fmla="*/ 255060 w 689669"/>
                <a:gd name="csY490" fmla="*/ 90613 h 718196"/>
                <a:gd name="csX491" fmla="*/ 255060 w 689669"/>
                <a:gd name="csY491" fmla="*/ 92292 h 718196"/>
                <a:gd name="csX492" fmla="*/ 253382 w 689669"/>
                <a:gd name="csY492" fmla="*/ 92292 h 718196"/>
                <a:gd name="csX493" fmla="*/ 253382 w 689669"/>
                <a:gd name="csY493" fmla="*/ 94529 h 718196"/>
                <a:gd name="csX494" fmla="*/ 247788 w 689669"/>
                <a:gd name="csY494" fmla="*/ 94529 h 718196"/>
                <a:gd name="csX495" fmla="*/ 247788 w 689669"/>
                <a:gd name="csY495" fmla="*/ 92292 h 718196"/>
                <a:gd name="csX496" fmla="*/ 247788 w 689669"/>
                <a:gd name="csY496" fmla="*/ 94529 h 718196"/>
                <a:gd name="csX497" fmla="*/ 247788 w 689669"/>
                <a:gd name="csY497" fmla="*/ 92292 h 718196"/>
                <a:gd name="csX498" fmla="*/ 246111 w 689669"/>
                <a:gd name="csY498" fmla="*/ 92292 h 718196"/>
                <a:gd name="csX499" fmla="*/ 246111 w 689669"/>
                <a:gd name="csY499" fmla="*/ 88935 h 718196"/>
                <a:gd name="csX500" fmla="*/ 246111 w 689669"/>
                <a:gd name="csY500" fmla="*/ 88935 h 718196"/>
                <a:gd name="csX501" fmla="*/ 246111 w 689669"/>
                <a:gd name="csY501" fmla="*/ 87258 h 718196"/>
                <a:gd name="csX502" fmla="*/ 238839 w 689669"/>
                <a:gd name="csY502" fmla="*/ 87258 h 718196"/>
                <a:gd name="csX503" fmla="*/ 238839 w 689669"/>
                <a:gd name="csY503" fmla="*/ 88935 h 718196"/>
                <a:gd name="csX504" fmla="*/ 237161 w 689669"/>
                <a:gd name="csY504" fmla="*/ 88935 h 718196"/>
                <a:gd name="csX505" fmla="*/ 237161 w 689669"/>
                <a:gd name="csY505" fmla="*/ 92292 h 718196"/>
                <a:gd name="csX506" fmla="*/ 238839 w 689669"/>
                <a:gd name="csY506" fmla="*/ 92292 h 718196"/>
                <a:gd name="csX507" fmla="*/ 238839 w 689669"/>
                <a:gd name="csY507" fmla="*/ 97885 h 718196"/>
                <a:gd name="csX508" fmla="*/ 240517 w 689669"/>
                <a:gd name="csY508" fmla="*/ 99563 h 718196"/>
                <a:gd name="csX509" fmla="*/ 242195 w 689669"/>
                <a:gd name="csY509" fmla="*/ 99563 h 718196"/>
                <a:gd name="csX510" fmla="*/ 242195 w 689669"/>
                <a:gd name="csY510" fmla="*/ 102919 h 718196"/>
                <a:gd name="csX511" fmla="*/ 244432 w 689669"/>
                <a:gd name="csY511" fmla="*/ 102919 h 718196"/>
                <a:gd name="csX512" fmla="*/ 244432 w 689669"/>
                <a:gd name="csY512" fmla="*/ 105156 h 718196"/>
                <a:gd name="csX513" fmla="*/ 246111 w 689669"/>
                <a:gd name="csY513" fmla="*/ 105156 h 718196"/>
                <a:gd name="csX514" fmla="*/ 246111 w 689669"/>
                <a:gd name="csY514" fmla="*/ 106834 h 718196"/>
                <a:gd name="csX515" fmla="*/ 244432 w 689669"/>
                <a:gd name="csY515" fmla="*/ 106834 h 718196"/>
                <a:gd name="csX516" fmla="*/ 244432 w 689669"/>
                <a:gd name="csY516" fmla="*/ 114106 h 718196"/>
                <a:gd name="csX517" fmla="*/ 246111 w 689669"/>
                <a:gd name="csY517" fmla="*/ 114106 h 718196"/>
                <a:gd name="csX518" fmla="*/ 246111 w 689669"/>
                <a:gd name="csY518" fmla="*/ 115784 h 718196"/>
                <a:gd name="csX519" fmla="*/ 247788 w 689669"/>
                <a:gd name="csY519" fmla="*/ 115784 h 718196"/>
                <a:gd name="csX520" fmla="*/ 247788 w 689669"/>
                <a:gd name="csY520" fmla="*/ 117462 h 718196"/>
                <a:gd name="csX521" fmla="*/ 244432 w 689669"/>
                <a:gd name="csY521" fmla="*/ 117462 h 718196"/>
                <a:gd name="csX522" fmla="*/ 244432 w 689669"/>
                <a:gd name="csY522" fmla="*/ 119140 h 718196"/>
                <a:gd name="csX523" fmla="*/ 246111 w 689669"/>
                <a:gd name="csY523" fmla="*/ 119140 h 718196"/>
                <a:gd name="csX524" fmla="*/ 246111 w 689669"/>
                <a:gd name="csY524" fmla="*/ 123055 h 718196"/>
                <a:gd name="csX525" fmla="*/ 246111 w 689669"/>
                <a:gd name="csY525" fmla="*/ 123055 h 718196"/>
                <a:gd name="csX526" fmla="*/ 246111 w 689669"/>
                <a:gd name="csY526" fmla="*/ 124733 h 718196"/>
                <a:gd name="csX527" fmla="*/ 249467 w 689669"/>
                <a:gd name="csY527" fmla="*/ 124733 h 718196"/>
                <a:gd name="csX528" fmla="*/ 249467 w 689669"/>
                <a:gd name="csY528" fmla="*/ 123055 h 718196"/>
                <a:gd name="csX529" fmla="*/ 251144 w 689669"/>
                <a:gd name="csY529" fmla="*/ 123055 h 718196"/>
                <a:gd name="csX530" fmla="*/ 251144 w 689669"/>
                <a:gd name="csY530" fmla="*/ 120818 h 718196"/>
                <a:gd name="csX531" fmla="*/ 253382 w 689669"/>
                <a:gd name="csY531" fmla="*/ 120818 h 718196"/>
                <a:gd name="csX532" fmla="*/ 253382 w 689669"/>
                <a:gd name="csY532" fmla="*/ 119140 h 718196"/>
                <a:gd name="csX533" fmla="*/ 255060 w 689669"/>
                <a:gd name="csY533" fmla="*/ 120818 h 718196"/>
                <a:gd name="csX534" fmla="*/ 255060 w 689669"/>
                <a:gd name="csY534" fmla="*/ 123055 h 718196"/>
                <a:gd name="csX535" fmla="*/ 256738 w 689669"/>
                <a:gd name="csY535" fmla="*/ 123055 h 718196"/>
                <a:gd name="csX536" fmla="*/ 256738 w 689669"/>
                <a:gd name="csY536" fmla="*/ 126411 h 718196"/>
                <a:gd name="csX537" fmla="*/ 258416 w 689669"/>
                <a:gd name="csY537" fmla="*/ 128089 h 718196"/>
                <a:gd name="csX538" fmla="*/ 258416 w 689669"/>
                <a:gd name="csY538" fmla="*/ 129767 h 718196"/>
                <a:gd name="csX539" fmla="*/ 260094 w 689669"/>
                <a:gd name="csY539" fmla="*/ 129767 h 718196"/>
                <a:gd name="csX540" fmla="*/ 260094 w 689669"/>
                <a:gd name="csY540" fmla="*/ 131446 h 718196"/>
                <a:gd name="csX541" fmla="*/ 261772 w 689669"/>
                <a:gd name="csY541" fmla="*/ 133683 h 718196"/>
                <a:gd name="csX542" fmla="*/ 264009 w 689669"/>
                <a:gd name="csY542" fmla="*/ 133683 h 718196"/>
                <a:gd name="csX543" fmla="*/ 265688 w 689669"/>
                <a:gd name="csY543" fmla="*/ 135361 h 718196"/>
                <a:gd name="csX544" fmla="*/ 267365 w 689669"/>
                <a:gd name="csY544" fmla="*/ 133683 h 718196"/>
                <a:gd name="csX545" fmla="*/ 272959 w 689669"/>
                <a:gd name="csY545" fmla="*/ 133683 h 718196"/>
                <a:gd name="csX546" fmla="*/ 272959 w 689669"/>
                <a:gd name="csY546" fmla="*/ 135361 h 718196"/>
                <a:gd name="csX547" fmla="*/ 274637 w 689669"/>
                <a:gd name="csY547" fmla="*/ 135361 h 718196"/>
                <a:gd name="csX548" fmla="*/ 274637 w 689669"/>
                <a:gd name="csY548" fmla="*/ 137039 h 718196"/>
                <a:gd name="csX549" fmla="*/ 279671 w 689669"/>
                <a:gd name="csY549" fmla="*/ 137039 h 718196"/>
                <a:gd name="csX550" fmla="*/ 279671 w 689669"/>
                <a:gd name="csY550" fmla="*/ 145988 h 718196"/>
                <a:gd name="csX551" fmla="*/ 285265 w 689669"/>
                <a:gd name="csY551" fmla="*/ 145988 h 718196"/>
                <a:gd name="csX552" fmla="*/ 285265 w 689669"/>
                <a:gd name="csY552" fmla="*/ 147666 h 718196"/>
                <a:gd name="csX553" fmla="*/ 290298 w 689669"/>
                <a:gd name="csY553" fmla="*/ 147666 h 718196"/>
                <a:gd name="csX554" fmla="*/ 290298 w 689669"/>
                <a:gd name="csY554" fmla="*/ 149344 h 718196"/>
                <a:gd name="csX555" fmla="*/ 292536 w 689669"/>
                <a:gd name="csY555" fmla="*/ 149344 h 718196"/>
                <a:gd name="csX556" fmla="*/ 292536 w 689669"/>
                <a:gd name="csY556" fmla="*/ 151582 h 718196"/>
                <a:gd name="csX557" fmla="*/ 294214 w 689669"/>
                <a:gd name="csY557" fmla="*/ 151582 h 718196"/>
                <a:gd name="csX558" fmla="*/ 292536 w 689669"/>
                <a:gd name="csY558" fmla="*/ 151582 h 718196"/>
                <a:gd name="csX559" fmla="*/ 294214 w 689669"/>
                <a:gd name="csY559" fmla="*/ 151582 h 718196"/>
                <a:gd name="csX560" fmla="*/ 295892 w 689669"/>
                <a:gd name="csY560" fmla="*/ 153260 h 718196"/>
                <a:gd name="csX561" fmla="*/ 299248 w 689669"/>
                <a:gd name="csY561" fmla="*/ 153260 h 718196"/>
                <a:gd name="csX562" fmla="*/ 299248 w 689669"/>
                <a:gd name="csY562" fmla="*/ 154938 h 718196"/>
                <a:gd name="csX563" fmla="*/ 295892 w 689669"/>
                <a:gd name="csY563" fmla="*/ 154938 h 718196"/>
                <a:gd name="csX564" fmla="*/ 295892 w 689669"/>
                <a:gd name="csY564" fmla="*/ 158294 h 718196"/>
                <a:gd name="csX565" fmla="*/ 292536 w 689669"/>
                <a:gd name="csY565" fmla="*/ 158294 h 718196"/>
                <a:gd name="csX566" fmla="*/ 292536 w 689669"/>
                <a:gd name="csY566" fmla="*/ 159972 h 718196"/>
                <a:gd name="csX567" fmla="*/ 290298 w 689669"/>
                <a:gd name="csY567" fmla="*/ 159972 h 718196"/>
                <a:gd name="csX568" fmla="*/ 290298 w 689669"/>
                <a:gd name="csY568" fmla="*/ 162209 h 718196"/>
                <a:gd name="csX569" fmla="*/ 288621 w 689669"/>
                <a:gd name="csY569" fmla="*/ 162209 h 718196"/>
                <a:gd name="csX570" fmla="*/ 288621 w 689669"/>
                <a:gd name="csY570" fmla="*/ 165565 h 718196"/>
                <a:gd name="csX571" fmla="*/ 285265 w 689669"/>
                <a:gd name="csY571" fmla="*/ 165565 h 718196"/>
                <a:gd name="csX572" fmla="*/ 285265 w 689669"/>
                <a:gd name="csY572" fmla="*/ 167243 h 718196"/>
                <a:gd name="csX573" fmla="*/ 283586 w 689669"/>
                <a:gd name="csY573" fmla="*/ 167243 h 718196"/>
                <a:gd name="csX574" fmla="*/ 283586 w 689669"/>
                <a:gd name="csY574" fmla="*/ 168921 h 718196"/>
                <a:gd name="csX575" fmla="*/ 285265 w 689669"/>
                <a:gd name="csY575" fmla="*/ 171159 h 718196"/>
                <a:gd name="csX576" fmla="*/ 285265 w 689669"/>
                <a:gd name="csY576" fmla="*/ 172837 h 718196"/>
                <a:gd name="csX577" fmla="*/ 283586 w 689669"/>
                <a:gd name="csY577" fmla="*/ 172837 h 718196"/>
                <a:gd name="csX578" fmla="*/ 283586 w 689669"/>
                <a:gd name="csY578" fmla="*/ 174515 h 718196"/>
                <a:gd name="csX579" fmla="*/ 281908 w 689669"/>
                <a:gd name="csY579" fmla="*/ 174515 h 718196"/>
                <a:gd name="csX580" fmla="*/ 281908 w 689669"/>
                <a:gd name="csY580" fmla="*/ 176193 h 718196"/>
                <a:gd name="csX581" fmla="*/ 279671 w 689669"/>
                <a:gd name="csY581" fmla="*/ 176193 h 718196"/>
                <a:gd name="csX582" fmla="*/ 281908 w 689669"/>
                <a:gd name="csY582" fmla="*/ 177871 h 718196"/>
                <a:gd name="csX583" fmla="*/ 283586 w 689669"/>
                <a:gd name="csY583" fmla="*/ 180108 h 718196"/>
                <a:gd name="csX584" fmla="*/ 283586 w 689669"/>
                <a:gd name="csY584" fmla="*/ 181786 h 718196"/>
                <a:gd name="csX585" fmla="*/ 281908 w 689669"/>
                <a:gd name="csY585" fmla="*/ 181786 h 718196"/>
                <a:gd name="csX586" fmla="*/ 281908 w 689669"/>
                <a:gd name="csY586" fmla="*/ 183464 h 718196"/>
                <a:gd name="csX587" fmla="*/ 279671 w 689669"/>
                <a:gd name="csY587" fmla="*/ 181786 h 718196"/>
                <a:gd name="csX588" fmla="*/ 279671 w 689669"/>
                <a:gd name="csY588" fmla="*/ 183464 h 718196"/>
                <a:gd name="csX589" fmla="*/ 281908 w 689669"/>
                <a:gd name="csY589" fmla="*/ 183464 h 718196"/>
                <a:gd name="csX590" fmla="*/ 279671 w 689669"/>
                <a:gd name="csY590" fmla="*/ 183464 h 718196"/>
                <a:gd name="csX591" fmla="*/ 279671 w 689669"/>
                <a:gd name="csY591" fmla="*/ 185142 h 718196"/>
                <a:gd name="csX592" fmla="*/ 277993 w 689669"/>
                <a:gd name="csY592" fmla="*/ 185142 h 718196"/>
                <a:gd name="csX593" fmla="*/ 277993 w 689669"/>
                <a:gd name="csY593" fmla="*/ 188498 h 718196"/>
                <a:gd name="csX594" fmla="*/ 276315 w 689669"/>
                <a:gd name="csY594" fmla="*/ 190736 h 718196"/>
                <a:gd name="csX595" fmla="*/ 276315 w 689669"/>
                <a:gd name="csY595" fmla="*/ 192414 h 718196"/>
                <a:gd name="csX596" fmla="*/ 277993 w 689669"/>
                <a:gd name="csY596" fmla="*/ 192414 h 718196"/>
                <a:gd name="csX597" fmla="*/ 277993 w 689669"/>
                <a:gd name="csY597" fmla="*/ 194092 h 718196"/>
                <a:gd name="csX598" fmla="*/ 281908 w 689669"/>
                <a:gd name="csY598" fmla="*/ 194092 h 718196"/>
                <a:gd name="csX599" fmla="*/ 281908 w 689669"/>
                <a:gd name="csY599" fmla="*/ 195770 h 718196"/>
                <a:gd name="csX600" fmla="*/ 283586 w 689669"/>
                <a:gd name="csY600" fmla="*/ 195770 h 718196"/>
                <a:gd name="csX601" fmla="*/ 283586 w 689669"/>
                <a:gd name="csY601" fmla="*/ 199685 h 718196"/>
                <a:gd name="csX602" fmla="*/ 285265 w 689669"/>
                <a:gd name="csY602" fmla="*/ 197448 h 718196"/>
                <a:gd name="csX603" fmla="*/ 285265 w 689669"/>
                <a:gd name="csY603" fmla="*/ 199685 h 718196"/>
                <a:gd name="csX604" fmla="*/ 286942 w 689669"/>
                <a:gd name="csY604" fmla="*/ 201363 h 718196"/>
                <a:gd name="csX605" fmla="*/ 288621 w 689669"/>
                <a:gd name="csY605" fmla="*/ 199685 h 718196"/>
                <a:gd name="csX606" fmla="*/ 286942 w 689669"/>
                <a:gd name="csY606" fmla="*/ 197448 h 718196"/>
                <a:gd name="csX607" fmla="*/ 286942 w 689669"/>
                <a:gd name="csY607" fmla="*/ 195770 h 718196"/>
                <a:gd name="csX608" fmla="*/ 288621 w 689669"/>
                <a:gd name="csY608" fmla="*/ 195770 h 718196"/>
                <a:gd name="csX609" fmla="*/ 288621 w 689669"/>
                <a:gd name="csY609" fmla="*/ 197448 h 718196"/>
                <a:gd name="csX610" fmla="*/ 290298 w 689669"/>
                <a:gd name="csY610" fmla="*/ 197448 h 718196"/>
                <a:gd name="csX611" fmla="*/ 290298 w 689669"/>
                <a:gd name="csY611" fmla="*/ 199685 h 718196"/>
                <a:gd name="csX612" fmla="*/ 292536 w 689669"/>
                <a:gd name="csY612" fmla="*/ 199685 h 718196"/>
                <a:gd name="csX613" fmla="*/ 294214 w 689669"/>
                <a:gd name="csY613" fmla="*/ 201363 h 718196"/>
                <a:gd name="csX614" fmla="*/ 295892 w 689669"/>
                <a:gd name="csY614" fmla="*/ 201363 h 718196"/>
                <a:gd name="csX615" fmla="*/ 294214 w 689669"/>
                <a:gd name="csY615" fmla="*/ 201363 h 718196"/>
                <a:gd name="csX616" fmla="*/ 295892 w 689669"/>
                <a:gd name="csY616" fmla="*/ 201363 h 718196"/>
                <a:gd name="csX617" fmla="*/ 295892 w 689669"/>
                <a:gd name="csY617" fmla="*/ 203041 h 718196"/>
                <a:gd name="csX618" fmla="*/ 299248 w 689669"/>
                <a:gd name="csY618" fmla="*/ 203041 h 718196"/>
                <a:gd name="csX619" fmla="*/ 299248 w 689669"/>
                <a:gd name="csY619" fmla="*/ 204719 h 718196"/>
                <a:gd name="csX620" fmla="*/ 303163 w 689669"/>
                <a:gd name="csY620" fmla="*/ 204719 h 718196"/>
                <a:gd name="csX621" fmla="*/ 303163 w 689669"/>
                <a:gd name="csY621" fmla="*/ 206397 h 718196"/>
                <a:gd name="csX622" fmla="*/ 304842 w 689669"/>
                <a:gd name="csY622" fmla="*/ 206397 h 718196"/>
                <a:gd name="csX623" fmla="*/ 304842 w 689669"/>
                <a:gd name="csY623" fmla="*/ 208635 h 718196"/>
                <a:gd name="csX624" fmla="*/ 306519 w 689669"/>
                <a:gd name="csY624" fmla="*/ 208635 h 718196"/>
                <a:gd name="csX625" fmla="*/ 306519 w 689669"/>
                <a:gd name="csY625" fmla="*/ 211991 h 718196"/>
                <a:gd name="csX626" fmla="*/ 308198 w 689669"/>
                <a:gd name="csY626" fmla="*/ 211991 h 718196"/>
                <a:gd name="csX627" fmla="*/ 308198 w 689669"/>
                <a:gd name="csY627" fmla="*/ 210313 h 718196"/>
                <a:gd name="csX628" fmla="*/ 310435 w 689669"/>
                <a:gd name="csY628" fmla="*/ 211991 h 718196"/>
                <a:gd name="csX629" fmla="*/ 310435 w 689669"/>
                <a:gd name="csY629" fmla="*/ 213669 h 718196"/>
                <a:gd name="csX630" fmla="*/ 313791 w 689669"/>
                <a:gd name="csY630" fmla="*/ 213669 h 718196"/>
                <a:gd name="csX631" fmla="*/ 313791 w 689669"/>
                <a:gd name="csY631" fmla="*/ 215347 h 718196"/>
                <a:gd name="csX632" fmla="*/ 315469 w 689669"/>
                <a:gd name="csY632" fmla="*/ 215347 h 718196"/>
                <a:gd name="csX633" fmla="*/ 315469 w 689669"/>
                <a:gd name="csY633" fmla="*/ 217025 h 718196"/>
                <a:gd name="csX634" fmla="*/ 318825 w 689669"/>
                <a:gd name="csY634" fmla="*/ 217025 h 718196"/>
                <a:gd name="csX635" fmla="*/ 318825 w 689669"/>
                <a:gd name="csY635" fmla="*/ 219262 h 718196"/>
                <a:gd name="csX636" fmla="*/ 321062 w 689669"/>
                <a:gd name="csY636" fmla="*/ 219262 h 718196"/>
                <a:gd name="csX637" fmla="*/ 321062 w 689669"/>
                <a:gd name="csY637" fmla="*/ 217025 h 718196"/>
                <a:gd name="csX638" fmla="*/ 324419 w 689669"/>
                <a:gd name="csY638" fmla="*/ 217025 h 718196"/>
                <a:gd name="csX639" fmla="*/ 324419 w 689669"/>
                <a:gd name="csY639" fmla="*/ 219262 h 718196"/>
                <a:gd name="csX640" fmla="*/ 327775 w 689669"/>
                <a:gd name="csY640" fmla="*/ 219262 h 718196"/>
                <a:gd name="csX641" fmla="*/ 327775 w 689669"/>
                <a:gd name="csY641" fmla="*/ 220940 h 718196"/>
                <a:gd name="csX642" fmla="*/ 330012 w 689669"/>
                <a:gd name="csY642" fmla="*/ 220940 h 718196"/>
                <a:gd name="csX643" fmla="*/ 330012 w 689669"/>
                <a:gd name="csY643" fmla="*/ 222618 h 718196"/>
                <a:gd name="csX644" fmla="*/ 331690 w 689669"/>
                <a:gd name="csY644" fmla="*/ 222618 h 718196"/>
                <a:gd name="csX645" fmla="*/ 333368 w 689669"/>
                <a:gd name="csY645" fmla="*/ 224296 h 718196"/>
                <a:gd name="csX646" fmla="*/ 336724 w 689669"/>
                <a:gd name="csY646" fmla="*/ 224296 h 718196"/>
                <a:gd name="csX647" fmla="*/ 336724 w 689669"/>
                <a:gd name="csY647" fmla="*/ 222618 h 718196"/>
                <a:gd name="csX648" fmla="*/ 338962 w 689669"/>
                <a:gd name="csY648" fmla="*/ 222618 h 718196"/>
                <a:gd name="csX649" fmla="*/ 338962 w 689669"/>
                <a:gd name="csY649" fmla="*/ 224296 h 718196"/>
                <a:gd name="csX650" fmla="*/ 340639 w 689669"/>
                <a:gd name="csY650" fmla="*/ 224296 h 718196"/>
                <a:gd name="csX651" fmla="*/ 340639 w 689669"/>
                <a:gd name="csY651" fmla="*/ 229890 h 718196"/>
                <a:gd name="csX652" fmla="*/ 351267 w 689669"/>
                <a:gd name="csY652" fmla="*/ 229890 h 718196"/>
                <a:gd name="csX653" fmla="*/ 351267 w 689669"/>
                <a:gd name="csY653" fmla="*/ 231568 h 718196"/>
                <a:gd name="csX654" fmla="*/ 352945 w 689669"/>
                <a:gd name="csY654" fmla="*/ 231568 h 718196"/>
                <a:gd name="csX655" fmla="*/ 352945 w 689669"/>
                <a:gd name="csY655" fmla="*/ 233246 h 718196"/>
                <a:gd name="csX656" fmla="*/ 354623 w 689669"/>
                <a:gd name="csY656" fmla="*/ 233246 h 718196"/>
                <a:gd name="csX657" fmla="*/ 354623 w 689669"/>
                <a:gd name="csY657" fmla="*/ 231568 h 718196"/>
                <a:gd name="csX658" fmla="*/ 356301 w 689669"/>
                <a:gd name="csY658" fmla="*/ 231568 h 718196"/>
                <a:gd name="csX659" fmla="*/ 356301 w 689669"/>
                <a:gd name="csY659" fmla="*/ 229890 h 718196"/>
                <a:gd name="csX660" fmla="*/ 361894 w 689669"/>
                <a:gd name="csY660" fmla="*/ 229890 h 718196"/>
                <a:gd name="csX661" fmla="*/ 367488 w 689669"/>
                <a:gd name="csY661" fmla="*/ 231568 h 718196"/>
                <a:gd name="csX662" fmla="*/ 367488 w 689669"/>
                <a:gd name="csY662" fmla="*/ 229890 h 718196"/>
                <a:gd name="csX663" fmla="*/ 372522 w 689669"/>
                <a:gd name="csY663" fmla="*/ 229890 h 718196"/>
                <a:gd name="csX664" fmla="*/ 372522 w 689669"/>
                <a:gd name="csY664" fmla="*/ 228212 h 718196"/>
                <a:gd name="csX665" fmla="*/ 374200 w 689669"/>
                <a:gd name="csY665" fmla="*/ 228212 h 718196"/>
                <a:gd name="csX666" fmla="*/ 374200 w 689669"/>
                <a:gd name="csY666" fmla="*/ 229890 h 718196"/>
                <a:gd name="csX667" fmla="*/ 378115 w 689669"/>
                <a:gd name="csY667" fmla="*/ 229890 h 718196"/>
                <a:gd name="csX668" fmla="*/ 378115 w 689669"/>
                <a:gd name="csY668" fmla="*/ 231568 h 718196"/>
                <a:gd name="csX669" fmla="*/ 383150 w 689669"/>
                <a:gd name="csY669" fmla="*/ 231568 h 718196"/>
                <a:gd name="csX670" fmla="*/ 383150 w 689669"/>
                <a:gd name="csY670" fmla="*/ 233246 h 718196"/>
                <a:gd name="csX671" fmla="*/ 384827 w 689669"/>
                <a:gd name="csY671" fmla="*/ 233246 h 718196"/>
                <a:gd name="csX672" fmla="*/ 384827 w 689669"/>
                <a:gd name="csY672" fmla="*/ 234924 h 718196"/>
                <a:gd name="csX673" fmla="*/ 387065 w 689669"/>
                <a:gd name="csY673" fmla="*/ 234924 h 718196"/>
                <a:gd name="csX674" fmla="*/ 387065 w 689669"/>
                <a:gd name="csY674" fmla="*/ 240517 h 718196"/>
                <a:gd name="csX675" fmla="*/ 384827 w 689669"/>
                <a:gd name="csY675" fmla="*/ 240517 h 718196"/>
                <a:gd name="csX676" fmla="*/ 387065 w 689669"/>
                <a:gd name="csY676" fmla="*/ 242195 h 718196"/>
                <a:gd name="csX677" fmla="*/ 392099 w 689669"/>
                <a:gd name="csY677" fmla="*/ 242195 h 718196"/>
                <a:gd name="csX678" fmla="*/ 393777 w 689669"/>
                <a:gd name="csY678" fmla="*/ 243873 h 718196"/>
                <a:gd name="csX679" fmla="*/ 396014 w 689669"/>
                <a:gd name="csY679" fmla="*/ 243873 h 718196"/>
                <a:gd name="csX680" fmla="*/ 396014 w 689669"/>
                <a:gd name="csY680" fmla="*/ 245551 h 718196"/>
                <a:gd name="csX681" fmla="*/ 399370 w 689669"/>
                <a:gd name="csY681" fmla="*/ 245551 h 718196"/>
                <a:gd name="csX682" fmla="*/ 399370 w 689669"/>
                <a:gd name="csY682" fmla="*/ 247789 h 718196"/>
                <a:gd name="csX683" fmla="*/ 399370 w 689669"/>
                <a:gd name="csY683" fmla="*/ 247789 h 718196"/>
                <a:gd name="csX684" fmla="*/ 399370 w 689669"/>
                <a:gd name="csY684" fmla="*/ 249467 h 718196"/>
                <a:gd name="csX685" fmla="*/ 402727 w 689669"/>
                <a:gd name="csY685" fmla="*/ 249467 h 718196"/>
                <a:gd name="csX686" fmla="*/ 402727 w 689669"/>
                <a:gd name="csY686" fmla="*/ 247789 h 718196"/>
                <a:gd name="csX687" fmla="*/ 408320 w 689669"/>
                <a:gd name="csY687" fmla="*/ 247789 h 718196"/>
                <a:gd name="csX688" fmla="*/ 408320 w 689669"/>
                <a:gd name="csY688" fmla="*/ 245551 h 718196"/>
                <a:gd name="csX689" fmla="*/ 409998 w 689669"/>
                <a:gd name="csY689" fmla="*/ 245551 h 718196"/>
                <a:gd name="csX690" fmla="*/ 409998 w 689669"/>
                <a:gd name="csY690" fmla="*/ 247789 h 718196"/>
                <a:gd name="csX691" fmla="*/ 411676 w 689669"/>
                <a:gd name="csY691" fmla="*/ 247789 h 718196"/>
                <a:gd name="csX692" fmla="*/ 411676 w 689669"/>
                <a:gd name="csY692" fmla="*/ 252823 h 718196"/>
                <a:gd name="csX693" fmla="*/ 417269 w 689669"/>
                <a:gd name="csY693" fmla="*/ 252823 h 718196"/>
                <a:gd name="csX694" fmla="*/ 417269 w 689669"/>
                <a:gd name="csY694" fmla="*/ 251145 h 718196"/>
                <a:gd name="csX695" fmla="*/ 420625 w 689669"/>
                <a:gd name="csY695" fmla="*/ 251145 h 718196"/>
                <a:gd name="csX696" fmla="*/ 420625 w 689669"/>
                <a:gd name="csY696" fmla="*/ 252823 h 718196"/>
                <a:gd name="csX697" fmla="*/ 429575 w 689669"/>
                <a:gd name="csY697" fmla="*/ 252823 h 718196"/>
                <a:gd name="csX698" fmla="*/ 431253 w 689669"/>
                <a:gd name="csY698" fmla="*/ 254501 h 718196"/>
                <a:gd name="csX699" fmla="*/ 432931 w 689669"/>
                <a:gd name="csY699" fmla="*/ 254501 h 718196"/>
                <a:gd name="csX700" fmla="*/ 432931 w 689669"/>
                <a:gd name="csY700" fmla="*/ 256738 h 718196"/>
                <a:gd name="csX701" fmla="*/ 435168 w 689669"/>
                <a:gd name="csY701" fmla="*/ 256738 h 718196"/>
                <a:gd name="csX702" fmla="*/ 435168 w 689669"/>
                <a:gd name="csY702" fmla="*/ 258416 h 718196"/>
                <a:gd name="csX703" fmla="*/ 438524 w 689669"/>
                <a:gd name="csY703" fmla="*/ 258416 h 718196"/>
                <a:gd name="csX704" fmla="*/ 438524 w 689669"/>
                <a:gd name="csY704" fmla="*/ 254501 h 718196"/>
                <a:gd name="csX705" fmla="*/ 441881 w 689669"/>
                <a:gd name="csY705" fmla="*/ 254501 h 718196"/>
                <a:gd name="csX706" fmla="*/ 444118 w 689669"/>
                <a:gd name="csY706" fmla="*/ 252823 h 718196"/>
                <a:gd name="csX707" fmla="*/ 444118 w 689669"/>
                <a:gd name="csY707" fmla="*/ 256738 h 718196"/>
                <a:gd name="csX708" fmla="*/ 445796 w 689669"/>
                <a:gd name="csY708" fmla="*/ 258416 h 718196"/>
                <a:gd name="csX709" fmla="*/ 449152 w 689669"/>
                <a:gd name="csY709" fmla="*/ 258416 h 718196"/>
                <a:gd name="csX710" fmla="*/ 449152 w 689669"/>
                <a:gd name="csY710" fmla="*/ 260094 h 718196"/>
                <a:gd name="csX711" fmla="*/ 450830 w 689669"/>
                <a:gd name="csY711" fmla="*/ 260094 h 718196"/>
                <a:gd name="csX712" fmla="*/ 450830 w 689669"/>
                <a:gd name="csY712" fmla="*/ 258416 h 718196"/>
                <a:gd name="csX713" fmla="*/ 468729 w 689669"/>
                <a:gd name="csY713" fmla="*/ 258416 h 718196"/>
                <a:gd name="csX714" fmla="*/ 468729 w 689669"/>
                <a:gd name="csY714" fmla="*/ 251145 h 718196"/>
                <a:gd name="csX715" fmla="*/ 470407 w 689669"/>
                <a:gd name="csY715" fmla="*/ 249467 h 718196"/>
                <a:gd name="csX716" fmla="*/ 470407 w 689669"/>
                <a:gd name="csY716" fmla="*/ 245551 h 718196"/>
                <a:gd name="csX717" fmla="*/ 468729 w 689669"/>
                <a:gd name="csY717" fmla="*/ 245551 h 718196"/>
                <a:gd name="csX718" fmla="*/ 468729 w 689669"/>
                <a:gd name="csY718" fmla="*/ 242195 h 718196"/>
                <a:gd name="csX719" fmla="*/ 467051 w 689669"/>
                <a:gd name="csY719" fmla="*/ 242195 h 718196"/>
                <a:gd name="csX720" fmla="*/ 467051 w 689669"/>
                <a:gd name="csY720" fmla="*/ 240517 h 718196"/>
                <a:gd name="csX721" fmla="*/ 465373 w 689669"/>
                <a:gd name="csY721" fmla="*/ 240517 h 718196"/>
                <a:gd name="csX722" fmla="*/ 465373 w 689669"/>
                <a:gd name="csY722" fmla="*/ 238839 h 718196"/>
                <a:gd name="csX723" fmla="*/ 467051 w 689669"/>
                <a:gd name="csY723" fmla="*/ 238839 h 718196"/>
                <a:gd name="csX724" fmla="*/ 467051 w 689669"/>
                <a:gd name="csY724" fmla="*/ 225974 h 718196"/>
                <a:gd name="csX725" fmla="*/ 468729 w 689669"/>
                <a:gd name="csY725" fmla="*/ 225974 h 718196"/>
                <a:gd name="csX726" fmla="*/ 468729 w 689669"/>
                <a:gd name="csY726" fmla="*/ 222618 h 718196"/>
                <a:gd name="csX727" fmla="*/ 470407 w 689669"/>
                <a:gd name="csY727" fmla="*/ 222618 h 718196"/>
                <a:gd name="csX728" fmla="*/ 470407 w 689669"/>
                <a:gd name="csY728" fmla="*/ 219262 h 718196"/>
                <a:gd name="csX729" fmla="*/ 468729 w 689669"/>
                <a:gd name="csY729" fmla="*/ 219262 h 718196"/>
                <a:gd name="csX730" fmla="*/ 468729 w 689669"/>
                <a:gd name="csY730" fmla="*/ 217025 h 718196"/>
                <a:gd name="csX731" fmla="*/ 474322 w 689669"/>
                <a:gd name="csY731" fmla="*/ 217025 h 718196"/>
                <a:gd name="csX732" fmla="*/ 474322 w 689669"/>
                <a:gd name="csY732" fmla="*/ 215347 h 718196"/>
                <a:gd name="csX733" fmla="*/ 476000 w 689669"/>
                <a:gd name="csY733" fmla="*/ 215347 h 718196"/>
                <a:gd name="csX734" fmla="*/ 476000 w 689669"/>
                <a:gd name="csY734" fmla="*/ 213669 h 718196"/>
                <a:gd name="csX735" fmla="*/ 479356 w 689669"/>
                <a:gd name="csY735" fmla="*/ 213669 h 718196"/>
                <a:gd name="csX736" fmla="*/ 479356 w 689669"/>
                <a:gd name="csY736" fmla="*/ 211991 h 718196"/>
                <a:gd name="csX737" fmla="*/ 481594 w 689669"/>
                <a:gd name="csY737" fmla="*/ 211991 h 718196"/>
                <a:gd name="csX738" fmla="*/ 481594 w 689669"/>
                <a:gd name="csY738" fmla="*/ 213669 h 718196"/>
                <a:gd name="csX739" fmla="*/ 486628 w 689669"/>
                <a:gd name="csY739" fmla="*/ 213669 h 718196"/>
                <a:gd name="csX740" fmla="*/ 486628 w 689669"/>
                <a:gd name="csY740" fmla="*/ 224296 h 718196"/>
                <a:gd name="csX741" fmla="*/ 484950 w 689669"/>
                <a:gd name="csY741" fmla="*/ 224296 h 718196"/>
                <a:gd name="csX742" fmla="*/ 484950 w 689669"/>
                <a:gd name="csY742" fmla="*/ 231568 h 718196"/>
                <a:gd name="csX743" fmla="*/ 486628 w 689669"/>
                <a:gd name="csY743" fmla="*/ 231568 h 718196"/>
                <a:gd name="csX744" fmla="*/ 486628 w 689669"/>
                <a:gd name="csY744" fmla="*/ 233246 h 718196"/>
                <a:gd name="csX745" fmla="*/ 488306 w 689669"/>
                <a:gd name="csY745" fmla="*/ 233246 h 718196"/>
                <a:gd name="csX746" fmla="*/ 486628 w 689669"/>
                <a:gd name="csY746" fmla="*/ 234924 h 718196"/>
                <a:gd name="csX747" fmla="*/ 484950 w 689669"/>
                <a:gd name="csY747" fmla="*/ 234924 h 718196"/>
                <a:gd name="csX748" fmla="*/ 484950 w 689669"/>
                <a:gd name="csY748" fmla="*/ 238839 h 718196"/>
                <a:gd name="csX749" fmla="*/ 486628 w 689669"/>
                <a:gd name="csY749" fmla="*/ 240517 h 718196"/>
                <a:gd name="csX750" fmla="*/ 486628 w 689669"/>
                <a:gd name="csY750" fmla="*/ 242195 h 718196"/>
                <a:gd name="csX751" fmla="*/ 488306 w 689669"/>
                <a:gd name="csY751" fmla="*/ 242195 h 718196"/>
                <a:gd name="csX752" fmla="*/ 488306 w 689669"/>
                <a:gd name="csY752" fmla="*/ 243873 h 718196"/>
                <a:gd name="csX753" fmla="*/ 492222 w 689669"/>
                <a:gd name="csY753" fmla="*/ 243873 h 718196"/>
                <a:gd name="csX754" fmla="*/ 492222 w 689669"/>
                <a:gd name="csY754" fmla="*/ 247789 h 718196"/>
                <a:gd name="csX755" fmla="*/ 497255 w 689669"/>
                <a:gd name="csY755" fmla="*/ 247789 h 718196"/>
                <a:gd name="csX756" fmla="*/ 497255 w 689669"/>
                <a:gd name="csY756" fmla="*/ 245551 h 718196"/>
                <a:gd name="csX757" fmla="*/ 498933 w 689669"/>
                <a:gd name="csY757" fmla="*/ 245551 h 718196"/>
                <a:gd name="csX758" fmla="*/ 498933 w 689669"/>
                <a:gd name="csY758" fmla="*/ 247789 h 718196"/>
                <a:gd name="csX759" fmla="*/ 506205 w 689669"/>
                <a:gd name="csY759" fmla="*/ 247789 h 718196"/>
                <a:gd name="csX760" fmla="*/ 504527 w 689669"/>
                <a:gd name="csY760" fmla="*/ 249467 h 718196"/>
                <a:gd name="csX761" fmla="*/ 516832 w 689669"/>
                <a:gd name="csY761" fmla="*/ 249467 h 718196"/>
                <a:gd name="csX762" fmla="*/ 518510 w 689669"/>
                <a:gd name="csY762" fmla="*/ 247789 h 718196"/>
                <a:gd name="csX763" fmla="*/ 518510 w 689669"/>
                <a:gd name="csY763" fmla="*/ 245551 h 718196"/>
                <a:gd name="csX764" fmla="*/ 522425 w 689669"/>
                <a:gd name="csY764" fmla="*/ 245551 h 718196"/>
                <a:gd name="csX765" fmla="*/ 522425 w 689669"/>
                <a:gd name="csY765" fmla="*/ 243873 h 718196"/>
                <a:gd name="csX766" fmla="*/ 524104 w 689669"/>
                <a:gd name="csY766" fmla="*/ 243873 h 718196"/>
                <a:gd name="csX767" fmla="*/ 527460 w 689669"/>
                <a:gd name="csY767" fmla="*/ 247789 h 718196"/>
                <a:gd name="csX768" fmla="*/ 554308 w 689669"/>
                <a:gd name="csY768" fmla="*/ 247789 h 718196"/>
                <a:gd name="csX769" fmla="*/ 558224 w 689669"/>
                <a:gd name="csY769" fmla="*/ 245551 h 718196"/>
                <a:gd name="csX770" fmla="*/ 558224 w 689669"/>
                <a:gd name="csY770" fmla="*/ 243873 h 718196"/>
                <a:gd name="csX771" fmla="*/ 559902 w 689669"/>
                <a:gd name="csY771" fmla="*/ 243873 h 718196"/>
                <a:gd name="csX772" fmla="*/ 559902 w 689669"/>
                <a:gd name="csY772" fmla="*/ 245551 h 718196"/>
                <a:gd name="csX773" fmla="*/ 563258 w 689669"/>
                <a:gd name="csY773" fmla="*/ 245551 h 718196"/>
                <a:gd name="csX774" fmla="*/ 563258 w 689669"/>
                <a:gd name="csY774" fmla="*/ 240517 h 718196"/>
                <a:gd name="csX775" fmla="*/ 561579 w 689669"/>
                <a:gd name="csY775" fmla="*/ 240517 h 718196"/>
                <a:gd name="csX776" fmla="*/ 561579 w 689669"/>
                <a:gd name="csY776" fmla="*/ 237161 h 718196"/>
                <a:gd name="csX777" fmla="*/ 563258 w 689669"/>
                <a:gd name="csY777" fmla="*/ 237161 h 718196"/>
                <a:gd name="csX778" fmla="*/ 563258 w 689669"/>
                <a:gd name="csY778" fmla="*/ 234924 h 718196"/>
                <a:gd name="csX779" fmla="*/ 563258 w 689669"/>
                <a:gd name="csY779" fmla="*/ 234924 h 718196"/>
                <a:gd name="csX780" fmla="*/ 563258 w 689669"/>
                <a:gd name="csY780" fmla="*/ 229890 h 718196"/>
                <a:gd name="csX781" fmla="*/ 552630 w 689669"/>
                <a:gd name="csY781" fmla="*/ 229890 h 718196"/>
                <a:gd name="csX782" fmla="*/ 552630 w 689669"/>
                <a:gd name="csY782" fmla="*/ 228212 h 718196"/>
                <a:gd name="csX783" fmla="*/ 550953 w 689669"/>
                <a:gd name="csY783" fmla="*/ 225974 h 718196"/>
                <a:gd name="csX784" fmla="*/ 550953 w 689669"/>
                <a:gd name="csY784" fmla="*/ 224296 h 718196"/>
                <a:gd name="csX785" fmla="*/ 552630 w 689669"/>
                <a:gd name="csY785" fmla="*/ 224296 h 718196"/>
                <a:gd name="csX786" fmla="*/ 552630 w 689669"/>
                <a:gd name="csY786" fmla="*/ 222618 h 718196"/>
                <a:gd name="csX787" fmla="*/ 563258 w 689669"/>
                <a:gd name="csY787" fmla="*/ 222618 h 718196"/>
                <a:gd name="csX788" fmla="*/ 563258 w 689669"/>
                <a:gd name="csY788" fmla="*/ 220940 h 718196"/>
                <a:gd name="csX789" fmla="*/ 564936 w 689669"/>
                <a:gd name="csY789" fmla="*/ 220940 h 718196"/>
                <a:gd name="csX790" fmla="*/ 564936 w 689669"/>
                <a:gd name="csY790" fmla="*/ 219262 h 718196"/>
                <a:gd name="csX791" fmla="*/ 568851 w 689669"/>
                <a:gd name="csY791" fmla="*/ 219262 h 718196"/>
                <a:gd name="csX792" fmla="*/ 568851 w 689669"/>
                <a:gd name="csY792" fmla="*/ 220940 h 718196"/>
                <a:gd name="csX793" fmla="*/ 572207 w 689669"/>
                <a:gd name="csY793" fmla="*/ 220940 h 718196"/>
                <a:gd name="csX794" fmla="*/ 572207 w 689669"/>
                <a:gd name="csY794" fmla="*/ 219262 h 718196"/>
                <a:gd name="csX795" fmla="*/ 575563 w 689669"/>
                <a:gd name="csY795" fmla="*/ 219262 h 718196"/>
                <a:gd name="csX796" fmla="*/ 575563 w 689669"/>
                <a:gd name="csY796" fmla="*/ 217025 h 718196"/>
                <a:gd name="csX797" fmla="*/ 577801 w 689669"/>
                <a:gd name="csY797" fmla="*/ 217025 h 718196"/>
                <a:gd name="csX798" fmla="*/ 577801 w 689669"/>
                <a:gd name="csY798" fmla="*/ 211991 h 718196"/>
                <a:gd name="csX799" fmla="*/ 579479 w 689669"/>
                <a:gd name="csY799" fmla="*/ 211991 h 718196"/>
                <a:gd name="csX800" fmla="*/ 579479 w 689669"/>
                <a:gd name="csY800" fmla="*/ 210313 h 718196"/>
                <a:gd name="csX801" fmla="*/ 582835 w 689669"/>
                <a:gd name="csY801" fmla="*/ 210313 h 718196"/>
                <a:gd name="csX802" fmla="*/ 582835 w 689669"/>
                <a:gd name="csY802" fmla="*/ 208635 h 718196"/>
                <a:gd name="csX803" fmla="*/ 584513 w 689669"/>
                <a:gd name="csY803" fmla="*/ 208635 h 718196"/>
                <a:gd name="csX804" fmla="*/ 586750 w 689669"/>
                <a:gd name="csY804" fmla="*/ 206397 h 718196"/>
                <a:gd name="csX805" fmla="*/ 591784 w 689669"/>
                <a:gd name="csY805" fmla="*/ 206397 h 718196"/>
                <a:gd name="csX806" fmla="*/ 591784 w 689669"/>
                <a:gd name="csY806" fmla="*/ 201363 h 718196"/>
                <a:gd name="csX807" fmla="*/ 593462 w 689669"/>
                <a:gd name="csY807" fmla="*/ 201363 h 718196"/>
                <a:gd name="csX808" fmla="*/ 593462 w 689669"/>
                <a:gd name="csY808" fmla="*/ 197448 h 718196"/>
                <a:gd name="csX809" fmla="*/ 595700 w 689669"/>
                <a:gd name="csY809" fmla="*/ 197448 h 718196"/>
                <a:gd name="csX810" fmla="*/ 595700 w 689669"/>
                <a:gd name="csY810" fmla="*/ 195770 h 718196"/>
                <a:gd name="csX811" fmla="*/ 600733 w 689669"/>
                <a:gd name="csY811" fmla="*/ 195770 h 718196"/>
                <a:gd name="csX812" fmla="*/ 602412 w 689669"/>
                <a:gd name="csY812" fmla="*/ 197448 h 718196"/>
                <a:gd name="csX813" fmla="*/ 602412 w 689669"/>
                <a:gd name="csY813" fmla="*/ 195770 h 718196"/>
                <a:gd name="csX814" fmla="*/ 606327 w 689669"/>
                <a:gd name="csY814" fmla="*/ 195770 h 718196"/>
                <a:gd name="csX815" fmla="*/ 606327 w 689669"/>
                <a:gd name="csY815" fmla="*/ 194092 h 718196"/>
                <a:gd name="csX816" fmla="*/ 609683 w 689669"/>
                <a:gd name="csY816" fmla="*/ 194092 h 718196"/>
                <a:gd name="csX817" fmla="*/ 609683 w 689669"/>
                <a:gd name="csY817" fmla="*/ 192414 h 718196"/>
                <a:gd name="csX818" fmla="*/ 611361 w 689669"/>
                <a:gd name="csY818" fmla="*/ 192414 h 718196"/>
                <a:gd name="csX819" fmla="*/ 611361 w 689669"/>
                <a:gd name="csY819" fmla="*/ 190736 h 718196"/>
                <a:gd name="csX820" fmla="*/ 615277 w 689669"/>
                <a:gd name="csY820" fmla="*/ 190736 h 718196"/>
                <a:gd name="csX821" fmla="*/ 615277 w 689669"/>
                <a:gd name="csY821" fmla="*/ 188498 h 718196"/>
                <a:gd name="csX822" fmla="*/ 616955 w 689669"/>
                <a:gd name="csY822" fmla="*/ 188498 h 718196"/>
                <a:gd name="csX823" fmla="*/ 616955 w 689669"/>
                <a:gd name="csY823" fmla="*/ 183464 h 718196"/>
                <a:gd name="csX824" fmla="*/ 620310 w 689669"/>
                <a:gd name="csY824" fmla="*/ 183464 h 718196"/>
                <a:gd name="csX825" fmla="*/ 621989 w 689669"/>
                <a:gd name="csY825" fmla="*/ 181786 h 718196"/>
                <a:gd name="csX826" fmla="*/ 624226 w 689669"/>
                <a:gd name="csY826" fmla="*/ 181786 h 718196"/>
                <a:gd name="csX827" fmla="*/ 624226 w 689669"/>
                <a:gd name="csY827" fmla="*/ 180108 h 718196"/>
                <a:gd name="csX828" fmla="*/ 627582 w 689669"/>
                <a:gd name="csY828" fmla="*/ 180108 h 718196"/>
                <a:gd name="csX829" fmla="*/ 627582 w 689669"/>
                <a:gd name="csY829" fmla="*/ 181786 h 718196"/>
                <a:gd name="csX830" fmla="*/ 629260 w 689669"/>
                <a:gd name="csY830" fmla="*/ 183464 h 718196"/>
                <a:gd name="csX831" fmla="*/ 636532 w 689669"/>
                <a:gd name="csY831" fmla="*/ 183464 h 718196"/>
                <a:gd name="csX832" fmla="*/ 636532 w 689669"/>
                <a:gd name="csY832" fmla="*/ 185142 h 718196"/>
                <a:gd name="csX833" fmla="*/ 638210 w 689669"/>
                <a:gd name="csY833" fmla="*/ 185142 h 718196"/>
                <a:gd name="csX834" fmla="*/ 638210 w 689669"/>
                <a:gd name="csY834" fmla="*/ 186820 h 718196"/>
                <a:gd name="csX835" fmla="*/ 639887 w 689669"/>
                <a:gd name="csY835" fmla="*/ 186820 h 718196"/>
                <a:gd name="csX836" fmla="*/ 639887 w 689669"/>
                <a:gd name="csY836" fmla="*/ 183464 h 718196"/>
                <a:gd name="csX837" fmla="*/ 647159 w 689669"/>
                <a:gd name="csY837" fmla="*/ 183464 h 718196"/>
                <a:gd name="csX838" fmla="*/ 647159 w 689669"/>
                <a:gd name="csY838" fmla="*/ 181786 h 718196"/>
                <a:gd name="csX839" fmla="*/ 650515 w 689669"/>
                <a:gd name="csY839" fmla="*/ 181786 h 718196"/>
                <a:gd name="csX840" fmla="*/ 650515 w 689669"/>
                <a:gd name="csY840" fmla="*/ 180108 h 718196"/>
                <a:gd name="csX841" fmla="*/ 652753 w 689669"/>
                <a:gd name="csY841" fmla="*/ 177871 h 718196"/>
                <a:gd name="csX842" fmla="*/ 652753 w 689669"/>
                <a:gd name="csY842" fmla="*/ 180108 h 718196"/>
                <a:gd name="csX843" fmla="*/ 654431 w 689669"/>
                <a:gd name="csY843" fmla="*/ 180108 h 718196"/>
                <a:gd name="csX844" fmla="*/ 654431 w 689669"/>
                <a:gd name="csY844" fmla="*/ 177871 h 718196"/>
                <a:gd name="csX845" fmla="*/ 659464 w 689669"/>
                <a:gd name="csY845" fmla="*/ 177871 h 718196"/>
                <a:gd name="csX846" fmla="*/ 659464 w 689669"/>
                <a:gd name="csY846" fmla="*/ 180108 h 718196"/>
                <a:gd name="csX847" fmla="*/ 661143 w 689669"/>
                <a:gd name="csY847" fmla="*/ 180108 h 718196"/>
                <a:gd name="csX848" fmla="*/ 661143 w 689669"/>
                <a:gd name="csY848" fmla="*/ 181786 h 718196"/>
                <a:gd name="csX849" fmla="*/ 663380 w 689669"/>
                <a:gd name="csY849" fmla="*/ 181786 h 718196"/>
                <a:gd name="csX850" fmla="*/ 663380 w 689669"/>
                <a:gd name="csY850" fmla="*/ 183464 h 718196"/>
                <a:gd name="csX851" fmla="*/ 665058 w 689669"/>
                <a:gd name="csY851" fmla="*/ 183464 h 718196"/>
                <a:gd name="csX852" fmla="*/ 665058 w 689669"/>
                <a:gd name="csY852" fmla="*/ 185142 h 718196"/>
                <a:gd name="csX853" fmla="*/ 663380 w 689669"/>
                <a:gd name="csY853" fmla="*/ 185142 h 718196"/>
                <a:gd name="csX854" fmla="*/ 663380 w 689669"/>
                <a:gd name="csY854" fmla="*/ 186820 h 718196"/>
                <a:gd name="csX855" fmla="*/ 661143 w 689669"/>
                <a:gd name="csY855" fmla="*/ 186820 h 718196"/>
                <a:gd name="csX856" fmla="*/ 661143 w 689669"/>
                <a:gd name="csY856" fmla="*/ 190736 h 718196"/>
                <a:gd name="csX857" fmla="*/ 663380 w 689669"/>
                <a:gd name="csY857" fmla="*/ 190736 h 718196"/>
                <a:gd name="csX858" fmla="*/ 663380 w 689669"/>
                <a:gd name="csY858" fmla="*/ 188498 h 718196"/>
                <a:gd name="csX859" fmla="*/ 665058 w 689669"/>
                <a:gd name="csY859" fmla="*/ 188498 h 718196"/>
                <a:gd name="csX860" fmla="*/ 665058 w 689669"/>
                <a:gd name="csY860" fmla="*/ 186820 h 718196"/>
                <a:gd name="csX861" fmla="*/ 666736 w 689669"/>
                <a:gd name="csY861" fmla="*/ 186820 h 718196"/>
                <a:gd name="csX862" fmla="*/ 666736 w 689669"/>
                <a:gd name="csY862" fmla="*/ 188498 h 718196"/>
                <a:gd name="csX863" fmla="*/ 668414 w 689669"/>
                <a:gd name="csY863" fmla="*/ 188498 h 718196"/>
                <a:gd name="csX864" fmla="*/ 670092 w 689669"/>
                <a:gd name="csY864" fmla="*/ 190736 h 718196"/>
                <a:gd name="csX865" fmla="*/ 670092 w 689669"/>
                <a:gd name="csY865" fmla="*/ 194092 h 718196"/>
                <a:gd name="csX866" fmla="*/ 672330 w 689669"/>
                <a:gd name="csY866" fmla="*/ 194092 h 718196"/>
                <a:gd name="csX867" fmla="*/ 672330 w 689669"/>
                <a:gd name="csY867" fmla="*/ 197448 h 718196"/>
                <a:gd name="csX868" fmla="*/ 670092 w 689669"/>
                <a:gd name="csY868" fmla="*/ 197448 h 718196"/>
                <a:gd name="csX869" fmla="*/ 670092 w 689669"/>
                <a:gd name="csY869" fmla="*/ 199685 h 718196"/>
                <a:gd name="csX870" fmla="*/ 675686 w 689669"/>
                <a:gd name="csY870" fmla="*/ 199685 h 718196"/>
                <a:gd name="csX871" fmla="*/ 675686 w 689669"/>
                <a:gd name="csY871" fmla="*/ 201363 h 718196"/>
                <a:gd name="csX872" fmla="*/ 677364 w 689669"/>
                <a:gd name="csY872" fmla="*/ 201363 h 718196"/>
                <a:gd name="csX873" fmla="*/ 677364 w 689669"/>
                <a:gd name="csY873" fmla="*/ 204719 h 718196"/>
                <a:gd name="csX874" fmla="*/ 679041 w 689669"/>
                <a:gd name="csY874" fmla="*/ 204719 h 718196"/>
                <a:gd name="csX875" fmla="*/ 679041 w 689669"/>
                <a:gd name="csY875" fmla="*/ 206397 h 718196"/>
                <a:gd name="csX876" fmla="*/ 682957 w 689669"/>
                <a:gd name="csY876" fmla="*/ 206397 h 718196"/>
                <a:gd name="csX877" fmla="*/ 682957 w 689669"/>
                <a:gd name="csY877" fmla="*/ 204719 h 718196"/>
                <a:gd name="csX878" fmla="*/ 684635 w 689669"/>
                <a:gd name="csY878" fmla="*/ 206397 h 718196"/>
                <a:gd name="csX879" fmla="*/ 686313 w 689669"/>
                <a:gd name="csY879" fmla="*/ 206397 h 718196"/>
                <a:gd name="csX880" fmla="*/ 686313 w 689669"/>
                <a:gd name="csY880" fmla="*/ 208635 h 718196"/>
                <a:gd name="csX881" fmla="*/ 689669 w 689669"/>
                <a:gd name="csY881" fmla="*/ 208635 h 718196"/>
                <a:gd name="csX882" fmla="*/ 689669 w 689669"/>
                <a:gd name="csY882" fmla="*/ 210313 h 718196"/>
                <a:gd name="csX883" fmla="*/ 687991 w 689669"/>
                <a:gd name="csY883" fmla="*/ 211991 h 718196"/>
                <a:gd name="csX884" fmla="*/ 687991 w 689669"/>
                <a:gd name="csY884" fmla="*/ 213669 h 718196"/>
                <a:gd name="csX885" fmla="*/ 689669 w 689669"/>
                <a:gd name="csY885" fmla="*/ 213669 h 718196"/>
                <a:gd name="csX886" fmla="*/ 689669 w 689669"/>
                <a:gd name="csY886" fmla="*/ 219262 h 718196"/>
                <a:gd name="csX887" fmla="*/ 687991 w 689669"/>
                <a:gd name="csY887" fmla="*/ 219262 h 718196"/>
                <a:gd name="csX888" fmla="*/ 687991 w 689669"/>
                <a:gd name="csY888" fmla="*/ 217025 h 718196"/>
                <a:gd name="csX889" fmla="*/ 686313 w 689669"/>
                <a:gd name="csY889" fmla="*/ 217025 h 718196"/>
                <a:gd name="csX890" fmla="*/ 686313 w 689669"/>
                <a:gd name="csY890" fmla="*/ 219262 h 718196"/>
                <a:gd name="csX891" fmla="*/ 684635 w 689669"/>
                <a:gd name="csY891" fmla="*/ 219262 h 718196"/>
                <a:gd name="csX892" fmla="*/ 684635 w 689669"/>
                <a:gd name="csY892" fmla="*/ 220940 h 718196"/>
                <a:gd name="csX893" fmla="*/ 682957 w 689669"/>
                <a:gd name="csY893" fmla="*/ 220940 h 718196"/>
                <a:gd name="csX894" fmla="*/ 682957 w 689669"/>
                <a:gd name="csY894" fmla="*/ 222618 h 718196"/>
                <a:gd name="csX895" fmla="*/ 681279 w 689669"/>
                <a:gd name="csY895" fmla="*/ 222618 h 718196"/>
                <a:gd name="csX896" fmla="*/ 681279 w 689669"/>
                <a:gd name="csY896" fmla="*/ 224296 h 718196"/>
                <a:gd name="csX897" fmla="*/ 679041 w 689669"/>
                <a:gd name="csY897" fmla="*/ 224296 h 718196"/>
                <a:gd name="csX898" fmla="*/ 677364 w 689669"/>
                <a:gd name="csY898" fmla="*/ 225974 h 718196"/>
                <a:gd name="csX899" fmla="*/ 677364 w 689669"/>
                <a:gd name="csY899" fmla="*/ 228212 h 718196"/>
                <a:gd name="csX900" fmla="*/ 679041 w 689669"/>
                <a:gd name="csY900" fmla="*/ 228212 h 718196"/>
                <a:gd name="csX901" fmla="*/ 679041 w 689669"/>
                <a:gd name="csY901" fmla="*/ 229890 h 718196"/>
                <a:gd name="csX902" fmla="*/ 677364 w 689669"/>
                <a:gd name="csY902" fmla="*/ 229890 h 718196"/>
                <a:gd name="csX903" fmla="*/ 679041 w 689669"/>
                <a:gd name="csY903" fmla="*/ 229890 h 718196"/>
                <a:gd name="csX904" fmla="*/ 679041 w 689669"/>
                <a:gd name="csY904" fmla="*/ 231568 h 718196"/>
                <a:gd name="csX905" fmla="*/ 681279 w 689669"/>
                <a:gd name="csY905" fmla="*/ 231568 h 718196"/>
                <a:gd name="csX906" fmla="*/ 681279 w 689669"/>
                <a:gd name="csY906" fmla="*/ 234924 h 718196"/>
                <a:gd name="csX907" fmla="*/ 682957 w 689669"/>
                <a:gd name="csY907" fmla="*/ 234924 h 718196"/>
                <a:gd name="csX908" fmla="*/ 682957 w 689669"/>
                <a:gd name="csY908" fmla="*/ 237161 h 718196"/>
                <a:gd name="csX909" fmla="*/ 684635 w 689669"/>
                <a:gd name="csY909" fmla="*/ 237161 h 718196"/>
                <a:gd name="csX910" fmla="*/ 684635 w 689669"/>
                <a:gd name="csY910" fmla="*/ 240517 h 718196"/>
                <a:gd name="csX911" fmla="*/ 681279 w 689669"/>
                <a:gd name="csY911" fmla="*/ 240517 h 718196"/>
                <a:gd name="csX912" fmla="*/ 681279 w 689669"/>
                <a:gd name="csY912" fmla="*/ 237161 h 718196"/>
                <a:gd name="csX913" fmla="*/ 677364 w 689669"/>
                <a:gd name="csY913" fmla="*/ 237161 h 718196"/>
                <a:gd name="csX914" fmla="*/ 677364 w 689669"/>
                <a:gd name="csY914" fmla="*/ 234924 h 718196"/>
                <a:gd name="csX915" fmla="*/ 675686 w 689669"/>
                <a:gd name="csY915" fmla="*/ 233246 h 718196"/>
                <a:gd name="csX916" fmla="*/ 675686 w 689669"/>
                <a:gd name="csY916" fmla="*/ 231568 h 718196"/>
                <a:gd name="csX917" fmla="*/ 674008 w 689669"/>
                <a:gd name="csY917" fmla="*/ 231568 h 718196"/>
                <a:gd name="csX918" fmla="*/ 674008 w 689669"/>
                <a:gd name="csY918" fmla="*/ 233246 h 718196"/>
                <a:gd name="csX919" fmla="*/ 670092 w 689669"/>
                <a:gd name="csY919" fmla="*/ 233246 h 718196"/>
                <a:gd name="csX920" fmla="*/ 670092 w 689669"/>
                <a:gd name="csY920" fmla="*/ 234924 h 718196"/>
                <a:gd name="csX921" fmla="*/ 659464 w 689669"/>
                <a:gd name="csY921" fmla="*/ 234924 h 718196"/>
                <a:gd name="csX922" fmla="*/ 659464 w 689669"/>
                <a:gd name="csY922" fmla="*/ 237161 h 718196"/>
                <a:gd name="csX923" fmla="*/ 657787 w 689669"/>
                <a:gd name="csY923" fmla="*/ 237161 h 718196"/>
                <a:gd name="csX924" fmla="*/ 657787 w 689669"/>
                <a:gd name="csY924" fmla="*/ 238839 h 718196"/>
                <a:gd name="csX925" fmla="*/ 656109 w 689669"/>
                <a:gd name="csY925" fmla="*/ 240517 h 718196"/>
                <a:gd name="csX926" fmla="*/ 654431 w 689669"/>
                <a:gd name="csY926" fmla="*/ 240517 h 718196"/>
                <a:gd name="csX927" fmla="*/ 654431 w 689669"/>
                <a:gd name="csY927" fmla="*/ 242195 h 718196"/>
                <a:gd name="csX928" fmla="*/ 650515 w 689669"/>
                <a:gd name="csY928" fmla="*/ 242195 h 718196"/>
                <a:gd name="csX929" fmla="*/ 650515 w 689669"/>
                <a:gd name="csY929" fmla="*/ 243873 h 718196"/>
                <a:gd name="csX930" fmla="*/ 648837 w 689669"/>
                <a:gd name="csY930" fmla="*/ 243873 h 718196"/>
                <a:gd name="csX931" fmla="*/ 648837 w 689669"/>
                <a:gd name="csY931" fmla="*/ 245551 h 718196"/>
                <a:gd name="csX932" fmla="*/ 647159 w 689669"/>
                <a:gd name="csY932" fmla="*/ 245551 h 718196"/>
                <a:gd name="csX933" fmla="*/ 645481 w 689669"/>
                <a:gd name="csY933" fmla="*/ 247789 h 718196"/>
                <a:gd name="csX934" fmla="*/ 645481 w 689669"/>
                <a:gd name="csY934" fmla="*/ 249467 h 718196"/>
                <a:gd name="csX935" fmla="*/ 641566 w 689669"/>
                <a:gd name="csY935" fmla="*/ 249467 h 718196"/>
                <a:gd name="csX936" fmla="*/ 641566 w 689669"/>
                <a:gd name="csY936" fmla="*/ 251145 h 718196"/>
                <a:gd name="csX937" fmla="*/ 638210 w 689669"/>
                <a:gd name="csY937" fmla="*/ 251145 h 718196"/>
                <a:gd name="csX938" fmla="*/ 638210 w 689669"/>
                <a:gd name="csY938" fmla="*/ 252823 h 718196"/>
                <a:gd name="csX939" fmla="*/ 636532 w 689669"/>
                <a:gd name="csY939" fmla="*/ 252823 h 718196"/>
                <a:gd name="csX940" fmla="*/ 636532 w 689669"/>
                <a:gd name="csY940" fmla="*/ 254501 h 718196"/>
                <a:gd name="csX941" fmla="*/ 634854 w 689669"/>
                <a:gd name="csY941" fmla="*/ 254501 h 718196"/>
                <a:gd name="csX942" fmla="*/ 634854 w 689669"/>
                <a:gd name="csY942" fmla="*/ 258416 h 718196"/>
                <a:gd name="csX943" fmla="*/ 636532 w 689669"/>
                <a:gd name="csY943" fmla="*/ 258416 h 718196"/>
                <a:gd name="csX944" fmla="*/ 636532 w 689669"/>
                <a:gd name="csY944" fmla="*/ 270722 h 718196"/>
                <a:gd name="csX945" fmla="*/ 632616 w 689669"/>
                <a:gd name="csY945" fmla="*/ 270722 h 718196"/>
                <a:gd name="csX946" fmla="*/ 632616 w 689669"/>
                <a:gd name="csY946" fmla="*/ 272400 h 718196"/>
                <a:gd name="csX947" fmla="*/ 634854 w 689669"/>
                <a:gd name="csY947" fmla="*/ 272400 h 718196"/>
                <a:gd name="csX948" fmla="*/ 632616 w 689669"/>
                <a:gd name="csY948" fmla="*/ 272400 h 718196"/>
                <a:gd name="csX949" fmla="*/ 634854 w 689669"/>
                <a:gd name="csY949" fmla="*/ 272400 h 718196"/>
                <a:gd name="csX950" fmla="*/ 634854 w 689669"/>
                <a:gd name="csY950" fmla="*/ 276315 h 718196"/>
                <a:gd name="csX951" fmla="*/ 632616 w 689669"/>
                <a:gd name="csY951" fmla="*/ 276315 h 718196"/>
                <a:gd name="csX952" fmla="*/ 632616 w 689669"/>
                <a:gd name="csY952" fmla="*/ 277993 h 718196"/>
                <a:gd name="csX953" fmla="*/ 630938 w 689669"/>
                <a:gd name="csY953" fmla="*/ 277993 h 718196"/>
                <a:gd name="csX954" fmla="*/ 630938 w 689669"/>
                <a:gd name="csY954" fmla="*/ 279671 h 718196"/>
                <a:gd name="csX955" fmla="*/ 629260 w 689669"/>
                <a:gd name="csY955" fmla="*/ 279671 h 718196"/>
                <a:gd name="csX956" fmla="*/ 630938 w 689669"/>
                <a:gd name="csY956" fmla="*/ 279671 h 718196"/>
                <a:gd name="csX957" fmla="*/ 629260 w 689669"/>
                <a:gd name="csY957" fmla="*/ 279671 h 718196"/>
                <a:gd name="csX958" fmla="*/ 629260 w 689669"/>
                <a:gd name="csY958" fmla="*/ 283027 h 718196"/>
                <a:gd name="csX959" fmla="*/ 625904 w 689669"/>
                <a:gd name="csY959" fmla="*/ 283027 h 718196"/>
                <a:gd name="csX960" fmla="*/ 624226 w 689669"/>
                <a:gd name="csY960" fmla="*/ 285265 h 718196"/>
                <a:gd name="csX961" fmla="*/ 624226 w 689669"/>
                <a:gd name="csY961" fmla="*/ 288621 h 718196"/>
                <a:gd name="csX962" fmla="*/ 621989 w 689669"/>
                <a:gd name="csY962" fmla="*/ 290299 h 718196"/>
                <a:gd name="csX963" fmla="*/ 625904 w 689669"/>
                <a:gd name="csY963" fmla="*/ 290299 h 718196"/>
                <a:gd name="csX964" fmla="*/ 627582 w 689669"/>
                <a:gd name="csY964" fmla="*/ 291977 h 718196"/>
                <a:gd name="csX965" fmla="*/ 627582 w 689669"/>
                <a:gd name="csY965" fmla="*/ 295892 h 718196"/>
                <a:gd name="csX966" fmla="*/ 625904 w 689669"/>
                <a:gd name="csY966" fmla="*/ 295892 h 718196"/>
                <a:gd name="csX967" fmla="*/ 625904 w 689669"/>
                <a:gd name="csY967" fmla="*/ 297570 h 718196"/>
                <a:gd name="csX968" fmla="*/ 624226 w 689669"/>
                <a:gd name="csY968" fmla="*/ 297570 h 718196"/>
                <a:gd name="csX969" fmla="*/ 624226 w 689669"/>
                <a:gd name="csY969" fmla="*/ 302604 h 718196"/>
                <a:gd name="csX970" fmla="*/ 621989 w 689669"/>
                <a:gd name="csY970" fmla="*/ 302604 h 718196"/>
                <a:gd name="csX971" fmla="*/ 621989 w 689669"/>
                <a:gd name="csY971" fmla="*/ 306520 h 718196"/>
                <a:gd name="csX972" fmla="*/ 620310 w 689669"/>
                <a:gd name="csY972" fmla="*/ 306520 h 718196"/>
                <a:gd name="csX973" fmla="*/ 618633 w 689669"/>
                <a:gd name="csY973" fmla="*/ 308198 h 718196"/>
                <a:gd name="csX974" fmla="*/ 618633 w 689669"/>
                <a:gd name="csY974" fmla="*/ 311554 h 718196"/>
                <a:gd name="csX975" fmla="*/ 618633 w 689669"/>
                <a:gd name="csY975" fmla="*/ 311554 h 718196"/>
                <a:gd name="csX976" fmla="*/ 616955 w 689669"/>
                <a:gd name="csY976" fmla="*/ 313791 h 718196"/>
                <a:gd name="csX977" fmla="*/ 616955 w 689669"/>
                <a:gd name="csY977" fmla="*/ 317147 h 718196"/>
                <a:gd name="csX978" fmla="*/ 615277 w 689669"/>
                <a:gd name="csY978" fmla="*/ 317147 h 718196"/>
                <a:gd name="csX979" fmla="*/ 615277 w 689669"/>
                <a:gd name="csY979" fmla="*/ 318825 h 718196"/>
                <a:gd name="csX980" fmla="*/ 613039 w 689669"/>
                <a:gd name="csY980" fmla="*/ 320503 h 718196"/>
                <a:gd name="csX981" fmla="*/ 613039 w 689669"/>
                <a:gd name="csY981" fmla="*/ 326097 h 718196"/>
                <a:gd name="csX982" fmla="*/ 611361 w 689669"/>
                <a:gd name="csY982" fmla="*/ 326097 h 718196"/>
                <a:gd name="csX983" fmla="*/ 611361 w 689669"/>
                <a:gd name="csY983" fmla="*/ 324419 h 718196"/>
                <a:gd name="csX984" fmla="*/ 608005 w 689669"/>
                <a:gd name="csY984" fmla="*/ 324419 h 718196"/>
                <a:gd name="csX985" fmla="*/ 608005 w 689669"/>
                <a:gd name="csY985" fmla="*/ 322741 h 718196"/>
                <a:gd name="csX986" fmla="*/ 606327 w 689669"/>
                <a:gd name="csY986" fmla="*/ 322741 h 718196"/>
                <a:gd name="csX987" fmla="*/ 606327 w 689669"/>
                <a:gd name="csY987" fmla="*/ 324419 h 718196"/>
                <a:gd name="csX988" fmla="*/ 604090 w 689669"/>
                <a:gd name="csY988" fmla="*/ 324419 h 718196"/>
                <a:gd name="csX989" fmla="*/ 604090 w 689669"/>
                <a:gd name="csY989" fmla="*/ 320503 h 718196"/>
                <a:gd name="csX990" fmla="*/ 599056 w 689669"/>
                <a:gd name="csY990" fmla="*/ 320503 h 718196"/>
                <a:gd name="csX991" fmla="*/ 599056 w 689669"/>
                <a:gd name="csY991" fmla="*/ 322741 h 718196"/>
                <a:gd name="csX992" fmla="*/ 595700 w 689669"/>
                <a:gd name="csY992" fmla="*/ 322741 h 718196"/>
                <a:gd name="csX993" fmla="*/ 595700 w 689669"/>
                <a:gd name="csY993" fmla="*/ 318825 h 718196"/>
                <a:gd name="csX994" fmla="*/ 593462 w 689669"/>
                <a:gd name="csY994" fmla="*/ 318825 h 718196"/>
                <a:gd name="csX995" fmla="*/ 593462 w 689669"/>
                <a:gd name="csY995" fmla="*/ 326097 h 718196"/>
                <a:gd name="csX996" fmla="*/ 595700 w 689669"/>
                <a:gd name="csY996" fmla="*/ 326097 h 718196"/>
                <a:gd name="csX997" fmla="*/ 595700 w 689669"/>
                <a:gd name="csY997" fmla="*/ 333368 h 718196"/>
                <a:gd name="csX998" fmla="*/ 593462 w 689669"/>
                <a:gd name="csY998" fmla="*/ 333368 h 718196"/>
                <a:gd name="csX999" fmla="*/ 595700 w 689669"/>
                <a:gd name="csY999" fmla="*/ 335046 h 718196"/>
                <a:gd name="csX1000" fmla="*/ 593462 w 689669"/>
                <a:gd name="csY1000" fmla="*/ 335046 h 718196"/>
                <a:gd name="csX1001" fmla="*/ 593462 w 689669"/>
                <a:gd name="csY1001" fmla="*/ 336724 h 718196"/>
                <a:gd name="csX1002" fmla="*/ 595700 w 689669"/>
                <a:gd name="csY1002" fmla="*/ 336724 h 718196"/>
                <a:gd name="csX1003" fmla="*/ 593462 w 689669"/>
                <a:gd name="csY1003" fmla="*/ 338402 h 718196"/>
                <a:gd name="csX1004" fmla="*/ 593462 w 689669"/>
                <a:gd name="csY1004" fmla="*/ 347352 h 718196"/>
                <a:gd name="csX1005" fmla="*/ 588428 w 689669"/>
                <a:gd name="csY1005" fmla="*/ 347352 h 718196"/>
                <a:gd name="csX1006" fmla="*/ 588428 w 689669"/>
                <a:gd name="csY1006" fmla="*/ 361895 h 718196"/>
                <a:gd name="csX1007" fmla="*/ 590107 w 689669"/>
                <a:gd name="csY1007" fmla="*/ 361895 h 718196"/>
                <a:gd name="csX1008" fmla="*/ 590107 w 689669"/>
                <a:gd name="csY1008" fmla="*/ 366929 h 718196"/>
                <a:gd name="csX1009" fmla="*/ 588428 w 689669"/>
                <a:gd name="csY1009" fmla="*/ 366929 h 718196"/>
                <a:gd name="csX1010" fmla="*/ 588428 w 689669"/>
                <a:gd name="csY1010" fmla="*/ 368607 h 718196"/>
                <a:gd name="csX1011" fmla="*/ 586750 w 689669"/>
                <a:gd name="csY1011" fmla="*/ 368607 h 718196"/>
                <a:gd name="csX1012" fmla="*/ 586750 w 689669"/>
                <a:gd name="csY1012" fmla="*/ 372522 h 718196"/>
                <a:gd name="csX1013" fmla="*/ 581156 w 689669"/>
                <a:gd name="csY1013" fmla="*/ 372522 h 718196"/>
                <a:gd name="csX1014" fmla="*/ 581156 w 689669"/>
                <a:gd name="csY1014" fmla="*/ 370844 h 718196"/>
                <a:gd name="csX1015" fmla="*/ 579479 w 689669"/>
                <a:gd name="csY1015" fmla="*/ 370844 h 718196"/>
                <a:gd name="csX1016" fmla="*/ 579479 w 689669"/>
                <a:gd name="csY1016" fmla="*/ 368607 h 718196"/>
                <a:gd name="csX1017" fmla="*/ 577801 w 689669"/>
                <a:gd name="csY1017" fmla="*/ 368607 h 718196"/>
                <a:gd name="csX1018" fmla="*/ 577801 w 689669"/>
                <a:gd name="csY1018" fmla="*/ 372522 h 718196"/>
                <a:gd name="csX1019" fmla="*/ 575563 w 689669"/>
                <a:gd name="csY1019" fmla="*/ 374200 h 718196"/>
                <a:gd name="csX1020" fmla="*/ 575563 w 689669"/>
                <a:gd name="csY1020" fmla="*/ 363573 h 718196"/>
                <a:gd name="csX1021" fmla="*/ 573885 w 689669"/>
                <a:gd name="csY1021" fmla="*/ 363573 h 718196"/>
                <a:gd name="csX1022" fmla="*/ 573885 w 689669"/>
                <a:gd name="csY1022" fmla="*/ 354623 h 718196"/>
                <a:gd name="csX1023" fmla="*/ 572207 w 689669"/>
                <a:gd name="csY1023" fmla="*/ 352945 h 718196"/>
                <a:gd name="csX1024" fmla="*/ 572207 w 689669"/>
                <a:gd name="csY1024" fmla="*/ 351267 h 718196"/>
                <a:gd name="csX1025" fmla="*/ 570530 w 689669"/>
                <a:gd name="csY1025" fmla="*/ 349030 h 718196"/>
                <a:gd name="csX1026" fmla="*/ 570530 w 689669"/>
                <a:gd name="csY1026" fmla="*/ 336724 h 718196"/>
                <a:gd name="csX1027" fmla="*/ 568851 w 689669"/>
                <a:gd name="csY1027" fmla="*/ 336724 h 718196"/>
                <a:gd name="csX1028" fmla="*/ 568851 w 689669"/>
                <a:gd name="csY1028" fmla="*/ 329453 h 718196"/>
                <a:gd name="csX1029" fmla="*/ 567173 w 689669"/>
                <a:gd name="csY1029" fmla="*/ 329453 h 718196"/>
                <a:gd name="csX1030" fmla="*/ 567173 w 689669"/>
                <a:gd name="csY1030" fmla="*/ 331131 h 718196"/>
                <a:gd name="csX1031" fmla="*/ 564936 w 689669"/>
                <a:gd name="csY1031" fmla="*/ 329453 h 718196"/>
                <a:gd name="csX1032" fmla="*/ 563258 w 689669"/>
                <a:gd name="csY1032" fmla="*/ 329453 h 718196"/>
                <a:gd name="csX1033" fmla="*/ 563258 w 689669"/>
                <a:gd name="csY1033" fmla="*/ 331131 h 718196"/>
                <a:gd name="csX1034" fmla="*/ 561579 w 689669"/>
                <a:gd name="csY1034" fmla="*/ 331131 h 718196"/>
                <a:gd name="csX1035" fmla="*/ 561579 w 689669"/>
                <a:gd name="csY1035" fmla="*/ 329453 h 718196"/>
                <a:gd name="csX1036" fmla="*/ 559902 w 689669"/>
                <a:gd name="csY1036" fmla="*/ 327775 h 718196"/>
                <a:gd name="csX1037" fmla="*/ 559902 w 689669"/>
                <a:gd name="csY1037" fmla="*/ 336724 h 718196"/>
                <a:gd name="csX1038" fmla="*/ 558224 w 689669"/>
                <a:gd name="csY1038" fmla="*/ 336724 h 718196"/>
                <a:gd name="csX1039" fmla="*/ 558224 w 689669"/>
                <a:gd name="csY1039" fmla="*/ 338402 h 718196"/>
                <a:gd name="csX1040" fmla="*/ 555986 w 689669"/>
                <a:gd name="csY1040" fmla="*/ 338402 h 718196"/>
                <a:gd name="csX1041" fmla="*/ 555986 w 689669"/>
                <a:gd name="csY1041" fmla="*/ 343996 h 718196"/>
                <a:gd name="csX1042" fmla="*/ 558224 w 689669"/>
                <a:gd name="csY1042" fmla="*/ 343996 h 718196"/>
                <a:gd name="csX1043" fmla="*/ 558224 w 689669"/>
                <a:gd name="csY1043" fmla="*/ 345674 h 718196"/>
                <a:gd name="csX1044" fmla="*/ 555986 w 689669"/>
                <a:gd name="csY1044" fmla="*/ 345674 h 718196"/>
                <a:gd name="csX1045" fmla="*/ 555986 w 689669"/>
                <a:gd name="csY1045" fmla="*/ 347352 h 718196"/>
                <a:gd name="csX1046" fmla="*/ 554308 w 689669"/>
                <a:gd name="csY1046" fmla="*/ 347352 h 718196"/>
                <a:gd name="csX1047" fmla="*/ 552630 w 689669"/>
                <a:gd name="csY1047" fmla="*/ 349030 h 718196"/>
                <a:gd name="csX1048" fmla="*/ 550953 w 689669"/>
                <a:gd name="csY1048" fmla="*/ 349030 h 718196"/>
                <a:gd name="csX1049" fmla="*/ 550953 w 689669"/>
                <a:gd name="csY1049" fmla="*/ 343996 h 718196"/>
                <a:gd name="csX1050" fmla="*/ 549274 w 689669"/>
                <a:gd name="csY1050" fmla="*/ 343996 h 718196"/>
                <a:gd name="csX1051" fmla="*/ 549274 w 689669"/>
                <a:gd name="csY1051" fmla="*/ 342318 h 718196"/>
                <a:gd name="csX1052" fmla="*/ 547037 w 689669"/>
                <a:gd name="csY1052" fmla="*/ 342318 h 718196"/>
                <a:gd name="csX1053" fmla="*/ 547037 w 689669"/>
                <a:gd name="csY1053" fmla="*/ 345674 h 718196"/>
                <a:gd name="csX1054" fmla="*/ 545359 w 689669"/>
                <a:gd name="csY1054" fmla="*/ 345674 h 718196"/>
                <a:gd name="csX1055" fmla="*/ 545359 w 689669"/>
                <a:gd name="csY1055" fmla="*/ 338402 h 718196"/>
                <a:gd name="csX1056" fmla="*/ 543681 w 689669"/>
                <a:gd name="csY1056" fmla="*/ 338402 h 718196"/>
                <a:gd name="csX1057" fmla="*/ 543681 w 689669"/>
                <a:gd name="csY1057" fmla="*/ 335046 h 718196"/>
                <a:gd name="csX1058" fmla="*/ 542002 w 689669"/>
                <a:gd name="csY1058" fmla="*/ 335046 h 718196"/>
                <a:gd name="csX1059" fmla="*/ 542002 w 689669"/>
                <a:gd name="csY1059" fmla="*/ 324419 h 718196"/>
                <a:gd name="csX1060" fmla="*/ 543681 w 689669"/>
                <a:gd name="csY1060" fmla="*/ 324419 h 718196"/>
                <a:gd name="csX1061" fmla="*/ 543681 w 689669"/>
                <a:gd name="csY1061" fmla="*/ 322741 h 718196"/>
                <a:gd name="csX1062" fmla="*/ 545359 w 689669"/>
                <a:gd name="csY1062" fmla="*/ 322741 h 718196"/>
                <a:gd name="csX1063" fmla="*/ 545359 w 689669"/>
                <a:gd name="csY1063" fmla="*/ 320503 h 718196"/>
                <a:gd name="csX1064" fmla="*/ 547037 w 689669"/>
                <a:gd name="csY1064" fmla="*/ 320503 h 718196"/>
                <a:gd name="csX1065" fmla="*/ 547037 w 689669"/>
                <a:gd name="csY1065" fmla="*/ 318825 h 718196"/>
                <a:gd name="csX1066" fmla="*/ 552630 w 689669"/>
                <a:gd name="csY1066" fmla="*/ 318825 h 718196"/>
                <a:gd name="csX1067" fmla="*/ 552630 w 689669"/>
                <a:gd name="csY1067" fmla="*/ 317147 h 718196"/>
                <a:gd name="csX1068" fmla="*/ 554308 w 689669"/>
                <a:gd name="csY1068" fmla="*/ 317147 h 718196"/>
                <a:gd name="csX1069" fmla="*/ 555986 w 689669"/>
                <a:gd name="csY1069" fmla="*/ 318825 h 718196"/>
                <a:gd name="csX1070" fmla="*/ 555986 w 689669"/>
                <a:gd name="csY1070" fmla="*/ 315469 h 718196"/>
                <a:gd name="csX1071" fmla="*/ 558224 w 689669"/>
                <a:gd name="csY1071" fmla="*/ 315469 h 718196"/>
                <a:gd name="csX1072" fmla="*/ 558224 w 689669"/>
                <a:gd name="csY1072" fmla="*/ 318825 h 718196"/>
                <a:gd name="csX1073" fmla="*/ 559902 w 689669"/>
                <a:gd name="csY1073" fmla="*/ 318825 h 718196"/>
                <a:gd name="csX1074" fmla="*/ 559902 w 689669"/>
                <a:gd name="csY1074" fmla="*/ 311554 h 718196"/>
                <a:gd name="csX1075" fmla="*/ 564936 w 689669"/>
                <a:gd name="csY1075" fmla="*/ 311554 h 718196"/>
                <a:gd name="csX1076" fmla="*/ 563258 w 689669"/>
                <a:gd name="csY1076" fmla="*/ 311554 h 718196"/>
                <a:gd name="csX1077" fmla="*/ 564936 w 689669"/>
                <a:gd name="csY1077" fmla="*/ 311554 h 718196"/>
                <a:gd name="csX1078" fmla="*/ 564936 w 689669"/>
                <a:gd name="csY1078" fmla="*/ 308198 h 718196"/>
                <a:gd name="csX1079" fmla="*/ 568851 w 689669"/>
                <a:gd name="csY1079" fmla="*/ 308198 h 718196"/>
                <a:gd name="csX1080" fmla="*/ 568851 w 689669"/>
                <a:gd name="csY1080" fmla="*/ 306520 h 718196"/>
                <a:gd name="csX1081" fmla="*/ 567173 w 689669"/>
                <a:gd name="csY1081" fmla="*/ 304842 h 718196"/>
                <a:gd name="csX1082" fmla="*/ 567173 w 689669"/>
                <a:gd name="csY1082" fmla="*/ 302604 h 718196"/>
                <a:gd name="csX1083" fmla="*/ 568851 w 689669"/>
                <a:gd name="csY1083" fmla="*/ 302604 h 718196"/>
                <a:gd name="csX1084" fmla="*/ 568851 w 689669"/>
                <a:gd name="csY1084" fmla="*/ 299248 h 718196"/>
                <a:gd name="csX1085" fmla="*/ 567173 w 689669"/>
                <a:gd name="csY1085" fmla="*/ 299248 h 718196"/>
                <a:gd name="csX1086" fmla="*/ 567173 w 689669"/>
                <a:gd name="csY1086" fmla="*/ 297570 h 718196"/>
                <a:gd name="csX1087" fmla="*/ 570530 w 689669"/>
                <a:gd name="csY1087" fmla="*/ 297570 h 718196"/>
                <a:gd name="csX1088" fmla="*/ 570530 w 689669"/>
                <a:gd name="csY1088" fmla="*/ 299248 h 718196"/>
                <a:gd name="csX1089" fmla="*/ 572207 w 689669"/>
                <a:gd name="csY1089" fmla="*/ 299248 h 718196"/>
                <a:gd name="csX1090" fmla="*/ 572207 w 689669"/>
                <a:gd name="csY1090" fmla="*/ 297570 h 718196"/>
                <a:gd name="csX1091" fmla="*/ 572207 w 689669"/>
                <a:gd name="csY1091" fmla="*/ 297570 h 718196"/>
                <a:gd name="csX1092" fmla="*/ 572207 w 689669"/>
                <a:gd name="csY1092" fmla="*/ 295892 h 718196"/>
                <a:gd name="csX1093" fmla="*/ 570530 w 689669"/>
                <a:gd name="csY1093" fmla="*/ 295892 h 718196"/>
                <a:gd name="csX1094" fmla="*/ 570530 w 689669"/>
                <a:gd name="csY1094" fmla="*/ 294214 h 718196"/>
                <a:gd name="csX1095" fmla="*/ 567173 w 689669"/>
                <a:gd name="csY1095" fmla="*/ 294214 h 718196"/>
                <a:gd name="csX1096" fmla="*/ 564936 w 689669"/>
                <a:gd name="csY1096" fmla="*/ 291977 h 718196"/>
                <a:gd name="csX1097" fmla="*/ 564936 w 689669"/>
                <a:gd name="csY1097" fmla="*/ 290299 h 718196"/>
                <a:gd name="csX1098" fmla="*/ 554308 w 689669"/>
                <a:gd name="csY1098" fmla="*/ 290299 h 718196"/>
                <a:gd name="csX1099" fmla="*/ 554308 w 689669"/>
                <a:gd name="csY1099" fmla="*/ 291977 h 718196"/>
                <a:gd name="csX1100" fmla="*/ 552630 w 689669"/>
                <a:gd name="csY1100" fmla="*/ 291977 h 718196"/>
                <a:gd name="csX1101" fmla="*/ 552630 w 689669"/>
                <a:gd name="csY1101" fmla="*/ 290299 h 718196"/>
                <a:gd name="csX1102" fmla="*/ 550953 w 689669"/>
                <a:gd name="csY1102" fmla="*/ 290299 h 718196"/>
                <a:gd name="csX1103" fmla="*/ 550953 w 689669"/>
                <a:gd name="csY1103" fmla="*/ 291977 h 718196"/>
                <a:gd name="csX1104" fmla="*/ 549274 w 689669"/>
                <a:gd name="csY1104" fmla="*/ 291977 h 718196"/>
                <a:gd name="csX1105" fmla="*/ 549274 w 689669"/>
                <a:gd name="csY1105" fmla="*/ 290299 h 718196"/>
                <a:gd name="csX1106" fmla="*/ 516832 w 689669"/>
                <a:gd name="csY1106" fmla="*/ 290299 h 718196"/>
                <a:gd name="csX1107" fmla="*/ 516832 w 689669"/>
                <a:gd name="csY1107" fmla="*/ 288621 h 718196"/>
                <a:gd name="csX1108" fmla="*/ 513476 w 689669"/>
                <a:gd name="csY1108" fmla="*/ 288621 h 718196"/>
                <a:gd name="csX1109" fmla="*/ 511799 w 689669"/>
                <a:gd name="csY1109" fmla="*/ 286943 h 718196"/>
                <a:gd name="csX1110" fmla="*/ 511799 w 689669"/>
                <a:gd name="csY1110" fmla="*/ 288621 h 718196"/>
                <a:gd name="csX1111" fmla="*/ 511799 w 689669"/>
                <a:gd name="csY1111" fmla="*/ 286943 h 718196"/>
                <a:gd name="csX1112" fmla="*/ 511799 w 689669"/>
                <a:gd name="csY1112" fmla="*/ 288621 h 718196"/>
                <a:gd name="csX1113" fmla="*/ 510120 w 689669"/>
                <a:gd name="csY1113" fmla="*/ 288621 h 718196"/>
                <a:gd name="csX1114" fmla="*/ 510120 w 689669"/>
                <a:gd name="csY1114" fmla="*/ 279671 h 718196"/>
                <a:gd name="csX1115" fmla="*/ 511799 w 689669"/>
                <a:gd name="csY1115" fmla="*/ 279671 h 718196"/>
                <a:gd name="csX1116" fmla="*/ 510120 w 689669"/>
                <a:gd name="csY1116" fmla="*/ 277993 h 718196"/>
                <a:gd name="csX1117" fmla="*/ 510120 w 689669"/>
                <a:gd name="csY1117" fmla="*/ 270722 h 718196"/>
                <a:gd name="csX1118" fmla="*/ 510120 w 689669"/>
                <a:gd name="csY1118" fmla="*/ 270722 h 718196"/>
                <a:gd name="csX1119" fmla="*/ 510120 w 689669"/>
                <a:gd name="csY1119" fmla="*/ 265688 h 718196"/>
                <a:gd name="csX1120" fmla="*/ 506205 w 689669"/>
                <a:gd name="csY1120" fmla="*/ 265688 h 718196"/>
                <a:gd name="csX1121" fmla="*/ 506205 w 689669"/>
                <a:gd name="csY1121" fmla="*/ 261772 h 718196"/>
                <a:gd name="csX1122" fmla="*/ 504527 w 689669"/>
                <a:gd name="csY1122" fmla="*/ 261772 h 718196"/>
                <a:gd name="csX1123" fmla="*/ 504527 w 689669"/>
                <a:gd name="csY1123" fmla="*/ 270722 h 718196"/>
                <a:gd name="csX1124" fmla="*/ 502848 w 689669"/>
                <a:gd name="csY1124" fmla="*/ 270722 h 718196"/>
                <a:gd name="csX1125" fmla="*/ 502848 w 689669"/>
                <a:gd name="csY1125" fmla="*/ 269044 h 718196"/>
                <a:gd name="csX1126" fmla="*/ 498933 w 689669"/>
                <a:gd name="csY1126" fmla="*/ 269044 h 718196"/>
                <a:gd name="csX1127" fmla="*/ 498933 w 689669"/>
                <a:gd name="csY1127" fmla="*/ 267366 h 718196"/>
                <a:gd name="csX1128" fmla="*/ 495577 w 689669"/>
                <a:gd name="csY1128" fmla="*/ 267366 h 718196"/>
                <a:gd name="csX1129" fmla="*/ 495577 w 689669"/>
                <a:gd name="csY1129" fmla="*/ 265688 h 718196"/>
                <a:gd name="csX1130" fmla="*/ 493899 w 689669"/>
                <a:gd name="csY1130" fmla="*/ 265688 h 718196"/>
                <a:gd name="csX1131" fmla="*/ 493899 w 689669"/>
                <a:gd name="csY1131" fmla="*/ 261772 h 718196"/>
                <a:gd name="csX1132" fmla="*/ 489984 w 689669"/>
                <a:gd name="csY1132" fmla="*/ 261772 h 718196"/>
                <a:gd name="csX1133" fmla="*/ 492222 w 689669"/>
                <a:gd name="csY1133" fmla="*/ 261772 h 718196"/>
                <a:gd name="csX1134" fmla="*/ 484950 w 689669"/>
                <a:gd name="csY1134" fmla="*/ 261772 h 718196"/>
                <a:gd name="csX1135" fmla="*/ 484950 w 689669"/>
                <a:gd name="csY1135" fmla="*/ 260094 h 718196"/>
                <a:gd name="csX1136" fmla="*/ 483271 w 689669"/>
                <a:gd name="csY1136" fmla="*/ 260094 h 718196"/>
                <a:gd name="csX1137" fmla="*/ 483271 w 689669"/>
                <a:gd name="csY1137" fmla="*/ 258416 h 718196"/>
                <a:gd name="csX1138" fmla="*/ 479356 w 689669"/>
                <a:gd name="csY1138" fmla="*/ 258416 h 718196"/>
                <a:gd name="csX1139" fmla="*/ 479356 w 689669"/>
                <a:gd name="csY1139" fmla="*/ 260094 h 718196"/>
                <a:gd name="csX1140" fmla="*/ 474322 w 689669"/>
                <a:gd name="csY1140" fmla="*/ 260094 h 718196"/>
                <a:gd name="csX1141" fmla="*/ 474322 w 689669"/>
                <a:gd name="csY1141" fmla="*/ 263450 h 718196"/>
                <a:gd name="csX1142" fmla="*/ 470407 w 689669"/>
                <a:gd name="csY1142" fmla="*/ 263450 h 718196"/>
                <a:gd name="csX1143" fmla="*/ 470407 w 689669"/>
                <a:gd name="csY1143" fmla="*/ 265688 h 718196"/>
                <a:gd name="csX1144" fmla="*/ 468729 w 689669"/>
                <a:gd name="csY1144" fmla="*/ 265688 h 718196"/>
                <a:gd name="csX1145" fmla="*/ 468729 w 689669"/>
                <a:gd name="csY1145" fmla="*/ 267366 h 718196"/>
                <a:gd name="csX1146" fmla="*/ 468729 w 689669"/>
                <a:gd name="csY1146" fmla="*/ 267366 h 718196"/>
                <a:gd name="csX1147" fmla="*/ 468729 w 689669"/>
                <a:gd name="csY1147" fmla="*/ 274078 h 718196"/>
                <a:gd name="csX1148" fmla="*/ 472645 w 689669"/>
                <a:gd name="csY1148" fmla="*/ 274078 h 718196"/>
                <a:gd name="csX1149" fmla="*/ 472645 w 689669"/>
                <a:gd name="csY1149" fmla="*/ 276315 h 718196"/>
                <a:gd name="csX1150" fmla="*/ 474322 w 689669"/>
                <a:gd name="csY1150" fmla="*/ 276315 h 718196"/>
                <a:gd name="csX1151" fmla="*/ 474322 w 689669"/>
                <a:gd name="csY1151" fmla="*/ 277993 h 718196"/>
                <a:gd name="csX1152" fmla="*/ 476000 w 689669"/>
                <a:gd name="csY1152" fmla="*/ 277993 h 718196"/>
                <a:gd name="csX1153" fmla="*/ 476000 w 689669"/>
                <a:gd name="csY1153" fmla="*/ 279671 h 718196"/>
                <a:gd name="csX1154" fmla="*/ 479356 w 689669"/>
                <a:gd name="csY1154" fmla="*/ 279671 h 718196"/>
                <a:gd name="csX1155" fmla="*/ 479356 w 689669"/>
                <a:gd name="csY1155" fmla="*/ 281349 h 718196"/>
                <a:gd name="csX1156" fmla="*/ 481594 w 689669"/>
                <a:gd name="csY1156" fmla="*/ 281349 h 718196"/>
                <a:gd name="csX1157" fmla="*/ 481594 w 689669"/>
                <a:gd name="csY1157" fmla="*/ 283027 h 718196"/>
                <a:gd name="csX1158" fmla="*/ 483271 w 689669"/>
                <a:gd name="csY1158" fmla="*/ 283027 h 718196"/>
                <a:gd name="csX1159" fmla="*/ 484950 w 689669"/>
                <a:gd name="csY1159" fmla="*/ 281349 h 718196"/>
                <a:gd name="csX1160" fmla="*/ 484950 w 689669"/>
                <a:gd name="csY1160" fmla="*/ 283027 h 718196"/>
                <a:gd name="csX1161" fmla="*/ 484950 w 689669"/>
                <a:gd name="csY1161" fmla="*/ 283027 h 718196"/>
                <a:gd name="csX1162" fmla="*/ 484950 w 689669"/>
                <a:gd name="csY1162" fmla="*/ 285265 h 718196"/>
                <a:gd name="csX1163" fmla="*/ 486628 w 689669"/>
                <a:gd name="csY1163" fmla="*/ 285265 h 718196"/>
                <a:gd name="csX1164" fmla="*/ 486628 w 689669"/>
                <a:gd name="csY1164" fmla="*/ 286943 h 718196"/>
                <a:gd name="csX1165" fmla="*/ 489984 w 689669"/>
                <a:gd name="csY1165" fmla="*/ 286943 h 718196"/>
                <a:gd name="csX1166" fmla="*/ 489984 w 689669"/>
                <a:gd name="csY1166" fmla="*/ 288621 h 718196"/>
                <a:gd name="csX1167" fmla="*/ 488306 w 689669"/>
                <a:gd name="csY1167" fmla="*/ 288621 h 718196"/>
                <a:gd name="csX1168" fmla="*/ 488306 w 689669"/>
                <a:gd name="csY1168" fmla="*/ 290299 h 718196"/>
                <a:gd name="csX1169" fmla="*/ 476000 w 689669"/>
                <a:gd name="csY1169" fmla="*/ 290299 h 718196"/>
                <a:gd name="csX1170" fmla="*/ 476000 w 689669"/>
                <a:gd name="csY1170" fmla="*/ 295892 h 718196"/>
                <a:gd name="csX1171" fmla="*/ 474322 w 689669"/>
                <a:gd name="csY1171" fmla="*/ 295892 h 718196"/>
                <a:gd name="csX1172" fmla="*/ 474322 w 689669"/>
                <a:gd name="csY1172" fmla="*/ 297570 h 718196"/>
                <a:gd name="csX1173" fmla="*/ 470407 w 689669"/>
                <a:gd name="csY1173" fmla="*/ 297570 h 718196"/>
                <a:gd name="csX1174" fmla="*/ 470407 w 689669"/>
                <a:gd name="csY1174" fmla="*/ 295892 h 718196"/>
                <a:gd name="csX1175" fmla="*/ 468729 w 689669"/>
                <a:gd name="csY1175" fmla="*/ 295892 h 718196"/>
                <a:gd name="csX1176" fmla="*/ 468729 w 689669"/>
                <a:gd name="csY1176" fmla="*/ 300926 h 718196"/>
                <a:gd name="csX1177" fmla="*/ 467051 w 689669"/>
                <a:gd name="csY1177" fmla="*/ 300926 h 718196"/>
                <a:gd name="csX1178" fmla="*/ 467051 w 689669"/>
                <a:gd name="csY1178" fmla="*/ 304842 h 718196"/>
                <a:gd name="csX1179" fmla="*/ 468729 w 689669"/>
                <a:gd name="csY1179" fmla="*/ 304842 h 718196"/>
                <a:gd name="csX1180" fmla="*/ 468729 w 689669"/>
                <a:gd name="csY1180" fmla="*/ 306520 h 718196"/>
                <a:gd name="csX1181" fmla="*/ 470407 w 689669"/>
                <a:gd name="csY1181" fmla="*/ 306520 h 718196"/>
                <a:gd name="csX1182" fmla="*/ 468729 w 689669"/>
                <a:gd name="csY1182" fmla="*/ 308198 h 718196"/>
                <a:gd name="csX1183" fmla="*/ 468729 w 689669"/>
                <a:gd name="csY1183" fmla="*/ 309876 h 718196"/>
                <a:gd name="csX1184" fmla="*/ 470407 w 689669"/>
                <a:gd name="csY1184" fmla="*/ 309876 h 718196"/>
                <a:gd name="csX1185" fmla="*/ 472645 w 689669"/>
                <a:gd name="csY1185" fmla="*/ 308198 h 718196"/>
                <a:gd name="csX1186" fmla="*/ 474322 w 689669"/>
                <a:gd name="csY1186" fmla="*/ 308198 h 718196"/>
                <a:gd name="csX1187" fmla="*/ 474322 w 689669"/>
                <a:gd name="csY1187" fmla="*/ 311554 h 718196"/>
                <a:gd name="csX1188" fmla="*/ 477678 w 689669"/>
                <a:gd name="csY1188" fmla="*/ 311554 h 718196"/>
                <a:gd name="csX1189" fmla="*/ 477678 w 689669"/>
                <a:gd name="csY1189" fmla="*/ 313791 h 718196"/>
                <a:gd name="csX1190" fmla="*/ 483271 w 689669"/>
                <a:gd name="csY1190" fmla="*/ 313791 h 718196"/>
                <a:gd name="csX1191" fmla="*/ 483271 w 689669"/>
                <a:gd name="csY1191" fmla="*/ 317147 h 718196"/>
                <a:gd name="csX1192" fmla="*/ 481594 w 689669"/>
                <a:gd name="csY1192" fmla="*/ 318825 h 718196"/>
                <a:gd name="csX1193" fmla="*/ 483271 w 689669"/>
                <a:gd name="csY1193" fmla="*/ 318825 h 718196"/>
                <a:gd name="csX1194" fmla="*/ 484950 w 689669"/>
                <a:gd name="csY1194" fmla="*/ 320503 h 718196"/>
                <a:gd name="csX1195" fmla="*/ 484950 w 689669"/>
                <a:gd name="csY1195" fmla="*/ 324419 h 718196"/>
                <a:gd name="csX1196" fmla="*/ 481594 w 689669"/>
                <a:gd name="csY1196" fmla="*/ 324419 h 718196"/>
                <a:gd name="csX1197" fmla="*/ 481594 w 689669"/>
                <a:gd name="csY1197" fmla="*/ 326097 h 718196"/>
                <a:gd name="csX1198" fmla="*/ 479356 w 689669"/>
                <a:gd name="csY1198" fmla="*/ 324419 h 718196"/>
                <a:gd name="csX1199" fmla="*/ 479356 w 689669"/>
                <a:gd name="csY1199" fmla="*/ 331131 h 718196"/>
                <a:gd name="csX1200" fmla="*/ 481594 w 689669"/>
                <a:gd name="csY1200" fmla="*/ 331131 h 718196"/>
                <a:gd name="csX1201" fmla="*/ 481594 w 689669"/>
                <a:gd name="csY1201" fmla="*/ 333368 h 718196"/>
                <a:gd name="csX1202" fmla="*/ 483271 w 689669"/>
                <a:gd name="csY1202" fmla="*/ 333368 h 718196"/>
                <a:gd name="csX1203" fmla="*/ 483271 w 689669"/>
                <a:gd name="csY1203" fmla="*/ 335046 h 718196"/>
                <a:gd name="csX1204" fmla="*/ 484950 w 689669"/>
                <a:gd name="csY1204" fmla="*/ 335046 h 718196"/>
                <a:gd name="csX1205" fmla="*/ 484950 w 689669"/>
                <a:gd name="csY1205" fmla="*/ 338402 h 718196"/>
                <a:gd name="csX1206" fmla="*/ 483271 w 689669"/>
                <a:gd name="csY1206" fmla="*/ 338402 h 718196"/>
                <a:gd name="csX1207" fmla="*/ 483271 w 689669"/>
                <a:gd name="csY1207" fmla="*/ 342318 h 718196"/>
                <a:gd name="csX1208" fmla="*/ 488306 w 689669"/>
                <a:gd name="csY1208" fmla="*/ 342318 h 718196"/>
                <a:gd name="csX1209" fmla="*/ 488306 w 689669"/>
                <a:gd name="csY1209" fmla="*/ 343996 h 718196"/>
                <a:gd name="csX1210" fmla="*/ 486628 w 689669"/>
                <a:gd name="csY1210" fmla="*/ 343996 h 718196"/>
                <a:gd name="csX1211" fmla="*/ 486628 w 689669"/>
                <a:gd name="csY1211" fmla="*/ 351267 h 718196"/>
                <a:gd name="csX1212" fmla="*/ 488306 w 689669"/>
                <a:gd name="csY1212" fmla="*/ 351267 h 718196"/>
                <a:gd name="csX1213" fmla="*/ 488306 w 689669"/>
                <a:gd name="csY1213" fmla="*/ 359657 h 718196"/>
                <a:gd name="csX1214" fmla="*/ 486628 w 689669"/>
                <a:gd name="csY1214" fmla="*/ 359657 h 718196"/>
                <a:gd name="csX1215" fmla="*/ 486628 w 689669"/>
                <a:gd name="csY1215" fmla="*/ 361895 h 718196"/>
                <a:gd name="csX1216" fmla="*/ 486628 w 689669"/>
                <a:gd name="csY1216" fmla="*/ 361895 h 718196"/>
                <a:gd name="csX1217" fmla="*/ 486628 w 689669"/>
                <a:gd name="csY1217" fmla="*/ 365251 h 718196"/>
                <a:gd name="csX1218" fmla="*/ 484950 w 689669"/>
                <a:gd name="csY1218" fmla="*/ 365251 h 718196"/>
                <a:gd name="csX1219" fmla="*/ 484950 w 689669"/>
                <a:gd name="csY1219" fmla="*/ 368607 h 718196"/>
                <a:gd name="csX1220" fmla="*/ 483271 w 689669"/>
                <a:gd name="csY1220" fmla="*/ 368607 h 718196"/>
                <a:gd name="csX1221" fmla="*/ 483271 w 689669"/>
                <a:gd name="csY1221" fmla="*/ 366929 h 718196"/>
                <a:gd name="csX1222" fmla="*/ 481594 w 689669"/>
                <a:gd name="csY1222" fmla="*/ 366929 h 718196"/>
                <a:gd name="csX1223" fmla="*/ 481594 w 689669"/>
                <a:gd name="csY1223" fmla="*/ 370844 h 718196"/>
                <a:gd name="csX1224" fmla="*/ 481594 w 689669"/>
                <a:gd name="csY1224" fmla="*/ 370844 h 718196"/>
                <a:gd name="csX1225" fmla="*/ 481594 w 689669"/>
                <a:gd name="csY1225" fmla="*/ 375878 h 718196"/>
                <a:gd name="csX1226" fmla="*/ 479356 w 689669"/>
                <a:gd name="csY1226" fmla="*/ 375878 h 718196"/>
                <a:gd name="csX1227" fmla="*/ 479356 w 689669"/>
                <a:gd name="csY1227" fmla="*/ 377556 h 718196"/>
                <a:gd name="csX1228" fmla="*/ 477678 w 689669"/>
                <a:gd name="csY1228" fmla="*/ 377556 h 718196"/>
                <a:gd name="csX1229" fmla="*/ 477678 w 689669"/>
                <a:gd name="csY1229" fmla="*/ 375878 h 718196"/>
                <a:gd name="csX1230" fmla="*/ 476000 w 689669"/>
                <a:gd name="csY1230" fmla="*/ 375878 h 718196"/>
                <a:gd name="csX1231" fmla="*/ 476000 w 689669"/>
                <a:gd name="csY1231" fmla="*/ 377556 h 718196"/>
                <a:gd name="csX1232" fmla="*/ 472645 w 689669"/>
                <a:gd name="csY1232" fmla="*/ 377556 h 718196"/>
                <a:gd name="csX1233" fmla="*/ 472645 w 689669"/>
                <a:gd name="csY1233" fmla="*/ 379794 h 718196"/>
                <a:gd name="csX1234" fmla="*/ 470407 w 689669"/>
                <a:gd name="csY1234" fmla="*/ 379794 h 718196"/>
                <a:gd name="csX1235" fmla="*/ 470407 w 689669"/>
                <a:gd name="csY1235" fmla="*/ 374200 h 718196"/>
                <a:gd name="csX1236" fmla="*/ 470407 w 689669"/>
                <a:gd name="csY1236" fmla="*/ 374200 h 718196"/>
                <a:gd name="csX1237" fmla="*/ 470407 w 689669"/>
                <a:gd name="csY1237" fmla="*/ 372522 h 718196"/>
                <a:gd name="csX1238" fmla="*/ 467051 w 689669"/>
                <a:gd name="csY1238" fmla="*/ 372522 h 718196"/>
                <a:gd name="csX1239" fmla="*/ 467051 w 689669"/>
                <a:gd name="csY1239" fmla="*/ 375878 h 718196"/>
                <a:gd name="csX1240" fmla="*/ 465373 w 689669"/>
                <a:gd name="csY1240" fmla="*/ 377556 h 718196"/>
                <a:gd name="csX1241" fmla="*/ 463695 w 689669"/>
                <a:gd name="csY1241" fmla="*/ 377556 h 718196"/>
                <a:gd name="csX1242" fmla="*/ 463695 w 689669"/>
                <a:gd name="csY1242" fmla="*/ 379794 h 718196"/>
                <a:gd name="csX1243" fmla="*/ 461458 w 689669"/>
                <a:gd name="csY1243" fmla="*/ 379794 h 718196"/>
                <a:gd name="csX1244" fmla="*/ 461458 w 689669"/>
                <a:gd name="csY1244" fmla="*/ 381472 h 718196"/>
                <a:gd name="csX1245" fmla="*/ 459779 w 689669"/>
                <a:gd name="csY1245" fmla="*/ 381472 h 718196"/>
                <a:gd name="csX1246" fmla="*/ 459779 w 689669"/>
                <a:gd name="csY1246" fmla="*/ 383150 h 718196"/>
                <a:gd name="csX1247" fmla="*/ 453068 w 689669"/>
                <a:gd name="csY1247" fmla="*/ 383150 h 718196"/>
                <a:gd name="csX1248" fmla="*/ 453068 w 689669"/>
                <a:gd name="csY1248" fmla="*/ 384828 h 718196"/>
                <a:gd name="csX1249" fmla="*/ 445796 w 689669"/>
                <a:gd name="csY1249" fmla="*/ 384828 h 718196"/>
                <a:gd name="csX1250" fmla="*/ 445796 w 689669"/>
                <a:gd name="csY1250" fmla="*/ 386506 h 718196"/>
                <a:gd name="csX1251" fmla="*/ 444118 w 689669"/>
                <a:gd name="csY1251" fmla="*/ 386506 h 718196"/>
                <a:gd name="csX1252" fmla="*/ 441881 w 689669"/>
                <a:gd name="csY1252" fmla="*/ 388184 h 718196"/>
                <a:gd name="csX1253" fmla="*/ 440202 w 689669"/>
                <a:gd name="csY1253" fmla="*/ 388184 h 718196"/>
                <a:gd name="csX1254" fmla="*/ 440202 w 689669"/>
                <a:gd name="csY1254" fmla="*/ 390421 h 718196"/>
                <a:gd name="csX1255" fmla="*/ 438524 w 689669"/>
                <a:gd name="csY1255" fmla="*/ 390421 h 718196"/>
                <a:gd name="csX1256" fmla="*/ 438524 w 689669"/>
                <a:gd name="csY1256" fmla="*/ 399371 h 718196"/>
                <a:gd name="csX1257" fmla="*/ 440202 w 689669"/>
                <a:gd name="csY1257" fmla="*/ 399371 h 718196"/>
                <a:gd name="csX1258" fmla="*/ 440202 w 689669"/>
                <a:gd name="csY1258" fmla="*/ 404405 h 718196"/>
                <a:gd name="csX1259" fmla="*/ 438524 w 689669"/>
                <a:gd name="csY1259" fmla="*/ 404405 h 718196"/>
                <a:gd name="csX1260" fmla="*/ 438524 w 689669"/>
                <a:gd name="csY1260" fmla="*/ 406083 h 718196"/>
                <a:gd name="csX1261" fmla="*/ 436846 w 689669"/>
                <a:gd name="csY1261" fmla="*/ 406083 h 718196"/>
                <a:gd name="csX1262" fmla="*/ 436846 w 689669"/>
                <a:gd name="csY1262" fmla="*/ 408320 h 718196"/>
                <a:gd name="csX1263" fmla="*/ 435168 w 689669"/>
                <a:gd name="csY1263" fmla="*/ 408320 h 718196"/>
                <a:gd name="csX1264" fmla="*/ 435168 w 689669"/>
                <a:gd name="csY1264" fmla="*/ 415032 h 718196"/>
                <a:gd name="csX1265" fmla="*/ 435168 w 689669"/>
                <a:gd name="csY1265" fmla="*/ 415032 h 718196"/>
                <a:gd name="csX1266" fmla="*/ 435168 w 689669"/>
                <a:gd name="csY1266" fmla="*/ 418948 h 718196"/>
                <a:gd name="csX1267" fmla="*/ 431253 w 689669"/>
                <a:gd name="csY1267" fmla="*/ 418948 h 718196"/>
                <a:gd name="csX1268" fmla="*/ 431253 w 689669"/>
                <a:gd name="csY1268" fmla="*/ 420626 h 718196"/>
                <a:gd name="csX1269" fmla="*/ 431253 w 689669"/>
                <a:gd name="csY1269" fmla="*/ 418948 h 718196"/>
                <a:gd name="csX1270" fmla="*/ 431253 w 689669"/>
                <a:gd name="csY1270" fmla="*/ 420626 h 718196"/>
                <a:gd name="csX1271" fmla="*/ 429575 w 689669"/>
                <a:gd name="csY1271" fmla="*/ 420626 h 718196"/>
                <a:gd name="csX1272" fmla="*/ 429575 w 689669"/>
                <a:gd name="csY1272" fmla="*/ 422304 h 718196"/>
                <a:gd name="csX1273" fmla="*/ 427897 w 689669"/>
                <a:gd name="csY1273" fmla="*/ 422304 h 718196"/>
                <a:gd name="csX1274" fmla="*/ 427897 w 689669"/>
                <a:gd name="csY1274" fmla="*/ 425660 h 718196"/>
                <a:gd name="csX1275" fmla="*/ 424541 w 689669"/>
                <a:gd name="csY1275" fmla="*/ 425660 h 718196"/>
                <a:gd name="csX1276" fmla="*/ 424541 w 689669"/>
                <a:gd name="csY1276" fmla="*/ 427897 h 718196"/>
                <a:gd name="csX1277" fmla="*/ 417269 w 689669"/>
                <a:gd name="csY1277" fmla="*/ 427897 h 718196"/>
                <a:gd name="csX1278" fmla="*/ 415591 w 689669"/>
                <a:gd name="csY1278" fmla="*/ 429575 h 718196"/>
                <a:gd name="csX1279" fmla="*/ 413354 w 689669"/>
                <a:gd name="csY1279" fmla="*/ 429575 h 718196"/>
                <a:gd name="csX1280" fmla="*/ 413354 w 689669"/>
                <a:gd name="csY1280" fmla="*/ 431253 h 718196"/>
                <a:gd name="csX1281" fmla="*/ 409998 w 689669"/>
                <a:gd name="csY1281" fmla="*/ 431253 h 718196"/>
                <a:gd name="csX1282" fmla="*/ 408320 w 689669"/>
                <a:gd name="csY1282" fmla="*/ 432931 h 718196"/>
                <a:gd name="csX1283" fmla="*/ 404404 w 689669"/>
                <a:gd name="csY1283" fmla="*/ 432931 h 718196"/>
                <a:gd name="csX1284" fmla="*/ 402727 w 689669"/>
                <a:gd name="csY1284" fmla="*/ 434609 h 718196"/>
                <a:gd name="csX1285" fmla="*/ 402727 w 689669"/>
                <a:gd name="csY1285" fmla="*/ 436847 h 718196"/>
                <a:gd name="csX1286" fmla="*/ 399370 w 689669"/>
                <a:gd name="csY1286" fmla="*/ 436847 h 718196"/>
                <a:gd name="csX1287" fmla="*/ 399370 w 689669"/>
                <a:gd name="csY1287" fmla="*/ 438525 h 718196"/>
                <a:gd name="csX1288" fmla="*/ 397692 w 689669"/>
                <a:gd name="csY1288" fmla="*/ 438525 h 718196"/>
                <a:gd name="csX1289" fmla="*/ 397692 w 689669"/>
                <a:gd name="csY1289" fmla="*/ 440203 h 718196"/>
                <a:gd name="csX1290" fmla="*/ 396014 w 689669"/>
                <a:gd name="csY1290" fmla="*/ 440203 h 718196"/>
                <a:gd name="csX1291" fmla="*/ 396014 w 689669"/>
                <a:gd name="csY1291" fmla="*/ 441881 h 718196"/>
                <a:gd name="csX1292" fmla="*/ 392099 w 689669"/>
                <a:gd name="csY1292" fmla="*/ 441881 h 718196"/>
                <a:gd name="csX1293" fmla="*/ 392099 w 689669"/>
                <a:gd name="csY1293" fmla="*/ 443559 h 718196"/>
                <a:gd name="csX1294" fmla="*/ 390421 w 689669"/>
                <a:gd name="csY1294" fmla="*/ 443559 h 718196"/>
                <a:gd name="csX1295" fmla="*/ 390421 w 689669"/>
                <a:gd name="csY1295" fmla="*/ 445237 h 718196"/>
                <a:gd name="csX1296" fmla="*/ 388743 w 689669"/>
                <a:gd name="csY1296" fmla="*/ 447474 h 718196"/>
                <a:gd name="csX1297" fmla="*/ 388743 w 689669"/>
                <a:gd name="csY1297" fmla="*/ 447474 h 718196"/>
                <a:gd name="csX1298" fmla="*/ 388743 w 689669"/>
                <a:gd name="csY1298" fmla="*/ 449152 h 718196"/>
                <a:gd name="csX1299" fmla="*/ 387065 w 689669"/>
                <a:gd name="csY1299" fmla="*/ 449152 h 718196"/>
                <a:gd name="csX1300" fmla="*/ 387065 w 689669"/>
                <a:gd name="csY1300" fmla="*/ 450830 h 718196"/>
                <a:gd name="csX1301" fmla="*/ 384827 w 689669"/>
                <a:gd name="csY1301" fmla="*/ 452508 h 718196"/>
                <a:gd name="csX1302" fmla="*/ 384827 w 689669"/>
                <a:gd name="csY1302" fmla="*/ 454186 h 718196"/>
                <a:gd name="csX1303" fmla="*/ 383150 w 689669"/>
                <a:gd name="csY1303" fmla="*/ 454186 h 718196"/>
                <a:gd name="csX1304" fmla="*/ 383150 w 689669"/>
                <a:gd name="csY1304" fmla="*/ 456424 h 718196"/>
                <a:gd name="csX1305" fmla="*/ 381471 w 689669"/>
                <a:gd name="csY1305" fmla="*/ 456424 h 718196"/>
                <a:gd name="csX1306" fmla="*/ 381471 w 689669"/>
                <a:gd name="csY1306" fmla="*/ 458102 h 718196"/>
                <a:gd name="csX1307" fmla="*/ 379793 w 689669"/>
                <a:gd name="csY1307" fmla="*/ 458102 h 718196"/>
                <a:gd name="csX1308" fmla="*/ 379793 w 689669"/>
                <a:gd name="csY1308" fmla="*/ 461458 h 718196"/>
                <a:gd name="csX1309" fmla="*/ 378115 w 689669"/>
                <a:gd name="csY1309" fmla="*/ 463136 h 718196"/>
                <a:gd name="csX1310" fmla="*/ 374200 w 689669"/>
                <a:gd name="csY1310" fmla="*/ 463136 h 718196"/>
                <a:gd name="csX1311" fmla="*/ 374200 w 689669"/>
                <a:gd name="csY1311" fmla="*/ 467051 h 718196"/>
                <a:gd name="csX1312" fmla="*/ 372522 w 689669"/>
                <a:gd name="csY1312" fmla="*/ 467051 h 718196"/>
                <a:gd name="csX1313" fmla="*/ 372522 w 689669"/>
                <a:gd name="csY1313" fmla="*/ 468729 h 718196"/>
                <a:gd name="csX1314" fmla="*/ 369166 w 689669"/>
                <a:gd name="csY1314" fmla="*/ 468729 h 718196"/>
                <a:gd name="csX1315" fmla="*/ 369166 w 689669"/>
                <a:gd name="csY1315" fmla="*/ 470407 h 718196"/>
                <a:gd name="csX1316" fmla="*/ 367488 w 689669"/>
                <a:gd name="csY1316" fmla="*/ 470407 h 718196"/>
                <a:gd name="csX1317" fmla="*/ 367488 w 689669"/>
                <a:gd name="csY1317" fmla="*/ 472085 h 718196"/>
                <a:gd name="csX1318" fmla="*/ 361894 w 689669"/>
                <a:gd name="csY1318" fmla="*/ 472085 h 718196"/>
                <a:gd name="csX1319" fmla="*/ 361894 w 689669"/>
                <a:gd name="csY1319" fmla="*/ 473763 h 718196"/>
                <a:gd name="csX1320" fmla="*/ 360216 w 689669"/>
                <a:gd name="csY1320" fmla="*/ 473763 h 718196"/>
                <a:gd name="csX1321" fmla="*/ 360216 w 689669"/>
                <a:gd name="csY1321" fmla="*/ 476001 h 718196"/>
                <a:gd name="csX1322" fmla="*/ 358539 w 689669"/>
                <a:gd name="csY1322" fmla="*/ 476001 h 718196"/>
                <a:gd name="csX1323" fmla="*/ 358539 w 689669"/>
                <a:gd name="csY1323" fmla="*/ 477679 h 718196"/>
                <a:gd name="csX1324" fmla="*/ 356301 w 689669"/>
                <a:gd name="csY1324" fmla="*/ 477679 h 718196"/>
                <a:gd name="csX1325" fmla="*/ 356301 w 689669"/>
                <a:gd name="csY1325" fmla="*/ 481035 h 718196"/>
                <a:gd name="csX1326" fmla="*/ 354623 w 689669"/>
                <a:gd name="csY1326" fmla="*/ 481035 h 718196"/>
                <a:gd name="csX1327" fmla="*/ 354623 w 689669"/>
                <a:gd name="csY1327" fmla="*/ 482713 h 718196"/>
                <a:gd name="csX1328" fmla="*/ 352945 w 689669"/>
                <a:gd name="csY1328" fmla="*/ 484950 h 718196"/>
                <a:gd name="csX1329" fmla="*/ 351267 w 689669"/>
                <a:gd name="csY1329" fmla="*/ 484950 h 718196"/>
                <a:gd name="csX1330" fmla="*/ 351267 w 689669"/>
                <a:gd name="csY1330" fmla="*/ 486628 h 718196"/>
                <a:gd name="csX1331" fmla="*/ 345673 w 689669"/>
                <a:gd name="csY1331" fmla="*/ 486628 h 718196"/>
                <a:gd name="csX1332" fmla="*/ 345673 w 689669"/>
                <a:gd name="csY1332" fmla="*/ 489984 h 718196"/>
                <a:gd name="csX1333" fmla="*/ 342317 w 689669"/>
                <a:gd name="csY1333" fmla="*/ 489984 h 718196"/>
                <a:gd name="csX1334" fmla="*/ 340639 w 689669"/>
                <a:gd name="csY1334" fmla="*/ 491662 h 718196"/>
                <a:gd name="csX1335" fmla="*/ 336724 w 689669"/>
                <a:gd name="csY1335" fmla="*/ 491662 h 718196"/>
                <a:gd name="csX1336" fmla="*/ 336724 w 689669"/>
                <a:gd name="csY1336" fmla="*/ 493900 h 718196"/>
                <a:gd name="csX1337" fmla="*/ 333368 w 689669"/>
                <a:gd name="csY1337" fmla="*/ 493900 h 718196"/>
                <a:gd name="csX1338" fmla="*/ 333368 w 689669"/>
                <a:gd name="csY1338" fmla="*/ 497256 h 718196"/>
                <a:gd name="csX1339" fmla="*/ 331690 w 689669"/>
                <a:gd name="csY1339" fmla="*/ 497256 h 718196"/>
                <a:gd name="csX1340" fmla="*/ 331690 w 689669"/>
                <a:gd name="csY1340" fmla="*/ 498934 h 718196"/>
                <a:gd name="csX1341" fmla="*/ 330012 w 689669"/>
                <a:gd name="csY1341" fmla="*/ 498934 h 718196"/>
                <a:gd name="csX1342" fmla="*/ 327775 w 689669"/>
                <a:gd name="csY1342" fmla="*/ 500612 h 718196"/>
                <a:gd name="csX1343" fmla="*/ 327775 w 689669"/>
                <a:gd name="csY1343" fmla="*/ 502290 h 718196"/>
                <a:gd name="csX1344" fmla="*/ 330012 w 689669"/>
                <a:gd name="csY1344" fmla="*/ 502290 h 718196"/>
                <a:gd name="csX1345" fmla="*/ 330012 w 689669"/>
                <a:gd name="csY1345" fmla="*/ 504527 h 718196"/>
                <a:gd name="csX1346" fmla="*/ 331690 w 689669"/>
                <a:gd name="csY1346" fmla="*/ 504527 h 718196"/>
                <a:gd name="csX1347" fmla="*/ 331690 w 689669"/>
                <a:gd name="csY1347" fmla="*/ 507883 h 718196"/>
                <a:gd name="csX1348" fmla="*/ 321062 w 689669"/>
                <a:gd name="csY1348" fmla="*/ 507883 h 718196"/>
                <a:gd name="csX1349" fmla="*/ 321062 w 689669"/>
                <a:gd name="csY1349" fmla="*/ 506205 h 718196"/>
                <a:gd name="csX1350" fmla="*/ 318825 w 689669"/>
                <a:gd name="csY1350" fmla="*/ 506205 h 718196"/>
                <a:gd name="csX1351" fmla="*/ 318825 w 689669"/>
                <a:gd name="csY1351" fmla="*/ 513477 h 718196"/>
                <a:gd name="csX1352" fmla="*/ 317147 w 689669"/>
                <a:gd name="csY1352" fmla="*/ 513477 h 718196"/>
                <a:gd name="csX1353" fmla="*/ 317147 w 689669"/>
                <a:gd name="csY1353" fmla="*/ 515155 h 718196"/>
                <a:gd name="csX1354" fmla="*/ 315469 w 689669"/>
                <a:gd name="csY1354" fmla="*/ 515155 h 718196"/>
                <a:gd name="csX1355" fmla="*/ 315469 w 689669"/>
                <a:gd name="csY1355" fmla="*/ 516833 h 718196"/>
                <a:gd name="csX1356" fmla="*/ 312113 w 689669"/>
                <a:gd name="csY1356" fmla="*/ 516833 h 718196"/>
                <a:gd name="csX1357" fmla="*/ 312113 w 689669"/>
                <a:gd name="csY1357" fmla="*/ 515155 h 718196"/>
                <a:gd name="csX1358" fmla="*/ 310435 w 689669"/>
                <a:gd name="csY1358" fmla="*/ 515155 h 718196"/>
                <a:gd name="csX1359" fmla="*/ 310435 w 689669"/>
                <a:gd name="csY1359" fmla="*/ 516833 h 718196"/>
                <a:gd name="csX1360" fmla="*/ 304842 w 689669"/>
                <a:gd name="csY1360" fmla="*/ 516833 h 718196"/>
                <a:gd name="csX1361" fmla="*/ 304842 w 689669"/>
                <a:gd name="csY1361" fmla="*/ 520189 h 718196"/>
                <a:gd name="csX1362" fmla="*/ 303163 w 689669"/>
                <a:gd name="csY1362" fmla="*/ 520189 h 718196"/>
                <a:gd name="csX1363" fmla="*/ 303163 w 689669"/>
                <a:gd name="csY1363" fmla="*/ 525782 h 718196"/>
                <a:gd name="csX1364" fmla="*/ 301485 w 689669"/>
                <a:gd name="csY1364" fmla="*/ 525782 h 718196"/>
                <a:gd name="csX1365" fmla="*/ 301485 w 689669"/>
                <a:gd name="csY1365" fmla="*/ 527460 h 718196"/>
                <a:gd name="csX1366" fmla="*/ 299248 w 689669"/>
                <a:gd name="csY1366" fmla="*/ 527460 h 718196"/>
                <a:gd name="csX1367" fmla="*/ 299248 w 689669"/>
                <a:gd name="csY1367" fmla="*/ 529138 h 718196"/>
                <a:gd name="csX1368" fmla="*/ 295892 w 689669"/>
                <a:gd name="csY1368" fmla="*/ 529138 h 718196"/>
                <a:gd name="csX1369" fmla="*/ 295892 w 689669"/>
                <a:gd name="csY1369" fmla="*/ 530816 h 718196"/>
                <a:gd name="csX1370" fmla="*/ 294214 w 689669"/>
                <a:gd name="csY1370" fmla="*/ 530816 h 718196"/>
                <a:gd name="csX1371" fmla="*/ 294214 w 689669"/>
                <a:gd name="csY1371" fmla="*/ 527460 h 718196"/>
                <a:gd name="csX1372" fmla="*/ 288621 w 689669"/>
                <a:gd name="csY1372" fmla="*/ 527460 h 718196"/>
                <a:gd name="csX1373" fmla="*/ 288621 w 689669"/>
                <a:gd name="csY1373" fmla="*/ 529138 h 718196"/>
                <a:gd name="csX1374" fmla="*/ 285265 w 689669"/>
                <a:gd name="csY1374" fmla="*/ 529138 h 718196"/>
                <a:gd name="csX1375" fmla="*/ 283586 w 689669"/>
                <a:gd name="csY1375" fmla="*/ 530816 h 718196"/>
                <a:gd name="csX1376" fmla="*/ 283586 w 689669"/>
                <a:gd name="csY1376" fmla="*/ 533054 h 718196"/>
                <a:gd name="csX1377" fmla="*/ 279671 w 689669"/>
                <a:gd name="csY1377" fmla="*/ 533054 h 718196"/>
                <a:gd name="csX1378" fmla="*/ 279671 w 689669"/>
                <a:gd name="csY1378" fmla="*/ 538088 h 718196"/>
                <a:gd name="csX1379" fmla="*/ 277993 w 689669"/>
                <a:gd name="csY1379" fmla="*/ 539766 h 718196"/>
                <a:gd name="csX1380" fmla="*/ 277993 w 689669"/>
                <a:gd name="csY1380" fmla="*/ 545359 h 718196"/>
                <a:gd name="csX1381" fmla="*/ 276315 w 689669"/>
                <a:gd name="csY1381" fmla="*/ 545359 h 718196"/>
                <a:gd name="csX1382" fmla="*/ 276315 w 689669"/>
                <a:gd name="csY1382" fmla="*/ 552631 h 718196"/>
                <a:gd name="csX1383" fmla="*/ 277993 w 689669"/>
                <a:gd name="csY1383" fmla="*/ 552631 h 718196"/>
                <a:gd name="csX1384" fmla="*/ 277993 w 689669"/>
                <a:gd name="csY1384" fmla="*/ 559343 h 718196"/>
                <a:gd name="csX1385" fmla="*/ 279671 w 689669"/>
                <a:gd name="csY1385" fmla="*/ 559343 h 718196"/>
                <a:gd name="csX1386" fmla="*/ 279671 w 689669"/>
                <a:gd name="csY1386" fmla="*/ 564936 h 718196"/>
                <a:gd name="csX1387" fmla="*/ 277993 w 689669"/>
                <a:gd name="csY1387" fmla="*/ 564936 h 718196"/>
                <a:gd name="csX1388" fmla="*/ 277993 w 689669"/>
                <a:gd name="csY1388" fmla="*/ 573886 h 718196"/>
                <a:gd name="csX1389" fmla="*/ 279671 w 689669"/>
                <a:gd name="csY1389" fmla="*/ 575564 h 718196"/>
                <a:gd name="csX1390" fmla="*/ 279671 w 689669"/>
                <a:gd name="csY1390" fmla="*/ 582835 h 718196"/>
                <a:gd name="csX1391" fmla="*/ 279671 w 689669"/>
                <a:gd name="csY1391" fmla="*/ 581157 h 718196"/>
                <a:gd name="csX1392" fmla="*/ 277993 w 689669"/>
                <a:gd name="csY1392" fmla="*/ 581157 h 718196"/>
                <a:gd name="csX1393" fmla="*/ 277993 w 689669"/>
                <a:gd name="csY1393" fmla="*/ 582835 h 718196"/>
                <a:gd name="csX1394" fmla="*/ 276315 w 689669"/>
                <a:gd name="csY1394" fmla="*/ 582835 h 718196"/>
                <a:gd name="csX1395" fmla="*/ 276315 w 689669"/>
                <a:gd name="csY1395" fmla="*/ 586191 h 718196"/>
                <a:gd name="csX1396" fmla="*/ 279671 w 689669"/>
                <a:gd name="csY1396" fmla="*/ 586191 h 718196"/>
                <a:gd name="csX1397" fmla="*/ 279671 w 689669"/>
                <a:gd name="csY1397" fmla="*/ 587869 h 718196"/>
                <a:gd name="csX1398" fmla="*/ 283586 w 689669"/>
                <a:gd name="csY1398" fmla="*/ 587869 h 718196"/>
                <a:gd name="csX1399" fmla="*/ 283586 w 689669"/>
                <a:gd name="csY1399" fmla="*/ 595141 h 718196"/>
                <a:gd name="csX1400" fmla="*/ 281908 w 689669"/>
                <a:gd name="csY1400" fmla="*/ 595141 h 718196"/>
                <a:gd name="csX1401" fmla="*/ 281908 w 689669"/>
                <a:gd name="csY1401" fmla="*/ 600734 h 718196"/>
                <a:gd name="csX1402" fmla="*/ 279671 w 689669"/>
                <a:gd name="csY1402" fmla="*/ 602412 h 718196"/>
                <a:gd name="csX1403" fmla="*/ 279671 w 689669"/>
                <a:gd name="csY1403" fmla="*/ 609683 h 718196"/>
                <a:gd name="csX1404" fmla="*/ 279671 w 689669"/>
                <a:gd name="csY1404" fmla="*/ 609683 h 718196"/>
                <a:gd name="csX1405" fmla="*/ 277993 w 689669"/>
                <a:gd name="csY1405" fmla="*/ 611362 h 718196"/>
                <a:gd name="csX1406" fmla="*/ 277993 w 689669"/>
                <a:gd name="csY1406" fmla="*/ 614718 h 718196"/>
                <a:gd name="csX1407" fmla="*/ 276315 w 689669"/>
                <a:gd name="csY1407" fmla="*/ 614718 h 718196"/>
                <a:gd name="csX1408" fmla="*/ 274637 w 689669"/>
                <a:gd name="csY1408" fmla="*/ 616396 h 718196"/>
                <a:gd name="csX1409" fmla="*/ 274637 w 689669"/>
                <a:gd name="csY1409" fmla="*/ 618633 h 718196"/>
                <a:gd name="csX1410" fmla="*/ 274637 w 689669"/>
                <a:gd name="csY1410" fmla="*/ 616396 h 718196"/>
                <a:gd name="csX1411" fmla="*/ 274637 w 689669"/>
                <a:gd name="csY1411" fmla="*/ 618633 h 718196"/>
                <a:gd name="csX1412" fmla="*/ 272959 w 689669"/>
                <a:gd name="csY1412" fmla="*/ 620311 h 718196"/>
                <a:gd name="csX1413" fmla="*/ 272959 w 689669"/>
                <a:gd name="csY1413" fmla="*/ 621989 h 718196"/>
                <a:gd name="csX1414" fmla="*/ 270721 w 689669"/>
                <a:gd name="csY1414" fmla="*/ 623667 h 718196"/>
                <a:gd name="csX1415" fmla="*/ 270721 w 689669"/>
                <a:gd name="csY1415" fmla="*/ 630939 h 718196"/>
                <a:gd name="csX1416" fmla="*/ 269044 w 689669"/>
                <a:gd name="csY1416" fmla="*/ 630939 h 718196"/>
                <a:gd name="csX1417" fmla="*/ 269044 w 689669"/>
                <a:gd name="csY1417" fmla="*/ 636532 h 718196"/>
                <a:gd name="csX1418" fmla="*/ 270721 w 689669"/>
                <a:gd name="csY1418" fmla="*/ 636532 h 718196"/>
                <a:gd name="csX1419" fmla="*/ 270721 w 689669"/>
                <a:gd name="csY1419" fmla="*/ 659465 h 718196"/>
                <a:gd name="csX1420" fmla="*/ 272959 w 689669"/>
                <a:gd name="csY1420" fmla="*/ 659465 h 718196"/>
                <a:gd name="csX1421" fmla="*/ 272959 w 689669"/>
                <a:gd name="csY1421" fmla="*/ 665058 h 718196"/>
                <a:gd name="csX1422" fmla="*/ 265688 w 689669"/>
                <a:gd name="csY1422" fmla="*/ 665058 h 718196"/>
                <a:gd name="csX1423" fmla="*/ 267365 w 689669"/>
                <a:gd name="csY1423" fmla="*/ 665058 h 718196"/>
                <a:gd name="csX1424" fmla="*/ 265688 w 689669"/>
                <a:gd name="csY1424" fmla="*/ 665058 h 718196"/>
                <a:gd name="csX1425" fmla="*/ 265688 w 689669"/>
                <a:gd name="csY1425" fmla="*/ 662821 h 718196"/>
                <a:gd name="csX1426" fmla="*/ 264009 w 689669"/>
                <a:gd name="csY1426" fmla="*/ 662821 h 718196"/>
                <a:gd name="csX1427" fmla="*/ 264009 w 689669"/>
                <a:gd name="csY1427" fmla="*/ 665058 h 718196"/>
                <a:gd name="csX1428" fmla="*/ 261772 w 689669"/>
                <a:gd name="csY1428" fmla="*/ 662821 h 718196"/>
                <a:gd name="csX1429" fmla="*/ 261772 w 689669"/>
                <a:gd name="csY1429" fmla="*/ 665058 h 718196"/>
                <a:gd name="csX1430" fmla="*/ 258416 w 689669"/>
                <a:gd name="csY1430" fmla="*/ 665058 h 718196"/>
                <a:gd name="csX1431" fmla="*/ 256738 w 689669"/>
                <a:gd name="csY1431" fmla="*/ 666736 h 718196"/>
                <a:gd name="csX1432" fmla="*/ 256738 w 689669"/>
                <a:gd name="csY1432" fmla="*/ 671771 h 718196"/>
                <a:gd name="csX1433" fmla="*/ 255060 w 689669"/>
                <a:gd name="csY1433" fmla="*/ 671771 h 718196"/>
                <a:gd name="csX1434" fmla="*/ 255060 w 689669"/>
                <a:gd name="csY1434" fmla="*/ 675686 h 718196"/>
                <a:gd name="csX1435" fmla="*/ 253382 w 689669"/>
                <a:gd name="csY1435" fmla="*/ 675686 h 718196"/>
                <a:gd name="csX1436" fmla="*/ 253382 w 689669"/>
                <a:gd name="csY1436" fmla="*/ 677364 h 718196"/>
                <a:gd name="csX1437" fmla="*/ 251144 w 689669"/>
                <a:gd name="csY1437" fmla="*/ 677364 h 718196"/>
                <a:gd name="csX1438" fmla="*/ 251144 w 689669"/>
                <a:gd name="csY1438" fmla="*/ 679042 h 718196"/>
                <a:gd name="csX1439" fmla="*/ 249467 w 689669"/>
                <a:gd name="csY1439" fmla="*/ 679042 h 718196"/>
                <a:gd name="csX1440" fmla="*/ 249467 w 689669"/>
                <a:gd name="csY1440" fmla="*/ 687991 h 718196"/>
                <a:gd name="csX1441" fmla="*/ 253382 w 689669"/>
                <a:gd name="csY1441" fmla="*/ 687991 h 718196"/>
                <a:gd name="csX1442" fmla="*/ 253382 w 689669"/>
                <a:gd name="csY1442" fmla="*/ 689670 h 718196"/>
                <a:gd name="csX1443" fmla="*/ 244432 w 689669"/>
                <a:gd name="csY1443" fmla="*/ 689670 h 718196"/>
                <a:gd name="csX1444" fmla="*/ 244432 w 689669"/>
                <a:gd name="csY1444" fmla="*/ 691348 h 718196"/>
                <a:gd name="csX1445" fmla="*/ 242195 w 689669"/>
                <a:gd name="csY1445" fmla="*/ 691348 h 718196"/>
                <a:gd name="csX1446" fmla="*/ 242195 w 689669"/>
                <a:gd name="csY1446" fmla="*/ 693585 h 718196"/>
                <a:gd name="csX1447" fmla="*/ 235483 w 689669"/>
                <a:gd name="csY1447" fmla="*/ 693585 h 718196"/>
                <a:gd name="csX1448" fmla="*/ 235483 w 689669"/>
                <a:gd name="csY1448" fmla="*/ 695263 h 718196"/>
                <a:gd name="csX1449" fmla="*/ 233246 w 689669"/>
                <a:gd name="csY1449" fmla="*/ 695263 h 718196"/>
                <a:gd name="csX1450" fmla="*/ 231567 w 689669"/>
                <a:gd name="csY1450" fmla="*/ 696941 h 718196"/>
                <a:gd name="csX1451" fmla="*/ 231567 w 689669"/>
                <a:gd name="csY1451" fmla="*/ 701975 h 718196"/>
                <a:gd name="csX1452" fmla="*/ 229890 w 689669"/>
                <a:gd name="csY1452" fmla="*/ 701975 h 718196"/>
                <a:gd name="csX1453" fmla="*/ 229890 w 689669"/>
                <a:gd name="csY1453" fmla="*/ 710925 h 718196"/>
                <a:gd name="csX1454" fmla="*/ 226534 w 689669"/>
                <a:gd name="csY1454" fmla="*/ 710925 h 718196"/>
                <a:gd name="csX1455" fmla="*/ 226534 w 689669"/>
                <a:gd name="csY1455" fmla="*/ 713162 h 718196"/>
                <a:gd name="csX1456" fmla="*/ 224855 w 689669"/>
                <a:gd name="csY1456" fmla="*/ 713162 h 718196"/>
                <a:gd name="csX1457" fmla="*/ 224855 w 689669"/>
                <a:gd name="csY1457" fmla="*/ 714840 h 718196"/>
                <a:gd name="csX1458" fmla="*/ 220940 w 689669"/>
                <a:gd name="csY1458" fmla="*/ 714840 h 718196"/>
                <a:gd name="csX1459" fmla="*/ 220940 w 689669"/>
                <a:gd name="csY1459" fmla="*/ 716518 h 718196"/>
                <a:gd name="csX1460" fmla="*/ 217584 w 689669"/>
                <a:gd name="csY1460" fmla="*/ 716518 h 718196"/>
                <a:gd name="csX1461" fmla="*/ 217584 w 689669"/>
                <a:gd name="csY1461" fmla="*/ 718196 h 718196"/>
                <a:gd name="csX1462" fmla="*/ 210313 w 689669"/>
                <a:gd name="csY1462" fmla="*/ 718196 h 718196"/>
                <a:gd name="csX1463" fmla="*/ 210313 w 689669"/>
                <a:gd name="csY1463" fmla="*/ 716518 h 718196"/>
                <a:gd name="csX1464" fmla="*/ 208634 w 689669"/>
                <a:gd name="csY1464" fmla="*/ 716518 h 718196"/>
                <a:gd name="csX1465" fmla="*/ 208634 w 689669"/>
                <a:gd name="csY1465" fmla="*/ 714840 h 718196"/>
                <a:gd name="csX1466" fmla="*/ 206957 w 689669"/>
                <a:gd name="csY1466" fmla="*/ 714840 h 718196"/>
                <a:gd name="csX1467" fmla="*/ 206957 w 689669"/>
                <a:gd name="csY1467" fmla="*/ 713162 h 718196"/>
                <a:gd name="csX1468" fmla="*/ 203041 w 689669"/>
                <a:gd name="csY1468" fmla="*/ 713162 h 718196"/>
                <a:gd name="csX1469" fmla="*/ 203041 w 689669"/>
                <a:gd name="csY1469" fmla="*/ 710925 h 718196"/>
                <a:gd name="csX1470" fmla="*/ 201363 w 689669"/>
                <a:gd name="csY1470" fmla="*/ 710925 h 718196"/>
                <a:gd name="csX1471" fmla="*/ 201363 w 689669"/>
                <a:gd name="csY1471" fmla="*/ 707568 h 718196"/>
                <a:gd name="csX1472" fmla="*/ 199685 w 689669"/>
                <a:gd name="csY1472" fmla="*/ 707568 h 718196"/>
                <a:gd name="csX1473" fmla="*/ 199685 w 689669"/>
                <a:gd name="csY1473" fmla="*/ 705890 h 718196"/>
                <a:gd name="csX1474" fmla="*/ 198007 w 689669"/>
                <a:gd name="csY1474" fmla="*/ 705890 h 718196"/>
                <a:gd name="csX1475" fmla="*/ 198007 w 689669"/>
                <a:gd name="csY1475" fmla="*/ 704212 h 718196"/>
                <a:gd name="csX1476" fmla="*/ 196329 w 689669"/>
                <a:gd name="csY1476" fmla="*/ 701975 h 718196"/>
                <a:gd name="csX1477" fmla="*/ 196329 w 689669"/>
                <a:gd name="csY1477" fmla="*/ 700297 h 718196"/>
                <a:gd name="csX1478" fmla="*/ 194092 w 689669"/>
                <a:gd name="csY1478" fmla="*/ 700297 h 718196"/>
                <a:gd name="csX1479" fmla="*/ 194092 w 689669"/>
                <a:gd name="csY1479" fmla="*/ 698619 h 718196"/>
                <a:gd name="csX1480" fmla="*/ 194092 w 689669"/>
                <a:gd name="csY1480" fmla="*/ 698619 h 718196"/>
                <a:gd name="csX1481" fmla="*/ 194092 w 689669"/>
                <a:gd name="csY1481" fmla="*/ 696941 h 718196"/>
                <a:gd name="csX1482" fmla="*/ 190736 w 689669"/>
                <a:gd name="csY1482" fmla="*/ 696941 h 718196"/>
                <a:gd name="csX1483" fmla="*/ 190736 w 689669"/>
                <a:gd name="csY1483" fmla="*/ 691348 h 718196"/>
                <a:gd name="csX1484" fmla="*/ 190736 w 689669"/>
                <a:gd name="csY1484" fmla="*/ 693585 h 718196"/>
                <a:gd name="csX1485" fmla="*/ 190736 w 689669"/>
                <a:gd name="csY1485" fmla="*/ 689670 h 718196"/>
                <a:gd name="csX1486" fmla="*/ 189057 w 689669"/>
                <a:gd name="csY1486" fmla="*/ 689670 h 718196"/>
                <a:gd name="csX1487" fmla="*/ 189057 w 689669"/>
                <a:gd name="csY1487" fmla="*/ 687991 h 718196"/>
                <a:gd name="csX1488" fmla="*/ 187380 w 689669"/>
                <a:gd name="csY1488" fmla="*/ 686313 h 718196"/>
                <a:gd name="csX1489" fmla="*/ 187380 w 689669"/>
                <a:gd name="csY1489" fmla="*/ 682398 h 718196"/>
                <a:gd name="csX1490" fmla="*/ 185142 w 689669"/>
                <a:gd name="csY1490" fmla="*/ 682398 h 718196"/>
                <a:gd name="csX1491" fmla="*/ 185142 w 689669"/>
                <a:gd name="csY1491" fmla="*/ 675686 h 718196"/>
                <a:gd name="csX1492" fmla="*/ 189057 w 689669"/>
                <a:gd name="csY1492" fmla="*/ 675686 h 718196"/>
                <a:gd name="csX1493" fmla="*/ 189057 w 689669"/>
                <a:gd name="csY1493" fmla="*/ 673449 h 718196"/>
                <a:gd name="csX1494" fmla="*/ 185142 w 689669"/>
                <a:gd name="csY1494" fmla="*/ 673449 h 718196"/>
                <a:gd name="csX1495" fmla="*/ 185142 w 689669"/>
                <a:gd name="csY1495" fmla="*/ 668414 h 718196"/>
                <a:gd name="csX1496" fmla="*/ 183464 w 689669"/>
                <a:gd name="csY1496" fmla="*/ 668414 h 718196"/>
                <a:gd name="csX1497" fmla="*/ 183464 w 689669"/>
                <a:gd name="csY1497" fmla="*/ 665058 h 718196"/>
                <a:gd name="csX1498" fmla="*/ 181786 w 689669"/>
                <a:gd name="csY1498" fmla="*/ 665058 h 718196"/>
                <a:gd name="csX1499" fmla="*/ 181786 w 689669"/>
                <a:gd name="csY1499" fmla="*/ 657787 h 718196"/>
                <a:gd name="csX1500" fmla="*/ 178430 w 689669"/>
                <a:gd name="csY1500" fmla="*/ 657787 h 718196"/>
                <a:gd name="csX1501" fmla="*/ 178430 w 689669"/>
                <a:gd name="csY1501" fmla="*/ 652194 h 718196"/>
                <a:gd name="csX1502" fmla="*/ 176193 w 689669"/>
                <a:gd name="csY1502" fmla="*/ 652194 h 718196"/>
                <a:gd name="csX1503" fmla="*/ 176193 w 689669"/>
                <a:gd name="csY1503" fmla="*/ 644922 h 718196"/>
                <a:gd name="csX1504" fmla="*/ 174515 w 689669"/>
                <a:gd name="csY1504" fmla="*/ 644922 h 718196"/>
                <a:gd name="csX1505" fmla="*/ 174515 w 689669"/>
                <a:gd name="csY1505" fmla="*/ 641566 h 718196"/>
                <a:gd name="csX1506" fmla="*/ 172836 w 689669"/>
                <a:gd name="csY1506" fmla="*/ 641566 h 718196"/>
                <a:gd name="csX1507" fmla="*/ 172836 w 689669"/>
                <a:gd name="csY1507" fmla="*/ 636532 h 718196"/>
                <a:gd name="csX1508" fmla="*/ 171159 w 689669"/>
                <a:gd name="csY1508" fmla="*/ 636532 h 718196"/>
                <a:gd name="csX1509" fmla="*/ 169480 w 689669"/>
                <a:gd name="csY1509" fmla="*/ 634295 h 718196"/>
                <a:gd name="csX1510" fmla="*/ 169480 w 689669"/>
                <a:gd name="csY1510" fmla="*/ 632617 h 718196"/>
                <a:gd name="csX1511" fmla="*/ 167803 w 689669"/>
                <a:gd name="csY1511" fmla="*/ 632617 h 718196"/>
                <a:gd name="csX1512" fmla="*/ 167803 w 689669"/>
                <a:gd name="csY1512" fmla="*/ 629260 h 718196"/>
                <a:gd name="csX1513" fmla="*/ 165565 w 689669"/>
                <a:gd name="csY1513" fmla="*/ 629260 h 718196"/>
                <a:gd name="csX1514" fmla="*/ 165565 w 689669"/>
                <a:gd name="csY1514" fmla="*/ 627582 h 718196"/>
                <a:gd name="csX1515" fmla="*/ 163887 w 689669"/>
                <a:gd name="csY1515" fmla="*/ 627582 h 718196"/>
                <a:gd name="csX1516" fmla="*/ 163887 w 689669"/>
                <a:gd name="csY1516" fmla="*/ 623667 h 718196"/>
                <a:gd name="csX1517" fmla="*/ 163887 w 689669"/>
                <a:gd name="csY1517" fmla="*/ 625345 h 718196"/>
                <a:gd name="csX1518" fmla="*/ 163887 w 689669"/>
                <a:gd name="csY1518" fmla="*/ 623667 h 718196"/>
                <a:gd name="csX1519" fmla="*/ 160531 w 689669"/>
                <a:gd name="csY1519" fmla="*/ 623667 h 718196"/>
                <a:gd name="csX1520" fmla="*/ 160531 w 689669"/>
                <a:gd name="csY1520" fmla="*/ 620311 h 718196"/>
                <a:gd name="csX1521" fmla="*/ 158853 w 689669"/>
                <a:gd name="csY1521" fmla="*/ 618633 h 718196"/>
                <a:gd name="csX1522" fmla="*/ 158853 w 689669"/>
                <a:gd name="csY1522" fmla="*/ 616396 h 718196"/>
                <a:gd name="csX1523" fmla="*/ 156616 w 689669"/>
                <a:gd name="csY1523" fmla="*/ 614718 h 718196"/>
                <a:gd name="csX1524" fmla="*/ 154938 w 689669"/>
                <a:gd name="csY1524" fmla="*/ 613040 h 718196"/>
                <a:gd name="csX1525" fmla="*/ 154938 w 689669"/>
                <a:gd name="csY1525" fmla="*/ 609683 h 718196"/>
                <a:gd name="csX1526" fmla="*/ 153259 w 689669"/>
                <a:gd name="csY1526" fmla="*/ 609683 h 718196"/>
                <a:gd name="csX1527" fmla="*/ 153259 w 689669"/>
                <a:gd name="csY1527" fmla="*/ 604090 h 718196"/>
                <a:gd name="csX1528" fmla="*/ 151582 w 689669"/>
                <a:gd name="csY1528" fmla="*/ 604090 h 718196"/>
                <a:gd name="csX1529" fmla="*/ 153259 w 689669"/>
                <a:gd name="csY1529" fmla="*/ 602412 h 718196"/>
                <a:gd name="csX1530" fmla="*/ 151582 w 689669"/>
                <a:gd name="csY1530" fmla="*/ 602412 h 718196"/>
                <a:gd name="csX1531" fmla="*/ 151582 w 689669"/>
                <a:gd name="csY1531" fmla="*/ 596819 h 718196"/>
                <a:gd name="csX1532" fmla="*/ 149903 w 689669"/>
                <a:gd name="csY1532" fmla="*/ 595141 h 718196"/>
                <a:gd name="csX1533" fmla="*/ 149903 w 689669"/>
                <a:gd name="csY1533" fmla="*/ 591785 h 718196"/>
                <a:gd name="csX1534" fmla="*/ 147666 w 689669"/>
                <a:gd name="csY1534" fmla="*/ 591785 h 718196"/>
                <a:gd name="csX1535" fmla="*/ 147666 w 689669"/>
                <a:gd name="csY1535" fmla="*/ 581157 h 718196"/>
                <a:gd name="csX1536" fmla="*/ 145988 w 689669"/>
                <a:gd name="csY1536" fmla="*/ 581157 h 718196"/>
                <a:gd name="csX1537" fmla="*/ 145988 w 689669"/>
                <a:gd name="csY1537" fmla="*/ 575564 h 718196"/>
                <a:gd name="csX1538" fmla="*/ 144310 w 689669"/>
                <a:gd name="csY1538" fmla="*/ 575564 h 718196"/>
                <a:gd name="csX1539" fmla="*/ 144310 w 689669"/>
                <a:gd name="csY1539" fmla="*/ 573886 h 718196"/>
                <a:gd name="csX1540" fmla="*/ 142632 w 689669"/>
                <a:gd name="csY1540" fmla="*/ 573886 h 718196"/>
                <a:gd name="csX1541" fmla="*/ 142632 w 689669"/>
                <a:gd name="csY1541" fmla="*/ 566614 h 718196"/>
                <a:gd name="csX1542" fmla="*/ 140954 w 689669"/>
                <a:gd name="csY1542" fmla="*/ 566614 h 718196"/>
                <a:gd name="csX1543" fmla="*/ 140954 w 689669"/>
                <a:gd name="csY1543" fmla="*/ 561580 h 718196"/>
                <a:gd name="csX1544" fmla="*/ 139276 w 689669"/>
                <a:gd name="csY1544" fmla="*/ 561580 h 718196"/>
                <a:gd name="csX1545" fmla="*/ 139276 w 689669"/>
                <a:gd name="csY1545" fmla="*/ 559343 h 718196"/>
                <a:gd name="csX1546" fmla="*/ 137039 w 689669"/>
                <a:gd name="csY1546" fmla="*/ 559343 h 718196"/>
                <a:gd name="csX1547" fmla="*/ 137039 w 689669"/>
                <a:gd name="csY1547" fmla="*/ 555987 h 718196"/>
                <a:gd name="csX1548" fmla="*/ 133682 w 689669"/>
                <a:gd name="csY1548" fmla="*/ 555987 h 718196"/>
                <a:gd name="csX1549" fmla="*/ 133682 w 689669"/>
                <a:gd name="csY1549" fmla="*/ 554309 h 718196"/>
                <a:gd name="csX1550" fmla="*/ 135361 w 689669"/>
                <a:gd name="csY1550" fmla="*/ 554309 h 718196"/>
                <a:gd name="csX1551" fmla="*/ 135361 w 689669"/>
                <a:gd name="csY1551" fmla="*/ 552631 h 718196"/>
                <a:gd name="csX1552" fmla="*/ 133682 w 689669"/>
                <a:gd name="csY1552" fmla="*/ 552631 h 718196"/>
                <a:gd name="csX1553" fmla="*/ 133682 w 689669"/>
                <a:gd name="csY1553" fmla="*/ 548715 h 718196"/>
                <a:gd name="csX1554" fmla="*/ 132005 w 689669"/>
                <a:gd name="csY1554" fmla="*/ 548715 h 718196"/>
                <a:gd name="csX1555" fmla="*/ 132005 w 689669"/>
                <a:gd name="csY1555" fmla="*/ 547037 h 718196"/>
                <a:gd name="csX1556" fmla="*/ 130326 w 689669"/>
                <a:gd name="csY1556" fmla="*/ 547037 h 718196"/>
                <a:gd name="csX1557" fmla="*/ 130326 w 689669"/>
                <a:gd name="csY1557" fmla="*/ 542003 h 718196"/>
                <a:gd name="csX1558" fmla="*/ 128089 w 689669"/>
                <a:gd name="csY1558" fmla="*/ 539766 h 718196"/>
                <a:gd name="csX1559" fmla="*/ 128089 w 689669"/>
                <a:gd name="csY1559" fmla="*/ 538088 h 718196"/>
                <a:gd name="csX1560" fmla="*/ 126411 w 689669"/>
                <a:gd name="csY1560" fmla="*/ 538088 h 718196"/>
                <a:gd name="csX1561" fmla="*/ 124733 w 689669"/>
                <a:gd name="csY1561" fmla="*/ 536410 h 718196"/>
                <a:gd name="csX1562" fmla="*/ 124733 w 689669"/>
                <a:gd name="csY1562" fmla="*/ 530816 h 718196"/>
                <a:gd name="csX1563" fmla="*/ 123055 w 689669"/>
                <a:gd name="csY1563" fmla="*/ 530816 h 718196"/>
                <a:gd name="csX1564" fmla="*/ 123055 w 689669"/>
                <a:gd name="csY1564" fmla="*/ 527460 h 718196"/>
                <a:gd name="csX1565" fmla="*/ 119140 w 689669"/>
                <a:gd name="csY1565" fmla="*/ 527460 h 718196"/>
                <a:gd name="csX1566" fmla="*/ 119140 w 689669"/>
                <a:gd name="csY1566" fmla="*/ 520189 h 718196"/>
                <a:gd name="csX1567" fmla="*/ 117462 w 689669"/>
                <a:gd name="csY1567" fmla="*/ 520189 h 718196"/>
                <a:gd name="csX1568" fmla="*/ 117462 w 689669"/>
                <a:gd name="csY1568" fmla="*/ 515155 h 718196"/>
                <a:gd name="csX1569" fmla="*/ 115784 w 689669"/>
                <a:gd name="csY1569" fmla="*/ 515155 h 718196"/>
                <a:gd name="csX1570" fmla="*/ 115784 w 689669"/>
                <a:gd name="csY1570" fmla="*/ 500612 h 718196"/>
                <a:gd name="csX1571" fmla="*/ 114105 w 689669"/>
                <a:gd name="csY1571" fmla="*/ 500612 h 718196"/>
                <a:gd name="csX1572" fmla="*/ 114105 w 689669"/>
                <a:gd name="csY1572" fmla="*/ 498934 h 718196"/>
                <a:gd name="csX1573" fmla="*/ 115784 w 689669"/>
                <a:gd name="csY1573" fmla="*/ 498934 h 718196"/>
                <a:gd name="csX1574" fmla="*/ 115784 w 689669"/>
                <a:gd name="csY1574" fmla="*/ 497256 h 718196"/>
                <a:gd name="csX1575" fmla="*/ 114105 w 689669"/>
                <a:gd name="csY1575" fmla="*/ 497256 h 718196"/>
                <a:gd name="csX1576" fmla="*/ 114105 w 689669"/>
                <a:gd name="csY1576" fmla="*/ 491662 h 718196"/>
                <a:gd name="csX1577" fmla="*/ 112428 w 689669"/>
                <a:gd name="csY1577" fmla="*/ 491662 h 718196"/>
                <a:gd name="csX1578" fmla="*/ 112428 w 689669"/>
                <a:gd name="csY1578" fmla="*/ 484950 h 718196"/>
                <a:gd name="csX1579" fmla="*/ 110749 w 689669"/>
                <a:gd name="csY1579" fmla="*/ 484950 h 718196"/>
                <a:gd name="csX1580" fmla="*/ 110749 w 689669"/>
                <a:gd name="csY1580" fmla="*/ 476001 h 718196"/>
                <a:gd name="csX1581" fmla="*/ 108512 w 689669"/>
                <a:gd name="csY1581" fmla="*/ 476001 h 718196"/>
                <a:gd name="csX1582" fmla="*/ 108512 w 689669"/>
                <a:gd name="csY1582" fmla="*/ 473763 h 718196"/>
                <a:gd name="csX1583" fmla="*/ 106834 w 689669"/>
                <a:gd name="csY1583" fmla="*/ 473763 h 718196"/>
                <a:gd name="csX1584" fmla="*/ 106834 w 689669"/>
                <a:gd name="csY1584" fmla="*/ 468729 h 718196"/>
                <a:gd name="csX1585" fmla="*/ 429575 w 689669"/>
                <a:gd name="csY1585" fmla="*/ 420626 h 718196"/>
                <a:gd name="csX1586" fmla="*/ 431253 w 689669"/>
                <a:gd name="csY1586" fmla="*/ 420626 h 718196"/>
                <a:gd name="csX1587" fmla="*/ 429575 w 689669"/>
                <a:gd name="csY1587" fmla="*/ 420626 h 718196"/>
                <a:gd name="csX1588" fmla="*/ 584513 w 689669"/>
                <a:gd name="csY1588" fmla="*/ 372522 h 718196"/>
                <a:gd name="csX1589" fmla="*/ 586750 w 689669"/>
                <a:gd name="csY1589" fmla="*/ 372522 h 718196"/>
                <a:gd name="csX1590" fmla="*/ 12305 w 689669"/>
                <a:gd name="csY1590" fmla="*/ 361895 h 718196"/>
                <a:gd name="csX1591" fmla="*/ 13984 w 689669"/>
                <a:gd name="csY1591" fmla="*/ 361895 h 718196"/>
                <a:gd name="csX1592" fmla="*/ 12305 w 689669"/>
                <a:gd name="csY1592" fmla="*/ 361895 h 7181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</a:cxnLst>
              <a:rect l="l" t="t" r="r" b="b"/>
              <a:pathLst>
                <a:path w="689669" h="718196">
                  <a:moveTo>
                    <a:pt x="106834" y="468729"/>
                  </a:moveTo>
                  <a:lnTo>
                    <a:pt x="106834" y="465373"/>
                  </a:lnTo>
                  <a:lnTo>
                    <a:pt x="105156" y="465373"/>
                  </a:lnTo>
                  <a:lnTo>
                    <a:pt x="105156" y="461458"/>
                  </a:lnTo>
                  <a:lnTo>
                    <a:pt x="105156" y="461458"/>
                  </a:lnTo>
                  <a:lnTo>
                    <a:pt x="105156" y="454186"/>
                  </a:lnTo>
                  <a:lnTo>
                    <a:pt x="105156" y="454186"/>
                  </a:lnTo>
                  <a:lnTo>
                    <a:pt x="105156" y="452508"/>
                  </a:lnTo>
                  <a:lnTo>
                    <a:pt x="106834" y="452508"/>
                  </a:lnTo>
                  <a:lnTo>
                    <a:pt x="106834" y="449152"/>
                  </a:lnTo>
                  <a:lnTo>
                    <a:pt x="103478" y="449152"/>
                  </a:lnTo>
                  <a:lnTo>
                    <a:pt x="103478" y="445237"/>
                  </a:lnTo>
                  <a:lnTo>
                    <a:pt x="101800" y="445237"/>
                  </a:lnTo>
                  <a:lnTo>
                    <a:pt x="101800" y="441881"/>
                  </a:lnTo>
                  <a:lnTo>
                    <a:pt x="105156" y="441881"/>
                  </a:lnTo>
                  <a:lnTo>
                    <a:pt x="105156" y="440203"/>
                  </a:lnTo>
                  <a:lnTo>
                    <a:pt x="101800" y="440203"/>
                  </a:lnTo>
                  <a:lnTo>
                    <a:pt x="101800" y="438525"/>
                  </a:lnTo>
                  <a:lnTo>
                    <a:pt x="103478" y="438525"/>
                  </a:lnTo>
                  <a:lnTo>
                    <a:pt x="103478" y="436847"/>
                  </a:lnTo>
                  <a:lnTo>
                    <a:pt x="101800" y="436847"/>
                  </a:lnTo>
                  <a:lnTo>
                    <a:pt x="101800" y="431253"/>
                  </a:lnTo>
                  <a:lnTo>
                    <a:pt x="99563" y="431253"/>
                  </a:lnTo>
                  <a:lnTo>
                    <a:pt x="99563" y="425660"/>
                  </a:lnTo>
                  <a:lnTo>
                    <a:pt x="101800" y="425660"/>
                  </a:lnTo>
                  <a:lnTo>
                    <a:pt x="101800" y="415032"/>
                  </a:lnTo>
                  <a:lnTo>
                    <a:pt x="103478" y="415032"/>
                  </a:lnTo>
                  <a:lnTo>
                    <a:pt x="103478" y="413354"/>
                  </a:lnTo>
                  <a:lnTo>
                    <a:pt x="105156" y="413354"/>
                  </a:lnTo>
                  <a:lnTo>
                    <a:pt x="105156" y="404405"/>
                  </a:lnTo>
                  <a:lnTo>
                    <a:pt x="103478" y="404405"/>
                  </a:lnTo>
                  <a:lnTo>
                    <a:pt x="103478" y="401049"/>
                  </a:lnTo>
                  <a:lnTo>
                    <a:pt x="101800" y="401049"/>
                  </a:lnTo>
                  <a:lnTo>
                    <a:pt x="101800" y="397133"/>
                  </a:lnTo>
                  <a:lnTo>
                    <a:pt x="99563" y="397133"/>
                  </a:lnTo>
                  <a:lnTo>
                    <a:pt x="99563" y="395455"/>
                  </a:lnTo>
                  <a:lnTo>
                    <a:pt x="99563" y="397133"/>
                  </a:lnTo>
                  <a:lnTo>
                    <a:pt x="99563" y="392099"/>
                  </a:lnTo>
                  <a:lnTo>
                    <a:pt x="97885" y="392099"/>
                  </a:lnTo>
                  <a:lnTo>
                    <a:pt x="97885" y="390421"/>
                  </a:lnTo>
                  <a:lnTo>
                    <a:pt x="99563" y="390421"/>
                  </a:lnTo>
                  <a:lnTo>
                    <a:pt x="99563" y="384828"/>
                  </a:lnTo>
                  <a:lnTo>
                    <a:pt x="99563" y="384828"/>
                  </a:lnTo>
                  <a:lnTo>
                    <a:pt x="99563" y="383150"/>
                  </a:lnTo>
                  <a:lnTo>
                    <a:pt x="101800" y="383150"/>
                  </a:lnTo>
                  <a:lnTo>
                    <a:pt x="101800" y="381472"/>
                  </a:lnTo>
                  <a:lnTo>
                    <a:pt x="96207" y="381472"/>
                  </a:lnTo>
                  <a:lnTo>
                    <a:pt x="97885" y="379794"/>
                  </a:lnTo>
                  <a:lnTo>
                    <a:pt x="97885" y="377556"/>
                  </a:lnTo>
                  <a:lnTo>
                    <a:pt x="96207" y="377556"/>
                  </a:lnTo>
                  <a:lnTo>
                    <a:pt x="96207" y="372522"/>
                  </a:lnTo>
                  <a:lnTo>
                    <a:pt x="97885" y="372522"/>
                  </a:lnTo>
                  <a:lnTo>
                    <a:pt x="97885" y="366929"/>
                  </a:lnTo>
                  <a:lnTo>
                    <a:pt x="96207" y="366929"/>
                  </a:lnTo>
                  <a:lnTo>
                    <a:pt x="96207" y="368607"/>
                  </a:lnTo>
                  <a:lnTo>
                    <a:pt x="94528" y="368607"/>
                  </a:lnTo>
                  <a:lnTo>
                    <a:pt x="92851" y="366929"/>
                  </a:lnTo>
                  <a:lnTo>
                    <a:pt x="92851" y="372522"/>
                  </a:lnTo>
                  <a:lnTo>
                    <a:pt x="90613" y="372522"/>
                  </a:lnTo>
                  <a:lnTo>
                    <a:pt x="90613" y="374200"/>
                  </a:lnTo>
                  <a:lnTo>
                    <a:pt x="88935" y="374200"/>
                  </a:lnTo>
                  <a:lnTo>
                    <a:pt x="88935" y="379794"/>
                  </a:lnTo>
                  <a:lnTo>
                    <a:pt x="88935" y="379794"/>
                  </a:lnTo>
                  <a:lnTo>
                    <a:pt x="90613" y="381472"/>
                  </a:lnTo>
                  <a:lnTo>
                    <a:pt x="90613" y="384828"/>
                  </a:lnTo>
                  <a:lnTo>
                    <a:pt x="88935" y="386506"/>
                  </a:lnTo>
                  <a:lnTo>
                    <a:pt x="88935" y="388184"/>
                  </a:lnTo>
                  <a:lnTo>
                    <a:pt x="87257" y="390421"/>
                  </a:lnTo>
                  <a:lnTo>
                    <a:pt x="87257" y="393777"/>
                  </a:lnTo>
                  <a:lnTo>
                    <a:pt x="85579" y="395455"/>
                  </a:lnTo>
                  <a:lnTo>
                    <a:pt x="82223" y="395455"/>
                  </a:lnTo>
                  <a:lnTo>
                    <a:pt x="82223" y="397133"/>
                  </a:lnTo>
                  <a:lnTo>
                    <a:pt x="78308" y="397133"/>
                  </a:lnTo>
                  <a:lnTo>
                    <a:pt x="78308" y="399371"/>
                  </a:lnTo>
                  <a:lnTo>
                    <a:pt x="74951" y="399371"/>
                  </a:lnTo>
                  <a:lnTo>
                    <a:pt x="74951" y="401049"/>
                  </a:lnTo>
                  <a:lnTo>
                    <a:pt x="71036" y="401049"/>
                  </a:lnTo>
                  <a:lnTo>
                    <a:pt x="71036" y="402727"/>
                  </a:lnTo>
                  <a:lnTo>
                    <a:pt x="66002" y="402727"/>
                  </a:lnTo>
                  <a:lnTo>
                    <a:pt x="66002" y="404405"/>
                  </a:lnTo>
                  <a:lnTo>
                    <a:pt x="58731" y="404405"/>
                  </a:lnTo>
                  <a:lnTo>
                    <a:pt x="57053" y="406083"/>
                  </a:lnTo>
                  <a:lnTo>
                    <a:pt x="53697" y="406083"/>
                  </a:lnTo>
                  <a:lnTo>
                    <a:pt x="53697" y="404405"/>
                  </a:lnTo>
                  <a:lnTo>
                    <a:pt x="48103" y="404405"/>
                  </a:lnTo>
                  <a:lnTo>
                    <a:pt x="48103" y="402727"/>
                  </a:lnTo>
                  <a:lnTo>
                    <a:pt x="46425" y="402727"/>
                  </a:lnTo>
                  <a:lnTo>
                    <a:pt x="46425" y="401049"/>
                  </a:lnTo>
                  <a:lnTo>
                    <a:pt x="42510" y="401049"/>
                  </a:lnTo>
                  <a:lnTo>
                    <a:pt x="42510" y="399371"/>
                  </a:lnTo>
                  <a:lnTo>
                    <a:pt x="40832" y="399371"/>
                  </a:lnTo>
                  <a:lnTo>
                    <a:pt x="40832" y="397133"/>
                  </a:lnTo>
                  <a:lnTo>
                    <a:pt x="39154" y="397133"/>
                  </a:lnTo>
                  <a:lnTo>
                    <a:pt x="39154" y="395455"/>
                  </a:lnTo>
                  <a:lnTo>
                    <a:pt x="37476" y="395455"/>
                  </a:lnTo>
                  <a:lnTo>
                    <a:pt x="35797" y="393777"/>
                  </a:lnTo>
                  <a:lnTo>
                    <a:pt x="35797" y="392099"/>
                  </a:lnTo>
                  <a:lnTo>
                    <a:pt x="33561" y="392099"/>
                  </a:lnTo>
                  <a:lnTo>
                    <a:pt x="33561" y="390421"/>
                  </a:lnTo>
                  <a:lnTo>
                    <a:pt x="31882" y="388184"/>
                  </a:lnTo>
                  <a:lnTo>
                    <a:pt x="30204" y="386506"/>
                  </a:lnTo>
                  <a:lnTo>
                    <a:pt x="30204" y="384828"/>
                  </a:lnTo>
                  <a:lnTo>
                    <a:pt x="28526" y="384828"/>
                  </a:lnTo>
                  <a:lnTo>
                    <a:pt x="26848" y="383150"/>
                  </a:lnTo>
                  <a:lnTo>
                    <a:pt x="25170" y="383150"/>
                  </a:lnTo>
                  <a:lnTo>
                    <a:pt x="25170" y="381472"/>
                  </a:lnTo>
                  <a:lnTo>
                    <a:pt x="22933" y="379794"/>
                  </a:lnTo>
                  <a:lnTo>
                    <a:pt x="21255" y="379794"/>
                  </a:lnTo>
                  <a:lnTo>
                    <a:pt x="21255" y="377556"/>
                  </a:lnTo>
                  <a:lnTo>
                    <a:pt x="19577" y="375878"/>
                  </a:lnTo>
                  <a:lnTo>
                    <a:pt x="17899" y="375878"/>
                  </a:lnTo>
                  <a:lnTo>
                    <a:pt x="17899" y="374200"/>
                  </a:lnTo>
                  <a:lnTo>
                    <a:pt x="16220" y="372522"/>
                  </a:lnTo>
                  <a:lnTo>
                    <a:pt x="13984" y="370844"/>
                  </a:lnTo>
                  <a:lnTo>
                    <a:pt x="13984" y="368607"/>
                  </a:lnTo>
                  <a:lnTo>
                    <a:pt x="12305" y="368607"/>
                  </a:lnTo>
                  <a:lnTo>
                    <a:pt x="12305" y="366929"/>
                  </a:lnTo>
                  <a:lnTo>
                    <a:pt x="10627" y="366929"/>
                  </a:lnTo>
                  <a:lnTo>
                    <a:pt x="10627" y="363573"/>
                  </a:lnTo>
                  <a:lnTo>
                    <a:pt x="12305" y="363573"/>
                  </a:lnTo>
                  <a:lnTo>
                    <a:pt x="12305" y="361895"/>
                  </a:lnTo>
                  <a:lnTo>
                    <a:pt x="13984" y="361895"/>
                  </a:lnTo>
                  <a:lnTo>
                    <a:pt x="13984" y="363573"/>
                  </a:lnTo>
                  <a:lnTo>
                    <a:pt x="16220" y="363573"/>
                  </a:lnTo>
                  <a:lnTo>
                    <a:pt x="16220" y="366929"/>
                  </a:lnTo>
                  <a:lnTo>
                    <a:pt x="19577" y="366929"/>
                  </a:lnTo>
                  <a:lnTo>
                    <a:pt x="19577" y="365251"/>
                  </a:lnTo>
                  <a:lnTo>
                    <a:pt x="25170" y="365251"/>
                  </a:lnTo>
                  <a:lnTo>
                    <a:pt x="25170" y="361895"/>
                  </a:lnTo>
                  <a:lnTo>
                    <a:pt x="26848" y="361895"/>
                  </a:lnTo>
                  <a:lnTo>
                    <a:pt x="26848" y="365251"/>
                  </a:lnTo>
                  <a:lnTo>
                    <a:pt x="28526" y="365251"/>
                  </a:lnTo>
                  <a:lnTo>
                    <a:pt x="28526" y="361895"/>
                  </a:lnTo>
                  <a:lnTo>
                    <a:pt x="30204" y="361895"/>
                  </a:lnTo>
                  <a:lnTo>
                    <a:pt x="30204" y="363573"/>
                  </a:lnTo>
                  <a:lnTo>
                    <a:pt x="31882" y="363573"/>
                  </a:lnTo>
                  <a:lnTo>
                    <a:pt x="31882" y="361895"/>
                  </a:lnTo>
                  <a:lnTo>
                    <a:pt x="33561" y="361895"/>
                  </a:lnTo>
                  <a:lnTo>
                    <a:pt x="33561" y="359657"/>
                  </a:lnTo>
                  <a:lnTo>
                    <a:pt x="40832" y="359657"/>
                  </a:lnTo>
                  <a:lnTo>
                    <a:pt x="40832" y="356301"/>
                  </a:lnTo>
                  <a:lnTo>
                    <a:pt x="42510" y="356301"/>
                  </a:lnTo>
                  <a:lnTo>
                    <a:pt x="42510" y="354623"/>
                  </a:lnTo>
                  <a:lnTo>
                    <a:pt x="44747" y="354623"/>
                  </a:lnTo>
                  <a:lnTo>
                    <a:pt x="44747" y="351267"/>
                  </a:lnTo>
                  <a:lnTo>
                    <a:pt x="46425" y="349030"/>
                  </a:lnTo>
                  <a:lnTo>
                    <a:pt x="46425" y="349030"/>
                  </a:lnTo>
                  <a:lnTo>
                    <a:pt x="48103" y="347352"/>
                  </a:lnTo>
                  <a:lnTo>
                    <a:pt x="48103" y="343996"/>
                  </a:lnTo>
                  <a:lnTo>
                    <a:pt x="42510" y="343996"/>
                  </a:lnTo>
                  <a:lnTo>
                    <a:pt x="40832" y="345674"/>
                  </a:lnTo>
                  <a:lnTo>
                    <a:pt x="40832" y="349030"/>
                  </a:lnTo>
                  <a:lnTo>
                    <a:pt x="35797" y="349030"/>
                  </a:lnTo>
                  <a:lnTo>
                    <a:pt x="35797" y="351267"/>
                  </a:lnTo>
                  <a:lnTo>
                    <a:pt x="30204" y="351267"/>
                  </a:lnTo>
                  <a:lnTo>
                    <a:pt x="30204" y="354623"/>
                  </a:lnTo>
                  <a:lnTo>
                    <a:pt x="26848" y="354623"/>
                  </a:lnTo>
                  <a:lnTo>
                    <a:pt x="26848" y="352945"/>
                  </a:lnTo>
                  <a:lnTo>
                    <a:pt x="21255" y="352945"/>
                  </a:lnTo>
                  <a:lnTo>
                    <a:pt x="21255" y="351267"/>
                  </a:lnTo>
                  <a:lnTo>
                    <a:pt x="16220" y="351267"/>
                  </a:lnTo>
                  <a:lnTo>
                    <a:pt x="16220" y="349030"/>
                  </a:lnTo>
                  <a:lnTo>
                    <a:pt x="10627" y="349030"/>
                  </a:lnTo>
                  <a:lnTo>
                    <a:pt x="10627" y="347352"/>
                  </a:lnTo>
                  <a:lnTo>
                    <a:pt x="8949" y="347352"/>
                  </a:lnTo>
                  <a:lnTo>
                    <a:pt x="8949" y="345674"/>
                  </a:lnTo>
                  <a:lnTo>
                    <a:pt x="5034" y="345674"/>
                  </a:lnTo>
                  <a:lnTo>
                    <a:pt x="5034" y="343996"/>
                  </a:lnTo>
                  <a:lnTo>
                    <a:pt x="3356" y="343996"/>
                  </a:lnTo>
                  <a:lnTo>
                    <a:pt x="3356" y="340080"/>
                  </a:lnTo>
                  <a:lnTo>
                    <a:pt x="5034" y="340080"/>
                  </a:lnTo>
                  <a:lnTo>
                    <a:pt x="5034" y="338402"/>
                  </a:lnTo>
                  <a:lnTo>
                    <a:pt x="1678" y="338402"/>
                  </a:lnTo>
                  <a:lnTo>
                    <a:pt x="1678" y="336724"/>
                  </a:lnTo>
                  <a:lnTo>
                    <a:pt x="0" y="336724"/>
                  </a:lnTo>
                  <a:lnTo>
                    <a:pt x="0" y="326097"/>
                  </a:lnTo>
                  <a:lnTo>
                    <a:pt x="1678" y="324419"/>
                  </a:lnTo>
                  <a:lnTo>
                    <a:pt x="1678" y="324419"/>
                  </a:lnTo>
                  <a:lnTo>
                    <a:pt x="1678" y="322741"/>
                  </a:lnTo>
                  <a:lnTo>
                    <a:pt x="7271" y="322741"/>
                  </a:lnTo>
                  <a:lnTo>
                    <a:pt x="7271" y="320503"/>
                  </a:lnTo>
                  <a:lnTo>
                    <a:pt x="7271" y="320503"/>
                  </a:lnTo>
                  <a:lnTo>
                    <a:pt x="7271" y="313791"/>
                  </a:lnTo>
                  <a:lnTo>
                    <a:pt x="10627" y="313791"/>
                  </a:lnTo>
                  <a:lnTo>
                    <a:pt x="12305" y="315469"/>
                  </a:lnTo>
                  <a:lnTo>
                    <a:pt x="12305" y="313791"/>
                  </a:lnTo>
                  <a:lnTo>
                    <a:pt x="42510" y="313791"/>
                  </a:lnTo>
                  <a:lnTo>
                    <a:pt x="44747" y="311554"/>
                  </a:lnTo>
                  <a:lnTo>
                    <a:pt x="49781" y="311554"/>
                  </a:lnTo>
                  <a:lnTo>
                    <a:pt x="49781" y="315469"/>
                  </a:lnTo>
                  <a:lnTo>
                    <a:pt x="57053" y="315469"/>
                  </a:lnTo>
                  <a:lnTo>
                    <a:pt x="57053" y="313791"/>
                  </a:lnTo>
                  <a:lnTo>
                    <a:pt x="58731" y="313791"/>
                  </a:lnTo>
                  <a:lnTo>
                    <a:pt x="58731" y="311554"/>
                  </a:lnTo>
                  <a:lnTo>
                    <a:pt x="64324" y="311554"/>
                  </a:lnTo>
                  <a:lnTo>
                    <a:pt x="62087" y="309876"/>
                  </a:lnTo>
                  <a:lnTo>
                    <a:pt x="60409" y="309876"/>
                  </a:lnTo>
                  <a:lnTo>
                    <a:pt x="60409" y="304842"/>
                  </a:lnTo>
                  <a:lnTo>
                    <a:pt x="62087" y="304842"/>
                  </a:lnTo>
                  <a:lnTo>
                    <a:pt x="62087" y="302604"/>
                  </a:lnTo>
                  <a:lnTo>
                    <a:pt x="60409" y="300926"/>
                  </a:lnTo>
                  <a:lnTo>
                    <a:pt x="60409" y="297570"/>
                  </a:lnTo>
                  <a:lnTo>
                    <a:pt x="58731" y="297570"/>
                  </a:lnTo>
                  <a:lnTo>
                    <a:pt x="58731" y="294214"/>
                  </a:lnTo>
                  <a:lnTo>
                    <a:pt x="57053" y="290299"/>
                  </a:lnTo>
                  <a:lnTo>
                    <a:pt x="55374" y="288621"/>
                  </a:lnTo>
                  <a:lnTo>
                    <a:pt x="53697" y="288621"/>
                  </a:lnTo>
                  <a:lnTo>
                    <a:pt x="53697" y="285265"/>
                  </a:lnTo>
                  <a:lnTo>
                    <a:pt x="51459" y="285265"/>
                  </a:lnTo>
                  <a:lnTo>
                    <a:pt x="51459" y="276315"/>
                  </a:lnTo>
                  <a:lnTo>
                    <a:pt x="49781" y="276315"/>
                  </a:lnTo>
                  <a:lnTo>
                    <a:pt x="49781" y="277993"/>
                  </a:lnTo>
                  <a:lnTo>
                    <a:pt x="44747" y="277993"/>
                  </a:lnTo>
                  <a:lnTo>
                    <a:pt x="42510" y="276315"/>
                  </a:lnTo>
                  <a:lnTo>
                    <a:pt x="40832" y="276315"/>
                  </a:lnTo>
                  <a:lnTo>
                    <a:pt x="40832" y="272400"/>
                  </a:lnTo>
                  <a:lnTo>
                    <a:pt x="39154" y="270722"/>
                  </a:lnTo>
                  <a:lnTo>
                    <a:pt x="39154" y="265688"/>
                  </a:lnTo>
                  <a:lnTo>
                    <a:pt x="40832" y="263450"/>
                  </a:lnTo>
                  <a:lnTo>
                    <a:pt x="40832" y="254501"/>
                  </a:lnTo>
                  <a:lnTo>
                    <a:pt x="39154" y="252823"/>
                  </a:lnTo>
                  <a:lnTo>
                    <a:pt x="30204" y="252823"/>
                  </a:lnTo>
                  <a:lnTo>
                    <a:pt x="30204" y="251145"/>
                  </a:lnTo>
                  <a:lnTo>
                    <a:pt x="28526" y="249467"/>
                  </a:lnTo>
                  <a:lnTo>
                    <a:pt x="25170" y="249467"/>
                  </a:lnTo>
                  <a:lnTo>
                    <a:pt x="22933" y="247789"/>
                  </a:lnTo>
                  <a:lnTo>
                    <a:pt x="25170" y="245551"/>
                  </a:lnTo>
                  <a:lnTo>
                    <a:pt x="25170" y="242195"/>
                  </a:lnTo>
                  <a:lnTo>
                    <a:pt x="26848" y="237161"/>
                  </a:lnTo>
                  <a:lnTo>
                    <a:pt x="28526" y="237161"/>
                  </a:lnTo>
                  <a:lnTo>
                    <a:pt x="30204" y="234924"/>
                  </a:lnTo>
                  <a:lnTo>
                    <a:pt x="30204" y="233246"/>
                  </a:lnTo>
                  <a:lnTo>
                    <a:pt x="31882" y="231568"/>
                  </a:lnTo>
                  <a:lnTo>
                    <a:pt x="33561" y="231568"/>
                  </a:lnTo>
                  <a:lnTo>
                    <a:pt x="33561" y="229890"/>
                  </a:lnTo>
                  <a:lnTo>
                    <a:pt x="35797" y="229890"/>
                  </a:lnTo>
                  <a:lnTo>
                    <a:pt x="35797" y="228212"/>
                  </a:lnTo>
                  <a:lnTo>
                    <a:pt x="37476" y="225974"/>
                  </a:lnTo>
                  <a:lnTo>
                    <a:pt x="39154" y="220940"/>
                  </a:lnTo>
                  <a:lnTo>
                    <a:pt x="40832" y="219262"/>
                  </a:lnTo>
                  <a:lnTo>
                    <a:pt x="40832" y="217025"/>
                  </a:lnTo>
                  <a:lnTo>
                    <a:pt x="44747" y="217025"/>
                  </a:lnTo>
                  <a:lnTo>
                    <a:pt x="46425" y="215347"/>
                  </a:lnTo>
                  <a:lnTo>
                    <a:pt x="46425" y="213669"/>
                  </a:lnTo>
                  <a:lnTo>
                    <a:pt x="49781" y="213669"/>
                  </a:lnTo>
                  <a:lnTo>
                    <a:pt x="49781" y="215347"/>
                  </a:lnTo>
                  <a:lnTo>
                    <a:pt x="51459" y="215347"/>
                  </a:lnTo>
                  <a:lnTo>
                    <a:pt x="51459" y="219262"/>
                  </a:lnTo>
                  <a:lnTo>
                    <a:pt x="53697" y="219262"/>
                  </a:lnTo>
                  <a:lnTo>
                    <a:pt x="53697" y="222618"/>
                  </a:lnTo>
                  <a:lnTo>
                    <a:pt x="60409" y="222618"/>
                  </a:lnTo>
                  <a:lnTo>
                    <a:pt x="62087" y="220940"/>
                  </a:lnTo>
                  <a:lnTo>
                    <a:pt x="66002" y="219262"/>
                  </a:lnTo>
                  <a:lnTo>
                    <a:pt x="76630" y="219262"/>
                  </a:lnTo>
                  <a:lnTo>
                    <a:pt x="79986" y="217025"/>
                  </a:lnTo>
                  <a:lnTo>
                    <a:pt x="82223" y="217025"/>
                  </a:lnTo>
                  <a:lnTo>
                    <a:pt x="82223" y="211991"/>
                  </a:lnTo>
                  <a:lnTo>
                    <a:pt x="83901" y="208635"/>
                  </a:lnTo>
                  <a:lnTo>
                    <a:pt x="87257" y="206397"/>
                  </a:lnTo>
                  <a:lnTo>
                    <a:pt x="88935" y="204719"/>
                  </a:lnTo>
                  <a:lnTo>
                    <a:pt x="88935" y="203041"/>
                  </a:lnTo>
                  <a:lnTo>
                    <a:pt x="90613" y="199685"/>
                  </a:lnTo>
                  <a:lnTo>
                    <a:pt x="90613" y="195770"/>
                  </a:lnTo>
                  <a:lnTo>
                    <a:pt x="92851" y="195770"/>
                  </a:lnTo>
                  <a:lnTo>
                    <a:pt x="94528" y="194092"/>
                  </a:lnTo>
                  <a:lnTo>
                    <a:pt x="96207" y="194092"/>
                  </a:lnTo>
                  <a:lnTo>
                    <a:pt x="101800" y="188498"/>
                  </a:lnTo>
                  <a:lnTo>
                    <a:pt x="106834" y="186820"/>
                  </a:lnTo>
                  <a:lnTo>
                    <a:pt x="106834" y="183464"/>
                  </a:lnTo>
                  <a:lnTo>
                    <a:pt x="110749" y="183464"/>
                  </a:lnTo>
                  <a:lnTo>
                    <a:pt x="110749" y="181786"/>
                  </a:lnTo>
                  <a:lnTo>
                    <a:pt x="115784" y="172837"/>
                  </a:lnTo>
                  <a:lnTo>
                    <a:pt x="115784" y="165565"/>
                  </a:lnTo>
                  <a:lnTo>
                    <a:pt x="117462" y="162209"/>
                  </a:lnTo>
                  <a:lnTo>
                    <a:pt x="123055" y="159972"/>
                  </a:lnTo>
                  <a:lnTo>
                    <a:pt x="128089" y="158294"/>
                  </a:lnTo>
                  <a:lnTo>
                    <a:pt x="130326" y="154938"/>
                  </a:lnTo>
                  <a:lnTo>
                    <a:pt x="130326" y="147666"/>
                  </a:lnTo>
                  <a:lnTo>
                    <a:pt x="132005" y="147666"/>
                  </a:lnTo>
                  <a:lnTo>
                    <a:pt x="132005" y="145988"/>
                  </a:lnTo>
                  <a:lnTo>
                    <a:pt x="133682" y="145988"/>
                  </a:lnTo>
                  <a:lnTo>
                    <a:pt x="133682" y="142632"/>
                  </a:lnTo>
                  <a:lnTo>
                    <a:pt x="135361" y="144310"/>
                  </a:lnTo>
                  <a:lnTo>
                    <a:pt x="135361" y="142632"/>
                  </a:lnTo>
                  <a:lnTo>
                    <a:pt x="137039" y="142632"/>
                  </a:lnTo>
                  <a:lnTo>
                    <a:pt x="137039" y="138717"/>
                  </a:lnTo>
                  <a:lnTo>
                    <a:pt x="139276" y="140395"/>
                  </a:lnTo>
                  <a:lnTo>
                    <a:pt x="139276" y="137039"/>
                  </a:lnTo>
                  <a:lnTo>
                    <a:pt x="140954" y="137039"/>
                  </a:lnTo>
                  <a:lnTo>
                    <a:pt x="140954" y="135361"/>
                  </a:lnTo>
                  <a:lnTo>
                    <a:pt x="142632" y="135361"/>
                  </a:lnTo>
                  <a:lnTo>
                    <a:pt x="142632" y="133683"/>
                  </a:lnTo>
                  <a:lnTo>
                    <a:pt x="144310" y="133683"/>
                  </a:lnTo>
                  <a:lnTo>
                    <a:pt x="145988" y="131446"/>
                  </a:lnTo>
                  <a:lnTo>
                    <a:pt x="147666" y="131446"/>
                  </a:lnTo>
                  <a:lnTo>
                    <a:pt x="147666" y="129767"/>
                  </a:lnTo>
                  <a:lnTo>
                    <a:pt x="144310" y="129767"/>
                  </a:lnTo>
                  <a:lnTo>
                    <a:pt x="144310" y="124733"/>
                  </a:lnTo>
                  <a:lnTo>
                    <a:pt x="145988" y="123055"/>
                  </a:lnTo>
                  <a:lnTo>
                    <a:pt x="145988" y="120818"/>
                  </a:lnTo>
                  <a:lnTo>
                    <a:pt x="147666" y="120818"/>
                  </a:lnTo>
                  <a:lnTo>
                    <a:pt x="147666" y="119140"/>
                  </a:lnTo>
                  <a:lnTo>
                    <a:pt x="145988" y="119140"/>
                  </a:lnTo>
                  <a:lnTo>
                    <a:pt x="147666" y="119140"/>
                  </a:lnTo>
                  <a:lnTo>
                    <a:pt x="145988" y="119140"/>
                  </a:lnTo>
                  <a:lnTo>
                    <a:pt x="145988" y="115784"/>
                  </a:lnTo>
                  <a:lnTo>
                    <a:pt x="144310" y="115784"/>
                  </a:lnTo>
                  <a:lnTo>
                    <a:pt x="144310" y="111869"/>
                  </a:lnTo>
                  <a:lnTo>
                    <a:pt x="145988" y="111869"/>
                  </a:lnTo>
                  <a:lnTo>
                    <a:pt x="145988" y="108512"/>
                  </a:lnTo>
                  <a:lnTo>
                    <a:pt x="147666" y="108512"/>
                  </a:lnTo>
                  <a:lnTo>
                    <a:pt x="147666" y="106834"/>
                  </a:lnTo>
                  <a:lnTo>
                    <a:pt x="149903" y="106834"/>
                  </a:lnTo>
                  <a:lnTo>
                    <a:pt x="147666" y="106834"/>
                  </a:lnTo>
                  <a:lnTo>
                    <a:pt x="151582" y="106834"/>
                  </a:lnTo>
                  <a:lnTo>
                    <a:pt x="151582" y="105156"/>
                  </a:lnTo>
                  <a:lnTo>
                    <a:pt x="153259" y="105156"/>
                  </a:lnTo>
                  <a:lnTo>
                    <a:pt x="153259" y="102919"/>
                  </a:lnTo>
                  <a:lnTo>
                    <a:pt x="162209" y="102919"/>
                  </a:lnTo>
                  <a:lnTo>
                    <a:pt x="162209" y="101241"/>
                  </a:lnTo>
                  <a:lnTo>
                    <a:pt x="163887" y="101241"/>
                  </a:lnTo>
                  <a:lnTo>
                    <a:pt x="163887" y="97885"/>
                  </a:lnTo>
                  <a:lnTo>
                    <a:pt x="163887" y="97885"/>
                  </a:lnTo>
                  <a:lnTo>
                    <a:pt x="163887" y="94529"/>
                  </a:lnTo>
                  <a:lnTo>
                    <a:pt x="160531" y="94529"/>
                  </a:lnTo>
                  <a:lnTo>
                    <a:pt x="160531" y="92292"/>
                  </a:lnTo>
                  <a:lnTo>
                    <a:pt x="156616" y="92292"/>
                  </a:lnTo>
                  <a:lnTo>
                    <a:pt x="156616" y="90613"/>
                  </a:lnTo>
                  <a:lnTo>
                    <a:pt x="154938" y="90613"/>
                  </a:lnTo>
                  <a:lnTo>
                    <a:pt x="154938" y="92292"/>
                  </a:lnTo>
                  <a:lnTo>
                    <a:pt x="153259" y="92292"/>
                  </a:lnTo>
                  <a:lnTo>
                    <a:pt x="153259" y="90613"/>
                  </a:lnTo>
                  <a:lnTo>
                    <a:pt x="151582" y="90613"/>
                  </a:lnTo>
                  <a:lnTo>
                    <a:pt x="151582" y="92292"/>
                  </a:lnTo>
                  <a:lnTo>
                    <a:pt x="147666" y="92292"/>
                  </a:lnTo>
                  <a:lnTo>
                    <a:pt x="147666" y="83342"/>
                  </a:lnTo>
                  <a:lnTo>
                    <a:pt x="145988" y="83342"/>
                  </a:lnTo>
                  <a:lnTo>
                    <a:pt x="145988" y="85579"/>
                  </a:lnTo>
                  <a:lnTo>
                    <a:pt x="144310" y="85579"/>
                  </a:lnTo>
                  <a:lnTo>
                    <a:pt x="144310" y="83342"/>
                  </a:lnTo>
                  <a:lnTo>
                    <a:pt x="142632" y="83342"/>
                  </a:lnTo>
                  <a:lnTo>
                    <a:pt x="142632" y="81664"/>
                  </a:lnTo>
                  <a:lnTo>
                    <a:pt x="140954" y="79986"/>
                  </a:lnTo>
                  <a:lnTo>
                    <a:pt x="139276" y="79986"/>
                  </a:lnTo>
                  <a:lnTo>
                    <a:pt x="139276" y="78308"/>
                  </a:lnTo>
                  <a:lnTo>
                    <a:pt x="140954" y="78308"/>
                  </a:lnTo>
                  <a:lnTo>
                    <a:pt x="140954" y="76630"/>
                  </a:lnTo>
                  <a:lnTo>
                    <a:pt x="137039" y="76630"/>
                  </a:lnTo>
                  <a:lnTo>
                    <a:pt x="137039" y="74393"/>
                  </a:lnTo>
                  <a:lnTo>
                    <a:pt x="135361" y="74393"/>
                  </a:lnTo>
                  <a:lnTo>
                    <a:pt x="135361" y="71036"/>
                  </a:lnTo>
                  <a:lnTo>
                    <a:pt x="132005" y="71036"/>
                  </a:lnTo>
                  <a:lnTo>
                    <a:pt x="132005" y="69358"/>
                  </a:lnTo>
                  <a:lnTo>
                    <a:pt x="135361" y="69358"/>
                  </a:lnTo>
                  <a:lnTo>
                    <a:pt x="135361" y="60409"/>
                  </a:lnTo>
                  <a:lnTo>
                    <a:pt x="133682" y="60409"/>
                  </a:lnTo>
                  <a:lnTo>
                    <a:pt x="133682" y="58731"/>
                  </a:lnTo>
                  <a:lnTo>
                    <a:pt x="132005" y="58731"/>
                  </a:lnTo>
                  <a:lnTo>
                    <a:pt x="132005" y="53138"/>
                  </a:lnTo>
                  <a:lnTo>
                    <a:pt x="135361" y="53138"/>
                  </a:lnTo>
                  <a:lnTo>
                    <a:pt x="137039" y="51459"/>
                  </a:lnTo>
                  <a:lnTo>
                    <a:pt x="137039" y="48104"/>
                  </a:lnTo>
                  <a:lnTo>
                    <a:pt x="135361" y="48104"/>
                  </a:lnTo>
                  <a:lnTo>
                    <a:pt x="135361" y="45866"/>
                  </a:lnTo>
                  <a:lnTo>
                    <a:pt x="132005" y="45866"/>
                  </a:lnTo>
                  <a:lnTo>
                    <a:pt x="132005" y="48104"/>
                  </a:lnTo>
                  <a:lnTo>
                    <a:pt x="130326" y="48104"/>
                  </a:lnTo>
                  <a:lnTo>
                    <a:pt x="130326" y="44188"/>
                  </a:lnTo>
                  <a:lnTo>
                    <a:pt x="132005" y="44188"/>
                  </a:lnTo>
                  <a:lnTo>
                    <a:pt x="132005" y="40832"/>
                  </a:lnTo>
                  <a:lnTo>
                    <a:pt x="130326" y="40832"/>
                  </a:lnTo>
                  <a:lnTo>
                    <a:pt x="130326" y="39154"/>
                  </a:lnTo>
                  <a:lnTo>
                    <a:pt x="128089" y="39154"/>
                  </a:lnTo>
                  <a:lnTo>
                    <a:pt x="128089" y="37476"/>
                  </a:lnTo>
                  <a:lnTo>
                    <a:pt x="126411" y="37476"/>
                  </a:lnTo>
                  <a:lnTo>
                    <a:pt x="126411" y="35239"/>
                  </a:lnTo>
                  <a:lnTo>
                    <a:pt x="128089" y="35239"/>
                  </a:lnTo>
                  <a:lnTo>
                    <a:pt x="128089" y="33561"/>
                  </a:lnTo>
                  <a:lnTo>
                    <a:pt x="130326" y="33561"/>
                  </a:lnTo>
                  <a:lnTo>
                    <a:pt x="130326" y="28527"/>
                  </a:lnTo>
                  <a:lnTo>
                    <a:pt x="137039" y="28527"/>
                  </a:lnTo>
                  <a:lnTo>
                    <a:pt x="137039" y="26289"/>
                  </a:lnTo>
                  <a:lnTo>
                    <a:pt x="145988" y="26289"/>
                  </a:lnTo>
                  <a:lnTo>
                    <a:pt x="147666" y="28527"/>
                  </a:lnTo>
                  <a:lnTo>
                    <a:pt x="154938" y="28527"/>
                  </a:lnTo>
                  <a:lnTo>
                    <a:pt x="154938" y="30204"/>
                  </a:lnTo>
                  <a:lnTo>
                    <a:pt x="158853" y="30204"/>
                  </a:lnTo>
                  <a:lnTo>
                    <a:pt x="158853" y="28527"/>
                  </a:lnTo>
                  <a:lnTo>
                    <a:pt x="158853" y="30204"/>
                  </a:lnTo>
                  <a:lnTo>
                    <a:pt x="158853" y="28527"/>
                  </a:lnTo>
                  <a:lnTo>
                    <a:pt x="160531" y="28527"/>
                  </a:lnTo>
                  <a:lnTo>
                    <a:pt x="160531" y="30204"/>
                  </a:lnTo>
                  <a:lnTo>
                    <a:pt x="162209" y="30204"/>
                  </a:lnTo>
                  <a:lnTo>
                    <a:pt x="162209" y="31882"/>
                  </a:lnTo>
                  <a:lnTo>
                    <a:pt x="165565" y="31882"/>
                  </a:lnTo>
                  <a:lnTo>
                    <a:pt x="167803" y="33561"/>
                  </a:lnTo>
                  <a:lnTo>
                    <a:pt x="176193" y="33561"/>
                  </a:lnTo>
                  <a:lnTo>
                    <a:pt x="176193" y="31882"/>
                  </a:lnTo>
                  <a:lnTo>
                    <a:pt x="178430" y="31882"/>
                  </a:lnTo>
                  <a:lnTo>
                    <a:pt x="178430" y="28527"/>
                  </a:lnTo>
                  <a:lnTo>
                    <a:pt x="181786" y="28527"/>
                  </a:lnTo>
                  <a:lnTo>
                    <a:pt x="181786" y="30204"/>
                  </a:lnTo>
                  <a:lnTo>
                    <a:pt x="183464" y="30204"/>
                  </a:lnTo>
                  <a:lnTo>
                    <a:pt x="183464" y="28527"/>
                  </a:lnTo>
                  <a:lnTo>
                    <a:pt x="187380" y="28527"/>
                  </a:lnTo>
                  <a:lnTo>
                    <a:pt x="187380" y="26289"/>
                  </a:lnTo>
                  <a:lnTo>
                    <a:pt x="196329" y="26289"/>
                  </a:lnTo>
                  <a:lnTo>
                    <a:pt x="196329" y="22933"/>
                  </a:lnTo>
                  <a:lnTo>
                    <a:pt x="196329" y="22933"/>
                  </a:lnTo>
                  <a:lnTo>
                    <a:pt x="198007" y="21255"/>
                  </a:lnTo>
                  <a:lnTo>
                    <a:pt x="199685" y="21255"/>
                  </a:lnTo>
                  <a:lnTo>
                    <a:pt x="199685" y="22933"/>
                  </a:lnTo>
                  <a:lnTo>
                    <a:pt x="203041" y="22933"/>
                  </a:lnTo>
                  <a:lnTo>
                    <a:pt x="203041" y="17340"/>
                  </a:lnTo>
                  <a:lnTo>
                    <a:pt x="206957" y="17340"/>
                  </a:lnTo>
                  <a:lnTo>
                    <a:pt x="206957" y="15662"/>
                  </a:lnTo>
                  <a:lnTo>
                    <a:pt x="204719" y="15662"/>
                  </a:lnTo>
                  <a:lnTo>
                    <a:pt x="204719" y="13984"/>
                  </a:lnTo>
                  <a:lnTo>
                    <a:pt x="203041" y="13984"/>
                  </a:lnTo>
                  <a:lnTo>
                    <a:pt x="203041" y="8950"/>
                  </a:lnTo>
                  <a:lnTo>
                    <a:pt x="199685" y="8950"/>
                  </a:lnTo>
                  <a:lnTo>
                    <a:pt x="199685" y="3356"/>
                  </a:lnTo>
                  <a:lnTo>
                    <a:pt x="199685" y="3356"/>
                  </a:lnTo>
                  <a:lnTo>
                    <a:pt x="199685" y="1678"/>
                  </a:lnTo>
                  <a:lnTo>
                    <a:pt x="198007" y="1678"/>
                  </a:lnTo>
                  <a:lnTo>
                    <a:pt x="198007" y="0"/>
                  </a:lnTo>
                  <a:lnTo>
                    <a:pt x="201363" y="0"/>
                  </a:lnTo>
                  <a:lnTo>
                    <a:pt x="201363" y="1678"/>
                  </a:lnTo>
                  <a:lnTo>
                    <a:pt x="204719" y="1678"/>
                  </a:lnTo>
                  <a:lnTo>
                    <a:pt x="204719" y="3356"/>
                  </a:lnTo>
                  <a:lnTo>
                    <a:pt x="211990" y="3356"/>
                  </a:lnTo>
                  <a:lnTo>
                    <a:pt x="211990" y="5034"/>
                  </a:lnTo>
                  <a:lnTo>
                    <a:pt x="220940" y="5034"/>
                  </a:lnTo>
                  <a:lnTo>
                    <a:pt x="222618" y="3356"/>
                  </a:lnTo>
                  <a:lnTo>
                    <a:pt x="222618" y="5034"/>
                  </a:lnTo>
                  <a:lnTo>
                    <a:pt x="229890" y="5034"/>
                  </a:lnTo>
                  <a:lnTo>
                    <a:pt x="229890" y="6712"/>
                  </a:lnTo>
                  <a:lnTo>
                    <a:pt x="228211" y="8950"/>
                  </a:lnTo>
                  <a:lnTo>
                    <a:pt x="226534" y="10627"/>
                  </a:lnTo>
                  <a:lnTo>
                    <a:pt x="226534" y="12305"/>
                  </a:lnTo>
                  <a:lnTo>
                    <a:pt x="228211" y="12305"/>
                  </a:lnTo>
                  <a:lnTo>
                    <a:pt x="228211" y="13984"/>
                  </a:lnTo>
                  <a:lnTo>
                    <a:pt x="229890" y="13984"/>
                  </a:lnTo>
                  <a:lnTo>
                    <a:pt x="229890" y="19577"/>
                  </a:lnTo>
                  <a:lnTo>
                    <a:pt x="231567" y="19577"/>
                  </a:lnTo>
                  <a:lnTo>
                    <a:pt x="231567" y="22933"/>
                  </a:lnTo>
                  <a:lnTo>
                    <a:pt x="231567" y="22933"/>
                  </a:lnTo>
                  <a:lnTo>
                    <a:pt x="231567" y="28527"/>
                  </a:lnTo>
                  <a:lnTo>
                    <a:pt x="233246" y="28527"/>
                  </a:lnTo>
                  <a:lnTo>
                    <a:pt x="233246" y="30204"/>
                  </a:lnTo>
                  <a:lnTo>
                    <a:pt x="235483" y="30204"/>
                  </a:lnTo>
                  <a:lnTo>
                    <a:pt x="235483" y="31882"/>
                  </a:lnTo>
                  <a:lnTo>
                    <a:pt x="240517" y="31882"/>
                  </a:lnTo>
                  <a:lnTo>
                    <a:pt x="240517" y="33561"/>
                  </a:lnTo>
                  <a:lnTo>
                    <a:pt x="242195" y="33561"/>
                  </a:lnTo>
                  <a:lnTo>
                    <a:pt x="242195" y="31882"/>
                  </a:lnTo>
                  <a:lnTo>
                    <a:pt x="242195" y="33561"/>
                  </a:lnTo>
                  <a:lnTo>
                    <a:pt x="244432" y="33561"/>
                  </a:lnTo>
                  <a:lnTo>
                    <a:pt x="244432" y="35239"/>
                  </a:lnTo>
                  <a:lnTo>
                    <a:pt x="251144" y="35239"/>
                  </a:lnTo>
                  <a:lnTo>
                    <a:pt x="251144" y="37476"/>
                  </a:lnTo>
                  <a:lnTo>
                    <a:pt x="253382" y="37476"/>
                  </a:lnTo>
                  <a:lnTo>
                    <a:pt x="253382" y="39154"/>
                  </a:lnTo>
                  <a:lnTo>
                    <a:pt x="249467" y="39154"/>
                  </a:lnTo>
                  <a:lnTo>
                    <a:pt x="249467" y="44188"/>
                  </a:lnTo>
                  <a:lnTo>
                    <a:pt x="244432" y="44188"/>
                  </a:lnTo>
                  <a:lnTo>
                    <a:pt x="244432" y="45866"/>
                  </a:lnTo>
                  <a:lnTo>
                    <a:pt x="242195" y="45866"/>
                  </a:lnTo>
                  <a:lnTo>
                    <a:pt x="242195" y="48104"/>
                  </a:lnTo>
                  <a:lnTo>
                    <a:pt x="244432" y="48104"/>
                  </a:lnTo>
                  <a:lnTo>
                    <a:pt x="244432" y="54816"/>
                  </a:lnTo>
                  <a:lnTo>
                    <a:pt x="246111" y="54816"/>
                  </a:lnTo>
                  <a:lnTo>
                    <a:pt x="246111" y="57053"/>
                  </a:lnTo>
                  <a:lnTo>
                    <a:pt x="244432" y="57053"/>
                  </a:lnTo>
                  <a:lnTo>
                    <a:pt x="244432" y="62087"/>
                  </a:lnTo>
                  <a:lnTo>
                    <a:pt x="247788" y="62087"/>
                  </a:lnTo>
                  <a:lnTo>
                    <a:pt x="247788" y="63765"/>
                  </a:lnTo>
                  <a:lnTo>
                    <a:pt x="249467" y="63765"/>
                  </a:lnTo>
                  <a:lnTo>
                    <a:pt x="249467" y="67681"/>
                  </a:lnTo>
                  <a:lnTo>
                    <a:pt x="253382" y="67681"/>
                  </a:lnTo>
                  <a:lnTo>
                    <a:pt x="253382" y="71036"/>
                  </a:lnTo>
                  <a:lnTo>
                    <a:pt x="255060" y="71036"/>
                  </a:lnTo>
                  <a:lnTo>
                    <a:pt x="255060" y="78308"/>
                  </a:lnTo>
                  <a:lnTo>
                    <a:pt x="256738" y="78308"/>
                  </a:lnTo>
                  <a:lnTo>
                    <a:pt x="258416" y="79986"/>
                  </a:lnTo>
                  <a:lnTo>
                    <a:pt x="256738" y="79986"/>
                  </a:lnTo>
                  <a:lnTo>
                    <a:pt x="256738" y="87258"/>
                  </a:lnTo>
                  <a:lnTo>
                    <a:pt x="258416" y="87258"/>
                  </a:lnTo>
                  <a:lnTo>
                    <a:pt x="256738" y="88935"/>
                  </a:lnTo>
                  <a:lnTo>
                    <a:pt x="256738" y="90613"/>
                  </a:lnTo>
                  <a:lnTo>
                    <a:pt x="255060" y="90613"/>
                  </a:lnTo>
                  <a:lnTo>
                    <a:pt x="255060" y="92292"/>
                  </a:lnTo>
                  <a:lnTo>
                    <a:pt x="253382" y="92292"/>
                  </a:lnTo>
                  <a:lnTo>
                    <a:pt x="253382" y="94529"/>
                  </a:lnTo>
                  <a:lnTo>
                    <a:pt x="247788" y="94529"/>
                  </a:lnTo>
                  <a:lnTo>
                    <a:pt x="247788" y="92292"/>
                  </a:lnTo>
                  <a:lnTo>
                    <a:pt x="247788" y="94529"/>
                  </a:lnTo>
                  <a:lnTo>
                    <a:pt x="247788" y="92292"/>
                  </a:lnTo>
                  <a:lnTo>
                    <a:pt x="246111" y="92292"/>
                  </a:lnTo>
                  <a:lnTo>
                    <a:pt x="246111" y="88935"/>
                  </a:lnTo>
                  <a:lnTo>
                    <a:pt x="246111" y="88935"/>
                  </a:lnTo>
                  <a:lnTo>
                    <a:pt x="246111" y="87258"/>
                  </a:lnTo>
                  <a:lnTo>
                    <a:pt x="238839" y="87258"/>
                  </a:lnTo>
                  <a:lnTo>
                    <a:pt x="238839" y="88935"/>
                  </a:lnTo>
                  <a:lnTo>
                    <a:pt x="237161" y="88935"/>
                  </a:lnTo>
                  <a:lnTo>
                    <a:pt x="237161" y="92292"/>
                  </a:lnTo>
                  <a:lnTo>
                    <a:pt x="238839" y="92292"/>
                  </a:lnTo>
                  <a:lnTo>
                    <a:pt x="238839" y="97885"/>
                  </a:lnTo>
                  <a:lnTo>
                    <a:pt x="240517" y="99563"/>
                  </a:lnTo>
                  <a:lnTo>
                    <a:pt x="242195" y="99563"/>
                  </a:lnTo>
                  <a:lnTo>
                    <a:pt x="242195" y="102919"/>
                  </a:lnTo>
                  <a:lnTo>
                    <a:pt x="244432" y="102919"/>
                  </a:lnTo>
                  <a:lnTo>
                    <a:pt x="244432" y="105156"/>
                  </a:lnTo>
                  <a:lnTo>
                    <a:pt x="246111" y="105156"/>
                  </a:lnTo>
                  <a:lnTo>
                    <a:pt x="246111" y="106834"/>
                  </a:lnTo>
                  <a:lnTo>
                    <a:pt x="244432" y="106834"/>
                  </a:lnTo>
                  <a:lnTo>
                    <a:pt x="244432" y="114106"/>
                  </a:lnTo>
                  <a:lnTo>
                    <a:pt x="246111" y="114106"/>
                  </a:lnTo>
                  <a:lnTo>
                    <a:pt x="246111" y="115784"/>
                  </a:lnTo>
                  <a:lnTo>
                    <a:pt x="247788" y="115784"/>
                  </a:lnTo>
                  <a:lnTo>
                    <a:pt x="247788" y="117462"/>
                  </a:lnTo>
                  <a:lnTo>
                    <a:pt x="244432" y="117462"/>
                  </a:lnTo>
                  <a:lnTo>
                    <a:pt x="244432" y="119140"/>
                  </a:lnTo>
                  <a:lnTo>
                    <a:pt x="246111" y="119140"/>
                  </a:lnTo>
                  <a:lnTo>
                    <a:pt x="246111" y="123055"/>
                  </a:lnTo>
                  <a:lnTo>
                    <a:pt x="246111" y="123055"/>
                  </a:lnTo>
                  <a:lnTo>
                    <a:pt x="246111" y="124733"/>
                  </a:lnTo>
                  <a:lnTo>
                    <a:pt x="249467" y="124733"/>
                  </a:lnTo>
                  <a:lnTo>
                    <a:pt x="249467" y="123055"/>
                  </a:lnTo>
                  <a:lnTo>
                    <a:pt x="251144" y="123055"/>
                  </a:lnTo>
                  <a:lnTo>
                    <a:pt x="251144" y="120818"/>
                  </a:lnTo>
                  <a:lnTo>
                    <a:pt x="253382" y="120818"/>
                  </a:lnTo>
                  <a:lnTo>
                    <a:pt x="253382" y="119140"/>
                  </a:lnTo>
                  <a:lnTo>
                    <a:pt x="255060" y="120818"/>
                  </a:lnTo>
                  <a:lnTo>
                    <a:pt x="255060" y="123055"/>
                  </a:lnTo>
                  <a:lnTo>
                    <a:pt x="256738" y="123055"/>
                  </a:lnTo>
                  <a:lnTo>
                    <a:pt x="256738" y="126411"/>
                  </a:lnTo>
                  <a:lnTo>
                    <a:pt x="258416" y="128089"/>
                  </a:lnTo>
                  <a:lnTo>
                    <a:pt x="258416" y="129767"/>
                  </a:lnTo>
                  <a:lnTo>
                    <a:pt x="260094" y="129767"/>
                  </a:lnTo>
                  <a:lnTo>
                    <a:pt x="260094" y="131446"/>
                  </a:lnTo>
                  <a:lnTo>
                    <a:pt x="261772" y="133683"/>
                  </a:lnTo>
                  <a:lnTo>
                    <a:pt x="264009" y="133683"/>
                  </a:lnTo>
                  <a:lnTo>
                    <a:pt x="265688" y="135361"/>
                  </a:lnTo>
                  <a:lnTo>
                    <a:pt x="267365" y="133683"/>
                  </a:lnTo>
                  <a:lnTo>
                    <a:pt x="272959" y="133683"/>
                  </a:lnTo>
                  <a:lnTo>
                    <a:pt x="272959" y="135361"/>
                  </a:lnTo>
                  <a:lnTo>
                    <a:pt x="274637" y="135361"/>
                  </a:lnTo>
                  <a:lnTo>
                    <a:pt x="274637" y="137039"/>
                  </a:lnTo>
                  <a:lnTo>
                    <a:pt x="279671" y="137039"/>
                  </a:lnTo>
                  <a:lnTo>
                    <a:pt x="279671" y="145988"/>
                  </a:lnTo>
                  <a:lnTo>
                    <a:pt x="285265" y="145988"/>
                  </a:lnTo>
                  <a:lnTo>
                    <a:pt x="285265" y="147666"/>
                  </a:lnTo>
                  <a:lnTo>
                    <a:pt x="290298" y="147666"/>
                  </a:lnTo>
                  <a:lnTo>
                    <a:pt x="290298" y="149344"/>
                  </a:lnTo>
                  <a:lnTo>
                    <a:pt x="292536" y="149344"/>
                  </a:lnTo>
                  <a:lnTo>
                    <a:pt x="292536" y="151582"/>
                  </a:lnTo>
                  <a:lnTo>
                    <a:pt x="294214" y="151582"/>
                  </a:lnTo>
                  <a:lnTo>
                    <a:pt x="292536" y="151582"/>
                  </a:lnTo>
                  <a:lnTo>
                    <a:pt x="294214" y="151582"/>
                  </a:lnTo>
                  <a:lnTo>
                    <a:pt x="295892" y="153260"/>
                  </a:lnTo>
                  <a:lnTo>
                    <a:pt x="299248" y="153260"/>
                  </a:lnTo>
                  <a:lnTo>
                    <a:pt x="299248" y="154938"/>
                  </a:lnTo>
                  <a:lnTo>
                    <a:pt x="295892" y="154938"/>
                  </a:lnTo>
                  <a:lnTo>
                    <a:pt x="295892" y="158294"/>
                  </a:lnTo>
                  <a:lnTo>
                    <a:pt x="292536" y="158294"/>
                  </a:lnTo>
                  <a:lnTo>
                    <a:pt x="292536" y="159972"/>
                  </a:lnTo>
                  <a:lnTo>
                    <a:pt x="290298" y="159972"/>
                  </a:lnTo>
                  <a:lnTo>
                    <a:pt x="290298" y="162209"/>
                  </a:lnTo>
                  <a:lnTo>
                    <a:pt x="288621" y="162209"/>
                  </a:lnTo>
                  <a:lnTo>
                    <a:pt x="288621" y="165565"/>
                  </a:lnTo>
                  <a:lnTo>
                    <a:pt x="285265" y="165565"/>
                  </a:lnTo>
                  <a:lnTo>
                    <a:pt x="285265" y="167243"/>
                  </a:lnTo>
                  <a:lnTo>
                    <a:pt x="283586" y="167243"/>
                  </a:lnTo>
                  <a:lnTo>
                    <a:pt x="283586" y="168921"/>
                  </a:lnTo>
                  <a:lnTo>
                    <a:pt x="285265" y="171159"/>
                  </a:lnTo>
                  <a:lnTo>
                    <a:pt x="285265" y="172837"/>
                  </a:lnTo>
                  <a:lnTo>
                    <a:pt x="283586" y="172837"/>
                  </a:lnTo>
                  <a:lnTo>
                    <a:pt x="283586" y="174515"/>
                  </a:lnTo>
                  <a:lnTo>
                    <a:pt x="281908" y="174515"/>
                  </a:lnTo>
                  <a:lnTo>
                    <a:pt x="281908" y="176193"/>
                  </a:lnTo>
                  <a:lnTo>
                    <a:pt x="279671" y="176193"/>
                  </a:lnTo>
                  <a:lnTo>
                    <a:pt x="281908" y="177871"/>
                  </a:lnTo>
                  <a:lnTo>
                    <a:pt x="283586" y="180108"/>
                  </a:lnTo>
                  <a:lnTo>
                    <a:pt x="283586" y="181786"/>
                  </a:lnTo>
                  <a:lnTo>
                    <a:pt x="281908" y="181786"/>
                  </a:lnTo>
                  <a:lnTo>
                    <a:pt x="281908" y="183464"/>
                  </a:lnTo>
                  <a:lnTo>
                    <a:pt x="279671" y="181786"/>
                  </a:lnTo>
                  <a:lnTo>
                    <a:pt x="279671" y="183464"/>
                  </a:lnTo>
                  <a:lnTo>
                    <a:pt x="281908" y="183464"/>
                  </a:lnTo>
                  <a:lnTo>
                    <a:pt x="279671" y="183464"/>
                  </a:lnTo>
                  <a:lnTo>
                    <a:pt x="279671" y="185142"/>
                  </a:lnTo>
                  <a:lnTo>
                    <a:pt x="277993" y="185142"/>
                  </a:lnTo>
                  <a:lnTo>
                    <a:pt x="277993" y="188498"/>
                  </a:lnTo>
                  <a:lnTo>
                    <a:pt x="276315" y="190736"/>
                  </a:lnTo>
                  <a:lnTo>
                    <a:pt x="276315" y="192414"/>
                  </a:lnTo>
                  <a:lnTo>
                    <a:pt x="277993" y="192414"/>
                  </a:lnTo>
                  <a:lnTo>
                    <a:pt x="277993" y="194092"/>
                  </a:lnTo>
                  <a:lnTo>
                    <a:pt x="281908" y="194092"/>
                  </a:lnTo>
                  <a:lnTo>
                    <a:pt x="281908" y="195770"/>
                  </a:lnTo>
                  <a:lnTo>
                    <a:pt x="283586" y="195770"/>
                  </a:lnTo>
                  <a:lnTo>
                    <a:pt x="283586" y="199685"/>
                  </a:lnTo>
                  <a:lnTo>
                    <a:pt x="285265" y="197448"/>
                  </a:lnTo>
                  <a:lnTo>
                    <a:pt x="285265" y="199685"/>
                  </a:lnTo>
                  <a:lnTo>
                    <a:pt x="286942" y="201363"/>
                  </a:lnTo>
                  <a:lnTo>
                    <a:pt x="288621" y="199685"/>
                  </a:lnTo>
                  <a:lnTo>
                    <a:pt x="286942" y="197448"/>
                  </a:lnTo>
                  <a:lnTo>
                    <a:pt x="286942" y="195770"/>
                  </a:lnTo>
                  <a:lnTo>
                    <a:pt x="288621" y="195770"/>
                  </a:lnTo>
                  <a:lnTo>
                    <a:pt x="288621" y="197448"/>
                  </a:lnTo>
                  <a:lnTo>
                    <a:pt x="290298" y="197448"/>
                  </a:lnTo>
                  <a:lnTo>
                    <a:pt x="290298" y="199685"/>
                  </a:lnTo>
                  <a:lnTo>
                    <a:pt x="292536" y="199685"/>
                  </a:lnTo>
                  <a:lnTo>
                    <a:pt x="294214" y="201363"/>
                  </a:lnTo>
                  <a:lnTo>
                    <a:pt x="295892" y="201363"/>
                  </a:lnTo>
                  <a:lnTo>
                    <a:pt x="294214" y="201363"/>
                  </a:lnTo>
                  <a:lnTo>
                    <a:pt x="295892" y="201363"/>
                  </a:lnTo>
                  <a:lnTo>
                    <a:pt x="295892" y="203041"/>
                  </a:lnTo>
                  <a:lnTo>
                    <a:pt x="299248" y="203041"/>
                  </a:lnTo>
                  <a:lnTo>
                    <a:pt x="299248" y="204719"/>
                  </a:lnTo>
                  <a:lnTo>
                    <a:pt x="303163" y="204719"/>
                  </a:lnTo>
                  <a:lnTo>
                    <a:pt x="303163" y="206397"/>
                  </a:lnTo>
                  <a:lnTo>
                    <a:pt x="304842" y="206397"/>
                  </a:lnTo>
                  <a:lnTo>
                    <a:pt x="304842" y="208635"/>
                  </a:lnTo>
                  <a:lnTo>
                    <a:pt x="306519" y="208635"/>
                  </a:lnTo>
                  <a:lnTo>
                    <a:pt x="306519" y="211991"/>
                  </a:lnTo>
                  <a:lnTo>
                    <a:pt x="308198" y="211991"/>
                  </a:lnTo>
                  <a:lnTo>
                    <a:pt x="308198" y="210313"/>
                  </a:lnTo>
                  <a:lnTo>
                    <a:pt x="310435" y="211991"/>
                  </a:lnTo>
                  <a:lnTo>
                    <a:pt x="310435" y="213669"/>
                  </a:lnTo>
                  <a:lnTo>
                    <a:pt x="313791" y="213669"/>
                  </a:lnTo>
                  <a:lnTo>
                    <a:pt x="313791" y="215347"/>
                  </a:lnTo>
                  <a:lnTo>
                    <a:pt x="315469" y="215347"/>
                  </a:lnTo>
                  <a:lnTo>
                    <a:pt x="315469" y="217025"/>
                  </a:lnTo>
                  <a:lnTo>
                    <a:pt x="318825" y="217025"/>
                  </a:lnTo>
                  <a:lnTo>
                    <a:pt x="318825" y="219262"/>
                  </a:lnTo>
                  <a:lnTo>
                    <a:pt x="321062" y="219262"/>
                  </a:lnTo>
                  <a:lnTo>
                    <a:pt x="321062" y="217025"/>
                  </a:lnTo>
                  <a:lnTo>
                    <a:pt x="324419" y="217025"/>
                  </a:lnTo>
                  <a:lnTo>
                    <a:pt x="324419" y="219262"/>
                  </a:lnTo>
                  <a:lnTo>
                    <a:pt x="327775" y="219262"/>
                  </a:lnTo>
                  <a:lnTo>
                    <a:pt x="327775" y="220940"/>
                  </a:lnTo>
                  <a:lnTo>
                    <a:pt x="330012" y="220940"/>
                  </a:lnTo>
                  <a:lnTo>
                    <a:pt x="330012" y="222618"/>
                  </a:lnTo>
                  <a:lnTo>
                    <a:pt x="331690" y="222618"/>
                  </a:lnTo>
                  <a:lnTo>
                    <a:pt x="333368" y="224296"/>
                  </a:lnTo>
                  <a:lnTo>
                    <a:pt x="336724" y="224296"/>
                  </a:lnTo>
                  <a:lnTo>
                    <a:pt x="336724" y="222618"/>
                  </a:lnTo>
                  <a:lnTo>
                    <a:pt x="338962" y="222618"/>
                  </a:lnTo>
                  <a:lnTo>
                    <a:pt x="338962" y="224296"/>
                  </a:lnTo>
                  <a:lnTo>
                    <a:pt x="340639" y="224296"/>
                  </a:lnTo>
                  <a:lnTo>
                    <a:pt x="340639" y="229890"/>
                  </a:lnTo>
                  <a:lnTo>
                    <a:pt x="351267" y="229890"/>
                  </a:lnTo>
                  <a:lnTo>
                    <a:pt x="351267" y="231568"/>
                  </a:lnTo>
                  <a:lnTo>
                    <a:pt x="352945" y="231568"/>
                  </a:lnTo>
                  <a:lnTo>
                    <a:pt x="352945" y="233246"/>
                  </a:lnTo>
                  <a:lnTo>
                    <a:pt x="354623" y="233246"/>
                  </a:lnTo>
                  <a:lnTo>
                    <a:pt x="354623" y="231568"/>
                  </a:lnTo>
                  <a:lnTo>
                    <a:pt x="356301" y="231568"/>
                  </a:lnTo>
                  <a:lnTo>
                    <a:pt x="356301" y="229890"/>
                  </a:lnTo>
                  <a:lnTo>
                    <a:pt x="361894" y="229890"/>
                  </a:lnTo>
                  <a:lnTo>
                    <a:pt x="367488" y="231568"/>
                  </a:lnTo>
                  <a:lnTo>
                    <a:pt x="367488" y="229890"/>
                  </a:lnTo>
                  <a:lnTo>
                    <a:pt x="372522" y="229890"/>
                  </a:lnTo>
                  <a:lnTo>
                    <a:pt x="372522" y="228212"/>
                  </a:lnTo>
                  <a:lnTo>
                    <a:pt x="374200" y="228212"/>
                  </a:lnTo>
                  <a:lnTo>
                    <a:pt x="374200" y="229890"/>
                  </a:lnTo>
                  <a:lnTo>
                    <a:pt x="378115" y="229890"/>
                  </a:lnTo>
                  <a:lnTo>
                    <a:pt x="378115" y="231568"/>
                  </a:lnTo>
                  <a:lnTo>
                    <a:pt x="383150" y="231568"/>
                  </a:lnTo>
                  <a:lnTo>
                    <a:pt x="383150" y="233246"/>
                  </a:lnTo>
                  <a:lnTo>
                    <a:pt x="384827" y="233246"/>
                  </a:lnTo>
                  <a:lnTo>
                    <a:pt x="384827" y="234924"/>
                  </a:lnTo>
                  <a:lnTo>
                    <a:pt x="387065" y="234924"/>
                  </a:lnTo>
                  <a:lnTo>
                    <a:pt x="387065" y="240517"/>
                  </a:lnTo>
                  <a:lnTo>
                    <a:pt x="384827" y="240517"/>
                  </a:lnTo>
                  <a:lnTo>
                    <a:pt x="387065" y="242195"/>
                  </a:lnTo>
                  <a:lnTo>
                    <a:pt x="392099" y="242195"/>
                  </a:lnTo>
                  <a:lnTo>
                    <a:pt x="393777" y="243873"/>
                  </a:lnTo>
                  <a:lnTo>
                    <a:pt x="396014" y="243873"/>
                  </a:lnTo>
                  <a:lnTo>
                    <a:pt x="396014" y="245551"/>
                  </a:lnTo>
                  <a:lnTo>
                    <a:pt x="399370" y="245551"/>
                  </a:lnTo>
                  <a:lnTo>
                    <a:pt x="399370" y="247789"/>
                  </a:lnTo>
                  <a:lnTo>
                    <a:pt x="399370" y="247789"/>
                  </a:lnTo>
                  <a:lnTo>
                    <a:pt x="399370" y="249467"/>
                  </a:lnTo>
                  <a:lnTo>
                    <a:pt x="402727" y="249467"/>
                  </a:lnTo>
                  <a:lnTo>
                    <a:pt x="402727" y="247789"/>
                  </a:lnTo>
                  <a:lnTo>
                    <a:pt x="408320" y="247789"/>
                  </a:lnTo>
                  <a:lnTo>
                    <a:pt x="408320" y="245551"/>
                  </a:lnTo>
                  <a:lnTo>
                    <a:pt x="409998" y="245551"/>
                  </a:lnTo>
                  <a:lnTo>
                    <a:pt x="409998" y="247789"/>
                  </a:lnTo>
                  <a:lnTo>
                    <a:pt x="411676" y="247789"/>
                  </a:lnTo>
                  <a:lnTo>
                    <a:pt x="411676" y="252823"/>
                  </a:lnTo>
                  <a:lnTo>
                    <a:pt x="417269" y="252823"/>
                  </a:lnTo>
                  <a:lnTo>
                    <a:pt x="417269" y="251145"/>
                  </a:lnTo>
                  <a:lnTo>
                    <a:pt x="420625" y="251145"/>
                  </a:lnTo>
                  <a:lnTo>
                    <a:pt x="420625" y="252823"/>
                  </a:lnTo>
                  <a:lnTo>
                    <a:pt x="429575" y="252823"/>
                  </a:lnTo>
                  <a:lnTo>
                    <a:pt x="431253" y="254501"/>
                  </a:lnTo>
                  <a:lnTo>
                    <a:pt x="432931" y="254501"/>
                  </a:lnTo>
                  <a:lnTo>
                    <a:pt x="432931" y="256738"/>
                  </a:lnTo>
                  <a:lnTo>
                    <a:pt x="435168" y="256738"/>
                  </a:lnTo>
                  <a:lnTo>
                    <a:pt x="435168" y="258416"/>
                  </a:lnTo>
                  <a:lnTo>
                    <a:pt x="438524" y="258416"/>
                  </a:lnTo>
                  <a:lnTo>
                    <a:pt x="438524" y="254501"/>
                  </a:lnTo>
                  <a:lnTo>
                    <a:pt x="441881" y="254501"/>
                  </a:lnTo>
                  <a:lnTo>
                    <a:pt x="444118" y="252823"/>
                  </a:lnTo>
                  <a:lnTo>
                    <a:pt x="444118" y="256738"/>
                  </a:lnTo>
                  <a:lnTo>
                    <a:pt x="445796" y="258416"/>
                  </a:lnTo>
                  <a:lnTo>
                    <a:pt x="449152" y="258416"/>
                  </a:lnTo>
                  <a:lnTo>
                    <a:pt x="449152" y="260094"/>
                  </a:lnTo>
                  <a:lnTo>
                    <a:pt x="450830" y="260094"/>
                  </a:lnTo>
                  <a:lnTo>
                    <a:pt x="450830" y="258416"/>
                  </a:lnTo>
                  <a:lnTo>
                    <a:pt x="468729" y="258416"/>
                  </a:lnTo>
                  <a:lnTo>
                    <a:pt x="468729" y="251145"/>
                  </a:lnTo>
                  <a:lnTo>
                    <a:pt x="470407" y="249467"/>
                  </a:lnTo>
                  <a:lnTo>
                    <a:pt x="470407" y="245551"/>
                  </a:lnTo>
                  <a:lnTo>
                    <a:pt x="468729" y="245551"/>
                  </a:lnTo>
                  <a:lnTo>
                    <a:pt x="468729" y="242195"/>
                  </a:lnTo>
                  <a:lnTo>
                    <a:pt x="467051" y="242195"/>
                  </a:lnTo>
                  <a:lnTo>
                    <a:pt x="467051" y="240517"/>
                  </a:lnTo>
                  <a:lnTo>
                    <a:pt x="465373" y="240517"/>
                  </a:lnTo>
                  <a:lnTo>
                    <a:pt x="465373" y="238839"/>
                  </a:lnTo>
                  <a:lnTo>
                    <a:pt x="467051" y="238839"/>
                  </a:lnTo>
                  <a:lnTo>
                    <a:pt x="467051" y="225974"/>
                  </a:lnTo>
                  <a:lnTo>
                    <a:pt x="468729" y="225974"/>
                  </a:lnTo>
                  <a:lnTo>
                    <a:pt x="468729" y="222618"/>
                  </a:lnTo>
                  <a:lnTo>
                    <a:pt x="470407" y="222618"/>
                  </a:lnTo>
                  <a:lnTo>
                    <a:pt x="470407" y="219262"/>
                  </a:lnTo>
                  <a:lnTo>
                    <a:pt x="468729" y="219262"/>
                  </a:lnTo>
                  <a:lnTo>
                    <a:pt x="468729" y="217025"/>
                  </a:lnTo>
                  <a:lnTo>
                    <a:pt x="474322" y="217025"/>
                  </a:lnTo>
                  <a:lnTo>
                    <a:pt x="474322" y="215347"/>
                  </a:lnTo>
                  <a:lnTo>
                    <a:pt x="476000" y="215347"/>
                  </a:lnTo>
                  <a:lnTo>
                    <a:pt x="476000" y="213669"/>
                  </a:lnTo>
                  <a:lnTo>
                    <a:pt x="479356" y="213669"/>
                  </a:lnTo>
                  <a:lnTo>
                    <a:pt x="479356" y="211991"/>
                  </a:lnTo>
                  <a:lnTo>
                    <a:pt x="481594" y="211991"/>
                  </a:lnTo>
                  <a:lnTo>
                    <a:pt x="481594" y="213669"/>
                  </a:lnTo>
                  <a:lnTo>
                    <a:pt x="486628" y="213669"/>
                  </a:lnTo>
                  <a:lnTo>
                    <a:pt x="486628" y="224296"/>
                  </a:lnTo>
                  <a:lnTo>
                    <a:pt x="484950" y="224296"/>
                  </a:lnTo>
                  <a:lnTo>
                    <a:pt x="484950" y="231568"/>
                  </a:lnTo>
                  <a:lnTo>
                    <a:pt x="486628" y="231568"/>
                  </a:lnTo>
                  <a:lnTo>
                    <a:pt x="486628" y="233246"/>
                  </a:lnTo>
                  <a:lnTo>
                    <a:pt x="488306" y="233246"/>
                  </a:lnTo>
                  <a:lnTo>
                    <a:pt x="486628" y="234924"/>
                  </a:lnTo>
                  <a:lnTo>
                    <a:pt x="484950" y="234924"/>
                  </a:lnTo>
                  <a:lnTo>
                    <a:pt x="484950" y="238839"/>
                  </a:lnTo>
                  <a:lnTo>
                    <a:pt x="486628" y="240517"/>
                  </a:lnTo>
                  <a:lnTo>
                    <a:pt x="486628" y="242195"/>
                  </a:lnTo>
                  <a:lnTo>
                    <a:pt x="488306" y="242195"/>
                  </a:lnTo>
                  <a:lnTo>
                    <a:pt x="488306" y="243873"/>
                  </a:lnTo>
                  <a:lnTo>
                    <a:pt x="492222" y="243873"/>
                  </a:lnTo>
                  <a:lnTo>
                    <a:pt x="492222" y="247789"/>
                  </a:lnTo>
                  <a:lnTo>
                    <a:pt x="497255" y="247789"/>
                  </a:lnTo>
                  <a:lnTo>
                    <a:pt x="497255" y="245551"/>
                  </a:lnTo>
                  <a:lnTo>
                    <a:pt x="498933" y="245551"/>
                  </a:lnTo>
                  <a:lnTo>
                    <a:pt x="498933" y="247789"/>
                  </a:lnTo>
                  <a:lnTo>
                    <a:pt x="506205" y="247789"/>
                  </a:lnTo>
                  <a:lnTo>
                    <a:pt x="504527" y="249467"/>
                  </a:lnTo>
                  <a:lnTo>
                    <a:pt x="516832" y="249467"/>
                  </a:lnTo>
                  <a:lnTo>
                    <a:pt x="518510" y="247789"/>
                  </a:lnTo>
                  <a:lnTo>
                    <a:pt x="518510" y="245551"/>
                  </a:lnTo>
                  <a:lnTo>
                    <a:pt x="522425" y="245551"/>
                  </a:lnTo>
                  <a:lnTo>
                    <a:pt x="522425" y="243873"/>
                  </a:lnTo>
                  <a:lnTo>
                    <a:pt x="524104" y="243873"/>
                  </a:lnTo>
                  <a:lnTo>
                    <a:pt x="527460" y="247789"/>
                  </a:lnTo>
                  <a:lnTo>
                    <a:pt x="554308" y="247789"/>
                  </a:lnTo>
                  <a:lnTo>
                    <a:pt x="558224" y="245551"/>
                  </a:lnTo>
                  <a:lnTo>
                    <a:pt x="558224" y="243873"/>
                  </a:lnTo>
                  <a:lnTo>
                    <a:pt x="559902" y="243873"/>
                  </a:lnTo>
                  <a:lnTo>
                    <a:pt x="559902" y="245551"/>
                  </a:lnTo>
                  <a:lnTo>
                    <a:pt x="563258" y="245551"/>
                  </a:lnTo>
                  <a:lnTo>
                    <a:pt x="563258" y="240517"/>
                  </a:lnTo>
                  <a:lnTo>
                    <a:pt x="561579" y="240517"/>
                  </a:lnTo>
                  <a:lnTo>
                    <a:pt x="561579" y="237161"/>
                  </a:lnTo>
                  <a:lnTo>
                    <a:pt x="563258" y="237161"/>
                  </a:lnTo>
                  <a:lnTo>
                    <a:pt x="563258" y="234924"/>
                  </a:lnTo>
                  <a:lnTo>
                    <a:pt x="563258" y="234924"/>
                  </a:lnTo>
                  <a:lnTo>
                    <a:pt x="563258" y="229890"/>
                  </a:lnTo>
                  <a:lnTo>
                    <a:pt x="552630" y="229890"/>
                  </a:lnTo>
                  <a:lnTo>
                    <a:pt x="552630" y="228212"/>
                  </a:lnTo>
                  <a:lnTo>
                    <a:pt x="550953" y="225974"/>
                  </a:lnTo>
                  <a:lnTo>
                    <a:pt x="550953" y="224296"/>
                  </a:lnTo>
                  <a:lnTo>
                    <a:pt x="552630" y="224296"/>
                  </a:lnTo>
                  <a:lnTo>
                    <a:pt x="552630" y="222618"/>
                  </a:lnTo>
                  <a:lnTo>
                    <a:pt x="563258" y="222618"/>
                  </a:lnTo>
                  <a:lnTo>
                    <a:pt x="563258" y="220940"/>
                  </a:lnTo>
                  <a:lnTo>
                    <a:pt x="564936" y="220940"/>
                  </a:lnTo>
                  <a:lnTo>
                    <a:pt x="564936" y="219262"/>
                  </a:lnTo>
                  <a:lnTo>
                    <a:pt x="568851" y="219262"/>
                  </a:lnTo>
                  <a:lnTo>
                    <a:pt x="568851" y="220940"/>
                  </a:lnTo>
                  <a:lnTo>
                    <a:pt x="572207" y="220940"/>
                  </a:lnTo>
                  <a:lnTo>
                    <a:pt x="572207" y="219262"/>
                  </a:lnTo>
                  <a:lnTo>
                    <a:pt x="575563" y="219262"/>
                  </a:lnTo>
                  <a:lnTo>
                    <a:pt x="575563" y="217025"/>
                  </a:lnTo>
                  <a:lnTo>
                    <a:pt x="577801" y="217025"/>
                  </a:lnTo>
                  <a:lnTo>
                    <a:pt x="577801" y="211991"/>
                  </a:lnTo>
                  <a:lnTo>
                    <a:pt x="579479" y="211991"/>
                  </a:lnTo>
                  <a:lnTo>
                    <a:pt x="579479" y="210313"/>
                  </a:lnTo>
                  <a:lnTo>
                    <a:pt x="582835" y="210313"/>
                  </a:lnTo>
                  <a:lnTo>
                    <a:pt x="582835" y="208635"/>
                  </a:lnTo>
                  <a:lnTo>
                    <a:pt x="584513" y="208635"/>
                  </a:lnTo>
                  <a:lnTo>
                    <a:pt x="586750" y="206397"/>
                  </a:lnTo>
                  <a:lnTo>
                    <a:pt x="591784" y="206397"/>
                  </a:lnTo>
                  <a:lnTo>
                    <a:pt x="591784" y="201363"/>
                  </a:lnTo>
                  <a:lnTo>
                    <a:pt x="593462" y="201363"/>
                  </a:lnTo>
                  <a:lnTo>
                    <a:pt x="593462" y="197448"/>
                  </a:lnTo>
                  <a:lnTo>
                    <a:pt x="595700" y="197448"/>
                  </a:lnTo>
                  <a:lnTo>
                    <a:pt x="595700" y="195770"/>
                  </a:lnTo>
                  <a:lnTo>
                    <a:pt x="600733" y="195770"/>
                  </a:lnTo>
                  <a:lnTo>
                    <a:pt x="602412" y="197448"/>
                  </a:lnTo>
                  <a:lnTo>
                    <a:pt x="602412" y="195770"/>
                  </a:lnTo>
                  <a:lnTo>
                    <a:pt x="606327" y="195770"/>
                  </a:lnTo>
                  <a:lnTo>
                    <a:pt x="606327" y="194092"/>
                  </a:lnTo>
                  <a:lnTo>
                    <a:pt x="609683" y="194092"/>
                  </a:lnTo>
                  <a:lnTo>
                    <a:pt x="609683" y="192414"/>
                  </a:lnTo>
                  <a:lnTo>
                    <a:pt x="611361" y="192414"/>
                  </a:lnTo>
                  <a:lnTo>
                    <a:pt x="611361" y="190736"/>
                  </a:lnTo>
                  <a:lnTo>
                    <a:pt x="615277" y="190736"/>
                  </a:lnTo>
                  <a:lnTo>
                    <a:pt x="615277" y="188498"/>
                  </a:lnTo>
                  <a:lnTo>
                    <a:pt x="616955" y="188498"/>
                  </a:lnTo>
                  <a:lnTo>
                    <a:pt x="616955" y="183464"/>
                  </a:lnTo>
                  <a:lnTo>
                    <a:pt x="620310" y="183464"/>
                  </a:lnTo>
                  <a:lnTo>
                    <a:pt x="621989" y="181786"/>
                  </a:lnTo>
                  <a:lnTo>
                    <a:pt x="624226" y="181786"/>
                  </a:lnTo>
                  <a:lnTo>
                    <a:pt x="624226" y="180108"/>
                  </a:lnTo>
                  <a:lnTo>
                    <a:pt x="627582" y="180108"/>
                  </a:lnTo>
                  <a:lnTo>
                    <a:pt x="627582" y="181786"/>
                  </a:lnTo>
                  <a:lnTo>
                    <a:pt x="629260" y="183464"/>
                  </a:lnTo>
                  <a:lnTo>
                    <a:pt x="636532" y="183464"/>
                  </a:lnTo>
                  <a:lnTo>
                    <a:pt x="636532" y="185142"/>
                  </a:lnTo>
                  <a:lnTo>
                    <a:pt x="638210" y="185142"/>
                  </a:lnTo>
                  <a:lnTo>
                    <a:pt x="638210" y="186820"/>
                  </a:lnTo>
                  <a:lnTo>
                    <a:pt x="639887" y="186820"/>
                  </a:lnTo>
                  <a:lnTo>
                    <a:pt x="639887" y="183464"/>
                  </a:lnTo>
                  <a:lnTo>
                    <a:pt x="647159" y="183464"/>
                  </a:lnTo>
                  <a:lnTo>
                    <a:pt x="647159" y="181786"/>
                  </a:lnTo>
                  <a:lnTo>
                    <a:pt x="650515" y="181786"/>
                  </a:lnTo>
                  <a:lnTo>
                    <a:pt x="650515" y="180108"/>
                  </a:lnTo>
                  <a:lnTo>
                    <a:pt x="652753" y="177871"/>
                  </a:lnTo>
                  <a:lnTo>
                    <a:pt x="652753" y="180108"/>
                  </a:lnTo>
                  <a:lnTo>
                    <a:pt x="654431" y="180108"/>
                  </a:lnTo>
                  <a:lnTo>
                    <a:pt x="654431" y="177871"/>
                  </a:lnTo>
                  <a:lnTo>
                    <a:pt x="659464" y="177871"/>
                  </a:lnTo>
                  <a:lnTo>
                    <a:pt x="659464" y="180108"/>
                  </a:lnTo>
                  <a:lnTo>
                    <a:pt x="661143" y="180108"/>
                  </a:lnTo>
                  <a:lnTo>
                    <a:pt x="661143" y="181786"/>
                  </a:lnTo>
                  <a:lnTo>
                    <a:pt x="663380" y="181786"/>
                  </a:lnTo>
                  <a:lnTo>
                    <a:pt x="663380" y="183464"/>
                  </a:lnTo>
                  <a:lnTo>
                    <a:pt x="665058" y="183464"/>
                  </a:lnTo>
                  <a:lnTo>
                    <a:pt x="665058" y="185142"/>
                  </a:lnTo>
                  <a:lnTo>
                    <a:pt x="663380" y="185142"/>
                  </a:lnTo>
                  <a:lnTo>
                    <a:pt x="663380" y="186820"/>
                  </a:lnTo>
                  <a:lnTo>
                    <a:pt x="661143" y="186820"/>
                  </a:lnTo>
                  <a:lnTo>
                    <a:pt x="661143" y="190736"/>
                  </a:lnTo>
                  <a:lnTo>
                    <a:pt x="663380" y="190736"/>
                  </a:lnTo>
                  <a:lnTo>
                    <a:pt x="663380" y="188498"/>
                  </a:lnTo>
                  <a:lnTo>
                    <a:pt x="665058" y="188498"/>
                  </a:lnTo>
                  <a:lnTo>
                    <a:pt x="665058" y="186820"/>
                  </a:lnTo>
                  <a:lnTo>
                    <a:pt x="666736" y="186820"/>
                  </a:lnTo>
                  <a:lnTo>
                    <a:pt x="666736" y="188498"/>
                  </a:lnTo>
                  <a:lnTo>
                    <a:pt x="668414" y="188498"/>
                  </a:lnTo>
                  <a:lnTo>
                    <a:pt x="670092" y="190736"/>
                  </a:lnTo>
                  <a:lnTo>
                    <a:pt x="670092" y="194092"/>
                  </a:lnTo>
                  <a:lnTo>
                    <a:pt x="672330" y="194092"/>
                  </a:lnTo>
                  <a:lnTo>
                    <a:pt x="672330" y="197448"/>
                  </a:lnTo>
                  <a:lnTo>
                    <a:pt x="670092" y="197448"/>
                  </a:lnTo>
                  <a:lnTo>
                    <a:pt x="670092" y="199685"/>
                  </a:lnTo>
                  <a:lnTo>
                    <a:pt x="675686" y="199685"/>
                  </a:lnTo>
                  <a:lnTo>
                    <a:pt x="675686" y="201363"/>
                  </a:lnTo>
                  <a:lnTo>
                    <a:pt x="677364" y="201363"/>
                  </a:lnTo>
                  <a:lnTo>
                    <a:pt x="677364" y="204719"/>
                  </a:lnTo>
                  <a:lnTo>
                    <a:pt x="679041" y="204719"/>
                  </a:lnTo>
                  <a:lnTo>
                    <a:pt x="679041" y="206397"/>
                  </a:lnTo>
                  <a:lnTo>
                    <a:pt x="682957" y="206397"/>
                  </a:lnTo>
                  <a:lnTo>
                    <a:pt x="682957" y="204719"/>
                  </a:lnTo>
                  <a:lnTo>
                    <a:pt x="684635" y="206397"/>
                  </a:lnTo>
                  <a:lnTo>
                    <a:pt x="686313" y="206397"/>
                  </a:lnTo>
                  <a:lnTo>
                    <a:pt x="686313" y="208635"/>
                  </a:lnTo>
                  <a:lnTo>
                    <a:pt x="689669" y="208635"/>
                  </a:lnTo>
                  <a:lnTo>
                    <a:pt x="689669" y="210313"/>
                  </a:lnTo>
                  <a:lnTo>
                    <a:pt x="687991" y="211991"/>
                  </a:lnTo>
                  <a:lnTo>
                    <a:pt x="687991" y="213669"/>
                  </a:lnTo>
                  <a:lnTo>
                    <a:pt x="689669" y="213669"/>
                  </a:lnTo>
                  <a:lnTo>
                    <a:pt x="689669" y="219262"/>
                  </a:lnTo>
                  <a:lnTo>
                    <a:pt x="687991" y="219262"/>
                  </a:lnTo>
                  <a:lnTo>
                    <a:pt x="687991" y="217025"/>
                  </a:lnTo>
                  <a:lnTo>
                    <a:pt x="686313" y="217025"/>
                  </a:lnTo>
                  <a:lnTo>
                    <a:pt x="686313" y="219262"/>
                  </a:lnTo>
                  <a:lnTo>
                    <a:pt x="684635" y="219262"/>
                  </a:lnTo>
                  <a:lnTo>
                    <a:pt x="684635" y="220940"/>
                  </a:lnTo>
                  <a:lnTo>
                    <a:pt x="682957" y="220940"/>
                  </a:lnTo>
                  <a:lnTo>
                    <a:pt x="682957" y="222618"/>
                  </a:lnTo>
                  <a:lnTo>
                    <a:pt x="681279" y="222618"/>
                  </a:lnTo>
                  <a:lnTo>
                    <a:pt x="681279" y="224296"/>
                  </a:lnTo>
                  <a:lnTo>
                    <a:pt x="679041" y="224296"/>
                  </a:lnTo>
                  <a:lnTo>
                    <a:pt x="677364" y="225974"/>
                  </a:lnTo>
                  <a:lnTo>
                    <a:pt x="677364" y="228212"/>
                  </a:lnTo>
                  <a:lnTo>
                    <a:pt x="679041" y="228212"/>
                  </a:lnTo>
                  <a:lnTo>
                    <a:pt x="679041" y="229890"/>
                  </a:lnTo>
                  <a:lnTo>
                    <a:pt x="677364" y="229890"/>
                  </a:lnTo>
                  <a:lnTo>
                    <a:pt x="679041" y="229890"/>
                  </a:lnTo>
                  <a:lnTo>
                    <a:pt x="679041" y="231568"/>
                  </a:lnTo>
                  <a:lnTo>
                    <a:pt x="681279" y="231568"/>
                  </a:lnTo>
                  <a:lnTo>
                    <a:pt x="681279" y="234924"/>
                  </a:lnTo>
                  <a:lnTo>
                    <a:pt x="682957" y="234924"/>
                  </a:lnTo>
                  <a:lnTo>
                    <a:pt x="682957" y="237161"/>
                  </a:lnTo>
                  <a:lnTo>
                    <a:pt x="684635" y="237161"/>
                  </a:lnTo>
                  <a:lnTo>
                    <a:pt x="684635" y="240517"/>
                  </a:lnTo>
                  <a:lnTo>
                    <a:pt x="681279" y="240517"/>
                  </a:lnTo>
                  <a:lnTo>
                    <a:pt x="681279" y="237161"/>
                  </a:lnTo>
                  <a:lnTo>
                    <a:pt x="677364" y="237161"/>
                  </a:lnTo>
                  <a:lnTo>
                    <a:pt x="677364" y="234924"/>
                  </a:lnTo>
                  <a:lnTo>
                    <a:pt x="675686" y="233246"/>
                  </a:lnTo>
                  <a:lnTo>
                    <a:pt x="675686" y="231568"/>
                  </a:lnTo>
                  <a:lnTo>
                    <a:pt x="674008" y="231568"/>
                  </a:lnTo>
                  <a:lnTo>
                    <a:pt x="674008" y="233246"/>
                  </a:lnTo>
                  <a:lnTo>
                    <a:pt x="670092" y="233246"/>
                  </a:lnTo>
                  <a:lnTo>
                    <a:pt x="670092" y="234924"/>
                  </a:lnTo>
                  <a:lnTo>
                    <a:pt x="659464" y="234924"/>
                  </a:lnTo>
                  <a:lnTo>
                    <a:pt x="659464" y="237161"/>
                  </a:lnTo>
                  <a:lnTo>
                    <a:pt x="657787" y="237161"/>
                  </a:lnTo>
                  <a:lnTo>
                    <a:pt x="657787" y="238839"/>
                  </a:lnTo>
                  <a:lnTo>
                    <a:pt x="656109" y="240517"/>
                  </a:lnTo>
                  <a:lnTo>
                    <a:pt x="654431" y="240517"/>
                  </a:lnTo>
                  <a:lnTo>
                    <a:pt x="654431" y="242195"/>
                  </a:lnTo>
                  <a:lnTo>
                    <a:pt x="650515" y="242195"/>
                  </a:lnTo>
                  <a:lnTo>
                    <a:pt x="650515" y="243873"/>
                  </a:lnTo>
                  <a:lnTo>
                    <a:pt x="648837" y="243873"/>
                  </a:lnTo>
                  <a:lnTo>
                    <a:pt x="648837" y="245551"/>
                  </a:lnTo>
                  <a:lnTo>
                    <a:pt x="647159" y="245551"/>
                  </a:lnTo>
                  <a:lnTo>
                    <a:pt x="645481" y="247789"/>
                  </a:lnTo>
                  <a:lnTo>
                    <a:pt x="645481" y="249467"/>
                  </a:lnTo>
                  <a:lnTo>
                    <a:pt x="641566" y="249467"/>
                  </a:lnTo>
                  <a:lnTo>
                    <a:pt x="641566" y="251145"/>
                  </a:lnTo>
                  <a:lnTo>
                    <a:pt x="638210" y="251145"/>
                  </a:lnTo>
                  <a:lnTo>
                    <a:pt x="638210" y="252823"/>
                  </a:lnTo>
                  <a:lnTo>
                    <a:pt x="636532" y="252823"/>
                  </a:lnTo>
                  <a:lnTo>
                    <a:pt x="636532" y="254501"/>
                  </a:lnTo>
                  <a:lnTo>
                    <a:pt x="634854" y="254501"/>
                  </a:lnTo>
                  <a:lnTo>
                    <a:pt x="634854" y="258416"/>
                  </a:lnTo>
                  <a:lnTo>
                    <a:pt x="636532" y="258416"/>
                  </a:lnTo>
                  <a:lnTo>
                    <a:pt x="636532" y="270722"/>
                  </a:lnTo>
                  <a:lnTo>
                    <a:pt x="632616" y="270722"/>
                  </a:lnTo>
                  <a:lnTo>
                    <a:pt x="632616" y="272400"/>
                  </a:lnTo>
                  <a:lnTo>
                    <a:pt x="634854" y="272400"/>
                  </a:lnTo>
                  <a:lnTo>
                    <a:pt x="632616" y="272400"/>
                  </a:lnTo>
                  <a:lnTo>
                    <a:pt x="634854" y="272400"/>
                  </a:lnTo>
                  <a:lnTo>
                    <a:pt x="634854" y="276315"/>
                  </a:lnTo>
                  <a:lnTo>
                    <a:pt x="632616" y="276315"/>
                  </a:lnTo>
                  <a:lnTo>
                    <a:pt x="632616" y="277993"/>
                  </a:lnTo>
                  <a:lnTo>
                    <a:pt x="630938" y="277993"/>
                  </a:lnTo>
                  <a:lnTo>
                    <a:pt x="630938" y="279671"/>
                  </a:lnTo>
                  <a:lnTo>
                    <a:pt x="629260" y="279671"/>
                  </a:lnTo>
                  <a:lnTo>
                    <a:pt x="630938" y="279671"/>
                  </a:lnTo>
                  <a:lnTo>
                    <a:pt x="629260" y="279671"/>
                  </a:lnTo>
                  <a:lnTo>
                    <a:pt x="629260" y="283027"/>
                  </a:lnTo>
                  <a:lnTo>
                    <a:pt x="625904" y="283027"/>
                  </a:lnTo>
                  <a:lnTo>
                    <a:pt x="624226" y="285265"/>
                  </a:lnTo>
                  <a:lnTo>
                    <a:pt x="624226" y="288621"/>
                  </a:lnTo>
                  <a:lnTo>
                    <a:pt x="621989" y="290299"/>
                  </a:lnTo>
                  <a:lnTo>
                    <a:pt x="625904" y="290299"/>
                  </a:lnTo>
                  <a:lnTo>
                    <a:pt x="627582" y="291977"/>
                  </a:lnTo>
                  <a:lnTo>
                    <a:pt x="627582" y="295892"/>
                  </a:lnTo>
                  <a:lnTo>
                    <a:pt x="625904" y="295892"/>
                  </a:lnTo>
                  <a:lnTo>
                    <a:pt x="625904" y="297570"/>
                  </a:lnTo>
                  <a:lnTo>
                    <a:pt x="624226" y="297570"/>
                  </a:lnTo>
                  <a:lnTo>
                    <a:pt x="624226" y="302604"/>
                  </a:lnTo>
                  <a:lnTo>
                    <a:pt x="621989" y="302604"/>
                  </a:lnTo>
                  <a:lnTo>
                    <a:pt x="621989" y="306520"/>
                  </a:lnTo>
                  <a:lnTo>
                    <a:pt x="620310" y="306520"/>
                  </a:lnTo>
                  <a:lnTo>
                    <a:pt x="618633" y="308198"/>
                  </a:lnTo>
                  <a:lnTo>
                    <a:pt x="618633" y="311554"/>
                  </a:lnTo>
                  <a:lnTo>
                    <a:pt x="618633" y="311554"/>
                  </a:lnTo>
                  <a:lnTo>
                    <a:pt x="616955" y="313791"/>
                  </a:lnTo>
                  <a:lnTo>
                    <a:pt x="616955" y="317147"/>
                  </a:lnTo>
                  <a:lnTo>
                    <a:pt x="615277" y="317147"/>
                  </a:lnTo>
                  <a:lnTo>
                    <a:pt x="615277" y="318825"/>
                  </a:lnTo>
                  <a:lnTo>
                    <a:pt x="613039" y="320503"/>
                  </a:lnTo>
                  <a:lnTo>
                    <a:pt x="613039" y="326097"/>
                  </a:lnTo>
                  <a:lnTo>
                    <a:pt x="611361" y="326097"/>
                  </a:lnTo>
                  <a:lnTo>
                    <a:pt x="611361" y="324419"/>
                  </a:lnTo>
                  <a:lnTo>
                    <a:pt x="608005" y="324419"/>
                  </a:lnTo>
                  <a:lnTo>
                    <a:pt x="608005" y="322741"/>
                  </a:lnTo>
                  <a:lnTo>
                    <a:pt x="606327" y="322741"/>
                  </a:lnTo>
                  <a:lnTo>
                    <a:pt x="606327" y="324419"/>
                  </a:lnTo>
                  <a:lnTo>
                    <a:pt x="604090" y="324419"/>
                  </a:lnTo>
                  <a:lnTo>
                    <a:pt x="604090" y="320503"/>
                  </a:lnTo>
                  <a:lnTo>
                    <a:pt x="599056" y="320503"/>
                  </a:lnTo>
                  <a:lnTo>
                    <a:pt x="599056" y="322741"/>
                  </a:lnTo>
                  <a:lnTo>
                    <a:pt x="595700" y="322741"/>
                  </a:lnTo>
                  <a:lnTo>
                    <a:pt x="595700" y="318825"/>
                  </a:lnTo>
                  <a:lnTo>
                    <a:pt x="593462" y="318825"/>
                  </a:lnTo>
                  <a:lnTo>
                    <a:pt x="593462" y="326097"/>
                  </a:lnTo>
                  <a:lnTo>
                    <a:pt x="595700" y="326097"/>
                  </a:lnTo>
                  <a:lnTo>
                    <a:pt x="595700" y="333368"/>
                  </a:lnTo>
                  <a:lnTo>
                    <a:pt x="593462" y="333368"/>
                  </a:lnTo>
                  <a:lnTo>
                    <a:pt x="595700" y="335046"/>
                  </a:lnTo>
                  <a:lnTo>
                    <a:pt x="593462" y="335046"/>
                  </a:lnTo>
                  <a:lnTo>
                    <a:pt x="593462" y="336724"/>
                  </a:lnTo>
                  <a:lnTo>
                    <a:pt x="595700" y="336724"/>
                  </a:lnTo>
                  <a:lnTo>
                    <a:pt x="593462" y="338402"/>
                  </a:lnTo>
                  <a:lnTo>
                    <a:pt x="593462" y="347352"/>
                  </a:lnTo>
                  <a:lnTo>
                    <a:pt x="588428" y="347352"/>
                  </a:lnTo>
                  <a:lnTo>
                    <a:pt x="588428" y="361895"/>
                  </a:lnTo>
                  <a:lnTo>
                    <a:pt x="590107" y="361895"/>
                  </a:lnTo>
                  <a:lnTo>
                    <a:pt x="590107" y="366929"/>
                  </a:lnTo>
                  <a:lnTo>
                    <a:pt x="588428" y="366929"/>
                  </a:lnTo>
                  <a:lnTo>
                    <a:pt x="588428" y="368607"/>
                  </a:lnTo>
                  <a:lnTo>
                    <a:pt x="586750" y="368607"/>
                  </a:lnTo>
                  <a:lnTo>
                    <a:pt x="586750" y="372522"/>
                  </a:lnTo>
                  <a:lnTo>
                    <a:pt x="581156" y="372522"/>
                  </a:lnTo>
                  <a:lnTo>
                    <a:pt x="581156" y="370844"/>
                  </a:lnTo>
                  <a:lnTo>
                    <a:pt x="579479" y="370844"/>
                  </a:lnTo>
                  <a:lnTo>
                    <a:pt x="579479" y="368607"/>
                  </a:lnTo>
                  <a:lnTo>
                    <a:pt x="577801" y="368607"/>
                  </a:lnTo>
                  <a:lnTo>
                    <a:pt x="577801" y="372522"/>
                  </a:lnTo>
                  <a:lnTo>
                    <a:pt x="575563" y="374200"/>
                  </a:lnTo>
                  <a:lnTo>
                    <a:pt x="575563" y="363573"/>
                  </a:lnTo>
                  <a:lnTo>
                    <a:pt x="573885" y="363573"/>
                  </a:lnTo>
                  <a:lnTo>
                    <a:pt x="573885" y="354623"/>
                  </a:lnTo>
                  <a:lnTo>
                    <a:pt x="572207" y="352945"/>
                  </a:lnTo>
                  <a:lnTo>
                    <a:pt x="572207" y="351267"/>
                  </a:lnTo>
                  <a:lnTo>
                    <a:pt x="570530" y="349030"/>
                  </a:lnTo>
                  <a:lnTo>
                    <a:pt x="570530" y="336724"/>
                  </a:lnTo>
                  <a:lnTo>
                    <a:pt x="568851" y="336724"/>
                  </a:lnTo>
                  <a:lnTo>
                    <a:pt x="568851" y="329453"/>
                  </a:lnTo>
                  <a:lnTo>
                    <a:pt x="567173" y="329453"/>
                  </a:lnTo>
                  <a:lnTo>
                    <a:pt x="567173" y="331131"/>
                  </a:lnTo>
                  <a:lnTo>
                    <a:pt x="564936" y="329453"/>
                  </a:lnTo>
                  <a:lnTo>
                    <a:pt x="563258" y="329453"/>
                  </a:lnTo>
                  <a:lnTo>
                    <a:pt x="563258" y="331131"/>
                  </a:lnTo>
                  <a:lnTo>
                    <a:pt x="561579" y="331131"/>
                  </a:lnTo>
                  <a:lnTo>
                    <a:pt x="561579" y="329453"/>
                  </a:lnTo>
                  <a:lnTo>
                    <a:pt x="559902" y="327775"/>
                  </a:lnTo>
                  <a:lnTo>
                    <a:pt x="559902" y="336724"/>
                  </a:lnTo>
                  <a:lnTo>
                    <a:pt x="558224" y="336724"/>
                  </a:lnTo>
                  <a:lnTo>
                    <a:pt x="558224" y="338402"/>
                  </a:lnTo>
                  <a:lnTo>
                    <a:pt x="555986" y="338402"/>
                  </a:lnTo>
                  <a:lnTo>
                    <a:pt x="555986" y="343996"/>
                  </a:lnTo>
                  <a:lnTo>
                    <a:pt x="558224" y="343996"/>
                  </a:lnTo>
                  <a:lnTo>
                    <a:pt x="558224" y="345674"/>
                  </a:lnTo>
                  <a:lnTo>
                    <a:pt x="555986" y="345674"/>
                  </a:lnTo>
                  <a:lnTo>
                    <a:pt x="555986" y="347352"/>
                  </a:lnTo>
                  <a:lnTo>
                    <a:pt x="554308" y="347352"/>
                  </a:lnTo>
                  <a:lnTo>
                    <a:pt x="552630" y="349030"/>
                  </a:lnTo>
                  <a:lnTo>
                    <a:pt x="550953" y="349030"/>
                  </a:lnTo>
                  <a:lnTo>
                    <a:pt x="550953" y="343996"/>
                  </a:lnTo>
                  <a:lnTo>
                    <a:pt x="549274" y="343996"/>
                  </a:lnTo>
                  <a:lnTo>
                    <a:pt x="549274" y="342318"/>
                  </a:lnTo>
                  <a:lnTo>
                    <a:pt x="547037" y="342318"/>
                  </a:lnTo>
                  <a:lnTo>
                    <a:pt x="547037" y="345674"/>
                  </a:lnTo>
                  <a:lnTo>
                    <a:pt x="545359" y="345674"/>
                  </a:lnTo>
                  <a:lnTo>
                    <a:pt x="545359" y="338402"/>
                  </a:lnTo>
                  <a:lnTo>
                    <a:pt x="543681" y="338402"/>
                  </a:lnTo>
                  <a:lnTo>
                    <a:pt x="543681" y="335046"/>
                  </a:lnTo>
                  <a:lnTo>
                    <a:pt x="542002" y="335046"/>
                  </a:lnTo>
                  <a:lnTo>
                    <a:pt x="542002" y="324419"/>
                  </a:lnTo>
                  <a:lnTo>
                    <a:pt x="543681" y="324419"/>
                  </a:lnTo>
                  <a:lnTo>
                    <a:pt x="543681" y="322741"/>
                  </a:lnTo>
                  <a:lnTo>
                    <a:pt x="545359" y="322741"/>
                  </a:lnTo>
                  <a:lnTo>
                    <a:pt x="545359" y="320503"/>
                  </a:lnTo>
                  <a:lnTo>
                    <a:pt x="547037" y="320503"/>
                  </a:lnTo>
                  <a:lnTo>
                    <a:pt x="547037" y="318825"/>
                  </a:lnTo>
                  <a:lnTo>
                    <a:pt x="552630" y="318825"/>
                  </a:lnTo>
                  <a:lnTo>
                    <a:pt x="552630" y="317147"/>
                  </a:lnTo>
                  <a:lnTo>
                    <a:pt x="554308" y="317147"/>
                  </a:lnTo>
                  <a:lnTo>
                    <a:pt x="555986" y="318825"/>
                  </a:lnTo>
                  <a:lnTo>
                    <a:pt x="555986" y="315469"/>
                  </a:lnTo>
                  <a:lnTo>
                    <a:pt x="558224" y="315469"/>
                  </a:lnTo>
                  <a:lnTo>
                    <a:pt x="558224" y="318825"/>
                  </a:lnTo>
                  <a:lnTo>
                    <a:pt x="559902" y="318825"/>
                  </a:lnTo>
                  <a:lnTo>
                    <a:pt x="559902" y="311554"/>
                  </a:lnTo>
                  <a:lnTo>
                    <a:pt x="564936" y="311554"/>
                  </a:lnTo>
                  <a:lnTo>
                    <a:pt x="563258" y="311554"/>
                  </a:lnTo>
                  <a:lnTo>
                    <a:pt x="564936" y="311554"/>
                  </a:lnTo>
                  <a:lnTo>
                    <a:pt x="564936" y="308198"/>
                  </a:lnTo>
                  <a:lnTo>
                    <a:pt x="568851" y="308198"/>
                  </a:lnTo>
                  <a:lnTo>
                    <a:pt x="568851" y="306520"/>
                  </a:lnTo>
                  <a:lnTo>
                    <a:pt x="567173" y="304842"/>
                  </a:lnTo>
                  <a:lnTo>
                    <a:pt x="567173" y="302604"/>
                  </a:lnTo>
                  <a:lnTo>
                    <a:pt x="568851" y="302604"/>
                  </a:lnTo>
                  <a:lnTo>
                    <a:pt x="568851" y="299248"/>
                  </a:lnTo>
                  <a:lnTo>
                    <a:pt x="567173" y="299248"/>
                  </a:lnTo>
                  <a:lnTo>
                    <a:pt x="567173" y="297570"/>
                  </a:lnTo>
                  <a:lnTo>
                    <a:pt x="570530" y="297570"/>
                  </a:lnTo>
                  <a:lnTo>
                    <a:pt x="570530" y="299248"/>
                  </a:lnTo>
                  <a:lnTo>
                    <a:pt x="572207" y="299248"/>
                  </a:lnTo>
                  <a:lnTo>
                    <a:pt x="572207" y="297570"/>
                  </a:lnTo>
                  <a:lnTo>
                    <a:pt x="572207" y="297570"/>
                  </a:lnTo>
                  <a:lnTo>
                    <a:pt x="572207" y="295892"/>
                  </a:lnTo>
                  <a:lnTo>
                    <a:pt x="570530" y="295892"/>
                  </a:lnTo>
                  <a:lnTo>
                    <a:pt x="570530" y="294214"/>
                  </a:lnTo>
                  <a:lnTo>
                    <a:pt x="567173" y="294214"/>
                  </a:lnTo>
                  <a:lnTo>
                    <a:pt x="564936" y="291977"/>
                  </a:lnTo>
                  <a:lnTo>
                    <a:pt x="564936" y="290299"/>
                  </a:lnTo>
                  <a:lnTo>
                    <a:pt x="554308" y="290299"/>
                  </a:lnTo>
                  <a:lnTo>
                    <a:pt x="554308" y="291977"/>
                  </a:lnTo>
                  <a:lnTo>
                    <a:pt x="552630" y="291977"/>
                  </a:lnTo>
                  <a:lnTo>
                    <a:pt x="552630" y="290299"/>
                  </a:lnTo>
                  <a:lnTo>
                    <a:pt x="550953" y="290299"/>
                  </a:lnTo>
                  <a:lnTo>
                    <a:pt x="550953" y="291977"/>
                  </a:lnTo>
                  <a:lnTo>
                    <a:pt x="549274" y="291977"/>
                  </a:lnTo>
                  <a:lnTo>
                    <a:pt x="549274" y="290299"/>
                  </a:lnTo>
                  <a:lnTo>
                    <a:pt x="516832" y="290299"/>
                  </a:lnTo>
                  <a:lnTo>
                    <a:pt x="516832" y="288621"/>
                  </a:lnTo>
                  <a:lnTo>
                    <a:pt x="513476" y="288621"/>
                  </a:lnTo>
                  <a:lnTo>
                    <a:pt x="511799" y="286943"/>
                  </a:lnTo>
                  <a:lnTo>
                    <a:pt x="511799" y="288621"/>
                  </a:lnTo>
                  <a:lnTo>
                    <a:pt x="511799" y="286943"/>
                  </a:lnTo>
                  <a:lnTo>
                    <a:pt x="511799" y="288621"/>
                  </a:lnTo>
                  <a:lnTo>
                    <a:pt x="510120" y="288621"/>
                  </a:lnTo>
                  <a:lnTo>
                    <a:pt x="510120" y="279671"/>
                  </a:lnTo>
                  <a:lnTo>
                    <a:pt x="511799" y="279671"/>
                  </a:lnTo>
                  <a:lnTo>
                    <a:pt x="510120" y="277993"/>
                  </a:lnTo>
                  <a:lnTo>
                    <a:pt x="510120" y="270722"/>
                  </a:lnTo>
                  <a:lnTo>
                    <a:pt x="510120" y="270722"/>
                  </a:lnTo>
                  <a:lnTo>
                    <a:pt x="510120" y="265688"/>
                  </a:lnTo>
                  <a:lnTo>
                    <a:pt x="506205" y="265688"/>
                  </a:lnTo>
                  <a:lnTo>
                    <a:pt x="506205" y="261772"/>
                  </a:lnTo>
                  <a:lnTo>
                    <a:pt x="504527" y="261772"/>
                  </a:lnTo>
                  <a:lnTo>
                    <a:pt x="504527" y="270722"/>
                  </a:lnTo>
                  <a:lnTo>
                    <a:pt x="502848" y="270722"/>
                  </a:lnTo>
                  <a:lnTo>
                    <a:pt x="502848" y="269044"/>
                  </a:lnTo>
                  <a:lnTo>
                    <a:pt x="498933" y="269044"/>
                  </a:lnTo>
                  <a:lnTo>
                    <a:pt x="498933" y="267366"/>
                  </a:lnTo>
                  <a:lnTo>
                    <a:pt x="495577" y="267366"/>
                  </a:lnTo>
                  <a:lnTo>
                    <a:pt x="495577" y="265688"/>
                  </a:lnTo>
                  <a:lnTo>
                    <a:pt x="493899" y="265688"/>
                  </a:lnTo>
                  <a:lnTo>
                    <a:pt x="493899" y="261772"/>
                  </a:lnTo>
                  <a:lnTo>
                    <a:pt x="489984" y="261772"/>
                  </a:lnTo>
                  <a:lnTo>
                    <a:pt x="492222" y="261772"/>
                  </a:lnTo>
                  <a:lnTo>
                    <a:pt x="484950" y="261772"/>
                  </a:lnTo>
                  <a:lnTo>
                    <a:pt x="484950" y="260094"/>
                  </a:lnTo>
                  <a:lnTo>
                    <a:pt x="483271" y="260094"/>
                  </a:lnTo>
                  <a:lnTo>
                    <a:pt x="483271" y="258416"/>
                  </a:lnTo>
                  <a:lnTo>
                    <a:pt x="479356" y="258416"/>
                  </a:lnTo>
                  <a:lnTo>
                    <a:pt x="479356" y="260094"/>
                  </a:lnTo>
                  <a:lnTo>
                    <a:pt x="474322" y="260094"/>
                  </a:lnTo>
                  <a:lnTo>
                    <a:pt x="474322" y="263450"/>
                  </a:lnTo>
                  <a:lnTo>
                    <a:pt x="470407" y="263450"/>
                  </a:lnTo>
                  <a:lnTo>
                    <a:pt x="470407" y="265688"/>
                  </a:lnTo>
                  <a:lnTo>
                    <a:pt x="468729" y="265688"/>
                  </a:lnTo>
                  <a:lnTo>
                    <a:pt x="468729" y="267366"/>
                  </a:lnTo>
                  <a:lnTo>
                    <a:pt x="468729" y="267366"/>
                  </a:lnTo>
                  <a:lnTo>
                    <a:pt x="468729" y="274078"/>
                  </a:lnTo>
                  <a:lnTo>
                    <a:pt x="472645" y="274078"/>
                  </a:lnTo>
                  <a:lnTo>
                    <a:pt x="472645" y="276315"/>
                  </a:lnTo>
                  <a:lnTo>
                    <a:pt x="474322" y="276315"/>
                  </a:lnTo>
                  <a:lnTo>
                    <a:pt x="474322" y="277993"/>
                  </a:lnTo>
                  <a:lnTo>
                    <a:pt x="476000" y="277993"/>
                  </a:lnTo>
                  <a:lnTo>
                    <a:pt x="476000" y="279671"/>
                  </a:lnTo>
                  <a:lnTo>
                    <a:pt x="479356" y="279671"/>
                  </a:lnTo>
                  <a:lnTo>
                    <a:pt x="479356" y="281349"/>
                  </a:lnTo>
                  <a:lnTo>
                    <a:pt x="481594" y="281349"/>
                  </a:lnTo>
                  <a:lnTo>
                    <a:pt x="481594" y="283027"/>
                  </a:lnTo>
                  <a:lnTo>
                    <a:pt x="483271" y="283027"/>
                  </a:lnTo>
                  <a:lnTo>
                    <a:pt x="484950" y="281349"/>
                  </a:lnTo>
                  <a:lnTo>
                    <a:pt x="484950" y="283027"/>
                  </a:lnTo>
                  <a:lnTo>
                    <a:pt x="484950" y="283027"/>
                  </a:lnTo>
                  <a:lnTo>
                    <a:pt x="484950" y="285265"/>
                  </a:lnTo>
                  <a:lnTo>
                    <a:pt x="486628" y="285265"/>
                  </a:lnTo>
                  <a:lnTo>
                    <a:pt x="486628" y="286943"/>
                  </a:lnTo>
                  <a:lnTo>
                    <a:pt x="489984" y="286943"/>
                  </a:lnTo>
                  <a:lnTo>
                    <a:pt x="489984" y="288621"/>
                  </a:lnTo>
                  <a:lnTo>
                    <a:pt x="488306" y="288621"/>
                  </a:lnTo>
                  <a:lnTo>
                    <a:pt x="488306" y="290299"/>
                  </a:lnTo>
                  <a:lnTo>
                    <a:pt x="476000" y="290299"/>
                  </a:lnTo>
                  <a:lnTo>
                    <a:pt x="476000" y="295892"/>
                  </a:lnTo>
                  <a:lnTo>
                    <a:pt x="474322" y="295892"/>
                  </a:lnTo>
                  <a:lnTo>
                    <a:pt x="474322" y="297570"/>
                  </a:lnTo>
                  <a:lnTo>
                    <a:pt x="470407" y="297570"/>
                  </a:lnTo>
                  <a:lnTo>
                    <a:pt x="470407" y="295892"/>
                  </a:lnTo>
                  <a:lnTo>
                    <a:pt x="468729" y="295892"/>
                  </a:lnTo>
                  <a:lnTo>
                    <a:pt x="468729" y="300926"/>
                  </a:lnTo>
                  <a:lnTo>
                    <a:pt x="467051" y="300926"/>
                  </a:lnTo>
                  <a:lnTo>
                    <a:pt x="467051" y="304842"/>
                  </a:lnTo>
                  <a:lnTo>
                    <a:pt x="468729" y="304842"/>
                  </a:lnTo>
                  <a:lnTo>
                    <a:pt x="468729" y="306520"/>
                  </a:lnTo>
                  <a:lnTo>
                    <a:pt x="470407" y="306520"/>
                  </a:lnTo>
                  <a:lnTo>
                    <a:pt x="468729" y="308198"/>
                  </a:lnTo>
                  <a:lnTo>
                    <a:pt x="468729" y="309876"/>
                  </a:lnTo>
                  <a:lnTo>
                    <a:pt x="470407" y="309876"/>
                  </a:lnTo>
                  <a:lnTo>
                    <a:pt x="472645" y="308198"/>
                  </a:lnTo>
                  <a:lnTo>
                    <a:pt x="474322" y="308198"/>
                  </a:lnTo>
                  <a:lnTo>
                    <a:pt x="474322" y="311554"/>
                  </a:lnTo>
                  <a:lnTo>
                    <a:pt x="477678" y="311554"/>
                  </a:lnTo>
                  <a:lnTo>
                    <a:pt x="477678" y="313791"/>
                  </a:lnTo>
                  <a:lnTo>
                    <a:pt x="483271" y="313791"/>
                  </a:lnTo>
                  <a:lnTo>
                    <a:pt x="483271" y="317147"/>
                  </a:lnTo>
                  <a:lnTo>
                    <a:pt x="481594" y="318825"/>
                  </a:lnTo>
                  <a:lnTo>
                    <a:pt x="483271" y="318825"/>
                  </a:lnTo>
                  <a:lnTo>
                    <a:pt x="484950" y="320503"/>
                  </a:lnTo>
                  <a:lnTo>
                    <a:pt x="484950" y="324419"/>
                  </a:lnTo>
                  <a:lnTo>
                    <a:pt x="481594" y="324419"/>
                  </a:lnTo>
                  <a:lnTo>
                    <a:pt x="481594" y="326097"/>
                  </a:lnTo>
                  <a:lnTo>
                    <a:pt x="479356" y="324419"/>
                  </a:lnTo>
                  <a:lnTo>
                    <a:pt x="479356" y="331131"/>
                  </a:lnTo>
                  <a:lnTo>
                    <a:pt x="481594" y="331131"/>
                  </a:lnTo>
                  <a:lnTo>
                    <a:pt x="481594" y="333368"/>
                  </a:lnTo>
                  <a:lnTo>
                    <a:pt x="483271" y="333368"/>
                  </a:lnTo>
                  <a:lnTo>
                    <a:pt x="483271" y="335046"/>
                  </a:lnTo>
                  <a:lnTo>
                    <a:pt x="484950" y="335046"/>
                  </a:lnTo>
                  <a:lnTo>
                    <a:pt x="484950" y="338402"/>
                  </a:lnTo>
                  <a:lnTo>
                    <a:pt x="483271" y="338402"/>
                  </a:lnTo>
                  <a:lnTo>
                    <a:pt x="483271" y="342318"/>
                  </a:lnTo>
                  <a:lnTo>
                    <a:pt x="488306" y="342318"/>
                  </a:lnTo>
                  <a:lnTo>
                    <a:pt x="488306" y="343996"/>
                  </a:lnTo>
                  <a:lnTo>
                    <a:pt x="486628" y="343996"/>
                  </a:lnTo>
                  <a:lnTo>
                    <a:pt x="486628" y="351267"/>
                  </a:lnTo>
                  <a:lnTo>
                    <a:pt x="488306" y="351267"/>
                  </a:lnTo>
                  <a:lnTo>
                    <a:pt x="488306" y="359657"/>
                  </a:lnTo>
                  <a:lnTo>
                    <a:pt x="486628" y="359657"/>
                  </a:lnTo>
                  <a:lnTo>
                    <a:pt x="486628" y="361895"/>
                  </a:lnTo>
                  <a:lnTo>
                    <a:pt x="486628" y="361895"/>
                  </a:lnTo>
                  <a:lnTo>
                    <a:pt x="486628" y="365251"/>
                  </a:lnTo>
                  <a:lnTo>
                    <a:pt x="484950" y="365251"/>
                  </a:lnTo>
                  <a:lnTo>
                    <a:pt x="484950" y="368607"/>
                  </a:lnTo>
                  <a:lnTo>
                    <a:pt x="483271" y="368607"/>
                  </a:lnTo>
                  <a:lnTo>
                    <a:pt x="483271" y="366929"/>
                  </a:lnTo>
                  <a:lnTo>
                    <a:pt x="481594" y="366929"/>
                  </a:lnTo>
                  <a:lnTo>
                    <a:pt x="481594" y="370844"/>
                  </a:lnTo>
                  <a:lnTo>
                    <a:pt x="481594" y="370844"/>
                  </a:lnTo>
                  <a:lnTo>
                    <a:pt x="481594" y="375878"/>
                  </a:lnTo>
                  <a:lnTo>
                    <a:pt x="479356" y="375878"/>
                  </a:lnTo>
                  <a:lnTo>
                    <a:pt x="479356" y="377556"/>
                  </a:lnTo>
                  <a:lnTo>
                    <a:pt x="477678" y="377556"/>
                  </a:lnTo>
                  <a:lnTo>
                    <a:pt x="477678" y="375878"/>
                  </a:lnTo>
                  <a:lnTo>
                    <a:pt x="476000" y="375878"/>
                  </a:lnTo>
                  <a:lnTo>
                    <a:pt x="476000" y="377556"/>
                  </a:lnTo>
                  <a:lnTo>
                    <a:pt x="472645" y="377556"/>
                  </a:lnTo>
                  <a:lnTo>
                    <a:pt x="472645" y="379794"/>
                  </a:lnTo>
                  <a:lnTo>
                    <a:pt x="470407" y="379794"/>
                  </a:lnTo>
                  <a:lnTo>
                    <a:pt x="470407" y="374200"/>
                  </a:lnTo>
                  <a:lnTo>
                    <a:pt x="470407" y="374200"/>
                  </a:lnTo>
                  <a:lnTo>
                    <a:pt x="470407" y="372522"/>
                  </a:lnTo>
                  <a:lnTo>
                    <a:pt x="467051" y="372522"/>
                  </a:lnTo>
                  <a:lnTo>
                    <a:pt x="467051" y="375878"/>
                  </a:lnTo>
                  <a:lnTo>
                    <a:pt x="465373" y="377556"/>
                  </a:lnTo>
                  <a:lnTo>
                    <a:pt x="463695" y="377556"/>
                  </a:lnTo>
                  <a:lnTo>
                    <a:pt x="463695" y="379794"/>
                  </a:lnTo>
                  <a:lnTo>
                    <a:pt x="461458" y="379794"/>
                  </a:lnTo>
                  <a:lnTo>
                    <a:pt x="461458" y="381472"/>
                  </a:lnTo>
                  <a:lnTo>
                    <a:pt x="459779" y="381472"/>
                  </a:lnTo>
                  <a:lnTo>
                    <a:pt x="459779" y="383150"/>
                  </a:lnTo>
                  <a:lnTo>
                    <a:pt x="453068" y="383150"/>
                  </a:lnTo>
                  <a:lnTo>
                    <a:pt x="453068" y="384828"/>
                  </a:lnTo>
                  <a:lnTo>
                    <a:pt x="445796" y="384828"/>
                  </a:lnTo>
                  <a:lnTo>
                    <a:pt x="445796" y="386506"/>
                  </a:lnTo>
                  <a:lnTo>
                    <a:pt x="444118" y="386506"/>
                  </a:lnTo>
                  <a:lnTo>
                    <a:pt x="441881" y="388184"/>
                  </a:lnTo>
                  <a:lnTo>
                    <a:pt x="440202" y="388184"/>
                  </a:lnTo>
                  <a:lnTo>
                    <a:pt x="440202" y="390421"/>
                  </a:lnTo>
                  <a:lnTo>
                    <a:pt x="438524" y="390421"/>
                  </a:lnTo>
                  <a:lnTo>
                    <a:pt x="438524" y="399371"/>
                  </a:lnTo>
                  <a:lnTo>
                    <a:pt x="440202" y="399371"/>
                  </a:lnTo>
                  <a:lnTo>
                    <a:pt x="440202" y="404405"/>
                  </a:lnTo>
                  <a:lnTo>
                    <a:pt x="438524" y="404405"/>
                  </a:lnTo>
                  <a:lnTo>
                    <a:pt x="438524" y="406083"/>
                  </a:lnTo>
                  <a:lnTo>
                    <a:pt x="436846" y="406083"/>
                  </a:lnTo>
                  <a:lnTo>
                    <a:pt x="436846" y="408320"/>
                  </a:lnTo>
                  <a:lnTo>
                    <a:pt x="435168" y="408320"/>
                  </a:lnTo>
                  <a:lnTo>
                    <a:pt x="435168" y="415032"/>
                  </a:lnTo>
                  <a:lnTo>
                    <a:pt x="435168" y="415032"/>
                  </a:lnTo>
                  <a:lnTo>
                    <a:pt x="435168" y="418948"/>
                  </a:lnTo>
                  <a:lnTo>
                    <a:pt x="431253" y="418948"/>
                  </a:lnTo>
                  <a:lnTo>
                    <a:pt x="431253" y="420626"/>
                  </a:lnTo>
                  <a:lnTo>
                    <a:pt x="431253" y="418948"/>
                  </a:lnTo>
                  <a:lnTo>
                    <a:pt x="431253" y="420626"/>
                  </a:lnTo>
                  <a:lnTo>
                    <a:pt x="429575" y="420626"/>
                  </a:lnTo>
                  <a:lnTo>
                    <a:pt x="429575" y="422304"/>
                  </a:lnTo>
                  <a:lnTo>
                    <a:pt x="427897" y="422304"/>
                  </a:lnTo>
                  <a:lnTo>
                    <a:pt x="427897" y="425660"/>
                  </a:lnTo>
                  <a:lnTo>
                    <a:pt x="424541" y="425660"/>
                  </a:lnTo>
                  <a:lnTo>
                    <a:pt x="424541" y="427897"/>
                  </a:lnTo>
                  <a:lnTo>
                    <a:pt x="417269" y="427897"/>
                  </a:lnTo>
                  <a:lnTo>
                    <a:pt x="415591" y="429575"/>
                  </a:lnTo>
                  <a:lnTo>
                    <a:pt x="413354" y="429575"/>
                  </a:lnTo>
                  <a:lnTo>
                    <a:pt x="413354" y="431253"/>
                  </a:lnTo>
                  <a:lnTo>
                    <a:pt x="409998" y="431253"/>
                  </a:lnTo>
                  <a:lnTo>
                    <a:pt x="408320" y="432931"/>
                  </a:lnTo>
                  <a:lnTo>
                    <a:pt x="404404" y="432931"/>
                  </a:lnTo>
                  <a:lnTo>
                    <a:pt x="402727" y="434609"/>
                  </a:lnTo>
                  <a:lnTo>
                    <a:pt x="402727" y="436847"/>
                  </a:lnTo>
                  <a:lnTo>
                    <a:pt x="399370" y="436847"/>
                  </a:lnTo>
                  <a:lnTo>
                    <a:pt x="399370" y="438525"/>
                  </a:lnTo>
                  <a:lnTo>
                    <a:pt x="397692" y="438525"/>
                  </a:lnTo>
                  <a:lnTo>
                    <a:pt x="397692" y="440203"/>
                  </a:lnTo>
                  <a:lnTo>
                    <a:pt x="396014" y="440203"/>
                  </a:lnTo>
                  <a:lnTo>
                    <a:pt x="396014" y="441881"/>
                  </a:lnTo>
                  <a:lnTo>
                    <a:pt x="392099" y="441881"/>
                  </a:lnTo>
                  <a:lnTo>
                    <a:pt x="392099" y="443559"/>
                  </a:lnTo>
                  <a:lnTo>
                    <a:pt x="390421" y="443559"/>
                  </a:lnTo>
                  <a:lnTo>
                    <a:pt x="390421" y="445237"/>
                  </a:lnTo>
                  <a:lnTo>
                    <a:pt x="388743" y="447474"/>
                  </a:lnTo>
                  <a:lnTo>
                    <a:pt x="388743" y="447474"/>
                  </a:lnTo>
                  <a:lnTo>
                    <a:pt x="388743" y="449152"/>
                  </a:lnTo>
                  <a:lnTo>
                    <a:pt x="387065" y="449152"/>
                  </a:lnTo>
                  <a:lnTo>
                    <a:pt x="387065" y="450830"/>
                  </a:lnTo>
                  <a:lnTo>
                    <a:pt x="384827" y="452508"/>
                  </a:lnTo>
                  <a:lnTo>
                    <a:pt x="384827" y="454186"/>
                  </a:lnTo>
                  <a:lnTo>
                    <a:pt x="383150" y="454186"/>
                  </a:lnTo>
                  <a:lnTo>
                    <a:pt x="383150" y="456424"/>
                  </a:lnTo>
                  <a:lnTo>
                    <a:pt x="381471" y="456424"/>
                  </a:lnTo>
                  <a:lnTo>
                    <a:pt x="381471" y="458102"/>
                  </a:lnTo>
                  <a:lnTo>
                    <a:pt x="379793" y="458102"/>
                  </a:lnTo>
                  <a:lnTo>
                    <a:pt x="379793" y="461458"/>
                  </a:lnTo>
                  <a:lnTo>
                    <a:pt x="378115" y="463136"/>
                  </a:lnTo>
                  <a:lnTo>
                    <a:pt x="374200" y="463136"/>
                  </a:lnTo>
                  <a:lnTo>
                    <a:pt x="374200" y="467051"/>
                  </a:lnTo>
                  <a:lnTo>
                    <a:pt x="372522" y="467051"/>
                  </a:lnTo>
                  <a:lnTo>
                    <a:pt x="372522" y="468729"/>
                  </a:lnTo>
                  <a:lnTo>
                    <a:pt x="369166" y="468729"/>
                  </a:lnTo>
                  <a:lnTo>
                    <a:pt x="369166" y="470407"/>
                  </a:lnTo>
                  <a:lnTo>
                    <a:pt x="367488" y="470407"/>
                  </a:lnTo>
                  <a:lnTo>
                    <a:pt x="367488" y="472085"/>
                  </a:lnTo>
                  <a:lnTo>
                    <a:pt x="361894" y="472085"/>
                  </a:lnTo>
                  <a:lnTo>
                    <a:pt x="361894" y="473763"/>
                  </a:lnTo>
                  <a:lnTo>
                    <a:pt x="360216" y="473763"/>
                  </a:lnTo>
                  <a:lnTo>
                    <a:pt x="360216" y="476001"/>
                  </a:lnTo>
                  <a:lnTo>
                    <a:pt x="358539" y="476001"/>
                  </a:lnTo>
                  <a:lnTo>
                    <a:pt x="358539" y="477679"/>
                  </a:lnTo>
                  <a:lnTo>
                    <a:pt x="356301" y="477679"/>
                  </a:lnTo>
                  <a:lnTo>
                    <a:pt x="356301" y="481035"/>
                  </a:lnTo>
                  <a:lnTo>
                    <a:pt x="354623" y="481035"/>
                  </a:lnTo>
                  <a:lnTo>
                    <a:pt x="354623" y="482713"/>
                  </a:lnTo>
                  <a:lnTo>
                    <a:pt x="352945" y="484950"/>
                  </a:lnTo>
                  <a:lnTo>
                    <a:pt x="351267" y="484950"/>
                  </a:lnTo>
                  <a:lnTo>
                    <a:pt x="351267" y="486628"/>
                  </a:lnTo>
                  <a:lnTo>
                    <a:pt x="345673" y="486628"/>
                  </a:lnTo>
                  <a:lnTo>
                    <a:pt x="345673" y="489984"/>
                  </a:lnTo>
                  <a:lnTo>
                    <a:pt x="342317" y="489984"/>
                  </a:lnTo>
                  <a:lnTo>
                    <a:pt x="340639" y="491662"/>
                  </a:lnTo>
                  <a:lnTo>
                    <a:pt x="336724" y="491662"/>
                  </a:lnTo>
                  <a:lnTo>
                    <a:pt x="336724" y="493900"/>
                  </a:lnTo>
                  <a:lnTo>
                    <a:pt x="333368" y="493900"/>
                  </a:lnTo>
                  <a:lnTo>
                    <a:pt x="333368" y="497256"/>
                  </a:lnTo>
                  <a:lnTo>
                    <a:pt x="331690" y="497256"/>
                  </a:lnTo>
                  <a:lnTo>
                    <a:pt x="331690" y="498934"/>
                  </a:lnTo>
                  <a:lnTo>
                    <a:pt x="330012" y="498934"/>
                  </a:lnTo>
                  <a:lnTo>
                    <a:pt x="327775" y="500612"/>
                  </a:lnTo>
                  <a:lnTo>
                    <a:pt x="327775" y="502290"/>
                  </a:lnTo>
                  <a:lnTo>
                    <a:pt x="330012" y="502290"/>
                  </a:lnTo>
                  <a:lnTo>
                    <a:pt x="330012" y="504527"/>
                  </a:lnTo>
                  <a:lnTo>
                    <a:pt x="331690" y="504527"/>
                  </a:lnTo>
                  <a:lnTo>
                    <a:pt x="331690" y="507883"/>
                  </a:lnTo>
                  <a:lnTo>
                    <a:pt x="321062" y="507883"/>
                  </a:lnTo>
                  <a:lnTo>
                    <a:pt x="321062" y="506205"/>
                  </a:lnTo>
                  <a:lnTo>
                    <a:pt x="318825" y="506205"/>
                  </a:lnTo>
                  <a:lnTo>
                    <a:pt x="318825" y="513477"/>
                  </a:lnTo>
                  <a:lnTo>
                    <a:pt x="317147" y="513477"/>
                  </a:lnTo>
                  <a:lnTo>
                    <a:pt x="317147" y="515155"/>
                  </a:lnTo>
                  <a:lnTo>
                    <a:pt x="315469" y="515155"/>
                  </a:lnTo>
                  <a:lnTo>
                    <a:pt x="315469" y="516833"/>
                  </a:lnTo>
                  <a:lnTo>
                    <a:pt x="312113" y="516833"/>
                  </a:lnTo>
                  <a:lnTo>
                    <a:pt x="312113" y="515155"/>
                  </a:lnTo>
                  <a:lnTo>
                    <a:pt x="310435" y="515155"/>
                  </a:lnTo>
                  <a:lnTo>
                    <a:pt x="310435" y="516833"/>
                  </a:lnTo>
                  <a:lnTo>
                    <a:pt x="304842" y="516833"/>
                  </a:lnTo>
                  <a:lnTo>
                    <a:pt x="304842" y="520189"/>
                  </a:lnTo>
                  <a:lnTo>
                    <a:pt x="303163" y="520189"/>
                  </a:lnTo>
                  <a:lnTo>
                    <a:pt x="303163" y="525782"/>
                  </a:lnTo>
                  <a:lnTo>
                    <a:pt x="301485" y="525782"/>
                  </a:lnTo>
                  <a:lnTo>
                    <a:pt x="301485" y="527460"/>
                  </a:lnTo>
                  <a:lnTo>
                    <a:pt x="299248" y="527460"/>
                  </a:lnTo>
                  <a:lnTo>
                    <a:pt x="299248" y="529138"/>
                  </a:lnTo>
                  <a:lnTo>
                    <a:pt x="295892" y="529138"/>
                  </a:lnTo>
                  <a:lnTo>
                    <a:pt x="295892" y="530816"/>
                  </a:lnTo>
                  <a:lnTo>
                    <a:pt x="294214" y="530816"/>
                  </a:lnTo>
                  <a:lnTo>
                    <a:pt x="294214" y="527460"/>
                  </a:lnTo>
                  <a:lnTo>
                    <a:pt x="288621" y="527460"/>
                  </a:lnTo>
                  <a:lnTo>
                    <a:pt x="288621" y="529138"/>
                  </a:lnTo>
                  <a:lnTo>
                    <a:pt x="285265" y="529138"/>
                  </a:lnTo>
                  <a:lnTo>
                    <a:pt x="283586" y="530816"/>
                  </a:lnTo>
                  <a:lnTo>
                    <a:pt x="283586" y="533054"/>
                  </a:lnTo>
                  <a:lnTo>
                    <a:pt x="279671" y="533054"/>
                  </a:lnTo>
                  <a:lnTo>
                    <a:pt x="279671" y="538088"/>
                  </a:lnTo>
                  <a:lnTo>
                    <a:pt x="277993" y="539766"/>
                  </a:lnTo>
                  <a:lnTo>
                    <a:pt x="277993" y="545359"/>
                  </a:lnTo>
                  <a:lnTo>
                    <a:pt x="276315" y="545359"/>
                  </a:lnTo>
                  <a:lnTo>
                    <a:pt x="276315" y="552631"/>
                  </a:lnTo>
                  <a:lnTo>
                    <a:pt x="277993" y="552631"/>
                  </a:lnTo>
                  <a:lnTo>
                    <a:pt x="277993" y="559343"/>
                  </a:lnTo>
                  <a:lnTo>
                    <a:pt x="279671" y="559343"/>
                  </a:lnTo>
                  <a:lnTo>
                    <a:pt x="279671" y="564936"/>
                  </a:lnTo>
                  <a:lnTo>
                    <a:pt x="277993" y="564936"/>
                  </a:lnTo>
                  <a:lnTo>
                    <a:pt x="277993" y="573886"/>
                  </a:lnTo>
                  <a:lnTo>
                    <a:pt x="279671" y="575564"/>
                  </a:lnTo>
                  <a:lnTo>
                    <a:pt x="279671" y="582835"/>
                  </a:lnTo>
                  <a:lnTo>
                    <a:pt x="279671" y="581157"/>
                  </a:lnTo>
                  <a:lnTo>
                    <a:pt x="277993" y="581157"/>
                  </a:lnTo>
                  <a:lnTo>
                    <a:pt x="277993" y="582835"/>
                  </a:lnTo>
                  <a:lnTo>
                    <a:pt x="276315" y="582835"/>
                  </a:lnTo>
                  <a:lnTo>
                    <a:pt x="276315" y="586191"/>
                  </a:lnTo>
                  <a:lnTo>
                    <a:pt x="279671" y="586191"/>
                  </a:lnTo>
                  <a:lnTo>
                    <a:pt x="279671" y="587869"/>
                  </a:lnTo>
                  <a:lnTo>
                    <a:pt x="283586" y="587869"/>
                  </a:lnTo>
                  <a:lnTo>
                    <a:pt x="283586" y="595141"/>
                  </a:lnTo>
                  <a:lnTo>
                    <a:pt x="281908" y="595141"/>
                  </a:lnTo>
                  <a:lnTo>
                    <a:pt x="281908" y="600734"/>
                  </a:lnTo>
                  <a:lnTo>
                    <a:pt x="279671" y="602412"/>
                  </a:lnTo>
                  <a:lnTo>
                    <a:pt x="279671" y="609683"/>
                  </a:lnTo>
                  <a:lnTo>
                    <a:pt x="279671" y="609683"/>
                  </a:lnTo>
                  <a:lnTo>
                    <a:pt x="277993" y="611362"/>
                  </a:lnTo>
                  <a:lnTo>
                    <a:pt x="277993" y="614718"/>
                  </a:lnTo>
                  <a:lnTo>
                    <a:pt x="276315" y="614718"/>
                  </a:lnTo>
                  <a:lnTo>
                    <a:pt x="274637" y="616396"/>
                  </a:lnTo>
                  <a:lnTo>
                    <a:pt x="274637" y="618633"/>
                  </a:lnTo>
                  <a:lnTo>
                    <a:pt x="274637" y="616396"/>
                  </a:lnTo>
                  <a:lnTo>
                    <a:pt x="274637" y="618633"/>
                  </a:lnTo>
                  <a:lnTo>
                    <a:pt x="272959" y="620311"/>
                  </a:lnTo>
                  <a:lnTo>
                    <a:pt x="272959" y="621989"/>
                  </a:lnTo>
                  <a:lnTo>
                    <a:pt x="270721" y="623667"/>
                  </a:lnTo>
                  <a:lnTo>
                    <a:pt x="270721" y="630939"/>
                  </a:lnTo>
                  <a:lnTo>
                    <a:pt x="269044" y="630939"/>
                  </a:lnTo>
                  <a:lnTo>
                    <a:pt x="269044" y="636532"/>
                  </a:lnTo>
                  <a:lnTo>
                    <a:pt x="270721" y="636532"/>
                  </a:lnTo>
                  <a:lnTo>
                    <a:pt x="270721" y="659465"/>
                  </a:lnTo>
                  <a:lnTo>
                    <a:pt x="272959" y="659465"/>
                  </a:lnTo>
                  <a:lnTo>
                    <a:pt x="272959" y="665058"/>
                  </a:lnTo>
                  <a:lnTo>
                    <a:pt x="265688" y="665058"/>
                  </a:lnTo>
                  <a:lnTo>
                    <a:pt x="267365" y="665058"/>
                  </a:lnTo>
                  <a:lnTo>
                    <a:pt x="265688" y="665058"/>
                  </a:lnTo>
                  <a:lnTo>
                    <a:pt x="265688" y="662821"/>
                  </a:lnTo>
                  <a:lnTo>
                    <a:pt x="264009" y="662821"/>
                  </a:lnTo>
                  <a:lnTo>
                    <a:pt x="264009" y="665058"/>
                  </a:lnTo>
                  <a:lnTo>
                    <a:pt x="261772" y="662821"/>
                  </a:lnTo>
                  <a:lnTo>
                    <a:pt x="261772" y="665058"/>
                  </a:lnTo>
                  <a:lnTo>
                    <a:pt x="258416" y="665058"/>
                  </a:lnTo>
                  <a:lnTo>
                    <a:pt x="256738" y="666736"/>
                  </a:lnTo>
                  <a:lnTo>
                    <a:pt x="256738" y="671771"/>
                  </a:lnTo>
                  <a:lnTo>
                    <a:pt x="255060" y="671771"/>
                  </a:lnTo>
                  <a:lnTo>
                    <a:pt x="255060" y="675686"/>
                  </a:lnTo>
                  <a:lnTo>
                    <a:pt x="253382" y="675686"/>
                  </a:lnTo>
                  <a:lnTo>
                    <a:pt x="253382" y="677364"/>
                  </a:lnTo>
                  <a:lnTo>
                    <a:pt x="251144" y="677364"/>
                  </a:lnTo>
                  <a:lnTo>
                    <a:pt x="251144" y="679042"/>
                  </a:lnTo>
                  <a:lnTo>
                    <a:pt x="249467" y="679042"/>
                  </a:lnTo>
                  <a:lnTo>
                    <a:pt x="249467" y="687991"/>
                  </a:lnTo>
                  <a:lnTo>
                    <a:pt x="253382" y="687991"/>
                  </a:lnTo>
                  <a:lnTo>
                    <a:pt x="253382" y="689670"/>
                  </a:lnTo>
                  <a:lnTo>
                    <a:pt x="244432" y="689670"/>
                  </a:lnTo>
                  <a:lnTo>
                    <a:pt x="244432" y="691348"/>
                  </a:lnTo>
                  <a:lnTo>
                    <a:pt x="242195" y="691348"/>
                  </a:lnTo>
                  <a:lnTo>
                    <a:pt x="242195" y="693585"/>
                  </a:lnTo>
                  <a:lnTo>
                    <a:pt x="235483" y="693585"/>
                  </a:lnTo>
                  <a:lnTo>
                    <a:pt x="235483" y="695263"/>
                  </a:lnTo>
                  <a:lnTo>
                    <a:pt x="233246" y="695263"/>
                  </a:lnTo>
                  <a:lnTo>
                    <a:pt x="231567" y="696941"/>
                  </a:lnTo>
                  <a:lnTo>
                    <a:pt x="231567" y="701975"/>
                  </a:lnTo>
                  <a:lnTo>
                    <a:pt x="229890" y="701975"/>
                  </a:lnTo>
                  <a:lnTo>
                    <a:pt x="229890" y="710925"/>
                  </a:lnTo>
                  <a:lnTo>
                    <a:pt x="226534" y="710925"/>
                  </a:lnTo>
                  <a:lnTo>
                    <a:pt x="226534" y="713162"/>
                  </a:lnTo>
                  <a:lnTo>
                    <a:pt x="224855" y="713162"/>
                  </a:lnTo>
                  <a:lnTo>
                    <a:pt x="224855" y="714840"/>
                  </a:lnTo>
                  <a:lnTo>
                    <a:pt x="220940" y="714840"/>
                  </a:lnTo>
                  <a:lnTo>
                    <a:pt x="220940" y="716518"/>
                  </a:lnTo>
                  <a:lnTo>
                    <a:pt x="217584" y="716518"/>
                  </a:lnTo>
                  <a:lnTo>
                    <a:pt x="217584" y="718196"/>
                  </a:lnTo>
                  <a:lnTo>
                    <a:pt x="210313" y="718196"/>
                  </a:lnTo>
                  <a:lnTo>
                    <a:pt x="210313" y="716518"/>
                  </a:lnTo>
                  <a:lnTo>
                    <a:pt x="208634" y="716518"/>
                  </a:lnTo>
                  <a:lnTo>
                    <a:pt x="208634" y="714840"/>
                  </a:lnTo>
                  <a:lnTo>
                    <a:pt x="206957" y="714840"/>
                  </a:lnTo>
                  <a:lnTo>
                    <a:pt x="206957" y="713162"/>
                  </a:lnTo>
                  <a:lnTo>
                    <a:pt x="203041" y="713162"/>
                  </a:lnTo>
                  <a:lnTo>
                    <a:pt x="203041" y="710925"/>
                  </a:lnTo>
                  <a:lnTo>
                    <a:pt x="201363" y="710925"/>
                  </a:lnTo>
                  <a:lnTo>
                    <a:pt x="201363" y="707568"/>
                  </a:lnTo>
                  <a:lnTo>
                    <a:pt x="199685" y="707568"/>
                  </a:lnTo>
                  <a:lnTo>
                    <a:pt x="199685" y="705890"/>
                  </a:lnTo>
                  <a:lnTo>
                    <a:pt x="198007" y="705890"/>
                  </a:lnTo>
                  <a:lnTo>
                    <a:pt x="198007" y="704212"/>
                  </a:lnTo>
                  <a:lnTo>
                    <a:pt x="196329" y="701975"/>
                  </a:lnTo>
                  <a:lnTo>
                    <a:pt x="196329" y="700297"/>
                  </a:lnTo>
                  <a:lnTo>
                    <a:pt x="194092" y="700297"/>
                  </a:lnTo>
                  <a:lnTo>
                    <a:pt x="194092" y="698619"/>
                  </a:lnTo>
                  <a:lnTo>
                    <a:pt x="194092" y="698619"/>
                  </a:lnTo>
                  <a:lnTo>
                    <a:pt x="194092" y="696941"/>
                  </a:lnTo>
                  <a:lnTo>
                    <a:pt x="190736" y="696941"/>
                  </a:lnTo>
                  <a:lnTo>
                    <a:pt x="190736" y="691348"/>
                  </a:lnTo>
                  <a:lnTo>
                    <a:pt x="190736" y="693585"/>
                  </a:lnTo>
                  <a:lnTo>
                    <a:pt x="190736" y="689670"/>
                  </a:lnTo>
                  <a:lnTo>
                    <a:pt x="189057" y="689670"/>
                  </a:lnTo>
                  <a:lnTo>
                    <a:pt x="189057" y="687991"/>
                  </a:lnTo>
                  <a:lnTo>
                    <a:pt x="187380" y="686313"/>
                  </a:lnTo>
                  <a:lnTo>
                    <a:pt x="187380" y="682398"/>
                  </a:lnTo>
                  <a:lnTo>
                    <a:pt x="185142" y="682398"/>
                  </a:lnTo>
                  <a:lnTo>
                    <a:pt x="185142" y="675686"/>
                  </a:lnTo>
                  <a:lnTo>
                    <a:pt x="189057" y="675686"/>
                  </a:lnTo>
                  <a:lnTo>
                    <a:pt x="189057" y="673449"/>
                  </a:lnTo>
                  <a:lnTo>
                    <a:pt x="185142" y="673449"/>
                  </a:lnTo>
                  <a:lnTo>
                    <a:pt x="185142" y="668414"/>
                  </a:lnTo>
                  <a:lnTo>
                    <a:pt x="183464" y="668414"/>
                  </a:lnTo>
                  <a:lnTo>
                    <a:pt x="183464" y="665058"/>
                  </a:lnTo>
                  <a:lnTo>
                    <a:pt x="181786" y="665058"/>
                  </a:lnTo>
                  <a:lnTo>
                    <a:pt x="181786" y="657787"/>
                  </a:lnTo>
                  <a:lnTo>
                    <a:pt x="178430" y="657787"/>
                  </a:lnTo>
                  <a:lnTo>
                    <a:pt x="178430" y="652194"/>
                  </a:lnTo>
                  <a:lnTo>
                    <a:pt x="176193" y="652194"/>
                  </a:lnTo>
                  <a:lnTo>
                    <a:pt x="176193" y="644922"/>
                  </a:lnTo>
                  <a:lnTo>
                    <a:pt x="174515" y="644922"/>
                  </a:lnTo>
                  <a:lnTo>
                    <a:pt x="174515" y="641566"/>
                  </a:lnTo>
                  <a:lnTo>
                    <a:pt x="172836" y="641566"/>
                  </a:lnTo>
                  <a:lnTo>
                    <a:pt x="172836" y="636532"/>
                  </a:lnTo>
                  <a:lnTo>
                    <a:pt x="171159" y="636532"/>
                  </a:lnTo>
                  <a:lnTo>
                    <a:pt x="169480" y="634295"/>
                  </a:lnTo>
                  <a:lnTo>
                    <a:pt x="169480" y="632617"/>
                  </a:lnTo>
                  <a:lnTo>
                    <a:pt x="167803" y="632617"/>
                  </a:lnTo>
                  <a:lnTo>
                    <a:pt x="167803" y="629260"/>
                  </a:lnTo>
                  <a:lnTo>
                    <a:pt x="165565" y="629260"/>
                  </a:lnTo>
                  <a:lnTo>
                    <a:pt x="165565" y="627582"/>
                  </a:lnTo>
                  <a:lnTo>
                    <a:pt x="163887" y="627582"/>
                  </a:lnTo>
                  <a:lnTo>
                    <a:pt x="163887" y="623667"/>
                  </a:lnTo>
                  <a:lnTo>
                    <a:pt x="163887" y="625345"/>
                  </a:lnTo>
                  <a:lnTo>
                    <a:pt x="163887" y="623667"/>
                  </a:lnTo>
                  <a:lnTo>
                    <a:pt x="160531" y="623667"/>
                  </a:lnTo>
                  <a:lnTo>
                    <a:pt x="160531" y="620311"/>
                  </a:lnTo>
                  <a:lnTo>
                    <a:pt x="158853" y="618633"/>
                  </a:lnTo>
                  <a:lnTo>
                    <a:pt x="158853" y="616396"/>
                  </a:lnTo>
                  <a:lnTo>
                    <a:pt x="156616" y="614718"/>
                  </a:lnTo>
                  <a:lnTo>
                    <a:pt x="154938" y="613040"/>
                  </a:lnTo>
                  <a:lnTo>
                    <a:pt x="154938" y="609683"/>
                  </a:lnTo>
                  <a:lnTo>
                    <a:pt x="153259" y="609683"/>
                  </a:lnTo>
                  <a:lnTo>
                    <a:pt x="153259" y="604090"/>
                  </a:lnTo>
                  <a:lnTo>
                    <a:pt x="151582" y="604090"/>
                  </a:lnTo>
                  <a:lnTo>
                    <a:pt x="153259" y="602412"/>
                  </a:lnTo>
                  <a:lnTo>
                    <a:pt x="151582" y="602412"/>
                  </a:lnTo>
                  <a:lnTo>
                    <a:pt x="151582" y="596819"/>
                  </a:lnTo>
                  <a:lnTo>
                    <a:pt x="149903" y="595141"/>
                  </a:lnTo>
                  <a:lnTo>
                    <a:pt x="149903" y="591785"/>
                  </a:lnTo>
                  <a:lnTo>
                    <a:pt x="147666" y="591785"/>
                  </a:lnTo>
                  <a:lnTo>
                    <a:pt x="147666" y="581157"/>
                  </a:lnTo>
                  <a:lnTo>
                    <a:pt x="145988" y="581157"/>
                  </a:lnTo>
                  <a:lnTo>
                    <a:pt x="145988" y="575564"/>
                  </a:lnTo>
                  <a:lnTo>
                    <a:pt x="144310" y="575564"/>
                  </a:lnTo>
                  <a:lnTo>
                    <a:pt x="144310" y="573886"/>
                  </a:lnTo>
                  <a:lnTo>
                    <a:pt x="142632" y="573886"/>
                  </a:lnTo>
                  <a:lnTo>
                    <a:pt x="142632" y="566614"/>
                  </a:lnTo>
                  <a:lnTo>
                    <a:pt x="140954" y="566614"/>
                  </a:lnTo>
                  <a:lnTo>
                    <a:pt x="140954" y="561580"/>
                  </a:lnTo>
                  <a:lnTo>
                    <a:pt x="139276" y="561580"/>
                  </a:lnTo>
                  <a:lnTo>
                    <a:pt x="139276" y="559343"/>
                  </a:lnTo>
                  <a:lnTo>
                    <a:pt x="137039" y="559343"/>
                  </a:lnTo>
                  <a:lnTo>
                    <a:pt x="137039" y="555987"/>
                  </a:lnTo>
                  <a:lnTo>
                    <a:pt x="133682" y="555987"/>
                  </a:lnTo>
                  <a:lnTo>
                    <a:pt x="133682" y="554309"/>
                  </a:lnTo>
                  <a:lnTo>
                    <a:pt x="135361" y="554309"/>
                  </a:lnTo>
                  <a:lnTo>
                    <a:pt x="135361" y="552631"/>
                  </a:lnTo>
                  <a:lnTo>
                    <a:pt x="133682" y="552631"/>
                  </a:lnTo>
                  <a:lnTo>
                    <a:pt x="133682" y="548715"/>
                  </a:lnTo>
                  <a:lnTo>
                    <a:pt x="132005" y="548715"/>
                  </a:lnTo>
                  <a:lnTo>
                    <a:pt x="132005" y="547037"/>
                  </a:lnTo>
                  <a:lnTo>
                    <a:pt x="130326" y="547037"/>
                  </a:lnTo>
                  <a:lnTo>
                    <a:pt x="130326" y="542003"/>
                  </a:lnTo>
                  <a:lnTo>
                    <a:pt x="128089" y="539766"/>
                  </a:lnTo>
                  <a:lnTo>
                    <a:pt x="128089" y="538088"/>
                  </a:lnTo>
                  <a:lnTo>
                    <a:pt x="126411" y="538088"/>
                  </a:lnTo>
                  <a:lnTo>
                    <a:pt x="124733" y="536410"/>
                  </a:lnTo>
                  <a:lnTo>
                    <a:pt x="124733" y="530816"/>
                  </a:lnTo>
                  <a:lnTo>
                    <a:pt x="123055" y="530816"/>
                  </a:lnTo>
                  <a:lnTo>
                    <a:pt x="123055" y="527460"/>
                  </a:lnTo>
                  <a:lnTo>
                    <a:pt x="119140" y="527460"/>
                  </a:lnTo>
                  <a:lnTo>
                    <a:pt x="119140" y="520189"/>
                  </a:lnTo>
                  <a:lnTo>
                    <a:pt x="117462" y="520189"/>
                  </a:lnTo>
                  <a:lnTo>
                    <a:pt x="117462" y="515155"/>
                  </a:lnTo>
                  <a:lnTo>
                    <a:pt x="115784" y="515155"/>
                  </a:lnTo>
                  <a:lnTo>
                    <a:pt x="115784" y="500612"/>
                  </a:lnTo>
                  <a:lnTo>
                    <a:pt x="114105" y="500612"/>
                  </a:lnTo>
                  <a:lnTo>
                    <a:pt x="114105" y="498934"/>
                  </a:lnTo>
                  <a:lnTo>
                    <a:pt x="115784" y="498934"/>
                  </a:lnTo>
                  <a:lnTo>
                    <a:pt x="115784" y="497256"/>
                  </a:lnTo>
                  <a:lnTo>
                    <a:pt x="114105" y="497256"/>
                  </a:lnTo>
                  <a:lnTo>
                    <a:pt x="114105" y="491662"/>
                  </a:lnTo>
                  <a:lnTo>
                    <a:pt x="112428" y="491662"/>
                  </a:lnTo>
                  <a:lnTo>
                    <a:pt x="112428" y="484950"/>
                  </a:lnTo>
                  <a:lnTo>
                    <a:pt x="110749" y="484950"/>
                  </a:lnTo>
                  <a:lnTo>
                    <a:pt x="110749" y="476001"/>
                  </a:lnTo>
                  <a:lnTo>
                    <a:pt x="108512" y="476001"/>
                  </a:lnTo>
                  <a:lnTo>
                    <a:pt x="108512" y="473763"/>
                  </a:lnTo>
                  <a:lnTo>
                    <a:pt x="106834" y="473763"/>
                  </a:lnTo>
                  <a:lnTo>
                    <a:pt x="106834" y="468729"/>
                  </a:lnTo>
                  <a:moveTo>
                    <a:pt x="429575" y="420626"/>
                  </a:moveTo>
                  <a:lnTo>
                    <a:pt x="431253" y="420626"/>
                  </a:lnTo>
                  <a:lnTo>
                    <a:pt x="429575" y="420626"/>
                  </a:lnTo>
                  <a:close/>
                  <a:moveTo>
                    <a:pt x="584513" y="372522"/>
                  </a:moveTo>
                  <a:lnTo>
                    <a:pt x="586750" y="372522"/>
                  </a:lnTo>
                  <a:moveTo>
                    <a:pt x="12305" y="361895"/>
                  </a:moveTo>
                  <a:lnTo>
                    <a:pt x="13984" y="361895"/>
                  </a:lnTo>
                  <a:lnTo>
                    <a:pt x="12305" y="36189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B6B26DE1-DF6C-5C76-5C3C-D16E246AEE19}"/>
                </a:ext>
              </a:extLst>
            </p:cNvPr>
            <p:cNvSpPr/>
            <p:nvPr/>
          </p:nvSpPr>
          <p:spPr>
            <a:xfrm>
              <a:off x="5653590" y="3234289"/>
              <a:ext cx="459780" cy="419507"/>
            </a:xfrm>
            <a:custGeom>
              <a:avLst/>
              <a:gdLst>
                <a:gd name="csX0" fmla="*/ 415033 w 459780"/>
                <a:gd name="csY0" fmla="*/ 419507 h 419507"/>
                <a:gd name="csX1" fmla="*/ 409998 w 459780"/>
                <a:gd name="csY1" fmla="*/ 419507 h 419507"/>
                <a:gd name="csX2" fmla="*/ 409998 w 459780"/>
                <a:gd name="csY2" fmla="*/ 417270 h 419507"/>
                <a:gd name="csX3" fmla="*/ 408320 w 459780"/>
                <a:gd name="csY3" fmla="*/ 417270 h 419507"/>
                <a:gd name="csX4" fmla="*/ 408320 w 459780"/>
                <a:gd name="csY4" fmla="*/ 415592 h 419507"/>
                <a:gd name="csX5" fmla="*/ 404405 w 459780"/>
                <a:gd name="csY5" fmla="*/ 415592 h 419507"/>
                <a:gd name="csX6" fmla="*/ 402727 w 459780"/>
                <a:gd name="csY6" fmla="*/ 413914 h 419507"/>
                <a:gd name="csX7" fmla="*/ 395456 w 459780"/>
                <a:gd name="csY7" fmla="*/ 413914 h 419507"/>
                <a:gd name="csX8" fmla="*/ 395456 w 459780"/>
                <a:gd name="csY8" fmla="*/ 408320 h 419507"/>
                <a:gd name="csX9" fmla="*/ 392099 w 459780"/>
                <a:gd name="csY9" fmla="*/ 408320 h 419507"/>
                <a:gd name="csX10" fmla="*/ 392099 w 459780"/>
                <a:gd name="csY10" fmla="*/ 410558 h 419507"/>
                <a:gd name="csX11" fmla="*/ 390421 w 459780"/>
                <a:gd name="csY11" fmla="*/ 410558 h 419507"/>
                <a:gd name="csX12" fmla="*/ 390421 w 459780"/>
                <a:gd name="csY12" fmla="*/ 412235 h 419507"/>
                <a:gd name="csX13" fmla="*/ 386506 w 459780"/>
                <a:gd name="csY13" fmla="*/ 412235 h 419507"/>
                <a:gd name="csX14" fmla="*/ 386506 w 459780"/>
                <a:gd name="csY14" fmla="*/ 410558 h 419507"/>
                <a:gd name="csX15" fmla="*/ 384828 w 459780"/>
                <a:gd name="csY15" fmla="*/ 410558 h 419507"/>
                <a:gd name="csX16" fmla="*/ 384828 w 459780"/>
                <a:gd name="csY16" fmla="*/ 412235 h 419507"/>
                <a:gd name="csX17" fmla="*/ 383150 w 459780"/>
                <a:gd name="csY17" fmla="*/ 410558 h 419507"/>
                <a:gd name="csX18" fmla="*/ 368607 w 459780"/>
                <a:gd name="csY18" fmla="*/ 410558 h 419507"/>
                <a:gd name="csX19" fmla="*/ 368607 w 459780"/>
                <a:gd name="csY19" fmla="*/ 408320 h 419507"/>
                <a:gd name="csX20" fmla="*/ 361895 w 459780"/>
                <a:gd name="csY20" fmla="*/ 408320 h 419507"/>
                <a:gd name="csX21" fmla="*/ 359658 w 459780"/>
                <a:gd name="csY21" fmla="*/ 410558 h 419507"/>
                <a:gd name="csX22" fmla="*/ 356302 w 459780"/>
                <a:gd name="csY22" fmla="*/ 410558 h 419507"/>
                <a:gd name="csX23" fmla="*/ 356302 w 459780"/>
                <a:gd name="csY23" fmla="*/ 408320 h 419507"/>
                <a:gd name="csX24" fmla="*/ 354623 w 459780"/>
                <a:gd name="csY24" fmla="*/ 408320 h 419507"/>
                <a:gd name="csX25" fmla="*/ 354623 w 459780"/>
                <a:gd name="csY25" fmla="*/ 406642 h 419507"/>
                <a:gd name="csX26" fmla="*/ 352945 w 459780"/>
                <a:gd name="csY26" fmla="*/ 406642 h 419507"/>
                <a:gd name="csX27" fmla="*/ 352945 w 459780"/>
                <a:gd name="csY27" fmla="*/ 404964 h 419507"/>
                <a:gd name="csX28" fmla="*/ 333368 w 459780"/>
                <a:gd name="csY28" fmla="*/ 404964 h 419507"/>
                <a:gd name="csX29" fmla="*/ 333368 w 459780"/>
                <a:gd name="csY29" fmla="*/ 403286 h 419507"/>
                <a:gd name="csX30" fmla="*/ 331131 w 459780"/>
                <a:gd name="csY30" fmla="*/ 403286 h 419507"/>
                <a:gd name="csX31" fmla="*/ 331131 w 459780"/>
                <a:gd name="csY31" fmla="*/ 401608 h 419507"/>
                <a:gd name="csX32" fmla="*/ 329453 w 459780"/>
                <a:gd name="csY32" fmla="*/ 403286 h 419507"/>
                <a:gd name="csX33" fmla="*/ 327775 w 459780"/>
                <a:gd name="csY33" fmla="*/ 403286 h 419507"/>
                <a:gd name="csX34" fmla="*/ 327775 w 459780"/>
                <a:gd name="csY34" fmla="*/ 401608 h 419507"/>
                <a:gd name="csX35" fmla="*/ 318825 w 459780"/>
                <a:gd name="csY35" fmla="*/ 401608 h 419507"/>
                <a:gd name="csX36" fmla="*/ 318825 w 459780"/>
                <a:gd name="csY36" fmla="*/ 399371 h 419507"/>
                <a:gd name="csX37" fmla="*/ 315469 w 459780"/>
                <a:gd name="csY37" fmla="*/ 399371 h 419507"/>
                <a:gd name="csX38" fmla="*/ 315469 w 459780"/>
                <a:gd name="csY38" fmla="*/ 394337 h 419507"/>
                <a:gd name="csX39" fmla="*/ 313791 w 459780"/>
                <a:gd name="csY39" fmla="*/ 394337 h 419507"/>
                <a:gd name="csX40" fmla="*/ 313791 w 459780"/>
                <a:gd name="csY40" fmla="*/ 387065 h 419507"/>
                <a:gd name="csX41" fmla="*/ 311554 w 459780"/>
                <a:gd name="csY41" fmla="*/ 387065 h 419507"/>
                <a:gd name="csX42" fmla="*/ 311554 w 459780"/>
                <a:gd name="csY42" fmla="*/ 385387 h 419507"/>
                <a:gd name="csX43" fmla="*/ 309876 w 459780"/>
                <a:gd name="csY43" fmla="*/ 385387 h 419507"/>
                <a:gd name="csX44" fmla="*/ 309876 w 459780"/>
                <a:gd name="csY44" fmla="*/ 373082 h 419507"/>
                <a:gd name="csX45" fmla="*/ 308198 w 459780"/>
                <a:gd name="csY45" fmla="*/ 373082 h 419507"/>
                <a:gd name="csX46" fmla="*/ 308198 w 459780"/>
                <a:gd name="csY46" fmla="*/ 369166 h 419507"/>
                <a:gd name="csX47" fmla="*/ 308198 w 459780"/>
                <a:gd name="csY47" fmla="*/ 369166 h 419507"/>
                <a:gd name="csX48" fmla="*/ 306520 w 459780"/>
                <a:gd name="csY48" fmla="*/ 367488 h 419507"/>
                <a:gd name="csX49" fmla="*/ 306520 w 459780"/>
                <a:gd name="csY49" fmla="*/ 365810 h 419507"/>
                <a:gd name="csX50" fmla="*/ 302604 w 459780"/>
                <a:gd name="csY50" fmla="*/ 365810 h 419507"/>
                <a:gd name="csX51" fmla="*/ 302604 w 459780"/>
                <a:gd name="csY51" fmla="*/ 364132 h 419507"/>
                <a:gd name="csX52" fmla="*/ 300927 w 459780"/>
                <a:gd name="csY52" fmla="*/ 364132 h 419507"/>
                <a:gd name="csX53" fmla="*/ 300927 w 459780"/>
                <a:gd name="csY53" fmla="*/ 362454 h 419507"/>
                <a:gd name="csX54" fmla="*/ 300927 w 459780"/>
                <a:gd name="csY54" fmla="*/ 364132 h 419507"/>
                <a:gd name="csX55" fmla="*/ 300927 w 459780"/>
                <a:gd name="csY55" fmla="*/ 362454 h 419507"/>
                <a:gd name="csX56" fmla="*/ 290299 w 459780"/>
                <a:gd name="csY56" fmla="*/ 362454 h 419507"/>
                <a:gd name="csX57" fmla="*/ 290299 w 459780"/>
                <a:gd name="csY57" fmla="*/ 364132 h 419507"/>
                <a:gd name="csX58" fmla="*/ 286943 w 459780"/>
                <a:gd name="csY58" fmla="*/ 364132 h 419507"/>
                <a:gd name="csX59" fmla="*/ 286943 w 459780"/>
                <a:gd name="csY59" fmla="*/ 365810 h 419507"/>
                <a:gd name="csX60" fmla="*/ 285265 w 459780"/>
                <a:gd name="csY60" fmla="*/ 365810 h 419507"/>
                <a:gd name="csX61" fmla="*/ 285265 w 459780"/>
                <a:gd name="csY61" fmla="*/ 367488 h 419507"/>
                <a:gd name="csX62" fmla="*/ 276315 w 459780"/>
                <a:gd name="csY62" fmla="*/ 367488 h 419507"/>
                <a:gd name="csX63" fmla="*/ 276315 w 459780"/>
                <a:gd name="csY63" fmla="*/ 369166 h 419507"/>
                <a:gd name="csX64" fmla="*/ 274078 w 459780"/>
                <a:gd name="csY64" fmla="*/ 369166 h 419507"/>
                <a:gd name="csX65" fmla="*/ 274078 w 459780"/>
                <a:gd name="csY65" fmla="*/ 373082 h 419507"/>
                <a:gd name="csX66" fmla="*/ 267366 w 459780"/>
                <a:gd name="csY66" fmla="*/ 373082 h 419507"/>
                <a:gd name="csX67" fmla="*/ 267366 w 459780"/>
                <a:gd name="csY67" fmla="*/ 374760 h 419507"/>
                <a:gd name="csX68" fmla="*/ 263450 w 459780"/>
                <a:gd name="csY68" fmla="*/ 374760 h 419507"/>
                <a:gd name="csX69" fmla="*/ 263450 w 459780"/>
                <a:gd name="csY69" fmla="*/ 376438 h 419507"/>
                <a:gd name="csX70" fmla="*/ 261773 w 459780"/>
                <a:gd name="csY70" fmla="*/ 376438 h 419507"/>
                <a:gd name="csX71" fmla="*/ 261773 w 459780"/>
                <a:gd name="csY71" fmla="*/ 378116 h 419507"/>
                <a:gd name="csX72" fmla="*/ 260094 w 459780"/>
                <a:gd name="csY72" fmla="*/ 378116 h 419507"/>
                <a:gd name="csX73" fmla="*/ 258417 w 459780"/>
                <a:gd name="csY73" fmla="*/ 379794 h 419507"/>
                <a:gd name="csX74" fmla="*/ 251145 w 459780"/>
                <a:gd name="csY74" fmla="*/ 379794 h 419507"/>
                <a:gd name="csX75" fmla="*/ 251145 w 459780"/>
                <a:gd name="csY75" fmla="*/ 378116 h 419507"/>
                <a:gd name="csX76" fmla="*/ 245552 w 459780"/>
                <a:gd name="csY76" fmla="*/ 378116 h 419507"/>
                <a:gd name="csX77" fmla="*/ 245552 w 459780"/>
                <a:gd name="csY77" fmla="*/ 374760 h 419507"/>
                <a:gd name="csX78" fmla="*/ 228212 w 459780"/>
                <a:gd name="csY78" fmla="*/ 374760 h 419507"/>
                <a:gd name="csX79" fmla="*/ 228212 w 459780"/>
                <a:gd name="csY79" fmla="*/ 373082 h 419507"/>
                <a:gd name="csX80" fmla="*/ 225975 w 459780"/>
                <a:gd name="csY80" fmla="*/ 373082 h 419507"/>
                <a:gd name="csX81" fmla="*/ 224296 w 459780"/>
                <a:gd name="csY81" fmla="*/ 370844 h 419507"/>
                <a:gd name="csX82" fmla="*/ 224296 w 459780"/>
                <a:gd name="csY82" fmla="*/ 367488 h 419507"/>
                <a:gd name="csX83" fmla="*/ 219263 w 459780"/>
                <a:gd name="csY83" fmla="*/ 367488 h 419507"/>
                <a:gd name="csX84" fmla="*/ 219263 w 459780"/>
                <a:gd name="csY84" fmla="*/ 365810 h 419507"/>
                <a:gd name="csX85" fmla="*/ 213669 w 459780"/>
                <a:gd name="csY85" fmla="*/ 365810 h 419507"/>
                <a:gd name="csX86" fmla="*/ 213669 w 459780"/>
                <a:gd name="csY86" fmla="*/ 364132 h 419507"/>
                <a:gd name="csX87" fmla="*/ 211991 w 459780"/>
                <a:gd name="csY87" fmla="*/ 364132 h 419507"/>
                <a:gd name="csX88" fmla="*/ 211991 w 459780"/>
                <a:gd name="csY88" fmla="*/ 362454 h 419507"/>
                <a:gd name="csX89" fmla="*/ 211991 w 459780"/>
                <a:gd name="csY89" fmla="*/ 364132 h 419507"/>
                <a:gd name="csX90" fmla="*/ 211991 w 459780"/>
                <a:gd name="csY90" fmla="*/ 362454 h 419507"/>
                <a:gd name="csX91" fmla="*/ 208635 w 459780"/>
                <a:gd name="csY91" fmla="*/ 362454 h 419507"/>
                <a:gd name="csX92" fmla="*/ 208635 w 459780"/>
                <a:gd name="csY92" fmla="*/ 360217 h 419507"/>
                <a:gd name="csX93" fmla="*/ 206398 w 459780"/>
                <a:gd name="csY93" fmla="*/ 360217 h 419507"/>
                <a:gd name="csX94" fmla="*/ 206398 w 459780"/>
                <a:gd name="csY94" fmla="*/ 358539 h 419507"/>
                <a:gd name="csX95" fmla="*/ 204719 w 459780"/>
                <a:gd name="csY95" fmla="*/ 358539 h 419507"/>
                <a:gd name="csX96" fmla="*/ 204719 w 459780"/>
                <a:gd name="csY96" fmla="*/ 356861 h 419507"/>
                <a:gd name="csX97" fmla="*/ 206398 w 459780"/>
                <a:gd name="csY97" fmla="*/ 356861 h 419507"/>
                <a:gd name="csX98" fmla="*/ 206398 w 459780"/>
                <a:gd name="csY98" fmla="*/ 355183 h 419507"/>
                <a:gd name="csX99" fmla="*/ 204719 w 459780"/>
                <a:gd name="csY99" fmla="*/ 355183 h 419507"/>
                <a:gd name="csX100" fmla="*/ 203042 w 459780"/>
                <a:gd name="csY100" fmla="*/ 353505 h 419507"/>
                <a:gd name="csX101" fmla="*/ 201363 w 459780"/>
                <a:gd name="csY101" fmla="*/ 351267 h 419507"/>
                <a:gd name="csX102" fmla="*/ 201363 w 459780"/>
                <a:gd name="csY102" fmla="*/ 349589 h 419507"/>
                <a:gd name="csX103" fmla="*/ 194092 w 459780"/>
                <a:gd name="csY103" fmla="*/ 349589 h 419507"/>
                <a:gd name="csX104" fmla="*/ 194092 w 459780"/>
                <a:gd name="csY104" fmla="*/ 347911 h 419507"/>
                <a:gd name="csX105" fmla="*/ 192414 w 459780"/>
                <a:gd name="csY105" fmla="*/ 347911 h 419507"/>
                <a:gd name="csX106" fmla="*/ 192414 w 459780"/>
                <a:gd name="csY106" fmla="*/ 346233 h 419507"/>
                <a:gd name="csX107" fmla="*/ 190736 w 459780"/>
                <a:gd name="csY107" fmla="*/ 346233 h 419507"/>
                <a:gd name="csX108" fmla="*/ 190736 w 459780"/>
                <a:gd name="csY108" fmla="*/ 344555 h 419507"/>
                <a:gd name="csX109" fmla="*/ 177871 w 459780"/>
                <a:gd name="csY109" fmla="*/ 344555 h 419507"/>
                <a:gd name="csX110" fmla="*/ 177871 w 459780"/>
                <a:gd name="csY110" fmla="*/ 342318 h 419507"/>
                <a:gd name="csX111" fmla="*/ 176193 w 459780"/>
                <a:gd name="csY111" fmla="*/ 342318 h 419507"/>
                <a:gd name="csX112" fmla="*/ 174515 w 459780"/>
                <a:gd name="csY112" fmla="*/ 340640 h 419507"/>
                <a:gd name="csX113" fmla="*/ 174515 w 459780"/>
                <a:gd name="csY113" fmla="*/ 338962 h 419507"/>
                <a:gd name="csX114" fmla="*/ 172837 w 459780"/>
                <a:gd name="csY114" fmla="*/ 338962 h 419507"/>
                <a:gd name="csX115" fmla="*/ 172837 w 459780"/>
                <a:gd name="csY115" fmla="*/ 337284 h 419507"/>
                <a:gd name="csX116" fmla="*/ 172837 w 459780"/>
                <a:gd name="csY116" fmla="*/ 337284 h 419507"/>
                <a:gd name="csX117" fmla="*/ 172837 w 459780"/>
                <a:gd name="csY117" fmla="*/ 333928 h 419507"/>
                <a:gd name="csX118" fmla="*/ 171159 w 459780"/>
                <a:gd name="csY118" fmla="*/ 333928 h 419507"/>
                <a:gd name="csX119" fmla="*/ 171159 w 459780"/>
                <a:gd name="csY119" fmla="*/ 330012 h 419507"/>
                <a:gd name="csX120" fmla="*/ 168922 w 459780"/>
                <a:gd name="csY120" fmla="*/ 330012 h 419507"/>
                <a:gd name="csX121" fmla="*/ 168922 w 459780"/>
                <a:gd name="csY121" fmla="*/ 326656 h 419507"/>
                <a:gd name="csX122" fmla="*/ 167244 w 459780"/>
                <a:gd name="csY122" fmla="*/ 326656 h 419507"/>
                <a:gd name="csX123" fmla="*/ 167244 w 459780"/>
                <a:gd name="csY123" fmla="*/ 319385 h 419507"/>
                <a:gd name="csX124" fmla="*/ 163888 w 459780"/>
                <a:gd name="csY124" fmla="*/ 319385 h 419507"/>
                <a:gd name="csX125" fmla="*/ 163888 w 459780"/>
                <a:gd name="csY125" fmla="*/ 317707 h 419507"/>
                <a:gd name="csX126" fmla="*/ 162209 w 459780"/>
                <a:gd name="csY126" fmla="*/ 317707 h 419507"/>
                <a:gd name="csX127" fmla="*/ 162209 w 459780"/>
                <a:gd name="csY127" fmla="*/ 316029 h 419507"/>
                <a:gd name="csX128" fmla="*/ 159972 w 459780"/>
                <a:gd name="csY128" fmla="*/ 316029 h 419507"/>
                <a:gd name="csX129" fmla="*/ 159972 w 459780"/>
                <a:gd name="csY129" fmla="*/ 313791 h 419507"/>
                <a:gd name="csX130" fmla="*/ 163888 w 459780"/>
                <a:gd name="csY130" fmla="*/ 313791 h 419507"/>
                <a:gd name="csX131" fmla="*/ 163888 w 459780"/>
                <a:gd name="csY131" fmla="*/ 310435 h 419507"/>
                <a:gd name="csX132" fmla="*/ 162209 w 459780"/>
                <a:gd name="csY132" fmla="*/ 310435 h 419507"/>
                <a:gd name="csX133" fmla="*/ 162209 w 459780"/>
                <a:gd name="csY133" fmla="*/ 308757 h 419507"/>
                <a:gd name="csX134" fmla="*/ 159972 w 459780"/>
                <a:gd name="csY134" fmla="*/ 308757 h 419507"/>
                <a:gd name="csX135" fmla="*/ 159972 w 459780"/>
                <a:gd name="csY135" fmla="*/ 310435 h 419507"/>
                <a:gd name="csX136" fmla="*/ 159972 w 459780"/>
                <a:gd name="csY136" fmla="*/ 308757 h 419507"/>
                <a:gd name="csX137" fmla="*/ 159972 w 459780"/>
                <a:gd name="csY137" fmla="*/ 310435 h 419507"/>
                <a:gd name="csX138" fmla="*/ 158294 w 459780"/>
                <a:gd name="csY138" fmla="*/ 310435 h 419507"/>
                <a:gd name="csX139" fmla="*/ 158294 w 459780"/>
                <a:gd name="csY139" fmla="*/ 301486 h 419507"/>
                <a:gd name="csX140" fmla="*/ 156616 w 459780"/>
                <a:gd name="csY140" fmla="*/ 301486 h 419507"/>
                <a:gd name="csX141" fmla="*/ 156616 w 459780"/>
                <a:gd name="csY141" fmla="*/ 299808 h 419507"/>
                <a:gd name="csX142" fmla="*/ 154938 w 459780"/>
                <a:gd name="csY142" fmla="*/ 299808 h 419507"/>
                <a:gd name="csX143" fmla="*/ 154938 w 459780"/>
                <a:gd name="csY143" fmla="*/ 298130 h 419507"/>
                <a:gd name="csX144" fmla="*/ 153260 w 459780"/>
                <a:gd name="csY144" fmla="*/ 298130 h 419507"/>
                <a:gd name="csX145" fmla="*/ 153260 w 459780"/>
                <a:gd name="csY145" fmla="*/ 296452 h 419507"/>
                <a:gd name="csX146" fmla="*/ 151582 w 459780"/>
                <a:gd name="csY146" fmla="*/ 296452 h 419507"/>
                <a:gd name="csX147" fmla="*/ 151582 w 459780"/>
                <a:gd name="csY147" fmla="*/ 294214 h 419507"/>
                <a:gd name="csX148" fmla="*/ 149345 w 459780"/>
                <a:gd name="csY148" fmla="*/ 294214 h 419507"/>
                <a:gd name="csX149" fmla="*/ 149345 w 459780"/>
                <a:gd name="csY149" fmla="*/ 292536 h 419507"/>
                <a:gd name="csX150" fmla="*/ 147667 w 459780"/>
                <a:gd name="csY150" fmla="*/ 290858 h 419507"/>
                <a:gd name="csX151" fmla="*/ 147667 w 459780"/>
                <a:gd name="csY151" fmla="*/ 289180 h 419507"/>
                <a:gd name="csX152" fmla="*/ 145989 w 459780"/>
                <a:gd name="csY152" fmla="*/ 289180 h 419507"/>
                <a:gd name="csX153" fmla="*/ 145989 w 459780"/>
                <a:gd name="csY153" fmla="*/ 283587 h 419507"/>
                <a:gd name="csX154" fmla="*/ 144311 w 459780"/>
                <a:gd name="csY154" fmla="*/ 281909 h 419507"/>
                <a:gd name="csX155" fmla="*/ 144311 w 459780"/>
                <a:gd name="csY155" fmla="*/ 280231 h 419507"/>
                <a:gd name="csX156" fmla="*/ 138717 w 459780"/>
                <a:gd name="csY156" fmla="*/ 280231 h 419507"/>
                <a:gd name="csX157" fmla="*/ 137039 w 459780"/>
                <a:gd name="csY157" fmla="*/ 281909 h 419507"/>
                <a:gd name="csX158" fmla="*/ 137039 w 459780"/>
                <a:gd name="csY158" fmla="*/ 283587 h 419507"/>
                <a:gd name="csX159" fmla="*/ 133683 w 459780"/>
                <a:gd name="csY159" fmla="*/ 283587 h 419507"/>
                <a:gd name="csX160" fmla="*/ 133683 w 459780"/>
                <a:gd name="csY160" fmla="*/ 285265 h 419507"/>
                <a:gd name="csX161" fmla="*/ 129768 w 459780"/>
                <a:gd name="csY161" fmla="*/ 285265 h 419507"/>
                <a:gd name="csX162" fmla="*/ 129768 w 459780"/>
                <a:gd name="csY162" fmla="*/ 281909 h 419507"/>
                <a:gd name="csX163" fmla="*/ 124734 w 459780"/>
                <a:gd name="csY163" fmla="*/ 281909 h 419507"/>
                <a:gd name="csX164" fmla="*/ 124734 w 459780"/>
                <a:gd name="csY164" fmla="*/ 280231 h 419507"/>
                <a:gd name="csX165" fmla="*/ 123055 w 459780"/>
                <a:gd name="csY165" fmla="*/ 280231 h 419507"/>
                <a:gd name="csX166" fmla="*/ 123055 w 459780"/>
                <a:gd name="csY166" fmla="*/ 278553 h 419507"/>
                <a:gd name="csX167" fmla="*/ 123055 w 459780"/>
                <a:gd name="csY167" fmla="*/ 278553 h 419507"/>
                <a:gd name="csX168" fmla="*/ 123055 w 459780"/>
                <a:gd name="csY168" fmla="*/ 272959 h 419507"/>
                <a:gd name="csX169" fmla="*/ 120818 w 459780"/>
                <a:gd name="csY169" fmla="*/ 272959 h 419507"/>
                <a:gd name="csX170" fmla="*/ 120818 w 459780"/>
                <a:gd name="csY170" fmla="*/ 274637 h 419507"/>
                <a:gd name="csX171" fmla="*/ 115784 w 459780"/>
                <a:gd name="csY171" fmla="*/ 274637 h 419507"/>
                <a:gd name="csX172" fmla="*/ 115784 w 459780"/>
                <a:gd name="csY172" fmla="*/ 280231 h 419507"/>
                <a:gd name="csX173" fmla="*/ 117462 w 459780"/>
                <a:gd name="csY173" fmla="*/ 280231 h 419507"/>
                <a:gd name="csX174" fmla="*/ 117462 w 459780"/>
                <a:gd name="csY174" fmla="*/ 283587 h 419507"/>
                <a:gd name="csX175" fmla="*/ 115784 w 459780"/>
                <a:gd name="csY175" fmla="*/ 285265 h 419507"/>
                <a:gd name="csX176" fmla="*/ 115784 w 459780"/>
                <a:gd name="csY176" fmla="*/ 283587 h 419507"/>
                <a:gd name="csX177" fmla="*/ 111869 w 459780"/>
                <a:gd name="csY177" fmla="*/ 283587 h 419507"/>
                <a:gd name="csX178" fmla="*/ 111869 w 459780"/>
                <a:gd name="csY178" fmla="*/ 285265 h 419507"/>
                <a:gd name="csX179" fmla="*/ 110191 w 459780"/>
                <a:gd name="csY179" fmla="*/ 285265 h 419507"/>
                <a:gd name="csX180" fmla="*/ 110191 w 459780"/>
                <a:gd name="csY180" fmla="*/ 287502 h 419507"/>
                <a:gd name="csX181" fmla="*/ 106835 w 459780"/>
                <a:gd name="csY181" fmla="*/ 287502 h 419507"/>
                <a:gd name="csX182" fmla="*/ 105157 w 459780"/>
                <a:gd name="csY182" fmla="*/ 285265 h 419507"/>
                <a:gd name="csX183" fmla="*/ 105157 w 459780"/>
                <a:gd name="csY183" fmla="*/ 283587 h 419507"/>
                <a:gd name="csX184" fmla="*/ 102919 w 459780"/>
                <a:gd name="csY184" fmla="*/ 283587 h 419507"/>
                <a:gd name="csX185" fmla="*/ 102919 w 459780"/>
                <a:gd name="csY185" fmla="*/ 281909 h 419507"/>
                <a:gd name="csX186" fmla="*/ 105157 w 459780"/>
                <a:gd name="csY186" fmla="*/ 281909 h 419507"/>
                <a:gd name="csX187" fmla="*/ 105157 w 459780"/>
                <a:gd name="csY187" fmla="*/ 280231 h 419507"/>
                <a:gd name="csX188" fmla="*/ 102919 w 459780"/>
                <a:gd name="csY188" fmla="*/ 280231 h 419507"/>
                <a:gd name="csX189" fmla="*/ 101241 w 459780"/>
                <a:gd name="csY189" fmla="*/ 278553 h 419507"/>
                <a:gd name="csX190" fmla="*/ 101241 w 459780"/>
                <a:gd name="csY190" fmla="*/ 276875 h 419507"/>
                <a:gd name="csX191" fmla="*/ 99563 w 459780"/>
                <a:gd name="csY191" fmla="*/ 276875 h 419507"/>
                <a:gd name="csX192" fmla="*/ 97885 w 459780"/>
                <a:gd name="csY192" fmla="*/ 274637 h 419507"/>
                <a:gd name="csX193" fmla="*/ 97885 w 459780"/>
                <a:gd name="csY193" fmla="*/ 272959 h 419507"/>
                <a:gd name="csX194" fmla="*/ 94529 w 459780"/>
                <a:gd name="csY194" fmla="*/ 272959 h 419507"/>
                <a:gd name="csX195" fmla="*/ 94529 w 459780"/>
                <a:gd name="csY195" fmla="*/ 258976 h 419507"/>
                <a:gd name="csX196" fmla="*/ 87258 w 459780"/>
                <a:gd name="csY196" fmla="*/ 258976 h 419507"/>
                <a:gd name="csX197" fmla="*/ 87258 w 459780"/>
                <a:gd name="csY197" fmla="*/ 244433 h 419507"/>
                <a:gd name="csX198" fmla="*/ 88936 w 459780"/>
                <a:gd name="csY198" fmla="*/ 241077 h 419507"/>
                <a:gd name="csX199" fmla="*/ 88936 w 459780"/>
                <a:gd name="csY199" fmla="*/ 239399 h 419507"/>
                <a:gd name="csX200" fmla="*/ 90614 w 459780"/>
                <a:gd name="csY200" fmla="*/ 235483 h 419507"/>
                <a:gd name="csX201" fmla="*/ 88936 w 459780"/>
                <a:gd name="csY201" fmla="*/ 235483 h 419507"/>
                <a:gd name="csX202" fmla="*/ 88936 w 459780"/>
                <a:gd name="csY202" fmla="*/ 232127 h 419507"/>
                <a:gd name="csX203" fmla="*/ 87258 w 459780"/>
                <a:gd name="csY203" fmla="*/ 232127 h 419507"/>
                <a:gd name="csX204" fmla="*/ 87258 w 459780"/>
                <a:gd name="csY204" fmla="*/ 228212 h 419507"/>
                <a:gd name="csX205" fmla="*/ 83342 w 459780"/>
                <a:gd name="csY205" fmla="*/ 228212 h 419507"/>
                <a:gd name="csX206" fmla="*/ 83342 w 459780"/>
                <a:gd name="csY206" fmla="*/ 223178 h 419507"/>
                <a:gd name="csX207" fmla="*/ 81664 w 459780"/>
                <a:gd name="csY207" fmla="*/ 223178 h 419507"/>
                <a:gd name="csX208" fmla="*/ 81664 w 459780"/>
                <a:gd name="csY208" fmla="*/ 221500 h 419507"/>
                <a:gd name="csX209" fmla="*/ 79986 w 459780"/>
                <a:gd name="csY209" fmla="*/ 219822 h 419507"/>
                <a:gd name="csX210" fmla="*/ 81664 w 459780"/>
                <a:gd name="csY210" fmla="*/ 219822 h 419507"/>
                <a:gd name="csX211" fmla="*/ 79986 w 459780"/>
                <a:gd name="csY211" fmla="*/ 217584 h 419507"/>
                <a:gd name="csX212" fmla="*/ 78308 w 459780"/>
                <a:gd name="csY212" fmla="*/ 217584 h 419507"/>
                <a:gd name="csX213" fmla="*/ 76630 w 459780"/>
                <a:gd name="csY213" fmla="*/ 215906 h 419507"/>
                <a:gd name="csX214" fmla="*/ 76630 w 459780"/>
                <a:gd name="csY214" fmla="*/ 217584 h 419507"/>
                <a:gd name="csX215" fmla="*/ 72715 w 459780"/>
                <a:gd name="csY215" fmla="*/ 217584 h 419507"/>
                <a:gd name="csX216" fmla="*/ 71037 w 459780"/>
                <a:gd name="csY216" fmla="*/ 215906 h 419507"/>
                <a:gd name="csX217" fmla="*/ 71037 w 459780"/>
                <a:gd name="csY217" fmla="*/ 214228 h 419507"/>
                <a:gd name="csX218" fmla="*/ 69359 w 459780"/>
                <a:gd name="csY218" fmla="*/ 214228 h 419507"/>
                <a:gd name="csX219" fmla="*/ 69359 w 459780"/>
                <a:gd name="csY219" fmla="*/ 212550 h 419507"/>
                <a:gd name="csX220" fmla="*/ 66003 w 459780"/>
                <a:gd name="csY220" fmla="*/ 212550 h 419507"/>
                <a:gd name="csX221" fmla="*/ 66003 w 459780"/>
                <a:gd name="csY221" fmla="*/ 210872 h 419507"/>
                <a:gd name="csX222" fmla="*/ 63765 w 459780"/>
                <a:gd name="csY222" fmla="*/ 208635 h 419507"/>
                <a:gd name="csX223" fmla="*/ 62087 w 459780"/>
                <a:gd name="csY223" fmla="*/ 208635 h 419507"/>
                <a:gd name="csX224" fmla="*/ 62087 w 459780"/>
                <a:gd name="csY224" fmla="*/ 206957 h 419507"/>
                <a:gd name="csX225" fmla="*/ 60409 w 459780"/>
                <a:gd name="csY225" fmla="*/ 206957 h 419507"/>
                <a:gd name="csX226" fmla="*/ 60409 w 459780"/>
                <a:gd name="csY226" fmla="*/ 205279 h 419507"/>
                <a:gd name="csX227" fmla="*/ 57053 w 459780"/>
                <a:gd name="csY227" fmla="*/ 205279 h 419507"/>
                <a:gd name="csX228" fmla="*/ 57053 w 459780"/>
                <a:gd name="csY228" fmla="*/ 203601 h 419507"/>
                <a:gd name="csX229" fmla="*/ 49782 w 459780"/>
                <a:gd name="csY229" fmla="*/ 203601 h 419507"/>
                <a:gd name="csX230" fmla="*/ 48104 w 459780"/>
                <a:gd name="csY230" fmla="*/ 201923 h 419507"/>
                <a:gd name="csX231" fmla="*/ 49782 w 459780"/>
                <a:gd name="csY231" fmla="*/ 201923 h 419507"/>
                <a:gd name="csX232" fmla="*/ 49782 w 459780"/>
                <a:gd name="csY232" fmla="*/ 199685 h 419507"/>
                <a:gd name="csX233" fmla="*/ 48104 w 459780"/>
                <a:gd name="csY233" fmla="*/ 199685 h 419507"/>
                <a:gd name="csX234" fmla="*/ 49782 w 459780"/>
                <a:gd name="csY234" fmla="*/ 198007 h 419507"/>
                <a:gd name="csX235" fmla="*/ 51460 w 459780"/>
                <a:gd name="csY235" fmla="*/ 196329 h 419507"/>
                <a:gd name="csX236" fmla="*/ 51460 w 459780"/>
                <a:gd name="csY236" fmla="*/ 194651 h 419507"/>
                <a:gd name="csX237" fmla="*/ 49782 w 459780"/>
                <a:gd name="csY237" fmla="*/ 194651 h 419507"/>
                <a:gd name="csX238" fmla="*/ 49782 w 459780"/>
                <a:gd name="csY238" fmla="*/ 192973 h 419507"/>
                <a:gd name="csX239" fmla="*/ 48104 w 459780"/>
                <a:gd name="csY239" fmla="*/ 192973 h 419507"/>
                <a:gd name="csX240" fmla="*/ 48104 w 459780"/>
                <a:gd name="csY240" fmla="*/ 189058 h 419507"/>
                <a:gd name="csX241" fmla="*/ 45866 w 459780"/>
                <a:gd name="csY241" fmla="*/ 189058 h 419507"/>
                <a:gd name="csX242" fmla="*/ 45866 w 459780"/>
                <a:gd name="csY242" fmla="*/ 187380 h 419507"/>
                <a:gd name="csX243" fmla="*/ 45866 w 459780"/>
                <a:gd name="csY243" fmla="*/ 187380 h 419507"/>
                <a:gd name="csX244" fmla="*/ 45866 w 459780"/>
                <a:gd name="csY244" fmla="*/ 185702 h 419507"/>
                <a:gd name="csX245" fmla="*/ 44188 w 459780"/>
                <a:gd name="csY245" fmla="*/ 184024 h 419507"/>
                <a:gd name="csX246" fmla="*/ 39154 w 459780"/>
                <a:gd name="csY246" fmla="*/ 184024 h 419507"/>
                <a:gd name="csX247" fmla="*/ 39154 w 459780"/>
                <a:gd name="csY247" fmla="*/ 180108 h 419507"/>
                <a:gd name="csX248" fmla="*/ 37476 w 459780"/>
                <a:gd name="csY248" fmla="*/ 178430 h 419507"/>
                <a:gd name="csX249" fmla="*/ 35239 w 459780"/>
                <a:gd name="csY249" fmla="*/ 178430 h 419507"/>
                <a:gd name="csX250" fmla="*/ 35239 w 459780"/>
                <a:gd name="csY250" fmla="*/ 175074 h 419507"/>
                <a:gd name="csX251" fmla="*/ 33561 w 459780"/>
                <a:gd name="csY251" fmla="*/ 175074 h 419507"/>
                <a:gd name="csX252" fmla="*/ 33561 w 459780"/>
                <a:gd name="csY252" fmla="*/ 171159 h 419507"/>
                <a:gd name="csX253" fmla="*/ 35239 w 459780"/>
                <a:gd name="csY253" fmla="*/ 171159 h 419507"/>
                <a:gd name="csX254" fmla="*/ 35239 w 459780"/>
                <a:gd name="csY254" fmla="*/ 164447 h 419507"/>
                <a:gd name="csX255" fmla="*/ 33561 w 459780"/>
                <a:gd name="csY255" fmla="*/ 164447 h 419507"/>
                <a:gd name="csX256" fmla="*/ 33561 w 459780"/>
                <a:gd name="csY256" fmla="*/ 158853 h 419507"/>
                <a:gd name="csX257" fmla="*/ 35239 w 459780"/>
                <a:gd name="csY257" fmla="*/ 158853 h 419507"/>
                <a:gd name="csX258" fmla="*/ 35239 w 459780"/>
                <a:gd name="csY258" fmla="*/ 157175 h 419507"/>
                <a:gd name="csX259" fmla="*/ 37476 w 459780"/>
                <a:gd name="csY259" fmla="*/ 157175 h 419507"/>
                <a:gd name="csX260" fmla="*/ 39154 w 459780"/>
                <a:gd name="csY260" fmla="*/ 158853 h 419507"/>
                <a:gd name="csX261" fmla="*/ 40832 w 459780"/>
                <a:gd name="csY261" fmla="*/ 158853 h 419507"/>
                <a:gd name="csX262" fmla="*/ 40832 w 459780"/>
                <a:gd name="csY262" fmla="*/ 155497 h 419507"/>
                <a:gd name="csX263" fmla="*/ 39154 w 459780"/>
                <a:gd name="csY263" fmla="*/ 155497 h 419507"/>
                <a:gd name="csX264" fmla="*/ 39154 w 459780"/>
                <a:gd name="csY264" fmla="*/ 149904 h 419507"/>
                <a:gd name="csX265" fmla="*/ 40832 w 459780"/>
                <a:gd name="csY265" fmla="*/ 148226 h 419507"/>
                <a:gd name="csX266" fmla="*/ 40832 w 459780"/>
                <a:gd name="csY266" fmla="*/ 146548 h 419507"/>
                <a:gd name="csX267" fmla="*/ 42510 w 459780"/>
                <a:gd name="csY267" fmla="*/ 146548 h 419507"/>
                <a:gd name="csX268" fmla="*/ 42510 w 459780"/>
                <a:gd name="csY268" fmla="*/ 148226 h 419507"/>
                <a:gd name="csX269" fmla="*/ 44188 w 459780"/>
                <a:gd name="csY269" fmla="*/ 148226 h 419507"/>
                <a:gd name="csX270" fmla="*/ 44188 w 459780"/>
                <a:gd name="csY270" fmla="*/ 140954 h 419507"/>
                <a:gd name="csX271" fmla="*/ 45866 w 459780"/>
                <a:gd name="csY271" fmla="*/ 140954 h 419507"/>
                <a:gd name="csX272" fmla="*/ 45866 w 459780"/>
                <a:gd name="csY272" fmla="*/ 142632 h 419507"/>
                <a:gd name="csX273" fmla="*/ 48104 w 459780"/>
                <a:gd name="csY273" fmla="*/ 142632 h 419507"/>
                <a:gd name="csX274" fmla="*/ 49782 w 459780"/>
                <a:gd name="csY274" fmla="*/ 140954 h 419507"/>
                <a:gd name="csX275" fmla="*/ 49782 w 459780"/>
                <a:gd name="csY275" fmla="*/ 140954 h 419507"/>
                <a:gd name="csX276" fmla="*/ 49782 w 459780"/>
                <a:gd name="csY276" fmla="*/ 139276 h 419507"/>
                <a:gd name="csX277" fmla="*/ 49782 w 459780"/>
                <a:gd name="csY277" fmla="*/ 139276 h 419507"/>
                <a:gd name="csX278" fmla="*/ 49782 w 459780"/>
                <a:gd name="csY278" fmla="*/ 134242 h 419507"/>
                <a:gd name="csX279" fmla="*/ 48104 w 459780"/>
                <a:gd name="csY279" fmla="*/ 134242 h 419507"/>
                <a:gd name="csX280" fmla="*/ 48104 w 459780"/>
                <a:gd name="csY280" fmla="*/ 132005 h 419507"/>
                <a:gd name="csX281" fmla="*/ 45866 w 459780"/>
                <a:gd name="csY281" fmla="*/ 132005 h 419507"/>
                <a:gd name="csX282" fmla="*/ 45866 w 459780"/>
                <a:gd name="csY282" fmla="*/ 125293 h 419507"/>
                <a:gd name="csX283" fmla="*/ 49782 w 459780"/>
                <a:gd name="csY283" fmla="*/ 125293 h 419507"/>
                <a:gd name="csX284" fmla="*/ 51460 w 459780"/>
                <a:gd name="csY284" fmla="*/ 123055 h 419507"/>
                <a:gd name="csX285" fmla="*/ 53138 w 459780"/>
                <a:gd name="csY285" fmla="*/ 123055 h 419507"/>
                <a:gd name="csX286" fmla="*/ 53138 w 459780"/>
                <a:gd name="csY286" fmla="*/ 121377 h 419507"/>
                <a:gd name="csX287" fmla="*/ 49782 w 459780"/>
                <a:gd name="csY287" fmla="*/ 121377 h 419507"/>
                <a:gd name="csX288" fmla="*/ 49782 w 459780"/>
                <a:gd name="csY288" fmla="*/ 119699 h 419507"/>
                <a:gd name="csX289" fmla="*/ 45866 w 459780"/>
                <a:gd name="csY289" fmla="*/ 119699 h 419507"/>
                <a:gd name="csX290" fmla="*/ 45866 w 459780"/>
                <a:gd name="csY290" fmla="*/ 121377 h 419507"/>
                <a:gd name="csX291" fmla="*/ 40832 w 459780"/>
                <a:gd name="csY291" fmla="*/ 121377 h 419507"/>
                <a:gd name="csX292" fmla="*/ 40832 w 459780"/>
                <a:gd name="csY292" fmla="*/ 119699 h 419507"/>
                <a:gd name="csX293" fmla="*/ 39154 w 459780"/>
                <a:gd name="csY293" fmla="*/ 119699 h 419507"/>
                <a:gd name="csX294" fmla="*/ 39154 w 459780"/>
                <a:gd name="csY294" fmla="*/ 116343 h 419507"/>
                <a:gd name="csX295" fmla="*/ 30205 w 459780"/>
                <a:gd name="csY295" fmla="*/ 116343 h 419507"/>
                <a:gd name="csX296" fmla="*/ 30205 w 459780"/>
                <a:gd name="csY296" fmla="*/ 112428 h 419507"/>
                <a:gd name="csX297" fmla="*/ 30205 w 459780"/>
                <a:gd name="csY297" fmla="*/ 112428 h 419507"/>
                <a:gd name="csX298" fmla="*/ 30205 w 459780"/>
                <a:gd name="csY298" fmla="*/ 107394 h 419507"/>
                <a:gd name="csX299" fmla="*/ 28527 w 459780"/>
                <a:gd name="csY299" fmla="*/ 107394 h 419507"/>
                <a:gd name="csX300" fmla="*/ 28527 w 459780"/>
                <a:gd name="csY300" fmla="*/ 103478 h 419507"/>
                <a:gd name="csX301" fmla="*/ 24611 w 459780"/>
                <a:gd name="csY301" fmla="*/ 103478 h 419507"/>
                <a:gd name="csX302" fmla="*/ 24611 w 459780"/>
                <a:gd name="csY302" fmla="*/ 101800 h 419507"/>
                <a:gd name="csX303" fmla="*/ 22933 w 459780"/>
                <a:gd name="csY303" fmla="*/ 101800 h 419507"/>
                <a:gd name="csX304" fmla="*/ 22933 w 459780"/>
                <a:gd name="csY304" fmla="*/ 96766 h 419507"/>
                <a:gd name="csX305" fmla="*/ 24611 w 459780"/>
                <a:gd name="csY305" fmla="*/ 96766 h 419507"/>
                <a:gd name="csX306" fmla="*/ 24611 w 459780"/>
                <a:gd name="csY306" fmla="*/ 94529 h 419507"/>
                <a:gd name="csX307" fmla="*/ 22933 w 459780"/>
                <a:gd name="csY307" fmla="*/ 94529 h 419507"/>
                <a:gd name="csX308" fmla="*/ 22933 w 459780"/>
                <a:gd name="csY308" fmla="*/ 92851 h 419507"/>
                <a:gd name="csX309" fmla="*/ 19577 w 459780"/>
                <a:gd name="csY309" fmla="*/ 92851 h 419507"/>
                <a:gd name="csX310" fmla="*/ 17340 w 459780"/>
                <a:gd name="csY310" fmla="*/ 91173 h 419507"/>
                <a:gd name="csX311" fmla="*/ 19577 w 459780"/>
                <a:gd name="csY311" fmla="*/ 89495 h 419507"/>
                <a:gd name="csX312" fmla="*/ 21255 w 459780"/>
                <a:gd name="csY312" fmla="*/ 89495 h 419507"/>
                <a:gd name="csX313" fmla="*/ 21255 w 459780"/>
                <a:gd name="csY313" fmla="*/ 87817 h 419507"/>
                <a:gd name="csX314" fmla="*/ 19577 w 459780"/>
                <a:gd name="csY314" fmla="*/ 87817 h 419507"/>
                <a:gd name="csX315" fmla="*/ 19577 w 459780"/>
                <a:gd name="csY315" fmla="*/ 85579 h 419507"/>
                <a:gd name="csX316" fmla="*/ 19577 w 459780"/>
                <a:gd name="csY316" fmla="*/ 85579 h 419507"/>
                <a:gd name="csX317" fmla="*/ 19577 w 459780"/>
                <a:gd name="csY317" fmla="*/ 83901 h 419507"/>
                <a:gd name="csX318" fmla="*/ 17340 w 459780"/>
                <a:gd name="csY318" fmla="*/ 83901 h 419507"/>
                <a:gd name="csX319" fmla="*/ 17340 w 459780"/>
                <a:gd name="csY319" fmla="*/ 82223 h 419507"/>
                <a:gd name="csX320" fmla="*/ 17340 w 459780"/>
                <a:gd name="csY320" fmla="*/ 82223 h 419507"/>
                <a:gd name="csX321" fmla="*/ 17340 w 459780"/>
                <a:gd name="csY321" fmla="*/ 74952 h 419507"/>
                <a:gd name="csX322" fmla="*/ 15662 w 459780"/>
                <a:gd name="csY322" fmla="*/ 74952 h 419507"/>
                <a:gd name="csX323" fmla="*/ 15662 w 459780"/>
                <a:gd name="csY323" fmla="*/ 73274 h 419507"/>
                <a:gd name="csX324" fmla="*/ 13984 w 459780"/>
                <a:gd name="csY324" fmla="*/ 73274 h 419507"/>
                <a:gd name="csX325" fmla="*/ 13984 w 459780"/>
                <a:gd name="csY325" fmla="*/ 71596 h 419507"/>
                <a:gd name="csX326" fmla="*/ 12306 w 459780"/>
                <a:gd name="csY326" fmla="*/ 71596 h 419507"/>
                <a:gd name="csX327" fmla="*/ 12306 w 459780"/>
                <a:gd name="csY327" fmla="*/ 62646 h 419507"/>
                <a:gd name="csX328" fmla="*/ 10628 w 459780"/>
                <a:gd name="csY328" fmla="*/ 62646 h 419507"/>
                <a:gd name="csX329" fmla="*/ 10628 w 459780"/>
                <a:gd name="csY329" fmla="*/ 60968 h 419507"/>
                <a:gd name="csX330" fmla="*/ 8950 w 459780"/>
                <a:gd name="csY330" fmla="*/ 60968 h 419507"/>
                <a:gd name="csX331" fmla="*/ 8950 w 459780"/>
                <a:gd name="csY331" fmla="*/ 59290 h 419507"/>
                <a:gd name="csX332" fmla="*/ 5034 w 459780"/>
                <a:gd name="csY332" fmla="*/ 59290 h 419507"/>
                <a:gd name="csX333" fmla="*/ 3356 w 459780"/>
                <a:gd name="csY333" fmla="*/ 57053 h 419507"/>
                <a:gd name="csX334" fmla="*/ 5034 w 459780"/>
                <a:gd name="csY334" fmla="*/ 57053 h 419507"/>
                <a:gd name="csX335" fmla="*/ 5034 w 459780"/>
                <a:gd name="csY335" fmla="*/ 53697 h 419507"/>
                <a:gd name="csX336" fmla="*/ 6712 w 459780"/>
                <a:gd name="csY336" fmla="*/ 53697 h 419507"/>
                <a:gd name="csX337" fmla="*/ 6712 w 459780"/>
                <a:gd name="csY337" fmla="*/ 52019 h 419507"/>
                <a:gd name="csX338" fmla="*/ 8950 w 459780"/>
                <a:gd name="csY338" fmla="*/ 52019 h 419507"/>
                <a:gd name="csX339" fmla="*/ 8950 w 459780"/>
                <a:gd name="csY339" fmla="*/ 46425 h 419507"/>
                <a:gd name="csX340" fmla="*/ 10628 w 459780"/>
                <a:gd name="csY340" fmla="*/ 46425 h 419507"/>
                <a:gd name="csX341" fmla="*/ 10628 w 459780"/>
                <a:gd name="csY341" fmla="*/ 44747 h 419507"/>
                <a:gd name="csX342" fmla="*/ 5034 w 459780"/>
                <a:gd name="csY342" fmla="*/ 44747 h 419507"/>
                <a:gd name="csX343" fmla="*/ 5034 w 459780"/>
                <a:gd name="csY343" fmla="*/ 43069 h 419507"/>
                <a:gd name="csX344" fmla="*/ 6712 w 459780"/>
                <a:gd name="csY344" fmla="*/ 43069 h 419507"/>
                <a:gd name="csX345" fmla="*/ 5034 w 459780"/>
                <a:gd name="csY345" fmla="*/ 41391 h 419507"/>
                <a:gd name="csX346" fmla="*/ 6712 w 459780"/>
                <a:gd name="csY346" fmla="*/ 41391 h 419507"/>
                <a:gd name="csX347" fmla="*/ 6712 w 459780"/>
                <a:gd name="csY347" fmla="*/ 39713 h 419507"/>
                <a:gd name="csX348" fmla="*/ 5034 w 459780"/>
                <a:gd name="csY348" fmla="*/ 39713 h 419507"/>
                <a:gd name="csX349" fmla="*/ 5034 w 459780"/>
                <a:gd name="csY349" fmla="*/ 37476 h 419507"/>
                <a:gd name="csX350" fmla="*/ 6712 w 459780"/>
                <a:gd name="csY350" fmla="*/ 37476 h 419507"/>
                <a:gd name="csX351" fmla="*/ 6712 w 459780"/>
                <a:gd name="csY351" fmla="*/ 35798 h 419507"/>
                <a:gd name="csX352" fmla="*/ 5034 w 459780"/>
                <a:gd name="csY352" fmla="*/ 35798 h 419507"/>
                <a:gd name="csX353" fmla="*/ 5034 w 459780"/>
                <a:gd name="csY353" fmla="*/ 28526 h 419507"/>
                <a:gd name="csX354" fmla="*/ 3356 w 459780"/>
                <a:gd name="csY354" fmla="*/ 28526 h 419507"/>
                <a:gd name="csX355" fmla="*/ 3356 w 459780"/>
                <a:gd name="csY355" fmla="*/ 17899 h 419507"/>
                <a:gd name="csX356" fmla="*/ 1678 w 459780"/>
                <a:gd name="csY356" fmla="*/ 17899 h 419507"/>
                <a:gd name="csX357" fmla="*/ 0 w 459780"/>
                <a:gd name="csY357" fmla="*/ 16221 h 419507"/>
                <a:gd name="csX358" fmla="*/ 0 w 459780"/>
                <a:gd name="csY358" fmla="*/ 16221 h 419507"/>
                <a:gd name="csX359" fmla="*/ 0 w 459780"/>
                <a:gd name="csY359" fmla="*/ 12865 h 419507"/>
                <a:gd name="csX360" fmla="*/ 8950 w 459780"/>
                <a:gd name="csY360" fmla="*/ 12865 h 419507"/>
                <a:gd name="csX361" fmla="*/ 8950 w 459780"/>
                <a:gd name="csY361" fmla="*/ 7271 h 419507"/>
                <a:gd name="csX362" fmla="*/ 10628 w 459780"/>
                <a:gd name="csY362" fmla="*/ 5593 h 419507"/>
                <a:gd name="csX363" fmla="*/ 10628 w 459780"/>
                <a:gd name="csY363" fmla="*/ 2237 h 419507"/>
                <a:gd name="csX364" fmla="*/ 12306 w 459780"/>
                <a:gd name="csY364" fmla="*/ 0 h 419507"/>
                <a:gd name="csX365" fmla="*/ 17396 w 459780"/>
                <a:gd name="csY365" fmla="*/ 2909 h 419507"/>
                <a:gd name="csX366" fmla="*/ 19577 w 459780"/>
                <a:gd name="csY366" fmla="*/ 5593 h 419507"/>
                <a:gd name="csX367" fmla="*/ 21255 w 459780"/>
                <a:gd name="csY367" fmla="*/ 5593 h 419507"/>
                <a:gd name="csX368" fmla="*/ 19577 w 459780"/>
                <a:gd name="csY368" fmla="*/ 7271 h 419507"/>
                <a:gd name="csX369" fmla="*/ 21255 w 459780"/>
                <a:gd name="csY369" fmla="*/ 7271 h 419507"/>
                <a:gd name="csX370" fmla="*/ 21255 w 459780"/>
                <a:gd name="csY370" fmla="*/ 11187 h 419507"/>
                <a:gd name="csX371" fmla="*/ 22933 w 459780"/>
                <a:gd name="csY371" fmla="*/ 11187 h 419507"/>
                <a:gd name="csX372" fmla="*/ 22933 w 459780"/>
                <a:gd name="csY372" fmla="*/ 14543 h 419507"/>
                <a:gd name="csX373" fmla="*/ 24611 w 459780"/>
                <a:gd name="csY373" fmla="*/ 14543 h 419507"/>
                <a:gd name="csX374" fmla="*/ 24611 w 459780"/>
                <a:gd name="csY374" fmla="*/ 16221 h 419507"/>
                <a:gd name="csX375" fmla="*/ 26289 w 459780"/>
                <a:gd name="csY375" fmla="*/ 16221 h 419507"/>
                <a:gd name="csX376" fmla="*/ 26289 w 459780"/>
                <a:gd name="csY376" fmla="*/ 17899 h 419507"/>
                <a:gd name="csX377" fmla="*/ 30205 w 459780"/>
                <a:gd name="csY377" fmla="*/ 17899 h 419507"/>
                <a:gd name="csX378" fmla="*/ 30205 w 459780"/>
                <a:gd name="csY378" fmla="*/ 21814 h 419507"/>
                <a:gd name="csX379" fmla="*/ 31883 w 459780"/>
                <a:gd name="csY379" fmla="*/ 21814 h 419507"/>
                <a:gd name="csX380" fmla="*/ 31883 w 459780"/>
                <a:gd name="csY380" fmla="*/ 23492 h 419507"/>
                <a:gd name="csX381" fmla="*/ 33561 w 459780"/>
                <a:gd name="csY381" fmla="*/ 23492 h 419507"/>
                <a:gd name="csX382" fmla="*/ 33561 w 459780"/>
                <a:gd name="csY382" fmla="*/ 25170 h 419507"/>
                <a:gd name="csX383" fmla="*/ 35239 w 459780"/>
                <a:gd name="csY383" fmla="*/ 25170 h 419507"/>
                <a:gd name="csX384" fmla="*/ 35239 w 459780"/>
                <a:gd name="csY384" fmla="*/ 26848 h 419507"/>
                <a:gd name="csX385" fmla="*/ 44188 w 459780"/>
                <a:gd name="csY385" fmla="*/ 26848 h 419507"/>
                <a:gd name="csX386" fmla="*/ 44188 w 459780"/>
                <a:gd name="csY386" fmla="*/ 28526 h 419507"/>
                <a:gd name="csX387" fmla="*/ 53138 w 459780"/>
                <a:gd name="csY387" fmla="*/ 28526 h 419507"/>
                <a:gd name="csX388" fmla="*/ 53138 w 459780"/>
                <a:gd name="csY388" fmla="*/ 26848 h 419507"/>
                <a:gd name="csX389" fmla="*/ 54816 w 459780"/>
                <a:gd name="csY389" fmla="*/ 26848 h 419507"/>
                <a:gd name="csX390" fmla="*/ 57053 w 459780"/>
                <a:gd name="csY390" fmla="*/ 28526 h 419507"/>
                <a:gd name="csX391" fmla="*/ 60409 w 459780"/>
                <a:gd name="csY391" fmla="*/ 28526 h 419507"/>
                <a:gd name="csX392" fmla="*/ 60409 w 459780"/>
                <a:gd name="csY392" fmla="*/ 26848 h 419507"/>
                <a:gd name="csX393" fmla="*/ 62087 w 459780"/>
                <a:gd name="csY393" fmla="*/ 26848 h 419507"/>
                <a:gd name="csX394" fmla="*/ 62087 w 459780"/>
                <a:gd name="csY394" fmla="*/ 23492 h 419507"/>
                <a:gd name="csX395" fmla="*/ 63765 w 459780"/>
                <a:gd name="csY395" fmla="*/ 23492 h 419507"/>
                <a:gd name="csX396" fmla="*/ 63765 w 459780"/>
                <a:gd name="csY396" fmla="*/ 21814 h 419507"/>
                <a:gd name="csX397" fmla="*/ 66003 w 459780"/>
                <a:gd name="csY397" fmla="*/ 21814 h 419507"/>
                <a:gd name="csX398" fmla="*/ 66003 w 459780"/>
                <a:gd name="csY398" fmla="*/ 20136 h 419507"/>
                <a:gd name="csX399" fmla="*/ 71037 w 459780"/>
                <a:gd name="csY399" fmla="*/ 20136 h 419507"/>
                <a:gd name="csX400" fmla="*/ 71037 w 459780"/>
                <a:gd name="csY400" fmla="*/ 16221 h 419507"/>
                <a:gd name="csX401" fmla="*/ 74393 w 459780"/>
                <a:gd name="csY401" fmla="*/ 16221 h 419507"/>
                <a:gd name="csX402" fmla="*/ 74393 w 459780"/>
                <a:gd name="csY402" fmla="*/ 14543 h 419507"/>
                <a:gd name="csX403" fmla="*/ 78308 w 459780"/>
                <a:gd name="csY403" fmla="*/ 14543 h 419507"/>
                <a:gd name="csX404" fmla="*/ 78308 w 459780"/>
                <a:gd name="csY404" fmla="*/ 12865 h 419507"/>
                <a:gd name="csX405" fmla="*/ 79986 w 459780"/>
                <a:gd name="csY405" fmla="*/ 12865 h 419507"/>
                <a:gd name="csX406" fmla="*/ 79986 w 459780"/>
                <a:gd name="csY406" fmla="*/ 11187 h 419507"/>
                <a:gd name="csX407" fmla="*/ 81664 w 459780"/>
                <a:gd name="csY407" fmla="*/ 11187 h 419507"/>
                <a:gd name="csX408" fmla="*/ 81664 w 459780"/>
                <a:gd name="csY408" fmla="*/ 8949 h 419507"/>
                <a:gd name="csX409" fmla="*/ 85580 w 459780"/>
                <a:gd name="csY409" fmla="*/ 8949 h 419507"/>
                <a:gd name="csX410" fmla="*/ 85580 w 459780"/>
                <a:gd name="csY410" fmla="*/ 7271 h 419507"/>
                <a:gd name="csX411" fmla="*/ 87258 w 459780"/>
                <a:gd name="csY411" fmla="*/ 7271 h 419507"/>
                <a:gd name="csX412" fmla="*/ 87258 w 459780"/>
                <a:gd name="csY412" fmla="*/ 5593 h 419507"/>
                <a:gd name="csX413" fmla="*/ 88936 w 459780"/>
                <a:gd name="csY413" fmla="*/ 5593 h 419507"/>
                <a:gd name="csX414" fmla="*/ 88936 w 459780"/>
                <a:gd name="csY414" fmla="*/ 3915 h 419507"/>
                <a:gd name="csX415" fmla="*/ 94529 w 459780"/>
                <a:gd name="csY415" fmla="*/ 3915 h 419507"/>
                <a:gd name="csX416" fmla="*/ 101241 w 459780"/>
                <a:gd name="csY416" fmla="*/ 11187 h 419507"/>
                <a:gd name="csX417" fmla="*/ 102919 w 459780"/>
                <a:gd name="csY417" fmla="*/ 14543 h 419507"/>
                <a:gd name="csX418" fmla="*/ 99563 w 459780"/>
                <a:gd name="csY418" fmla="*/ 14543 h 419507"/>
                <a:gd name="csX419" fmla="*/ 99563 w 459780"/>
                <a:gd name="csY419" fmla="*/ 16221 h 419507"/>
                <a:gd name="csX420" fmla="*/ 97885 w 459780"/>
                <a:gd name="csY420" fmla="*/ 16221 h 419507"/>
                <a:gd name="csX421" fmla="*/ 97885 w 459780"/>
                <a:gd name="csY421" fmla="*/ 17899 h 419507"/>
                <a:gd name="csX422" fmla="*/ 99563 w 459780"/>
                <a:gd name="csY422" fmla="*/ 17899 h 419507"/>
                <a:gd name="csX423" fmla="*/ 99563 w 459780"/>
                <a:gd name="csY423" fmla="*/ 21814 h 419507"/>
                <a:gd name="csX424" fmla="*/ 101241 w 459780"/>
                <a:gd name="csY424" fmla="*/ 21814 h 419507"/>
                <a:gd name="csX425" fmla="*/ 101241 w 459780"/>
                <a:gd name="csY425" fmla="*/ 26848 h 419507"/>
                <a:gd name="csX426" fmla="*/ 96207 w 459780"/>
                <a:gd name="csY426" fmla="*/ 26848 h 419507"/>
                <a:gd name="csX427" fmla="*/ 94529 w 459780"/>
                <a:gd name="csY427" fmla="*/ 28526 h 419507"/>
                <a:gd name="csX428" fmla="*/ 94529 w 459780"/>
                <a:gd name="csY428" fmla="*/ 30764 h 419507"/>
                <a:gd name="csX429" fmla="*/ 96207 w 459780"/>
                <a:gd name="csY429" fmla="*/ 30764 h 419507"/>
                <a:gd name="csX430" fmla="*/ 96207 w 459780"/>
                <a:gd name="csY430" fmla="*/ 32442 h 419507"/>
                <a:gd name="csX431" fmla="*/ 99563 w 459780"/>
                <a:gd name="csY431" fmla="*/ 32442 h 419507"/>
                <a:gd name="csX432" fmla="*/ 99563 w 459780"/>
                <a:gd name="csY432" fmla="*/ 35798 h 419507"/>
                <a:gd name="csX433" fmla="*/ 101241 w 459780"/>
                <a:gd name="csY433" fmla="*/ 35798 h 419507"/>
                <a:gd name="csX434" fmla="*/ 102919 w 459780"/>
                <a:gd name="csY434" fmla="*/ 37476 h 419507"/>
                <a:gd name="csX435" fmla="*/ 102919 w 459780"/>
                <a:gd name="csY435" fmla="*/ 35798 h 419507"/>
                <a:gd name="csX436" fmla="*/ 105157 w 459780"/>
                <a:gd name="csY436" fmla="*/ 35798 h 419507"/>
                <a:gd name="csX437" fmla="*/ 105157 w 459780"/>
                <a:gd name="csY437" fmla="*/ 39713 h 419507"/>
                <a:gd name="csX438" fmla="*/ 106835 w 459780"/>
                <a:gd name="csY438" fmla="*/ 39713 h 419507"/>
                <a:gd name="csX439" fmla="*/ 106835 w 459780"/>
                <a:gd name="csY439" fmla="*/ 41391 h 419507"/>
                <a:gd name="csX440" fmla="*/ 108513 w 459780"/>
                <a:gd name="csY440" fmla="*/ 41391 h 419507"/>
                <a:gd name="csX441" fmla="*/ 108513 w 459780"/>
                <a:gd name="csY441" fmla="*/ 43069 h 419507"/>
                <a:gd name="csX442" fmla="*/ 111869 w 459780"/>
                <a:gd name="csY442" fmla="*/ 43069 h 419507"/>
                <a:gd name="csX443" fmla="*/ 111869 w 459780"/>
                <a:gd name="csY443" fmla="*/ 41391 h 419507"/>
                <a:gd name="csX444" fmla="*/ 115784 w 459780"/>
                <a:gd name="csY444" fmla="*/ 41391 h 419507"/>
                <a:gd name="csX445" fmla="*/ 115784 w 459780"/>
                <a:gd name="csY445" fmla="*/ 55375 h 419507"/>
                <a:gd name="csX446" fmla="*/ 117462 w 459780"/>
                <a:gd name="csY446" fmla="*/ 57053 h 419507"/>
                <a:gd name="csX447" fmla="*/ 117462 w 459780"/>
                <a:gd name="csY447" fmla="*/ 57053 h 419507"/>
                <a:gd name="csX448" fmla="*/ 117462 w 459780"/>
                <a:gd name="csY448" fmla="*/ 64324 h 419507"/>
                <a:gd name="csX449" fmla="*/ 119140 w 459780"/>
                <a:gd name="csY449" fmla="*/ 64324 h 419507"/>
                <a:gd name="csX450" fmla="*/ 119140 w 459780"/>
                <a:gd name="csY450" fmla="*/ 66002 h 419507"/>
                <a:gd name="csX451" fmla="*/ 120818 w 459780"/>
                <a:gd name="csY451" fmla="*/ 68240 h 419507"/>
                <a:gd name="csX452" fmla="*/ 123055 w 459780"/>
                <a:gd name="csY452" fmla="*/ 68240 h 419507"/>
                <a:gd name="csX453" fmla="*/ 123055 w 459780"/>
                <a:gd name="csY453" fmla="*/ 69918 h 419507"/>
                <a:gd name="csX454" fmla="*/ 128090 w 459780"/>
                <a:gd name="csY454" fmla="*/ 69918 h 419507"/>
                <a:gd name="csX455" fmla="*/ 128090 w 459780"/>
                <a:gd name="csY455" fmla="*/ 71596 h 419507"/>
                <a:gd name="csX456" fmla="*/ 142632 w 459780"/>
                <a:gd name="csY456" fmla="*/ 71596 h 419507"/>
                <a:gd name="csX457" fmla="*/ 142632 w 459780"/>
                <a:gd name="csY457" fmla="*/ 73274 h 419507"/>
                <a:gd name="csX458" fmla="*/ 145989 w 459780"/>
                <a:gd name="csY458" fmla="*/ 73274 h 419507"/>
                <a:gd name="csX459" fmla="*/ 145989 w 459780"/>
                <a:gd name="csY459" fmla="*/ 74952 h 419507"/>
                <a:gd name="csX460" fmla="*/ 147667 w 459780"/>
                <a:gd name="csY460" fmla="*/ 74952 h 419507"/>
                <a:gd name="csX461" fmla="*/ 147667 w 459780"/>
                <a:gd name="csY461" fmla="*/ 80545 h 419507"/>
                <a:gd name="csX462" fmla="*/ 149345 w 459780"/>
                <a:gd name="csY462" fmla="*/ 80545 h 419507"/>
                <a:gd name="csX463" fmla="*/ 151582 w 459780"/>
                <a:gd name="csY463" fmla="*/ 82223 h 419507"/>
                <a:gd name="csX464" fmla="*/ 151582 w 459780"/>
                <a:gd name="csY464" fmla="*/ 83901 h 419507"/>
                <a:gd name="csX465" fmla="*/ 153260 w 459780"/>
                <a:gd name="csY465" fmla="*/ 83901 h 419507"/>
                <a:gd name="csX466" fmla="*/ 153260 w 459780"/>
                <a:gd name="csY466" fmla="*/ 85579 h 419507"/>
                <a:gd name="csX467" fmla="*/ 154938 w 459780"/>
                <a:gd name="csY467" fmla="*/ 85579 h 419507"/>
                <a:gd name="csX468" fmla="*/ 154938 w 459780"/>
                <a:gd name="csY468" fmla="*/ 87817 h 419507"/>
                <a:gd name="csX469" fmla="*/ 158294 w 459780"/>
                <a:gd name="csY469" fmla="*/ 87817 h 419507"/>
                <a:gd name="csX470" fmla="*/ 158294 w 459780"/>
                <a:gd name="csY470" fmla="*/ 89495 h 419507"/>
                <a:gd name="csX471" fmla="*/ 163888 w 459780"/>
                <a:gd name="csY471" fmla="*/ 89495 h 419507"/>
                <a:gd name="csX472" fmla="*/ 163888 w 459780"/>
                <a:gd name="csY472" fmla="*/ 92851 h 419507"/>
                <a:gd name="csX473" fmla="*/ 168922 w 459780"/>
                <a:gd name="csY473" fmla="*/ 92851 h 419507"/>
                <a:gd name="csX474" fmla="*/ 171159 w 459780"/>
                <a:gd name="csY474" fmla="*/ 94529 h 419507"/>
                <a:gd name="csX475" fmla="*/ 177871 w 459780"/>
                <a:gd name="csY475" fmla="*/ 94529 h 419507"/>
                <a:gd name="csX476" fmla="*/ 177871 w 459780"/>
                <a:gd name="csY476" fmla="*/ 96766 h 419507"/>
                <a:gd name="csX477" fmla="*/ 180109 w 459780"/>
                <a:gd name="csY477" fmla="*/ 96766 h 419507"/>
                <a:gd name="csX478" fmla="*/ 181786 w 459780"/>
                <a:gd name="csY478" fmla="*/ 98444 h 419507"/>
                <a:gd name="csX479" fmla="*/ 192414 w 459780"/>
                <a:gd name="csY479" fmla="*/ 98444 h 419507"/>
                <a:gd name="csX480" fmla="*/ 194092 w 459780"/>
                <a:gd name="csY480" fmla="*/ 96766 h 419507"/>
                <a:gd name="csX481" fmla="*/ 195770 w 459780"/>
                <a:gd name="csY481" fmla="*/ 96766 h 419507"/>
                <a:gd name="csX482" fmla="*/ 197448 w 459780"/>
                <a:gd name="csY482" fmla="*/ 94529 h 419507"/>
                <a:gd name="csX483" fmla="*/ 206398 w 459780"/>
                <a:gd name="csY483" fmla="*/ 94529 h 419507"/>
                <a:gd name="csX484" fmla="*/ 206398 w 459780"/>
                <a:gd name="csY484" fmla="*/ 92851 h 419507"/>
                <a:gd name="csX485" fmla="*/ 213669 w 459780"/>
                <a:gd name="csY485" fmla="*/ 92851 h 419507"/>
                <a:gd name="csX486" fmla="*/ 213669 w 459780"/>
                <a:gd name="csY486" fmla="*/ 91173 h 419507"/>
                <a:gd name="csX487" fmla="*/ 217025 w 459780"/>
                <a:gd name="csY487" fmla="*/ 91173 h 419507"/>
                <a:gd name="csX488" fmla="*/ 217025 w 459780"/>
                <a:gd name="csY488" fmla="*/ 89495 h 419507"/>
                <a:gd name="csX489" fmla="*/ 224296 w 459780"/>
                <a:gd name="csY489" fmla="*/ 89495 h 419507"/>
                <a:gd name="csX490" fmla="*/ 224296 w 459780"/>
                <a:gd name="csY490" fmla="*/ 91173 h 419507"/>
                <a:gd name="csX491" fmla="*/ 225975 w 459780"/>
                <a:gd name="csY491" fmla="*/ 91173 h 419507"/>
                <a:gd name="csX492" fmla="*/ 225975 w 459780"/>
                <a:gd name="csY492" fmla="*/ 92851 h 419507"/>
                <a:gd name="csX493" fmla="*/ 225975 w 459780"/>
                <a:gd name="csY493" fmla="*/ 91173 h 419507"/>
                <a:gd name="csX494" fmla="*/ 225975 w 459780"/>
                <a:gd name="csY494" fmla="*/ 92851 h 419507"/>
                <a:gd name="csX495" fmla="*/ 237161 w 459780"/>
                <a:gd name="csY495" fmla="*/ 92851 h 419507"/>
                <a:gd name="csX496" fmla="*/ 237161 w 459780"/>
                <a:gd name="csY496" fmla="*/ 91173 h 419507"/>
                <a:gd name="csX497" fmla="*/ 238840 w 459780"/>
                <a:gd name="csY497" fmla="*/ 91173 h 419507"/>
                <a:gd name="csX498" fmla="*/ 238840 w 459780"/>
                <a:gd name="csY498" fmla="*/ 85579 h 419507"/>
                <a:gd name="csX499" fmla="*/ 238840 w 459780"/>
                <a:gd name="csY499" fmla="*/ 85579 h 419507"/>
                <a:gd name="csX500" fmla="*/ 238840 w 459780"/>
                <a:gd name="csY500" fmla="*/ 82223 h 419507"/>
                <a:gd name="csX501" fmla="*/ 237161 w 459780"/>
                <a:gd name="csY501" fmla="*/ 80545 h 419507"/>
                <a:gd name="csX502" fmla="*/ 237161 w 459780"/>
                <a:gd name="csY502" fmla="*/ 74952 h 419507"/>
                <a:gd name="csX503" fmla="*/ 247789 w 459780"/>
                <a:gd name="csY503" fmla="*/ 74952 h 419507"/>
                <a:gd name="csX504" fmla="*/ 247789 w 459780"/>
                <a:gd name="csY504" fmla="*/ 73274 h 419507"/>
                <a:gd name="csX505" fmla="*/ 249467 w 459780"/>
                <a:gd name="csY505" fmla="*/ 73274 h 419507"/>
                <a:gd name="csX506" fmla="*/ 249467 w 459780"/>
                <a:gd name="csY506" fmla="*/ 71596 h 419507"/>
                <a:gd name="csX507" fmla="*/ 254501 w 459780"/>
                <a:gd name="csY507" fmla="*/ 71596 h 419507"/>
                <a:gd name="csX508" fmla="*/ 254501 w 459780"/>
                <a:gd name="csY508" fmla="*/ 69918 h 419507"/>
                <a:gd name="csX509" fmla="*/ 256738 w 459780"/>
                <a:gd name="csY509" fmla="*/ 69918 h 419507"/>
                <a:gd name="csX510" fmla="*/ 256738 w 459780"/>
                <a:gd name="csY510" fmla="*/ 62646 h 419507"/>
                <a:gd name="csX511" fmla="*/ 260094 w 459780"/>
                <a:gd name="csY511" fmla="*/ 62646 h 419507"/>
                <a:gd name="csX512" fmla="*/ 260094 w 459780"/>
                <a:gd name="csY512" fmla="*/ 60968 h 419507"/>
                <a:gd name="csX513" fmla="*/ 261773 w 459780"/>
                <a:gd name="csY513" fmla="*/ 60968 h 419507"/>
                <a:gd name="csX514" fmla="*/ 261773 w 459780"/>
                <a:gd name="csY514" fmla="*/ 57053 h 419507"/>
                <a:gd name="csX515" fmla="*/ 267366 w 459780"/>
                <a:gd name="csY515" fmla="*/ 57053 h 419507"/>
                <a:gd name="csX516" fmla="*/ 267366 w 459780"/>
                <a:gd name="csY516" fmla="*/ 55375 h 419507"/>
                <a:gd name="csX517" fmla="*/ 270722 w 459780"/>
                <a:gd name="csY517" fmla="*/ 53697 h 419507"/>
                <a:gd name="csX518" fmla="*/ 272400 w 459780"/>
                <a:gd name="csY518" fmla="*/ 53697 h 419507"/>
                <a:gd name="csX519" fmla="*/ 272400 w 459780"/>
                <a:gd name="csY519" fmla="*/ 52019 h 419507"/>
                <a:gd name="csX520" fmla="*/ 285265 w 459780"/>
                <a:gd name="csY520" fmla="*/ 52019 h 419507"/>
                <a:gd name="csX521" fmla="*/ 285265 w 459780"/>
                <a:gd name="csY521" fmla="*/ 53697 h 419507"/>
                <a:gd name="csX522" fmla="*/ 286943 w 459780"/>
                <a:gd name="csY522" fmla="*/ 52019 h 419507"/>
                <a:gd name="csX523" fmla="*/ 288621 w 459780"/>
                <a:gd name="csY523" fmla="*/ 52019 h 419507"/>
                <a:gd name="csX524" fmla="*/ 290299 w 459780"/>
                <a:gd name="csY524" fmla="*/ 53697 h 419507"/>
                <a:gd name="csX525" fmla="*/ 291977 w 459780"/>
                <a:gd name="csY525" fmla="*/ 53697 h 419507"/>
                <a:gd name="csX526" fmla="*/ 291977 w 459780"/>
                <a:gd name="csY526" fmla="*/ 50341 h 419507"/>
                <a:gd name="csX527" fmla="*/ 294214 w 459780"/>
                <a:gd name="csY527" fmla="*/ 48663 h 419507"/>
                <a:gd name="csX528" fmla="*/ 295892 w 459780"/>
                <a:gd name="csY528" fmla="*/ 48663 h 419507"/>
                <a:gd name="csX529" fmla="*/ 295892 w 459780"/>
                <a:gd name="csY529" fmla="*/ 46425 h 419507"/>
                <a:gd name="csX530" fmla="*/ 299248 w 459780"/>
                <a:gd name="csY530" fmla="*/ 46425 h 419507"/>
                <a:gd name="csX531" fmla="*/ 299248 w 459780"/>
                <a:gd name="csY531" fmla="*/ 48663 h 419507"/>
                <a:gd name="csX532" fmla="*/ 300927 w 459780"/>
                <a:gd name="csY532" fmla="*/ 48663 h 419507"/>
                <a:gd name="csX533" fmla="*/ 300927 w 459780"/>
                <a:gd name="csY533" fmla="*/ 46425 h 419507"/>
                <a:gd name="csX534" fmla="*/ 304842 w 459780"/>
                <a:gd name="csY534" fmla="*/ 46425 h 419507"/>
                <a:gd name="csX535" fmla="*/ 304842 w 459780"/>
                <a:gd name="csY535" fmla="*/ 48663 h 419507"/>
                <a:gd name="csX536" fmla="*/ 306520 w 459780"/>
                <a:gd name="csY536" fmla="*/ 48663 h 419507"/>
                <a:gd name="csX537" fmla="*/ 306520 w 459780"/>
                <a:gd name="csY537" fmla="*/ 50341 h 419507"/>
                <a:gd name="csX538" fmla="*/ 311554 w 459780"/>
                <a:gd name="csY538" fmla="*/ 50341 h 419507"/>
                <a:gd name="csX539" fmla="*/ 311554 w 459780"/>
                <a:gd name="csY539" fmla="*/ 48663 h 419507"/>
                <a:gd name="csX540" fmla="*/ 313791 w 459780"/>
                <a:gd name="csY540" fmla="*/ 48663 h 419507"/>
                <a:gd name="csX541" fmla="*/ 313791 w 459780"/>
                <a:gd name="csY541" fmla="*/ 46425 h 419507"/>
                <a:gd name="csX542" fmla="*/ 315469 w 459780"/>
                <a:gd name="csY542" fmla="*/ 46425 h 419507"/>
                <a:gd name="csX543" fmla="*/ 315469 w 459780"/>
                <a:gd name="csY543" fmla="*/ 52019 h 419507"/>
                <a:gd name="csX544" fmla="*/ 318825 w 459780"/>
                <a:gd name="csY544" fmla="*/ 52019 h 419507"/>
                <a:gd name="csX545" fmla="*/ 318825 w 459780"/>
                <a:gd name="csY545" fmla="*/ 53697 h 419507"/>
                <a:gd name="csX546" fmla="*/ 317148 w 459780"/>
                <a:gd name="csY546" fmla="*/ 53697 h 419507"/>
                <a:gd name="csX547" fmla="*/ 317148 w 459780"/>
                <a:gd name="csY547" fmla="*/ 55375 h 419507"/>
                <a:gd name="csX548" fmla="*/ 318825 w 459780"/>
                <a:gd name="csY548" fmla="*/ 55375 h 419507"/>
                <a:gd name="csX549" fmla="*/ 318825 w 459780"/>
                <a:gd name="csY549" fmla="*/ 57053 h 419507"/>
                <a:gd name="csX550" fmla="*/ 326097 w 459780"/>
                <a:gd name="csY550" fmla="*/ 57053 h 419507"/>
                <a:gd name="csX551" fmla="*/ 326097 w 459780"/>
                <a:gd name="csY551" fmla="*/ 59290 h 419507"/>
                <a:gd name="csX552" fmla="*/ 331131 w 459780"/>
                <a:gd name="csY552" fmla="*/ 59290 h 419507"/>
                <a:gd name="csX553" fmla="*/ 331131 w 459780"/>
                <a:gd name="csY553" fmla="*/ 60968 h 419507"/>
                <a:gd name="csX554" fmla="*/ 335046 w 459780"/>
                <a:gd name="csY554" fmla="*/ 60968 h 419507"/>
                <a:gd name="csX555" fmla="*/ 335046 w 459780"/>
                <a:gd name="csY555" fmla="*/ 62646 h 419507"/>
                <a:gd name="csX556" fmla="*/ 338402 w 459780"/>
                <a:gd name="csY556" fmla="*/ 62646 h 419507"/>
                <a:gd name="csX557" fmla="*/ 338402 w 459780"/>
                <a:gd name="csY557" fmla="*/ 64324 h 419507"/>
                <a:gd name="csX558" fmla="*/ 342318 w 459780"/>
                <a:gd name="csY558" fmla="*/ 64324 h 419507"/>
                <a:gd name="csX559" fmla="*/ 342318 w 459780"/>
                <a:gd name="csY559" fmla="*/ 66002 h 419507"/>
                <a:gd name="csX560" fmla="*/ 345674 w 459780"/>
                <a:gd name="csY560" fmla="*/ 66002 h 419507"/>
                <a:gd name="csX561" fmla="*/ 345674 w 459780"/>
                <a:gd name="csY561" fmla="*/ 64324 h 419507"/>
                <a:gd name="csX562" fmla="*/ 347352 w 459780"/>
                <a:gd name="csY562" fmla="*/ 64324 h 419507"/>
                <a:gd name="csX563" fmla="*/ 347352 w 459780"/>
                <a:gd name="csY563" fmla="*/ 66002 h 419507"/>
                <a:gd name="csX564" fmla="*/ 351267 w 459780"/>
                <a:gd name="csY564" fmla="*/ 66002 h 419507"/>
                <a:gd name="csX565" fmla="*/ 351267 w 459780"/>
                <a:gd name="csY565" fmla="*/ 64324 h 419507"/>
                <a:gd name="csX566" fmla="*/ 354623 w 459780"/>
                <a:gd name="csY566" fmla="*/ 64324 h 419507"/>
                <a:gd name="csX567" fmla="*/ 354623 w 459780"/>
                <a:gd name="csY567" fmla="*/ 66002 h 419507"/>
                <a:gd name="csX568" fmla="*/ 356302 w 459780"/>
                <a:gd name="csY568" fmla="*/ 66002 h 419507"/>
                <a:gd name="csX569" fmla="*/ 356302 w 459780"/>
                <a:gd name="csY569" fmla="*/ 68240 h 419507"/>
                <a:gd name="csX570" fmla="*/ 359658 w 459780"/>
                <a:gd name="csY570" fmla="*/ 68240 h 419507"/>
                <a:gd name="csX571" fmla="*/ 359658 w 459780"/>
                <a:gd name="csY571" fmla="*/ 69918 h 419507"/>
                <a:gd name="csX572" fmla="*/ 365251 w 459780"/>
                <a:gd name="csY572" fmla="*/ 69918 h 419507"/>
                <a:gd name="csX573" fmla="*/ 366929 w 459780"/>
                <a:gd name="csY573" fmla="*/ 71596 h 419507"/>
                <a:gd name="csX574" fmla="*/ 365251 w 459780"/>
                <a:gd name="csY574" fmla="*/ 71596 h 419507"/>
                <a:gd name="csX575" fmla="*/ 365251 w 459780"/>
                <a:gd name="csY575" fmla="*/ 73274 h 419507"/>
                <a:gd name="csX576" fmla="*/ 366929 w 459780"/>
                <a:gd name="csY576" fmla="*/ 74952 h 419507"/>
                <a:gd name="csX577" fmla="*/ 365251 w 459780"/>
                <a:gd name="csY577" fmla="*/ 74952 h 419507"/>
                <a:gd name="csX578" fmla="*/ 366929 w 459780"/>
                <a:gd name="csY578" fmla="*/ 77189 h 419507"/>
                <a:gd name="csX579" fmla="*/ 368607 w 459780"/>
                <a:gd name="csY579" fmla="*/ 77189 h 419507"/>
                <a:gd name="csX580" fmla="*/ 368607 w 459780"/>
                <a:gd name="csY580" fmla="*/ 82223 h 419507"/>
                <a:gd name="csX581" fmla="*/ 377556 w 459780"/>
                <a:gd name="csY581" fmla="*/ 82223 h 419507"/>
                <a:gd name="csX582" fmla="*/ 377556 w 459780"/>
                <a:gd name="csY582" fmla="*/ 83901 h 419507"/>
                <a:gd name="csX583" fmla="*/ 379794 w 459780"/>
                <a:gd name="csY583" fmla="*/ 83901 h 419507"/>
                <a:gd name="csX584" fmla="*/ 381472 w 459780"/>
                <a:gd name="csY584" fmla="*/ 85579 h 419507"/>
                <a:gd name="csX585" fmla="*/ 383150 w 459780"/>
                <a:gd name="csY585" fmla="*/ 87817 h 419507"/>
                <a:gd name="csX586" fmla="*/ 384828 w 459780"/>
                <a:gd name="csY586" fmla="*/ 89495 h 419507"/>
                <a:gd name="csX587" fmla="*/ 384828 w 459780"/>
                <a:gd name="csY587" fmla="*/ 91173 h 419507"/>
                <a:gd name="csX588" fmla="*/ 386506 w 459780"/>
                <a:gd name="csY588" fmla="*/ 92851 h 419507"/>
                <a:gd name="csX589" fmla="*/ 388184 w 459780"/>
                <a:gd name="csY589" fmla="*/ 96766 h 419507"/>
                <a:gd name="csX590" fmla="*/ 408320 w 459780"/>
                <a:gd name="csY590" fmla="*/ 96766 h 419507"/>
                <a:gd name="csX591" fmla="*/ 408320 w 459780"/>
                <a:gd name="csY591" fmla="*/ 107394 h 419507"/>
                <a:gd name="csX592" fmla="*/ 409998 w 459780"/>
                <a:gd name="csY592" fmla="*/ 107394 h 419507"/>
                <a:gd name="csX593" fmla="*/ 409998 w 459780"/>
                <a:gd name="csY593" fmla="*/ 112428 h 419507"/>
                <a:gd name="csX594" fmla="*/ 408320 w 459780"/>
                <a:gd name="csY594" fmla="*/ 112428 h 419507"/>
                <a:gd name="csX595" fmla="*/ 408320 w 459780"/>
                <a:gd name="csY595" fmla="*/ 116343 h 419507"/>
                <a:gd name="csX596" fmla="*/ 409998 w 459780"/>
                <a:gd name="csY596" fmla="*/ 116343 h 419507"/>
                <a:gd name="csX597" fmla="*/ 409998 w 459780"/>
                <a:gd name="csY597" fmla="*/ 128649 h 419507"/>
                <a:gd name="csX598" fmla="*/ 409998 w 459780"/>
                <a:gd name="csY598" fmla="*/ 128649 h 419507"/>
                <a:gd name="csX599" fmla="*/ 409998 w 459780"/>
                <a:gd name="csY599" fmla="*/ 134242 h 419507"/>
                <a:gd name="csX600" fmla="*/ 408320 w 459780"/>
                <a:gd name="csY600" fmla="*/ 134242 h 419507"/>
                <a:gd name="csX601" fmla="*/ 408320 w 459780"/>
                <a:gd name="csY601" fmla="*/ 135920 h 419507"/>
                <a:gd name="csX602" fmla="*/ 406083 w 459780"/>
                <a:gd name="csY602" fmla="*/ 135920 h 419507"/>
                <a:gd name="csX603" fmla="*/ 406083 w 459780"/>
                <a:gd name="csY603" fmla="*/ 139276 h 419507"/>
                <a:gd name="csX604" fmla="*/ 408320 w 459780"/>
                <a:gd name="csY604" fmla="*/ 139276 h 419507"/>
                <a:gd name="csX605" fmla="*/ 406083 w 459780"/>
                <a:gd name="csY605" fmla="*/ 139276 h 419507"/>
                <a:gd name="csX606" fmla="*/ 408320 w 459780"/>
                <a:gd name="csY606" fmla="*/ 139276 h 419507"/>
                <a:gd name="csX607" fmla="*/ 408320 w 459780"/>
                <a:gd name="csY607" fmla="*/ 144870 h 419507"/>
                <a:gd name="csX608" fmla="*/ 406083 w 459780"/>
                <a:gd name="csY608" fmla="*/ 144870 h 419507"/>
                <a:gd name="csX609" fmla="*/ 406083 w 459780"/>
                <a:gd name="csY609" fmla="*/ 146548 h 419507"/>
                <a:gd name="csX610" fmla="*/ 404405 w 459780"/>
                <a:gd name="csY610" fmla="*/ 146548 h 419507"/>
                <a:gd name="csX611" fmla="*/ 406083 w 459780"/>
                <a:gd name="csY611" fmla="*/ 148226 h 419507"/>
                <a:gd name="csX612" fmla="*/ 406083 w 459780"/>
                <a:gd name="csY612" fmla="*/ 151582 h 419507"/>
                <a:gd name="csX613" fmla="*/ 404405 w 459780"/>
                <a:gd name="csY613" fmla="*/ 151582 h 419507"/>
                <a:gd name="csX614" fmla="*/ 404405 w 459780"/>
                <a:gd name="csY614" fmla="*/ 155497 h 419507"/>
                <a:gd name="csX615" fmla="*/ 402727 w 459780"/>
                <a:gd name="csY615" fmla="*/ 155497 h 419507"/>
                <a:gd name="csX616" fmla="*/ 402727 w 459780"/>
                <a:gd name="csY616" fmla="*/ 157175 h 419507"/>
                <a:gd name="csX617" fmla="*/ 399371 w 459780"/>
                <a:gd name="csY617" fmla="*/ 157175 h 419507"/>
                <a:gd name="csX618" fmla="*/ 397133 w 459780"/>
                <a:gd name="csY618" fmla="*/ 158853 h 419507"/>
                <a:gd name="csX619" fmla="*/ 399371 w 459780"/>
                <a:gd name="csY619" fmla="*/ 158853 h 419507"/>
                <a:gd name="csX620" fmla="*/ 399371 w 459780"/>
                <a:gd name="csY620" fmla="*/ 160531 h 419507"/>
                <a:gd name="csX621" fmla="*/ 401049 w 459780"/>
                <a:gd name="csY621" fmla="*/ 160531 h 419507"/>
                <a:gd name="csX622" fmla="*/ 401049 w 459780"/>
                <a:gd name="csY622" fmla="*/ 164447 h 419507"/>
                <a:gd name="csX623" fmla="*/ 397133 w 459780"/>
                <a:gd name="csY623" fmla="*/ 164447 h 419507"/>
                <a:gd name="csX624" fmla="*/ 397133 w 459780"/>
                <a:gd name="csY624" fmla="*/ 166125 h 419507"/>
                <a:gd name="csX625" fmla="*/ 395456 w 459780"/>
                <a:gd name="csY625" fmla="*/ 166125 h 419507"/>
                <a:gd name="csX626" fmla="*/ 395456 w 459780"/>
                <a:gd name="csY626" fmla="*/ 167803 h 419507"/>
                <a:gd name="csX627" fmla="*/ 393777 w 459780"/>
                <a:gd name="csY627" fmla="*/ 167803 h 419507"/>
                <a:gd name="csX628" fmla="*/ 393777 w 459780"/>
                <a:gd name="csY628" fmla="*/ 169481 h 419507"/>
                <a:gd name="csX629" fmla="*/ 392099 w 459780"/>
                <a:gd name="csY629" fmla="*/ 169481 h 419507"/>
                <a:gd name="csX630" fmla="*/ 392099 w 459780"/>
                <a:gd name="csY630" fmla="*/ 171159 h 419507"/>
                <a:gd name="csX631" fmla="*/ 393777 w 459780"/>
                <a:gd name="csY631" fmla="*/ 178430 h 419507"/>
                <a:gd name="csX632" fmla="*/ 393777 w 459780"/>
                <a:gd name="csY632" fmla="*/ 182346 h 419507"/>
                <a:gd name="csX633" fmla="*/ 395456 w 459780"/>
                <a:gd name="csY633" fmla="*/ 184024 h 419507"/>
                <a:gd name="csX634" fmla="*/ 395456 w 459780"/>
                <a:gd name="csY634" fmla="*/ 187380 h 419507"/>
                <a:gd name="csX635" fmla="*/ 401049 w 459780"/>
                <a:gd name="csY635" fmla="*/ 187380 h 419507"/>
                <a:gd name="csX636" fmla="*/ 401049 w 459780"/>
                <a:gd name="csY636" fmla="*/ 189058 h 419507"/>
                <a:gd name="csX637" fmla="*/ 399371 w 459780"/>
                <a:gd name="csY637" fmla="*/ 191295 h 419507"/>
                <a:gd name="csX638" fmla="*/ 397133 w 459780"/>
                <a:gd name="csY638" fmla="*/ 192973 h 419507"/>
                <a:gd name="csX639" fmla="*/ 395456 w 459780"/>
                <a:gd name="csY639" fmla="*/ 194651 h 419507"/>
                <a:gd name="csX640" fmla="*/ 395456 w 459780"/>
                <a:gd name="csY640" fmla="*/ 201923 h 419507"/>
                <a:gd name="csX641" fmla="*/ 397133 w 459780"/>
                <a:gd name="csY641" fmla="*/ 206957 h 419507"/>
                <a:gd name="csX642" fmla="*/ 397133 w 459780"/>
                <a:gd name="csY642" fmla="*/ 210872 h 419507"/>
                <a:gd name="csX643" fmla="*/ 399371 w 459780"/>
                <a:gd name="csY643" fmla="*/ 217584 h 419507"/>
                <a:gd name="csX644" fmla="*/ 399371 w 459780"/>
                <a:gd name="csY644" fmla="*/ 219822 h 419507"/>
                <a:gd name="csX645" fmla="*/ 401049 w 459780"/>
                <a:gd name="csY645" fmla="*/ 223178 h 419507"/>
                <a:gd name="csX646" fmla="*/ 402727 w 459780"/>
                <a:gd name="csY646" fmla="*/ 224856 h 419507"/>
                <a:gd name="csX647" fmla="*/ 401049 w 459780"/>
                <a:gd name="csY647" fmla="*/ 228212 h 419507"/>
                <a:gd name="csX648" fmla="*/ 399371 w 459780"/>
                <a:gd name="csY648" fmla="*/ 230449 h 419507"/>
                <a:gd name="csX649" fmla="*/ 399371 w 459780"/>
                <a:gd name="csY649" fmla="*/ 237161 h 419507"/>
                <a:gd name="csX650" fmla="*/ 401049 w 459780"/>
                <a:gd name="csY650" fmla="*/ 242755 h 419507"/>
                <a:gd name="csX651" fmla="*/ 401049 w 459780"/>
                <a:gd name="csY651" fmla="*/ 244433 h 419507"/>
                <a:gd name="csX652" fmla="*/ 408320 w 459780"/>
                <a:gd name="csY652" fmla="*/ 244433 h 419507"/>
                <a:gd name="csX653" fmla="*/ 411676 w 459780"/>
                <a:gd name="csY653" fmla="*/ 246111 h 419507"/>
                <a:gd name="csX654" fmla="*/ 415033 w 459780"/>
                <a:gd name="csY654" fmla="*/ 246111 h 419507"/>
                <a:gd name="csX655" fmla="*/ 415033 w 459780"/>
                <a:gd name="csY655" fmla="*/ 248348 h 419507"/>
                <a:gd name="csX656" fmla="*/ 420626 w 459780"/>
                <a:gd name="csY656" fmla="*/ 248348 h 419507"/>
                <a:gd name="csX657" fmla="*/ 422304 w 459780"/>
                <a:gd name="csY657" fmla="*/ 250026 h 419507"/>
                <a:gd name="csX658" fmla="*/ 422304 w 459780"/>
                <a:gd name="csY658" fmla="*/ 253382 h 419507"/>
                <a:gd name="csX659" fmla="*/ 423982 w 459780"/>
                <a:gd name="csY659" fmla="*/ 255060 h 419507"/>
                <a:gd name="csX660" fmla="*/ 423982 w 459780"/>
                <a:gd name="csY660" fmla="*/ 260654 h 419507"/>
                <a:gd name="csX661" fmla="*/ 422304 w 459780"/>
                <a:gd name="csY661" fmla="*/ 260654 h 419507"/>
                <a:gd name="csX662" fmla="*/ 422304 w 459780"/>
                <a:gd name="csY662" fmla="*/ 265688 h 419507"/>
                <a:gd name="csX663" fmla="*/ 420626 w 459780"/>
                <a:gd name="csY663" fmla="*/ 265688 h 419507"/>
                <a:gd name="csX664" fmla="*/ 413354 w 459780"/>
                <a:gd name="csY664" fmla="*/ 276875 h 419507"/>
                <a:gd name="csX665" fmla="*/ 406083 w 459780"/>
                <a:gd name="csY665" fmla="*/ 283587 h 419507"/>
                <a:gd name="csX666" fmla="*/ 401049 w 459780"/>
                <a:gd name="csY666" fmla="*/ 289180 h 419507"/>
                <a:gd name="csX667" fmla="*/ 404405 w 459780"/>
                <a:gd name="csY667" fmla="*/ 294214 h 419507"/>
                <a:gd name="csX668" fmla="*/ 408320 w 459780"/>
                <a:gd name="csY668" fmla="*/ 298130 h 419507"/>
                <a:gd name="csX669" fmla="*/ 409998 w 459780"/>
                <a:gd name="csY669" fmla="*/ 299808 h 419507"/>
                <a:gd name="csX670" fmla="*/ 411676 w 459780"/>
                <a:gd name="csY670" fmla="*/ 301486 h 419507"/>
                <a:gd name="csX671" fmla="*/ 413354 w 459780"/>
                <a:gd name="csY671" fmla="*/ 303164 h 419507"/>
                <a:gd name="csX672" fmla="*/ 413354 w 459780"/>
                <a:gd name="csY672" fmla="*/ 307079 h 419507"/>
                <a:gd name="csX673" fmla="*/ 415033 w 459780"/>
                <a:gd name="csY673" fmla="*/ 308757 h 419507"/>
                <a:gd name="csX674" fmla="*/ 415033 w 459780"/>
                <a:gd name="csY674" fmla="*/ 312113 h 419507"/>
                <a:gd name="csX675" fmla="*/ 415033 w 459780"/>
                <a:gd name="csY675" fmla="*/ 312113 h 419507"/>
                <a:gd name="csX676" fmla="*/ 416710 w 459780"/>
                <a:gd name="csY676" fmla="*/ 313791 h 419507"/>
                <a:gd name="csX677" fmla="*/ 416710 w 459780"/>
                <a:gd name="csY677" fmla="*/ 316029 h 419507"/>
                <a:gd name="csX678" fmla="*/ 418948 w 459780"/>
                <a:gd name="csY678" fmla="*/ 316029 h 419507"/>
                <a:gd name="csX679" fmla="*/ 418948 w 459780"/>
                <a:gd name="csY679" fmla="*/ 317707 h 419507"/>
                <a:gd name="csX680" fmla="*/ 420626 w 459780"/>
                <a:gd name="csY680" fmla="*/ 319385 h 419507"/>
                <a:gd name="csX681" fmla="*/ 422304 w 459780"/>
                <a:gd name="csY681" fmla="*/ 319385 h 419507"/>
                <a:gd name="csX682" fmla="*/ 422304 w 459780"/>
                <a:gd name="csY682" fmla="*/ 322741 h 419507"/>
                <a:gd name="csX683" fmla="*/ 423982 w 459780"/>
                <a:gd name="csY683" fmla="*/ 322741 h 419507"/>
                <a:gd name="csX684" fmla="*/ 423982 w 459780"/>
                <a:gd name="csY684" fmla="*/ 324978 h 419507"/>
                <a:gd name="csX685" fmla="*/ 425660 w 459780"/>
                <a:gd name="csY685" fmla="*/ 324978 h 419507"/>
                <a:gd name="csX686" fmla="*/ 425660 w 459780"/>
                <a:gd name="csY686" fmla="*/ 326656 h 419507"/>
                <a:gd name="csX687" fmla="*/ 432931 w 459780"/>
                <a:gd name="csY687" fmla="*/ 326656 h 419507"/>
                <a:gd name="csX688" fmla="*/ 432931 w 459780"/>
                <a:gd name="csY688" fmla="*/ 328334 h 419507"/>
                <a:gd name="csX689" fmla="*/ 436846 w 459780"/>
                <a:gd name="csY689" fmla="*/ 328334 h 419507"/>
                <a:gd name="csX690" fmla="*/ 436846 w 459780"/>
                <a:gd name="csY690" fmla="*/ 330012 h 419507"/>
                <a:gd name="csX691" fmla="*/ 440203 w 459780"/>
                <a:gd name="csY691" fmla="*/ 330012 h 419507"/>
                <a:gd name="csX692" fmla="*/ 440203 w 459780"/>
                <a:gd name="csY692" fmla="*/ 331690 h 419507"/>
                <a:gd name="csX693" fmla="*/ 441881 w 459780"/>
                <a:gd name="csY693" fmla="*/ 331690 h 419507"/>
                <a:gd name="csX694" fmla="*/ 441881 w 459780"/>
                <a:gd name="csY694" fmla="*/ 333928 h 419507"/>
                <a:gd name="csX695" fmla="*/ 447474 w 459780"/>
                <a:gd name="csY695" fmla="*/ 333928 h 419507"/>
                <a:gd name="csX696" fmla="*/ 447474 w 459780"/>
                <a:gd name="csY696" fmla="*/ 337284 h 419507"/>
                <a:gd name="csX697" fmla="*/ 445237 w 459780"/>
                <a:gd name="csY697" fmla="*/ 338962 h 419507"/>
                <a:gd name="csX698" fmla="*/ 445237 w 459780"/>
                <a:gd name="csY698" fmla="*/ 340640 h 419507"/>
                <a:gd name="csX699" fmla="*/ 447474 w 459780"/>
                <a:gd name="csY699" fmla="*/ 342318 h 419507"/>
                <a:gd name="csX700" fmla="*/ 447474 w 459780"/>
                <a:gd name="csY700" fmla="*/ 344555 h 419507"/>
                <a:gd name="csX701" fmla="*/ 449152 w 459780"/>
                <a:gd name="csY701" fmla="*/ 347911 h 419507"/>
                <a:gd name="csX702" fmla="*/ 449152 w 459780"/>
                <a:gd name="csY702" fmla="*/ 355183 h 419507"/>
                <a:gd name="csX703" fmla="*/ 447474 w 459780"/>
                <a:gd name="csY703" fmla="*/ 356861 h 419507"/>
                <a:gd name="csX704" fmla="*/ 447474 w 459780"/>
                <a:gd name="csY704" fmla="*/ 358539 h 419507"/>
                <a:gd name="csX705" fmla="*/ 449152 w 459780"/>
                <a:gd name="csY705" fmla="*/ 358539 h 419507"/>
                <a:gd name="csX706" fmla="*/ 449152 w 459780"/>
                <a:gd name="csY706" fmla="*/ 360217 h 419507"/>
                <a:gd name="csX707" fmla="*/ 447474 w 459780"/>
                <a:gd name="csY707" fmla="*/ 360217 h 419507"/>
                <a:gd name="csX708" fmla="*/ 447474 w 459780"/>
                <a:gd name="csY708" fmla="*/ 362454 h 419507"/>
                <a:gd name="csX709" fmla="*/ 452508 w 459780"/>
                <a:gd name="csY709" fmla="*/ 362454 h 419507"/>
                <a:gd name="csX710" fmla="*/ 452508 w 459780"/>
                <a:gd name="csY710" fmla="*/ 360217 h 419507"/>
                <a:gd name="csX711" fmla="*/ 456423 w 459780"/>
                <a:gd name="csY711" fmla="*/ 360217 h 419507"/>
                <a:gd name="csX712" fmla="*/ 458102 w 459780"/>
                <a:gd name="csY712" fmla="*/ 362454 h 419507"/>
                <a:gd name="csX713" fmla="*/ 459780 w 459780"/>
                <a:gd name="csY713" fmla="*/ 362454 h 419507"/>
                <a:gd name="csX714" fmla="*/ 459780 w 459780"/>
                <a:gd name="csY714" fmla="*/ 364132 h 419507"/>
                <a:gd name="csX715" fmla="*/ 458102 w 459780"/>
                <a:gd name="csY715" fmla="*/ 365810 h 419507"/>
                <a:gd name="csX716" fmla="*/ 458102 w 459780"/>
                <a:gd name="csY716" fmla="*/ 373082 h 419507"/>
                <a:gd name="csX717" fmla="*/ 456423 w 459780"/>
                <a:gd name="csY717" fmla="*/ 373082 h 419507"/>
                <a:gd name="csX718" fmla="*/ 456423 w 459780"/>
                <a:gd name="csY718" fmla="*/ 376438 h 419507"/>
                <a:gd name="csX719" fmla="*/ 454187 w 459780"/>
                <a:gd name="csY719" fmla="*/ 376438 h 419507"/>
                <a:gd name="csX720" fmla="*/ 454187 w 459780"/>
                <a:gd name="csY720" fmla="*/ 378116 h 419507"/>
                <a:gd name="csX721" fmla="*/ 452508 w 459780"/>
                <a:gd name="csY721" fmla="*/ 378116 h 419507"/>
                <a:gd name="csX722" fmla="*/ 452508 w 459780"/>
                <a:gd name="csY722" fmla="*/ 376438 h 419507"/>
                <a:gd name="csX723" fmla="*/ 450830 w 459780"/>
                <a:gd name="csY723" fmla="*/ 376438 h 419507"/>
                <a:gd name="csX724" fmla="*/ 450830 w 459780"/>
                <a:gd name="csY724" fmla="*/ 378116 h 419507"/>
                <a:gd name="csX725" fmla="*/ 449152 w 459780"/>
                <a:gd name="csY725" fmla="*/ 378116 h 419507"/>
                <a:gd name="csX726" fmla="*/ 449152 w 459780"/>
                <a:gd name="csY726" fmla="*/ 376438 h 419507"/>
                <a:gd name="csX727" fmla="*/ 447474 w 459780"/>
                <a:gd name="csY727" fmla="*/ 376438 h 419507"/>
                <a:gd name="csX728" fmla="*/ 447474 w 459780"/>
                <a:gd name="csY728" fmla="*/ 378116 h 419507"/>
                <a:gd name="csX729" fmla="*/ 440203 w 459780"/>
                <a:gd name="csY729" fmla="*/ 378116 h 419507"/>
                <a:gd name="csX730" fmla="*/ 438525 w 459780"/>
                <a:gd name="csY730" fmla="*/ 379794 h 419507"/>
                <a:gd name="csX731" fmla="*/ 434610 w 459780"/>
                <a:gd name="csY731" fmla="*/ 379794 h 419507"/>
                <a:gd name="csX732" fmla="*/ 434610 w 459780"/>
                <a:gd name="csY732" fmla="*/ 385387 h 419507"/>
                <a:gd name="csX733" fmla="*/ 432931 w 459780"/>
                <a:gd name="csY733" fmla="*/ 385387 h 419507"/>
                <a:gd name="csX734" fmla="*/ 432931 w 459780"/>
                <a:gd name="csY734" fmla="*/ 387065 h 419507"/>
                <a:gd name="csX735" fmla="*/ 431253 w 459780"/>
                <a:gd name="csY735" fmla="*/ 387065 h 419507"/>
                <a:gd name="csX736" fmla="*/ 431253 w 459780"/>
                <a:gd name="csY736" fmla="*/ 385387 h 419507"/>
                <a:gd name="csX737" fmla="*/ 427897 w 459780"/>
                <a:gd name="csY737" fmla="*/ 385387 h 419507"/>
                <a:gd name="csX738" fmla="*/ 427897 w 459780"/>
                <a:gd name="csY738" fmla="*/ 387065 h 419507"/>
                <a:gd name="csX739" fmla="*/ 425660 w 459780"/>
                <a:gd name="csY739" fmla="*/ 387065 h 419507"/>
                <a:gd name="csX740" fmla="*/ 425660 w 459780"/>
                <a:gd name="csY740" fmla="*/ 390981 h 419507"/>
                <a:gd name="csX741" fmla="*/ 423982 w 459780"/>
                <a:gd name="csY741" fmla="*/ 392658 h 419507"/>
                <a:gd name="csX742" fmla="*/ 423982 w 459780"/>
                <a:gd name="csY742" fmla="*/ 396015 h 419507"/>
                <a:gd name="csX743" fmla="*/ 425660 w 459780"/>
                <a:gd name="csY743" fmla="*/ 396015 h 419507"/>
                <a:gd name="csX744" fmla="*/ 425660 w 459780"/>
                <a:gd name="csY744" fmla="*/ 397693 h 419507"/>
                <a:gd name="csX745" fmla="*/ 425660 w 459780"/>
                <a:gd name="csY745" fmla="*/ 397693 h 419507"/>
                <a:gd name="csX746" fmla="*/ 425660 w 459780"/>
                <a:gd name="csY746" fmla="*/ 399371 h 419507"/>
                <a:gd name="csX747" fmla="*/ 423982 w 459780"/>
                <a:gd name="csY747" fmla="*/ 399371 h 419507"/>
                <a:gd name="csX748" fmla="*/ 423982 w 459780"/>
                <a:gd name="csY748" fmla="*/ 401608 h 419507"/>
                <a:gd name="csX749" fmla="*/ 420626 w 459780"/>
                <a:gd name="csY749" fmla="*/ 401608 h 419507"/>
                <a:gd name="csX750" fmla="*/ 420626 w 459780"/>
                <a:gd name="csY750" fmla="*/ 412235 h 419507"/>
                <a:gd name="csX751" fmla="*/ 418948 w 459780"/>
                <a:gd name="csY751" fmla="*/ 415592 h 419507"/>
                <a:gd name="csX752" fmla="*/ 415033 w 459780"/>
                <a:gd name="csY752" fmla="*/ 415592 h 419507"/>
                <a:gd name="csX753" fmla="*/ 415033 w 459780"/>
                <a:gd name="csY753" fmla="*/ 419507 h 419507"/>
                <a:gd name="csX754" fmla="*/ 45866 w 459780"/>
                <a:gd name="csY754" fmla="*/ 128649 h 419507"/>
                <a:gd name="csX755" fmla="*/ 45866 w 459780"/>
                <a:gd name="csY755" fmla="*/ 126971 h 419507"/>
                <a:gd name="csX756" fmla="*/ 45866 w 459780"/>
                <a:gd name="csY756" fmla="*/ 128649 h 419507"/>
                <a:gd name="csX757" fmla="*/ 220940 w 459780"/>
                <a:gd name="csY757" fmla="*/ 89495 h 419507"/>
                <a:gd name="csX758" fmla="*/ 222619 w 459780"/>
                <a:gd name="csY758" fmla="*/ 89495 h 419507"/>
                <a:gd name="csX759" fmla="*/ 220940 w 459780"/>
                <a:gd name="csY759" fmla="*/ 89495 h 419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</a:cxnLst>
              <a:rect l="l" t="t" r="r" b="b"/>
              <a:pathLst>
                <a:path w="459780" h="419507">
                  <a:moveTo>
                    <a:pt x="415033" y="419507"/>
                  </a:moveTo>
                  <a:lnTo>
                    <a:pt x="409998" y="419507"/>
                  </a:lnTo>
                  <a:lnTo>
                    <a:pt x="409998" y="417270"/>
                  </a:lnTo>
                  <a:lnTo>
                    <a:pt x="408320" y="417270"/>
                  </a:lnTo>
                  <a:lnTo>
                    <a:pt x="408320" y="415592"/>
                  </a:lnTo>
                  <a:lnTo>
                    <a:pt x="404405" y="415592"/>
                  </a:lnTo>
                  <a:lnTo>
                    <a:pt x="402727" y="413914"/>
                  </a:lnTo>
                  <a:lnTo>
                    <a:pt x="395456" y="413914"/>
                  </a:lnTo>
                  <a:lnTo>
                    <a:pt x="395456" y="408320"/>
                  </a:lnTo>
                  <a:lnTo>
                    <a:pt x="392099" y="408320"/>
                  </a:lnTo>
                  <a:lnTo>
                    <a:pt x="392099" y="410558"/>
                  </a:lnTo>
                  <a:lnTo>
                    <a:pt x="390421" y="410558"/>
                  </a:lnTo>
                  <a:lnTo>
                    <a:pt x="390421" y="412235"/>
                  </a:lnTo>
                  <a:lnTo>
                    <a:pt x="386506" y="412235"/>
                  </a:lnTo>
                  <a:lnTo>
                    <a:pt x="386506" y="410558"/>
                  </a:lnTo>
                  <a:lnTo>
                    <a:pt x="384828" y="410558"/>
                  </a:lnTo>
                  <a:lnTo>
                    <a:pt x="384828" y="412235"/>
                  </a:lnTo>
                  <a:lnTo>
                    <a:pt x="383150" y="410558"/>
                  </a:lnTo>
                  <a:lnTo>
                    <a:pt x="368607" y="410558"/>
                  </a:lnTo>
                  <a:lnTo>
                    <a:pt x="368607" y="408320"/>
                  </a:lnTo>
                  <a:lnTo>
                    <a:pt x="361895" y="408320"/>
                  </a:lnTo>
                  <a:lnTo>
                    <a:pt x="359658" y="410558"/>
                  </a:lnTo>
                  <a:lnTo>
                    <a:pt x="356302" y="410558"/>
                  </a:lnTo>
                  <a:lnTo>
                    <a:pt x="356302" y="408320"/>
                  </a:lnTo>
                  <a:lnTo>
                    <a:pt x="354623" y="408320"/>
                  </a:lnTo>
                  <a:lnTo>
                    <a:pt x="354623" y="406642"/>
                  </a:lnTo>
                  <a:lnTo>
                    <a:pt x="352945" y="406642"/>
                  </a:lnTo>
                  <a:lnTo>
                    <a:pt x="352945" y="404964"/>
                  </a:lnTo>
                  <a:lnTo>
                    <a:pt x="333368" y="404964"/>
                  </a:lnTo>
                  <a:lnTo>
                    <a:pt x="333368" y="403286"/>
                  </a:lnTo>
                  <a:lnTo>
                    <a:pt x="331131" y="403286"/>
                  </a:lnTo>
                  <a:lnTo>
                    <a:pt x="331131" y="401608"/>
                  </a:lnTo>
                  <a:lnTo>
                    <a:pt x="329453" y="403286"/>
                  </a:lnTo>
                  <a:lnTo>
                    <a:pt x="327775" y="403286"/>
                  </a:lnTo>
                  <a:lnTo>
                    <a:pt x="327775" y="401608"/>
                  </a:lnTo>
                  <a:lnTo>
                    <a:pt x="318825" y="401608"/>
                  </a:lnTo>
                  <a:lnTo>
                    <a:pt x="318825" y="399371"/>
                  </a:lnTo>
                  <a:lnTo>
                    <a:pt x="315469" y="399371"/>
                  </a:lnTo>
                  <a:lnTo>
                    <a:pt x="315469" y="394337"/>
                  </a:lnTo>
                  <a:lnTo>
                    <a:pt x="313791" y="394337"/>
                  </a:lnTo>
                  <a:lnTo>
                    <a:pt x="313791" y="387065"/>
                  </a:lnTo>
                  <a:lnTo>
                    <a:pt x="311554" y="387065"/>
                  </a:lnTo>
                  <a:lnTo>
                    <a:pt x="311554" y="385387"/>
                  </a:lnTo>
                  <a:lnTo>
                    <a:pt x="309876" y="385387"/>
                  </a:lnTo>
                  <a:lnTo>
                    <a:pt x="309876" y="373082"/>
                  </a:lnTo>
                  <a:lnTo>
                    <a:pt x="308198" y="373082"/>
                  </a:lnTo>
                  <a:lnTo>
                    <a:pt x="308198" y="369166"/>
                  </a:lnTo>
                  <a:lnTo>
                    <a:pt x="308198" y="369166"/>
                  </a:lnTo>
                  <a:lnTo>
                    <a:pt x="306520" y="367488"/>
                  </a:lnTo>
                  <a:lnTo>
                    <a:pt x="306520" y="365810"/>
                  </a:lnTo>
                  <a:lnTo>
                    <a:pt x="302604" y="365810"/>
                  </a:lnTo>
                  <a:lnTo>
                    <a:pt x="302604" y="364132"/>
                  </a:lnTo>
                  <a:lnTo>
                    <a:pt x="300927" y="364132"/>
                  </a:lnTo>
                  <a:lnTo>
                    <a:pt x="300927" y="362454"/>
                  </a:lnTo>
                  <a:lnTo>
                    <a:pt x="300927" y="364132"/>
                  </a:lnTo>
                  <a:lnTo>
                    <a:pt x="300927" y="362454"/>
                  </a:lnTo>
                  <a:lnTo>
                    <a:pt x="290299" y="362454"/>
                  </a:lnTo>
                  <a:lnTo>
                    <a:pt x="290299" y="364132"/>
                  </a:lnTo>
                  <a:lnTo>
                    <a:pt x="286943" y="364132"/>
                  </a:lnTo>
                  <a:lnTo>
                    <a:pt x="286943" y="365810"/>
                  </a:lnTo>
                  <a:lnTo>
                    <a:pt x="285265" y="365810"/>
                  </a:lnTo>
                  <a:lnTo>
                    <a:pt x="285265" y="367488"/>
                  </a:lnTo>
                  <a:lnTo>
                    <a:pt x="276315" y="367488"/>
                  </a:lnTo>
                  <a:lnTo>
                    <a:pt x="276315" y="369166"/>
                  </a:lnTo>
                  <a:lnTo>
                    <a:pt x="274078" y="369166"/>
                  </a:lnTo>
                  <a:lnTo>
                    <a:pt x="274078" y="373082"/>
                  </a:lnTo>
                  <a:lnTo>
                    <a:pt x="267366" y="373082"/>
                  </a:lnTo>
                  <a:lnTo>
                    <a:pt x="267366" y="374760"/>
                  </a:lnTo>
                  <a:lnTo>
                    <a:pt x="263450" y="374760"/>
                  </a:lnTo>
                  <a:lnTo>
                    <a:pt x="263450" y="376438"/>
                  </a:lnTo>
                  <a:lnTo>
                    <a:pt x="261773" y="376438"/>
                  </a:lnTo>
                  <a:lnTo>
                    <a:pt x="261773" y="378116"/>
                  </a:lnTo>
                  <a:lnTo>
                    <a:pt x="260094" y="378116"/>
                  </a:lnTo>
                  <a:lnTo>
                    <a:pt x="258417" y="379794"/>
                  </a:lnTo>
                  <a:lnTo>
                    <a:pt x="251145" y="379794"/>
                  </a:lnTo>
                  <a:lnTo>
                    <a:pt x="251145" y="378116"/>
                  </a:lnTo>
                  <a:lnTo>
                    <a:pt x="245552" y="378116"/>
                  </a:lnTo>
                  <a:lnTo>
                    <a:pt x="245552" y="374760"/>
                  </a:lnTo>
                  <a:lnTo>
                    <a:pt x="228212" y="374760"/>
                  </a:lnTo>
                  <a:lnTo>
                    <a:pt x="228212" y="373082"/>
                  </a:lnTo>
                  <a:lnTo>
                    <a:pt x="225975" y="373082"/>
                  </a:lnTo>
                  <a:lnTo>
                    <a:pt x="224296" y="370844"/>
                  </a:lnTo>
                  <a:lnTo>
                    <a:pt x="224296" y="367488"/>
                  </a:lnTo>
                  <a:lnTo>
                    <a:pt x="219263" y="367488"/>
                  </a:lnTo>
                  <a:lnTo>
                    <a:pt x="219263" y="365810"/>
                  </a:lnTo>
                  <a:lnTo>
                    <a:pt x="213669" y="365810"/>
                  </a:lnTo>
                  <a:lnTo>
                    <a:pt x="213669" y="364132"/>
                  </a:lnTo>
                  <a:lnTo>
                    <a:pt x="211991" y="364132"/>
                  </a:lnTo>
                  <a:lnTo>
                    <a:pt x="211991" y="362454"/>
                  </a:lnTo>
                  <a:lnTo>
                    <a:pt x="211991" y="364132"/>
                  </a:lnTo>
                  <a:lnTo>
                    <a:pt x="211991" y="362454"/>
                  </a:lnTo>
                  <a:lnTo>
                    <a:pt x="208635" y="362454"/>
                  </a:lnTo>
                  <a:lnTo>
                    <a:pt x="208635" y="360217"/>
                  </a:lnTo>
                  <a:lnTo>
                    <a:pt x="206398" y="360217"/>
                  </a:lnTo>
                  <a:lnTo>
                    <a:pt x="206398" y="358539"/>
                  </a:lnTo>
                  <a:lnTo>
                    <a:pt x="204719" y="358539"/>
                  </a:lnTo>
                  <a:lnTo>
                    <a:pt x="204719" y="356861"/>
                  </a:lnTo>
                  <a:lnTo>
                    <a:pt x="206398" y="356861"/>
                  </a:lnTo>
                  <a:lnTo>
                    <a:pt x="206398" y="355183"/>
                  </a:lnTo>
                  <a:lnTo>
                    <a:pt x="204719" y="355183"/>
                  </a:lnTo>
                  <a:lnTo>
                    <a:pt x="203042" y="353505"/>
                  </a:lnTo>
                  <a:lnTo>
                    <a:pt x="201363" y="351267"/>
                  </a:lnTo>
                  <a:lnTo>
                    <a:pt x="201363" y="349589"/>
                  </a:lnTo>
                  <a:lnTo>
                    <a:pt x="194092" y="349589"/>
                  </a:lnTo>
                  <a:lnTo>
                    <a:pt x="194092" y="347911"/>
                  </a:lnTo>
                  <a:lnTo>
                    <a:pt x="192414" y="347911"/>
                  </a:lnTo>
                  <a:lnTo>
                    <a:pt x="192414" y="346233"/>
                  </a:lnTo>
                  <a:lnTo>
                    <a:pt x="190736" y="346233"/>
                  </a:lnTo>
                  <a:lnTo>
                    <a:pt x="190736" y="344555"/>
                  </a:lnTo>
                  <a:lnTo>
                    <a:pt x="177871" y="344555"/>
                  </a:lnTo>
                  <a:lnTo>
                    <a:pt x="177871" y="342318"/>
                  </a:lnTo>
                  <a:lnTo>
                    <a:pt x="176193" y="342318"/>
                  </a:lnTo>
                  <a:lnTo>
                    <a:pt x="174515" y="340640"/>
                  </a:lnTo>
                  <a:lnTo>
                    <a:pt x="174515" y="338962"/>
                  </a:lnTo>
                  <a:lnTo>
                    <a:pt x="172837" y="338962"/>
                  </a:lnTo>
                  <a:lnTo>
                    <a:pt x="172837" y="337284"/>
                  </a:lnTo>
                  <a:lnTo>
                    <a:pt x="172837" y="337284"/>
                  </a:lnTo>
                  <a:lnTo>
                    <a:pt x="172837" y="333928"/>
                  </a:lnTo>
                  <a:lnTo>
                    <a:pt x="171159" y="333928"/>
                  </a:lnTo>
                  <a:lnTo>
                    <a:pt x="171159" y="330012"/>
                  </a:lnTo>
                  <a:lnTo>
                    <a:pt x="168922" y="330012"/>
                  </a:lnTo>
                  <a:lnTo>
                    <a:pt x="168922" y="326656"/>
                  </a:lnTo>
                  <a:lnTo>
                    <a:pt x="167244" y="326656"/>
                  </a:lnTo>
                  <a:lnTo>
                    <a:pt x="167244" y="319385"/>
                  </a:lnTo>
                  <a:lnTo>
                    <a:pt x="163888" y="319385"/>
                  </a:lnTo>
                  <a:lnTo>
                    <a:pt x="163888" y="317707"/>
                  </a:lnTo>
                  <a:lnTo>
                    <a:pt x="162209" y="317707"/>
                  </a:lnTo>
                  <a:lnTo>
                    <a:pt x="162209" y="316029"/>
                  </a:lnTo>
                  <a:lnTo>
                    <a:pt x="159972" y="316029"/>
                  </a:lnTo>
                  <a:lnTo>
                    <a:pt x="159972" y="313791"/>
                  </a:lnTo>
                  <a:lnTo>
                    <a:pt x="163888" y="313791"/>
                  </a:lnTo>
                  <a:lnTo>
                    <a:pt x="163888" y="310435"/>
                  </a:lnTo>
                  <a:lnTo>
                    <a:pt x="162209" y="310435"/>
                  </a:lnTo>
                  <a:lnTo>
                    <a:pt x="162209" y="308757"/>
                  </a:lnTo>
                  <a:lnTo>
                    <a:pt x="159972" y="308757"/>
                  </a:lnTo>
                  <a:lnTo>
                    <a:pt x="159972" y="310435"/>
                  </a:lnTo>
                  <a:lnTo>
                    <a:pt x="159972" y="308757"/>
                  </a:lnTo>
                  <a:lnTo>
                    <a:pt x="159972" y="310435"/>
                  </a:lnTo>
                  <a:lnTo>
                    <a:pt x="158294" y="310435"/>
                  </a:lnTo>
                  <a:lnTo>
                    <a:pt x="158294" y="301486"/>
                  </a:lnTo>
                  <a:lnTo>
                    <a:pt x="156616" y="301486"/>
                  </a:lnTo>
                  <a:lnTo>
                    <a:pt x="156616" y="299808"/>
                  </a:lnTo>
                  <a:lnTo>
                    <a:pt x="154938" y="299808"/>
                  </a:lnTo>
                  <a:lnTo>
                    <a:pt x="154938" y="298130"/>
                  </a:lnTo>
                  <a:lnTo>
                    <a:pt x="153260" y="298130"/>
                  </a:lnTo>
                  <a:lnTo>
                    <a:pt x="153260" y="296452"/>
                  </a:lnTo>
                  <a:lnTo>
                    <a:pt x="151582" y="296452"/>
                  </a:lnTo>
                  <a:lnTo>
                    <a:pt x="151582" y="294214"/>
                  </a:lnTo>
                  <a:lnTo>
                    <a:pt x="149345" y="294214"/>
                  </a:lnTo>
                  <a:lnTo>
                    <a:pt x="149345" y="292536"/>
                  </a:lnTo>
                  <a:lnTo>
                    <a:pt x="147667" y="290858"/>
                  </a:lnTo>
                  <a:lnTo>
                    <a:pt x="147667" y="289180"/>
                  </a:lnTo>
                  <a:lnTo>
                    <a:pt x="145989" y="289180"/>
                  </a:lnTo>
                  <a:lnTo>
                    <a:pt x="145989" y="283587"/>
                  </a:lnTo>
                  <a:lnTo>
                    <a:pt x="144311" y="281909"/>
                  </a:lnTo>
                  <a:lnTo>
                    <a:pt x="144311" y="280231"/>
                  </a:lnTo>
                  <a:lnTo>
                    <a:pt x="138717" y="280231"/>
                  </a:lnTo>
                  <a:lnTo>
                    <a:pt x="137039" y="281909"/>
                  </a:lnTo>
                  <a:lnTo>
                    <a:pt x="137039" y="283587"/>
                  </a:lnTo>
                  <a:lnTo>
                    <a:pt x="133683" y="283587"/>
                  </a:lnTo>
                  <a:lnTo>
                    <a:pt x="133683" y="285265"/>
                  </a:lnTo>
                  <a:lnTo>
                    <a:pt x="129768" y="285265"/>
                  </a:lnTo>
                  <a:lnTo>
                    <a:pt x="129768" y="281909"/>
                  </a:lnTo>
                  <a:lnTo>
                    <a:pt x="124734" y="281909"/>
                  </a:lnTo>
                  <a:lnTo>
                    <a:pt x="124734" y="280231"/>
                  </a:lnTo>
                  <a:lnTo>
                    <a:pt x="123055" y="280231"/>
                  </a:lnTo>
                  <a:lnTo>
                    <a:pt x="123055" y="278553"/>
                  </a:lnTo>
                  <a:lnTo>
                    <a:pt x="123055" y="278553"/>
                  </a:lnTo>
                  <a:lnTo>
                    <a:pt x="123055" y="272959"/>
                  </a:lnTo>
                  <a:lnTo>
                    <a:pt x="120818" y="272959"/>
                  </a:lnTo>
                  <a:lnTo>
                    <a:pt x="120818" y="274637"/>
                  </a:lnTo>
                  <a:lnTo>
                    <a:pt x="115784" y="274637"/>
                  </a:lnTo>
                  <a:lnTo>
                    <a:pt x="115784" y="280231"/>
                  </a:lnTo>
                  <a:lnTo>
                    <a:pt x="117462" y="280231"/>
                  </a:lnTo>
                  <a:lnTo>
                    <a:pt x="117462" y="283587"/>
                  </a:lnTo>
                  <a:lnTo>
                    <a:pt x="115784" y="285265"/>
                  </a:lnTo>
                  <a:lnTo>
                    <a:pt x="115784" y="283587"/>
                  </a:lnTo>
                  <a:lnTo>
                    <a:pt x="111869" y="283587"/>
                  </a:lnTo>
                  <a:lnTo>
                    <a:pt x="111869" y="285265"/>
                  </a:lnTo>
                  <a:lnTo>
                    <a:pt x="110191" y="285265"/>
                  </a:lnTo>
                  <a:lnTo>
                    <a:pt x="110191" y="287502"/>
                  </a:lnTo>
                  <a:lnTo>
                    <a:pt x="106835" y="287502"/>
                  </a:lnTo>
                  <a:lnTo>
                    <a:pt x="105157" y="285265"/>
                  </a:lnTo>
                  <a:lnTo>
                    <a:pt x="105157" y="283587"/>
                  </a:lnTo>
                  <a:lnTo>
                    <a:pt x="102919" y="283587"/>
                  </a:lnTo>
                  <a:lnTo>
                    <a:pt x="102919" y="281909"/>
                  </a:lnTo>
                  <a:lnTo>
                    <a:pt x="105157" y="281909"/>
                  </a:lnTo>
                  <a:lnTo>
                    <a:pt x="105157" y="280231"/>
                  </a:lnTo>
                  <a:lnTo>
                    <a:pt x="102919" y="280231"/>
                  </a:lnTo>
                  <a:lnTo>
                    <a:pt x="101241" y="278553"/>
                  </a:lnTo>
                  <a:lnTo>
                    <a:pt x="101241" y="276875"/>
                  </a:lnTo>
                  <a:lnTo>
                    <a:pt x="99563" y="276875"/>
                  </a:lnTo>
                  <a:lnTo>
                    <a:pt x="97885" y="274637"/>
                  </a:lnTo>
                  <a:lnTo>
                    <a:pt x="97885" y="272959"/>
                  </a:lnTo>
                  <a:lnTo>
                    <a:pt x="94529" y="272959"/>
                  </a:lnTo>
                  <a:lnTo>
                    <a:pt x="94529" y="258976"/>
                  </a:lnTo>
                  <a:lnTo>
                    <a:pt x="87258" y="258976"/>
                  </a:lnTo>
                  <a:lnTo>
                    <a:pt x="87258" y="244433"/>
                  </a:lnTo>
                  <a:lnTo>
                    <a:pt x="88936" y="241077"/>
                  </a:lnTo>
                  <a:lnTo>
                    <a:pt x="88936" y="239399"/>
                  </a:lnTo>
                  <a:lnTo>
                    <a:pt x="90614" y="235483"/>
                  </a:lnTo>
                  <a:lnTo>
                    <a:pt x="88936" y="235483"/>
                  </a:lnTo>
                  <a:lnTo>
                    <a:pt x="88936" y="232127"/>
                  </a:lnTo>
                  <a:lnTo>
                    <a:pt x="87258" y="232127"/>
                  </a:lnTo>
                  <a:lnTo>
                    <a:pt x="87258" y="228212"/>
                  </a:lnTo>
                  <a:lnTo>
                    <a:pt x="83342" y="228212"/>
                  </a:lnTo>
                  <a:lnTo>
                    <a:pt x="83342" y="223178"/>
                  </a:lnTo>
                  <a:lnTo>
                    <a:pt x="81664" y="223178"/>
                  </a:lnTo>
                  <a:lnTo>
                    <a:pt x="81664" y="221500"/>
                  </a:lnTo>
                  <a:lnTo>
                    <a:pt x="79986" y="219822"/>
                  </a:lnTo>
                  <a:lnTo>
                    <a:pt x="81664" y="219822"/>
                  </a:lnTo>
                  <a:lnTo>
                    <a:pt x="79986" y="217584"/>
                  </a:lnTo>
                  <a:lnTo>
                    <a:pt x="78308" y="217584"/>
                  </a:lnTo>
                  <a:lnTo>
                    <a:pt x="76630" y="215906"/>
                  </a:lnTo>
                  <a:lnTo>
                    <a:pt x="76630" y="217584"/>
                  </a:lnTo>
                  <a:lnTo>
                    <a:pt x="72715" y="217584"/>
                  </a:lnTo>
                  <a:lnTo>
                    <a:pt x="71037" y="215906"/>
                  </a:lnTo>
                  <a:lnTo>
                    <a:pt x="71037" y="214228"/>
                  </a:lnTo>
                  <a:lnTo>
                    <a:pt x="69359" y="214228"/>
                  </a:lnTo>
                  <a:lnTo>
                    <a:pt x="69359" y="212550"/>
                  </a:lnTo>
                  <a:lnTo>
                    <a:pt x="66003" y="212550"/>
                  </a:lnTo>
                  <a:lnTo>
                    <a:pt x="66003" y="210872"/>
                  </a:lnTo>
                  <a:lnTo>
                    <a:pt x="63765" y="208635"/>
                  </a:lnTo>
                  <a:lnTo>
                    <a:pt x="62087" y="208635"/>
                  </a:lnTo>
                  <a:lnTo>
                    <a:pt x="62087" y="206957"/>
                  </a:lnTo>
                  <a:lnTo>
                    <a:pt x="60409" y="206957"/>
                  </a:lnTo>
                  <a:lnTo>
                    <a:pt x="60409" y="205279"/>
                  </a:lnTo>
                  <a:lnTo>
                    <a:pt x="57053" y="205279"/>
                  </a:lnTo>
                  <a:lnTo>
                    <a:pt x="57053" y="203601"/>
                  </a:lnTo>
                  <a:lnTo>
                    <a:pt x="49782" y="203601"/>
                  </a:lnTo>
                  <a:lnTo>
                    <a:pt x="48104" y="201923"/>
                  </a:lnTo>
                  <a:lnTo>
                    <a:pt x="49782" y="201923"/>
                  </a:lnTo>
                  <a:lnTo>
                    <a:pt x="49782" y="199685"/>
                  </a:lnTo>
                  <a:lnTo>
                    <a:pt x="48104" y="199685"/>
                  </a:lnTo>
                  <a:lnTo>
                    <a:pt x="49782" y="198007"/>
                  </a:lnTo>
                  <a:lnTo>
                    <a:pt x="51460" y="196329"/>
                  </a:lnTo>
                  <a:lnTo>
                    <a:pt x="51460" y="194651"/>
                  </a:lnTo>
                  <a:lnTo>
                    <a:pt x="49782" y="194651"/>
                  </a:lnTo>
                  <a:lnTo>
                    <a:pt x="49782" y="192973"/>
                  </a:lnTo>
                  <a:lnTo>
                    <a:pt x="48104" y="192973"/>
                  </a:lnTo>
                  <a:lnTo>
                    <a:pt x="48104" y="189058"/>
                  </a:lnTo>
                  <a:lnTo>
                    <a:pt x="45866" y="189058"/>
                  </a:lnTo>
                  <a:lnTo>
                    <a:pt x="45866" y="187380"/>
                  </a:lnTo>
                  <a:lnTo>
                    <a:pt x="45866" y="187380"/>
                  </a:lnTo>
                  <a:lnTo>
                    <a:pt x="45866" y="185702"/>
                  </a:lnTo>
                  <a:lnTo>
                    <a:pt x="44188" y="184024"/>
                  </a:lnTo>
                  <a:lnTo>
                    <a:pt x="39154" y="184024"/>
                  </a:lnTo>
                  <a:lnTo>
                    <a:pt x="39154" y="180108"/>
                  </a:lnTo>
                  <a:lnTo>
                    <a:pt x="37476" y="178430"/>
                  </a:lnTo>
                  <a:lnTo>
                    <a:pt x="35239" y="178430"/>
                  </a:lnTo>
                  <a:lnTo>
                    <a:pt x="35239" y="175074"/>
                  </a:lnTo>
                  <a:lnTo>
                    <a:pt x="33561" y="175074"/>
                  </a:lnTo>
                  <a:lnTo>
                    <a:pt x="33561" y="171159"/>
                  </a:lnTo>
                  <a:lnTo>
                    <a:pt x="35239" y="171159"/>
                  </a:lnTo>
                  <a:lnTo>
                    <a:pt x="35239" y="164447"/>
                  </a:lnTo>
                  <a:lnTo>
                    <a:pt x="33561" y="164447"/>
                  </a:lnTo>
                  <a:lnTo>
                    <a:pt x="33561" y="158853"/>
                  </a:lnTo>
                  <a:lnTo>
                    <a:pt x="35239" y="158853"/>
                  </a:lnTo>
                  <a:lnTo>
                    <a:pt x="35239" y="157175"/>
                  </a:lnTo>
                  <a:lnTo>
                    <a:pt x="37476" y="157175"/>
                  </a:lnTo>
                  <a:lnTo>
                    <a:pt x="39154" y="158853"/>
                  </a:lnTo>
                  <a:lnTo>
                    <a:pt x="40832" y="158853"/>
                  </a:lnTo>
                  <a:lnTo>
                    <a:pt x="40832" y="155497"/>
                  </a:lnTo>
                  <a:lnTo>
                    <a:pt x="39154" y="155497"/>
                  </a:lnTo>
                  <a:lnTo>
                    <a:pt x="39154" y="149904"/>
                  </a:lnTo>
                  <a:lnTo>
                    <a:pt x="40832" y="148226"/>
                  </a:lnTo>
                  <a:lnTo>
                    <a:pt x="40832" y="146548"/>
                  </a:lnTo>
                  <a:lnTo>
                    <a:pt x="42510" y="146548"/>
                  </a:lnTo>
                  <a:lnTo>
                    <a:pt x="42510" y="148226"/>
                  </a:lnTo>
                  <a:lnTo>
                    <a:pt x="44188" y="148226"/>
                  </a:lnTo>
                  <a:lnTo>
                    <a:pt x="44188" y="140954"/>
                  </a:lnTo>
                  <a:lnTo>
                    <a:pt x="45866" y="140954"/>
                  </a:lnTo>
                  <a:lnTo>
                    <a:pt x="45866" y="142632"/>
                  </a:lnTo>
                  <a:lnTo>
                    <a:pt x="48104" y="142632"/>
                  </a:lnTo>
                  <a:lnTo>
                    <a:pt x="49782" y="140954"/>
                  </a:lnTo>
                  <a:lnTo>
                    <a:pt x="49782" y="140954"/>
                  </a:lnTo>
                  <a:lnTo>
                    <a:pt x="49782" y="139276"/>
                  </a:lnTo>
                  <a:lnTo>
                    <a:pt x="49782" y="139276"/>
                  </a:lnTo>
                  <a:lnTo>
                    <a:pt x="49782" y="134242"/>
                  </a:lnTo>
                  <a:lnTo>
                    <a:pt x="48104" y="134242"/>
                  </a:lnTo>
                  <a:lnTo>
                    <a:pt x="48104" y="132005"/>
                  </a:lnTo>
                  <a:lnTo>
                    <a:pt x="45866" y="132005"/>
                  </a:lnTo>
                  <a:lnTo>
                    <a:pt x="45866" y="125293"/>
                  </a:lnTo>
                  <a:lnTo>
                    <a:pt x="49782" y="125293"/>
                  </a:lnTo>
                  <a:lnTo>
                    <a:pt x="51460" y="123055"/>
                  </a:lnTo>
                  <a:lnTo>
                    <a:pt x="53138" y="123055"/>
                  </a:lnTo>
                  <a:lnTo>
                    <a:pt x="53138" y="121377"/>
                  </a:lnTo>
                  <a:lnTo>
                    <a:pt x="49782" y="121377"/>
                  </a:lnTo>
                  <a:lnTo>
                    <a:pt x="49782" y="119699"/>
                  </a:lnTo>
                  <a:lnTo>
                    <a:pt x="45866" y="119699"/>
                  </a:lnTo>
                  <a:lnTo>
                    <a:pt x="45866" y="121377"/>
                  </a:lnTo>
                  <a:lnTo>
                    <a:pt x="40832" y="121377"/>
                  </a:lnTo>
                  <a:lnTo>
                    <a:pt x="40832" y="119699"/>
                  </a:lnTo>
                  <a:lnTo>
                    <a:pt x="39154" y="119699"/>
                  </a:lnTo>
                  <a:lnTo>
                    <a:pt x="39154" y="116343"/>
                  </a:lnTo>
                  <a:lnTo>
                    <a:pt x="30205" y="116343"/>
                  </a:lnTo>
                  <a:lnTo>
                    <a:pt x="30205" y="112428"/>
                  </a:lnTo>
                  <a:lnTo>
                    <a:pt x="30205" y="112428"/>
                  </a:lnTo>
                  <a:lnTo>
                    <a:pt x="30205" y="107394"/>
                  </a:lnTo>
                  <a:lnTo>
                    <a:pt x="28527" y="107394"/>
                  </a:lnTo>
                  <a:lnTo>
                    <a:pt x="28527" y="103478"/>
                  </a:lnTo>
                  <a:lnTo>
                    <a:pt x="24611" y="103478"/>
                  </a:lnTo>
                  <a:lnTo>
                    <a:pt x="24611" y="101800"/>
                  </a:lnTo>
                  <a:lnTo>
                    <a:pt x="22933" y="101800"/>
                  </a:lnTo>
                  <a:lnTo>
                    <a:pt x="22933" y="96766"/>
                  </a:lnTo>
                  <a:lnTo>
                    <a:pt x="24611" y="96766"/>
                  </a:lnTo>
                  <a:lnTo>
                    <a:pt x="24611" y="94529"/>
                  </a:lnTo>
                  <a:lnTo>
                    <a:pt x="22933" y="94529"/>
                  </a:lnTo>
                  <a:lnTo>
                    <a:pt x="22933" y="92851"/>
                  </a:lnTo>
                  <a:lnTo>
                    <a:pt x="19577" y="92851"/>
                  </a:lnTo>
                  <a:lnTo>
                    <a:pt x="17340" y="91173"/>
                  </a:lnTo>
                  <a:lnTo>
                    <a:pt x="19577" y="89495"/>
                  </a:lnTo>
                  <a:lnTo>
                    <a:pt x="21255" y="89495"/>
                  </a:lnTo>
                  <a:lnTo>
                    <a:pt x="21255" y="87817"/>
                  </a:lnTo>
                  <a:lnTo>
                    <a:pt x="19577" y="87817"/>
                  </a:lnTo>
                  <a:lnTo>
                    <a:pt x="19577" y="85579"/>
                  </a:lnTo>
                  <a:lnTo>
                    <a:pt x="19577" y="85579"/>
                  </a:lnTo>
                  <a:lnTo>
                    <a:pt x="19577" y="83901"/>
                  </a:lnTo>
                  <a:lnTo>
                    <a:pt x="17340" y="83901"/>
                  </a:lnTo>
                  <a:lnTo>
                    <a:pt x="17340" y="82223"/>
                  </a:lnTo>
                  <a:lnTo>
                    <a:pt x="17340" y="82223"/>
                  </a:lnTo>
                  <a:lnTo>
                    <a:pt x="17340" y="74952"/>
                  </a:lnTo>
                  <a:lnTo>
                    <a:pt x="15662" y="74952"/>
                  </a:lnTo>
                  <a:lnTo>
                    <a:pt x="15662" y="73274"/>
                  </a:lnTo>
                  <a:lnTo>
                    <a:pt x="13984" y="73274"/>
                  </a:lnTo>
                  <a:lnTo>
                    <a:pt x="13984" y="71596"/>
                  </a:lnTo>
                  <a:lnTo>
                    <a:pt x="12306" y="71596"/>
                  </a:lnTo>
                  <a:lnTo>
                    <a:pt x="12306" y="62646"/>
                  </a:lnTo>
                  <a:lnTo>
                    <a:pt x="10628" y="62646"/>
                  </a:lnTo>
                  <a:lnTo>
                    <a:pt x="10628" y="60968"/>
                  </a:lnTo>
                  <a:lnTo>
                    <a:pt x="8950" y="60968"/>
                  </a:lnTo>
                  <a:lnTo>
                    <a:pt x="8950" y="59290"/>
                  </a:lnTo>
                  <a:lnTo>
                    <a:pt x="5034" y="59290"/>
                  </a:lnTo>
                  <a:lnTo>
                    <a:pt x="3356" y="57053"/>
                  </a:lnTo>
                  <a:lnTo>
                    <a:pt x="5034" y="57053"/>
                  </a:lnTo>
                  <a:lnTo>
                    <a:pt x="5034" y="53697"/>
                  </a:lnTo>
                  <a:lnTo>
                    <a:pt x="6712" y="53697"/>
                  </a:lnTo>
                  <a:lnTo>
                    <a:pt x="6712" y="52019"/>
                  </a:lnTo>
                  <a:lnTo>
                    <a:pt x="8950" y="52019"/>
                  </a:lnTo>
                  <a:lnTo>
                    <a:pt x="8950" y="46425"/>
                  </a:lnTo>
                  <a:lnTo>
                    <a:pt x="10628" y="46425"/>
                  </a:lnTo>
                  <a:lnTo>
                    <a:pt x="10628" y="44747"/>
                  </a:lnTo>
                  <a:lnTo>
                    <a:pt x="5034" y="44747"/>
                  </a:lnTo>
                  <a:lnTo>
                    <a:pt x="5034" y="43069"/>
                  </a:lnTo>
                  <a:lnTo>
                    <a:pt x="6712" y="43069"/>
                  </a:lnTo>
                  <a:lnTo>
                    <a:pt x="5034" y="41391"/>
                  </a:lnTo>
                  <a:lnTo>
                    <a:pt x="6712" y="41391"/>
                  </a:lnTo>
                  <a:lnTo>
                    <a:pt x="6712" y="39713"/>
                  </a:lnTo>
                  <a:lnTo>
                    <a:pt x="5034" y="39713"/>
                  </a:lnTo>
                  <a:lnTo>
                    <a:pt x="5034" y="37476"/>
                  </a:lnTo>
                  <a:lnTo>
                    <a:pt x="6712" y="37476"/>
                  </a:lnTo>
                  <a:lnTo>
                    <a:pt x="6712" y="35798"/>
                  </a:lnTo>
                  <a:lnTo>
                    <a:pt x="5034" y="35798"/>
                  </a:lnTo>
                  <a:lnTo>
                    <a:pt x="5034" y="28526"/>
                  </a:lnTo>
                  <a:lnTo>
                    <a:pt x="3356" y="28526"/>
                  </a:lnTo>
                  <a:lnTo>
                    <a:pt x="3356" y="17899"/>
                  </a:lnTo>
                  <a:lnTo>
                    <a:pt x="1678" y="17899"/>
                  </a:lnTo>
                  <a:lnTo>
                    <a:pt x="0" y="16221"/>
                  </a:lnTo>
                  <a:lnTo>
                    <a:pt x="0" y="16221"/>
                  </a:lnTo>
                  <a:lnTo>
                    <a:pt x="0" y="12865"/>
                  </a:lnTo>
                  <a:lnTo>
                    <a:pt x="8950" y="12865"/>
                  </a:lnTo>
                  <a:lnTo>
                    <a:pt x="8950" y="7271"/>
                  </a:lnTo>
                  <a:lnTo>
                    <a:pt x="10628" y="5593"/>
                  </a:lnTo>
                  <a:lnTo>
                    <a:pt x="10628" y="2237"/>
                  </a:lnTo>
                  <a:lnTo>
                    <a:pt x="12306" y="0"/>
                  </a:lnTo>
                  <a:lnTo>
                    <a:pt x="17396" y="2909"/>
                  </a:lnTo>
                  <a:lnTo>
                    <a:pt x="19577" y="5593"/>
                  </a:lnTo>
                  <a:lnTo>
                    <a:pt x="21255" y="5593"/>
                  </a:lnTo>
                  <a:lnTo>
                    <a:pt x="19577" y="7271"/>
                  </a:lnTo>
                  <a:lnTo>
                    <a:pt x="21255" y="7271"/>
                  </a:lnTo>
                  <a:lnTo>
                    <a:pt x="21255" y="11187"/>
                  </a:lnTo>
                  <a:lnTo>
                    <a:pt x="22933" y="11187"/>
                  </a:lnTo>
                  <a:lnTo>
                    <a:pt x="22933" y="14543"/>
                  </a:lnTo>
                  <a:lnTo>
                    <a:pt x="24611" y="14543"/>
                  </a:lnTo>
                  <a:lnTo>
                    <a:pt x="24611" y="16221"/>
                  </a:lnTo>
                  <a:lnTo>
                    <a:pt x="26289" y="16221"/>
                  </a:lnTo>
                  <a:lnTo>
                    <a:pt x="26289" y="17899"/>
                  </a:lnTo>
                  <a:lnTo>
                    <a:pt x="30205" y="17899"/>
                  </a:lnTo>
                  <a:lnTo>
                    <a:pt x="30205" y="21814"/>
                  </a:lnTo>
                  <a:lnTo>
                    <a:pt x="31883" y="21814"/>
                  </a:lnTo>
                  <a:lnTo>
                    <a:pt x="31883" y="23492"/>
                  </a:lnTo>
                  <a:lnTo>
                    <a:pt x="33561" y="23492"/>
                  </a:lnTo>
                  <a:lnTo>
                    <a:pt x="33561" y="25170"/>
                  </a:lnTo>
                  <a:lnTo>
                    <a:pt x="35239" y="25170"/>
                  </a:lnTo>
                  <a:lnTo>
                    <a:pt x="35239" y="26848"/>
                  </a:lnTo>
                  <a:lnTo>
                    <a:pt x="44188" y="26848"/>
                  </a:lnTo>
                  <a:lnTo>
                    <a:pt x="44188" y="28526"/>
                  </a:lnTo>
                  <a:lnTo>
                    <a:pt x="53138" y="28526"/>
                  </a:lnTo>
                  <a:lnTo>
                    <a:pt x="53138" y="26848"/>
                  </a:lnTo>
                  <a:lnTo>
                    <a:pt x="54816" y="26848"/>
                  </a:lnTo>
                  <a:lnTo>
                    <a:pt x="57053" y="28526"/>
                  </a:lnTo>
                  <a:lnTo>
                    <a:pt x="60409" y="28526"/>
                  </a:lnTo>
                  <a:lnTo>
                    <a:pt x="60409" y="26848"/>
                  </a:lnTo>
                  <a:lnTo>
                    <a:pt x="62087" y="26848"/>
                  </a:lnTo>
                  <a:lnTo>
                    <a:pt x="62087" y="23492"/>
                  </a:lnTo>
                  <a:lnTo>
                    <a:pt x="63765" y="23492"/>
                  </a:lnTo>
                  <a:lnTo>
                    <a:pt x="63765" y="21814"/>
                  </a:lnTo>
                  <a:lnTo>
                    <a:pt x="66003" y="21814"/>
                  </a:lnTo>
                  <a:lnTo>
                    <a:pt x="66003" y="20136"/>
                  </a:lnTo>
                  <a:lnTo>
                    <a:pt x="71037" y="20136"/>
                  </a:lnTo>
                  <a:lnTo>
                    <a:pt x="71037" y="16221"/>
                  </a:lnTo>
                  <a:lnTo>
                    <a:pt x="74393" y="16221"/>
                  </a:lnTo>
                  <a:lnTo>
                    <a:pt x="74393" y="14543"/>
                  </a:lnTo>
                  <a:lnTo>
                    <a:pt x="78308" y="14543"/>
                  </a:lnTo>
                  <a:lnTo>
                    <a:pt x="78308" y="12865"/>
                  </a:lnTo>
                  <a:lnTo>
                    <a:pt x="79986" y="12865"/>
                  </a:lnTo>
                  <a:lnTo>
                    <a:pt x="79986" y="11187"/>
                  </a:lnTo>
                  <a:lnTo>
                    <a:pt x="81664" y="11187"/>
                  </a:lnTo>
                  <a:lnTo>
                    <a:pt x="81664" y="8949"/>
                  </a:lnTo>
                  <a:lnTo>
                    <a:pt x="85580" y="8949"/>
                  </a:lnTo>
                  <a:lnTo>
                    <a:pt x="85580" y="7271"/>
                  </a:lnTo>
                  <a:lnTo>
                    <a:pt x="87258" y="7271"/>
                  </a:lnTo>
                  <a:lnTo>
                    <a:pt x="87258" y="5593"/>
                  </a:lnTo>
                  <a:lnTo>
                    <a:pt x="88936" y="5593"/>
                  </a:lnTo>
                  <a:lnTo>
                    <a:pt x="88936" y="3915"/>
                  </a:lnTo>
                  <a:lnTo>
                    <a:pt x="94529" y="3915"/>
                  </a:lnTo>
                  <a:lnTo>
                    <a:pt x="101241" y="11187"/>
                  </a:lnTo>
                  <a:lnTo>
                    <a:pt x="102919" y="14543"/>
                  </a:lnTo>
                  <a:lnTo>
                    <a:pt x="99563" y="14543"/>
                  </a:lnTo>
                  <a:lnTo>
                    <a:pt x="99563" y="16221"/>
                  </a:lnTo>
                  <a:lnTo>
                    <a:pt x="97885" y="16221"/>
                  </a:lnTo>
                  <a:lnTo>
                    <a:pt x="97885" y="17899"/>
                  </a:lnTo>
                  <a:lnTo>
                    <a:pt x="99563" y="17899"/>
                  </a:lnTo>
                  <a:lnTo>
                    <a:pt x="99563" y="21814"/>
                  </a:lnTo>
                  <a:lnTo>
                    <a:pt x="101241" y="21814"/>
                  </a:lnTo>
                  <a:lnTo>
                    <a:pt x="101241" y="26848"/>
                  </a:lnTo>
                  <a:lnTo>
                    <a:pt x="96207" y="26848"/>
                  </a:lnTo>
                  <a:lnTo>
                    <a:pt x="94529" y="28526"/>
                  </a:lnTo>
                  <a:lnTo>
                    <a:pt x="94529" y="30764"/>
                  </a:lnTo>
                  <a:lnTo>
                    <a:pt x="96207" y="30764"/>
                  </a:lnTo>
                  <a:lnTo>
                    <a:pt x="96207" y="32442"/>
                  </a:lnTo>
                  <a:lnTo>
                    <a:pt x="99563" y="32442"/>
                  </a:lnTo>
                  <a:lnTo>
                    <a:pt x="99563" y="35798"/>
                  </a:lnTo>
                  <a:lnTo>
                    <a:pt x="101241" y="35798"/>
                  </a:lnTo>
                  <a:lnTo>
                    <a:pt x="102919" y="37476"/>
                  </a:lnTo>
                  <a:lnTo>
                    <a:pt x="102919" y="35798"/>
                  </a:lnTo>
                  <a:lnTo>
                    <a:pt x="105157" y="35798"/>
                  </a:lnTo>
                  <a:lnTo>
                    <a:pt x="105157" y="39713"/>
                  </a:lnTo>
                  <a:lnTo>
                    <a:pt x="106835" y="39713"/>
                  </a:lnTo>
                  <a:lnTo>
                    <a:pt x="106835" y="41391"/>
                  </a:lnTo>
                  <a:lnTo>
                    <a:pt x="108513" y="41391"/>
                  </a:lnTo>
                  <a:lnTo>
                    <a:pt x="108513" y="43069"/>
                  </a:lnTo>
                  <a:lnTo>
                    <a:pt x="111869" y="43069"/>
                  </a:lnTo>
                  <a:lnTo>
                    <a:pt x="111869" y="41391"/>
                  </a:lnTo>
                  <a:lnTo>
                    <a:pt x="115784" y="41391"/>
                  </a:lnTo>
                  <a:lnTo>
                    <a:pt x="115784" y="55375"/>
                  </a:lnTo>
                  <a:lnTo>
                    <a:pt x="117462" y="57053"/>
                  </a:lnTo>
                  <a:lnTo>
                    <a:pt x="117462" y="57053"/>
                  </a:lnTo>
                  <a:lnTo>
                    <a:pt x="117462" y="64324"/>
                  </a:lnTo>
                  <a:lnTo>
                    <a:pt x="119140" y="64324"/>
                  </a:lnTo>
                  <a:lnTo>
                    <a:pt x="119140" y="66002"/>
                  </a:lnTo>
                  <a:lnTo>
                    <a:pt x="120818" y="68240"/>
                  </a:lnTo>
                  <a:lnTo>
                    <a:pt x="123055" y="68240"/>
                  </a:lnTo>
                  <a:lnTo>
                    <a:pt x="123055" y="69918"/>
                  </a:lnTo>
                  <a:lnTo>
                    <a:pt x="128090" y="69918"/>
                  </a:lnTo>
                  <a:lnTo>
                    <a:pt x="128090" y="71596"/>
                  </a:lnTo>
                  <a:lnTo>
                    <a:pt x="142632" y="71596"/>
                  </a:lnTo>
                  <a:lnTo>
                    <a:pt x="142632" y="73274"/>
                  </a:lnTo>
                  <a:lnTo>
                    <a:pt x="145989" y="73274"/>
                  </a:lnTo>
                  <a:lnTo>
                    <a:pt x="145989" y="74952"/>
                  </a:lnTo>
                  <a:lnTo>
                    <a:pt x="147667" y="74952"/>
                  </a:lnTo>
                  <a:lnTo>
                    <a:pt x="147667" y="80545"/>
                  </a:lnTo>
                  <a:lnTo>
                    <a:pt x="149345" y="80545"/>
                  </a:lnTo>
                  <a:lnTo>
                    <a:pt x="151582" y="82223"/>
                  </a:lnTo>
                  <a:lnTo>
                    <a:pt x="151582" y="83901"/>
                  </a:lnTo>
                  <a:lnTo>
                    <a:pt x="153260" y="83901"/>
                  </a:lnTo>
                  <a:lnTo>
                    <a:pt x="153260" y="85579"/>
                  </a:lnTo>
                  <a:lnTo>
                    <a:pt x="154938" y="85579"/>
                  </a:lnTo>
                  <a:lnTo>
                    <a:pt x="154938" y="87817"/>
                  </a:lnTo>
                  <a:lnTo>
                    <a:pt x="158294" y="87817"/>
                  </a:lnTo>
                  <a:lnTo>
                    <a:pt x="158294" y="89495"/>
                  </a:lnTo>
                  <a:lnTo>
                    <a:pt x="163888" y="89495"/>
                  </a:lnTo>
                  <a:lnTo>
                    <a:pt x="163888" y="92851"/>
                  </a:lnTo>
                  <a:lnTo>
                    <a:pt x="168922" y="92851"/>
                  </a:lnTo>
                  <a:lnTo>
                    <a:pt x="171159" y="94529"/>
                  </a:lnTo>
                  <a:lnTo>
                    <a:pt x="177871" y="94529"/>
                  </a:lnTo>
                  <a:lnTo>
                    <a:pt x="177871" y="96766"/>
                  </a:lnTo>
                  <a:lnTo>
                    <a:pt x="180109" y="96766"/>
                  </a:lnTo>
                  <a:lnTo>
                    <a:pt x="181786" y="98444"/>
                  </a:lnTo>
                  <a:lnTo>
                    <a:pt x="192414" y="98444"/>
                  </a:lnTo>
                  <a:lnTo>
                    <a:pt x="194092" y="96766"/>
                  </a:lnTo>
                  <a:lnTo>
                    <a:pt x="195770" y="96766"/>
                  </a:lnTo>
                  <a:lnTo>
                    <a:pt x="197448" y="94529"/>
                  </a:lnTo>
                  <a:lnTo>
                    <a:pt x="206398" y="94529"/>
                  </a:lnTo>
                  <a:lnTo>
                    <a:pt x="206398" y="92851"/>
                  </a:lnTo>
                  <a:lnTo>
                    <a:pt x="213669" y="92851"/>
                  </a:lnTo>
                  <a:lnTo>
                    <a:pt x="213669" y="91173"/>
                  </a:lnTo>
                  <a:lnTo>
                    <a:pt x="217025" y="91173"/>
                  </a:lnTo>
                  <a:lnTo>
                    <a:pt x="217025" y="89495"/>
                  </a:lnTo>
                  <a:lnTo>
                    <a:pt x="224296" y="89495"/>
                  </a:lnTo>
                  <a:lnTo>
                    <a:pt x="224296" y="91173"/>
                  </a:lnTo>
                  <a:lnTo>
                    <a:pt x="225975" y="91173"/>
                  </a:lnTo>
                  <a:lnTo>
                    <a:pt x="225975" y="92851"/>
                  </a:lnTo>
                  <a:lnTo>
                    <a:pt x="225975" y="91173"/>
                  </a:lnTo>
                  <a:lnTo>
                    <a:pt x="225975" y="92851"/>
                  </a:lnTo>
                  <a:lnTo>
                    <a:pt x="237161" y="92851"/>
                  </a:lnTo>
                  <a:lnTo>
                    <a:pt x="237161" y="91173"/>
                  </a:lnTo>
                  <a:lnTo>
                    <a:pt x="238840" y="91173"/>
                  </a:lnTo>
                  <a:lnTo>
                    <a:pt x="238840" y="85579"/>
                  </a:lnTo>
                  <a:lnTo>
                    <a:pt x="238840" y="85579"/>
                  </a:lnTo>
                  <a:lnTo>
                    <a:pt x="238840" y="82223"/>
                  </a:lnTo>
                  <a:lnTo>
                    <a:pt x="237161" y="80545"/>
                  </a:lnTo>
                  <a:lnTo>
                    <a:pt x="237161" y="74952"/>
                  </a:lnTo>
                  <a:lnTo>
                    <a:pt x="247789" y="74952"/>
                  </a:lnTo>
                  <a:lnTo>
                    <a:pt x="247789" y="73274"/>
                  </a:lnTo>
                  <a:lnTo>
                    <a:pt x="249467" y="73274"/>
                  </a:lnTo>
                  <a:lnTo>
                    <a:pt x="249467" y="71596"/>
                  </a:lnTo>
                  <a:lnTo>
                    <a:pt x="254501" y="71596"/>
                  </a:lnTo>
                  <a:lnTo>
                    <a:pt x="254501" y="69918"/>
                  </a:lnTo>
                  <a:lnTo>
                    <a:pt x="256738" y="69918"/>
                  </a:lnTo>
                  <a:lnTo>
                    <a:pt x="256738" y="62646"/>
                  </a:lnTo>
                  <a:lnTo>
                    <a:pt x="260094" y="62646"/>
                  </a:lnTo>
                  <a:lnTo>
                    <a:pt x="260094" y="60968"/>
                  </a:lnTo>
                  <a:lnTo>
                    <a:pt x="261773" y="60968"/>
                  </a:lnTo>
                  <a:lnTo>
                    <a:pt x="261773" y="57053"/>
                  </a:lnTo>
                  <a:lnTo>
                    <a:pt x="267366" y="57053"/>
                  </a:lnTo>
                  <a:lnTo>
                    <a:pt x="267366" y="55375"/>
                  </a:lnTo>
                  <a:lnTo>
                    <a:pt x="270722" y="53697"/>
                  </a:lnTo>
                  <a:lnTo>
                    <a:pt x="272400" y="53697"/>
                  </a:lnTo>
                  <a:lnTo>
                    <a:pt x="272400" y="52019"/>
                  </a:lnTo>
                  <a:lnTo>
                    <a:pt x="285265" y="52019"/>
                  </a:lnTo>
                  <a:lnTo>
                    <a:pt x="285265" y="53697"/>
                  </a:lnTo>
                  <a:lnTo>
                    <a:pt x="286943" y="52019"/>
                  </a:lnTo>
                  <a:lnTo>
                    <a:pt x="288621" y="52019"/>
                  </a:lnTo>
                  <a:lnTo>
                    <a:pt x="290299" y="53697"/>
                  </a:lnTo>
                  <a:lnTo>
                    <a:pt x="291977" y="53697"/>
                  </a:lnTo>
                  <a:lnTo>
                    <a:pt x="291977" y="50341"/>
                  </a:lnTo>
                  <a:lnTo>
                    <a:pt x="294214" y="48663"/>
                  </a:lnTo>
                  <a:lnTo>
                    <a:pt x="295892" y="48663"/>
                  </a:lnTo>
                  <a:lnTo>
                    <a:pt x="295892" y="46425"/>
                  </a:lnTo>
                  <a:lnTo>
                    <a:pt x="299248" y="46425"/>
                  </a:lnTo>
                  <a:lnTo>
                    <a:pt x="299248" y="48663"/>
                  </a:lnTo>
                  <a:lnTo>
                    <a:pt x="300927" y="48663"/>
                  </a:lnTo>
                  <a:lnTo>
                    <a:pt x="300927" y="46425"/>
                  </a:lnTo>
                  <a:lnTo>
                    <a:pt x="304842" y="46425"/>
                  </a:lnTo>
                  <a:lnTo>
                    <a:pt x="304842" y="48663"/>
                  </a:lnTo>
                  <a:lnTo>
                    <a:pt x="306520" y="48663"/>
                  </a:lnTo>
                  <a:lnTo>
                    <a:pt x="306520" y="50341"/>
                  </a:lnTo>
                  <a:lnTo>
                    <a:pt x="311554" y="50341"/>
                  </a:lnTo>
                  <a:lnTo>
                    <a:pt x="311554" y="48663"/>
                  </a:lnTo>
                  <a:lnTo>
                    <a:pt x="313791" y="48663"/>
                  </a:lnTo>
                  <a:lnTo>
                    <a:pt x="313791" y="46425"/>
                  </a:lnTo>
                  <a:lnTo>
                    <a:pt x="315469" y="46425"/>
                  </a:lnTo>
                  <a:lnTo>
                    <a:pt x="315469" y="52019"/>
                  </a:lnTo>
                  <a:lnTo>
                    <a:pt x="318825" y="52019"/>
                  </a:lnTo>
                  <a:lnTo>
                    <a:pt x="318825" y="53697"/>
                  </a:lnTo>
                  <a:lnTo>
                    <a:pt x="317148" y="53697"/>
                  </a:lnTo>
                  <a:lnTo>
                    <a:pt x="317148" y="55375"/>
                  </a:lnTo>
                  <a:lnTo>
                    <a:pt x="318825" y="55375"/>
                  </a:lnTo>
                  <a:lnTo>
                    <a:pt x="318825" y="57053"/>
                  </a:lnTo>
                  <a:lnTo>
                    <a:pt x="326097" y="57053"/>
                  </a:lnTo>
                  <a:lnTo>
                    <a:pt x="326097" y="59290"/>
                  </a:lnTo>
                  <a:lnTo>
                    <a:pt x="331131" y="59290"/>
                  </a:lnTo>
                  <a:lnTo>
                    <a:pt x="331131" y="60968"/>
                  </a:lnTo>
                  <a:lnTo>
                    <a:pt x="335046" y="60968"/>
                  </a:lnTo>
                  <a:lnTo>
                    <a:pt x="335046" y="62646"/>
                  </a:lnTo>
                  <a:lnTo>
                    <a:pt x="338402" y="62646"/>
                  </a:lnTo>
                  <a:lnTo>
                    <a:pt x="338402" y="64324"/>
                  </a:lnTo>
                  <a:lnTo>
                    <a:pt x="342318" y="64324"/>
                  </a:lnTo>
                  <a:lnTo>
                    <a:pt x="342318" y="66002"/>
                  </a:lnTo>
                  <a:lnTo>
                    <a:pt x="345674" y="66002"/>
                  </a:lnTo>
                  <a:lnTo>
                    <a:pt x="345674" y="64324"/>
                  </a:lnTo>
                  <a:lnTo>
                    <a:pt x="347352" y="64324"/>
                  </a:lnTo>
                  <a:lnTo>
                    <a:pt x="347352" y="66002"/>
                  </a:lnTo>
                  <a:lnTo>
                    <a:pt x="351267" y="66002"/>
                  </a:lnTo>
                  <a:lnTo>
                    <a:pt x="351267" y="64324"/>
                  </a:lnTo>
                  <a:lnTo>
                    <a:pt x="354623" y="64324"/>
                  </a:lnTo>
                  <a:lnTo>
                    <a:pt x="354623" y="66002"/>
                  </a:lnTo>
                  <a:lnTo>
                    <a:pt x="356302" y="66002"/>
                  </a:lnTo>
                  <a:lnTo>
                    <a:pt x="356302" y="68240"/>
                  </a:lnTo>
                  <a:lnTo>
                    <a:pt x="359658" y="68240"/>
                  </a:lnTo>
                  <a:lnTo>
                    <a:pt x="359658" y="69918"/>
                  </a:lnTo>
                  <a:lnTo>
                    <a:pt x="365251" y="69918"/>
                  </a:lnTo>
                  <a:lnTo>
                    <a:pt x="366929" y="71596"/>
                  </a:lnTo>
                  <a:lnTo>
                    <a:pt x="365251" y="71596"/>
                  </a:lnTo>
                  <a:lnTo>
                    <a:pt x="365251" y="73274"/>
                  </a:lnTo>
                  <a:lnTo>
                    <a:pt x="366929" y="74952"/>
                  </a:lnTo>
                  <a:lnTo>
                    <a:pt x="365251" y="74952"/>
                  </a:lnTo>
                  <a:lnTo>
                    <a:pt x="366929" y="77189"/>
                  </a:lnTo>
                  <a:lnTo>
                    <a:pt x="368607" y="77189"/>
                  </a:lnTo>
                  <a:lnTo>
                    <a:pt x="368607" y="82223"/>
                  </a:lnTo>
                  <a:lnTo>
                    <a:pt x="377556" y="82223"/>
                  </a:lnTo>
                  <a:lnTo>
                    <a:pt x="377556" y="83901"/>
                  </a:lnTo>
                  <a:lnTo>
                    <a:pt x="379794" y="83901"/>
                  </a:lnTo>
                  <a:lnTo>
                    <a:pt x="381472" y="85579"/>
                  </a:lnTo>
                  <a:lnTo>
                    <a:pt x="383150" y="87817"/>
                  </a:lnTo>
                  <a:lnTo>
                    <a:pt x="384828" y="89495"/>
                  </a:lnTo>
                  <a:lnTo>
                    <a:pt x="384828" y="91173"/>
                  </a:lnTo>
                  <a:lnTo>
                    <a:pt x="386506" y="92851"/>
                  </a:lnTo>
                  <a:lnTo>
                    <a:pt x="388184" y="96766"/>
                  </a:lnTo>
                  <a:lnTo>
                    <a:pt x="408320" y="96766"/>
                  </a:lnTo>
                  <a:lnTo>
                    <a:pt x="408320" y="107394"/>
                  </a:lnTo>
                  <a:lnTo>
                    <a:pt x="409998" y="107394"/>
                  </a:lnTo>
                  <a:lnTo>
                    <a:pt x="409998" y="112428"/>
                  </a:lnTo>
                  <a:lnTo>
                    <a:pt x="408320" y="112428"/>
                  </a:lnTo>
                  <a:lnTo>
                    <a:pt x="408320" y="116343"/>
                  </a:lnTo>
                  <a:lnTo>
                    <a:pt x="409998" y="116343"/>
                  </a:lnTo>
                  <a:lnTo>
                    <a:pt x="409998" y="128649"/>
                  </a:lnTo>
                  <a:lnTo>
                    <a:pt x="409998" y="128649"/>
                  </a:lnTo>
                  <a:lnTo>
                    <a:pt x="409998" y="134242"/>
                  </a:lnTo>
                  <a:lnTo>
                    <a:pt x="408320" y="134242"/>
                  </a:lnTo>
                  <a:lnTo>
                    <a:pt x="408320" y="135920"/>
                  </a:lnTo>
                  <a:lnTo>
                    <a:pt x="406083" y="135920"/>
                  </a:lnTo>
                  <a:lnTo>
                    <a:pt x="406083" y="139276"/>
                  </a:lnTo>
                  <a:lnTo>
                    <a:pt x="408320" y="139276"/>
                  </a:lnTo>
                  <a:lnTo>
                    <a:pt x="406083" y="139276"/>
                  </a:lnTo>
                  <a:lnTo>
                    <a:pt x="408320" y="139276"/>
                  </a:lnTo>
                  <a:lnTo>
                    <a:pt x="408320" y="144870"/>
                  </a:lnTo>
                  <a:lnTo>
                    <a:pt x="406083" y="144870"/>
                  </a:lnTo>
                  <a:lnTo>
                    <a:pt x="406083" y="146548"/>
                  </a:lnTo>
                  <a:lnTo>
                    <a:pt x="404405" y="146548"/>
                  </a:lnTo>
                  <a:lnTo>
                    <a:pt x="406083" y="148226"/>
                  </a:lnTo>
                  <a:lnTo>
                    <a:pt x="406083" y="151582"/>
                  </a:lnTo>
                  <a:lnTo>
                    <a:pt x="404405" y="151582"/>
                  </a:lnTo>
                  <a:lnTo>
                    <a:pt x="404405" y="155497"/>
                  </a:lnTo>
                  <a:lnTo>
                    <a:pt x="402727" y="155497"/>
                  </a:lnTo>
                  <a:lnTo>
                    <a:pt x="402727" y="157175"/>
                  </a:lnTo>
                  <a:lnTo>
                    <a:pt x="399371" y="157175"/>
                  </a:lnTo>
                  <a:lnTo>
                    <a:pt x="397133" y="158853"/>
                  </a:lnTo>
                  <a:lnTo>
                    <a:pt x="399371" y="158853"/>
                  </a:lnTo>
                  <a:lnTo>
                    <a:pt x="399371" y="160531"/>
                  </a:lnTo>
                  <a:lnTo>
                    <a:pt x="401049" y="160531"/>
                  </a:lnTo>
                  <a:lnTo>
                    <a:pt x="401049" y="164447"/>
                  </a:lnTo>
                  <a:lnTo>
                    <a:pt x="397133" y="164447"/>
                  </a:lnTo>
                  <a:lnTo>
                    <a:pt x="397133" y="166125"/>
                  </a:lnTo>
                  <a:lnTo>
                    <a:pt x="395456" y="166125"/>
                  </a:lnTo>
                  <a:lnTo>
                    <a:pt x="395456" y="167803"/>
                  </a:lnTo>
                  <a:lnTo>
                    <a:pt x="393777" y="167803"/>
                  </a:lnTo>
                  <a:lnTo>
                    <a:pt x="393777" y="169481"/>
                  </a:lnTo>
                  <a:lnTo>
                    <a:pt x="392099" y="169481"/>
                  </a:lnTo>
                  <a:lnTo>
                    <a:pt x="392099" y="171159"/>
                  </a:lnTo>
                  <a:lnTo>
                    <a:pt x="393777" y="178430"/>
                  </a:lnTo>
                  <a:lnTo>
                    <a:pt x="393777" y="182346"/>
                  </a:lnTo>
                  <a:lnTo>
                    <a:pt x="395456" y="184024"/>
                  </a:lnTo>
                  <a:lnTo>
                    <a:pt x="395456" y="187380"/>
                  </a:lnTo>
                  <a:lnTo>
                    <a:pt x="401049" y="187380"/>
                  </a:lnTo>
                  <a:lnTo>
                    <a:pt x="401049" y="189058"/>
                  </a:lnTo>
                  <a:lnTo>
                    <a:pt x="399371" y="191295"/>
                  </a:lnTo>
                  <a:lnTo>
                    <a:pt x="397133" y="192973"/>
                  </a:lnTo>
                  <a:lnTo>
                    <a:pt x="395456" y="194651"/>
                  </a:lnTo>
                  <a:lnTo>
                    <a:pt x="395456" y="201923"/>
                  </a:lnTo>
                  <a:lnTo>
                    <a:pt x="397133" y="206957"/>
                  </a:lnTo>
                  <a:lnTo>
                    <a:pt x="397133" y="210872"/>
                  </a:lnTo>
                  <a:lnTo>
                    <a:pt x="399371" y="217584"/>
                  </a:lnTo>
                  <a:lnTo>
                    <a:pt x="399371" y="219822"/>
                  </a:lnTo>
                  <a:lnTo>
                    <a:pt x="401049" y="223178"/>
                  </a:lnTo>
                  <a:lnTo>
                    <a:pt x="402727" y="224856"/>
                  </a:lnTo>
                  <a:lnTo>
                    <a:pt x="401049" y="228212"/>
                  </a:lnTo>
                  <a:lnTo>
                    <a:pt x="399371" y="230449"/>
                  </a:lnTo>
                  <a:lnTo>
                    <a:pt x="399371" y="237161"/>
                  </a:lnTo>
                  <a:lnTo>
                    <a:pt x="401049" y="242755"/>
                  </a:lnTo>
                  <a:lnTo>
                    <a:pt x="401049" y="244433"/>
                  </a:lnTo>
                  <a:lnTo>
                    <a:pt x="408320" y="244433"/>
                  </a:lnTo>
                  <a:lnTo>
                    <a:pt x="411676" y="246111"/>
                  </a:lnTo>
                  <a:lnTo>
                    <a:pt x="415033" y="246111"/>
                  </a:lnTo>
                  <a:lnTo>
                    <a:pt x="415033" y="248348"/>
                  </a:lnTo>
                  <a:lnTo>
                    <a:pt x="420626" y="248348"/>
                  </a:lnTo>
                  <a:lnTo>
                    <a:pt x="422304" y="250026"/>
                  </a:lnTo>
                  <a:lnTo>
                    <a:pt x="422304" y="253382"/>
                  </a:lnTo>
                  <a:lnTo>
                    <a:pt x="423982" y="255060"/>
                  </a:lnTo>
                  <a:lnTo>
                    <a:pt x="423982" y="260654"/>
                  </a:lnTo>
                  <a:lnTo>
                    <a:pt x="422304" y="260654"/>
                  </a:lnTo>
                  <a:lnTo>
                    <a:pt x="422304" y="265688"/>
                  </a:lnTo>
                  <a:lnTo>
                    <a:pt x="420626" y="265688"/>
                  </a:lnTo>
                  <a:lnTo>
                    <a:pt x="413354" y="276875"/>
                  </a:lnTo>
                  <a:lnTo>
                    <a:pt x="406083" y="283587"/>
                  </a:lnTo>
                  <a:lnTo>
                    <a:pt x="401049" y="289180"/>
                  </a:lnTo>
                  <a:lnTo>
                    <a:pt x="404405" y="294214"/>
                  </a:lnTo>
                  <a:lnTo>
                    <a:pt x="408320" y="298130"/>
                  </a:lnTo>
                  <a:lnTo>
                    <a:pt x="409998" y="299808"/>
                  </a:lnTo>
                  <a:lnTo>
                    <a:pt x="411676" y="301486"/>
                  </a:lnTo>
                  <a:lnTo>
                    <a:pt x="413354" y="303164"/>
                  </a:lnTo>
                  <a:lnTo>
                    <a:pt x="413354" y="307079"/>
                  </a:lnTo>
                  <a:lnTo>
                    <a:pt x="415033" y="308757"/>
                  </a:lnTo>
                  <a:lnTo>
                    <a:pt x="415033" y="312113"/>
                  </a:lnTo>
                  <a:lnTo>
                    <a:pt x="415033" y="312113"/>
                  </a:lnTo>
                  <a:lnTo>
                    <a:pt x="416710" y="313791"/>
                  </a:lnTo>
                  <a:lnTo>
                    <a:pt x="416710" y="316029"/>
                  </a:lnTo>
                  <a:lnTo>
                    <a:pt x="418948" y="316029"/>
                  </a:lnTo>
                  <a:lnTo>
                    <a:pt x="418948" y="317707"/>
                  </a:lnTo>
                  <a:lnTo>
                    <a:pt x="420626" y="319385"/>
                  </a:lnTo>
                  <a:lnTo>
                    <a:pt x="422304" y="319385"/>
                  </a:lnTo>
                  <a:lnTo>
                    <a:pt x="422304" y="322741"/>
                  </a:lnTo>
                  <a:lnTo>
                    <a:pt x="423982" y="322741"/>
                  </a:lnTo>
                  <a:lnTo>
                    <a:pt x="423982" y="324978"/>
                  </a:lnTo>
                  <a:lnTo>
                    <a:pt x="425660" y="324978"/>
                  </a:lnTo>
                  <a:lnTo>
                    <a:pt x="425660" y="326656"/>
                  </a:lnTo>
                  <a:lnTo>
                    <a:pt x="432931" y="326656"/>
                  </a:lnTo>
                  <a:lnTo>
                    <a:pt x="432931" y="328334"/>
                  </a:lnTo>
                  <a:lnTo>
                    <a:pt x="436846" y="328334"/>
                  </a:lnTo>
                  <a:lnTo>
                    <a:pt x="436846" y="330012"/>
                  </a:lnTo>
                  <a:lnTo>
                    <a:pt x="440203" y="330012"/>
                  </a:lnTo>
                  <a:lnTo>
                    <a:pt x="440203" y="331690"/>
                  </a:lnTo>
                  <a:lnTo>
                    <a:pt x="441881" y="331690"/>
                  </a:lnTo>
                  <a:lnTo>
                    <a:pt x="441881" y="333928"/>
                  </a:lnTo>
                  <a:lnTo>
                    <a:pt x="447474" y="333928"/>
                  </a:lnTo>
                  <a:lnTo>
                    <a:pt x="447474" y="337284"/>
                  </a:lnTo>
                  <a:lnTo>
                    <a:pt x="445237" y="338962"/>
                  </a:lnTo>
                  <a:lnTo>
                    <a:pt x="445237" y="340640"/>
                  </a:lnTo>
                  <a:lnTo>
                    <a:pt x="447474" y="342318"/>
                  </a:lnTo>
                  <a:lnTo>
                    <a:pt x="447474" y="344555"/>
                  </a:lnTo>
                  <a:lnTo>
                    <a:pt x="449152" y="347911"/>
                  </a:lnTo>
                  <a:lnTo>
                    <a:pt x="449152" y="355183"/>
                  </a:lnTo>
                  <a:lnTo>
                    <a:pt x="447474" y="356861"/>
                  </a:lnTo>
                  <a:lnTo>
                    <a:pt x="447474" y="358539"/>
                  </a:lnTo>
                  <a:lnTo>
                    <a:pt x="449152" y="358539"/>
                  </a:lnTo>
                  <a:lnTo>
                    <a:pt x="449152" y="360217"/>
                  </a:lnTo>
                  <a:lnTo>
                    <a:pt x="447474" y="360217"/>
                  </a:lnTo>
                  <a:lnTo>
                    <a:pt x="447474" y="362454"/>
                  </a:lnTo>
                  <a:lnTo>
                    <a:pt x="452508" y="362454"/>
                  </a:lnTo>
                  <a:lnTo>
                    <a:pt x="452508" y="360217"/>
                  </a:lnTo>
                  <a:lnTo>
                    <a:pt x="456423" y="360217"/>
                  </a:lnTo>
                  <a:lnTo>
                    <a:pt x="458102" y="362454"/>
                  </a:lnTo>
                  <a:lnTo>
                    <a:pt x="459780" y="362454"/>
                  </a:lnTo>
                  <a:lnTo>
                    <a:pt x="459780" y="364132"/>
                  </a:lnTo>
                  <a:lnTo>
                    <a:pt x="458102" y="365810"/>
                  </a:lnTo>
                  <a:lnTo>
                    <a:pt x="458102" y="373082"/>
                  </a:lnTo>
                  <a:lnTo>
                    <a:pt x="456423" y="373082"/>
                  </a:lnTo>
                  <a:lnTo>
                    <a:pt x="456423" y="376438"/>
                  </a:lnTo>
                  <a:lnTo>
                    <a:pt x="454187" y="376438"/>
                  </a:lnTo>
                  <a:lnTo>
                    <a:pt x="454187" y="378116"/>
                  </a:lnTo>
                  <a:lnTo>
                    <a:pt x="452508" y="378116"/>
                  </a:lnTo>
                  <a:lnTo>
                    <a:pt x="452508" y="376438"/>
                  </a:lnTo>
                  <a:lnTo>
                    <a:pt x="450830" y="376438"/>
                  </a:lnTo>
                  <a:lnTo>
                    <a:pt x="450830" y="378116"/>
                  </a:lnTo>
                  <a:lnTo>
                    <a:pt x="449152" y="378116"/>
                  </a:lnTo>
                  <a:lnTo>
                    <a:pt x="449152" y="376438"/>
                  </a:lnTo>
                  <a:lnTo>
                    <a:pt x="447474" y="376438"/>
                  </a:lnTo>
                  <a:lnTo>
                    <a:pt x="447474" y="378116"/>
                  </a:lnTo>
                  <a:lnTo>
                    <a:pt x="440203" y="378116"/>
                  </a:lnTo>
                  <a:lnTo>
                    <a:pt x="438525" y="379794"/>
                  </a:lnTo>
                  <a:lnTo>
                    <a:pt x="434610" y="379794"/>
                  </a:lnTo>
                  <a:lnTo>
                    <a:pt x="434610" y="385387"/>
                  </a:lnTo>
                  <a:lnTo>
                    <a:pt x="432931" y="385387"/>
                  </a:lnTo>
                  <a:lnTo>
                    <a:pt x="432931" y="387065"/>
                  </a:lnTo>
                  <a:lnTo>
                    <a:pt x="431253" y="387065"/>
                  </a:lnTo>
                  <a:lnTo>
                    <a:pt x="431253" y="385387"/>
                  </a:lnTo>
                  <a:lnTo>
                    <a:pt x="427897" y="385387"/>
                  </a:lnTo>
                  <a:lnTo>
                    <a:pt x="427897" y="387065"/>
                  </a:lnTo>
                  <a:lnTo>
                    <a:pt x="425660" y="387065"/>
                  </a:lnTo>
                  <a:lnTo>
                    <a:pt x="425660" y="390981"/>
                  </a:lnTo>
                  <a:lnTo>
                    <a:pt x="423982" y="392658"/>
                  </a:lnTo>
                  <a:lnTo>
                    <a:pt x="423982" y="396015"/>
                  </a:lnTo>
                  <a:lnTo>
                    <a:pt x="425660" y="396015"/>
                  </a:lnTo>
                  <a:lnTo>
                    <a:pt x="425660" y="397693"/>
                  </a:lnTo>
                  <a:lnTo>
                    <a:pt x="425660" y="397693"/>
                  </a:lnTo>
                  <a:lnTo>
                    <a:pt x="425660" y="399371"/>
                  </a:lnTo>
                  <a:lnTo>
                    <a:pt x="423982" y="399371"/>
                  </a:lnTo>
                  <a:lnTo>
                    <a:pt x="423982" y="401608"/>
                  </a:lnTo>
                  <a:lnTo>
                    <a:pt x="420626" y="401608"/>
                  </a:lnTo>
                  <a:lnTo>
                    <a:pt x="420626" y="412235"/>
                  </a:lnTo>
                  <a:lnTo>
                    <a:pt x="418948" y="415592"/>
                  </a:lnTo>
                  <a:lnTo>
                    <a:pt x="415033" y="415592"/>
                  </a:lnTo>
                  <a:lnTo>
                    <a:pt x="415033" y="419507"/>
                  </a:lnTo>
                  <a:close/>
                  <a:moveTo>
                    <a:pt x="45866" y="128649"/>
                  </a:moveTo>
                  <a:lnTo>
                    <a:pt x="45866" y="126971"/>
                  </a:lnTo>
                  <a:lnTo>
                    <a:pt x="45866" y="128649"/>
                  </a:lnTo>
                  <a:close/>
                  <a:moveTo>
                    <a:pt x="220940" y="89495"/>
                  </a:moveTo>
                  <a:lnTo>
                    <a:pt x="222619" y="89495"/>
                  </a:lnTo>
                  <a:lnTo>
                    <a:pt x="220940" y="8949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146B663-23F8-35CB-99BE-ED0ACD9F804C}"/>
                </a:ext>
              </a:extLst>
            </p:cNvPr>
            <p:cNvSpPr/>
            <p:nvPr/>
          </p:nvSpPr>
          <p:spPr>
            <a:xfrm>
              <a:off x="5528297" y="3309241"/>
              <a:ext cx="233805" cy="237161"/>
            </a:xfrm>
            <a:custGeom>
              <a:avLst/>
              <a:gdLst>
                <a:gd name="csX0" fmla="*/ 96766 w 233805"/>
                <a:gd name="csY0" fmla="*/ 0 h 237161"/>
                <a:gd name="csX1" fmla="*/ 98444 w 233805"/>
                <a:gd name="csY1" fmla="*/ 0 h 237161"/>
                <a:gd name="csX2" fmla="*/ 98444 w 233805"/>
                <a:gd name="csY2" fmla="*/ 2237 h 237161"/>
                <a:gd name="csX3" fmla="*/ 100122 w 233805"/>
                <a:gd name="csY3" fmla="*/ 0 h 237161"/>
                <a:gd name="csX4" fmla="*/ 109072 w 233805"/>
                <a:gd name="csY4" fmla="*/ 0 h 237161"/>
                <a:gd name="csX5" fmla="*/ 109072 w 233805"/>
                <a:gd name="csY5" fmla="*/ 2237 h 237161"/>
                <a:gd name="csX6" fmla="*/ 114106 w 233805"/>
                <a:gd name="csY6" fmla="*/ 2237 h 237161"/>
                <a:gd name="csX7" fmla="*/ 114106 w 233805"/>
                <a:gd name="csY7" fmla="*/ 3915 h 237161"/>
                <a:gd name="csX8" fmla="*/ 121377 w 233805"/>
                <a:gd name="csY8" fmla="*/ 3915 h 237161"/>
                <a:gd name="csX9" fmla="*/ 123055 w 233805"/>
                <a:gd name="csY9" fmla="*/ 2237 h 237161"/>
                <a:gd name="csX10" fmla="*/ 125293 w 233805"/>
                <a:gd name="csY10" fmla="*/ 0 h 237161"/>
                <a:gd name="csX11" fmla="*/ 126971 w 233805"/>
                <a:gd name="csY11" fmla="*/ 0 h 237161"/>
                <a:gd name="csX12" fmla="*/ 128649 w 233805"/>
                <a:gd name="csY12" fmla="*/ 2237 h 237161"/>
                <a:gd name="csX13" fmla="*/ 130327 w 233805"/>
                <a:gd name="csY13" fmla="*/ 2237 h 237161"/>
                <a:gd name="csX14" fmla="*/ 130327 w 233805"/>
                <a:gd name="csY14" fmla="*/ 5593 h 237161"/>
                <a:gd name="csX15" fmla="*/ 128649 w 233805"/>
                <a:gd name="csY15" fmla="*/ 5593 h 237161"/>
                <a:gd name="csX16" fmla="*/ 128649 w 233805"/>
                <a:gd name="csY16" fmla="*/ 10627 h 237161"/>
                <a:gd name="csX17" fmla="*/ 132005 w 233805"/>
                <a:gd name="csY17" fmla="*/ 10627 h 237161"/>
                <a:gd name="csX18" fmla="*/ 132005 w 233805"/>
                <a:gd name="csY18" fmla="*/ 8950 h 237161"/>
                <a:gd name="csX19" fmla="*/ 134242 w 233805"/>
                <a:gd name="csY19" fmla="*/ 8950 h 237161"/>
                <a:gd name="csX20" fmla="*/ 134242 w 233805"/>
                <a:gd name="csY20" fmla="*/ 7271 h 237161"/>
                <a:gd name="csX21" fmla="*/ 137598 w 233805"/>
                <a:gd name="csY21" fmla="*/ 7271 h 237161"/>
                <a:gd name="csX22" fmla="*/ 137598 w 233805"/>
                <a:gd name="csY22" fmla="*/ 5593 h 237161"/>
                <a:gd name="csX23" fmla="*/ 142632 w 233805"/>
                <a:gd name="csY23" fmla="*/ 5593 h 237161"/>
                <a:gd name="csX24" fmla="*/ 142632 w 233805"/>
                <a:gd name="csY24" fmla="*/ 7271 h 237161"/>
                <a:gd name="csX25" fmla="*/ 142632 w 233805"/>
                <a:gd name="csY25" fmla="*/ 7271 h 237161"/>
                <a:gd name="csX26" fmla="*/ 142632 w 233805"/>
                <a:gd name="csY26" fmla="*/ 8950 h 237161"/>
                <a:gd name="csX27" fmla="*/ 144870 w 233805"/>
                <a:gd name="csY27" fmla="*/ 8950 h 237161"/>
                <a:gd name="csX28" fmla="*/ 144870 w 233805"/>
                <a:gd name="csY28" fmla="*/ 10627 h 237161"/>
                <a:gd name="csX29" fmla="*/ 144870 w 233805"/>
                <a:gd name="csY29" fmla="*/ 10627 h 237161"/>
                <a:gd name="csX30" fmla="*/ 144870 w 233805"/>
                <a:gd name="csY30" fmla="*/ 12865 h 237161"/>
                <a:gd name="csX31" fmla="*/ 146548 w 233805"/>
                <a:gd name="csY31" fmla="*/ 12865 h 237161"/>
                <a:gd name="csX32" fmla="*/ 146548 w 233805"/>
                <a:gd name="csY32" fmla="*/ 14543 h 237161"/>
                <a:gd name="csX33" fmla="*/ 144870 w 233805"/>
                <a:gd name="csY33" fmla="*/ 14543 h 237161"/>
                <a:gd name="csX34" fmla="*/ 142632 w 233805"/>
                <a:gd name="csY34" fmla="*/ 16221 h 237161"/>
                <a:gd name="csX35" fmla="*/ 144870 w 233805"/>
                <a:gd name="csY35" fmla="*/ 17899 h 237161"/>
                <a:gd name="csX36" fmla="*/ 148226 w 233805"/>
                <a:gd name="csY36" fmla="*/ 17899 h 237161"/>
                <a:gd name="csX37" fmla="*/ 148226 w 233805"/>
                <a:gd name="csY37" fmla="*/ 19577 h 237161"/>
                <a:gd name="csX38" fmla="*/ 149904 w 233805"/>
                <a:gd name="csY38" fmla="*/ 19577 h 237161"/>
                <a:gd name="csX39" fmla="*/ 149904 w 233805"/>
                <a:gd name="csY39" fmla="*/ 21814 h 237161"/>
                <a:gd name="csX40" fmla="*/ 148226 w 233805"/>
                <a:gd name="csY40" fmla="*/ 21814 h 237161"/>
                <a:gd name="csX41" fmla="*/ 148226 w 233805"/>
                <a:gd name="csY41" fmla="*/ 26848 h 237161"/>
                <a:gd name="csX42" fmla="*/ 149904 w 233805"/>
                <a:gd name="csY42" fmla="*/ 26848 h 237161"/>
                <a:gd name="csX43" fmla="*/ 149904 w 233805"/>
                <a:gd name="csY43" fmla="*/ 28527 h 237161"/>
                <a:gd name="csX44" fmla="*/ 153819 w 233805"/>
                <a:gd name="csY44" fmla="*/ 28527 h 237161"/>
                <a:gd name="csX45" fmla="*/ 153819 w 233805"/>
                <a:gd name="csY45" fmla="*/ 32442 h 237161"/>
                <a:gd name="csX46" fmla="*/ 155497 w 233805"/>
                <a:gd name="csY46" fmla="*/ 32442 h 237161"/>
                <a:gd name="csX47" fmla="*/ 155497 w 233805"/>
                <a:gd name="csY47" fmla="*/ 37476 h 237161"/>
                <a:gd name="csX48" fmla="*/ 155497 w 233805"/>
                <a:gd name="csY48" fmla="*/ 37476 h 237161"/>
                <a:gd name="csX49" fmla="*/ 155497 w 233805"/>
                <a:gd name="csY49" fmla="*/ 41391 h 237161"/>
                <a:gd name="csX50" fmla="*/ 164447 w 233805"/>
                <a:gd name="csY50" fmla="*/ 41391 h 237161"/>
                <a:gd name="csX51" fmla="*/ 164447 w 233805"/>
                <a:gd name="csY51" fmla="*/ 44747 h 237161"/>
                <a:gd name="csX52" fmla="*/ 166125 w 233805"/>
                <a:gd name="csY52" fmla="*/ 44747 h 237161"/>
                <a:gd name="csX53" fmla="*/ 166125 w 233805"/>
                <a:gd name="csY53" fmla="*/ 46425 h 237161"/>
                <a:gd name="csX54" fmla="*/ 171159 w 233805"/>
                <a:gd name="csY54" fmla="*/ 46425 h 237161"/>
                <a:gd name="csX55" fmla="*/ 171159 w 233805"/>
                <a:gd name="csY55" fmla="*/ 44747 h 237161"/>
                <a:gd name="csX56" fmla="*/ 175074 w 233805"/>
                <a:gd name="csY56" fmla="*/ 44747 h 237161"/>
                <a:gd name="csX57" fmla="*/ 175074 w 233805"/>
                <a:gd name="csY57" fmla="*/ 46425 h 237161"/>
                <a:gd name="csX58" fmla="*/ 178430 w 233805"/>
                <a:gd name="csY58" fmla="*/ 46425 h 237161"/>
                <a:gd name="csX59" fmla="*/ 178430 w 233805"/>
                <a:gd name="csY59" fmla="*/ 48104 h 237161"/>
                <a:gd name="csX60" fmla="*/ 176752 w 233805"/>
                <a:gd name="csY60" fmla="*/ 48104 h 237161"/>
                <a:gd name="csX61" fmla="*/ 175074 w 233805"/>
                <a:gd name="csY61" fmla="*/ 50341 h 237161"/>
                <a:gd name="csX62" fmla="*/ 171159 w 233805"/>
                <a:gd name="csY62" fmla="*/ 50341 h 237161"/>
                <a:gd name="csX63" fmla="*/ 171159 w 233805"/>
                <a:gd name="csY63" fmla="*/ 53697 h 237161"/>
                <a:gd name="csX64" fmla="*/ 171159 w 233805"/>
                <a:gd name="csY64" fmla="*/ 52019 h 237161"/>
                <a:gd name="csX65" fmla="*/ 171159 w 233805"/>
                <a:gd name="csY65" fmla="*/ 57053 h 237161"/>
                <a:gd name="csX66" fmla="*/ 173396 w 233805"/>
                <a:gd name="csY66" fmla="*/ 57053 h 237161"/>
                <a:gd name="csX67" fmla="*/ 173396 w 233805"/>
                <a:gd name="csY67" fmla="*/ 59290 h 237161"/>
                <a:gd name="csX68" fmla="*/ 175074 w 233805"/>
                <a:gd name="csY68" fmla="*/ 59290 h 237161"/>
                <a:gd name="csX69" fmla="*/ 175074 w 233805"/>
                <a:gd name="csY69" fmla="*/ 64324 h 237161"/>
                <a:gd name="csX70" fmla="*/ 175074 w 233805"/>
                <a:gd name="csY70" fmla="*/ 64324 h 237161"/>
                <a:gd name="csX71" fmla="*/ 175074 w 233805"/>
                <a:gd name="csY71" fmla="*/ 66002 h 237161"/>
                <a:gd name="csX72" fmla="*/ 175074 w 233805"/>
                <a:gd name="csY72" fmla="*/ 66002 h 237161"/>
                <a:gd name="csX73" fmla="*/ 173396 w 233805"/>
                <a:gd name="csY73" fmla="*/ 67681 h 237161"/>
                <a:gd name="csX74" fmla="*/ 171159 w 233805"/>
                <a:gd name="csY74" fmla="*/ 67681 h 237161"/>
                <a:gd name="csX75" fmla="*/ 171159 w 233805"/>
                <a:gd name="csY75" fmla="*/ 66002 h 237161"/>
                <a:gd name="csX76" fmla="*/ 169481 w 233805"/>
                <a:gd name="csY76" fmla="*/ 66002 h 237161"/>
                <a:gd name="csX77" fmla="*/ 169481 w 233805"/>
                <a:gd name="csY77" fmla="*/ 73274 h 237161"/>
                <a:gd name="csX78" fmla="*/ 167803 w 233805"/>
                <a:gd name="csY78" fmla="*/ 73274 h 237161"/>
                <a:gd name="csX79" fmla="*/ 167803 w 233805"/>
                <a:gd name="csY79" fmla="*/ 71596 h 237161"/>
                <a:gd name="csX80" fmla="*/ 166125 w 233805"/>
                <a:gd name="csY80" fmla="*/ 71596 h 237161"/>
                <a:gd name="csX81" fmla="*/ 166125 w 233805"/>
                <a:gd name="csY81" fmla="*/ 73274 h 237161"/>
                <a:gd name="csX82" fmla="*/ 164447 w 233805"/>
                <a:gd name="csY82" fmla="*/ 74952 h 237161"/>
                <a:gd name="csX83" fmla="*/ 164447 w 233805"/>
                <a:gd name="csY83" fmla="*/ 80545 h 237161"/>
                <a:gd name="csX84" fmla="*/ 166125 w 233805"/>
                <a:gd name="csY84" fmla="*/ 80545 h 237161"/>
                <a:gd name="csX85" fmla="*/ 166125 w 233805"/>
                <a:gd name="csY85" fmla="*/ 83901 h 237161"/>
                <a:gd name="csX86" fmla="*/ 164447 w 233805"/>
                <a:gd name="csY86" fmla="*/ 83901 h 237161"/>
                <a:gd name="csX87" fmla="*/ 162769 w 233805"/>
                <a:gd name="csY87" fmla="*/ 82223 h 237161"/>
                <a:gd name="csX88" fmla="*/ 160531 w 233805"/>
                <a:gd name="csY88" fmla="*/ 82223 h 237161"/>
                <a:gd name="csX89" fmla="*/ 160531 w 233805"/>
                <a:gd name="csY89" fmla="*/ 83901 h 237161"/>
                <a:gd name="csX90" fmla="*/ 158853 w 233805"/>
                <a:gd name="csY90" fmla="*/ 83901 h 237161"/>
                <a:gd name="csX91" fmla="*/ 158853 w 233805"/>
                <a:gd name="csY91" fmla="*/ 89495 h 237161"/>
                <a:gd name="csX92" fmla="*/ 160531 w 233805"/>
                <a:gd name="csY92" fmla="*/ 89495 h 237161"/>
                <a:gd name="csX93" fmla="*/ 160531 w 233805"/>
                <a:gd name="csY93" fmla="*/ 96207 h 237161"/>
                <a:gd name="csX94" fmla="*/ 158853 w 233805"/>
                <a:gd name="csY94" fmla="*/ 96207 h 237161"/>
                <a:gd name="csX95" fmla="*/ 158853 w 233805"/>
                <a:gd name="csY95" fmla="*/ 100122 h 237161"/>
                <a:gd name="csX96" fmla="*/ 160531 w 233805"/>
                <a:gd name="csY96" fmla="*/ 100122 h 237161"/>
                <a:gd name="csX97" fmla="*/ 160531 w 233805"/>
                <a:gd name="csY97" fmla="*/ 103478 h 237161"/>
                <a:gd name="csX98" fmla="*/ 162769 w 233805"/>
                <a:gd name="csY98" fmla="*/ 103478 h 237161"/>
                <a:gd name="csX99" fmla="*/ 164447 w 233805"/>
                <a:gd name="csY99" fmla="*/ 105156 h 237161"/>
                <a:gd name="csX100" fmla="*/ 164447 w 233805"/>
                <a:gd name="csY100" fmla="*/ 109072 h 237161"/>
                <a:gd name="csX101" fmla="*/ 169481 w 233805"/>
                <a:gd name="csY101" fmla="*/ 109072 h 237161"/>
                <a:gd name="csX102" fmla="*/ 171159 w 233805"/>
                <a:gd name="csY102" fmla="*/ 110750 h 237161"/>
                <a:gd name="csX103" fmla="*/ 171159 w 233805"/>
                <a:gd name="csY103" fmla="*/ 112428 h 237161"/>
                <a:gd name="csX104" fmla="*/ 171159 w 233805"/>
                <a:gd name="csY104" fmla="*/ 112428 h 237161"/>
                <a:gd name="csX105" fmla="*/ 171159 w 233805"/>
                <a:gd name="csY105" fmla="*/ 114106 h 237161"/>
                <a:gd name="csX106" fmla="*/ 173396 w 233805"/>
                <a:gd name="csY106" fmla="*/ 114106 h 237161"/>
                <a:gd name="csX107" fmla="*/ 173396 w 233805"/>
                <a:gd name="csY107" fmla="*/ 118021 h 237161"/>
                <a:gd name="csX108" fmla="*/ 175074 w 233805"/>
                <a:gd name="csY108" fmla="*/ 118021 h 237161"/>
                <a:gd name="csX109" fmla="*/ 175074 w 233805"/>
                <a:gd name="csY109" fmla="*/ 119699 h 237161"/>
                <a:gd name="csX110" fmla="*/ 176752 w 233805"/>
                <a:gd name="csY110" fmla="*/ 119699 h 237161"/>
                <a:gd name="csX111" fmla="*/ 176752 w 233805"/>
                <a:gd name="csY111" fmla="*/ 121377 h 237161"/>
                <a:gd name="csX112" fmla="*/ 175074 w 233805"/>
                <a:gd name="csY112" fmla="*/ 123055 h 237161"/>
                <a:gd name="csX113" fmla="*/ 173396 w 233805"/>
                <a:gd name="csY113" fmla="*/ 124733 h 237161"/>
                <a:gd name="csX114" fmla="*/ 175074 w 233805"/>
                <a:gd name="csY114" fmla="*/ 124733 h 237161"/>
                <a:gd name="csX115" fmla="*/ 175074 w 233805"/>
                <a:gd name="csY115" fmla="*/ 126971 h 237161"/>
                <a:gd name="csX116" fmla="*/ 173396 w 233805"/>
                <a:gd name="csY116" fmla="*/ 126971 h 237161"/>
                <a:gd name="csX117" fmla="*/ 175074 w 233805"/>
                <a:gd name="csY117" fmla="*/ 128649 h 237161"/>
                <a:gd name="csX118" fmla="*/ 182346 w 233805"/>
                <a:gd name="csY118" fmla="*/ 128649 h 237161"/>
                <a:gd name="csX119" fmla="*/ 182346 w 233805"/>
                <a:gd name="csY119" fmla="*/ 130327 h 237161"/>
                <a:gd name="csX120" fmla="*/ 185702 w 233805"/>
                <a:gd name="csY120" fmla="*/ 130327 h 237161"/>
                <a:gd name="csX121" fmla="*/ 185702 w 233805"/>
                <a:gd name="csY121" fmla="*/ 132005 h 237161"/>
                <a:gd name="csX122" fmla="*/ 187380 w 233805"/>
                <a:gd name="csY122" fmla="*/ 132005 h 237161"/>
                <a:gd name="csX123" fmla="*/ 187380 w 233805"/>
                <a:gd name="csY123" fmla="*/ 133683 h 237161"/>
                <a:gd name="csX124" fmla="*/ 189058 w 233805"/>
                <a:gd name="csY124" fmla="*/ 133683 h 237161"/>
                <a:gd name="csX125" fmla="*/ 191295 w 233805"/>
                <a:gd name="csY125" fmla="*/ 135920 h 237161"/>
                <a:gd name="csX126" fmla="*/ 191295 w 233805"/>
                <a:gd name="csY126" fmla="*/ 137598 h 237161"/>
                <a:gd name="csX127" fmla="*/ 194651 w 233805"/>
                <a:gd name="csY127" fmla="*/ 137598 h 237161"/>
                <a:gd name="csX128" fmla="*/ 194651 w 233805"/>
                <a:gd name="csY128" fmla="*/ 139276 h 237161"/>
                <a:gd name="csX129" fmla="*/ 196329 w 233805"/>
                <a:gd name="csY129" fmla="*/ 139276 h 237161"/>
                <a:gd name="csX130" fmla="*/ 196329 w 233805"/>
                <a:gd name="csY130" fmla="*/ 140954 h 237161"/>
                <a:gd name="csX131" fmla="*/ 198007 w 233805"/>
                <a:gd name="csY131" fmla="*/ 142632 h 237161"/>
                <a:gd name="csX132" fmla="*/ 201923 w 233805"/>
                <a:gd name="csY132" fmla="*/ 142632 h 237161"/>
                <a:gd name="csX133" fmla="*/ 201923 w 233805"/>
                <a:gd name="csY133" fmla="*/ 140954 h 237161"/>
                <a:gd name="csX134" fmla="*/ 203601 w 233805"/>
                <a:gd name="csY134" fmla="*/ 142632 h 237161"/>
                <a:gd name="csX135" fmla="*/ 205279 w 233805"/>
                <a:gd name="csY135" fmla="*/ 142632 h 237161"/>
                <a:gd name="csX136" fmla="*/ 206957 w 233805"/>
                <a:gd name="csY136" fmla="*/ 144870 h 237161"/>
                <a:gd name="csX137" fmla="*/ 205279 w 233805"/>
                <a:gd name="csY137" fmla="*/ 144870 h 237161"/>
                <a:gd name="csX138" fmla="*/ 206957 w 233805"/>
                <a:gd name="csY138" fmla="*/ 146548 h 237161"/>
                <a:gd name="csX139" fmla="*/ 206957 w 233805"/>
                <a:gd name="csY139" fmla="*/ 148226 h 237161"/>
                <a:gd name="csX140" fmla="*/ 208635 w 233805"/>
                <a:gd name="csY140" fmla="*/ 148226 h 237161"/>
                <a:gd name="csX141" fmla="*/ 208635 w 233805"/>
                <a:gd name="csY141" fmla="*/ 153260 h 237161"/>
                <a:gd name="csX142" fmla="*/ 212550 w 233805"/>
                <a:gd name="csY142" fmla="*/ 153260 h 237161"/>
                <a:gd name="csX143" fmla="*/ 212550 w 233805"/>
                <a:gd name="csY143" fmla="*/ 157175 h 237161"/>
                <a:gd name="csX144" fmla="*/ 214228 w 233805"/>
                <a:gd name="csY144" fmla="*/ 157175 h 237161"/>
                <a:gd name="csX145" fmla="*/ 214228 w 233805"/>
                <a:gd name="csY145" fmla="*/ 160531 h 237161"/>
                <a:gd name="csX146" fmla="*/ 215906 w 233805"/>
                <a:gd name="csY146" fmla="*/ 160531 h 237161"/>
                <a:gd name="csX147" fmla="*/ 214228 w 233805"/>
                <a:gd name="csY147" fmla="*/ 164447 h 237161"/>
                <a:gd name="csX148" fmla="*/ 214228 w 233805"/>
                <a:gd name="csY148" fmla="*/ 166125 h 237161"/>
                <a:gd name="csX149" fmla="*/ 212550 w 233805"/>
                <a:gd name="csY149" fmla="*/ 169481 h 237161"/>
                <a:gd name="csX150" fmla="*/ 212550 w 233805"/>
                <a:gd name="csY150" fmla="*/ 184024 h 237161"/>
                <a:gd name="csX151" fmla="*/ 219822 w 233805"/>
                <a:gd name="csY151" fmla="*/ 184024 h 237161"/>
                <a:gd name="csX152" fmla="*/ 219822 w 233805"/>
                <a:gd name="csY152" fmla="*/ 198007 h 237161"/>
                <a:gd name="csX153" fmla="*/ 223178 w 233805"/>
                <a:gd name="csY153" fmla="*/ 198007 h 237161"/>
                <a:gd name="csX154" fmla="*/ 223178 w 233805"/>
                <a:gd name="csY154" fmla="*/ 199685 h 237161"/>
                <a:gd name="csX155" fmla="*/ 224856 w 233805"/>
                <a:gd name="csY155" fmla="*/ 201923 h 237161"/>
                <a:gd name="csX156" fmla="*/ 226534 w 233805"/>
                <a:gd name="csY156" fmla="*/ 201923 h 237161"/>
                <a:gd name="csX157" fmla="*/ 226534 w 233805"/>
                <a:gd name="csY157" fmla="*/ 203601 h 237161"/>
                <a:gd name="csX158" fmla="*/ 228212 w 233805"/>
                <a:gd name="csY158" fmla="*/ 205279 h 237161"/>
                <a:gd name="csX159" fmla="*/ 230449 w 233805"/>
                <a:gd name="csY159" fmla="*/ 205279 h 237161"/>
                <a:gd name="csX160" fmla="*/ 230449 w 233805"/>
                <a:gd name="csY160" fmla="*/ 206957 h 237161"/>
                <a:gd name="csX161" fmla="*/ 228212 w 233805"/>
                <a:gd name="csY161" fmla="*/ 206957 h 237161"/>
                <a:gd name="csX162" fmla="*/ 228212 w 233805"/>
                <a:gd name="csY162" fmla="*/ 208635 h 237161"/>
                <a:gd name="csX163" fmla="*/ 230449 w 233805"/>
                <a:gd name="csY163" fmla="*/ 208635 h 237161"/>
                <a:gd name="csX164" fmla="*/ 230449 w 233805"/>
                <a:gd name="csY164" fmla="*/ 210313 h 237161"/>
                <a:gd name="csX165" fmla="*/ 232127 w 233805"/>
                <a:gd name="csY165" fmla="*/ 212550 h 237161"/>
                <a:gd name="csX166" fmla="*/ 233805 w 233805"/>
                <a:gd name="csY166" fmla="*/ 212550 h 237161"/>
                <a:gd name="csX167" fmla="*/ 233805 w 233805"/>
                <a:gd name="csY167" fmla="*/ 214228 h 237161"/>
                <a:gd name="csX168" fmla="*/ 228212 w 233805"/>
                <a:gd name="csY168" fmla="*/ 214228 h 237161"/>
                <a:gd name="csX169" fmla="*/ 228212 w 233805"/>
                <a:gd name="csY169" fmla="*/ 212550 h 237161"/>
                <a:gd name="csX170" fmla="*/ 226534 w 233805"/>
                <a:gd name="csY170" fmla="*/ 212550 h 237161"/>
                <a:gd name="csX171" fmla="*/ 224856 w 233805"/>
                <a:gd name="csY171" fmla="*/ 210313 h 237161"/>
                <a:gd name="csX172" fmla="*/ 217584 w 233805"/>
                <a:gd name="csY172" fmla="*/ 210313 h 237161"/>
                <a:gd name="csX173" fmla="*/ 212550 w 233805"/>
                <a:gd name="csY173" fmla="*/ 208635 h 237161"/>
                <a:gd name="csX174" fmla="*/ 201923 w 233805"/>
                <a:gd name="csY174" fmla="*/ 208635 h 237161"/>
                <a:gd name="csX175" fmla="*/ 201923 w 233805"/>
                <a:gd name="csY175" fmla="*/ 210313 h 237161"/>
                <a:gd name="csX176" fmla="*/ 199685 w 233805"/>
                <a:gd name="csY176" fmla="*/ 210313 h 237161"/>
                <a:gd name="csX177" fmla="*/ 198007 w 233805"/>
                <a:gd name="csY177" fmla="*/ 212550 h 237161"/>
                <a:gd name="csX178" fmla="*/ 198007 w 233805"/>
                <a:gd name="csY178" fmla="*/ 214228 h 237161"/>
                <a:gd name="csX179" fmla="*/ 196329 w 233805"/>
                <a:gd name="csY179" fmla="*/ 215906 h 237161"/>
                <a:gd name="csX180" fmla="*/ 196329 w 233805"/>
                <a:gd name="csY180" fmla="*/ 219262 h 237161"/>
                <a:gd name="csX181" fmla="*/ 194651 w 233805"/>
                <a:gd name="csY181" fmla="*/ 221500 h 237161"/>
                <a:gd name="csX182" fmla="*/ 194651 w 233805"/>
                <a:gd name="csY182" fmla="*/ 223178 h 237161"/>
                <a:gd name="csX183" fmla="*/ 192973 w 233805"/>
                <a:gd name="csY183" fmla="*/ 223178 h 237161"/>
                <a:gd name="csX184" fmla="*/ 192973 w 233805"/>
                <a:gd name="csY184" fmla="*/ 226534 h 237161"/>
                <a:gd name="csX185" fmla="*/ 191295 w 233805"/>
                <a:gd name="csY185" fmla="*/ 226534 h 237161"/>
                <a:gd name="csX186" fmla="*/ 191295 w 233805"/>
                <a:gd name="csY186" fmla="*/ 228212 h 237161"/>
                <a:gd name="csX187" fmla="*/ 189058 w 233805"/>
                <a:gd name="csY187" fmla="*/ 230449 h 237161"/>
                <a:gd name="csX188" fmla="*/ 189058 w 233805"/>
                <a:gd name="csY188" fmla="*/ 232127 h 237161"/>
                <a:gd name="csX189" fmla="*/ 187380 w 233805"/>
                <a:gd name="csY189" fmla="*/ 232127 h 237161"/>
                <a:gd name="csX190" fmla="*/ 187380 w 233805"/>
                <a:gd name="csY190" fmla="*/ 233805 h 237161"/>
                <a:gd name="csX191" fmla="*/ 185702 w 233805"/>
                <a:gd name="csY191" fmla="*/ 233805 h 237161"/>
                <a:gd name="csX192" fmla="*/ 185702 w 233805"/>
                <a:gd name="csY192" fmla="*/ 235483 h 237161"/>
                <a:gd name="csX193" fmla="*/ 184024 w 233805"/>
                <a:gd name="csY193" fmla="*/ 235483 h 237161"/>
                <a:gd name="csX194" fmla="*/ 184024 w 233805"/>
                <a:gd name="csY194" fmla="*/ 237161 h 237161"/>
                <a:gd name="csX195" fmla="*/ 173396 w 233805"/>
                <a:gd name="csY195" fmla="*/ 237161 h 237161"/>
                <a:gd name="csX196" fmla="*/ 171159 w 233805"/>
                <a:gd name="csY196" fmla="*/ 235483 h 237161"/>
                <a:gd name="csX197" fmla="*/ 162769 w 233805"/>
                <a:gd name="csY197" fmla="*/ 235483 h 237161"/>
                <a:gd name="csX198" fmla="*/ 160531 w 233805"/>
                <a:gd name="csY198" fmla="*/ 233805 h 237161"/>
                <a:gd name="csX199" fmla="*/ 140954 w 233805"/>
                <a:gd name="csY199" fmla="*/ 233805 h 237161"/>
                <a:gd name="csX200" fmla="*/ 126971 w 233805"/>
                <a:gd name="csY200" fmla="*/ 221500 h 237161"/>
                <a:gd name="csX201" fmla="*/ 119699 w 233805"/>
                <a:gd name="csY201" fmla="*/ 214228 h 237161"/>
                <a:gd name="csX202" fmla="*/ 114106 w 233805"/>
                <a:gd name="csY202" fmla="*/ 210313 h 237161"/>
                <a:gd name="csX203" fmla="*/ 110750 w 233805"/>
                <a:gd name="csY203" fmla="*/ 206957 h 237161"/>
                <a:gd name="csX204" fmla="*/ 109072 w 233805"/>
                <a:gd name="csY204" fmla="*/ 205279 h 237161"/>
                <a:gd name="csX205" fmla="*/ 107394 w 233805"/>
                <a:gd name="csY205" fmla="*/ 203601 h 237161"/>
                <a:gd name="csX206" fmla="*/ 105716 w 233805"/>
                <a:gd name="csY206" fmla="*/ 203601 h 237161"/>
                <a:gd name="csX207" fmla="*/ 103478 w 233805"/>
                <a:gd name="csY207" fmla="*/ 201923 h 237161"/>
                <a:gd name="csX208" fmla="*/ 100122 w 233805"/>
                <a:gd name="csY208" fmla="*/ 198007 h 237161"/>
                <a:gd name="csX209" fmla="*/ 98444 w 233805"/>
                <a:gd name="csY209" fmla="*/ 196329 h 237161"/>
                <a:gd name="csX210" fmla="*/ 96766 w 233805"/>
                <a:gd name="csY210" fmla="*/ 196329 h 237161"/>
                <a:gd name="csX211" fmla="*/ 94529 w 233805"/>
                <a:gd name="csY211" fmla="*/ 194651 h 237161"/>
                <a:gd name="csX212" fmla="*/ 92851 w 233805"/>
                <a:gd name="csY212" fmla="*/ 192973 h 237161"/>
                <a:gd name="csX213" fmla="*/ 89495 w 233805"/>
                <a:gd name="csY213" fmla="*/ 190736 h 237161"/>
                <a:gd name="csX214" fmla="*/ 87817 w 233805"/>
                <a:gd name="csY214" fmla="*/ 187380 h 237161"/>
                <a:gd name="csX215" fmla="*/ 85579 w 233805"/>
                <a:gd name="csY215" fmla="*/ 187380 h 237161"/>
                <a:gd name="csX216" fmla="*/ 83901 w 233805"/>
                <a:gd name="csY216" fmla="*/ 185702 h 237161"/>
                <a:gd name="csX217" fmla="*/ 82223 w 233805"/>
                <a:gd name="csY217" fmla="*/ 184024 h 237161"/>
                <a:gd name="csX218" fmla="*/ 80545 w 233805"/>
                <a:gd name="csY218" fmla="*/ 181786 h 237161"/>
                <a:gd name="csX219" fmla="*/ 77189 w 233805"/>
                <a:gd name="csY219" fmla="*/ 180108 h 237161"/>
                <a:gd name="csX220" fmla="*/ 74952 w 233805"/>
                <a:gd name="csY220" fmla="*/ 178430 h 237161"/>
                <a:gd name="csX221" fmla="*/ 73274 w 233805"/>
                <a:gd name="csY221" fmla="*/ 178430 h 237161"/>
                <a:gd name="csX222" fmla="*/ 71596 w 233805"/>
                <a:gd name="csY222" fmla="*/ 176752 h 237161"/>
                <a:gd name="csX223" fmla="*/ 69918 w 233805"/>
                <a:gd name="csY223" fmla="*/ 176752 h 237161"/>
                <a:gd name="csX224" fmla="*/ 69918 w 233805"/>
                <a:gd name="csY224" fmla="*/ 175074 h 237161"/>
                <a:gd name="csX225" fmla="*/ 64324 w 233805"/>
                <a:gd name="csY225" fmla="*/ 175074 h 237161"/>
                <a:gd name="csX226" fmla="*/ 62646 w 233805"/>
                <a:gd name="csY226" fmla="*/ 173396 h 237161"/>
                <a:gd name="csX227" fmla="*/ 60968 w 233805"/>
                <a:gd name="csY227" fmla="*/ 171159 h 237161"/>
                <a:gd name="csX228" fmla="*/ 53697 w 233805"/>
                <a:gd name="csY228" fmla="*/ 167803 h 237161"/>
                <a:gd name="csX229" fmla="*/ 50341 w 233805"/>
                <a:gd name="csY229" fmla="*/ 166125 h 237161"/>
                <a:gd name="csX230" fmla="*/ 48663 w 233805"/>
                <a:gd name="csY230" fmla="*/ 164447 h 237161"/>
                <a:gd name="csX231" fmla="*/ 44747 w 233805"/>
                <a:gd name="csY231" fmla="*/ 160531 h 237161"/>
                <a:gd name="csX232" fmla="*/ 43069 w 233805"/>
                <a:gd name="csY232" fmla="*/ 160531 h 237161"/>
                <a:gd name="csX233" fmla="*/ 41391 w 233805"/>
                <a:gd name="csY233" fmla="*/ 158853 h 237161"/>
                <a:gd name="csX234" fmla="*/ 39713 w 233805"/>
                <a:gd name="csY234" fmla="*/ 157175 h 237161"/>
                <a:gd name="csX235" fmla="*/ 35798 w 233805"/>
                <a:gd name="csY235" fmla="*/ 157175 h 237161"/>
                <a:gd name="csX236" fmla="*/ 30764 w 233805"/>
                <a:gd name="csY236" fmla="*/ 155497 h 237161"/>
                <a:gd name="csX237" fmla="*/ 28526 w 233805"/>
                <a:gd name="csY237" fmla="*/ 155497 h 237161"/>
                <a:gd name="csX238" fmla="*/ 23492 w 233805"/>
                <a:gd name="csY238" fmla="*/ 153260 h 237161"/>
                <a:gd name="csX239" fmla="*/ 12865 w 233805"/>
                <a:gd name="csY239" fmla="*/ 151582 h 237161"/>
                <a:gd name="csX240" fmla="*/ 8949 w 233805"/>
                <a:gd name="csY240" fmla="*/ 151582 h 237161"/>
                <a:gd name="csX241" fmla="*/ 11187 w 233805"/>
                <a:gd name="csY241" fmla="*/ 149904 h 237161"/>
                <a:gd name="csX242" fmla="*/ 11187 w 233805"/>
                <a:gd name="csY242" fmla="*/ 144870 h 237161"/>
                <a:gd name="csX243" fmla="*/ 7271 w 233805"/>
                <a:gd name="csY243" fmla="*/ 146548 h 237161"/>
                <a:gd name="csX244" fmla="*/ 5593 w 233805"/>
                <a:gd name="csY244" fmla="*/ 148226 h 237161"/>
                <a:gd name="csX245" fmla="*/ 3915 w 233805"/>
                <a:gd name="csY245" fmla="*/ 142632 h 237161"/>
                <a:gd name="csX246" fmla="*/ 5593 w 233805"/>
                <a:gd name="csY246" fmla="*/ 140954 h 237161"/>
                <a:gd name="csX247" fmla="*/ 3915 w 233805"/>
                <a:gd name="csY247" fmla="*/ 128649 h 237161"/>
                <a:gd name="csX248" fmla="*/ 3915 w 233805"/>
                <a:gd name="csY248" fmla="*/ 126971 h 237161"/>
                <a:gd name="csX249" fmla="*/ 2237 w 233805"/>
                <a:gd name="csY249" fmla="*/ 123055 h 237161"/>
                <a:gd name="csX250" fmla="*/ 0 w 233805"/>
                <a:gd name="csY250" fmla="*/ 119699 h 237161"/>
                <a:gd name="csX251" fmla="*/ 0 w 233805"/>
                <a:gd name="csY251" fmla="*/ 116343 h 237161"/>
                <a:gd name="csX252" fmla="*/ 2237 w 233805"/>
                <a:gd name="csY252" fmla="*/ 114106 h 237161"/>
                <a:gd name="csX253" fmla="*/ 3915 w 233805"/>
                <a:gd name="csY253" fmla="*/ 114106 h 237161"/>
                <a:gd name="csX254" fmla="*/ 12865 w 233805"/>
                <a:gd name="csY254" fmla="*/ 109072 h 237161"/>
                <a:gd name="csX255" fmla="*/ 14543 w 233805"/>
                <a:gd name="csY255" fmla="*/ 107394 h 237161"/>
                <a:gd name="csX256" fmla="*/ 16221 w 233805"/>
                <a:gd name="csY256" fmla="*/ 107394 h 237161"/>
                <a:gd name="csX257" fmla="*/ 17899 w 233805"/>
                <a:gd name="csY257" fmla="*/ 103478 h 237161"/>
                <a:gd name="csX258" fmla="*/ 21814 w 233805"/>
                <a:gd name="csY258" fmla="*/ 101800 h 237161"/>
                <a:gd name="csX259" fmla="*/ 28526 w 233805"/>
                <a:gd name="csY259" fmla="*/ 98444 h 237161"/>
                <a:gd name="csX260" fmla="*/ 35798 w 233805"/>
                <a:gd name="csY260" fmla="*/ 94529 h 237161"/>
                <a:gd name="csX261" fmla="*/ 44747 w 233805"/>
                <a:gd name="csY261" fmla="*/ 89495 h 237161"/>
                <a:gd name="csX262" fmla="*/ 52019 w 233805"/>
                <a:gd name="csY262" fmla="*/ 85579 h 237161"/>
                <a:gd name="csX263" fmla="*/ 55375 w 233805"/>
                <a:gd name="csY263" fmla="*/ 78867 h 237161"/>
                <a:gd name="csX264" fmla="*/ 57053 w 233805"/>
                <a:gd name="csY264" fmla="*/ 76630 h 237161"/>
                <a:gd name="csX265" fmla="*/ 57053 w 233805"/>
                <a:gd name="csY265" fmla="*/ 62646 h 237161"/>
                <a:gd name="csX266" fmla="*/ 59290 w 233805"/>
                <a:gd name="csY266" fmla="*/ 59290 h 237161"/>
                <a:gd name="csX267" fmla="*/ 59290 w 233805"/>
                <a:gd name="csY267" fmla="*/ 53697 h 237161"/>
                <a:gd name="csX268" fmla="*/ 62646 w 233805"/>
                <a:gd name="csY268" fmla="*/ 50341 h 237161"/>
                <a:gd name="csX269" fmla="*/ 62646 w 233805"/>
                <a:gd name="csY269" fmla="*/ 48104 h 237161"/>
                <a:gd name="csX270" fmla="*/ 60968 w 233805"/>
                <a:gd name="csY270" fmla="*/ 44747 h 237161"/>
                <a:gd name="csX271" fmla="*/ 59290 w 233805"/>
                <a:gd name="csY271" fmla="*/ 37476 h 237161"/>
                <a:gd name="csX272" fmla="*/ 59290 w 233805"/>
                <a:gd name="csY272" fmla="*/ 28527 h 237161"/>
                <a:gd name="csX273" fmla="*/ 62646 w 233805"/>
                <a:gd name="csY273" fmla="*/ 25170 h 237161"/>
                <a:gd name="csX274" fmla="*/ 71596 w 233805"/>
                <a:gd name="csY274" fmla="*/ 23492 h 237161"/>
                <a:gd name="csX275" fmla="*/ 73274 w 233805"/>
                <a:gd name="csY275" fmla="*/ 21814 h 237161"/>
                <a:gd name="csX276" fmla="*/ 74952 w 233805"/>
                <a:gd name="csY276" fmla="*/ 19577 h 237161"/>
                <a:gd name="csX277" fmla="*/ 83901 w 233805"/>
                <a:gd name="csY277" fmla="*/ 10627 h 237161"/>
                <a:gd name="csX278" fmla="*/ 83901 w 233805"/>
                <a:gd name="csY278" fmla="*/ 7271 h 237161"/>
                <a:gd name="csX279" fmla="*/ 87817 w 233805"/>
                <a:gd name="csY279" fmla="*/ 7271 h 237161"/>
                <a:gd name="csX280" fmla="*/ 87817 w 233805"/>
                <a:gd name="csY280" fmla="*/ 5593 h 237161"/>
                <a:gd name="csX281" fmla="*/ 91173 w 233805"/>
                <a:gd name="csY281" fmla="*/ 5593 h 237161"/>
                <a:gd name="csX282" fmla="*/ 91173 w 233805"/>
                <a:gd name="csY282" fmla="*/ 3915 h 237161"/>
                <a:gd name="csX283" fmla="*/ 92851 w 233805"/>
                <a:gd name="csY283" fmla="*/ 3915 h 237161"/>
                <a:gd name="csX284" fmla="*/ 92851 w 233805"/>
                <a:gd name="csY284" fmla="*/ 0 h 237161"/>
                <a:gd name="csX285" fmla="*/ 96766 w 233805"/>
                <a:gd name="csY285" fmla="*/ 0 h 237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</a:cxnLst>
              <a:rect l="l" t="t" r="r" b="b"/>
              <a:pathLst>
                <a:path w="233805" h="237161">
                  <a:moveTo>
                    <a:pt x="96766" y="0"/>
                  </a:moveTo>
                  <a:lnTo>
                    <a:pt x="98444" y="0"/>
                  </a:lnTo>
                  <a:lnTo>
                    <a:pt x="98444" y="2237"/>
                  </a:lnTo>
                  <a:lnTo>
                    <a:pt x="100122" y="0"/>
                  </a:lnTo>
                  <a:lnTo>
                    <a:pt x="109072" y="0"/>
                  </a:lnTo>
                  <a:lnTo>
                    <a:pt x="109072" y="2237"/>
                  </a:lnTo>
                  <a:lnTo>
                    <a:pt x="114106" y="2237"/>
                  </a:lnTo>
                  <a:lnTo>
                    <a:pt x="114106" y="3915"/>
                  </a:lnTo>
                  <a:lnTo>
                    <a:pt x="121377" y="3915"/>
                  </a:lnTo>
                  <a:lnTo>
                    <a:pt x="123055" y="2237"/>
                  </a:lnTo>
                  <a:lnTo>
                    <a:pt x="125293" y="0"/>
                  </a:lnTo>
                  <a:lnTo>
                    <a:pt x="126971" y="0"/>
                  </a:lnTo>
                  <a:lnTo>
                    <a:pt x="128649" y="2237"/>
                  </a:lnTo>
                  <a:lnTo>
                    <a:pt x="130327" y="2237"/>
                  </a:lnTo>
                  <a:lnTo>
                    <a:pt x="130327" y="5593"/>
                  </a:lnTo>
                  <a:lnTo>
                    <a:pt x="128649" y="5593"/>
                  </a:lnTo>
                  <a:lnTo>
                    <a:pt x="128649" y="10627"/>
                  </a:lnTo>
                  <a:lnTo>
                    <a:pt x="132005" y="10627"/>
                  </a:lnTo>
                  <a:lnTo>
                    <a:pt x="132005" y="8950"/>
                  </a:lnTo>
                  <a:lnTo>
                    <a:pt x="134242" y="8950"/>
                  </a:lnTo>
                  <a:lnTo>
                    <a:pt x="134242" y="7271"/>
                  </a:lnTo>
                  <a:lnTo>
                    <a:pt x="137598" y="7271"/>
                  </a:lnTo>
                  <a:lnTo>
                    <a:pt x="137598" y="5593"/>
                  </a:lnTo>
                  <a:lnTo>
                    <a:pt x="142632" y="5593"/>
                  </a:lnTo>
                  <a:lnTo>
                    <a:pt x="142632" y="7271"/>
                  </a:lnTo>
                  <a:lnTo>
                    <a:pt x="142632" y="7271"/>
                  </a:lnTo>
                  <a:lnTo>
                    <a:pt x="142632" y="8950"/>
                  </a:lnTo>
                  <a:lnTo>
                    <a:pt x="144870" y="8950"/>
                  </a:lnTo>
                  <a:lnTo>
                    <a:pt x="144870" y="10627"/>
                  </a:lnTo>
                  <a:lnTo>
                    <a:pt x="144870" y="10627"/>
                  </a:lnTo>
                  <a:lnTo>
                    <a:pt x="144870" y="12865"/>
                  </a:lnTo>
                  <a:lnTo>
                    <a:pt x="146548" y="12865"/>
                  </a:lnTo>
                  <a:lnTo>
                    <a:pt x="146548" y="14543"/>
                  </a:lnTo>
                  <a:lnTo>
                    <a:pt x="144870" y="14543"/>
                  </a:lnTo>
                  <a:lnTo>
                    <a:pt x="142632" y="16221"/>
                  </a:lnTo>
                  <a:lnTo>
                    <a:pt x="144870" y="17899"/>
                  </a:lnTo>
                  <a:lnTo>
                    <a:pt x="148226" y="17899"/>
                  </a:lnTo>
                  <a:lnTo>
                    <a:pt x="148226" y="19577"/>
                  </a:lnTo>
                  <a:lnTo>
                    <a:pt x="149904" y="19577"/>
                  </a:lnTo>
                  <a:lnTo>
                    <a:pt x="149904" y="21814"/>
                  </a:lnTo>
                  <a:lnTo>
                    <a:pt x="148226" y="21814"/>
                  </a:lnTo>
                  <a:lnTo>
                    <a:pt x="148226" y="26848"/>
                  </a:lnTo>
                  <a:lnTo>
                    <a:pt x="149904" y="26848"/>
                  </a:lnTo>
                  <a:lnTo>
                    <a:pt x="149904" y="28527"/>
                  </a:lnTo>
                  <a:lnTo>
                    <a:pt x="153819" y="28527"/>
                  </a:lnTo>
                  <a:lnTo>
                    <a:pt x="153819" y="32442"/>
                  </a:lnTo>
                  <a:lnTo>
                    <a:pt x="155497" y="32442"/>
                  </a:lnTo>
                  <a:lnTo>
                    <a:pt x="155497" y="37476"/>
                  </a:lnTo>
                  <a:lnTo>
                    <a:pt x="155497" y="37476"/>
                  </a:lnTo>
                  <a:lnTo>
                    <a:pt x="155497" y="41391"/>
                  </a:lnTo>
                  <a:lnTo>
                    <a:pt x="164447" y="41391"/>
                  </a:lnTo>
                  <a:lnTo>
                    <a:pt x="164447" y="44747"/>
                  </a:lnTo>
                  <a:lnTo>
                    <a:pt x="166125" y="44747"/>
                  </a:lnTo>
                  <a:lnTo>
                    <a:pt x="166125" y="46425"/>
                  </a:lnTo>
                  <a:lnTo>
                    <a:pt x="171159" y="46425"/>
                  </a:lnTo>
                  <a:lnTo>
                    <a:pt x="171159" y="44747"/>
                  </a:lnTo>
                  <a:lnTo>
                    <a:pt x="175074" y="44747"/>
                  </a:lnTo>
                  <a:lnTo>
                    <a:pt x="175074" y="46425"/>
                  </a:lnTo>
                  <a:lnTo>
                    <a:pt x="178430" y="46425"/>
                  </a:lnTo>
                  <a:lnTo>
                    <a:pt x="178430" y="48104"/>
                  </a:lnTo>
                  <a:lnTo>
                    <a:pt x="176752" y="48104"/>
                  </a:lnTo>
                  <a:lnTo>
                    <a:pt x="175074" y="50341"/>
                  </a:lnTo>
                  <a:lnTo>
                    <a:pt x="171159" y="50341"/>
                  </a:lnTo>
                  <a:lnTo>
                    <a:pt x="171159" y="53697"/>
                  </a:lnTo>
                  <a:lnTo>
                    <a:pt x="171159" y="52019"/>
                  </a:lnTo>
                  <a:lnTo>
                    <a:pt x="171159" y="57053"/>
                  </a:lnTo>
                  <a:lnTo>
                    <a:pt x="173396" y="57053"/>
                  </a:lnTo>
                  <a:lnTo>
                    <a:pt x="173396" y="59290"/>
                  </a:lnTo>
                  <a:lnTo>
                    <a:pt x="175074" y="59290"/>
                  </a:lnTo>
                  <a:lnTo>
                    <a:pt x="175074" y="64324"/>
                  </a:lnTo>
                  <a:lnTo>
                    <a:pt x="175074" y="64324"/>
                  </a:lnTo>
                  <a:lnTo>
                    <a:pt x="175074" y="66002"/>
                  </a:lnTo>
                  <a:lnTo>
                    <a:pt x="175074" y="66002"/>
                  </a:lnTo>
                  <a:lnTo>
                    <a:pt x="173396" y="67681"/>
                  </a:lnTo>
                  <a:lnTo>
                    <a:pt x="171159" y="67681"/>
                  </a:lnTo>
                  <a:lnTo>
                    <a:pt x="171159" y="66002"/>
                  </a:lnTo>
                  <a:lnTo>
                    <a:pt x="169481" y="66002"/>
                  </a:lnTo>
                  <a:lnTo>
                    <a:pt x="169481" y="73274"/>
                  </a:lnTo>
                  <a:lnTo>
                    <a:pt x="167803" y="73274"/>
                  </a:lnTo>
                  <a:lnTo>
                    <a:pt x="167803" y="71596"/>
                  </a:lnTo>
                  <a:lnTo>
                    <a:pt x="166125" y="71596"/>
                  </a:lnTo>
                  <a:lnTo>
                    <a:pt x="166125" y="73274"/>
                  </a:lnTo>
                  <a:lnTo>
                    <a:pt x="164447" y="74952"/>
                  </a:lnTo>
                  <a:lnTo>
                    <a:pt x="164447" y="80545"/>
                  </a:lnTo>
                  <a:lnTo>
                    <a:pt x="166125" y="80545"/>
                  </a:lnTo>
                  <a:lnTo>
                    <a:pt x="166125" y="83901"/>
                  </a:lnTo>
                  <a:lnTo>
                    <a:pt x="164447" y="83901"/>
                  </a:lnTo>
                  <a:lnTo>
                    <a:pt x="162769" y="82223"/>
                  </a:lnTo>
                  <a:lnTo>
                    <a:pt x="160531" y="82223"/>
                  </a:lnTo>
                  <a:lnTo>
                    <a:pt x="160531" y="83901"/>
                  </a:lnTo>
                  <a:lnTo>
                    <a:pt x="158853" y="83901"/>
                  </a:lnTo>
                  <a:lnTo>
                    <a:pt x="158853" y="89495"/>
                  </a:lnTo>
                  <a:lnTo>
                    <a:pt x="160531" y="89495"/>
                  </a:lnTo>
                  <a:lnTo>
                    <a:pt x="160531" y="96207"/>
                  </a:lnTo>
                  <a:lnTo>
                    <a:pt x="158853" y="96207"/>
                  </a:lnTo>
                  <a:lnTo>
                    <a:pt x="158853" y="100122"/>
                  </a:lnTo>
                  <a:lnTo>
                    <a:pt x="160531" y="100122"/>
                  </a:lnTo>
                  <a:lnTo>
                    <a:pt x="160531" y="103478"/>
                  </a:lnTo>
                  <a:lnTo>
                    <a:pt x="162769" y="103478"/>
                  </a:lnTo>
                  <a:lnTo>
                    <a:pt x="164447" y="105156"/>
                  </a:lnTo>
                  <a:lnTo>
                    <a:pt x="164447" y="109072"/>
                  </a:lnTo>
                  <a:lnTo>
                    <a:pt x="169481" y="109072"/>
                  </a:lnTo>
                  <a:lnTo>
                    <a:pt x="171159" y="110750"/>
                  </a:lnTo>
                  <a:lnTo>
                    <a:pt x="171159" y="112428"/>
                  </a:lnTo>
                  <a:lnTo>
                    <a:pt x="171159" y="112428"/>
                  </a:lnTo>
                  <a:lnTo>
                    <a:pt x="171159" y="114106"/>
                  </a:lnTo>
                  <a:lnTo>
                    <a:pt x="173396" y="114106"/>
                  </a:lnTo>
                  <a:lnTo>
                    <a:pt x="173396" y="118021"/>
                  </a:lnTo>
                  <a:lnTo>
                    <a:pt x="175074" y="118021"/>
                  </a:lnTo>
                  <a:lnTo>
                    <a:pt x="175074" y="119699"/>
                  </a:lnTo>
                  <a:lnTo>
                    <a:pt x="176752" y="119699"/>
                  </a:lnTo>
                  <a:lnTo>
                    <a:pt x="176752" y="121377"/>
                  </a:lnTo>
                  <a:lnTo>
                    <a:pt x="175074" y="123055"/>
                  </a:lnTo>
                  <a:lnTo>
                    <a:pt x="173396" y="124733"/>
                  </a:lnTo>
                  <a:lnTo>
                    <a:pt x="175074" y="124733"/>
                  </a:lnTo>
                  <a:lnTo>
                    <a:pt x="175074" y="126971"/>
                  </a:lnTo>
                  <a:lnTo>
                    <a:pt x="173396" y="126971"/>
                  </a:lnTo>
                  <a:lnTo>
                    <a:pt x="175074" y="128649"/>
                  </a:lnTo>
                  <a:lnTo>
                    <a:pt x="182346" y="128649"/>
                  </a:lnTo>
                  <a:lnTo>
                    <a:pt x="182346" y="130327"/>
                  </a:lnTo>
                  <a:lnTo>
                    <a:pt x="185702" y="130327"/>
                  </a:lnTo>
                  <a:lnTo>
                    <a:pt x="185702" y="132005"/>
                  </a:lnTo>
                  <a:lnTo>
                    <a:pt x="187380" y="132005"/>
                  </a:lnTo>
                  <a:lnTo>
                    <a:pt x="187380" y="133683"/>
                  </a:lnTo>
                  <a:lnTo>
                    <a:pt x="189058" y="133683"/>
                  </a:lnTo>
                  <a:lnTo>
                    <a:pt x="191295" y="135920"/>
                  </a:lnTo>
                  <a:lnTo>
                    <a:pt x="191295" y="137598"/>
                  </a:lnTo>
                  <a:lnTo>
                    <a:pt x="194651" y="137598"/>
                  </a:lnTo>
                  <a:lnTo>
                    <a:pt x="194651" y="139276"/>
                  </a:lnTo>
                  <a:lnTo>
                    <a:pt x="196329" y="139276"/>
                  </a:lnTo>
                  <a:lnTo>
                    <a:pt x="196329" y="140954"/>
                  </a:lnTo>
                  <a:lnTo>
                    <a:pt x="198007" y="142632"/>
                  </a:lnTo>
                  <a:lnTo>
                    <a:pt x="201923" y="142632"/>
                  </a:lnTo>
                  <a:lnTo>
                    <a:pt x="201923" y="140954"/>
                  </a:lnTo>
                  <a:lnTo>
                    <a:pt x="203601" y="142632"/>
                  </a:lnTo>
                  <a:lnTo>
                    <a:pt x="205279" y="142632"/>
                  </a:lnTo>
                  <a:lnTo>
                    <a:pt x="206957" y="144870"/>
                  </a:lnTo>
                  <a:lnTo>
                    <a:pt x="205279" y="144870"/>
                  </a:lnTo>
                  <a:lnTo>
                    <a:pt x="206957" y="146548"/>
                  </a:lnTo>
                  <a:lnTo>
                    <a:pt x="206957" y="148226"/>
                  </a:lnTo>
                  <a:lnTo>
                    <a:pt x="208635" y="148226"/>
                  </a:lnTo>
                  <a:lnTo>
                    <a:pt x="208635" y="153260"/>
                  </a:lnTo>
                  <a:lnTo>
                    <a:pt x="212550" y="153260"/>
                  </a:lnTo>
                  <a:lnTo>
                    <a:pt x="212550" y="157175"/>
                  </a:lnTo>
                  <a:lnTo>
                    <a:pt x="214228" y="157175"/>
                  </a:lnTo>
                  <a:lnTo>
                    <a:pt x="214228" y="160531"/>
                  </a:lnTo>
                  <a:lnTo>
                    <a:pt x="215906" y="160531"/>
                  </a:lnTo>
                  <a:lnTo>
                    <a:pt x="214228" y="164447"/>
                  </a:lnTo>
                  <a:lnTo>
                    <a:pt x="214228" y="166125"/>
                  </a:lnTo>
                  <a:lnTo>
                    <a:pt x="212550" y="169481"/>
                  </a:lnTo>
                  <a:lnTo>
                    <a:pt x="212550" y="184024"/>
                  </a:lnTo>
                  <a:lnTo>
                    <a:pt x="219822" y="184024"/>
                  </a:lnTo>
                  <a:lnTo>
                    <a:pt x="219822" y="198007"/>
                  </a:lnTo>
                  <a:lnTo>
                    <a:pt x="223178" y="198007"/>
                  </a:lnTo>
                  <a:lnTo>
                    <a:pt x="223178" y="199685"/>
                  </a:lnTo>
                  <a:lnTo>
                    <a:pt x="224856" y="201923"/>
                  </a:lnTo>
                  <a:lnTo>
                    <a:pt x="226534" y="201923"/>
                  </a:lnTo>
                  <a:lnTo>
                    <a:pt x="226534" y="203601"/>
                  </a:lnTo>
                  <a:lnTo>
                    <a:pt x="228212" y="205279"/>
                  </a:lnTo>
                  <a:lnTo>
                    <a:pt x="230449" y="205279"/>
                  </a:lnTo>
                  <a:lnTo>
                    <a:pt x="230449" y="206957"/>
                  </a:lnTo>
                  <a:lnTo>
                    <a:pt x="228212" y="206957"/>
                  </a:lnTo>
                  <a:lnTo>
                    <a:pt x="228212" y="208635"/>
                  </a:lnTo>
                  <a:lnTo>
                    <a:pt x="230449" y="208635"/>
                  </a:lnTo>
                  <a:lnTo>
                    <a:pt x="230449" y="210313"/>
                  </a:lnTo>
                  <a:lnTo>
                    <a:pt x="232127" y="212550"/>
                  </a:lnTo>
                  <a:lnTo>
                    <a:pt x="233805" y="212550"/>
                  </a:lnTo>
                  <a:lnTo>
                    <a:pt x="233805" y="214228"/>
                  </a:lnTo>
                  <a:lnTo>
                    <a:pt x="228212" y="214228"/>
                  </a:lnTo>
                  <a:lnTo>
                    <a:pt x="228212" y="212550"/>
                  </a:lnTo>
                  <a:lnTo>
                    <a:pt x="226534" y="212550"/>
                  </a:lnTo>
                  <a:lnTo>
                    <a:pt x="224856" y="210313"/>
                  </a:lnTo>
                  <a:lnTo>
                    <a:pt x="217584" y="210313"/>
                  </a:lnTo>
                  <a:lnTo>
                    <a:pt x="212550" y="208635"/>
                  </a:lnTo>
                  <a:lnTo>
                    <a:pt x="201923" y="208635"/>
                  </a:lnTo>
                  <a:lnTo>
                    <a:pt x="201923" y="210313"/>
                  </a:lnTo>
                  <a:lnTo>
                    <a:pt x="199685" y="210313"/>
                  </a:lnTo>
                  <a:lnTo>
                    <a:pt x="198007" y="212550"/>
                  </a:lnTo>
                  <a:lnTo>
                    <a:pt x="198007" y="214228"/>
                  </a:lnTo>
                  <a:lnTo>
                    <a:pt x="196329" y="215906"/>
                  </a:lnTo>
                  <a:lnTo>
                    <a:pt x="196329" y="219262"/>
                  </a:lnTo>
                  <a:lnTo>
                    <a:pt x="194651" y="221500"/>
                  </a:lnTo>
                  <a:lnTo>
                    <a:pt x="194651" y="223178"/>
                  </a:lnTo>
                  <a:lnTo>
                    <a:pt x="192973" y="223178"/>
                  </a:lnTo>
                  <a:lnTo>
                    <a:pt x="192973" y="226534"/>
                  </a:lnTo>
                  <a:lnTo>
                    <a:pt x="191295" y="226534"/>
                  </a:lnTo>
                  <a:lnTo>
                    <a:pt x="191295" y="228212"/>
                  </a:lnTo>
                  <a:lnTo>
                    <a:pt x="189058" y="230449"/>
                  </a:lnTo>
                  <a:lnTo>
                    <a:pt x="189058" y="232127"/>
                  </a:lnTo>
                  <a:lnTo>
                    <a:pt x="187380" y="232127"/>
                  </a:lnTo>
                  <a:lnTo>
                    <a:pt x="187380" y="233805"/>
                  </a:lnTo>
                  <a:lnTo>
                    <a:pt x="185702" y="233805"/>
                  </a:lnTo>
                  <a:lnTo>
                    <a:pt x="185702" y="235483"/>
                  </a:lnTo>
                  <a:lnTo>
                    <a:pt x="184024" y="235483"/>
                  </a:lnTo>
                  <a:lnTo>
                    <a:pt x="184024" y="237161"/>
                  </a:lnTo>
                  <a:lnTo>
                    <a:pt x="173396" y="237161"/>
                  </a:lnTo>
                  <a:lnTo>
                    <a:pt x="171159" y="235483"/>
                  </a:lnTo>
                  <a:lnTo>
                    <a:pt x="162769" y="235483"/>
                  </a:lnTo>
                  <a:lnTo>
                    <a:pt x="160531" y="233805"/>
                  </a:lnTo>
                  <a:lnTo>
                    <a:pt x="140954" y="233805"/>
                  </a:lnTo>
                  <a:lnTo>
                    <a:pt x="126971" y="221500"/>
                  </a:lnTo>
                  <a:lnTo>
                    <a:pt x="119699" y="214228"/>
                  </a:lnTo>
                  <a:lnTo>
                    <a:pt x="114106" y="210313"/>
                  </a:lnTo>
                  <a:lnTo>
                    <a:pt x="110750" y="206957"/>
                  </a:lnTo>
                  <a:lnTo>
                    <a:pt x="109072" y="205279"/>
                  </a:lnTo>
                  <a:lnTo>
                    <a:pt x="107394" y="203601"/>
                  </a:lnTo>
                  <a:lnTo>
                    <a:pt x="105716" y="203601"/>
                  </a:lnTo>
                  <a:lnTo>
                    <a:pt x="103478" y="201923"/>
                  </a:lnTo>
                  <a:lnTo>
                    <a:pt x="100122" y="198007"/>
                  </a:lnTo>
                  <a:lnTo>
                    <a:pt x="98444" y="196329"/>
                  </a:lnTo>
                  <a:lnTo>
                    <a:pt x="96766" y="196329"/>
                  </a:lnTo>
                  <a:lnTo>
                    <a:pt x="94529" y="194651"/>
                  </a:lnTo>
                  <a:lnTo>
                    <a:pt x="92851" y="192973"/>
                  </a:lnTo>
                  <a:lnTo>
                    <a:pt x="89495" y="190736"/>
                  </a:lnTo>
                  <a:lnTo>
                    <a:pt x="87817" y="187380"/>
                  </a:lnTo>
                  <a:lnTo>
                    <a:pt x="85579" y="187380"/>
                  </a:lnTo>
                  <a:lnTo>
                    <a:pt x="83901" y="185702"/>
                  </a:lnTo>
                  <a:lnTo>
                    <a:pt x="82223" y="184024"/>
                  </a:lnTo>
                  <a:lnTo>
                    <a:pt x="80545" y="181786"/>
                  </a:lnTo>
                  <a:lnTo>
                    <a:pt x="77189" y="180108"/>
                  </a:lnTo>
                  <a:lnTo>
                    <a:pt x="74952" y="178430"/>
                  </a:lnTo>
                  <a:lnTo>
                    <a:pt x="73274" y="178430"/>
                  </a:lnTo>
                  <a:lnTo>
                    <a:pt x="71596" y="176752"/>
                  </a:lnTo>
                  <a:lnTo>
                    <a:pt x="69918" y="176752"/>
                  </a:lnTo>
                  <a:lnTo>
                    <a:pt x="69918" y="175074"/>
                  </a:lnTo>
                  <a:lnTo>
                    <a:pt x="64324" y="175074"/>
                  </a:lnTo>
                  <a:lnTo>
                    <a:pt x="62646" y="173396"/>
                  </a:lnTo>
                  <a:lnTo>
                    <a:pt x="60968" y="171159"/>
                  </a:lnTo>
                  <a:lnTo>
                    <a:pt x="53697" y="167803"/>
                  </a:lnTo>
                  <a:lnTo>
                    <a:pt x="50341" y="166125"/>
                  </a:lnTo>
                  <a:lnTo>
                    <a:pt x="48663" y="164447"/>
                  </a:lnTo>
                  <a:lnTo>
                    <a:pt x="44747" y="160531"/>
                  </a:lnTo>
                  <a:lnTo>
                    <a:pt x="43069" y="160531"/>
                  </a:lnTo>
                  <a:lnTo>
                    <a:pt x="41391" y="158853"/>
                  </a:lnTo>
                  <a:lnTo>
                    <a:pt x="39713" y="157175"/>
                  </a:lnTo>
                  <a:lnTo>
                    <a:pt x="35798" y="157175"/>
                  </a:lnTo>
                  <a:lnTo>
                    <a:pt x="30764" y="155497"/>
                  </a:lnTo>
                  <a:lnTo>
                    <a:pt x="28526" y="155497"/>
                  </a:lnTo>
                  <a:lnTo>
                    <a:pt x="23492" y="153260"/>
                  </a:lnTo>
                  <a:lnTo>
                    <a:pt x="12865" y="151582"/>
                  </a:lnTo>
                  <a:lnTo>
                    <a:pt x="8949" y="151582"/>
                  </a:lnTo>
                  <a:lnTo>
                    <a:pt x="11187" y="149904"/>
                  </a:lnTo>
                  <a:lnTo>
                    <a:pt x="11187" y="144870"/>
                  </a:lnTo>
                  <a:lnTo>
                    <a:pt x="7271" y="146548"/>
                  </a:lnTo>
                  <a:lnTo>
                    <a:pt x="5593" y="148226"/>
                  </a:lnTo>
                  <a:lnTo>
                    <a:pt x="3915" y="142632"/>
                  </a:lnTo>
                  <a:lnTo>
                    <a:pt x="5593" y="140954"/>
                  </a:lnTo>
                  <a:lnTo>
                    <a:pt x="3915" y="128649"/>
                  </a:lnTo>
                  <a:lnTo>
                    <a:pt x="3915" y="126971"/>
                  </a:lnTo>
                  <a:lnTo>
                    <a:pt x="2237" y="123055"/>
                  </a:lnTo>
                  <a:lnTo>
                    <a:pt x="0" y="119699"/>
                  </a:lnTo>
                  <a:lnTo>
                    <a:pt x="0" y="116343"/>
                  </a:lnTo>
                  <a:lnTo>
                    <a:pt x="2237" y="114106"/>
                  </a:lnTo>
                  <a:lnTo>
                    <a:pt x="3915" y="114106"/>
                  </a:lnTo>
                  <a:lnTo>
                    <a:pt x="12865" y="109072"/>
                  </a:lnTo>
                  <a:lnTo>
                    <a:pt x="14543" y="107394"/>
                  </a:lnTo>
                  <a:lnTo>
                    <a:pt x="16221" y="107394"/>
                  </a:lnTo>
                  <a:lnTo>
                    <a:pt x="17899" y="103478"/>
                  </a:lnTo>
                  <a:lnTo>
                    <a:pt x="21814" y="101800"/>
                  </a:lnTo>
                  <a:lnTo>
                    <a:pt x="28526" y="98444"/>
                  </a:lnTo>
                  <a:lnTo>
                    <a:pt x="35798" y="94529"/>
                  </a:lnTo>
                  <a:lnTo>
                    <a:pt x="44747" y="89495"/>
                  </a:lnTo>
                  <a:lnTo>
                    <a:pt x="52019" y="85579"/>
                  </a:lnTo>
                  <a:lnTo>
                    <a:pt x="55375" y="78867"/>
                  </a:lnTo>
                  <a:lnTo>
                    <a:pt x="57053" y="76630"/>
                  </a:lnTo>
                  <a:lnTo>
                    <a:pt x="57053" y="62646"/>
                  </a:lnTo>
                  <a:lnTo>
                    <a:pt x="59290" y="59290"/>
                  </a:lnTo>
                  <a:lnTo>
                    <a:pt x="59290" y="53697"/>
                  </a:lnTo>
                  <a:lnTo>
                    <a:pt x="62646" y="50341"/>
                  </a:lnTo>
                  <a:lnTo>
                    <a:pt x="62646" y="48104"/>
                  </a:lnTo>
                  <a:lnTo>
                    <a:pt x="60968" y="44747"/>
                  </a:lnTo>
                  <a:lnTo>
                    <a:pt x="59290" y="37476"/>
                  </a:lnTo>
                  <a:lnTo>
                    <a:pt x="59290" y="28527"/>
                  </a:lnTo>
                  <a:lnTo>
                    <a:pt x="62646" y="25170"/>
                  </a:lnTo>
                  <a:lnTo>
                    <a:pt x="71596" y="23492"/>
                  </a:lnTo>
                  <a:lnTo>
                    <a:pt x="73274" y="21814"/>
                  </a:lnTo>
                  <a:lnTo>
                    <a:pt x="74952" y="19577"/>
                  </a:lnTo>
                  <a:lnTo>
                    <a:pt x="83901" y="10627"/>
                  </a:lnTo>
                  <a:lnTo>
                    <a:pt x="83901" y="7271"/>
                  </a:lnTo>
                  <a:lnTo>
                    <a:pt x="87817" y="7271"/>
                  </a:lnTo>
                  <a:lnTo>
                    <a:pt x="87817" y="5593"/>
                  </a:lnTo>
                  <a:lnTo>
                    <a:pt x="91173" y="5593"/>
                  </a:lnTo>
                  <a:lnTo>
                    <a:pt x="91173" y="3915"/>
                  </a:lnTo>
                  <a:lnTo>
                    <a:pt x="92851" y="3915"/>
                  </a:lnTo>
                  <a:lnTo>
                    <a:pt x="92851" y="0"/>
                  </a:lnTo>
                  <a:lnTo>
                    <a:pt x="96766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A76A710D-1D9C-4C31-DD4C-FB2DCB65E8E1}"/>
                </a:ext>
              </a:extLst>
            </p:cNvPr>
            <p:cNvSpPr/>
            <p:nvPr/>
          </p:nvSpPr>
          <p:spPr>
            <a:xfrm>
              <a:off x="4487360" y="2717456"/>
              <a:ext cx="12305" cy="14542"/>
            </a:xfrm>
            <a:custGeom>
              <a:avLst/>
              <a:gdLst>
                <a:gd name="csX0" fmla="*/ 0 w 12305"/>
                <a:gd name="csY0" fmla="*/ 14543 h 14542"/>
                <a:gd name="csX1" fmla="*/ 0 w 12305"/>
                <a:gd name="csY1" fmla="*/ 12306 h 14542"/>
                <a:gd name="csX2" fmla="*/ 1678 w 12305"/>
                <a:gd name="csY2" fmla="*/ 12306 h 14542"/>
                <a:gd name="csX3" fmla="*/ 1678 w 12305"/>
                <a:gd name="csY3" fmla="*/ 8950 h 14542"/>
                <a:gd name="csX4" fmla="*/ 3356 w 12305"/>
                <a:gd name="csY4" fmla="*/ 8950 h 14542"/>
                <a:gd name="csX5" fmla="*/ 3356 w 12305"/>
                <a:gd name="csY5" fmla="*/ 5593 h 14542"/>
                <a:gd name="csX6" fmla="*/ 5593 w 12305"/>
                <a:gd name="csY6" fmla="*/ 5593 h 14542"/>
                <a:gd name="csX7" fmla="*/ 5593 w 12305"/>
                <a:gd name="csY7" fmla="*/ 1678 h 14542"/>
                <a:gd name="csX8" fmla="*/ 8950 w 12305"/>
                <a:gd name="csY8" fmla="*/ 1678 h 14542"/>
                <a:gd name="csX9" fmla="*/ 8950 w 12305"/>
                <a:gd name="csY9" fmla="*/ 0 h 14542"/>
                <a:gd name="csX10" fmla="*/ 10628 w 12305"/>
                <a:gd name="csY10" fmla="*/ 0 h 14542"/>
                <a:gd name="csX11" fmla="*/ 10628 w 12305"/>
                <a:gd name="csY11" fmla="*/ 3356 h 14542"/>
                <a:gd name="csX12" fmla="*/ 12306 w 12305"/>
                <a:gd name="csY12" fmla="*/ 3356 h 14542"/>
                <a:gd name="csX13" fmla="*/ 12306 w 12305"/>
                <a:gd name="csY13" fmla="*/ 5593 h 14542"/>
                <a:gd name="csX14" fmla="*/ 10628 w 12305"/>
                <a:gd name="csY14" fmla="*/ 5593 h 14542"/>
                <a:gd name="csX15" fmla="*/ 10628 w 12305"/>
                <a:gd name="csY15" fmla="*/ 8950 h 14542"/>
                <a:gd name="csX16" fmla="*/ 8950 w 12305"/>
                <a:gd name="csY16" fmla="*/ 8950 h 14542"/>
                <a:gd name="csX17" fmla="*/ 8950 w 12305"/>
                <a:gd name="csY17" fmla="*/ 10628 h 14542"/>
                <a:gd name="csX18" fmla="*/ 7272 w 12305"/>
                <a:gd name="csY18" fmla="*/ 10628 h 14542"/>
                <a:gd name="csX19" fmla="*/ 7272 w 12305"/>
                <a:gd name="csY19" fmla="*/ 12306 h 14542"/>
                <a:gd name="csX20" fmla="*/ 5593 w 12305"/>
                <a:gd name="csY20" fmla="*/ 12306 h 14542"/>
                <a:gd name="csX21" fmla="*/ 5593 w 12305"/>
                <a:gd name="csY21" fmla="*/ 14543 h 14542"/>
                <a:gd name="csX22" fmla="*/ 0 w 12305"/>
                <a:gd name="csY22" fmla="*/ 14543 h 14542"/>
                <a:gd name="csX23" fmla="*/ 3356 w 12305"/>
                <a:gd name="csY23" fmla="*/ 14543 h 14542"/>
                <a:gd name="csX24" fmla="*/ 5593 w 12305"/>
                <a:gd name="csY24" fmla="*/ 14543 h 14542"/>
                <a:gd name="csX25" fmla="*/ 3356 w 12305"/>
                <a:gd name="csY25" fmla="*/ 14543 h 145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12305" h="14542">
                  <a:moveTo>
                    <a:pt x="0" y="14543"/>
                  </a:moveTo>
                  <a:lnTo>
                    <a:pt x="0" y="12306"/>
                  </a:lnTo>
                  <a:lnTo>
                    <a:pt x="1678" y="12306"/>
                  </a:lnTo>
                  <a:lnTo>
                    <a:pt x="1678" y="8950"/>
                  </a:lnTo>
                  <a:lnTo>
                    <a:pt x="3356" y="8950"/>
                  </a:lnTo>
                  <a:lnTo>
                    <a:pt x="3356" y="5593"/>
                  </a:lnTo>
                  <a:lnTo>
                    <a:pt x="5593" y="5593"/>
                  </a:lnTo>
                  <a:lnTo>
                    <a:pt x="5593" y="1678"/>
                  </a:lnTo>
                  <a:lnTo>
                    <a:pt x="8950" y="1678"/>
                  </a:lnTo>
                  <a:lnTo>
                    <a:pt x="8950" y="0"/>
                  </a:lnTo>
                  <a:lnTo>
                    <a:pt x="10628" y="0"/>
                  </a:lnTo>
                  <a:lnTo>
                    <a:pt x="10628" y="3356"/>
                  </a:lnTo>
                  <a:lnTo>
                    <a:pt x="12306" y="3356"/>
                  </a:lnTo>
                  <a:lnTo>
                    <a:pt x="12306" y="5593"/>
                  </a:lnTo>
                  <a:lnTo>
                    <a:pt x="10628" y="5593"/>
                  </a:lnTo>
                  <a:lnTo>
                    <a:pt x="10628" y="8950"/>
                  </a:lnTo>
                  <a:lnTo>
                    <a:pt x="8950" y="8950"/>
                  </a:lnTo>
                  <a:lnTo>
                    <a:pt x="8950" y="10628"/>
                  </a:lnTo>
                  <a:lnTo>
                    <a:pt x="7272" y="10628"/>
                  </a:lnTo>
                  <a:lnTo>
                    <a:pt x="7272" y="12306"/>
                  </a:lnTo>
                  <a:lnTo>
                    <a:pt x="5593" y="12306"/>
                  </a:lnTo>
                  <a:lnTo>
                    <a:pt x="5593" y="14543"/>
                  </a:lnTo>
                  <a:lnTo>
                    <a:pt x="0" y="14543"/>
                  </a:lnTo>
                  <a:close/>
                  <a:moveTo>
                    <a:pt x="3356" y="14543"/>
                  </a:moveTo>
                  <a:lnTo>
                    <a:pt x="5593" y="14543"/>
                  </a:lnTo>
                  <a:lnTo>
                    <a:pt x="3356" y="1454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C7E1535-C889-B47B-3429-C62AB205E277}"/>
                </a:ext>
              </a:extLst>
            </p:cNvPr>
            <p:cNvSpPr/>
            <p:nvPr/>
          </p:nvSpPr>
          <p:spPr>
            <a:xfrm>
              <a:off x="5419784" y="3428940"/>
              <a:ext cx="34120" cy="105156"/>
            </a:xfrm>
            <a:custGeom>
              <a:avLst/>
              <a:gdLst>
                <a:gd name="csX0" fmla="*/ 31883 w 34120"/>
                <a:gd name="csY0" fmla="*/ 0 h 105156"/>
                <a:gd name="csX1" fmla="*/ 31883 w 34120"/>
                <a:gd name="csY1" fmla="*/ 1678 h 105156"/>
                <a:gd name="csX2" fmla="*/ 31883 w 34120"/>
                <a:gd name="csY2" fmla="*/ 1678 h 105156"/>
                <a:gd name="csX3" fmla="*/ 34120 w 34120"/>
                <a:gd name="csY3" fmla="*/ 3356 h 105156"/>
                <a:gd name="csX4" fmla="*/ 31883 w 34120"/>
                <a:gd name="csY4" fmla="*/ 3356 h 105156"/>
                <a:gd name="csX5" fmla="*/ 31883 w 34120"/>
                <a:gd name="csY5" fmla="*/ 5034 h 105156"/>
                <a:gd name="csX6" fmla="*/ 31883 w 34120"/>
                <a:gd name="csY6" fmla="*/ 7271 h 105156"/>
                <a:gd name="csX7" fmla="*/ 31883 w 34120"/>
                <a:gd name="csY7" fmla="*/ 8950 h 105156"/>
                <a:gd name="csX8" fmla="*/ 31883 w 34120"/>
                <a:gd name="csY8" fmla="*/ 10627 h 105156"/>
                <a:gd name="csX9" fmla="*/ 31883 w 34120"/>
                <a:gd name="csY9" fmla="*/ 12306 h 105156"/>
                <a:gd name="csX10" fmla="*/ 31883 w 34120"/>
                <a:gd name="csY10" fmla="*/ 13984 h 105156"/>
                <a:gd name="csX11" fmla="*/ 31883 w 34120"/>
                <a:gd name="csY11" fmla="*/ 16221 h 105156"/>
                <a:gd name="csX12" fmla="*/ 31883 w 34120"/>
                <a:gd name="csY12" fmla="*/ 17899 h 105156"/>
                <a:gd name="csX13" fmla="*/ 30205 w 34120"/>
                <a:gd name="csY13" fmla="*/ 17899 h 105156"/>
                <a:gd name="csX14" fmla="*/ 30205 w 34120"/>
                <a:gd name="csY14" fmla="*/ 19577 h 105156"/>
                <a:gd name="csX15" fmla="*/ 30205 w 34120"/>
                <a:gd name="csY15" fmla="*/ 21255 h 105156"/>
                <a:gd name="csX16" fmla="*/ 31883 w 34120"/>
                <a:gd name="csY16" fmla="*/ 21255 h 105156"/>
                <a:gd name="csX17" fmla="*/ 31883 w 34120"/>
                <a:gd name="csY17" fmla="*/ 22933 h 105156"/>
                <a:gd name="csX18" fmla="*/ 30205 w 34120"/>
                <a:gd name="csY18" fmla="*/ 22933 h 105156"/>
                <a:gd name="csX19" fmla="*/ 30205 w 34120"/>
                <a:gd name="csY19" fmla="*/ 25170 h 105156"/>
                <a:gd name="csX20" fmla="*/ 28527 w 34120"/>
                <a:gd name="csY20" fmla="*/ 25170 h 105156"/>
                <a:gd name="csX21" fmla="*/ 28527 w 34120"/>
                <a:gd name="csY21" fmla="*/ 22933 h 105156"/>
                <a:gd name="csX22" fmla="*/ 28527 w 34120"/>
                <a:gd name="csY22" fmla="*/ 21255 h 105156"/>
                <a:gd name="csX23" fmla="*/ 26848 w 34120"/>
                <a:gd name="csY23" fmla="*/ 21255 h 105156"/>
                <a:gd name="csX24" fmla="*/ 25170 w 34120"/>
                <a:gd name="csY24" fmla="*/ 21255 h 105156"/>
                <a:gd name="csX25" fmla="*/ 22933 w 34120"/>
                <a:gd name="csY25" fmla="*/ 21255 h 105156"/>
                <a:gd name="csX26" fmla="*/ 22933 w 34120"/>
                <a:gd name="csY26" fmla="*/ 21255 h 105156"/>
                <a:gd name="csX27" fmla="*/ 21255 w 34120"/>
                <a:gd name="csY27" fmla="*/ 21255 h 105156"/>
                <a:gd name="csX28" fmla="*/ 19577 w 34120"/>
                <a:gd name="csY28" fmla="*/ 22933 h 105156"/>
                <a:gd name="csX29" fmla="*/ 19577 w 34120"/>
                <a:gd name="csY29" fmla="*/ 25170 h 105156"/>
                <a:gd name="csX30" fmla="*/ 17899 w 34120"/>
                <a:gd name="csY30" fmla="*/ 25170 h 105156"/>
                <a:gd name="csX31" fmla="*/ 17899 w 34120"/>
                <a:gd name="csY31" fmla="*/ 26848 h 105156"/>
                <a:gd name="csX32" fmla="*/ 17899 w 34120"/>
                <a:gd name="csY32" fmla="*/ 28527 h 105156"/>
                <a:gd name="csX33" fmla="*/ 17899 w 34120"/>
                <a:gd name="csY33" fmla="*/ 30204 h 105156"/>
                <a:gd name="csX34" fmla="*/ 17899 w 34120"/>
                <a:gd name="csY34" fmla="*/ 30204 h 105156"/>
                <a:gd name="csX35" fmla="*/ 17899 w 34120"/>
                <a:gd name="csY35" fmla="*/ 31883 h 105156"/>
                <a:gd name="csX36" fmla="*/ 17899 w 34120"/>
                <a:gd name="csY36" fmla="*/ 33561 h 105156"/>
                <a:gd name="csX37" fmla="*/ 17899 w 34120"/>
                <a:gd name="csY37" fmla="*/ 35798 h 105156"/>
                <a:gd name="csX38" fmla="*/ 17899 w 34120"/>
                <a:gd name="csY38" fmla="*/ 37476 h 105156"/>
                <a:gd name="csX39" fmla="*/ 17899 w 34120"/>
                <a:gd name="csY39" fmla="*/ 39154 h 105156"/>
                <a:gd name="csX40" fmla="*/ 16221 w 34120"/>
                <a:gd name="csY40" fmla="*/ 39154 h 105156"/>
                <a:gd name="csX41" fmla="*/ 16221 w 34120"/>
                <a:gd name="csY41" fmla="*/ 40832 h 105156"/>
                <a:gd name="csX42" fmla="*/ 17899 w 34120"/>
                <a:gd name="csY42" fmla="*/ 40832 h 105156"/>
                <a:gd name="csX43" fmla="*/ 19577 w 34120"/>
                <a:gd name="csY43" fmla="*/ 40832 h 105156"/>
                <a:gd name="csX44" fmla="*/ 21255 w 34120"/>
                <a:gd name="csY44" fmla="*/ 40832 h 105156"/>
                <a:gd name="csX45" fmla="*/ 22933 w 34120"/>
                <a:gd name="csY45" fmla="*/ 40832 h 105156"/>
                <a:gd name="csX46" fmla="*/ 22933 w 34120"/>
                <a:gd name="csY46" fmla="*/ 42510 h 105156"/>
                <a:gd name="csX47" fmla="*/ 21255 w 34120"/>
                <a:gd name="csY47" fmla="*/ 42510 h 105156"/>
                <a:gd name="csX48" fmla="*/ 19577 w 34120"/>
                <a:gd name="csY48" fmla="*/ 42510 h 105156"/>
                <a:gd name="csX49" fmla="*/ 19577 w 34120"/>
                <a:gd name="csY49" fmla="*/ 44747 h 105156"/>
                <a:gd name="csX50" fmla="*/ 17899 w 34120"/>
                <a:gd name="csY50" fmla="*/ 46425 h 105156"/>
                <a:gd name="csX51" fmla="*/ 16221 w 34120"/>
                <a:gd name="csY51" fmla="*/ 48104 h 105156"/>
                <a:gd name="csX52" fmla="*/ 16221 w 34120"/>
                <a:gd name="csY52" fmla="*/ 49781 h 105156"/>
                <a:gd name="csX53" fmla="*/ 14543 w 34120"/>
                <a:gd name="csY53" fmla="*/ 51460 h 105156"/>
                <a:gd name="csX54" fmla="*/ 14543 w 34120"/>
                <a:gd name="csY54" fmla="*/ 53697 h 105156"/>
                <a:gd name="csX55" fmla="*/ 16221 w 34120"/>
                <a:gd name="csY55" fmla="*/ 53697 h 105156"/>
                <a:gd name="csX56" fmla="*/ 17899 w 34120"/>
                <a:gd name="csY56" fmla="*/ 53697 h 105156"/>
                <a:gd name="csX57" fmla="*/ 19577 w 34120"/>
                <a:gd name="csY57" fmla="*/ 53697 h 105156"/>
                <a:gd name="csX58" fmla="*/ 21255 w 34120"/>
                <a:gd name="csY58" fmla="*/ 53697 h 105156"/>
                <a:gd name="csX59" fmla="*/ 22933 w 34120"/>
                <a:gd name="csY59" fmla="*/ 53697 h 105156"/>
                <a:gd name="csX60" fmla="*/ 25170 w 34120"/>
                <a:gd name="csY60" fmla="*/ 51460 h 105156"/>
                <a:gd name="csX61" fmla="*/ 25170 w 34120"/>
                <a:gd name="csY61" fmla="*/ 49781 h 105156"/>
                <a:gd name="csX62" fmla="*/ 26848 w 34120"/>
                <a:gd name="csY62" fmla="*/ 49781 h 105156"/>
                <a:gd name="csX63" fmla="*/ 28527 w 34120"/>
                <a:gd name="csY63" fmla="*/ 49781 h 105156"/>
                <a:gd name="csX64" fmla="*/ 28527 w 34120"/>
                <a:gd name="csY64" fmla="*/ 51460 h 105156"/>
                <a:gd name="csX65" fmla="*/ 28527 w 34120"/>
                <a:gd name="csY65" fmla="*/ 53697 h 105156"/>
                <a:gd name="csX66" fmla="*/ 28527 w 34120"/>
                <a:gd name="csY66" fmla="*/ 55375 h 105156"/>
                <a:gd name="csX67" fmla="*/ 28527 w 34120"/>
                <a:gd name="csY67" fmla="*/ 57053 h 105156"/>
                <a:gd name="csX68" fmla="*/ 28527 w 34120"/>
                <a:gd name="csY68" fmla="*/ 58731 h 105156"/>
                <a:gd name="csX69" fmla="*/ 28527 w 34120"/>
                <a:gd name="csY69" fmla="*/ 60409 h 105156"/>
                <a:gd name="csX70" fmla="*/ 28527 w 34120"/>
                <a:gd name="csY70" fmla="*/ 62087 h 105156"/>
                <a:gd name="csX71" fmla="*/ 28527 w 34120"/>
                <a:gd name="csY71" fmla="*/ 64324 h 105156"/>
                <a:gd name="csX72" fmla="*/ 28527 w 34120"/>
                <a:gd name="csY72" fmla="*/ 66002 h 105156"/>
                <a:gd name="csX73" fmla="*/ 26848 w 34120"/>
                <a:gd name="csY73" fmla="*/ 66002 h 105156"/>
                <a:gd name="csX74" fmla="*/ 25170 w 34120"/>
                <a:gd name="csY74" fmla="*/ 66002 h 105156"/>
                <a:gd name="csX75" fmla="*/ 25170 w 34120"/>
                <a:gd name="csY75" fmla="*/ 67681 h 105156"/>
                <a:gd name="csX76" fmla="*/ 25170 w 34120"/>
                <a:gd name="csY76" fmla="*/ 69358 h 105156"/>
                <a:gd name="csX77" fmla="*/ 25170 w 34120"/>
                <a:gd name="csY77" fmla="*/ 71037 h 105156"/>
                <a:gd name="csX78" fmla="*/ 25170 w 34120"/>
                <a:gd name="csY78" fmla="*/ 73274 h 105156"/>
                <a:gd name="csX79" fmla="*/ 22933 w 34120"/>
                <a:gd name="csY79" fmla="*/ 73274 h 105156"/>
                <a:gd name="csX80" fmla="*/ 22933 w 34120"/>
                <a:gd name="csY80" fmla="*/ 74952 h 105156"/>
                <a:gd name="csX81" fmla="*/ 22933 w 34120"/>
                <a:gd name="csY81" fmla="*/ 76630 h 105156"/>
                <a:gd name="csX82" fmla="*/ 22933 w 34120"/>
                <a:gd name="csY82" fmla="*/ 78308 h 105156"/>
                <a:gd name="csX83" fmla="*/ 21255 w 34120"/>
                <a:gd name="csY83" fmla="*/ 78308 h 105156"/>
                <a:gd name="csX84" fmla="*/ 21255 w 34120"/>
                <a:gd name="csY84" fmla="*/ 79986 h 105156"/>
                <a:gd name="csX85" fmla="*/ 21255 w 34120"/>
                <a:gd name="csY85" fmla="*/ 82223 h 105156"/>
                <a:gd name="csX86" fmla="*/ 21255 w 34120"/>
                <a:gd name="csY86" fmla="*/ 82223 h 105156"/>
                <a:gd name="csX87" fmla="*/ 21255 w 34120"/>
                <a:gd name="csY87" fmla="*/ 83901 h 105156"/>
                <a:gd name="csX88" fmla="*/ 21255 w 34120"/>
                <a:gd name="csY88" fmla="*/ 85579 h 105156"/>
                <a:gd name="csX89" fmla="*/ 21255 w 34120"/>
                <a:gd name="csY89" fmla="*/ 87258 h 105156"/>
                <a:gd name="csX90" fmla="*/ 21255 w 34120"/>
                <a:gd name="csY90" fmla="*/ 88935 h 105156"/>
                <a:gd name="csX91" fmla="*/ 19577 w 34120"/>
                <a:gd name="csY91" fmla="*/ 88935 h 105156"/>
                <a:gd name="csX92" fmla="*/ 19577 w 34120"/>
                <a:gd name="csY92" fmla="*/ 90614 h 105156"/>
                <a:gd name="csX93" fmla="*/ 19577 w 34120"/>
                <a:gd name="csY93" fmla="*/ 92851 h 105156"/>
                <a:gd name="csX94" fmla="*/ 19577 w 34120"/>
                <a:gd name="csY94" fmla="*/ 94529 h 105156"/>
                <a:gd name="csX95" fmla="*/ 19577 w 34120"/>
                <a:gd name="csY95" fmla="*/ 96207 h 105156"/>
                <a:gd name="csX96" fmla="*/ 17899 w 34120"/>
                <a:gd name="csY96" fmla="*/ 97885 h 105156"/>
                <a:gd name="csX97" fmla="*/ 17899 w 34120"/>
                <a:gd name="csY97" fmla="*/ 99563 h 105156"/>
                <a:gd name="csX98" fmla="*/ 17899 w 34120"/>
                <a:gd name="csY98" fmla="*/ 101800 h 105156"/>
                <a:gd name="csX99" fmla="*/ 17899 w 34120"/>
                <a:gd name="csY99" fmla="*/ 103478 h 105156"/>
                <a:gd name="csX100" fmla="*/ 16221 w 34120"/>
                <a:gd name="csY100" fmla="*/ 103478 h 105156"/>
                <a:gd name="csX101" fmla="*/ 16221 w 34120"/>
                <a:gd name="csY101" fmla="*/ 105156 h 105156"/>
                <a:gd name="csX102" fmla="*/ 14543 w 34120"/>
                <a:gd name="csY102" fmla="*/ 105156 h 105156"/>
                <a:gd name="csX103" fmla="*/ 14543 w 34120"/>
                <a:gd name="csY103" fmla="*/ 103478 h 105156"/>
                <a:gd name="csX104" fmla="*/ 14543 w 34120"/>
                <a:gd name="csY104" fmla="*/ 101800 h 105156"/>
                <a:gd name="csX105" fmla="*/ 14543 w 34120"/>
                <a:gd name="csY105" fmla="*/ 99563 h 105156"/>
                <a:gd name="csX106" fmla="*/ 14543 w 34120"/>
                <a:gd name="csY106" fmla="*/ 97885 h 105156"/>
                <a:gd name="csX107" fmla="*/ 12306 w 34120"/>
                <a:gd name="csY107" fmla="*/ 96207 h 105156"/>
                <a:gd name="csX108" fmla="*/ 12306 w 34120"/>
                <a:gd name="csY108" fmla="*/ 94529 h 105156"/>
                <a:gd name="csX109" fmla="*/ 12306 w 34120"/>
                <a:gd name="csY109" fmla="*/ 90614 h 105156"/>
                <a:gd name="csX110" fmla="*/ 10628 w 34120"/>
                <a:gd name="csY110" fmla="*/ 85579 h 105156"/>
                <a:gd name="csX111" fmla="*/ 8950 w 34120"/>
                <a:gd name="csY111" fmla="*/ 82223 h 105156"/>
                <a:gd name="csX112" fmla="*/ 7271 w 34120"/>
                <a:gd name="csY112" fmla="*/ 79986 h 105156"/>
                <a:gd name="csX113" fmla="*/ 7271 w 34120"/>
                <a:gd name="csY113" fmla="*/ 78308 h 105156"/>
                <a:gd name="csX114" fmla="*/ 5593 w 34120"/>
                <a:gd name="csY114" fmla="*/ 76630 h 105156"/>
                <a:gd name="csX115" fmla="*/ 5593 w 34120"/>
                <a:gd name="csY115" fmla="*/ 74952 h 105156"/>
                <a:gd name="csX116" fmla="*/ 5593 w 34120"/>
                <a:gd name="csY116" fmla="*/ 73274 h 105156"/>
                <a:gd name="csX117" fmla="*/ 5593 w 34120"/>
                <a:gd name="csY117" fmla="*/ 71037 h 105156"/>
                <a:gd name="csX118" fmla="*/ 3356 w 34120"/>
                <a:gd name="csY118" fmla="*/ 67681 h 105156"/>
                <a:gd name="csX119" fmla="*/ 1678 w 34120"/>
                <a:gd name="csY119" fmla="*/ 62087 h 105156"/>
                <a:gd name="csX120" fmla="*/ 0 w 34120"/>
                <a:gd name="csY120" fmla="*/ 57053 h 105156"/>
                <a:gd name="csX121" fmla="*/ 1678 w 34120"/>
                <a:gd name="csY121" fmla="*/ 57053 h 105156"/>
                <a:gd name="csX122" fmla="*/ 1678 w 34120"/>
                <a:gd name="csY122" fmla="*/ 55375 h 105156"/>
                <a:gd name="csX123" fmla="*/ 1678 w 34120"/>
                <a:gd name="csY123" fmla="*/ 53697 h 105156"/>
                <a:gd name="csX124" fmla="*/ 3356 w 34120"/>
                <a:gd name="csY124" fmla="*/ 53697 h 105156"/>
                <a:gd name="csX125" fmla="*/ 3356 w 34120"/>
                <a:gd name="csY125" fmla="*/ 51460 h 105156"/>
                <a:gd name="csX126" fmla="*/ 5593 w 34120"/>
                <a:gd name="csY126" fmla="*/ 51460 h 105156"/>
                <a:gd name="csX127" fmla="*/ 5593 w 34120"/>
                <a:gd name="csY127" fmla="*/ 49781 h 105156"/>
                <a:gd name="csX128" fmla="*/ 7271 w 34120"/>
                <a:gd name="csY128" fmla="*/ 49781 h 105156"/>
                <a:gd name="csX129" fmla="*/ 7271 w 34120"/>
                <a:gd name="csY129" fmla="*/ 48104 h 105156"/>
                <a:gd name="csX130" fmla="*/ 7271 w 34120"/>
                <a:gd name="csY130" fmla="*/ 46425 h 105156"/>
                <a:gd name="csX131" fmla="*/ 7271 w 34120"/>
                <a:gd name="csY131" fmla="*/ 44747 h 105156"/>
                <a:gd name="csX132" fmla="*/ 7271 w 34120"/>
                <a:gd name="csY132" fmla="*/ 42510 h 105156"/>
                <a:gd name="csX133" fmla="*/ 8950 w 34120"/>
                <a:gd name="csY133" fmla="*/ 40832 h 105156"/>
                <a:gd name="csX134" fmla="*/ 10628 w 34120"/>
                <a:gd name="csY134" fmla="*/ 40832 h 105156"/>
                <a:gd name="csX135" fmla="*/ 10628 w 34120"/>
                <a:gd name="csY135" fmla="*/ 39154 h 105156"/>
                <a:gd name="csX136" fmla="*/ 10628 w 34120"/>
                <a:gd name="csY136" fmla="*/ 37476 h 105156"/>
                <a:gd name="csX137" fmla="*/ 10628 w 34120"/>
                <a:gd name="csY137" fmla="*/ 35798 h 105156"/>
                <a:gd name="csX138" fmla="*/ 12306 w 34120"/>
                <a:gd name="csY138" fmla="*/ 35798 h 105156"/>
                <a:gd name="csX139" fmla="*/ 12306 w 34120"/>
                <a:gd name="csY139" fmla="*/ 33561 h 105156"/>
                <a:gd name="csX140" fmla="*/ 12306 w 34120"/>
                <a:gd name="csY140" fmla="*/ 31883 h 105156"/>
                <a:gd name="csX141" fmla="*/ 12306 w 34120"/>
                <a:gd name="csY141" fmla="*/ 30204 h 105156"/>
                <a:gd name="csX142" fmla="*/ 12306 w 34120"/>
                <a:gd name="csY142" fmla="*/ 28527 h 105156"/>
                <a:gd name="csX143" fmla="*/ 14543 w 34120"/>
                <a:gd name="csY143" fmla="*/ 28527 h 105156"/>
                <a:gd name="csX144" fmla="*/ 14543 w 34120"/>
                <a:gd name="csY144" fmla="*/ 26848 h 105156"/>
                <a:gd name="csX145" fmla="*/ 14543 w 34120"/>
                <a:gd name="csY145" fmla="*/ 25170 h 105156"/>
                <a:gd name="csX146" fmla="*/ 14543 w 34120"/>
                <a:gd name="csY146" fmla="*/ 22933 h 105156"/>
                <a:gd name="csX147" fmla="*/ 14543 w 34120"/>
                <a:gd name="csY147" fmla="*/ 21255 h 105156"/>
                <a:gd name="csX148" fmla="*/ 14543 w 34120"/>
                <a:gd name="csY148" fmla="*/ 19577 h 105156"/>
                <a:gd name="csX149" fmla="*/ 16221 w 34120"/>
                <a:gd name="csY149" fmla="*/ 17899 h 105156"/>
                <a:gd name="csX150" fmla="*/ 16221 w 34120"/>
                <a:gd name="csY150" fmla="*/ 16221 h 105156"/>
                <a:gd name="csX151" fmla="*/ 16221 w 34120"/>
                <a:gd name="csY151" fmla="*/ 12306 h 105156"/>
                <a:gd name="csX152" fmla="*/ 17899 w 34120"/>
                <a:gd name="csY152" fmla="*/ 12306 h 105156"/>
                <a:gd name="csX153" fmla="*/ 19577 w 34120"/>
                <a:gd name="csY153" fmla="*/ 12306 h 105156"/>
                <a:gd name="csX154" fmla="*/ 19577 w 34120"/>
                <a:gd name="csY154" fmla="*/ 10627 h 105156"/>
                <a:gd name="csX155" fmla="*/ 19577 w 34120"/>
                <a:gd name="csY155" fmla="*/ 8950 h 105156"/>
                <a:gd name="csX156" fmla="*/ 19577 w 34120"/>
                <a:gd name="csY156" fmla="*/ 7271 h 105156"/>
                <a:gd name="csX157" fmla="*/ 19577 w 34120"/>
                <a:gd name="csY157" fmla="*/ 5034 h 105156"/>
                <a:gd name="csX158" fmla="*/ 21255 w 34120"/>
                <a:gd name="csY158" fmla="*/ 5034 h 105156"/>
                <a:gd name="csX159" fmla="*/ 22933 w 34120"/>
                <a:gd name="csY159" fmla="*/ 5034 h 105156"/>
                <a:gd name="csX160" fmla="*/ 25170 w 34120"/>
                <a:gd name="csY160" fmla="*/ 5034 h 105156"/>
                <a:gd name="csX161" fmla="*/ 26848 w 34120"/>
                <a:gd name="csY161" fmla="*/ 5034 h 105156"/>
                <a:gd name="csX162" fmla="*/ 28527 w 34120"/>
                <a:gd name="csY162" fmla="*/ 5034 h 105156"/>
                <a:gd name="csX163" fmla="*/ 30205 w 34120"/>
                <a:gd name="csY163" fmla="*/ 5034 h 105156"/>
                <a:gd name="csX164" fmla="*/ 30205 w 34120"/>
                <a:gd name="csY164" fmla="*/ 3356 h 105156"/>
                <a:gd name="csX165" fmla="*/ 30205 w 34120"/>
                <a:gd name="csY165" fmla="*/ 1678 h 105156"/>
                <a:gd name="csX166" fmla="*/ 30205 w 34120"/>
                <a:gd name="csY166" fmla="*/ 0 h 105156"/>
                <a:gd name="csX167" fmla="*/ 31883 w 34120"/>
                <a:gd name="csY167" fmla="*/ 0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</a:cxnLst>
              <a:rect l="l" t="t" r="r" b="b"/>
              <a:pathLst>
                <a:path w="34120" h="105156">
                  <a:moveTo>
                    <a:pt x="31883" y="0"/>
                  </a:moveTo>
                  <a:lnTo>
                    <a:pt x="31883" y="1678"/>
                  </a:lnTo>
                  <a:lnTo>
                    <a:pt x="31883" y="1678"/>
                  </a:lnTo>
                  <a:lnTo>
                    <a:pt x="34120" y="3356"/>
                  </a:lnTo>
                  <a:lnTo>
                    <a:pt x="31883" y="3356"/>
                  </a:lnTo>
                  <a:lnTo>
                    <a:pt x="31883" y="5034"/>
                  </a:lnTo>
                  <a:lnTo>
                    <a:pt x="31883" y="7271"/>
                  </a:lnTo>
                  <a:lnTo>
                    <a:pt x="31883" y="8950"/>
                  </a:lnTo>
                  <a:lnTo>
                    <a:pt x="31883" y="10627"/>
                  </a:lnTo>
                  <a:lnTo>
                    <a:pt x="31883" y="12306"/>
                  </a:lnTo>
                  <a:lnTo>
                    <a:pt x="31883" y="13984"/>
                  </a:lnTo>
                  <a:lnTo>
                    <a:pt x="31883" y="16221"/>
                  </a:lnTo>
                  <a:lnTo>
                    <a:pt x="31883" y="17899"/>
                  </a:lnTo>
                  <a:lnTo>
                    <a:pt x="30205" y="17899"/>
                  </a:lnTo>
                  <a:lnTo>
                    <a:pt x="30205" y="19577"/>
                  </a:lnTo>
                  <a:lnTo>
                    <a:pt x="30205" y="21255"/>
                  </a:lnTo>
                  <a:lnTo>
                    <a:pt x="31883" y="21255"/>
                  </a:lnTo>
                  <a:lnTo>
                    <a:pt x="31883" y="22933"/>
                  </a:lnTo>
                  <a:lnTo>
                    <a:pt x="30205" y="22933"/>
                  </a:lnTo>
                  <a:lnTo>
                    <a:pt x="30205" y="25170"/>
                  </a:lnTo>
                  <a:lnTo>
                    <a:pt x="28527" y="25170"/>
                  </a:lnTo>
                  <a:lnTo>
                    <a:pt x="28527" y="22933"/>
                  </a:lnTo>
                  <a:lnTo>
                    <a:pt x="28527" y="21255"/>
                  </a:lnTo>
                  <a:lnTo>
                    <a:pt x="26848" y="21255"/>
                  </a:lnTo>
                  <a:lnTo>
                    <a:pt x="25170" y="21255"/>
                  </a:lnTo>
                  <a:lnTo>
                    <a:pt x="22933" y="21255"/>
                  </a:lnTo>
                  <a:lnTo>
                    <a:pt x="22933" y="21255"/>
                  </a:lnTo>
                  <a:lnTo>
                    <a:pt x="21255" y="21255"/>
                  </a:lnTo>
                  <a:lnTo>
                    <a:pt x="19577" y="22933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7899" y="26848"/>
                  </a:lnTo>
                  <a:lnTo>
                    <a:pt x="17899" y="28527"/>
                  </a:lnTo>
                  <a:lnTo>
                    <a:pt x="17899" y="30204"/>
                  </a:lnTo>
                  <a:lnTo>
                    <a:pt x="17899" y="30204"/>
                  </a:lnTo>
                  <a:lnTo>
                    <a:pt x="17899" y="31883"/>
                  </a:lnTo>
                  <a:lnTo>
                    <a:pt x="17899" y="33561"/>
                  </a:lnTo>
                  <a:lnTo>
                    <a:pt x="17899" y="35798"/>
                  </a:lnTo>
                  <a:lnTo>
                    <a:pt x="17899" y="37476"/>
                  </a:lnTo>
                  <a:lnTo>
                    <a:pt x="17899" y="39154"/>
                  </a:lnTo>
                  <a:lnTo>
                    <a:pt x="16221" y="39154"/>
                  </a:lnTo>
                  <a:lnTo>
                    <a:pt x="16221" y="40832"/>
                  </a:lnTo>
                  <a:lnTo>
                    <a:pt x="17899" y="40832"/>
                  </a:lnTo>
                  <a:lnTo>
                    <a:pt x="19577" y="40832"/>
                  </a:lnTo>
                  <a:lnTo>
                    <a:pt x="21255" y="40832"/>
                  </a:lnTo>
                  <a:lnTo>
                    <a:pt x="22933" y="40832"/>
                  </a:lnTo>
                  <a:lnTo>
                    <a:pt x="22933" y="42510"/>
                  </a:lnTo>
                  <a:lnTo>
                    <a:pt x="21255" y="42510"/>
                  </a:lnTo>
                  <a:lnTo>
                    <a:pt x="19577" y="42510"/>
                  </a:lnTo>
                  <a:lnTo>
                    <a:pt x="19577" y="44747"/>
                  </a:lnTo>
                  <a:lnTo>
                    <a:pt x="17899" y="46425"/>
                  </a:lnTo>
                  <a:lnTo>
                    <a:pt x="16221" y="48104"/>
                  </a:lnTo>
                  <a:lnTo>
                    <a:pt x="16221" y="49781"/>
                  </a:lnTo>
                  <a:lnTo>
                    <a:pt x="14543" y="51460"/>
                  </a:lnTo>
                  <a:lnTo>
                    <a:pt x="14543" y="53697"/>
                  </a:lnTo>
                  <a:lnTo>
                    <a:pt x="16221" y="53697"/>
                  </a:lnTo>
                  <a:lnTo>
                    <a:pt x="17899" y="53697"/>
                  </a:lnTo>
                  <a:lnTo>
                    <a:pt x="19577" y="53697"/>
                  </a:lnTo>
                  <a:lnTo>
                    <a:pt x="21255" y="53697"/>
                  </a:lnTo>
                  <a:lnTo>
                    <a:pt x="22933" y="53697"/>
                  </a:lnTo>
                  <a:lnTo>
                    <a:pt x="25170" y="51460"/>
                  </a:lnTo>
                  <a:lnTo>
                    <a:pt x="25170" y="49781"/>
                  </a:lnTo>
                  <a:lnTo>
                    <a:pt x="26848" y="49781"/>
                  </a:lnTo>
                  <a:lnTo>
                    <a:pt x="28527" y="49781"/>
                  </a:lnTo>
                  <a:lnTo>
                    <a:pt x="28527" y="51460"/>
                  </a:lnTo>
                  <a:lnTo>
                    <a:pt x="28527" y="53697"/>
                  </a:lnTo>
                  <a:lnTo>
                    <a:pt x="28527" y="55375"/>
                  </a:lnTo>
                  <a:lnTo>
                    <a:pt x="28527" y="57053"/>
                  </a:lnTo>
                  <a:lnTo>
                    <a:pt x="28527" y="58731"/>
                  </a:lnTo>
                  <a:lnTo>
                    <a:pt x="28527" y="60409"/>
                  </a:lnTo>
                  <a:lnTo>
                    <a:pt x="28527" y="62087"/>
                  </a:lnTo>
                  <a:lnTo>
                    <a:pt x="28527" y="64324"/>
                  </a:lnTo>
                  <a:lnTo>
                    <a:pt x="28527" y="66002"/>
                  </a:lnTo>
                  <a:lnTo>
                    <a:pt x="26848" y="66002"/>
                  </a:lnTo>
                  <a:lnTo>
                    <a:pt x="25170" y="66002"/>
                  </a:lnTo>
                  <a:lnTo>
                    <a:pt x="25170" y="67681"/>
                  </a:lnTo>
                  <a:lnTo>
                    <a:pt x="25170" y="69358"/>
                  </a:lnTo>
                  <a:lnTo>
                    <a:pt x="25170" y="71037"/>
                  </a:lnTo>
                  <a:lnTo>
                    <a:pt x="25170" y="73274"/>
                  </a:lnTo>
                  <a:lnTo>
                    <a:pt x="22933" y="73274"/>
                  </a:lnTo>
                  <a:lnTo>
                    <a:pt x="22933" y="74952"/>
                  </a:lnTo>
                  <a:lnTo>
                    <a:pt x="22933" y="76630"/>
                  </a:lnTo>
                  <a:lnTo>
                    <a:pt x="22933" y="78308"/>
                  </a:lnTo>
                  <a:lnTo>
                    <a:pt x="21255" y="78308"/>
                  </a:lnTo>
                  <a:lnTo>
                    <a:pt x="21255" y="79986"/>
                  </a:lnTo>
                  <a:lnTo>
                    <a:pt x="21255" y="82223"/>
                  </a:lnTo>
                  <a:lnTo>
                    <a:pt x="21255" y="82223"/>
                  </a:lnTo>
                  <a:lnTo>
                    <a:pt x="21255" y="83901"/>
                  </a:lnTo>
                  <a:lnTo>
                    <a:pt x="21255" y="85579"/>
                  </a:lnTo>
                  <a:lnTo>
                    <a:pt x="21255" y="87258"/>
                  </a:lnTo>
                  <a:lnTo>
                    <a:pt x="21255" y="88935"/>
                  </a:lnTo>
                  <a:lnTo>
                    <a:pt x="19577" y="88935"/>
                  </a:lnTo>
                  <a:lnTo>
                    <a:pt x="19577" y="90614"/>
                  </a:lnTo>
                  <a:lnTo>
                    <a:pt x="19577" y="92851"/>
                  </a:lnTo>
                  <a:lnTo>
                    <a:pt x="19577" y="94529"/>
                  </a:lnTo>
                  <a:lnTo>
                    <a:pt x="19577" y="96207"/>
                  </a:lnTo>
                  <a:lnTo>
                    <a:pt x="17899" y="97885"/>
                  </a:lnTo>
                  <a:lnTo>
                    <a:pt x="17899" y="99563"/>
                  </a:lnTo>
                  <a:lnTo>
                    <a:pt x="17899" y="101800"/>
                  </a:lnTo>
                  <a:lnTo>
                    <a:pt x="17899" y="103478"/>
                  </a:lnTo>
                  <a:lnTo>
                    <a:pt x="16221" y="103478"/>
                  </a:lnTo>
                  <a:lnTo>
                    <a:pt x="16221" y="105156"/>
                  </a:lnTo>
                  <a:lnTo>
                    <a:pt x="14543" y="105156"/>
                  </a:lnTo>
                  <a:lnTo>
                    <a:pt x="14543" y="103478"/>
                  </a:lnTo>
                  <a:lnTo>
                    <a:pt x="14543" y="101800"/>
                  </a:lnTo>
                  <a:lnTo>
                    <a:pt x="14543" y="99563"/>
                  </a:lnTo>
                  <a:lnTo>
                    <a:pt x="14543" y="97885"/>
                  </a:lnTo>
                  <a:lnTo>
                    <a:pt x="12306" y="96207"/>
                  </a:lnTo>
                  <a:lnTo>
                    <a:pt x="12306" y="94529"/>
                  </a:lnTo>
                  <a:lnTo>
                    <a:pt x="12306" y="90614"/>
                  </a:lnTo>
                  <a:lnTo>
                    <a:pt x="10628" y="85579"/>
                  </a:lnTo>
                  <a:lnTo>
                    <a:pt x="8950" y="82223"/>
                  </a:lnTo>
                  <a:lnTo>
                    <a:pt x="7271" y="79986"/>
                  </a:lnTo>
                  <a:lnTo>
                    <a:pt x="7271" y="78308"/>
                  </a:lnTo>
                  <a:lnTo>
                    <a:pt x="5593" y="76630"/>
                  </a:lnTo>
                  <a:lnTo>
                    <a:pt x="5593" y="74952"/>
                  </a:lnTo>
                  <a:lnTo>
                    <a:pt x="5593" y="73274"/>
                  </a:lnTo>
                  <a:lnTo>
                    <a:pt x="5593" y="71037"/>
                  </a:lnTo>
                  <a:lnTo>
                    <a:pt x="3356" y="67681"/>
                  </a:lnTo>
                  <a:lnTo>
                    <a:pt x="1678" y="62087"/>
                  </a:lnTo>
                  <a:lnTo>
                    <a:pt x="0" y="57053"/>
                  </a:lnTo>
                  <a:lnTo>
                    <a:pt x="1678" y="57053"/>
                  </a:lnTo>
                  <a:lnTo>
                    <a:pt x="1678" y="55375"/>
                  </a:lnTo>
                  <a:lnTo>
                    <a:pt x="1678" y="53697"/>
                  </a:lnTo>
                  <a:lnTo>
                    <a:pt x="3356" y="53697"/>
                  </a:lnTo>
                  <a:lnTo>
                    <a:pt x="3356" y="51460"/>
                  </a:lnTo>
                  <a:lnTo>
                    <a:pt x="5593" y="51460"/>
                  </a:lnTo>
                  <a:lnTo>
                    <a:pt x="5593" y="49781"/>
                  </a:lnTo>
                  <a:lnTo>
                    <a:pt x="7271" y="49781"/>
                  </a:lnTo>
                  <a:lnTo>
                    <a:pt x="7271" y="48104"/>
                  </a:lnTo>
                  <a:lnTo>
                    <a:pt x="7271" y="46425"/>
                  </a:lnTo>
                  <a:lnTo>
                    <a:pt x="7271" y="44747"/>
                  </a:lnTo>
                  <a:lnTo>
                    <a:pt x="7271" y="42510"/>
                  </a:lnTo>
                  <a:lnTo>
                    <a:pt x="8950" y="40832"/>
                  </a:lnTo>
                  <a:lnTo>
                    <a:pt x="10628" y="40832"/>
                  </a:lnTo>
                  <a:lnTo>
                    <a:pt x="10628" y="39154"/>
                  </a:lnTo>
                  <a:lnTo>
                    <a:pt x="10628" y="37476"/>
                  </a:lnTo>
                  <a:lnTo>
                    <a:pt x="10628" y="35798"/>
                  </a:lnTo>
                  <a:lnTo>
                    <a:pt x="12306" y="35798"/>
                  </a:lnTo>
                  <a:lnTo>
                    <a:pt x="12306" y="33561"/>
                  </a:lnTo>
                  <a:lnTo>
                    <a:pt x="12306" y="31883"/>
                  </a:lnTo>
                  <a:lnTo>
                    <a:pt x="12306" y="30204"/>
                  </a:lnTo>
                  <a:lnTo>
                    <a:pt x="12306" y="28527"/>
                  </a:lnTo>
                  <a:lnTo>
                    <a:pt x="14543" y="28527"/>
                  </a:lnTo>
                  <a:lnTo>
                    <a:pt x="14543" y="26848"/>
                  </a:lnTo>
                  <a:lnTo>
                    <a:pt x="14543" y="25170"/>
                  </a:lnTo>
                  <a:lnTo>
                    <a:pt x="14543" y="22933"/>
                  </a:lnTo>
                  <a:lnTo>
                    <a:pt x="14543" y="21255"/>
                  </a:lnTo>
                  <a:lnTo>
                    <a:pt x="14543" y="19577"/>
                  </a:lnTo>
                  <a:lnTo>
                    <a:pt x="16221" y="17899"/>
                  </a:lnTo>
                  <a:lnTo>
                    <a:pt x="16221" y="16221"/>
                  </a:lnTo>
                  <a:lnTo>
                    <a:pt x="16221" y="12306"/>
                  </a:lnTo>
                  <a:lnTo>
                    <a:pt x="17899" y="12306"/>
                  </a:lnTo>
                  <a:lnTo>
                    <a:pt x="19577" y="12306"/>
                  </a:lnTo>
                  <a:lnTo>
                    <a:pt x="19577" y="10627"/>
                  </a:lnTo>
                  <a:lnTo>
                    <a:pt x="19577" y="8950"/>
                  </a:lnTo>
                  <a:lnTo>
                    <a:pt x="19577" y="7271"/>
                  </a:lnTo>
                  <a:lnTo>
                    <a:pt x="19577" y="5034"/>
                  </a:lnTo>
                  <a:lnTo>
                    <a:pt x="21255" y="5034"/>
                  </a:lnTo>
                  <a:lnTo>
                    <a:pt x="22933" y="5034"/>
                  </a:lnTo>
                  <a:lnTo>
                    <a:pt x="25170" y="5034"/>
                  </a:lnTo>
                  <a:lnTo>
                    <a:pt x="26848" y="5034"/>
                  </a:lnTo>
                  <a:lnTo>
                    <a:pt x="28527" y="5034"/>
                  </a:lnTo>
                  <a:lnTo>
                    <a:pt x="30205" y="5034"/>
                  </a:lnTo>
                  <a:lnTo>
                    <a:pt x="30205" y="3356"/>
                  </a:lnTo>
                  <a:lnTo>
                    <a:pt x="30205" y="1678"/>
                  </a:lnTo>
                  <a:lnTo>
                    <a:pt x="30205" y="0"/>
                  </a:lnTo>
                  <a:lnTo>
                    <a:pt x="31883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8B838C3-449D-1726-528B-97A18A13D88D}"/>
                </a:ext>
              </a:extLst>
            </p:cNvPr>
            <p:cNvSpPr/>
            <p:nvPr/>
          </p:nvSpPr>
          <p:spPr>
            <a:xfrm>
              <a:off x="4899037" y="3280715"/>
              <a:ext cx="74951" cy="48103"/>
            </a:xfrm>
            <a:custGeom>
              <a:avLst/>
              <a:gdLst>
                <a:gd name="csX0" fmla="*/ 62646 w 74951"/>
                <a:gd name="csY0" fmla="*/ 48104 h 48103"/>
                <a:gd name="csX1" fmla="*/ 60968 w 74951"/>
                <a:gd name="csY1" fmla="*/ 48104 h 48103"/>
                <a:gd name="csX2" fmla="*/ 58731 w 74951"/>
                <a:gd name="csY2" fmla="*/ 48104 h 48103"/>
                <a:gd name="csX3" fmla="*/ 58731 w 74951"/>
                <a:gd name="csY3" fmla="*/ 46425 h 48103"/>
                <a:gd name="csX4" fmla="*/ 57053 w 74951"/>
                <a:gd name="csY4" fmla="*/ 46425 h 48103"/>
                <a:gd name="csX5" fmla="*/ 57053 w 74951"/>
                <a:gd name="csY5" fmla="*/ 48104 h 48103"/>
                <a:gd name="csX6" fmla="*/ 55375 w 74951"/>
                <a:gd name="csY6" fmla="*/ 48104 h 48103"/>
                <a:gd name="csX7" fmla="*/ 55375 w 74951"/>
                <a:gd name="csY7" fmla="*/ 48104 h 48103"/>
                <a:gd name="csX8" fmla="*/ 53697 w 74951"/>
                <a:gd name="csY8" fmla="*/ 48104 h 48103"/>
                <a:gd name="csX9" fmla="*/ 53697 w 74951"/>
                <a:gd name="csY9" fmla="*/ 46425 h 48103"/>
                <a:gd name="csX10" fmla="*/ 52019 w 74951"/>
                <a:gd name="csY10" fmla="*/ 46425 h 48103"/>
                <a:gd name="csX11" fmla="*/ 50341 w 74951"/>
                <a:gd name="csY11" fmla="*/ 46425 h 48103"/>
                <a:gd name="csX12" fmla="*/ 50341 w 74951"/>
                <a:gd name="csY12" fmla="*/ 44747 h 48103"/>
                <a:gd name="csX13" fmla="*/ 48103 w 74951"/>
                <a:gd name="csY13" fmla="*/ 44747 h 48103"/>
                <a:gd name="csX14" fmla="*/ 48103 w 74951"/>
                <a:gd name="csY14" fmla="*/ 43069 h 48103"/>
                <a:gd name="csX15" fmla="*/ 46425 w 74951"/>
                <a:gd name="csY15" fmla="*/ 43069 h 48103"/>
                <a:gd name="csX16" fmla="*/ 46425 w 74951"/>
                <a:gd name="csY16" fmla="*/ 41391 h 48103"/>
                <a:gd name="csX17" fmla="*/ 46425 w 74951"/>
                <a:gd name="csY17" fmla="*/ 39154 h 48103"/>
                <a:gd name="csX18" fmla="*/ 44747 w 74951"/>
                <a:gd name="csY18" fmla="*/ 39154 h 48103"/>
                <a:gd name="csX19" fmla="*/ 44747 w 74951"/>
                <a:gd name="csY19" fmla="*/ 37476 h 48103"/>
                <a:gd name="csX20" fmla="*/ 43069 w 74951"/>
                <a:gd name="csY20" fmla="*/ 37476 h 48103"/>
                <a:gd name="csX21" fmla="*/ 43069 w 74951"/>
                <a:gd name="csY21" fmla="*/ 35798 h 48103"/>
                <a:gd name="csX22" fmla="*/ 41391 w 74951"/>
                <a:gd name="csY22" fmla="*/ 35798 h 48103"/>
                <a:gd name="csX23" fmla="*/ 39154 w 74951"/>
                <a:gd name="csY23" fmla="*/ 35798 h 48103"/>
                <a:gd name="csX24" fmla="*/ 37476 w 74951"/>
                <a:gd name="csY24" fmla="*/ 35798 h 48103"/>
                <a:gd name="csX25" fmla="*/ 35798 w 74951"/>
                <a:gd name="csY25" fmla="*/ 35798 h 48103"/>
                <a:gd name="csX26" fmla="*/ 34120 w 74951"/>
                <a:gd name="csY26" fmla="*/ 35798 h 48103"/>
                <a:gd name="csX27" fmla="*/ 34120 w 74951"/>
                <a:gd name="csY27" fmla="*/ 34120 h 48103"/>
                <a:gd name="csX28" fmla="*/ 32442 w 74951"/>
                <a:gd name="csY28" fmla="*/ 34120 h 48103"/>
                <a:gd name="csX29" fmla="*/ 30204 w 74951"/>
                <a:gd name="csY29" fmla="*/ 34120 h 48103"/>
                <a:gd name="csX30" fmla="*/ 28526 w 74951"/>
                <a:gd name="csY30" fmla="*/ 34120 h 48103"/>
                <a:gd name="csX31" fmla="*/ 28526 w 74951"/>
                <a:gd name="csY31" fmla="*/ 32442 h 48103"/>
                <a:gd name="csX32" fmla="*/ 28526 w 74951"/>
                <a:gd name="csY32" fmla="*/ 30764 h 48103"/>
                <a:gd name="csX33" fmla="*/ 26848 w 74951"/>
                <a:gd name="csY33" fmla="*/ 30764 h 48103"/>
                <a:gd name="csX34" fmla="*/ 25170 w 74951"/>
                <a:gd name="csY34" fmla="*/ 30764 h 48103"/>
                <a:gd name="csX35" fmla="*/ 23492 w 74951"/>
                <a:gd name="csY35" fmla="*/ 30764 h 48103"/>
                <a:gd name="csX36" fmla="*/ 23492 w 74951"/>
                <a:gd name="csY36" fmla="*/ 28527 h 48103"/>
                <a:gd name="csX37" fmla="*/ 21814 w 74951"/>
                <a:gd name="csY37" fmla="*/ 28527 h 48103"/>
                <a:gd name="csX38" fmla="*/ 21814 w 74951"/>
                <a:gd name="csY38" fmla="*/ 26848 h 48103"/>
                <a:gd name="csX39" fmla="*/ 19577 w 74951"/>
                <a:gd name="csY39" fmla="*/ 26848 h 48103"/>
                <a:gd name="csX40" fmla="*/ 19577 w 74951"/>
                <a:gd name="csY40" fmla="*/ 25170 h 48103"/>
                <a:gd name="csX41" fmla="*/ 17899 w 74951"/>
                <a:gd name="csY41" fmla="*/ 25170 h 48103"/>
                <a:gd name="csX42" fmla="*/ 17899 w 74951"/>
                <a:gd name="csY42" fmla="*/ 23492 h 48103"/>
                <a:gd name="csX43" fmla="*/ 16221 w 74951"/>
                <a:gd name="csY43" fmla="*/ 23492 h 48103"/>
                <a:gd name="csX44" fmla="*/ 14543 w 74951"/>
                <a:gd name="csY44" fmla="*/ 23492 h 48103"/>
                <a:gd name="csX45" fmla="*/ 12865 w 74951"/>
                <a:gd name="csY45" fmla="*/ 23492 h 48103"/>
                <a:gd name="csX46" fmla="*/ 12865 w 74951"/>
                <a:gd name="csY46" fmla="*/ 21814 h 48103"/>
                <a:gd name="csX47" fmla="*/ 10627 w 74951"/>
                <a:gd name="csY47" fmla="*/ 21814 h 48103"/>
                <a:gd name="csX48" fmla="*/ 8949 w 74951"/>
                <a:gd name="csY48" fmla="*/ 21814 h 48103"/>
                <a:gd name="csX49" fmla="*/ 7271 w 74951"/>
                <a:gd name="csY49" fmla="*/ 21814 h 48103"/>
                <a:gd name="csX50" fmla="*/ 5593 w 74951"/>
                <a:gd name="csY50" fmla="*/ 21814 h 48103"/>
                <a:gd name="csX51" fmla="*/ 3915 w 74951"/>
                <a:gd name="csY51" fmla="*/ 21814 h 48103"/>
                <a:gd name="csX52" fmla="*/ 3915 w 74951"/>
                <a:gd name="csY52" fmla="*/ 19577 h 48103"/>
                <a:gd name="csX53" fmla="*/ 3915 w 74951"/>
                <a:gd name="csY53" fmla="*/ 17899 h 48103"/>
                <a:gd name="csX54" fmla="*/ 1678 w 74951"/>
                <a:gd name="csY54" fmla="*/ 17899 h 48103"/>
                <a:gd name="csX55" fmla="*/ 1678 w 74951"/>
                <a:gd name="csY55" fmla="*/ 16221 h 48103"/>
                <a:gd name="csX56" fmla="*/ 0 w 74951"/>
                <a:gd name="csY56" fmla="*/ 16221 h 48103"/>
                <a:gd name="csX57" fmla="*/ 0 w 74951"/>
                <a:gd name="csY57" fmla="*/ 14543 h 48103"/>
                <a:gd name="csX58" fmla="*/ 1678 w 74951"/>
                <a:gd name="csY58" fmla="*/ 14543 h 48103"/>
                <a:gd name="csX59" fmla="*/ 1678 w 74951"/>
                <a:gd name="csY59" fmla="*/ 12865 h 48103"/>
                <a:gd name="csX60" fmla="*/ 1678 w 74951"/>
                <a:gd name="csY60" fmla="*/ 10627 h 48103"/>
                <a:gd name="csX61" fmla="*/ 1678 w 74951"/>
                <a:gd name="csY61" fmla="*/ 8950 h 48103"/>
                <a:gd name="csX62" fmla="*/ 1678 w 74951"/>
                <a:gd name="csY62" fmla="*/ 7271 h 48103"/>
                <a:gd name="csX63" fmla="*/ 3915 w 74951"/>
                <a:gd name="csY63" fmla="*/ 7271 h 48103"/>
                <a:gd name="csX64" fmla="*/ 5593 w 74951"/>
                <a:gd name="csY64" fmla="*/ 7271 h 48103"/>
                <a:gd name="csX65" fmla="*/ 5593 w 74951"/>
                <a:gd name="csY65" fmla="*/ 5593 h 48103"/>
                <a:gd name="csX66" fmla="*/ 7271 w 74951"/>
                <a:gd name="csY66" fmla="*/ 5593 h 48103"/>
                <a:gd name="csX67" fmla="*/ 7271 w 74951"/>
                <a:gd name="csY67" fmla="*/ 3915 h 48103"/>
                <a:gd name="csX68" fmla="*/ 8949 w 74951"/>
                <a:gd name="csY68" fmla="*/ 3915 h 48103"/>
                <a:gd name="csX69" fmla="*/ 8949 w 74951"/>
                <a:gd name="csY69" fmla="*/ 5593 h 48103"/>
                <a:gd name="csX70" fmla="*/ 8949 w 74951"/>
                <a:gd name="csY70" fmla="*/ 7271 h 48103"/>
                <a:gd name="csX71" fmla="*/ 10627 w 74951"/>
                <a:gd name="csY71" fmla="*/ 7271 h 48103"/>
                <a:gd name="csX72" fmla="*/ 12865 w 74951"/>
                <a:gd name="csY72" fmla="*/ 7271 h 48103"/>
                <a:gd name="csX73" fmla="*/ 14543 w 74951"/>
                <a:gd name="csY73" fmla="*/ 7271 h 48103"/>
                <a:gd name="csX74" fmla="*/ 14543 w 74951"/>
                <a:gd name="csY74" fmla="*/ 5593 h 48103"/>
                <a:gd name="csX75" fmla="*/ 14543 w 74951"/>
                <a:gd name="csY75" fmla="*/ 3915 h 48103"/>
                <a:gd name="csX76" fmla="*/ 16221 w 74951"/>
                <a:gd name="csY76" fmla="*/ 3915 h 48103"/>
                <a:gd name="csX77" fmla="*/ 17899 w 74951"/>
                <a:gd name="csY77" fmla="*/ 3915 h 48103"/>
                <a:gd name="csX78" fmla="*/ 19577 w 74951"/>
                <a:gd name="csY78" fmla="*/ 3915 h 48103"/>
                <a:gd name="csX79" fmla="*/ 19577 w 74951"/>
                <a:gd name="csY79" fmla="*/ 2237 h 48103"/>
                <a:gd name="csX80" fmla="*/ 21814 w 74951"/>
                <a:gd name="csY80" fmla="*/ 2237 h 48103"/>
                <a:gd name="csX81" fmla="*/ 21814 w 74951"/>
                <a:gd name="csY81" fmla="*/ 3915 h 48103"/>
                <a:gd name="csX82" fmla="*/ 21814 w 74951"/>
                <a:gd name="csY82" fmla="*/ 5593 h 48103"/>
                <a:gd name="csX83" fmla="*/ 23492 w 74951"/>
                <a:gd name="csY83" fmla="*/ 5593 h 48103"/>
                <a:gd name="csX84" fmla="*/ 25170 w 74951"/>
                <a:gd name="csY84" fmla="*/ 5593 h 48103"/>
                <a:gd name="csX85" fmla="*/ 26848 w 74951"/>
                <a:gd name="csY85" fmla="*/ 5593 h 48103"/>
                <a:gd name="csX86" fmla="*/ 26848 w 74951"/>
                <a:gd name="csY86" fmla="*/ 7271 h 48103"/>
                <a:gd name="csX87" fmla="*/ 28526 w 74951"/>
                <a:gd name="csY87" fmla="*/ 7271 h 48103"/>
                <a:gd name="csX88" fmla="*/ 28526 w 74951"/>
                <a:gd name="csY88" fmla="*/ 8950 h 48103"/>
                <a:gd name="csX89" fmla="*/ 30204 w 74951"/>
                <a:gd name="csY89" fmla="*/ 8950 h 48103"/>
                <a:gd name="csX90" fmla="*/ 32442 w 74951"/>
                <a:gd name="csY90" fmla="*/ 8950 h 48103"/>
                <a:gd name="csX91" fmla="*/ 32442 w 74951"/>
                <a:gd name="csY91" fmla="*/ 8950 h 48103"/>
                <a:gd name="csX92" fmla="*/ 34120 w 74951"/>
                <a:gd name="csY92" fmla="*/ 8950 h 48103"/>
                <a:gd name="csX93" fmla="*/ 34120 w 74951"/>
                <a:gd name="csY93" fmla="*/ 7271 h 48103"/>
                <a:gd name="csX94" fmla="*/ 35798 w 74951"/>
                <a:gd name="csY94" fmla="*/ 7271 h 48103"/>
                <a:gd name="csX95" fmla="*/ 37476 w 74951"/>
                <a:gd name="csY95" fmla="*/ 7271 h 48103"/>
                <a:gd name="csX96" fmla="*/ 39154 w 74951"/>
                <a:gd name="csY96" fmla="*/ 7271 h 48103"/>
                <a:gd name="csX97" fmla="*/ 41391 w 74951"/>
                <a:gd name="csY97" fmla="*/ 7271 h 48103"/>
                <a:gd name="csX98" fmla="*/ 43069 w 74951"/>
                <a:gd name="csY98" fmla="*/ 7271 h 48103"/>
                <a:gd name="csX99" fmla="*/ 44747 w 74951"/>
                <a:gd name="csY99" fmla="*/ 7271 h 48103"/>
                <a:gd name="csX100" fmla="*/ 44747 w 74951"/>
                <a:gd name="csY100" fmla="*/ 7271 h 48103"/>
                <a:gd name="csX101" fmla="*/ 46425 w 74951"/>
                <a:gd name="csY101" fmla="*/ 7271 h 48103"/>
                <a:gd name="csX102" fmla="*/ 48103 w 74951"/>
                <a:gd name="csY102" fmla="*/ 7271 h 48103"/>
                <a:gd name="csX103" fmla="*/ 50341 w 74951"/>
                <a:gd name="csY103" fmla="*/ 7271 h 48103"/>
                <a:gd name="csX104" fmla="*/ 52019 w 74951"/>
                <a:gd name="csY104" fmla="*/ 7271 h 48103"/>
                <a:gd name="csX105" fmla="*/ 52019 w 74951"/>
                <a:gd name="csY105" fmla="*/ 5593 h 48103"/>
                <a:gd name="csX106" fmla="*/ 53697 w 74951"/>
                <a:gd name="csY106" fmla="*/ 5593 h 48103"/>
                <a:gd name="csX107" fmla="*/ 55375 w 74951"/>
                <a:gd name="csY107" fmla="*/ 5593 h 48103"/>
                <a:gd name="csX108" fmla="*/ 55375 w 74951"/>
                <a:gd name="csY108" fmla="*/ 3915 h 48103"/>
                <a:gd name="csX109" fmla="*/ 57053 w 74951"/>
                <a:gd name="csY109" fmla="*/ 3915 h 48103"/>
                <a:gd name="csX110" fmla="*/ 58731 w 74951"/>
                <a:gd name="csY110" fmla="*/ 3915 h 48103"/>
                <a:gd name="csX111" fmla="*/ 60968 w 74951"/>
                <a:gd name="csY111" fmla="*/ 3915 h 48103"/>
                <a:gd name="csX112" fmla="*/ 62646 w 74951"/>
                <a:gd name="csY112" fmla="*/ 3915 h 48103"/>
                <a:gd name="csX113" fmla="*/ 62646 w 74951"/>
                <a:gd name="csY113" fmla="*/ 5593 h 48103"/>
                <a:gd name="csX114" fmla="*/ 64324 w 74951"/>
                <a:gd name="csY114" fmla="*/ 5593 h 48103"/>
                <a:gd name="csX115" fmla="*/ 64324 w 74951"/>
                <a:gd name="csY115" fmla="*/ 3915 h 48103"/>
                <a:gd name="csX116" fmla="*/ 66002 w 74951"/>
                <a:gd name="csY116" fmla="*/ 3915 h 48103"/>
                <a:gd name="csX117" fmla="*/ 66002 w 74951"/>
                <a:gd name="csY117" fmla="*/ 2237 h 48103"/>
                <a:gd name="csX118" fmla="*/ 67680 w 74951"/>
                <a:gd name="csY118" fmla="*/ 2237 h 48103"/>
                <a:gd name="csX119" fmla="*/ 67680 w 74951"/>
                <a:gd name="csY119" fmla="*/ 3915 h 48103"/>
                <a:gd name="csX120" fmla="*/ 69918 w 74951"/>
                <a:gd name="csY120" fmla="*/ 3915 h 48103"/>
                <a:gd name="csX121" fmla="*/ 69918 w 74951"/>
                <a:gd name="csY121" fmla="*/ 2237 h 48103"/>
                <a:gd name="csX122" fmla="*/ 71596 w 74951"/>
                <a:gd name="csY122" fmla="*/ 2237 h 48103"/>
                <a:gd name="csX123" fmla="*/ 71596 w 74951"/>
                <a:gd name="csY123" fmla="*/ 0 h 48103"/>
                <a:gd name="csX124" fmla="*/ 73274 w 74951"/>
                <a:gd name="csY124" fmla="*/ 0 h 48103"/>
                <a:gd name="csX125" fmla="*/ 74952 w 74951"/>
                <a:gd name="csY125" fmla="*/ 0 h 48103"/>
                <a:gd name="csX126" fmla="*/ 74952 w 74951"/>
                <a:gd name="csY126" fmla="*/ 2237 h 48103"/>
                <a:gd name="csX127" fmla="*/ 74952 w 74951"/>
                <a:gd name="csY127" fmla="*/ 3915 h 48103"/>
                <a:gd name="csX128" fmla="*/ 73274 w 74951"/>
                <a:gd name="csY128" fmla="*/ 3915 h 48103"/>
                <a:gd name="csX129" fmla="*/ 73274 w 74951"/>
                <a:gd name="csY129" fmla="*/ 5593 h 48103"/>
                <a:gd name="csX130" fmla="*/ 73274 w 74951"/>
                <a:gd name="csY130" fmla="*/ 7271 h 48103"/>
                <a:gd name="csX131" fmla="*/ 71596 w 74951"/>
                <a:gd name="csY131" fmla="*/ 7271 h 48103"/>
                <a:gd name="csX132" fmla="*/ 71596 w 74951"/>
                <a:gd name="csY132" fmla="*/ 8950 h 48103"/>
                <a:gd name="csX133" fmla="*/ 69918 w 74951"/>
                <a:gd name="csY133" fmla="*/ 8950 h 48103"/>
                <a:gd name="csX134" fmla="*/ 69918 w 74951"/>
                <a:gd name="csY134" fmla="*/ 10627 h 48103"/>
                <a:gd name="csX135" fmla="*/ 69918 w 74951"/>
                <a:gd name="csY135" fmla="*/ 12865 h 48103"/>
                <a:gd name="csX136" fmla="*/ 67680 w 74951"/>
                <a:gd name="csY136" fmla="*/ 12865 h 48103"/>
                <a:gd name="csX137" fmla="*/ 67680 w 74951"/>
                <a:gd name="csY137" fmla="*/ 14543 h 48103"/>
                <a:gd name="csX138" fmla="*/ 67680 w 74951"/>
                <a:gd name="csY138" fmla="*/ 16221 h 48103"/>
                <a:gd name="csX139" fmla="*/ 66002 w 74951"/>
                <a:gd name="csY139" fmla="*/ 16221 h 48103"/>
                <a:gd name="csX140" fmla="*/ 66002 w 74951"/>
                <a:gd name="csY140" fmla="*/ 17899 h 48103"/>
                <a:gd name="csX141" fmla="*/ 66002 w 74951"/>
                <a:gd name="csY141" fmla="*/ 19577 h 48103"/>
                <a:gd name="csX142" fmla="*/ 64324 w 74951"/>
                <a:gd name="csY142" fmla="*/ 19577 h 48103"/>
                <a:gd name="csX143" fmla="*/ 64324 w 74951"/>
                <a:gd name="csY143" fmla="*/ 21814 h 48103"/>
                <a:gd name="csX144" fmla="*/ 64324 w 74951"/>
                <a:gd name="csY144" fmla="*/ 23492 h 48103"/>
                <a:gd name="csX145" fmla="*/ 62646 w 74951"/>
                <a:gd name="csY145" fmla="*/ 23492 h 48103"/>
                <a:gd name="csX146" fmla="*/ 62646 w 74951"/>
                <a:gd name="csY146" fmla="*/ 25170 h 48103"/>
                <a:gd name="csX147" fmla="*/ 62646 w 74951"/>
                <a:gd name="csY147" fmla="*/ 26848 h 48103"/>
                <a:gd name="csX148" fmla="*/ 62646 w 74951"/>
                <a:gd name="csY148" fmla="*/ 28527 h 48103"/>
                <a:gd name="csX149" fmla="*/ 64324 w 74951"/>
                <a:gd name="csY149" fmla="*/ 28527 h 48103"/>
                <a:gd name="csX150" fmla="*/ 64324 w 74951"/>
                <a:gd name="csY150" fmla="*/ 30764 h 48103"/>
                <a:gd name="csX151" fmla="*/ 66002 w 74951"/>
                <a:gd name="csY151" fmla="*/ 30764 h 48103"/>
                <a:gd name="csX152" fmla="*/ 66002 w 74951"/>
                <a:gd name="csY152" fmla="*/ 32442 h 48103"/>
                <a:gd name="csX153" fmla="*/ 66002 w 74951"/>
                <a:gd name="csY153" fmla="*/ 34120 h 48103"/>
                <a:gd name="csX154" fmla="*/ 66002 w 74951"/>
                <a:gd name="csY154" fmla="*/ 35798 h 48103"/>
                <a:gd name="csX155" fmla="*/ 67680 w 74951"/>
                <a:gd name="csY155" fmla="*/ 35798 h 48103"/>
                <a:gd name="csX156" fmla="*/ 67680 w 74951"/>
                <a:gd name="csY156" fmla="*/ 37476 h 48103"/>
                <a:gd name="csX157" fmla="*/ 67680 w 74951"/>
                <a:gd name="csY157" fmla="*/ 39154 h 48103"/>
                <a:gd name="csX158" fmla="*/ 66002 w 74951"/>
                <a:gd name="csY158" fmla="*/ 39154 h 48103"/>
                <a:gd name="csX159" fmla="*/ 66002 w 74951"/>
                <a:gd name="csY159" fmla="*/ 41391 h 48103"/>
                <a:gd name="csX160" fmla="*/ 64324 w 74951"/>
                <a:gd name="csY160" fmla="*/ 41391 h 48103"/>
                <a:gd name="csX161" fmla="*/ 64324 w 74951"/>
                <a:gd name="csY161" fmla="*/ 43069 h 48103"/>
                <a:gd name="csX162" fmla="*/ 64324 w 74951"/>
                <a:gd name="csY162" fmla="*/ 44747 h 48103"/>
                <a:gd name="csX163" fmla="*/ 62646 w 74951"/>
                <a:gd name="csY163" fmla="*/ 44747 h 48103"/>
                <a:gd name="csX164" fmla="*/ 62646 w 74951"/>
                <a:gd name="csY164" fmla="*/ 46425 h 48103"/>
                <a:gd name="csX165" fmla="*/ 64324 w 74951"/>
                <a:gd name="csY165" fmla="*/ 46425 h 48103"/>
                <a:gd name="csX166" fmla="*/ 64324 w 74951"/>
                <a:gd name="csY166" fmla="*/ 48104 h 48103"/>
                <a:gd name="csX167" fmla="*/ 62646 w 74951"/>
                <a:gd name="csY167" fmla="*/ 48104 h 48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</a:cxnLst>
              <a:rect l="l" t="t" r="r" b="b"/>
              <a:pathLst>
                <a:path w="74951" h="48103">
                  <a:moveTo>
                    <a:pt x="62646" y="48104"/>
                  </a:moveTo>
                  <a:lnTo>
                    <a:pt x="60968" y="48104"/>
                  </a:lnTo>
                  <a:lnTo>
                    <a:pt x="58731" y="48104"/>
                  </a:lnTo>
                  <a:lnTo>
                    <a:pt x="58731" y="46425"/>
                  </a:lnTo>
                  <a:lnTo>
                    <a:pt x="57053" y="46425"/>
                  </a:lnTo>
                  <a:lnTo>
                    <a:pt x="57053" y="48104"/>
                  </a:lnTo>
                  <a:lnTo>
                    <a:pt x="55375" y="48104"/>
                  </a:lnTo>
                  <a:lnTo>
                    <a:pt x="55375" y="48104"/>
                  </a:lnTo>
                  <a:lnTo>
                    <a:pt x="53697" y="48104"/>
                  </a:lnTo>
                  <a:lnTo>
                    <a:pt x="53697" y="46425"/>
                  </a:lnTo>
                  <a:lnTo>
                    <a:pt x="52019" y="46425"/>
                  </a:lnTo>
                  <a:lnTo>
                    <a:pt x="50341" y="46425"/>
                  </a:lnTo>
                  <a:lnTo>
                    <a:pt x="50341" y="44747"/>
                  </a:lnTo>
                  <a:lnTo>
                    <a:pt x="48103" y="44747"/>
                  </a:lnTo>
                  <a:lnTo>
                    <a:pt x="48103" y="43069"/>
                  </a:lnTo>
                  <a:lnTo>
                    <a:pt x="46425" y="43069"/>
                  </a:lnTo>
                  <a:lnTo>
                    <a:pt x="46425" y="41391"/>
                  </a:lnTo>
                  <a:lnTo>
                    <a:pt x="46425" y="39154"/>
                  </a:lnTo>
                  <a:lnTo>
                    <a:pt x="44747" y="39154"/>
                  </a:lnTo>
                  <a:lnTo>
                    <a:pt x="44747" y="37476"/>
                  </a:lnTo>
                  <a:lnTo>
                    <a:pt x="43069" y="37476"/>
                  </a:lnTo>
                  <a:lnTo>
                    <a:pt x="43069" y="35798"/>
                  </a:lnTo>
                  <a:lnTo>
                    <a:pt x="41391" y="35798"/>
                  </a:lnTo>
                  <a:lnTo>
                    <a:pt x="39154" y="35798"/>
                  </a:lnTo>
                  <a:lnTo>
                    <a:pt x="37476" y="35798"/>
                  </a:lnTo>
                  <a:lnTo>
                    <a:pt x="35798" y="35798"/>
                  </a:lnTo>
                  <a:lnTo>
                    <a:pt x="34120" y="35798"/>
                  </a:lnTo>
                  <a:lnTo>
                    <a:pt x="34120" y="34120"/>
                  </a:lnTo>
                  <a:lnTo>
                    <a:pt x="32442" y="34120"/>
                  </a:lnTo>
                  <a:lnTo>
                    <a:pt x="30204" y="34120"/>
                  </a:lnTo>
                  <a:lnTo>
                    <a:pt x="28526" y="34120"/>
                  </a:lnTo>
                  <a:lnTo>
                    <a:pt x="28526" y="32442"/>
                  </a:lnTo>
                  <a:lnTo>
                    <a:pt x="28526" y="30764"/>
                  </a:lnTo>
                  <a:lnTo>
                    <a:pt x="26848" y="30764"/>
                  </a:lnTo>
                  <a:lnTo>
                    <a:pt x="25170" y="30764"/>
                  </a:lnTo>
                  <a:lnTo>
                    <a:pt x="23492" y="30764"/>
                  </a:lnTo>
                  <a:lnTo>
                    <a:pt x="23492" y="28527"/>
                  </a:lnTo>
                  <a:lnTo>
                    <a:pt x="21814" y="28527"/>
                  </a:lnTo>
                  <a:lnTo>
                    <a:pt x="21814" y="26848"/>
                  </a:lnTo>
                  <a:lnTo>
                    <a:pt x="19577" y="26848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7899" y="23492"/>
                  </a:lnTo>
                  <a:lnTo>
                    <a:pt x="16221" y="23492"/>
                  </a:lnTo>
                  <a:lnTo>
                    <a:pt x="14543" y="23492"/>
                  </a:lnTo>
                  <a:lnTo>
                    <a:pt x="12865" y="23492"/>
                  </a:lnTo>
                  <a:lnTo>
                    <a:pt x="12865" y="21814"/>
                  </a:lnTo>
                  <a:lnTo>
                    <a:pt x="10627" y="21814"/>
                  </a:lnTo>
                  <a:lnTo>
                    <a:pt x="8949" y="21814"/>
                  </a:lnTo>
                  <a:lnTo>
                    <a:pt x="7271" y="21814"/>
                  </a:lnTo>
                  <a:lnTo>
                    <a:pt x="5593" y="21814"/>
                  </a:lnTo>
                  <a:lnTo>
                    <a:pt x="3915" y="21814"/>
                  </a:lnTo>
                  <a:lnTo>
                    <a:pt x="3915" y="19577"/>
                  </a:lnTo>
                  <a:lnTo>
                    <a:pt x="3915" y="17899"/>
                  </a:lnTo>
                  <a:lnTo>
                    <a:pt x="1678" y="17899"/>
                  </a:lnTo>
                  <a:lnTo>
                    <a:pt x="1678" y="16221"/>
                  </a:lnTo>
                  <a:lnTo>
                    <a:pt x="0" y="16221"/>
                  </a:lnTo>
                  <a:lnTo>
                    <a:pt x="0" y="14543"/>
                  </a:lnTo>
                  <a:lnTo>
                    <a:pt x="1678" y="14543"/>
                  </a:lnTo>
                  <a:lnTo>
                    <a:pt x="1678" y="12865"/>
                  </a:lnTo>
                  <a:lnTo>
                    <a:pt x="1678" y="10627"/>
                  </a:lnTo>
                  <a:lnTo>
                    <a:pt x="1678" y="8950"/>
                  </a:lnTo>
                  <a:lnTo>
                    <a:pt x="1678" y="7271"/>
                  </a:lnTo>
                  <a:lnTo>
                    <a:pt x="3915" y="7271"/>
                  </a:lnTo>
                  <a:lnTo>
                    <a:pt x="5593" y="7271"/>
                  </a:lnTo>
                  <a:lnTo>
                    <a:pt x="5593" y="5593"/>
                  </a:lnTo>
                  <a:lnTo>
                    <a:pt x="7271" y="5593"/>
                  </a:lnTo>
                  <a:lnTo>
                    <a:pt x="7271" y="3915"/>
                  </a:lnTo>
                  <a:lnTo>
                    <a:pt x="8949" y="3915"/>
                  </a:lnTo>
                  <a:lnTo>
                    <a:pt x="8949" y="5593"/>
                  </a:lnTo>
                  <a:lnTo>
                    <a:pt x="8949" y="7271"/>
                  </a:lnTo>
                  <a:lnTo>
                    <a:pt x="10627" y="7271"/>
                  </a:lnTo>
                  <a:lnTo>
                    <a:pt x="12865" y="7271"/>
                  </a:lnTo>
                  <a:lnTo>
                    <a:pt x="14543" y="7271"/>
                  </a:lnTo>
                  <a:lnTo>
                    <a:pt x="14543" y="5593"/>
                  </a:lnTo>
                  <a:lnTo>
                    <a:pt x="14543" y="3915"/>
                  </a:lnTo>
                  <a:lnTo>
                    <a:pt x="16221" y="3915"/>
                  </a:lnTo>
                  <a:lnTo>
                    <a:pt x="17899" y="3915"/>
                  </a:lnTo>
                  <a:lnTo>
                    <a:pt x="19577" y="3915"/>
                  </a:lnTo>
                  <a:lnTo>
                    <a:pt x="19577" y="2237"/>
                  </a:lnTo>
                  <a:lnTo>
                    <a:pt x="21814" y="2237"/>
                  </a:lnTo>
                  <a:lnTo>
                    <a:pt x="21814" y="3915"/>
                  </a:lnTo>
                  <a:lnTo>
                    <a:pt x="21814" y="5593"/>
                  </a:lnTo>
                  <a:lnTo>
                    <a:pt x="23492" y="5593"/>
                  </a:lnTo>
                  <a:lnTo>
                    <a:pt x="25170" y="5593"/>
                  </a:lnTo>
                  <a:lnTo>
                    <a:pt x="26848" y="5593"/>
                  </a:lnTo>
                  <a:lnTo>
                    <a:pt x="26848" y="7271"/>
                  </a:lnTo>
                  <a:lnTo>
                    <a:pt x="28526" y="7271"/>
                  </a:lnTo>
                  <a:lnTo>
                    <a:pt x="28526" y="8950"/>
                  </a:lnTo>
                  <a:lnTo>
                    <a:pt x="30204" y="8950"/>
                  </a:lnTo>
                  <a:lnTo>
                    <a:pt x="32442" y="8950"/>
                  </a:lnTo>
                  <a:lnTo>
                    <a:pt x="32442" y="8950"/>
                  </a:lnTo>
                  <a:lnTo>
                    <a:pt x="34120" y="8950"/>
                  </a:lnTo>
                  <a:lnTo>
                    <a:pt x="34120" y="7271"/>
                  </a:lnTo>
                  <a:lnTo>
                    <a:pt x="35798" y="7271"/>
                  </a:lnTo>
                  <a:lnTo>
                    <a:pt x="37476" y="7271"/>
                  </a:lnTo>
                  <a:lnTo>
                    <a:pt x="39154" y="7271"/>
                  </a:lnTo>
                  <a:lnTo>
                    <a:pt x="41391" y="7271"/>
                  </a:lnTo>
                  <a:lnTo>
                    <a:pt x="43069" y="7271"/>
                  </a:lnTo>
                  <a:lnTo>
                    <a:pt x="44747" y="7271"/>
                  </a:lnTo>
                  <a:lnTo>
                    <a:pt x="44747" y="7271"/>
                  </a:lnTo>
                  <a:lnTo>
                    <a:pt x="46425" y="7271"/>
                  </a:lnTo>
                  <a:lnTo>
                    <a:pt x="48103" y="7271"/>
                  </a:lnTo>
                  <a:lnTo>
                    <a:pt x="50341" y="7271"/>
                  </a:lnTo>
                  <a:lnTo>
                    <a:pt x="52019" y="7271"/>
                  </a:lnTo>
                  <a:lnTo>
                    <a:pt x="52019" y="5593"/>
                  </a:lnTo>
                  <a:lnTo>
                    <a:pt x="53697" y="5593"/>
                  </a:lnTo>
                  <a:lnTo>
                    <a:pt x="55375" y="5593"/>
                  </a:lnTo>
                  <a:lnTo>
                    <a:pt x="55375" y="3915"/>
                  </a:lnTo>
                  <a:lnTo>
                    <a:pt x="57053" y="3915"/>
                  </a:lnTo>
                  <a:lnTo>
                    <a:pt x="58731" y="3915"/>
                  </a:lnTo>
                  <a:lnTo>
                    <a:pt x="60968" y="3915"/>
                  </a:lnTo>
                  <a:lnTo>
                    <a:pt x="62646" y="3915"/>
                  </a:lnTo>
                  <a:lnTo>
                    <a:pt x="62646" y="5593"/>
                  </a:lnTo>
                  <a:lnTo>
                    <a:pt x="64324" y="5593"/>
                  </a:lnTo>
                  <a:lnTo>
                    <a:pt x="64324" y="3915"/>
                  </a:lnTo>
                  <a:lnTo>
                    <a:pt x="66002" y="3915"/>
                  </a:lnTo>
                  <a:lnTo>
                    <a:pt x="66002" y="2237"/>
                  </a:lnTo>
                  <a:lnTo>
                    <a:pt x="67680" y="2237"/>
                  </a:lnTo>
                  <a:lnTo>
                    <a:pt x="67680" y="3915"/>
                  </a:lnTo>
                  <a:lnTo>
                    <a:pt x="69918" y="3915"/>
                  </a:lnTo>
                  <a:lnTo>
                    <a:pt x="69918" y="2237"/>
                  </a:lnTo>
                  <a:lnTo>
                    <a:pt x="71596" y="2237"/>
                  </a:lnTo>
                  <a:lnTo>
                    <a:pt x="71596" y="0"/>
                  </a:lnTo>
                  <a:lnTo>
                    <a:pt x="73274" y="0"/>
                  </a:lnTo>
                  <a:lnTo>
                    <a:pt x="74952" y="0"/>
                  </a:lnTo>
                  <a:lnTo>
                    <a:pt x="74952" y="2237"/>
                  </a:lnTo>
                  <a:lnTo>
                    <a:pt x="74952" y="3915"/>
                  </a:lnTo>
                  <a:lnTo>
                    <a:pt x="73274" y="3915"/>
                  </a:lnTo>
                  <a:lnTo>
                    <a:pt x="73274" y="5593"/>
                  </a:lnTo>
                  <a:lnTo>
                    <a:pt x="73274" y="7271"/>
                  </a:lnTo>
                  <a:lnTo>
                    <a:pt x="71596" y="7271"/>
                  </a:lnTo>
                  <a:lnTo>
                    <a:pt x="71596" y="8950"/>
                  </a:lnTo>
                  <a:lnTo>
                    <a:pt x="69918" y="8950"/>
                  </a:lnTo>
                  <a:lnTo>
                    <a:pt x="69918" y="10627"/>
                  </a:lnTo>
                  <a:lnTo>
                    <a:pt x="69918" y="12865"/>
                  </a:lnTo>
                  <a:lnTo>
                    <a:pt x="67680" y="12865"/>
                  </a:lnTo>
                  <a:lnTo>
                    <a:pt x="67680" y="14543"/>
                  </a:lnTo>
                  <a:lnTo>
                    <a:pt x="67680" y="16221"/>
                  </a:lnTo>
                  <a:lnTo>
                    <a:pt x="66002" y="16221"/>
                  </a:lnTo>
                  <a:lnTo>
                    <a:pt x="66002" y="17899"/>
                  </a:lnTo>
                  <a:lnTo>
                    <a:pt x="66002" y="19577"/>
                  </a:lnTo>
                  <a:lnTo>
                    <a:pt x="64324" y="19577"/>
                  </a:lnTo>
                  <a:lnTo>
                    <a:pt x="64324" y="21814"/>
                  </a:lnTo>
                  <a:lnTo>
                    <a:pt x="64324" y="23492"/>
                  </a:lnTo>
                  <a:lnTo>
                    <a:pt x="62646" y="23492"/>
                  </a:lnTo>
                  <a:lnTo>
                    <a:pt x="62646" y="25170"/>
                  </a:lnTo>
                  <a:lnTo>
                    <a:pt x="62646" y="26848"/>
                  </a:lnTo>
                  <a:lnTo>
                    <a:pt x="62646" y="28527"/>
                  </a:lnTo>
                  <a:lnTo>
                    <a:pt x="64324" y="28527"/>
                  </a:lnTo>
                  <a:lnTo>
                    <a:pt x="64324" y="30764"/>
                  </a:lnTo>
                  <a:lnTo>
                    <a:pt x="66002" y="30764"/>
                  </a:lnTo>
                  <a:lnTo>
                    <a:pt x="66002" y="32442"/>
                  </a:lnTo>
                  <a:lnTo>
                    <a:pt x="66002" y="34120"/>
                  </a:lnTo>
                  <a:lnTo>
                    <a:pt x="66002" y="35798"/>
                  </a:lnTo>
                  <a:lnTo>
                    <a:pt x="67680" y="35798"/>
                  </a:lnTo>
                  <a:lnTo>
                    <a:pt x="67680" y="37476"/>
                  </a:lnTo>
                  <a:lnTo>
                    <a:pt x="67680" y="39154"/>
                  </a:lnTo>
                  <a:lnTo>
                    <a:pt x="66002" y="39154"/>
                  </a:lnTo>
                  <a:lnTo>
                    <a:pt x="66002" y="41391"/>
                  </a:lnTo>
                  <a:lnTo>
                    <a:pt x="64324" y="41391"/>
                  </a:lnTo>
                  <a:lnTo>
                    <a:pt x="64324" y="43069"/>
                  </a:lnTo>
                  <a:lnTo>
                    <a:pt x="64324" y="44747"/>
                  </a:lnTo>
                  <a:lnTo>
                    <a:pt x="62646" y="44747"/>
                  </a:lnTo>
                  <a:lnTo>
                    <a:pt x="62646" y="46425"/>
                  </a:lnTo>
                  <a:lnTo>
                    <a:pt x="64324" y="46425"/>
                  </a:lnTo>
                  <a:lnTo>
                    <a:pt x="64324" y="48104"/>
                  </a:lnTo>
                  <a:lnTo>
                    <a:pt x="62646" y="481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77CC07C3-57E2-6A72-DC08-ED0B3442A662}"/>
                </a:ext>
              </a:extLst>
            </p:cNvPr>
            <p:cNvSpPr/>
            <p:nvPr/>
          </p:nvSpPr>
          <p:spPr>
            <a:xfrm>
              <a:off x="4760320" y="2993772"/>
              <a:ext cx="283027" cy="297570"/>
            </a:xfrm>
            <a:custGeom>
              <a:avLst/>
              <a:gdLst>
                <a:gd name="csX0" fmla="*/ 215347 w 283027"/>
                <a:gd name="csY0" fmla="*/ 297570 h 297570"/>
                <a:gd name="csX1" fmla="*/ 215347 w 283027"/>
                <a:gd name="csY1" fmla="*/ 295892 h 297570"/>
                <a:gd name="csX2" fmla="*/ 215347 w 283027"/>
                <a:gd name="csY2" fmla="*/ 294214 h 297570"/>
                <a:gd name="csX3" fmla="*/ 215347 w 283027"/>
                <a:gd name="csY3" fmla="*/ 292536 h 297570"/>
                <a:gd name="csX4" fmla="*/ 215347 w 283027"/>
                <a:gd name="csY4" fmla="*/ 290858 h 297570"/>
                <a:gd name="csX5" fmla="*/ 215347 w 283027"/>
                <a:gd name="csY5" fmla="*/ 289180 h 297570"/>
                <a:gd name="csX6" fmla="*/ 215347 w 283027"/>
                <a:gd name="csY6" fmla="*/ 286943 h 297570"/>
                <a:gd name="csX7" fmla="*/ 217584 w 283027"/>
                <a:gd name="csY7" fmla="*/ 286943 h 297570"/>
                <a:gd name="csX8" fmla="*/ 219262 w 283027"/>
                <a:gd name="csY8" fmla="*/ 286943 h 297570"/>
                <a:gd name="csX9" fmla="*/ 219262 w 283027"/>
                <a:gd name="csY9" fmla="*/ 285265 h 297570"/>
                <a:gd name="csX10" fmla="*/ 220940 w 283027"/>
                <a:gd name="csY10" fmla="*/ 285265 h 297570"/>
                <a:gd name="csX11" fmla="*/ 220940 w 283027"/>
                <a:gd name="csY11" fmla="*/ 283587 h 297570"/>
                <a:gd name="csX12" fmla="*/ 220940 w 283027"/>
                <a:gd name="csY12" fmla="*/ 281909 h 297570"/>
                <a:gd name="csX13" fmla="*/ 220940 w 283027"/>
                <a:gd name="csY13" fmla="*/ 280231 h 297570"/>
                <a:gd name="csX14" fmla="*/ 220940 w 283027"/>
                <a:gd name="csY14" fmla="*/ 277993 h 297570"/>
                <a:gd name="csX15" fmla="*/ 220940 w 283027"/>
                <a:gd name="csY15" fmla="*/ 276315 h 297570"/>
                <a:gd name="csX16" fmla="*/ 220940 w 283027"/>
                <a:gd name="csY16" fmla="*/ 276315 h 297570"/>
                <a:gd name="csX17" fmla="*/ 220940 w 283027"/>
                <a:gd name="csY17" fmla="*/ 274637 h 297570"/>
                <a:gd name="csX18" fmla="*/ 222618 w 283027"/>
                <a:gd name="csY18" fmla="*/ 274637 h 297570"/>
                <a:gd name="csX19" fmla="*/ 224296 w 283027"/>
                <a:gd name="csY19" fmla="*/ 274637 h 297570"/>
                <a:gd name="csX20" fmla="*/ 225974 w 283027"/>
                <a:gd name="csY20" fmla="*/ 274637 h 297570"/>
                <a:gd name="csX21" fmla="*/ 228212 w 283027"/>
                <a:gd name="csY21" fmla="*/ 274637 h 297570"/>
                <a:gd name="csX22" fmla="*/ 228212 w 283027"/>
                <a:gd name="csY22" fmla="*/ 272959 h 297570"/>
                <a:gd name="csX23" fmla="*/ 229890 w 283027"/>
                <a:gd name="csY23" fmla="*/ 272959 h 297570"/>
                <a:gd name="csX24" fmla="*/ 229890 w 283027"/>
                <a:gd name="csY24" fmla="*/ 271281 h 297570"/>
                <a:gd name="csX25" fmla="*/ 229890 w 283027"/>
                <a:gd name="csY25" fmla="*/ 269044 h 297570"/>
                <a:gd name="csX26" fmla="*/ 229890 w 283027"/>
                <a:gd name="csY26" fmla="*/ 267366 h 297570"/>
                <a:gd name="csX27" fmla="*/ 228212 w 283027"/>
                <a:gd name="csY27" fmla="*/ 267366 h 297570"/>
                <a:gd name="csX28" fmla="*/ 225974 w 283027"/>
                <a:gd name="csY28" fmla="*/ 267366 h 297570"/>
                <a:gd name="csX29" fmla="*/ 225974 w 283027"/>
                <a:gd name="csY29" fmla="*/ 265688 h 297570"/>
                <a:gd name="csX30" fmla="*/ 225974 w 283027"/>
                <a:gd name="csY30" fmla="*/ 264010 h 297570"/>
                <a:gd name="csX31" fmla="*/ 225974 w 283027"/>
                <a:gd name="csY31" fmla="*/ 262332 h 297570"/>
                <a:gd name="csX32" fmla="*/ 224296 w 283027"/>
                <a:gd name="csY32" fmla="*/ 262332 h 297570"/>
                <a:gd name="csX33" fmla="*/ 224296 w 283027"/>
                <a:gd name="csY33" fmla="*/ 260654 h 297570"/>
                <a:gd name="csX34" fmla="*/ 224296 w 283027"/>
                <a:gd name="csY34" fmla="*/ 258416 h 297570"/>
                <a:gd name="csX35" fmla="*/ 224296 w 283027"/>
                <a:gd name="csY35" fmla="*/ 256738 h 297570"/>
                <a:gd name="csX36" fmla="*/ 224296 w 283027"/>
                <a:gd name="csY36" fmla="*/ 255060 h 297570"/>
                <a:gd name="csX37" fmla="*/ 224296 w 283027"/>
                <a:gd name="csY37" fmla="*/ 253382 h 297570"/>
                <a:gd name="csX38" fmla="*/ 224296 w 283027"/>
                <a:gd name="csY38" fmla="*/ 251704 h 297570"/>
                <a:gd name="csX39" fmla="*/ 222618 w 283027"/>
                <a:gd name="csY39" fmla="*/ 251704 h 297570"/>
                <a:gd name="csX40" fmla="*/ 222618 w 283027"/>
                <a:gd name="csY40" fmla="*/ 249467 h 297570"/>
                <a:gd name="csX41" fmla="*/ 220940 w 283027"/>
                <a:gd name="csY41" fmla="*/ 249467 h 297570"/>
                <a:gd name="csX42" fmla="*/ 220940 w 283027"/>
                <a:gd name="csY42" fmla="*/ 247789 h 297570"/>
                <a:gd name="csX43" fmla="*/ 220940 w 283027"/>
                <a:gd name="csY43" fmla="*/ 246111 h 297570"/>
                <a:gd name="csX44" fmla="*/ 219262 w 283027"/>
                <a:gd name="csY44" fmla="*/ 246111 h 297570"/>
                <a:gd name="csX45" fmla="*/ 219262 w 283027"/>
                <a:gd name="csY45" fmla="*/ 244433 h 297570"/>
                <a:gd name="csX46" fmla="*/ 219262 w 283027"/>
                <a:gd name="csY46" fmla="*/ 242755 h 297570"/>
                <a:gd name="csX47" fmla="*/ 219262 w 283027"/>
                <a:gd name="csY47" fmla="*/ 240517 h 297570"/>
                <a:gd name="csX48" fmla="*/ 219262 w 283027"/>
                <a:gd name="csY48" fmla="*/ 238839 h 297570"/>
                <a:gd name="csX49" fmla="*/ 219262 w 283027"/>
                <a:gd name="csY49" fmla="*/ 237161 h 297570"/>
                <a:gd name="csX50" fmla="*/ 217584 w 283027"/>
                <a:gd name="csY50" fmla="*/ 237161 h 297570"/>
                <a:gd name="csX51" fmla="*/ 217584 w 283027"/>
                <a:gd name="csY51" fmla="*/ 235483 h 297570"/>
                <a:gd name="csX52" fmla="*/ 215347 w 283027"/>
                <a:gd name="csY52" fmla="*/ 235483 h 297570"/>
                <a:gd name="csX53" fmla="*/ 215347 w 283027"/>
                <a:gd name="csY53" fmla="*/ 233805 h 297570"/>
                <a:gd name="csX54" fmla="*/ 213669 w 283027"/>
                <a:gd name="csY54" fmla="*/ 233805 h 297570"/>
                <a:gd name="csX55" fmla="*/ 213669 w 283027"/>
                <a:gd name="csY55" fmla="*/ 232127 h 297570"/>
                <a:gd name="csX56" fmla="*/ 211991 w 283027"/>
                <a:gd name="csY56" fmla="*/ 232127 h 297570"/>
                <a:gd name="csX57" fmla="*/ 211991 w 283027"/>
                <a:gd name="csY57" fmla="*/ 233805 h 297570"/>
                <a:gd name="csX58" fmla="*/ 210313 w 283027"/>
                <a:gd name="csY58" fmla="*/ 233805 h 297570"/>
                <a:gd name="csX59" fmla="*/ 208635 w 283027"/>
                <a:gd name="csY59" fmla="*/ 233805 h 297570"/>
                <a:gd name="csX60" fmla="*/ 206397 w 283027"/>
                <a:gd name="csY60" fmla="*/ 233805 h 297570"/>
                <a:gd name="csX61" fmla="*/ 206397 w 283027"/>
                <a:gd name="csY61" fmla="*/ 232127 h 297570"/>
                <a:gd name="csX62" fmla="*/ 204719 w 283027"/>
                <a:gd name="csY62" fmla="*/ 232127 h 297570"/>
                <a:gd name="csX63" fmla="*/ 204719 w 283027"/>
                <a:gd name="csY63" fmla="*/ 229890 h 297570"/>
                <a:gd name="csX64" fmla="*/ 203041 w 283027"/>
                <a:gd name="csY64" fmla="*/ 229890 h 297570"/>
                <a:gd name="csX65" fmla="*/ 203041 w 283027"/>
                <a:gd name="csY65" fmla="*/ 228212 h 297570"/>
                <a:gd name="csX66" fmla="*/ 201363 w 283027"/>
                <a:gd name="csY66" fmla="*/ 228212 h 297570"/>
                <a:gd name="csX67" fmla="*/ 199685 w 283027"/>
                <a:gd name="csY67" fmla="*/ 228212 h 297570"/>
                <a:gd name="csX68" fmla="*/ 197448 w 283027"/>
                <a:gd name="csY68" fmla="*/ 228212 h 297570"/>
                <a:gd name="csX69" fmla="*/ 197448 w 283027"/>
                <a:gd name="csY69" fmla="*/ 226534 h 297570"/>
                <a:gd name="csX70" fmla="*/ 197448 w 283027"/>
                <a:gd name="csY70" fmla="*/ 224856 h 297570"/>
                <a:gd name="csX71" fmla="*/ 197448 w 283027"/>
                <a:gd name="csY71" fmla="*/ 223178 h 297570"/>
                <a:gd name="csX72" fmla="*/ 199685 w 283027"/>
                <a:gd name="csY72" fmla="*/ 223178 h 297570"/>
                <a:gd name="csX73" fmla="*/ 199685 w 283027"/>
                <a:gd name="csY73" fmla="*/ 220940 h 297570"/>
                <a:gd name="csX74" fmla="*/ 197448 w 283027"/>
                <a:gd name="csY74" fmla="*/ 220940 h 297570"/>
                <a:gd name="csX75" fmla="*/ 197448 w 283027"/>
                <a:gd name="csY75" fmla="*/ 219262 h 297570"/>
                <a:gd name="csX76" fmla="*/ 197448 w 283027"/>
                <a:gd name="csY76" fmla="*/ 217584 h 297570"/>
                <a:gd name="csX77" fmla="*/ 197448 w 283027"/>
                <a:gd name="csY77" fmla="*/ 215906 h 297570"/>
                <a:gd name="csX78" fmla="*/ 195770 w 283027"/>
                <a:gd name="csY78" fmla="*/ 215906 h 297570"/>
                <a:gd name="csX79" fmla="*/ 195770 w 283027"/>
                <a:gd name="csY79" fmla="*/ 214228 h 297570"/>
                <a:gd name="csX80" fmla="*/ 194092 w 283027"/>
                <a:gd name="csY80" fmla="*/ 214228 h 297570"/>
                <a:gd name="csX81" fmla="*/ 192414 w 283027"/>
                <a:gd name="csY81" fmla="*/ 214228 h 297570"/>
                <a:gd name="csX82" fmla="*/ 190736 w 283027"/>
                <a:gd name="csY82" fmla="*/ 214228 h 297570"/>
                <a:gd name="csX83" fmla="*/ 190736 w 283027"/>
                <a:gd name="csY83" fmla="*/ 215906 h 297570"/>
                <a:gd name="csX84" fmla="*/ 189058 w 283027"/>
                <a:gd name="csY84" fmla="*/ 215906 h 297570"/>
                <a:gd name="csX85" fmla="*/ 186820 w 283027"/>
                <a:gd name="csY85" fmla="*/ 215906 h 297570"/>
                <a:gd name="csX86" fmla="*/ 185142 w 283027"/>
                <a:gd name="csY86" fmla="*/ 215906 h 297570"/>
                <a:gd name="csX87" fmla="*/ 183464 w 283027"/>
                <a:gd name="csY87" fmla="*/ 215906 h 297570"/>
                <a:gd name="csX88" fmla="*/ 183464 w 283027"/>
                <a:gd name="csY88" fmla="*/ 214228 h 297570"/>
                <a:gd name="csX89" fmla="*/ 185142 w 283027"/>
                <a:gd name="csY89" fmla="*/ 214228 h 297570"/>
                <a:gd name="csX90" fmla="*/ 186820 w 283027"/>
                <a:gd name="csY90" fmla="*/ 214228 h 297570"/>
                <a:gd name="csX91" fmla="*/ 186820 w 283027"/>
                <a:gd name="csY91" fmla="*/ 211991 h 297570"/>
                <a:gd name="csX92" fmla="*/ 186820 w 283027"/>
                <a:gd name="csY92" fmla="*/ 210313 h 297570"/>
                <a:gd name="csX93" fmla="*/ 185142 w 283027"/>
                <a:gd name="csY93" fmla="*/ 210313 h 297570"/>
                <a:gd name="csX94" fmla="*/ 183464 w 283027"/>
                <a:gd name="csY94" fmla="*/ 210313 h 297570"/>
                <a:gd name="csX95" fmla="*/ 183464 w 283027"/>
                <a:gd name="csY95" fmla="*/ 208635 h 297570"/>
                <a:gd name="csX96" fmla="*/ 181786 w 283027"/>
                <a:gd name="csY96" fmla="*/ 208635 h 297570"/>
                <a:gd name="csX97" fmla="*/ 180108 w 283027"/>
                <a:gd name="csY97" fmla="*/ 208635 h 297570"/>
                <a:gd name="csX98" fmla="*/ 177871 w 283027"/>
                <a:gd name="csY98" fmla="*/ 208635 h 297570"/>
                <a:gd name="csX99" fmla="*/ 176193 w 283027"/>
                <a:gd name="csY99" fmla="*/ 206957 h 297570"/>
                <a:gd name="csX100" fmla="*/ 176193 w 283027"/>
                <a:gd name="csY100" fmla="*/ 205279 h 297570"/>
                <a:gd name="csX101" fmla="*/ 176193 w 283027"/>
                <a:gd name="csY101" fmla="*/ 203601 h 297570"/>
                <a:gd name="csX102" fmla="*/ 174515 w 283027"/>
                <a:gd name="csY102" fmla="*/ 203601 h 297570"/>
                <a:gd name="csX103" fmla="*/ 174515 w 283027"/>
                <a:gd name="csY103" fmla="*/ 201363 h 297570"/>
                <a:gd name="csX104" fmla="*/ 172837 w 283027"/>
                <a:gd name="csY104" fmla="*/ 201363 h 297570"/>
                <a:gd name="csX105" fmla="*/ 172837 w 283027"/>
                <a:gd name="csY105" fmla="*/ 199685 h 297570"/>
                <a:gd name="csX106" fmla="*/ 172837 w 283027"/>
                <a:gd name="csY106" fmla="*/ 198007 h 297570"/>
                <a:gd name="csX107" fmla="*/ 171159 w 283027"/>
                <a:gd name="csY107" fmla="*/ 198007 h 297570"/>
                <a:gd name="csX108" fmla="*/ 171159 w 283027"/>
                <a:gd name="csY108" fmla="*/ 196329 h 297570"/>
                <a:gd name="csX109" fmla="*/ 168921 w 283027"/>
                <a:gd name="csY109" fmla="*/ 196329 h 297570"/>
                <a:gd name="csX110" fmla="*/ 167243 w 283027"/>
                <a:gd name="csY110" fmla="*/ 196329 h 297570"/>
                <a:gd name="csX111" fmla="*/ 167243 w 283027"/>
                <a:gd name="csY111" fmla="*/ 196329 h 297570"/>
                <a:gd name="csX112" fmla="*/ 165565 w 283027"/>
                <a:gd name="csY112" fmla="*/ 196329 h 297570"/>
                <a:gd name="csX113" fmla="*/ 163887 w 283027"/>
                <a:gd name="csY113" fmla="*/ 196329 h 297570"/>
                <a:gd name="csX114" fmla="*/ 162209 w 283027"/>
                <a:gd name="csY114" fmla="*/ 196329 h 297570"/>
                <a:gd name="csX115" fmla="*/ 162209 w 283027"/>
                <a:gd name="csY115" fmla="*/ 194651 h 297570"/>
                <a:gd name="csX116" fmla="*/ 160531 w 283027"/>
                <a:gd name="csY116" fmla="*/ 194651 h 297570"/>
                <a:gd name="csX117" fmla="*/ 160531 w 283027"/>
                <a:gd name="csY117" fmla="*/ 192414 h 297570"/>
                <a:gd name="csX118" fmla="*/ 158294 w 283027"/>
                <a:gd name="csY118" fmla="*/ 192414 h 297570"/>
                <a:gd name="csX119" fmla="*/ 158294 w 283027"/>
                <a:gd name="csY119" fmla="*/ 194651 h 297570"/>
                <a:gd name="csX120" fmla="*/ 156616 w 283027"/>
                <a:gd name="csY120" fmla="*/ 194651 h 297570"/>
                <a:gd name="csX121" fmla="*/ 154938 w 283027"/>
                <a:gd name="csY121" fmla="*/ 194651 h 297570"/>
                <a:gd name="csX122" fmla="*/ 154938 w 283027"/>
                <a:gd name="csY122" fmla="*/ 196329 h 297570"/>
                <a:gd name="csX123" fmla="*/ 153260 w 283027"/>
                <a:gd name="csY123" fmla="*/ 196329 h 297570"/>
                <a:gd name="csX124" fmla="*/ 153260 w 283027"/>
                <a:gd name="csY124" fmla="*/ 194651 h 297570"/>
                <a:gd name="csX125" fmla="*/ 153260 w 283027"/>
                <a:gd name="csY125" fmla="*/ 192414 h 297570"/>
                <a:gd name="csX126" fmla="*/ 151582 w 283027"/>
                <a:gd name="csY126" fmla="*/ 192414 h 297570"/>
                <a:gd name="csX127" fmla="*/ 151582 w 283027"/>
                <a:gd name="csY127" fmla="*/ 190736 h 297570"/>
                <a:gd name="csX128" fmla="*/ 149344 w 283027"/>
                <a:gd name="csY128" fmla="*/ 190736 h 297570"/>
                <a:gd name="csX129" fmla="*/ 147666 w 283027"/>
                <a:gd name="csY129" fmla="*/ 190736 h 297570"/>
                <a:gd name="csX130" fmla="*/ 145988 w 283027"/>
                <a:gd name="csY130" fmla="*/ 190736 h 297570"/>
                <a:gd name="csX131" fmla="*/ 145988 w 283027"/>
                <a:gd name="csY131" fmla="*/ 189058 h 297570"/>
                <a:gd name="csX132" fmla="*/ 144310 w 283027"/>
                <a:gd name="csY132" fmla="*/ 189058 h 297570"/>
                <a:gd name="csX133" fmla="*/ 142632 w 283027"/>
                <a:gd name="csY133" fmla="*/ 189058 h 297570"/>
                <a:gd name="csX134" fmla="*/ 142632 w 283027"/>
                <a:gd name="csY134" fmla="*/ 187380 h 297570"/>
                <a:gd name="csX135" fmla="*/ 142632 w 283027"/>
                <a:gd name="csY135" fmla="*/ 185702 h 297570"/>
                <a:gd name="csX136" fmla="*/ 140395 w 283027"/>
                <a:gd name="csY136" fmla="*/ 185702 h 297570"/>
                <a:gd name="csX137" fmla="*/ 140395 w 283027"/>
                <a:gd name="csY137" fmla="*/ 183464 h 297570"/>
                <a:gd name="csX138" fmla="*/ 138717 w 283027"/>
                <a:gd name="csY138" fmla="*/ 183464 h 297570"/>
                <a:gd name="csX139" fmla="*/ 138717 w 283027"/>
                <a:gd name="csY139" fmla="*/ 181786 h 297570"/>
                <a:gd name="csX140" fmla="*/ 137039 w 283027"/>
                <a:gd name="csY140" fmla="*/ 181786 h 297570"/>
                <a:gd name="csX141" fmla="*/ 137039 w 283027"/>
                <a:gd name="csY141" fmla="*/ 180108 h 297570"/>
                <a:gd name="csX142" fmla="*/ 135361 w 283027"/>
                <a:gd name="csY142" fmla="*/ 180108 h 297570"/>
                <a:gd name="csX143" fmla="*/ 133683 w 283027"/>
                <a:gd name="csY143" fmla="*/ 180108 h 297570"/>
                <a:gd name="csX144" fmla="*/ 133683 w 283027"/>
                <a:gd name="csY144" fmla="*/ 178430 h 297570"/>
                <a:gd name="csX145" fmla="*/ 133683 w 283027"/>
                <a:gd name="csY145" fmla="*/ 176752 h 297570"/>
                <a:gd name="csX146" fmla="*/ 132005 w 283027"/>
                <a:gd name="csY146" fmla="*/ 176752 h 297570"/>
                <a:gd name="csX147" fmla="*/ 132005 w 283027"/>
                <a:gd name="csY147" fmla="*/ 175074 h 297570"/>
                <a:gd name="csX148" fmla="*/ 132005 w 283027"/>
                <a:gd name="csY148" fmla="*/ 172837 h 297570"/>
                <a:gd name="csX149" fmla="*/ 129767 w 283027"/>
                <a:gd name="csY149" fmla="*/ 172837 h 297570"/>
                <a:gd name="csX150" fmla="*/ 129767 w 283027"/>
                <a:gd name="csY150" fmla="*/ 171159 h 297570"/>
                <a:gd name="csX151" fmla="*/ 128089 w 283027"/>
                <a:gd name="csY151" fmla="*/ 171159 h 297570"/>
                <a:gd name="csX152" fmla="*/ 126411 w 283027"/>
                <a:gd name="csY152" fmla="*/ 171159 h 297570"/>
                <a:gd name="csX153" fmla="*/ 126411 w 283027"/>
                <a:gd name="csY153" fmla="*/ 169481 h 297570"/>
                <a:gd name="csX154" fmla="*/ 124733 w 283027"/>
                <a:gd name="csY154" fmla="*/ 169481 h 297570"/>
                <a:gd name="csX155" fmla="*/ 124733 w 283027"/>
                <a:gd name="csY155" fmla="*/ 167803 h 297570"/>
                <a:gd name="csX156" fmla="*/ 123055 w 283027"/>
                <a:gd name="csY156" fmla="*/ 167803 h 297570"/>
                <a:gd name="csX157" fmla="*/ 123055 w 283027"/>
                <a:gd name="csY157" fmla="*/ 166125 h 297570"/>
                <a:gd name="csX158" fmla="*/ 120818 w 283027"/>
                <a:gd name="csY158" fmla="*/ 166125 h 297570"/>
                <a:gd name="csX159" fmla="*/ 120818 w 283027"/>
                <a:gd name="csY159" fmla="*/ 163887 h 297570"/>
                <a:gd name="csX160" fmla="*/ 120818 w 283027"/>
                <a:gd name="csY160" fmla="*/ 162209 h 297570"/>
                <a:gd name="csX161" fmla="*/ 119140 w 283027"/>
                <a:gd name="csY161" fmla="*/ 162209 h 297570"/>
                <a:gd name="csX162" fmla="*/ 119140 w 283027"/>
                <a:gd name="csY162" fmla="*/ 160531 h 297570"/>
                <a:gd name="csX163" fmla="*/ 117462 w 283027"/>
                <a:gd name="csY163" fmla="*/ 160531 h 297570"/>
                <a:gd name="csX164" fmla="*/ 115784 w 283027"/>
                <a:gd name="csY164" fmla="*/ 160531 h 297570"/>
                <a:gd name="csX165" fmla="*/ 115784 w 283027"/>
                <a:gd name="csY165" fmla="*/ 158853 h 297570"/>
                <a:gd name="csX166" fmla="*/ 114106 w 283027"/>
                <a:gd name="csY166" fmla="*/ 158853 h 297570"/>
                <a:gd name="csX167" fmla="*/ 111869 w 283027"/>
                <a:gd name="csY167" fmla="*/ 158853 h 297570"/>
                <a:gd name="csX168" fmla="*/ 111869 w 283027"/>
                <a:gd name="csY168" fmla="*/ 157175 h 297570"/>
                <a:gd name="csX169" fmla="*/ 110190 w 283027"/>
                <a:gd name="csY169" fmla="*/ 157175 h 297570"/>
                <a:gd name="csX170" fmla="*/ 108512 w 283027"/>
                <a:gd name="csY170" fmla="*/ 158853 h 297570"/>
                <a:gd name="csX171" fmla="*/ 106834 w 283027"/>
                <a:gd name="csY171" fmla="*/ 158853 h 297570"/>
                <a:gd name="csX172" fmla="*/ 106834 w 283027"/>
                <a:gd name="csY172" fmla="*/ 157175 h 297570"/>
                <a:gd name="csX173" fmla="*/ 108512 w 283027"/>
                <a:gd name="csY173" fmla="*/ 154938 h 297570"/>
                <a:gd name="csX174" fmla="*/ 108512 w 283027"/>
                <a:gd name="csY174" fmla="*/ 153260 h 297570"/>
                <a:gd name="csX175" fmla="*/ 106834 w 283027"/>
                <a:gd name="csY175" fmla="*/ 153260 h 297570"/>
                <a:gd name="csX176" fmla="*/ 106834 w 283027"/>
                <a:gd name="csY176" fmla="*/ 151582 h 297570"/>
                <a:gd name="csX177" fmla="*/ 106834 w 283027"/>
                <a:gd name="csY177" fmla="*/ 149904 h 297570"/>
                <a:gd name="csX178" fmla="*/ 105156 w 283027"/>
                <a:gd name="csY178" fmla="*/ 149904 h 297570"/>
                <a:gd name="csX179" fmla="*/ 105156 w 283027"/>
                <a:gd name="csY179" fmla="*/ 148226 h 297570"/>
                <a:gd name="csX180" fmla="*/ 103478 w 283027"/>
                <a:gd name="csY180" fmla="*/ 148226 h 297570"/>
                <a:gd name="csX181" fmla="*/ 101241 w 283027"/>
                <a:gd name="csY181" fmla="*/ 148226 h 297570"/>
                <a:gd name="csX182" fmla="*/ 101241 w 283027"/>
                <a:gd name="csY182" fmla="*/ 146548 h 297570"/>
                <a:gd name="csX183" fmla="*/ 99563 w 283027"/>
                <a:gd name="csY183" fmla="*/ 146548 h 297570"/>
                <a:gd name="csX184" fmla="*/ 99563 w 283027"/>
                <a:gd name="csY184" fmla="*/ 144310 h 297570"/>
                <a:gd name="csX185" fmla="*/ 99563 w 283027"/>
                <a:gd name="csY185" fmla="*/ 142632 h 297570"/>
                <a:gd name="csX186" fmla="*/ 99563 w 283027"/>
                <a:gd name="csY186" fmla="*/ 140954 h 297570"/>
                <a:gd name="csX187" fmla="*/ 97885 w 283027"/>
                <a:gd name="csY187" fmla="*/ 140954 h 297570"/>
                <a:gd name="csX188" fmla="*/ 96207 w 283027"/>
                <a:gd name="csY188" fmla="*/ 140954 h 297570"/>
                <a:gd name="csX189" fmla="*/ 94529 w 283027"/>
                <a:gd name="csY189" fmla="*/ 140954 h 297570"/>
                <a:gd name="csX190" fmla="*/ 92292 w 283027"/>
                <a:gd name="csY190" fmla="*/ 140954 h 297570"/>
                <a:gd name="csX191" fmla="*/ 92292 w 283027"/>
                <a:gd name="csY191" fmla="*/ 139276 h 297570"/>
                <a:gd name="csX192" fmla="*/ 92292 w 283027"/>
                <a:gd name="csY192" fmla="*/ 139276 h 297570"/>
                <a:gd name="csX193" fmla="*/ 92292 w 283027"/>
                <a:gd name="csY193" fmla="*/ 137598 h 297570"/>
                <a:gd name="csX194" fmla="*/ 94529 w 283027"/>
                <a:gd name="csY194" fmla="*/ 137598 h 297570"/>
                <a:gd name="csX195" fmla="*/ 94529 w 283027"/>
                <a:gd name="csY195" fmla="*/ 135361 h 297570"/>
                <a:gd name="csX196" fmla="*/ 94529 w 283027"/>
                <a:gd name="csY196" fmla="*/ 133683 h 297570"/>
                <a:gd name="csX197" fmla="*/ 94529 w 283027"/>
                <a:gd name="csY197" fmla="*/ 132005 h 297570"/>
                <a:gd name="csX198" fmla="*/ 92292 w 283027"/>
                <a:gd name="csY198" fmla="*/ 132005 h 297570"/>
                <a:gd name="csX199" fmla="*/ 92292 w 283027"/>
                <a:gd name="csY199" fmla="*/ 130327 h 297570"/>
                <a:gd name="csX200" fmla="*/ 90613 w 283027"/>
                <a:gd name="csY200" fmla="*/ 130327 h 297570"/>
                <a:gd name="csX201" fmla="*/ 90613 w 283027"/>
                <a:gd name="csY201" fmla="*/ 128649 h 297570"/>
                <a:gd name="csX202" fmla="*/ 90613 w 283027"/>
                <a:gd name="csY202" fmla="*/ 126411 h 297570"/>
                <a:gd name="csX203" fmla="*/ 90613 w 283027"/>
                <a:gd name="csY203" fmla="*/ 124733 h 297570"/>
                <a:gd name="csX204" fmla="*/ 88935 w 283027"/>
                <a:gd name="csY204" fmla="*/ 124733 h 297570"/>
                <a:gd name="csX205" fmla="*/ 88935 w 283027"/>
                <a:gd name="csY205" fmla="*/ 123055 h 297570"/>
                <a:gd name="csX206" fmla="*/ 88935 w 283027"/>
                <a:gd name="csY206" fmla="*/ 121377 h 297570"/>
                <a:gd name="csX207" fmla="*/ 87257 w 283027"/>
                <a:gd name="csY207" fmla="*/ 121377 h 297570"/>
                <a:gd name="csX208" fmla="*/ 87257 w 283027"/>
                <a:gd name="csY208" fmla="*/ 119699 h 297570"/>
                <a:gd name="csX209" fmla="*/ 87257 w 283027"/>
                <a:gd name="csY209" fmla="*/ 118021 h 297570"/>
                <a:gd name="csX210" fmla="*/ 87257 w 283027"/>
                <a:gd name="csY210" fmla="*/ 115784 h 297570"/>
                <a:gd name="csX211" fmla="*/ 87257 w 283027"/>
                <a:gd name="csY211" fmla="*/ 114106 h 297570"/>
                <a:gd name="csX212" fmla="*/ 87257 w 283027"/>
                <a:gd name="csY212" fmla="*/ 112428 h 297570"/>
                <a:gd name="csX213" fmla="*/ 87257 w 283027"/>
                <a:gd name="csY213" fmla="*/ 110750 h 297570"/>
                <a:gd name="csX214" fmla="*/ 87257 w 283027"/>
                <a:gd name="csY214" fmla="*/ 109072 h 297570"/>
                <a:gd name="csX215" fmla="*/ 85579 w 283027"/>
                <a:gd name="csY215" fmla="*/ 109072 h 297570"/>
                <a:gd name="csX216" fmla="*/ 85579 w 283027"/>
                <a:gd name="csY216" fmla="*/ 106834 h 297570"/>
                <a:gd name="csX217" fmla="*/ 83342 w 283027"/>
                <a:gd name="csY217" fmla="*/ 106834 h 297570"/>
                <a:gd name="csX218" fmla="*/ 83342 w 283027"/>
                <a:gd name="csY218" fmla="*/ 105156 h 297570"/>
                <a:gd name="csX219" fmla="*/ 81664 w 283027"/>
                <a:gd name="csY219" fmla="*/ 105156 h 297570"/>
                <a:gd name="csX220" fmla="*/ 81664 w 283027"/>
                <a:gd name="csY220" fmla="*/ 103478 h 297570"/>
                <a:gd name="csX221" fmla="*/ 79986 w 283027"/>
                <a:gd name="csY221" fmla="*/ 103478 h 297570"/>
                <a:gd name="csX222" fmla="*/ 78308 w 283027"/>
                <a:gd name="csY222" fmla="*/ 103478 h 297570"/>
                <a:gd name="csX223" fmla="*/ 76630 w 283027"/>
                <a:gd name="csY223" fmla="*/ 103478 h 297570"/>
                <a:gd name="csX224" fmla="*/ 76630 w 283027"/>
                <a:gd name="csY224" fmla="*/ 103478 h 297570"/>
                <a:gd name="csX225" fmla="*/ 74952 w 283027"/>
                <a:gd name="csY225" fmla="*/ 103478 h 297570"/>
                <a:gd name="csX226" fmla="*/ 72715 w 283027"/>
                <a:gd name="csY226" fmla="*/ 103478 h 297570"/>
                <a:gd name="csX227" fmla="*/ 72715 w 283027"/>
                <a:gd name="csY227" fmla="*/ 101800 h 297570"/>
                <a:gd name="csX228" fmla="*/ 71036 w 283027"/>
                <a:gd name="csY228" fmla="*/ 101800 h 297570"/>
                <a:gd name="csX229" fmla="*/ 71036 w 283027"/>
                <a:gd name="csY229" fmla="*/ 100122 h 297570"/>
                <a:gd name="csX230" fmla="*/ 71036 w 283027"/>
                <a:gd name="csY230" fmla="*/ 97885 h 297570"/>
                <a:gd name="csX231" fmla="*/ 69358 w 283027"/>
                <a:gd name="csY231" fmla="*/ 97885 h 297570"/>
                <a:gd name="csX232" fmla="*/ 67680 w 283027"/>
                <a:gd name="csY232" fmla="*/ 97885 h 297570"/>
                <a:gd name="csX233" fmla="*/ 66002 w 283027"/>
                <a:gd name="csY233" fmla="*/ 97885 h 297570"/>
                <a:gd name="csX234" fmla="*/ 66002 w 283027"/>
                <a:gd name="csY234" fmla="*/ 96207 h 297570"/>
                <a:gd name="csX235" fmla="*/ 63765 w 283027"/>
                <a:gd name="csY235" fmla="*/ 96207 h 297570"/>
                <a:gd name="csX236" fmla="*/ 63765 w 283027"/>
                <a:gd name="csY236" fmla="*/ 94529 h 297570"/>
                <a:gd name="csX237" fmla="*/ 62087 w 283027"/>
                <a:gd name="csY237" fmla="*/ 94529 h 297570"/>
                <a:gd name="csX238" fmla="*/ 60409 w 283027"/>
                <a:gd name="csY238" fmla="*/ 94529 h 297570"/>
                <a:gd name="csX239" fmla="*/ 60409 w 283027"/>
                <a:gd name="csY239" fmla="*/ 94529 h 297570"/>
                <a:gd name="csX240" fmla="*/ 58731 w 283027"/>
                <a:gd name="csY240" fmla="*/ 94529 h 297570"/>
                <a:gd name="csX241" fmla="*/ 57053 w 283027"/>
                <a:gd name="csY241" fmla="*/ 94529 h 297570"/>
                <a:gd name="csX242" fmla="*/ 57053 w 283027"/>
                <a:gd name="csY242" fmla="*/ 92851 h 297570"/>
                <a:gd name="csX243" fmla="*/ 54816 w 283027"/>
                <a:gd name="csY243" fmla="*/ 92851 h 297570"/>
                <a:gd name="csX244" fmla="*/ 53138 w 283027"/>
                <a:gd name="csY244" fmla="*/ 92851 h 297570"/>
                <a:gd name="csX245" fmla="*/ 53138 w 283027"/>
                <a:gd name="csY245" fmla="*/ 91173 h 297570"/>
                <a:gd name="csX246" fmla="*/ 51459 w 283027"/>
                <a:gd name="csY246" fmla="*/ 91173 h 297570"/>
                <a:gd name="csX247" fmla="*/ 49781 w 283027"/>
                <a:gd name="csY247" fmla="*/ 91173 h 297570"/>
                <a:gd name="csX248" fmla="*/ 49781 w 283027"/>
                <a:gd name="csY248" fmla="*/ 92851 h 297570"/>
                <a:gd name="csX249" fmla="*/ 48103 w 283027"/>
                <a:gd name="csY249" fmla="*/ 92851 h 297570"/>
                <a:gd name="csX250" fmla="*/ 48103 w 283027"/>
                <a:gd name="csY250" fmla="*/ 94529 h 297570"/>
                <a:gd name="csX251" fmla="*/ 46425 w 283027"/>
                <a:gd name="csY251" fmla="*/ 94529 h 297570"/>
                <a:gd name="csX252" fmla="*/ 44188 w 283027"/>
                <a:gd name="csY252" fmla="*/ 94529 h 297570"/>
                <a:gd name="csX253" fmla="*/ 44188 w 283027"/>
                <a:gd name="csY253" fmla="*/ 96207 h 297570"/>
                <a:gd name="csX254" fmla="*/ 42510 w 283027"/>
                <a:gd name="csY254" fmla="*/ 96207 h 297570"/>
                <a:gd name="csX255" fmla="*/ 42510 w 283027"/>
                <a:gd name="csY255" fmla="*/ 97885 h 297570"/>
                <a:gd name="csX256" fmla="*/ 42510 w 283027"/>
                <a:gd name="csY256" fmla="*/ 100122 h 297570"/>
                <a:gd name="csX257" fmla="*/ 40832 w 283027"/>
                <a:gd name="csY257" fmla="*/ 100122 h 297570"/>
                <a:gd name="csX258" fmla="*/ 40832 w 283027"/>
                <a:gd name="csY258" fmla="*/ 101800 h 297570"/>
                <a:gd name="csX259" fmla="*/ 39154 w 283027"/>
                <a:gd name="csY259" fmla="*/ 101800 h 297570"/>
                <a:gd name="csX260" fmla="*/ 39154 w 283027"/>
                <a:gd name="csY260" fmla="*/ 103478 h 297570"/>
                <a:gd name="csX261" fmla="*/ 39154 w 283027"/>
                <a:gd name="csY261" fmla="*/ 105156 h 297570"/>
                <a:gd name="csX262" fmla="*/ 37476 w 283027"/>
                <a:gd name="csY262" fmla="*/ 105156 h 297570"/>
                <a:gd name="csX263" fmla="*/ 37476 w 283027"/>
                <a:gd name="csY263" fmla="*/ 106834 h 297570"/>
                <a:gd name="csX264" fmla="*/ 35239 w 283027"/>
                <a:gd name="csY264" fmla="*/ 106834 h 297570"/>
                <a:gd name="csX265" fmla="*/ 35239 w 283027"/>
                <a:gd name="csY265" fmla="*/ 109072 h 297570"/>
                <a:gd name="csX266" fmla="*/ 33561 w 283027"/>
                <a:gd name="csY266" fmla="*/ 109072 h 297570"/>
                <a:gd name="csX267" fmla="*/ 33561 w 283027"/>
                <a:gd name="csY267" fmla="*/ 110750 h 297570"/>
                <a:gd name="csX268" fmla="*/ 31882 w 283027"/>
                <a:gd name="csY268" fmla="*/ 110750 h 297570"/>
                <a:gd name="csX269" fmla="*/ 31882 w 283027"/>
                <a:gd name="csY269" fmla="*/ 112428 h 297570"/>
                <a:gd name="csX270" fmla="*/ 30204 w 283027"/>
                <a:gd name="csY270" fmla="*/ 112428 h 297570"/>
                <a:gd name="csX271" fmla="*/ 28526 w 283027"/>
                <a:gd name="csY271" fmla="*/ 112428 h 297570"/>
                <a:gd name="csX272" fmla="*/ 26289 w 283027"/>
                <a:gd name="csY272" fmla="*/ 112428 h 297570"/>
                <a:gd name="csX273" fmla="*/ 24611 w 283027"/>
                <a:gd name="csY273" fmla="*/ 112428 h 297570"/>
                <a:gd name="csX274" fmla="*/ 24611 w 283027"/>
                <a:gd name="csY274" fmla="*/ 112428 h 297570"/>
                <a:gd name="csX275" fmla="*/ 22933 w 283027"/>
                <a:gd name="csY275" fmla="*/ 112428 h 297570"/>
                <a:gd name="csX276" fmla="*/ 21255 w 283027"/>
                <a:gd name="csY276" fmla="*/ 112428 h 297570"/>
                <a:gd name="csX277" fmla="*/ 21255 w 283027"/>
                <a:gd name="csY277" fmla="*/ 110750 h 297570"/>
                <a:gd name="csX278" fmla="*/ 21255 w 283027"/>
                <a:gd name="csY278" fmla="*/ 109072 h 297570"/>
                <a:gd name="csX279" fmla="*/ 22933 w 283027"/>
                <a:gd name="csY279" fmla="*/ 109072 h 297570"/>
                <a:gd name="csX280" fmla="*/ 22933 w 283027"/>
                <a:gd name="csY280" fmla="*/ 106834 h 297570"/>
                <a:gd name="csX281" fmla="*/ 24611 w 283027"/>
                <a:gd name="csY281" fmla="*/ 106834 h 297570"/>
                <a:gd name="csX282" fmla="*/ 24611 w 283027"/>
                <a:gd name="csY282" fmla="*/ 105156 h 297570"/>
                <a:gd name="csX283" fmla="*/ 24611 w 283027"/>
                <a:gd name="csY283" fmla="*/ 103478 h 297570"/>
                <a:gd name="csX284" fmla="*/ 24611 w 283027"/>
                <a:gd name="csY284" fmla="*/ 101800 h 297570"/>
                <a:gd name="csX285" fmla="*/ 24611 w 283027"/>
                <a:gd name="csY285" fmla="*/ 100122 h 297570"/>
                <a:gd name="csX286" fmla="*/ 22933 w 283027"/>
                <a:gd name="csY286" fmla="*/ 100122 h 297570"/>
                <a:gd name="csX287" fmla="*/ 22933 w 283027"/>
                <a:gd name="csY287" fmla="*/ 101800 h 297570"/>
                <a:gd name="csX288" fmla="*/ 21255 w 283027"/>
                <a:gd name="csY288" fmla="*/ 101800 h 297570"/>
                <a:gd name="csX289" fmla="*/ 19577 w 283027"/>
                <a:gd name="csY289" fmla="*/ 101800 h 297570"/>
                <a:gd name="csX290" fmla="*/ 17899 w 283027"/>
                <a:gd name="csY290" fmla="*/ 101800 h 297570"/>
                <a:gd name="csX291" fmla="*/ 15662 w 283027"/>
                <a:gd name="csY291" fmla="*/ 101800 h 297570"/>
                <a:gd name="csX292" fmla="*/ 15662 w 283027"/>
                <a:gd name="csY292" fmla="*/ 100122 h 297570"/>
                <a:gd name="csX293" fmla="*/ 13984 w 283027"/>
                <a:gd name="csY293" fmla="*/ 100122 h 297570"/>
                <a:gd name="csX294" fmla="*/ 12305 w 283027"/>
                <a:gd name="csY294" fmla="*/ 97885 h 297570"/>
                <a:gd name="csX295" fmla="*/ 10627 w 283027"/>
                <a:gd name="csY295" fmla="*/ 97885 h 297570"/>
                <a:gd name="csX296" fmla="*/ 8949 w 283027"/>
                <a:gd name="csY296" fmla="*/ 97885 h 297570"/>
                <a:gd name="csX297" fmla="*/ 8949 w 283027"/>
                <a:gd name="csY297" fmla="*/ 96207 h 297570"/>
                <a:gd name="csX298" fmla="*/ 6712 w 283027"/>
                <a:gd name="csY298" fmla="*/ 96207 h 297570"/>
                <a:gd name="csX299" fmla="*/ 6712 w 283027"/>
                <a:gd name="csY299" fmla="*/ 94529 h 297570"/>
                <a:gd name="csX300" fmla="*/ 6712 w 283027"/>
                <a:gd name="csY300" fmla="*/ 92851 h 297570"/>
                <a:gd name="csX301" fmla="*/ 6712 w 283027"/>
                <a:gd name="csY301" fmla="*/ 91173 h 297570"/>
                <a:gd name="csX302" fmla="*/ 5034 w 283027"/>
                <a:gd name="csY302" fmla="*/ 91173 h 297570"/>
                <a:gd name="csX303" fmla="*/ 5034 w 283027"/>
                <a:gd name="csY303" fmla="*/ 89495 h 297570"/>
                <a:gd name="csX304" fmla="*/ 5034 w 283027"/>
                <a:gd name="csY304" fmla="*/ 87257 h 297570"/>
                <a:gd name="csX305" fmla="*/ 6712 w 283027"/>
                <a:gd name="csY305" fmla="*/ 87257 h 297570"/>
                <a:gd name="csX306" fmla="*/ 6712 w 283027"/>
                <a:gd name="csY306" fmla="*/ 85579 h 297570"/>
                <a:gd name="csX307" fmla="*/ 6712 w 283027"/>
                <a:gd name="csY307" fmla="*/ 83901 h 297570"/>
                <a:gd name="csX308" fmla="*/ 8949 w 283027"/>
                <a:gd name="csY308" fmla="*/ 83901 h 297570"/>
                <a:gd name="csX309" fmla="*/ 10627 w 283027"/>
                <a:gd name="csY309" fmla="*/ 83901 h 297570"/>
                <a:gd name="csX310" fmla="*/ 10627 w 283027"/>
                <a:gd name="csY310" fmla="*/ 82223 h 297570"/>
                <a:gd name="csX311" fmla="*/ 10627 w 283027"/>
                <a:gd name="csY311" fmla="*/ 80545 h 297570"/>
                <a:gd name="csX312" fmla="*/ 8949 w 283027"/>
                <a:gd name="csY312" fmla="*/ 80545 h 297570"/>
                <a:gd name="csX313" fmla="*/ 8949 w 283027"/>
                <a:gd name="csY313" fmla="*/ 78308 h 297570"/>
                <a:gd name="csX314" fmla="*/ 8949 w 283027"/>
                <a:gd name="csY314" fmla="*/ 78308 h 297570"/>
                <a:gd name="csX315" fmla="*/ 6712 w 283027"/>
                <a:gd name="csY315" fmla="*/ 78308 h 297570"/>
                <a:gd name="csX316" fmla="*/ 6712 w 283027"/>
                <a:gd name="csY316" fmla="*/ 78308 h 297570"/>
                <a:gd name="csX317" fmla="*/ 5034 w 283027"/>
                <a:gd name="csY317" fmla="*/ 78308 h 297570"/>
                <a:gd name="csX318" fmla="*/ 5034 w 283027"/>
                <a:gd name="csY318" fmla="*/ 76630 h 297570"/>
                <a:gd name="csX319" fmla="*/ 3356 w 283027"/>
                <a:gd name="csY319" fmla="*/ 76630 h 297570"/>
                <a:gd name="csX320" fmla="*/ 3356 w 283027"/>
                <a:gd name="csY320" fmla="*/ 74952 h 297570"/>
                <a:gd name="csX321" fmla="*/ 3356 w 283027"/>
                <a:gd name="csY321" fmla="*/ 73274 h 297570"/>
                <a:gd name="csX322" fmla="*/ 3356 w 283027"/>
                <a:gd name="csY322" fmla="*/ 71596 h 297570"/>
                <a:gd name="csX323" fmla="*/ 1678 w 283027"/>
                <a:gd name="csY323" fmla="*/ 71596 h 297570"/>
                <a:gd name="csX324" fmla="*/ 0 w 283027"/>
                <a:gd name="csY324" fmla="*/ 71596 h 297570"/>
                <a:gd name="csX325" fmla="*/ 0 w 283027"/>
                <a:gd name="csY325" fmla="*/ 69358 h 297570"/>
                <a:gd name="csX326" fmla="*/ 0 w 283027"/>
                <a:gd name="csY326" fmla="*/ 67680 h 297570"/>
                <a:gd name="csX327" fmla="*/ 1678 w 283027"/>
                <a:gd name="csY327" fmla="*/ 67680 h 297570"/>
                <a:gd name="csX328" fmla="*/ 3356 w 283027"/>
                <a:gd name="csY328" fmla="*/ 67680 h 297570"/>
                <a:gd name="csX329" fmla="*/ 5034 w 283027"/>
                <a:gd name="csY329" fmla="*/ 67680 h 297570"/>
                <a:gd name="csX330" fmla="*/ 6712 w 283027"/>
                <a:gd name="csY330" fmla="*/ 67680 h 297570"/>
                <a:gd name="csX331" fmla="*/ 6712 w 283027"/>
                <a:gd name="csY331" fmla="*/ 66002 h 297570"/>
                <a:gd name="csX332" fmla="*/ 8949 w 283027"/>
                <a:gd name="csY332" fmla="*/ 66002 h 297570"/>
                <a:gd name="csX333" fmla="*/ 10627 w 283027"/>
                <a:gd name="csY333" fmla="*/ 66002 h 297570"/>
                <a:gd name="csX334" fmla="*/ 10627 w 283027"/>
                <a:gd name="csY334" fmla="*/ 64324 h 297570"/>
                <a:gd name="csX335" fmla="*/ 10627 w 283027"/>
                <a:gd name="csY335" fmla="*/ 66002 h 297570"/>
                <a:gd name="csX336" fmla="*/ 10627 w 283027"/>
                <a:gd name="csY336" fmla="*/ 64324 h 297570"/>
                <a:gd name="csX337" fmla="*/ 12305 w 283027"/>
                <a:gd name="csY337" fmla="*/ 64324 h 297570"/>
                <a:gd name="csX338" fmla="*/ 12305 w 283027"/>
                <a:gd name="csY338" fmla="*/ 62646 h 297570"/>
                <a:gd name="csX339" fmla="*/ 12305 w 283027"/>
                <a:gd name="csY339" fmla="*/ 60968 h 297570"/>
                <a:gd name="csX340" fmla="*/ 12305 w 283027"/>
                <a:gd name="csY340" fmla="*/ 58731 h 297570"/>
                <a:gd name="csX341" fmla="*/ 12305 w 283027"/>
                <a:gd name="csY341" fmla="*/ 57053 h 297570"/>
                <a:gd name="csX342" fmla="*/ 10627 w 283027"/>
                <a:gd name="csY342" fmla="*/ 57053 h 297570"/>
                <a:gd name="csX343" fmla="*/ 10627 w 283027"/>
                <a:gd name="csY343" fmla="*/ 55375 h 297570"/>
                <a:gd name="csX344" fmla="*/ 8949 w 283027"/>
                <a:gd name="csY344" fmla="*/ 55375 h 297570"/>
                <a:gd name="csX345" fmla="*/ 8949 w 283027"/>
                <a:gd name="csY345" fmla="*/ 53697 h 297570"/>
                <a:gd name="csX346" fmla="*/ 8949 w 283027"/>
                <a:gd name="csY346" fmla="*/ 52019 h 297570"/>
                <a:gd name="csX347" fmla="*/ 8949 w 283027"/>
                <a:gd name="csY347" fmla="*/ 49781 h 297570"/>
                <a:gd name="csX348" fmla="*/ 6712 w 283027"/>
                <a:gd name="csY348" fmla="*/ 49781 h 297570"/>
                <a:gd name="csX349" fmla="*/ 5034 w 283027"/>
                <a:gd name="csY349" fmla="*/ 49781 h 297570"/>
                <a:gd name="csX350" fmla="*/ 5034 w 283027"/>
                <a:gd name="csY350" fmla="*/ 48103 h 297570"/>
                <a:gd name="csX351" fmla="*/ 5034 w 283027"/>
                <a:gd name="csY351" fmla="*/ 46425 h 297570"/>
                <a:gd name="csX352" fmla="*/ 5034 w 283027"/>
                <a:gd name="csY352" fmla="*/ 44747 h 297570"/>
                <a:gd name="csX353" fmla="*/ 5034 w 283027"/>
                <a:gd name="csY353" fmla="*/ 43069 h 297570"/>
                <a:gd name="csX354" fmla="*/ 6712 w 283027"/>
                <a:gd name="csY354" fmla="*/ 43069 h 297570"/>
                <a:gd name="csX355" fmla="*/ 8949 w 283027"/>
                <a:gd name="csY355" fmla="*/ 43069 h 297570"/>
                <a:gd name="csX356" fmla="*/ 8949 w 283027"/>
                <a:gd name="csY356" fmla="*/ 40832 h 297570"/>
                <a:gd name="csX357" fmla="*/ 10627 w 283027"/>
                <a:gd name="csY357" fmla="*/ 40832 h 297570"/>
                <a:gd name="csX358" fmla="*/ 10627 w 283027"/>
                <a:gd name="csY358" fmla="*/ 43069 h 297570"/>
                <a:gd name="csX359" fmla="*/ 12305 w 283027"/>
                <a:gd name="csY359" fmla="*/ 43069 h 297570"/>
                <a:gd name="csX360" fmla="*/ 13984 w 283027"/>
                <a:gd name="csY360" fmla="*/ 43069 h 297570"/>
                <a:gd name="csX361" fmla="*/ 15662 w 283027"/>
                <a:gd name="csY361" fmla="*/ 43069 h 297570"/>
                <a:gd name="csX362" fmla="*/ 15662 w 283027"/>
                <a:gd name="csY362" fmla="*/ 40832 h 297570"/>
                <a:gd name="csX363" fmla="*/ 17899 w 283027"/>
                <a:gd name="csY363" fmla="*/ 40832 h 297570"/>
                <a:gd name="csX364" fmla="*/ 17899 w 283027"/>
                <a:gd name="csY364" fmla="*/ 40832 h 297570"/>
                <a:gd name="csX365" fmla="*/ 19577 w 283027"/>
                <a:gd name="csY365" fmla="*/ 40832 h 297570"/>
                <a:gd name="csX366" fmla="*/ 21255 w 283027"/>
                <a:gd name="csY366" fmla="*/ 40832 h 297570"/>
                <a:gd name="csX367" fmla="*/ 22933 w 283027"/>
                <a:gd name="csY367" fmla="*/ 40832 h 297570"/>
                <a:gd name="csX368" fmla="*/ 22933 w 283027"/>
                <a:gd name="csY368" fmla="*/ 39154 h 297570"/>
                <a:gd name="csX369" fmla="*/ 24611 w 283027"/>
                <a:gd name="csY369" fmla="*/ 39154 h 297570"/>
                <a:gd name="csX370" fmla="*/ 24611 w 283027"/>
                <a:gd name="csY370" fmla="*/ 40832 h 297570"/>
                <a:gd name="csX371" fmla="*/ 26289 w 283027"/>
                <a:gd name="csY371" fmla="*/ 40832 h 297570"/>
                <a:gd name="csX372" fmla="*/ 28526 w 283027"/>
                <a:gd name="csY372" fmla="*/ 40832 h 297570"/>
                <a:gd name="csX373" fmla="*/ 30204 w 283027"/>
                <a:gd name="csY373" fmla="*/ 40832 h 297570"/>
                <a:gd name="csX374" fmla="*/ 30204 w 283027"/>
                <a:gd name="csY374" fmla="*/ 39154 h 297570"/>
                <a:gd name="csX375" fmla="*/ 30204 w 283027"/>
                <a:gd name="csY375" fmla="*/ 37476 h 297570"/>
                <a:gd name="csX376" fmla="*/ 31882 w 283027"/>
                <a:gd name="csY376" fmla="*/ 37476 h 297570"/>
                <a:gd name="csX377" fmla="*/ 33561 w 283027"/>
                <a:gd name="csY377" fmla="*/ 37476 h 297570"/>
                <a:gd name="csX378" fmla="*/ 33561 w 283027"/>
                <a:gd name="csY378" fmla="*/ 35798 h 297570"/>
                <a:gd name="csX379" fmla="*/ 35239 w 283027"/>
                <a:gd name="csY379" fmla="*/ 35798 h 297570"/>
                <a:gd name="csX380" fmla="*/ 35239 w 283027"/>
                <a:gd name="csY380" fmla="*/ 34120 h 297570"/>
                <a:gd name="csX381" fmla="*/ 35239 w 283027"/>
                <a:gd name="csY381" fmla="*/ 32442 h 297570"/>
                <a:gd name="csX382" fmla="*/ 35239 w 283027"/>
                <a:gd name="csY382" fmla="*/ 32442 h 297570"/>
                <a:gd name="csX383" fmla="*/ 35239 w 283027"/>
                <a:gd name="csY383" fmla="*/ 30204 h 297570"/>
                <a:gd name="csX384" fmla="*/ 35239 w 283027"/>
                <a:gd name="csY384" fmla="*/ 28526 h 297570"/>
                <a:gd name="csX385" fmla="*/ 35239 w 283027"/>
                <a:gd name="csY385" fmla="*/ 26848 h 297570"/>
                <a:gd name="csX386" fmla="*/ 37476 w 283027"/>
                <a:gd name="csY386" fmla="*/ 26848 h 297570"/>
                <a:gd name="csX387" fmla="*/ 39154 w 283027"/>
                <a:gd name="csY387" fmla="*/ 26848 h 297570"/>
                <a:gd name="csX388" fmla="*/ 39154 w 283027"/>
                <a:gd name="csY388" fmla="*/ 25170 h 297570"/>
                <a:gd name="csX389" fmla="*/ 40832 w 283027"/>
                <a:gd name="csY389" fmla="*/ 25170 h 297570"/>
                <a:gd name="csX390" fmla="*/ 40832 w 283027"/>
                <a:gd name="csY390" fmla="*/ 23492 h 297570"/>
                <a:gd name="csX391" fmla="*/ 42510 w 283027"/>
                <a:gd name="csY391" fmla="*/ 23492 h 297570"/>
                <a:gd name="csX392" fmla="*/ 42510 w 283027"/>
                <a:gd name="csY392" fmla="*/ 25170 h 297570"/>
                <a:gd name="csX393" fmla="*/ 44188 w 283027"/>
                <a:gd name="csY393" fmla="*/ 25170 h 297570"/>
                <a:gd name="csX394" fmla="*/ 42510 w 283027"/>
                <a:gd name="csY394" fmla="*/ 26848 h 297570"/>
                <a:gd name="csX395" fmla="*/ 42510 w 283027"/>
                <a:gd name="csY395" fmla="*/ 28526 h 297570"/>
                <a:gd name="csX396" fmla="*/ 42510 w 283027"/>
                <a:gd name="csY396" fmla="*/ 30204 h 297570"/>
                <a:gd name="csX397" fmla="*/ 44188 w 283027"/>
                <a:gd name="csY397" fmla="*/ 30204 h 297570"/>
                <a:gd name="csX398" fmla="*/ 46425 w 283027"/>
                <a:gd name="csY398" fmla="*/ 30204 h 297570"/>
                <a:gd name="csX399" fmla="*/ 46425 w 283027"/>
                <a:gd name="csY399" fmla="*/ 32442 h 297570"/>
                <a:gd name="csX400" fmla="*/ 48103 w 283027"/>
                <a:gd name="csY400" fmla="*/ 32442 h 297570"/>
                <a:gd name="csX401" fmla="*/ 48103 w 283027"/>
                <a:gd name="csY401" fmla="*/ 34120 h 297570"/>
                <a:gd name="csX402" fmla="*/ 48103 w 283027"/>
                <a:gd name="csY402" fmla="*/ 35798 h 297570"/>
                <a:gd name="csX403" fmla="*/ 49781 w 283027"/>
                <a:gd name="csY403" fmla="*/ 35798 h 297570"/>
                <a:gd name="csX404" fmla="*/ 49781 w 283027"/>
                <a:gd name="csY404" fmla="*/ 34120 h 297570"/>
                <a:gd name="csX405" fmla="*/ 51459 w 283027"/>
                <a:gd name="csY405" fmla="*/ 34120 h 297570"/>
                <a:gd name="csX406" fmla="*/ 51459 w 283027"/>
                <a:gd name="csY406" fmla="*/ 35798 h 297570"/>
                <a:gd name="csX407" fmla="*/ 53138 w 283027"/>
                <a:gd name="csY407" fmla="*/ 35798 h 297570"/>
                <a:gd name="csX408" fmla="*/ 53138 w 283027"/>
                <a:gd name="csY408" fmla="*/ 37476 h 297570"/>
                <a:gd name="csX409" fmla="*/ 51459 w 283027"/>
                <a:gd name="csY409" fmla="*/ 37476 h 297570"/>
                <a:gd name="csX410" fmla="*/ 51459 w 283027"/>
                <a:gd name="csY410" fmla="*/ 39154 h 297570"/>
                <a:gd name="csX411" fmla="*/ 53138 w 283027"/>
                <a:gd name="csY411" fmla="*/ 39154 h 297570"/>
                <a:gd name="csX412" fmla="*/ 53138 w 283027"/>
                <a:gd name="csY412" fmla="*/ 40832 h 297570"/>
                <a:gd name="csX413" fmla="*/ 54816 w 283027"/>
                <a:gd name="csY413" fmla="*/ 40832 h 297570"/>
                <a:gd name="csX414" fmla="*/ 54816 w 283027"/>
                <a:gd name="csY414" fmla="*/ 43069 h 297570"/>
                <a:gd name="csX415" fmla="*/ 54816 w 283027"/>
                <a:gd name="csY415" fmla="*/ 44747 h 297570"/>
                <a:gd name="csX416" fmla="*/ 54816 w 283027"/>
                <a:gd name="csY416" fmla="*/ 43069 h 297570"/>
                <a:gd name="csX417" fmla="*/ 54816 w 283027"/>
                <a:gd name="csY417" fmla="*/ 44747 h 297570"/>
                <a:gd name="csX418" fmla="*/ 57053 w 283027"/>
                <a:gd name="csY418" fmla="*/ 44747 h 297570"/>
                <a:gd name="csX419" fmla="*/ 58731 w 283027"/>
                <a:gd name="csY419" fmla="*/ 43069 h 297570"/>
                <a:gd name="csX420" fmla="*/ 58731 w 283027"/>
                <a:gd name="csY420" fmla="*/ 40832 h 297570"/>
                <a:gd name="csX421" fmla="*/ 57053 w 283027"/>
                <a:gd name="csY421" fmla="*/ 40832 h 297570"/>
                <a:gd name="csX422" fmla="*/ 57053 w 283027"/>
                <a:gd name="csY422" fmla="*/ 39154 h 297570"/>
                <a:gd name="csX423" fmla="*/ 57053 w 283027"/>
                <a:gd name="csY423" fmla="*/ 37476 h 297570"/>
                <a:gd name="csX424" fmla="*/ 57053 w 283027"/>
                <a:gd name="csY424" fmla="*/ 35798 h 297570"/>
                <a:gd name="csX425" fmla="*/ 58731 w 283027"/>
                <a:gd name="csY425" fmla="*/ 35798 h 297570"/>
                <a:gd name="csX426" fmla="*/ 58731 w 283027"/>
                <a:gd name="csY426" fmla="*/ 34120 h 297570"/>
                <a:gd name="csX427" fmla="*/ 60409 w 283027"/>
                <a:gd name="csY427" fmla="*/ 34120 h 297570"/>
                <a:gd name="csX428" fmla="*/ 60409 w 283027"/>
                <a:gd name="csY428" fmla="*/ 32442 h 297570"/>
                <a:gd name="csX429" fmla="*/ 60409 w 283027"/>
                <a:gd name="csY429" fmla="*/ 30204 h 297570"/>
                <a:gd name="csX430" fmla="*/ 62087 w 283027"/>
                <a:gd name="csY430" fmla="*/ 30204 h 297570"/>
                <a:gd name="csX431" fmla="*/ 62087 w 283027"/>
                <a:gd name="csY431" fmla="*/ 28526 h 297570"/>
                <a:gd name="csX432" fmla="*/ 63765 w 283027"/>
                <a:gd name="csY432" fmla="*/ 28526 h 297570"/>
                <a:gd name="csX433" fmla="*/ 63765 w 283027"/>
                <a:gd name="csY433" fmla="*/ 26848 h 297570"/>
                <a:gd name="csX434" fmla="*/ 63765 w 283027"/>
                <a:gd name="csY434" fmla="*/ 25170 h 297570"/>
                <a:gd name="csX435" fmla="*/ 63765 w 283027"/>
                <a:gd name="csY435" fmla="*/ 23492 h 297570"/>
                <a:gd name="csX436" fmla="*/ 63765 w 283027"/>
                <a:gd name="csY436" fmla="*/ 23492 h 297570"/>
                <a:gd name="csX437" fmla="*/ 63765 w 283027"/>
                <a:gd name="csY437" fmla="*/ 21255 h 297570"/>
                <a:gd name="csX438" fmla="*/ 66002 w 283027"/>
                <a:gd name="csY438" fmla="*/ 21255 h 297570"/>
                <a:gd name="csX439" fmla="*/ 66002 w 283027"/>
                <a:gd name="csY439" fmla="*/ 21255 h 297570"/>
                <a:gd name="csX440" fmla="*/ 67680 w 283027"/>
                <a:gd name="csY440" fmla="*/ 21255 h 297570"/>
                <a:gd name="csX441" fmla="*/ 67680 w 283027"/>
                <a:gd name="csY441" fmla="*/ 23492 h 297570"/>
                <a:gd name="csX442" fmla="*/ 67680 w 283027"/>
                <a:gd name="csY442" fmla="*/ 25170 h 297570"/>
                <a:gd name="csX443" fmla="*/ 69358 w 283027"/>
                <a:gd name="csY443" fmla="*/ 25170 h 297570"/>
                <a:gd name="csX444" fmla="*/ 69358 w 283027"/>
                <a:gd name="csY444" fmla="*/ 26848 h 297570"/>
                <a:gd name="csX445" fmla="*/ 71036 w 283027"/>
                <a:gd name="csY445" fmla="*/ 28526 h 297570"/>
                <a:gd name="csX446" fmla="*/ 72715 w 283027"/>
                <a:gd name="csY446" fmla="*/ 28526 h 297570"/>
                <a:gd name="csX447" fmla="*/ 72715 w 283027"/>
                <a:gd name="csY447" fmla="*/ 26848 h 297570"/>
                <a:gd name="csX448" fmla="*/ 72715 w 283027"/>
                <a:gd name="csY448" fmla="*/ 28526 h 297570"/>
                <a:gd name="csX449" fmla="*/ 72715 w 283027"/>
                <a:gd name="csY449" fmla="*/ 26848 h 297570"/>
                <a:gd name="csX450" fmla="*/ 74952 w 283027"/>
                <a:gd name="csY450" fmla="*/ 26848 h 297570"/>
                <a:gd name="csX451" fmla="*/ 76630 w 283027"/>
                <a:gd name="csY451" fmla="*/ 26848 h 297570"/>
                <a:gd name="csX452" fmla="*/ 76630 w 283027"/>
                <a:gd name="csY452" fmla="*/ 25170 h 297570"/>
                <a:gd name="csX453" fmla="*/ 78308 w 283027"/>
                <a:gd name="csY453" fmla="*/ 25170 h 297570"/>
                <a:gd name="csX454" fmla="*/ 79986 w 283027"/>
                <a:gd name="csY454" fmla="*/ 25170 h 297570"/>
                <a:gd name="csX455" fmla="*/ 79986 w 283027"/>
                <a:gd name="csY455" fmla="*/ 26848 h 297570"/>
                <a:gd name="csX456" fmla="*/ 79986 w 283027"/>
                <a:gd name="csY456" fmla="*/ 28526 h 297570"/>
                <a:gd name="csX457" fmla="*/ 81664 w 283027"/>
                <a:gd name="csY457" fmla="*/ 28526 h 297570"/>
                <a:gd name="csX458" fmla="*/ 81664 w 283027"/>
                <a:gd name="csY458" fmla="*/ 30204 h 297570"/>
                <a:gd name="csX459" fmla="*/ 83342 w 283027"/>
                <a:gd name="csY459" fmla="*/ 30204 h 297570"/>
                <a:gd name="csX460" fmla="*/ 83342 w 283027"/>
                <a:gd name="csY460" fmla="*/ 28526 h 297570"/>
                <a:gd name="csX461" fmla="*/ 83342 w 283027"/>
                <a:gd name="csY461" fmla="*/ 26848 h 297570"/>
                <a:gd name="csX462" fmla="*/ 83342 w 283027"/>
                <a:gd name="csY462" fmla="*/ 25170 h 297570"/>
                <a:gd name="csX463" fmla="*/ 83342 w 283027"/>
                <a:gd name="csY463" fmla="*/ 23492 h 297570"/>
                <a:gd name="csX464" fmla="*/ 81664 w 283027"/>
                <a:gd name="csY464" fmla="*/ 23492 h 297570"/>
                <a:gd name="csX465" fmla="*/ 81664 w 283027"/>
                <a:gd name="csY465" fmla="*/ 21255 h 297570"/>
                <a:gd name="csX466" fmla="*/ 81664 w 283027"/>
                <a:gd name="csY466" fmla="*/ 19577 h 297570"/>
                <a:gd name="csX467" fmla="*/ 81664 w 283027"/>
                <a:gd name="csY467" fmla="*/ 17899 h 297570"/>
                <a:gd name="csX468" fmla="*/ 83342 w 283027"/>
                <a:gd name="csY468" fmla="*/ 17899 h 297570"/>
                <a:gd name="csX469" fmla="*/ 85579 w 283027"/>
                <a:gd name="csY469" fmla="*/ 17899 h 297570"/>
                <a:gd name="csX470" fmla="*/ 87257 w 283027"/>
                <a:gd name="csY470" fmla="*/ 16221 h 297570"/>
                <a:gd name="csX471" fmla="*/ 87257 w 283027"/>
                <a:gd name="csY471" fmla="*/ 17899 h 297570"/>
                <a:gd name="csX472" fmla="*/ 87257 w 283027"/>
                <a:gd name="csY472" fmla="*/ 19577 h 297570"/>
                <a:gd name="csX473" fmla="*/ 88935 w 283027"/>
                <a:gd name="csY473" fmla="*/ 19577 h 297570"/>
                <a:gd name="csX474" fmla="*/ 90613 w 283027"/>
                <a:gd name="csY474" fmla="*/ 19577 h 297570"/>
                <a:gd name="csX475" fmla="*/ 90613 w 283027"/>
                <a:gd name="csY475" fmla="*/ 17899 h 297570"/>
                <a:gd name="csX476" fmla="*/ 90613 w 283027"/>
                <a:gd name="csY476" fmla="*/ 16221 h 297570"/>
                <a:gd name="csX477" fmla="*/ 88935 w 283027"/>
                <a:gd name="csY477" fmla="*/ 16221 h 297570"/>
                <a:gd name="csX478" fmla="*/ 88935 w 283027"/>
                <a:gd name="csY478" fmla="*/ 14543 h 297570"/>
                <a:gd name="csX479" fmla="*/ 90613 w 283027"/>
                <a:gd name="csY479" fmla="*/ 14543 h 297570"/>
                <a:gd name="csX480" fmla="*/ 90613 w 283027"/>
                <a:gd name="csY480" fmla="*/ 12305 h 297570"/>
                <a:gd name="csX481" fmla="*/ 90613 w 283027"/>
                <a:gd name="csY481" fmla="*/ 10627 h 297570"/>
                <a:gd name="csX482" fmla="*/ 90613 w 283027"/>
                <a:gd name="csY482" fmla="*/ 8949 h 297570"/>
                <a:gd name="csX483" fmla="*/ 92292 w 283027"/>
                <a:gd name="csY483" fmla="*/ 8949 h 297570"/>
                <a:gd name="csX484" fmla="*/ 94529 w 283027"/>
                <a:gd name="csY484" fmla="*/ 8949 h 297570"/>
                <a:gd name="csX485" fmla="*/ 96207 w 283027"/>
                <a:gd name="csY485" fmla="*/ 8949 h 297570"/>
                <a:gd name="csX486" fmla="*/ 96207 w 283027"/>
                <a:gd name="csY486" fmla="*/ 8949 h 297570"/>
                <a:gd name="csX487" fmla="*/ 97885 w 283027"/>
                <a:gd name="csY487" fmla="*/ 8949 h 297570"/>
                <a:gd name="csX488" fmla="*/ 99563 w 283027"/>
                <a:gd name="csY488" fmla="*/ 8949 h 297570"/>
                <a:gd name="csX489" fmla="*/ 99563 w 283027"/>
                <a:gd name="csY489" fmla="*/ 10627 h 297570"/>
                <a:gd name="csX490" fmla="*/ 101241 w 283027"/>
                <a:gd name="csY490" fmla="*/ 12305 h 297570"/>
                <a:gd name="csX491" fmla="*/ 103478 w 283027"/>
                <a:gd name="csY491" fmla="*/ 12305 h 297570"/>
                <a:gd name="csX492" fmla="*/ 105156 w 283027"/>
                <a:gd name="csY492" fmla="*/ 12305 h 297570"/>
                <a:gd name="csX493" fmla="*/ 105156 w 283027"/>
                <a:gd name="csY493" fmla="*/ 10627 h 297570"/>
                <a:gd name="csX494" fmla="*/ 106834 w 283027"/>
                <a:gd name="csY494" fmla="*/ 8949 h 297570"/>
                <a:gd name="csX495" fmla="*/ 106834 w 283027"/>
                <a:gd name="csY495" fmla="*/ 7271 h 297570"/>
                <a:gd name="csX496" fmla="*/ 108512 w 283027"/>
                <a:gd name="csY496" fmla="*/ 5593 h 297570"/>
                <a:gd name="csX497" fmla="*/ 110190 w 283027"/>
                <a:gd name="csY497" fmla="*/ 5593 h 297570"/>
                <a:gd name="csX498" fmla="*/ 111869 w 283027"/>
                <a:gd name="csY498" fmla="*/ 5593 h 297570"/>
                <a:gd name="csX499" fmla="*/ 111869 w 283027"/>
                <a:gd name="csY499" fmla="*/ 5593 h 297570"/>
                <a:gd name="csX500" fmla="*/ 114106 w 283027"/>
                <a:gd name="csY500" fmla="*/ 5593 h 297570"/>
                <a:gd name="csX501" fmla="*/ 115784 w 283027"/>
                <a:gd name="csY501" fmla="*/ 3915 h 297570"/>
                <a:gd name="csX502" fmla="*/ 117462 w 283027"/>
                <a:gd name="csY502" fmla="*/ 3915 h 297570"/>
                <a:gd name="csX503" fmla="*/ 117462 w 283027"/>
                <a:gd name="csY503" fmla="*/ 3915 h 297570"/>
                <a:gd name="csX504" fmla="*/ 119140 w 283027"/>
                <a:gd name="csY504" fmla="*/ 3915 h 297570"/>
                <a:gd name="csX505" fmla="*/ 120818 w 283027"/>
                <a:gd name="csY505" fmla="*/ 3915 h 297570"/>
                <a:gd name="csX506" fmla="*/ 120818 w 283027"/>
                <a:gd name="csY506" fmla="*/ 5593 h 297570"/>
                <a:gd name="csX507" fmla="*/ 123055 w 283027"/>
                <a:gd name="csY507" fmla="*/ 5593 h 297570"/>
                <a:gd name="csX508" fmla="*/ 123055 w 283027"/>
                <a:gd name="csY508" fmla="*/ 3915 h 297570"/>
                <a:gd name="csX509" fmla="*/ 124733 w 283027"/>
                <a:gd name="csY509" fmla="*/ 5593 h 297570"/>
                <a:gd name="csX510" fmla="*/ 124733 w 283027"/>
                <a:gd name="csY510" fmla="*/ 3915 h 297570"/>
                <a:gd name="csX511" fmla="*/ 126411 w 283027"/>
                <a:gd name="csY511" fmla="*/ 3915 h 297570"/>
                <a:gd name="csX512" fmla="*/ 126411 w 283027"/>
                <a:gd name="csY512" fmla="*/ 1678 h 297570"/>
                <a:gd name="csX513" fmla="*/ 128089 w 283027"/>
                <a:gd name="csY513" fmla="*/ 1678 h 297570"/>
                <a:gd name="csX514" fmla="*/ 129767 w 283027"/>
                <a:gd name="csY514" fmla="*/ 1678 h 297570"/>
                <a:gd name="csX515" fmla="*/ 132005 w 283027"/>
                <a:gd name="csY515" fmla="*/ 0 h 297570"/>
                <a:gd name="csX516" fmla="*/ 133683 w 283027"/>
                <a:gd name="csY516" fmla="*/ 0 h 297570"/>
                <a:gd name="csX517" fmla="*/ 133683 w 283027"/>
                <a:gd name="csY517" fmla="*/ 1678 h 297570"/>
                <a:gd name="csX518" fmla="*/ 132005 w 283027"/>
                <a:gd name="csY518" fmla="*/ 3915 h 297570"/>
                <a:gd name="csX519" fmla="*/ 132005 w 283027"/>
                <a:gd name="csY519" fmla="*/ 5593 h 297570"/>
                <a:gd name="csX520" fmla="*/ 132005 w 283027"/>
                <a:gd name="csY520" fmla="*/ 7271 h 297570"/>
                <a:gd name="csX521" fmla="*/ 133683 w 283027"/>
                <a:gd name="csY521" fmla="*/ 7271 h 297570"/>
                <a:gd name="csX522" fmla="*/ 135361 w 283027"/>
                <a:gd name="csY522" fmla="*/ 7271 h 297570"/>
                <a:gd name="csX523" fmla="*/ 135361 w 283027"/>
                <a:gd name="csY523" fmla="*/ 8949 h 297570"/>
                <a:gd name="csX524" fmla="*/ 135361 w 283027"/>
                <a:gd name="csY524" fmla="*/ 10627 h 297570"/>
                <a:gd name="csX525" fmla="*/ 137039 w 283027"/>
                <a:gd name="csY525" fmla="*/ 12305 h 297570"/>
                <a:gd name="csX526" fmla="*/ 137039 w 283027"/>
                <a:gd name="csY526" fmla="*/ 14543 h 297570"/>
                <a:gd name="csX527" fmla="*/ 138717 w 283027"/>
                <a:gd name="csY527" fmla="*/ 14543 h 297570"/>
                <a:gd name="csX528" fmla="*/ 140395 w 283027"/>
                <a:gd name="csY528" fmla="*/ 14543 h 297570"/>
                <a:gd name="csX529" fmla="*/ 140395 w 283027"/>
                <a:gd name="csY529" fmla="*/ 16221 h 297570"/>
                <a:gd name="csX530" fmla="*/ 142632 w 283027"/>
                <a:gd name="csY530" fmla="*/ 16221 h 297570"/>
                <a:gd name="csX531" fmla="*/ 144310 w 283027"/>
                <a:gd name="csY531" fmla="*/ 16221 h 297570"/>
                <a:gd name="csX532" fmla="*/ 145988 w 283027"/>
                <a:gd name="csY532" fmla="*/ 16221 h 297570"/>
                <a:gd name="csX533" fmla="*/ 147666 w 283027"/>
                <a:gd name="csY533" fmla="*/ 16221 h 297570"/>
                <a:gd name="csX534" fmla="*/ 147666 w 283027"/>
                <a:gd name="csY534" fmla="*/ 17899 h 297570"/>
                <a:gd name="csX535" fmla="*/ 149344 w 283027"/>
                <a:gd name="csY535" fmla="*/ 17899 h 297570"/>
                <a:gd name="csX536" fmla="*/ 151582 w 283027"/>
                <a:gd name="csY536" fmla="*/ 17899 h 297570"/>
                <a:gd name="csX537" fmla="*/ 153260 w 283027"/>
                <a:gd name="csY537" fmla="*/ 17899 h 297570"/>
                <a:gd name="csX538" fmla="*/ 154938 w 283027"/>
                <a:gd name="csY538" fmla="*/ 17899 h 297570"/>
                <a:gd name="csX539" fmla="*/ 156616 w 283027"/>
                <a:gd name="csY539" fmla="*/ 17899 h 297570"/>
                <a:gd name="csX540" fmla="*/ 156616 w 283027"/>
                <a:gd name="csY540" fmla="*/ 19577 h 297570"/>
                <a:gd name="csX541" fmla="*/ 158294 w 283027"/>
                <a:gd name="csY541" fmla="*/ 19577 h 297570"/>
                <a:gd name="csX542" fmla="*/ 160531 w 283027"/>
                <a:gd name="csY542" fmla="*/ 19577 h 297570"/>
                <a:gd name="csX543" fmla="*/ 160531 w 283027"/>
                <a:gd name="csY543" fmla="*/ 17899 h 297570"/>
                <a:gd name="csX544" fmla="*/ 162209 w 283027"/>
                <a:gd name="csY544" fmla="*/ 17899 h 297570"/>
                <a:gd name="csX545" fmla="*/ 162209 w 283027"/>
                <a:gd name="csY545" fmla="*/ 19577 h 297570"/>
                <a:gd name="csX546" fmla="*/ 163887 w 283027"/>
                <a:gd name="csY546" fmla="*/ 19577 h 297570"/>
                <a:gd name="csX547" fmla="*/ 165565 w 283027"/>
                <a:gd name="csY547" fmla="*/ 19577 h 297570"/>
                <a:gd name="csX548" fmla="*/ 167243 w 283027"/>
                <a:gd name="csY548" fmla="*/ 19577 h 297570"/>
                <a:gd name="csX549" fmla="*/ 168921 w 283027"/>
                <a:gd name="csY549" fmla="*/ 19577 h 297570"/>
                <a:gd name="csX550" fmla="*/ 168921 w 283027"/>
                <a:gd name="csY550" fmla="*/ 21255 h 297570"/>
                <a:gd name="csX551" fmla="*/ 168921 w 283027"/>
                <a:gd name="csY551" fmla="*/ 23492 h 297570"/>
                <a:gd name="csX552" fmla="*/ 167243 w 283027"/>
                <a:gd name="csY552" fmla="*/ 23492 h 297570"/>
                <a:gd name="csX553" fmla="*/ 165565 w 283027"/>
                <a:gd name="csY553" fmla="*/ 23492 h 297570"/>
                <a:gd name="csX554" fmla="*/ 165565 w 283027"/>
                <a:gd name="csY554" fmla="*/ 25170 h 297570"/>
                <a:gd name="csX555" fmla="*/ 163887 w 283027"/>
                <a:gd name="csY555" fmla="*/ 25170 h 297570"/>
                <a:gd name="csX556" fmla="*/ 162209 w 283027"/>
                <a:gd name="csY556" fmla="*/ 25170 h 297570"/>
                <a:gd name="csX557" fmla="*/ 162209 w 283027"/>
                <a:gd name="csY557" fmla="*/ 26848 h 297570"/>
                <a:gd name="csX558" fmla="*/ 160531 w 283027"/>
                <a:gd name="csY558" fmla="*/ 26848 h 297570"/>
                <a:gd name="csX559" fmla="*/ 160531 w 283027"/>
                <a:gd name="csY559" fmla="*/ 28526 h 297570"/>
                <a:gd name="csX560" fmla="*/ 162209 w 283027"/>
                <a:gd name="csY560" fmla="*/ 28526 h 297570"/>
                <a:gd name="csX561" fmla="*/ 162209 w 283027"/>
                <a:gd name="csY561" fmla="*/ 30204 h 297570"/>
                <a:gd name="csX562" fmla="*/ 163887 w 283027"/>
                <a:gd name="csY562" fmla="*/ 30204 h 297570"/>
                <a:gd name="csX563" fmla="*/ 165565 w 283027"/>
                <a:gd name="csY563" fmla="*/ 30204 h 297570"/>
                <a:gd name="csX564" fmla="*/ 165565 w 283027"/>
                <a:gd name="csY564" fmla="*/ 32442 h 297570"/>
                <a:gd name="csX565" fmla="*/ 167243 w 283027"/>
                <a:gd name="csY565" fmla="*/ 32442 h 297570"/>
                <a:gd name="csX566" fmla="*/ 167243 w 283027"/>
                <a:gd name="csY566" fmla="*/ 34120 h 297570"/>
                <a:gd name="csX567" fmla="*/ 165565 w 283027"/>
                <a:gd name="csY567" fmla="*/ 34120 h 297570"/>
                <a:gd name="csX568" fmla="*/ 165565 w 283027"/>
                <a:gd name="csY568" fmla="*/ 35798 h 297570"/>
                <a:gd name="csX569" fmla="*/ 163887 w 283027"/>
                <a:gd name="csY569" fmla="*/ 35798 h 297570"/>
                <a:gd name="csX570" fmla="*/ 163887 w 283027"/>
                <a:gd name="csY570" fmla="*/ 37476 h 297570"/>
                <a:gd name="csX571" fmla="*/ 163887 w 283027"/>
                <a:gd name="csY571" fmla="*/ 39154 h 297570"/>
                <a:gd name="csX572" fmla="*/ 165565 w 283027"/>
                <a:gd name="csY572" fmla="*/ 39154 h 297570"/>
                <a:gd name="csX573" fmla="*/ 167243 w 283027"/>
                <a:gd name="csY573" fmla="*/ 39154 h 297570"/>
                <a:gd name="csX574" fmla="*/ 167243 w 283027"/>
                <a:gd name="csY574" fmla="*/ 40832 h 297570"/>
                <a:gd name="csX575" fmla="*/ 167243 w 283027"/>
                <a:gd name="csY575" fmla="*/ 43069 h 297570"/>
                <a:gd name="csX576" fmla="*/ 165565 w 283027"/>
                <a:gd name="csY576" fmla="*/ 43069 h 297570"/>
                <a:gd name="csX577" fmla="*/ 167243 w 283027"/>
                <a:gd name="csY577" fmla="*/ 44747 h 297570"/>
                <a:gd name="csX578" fmla="*/ 171159 w 283027"/>
                <a:gd name="csY578" fmla="*/ 46425 h 297570"/>
                <a:gd name="csX579" fmla="*/ 172837 w 283027"/>
                <a:gd name="csY579" fmla="*/ 48103 h 297570"/>
                <a:gd name="csX580" fmla="*/ 172837 w 283027"/>
                <a:gd name="csY580" fmla="*/ 49781 h 297570"/>
                <a:gd name="csX581" fmla="*/ 174515 w 283027"/>
                <a:gd name="csY581" fmla="*/ 49781 h 297570"/>
                <a:gd name="csX582" fmla="*/ 172837 w 283027"/>
                <a:gd name="csY582" fmla="*/ 52019 h 297570"/>
                <a:gd name="csX583" fmla="*/ 172837 w 283027"/>
                <a:gd name="csY583" fmla="*/ 53697 h 297570"/>
                <a:gd name="csX584" fmla="*/ 171159 w 283027"/>
                <a:gd name="csY584" fmla="*/ 53697 h 297570"/>
                <a:gd name="csX585" fmla="*/ 171159 w 283027"/>
                <a:gd name="csY585" fmla="*/ 52019 h 297570"/>
                <a:gd name="csX586" fmla="*/ 171159 w 283027"/>
                <a:gd name="csY586" fmla="*/ 49781 h 297570"/>
                <a:gd name="csX587" fmla="*/ 168921 w 283027"/>
                <a:gd name="csY587" fmla="*/ 48103 h 297570"/>
                <a:gd name="csX588" fmla="*/ 167243 w 283027"/>
                <a:gd name="csY588" fmla="*/ 48103 h 297570"/>
                <a:gd name="csX589" fmla="*/ 163887 w 283027"/>
                <a:gd name="csY589" fmla="*/ 48103 h 297570"/>
                <a:gd name="csX590" fmla="*/ 162209 w 283027"/>
                <a:gd name="csY590" fmla="*/ 48103 h 297570"/>
                <a:gd name="csX591" fmla="*/ 162209 w 283027"/>
                <a:gd name="csY591" fmla="*/ 48103 h 297570"/>
                <a:gd name="csX592" fmla="*/ 160531 w 283027"/>
                <a:gd name="csY592" fmla="*/ 48103 h 297570"/>
                <a:gd name="csX593" fmla="*/ 160531 w 283027"/>
                <a:gd name="csY593" fmla="*/ 46425 h 297570"/>
                <a:gd name="csX594" fmla="*/ 158294 w 283027"/>
                <a:gd name="csY594" fmla="*/ 46425 h 297570"/>
                <a:gd name="csX595" fmla="*/ 156616 w 283027"/>
                <a:gd name="csY595" fmla="*/ 46425 h 297570"/>
                <a:gd name="csX596" fmla="*/ 154938 w 283027"/>
                <a:gd name="csY596" fmla="*/ 46425 h 297570"/>
                <a:gd name="csX597" fmla="*/ 154938 w 283027"/>
                <a:gd name="csY597" fmla="*/ 48103 h 297570"/>
                <a:gd name="csX598" fmla="*/ 154938 w 283027"/>
                <a:gd name="csY598" fmla="*/ 48103 h 297570"/>
                <a:gd name="csX599" fmla="*/ 154938 w 283027"/>
                <a:gd name="csY599" fmla="*/ 49781 h 297570"/>
                <a:gd name="csX600" fmla="*/ 153260 w 283027"/>
                <a:gd name="csY600" fmla="*/ 49781 h 297570"/>
                <a:gd name="csX601" fmla="*/ 151582 w 283027"/>
                <a:gd name="csY601" fmla="*/ 49781 h 297570"/>
                <a:gd name="csX602" fmla="*/ 151582 w 283027"/>
                <a:gd name="csY602" fmla="*/ 52019 h 297570"/>
                <a:gd name="csX603" fmla="*/ 149344 w 283027"/>
                <a:gd name="csY603" fmla="*/ 52019 h 297570"/>
                <a:gd name="csX604" fmla="*/ 149344 w 283027"/>
                <a:gd name="csY604" fmla="*/ 53697 h 297570"/>
                <a:gd name="csX605" fmla="*/ 147666 w 283027"/>
                <a:gd name="csY605" fmla="*/ 53697 h 297570"/>
                <a:gd name="csX606" fmla="*/ 145988 w 283027"/>
                <a:gd name="csY606" fmla="*/ 53697 h 297570"/>
                <a:gd name="csX607" fmla="*/ 145988 w 283027"/>
                <a:gd name="csY607" fmla="*/ 55375 h 297570"/>
                <a:gd name="csX608" fmla="*/ 144310 w 283027"/>
                <a:gd name="csY608" fmla="*/ 55375 h 297570"/>
                <a:gd name="csX609" fmla="*/ 142632 w 283027"/>
                <a:gd name="csY609" fmla="*/ 55375 h 297570"/>
                <a:gd name="csX610" fmla="*/ 142632 w 283027"/>
                <a:gd name="csY610" fmla="*/ 53697 h 297570"/>
                <a:gd name="csX611" fmla="*/ 140395 w 283027"/>
                <a:gd name="csY611" fmla="*/ 53697 h 297570"/>
                <a:gd name="csX612" fmla="*/ 138717 w 283027"/>
                <a:gd name="csY612" fmla="*/ 53697 h 297570"/>
                <a:gd name="csX613" fmla="*/ 138717 w 283027"/>
                <a:gd name="csY613" fmla="*/ 55375 h 297570"/>
                <a:gd name="csX614" fmla="*/ 137039 w 283027"/>
                <a:gd name="csY614" fmla="*/ 55375 h 297570"/>
                <a:gd name="csX615" fmla="*/ 135361 w 283027"/>
                <a:gd name="csY615" fmla="*/ 55375 h 297570"/>
                <a:gd name="csX616" fmla="*/ 135361 w 283027"/>
                <a:gd name="csY616" fmla="*/ 57053 h 297570"/>
                <a:gd name="csX617" fmla="*/ 135361 w 283027"/>
                <a:gd name="csY617" fmla="*/ 58731 h 297570"/>
                <a:gd name="csX618" fmla="*/ 133683 w 283027"/>
                <a:gd name="csY618" fmla="*/ 58731 h 297570"/>
                <a:gd name="csX619" fmla="*/ 132005 w 283027"/>
                <a:gd name="csY619" fmla="*/ 58731 h 297570"/>
                <a:gd name="csX620" fmla="*/ 132005 w 283027"/>
                <a:gd name="csY620" fmla="*/ 60968 h 297570"/>
                <a:gd name="csX621" fmla="*/ 132005 w 283027"/>
                <a:gd name="csY621" fmla="*/ 62646 h 297570"/>
                <a:gd name="csX622" fmla="*/ 133683 w 283027"/>
                <a:gd name="csY622" fmla="*/ 62646 h 297570"/>
                <a:gd name="csX623" fmla="*/ 133683 w 283027"/>
                <a:gd name="csY623" fmla="*/ 64324 h 297570"/>
                <a:gd name="csX624" fmla="*/ 133683 w 283027"/>
                <a:gd name="csY624" fmla="*/ 66002 h 297570"/>
                <a:gd name="csX625" fmla="*/ 135361 w 283027"/>
                <a:gd name="csY625" fmla="*/ 66002 h 297570"/>
                <a:gd name="csX626" fmla="*/ 135361 w 283027"/>
                <a:gd name="csY626" fmla="*/ 67680 h 297570"/>
                <a:gd name="csX627" fmla="*/ 135361 w 283027"/>
                <a:gd name="csY627" fmla="*/ 69358 h 297570"/>
                <a:gd name="csX628" fmla="*/ 135361 w 283027"/>
                <a:gd name="csY628" fmla="*/ 71596 h 297570"/>
                <a:gd name="csX629" fmla="*/ 137039 w 283027"/>
                <a:gd name="csY629" fmla="*/ 71596 h 297570"/>
                <a:gd name="csX630" fmla="*/ 138717 w 283027"/>
                <a:gd name="csY630" fmla="*/ 71596 h 297570"/>
                <a:gd name="csX631" fmla="*/ 138717 w 283027"/>
                <a:gd name="csY631" fmla="*/ 73274 h 297570"/>
                <a:gd name="csX632" fmla="*/ 138717 w 283027"/>
                <a:gd name="csY632" fmla="*/ 73274 h 297570"/>
                <a:gd name="csX633" fmla="*/ 137039 w 283027"/>
                <a:gd name="csY633" fmla="*/ 73274 h 297570"/>
                <a:gd name="csX634" fmla="*/ 135361 w 283027"/>
                <a:gd name="csY634" fmla="*/ 73274 h 297570"/>
                <a:gd name="csX635" fmla="*/ 135361 w 283027"/>
                <a:gd name="csY635" fmla="*/ 74952 h 297570"/>
                <a:gd name="csX636" fmla="*/ 135361 w 283027"/>
                <a:gd name="csY636" fmla="*/ 76630 h 297570"/>
                <a:gd name="csX637" fmla="*/ 137039 w 283027"/>
                <a:gd name="csY637" fmla="*/ 76630 h 297570"/>
                <a:gd name="csX638" fmla="*/ 137039 w 283027"/>
                <a:gd name="csY638" fmla="*/ 78308 h 297570"/>
                <a:gd name="csX639" fmla="*/ 135361 w 283027"/>
                <a:gd name="csY639" fmla="*/ 80545 h 297570"/>
                <a:gd name="csX640" fmla="*/ 133683 w 283027"/>
                <a:gd name="csY640" fmla="*/ 80545 h 297570"/>
                <a:gd name="csX641" fmla="*/ 133683 w 283027"/>
                <a:gd name="csY641" fmla="*/ 82223 h 297570"/>
                <a:gd name="csX642" fmla="*/ 133683 w 283027"/>
                <a:gd name="csY642" fmla="*/ 83901 h 297570"/>
                <a:gd name="csX643" fmla="*/ 135361 w 283027"/>
                <a:gd name="csY643" fmla="*/ 83901 h 297570"/>
                <a:gd name="csX644" fmla="*/ 135361 w 283027"/>
                <a:gd name="csY644" fmla="*/ 85579 h 297570"/>
                <a:gd name="csX645" fmla="*/ 135361 w 283027"/>
                <a:gd name="csY645" fmla="*/ 87257 h 297570"/>
                <a:gd name="csX646" fmla="*/ 135361 w 283027"/>
                <a:gd name="csY646" fmla="*/ 89495 h 297570"/>
                <a:gd name="csX647" fmla="*/ 135361 w 283027"/>
                <a:gd name="csY647" fmla="*/ 91173 h 297570"/>
                <a:gd name="csX648" fmla="*/ 135361 w 283027"/>
                <a:gd name="csY648" fmla="*/ 92851 h 297570"/>
                <a:gd name="csX649" fmla="*/ 135361 w 283027"/>
                <a:gd name="csY649" fmla="*/ 94529 h 297570"/>
                <a:gd name="csX650" fmla="*/ 137039 w 283027"/>
                <a:gd name="csY650" fmla="*/ 94529 h 297570"/>
                <a:gd name="csX651" fmla="*/ 137039 w 283027"/>
                <a:gd name="csY651" fmla="*/ 96207 h 297570"/>
                <a:gd name="csX652" fmla="*/ 137039 w 283027"/>
                <a:gd name="csY652" fmla="*/ 97885 h 297570"/>
                <a:gd name="csX653" fmla="*/ 137039 w 283027"/>
                <a:gd name="csY653" fmla="*/ 100122 h 297570"/>
                <a:gd name="csX654" fmla="*/ 138717 w 283027"/>
                <a:gd name="csY654" fmla="*/ 100122 h 297570"/>
                <a:gd name="csX655" fmla="*/ 138717 w 283027"/>
                <a:gd name="csY655" fmla="*/ 101800 h 297570"/>
                <a:gd name="csX656" fmla="*/ 140395 w 283027"/>
                <a:gd name="csY656" fmla="*/ 101800 h 297570"/>
                <a:gd name="csX657" fmla="*/ 140395 w 283027"/>
                <a:gd name="csY657" fmla="*/ 103478 h 297570"/>
                <a:gd name="csX658" fmla="*/ 142632 w 283027"/>
                <a:gd name="csY658" fmla="*/ 103478 h 297570"/>
                <a:gd name="csX659" fmla="*/ 142632 w 283027"/>
                <a:gd name="csY659" fmla="*/ 105156 h 297570"/>
                <a:gd name="csX660" fmla="*/ 144310 w 283027"/>
                <a:gd name="csY660" fmla="*/ 105156 h 297570"/>
                <a:gd name="csX661" fmla="*/ 144310 w 283027"/>
                <a:gd name="csY661" fmla="*/ 106834 h 297570"/>
                <a:gd name="csX662" fmla="*/ 145988 w 283027"/>
                <a:gd name="csY662" fmla="*/ 106834 h 297570"/>
                <a:gd name="csX663" fmla="*/ 147666 w 283027"/>
                <a:gd name="csY663" fmla="*/ 106834 h 297570"/>
                <a:gd name="csX664" fmla="*/ 147666 w 283027"/>
                <a:gd name="csY664" fmla="*/ 109072 h 297570"/>
                <a:gd name="csX665" fmla="*/ 149344 w 283027"/>
                <a:gd name="csY665" fmla="*/ 109072 h 297570"/>
                <a:gd name="csX666" fmla="*/ 151582 w 283027"/>
                <a:gd name="csY666" fmla="*/ 109072 h 297570"/>
                <a:gd name="csX667" fmla="*/ 151582 w 283027"/>
                <a:gd name="csY667" fmla="*/ 110750 h 297570"/>
                <a:gd name="csX668" fmla="*/ 153260 w 283027"/>
                <a:gd name="csY668" fmla="*/ 110750 h 297570"/>
                <a:gd name="csX669" fmla="*/ 153260 w 283027"/>
                <a:gd name="csY669" fmla="*/ 112428 h 297570"/>
                <a:gd name="csX670" fmla="*/ 154938 w 283027"/>
                <a:gd name="csY670" fmla="*/ 112428 h 297570"/>
                <a:gd name="csX671" fmla="*/ 154938 w 283027"/>
                <a:gd name="csY671" fmla="*/ 114106 h 297570"/>
                <a:gd name="csX672" fmla="*/ 156616 w 283027"/>
                <a:gd name="csY672" fmla="*/ 114106 h 297570"/>
                <a:gd name="csX673" fmla="*/ 158294 w 283027"/>
                <a:gd name="csY673" fmla="*/ 114106 h 297570"/>
                <a:gd name="csX674" fmla="*/ 158294 w 283027"/>
                <a:gd name="csY674" fmla="*/ 115784 h 297570"/>
                <a:gd name="csX675" fmla="*/ 160531 w 283027"/>
                <a:gd name="csY675" fmla="*/ 115784 h 297570"/>
                <a:gd name="csX676" fmla="*/ 160531 w 283027"/>
                <a:gd name="csY676" fmla="*/ 118021 h 297570"/>
                <a:gd name="csX677" fmla="*/ 162209 w 283027"/>
                <a:gd name="csY677" fmla="*/ 118021 h 297570"/>
                <a:gd name="csX678" fmla="*/ 162209 w 283027"/>
                <a:gd name="csY678" fmla="*/ 119699 h 297570"/>
                <a:gd name="csX679" fmla="*/ 163887 w 283027"/>
                <a:gd name="csY679" fmla="*/ 119699 h 297570"/>
                <a:gd name="csX680" fmla="*/ 163887 w 283027"/>
                <a:gd name="csY680" fmla="*/ 118021 h 297570"/>
                <a:gd name="csX681" fmla="*/ 165565 w 283027"/>
                <a:gd name="csY681" fmla="*/ 118021 h 297570"/>
                <a:gd name="csX682" fmla="*/ 165565 w 283027"/>
                <a:gd name="csY682" fmla="*/ 119699 h 297570"/>
                <a:gd name="csX683" fmla="*/ 165565 w 283027"/>
                <a:gd name="csY683" fmla="*/ 121377 h 297570"/>
                <a:gd name="csX684" fmla="*/ 167243 w 283027"/>
                <a:gd name="csY684" fmla="*/ 121377 h 297570"/>
                <a:gd name="csX685" fmla="*/ 167243 w 283027"/>
                <a:gd name="csY685" fmla="*/ 123055 h 297570"/>
                <a:gd name="csX686" fmla="*/ 167243 w 283027"/>
                <a:gd name="csY686" fmla="*/ 124733 h 297570"/>
                <a:gd name="csX687" fmla="*/ 167243 w 283027"/>
                <a:gd name="csY687" fmla="*/ 126411 h 297570"/>
                <a:gd name="csX688" fmla="*/ 168921 w 283027"/>
                <a:gd name="csY688" fmla="*/ 126411 h 297570"/>
                <a:gd name="csX689" fmla="*/ 168921 w 283027"/>
                <a:gd name="csY689" fmla="*/ 128649 h 297570"/>
                <a:gd name="csX690" fmla="*/ 168921 w 283027"/>
                <a:gd name="csY690" fmla="*/ 130327 h 297570"/>
                <a:gd name="csX691" fmla="*/ 171159 w 283027"/>
                <a:gd name="csY691" fmla="*/ 130327 h 297570"/>
                <a:gd name="csX692" fmla="*/ 171159 w 283027"/>
                <a:gd name="csY692" fmla="*/ 132005 h 297570"/>
                <a:gd name="csX693" fmla="*/ 171159 w 283027"/>
                <a:gd name="csY693" fmla="*/ 133683 h 297570"/>
                <a:gd name="csX694" fmla="*/ 172837 w 283027"/>
                <a:gd name="csY694" fmla="*/ 133683 h 297570"/>
                <a:gd name="csX695" fmla="*/ 172837 w 283027"/>
                <a:gd name="csY695" fmla="*/ 135361 h 297570"/>
                <a:gd name="csX696" fmla="*/ 172837 w 283027"/>
                <a:gd name="csY696" fmla="*/ 137598 h 297570"/>
                <a:gd name="csX697" fmla="*/ 172837 w 283027"/>
                <a:gd name="csY697" fmla="*/ 139276 h 297570"/>
                <a:gd name="csX698" fmla="*/ 172837 w 283027"/>
                <a:gd name="csY698" fmla="*/ 140954 h 297570"/>
                <a:gd name="csX699" fmla="*/ 172837 w 283027"/>
                <a:gd name="csY699" fmla="*/ 142632 h 297570"/>
                <a:gd name="csX700" fmla="*/ 174515 w 283027"/>
                <a:gd name="csY700" fmla="*/ 142632 h 297570"/>
                <a:gd name="csX701" fmla="*/ 174515 w 283027"/>
                <a:gd name="csY701" fmla="*/ 144310 h 297570"/>
                <a:gd name="csX702" fmla="*/ 174515 w 283027"/>
                <a:gd name="csY702" fmla="*/ 146548 h 297570"/>
                <a:gd name="csX703" fmla="*/ 176193 w 283027"/>
                <a:gd name="csY703" fmla="*/ 146548 h 297570"/>
                <a:gd name="csX704" fmla="*/ 176193 w 283027"/>
                <a:gd name="csY704" fmla="*/ 148226 h 297570"/>
                <a:gd name="csX705" fmla="*/ 176193 w 283027"/>
                <a:gd name="csY705" fmla="*/ 149904 h 297570"/>
                <a:gd name="csX706" fmla="*/ 177871 w 283027"/>
                <a:gd name="csY706" fmla="*/ 149904 h 297570"/>
                <a:gd name="csX707" fmla="*/ 177871 w 283027"/>
                <a:gd name="csY707" fmla="*/ 151582 h 297570"/>
                <a:gd name="csX708" fmla="*/ 177871 w 283027"/>
                <a:gd name="csY708" fmla="*/ 153260 h 297570"/>
                <a:gd name="csX709" fmla="*/ 180108 w 283027"/>
                <a:gd name="csY709" fmla="*/ 153260 h 297570"/>
                <a:gd name="csX710" fmla="*/ 180108 w 283027"/>
                <a:gd name="csY710" fmla="*/ 154938 h 297570"/>
                <a:gd name="csX711" fmla="*/ 181786 w 283027"/>
                <a:gd name="csY711" fmla="*/ 154938 h 297570"/>
                <a:gd name="csX712" fmla="*/ 181786 w 283027"/>
                <a:gd name="csY712" fmla="*/ 157175 h 297570"/>
                <a:gd name="csX713" fmla="*/ 183464 w 283027"/>
                <a:gd name="csY713" fmla="*/ 157175 h 297570"/>
                <a:gd name="csX714" fmla="*/ 183464 w 283027"/>
                <a:gd name="csY714" fmla="*/ 158853 h 297570"/>
                <a:gd name="csX715" fmla="*/ 185142 w 283027"/>
                <a:gd name="csY715" fmla="*/ 158853 h 297570"/>
                <a:gd name="csX716" fmla="*/ 185142 w 283027"/>
                <a:gd name="csY716" fmla="*/ 160531 h 297570"/>
                <a:gd name="csX717" fmla="*/ 186820 w 283027"/>
                <a:gd name="csY717" fmla="*/ 160531 h 297570"/>
                <a:gd name="csX718" fmla="*/ 186820 w 283027"/>
                <a:gd name="csY718" fmla="*/ 162209 h 297570"/>
                <a:gd name="csX719" fmla="*/ 189058 w 283027"/>
                <a:gd name="csY719" fmla="*/ 162209 h 297570"/>
                <a:gd name="csX720" fmla="*/ 189058 w 283027"/>
                <a:gd name="csY720" fmla="*/ 163887 h 297570"/>
                <a:gd name="csX721" fmla="*/ 190736 w 283027"/>
                <a:gd name="csY721" fmla="*/ 163887 h 297570"/>
                <a:gd name="csX722" fmla="*/ 190736 w 283027"/>
                <a:gd name="csY722" fmla="*/ 166125 h 297570"/>
                <a:gd name="csX723" fmla="*/ 192414 w 283027"/>
                <a:gd name="csY723" fmla="*/ 166125 h 297570"/>
                <a:gd name="csX724" fmla="*/ 194092 w 283027"/>
                <a:gd name="csY724" fmla="*/ 166125 h 297570"/>
                <a:gd name="csX725" fmla="*/ 194092 w 283027"/>
                <a:gd name="csY725" fmla="*/ 167803 h 297570"/>
                <a:gd name="csX726" fmla="*/ 194092 w 283027"/>
                <a:gd name="csY726" fmla="*/ 169481 h 297570"/>
                <a:gd name="csX727" fmla="*/ 195770 w 283027"/>
                <a:gd name="csY727" fmla="*/ 169481 h 297570"/>
                <a:gd name="csX728" fmla="*/ 197448 w 283027"/>
                <a:gd name="csY728" fmla="*/ 169481 h 297570"/>
                <a:gd name="csX729" fmla="*/ 197448 w 283027"/>
                <a:gd name="csY729" fmla="*/ 171159 h 297570"/>
                <a:gd name="csX730" fmla="*/ 199685 w 283027"/>
                <a:gd name="csY730" fmla="*/ 171159 h 297570"/>
                <a:gd name="csX731" fmla="*/ 201363 w 283027"/>
                <a:gd name="csY731" fmla="*/ 171159 h 297570"/>
                <a:gd name="csX732" fmla="*/ 201363 w 283027"/>
                <a:gd name="csY732" fmla="*/ 172837 h 297570"/>
                <a:gd name="csX733" fmla="*/ 203041 w 283027"/>
                <a:gd name="csY733" fmla="*/ 172837 h 297570"/>
                <a:gd name="csX734" fmla="*/ 204719 w 283027"/>
                <a:gd name="csY734" fmla="*/ 172837 h 297570"/>
                <a:gd name="csX735" fmla="*/ 206397 w 283027"/>
                <a:gd name="csY735" fmla="*/ 172837 h 297570"/>
                <a:gd name="csX736" fmla="*/ 208635 w 283027"/>
                <a:gd name="csY736" fmla="*/ 172837 h 297570"/>
                <a:gd name="csX737" fmla="*/ 208635 w 283027"/>
                <a:gd name="csY737" fmla="*/ 175074 h 297570"/>
                <a:gd name="csX738" fmla="*/ 210313 w 283027"/>
                <a:gd name="csY738" fmla="*/ 175074 h 297570"/>
                <a:gd name="csX739" fmla="*/ 211991 w 283027"/>
                <a:gd name="csY739" fmla="*/ 175074 h 297570"/>
                <a:gd name="csX740" fmla="*/ 213669 w 283027"/>
                <a:gd name="csY740" fmla="*/ 175074 h 297570"/>
                <a:gd name="csX741" fmla="*/ 213669 w 283027"/>
                <a:gd name="csY741" fmla="*/ 172837 h 297570"/>
                <a:gd name="csX742" fmla="*/ 215347 w 283027"/>
                <a:gd name="csY742" fmla="*/ 172837 h 297570"/>
                <a:gd name="csX743" fmla="*/ 215347 w 283027"/>
                <a:gd name="csY743" fmla="*/ 175074 h 297570"/>
                <a:gd name="csX744" fmla="*/ 217584 w 283027"/>
                <a:gd name="csY744" fmla="*/ 175074 h 297570"/>
                <a:gd name="csX745" fmla="*/ 217584 w 283027"/>
                <a:gd name="csY745" fmla="*/ 172837 h 297570"/>
                <a:gd name="csX746" fmla="*/ 219262 w 283027"/>
                <a:gd name="csY746" fmla="*/ 172837 h 297570"/>
                <a:gd name="csX747" fmla="*/ 220940 w 283027"/>
                <a:gd name="csY747" fmla="*/ 172837 h 297570"/>
                <a:gd name="csX748" fmla="*/ 222618 w 283027"/>
                <a:gd name="csY748" fmla="*/ 172837 h 297570"/>
                <a:gd name="csX749" fmla="*/ 224296 w 283027"/>
                <a:gd name="csY749" fmla="*/ 172837 h 297570"/>
                <a:gd name="csX750" fmla="*/ 225974 w 283027"/>
                <a:gd name="csY750" fmla="*/ 172837 h 297570"/>
                <a:gd name="csX751" fmla="*/ 225974 w 283027"/>
                <a:gd name="csY751" fmla="*/ 175074 h 297570"/>
                <a:gd name="csX752" fmla="*/ 228212 w 283027"/>
                <a:gd name="csY752" fmla="*/ 175074 h 297570"/>
                <a:gd name="csX753" fmla="*/ 228212 w 283027"/>
                <a:gd name="csY753" fmla="*/ 176752 h 297570"/>
                <a:gd name="csX754" fmla="*/ 228212 w 283027"/>
                <a:gd name="csY754" fmla="*/ 178430 h 297570"/>
                <a:gd name="csX755" fmla="*/ 225974 w 283027"/>
                <a:gd name="csY755" fmla="*/ 178430 h 297570"/>
                <a:gd name="csX756" fmla="*/ 225974 w 283027"/>
                <a:gd name="csY756" fmla="*/ 180108 h 297570"/>
                <a:gd name="csX757" fmla="*/ 224296 w 283027"/>
                <a:gd name="csY757" fmla="*/ 180108 h 297570"/>
                <a:gd name="csX758" fmla="*/ 224296 w 283027"/>
                <a:gd name="csY758" fmla="*/ 181786 h 297570"/>
                <a:gd name="csX759" fmla="*/ 222618 w 283027"/>
                <a:gd name="csY759" fmla="*/ 181786 h 297570"/>
                <a:gd name="csX760" fmla="*/ 222618 w 283027"/>
                <a:gd name="csY760" fmla="*/ 183464 h 297570"/>
                <a:gd name="csX761" fmla="*/ 220940 w 283027"/>
                <a:gd name="csY761" fmla="*/ 183464 h 297570"/>
                <a:gd name="csX762" fmla="*/ 220940 w 283027"/>
                <a:gd name="csY762" fmla="*/ 185702 h 297570"/>
                <a:gd name="csX763" fmla="*/ 220940 w 283027"/>
                <a:gd name="csY763" fmla="*/ 187380 h 297570"/>
                <a:gd name="csX764" fmla="*/ 222618 w 283027"/>
                <a:gd name="csY764" fmla="*/ 187380 h 297570"/>
                <a:gd name="csX765" fmla="*/ 222618 w 283027"/>
                <a:gd name="csY765" fmla="*/ 189058 h 297570"/>
                <a:gd name="csX766" fmla="*/ 224296 w 283027"/>
                <a:gd name="csY766" fmla="*/ 189058 h 297570"/>
                <a:gd name="csX767" fmla="*/ 224296 w 283027"/>
                <a:gd name="csY767" fmla="*/ 190736 h 297570"/>
                <a:gd name="csX768" fmla="*/ 225974 w 283027"/>
                <a:gd name="csY768" fmla="*/ 190736 h 297570"/>
                <a:gd name="csX769" fmla="*/ 228212 w 283027"/>
                <a:gd name="csY769" fmla="*/ 190736 h 297570"/>
                <a:gd name="csX770" fmla="*/ 229890 w 283027"/>
                <a:gd name="csY770" fmla="*/ 190736 h 297570"/>
                <a:gd name="csX771" fmla="*/ 229890 w 283027"/>
                <a:gd name="csY771" fmla="*/ 192414 h 297570"/>
                <a:gd name="csX772" fmla="*/ 231568 w 283027"/>
                <a:gd name="csY772" fmla="*/ 192414 h 297570"/>
                <a:gd name="csX773" fmla="*/ 233246 w 283027"/>
                <a:gd name="csY773" fmla="*/ 192414 h 297570"/>
                <a:gd name="csX774" fmla="*/ 233246 w 283027"/>
                <a:gd name="csY774" fmla="*/ 194651 h 297570"/>
                <a:gd name="csX775" fmla="*/ 234924 w 283027"/>
                <a:gd name="csY775" fmla="*/ 194651 h 297570"/>
                <a:gd name="csX776" fmla="*/ 234924 w 283027"/>
                <a:gd name="csY776" fmla="*/ 196329 h 297570"/>
                <a:gd name="csX777" fmla="*/ 237161 w 283027"/>
                <a:gd name="csY777" fmla="*/ 196329 h 297570"/>
                <a:gd name="csX778" fmla="*/ 238839 w 283027"/>
                <a:gd name="csY778" fmla="*/ 196329 h 297570"/>
                <a:gd name="csX779" fmla="*/ 238839 w 283027"/>
                <a:gd name="csY779" fmla="*/ 198007 h 297570"/>
                <a:gd name="csX780" fmla="*/ 240517 w 283027"/>
                <a:gd name="csY780" fmla="*/ 198007 h 297570"/>
                <a:gd name="csX781" fmla="*/ 242195 w 283027"/>
                <a:gd name="csY781" fmla="*/ 198007 h 297570"/>
                <a:gd name="csX782" fmla="*/ 243873 w 283027"/>
                <a:gd name="csY782" fmla="*/ 198007 h 297570"/>
                <a:gd name="csX783" fmla="*/ 243873 w 283027"/>
                <a:gd name="csY783" fmla="*/ 199685 h 297570"/>
                <a:gd name="csX784" fmla="*/ 246111 w 283027"/>
                <a:gd name="csY784" fmla="*/ 199685 h 297570"/>
                <a:gd name="csX785" fmla="*/ 247789 w 283027"/>
                <a:gd name="csY785" fmla="*/ 199685 h 297570"/>
                <a:gd name="csX786" fmla="*/ 247789 w 283027"/>
                <a:gd name="csY786" fmla="*/ 201363 h 297570"/>
                <a:gd name="csX787" fmla="*/ 249467 w 283027"/>
                <a:gd name="csY787" fmla="*/ 201363 h 297570"/>
                <a:gd name="csX788" fmla="*/ 251145 w 283027"/>
                <a:gd name="csY788" fmla="*/ 201363 h 297570"/>
                <a:gd name="csX789" fmla="*/ 251145 w 283027"/>
                <a:gd name="csY789" fmla="*/ 203601 h 297570"/>
                <a:gd name="csX790" fmla="*/ 252823 w 283027"/>
                <a:gd name="csY790" fmla="*/ 203601 h 297570"/>
                <a:gd name="csX791" fmla="*/ 254501 w 283027"/>
                <a:gd name="csY791" fmla="*/ 203601 h 297570"/>
                <a:gd name="csX792" fmla="*/ 254501 w 283027"/>
                <a:gd name="csY792" fmla="*/ 205279 h 297570"/>
                <a:gd name="csX793" fmla="*/ 256738 w 283027"/>
                <a:gd name="csY793" fmla="*/ 205279 h 297570"/>
                <a:gd name="csX794" fmla="*/ 256738 w 283027"/>
                <a:gd name="csY794" fmla="*/ 206957 h 297570"/>
                <a:gd name="csX795" fmla="*/ 258416 w 283027"/>
                <a:gd name="csY795" fmla="*/ 206957 h 297570"/>
                <a:gd name="csX796" fmla="*/ 258416 w 283027"/>
                <a:gd name="csY796" fmla="*/ 208635 h 297570"/>
                <a:gd name="csX797" fmla="*/ 260094 w 283027"/>
                <a:gd name="csY797" fmla="*/ 208635 h 297570"/>
                <a:gd name="csX798" fmla="*/ 261772 w 283027"/>
                <a:gd name="csY798" fmla="*/ 208635 h 297570"/>
                <a:gd name="csX799" fmla="*/ 261772 w 283027"/>
                <a:gd name="csY799" fmla="*/ 210313 h 297570"/>
                <a:gd name="csX800" fmla="*/ 263450 w 283027"/>
                <a:gd name="csY800" fmla="*/ 210313 h 297570"/>
                <a:gd name="csX801" fmla="*/ 265688 w 283027"/>
                <a:gd name="csY801" fmla="*/ 210313 h 297570"/>
                <a:gd name="csX802" fmla="*/ 265688 w 283027"/>
                <a:gd name="csY802" fmla="*/ 211991 h 297570"/>
                <a:gd name="csX803" fmla="*/ 267366 w 283027"/>
                <a:gd name="csY803" fmla="*/ 211991 h 297570"/>
                <a:gd name="csX804" fmla="*/ 267366 w 283027"/>
                <a:gd name="csY804" fmla="*/ 214228 h 297570"/>
                <a:gd name="csX805" fmla="*/ 269044 w 283027"/>
                <a:gd name="csY805" fmla="*/ 214228 h 297570"/>
                <a:gd name="csX806" fmla="*/ 270722 w 283027"/>
                <a:gd name="csY806" fmla="*/ 214228 h 297570"/>
                <a:gd name="csX807" fmla="*/ 272400 w 283027"/>
                <a:gd name="csY807" fmla="*/ 214228 h 297570"/>
                <a:gd name="csX808" fmla="*/ 272400 w 283027"/>
                <a:gd name="csY808" fmla="*/ 215906 h 297570"/>
                <a:gd name="csX809" fmla="*/ 272400 w 283027"/>
                <a:gd name="csY809" fmla="*/ 217584 h 297570"/>
                <a:gd name="csX810" fmla="*/ 272400 w 283027"/>
                <a:gd name="csY810" fmla="*/ 219262 h 297570"/>
                <a:gd name="csX811" fmla="*/ 274637 w 283027"/>
                <a:gd name="csY811" fmla="*/ 219262 h 297570"/>
                <a:gd name="csX812" fmla="*/ 276315 w 283027"/>
                <a:gd name="csY812" fmla="*/ 219262 h 297570"/>
                <a:gd name="csX813" fmla="*/ 276315 w 283027"/>
                <a:gd name="csY813" fmla="*/ 220940 h 297570"/>
                <a:gd name="csX814" fmla="*/ 277993 w 283027"/>
                <a:gd name="csY814" fmla="*/ 220940 h 297570"/>
                <a:gd name="csX815" fmla="*/ 277993 w 283027"/>
                <a:gd name="csY815" fmla="*/ 223178 h 297570"/>
                <a:gd name="csX816" fmla="*/ 279671 w 283027"/>
                <a:gd name="csY816" fmla="*/ 223178 h 297570"/>
                <a:gd name="csX817" fmla="*/ 279671 w 283027"/>
                <a:gd name="csY817" fmla="*/ 224856 h 297570"/>
                <a:gd name="csX818" fmla="*/ 281349 w 283027"/>
                <a:gd name="csY818" fmla="*/ 224856 h 297570"/>
                <a:gd name="csX819" fmla="*/ 281349 w 283027"/>
                <a:gd name="csY819" fmla="*/ 226534 h 297570"/>
                <a:gd name="csX820" fmla="*/ 283027 w 283027"/>
                <a:gd name="csY820" fmla="*/ 226534 h 297570"/>
                <a:gd name="csX821" fmla="*/ 283027 w 283027"/>
                <a:gd name="csY821" fmla="*/ 228212 h 297570"/>
                <a:gd name="csX822" fmla="*/ 283027 w 283027"/>
                <a:gd name="csY822" fmla="*/ 229890 h 297570"/>
                <a:gd name="csX823" fmla="*/ 283027 w 283027"/>
                <a:gd name="csY823" fmla="*/ 232127 h 297570"/>
                <a:gd name="csX824" fmla="*/ 283027 w 283027"/>
                <a:gd name="csY824" fmla="*/ 233805 h 297570"/>
                <a:gd name="csX825" fmla="*/ 281349 w 283027"/>
                <a:gd name="csY825" fmla="*/ 233805 h 297570"/>
                <a:gd name="csX826" fmla="*/ 281349 w 283027"/>
                <a:gd name="csY826" fmla="*/ 235483 h 297570"/>
                <a:gd name="csX827" fmla="*/ 281349 w 283027"/>
                <a:gd name="csY827" fmla="*/ 237161 h 297570"/>
                <a:gd name="csX828" fmla="*/ 281349 w 283027"/>
                <a:gd name="csY828" fmla="*/ 238839 h 297570"/>
                <a:gd name="csX829" fmla="*/ 279671 w 283027"/>
                <a:gd name="csY829" fmla="*/ 238839 h 297570"/>
                <a:gd name="csX830" fmla="*/ 279671 w 283027"/>
                <a:gd name="csY830" fmla="*/ 240517 h 297570"/>
                <a:gd name="csX831" fmla="*/ 277993 w 283027"/>
                <a:gd name="csY831" fmla="*/ 240517 h 297570"/>
                <a:gd name="csX832" fmla="*/ 277993 w 283027"/>
                <a:gd name="csY832" fmla="*/ 238839 h 297570"/>
                <a:gd name="csX833" fmla="*/ 276315 w 283027"/>
                <a:gd name="csY833" fmla="*/ 238839 h 297570"/>
                <a:gd name="csX834" fmla="*/ 274637 w 283027"/>
                <a:gd name="csY834" fmla="*/ 238839 h 297570"/>
                <a:gd name="csX835" fmla="*/ 274637 w 283027"/>
                <a:gd name="csY835" fmla="*/ 237161 h 297570"/>
                <a:gd name="csX836" fmla="*/ 272400 w 283027"/>
                <a:gd name="csY836" fmla="*/ 237161 h 297570"/>
                <a:gd name="csX837" fmla="*/ 272400 w 283027"/>
                <a:gd name="csY837" fmla="*/ 235483 h 297570"/>
                <a:gd name="csX838" fmla="*/ 270722 w 283027"/>
                <a:gd name="csY838" fmla="*/ 235483 h 297570"/>
                <a:gd name="csX839" fmla="*/ 270722 w 283027"/>
                <a:gd name="csY839" fmla="*/ 233805 h 297570"/>
                <a:gd name="csX840" fmla="*/ 270722 w 283027"/>
                <a:gd name="csY840" fmla="*/ 233805 h 297570"/>
                <a:gd name="csX841" fmla="*/ 270722 w 283027"/>
                <a:gd name="csY841" fmla="*/ 232127 h 297570"/>
                <a:gd name="csX842" fmla="*/ 270722 w 283027"/>
                <a:gd name="csY842" fmla="*/ 232127 h 297570"/>
                <a:gd name="csX843" fmla="*/ 270722 w 283027"/>
                <a:gd name="csY843" fmla="*/ 229890 h 297570"/>
                <a:gd name="csX844" fmla="*/ 269044 w 283027"/>
                <a:gd name="csY844" fmla="*/ 228212 h 297570"/>
                <a:gd name="csX845" fmla="*/ 269044 w 283027"/>
                <a:gd name="csY845" fmla="*/ 226534 h 297570"/>
                <a:gd name="csX846" fmla="*/ 267366 w 283027"/>
                <a:gd name="csY846" fmla="*/ 226534 h 297570"/>
                <a:gd name="csX847" fmla="*/ 267366 w 283027"/>
                <a:gd name="csY847" fmla="*/ 224856 h 297570"/>
                <a:gd name="csX848" fmla="*/ 265688 w 283027"/>
                <a:gd name="csY848" fmla="*/ 224856 h 297570"/>
                <a:gd name="csX849" fmla="*/ 263450 w 283027"/>
                <a:gd name="csY849" fmla="*/ 224856 h 297570"/>
                <a:gd name="csX850" fmla="*/ 261772 w 283027"/>
                <a:gd name="csY850" fmla="*/ 224856 h 297570"/>
                <a:gd name="csX851" fmla="*/ 260094 w 283027"/>
                <a:gd name="csY851" fmla="*/ 224856 h 297570"/>
                <a:gd name="csX852" fmla="*/ 258416 w 283027"/>
                <a:gd name="csY852" fmla="*/ 224856 h 297570"/>
                <a:gd name="csX853" fmla="*/ 258416 w 283027"/>
                <a:gd name="csY853" fmla="*/ 223178 h 297570"/>
                <a:gd name="csX854" fmla="*/ 256738 w 283027"/>
                <a:gd name="csY854" fmla="*/ 223178 h 297570"/>
                <a:gd name="csX855" fmla="*/ 254501 w 283027"/>
                <a:gd name="csY855" fmla="*/ 223178 h 297570"/>
                <a:gd name="csX856" fmla="*/ 254501 w 283027"/>
                <a:gd name="csY856" fmla="*/ 220940 h 297570"/>
                <a:gd name="csX857" fmla="*/ 252823 w 283027"/>
                <a:gd name="csY857" fmla="*/ 220940 h 297570"/>
                <a:gd name="csX858" fmla="*/ 252823 w 283027"/>
                <a:gd name="csY858" fmla="*/ 219262 h 297570"/>
                <a:gd name="csX859" fmla="*/ 252823 w 283027"/>
                <a:gd name="csY859" fmla="*/ 219262 h 297570"/>
                <a:gd name="csX860" fmla="*/ 251145 w 283027"/>
                <a:gd name="csY860" fmla="*/ 219262 h 297570"/>
                <a:gd name="csX861" fmla="*/ 249467 w 283027"/>
                <a:gd name="csY861" fmla="*/ 219262 h 297570"/>
                <a:gd name="csX862" fmla="*/ 247789 w 283027"/>
                <a:gd name="csY862" fmla="*/ 219262 h 297570"/>
                <a:gd name="csX863" fmla="*/ 246111 w 283027"/>
                <a:gd name="csY863" fmla="*/ 219262 h 297570"/>
                <a:gd name="csX864" fmla="*/ 246111 w 283027"/>
                <a:gd name="csY864" fmla="*/ 220940 h 297570"/>
                <a:gd name="csX865" fmla="*/ 243873 w 283027"/>
                <a:gd name="csY865" fmla="*/ 220940 h 297570"/>
                <a:gd name="csX866" fmla="*/ 243873 w 283027"/>
                <a:gd name="csY866" fmla="*/ 223178 h 297570"/>
                <a:gd name="csX867" fmla="*/ 242195 w 283027"/>
                <a:gd name="csY867" fmla="*/ 223178 h 297570"/>
                <a:gd name="csX868" fmla="*/ 242195 w 283027"/>
                <a:gd name="csY868" fmla="*/ 224856 h 297570"/>
                <a:gd name="csX869" fmla="*/ 242195 w 283027"/>
                <a:gd name="csY869" fmla="*/ 226534 h 297570"/>
                <a:gd name="csX870" fmla="*/ 242195 w 283027"/>
                <a:gd name="csY870" fmla="*/ 228212 h 297570"/>
                <a:gd name="csX871" fmla="*/ 240517 w 283027"/>
                <a:gd name="csY871" fmla="*/ 228212 h 297570"/>
                <a:gd name="csX872" fmla="*/ 240517 w 283027"/>
                <a:gd name="csY872" fmla="*/ 229890 h 297570"/>
                <a:gd name="csX873" fmla="*/ 238839 w 283027"/>
                <a:gd name="csY873" fmla="*/ 229890 h 297570"/>
                <a:gd name="csX874" fmla="*/ 238839 w 283027"/>
                <a:gd name="csY874" fmla="*/ 232127 h 297570"/>
                <a:gd name="csX875" fmla="*/ 238839 w 283027"/>
                <a:gd name="csY875" fmla="*/ 233805 h 297570"/>
                <a:gd name="csX876" fmla="*/ 238839 w 283027"/>
                <a:gd name="csY876" fmla="*/ 235483 h 297570"/>
                <a:gd name="csX877" fmla="*/ 238839 w 283027"/>
                <a:gd name="csY877" fmla="*/ 237161 h 297570"/>
                <a:gd name="csX878" fmla="*/ 237161 w 283027"/>
                <a:gd name="csY878" fmla="*/ 237161 h 297570"/>
                <a:gd name="csX879" fmla="*/ 237161 w 283027"/>
                <a:gd name="csY879" fmla="*/ 238839 h 297570"/>
                <a:gd name="csX880" fmla="*/ 234924 w 283027"/>
                <a:gd name="csY880" fmla="*/ 238839 h 297570"/>
                <a:gd name="csX881" fmla="*/ 234924 w 283027"/>
                <a:gd name="csY881" fmla="*/ 240517 h 297570"/>
                <a:gd name="csX882" fmla="*/ 234924 w 283027"/>
                <a:gd name="csY882" fmla="*/ 242755 h 297570"/>
                <a:gd name="csX883" fmla="*/ 237161 w 283027"/>
                <a:gd name="csY883" fmla="*/ 242755 h 297570"/>
                <a:gd name="csX884" fmla="*/ 237161 w 283027"/>
                <a:gd name="csY884" fmla="*/ 244433 h 297570"/>
                <a:gd name="csX885" fmla="*/ 237161 w 283027"/>
                <a:gd name="csY885" fmla="*/ 246111 h 297570"/>
                <a:gd name="csX886" fmla="*/ 238839 w 283027"/>
                <a:gd name="csY886" fmla="*/ 246111 h 297570"/>
                <a:gd name="csX887" fmla="*/ 240517 w 283027"/>
                <a:gd name="csY887" fmla="*/ 246111 h 297570"/>
                <a:gd name="csX888" fmla="*/ 242195 w 283027"/>
                <a:gd name="csY888" fmla="*/ 246111 h 297570"/>
                <a:gd name="csX889" fmla="*/ 243873 w 283027"/>
                <a:gd name="csY889" fmla="*/ 246111 h 297570"/>
                <a:gd name="csX890" fmla="*/ 243873 w 283027"/>
                <a:gd name="csY890" fmla="*/ 247789 h 297570"/>
                <a:gd name="csX891" fmla="*/ 243873 w 283027"/>
                <a:gd name="csY891" fmla="*/ 249467 h 297570"/>
                <a:gd name="csX892" fmla="*/ 246111 w 283027"/>
                <a:gd name="csY892" fmla="*/ 249467 h 297570"/>
                <a:gd name="csX893" fmla="*/ 247789 w 283027"/>
                <a:gd name="csY893" fmla="*/ 249467 h 297570"/>
                <a:gd name="csX894" fmla="*/ 247789 w 283027"/>
                <a:gd name="csY894" fmla="*/ 251704 h 297570"/>
                <a:gd name="csX895" fmla="*/ 249467 w 283027"/>
                <a:gd name="csY895" fmla="*/ 251704 h 297570"/>
                <a:gd name="csX896" fmla="*/ 249467 w 283027"/>
                <a:gd name="csY896" fmla="*/ 253382 h 297570"/>
                <a:gd name="csX897" fmla="*/ 251145 w 283027"/>
                <a:gd name="csY897" fmla="*/ 253382 h 297570"/>
                <a:gd name="csX898" fmla="*/ 251145 w 283027"/>
                <a:gd name="csY898" fmla="*/ 255060 h 297570"/>
                <a:gd name="csX899" fmla="*/ 249467 w 283027"/>
                <a:gd name="csY899" fmla="*/ 255060 h 297570"/>
                <a:gd name="csX900" fmla="*/ 249467 w 283027"/>
                <a:gd name="csY900" fmla="*/ 256738 h 297570"/>
                <a:gd name="csX901" fmla="*/ 249467 w 283027"/>
                <a:gd name="csY901" fmla="*/ 258416 h 297570"/>
                <a:gd name="csX902" fmla="*/ 251145 w 283027"/>
                <a:gd name="csY902" fmla="*/ 258416 h 297570"/>
                <a:gd name="csX903" fmla="*/ 251145 w 283027"/>
                <a:gd name="csY903" fmla="*/ 260654 h 297570"/>
                <a:gd name="csX904" fmla="*/ 249467 w 283027"/>
                <a:gd name="csY904" fmla="*/ 260654 h 297570"/>
                <a:gd name="csX905" fmla="*/ 249467 w 283027"/>
                <a:gd name="csY905" fmla="*/ 262332 h 297570"/>
                <a:gd name="csX906" fmla="*/ 251145 w 283027"/>
                <a:gd name="csY906" fmla="*/ 262332 h 297570"/>
                <a:gd name="csX907" fmla="*/ 251145 w 283027"/>
                <a:gd name="csY907" fmla="*/ 264010 h 297570"/>
                <a:gd name="csX908" fmla="*/ 251145 w 283027"/>
                <a:gd name="csY908" fmla="*/ 265688 h 297570"/>
                <a:gd name="csX909" fmla="*/ 251145 w 283027"/>
                <a:gd name="csY909" fmla="*/ 267366 h 297570"/>
                <a:gd name="csX910" fmla="*/ 249467 w 283027"/>
                <a:gd name="csY910" fmla="*/ 267366 h 297570"/>
                <a:gd name="csX911" fmla="*/ 247789 w 283027"/>
                <a:gd name="csY911" fmla="*/ 267366 h 297570"/>
                <a:gd name="csX912" fmla="*/ 246111 w 283027"/>
                <a:gd name="csY912" fmla="*/ 267366 h 297570"/>
                <a:gd name="csX913" fmla="*/ 243873 w 283027"/>
                <a:gd name="csY913" fmla="*/ 267366 h 297570"/>
                <a:gd name="csX914" fmla="*/ 242195 w 283027"/>
                <a:gd name="csY914" fmla="*/ 267366 h 297570"/>
                <a:gd name="csX915" fmla="*/ 242195 w 283027"/>
                <a:gd name="csY915" fmla="*/ 269044 h 297570"/>
                <a:gd name="csX916" fmla="*/ 240517 w 283027"/>
                <a:gd name="csY916" fmla="*/ 269044 h 297570"/>
                <a:gd name="csX917" fmla="*/ 238839 w 283027"/>
                <a:gd name="csY917" fmla="*/ 269044 h 297570"/>
                <a:gd name="csX918" fmla="*/ 238839 w 283027"/>
                <a:gd name="csY918" fmla="*/ 271281 h 297570"/>
                <a:gd name="csX919" fmla="*/ 238839 w 283027"/>
                <a:gd name="csY919" fmla="*/ 272959 h 297570"/>
                <a:gd name="csX920" fmla="*/ 237161 w 283027"/>
                <a:gd name="csY920" fmla="*/ 272959 h 297570"/>
                <a:gd name="csX921" fmla="*/ 237161 w 283027"/>
                <a:gd name="csY921" fmla="*/ 274637 h 297570"/>
                <a:gd name="csX922" fmla="*/ 237161 w 283027"/>
                <a:gd name="csY922" fmla="*/ 276315 h 297570"/>
                <a:gd name="csX923" fmla="*/ 237161 w 283027"/>
                <a:gd name="csY923" fmla="*/ 277993 h 297570"/>
                <a:gd name="csX924" fmla="*/ 237161 w 283027"/>
                <a:gd name="csY924" fmla="*/ 280231 h 297570"/>
                <a:gd name="csX925" fmla="*/ 237161 w 283027"/>
                <a:gd name="csY925" fmla="*/ 281909 h 297570"/>
                <a:gd name="csX926" fmla="*/ 237161 w 283027"/>
                <a:gd name="csY926" fmla="*/ 283587 h 297570"/>
                <a:gd name="csX927" fmla="*/ 237161 w 283027"/>
                <a:gd name="csY927" fmla="*/ 285265 h 297570"/>
                <a:gd name="csX928" fmla="*/ 234924 w 283027"/>
                <a:gd name="csY928" fmla="*/ 285265 h 297570"/>
                <a:gd name="csX929" fmla="*/ 233246 w 283027"/>
                <a:gd name="csY929" fmla="*/ 285265 h 297570"/>
                <a:gd name="csX930" fmla="*/ 233246 w 283027"/>
                <a:gd name="csY930" fmla="*/ 286943 h 297570"/>
                <a:gd name="csX931" fmla="*/ 231568 w 283027"/>
                <a:gd name="csY931" fmla="*/ 286943 h 297570"/>
                <a:gd name="csX932" fmla="*/ 229890 w 283027"/>
                <a:gd name="csY932" fmla="*/ 286943 h 297570"/>
                <a:gd name="csX933" fmla="*/ 229890 w 283027"/>
                <a:gd name="csY933" fmla="*/ 289180 h 297570"/>
                <a:gd name="csX934" fmla="*/ 229890 w 283027"/>
                <a:gd name="csY934" fmla="*/ 290858 h 297570"/>
                <a:gd name="csX935" fmla="*/ 228212 w 283027"/>
                <a:gd name="csY935" fmla="*/ 290858 h 297570"/>
                <a:gd name="csX936" fmla="*/ 228212 w 283027"/>
                <a:gd name="csY936" fmla="*/ 292536 h 297570"/>
                <a:gd name="csX937" fmla="*/ 225974 w 283027"/>
                <a:gd name="csY937" fmla="*/ 292536 h 297570"/>
                <a:gd name="csX938" fmla="*/ 225974 w 283027"/>
                <a:gd name="csY938" fmla="*/ 294214 h 297570"/>
                <a:gd name="csX939" fmla="*/ 225974 w 283027"/>
                <a:gd name="csY939" fmla="*/ 295892 h 297570"/>
                <a:gd name="csX940" fmla="*/ 225974 w 283027"/>
                <a:gd name="csY940" fmla="*/ 297570 h 297570"/>
                <a:gd name="csX941" fmla="*/ 224296 w 283027"/>
                <a:gd name="csY941" fmla="*/ 297570 h 297570"/>
                <a:gd name="csX942" fmla="*/ 222618 w 283027"/>
                <a:gd name="csY942" fmla="*/ 297570 h 297570"/>
                <a:gd name="csX943" fmla="*/ 220940 w 283027"/>
                <a:gd name="csY943" fmla="*/ 297570 h 297570"/>
                <a:gd name="csX944" fmla="*/ 219262 w 283027"/>
                <a:gd name="csY944" fmla="*/ 297570 h 297570"/>
                <a:gd name="csX945" fmla="*/ 217584 w 283027"/>
                <a:gd name="csY945" fmla="*/ 297570 h 297570"/>
                <a:gd name="csX946" fmla="*/ 215347 w 283027"/>
                <a:gd name="csY946" fmla="*/ 297570 h 297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</a:cxnLst>
              <a:rect l="l" t="t" r="r" b="b"/>
              <a:pathLst>
                <a:path w="283027" h="297570">
                  <a:moveTo>
                    <a:pt x="215347" y="297570"/>
                  </a:moveTo>
                  <a:lnTo>
                    <a:pt x="215347" y="295892"/>
                  </a:lnTo>
                  <a:lnTo>
                    <a:pt x="215347" y="294214"/>
                  </a:lnTo>
                  <a:lnTo>
                    <a:pt x="215347" y="292536"/>
                  </a:lnTo>
                  <a:lnTo>
                    <a:pt x="215347" y="290858"/>
                  </a:lnTo>
                  <a:lnTo>
                    <a:pt x="215347" y="289180"/>
                  </a:lnTo>
                  <a:lnTo>
                    <a:pt x="215347" y="286943"/>
                  </a:lnTo>
                  <a:lnTo>
                    <a:pt x="217584" y="286943"/>
                  </a:lnTo>
                  <a:lnTo>
                    <a:pt x="219262" y="286943"/>
                  </a:lnTo>
                  <a:lnTo>
                    <a:pt x="219262" y="285265"/>
                  </a:lnTo>
                  <a:lnTo>
                    <a:pt x="220940" y="285265"/>
                  </a:lnTo>
                  <a:lnTo>
                    <a:pt x="220940" y="283587"/>
                  </a:lnTo>
                  <a:lnTo>
                    <a:pt x="220940" y="281909"/>
                  </a:lnTo>
                  <a:lnTo>
                    <a:pt x="220940" y="280231"/>
                  </a:lnTo>
                  <a:lnTo>
                    <a:pt x="220940" y="277993"/>
                  </a:lnTo>
                  <a:lnTo>
                    <a:pt x="220940" y="276315"/>
                  </a:lnTo>
                  <a:lnTo>
                    <a:pt x="220940" y="276315"/>
                  </a:lnTo>
                  <a:lnTo>
                    <a:pt x="220940" y="274637"/>
                  </a:lnTo>
                  <a:lnTo>
                    <a:pt x="222618" y="274637"/>
                  </a:lnTo>
                  <a:lnTo>
                    <a:pt x="224296" y="274637"/>
                  </a:lnTo>
                  <a:lnTo>
                    <a:pt x="225974" y="274637"/>
                  </a:lnTo>
                  <a:lnTo>
                    <a:pt x="228212" y="274637"/>
                  </a:lnTo>
                  <a:lnTo>
                    <a:pt x="228212" y="272959"/>
                  </a:lnTo>
                  <a:lnTo>
                    <a:pt x="229890" y="272959"/>
                  </a:lnTo>
                  <a:lnTo>
                    <a:pt x="229890" y="271281"/>
                  </a:lnTo>
                  <a:lnTo>
                    <a:pt x="229890" y="269044"/>
                  </a:lnTo>
                  <a:lnTo>
                    <a:pt x="229890" y="267366"/>
                  </a:lnTo>
                  <a:lnTo>
                    <a:pt x="228212" y="267366"/>
                  </a:lnTo>
                  <a:lnTo>
                    <a:pt x="225974" y="267366"/>
                  </a:lnTo>
                  <a:lnTo>
                    <a:pt x="225974" y="265688"/>
                  </a:lnTo>
                  <a:lnTo>
                    <a:pt x="225974" y="264010"/>
                  </a:lnTo>
                  <a:lnTo>
                    <a:pt x="225974" y="262332"/>
                  </a:lnTo>
                  <a:lnTo>
                    <a:pt x="224296" y="262332"/>
                  </a:lnTo>
                  <a:lnTo>
                    <a:pt x="224296" y="260654"/>
                  </a:lnTo>
                  <a:lnTo>
                    <a:pt x="224296" y="258416"/>
                  </a:lnTo>
                  <a:lnTo>
                    <a:pt x="224296" y="256738"/>
                  </a:lnTo>
                  <a:lnTo>
                    <a:pt x="224296" y="255060"/>
                  </a:lnTo>
                  <a:lnTo>
                    <a:pt x="224296" y="253382"/>
                  </a:lnTo>
                  <a:lnTo>
                    <a:pt x="224296" y="251704"/>
                  </a:lnTo>
                  <a:lnTo>
                    <a:pt x="222618" y="251704"/>
                  </a:lnTo>
                  <a:lnTo>
                    <a:pt x="222618" y="249467"/>
                  </a:lnTo>
                  <a:lnTo>
                    <a:pt x="220940" y="249467"/>
                  </a:lnTo>
                  <a:lnTo>
                    <a:pt x="220940" y="247789"/>
                  </a:lnTo>
                  <a:lnTo>
                    <a:pt x="220940" y="246111"/>
                  </a:lnTo>
                  <a:lnTo>
                    <a:pt x="219262" y="246111"/>
                  </a:lnTo>
                  <a:lnTo>
                    <a:pt x="219262" y="244433"/>
                  </a:lnTo>
                  <a:lnTo>
                    <a:pt x="219262" y="242755"/>
                  </a:lnTo>
                  <a:lnTo>
                    <a:pt x="219262" y="240517"/>
                  </a:lnTo>
                  <a:lnTo>
                    <a:pt x="219262" y="238839"/>
                  </a:lnTo>
                  <a:lnTo>
                    <a:pt x="219262" y="237161"/>
                  </a:lnTo>
                  <a:lnTo>
                    <a:pt x="217584" y="237161"/>
                  </a:lnTo>
                  <a:lnTo>
                    <a:pt x="217584" y="235483"/>
                  </a:lnTo>
                  <a:lnTo>
                    <a:pt x="215347" y="235483"/>
                  </a:lnTo>
                  <a:lnTo>
                    <a:pt x="215347" y="233805"/>
                  </a:lnTo>
                  <a:lnTo>
                    <a:pt x="213669" y="233805"/>
                  </a:lnTo>
                  <a:lnTo>
                    <a:pt x="213669" y="232127"/>
                  </a:lnTo>
                  <a:lnTo>
                    <a:pt x="211991" y="232127"/>
                  </a:lnTo>
                  <a:lnTo>
                    <a:pt x="211991" y="233805"/>
                  </a:lnTo>
                  <a:lnTo>
                    <a:pt x="210313" y="233805"/>
                  </a:lnTo>
                  <a:lnTo>
                    <a:pt x="208635" y="233805"/>
                  </a:lnTo>
                  <a:lnTo>
                    <a:pt x="206397" y="233805"/>
                  </a:lnTo>
                  <a:lnTo>
                    <a:pt x="206397" y="232127"/>
                  </a:lnTo>
                  <a:lnTo>
                    <a:pt x="204719" y="232127"/>
                  </a:lnTo>
                  <a:lnTo>
                    <a:pt x="204719" y="229890"/>
                  </a:lnTo>
                  <a:lnTo>
                    <a:pt x="203041" y="229890"/>
                  </a:lnTo>
                  <a:lnTo>
                    <a:pt x="203041" y="228212"/>
                  </a:lnTo>
                  <a:lnTo>
                    <a:pt x="201363" y="228212"/>
                  </a:lnTo>
                  <a:lnTo>
                    <a:pt x="199685" y="228212"/>
                  </a:lnTo>
                  <a:lnTo>
                    <a:pt x="197448" y="228212"/>
                  </a:lnTo>
                  <a:lnTo>
                    <a:pt x="197448" y="226534"/>
                  </a:lnTo>
                  <a:lnTo>
                    <a:pt x="197448" y="224856"/>
                  </a:lnTo>
                  <a:lnTo>
                    <a:pt x="197448" y="223178"/>
                  </a:lnTo>
                  <a:lnTo>
                    <a:pt x="199685" y="223178"/>
                  </a:lnTo>
                  <a:lnTo>
                    <a:pt x="199685" y="220940"/>
                  </a:lnTo>
                  <a:lnTo>
                    <a:pt x="197448" y="220940"/>
                  </a:lnTo>
                  <a:lnTo>
                    <a:pt x="197448" y="219262"/>
                  </a:lnTo>
                  <a:lnTo>
                    <a:pt x="197448" y="217584"/>
                  </a:lnTo>
                  <a:lnTo>
                    <a:pt x="197448" y="215906"/>
                  </a:lnTo>
                  <a:lnTo>
                    <a:pt x="195770" y="215906"/>
                  </a:lnTo>
                  <a:lnTo>
                    <a:pt x="195770" y="214228"/>
                  </a:lnTo>
                  <a:lnTo>
                    <a:pt x="194092" y="214228"/>
                  </a:lnTo>
                  <a:lnTo>
                    <a:pt x="192414" y="214228"/>
                  </a:lnTo>
                  <a:lnTo>
                    <a:pt x="190736" y="214228"/>
                  </a:lnTo>
                  <a:lnTo>
                    <a:pt x="190736" y="215906"/>
                  </a:lnTo>
                  <a:lnTo>
                    <a:pt x="189058" y="215906"/>
                  </a:lnTo>
                  <a:lnTo>
                    <a:pt x="186820" y="215906"/>
                  </a:lnTo>
                  <a:lnTo>
                    <a:pt x="185142" y="215906"/>
                  </a:lnTo>
                  <a:lnTo>
                    <a:pt x="183464" y="215906"/>
                  </a:lnTo>
                  <a:lnTo>
                    <a:pt x="183464" y="214228"/>
                  </a:lnTo>
                  <a:lnTo>
                    <a:pt x="185142" y="214228"/>
                  </a:lnTo>
                  <a:lnTo>
                    <a:pt x="186820" y="214228"/>
                  </a:lnTo>
                  <a:lnTo>
                    <a:pt x="186820" y="211991"/>
                  </a:lnTo>
                  <a:lnTo>
                    <a:pt x="186820" y="210313"/>
                  </a:lnTo>
                  <a:lnTo>
                    <a:pt x="185142" y="210313"/>
                  </a:lnTo>
                  <a:lnTo>
                    <a:pt x="183464" y="210313"/>
                  </a:lnTo>
                  <a:lnTo>
                    <a:pt x="183464" y="208635"/>
                  </a:lnTo>
                  <a:lnTo>
                    <a:pt x="181786" y="208635"/>
                  </a:lnTo>
                  <a:lnTo>
                    <a:pt x="180108" y="208635"/>
                  </a:lnTo>
                  <a:lnTo>
                    <a:pt x="177871" y="208635"/>
                  </a:lnTo>
                  <a:lnTo>
                    <a:pt x="176193" y="206957"/>
                  </a:lnTo>
                  <a:lnTo>
                    <a:pt x="176193" y="205279"/>
                  </a:lnTo>
                  <a:lnTo>
                    <a:pt x="176193" y="203601"/>
                  </a:lnTo>
                  <a:lnTo>
                    <a:pt x="174515" y="203601"/>
                  </a:lnTo>
                  <a:lnTo>
                    <a:pt x="174515" y="201363"/>
                  </a:lnTo>
                  <a:lnTo>
                    <a:pt x="172837" y="201363"/>
                  </a:lnTo>
                  <a:lnTo>
                    <a:pt x="172837" y="199685"/>
                  </a:lnTo>
                  <a:lnTo>
                    <a:pt x="172837" y="198007"/>
                  </a:lnTo>
                  <a:lnTo>
                    <a:pt x="171159" y="198007"/>
                  </a:lnTo>
                  <a:lnTo>
                    <a:pt x="171159" y="196329"/>
                  </a:lnTo>
                  <a:lnTo>
                    <a:pt x="168921" y="196329"/>
                  </a:lnTo>
                  <a:lnTo>
                    <a:pt x="167243" y="196329"/>
                  </a:lnTo>
                  <a:lnTo>
                    <a:pt x="167243" y="196329"/>
                  </a:lnTo>
                  <a:lnTo>
                    <a:pt x="165565" y="196329"/>
                  </a:lnTo>
                  <a:lnTo>
                    <a:pt x="163887" y="196329"/>
                  </a:lnTo>
                  <a:lnTo>
                    <a:pt x="162209" y="196329"/>
                  </a:lnTo>
                  <a:lnTo>
                    <a:pt x="162209" y="194651"/>
                  </a:lnTo>
                  <a:lnTo>
                    <a:pt x="160531" y="194651"/>
                  </a:lnTo>
                  <a:lnTo>
                    <a:pt x="160531" y="192414"/>
                  </a:lnTo>
                  <a:lnTo>
                    <a:pt x="158294" y="192414"/>
                  </a:lnTo>
                  <a:lnTo>
                    <a:pt x="158294" y="194651"/>
                  </a:lnTo>
                  <a:lnTo>
                    <a:pt x="156616" y="194651"/>
                  </a:lnTo>
                  <a:lnTo>
                    <a:pt x="154938" y="194651"/>
                  </a:lnTo>
                  <a:lnTo>
                    <a:pt x="154938" y="196329"/>
                  </a:lnTo>
                  <a:lnTo>
                    <a:pt x="153260" y="196329"/>
                  </a:lnTo>
                  <a:lnTo>
                    <a:pt x="153260" y="194651"/>
                  </a:lnTo>
                  <a:lnTo>
                    <a:pt x="153260" y="192414"/>
                  </a:lnTo>
                  <a:lnTo>
                    <a:pt x="151582" y="192414"/>
                  </a:lnTo>
                  <a:lnTo>
                    <a:pt x="151582" y="190736"/>
                  </a:lnTo>
                  <a:lnTo>
                    <a:pt x="149344" y="190736"/>
                  </a:lnTo>
                  <a:lnTo>
                    <a:pt x="147666" y="190736"/>
                  </a:lnTo>
                  <a:lnTo>
                    <a:pt x="145988" y="190736"/>
                  </a:lnTo>
                  <a:lnTo>
                    <a:pt x="145988" y="189058"/>
                  </a:lnTo>
                  <a:lnTo>
                    <a:pt x="144310" y="189058"/>
                  </a:lnTo>
                  <a:lnTo>
                    <a:pt x="142632" y="189058"/>
                  </a:lnTo>
                  <a:lnTo>
                    <a:pt x="142632" y="187380"/>
                  </a:lnTo>
                  <a:lnTo>
                    <a:pt x="142632" y="185702"/>
                  </a:lnTo>
                  <a:lnTo>
                    <a:pt x="140395" y="185702"/>
                  </a:lnTo>
                  <a:lnTo>
                    <a:pt x="140395" y="183464"/>
                  </a:lnTo>
                  <a:lnTo>
                    <a:pt x="138717" y="183464"/>
                  </a:lnTo>
                  <a:lnTo>
                    <a:pt x="138717" y="181786"/>
                  </a:lnTo>
                  <a:lnTo>
                    <a:pt x="137039" y="181786"/>
                  </a:lnTo>
                  <a:lnTo>
                    <a:pt x="137039" y="180108"/>
                  </a:lnTo>
                  <a:lnTo>
                    <a:pt x="135361" y="180108"/>
                  </a:lnTo>
                  <a:lnTo>
                    <a:pt x="133683" y="180108"/>
                  </a:lnTo>
                  <a:lnTo>
                    <a:pt x="133683" y="178430"/>
                  </a:lnTo>
                  <a:lnTo>
                    <a:pt x="133683" y="176752"/>
                  </a:lnTo>
                  <a:lnTo>
                    <a:pt x="132005" y="176752"/>
                  </a:lnTo>
                  <a:lnTo>
                    <a:pt x="132005" y="175074"/>
                  </a:lnTo>
                  <a:lnTo>
                    <a:pt x="132005" y="172837"/>
                  </a:lnTo>
                  <a:lnTo>
                    <a:pt x="129767" y="172837"/>
                  </a:lnTo>
                  <a:lnTo>
                    <a:pt x="129767" y="171159"/>
                  </a:lnTo>
                  <a:lnTo>
                    <a:pt x="128089" y="171159"/>
                  </a:lnTo>
                  <a:lnTo>
                    <a:pt x="126411" y="171159"/>
                  </a:lnTo>
                  <a:lnTo>
                    <a:pt x="126411" y="169481"/>
                  </a:lnTo>
                  <a:lnTo>
                    <a:pt x="124733" y="169481"/>
                  </a:lnTo>
                  <a:lnTo>
                    <a:pt x="124733" y="167803"/>
                  </a:lnTo>
                  <a:lnTo>
                    <a:pt x="123055" y="167803"/>
                  </a:lnTo>
                  <a:lnTo>
                    <a:pt x="123055" y="166125"/>
                  </a:lnTo>
                  <a:lnTo>
                    <a:pt x="120818" y="166125"/>
                  </a:lnTo>
                  <a:lnTo>
                    <a:pt x="120818" y="163887"/>
                  </a:lnTo>
                  <a:lnTo>
                    <a:pt x="120818" y="162209"/>
                  </a:lnTo>
                  <a:lnTo>
                    <a:pt x="119140" y="162209"/>
                  </a:lnTo>
                  <a:lnTo>
                    <a:pt x="119140" y="160531"/>
                  </a:lnTo>
                  <a:lnTo>
                    <a:pt x="117462" y="160531"/>
                  </a:lnTo>
                  <a:lnTo>
                    <a:pt x="115784" y="160531"/>
                  </a:lnTo>
                  <a:lnTo>
                    <a:pt x="115784" y="158853"/>
                  </a:lnTo>
                  <a:lnTo>
                    <a:pt x="114106" y="158853"/>
                  </a:lnTo>
                  <a:lnTo>
                    <a:pt x="111869" y="158853"/>
                  </a:lnTo>
                  <a:lnTo>
                    <a:pt x="111869" y="157175"/>
                  </a:lnTo>
                  <a:lnTo>
                    <a:pt x="110190" y="157175"/>
                  </a:lnTo>
                  <a:lnTo>
                    <a:pt x="108512" y="158853"/>
                  </a:lnTo>
                  <a:lnTo>
                    <a:pt x="106834" y="158853"/>
                  </a:lnTo>
                  <a:lnTo>
                    <a:pt x="106834" y="157175"/>
                  </a:lnTo>
                  <a:lnTo>
                    <a:pt x="108512" y="154938"/>
                  </a:lnTo>
                  <a:lnTo>
                    <a:pt x="108512" y="153260"/>
                  </a:lnTo>
                  <a:lnTo>
                    <a:pt x="106834" y="153260"/>
                  </a:lnTo>
                  <a:lnTo>
                    <a:pt x="106834" y="151582"/>
                  </a:lnTo>
                  <a:lnTo>
                    <a:pt x="106834" y="149904"/>
                  </a:lnTo>
                  <a:lnTo>
                    <a:pt x="105156" y="149904"/>
                  </a:lnTo>
                  <a:lnTo>
                    <a:pt x="105156" y="148226"/>
                  </a:lnTo>
                  <a:lnTo>
                    <a:pt x="103478" y="148226"/>
                  </a:lnTo>
                  <a:lnTo>
                    <a:pt x="101241" y="148226"/>
                  </a:lnTo>
                  <a:lnTo>
                    <a:pt x="101241" y="146548"/>
                  </a:lnTo>
                  <a:lnTo>
                    <a:pt x="99563" y="146548"/>
                  </a:lnTo>
                  <a:lnTo>
                    <a:pt x="99563" y="144310"/>
                  </a:lnTo>
                  <a:lnTo>
                    <a:pt x="99563" y="142632"/>
                  </a:lnTo>
                  <a:lnTo>
                    <a:pt x="99563" y="140954"/>
                  </a:lnTo>
                  <a:lnTo>
                    <a:pt x="97885" y="140954"/>
                  </a:lnTo>
                  <a:lnTo>
                    <a:pt x="96207" y="140954"/>
                  </a:lnTo>
                  <a:lnTo>
                    <a:pt x="94529" y="140954"/>
                  </a:lnTo>
                  <a:lnTo>
                    <a:pt x="92292" y="140954"/>
                  </a:lnTo>
                  <a:lnTo>
                    <a:pt x="92292" y="139276"/>
                  </a:lnTo>
                  <a:lnTo>
                    <a:pt x="92292" y="139276"/>
                  </a:lnTo>
                  <a:lnTo>
                    <a:pt x="92292" y="137598"/>
                  </a:lnTo>
                  <a:lnTo>
                    <a:pt x="94529" y="137598"/>
                  </a:lnTo>
                  <a:lnTo>
                    <a:pt x="94529" y="135361"/>
                  </a:lnTo>
                  <a:lnTo>
                    <a:pt x="94529" y="133683"/>
                  </a:lnTo>
                  <a:lnTo>
                    <a:pt x="94529" y="132005"/>
                  </a:lnTo>
                  <a:lnTo>
                    <a:pt x="92292" y="132005"/>
                  </a:lnTo>
                  <a:lnTo>
                    <a:pt x="92292" y="130327"/>
                  </a:lnTo>
                  <a:lnTo>
                    <a:pt x="90613" y="130327"/>
                  </a:lnTo>
                  <a:lnTo>
                    <a:pt x="90613" y="128649"/>
                  </a:lnTo>
                  <a:lnTo>
                    <a:pt x="90613" y="126411"/>
                  </a:lnTo>
                  <a:lnTo>
                    <a:pt x="90613" y="124733"/>
                  </a:lnTo>
                  <a:lnTo>
                    <a:pt x="88935" y="124733"/>
                  </a:lnTo>
                  <a:lnTo>
                    <a:pt x="88935" y="123055"/>
                  </a:lnTo>
                  <a:lnTo>
                    <a:pt x="88935" y="121377"/>
                  </a:lnTo>
                  <a:lnTo>
                    <a:pt x="87257" y="121377"/>
                  </a:lnTo>
                  <a:lnTo>
                    <a:pt x="87257" y="119699"/>
                  </a:lnTo>
                  <a:lnTo>
                    <a:pt x="87257" y="118021"/>
                  </a:lnTo>
                  <a:lnTo>
                    <a:pt x="87257" y="115784"/>
                  </a:lnTo>
                  <a:lnTo>
                    <a:pt x="87257" y="114106"/>
                  </a:lnTo>
                  <a:lnTo>
                    <a:pt x="87257" y="112428"/>
                  </a:lnTo>
                  <a:lnTo>
                    <a:pt x="87257" y="110750"/>
                  </a:lnTo>
                  <a:lnTo>
                    <a:pt x="87257" y="109072"/>
                  </a:lnTo>
                  <a:lnTo>
                    <a:pt x="85579" y="109072"/>
                  </a:lnTo>
                  <a:lnTo>
                    <a:pt x="85579" y="106834"/>
                  </a:lnTo>
                  <a:lnTo>
                    <a:pt x="83342" y="106834"/>
                  </a:lnTo>
                  <a:lnTo>
                    <a:pt x="83342" y="105156"/>
                  </a:lnTo>
                  <a:lnTo>
                    <a:pt x="81664" y="105156"/>
                  </a:lnTo>
                  <a:lnTo>
                    <a:pt x="81664" y="103478"/>
                  </a:lnTo>
                  <a:lnTo>
                    <a:pt x="79986" y="103478"/>
                  </a:lnTo>
                  <a:lnTo>
                    <a:pt x="78308" y="103478"/>
                  </a:lnTo>
                  <a:lnTo>
                    <a:pt x="76630" y="103478"/>
                  </a:lnTo>
                  <a:lnTo>
                    <a:pt x="76630" y="103478"/>
                  </a:lnTo>
                  <a:lnTo>
                    <a:pt x="74952" y="103478"/>
                  </a:lnTo>
                  <a:lnTo>
                    <a:pt x="72715" y="103478"/>
                  </a:lnTo>
                  <a:lnTo>
                    <a:pt x="72715" y="101800"/>
                  </a:lnTo>
                  <a:lnTo>
                    <a:pt x="71036" y="101800"/>
                  </a:lnTo>
                  <a:lnTo>
                    <a:pt x="71036" y="100122"/>
                  </a:lnTo>
                  <a:lnTo>
                    <a:pt x="71036" y="97885"/>
                  </a:lnTo>
                  <a:lnTo>
                    <a:pt x="69358" y="97885"/>
                  </a:lnTo>
                  <a:lnTo>
                    <a:pt x="67680" y="97885"/>
                  </a:lnTo>
                  <a:lnTo>
                    <a:pt x="66002" y="97885"/>
                  </a:lnTo>
                  <a:lnTo>
                    <a:pt x="66002" y="96207"/>
                  </a:lnTo>
                  <a:lnTo>
                    <a:pt x="63765" y="96207"/>
                  </a:lnTo>
                  <a:lnTo>
                    <a:pt x="63765" y="94529"/>
                  </a:lnTo>
                  <a:lnTo>
                    <a:pt x="62087" y="94529"/>
                  </a:lnTo>
                  <a:lnTo>
                    <a:pt x="60409" y="94529"/>
                  </a:lnTo>
                  <a:lnTo>
                    <a:pt x="60409" y="94529"/>
                  </a:lnTo>
                  <a:lnTo>
                    <a:pt x="58731" y="94529"/>
                  </a:lnTo>
                  <a:lnTo>
                    <a:pt x="57053" y="94529"/>
                  </a:lnTo>
                  <a:lnTo>
                    <a:pt x="57053" y="92851"/>
                  </a:lnTo>
                  <a:lnTo>
                    <a:pt x="54816" y="92851"/>
                  </a:lnTo>
                  <a:lnTo>
                    <a:pt x="53138" y="92851"/>
                  </a:lnTo>
                  <a:lnTo>
                    <a:pt x="53138" y="91173"/>
                  </a:lnTo>
                  <a:lnTo>
                    <a:pt x="51459" y="91173"/>
                  </a:lnTo>
                  <a:lnTo>
                    <a:pt x="49781" y="91173"/>
                  </a:lnTo>
                  <a:lnTo>
                    <a:pt x="49781" y="92851"/>
                  </a:lnTo>
                  <a:lnTo>
                    <a:pt x="48103" y="92851"/>
                  </a:lnTo>
                  <a:lnTo>
                    <a:pt x="48103" y="94529"/>
                  </a:lnTo>
                  <a:lnTo>
                    <a:pt x="46425" y="94529"/>
                  </a:lnTo>
                  <a:lnTo>
                    <a:pt x="44188" y="94529"/>
                  </a:lnTo>
                  <a:lnTo>
                    <a:pt x="44188" y="96207"/>
                  </a:lnTo>
                  <a:lnTo>
                    <a:pt x="42510" y="96207"/>
                  </a:lnTo>
                  <a:lnTo>
                    <a:pt x="42510" y="97885"/>
                  </a:lnTo>
                  <a:lnTo>
                    <a:pt x="42510" y="100122"/>
                  </a:lnTo>
                  <a:lnTo>
                    <a:pt x="40832" y="100122"/>
                  </a:lnTo>
                  <a:lnTo>
                    <a:pt x="40832" y="101800"/>
                  </a:lnTo>
                  <a:lnTo>
                    <a:pt x="39154" y="101800"/>
                  </a:lnTo>
                  <a:lnTo>
                    <a:pt x="39154" y="103478"/>
                  </a:lnTo>
                  <a:lnTo>
                    <a:pt x="39154" y="105156"/>
                  </a:lnTo>
                  <a:lnTo>
                    <a:pt x="37476" y="105156"/>
                  </a:lnTo>
                  <a:lnTo>
                    <a:pt x="37476" y="106834"/>
                  </a:lnTo>
                  <a:lnTo>
                    <a:pt x="35239" y="106834"/>
                  </a:lnTo>
                  <a:lnTo>
                    <a:pt x="35239" y="109072"/>
                  </a:lnTo>
                  <a:lnTo>
                    <a:pt x="33561" y="109072"/>
                  </a:lnTo>
                  <a:lnTo>
                    <a:pt x="33561" y="110750"/>
                  </a:lnTo>
                  <a:lnTo>
                    <a:pt x="31882" y="110750"/>
                  </a:lnTo>
                  <a:lnTo>
                    <a:pt x="31882" y="112428"/>
                  </a:lnTo>
                  <a:lnTo>
                    <a:pt x="30204" y="112428"/>
                  </a:lnTo>
                  <a:lnTo>
                    <a:pt x="28526" y="112428"/>
                  </a:lnTo>
                  <a:lnTo>
                    <a:pt x="26289" y="112428"/>
                  </a:lnTo>
                  <a:lnTo>
                    <a:pt x="24611" y="112428"/>
                  </a:lnTo>
                  <a:lnTo>
                    <a:pt x="24611" y="112428"/>
                  </a:lnTo>
                  <a:lnTo>
                    <a:pt x="22933" y="112428"/>
                  </a:lnTo>
                  <a:lnTo>
                    <a:pt x="21255" y="112428"/>
                  </a:lnTo>
                  <a:lnTo>
                    <a:pt x="21255" y="110750"/>
                  </a:lnTo>
                  <a:lnTo>
                    <a:pt x="21255" y="109072"/>
                  </a:lnTo>
                  <a:lnTo>
                    <a:pt x="22933" y="109072"/>
                  </a:lnTo>
                  <a:lnTo>
                    <a:pt x="22933" y="106834"/>
                  </a:lnTo>
                  <a:lnTo>
                    <a:pt x="24611" y="106834"/>
                  </a:lnTo>
                  <a:lnTo>
                    <a:pt x="24611" y="105156"/>
                  </a:lnTo>
                  <a:lnTo>
                    <a:pt x="24611" y="103478"/>
                  </a:lnTo>
                  <a:lnTo>
                    <a:pt x="24611" y="101800"/>
                  </a:lnTo>
                  <a:lnTo>
                    <a:pt x="24611" y="100122"/>
                  </a:lnTo>
                  <a:lnTo>
                    <a:pt x="22933" y="100122"/>
                  </a:lnTo>
                  <a:lnTo>
                    <a:pt x="22933" y="101800"/>
                  </a:lnTo>
                  <a:lnTo>
                    <a:pt x="21255" y="101800"/>
                  </a:lnTo>
                  <a:lnTo>
                    <a:pt x="19577" y="101800"/>
                  </a:lnTo>
                  <a:lnTo>
                    <a:pt x="17899" y="101800"/>
                  </a:lnTo>
                  <a:lnTo>
                    <a:pt x="15662" y="101800"/>
                  </a:lnTo>
                  <a:lnTo>
                    <a:pt x="15662" y="100122"/>
                  </a:lnTo>
                  <a:lnTo>
                    <a:pt x="13984" y="100122"/>
                  </a:lnTo>
                  <a:lnTo>
                    <a:pt x="12305" y="97885"/>
                  </a:lnTo>
                  <a:lnTo>
                    <a:pt x="10627" y="97885"/>
                  </a:lnTo>
                  <a:lnTo>
                    <a:pt x="8949" y="97885"/>
                  </a:lnTo>
                  <a:lnTo>
                    <a:pt x="8949" y="96207"/>
                  </a:lnTo>
                  <a:lnTo>
                    <a:pt x="6712" y="96207"/>
                  </a:lnTo>
                  <a:lnTo>
                    <a:pt x="6712" y="94529"/>
                  </a:lnTo>
                  <a:lnTo>
                    <a:pt x="6712" y="92851"/>
                  </a:lnTo>
                  <a:lnTo>
                    <a:pt x="6712" y="91173"/>
                  </a:lnTo>
                  <a:lnTo>
                    <a:pt x="5034" y="91173"/>
                  </a:lnTo>
                  <a:lnTo>
                    <a:pt x="5034" y="89495"/>
                  </a:lnTo>
                  <a:lnTo>
                    <a:pt x="5034" y="87257"/>
                  </a:lnTo>
                  <a:lnTo>
                    <a:pt x="6712" y="87257"/>
                  </a:lnTo>
                  <a:lnTo>
                    <a:pt x="6712" y="85579"/>
                  </a:lnTo>
                  <a:lnTo>
                    <a:pt x="6712" y="83901"/>
                  </a:lnTo>
                  <a:lnTo>
                    <a:pt x="8949" y="83901"/>
                  </a:lnTo>
                  <a:lnTo>
                    <a:pt x="10627" y="83901"/>
                  </a:lnTo>
                  <a:lnTo>
                    <a:pt x="10627" y="82223"/>
                  </a:lnTo>
                  <a:lnTo>
                    <a:pt x="10627" y="80545"/>
                  </a:lnTo>
                  <a:lnTo>
                    <a:pt x="8949" y="80545"/>
                  </a:lnTo>
                  <a:lnTo>
                    <a:pt x="8949" y="78308"/>
                  </a:lnTo>
                  <a:lnTo>
                    <a:pt x="8949" y="78308"/>
                  </a:lnTo>
                  <a:lnTo>
                    <a:pt x="6712" y="78308"/>
                  </a:lnTo>
                  <a:lnTo>
                    <a:pt x="6712" y="78308"/>
                  </a:lnTo>
                  <a:lnTo>
                    <a:pt x="5034" y="78308"/>
                  </a:lnTo>
                  <a:lnTo>
                    <a:pt x="5034" y="76630"/>
                  </a:lnTo>
                  <a:lnTo>
                    <a:pt x="3356" y="76630"/>
                  </a:lnTo>
                  <a:lnTo>
                    <a:pt x="3356" y="74952"/>
                  </a:lnTo>
                  <a:lnTo>
                    <a:pt x="3356" y="73274"/>
                  </a:lnTo>
                  <a:lnTo>
                    <a:pt x="3356" y="71596"/>
                  </a:lnTo>
                  <a:lnTo>
                    <a:pt x="1678" y="71596"/>
                  </a:lnTo>
                  <a:lnTo>
                    <a:pt x="0" y="71596"/>
                  </a:lnTo>
                  <a:lnTo>
                    <a:pt x="0" y="69358"/>
                  </a:lnTo>
                  <a:lnTo>
                    <a:pt x="0" y="67680"/>
                  </a:lnTo>
                  <a:lnTo>
                    <a:pt x="1678" y="67680"/>
                  </a:lnTo>
                  <a:lnTo>
                    <a:pt x="3356" y="67680"/>
                  </a:lnTo>
                  <a:lnTo>
                    <a:pt x="5034" y="67680"/>
                  </a:lnTo>
                  <a:lnTo>
                    <a:pt x="6712" y="67680"/>
                  </a:lnTo>
                  <a:lnTo>
                    <a:pt x="6712" y="66002"/>
                  </a:lnTo>
                  <a:lnTo>
                    <a:pt x="8949" y="66002"/>
                  </a:lnTo>
                  <a:lnTo>
                    <a:pt x="10627" y="66002"/>
                  </a:lnTo>
                  <a:lnTo>
                    <a:pt x="10627" y="64324"/>
                  </a:lnTo>
                  <a:lnTo>
                    <a:pt x="10627" y="66002"/>
                  </a:lnTo>
                  <a:lnTo>
                    <a:pt x="10627" y="64324"/>
                  </a:lnTo>
                  <a:lnTo>
                    <a:pt x="12305" y="64324"/>
                  </a:lnTo>
                  <a:lnTo>
                    <a:pt x="12305" y="62646"/>
                  </a:lnTo>
                  <a:lnTo>
                    <a:pt x="12305" y="60968"/>
                  </a:lnTo>
                  <a:lnTo>
                    <a:pt x="12305" y="58731"/>
                  </a:lnTo>
                  <a:lnTo>
                    <a:pt x="12305" y="57053"/>
                  </a:lnTo>
                  <a:lnTo>
                    <a:pt x="10627" y="57053"/>
                  </a:lnTo>
                  <a:lnTo>
                    <a:pt x="10627" y="55375"/>
                  </a:lnTo>
                  <a:lnTo>
                    <a:pt x="8949" y="55375"/>
                  </a:lnTo>
                  <a:lnTo>
                    <a:pt x="8949" y="53697"/>
                  </a:lnTo>
                  <a:lnTo>
                    <a:pt x="8949" y="52019"/>
                  </a:lnTo>
                  <a:lnTo>
                    <a:pt x="8949" y="49781"/>
                  </a:lnTo>
                  <a:lnTo>
                    <a:pt x="6712" y="49781"/>
                  </a:lnTo>
                  <a:lnTo>
                    <a:pt x="5034" y="49781"/>
                  </a:lnTo>
                  <a:lnTo>
                    <a:pt x="5034" y="48103"/>
                  </a:lnTo>
                  <a:lnTo>
                    <a:pt x="5034" y="46425"/>
                  </a:lnTo>
                  <a:lnTo>
                    <a:pt x="5034" y="44747"/>
                  </a:lnTo>
                  <a:lnTo>
                    <a:pt x="5034" y="43069"/>
                  </a:lnTo>
                  <a:lnTo>
                    <a:pt x="6712" y="43069"/>
                  </a:lnTo>
                  <a:lnTo>
                    <a:pt x="8949" y="43069"/>
                  </a:lnTo>
                  <a:lnTo>
                    <a:pt x="8949" y="40832"/>
                  </a:lnTo>
                  <a:lnTo>
                    <a:pt x="10627" y="40832"/>
                  </a:lnTo>
                  <a:lnTo>
                    <a:pt x="10627" y="43069"/>
                  </a:lnTo>
                  <a:lnTo>
                    <a:pt x="12305" y="43069"/>
                  </a:lnTo>
                  <a:lnTo>
                    <a:pt x="13984" y="43069"/>
                  </a:lnTo>
                  <a:lnTo>
                    <a:pt x="15662" y="43069"/>
                  </a:lnTo>
                  <a:lnTo>
                    <a:pt x="15662" y="40832"/>
                  </a:lnTo>
                  <a:lnTo>
                    <a:pt x="17899" y="40832"/>
                  </a:lnTo>
                  <a:lnTo>
                    <a:pt x="17899" y="40832"/>
                  </a:lnTo>
                  <a:lnTo>
                    <a:pt x="19577" y="40832"/>
                  </a:lnTo>
                  <a:lnTo>
                    <a:pt x="21255" y="40832"/>
                  </a:lnTo>
                  <a:lnTo>
                    <a:pt x="22933" y="40832"/>
                  </a:lnTo>
                  <a:lnTo>
                    <a:pt x="22933" y="39154"/>
                  </a:lnTo>
                  <a:lnTo>
                    <a:pt x="24611" y="39154"/>
                  </a:lnTo>
                  <a:lnTo>
                    <a:pt x="24611" y="40832"/>
                  </a:lnTo>
                  <a:lnTo>
                    <a:pt x="26289" y="40832"/>
                  </a:lnTo>
                  <a:lnTo>
                    <a:pt x="28526" y="40832"/>
                  </a:lnTo>
                  <a:lnTo>
                    <a:pt x="30204" y="40832"/>
                  </a:lnTo>
                  <a:lnTo>
                    <a:pt x="30204" y="39154"/>
                  </a:lnTo>
                  <a:lnTo>
                    <a:pt x="30204" y="37476"/>
                  </a:lnTo>
                  <a:lnTo>
                    <a:pt x="31882" y="37476"/>
                  </a:lnTo>
                  <a:lnTo>
                    <a:pt x="33561" y="37476"/>
                  </a:lnTo>
                  <a:lnTo>
                    <a:pt x="33561" y="35798"/>
                  </a:lnTo>
                  <a:lnTo>
                    <a:pt x="35239" y="35798"/>
                  </a:lnTo>
                  <a:lnTo>
                    <a:pt x="35239" y="34120"/>
                  </a:lnTo>
                  <a:lnTo>
                    <a:pt x="35239" y="32442"/>
                  </a:lnTo>
                  <a:lnTo>
                    <a:pt x="35239" y="32442"/>
                  </a:lnTo>
                  <a:lnTo>
                    <a:pt x="35239" y="30204"/>
                  </a:lnTo>
                  <a:lnTo>
                    <a:pt x="35239" y="28526"/>
                  </a:lnTo>
                  <a:lnTo>
                    <a:pt x="35239" y="26848"/>
                  </a:lnTo>
                  <a:lnTo>
                    <a:pt x="37476" y="26848"/>
                  </a:lnTo>
                  <a:lnTo>
                    <a:pt x="39154" y="26848"/>
                  </a:lnTo>
                  <a:lnTo>
                    <a:pt x="39154" y="25170"/>
                  </a:lnTo>
                  <a:lnTo>
                    <a:pt x="40832" y="25170"/>
                  </a:lnTo>
                  <a:lnTo>
                    <a:pt x="40832" y="23492"/>
                  </a:lnTo>
                  <a:lnTo>
                    <a:pt x="42510" y="23492"/>
                  </a:lnTo>
                  <a:lnTo>
                    <a:pt x="42510" y="25170"/>
                  </a:lnTo>
                  <a:lnTo>
                    <a:pt x="44188" y="25170"/>
                  </a:lnTo>
                  <a:lnTo>
                    <a:pt x="42510" y="26848"/>
                  </a:lnTo>
                  <a:lnTo>
                    <a:pt x="42510" y="28526"/>
                  </a:lnTo>
                  <a:lnTo>
                    <a:pt x="42510" y="30204"/>
                  </a:lnTo>
                  <a:lnTo>
                    <a:pt x="44188" y="30204"/>
                  </a:lnTo>
                  <a:lnTo>
                    <a:pt x="46425" y="30204"/>
                  </a:lnTo>
                  <a:lnTo>
                    <a:pt x="46425" y="32442"/>
                  </a:lnTo>
                  <a:lnTo>
                    <a:pt x="48103" y="32442"/>
                  </a:lnTo>
                  <a:lnTo>
                    <a:pt x="48103" y="34120"/>
                  </a:lnTo>
                  <a:lnTo>
                    <a:pt x="48103" y="35798"/>
                  </a:lnTo>
                  <a:lnTo>
                    <a:pt x="49781" y="35798"/>
                  </a:lnTo>
                  <a:lnTo>
                    <a:pt x="49781" y="34120"/>
                  </a:lnTo>
                  <a:lnTo>
                    <a:pt x="51459" y="34120"/>
                  </a:lnTo>
                  <a:lnTo>
                    <a:pt x="51459" y="35798"/>
                  </a:lnTo>
                  <a:lnTo>
                    <a:pt x="53138" y="35798"/>
                  </a:lnTo>
                  <a:lnTo>
                    <a:pt x="53138" y="37476"/>
                  </a:lnTo>
                  <a:lnTo>
                    <a:pt x="51459" y="37476"/>
                  </a:lnTo>
                  <a:lnTo>
                    <a:pt x="51459" y="39154"/>
                  </a:lnTo>
                  <a:lnTo>
                    <a:pt x="53138" y="39154"/>
                  </a:lnTo>
                  <a:lnTo>
                    <a:pt x="53138" y="40832"/>
                  </a:lnTo>
                  <a:lnTo>
                    <a:pt x="54816" y="40832"/>
                  </a:lnTo>
                  <a:lnTo>
                    <a:pt x="54816" y="43069"/>
                  </a:lnTo>
                  <a:lnTo>
                    <a:pt x="54816" y="44747"/>
                  </a:lnTo>
                  <a:lnTo>
                    <a:pt x="54816" y="43069"/>
                  </a:lnTo>
                  <a:lnTo>
                    <a:pt x="54816" y="44747"/>
                  </a:lnTo>
                  <a:lnTo>
                    <a:pt x="57053" y="44747"/>
                  </a:lnTo>
                  <a:lnTo>
                    <a:pt x="58731" y="43069"/>
                  </a:lnTo>
                  <a:lnTo>
                    <a:pt x="58731" y="40832"/>
                  </a:lnTo>
                  <a:lnTo>
                    <a:pt x="57053" y="40832"/>
                  </a:lnTo>
                  <a:lnTo>
                    <a:pt x="57053" y="39154"/>
                  </a:lnTo>
                  <a:lnTo>
                    <a:pt x="57053" y="37476"/>
                  </a:lnTo>
                  <a:lnTo>
                    <a:pt x="57053" y="35798"/>
                  </a:lnTo>
                  <a:lnTo>
                    <a:pt x="58731" y="35798"/>
                  </a:lnTo>
                  <a:lnTo>
                    <a:pt x="58731" y="34120"/>
                  </a:lnTo>
                  <a:lnTo>
                    <a:pt x="60409" y="34120"/>
                  </a:lnTo>
                  <a:lnTo>
                    <a:pt x="60409" y="32442"/>
                  </a:lnTo>
                  <a:lnTo>
                    <a:pt x="60409" y="30204"/>
                  </a:lnTo>
                  <a:lnTo>
                    <a:pt x="62087" y="30204"/>
                  </a:lnTo>
                  <a:lnTo>
                    <a:pt x="62087" y="28526"/>
                  </a:lnTo>
                  <a:lnTo>
                    <a:pt x="63765" y="28526"/>
                  </a:lnTo>
                  <a:lnTo>
                    <a:pt x="63765" y="26848"/>
                  </a:lnTo>
                  <a:lnTo>
                    <a:pt x="63765" y="25170"/>
                  </a:lnTo>
                  <a:lnTo>
                    <a:pt x="63765" y="23492"/>
                  </a:lnTo>
                  <a:lnTo>
                    <a:pt x="63765" y="23492"/>
                  </a:lnTo>
                  <a:lnTo>
                    <a:pt x="63765" y="21255"/>
                  </a:lnTo>
                  <a:lnTo>
                    <a:pt x="66002" y="21255"/>
                  </a:lnTo>
                  <a:lnTo>
                    <a:pt x="66002" y="21255"/>
                  </a:lnTo>
                  <a:lnTo>
                    <a:pt x="67680" y="21255"/>
                  </a:lnTo>
                  <a:lnTo>
                    <a:pt x="67680" y="23492"/>
                  </a:lnTo>
                  <a:lnTo>
                    <a:pt x="67680" y="25170"/>
                  </a:lnTo>
                  <a:lnTo>
                    <a:pt x="69358" y="25170"/>
                  </a:lnTo>
                  <a:lnTo>
                    <a:pt x="69358" y="26848"/>
                  </a:lnTo>
                  <a:lnTo>
                    <a:pt x="71036" y="28526"/>
                  </a:lnTo>
                  <a:lnTo>
                    <a:pt x="72715" y="28526"/>
                  </a:lnTo>
                  <a:lnTo>
                    <a:pt x="72715" y="26848"/>
                  </a:lnTo>
                  <a:lnTo>
                    <a:pt x="72715" y="28526"/>
                  </a:lnTo>
                  <a:lnTo>
                    <a:pt x="72715" y="26848"/>
                  </a:lnTo>
                  <a:lnTo>
                    <a:pt x="74952" y="26848"/>
                  </a:lnTo>
                  <a:lnTo>
                    <a:pt x="76630" y="26848"/>
                  </a:lnTo>
                  <a:lnTo>
                    <a:pt x="76630" y="25170"/>
                  </a:lnTo>
                  <a:lnTo>
                    <a:pt x="78308" y="25170"/>
                  </a:lnTo>
                  <a:lnTo>
                    <a:pt x="79986" y="25170"/>
                  </a:lnTo>
                  <a:lnTo>
                    <a:pt x="79986" y="26848"/>
                  </a:lnTo>
                  <a:lnTo>
                    <a:pt x="79986" y="28526"/>
                  </a:lnTo>
                  <a:lnTo>
                    <a:pt x="81664" y="28526"/>
                  </a:lnTo>
                  <a:lnTo>
                    <a:pt x="81664" y="30204"/>
                  </a:lnTo>
                  <a:lnTo>
                    <a:pt x="83342" y="30204"/>
                  </a:lnTo>
                  <a:lnTo>
                    <a:pt x="83342" y="28526"/>
                  </a:lnTo>
                  <a:lnTo>
                    <a:pt x="83342" y="26848"/>
                  </a:lnTo>
                  <a:lnTo>
                    <a:pt x="83342" y="25170"/>
                  </a:lnTo>
                  <a:lnTo>
                    <a:pt x="83342" y="23492"/>
                  </a:lnTo>
                  <a:lnTo>
                    <a:pt x="81664" y="23492"/>
                  </a:lnTo>
                  <a:lnTo>
                    <a:pt x="81664" y="21255"/>
                  </a:lnTo>
                  <a:lnTo>
                    <a:pt x="81664" y="19577"/>
                  </a:lnTo>
                  <a:lnTo>
                    <a:pt x="81664" y="17899"/>
                  </a:lnTo>
                  <a:lnTo>
                    <a:pt x="83342" y="17899"/>
                  </a:lnTo>
                  <a:lnTo>
                    <a:pt x="85579" y="17899"/>
                  </a:lnTo>
                  <a:lnTo>
                    <a:pt x="87257" y="16221"/>
                  </a:lnTo>
                  <a:lnTo>
                    <a:pt x="87257" y="17899"/>
                  </a:lnTo>
                  <a:lnTo>
                    <a:pt x="87257" y="19577"/>
                  </a:lnTo>
                  <a:lnTo>
                    <a:pt x="88935" y="19577"/>
                  </a:lnTo>
                  <a:lnTo>
                    <a:pt x="90613" y="19577"/>
                  </a:lnTo>
                  <a:lnTo>
                    <a:pt x="90613" y="17899"/>
                  </a:lnTo>
                  <a:lnTo>
                    <a:pt x="90613" y="16221"/>
                  </a:lnTo>
                  <a:lnTo>
                    <a:pt x="88935" y="16221"/>
                  </a:lnTo>
                  <a:lnTo>
                    <a:pt x="88935" y="14543"/>
                  </a:lnTo>
                  <a:lnTo>
                    <a:pt x="90613" y="14543"/>
                  </a:lnTo>
                  <a:lnTo>
                    <a:pt x="90613" y="12305"/>
                  </a:lnTo>
                  <a:lnTo>
                    <a:pt x="90613" y="10627"/>
                  </a:lnTo>
                  <a:lnTo>
                    <a:pt x="90613" y="8949"/>
                  </a:lnTo>
                  <a:lnTo>
                    <a:pt x="92292" y="8949"/>
                  </a:lnTo>
                  <a:lnTo>
                    <a:pt x="94529" y="8949"/>
                  </a:lnTo>
                  <a:lnTo>
                    <a:pt x="96207" y="8949"/>
                  </a:lnTo>
                  <a:lnTo>
                    <a:pt x="96207" y="8949"/>
                  </a:lnTo>
                  <a:lnTo>
                    <a:pt x="97885" y="8949"/>
                  </a:lnTo>
                  <a:lnTo>
                    <a:pt x="99563" y="8949"/>
                  </a:lnTo>
                  <a:lnTo>
                    <a:pt x="99563" y="10627"/>
                  </a:lnTo>
                  <a:lnTo>
                    <a:pt x="101241" y="12305"/>
                  </a:lnTo>
                  <a:lnTo>
                    <a:pt x="103478" y="12305"/>
                  </a:lnTo>
                  <a:lnTo>
                    <a:pt x="105156" y="12305"/>
                  </a:lnTo>
                  <a:lnTo>
                    <a:pt x="105156" y="10627"/>
                  </a:lnTo>
                  <a:lnTo>
                    <a:pt x="106834" y="8949"/>
                  </a:lnTo>
                  <a:lnTo>
                    <a:pt x="106834" y="7271"/>
                  </a:lnTo>
                  <a:lnTo>
                    <a:pt x="108512" y="5593"/>
                  </a:lnTo>
                  <a:lnTo>
                    <a:pt x="110190" y="5593"/>
                  </a:lnTo>
                  <a:lnTo>
                    <a:pt x="111869" y="5593"/>
                  </a:lnTo>
                  <a:lnTo>
                    <a:pt x="111869" y="5593"/>
                  </a:lnTo>
                  <a:lnTo>
                    <a:pt x="114106" y="5593"/>
                  </a:lnTo>
                  <a:lnTo>
                    <a:pt x="115784" y="3915"/>
                  </a:lnTo>
                  <a:lnTo>
                    <a:pt x="117462" y="3915"/>
                  </a:lnTo>
                  <a:lnTo>
                    <a:pt x="117462" y="3915"/>
                  </a:lnTo>
                  <a:lnTo>
                    <a:pt x="119140" y="3915"/>
                  </a:lnTo>
                  <a:lnTo>
                    <a:pt x="120818" y="3915"/>
                  </a:lnTo>
                  <a:lnTo>
                    <a:pt x="120818" y="5593"/>
                  </a:lnTo>
                  <a:lnTo>
                    <a:pt x="123055" y="5593"/>
                  </a:lnTo>
                  <a:lnTo>
                    <a:pt x="123055" y="3915"/>
                  </a:lnTo>
                  <a:lnTo>
                    <a:pt x="124733" y="5593"/>
                  </a:lnTo>
                  <a:lnTo>
                    <a:pt x="124733" y="3915"/>
                  </a:lnTo>
                  <a:lnTo>
                    <a:pt x="126411" y="3915"/>
                  </a:lnTo>
                  <a:lnTo>
                    <a:pt x="126411" y="1678"/>
                  </a:lnTo>
                  <a:lnTo>
                    <a:pt x="128089" y="1678"/>
                  </a:lnTo>
                  <a:lnTo>
                    <a:pt x="129767" y="1678"/>
                  </a:lnTo>
                  <a:lnTo>
                    <a:pt x="132005" y="0"/>
                  </a:lnTo>
                  <a:lnTo>
                    <a:pt x="133683" y="0"/>
                  </a:lnTo>
                  <a:lnTo>
                    <a:pt x="133683" y="1678"/>
                  </a:lnTo>
                  <a:lnTo>
                    <a:pt x="132005" y="3915"/>
                  </a:lnTo>
                  <a:lnTo>
                    <a:pt x="132005" y="5593"/>
                  </a:lnTo>
                  <a:lnTo>
                    <a:pt x="132005" y="7271"/>
                  </a:lnTo>
                  <a:lnTo>
                    <a:pt x="133683" y="7271"/>
                  </a:lnTo>
                  <a:lnTo>
                    <a:pt x="135361" y="7271"/>
                  </a:lnTo>
                  <a:lnTo>
                    <a:pt x="135361" y="8949"/>
                  </a:lnTo>
                  <a:lnTo>
                    <a:pt x="135361" y="10627"/>
                  </a:lnTo>
                  <a:lnTo>
                    <a:pt x="137039" y="12305"/>
                  </a:lnTo>
                  <a:lnTo>
                    <a:pt x="137039" y="14543"/>
                  </a:lnTo>
                  <a:lnTo>
                    <a:pt x="138717" y="14543"/>
                  </a:lnTo>
                  <a:lnTo>
                    <a:pt x="140395" y="14543"/>
                  </a:lnTo>
                  <a:lnTo>
                    <a:pt x="140395" y="16221"/>
                  </a:lnTo>
                  <a:lnTo>
                    <a:pt x="142632" y="16221"/>
                  </a:lnTo>
                  <a:lnTo>
                    <a:pt x="144310" y="16221"/>
                  </a:lnTo>
                  <a:lnTo>
                    <a:pt x="145988" y="16221"/>
                  </a:lnTo>
                  <a:lnTo>
                    <a:pt x="147666" y="16221"/>
                  </a:lnTo>
                  <a:lnTo>
                    <a:pt x="147666" y="17899"/>
                  </a:lnTo>
                  <a:lnTo>
                    <a:pt x="149344" y="17899"/>
                  </a:lnTo>
                  <a:lnTo>
                    <a:pt x="151582" y="17899"/>
                  </a:lnTo>
                  <a:lnTo>
                    <a:pt x="153260" y="17899"/>
                  </a:lnTo>
                  <a:lnTo>
                    <a:pt x="154938" y="17899"/>
                  </a:lnTo>
                  <a:lnTo>
                    <a:pt x="156616" y="17899"/>
                  </a:lnTo>
                  <a:lnTo>
                    <a:pt x="156616" y="19577"/>
                  </a:lnTo>
                  <a:lnTo>
                    <a:pt x="158294" y="19577"/>
                  </a:lnTo>
                  <a:lnTo>
                    <a:pt x="160531" y="19577"/>
                  </a:lnTo>
                  <a:lnTo>
                    <a:pt x="160531" y="17899"/>
                  </a:lnTo>
                  <a:lnTo>
                    <a:pt x="162209" y="17899"/>
                  </a:lnTo>
                  <a:lnTo>
                    <a:pt x="162209" y="19577"/>
                  </a:lnTo>
                  <a:lnTo>
                    <a:pt x="163887" y="19577"/>
                  </a:lnTo>
                  <a:lnTo>
                    <a:pt x="165565" y="19577"/>
                  </a:lnTo>
                  <a:lnTo>
                    <a:pt x="167243" y="19577"/>
                  </a:lnTo>
                  <a:lnTo>
                    <a:pt x="168921" y="19577"/>
                  </a:lnTo>
                  <a:lnTo>
                    <a:pt x="168921" y="21255"/>
                  </a:lnTo>
                  <a:lnTo>
                    <a:pt x="168921" y="23492"/>
                  </a:lnTo>
                  <a:lnTo>
                    <a:pt x="167243" y="23492"/>
                  </a:lnTo>
                  <a:lnTo>
                    <a:pt x="165565" y="23492"/>
                  </a:lnTo>
                  <a:lnTo>
                    <a:pt x="165565" y="25170"/>
                  </a:lnTo>
                  <a:lnTo>
                    <a:pt x="163887" y="25170"/>
                  </a:lnTo>
                  <a:lnTo>
                    <a:pt x="162209" y="25170"/>
                  </a:lnTo>
                  <a:lnTo>
                    <a:pt x="162209" y="26848"/>
                  </a:lnTo>
                  <a:lnTo>
                    <a:pt x="160531" y="26848"/>
                  </a:lnTo>
                  <a:lnTo>
                    <a:pt x="160531" y="28526"/>
                  </a:lnTo>
                  <a:lnTo>
                    <a:pt x="162209" y="28526"/>
                  </a:lnTo>
                  <a:lnTo>
                    <a:pt x="162209" y="30204"/>
                  </a:lnTo>
                  <a:lnTo>
                    <a:pt x="163887" y="30204"/>
                  </a:lnTo>
                  <a:lnTo>
                    <a:pt x="165565" y="30204"/>
                  </a:lnTo>
                  <a:lnTo>
                    <a:pt x="165565" y="32442"/>
                  </a:lnTo>
                  <a:lnTo>
                    <a:pt x="167243" y="32442"/>
                  </a:lnTo>
                  <a:lnTo>
                    <a:pt x="167243" y="34120"/>
                  </a:lnTo>
                  <a:lnTo>
                    <a:pt x="165565" y="34120"/>
                  </a:lnTo>
                  <a:lnTo>
                    <a:pt x="165565" y="35798"/>
                  </a:lnTo>
                  <a:lnTo>
                    <a:pt x="163887" y="35798"/>
                  </a:lnTo>
                  <a:lnTo>
                    <a:pt x="163887" y="37476"/>
                  </a:lnTo>
                  <a:lnTo>
                    <a:pt x="163887" y="39154"/>
                  </a:lnTo>
                  <a:lnTo>
                    <a:pt x="165565" y="39154"/>
                  </a:lnTo>
                  <a:lnTo>
                    <a:pt x="167243" y="39154"/>
                  </a:lnTo>
                  <a:lnTo>
                    <a:pt x="167243" y="40832"/>
                  </a:lnTo>
                  <a:lnTo>
                    <a:pt x="167243" y="43069"/>
                  </a:lnTo>
                  <a:lnTo>
                    <a:pt x="165565" y="43069"/>
                  </a:lnTo>
                  <a:lnTo>
                    <a:pt x="167243" y="44747"/>
                  </a:lnTo>
                  <a:lnTo>
                    <a:pt x="171159" y="46425"/>
                  </a:lnTo>
                  <a:lnTo>
                    <a:pt x="172837" y="48103"/>
                  </a:lnTo>
                  <a:lnTo>
                    <a:pt x="172837" y="49781"/>
                  </a:lnTo>
                  <a:lnTo>
                    <a:pt x="174515" y="49781"/>
                  </a:lnTo>
                  <a:lnTo>
                    <a:pt x="172837" y="52019"/>
                  </a:lnTo>
                  <a:lnTo>
                    <a:pt x="172837" y="53697"/>
                  </a:lnTo>
                  <a:lnTo>
                    <a:pt x="171159" y="53697"/>
                  </a:lnTo>
                  <a:lnTo>
                    <a:pt x="171159" y="52019"/>
                  </a:lnTo>
                  <a:lnTo>
                    <a:pt x="171159" y="49781"/>
                  </a:lnTo>
                  <a:lnTo>
                    <a:pt x="168921" y="48103"/>
                  </a:lnTo>
                  <a:lnTo>
                    <a:pt x="167243" y="48103"/>
                  </a:lnTo>
                  <a:lnTo>
                    <a:pt x="163887" y="48103"/>
                  </a:lnTo>
                  <a:lnTo>
                    <a:pt x="162209" y="48103"/>
                  </a:lnTo>
                  <a:lnTo>
                    <a:pt x="162209" y="48103"/>
                  </a:lnTo>
                  <a:lnTo>
                    <a:pt x="160531" y="48103"/>
                  </a:lnTo>
                  <a:lnTo>
                    <a:pt x="160531" y="46425"/>
                  </a:lnTo>
                  <a:lnTo>
                    <a:pt x="158294" y="46425"/>
                  </a:lnTo>
                  <a:lnTo>
                    <a:pt x="156616" y="46425"/>
                  </a:lnTo>
                  <a:lnTo>
                    <a:pt x="154938" y="46425"/>
                  </a:lnTo>
                  <a:lnTo>
                    <a:pt x="154938" y="48103"/>
                  </a:lnTo>
                  <a:lnTo>
                    <a:pt x="154938" y="48103"/>
                  </a:lnTo>
                  <a:lnTo>
                    <a:pt x="154938" y="49781"/>
                  </a:lnTo>
                  <a:lnTo>
                    <a:pt x="153260" y="49781"/>
                  </a:lnTo>
                  <a:lnTo>
                    <a:pt x="151582" y="49781"/>
                  </a:lnTo>
                  <a:lnTo>
                    <a:pt x="151582" y="52019"/>
                  </a:lnTo>
                  <a:lnTo>
                    <a:pt x="149344" y="52019"/>
                  </a:lnTo>
                  <a:lnTo>
                    <a:pt x="149344" y="53697"/>
                  </a:lnTo>
                  <a:lnTo>
                    <a:pt x="147666" y="53697"/>
                  </a:lnTo>
                  <a:lnTo>
                    <a:pt x="145988" y="53697"/>
                  </a:lnTo>
                  <a:lnTo>
                    <a:pt x="145988" y="55375"/>
                  </a:lnTo>
                  <a:lnTo>
                    <a:pt x="144310" y="55375"/>
                  </a:lnTo>
                  <a:lnTo>
                    <a:pt x="142632" y="55375"/>
                  </a:lnTo>
                  <a:lnTo>
                    <a:pt x="142632" y="53697"/>
                  </a:lnTo>
                  <a:lnTo>
                    <a:pt x="140395" y="53697"/>
                  </a:lnTo>
                  <a:lnTo>
                    <a:pt x="138717" y="53697"/>
                  </a:lnTo>
                  <a:lnTo>
                    <a:pt x="138717" y="55375"/>
                  </a:lnTo>
                  <a:lnTo>
                    <a:pt x="137039" y="55375"/>
                  </a:lnTo>
                  <a:lnTo>
                    <a:pt x="135361" y="55375"/>
                  </a:lnTo>
                  <a:lnTo>
                    <a:pt x="135361" y="57053"/>
                  </a:lnTo>
                  <a:lnTo>
                    <a:pt x="135361" y="58731"/>
                  </a:lnTo>
                  <a:lnTo>
                    <a:pt x="133683" y="58731"/>
                  </a:lnTo>
                  <a:lnTo>
                    <a:pt x="132005" y="58731"/>
                  </a:lnTo>
                  <a:lnTo>
                    <a:pt x="132005" y="60968"/>
                  </a:lnTo>
                  <a:lnTo>
                    <a:pt x="132005" y="62646"/>
                  </a:lnTo>
                  <a:lnTo>
                    <a:pt x="133683" y="62646"/>
                  </a:lnTo>
                  <a:lnTo>
                    <a:pt x="133683" y="64324"/>
                  </a:lnTo>
                  <a:lnTo>
                    <a:pt x="133683" y="66002"/>
                  </a:lnTo>
                  <a:lnTo>
                    <a:pt x="135361" y="66002"/>
                  </a:lnTo>
                  <a:lnTo>
                    <a:pt x="135361" y="67680"/>
                  </a:lnTo>
                  <a:lnTo>
                    <a:pt x="135361" y="69358"/>
                  </a:lnTo>
                  <a:lnTo>
                    <a:pt x="135361" y="71596"/>
                  </a:lnTo>
                  <a:lnTo>
                    <a:pt x="137039" y="71596"/>
                  </a:lnTo>
                  <a:lnTo>
                    <a:pt x="138717" y="71596"/>
                  </a:lnTo>
                  <a:lnTo>
                    <a:pt x="138717" y="73274"/>
                  </a:lnTo>
                  <a:lnTo>
                    <a:pt x="138717" y="73274"/>
                  </a:lnTo>
                  <a:lnTo>
                    <a:pt x="137039" y="73274"/>
                  </a:lnTo>
                  <a:lnTo>
                    <a:pt x="135361" y="73274"/>
                  </a:lnTo>
                  <a:lnTo>
                    <a:pt x="135361" y="74952"/>
                  </a:lnTo>
                  <a:lnTo>
                    <a:pt x="135361" y="76630"/>
                  </a:lnTo>
                  <a:lnTo>
                    <a:pt x="137039" y="76630"/>
                  </a:lnTo>
                  <a:lnTo>
                    <a:pt x="137039" y="78308"/>
                  </a:lnTo>
                  <a:lnTo>
                    <a:pt x="135361" y="80545"/>
                  </a:lnTo>
                  <a:lnTo>
                    <a:pt x="133683" y="80545"/>
                  </a:lnTo>
                  <a:lnTo>
                    <a:pt x="133683" y="82223"/>
                  </a:lnTo>
                  <a:lnTo>
                    <a:pt x="133683" y="83901"/>
                  </a:lnTo>
                  <a:lnTo>
                    <a:pt x="135361" y="83901"/>
                  </a:lnTo>
                  <a:lnTo>
                    <a:pt x="135361" y="85579"/>
                  </a:lnTo>
                  <a:lnTo>
                    <a:pt x="135361" y="87257"/>
                  </a:lnTo>
                  <a:lnTo>
                    <a:pt x="135361" y="89495"/>
                  </a:lnTo>
                  <a:lnTo>
                    <a:pt x="135361" y="91173"/>
                  </a:lnTo>
                  <a:lnTo>
                    <a:pt x="135361" y="92851"/>
                  </a:lnTo>
                  <a:lnTo>
                    <a:pt x="135361" y="94529"/>
                  </a:lnTo>
                  <a:lnTo>
                    <a:pt x="137039" y="94529"/>
                  </a:lnTo>
                  <a:lnTo>
                    <a:pt x="137039" y="96207"/>
                  </a:lnTo>
                  <a:lnTo>
                    <a:pt x="137039" y="97885"/>
                  </a:lnTo>
                  <a:lnTo>
                    <a:pt x="137039" y="100122"/>
                  </a:lnTo>
                  <a:lnTo>
                    <a:pt x="138717" y="100122"/>
                  </a:lnTo>
                  <a:lnTo>
                    <a:pt x="138717" y="101800"/>
                  </a:lnTo>
                  <a:lnTo>
                    <a:pt x="140395" y="101800"/>
                  </a:lnTo>
                  <a:lnTo>
                    <a:pt x="140395" y="103478"/>
                  </a:lnTo>
                  <a:lnTo>
                    <a:pt x="142632" y="103478"/>
                  </a:lnTo>
                  <a:lnTo>
                    <a:pt x="142632" y="105156"/>
                  </a:lnTo>
                  <a:lnTo>
                    <a:pt x="144310" y="105156"/>
                  </a:lnTo>
                  <a:lnTo>
                    <a:pt x="144310" y="106834"/>
                  </a:lnTo>
                  <a:lnTo>
                    <a:pt x="145988" y="106834"/>
                  </a:lnTo>
                  <a:lnTo>
                    <a:pt x="147666" y="106834"/>
                  </a:lnTo>
                  <a:lnTo>
                    <a:pt x="147666" y="109072"/>
                  </a:lnTo>
                  <a:lnTo>
                    <a:pt x="149344" y="109072"/>
                  </a:lnTo>
                  <a:lnTo>
                    <a:pt x="151582" y="109072"/>
                  </a:lnTo>
                  <a:lnTo>
                    <a:pt x="151582" y="110750"/>
                  </a:lnTo>
                  <a:lnTo>
                    <a:pt x="153260" y="110750"/>
                  </a:lnTo>
                  <a:lnTo>
                    <a:pt x="153260" y="112428"/>
                  </a:lnTo>
                  <a:lnTo>
                    <a:pt x="154938" y="112428"/>
                  </a:lnTo>
                  <a:lnTo>
                    <a:pt x="154938" y="114106"/>
                  </a:lnTo>
                  <a:lnTo>
                    <a:pt x="156616" y="114106"/>
                  </a:lnTo>
                  <a:lnTo>
                    <a:pt x="158294" y="114106"/>
                  </a:lnTo>
                  <a:lnTo>
                    <a:pt x="158294" y="115784"/>
                  </a:lnTo>
                  <a:lnTo>
                    <a:pt x="160531" y="115784"/>
                  </a:lnTo>
                  <a:lnTo>
                    <a:pt x="160531" y="118021"/>
                  </a:lnTo>
                  <a:lnTo>
                    <a:pt x="162209" y="118021"/>
                  </a:lnTo>
                  <a:lnTo>
                    <a:pt x="162209" y="119699"/>
                  </a:lnTo>
                  <a:lnTo>
                    <a:pt x="163887" y="119699"/>
                  </a:lnTo>
                  <a:lnTo>
                    <a:pt x="163887" y="118021"/>
                  </a:lnTo>
                  <a:lnTo>
                    <a:pt x="165565" y="118021"/>
                  </a:lnTo>
                  <a:lnTo>
                    <a:pt x="165565" y="119699"/>
                  </a:lnTo>
                  <a:lnTo>
                    <a:pt x="165565" y="121377"/>
                  </a:lnTo>
                  <a:lnTo>
                    <a:pt x="167243" y="121377"/>
                  </a:lnTo>
                  <a:lnTo>
                    <a:pt x="167243" y="123055"/>
                  </a:lnTo>
                  <a:lnTo>
                    <a:pt x="167243" y="124733"/>
                  </a:lnTo>
                  <a:lnTo>
                    <a:pt x="167243" y="126411"/>
                  </a:lnTo>
                  <a:lnTo>
                    <a:pt x="168921" y="126411"/>
                  </a:lnTo>
                  <a:lnTo>
                    <a:pt x="168921" y="128649"/>
                  </a:lnTo>
                  <a:lnTo>
                    <a:pt x="168921" y="130327"/>
                  </a:lnTo>
                  <a:lnTo>
                    <a:pt x="171159" y="130327"/>
                  </a:lnTo>
                  <a:lnTo>
                    <a:pt x="171159" y="132005"/>
                  </a:lnTo>
                  <a:lnTo>
                    <a:pt x="171159" y="133683"/>
                  </a:lnTo>
                  <a:lnTo>
                    <a:pt x="172837" y="133683"/>
                  </a:lnTo>
                  <a:lnTo>
                    <a:pt x="172837" y="135361"/>
                  </a:lnTo>
                  <a:lnTo>
                    <a:pt x="172837" y="137598"/>
                  </a:lnTo>
                  <a:lnTo>
                    <a:pt x="172837" y="139276"/>
                  </a:lnTo>
                  <a:lnTo>
                    <a:pt x="172837" y="140954"/>
                  </a:lnTo>
                  <a:lnTo>
                    <a:pt x="172837" y="142632"/>
                  </a:lnTo>
                  <a:lnTo>
                    <a:pt x="174515" y="142632"/>
                  </a:lnTo>
                  <a:lnTo>
                    <a:pt x="174515" y="144310"/>
                  </a:lnTo>
                  <a:lnTo>
                    <a:pt x="174515" y="146548"/>
                  </a:lnTo>
                  <a:lnTo>
                    <a:pt x="176193" y="146548"/>
                  </a:lnTo>
                  <a:lnTo>
                    <a:pt x="176193" y="148226"/>
                  </a:lnTo>
                  <a:lnTo>
                    <a:pt x="176193" y="149904"/>
                  </a:lnTo>
                  <a:lnTo>
                    <a:pt x="177871" y="149904"/>
                  </a:lnTo>
                  <a:lnTo>
                    <a:pt x="177871" y="151582"/>
                  </a:lnTo>
                  <a:lnTo>
                    <a:pt x="177871" y="153260"/>
                  </a:lnTo>
                  <a:lnTo>
                    <a:pt x="180108" y="153260"/>
                  </a:lnTo>
                  <a:lnTo>
                    <a:pt x="180108" y="154938"/>
                  </a:lnTo>
                  <a:lnTo>
                    <a:pt x="181786" y="154938"/>
                  </a:lnTo>
                  <a:lnTo>
                    <a:pt x="181786" y="157175"/>
                  </a:lnTo>
                  <a:lnTo>
                    <a:pt x="183464" y="157175"/>
                  </a:lnTo>
                  <a:lnTo>
                    <a:pt x="183464" y="158853"/>
                  </a:lnTo>
                  <a:lnTo>
                    <a:pt x="185142" y="158853"/>
                  </a:lnTo>
                  <a:lnTo>
                    <a:pt x="185142" y="160531"/>
                  </a:lnTo>
                  <a:lnTo>
                    <a:pt x="186820" y="160531"/>
                  </a:lnTo>
                  <a:lnTo>
                    <a:pt x="186820" y="162209"/>
                  </a:lnTo>
                  <a:lnTo>
                    <a:pt x="189058" y="162209"/>
                  </a:lnTo>
                  <a:lnTo>
                    <a:pt x="189058" y="163887"/>
                  </a:lnTo>
                  <a:lnTo>
                    <a:pt x="190736" y="163887"/>
                  </a:lnTo>
                  <a:lnTo>
                    <a:pt x="190736" y="166125"/>
                  </a:lnTo>
                  <a:lnTo>
                    <a:pt x="192414" y="166125"/>
                  </a:lnTo>
                  <a:lnTo>
                    <a:pt x="194092" y="166125"/>
                  </a:lnTo>
                  <a:lnTo>
                    <a:pt x="194092" y="167803"/>
                  </a:lnTo>
                  <a:lnTo>
                    <a:pt x="194092" y="169481"/>
                  </a:lnTo>
                  <a:lnTo>
                    <a:pt x="195770" y="169481"/>
                  </a:lnTo>
                  <a:lnTo>
                    <a:pt x="197448" y="169481"/>
                  </a:lnTo>
                  <a:lnTo>
                    <a:pt x="197448" y="171159"/>
                  </a:lnTo>
                  <a:lnTo>
                    <a:pt x="199685" y="171159"/>
                  </a:lnTo>
                  <a:lnTo>
                    <a:pt x="201363" y="171159"/>
                  </a:lnTo>
                  <a:lnTo>
                    <a:pt x="201363" y="172837"/>
                  </a:lnTo>
                  <a:lnTo>
                    <a:pt x="203041" y="172837"/>
                  </a:lnTo>
                  <a:lnTo>
                    <a:pt x="204719" y="172837"/>
                  </a:lnTo>
                  <a:lnTo>
                    <a:pt x="206397" y="172837"/>
                  </a:lnTo>
                  <a:lnTo>
                    <a:pt x="208635" y="172837"/>
                  </a:lnTo>
                  <a:lnTo>
                    <a:pt x="208635" y="175074"/>
                  </a:lnTo>
                  <a:lnTo>
                    <a:pt x="210313" y="175074"/>
                  </a:lnTo>
                  <a:lnTo>
                    <a:pt x="211991" y="175074"/>
                  </a:lnTo>
                  <a:lnTo>
                    <a:pt x="213669" y="175074"/>
                  </a:lnTo>
                  <a:lnTo>
                    <a:pt x="213669" y="172837"/>
                  </a:lnTo>
                  <a:lnTo>
                    <a:pt x="215347" y="172837"/>
                  </a:lnTo>
                  <a:lnTo>
                    <a:pt x="215347" y="175074"/>
                  </a:lnTo>
                  <a:lnTo>
                    <a:pt x="217584" y="175074"/>
                  </a:lnTo>
                  <a:lnTo>
                    <a:pt x="217584" y="172837"/>
                  </a:lnTo>
                  <a:lnTo>
                    <a:pt x="219262" y="172837"/>
                  </a:lnTo>
                  <a:lnTo>
                    <a:pt x="220940" y="172837"/>
                  </a:lnTo>
                  <a:lnTo>
                    <a:pt x="222618" y="172837"/>
                  </a:lnTo>
                  <a:lnTo>
                    <a:pt x="224296" y="172837"/>
                  </a:lnTo>
                  <a:lnTo>
                    <a:pt x="225974" y="172837"/>
                  </a:lnTo>
                  <a:lnTo>
                    <a:pt x="225974" y="175074"/>
                  </a:lnTo>
                  <a:lnTo>
                    <a:pt x="228212" y="175074"/>
                  </a:lnTo>
                  <a:lnTo>
                    <a:pt x="228212" y="176752"/>
                  </a:lnTo>
                  <a:lnTo>
                    <a:pt x="228212" y="178430"/>
                  </a:lnTo>
                  <a:lnTo>
                    <a:pt x="225974" y="178430"/>
                  </a:lnTo>
                  <a:lnTo>
                    <a:pt x="225974" y="180108"/>
                  </a:lnTo>
                  <a:lnTo>
                    <a:pt x="224296" y="180108"/>
                  </a:lnTo>
                  <a:lnTo>
                    <a:pt x="224296" y="181786"/>
                  </a:lnTo>
                  <a:lnTo>
                    <a:pt x="222618" y="181786"/>
                  </a:lnTo>
                  <a:lnTo>
                    <a:pt x="222618" y="183464"/>
                  </a:lnTo>
                  <a:lnTo>
                    <a:pt x="220940" y="183464"/>
                  </a:lnTo>
                  <a:lnTo>
                    <a:pt x="220940" y="185702"/>
                  </a:lnTo>
                  <a:lnTo>
                    <a:pt x="220940" y="187380"/>
                  </a:lnTo>
                  <a:lnTo>
                    <a:pt x="222618" y="187380"/>
                  </a:lnTo>
                  <a:lnTo>
                    <a:pt x="222618" y="189058"/>
                  </a:lnTo>
                  <a:lnTo>
                    <a:pt x="224296" y="189058"/>
                  </a:lnTo>
                  <a:lnTo>
                    <a:pt x="224296" y="190736"/>
                  </a:lnTo>
                  <a:lnTo>
                    <a:pt x="225974" y="190736"/>
                  </a:lnTo>
                  <a:lnTo>
                    <a:pt x="228212" y="190736"/>
                  </a:lnTo>
                  <a:lnTo>
                    <a:pt x="229890" y="190736"/>
                  </a:lnTo>
                  <a:lnTo>
                    <a:pt x="229890" y="192414"/>
                  </a:lnTo>
                  <a:lnTo>
                    <a:pt x="231568" y="192414"/>
                  </a:lnTo>
                  <a:lnTo>
                    <a:pt x="233246" y="192414"/>
                  </a:lnTo>
                  <a:lnTo>
                    <a:pt x="233246" y="194651"/>
                  </a:lnTo>
                  <a:lnTo>
                    <a:pt x="234924" y="194651"/>
                  </a:lnTo>
                  <a:lnTo>
                    <a:pt x="234924" y="196329"/>
                  </a:lnTo>
                  <a:lnTo>
                    <a:pt x="237161" y="196329"/>
                  </a:lnTo>
                  <a:lnTo>
                    <a:pt x="238839" y="196329"/>
                  </a:lnTo>
                  <a:lnTo>
                    <a:pt x="238839" y="198007"/>
                  </a:lnTo>
                  <a:lnTo>
                    <a:pt x="240517" y="198007"/>
                  </a:lnTo>
                  <a:lnTo>
                    <a:pt x="242195" y="198007"/>
                  </a:lnTo>
                  <a:lnTo>
                    <a:pt x="243873" y="198007"/>
                  </a:lnTo>
                  <a:lnTo>
                    <a:pt x="243873" y="199685"/>
                  </a:lnTo>
                  <a:lnTo>
                    <a:pt x="246111" y="199685"/>
                  </a:lnTo>
                  <a:lnTo>
                    <a:pt x="247789" y="199685"/>
                  </a:lnTo>
                  <a:lnTo>
                    <a:pt x="247789" y="201363"/>
                  </a:lnTo>
                  <a:lnTo>
                    <a:pt x="249467" y="201363"/>
                  </a:lnTo>
                  <a:lnTo>
                    <a:pt x="251145" y="201363"/>
                  </a:lnTo>
                  <a:lnTo>
                    <a:pt x="251145" y="203601"/>
                  </a:lnTo>
                  <a:lnTo>
                    <a:pt x="252823" y="203601"/>
                  </a:lnTo>
                  <a:lnTo>
                    <a:pt x="254501" y="203601"/>
                  </a:lnTo>
                  <a:lnTo>
                    <a:pt x="254501" y="205279"/>
                  </a:lnTo>
                  <a:lnTo>
                    <a:pt x="256738" y="205279"/>
                  </a:lnTo>
                  <a:lnTo>
                    <a:pt x="256738" y="206957"/>
                  </a:lnTo>
                  <a:lnTo>
                    <a:pt x="258416" y="206957"/>
                  </a:lnTo>
                  <a:lnTo>
                    <a:pt x="258416" y="208635"/>
                  </a:lnTo>
                  <a:lnTo>
                    <a:pt x="260094" y="208635"/>
                  </a:lnTo>
                  <a:lnTo>
                    <a:pt x="261772" y="208635"/>
                  </a:lnTo>
                  <a:lnTo>
                    <a:pt x="261772" y="210313"/>
                  </a:lnTo>
                  <a:lnTo>
                    <a:pt x="263450" y="210313"/>
                  </a:lnTo>
                  <a:lnTo>
                    <a:pt x="265688" y="210313"/>
                  </a:lnTo>
                  <a:lnTo>
                    <a:pt x="265688" y="211991"/>
                  </a:lnTo>
                  <a:lnTo>
                    <a:pt x="267366" y="211991"/>
                  </a:lnTo>
                  <a:lnTo>
                    <a:pt x="267366" y="214228"/>
                  </a:lnTo>
                  <a:lnTo>
                    <a:pt x="269044" y="214228"/>
                  </a:lnTo>
                  <a:lnTo>
                    <a:pt x="270722" y="214228"/>
                  </a:lnTo>
                  <a:lnTo>
                    <a:pt x="272400" y="214228"/>
                  </a:lnTo>
                  <a:lnTo>
                    <a:pt x="272400" y="215906"/>
                  </a:lnTo>
                  <a:lnTo>
                    <a:pt x="272400" y="217584"/>
                  </a:lnTo>
                  <a:lnTo>
                    <a:pt x="272400" y="219262"/>
                  </a:lnTo>
                  <a:lnTo>
                    <a:pt x="274637" y="219262"/>
                  </a:lnTo>
                  <a:lnTo>
                    <a:pt x="276315" y="219262"/>
                  </a:lnTo>
                  <a:lnTo>
                    <a:pt x="276315" y="220940"/>
                  </a:lnTo>
                  <a:lnTo>
                    <a:pt x="277993" y="220940"/>
                  </a:lnTo>
                  <a:lnTo>
                    <a:pt x="277993" y="223178"/>
                  </a:lnTo>
                  <a:lnTo>
                    <a:pt x="279671" y="223178"/>
                  </a:lnTo>
                  <a:lnTo>
                    <a:pt x="279671" y="224856"/>
                  </a:lnTo>
                  <a:lnTo>
                    <a:pt x="281349" y="224856"/>
                  </a:lnTo>
                  <a:lnTo>
                    <a:pt x="281349" y="226534"/>
                  </a:lnTo>
                  <a:lnTo>
                    <a:pt x="283027" y="226534"/>
                  </a:lnTo>
                  <a:lnTo>
                    <a:pt x="283027" y="228212"/>
                  </a:lnTo>
                  <a:lnTo>
                    <a:pt x="283027" y="229890"/>
                  </a:lnTo>
                  <a:lnTo>
                    <a:pt x="283027" y="232127"/>
                  </a:lnTo>
                  <a:lnTo>
                    <a:pt x="283027" y="233805"/>
                  </a:lnTo>
                  <a:lnTo>
                    <a:pt x="281349" y="233805"/>
                  </a:lnTo>
                  <a:lnTo>
                    <a:pt x="281349" y="235483"/>
                  </a:lnTo>
                  <a:lnTo>
                    <a:pt x="281349" y="237161"/>
                  </a:lnTo>
                  <a:lnTo>
                    <a:pt x="281349" y="238839"/>
                  </a:lnTo>
                  <a:lnTo>
                    <a:pt x="279671" y="238839"/>
                  </a:lnTo>
                  <a:lnTo>
                    <a:pt x="279671" y="240517"/>
                  </a:lnTo>
                  <a:lnTo>
                    <a:pt x="277993" y="240517"/>
                  </a:lnTo>
                  <a:lnTo>
                    <a:pt x="277993" y="238839"/>
                  </a:lnTo>
                  <a:lnTo>
                    <a:pt x="276315" y="238839"/>
                  </a:lnTo>
                  <a:lnTo>
                    <a:pt x="274637" y="238839"/>
                  </a:lnTo>
                  <a:lnTo>
                    <a:pt x="274637" y="237161"/>
                  </a:lnTo>
                  <a:lnTo>
                    <a:pt x="272400" y="237161"/>
                  </a:lnTo>
                  <a:lnTo>
                    <a:pt x="272400" y="235483"/>
                  </a:lnTo>
                  <a:lnTo>
                    <a:pt x="270722" y="235483"/>
                  </a:lnTo>
                  <a:lnTo>
                    <a:pt x="270722" y="233805"/>
                  </a:lnTo>
                  <a:lnTo>
                    <a:pt x="270722" y="233805"/>
                  </a:lnTo>
                  <a:lnTo>
                    <a:pt x="270722" y="232127"/>
                  </a:lnTo>
                  <a:lnTo>
                    <a:pt x="270722" y="232127"/>
                  </a:lnTo>
                  <a:lnTo>
                    <a:pt x="270722" y="229890"/>
                  </a:lnTo>
                  <a:lnTo>
                    <a:pt x="269044" y="228212"/>
                  </a:lnTo>
                  <a:lnTo>
                    <a:pt x="269044" y="226534"/>
                  </a:lnTo>
                  <a:lnTo>
                    <a:pt x="267366" y="226534"/>
                  </a:lnTo>
                  <a:lnTo>
                    <a:pt x="267366" y="224856"/>
                  </a:lnTo>
                  <a:lnTo>
                    <a:pt x="265688" y="224856"/>
                  </a:lnTo>
                  <a:lnTo>
                    <a:pt x="263450" y="224856"/>
                  </a:lnTo>
                  <a:lnTo>
                    <a:pt x="261772" y="224856"/>
                  </a:lnTo>
                  <a:lnTo>
                    <a:pt x="260094" y="224856"/>
                  </a:lnTo>
                  <a:lnTo>
                    <a:pt x="258416" y="224856"/>
                  </a:lnTo>
                  <a:lnTo>
                    <a:pt x="258416" y="223178"/>
                  </a:lnTo>
                  <a:lnTo>
                    <a:pt x="256738" y="223178"/>
                  </a:lnTo>
                  <a:lnTo>
                    <a:pt x="254501" y="223178"/>
                  </a:lnTo>
                  <a:lnTo>
                    <a:pt x="254501" y="220940"/>
                  </a:lnTo>
                  <a:lnTo>
                    <a:pt x="252823" y="220940"/>
                  </a:lnTo>
                  <a:lnTo>
                    <a:pt x="252823" y="219262"/>
                  </a:lnTo>
                  <a:lnTo>
                    <a:pt x="252823" y="219262"/>
                  </a:lnTo>
                  <a:lnTo>
                    <a:pt x="251145" y="219262"/>
                  </a:lnTo>
                  <a:lnTo>
                    <a:pt x="249467" y="219262"/>
                  </a:lnTo>
                  <a:lnTo>
                    <a:pt x="247789" y="219262"/>
                  </a:lnTo>
                  <a:lnTo>
                    <a:pt x="246111" y="219262"/>
                  </a:lnTo>
                  <a:lnTo>
                    <a:pt x="246111" y="220940"/>
                  </a:lnTo>
                  <a:lnTo>
                    <a:pt x="243873" y="220940"/>
                  </a:lnTo>
                  <a:lnTo>
                    <a:pt x="243873" y="223178"/>
                  </a:lnTo>
                  <a:lnTo>
                    <a:pt x="242195" y="223178"/>
                  </a:lnTo>
                  <a:lnTo>
                    <a:pt x="242195" y="224856"/>
                  </a:lnTo>
                  <a:lnTo>
                    <a:pt x="242195" y="226534"/>
                  </a:lnTo>
                  <a:lnTo>
                    <a:pt x="242195" y="228212"/>
                  </a:lnTo>
                  <a:lnTo>
                    <a:pt x="240517" y="228212"/>
                  </a:lnTo>
                  <a:lnTo>
                    <a:pt x="240517" y="229890"/>
                  </a:lnTo>
                  <a:lnTo>
                    <a:pt x="238839" y="229890"/>
                  </a:lnTo>
                  <a:lnTo>
                    <a:pt x="238839" y="232127"/>
                  </a:lnTo>
                  <a:lnTo>
                    <a:pt x="238839" y="233805"/>
                  </a:lnTo>
                  <a:lnTo>
                    <a:pt x="238839" y="235483"/>
                  </a:lnTo>
                  <a:lnTo>
                    <a:pt x="238839" y="237161"/>
                  </a:lnTo>
                  <a:lnTo>
                    <a:pt x="237161" y="237161"/>
                  </a:lnTo>
                  <a:lnTo>
                    <a:pt x="237161" y="238839"/>
                  </a:lnTo>
                  <a:lnTo>
                    <a:pt x="234924" y="238839"/>
                  </a:lnTo>
                  <a:lnTo>
                    <a:pt x="234924" y="240517"/>
                  </a:lnTo>
                  <a:lnTo>
                    <a:pt x="234924" y="242755"/>
                  </a:lnTo>
                  <a:lnTo>
                    <a:pt x="237161" y="242755"/>
                  </a:lnTo>
                  <a:lnTo>
                    <a:pt x="237161" y="244433"/>
                  </a:lnTo>
                  <a:lnTo>
                    <a:pt x="237161" y="246111"/>
                  </a:lnTo>
                  <a:lnTo>
                    <a:pt x="238839" y="246111"/>
                  </a:lnTo>
                  <a:lnTo>
                    <a:pt x="240517" y="246111"/>
                  </a:lnTo>
                  <a:lnTo>
                    <a:pt x="242195" y="246111"/>
                  </a:lnTo>
                  <a:lnTo>
                    <a:pt x="243873" y="246111"/>
                  </a:lnTo>
                  <a:lnTo>
                    <a:pt x="243873" y="247789"/>
                  </a:lnTo>
                  <a:lnTo>
                    <a:pt x="243873" y="249467"/>
                  </a:lnTo>
                  <a:lnTo>
                    <a:pt x="246111" y="249467"/>
                  </a:lnTo>
                  <a:lnTo>
                    <a:pt x="247789" y="249467"/>
                  </a:lnTo>
                  <a:lnTo>
                    <a:pt x="247789" y="251704"/>
                  </a:lnTo>
                  <a:lnTo>
                    <a:pt x="249467" y="251704"/>
                  </a:lnTo>
                  <a:lnTo>
                    <a:pt x="249467" y="253382"/>
                  </a:lnTo>
                  <a:lnTo>
                    <a:pt x="251145" y="253382"/>
                  </a:lnTo>
                  <a:lnTo>
                    <a:pt x="251145" y="255060"/>
                  </a:lnTo>
                  <a:lnTo>
                    <a:pt x="249467" y="255060"/>
                  </a:lnTo>
                  <a:lnTo>
                    <a:pt x="249467" y="256738"/>
                  </a:lnTo>
                  <a:lnTo>
                    <a:pt x="249467" y="258416"/>
                  </a:lnTo>
                  <a:lnTo>
                    <a:pt x="251145" y="258416"/>
                  </a:lnTo>
                  <a:lnTo>
                    <a:pt x="251145" y="260654"/>
                  </a:lnTo>
                  <a:lnTo>
                    <a:pt x="249467" y="260654"/>
                  </a:lnTo>
                  <a:lnTo>
                    <a:pt x="249467" y="262332"/>
                  </a:lnTo>
                  <a:lnTo>
                    <a:pt x="251145" y="262332"/>
                  </a:lnTo>
                  <a:lnTo>
                    <a:pt x="251145" y="264010"/>
                  </a:lnTo>
                  <a:lnTo>
                    <a:pt x="251145" y="265688"/>
                  </a:lnTo>
                  <a:lnTo>
                    <a:pt x="251145" y="267366"/>
                  </a:lnTo>
                  <a:lnTo>
                    <a:pt x="249467" y="267366"/>
                  </a:lnTo>
                  <a:lnTo>
                    <a:pt x="247789" y="267366"/>
                  </a:lnTo>
                  <a:lnTo>
                    <a:pt x="246111" y="267366"/>
                  </a:lnTo>
                  <a:lnTo>
                    <a:pt x="243873" y="267366"/>
                  </a:lnTo>
                  <a:lnTo>
                    <a:pt x="242195" y="267366"/>
                  </a:lnTo>
                  <a:lnTo>
                    <a:pt x="242195" y="269044"/>
                  </a:lnTo>
                  <a:lnTo>
                    <a:pt x="240517" y="269044"/>
                  </a:lnTo>
                  <a:lnTo>
                    <a:pt x="238839" y="269044"/>
                  </a:lnTo>
                  <a:lnTo>
                    <a:pt x="238839" y="271281"/>
                  </a:lnTo>
                  <a:lnTo>
                    <a:pt x="238839" y="272959"/>
                  </a:lnTo>
                  <a:lnTo>
                    <a:pt x="237161" y="272959"/>
                  </a:lnTo>
                  <a:lnTo>
                    <a:pt x="237161" y="274637"/>
                  </a:lnTo>
                  <a:lnTo>
                    <a:pt x="237161" y="276315"/>
                  </a:lnTo>
                  <a:lnTo>
                    <a:pt x="237161" y="277993"/>
                  </a:lnTo>
                  <a:lnTo>
                    <a:pt x="237161" y="280231"/>
                  </a:lnTo>
                  <a:lnTo>
                    <a:pt x="237161" y="281909"/>
                  </a:lnTo>
                  <a:lnTo>
                    <a:pt x="237161" y="283587"/>
                  </a:lnTo>
                  <a:lnTo>
                    <a:pt x="237161" y="285265"/>
                  </a:lnTo>
                  <a:lnTo>
                    <a:pt x="234924" y="285265"/>
                  </a:lnTo>
                  <a:lnTo>
                    <a:pt x="233246" y="285265"/>
                  </a:lnTo>
                  <a:lnTo>
                    <a:pt x="233246" y="286943"/>
                  </a:lnTo>
                  <a:lnTo>
                    <a:pt x="231568" y="286943"/>
                  </a:lnTo>
                  <a:lnTo>
                    <a:pt x="229890" y="286943"/>
                  </a:lnTo>
                  <a:lnTo>
                    <a:pt x="229890" y="289180"/>
                  </a:lnTo>
                  <a:lnTo>
                    <a:pt x="229890" y="290858"/>
                  </a:lnTo>
                  <a:lnTo>
                    <a:pt x="228212" y="290858"/>
                  </a:lnTo>
                  <a:lnTo>
                    <a:pt x="228212" y="292536"/>
                  </a:lnTo>
                  <a:lnTo>
                    <a:pt x="225974" y="292536"/>
                  </a:lnTo>
                  <a:lnTo>
                    <a:pt x="225974" y="294214"/>
                  </a:lnTo>
                  <a:lnTo>
                    <a:pt x="225974" y="295892"/>
                  </a:lnTo>
                  <a:lnTo>
                    <a:pt x="225974" y="297570"/>
                  </a:lnTo>
                  <a:lnTo>
                    <a:pt x="224296" y="297570"/>
                  </a:lnTo>
                  <a:lnTo>
                    <a:pt x="222618" y="297570"/>
                  </a:lnTo>
                  <a:lnTo>
                    <a:pt x="220940" y="297570"/>
                  </a:lnTo>
                  <a:lnTo>
                    <a:pt x="219262" y="297570"/>
                  </a:lnTo>
                  <a:lnTo>
                    <a:pt x="217584" y="297570"/>
                  </a:lnTo>
                  <a:lnTo>
                    <a:pt x="215347" y="29757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F33C8F3-BBFD-1F0F-04AE-56A9D866EAE3}"/>
                </a:ext>
              </a:extLst>
            </p:cNvPr>
            <p:cNvSpPr/>
            <p:nvPr/>
          </p:nvSpPr>
          <p:spPr>
            <a:xfrm>
              <a:off x="4795558" y="3190101"/>
              <a:ext cx="41391" cy="72714"/>
            </a:xfrm>
            <a:custGeom>
              <a:avLst/>
              <a:gdLst>
                <a:gd name="csX0" fmla="*/ 12865 w 41391"/>
                <a:gd name="csY0" fmla="*/ 71037 h 72714"/>
                <a:gd name="csX1" fmla="*/ 11187 w 41391"/>
                <a:gd name="csY1" fmla="*/ 71037 h 72714"/>
                <a:gd name="csX2" fmla="*/ 11187 w 41391"/>
                <a:gd name="csY2" fmla="*/ 69359 h 72714"/>
                <a:gd name="csX3" fmla="*/ 11187 w 41391"/>
                <a:gd name="csY3" fmla="*/ 67681 h 72714"/>
                <a:gd name="csX4" fmla="*/ 8949 w 41391"/>
                <a:gd name="csY4" fmla="*/ 67681 h 72714"/>
                <a:gd name="csX5" fmla="*/ 8949 w 41391"/>
                <a:gd name="csY5" fmla="*/ 66003 h 72714"/>
                <a:gd name="csX6" fmla="*/ 7271 w 41391"/>
                <a:gd name="csY6" fmla="*/ 66003 h 72714"/>
                <a:gd name="csX7" fmla="*/ 7271 w 41391"/>
                <a:gd name="csY7" fmla="*/ 64324 h 72714"/>
                <a:gd name="csX8" fmla="*/ 7271 w 41391"/>
                <a:gd name="csY8" fmla="*/ 62087 h 72714"/>
                <a:gd name="csX9" fmla="*/ 7271 w 41391"/>
                <a:gd name="csY9" fmla="*/ 62087 h 72714"/>
                <a:gd name="csX10" fmla="*/ 7271 w 41391"/>
                <a:gd name="csY10" fmla="*/ 60409 h 72714"/>
                <a:gd name="csX11" fmla="*/ 7271 w 41391"/>
                <a:gd name="csY11" fmla="*/ 58731 h 72714"/>
                <a:gd name="csX12" fmla="*/ 7271 w 41391"/>
                <a:gd name="csY12" fmla="*/ 57053 h 72714"/>
                <a:gd name="csX13" fmla="*/ 7271 w 41391"/>
                <a:gd name="csY13" fmla="*/ 55375 h 72714"/>
                <a:gd name="csX14" fmla="*/ 7271 w 41391"/>
                <a:gd name="csY14" fmla="*/ 53138 h 72714"/>
                <a:gd name="csX15" fmla="*/ 7271 w 41391"/>
                <a:gd name="csY15" fmla="*/ 51460 h 72714"/>
                <a:gd name="csX16" fmla="*/ 7271 w 41391"/>
                <a:gd name="csY16" fmla="*/ 49782 h 72714"/>
                <a:gd name="csX17" fmla="*/ 7271 w 41391"/>
                <a:gd name="csY17" fmla="*/ 48104 h 72714"/>
                <a:gd name="csX18" fmla="*/ 7271 w 41391"/>
                <a:gd name="csY18" fmla="*/ 46426 h 72714"/>
                <a:gd name="csX19" fmla="*/ 7271 w 41391"/>
                <a:gd name="csY19" fmla="*/ 44188 h 72714"/>
                <a:gd name="csX20" fmla="*/ 8949 w 41391"/>
                <a:gd name="csY20" fmla="*/ 44188 h 72714"/>
                <a:gd name="csX21" fmla="*/ 8949 w 41391"/>
                <a:gd name="csY21" fmla="*/ 46426 h 72714"/>
                <a:gd name="csX22" fmla="*/ 8949 w 41391"/>
                <a:gd name="csY22" fmla="*/ 48104 h 72714"/>
                <a:gd name="csX23" fmla="*/ 11187 w 41391"/>
                <a:gd name="csY23" fmla="*/ 48104 h 72714"/>
                <a:gd name="csX24" fmla="*/ 11187 w 41391"/>
                <a:gd name="csY24" fmla="*/ 46426 h 72714"/>
                <a:gd name="csX25" fmla="*/ 11187 w 41391"/>
                <a:gd name="csY25" fmla="*/ 44188 h 72714"/>
                <a:gd name="csX26" fmla="*/ 11187 w 41391"/>
                <a:gd name="csY26" fmla="*/ 42510 h 72714"/>
                <a:gd name="csX27" fmla="*/ 11187 w 41391"/>
                <a:gd name="csY27" fmla="*/ 40832 h 72714"/>
                <a:gd name="csX28" fmla="*/ 8949 w 41391"/>
                <a:gd name="csY28" fmla="*/ 40832 h 72714"/>
                <a:gd name="csX29" fmla="*/ 7271 w 41391"/>
                <a:gd name="csY29" fmla="*/ 40832 h 72714"/>
                <a:gd name="csX30" fmla="*/ 7271 w 41391"/>
                <a:gd name="csY30" fmla="*/ 39154 h 72714"/>
                <a:gd name="csX31" fmla="*/ 7271 w 41391"/>
                <a:gd name="csY31" fmla="*/ 37476 h 72714"/>
                <a:gd name="csX32" fmla="*/ 7271 w 41391"/>
                <a:gd name="csY32" fmla="*/ 35798 h 72714"/>
                <a:gd name="csX33" fmla="*/ 8949 w 41391"/>
                <a:gd name="csY33" fmla="*/ 35798 h 72714"/>
                <a:gd name="csX34" fmla="*/ 8949 w 41391"/>
                <a:gd name="csY34" fmla="*/ 33561 h 72714"/>
                <a:gd name="csX35" fmla="*/ 7271 w 41391"/>
                <a:gd name="csY35" fmla="*/ 33561 h 72714"/>
                <a:gd name="csX36" fmla="*/ 7271 w 41391"/>
                <a:gd name="csY36" fmla="*/ 31883 h 72714"/>
                <a:gd name="csX37" fmla="*/ 8949 w 41391"/>
                <a:gd name="csY37" fmla="*/ 30205 h 72714"/>
                <a:gd name="csX38" fmla="*/ 8949 w 41391"/>
                <a:gd name="csY38" fmla="*/ 28527 h 72714"/>
                <a:gd name="csX39" fmla="*/ 7271 w 41391"/>
                <a:gd name="csY39" fmla="*/ 28527 h 72714"/>
                <a:gd name="csX40" fmla="*/ 7271 w 41391"/>
                <a:gd name="csY40" fmla="*/ 26849 h 72714"/>
                <a:gd name="csX41" fmla="*/ 7271 w 41391"/>
                <a:gd name="csY41" fmla="*/ 24611 h 72714"/>
                <a:gd name="csX42" fmla="*/ 7271 w 41391"/>
                <a:gd name="csY42" fmla="*/ 22933 h 72714"/>
                <a:gd name="csX43" fmla="*/ 5593 w 41391"/>
                <a:gd name="csY43" fmla="*/ 22933 h 72714"/>
                <a:gd name="csX44" fmla="*/ 5593 w 41391"/>
                <a:gd name="csY44" fmla="*/ 21255 h 72714"/>
                <a:gd name="csX45" fmla="*/ 5593 w 41391"/>
                <a:gd name="csY45" fmla="*/ 19577 h 72714"/>
                <a:gd name="csX46" fmla="*/ 3915 w 41391"/>
                <a:gd name="csY46" fmla="*/ 19577 h 72714"/>
                <a:gd name="csX47" fmla="*/ 2237 w 41391"/>
                <a:gd name="csY47" fmla="*/ 19577 h 72714"/>
                <a:gd name="csX48" fmla="*/ 0 w 41391"/>
                <a:gd name="csY48" fmla="*/ 19577 h 72714"/>
                <a:gd name="csX49" fmla="*/ 2237 w 41391"/>
                <a:gd name="csY49" fmla="*/ 17899 h 72714"/>
                <a:gd name="csX50" fmla="*/ 2237 w 41391"/>
                <a:gd name="csY50" fmla="*/ 15662 h 72714"/>
                <a:gd name="csX51" fmla="*/ 0 w 41391"/>
                <a:gd name="csY51" fmla="*/ 15662 h 72714"/>
                <a:gd name="csX52" fmla="*/ 0 w 41391"/>
                <a:gd name="csY52" fmla="*/ 13984 h 72714"/>
                <a:gd name="csX53" fmla="*/ 2237 w 41391"/>
                <a:gd name="csY53" fmla="*/ 13984 h 72714"/>
                <a:gd name="csX54" fmla="*/ 2237 w 41391"/>
                <a:gd name="csY54" fmla="*/ 12306 h 72714"/>
                <a:gd name="csX55" fmla="*/ 3915 w 41391"/>
                <a:gd name="csY55" fmla="*/ 12306 h 72714"/>
                <a:gd name="csX56" fmla="*/ 3915 w 41391"/>
                <a:gd name="csY56" fmla="*/ 12306 h 72714"/>
                <a:gd name="csX57" fmla="*/ 5593 w 41391"/>
                <a:gd name="csY57" fmla="*/ 12306 h 72714"/>
                <a:gd name="csX58" fmla="*/ 7271 w 41391"/>
                <a:gd name="csY58" fmla="*/ 12306 h 72714"/>
                <a:gd name="csX59" fmla="*/ 8949 w 41391"/>
                <a:gd name="csY59" fmla="*/ 12306 h 72714"/>
                <a:gd name="csX60" fmla="*/ 11187 w 41391"/>
                <a:gd name="csY60" fmla="*/ 12306 h 72714"/>
                <a:gd name="csX61" fmla="*/ 12865 w 41391"/>
                <a:gd name="csY61" fmla="*/ 12306 h 72714"/>
                <a:gd name="csX62" fmla="*/ 12865 w 41391"/>
                <a:gd name="csY62" fmla="*/ 10628 h 72714"/>
                <a:gd name="csX63" fmla="*/ 12865 w 41391"/>
                <a:gd name="csY63" fmla="*/ 8950 h 72714"/>
                <a:gd name="csX64" fmla="*/ 14543 w 41391"/>
                <a:gd name="csY64" fmla="*/ 8950 h 72714"/>
                <a:gd name="csX65" fmla="*/ 16221 w 41391"/>
                <a:gd name="csY65" fmla="*/ 8950 h 72714"/>
                <a:gd name="csX66" fmla="*/ 17899 w 41391"/>
                <a:gd name="csY66" fmla="*/ 8950 h 72714"/>
                <a:gd name="csX67" fmla="*/ 17899 w 41391"/>
                <a:gd name="csY67" fmla="*/ 7272 h 72714"/>
                <a:gd name="csX68" fmla="*/ 17899 w 41391"/>
                <a:gd name="csY68" fmla="*/ 5034 h 72714"/>
                <a:gd name="csX69" fmla="*/ 19577 w 41391"/>
                <a:gd name="csY69" fmla="*/ 5034 h 72714"/>
                <a:gd name="csX70" fmla="*/ 19577 w 41391"/>
                <a:gd name="csY70" fmla="*/ 3356 h 72714"/>
                <a:gd name="csX71" fmla="*/ 21814 w 41391"/>
                <a:gd name="csY71" fmla="*/ 3356 h 72714"/>
                <a:gd name="csX72" fmla="*/ 21814 w 41391"/>
                <a:gd name="csY72" fmla="*/ 1678 h 72714"/>
                <a:gd name="csX73" fmla="*/ 23492 w 41391"/>
                <a:gd name="csY73" fmla="*/ 1678 h 72714"/>
                <a:gd name="csX74" fmla="*/ 25170 w 41391"/>
                <a:gd name="csY74" fmla="*/ 1678 h 72714"/>
                <a:gd name="csX75" fmla="*/ 25170 w 41391"/>
                <a:gd name="csY75" fmla="*/ 0 h 72714"/>
                <a:gd name="csX76" fmla="*/ 26848 w 41391"/>
                <a:gd name="csY76" fmla="*/ 0 h 72714"/>
                <a:gd name="csX77" fmla="*/ 28526 w 41391"/>
                <a:gd name="csY77" fmla="*/ 0 h 72714"/>
                <a:gd name="csX78" fmla="*/ 28526 w 41391"/>
                <a:gd name="csY78" fmla="*/ 0 h 72714"/>
                <a:gd name="csX79" fmla="*/ 30764 w 41391"/>
                <a:gd name="csY79" fmla="*/ 0 h 72714"/>
                <a:gd name="csX80" fmla="*/ 30764 w 41391"/>
                <a:gd name="csY80" fmla="*/ 1678 h 72714"/>
                <a:gd name="csX81" fmla="*/ 32442 w 41391"/>
                <a:gd name="csY81" fmla="*/ 1678 h 72714"/>
                <a:gd name="csX82" fmla="*/ 34120 w 41391"/>
                <a:gd name="csY82" fmla="*/ 1678 h 72714"/>
                <a:gd name="csX83" fmla="*/ 34120 w 41391"/>
                <a:gd name="csY83" fmla="*/ 3356 h 72714"/>
                <a:gd name="csX84" fmla="*/ 35798 w 41391"/>
                <a:gd name="csY84" fmla="*/ 3356 h 72714"/>
                <a:gd name="csX85" fmla="*/ 35798 w 41391"/>
                <a:gd name="csY85" fmla="*/ 5034 h 72714"/>
                <a:gd name="csX86" fmla="*/ 34120 w 41391"/>
                <a:gd name="csY86" fmla="*/ 5034 h 72714"/>
                <a:gd name="csX87" fmla="*/ 34120 w 41391"/>
                <a:gd name="csY87" fmla="*/ 7272 h 72714"/>
                <a:gd name="csX88" fmla="*/ 35798 w 41391"/>
                <a:gd name="csY88" fmla="*/ 7272 h 72714"/>
                <a:gd name="csX89" fmla="*/ 35798 w 41391"/>
                <a:gd name="csY89" fmla="*/ 8950 h 72714"/>
                <a:gd name="csX90" fmla="*/ 35798 w 41391"/>
                <a:gd name="csY90" fmla="*/ 10628 h 72714"/>
                <a:gd name="csX91" fmla="*/ 37476 w 41391"/>
                <a:gd name="csY91" fmla="*/ 10628 h 72714"/>
                <a:gd name="csX92" fmla="*/ 35798 w 41391"/>
                <a:gd name="csY92" fmla="*/ 12306 h 72714"/>
                <a:gd name="csX93" fmla="*/ 37476 w 41391"/>
                <a:gd name="csY93" fmla="*/ 12306 h 72714"/>
                <a:gd name="csX94" fmla="*/ 37476 w 41391"/>
                <a:gd name="csY94" fmla="*/ 13984 h 72714"/>
                <a:gd name="csX95" fmla="*/ 37476 w 41391"/>
                <a:gd name="csY95" fmla="*/ 15662 h 72714"/>
                <a:gd name="csX96" fmla="*/ 37476 w 41391"/>
                <a:gd name="csY96" fmla="*/ 17899 h 72714"/>
                <a:gd name="csX97" fmla="*/ 39713 w 41391"/>
                <a:gd name="csY97" fmla="*/ 17899 h 72714"/>
                <a:gd name="csX98" fmla="*/ 39713 w 41391"/>
                <a:gd name="csY98" fmla="*/ 19577 h 72714"/>
                <a:gd name="csX99" fmla="*/ 41391 w 41391"/>
                <a:gd name="csY99" fmla="*/ 19577 h 72714"/>
                <a:gd name="csX100" fmla="*/ 41391 w 41391"/>
                <a:gd name="csY100" fmla="*/ 21255 h 72714"/>
                <a:gd name="csX101" fmla="*/ 41391 w 41391"/>
                <a:gd name="csY101" fmla="*/ 22933 h 72714"/>
                <a:gd name="csX102" fmla="*/ 41391 w 41391"/>
                <a:gd name="csY102" fmla="*/ 24611 h 72714"/>
                <a:gd name="csX103" fmla="*/ 39713 w 41391"/>
                <a:gd name="csY103" fmla="*/ 24611 h 72714"/>
                <a:gd name="csX104" fmla="*/ 39713 w 41391"/>
                <a:gd name="csY104" fmla="*/ 26849 h 72714"/>
                <a:gd name="csX105" fmla="*/ 37476 w 41391"/>
                <a:gd name="csY105" fmla="*/ 26849 h 72714"/>
                <a:gd name="csX106" fmla="*/ 37476 w 41391"/>
                <a:gd name="csY106" fmla="*/ 28527 h 72714"/>
                <a:gd name="csX107" fmla="*/ 35798 w 41391"/>
                <a:gd name="csY107" fmla="*/ 28527 h 72714"/>
                <a:gd name="csX108" fmla="*/ 35798 w 41391"/>
                <a:gd name="csY108" fmla="*/ 30205 h 72714"/>
                <a:gd name="csX109" fmla="*/ 35798 w 41391"/>
                <a:gd name="csY109" fmla="*/ 31883 h 72714"/>
                <a:gd name="csX110" fmla="*/ 37476 w 41391"/>
                <a:gd name="csY110" fmla="*/ 33561 h 72714"/>
                <a:gd name="csX111" fmla="*/ 37476 w 41391"/>
                <a:gd name="csY111" fmla="*/ 35798 h 72714"/>
                <a:gd name="csX112" fmla="*/ 37476 w 41391"/>
                <a:gd name="csY112" fmla="*/ 37476 h 72714"/>
                <a:gd name="csX113" fmla="*/ 37476 w 41391"/>
                <a:gd name="csY113" fmla="*/ 39154 h 72714"/>
                <a:gd name="csX114" fmla="*/ 37476 w 41391"/>
                <a:gd name="csY114" fmla="*/ 40832 h 72714"/>
                <a:gd name="csX115" fmla="*/ 37476 w 41391"/>
                <a:gd name="csY115" fmla="*/ 42510 h 72714"/>
                <a:gd name="csX116" fmla="*/ 37476 w 41391"/>
                <a:gd name="csY116" fmla="*/ 44188 h 72714"/>
                <a:gd name="csX117" fmla="*/ 37476 w 41391"/>
                <a:gd name="csY117" fmla="*/ 46426 h 72714"/>
                <a:gd name="csX118" fmla="*/ 37476 w 41391"/>
                <a:gd name="csY118" fmla="*/ 48104 h 72714"/>
                <a:gd name="csX119" fmla="*/ 35798 w 41391"/>
                <a:gd name="csY119" fmla="*/ 48104 h 72714"/>
                <a:gd name="csX120" fmla="*/ 35798 w 41391"/>
                <a:gd name="csY120" fmla="*/ 49782 h 72714"/>
                <a:gd name="csX121" fmla="*/ 37476 w 41391"/>
                <a:gd name="csY121" fmla="*/ 49782 h 72714"/>
                <a:gd name="csX122" fmla="*/ 37476 w 41391"/>
                <a:gd name="csY122" fmla="*/ 51460 h 72714"/>
                <a:gd name="csX123" fmla="*/ 35798 w 41391"/>
                <a:gd name="csY123" fmla="*/ 51460 h 72714"/>
                <a:gd name="csX124" fmla="*/ 35798 w 41391"/>
                <a:gd name="csY124" fmla="*/ 53138 h 72714"/>
                <a:gd name="csX125" fmla="*/ 35798 w 41391"/>
                <a:gd name="csY125" fmla="*/ 55375 h 72714"/>
                <a:gd name="csX126" fmla="*/ 35798 w 41391"/>
                <a:gd name="csY126" fmla="*/ 57053 h 72714"/>
                <a:gd name="csX127" fmla="*/ 35798 w 41391"/>
                <a:gd name="csY127" fmla="*/ 58731 h 72714"/>
                <a:gd name="csX128" fmla="*/ 35798 w 41391"/>
                <a:gd name="csY128" fmla="*/ 60409 h 72714"/>
                <a:gd name="csX129" fmla="*/ 35798 w 41391"/>
                <a:gd name="csY129" fmla="*/ 62087 h 72714"/>
                <a:gd name="csX130" fmla="*/ 35798 w 41391"/>
                <a:gd name="csY130" fmla="*/ 64324 h 72714"/>
                <a:gd name="csX131" fmla="*/ 34120 w 41391"/>
                <a:gd name="csY131" fmla="*/ 64324 h 72714"/>
                <a:gd name="csX132" fmla="*/ 34120 w 41391"/>
                <a:gd name="csY132" fmla="*/ 66003 h 72714"/>
                <a:gd name="csX133" fmla="*/ 32442 w 41391"/>
                <a:gd name="csY133" fmla="*/ 66003 h 72714"/>
                <a:gd name="csX134" fmla="*/ 30764 w 41391"/>
                <a:gd name="csY134" fmla="*/ 66003 h 72714"/>
                <a:gd name="csX135" fmla="*/ 30764 w 41391"/>
                <a:gd name="csY135" fmla="*/ 64324 h 72714"/>
                <a:gd name="csX136" fmla="*/ 30764 w 41391"/>
                <a:gd name="csY136" fmla="*/ 62087 h 72714"/>
                <a:gd name="csX137" fmla="*/ 28526 w 41391"/>
                <a:gd name="csY137" fmla="*/ 62087 h 72714"/>
                <a:gd name="csX138" fmla="*/ 26848 w 41391"/>
                <a:gd name="csY138" fmla="*/ 62087 h 72714"/>
                <a:gd name="csX139" fmla="*/ 25170 w 41391"/>
                <a:gd name="csY139" fmla="*/ 62087 h 72714"/>
                <a:gd name="csX140" fmla="*/ 23492 w 41391"/>
                <a:gd name="csY140" fmla="*/ 62087 h 72714"/>
                <a:gd name="csX141" fmla="*/ 23492 w 41391"/>
                <a:gd name="csY141" fmla="*/ 64324 h 72714"/>
                <a:gd name="csX142" fmla="*/ 21814 w 41391"/>
                <a:gd name="csY142" fmla="*/ 64324 h 72714"/>
                <a:gd name="csX143" fmla="*/ 21814 w 41391"/>
                <a:gd name="csY143" fmla="*/ 66003 h 72714"/>
                <a:gd name="csX144" fmla="*/ 21814 w 41391"/>
                <a:gd name="csY144" fmla="*/ 67681 h 72714"/>
                <a:gd name="csX145" fmla="*/ 21814 w 41391"/>
                <a:gd name="csY145" fmla="*/ 67681 h 72714"/>
                <a:gd name="csX146" fmla="*/ 21814 w 41391"/>
                <a:gd name="csY146" fmla="*/ 69359 h 72714"/>
                <a:gd name="csX147" fmla="*/ 19577 w 41391"/>
                <a:gd name="csY147" fmla="*/ 69359 h 72714"/>
                <a:gd name="csX148" fmla="*/ 19577 w 41391"/>
                <a:gd name="csY148" fmla="*/ 71037 h 72714"/>
                <a:gd name="csX149" fmla="*/ 17899 w 41391"/>
                <a:gd name="csY149" fmla="*/ 71037 h 72714"/>
                <a:gd name="csX150" fmla="*/ 17899 w 41391"/>
                <a:gd name="csY150" fmla="*/ 72715 h 72714"/>
                <a:gd name="csX151" fmla="*/ 16221 w 41391"/>
                <a:gd name="csY151" fmla="*/ 72715 h 72714"/>
                <a:gd name="csX152" fmla="*/ 16221 w 41391"/>
                <a:gd name="csY152" fmla="*/ 71037 h 72714"/>
                <a:gd name="csX153" fmla="*/ 14543 w 41391"/>
                <a:gd name="csY153" fmla="*/ 71037 h 72714"/>
                <a:gd name="csX154" fmla="*/ 12865 w 41391"/>
                <a:gd name="csY154" fmla="*/ 71037 h 72714"/>
                <a:gd name="csX155" fmla="*/ 12865 w 41391"/>
                <a:gd name="csY155" fmla="*/ 71037 h 72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41391" h="72714">
                  <a:moveTo>
                    <a:pt x="12865" y="71037"/>
                  </a:moveTo>
                  <a:lnTo>
                    <a:pt x="11187" y="71037"/>
                  </a:lnTo>
                  <a:lnTo>
                    <a:pt x="11187" y="69359"/>
                  </a:lnTo>
                  <a:lnTo>
                    <a:pt x="11187" y="67681"/>
                  </a:lnTo>
                  <a:lnTo>
                    <a:pt x="8949" y="67681"/>
                  </a:lnTo>
                  <a:lnTo>
                    <a:pt x="8949" y="66003"/>
                  </a:lnTo>
                  <a:lnTo>
                    <a:pt x="7271" y="66003"/>
                  </a:lnTo>
                  <a:lnTo>
                    <a:pt x="7271" y="64324"/>
                  </a:lnTo>
                  <a:lnTo>
                    <a:pt x="7271" y="62087"/>
                  </a:lnTo>
                  <a:lnTo>
                    <a:pt x="7271" y="62087"/>
                  </a:lnTo>
                  <a:lnTo>
                    <a:pt x="7271" y="60409"/>
                  </a:lnTo>
                  <a:lnTo>
                    <a:pt x="7271" y="58731"/>
                  </a:lnTo>
                  <a:lnTo>
                    <a:pt x="7271" y="57053"/>
                  </a:lnTo>
                  <a:lnTo>
                    <a:pt x="7271" y="55375"/>
                  </a:lnTo>
                  <a:lnTo>
                    <a:pt x="7271" y="53138"/>
                  </a:lnTo>
                  <a:lnTo>
                    <a:pt x="7271" y="51460"/>
                  </a:lnTo>
                  <a:lnTo>
                    <a:pt x="7271" y="49782"/>
                  </a:lnTo>
                  <a:lnTo>
                    <a:pt x="7271" y="48104"/>
                  </a:lnTo>
                  <a:lnTo>
                    <a:pt x="7271" y="46426"/>
                  </a:lnTo>
                  <a:lnTo>
                    <a:pt x="7271" y="44188"/>
                  </a:lnTo>
                  <a:lnTo>
                    <a:pt x="8949" y="44188"/>
                  </a:lnTo>
                  <a:lnTo>
                    <a:pt x="8949" y="46426"/>
                  </a:lnTo>
                  <a:lnTo>
                    <a:pt x="8949" y="48104"/>
                  </a:lnTo>
                  <a:lnTo>
                    <a:pt x="11187" y="48104"/>
                  </a:lnTo>
                  <a:lnTo>
                    <a:pt x="11187" y="46426"/>
                  </a:lnTo>
                  <a:lnTo>
                    <a:pt x="11187" y="44188"/>
                  </a:lnTo>
                  <a:lnTo>
                    <a:pt x="11187" y="42510"/>
                  </a:lnTo>
                  <a:lnTo>
                    <a:pt x="11187" y="40832"/>
                  </a:lnTo>
                  <a:lnTo>
                    <a:pt x="8949" y="40832"/>
                  </a:lnTo>
                  <a:lnTo>
                    <a:pt x="7271" y="40832"/>
                  </a:lnTo>
                  <a:lnTo>
                    <a:pt x="7271" y="39154"/>
                  </a:lnTo>
                  <a:lnTo>
                    <a:pt x="7271" y="37476"/>
                  </a:lnTo>
                  <a:lnTo>
                    <a:pt x="7271" y="35798"/>
                  </a:lnTo>
                  <a:lnTo>
                    <a:pt x="8949" y="35798"/>
                  </a:lnTo>
                  <a:lnTo>
                    <a:pt x="8949" y="33561"/>
                  </a:lnTo>
                  <a:lnTo>
                    <a:pt x="7271" y="33561"/>
                  </a:lnTo>
                  <a:lnTo>
                    <a:pt x="7271" y="31883"/>
                  </a:lnTo>
                  <a:lnTo>
                    <a:pt x="8949" y="30205"/>
                  </a:lnTo>
                  <a:lnTo>
                    <a:pt x="8949" y="28527"/>
                  </a:lnTo>
                  <a:lnTo>
                    <a:pt x="7271" y="28527"/>
                  </a:lnTo>
                  <a:lnTo>
                    <a:pt x="7271" y="26849"/>
                  </a:lnTo>
                  <a:lnTo>
                    <a:pt x="7271" y="24611"/>
                  </a:lnTo>
                  <a:lnTo>
                    <a:pt x="7271" y="22933"/>
                  </a:lnTo>
                  <a:lnTo>
                    <a:pt x="5593" y="22933"/>
                  </a:lnTo>
                  <a:lnTo>
                    <a:pt x="5593" y="21255"/>
                  </a:lnTo>
                  <a:lnTo>
                    <a:pt x="5593" y="19577"/>
                  </a:lnTo>
                  <a:lnTo>
                    <a:pt x="3915" y="19577"/>
                  </a:lnTo>
                  <a:lnTo>
                    <a:pt x="2237" y="19577"/>
                  </a:lnTo>
                  <a:lnTo>
                    <a:pt x="0" y="19577"/>
                  </a:lnTo>
                  <a:lnTo>
                    <a:pt x="2237" y="17899"/>
                  </a:lnTo>
                  <a:lnTo>
                    <a:pt x="2237" y="15662"/>
                  </a:lnTo>
                  <a:lnTo>
                    <a:pt x="0" y="15662"/>
                  </a:lnTo>
                  <a:lnTo>
                    <a:pt x="0" y="13984"/>
                  </a:lnTo>
                  <a:lnTo>
                    <a:pt x="2237" y="13984"/>
                  </a:lnTo>
                  <a:lnTo>
                    <a:pt x="2237" y="12306"/>
                  </a:lnTo>
                  <a:lnTo>
                    <a:pt x="3915" y="12306"/>
                  </a:lnTo>
                  <a:lnTo>
                    <a:pt x="3915" y="12306"/>
                  </a:lnTo>
                  <a:lnTo>
                    <a:pt x="5593" y="12306"/>
                  </a:lnTo>
                  <a:lnTo>
                    <a:pt x="7271" y="12306"/>
                  </a:lnTo>
                  <a:lnTo>
                    <a:pt x="8949" y="12306"/>
                  </a:lnTo>
                  <a:lnTo>
                    <a:pt x="11187" y="12306"/>
                  </a:lnTo>
                  <a:lnTo>
                    <a:pt x="12865" y="12306"/>
                  </a:lnTo>
                  <a:lnTo>
                    <a:pt x="12865" y="10628"/>
                  </a:lnTo>
                  <a:lnTo>
                    <a:pt x="12865" y="8950"/>
                  </a:lnTo>
                  <a:lnTo>
                    <a:pt x="14543" y="8950"/>
                  </a:lnTo>
                  <a:lnTo>
                    <a:pt x="16221" y="8950"/>
                  </a:lnTo>
                  <a:lnTo>
                    <a:pt x="17899" y="8950"/>
                  </a:lnTo>
                  <a:lnTo>
                    <a:pt x="17899" y="7272"/>
                  </a:lnTo>
                  <a:lnTo>
                    <a:pt x="17899" y="5034"/>
                  </a:lnTo>
                  <a:lnTo>
                    <a:pt x="19577" y="5034"/>
                  </a:lnTo>
                  <a:lnTo>
                    <a:pt x="19577" y="3356"/>
                  </a:lnTo>
                  <a:lnTo>
                    <a:pt x="21814" y="3356"/>
                  </a:lnTo>
                  <a:lnTo>
                    <a:pt x="21814" y="1678"/>
                  </a:lnTo>
                  <a:lnTo>
                    <a:pt x="23492" y="1678"/>
                  </a:lnTo>
                  <a:lnTo>
                    <a:pt x="25170" y="1678"/>
                  </a:lnTo>
                  <a:lnTo>
                    <a:pt x="25170" y="0"/>
                  </a:lnTo>
                  <a:lnTo>
                    <a:pt x="26848" y="0"/>
                  </a:lnTo>
                  <a:lnTo>
                    <a:pt x="28526" y="0"/>
                  </a:lnTo>
                  <a:lnTo>
                    <a:pt x="28526" y="0"/>
                  </a:lnTo>
                  <a:lnTo>
                    <a:pt x="30764" y="0"/>
                  </a:lnTo>
                  <a:lnTo>
                    <a:pt x="30764" y="1678"/>
                  </a:lnTo>
                  <a:lnTo>
                    <a:pt x="32442" y="1678"/>
                  </a:lnTo>
                  <a:lnTo>
                    <a:pt x="34120" y="1678"/>
                  </a:lnTo>
                  <a:lnTo>
                    <a:pt x="34120" y="3356"/>
                  </a:lnTo>
                  <a:lnTo>
                    <a:pt x="35798" y="3356"/>
                  </a:lnTo>
                  <a:lnTo>
                    <a:pt x="35798" y="5034"/>
                  </a:lnTo>
                  <a:lnTo>
                    <a:pt x="34120" y="5034"/>
                  </a:lnTo>
                  <a:lnTo>
                    <a:pt x="34120" y="7272"/>
                  </a:lnTo>
                  <a:lnTo>
                    <a:pt x="35798" y="7272"/>
                  </a:lnTo>
                  <a:lnTo>
                    <a:pt x="35798" y="8950"/>
                  </a:lnTo>
                  <a:lnTo>
                    <a:pt x="35798" y="10628"/>
                  </a:lnTo>
                  <a:lnTo>
                    <a:pt x="37476" y="10628"/>
                  </a:lnTo>
                  <a:lnTo>
                    <a:pt x="35798" y="12306"/>
                  </a:lnTo>
                  <a:lnTo>
                    <a:pt x="37476" y="12306"/>
                  </a:lnTo>
                  <a:lnTo>
                    <a:pt x="37476" y="13984"/>
                  </a:lnTo>
                  <a:lnTo>
                    <a:pt x="37476" y="15662"/>
                  </a:lnTo>
                  <a:lnTo>
                    <a:pt x="37476" y="17899"/>
                  </a:lnTo>
                  <a:lnTo>
                    <a:pt x="39713" y="17899"/>
                  </a:lnTo>
                  <a:lnTo>
                    <a:pt x="39713" y="19577"/>
                  </a:lnTo>
                  <a:lnTo>
                    <a:pt x="41391" y="19577"/>
                  </a:lnTo>
                  <a:lnTo>
                    <a:pt x="41391" y="21255"/>
                  </a:lnTo>
                  <a:lnTo>
                    <a:pt x="41391" y="22933"/>
                  </a:lnTo>
                  <a:lnTo>
                    <a:pt x="41391" y="24611"/>
                  </a:lnTo>
                  <a:lnTo>
                    <a:pt x="39713" y="24611"/>
                  </a:lnTo>
                  <a:lnTo>
                    <a:pt x="39713" y="26849"/>
                  </a:lnTo>
                  <a:lnTo>
                    <a:pt x="37476" y="26849"/>
                  </a:lnTo>
                  <a:lnTo>
                    <a:pt x="37476" y="28527"/>
                  </a:lnTo>
                  <a:lnTo>
                    <a:pt x="35798" y="28527"/>
                  </a:lnTo>
                  <a:lnTo>
                    <a:pt x="35798" y="30205"/>
                  </a:lnTo>
                  <a:lnTo>
                    <a:pt x="35798" y="31883"/>
                  </a:lnTo>
                  <a:lnTo>
                    <a:pt x="37476" y="33561"/>
                  </a:lnTo>
                  <a:lnTo>
                    <a:pt x="37476" y="35798"/>
                  </a:lnTo>
                  <a:lnTo>
                    <a:pt x="37476" y="37476"/>
                  </a:lnTo>
                  <a:lnTo>
                    <a:pt x="37476" y="39154"/>
                  </a:lnTo>
                  <a:lnTo>
                    <a:pt x="37476" y="40832"/>
                  </a:lnTo>
                  <a:lnTo>
                    <a:pt x="37476" y="42510"/>
                  </a:lnTo>
                  <a:lnTo>
                    <a:pt x="37476" y="44188"/>
                  </a:lnTo>
                  <a:lnTo>
                    <a:pt x="37476" y="46426"/>
                  </a:lnTo>
                  <a:lnTo>
                    <a:pt x="37476" y="48104"/>
                  </a:lnTo>
                  <a:lnTo>
                    <a:pt x="35798" y="48104"/>
                  </a:lnTo>
                  <a:lnTo>
                    <a:pt x="35798" y="49782"/>
                  </a:lnTo>
                  <a:lnTo>
                    <a:pt x="37476" y="49782"/>
                  </a:lnTo>
                  <a:lnTo>
                    <a:pt x="37476" y="51460"/>
                  </a:lnTo>
                  <a:lnTo>
                    <a:pt x="35798" y="51460"/>
                  </a:lnTo>
                  <a:lnTo>
                    <a:pt x="35798" y="53138"/>
                  </a:lnTo>
                  <a:lnTo>
                    <a:pt x="35798" y="55375"/>
                  </a:lnTo>
                  <a:lnTo>
                    <a:pt x="35798" y="57053"/>
                  </a:lnTo>
                  <a:lnTo>
                    <a:pt x="35798" y="58731"/>
                  </a:lnTo>
                  <a:lnTo>
                    <a:pt x="35798" y="60409"/>
                  </a:lnTo>
                  <a:lnTo>
                    <a:pt x="35798" y="62087"/>
                  </a:lnTo>
                  <a:lnTo>
                    <a:pt x="35798" y="64324"/>
                  </a:lnTo>
                  <a:lnTo>
                    <a:pt x="34120" y="64324"/>
                  </a:lnTo>
                  <a:lnTo>
                    <a:pt x="34120" y="66003"/>
                  </a:lnTo>
                  <a:lnTo>
                    <a:pt x="32442" y="66003"/>
                  </a:lnTo>
                  <a:lnTo>
                    <a:pt x="30764" y="66003"/>
                  </a:lnTo>
                  <a:lnTo>
                    <a:pt x="30764" y="64324"/>
                  </a:lnTo>
                  <a:lnTo>
                    <a:pt x="30764" y="62087"/>
                  </a:lnTo>
                  <a:lnTo>
                    <a:pt x="28526" y="62087"/>
                  </a:lnTo>
                  <a:lnTo>
                    <a:pt x="26848" y="62087"/>
                  </a:lnTo>
                  <a:lnTo>
                    <a:pt x="25170" y="62087"/>
                  </a:lnTo>
                  <a:lnTo>
                    <a:pt x="23492" y="62087"/>
                  </a:lnTo>
                  <a:lnTo>
                    <a:pt x="23492" y="64324"/>
                  </a:lnTo>
                  <a:lnTo>
                    <a:pt x="21814" y="64324"/>
                  </a:lnTo>
                  <a:lnTo>
                    <a:pt x="21814" y="66003"/>
                  </a:lnTo>
                  <a:lnTo>
                    <a:pt x="21814" y="67681"/>
                  </a:lnTo>
                  <a:lnTo>
                    <a:pt x="21814" y="67681"/>
                  </a:lnTo>
                  <a:lnTo>
                    <a:pt x="21814" y="69359"/>
                  </a:lnTo>
                  <a:lnTo>
                    <a:pt x="19577" y="69359"/>
                  </a:lnTo>
                  <a:lnTo>
                    <a:pt x="19577" y="71037"/>
                  </a:lnTo>
                  <a:lnTo>
                    <a:pt x="17899" y="71037"/>
                  </a:lnTo>
                  <a:lnTo>
                    <a:pt x="17899" y="72715"/>
                  </a:lnTo>
                  <a:lnTo>
                    <a:pt x="16221" y="72715"/>
                  </a:lnTo>
                  <a:lnTo>
                    <a:pt x="16221" y="71037"/>
                  </a:lnTo>
                  <a:lnTo>
                    <a:pt x="14543" y="71037"/>
                  </a:lnTo>
                  <a:lnTo>
                    <a:pt x="12865" y="71037"/>
                  </a:lnTo>
                  <a:lnTo>
                    <a:pt x="12865" y="710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9980DE55-756C-90DF-67F2-B86A32075785}"/>
                </a:ext>
              </a:extLst>
            </p:cNvPr>
            <p:cNvSpPr/>
            <p:nvPr/>
          </p:nvSpPr>
          <p:spPr>
            <a:xfrm>
              <a:off x="4829678" y="3195135"/>
              <a:ext cx="1677" cy="2237"/>
            </a:xfrm>
            <a:custGeom>
              <a:avLst/>
              <a:gdLst>
                <a:gd name="csX0" fmla="*/ 0 w 1677"/>
                <a:gd name="csY0" fmla="*/ 2237 h 2237"/>
                <a:gd name="csX1" fmla="*/ 0 w 1677"/>
                <a:gd name="csY1" fmla="*/ 0 h 2237"/>
                <a:gd name="csX2" fmla="*/ 1678 w 1677"/>
                <a:gd name="csY2" fmla="*/ 0 h 2237"/>
                <a:gd name="csX3" fmla="*/ 0 w 1677"/>
                <a:gd name="csY3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677" h="2237">
                  <a:moveTo>
                    <a:pt x="0" y="2237"/>
                  </a:moveTo>
                  <a:lnTo>
                    <a:pt x="0" y="0"/>
                  </a:lnTo>
                  <a:lnTo>
                    <a:pt x="1678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B5721BEC-C77D-19C4-45D4-8056281981FD}"/>
                </a:ext>
              </a:extLst>
            </p:cNvPr>
            <p:cNvSpPr/>
            <p:nvPr/>
          </p:nvSpPr>
          <p:spPr>
            <a:xfrm>
              <a:off x="2732702" y="3821039"/>
              <a:ext cx="52018" cy="21255"/>
            </a:xfrm>
            <a:custGeom>
              <a:avLst/>
              <a:gdLst>
                <a:gd name="csX0" fmla="*/ 11187 w 52018"/>
                <a:gd name="csY0" fmla="*/ 0 h 21255"/>
                <a:gd name="csX1" fmla="*/ 12865 w 52018"/>
                <a:gd name="csY1" fmla="*/ 0 h 21255"/>
                <a:gd name="csX2" fmla="*/ 14543 w 52018"/>
                <a:gd name="csY2" fmla="*/ 0 h 21255"/>
                <a:gd name="csX3" fmla="*/ 14543 w 52018"/>
                <a:gd name="csY3" fmla="*/ 1678 h 21255"/>
                <a:gd name="csX4" fmla="*/ 16221 w 52018"/>
                <a:gd name="csY4" fmla="*/ 1678 h 21255"/>
                <a:gd name="csX5" fmla="*/ 17899 w 52018"/>
                <a:gd name="csY5" fmla="*/ 1678 h 21255"/>
                <a:gd name="csX6" fmla="*/ 20136 w 52018"/>
                <a:gd name="csY6" fmla="*/ 1678 h 21255"/>
                <a:gd name="csX7" fmla="*/ 21814 w 52018"/>
                <a:gd name="csY7" fmla="*/ 1678 h 21255"/>
                <a:gd name="csX8" fmla="*/ 23492 w 52018"/>
                <a:gd name="csY8" fmla="*/ 1678 h 21255"/>
                <a:gd name="csX9" fmla="*/ 25170 w 52018"/>
                <a:gd name="csY9" fmla="*/ 1678 h 21255"/>
                <a:gd name="csX10" fmla="*/ 26848 w 52018"/>
                <a:gd name="csY10" fmla="*/ 1678 h 21255"/>
                <a:gd name="csX11" fmla="*/ 28527 w 52018"/>
                <a:gd name="csY11" fmla="*/ 1678 h 21255"/>
                <a:gd name="csX12" fmla="*/ 28527 w 52018"/>
                <a:gd name="csY12" fmla="*/ 3915 h 21255"/>
                <a:gd name="csX13" fmla="*/ 30764 w 52018"/>
                <a:gd name="csY13" fmla="*/ 3915 h 21255"/>
                <a:gd name="csX14" fmla="*/ 30764 w 52018"/>
                <a:gd name="csY14" fmla="*/ 1678 h 21255"/>
                <a:gd name="csX15" fmla="*/ 32442 w 52018"/>
                <a:gd name="csY15" fmla="*/ 1678 h 21255"/>
                <a:gd name="csX16" fmla="*/ 32442 w 52018"/>
                <a:gd name="csY16" fmla="*/ 3915 h 21255"/>
                <a:gd name="csX17" fmla="*/ 34120 w 52018"/>
                <a:gd name="csY17" fmla="*/ 3915 h 21255"/>
                <a:gd name="csX18" fmla="*/ 34120 w 52018"/>
                <a:gd name="csY18" fmla="*/ 5593 h 21255"/>
                <a:gd name="csX19" fmla="*/ 35798 w 52018"/>
                <a:gd name="csY19" fmla="*/ 5593 h 21255"/>
                <a:gd name="csX20" fmla="*/ 35798 w 52018"/>
                <a:gd name="csY20" fmla="*/ 7272 h 21255"/>
                <a:gd name="csX21" fmla="*/ 37476 w 52018"/>
                <a:gd name="csY21" fmla="*/ 7272 h 21255"/>
                <a:gd name="csX22" fmla="*/ 39713 w 52018"/>
                <a:gd name="csY22" fmla="*/ 7272 h 21255"/>
                <a:gd name="csX23" fmla="*/ 41391 w 52018"/>
                <a:gd name="csY23" fmla="*/ 7272 h 21255"/>
                <a:gd name="csX24" fmla="*/ 41391 w 52018"/>
                <a:gd name="csY24" fmla="*/ 8950 h 21255"/>
                <a:gd name="csX25" fmla="*/ 43069 w 52018"/>
                <a:gd name="csY25" fmla="*/ 8950 h 21255"/>
                <a:gd name="csX26" fmla="*/ 44747 w 52018"/>
                <a:gd name="csY26" fmla="*/ 8950 h 21255"/>
                <a:gd name="csX27" fmla="*/ 46425 w 52018"/>
                <a:gd name="csY27" fmla="*/ 8950 h 21255"/>
                <a:gd name="csX28" fmla="*/ 46425 w 52018"/>
                <a:gd name="csY28" fmla="*/ 10628 h 21255"/>
                <a:gd name="csX29" fmla="*/ 48663 w 52018"/>
                <a:gd name="csY29" fmla="*/ 10628 h 21255"/>
                <a:gd name="csX30" fmla="*/ 48663 w 52018"/>
                <a:gd name="csY30" fmla="*/ 12306 h 21255"/>
                <a:gd name="csX31" fmla="*/ 50341 w 52018"/>
                <a:gd name="csY31" fmla="*/ 12306 h 21255"/>
                <a:gd name="csX32" fmla="*/ 50341 w 52018"/>
                <a:gd name="csY32" fmla="*/ 14543 h 21255"/>
                <a:gd name="csX33" fmla="*/ 52019 w 52018"/>
                <a:gd name="csY33" fmla="*/ 14543 h 21255"/>
                <a:gd name="csX34" fmla="*/ 52019 w 52018"/>
                <a:gd name="csY34" fmla="*/ 16221 h 21255"/>
                <a:gd name="csX35" fmla="*/ 50341 w 52018"/>
                <a:gd name="csY35" fmla="*/ 16221 h 21255"/>
                <a:gd name="csX36" fmla="*/ 48663 w 52018"/>
                <a:gd name="csY36" fmla="*/ 16221 h 21255"/>
                <a:gd name="csX37" fmla="*/ 46425 w 52018"/>
                <a:gd name="csY37" fmla="*/ 16221 h 21255"/>
                <a:gd name="csX38" fmla="*/ 46425 w 52018"/>
                <a:gd name="csY38" fmla="*/ 16221 h 21255"/>
                <a:gd name="csX39" fmla="*/ 44747 w 52018"/>
                <a:gd name="csY39" fmla="*/ 16221 h 21255"/>
                <a:gd name="csX40" fmla="*/ 44747 w 52018"/>
                <a:gd name="csY40" fmla="*/ 17899 h 21255"/>
                <a:gd name="csX41" fmla="*/ 43069 w 52018"/>
                <a:gd name="csY41" fmla="*/ 17899 h 21255"/>
                <a:gd name="csX42" fmla="*/ 41391 w 52018"/>
                <a:gd name="csY42" fmla="*/ 17899 h 21255"/>
                <a:gd name="csX43" fmla="*/ 41391 w 52018"/>
                <a:gd name="csY43" fmla="*/ 16221 h 21255"/>
                <a:gd name="csX44" fmla="*/ 39713 w 52018"/>
                <a:gd name="csY44" fmla="*/ 16221 h 21255"/>
                <a:gd name="csX45" fmla="*/ 39713 w 52018"/>
                <a:gd name="csY45" fmla="*/ 14543 h 21255"/>
                <a:gd name="csX46" fmla="*/ 37476 w 52018"/>
                <a:gd name="csY46" fmla="*/ 14543 h 21255"/>
                <a:gd name="csX47" fmla="*/ 35798 w 52018"/>
                <a:gd name="csY47" fmla="*/ 14543 h 21255"/>
                <a:gd name="csX48" fmla="*/ 34120 w 52018"/>
                <a:gd name="csY48" fmla="*/ 14543 h 21255"/>
                <a:gd name="csX49" fmla="*/ 34120 w 52018"/>
                <a:gd name="csY49" fmla="*/ 16221 h 21255"/>
                <a:gd name="csX50" fmla="*/ 34120 w 52018"/>
                <a:gd name="csY50" fmla="*/ 17899 h 21255"/>
                <a:gd name="csX51" fmla="*/ 32442 w 52018"/>
                <a:gd name="csY51" fmla="*/ 17899 h 21255"/>
                <a:gd name="csX52" fmla="*/ 32442 w 52018"/>
                <a:gd name="csY52" fmla="*/ 16221 h 21255"/>
                <a:gd name="csX53" fmla="*/ 30764 w 52018"/>
                <a:gd name="csY53" fmla="*/ 16221 h 21255"/>
                <a:gd name="csX54" fmla="*/ 28527 w 52018"/>
                <a:gd name="csY54" fmla="*/ 16221 h 21255"/>
                <a:gd name="csX55" fmla="*/ 28527 w 52018"/>
                <a:gd name="csY55" fmla="*/ 17899 h 21255"/>
                <a:gd name="csX56" fmla="*/ 28527 w 52018"/>
                <a:gd name="csY56" fmla="*/ 19577 h 21255"/>
                <a:gd name="csX57" fmla="*/ 28527 w 52018"/>
                <a:gd name="csY57" fmla="*/ 21255 h 21255"/>
                <a:gd name="csX58" fmla="*/ 26848 w 52018"/>
                <a:gd name="csY58" fmla="*/ 21255 h 21255"/>
                <a:gd name="csX59" fmla="*/ 26848 w 52018"/>
                <a:gd name="csY59" fmla="*/ 19577 h 21255"/>
                <a:gd name="csX60" fmla="*/ 25170 w 52018"/>
                <a:gd name="csY60" fmla="*/ 19577 h 21255"/>
                <a:gd name="csX61" fmla="*/ 23492 w 52018"/>
                <a:gd name="csY61" fmla="*/ 17899 h 21255"/>
                <a:gd name="csX62" fmla="*/ 21814 w 52018"/>
                <a:gd name="csY62" fmla="*/ 17899 h 21255"/>
                <a:gd name="csX63" fmla="*/ 20136 w 52018"/>
                <a:gd name="csY63" fmla="*/ 17899 h 21255"/>
                <a:gd name="csX64" fmla="*/ 17899 w 52018"/>
                <a:gd name="csY64" fmla="*/ 17899 h 21255"/>
                <a:gd name="csX65" fmla="*/ 16221 w 52018"/>
                <a:gd name="csY65" fmla="*/ 17899 h 21255"/>
                <a:gd name="csX66" fmla="*/ 14543 w 52018"/>
                <a:gd name="csY66" fmla="*/ 17899 h 21255"/>
                <a:gd name="csX67" fmla="*/ 14543 w 52018"/>
                <a:gd name="csY67" fmla="*/ 16221 h 21255"/>
                <a:gd name="csX68" fmla="*/ 12865 w 52018"/>
                <a:gd name="csY68" fmla="*/ 16221 h 21255"/>
                <a:gd name="csX69" fmla="*/ 12865 w 52018"/>
                <a:gd name="csY69" fmla="*/ 14543 h 21255"/>
                <a:gd name="csX70" fmla="*/ 11187 w 52018"/>
                <a:gd name="csY70" fmla="*/ 14543 h 21255"/>
                <a:gd name="csX71" fmla="*/ 11187 w 52018"/>
                <a:gd name="csY71" fmla="*/ 12306 h 21255"/>
                <a:gd name="csX72" fmla="*/ 8950 w 52018"/>
                <a:gd name="csY72" fmla="*/ 12306 h 21255"/>
                <a:gd name="csX73" fmla="*/ 8950 w 52018"/>
                <a:gd name="csY73" fmla="*/ 10628 h 21255"/>
                <a:gd name="csX74" fmla="*/ 7271 w 52018"/>
                <a:gd name="csY74" fmla="*/ 10628 h 21255"/>
                <a:gd name="csX75" fmla="*/ 7271 w 52018"/>
                <a:gd name="csY75" fmla="*/ 8950 h 21255"/>
                <a:gd name="csX76" fmla="*/ 5593 w 52018"/>
                <a:gd name="csY76" fmla="*/ 8950 h 21255"/>
                <a:gd name="csX77" fmla="*/ 5593 w 52018"/>
                <a:gd name="csY77" fmla="*/ 7272 h 21255"/>
                <a:gd name="csX78" fmla="*/ 3915 w 52018"/>
                <a:gd name="csY78" fmla="*/ 8950 h 21255"/>
                <a:gd name="csX79" fmla="*/ 3915 w 52018"/>
                <a:gd name="csY79" fmla="*/ 7272 h 21255"/>
                <a:gd name="csX80" fmla="*/ 2237 w 52018"/>
                <a:gd name="csY80" fmla="*/ 8950 h 21255"/>
                <a:gd name="csX81" fmla="*/ 2237 w 52018"/>
                <a:gd name="csY81" fmla="*/ 7272 h 21255"/>
                <a:gd name="csX82" fmla="*/ 0 w 52018"/>
                <a:gd name="csY82" fmla="*/ 7272 h 21255"/>
                <a:gd name="csX83" fmla="*/ 0 w 52018"/>
                <a:gd name="csY83" fmla="*/ 7272 h 21255"/>
                <a:gd name="csX84" fmla="*/ 0 w 52018"/>
                <a:gd name="csY84" fmla="*/ 5593 h 21255"/>
                <a:gd name="csX85" fmla="*/ 0 w 52018"/>
                <a:gd name="csY85" fmla="*/ 3915 h 21255"/>
                <a:gd name="csX86" fmla="*/ 2237 w 52018"/>
                <a:gd name="csY86" fmla="*/ 3915 h 21255"/>
                <a:gd name="csX87" fmla="*/ 2237 w 52018"/>
                <a:gd name="csY87" fmla="*/ 1678 h 21255"/>
                <a:gd name="csX88" fmla="*/ 3915 w 52018"/>
                <a:gd name="csY88" fmla="*/ 1678 h 21255"/>
                <a:gd name="csX89" fmla="*/ 5593 w 52018"/>
                <a:gd name="csY89" fmla="*/ 1678 h 21255"/>
                <a:gd name="csX90" fmla="*/ 7271 w 52018"/>
                <a:gd name="csY90" fmla="*/ 1678 h 21255"/>
                <a:gd name="csX91" fmla="*/ 8950 w 52018"/>
                <a:gd name="csY91" fmla="*/ 1678 h 21255"/>
                <a:gd name="csX92" fmla="*/ 8950 w 52018"/>
                <a:gd name="csY92" fmla="*/ 0 h 21255"/>
                <a:gd name="csX93" fmla="*/ 11187 w 52018"/>
                <a:gd name="csY93" fmla="*/ 0 h 21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</a:cxnLst>
              <a:rect l="l" t="t" r="r" b="b"/>
              <a:pathLst>
                <a:path w="52018" h="21255">
                  <a:moveTo>
                    <a:pt x="11187" y="0"/>
                  </a:moveTo>
                  <a:lnTo>
                    <a:pt x="12865" y="0"/>
                  </a:lnTo>
                  <a:lnTo>
                    <a:pt x="14543" y="0"/>
                  </a:lnTo>
                  <a:lnTo>
                    <a:pt x="14543" y="1678"/>
                  </a:lnTo>
                  <a:lnTo>
                    <a:pt x="16221" y="1678"/>
                  </a:lnTo>
                  <a:lnTo>
                    <a:pt x="17899" y="1678"/>
                  </a:lnTo>
                  <a:lnTo>
                    <a:pt x="20136" y="1678"/>
                  </a:lnTo>
                  <a:lnTo>
                    <a:pt x="21814" y="1678"/>
                  </a:lnTo>
                  <a:lnTo>
                    <a:pt x="23492" y="1678"/>
                  </a:lnTo>
                  <a:lnTo>
                    <a:pt x="25170" y="1678"/>
                  </a:lnTo>
                  <a:lnTo>
                    <a:pt x="26848" y="1678"/>
                  </a:lnTo>
                  <a:lnTo>
                    <a:pt x="28527" y="1678"/>
                  </a:lnTo>
                  <a:lnTo>
                    <a:pt x="28527" y="3915"/>
                  </a:lnTo>
                  <a:lnTo>
                    <a:pt x="30764" y="3915"/>
                  </a:lnTo>
                  <a:lnTo>
                    <a:pt x="30764" y="1678"/>
                  </a:lnTo>
                  <a:lnTo>
                    <a:pt x="32442" y="1678"/>
                  </a:lnTo>
                  <a:lnTo>
                    <a:pt x="32442" y="3915"/>
                  </a:lnTo>
                  <a:lnTo>
                    <a:pt x="34120" y="3915"/>
                  </a:lnTo>
                  <a:lnTo>
                    <a:pt x="34120" y="5593"/>
                  </a:lnTo>
                  <a:lnTo>
                    <a:pt x="35798" y="5593"/>
                  </a:lnTo>
                  <a:lnTo>
                    <a:pt x="35798" y="7272"/>
                  </a:lnTo>
                  <a:lnTo>
                    <a:pt x="37476" y="7272"/>
                  </a:lnTo>
                  <a:lnTo>
                    <a:pt x="39713" y="7272"/>
                  </a:lnTo>
                  <a:lnTo>
                    <a:pt x="41391" y="7272"/>
                  </a:lnTo>
                  <a:lnTo>
                    <a:pt x="41391" y="8950"/>
                  </a:lnTo>
                  <a:lnTo>
                    <a:pt x="43069" y="8950"/>
                  </a:lnTo>
                  <a:lnTo>
                    <a:pt x="44747" y="8950"/>
                  </a:lnTo>
                  <a:lnTo>
                    <a:pt x="46425" y="8950"/>
                  </a:lnTo>
                  <a:lnTo>
                    <a:pt x="46425" y="10628"/>
                  </a:lnTo>
                  <a:lnTo>
                    <a:pt x="48663" y="10628"/>
                  </a:lnTo>
                  <a:lnTo>
                    <a:pt x="48663" y="12306"/>
                  </a:lnTo>
                  <a:lnTo>
                    <a:pt x="50341" y="12306"/>
                  </a:lnTo>
                  <a:lnTo>
                    <a:pt x="50341" y="14543"/>
                  </a:lnTo>
                  <a:lnTo>
                    <a:pt x="52019" y="14543"/>
                  </a:lnTo>
                  <a:lnTo>
                    <a:pt x="52019" y="16221"/>
                  </a:lnTo>
                  <a:lnTo>
                    <a:pt x="50341" y="16221"/>
                  </a:lnTo>
                  <a:lnTo>
                    <a:pt x="48663" y="16221"/>
                  </a:lnTo>
                  <a:lnTo>
                    <a:pt x="46425" y="16221"/>
                  </a:lnTo>
                  <a:lnTo>
                    <a:pt x="46425" y="16221"/>
                  </a:lnTo>
                  <a:lnTo>
                    <a:pt x="44747" y="16221"/>
                  </a:lnTo>
                  <a:lnTo>
                    <a:pt x="44747" y="17899"/>
                  </a:lnTo>
                  <a:lnTo>
                    <a:pt x="43069" y="17899"/>
                  </a:lnTo>
                  <a:lnTo>
                    <a:pt x="41391" y="17899"/>
                  </a:lnTo>
                  <a:lnTo>
                    <a:pt x="41391" y="16221"/>
                  </a:lnTo>
                  <a:lnTo>
                    <a:pt x="39713" y="16221"/>
                  </a:lnTo>
                  <a:lnTo>
                    <a:pt x="39713" y="14543"/>
                  </a:lnTo>
                  <a:lnTo>
                    <a:pt x="37476" y="14543"/>
                  </a:lnTo>
                  <a:lnTo>
                    <a:pt x="35798" y="14543"/>
                  </a:lnTo>
                  <a:lnTo>
                    <a:pt x="34120" y="14543"/>
                  </a:lnTo>
                  <a:lnTo>
                    <a:pt x="34120" y="16221"/>
                  </a:lnTo>
                  <a:lnTo>
                    <a:pt x="34120" y="17899"/>
                  </a:lnTo>
                  <a:lnTo>
                    <a:pt x="32442" y="17899"/>
                  </a:lnTo>
                  <a:lnTo>
                    <a:pt x="32442" y="16221"/>
                  </a:lnTo>
                  <a:lnTo>
                    <a:pt x="30764" y="16221"/>
                  </a:lnTo>
                  <a:lnTo>
                    <a:pt x="28527" y="16221"/>
                  </a:lnTo>
                  <a:lnTo>
                    <a:pt x="28527" y="17899"/>
                  </a:lnTo>
                  <a:lnTo>
                    <a:pt x="28527" y="19577"/>
                  </a:lnTo>
                  <a:lnTo>
                    <a:pt x="28527" y="21255"/>
                  </a:lnTo>
                  <a:lnTo>
                    <a:pt x="26848" y="21255"/>
                  </a:lnTo>
                  <a:lnTo>
                    <a:pt x="26848" y="19577"/>
                  </a:lnTo>
                  <a:lnTo>
                    <a:pt x="25170" y="19577"/>
                  </a:lnTo>
                  <a:lnTo>
                    <a:pt x="23492" y="17899"/>
                  </a:lnTo>
                  <a:lnTo>
                    <a:pt x="21814" y="17899"/>
                  </a:lnTo>
                  <a:lnTo>
                    <a:pt x="20136" y="17899"/>
                  </a:lnTo>
                  <a:lnTo>
                    <a:pt x="17899" y="17899"/>
                  </a:lnTo>
                  <a:lnTo>
                    <a:pt x="16221" y="17899"/>
                  </a:lnTo>
                  <a:lnTo>
                    <a:pt x="14543" y="17899"/>
                  </a:lnTo>
                  <a:lnTo>
                    <a:pt x="14543" y="16221"/>
                  </a:lnTo>
                  <a:lnTo>
                    <a:pt x="12865" y="16221"/>
                  </a:lnTo>
                  <a:lnTo>
                    <a:pt x="12865" y="14543"/>
                  </a:lnTo>
                  <a:lnTo>
                    <a:pt x="11187" y="14543"/>
                  </a:lnTo>
                  <a:lnTo>
                    <a:pt x="11187" y="12306"/>
                  </a:lnTo>
                  <a:lnTo>
                    <a:pt x="8950" y="12306"/>
                  </a:lnTo>
                  <a:lnTo>
                    <a:pt x="8950" y="10628"/>
                  </a:lnTo>
                  <a:lnTo>
                    <a:pt x="7271" y="10628"/>
                  </a:lnTo>
                  <a:lnTo>
                    <a:pt x="7271" y="8950"/>
                  </a:lnTo>
                  <a:lnTo>
                    <a:pt x="5593" y="8950"/>
                  </a:lnTo>
                  <a:lnTo>
                    <a:pt x="5593" y="7272"/>
                  </a:lnTo>
                  <a:lnTo>
                    <a:pt x="3915" y="8950"/>
                  </a:lnTo>
                  <a:lnTo>
                    <a:pt x="3915" y="7272"/>
                  </a:lnTo>
                  <a:lnTo>
                    <a:pt x="2237" y="8950"/>
                  </a:lnTo>
                  <a:lnTo>
                    <a:pt x="2237" y="7272"/>
                  </a:lnTo>
                  <a:lnTo>
                    <a:pt x="0" y="7272"/>
                  </a:lnTo>
                  <a:lnTo>
                    <a:pt x="0" y="7272"/>
                  </a:lnTo>
                  <a:lnTo>
                    <a:pt x="0" y="5593"/>
                  </a:lnTo>
                  <a:lnTo>
                    <a:pt x="0" y="3915"/>
                  </a:lnTo>
                  <a:lnTo>
                    <a:pt x="2237" y="3915"/>
                  </a:lnTo>
                  <a:lnTo>
                    <a:pt x="2237" y="1678"/>
                  </a:lnTo>
                  <a:lnTo>
                    <a:pt x="3915" y="1678"/>
                  </a:lnTo>
                  <a:lnTo>
                    <a:pt x="5593" y="1678"/>
                  </a:lnTo>
                  <a:lnTo>
                    <a:pt x="7271" y="1678"/>
                  </a:lnTo>
                  <a:lnTo>
                    <a:pt x="8950" y="1678"/>
                  </a:lnTo>
                  <a:lnTo>
                    <a:pt x="8950" y="0"/>
                  </a:lnTo>
                  <a:lnTo>
                    <a:pt x="11187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C437127-08F2-E272-A96A-472DC40BCBF9}"/>
                </a:ext>
              </a:extLst>
            </p:cNvPr>
            <p:cNvSpPr/>
            <p:nvPr/>
          </p:nvSpPr>
          <p:spPr>
            <a:xfrm>
              <a:off x="5437683" y="3425584"/>
              <a:ext cx="101800" cy="117461"/>
            </a:xfrm>
            <a:custGeom>
              <a:avLst/>
              <a:gdLst>
                <a:gd name="csX0" fmla="*/ 25170 w 101800"/>
                <a:gd name="csY0" fmla="*/ 117462 h 117461"/>
                <a:gd name="csX1" fmla="*/ 21255 w 101800"/>
                <a:gd name="csY1" fmla="*/ 115784 h 117461"/>
                <a:gd name="csX2" fmla="*/ 17899 w 101800"/>
                <a:gd name="csY2" fmla="*/ 115784 h 117461"/>
                <a:gd name="csX3" fmla="*/ 5034 w 101800"/>
                <a:gd name="csY3" fmla="*/ 114106 h 117461"/>
                <a:gd name="csX4" fmla="*/ 0 w 101800"/>
                <a:gd name="csY4" fmla="*/ 111869 h 117461"/>
                <a:gd name="csX5" fmla="*/ 0 w 101800"/>
                <a:gd name="csY5" fmla="*/ 101241 h 117461"/>
                <a:gd name="csX6" fmla="*/ 1678 w 101800"/>
                <a:gd name="csY6" fmla="*/ 99563 h 117461"/>
                <a:gd name="csX7" fmla="*/ 1678 w 101800"/>
                <a:gd name="csY7" fmla="*/ 92292 h 117461"/>
                <a:gd name="csX8" fmla="*/ 3356 w 101800"/>
                <a:gd name="csY8" fmla="*/ 92292 h 117461"/>
                <a:gd name="csX9" fmla="*/ 3356 w 101800"/>
                <a:gd name="csY9" fmla="*/ 85580 h 117461"/>
                <a:gd name="csX10" fmla="*/ 3356 w 101800"/>
                <a:gd name="csY10" fmla="*/ 85580 h 117461"/>
                <a:gd name="csX11" fmla="*/ 3356 w 101800"/>
                <a:gd name="csY11" fmla="*/ 81664 h 117461"/>
                <a:gd name="csX12" fmla="*/ 5034 w 101800"/>
                <a:gd name="csY12" fmla="*/ 81664 h 117461"/>
                <a:gd name="csX13" fmla="*/ 5034 w 101800"/>
                <a:gd name="csY13" fmla="*/ 76630 h 117461"/>
                <a:gd name="csX14" fmla="*/ 7271 w 101800"/>
                <a:gd name="csY14" fmla="*/ 76630 h 117461"/>
                <a:gd name="csX15" fmla="*/ 7271 w 101800"/>
                <a:gd name="csY15" fmla="*/ 69358 h 117461"/>
                <a:gd name="csX16" fmla="*/ 10628 w 101800"/>
                <a:gd name="csY16" fmla="*/ 69358 h 117461"/>
                <a:gd name="csX17" fmla="*/ 10628 w 101800"/>
                <a:gd name="csY17" fmla="*/ 51460 h 117461"/>
                <a:gd name="csX18" fmla="*/ 12306 w 101800"/>
                <a:gd name="csY18" fmla="*/ 51460 h 117461"/>
                <a:gd name="csX19" fmla="*/ 12306 w 101800"/>
                <a:gd name="csY19" fmla="*/ 26289 h 117461"/>
                <a:gd name="csX20" fmla="*/ 13984 w 101800"/>
                <a:gd name="csY20" fmla="*/ 26289 h 117461"/>
                <a:gd name="csX21" fmla="*/ 13984 w 101800"/>
                <a:gd name="csY21" fmla="*/ 24611 h 117461"/>
                <a:gd name="csX22" fmla="*/ 12306 w 101800"/>
                <a:gd name="csY22" fmla="*/ 24611 h 117461"/>
                <a:gd name="csX23" fmla="*/ 12306 w 101800"/>
                <a:gd name="csY23" fmla="*/ 21255 h 117461"/>
                <a:gd name="csX24" fmla="*/ 13984 w 101800"/>
                <a:gd name="csY24" fmla="*/ 21255 h 117461"/>
                <a:gd name="csX25" fmla="*/ 13984 w 101800"/>
                <a:gd name="csY25" fmla="*/ 19577 h 117461"/>
                <a:gd name="csX26" fmla="*/ 22933 w 101800"/>
                <a:gd name="csY26" fmla="*/ 19577 h 117461"/>
                <a:gd name="csX27" fmla="*/ 22933 w 101800"/>
                <a:gd name="csY27" fmla="*/ 21255 h 117461"/>
                <a:gd name="csX28" fmla="*/ 25170 w 101800"/>
                <a:gd name="csY28" fmla="*/ 21255 h 117461"/>
                <a:gd name="csX29" fmla="*/ 25170 w 101800"/>
                <a:gd name="csY29" fmla="*/ 24611 h 117461"/>
                <a:gd name="csX30" fmla="*/ 26848 w 101800"/>
                <a:gd name="csY30" fmla="*/ 24611 h 117461"/>
                <a:gd name="csX31" fmla="*/ 26848 w 101800"/>
                <a:gd name="csY31" fmla="*/ 22933 h 117461"/>
                <a:gd name="csX32" fmla="*/ 28526 w 101800"/>
                <a:gd name="csY32" fmla="*/ 24611 h 117461"/>
                <a:gd name="csX33" fmla="*/ 30205 w 101800"/>
                <a:gd name="csY33" fmla="*/ 24611 h 117461"/>
                <a:gd name="csX34" fmla="*/ 30205 w 101800"/>
                <a:gd name="csY34" fmla="*/ 26289 h 117461"/>
                <a:gd name="csX35" fmla="*/ 31883 w 101800"/>
                <a:gd name="csY35" fmla="*/ 28527 h 117461"/>
                <a:gd name="csX36" fmla="*/ 37476 w 101800"/>
                <a:gd name="csY36" fmla="*/ 28527 h 117461"/>
                <a:gd name="csX37" fmla="*/ 40832 w 101800"/>
                <a:gd name="csY37" fmla="*/ 30204 h 117461"/>
                <a:gd name="csX38" fmla="*/ 42510 w 101800"/>
                <a:gd name="csY38" fmla="*/ 30204 h 117461"/>
                <a:gd name="csX39" fmla="*/ 44747 w 101800"/>
                <a:gd name="csY39" fmla="*/ 28527 h 117461"/>
                <a:gd name="csX40" fmla="*/ 48103 w 101800"/>
                <a:gd name="csY40" fmla="*/ 28527 h 117461"/>
                <a:gd name="csX41" fmla="*/ 49782 w 101800"/>
                <a:gd name="csY41" fmla="*/ 26289 h 117461"/>
                <a:gd name="csX42" fmla="*/ 51460 w 101800"/>
                <a:gd name="csY42" fmla="*/ 24611 h 117461"/>
                <a:gd name="csX43" fmla="*/ 53697 w 101800"/>
                <a:gd name="csY43" fmla="*/ 22933 h 117461"/>
                <a:gd name="csX44" fmla="*/ 55375 w 101800"/>
                <a:gd name="csY44" fmla="*/ 22933 h 117461"/>
                <a:gd name="csX45" fmla="*/ 58731 w 101800"/>
                <a:gd name="csY45" fmla="*/ 21255 h 117461"/>
                <a:gd name="csX46" fmla="*/ 58731 w 101800"/>
                <a:gd name="csY46" fmla="*/ 19577 h 117461"/>
                <a:gd name="csX47" fmla="*/ 64324 w 101800"/>
                <a:gd name="csY47" fmla="*/ 15662 h 117461"/>
                <a:gd name="csX48" fmla="*/ 67680 w 101800"/>
                <a:gd name="csY48" fmla="*/ 15662 h 117461"/>
                <a:gd name="csX49" fmla="*/ 73274 w 101800"/>
                <a:gd name="csY49" fmla="*/ 10627 h 117461"/>
                <a:gd name="csX50" fmla="*/ 76630 w 101800"/>
                <a:gd name="csY50" fmla="*/ 8390 h 117461"/>
                <a:gd name="csX51" fmla="*/ 78308 w 101800"/>
                <a:gd name="csY51" fmla="*/ 8390 h 117461"/>
                <a:gd name="csX52" fmla="*/ 78308 w 101800"/>
                <a:gd name="csY52" fmla="*/ 6712 h 117461"/>
                <a:gd name="csX53" fmla="*/ 88936 w 101800"/>
                <a:gd name="csY53" fmla="*/ 1678 h 117461"/>
                <a:gd name="csX54" fmla="*/ 90614 w 101800"/>
                <a:gd name="csY54" fmla="*/ 0 h 117461"/>
                <a:gd name="csX55" fmla="*/ 90614 w 101800"/>
                <a:gd name="csY55" fmla="*/ 3356 h 117461"/>
                <a:gd name="csX56" fmla="*/ 92851 w 101800"/>
                <a:gd name="csY56" fmla="*/ 6712 h 117461"/>
                <a:gd name="csX57" fmla="*/ 94529 w 101800"/>
                <a:gd name="csY57" fmla="*/ 10627 h 117461"/>
                <a:gd name="csX58" fmla="*/ 94529 w 101800"/>
                <a:gd name="csY58" fmla="*/ 12306 h 117461"/>
                <a:gd name="csX59" fmla="*/ 96207 w 101800"/>
                <a:gd name="csY59" fmla="*/ 24611 h 117461"/>
                <a:gd name="csX60" fmla="*/ 94529 w 101800"/>
                <a:gd name="csY60" fmla="*/ 26289 h 117461"/>
                <a:gd name="csX61" fmla="*/ 96207 w 101800"/>
                <a:gd name="csY61" fmla="*/ 31883 h 117461"/>
                <a:gd name="csX62" fmla="*/ 97885 w 101800"/>
                <a:gd name="csY62" fmla="*/ 30204 h 117461"/>
                <a:gd name="csX63" fmla="*/ 101800 w 101800"/>
                <a:gd name="csY63" fmla="*/ 28527 h 117461"/>
                <a:gd name="csX64" fmla="*/ 101800 w 101800"/>
                <a:gd name="csY64" fmla="*/ 33561 h 117461"/>
                <a:gd name="csX65" fmla="*/ 99563 w 101800"/>
                <a:gd name="csY65" fmla="*/ 35239 h 117461"/>
                <a:gd name="csX66" fmla="*/ 97885 w 101800"/>
                <a:gd name="csY66" fmla="*/ 36917 h 117461"/>
                <a:gd name="csX67" fmla="*/ 96207 w 101800"/>
                <a:gd name="csY67" fmla="*/ 39154 h 117461"/>
                <a:gd name="csX68" fmla="*/ 79986 w 101800"/>
                <a:gd name="csY68" fmla="*/ 44188 h 117461"/>
                <a:gd name="csX69" fmla="*/ 73274 w 101800"/>
                <a:gd name="csY69" fmla="*/ 44188 h 117461"/>
                <a:gd name="csX70" fmla="*/ 73274 w 101800"/>
                <a:gd name="csY70" fmla="*/ 45866 h 117461"/>
                <a:gd name="csX71" fmla="*/ 71037 w 101800"/>
                <a:gd name="csY71" fmla="*/ 45866 h 117461"/>
                <a:gd name="csX72" fmla="*/ 66002 w 101800"/>
                <a:gd name="csY72" fmla="*/ 48104 h 117461"/>
                <a:gd name="csX73" fmla="*/ 64324 w 101800"/>
                <a:gd name="csY73" fmla="*/ 48104 h 117461"/>
                <a:gd name="csX74" fmla="*/ 60409 w 101800"/>
                <a:gd name="csY74" fmla="*/ 49781 h 117461"/>
                <a:gd name="csX75" fmla="*/ 58731 w 101800"/>
                <a:gd name="csY75" fmla="*/ 49781 h 117461"/>
                <a:gd name="csX76" fmla="*/ 55375 w 101800"/>
                <a:gd name="csY76" fmla="*/ 51460 h 117461"/>
                <a:gd name="csX77" fmla="*/ 48103 w 101800"/>
                <a:gd name="csY77" fmla="*/ 53138 h 117461"/>
                <a:gd name="csX78" fmla="*/ 51460 w 101800"/>
                <a:gd name="csY78" fmla="*/ 58731 h 117461"/>
                <a:gd name="csX79" fmla="*/ 53697 w 101800"/>
                <a:gd name="csY79" fmla="*/ 58731 h 117461"/>
                <a:gd name="csX80" fmla="*/ 53697 w 101800"/>
                <a:gd name="csY80" fmla="*/ 60409 h 117461"/>
                <a:gd name="csX81" fmla="*/ 55375 w 101800"/>
                <a:gd name="csY81" fmla="*/ 62087 h 117461"/>
                <a:gd name="csX82" fmla="*/ 57053 w 101800"/>
                <a:gd name="csY82" fmla="*/ 63765 h 117461"/>
                <a:gd name="csX83" fmla="*/ 58731 w 101800"/>
                <a:gd name="csY83" fmla="*/ 63765 h 117461"/>
                <a:gd name="csX84" fmla="*/ 58731 w 101800"/>
                <a:gd name="csY84" fmla="*/ 65443 h 117461"/>
                <a:gd name="csX85" fmla="*/ 64324 w 101800"/>
                <a:gd name="csY85" fmla="*/ 71037 h 117461"/>
                <a:gd name="csX86" fmla="*/ 66002 w 101800"/>
                <a:gd name="csY86" fmla="*/ 74393 h 117461"/>
                <a:gd name="csX87" fmla="*/ 71037 w 101800"/>
                <a:gd name="csY87" fmla="*/ 81664 h 117461"/>
                <a:gd name="csX88" fmla="*/ 64324 w 101800"/>
                <a:gd name="csY88" fmla="*/ 85580 h 117461"/>
                <a:gd name="csX89" fmla="*/ 62087 w 101800"/>
                <a:gd name="csY89" fmla="*/ 87258 h 117461"/>
                <a:gd name="csX90" fmla="*/ 62087 w 101800"/>
                <a:gd name="csY90" fmla="*/ 88935 h 117461"/>
                <a:gd name="csX91" fmla="*/ 60409 w 101800"/>
                <a:gd name="csY91" fmla="*/ 90614 h 117461"/>
                <a:gd name="csX92" fmla="*/ 60409 w 101800"/>
                <a:gd name="csY92" fmla="*/ 93970 h 117461"/>
                <a:gd name="csX93" fmla="*/ 57053 w 101800"/>
                <a:gd name="csY93" fmla="*/ 93970 h 117461"/>
                <a:gd name="csX94" fmla="*/ 55375 w 101800"/>
                <a:gd name="csY94" fmla="*/ 96207 h 117461"/>
                <a:gd name="csX95" fmla="*/ 53697 w 101800"/>
                <a:gd name="csY95" fmla="*/ 96207 h 117461"/>
                <a:gd name="csX96" fmla="*/ 48103 w 101800"/>
                <a:gd name="csY96" fmla="*/ 97885 h 117461"/>
                <a:gd name="csX97" fmla="*/ 42510 w 101800"/>
                <a:gd name="csY97" fmla="*/ 97885 h 117461"/>
                <a:gd name="csX98" fmla="*/ 42510 w 101800"/>
                <a:gd name="csY98" fmla="*/ 99563 h 117461"/>
                <a:gd name="csX99" fmla="*/ 40832 w 101800"/>
                <a:gd name="csY99" fmla="*/ 99563 h 117461"/>
                <a:gd name="csX100" fmla="*/ 40832 w 101800"/>
                <a:gd name="csY100" fmla="*/ 101241 h 117461"/>
                <a:gd name="csX101" fmla="*/ 39154 w 101800"/>
                <a:gd name="csY101" fmla="*/ 102919 h 117461"/>
                <a:gd name="csX102" fmla="*/ 37476 w 101800"/>
                <a:gd name="csY102" fmla="*/ 105157 h 117461"/>
                <a:gd name="csX103" fmla="*/ 37476 w 101800"/>
                <a:gd name="csY103" fmla="*/ 106834 h 117461"/>
                <a:gd name="csX104" fmla="*/ 35798 w 101800"/>
                <a:gd name="csY104" fmla="*/ 106834 h 117461"/>
                <a:gd name="csX105" fmla="*/ 35798 w 101800"/>
                <a:gd name="csY105" fmla="*/ 110191 h 117461"/>
                <a:gd name="csX106" fmla="*/ 31883 w 101800"/>
                <a:gd name="csY106" fmla="*/ 110191 h 117461"/>
                <a:gd name="csX107" fmla="*/ 31883 w 101800"/>
                <a:gd name="csY107" fmla="*/ 111869 h 117461"/>
                <a:gd name="csX108" fmla="*/ 30205 w 101800"/>
                <a:gd name="csY108" fmla="*/ 111869 h 117461"/>
                <a:gd name="csX109" fmla="*/ 30205 w 101800"/>
                <a:gd name="csY109" fmla="*/ 114106 h 117461"/>
                <a:gd name="csX110" fmla="*/ 28526 w 101800"/>
                <a:gd name="csY110" fmla="*/ 114106 h 117461"/>
                <a:gd name="csX111" fmla="*/ 28526 w 101800"/>
                <a:gd name="csY111" fmla="*/ 115784 h 117461"/>
                <a:gd name="csX112" fmla="*/ 25170 w 101800"/>
                <a:gd name="csY112" fmla="*/ 117462 h 1174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101800" h="117461">
                  <a:moveTo>
                    <a:pt x="25170" y="117462"/>
                  </a:moveTo>
                  <a:lnTo>
                    <a:pt x="21255" y="115784"/>
                  </a:lnTo>
                  <a:lnTo>
                    <a:pt x="17899" y="115784"/>
                  </a:lnTo>
                  <a:lnTo>
                    <a:pt x="5034" y="114106"/>
                  </a:lnTo>
                  <a:lnTo>
                    <a:pt x="0" y="111869"/>
                  </a:lnTo>
                  <a:lnTo>
                    <a:pt x="0" y="101241"/>
                  </a:lnTo>
                  <a:lnTo>
                    <a:pt x="1678" y="99563"/>
                  </a:lnTo>
                  <a:lnTo>
                    <a:pt x="1678" y="92292"/>
                  </a:lnTo>
                  <a:lnTo>
                    <a:pt x="3356" y="92292"/>
                  </a:lnTo>
                  <a:lnTo>
                    <a:pt x="3356" y="85580"/>
                  </a:lnTo>
                  <a:lnTo>
                    <a:pt x="3356" y="85580"/>
                  </a:lnTo>
                  <a:lnTo>
                    <a:pt x="3356" y="81664"/>
                  </a:lnTo>
                  <a:lnTo>
                    <a:pt x="5034" y="81664"/>
                  </a:lnTo>
                  <a:lnTo>
                    <a:pt x="5034" y="76630"/>
                  </a:lnTo>
                  <a:lnTo>
                    <a:pt x="7271" y="76630"/>
                  </a:lnTo>
                  <a:lnTo>
                    <a:pt x="7271" y="69358"/>
                  </a:lnTo>
                  <a:lnTo>
                    <a:pt x="10628" y="69358"/>
                  </a:lnTo>
                  <a:lnTo>
                    <a:pt x="10628" y="51460"/>
                  </a:lnTo>
                  <a:lnTo>
                    <a:pt x="12306" y="51460"/>
                  </a:lnTo>
                  <a:lnTo>
                    <a:pt x="12306" y="26289"/>
                  </a:lnTo>
                  <a:lnTo>
                    <a:pt x="13984" y="26289"/>
                  </a:lnTo>
                  <a:lnTo>
                    <a:pt x="13984" y="24611"/>
                  </a:lnTo>
                  <a:lnTo>
                    <a:pt x="12306" y="24611"/>
                  </a:lnTo>
                  <a:lnTo>
                    <a:pt x="12306" y="21255"/>
                  </a:lnTo>
                  <a:lnTo>
                    <a:pt x="13984" y="21255"/>
                  </a:lnTo>
                  <a:lnTo>
                    <a:pt x="13984" y="19577"/>
                  </a:lnTo>
                  <a:lnTo>
                    <a:pt x="22933" y="19577"/>
                  </a:lnTo>
                  <a:lnTo>
                    <a:pt x="22933" y="21255"/>
                  </a:lnTo>
                  <a:lnTo>
                    <a:pt x="25170" y="21255"/>
                  </a:lnTo>
                  <a:lnTo>
                    <a:pt x="25170" y="24611"/>
                  </a:lnTo>
                  <a:lnTo>
                    <a:pt x="26848" y="24611"/>
                  </a:lnTo>
                  <a:lnTo>
                    <a:pt x="26848" y="22933"/>
                  </a:lnTo>
                  <a:lnTo>
                    <a:pt x="28526" y="24611"/>
                  </a:lnTo>
                  <a:lnTo>
                    <a:pt x="30205" y="24611"/>
                  </a:lnTo>
                  <a:lnTo>
                    <a:pt x="30205" y="26289"/>
                  </a:lnTo>
                  <a:lnTo>
                    <a:pt x="31883" y="28527"/>
                  </a:lnTo>
                  <a:lnTo>
                    <a:pt x="37476" y="28527"/>
                  </a:lnTo>
                  <a:lnTo>
                    <a:pt x="40832" y="30204"/>
                  </a:lnTo>
                  <a:lnTo>
                    <a:pt x="42510" y="30204"/>
                  </a:lnTo>
                  <a:lnTo>
                    <a:pt x="44747" y="28527"/>
                  </a:lnTo>
                  <a:lnTo>
                    <a:pt x="48103" y="28527"/>
                  </a:lnTo>
                  <a:lnTo>
                    <a:pt x="49782" y="26289"/>
                  </a:lnTo>
                  <a:lnTo>
                    <a:pt x="51460" y="24611"/>
                  </a:lnTo>
                  <a:lnTo>
                    <a:pt x="53697" y="22933"/>
                  </a:lnTo>
                  <a:lnTo>
                    <a:pt x="55375" y="22933"/>
                  </a:lnTo>
                  <a:lnTo>
                    <a:pt x="58731" y="21255"/>
                  </a:lnTo>
                  <a:lnTo>
                    <a:pt x="58731" y="19577"/>
                  </a:lnTo>
                  <a:lnTo>
                    <a:pt x="64324" y="15662"/>
                  </a:lnTo>
                  <a:lnTo>
                    <a:pt x="67680" y="15662"/>
                  </a:lnTo>
                  <a:lnTo>
                    <a:pt x="73274" y="10627"/>
                  </a:lnTo>
                  <a:lnTo>
                    <a:pt x="76630" y="8390"/>
                  </a:lnTo>
                  <a:lnTo>
                    <a:pt x="78308" y="8390"/>
                  </a:lnTo>
                  <a:lnTo>
                    <a:pt x="78308" y="6712"/>
                  </a:lnTo>
                  <a:lnTo>
                    <a:pt x="88936" y="1678"/>
                  </a:lnTo>
                  <a:lnTo>
                    <a:pt x="90614" y="0"/>
                  </a:lnTo>
                  <a:lnTo>
                    <a:pt x="90614" y="3356"/>
                  </a:lnTo>
                  <a:lnTo>
                    <a:pt x="92851" y="6712"/>
                  </a:lnTo>
                  <a:lnTo>
                    <a:pt x="94529" y="10627"/>
                  </a:lnTo>
                  <a:lnTo>
                    <a:pt x="94529" y="12306"/>
                  </a:lnTo>
                  <a:lnTo>
                    <a:pt x="96207" y="24611"/>
                  </a:lnTo>
                  <a:lnTo>
                    <a:pt x="94529" y="26289"/>
                  </a:lnTo>
                  <a:lnTo>
                    <a:pt x="96207" y="31883"/>
                  </a:lnTo>
                  <a:lnTo>
                    <a:pt x="97885" y="30204"/>
                  </a:lnTo>
                  <a:lnTo>
                    <a:pt x="101800" y="28527"/>
                  </a:lnTo>
                  <a:lnTo>
                    <a:pt x="101800" y="33561"/>
                  </a:lnTo>
                  <a:lnTo>
                    <a:pt x="99563" y="35239"/>
                  </a:lnTo>
                  <a:lnTo>
                    <a:pt x="97885" y="36917"/>
                  </a:lnTo>
                  <a:lnTo>
                    <a:pt x="96207" y="39154"/>
                  </a:lnTo>
                  <a:lnTo>
                    <a:pt x="79986" y="44188"/>
                  </a:lnTo>
                  <a:lnTo>
                    <a:pt x="73274" y="44188"/>
                  </a:lnTo>
                  <a:lnTo>
                    <a:pt x="73274" y="45866"/>
                  </a:lnTo>
                  <a:lnTo>
                    <a:pt x="71037" y="45866"/>
                  </a:lnTo>
                  <a:lnTo>
                    <a:pt x="66002" y="48104"/>
                  </a:lnTo>
                  <a:lnTo>
                    <a:pt x="64324" y="48104"/>
                  </a:lnTo>
                  <a:lnTo>
                    <a:pt x="60409" y="49781"/>
                  </a:lnTo>
                  <a:lnTo>
                    <a:pt x="58731" y="49781"/>
                  </a:lnTo>
                  <a:lnTo>
                    <a:pt x="55375" y="51460"/>
                  </a:lnTo>
                  <a:lnTo>
                    <a:pt x="48103" y="53138"/>
                  </a:lnTo>
                  <a:lnTo>
                    <a:pt x="51460" y="58731"/>
                  </a:lnTo>
                  <a:lnTo>
                    <a:pt x="53697" y="58731"/>
                  </a:lnTo>
                  <a:lnTo>
                    <a:pt x="53697" y="60409"/>
                  </a:lnTo>
                  <a:lnTo>
                    <a:pt x="55375" y="62087"/>
                  </a:lnTo>
                  <a:lnTo>
                    <a:pt x="57053" y="63765"/>
                  </a:lnTo>
                  <a:lnTo>
                    <a:pt x="58731" y="63765"/>
                  </a:lnTo>
                  <a:lnTo>
                    <a:pt x="58731" y="65443"/>
                  </a:lnTo>
                  <a:lnTo>
                    <a:pt x="64324" y="71037"/>
                  </a:lnTo>
                  <a:lnTo>
                    <a:pt x="66002" y="74393"/>
                  </a:lnTo>
                  <a:lnTo>
                    <a:pt x="71037" y="81664"/>
                  </a:lnTo>
                  <a:lnTo>
                    <a:pt x="64324" y="85580"/>
                  </a:lnTo>
                  <a:lnTo>
                    <a:pt x="62087" y="87258"/>
                  </a:lnTo>
                  <a:lnTo>
                    <a:pt x="62087" y="88935"/>
                  </a:lnTo>
                  <a:lnTo>
                    <a:pt x="60409" y="90614"/>
                  </a:lnTo>
                  <a:lnTo>
                    <a:pt x="60409" y="93970"/>
                  </a:lnTo>
                  <a:lnTo>
                    <a:pt x="57053" y="93970"/>
                  </a:lnTo>
                  <a:lnTo>
                    <a:pt x="55375" y="96207"/>
                  </a:lnTo>
                  <a:lnTo>
                    <a:pt x="53697" y="96207"/>
                  </a:lnTo>
                  <a:lnTo>
                    <a:pt x="48103" y="97885"/>
                  </a:lnTo>
                  <a:lnTo>
                    <a:pt x="42510" y="97885"/>
                  </a:lnTo>
                  <a:lnTo>
                    <a:pt x="42510" y="99563"/>
                  </a:lnTo>
                  <a:lnTo>
                    <a:pt x="40832" y="99563"/>
                  </a:lnTo>
                  <a:lnTo>
                    <a:pt x="40832" y="101241"/>
                  </a:lnTo>
                  <a:lnTo>
                    <a:pt x="39154" y="102919"/>
                  </a:lnTo>
                  <a:lnTo>
                    <a:pt x="37476" y="105157"/>
                  </a:lnTo>
                  <a:lnTo>
                    <a:pt x="37476" y="106834"/>
                  </a:lnTo>
                  <a:lnTo>
                    <a:pt x="35798" y="106834"/>
                  </a:lnTo>
                  <a:lnTo>
                    <a:pt x="35798" y="110191"/>
                  </a:lnTo>
                  <a:lnTo>
                    <a:pt x="31883" y="110191"/>
                  </a:lnTo>
                  <a:lnTo>
                    <a:pt x="31883" y="111869"/>
                  </a:lnTo>
                  <a:lnTo>
                    <a:pt x="30205" y="111869"/>
                  </a:lnTo>
                  <a:lnTo>
                    <a:pt x="30205" y="114106"/>
                  </a:lnTo>
                  <a:lnTo>
                    <a:pt x="28526" y="114106"/>
                  </a:lnTo>
                  <a:lnTo>
                    <a:pt x="28526" y="115784"/>
                  </a:lnTo>
                  <a:lnTo>
                    <a:pt x="25170" y="11746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AD49930-67B5-CE60-A9C2-592A6F69D0E2}"/>
                </a:ext>
              </a:extLst>
            </p:cNvPr>
            <p:cNvSpPr/>
            <p:nvPr/>
          </p:nvSpPr>
          <p:spPr>
            <a:xfrm>
              <a:off x="5712320" y="2674946"/>
              <a:ext cx="973256" cy="534731"/>
            </a:xfrm>
            <a:custGeom>
              <a:avLst/>
              <a:gdLst>
                <a:gd name="csX0" fmla="*/ 128090 w 973256"/>
                <a:gd name="csY0" fmla="*/ 327775 h 534731"/>
                <a:gd name="csX1" fmla="*/ 129768 w 973256"/>
                <a:gd name="csY1" fmla="*/ 327775 h 534731"/>
                <a:gd name="csX2" fmla="*/ 123055 w 973256"/>
                <a:gd name="csY2" fmla="*/ 327775 h 534731"/>
                <a:gd name="csX3" fmla="*/ 123055 w 973256"/>
                <a:gd name="csY3" fmla="*/ 324419 h 534731"/>
                <a:gd name="csX4" fmla="*/ 121378 w 973256"/>
                <a:gd name="csY4" fmla="*/ 324419 h 534731"/>
                <a:gd name="csX5" fmla="*/ 121378 w 973256"/>
                <a:gd name="csY5" fmla="*/ 320503 h 534731"/>
                <a:gd name="csX6" fmla="*/ 117462 w 973256"/>
                <a:gd name="csY6" fmla="*/ 320503 h 534731"/>
                <a:gd name="csX7" fmla="*/ 117462 w 973256"/>
                <a:gd name="csY7" fmla="*/ 318825 h 534731"/>
                <a:gd name="csX8" fmla="*/ 110191 w 973256"/>
                <a:gd name="csY8" fmla="*/ 318825 h 534731"/>
                <a:gd name="csX9" fmla="*/ 110191 w 973256"/>
                <a:gd name="csY9" fmla="*/ 320503 h 534731"/>
                <a:gd name="csX10" fmla="*/ 108513 w 973256"/>
                <a:gd name="csY10" fmla="*/ 320503 h 534731"/>
                <a:gd name="csX11" fmla="*/ 108513 w 973256"/>
                <a:gd name="csY11" fmla="*/ 318825 h 534731"/>
                <a:gd name="csX12" fmla="*/ 106834 w 973256"/>
                <a:gd name="csY12" fmla="*/ 320503 h 534731"/>
                <a:gd name="csX13" fmla="*/ 101241 w 973256"/>
                <a:gd name="csY13" fmla="*/ 320503 h 534731"/>
                <a:gd name="csX14" fmla="*/ 101241 w 973256"/>
                <a:gd name="csY14" fmla="*/ 324419 h 534731"/>
                <a:gd name="csX15" fmla="*/ 101241 w 973256"/>
                <a:gd name="csY15" fmla="*/ 322741 h 534731"/>
                <a:gd name="csX16" fmla="*/ 101241 w 973256"/>
                <a:gd name="csY16" fmla="*/ 324419 h 534731"/>
                <a:gd name="csX17" fmla="*/ 96207 w 973256"/>
                <a:gd name="csY17" fmla="*/ 324419 h 534731"/>
                <a:gd name="csX18" fmla="*/ 96207 w 973256"/>
                <a:gd name="csY18" fmla="*/ 326097 h 534731"/>
                <a:gd name="csX19" fmla="*/ 92851 w 973256"/>
                <a:gd name="csY19" fmla="*/ 326097 h 534731"/>
                <a:gd name="csX20" fmla="*/ 92851 w 973256"/>
                <a:gd name="csY20" fmla="*/ 329453 h 534731"/>
                <a:gd name="csX21" fmla="*/ 90614 w 973256"/>
                <a:gd name="csY21" fmla="*/ 327775 h 534731"/>
                <a:gd name="csX22" fmla="*/ 88936 w 973256"/>
                <a:gd name="csY22" fmla="*/ 331131 h 534731"/>
                <a:gd name="csX23" fmla="*/ 87258 w 973256"/>
                <a:gd name="csY23" fmla="*/ 331131 h 534731"/>
                <a:gd name="csX24" fmla="*/ 87258 w 973256"/>
                <a:gd name="csY24" fmla="*/ 333368 h 534731"/>
                <a:gd name="csX25" fmla="*/ 85580 w 973256"/>
                <a:gd name="csY25" fmla="*/ 333368 h 534731"/>
                <a:gd name="csX26" fmla="*/ 85580 w 973256"/>
                <a:gd name="csY26" fmla="*/ 335046 h 534731"/>
                <a:gd name="csX27" fmla="*/ 83901 w 973256"/>
                <a:gd name="csY27" fmla="*/ 335046 h 534731"/>
                <a:gd name="csX28" fmla="*/ 83901 w 973256"/>
                <a:gd name="csY28" fmla="*/ 336724 h 534731"/>
                <a:gd name="csX29" fmla="*/ 81664 w 973256"/>
                <a:gd name="csY29" fmla="*/ 336724 h 534731"/>
                <a:gd name="csX30" fmla="*/ 83901 w 973256"/>
                <a:gd name="csY30" fmla="*/ 336724 h 534731"/>
                <a:gd name="csX31" fmla="*/ 83901 w 973256"/>
                <a:gd name="csY31" fmla="*/ 335046 h 534731"/>
                <a:gd name="csX32" fmla="*/ 81664 w 973256"/>
                <a:gd name="csY32" fmla="*/ 336724 h 534731"/>
                <a:gd name="csX33" fmla="*/ 79986 w 973256"/>
                <a:gd name="csY33" fmla="*/ 336724 h 534731"/>
                <a:gd name="csX34" fmla="*/ 81664 w 973256"/>
                <a:gd name="csY34" fmla="*/ 338402 h 534731"/>
                <a:gd name="csX35" fmla="*/ 81664 w 973256"/>
                <a:gd name="csY35" fmla="*/ 340080 h 534731"/>
                <a:gd name="csX36" fmla="*/ 79986 w 973256"/>
                <a:gd name="csY36" fmla="*/ 340080 h 534731"/>
                <a:gd name="csX37" fmla="*/ 79986 w 973256"/>
                <a:gd name="csY37" fmla="*/ 342318 h 534731"/>
                <a:gd name="csX38" fmla="*/ 78308 w 973256"/>
                <a:gd name="csY38" fmla="*/ 342318 h 534731"/>
                <a:gd name="csX39" fmla="*/ 78308 w 973256"/>
                <a:gd name="csY39" fmla="*/ 343996 h 534731"/>
                <a:gd name="csX40" fmla="*/ 74952 w 973256"/>
                <a:gd name="csY40" fmla="*/ 343996 h 534731"/>
                <a:gd name="csX41" fmla="*/ 74952 w 973256"/>
                <a:gd name="csY41" fmla="*/ 345674 h 534731"/>
                <a:gd name="csX42" fmla="*/ 69359 w 973256"/>
                <a:gd name="csY42" fmla="*/ 345674 h 534731"/>
                <a:gd name="csX43" fmla="*/ 69359 w 973256"/>
                <a:gd name="csY43" fmla="*/ 347352 h 534731"/>
                <a:gd name="csX44" fmla="*/ 67681 w 973256"/>
                <a:gd name="csY44" fmla="*/ 347352 h 534731"/>
                <a:gd name="csX45" fmla="*/ 67681 w 973256"/>
                <a:gd name="csY45" fmla="*/ 345674 h 534731"/>
                <a:gd name="csX46" fmla="*/ 66003 w 973256"/>
                <a:gd name="csY46" fmla="*/ 343996 h 534731"/>
                <a:gd name="csX47" fmla="*/ 60409 w 973256"/>
                <a:gd name="csY47" fmla="*/ 343996 h 534731"/>
                <a:gd name="csX48" fmla="*/ 58731 w 973256"/>
                <a:gd name="csY48" fmla="*/ 342318 h 534731"/>
                <a:gd name="csX49" fmla="*/ 57053 w 973256"/>
                <a:gd name="csY49" fmla="*/ 342318 h 534731"/>
                <a:gd name="csX50" fmla="*/ 57053 w 973256"/>
                <a:gd name="csY50" fmla="*/ 340080 h 534731"/>
                <a:gd name="csX51" fmla="*/ 55375 w 973256"/>
                <a:gd name="csY51" fmla="*/ 342318 h 534731"/>
                <a:gd name="csX52" fmla="*/ 55375 w 973256"/>
                <a:gd name="csY52" fmla="*/ 340080 h 534731"/>
                <a:gd name="csX53" fmla="*/ 53138 w 973256"/>
                <a:gd name="csY53" fmla="*/ 338402 h 534731"/>
                <a:gd name="csX54" fmla="*/ 48104 w 973256"/>
                <a:gd name="csY54" fmla="*/ 338402 h 534731"/>
                <a:gd name="csX55" fmla="*/ 48104 w 973256"/>
                <a:gd name="csY55" fmla="*/ 336724 h 534731"/>
                <a:gd name="csX56" fmla="*/ 48104 w 973256"/>
                <a:gd name="csY56" fmla="*/ 336724 h 534731"/>
                <a:gd name="csX57" fmla="*/ 48104 w 973256"/>
                <a:gd name="csY57" fmla="*/ 335046 h 534731"/>
                <a:gd name="csX58" fmla="*/ 46426 w 973256"/>
                <a:gd name="csY58" fmla="*/ 333368 h 534731"/>
                <a:gd name="csX59" fmla="*/ 48104 w 973256"/>
                <a:gd name="csY59" fmla="*/ 333368 h 534731"/>
                <a:gd name="csX60" fmla="*/ 48104 w 973256"/>
                <a:gd name="csY60" fmla="*/ 331131 h 534731"/>
                <a:gd name="csX61" fmla="*/ 51460 w 973256"/>
                <a:gd name="csY61" fmla="*/ 331131 h 534731"/>
                <a:gd name="csX62" fmla="*/ 53138 w 973256"/>
                <a:gd name="csY62" fmla="*/ 333368 h 534731"/>
                <a:gd name="csX63" fmla="*/ 57053 w 973256"/>
                <a:gd name="csY63" fmla="*/ 333368 h 534731"/>
                <a:gd name="csX64" fmla="*/ 60409 w 973256"/>
                <a:gd name="csY64" fmla="*/ 331131 h 534731"/>
                <a:gd name="csX65" fmla="*/ 58731 w 973256"/>
                <a:gd name="csY65" fmla="*/ 329453 h 534731"/>
                <a:gd name="csX66" fmla="*/ 58731 w 973256"/>
                <a:gd name="csY66" fmla="*/ 327775 h 534731"/>
                <a:gd name="csX67" fmla="*/ 57053 w 973256"/>
                <a:gd name="csY67" fmla="*/ 326097 h 534731"/>
                <a:gd name="csX68" fmla="*/ 51460 w 973256"/>
                <a:gd name="csY68" fmla="*/ 318825 h 534731"/>
                <a:gd name="csX69" fmla="*/ 51460 w 973256"/>
                <a:gd name="csY69" fmla="*/ 317147 h 534731"/>
                <a:gd name="csX70" fmla="*/ 49782 w 973256"/>
                <a:gd name="csY70" fmla="*/ 311554 h 534731"/>
                <a:gd name="csX71" fmla="*/ 48104 w 973256"/>
                <a:gd name="csY71" fmla="*/ 308198 h 534731"/>
                <a:gd name="csX72" fmla="*/ 46426 w 973256"/>
                <a:gd name="csY72" fmla="*/ 308198 h 534731"/>
                <a:gd name="csX73" fmla="*/ 40832 w 973256"/>
                <a:gd name="csY73" fmla="*/ 297570 h 534731"/>
                <a:gd name="csX74" fmla="*/ 39154 w 973256"/>
                <a:gd name="csY74" fmla="*/ 297570 h 534731"/>
                <a:gd name="csX75" fmla="*/ 35798 w 973256"/>
                <a:gd name="csY75" fmla="*/ 295892 h 534731"/>
                <a:gd name="csX76" fmla="*/ 26849 w 973256"/>
                <a:gd name="csY76" fmla="*/ 295892 h 534731"/>
                <a:gd name="csX77" fmla="*/ 21255 w 973256"/>
                <a:gd name="csY77" fmla="*/ 291977 h 534731"/>
                <a:gd name="csX78" fmla="*/ 21255 w 973256"/>
                <a:gd name="csY78" fmla="*/ 297570 h 534731"/>
                <a:gd name="csX79" fmla="*/ 19577 w 973256"/>
                <a:gd name="csY79" fmla="*/ 297570 h 534731"/>
                <a:gd name="csX80" fmla="*/ 17899 w 973256"/>
                <a:gd name="csY80" fmla="*/ 295892 h 534731"/>
                <a:gd name="csX81" fmla="*/ 15662 w 973256"/>
                <a:gd name="csY81" fmla="*/ 295892 h 534731"/>
                <a:gd name="csX82" fmla="*/ 13984 w 973256"/>
                <a:gd name="csY82" fmla="*/ 291977 h 534731"/>
                <a:gd name="csX83" fmla="*/ 15662 w 973256"/>
                <a:gd name="csY83" fmla="*/ 291977 h 534731"/>
                <a:gd name="csX84" fmla="*/ 13984 w 973256"/>
                <a:gd name="csY84" fmla="*/ 290299 h 534731"/>
                <a:gd name="csX85" fmla="*/ 12306 w 973256"/>
                <a:gd name="csY85" fmla="*/ 288621 h 534731"/>
                <a:gd name="csX86" fmla="*/ 13984 w 973256"/>
                <a:gd name="csY86" fmla="*/ 286943 h 534731"/>
                <a:gd name="csX87" fmla="*/ 15662 w 973256"/>
                <a:gd name="csY87" fmla="*/ 285265 h 534731"/>
                <a:gd name="csX88" fmla="*/ 13984 w 973256"/>
                <a:gd name="csY88" fmla="*/ 283027 h 534731"/>
                <a:gd name="csX89" fmla="*/ 13984 w 973256"/>
                <a:gd name="csY89" fmla="*/ 277993 h 534731"/>
                <a:gd name="csX90" fmla="*/ 12306 w 973256"/>
                <a:gd name="csY90" fmla="*/ 276315 h 534731"/>
                <a:gd name="csX91" fmla="*/ 8950 w 973256"/>
                <a:gd name="csY91" fmla="*/ 276315 h 534731"/>
                <a:gd name="csX92" fmla="*/ 8950 w 973256"/>
                <a:gd name="csY92" fmla="*/ 274078 h 534731"/>
                <a:gd name="csX93" fmla="*/ 5034 w 973256"/>
                <a:gd name="csY93" fmla="*/ 274078 h 534731"/>
                <a:gd name="csX94" fmla="*/ 3356 w 973256"/>
                <a:gd name="csY94" fmla="*/ 272400 h 534731"/>
                <a:gd name="csX95" fmla="*/ 0 w 973256"/>
                <a:gd name="csY95" fmla="*/ 272400 h 534731"/>
                <a:gd name="csX96" fmla="*/ 3356 w 973256"/>
                <a:gd name="csY96" fmla="*/ 263450 h 534731"/>
                <a:gd name="csX97" fmla="*/ 3356 w 973256"/>
                <a:gd name="csY97" fmla="*/ 260094 h 534731"/>
                <a:gd name="csX98" fmla="*/ 5034 w 973256"/>
                <a:gd name="csY98" fmla="*/ 258416 h 534731"/>
                <a:gd name="csX99" fmla="*/ 5034 w 973256"/>
                <a:gd name="csY99" fmla="*/ 252823 h 534731"/>
                <a:gd name="csX100" fmla="*/ 8950 w 973256"/>
                <a:gd name="csY100" fmla="*/ 252823 h 534731"/>
                <a:gd name="csX101" fmla="*/ 10628 w 973256"/>
                <a:gd name="csY101" fmla="*/ 251145 h 534731"/>
                <a:gd name="csX102" fmla="*/ 10628 w 973256"/>
                <a:gd name="csY102" fmla="*/ 249467 h 534731"/>
                <a:gd name="csX103" fmla="*/ 12306 w 973256"/>
                <a:gd name="csY103" fmla="*/ 247789 h 534731"/>
                <a:gd name="csX104" fmla="*/ 12306 w 973256"/>
                <a:gd name="csY104" fmla="*/ 243873 h 534731"/>
                <a:gd name="csX105" fmla="*/ 10628 w 973256"/>
                <a:gd name="csY105" fmla="*/ 242195 h 534731"/>
                <a:gd name="csX106" fmla="*/ 10628 w 973256"/>
                <a:gd name="csY106" fmla="*/ 240517 h 534731"/>
                <a:gd name="csX107" fmla="*/ 7272 w 973256"/>
                <a:gd name="csY107" fmla="*/ 240517 h 534731"/>
                <a:gd name="csX108" fmla="*/ 5034 w 973256"/>
                <a:gd name="csY108" fmla="*/ 238839 h 534731"/>
                <a:gd name="csX109" fmla="*/ 7272 w 973256"/>
                <a:gd name="csY109" fmla="*/ 238839 h 534731"/>
                <a:gd name="csX110" fmla="*/ 7272 w 973256"/>
                <a:gd name="csY110" fmla="*/ 228212 h 534731"/>
                <a:gd name="csX111" fmla="*/ 8950 w 973256"/>
                <a:gd name="csY111" fmla="*/ 224296 h 534731"/>
                <a:gd name="csX112" fmla="*/ 8950 w 973256"/>
                <a:gd name="csY112" fmla="*/ 219262 h 534731"/>
                <a:gd name="csX113" fmla="*/ 10628 w 973256"/>
                <a:gd name="csY113" fmla="*/ 219262 h 534731"/>
                <a:gd name="csX114" fmla="*/ 12306 w 973256"/>
                <a:gd name="csY114" fmla="*/ 217025 h 534731"/>
                <a:gd name="csX115" fmla="*/ 15662 w 973256"/>
                <a:gd name="csY115" fmla="*/ 217025 h 534731"/>
                <a:gd name="csX116" fmla="*/ 21255 w 973256"/>
                <a:gd name="csY116" fmla="*/ 211991 h 534731"/>
                <a:gd name="csX117" fmla="*/ 19577 w 973256"/>
                <a:gd name="csY117" fmla="*/ 208635 h 534731"/>
                <a:gd name="csX118" fmla="*/ 17899 w 973256"/>
                <a:gd name="csY118" fmla="*/ 206397 h 534731"/>
                <a:gd name="csX119" fmla="*/ 19577 w 973256"/>
                <a:gd name="csY119" fmla="*/ 206397 h 534731"/>
                <a:gd name="csX120" fmla="*/ 19577 w 973256"/>
                <a:gd name="csY120" fmla="*/ 204719 h 534731"/>
                <a:gd name="csX121" fmla="*/ 17899 w 973256"/>
                <a:gd name="csY121" fmla="*/ 204719 h 534731"/>
                <a:gd name="csX122" fmla="*/ 17899 w 973256"/>
                <a:gd name="csY122" fmla="*/ 203041 h 534731"/>
                <a:gd name="csX123" fmla="*/ 19577 w 973256"/>
                <a:gd name="csY123" fmla="*/ 203041 h 534731"/>
                <a:gd name="csX124" fmla="*/ 19577 w 973256"/>
                <a:gd name="csY124" fmla="*/ 201363 h 534731"/>
                <a:gd name="csX125" fmla="*/ 21255 w 973256"/>
                <a:gd name="csY125" fmla="*/ 201363 h 534731"/>
                <a:gd name="csX126" fmla="*/ 22933 w 973256"/>
                <a:gd name="csY126" fmla="*/ 199685 h 534731"/>
                <a:gd name="csX127" fmla="*/ 22933 w 973256"/>
                <a:gd name="csY127" fmla="*/ 197448 h 534731"/>
                <a:gd name="csX128" fmla="*/ 26849 w 973256"/>
                <a:gd name="csY128" fmla="*/ 197448 h 534731"/>
                <a:gd name="csX129" fmla="*/ 26849 w 973256"/>
                <a:gd name="csY129" fmla="*/ 199685 h 534731"/>
                <a:gd name="csX130" fmla="*/ 28527 w 973256"/>
                <a:gd name="csY130" fmla="*/ 199685 h 534731"/>
                <a:gd name="csX131" fmla="*/ 28527 w 973256"/>
                <a:gd name="csY131" fmla="*/ 201363 h 534731"/>
                <a:gd name="csX132" fmla="*/ 30205 w 973256"/>
                <a:gd name="csY132" fmla="*/ 201363 h 534731"/>
                <a:gd name="csX133" fmla="*/ 30205 w 973256"/>
                <a:gd name="csY133" fmla="*/ 203041 h 534731"/>
                <a:gd name="csX134" fmla="*/ 31883 w 973256"/>
                <a:gd name="csY134" fmla="*/ 203041 h 534731"/>
                <a:gd name="csX135" fmla="*/ 31883 w 973256"/>
                <a:gd name="csY135" fmla="*/ 204719 h 534731"/>
                <a:gd name="csX136" fmla="*/ 33561 w 973256"/>
                <a:gd name="csY136" fmla="*/ 204719 h 534731"/>
                <a:gd name="csX137" fmla="*/ 33561 w 973256"/>
                <a:gd name="csY137" fmla="*/ 206397 h 534731"/>
                <a:gd name="csX138" fmla="*/ 35798 w 973256"/>
                <a:gd name="csY138" fmla="*/ 206397 h 534731"/>
                <a:gd name="csX139" fmla="*/ 35798 w 973256"/>
                <a:gd name="csY139" fmla="*/ 210313 h 534731"/>
                <a:gd name="csX140" fmla="*/ 37476 w 973256"/>
                <a:gd name="csY140" fmla="*/ 210313 h 534731"/>
                <a:gd name="csX141" fmla="*/ 39154 w 973256"/>
                <a:gd name="csY141" fmla="*/ 211991 h 534731"/>
                <a:gd name="csX142" fmla="*/ 39154 w 973256"/>
                <a:gd name="csY142" fmla="*/ 217025 h 534731"/>
                <a:gd name="csX143" fmla="*/ 40832 w 973256"/>
                <a:gd name="csY143" fmla="*/ 217025 h 534731"/>
                <a:gd name="csX144" fmla="*/ 40832 w 973256"/>
                <a:gd name="csY144" fmla="*/ 219262 h 534731"/>
                <a:gd name="csX145" fmla="*/ 42510 w 973256"/>
                <a:gd name="csY145" fmla="*/ 219262 h 534731"/>
                <a:gd name="csX146" fmla="*/ 42510 w 973256"/>
                <a:gd name="csY146" fmla="*/ 220940 h 534731"/>
                <a:gd name="csX147" fmla="*/ 46426 w 973256"/>
                <a:gd name="csY147" fmla="*/ 220940 h 534731"/>
                <a:gd name="csX148" fmla="*/ 48104 w 973256"/>
                <a:gd name="csY148" fmla="*/ 219262 h 534731"/>
                <a:gd name="csX149" fmla="*/ 51460 w 973256"/>
                <a:gd name="csY149" fmla="*/ 219262 h 534731"/>
                <a:gd name="csX150" fmla="*/ 53138 w 973256"/>
                <a:gd name="csY150" fmla="*/ 217025 h 534731"/>
                <a:gd name="csX151" fmla="*/ 57053 w 973256"/>
                <a:gd name="csY151" fmla="*/ 213669 h 534731"/>
                <a:gd name="csX152" fmla="*/ 57053 w 973256"/>
                <a:gd name="csY152" fmla="*/ 211991 h 534731"/>
                <a:gd name="csX153" fmla="*/ 53138 w 973256"/>
                <a:gd name="csY153" fmla="*/ 211991 h 534731"/>
                <a:gd name="csX154" fmla="*/ 55375 w 973256"/>
                <a:gd name="csY154" fmla="*/ 208635 h 534731"/>
                <a:gd name="csX155" fmla="*/ 55375 w 973256"/>
                <a:gd name="csY155" fmla="*/ 206397 h 534731"/>
                <a:gd name="csX156" fmla="*/ 53138 w 973256"/>
                <a:gd name="csY156" fmla="*/ 206397 h 534731"/>
                <a:gd name="csX157" fmla="*/ 53138 w 973256"/>
                <a:gd name="csY157" fmla="*/ 201363 h 534731"/>
                <a:gd name="csX158" fmla="*/ 51460 w 973256"/>
                <a:gd name="csY158" fmla="*/ 201363 h 534731"/>
                <a:gd name="csX159" fmla="*/ 51460 w 973256"/>
                <a:gd name="csY159" fmla="*/ 190736 h 534731"/>
                <a:gd name="csX160" fmla="*/ 53138 w 973256"/>
                <a:gd name="csY160" fmla="*/ 192414 h 534731"/>
                <a:gd name="csX161" fmla="*/ 55375 w 973256"/>
                <a:gd name="csY161" fmla="*/ 192414 h 534731"/>
                <a:gd name="csX162" fmla="*/ 57053 w 973256"/>
                <a:gd name="csY162" fmla="*/ 190736 h 534731"/>
                <a:gd name="csX163" fmla="*/ 58731 w 973256"/>
                <a:gd name="csY163" fmla="*/ 190736 h 534731"/>
                <a:gd name="csX164" fmla="*/ 58731 w 973256"/>
                <a:gd name="csY164" fmla="*/ 188498 h 534731"/>
                <a:gd name="csX165" fmla="*/ 60409 w 973256"/>
                <a:gd name="csY165" fmla="*/ 186820 h 534731"/>
                <a:gd name="csX166" fmla="*/ 62087 w 973256"/>
                <a:gd name="csY166" fmla="*/ 185142 h 534731"/>
                <a:gd name="csX167" fmla="*/ 64324 w 973256"/>
                <a:gd name="csY167" fmla="*/ 185142 h 534731"/>
                <a:gd name="csX168" fmla="*/ 64324 w 973256"/>
                <a:gd name="csY168" fmla="*/ 183464 h 534731"/>
                <a:gd name="csX169" fmla="*/ 69359 w 973256"/>
                <a:gd name="csY169" fmla="*/ 183464 h 534731"/>
                <a:gd name="csX170" fmla="*/ 69359 w 973256"/>
                <a:gd name="csY170" fmla="*/ 177871 h 534731"/>
                <a:gd name="csX171" fmla="*/ 67681 w 973256"/>
                <a:gd name="csY171" fmla="*/ 177871 h 534731"/>
                <a:gd name="csX172" fmla="*/ 67681 w 973256"/>
                <a:gd name="csY172" fmla="*/ 176193 h 534731"/>
                <a:gd name="csX173" fmla="*/ 69359 w 973256"/>
                <a:gd name="csY173" fmla="*/ 176193 h 534731"/>
                <a:gd name="csX174" fmla="*/ 69359 w 973256"/>
                <a:gd name="csY174" fmla="*/ 172837 h 534731"/>
                <a:gd name="csX175" fmla="*/ 78308 w 973256"/>
                <a:gd name="csY175" fmla="*/ 172837 h 534731"/>
                <a:gd name="csX176" fmla="*/ 78308 w 973256"/>
                <a:gd name="csY176" fmla="*/ 171159 h 534731"/>
                <a:gd name="csX177" fmla="*/ 81664 w 973256"/>
                <a:gd name="csY177" fmla="*/ 168921 h 534731"/>
                <a:gd name="csX178" fmla="*/ 83901 w 973256"/>
                <a:gd name="csY178" fmla="*/ 168921 h 534731"/>
                <a:gd name="csX179" fmla="*/ 83901 w 973256"/>
                <a:gd name="csY179" fmla="*/ 167243 h 534731"/>
                <a:gd name="csX180" fmla="*/ 88936 w 973256"/>
                <a:gd name="csY180" fmla="*/ 165565 h 534731"/>
                <a:gd name="csX181" fmla="*/ 90614 w 973256"/>
                <a:gd name="csY181" fmla="*/ 165565 h 534731"/>
                <a:gd name="csX182" fmla="*/ 92851 w 973256"/>
                <a:gd name="csY182" fmla="*/ 163887 h 534731"/>
                <a:gd name="csX183" fmla="*/ 92851 w 973256"/>
                <a:gd name="csY183" fmla="*/ 159972 h 534731"/>
                <a:gd name="csX184" fmla="*/ 94529 w 973256"/>
                <a:gd name="csY184" fmla="*/ 159972 h 534731"/>
                <a:gd name="csX185" fmla="*/ 94529 w 973256"/>
                <a:gd name="csY185" fmla="*/ 158294 h 534731"/>
                <a:gd name="csX186" fmla="*/ 96207 w 973256"/>
                <a:gd name="csY186" fmla="*/ 158294 h 534731"/>
                <a:gd name="csX187" fmla="*/ 96207 w 973256"/>
                <a:gd name="csY187" fmla="*/ 153260 h 534731"/>
                <a:gd name="csX188" fmla="*/ 99563 w 973256"/>
                <a:gd name="csY188" fmla="*/ 153260 h 534731"/>
                <a:gd name="csX189" fmla="*/ 99563 w 973256"/>
                <a:gd name="csY189" fmla="*/ 154938 h 534731"/>
                <a:gd name="csX190" fmla="*/ 101241 w 973256"/>
                <a:gd name="csY190" fmla="*/ 154938 h 534731"/>
                <a:gd name="csX191" fmla="*/ 101241 w 973256"/>
                <a:gd name="csY191" fmla="*/ 153260 h 534731"/>
                <a:gd name="csX192" fmla="*/ 103478 w 973256"/>
                <a:gd name="csY192" fmla="*/ 153260 h 534731"/>
                <a:gd name="csX193" fmla="*/ 101241 w 973256"/>
                <a:gd name="csY193" fmla="*/ 151582 h 534731"/>
                <a:gd name="csX194" fmla="*/ 101241 w 973256"/>
                <a:gd name="csY194" fmla="*/ 147666 h 534731"/>
                <a:gd name="csX195" fmla="*/ 105157 w 973256"/>
                <a:gd name="csY195" fmla="*/ 147666 h 534731"/>
                <a:gd name="csX196" fmla="*/ 105157 w 973256"/>
                <a:gd name="csY196" fmla="*/ 151582 h 534731"/>
                <a:gd name="csX197" fmla="*/ 114106 w 973256"/>
                <a:gd name="csY197" fmla="*/ 151582 h 534731"/>
                <a:gd name="csX198" fmla="*/ 114106 w 973256"/>
                <a:gd name="csY198" fmla="*/ 153260 h 534731"/>
                <a:gd name="csX199" fmla="*/ 115784 w 973256"/>
                <a:gd name="csY199" fmla="*/ 153260 h 534731"/>
                <a:gd name="csX200" fmla="*/ 115784 w 973256"/>
                <a:gd name="csY200" fmla="*/ 154938 h 534731"/>
                <a:gd name="csX201" fmla="*/ 112428 w 973256"/>
                <a:gd name="csY201" fmla="*/ 154938 h 534731"/>
                <a:gd name="csX202" fmla="*/ 112428 w 973256"/>
                <a:gd name="csY202" fmla="*/ 156616 h 534731"/>
                <a:gd name="csX203" fmla="*/ 114106 w 973256"/>
                <a:gd name="csY203" fmla="*/ 156616 h 534731"/>
                <a:gd name="csX204" fmla="*/ 114106 w 973256"/>
                <a:gd name="csY204" fmla="*/ 158294 h 534731"/>
                <a:gd name="csX205" fmla="*/ 119140 w 973256"/>
                <a:gd name="csY205" fmla="*/ 158294 h 534731"/>
                <a:gd name="csX206" fmla="*/ 119140 w 973256"/>
                <a:gd name="csY206" fmla="*/ 156616 h 534731"/>
                <a:gd name="csX207" fmla="*/ 121378 w 973256"/>
                <a:gd name="csY207" fmla="*/ 156616 h 534731"/>
                <a:gd name="csX208" fmla="*/ 121378 w 973256"/>
                <a:gd name="csY208" fmla="*/ 154938 h 534731"/>
                <a:gd name="csX209" fmla="*/ 123055 w 973256"/>
                <a:gd name="csY209" fmla="*/ 156616 h 534731"/>
                <a:gd name="csX210" fmla="*/ 123055 w 973256"/>
                <a:gd name="csY210" fmla="*/ 159972 h 534731"/>
                <a:gd name="csX211" fmla="*/ 124734 w 973256"/>
                <a:gd name="csY211" fmla="*/ 158294 h 534731"/>
                <a:gd name="csX212" fmla="*/ 126411 w 973256"/>
                <a:gd name="csY212" fmla="*/ 158294 h 534731"/>
                <a:gd name="csX213" fmla="*/ 124734 w 973256"/>
                <a:gd name="csY213" fmla="*/ 154938 h 534731"/>
                <a:gd name="csX214" fmla="*/ 126411 w 973256"/>
                <a:gd name="csY214" fmla="*/ 154938 h 534731"/>
                <a:gd name="csX215" fmla="*/ 124734 w 973256"/>
                <a:gd name="csY215" fmla="*/ 153260 h 534731"/>
                <a:gd name="csX216" fmla="*/ 128090 w 973256"/>
                <a:gd name="csY216" fmla="*/ 153260 h 534731"/>
                <a:gd name="csX217" fmla="*/ 128090 w 973256"/>
                <a:gd name="csY217" fmla="*/ 151582 h 534731"/>
                <a:gd name="csX218" fmla="*/ 135361 w 973256"/>
                <a:gd name="csY218" fmla="*/ 151582 h 534731"/>
                <a:gd name="csX219" fmla="*/ 135361 w 973256"/>
                <a:gd name="csY219" fmla="*/ 149344 h 534731"/>
                <a:gd name="csX220" fmla="*/ 137039 w 973256"/>
                <a:gd name="csY220" fmla="*/ 149344 h 534731"/>
                <a:gd name="csX221" fmla="*/ 138717 w 973256"/>
                <a:gd name="csY221" fmla="*/ 147666 h 534731"/>
                <a:gd name="csX222" fmla="*/ 140955 w 973256"/>
                <a:gd name="csY222" fmla="*/ 147666 h 534731"/>
                <a:gd name="csX223" fmla="*/ 140955 w 973256"/>
                <a:gd name="csY223" fmla="*/ 153260 h 534731"/>
                <a:gd name="csX224" fmla="*/ 142632 w 973256"/>
                <a:gd name="csY224" fmla="*/ 153260 h 534731"/>
                <a:gd name="csX225" fmla="*/ 142632 w 973256"/>
                <a:gd name="csY225" fmla="*/ 158294 h 534731"/>
                <a:gd name="csX226" fmla="*/ 145988 w 973256"/>
                <a:gd name="csY226" fmla="*/ 158294 h 534731"/>
                <a:gd name="csX227" fmla="*/ 147667 w 973256"/>
                <a:gd name="csY227" fmla="*/ 159972 h 534731"/>
                <a:gd name="csX228" fmla="*/ 147667 w 973256"/>
                <a:gd name="csY228" fmla="*/ 158294 h 534731"/>
                <a:gd name="csX229" fmla="*/ 165565 w 973256"/>
                <a:gd name="csY229" fmla="*/ 158294 h 534731"/>
                <a:gd name="csX230" fmla="*/ 165565 w 973256"/>
                <a:gd name="csY230" fmla="*/ 159972 h 534731"/>
                <a:gd name="csX231" fmla="*/ 167244 w 973256"/>
                <a:gd name="csY231" fmla="*/ 159972 h 534731"/>
                <a:gd name="csX232" fmla="*/ 167244 w 973256"/>
                <a:gd name="csY232" fmla="*/ 162209 h 534731"/>
                <a:gd name="csX233" fmla="*/ 169481 w 973256"/>
                <a:gd name="csY233" fmla="*/ 162209 h 534731"/>
                <a:gd name="csX234" fmla="*/ 169481 w 973256"/>
                <a:gd name="csY234" fmla="*/ 165565 h 534731"/>
                <a:gd name="csX235" fmla="*/ 171159 w 973256"/>
                <a:gd name="csY235" fmla="*/ 165565 h 534731"/>
                <a:gd name="csX236" fmla="*/ 171159 w 973256"/>
                <a:gd name="csY236" fmla="*/ 168921 h 534731"/>
                <a:gd name="csX237" fmla="*/ 176193 w 973256"/>
                <a:gd name="csY237" fmla="*/ 168921 h 534731"/>
                <a:gd name="csX238" fmla="*/ 176193 w 973256"/>
                <a:gd name="csY238" fmla="*/ 171159 h 534731"/>
                <a:gd name="csX239" fmla="*/ 180109 w 973256"/>
                <a:gd name="csY239" fmla="*/ 171159 h 534731"/>
                <a:gd name="csX240" fmla="*/ 180109 w 973256"/>
                <a:gd name="csY240" fmla="*/ 172837 h 534731"/>
                <a:gd name="csX241" fmla="*/ 181786 w 973256"/>
                <a:gd name="csY241" fmla="*/ 172837 h 534731"/>
                <a:gd name="csX242" fmla="*/ 181786 w 973256"/>
                <a:gd name="csY242" fmla="*/ 174515 h 534731"/>
                <a:gd name="csX243" fmla="*/ 183465 w 973256"/>
                <a:gd name="csY243" fmla="*/ 174515 h 534731"/>
                <a:gd name="csX244" fmla="*/ 183465 w 973256"/>
                <a:gd name="csY244" fmla="*/ 177871 h 534731"/>
                <a:gd name="csX245" fmla="*/ 185142 w 973256"/>
                <a:gd name="csY245" fmla="*/ 177871 h 534731"/>
                <a:gd name="csX246" fmla="*/ 185142 w 973256"/>
                <a:gd name="csY246" fmla="*/ 181786 h 534731"/>
                <a:gd name="csX247" fmla="*/ 189058 w 973256"/>
                <a:gd name="csY247" fmla="*/ 181786 h 534731"/>
                <a:gd name="csX248" fmla="*/ 189058 w 973256"/>
                <a:gd name="csY248" fmla="*/ 183464 h 534731"/>
                <a:gd name="csX249" fmla="*/ 190736 w 973256"/>
                <a:gd name="csY249" fmla="*/ 183464 h 534731"/>
                <a:gd name="csX250" fmla="*/ 190736 w 973256"/>
                <a:gd name="csY250" fmla="*/ 185142 h 534731"/>
                <a:gd name="csX251" fmla="*/ 189058 w 973256"/>
                <a:gd name="csY251" fmla="*/ 186820 h 534731"/>
                <a:gd name="csX252" fmla="*/ 189058 w 973256"/>
                <a:gd name="csY252" fmla="*/ 190736 h 534731"/>
                <a:gd name="csX253" fmla="*/ 190736 w 973256"/>
                <a:gd name="csY253" fmla="*/ 194092 h 534731"/>
                <a:gd name="csX254" fmla="*/ 194092 w 973256"/>
                <a:gd name="csY254" fmla="*/ 194092 h 534731"/>
                <a:gd name="csX255" fmla="*/ 194092 w 973256"/>
                <a:gd name="csY255" fmla="*/ 192414 h 534731"/>
                <a:gd name="csX256" fmla="*/ 195770 w 973256"/>
                <a:gd name="csY256" fmla="*/ 192414 h 534731"/>
                <a:gd name="csX257" fmla="*/ 195770 w 973256"/>
                <a:gd name="csY257" fmla="*/ 188498 h 534731"/>
                <a:gd name="csX258" fmla="*/ 194092 w 973256"/>
                <a:gd name="csY258" fmla="*/ 186820 h 534731"/>
                <a:gd name="csX259" fmla="*/ 194092 w 973256"/>
                <a:gd name="csY259" fmla="*/ 183464 h 534731"/>
                <a:gd name="csX260" fmla="*/ 195770 w 973256"/>
                <a:gd name="csY260" fmla="*/ 181786 h 534731"/>
                <a:gd name="csX261" fmla="*/ 194092 w 973256"/>
                <a:gd name="csY261" fmla="*/ 181786 h 534731"/>
                <a:gd name="csX262" fmla="*/ 194092 w 973256"/>
                <a:gd name="csY262" fmla="*/ 180108 h 534731"/>
                <a:gd name="csX263" fmla="*/ 192414 w 973256"/>
                <a:gd name="csY263" fmla="*/ 180108 h 534731"/>
                <a:gd name="csX264" fmla="*/ 192414 w 973256"/>
                <a:gd name="csY264" fmla="*/ 177871 h 534731"/>
                <a:gd name="csX265" fmla="*/ 190736 w 973256"/>
                <a:gd name="csY265" fmla="*/ 176193 h 534731"/>
                <a:gd name="csX266" fmla="*/ 195770 w 973256"/>
                <a:gd name="csY266" fmla="*/ 176193 h 534731"/>
                <a:gd name="csX267" fmla="*/ 198007 w 973256"/>
                <a:gd name="csY267" fmla="*/ 177871 h 534731"/>
                <a:gd name="csX268" fmla="*/ 199686 w 973256"/>
                <a:gd name="csY268" fmla="*/ 177871 h 534731"/>
                <a:gd name="csX269" fmla="*/ 201363 w 973256"/>
                <a:gd name="csY269" fmla="*/ 180108 h 534731"/>
                <a:gd name="csX270" fmla="*/ 201363 w 973256"/>
                <a:gd name="csY270" fmla="*/ 181786 h 534731"/>
                <a:gd name="csX271" fmla="*/ 203042 w 973256"/>
                <a:gd name="csY271" fmla="*/ 181786 h 534731"/>
                <a:gd name="csX272" fmla="*/ 203042 w 973256"/>
                <a:gd name="csY272" fmla="*/ 180108 h 534731"/>
                <a:gd name="csX273" fmla="*/ 204719 w 973256"/>
                <a:gd name="csY273" fmla="*/ 180108 h 534731"/>
                <a:gd name="csX274" fmla="*/ 204719 w 973256"/>
                <a:gd name="csY274" fmla="*/ 181786 h 534731"/>
                <a:gd name="csX275" fmla="*/ 206957 w 973256"/>
                <a:gd name="csY275" fmla="*/ 181786 h 534731"/>
                <a:gd name="csX276" fmla="*/ 204719 w 973256"/>
                <a:gd name="csY276" fmla="*/ 183464 h 534731"/>
                <a:gd name="csX277" fmla="*/ 204719 w 973256"/>
                <a:gd name="csY277" fmla="*/ 183464 h 534731"/>
                <a:gd name="csX278" fmla="*/ 206957 w 973256"/>
                <a:gd name="csY278" fmla="*/ 185142 h 534731"/>
                <a:gd name="csX279" fmla="*/ 208635 w 973256"/>
                <a:gd name="csY279" fmla="*/ 188498 h 534731"/>
                <a:gd name="csX280" fmla="*/ 211991 w 973256"/>
                <a:gd name="csY280" fmla="*/ 190736 h 534731"/>
                <a:gd name="csX281" fmla="*/ 211991 w 973256"/>
                <a:gd name="csY281" fmla="*/ 188498 h 534731"/>
                <a:gd name="csX282" fmla="*/ 213669 w 973256"/>
                <a:gd name="csY282" fmla="*/ 188498 h 534731"/>
                <a:gd name="csX283" fmla="*/ 215347 w 973256"/>
                <a:gd name="csY283" fmla="*/ 190736 h 534731"/>
                <a:gd name="csX284" fmla="*/ 215347 w 973256"/>
                <a:gd name="csY284" fmla="*/ 192414 h 534731"/>
                <a:gd name="csX285" fmla="*/ 217584 w 973256"/>
                <a:gd name="csY285" fmla="*/ 192414 h 534731"/>
                <a:gd name="csX286" fmla="*/ 217584 w 973256"/>
                <a:gd name="csY286" fmla="*/ 194092 h 534731"/>
                <a:gd name="csX287" fmla="*/ 219263 w 973256"/>
                <a:gd name="csY287" fmla="*/ 194092 h 534731"/>
                <a:gd name="csX288" fmla="*/ 220940 w 973256"/>
                <a:gd name="csY288" fmla="*/ 192414 h 534731"/>
                <a:gd name="csX289" fmla="*/ 220940 w 973256"/>
                <a:gd name="csY289" fmla="*/ 190736 h 534731"/>
                <a:gd name="csX290" fmla="*/ 224296 w 973256"/>
                <a:gd name="csY290" fmla="*/ 190736 h 534731"/>
                <a:gd name="csX291" fmla="*/ 226534 w 973256"/>
                <a:gd name="csY291" fmla="*/ 188498 h 534731"/>
                <a:gd name="csX292" fmla="*/ 228212 w 973256"/>
                <a:gd name="csY292" fmla="*/ 188498 h 534731"/>
                <a:gd name="csX293" fmla="*/ 229890 w 973256"/>
                <a:gd name="csY293" fmla="*/ 186820 h 534731"/>
                <a:gd name="csX294" fmla="*/ 229890 w 973256"/>
                <a:gd name="csY294" fmla="*/ 181786 h 534731"/>
                <a:gd name="csX295" fmla="*/ 231568 w 973256"/>
                <a:gd name="csY295" fmla="*/ 180108 h 534731"/>
                <a:gd name="csX296" fmla="*/ 233246 w 973256"/>
                <a:gd name="csY296" fmla="*/ 181786 h 534731"/>
                <a:gd name="csX297" fmla="*/ 235483 w 973256"/>
                <a:gd name="csY297" fmla="*/ 181786 h 534731"/>
                <a:gd name="csX298" fmla="*/ 235483 w 973256"/>
                <a:gd name="csY298" fmla="*/ 177871 h 534731"/>
                <a:gd name="csX299" fmla="*/ 237161 w 973256"/>
                <a:gd name="csY299" fmla="*/ 177871 h 534731"/>
                <a:gd name="csX300" fmla="*/ 237161 w 973256"/>
                <a:gd name="csY300" fmla="*/ 174515 h 534731"/>
                <a:gd name="csX301" fmla="*/ 238840 w 973256"/>
                <a:gd name="csY301" fmla="*/ 172837 h 534731"/>
                <a:gd name="csX302" fmla="*/ 238840 w 973256"/>
                <a:gd name="csY302" fmla="*/ 176193 h 534731"/>
                <a:gd name="csX303" fmla="*/ 240517 w 973256"/>
                <a:gd name="csY303" fmla="*/ 176193 h 534731"/>
                <a:gd name="csX304" fmla="*/ 240517 w 973256"/>
                <a:gd name="csY304" fmla="*/ 177871 h 534731"/>
                <a:gd name="csX305" fmla="*/ 243873 w 973256"/>
                <a:gd name="csY305" fmla="*/ 177871 h 534731"/>
                <a:gd name="csX306" fmla="*/ 242196 w 973256"/>
                <a:gd name="csY306" fmla="*/ 174515 h 534731"/>
                <a:gd name="csX307" fmla="*/ 242196 w 973256"/>
                <a:gd name="csY307" fmla="*/ 172837 h 534731"/>
                <a:gd name="csX308" fmla="*/ 243873 w 973256"/>
                <a:gd name="csY308" fmla="*/ 174515 h 534731"/>
                <a:gd name="csX309" fmla="*/ 243873 w 973256"/>
                <a:gd name="csY309" fmla="*/ 172837 h 534731"/>
                <a:gd name="csX310" fmla="*/ 246111 w 973256"/>
                <a:gd name="csY310" fmla="*/ 172837 h 534731"/>
                <a:gd name="csX311" fmla="*/ 247789 w 973256"/>
                <a:gd name="csY311" fmla="*/ 174515 h 534731"/>
                <a:gd name="csX312" fmla="*/ 249467 w 973256"/>
                <a:gd name="csY312" fmla="*/ 172837 h 534731"/>
                <a:gd name="csX313" fmla="*/ 249467 w 973256"/>
                <a:gd name="csY313" fmla="*/ 174515 h 534731"/>
                <a:gd name="csX314" fmla="*/ 251145 w 973256"/>
                <a:gd name="csY314" fmla="*/ 174515 h 534731"/>
                <a:gd name="csX315" fmla="*/ 252823 w 973256"/>
                <a:gd name="csY315" fmla="*/ 172837 h 534731"/>
                <a:gd name="csX316" fmla="*/ 255060 w 973256"/>
                <a:gd name="csY316" fmla="*/ 172837 h 534731"/>
                <a:gd name="csX317" fmla="*/ 255060 w 973256"/>
                <a:gd name="csY317" fmla="*/ 176193 h 534731"/>
                <a:gd name="csX318" fmla="*/ 256738 w 973256"/>
                <a:gd name="csY318" fmla="*/ 176193 h 534731"/>
                <a:gd name="csX319" fmla="*/ 256738 w 973256"/>
                <a:gd name="csY319" fmla="*/ 177871 h 534731"/>
                <a:gd name="csX320" fmla="*/ 258417 w 973256"/>
                <a:gd name="csY320" fmla="*/ 177871 h 534731"/>
                <a:gd name="csX321" fmla="*/ 258417 w 973256"/>
                <a:gd name="csY321" fmla="*/ 180108 h 534731"/>
                <a:gd name="csX322" fmla="*/ 260094 w 973256"/>
                <a:gd name="csY322" fmla="*/ 180108 h 534731"/>
                <a:gd name="csX323" fmla="*/ 260094 w 973256"/>
                <a:gd name="csY323" fmla="*/ 181786 h 534731"/>
                <a:gd name="csX324" fmla="*/ 261773 w 973256"/>
                <a:gd name="csY324" fmla="*/ 181786 h 534731"/>
                <a:gd name="csX325" fmla="*/ 261773 w 973256"/>
                <a:gd name="csY325" fmla="*/ 180108 h 534731"/>
                <a:gd name="csX326" fmla="*/ 267366 w 973256"/>
                <a:gd name="csY326" fmla="*/ 180108 h 534731"/>
                <a:gd name="csX327" fmla="*/ 267366 w 973256"/>
                <a:gd name="csY327" fmla="*/ 172837 h 534731"/>
                <a:gd name="csX328" fmla="*/ 276315 w 973256"/>
                <a:gd name="csY328" fmla="*/ 172837 h 534731"/>
                <a:gd name="csX329" fmla="*/ 276315 w 973256"/>
                <a:gd name="csY329" fmla="*/ 174515 h 534731"/>
                <a:gd name="csX330" fmla="*/ 277994 w 973256"/>
                <a:gd name="csY330" fmla="*/ 174515 h 534731"/>
                <a:gd name="csX331" fmla="*/ 277994 w 973256"/>
                <a:gd name="csY331" fmla="*/ 172837 h 534731"/>
                <a:gd name="csX332" fmla="*/ 279671 w 973256"/>
                <a:gd name="csY332" fmla="*/ 172837 h 534731"/>
                <a:gd name="csX333" fmla="*/ 279671 w 973256"/>
                <a:gd name="csY333" fmla="*/ 171159 h 534731"/>
                <a:gd name="csX334" fmla="*/ 283587 w 973256"/>
                <a:gd name="csY334" fmla="*/ 171159 h 534731"/>
                <a:gd name="csX335" fmla="*/ 283587 w 973256"/>
                <a:gd name="csY335" fmla="*/ 174515 h 534731"/>
                <a:gd name="csX336" fmla="*/ 285265 w 973256"/>
                <a:gd name="csY336" fmla="*/ 172837 h 534731"/>
                <a:gd name="csX337" fmla="*/ 286943 w 973256"/>
                <a:gd name="csY337" fmla="*/ 172837 h 534731"/>
                <a:gd name="csX338" fmla="*/ 286943 w 973256"/>
                <a:gd name="csY338" fmla="*/ 174515 h 534731"/>
                <a:gd name="csX339" fmla="*/ 288621 w 973256"/>
                <a:gd name="csY339" fmla="*/ 177871 h 534731"/>
                <a:gd name="csX340" fmla="*/ 286943 w 973256"/>
                <a:gd name="csY340" fmla="*/ 177871 h 534731"/>
                <a:gd name="csX341" fmla="*/ 288621 w 973256"/>
                <a:gd name="csY341" fmla="*/ 177871 h 534731"/>
                <a:gd name="csX342" fmla="*/ 286943 w 973256"/>
                <a:gd name="csY342" fmla="*/ 177871 h 534731"/>
                <a:gd name="csX343" fmla="*/ 286943 w 973256"/>
                <a:gd name="csY343" fmla="*/ 181786 h 534731"/>
                <a:gd name="csX344" fmla="*/ 290299 w 973256"/>
                <a:gd name="csY344" fmla="*/ 181786 h 534731"/>
                <a:gd name="csX345" fmla="*/ 290299 w 973256"/>
                <a:gd name="csY345" fmla="*/ 183464 h 534731"/>
                <a:gd name="csX346" fmla="*/ 292536 w 973256"/>
                <a:gd name="csY346" fmla="*/ 183464 h 534731"/>
                <a:gd name="csX347" fmla="*/ 292536 w 973256"/>
                <a:gd name="csY347" fmla="*/ 186820 h 534731"/>
                <a:gd name="csX348" fmla="*/ 295892 w 973256"/>
                <a:gd name="csY348" fmla="*/ 186820 h 534731"/>
                <a:gd name="csX349" fmla="*/ 295892 w 973256"/>
                <a:gd name="csY349" fmla="*/ 188498 h 534731"/>
                <a:gd name="csX350" fmla="*/ 303164 w 973256"/>
                <a:gd name="csY350" fmla="*/ 188498 h 534731"/>
                <a:gd name="csX351" fmla="*/ 304842 w 973256"/>
                <a:gd name="csY351" fmla="*/ 190736 h 534731"/>
                <a:gd name="csX352" fmla="*/ 309876 w 973256"/>
                <a:gd name="csY352" fmla="*/ 190736 h 534731"/>
                <a:gd name="csX353" fmla="*/ 309876 w 973256"/>
                <a:gd name="csY353" fmla="*/ 192414 h 534731"/>
                <a:gd name="csX354" fmla="*/ 308198 w 973256"/>
                <a:gd name="csY354" fmla="*/ 192414 h 534731"/>
                <a:gd name="csX355" fmla="*/ 308198 w 973256"/>
                <a:gd name="csY355" fmla="*/ 194092 h 534731"/>
                <a:gd name="csX356" fmla="*/ 309876 w 973256"/>
                <a:gd name="csY356" fmla="*/ 194092 h 534731"/>
                <a:gd name="csX357" fmla="*/ 309876 w 973256"/>
                <a:gd name="csY357" fmla="*/ 195770 h 534731"/>
                <a:gd name="csX358" fmla="*/ 313791 w 973256"/>
                <a:gd name="csY358" fmla="*/ 194092 h 534731"/>
                <a:gd name="csX359" fmla="*/ 317148 w 973256"/>
                <a:gd name="csY359" fmla="*/ 194092 h 534731"/>
                <a:gd name="csX360" fmla="*/ 318825 w 973256"/>
                <a:gd name="csY360" fmla="*/ 192414 h 534731"/>
                <a:gd name="csX361" fmla="*/ 318825 w 973256"/>
                <a:gd name="csY361" fmla="*/ 190736 h 534731"/>
                <a:gd name="csX362" fmla="*/ 321063 w 973256"/>
                <a:gd name="csY362" fmla="*/ 188498 h 534731"/>
                <a:gd name="csX363" fmla="*/ 321063 w 973256"/>
                <a:gd name="csY363" fmla="*/ 185142 h 534731"/>
                <a:gd name="csX364" fmla="*/ 322741 w 973256"/>
                <a:gd name="csY364" fmla="*/ 183464 h 534731"/>
                <a:gd name="csX365" fmla="*/ 326097 w 973256"/>
                <a:gd name="csY365" fmla="*/ 183464 h 534731"/>
                <a:gd name="csX366" fmla="*/ 326097 w 973256"/>
                <a:gd name="csY366" fmla="*/ 185142 h 534731"/>
                <a:gd name="csX367" fmla="*/ 327775 w 973256"/>
                <a:gd name="csY367" fmla="*/ 186820 h 534731"/>
                <a:gd name="csX368" fmla="*/ 329453 w 973256"/>
                <a:gd name="csY368" fmla="*/ 188498 h 534731"/>
                <a:gd name="csX369" fmla="*/ 335046 w 973256"/>
                <a:gd name="csY369" fmla="*/ 188498 h 534731"/>
                <a:gd name="csX370" fmla="*/ 335046 w 973256"/>
                <a:gd name="csY370" fmla="*/ 190736 h 534731"/>
                <a:gd name="csX371" fmla="*/ 336725 w 973256"/>
                <a:gd name="csY371" fmla="*/ 190736 h 534731"/>
                <a:gd name="csX372" fmla="*/ 338402 w 973256"/>
                <a:gd name="csY372" fmla="*/ 188498 h 534731"/>
                <a:gd name="csX373" fmla="*/ 340640 w 973256"/>
                <a:gd name="csY373" fmla="*/ 190736 h 534731"/>
                <a:gd name="csX374" fmla="*/ 345674 w 973256"/>
                <a:gd name="csY374" fmla="*/ 188498 h 534731"/>
                <a:gd name="csX375" fmla="*/ 356302 w 973256"/>
                <a:gd name="csY375" fmla="*/ 183464 h 534731"/>
                <a:gd name="csX376" fmla="*/ 356302 w 973256"/>
                <a:gd name="csY376" fmla="*/ 177871 h 534731"/>
                <a:gd name="csX377" fmla="*/ 357979 w 973256"/>
                <a:gd name="csY377" fmla="*/ 176193 h 534731"/>
                <a:gd name="csX378" fmla="*/ 357979 w 973256"/>
                <a:gd name="csY378" fmla="*/ 168921 h 534731"/>
                <a:gd name="csX379" fmla="*/ 361895 w 973256"/>
                <a:gd name="csY379" fmla="*/ 167243 h 534731"/>
                <a:gd name="csX380" fmla="*/ 357979 w 973256"/>
                <a:gd name="csY380" fmla="*/ 165565 h 534731"/>
                <a:gd name="csX381" fmla="*/ 357979 w 973256"/>
                <a:gd name="csY381" fmla="*/ 159972 h 534731"/>
                <a:gd name="csX382" fmla="*/ 347352 w 973256"/>
                <a:gd name="csY382" fmla="*/ 159972 h 534731"/>
                <a:gd name="csX383" fmla="*/ 347352 w 973256"/>
                <a:gd name="csY383" fmla="*/ 158294 h 534731"/>
                <a:gd name="csX384" fmla="*/ 343996 w 973256"/>
                <a:gd name="csY384" fmla="*/ 158294 h 534731"/>
                <a:gd name="csX385" fmla="*/ 343996 w 973256"/>
                <a:gd name="csY385" fmla="*/ 153260 h 534731"/>
                <a:gd name="csX386" fmla="*/ 331690 w 973256"/>
                <a:gd name="csY386" fmla="*/ 153260 h 534731"/>
                <a:gd name="csX387" fmla="*/ 331690 w 973256"/>
                <a:gd name="csY387" fmla="*/ 151582 h 534731"/>
                <a:gd name="csX388" fmla="*/ 329453 w 973256"/>
                <a:gd name="csY388" fmla="*/ 151582 h 534731"/>
                <a:gd name="csX389" fmla="*/ 331690 w 973256"/>
                <a:gd name="csY389" fmla="*/ 151582 h 534731"/>
                <a:gd name="csX390" fmla="*/ 331690 w 973256"/>
                <a:gd name="csY390" fmla="*/ 149344 h 534731"/>
                <a:gd name="csX391" fmla="*/ 333368 w 973256"/>
                <a:gd name="csY391" fmla="*/ 149344 h 534731"/>
                <a:gd name="csX392" fmla="*/ 333368 w 973256"/>
                <a:gd name="csY392" fmla="*/ 145988 h 534731"/>
                <a:gd name="csX393" fmla="*/ 329453 w 973256"/>
                <a:gd name="csY393" fmla="*/ 145988 h 534731"/>
                <a:gd name="csX394" fmla="*/ 326097 w 973256"/>
                <a:gd name="csY394" fmla="*/ 142632 h 534731"/>
                <a:gd name="csX395" fmla="*/ 326097 w 973256"/>
                <a:gd name="csY395" fmla="*/ 144310 h 534731"/>
                <a:gd name="csX396" fmla="*/ 322741 w 973256"/>
                <a:gd name="csY396" fmla="*/ 142632 h 534731"/>
                <a:gd name="csX397" fmla="*/ 322741 w 973256"/>
                <a:gd name="csY397" fmla="*/ 140395 h 534731"/>
                <a:gd name="csX398" fmla="*/ 321063 w 973256"/>
                <a:gd name="csY398" fmla="*/ 140395 h 534731"/>
                <a:gd name="csX399" fmla="*/ 322741 w 973256"/>
                <a:gd name="csY399" fmla="*/ 140395 h 534731"/>
                <a:gd name="csX400" fmla="*/ 322741 w 973256"/>
                <a:gd name="csY400" fmla="*/ 138717 h 534731"/>
                <a:gd name="csX401" fmla="*/ 327775 w 973256"/>
                <a:gd name="csY401" fmla="*/ 138717 h 534731"/>
                <a:gd name="csX402" fmla="*/ 331690 w 973256"/>
                <a:gd name="csY402" fmla="*/ 135361 h 534731"/>
                <a:gd name="csX403" fmla="*/ 333368 w 973256"/>
                <a:gd name="csY403" fmla="*/ 133683 h 534731"/>
                <a:gd name="csX404" fmla="*/ 338402 w 973256"/>
                <a:gd name="csY404" fmla="*/ 133683 h 534731"/>
                <a:gd name="csX405" fmla="*/ 338402 w 973256"/>
                <a:gd name="csY405" fmla="*/ 131446 h 534731"/>
                <a:gd name="csX406" fmla="*/ 340640 w 973256"/>
                <a:gd name="csY406" fmla="*/ 131446 h 534731"/>
                <a:gd name="csX407" fmla="*/ 340640 w 973256"/>
                <a:gd name="csY407" fmla="*/ 129767 h 534731"/>
                <a:gd name="csX408" fmla="*/ 342318 w 973256"/>
                <a:gd name="csY408" fmla="*/ 129767 h 534731"/>
                <a:gd name="csX409" fmla="*/ 343996 w 973256"/>
                <a:gd name="csY409" fmla="*/ 128089 h 534731"/>
                <a:gd name="csX410" fmla="*/ 345674 w 973256"/>
                <a:gd name="csY410" fmla="*/ 128089 h 534731"/>
                <a:gd name="csX411" fmla="*/ 345674 w 973256"/>
                <a:gd name="csY411" fmla="*/ 124733 h 534731"/>
                <a:gd name="csX412" fmla="*/ 347352 w 973256"/>
                <a:gd name="csY412" fmla="*/ 124733 h 534731"/>
                <a:gd name="csX413" fmla="*/ 345674 w 973256"/>
                <a:gd name="csY413" fmla="*/ 123055 h 534731"/>
                <a:gd name="csX414" fmla="*/ 345674 w 973256"/>
                <a:gd name="csY414" fmla="*/ 119140 h 534731"/>
                <a:gd name="csX415" fmla="*/ 342318 w 973256"/>
                <a:gd name="csY415" fmla="*/ 117462 h 534731"/>
                <a:gd name="csX416" fmla="*/ 342318 w 973256"/>
                <a:gd name="csY416" fmla="*/ 114106 h 534731"/>
                <a:gd name="csX417" fmla="*/ 338402 w 973256"/>
                <a:gd name="csY417" fmla="*/ 114106 h 534731"/>
                <a:gd name="csX418" fmla="*/ 338402 w 973256"/>
                <a:gd name="csY418" fmla="*/ 108512 h 534731"/>
                <a:gd name="csX419" fmla="*/ 340640 w 973256"/>
                <a:gd name="csY419" fmla="*/ 108512 h 534731"/>
                <a:gd name="csX420" fmla="*/ 343996 w 973256"/>
                <a:gd name="csY420" fmla="*/ 106834 h 534731"/>
                <a:gd name="csX421" fmla="*/ 343996 w 973256"/>
                <a:gd name="csY421" fmla="*/ 105156 h 534731"/>
                <a:gd name="csX422" fmla="*/ 345674 w 973256"/>
                <a:gd name="csY422" fmla="*/ 105156 h 534731"/>
                <a:gd name="csX423" fmla="*/ 345674 w 973256"/>
                <a:gd name="csY423" fmla="*/ 99563 h 534731"/>
                <a:gd name="csX424" fmla="*/ 347352 w 973256"/>
                <a:gd name="csY424" fmla="*/ 99563 h 534731"/>
                <a:gd name="csX425" fmla="*/ 347352 w 973256"/>
                <a:gd name="csY425" fmla="*/ 101241 h 534731"/>
                <a:gd name="csX426" fmla="*/ 349589 w 973256"/>
                <a:gd name="csY426" fmla="*/ 101241 h 534731"/>
                <a:gd name="csX427" fmla="*/ 349589 w 973256"/>
                <a:gd name="csY427" fmla="*/ 99563 h 534731"/>
                <a:gd name="csX428" fmla="*/ 351267 w 973256"/>
                <a:gd name="csY428" fmla="*/ 99563 h 534731"/>
                <a:gd name="csX429" fmla="*/ 351267 w 973256"/>
                <a:gd name="csY429" fmla="*/ 97885 h 534731"/>
                <a:gd name="csX430" fmla="*/ 352945 w 973256"/>
                <a:gd name="csY430" fmla="*/ 99563 h 534731"/>
                <a:gd name="csX431" fmla="*/ 354623 w 973256"/>
                <a:gd name="csY431" fmla="*/ 99563 h 534731"/>
                <a:gd name="csX432" fmla="*/ 356302 w 973256"/>
                <a:gd name="csY432" fmla="*/ 97885 h 534731"/>
                <a:gd name="csX433" fmla="*/ 357979 w 973256"/>
                <a:gd name="csY433" fmla="*/ 99563 h 534731"/>
                <a:gd name="csX434" fmla="*/ 361895 w 973256"/>
                <a:gd name="csY434" fmla="*/ 101241 h 534731"/>
                <a:gd name="csX435" fmla="*/ 361895 w 973256"/>
                <a:gd name="csY435" fmla="*/ 99563 h 534731"/>
                <a:gd name="csX436" fmla="*/ 365251 w 973256"/>
                <a:gd name="csY436" fmla="*/ 99563 h 534731"/>
                <a:gd name="csX437" fmla="*/ 369166 w 973256"/>
                <a:gd name="csY437" fmla="*/ 101241 h 534731"/>
                <a:gd name="csX438" fmla="*/ 370844 w 973256"/>
                <a:gd name="csY438" fmla="*/ 101241 h 534731"/>
                <a:gd name="csX439" fmla="*/ 372522 w 973256"/>
                <a:gd name="csY439" fmla="*/ 99563 h 534731"/>
                <a:gd name="csX440" fmla="*/ 372522 w 973256"/>
                <a:gd name="csY440" fmla="*/ 94529 h 534731"/>
                <a:gd name="csX441" fmla="*/ 366929 w 973256"/>
                <a:gd name="csY441" fmla="*/ 94529 h 534731"/>
                <a:gd name="csX442" fmla="*/ 365251 w 973256"/>
                <a:gd name="csY442" fmla="*/ 92292 h 534731"/>
                <a:gd name="csX443" fmla="*/ 363573 w 973256"/>
                <a:gd name="csY443" fmla="*/ 92292 h 534731"/>
                <a:gd name="csX444" fmla="*/ 363573 w 973256"/>
                <a:gd name="csY444" fmla="*/ 88935 h 534731"/>
                <a:gd name="csX445" fmla="*/ 361895 w 973256"/>
                <a:gd name="csY445" fmla="*/ 88935 h 534731"/>
                <a:gd name="csX446" fmla="*/ 361895 w 973256"/>
                <a:gd name="csY446" fmla="*/ 90613 h 534731"/>
                <a:gd name="csX447" fmla="*/ 357979 w 973256"/>
                <a:gd name="csY447" fmla="*/ 90613 h 534731"/>
                <a:gd name="csX448" fmla="*/ 356302 w 973256"/>
                <a:gd name="csY448" fmla="*/ 88935 h 534731"/>
                <a:gd name="csX449" fmla="*/ 354623 w 973256"/>
                <a:gd name="csY449" fmla="*/ 88935 h 534731"/>
                <a:gd name="csX450" fmla="*/ 354623 w 973256"/>
                <a:gd name="csY450" fmla="*/ 87257 h 534731"/>
                <a:gd name="csX451" fmla="*/ 352945 w 973256"/>
                <a:gd name="csY451" fmla="*/ 88935 h 534731"/>
                <a:gd name="csX452" fmla="*/ 351267 w 973256"/>
                <a:gd name="csY452" fmla="*/ 88935 h 534731"/>
                <a:gd name="csX453" fmla="*/ 351267 w 973256"/>
                <a:gd name="csY453" fmla="*/ 87257 h 534731"/>
                <a:gd name="csX454" fmla="*/ 349589 w 973256"/>
                <a:gd name="csY454" fmla="*/ 87257 h 534731"/>
                <a:gd name="csX455" fmla="*/ 349589 w 973256"/>
                <a:gd name="csY455" fmla="*/ 83342 h 534731"/>
                <a:gd name="csX456" fmla="*/ 351267 w 973256"/>
                <a:gd name="csY456" fmla="*/ 81664 h 534731"/>
                <a:gd name="csX457" fmla="*/ 351267 w 973256"/>
                <a:gd name="csY457" fmla="*/ 79986 h 534731"/>
                <a:gd name="csX458" fmla="*/ 354623 w 973256"/>
                <a:gd name="csY458" fmla="*/ 79986 h 534731"/>
                <a:gd name="csX459" fmla="*/ 354623 w 973256"/>
                <a:gd name="csY459" fmla="*/ 81664 h 534731"/>
                <a:gd name="csX460" fmla="*/ 356302 w 973256"/>
                <a:gd name="csY460" fmla="*/ 81664 h 534731"/>
                <a:gd name="csX461" fmla="*/ 356302 w 973256"/>
                <a:gd name="csY461" fmla="*/ 79986 h 534731"/>
                <a:gd name="csX462" fmla="*/ 357979 w 973256"/>
                <a:gd name="csY462" fmla="*/ 79986 h 534731"/>
                <a:gd name="csX463" fmla="*/ 360217 w 973256"/>
                <a:gd name="csY463" fmla="*/ 78308 h 534731"/>
                <a:gd name="csX464" fmla="*/ 357979 w 973256"/>
                <a:gd name="csY464" fmla="*/ 78308 h 534731"/>
                <a:gd name="csX465" fmla="*/ 357979 w 973256"/>
                <a:gd name="csY465" fmla="*/ 76630 h 534731"/>
                <a:gd name="csX466" fmla="*/ 356302 w 973256"/>
                <a:gd name="csY466" fmla="*/ 76630 h 534731"/>
                <a:gd name="csX467" fmla="*/ 354623 w 973256"/>
                <a:gd name="csY467" fmla="*/ 74393 h 534731"/>
                <a:gd name="csX468" fmla="*/ 354623 w 973256"/>
                <a:gd name="csY468" fmla="*/ 76630 h 534731"/>
                <a:gd name="csX469" fmla="*/ 349589 w 973256"/>
                <a:gd name="csY469" fmla="*/ 76630 h 534731"/>
                <a:gd name="csX470" fmla="*/ 349589 w 973256"/>
                <a:gd name="csY470" fmla="*/ 74393 h 534731"/>
                <a:gd name="csX471" fmla="*/ 343996 w 973256"/>
                <a:gd name="csY471" fmla="*/ 74393 h 534731"/>
                <a:gd name="csX472" fmla="*/ 343996 w 973256"/>
                <a:gd name="csY472" fmla="*/ 72715 h 534731"/>
                <a:gd name="csX473" fmla="*/ 345674 w 973256"/>
                <a:gd name="csY473" fmla="*/ 72715 h 534731"/>
                <a:gd name="csX474" fmla="*/ 345674 w 973256"/>
                <a:gd name="csY474" fmla="*/ 74393 h 534731"/>
                <a:gd name="csX475" fmla="*/ 345674 w 973256"/>
                <a:gd name="csY475" fmla="*/ 72715 h 534731"/>
                <a:gd name="csX476" fmla="*/ 347352 w 973256"/>
                <a:gd name="csY476" fmla="*/ 71036 h 534731"/>
                <a:gd name="csX477" fmla="*/ 349589 w 973256"/>
                <a:gd name="csY477" fmla="*/ 71036 h 534731"/>
                <a:gd name="csX478" fmla="*/ 349589 w 973256"/>
                <a:gd name="csY478" fmla="*/ 69358 h 534731"/>
                <a:gd name="csX479" fmla="*/ 351267 w 973256"/>
                <a:gd name="csY479" fmla="*/ 69358 h 534731"/>
                <a:gd name="csX480" fmla="*/ 351267 w 973256"/>
                <a:gd name="csY480" fmla="*/ 66002 h 534731"/>
                <a:gd name="csX481" fmla="*/ 349589 w 973256"/>
                <a:gd name="csY481" fmla="*/ 66002 h 534731"/>
                <a:gd name="csX482" fmla="*/ 349589 w 973256"/>
                <a:gd name="csY482" fmla="*/ 63765 h 534731"/>
                <a:gd name="csX483" fmla="*/ 345674 w 973256"/>
                <a:gd name="csY483" fmla="*/ 63765 h 534731"/>
                <a:gd name="csX484" fmla="*/ 345674 w 973256"/>
                <a:gd name="csY484" fmla="*/ 62087 h 534731"/>
                <a:gd name="csX485" fmla="*/ 347352 w 973256"/>
                <a:gd name="csY485" fmla="*/ 60409 h 534731"/>
                <a:gd name="csX486" fmla="*/ 349589 w 973256"/>
                <a:gd name="csY486" fmla="*/ 60409 h 534731"/>
                <a:gd name="csX487" fmla="*/ 349589 w 973256"/>
                <a:gd name="csY487" fmla="*/ 62087 h 534731"/>
                <a:gd name="csX488" fmla="*/ 352945 w 973256"/>
                <a:gd name="csY488" fmla="*/ 62087 h 534731"/>
                <a:gd name="csX489" fmla="*/ 351267 w 973256"/>
                <a:gd name="csY489" fmla="*/ 60409 h 534731"/>
                <a:gd name="csX490" fmla="*/ 351267 w 973256"/>
                <a:gd name="csY490" fmla="*/ 57053 h 534731"/>
                <a:gd name="csX491" fmla="*/ 356302 w 973256"/>
                <a:gd name="csY491" fmla="*/ 57053 h 534731"/>
                <a:gd name="csX492" fmla="*/ 356302 w 973256"/>
                <a:gd name="csY492" fmla="*/ 58731 h 534731"/>
                <a:gd name="csX493" fmla="*/ 357979 w 973256"/>
                <a:gd name="csY493" fmla="*/ 58731 h 534731"/>
                <a:gd name="csX494" fmla="*/ 357979 w 973256"/>
                <a:gd name="csY494" fmla="*/ 60409 h 534731"/>
                <a:gd name="csX495" fmla="*/ 360217 w 973256"/>
                <a:gd name="csY495" fmla="*/ 60409 h 534731"/>
                <a:gd name="csX496" fmla="*/ 360217 w 973256"/>
                <a:gd name="csY496" fmla="*/ 58731 h 534731"/>
                <a:gd name="csX497" fmla="*/ 363573 w 973256"/>
                <a:gd name="csY497" fmla="*/ 58731 h 534731"/>
                <a:gd name="csX498" fmla="*/ 363573 w 973256"/>
                <a:gd name="csY498" fmla="*/ 60409 h 534731"/>
                <a:gd name="csX499" fmla="*/ 365251 w 973256"/>
                <a:gd name="csY499" fmla="*/ 58731 h 534731"/>
                <a:gd name="csX500" fmla="*/ 366929 w 973256"/>
                <a:gd name="csY500" fmla="*/ 58731 h 534731"/>
                <a:gd name="csX501" fmla="*/ 366929 w 973256"/>
                <a:gd name="csY501" fmla="*/ 62087 h 534731"/>
                <a:gd name="csX502" fmla="*/ 370844 w 973256"/>
                <a:gd name="csY502" fmla="*/ 62087 h 534731"/>
                <a:gd name="csX503" fmla="*/ 369166 w 973256"/>
                <a:gd name="csY503" fmla="*/ 58731 h 534731"/>
                <a:gd name="csX504" fmla="*/ 378115 w 973256"/>
                <a:gd name="csY504" fmla="*/ 58731 h 534731"/>
                <a:gd name="csX505" fmla="*/ 378115 w 973256"/>
                <a:gd name="csY505" fmla="*/ 57053 h 534731"/>
                <a:gd name="csX506" fmla="*/ 379794 w 973256"/>
                <a:gd name="csY506" fmla="*/ 57053 h 534731"/>
                <a:gd name="csX507" fmla="*/ 381472 w 973256"/>
                <a:gd name="csY507" fmla="*/ 58731 h 534731"/>
                <a:gd name="csX508" fmla="*/ 379794 w 973256"/>
                <a:gd name="csY508" fmla="*/ 58731 h 534731"/>
                <a:gd name="csX509" fmla="*/ 379794 w 973256"/>
                <a:gd name="csY509" fmla="*/ 62087 h 534731"/>
                <a:gd name="csX510" fmla="*/ 383150 w 973256"/>
                <a:gd name="csY510" fmla="*/ 62087 h 534731"/>
                <a:gd name="csX511" fmla="*/ 383150 w 973256"/>
                <a:gd name="csY511" fmla="*/ 57053 h 534731"/>
                <a:gd name="csX512" fmla="*/ 386506 w 973256"/>
                <a:gd name="csY512" fmla="*/ 57053 h 534731"/>
                <a:gd name="csX513" fmla="*/ 388743 w 973256"/>
                <a:gd name="csY513" fmla="*/ 54816 h 534731"/>
                <a:gd name="csX514" fmla="*/ 395456 w 973256"/>
                <a:gd name="csY514" fmla="*/ 54816 h 534731"/>
                <a:gd name="csX515" fmla="*/ 395456 w 973256"/>
                <a:gd name="csY515" fmla="*/ 53138 h 534731"/>
                <a:gd name="csX516" fmla="*/ 397692 w 973256"/>
                <a:gd name="csY516" fmla="*/ 54816 h 534731"/>
                <a:gd name="csX517" fmla="*/ 397692 w 973256"/>
                <a:gd name="csY517" fmla="*/ 51459 h 534731"/>
                <a:gd name="csX518" fmla="*/ 408320 w 973256"/>
                <a:gd name="csY518" fmla="*/ 51459 h 534731"/>
                <a:gd name="csX519" fmla="*/ 408320 w 973256"/>
                <a:gd name="csY519" fmla="*/ 49781 h 534731"/>
                <a:gd name="csX520" fmla="*/ 409998 w 973256"/>
                <a:gd name="csY520" fmla="*/ 49781 h 534731"/>
                <a:gd name="csX521" fmla="*/ 409998 w 973256"/>
                <a:gd name="csY521" fmla="*/ 48103 h 534731"/>
                <a:gd name="csX522" fmla="*/ 411676 w 973256"/>
                <a:gd name="csY522" fmla="*/ 48103 h 534731"/>
                <a:gd name="csX523" fmla="*/ 413354 w 973256"/>
                <a:gd name="csY523" fmla="*/ 49781 h 534731"/>
                <a:gd name="csX524" fmla="*/ 415033 w 973256"/>
                <a:gd name="csY524" fmla="*/ 49781 h 534731"/>
                <a:gd name="csX525" fmla="*/ 415033 w 973256"/>
                <a:gd name="csY525" fmla="*/ 51459 h 534731"/>
                <a:gd name="csX526" fmla="*/ 417269 w 973256"/>
                <a:gd name="csY526" fmla="*/ 51459 h 534731"/>
                <a:gd name="csX527" fmla="*/ 417269 w 973256"/>
                <a:gd name="csY527" fmla="*/ 48103 h 534731"/>
                <a:gd name="csX528" fmla="*/ 418948 w 973256"/>
                <a:gd name="csY528" fmla="*/ 48103 h 534731"/>
                <a:gd name="csX529" fmla="*/ 418948 w 973256"/>
                <a:gd name="csY529" fmla="*/ 45866 h 534731"/>
                <a:gd name="csX530" fmla="*/ 427897 w 973256"/>
                <a:gd name="csY530" fmla="*/ 45866 h 534731"/>
                <a:gd name="csX531" fmla="*/ 427897 w 973256"/>
                <a:gd name="csY531" fmla="*/ 44188 h 534731"/>
                <a:gd name="csX532" fmla="*/ 438525 w 973256"/>
                <a:gd name="csY532" fmla="*/ 44188 h 534731"/>
                <a:gd name="csX533" fmla="*/ 438525 w 973256"/>
                <a:gd name="csY533" fmla="*/ 42510 h 534731"/>
                <a:gd name="csX534" fmla="*/ 440203 w 973256"/>
                <a:gd name="csY534" fmla="*/ 42510 h 534731"/>
                <a:gd name="csX535" fmla="*/ 443559 w 973256"/>
                <a:gd name="csY535" fmla="*/ 44188 h 534731"/>
                <a:gd name="csX536" fmla="*/ 443559 w 973256"/>
                <a:gd name="csY536" fmla="*/ 45866 h 534731"/>
                <a:gd name="csX537" fmla="*/ 445796 w 973256"/>
                <a:gd name="csY537" fmla="*/ 45866 h 534731"/>
                <a:gd name="csX538" fmla="*/ 447474 w 973256"/>
                <a:gd name="csY538" fmla="*/ 44188 h 534731"/>
                <a:gd name="csX539" fmla="*/ 445796 w 973256"/>
                <a:gd name="csY539" fmla="*/ 42510 h 534731"/>
                <a:gd name="csX540" fmla="*/ 445796 w 973256"/>
                <a:gd name="csY540" fmla="*/ 37476 h 534731"/>
                <a:gd name="csX541" fmla="*/ 447474 w 973256"/>
                <a:gd name="csY541" fmla="*/ 37476 h 534731"/>
                <a:gd name="csX542" fmla="*/ 447474 w 973256"/>
                <a:gd name="csY542" fmla="*/ 35239 h 534731"/>
                <a:gd name="csX543" fmla="*/ 452508 w 973256"/>
                <a:gd name="csY543" fmla="*/ 35239 h 534731"/>
                <a:gd name="csX544" fmla="*/ 452508 w 973256"/>
                <a:gd name="csY544" fmla="*/ 33561 h 534731"/>
                <a:gd name="csX545" fmla="*/ 461458 w 973256"/>
                <a:gd name="csY545" fmla="*/ 33561 h 534731"/>
                <a:gd name="csX546" fmla="*/ 461458 w 973256"/>
                <a:gd name="csY546" fmla="*/ 30204 h 534731"/>
                <a:gd name="csX547" fmla="*/ 465373 w 973256"/>
                <a:gd name="csY547" fmla="*/ 30204 h 534731"/>
                <a:gd name="csX548" fmla="*/ 463695 w 973256"/>
                <a:gd name="csY548" fmla="*/ 31882 h 534731"/>
                <a:gd name="csX549" fmla="*/ 463695 w 973256"/>
                <a:gd name="csY549" fmla="*/ 33561 h 534731"/>
                <a:gd name="csX550" fmla="*/ 467051 w 973256"/>
                <a:gd name="csY550" fmla="*/ 33561 h 534731"/>
                <a:gd name="csX551" fmla="*/ 474323 w 973256"/>
                <a:gd name="csY551" fmla="*/ 30204 h 534731"/>
                <a:gd name="csX552" fmla="*/ 476000 w 973256"/>
                <a:gd name="csY552" fmla="*/ 30204 h 534731"/>
                <a:gd name="csX553" fmla="*/ 481035 w 973256"/>
                <a:gd name="csY553" fmla="*/ 28526 h 534731"/>
                <a:gd name="csX554" fmla="*/ 483272 w 973256"/>
                <a:gd name="csY554" fmla="*/ 28526 h 534731"/>
                <a:gd name="csX555" fmla="*/ 486628 w 973256"/>
                <a:gd name="csY555" fmla="*/ 26289 h 534731"/>
                <a:gd name="csX556" fmla="*/ 488306 w 973256"/>
                <a:gd name="csY556" fmla="*/ 26289 h 534731"/>
                <a:gd name="csX557" fmla="*/ 489984 w 973256"/>
                <a:gd name="csY557" fmla="*/ 28526 h 534731"/>
                <a:gd name="csX558" fmla="*/ 489984 w 973256"/>
                <a:gd name="csY558" fmla="*/ 26289 h 534731"/>
                <a:gd name="csX559" fmla="*/ 495577 w 973256"/>
                <a:gd name="csY559" fmla="*/ 26289 h 534731"/>
                <a:gd name="csX560" fmla="*/ 495577 w 973256"/>
                <a:gd name="csY560" fmla="*/ 22933 h 534731"/>
                <a:gd name="csX561" fmla="*/ 497256 w 973256"/>
                <a:gd name="csY561" fmla="*/ 22933 h 534731"/>
                <a:gd name="csX562" fmla="*/ 498934 w 973256"/>
                <a:gd name="csY562" fmla="*/ 24611 h 534731"/>
                <a:gd name="csX563" fmla="*/ 498934 w 973256"/>
                <a:gd name="csY563" fmla="*/ 22933 h 534731"/>
                <a:gd name="csX564" fmla="*/ 500612 w 973256"/>
                <a:gd name="csY564" fmla="*/ 22933 h 534731"/>
                <a:gd name="csX565" fmla="*/ 500612 w 973256"/>
                <a:gd name="csY565" fmla="*/ 24611 h 534731"/>
                <a:gd name="csX566" fmla="*/ 502849 w 973256"/>
                <a:gd name="csY566" fmla="*/ 24611 h 534731"/>
                <a:gd name="csX567" fmla="*/ 504527 w 973256"/>
                <a:gd name="csY567" fmla="*/ 22933 h 534731"/>
                <a:gd name="csX568" fmla="*/ 506205 w 973256"/>
                <a:gd name="csY568" fmla="*/ 22933 h 534731"/>
                <a:gd name="csX569" fmla="*/ 507883 w 973256"/>
                <a:gd name="csY569" fmla="*/ 21255 h 534731"/>
                <a:gd name="csX570" fmla="*/ 509561 w 973256"/>
                <a:gd name="csY570" fmla="*/ 19577 h 534731"/>
                <a:gd name="csX571" fmla="*/ 513477 w 973256"/>
                <a:gd name="csY571" fmla="*/ 21255 h 534731"/>
                <a:gd name="csX572" fmla="*/ 518511 w 973256"/>
                <a:gd name="csY572" fmla="*/ 19577 h 534731"/>
                <a:gd name="csX573" fmla="*/ 516833 w 973256"/>
                <a:gd name="csY573" fmla="*/ 17339 h 534731"/>
                <a:gd name="csX574" fmla="*/ 518511 w 973256"/>
                <a:gd name="csY574" fmla="*/ 17339 h 534731"/>
                <a:gd name="csX575" fmla="*/ 518511 w 973256"/>
                <a:gd name="csY575" fmla="*/ 12305 h 534731"/>
                <a:gd name="csX576" fmla="*/ 516833 w 973256"/>
                <a:gd name="csY576" fmla="*/ 12305 h 534731"/>
                <a:gd name="csX577" fmla="*/ 516833 w 973256"/>
                <a:gd name="csY577" fmla="*/ 10627 h 534731"/>
                <a:gd name="csX578" fmla="*/ 525782 w 973256"/>
                <a:gd name="csY578" fmla="*/ 10627 h 534731"/>
                <a:gd name="csX579" fmla="*/ 525782 w 973256"/>
                <a:gd name="csY579" fmla="*/ 8949 h 534731"/>
                <a:gd name="csX580" fmla="*/ 527460 w 973256"/>
                <a:gd name="csY580" fmla="*/ 8949 h 534731"/>
                <a:gd name="csX581" fmla="*/ 527460 w 973256"/>
                <a:gd name="csY581" fmla="*/ 10627 h 534731"/>
                <a:gd name="csX582" fmla="*/ 527460 w 973256"/>
                <a:gd name="csY582" fmla="*/ 6712 h 534731"/>
                <a:gd name="csX583" fmla="*/ 529138 w 973256"/>
                <a:gd name="csY583" fmla="*/ 6712 h 534731"/>
                <a:gd name="csX584" fmla="*/ 529138 w 973256"/>
                <a:gd name="csY584" fmla="*/ 3356 h 534731"/>
                <a:gd name="csX585" fmla="*/ 533054 w 973256"/>
                <a:gd name="csY585" fmla="*/ 3356 h 534731"/>
                <a:gd name="csX586" fmla="*/ 534731 w 973256"/>
                <a:gd name="csY586" fmla="*/ 5034 h 534731"/>
                <a:gd name="csX587" fmla="*/ 536410 w 973256"/>
                <a:gd name="csY587" fmla="*/ 5034 h 534731"/>
                <a:gd name="csX588" fmla="*/ 536410 w 973256"/>
                <a:gd name="csY588" fmla="*/ 3356 h 534731"/>
                <a:gd name="csX589" fmla="*/ 534731 w 973256"/>
                <a:gd name="csY589" fmla="*/ 3356 h 534731"/>
                <a:gd name="csX590" fmla="*/ 534731 w 973256"/>
                <a:gd name="csY590" fmla="*/ 0 h 534731"/>
                <a:gd name="csX591" fmla="*/ 538088 w 973256"/>
                <a:gd name="csY591" fmla="*/ 0 h 534731"/>
                <a:gd name="csX592" fmla="*/ 540325 w 973256"/>
                <a:gd name="csY592" fmla="*/ 1678 h 534731"/>
                <a:gd name="csX593" fmla="*/ 540325 w 973256"/>
                <a:gd name="csY593" fmla="*/ 3356 h 534731"/>
                <a:gd name="csX594" fmla="*/ 542003 w 973256"/>
                <a:gd name="csY594" fmla="*/ 5034 h 534731"/>
                <a:gd name="csX595" fmla="*/ 542003 w 973256"/>
                <a:gd name="csY595" fmla="*/ 3356 h 534731"/>
                <a:gd name="csX596" fmla="*/ 554308 w 973256"/>
                <a:gd name="csY596" fmla="*/ 3356 h 534731"/>
                <a:gd name="csX597" fmla="*/ 554308 w 973256"/>
                <a:gd name="csY597" fmla="*/ 5034 h 534731"/>
                <a:gd name="csX598" fmla="*/ 557665 w 973256"/>
                <a:gd name="csY598" fmla="*/ 5034 h 534731"/>
                <a:gd name="csX599" fmla="*/ 557665 w 973256"/>
                <a:gd name="csY599" fmla="*/ 6712 h 534731"/>
                <a:gd name="csX600" fmla="*/ 559902 w 973256"/>
                <a:gd name="csY600" fmla="*/ 10627 h 534731"/>
                <a:gd name="csX601" fmla="*/ 563258 w 973256"/>
                <a:gd name="csY601" fmla="*/ 10627 h 534731"/>
                <a:gd name="csX602" fmla="*/ 564936 w 973256"/>
                <a:gd name="csY602" fmla="*/ 12305 h 534731"/>
                <a:gd name="csX603" fmla="*/ 566614 w 973256"/>
                <a:gd name="csY603" fmla="*/ 12305 h 534731"/>
                <a:gd name="csX604" fmla="*/ 568852 w 973256"/>
                <a:gd name="csY604" fmla="*/ 10627 h 534731"/>
                <a:gd name="csX605" fmla="*/ 570530 w 973256"/>
                <a:gd name="csY605" fmla="*/ 8949 h 534731"/>
                <a:gd name="csX606" fmla="*/ 572208 w 973256"/>
                <a:gd name="csY606" fmla="*/ 6712 h 534731"/>
                <a:gd name="csX607" fmla="*/ 575564 w 973256"/>
                <a:gd name="csY607" fmla="*/ 8949 h 534731"/>
                <a:gd name="csX608" fmla="*/ 577801 w 973256"/>
                <a:gd name="csY608" fmla="*/ 5034 h 534731"/>
                <a:gd name="csX609" fmla="*/ 579479 w 973256"/>
                <a:gd name="csY609" fmla="*/ 5034 h 534731"/>
                <a:gd name="csX610" fmla="*/ 581157 w 973256"/>
                <a:gd name="csY610" fmla="*/ 6712 h 534731"/>
                <a:gd name="csX611" fmla="*/ 579479 w 973256"/>
                <a:gd name="csY611" fmla="*/ 6712 h 534731"/>
                <a:gd name="csX612" fmla="*/ 581157 w 973256"/>
                <a:gd name="csY612" fmla="*/ 10627 h 534731"/>
                <a:gd name="csX613" fmla="*/ 582835 w 973256"/>
                <a:gd name="csY613" fmla="*/ 10627 h 534731"/>
                <a:gd name="csX614" fmla="*/ 582835 w 973256"/>
                <a:gd name="csY614" fmla="*/ 13984 h 534731"/>
                <a:gd name="csX615" fmla="*/ 584513 w 973256"/>
                <a:gd name="csY615" fmla="*/ 13984 h 534731"/>
                <a:gd name="csX616" fmla="*/ 584513 w 973256"/>
                <a:gd name="csY616" fmla="*/ 17339 h 534731"/>
                <a:gd name="csX617" fmla="*/ 582835 w 973256"/>
                <a:gd name="csY617" fmla="*/ 19577 h 534731"/>
                <a:gd name="csX618" fmla="*/ 584513 w 973256"/>
                <a:gd name="csY618" fmla="*/ 19577 h 534731"/>
                <a:gd name="csX619" fmla="*/ 584513 w 973256"/>
                <a:gd name="csY619" fmla="*/ 21255 h 534731"/>
                <a:gd name="csX620" fmla="*/ 582835 w 973256"/>
                <a:gd name="csY620" fmla="*/ 22933 h 534731"/>
                <a:gd name="csX621" fmla="*/ 584513 w 973256"/>
                <a:gd name="csY621" fmla="*/ 24611 h 534731"/>
                <a:gd name="csX622" fmla="*/ 584513 w 973256"/>
                <a:gd name="csY622" fmla="*/ 28526 h 534731"/>
                <a:gd name="csX623" fmla="*/ 586191 w 973256"/>
                <a:gd name="csY623" fmla="*/ 28526 h 534731"/>
                <a:gd name="csX624" fmla="*/ 586191 w 973256"/>
                <a:gd name="csY624" fmla="*/ 30204 h 534731"/>
                <a:gd name="csX625" fmla="*/ 590107 w 973256"/>
                <a:gd name="csY625" fmla="*/ 30204 h 534731"/>
                <a:gd name="csX626" fmla="*/ 590107 w 973256"/>
                <a:gd name="csY626" fmla="*/ 33561 h 534731"/>
                <a:gd name="csX627" fmla="*/ 588429 w 973256"/>
                <a:gd name="csY627" fmla="*/ 35239 h 534731"/>
                <a:gd name="csX628" fmla="*/ 588429 w 973256"/>
                <a:gd name="csY628" fmla="*/ 42510 h 534731"/>
                <a:gd name="csX629" fmla="*/ 590107 w 973256"/>
                <a:gd name="csY629" fmla="*/ 42510 h 534731"/>
                <a:gd name="csX630" fmla="*/ 590107 w 973256"/>
                <a:gd name="csY630" fmla="*/ 44188 h 534731"/>
                <a:gd name="csX631" fmla="*/ 588429 w 973256"/>
                <a:gd name="csY631" fmla="*/ 44188 h 534731"/>
                <a:gd name="csX632" fmla="*/ 588429 w 973256"/>
                <a:gd name="csY632" fmla="*/ 45866 h 534731"/>
                <a:gd name="csX633" fmla="*/ 584513 w 973256"/>
                <a:gd name="csY633" fmla="*/ 45866 h 534731"/>
                <a:gd name="csX634" fmla="*/ 584513 w 973256"/>
                <a:gd name="csY634" fmla="*/ 48103 h 534731"/>
                <a:gd name="csX635" fmla="*/ 586191 w 973256"/>
                <a:gd name="csY635" fmla="*/ 48103 h 534731"/>
                <a:gd name="csX636" fmla="*/ 586191 w 973256"/>
                <a:gd name="csY636" fmla="*/ 53138 h 534731"/>
                <a:gd name="csX637" fmla="*/ 588429 w 973256"/>
                <a:gd name="csY637" fmla="*/ 53138 h 534731"/>
                <a:gd name="csX638" fmla="*/ 588429 w 973256"/>
                <a:gd name="csY638" fmla="*/ 54816 h 534731"/>
                <a:gd name="csX639" fmla="*/ 590107 w 973256"/>
                <a:gd name="csY639" fmla="*/ 53138 h 534731"/>
                <a:gd name="csX640" fmla="*/ 591785 w 973256"/>
                <a:gd name="csY640" fmla="*/ 51459 h 534731"/>
                <a:gd name="csX641" fmla="*/ 593462 w 973256"/>
                <a:gd name="csY641" fmla="*/ 51459 h 534731"/>
                <a:gd name="csX642" fmla="*/ 593462 w 973256"/>
                <a:gd name="csY642" fmla="*/ 53138 h 534731"/>
                <a:gd name="csX643" fmla="*/ 595141 w 973256"/>
                <a:gd name="csY643" fmla="*/ 53138 h 534731"/>
                <a:gd name="csX644" fmla="*/ 595141 w 973256"/>
                <a:gd name="csY644" fmla="*/ 54816 h 534731"/>
                <a:gd name="csX645" fmla="*/ 600734 w 973256"/>
                <a:gd name="csY645" fmla="*/ 54816 h 534731"/>
                <a:gd name="csX646" fmla="*/ 602412 w 973256"/>
                <a:gd name="csY646" fmla="*/ 53138 h 534731"/>
                <a:gd name="csX647" fmla="*/ 600734 w 973256"/>
                <a:gd name="csY647" fmla="*/ 51459 h 534731"/>
                <a:gd name="csX648" fmla="*/ 602412 w 973256"/>
                <a:gd name="csY648" fmla="*/ 48103 h 534731"/>
                <a:gd name="csX649" fmla="*/ 604090 w 973256"/>
                <a:gd name="csY649" fmla="*/ 48103 h 534731"/>
                <a:gd name="csX650" fmla="*/ 604090 w 973256"/>
                <a:gd name="csY650" fmla="*/ 49781 h 534731"/>
                <a:gd name="csX651" fmla="*/ 606328 w 973256"/>
                <a:gd name="csY651" fmla="*/ 49781 h 534731"/>
                <a:gd name="csX652" fmla="*/ 609683 w 973256"/>
                <a:gd name="csY652" fmla="*/ 51459 h 534731"/>
                <a:gd name="csX653" fmla="*/ 609683 w 973256"/>
                <a:gd name="csY653" fmla="*/ 51459 h 534731"/>
                <a:gd name="csX654" fmla="*/ 611362 w 973256"/>
                <a:gd name="csY654" fmla="*/ 48103 h 534731"/>
                <a:gd name="csX655" fmla="*/ 611362 w 973256"/>
                <a:gd name="csY655" fmla="*/ 45866 h 534731"/>
                <a:gd name="csX656" fmla="*/ 609683 w 973256"/>
                <a:gd name="csY656" fmla="*/ 45866 h 534731"/>
                <a:gd name="csX657" fmla="*/ 608006 w 973256"/>
                <a:gd name="csY657" fmla="*/ 44188 h 534731"/>
                <a:gd name="csX658" fmla="*/ 613039 w 973256"/>
                <a:gd name="csY658" fmla="*/ 44188 h 534731"/>
                <a:gd name="csX659" fmla="*/ 613039 w 973256"/>
                <a:gd name="csY659" fmla="*/ 45866 h 534731"/>
                <a:gd name="csX660" fmla="*/ 614718 w 973256"/>
                <a:gd name="csY660" fmla="*/ 45866 h 534731"/>
                <a:gd name="csX661" fmla="*/ 614718 w 973256"/>
                <a:gd name="csY661" fmla="*/ 48103 h 534731"/>
                <a:gd name="csX662" fmla="*/ 616955 w 973256"/>
                <a:gd name="csY662" fmla="*/ 49781 h 534731"/>
                <a:gd name="csX663" fmla="*/ 614718 w 973256"/>
                <a:gd name="csY663" fmla="*/ 51459 h 534731"/>
                <a:gd name="csX664" fmla="*/ 616955 w 973256"/>
                <a:gd name="csY664" fmla="*/ 51459 h 534731"/>
                <a:gd name="csX665" fmla="*/ 618633 w 973256"/>
                <a:gd name="csY665" fmla="*/ 53138 h 534731"/>
                <a:gd name="csX666" fmla="*/ 618633 w 973256"/>
                <a:gd name="csY666" fmla="*/ 53138 h 534731"/>
                <a:gd name="csX667" fmla="*/ 618633 w 973256"/>
                <a:gd name="csY667" fmla="*/ 54816 h 534731"/>
                <a:gd name="csX668" fmla="*/ 616955 w 973256"/>
                <a:gd name="csY668" fmla="*/ 54816 h 534731"/>
                <a:gd name="csX669" fmla="*/ 616955 w 973256"/>
                <a:gd name="csY669" fmla="*/ 57053 h 534731"/>
                <a:gd name="csX670" fmla="*/ 618633 w 973256"/>
                <a:gd name="csY670" fmla="*/ 57053 h 534731"/>
                <a:gd name="csX671" fmla="*/ 618633 w 973256"/>
                <a:gd name="csY671" fmla="*/ 58731 h 534731"/>
                <a:gd name="csX672" fmla="*/ 616955 w 973256"/>
                <a:gd name="csY672" fmla="*/ 62087 h 534731"/>
                <a:gd name="csX673" fmla="*/ 618633 w 973256"/>
                <a:gd name="csY673" fmla="*/ 62087 h 534731"/>
                <a:gd name="csX674" fmla="*/ 620311 w 973256"/>
                <a:gd name="csY674" fmla="*/ 63765 h 534731"/>
                <a:gd name="csX675" fmla="*/ 621989 w 973256"/>
                <a:gd name="csY675" fmla="*/ 60409 h 534731"/>
                <a:gd name="csX676" fmla="*/ 623667 w 973256"/>
                <a:gd name="csY676" fmla="*/ 62087 h 534731"/>
                <a:gd name="csX677" fmla="*/ 625905 w 973256"/>
                <a:gd name="csY677" fmla="*/ 62087 h 534731"/>
                <a:gd name="csX678" fmla="*/ 625905 w 973256"/>
                <a:gd name="csY678" fmla="*/ 58731 h 534731"/>
                <a:gd name="csX679" fmla="*/ 623667 w 973256"/>
                <a:gd name="csY679" fmla="*/ 57053 h 534731"/>
                <a:gd name="csX680" fmla="*/ 621989 w 973256"/>
                <a:gd name="csY680" fmla="*/ 57053 h 534731"/>
                <a:gd name="csX681" fmla="*/ 621989 w 973256"/>
                <a:gd name="csY681" fmla="*/ 58731 h 534731"/>
                <a:gd name="csX682" fmla="*/ 621989 w 973256"/>
                <a:gd name="csY682" fmla="*/ 53138 h 534731"/>
                <a:gd name="csX683" fmla="*/ 627583 w 973256"/>
                <a:gd name="csY683" fmla="*/ 53138 h 534731"/>
                <a:gd name="csX684" fmla="*/ 627583 w 973256"/>
                <a:gd name="csY684" fmla="*/ 54816 h 534731"/>
                <a:gd name="csX685" fmla="*/ 630939 w 973256"/>
                <a:gd name="csY685" fmla="*/ 54816 h 534731"/>
                <a:gd name="csX686" fmla="*/ 630939 w 973256"/>
                <a:gd name="csY686" fmla="*/ 57053 h 534731"/>
                <a:gd name="csX687" fmla="*/ 634854 w 973256"/>
                <a:gd name="csY687" fmla="*/ 58731 h 534731"/>
                <a:gd name="csX688" fmla="*/ 634854 w 973256"/>
                <a:gd name="csY688" fmla="*/ 60409 h 534731"/>
                <a:gd name="csX689" fmla="*/ 636532 w 973256"/>
                <a:gd name="csY689" fmla="*/ 60409 h 534731"/>
                <a:gd name="csX690" fmla="*/ 638210 w 973256"/>
                <a:gd name="csY690" fmla="*/ 62087 h 534731"/>
                <a:gd name="csX691" fmla="*/ 641566 w 973256"/>
                <a:gd name="csY691" fmla="*/ 62087 h 534731"/>
                <a:gd name="csX692" fmla="*/ 641566 w 973256"/>
                <a:gd name="csY692" fmla="*/ 60409 h 534731"/>
                <a:gd name="csX693" fmla="*/ 643244 w 973256"/>
                <a:gd name="csY693" fmla="*/ 62087 h 534731"/>
                <a:gd name="csX694" fmla="*/ 645482 w 973256"/>
                <a:gd name="csY694" fmla="*/ 62087 h 534731"/>
                <a:gd name="csX695" fmla="*/ 643244 w 973256"/>
                <a:gd name="csY695" fmla="*/ 60409 h 534731"/>
                <a:gd name="csX696" fmla="*/ 643244 w 973256"/>
                <a:gd name="csY696" fmla="*/ 58731 h 534731"/>
                <a:gd name="csX697" fmla="*/ 647160 w 973256"/>
                <a:gd name="csY697" fmla="*/ 58731 h 534731"/>
                <a:gd name="csX698" fmla="*/ 647160 w 973256"/>
                <a:gd name="csY698" fmla="*/ 57053 h 534731"/>
                <a:gd name="csX699" fmla="*/ 650516 w 973256"/>
                <a:gd name="csY699" fmla="*/ 57053 h 534731"/>
                <a:gd name="csX700" fmla="*/ 648837 w 973256"/>
                <a:gd name="csY700" fmla="*/ 60409 h 534731"/>
                <a:gd name="csX701" fmla="*/ 648837 w 973256"/>
                <a:gd name="csY701" fmla="*/ 66002 h 534731"/>
                <a:gd name="csX702" fmla="*/ 647160 w 973256"/>
                <a:gd name="csY702" fmla="*/ 63765 h 534731"/>
                <a:gd name="csX703" fmla="*/ 643244 w 973256"/>
                <a:gd name="csY703" fmla="*/ 63765 h 534731"/>
                <a:gd name="csX704" fmla="*/ 641566 w 973256"/>
                <a:gd name="csY704" fmla="*/ 66002 h 534731"/>
                <a:gd name="csX705" fmla="*/ 643244 w 973256"/>
                <a:gd name="csY705" fmla="*/ 67680 h 534731"/>
                <a:gd name="csX706" fmla="*/ 639888 w 973256"/>
                <a:gd name="csY706" fmla="*/ 67680 h 534731"/>
                <a:gd name="csX707" fmla="*/ 639888 w 973256"/>
                <a:gd name="csY707" fmla="*/ 72715 h 534731"/>
                <a:gd name="csX708" fmla="*/ 638210 w 973256"/>
                <a:gd name="csY708" fmla="*/ 72715 h 534731"/>
                <a:gd name="csX709" fmla="*/ 638210 w 973256"/>
                <a:gd name="csY709" fmla="*/ 74393 h 534731"/>
                <a:gd name="csX710" fmla="*/ 639888 w 973256"/>
                <a:gd name="csY710" fmla="*/ 74393 h 534731"/>
                <a:gd name="csX711" fmla="*/ 638210 w 973256"/>
                <a:gd name="csY711" fmla="*/ 76630 h 534731"/>
                <a:gd name="csX712" fmla="*/ 639888 w 973256"/>
                <a:gd name="csY712" fmla="*/ 78308 h 534731"/>
                <a:gd name="csX713" fmla="*/ 641566 w 973256"/>
                <a:gd name="csY713" fmla="*/ 78308 h 534731"/>
                <a:gd name="csX714" fmla="*/ 641566 w 973256"/>
                <a:gd name="csY714" fmla="*/ 81664 h 534731"/>
                <a:gd name="csX715" fmla="*/ 647160 w 973256"/>
                <a:gd name="csY715" fmla="*/ 79986 h 534731"/>
                <a:gd name="csX716" fmla="*/ 647160 w 973256"/>
                <a:gd name="csY716" fmla="*/ 74393 h 534731"/>
                <a:gd name="csX717" fmla="*/ 648837 w 973256"/>
                <a:gd name="csY717" fmla="*/ 74393 h 534731"/>
                <a:gd name="csX718" fmla="*/ 652193 w 973256"/>
                <a:gd name="csY718" fmla="*/ 76630 h 534731"/>
                <a:gd name="csX719" fmla="*/ 654431 w 973256"/>
                <a:gd name="csY719" fmla="*/ 74393 h 534731"/>
                <a:gd name="csX720" fmla="*/ 657787 w 973256"/>
                <a:gd name="csY720" fmla="*/ 74393 h 534731"/>
                <a:gd name="csX721" fmla="*/ 657787 w 973256"/>
                <a:gd name="csY721" fmla="*/ 76630 h 534731"/>
                <a:gd name="csX722" fmla="*/ 659465 w 973256"/>
                <a:gd name="csY722" fmla="*/ 76630 h 534731"/>
                <a:gd name="csX723" fmla="*/ 659465 w 973256"/>
                <a:gd name="csY723" fmla="*/ 74393 h 534731"/>
                <a:gd name="csX724" fmla="*/ 661143 w 973256"/>
                <a:gd name="csY724" fmla="*/ 76630 h 534731"/>
                <a:gd name="csX725" fmla="*/ 663380 w 973256"/>
                <a:gd name="csY725" fmla="*/ 76630 h 534731"/>
                <a:gd name="csX726" fmla="*/ 661143 w 973256"/>
                <a:gd name="csY726" fmla="*/ 78308 h 534731"/>
                <a:gd name="csX727" fmla="*/ 663380 w 973256"/>
                <a:gd name="csY727" fmla="*/ 79986 h 534731"/>
                <a:gd name="csX728" fmla="*/ 665059 w 973256"/>
                <a:gd name="csY728" fmla="*/ 81664 h 534731"/>
                <a:gd name="csX729" fmla="*/ 666737 w 973256"/>
                <a:gd name="csY729" fmla="*/ 78308 h 534731"/>
                <a:gd name="csX730" fmla="*/ 666737 w 973256"/>
                <a:gd name="csY730" fmla="*/ 71036 h 534731"/>
                <a:gd name="csX731" fmla="*/ 671770 w 973256"/>
                <a:gd name="csY731" fmla="*/ 72715 h 534731"/>
                <a:gd name="csX732" fmla="*/ 671770 w 973256"/>
                <a:gd name="csY732" fmla="*/ 69358 h 534731"/>
                <a:gd name="csX733" fmla="*/ 674008 w 973256"/>
                <a:gd name="csY733" fmla="*/ 69358 h 534731"/>
                <a:gd name="csX734" fmla="*/ 675686 w 973256"/>
                <a:gd name="csY734" fmla="*/ 66002 h 534731"/>
                <a:gd name="csX735" fmla="*/ 679042 w 973256"/>
                <a:gd name="csY735" fmla="*/ 66002 h 534731"/>
                <a:gd name="csX736" fmla="*/ 679042 w 973256"/>
                <a:gd name="csY736" fmla="*/ 67680 h 534731"/>
                <a:gd name="csX737" fmla="*/ 680720 w 973256"/>
                <a:gd name="csY737" fmla="*/ 67680 h 534731"/>
                <a:gd name="csX738" fmla="*/ 682957 w 973256"/>
                <a:gd name="csY738" fmla="*/ 66002 h 534731"/>
                <a:gd name="csX739" fmla="*/ 684636 w 973256"/>
                <a:gd name="csY739" fmla="*/ 63765 h 534731"/>
                <a:gd name="csX740" fmla="*/ 686314 w 973256"/>
                <a:gd name="csY740" fmla="*/ 63765 h 534731"/>
                <a:gd name="csX741" fmla="*/ 687991 w 973256"/>
                <a:gd name="csY741" fmla="*/ 62087 h 534731"/>
                <a:gd name="csX742" fmla="*/ 689670 w 973256"/>
                <a:gd name="csY742" fmla="*/ 62087 h 534731"/>
                <a:gd name="csX743" fmla="*/ 689670 w 973256"/>
                <a:gd name="csY743" fmla="*/ 58731 h 534731"/>
                <a:gd name="csX744" fmla="*/ 687991 w 973256"/>
                <a:gd name="csY744" fmla="*/ 57053 h 534731"/>
                <a:gd name="csX745" fmla="*/ 691907 w 973256"/>
                <a:gd name="csY745" fmla="*/ 54816 h 534731"/>
                <a:gd name="csX746" fmla="*/ 695263 w 973256"/>
                <a:gd name="csY746" fmla="*/ 54816 h 534731"/>
                <a:gd name="csX747" fmla="*/ 695263 w 973256"/>
                <a:gd name="csY747" fmla="*/ 53138 h 534731"/>
                <a:gd name="csX748" fmla="*/ 707568 w 973256"/>
                <a:gd name="csY748" fmla="*/ 48103 h 534731"/>
                <a:gd name="csX749" fmla="*/ 709247 w 973256"/>
                <a:gd name="csY749" fmla="*/ 48103 h 534731"/>
                <a:gd name="csX750" fmla="*/ 707568 w 973256"/>
                <a:gd name="csY750" fmla="*/ 45866 h 534731"/>
                <a:gd name="csX751" fmla="*/ 709247 w 973256"/>
                <a:gd name="csY751" fmla="*/ 45866 h 534731"/>
                <a:gd name="csX752" fmla="*/ 709247 w 973256"/>
                <a:gd name="csY752" fmla="*/ 44188 h 534731"/>
                <a:gd name="csX753" fmla="*/ 711484 w 973256"/>
                <a:gd name="csY753" fmla="*/ 45866 h 534731"/>
                <a:gd name="csX754" fmla="*/ 720434 w 973256"/>
                <a:gd name="csY754" fmla="*/ 45866 h 534731"/>
                <a:gd name="csX755" fmla="*/ 720434 w 973256"/>
                <a:gd name="csY755" fmla="*/ 42510 h 534731"/>
                <a:gd name="csX756" fmla="*/ 723790 w 973256"/>
                <a:gd name="csY756" fmla="*/ 42510 h 534731"/>
                <a:gd name="csX757" fmla="*/ 723790 w 973256"/>
                <a:gd name="csY757" fmla="*/ 40832 h 534731"/>
                <a:gd name="csX758" fmla="*/ 725468 w 973256"/>
                <a:gd name="csY758" fmla="*/ 40832 h 534731"/>
                <a:gd name="csX759" fmla="*/ 725468 w 973256"/>
                <a:gd name="csY759" fmla="*/ 44188 h 534731"/>
                <a:gd name="csX760" fmla="*/ 723790 w 973256"/>
                <a:gd name="csY760" fmla="*/ 44188 h 534731"/>
                <a:gd name="csX761" fmla="*/ 723790 w 973256"/>
                <a:gd name="csY761" fmla="*/ 45866 h 534731"/>
                <a:gd name="csX762" fmla="*/ 725468 w 973256"/>
                <a:gd name="csY762" fmla="*/ 45866 h 534731"/>
                <a:gd name="csX763" fmla="*/ 723790 w 973256"/>
                <a:gd name="csY763" fmla="*/ 48103 h 534731"/>
                <a:gd name="csX764" fmla="*/ 723790 w 973256"/>
                <a:gd name="csY764" fmla="*/ 51459 h 534731"/>
                <a:gd name="csX765" fmla="*/ 722111 w 973256"/>
                <a:gd name="csY765" fmla="*/ 51459 h 534731"/>
                <a:gd name="csX766" fmla="*/ 722111 w 973256"/>
                <a:gd name="csY766" fmla="*/ 53138 h 534731"/>
                <a:gd name="csX767" fmla="*/ 714840 w 973256"/>
                <a:gd name="csY767" fmla="*/ 53138 h 534731"/>
                <a:gd name="csX768" fmla="*/ 714840 w 973256"/>
                <a:gd name="csY768" fmla="*/ 58731 h 534731"/>
                <a:gd name="csX769" fmla="*/ 716518 w 973256"/>
                <a:gd name="csY769" fmla="*/ 58731 h 534731"/>
                <a:gd name="csX770" fmla="*/ 720434 w 973256"/>
                <a:gd name="csY770" fmla="*/ 62087 h 534731"/>
                <a:gd name="csX771" fmla="*/ 725468 w 973256"/>
                <a:gd name="csY771" fmla="*/ 66002 h 534731"/>
                <a:gd name="csX772" fmla="*/ 731061 w 973256"/>
                <a:gd name="csY772" fmla="*/ 71036 h 534731"/>
                <a:gd name="csX773" fmla="*/ 736095 w 973256"/>
                <a:gd name="csY773" fmla="*/ 76630 h 534731"/>
                <a:gd name="csX774" fmla="*/ 737773 w 973256"/>
                <a:gd name="csY774" fmla="*/ 76630 h 534731"/>
                <a:gd name="csX775" fmla="*/ 741688 w 973256"/>
                <a:gd name="csY775" fmla="*/ 79986 h 534731"/>
                <a:gd name="csX776" fmla="*/ 741688 w 973256"/>
                <a:gd name="csY776" fmla="*/ 81664 h 534731"/>
                <a:gd name="csX777" fmla="*/ 748960 w 973256"/>
                <a:gd name="csY777" fmla="*/ 87257 h 534731"/>
                <a:gd name="csX778" fmla="*/ 750638 w 973256"/>
                <a:gd name="csY778" fmla="*/ 88935 h 534731"/>
                <a:gd name="csX779" fmla="*/ 750638 w 973256"/>
                <a:gd name="csY779" fmla="*/ 92292 h 534731"/>
                <a:gd name="csX780" fmla="*/ 753994 w 973256"/>
                <a:gd name="csY780" fmla="*/ 96207 h 534731"/>
                <a:gd name="csX781" fmla="*/ 755672 w 973256"/>
                <a:gd name="csY781" fmla="*/ 99563 h 534731"/>
                <a:gd name="csX782" fmla="*/ 759588 w 973256"/>
                <a:gd name="csY782" fmla="*/ 105156 h 534731"/>
                <a:gd name="csX783" fmla="*/ 762944 w 973256"/>
                <a:gd name="csY783" fmla="*/ 111869 h 534731"/>
                <a:gd name="csX784" fmla="*/ 768537 w 973256"/>
                <a:gd name="csY784" fmla="*/ 120818 h 534731"/>
                <a:gd name="csX785" fmla="*/ 771893 w 973256"/>
                <a:gd name="csY785" fmla="*/ 126411 h 534731"/>
                <a:gd name="csX786" fmla="*/ 779165 w 973256"/>
                <a:gd name="csY786" fmla="*/ 140395 h 534731"/>
                <a:gd name="csX787" fmla="*/ 779165 w 973256"/>
                <a:gd name="csY787" fmla="*/ 142632 h 534731"/>
                <a:gd name="csX788" fmla="*/ 780842 w 973256"/>
                <a:gd name="csY788" fmla="*/ 142632 h 534731"/>
                <a:gd name="csX789" fmla="*/ 780842 w 973256"/>
                <a:gd name="csY789" fmla="*/ 147666 h 534731"/>
                <a:gd name="csX790" fmla="*/ 784199 w 973256"/>
                <a:gd name="csY790" fmla="*/ 151582 h 534731"/>
                <a:gd name="csX791" fmla="*/ 785876 w 973256"/>
                <a:gd name="csY791" fmla="*/ 154938 h 534731"/>
                <a:gd name="csX792" fmla="*/ 788114 w 973256"/>
                <a:gd name="csY792" fmla="*/ 158294 h 534731"/>
                <a:gd name="csX793" fmla="*/ 794826 w 973256"/>
                <a:gd name="csY793" fmla="*/ 172837 h 534731"/>
                <a:gd name="csX794" fmla="*/ 800419 w 973256"/>
                <a:gd name="csY794" fmla="*/ 186820 h 534731"/>
                <a:gd name="csX795" fmla="*/ 800419 w 973256"/>
                <a:gd name="csY795" fmla="*/ 183464 h 534731"/>
                <a:gd name="csX796" fmla="*/ 803776 w 973256"/>
                <a:gd name="csY796" fmla="*/ 183464 h 534731"/>
                <a:gd name="csX797" fmla="*/ 803776 w 973256"/>
                <a:gd name="csY797" fmla="*/ 180108 h 534731"/>
                <a:gd name="csX798" fmla="*/ 807691 w 973256"/>
                <a:gd name="csY798" fmla="*/ 180108 h 534731"/>
                <a:gd name="csX799" fmla="*/ 809369 w 973256"/>
                <a:gd name="csY799" fmla="*/ 177871 h 534731"/>
                <a:gd name="csX800" fmla="*/ 811047 w 973256"/>
                <a:gd name="csY800" fmla="*/ 177871 h 534731"/>
                <a:gd name="csX801" fmla="*/ 811047 w 973256"/>
                <a:gd name="csY801" fmla="*/ 172837 h 534731"/>
                <a:gd name="csX802" fmla="*/ 809369 w 973256"/>
                <a:gd name="csY802" fmla="*/ 172837 h 534731"/>
                <a:gd name="csX803" fmla="*/ 809369 w 973256"/>
                <a:gd name="csY803" fmla="*/ 168921 h 534731"/>
                <a:gd name="csX804" fmla="*/ 814403 w 973256"/>
                <a:gd name="csY804" fmla="*/ 168921 h 534731"/>
                <a:gd name="csX805" fmla="*/ 814403 w 973256"/>
                <a:gd name="csY805" fmla="*/ 165565 h 534731"/>
                <a:gd name="csX806" fmla="*/ 819996 w 973256"/>
                <a:gd name="csY806" fmla="*/ 165565 h 534731"/>
                <a:gd name="csX807" fmla="*/ 819996 w 973256"/>
                <a:gd name="csY807" fmla="*/ 167243 h 534731"/>
                <a:gd name="csX808" fmla="*/ 821674 w 973256"/>
                <a:gd name="csY808" fmla="*/ 167243 h 534731"/>
                <a:gd name="csX809" fmla="*/ 821674 w 973256"/>
                <a:gd name="csY809" fmla="*/ 168921 h 534731"/>
                <a:gd name="csX810" fmla="*/ 823353 w 973256"/>
                <a:gd name="csY810" fmla="*/ 168921 h 534731"/>
                <a:gd name="csX811" fmla="*/ 823353 w 973256"/>
                <a:gd name="csY811" fmla="*/ 171159 h 534731"/>
                <a:gd name="csX812" fmla="*/ 825590 w 973256"/>
                <a:gd name="csY812" fmla="*/ 171159 h 534731"/>
                <a:gd name="csX813" fmla="*/ 825590 w 973256"/>
                <a:gd name="csY813" fmla="*/ 168921 h 534731"/>
                <a:gd name="csX814" fmla="*/ 827268 w 973256"/>
                <a:gd name="csY814" fmla="*/ 168921 h 534731"/>
                <a:gd name="csX815" fmla="*/ 827268 w 973256"/>
                <a:gd name="csY815" fmla="*/ 172837 h 534731"/>
                <a:gd name="csX816" fmla="*/ 825590 w 973256"/>
                <a:gd name="csY816" fmla="*/ 174515 h 534731"/>
                <a:gd name="csX817" fmla="*/ 825590 w 973256"/>
                <a:gd name="csY817" fmla="*/ 177871 h 534731"/>
                <a:gd name="csX818" fmla="*/ 832302 w 973256"/>
                <a:gd name="csY818" fmla="*/ 177871 h 534731"/>
                <a:gd name="csX819" fmla="*/ 832302 w 973256"/>
                <a:gd name="csY819" fmla="*/ 181786 h 534731"/>
                <a:gd name="csX820" fmla="*/ 834540 w 973256"/>
                <a:gd name="csY820" fmla="*/ 181786 h 534731"/>
                <a:gd name="csX821" fmla="*/ 834540 w 973256"/>
                <a:gd name="csY821" fmla="*/ 186820 h 534731"/>
                <a:gd name="csX822" fmla="*/ 839573 w 973256"/>
                <a:gd name="csY822" fmla="*/ 186820 h 534731"/>
                <a:gd name="csX823" fmla="*/ 841251 w 973256"/>
                <a:gd name="csY823" fmla="*/ 185142 h 534731"/>
                <a:gd name="csX824" fmla="*/ 841251 w 973256"/>
                <a:gd name="csY824" fmla="*/ 183464 h 534731"/>
                <a:gd name="csX825" fmla="*/ 842930 w 973256"/>
                <a:gd name="csY825" fmla="*/ 185142 h 534731"/>
                <a:gd name="csX826" fmla="*/ 845167 w 973256"/>
                <a:gd name="csY826" fmla="*/ 183464 h 534731"/>
                <a:gd name="csX827" fmla="*/ 845167 w 973256"/>
                <a:gd name="csY827" fmla="*/ 185142 h 534731"/>
                <a:gd name="csX828" fmla="*/ 848523 w 973256"/>
                <a:gd name="csY828" fmla="*/ 185142 h 534731"/>
                <a:gd name="csX829" fmla="*/ 848523 w 973256"/>
                <a:gd name="csY829" fmla="*/ 186820 h 534731"/>
                <a:gd name="csX830" fmla="*/ 860828 w 973256"/>
                <a:gd name="csY830" fmla="*/ 186820 h 534731"/>
                <a:gd name="csX831" fmla="*/ 863066 w 973256"/>
                <a:gd name="csY831" fmla="*/ 185142 h 534731"/>
                <a:gd name="csX832" fmla="*/ 863066 w 973256"/>
                <a:gd name="csY832" fmla="*/ 183464 h 534731"/>
                <a:gd name="csX833" fmla="*/ 864744 w 973256"/>
                <a:gd name="csY833" fmla="*/ 183464 h 534731"/>
                <a:gd name="csX834" fmla="*/ 864744 w 973256"/>
                <a:gd name="csY834" fmla="*/ 180108 h 534731"/>
                <a:gd name="csX835" fmla="*/ 866422 w 973256"/>
                <a:gd name="csY835" fmla="*/ 180108 h 534731"/>
                <a:gd name="csX836" fmla="*/ 868100 w 973256"/>
                <a:gd name="csY836" fmla="*/ 181786 h 534731"/>
                <a:gd name="csX837" fmla="*/ 869778 w 973256"/>
                <a:gd name="csY837" fmla="*/ 181786 h 534731"/>
                <a:gd name="csX838" fmla="*/ 869778 w 973256"/>
                <a:gd name="csY838" fmla="*/ 180108 h 534731"/>
                <a:gd name="csX839" fmla="*/ 871456 w 973256"/>
                <a:gd name="csY839" fmla="*/ 180108 h 534731"/>
                <a:gd name="csX840" fmla="*/ 873694 w 973256"/>
                <a:gd name="csY840" fmla="*/ 177871 h 534731"/>
                <a:gd name="csX841" fmla="*/ 873694 w 973256"/>
                <a:gd name="csY841" fmla="*/ 176193 h 534731"/>
                <a:gd name="csX842" fmla="*/ 880405 w 973256"/>
                <a:gd name="csY842" fmla="*/ 176193 h 534731"/>
                <a:gd name="csX843" fmla="*/ 880405 w 973256"/>
                <a:gd name="csY843" fmla="*/ 177871 h 534731"/>
                <a:gd name="csX844" fmla="*/ 885999 w 973256"/>
                <a:gd name="csY844" fmla="*/ 177871 h 534731"/>
                <a:gd name="csX845" fmla="*/ 885999 w 973256"/>
                <a:gd name="csY845" fmla="*/ 180108 h 534731"/>
                <a:gd name="csX846" fmla="*/ 887677 w 973256"/>
                <a:gd name="csY846" fmla="*/ 181786 h 534731"/>
                <a:gd name="csX847" fmla="*/ 891592 w 973256"/>
                <a:gd name="csY847" fmla="*/ 181786 h 534731"/>
                <a:gd name="csX848" fmla="*/ 891592 w 973256"/>
                <a:gd name="csY848" fmla="*/ 183464 h 534731"/>
                <a:gd name="csX849" fmla="*/ 893271 w 973256"/>
                <a:gd name="csY849" fmla="*/ 183464 h 534731"/>
                <a:gd name="csX850" fmla="*/ 893271 w 973256"/>
                <a:gd name="csY850" fmla="*/ 188498 h 534731"/>
                <a:gd name="csX851" fmla="*/ 896627 w 973256"/>
                <a:gd name="csY851" fmla="*/ 188498 h 534731"/>
                <a:gd name="csX852" fmla="*/ 896627 w 973256"/>
                <a:gd name="csY852" fmla="*/ 190736 h 534731"/>
                <a:gd name="csX853" fmla="*/ 898304 w 973256"/>
                <a:gd name="csY853" fmla="*/ 192414 h 534731"/>
                <a:gd name="csX854" fmla="*/ 898304 w 973256"/>
                <a:gd name="csY854" fmla="*/ 194092 h 534731"/>
                <a:gd name="csX855" fmla="*/ 899982 w 973256"/>
                <a:gd name="csY855" fmla="*/ 194092 h 534731"/>
                <a:gd name="csX856" fmla="*/ 899982 w 973256"/>
                <a:gd name="csY856" fmla="*/ 195770 h 534731"/>
                <a:gd name="csX857" fmla="*/ 898304 w 973256"/>
                <a:gd name="csY857" fmla="*/ 195770 h 534731"/>
                <a:gd name="csX858" fmla="*/ 898304 w 973256"/>
                <a:gd name="csY858" fmla="*/ 197448 h 534731"/>
                <a:gd name="csX859" fmla="*/ 899982 w 973256"/>
                <a:gd name="csY859" fmla="*/ 199685 h 534731"/>
                <a:gd name="csX860" fmla="*/ 899982 w 973256"/>
                <a:gd name="csY860" fmla="*/ 201363 h 534731"/>
                <a:gd name="csX861" fmla="*/ 902220 w 973256"/>
                <a:gd name="csY861" fmla="*/ 201363 h 534731"/>
                <a:gd name="csX862" fmla="*/ 902220 w 973256"/>
                <a:gd name="csY862" fmla="*/ 203041 h 534731"/>
                <a:gd name="csX863" fmla="*/ 899982 w 973256"/>
                <a:gd name="csY863" fmla="*/ 204719 h 534731"/>
                <a:gd name="csX864" fmla="*/ 902220 w 973256"/>
                <a:gd name="csY864" fmla="*/ 204719 h 534731"/>
                <a:gd name="csX865" fmla="*/ 902220 w 973256"/>
                <a:gd name="csY865" fmla="*/ 206397 h 534731"/>
                <a:gd name="csX866" fmla="*/ 903898 w 973256"/>
                <a:gd name="csY866" fmla="*/ 206397 h 534731"/>
                <a:gd name="csX867" fmla="*/ 905576 w 973256"/>
                <a:gd name="csY867" fmla="*/ 204719 h 534731"/>
                <a:gd name="csX868" fmla="*/ 905576 w 973256"/>
                <a:gd name="csY868" fmla="*/ 206397 h 534731"/>
                <a:gd name="csX869" fmla="*/ 911169 w 973256"/>
                <a:gd name="csY869" fmla="*/ 206397 h 534731"/>
                <a:gd name="csX870" fmla="*/ 911169 w 973256"/>
                <a:gd name="csY870" fmla="*/ 208635 h 534731"/>
                <a:gd name="csX871" fmla="*/ 914525 w 973256"/>
                <a:gd name="csY871" fmla="*/ 208635 h 534731"/>
                <a:gd name="csX872" fmla="*/ 914525 w 973256"/>
                <a:gd name="csY872" fmla="*/ 211991 h 534731"/>
                <a:gd name="csX873" fmla="*/ 920119 w 973256"/>
                <a:gd name="csY873" fmla="*/ 211991 h 534731"/>
                <a:gd name="csX874" fmla="*/ 920119 w 973256"/>
                <a:gd name="csY874" fmla="*/ 213669 h 534731"/>
                <a:gd name="csX875" fmla="*/ 917881 w 973256"/>
                <a:gd name="csY875" fmla="*/ 213669 h 534731"/>
                <a:gd name="csX876" fmla="*/ 917881 w 973256"/>
                <a:gd name="csY876" fmla="*/ 219262 h 534731"/>
                <a:gd name="csX877" fmla="*/ 921797 w 973256"/>
                <a:gd name="csY877" fmla="*/ 219262 h 534731"/>
                <a:gd name="csX878" fmla="*/ 921797 w 973256"/>
                <a:gd name="csY878" fmla="*/ 224296 h 534731"/>
                <a:gd name="csX879" fmla="*/ 923475 w 973256"/>
                <a:gd name="csY879" fmla="*/ 224296 h 534731"/>
                <a:gd name="csX880" fmla="*/ 923475 w 973256"/>
                <a:gd name="csY880" fmla="*/ 229890 h 534731"/>
                <a:gd name="csX881" fmla="*/ 926831 w 973256"/>
                <a:gd name="csY881" fmla="*/ 229890 h 534731"/>
                <a:gd name="csX882" fmla="*/ 926831 w 973256"/>
                <a:gd name="csY882" fmla="*/ 228212 h 534731"/>
                <a:gd name="csX883" fmla="*/ 930746 w 973256"/>
                <a:gd name="csY883" fmla="*/ 229890 h 534731"/>
                <a:gd name="csX884" fmla="*/ 937458 w 973256"/>
                <a:gd name="csY884" fmla="*/ 229890 h 534731"/>
                <a:gd name="csX885" fmla="*/ 937458 w 973256"/>
                <a:gd name="csY885" fmla="*/ 231568 h 534731"/>
                <a:gd name="csX886" fmla="*/ 939696 w 973256"/>
                <a:gd name="csY886" fmla="*/ 231568 h 534731"/>
                <a:gd name="csX887" fmla="*/ 939696 w 973256"/>
                <a:gd name="csY887" fmla="*/ 229890 h 534731"/>
                <a:gd name="csX888" fmla="*/ 941374 w 973256"/>
                <a:gd name="csY888" fmla="*/ 231568 h 534731"/>
                <a:gd name="csX889" fmla="*/ 941374 w 973256"/>
                <a:gd name="csY889" fmla="*/ 233246 h 534731"/>
                <a:gd name="csX890" fmla="*/ 943052 w 973256"/>
                <a:gd name="csY890" fmla="*/ 233246 h 534731"/>
                <a:gd name="csX891" fmla="*/ 943052 w 973256"/>
                <a:gd name="csY891" fmla="*/ 231568 h 534731"/>
                <a:gd name="csX892" fmla="*/ 946408 w 973256"/>
                <a:gd name="csY892" fmla="*/ 231568 h 534731"/>
                <a:gd name="csX893" fmla="*/ 946408 w 973256"/>
                <a:gd name="csY893" fmla="*/ 233246 h 534731"/>
                <a:gd name="csX894" fmla="*/ 946408 w 973256"/>
                <a:gd name="csY894" fmla="*/ 233246 h 534731"/>
                <a:gd name="csX895" fmla="*/ 948645 w 973256"/>
                <a:gd name="csY895" fmla="*/ 231568 h 534731"/>
                <a:gd name="csX896" fmla="*/ 948645 w 973256"/>
                <a:gd name="csY896" fmla="*/ 229890 h 534731"/>
                <a:gd name="csX897" fmla="*/ 952002 w 973256"/>
                <a:gd name="csY897" fmla="*/ 229890 h 534731"/>
                <a:gd name="csX898" fmla="*/ 952002 w 973256"/>
                <a:gd name="csY898" fmla="*/ 228212 h 534731"/>
                <a:gd name="csX899" fmla="*/ 953679 w 973256"/>
                <a:gd name="csY899" fmla="*/ 228212 h 534731"/>
                <a:gd name="csX900" fmla="*/ 953679 w 973256"/>
                <a:gd name="csY900" fmla="*/ 225974 h 534731"/>
                <a:gd name="csX901" fmla="*/ 955358 w 973256"/>
                <a:gd name="csY901" fmla="*/ 225974 h 534731"/>
                <a:gd name="csX902" fmla="*/ 955358 w 973256"/>
                <a:gd name="csY902" fmla="*/ 224296 h 534731"/>
                <a:gd name="csX903" fmla="*/ 957035 w 973256"/>
                <a:gd name="csY903" fmla="*/ 224296 h 534731"/>
                <a:gd name="csX904" fmla="*/ 957035 w 973256"/>
                <a:gd name="csY904" fmla="*/ 222618 h 534731"/>
                <a:gd name="csX905" fmla="*/ 960951 w 973256"/>
                <a:gd name="csY905" fmla="*/ 222618 h 534731"/>
                <a:gd name="csX906" fmla="*/ 960951 w 973256"/>
                <a:gd name="csY906" fmla="*/ 224296 h 534731"/>
                <a:gd name="csX907" fmla="*/ 960951 w 973256"/>
                <a:gd name="csY907" fmla="*/ 224296 h 534731"/>
                <a:gd name="csX908" fmla="*/ 960951 w 973256"/>
                <a:gd name="csY908" fmla="*/ 225974 h 534731"/>
                <a:gd name="csX909" fmla="*/ 957035 w 973256"/>
                <a:gd name="csY909" fmla="*/ 225974 h 534731"/>
                <a:gd name="csX910" fmla="*/ 957035 w 973256"/>
                <a:gd name="csY910" fmla="*/ 229890 h 534731"/>
                <a:gd name="csX911" fmla="*/ 959273 w 973256"/>
                <a:gd name="csY911" fmla="*/ 231568 h 534731"/>
                <a:gd name="csX912" fmla="*/ 959273 w 973256"/>
                <a:gd name="csY912" fmla="*/ 229890 h 534731"/>
                <a:gd name="csX913" fmla="*/ 960951 w 973256"/>
                <a:gd name="csY913" fmla="*/ 231568 h 534731"/>
                <a:gd name="csX914" fmla="*/ 962629 w 973256"/>
                <a:gd name="csY914" fmla="*/ 231568 h 534731"/>
                <a:gd name="csX915" fmla="*/ 962629 w 973256"/>
                <a:gd name="csY915" fmla="*/ 234924 h 534731"/>
                <a:gd name="csX916" fmla="*/ 964307 w 973256"/>
                <a:gd name="csY916" fmla="*/ 234924 h 534731"/>
                <a:gd name="csX917" fmla="*/ 964307 w 973256"/>
                <a:gd name="csY917" fmla="*/ 240517 h 534731"/>
                <a:gd name="csX918" fmla="*/ 965985 w 973256"/>
                <a:gd name="csY918" fmla="*/ 240517 h 534731"/>
                <a:gd name="csX919" fmla="*/ 965985 w 973256"/>
                <a:gd name="csY919" fmla="*/ 242195 h 534731"/>
                <a:gd name="csX920" fmla="*/ 973256 w 973256"/>
                <a:gd name="csY920" fmla="*/ 242195 h 534731"/>
                <a:gd name="csX921" fmla="*/ 973256 w 973256"/>
                <a:gd name="csY921" fmla="*/ 247789 h 534731"/>
                <a:gd name="csX922" fmla="*/ 971579 w 973256"/>
                <a:gd name="csY922" fmla="*/ 247789 h 534731"/>
                <a:gd name="csX923" fmla="*/ 971579 w 973256"/>
                <a:gd name="csY923" fmla="*/ 245551 h 534731"/>
                <a:gd name="csX924" fmla="*/ 968222 w 973256"/>
                <a:gd name="csY924" fmla="*/ 245551 h 534731"/>
                <a:gd name="csX925" fmla="*/ 968222 w 973256"/>
                <a:gd name="csY925" fmla="*/ 247789 h 534731"/>
                <a:gd name="csX926" fmla="*/ 962629 w 973256"/>
                <a:gd name="csY926" fmla="*/ 247789 h 534731"/>
                <a:gd name="csX927" fmla="*/ 962629 w 973256"/>
                <a:gd name="csY927" fmla="*/ 249467 h 534731"/>
                <a:gd name="csX928" fmla="*/ 960951 w 973256"/>
                <a:gd name="csY928" fmla="*/ 249467 h 534731"/>
                <a:gd name="csX929" fmla="*/ 959273 w 973256"/>
                <a:gd name="csY929" fmla="*/ 251145 h 534731"/>
                <a:gd name="csX930" fmla="*/ 959273 w 973256"/>
                <a:gd name="csY930" fmla="*/ 254501 h 534731"/>
                <a:gd name="csX931" fmla="*/ 960951 w 973256"/>
                <a:gd name="csY931" fmla="*/ 254501 h 534731"/>
                <a:gd name="csX932" fmla="*/ 960951 w 973256"/>
                <a:gd name="csY932" fmla="*/ 256738 h 534731"/>
                <a:gd name="csX933" fmla="*/ 962629 w 973256"/>
                <a:gd name="csY933" fmla="*/ 256738 h 534731"/>
                <a:gd name="csX934" fmla="*/ 962629 w 973256"/>
                <a:gd name="csY934" fmla="*/ 258416 h 534731"/>
                <a:gd name="csX935" fmla="*/ 959273 w 973256"/>
                <a:gd name="csY935" fmla="*/ 258416 h 534731"/>
                <a:gd name="csX936" fmla="*/ 959273 w 973256"/>
                <a:gd name="csY936" fmla="*/ 260094 h 534731"/>
                <a:gd name="csX937" fmla="*/ 960951 w 973256"/>
                <a:gd name="csY937" fmla="*/ 260094 h 534731"/>
                <a:gd name="csX938" fmla="*/ 960951 w 973256"/>
                <a:gd name="csY938" fmla="*/ 261772 h 534731"/>
                <a:gd name="csX939" fmla="*/ 959273 w 973256"/>
                <a:gd name="csY939" fmla="*/ 261772 h 534731"/>
                <a:gd name="csX940" fmla="*/ 959273 w 973256"/>
                <a:gd name="csY940" fmla="*/ 265688 h 534731"/>
                <a:gd name="csX941" fmla="*/ 957035 w 973256"/>
                <a:gd name="csY941" fmla="*/ 265688 h 534731"/>
                <a:gd name="csX942" fmla="*/ 957035 w 973256"/>
                <a:gd name="csY942" fmla="*/ 267366 h 534731"/>
                <a:gd name="csX943" fmla="*/ 952002 w 973256"/>
                <a:gd name="csY943" fmla="*/ 270722 h 534731"/>
                <a:gd name="csX944" fmla="*/ 948645 w 973256"/>
                <a:gd name="csY944" fmla="*/ 270722 h 534731"/>
                <a:gd name="csX945" fmla="*/ 948645 w 973256"/>
                <a:gd name="csY945" fmla="*/ 272400 h 534731"/>
                <a:gd name="csX946" fmla="*/ 935781 w 973256"/>
                <a:gd name="csY946" fmla="*/ 272400 h 534731"/>
                <a:gd name="csX947" fmla="*/ 935781 w 973256"/>
                <a:gd name="csY947" fmla="*/ 274078 h 534731"/>
                <a:gd name="csX948" fmla="*/ 934102 w 973256"/>
                <a:gd name="csY948" fmla="*/ 274078 h 534731"/>
                <a:gd name="csX949" fmla="*/ 934102 w 973256"/>
                <a:gd name="csY949" fmla="*/ 279671 h 534731"/>
                <a:gd name="csX950" fmla="*/ 932425 w 973256"/>
                <a:gd name="csY950" fmla="*/ 279671 h 534731"/>
                <a:gd name="csX951" fmla="*/ 932425 w 973256"/>
                <a:gd name="csY951" fmla="*/ 290299 h 534731"/>
                <a:gd name="csX952" fmla="*/ 934102 w 973256"/>
                <a:gd name="csY952" fmla="*/ 300926 h 534731"/>
                <a:gd name="csX953" fmla="*/ 934102 w 973256"/>
                <a:gd name="csY953" fmla="*/ 302604 h 534731"/>
                <a:gd name="csX954" fmla="*/ 932425 w 973256"/>
                <a:gd name="csY954" fmla="*/ 302604 h 534731"/>
                <a:gd name="csX955" fmla="*/ 932425 w 973256"/>
                <a:gd name="csY955" fmla="*/ 306520 h 534731"/>
                <a:gd name="csX956" fmla="*/ 934102 w 973256"/>
                <a:gd name="csY956" fmla="*/ 306520 h 534731"/>
                <a:gd name="csX957" fmla="*/ 934102 w 973256"/>
                <a:gd name="csY957" fmla="*/ 317147 h 534731"/>
                <a:gd name="csX958" fmla="*/ 932425 w 973256"/>
                <a:gd name="csY958" fmla="*/ 317147 h 534731"/>
                <a:gd name="csX959" fmla="*/ 932425 w 973256"/>
                <a:gd name="csY959" fmla="*/ 320503 h 534731"/>
                <a:gd name="csX960" fmla="*/ 923475 w 973256"/>
                <a:gd name="csY960" fmla="*/ 320503 h 534731"/>
                <a:gd name="csX961" fmla="*/ 923475 w 973256"/>
                <a:gd name="csY961" fmla="*/ 322741 h 534731"/>
                <a:gd name="csX962" fmla="*/ 921797 w 973256"/>
                <a:gd name="csY962" fmla="*/ 322741 h 534731"/>
                <a:gd name="csX963" fmla="*/ 921797 w 973256"/>
                <a:gd name="csY963" fmla="*/ 324419 h 534731"/>
                <a:gd name="csX964" fmla="*/ 920119 w 973256"/>
                <a:gd name="csY964" fmla="*/ 324419 h 534731"/>
                <a:gd name="csX965" fmla="*/ 920119 w 973256"/>
                <a:gd name="csY965" fmla="*/ 326097 h 534731"/>
                <a:gd name="csX966" fmla="*/ 917881 w 973256"/>
                <a:gd name="csY966" fmla="*/ 326097 h 534731"/>
                <a:gd name="csX967" fmla="*/ 916204 w 973256"/>
                <a:gd name="csY967" fmla="*/ 327775 h 534731"/>
                <a:gd name="csX968" fmla="*/ 912848 w 973256"/>
                <a:gd name="csY968" fmla="*/ 327775 h 534731"/>
                <a:gd name="csX969" fmla="*/ 912848 w 973256"/>
                <a:gd name="csY969" fmla="*/ 324419 h 534731"/>
                <a:gd name="csX970" fmla="*/ 911169 w 973256"/>
                <a:gd name="csY970" fmla="*/ 324419 h 534731"/>
                <a:gd name="csX971" fmla="*/ 911169 w 973256"/>
                <a:gd name="csY971" fmla="*/ 322741 h 534731"/>
                <a:gd name="csX972" fmla="*/ 907254 w 973256"/>
                <a:gd name="csY972" fmla="*/ 322741 h 534731"/>
                <a:gd name="csX973" fmla="*/ 907254 w 973256"/>
                <a:gd name="csY973" fmla="*/ 324419 h 534731"/>
                <a:gd name="csX974" fmla="*/ 905576 w 973256"/>
                <a:gd name="csY974" fmla="*/ 324419 h 534731"/>
                <a:gd name="csX975" fmla="*/ 905576 w 973256"/>
                <a:gd name="csY975" fmla="*/ 322741 h 534731"/>
                <a:gd name="csX976" fmla="*/ 898304 w 973256"/>
                <a:gd name="csY976" fmla="*/ 322741 h 534731"/>
                <a:gd name="csX977" fmla="*/ 898304 w 973256"/>
                <a:gd name="csY977" fmla="*/ 324419 h 534731"/>
                <a:gd name="csX978" fmla="*/ 894948 w 973256"/>
                <a:gd name="csY978" fmla="*/ 324419 h 534731"/>
                <a:gd name="csX979" fmla="*/ 893271 w 973256"/>
                <a:gd name="csY979" fmla="*/ 322741 h 534731"/>
                <a:gd name="csX980" fmla="*/ 893271 w 973256"/>
                <a:gd name="csY980" fmla="*/ 324419 h 534731"/>
                <a:gd name="csX981" fmla="*/ 893271 w 973256"/>
                <a:gd name="csY981" fmla="*/ 322741 h 534731"/>
                <a:gd name="csX982" fmla="*/ 893271 w 973256"/>
                <a:gd name="csY982" fmla="*/ 324419 h 534731"/>
                <a:gd name="csX983" fmla="*/ 891592 w 973256"/>
                <a:gd name="csY983" fmla="*/ 324419 h 534731"/>
                <a:gd name="csX984" fmla="*/ 891592 w 973256"/>
                <a:gd name="csY984" fmla="*/ 322741 h 534731"/>
                <a:gd name="csX985" fmla="*/ 887677 w 973256"/>
                <a:gd name="csY985" fmla="*/ 320503 h 534731"/>
                <a:gd name="csX986" fmla="*/ 884321 w 973256"/>
                <a:gd name="csY986" fmla="*/ 320503 h 534731"/>
                <a:gd name="csX987" fmla="*/ 884321 w 973256"/>
                <a:gd name="csY987" fmla="*/ 318825 h 534731"/>
                <a:gd name="csX988" fmla="*/ 880405 w 973256"/>
                <a:gd name="csY988" fmla="*/ 318825 h 534731"/>
                <a:gd name="csX989" fmla="*/ 880405 w 973256"/>
                <a:gd name="csY989" fmla="*/ 317147 h 534731"/>
                <a:gd name="csX990" fmla="*/ 878727 w 973256"/>
                <a:gd name="csY990" fmla="*/ 317147 h 534731"/>
                <a:gd name="csX991" fmla="*/ 878727 w 973256"/>
                <a:gd name="csY991" fmla="*/ 315469 h 534731"/>
                <a:gd name="csX992" fmla="*/ 878727 w 973256"/>
                <a:gd name="csY992" fmla="*/ 317147 h 534731"/>
                <a:gd name="csX993" fmla="*/ 878727 w 973256"/>
                <a:gd name="csY993" fmla="*/ 315469 h 534731"/>
                <a:gd name="csX994" fmla="*/ 875371 w 973256"/>
                <a:gd name="csY994" fmla="*/ 315469 h 534731"/>
                <a:gd name="csX995" fmla="*/ 873694 w 973256"/>
                <a:gd name="csY995" fmla="*/ 313791 h 534731"/>
                <a:gd name="csX996" fmla="*/ 873694 w 973256"/>
                <a:gd name="csY996" fmla="*/ 315469 h 534731"/>
                <a:gd name="csX997" fmla="*/ 871456 w 973256"/>
                <a:gd name="csY997" fmla="*/ 315469 h 534731"/>
                <a:gd name="csX998" fmla="*/ 871456 w 973256"/>
                <a:gd name="csY998" fmla="*/ 317147 h 534731"/>
                <a:gd name="csX999" fmla="*/ 869778 w 973256"/>
                <a:gd name="csY999" fmla="*/ 317147 h 534731"/>
                <a:gd name="csX1000" fmla="*/ 869778 w 973256"/>
                <a:gd name="csY1000" fmla="*/ 320503 h 534731"/>
                <a:gd name="csX1001" fmla="*/ 868100 w 973256"/>
                <a:gd name="csY1001" fmla="*/ 322741 h 534731"/>
                <a:gd name="csX1002" fmla="*/ 868100 w 973256"/>
                <a:gd name="csY1002" fmla="*/ 329453 h 534731"/>
                <a:gd name="csX1003" fmla="*/ 866422 w 973256"/>
                <a:gd name="csY1003" fmla="*/ 331131 h 534731"/>
                <a:gd name="csX1004" fmla="*/ 866422 w 973256"/>
                <a:gd name="csY1004" fmla="*/ 333368 h 534731"/>
                <a:gd name="csX1005" fmla="*/ 864744 w 973256"/>
                <a:gd name="csY1005" fmla="*/ 336724 h 534731"/>
                <a:gd name="csX1006" fmla="*/ 864744 w 973256"/>
                <a:gd name="csY1006" fmla="*/ 338402 h 534731"/>
                <a:gd name="csX1007" fmla="*/ 863066 w 973256"/>
                <a:gd name="csY1007" fmla="*/ 343996 h 534731"/>
                <a:gd name="csX1008" fmla="*/ 860828 w 973256"/>
                <a:gd name="csY1008" fmla="*/ 345674 h 534731"/>
                <a:gd name="csX1009" fmla="*/ 860828 w 973256"/>
                <a:gd name="csY1009" fmla="*/ 349030 h 534731"/>
                <a:gd name="csX1010" fmla="*/ 859150 w 973256"/>
                <a:gd name="csY1010" fmla="*/ 351267 h 534731"/>
                <a:gd name="csX1011" fmla="*/ 859150 w 973256"/>
                <a:gd name="csY1011" fmla="*/ 359657 h 534731"/>
                <a:gd name="csX1012" fmla="*/ 857473 w 973256"/>
                <a:gd name="csY1012" fmla="*/ 361895 h 534731"/>
                <a:gd name="csX1013" fmla="*/ 855794 w 973256"/>
                <a:gd name="csY1013" fmla="*/ 363573 h 534731"/>
                <a:gd name="csX1014" fmla="*/ 854117 w 973256"/>
                <a:gd name="csY1014" fmla="*/ 372522 h 534731"/>
                <a:gd name="csX1015" fmla="*/ 854117 w 973256"/>
                <a:gd name="csY1015" fmla="*/ 372522 h 534731"/>
                <a:gd name="csX1016" fmla="*/ 857473 w 973256"/>
                <a:gd name="csY1016" fmla="*/ 375878 h 534731"/>
                <a:gd name="csX1017" fmla="*/ 860828 w 973256"/>
                <a:gd name="csY1017" fmla="*/ 375878 h 534731"/>
                <a:gd name="csX1018" fmla="*/ 860828 w 973256"/>
                <a:gd name="csY1018" fmla="*/ 384828 h 534731"/>
                <a:gd name="csX1019" fmla="*/ 854117 w 973256"/>
                <a:gd name="csY1019" fmla="*/ 384828 h 534731"/>
                <a:gd name="csX1020" fmla="*/ 854117 w 973256"/>
                <a:gd name="csY1020" fmla="*/ 383150 h 534731"/>
                <a:gd name="csX1021" fmla="*/ 850201 w 973256"/>
                <a:gd name="csY1021" fmla="*/ 383150 h 534731"/>
                <a:gd name="csX1022" fmla="*/ 850201 w 973256"/>
                <a:gd name="csY1022" fmla="*/ 384828 h 534731"/>
                <a:gd name="csX1023" fmla="*/ 848523 w 973256"/>
                <a:gd name="csY1023" fmla="*/ 384828 h 534731"/>
                <a:gd name="csX1024" fmla="*/ 848523 w 973256"/>
                <a:gd name="csY1024" fmla="*/ 386506 h 534731"/>
                <a:gd name="csX1025" fmla="*/ 845167 w 973256"/>
                <a:gd name="csY1025" fmla="*/ 386506 h 534731"/>
                <a:gd name="csX1026" fmla="*/ 845167 w 973256"/>
                <a:gd name="csY1026" fmla="*/ 384828 h 534731"/>
                <a:gd name="csX1027" fmla="*/ 842930 w 973256"/>
                <a:gd name="csY1027" fmla="*/ 384828 h 534731"/>
                <a:gd name="csX1028" fmla="*/ 842930 w 973256"/>
                <a:gd name="csY1028" fmla="*/ 381472 h 534731"/>
                <a:gd name="csX1029" fmla="*/ 841251 w 973256"/>
                <a:gd name="csY1029" fmla="*/ 381472 h 534731"/>
                <a:gd name="csX1030" fmla="*/ 841251 w 973256"/>
                <a:gd name="csY1030" fmla="*/ 379794 h 534731"/>
                <a:gd name="csX1031" fmla="*/ 836217 w 973256"/>
                <a:gd name="csY1031" fmla="*/ 379794 h 534731"/>
                <a:gd name="csX1032" fmla="*/ 836217 w 973256"/>
                <a:gd name="csY1032" fmla="*/ 381472 h 534731"/>
                <a:gd name="csX1033" fmla="*/ 830624 w 973256"/>
                <a:gd name="csY1033" fmla="*/ 381472 h 534731"/>
                <a:gd name="csX1034" fmla="*/ 830624 w 973256"/>
                <a:gd name="csY1034" fmla="*/ 383150 h 534731"/>
                <a:gd name="csX1035" fmla="*/ 827268 w 973256"/>
                <a:gd name="csY1035" fmla="*/ 383150 h 534731"/>
                <a:gd name="csX1036" fmla="*/ 827268 w 973256"/>
                <a:gd name="csY1036" fmla="*/ 384828 h 534731"/>
                <a:gd name="csX1037" fmla="*/ 823353 w 973256"/>
                <a:gd name="csY1037" fmla="*/ 384828 h 534731"/>
                <a:gd name="csX1038" fmla="*/ 821674 w 973256"/>
                <a:gd name="csY1038" fmla="*/ 386506 h 534731"/>
                <a:gd name="csX1039" fmla="*/ 809369 w 973256"/>
                <a:gd name="csY1039" fmla="*/ 386506 h 534731"/>
                <a:gd name="csX1040" fmla="*/ 809369 w 973256"/>
                <a:gd name="csY1040" fmla="*/ 390421 h 534731"/>
                <a:gd name="csX1041" fmla="*/ 802097 w 973256"/>
                <a:gd name="csY1041" fmla="*/ 390421 h 534731"/>
                <a:gd name="csX1042" fmla="*/ 802097 w 973256"/>
                <a:gd name="csY1042" fmla="*/ 392099 h 534731"/>
                <a:gd name="csX1043" fmla="*/ 797063 w 973256"/>
                <a:gd name="csY1043" fmla="*/ 392099 h 534731"/>
                <a:gd name="csX1044" fmla="*/ 797063 w 973256"/>
                <a:gd name="csY1044" fmla="*/ 395455 h 534731"/>
                <a:gd name="csX1045" fmla="*/ 797063 w 973256"/>
                <a:gd name="csY1045" fmla="*/ 395455 h 534731"/>
                <a:gd name="csX1046" fmla="*/ 798742 w 973256"/>
                <a:gd name="csY1046" fmla="*/ 397133 h 534731"/>
                <a:gd name="csX1047" fmla="*/ 807691 w 973256"/>
                <a:gd name="csY1047" fmla="*/ 397133 h 534731"/>
                <a:gd name="csX1048" fmla="*/ 807691 w 973256"/>
                <a:gd name="csY1048" fmla="*/ 399371 h 534731"/>
                <a:gd name="csX1049" fmla="*/ 812725 w 973256"/>
                <a:gd name="csY1049" fmla="*/ 399371 h 534731"/>
                <a:gd name="csX1050" fmla="*/ 811047 w 973256"/>
                <a:gd name="csY1050" fmla="*/ 401049 h 534731"/>
                <a:gd name="csX1051" fmla="*/ 809369 w 973256"/>
                <a:gd name="csY1051" fmla="*/ 401049 h 534731"/>
                <a:gd name="csX1052" fmla="*/ 809369 w 973256"/>
                <a:gd name="csY1052" fmla="*/ 402727 h 534731"/>
                <a:gd name="csX1053" fmla="*/ 807691 w 973256"/>
                <a:gd name="csY1053" fmla="*/ 402727 h 534731"/>
                <a:gd name="csX1054" fmla="*/ 809369 w 973256"/>
                <a:gd name="csY1054" fmla="*/ 404405 h 534731"/>
                <a:gd name="csX1055" fmla="*/ 809369 w 973256"/>
                <a:gd name="csY1055" fmla="*/ 406083 h 534731"/>
                <a:gd name="csX1056" fmla="*/ 807691 w 973256"/>
                <a:gd name="csY1056" fmla="*/ 406083 h 534731"/>
                <a:gd name="csX1057" fmla="*/ 807691 w 973256"/>
                <a:gd name="csY1057" fmla="*/ 413354 h 534731"/>
                <a:gd name="csX1058" fmla="*/ 809369 w 973256"/>
                <a:gd name="csY1058" fmla="*/ 413354 h 534731"/>
                <a:gd name="csX1059" fmla="*/ 809369 w 973256"/>
                <a:gd name="csY1059" fmla="*/ 427897 h 534731"/>
                <a:gd name="csX1060" fmla="*/ 811047 w 973256"/>
                <a:gd name="csY1060" fmla="*/ 427897 h 534731"/>
                <a:gd name="csX1061" fmla="*/ 811047 w 973256"/>
                <a:gd name="csY1061" fmla="*/ 429575 h 534731"/>
                <a:gd name="csX1062" fmla="*/ 812725 w 973256"/>
                <a:gd name="csY1062" fmla="*/ 429575 h 534731"/>
                <a:gd name="csX1063" fmla="*/ 811047 w 973256"/>
                <a:gd name="csY1063" fmla="*/ 431253 h 534731"/>
                <a:gd name="csX1064" fmla="*/ 812725 w 973256"/>
                <a:gd name="csY1064" fmla="*/ 431253 h 534731"/>
                <a:gd name="csX1065" fmla="*/ 814403 w 973256"/>
                <a:gd name="csY1065" fmla="*/ 434609 h 534731"/>
                <a:gd name="csX1066" fmla="*/ 816640 w 973256"/>
                <a:gd name="csY1066" fmla="*/ 440203 h 534731"/>
                <a:gd name="csX1067" fmla="*/ 816640 w 973256"/>
                <a:gd name="csY1067" fmla="*/ 445237 h 534731"/>
                <a:gd name="csX1068" fmla="*/ 814403 w 973256"/>
                <a:gd name="csY1068" fmla="*/ 445237 h 534731"/>
                <a:gd name="csX1069" fmla="*/ 814403 w 973256"/>
                <a:gd name="csY1069" fmla="*/ 447474 h 534731"/>
                <a:gd name="csX1070" fmla="*/ 816640 w 973256"/>
                <a:gd name="csY1070" fmla="*/ 447474 h 534731"/>
                <a:gd name="csX1071" fmla="*/ 816640 w 973256"/>
                <a:gd name="csY1071" fmla="*/ 449152 h 534731"/>
                <a:gd name="csX1072" fmla="*/ 818319 w 973256"/>
                <a:gd name="csY1072" fmla="*/ 450830 h 534731"/>
                <a:gd name="csX1073" fmla="*/ 818319 w 973256"/>
                <a:gd name="csY1073" fmla="*/ 452508 h 534731"/>
                <a:gd name="csX1074" fmla="*/ 812725 w 973256"/>
                <a:gd name="csY1074" fmla="*/ 452508 h 534731"/>
                <a:gd name="csX1075" fmla="*/ 812725 w 973256"/>
                <a:gd name="csY1075" fmla="*/ 454186 h 534731"/>
                <a:gd name="csX1076" fmla="*/ 811047 w 973256"/>
                <a:gd name="csY1076" fmla="*/ 454186 h 534731"/>
                <a:gd name="csX1077" fmla="*/ 811047 w 973256"/>
                <a:gd name="csY1077" fmla="*/ 456424 h 534731"/>
                <a:gd name="csX1078" fmla="*/ 809369 w 973256"/>
                <a:gd name="csY1078" fmla="*/ 456424 h 534731"/>
                <a:gd name="csX1079" fmla="*/ 807691 w 973256"/>
                <a:gd name="csY1079" fmla="*/ 458102 h 534731"/>
                <a:gd name="csX1080" fmla="*/ 809369 w 973256"/>
                <a:gd name="csY1080" fmla="*/ 458102 h 534731"/>
                <a:gd name="csX1081" fmla="*/ 809369 w 973256"/>
                <a:gd name="csY1081" fmla="*/ 459780 h 534731"/>
                <a:gd name="csX1082" fmla="*/ 812725 w 973256"/>
                <a:gd name="csY1082" fmla="*/ 459780 h 534731"/>
                <a:gd name="csX1083" fmla="*/ 812725 w 973256"/>
                <a:gd name="csY1083" fmla="*/ 461458 h 534731"/>
                <a:gd name="csX1084" fmla="*/ 809369 w 973256"/>
                <a:gd name="csY1084" fmla="*/ 461458 h 534731"/>
                <a:gd name="csX1085" fmla="*/ 809369 w 973256"/>
                <a:gd name="csY1085" fmla="*/ 463136 h 534731"/>
                <a:gd name="csX1086" fmla="*/ 806013 w 973256"/>
                <a:gd name="csY1086" fmla="*/ 463136 h 534731"/>
                <a:gd name="csX1087" fmla="*/ 803776 w 973256"/>
                <a:gd name="csY1087" fmla="*/ 465373 h 534731"/>
                <a:gd name="csX1088" fmla="*/ 803776 w 973256"/>
                <a:gd name="csY1088" fmla="*/ 468729 h 534731"/>
                <a:gd name="csX1089" fmla="*/ 802097 w 973256"/>
                <a:gd name="csY1089" fmla="*/ 468729 h 534731"/>
                <a:gd name="csX1090" fmla="*/ 802097 w 973256"/>
                <a:gd name="csY1090" fmla="*/ 470407 h 534731"/>
                <a:gd name="csX1091" fmla="*/ 803776 w 973256"/>
                <a:gd name="csY1091" fmla="*/ 470407 h 534731"/>
                <a:gd name="csX1092" fmla="*/ 803776 w 973256"/>
                <a:gd name="csY1092" fmla="*/ 473763 h 534731"/>
                <a:gd name="csX1093" fmla="*/ 803776 w 973256"/>
                <a:gd name="csY1093" fmla="*/ 473763 h 534731"/>
                <a:gd name="csX1094" fmla="*/ 803776 w 973256"/>
                <a:gd name="csY1094" fmla="*/ 479357 h 534731"/>
                <a:gd name="csX1095" fmla="*/ 806013 w 973256"/>
                <a:gd name="csY1095" fmla="*/ 479357 h 534731"/>
                <a:gd name="csX1096" fmla="*/ 806013 w 973256"/>
                <a:gd name="csY1096" fmla="*/ 482713 h 534731"/>
                <a:gd name="csX1097" fmla="*/ 803776 w 973256"/>
                <a:gd name="csY1097" fmla="*/ 482713 h 534731"/>
                <a:gd name="csX1098" fmla="*/ 802097 w 973256"/>
                <a:gd name="csY1098" fmla="*/ 481035 h 534731"/>
                <a:gd name="csX1099" fmla="*/ 802097 w 973256"/>
                <a:gd name="csY1099" fmla="*/ 479357 h 534731"/>
                <a:gd name="csX1100" fmla="*/ 798742 w 973256"/>
                <a:gd name="csY1100" fmla="*/ 479357 h 534731"/>
                <a:gd name="csX1101" fmla="*/ 798742 w 973256"/>
                <a:gd name="csY1101" fmla="*/ 476001 h 534731"/>
                <a:gd name="csX1102" fmla="*/ 791470 w 973256"/>
                <a:gd name="csY1102" fmla="*/ 476001 h 534731"/>
                <a:gd name="csX1103" fmla="*/ 791470 w 973256"/>
                <a:gd name="csY1103" fmla="*/ 473763 h 534731"/>
                <a:gd name="csX1104" fmla="*/ 789792 w 973256"/>
                <a:gd name="csY1104" fmla="*/ 476001 h 534731"/>
                <a:gd name="csX1105" fmla="*/ 785876 w 973256"/>
                <a:gd name="csY1105" fmla="*/ 476001 h 534731"/>
                <a:gd name="csX1106" fmla="*/ 785876 w 973256"/>
                <a:gd name="csY1106" fmla="*/ 473763 h 534731"/>
                <a:gd name="csX1107" fmla="*/ 784199 w 973256"/>
                <a:gd name="csY1107" fmla="*/ 472085 h 534731"/>
                <a:gd name="csX1108" fmla="*/ 784199 w 973256"/>
                <a:gd name="csY1108" fmla="*/ 470407 h 534731"/>
                <a:gd name="csX1109" fmla="*/ 780842 w 973256"/>
                <a:gd name="csY1109" fmla="*/ 470407 h 534731"/>
                <a:gd name="csX1110" fmla="*/ 780842 w 973256"/>
                <a:gd name="csY1110" fmla="*/ 468729 h 534731"/>
                <a:gd name="csX1111" fmla="*/ 779165 w 973256"/>
                <a:gd name="csY1111" fmla="*/ 468729 h 534731"/>
                <a:gd name="csX1112" fmla="*/ 779165 w 973256"/>
                <a:gd name="csY1112" fmla="*/ 463136 h 534731"/>
                <a:gd name="csX1113" fmla="*/ 777486 w 973256"/>
                <a:gd name="csY1113" fmla="*/ 465373 h 534731"/>
                <a:gd name="csX1114" fmla="*/ 771893 w 973256"/>
                <a:gd name="csY1114" fmla="*/ 465373 h 534731"/>
                <a:gd name="csX1115" fmla="*/ 771893 w 973256"/>
                <a:gd name="csY1115" fmla="*/ 463136 h 534731"/>
                <a:gd name="csX1116" fmla="*/ 764622 w 973256"/>
                <a:gd name="csY1116" fmla="*/ 463136 h 534731"/>
                <a:gd name="csX1117" fmla="*/ 764622 w 973256"/>
                <a:gd name="csY1117" fmla="*/ 461458 h 534731"/>
                <a:gd name="csX1118" fmla="*/ 753994 w 973256"/>
                <a:gd name="csY1118" fmla="*/ 461458 h 534731"/>
                <a:gd name="csX1119" fmla="*/ 753994 w 973256"/>
                <a:gd name="csY1119" fmla="*/ 463136 h 534731"/>
                <a:gd name="csX1120" fmla="*/ 752316 w 973256"/>
                <a:gd name="csY1120" fmla="*/ 463136 h 534731"/>
                <a:gd name="csX1121" fmla="*/ 752316 w 973256"/>
                <a:gd name="csY1121" fmla="*/ 461458 h 534731"/>
                <a:gd name="csX1122" fmla="*/ 741688 w 973256"/>
                <a:gd name="csY1122" fmla="*/ 461458 h 534731"/>
                <a:gd name="csX1123" fmla="*/ 741688 w 973256"/>
                <a:gd name="csY1123" fmla="*/ 459780 h 534731"/>
                <a:gd name="csX1124" fmla="*/ 737773 w 973256"/>
                <a:gd name="csY1124" fmla="*/ 459780 h 534731"/>
                <a:gd name="csX1125" fmla="*/ 736095 w 973256"/>
                <a:gd name="csY1125" fmla="*/ 461458 h 534731"/>
                <a:gd name="csX1126" fmla="*/ 732739 w 973256"/>
                <a:gd name="csY1126" fmla="*/ 461458 h 534731"/>
                <a:gd name="csX1127" fmla="*/ 732739 w 973256"/>
                <a:gd name="csY1127" fmla="*/ 459780 h 534731"/>
                <a:gd name="csX1128" fmla="*/ 731061 w 973256"/>
                <a:gd name="csY1128" fmla="*/ 459780 h 534731"/>
                <a:gd name="csX1129" fmla="*/ 731061 w 973256"/>
                <a:gd name="csY1129" fmla="*/ 458102 h 534731"/>
                <a:gd name="csX1130" fmla="*/ 722111 w 973256"/>
                <a:gd name="csY1130" fmla="*/ 458102 h 534731"/>
                <a:gd name="csX1131" fmla="*/ 722111 w 973256"/>
                <a:gd name="csY1131" fmla="*/ 461458 h 534731"/>
                <a:gd name="csX1132" fmla="*/ 716518 w 973256"/>
                <a:gd name="csY1132" fmla="*/ 461458 h 534731"/>
                <a:gd name="csX1133" fmla="*/ 716518 w 973256"/>
                <a:gd name="csY1133" fmla="*/ 459780 h 534731"/>
                <a:gd name="csX1134" fmla="*/ 714840 w 973256"/>
                <a:gd name="csY1134" fmla="*/ 459780 h 534731"/>
                <a:gd name="csX1135" fmla="*/ 714840 w 973256"/>
                <a:gd name="csY1135" fmla="*/ 461458 h 534731"/>
                <a:gd name="csX1136" fmla="*/ 709247 w 973256"/>
                <a:gd name="csY1136" fmla="*/ 461458 h 534731"/>
                <a:gd name="csX1137" fmla="*/ 709247 w 973256"/>
                <a:gd name="csY1137" fmla="*/ 459780 h 534731"/>
                <a:gd name="csX1138" fmla="*/ 707568 w 973256"/>
                <a:gd name="csY1138" fmla="*/ 461458 h 534731"/>
                <a:gd name="csX1139" fmla="*/ 707568 w 973256"/>
                <a:gd name="csY1139" fmla="*/ 459780 h 534731"/>
                <a:gd name="csX1140" fmla="*/ 705891 w 973256"/>
                <a:gd name="csY1140" fmla="*/ 459780 h 534731"/>
                <a:gd name="csX1141" fmla="*/ 705891 w 973256"/>
                <a:gd name="csY1141" fmla="*/ 461458 h 534731"/>
                <a:gd name="csX1142" fmla="*/ 705891 w 973256"/>
                <a:gd name="csY1142" fmla="*/ 459780 h 534731"/>
                <a:gd name="csX1143" fmla="*/ 705891 w 973256"/>
                <a:gd name="csY1143" fmla="*/ 461458 h 534731"/>
                <a:gd name="csX1144" fmla="*/ 704213 w 973256"/>
                <a:gd name="csY1144" fmla="*/ 461458 h 534731"/>
                <a:gd name="csX1145" fmla="*/ 704213 w 973256"/>
                <a:gd name="csY1145" fmla="*/ 459780 h 534731"/>
                <a:gd name="csX1146" fmla="*/ 698619 w 973256"/>
                <a:gd name="csY1146" fmla="*/ 459780 h 534731"/>
                <a:gd name="csX1147" fmla="*/ 698619 w 973256"/>
                <a:gd name="csY1147" fmla="*/ 463136 h 534731"/>
                <a:gd name="csX1148" fmla="*/ 687991 w 973256"/>
                <a:gd name="csY1148" fmla="*/ 463136 h 534731"/>
                <a:gd name="csX1149" fmla="*/ 687991 w 973256"/>
                <a:gd name="csY1149" fmla="*/ 461458 h 534731"/>
                <a:gd name="csX1150" fmla="*/ 686314 w 973256"/>
                <a:gd name="csY1150" fmla="*/ 461458 h 534731"/>
                <a:gd name="csX1151" fmla="*/ 684636 w 973256"/>
                <a:gd name="csY1151" fmla="*/ 463136 h 534731"/>
                <a:gd name="csX1152" fmla="*/ 684636 w 973256"/>
                <a:gd name="csY1152" fmla="*/ 461458 h 534731"/>
                <a:gd name="csX1153" fmla="*/ 680720 w 973256"/>
                <a:gd name="csY1153" fmla="*/ 461458 h 534731"/>
                <a:gd name="csX1154" fmla="*/ 679042 w 973256"/>
                <a:gd name="csY1154" fmla="*/ 459780 h 534731"/>
                <a:gd name="csX1155" fmla="*/ 679042 w 973256"/>
                <a:gd name="csY1155" fmla="*/ 458102 h 534731"/>
                <a:gd name="csX1156" fmla="*/ 671770 w 973256"/>
                <a:gd name="csY1156" fmla="*/ 458102 h 534731"/>
                <a:gd name="csX1157" fmla="*/ 671770 w 973256"/>
                <a:gd name="csY1157" fmla="*/ 456424 h 534731"/>
                <a:gd name="csX1158" fmla="*/ 670093 w 973256"/>
                <a:gd name="csY1158" fmla="*/ 456424 h 534731"/>
                <a:gd name="csX1159" fmla="*/ 670093 w 973256"/>
                <a:gd name="csY1159" fmla="*/ 452508 h 534731"/>
                <a:gd name="csX1160" fmla="*/ 665059 w 973256"/>
                <a:gd name="csY1160" fmla="*/ 452508 h 534731"/>
                <a:gd name="csX1161" fmla="*/ 665059 w 973256"/>
                <a:gd name="csY1161" fmla="*/ 450830 h 534731"/>
                <a:gd name="csX1162" fmla="*/ 663380 w 973256"/>
                <a:gd name="csY1162" fmla="*/ 450830 h 534731"/>
                <a:gd name="csX1163" fmla="*/ 663380 w 973256"/>
                <a:gd name="csY1163" fmla="*/ 449152 h 534731"/>
                <a:gd name="csX1164" fmla="*/ 661143 w 973256"/>
                <a:gd name="csY1164" fmla="*/ 449152 h 534731"/>
                <a:gd name="csX1165" fmla="*/ 661143 w 973256"/>
                <a:gd name="csY1165" fmla="*/ 450830 h 534731"/>
                <a:gd name="csX1166" fmla="*/ 657787 w 973256"/>
                <a:gd name="csY1166" fmla="*/ 450830 h 534731"/>
                <a:gd name="csX1167" fmla="*/ 657787 w 973256"/>
                <a:gd name="csY1167" fmla="*/ 452508 h 534731"/>
                <a:gd name="csX1168" fmla="*/ 656109 w 973256"/>
                <a:gd name="csY1168" fmla="*/ 450830 h 534731"/>
                <a:gd name="csX1169" fmla="*/ 654431 w 973256"/>
                <a:gd name="csY1169" fmla="*/ 450830 h 534731"/>
                <a:gd name="csX1170" fmla="*/ 654431 w 973256"/>
                <a:gd name="csY1170" fmla="*/ 454186 h 534731"/>
                <a:gd name="csX1171" fmla="*/ 652193 w 973256"/>
                <a:gd name="csY1171" fmla="*/ 452508 h 534731"/>
                <a:gd name="csX1172" fmla="*/ 650516 w 973256"/>
                <a:gd name="csY1172" fmla="*/ 452508 h 534731"/>
                <a:gd name="csX1173" fmla="*/ 650516 w 973256"/>
                <a:gd name="csY1173" fmla="*/ 454186 h 534731"/>
                <a:gd name="csX1174" fmla="*/ 648837 w 973256"/>
                <a:gd name="csY1174" fmla="*/ 454186 h 534731"/>
                <a:gd name="csX1175" fmla="*/ 648837 w 973256"/>
                <a:gd name="csY1175" fmla="*/ 456424 h 534731"/>
                <a:gd name="csX1176" fmla="*/ 645482 w 973256"/>
                <a:gd name="csY1176" fmla="*/ 456424 h 534731"/>
                <a:gd name="csX1177" fmla="*/ 645482 w 973256"/>
                <a:gd name="csY1177" fmla="*/ 458102 h 534731"/>
                <a:gd name="csX1178" fmla="*/ 643244 w 973256"/>
                <a:gd name="csY1178" fmla="*/ 459780 h 534731"/>
                <a:gd name="csX1179" fmla="*/ 643244 w 973256"/>
                <a:gd name="csY1179" fmla="*/ 467051 h 534731"/>
                <a:gd name="csX1180" fmla="*/ 641566 w 973256"/>
                <a:gd name="csY1180" fmla="*/ 468729 h 534731"/>
                <a:gd name="csX1181" fmla="*/ 641566 w 973256"/>
                <a:gd name="csY1181" fmla="*/ 473763 h 534731"/>
                <a:gd name="csX1182" fmla="*/ 643244 w 973256"/>
                <a:gd name="csY1182" fmla="*/ 473763 h 534731"/>
                <a:gd name="csX1183" fmla="*/ 643244 w 973256"/>
                <a:gd name="csY1183" fmla="*/ 476001 h 534731"/>
                <a:gd name="csX1184" fmla="*/ 639888 w 973256"/>
                <a:gd name="csY1184" fmla="*/ 476001 h 534731"/>
                <a:gd name="csX1185" fmla="*/ 639888 w 973256"/>
                <a:gd name="csY1185" fmla="*/ 473763 h 534731"/>
                <a:gd name="csX1186" fmla="*/ 636532 w 973256"/>
                <a:gd name="csY1186" fmla="*/ 473763 h 534731"/>
                <a:gd name="csX1187" fmla="*/ 634854 w 973256"/>
                <a:gd name="csY1187" fmla="*/ 472085 h 534731"/>
                <a:gd name="csX1188" fmla="*/ 627583 w 973256"/>
                <a:gd name="csY1188" fmla="*/ 472085 h 534731"/>
                <a:gd name="csX1189" fmla="*/ 627583 w 973256"/>
                <a:gd name="csY1189" fmla="*/ 470407 h 534731"/>
                <a:gd name="csX1190" fmla="*/ 625905 w 973256"/>
                <a:gd name="csY1190" fmla="*/ 470407 h 534731"/>
                <a:gd name="csX1191" fmla="*/ 625905 w 973256"/>
                <a:gd name="csY1191" fmla="*/ 468729 h 534731"/>
                <a:gd name="csX1192" fmla="*/ 620311 w 973256"/>
                <a:gd name="csY1192" fmla="*/ 468729 h 534731"/>
                <a:gd name="csX1193" fmla="*/ 618633 w 973256"/>
                <a:gd name="csY1193" fmla="*/ 467051 h 534731"/>
                <a:gd name="csX1194" fmla="*/ 614718 w 973256"/>
                <a:gd name="csY1194" fmla="*/ 467051 h 534731"/>
                <a:gd name="csX1195" fmla="*/ 613039 w 973256"/>
                <a:gd name="csY1195" fmla="*/ 465373 h 534731"/>
                <a:gd name="csX1196" fmla="*/ 613039 w 973256"/>
                <a:gd name="csY1196" fmla="*/ 467051 h 534731"/>
                <a:gd name="csX1197" fmla="*/ 613039 w 973256"/>
                <a:gd name="csY1197" fmla="*/ 465373 h 534731"/>
                <a:gd name="csX1198" fmla="*/ 613039 w 973256"/>
                <a:gd name="csY1198" fmla="*/ 467051 h 534731"/>
                <a:gd name="csX1199" fmla="*/ 609683 w 973256"/>
                <a:gd name="csY1199" fmla="*/ 467051 h 534731"/>
                <a:gd name="csX1200" fmla="*/ 609683 w 973256"/>
                <a:gd name="csY1200" fmla="*/ 465373 h 534731"/>
                <a:gd name="csX1201" fmla="*/ 608006 w 973256"/>
                <a:gd name="csY1201" fmla="*/ 465373 h 534731"/>
                <a:gd name="csX1202" fmla="*/ 608006 w 973256"/>
                <a:gd name="csY1202" fmla="*/ 463136 h 534731"/>
                <a:gd name="csX1203" fmla="*/ 599056 w 973256"/>
                <a:gd name="csY1203" fmla="*/ 463136 h 534731"/>
                <a:gd name="csX1204" fmla="*/ 599056 w 973256"/>
                <a:gd name="csY1204" fmla="*/ 465373 h 534731"/>
                <a:gd name="csX1205" fmla="*/ 597378 w 973256"/>
                <a:gd name="csY1205" fmla="*/ 463136 h 534731"/>
                <a:gd name="csX1206" fmla="*/ 593462 w 973256"/>
                <a:gd name="csY1206" fmla="*/ 463136 h 534731"/>
                <a:gd name="csX1207" fmla="*/ 593462 w 973256"/>
                <a:gd name="csY1207" fmla="*/ 465373 h 534731"/>
                <a:gd name="csX1208" fmla="*/ 590107 w 973256"/>
                <a:gd name="csY1208" fmla="*/ 465373 h 534731"/>
                <a:gd name="csX1209" fmla="*/ 590107 w 973256"/>
                <a:gd name="csY1209" fmla="*/ 468729 h 534731"/>
                <a:gd name="csX1210" fmla="*/ 588429 w 973256"/>
                <a:gd name="csY1210" fmla="*/ 468729 h 534731"/>
                <a:gd name="csX1211" fmla="*/ 588429 w 973256"/>
                <a:gd name="csY1211" fmla="*/ 470407 h 534731"/>
                <a:gd name="csX1212" fmla="*/ 584513 w 973256"/>
                <a:gd name="csY1212" fmla="*/ 470407 h 534731"/>
                <a:gd name="csX1213" fmla="*/ 584513 w 973256"/>
                <a:gd name="csY1213" fmla="*/ 472085 h 534731"/>
                <a:gd name="csX1214" fmla="*/ 586191 w 973256"/>
                <a:gd name="csY1214" fmla="*/ 472085 h 534731"/>
                <a:gd name="csX1215" fmla="*/ 586191 w 973256"/>
                <a:gd name="csY1215" fmla="*/ 476001 h 534731"/>
                <a:gd name="csX1216" fmla="*/ 582835 w 973256"/>
                <a:gd name="csY1216" fmla="*/ 473763 h 534731"/>
                <a:gd name="csX1217" fmla="*/ 582835 w 973256"/>
                <a:gd name="csY1217" fmla="*/ 479357 h 534731"/>
                <a:gd name="csX1218" fmla="*/ 581157 w 973256"/>
                <a:gd name="csY1218" fmla="*/ 479357 h 534731"/>
                <a:gd name="csX1219" fmla="*/ 581157 w 973256"/>
                <a:gd name="csY1219" fmla="*/ 481035 h 534731"/>
                <a:gd name="csX1220" fmla="*/ 582835 w 973256"/>
                <a:gd name="csY1220" fmla="*/ 481035 h 534731"/>
                <a:gd name="csX1221" fmla="*/ 582835 w 973256"/>
                <a:gd name="csY1221" fmla="*/ 482713 h 534731"/>
                <a:gd name="csX1222" fmla="*/ 581157 w 973256"/>
                <a:gd name="csY1222" fmla="*/ 482713 h 534731"/>
                <a:gd name="csX1223" fmla="*/ 581157 w 973256"/>
                <a:gd name="csY1223" fmla="*/ 484950 h 534731"/>
                <a:gd name="csX1224" fmla="*/ 579479 w 973256"/>
                <a:gd name="csY1224" fmla="*/ 482713 h 534731"/>
                <a:gd name="csX1225" fmla="*/ 579479 w 973256"/>
                <a:gd name="csY1225" fmla="*/ 484950 h 534731"/>
                <a:gd name="csX1226" fmla="*/ 577801 w 973256"/>
                <a:gd name="csY1226" fmla="*/ 484950 h 534731"/>
                <a:gd name="csX1227" fmla="*/ 577801 w 973256"/>
                <a:gd name="csY1227" fmla="*/ 486628 h 534731"/>
                <a:gd name="csX1228" fmla="*/ 575564 w 973256"/>
                <a:gd name="csY1228" fmla="*/ 486628 h 534731"/>
                <a:gd name="csX1229" fmla="*/ 575564 w 973256"/>
                <a:gd name="csY1229" fmla="*/ 489984 h 534731"/>
                <a:gd name="csX1230" fmla="*/ 573885 w 973256"/>
                <a:gd name="csY1230" fmla="*/ 489984 h 534731"/>
                <a:gd name="csX1231" fmla="*/ 573885 w 973256"/>
                <a:gd name="csY1231" fmla="*/ 488306 h 534731"/>
                <a:gd name="csX1232" fmla="*/ 572208 w 973256"/>
                <a:gd name="csY1232" fmla="*/ 486628 h 534731"/>
                <a:gd name="csX1233" fmla="*/ 570530 w 973256"/>
                <a:gd name="csY1233" fmla="*/ 486628 h 534731"/>
                <a:gd name="csX1234" fmla="*/ 570530 w 973256"/>
                <a:gd name="csY1234" fmla="*/ 488306 h 534731"/>
                <a:gd name="csX1235" fmla="*/ 568852 w 973256"/>
                <a:gd name="csY1235" fmla="*/ 488306 h 534731"/>
                <a:gd name="csX1236" fmla="*/ 568852 w 973256"/>
                <a:gd name="csY1236" fmla="*/ 491662 h 534731"/>
                <a:gd name="csX1237" fmla="*/ 564936 w 973256"/>
                <a:gd name="csY1237" fmla="*/ 491662 h 534731"/>
                <a:gd name="csX1238" fmla="*/ 564936 w 973256"/>
                <a:gd name="csY1238" fmla="*/ 495578 h 534731"/>
                <a:gd name="csX1239" fmla="*/ 563258 w 973256"/>
                <a:gd name="csY1239" fmla="*/ 495578 h 534731"/>
                <a:gd name="csX1240" fmla="*/ 563258 w 973256"/>
                <a:gd name="csY1240" fmla="*/ 497256 h 534731"/>
                <a:gd name="csX1241" fmla="*/ 559902 w 973256"/>
                <a:gd name="csY1241" fmla="*/ 497256 h 534731"/>
                <a:gd name="csX1242" fmla="*/ 559902 w 973256"/>
                <a:gd name="csY1242" fmla="*/ 498934 h 534731"/>
                <a:gd name="csX1243" fmla="*/ 554308 w 973256"/>
                <a:gd name="csY1243" fmla="*/ 498934 h 534731"/>
                <a:gd name="csX1244" fmla="*/ 552631 w 973256"/>
                <a:gd name="csY1244" fmla="*/ 500612 h 534731"/>
                <a:gd name="csX1245" fmla="*/ 550953 w 973256"/>
                <a:gd name="csY1245" fmla="*/ 502290 h 534731"/>
                <a:gd name="csX1246" fmla="*/ 550953 w 973256"/>
                <a:gd name="csY1246" fmla="*/ 504527 h 534731"/>
                <a:gd name="csX1247" fmla="*/ 547037 w 973256"/>
                <a:gd name="csY1247" fmla="*/ 504527 h 534731"/>
                <a:gd name="csX1248" fmla="*/ 545359 w 973256"/>
                <a:gd name="csY1248" fmla="*/ 506205 h 534731"/>
                <a:gd name="csX1249" fmla="*/ 545359 w 973256"/>
                <a:gd name="csY1249" fmla="*/ 506205 h 534731"/>
                <a:gd name="csX1250" fmla="*/ 545359 w 973256"/>
                <a:gd name="csY1250" fmla="*/ 507883 h 534731"/>
                <a:gd name="csX1251" fmla="*/ 543681 w 973256"/>
                <a:gd name="csY1251" fmla="*/ 507883 h 534731"/>
                <a:gd name="csX1252" fmla="*/ 542003 w 973256"/>
                <a:gd name="csY1252" fmla="*/ 506205 h 534731"/>
                <a:gd name="csX1253" fmla="*/ 540325 w 973256"/>
                <a:gd name="csY1253" fmla="*/ 507883 h 534731"/>
                <a:gd name="csX1254" fmla="*/ 540325 w 973256"/>
                <a:gd name="csY1254" fmla="*/ 511239 h 534731"/>
                <a:gd name="csX1255" fmla="*/ 538088 w 973256"/>
                <a:gd name="csY1255" fmla="*/ 511239 h 534731"/>
                <a:gd name="csX1256" fmla="*/ 538088 w 973256"/>
                <a:gd name="csY1256" fmla="*/ 509561 h 534731"/>
                <a:gd name="csX1257" fmla="*/ 536410 w 973256"/>
                <a:gd name="csY1257" fmla="*/ 511239 h 534731"/>
                <a:gd name="csX1258" fmla="*/ 536410 w 973256"/>
                <a:gd name="csY1258" fmla="*/ 515155 h 534731"/>
                <a:gd name="csX1259" fmla="*/ 534731 w 973256"/>
                <a:gd name="csY1259" fmla="*/ 516833 h 534731"/>
                <a:gd name="csX1260" fmla="*/ 533054 w 973256"/>
                <a:gd name="csY1260" fmla="*/ 516833 h 534731"/>
                <a:gd name="csX1261" fmla="*/ 533054 w 973256"/>
                <a:gd name="csY1261" fmla="*/ 518511 h 534731"/>
                <a:gd name="csX1262" fmla="*/ 531376 w 973256"/>
                <a:gd name="csY1262" fmla="*/ 518511 h 534731"/>
                <a:gd name="csX1263" fmla="*/ 531376 w 973256"/>
                <a:gd name="csY1263" fmla="*/ 520189 h 534731"/>
                <a:gd name="csX1264" fmla="*/ 529138 w 973256"/>
                <a:gd name="csY1264" fmla="*/ 520189 h 534731"/>
                <a:gd name="csX1265" fmla="*/ 529138 w 973256"/>
                <a:gd name="csY1265" fmla="*/ 522426 h 534731"/>
                <a:gd name="csX1266" fmla="*/ 529138 w 973256"/>
                <a:gd name="csY1266" fmla="*/ 522426 h 534731"/>
                <a:gd name="csX1267" fmla="*/ 527460 w 973256"/>
                <a:gd name="csY1267" fmla="*/ 524104 h 534731"/>
                <a:gd name="csX1268" fmla="*/ 527460 w 973256"/>
                <a:gd name="csY1268" fmla="*/ 527460 h 534731"/>
                <a:gd name="csX1269" fmla="*/ 525782 w 973256"/>
                <a:gd name="csY1269" fmla="*/ 527460 h 534731"/>
                <a:gd name="csX1270" fmla="*/ 527460 w 973256"/>
                <a:gd name="csY1270" fmla="*/ 529138 h 534731"/>
                <a:gd name="csX1271" fmla="*/ 527460 w 973256"/>
                <a:gd name="csY1271" fmla="*/ 534732 h 534731"/>
                <a:gd name="csX1272" fmla="*/ 522426 w 973256"/>
                <a:gd name="csY1272" fmla="*/ 534732 h 534731"/>
                <a:gd name="csX1273" fmla="*/ 518511 w 973256"/>
                <a:gd name="csY1273" fmla="*/ 533054 h 534731"/>
                <a:gd name="csX1274" fmla="*/ 516833 w 973256"/>
                <a:gd name="csY1274" fmla="*/ 533054 h 534731"/>
                <a:gd name="csX1275" fmla="*/ 516833 w 973256"/>
                <a:gd name="csY1275" fmla="*/ 530816 h 534731"/>
                <a:gd name="csX1276" fmla="*/ 515154 w 973256"/>
                <a:gd name="csY1276" fmla="*/ 529138 h 534731"/>
                <a:gd name="csX1277" fmla="*/ 513477 w 973256"/>
                <a:gd name="csY1277" fmla="*/ 527460 h 534731"/>
                <a:gd name="csX1278" fmla="*/ 513477 w 973256"/>
                <a:gd name="csY1278" fmla="*/ 527460 h 534731"/>
                <a:gd name="csX1279" fmla="*/ 513477 w 973256"/>
                <a:gd name="csY1279" fmla="*/ 525782 h 534731"/>
                <a:gd name="csX1280" fmla="*/ 515154 w 973256"/>
                <a:gd name="csY1280" fmla="*/ 525782 h 534731"/>
                <a:gd name="csX1281" fmla="*/ 515154 w 973256"/>
                <a:gd name="csY1281" fmla="*/ 520189 h 534731"/>
                <a:gd name="csX1282" fmla="*/ 511799 w 973256"/>
                <a:gd name="csY1282" fmla="*/ 520189 h 534731"/>
                <a:gd name="csX1283" fmla="*/ 511799 w 973256"/>
                <a:gd name="csY1283" fmla="*/ 516833 h 534731"/>
                <a:gd name="csX1284" fmla="*/ 481035 w 973256"/>
                <a:gd name="csY1284" fmla="*/ 516833 h 534731"/>
                <a:gd name="csX1285" fmla="*/ 481035 w 973256"/>
                <a:gd name="csY1285" fmla="*/ 511239 h 534731"/>
                <a:gd name="csX1286" fmla="*/ 479357 w 973256"/>
                <a:gd name="csY1286" fmla="*/ 506205 h 534731"/>
                <a:gd name="csX1287" fmla="*/ 479357 w 973256"/>
                <a:gd name="csY1287" fmla="*/ 500612 h 534731"/>
                <a:gd name="csX1288" fmla="*/ 477679 w 973256"/>
                <a:gd name="csY1288" fmla="*/ 493900 h 534731"/>
                <a:gd name="csX1289" fmla="*/ 474323 w 973256"/>
                <a:gd name="csY1289" fmla="*/ 493900 h 534731"/>
                <a:gd name="csX1290" fmla="*/ 468729 w 973256"/>
                <a:gd name="csY1290" fmla="*/ 491662 h 534731"/>
                <a:gd name="csX1291" fmla="*/ 465373 w 973256"/>
                <a:gd name="csY1291" fmla="*/ 491662 h 534731"/>
                <a:gd name="csX1292" fmla="*/ 465373 w 973256"/>
                <a:gd name="csY1292" fmla="*/ 479357 h 534731"/>
                <a:gd name="csX1293" fmla="*/ 467051 w 973256"/>
                <a:gd name="csY1293" fmla="*/ 479357 h 534731"/>
                <a:gd name="csX1294" fmla="*/ 467051 w 973256"/>
                <a:gd name="csY1294" fmla="*/ 459780 h 534731"/>
                <a:gd name="csX1295" fmla="*/ 463695 w 973256"/>
                <a:gd name="csY1295" fmla="*/ 461458 h 534731"/>
                <a:gd name="csX1296" fmla="*/ 461458 w 973256"/>
                <a:gd name="csY1296" fmla="*/ 461458 h 534731"/>
                <a:gd name="csX1297" fmla="*/ 458102 w 973256"/>
                <a:gd name="csY1297" fmla="*/ 458102 h 534731"/>
                <a:gd name="csX1298" fmla="*/ 454746 w 973256"/>
                <a:gd name="csY1298" fmla="*/ 449152 h 534731"/>
                <a:gd name="csX1299" fmla="*/ 452508 w 973256"/>
                <a:gd name="csY1299" fmla="*/ 447474 h 534731"/>
                <a:gd name="csX1300" fmla="*/ 447474 w 973256"/>
                <a:gd name="csY1300" fmla="*/ 443559 h 534731"/>
                <a:gd name="csX1301" fmla="*/ 445796 w 973256"/>
                <a:gd name="csY1301" fmla="*/ 440203 h 534731"/>
                <a:gd name="csX1302" fmla="*/ 441881 w 973256"/>
                <a:gd name="csY1302" fmla="*/ 436847 h 534731"/>
                <a:gd name="csX1303" fmla="*/ 440203 w 973256"/>
                <a:gd name="csY1303" fmla="*/ 434609 h 534731"/>
                <a:gd name="csX1304" fmla="*/ 440203 w 973256"/>
                <a:gd name="csY1304" fmla="*/ 432931 h 534731"/>
                <a:gd name="csX1305" fmla="*/ 429575 w 973256"/>
                <a:gd name="csY1305" fmla="*/ 438525 h 534731"/>
                <a:gd name="csX1306" fmla="*/ 411676 w 973256"/>
                <a:gd name="csY1306" fmla="*/ 438525 h 534731"/>
                <a:gd name="csX1307" fmla="*/ 404405 w 973256"/>
                <a:gd name="csY1307" fmla="*/ 436847 h 534731"/>
                <a:gd name="csX1308" fmla="*/ 401049 w 973256"/>
                <a:gd name="csY1308" fmla="*/ 436847 h 534731"/>
                <a:gd name="csX1309" fmla="*/ 393777 w 973256"/>
                <a:gd name="csY1309" fmla="*/ 438525 h 534731"/>
                <a:gd name="csX1310" fmla="*/ 390421 w 973256"/>
                <a:gd name="csY1310" fmla="*/ 438525 h 534731"/>
                <a:gd name="csX1311" fmla="*/ 384828 w 973256"/>
                <a:gd name="csY1311" fmla="*/ 440203 h 534731"/>
                <a:gd name="csX1312" fmla="*/ 369166 w 973256"/>
                <a:gd name="csY1312" fmla="*/ 440203 h 534731"/>
                <a:gd name="csX1313" fmla="*/ 366929 w 973256"/>
                <a:gd name="csY1313" fmla="*/ 438525 h 534731"/>
                <a:gd name="csX1314" fmla="*/ 363573 w 973256"/>
                <a:gd name="csY1314" fmla="*/ 432931 h 534731"/>
                <a:gd name="csX1315" fmla="*/ 354623 w 973256"/>
                <a:gd name="csY1315" fmla="*/ 423982 h 534731"/>
                <a:gd name="csX1316" fmla="*/ 349589 w 973256"/>
                <a:gd name="csY1316" fmla="*/ 416710 h 534731"/>
                <a:gd name="csX1317" fmla="*/ 349589 w 973256"/>
                <a:gd name="csY1317" fmla="*/ 413354 h 534731"/>
                <a:gd name="csX1318" fmla="*/ 347352 w 973256"/>
                <a:gd name="csY1318" fmla="*/ 413354 h 534731"/>
                <a:gd name="csX1319" fmla="*/ 345674 w 973256"/>
                <a:gd name="csY1319" fmla="*/ 411676 h 534731"/>
                <a:gd name="csX1320" fmla="*/ 343996 w 973256"/>
                <a:gd name="csY1320" fmla="*/ 409998 h 534731"/>
                <a:gd name="csX1321" fmla="*/ 324419 w 973256"/>
                <a:gd name="csY1321" fmla="*/ 397133 h 534731"/>
                <a:gd name="csX1322" fmla="*/ 315469 w 973256"/>
                <a:gd name="csY1322" fmla="*/ 392099 h 534731"/>
                <a:gd name="csX1323" fmla="*/ 308198 w 973256"/>
                <a:gd name="csY1323" fmla="*/ 386506 h 534731"/>
                <a:gd name="csX1324" fmla="*/ 300927 w 973256"/>
                <a:gd name="csY1324" fmla="*/ 379794 h 534731"/>
                <a:gd name="csX1325" fmla="*/ 292536 w 973256"/>
                <a:gd name="csY1325" fmla="*/ 374200 h 534731"/>
                <a:gd name="csX1326" fmla="*/ 290299 w 973256"/>
                <a:gd name="csY1326" fmla="*/ 374200 h 534731"/>
                <a:gd name="csX1327" fmla="*/ 286943 w 973256"/>
                <a:gd name="csY1327" fmla="*/ 372522 h 534731"/>
                <a:gd name="csX1328" fmla="*/ 243873 w 973256"/>
                <a:gd name="csY1328" fmla="*/ 384828 h 534731"/>
                <a:gd name="csX1329" fmla="*/ 229890 w 973256"/>
                <a:gd name="csY1329" fmla="*/ 390421 h 534731"/>
                <a:gd name="csX1330" fmla="*/ 228212 w 973256"/>
                <a:gd name="csY1330" fmla="*/ 390421 h 534731"/>
                <a:gd name="csX1331" fmla="*/ 226534 w 973256"/>
                <a:gd name="csY1331" fmla="*/ 392099 h 534731"/>
                <a:gd name="csX1332" fmla="*/ 226534 w 973256"/>
                <a:gd name="csY1332" fmla="*/ 511239 h 534731"/>
                <a:gd name="csX1333" fmla="*/ 219263 w 973256"/>
                <a:gd name="csY1333" fmla="*/ 511239 h 534731"/>
                <a:gd name="csX1334" fmla="*/ 219263 w 973256"/>
                <a:gd name="csY1334" fmla="*/ 513477 h 534731"/>
                <a:gd name="csX1335" fmla="*/ 215347 w 973256"/>
                <a:gd name="csY1335" fmla="*/ 513477 h 534731"/>
                <a:gd name="csX1336" fmla="*/ 213669 w 973256"/>
                <a:gd name="csY1336" fmla="*/ 515155 h 534731"/>
                <a:gd name="csX1337" fmla="*/ 213669 w 973256"/>
                <a:gd name="csY1337" fmla="*/ 511239 h 534731"/>
                <a:gd name="csX1338" fmla="*/ 211991 w 973256"/>
                <a:gd name="csY1338" fmla="*/ 511239 h 534731"/>
                <a:gd name="csX1339" fmla="*/ 211991 w 973256"/>
                <a:gd name="csY1339" fmla="*/ 509561 h 534731"/>
                <a:gd name="csX1340" fmla="*/ 208635 w 973256"/>
                <a:gd name="csY1340" fmla="*/ 509561 h 534731"/>
                <a:gd name="csX1341" fmla="*/ 208635 w 973256"/>
                <a:gd name="csY1341" fmla="*/ 506205 h 534731"/>
                <a:gd name="csX1342" fmla="*/ 206957 w 973256"/>
                <a:gd name="csY1342" fmla="*/ 506205 h 534731"/>
                <a:gd name="csX1343" fmla="*/ 206957 w 973256"/>
                <a:gd name="csY1343" fmla="*/ 502290 h 534731"/>
                <a:gd name="csX1344" fmla="*/ 204719 w 973256"/>
                <a:gd name="csY1344" fmla="*/ 502290 h 534731"/>
                <a:gd name="csX1345" fmla="*/ 203042 w 973256"/>
                <a:gd name="csY1345" fmla="*/ 500612 h 534731"/>
                <a:gd name="csX1346" fmla="*/ 203042 w 973256"/>
                <a:gd name="csY1346" fmla="*/ 498934 h 534731"/>
                <a:gd name="csX1347" fmla="*/ 201363 w 973256"/>
                <a:gd name="csY1347" fmla="*/ 497256 h 534731"/>
                <a:gd name="csX1348" fmla="*/ 201363 w 973256"/>
                <a:gd name="csY1348" fmla="*/ 491662 h 534731"/>
                <a:gd name="csX1349" fmla="*/ 199686 w 973256"/>
                <a:gd name="csY1349" fmla="*/ 491662 h 534731"/>
                <a:gd name="csX1350" fmla="*/ 199686 w 973256"/>
                <a:gd name="csY1350" fmla="*/ 489984 h 534731"/>
                <a:gd name="csX1351" fmla="*/ 198007 w 973256"/>
                <a:gd name="csY1351" fmla="*/ 489984 h 534731"/>
                <a:gd name="csX1352" fmla="*/ 198007 w 973256"/>
                <a:gd name="csY1352" fmla="*/ 488306 h 534731"/>
                <a:gd name="csX1353" fmla="*/ 195770 w 973256"/>
                <a:gd name="csY1353" fmla="*/ 488306 h 534731"/>
                <a:gd name="csX1354" fmla="*/ 195770 w 973256"/>
                <a:gd name="csY1354" fmla="*/ 486628 h 534731"/>
                <a:gd name="csX1355" fmla="*/ 194092 w 973256"/>
                <a:gd name="csY1355" fmla="*/ 486628 h 534731"/>
                <a:gd name="csX1356" fmla="*/ 192414 w 973256"/>
                <a:gd name="csY1356" fmla="*/ 484950 h 534731"/>
                <a:gd name="csX1357" fmla="*/ 189058 w 973256"/>
                <a:gd name="csY1357" fmla="*/ 481035 h 534731"/>
                <a:gd name="csX1358" fmla="*/ 185142 w 973256"/>
                <a:gd name="csY1358" fmla="*/ 479357 h 534731"/>
                <a:gd name="csX1359" fmla="*/ 183465 w 973256"/>
                <a:gd name="csY1359" fmla="*/ 477679 h 534731"/>
                <a:gd name="csX1360" fmla="*/ 181786 w 973256"/>
                <a:gd name="csY1360" fmla="*/ 479357 h 534731"/>
                <a:gd name="csX1361" fmla="*/ 172837 w 973256"/>
                <a:gd name="csY1361" fmla="*/ 479357 h 534731"/>
                <a:gd name="csX1362" fmla="*/ 169481 w 973256"/>
                <a:gd name="csY1362" fmla="*/ 481035 h 534731"/>
                <a:gd name="csX1363" fmla="*/ 163888 w 973256"/>
                <a:gd name="csY1363" fmla="*/ 481035 h 534731"/>
                <a:gd name="csX1364" fmla="*/ 160532 w 973256"/>
                <a:gd name="csY1364" fmla="*/ 482713 h 534731"/>
                <a:gd name="csX1365" fmla="*/ 158294 w 973256"/>
                <a:gd name="csY1365" fmla="*/ 484950 h 534731"/>
                <a:gd name="csX1366" fmla="*/ 154938 w 973256"/>
                <a:gd name="csY1366" fmla="*/ 486628 h 534731"/>
                <a:gd name="csX1367" fmla="*/ 153260 w 973256"/>
                <a:gd name="csY1367" fmla="*/ 486628 h 534731"/>
                <a:gd name="csX1368" fmla="*/ 147667 w 973256"/>
                <a:gd name="csY1368" fmla="*/ 491662 h 534731"/>
                <a:gd name="csX1369" fmla="*/ 145988 w 973256"/>
                <a:gd name="csY1369" fmla="*/ 493900 h 534731"/>
                <a:gd name="csX1370" fmla="*/ 142632 w 973256"/>
                <a:gd name="csY1370" fmla="*/ 497256 h 534731"/>
                <a:gd name="csX1371" fmla="*/ 142632 w 973256"/>
                <a:gd name="csY1371" fmla="*/ 497256 h 534731"/>
                <a:gd name="csX1372" fmla="*/ 142632 w 973256"/>
                <a:gd name="csY1372" fmla="*/ 488306 h 534731"/>
                <a:gd name="csX1373" fmla="*/ 140955 w 973256"/>
                <a:gd name="csY1373" fmla="*/ 488306 h 534731"/>
                <a:gd name="csX1374" fmla="*/ 142632 w 973256"/>
                <a:gd name="csY1374" fmla="*/ 488306 h 534731"/>
                <a:gd name="csX1375" fmla="*/ 140955 w 973256"/>
                <a:gd name="csY1375" fmla="*/ 488306 h 534731"/>
                <a:gd name="csX1376" fmla="*/ 140955 w 973256"/>
                <a:gd name="csY1376" fmla="*/ 484950 h 534731"/>
                <a:gd name="csX1377" fmla="*/ 142632 w 973256"/>
                <a:gd name="csY1377" fmla="*/ 484950 h 534731"/>
                <a:gd name="csX1378" fmla="*/ 142632 w 973256"/>
                <a:gd name="csY1378" fmla="*/ 481035 h 534731"/>
                <a:gd name="csX1379" fmla="*/ 144311 w 973256"/>
                <a:gd name="csY1379" fmla="*/ 481035 h 534731"/>
                <a:gd name="csX1380" fmla="*/ 145988 w 973256"/>
                <a:gd name="csY1380" fmla="*/ 479357 h 534731"/>
                <a:gd name="csX1381" fmla="*/ 145988 w 973256"/>
                <a:gd name="csY1381" fmla="*/ 473763 h 534731"/>
                <a:gd name="csX1382" fmla="*/ 147667 w 973256"/>
                <a:gd name="csY1382" fmla="*/ 472085 h 534731"/>
                <a:gd name="csX1383" fmla="*/ 147667 w 973256"/>
                <a:gd name="csY1383" fmla="*/ 467051 h 534731"/>
                <a:gd name="csX1384" fmla="*/ 145988 w 973256"/>
                <a:gd name="csY1384" fmla="*/ 467051 h 534731"/>
                <a:gd name="csX1385" fmla="*/ 145988 w 973256"/>
                <a:gd name="csY1385" fmla="*/ 463136 h 534731"/>
                <a:gd name="csX1386" fmla="*/ 137039 w 973256"/>
                <a:gd name="csY1386" fmla="*/ 463136 h 534731"/>
                <a:gd name="csX1387" fmla="*/ 137039 w 973256"/>
                <a:gd name="csY1387" fmla="*/ 461458 h 534731"/>
                <a:gd name="csX1388" fmla="*/ 132005 w 973256"/>
                <a:gd name="csY1388" fmla="*/ 461458 h 534731"/>
                <a:gd name="csX1389" fmla="*/ 129768 w 973256"/>
                <a:gd name="csY1389" fmla="*/ 463136 h 534731"/>
                <a:gd name="csX1390" fmla="*/ 128090 w 973256"/>
                <a:gd name="csY1390" fmla="*/ 463136 h 534731"/>
                <a:gd name="csX1391" fmla="*/ 128090 w 973256"/>
                <a:gd name="csY1391" fmla="*/ 459780 h 534731"/>
                <a:gd name="csX1392" fmla="*/ 126411 w 973256"/>
                <a:gd name="csY1392" fmla="*/ 459780 h 534731"/>
                <a:gd name="csX1393" fmla="*/ 126411 w 973256"/>
                <a:gd name="csY1393" fmla="*/ 458102 h 534731"/>
                <a:gd name="csX1394" fmla="*/ 124734 w 973256"/>
                <a:gd name="csY1394" fmla="*/ 458102 h 534731"/>
                <a:gd name="csX1395" fmla="*/ 124734 w 973256"/>
                <a:gd name="csY1395" fmla="*/ 456424 h 534731"/>
                <a:gd name="csX1396" fmla="*/ 123055 w 973256"/>
                <a:gd name="csY1396" fmla="*/ 454186 h 534731"/>
                <a:gd name="csX1397" fmla="*/ 123055 w 973256"/>
                <a:gd name="csY1397" fmla="*/ 450830 h 534731"/>
                <a:gd name="csX1398" fmla="*/ 119140 w 973256"/>
                <a:gd name="csY1398" fmla="*/ 450830 h 534731"/>
                <a:gd name="csX1399" fmla="*/ 119140 w 973256"/>
                <a:gd name="csY1399" fmla="*/ 452508 h 534731"/>
                <a:gd name="csX1400" fmla="*/ 114106 w 973256"/>
                <a:gd name="csY1400" fmla="*/ 452508 h 534731"/>
                <a:gd name="csX1401" fmla="*/ 114106 w 973256"/>
                <a:gd name="csY1401" fmla="*/ 440203 h 534731"/>
                <a:gd name="csX1402" fmla="*/ 112428 w 973256"/>
                <a:gd name="csY1402" fmla="*/ 438525 h 534731"/>
                <a:gd name="csX1403" fmla="*/ 112428 w 973256"/>
                <a:gd name="csY1403" fmla="*/ 436847 h 534731"/>
                <a:gd name="csX1404" fmla="*/ 110191 w 973256"/>
                <a:gd name="csY1404" fmla="*/ 436847 h 534731"/>
                <a:gd name="csX1405" fmla="*/ 110191 w 973256"/>
                <a:gd name="csY1405" fmla="*/ 432931 h 534731"/>
                <a:gd name="csX1406" fmla="*/ 108513 w 973256"/>
                <a:gd name="csY1406" fmla="*/ 432931 h 534731"/>
                <a:gd name="csX1407" fmla="*/ 108513 w 973256"/>
                <a:gd name="csY1407" fmla="*/ 431253 h 534731"/>
                <a:gd name="csX1408" fmla="*/ 106834 w 973256"/>
                <a:gd name="csY1408" fmla="*/ 431253 h 534731"/>
                <a:gd name="csX1409" fmla="*/ 106834 w 973256"/>
                <a:gd name="csY1409" fmla="*/ 425660 h 534731"/>
                <a:gd name="csX1410" fmla="*/ 105157 w 973256"/>
                <a:gd name="csY1410" fmla="*/ 425660 h 534731"/>
                <a:gd name="csX1411" fmla="*/ 105157 w 973256"/>
                <a:gd name="csY1411" fmla="*/ 420626 h 534731"/>
                <a:gd name="csX1412" fmla="*/ 103478 w 973256"/>
                <a:gd name="csY1412" fmla="*/ 420626 h 534731"/>
                <a:gd name="csX1413" fmla="*/ 103478 w 973256"/>
                <a:gd name="csY1413" fmla="*/ 416710 h 534731"/>
                <a:gd name="csX1414" fmla="*/ 101241 w 973256"/>
                <a:gd name="csY1414" fmla="*/ 416710 h 534731"/>
                <a:gd name="csX1415" fmla="*/ 99563 w 973256"/>
                <a:gd name="csY1415" fmla="*/ 415032 h 534731"/>
                <a:gd name="csX1416" fmla="*/ 92851 w 973256"/>
                <a:gd name="csY1416" fmla="*/ 415032 h 534731"/>
                <a:gd name="csX1417" fmla="*/ 90614 w 973256"/>
                <a:gd name="csY1417" fmla="*/ 413354 h 534731"/>
                <a:gd name="csX1418" fmla="*/ 88936 w 973256"/>
                <a:gd name="csY1418" fmla="*/ 413354 h 534731"/>
                <a:gd name="csX1419" fmla="*/ 88936 w 973256"/>
                <a:gd name="csY1419" fmla="*/ 404405 h 534731"/>
                <a:gd name="csX1420" fmla="*/ 90614 w 973256"/>
                <a:gd name="csY1420" fmla="*/ 404405 h 534731"/>
                <a:gd name="csX1421" fmla="*/ 90614 w 973256"/>
                <a:gd name="csY1421" fmla="*/ 402727 h 534731"/>
                <a:gd name="csX1422" fmla="*/ 92851 w 973256"/>
                <a:gd name="csY1422" fmla="*/ 402727 h 534731"/>
                <a:gd name="csX1423" fmla="*/ 94529 w 973256"/>
                <a:gd name="csY1423" fmla="*/ 404405 h 534731"/>
                <a:gd name="csX1424" fmla="*/ 96207 w 973256"/>
                <a:gd name="csY1424" fmla="*/ 404405 h 534731"/>
                <a:gd name="csX1425" fmla="*/ 96207 w 973256"/>
                <a:gd name="csY1425" fmla="*/ 402727 h 534731"/>
                <a:gd name="csX1426" fmla="*/ 97885 w 973256"/>
                <a:gd name="csY1426" fmla="*/ 404405 h 534731"/>
                <a:gd name="csX1427" fmla="*/ 101241 w 973256"/>
                <a:gd name="csY1427" fmla="*/ 404405 h 534731"/>
                <a:gd name="csX1428" fmla="*/ 101241 w 973256"/>
                <a:gd name="csY1428" fmla="*/ 402727 h 534731"/>
                <a:gd name="csX1429" fmla="*/ 103478 w 973256"/>
                <a:gd name="csY1429" fmla="*/ 402727 h 534731"/>
                <a:gd name="csX1430" fmla="*/ 103478 w 973256"/>
                <a:gd name="csY1430" fmla="*/ 404405 h 534731"/>
                <a:gd name="csX1431" fmla="*/ 105157 w 973256"/>
                <a:gd name="csY1431" fmla="*/ 404405 h 534731"/>
                <a:gd name="csX1432" fmla="*/ 105157 w 973256"/>
                <a:gd name="csY1432" fmla="*/ 406083 h 534731"/>
                <a:gd name="csX1433" fmla="*/ 106834 w 973256"/>
                <a:gd name="csY1433" fmla="*/ 406083 h 534731"/>
                <a:gd name="csX1434" fmla="*/ 106834 w 973256"/>
                <a:gd name="csY1434" fmla="*/ 408320 h 534731"/>
                <a:gd name="csX1435" fmla="*/ 108513 w 973256"/>
                <a:gd name="csY1435" fmla="*/ 408320 h 534731"/>
                <a:gd name="csX1436" fmla="*/ 110191 w 973256"/>
                <a:gd name="csY1436" fmla="*/ 409998 h 534731"/>
                <a:gd name="csX1437" fmla="*/ 112428 w 973256"/>
                <a:gd name="csY1437" fmla="*/ 409998 h 534731"/>
                <a:gd name="csX1438" fmla="*/ 112428 w 973256"/>
                <a:gd name="csY1438" fmla="*/ 408320 h 534731"/>
                <a:gd name="csX1439" fmla="*/ 114106 w 973256"/>
                <a:gd name="csY1439" fmla="*/ 408320 h 534731"/>
                <a:gd name="csX1440" fmla="*/ 114106 w 973256"/>
                <a:gd name="csY1440" fmla="*/ 406083 h 534731"/>
                <a:gd name="csX1441" fmla="*/ 115784 w 973256"/>
                <a:gd name="csY1441" fmla="*/ 406083 h 534731"/>
                <a:gd name="csX1442" fmla="*/ 115784 w 973256"/>
                <a:gd name="csY1442" fmla="*/ 408320 h 534731"/>
                <a:gd name="csX1443" fmla="*/ 121378 w 973256"/>
                <a:gd name="csY1443" fmla="*/ 408320 h 534731"/>
                <a:gd name="csX1444" fmla="*/ 121378 w 973256"/>
                <a:gd name="csY1444" fmla="*/ 406083 h 534731"/>
                <a:gd name="csX1445" fmla="*/ 119140 w 973256"/>
                <a:gd name="csY1445" fmla="*/ 406083 h 534731"/>
                <a:gd name="csX1446" fmla="*/ 119140 w 973256"/>
                <a:gd name="csY1446" fmla="*/ 404405 h 534731"/>
                <a:gd name="csX1447" fmla="*/ 114106 w 973256"/>
                <a:gd name="csY1447" fmla="*/ 404405 h 534731"/>
                <a:gd name="csX1448" fmla="*/ 114106 w 973256"/>
                <a:gd name="csY1448" fmla="*/ 399371 h 534731"/>
                <a:gd name="csX1449" fmla="*/ 112428 w 973256"/>
                <a:gd name="csY1449" fmla="*/ 399371 h 534731"/>
                <a:gd name="csX1450" fmla="*/ 112428 w 973256"/>
                <a:gd name="csY1450" fmla="*/ 392099 h 534731"/>
                <a:gd name="csX1451" fmla="*/ 114106 w 973256"/>
                <a:gd name="csY1451" fmla="*/ 392099 h 534731"/>
                <a:gd name="csX1452" fmla="*/ 114106 w 973256"/>
                <a:gd name="csY1452" fmla="*/ 381472 h 534731"/>
                <a:gd name="csX1453" fmla="*/ 117462 w 973256"/>
                <a:gd name="csY1453" fmla="*/ 381472 h 534731"/>
                <a:gd name="csX1454" fmla="*/ 117462 w 973256"/>
                <a:gd name="csY1454" fmla="*/ 379794 h 534731"/>
                <a:gd name="csX1455" fmla="*/ 123055 w 973256"/>
                <a:gd name="csY1455" fmla="*/ 379794 h 534731"/>
                <a:gd name="csX1456" fmla="*/ 123055 w 973256"/>
                <a:gd name="csY1456" fmla="*/ 377556 h 534731"/>
                <a:gd name="csX1457" fmla="*/ 133683 w 973256"/>
                <a:gd name="csY1457" fmla="*/ 377556 h 534731"/>
                <a:gd name="csX1458" fmla="*/ 133683 w 973256"/>
                <a:gd name="csY1458" fmla="*/ 379794 h 534731"/>
                <a:gd name="csX1459" fmla="*/ 135361 w 973256"/>
                <a:gd name="csY1459" fmla="*/ 377556 h 534731"/>
                <a:gd name="csX1460" fmla="*/ 144311 w 973256"/>
                <a:gd name="csY1460" fmla="*/ 377556 h 534731"/>
                <a:gd name="csX1461" fmla="*/ 144311 w 973256"/>
                <a:gd name="csY1461" fmla="*/ 379794 h 534731"/>
                <a:gd name="csX1462" fmla="*/ 149904 w 973256"/>
                <a:gd name="csY1462" fmla="*/ 379794 h 534731"/>
                <a:gd name="csX1463" fmla="*/ 149904 w 973256"/>
                <a:gd name="csY1463" fmla="*/ 381472 h 534731"/>
                <a:gd name="csX1464" fmla="*/ 165565 w 973256"/>
                <a:gd name="csY1464" fmla="*/ 381472 h 534731"/>
                <a:gd name="csX1465" fmla="*/ 163888 w 973256"/>
                <a:gd name="csY1465" fmla="*/ 381472 h 534731"/>
                <a:gd name="csX1466" fmla="*/ 172837 w 973256"/>
                <a:gd name="csY1466" fmla="*/ 381472 h 534731"/>
                <a:gd name="csX1467" fmla="*/ 172837 w 973256"/>
                <a:gd name="csY1467" fmla="*/ 379794 h 534731"/>
                <a:gd name="csX1468" fmla="*/ 160532 w 973256"/>
                <a:gd name="csY1468" fmla="*/ 379794 h 534731"/>
                <a:gd name="csX1469" fmla="*/ 160532 w 973256"/>
                <a:gd name="csY1469" fmla="*/ 377556 h 534731"/>
                <a:gd name="csX1470" fmla="*/ 158294 w 973256"/>
                <a:gd name="csY1470" fmla="*/ 377556 h 534731"/>
                <a:gd name="csX1471" fmla="*/ 158294 w 973256"/>
                <a:gd name="csY1471" fmla="*/ 375878 h 534731"/>
                <a:gd name="csX1472" fmla="*/ 156616 w 973256"/>
                <a:gd name="csY1472" fmla="*/ 375878 h 534731"/>
                <a:gd name="csX1473" fmla="*/ 156616 w 973256"/>
                <a:gd name="csY1473" fmla="*/ 374200 h 534731"/>
                <a:gd name="csX1474" fmla="*/ 154938 w 973256"/>
                <a:gd name="csY1474" fmla="*/ 374200 h 534731"/>
                <a:gd name="csX1475" fmla="*/ 154938 w 973256"/>
                <a:gd name="csY1475" fmla="*/ 368607 h 534731"/>
                <a:gd name="csX1476" fmla="*/ 154938 w 973256"/>
                <a:gd name="csY1476" fmla="*/ 368607 h 534731"/>
                <a:gd name="csX1477" fmla="*/ 154938 w 973256"/>
                <a:gd name="csY1477" fmla="*/ 366929 h 534731"/>
                <a:gd name="csX1478" fmla="*/ 156616 w 973256"/>
                <a:gd name="csY1478" fmla="*/ 366929 h 534731"/>
                <a:gd name="csX1479" fmla="*/ 156616 w 973256"/>
                <a:gd name="csY1479" fmla="*/ 365251 h 534731"/>
                <a:gd name="csX1480" fmla="*/ 154938 w 973256"/>
                <a:gd name="csY1480" fmla="*/ 365251 h 534731"/>
                <a:gd name="csX1481" fmla="*/ 154938 w 973256"/>
                <a:gd name="csY1481" fmla="*/ 361895 h 534731"/>
                <a:gd name="csX1482" fmla="*/ 156616 w 973256"/>
                <a:gd name="csY1482" fmla="*/ 361895 h 534731"/>
                <a:gd name="csX1483" fmla="*/ 156616 w 973256"/>
                <a:gd name="csY1483" fmla="*/ 359657 h 534731"/>
                <a:gd name="csX1484" fmla="*/ 158294 w 973256"/>
                <a:gd name="csY1484" fmla="*/ 359657 h 534731"/>
                <a:gd name="csX1485" fmla="*/ 158294 w 973256"/>
                <a:gd name="csY1485" fmla="*/ 356301 h 534731"/>
                <a:gd name="csX1486" fmla="*/ 160532 w 973256"/>
                <a:gd name="csY1486" fmla="*/ 356301 h 534731"/>
                <a:gd name="csX1487" fmla="*/ 160532 w 973256"/>
                <a:gd name="csY1487" fmla="*/ 345674 h 534731"/>
                <a:gd name="csX1488" fmla="*/ 160532 w 973256"/>
                <a:gd name="csY1488" fmla="*/ 345674 h 534731"/>
                <a:gd name="csX1489" fmla="*/ 160532 w 973256"/>
                <a:gd name="csY1489" fmla="*/ 333368 h 534731"/>
                <a:gd name="csX1490" fmla="*/ 158294 w 973256"/>
                <a:gd name="csY1490" fmla="*/ 333368 h 534731"/>
                <a:gd name="csX1491" fmla="*/ 158294 w 973256"/>
                <a:gd name="csY1491" fmla="*/ 327775 h 534731"/>
                <a:gd name="csX1492" fmla="*/ 156616 w 973256"/>
                <a:gd name="csY1492" fmla="*/ 326097 h 534731"/>
                <a:gd name="csX1493" fmla="*/ 153260 w 973256"/>
                <a:gd name="csY1493" fmla="*/ 326097 h 534731"/>
                <a:gd name="csX1494" fmla="*/ 153260 w 973256"/>
                <a:gd name="csY1494" fmla="*/ 324419 h 534731"/>
                <a:gd name="csX1495" fmla="*/ 151582 w 973256"/>
                <a:gd name="csY1495" fmla="*/ 322741 h 534731"/>
                <a:gd name="csX1496" fmla="*/ 149904 w 973256"/>
                <a:gd name="csY1496" fmla="*/ 322741 h 534731"/>
                <a:gd name="csX1497" fmla="*/ 149904 w 973256"/>
                <a:gd name="csY1497" fmla="*/ 324419 h 534731"/>
                <a:gd name="csX1498" fmla="*/ 144311 w 973256"/>
                <a:gd name="csY1498" fmla="*/ 324419 h 534731"/>
                <a:gd name="csX1499" fmla="*/ 142632 w 973256"/>
                <a:gd name="csY1499" fmla="*/ 322741 h 534731"/>
                <a:gd name="csX1500" fmla="*/ 140955 w 973256"/>
                <a:gd name="csY1500" fmla="*/ 322741 h 534731"/>
                <a:gd name="csX1501" fmla="*/ 140955 w 973256"/>
                <a:gd name="csY1501" fmla="*/ 326097 h 534731"/>
                <a:gd name="csX1502" fmla="*/ 138717 w 973256"/>
                <a:gd name="csY1502" fmla="*/ 327775 h 534731"/>
                <a:gd name="csX1503" fmla="*/ 138717 w 973256"/>
                <a:gd name="csY1503" fmla="*/ 329453 h 534731"/>
                <a:gd name="csX1504" fmla="*/ 137039 w 973256"/>
                <a:gd name="csY1504" fmla="*/ 329453 h 534731"/>
                <a:gd name="csX1505" fmla="*/ 135361 w 973256"/>
                <a:gd name="csY1505" fmla="*/ 327775 h 534731"/>
                <a:gd name="csX1506" fmla="*/ 129768 w 973256"/>
                <a:gd name="csY1506" fmla="*/ 327775 h 534731"/>
                <a:gd name="csX1507" fmla="*/ 153260 w 973256"/>
                <a:gd name="csY1507" fmla="*/ 324419 h 534731"/>
                <a:gd name="csX1508" fmla="*/ 112428 w 973256"/>
                <a:gd name="csY1508" fmla="*/ 322741 h 534731"/>
                <a:gd name="csX1509" fmla="*/ 48104 w 973256"/>
                <a:gd name="csY1509" fmla="*/ 190736 h 534731"/>
                <a:gd name="csX1510" fmla="*/ 51460 w 973256"/>
                <a:gd name="csY1510" fmla="*/ 190736 h 534731"/>
                <a:gd name="csX1511" fmla="*/ 48104 w 973256"/>
                <a:gd name="csY1511" fmla="*/ 190736 h 534731"/>
                <a:gd name="csX1512" fmla="*/ 158294 w 973256"/>
                <a:gd name="csY1512" fmla="*/ 158294 h 534731"/>
                <a:gd name="csX1513" fmla="*/ 158294 w 973256"/>
                <a:gd name="csY1513" fmla="*/ 156616 h 534731"/>
                <a:gd name="csX1514" fmla="*/ 158294 w 973256"/>
                <a:gd name="csY1514" fmla="*/ 158294 h 534731"/>
                <a:gd name="csX1515" fmla="*/ 386506 w 973256"/>
                <a:gd name="csY1515" fmla="*/ 57053 h 534731"/>
                <a:gd name="csX1516" fmla="*/ 386506 w 973256"/>
                <a:gd name="csY1516" fmla="*/ 54816 h 534731"/>
                <a:gd name="csX1517" fmla="*/ 386506 w 973256"/>
                <a:gd name="csY1517" fmla="*/ 57053 h 5347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</a:cxnLst>
              <a:rect l="l" t="t" r="r" b="b"/>
              <a:pathLst>
                <a:path w="973256" h="534731">
                  <a:moveTo>
                    <a:pt x="128090" y="327775"/>
                  </a:moveTo>
                  <a:lnTo>
                    <a:pt x="129768" y="327775"/>
                  </a:lnTo>
                  <a:lnTo>
                    <a:pt x="123055" y="327775"/>
                  </a:lnTo>
                  <a:lnTo>
                    <a:pt x="123055" y="324419"/>
                  </a:lnTo>
                  <a:lnTo>
                    <a:pt x="121378" y="324419"/>
                  </a:lnTo>
                  <a:lnTo>
                    <a:pt x="121378" y="320503"/>
                  </a:lnTo>
                  <a:lnTo>
                    <a:pt x="117462" y="320503"/>
                  </a:lnTo>
                  <a:lnTo>
                    <a:pt x="117462" y="318825"/>
                  </a:lnTo>
                  <a:lnTo>
                    <a:pt x="110191" y="318825"/>
                  </a:lnTo>
                  <a:lnTo>
                    <a:pt x="110191" y="320503"/>
                  </a:lnTo>
                  <a:lnTo>
                    <a:pt x="108513" y="320503"/>
                  </a:lnTo>
                  <a:lnTo>
                    <a:pt x="108513" y="318825"/>
                  </a:lnTo>
                  <a:lnTo>
                    <a:pt x="106834" y="320503"/>
                  </a:lnTo>
                  <a:lnTo>
                    <a:pt x="101241" y="320503"/>
                  </a:lnTo>
                  <a:lnTo>
                    <a:pt x="101241" y="324419"/>
                  </a:lnTo>
                  <a:lnTo>
                    <a:pt x="101241" y="322741"/>
                  </a:lnTo>
                  <a:lnTo>
                    <a:pt x="101241" y="324419"/>
                  </a:lnTo>
                  <a:lnTo>
                    <a:pt x="96207" y="324419"/>
                  </a:lnTo>
                  <a:lnTo>
                    <a:pt x="96207" y="326097"/>
                  </a:lnTo>
                  <a:lnTo>
                    <a:pt x="92851" y="326097"/>
                  </a:lnTo>
                  <a:lnTo>
                    <a:pt x="92851" y="329453"/>
                  </a:lnTo>
                  <a:lnTo>
                    <a:pt x="90614" y="327775"/>
                  </a:lnTo>
                  <a:lnTo>
                    <a:pt x="88936" y="331131"/>
                  </a:lnTo>
                  <a:lnTo>
                    <a:pt x="87258" y="331131"/>
                  </a:lnTo>
                  <a:lnTo>
                    <a:pt x="87258" y="333368"/>
                  </a:lnTo>
                  <a:lnTo>
                    <a:pt x="85580" y="333368"/>
                  </a:lnTo>
                  <a:lnTo>
                    <a:pt x="85580" y="335046"/>
                  </a:lnTo>
                  <a:lnTo>
                    <a:pt x="83901" y="335046"/>
                  </a:lnTo>
                  <a:lnTo>
                    <a:pt x="83901" y="336724"/>
                  </a:lnTo>
                  <a:lnTo>
                    <a:pt x="81664" y="336724"/>
                  </a:lnTo>
                  <a:lnTo>
                    <a:pt x="83901" y="336724"/>
                  </a:lnTo>
                  <a:lnTo>
                    <a:pt x="83901" y="335046"/>
                  </a:lnTo>
                  <a:lnTo>
                    <a:pt x="81664" y="336724"/>
                  </a:lnTo>
                  <a:lnTo>
                    <a:pt x="79986" y="336724"/>
                  </a:lnTo>
                  <a:lnTo>
                    <a:pt x="81664" y="338402"/>
                  </a:lnTo>
                  <a:lnTo>
                    <a:pt x="81664" y="340080"/>
                  </a:lnTo>
                  <a:lnTo>
                    <a:pt x="79986" y="340080"/>
                  </a:lnTo>
                  <a:lnTo>
                    <a:pt x="79986" y="342318"/>
                  </a:lnTo>
                  <a:lnTo>
                    <a:pt x="78308" y="342318"/>
                  </a:lnTo>
                  <a:lnTo>
                    <a:pt x="78308" y="343996"/>
                  </a:lnTo>
                  <a:lnTo>
                    <a:pt x="74952" y="343996"/>
                  </a:lnTo>
                  <a:lnTo>
                    <a:pt x="74952" y="345674"/>
                  </a:lnTo>
                  <a:lnTo>
                    <a:pt x="69359" y="345674"/>
                  </a:lnTo>
                  <a:lnTo>
                    <a:pt x="69359" y="347352"/>
                  </a:lnTo>
                  <a:lnTo>
                    <a:pt x="67681" y="347352"/>
                  </a:lnTo>
                  <a:lnTo>
                    <a:pt x="67681" y="345674"/>
                  </a:lnTo>
                  <a:lnTo>
                    <a:pt x="66003" y="343996"/>
                  </a:lnTo>
                  <a:lnTo>
                    <a:pt x="60409" y="343996"/>
                  </a:lnTo>
                  <a:lnTo>
                    <a:pt x="58731" y="342318"/>
                  </a:lnTo>
                  <a:lnTo>
                    <a:pt x="57053" y="342318"/>
                  </a:lnTo>
                  <a:lnTo>
                    <a:pt x="57053" y="340080"/>
                  </a:lnTo>
                  <a:lnTo>
                    <a:pt x="55375" y="342318"/>
                  </a:lnTo>
                  <a:lnTo>
                    <a:pt x="55375" y="340080"/>
                  </a:lnTo>
                  <a:lnTo>
                    <a:pt x="53138" y="338402"/>
                  </a:lnTo>
                  <a:lnTo>
                    <a:pt x="48104" y="338402"/>
                  </a:lnTo>
                  <a:lnTo>
                    <a:pt x="48104" y="336724"/>
                  </a:lnTo>
                  <a:lnTo>
                    <a:pt x="48104" y="336724"/>
                  </a:lnTo>
                  <a:lnTo>
                    <a:pt x="48104" y="335046"/>
                  </a:lnTo>
                  <a:lnTo>
                    <a:pt x="46426" y="333368"/>
                  </a:lnTo>
                  <a:lnTo>
                    <a:pt x="48104" y="333368"/>
                  </a:lnTo>
                  <a:lnTo>
                    <a:pt x="48104" y="331131"/>
                  </a:lnTo>
                  <a:lnTo>
                    <a:pt x="51460" y="331131"/>
                  </a:lnTo>
                  <a:lnTo>
                    <a:pt x="53138" y="333368"/>
                  </a:lnTo>
                  <a:lnTo>
                    <a:pt x="57053" y="333368"/>
                  </a:lnTo>
                  <a:lnTo>
                    <a:pt x="60409" y="331131"/>
                  </a:lnTo>
                  <a:lnTo>
                    <a:pt x="58731" y="329453"/>
                  </a:lnTo>
                  <a:lnTo>
                    <a:pt x="58731" y="327775"/>
                  </a:lnTo>
                  <a:lnTo>
                    <a:pt x="57053" y="326097"/>
                  </a:lnTo>
                  <a:lnTo>
                    <a:pt x="51460" y="318825"/>
                  </a:lnTo>
                  <a:lnTo>
                    <a:pt x="51460" y="317147"/>
                  </a:lnTo>
                  <a:lnTo>
                    <a:pt x="49782" y="311554"/>
                  </a:lnTo>
                  <a:lnTo>
                    <a:pt x="48104" y="308198"/>
                  </a:lnTo>
                  <a:lnTo>
                    <a:pt x="46426" y="308198"/>
                  </a:lnTo>
                  <a:lnTo>
                    <a:pt x="40832" y="297570"/>
                  </a:lnTo>
                  <a:lnTo>
                    <a:pt x="39154" y="297570"/>
                  </a:lnTo>
                  <a:lnTo>
                    <a:pt x="35798" y="295892"/>
                  </a:lnTo>
                  <a:lnTo>
                    <a:pt x="26849" y="295892"/>
                  </a:lnTo>
                  <a:lnTo>
                    <a:pt x="21255" y="291977"/>
                  </a:lnTo>
                  <a:lnTo>
                    <a:pt x="21255" y="297570"/>
                  </a:lnTo>
                  <a:lnTo>
                    <a:pt x="19577" y="297570"/>
                  </a:lnTo>
                  <a:lnTo>
                    <a:pt x="17899" y="295892"/>
                  </a:lnTo>
                  <a:lnTo>
                    <a:pt x="15662" y="295892"/>
                  </a:lnTo>
                  <a:lnTo>
                    <a:pt x="13984" y="291977"/>
                  </a:lnTo>
                  <a:lnTo>
                    <a:pt x="15662" y="291977"/>
                  </a:lnTo>
                  <a:lnTo>
                    <a:pt x="13984" y="290299"/>
                  </a:lnTo>
                  <a:lnTo>
                    <a:pt x="12306" y="288621"/>
                  </a:lnTo>
                  <a:lnTo>
                    <a:pt x="13984" y="286943"/>
                  </a:lnTo>
                  <a:lnTo>
                    <a:pt x="15662" y="285265"/>
                  </a:lnTo>
                  <a:lnTo>
                    <a:pt x="13984" y="283027"/>
                  </a:lnTo>
                  <a:lnTo>
                    <a:pt x="13984" y="277993"/>
                  </a:lnTo>
                  <a:lnTo>
                    <a:pt x="12306" y="276315"/>
                  </a:lnTo>
                  <a:lnTo>
                    <a:pt x="8950" y="276315"/>
                  </a:lnTo>
                  <a:lnTo>
                    <a:pt x="8950" y="274078"/>
                  </a:lnTo>
                  <a:lnTo>
                    <a:pt x="5034" y="274078"/>
                  </a:lnTo>
                  <a:lnTo>
                    <a:pt x="3356" y="272400"/>
                  </a:lnTo>
                  <a:lnTo>
                    <a:pt x="0" y="272400"/>
                  </a:lnTo>
                  <a:lnTo>
                    <a:pt x="3356" y="263450"/>
                  </a:lnTo>
                  <a:lnTo>
                    <a:pt x="3356" y="260094"/>
                  </a:lnTo>
                  <a:lnTo>
                    <a:pt x="5034" y="258416"/>
                  </a:lnTo>
                  <a:lnTo>
                    <a:pt x="5034" y="252823"/>
                  </a:lnTo>
                  <a:lnTo>
                    <a:pt x="8950" y="252823"/>
                  </a:lnTo>
                  <a:lnTo>
                    <a:pt x="10628" y="251145"/>
                  </a:lnTo>
                  <a:lnTo>
                    <a:pt x="10628" y="249467"/>
                  </a:lnTo>
                  <a:lnTo>
                    <a:pt x="12306" y="247789"/>
                  </a:lnTo>
                  <a:lnTo>
                    <a:pt x="12306" y="243873"/>
                  </a:lnTo>
                  <a:lnTo>
                    <a:pt x="10628" y="242195"/>
                  </a:lnTo>
                  <a:lnTo>
                    <a:pt x="10628" y="240517"/>
                  </a:lnTo>
                  <a:lnTo>
                    <a:pt x="7272" y="240517"/>
                  </a:lnTo>
                  <a:lnTo>
                    <a:pt x="5034" y="238839"/>
                  </a:lnTo>
                  <a:lnTo>
                    <a:pt x="7272" y="238839"/>
                  </a:lnTo>
                  <a:lnTo>
                    <a:pt x="7272" y="228212"/>
                  </a:lnTo>
                  <a:lnTo>
                    <a:pt x="8950" y="224296"/>
                  </a:lnTo>
                  <a:lnTo>
                    <a:pt x="8950" y="219262"/>
                  </a:lnTo>
                  <a:lnTo>
                    <a:pt x="10628" y="219262"/>
                  </a:lnTo>
                  <a:lnTo>
                    <a:pt x="12306" y="217025"/>
                  </a:lnTo>
                  <a:lnTo>
                    <a:pt x="15662" y="217025"/>
                  </a:lnTo>
                  <a:lnTo>
                    <a:pt x="21255" y="211991"/>
                  </a:lnTo>
                  <a:lnTo>
                    <a:pt x="19577" y="208635"/>
                  </a:lnTo>
                  <a:lnTo>
                    <a:pt x="17899" y="206397"/>
                  </a:lnTo>
                  <a:lnTo>
                    <a:pt x="19577" y="206397"/>
                  </a:lnTo>
                  <a:lnTo>
                    <a:pt x="19577" y="204719"/>
                  </a:lnTo>
                  <a:lnTo>
                    <a:pt x="17899" y="204719"/>
                  </a:lnTo>
                  <a:lnTo>
                    <a:pt x="17899" y="203041"/>
                  </a:lnTo>
                  <a:lnTo>
                    <a:pt x="19577" y="203041"/>
                  </a:lnTo>
                  <a:lnTo>
                    <a:pt x="19577" y="201363"/>
                  </a:lnTo>
                  <a:lnTo>
                    <a:pt x="21255" y="201363"/>
                  </a:lnTo>
                  <a:lnTo>
                    <a:pt x="22933" y="199685"/>
                  </a:lnTo>
                  <a:lnTo>
                    <a:pt x="22933" y="197448"/>
                  </a:lnTo>
                  <a:lnTo>
                    <a:pt x="26849" y="197448"/>
                  </a:lnTo>
                  <a:lnTo>
                    <a:pt x="26849" y="199685"/>
                  </a:lnTo>
                  <a:lnTo>
                    <a:pt x="28527" y="199685"/>
                  </a:lnTo>
                  <a:lnTo>
                    <a:pt x="28527" y="201363"/>
                  </a:lnTo>
                  <a:lnTo>
                    <a:pt x="30205" y="201363"/>
                  </a:lnTo>
                  <a:lnTo>
                    <a:pt x="30205" y="203041"/>
                  </a:lnTo>
                  <a:lnTo>
                    <a:pt x="31883" y="203041"/>
                  </a:lnTo>
                  <a:lnTo>
                    <a:pt x="31883" y="204719"/>
                  </a:lnTo>
                  <a:lnTo>
                    <a:pt x="33561" y="204719"/>
                  </a:lnTo>
                  <a:lnTo>
                    <a:pt x="33561" y="206397"/>
                  </a:lnTo>
                  <a:lnTo>
                    <a:pt x="35798" y="206397"/>
                  </a:lnTo>
                  <a:lnTo>
                    <a:pt x="35798" y="210313"/>
                  </a:lnTo>
                  <a:lnTo>
                    <a:pt x="37476" y="210313"/>
                  </a:lnTo>
                  <a:lnTo>
                    <a:pt x="39154" y="211991"/>
                  </a:lnTo>
                  <a:lnTo>
                    <a:pt x="39154" y="217025"/>
                  </a:lnTo>
                  <a:lnTo>
                    <a:pt x="40832" y="217025"/>
                  </a:lnTo>
                  <a:lnTo>
                    <a:pt x="40832" y="219262"/>
                  </a:lnTo>
                  <a:lnTo>
                    <a:pt x="42510" y="219262"/>
                  </a:lnTo>
                  <a:lnTo>
                    <a:pt x="42510" y="220940"/>
                  </a:lnTo>
                  <a:lnTo>
                    <a:pt x="46426" y="220940"/>
                  </a:lnTo>
                  <a:lnTo>
                    <a:pt x="48104" y="219262"/>
                  </a:lnTo>
                  <a:lnTo>
                    <a:pt x="51460" y="219262"/>
                  </a:lnTo>
                  <a:lnTo>
                    <a:pt x="53138" y="217025"/>
                  </a:lnTo>
                  <a:lnTo>
                    <a:pt x="57053" y="213669"/>
                  </a:lnTo>
                  <a:lnTo>
                    <a:pt x="57053" y="211991"/>
                  </a:lnTo>
                  <a:lnTo>
                    <a:pt x="53138" y="211991"/>
                  </a:lnTo>
                  <a:lnTo>
                    <a:pt x="55375" y="208635"/>
                  </a:lnTo>
                  <a:lnTo>
                    <a:pt x="55375" y="206397"/>
                  </a:lnTo>
                  <a:lnTo>
                    <a:pt x="53138" y="206397"/>
                  </a:lnTo>
                  <a:lnTo>
                    <a:pt x="53138" y="201363"/>
                  </a:lnTo>
                  <a:lnTo>
                    <a:pt x="51460" y="201363"/>
                  </a:lnTo>
                  <a:lnTo>
                    <a:pt x="51460" y="190736"/>
                  </a:lnTo>
                  <a:lnTo>
                    <a:pt x="53138" y="192414"/>
                  </a:lnTo>
                  <a:lnTo>
                    <a:pt x="55375" y="192414"/>
                  </a:lnTo>
                  <a:lnTo>
                    <a:pt x="57053" y="190736"/>
                  </a:lnTo>
                  <a:lnTo>
                    <a:pt x="58731" y="190736"/>
                  </a:lnTo>
                  <a:lnTo>
                    <a:pt x="58731" y="188498"/>
                  </a:lnTo>
                  <a:lnTo>
                    <a:pt x="60409" y="186820"/>
                  </a:lnTo>
                  <a:lnTo>
                    <a:pt x="62087" y="185142"/>
                  </a:lnTo>
                  <a:lnTo>
                    <a:pt x="64324" y="185142"/>
                  </a:lnTo>
                  <a:lnTo>
                    <a:pt x="64324" y="183464"/>
                  </a:lnTo>
                  <a:lnTo>
                    <a:pt x="69359" y="183464"/>
                  </a:lnTo>
                  <a:lnTo>
                    <a:pt x="69359" y="177871"/>
                  </a:lnTo>
                  <a:lnTo>
                    <a:pt x="67681" y="177871"/>
                  </a:lnTo>
                  <a:lnTo>
                    <a:pt x="67681" y="176193"/>
                  </a:lnTo>
                  <a:lnTo>
                    <a:pt x="69359" y="176193"/>
                  </a:lnTo>
                  <a:lnTo>
                    <a:pt x="69359" y="172837"/>
                  </a:lnTo>
                  <a:lnTo>
                    <a:pt x="78308" y="172837"/>
                  </a:lnTo>
                  <a:lnTo>
                    <a:pt x="78308" y="171159"/>
                  </a:lnTo>
                  <a:lnTo>
                    <a:pt x="81664" y="168921"/>
                  </a:lnTo>
                  <a:lnTo>
                    <a:pt x="83901" y="168921"/>
                  </a:lnTo>
                  <a:lnTo>
                    <a:pt x="83901" y="167243"/>
                  </a:lnTo>
                  <a:lnTo>
                    <a:pt x="88936" y="165565"/>
                  </a:lnTo>
                  <a:lnTo>
                    <a:pt x="90614" y="165565"/>
                  </a:lnTo>
                  <a:lnTo>
                    <a:pt x="92851" y="163887"/>
                  </a:lnTo>
                  <a:lnTo>
                    <a:pt x="92851" y="159972"/>
                  </a:lnTo>
                  <a:lnTo>
                    <a:pt x="94529" y="159972"/>
                  </a:lnTo>
                  <a:lnTo>
                    <a:pt x="94529" y="158294"/>
                  </a:lnTo>
                  <a:lnTo>
                    <a:pt x="96207" y="158294"/>
                  </a:lnTo>
                  <a:lnTo>
                    <a:pt x="96207" y="153260"/>
                  </a:lnTo>
                  <a:lnTo>
                    <a:pt x="99563" y="153260"/>
                  </a:lnTo>
                  <a:lnTo>
                    <a:pt x="99563" y="154938"/>
                  </a:lnTo>
                  <a:lnTo>
                    <a:pt x="101241" y="154938"/>
                  </a:lnTo>
                  <a:lnTo>
                    <a:pt x="101241" y="153260"/>
                  </a:lnTo>
                  <a:lnTo>
                    <a:pt x="103478" y="153260"/>
                  </a:lnTo>
                  <a:lnTo>
                    <a:pt x="101241" y="151582"/>
                  </a:lnTo>
                  <a:lnTo>
                    <a:pt x="101241" y="147666"/>
                  </a:lnTo>
                  <a:lnTo>
                    <a:pt x="105157" y="147666"/>
                  </a:lnTo>
                  <a:lnTo>
                    <a:pt x="105157" y="151582"/>
                  </a:lnTo>
                  <a:lnTo>
                    <a:pt x="114106" y="151582"/>
                  </a:lnTo>
                  <a:lnTo>
                    <a:pt x="114106" y="153260"/>
                  </a:lnTo>
                  <a:lnTo>
                    <a:pt x="115784" y="153260"/>
                  </a:lnTo>
                  <a:lnTo>
                    <a:pt x="115784" y="154938"/>
                  </a:lnTo>
                  <a:lnTo>
                    <a:pt x="112428" y="154938"/>
                  </a:lnTo>
                  <a:lnTo>
                    <a:pt x="112428" y="156616"/>
                  </a:lnTo>
                  <a:lnTo>
                    <a:pt x="114106" y="156616"/>
                  </a:lnTo>
                  <a:lnTo>
                    <a:pt x="114106" y="158294"/>
                  </a:lnTo>
                  <a:lnTo>
                    <a:pt x="119140" y="158294"/>
                  </a:lnTo>
                  <a:lnTo>
                    <a:pt x="119140" y="156616"/>
                  </a:lnTo>
                  <a:lnTo>
                    <a:pt x="121378" y="156616"/>
                  </a:lnTo>
                  <a:lnTo>
                    <a:pt x="121378" y="154938"/>
                  </a:lnTo>
                  <a:lnTo>
                    <a:pt x="123055" y="156616"/>
                  </a:lnTo>
                  <a:lnTo>
                    <a:pt x="123055" y="159972"/>
                  </a:lnTo>
                  <a:lnTo>
                    <a:pt x="124734" y="158294"/>
                  </a:lnTo>
                  <a:lnTo>
                    <a:pt x="126411" y="158294"/>
                  </a:lnTo>
                  <a:lnTo>
                    <a:pt x="124734" y="154938"/>
                  </a:lnTo>
                  <a:lnTo>
                    <a:pt x="126411" y="154938"/>
                  </a:lnTo>
                  <a:lnTo>
                    <a:pt x="124734" y="153260"/>
                  </a:lnTo>
                  <a:lnTo>
                    <a:pt x="128090" y="153260"/>
                  </a:lnTo>
                  <a:lnTo>
                    <a:pt x="128090" y="151582"/>
                  </a:lnTo>
                  <a:lnTo>
                    <a:pt x="135361" y="151582"/>
                  </a:lnTo>
                  <a:lnTo>
                    <a:pt x="135361" y="149344"/>
                  </a:lnTo>
                  <a:lnTo>
                    <a:pt x="137039" y="149344"/>
                  </a:lnTo>
                  <a:lnTo>
                    <a:pt x="138717" y="147666"/>
                  </a:lnTo>
                  <a:lnTo>
                    <a:pt x="140955" y="147666"/>
                  </a:lnTo>
                  <a:lnTo>
                    <a:pt x="140955" y="153260"/>
                  </a:lnTo>
                  <a:lnTo>
                    <a:pt x="142632" y="153260"/>
                  </a:lnTo>
                  <a:lnTo>
                    <a:pt x="142632" y="158294"/>
                  </a:lnTo>
                  <a:lnTo>
                    <a:pt x="145988" y="158294"/>
                  </a:lnTo>
                  <a:lnTo>
                    <a:pt x="147667" y="159972"/>
                  </a:lnTo>
                  <a:lnTo>
                    <a:pt x="147667" y="158294"/>
                  </a:lnTo>
                  <a:lnTo>
                    <a:pt x="165565" y="158294"/>
                  </a:lnTo>
                  <a:lnTo>
                    <a:pt x="165565" y="159972"/>
                  </a:lnTo>
                  <a:lnTo>
                    <a:pt x="167244" y="159972"/>
                  </a:lnTo>
                  <a:lnTo>
                    <a:pt x="167244" y="162209"/>
                  </a:lnTo>
                  <a:lnTo>
                    <a:pt x="169481" y="162209"/>
                  </a:lnTo>
                  <a:lnTo>
                    <a:pt x="169481" y="165565"/>
                  </a:lnTo>
                  <a:lnTo>
                    <a:pt x="171159" y="165565"/>
                  </a:lnTo>
                  <a:lnTo>
                    <a:pt x="171159" y="168921"/>
                  </a:lnTo>
                  <a:lnTo>
                    <a:pt x="176193" y="168921"/>
                  </a:lnTo>
                  <a:lnTo>
                    <a:pt x="176193" y="171159"/>
                  </a:lnTo>
                  <a:lnTo>
                    <a:pt x="180109" y="171159"/>
                  </a:lnTo>
                  <a:lnTo>
                    <a:pt x="180109" y="172837"/>
                  </a:lnTo>
                  <a:lnTo>
                    <a:pt x="181786" y="172837"/>
                  </a:lnTo>
                  <a:lnTo>
                    <a:pt x="181786" y="174515"/>
                  </a:lnTo>
                  <a:lnTo>
                    <a:pt x="183465" y="174515"/>
                  </a:lnTo>
                  <a:lnTo>
                    <a:pt x="183465" y="177871"/>
                  </a:lnTo>
                  <a:lnTo>
                    <a:pt x="185142" y="177871"/>
                  </a:lnTo>
                  <a:lnTo>
                    <a:pt x="185142" y="181786"/>
                  </a:lnTo>
                  <a:lnTo>
                    <a:pt x="189058" y="181786"/>
                  </a:lnTo>
                  <a:lnTo>
                    <a:pt x="189058" y="183464"/>
                  </a:lnTo>
                  <a:lnTo>
                    <a:pt x="190736" y="183464"/>
                  </a:lnTo>
                  <a:lnTo>
                    <a:pt x="190736" y="185142"/>
                  </a:lnTo>
                  <a:lnTo>
                    <a:pt x="189058" y="186820"/>
                  </a:lnTo>
                  <a:lnTo>
                    <a:pt x="189058" y="190736"/>
                  </a:lnTo>
                  <a:lnTo>
                    <a:pt x="190736" y="194092"/>
                  </a:lnTo>
                  <a:lnTo>
                    <a:pt x="194092" y="194092"/>
                  </a:lnTo>
                  <a:lnTo>
                    <a:pt x="194092" y="192414"/>
                  </a:lnTo>
                  <a:lnTo>
                    <a:pt x="195770" y="192414"/>
                  </a:lnTo>
                  <a:lnTo>
                    <a:pt x="195770" y="188498"/>
                  </a:lnTo>
                  <a:lnTo>
                    <a:pt x="194092" y="186820"/>
                  </a:lnTo>
                  <a:lnTo>
                    <a:pt x="194092" y="183464"/>
                  </a:lnTo>
                  <a:lnTo>
                    <a:pt x="195770" y="181786"/>
                  </a:lnTo>
                  <a:lnTo>
                    <a:pt x="194092" y="181786"/>
                  </a:lnTo>
                  <a:lnTo>
                    <a:pt x="194092" y="180108"/>
                  </a:lnTo>
                  <a:lnTo>
                    <a:pt x="192414" y="180108"/>
                  </a:lnTo>
                  <a:lnTo>
                    <a:pt x="192414" y="177871"/>
                  </a:lnTo>
                  <a:lnTo>
                    <a:pt x="190736" y="176193"/>
                  </a:lnTo>
                  <a:lnTo>
                    <a:pt x="195770" y="176193"/>
                  </a:lnTo>
                  <a:lnTo>
                    <a:pt x="198007" y="177871"/>
                  </a:lnTo>
                  <a:lnTo>
                    <a:pt x="199686" y="177871"/>
                  </a:lnTo>
                  <a:lnTo>
                    <a:pt x="201363" y="180108"/>
                  </a:lnTo>
                  <a:lnTo>
                    <a:pt x="201363" y="181786"/>
                  </a:lnTo>
                  <a:lnTo>
                    <a:pt x="203042" y="181786"/>
                  </a:lnTo>
                  <a:lnTo>
                    <a:pt x="203042" y="180108"/>
                  </a:lnTo>
                  <a:lnTo>
                    <a:pt x="204719" y="180108"/>
                  </a:lnTo>
                  <a:lnTo>
                    <a:pt x="204719" y="181786"/>
                  </a:lnTo>
                  <a:lnTo>
                    <a:pt x="206957" y="181786"/>
                  </a:lnTo>
                  <a:lnTo>
                    <a:pt x="204719" y="183464"/>
                  </a:lnTo>
                  <a:lnTo>
                    <a:pt x="204719" y="183464"/>
                  </a:lnTo>
                  <a:lnTo>
                    <a:pt x="206957" y="185142"/>
                  </a:lnTo>
                  <a:lnTo>
                    <a:pt x="208635" y="188498"/>
                  </a:lnTo>
                  <a:lnTo>
                    <a:pt x="211991" y="190736"/>
                  </a:lnTo>
                  <a:lnTo>
                    <a:pt x="211991" y="188498"/>
                  </a:lnTo>
                  <a:lnTo>
                    <a:pt x="213669" y="188498"/>
                  </a:lnTo>
                  <a:lnTo>
                    <a:pt x="215347" y="190736"/>
                  </a:lnTo>
                  <a:lnTo>
                    <a:pt x="215347" y="192414"/>
                  </a:lnTo>
                  <a:lnTo>
                    <a:pt x="217584" y="192414"/>
                  </a:lnTo>
                  <a:lnTo>
                    <a:pt x="217584" y="194092"/>
                  </a:lnTo>
                  <a:lnTo>
                    <a:pt x="219263" y="194092"/>
                  </a:lnTo>
                  <a:lnTo>
                    <a:pt x="220940" y="192414"/>
                  </a:lnTo>
                  <a:lnTo>
                    <a:pt x="220940" y="190736"/>
                  </a:lnTo>
                  <a:lnTo>
                    <a:pt x="224296" y="190736"/>
                  </a:lnTo>
                  <a:lnTo>
                    <a:pt x="226534" y="188498"/>
                  </a:lnTo>
                  <a:lnTo>
                    <a:pt x="228212" y="188498"/>
                  </a:lnTo>
                  <a:lnTo>
                    <a:pt x="229890" y="186820"/>
                  </a:lnTo>
                  <a:lnTo>
                    <a:pt x="229890" y="181786"/>
                  </a:lnTo>
                  <a:lnTo>
                    <a:pt x="231568" y="180108"/>
                  </a:lnTo>
                  <a:lnTo>
                    <a:pt x="233246" y="181786"/>
                  </a:lnTo>
                  <a:lnTo>
                    <a:pt x="235483" y="181786"/>
                  </a:lnTo>
                  <a:lnTo>
                    <a:pt x="235483" y="177871"/>
                  </a:lnTo>
                  <a:lnTo>
                    <a:pt x="237161" y="177871"/>
                  </a:lnTo>
                  <a:lnTo>
                    <a:pt x="237161" y="174515"/>
                  </a:lnTo>
                  <a:lnTo>
                    <a:pt x="238840" y="172837"/>
                  </a:lnTo>
                  <a:lnTo>
                    <a:pt x="238840" y="176193"/>
                  </a:lnTo>
                  <a:lnTo>
                    <a:pt x="240517" y="176193"/>
                  </a:lnTo>
                  <a:lnTo>
                    <a:pt x="240517" y="177871"/>
                  </a:lnTo>
                  <a:lnTo>
                    <a:pt x="243873" y="177871"/>
                  </a:lnTo>
                  <a:lnTo>
                    <a:pt x="242196" y="174515"/>
                  </a:lnTo>
                  <a:lnTo>
                    <a:pt x="242196" y="172837"/>
                  </a:lnTo>
                  <a:lnTo>
                    <a:pt x="243873" y="174515"/>
                  </a:lnTo>
                  <a:lnTo>
                    <a:pt x="243873" y="172837"/>
                  </a:lnTo>
                  <a:lnTo>
                    <a:pt x="246111" y="172837"/>
                  </a:lnTo>
                  <a:lnTo>
                    <a:pt x="247789" y="174515"/>
                  </a:lnTo>
                  <a:lnTo>
                    <a:pt x="249467" y="172837"/>
                  </a:lnTo>
                  <a:lnTo>
                    <a:pt x="249467" y="174515"/>
                  </a:lnTo>
                  <a:lnTo>
                    <a:pt x="251145" y="174515"/>
                  </a:lnTo>
                  <a:lnTo>
                    <a:pt x="252823" y="172837"/>
                  </a:lnTo>
                  <a:lnTo>
                    <a:pt x="255060" y="172837"/>
                  </a:lnTo>
                  <a:lnTo>
                    <a:pt x="255060" y="176193"/>
                  </a:lnTo>
                  <a:lnTo>
                    <a:pt x="256738" y="176193"/>
                  </a:lnTo>
                  <a:lnTo>
                    <a:pt x="256738" y="177871"/>
                  </a:lnTo>
                  <a:lnTo>
                    <a:pt x="258417" y="177871"/>
                  </a:lnTo>
                  <a:lnTo>
                    <a:pt x="258417" y="180108"/>
                  </a:lnTo>
                  <a:lnTo>
                    <a:pt x="260094" y="180108"/>
                  </a:lnTo>
                  <a:lnTo>
                    <a:pt x="260094" y="181786"/>
                  </a:lnTo>
                  <a:lnTo>
                    <a:pt x="261773" y="181786"/>
                  </a:lnTo>
                  <a:lnTo>
                    <a:pt x="261773" y="180108"/>
                  </a:lnTo>
                  <a:lnTo>
                    <a:pt x="267366" y="180108"/>
                  </a:lnTo>
                  <a:lnTo>
                    <a:pt x="267366" y="172837"/>
                  </a:lnTo>
                  <a:lnTo>
                    <a:pt x="276315" y="172837"/>
                  </a:lnTo>
                  <a:lnTo>
                    <a:pt x="276315" y="174515"/>
                  </a:lnTo>
                  <a:lnTo>
                    <a:pt x="277994" y="174515"/>
                  </a:lnTo>
                  <a:lnTo>
                    <a:pt x="277994" y="172837"/>
                  </a:lnTo>
                  <a:lnTo>
                    <a:pt x="279671" y="172837"/>
                  </a:lnTo>
                  <a:lnTo>
                    <a:pt x="279671" y="171159"/>
                  </a:lnTo>
                  <a:lnTo>
                    <a:pt x="283587" y="171159"/>
                  </a:lnTo>
                  <a:lnTo>
                    <a:pt x="283587" y="174515"/>
                  </a:lnTo>
                  <a:lnTo>
                    <a:pt x="285265" y="172837"/>
                  </a:lnTo>
                  <a:lnTo>
                    <a:pt x="286943" y="172837"/>
                  </a:lnTo>
                  <a:lnTo>
                    <a:pt x="286943" y="174515"/>
                  </a:lnTo>
                  <a:lnTo>
                    <a:pt x="288621" y="177871"/>
                  </a:lnTo>
                  <a:lnTo>
                    <a:pt x="286943" y="177871"/>
                  </a:lnTo>
                  <a:lnTo>
                    <a:pt x="288621" y="177871"/>
                  </a:lnTo>
                  <a:lnTo>
                    <a:pt x="286943" y="177871"/>
                  </a:lnTo>
                  <a:lnTo>
                    <a:pt x="286943" y="181786"/>
                  </a:lnTo>
                  <a:lnTo>
                    <a:pt x="290299" y="181786"/>
                  </a:lnTo>
                  <a:lnTo>
                    <a:pt x="290299" y="183464"/>
                  </a:lnTo>
                  <a:lnTo>
                    <a:pt x="292536" y="183464"/>
                  </a:lnTo>
                  <a:lnTo>
                    <a:pt x="292536" y="186820"/>
                  </a:lnTo>
                  <a:lnTo>
                    <a:pt x="295892" y="186820"/>
                  </a:lnTo>
                  <a:lnTo>
                    <a:pt x="295892" y="188498"/>
                  </a:lnTo>
                  <a:lnTo>
                    <a:pt x="303164" y="188498"/>
                  </a:lnTo>
                  <a:lnTo>
                    <a:pt x="304842" y="190736"/>
                  </a:lnTo>
                  <a:lnTo>
                    <a:pt x="309876" y="190736"/>
                  </a:lnTo>
                  <a:lnTo>
                    <a:pt x="309876" y="192414"/>
                  </a:lnTo>
                  <a:lnTo>
                    <a:pt x="308198" y="192414"/>
                  </a:lnTo>
                  <a:lnTo>
                    <a:pt x="308198" y="194092"/>
                  </a:lnTo>
                  <a:lnTo>
                    <a:pt x="309876" y="194092"/>
                  </a:lnTo>
                  <a:lnTo>
                    <a:pt x="309876" y="195770"/>
                  </a:lnTo>
                  <a:lnTo>
                    <a:pt x="313791" y="194092"/>
                  </a:lnTo>
                  <a:lnTo>
                    <a:pt x="317148" y="194092"/>
                  </a:lnTo>
                  <a:lnTo>
                    <a:pt x="318825" y="192414"/>
                  </a:lnTo>
                  <a:lnTo>
                    <a:pt x="318825" y="190736"/>
                  </a:lnTo>
                  <a:lnTo>
                    <a:pt x="321063" y="188498"/>
                  </a:lnTo>
                  <a:lnTo>
                    <a:pt x="321063" y="185142"/>
                  </a:lnTo>
                  <a:lnTo>
                    <a:pt x="322741" y="183464"/>
                  </a:lnTo>
                  <a:lnTo>
                    <a:pt x="326097" y="183464"/>
                  </a:lnTo>
                  <a:lnTo>
                    <a:pt x="326097" y="185142"/>
                  </a:lnTo>
                  <a:lnTo>
                    <a:pt x="327775" y="186820"/>
                  </a:lnTo>
                  <a:lnTo>
                    <a:pt x="329453" y="188498"/>
                  </a:lnTo>
                  <a:lnTo>
                    <a:pt x="335046" y="188498"/>
                  </a:lnTo>
                  <a:lnTo>
                    <a:pt x="335046" y="190736"/>
                  </a:lnTo>
                  <a:lnTo>
                    <a:pt x="336725" y="190736"/>
                  </a:lnTo>
                  <a:lnTo>
                    <a:pt x="338402" y="188498"/>
                  </a:lnTo>
                  <a:lnTo>
                    <a:pt x="340640" y="190736"/>
                  </a:lnTo>
                  <a:lnTo>
                    <a:pt x="345674" y="188498"/>
                  </a:lnTo>
                  <a:lnTo>
                    <a:pt x="356302" y="183464"/>
                  </a:lnTo>
                  <a:lnTo>
                    <a:pt x="356302" y="177871"/>
                  </a:lnTo>
                  <a:lnTo>
                    <a:pt x="357979" y="176193"/>
                  </a:lnTo>
                  <a:lnTo>
                    <a:pt x="357979" y="168921"/>
                  </a:lnTo>
                  <a:lnTo>
                    <a:pt x="361895" y="167243"/>
                  </a:lnTo>
                  <a:lnTo>
                    <a:pt x="357979" y="165565"/>
                  </a:lnTo>
                  <a:lnTo>
                    <a:pt x="357979" y="159972"/>
                  </a:lnTo>
                  <a:lnTo>
                    <a:pt x="347352" y="159972"/>
                  </a:lnTo>
                  <a:lnTo>
                    <a:pt x="347352" y="158294"/>
                  </a:lnTo>
                  <a:lnTo>
                    <a:pt x="343996" y="158294"/>
                  </a:lnTo>
                  <a:lnTo>
                    <a:pt x="343996" y="153260"/>
                  </a:lnTo>
                  <a:lnTo>
                    <a:pt x="331690" y="153260"/>
                  </a:lnTo>
                  <a:lnTo>
                    <a:pt x="331690" y="151582"/>
                  </a:lnTo>
                  <a:lnTo>
                    <a:pt x="329453" y="151582"/>
                  </a:lnTo>
                  <a:lnTo>
                    <a:pt x="331690" y="151582"/>
                  </a:lnTo>
                  <a:lnTo>
                    <a:pt x="331690" y="149344"/>
                  </a:lnTo>
                  <a:lnTo>
                    <a:pt x="333368" y="149344"/>
                  </a:lnTo>
                  <a:lnTo>
                    <a:pt x="333368" y="145988"/>
                  </a:lnTo>
                  <a:lnTo>
                    <a:pt x="329453" y="145988"/>
                  </a:lnTo>
                  <a:lnTo>
                    <a:pt x="326097" y="142632"/>
                  </a:lnTo>
                  <a:lnTo>
                    <a:pt x="326097" y="144310"/>
                  </a:lnTo>
                  <a:lnTo>
                    <a:pt x="322741" y="142632"/>
                  </a:lnTo>
                  <a:lnTo>
                    <a:pt x="322741" y="140395"/>
                  </a:lnTo>
                  <a:lnTo>
                    <a:pt x="321063" y="140395"/>
                  </a:lnTo>
                  <a:lnTo>
                    <a:pt x="322741" y="140395"/>
                  </a:lnTo>
                  <a:lnTo>
                    <a:pt x="322741" y="138717"/>
                  </a:lnTo>
                  <a:lnTo>
                    <a:pt x="327775" y="138717"/>
                  </a:lnTo>
                  <a:lnTo>
                    <a:pt x="331690" y="135361"/>
                  </a:lnTo>
                  <a:lnTo>
                    <a:pt x="333368" y="133683"/>
                  </a:lnTo>
                  <a:lnTo>
                    <a:pt x="338402" y="133683"/>
                  </a:lnTo>
                  <a:lnTo>
                    <a:pt x="338402" y="131446"/>
                  </a:lnTo>
                  <a:lnTo>
                    <a:pt x="340640" y="131446"/>
                  </a:lnTo>
                  <a:lnTo>
                    <a:pt x="340640" y="129767"/>
                  </a:lnTo>
                  <a:lnTo>
                    <a:pt x="342318" y="129767"/>
                  </a:lnTo>
                  <a:lnTo>
                    <a:pt x="343996" y="128089"/>
                  </a:lnTo>
                  <a:lnTo>
                    <a:pt x="345674" y="128089"/>
                  </a:lnTo>
                  <a:lnTo>
                    <a:pt x="345674" y="124733"/>
                  </a:lnTo>
                  <a:lnTo>
                    <a:pt x="347352" y="124733"/>
                  </a:lnTo>
                  <a:lnTo>
                    <a:pt x="345674" y="123055"/>
                  </a:lnTo>
                  <a:lnTo>
                    <a:pt x="345674" y="119140"/>
                  </a:lnTo>
                  <a:lnTo>
                    <a:pt x="342318" y="117462"/>
                  </a:lnTo>
                  <a:lnTo>
                    <a:pt x="342318" y="114106"/>
                  </a:lnTo>
                  <a:lnTo>
                    <a:pt x="338402" y="114106"/>
                  </a:lnTo>
                  <a:lnTo>
                    <a:pt x="338402" y="108512"/>
                  </a:lnTo>
                  <a:lnTo>
                    <a:pt x="340640" y="108512"/>
                  </a:lnTo>
                  <a:lnTo>
                    <a:pt x="343996" y="106834"/>
                  </a:lnTo>
                  <a:lnTo>
                    <a:pt x="343996" y="105156"/>
                  </a:lnTo>
                  <a:lnTo>
                    <a:pt x="345674" y="105156"/>
                  </a:lnTo>
                  <a:lnTo>
                    <a:pt x="345674" y="99563"/>
                  </a:lnTo>
                  <a:lnTo>
                    <a:pt x="347352" y="99563"/>
                  </a:lnTo>
                  <a:lnTo>
                    <a:pt x="347352" y="101241"/>
                  </a:lnTo>
                  <a:lnTo>
                    <a:pt x="349589" y="101241"/>
                  </a:lnTo>
                  <a:lnTo>
                    <a:pt x="349589" y="99563"/>
                  </a:lnTo>
                  <a:lnTo>
                    <a:pt x="351267" y="99563"/>
                  </a:lnTo>
                  <a:lnTo>
                    <a:pt x="351267" y="97885"/>
                  </a:lnTo>
                  <a:lnTo>
                    <a:pt x="352945" y="99563"/>
                  </a:lnTo>
                  <a:lnTo>
                    <a:pt x="354623" y="99563"/>
                  </a:lnTo>
                  <a:lnTo>
                    <a:pt x="356302" y="97885"/>
                  </a:lnTo>
                  <a:lnTo>
                    <a:pt x="357979" y="99563"/>
                  </a:lnTo>
                  <a:lnTo>
                    <a:pt x="361895" y="101241"/>
                  </a:lnTo>
                  <a:lnTo>
                    <a:pt x="361895" y="99563"/>
                  </a:lnTo>
                  <a:lnTo>
                    <a:pt x="365251" y="99563"/>
                  </a:lnTo>
                  <a:lnTo>
                    <a:pt x="369166" y="101241"/>
                  </a:lnTo>
                  <a:lnTo>
                    <a:pt x="370844" y="101241"/>
                  </a:lnTo>
                  <a:lnTo>
                    <a:pt x="372522" y="99563"/>
                  </a:lnTo>
                  <a:lnTo>
                    <a:pt x="372522" y="94529"/>
                  </a:lnTo>
                  <a:lnTo>
                    <a:pt x="366929" y="94529"/>
                  </a:lnTo>
                  <a:lnTo>
                    <a:pt x="365251" y="92292"/>
                  </a:lnTo>
                  <a:lnTo>
                    <a:pt x="363573" y="92292"/>
                  </a:lnTo>
                  <a:lnTo>
                    <a:pt x="363573" y="88935"/>
                  </a:lnTo>
                  <a:lnTo>
                    <a:pt x="361895" y="88935"/>
                  </a:lnTo>
                  <a:lnTo>
                    <a:pt x="361895" y="90613"/>
                  </a:lnTo>
                  <a:lnTo>
                    <a:pt x="357979" y="90613"/>
                  </a:lnTo>
                  <a:lnTo>
                    <a:pt x="356302" y="88935"/>
                  </a:lnTo>
                  <a:lnTo>
                    <a:pt x="354623" y="88935"/>
                  </a:lnTo>
                  <a:lnTo>
                    <a:pt x="354623" y="87257"/>
                  </a:lnTo>
                  <a:lnTo>
                    <a:pt x="352945" y="88935"/>
                  </a:lnTo>
                  <a:lnTo>
                    <a:pt x="351267" y="88935"/>
                  </a:lnTo>
                  <a:lnTo>
                    <a:pt x="351267" y="87257"/>
                  </a:lnTo>
                  <a:lnTo>
                    <a:pt x="349589" y="87257"/>
                  </a:lnTo>
                  <a:lnTo>
                    <a:pt x="349589" y="83342"/>
                  </a:lnTo>
                  <a:lnTo>
                    <a:pt x="351267" y="81664"/>
                  </a:lnTo>
                  <a:lnTo>
                    <a:pt x="351267" y="79986"/>
                  </a:lnTo>
                  <a:lnTo>
                    <a:pt x="354623" y="79986"/>
                  </a:lnTo>
                  <a:lnTo>
                    <a:pt x="354623" y="81664"/>
                  </a:lnTo>
                  <a:lnTo>
                    <a:pt x="356302" y="81664"/>
                  </a:lnTo>
                  <a:lnTo>
                    <a:pt x="356302" y="79986"/>
                  </a:lnTo>
                  <a:lnTo>
                    <a:pt x="357979" y="79986"/>
                  </a:lnTo>
                  <a:lnTo>
                    <a:pt x="360217" y="78308"/>
                  </a:lnTo>
                  <a:lnTo>
                    <a:pt x="357979" y="78308"/>
                  </a:lnTo>
                  <a:lnTo>
                    <a:pt x="357979" y="76630"/>
                  </a:lnTo>
                  <a:lnTo>
                    <a:pt x="356302" y="76630"/>
                  </a:lnTo>
                  <a:lnTo>
                    <a:pt x="354623" y="74393"/>
                  </a:lnTo>
                  <a:lnTo>
                    <a:pt x="354623" y="76630"/>
                  </a:lnTo>
                  <a:lnTo>
                    <a:pt x="349589" y="76630"/>
                  </a:lnTo>
                  <a:lnTo>
                    <a:pt x="349589" y="74393"/>
                  </a:lnTo>
                  <a:lnTo>
                    <a:pt x="343996" y="74393"/>
                  </a:lnTo>
                  <a:lnTo>
                    <a:pt x="343996" y="72715"/>
                  </a:lnTo>
                  <a:lnTo>
                    <a:pt x="345674" y="72715"/>
                  </a:lnTo>
                  <a:lnTo>
                    <a:pt x="345674" y="74393"/>
                  </a:lnTo>
                  <a:lnTo>
                    <a:pt x="345674" y="72715"/>
                  </a:lnTo>
                  <a:lnTo>
                    <a:pt x="347352" y="71036"/>
                  </a:lnTo>
                  <a:lnTo>
                    <a:pt x="349589" y="71036"/>
                  </a:lnTo>
                  <a:lnTo>
                    <a:pt x="349589" y="69358"/>
                  </a:lnTo>
                  <a:lnTo>
                    <a:pt x="351267" y="69358"/>
                  </a:lnTo>
                  <a:lnTo>
                    <a:pt x="351267" y="66002"/>
                  </a:lnTo>
                  <a:lnTo>
                    <a:pt x="349589" y="66002"/>
                  </a:lnTo>
                  <a:lnTo>
                    <a:pt x="349589" y="63765"/>
                  </a:lnTo>
                  <a:lnTo>
                    <a:pt x="345674" y="63765"/>
                  </a:lnTo>
                  <a:lnTo>
                    <a:pt x="345674" y="62087"/>
                  </a:lnTo>
                  <a:lnTo>
                    <a:pt x="347352" y="60409"/>
                  </a:lnTo>
                  <a:lnTo>
                    <a:pt x="349589" y="60409"/>
                  </a:lnTo>
                  <a:lnTo>
                    <a:pt x="349589" y="62087"/>
                  </a:lnTo>
                  <a:lnTo>
                    <a:pt x="352945" y="62087"/>
                  </a:lnTo>
                  <a:lnTo>
                    <a:pt x="351267" y="60409"/>
                  </a:lnTo>
                  <a:lnTo>
                    <a:pt x="351267" y="57053"/>
                  </a:lnTo>
                  <a:lnTo>
                    <a:pt x="356302" y="57053"/>
                  </a:lnTo>
                  <a:lnTo>
                    <a:pt x="356302" y="58731"/>
                  </a:lnTo>
                  <a:lnTo>
                    <a:pt x="357979" y="58731"/>
                  </a:lnTo>
                  <a:lnTo>
                    <a:pt x="357979" y="60409"/>
                  </a:lnTo>
                  <a:lnTo>
                    <a:pt x="360217" y="60409"/>
                  </a:lnTo>
                  <a:lnTo>
                    <a:pt x="360217" y="58731"/>
                  </a:lnTo>
                  <a:lnTo>
                    <a:pt x="363573" y="58731"/>
                  </a:lnTo>
                  <a:lnTo>
                    <a:pt x="363573" y="60409"/>
                  </a:lnTo>
                  <a:lnTo>
                    <a:pt x="365251" y="58731"/>
                  </a:lnTo>
                  <a:lnTo>
                    <a:pt x="366929" y="58731"/>
                  </a:lnTo>
                  <a:lnTo>
                    <a:pt x="366929" y="62087"/>
                  </a:lnTo>
                  <a:lnTo>
                    <a:pt x="370844" y="62087"/>
                  </a:lnTo>
                  <a:lnTo>
                    <a:pt x="369166" y="58731"/>
                  </a:lnTo>
                  <a:lnTo>
                    <a:pt x="378115" y="58731"/>
                  </a:lnTo>
                  <a:lnTo>
                    <a:pt x="378115" y="57053"/>
                  </a:lnTo>
                  <a:lnTo>
                    <a:pt x="379794" y="57053"/>
                  </a:lnTo>
                  <a:lnTo>
                    <a:pt x="381472" y="58731"/>
                  </a:lnTo>
                  <a:lnTo>
                    <a:pt x="379794" y="58731"/>
                  </a:lnTo>
                  <a:lnTo>
                    <a:pt x="379794" y="62087"/>
                  </a:lnTo>
                  <a:lnTo>
                    <a:pt x="383150" y="62087"/>
                  </a:lnTo>
                  <a:lnTo>
                    <a:pt x="383150" y="57053"/>
                  </a:lnTo>
                  <a:lnTo>
                    <a:pt x="386506" y="57053"/>
                  </a:lnTo>
                  <a:lnTo>
                    <a:pt x="388743" y="54816"/>
                  </a:lnTo>
                  <a:lnTo>
                    <a:pt x="395456" y="54816"/>
                  </a:lnTo>
                  <a:lnTo>
                    <a:pt x="395456" y="53138"/>
                  </a:lnTo>
                  <a:lnTo>
                    <a:pt x="397692" y="54816"/>
                  </a:lnTo>
                  <a:lnTo>
                    <a:pt x="397692" y="51459"/>
                  </a:lnTo>
                  <a:lnTo>
                    <a:pt x="408320" y="51459"/>
                  </a:lnTo>
                  <a:lnTo>
                    <a:pt x="408320" y="49781"/>
                  </a:lnTo>
                  <a:lnTo>
                    <a:pt x="409998" y="49781"/>
                  </a:lnTo>
                  <a:lnTo>
                    <a:pt x="409998" y="48103"/>
                  </a:lnTo>
                  <a:lnTo>
                    <a:pt x="411676" y="48103"/>
                  </a:lnTo>
                  <a:lnTo>
                    <a:pt x="413354" y="49781"/>
                  </a:lnTo>
                  <a:lnTo>
                    <a:pt x="415033" y="49781"/>
                  </a:lnTo>
                  <a:lnTo>
                    <a:pt x="415033" y="51459"/>
                  </a:lnTo>
                  <a:lnTo>
                    <a:pt x="417269" y="51459"/>
                  </a:lnTo>
                  <a:lnTo>
                    <a:pt x="417269" y="48103"/>
                  </a:lnTo>
                  <a:lnTo>
                    <a:pt x="418948" y="48103"/>
                  </a:lnTo>
                  <a:lnTo>
                    <a:pt x="418948" y="45866"/>
                  </a:lnTo>
                  <a:lnTo>
                    <a:pt x="427897" y="45866"/>
                  </a:lnTo>
                  <a:lnTo>
                    <a:pt x="427897" y="44188"/>
                  </a:lnTo>
                  <a:lnTo>
                    <a:pt x="438525" y="44188"/>
                  </a:lnTo>
                  <a:lnTo>
                    <a:pt x="438525" y="42510"/>
                  </a:lnTo>
                  <a:lnTo>
                    <a:pt x="440203" y="42510"/>
                  </a:lnTo>
                  <a:lnTo>
                    <a:pt x="443559" y="44188"/>
                  </a:lnTo>
                  <a:lnTo>
                    <a:pt x="443559" y="45866"/>
                  </a:lnTo>
                  <a:lnTo>
                    <a:pt x="445796" y="45866"/>
                  </a:lnTo>
                  <a:lnTo>
                    <a:pt x="447474" y="44188"/>
                  </a:lnTo>
                  <a:lnTo>
                    <a:pt x="445796" y="42510"/>
                  </a:lnTo>
                  <a:lnTo>
                    <a:pt x="445796" y="37476"/>
                  </a:lnTo>
                  <a:lnTo>
                    <a:pt x="447474" y="37476"/>
                  </a:lnTo>
                  <a:lnTo>
                    <a:pt x="447474" y="35239"/>
                  </a:lnTo>
                  <a:lnTo>
                    <a:pt x="452508" y="35239"/>
                  </a:lnTo>
                  <a:lnTo>
                    <a:pt x="452508" y="33561"/>
                  </a:lnTo>
                  <a:lnTo>
                    <a:pt x="461458" y="33561"/>
                  </a:lnTo>
                  <a:lnTo>
                    <a:pt x="461458" y="30204"/>
                  </a:lnTo>
                  <a:lnTo>
                    <a:pt x="465373" y="30204"/>
                  </a:lnTo>
                  <a:lnTo>
                    <a:pt x="463695" y="31882"/>
                  </a:lnTo>
                  <a:lnTo>
                    <a:pt x="463695" y="33561"/>
                  </a:lnTo>
                  <a:lnTo>
                    <a:pt x="467051" y="33561"/>
                  </a:lnTo>
                  <a:lnTo>
                    <a:pt x="474323" y="30204"/>
                  </a:lnTo>
                  <a:lnTo>
                    <a:pt x="476000" y="30204"/>
                  </a:lnTo>
                  <a:lnTo>
                    <a:pt x="481035" y="28526"/>
                  </a:lnTo>
                  <a:lnTo>
                    <a:pt x="483272" y="28526"/>
                  </a:lnTo>
                  <a:lnTo>
                    <a:pt x="486628" y="26289"/>
                  </a:lnTo>
                  <a:lnTo>
                    <a:pt x="488306" y="26289"/>
                  </a:lnTo>
                  <a:lnTo>
                    <a:pt x="489984" y="28526"/>
                  </a:lnTo>
                  <a:lnTo>
                    <a:pt x="489984" y="26289"/>
                  </a:lnTo>
                  <a:lnTo>
                    <a:pt x="495577" y="26289"/>
                  </a:lnTo>
                  <a:lnTo>
                    <a:pt x="495577" y="22933"/>
                  </a:lnTo>
                  <a:lnTo>
                    <a:pt x="497256" y="22933"/>
                  </a:lnTo>
                  <a:lnTo>
                    <a:pt x="498934" y="24611"/>
                  </a:lnTo>
                  <a:lnTo>
                    <a:pt x="498934" y="22933"/>
                  </a:lnTo>
                  <a:lnTo>
                    <a:pt x="500612" y="22933"/>
                  </a:lnTo>
                  <a:lnTo>
                    <a:pt x="500612" y="24611"/>
                  </a:lnTo>
                  <a:lnTo>
                    <a:pt x="502849" y="24611"/>
                  </a:lnTo>
                  <a:lnTo>
                    <a:pt x="504527" y="22933"/>
                  </a:lnTo>
                  <a:lnTo>
                    <a:pt x="506205" y="22933"/>
                  </a:lnTo>
                  <a:lnTo>
                    <a:pt x="507883" y="21255"/>
                  </a:lnTo>
                  <a:lnTo>
                    <a:pt x="509561" y="19577"/>
                  </a:lnTo>
                  <a:lnTo>
                    <a:pt x="513477" y="21255"/>
                  </a:lnTo>
                  <a:lnTo>
                    <a:pt x="518511" y="19577"/>
                  </a:lnTo>
                  <a:lnTo>
                    <a:pt x="516833" y="17339"/>
                  </a:lnTo>
                  <a:lnTo>
                    <a:pt x="518511" y="17339"/>
                  </a:lnTo>
                  <a:lnTo>
                    <a:pt x="518511" y="12305"/>
                  </a:lnTo>
                  <a:lnTo>
                    <a:pt x="516833" y="12305"/>
                  </a:lnTo>
                  <a:lnTo>
                    <a:pt x="516833" y="10627"/>
                  </a:lnTo>
                  <a:lnTo>
                    <a:pt x="525782" y="10627"/>
                  </a:lnTo>
                  <a:lnTo>
                    <a:pt x="525782" y="8949"/>
                  </a:lnTo>
                  <a:lnTo>
                    <a:pt x="527460" y="8949"/>
                  </a:lnTo>
                  <a:lnTo>
                    <a:pt x="527460" y="10627"/>
                  </a:lnTo>
                  <a:lnTo>
                    <a:pt x="527460" y="6712"/>
                  </a:lnTo>
                  <a:lnTo>
                    <a:pt x="529138" y="6712"/>
                  </a:lnTo>
                  <a:lnTo>
                    <a:pt x="529138" y="3356"/>
                  </a:lnTo>
                  <a:lnTo>
                    <a:pt x="533054" y="3356"/>
                  </a:lnTo>
                  <a:lnTo>
                    <a:pt x="534731" y="5034"/>
                  </a:lnTo>
                  <a:lnTo>
                    <a:pt x="536410" y="5034"/>
                  </a:lnTo>
                  <a:lnTo>
                    <a:pt x="536410" y="3356"/>
                  </a:lnTo>
                  <a:lnTo>
                    <a:pt x="534731" y="3356"/>
                  </a:lnTo>
                  <a:lnTo>
                    <a:pt x="534731" y="0"/>
                  </a:lnTo>
                  <a:lnTo>
                    <a:pt x="538088" y="0"/>
                  </a:lnTo>
                  <a:lnTo>
                    <a:pt x="540325" y="1678"/>
                  </a:lnTo>
                  <a:lnTo>
                    <a:pt x="540325" y="3356"/>
                  </a:lnTo>
                  <a:lnTo>
                    <a:pt x="542003" y="5034"/>
                  </a:lnTo>
                  <a:lnTo>
                    <a:pt x="542003" y="3356"/>
                  </a:lnTo>
                  <a:lnTo>
                    <a:pt x="554308" y="3356"/>
                  </a:lnTo>
                  <a:lnTo>
                    <a:pt x="554308" y="5034"/>
                  </a:lnTo>
                  <a:lnTo>
                    <a:pt x="557665" y="5034"/>
                  </a:lnTo>
                  <a:lnTo>
                    <a:pt x="557665" y="6712"/>
                  </a:lnTo>
                  <a:lnTo>
                    <a:pt x="559902" y="10627"/>
                  </a:lnTo>
                  <a:lnTo>
                    <a:pt x="563258" y="10627"/>
                  </a:lnTo>
                  <a:lnTo>
                    <a:pt x="564936" y="12305"/>
                  </a:lnTo>
                  <a:lnTo>
                    <a:pt x="566614" y="12305"/>
                  </a:lnTo>
                  <a:lnTo>
                    <a:pt x="568852" y="10627"/>
                  </a:lnTo>
                  <a:lnTo>
                    <a:pt x="570530" y="8949"/>
                  </a:lnTo>
                  <a:lnTo>
                    <a:pt x="572208" y="6712"/>
                  </a:lnTo>
                  <a:lnTo>
                    <a:pt x="575564" y="8949"/>
                  </a:lnTo>
                  <a:lnTo>
                    <a:pt x="577801" y="5034"/>
                  </a:lnTo>
                  <a:lnTo>
                    <a:pt x="579479" y="5034"/>
                  </a:lnTo>
                  <a:lnTo>
                    <a:pt x="581157" y="6712"/>
                  </a:lnTo>
                  <a:lnTo>
                    <a:pt x="579479" y="6712"/>
                  </a:lnTo>
                  <a:lnTo>
                    <a:pt x="581157" y="10627"/>
                  </a:lnTo>
                  <a:lnTo>
                    <a:pt x="582835" y="10627"/>
                  </a:lnTo>
                  <a:lnTo>
                    <a:pt x="582835" y="13984"/>
                  </a:lnTo>
                  <a:lnTo>
                    <a:pt x="584513" y="13984"/>
                  </a:lnTo>
                  <a:lnTo>
                    <a:pt x="584513" y="17339"/>
                  </a:lnTo>
                  <a:lnTo>
                    <a:pt x="582835" y="19577"/>
                  </a:lnTo>
                  <a:lnTo>
                    <a:pt x="584513" y="19577"/>
                  </a:lnTo>
                  <a:lnTo>
                    <a:pt x="584513" y="21255"/>
                  </a:lnTo>
                  <a:lnTo>
                    <a:pt x="582835" y="22933"/>
                  </a:lnTo>
                  <a:lnTo>
                    <a:pt x="584513" y="24611"/>
                  </a:lnTo>
                  <a:lnTo>
                    <a:pt x="584513" y="28526"/>
                  </a:lnTo>
                  <a:lnTo>
                    <a:pt x="586191" y="28526"/>
                  </a:lnTo>
                  <a:lnTo>
                    <a:pt x="586191" y="30204"/>
                  </a:lnTo>
                  <a:lnTo>
                    <a:pt x="590107" y="30204"/>
                  </a:lnTo>
                  <a:lnTo>
                    <a:pt x="590107" y="33561"/>
                  </a:lnTo>
                  <a:lnTo>
                    <a:pt x="588429" y="35239"/>
                  </a:lnTo>
                  <a:lnTo>
                    <a:pt x="588429" y="42510"/>
                  </a:lnTo>
                  <a:lnTo>
                    <a:pt x="590107" y="42510"/>
                  </a:lnTo>
                  <a:lnTo>
                    <a:pt x="590107" y="44188"/>
                  </a:lnTo>
                  <a:lnTo>
                    <a:pt x="588429" y="44188"/>
                  </a:lnTo>
                  <a:lnTo>
                    <a:pt x="588429" y="45866"/>
                  </a:lnTo>
                  <a:lnTo>
                    <a:pt x="584513" y="45866"/>
                  </a:lnTo>
                  <a:lnTo>
                    <a:pt x="584513" y="48103"/>
                  </a:lnTo>
                  <a:lnTo>
                    <a:pt x="586191" y="48103"/>
                  </a:lnTo>
                  <a:lnTo>
                    <a:pt x="586191" y="53138"/>
                  </a:lnTo>
                  <a:lnTo>
                    <a:pt x="588429" y="53138"/>
                  </a:lnTo>
                  <a:lnTo>
                    <a:pt x="588429" y="54816"/>
                  </a:lnTo>
                  <a:lnTo>
                    <a:pt x="590107" y="53138"/>
                  </a:lnTo>
                  <a:lnTo>
                    <a:pt x="591785" y="51459"/>
                  </a:lnTo>
                  <a:lnTo>
                    <a:pt x="593462" y="51459"/>
                  </a:lnTo>
                  <a:lnTo>
                    <a:pt x="593462" y="53138"/>
                  </a:lnTo>
                  <a:lnTo>
                    <a:pt x="595141" y="53138"/>
                  </a:lnTo>
                  <a:lnTo>
                    <a:pt x="595141" y="54816"/>
                  </a:lnTo>
                  <a:lnTo>
                    <a:pt x="600734" y="54816"/>
                  </a:lnTo>
                  <a:lnTo>
                    <a:pt x="602412" y="53138"/>
                  </a:lnTo>
                  <a:lnTo>
                    <a:pt x="600734" y="51459"/>
                  </a:lnTo>
                  <a:lnTo>
                    <a:pt x="602412" y="48103"/>
                  </a:lnTo>
                  <a:lnTo>
                    <a:pt x="604090" y="48103"/>
                  </a:lnTo>
                  <a:lnTo>
                    <a:pt x="604090" y="49781"/>
                  </a:lnTo>
                  <a:lnTo>
                    <a:pt x="606328" y="49781"/>
                  </a:lnTo>
                  <a:lnTo>
                    <a:pt x="609683" y="51459"/>
                  </a:lnTo>
                  <a:lnTo>
                    <a:pt x="609683" y="51459"/>
                  </a:lnTo>
                  <a:lnTo>
                    <a:pt x="611362" y="48103"/>
                  </a:lnTo>
                  <a:lnTo>
                    <a:pt x="611362" y="45866"/>
                  </a:lnTo>
                  <a:lnTo>
                    <a:pt x="609683" y="45866"/>
                  </a:lnTo>
                  <a:lnTo>
                    <a:pt x="608006" y="44188"/>
                  </a:lnTo>
                  <a:lnTo>
                    <a:pt x="613039" y="44188"/>
                  </a:lnTo>
                  <a:lnTo>
                    <a:pt x="613039" y="45866"/>
                  </a:lnTo>
                  <a:lnTo>
                    <a:pt x="614718" y="45866"/>
                  </a:lnTo>
                  <a:lnTo>
                    <a:pt x="614718" y="48103"/>
                  </a:lnTo>
                  <a:lnTo>
                    <a:pt x="616955" y="49781"/>
                  </a:lnTo>
                  <a:lnTo>
                    <a:pt x="614718" y="51459"/>
                  </a:lnTo>
                  <a:lnTo>
                    <a:pt x="616955" y="51459"/>
                  </a:lnTo>
                  <a:lnTo>
                    <a:pt x="618633" y="53138"/>
                  </a:lnTo>
                  <a:lnTo>
                    <a:pt x="618633" y="53138"/>
                  </a:lnTo>
                  <a:lnTo>
                    <a:pt x="618633" y="54816"/>
                  </a:lnTo>
                  <a:lnTo>
                    <a:pt x="616955" y="54816"/>
                  </a:lnTo>
                  <a:lnTo>
                    <a:pt x="616955" y="57053"/>
                  </a:lnTo>
                  <a:lnTo>
                    <a:pt x="618633" y="57053"/>
                  </a:lnTo>
                  <a:lnTo>
                    <a:pt x="618633" y="58731"/>
                  </a:lnTo>
                  <a:lnTo>
                    <a:pt x="616955" y="62087"/>
                  </a:lnTo>
                  <a:lnTo>
                    <a:pt x="618633" y="62087"/>
                  </a:lnTo>
                  <a:lnTo>
                    <a:pt x="620311" y="63765"/>
                  </a:lnTo>
                  <a:lnTo>
                    <a:pt x="621989" y="60409"/>
                  </a:lnTo>
                  <a:lnTo>
                    <a:pt x="623667" y="62087"/>
                  </a:lnTo>
                  <a:lnTo>
                    <a:pt x="625905" y="62087"/>
                  </a:lnTo>
                  <a:lnTo>
                    <a:pt x="625905" y="58731"/>
                  </a:lnTo>
                  <a:lnTo>
                    <a:pt x="623667" y="57053"/>
                  </a:lnTo>
                  <a:lnTo>
                    <a:pt x="621989" y="57053"/>
                  </a:lnTo>
                  <a:lnTo>
                    <a:pt x="621989" y="58731"/>
                  </a:lnTo>
                  <a:lnTo>
                    <a:pt x="621989" y="53138"/>
                  </a:lnTo>
                  <a:lnTo>
                    <a:pt x="627583" y="53138"/>
                  </a:lnTo>
                  <a:lnTo>
                    <a:pt x="627583" y="54816"/>
                  </a:lnTo>
                  <a:lnTo>
                    <a:pt x="630939" y="54816"/>
                  </a:lnTo>
                  <a:lnTo>
                    <a:pt x="630939" y="57053"/>
                  </a:lnTo>
                  <a:lnTo>
                    <a:pt x="634854" y="58731"/>
                  </a:lnTo>
                  <a:lnTo>
                    <a:pt x="634854" y="60409"/>
                  </a:lnTo>
                  <a:lnTo>
                    <a:pt x="636532" y="60409"/>
                  </a:lnTo>
                  <a:lnTo>
                    <a:pt x="638210" y="62087"/>
                  </a:lnTo>
                  <a:lnTo>
                    <a:pt x="641566" y="62087"/>
                  </a:lnTo>
                  <a:lnTo>
                    <a:pt x="641566" y="60409"/>
                  </a:lnTo>
                  <a:lnTo>
                    <a:pt x="643244" y="62087"/>
                  </a:lnTo>
                  <a:lnTo>
                    <a:pt x="645482" y="62087"/>
                  </a:lnTo>
                  <a:lnTo>
                    <a:pt x="643244" y="60409"/>
                  </a:lnTo>
                  <a:lnTo>
                    <a:pt x="643244" y="58731"/>
                  </a:lnTo>
                  <a:lnTo>
                    <a:pt x="647160" y="58731"/>
                  </a:lnTo>
                  <a:lnTo>
                    <a:pt x="647160" y="57053"/>
                  </a:lnTo>
                  <a:lnTo>
                    <a:pt x="650516" y="57053"/>
                  </a:lnTo>
                  <a:lnTo>
                    <a:pt x="648837" y="60409"/>
                  </a:lnTo>
                  <a:lnTo>
                    <a:pt x="648837" y="66002"/>
                  </a:lnTo>
                  <a:lnTo>
                    <a:pt x="647160" y="63765"/>
                  </a:lnTo>
                  <a:lnTo>
                    <a:pt x="643244" y="63765"/>
                  </a:lnTo>
                  <a:lnTo>
                    <a:pt x="641566" y="66002"/>
                  </a:lnTo>
                  <a:lnTo>
                    <a:pt x="643244" y="67680"/>
                  </a:lnTo>
                  <a:lnTo>
                    <a:pt x="639888" y="67680"/>
                  </a:lnTo>
                  <a:lnTo>
                    <a:pt x="639888" y="72715"/>
                  </a:lnTo>
                  <a:lnTo>
                    <a:pt x="638210" y="72715"/>
                  </a:lnTo>
                  <a:lnTo>
                    <a:pt x="638210" y="74393"/>
                  </a:lnTo>
                  <a:lnTo>
                    <a:pt x="639888" y="74393"/>
                  </a:lnTo>
                  <a:lnTo>
                    <a:pt x="638210" y="76630"/>
                  </a:lnTo>
                  <a:lnTo>
                    <a:pt x="639888" y="78308"/>
                  </a:lnTo>
                  <a:lnTo>
                    <a:pt x="641566" y="78308"/>
                  </a:lnTo>
                  <a:lnTo>
                    <a:pt x="641566" y="81664"/>
                  </a:lnTo>
                  <a:lnTo>
                    <a:pt x="647160" y="79986"/>
                  </a:lnTo>
                  <a:lnTo>
                    <a:pt x="647160" y="74393"/>
                  </a:lnTo>
                  <a:lnTo>
                    <a:pt x="648837" y="74393"/>
                  </a:lnTo>
                  <a:lnTo>
                    <a:pt x="652193" y="76630"/>
                  </a:lnTo>
                  <a:lnTo>
                    <a:pt x="654431" y="74393"/>
                  </a:lnTo>
                  <a:lnTo>
                    <a:pt x="657787" y="74393"/>
                  </a:lnTo>
                  <a:lnTo>
                    <a:pt x="657787" y="76630"/>
                  </a:lnTo>
                  <a:lnTo>
                    <a:pt x="659465" y="76630"/>
                  </a:lnTo>
                  <a:lnTo>
                    <a:pt x="659465" y="74393"/>
                  </a:lnTo>
                  <a:lnTo>
                    <a:pt x="661143" y="76630"/>
                  </a:lnTo>
                  <a:lnTo>
                    <a:pt x="663380" y="76630"/>
                  </a:lnTo>
                  <a:lnTo>
                    <a:pt x="661143" y="78308"/>
                  </a:lnTo>
                  <a:lnTo>
                    <a:pt x="663380" y="79986"/>
                  </a:lnTo>
                  <a:lnTo>
                    <a:pt x="665059" y="81664"/>
                  </a:lnTo>
                  <a:lnTo>
                    <a:pt x="666737" y="78308"/>
                  </a:lnTo>
                  <a:lnTo>
                    <a:pt x="666737" y="71036"/>
                  </a:lnTo>
                  <a:lnTo>
                    <a:pt x="671770" y="72715"/>
                  </a:lnTo>
                  <a:lnTo>
                    <a:pt x="671770" y="69358"/>
                  </a:lnTo>
                  <a:lnTo>
                    <a:pt x="674008" y="69358"/>
                  </a:lnTo>
                  <a:lnTo>
                    <a:pt x="675686" y="66002"/>
                  </a:lnTo>
                  <a:lnTo>
                    <a:pt x="679042" y="66002"/>
                  </a:lnTo>
                  <a:lnTo>
                    <a:pt x="679042" y="67680"/>
                  </a:lnTo>
                  <a:lnTo>
                    <a:pt x="680720" y="67680"/>
                  </a:lnTo>
                  <a:lnTo>
                    <a:pt x="682957" y="66002"/>
                  </a:lnTo>
                  <a:lnTo>
                    <a:pt x="684636" y="63765"/>
                  </a:lnTo>
                  <a:lnTo>
                    <a:pt x="686314" y="63765"/>
                  </a:lnTo>
                  <a:lnTo>
                    <a:pt x="687991" y="62087"/>
                  </a:lnTo>
                  <a:lnTo>
                    <a:pt x="689670" y="62087"/>
                  </a:lnTo>
                  <a:lnTo>
                    <a:pt x="689670" y="58731"/>
                  </a:lnTo>
                  <a:lnTo>
                    <a:pt x="687991" y="57053"/>
                  </a:lnTo>
                  <a:lnTo>
                    <a:pt x="691907" y="54816"/>
                  </a:lnTo>
                  <a:lnTo>
                    <a:pt x="695263" y="54816"/>
                  </a:lnTo>
                  <a:lnTo>
                    <a:pt x="695263" y="53138"/>
                  </a:lnTo>
                  <a:lnTo>
                    <a:pt x="707568" y="48103"/>
                  </a:lnTo>
                  <a:lnTo>
                    <a:pt x="709247" y="48103"/>
                  </a:lnTo>
                  <a:lnTo>
                    <a:pt x="707568" y="45866"/>
                  </a:lnTo>
                  <a:lnTo>
                    <a:pt x="709247" y="45866"/>
                  </a:lnTo>
                  <a:lnTo>
                    <a:pt x="709247" y="44188"/>
                  </a:lnTo>
                  <a:lnTo>
                    <a:pt x="711484" y="45866"/>
                  </a:lnTo>
                  <a:lnTo>
                    <a:pt x="720434" y="45866"/>
                  </a:lnTo>
                  <a:lnTo>
                    <a:pt x="720434" y="42510"/>
                  </a:lnTo>
                  <a:lnTo>
                    <a:pt x="723790" y="42510"/>
                  </a:lnTo>
                  <a:lnTo>
                    <a:pt x="723790" y="40832"/>
                  </a:lnTo>
                  <a:lnTo>
                    <a:pt x="725468" y="40832"/>
                  </a:lnTo>
                  <a:lnTo>
                    <a:pt x="725468" y="44188"/>
                  </a:lnTo>
                  <a:lnTo>
                    <a:pt x="723790" y="44188"/>
                  </a:lnTo>
                  <a:lnTo>
                    <a:pt x="723790" y="45866"/>
                  </a:lnTo>
                  <a:lnTo>
                    <a:pt x="725468" y="45866"/>
                  </a:lnTo>
                  <a:lnTo>
                    <a:pt x="723790" y="48103"/>
                  </a:lnTo>
                  <a:lnTo>
                    <a:pt x="723790" y="51459"/>
                  </a:lnTo>
                  <a:lnTo>
                    <a:pt x="722111" y="51459"/>
                  </a:lnTo>
                  <a:lnTo>
                    <a:pt x="722111" y="53138"/>
                  </a:lnTo>
                  <a:lnTo>
                    <a:pt x="714840" y="53138"/>
                  </a:lnTo>
                  <a:lnTo>
                    <a:pt x="714840" y="58731"/>
                  </a:lnTo>
                  <a:lnTo>
                    <a:pt x="716518" y="58731"/>
                  </a:lnTo>
                  <a:lnTo>
                    <a:pt x="720434" y="62087"/>
                  </a:lnTo>
                  <a:lnTo>
                    <a:pt x="725468" y="66002"/>
                  </a:lnTo>
                  <a:lnTo>
                    <a:pt x="731061" y="71036"/>
                  </a:lnTo>
                  <a:lnTo>
                    <a:pt x="736095" y="76630"/>
                  </a:lnTo>
                  <a:lnTo>
                    <a:pt x="737773" y="76630"/>
                  </a:lnTo>
                  <a:lnTo>
                    <a:pt x="741688" y="79986"/>
                  </a:lnTo>
                  <a:lnTo>
                    <a:pt x="741688" y="81664"/>
                  </a:lnTo>
                  <a:lnTo>
                    <a:pt x="748960" y="87257"/>
                  </a:lnTo>
                  <a:lnTo>
                    <a:pt x="750638" y="88935"/>
                  </a:lnTo>
                  <a:lnTo>
                    <a:pt x="750638" y="92292"/>
                  </a:lnTo>
                  <a:lnTo>
                    <a:pt x="753994" y="96207"/>
                  </a:lnTo>
                  <a:lnTo>
                    <a:pt x="755672" y="99563"/>
                  </a:lnTo>
                  <a:lnTo>
                    <a:pt x="759588" y="105156"/>
                  </a:lnTo>
                  <a:lnTo>
                    <a:pt x="762944" y="111869"/>
                  </a:lnTo>
                  <a:lnTo>
                    <a:pt x="768537" y="120818"/>
                  </a:lnTo>
                  <a:lnTo>
                    <a:pt x="771893" y="126411"/>
                  </a:lnTo>
                  <a:lnTo>
                    <a:pt x="779165" y="140395"/>
                  </a:lnTo>
                  <a:lnTo>
                    <a:pt x="779165" y="142632"/>
                  </a:lnTo>
                  <a:lnTo>
                    <a:pt x="780842" y="142632"/>
                  </a:lnTo>
                  <a:lnTo>
                    <a:pt x="780842" y="147666"/>
                  </a:lnTo>
                  <a:lnTo>
                    <a:pt x="784199" y="151582"/>
                  </a:lnTo>
                  <a:lnTo>
                    <a:pt x="785876" y="154938"/>
                  </a:lnTo>
                  <a:lnTo>
                    <a:pt x="788114" y="158294"/>
                  </a:lnTo>
                  <a:lnTo>
                    <a:pt x="794826" y="172837"/>
                  </a:lnTo>
                  <a:lnTo>
                    <a:pt x="800419" y="186820"/>
                  </a:lnTo>
                  <a:lnTo>
                    <a:pt x="800419" y="183464"/>
                  </a:lnTo>
                  <a:lnTo>
                    <a:pt x="803776" y="183464"/>
                  </a:lnTo>
                  <a:lnTo>
                    <a:pt x="803776" y="180108"/>
                  </a:lnTo>
                  <a:lnTo>
                    <a:pt x="807691" y="180108"/>
                  </a:lnTo>
                  <a:lnTo>
                    <a:pt x="809369" y="177871"/>
                  </a:lnTo>
                  <a:lnTo>
                    <a:pt x="811047" y="177871"/>
                  </a:lnTo>
                  <a:lnTo>
                    <a:pt x="811047" y="172837"/>
                  </a:lnTo>
                  <a:lnTo>
                    <a:pt x="809369" y="172837"/>
                  </a:lnTo>
                  <a:lnTo>
                    <a:pt x="809369" y="168921"/>
                  </a:lnTo>
                  <a:lnTo>
                    <a:pt x="814403" y="168921"/>
                  </a:lnTo>
                  <a:lnTo>
                    <a:pt x="814403" y="165565"/>
                  </a:lnTo>
                  <a:lnTo>
                    <a:pt x="819996" y="165565"/>
                  </a:lnTo>
                  <a:lnTo>
                    <a:pt x="819996" y="167243"/>
                  </a:lnTo>
                  <a:lnTo>
                    <a:pt x="821674" y="167243"/>
                  </a:lnTo>
                  <a:lnTo>
                    <a:pt x="821674" y="168921"/>
                  </a:lnTo>
                  <a:lnTo>
                    <a:pt x="823353" y="168921"/>
                  </a:lnTo>
                  <a:lnTo>
                    <a:pt x="823353" y="171159"/>
                  </a:lnTo>
                  <a:lnTo>
                    <a:pt x="825590" y="171159"/>
                  </a:lnTo>
                  <a:lnTo>
                    <a:pt x="825590" y="168921"/>
                  </a:lnTo>
                  <a:lnTo>
                    <a:pt x="827268" y="168921"/>
                  </a:lnTo>
                  <a:lnTo>
                    <a:pt x="827268" y="172837"/>
                  </a:lnTo>
                  <a:lnTo>
                    <a:pt x="825590" y="174515"/>
                  </a:lnTo>
                  <a:lnTo>
                    <a:pt x="825590" y="177871"/>
                  </a:lnTo>
                  <a:lnTo>
                    <a:pt x="832302" y="177871"/>
                  </a:lnTo>
                  <a:lnTo>
                    <a:pt x="832302" y="181786"/>
                  </a:lnTo>
                  <a:lnTo>
                    <a:pt x="834540" y="181786"/>
                  </a:lnTo>
                  <a:lnTo>
                    <a:pt x="834540" y="186820"/>
                  </a:lnTo>
                  <a:lnTo>
                    <a:pt x="839573" y="186820"/>
                  </a:lnTo>
                  <a:lnTo>
                    <a:pt x="841251" y="185142"/>
                  </a:lnTo>
                  <a:lnTo>
                    <a:pt x="841251" y="183464"/>
                  </a:lnTo>
                  <a:lnTo>
                    <a:pt x="842930" y="185142"/>
                  </a:lnTo>
                  <a:lnTo>
                    <a:pt x="845167" y="183464"/>
                  </a:lnTo>
                  <a:lnTo>
                    <a:pt x="845167" y="185142"/>
                  </a:lnTo>
                  <a:lnTo>
                    <a:pt x="848523" y="185142"/>
                  </a:lnTo>
                  <a:lnTo>
                    <a:pt x="848523" y="186820"/>
                  </a:lnTo>
                  <a:lnTo>
                    <a:pt x="860828" y="186820"/>
                  </a:lnTo>
                  <a:lnTo>
                    <a:pt x="863066" y="185142"/>
                  </a:lnTo>
                  <a:lnTo>
                    <a:pt x="863066" y="183464"/>
                  </a:lnTo>
                  <a:lnTo>
                    <a:pt x="864744" y="183464"/>
                  </a:lnTo>
                  <a:lnTo>
                    <a:pt x="864744" y="180108"/>
                  </a:lnTo>
                  <a:lnTo>
                    <a:pt x="866422" y="180108"/>
                  </a:lnTo>
                  <a:lnTo>
                    <a:pt x="868100" y="181786"/>
                  </a:lnTo>
                  <a:lnTo>
                    <a:pt x="869778" y="181786"/>
                  </a:lnTo>
                  <a:lnTo>
                    <a:pt x="869778" y="180108"/>
                  </a:lnTo>
                  <a:lnTo>
                    <a:pt x="871456" y="180108"/>
                  </a:lnTo>
                  <a:lnTo>
                    <a:pt x="873694" y="177871"/>
                  </a:lnTo>
                  <a:lnTo>
                    <a:pt x="873694" y="176193"/>
                  </a:lnTo>
                  <a:lnTo>
                    <a:pt x="880405" y="176193"/>
                  </a:lnTo>
                  <a:lnTo>
                    <a:pt x="880405" y="177871"/>
                  </a:lnTo>
                  <a:lnTo>
                    <a:pt x="885999" y="177871"/>
                  </a:lnTo>
                  <a:lnTo>
                    <a:pt x="885999" y="180108"/>
                  </a:lnTo>
                  <a:lnTo>
                    <a:pt x="887677" y="181786"/>
                  </a:lnTo>
                  <a:lnTo>
                    <a:pt x="891592" y="181786"/>
                  </a:lnTo>
                  <a:lnTo>
                    <a:pt x="891592" y="183464"/>
                  </a:lnTo>
                  <a:lnTo>
                    <a:pt x="893271" y="183464"/>
                  </a:lnTo>
                  <a:lnTo>
                    <a:pt x="893271" y="188498"/>
                  </a:lnTo>
                  <a:lnTo>
                    <a:pt x="896627" y="188498"/>
                  </a:lnTo>
                  <a:lnTo>
                    <a:pt x="896627" y="190736"/>
                  </a:lnTo>
                  <a:lnTo>
                    <a:pt x="898304" y="192414"/>
                  </a:lnTo>
                  <a:lnTo>
                    <a:pt x="898304" y="194092"/>
                  </a:lnTo>
                  <a:lnTo>
                    <a:pt x="899982" y="194092"/>
                  </a:lnTo>
                  <a:lnTo>
                    <a:pt x="899982" y="195770"/>
                  </a:lnTo>
                  <a:lnTo>
                    <a:pt x="898304" y="195770"/>
                  </a:lnTo>
                  <a:lnTo>
                    <a:pt x="898304" y="197448"/>
                  </a:lnTo>
                  <a:lnTo>
                    <a:pt x="899982" y="199685"/>
                  </a:lnTo>
                  <a:lnTo>
                    <a:pt x="899982" y="201363"/>
                  </a:lnTo>
                  <a:lnTo>
                    <a:pt x="902220" y="201363"/>
                  </a:lnTo>
                  <a:lnTo>
                    <a:pt x="902220" y="203041"/>
                  </a:lnTo>
                  <a:lnTo>
                    <a:pt x="899982" y="204719"/>
                  </a:lnTo>
                  <a:lnTo>
                    <a:pt x="902220" y="204719"/>
                  </a:lnTo>
                  <a:lnTo>
                    <a:pt x="902220" y="206397"/>
                  </a:lnTo>
                  <a:lnTo>
                    <a:pt x="903898" y="206397"/>
                  </a:lnTo>
                  <a:lnTo>
                    <a:pt x="905576" y="204719"/>
                  </a:lnTo>
                  <a:lnTo>
                    <a:pt x="905576" y="206397"/>
                  </a:lnTo>
                  <a:lnTo>
                    <a:pt x="911169" y="206397"/>
                  </a:lnTo>
                  <a:lnTo>
                    <a:pt x="911169" y="208635"/>
                  </a:lnTo>
                  <a:lnTo>
                    <a:pt x="914525" y="208635"/>
                  </a:lnTo>
                  <a:lnTo>
                    <a:pt x="914525" y="211991"/>
                  </a:lnTo>
                  <a:lnTo>
                    <a:pt x="920119" y="211991"/>
                  </a:lnTo>
                  <a:lnTo>
                    <a:pt x="920119" y="213669"/>
                  </a:lnTo>
                  <a:lnTo>
                    <a:pt x="917881" y="213669"/>
                  </a:lnTo>
                  <a:lnTo>
                    <a:pt x="917881" y="219262"/>
                  </a:lnTo>
                  <a:lnTo>
                    <a:pt x="921797" y="219262"/>
                  </a:lnTo>
                  <a:lnTo>
                    <a:pt x="921797" y="224296"/>
                  </a:lnTo>
                  <a:lnTo>
                    <a:pt x="923475" y="224296"/>
                  </a:lnTo>
                  <a:lnTo>
                    <a:pt x="923475" y="229890"/>
                  </a:lnTo>
                  <a:lnTo>
                    <a:pt x="926831" y="229890"/>
                  </a:lnTo>
                  <a:lnTo>
                    <a:pt x="926831" y="228212"/>
                  </a:lnTo>
                  <a:lnTo>
                    <a:pt x="930746" y="229890"/>
                  </a:lnTo>
                  <a:lnTo>
                    <a:pt x="937458" y="229890"/>
                  </a:lnTo>
                  <a:lnTo>
                    <a:pt x="937458" y="231568"/>
                  </a:lnTo>
                  <a:lnTo>
                    <a:pt x="939696" y="231568"/>
                  </a:lnTo>
                  <a:lnTo>
                    <a:pt x="939696" y="229890"/>
                  </a:lnTo>
                  <a:lnTo>
                    <a:pt x="941374" y="231568"/>
                  </a:lnTo>
                  <a:lnTo>
                    <a:pt x="941374" y="233246"/>
                  </a:lnTo>
                  <a:lnTo>
                    <a:pt x="943052" y="233246"/>
                  </a:lnTo>
                  <a:lnTo>
                    <a:pt x="943052" y="231568"/>
                  </a:lnTo>
                  <a:lnTo>
                    <a:pt x="946408" y="231568"/>
                  </a:lnTo>
                  <a:lnTo>
                    <a:pt x="946408" y="233246"/>
                  </a:lnTo>
                  <a:lnTo>
                    <a:pt x="946408" y="233246"/>
                  </a:lnTo>
                  <a:lnTo>
                    <a:pt x="948645" y="231568"/>
                  </a:lnTo>
                  <a:lnTo>
                    <a:pt x="948645" y="229890"/>
                  </a:lnTo>
                  <a:lnTo>
                    <a:pt x="952002" y="229890"/>
                  </a:lnTo>
                  <a:lnTo>
                    <a:pt x="952002" y="228212"/>
                  </a:lnTo>
                  <a:lnTo>
                    <a:pt x="953679" y="228212"/>
                  </a:lnTo>
                  <a:lnTo>
                    <a:pt x="953679" y="225974"/>
                  </a:lnTo>
                  <a:lnTo>
                    <a:pt x="955358" y="225974"/>
                  </a:lnTo>
                  <a:lnTo>
                    <a:pt x="955358" y="224296"/>
                  </a:lnTo>
                  <a:lnTo>
                    <a:pt x="957035" y="224296"/>
                  </a:lnTo>
                  <a:lnTo>
                    <a:pt x="957035" y="222618"/>
                  </a:lnTo>
                  <a:lnTo>
                    <a:pt x="960951" y="222618"/>
                  </a:lnTo>
                  <a:lnTo>
                    <a:pt x="960951" y="224296"/>
                  </a:lnTo>
                  <a:lnTo>
                    <a:pt x="960951" y="224296"/>
                  </a:lnTo>
                  <a:lnTo>
                    <a:pt x="960951" y="225974"/>
                  </a:lnTo>
                  <a:lnTo>
                    <a:pt x="957035" y="225974"/>
                  </a:lnTo>
                  <a:lnTo>
                    <a:pt x="957035" y="229890"/>
                  </a:lnTo>
                  <a:lnTo>
                    <a:pt x="959273" y="231568"/>
                  </a:lnTo>
                  <a:lnTo>
                    <a:pt x="959273" y="229890"/>
                  </a:lnTo>
                  <a:lnTo>
                    <a:pt x="960951" y="231568"/>
                  </a:lnTo>
                  <a:lnTo>
                    <a:pt x="962629" y="231568"/>
                  </a:lnTo>
                  <a:lnTo>
                    <a:pt x="962629" y="234924"/>
                  </a:lnTo>
                  <a:lnTo>
                    <a:pt x="964307" y="234924"/>
                  </a:lnTo>
                  <a:lnTo>
                    <a:pt x="964307" y="240517"/>
                  </a:lnTo>
                  <a:lnTo>
                    <a:pt x="965985" y="240517"/>
                  </a:lnTo>
                  <a:lnTo>
                    <a:pt x="965985" y="242195"/>
                  </a:lnTo>
                  <a:lnTo>
                    <a:pt x="973256" y="242195"/>
                  </a:lnTo>
                  <a:lnTo>
                    <a:pt x="973256" y="247789"/>
                  </a:lnTo>
                  <a:lnTo>
                    <a:pt x="971579" y="247789"/>
                  </a:lnTo>
                  <a:lnTo>
                    <a:pt x="971579" y="245551"/>
                  </a:lnTo>
                  <a:lnTo>
                    <a:pt x="968222" y="245551"/>
                  </a:lnTo>
                  <a:lnTo>
                    <a:pt x="968222" y="247789"/>
                  </a:lnTo>
                  <a:lnTo>
                    <a:pt x="962629" y="247789"/>
                  </a:lnTo>
                  <a:lnTo>
                    <a:pt x="962629" y="249467"/>
                  </a:lnTo>
                  <a:lnTo>
                    <a:pt x="960951" y="249467"/>
                  </a:lnTo>
                  <a:lnTo>
                    <a:pt x="959273" y="251145"/>
                  </a:lnTo>
                  <a:lnTo>
                    <a:pt x="959273" y="254501"/>
                  </a:lnTo>
                  <a:lnTo>
                    <a:pt x="960951" y="254501"/>
                  </a:lnTo>
                  <a:lnTo>
                    <a:pt x="960951" y="256738"/>
                  </a:lnTo>
                  <a:lnTo>
                    <a:pt x="962629" y="256738"/>
                  </a:lnTo>
                  <a:lnTo>
                    <a:pt x="962629" y="258416"/>
                  </a:lnTo>
                  <a:lnTo>
                    <a:pt x="959273" y="258416"/>
                  </a:lnTo>
                  <a:lnTo>
                    <a:pt x="959273" y="260094"/>
                  </a:lnTo>
                  <a:lnTo>
                    <a:pt x="960951" y="260094"/>
                  </a:lnTo>
                  <a:lnTo>
                    <a:pt x="960951" y="261772"/>
                  </a:lnTo>
                  <a:lnTo>
                    <a:pt x="959273" y="261772"/>
                  </a:lnTo>
                  <a:lnTo>
                    <a:pt x="959273" y="265688"/>
                  </a:lnTo>
                  <a:lnTo>
                    <a:pt x="957035" y="265688"/>
                  </a:lnTo>
                  <a:lnTo>
                    <a:pt x="957035" y="267366"/>
                  </a:lnTo>
                  <a:lnTo>
                    <a:pt x="952002" y="270722"/>
                  </a:lnTo>
                  <a:lnTo>
                    <a:pt x="948645" y="270722"/>
                  </a:lnTo>
                  <a:lnTo>
                    <a:pt x="948645" y="272400"/>
                  </a:lnTo>
                  <a:lnTo>
                    <a:pt x="935781" y="272400"/>
                  </a:lnTo>
                  <a:lnTo>
                    <a:pt x="935781" y="274078"/>
                  </a:lnTo>
                  <a:lnTo>
                    <a:pt x="934102" y="274078"/>
                  </a:lnTo>
                  <a:lnTo>
                    <a:pt x="934102" y="279671"/>
                  </a:lnTo>
                  <a:lnTo>
                    <a:pt x="932425" y="279671"/>
                  </a:lnTo>
                  <a:lnTo>
                    <a:pt x="932425" y="290299"/>
                  </a:lnTo>
                  <a:lnTo>
                    <a:pt x="934102" y="300926"/>
                  </a:lnTo>
                  <a:lnTo>
                    <a:pt x="934102" y="302604"/>
                  </a:lnTo>
                  <a:lnTo>
                    <a:pt x="932425" y="302604"/>
                  </a:lnTo>
                  <a:lnTo>
                    <a:pt x="932425" y="306520"/>
                  </a:lnTo>
                  <a:lnTo>
                    <a:pt x="934102" y="306520"/>
                  </a:lnTo>
                  <a:lnTo>
                    <a:pt x="934102" y="317147"/>
                  </a:lnTo>
                  <a:lnTo>
                    <a:pt x="932425" y="317147"/>
                  </a:lnTo>
                  <a:lnTo>
                    <a:pt x="932425" y="320503"/>
                  </a:lnTo>
                  <a:lnTo>
                    <a:pt x="923475" y="320503"/>
                  </a:lnTo>
                  <a:lnTo>
                    <a:pt x="923475" y="322741"/>
                  </a:lnTo>
                  <a:lnTo>
                    <a:pt x="921797" y="322741"/>
                  </a:lnTo>
                  <a:lnTo>
                    <a:pt x="921797" y="324419"/>
                  </a:lnTo>
                  <a:lnTo>
                    <a:pt x="920119" y="324419"/>
                  </a:lnTo>
                  <a:lnTo>
                    <a:pt x="920119" y="326097"/>
                  </a:lnTo>
                  <a:lnTo>
                    <a:pt x="917881" y="326097"/>
                  </a:lnTo>
                  <a:lnTo>
                    <a:pt x="916204" y="327775"/>
                  </a:lnTo>
                  <a:lnTo>
                    <a:pt x="912848" y="327775"/>
                  </a:lnTo>
                  <a:lnTo>
                    <a:pt x="912848" y="324419"/>
                  </a:lnTo>
                  <a:lnTo>
                    <a:pt x="911169" y="324419"/>
                  </a:lnTo>
                  <a:lnTo>
                    <a:pt x="911169" y="322741"/>
                  </a:lnTo>
                  <a:lnTo>
                    <a:pt x="907254" y="322741"/>
                  </a:lnTo>
                  <a:lnTo>
                    <a:pt x="907254" y="324419"/>
                  </a:lnTo>
                  <a:lnTo>
                    <a:pt x="905576" y="324419"/>
                  </a:lnTo>
                  <a:lnTo>
                    <a:pt x="905576" y="322741"/>
                  </a:lnTo>
                  <a:lnTo>
                    <a:pt x="898304" y="322741"/>
                  </a:lnTo>
                  <a:lnTo>
                    <a:pt x="898304" y="324419"/>
                  </a:lnTo>
                  <a:lnTo>
                    <a:pt x="894948" y="324419"/>
                  </a:lnTo>
                  <a:lnTo>
                    <a:pt x="893271" y="322741"/>
                  </a:lnTo>
                  <a:lnTo>
                    <a:pt x="893271" y="324419"/>
                  </a:lnTo>
                  <a:lnTo>
                    <a:pt x="893271" y="322741"/>
                  </a:lnTo>
                  <a:lnTo>
                    <a:pt x="893271" y="324419"/>
                  </a:lnTo>
                  <a:lnTo>
                    <a:pt x="891592" y="324419"/>
                  </a:lnTo>
                  <a:lnTo>
                    <a:pt x="891592" y="322741"/>
                  </a:lnTo>
                  <a:lnTo>
                    <a:pt x="887677" y="320503"/>
                  </a:lnTo>
                  <a:lnTo>
                    <a:pt x="884321" y="320503"/>
                  </a:lnTo>
                  <a:lnTo>
                    <a:pt x="884321" y="318825"/>
                  </a:lnTo>
                  <a:lnTo>
                    <a:pt x="880405" y="318825"/>
                  </a:lnTo>
                  <a:lnTo>
                    <a:pt x="880405" y="317147"/>
                  </a:lnTo>
                  <a:lnTo>
                    <a:pt x="878727" y="317147"/>
                  </a:lnTo>
                  <a:lnTo>
                    <a:pt x="878727" y="315469"/>
                  </a:lnTo>
                  <a:lnTo>
                    <a:pt x="878727" y="317147"/>
                  </a:lnTo>
                  <a:lnTo>
                    <a:pt x="878727" y="315469"/>
                  </a:lnTo>
                  <a:lnTo>
                    <a:pt x="875371" y="315469"/>
                  </a:lnTo>
                  <a:lnTo>
                    <a:pt x="873694" y="313791"/>
                  </a:lnTo>
                  <a:lnTo>
                    <a:pt x="873694" y="315469"/>
                  </a:lnTo>
                  <a:lnTo>
                    <a:pt x="871456" y="315469"/>
                  </a:lnTo>
                  <a:lnTo>
                    <a:pt x="871456" y="317147"/>
                  </a:lnTo>
                  <a:lnTo>
                    <a:pt x="869778" y="317147"/>
                  </a:lnTo>
                  <a:lnTo>
                    <a:pt x="869778" y="320503"/>
                  </a:lnTo>
                  <a:lnTo>
                    <a:pt x="868100" y="322741"/>
                  </a:lnTo>
                  <a:lnTo>
                    <a:pt x="868100" y="329453"/>
                  </a:lnTo>
                  <a:lnTo>
                    <a:pt x="866422" y="331131"/>
                  </a:lnTo>
                  <a:lnTo>
                    <a:pt x="866422" y="333368"/>
                  </a:lnTo>
                  <a:lnTo>
                    <a:pt x="864744" y="336724"/>
                  </a:lnTo>
                  <a:lnTo>
                    <a:pt x="864744" y="338402"/>
                  </a:lnTo>
                  <a:lnTo>
                    <a:pt x="863066" y="343996"/>
                  </a:lnTo>
                  <a:lnTo>
                    <a:pt x="860828" y="345674"/>
                  </a:lnTo>
                  <a:lnTo>
                    <a:pt x="860828" y="349030"/>
                  </a:lnTo>
                  <a:lnTo>
                    <a:pt x="859150" y="351267"/>
                  </a:lnTo>
                  <a:lnTo>
                    <a:pt x="859150" y="359657"/>
                  </a:lnTo>
                  <a:lnTo>
                    <a:pt x="857473" y="361895"/>
                  </a:lnTo>
                  <a:lnTo>
                    <a:pt x="855794" y="363573"/>
                  </a:lnTo>
                  <a:lnTo>
                    <a:pt x="854117" y="372522"/>
                  </a:lnTo>
                  <a:lnTo>
                    <a:pt x="854117" y="372522"/>
                  </a:lnTo>
                  <a:lnTo>
                    <a:pt x="857473" y="375878"/>
                  </a:lnTo>
                  <a:lnTo>
                    <a:pt x="860828" y="375878"/>
                  </a:lnTo>
                  <a:lnTo>
                    <a:pt x="860828" y="384828"/>
                  </a:lnTo>
                  <a:lnTo>
                    <a:pt x="854117" y="384828"/>
                  </a:lnTo>
                  <a:lnTo>
                    <a:pt x="854117" y="383150"/>
                  </a:lnTo>
                  <a:lnTo>
                    <a:pt x="850201" y="383150"/>
                  </a:lnTo>
                  <a:lnTo>
                    <a:pt x="850201" y="384828"/>
                  </a:lnTo>
                  <a:lnTo>
                    <a:pt x="848523" y="384828"/>
                  </a:lnTo>
                  <a:lnTo>
                    <a:pt x="848523" y="386506"/>
                  </a:lnTo>
                  <a:lnTo>
                    <a:pt x="845167" y="386506"/>
                  </a:lnTo>
                  <a:lnTo>
                    <a:pt x="845167" y="384828"/>
                  </a:lnTo>
                  <a:lnTo>
                    <a:pt x="842930" y="384828"/>
                  </a:lnTo>
                  <a:lnTo>
                    <a:pt x="842930" y="381472"/>
                  </a:lnTo>
                  <a:lnTo>
                    <a:pt x="841251" y="381472"/>
                  </a:lnTo>
                  <a:lnTo>
                    <a:pt x="841251" y="379794"/>
                  </a:lnTo>
                  <a:lnTo>
                    <a:pt x="836217" y="379794"/>
                  </a:lnTo>
                  <a:lnTo>
                    <a:pt x="836217" y="381472"/>
                  </a:lnTo>
                  <a:lnTo>
                    <a:pt x="830624" y="381472"/>
                  </a:lnTo>
                  <a:lnTo>
                    <a:pt x="830624" y="383150"/>
                  </a:lnTo>
                  <a:lnTo>
                    <a:pt x="827268" y="383150"/>
                  </a:lnTo>
                  <a:lnTo>
                    <a:pt x="827268" y="384828"/>
                  </a:lnTo>
                  <a:lnTo>
                    <a:pt x="823353" y="384828"/>
                  </a:lnTo>
                  <a:lnTo>
                    <a:pt x="821674" y="386506"/>
                  </a:lnTo>
                  <a:lnTo>
                    <a:pt x="809369" y="386506"/>
                  </a:lnTo>
                  <a:lnTo>
                    <a:pt x="809369" y="390421"/>
                  </a:lnTo>
                  <a:lnTo>
                    <a:pt x="802097" y="390421"/>
                  </a:lnTo>
                  <a:lnTo>
                    <a:pt x="802097" y="392099"/>
                  </a:lnTo>
                  <a:lnTo>
                    <a:pt x="797063" y="392099"/>
                  </a:lnTo>
                  <a:lnTo>
                    <a:pt x="797063" y="395455"/>
                  </a:lnTo>
                  <a:lnTo>
                    <a:pt x="797063" y="395455"/>
                  </a:lnTo>
                  <a:lnTo>
                    <a:pt x="798742" y="397133"/>
                  </a:lnTo>
                  <a:lnTo>
                    <a:pt x="807691" y="397133"/>
                  </a:lnTo>
                  <a:lnTo>
                    <a:pt x="807691" y="399371"/>
                  </a:lnTo>
                  <a:lnTo>
                    <a:pt x="812725" y="399371"/>
                  </a:lnTo>
                  <a:lnTo>
                    <a:pt x="811047" y="401049"/>
                  </a:lnTo>
                  <a:lnTo>
                    <a:pt x="809369" y="401049"/>
                  </a:lnTo>
                  <a:lnTo>
                    <a:pt x="809369" y="402727"/>
                  </a:lnTo>
                  <a:lnTo>
                    <a:pt x="807691" y="402727"/>
                  </a:lnTo>
                  <a:lnTo>
                    <a:pt x="809369" y="404405"/>
                  </a:lnTo>
                  <a:lnTo>
                    <a:pt x="809369" y="406083"/>
                  </a:lnTo>
                  <a:lnTo>
                    <a:pt x="807691" y="406083"/>
                  </a:lnTo>
                  <a:lnTo>
                    <a:pt x="807691" y="413354"/>
                  </a:lnTo>
                  <a:lnTo>
                    <a:pt x="809369" y="413354"/>
                  </a:lnTo>
                  <a:lnTo>
                    <a:pt x="809369" y="427897"/>
                  </a:lnTo>
                  <a:lnTo>
                    <a:pt x="811047" y="427897"/>
                  </a:lnTo>
                  <a:lnTo>
                    <a:pt x="811047" y="429575"/>
                  </a:lnTo>
                  <a:lnTo>
                    <a:pt x="812725" y="429575"/>
                  </a:lnTo>
                  <a:lnTo>
                    <a:pt x="811047" y="431253"/>
                  </a:lnTo>
                  <a:lnTo>
                    <a:pt x="812725" y="431253"/>
                  </a:lnTo>
                  <a:lnTo>
                    <a:pt x="814403" y="434609"/>
                  </a:lnTo>
                  <a:lnTo>
                    <a:pt x="816640" y="440203"/>
                  </a:lnTo>
                  <a:lnTo>
                    <a:pt x="816640" y="445237"/>
                  </a:lnTo>
                  <a:lnTo>
                    <a:pt x="814403" y="445237"/>
                  </a:lnTo>
                  <a:lnTo>
                    <a:pt x="814403" y="447474"/>
                  </a:lnTo>
                  <a:lnTo>
                    <a:pt x="816640" y="447474"/>
                  </a:lnTo>
                  <a:lnTo>
                    <a:pt x="816640" y="449152"/>
                  </a:lnTo>
                  <a:lnTo>
                    <a:pt x="818319" y="450830"/>
                  </a:lnTo>
                  <a:lnTo>
                    <a:pt x="818319" y="452508"/>
                  </a:lnTo>
                  <a:lnTo>
                    <a:pt x="812725" y="452508"/>
                  </a:lnTo>
                  <a:lnTo>
                    <a:pt x="812725" y="454186"/>
                  </a:lnTo>
                  <a:lnTo>
                    <a:pt x="811047" y="454186"/>
                  </a:lnTo>
                  <a:lnTo>
                    <a:pt x="811047" y="456424"/>
                  </a:lnTo>
                  <a:lnTo>
                    <a:pt x="809369" y="456424"/>
                  </a:lnTo>
                  <a:lnTo>
                    <a:pt x="807691" y="458102"/>
                  </a:lnTo>
                  <a:lnTo>
                    <a:pt x="809369" y="458102"/>
                  </a:lnTo>
                  <a:lnTo>
                    <a:pt x="809369" y="459780"/>
                  </a:lnTo>
                  <a:lnTo>
                    <a:pt x="812725" y="459780"/>
                  </a:lnTo>
                  <a:lnTo>
                    <a:pt x="812725" y="461458"/>
                  </a:lnTo>
                  <a:lnTo>
                    <a:pt x="809369" y="461458"/>
                  </a:lnTo>
                  <a:lnTo>
                    <a:pt x="809369" y="463136"/>
                  </a:lnTo>
                  <a:lnTo>
                    <a:pt x="806013" y="463136"/>
                  </a:lnTo>
                  <a:lnTo>
                    <a:pt x="803776" y="465373"/>
                  </a:lnTo>
                  <a:lnTo>
                    <a:pt x="803776" y="468729"/>
                  </a:lnTo>
                  <a:lnTo>
                    <a:pt x="802097" y="468729"/>
                  </a:lnTo>
                  <a:lnTo>
                    <a:pt x="802097" y="470407"/>
                  </a:lnTo>
                  <a:lnTo>
                    <a:pt x="803776" y="470407"/>
                  </a:lnTo>
                  <a:lnTo>
                    <a:pt x="803776" y="473763"/>
                  </a:lnTo>
                  <a:lnTo>
                    <a:pt x="803776" y="473763"/>
                  </a:lnTo>
                  <a:lnTo>
                    <a:pt x="803776" y="479357"/>
                  </a:lnTo>
                  <a:lnTo>
                    <a:pt x="806013" y="479357"/>
                  </a:lnTo>
                  <a:lnTo>
                    <a:pt x="806013" y="482713"/>
                  </a:lnTo>
                  <a:lnTo>
                    <a:pt x="803776" y="482713"/>
                  </a:lnTo>
                  <a:lnTo>
                    <a:pt x="802097" y="481035"/>
                  </a:lnTo>
                  <a:lnTo>
                    <a:pt x="802097" y="479357"/>
                  </a:lnTo>
                  <a:lnTo>
                    <a:pt x="798742" y="479357"/>
                  </a:lnTo>
                  <a:lnTo>
                    <a:pt x="798742" y="476001"/>
                  </a:lnTo>
                  <a:lnTo>
                    <a:pt x="791470" y="476001"/>
                  </a:lnTo>
                  <a:lnTo>
                    <a:pt x="791470" y="473763"/>
                  </a:lnTo>
                  <a:lnTo>
                    <a:pt x="789792" y="476001"/>
                  </a:lnTo>
                  <a:lnTo>
                    <a:pt x="785876" y="476001"/>
                  </a:lnTo>
                  <a:lnTo>
                    <a:pt x="785876" y="473763"/>
                  </a:lnTo>
                  <a:lnTo>
                    <a:pt x="784199" y="472085"/>
                  </a:lnTo>
                  <a:lnTo>
                    <a:pt x="784199" y="470407"/>
                  </a:lnTo>
                  <a:lnTo>
                    <a:pt x="780842" y="470407"/>
                  </a:lnTo>
                  <a:lnTo>
                    <a:pt x="780842" y="468729"/>
                  </a:lnTo>
                  <a:lnTo>
                    <a:pt x="779165" y="468729"/>
                  </a:lnTo>
                  <a:lnTo>
                    <a:pt x="779165" y="463136"/>
                  </a:lnTo>
                  <a:lnTo>
                    <a:pt x="777486" y="465373"/>
                  </a:lnTo>
                  <a:lnTo>
                    <a:pt x="771893" y="465373"/>
                  </a:lnTo>
                  <a:lnTo>
                    <a:pt x="771893" y="463136"/>
                  </a:lnTo>
                  <a:lnTo>
                    <a:pt x="764622" y="463136"/>
                  </a:lnTo>
                  <a:lnTo>
                    <a:pt x="764622" y="461458"/>
                  </a:lnTo>
                  <a:lnTo>
                    <a:pt x="753994" y="461458"/>
                  </a:lnTo>
                  <a:lnTo>
                    <a:pt x="753994" y="463136"/>
                  </a:lnTo>
                  <a:lnTo>
                    <a:pt x="752316" y="463136"/>
                  </a:lnTo>
                  <a:lnTo>
                    <a:pt x="752316" y="461458"/>
                  </a:lnTo>
                  <a:lnTo>
                    <a:pt x="741688" y="461458"/>
                  </a:lnTo>
                  <a:lnTo>
                    <a:pt x="741688" y="459780"/>
                  </a:lnTo>
                  <a:lnTo>
                    <a:pt x="737773" y="459780"/>
                  </a:lnTo>
                  <a:lnTo>
                    <a:pt x="736095" y="461458"/>
                  </a:lnTo>
                  <a:lnTo>
                    <a:pt x="732739" y="461458"/>
                  </a:lnTo>
                  <a:lnTo>
                    <a:pt x="732739" y="459780"/>
                  </a:lnTo>
                  <a:lnTo>
                    <a:pt x="731061" y="459780"/>
                  </a:lnTo>
                  <a:lnTo>
                    <a:pt x="731061" y="458102"/>
                  </a:lnTo>
                  <a:lnTo>
                    <a:pt x="722111" y="458102"/>
                  </a:lnTo>
                  <a:lnTo>
                    <a:pt x="722111" y="461458"/>
                  </a:lnTo>
                  <a:lnTo>
                    <a:pt x="716518" y="461458"/>
                  </a:lnTo>
                  <a:lnTo>
                    <a:pt x="716518" y="459780"/>
                  </a:lnTo>
                  <a:lnTo>
                    <a:pt x="714840" y="459780"/>
                  </a:lnTo>
                  <a:lnTo>
                    <a:pt x="714840" y="461458"/>
                  </a:lnTo>
                  <a:lnTo>
                    <a:pt x="709247" y="461458"/>
                  </a:lnTo>
                  <a:lnTo>
                    <a:pt x="709247" y="459780"/>
                  </a:lnTo>
                  <a:lnTo>
                    <a:pt x="707568" y="461458"/>
                  </a:lnTo>
                  <a:lnTo>
                    <a:pt x="707568" y="459780"/>
                  </a:lnTo>
                  <a:lnTo>
                    <a:pt x="705891" y="459780"/>
                  </a:lnTo>
                  <a:lnTo>
                    <a:pt x="705891" y="461458"/>
                  </a:lnTo>
                  <a:lnTo>
                    <a:pt x="705891" y="459780"/>
                  </a:lnTo>
                  <a:lnTo>
                    <a:pt x="705891" y="461458"/>
                  </a:lnTo>
                  <a:lnTo>
                    <a:pt x="704213" y="461458"/>
                  </a:lnTo>
                  <a:lnTo>
                    <a:pt x="704213" y="459780"/>
                  </a:lnTo>
                  <a:lnTo>
                    <a:pt x="698619" y="459780"/>
                  </a:lnTo>
                  <a:lnTo>
                    <a:pt x="698619" y="463136"/>
                  </a:lnTo>
                  <a:lnTo>
                    <a:pt x="687991" y="463136"/>
                  </a:lnTo>
                  <a:lnTo>
                    <a:pt x="687991" y="461458"/>
                  </a:lnTo>
                  <a:lnTo>
                    <a:pt x="686314" y="461458"/>
                  </a:lnTo>
                  <a:lnTo>
                    <a:pt x="684636" y="463136"/>
                  </a:lnTo>
                  <a:lnTo>
                    <a:pt x="684636" y="461458"/>
                  </a:lnTo>
                  <a:lnTo>
                    <a:pt x="680720" y="461458"/>
                  </a:lnTo>
                  <a:lnTo>
                    <a:pt x="679042" y="459780"/>
                  </a:lnTo>
                  <a:lnTo>
                    <a:pt x="679042" y="458102"/>
                  </a:lnTo>
                  <a:lnTo>
                    <a:pt x="671770" y="458102"/>
                  </a:lnTo>
                  <a:lnTo>
                    <a:pt x="671770" y="456424"/>
                  </a:lnTo>
                  <a:lnTo>
                    <a:pt x="670093" y="456424"/>
                  </a:lnTo>
                  <a:lnTo>
                    <a:pt x="670093" y="452508"/>
                  </a:lnTo>
                  <a:lnTo>
                    <a:pt x="665059" y="452508"/>
                  </a:lnTo>
                  <a:lnTo>
                    <a:pt x="665059" y="450830"/>
                  </a:lnTo>
                  <a:lnTo>
                    <a:pt x="663380" y="450830"/>
                  </a:lnTo>
                  <a:lnTo>
                    <a:pt x="663380" y="449152"/>
                  </a:lnTo>
                  <a:lnTo>
                    <a:pt x="661143" y="449152"/>
                  </a:lnTo>
                  <a:lnTo>
                    <a:pt x="661143" y="450830"/>
                  </a:lnTo>
                  <a:lnTo>
                    <a:pt x="657787" y="450830"/>
                  </a:lnTo>
                  <a:lnTo>
                    <a:pt x="657787" y="452508"/>
                  </a:lnTo>
                  <a:lnTo>
                    <a:pt x="656109" y="450830"/>
                  </a:lnTo>
                  <a:lnTo>
                    <a:pt x="654431" y="450830"/>
                  </a:lnTo>
                  <a:lnTo>
                    <a:pt x="654431" y="454186"/>
                  </a:lnTo>
                  <a:lnTo>
                    <a:pt x="652193" y="452508"/>
                  </a:lnTo>
                  <a:lnTo>
                    <a:pt x="650516" y="452508"/>
                  </a:lnTo>
                  <a:lnTo>
                    <a:pt x="650516" y="454186"/>
                  </a:lnTo>
                  <a:lnTo>
                    <a:pt x="648837" y="454186"/>
                  </a:lnTo>
                  <a:lnTo>
                    <a:pt x="648837" y="456424"/>
                  </a:lnTo>
                  <a:lnTo>
                    <a:pt x="645482" y="456424"/>
                  </a:lnTo>
                  <a:lnTo>
                    <a:pt x="645482" y="458102"/>
                  </a:lnTo>
                  <a:lnTo>
                    <a:pt x="643244" y="459780"/>
                  </a:lnTo>
                  <a:lnTo>
                    <a:pt x="643244" y="467051"/>
                  </a:lnTo>
                  <a:lnTo>
                    <a:pt x="641566" y="468729"/>
                  </a:lnTo>
                  <a:lnTo>
                    <a:pt x="641566" y="473763"/>
                  </a:lnTo>
                  <a:lnTo>
                    <a:pt x="643244" y="473763"/>
                  </a:lnTo>
                  <a:lnTo>
                    <a:pt x="643244" y="476001"/>
                  </a:lnTo>
                  <a:lnTo>
                    <a:pt x="639888" y="476001"/>
                  </a:lnTo>
                  <a:lnTo>
                    <a:pt x="639888" y="473763"/>
                  </a:lnTo>
                  <a:lnTo>
                    <a:pt x="636532" y="473763"/>
                  </a:lnTo>
                  <a:lnTo>
                    <a:pt x="634854" y="472085"/>
                  </a:lnTo>
                  <a:lnTo>
                    <a:pt x="627583" y="472085"/>
                  </a:lnTo>
                  <a:lnTo>
                    <a:pt x="627583" y="470407"/>
                  </a:lnTo>
                  <a:lnTo>
                    <a:pt x="625905" y="470407"/>
                  </a:lnTo>
                  <a:lnTo>
                    <a:pt x="625905" y="468729"/>
                  </a:lnTo>
                  <a:lnTo>
                    <a:pt x="620311" y="468729"/>
                  </a:lnTo>
                  <a:lnTo>
                    <a:pt x="618633" y="467051"/>
                  </a:lnTo>
                  <a:lnTo>
                    <a:pt x="614718" y="467051"/>
                  </a:lnTo>
                  <a:lnTo>
                    <a:pt x="613039" y="465373"/>
                  </a:lnTo>
                  <a:lnTo>
                    <a:pt x="613039" y="467051"/>
                  </a:lnTo>
                  <a:lnTo>
                    <a:pt x="613039" y="465373"/>
                  </a:lnTo>
                  <a:lnTo>
                    <a:pt x="613039" y="467051"/>
                  </a:lnTo>
                  <a:lnTo>
                    <a:pt x="609683" y="467051"/>
                  </a:lnTo>
                  <a:lnTo>
                    <a:pt x="609683" y="465373"/>
                  </a:lnTo>
                  <a:lnTo>
                    <a:pt x="608006" y="465373"/>
                  </a:lnTo>
                  <a:lnTo>
                    <a:pt x="608006" y="463136"/>
                  </a:lnTo>
                  <a:lnTo>
                    <a:pt x="599056" y="463136"/>
                  </a:lnTo>
                  <a:lnTo>
                    <a:pt x="599056" y="465373"/>
                  </a:lnTo>
                  <a:lnTo>
                    <a:pt x="597378" y="463136"/>
                  </a:lnTo>
                  <a:lnTo>
                    <a:pt x="593462" y="463136"/>
                  </a:lnTo>
                  <a:lnTo>
                    <a:pt x="593462" y="465373"/>
                  </a:lnTo>
                  <a:lnTo>
                    <a:pt x="590107" y="465373"/>
                  </a:lnTo>
                  <a:lnTo>
                    <a:pt x="590107" y="468729"/>
                  </a:lnTo>
                  <a:lnTo>
                    <a:pt x="588429" y="468729"/>
                  </a:lnTo>
                  <a:lnTo>
                    <a:pt x="588429" y="470407"/>
                  </a:lnTo>
                  <a:lnTo>
                    <a:pt x="584513" y="470407"/>
                  </a:lnTo>
                  <a:lnTo>
                    <a:pt x="584513" y="472085"/>
                  </a:lnTo>
                  <a:lnTo>
                    <a:pt x="586191" y="472085"/>
                  </a:lnTo>
                  <a:lnTo>
                    <a:pt x="586191" y="476001"/>
                  </a:lnTo>
                  <a:lnTo>
                    <a:pt x="582835" y="473763"/>
                  </a:lnTo>
                  <a:lnTo>
                    <a:pt x="582835" y="479357"/>
                  </a:lnTo>
                  <a:lnTo>
                    <a:pt x="581157" y="479357"/>
                  </a:lnTo>
                  <a:lnTo>
                    <a:pt x="581157" y="481035"/>
                  </a:lnTo>
                  <a:lnTo>
                    <a:pt x="582835" y="481035"/>
                  </a:lnTo>
                  <a:lnTo>
                    <a:pt x="582835" y="482713"/>
                  </a:lnTo>
                  <a:lnTo>
                    <a:pt x="581157" y="482713"/>
                  </a:lnTo>
                  <a:lnTo>
                    <a:pt x="581157" y="484950"/>
                  </a:lnTo>
                  <a:lnTo>
                    <a:pt x="579479" y="482713"/>
                  </a:lnTo>
                  <a:lnTo>
                    <a:pt x="579479" y="484950"/>
                  </a:lnTo>
                  <a:lnTo>
                    <a:pt x="577801" y="484950"/>
                  </a:lnTo>
                  <a:lnTo>
                    <a:pt x="577801" y="486628"/>
                  </a:lnTo>
                  <a:lnTo>
                    <a:pt x="575564" y="486628"/>
                  </a:lnTo>
                  <a:lnTo>
                    <a:pt x="575564" y="489984"/>
                  </a:lnTo>
                  <a:lnTo>
                    <a:pt x="573885" y="489984"/>
                  </a:lnTo>
                  <a:lnTo>
                    <a:pt x="573885" y="488306"/>
                  </a:lnTo>
                  <a:lnTo>
                    <a:pt x="572208" y="486628"/>
                  </a:lnTo>
                  <a:lnTo>
                    <a:pt x="570530" y="486628"/>
                  </a:lnTo>
                  <a:lnTo>
                    <a:pt x="570530" y="488306"/>
                  </a:lnTo>
                  <a:lnTo>
                    <a:pt x="568852" y="488306"/>
                  </a:lnTo>
                  <a:lnTo>
                    <a:pt x="568852" y="491662"/>
                  </a:lnTo>
                  <a:lnTo>
                    <a:pt x="564936" y="491662"/>
                  </a:lnTo>
                  <a:lnTo>
                    <a:pt x="564936" y="495578"/>
                  </a:lnTo>
                  <a:lnTo>
                    <a:pt x="563258" y="495578"/>
                  </a:lnTo>
                  <a:lnTo>
                    <a:pt x="563258" y="497256"/>
                  </a:lnTo>
                  <a:lnTo>
                    <a:pt x="559902" y="497256"/>
                  </a:lnTo>
                  <a:lnTo>
                    <a:pt x="559902" y="498934"/>
                  </a:lnTo>
                  <a:lnTo>
                    <a:pt x="554308" y="498934"/>
                  </a:lnTo>
                  <a:lnTo>
                    <a:pt x="552631" y="500612"/>
                  </a:lnTo>
                  <a:lnTo>
                    <a:pt x="550953" y="502290"/>
                  </a:lnTo>
                  <a:lnTo>
                    <a:pt x="550953" y="504527"/>
                  </a:lnTo>
                  <a:lnTo>
                    <a:pt x="547037" y="504527"/>
                  </a:lnTo>
                  <a:lnTo>
                    <a:pt x="545359" y="506205"/>
                  </a:lnTo>
                  <a:lnTo>
                    <a:pt x="545359" y="506205"/>
                  </a:lnTo>
                  <a:lnTo>
                    <a:pt x="545359" y="507883"/>
                  </a:lnTo>
                  <a:lnTo>
                    <a:pt x="543681" y="507883"/>
                  </a:lnTo>
                  <a:lnTo>
                    <a:pt x="542003" y="506205"/>
                  </a:lnTo>
                  <a:lnTo>
                    <a:pt x="540325" y="507883"/>
                  </a:lnTo>
                  <a:lnTo>
                    <a:pt x="540325" y="511239"/>
                  </a:lnTo>
                  <a:lnTo>
                    <a:pt x="538088" y="511239"/>
                  </a:lnTo>
                  <a:lnTo>
                    <a:pt x="538088" y="509561"/>
                  </a:lnTo>
                  <a:lnTo>
                    <a:pt x="536410" y="511239"/>
                  </a:lnTo>
                  <a:lnTo>
                    <a:pt x="536410" y="515155"/>
                  </a:lnTo>
                  <a:lnTo>
                    <a:pt x="534731" y="516833"/>
                  </a:lnTo>
                  <a:lnTo>
                    <a:pt x="533054" y="516833"/>
                  </a:lnTo>
                  <a:lnTo>
                    <a:pt x="533054" y="518511"/>
                  </a:lnTo>
                  <a:lnTo>
                    <a:pt x="531376" y="518511"/>
                  </a:lnTo>
                  <a:lnTo>
                    <a:pt x="531376" y="520189"/>
                  </a:lnTo>
                  <a:lnTo>
                    <a:pt x="529138" y="520189"/>
                  </a:lnTo>
                  <a:lnTo>
                    <a:pt x="529138" y="522426"/>
                  </a:lnTo>
                  <a:lnTo>
                    <a:pt x="529138" y="522426"/>
                  </a:lnTo>
                  <a:lnTo>
                    <a:pt x="527460" y="524104"/>
                  </a:lnTo>
                  <a:lnTo>
                    <a:pt x="527460" y="527460"/>
                  </a:lnTo>
                  <a:lnTo>
                    <a:pt x="525782" y="527460"/>
                  </a:lnTo>
                  <a:lnTo>
                    <a:pt x="527460" y="529138"/>
                  </a:lnTo>
                  <a:lnTo>
                    <a:pt x="527460" y="534732"/>
                  </a:lnTo>
                  <a:lnTo>
                    <a:pt x="522426" y="534732"/>
                  </a:lnTo>
                  <a:lnTo>
                    <a:pt x="518511" y="533054"/>
                  </a:lnTo>
                  <a:lnTo>
                    <a:pt x="516833" y="533054"/>
                  </a:lnTo>
                  <a:lnTo>
                    <a:pt x="516833" y="530816"/>
                  </a:lnTo>
                  <a:lnTo>
                    <a:pt x="515154" y="529138"/>
                  </a:lnTo>
                  <a:lnTo>
                    <a:pt x="513477" y="527460"/>
                  </a:lnTo>
                  <a:lnTo>
                    <a:pt x="513477" y="527460"/>
                  </a:lnTo>
                  <a:lnTo>
                    <a:pt x="513477" y="525782"/>
                  </a:lnTo>
                  <a:lnTo>
                    <a:pt x="515154" y="525782"/>
                  </a:lnTo>
                  <a:lnTo>
                    <a:pt x="515154" y="520189"/>
                  </a:lnTo>
                  <a:lnTo>
                    <a:pt x="511799" y="520189"/>
                  </a:lnTo>
                  <a:lnTo>
                    <a:pt x="511799" y="516833"/>
                  </a:lnTo>
                  <a:lnTo>
                    <a:pt x="481035" y="516833"/>
                  </a:lnTo>
                  <a:lnTo>
                    <a:pt x="481035" y="511239"/>
                  </a:lnTo>
                  <a:lnTo>
                    <a:pt x="479357" y="506205"/>
                  </a:lnTo>
                  <a:lnTo>
                    <a:pt x="479357" y="500612"/>
                  </a:lnTo>
                  <a:lnTo>
                    <a:pt x="477679" y="493900"/>
                  </a:lnTo>
                  <a:lnTo>
                    <a:pt x="474323" y="493900"/>
                  </a:lnTo>
                  <a:lnTo>
                    <a:pt x="468729" y="491662"/>
                  </a:lnTo>
                  <a:lnTo>
                    <a:pt x="465373" y="491662"/>
                  </a:lnTo>
                  <a:lnTo>
                    <a:pt x="465373" y="479357"/>
                  </a:lnTo>
                  <a:lnTo>
                    <a:pt x="467051" y="479357"/>
                  </a:lnTo>
                  <a:lnTo>
                    <a:pt x="467051" y="459780"/>
                  </a:lnTo>
                  <a:lnTo>
                    <a:pt x="463695" y="461458"/>
                  </a:lnTo>
                  <a:lnTo>
                    <a:pt x="461458" y="461458"/>
                  </a:lnTo>
                  <a:lnTo>
                    <a:pt x="458102" y="458102"/>
                  </a:lnTo>
                  <a:lnTo>
                    <a:pt x="454746" y="449152"/>
                  </a:lnTo>
                  <a:lnTo>
                    <a:pt x="452508" y="447474"/>
                  </a:lnTo>
                  <a:lnTo>
                    <a:pt x="447474" y="443559"/>
                  </a:lnTo>
                  <a:lnTo>
                    <a:pt x="445796" y="440203"/>
                  </a:lnTo>
                  <a:lnTo>
                    <a:pt x="441881" y="436847"/>
                  </a:lnTo>
                  <a:lnTo>
                    <a:pt x="440203" y="434609"/>
                  </a:lnTo>
                  <a:lnTo>
                    <a:pt x="440203" y="432931"/>
                  </a:lnTo>
                  <a:lnTo>
                    <a:pt x="429575" y="438525"/>
                  </a:lnTo>
                  <a:lnTo>
                    <a:pt x="411676" y="438525"/>
                  </a:lnTo>
                  <a:lnTo>
                    <a:pt x="404405" y="436847"/>
                  </a:lnTo>
                  <a:lnTo>
                    <a:pt x="401049" y="436847"/>
                  </a:lnTo>
                  <a:lnTo>
                    <a:pt x="393777" y="438525"/>
                  </a:lnTo>
                  <a:lnTo>
                    <a:pt x="390421" y="438525"/>
                  </a:lnTo>
                  <a:lnTo>
                    <a:pt x="384828" y="440203"/>
                  </a:lnTo>
                  <a:lnTo>
                    <a:pt x="369166" y="440203"/>
                  </a:lnTo>
                  <a:lnTo>
                    <a:pt x="366929" y="438525"/>
                  </a:lnTo>
                  <a:lnTo>
                    <a:pt x="363573" y="432931"/>
                  </a:lnTo>
                  <a:lnTo>
                    <a:pt x="354623" y="423982"/>
                  </a:lnTo>
                  <a:lnTo>
                    <a:pt x="349589" y="416710"/>
                  </a:lnTo>
                  <a:lnTo>
                    <a:pt x="349589" y="413354"/>
                  </a:lnTo>
                  <a:lnTo>
                    <a:pt x="347352" y="413354"/>
                  </a:lnTo>
                  <a:lnTo>
                    <a:pt x="345674" y="411676"/>
                  </a:lnTo>
                  <a:lnTo>
                    <a:pt x="343996" y="409998"/>
                  </a:lnTo>
                  <a:lnTo>
                    <a:pt x="324419" y="397133"/>
                  </a:lnTo>
                  <a:lnTo>
                    <a:pt x="315469" y="392099"/>
                  </a:lnTo>
                  <a:lnTo>
                    <a:pt x="308198" y="386506"/>
                  </a:lnTo>
                  <a:lnTo>
                    <a:pt x="300927" y="379794"/>
                  </a:lnTo>
                  <a:lnTo>
                    <a:pt x="292536" y="374200"/>
                  </a:lnTo>
                  <a:lnTo>
                    <a:pt x="290299" y="374200"/>
                  </a:lnTo>
                  <a:lnTo>
                    <a:pt x="286943" y="372522"/>
                  </a:lnTo>
                  <a:lnTo>
                    <a:pt x="243873" y="384828"/>
                  </a:lnTo>
                  <a:lnTo>
                    <a:pt x="229890" y="390421"/>
                  </a:lnTo>
                  <a:lnTo>
                    <a:pt x="228212" y="390421"/>
                  </a:lnTo>
                  <a:lnTo>
                    <a:pt x="226534" y="392099"/>
                  </a:lnTo>
                  <a:lnTo>
                    <a:pt x="226534" y="511239"/>
                  </a:lnTo>
                  <a:lnTo>
                    <a:pt x="219263" y="511239"/>
                  </a:lnTo>
                  <a:lnTo>
                    <a:pt x="219263" y="513477"/>
                  </a:lnTo>
                  <a:lnTo>
                    <a:pt x="215347" y="513477"/>
                  </a:lnTo>
                  <a:lnTo>
                    <a:pt x="213669" y="515155"/>
                  </a:lnTo>
                  <a:lnTo>
                    <a:pt x="213669" y="511239"/>
                  </a:lnTo>
                  <a:lnTo>
                    <a:pt x="211991" y="511239"/>
                  </a:lnTo>
                  <a:lnTo>
                    <a:pt x="211991" y="509561"/>
                  </a:lnTo>
                  <a:lnTo>
                    <a:pt x="208635" y="509561"/>
                  </a:lnTo>
                  <a:lnTo>
                    <a:pt x="208635" y="506205"/>
                  </a:lnTo>
                  <a:lnTo>
                    <a:pt x="206957" y="506205"/>
                  </a:lnTo>
                  <a:lnTo>
                    <a:pt x="206957" y="502290"/>
                  </a:lnTo>
                  <a:lnTo>
                    <a:pt x="204719" y="502290"/>
                  </a:lnTo>
                  <a:lnTo>
                    <a:pt x="203042" y="500612"/>
                  </a:lnTo>
                  <a:lnTo>
                    <a:pt x="203042" y="498934"/>
                  </a:lnTo>
                  <a:lnTo>
                    <a:pt x="201363" y="497256"/>
                  </a:lnTo>
                  <a:lnTo>
                    <a:pt x="201363" y="491662"/>
                  </a:lnTo>
                  <a:lnTo>
                    <a:pt x="199686" y="491662"/>
                  </a:lnTo>
                  <a:lnTo>
                    <a:pt x="199686" y="489984"/>
                  </a:lnTo>
                  <a:lnTo>
                    <a:pt x="198007" y="489984"/>
                  </a:lnTo>
                  <a:lnTo>
                    <a:pt x="198007" y="488306"/>
                  </a:lnTo>
                  <a:lnTo>
                    <a:pt x="195770" y="488306"/>
                  </a:lnTo>
                  <a:lnTo>
                    <a:pt x="195770" y="486628"/>
                  </a:lnTo>
                  <a:lnTo>
                    <a:pt x="194092" y="486628"/>
                  </a:lnTo>
                  <a:lnTo>
                    <a:pt x="192414" y="484950"/>
                  </a:lnTo>
                  <a:lnTo>
                    <a:pt x="189058" y="481035"/>
                  </a:lnTo>
                  <a:lnTo>
                    <a:pt x="185142" y="479357"/>
                  </a:lnTo>
                  <a:lnTo>
                    <a:pt x="183465" y="477679"/>
                  </a:lnTo>
                  <a:lnTo>
                    <a:pt x="181786" y="479357"/>
                  </a:lnTo>
                  <a:lnTo>
                    <a:pt x="172837" y="479357"/>
                  </a:lnTo>
                  <a:lnTo>
                    <a:pt x="169481" y="481035"/>
                  </a:lnTo>
                  <a:lnTo>
                    <a:pt x="163888" y="481035"/>
                  </a:lnTo>
                  <a:lnTo>
                    <a:pt x="160532" y="482713"/>
                  </a:lnTo>
                  <a:lnTo>
                    <a:pt x="158294" y="484950"/>
                  </a:lnTo>
                  <a:lnTo>
                    <a:pt x="154938" y="486628"/>
                  </a:lnTo>
                  <a:lnTo>
                    <a:pt x="153260" y="486628"/>
                  </a:lnTo>
                  <a:lnTo>
                    <a:pt x="147667" y="491662"/>
                  </a:lnTo>
                  <a:lnTo>
                    <a:pt x="145988" y="493900"/>
                  </a:lnTo>
                  <a:lnTo>
                    <a:pt x="142632" y="497256"/>
                  </a:lnTo>
                  <a:lnTo>
                    <a:pt x="142632" y="497256"/>
                  </a:lnTo>
                  <a:lnTo>
                    <a:pt x="142632" y="488306"/>
                  </a:lnTo>
                  <a:lnTo>
                    <a:pt x="140955" y="488306"/>
                  </a:lnTo>
                  <a:lnTo>
                    <a:pt x="142632" y="488306"/>
                  </a:lnTo>
                  <a:lnTo>
                    <a:pt x="140955" y="488306"/>
                  </a:lnTo>
                  <a:lnTo>
                    <a:pt x="140955" y="484950"/>
                  </a:lnTo>
                  <a:lnTo>
                    <a:pt x="142632" y="484950"/>
                  </a:lnTo>
                  <a:lnTo>
                    <a:pt x="142632" y="481035"/>
                  </a:lnTo>
                  <a:lnTo>
                    <a:pt x="144311" y="481035"/>
                  </a:lnTo>
                  <a:lnTo>
                    <a:pt x="145988" y="479357"/>
                  </a:lnTo>
                  <a:lnTo>
                    <a:pt x="145988" y="473763"/>
                  </a:lnTo>
                  <a:lnTo>
                    <a:pt x="147667" y="472085"/>
                  </a:lnTo>
                  <a:lnTo>
                    <a:pt x="147667" y="467051"/>
                  </a:lnTo>
                  <a:lnTo>
                    <a:pt x="145988" y="467051"/>
                  </a:lnTo>
                  <a:lnTo>
                    <a:pt x="145988" y="463136"/>
                  </a:lnTo>
                  <a:lnTo>
                    <a:pt x="137039" y="463136"/>
                  </a:lnTo>
                  <a:lnTo>
                    <a:pt x="137039" y="461458"/>
                  </a:lnTo>
                  <a:lnTo>
                    <a:pt x="132005" y="461458"/>
                  </a:lnTo>
                  <a:lnTo>
                    <a:pt x="129768" y="463136"/>
                  </a:lnTo>
                  <a:lnTo>
                    <a:pt x="128090" y="463136"/>
                  </a:lnTo>
                  <a:lnTo>
                    <a:pt x="128090" y="459780"/>
                  </a:lnTo>
                  <a:lnTo>
                    <a:pt x="126411" y="459780"/>
                  </a:lnTo>
                  <a:lnTo>
                    <a:pt x="126411" y="458102"/>
                  </a:lnTo>
                  <a:lnTo>
                    <a:pt x="124734" y="458102"/>
                  </a:lnTo>
                  <a:lnTo>
                    <a:pt x="124734" y="456424"/>
                  </a:lnTo>
                  <a:lnTo>
                    <a:pt x="123055" y="454186"/>
                  </a:lnTo>
                  <a:lnTo>
                    <a:pt x="123055" y="450830"/>
                  </a:lnTo>
                  <a:lnTo>
                    <a:pt x="119140" y="450830"/>
                  </a:lnTo>
                  <a:lnTo>
                    <a:pt x="119140" y="452508"/>
                  </a:lnTo>
                  <a:lnTo>
                    <a:pt x="114106" y="452508"/>
                  </a:lnTo>
                  <a:lnTo>
                    <a:pt x="114106" y="440203"/>
                  </a:lnTo>
                  <a:lnTo>
                    <a:pt x="112428" y="438525"/>
                  </a:lnTo>
                  <a:lnTo>
                    <a:pt x="112428" y="436847"/>
                  </a:lnTo>
                  <a:lnTo>
                    <a:pt x="110191" y="436847"/>
                  </a:lnTo>
                  <a:lnTo>
                    <a:pt x="110191" y="432931"/>
                  </a:lnTo>
                  <a:lnTo>
                    <a:pt x="108513" y="432931"/>
                  </a:lnTo>
                  <a:lnTo>
                    <a:pt x="108513" y="431253"/>
                  </a:lnTo>
                  <a:lnTo>
                    <a:pt x="106834" y="431253"/>
                  </a:lnTo>
                  <a:lnTo>
                    <a:pt x="106834" y="425660"/>
                  </a:lnTo>
                  <a:lnTo>
                    <a:pt x="105157" y="425660"/>
                  </a:lnTo>
                  <a:lnTo>
                    <a:pt x="105157" y="420626"/>
                  </a:lnTo>
                  <a:lnTo>
                    <a:pt x="103478" y="420626"/>
                  </a:lnTo>
                  <a:lnTo>
                    <a:pt x="103478" y="416710"/>
                  </a:lnTo>
                  <a:lnTo>
                    <a:pt x="101241" y="416710"/>
                  </a:lnTo>
                  <a:lnTo>
                    <a:pt x="99563" y="415032"/>
                  </a:lnTo>
                  <a:lnTo>
                    <a:pt x="92851" y="415032"/>
                  </a:lnTo>
                  <a:lnTo>
                    <a:pt x="90614" y="413354"/>
                  </a:lnTo>
                  <a:lnTo>
                    <a:pt x="88936" y="413354"/>
                  </a:lnTo>
                  <a:lnTo>
                    <a:pt x="88936" y="404405"/>
                  </a:lnTo>
                  <a:lnTo>
                    <a:pt x="90614" y="404405"/>
                  </a:lnTo>
                  <a:lnTo>
                    <a:pt x="90614" y="402727"/>
                  </a:lnTo>
                  <a:lnTo>
                    <a:pt x="92851" y="402727"/>
                  </a:lnTo>
                  <a:lnTo>
                    <a:pt x="94529" y="404405"/>
                  </a:lnTo>
                  <a:lnTo>
                    <a:pt x="96207" y="404405"/>
                  </a:lnTo>
                  <a:lnTo>
                    <a:pt x="96207" y="402727"/>
                  </a:lnTo>
                  <a:lnTo>
                    <a:pt x="97885" y="404405"/>
                  </a:lnTo>
                  <a:lnTo>
                    <a:pt x="101241" y="404405"/>
                  </a:lnTo>
                  <a:lnTo>
                    <a:pt x="101241" y="402727"/>
                  </a:lnTo>
                  <a:lnTo>
                    <a:pt x="103478" y="402727"/>
                  </a:lnTo>
                  <a:lnTo>
                    <a:pt x="103478" y="404405"/>
                  </a:lnTo>
                  <a:lnTo>
                    <a:pt x="105157" y="404405"/>
                  </a:lnTo>
                  <a:lnTo>
                    <a:pt x="105157" y="406083"/>
                  </a:lnTo>
                  <a:lnTo>
                    <a:pt x="106834" y="406083"/>
                  </a:lnTo>
                  <a:lnTo>
                    <a:pt x="106834" y="408320"/>
                  </a:lnTo>
                  <a:lnTo>
                    <a:pt x="108513" y="408320"/>
                  </a:lnTo>
                  <a:lnTo>
                    <a:pt x="110191" y="409998"/>
                  </a:lnTo>
                  <a:lnTo>
                    <a:pt x="112428" y="409998"/>
                  </a:lnTo>
                  <a:lnTo>
                    <a:pt x="112428" y="408320"/>
                  </a:lnTo>
                  <a:lnTo>
                    <a:pt x="114106" y="408320"/>
                  </a:lnTo>
                  <a:lnTo>
                    <a:pt x="114106" y="406083"/>
                  </a:lnTo>
                  <a:lnTo>
                    <a:pt x="115784" y="406083"/>
                  </a:lnTo>
                  <a:lnTo>
                    <a:pt x="115784" y="408320"/>
                  </a:lnTo>
                  <a:lnTo>
                    <a:pt x="121378" y="408320"/>
                  </a:lnTo>
                  <a:lnTo>
                    <a:pt x="121378" y="406083"/>
                  </a:lnTo>
                  <a:lnTo>
                    <a:pt x="119140" y="406083"/>
                  </a:lnTo>
                  <a:lnTo>
                    <a:pt x="119140" y="404405"/>
                  </a:lnTo>
                  <a:lnTo>
                    <a:pt x="114106" y="404405"/>
                  </a:lnTo>
                  <a:lnTo>
                    <a:pt x="114106" y="399371"/>
                  </a:lnTo>
                  <a:lnTo>
                    <a:pt x="112428" y="399371"/>
                  </a:lnTo>
                  <a:lnTo>
                    <a:pt x="112428" y="392099"/>
                  </a:lnTo>
                  <a:lnTo>
                    <a:pt x="114106" y="392099"/>
                  </a:lnTo>
                  <a:lnTo>
                    <a:pt x="114106" y="381472"/>
                  </a:lnTo>
                  <a:lnTo>
                    <a:pt x="117462" y="381472"/>
                  </a:lnTo>
                  <a:lnTo>
                    <a:pt x="117462" y="379794"/>
                  </a:lnTo>
                  <a:lnTo>
                    <a:pt x="123055" y="379794"/>
                  </a:lnTo>
                  <a:lnTo>
                    <a:pt x="123055" y="377556"/>
                  </a:lnTo>
                  <a:lnTo>
                    <a:pt x="133683" y="377556"/>
                  </a:lnTo>
                  <a:lnTo>
                    <a:pt x="133683" y="379794"/>
                  </a:lnTo>
                  <a:lnTo>
                    <a:pt x="135361" y="377556"/>
                  </a:lnTo>
                  <a:lnTo>
                    <a:pt x="144311" y="377556"/>
                  </a:lnTo>
                  <a:lnTo>
                    <a:pt x="144311" y="379794"/>
                  </a:lnTo>
                  <a:lnTo>
                    <a:pt x="149904" y="379794"/>
                  </a:lnTo>
                  <a:lnTo>
                    <a:pt x="149904" y="381472"/>
                  </a:lnTo>
                  <a:lnTo>
                    <a:pt x="165565" y="381472"/>
                  </a:lnTo>
                  <a:lnTo>
                    <a:pt x="163888" y="381472"/>
                  </a:lnTo>
                  <a:lnTo>
                    <a:pt x="172837" y="381472"/>
                  </a:lnTo>
                  <a:lnTo>
                    <a:pt x="172837" y="379794"/>
                  </a:lnTo>
                  <a:lnTo>
                    <a:pt x="160532" y="379794"/>
                  </a:lnTo>
                  <a:lnTo>
                    <a:pt x="160532" y="377556"/>
                  </a:lnTo>
                  <a:lnTo>
                    <a:pt x="158294" y="377556"/>
                  </a:lnTo>
                  <a:lnTo>
                    <a:pt x="158294" y="375878"/>
                  </a:lnTo>
                  <a:lnTo>
                    <a:pt x="156616" y="375878"/>
                  </a:lnTo>
                  <a:lnTo>
                    <a:pt x="156616" y="374200"/>
                  </a:lnTo>
                  <a:lnTo>
                    <a:pt x="154938" y="374200"/>
                  </a:lnTo>
                  <a:lnTo>
                    <a:pt x="154938" y="368607"/>
                  </a:lnTo>
                  <a:lnTo>
                    <a:pt x="154938" y="368607"/>
                  </a:lnTo>
                  <a:lnTo>
                    <a:pt x="154938" y="366929"/>
                  </a:lnTo>
                  <a:lnTo>
                    <a:pt x="156616" y="366929"/>
                  </a:lnTo>
                  <a:lnTo>
                    <a:pt x="156616" y="365251"/>
                  </a:lnTo>
                  <a:lnTo>
                    <a:pt x="154938" y="365251"/>
                  </a:lnTo>
                  <a:lnTo>
                    <a:pt x="154938" y="361895"/>
                  </a:lnTo>
                  <a:lnTo>
                    <a:pt x="156616" y="361895"/>
                  </a:lnTo>
                  <a:lnTo>
                    <a:pt x="156616" y="359657"/>
                  </a:lnTo>
                  <a:lnTo>
                    <a:pt x="158294" y="359657"/>
                  </a:lnTo>
                  <a:lnTo>
                    <a:pt x="158294" y="356301"/>
                  </a:lnTo>
                  <a:lnTo>
                    <a:pt x="160532" y="356301"/>
                  </a:lnTo>
                  <a:lnTo>
                    <a:pt x="160532" y="345674"/>
                  </a:lnTo>
                  <a:lnTo>
                    <a:pt x="160532" y="345674"/>
                  </a:lnTo>
                  <a:lnTo>
                    <a:pt x="160532" y="333368"/>
                  </a:lnTo>
                  <a:lnTo>
                    <a:pt x="158294" y="333368"/>
                  </a:lnTo>
                  <a:lnTo>
                    <a:pt x="158294" y="327775"/>
                  </a:lnTo>
                  <a:lnTo>
                    <a:pt x="156616" y="326097"/>
                  </a:lnTo>
                  <a:lnTo>
                    <a:pt x="153260" y="326097"/>
                  </a:lnTo>
                  <a:lnTo>
                    <a:pt x="153260" y="324419"/>
                  </a:lnTo>
                  <a:lnTo>
                    <a:pt x="151582" y="322741"/>
                  </a:lnTo>
                  <a:lnTo>
                    <a:pt x="149904" y="322741"/>
                  </a:lnTo>
                  <a:lnTo>
                    <a:pt x="149904" y="324419"/>
                  </a:lnTo>
                  <a:lnTo>
                    <a:pt x="144311" y="324419"/>
                  </a:lnTo>
                  <a:lnTo>
                    <a:pt x="142632" y="322741"/>
                  </a:lnTo>
                  <a:lnTo>
                    <a:pt x="140955" y="322741"/>
                  </a:lnTo>
                  <a:lnTo>
                    <a:pt x="140955" y="326097"/>
                  </a:lnTo>
                  <a:lnTo>
                    <a:pt x="138717" y="327775"/>
                  </a:lnTo>
                  <a:lnTo>
                    <a:pt x="138717" y="329453"/>
                  </a:lnTo>
                  <a:lnTo>
                    <a:pt x="137039" y="329453"/>
                  </a:lnTo>
                  <a:lnTo>
                    <a:pt x="135361" y="327775"/>
                  </a:lnTo>
                  <a:lnTo>
                    <a:pt x="129768" y="327775"/>
                  </a:lnTo>
                  <a:moveTo>
                    <a:pt x="153260" y="324419"/>
                  </a:moveTo>
                  <a:lnTo>
                    <a:pt x="112428" y="322741"/>
                  </a:lnTo>
                  <a:lnTo>
                    <a:pt x="48104" y="190736"/>
                  </a:lnTo>
                  <a:lnTo>
                    <a:pt x="51460" y="190736"/>
                  </a:lnTo>
                  <a:lnTo>
                    <a:pt x="48104" y="190736"/>
                  </a:lnTo>
                  <a:close/>
                  <a:moveTo>
                    <a:pt x="158294" y="158294"/>
                  </a:moveTo>
                  <a:lnTo>
                    <a:pt x="158294" y="156616"/>
                  </a:lnTo>
                  <a:lnTo>
                    <a:pt x="158294" y="158294"/>
                  </a:lnTo>
                  <a:close/>
                  <a:moveTo>
                    <a:pt x="386506" y="57053"/>
                  </a:moveTo>
                  <a:lnTo>
                    <a:pt x="386506" y="54816"/>
                  </a:lnTo>
                  <a:lnTo>
                    <a:pt x="386506" y="5705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3FDBF5B-0A99-B7FA-9BE5-01C0DF4EC804}"/>
                </a:ext>
              </a:extLst>
            </p:cNvPr>
            <p:cNvSpPr/>
            <p:nvPr/>
          </p:nvSpPr>
          <p:spPr>
            <a:xfrm>
              <a:off x="5410835" y="4161679"/>
              <a:ext cx="189057" cy="220940"/>
            </a:xfrm>
            <a:custGeom>
              <a:avLst/>
              <a:gdLst>
                <a:gd name="csX0" fmla="*/ 126411 w 189057"/>
                <a:gd name="csY0" fmla="*/ 220940 h 220940"/>
                <a:gd name="csX1" fmla="*/ 124733 w 189057"/>
                <a:gd name="csY1" fmla="*/ 219262 h 220940"/>
                <a:gd name="csX2" fmla="*/ 123055 w 189057"/>
                <a:gd name="csY2" fmla="*/ 219262 h 220940"/>
                <a:gd name="csX3" fmla="*/ 121377 w 189057"/>
                <a:gd name="csY3" fmla="*/ 217584 h 220940"/>
                <a:gd name="csX4" fmla="*/ 115784 w 189057"/>
                <a:gd name="csY4" fmla="*/ 213669 h 220940"/>
                <a:gd name="csX5" fmla="*/ 109072 w 189057"/>
                <a:gd name="csY5" fmla="*/ 208635 h 220940"/>
                <a:gd name="csX6" fmla="*/ 106834 w 189057"/>
                <a:gd name="csY6" fmla="*/ 206957 h 220940"/>
                <a:gd name="csX7" fmla="*/ 105156 w 189057"/>
                <a:gd name="csY7" fmla="*/ 205279 h 220940"/>
                <a:gd name="csX8" fmla="*/ 103478 w 189057"/>
                <a:gd name="csY8" fmla="*/ 205279 h 220940"/>
                <a:gd name="csX9" fmla="*/ 101800 w 189057"/>
                <a:gd name="csY9" fmla="*/ 203041 h 220940"/>
                <a:gd name="csX10" fmla="*/ 100122 w 189057"/>
                <a:gd name="csY10" fmla="*/ 201363 h 220940"/>
                <a:gd name="csX11" fmla="*/ 96207 w 189057"/>
                <a:gd name="csY11" fmla="*/ 199685 h 220940"/>
                <a:gd name="csX12" fmla="*/ 94529 w 189057"/>
                <a:gd name="csY12" fmla="*/ 199685 h 220940"/>
                <a:gd name="csX13" fmla="*/ 92851 w 189057"/>
                <a:gd name="csY13" fmla="*/ 198007 h 220940"/>
                <a:gd name="csX14" fmla="*/ 92851 w 189057"/>
                <a:gd name="csY14" fmla="*/ 194092 h 220940"/>
                <a:gd name="csX15" fmla="*/ 88935 w 189057"/>
                <a:gd name="csY15" fmla="*/ 194092 h 220940"/>
                <a:gd name="csX16" fmla="*/ 88935 w 189057"/>
                <a:gd name="csY16" fmla="*/ 192414 h 220940"/>
                <a:gd name="csX17" fmla="*/ 87257 w 189057"/>
                <a:gd name="csY17" fmla="*/ 192414 h 220940"/>
                <a:gd name="csX18" fmla="*/ 87257 w 189057"/>
                <a:gd name="csY18" fmla="*/ 190736 h 220940"/>
                <a:gd name="csX19" fmla="*/ 91173 w 189057"/>
                <a:gd name="csY19" fmla="*/ 190736 h 220940"/>
                <a:gd name="csX20" fmla="*/ 91173 w 189057"/>
                <a:gd name="csY20" fmla="*/ 183464 h 220940"/>
                <a:gd name="csX21" fmla="*/ 88935 w 189057"/>
                <a:gd name="csY21" fmla="*/ 181786 h 220940"/>
                <a:gd name="csX22" fmla="*/ 87257 w 189057"/>
                <a:gd name="csY22" fmla="*/ 181786 h 220940"/>
                <a:gd name="csX23" fmla="*/ 87257 w 189057"/>
                <a:gd name="csY23" fmla="*/ 180108 h 220940"/>
                <a:gd name="csX24" fmla="*/ 85579 w 189057"/>
                <a:gd name="csY24" fmla="*/ 178430 h 220940"/>
                <a:gd name="csX25" fmla="*/ 82223 w 189057"/>
                <a:gd name="csY25" fmla="*/ 178430 h 220940"/>
                <a:gd name="csX26" fmla="*/ 78308 w 189057"/>
                <a:gd name="csY26" fmla="*/ 176752 h 220940"/>
                <a:gd name="csX27" fmla="*/ 73274 w 189057"/>
                <a:gd name="csY27" fmla="*/ 172837 h 220940"/>
                <a:gd name="csX28" fmla="*/ 71596 w 189057"/>
                <a:gd name="csY28" fmla="*/ 171159 h 220940"/>
                <a:gd name="csX29" fmla="*/ 67680 w 189057"/>
                <a:gd name="csY29" fmla="*/ 171159 h 220940"/>
                <a:gd name="csX30" fmla="*/ 60409 w 189057"/>
                <a:gd name="csY30" fmla="*/ 165565 h 220940"/>
                <a:gd name="csX31" fmla="*/ 58731 w 189057"/>
                <a:gd name="csY31" fmla="*/ 163887 h 220940"/>
                <a:gd name="csX32" fmla="*/ 57053 w 189057"/>
                <a:gd name="csY32" fmla="*/ 163887 h 220940"/>
                <a:gd name="csX33" fmla="*/ 49781 w 189057"/>
                <a:gd name="csY33" fmla="*/ 160531 h 220940"/>
                <a:gd name="csX34" fmla="*/ 40832 w 189057"/>
                <a:gd name="csY34" fmla="*/ 154938 h 220940"/>
                <a:gd name="csX35" fmla="*/ 35798 w 189057"/>
                <a:gd name="csY35" fmla="*/ 151582 h 220940"/>
                <a:gd name="csX36" fmla="*/ 34120 w 189057"/>
                <a:gd name="csY36" fmla="*/ 149904 h 220940"/>
                <a:gd name="csX37" fmla="*/ 30204 w 189057"/>
                <a:gd name="csY37" fmla="*/ 148226 h 220940"/>
                <a:gd name="csX38" fmla="*/ 28526 w 189057"/>
                <a:gd name="csY38" fmla="*/ 148226 h 220940"/>
                <a:gd name="csX39" fmla="*/ 19577 w 189057"/>
                <a:gd name="csY39" fmla="*/ 142632 h 220940"/>
                <a:gd name="csX40" fmla="*/ 16221 w 189057"/>
                <a:gd name="csY40" fmla="*/ 140954 h 220940"/>
                <a:gd name="csX41" fmla="*/ 14543 w 189057"/>
                <a:gd name="csY41" fmla="*/ 140954 h 220940"/>
                <a:gd name="csX42" fmla="*/ 10627 w 189057"/>
                <a:gd name="csY42" fmla="*/ 137039 h 220940"/>
                <a:gd name="csX43" fmla="*/ 5593 w 189057"/>
                <a:gd name="csY43" fmla="*/ 133683 h 220940"/>
                <a:gd name="csX44" fmla="*/ 1678 w 189057"/>
                <a:gd name="csY44" fmla="*/ 133683 h 220940"/>
                <a:gd name="csX45" fmla="*/ 1678 w 189057"/>
                <a:gd name="csY45" fmla="*/ 108513 h 220940"/>
                <a:gd name="csX46" fmla="*/ 0 w 189057"/>
                <a:gd name="csY46" fmla="*/ 106834 h 220940"/>
                <a:gd name="csX47" fmla="*/ 1678 w 189057"/>
                <a:gd name="csY47" fmla="*/ 106834 h 220940"/>
                <a:gd name="csX48" fmla="*/ 1678 w 189057"/>
                <a:gd name="csY48" fmla="*/ 105156 h 220940"/>
                <a:gd name="csX49" fmla="*/ 3356 w 189057"/>
                <a:gd name="csY49" fmla="*/ 105156 h 220940"/>
                <a:gd name="csX50" fmla="*/ 3356 w 189057"/>
                <a:gd name="csY50" fmla="*/ 101800 h 220940"/>
                <a:gd name="csX51" fmla="*/ 5593 w 189057"/>
                <a:gd name="csY51" fmla="*/ 101800 h 220940"/>
                <a:gd name="csX52" fmla="*/ 5593 w 189057"/>
                <a:gd name="csY52" fmla="*/ 94529 h 220940"/>
                <a:gd name="csX53" fmla="*/ 8949 w 189057"/>
                <a:gd name="csY53" fmla="*/ 94529 h 220940"/>
                <a:gd name="csX54" fmla="*/ 8949 w 189057"/>
                <a:gd name="csY54" fmla="*/ 92851 h 220940"/>
                <a:gd name="csX55" fmla="*/ 10627 w 189057"/>
                <a:gd name="csY55" fmla="*/ 92851 h 220940"/>
                <a:gd name="csX56" fmla="*/ 10627 w 189057"/>
                <a:gd name="csY56" fmla="*/ 91173 h 220940"/>
                <a:gd name="csX57" fmla="*/ 12306 w 189057"/>
                <a:gd name="csY57" fmla="*/ 91173 h 220940"/>
                <a:gd name="csX58" fmla="*/ 12306 w 189057"/>
                <a:gd name="csY58" fmla="*/ 88936 h 220940"/>
                <a:gd name="csX59" fmla="*/ 14543 w 189057"/>
                <a:gd name="csY59" fmla="*/ 88936 h 220940"/>
                <a:gd name="csX60" fmla="*/ 14543 w 189057"/>
                <a:gd name="csY60" fmla="*/ 83901 h 220940"/>
                <a:gd name="csX61" fmla="*/ 16221 w 189057"/>
                <a:gd name="csY61" fmla="*/ 83901 h 220940"/>
                <a:gd name="csX62" fmla="*/ 16221 w 189057"/>
                <a:gd name="csY62" fmla="*/ 82223 h 220940"/>
                <a:gd name="csX63" fmla="*/ 19577 w 189057"/>
                <a:gd name="csY63" fmla="*/ 82223 h 220940"/>
                <a:gd name="csX64" fmla="*/ 19577 w 189057"/>
                <a:gd name="csY64" fmla="*/ 79986 h 220940"/>
                <a:gd name="csX65" fmla="*/ 21255 w 189057"/>
                <a:gd name="csY65" fmla="*/ 79986 h 220940"/>
                <a:gd name="csX66" fmla="*/ 21255 w 189057"/>
                <a:gd name="csY66" fmla="*/ 78308 h 220940"/>
                <a:gd name="csX67" fmla="*/ 21255 w 189057"/>
                <a:gd name="csY67" fmla="*/ 78308 h 220940"/>
                <a:gd name="csX68" fmla="*/ 21255 w 189057"/>
                <a:gd name="csY68" fmla="*/ 76630 h 220940"/>
                <a:gd name="csX69" fmla="*/ 23492 w 189057"/>
                <a:gd name="csY69" fmla="*/ 74952 h 220940"/>
                <a:gd name="csX70" fmla="*/ 23492 w 189057"/>
                <a:gd name="csY70" fmla="*/ 71037 h 220940"/>
                <a:gd name="csX71" fmla="*/ 26848 w 189057"/>
                <a:gd name="csY71" fmla="*/ 71037 h 220940"/>
                <a:gd name="csX72" fmla="*/ 26848 w 189057"/>
                <a:gd name="csY72" fmla="*/ 58731 h 220940"/>
                <a:gd name="csX73" fmla="*/ 25170 w 189057"/>
                <a:gd name="csY73" fmla="*/ 58731 h 220940"/>
                <a:gd name="csX74" fmla="*/ 25170 w 189057"/>
                <a:gd name="csY74" fmla="*/ 53697 h 220940"/>
                <a:gd name="csX75" fmla="*/ 23492 w 189057"/>
                <a:gd name="csY75" fmla="*/ 53697 h 220940"/>
                <a:gd name="csX76" fmla="*/ 23492 w 189057"/>
                <a:gd name="csY76" fmla="*/ 51460 h 220940"/>
                <a:gd name="csX77" fmla="*/ 25170 w 189057"/>
                <a:gd name="csY77" fmla="*/ 51460 h 220940"/>
                <a:gd name="csX78" fmla="*/ 25170 w 189057"/>
                <a:gd name="csY78" fmla="*/ 49782 h 220940"/>
                <a:gd name="csX79" fmla="*/ 23492 w 189057"/>
                <a:gd name="csY79" fmla="*/ 49782 h 220940"/>
                <a:gd name="csX80" fmla="*/ 23492 w 189057"/>
                <a:gd name="csY80" fmla="*/ 46425 h 220940"/>
                <a:gd name="csX81" fmla="*/ 21255 w 189057"/>
                <a:gd name="csY81" fmla="*/ 46425 h 220940"/>
                <a:gd name="csX82" fmla="*/ 21255 w 189057"/>
                <a:gd name="csY82" fmla="*/ 42510 h 220940"/>
                <a:gd name="csX83" fmla="*/ 19577 w 189057"/>
                <a:gd name="csY83" fmla="*/ 42510 h 220940"/>
                <a:gd name="csX84" fmla="*/ 19577 w 189057"/>
                <a:gd name="csY84" fmla="*/ 39154 h 220940"/>
                <a:gd name="csX85" fmla="*/ 16221 w 189057"/>
                <a:gd name="csY85" fmla="*/ 39154 h 220940"/>
                <a:gd name="csX86" fmla="*/ 16221 w 189057"/>
                <a:gd name="csY86" fmla="*/ 35798 h 220940"/>
                <a:gd name="csX87" fmla="*/ 14543 w 189057"/>
                <a:gd name="csY87" fmla="*/ 34120 h 220940"/>
                <a:gd name="csX88" fmla="*/ 14543 w 189057"/>
                <a:gd name="csY88" fmla="*/ 30205 h 220940"/>
                <a:gd name="csX89" fmla="*/ 12306 w 189057"/>
                <a:gd name="csY89" fmla="*/ 30205 h 220940"/>
                <a:gd name="csX90" fmla="*/ 12306 w 189057"/>
                <a:gd name="csY90" fmla="*/ 25170 h 220940"/>
                <a:gd name="csX91" fmla="*/ 14543 w 189057"/>
                <a:gd name="csY91" fmla="*/ 25170 h 220940"/>
                <a:gd name="csX92" fmla="*/ 14543 w 189057"/>
                <a:gd name="csY92" fmla="*/ 21255 h 220940"/>
                <a:gd name="csX93" fmla="*/ 8949 w 189057"/>
                <a:gd name="csY93" fmla="*/ 21255 h 220940"/>
                <a:gd name="csX94" fmla="*/ 8949 w 189057"/>
                <a:gd name="csY94" fmla="*/ 19577 h 220940"/>
                <a:gd name="csX95" fmla="*/ 5593 w 189057"/>
                <a:gd name="csY95" fmla="*/ 19577 h 220940"/>
                <a:gd name="csX96" fmla="*/ 5593 w 189057"/>
                <a:gd name="csY96" fmla="*/ 17899 h 220940"/>
                <a:gd name="csX97" fmla="*/ 5593 w 189057"/>
                <a:gd name="csY97" fmla="*/ 17899 h 220940"/>
                <a:gd name="csX98" fmla="*/ 5593 w 189057"/>
                <a:gd name="csY98" fmla="*/ 13984 h 220940"/>
                <a:gd name="csX99" fmla="*/ 3356 w 189057"/>
                <a:gd name="csY99" fmla="*/ 13984 h 220940"/>
                <a:gd name="csX100" fmla="*/ 3356 w 189057"/>
                <a:gd name="csY100" fmla="*/ 12306 h 220940"/>
                <a:gd name="csX101" fmla="*/ 3356 w 189057"/>
                <a:gd name="csY101" fmla="*/ 12306 h 220940"/>
                <a:gd name="csX102" fmla="*/ 3356 w 189057"/>
                <a:gd name="csY102" fmla="*/ 10628 h 220940"/>
                <a:gd name="csX103" fmla="*/ 1678 w 189057"/>
                <a:gd name="csY103" fmla="*/ 8949 h 220940"/>
                <a:gd name="csX104" fmla="*/ 3356 w 189057"/>
                <a:gd name="csY104" fmla="*/ 7271 h 220940"/>
                <a:gd name="csX105" fmla="*/ 5593 w 189057"/>
                <a:gd name="csY105" fmla="*/ 5593 h 220940"/>
                <a:gd name="csX106" fmla="*/ 8949 w 189057"/>
                <a:gd name="csY106" fmla="*/ 3356 h 220940"/>
                <a:gd name="csX107" fmla="*/ 8949 w 189057"/>
                <a:gd name="csY107" fmla="*/ 1678 h 220940"/>
                <a:gd name="csX108" fmla="*/ 10627 w 189057"/>
                <a:gd name="csY108" fmla="*/ 0 h 220940"/>
                <a:gd name="csX109" fmla="*/ 49781 w 189057"/>
                <a:gd name="csY109" fmla="*/ 0 h 220940"/>
                <a:gd name="csX110" fmla="*/ 49781 w 189057"/>
                <a:gd name="csY110" fmla="*/ 3356 h 220940"/>
                <a:gd name="csX111" fmla="*/ 69358 w 189057"/>
                <a:gd name="csY111" fmla="*/ 3356 h 220940"/>
                <a:gd name="csX112" fmla="*/ 73274 w 189057"/>
                <a:gd name="csY112" fmla="*/ 5593 h 220940"/>
                <a:gd name="csX113" fmla="*/ 76630 w 189057"/>
                <a:gd name="csY113" fmla="*/ 5593 h 220940"/>
                <a:gd name="csX114" fmla="*/ 76630 w 189057"/>
                <a:gd name="csY114" fmla="*/ 7271 h 220940"/>
                <a:gd name="csX115" fmla="*/ 80545 w 189057"/>
                <a:gd name="csY115" fmla="*/ 8949 h 220940"/>
                <a:gd name="csX116" fmla="*/ 83901 w 189057"/>
                <a:gd name="csY116" fmla="*/ 10628 h 220940"/>
                <a:gd name="csX117" fmla="*/ 85579 w 189057"/>
                <a:gd name="csY117" fmla="*/ 10628 h 220940"/>
                <a:gd name="csX118" fmla="*/ 85579 w 189057"/>
                <a:gd name="csY118" fmla="*/ 12306 h 220940"/>
                <a:gd name="csX119" fmla="*/ 87257 w 189057"/>
                <a:gd name="csY119" fmla="*/ 13984 h 220940"/>
                <a:gd name="csX120" fmla="*/ 92851 w 189057"/>
                <a:gd name="csY120" fmla="*/ 17899 h 220940"/>
                <a:gd name="csX121" fmla="*/ 94529 w 189057"/>
                <a:gd name="csY121" fmla="*/ 17899 h 220940"/>
                <a:gd name="csX122" fmla="*/ 97885 w 189057"/>
                <a:gd name="csY122" fmla="*/ 21255 h 220940"/>
                <a:gd name="csX123" fmla="*/ 100122 w 189057"/>
                <a:gd name="csY123" fmla="*/ 21255 h 220940"/>
                <a:gd name="csX124" fmla="*/ 101800 w 189057"/>
                <a:gd name="csY124" fmla="*/ 22933 h 220940"/>
                <a:gd name="csX125" fmla="*/ 114106 w 189057"/>
                <a:gd name="csY125" fmla="*/ 22933 h 220940"/>
                <a:gd name="csX126" fmla="*/ 115784 w 189057"/>
                <a:gd name="csY126" fmla="*/ 25170 h 220940"/>
                <a:gd name="csX127" fmla="*/ 126411 w 189057"/>
                <a:gd name="csY127" fmla="*/ 25170 h 220940"/>
                <a:gd name="csX128" fmla="*/ 126411 w 189057"/>
                <a:gd name="csY128" fmla="*/ 26848 h 220940"/>
                <a:gd name="csX129" fmla="*/ 128649 w 189057"/>
                <a:gd name="csY129" fmla="*/ 26848 h 220940"/>
                <a:gd name="csX130" fmla="*/ 130327 w 189057"/>
                <a:gd name="csY130" fmla="*/ 25170 h 220940"/>
                <a:gd name="csX131" fmla="*/ 130327 w 189057"/>
                <a:gd name="csY131" fmla="*/ 26848 h 220940"/>
                <a:gd name="csX132" fmla="*/ 133683 w 189057"/>
                <a:gd name="csY132" fmla="*/ 26848 h 220940"/>
                <a:gd name="csX133" fmla="*/ 133683 w 189057"/>
                <a:gd name="csY133" fmla="*/ 28526 h 220940"/>
                <a:gd name="csX134" fmla="*/ 135361 w 189057"/>
                <a:gd name="csY134" fmla="*/ 28526 h 220940"/>
                <a:gd name="csX135" fmla="*/ 135361 w 189057"/>
                <a:gd name="csY135" fmla="*/ 26848 h 220940"/>
                <a:gd name="csX136" fmla="*/ 137598 w 189057"/>
                <a:gd name="csY136" fmla="*/ 25170 h 220940"/>
                <a:gd name="csX137" fmla="*/ 139276 w 189057"/>
                <a:gd name="csY137" fmla="*/ 22933 h 220940"/>
                <a:gd name="csX138" fmla="*/ 140954 w 189057"/>
                <a:gd name="csY138" fmla="*/ 22933 h 220940"/>
                <a:gd name="csX139" fmla="*/ 140954 w 189057"/>
                <a:gd name="csY139" fmla="*/ 17899 h 220940"/>
                <a:gd name="csX140" fmla="*/ 142632 w 189057"/>
                <a:gd name="csY140" fmla="*/ 17899 h 220940"/>
                <a:gd name="csX141" fmla="*/ 148226 w 189057"/>
                <a:gd name="csY141" fmla="*/ 13984 h 220940"/>
                <a:gd name="csX142" fmla="*/ 149904 w 189057"/>
                <a:gd name="csY142" fmla="*/ 13984 h 220940"/>
                <a:gd name="csX143" fmla="*/ 149904 w 189057"/>
                <a:gd name="csY143" fmla="*/ 12306 h 220940"/>
                <a:gd name="csX144" fmla="*/ 151582 w 189057"/>
                <a:gd name="csY144" fmla="*/ 12306 h 220940"/>
                <a:gd name="csX145" fmla="*/ 154938 w 189057"/>
                <a:gd name="csY145" fmla="*/ 10628 h 220940"/>
                <a:gd name="csX146" fmla="*/ 162209 w 189057"/>
                <a:gd name="csY146" fmla="*/ 8949 h 220940"/>
                <a:gd name="csX147" fmla="*/ 162209 w 189057"/>
                <a:gd name="csY147" fmla="*/ 7271 h 220940"/>
                <a:gd name="csX148" fmla="*/ 166125 w 189057"/>
                <a:gd name="csY148" fmla="*/ 7271 h 220940"/>
                <a:gd name="csX149" fmla="*/ 166125 w 189057"/>
                <a:gd name="csY149" fmla="*/ 10628 h 220940"/>
                <a:gd name="csX150" fmla="*/ 169481 w 189057"/>
                <a:gd name="csY150" fmla="*/ 10628 h 220940"/>
                <a:gd name="csX151" fmla="*/ 169481 w 189057"/>
                <a:gd name="csY151" fmla="*/ 12306 h 220940"/>
                <a:gd name="csX152" fmla="*/ 171159 w 189057"/>
                <a:gd name="csY152" fmla="*/ 12306 h 220940"/>
                <a:gd name="csX153" fmla="*/ 171159 w 189057"/>
                <a:gd name="csY153" fmla="*/ 13984 h 220940"/>
                <a:gd name="csX154" fmla="*/ 172837 w 189057"/>
                <a:gd name="csY154" fmla="*/ 13984 h 220940"/>
                <a:gd name="csX155" fmla="*/ 172837 w 189057"/>
                <a:gd name="csY155" fmla="*/ 16221 h 220940"/>
                <a:gd name="csX156" fmla="*/ 181786 w 189057"/>
                <a:gd name="csY156" fmla="*/ 16221 h 220940"/>
                <a:gd name="csX157" fmla="*/ 181786 w 189057"/>
                <a:gd name="csY157" fmla="*/ 13984 h 220940"/>
                <a:gd name="csX158" fmla="*/ 183464 w 189057"/>
                <a:gd name="csY158" fmla="*/ 13984 h 220940"/>
                <a:gd name="csX159" fmla="*/ 183464 w 189057"/>
                <a:gd name="csY159" fmla="*/ 16221 h 220940"/>
                <a:gd name="csX160" fmla="*/ 185702 w 189057"/>
                <a:gd name="csY160" fmla="*/ 13984 h 220940"/>
                <a:gd name="csX161" fmla="*/ 185702 w 189057"/>
                <a:gd name="csY161" fmla="*/ 16221 h 220940"/>
                <a:gd name="csX162" fmla="*/ 189058 w 189057"/>
                <a:gd name="csY162" fmla="*/ 16221 h 220940"/>
                <a:gd name="csX163" fmla="*/ 189058 w 189057"/>
                <a:gd name="csY163" fmla="*/ 17899 h 220940"/>
                <a:gd name="csX164" fmla="*/ 183464 w 189057"/>
                <a:gd name="csY164" fmla="*/ 25170 h 220940"/>
                <a:gd name="csX165" fmla="*/ 180108 w 189057"/>
                <a:gd name="csY165" fmla="*/ 31883 h 220940"/>
                <a:gd name="csX166" fmla="*/ 178430 w 189057"/>
                <a:gd name="csY166" fmla="*/ 34120 h 220940"/>
                <a:gd name="csX167" fmla="*/ 176752 w 189057"/>
                <a:gd name="csY167" fmla="*/ 34120 h 220940"/>
                <a:gd name="csX168" fmla="*/ 169481 w 189057"/>
                <a:gd name="csY168" fmla="*/ 40832 h 220940"/>
                <a:gd name="csX169" fmla="*/ 169481 w 189057"/>
                <a:gd name="csY169" fmla="*/ 130327 h 220940"/>
                <a:gd name="csX170" fmla="*/ 171159 w 189057"/>
                <a:gd name="csY170" fmla="*/ 130327 h 220940"/>
                <a:gd name="csX171" fmla="*/ 180108 w 189057"/>
                <a:gd name="csY171" fmla="*/ 142632 h 220940"/>
                <a:gd name="csX172" fmla="*/ 181786 w 189057"/>
                <a:gd name="csY172" fmla="*/ 145988 h 220940"/>
                <a:gd name="csX173" fmla="*/ 183464 w 189057"/>
                <a:gd name="csY173" fmla="*/ 148226 h 220940"/>
                <a:gd name="csX174" fmla="*/ 183464 w 189057"/>
                <a:gd name="csY174" fmla="*/ 149904 h 220940"/>
                <a:gd name="csX175" fmla="*/ 181786 w 189057"/>
                <a:gd name="csY175" fmla="*/ 149904 h 220940"/>
                <a:gd name="csX176" fmla="*/ 181786 w 189057"/>
                <a:gd name="csY176" fmla="*/ 151582 h 220940"/>
                <a:gd name="csX177" fmla="*/ 180108 w 189057"/>
                <a:gd name="csY177" fmla="*/ 153260 h 220940"/>
                <a:gd name="csX178" fmla="*/ 180108 w 189057"/>
                <a:gd name="csY178" fmla="*/ 154938 h 220940"/>
                <a:gd name="csX179" fmla="*/ 178430 w 189057"/>
                <a:gd name="csY179" fmla="*/ 154938 h 220940"/>
                <a:gd name="csX180" fmla="*/ 176752 w 189057"/>
                <a:gd name="csY180" fmla="*/ 156616 h 220940"/>
                <a:gd name="csX181" fmla="*/ 174515 w 189057"/>
                <a:gd name="csY181" fmla="*/ 156616 h 220940"/>
                <a:gd name="csX182" fmla="*/ 172837 w 189057"/>
                <a:gd name="csY182" fmla="*/ 158853 h 220940"/>
                <a:gd name="csX183" fmla="*/ 172837 w 189057"/>
                <a:gd name="csY183" fmla="*/ 156616 h 220940"/>
                <a:gd name="csX184" fmla="*/ 171159 w 189057"/>
                <a:gd name="csY184" fmla="*/ 156616 h 220940"/>
                <a:gd name="csX185" fmla="*/ 171159 w 189057"/>
                <a:gd name="csY185" fmla="*/ 158853 h 220940"/>
                <a:gd name="csX186" fmla="*/ 167803 w 189057"/>
                <a:gd name="csY186" fmla="*/ 158853 h 220940"/>
                <a:gd name="csX187" fmla="*/ 167803 w 189057"/>
                <a:gd name="csY187" fmla="*/ 163887 h 220940"/>
                <a:gd name="csX188" fmla="*/ 166125 w 189057"/>
                <a:gd name="csY188" fmla="*/ 163887 h 220940"/>
                <a:gd name="csX189" fmla="*/ 166125 w 189057"/>
                <a:gd name="csY189" fmla="*/ 165565 h 220940"/>
                <a:gd name="csX190" fmla="*/ 166125 w 189057"/>
                <a:gd name="csY190" fmla="*/ 165565 h 220940"/>
                <a:gd name="csX191" fmla="*/ 166125 w 189057"/>
                <a:gd name="csY191" fmla="*/ 167803 h 220940"/>
                <a:gd name="csX192" fmla="*/ 162209 w 189057"/>
                <a:gd name="csY192" fmla="*/ 167803 h 220940"/>
                <a:gd name="csX193" fmla="*/ 162209 w 189057"/>
                <a:gd name="csY193" fmla="*/ 171159 h 220940"/>
                <a:gd name="csX194" fmla="*/ 153260 w 189057"/>
                <a:gd name="csY194" fmla="*/ 171159 h 220940"/>
                <a:gd name="csX195" fmla="*/ 153260 w 189057"/>
                <a:gd name="csY195" fmla="*/ 172837 h 220940"/>
                <a:gd name="csX196" fmla="*/ 151582 w 189057"/>
                <a:gd name="csY196" fmla="*/ 172837 h 220940"/>
                <a:gd name="csX197" fmla="*/ 151582 w 189057"/>
                <a:gd name="csY197" fmla="*/ 176752 h 220940"/>
                <a:gd name="csX198" fmla="*/ 149904 w 189057"/>
                <a:gd name="csY198" fmla="*/ 176752 h 220940"/>
                <a:gd name="csX199" fmla="*/ 149904 w 189057"/>
                <a:gd name="csY199" fmla="*/ 181786 h 220940"/>
                <a:gd name="csX200" fmla="*/ 149904 w 189057"/>
                <a:gd name="csY200" fmla="*/ 181786 h 220940"/>
                <a:gd name="csX201" fmla="*/ 149904 w 189057"/>
                <a:gd name="csY201" fmla="*/ 185142 h 220940"/>
                <a:gd name="csX202" fmla="*/ 148226 w 189057"/>
                <a:gd name="csY202" fmla="*/ 185142 h 220940"/>
                <a:gd name="csX203" fmla="*/ 148226 w 189057"/>
                <a:gd name="csY203" fmla="*/ 189058 h 220940"/>
                <a:gd name="csX204" fmla="*/ 145988 w 189057"/>
                <a:gd name="csY204" fmla="*/ 189058 h 220940"/>
                <a:gd name="csX205" fmla="*/ 145988 w 189057"/>
                <a:gd name="csY205" fmla="*/ 190736 h 220940"/>
                <a:gd name="csX206" fmla="*/ 145988 w 189057"/>
                <a:gd name="csY206" fmla="*/ 189058 h 220940"/>
                <a:gd name="csX207" fmla="*/ 144310 w 189057"/>
                <a:gd name="csY207" fmla="*/ 189058 h 220940"/>
                <a:gd name="csX208" fmla="*/ 144310 w 189057"/>
                <a:gd name="csY208" fmla="*/ 196329 h 220940"/>
                <a:gd name="csX209" fmla="*/ 142632 w 189057"/>
                <a:gd name="csY209" fmla="*/ 196329 h 220940"/>
                <a:gd name="csX210" fmla="*/ 142632 w 189057"/>
                <a:gd name="csY210" fmla="*/ 201363 h 220940"/>
                <a:gd name="csX211" fmla="*/ 140954 w 189057"/>
                <a:gd name="csY211" fmla="*/ 201363 h 220940"/>
                <a:gd name="csX212" fmla="*/ 140954 w 189057"/>
                <a:gd name="csY212" fmla="*/ 205279 h 220940"/>
                <a:gd name="csX213" fmla="*/ 139276 w 189057"/>
                <a:gd name="csY213" fmla="*/ 205279 h 220940"/>
                <a:gd name="csX214" fmla="*/ 139276 w 189057"/>
                <a:gd name="csY214" fmla="*/ 206957 h 220940"/>
                <a:gd name="csX215" fmla="*/ 139276 w 189057"/>
                <a:gd name="csY215" fmla="*/ 206957 h 220940"/>
                <a:gd name="csX216" fmla="*/ 139276 w 189057"/>
                <a:gd name="csY216" fmla="*/ 208635 h 220940"/>
                <a:gd name="csX217" fmla="*/ 137598 w 189057"/>
                <a:gd name="csY217" fmla="*/ 208635 h 220940"/>
                <a:gd name="csX218" fmla="*/ 135361 w 189057"/>
                <a:gd name="csY218" fmla="*/ 210313 h 220940"/>
                <a:gd name="csX219" fmla="*/ 135361 w 189057"/>
                <a:gd name="csY219" fmla="*/ 215906 h 220940"/>
                <a:gd name="csX220" fmla="*/ 133683 w 189057"/>
                <a:gd name="csY220" fmla="*/ 215906 h 220940"/>
                <a:gd name="csX221" fmla="*/ 133683 w 189057"/>
                <a:gd name="csY221" fmla="*/ 217584 h 220940"/>
                <a:gd name="csX222" fmla="*/ 132005 w 189057"/>
                <a:gd name="csY222" fmla="*/ 219262 h 220940"/>
                <a:gd name="csX223" fmla="*/ 132005 w 189057"/>
                <a:gd name="csY223" fmla="*/ 219262 h 220940"/>
                <a:gd name="csX224" fmla="*/ 132005 w 189057"/>
                <a:gd name="csY224" fmla="*/ 220940 h 220940"/>
                <a:gd name="csX225" fmla="*/ 126411 w 189057"/>
                <a:gd name="csY225" fmla="*/ 220940 h 2209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</a:cxnLst>
              <a:rect l="l" t="t" r="r" b="b"/>
              <a:pathLst>
                <a:path w="189057" h="220940">
                  <a:moveTo>
                    <a:pt x="126411" y="220940"/>
                  </a:moveTo>
                  <a:lnTo>
                    <a:pt x="124733" y="219262"/>
                  </a:lnTo>
                  <a:lnTo>
                    <a:pt x="123055" y="219262"/>
                  </a:lnTo>
                  <a:lnTo>
                    <a:pt x="121377" y="217584"/>
                  </a:lnTo>
                  <a:lnTo>
                    <a:pt x="115784" y="213669"/>
                  </a:lnTo>
                  <a:lnTo>
                    <a:pt x="109072" y="208635"/>
                  </a:lnTo>
                  <a:lnTo>
                    <a:pt x="106834" y="206957"/>
                  </a:lnTo>
                  <a:lnTo>
                    <a:pt x="105156" y="205279"/>
                  </a:lnTo>
                  <a:lnTo>
                    <a:pt x="103478" y="205279"/>
                  </a:lnTo>
                  <a:lnTo>
                    <a:pt x="101800" y="203041"/>
                  </a:lnTo>
                  <a:lnTo>
                    <a:pt x="100122" y="201363"/>
                  </a:lnTo>
                  <a:lnTo>
                    <a:pt x="96207" y="199685"/>
                  </a:lnTo>
                  <a:lnTo>
                    <a:pt x="94529" y="199685"/>
                  </a:lnTo>
                  <a:lnTo>
                    <a:pt x="92851" y="198007"/>
                  </a:lnTo>
                  <a:lnTo>
                    <a:pt x="92851" y="194092"/>
                  </a:lnTo>
                  <a:lnTo>
                    <a:pt x="88935" y="194092"/>
                  </a:lnTo>
                  <a:lnTo>
                    <a:pt x="88935" y="192414"/>
                  </a:lnTo>
                  <a:lnTo>
                    <a:pt x="87257" y="192414"/>
                  </a:lnTo>
                  <a:lnTo>
                    <a:pt x="87257" y="190736"/>
                  </a:lnTo>
                  <a:lnTo>
                    <a:pt x="91173" y="190736"/>
                  </a:lnTo>
                  <a:lnTo>
                    <a:pt x="91173" y="183464"/>
                  </a:lnTo>
                  <a:lnTo>
                    <a:pt x="88935" y="181786"/>
                  </a:lnTo>
                  <a:lnTo>
                    <a:pt x="87257" y="181786"/>
                  </a:lnTo>
                  <a:lnTo>
                    <a:pt x="87257" y="180108"/>
                  </a:lnTo>
                  <a:lnTo>
                    <a:pt x="85579" y="178430"/>
                  </a:lnTo>
                  <a:lnTo>
                    <a:pt x="82223" y="178430"/>
                  </a:lnTo>
                  <a:lnTo>
                    <a:pt x="78308" y="176752"/>
                  </a:lnTo>
                  <a:lnTo>
                    <a:pt x="73274" y="172837"/>
                  </a:lnTo>
                  <a:lnTo>
                    <a:pt x="71596" y="171159"/>
                  </a:lnTo>
                  <a:lnTo>
                    <a:pt x="67680" y="171159"/>
                  </a:lnTo>
                  <a:lnTo>
                    <a:pt x="60409" y="165565"/>
                  </a:lnTo>
                  <a:lnTo>
                    <a:pt x="58731" y="163887"/>
                  </a:lnTo>
                  <a:lnTo>
                    <a:pt x="57053" y="163887"/>
                  </a:lnTo>
                  <a:lnTo>
                    <a:pt x="49781" y="160531"/>
                  </a:lnTo>
                  <a:lnTo>
                    <a:pt x="40832" y="154938"/>
                  </a:lnTo>
                  <a:lnTo>
                    <a:pt x="35798" y="151582"/>
                  </a:lnTo>
                  <a:lnTo>
                    <a:pt x="34120" y="149904"/>
                  </a:lnTo>
                  <a:lnTo>
                    <a:pt x="30204" y="148226"/>
                  </a:lnTo>
                  <a:lnTo>
                    <a:pt x="28526" y="148226"/>
                  </a:lnTo>
                  <a:lnTo>
                    <a:pt x="19577" y="142632"/>
                  </a:lnTo>
                  <a:lnTo>
                    <a:pt x="16221" y="140954"/>
                  </a:lnTo>
                  <a:lnTo>
                    <a:pt x="14543" y="140954"/>
                  </a:lnTo>
                  <a:lnTo>
                    <a:pt x="10627" y="137039"/>
                  </a:lnTo>
                  <a:lnTo>
                    <a:pt x="5593" y="133683"/>
                  </a:lnTo>
                  <a:lnTo>
                    <a:pt x="1678" y="133683"/>
                  </a:lnTo>
                  <a:lnTo>
                    <a:pt x="1678" y="108513"/>
                  </a:lnTo>
                  <a:lnTo>
                    <a:pt x="0" y="106834"/>
                  </a:lnTo>
                  <a:lnTo>
                    <a:pt x="1678" y="106834"/>
                  </a:lnTo>
                  <a:lnTo>
                    <a:pt x="1678" y="105156"/>
                  </a:lnTo>
                  <a:lnTo>
                    <a:pt x="3356" y="105156"/>
                  </a:lnTo>
                  <a:lnTo>
                    <a:pt x="3356" y="101800"/>
                  </a:lnTo>
                  <a:lnTo>
                    <a:pt x="5593" y="101800"/>
                  </a:lnTo>
                  <a:lnTo>
                    <a:pt x="5593" y="94529"/>
                  </a:lnTo>
                  <a:lnTo>
                    <a:pt x="8949" y="94529"/>
                  </a:lnTo>
                  <a:lnTo>
                    <a:pt x="8949" y="92851"/>
                  </a:lnTo>
                  <a:lnTo>
                    <a:pt x="10627" y="92851"/>
                  </a:lnTo>
                  <a:lnTo>
                    <a:pt x="10627" y="91173"/>
                  </a:lnTo>
                  <a:lnTo>
                    <a:pt x="12306" y="91173"/>
                  </a:lnTo>
                  <a:lnTo>
                    <a:pt x="12306" y="88936"/>
                  </a:lnTo>
                  <a:lnTo>
                    <a:pt x="14543" y="88936"/>
                  </a:lnTo>
                  <a:lnTo>
                    <a:pt x="14543" y="83901"/>
                  </a:lnTo>
                  <a:lnTo>
                    <a:pt x="16221" y="83901"/>
                  </a:lnTo>
                  <a:lnTo>
                    <a:pt x="16221" y="82223"/>
                  </a:lnTo>
                  <a:lnTo>
                    <a:pt x="19577" y="82223"/>
                  </a:lnTo>
                  <a:lnTo>
                    <a:pt x="19577" y="79986"/>
                  </a:lnTo>
                  <a:lnTo>
                    <a:pt x="21255" y="79986"/>
                  </a:lnTo>
                  <a:lnTo>
                    <a:pt x="21255" y="78308"/>
                  </a:lnTo>
                  <a:lnTo>
                    <a:pt x="21255" y="78308"/>
                  </a:lnTo>
                  <a:lnTo>
                    <a:pt x="21255" y="76630"/>
                  </a:lnTo>
                  <a:lnTo>
                    <a:pt x="23492" y="74952"/>
                  </a:lnTo>
                  <a:lnTo>
                    <a:pt x="23492" y="71037"/>
                  </a:lnTo>
                  <a:lnTo>
                    <a:pt x="26848" y="71037"/>
                  </a:lnTo>
                  <a:lnTo>
                    <a:pt x="26848" y="58731"/>
                  </a:lnTo>
                  <a:lnTo>
                    <a:pt x="25170" y="58731"/>
                  </a:lnTo>
                  <a:lnTo>
                    <a:pt x="25170" y="53697"/>
                  </a:lnTo>
                  <a:lnTo>
                    <a:pt x="23492" y="53697"/>
                  </a:lnTo>
                  <a:lnTo>
                    <a:pt x="23492" y="51460"/>
                  </a:lnTo>
                  <a:lnTo>
                    <a:pt x="25170" y="51460"/>
                  </a:lnTo>
                  <a:lnTo>
                    <a:pt x="25170" y="49782"/>
                  </a:lnTo>
                  <a:lnTo>
                    <a:pt x="23492" y="49782"/>
                  </a:lnTo>
                  <a:lnTo>
                    <a:pt x="23492" y="46425"/>
                  </a:lnTo>
                  <a:lnTo>
                    <a:pt x="21255" y="46425"/>
                  </a:lnTo>
                  <a:lnTo>
                    <a:pt x="21255" y="42510"/>
                  </a:lnTo>
                  <a:lnTo>
                    <a:pt x="19577" y="42510"/>
                  </a:lnTo>
                  <a:lnTo>
                    <a:pt x="19577" y="39154"/>
                  </a:lnTo>
                  <a:lnTo>
                    <a:pt x="16221" y="39154"/>
                  </a:lnTo>
                  <a:lnTo>
                    <a:pt x="16221" y="35798"/>
                  </a:lnTo>
                  <a:lnTo>
                    <a:pt x="14543" y="34120"/>
                  </a:lnTo>
                  <a:lnTo>
                    <a:pt x="14543" y="30205"/>
                  </a:lnTo>
                  <a:lnTo>
                    <a:pt x="12306" y="30205"/>
                  </a:lnTo>
                  <a:lnTo>
                    <a:pt x="12306" y="25170"/>
                  </a:lnTo>
                  <a:lnTo>
                    <a:pt x="14543" y="25170"/>
                  </a:lnTo>
                  <a:lnTo>
                    <a:pt x="14543" y="21255"/>
                  </a:lnTo>
                  <a:lnTo>
                    <a:pt x="8949" y="21255"/>
                  </a:lnTo>
                  <a:lnTo>
                    <a:pt x="8949" y="19577"/>
                  </a:lnTo>
                  <a:lnTo>
                    <a:pt x="5593" y="19577"/>
                  </a:lnTo>
                  <a:lnTo>
                    <a:pt x="5593" y="17899"/>
                  </a:lnTo>
                  <a:lnTo>
                    <a:pt x="5593" y="17899"/>
                  </a:lnTo>
                  <a:lnTo>
                    <a:pt x="5593" y="13984"/>
                  </a:lnTo>
                  <a:lnTo>
                    <a:pt x="3356" y="13984"/>
                  </a:lnTo>
                  <a:lnTo>
                    <a:pt x="3356" y="12306"/>
                  </a:lnTo>
                  <a:lnTo>
                    <a:pt x="3356" y="12306"/>
                  </a:lnTo>
                  <a:lnTo>
                    <a:pt x="3356" y="10628"/>
                  </a:lnTo>
                  <a:lnTo>
                    <a:pt x="1678" y="8949"/>
                  </a:lnTo>
                  <a:lnTo>
                    <a:pt x="3356" y="7271"/>
                  </a:lnTo>
                  <a:lnTo>
                    <a:pt x="5593" y="5593"/>
                  </a:lnTo>
                  <a:lnTo>
                    <a:pt x="8949" y="3356"/>
                  </a:lnTo>
                  <a:lnTo>
                    <a:pt x="8949" y="1678"/>
                  </a:lnTo>
                  <a:lnTo>
                    <a:pt x="10627" y="0"/>
                  </a:lnTo>
                  <a:lnTo>
                    <a:pt x="49781" y="0"/>
                  </a:lnTo>
                  <a:lnTo>
                    <a:pt x="49781" y="3356"/>
                  </a:lnTo>
                  <a:lnTo>
                    <a:pt x="69358" y="3356"/>
                  </a:lnTo>
                  <a:lnTo>
                    <a:pt x="73274" y="5593"/>
                  </a:lnTo>
                  <a:lnTo>
                    <a:pt x="76630" y="5593"/>
                  </a:lnTo>
                  <a:lnTo>
                    <a:pt x="76630" y="7271"/>
                  </a:lnTo>
                  <a:lnTo>
                    <a:pt x="80545" y="8949"/>
                  </a:lnTo>
                  <a:lnTo>
                    <a:pt x="83901" y="10628"/>
                  </a:lnTo>
                  <a:lnTo>
                    <a:pt x="85579" y="10628"/>
                  </a:lnTo>
                  <a:lnTo>
                    <a:pt x="85579" y="12306"/>
                  </a:lnTo>
                  <a:lnTo>
                    <a:pt x="87257" y="13984"/>
                  </a:lnTo>
                  <a:lnTo>
                    <a:pt x="92851" y="17899"/>
                  </a:lnTo>
                  <a:lnTo>
                    <a:pt x="94529" y="17899"/>
                  </a:lnTo>
                  <a:lnTo>
                    <a:pt x="97885" y="21255"/>
                  </a:lnTo>
                  <a:lnTo>
                    <a:pt x="100122" y="21255"/>
                  </a:lnTo>
                  <a:lnTo>
                    <a:pt x="101800" y="22933"/>
                  </a:lnTo>
                  <a:lnTo>
                    <a:pt x="114106" y="22933"/>
                  </a:lnTo>
                  <a:lnTo>
                    <a:pt x="115784" y="25170"/>
                  </a:lnTo>
                  <a:lnTo>
                    <a:pt x="126411" y="25170"/>
                  </a:lnTo>
                  <a:lnTo>
                    <a:pt x="126411" y="26848"/>
                  </a:lnTo>
                  <a:lnTo>
                    <a:pt x="128649" y="26848"/>
                  </a:lnTo>
                  <a:lnTo>
                    <a:pt x="130327" y="25170"/>
                  </a:lnTo>
                  <a:lnTo>
                    <a:pt x="130327" y="26848"/>
                  </a:lnTo>
                  <a:lnTo>
                    <a:pt x="133683" y="26848"/>
                  </a:lnTo>
                  <a:lnTo>
                    <a:pt x="133683" y="28526"/>
                  </a:lnTo>
                  <a:lnTo>
                    <a:pt x="135361" y="28526"/>
                  </a:lnTo>
                  <a:lnTo>
                    <a:pt x="135361" y="26848"/>
                  </a:lnTo>
                  <a:lnTo>
                    <a:pt x="137598" y="25170"/>
                  </a:lnTo>
                  <a:lnTo>
                    <a:pt x="139276" y="22933"/>
                  </a:lnTo>
                  <a:lnTo>
                    <a:pt x="140954" y="22933"/>
                  </a:lnTo>
                  <a:lnTo>
                    <a:pt x="140954" y="17899"/>
                  </a:lnTo>
                  <a:lnTo>
                    <a:pt x="142632" y="17899"/>
                  </a:lnTo>
                  <a:lnTo>
                    <a:pt x="148226" y="13984"/>
                  </a:lnTo>
                  <a:lnTo>
                    <a:pt x="149904" y="13984"/>
                  </a:lnTo>
                  <a:lnTo>
                    <a:pt x="149904" y="12306"/>
                  </a:lnTo>
                  <a:lnTo>
                    <a:pt x="151582" y="12306"/>
                  </a:lnTo>
                  <a:lnTo>
                    <a:pt x="154938" y="10628"/>
                  </a:lnTo>
                  <a:lnTo>
                    <a:pt x="162209" y="8949"/>
                  </a:lnTo>
                  <a:lnTo>
                    <a:pt x="162209" y="7271"/>
                  </a:lnTo>
                  <a:lnTo>
                    <a:pt x="166125" y="7271"/>
                  </a:lnTo>
                  <a:lnTo>
                    <a:pt x="166125" y="10628"/>
                  </a:lnTo>
                  <a:lnTo>
                    <a:pt x="169481" y="10628"/>
                  </a:lnTo>
                  <a:lnTo>
                    <a:pt x="169481" y="12306"/>
                  </a:lnTo>
                  <a:lnTo>
                    <a:pt x="171159" y="12306"/>
                  </a:lnTo>
                  <a:lnTo>
                    <a:pt x="171159" y="13984"/>
                  </a:lnTo>
                  <a:lnTo>
                    <a:pt x="172837" y="13984"/>
                  </a:lnTo>
                  <a:lnTo>
                    <a:pt x="172837" y="16221"/>
                  </a:lnTo>
                  <a:lnTo>
                    <a:pt x="181786" y="16221"/>
                  </a:lnTo>
                  <a:lnTo>
                    <a:pt x="181786" y="13984"/>
                  </a:lnTo>
                  <a:lnTo>
                    <a:pt x="183464" y="13984"/>
                  </a:lnTo>
                  <a:lnTo>
                    <a:pt x="183464" y="16221"/>
                  </a:lnTo>
                  <a:lnTo>
                    <a:pt x="185702" y="13984"/>
                  </a:lnTo>
                  <a:lnTo>
                    <a:pt x="185702" y="16221"/>
                  </a:lnTo>
                  <a:lnTo>
                    <a:pt x="189058" y="16221"/>
                  </a:lnTo>
                  <a:lnTo>
                    <a:pt x="189058" y="17899"/>
                  </a:lnTo>
                  <a:lnTo>
                    <a:pt x="183464" y="25170"/>
                  </a:lnTo>
                  <a:lnTo>
                    <a:pt x="180108" y="31883"/>
                  </a:lnTo>
                  <a:lnTo>
                    <a:pt x="178430" y="34120"/>
                  </a:lnTo>
                  <a:lnTo>
                    <a:pt x="176752" y="34120"/>
                  </a:lnTo>
                  <a:lnTo>
                    <a:pt x="169481" y="40832"/>
                  </a:lnTo>
                  <a:lnTo>
                    <a:pt x="169481" y="130327"/>
                  </a:lnTo>
                  <a:lnTo>
                    <a:pt x="171159" y="130327"/>
                  </a:lnTo>
                  <a:lnTo>
                    <a:pt x="180108" y="142632"/>
                  </a:lnTo>
                  <a:lnTo>
                    <a:pt x="181786" y="145988"/>
                  </a:lnTo>
                  <a:lnTo>
                    <a:pt x="183464" y="148226"/>
                  </a:lnTo>
                  <a:lnTo>
                    <a:pt x="183464" y="149904"/>
                  </a:lnTo>
                  <a:lnTo>
                    <a:pt x="181786" y="149904"/>
                  </a:lnTo>
                  <a:lnTo>
                    <a:pt x="181786" y="151582"/>
                  </a:lnTo>
                  <a:lnTo>
                    <a:pt x="180108" y="153260"/>
                  </a:lnTo>
                  <a:lnTo>
                    <a:pt x="180108" y="154938"/>
                  </a:lnTo>
                  <a:lnTo>
                    <a:pt x="178430" y="154938"/>
                  </a:lnTo>
                  <a:lnTo>
                    <a:pt x="176752" y="156616"/>
                  </a:lnTo>
                  <a:lnTo>
                    <a:pt x="174515" y="156616"/>
                  </a:lnTo>
                  <a:lnTo>
                    <a:pt x="172837" y="158853"/>
                  </a:lnTo>
                  <a:lnTo>
                    <a:pt x="172837" y="156616"/>
                  </a:lnTo>
                  <a:lnTo>
                    <a:pt x="171159" y="156616"/>
                  </a:lnTo>
                  <a:lnTo>
                    <a:pt x="171159" y="158853"/>
                  </a:lnTo>
                  <a:lnTo>
                    <a:pt x="167803" y="158853"/>
                  </a:lnTo>
                  <a:lnTo>
                    <a:pt x="167803" y="163887"/>
                  </a:lnTo>
                  <a:lnTo>
                    <a:pt x="166125" y="163887"/>
                  </a:lnTo>
                  <a:lnTo>
                    <a:pt x="166125" y="165565"/>
                  </a:lnTo>
                  <a:lnTo>
                    <a:pt x="166125" y="165565"/>
                  </a:lnTo>
                  <a:lnTo>
                    <a:pt x="166125" y="167803"/>
                  </a:lnTo>
                  <a:lnTo>
                    <a:pt x="162209" y="167803"/>
                  </a:lnTo>
                  <a:lnTo>
                    <a:pt x="162209" y="171159"/>
                  </a:lnTo>
                  <a:lnTo>
                    <a:pt x="153260" y="171159"/>
                  </a:lnTo>
                  <a:lnTo>
                    <a:pt x="153260" y="172837"/>
                  </a:lnTo>
                  <a:lnTo>
                    <a:pt x="151582" y="172837"/>
                  </a:lnTo>
                  <a:lnTo>
                    <a:pt x="151582" y="176752"/>
                  </a:lnTo>
                  <a:lnTo>
                    <a:pt x="149904" y="176752"/>
                  </a:lnTo>
                  <a:lnTo>
                    <a:pt x="149904" y="181786"/>
                  </a:lnTo>
                  <a:lnTo>
                    <a:pt x="149904" y="181786"/>
                  </a:lnTo>
                  <a:lnTo>
                    <a:pt x="149904" y="185142"/>
                  </a:lnTo>
                  <a:lnTo>
                    <a:pt x="148226" y="185142"/>
                  </a:lnTo>
                  <a:lnTo>
                    <a:pt x="148226" y="189058"/>
                  </a:lnTo>
                  <a:lnTo>
                    <a:pt x="145988" y="189058"/>
                  </a:lnTo>
                  <a:lnTo>
                    <a:pt x="145988" y="190736"/>
                  </a:lnTo>
                  <a:lnTo>
                    <a:pt x="145988" y="189058"/>
                  </a:lnTo>
                  <a:lnTo>
                    <a:pt x="144310" y="189058"/>
                  </a:lnTo>
                  <a:lnTo>
                    <a:pt x="144310" y="196329"/>
                  </a:lnTo>
                  <a:lnTo>
                    <a:pt x="142632" y="196329"/>
                  </a:lnTo>
                  <a:lnTo>
                    <a:pt x="142632" y="201363"/>
                  </a:lnTo>
                  <a:lnTo>
                    <a:pt x="140954" y="201363"/>
                  </a:lnTo>
                  <a:lnTo>
                    <a:pt x="140954" y="205279"/>
                  </a:lnTo>
                  <a:lnTo>
                    <a:pt x="139276" y="205279"/>
                  </a:lnTo>
                  <a:lnTo>
                    <a:pt x="139276" y="206957"/>
                  </a:lnTo>
                  <a:lnTo>
                    <a:pt x="139276" y="206957"/>
                  </a:lnTo>
                  <a:lnTo>
                    <a:pt x="139276" y="208635"/>
                  </a:lnTo>
                  <a:lnTo>
                    <a:pt x="137598" y="208635"/>
                  </a:lnTo>
                  <a:lnTo>
                    <a:pt x="135361" y="210313"/>
                  </a:lnTo>
                  <a:lnTo>
                    <a:pt x="135361" y="215906"/>
                  </a:lnTo>
                  <a:lnTo>
                    <a:pt x="133683" y="215906"/>
                  </a:lnTo>
                  <a:lnTo>
                    <a:pt x="133683" y="217584"/>
                  </a:lnTo>
                  <a:lnTo>
                    <a:pt x="132005" y="219262"/>
                  </a:lnTo>
                  <a:lnTo>
                    <a:pt x="132005" y="219262"/>
                  </a:lnTo>
                  <a:lnTo>
                    <a:pt x="132005" y="220940"/>
                  </a:lnTo>
                  <a:lnTo>
                    <a:pt x="126411" y="22094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B9DB809-0E2C-B5D8-ECD8-71778E1FDF5B}"/>
                </a:ext>
              </a:extLst>
            </p:cNvPr>
            <p:cNvSpPr/>
            <p:nvPr/>
          </p:nvSpPr>
          <p:spPr>
            <a:xfrm>
              <a:off x="5712320" y="3517876"/>
              <a:ext cx="46425" cy="43069"/>
            </a:xfrm>
            <a:custGeom>
              <a:avLst/>
              <a:gdLst>
                <a:gd name="csX0" fmla="*/ 35798 w 46425"/>
                <a:gd name="csY0" fmla="*/ 1678 h 43069"/>
                <a:gd name="csX1" fmla="*/ 35798 w 46425"/>
                <a:gd name="csY1" fmla="*/ 3915 h 43069"/>
                <a:gd name="csX2" fmla="*/ 35798 w 46425"/>
                <a:gd name="csY2" fmla="*/ 5593 h 43069"/>
                <a:gd name="csX3" fmla="*/ 35798 w 46425"/>
                <a:gd name="csY3" fmla="*/ 7272 h 43069"/>
                <a:gd name="csX4" fmla="*/ 35798 w 46425"/>
                <a:gd name="csY4" fmla="*/ 8950 h 43069"/>
                <a:gd name="csX5" fmla="*/ 37476 w 46425"/>
                <a:gd name="csY5" fmla="*/ 8950 h 43069"/>
                <a:gd name="csX6" fmla="*/ 39154 w 46425"/>
                <a:gd name="csY6" fmla="*/ 10627 h 43069"/>
                <a:gd name="csX7" fmla="*/ 39154 w 46425"/>
                <a:gd name="csY7" fmla="*/ 12865 h 43069"/>
                <a:gd name="csX8" fmla="*/ 39154 w 46425"/>
                <a:gd name="csY8" fmla="*/ 14543 h 43069"/>
                <a:gd name="csX9" fmla="*/ 39154 w 46425"/>
                <a:gd name="csY9" fmla="*/ 14543 h 43069"/>
                <a:gd name="csX10" fmla="*/ 37476 w 46425"/>
                <a:gd name="csY10" fmla="*/ 14543 h 43069"/>
                <a:gd name="csX11" fmla="*/ 35798 w 46425"/>
                <a:gd name="csY11" fmla="*/ 14543 h 43069"/>
                <a:gd name="csX12" fmla="*/ 33561 w 46425"/>
                <a:gd name="csY12" fmla="*/ 14543 h 43069"/>
                <a:gd name="csX13" fmla="*/ 31883 w 46425"/>
                <a:gd name="csY13" fmla="*/ 16221 h 43069"/>
                <a:gd name="csX14" fmla="*/ 30205 w 46425"/>
                <a:gd name="csY14" fmla="*/ 17899 h 43069"/>
                <a:gd name="csX15" fmla="*/ 30205 w 46425"/>
                <a:gd name="csY15" fmla="*/ 19577 h 43069"/>
                <a:gd name="csX16" fmla="*/ 31883 w 46425"/>
                <a:gd name="csY16" fmla="*/ 21814 h 43069"/>
                <a:gd name="csX17" fmla="*/ 31883 w 46425"/>
                <a:gd name="csY17" fmla="*/ 19577 h 43069"/>
                <a:gd name="csX18" fmla="*/ 33561 w 46425"/>
                <a:gd name="csY18" fmla="*/ 19577 h 43069"/>
                <a:gd name="csX19" fmla="*/ 35798 w 46425"/>
                <a:gd name="csY19" fmla="*/ 19577 h 43069"/>
                <a:gd name="csX20" fmla="*/ 37476 w 46425"/>
                <a:gd name="csY20" fmla="*/ 19577 h 43069"/>
                <a:gd name="csX21" fmla="*/ 37476 w 46425"/>
                <a:gd name="csY21" fmla="*/ 21814 h 43069"/>
                <a:gd name="csX22" fmla="*/ 37476 w 46425"/>
                <a:gd name="csY22" fmla="*/ 23492 h 43069"/>
                <a:gd name="csX23" fmla="*/ 39154 w 46425"/>
                <a:gd name="csY23" fmla="*/ 23492 h 43069"/>
                <a:gd name="csX24" fmla="*/ 39154 w 46425"/>
                <a:gd name="csY24" fmla="*/ 25170 h 43069"/>
                <a:gd name="csX25" fmla="*/ 39154 w 46425"/>
                <a:gd name="csY25" fmla="*/ 26849 h 43069"/>
                <a:gd name="csX26" fmla="*/ 39154 w 46425"/>
                <a:gd name="csY26" fmla="*/ 28527 h 43069"/>
                <a:gd name="csX27" fmla="*/ 39154 w 46425"/>
                <a:gd name="csY27" fmla="*/ 30204 h 43069"/>
                <a:gd name="csX28" fmla="*/ 40832 w 46425"/>
                <a:gd name="csY28" fmla="*/ 30204 h 43069"/>
                <a:gd name="csX29" fmla="*/ 40832 w 46425"/>
                <a:gd name="csY29" fmla="*/ 32442 h 43069"/>
                <a:gd name="csX30" fmla="*/ 42510 w 46425"/>
                <a:gd name="csY30" fmla="*/ 32442 h 43069"/>
                <a:gd name="csX31" fmla="*/ 42510 w 46425"/>
                <a:gd name="csY31" fmla="*/ 34120 h 43069"/>
                <a:gd name="csX32" fmla="*/ 42510 w 46425"/>
                <a:gd name="csY32" fmla="*/ 35798 h 43069"/>
                <a:gd name="csX33" fmla="*/ 42510 w 46425"/>
                <a:gd name="csY33" fmla="*/ 37476 h 43069"/>
                <a:gd name="csX34" fmla="*/ 44188 w 46425"/>
                <a:gd name="csY34" fmla="*/ 37476 h 43069"/>
                <a:gd name="csX35" fmla="*/ 44188 w 46425"/>
                <a:gd name="csY35" fmla="*/ 39154 h 43069"/>
                <a:gd name="csX36" fmla="*/ 44188 w 46425"/>
                <a:gd name="csY36" fmla="*/ 41391 h 43069"/>
                <a:gd name="csX37" fmla="*/ 46426 w 46425"/>
                <a:gd name="csY37" fmla="*/ 41391 h 43069"/>
                <a:gd name="csX38" fmla="*/ 46426 w 46425"/>
                <a:gd name="csY38" fmla="*/ 43069 h 43069"/>
                <a:gd name="csX39" fmla="*/ 39154 w 46425"/>
                <a:gd name="csY39" fmla="*/ 43069 h 43069"/>
                <a:gd name="csX40" fmla="*/ 35798 w 46425"/>
                <a:gd name="csY40" fmla="*/ 43069 h 43069"/>
                <a:gd name="csX41" fmla="*/ 33561 w 46425"/>
                <a:gd name="csY41" fmla="*/ 43069 h 43069"/>
                <a:gd name="csX42" fmla="*/ 28527 w 46425"/>
                <a:gd name="csY42" fmla="*/ 43069 h 43069"/>
                <a:gd name="csX43" fmla="*/ 26849 w 46425"/>
                <a:gd name="csY43" fmla="*/ 41391 h 43069"/>
                <a:gd name="csX44" fmla="*/ 24611 w 46425"/>
                <a:gd name="csY44" fmla="*/ 39154 h 43069"/>
                <a:gd name="csX45" fmla="*/ 24611 w 46425"/>
                <a:gd name="csY45" fmla="*/ 37476 h 43069"/>
                <a:gd name="csX46" fmla="*/ 24611 w 46425"/>
                <a:gd name="csY46" fmla="*/ 35798 h 43069"/>
                <a:gd name="csX47" fmla="*/ 24611 w 46425"/>
                <a:gd name="csY47" fmla="*/ 34120 h 43069"/>
                <a:gd name="csX48" fmla="*/ 24611 w 46425"/>
                <a:gd name="csY48" fmla="*/ 32442 h 43069"/>
                <a:gd name="csX49" fmla="*/ 22933 w 46425"/>
                <a:gd name="csY49" fmla="*/ 32442 h 43069"/>
                <a:gd name="csX50" fmla="*/ 22933 w 46425"/>
                <a:gd name="csY50" fmla="*/ 30204 h 43069"/>
                <a:gd name="csX51" fmla="*/ 7272 w 46425"/>
                <a:gd name="csY51" fmla="*/ 28527 h 43069"/>
                <a:gd name="csX52" fmla="*/ 5034 w 46425"/>
                <a:gd name="csY52" fmla="*/ 28527 h 43069"/>
                <a:gd name="csX53" fmla="*/ 3356 w 46425"/>
                <a:gd name="csY53" fmla="*/ 28527 h 43069"/>
                <a:gd name="csX54" fmla="*/ 0 w 46425"/>
                <a:gd name="csY54" fmla="*/ 26849 h 43069"/>
                <a:gd name="csX55" fmla="*/ 1678 w 46425"/>
                <a:gd name="csY55" fmla="*/ 26849 h 43069"/>
                <a:gd name="csX56" fmla="*/ 1678 w 46425"/>
                <a:gd name="csY56" fmla="*/ 25170 h 43069"/>
                <a:gd name="csX57" fmla="*/ 3356 w 46425"/>
                <a:gd name="csY57" fmla="*/ 25170 h 43069"/>
                <a:gd name="csX58" fmla="*/ 3356 w 46425"/>
                <a:gd name="csY58" fmla="*/ 23492 h 43069"/>
                <a:gd name="csX59" fmla="*/ 5034 w 46425"/>
                <a:gd name="csY59" fmla="*/ 23492 h 43069"/>
                <a:gd name="csX60" fmla="*/ 5034 w 46425"/>
                <a:gd name="csY60" fmla="*/ 21814 h 43069"/>
                <a:gd name="csX61" fmla="*/ 7272 w 46425"/>
                <a:gd name="csY61" fmla="*/ 19577 h 43069"/>
                <a:gd name="csX62" fmla="*/ 7272 w 46425"/>
                <a:gd name="csY62" fmla="*/ 17899 h 43069"/>
                <a:gd name="csX63" fmla="*/ 8950 w 46425"/>
                <a:gd name="csY63" fmla="*/ 17899 h 43069"/>
                <a:gd name="csX64" fmla="*/ 8950 w 46425"/>
                <a:gd name="csY64" fmla="*/ 16221 h 43069"/>
                <a:gd name="csX65" fmla="*/ 8950 w 46425"/>
                <a:gd name="csY65" fmla="*/ 14543 h 43069"/>
                <a:gd name="csX66" fmla="*/ 10628 w 46425"/>
                <a:gd name="csY66" fmla="*/ 14543 h 43069"/>
                <a:gd name="csX67" fmla="*/ 10628 w 46425"/>
                <a:gd name="csY67" fmla="*/ 12865 h 43069"/>
                <a:gd name="csX68" fmla="*/ 12306 w 46425"/>
                <a:gd name="csY68" fmla="*/ 10627 h 43069"/>
                <a:gd name="csX69" fmla="*/ 12306 w 46425"/>
                <a:gd name="csY69" fmla="*/ 8950 h 43069"/>
                <a:gd name="csX70" fmla="*/ 12306 w 46425"/>
                <a:gd name="csY70" fmla="*/ 7272 h 43069"/>
                <a:gd name="csX71" fmla="*/ 13984 w 46425"/>
                <a:gd name="csY71" fmla="*/ 5593 h 43069"/>
                <a:gd name="csX72" fmla="*/ 13984 w 46425"/>
                <a:gd name="csY72" fmla="*/ 3915 h 43069"/>
                <a:gd name="csX73" fmla="*/ 15662 w 46425"/>
                <a:gd name="csY73" fmla="*/ 1678 h 43069"/>
                <a:gd name="csX74" fmla="*/ 17899 w 46425"/>
                <a:gd name="csY74" fmla="*/ 1678 h 43069"/>
                <a:gd name="csX75" fmla="*/ 17899 w 46425"/>
                <a:gd name="csY75" fmla="*/ 0 h 43069"/>
                <a:gd name="csX76" fmla="*/ 19577 w 46425"/>
                <a:gd name="csY76" fmla="*/ 0 h 43069"/>
                <a:gd name="csX77" fmla="*/ 21255 w 46425"/>
                <a:gd name="csY77" fmla="*/ 0 h 43069"/>
                <a:gd name="csX78" fmla="*/ 28527 w 46425"/>
                <a:gd name="csY78" fmla="*/ 0 h 43069"/>
                <a:gd name="csX79" fmla="*/ 33561 w 46425"/>
                <a:gd name="csY79" fmla="*/ 1678 h 43069"/>
                <a:gd name="csX80" fmla="*/ 35798 w 46425"/>
                <a:gd name="csY80" fmla="*/ 1678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</a:cxnLst>
              <a:rect l="l" t="t" r="r" b="b"/>
              <a:pathLst>
                <a:path w="46425" h="43069">
                  <a:moveTo>
                    <a:pt x="35798" y="1678"/>
                  </a:moveTo>
                  <a:lnTo>
                    <a:pt x="35798" y="3915"/>
                  </a:lnTo>
                  <a:lnTo>
                    <a:pt x="35798" y="5593"/>
                  </a:lnTo>
                  <a:lnTo>
                    <a:pt x="35798" y="7272"/>
                  </a:lnTo>
                  <a:lnTo>
                    <a:pt x="35798" y="8950"/>
                  </a:lnTo>
                  <a:lnTo>
                    <a:pt x="37476" y="8950"/>
                  </a:lnTo>
                  <a:lnTo>
                    <a:pt x="39154" y="10627"/>
                  </a:lnTo>
                  <a:lnTo>
                    <a:pt x="39154" y="12865"/>
                  </a:lnTo>
                  <a:lnTo>
                    <a:pt x="39154" y="14543"/>
                  </a:lnTo>
                  <a:lnTo>
                    <a:pt x="39154" y="14543"/>
                  </a:lnTo>
                  <a:lnTo>
                    <a:pt x="37476" y="14543"/>
                  </a:lnTo>
                  <a:lnTo>
                    <a:pt x="35798" y="14543"/>
                  </a:lnTo>
                  <a:lnTo>
                    <a:pt x="33561" y="14543"/>
                  </a:lnTo>
                  <a:lnTo>
                    <a:pt x="31883" y="16221"/>
                  </a:lnTo>
                  <a:lnTo>
                    <a:pt x="30205" y="17899"/>
                  </a:lnTo>
                  <a:lnTo>
                    <a:pt x="30205" y="19577"/>
                  </a:lnTo>
                  <a:lnTo>
                    <a:pt x="31883" y="21814"/>
                  </a:lnTo>
                  <a:lnTo>
                    <a:pt x="31883" y="19577"/>
                  </a:lnTo>
                  <a:lnTo>
                    <a:pt x="33561" y="19577"/>
                  </a:lnTo>
                  <a:lnTo>
                    <a:pt x="35798" y="19577"/>
                  </a:lnTo>
                  <a:lnTo>
                    <a:pt x="37476" y="19577"/>
                  </a:lnTo>
                  <a:lnTo>
                    <a:pt x="37476" y="21814"/>
                  </a:lnTo>
                  <a:lnTo>
                    <a:pt x="37476" y="23492"/>
                  </a:lnTo>
                  <a:lnTo>
                    <a:pt x="39154" y="23492"/>
                  </a:lnTo>
                  <a:lnTo>
                    <a:pt x="39154" y="25170"/>
                  </a:lnTo>
                  <a:lnTo>
                    <a:pt x="39154" y="26849"/>
                  </a:lnTo>
                  <a:lnTo>
                    <a:pt x="39154" y="28527"/>
                  </a:lnTo>
                  <a:lnTo>
                    <a:pt x="39154" y="30204"/>
                  </a:lnTo>
                  <a:lnTo>
                    <a:pt x="40832" y="30204"/>
                  </a:lnTo>
                  <a:lnTo>
                    <a:pt x="40832" y="32442"/>
                  </a:lnTo>
                  <a:lnTo>
                    <a:pt x="42510" y="32442"/>
                  </a:lnTo>
                  <a:lnTo>
                    <a:pt x="42510" y="34120"/>
                  </a:lnTo>
                  <a:lnTo>
                    <a:pt x="42510" y="35798"/>
                  </a:lnTo>
                  <a:lnTo>
                    <a:pt x="42510" y="37476"/>
                  </a:lnTo>
                  <a:lnTo>
                    <a:pt x="44188" y="37476"/>
                  </a:lnTo>
                  <a:lnTo>
                    <a:pt x="44188" y="39154"/>
                  </a:lnTo>
                  <a:lnTo>
                    <a:pt x="44188" y="41391"/>
                  </a:lnTo>
                  <a:lnTo>
                    <a:pt x="46426" y="41391"/>
                  </a:lnTo>
                  <a:lnTo>
                    <a:pt x="46426" y="43069"/>
                  </a:lnTo>
                  <a:lnTo>
                    <a:pt x="39154" y="43069"/>
                  </a:lnTo>
                  <a:lnTo>
                    <a:pt x="35798" y="43069"/>
                  </a:lnTo>
                  <a:lnTo>
                    <a:pt x="33561" y="43069"/>
                  </a:lnTo>
                  <a:lnTo>
                    <a:pt x="28527" y="43069"/>
                  </a:lnTo>
                  <a:lnTo>
                    <a:pt x="26849" y="41391"/>
                  </a:lnTo>
                  <a:lnTo>
                    <a:pt x="24611" y="39154"/>
                  </a:lnTo>
                  <a:lnTo>
                    <a:pt x="24611" y="37476"/>
                  </a:lnTo>
                  <a:lnTo>
                    <a:pt x="24611" y="35798"/>
                  </a:lnTo>
                  <a:lnTo>
                    <a:pt x="24611" y="34120"/>
                  </a:lnTo>
                  <a:lnTo>
                    <a:pt x="24611" y="32442"/>
                  </a:lnTo>
                  <a:lnTo>
                    <a:pt x="22933" y="32442"/>
                  </a:lnTo>
                  <a:lnTo>
                    <a:pt x="22933" y="30204"/>
                  </a:lnTo>
                  <a:lnTo>
                    <a:pt x="7272" y="28527"/>
                  </a:lnTo>
                  <a:lnTo>
                    <a:pt x="5034" y="28527"/>
                  </a:lnTo>
                  <a:lnTo>
                    <a:pt x="3356" y="28527"/>
                  </a:lnTo>
                  <a:lnTo>
                    <a:pt x="0" y="26849"/>
                  </a:lnTo>
                  <a:lnTo>
                    <a:pt x="1678" y="26849"/>
                  </a:lnTo>
                  <a:lnTo>
                    <a:pt x="1678" y="25170"/>
                  </a:lnTo>
                  <a:lnTo>
                    <a:pt x="3356" y="25170"/>
                  </a:lnTo>
                  <a:lnTo>
                    <a:pt x="3356" y="23492"/>
                  </a:lnTo>
                  <a:lnTo>
                    <a:pt x="5034" y="23492"/>
                  </a:lnTo>
                  <a:lnTo>
                    <a:pt x="5034" y="21814"/>
                  </a:lnTo>
                  <a:lnTo>
                    <a:pt x="7272" y="19577"/>
                  </a:lnTo>
                  <a:lnTo>
                    <a:pt x="7272" y="17899"/>
                  </a:lnTo>
                  <a:lnTo>
                    <a:pt x="8950" y="17899"/>
                  </a:lnTo>
                  <a:lnTo>
                    <a:pt x="8950" y="16221"/>
                  </a:lnTo>
                  <a:lnTo>
                    <a:pt x="8950" y="14543"/>
                  </a:lnTo>
                  <a:lnTo>
                    <a:pt x="10628" y="14543"/>
                  </a:lnTo>
                  <a:lnTo>
                    <a:pt x="10628" y="12865"/>
                  </a:lnTo>
                  <a:lnTo>
                    <a:pt x="12306" y="10627"/>
                  </a:lnTo>
                  <a:lnTo>
                    <a:pt x="12306" y="8950"/>
                  </a:lnTo>
                  <a:lnTo>
                    <a:pt x="12306" y="7272"/>
                  </a:lnTo>
                  <a:lnTo>
                    <a:pt x="13984" y="5593"/>
                  </a:lnTo>
                  <a:lnTo>
                    <a:pt x="13984" y="3915"/>
                  </a:lnTo>
                  <a:lnTo>
                    <a:pt x="15662" y="1678"/>
                  </a:lnTo>
                  <a:lnTo>
                    <a:pt x="17899" y="1678"/>
                  </a:lnTo>
                  <a:lnTo>
                    <a:pt x="17899" y="0"/>
                  </a:lnTo>
                  <a:lnTo>
                    <a:pt x="19577" y="0"/>
                  </a:lnTo>
                  <a:lnTo>
                    <a:pt x="21255" y="0"/>
                  </a:lnTo>
                  <a:lnTo>
                    <a:pt x="28527" y="0"/>
                  </a:lnTo>
                  <a:lnTo>
                    <a:pt x="33561" y="1678"/>
                  </a:lnTo>
                  <a:lnTo>
                    <a:pt x="35798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137F22B7-9B80-D872-A444-BFC2088E2F7B}"/>
                </a:ext>
              </a:extLst>
            </p:cNvPr>
            <p:cNvSpPr/>
            <p:nvPr/>
          </p:nvSpPr>
          <p:spPr>
            <a:xfrm>
              <a:off x="6256002" y="3124099"/>
              <a:ext cx="262331" cy="128089"/>
            </a:xfrm>
            <a:custGeom>
              <a:avLst/>
              <a:gdLst>
                <a:gd name="csX0" fmla="*/ 69358 w 262331"/>
                <a:gd name="csY0" fmla="*/ 128089 h 128089"/>
                <a:gd name="csX1" fmla="*/ 69358 w 262331"/>
                <a:gd name="csY1" fmla="*/ 126411 h 128089"/>
                <a:gd name="csX2" fmla="*/ 66002 w 262331"/>
                <a:gd name="csY2" fmla="*/ 126411 h 128089"/>
                <a:gd name="csX3" fmla="*/ 66002 w 262331"/>
                <a:gd name="csY3" fmla="*/ 124733 h 128089"/>
                <a:gd name="csX4" fmla="*/ 62646 w 262331"/>
                <a:gd name="csY4" fmla="*/ 124733 h 128089"/>
                <a:gd name="csX5" fmla="*/ 62646 w 262331"/>
                <a:gd name="csY5" fmla="*/ 126411 h 128089"/>
                <a:gd name="csX6" fmla="*/ 60409 w 262331"/>
                <a:gd name="csY6" fmla="*/ 126411 h 128089"/>
                <a:gd name="csX7" fmla="*/ 58731 w 262331"/>
                <a:gd name="csY7" fmla="*/ 124733 h 128089"/>
                <a:gd name="csX8" fmla="*/ 60409 w 262331"/>
                <a:gd name="csY8" fmla="*/ 124733 h 128089"/>
                <a:gd name="csX9" fmla="*/ 60409 w 262331"/>
                <a:gd name="csY9" fmla="*/ 121377 h 128089"/>
                <a:gd name="csX10" fmla="*/ 53697 w 262331"/>
                <a:gd name="csY10" fmla="*/ 121377 h 128089"/>
                <a:gd name="csX11" fmla="*/ 53697 w 262331"/>
                <a:gd name="csY11" fmla="*/ 119140 h 128089"/>
                <a:gd name="csX12" fmla="*/ 55374 w 262331"/>
                <a:gd name="csY12" fmla="*/ 117462 h 128089"/>
                <a:gd name="csX13" fmla="*/ 53697 w 262331"/>
                <a:gd name="csY13" fmla="*/ 115784 h 128089"/>
                <a:gd name="csX14" fmla="*/ 49781 w 262331"/>
                <a:gd name="csY14" fmla="*/ 115784 h 128089"/>
                <a:gd name="csX15" fmla="*/ 49781 w 262331"/>
                <a:gd name="csY15" fmla="*/ 117462 h 128089"/>
                <a:gd name="csX16" fmla="*/ 48103 w 262331"/>
                <a:gd name="csY16" fmla="*/ 117462 h 128089"/>
                <a:gd name="csX17" fmla="*/ 48103 w 262331"/>
                <a:gd name="csY17" fmla="*/ 119140 h 128089"/>
                <a:gd name="csX18" fmla="*/ 42510 w 262331"/>
                <a:gd name="csY18" fmla="*/ 119140 h 128089"/>
                <a:gd name="csX19" fmla="*/ 42510 w 262331"/>
                <a:gd name="csY19" fmla="*/ 123055 h 128089"/>
                <a:gd name="csX20" fmla="*/ 40832 w 262331"/>
                <a:gd name="csY20" fmla="*/ 123055 h 128089"/>
                <a:gd name="csX21" fmla="*/ 39154 w 262331"/>
                <a:gd name="csY21" fmla="*/ 121377 h 128089"/>
                <a:gd name="csX22" fmla="*/ 39154 w 262331"/>
                <a:gd name="csY22" fmla="*/ 123055 h 128089"/>
                <a:gd name="csX23" fmla="*/ 34120 w 262331"/>
                <a:gd name="csY23" fmla="*/ 123055 h 128089"/>
                <a:gd name="csX24" fmla="*/ 34120 w 262331"/>
                <a:gd name="csY24" fmla="*/ 119140 h 128089"/>
                <a:gd name="csX25" fmla="*/ 31882 w 262331"/>
                <a:gd name="csY25" fmla="*/ 117462 h 128089"/>
                <a:gd name="csX26" fmla="*/ 31882 w 262331"/>
                <a:gd name="csY26" fmla="*/ 115784 h 128089"/>
                <a:gd name="csX27" fmla="*/ 25170 w 262331"/>
                <a:gd name="csY27" fmla="*/ 115784 h 128089"/>
                <a:gd name="csX28" fmla="*/ 25170 w 262331"/>
                <a:gd name="csY28" fmla="*/ 119140 h 128089"/>
                <a:gd name="csX29" fmla="*/ 22933 w 262331"/>
                <a:gd name="csY29" fmla="*/ 119140 h 128089"/>
                <a:gd name="csX30" fmla="*/ 22933 w 262331"/>
                <a:gd name="csY30" fmla="*/ 117462 h 128089"/>
                <a:gd name="csX31" fmla="*/ 17899 w 262331"/>
                <a:gd name="csY31" fmla="*/ 117462 h 128089"/>
                <a:gd name="csX32" fmla="*/ 17899 w 262331"/>
                <a:gd name="csY32" fmla="*/ 119140 h 128089"/>
                <a:gd name="csX33" fmla="*/ 16220 w 262331"/>
                <a:gd name="csY33" fmla="*/ 119140 h 128089"/>
                <a:gd name="csX34" fmla="*/ 16220 w 262331"/>
                <a:gd name="csY34" fmla="*/ 117462 h 128089"/>
                <a:gd name="csX35" fmla="*/ 13984 w 262331"/>
                <a:gd name="csY35" fmla="*/ 117462 h 128089"/>
                <a:gd name="csX36" fmla="*/ 13984 w 262331"/>
                <a:gd name="csY36" fmla="*/ 119140 h 128089"/>
                <a:gd name="csX37" fmla="*/ 12305 w 262331"/>
                <a:gd name="csY37" fmla="*/ 119140 h 128089"/>
                <a:gd name="csX38" fmla="*/ 12305 w 262331"/>
                <a:gd name="csY38" fmla="*/ 117462 h 128089"/>
                <a:gd name="csX39" fmla="*/ 10627 w 262331"/>
                <a:gd name="csY39" fmla="*/ 117462 h 128089"/>
                <a:gd name="csX40" fmla="*/ 10627 w 262331"/>
                <a:gd name="csY40" fmla="*/ 115784 h 128089"/>
                <a:gd name="csX41" fmla="*/ 7271 w 262331"/>
                <a:gd name="csY41" fmla="*/ 115784 h 128089"/>
                <a:gd name="csX42" fmla="*/ 7271 w 262331"/>
                <a:gd name="csY42" fmla="*/ 119140 h 128089"/>
                <a:gd name="csX43" fmla="*/ 3356 w 262331"/>
                <a:gd name="csY43" fmla="*/ 119140 h 128089"/>
                <a:gd name="csX44" fmla="*/ 3356 w 262331"/>
                <a:gd name="csY44" fmla="*/ 117462 h 128089"/>
                <a:gd name="csX45" fmla="*/ 1678 w 262331"/>
                <a:gd name="csY45" fmla="*/ 117462 h 128089"/>
                <a:gd name="csX46" fmla="*/ 1678 w 262331"/>
                <a:gd name="csY46" fmla="*/ 112428 h 128089"/>
                <a:gd name="csX47" fmla="*/ 0 w 262331"/>
                <a:gd name="csY47" fmla="*/ 112428 h 128089"/>
                <a:gd name="csX48" fmla="*/ 0 w 262331"/>
                <a:gd name="csY48" fmla="*/ 108512 h 128089"/>
                <a:gd name="csX49" fmla="*/ 1678 w 262331"/>
                <a:gd name="csY49" fmla="*/ 108512 h 128089"/>
                <a:gd name="csX50" fmla="*/ 0 w 262331"/>
                <a:gd name="csY50" fmla="*/ 106834 h 128089"/>
                <a:gd name="csX51" fmla="*/ 1678 w 262331"/>
                <a:gd name="csY51" fmla="*/ 105156 h 128089"/>
                <a:gd name="csX52" fmla="*/ 1678 w 262331"/>
                <a:gd name="csY52" fmla="*/ 103478 h 128089"/>
                <a:gd name="csX53" fmla="*/ 3356 w 262331"/>
                <a:gd name="csY53" fmla="*/ 105156 h 128089"/>
                <a:gd name="csX54" fmla="*/ 5593 w 262331"/>
                <a:gd name="csY54" fmla="*/ 105156 h 128089"/>
                <a:gd name="csX55" fmla="*/ 5593 w 262331"/>
                <a:gd name="csY55" fmla="*/ 101800 h 128089"/>
                <a:gd name="csX56" fmla="*/ 10627 w 262331"/>
                <a:gd name="csY56" fmla="*/ 101800 h 128089"/>
                <a:gd name="csX57" fmla="*/ 10627 w 262331"/>
                <a:gd name="csY57" fmla="*/ 99563 h 128089"/>
                <a:gd name="csX58" fmla="*/ 12305 w 262331"/>
                <a:gd name="csY58" fmla="*/ 99563 h 128089"/>
                <a:gd name="csX59" fmla="*/ 13984 w 262331"/>
                <a:gd name="csY59" fmla="*/ 97885 h 128089"/>
                <a:gd name="csX60" fmla="*/ 19577 w 262331"/>
                <a:gd name="csY60" fmla="*/ 97885 h 128089"/>
                <a:gd name="csX61" fmla="*/ 21255 w 262331"/>
                <a:gd name="csY61" fmla="*/ 99563 h 128089"/>
                <a:gd name="csX62" fmla="*/ 25170 w 262331"/>
                <a:gd name="csY62" fmla="*/ 99563 h 128089"/>
                <a:gd name="csX63" fmla="*/ 25170 w 262331"/>
                <a:gd name="csY63" fmla="*/ 101800 h 128089"/>
                <a:gd name="csX64" fmla="*/ 26848 w 262331"/>
                <a:gd name="csY64" fmla="*/ 101800 h 128089"/>
                <a:gd name="csX65" fmla="*/ 28526 w 262331"/>
                <a:gd name="csY65" fmla="*/ 103478 h 128089"/>
                <a:gd name="csX66" fmla="*/ 30204 w 262331"/>
                <a:gd name="csY66" fmla="*/ 103478 h 128089"/>
                <a:gd name="csX67" fmla="*/ 30204 w 262331"/>
                <a:gd name="csY67" fmla="*/ 105156 h 128089"/>
                <a:gd name="csX68" fmla="*/ 31882 w 262331"/>
                <a:gd name="csY68" fmla="*/ 105156 h 128089"/>
                <a:gd name="csX69" fmla="*/ 31882 w 262331"/>
                <a:gd name="csY69" fmla="*/ 101800 h 128089"/>
                <a:gd name="csX70" fmla="*/ 35797 w 262331"/>
                <a:gd name="csY70" fmla="*/ 101800 h 128089"/>
                <a:gd name="csX71" fmla="*/ 35797 w 262331"/>
                <a:gd name="csY71" fmla="*/ 97885 h 128089"/>
                <a:gd name="csX72" fmla="*/ 39154 w 262331"/>
                <a:gd name="csY72" fmla="*/ 96207 h 128089"/>
                <a:gd name="csX73" fmla="*/ 42510 w 262331"/>
                <a:gd name="csY73" fmla="*/ 96207 h 128089"/>
                <a:gd name="csX74" fmla="*/ 42510 w 262331"/>
                <a:gd name="csY74" fmla="*/ 94529 h 128089"/>
                <a:gd name="csX75" fmla="*/ 44747 w 262331"/>
                <a:gd name="csY75" fmla="*/ 92851 h 128089"/>
                <a:gd name="csX76" fmla="*/ 46425 w 262331"/>
                <a:gd name="csY76" fmla="*/ 92851 h 128089"/>
                <a:gd name="csX77" fmla="*/ 46425 w 262331"/>
                <a:gd name="csY77" fmla="*/ 94529 h 128089"/>
                <a:gd name="csX78" fmla="*/ 49781 w 262331"/>
                <a:gd name="csY78" fmla="*/ 94529 h 128089"/>
                <a:gd name="csX79" fmla="*/ 49781 w 262331"/>
                <a:gd name="csY79" fmla="*/ 96207 h 128089"/>
                <a:gd name="csX80" fmla="*/ 53697 w 262331"/>
                <a:gd name="csY80" fmla="*/ 96207 h 128089"/>
                <a:gd name="csX81" fmla="*/ 53697 w 262331"/>
                <a:gd name="csY81" fmla="*/ 97885 h 128089"/>
                <a:gd name="csX82" fmla="*/ 55374 w 262331"/>
                <a:gd name="csY82" fmla="*/ 97885 h 128089"/>
                <a:gd name="csX83" fmla="*/ 55374 w 262331"/>
                <a:gd name="csY83" fmla="*/ 96207 h 128089"/>
                <a:gd name="csX84" fmla="*/ 57053 w 262331"/>
                <a:gd name="csY84" fmla="*/ 96207 h 128089"/>
                <a:gd name="csX85" fmla="*/ 57053 w 262331"/>
                <a:gd name="csY85" fmla="*/ 97885 h 128089"/>
                <a:gd name="csX86" fmla="*/ 60409 w 262331"/>
                <a:gd name="csY86" fmla="*/ 97885 h 128089"/>
                <a:gd name="csX87" fmla="*/ 60409 w 262331"/>
                <a:gd name="csY87" fmla="*/ 96207 h 128089"/>
                <a:gd name="csX88" fmla="*/ 64324 w 262331"/>
                <a:gd name="csY88" fmla="*/ 96207 h 128089"/>
                <a:gd name="csX89" fmla="*/ 64324 w 262331"/>
                <a:gd name="csY89" fmla="*/ 92851 h 128089"/>
                <a:gd name="csX90" fmla="*/ 66002 w 262331"/>
                <a:gd name="csY90" fmla="*/ 92851 h 128089"/>
                <a:gd name="csX91" fmla="*/ 66002 w 262331"/>
                <a:gd name="csY91" fmla="*/ 90614 h 128089"/>
                <a:gd name="csX92" fmla="*/ 67680 w 262331"/>
                <a:gd name="csY92" fmla="*/ 90614 h 128089"/>
                <a:gd name="csX93" fmla="*/ 67680 w 262331"/>
                <a:gd name="csY93" fmla="*/ 88935 h 128089"/>
                <a:gd name="csX94" fmla="*/ 69358 w 262331"/>
                <a:gd name="csY94" fmla="*/ 88935 h 128089"/>
                <a:gd name="csX95" fmla="*/ 69358 w 262331"/>
                <a:gd name="csY95" fmla="*/ 90614 h 128089"/>
                <a:gd name="csX96" fmla="*/ 74951 w 262331"/>
                <a:gd name="csY96" fmla="*/ 90614 h 128089"/>
                <a:gd name="csX97" fmla="*/ 74951 w 262331"/>
                <a:gd name="csY97" fmla="*/ 87258 h 128089"/>
                <a:gd name="csX98" fmla="*/ 78308 w 262331"/>
                <a:gd name="csY98" fmla="*/ 87258 h 128089"/>
                <a:gd name="csX99" fmla="*/ 78308 w 262331"/>
                <a:gd name="csY99" fmla="*/ 88935 h 128089"/>
                <a:gd name="csX100" fmla="*/ 79986 w 262331"/>
                <a:gd name="csY100" fmla="*/ 88935 h 128089"/>
                <a:gd name="csX101" fmla="*/ 79986 w 262331"/>
                <a:gd name="csY101" fmla="*/ 85579 h 128089"/>
                <a:gd name="csX102" fmla="*/ 82223 w 262331"/>
                <a:gd name="csY102" fmla="*/ 85579 h 128089"/>
                <a:gd name="csX103" fmla="*/ 82223 w 262331"/>
                <a:gd name="csY103" fmla="*/ 83901 h 128089"/>
                <a:gd name="csX104" fmla="*/ 85579 w 262331"/>
                <a:gd name="csY104" fmla="*/ 83901 h 128089"/>
                <a:gd name="csX105" fmla="*/ 85579 w 262331"/>
                <a:gd name="csY105" fmla="*/ 81664 h 128089"/>
                <a:gd name="csX106" fmla="*/ 87257 w 262331"/>
                <a:gd name="csY106" fmla="*/ 79986 h 128089"/>
                <a:gd name="csX107" fmla="*/ 91172 w 262331"/>
                <a:gd name="csY107" fmla="*/ 79986 h 128089"/>
                <a:gd name="csX108" fmla="*/ 91172 w 262331"/>
                <a:gd name="csY108" fmla="*/ 78308 h 128089"/>
                <a:gd name="csX109" fmla="*/ 79986 w 262331"/>
                <a:gd name="csY109" fmla="*/ 78308 h 128089"/>
                <a:gd name="csX110" fmla="*/ 78308 w 262331"/>
                <a:gd name="csY110" fmla="*/ 76630 h 128089"/>
                <a:gd name="csX111" fmla="*/ 78308 w 262331"/>
                <a:gd name="csY111" fmla="*/ 73274 h 128089"/>
                <a:gd name="csX112" fmla="*/ 74951 w 262331"/>
                <a:gd name="csY112" fmla="*/ 73274 h 128089"/>
                <a:gd name="csX113" fmla="*/ 74951 w 262331"/>
                <a:gd name="csY113" fmla="*/ 71037 h 128089"/>
                <a:gd name="csX114" fmla="*/ 71036 w 262331"/>
                <a:gd name="csY114" fmla="*/ 71037 h 128089"/>
                <a:gd name="csX115" fmla="*/ 71036 w 262331"/>
                <a:gd name="csY115" fmla="*/ 73274 h 128089"/>
                <a:gd name="csX116" fmla="*/ 69358 w 262331"/>
                <a:gd name="csY116" fmla="*/ 73274 h 128089"/>
                <a:gd name="csX117" fmla="*/ 69358 w 262331"/>
                <a:gd name="csY117" fmla="*/ 67681 h 128089"/>
                <a:gd name="csX118" fmla="*/ 67680 w 262331"/>
                <a:gd name="csY118" fmla="*/ 67681 h 128089"/>
                <a:gd name="csX119" fmla="*/ 66002 w 262331"/>
                <a:gd name="csY119" fmla="*/ 69358 h 128089"/>
                <a:gd name="csX120" fmla="*/ 66002 w 262331"/>
                <a:gd name="csY120" fmla="*/ 67681 h 128089"/>
                <a:gd name="csX121" fmla="*/ 60409 w 262331"/>
                <a:gd name="csY121" fmla="*/ 67681 h 128089"/>
                <a:gd name="csX122" fmla="*/ 60409 w 262331"/>
                <a:gd name="csY122" fmla="*/ 66002 h 128089"/>
                <a:gd name="csX123" fmla="*/ 62646 w 262331"/>
                <a:gd name="csY123" fmla="*/ 66002 h 128089"/>
                <a:gd name="csX124" fmla="*/ 62646 w 262331"/>
                <a:gd name="csY124" fmla="*/ 62087 h 128089"/>
                <a:gd name="csX125" fmla="*/ 60409 w 262331"/>
                <a:gd name="csY125" fmla="*/ 62087 h 128089"/>
                <a:gd name="csX126" fmla="*/ 60409 w 262331"/>
                <a:gd name="csY126" fmla="*/ 58731 h 128089"/>
                <a:gd name="csX127" fmla="*/ 57053 w 262331"/>
                <a:gd name="csY127" fmla="*/ 58731 h 128089"/>
                <a:gd name="csX128" fmla="*/ 57053 w 262331"/>
                <a:gd name="csY128" fmla="*/ 60409 h 128089"/>
                <a:gd name="csX129" fmla="*/ 55374 w 262331"/>
                <a:gd name="csY129" fmla="*/ 62087 h 128089"/>
                <a:gd name="csX130" fmla="*/ 55374 w 262331"/>
                <a:gd name="csY130" fmla="*/ 64324 h 128089"/>
                <a:gd name="csX131" fmla="*/ 53697 w 262331"/>
                <a:gd name="csY131" fmla="*/ 62087 h 128089"/>
                <a:gd name="csX132" fmla="*/ 51459 w 262331"/>
                <a:gd name="csY132" fmla="*/ 62087 h 128089"/>
                <a:gd name="csX133" fmla="*/ 51459 w 262331"/>
                <a:gd name="csY133" fmla="*/ 67681 h 128089"/>
                <a:gd name="csX134" fmla="*/ 48103 w 262331"/>
                <a:gd name="csY134" fmla="*/ 67681 h 128089"/>
                <a:gd name="csX135" fmla="*/ 46425 w 262331"/>
                <a:gd name="csY135" fmla="*/ 69358 h 128089"/>
                <a:gd name="csX136" fmla="*/ 46425 w 262331"/>
                <a:gd name="csY136" fmla="*/ 67681 h 128089"/>
                <a:gd name="csX137" fmla="*/ 44747 w 262331"/>
                <a:gd name="csY137" fmla="*/ 66002 h 128089"/>
                <a:gd name="csX138" fmla="*/ 44747 w 262331"/>
                <a:gd name="csY138" fmla="*/ 67681 h 128089"/>
                <a:gd name="csX139" fmla="*/ 42510 w 262331"/>
                <a:gd name="csY139" fmla="*/ 67681 h 128089"/>
                <a:gd name="csX140" fmla="*/ 42510 w 262331"/>
                <a:gd name="csY140" fmla="*/ 66002 h 128089"/>
                <a:gd name="csX141" fmla="*/ 40832 w 262331"/>
                <a:gd name="csY141" fmla="*/ 67681 h 128089"/>
                <a:gd name="csX142" fmla="*/ 39154 w 262331"/>
                <a:gd name="csY142" fmla="*/ 67681 h 128089"/>
                <a:gd name="csX143" fmla="*/ 39154 w 262331"/>
                <a:gd name="csY143" fmla="*/ 66002 h 128089"/>
                <a:gd name="csX144" fmla="*/ 35797 w 262331"/>
                <a:gd name="csY144" fmla="*/ 66002 h 128089"/>
                <a:gd name="csX145" fmla="*/ 35797 w 262331"/>
                <a:gd name="csY145" fmla="*/ 60409 h 128089"/>
                <a:gd name="csX146" fmla="*/ 34120 w 262331"/>
                <a:gd name="csY146" fmla="*/ 60409 h 128089"/>
                <a:gd name="csX147" fmla="*/ 34120 w 262331"/>
                <a:gd name="csY147" fmla="*/ 57053 h 128089"/>
                <a:gd name="csX148" fmla="*/ 31882 w 262331"/>
                <a:gd name="csY148" fmla="*/ 57053 h 128089"/>
                <a:gd name="csX149" fmla="*/ 30204 w 262331"/>
                <a:gd name="csY149" fmla="*/ 58731 h 128089"/>
                <a:gd name="csX150" fmla="*/ 30204 w 262331"/>
                <a:gd name="csY150" fmla="*/ 60409 h 128089"/>
                <a:gd name="csX151" fmla="*/ 28526 w 262331"/>
                <a:gd name="csY151" fmla="*/ 60409 h 128089"/>
                <a:gd name="csX152" fmla="*/ 28526 w 262331"/>
                <a:gd name="csY152" fmla="*/ 58731 h 128089"/>
                <a:gd name="csX153" fmla="*/ 26848 w 262331"/>
                <a:gd name="csY153" fmla="*/ 58731 h 128089"/>
                <a:gd name="csX154" fmla="*/ 26848 w 262331"/>
                <a:gd name="csY154" fmla="*/ 57053 h 128089"/>
                <a:gd name="csX155" fmla="*/ 21255 w 262331"/>
                <a:gd name="csY155" fmla="*/ 57053 h 128089"/>
                <a:gd name="csX156" fmla="*/ 21255 w 262331"/>
                <a:gd name="csY156" fmla="*/ 53138 h 128089"/>
                <a:gd name="csX157" fmla="*/ 25170 w 262331"/>
                <a:gd name="csY157" fmla="*/ 53138 h 128089"/>
                <a:gd name="csX158" fmla="*/ 26848 w 262331"/>
                <a:gd name="csY158" fmla="*/ 51460 h 128089"/>
                <a:gd name="csX159" fmla="*/ 26848 w 262331"/>
                <a:gd name="csY159" fmla="*/ 49781 h 128089"/>
                <a:gd name="csX160" fmla="*/ 28526 w 262331"/>
                <a:gd name="csY160" fmla="*/ 49781 h 128089"/>
                <a:gd name="csX161" fmla="*/ 28526 w 262331"/>
                <a:gd name="csY161" fmla="*/ 48104 h 128089"/>
                <a:gd name="csX162" fmla="*/ 30204 w 262331"/>
                <a:gd name="csY162" fmla="*/ 48104 h 128089"/>
                <a:gd name="csX163" fmla="*/ 30204 w 262331"/>
                <a:gd name="csY163" fmla="*/ 46425 h 128089"/>
                <a:gd name="csX164" fmla="*/ 31882 w 262331"/>
                <a:gd name="csY164" fmla="*/ 46425 h 128089"/>
                <a:gd name="csX165" fmla="*/ 31882 w 262331"/>
                <a:gd name="csY165" fmla="*/ 44747 h 128089"/>
                <a:gd name="csX166" fmla="*/ 34120 w 262331"/>
                <a:gd name="csY166" fmla="*/ 42510 h 128089"/>
                <a:gd name="csX167" fmla="*/ 37476 w 262331"/>
                <a:gd name="csY167" fmla="*/ 42510 h 128089"/>
                <a:gd name="csX168" fmla="*/ 37476 w 262331"/>
                <a:gd name="csY168" fmla="*/ 39154 h 128089"/>
                <a:gd name="csX169" fmla="*/ 42510 w 262331"/>
                <a:gd name="csY169" fmla="*/ 39154 h 128089"/>
                <a:gd name="csX170" fmla="*/ 42510 w 262331"/>
                <a:gd name="csY170" fmla="*/ 37476 h 128089"/>
                <a:gd name="csX171" fmla="*/ 46425 w 262331"/>
                <a:gd name="csY171" fmla="*/ 37476 h 128089"/>
                <a:gd name="csX172" fmla="*/ 46425 w 262331"/>
                <a:gd name="csY172" fmla="*/ 33561 h 128089"/>
                <a:gd name="csX173" fmla="*/ 44747 w 262331"/>
                <a:gd name="csY173" fmla="*/ 31883 h 128089"/>
                <a:gd name="csX174" fmla="*/ 37476 w 262331"/>
                <a:gd name="csY174" fmla="*/ 31883 h 128089"/>
                <a:gd name="csX175" fmla="*/ 37476 w 262331"/>
                <a:gd name="csY175" fmla="*/ 30204 h 128089"/>
                <a:gd name="csX176" fmla="*/ 39154 w 262331"/>
                <a:gd name="csY176" fmla="*/ 30204 h 128089"/>
                <a:gd name="csX177" fmla="*/ 39154 w 262331"/>
                <a:gd name="csY177" fmla="*/ 24611 h 128089"/>
                <a:gd name="csX178" fmla="*/ 42510 w 262331"/>
                <a:gd name="csY178" fmla="*/ 26848 h 128089"/>
                <a:gd name="csX179" fmla="*/ 42510 w 262331"/>
                <a:gd name="csY179" fmla="*/ 22933 h 128089"/>
                <a:gd name="csX180" fmla="*/ 40832 w 262331"/>
                <a:gd name="csY180" fmla="*/ 22933 h 128089"/>
                <a:gd name="csX181" fmla="*/ 40832 w 262331"/>
                <a:gd name="csY181" fmla="*/ 21255 h 128089"/>
                <a:gd name="csX182" fmla="*/ 44747 w 262331"/>
                <a:gd name="csY182" fmla="*/ 21255 h 128089"/>
                <a:gd name="csX183" fmla="*/ 44747 w 262331"/>
                <a:gd name="csY183" fmla="*/ 19577 h 128089"/>
                <a:gd name="csX184" fmla="*/ 46425 w 262331"/>
                <a:gd name="csY184" fmla="*/ 19577 h 128089"/>
                <a:gd name="csX185" fmla="*/ 46425 w 262331"/>
                <a:gd name="csY185" fmla="*/ 16221 h 128089"/>
                <a:gd name="csX186" fmla="*/ 49781 w 262331"/>
                <a:gd name="csY186" fmla="*/ 16221 h 128089"/>
                <a:gd name="csX187" fmla="*/ 49781 w 262331"/>
                <a:gd name="csY187" fmla="*/ 13984 h 128089"/>
                <a:gd name="csX188" fmla="*/ 53697 w 262331"/>
                <a:gd name="csY188" fmla="*/ 13984 h 128089"/>
                <a:gd name="csX189" fmla="*/ 55374 w 262331"/>
                <a:gd name="csY189" fmla="*/ 16221 h 128089"/>
                <a:gd name="csX190" fmla="*/ 55374 w 262331"/>
                <a:gd name="csY190" fmla="*/ 13984 h 128089"/>
                <a:gd name="csX191" fmla="*/ 64324 w 262331"/>
                <a:gd name="csY191" fmla="*/ 13984 h 128089"/>
                <a:gd name="csX192" fmla="*/ 64324 w 262331"/>
                <a:gd name="csY192" fmla="*/ 16221 h 128089"/>
                <a:gd name="csX193" fmla="*/ 66002 w 262331"/>
                <a:gd name="csY193" fmla="*/ 16221 h 128089"/>
                <a:gd name="csX194" fmla="*/ 66002 w 262331"/>
                <a:gd name="csY194" fmla="*/ 17899 h 128089"/>
                <a:gd name="csX195" fmla="*/ 69358 w 262331"/>
                <a:gd name="csY195" fmla="*/ 17899 h 128089"/>
                <a:gd name="csX196" fmla="*/ 69358 w 262331"/>
                <a:gd name="csY196" fmla="*/ 16221 h 128089"/>
                <a:gd name="csX197" fmla="*/ 69358 w 262331"/>
                <a:gd name="csY197" fmla="*/ 17899 h 128089"/>
                <a:gd name="csX198" fmla="*/ 69358 w 262331"/>
                <a:gd name="csY198" fmla="*/ 16221 h 128089"/>
                <a:gd name="csX199" fmla="*/ 71036 w 262331"/>
                <a:gd name="csY199" fmla="*/ 17899 h 128089"/>
                <a:gd name="csX200" fmla="*/ 74951 w 262331"/>
                <a:gd name="csY200" fmla="*/ 17899 h 128089"/>
                <a:gd name="csX201" fmla="*/ 76630 w 262331"/>
                <a:gd name="csY201" fmla="*/ 19577 h 128089"/>
                <a:gd name="csX202" fmla="*/ 82223 w 262331"/>
                <a:gd name="csY202" fmla="*/ 19577 h 128089"/>
                <a:gd name="csX203" fmla="*/ 82223 w 262331"/>
                <a:gd name="csY203" fmla="*/ 21255 h 128089"/>
                <a:gd name="csX204" fmla="*/ 83901 w 262331"/>
                <a:gd name="csY204" fmla="*/ 21255 h 128089"/>
                <a:gd name="csX205" fmla="*/ 83901 w 262331"/>
                <a:gd name="csY205" fmla="*/ 22933 h 128089"/>
                <a:gd name="csX206" fmla="*/ 91172 w 262331"/>
                <a:gd name="csY206" fmla="*/ 22933 h 128089"/>
                <a:gd name="csX207" fmla="*/ 92851 w 262331"/>
                <a:gd name="csY207" fmla="*/ 24611 h 128089"/>
                <a:gd name="csX208" fmla="*/ 96207 w 262331"/>
                <a:gd name="csY208" fmla="*/ 24611 h 128089"/>
                <a:gd name="csX209" fmla="*/ 96207 w 262331"/>
                <a:gd name="csY209" fmla="*/ 26848 h 128089"/>
                <a:gd name="csX210" fmla="*/ 99563 w 262331"/>
                <a:gd name="csY210" fmla="*/ 26848 h 128089"/>
                <a:gd name="csX211" fmla="*/ 99563 w 262331"/>
                <a:gd name="csY211" fmla="*/ 24611 h 128089"/>
                <a:gd name="csX212" fmla="*/ 97885 w 262331"/>
                <a:gd name="csY212" fmla="*/ 24611 h 128089"/>
                <a:gd name="csX213" fmla="*/ 97885 w 262331"/>
                <a:gd name="csY213" fmla="*/ 19577 h 128089"/>
                <a:gd name="csX214" fmla="*/ 99563 w 262331"/>
                <a:gd name="csY214" fmla="*/ 17899 h 128089"/>
                <a:gd name="csX215" fmla="*/ 99563 w 262331"/>
                <a:gd name="csY215" fmla="*/ 10627 h 128089"/>
                <a:gd name="csX216" fmla="*/ 101800 w 262331"/>
                <a:gd name="csY216" fmla="*/ 8950 h 128089"/>
                <a:gd name="csX217" fmla="*/ 101800 w 262331"/>
                <a:gd name="csY217" fmla="*/ 7271 h 128089"/>
                <a:gd name="csX218" fmla="*/ 105156 w 262331"/>
                <a:gd name="csY218" fmla="*/ 7271 h 128089"/>
                <a:gd name="csX219" fmla="*/ 105156 w 262331"/>
                <a:gd name="csY219" fmla="*/ 5034 h 128089"/>
                <a:gd name="csX220" fmla="*/ 106834 w 262331"/>
                <a:gd name="csY220" fmla="*/ 5034 h 128089"/>
                <a:gd name="csX221" fmla="*/ 106834 w 262331"/>
                <a:gd name="csY221" fmla="*/ 3356 h 128089"/>
                <a:gd name="csX222" fmla="*/ 108512 w 262331"/>
                <a:gd name="csY222" fmla="*/ 3356 h 128089"/>
                <a:gd name="csX223" fmla="*/ 110749 w 262331"/>
                <a:gd name="csY223" fmla="*/ 5034 h 128089"/>
                <a:gd name="csX224" fmla="*/ 110749 w 262331"/>
                <a:gd name="csY224" fmla="*/ 1678 h 128089"/>
                <a:gd name="csX225" fmla="*/ 112428 w 262331"/>
                <a:gd name="csY225" fmla="*/ 1678 h 128089"/>
                <a:gd name="csX226" fmla="*/ 114105 w 262331"/>
                <a:gd name="csY226" fmla="*/ 3356 h 128089"/>
                <a:gd name="csX227" fmla="*/ 114105 w 262331"/>
                <a:gd name="csY227" fmla="*/ 1678 h 128089"/>
                <a:gd name="csX228" fmla="*/ 117462 w 262331"/>
                <a:gd name="csY228" fmla="*/ 1678 h 128089"/>
                <a:gd name="csX229" fmla="*/ 117462 w 262331"/>
                <a:gd name="csY229" fmla="*/ 0 h 128089"/>
                <a:gd name="csX230" fmla="*/ 119699 w 262331"/>
                <a:gd name="csY230" fmla="*/ 0 h 128089"/>
                <a:gd name="csX231" fmla="*/ 119699 w 262331"/>
                <a:gd name="csY231" fmla="*/ 1678 h 128089"/>
                <a:gd name="csX232" fmla="*/ 121377 w 262331"/>
                <a:gd name="csY232" fmla="*/ 1678 h 128089"/>
                <a:gd name="csX233" fmla="*/ 121377 w 262331"/>
                <a:gd name="csY233" fmla="*/ 3356 h 128089"/>
                <a:gd name="csX234" fmla="*/ 126411 w 262331"/>
                <a:gd name="csY234" fmla="*/ 3356 h 128089"/>
                <a:gd name="csX235" fmla="*/ 126411 w 262331"/>
                <a:gd name="csY235" fmla="*/ 7271 h 128089"/>
                <a:gd name="csX236" fmla="*/ 128089 w 262331"/>
                <a:gd name="csY236" fmla="*/ 7271 h 128089"/>
                <a:gd name="csX237" fmla="*/ 128089 w 262331"/>
                <a:gd name="csY237" fmla="*/ 8950 h 128089"/>
                <a:gd name="csX238" fmla="*/ 135361 w 262331"/>
                <a:gd name="csY238" fmla="*/ 8950 h 128089"/>
                <a:gd name="csX239" fmla="*/ 135361 w 262331"/>
                <a:gd name="csY239" fmla="*/ 10627 h 128089"/>
                <a:gd name="csX240" fmla="*/ 137039 w 262331"/>
                <a:gd name="csY240" fmla="*/ 12306 h 128089"/>
                <a:gd name="csX241" fmla="*/ 140954 w 262331"/>
                <a:gd name="csY241" fmla="*/ 12306 h 128089"/>
                <a:gd name="csX242" fmla="*/ 140954 w 262331"/>
                <a:gd name="csY242" fmla="*/ 13984 h 128089"/>
                <a:gd name="csX243" fmla="*/ 142632 w 262331"/>
                <a:gd name="csY243" fmla="*/ 12306 h 128089"/>
                <a:gd name="csX244" fmla="*/ 144310 w 262331"/>
                <a:gd name="csY244" fmla="*/ 12306 h 128089"/>
                <a:gd name="csX245" fmla="*/ 144310 w 262331"/>
                <a:gd name="csY245" fmla="*/ 13984 h 128089"/>
                <a:gd name="csX246" fmla="*/ 154938 w 262331"/>
                <a:gd name="csY246" fmla="*/ 13984 h 128089"/>
                <a:gd name="csX247" fmla="*/ 154938 w 262331"/>
                <a:gd name="csY247" fmla="*/ 10627 h 128089"/>
                <a:gd name="csX248" fmla="*/ 160531 w 262331"/>
                <a:gd name="csY248" fmla="*/ 10627 h 128089"/>
                <a:gd name="csX249" fmla="*/ 160531 w 262331"/>
                <a:gd name="csY249" fmla="*/ 12306 h 128089"/>
                <a:gd name="csX250" fmla="*/ 162209 w 262331"/>
                <a:gd name="csY250" fmla="*/ 12306 h 128089"/>
                <a:gd name="csX251" fmla="*/ 162209 w 262331"/>
                <a:gd name="csY251" fmla="*/ 10627 h 128089"/>
                <a:gd name="csX252" fmla="*/ 162209 w 262331"/>
                <a:gd name="csY252" fmla="*/ 12306 h 128089"/>
                <a:gd name="csX253" fmla="*/ 162209 w 262331"/>
                <a:gd name="csY253" fmla="*/ 10627 h 128089"/>
                <a:gd name="csX254" fmla="*/ 163887 w 262331"/>
                <a:gd name="csY254" fmla="*/ 10627 h 128089"/>
                <a:gd name="csX255" fmla="*/ 163887 w 262331"/>
                <a:gd name="csY255" fmla="*/ 12306 h 128089"/>
                <a:gd name="csX256" fmla="*/ 165565 w 262331"/>
                <a:gd name="csY256" fmla="*/ 10627 h 128089"/>
                <a:gd name="csX257" fmla="*/ 165565 w 262331"/>
                <a:gd name="csY257" fmla="*/ 12306 h 128089"/>
                <a:gd name="csX258" fmla="*/ 171159 w 262331"/>
                <a:gd name="csY258" fmla="*/ 12306 h 128089"/>
                <a:gd name="csX259" fmla="*/ 171159 w 262331"/>
                <a:gd name="csY259" fmla="*/ 10627 h 128089"/>
                <a:gd name="csX260" fmla="*/ 172836 w 262331"/>
                <a:gd name="csY260" fmla="*/ 10627 h 128089"/>
                <a:gd name="csX261" fmla="*/ 172836 w 262331"/>
                <a:gd name="csY261" fmla="*/ 12306 h 128089"/>
                <a:gd name="csX262" fmla="*/ 178430 w 262331"/>
                <a:gd name="csY262" fmla="*/ 12306 h 128089"/>
                <a:gd name="csX263" fmla="*/ 178430 w 262331"/>
                <a:gd name="csY263" fmla="*/ 8950 h 128089"/>
                <a:gd name="csX264" fmla="*/ 187380 w 262331"/>
                <a:gd name="csY264" fmla="*/ 8950 h 128089"/>
                <a:gd name="csX265" fmla="*/ 187380 w 262331"/>
                <a:gd name="csY265" fmla="*/ 10627 h 128089"/>
                <a:gd name="csX266" fmla="*/ 189057 w 262331"/>
                <a:gd name="csY266" fmla="*/ 10627 h 128089"/>
                <a:gd name="csX267" fmla="*/ 189057 w 262331"/>
                <a:gd name="csY267" fmla="*/ 12306 h 128089"/>
                <a:gd name="csX268" fmla="*/ 192413 w 262331"/>
                <a:gd name="csY268" fmla="*/ 12306 h 128089"/>
                <a:gd name="csX269" fmla="*/ 194092 w 262331"/>
                <a:gd name="csY269" fmla="*/ 10627 h 128089"/>
                <a:gd name="csX270" fmla="*/ 198007 w 262331"/>
                <a:gd name="csY270" fmla="*/ 10627 h 128089"/>
                <a:gd name="csX271" fmla="*/ 198007 w 262331"/>
                <a:gd name="csY271" fmla="*/ 12306 h 128089"/>
                <a:gd name="csX272" fmla="*/ 208634 w 262331"/>
                <a:gd name="csY272" fmla="*/ 12306 h 128089"/>
                <a:gd name="csX273" fmla="*/ 208634 w 262331"/>
                <a:gd name="csY273" fmla="*/ 13984 h 128089"/>
                <a:gd name="csX274" fmla="*/ 210313 w 262331"/>
                <a:gd name="csY274" fmla="*/ 13984 h 128089"/>
                <a:gd name="csX275" fmla="*/ 210313 w 262331"/>
                <a:gd name="csY275" fmla="*/ 12306 h 128089"/>
                <a:gd name="csX276" fmla="*/ 220940 w 262331"/>
                <a:gd name="csY276" fmla="*/ 12306 h 128089"/>
                <a:gd name="csX277" fmla="*/ 220940 w 262331"/>
                <a:gd name="csY277" fmla="*/ 13984 h 128089"/>
                <a:gd name="csX278" fmla="*/ 228211 w 262331"/>
                <a:gd name="csY278" fmla="*/ 13984 h 128089"/>
                <a:gd name="csX279" fmla="*/ 228211 w 262331"/>
                <a:gd name="csY279" fmla="*/ 16221 h 128089"/>
                <a:gd name="csX280" fmla="*/ 233805 w 262331"/>
                <a:gd name="csY280" fmla="*/ 16221 h 128089"/>
                <a:gd name="csX281" fmla="*/ 235483 w 262331"/>
                <a:gd name="csY281" fmla="*/ 13984 h 128089"/>
                <a:gd name="csX282" fmla="*/ 235483 w 262331"/>
                <a:gd name="csY282" fmla="*/ 19577 h 128089"/>
                <a:gd name="csX283" fmla="*/ 237161 w 262331"/>
                <a:gd name="csY283" fmla="*/ 19577 h 128089"/>
                <a:gd name="csX284" fmla="*/ 237161 w 262331"/>
                <a:gd name="csY284" fmla="*/ 21255 h 128089"/>
                <a:gd name="csX285" fmla="*/ 240517 w 262331"/>
                <a:gd name="csY285" fmla="*/ 21255 h 128089"/>
                <a:gd name="csX286" fmla="*/ 240517 w 262331"/>
                <a:gd name="csY286" fmla="*/ 22933 h 128089"/>
                <a:gd name="csX287" fmla="*/ 242195 w 262331"/>
                <a:gd name="csY287" fmla="*/ 24611 h 128089"/>
                <a:gd name="csX288" fmla="*/ 242195 w 262331"/>
                <a:gd name="csY288" fmla="*/ 26848 h 128089"/>
                <a:gd name="csX289" fmla="*/ 246111 w 262331"/>
                <a:gd name="csY289" fmla="*/ 26848 h 128089"/>
                <a:gd name="csX290" fmla="*/ 247788 w 262331"/>
                <a:gd name="csY290" fmla="*/ 24611 h 128089"/>
                <a:gd name="csX291" fmla="*/ 247788 w 262331"/>
                <a:gd name="csY291" fmla="*/ 26848 h 128089"/>
                <a:gd name="csX292" fmla="*/ 255060 w 262331"/>
                <a:gd name="csY292" fmla="*/ 26848 h 128089"/>
                <a:gd name="csX293" fmla="*/ 255060 w 262331"/>
                <a:gd name="csY293" fmla="*/ 30204 h 128089"/>
                <a:gd name="csX294" fmla="*/ 258416 w 262331"/>
                <a:gd name="csY294" fmla="*/ 30204 h 128089"/>
                <a:gd name="csX295" fmla="*/ 258416 w 262331"/>
                <a:gd name="csY295" fmla="*/ 31883 h 128089"/>
                <a:gd name="csX296" fmla="*/ 260094 w 262331"/>
                <a:gd name="csY296" fmla="*/ 33561 h 128089"/>
                <a:gd name="csX297" fmla="*/ 262331 w 262331"/>
                <a:gd name="csY297" fmla="*/ 35798 h 128089"/>
                <a:gd name="csX298" fmla="*/ 262331 w 262331"/>
                <a:gd name="csY298" fmla="*/ 39154 h 128089"/>
                <a:gd name="csX299" fmla="*/ 251144 w 262331"/>
                <a:gd name="csY299" fmla="*/ 39154 h 128089"/>
                <a:gd name="csX300" fmla="*/ 251144 w 262331"/>
                <a:gd name="csY300" fmla="*/ 44747 h 128089"/>
                <a:gd name="csX301" fmla="*/ 249467 w 262331"/>
                <a:gd name="csY301" fmla="*/ 44747 h 128089"/>
                <a:gd name="csX302" fmla="*/ 249467 w 262331"/>
                <a:gd name="csY302" fmla="*/ 46425 h 128089"/>
                <a:gd name="csX303" fmla="*/ 247788 w 262331"/>
                <a:gd name="csY303" fmla="*/ 46425 h 128089"/>
                <a:gd name="csX304" fmla="*/ 247788 w 262331"/>
                <a:gd name="csY304" fmla="*/ 48104 h 128089"/>
                <a:gd name="csX305" fmla="*/ 242195 w 262331"/>
                <a:gd name="csY305" fmla="*/ 48104 h 128089"/>
                <a:gd name="csX306" fmla="*/ 242195 w 262331"/>
                <a:gd name="csY306" fmla="*/ 46425 h 128089"/>
                <a:gd name="csX307" fmla="*/ 240517 w 262331"/>
                <a:gd name="csY307" fmla="*/ 46425 h 128089"/>
                <a:gd name="csX308" fmla="*/ 240517 w 262331"/>
                <a:gd name="csY308" fmla="*/ 48104 h 128089"/>
                <a:gd name="csX309" fmla="*/ 237161 w 262331"/>
                <a:gd name="csY309" fmla="*/ 48104 h 128089"/>
                <a:gd name="csX310" fmla="*/ 237161 w 262331"/>
                <a:gd name="csY310" fmla="*/ 49781 h 128089"/>
                <a:gd name="csX311" fmla="*/ 233805 w 262331"/>
                <a:gd name="csY311" fmla="*/ 49781 h 128089"/>
                <a:gd name="csX312" fmla="*/ 233805 w 262331"/>
                <a:gd name="csY312" fmla="*/ 51460 h 128089"/>
                <a:gd name="csX313" fmla="*/ 229890 w 262331"/>
                <a:gd name="csY313" fmla="*/ 51460 h 128089"/>
                <a:gd name="csX314" fmla="*/ 229890 w 262331"/>
                <a:gd name="csY314" fmla="*/ 53138 h 128089"/>
                <a:gd name="csX315" fmla="*/ 228211 w 262331"/>
                <a:gd name="csY315" fmla="*/ 53138 h 128089"/>
                <a:gd name="csX316" fmla="*/ 228211 w 262331"/>
                <a:gd name="csY316" fmla="*/ 55375 h 128089"/>
                <a:gd name="csX317" fmla="*/ 224855 w 262331"/>
                <a:gd name="csY317" fmla="*/ 55375 h 128089"/>
                <a:gd name="csX318" fmla="*/ 224855 w 262331"/>
                <a:gd name="csY318" fmla="*/ 57053 h 128089"/>
                <a:gd name="csX319" fmla="*/ 219262 w 262331"/>
                <a:gd name="csY319" fmla="*/ 57053 h 128089"/>
                <a:gd name="csX320" fmla="*/ 219262 w 262331"/>
                <a:gd name="csY320" fmla="*/ 60409 h 128089"/>
                <a:gd name="csX321" fmla="*/ 217584 w 262331"/>
                <a:gd name="csY321" fmla="*/ 60409 h 128089"/>
                <a:gd name="csX322" fmla="*/ 217584 w 262331"/>
                <a:gd name="csY322" fmla="*/ 64324 h 128089"/>
                <a:gd name="csX323" fmla="*/ 215906 w 262331"/>
                <a:gd name="csY323" fmla="*/ 64324 h 128089"/>
                <a:gd name="csX324" fmla="*/ 215906 w 262331"/>
                <a:gd name="csY324" fmla="*/ 66002 h 128089"/>
                <a:gd name="csX325" fmla="*/ 213669 w 262331"/>
                <a:gd name="csY325" fmla="*/ 66002 h 128089"/>
                <a:gd name="csX326" fmla="*/ 213669 w 262331"/>
                <a:gd name="csY326" fmla="*/ 69358 h 128089"/>
                <a:gd name="csX327" fmla="*/ 211990 w 262331"/>
                <a:gd name="csY327" fmla="*/ 69358 h 128089"/>
                <a:gd name="csX328" fmla="*/ 211990 w 262331"/>
                <a:gd name="csY328" fmla="*/ 71037 h 128089"/>
                <a:gd name="csX329" fmla="*/ 201363 w 262331"/>
                <a:gd name="csY329" fmla="*/ 71037 h 128089"/>
                <a:gd name="csX330" fmla="*/ 201363 w 262331"/>
                <a:gd name="csY330" fmla="*/ 73274 h 128089"/>
                <a:gd name="csX331" fmla="*/ 201363 w 262331"/>
                <a:gd name="csY331" fmla="*/ 71037 h 128089"/>
                <a:gd name="csX332" fmla="*/ 201363 w 262331"/>
                <a:gd name="csY332" fmla="*/ 73274 h 128089"/>
                <a:gd name="csX333" fmla="*/ 194092 w 262331"/>
                <a:gd name="csY333" fmla="*/ 73274 h 128089"/>
                <a:gd name="csX334" fmla="*/ 194092 w 262331"/>
                <a:gd name="csY334" fmla="*/ 71037 h 128089"/>
                <a:gd name="csX335" fmla="*/ 192413 w 262331"/>
                <a:gd name="csY335" fmla="*/ 71037 h 128089"/>
                <a:gd name="csX336" fmla="*/ 192413 w 262331"/>
                <a:gd name="csY336" fmla="*/ 73274 h 128089"/>
                <a:gd name="csX337" fmla="*/ 187380 w 262331"/>
                <a:gd name="csY337" fmla="*/ 73274 h 128089"/>
                <a:gd name="csX338" fmla="*/ 187380 w 262331"/>
                <a:gd name="csY338" fmla="*/ 71037 h 128089"/>
                <a:gd name="csX339" fmla="*/ 181786 w 262331"/>
                <a:gd name="csY339" fmla="*/ 71037 h 128089"/>
                <a:gd name="csX340" fmla="*/ 180108 w 262331"/>
                <a:gd name="csY340" fmla="*/ 73274 h 128089"/>
                <a:gd name="csX341" fmla="*/ 178430 w 262331"/>
                <a:gd name="csY341" fmla="*/ 73274 h 128089"/>
                <a:gd name="csX342" fmla="*/ 178430 w 262331"/>
                <a:gd name="csY342" fmla="*/ 74952 h 128089"/>
                <a:gd name="csX343" fmla="*/ 176752 w 262331"/>
                <a:gd name="csY343" fmla="*/ 74952 h 128089"/>
                <a:gd name="csX344" fmla="*/ 178430 w 262331"/>
                <a:gd name="csY344" fmla="*/ 76630 h 128089"/>
                <a:gd name="csX345" fmla="*/ 178430 w 262331"/>
                <a:gd name="csY345" fmla="*/ 78308 h 128089"/>
                <a:gd name="csX346" fmla="*/ 176752 w 262331"/>
                <a:gd name="csY346" fmla="*/ 78308 h 128089"/>
                <a:gd name="csX347" fmla="*/ 176752 w 262331"/>
                <a:gd name="csY347" fmla="*/ 79986 h 128089"/>
                <a:gd name="csX348" fmla="*/ 174515 w 262331"/>
                <a:gd name="csY348" fmla="*/ 79986 h 128089"/>
                <a:gd name="csX349" fmla="*/ 174515 w 262331"/>
                <a:gd name="csY349" fmla="*/ 81664 h 128089"/>
                <a:gd name="csX350" fmla="*/ 176752 w 262331"/>
                <a:gd name="csY350" fmla="*/ 81664 h 128089"/>
                <a:gd name="csX351" fmla="*/ 176752 w 262331"/>
                <a:gd name="csY351" fmla="*/ 83901 h 128089"/>
                <a:gd name="csX352" fmla="*/ 174515 w 262331"/>
                <a:gd name="csY352" fmla="*/ 83901 h 128089"/>
                <a:gd name="csX353" fmla="*/ 174515 w 262331"/>
                <a:gd name="csY353" fmla="*/ 85579 h 128089"/>
                <a:gd name="csX354" fmla="*/ 172836 w 262331"/>
                <a:gd name="csY354" fmla="*/ 87258 h 128089"/>
                <a:gd name="csX355" fmla="*/ 172836 w 262331"/>
                <a:gd name="csY355" fmla="*/ 90614 h 128089"/>
                <a:gd name="csX356" fmla="*/ 171159 w 262331"/>
                <a:gd name="csY356" fmla="*/ 90614 h 128089"/>
                <a:gd name="csX357" fmla="*/ 169480 w 262331"/>
                <a:gd name="csY357" fmla="*/ 92851 h 128089"/>
                <a:gd name="csX358" fmla="*/ 167803 w 262331"/>
                <a:gd name="csY358" fmla="*/ 92851 h 128089"/>
                <a:gd name="csX359" fmla="*/ 167803 w 262331"/>
                <a:gd name="csY359" fmla="*/ 90614 h 128089"/>
                <a:gd name="csX360" fmla="*/ 163887 w 262331"/>
                <a:gd name="csY360" fmla="*/ 90614 h 128089"/>
                <a:gd name="csX361" fmla="*/ 163887 w 262331"/>
                <a:gd name="csY361" fmla="*/ 92851 h 128089"/>
                <a:gd name="csX362" fmla="*/ 158853 w 262331"/>
                <a:gd name="csY362" fmla="*/ 92851 h 128089"/>
                <a:gd name="csX363" fmla="*/ 158853 w 262331"/>
                <a:gd name="csY363" fmla="*/ 94529 h 128089"/>
                <a:gd name="csX364" fmla="*/ 156616 w 262331"/>
                <a:gd name="csY364" fmla="*/ 94529 h 128089"/>
                <a:gd name="csX365" fmla="*/ 156616 w 262331"/>
                <a:gd name="csY365" fmla="*/ 92851 h 128089"/>
                <a:gd name="csX366" fmla="*/ 154938 w 262331"/>
                <a:gd name="csY366" fmla="*/ 92851 h 128089"/>
                <a:gd name="csX367" fmla="*/ 154938 w 262331"/>
                <a:gd name="csY367" fmla="*/ 94529 h 128089"/>
                <a:gd name="csX368" fmla="*/ 151582 w 262331"/>
                <a:gd name="csY368" fmla="*/ 94529 h 128089"/>
                <a:gd name="csX369" fmla="*/ 151582 w 262331"/>
                <a:gd name="csY369" fmla="*/ 90614 h 128089"/>
                <a:gd name="csX370" fmla="*/ 153259 w 262331"/>
                <a:gd name="csY370" fmla="*/ 90614 h 128089"/>
                <a:gd name="csX371" fmla="*/ 153259 w 262331"/>
                <a:gd name="csY371" fmla="*/ 88935 h 128089"/>
                <a:gd name="csX372" fmla="*/ 151582 w 262331"/>
                <a:gd name="csY372" fmla="*/ 88935 h 128089"/>
                <a:gd name="csX373" fmla="*/ 151582 w 262331"/>
                <a:gd name="csY373" fmla="*/ 83901 h 128089"/>
                <a:gd name="csX374" fmla="*/ 148226 w 262331"/>
                <a:gd name="csY374" fmla="*/ 83901 h 128089"/>
                <a:gd name="csX375" fmla="*/ 148226 w 262331"/>
                <a:gd name="csY375" fmla="*/ 85579 h 128089"/>
                <a:gd name="csX376" fmla="*/ 145988 w 262331"/>
                <a:gd name="csY376" fmla="*/ 85579 h 128089"/>
                <a:gd name="csX377" fmla="*/ 145988 w 262331"/>
                <a:gd name="csY377" fmla="*/ 87258 h 128089"/>
                <a:gd name="csX378" fmla="*/ 144310 w 262331"/>
                <a:gd name="csY378" fmla="*/ 87258 h 128089"/>
                <a:gd name="csX379" fmla="*/ 144310 w 262331"/>
                <a:gd name="csY379" fmla="*/ 88935 h 128089"/>
                <a:gd name="csX380" fmla="*/ 140954 w 262331"/>
                <a:gd name="csY380" fmla="*/ 88935 h 128089"/>
                <a:gd name="csX381" fmla="*/ 140954 w 262331"/>
                <a:gd name="csY381" fmla="*/ 90614 h 128089"/>
                <a:gd name="csX382" fmla="*/ 137039 w 262331"/>
                <a:gd name="csY382" fmla="*/ 90614 h 128089"/>
                <a:gd name="csX383" fmla="*/ 135361 w 262331"/>
                <a:gd name="csY383" fmla="*/ 88935 h 128089"/>
                <a:gd name="csX384" fmla="*/ 132005 w 262331"/>
                <a:gd name="csY384" fmla="*/ 88935 h 128089"/>
                <a:gd name="csX385" fmla="*/ 132005 w 262331"/>
                <a:gd name="csY385" fmla="*/ 92851 h 128089"/>
                <a:gd name="csX386" fmla="*/ 128089 w 262331"/>
                <a:gd name="csY386" fmla="*/ 92851 h 128089"/>
                <a:gd name="csX387" fmla="*/ 128089 w 262331"/>
                <a:gd name="csY387" fmla="*/ 96207 h 128089"/>
                <a:gd name="csX388" fmla="*/ 126411 w 262331"/>
                <a:gd name="csY388" fmla="*/ 96207 h 128089"/>
                <a:gd name="csX389" fmla="*/ 124733 w 262331"/>
                <a:gd name="csY389" fmla="*/ 97885 h 128089"/>
                <a:gd name="csX390" fmla="*/ 123055 w 262331"/>
                <a:gd name="csY390" fmla="*/ 97885 h 128089"/>
                <a:gd name="csX391" fmla="*/ 123055 w 262331"/>
                <a:gd name="csY391" fmla="*/ 99563 h 128089"/>
                <a:gd name="csX392" fmla="*/ 121377 w 262331"/>
                <a:gd name="csY392" fmla="*/ 99563 h 128089"/>
                <a:gd name="csX393" fmla="*/ 121377 w 262331"/>
                <a:gd name="csY393" fmla="*/ 101800 h 128089"/>
                <a:gd name="csX394" fmla="*/ 112428 w 262331"/>
                <a:gd name="csY394" fmla="*/ 101800 h 128089"/>
                <a:gd name="csX395" fmla="*/ 112428 w 262331"/>
                <a:gd name="csY395" fmla="*/ 103478 h 128089"/>
                <a:gd name="csX396" fmla="*/ 110749 w 262331"/>
                <a:gd name="csY396" fmla="*/ 103478 h 128089"/>
                <a:gd name="csX397" fmla="*/ 110749 w 262331"/>
                <a:gd name="csY397" fmla="*/ 108512 h 128089"/>
                <a:gd name="csX398" fmla="*/ 108512 w 262331"/>
                <a:gd name="csY398" fmla="*/ 108512 h 128089"/>
                <a:gd name="csX399" fmla="*/ 108512 w 262331"/>
                <a:gd name="csY399" fmla="*/ 112428 h 128089"/>
                <a:gd name="csX400" fmla="*/ 110749 w 262331"/>
                <a:gd name="csY400" fmla="*/ 112428 h 128089"/>
                <a:gd name="csX401" fmla="*/ 110749 w 262331"/>
                <a:gd name="csY401" fmla="*/ 119140 h 128089"/>
                <a:gd name="csX402" fmla="*/ 108512 w 262331"/>
                <a:gd name="csY402" fmla="*/ 119140 h 128089"/>
                <a:gd name="csX403" fmla="*/ 108512 w 262331"/>
                <a:gd name="csY403" fmla="*/ 121377 h 128089"/>
                <a:gd name="csX404" fmla="*/ 97885 w 262331"/>
                <a:gd name="csY404" fmla="*/ 121377 h 128089"/>
                <a:gd name="csX405" fmla="*/ 97885 w 262331"/>
                <a:gd name="csY405" fmla="*/ 123055 h 128089"/>
                <a:gd name="csX406" fmla="*/ 96207 w 262331"/>
                <a:gd name="csY406" fmla="*/ 123055 h 128089"/>
                <a:gd name="csX407" fmla="*/ 96207 w 262331"/>
                <a:gd name="csY407" fmla="*/ 124733 h 128089"/>
                <a:gd name="csX408" fmla="*/ 96207 w 262331"/>
                <a:gd name="csY408" fmla="*/ 123055 h 128089"/>
                <a:gd name="csX409" fmla="*/ 96207 w 262331"/>
                <a:gd name="csY409" fmla="*/ 124733 h 128089"/>
                <a:gd name="csX410" fmla="*/ 94528 w 262331"/>
                <a:gd name="csY410" fmla="*/ 123055 h 128089"/>
                <a:gd name="csX411" fmla="*/ 94528 w 262331"/>
                <a:gd name="csY411" fmla="*/ 124733 h 128089"/>
                <a:gd name="csX412" fmla="*/ 82223 w 262331"/>
                <a:gd name="csY412" fmla="*/ 124733 h 128089"/>
                <a:gd name="csX413" fmla="*/ 82223 w 262331"/>
                <a:gd name="csY413" fmla="*/ 123055 h 128089"/>
                <a:gd name="csX414" fmla="*/ 78308 w 262331"/>
                <a:gd name="csY414" fmla="*/ 123055 h 128089"/>
                <a:gd name="csX415" fmla="*/ 78308 w 262331"/>
                <a:gd name="csY415" fmla="*/ 124733 h 128089"/>
                <a:gd name="csX416" fmla="*/ 73274 w 262331"/>
                <a:gd name="csY416" fmla="*/ 124733 h 128089"/>
                <a:gd name="csX417" fmla="*/ 73274 w 262331"/>
                <a:gd name="csY417" fmla="*/ 126411 h 128089"/>
                <a:gd name="csX418" fmla="*/ 71036 w 262331"/>
                <a:gd name="csY418" fmla="*/ 126411 h 128089"/>
                <a:gd name="csX419" fmla="*/ 71036 w 262331"/>
                <a:gd name="csY419" fmla="*/ 128089 h 128089"/>
                <a:gd name="csX420" fmla="*/ 69358 w 262331"/>
                <a:gd name="csY420" fmla="*/ 128089 h 128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</a:cxnLst>
              <a:rect l="l" t="t" r="r" b="b"/>
              <a:pathLst>
                <a:path w="262331" h="128089">
                  <a:moveTo>
                    <a:pt x="69358" y="128089"/>
                  </a:moveTo>
                  <a:lnTo>
                    <a:pt x="69358" y="126411"/>
                  </a:lnTo>
                  <a:lnTo>
                    <a:pt x="66002" y="126411"/>
                  </a:lnTo>
                  <a:lnTo>
                    <a:pt x="66002" y="124733"/>
                  </a:lnTo>
                  <a:lnTo>
                    <a:pt x="62646" y="124733"/>
                  </a:lnTo>
                  <a:lnTo>
                    <a:pt x="62646" y="126411"/>
                  </a:lnTo>
                  <a:lnTo>
                    <a:pt x="60409" y="126411"/>
                  </a:lnTo>
                  <a:lnTo>
                    <a:pt x="58731" y="124733"/>
                  </a:lnTo>
                  <a:lnTo>
                    <a:pt x="60409" y="124733"/>
                  </a:lnTo>
                  <a:lnTo>
                    <a:pt x="60409" y="121377"/>
                  </a:lnTo>
                  <a:lnTo>
                    <a:pt x="53697" y="121377"/>
                  </a:lnTo>
                  <a:lnTo>
                    <a:pt x="53697" y="119140"/>
                  </a:lnTo>
                  <a:lnTo>
                    <a:pt x="55374" y="117462"/>
                  </a:lnTo>
                  <a:lnTo>
                    <a:pt x="53697" y="115784"/>
                  </a:lnTo>
                  <a:lnTo>
                    <a:pt x="49781" y="115784"/>
                  </a:lnTo>
                  <a:lnTo>
                    <a:pt x="49781" y="117462"/>
                  </a:lnTo>
                  <a:lnTo>
                    <a:pt x="48103" y="117462"/>
                  </a:lnTo>
                  <a:lnTo>
                    <a:pt x="48103" y="119140"/>
                  </a:lnTo>
                  <a:lnTo>
                    <a:pt x="42510" y="119140"/>
                  </a:lnTo>
                  <a:lnTo>
                    <a:pt x="42510" y="123055"/>
                  </a:lnTo>
                  <a:lnTo>
                    <a:pt x="40832" y="123055"/>
                  </a:lnTo>
                  <a:lnTo>
                    <a:pt x="39154" y="121377"/>
                  </a:lnTo>
                  <a:lnTo>
                    <a:pt x="39154" y="123055"/>
                  </a:lnTo>
                  <a:lnTo>
                    <a:pt x="34120" y="123055"/>
                  </a:lnTo>
                  <a:lnTo>
                    <a:pt x="34120" y="119140"/>
                  </a:lnTo>
                  <a:lnTo>
                    <a:pt x="31882" y="117462"/>
                  </a:lnTo>
                  <a:lnTo>
                    <a:pt x="31882" y="115784"/>
                  </a:lnTo>
                  <a:lnTo>
                    <a:pt x="25170" y="115784"/>
                  </a:lnTo>
                  <a:lnTo>
                    <a:pt x="25170" y="119140"/>
                  </a:lnTo>
                  <a:lnTo>
                    <a:pt x="22933" y="119140"/>
                  </a:lnTo>
                  <a:lnTo>
                    <a:pt x="22933" y="117462"/>
                  </a:lnTo>
                  <a:lnTo>
                    <a:pt x="17899" y="117462"/>
                  </a:lnTo>
                  <a:lnTo>
                    <a:pt x="17899" y="119140"/>
                  </a:lnTo>
                  <a:lnTo>
                    <a:pt x="16220" y="119140"/>
                  </a:lnTo>
                  <a:lnTo>
                    <a:pt x="16220" y="117462"/>
                  </a:lnTo>
                  <a:lnTo>
                    <a:pt x="13984" y="117462"/>
                  </a:lnTo>
                  <a:lnTo>
                    <a:pt x="13984" y="119140"/>
                  </a:lnTo>
                  <a:lnTo>
                    <a:pt x="12305" y="119140"/>
                  </a:lnTo>
                  <a:lnTo>
                    <a:pt x="12305" y="117462"/>
                  </a:lnTo>
                  <a:lnTo>
                    <a:pt x="10627" y="117462"/>
                  </a:lnTo>
                  <a:lnTo>
                    <a:pt x="10627" y="115784"/>
                  </a:lnTo>
                  <a:lnTo>
                    <a:pt x="7271" y="115784"/>
                  </a:lnTo>
                  <a:lnTo>
                    <a:pt x="7271" y="119140"/>
                  </a:lnTo>
                  <a:lnTo>
                    <a:pt x="3356" y="119140"/>
                  </a:lnTo>
                  <a:lnTo>
                    <a:pt x="3356" y="117462"/>
                  </a:lnTo>
                  <a:lnTo>
                    <a:pt x="1678" y="117462"/>
                  </a:lnTo>
                  <a:lnTo>
                    <a:pt x="1678" y="112428"/>
                  </a:lnTo>
                  <a:lnTo>
                    <a:pt x="0" y="112428"/>
                  </a:lnTo>
                  <a:lnTo>
                    <a:pt x="0" y="108512"/>
                  </a:lnTo>
                  <a:lnTo>
                    <a:pt x="1678" y="108512"/>
                  </a:lnTo>
                  <a:lnTo>
                    <a:pt x="0" y="106834"/>
                  </a:lnTo>
                  <a:lnTo>
                    <a:pt x="1678" y="105156"/>
                  </a:lnTo>
                  <a:lnTo>
                    <a:pt x="1678" y="103478"/>
                  </a:lnTo>
                  <a:lnTo>
                    <a:pt x="3356" y="105156"/>
                  </a:lnTo>
                  <a:lnTo>
                    <a:pt x="5593" y="105156"/>
                  </a:lnTo>
                  <a:lnTo>
                    <a:pt x="5593" y="101800"/>
                  </a:lnTo>
                  <a:lnTo>
                    <a:pt x="10627" y="101800"/>
                  </a:lnTo>
                  <a:lnTo>
                    <a:pt x="10627" y="99563"/>
                  </a:lnTo>
                  <a:lnTo>
                    <a:pt x="12305" y="99563"/>
                  </a:lnTo>
                  <a:lnTo>
                    <a:pt x="13984" y="97885"/>
                  </a:lnTo>
                  <a:lnTo>
                    <a:pt x="19577" y="97885"/>
                  </a:lnTo>
                  <a:lnTo>
                    <a:pt x="21255" y="99563"/>
                  </a:lnTo>
                  <a:lnTo>
                    <a:pt x="25170" y="99563"/>
                  </a:lnTo>
                  <a:lnTo>
                    <a:pt x="25170" y="101800"/>
                  </a:lnTo>
                  <a:lnTo>
                    <a:pt x="26848" y="101800"/>
                  </a:lnTo>
                  <a:lnTo>
                    <a:pt x="28526" y="103478"/>
                  </a:lnTo>
                  <a:lnTo>
                    <a:pt x="30204" y="103478"/>
                  </a:lnTo>
                  <a:lnTo>
                    <a:pt x="30204" y="105156"/>
                  </a:lnTo>
                  <a:lnTo>
                    <a:pt x="31882" y="105156"/>
                  </a:lnTo>
                  <a:lnTo>
                    <a:pt x="31882" y="101800"/>
                  </a:lnTo>
                  <a:lnTo>
                    <a:pt x="35797" y="101800"/>
                  </a:lnTo>
                  <a:lnTo>
                    <a:pt x="35797" y="97885"/>
                  </a:lnTo>
                  <a:lnTo>
                    <a:pt x="39154" y="96207"/>
                  </a:lnTo>
                  <a:lnTo>
                    <a:pt x="42510" y="96207"/>
                  </a:lnTo>
                  <a:lnTo>
                    <a:pt x="42510" y="94529"/>
                  </a:lnTo>
                  <a:lnTo>
                    <a:pt x="44747" y="92851"/>
                  </a:lnTo>
                  <a:lnTo>
                    <a:pt x="46425" y="92851"/>
                  </a:lnTo>
                  <a:lnTo>
                    <a:pt x="46425" y="94529"/>
                  </a:lnTo>
                  <a:lnTo>
                    <a:pt x="49781" y="94529"/>
                  </a:lnTo>
                  <a:lnTo>
                    <a:pt x="49781" y="96207"/>
                  </a:lnTo>
                  <a:lnTo>
                    <a:pt x="53697" y="96207"/>
                  </a:lnTo>
                  <a:lnTo>
                    <a:pt x="53697" y="97885"/>
                  </a:lnTo>
                  <a:lnTo>
                    <a:pt x="55374" y="97885"/>
                  </a:lnTo>
                  <a:lnTo>
                    <a:pt x="55374" y="96207"/>
                  </a:lnTo>
                  <a:lnTo>
                    <a:pt x="57053" y="96207"/>
                  </a:lnTo>
                  <a:lnTo>
                    <a:pt x="57053" y="97885"/>
                  </a:lnTo>
                  <a:lnTo>
                    <a:pt x="60409" y="97885"/>
                  </a:lnTo>
                  <a:lnTo>
                    <a:pt x="60409" y="96207"/>
                  </a:lnTo>
                  <a:lnTo>
                    <a:pt x="64324" y="96207"/>
                  </a:lnTo>
                  <a:lnTo>
                    <a:pt x="64324" y="92851"/>
                  </a:lnTo>
                  <a:lnTo>
                    <a:pt x="66002" y="92851"/>
                  </a:lnTo>
                  <a:lnTo>
                    <a:pt x="66002" y="90614"/>
                  </a:lnTo>
                  <a:lnTo>
                    <a:pt x="67680" y="90614"/>
                  </a:lnTo>
                  <a:lnTo>
                    <a:pt x="67680" y="88935"/>
                  </a:lnTo>
                  <a:lnTo>
                    <a:pt x="69358" y="88935"/>
                  </a:lnTo>
                  <a:lnTo>
                    <a:pt x="69358" y="90614"/>
                  </a:lnTo>
                  <a:lnTo>
                    <a:pt x="74951" y="90614"/>
                  </a:lnTo>
                  <a:lnTo>
                    <a:pt x="74951" y="87258"/>
                  </a:lnTo>
                  <a:lnTo>
                    <a:pt x="78308" y="87258"/>
                  </a:lnTo>
                  <a:lnTo>
                    <a:pt x="78308" y="88935"/>
                  </a:lnTo>
                  <a:lnTo>
                    <a:pt x="79986" y="88935"/>
                  </a:lnTo>
                  <a:lnTo>
                    <a:pt x="79986" y="85579"/>
                  </a:lnTo>
                  <a:lnTo>
                    <a:pt x="82223" y="85579"/>
                  </a:lnTo>
                  <a:lnTo>
                    <a:pt x="82223" y="83901"/>
                  </a:lnTo>
                  <a:lnTo>
                    <a:pt x="85579" y="83901"/>
                  </a:lnTo>
                  <a:lnTo>
                    <a:pt x="85579" y="81664"/>
                  </a:lnTo>
                  <a:lnTo>
                    <a:pt x="87257" y="79986"/>
                  </a:lnTo>
                  <a:lnTo>
                    <a:pt x="91172" y="79986"/>
                  </a:lnTo>
                  <a:lnTo>
                    <a:pt x="91172" y="78308"/>
                  </a:lnTo>
                  <a:lnTo>
                    <a:pt x="79986" y="78308"/>
                  </a:lnTo>
                  <a:lnTo>
                    <a:pt x="78308" y="76630"/>
                  </a:lnTo>
                  <a:lnTo>
                    <a:pt x="78308" y="73274"/>
                  </a:lnTo>
                  <a:lnTo>
                    <a:pt x="74951" y="73274"/>
                  </a:lnTo>
                  <a:lnTo>
                    <a:pt x="74951" y="71037"/>
                  </a:lnTo>
                  <a:lnTo>
                    <a:pt x="71036" y="71037"/>
                  </a:lnTo>
                  <a:lnTo>
                    <a:pt x="71036" y="73274"/>
                  </a:lnTo>
                  <a:lnTo>
                    <a:pt x="69358" y="73274"/>
                  </a:lnTo>
                  <a:lnTo>
                    <a:pt x="69358" y="67681"/>
                  </a:lnTo>
                  <a:lnTo>
                    <a:pt x="67680" y="67681"/>
                  </a:lnTo>
                  <a:lnTo>
                    <a:pt x="66002" y="69358"/>
                  </a:lnTo>
                  <a:lnTo>
                    <a:pt x="66002" y="67681"/>
                  </a:lnTo>
                  <a:lnTo>
                    <a:pt x="60409" y="67681"/>
                  </a:lnTo>
                  <a:lnTo>
                    <a:pt x="60409" y="66002"/>
                  </a:lnTo>
                  <a:lnTo>
                    <a:pt x="62646" y="66002"/>
                  </a:lnTo>
                  <a:lnTo>
                    <a:pt x="62646" y="62087"/>
                  </a:lnTo>
                  <a:lnTo>
                    <a:pt x="60409" y="62087"/>
                  </a:lnTo>
                  <a:lnTo>
                    <a:pt x="60409" y="58731"/>
                  </a:lnTo>
                  <a:lnTo>
                    <a:pt x="57053" y="58731"/>
                  </a:lnTo>
                  <a:lnTo>
                    <a:pt x="57053" y="60409"/>
                  </a:lnTo>
                  <a:lnTo>
                    <a:pt x="55374" y="62087"/>
                  </a:lnTo>
                  <a:lnTo>
                    <a:pt x="55374" y="64324"/>
                  </a:lnTo>
                  <a:lnTo>
                    <a:pt x="53697" y="62087"/>
                  </a:lnTo>
                  <a:lnTo>
                    <a:pt x="51459" y="62087"/>
                  </a:lnTo>
                  <a:lnTo>
                    <a:pt x="51459" y="67681"/>
                  </a:lnTo>
                  <a:lnTo>
                    <a:pt x="48103" y="67681"/>
                  </a:lnTo>
                  <a:lnTo>
                    <a:pt x="46425" y="69358"/>
                  </a:lnTo>
                  <a:lnTo>
                    <a:pt x="46425" y="67681"/>
                  </a:lnTo>
                  <a:lnTo>
                    <a:pt x="44747" y="66002"/>
                  </a:lnTo>
                  <a:lnTo>
                    <a:pt x="44747" y="67681"/>
                  </a:lnTo>
                  <a:lnTo>
                    <a:pt x="42510" y="67681"/>
                  </a:lnTo>
                  <a:lnTo>
                    <a:pt x="42510" y="66002"/>
                  </a:lnTo>
                  <a:lnTo>
                    <a:pt x="40832" y="67681"/>
                  </a:lnTo>
                  <a:lnTo>
                    <a:pt x="39154" y="67681"/>
                  </a:lnTo>
                  <a:lnTo>
                    <a:pt x="39154" y="66002"/>
                  </a:lnTo>
                  <a:lnTo>
                    <a:pt x="35797" y="66002"/>
                  </a:lnTo>
                  <a:lnTo>
                    <a:pt x="35797" y="60409"/>
                  </a:lnTo>
                  <a:lnTo>
                    <a:pt x="34120" y="60409"/>
                  </a:lnTo>
                  <a:lnTo>
                    <a:pt x="34120" y="57053"/>
                  </a:lnTo>
                  <a:lnTo>
                    <a:pt x="31882" y="57053"/>
                  </a:lnTo>
                  <a:lnTo>
                    <a:pt x="30204" y="58731"/>
                  </a:lnTo>
                  <a:lnTo>
                    <a:pt x="30204" y="60409"/>
                  </a:lnTo>
                  <a:lnTo>
                    <a:pt x="28526" y="60409"/>
                  </a:lnTo>
                  <a:lnTo>
                    <a:pt x="28526" y="58731"/>
                  </a:lnTo>
                  <a:lnTo>
                    <a:pt x="26848" y="58731"/>
                  </a:lnTo>
                  <a:lnTo>
                    <a:pt x="26848" y="57053"/>
                  </a:lnTo>
                  <a:lnTo>
                    <a:pt x="21255" y="57053"/>
                  </a:lnTo>
                  <a:lnTo>
                    <a:pt x="21255" y="53138"/>
                  </a:lnTo>
                  <a:lnTo>
                    <a:pt x="25170" y="53138"/>
                  </a:lnTo>
                  <a:lnTo>
                    <a:pt x="26848" y="51460"/>
                  </a:lnTo>
                  <a:lnTo>
                    <a:pt x="26848" y="49781"/>
                  </a:lnTo>
                  <a:lnTo>
                    <a:pt x="28526" y="49781"/>
                  </a:lnTo>
                  <a:lnTo>
                    <a:pt x="28526" y="48104"/>
                  </a:lnTo>
                  <a:lnTo>
                    <a:pt x="30204" y="48104"/>
                  </a:lnTo>
                  <a:lnTo>
                    <a:pt x="30204" y="46425"/>
                  </a:lnTo>
                  <a:lnTo>
                    <a:pt x="31882" y="46425"/>
                  </a:lnTo>
                  <a:lnTo>
                    <a:pt x="31882" y="44747"/>
                  </a:lnTo>
                  <a:lnTo>
                    <a:pt x="34120" y="42510"/>
                  </a:lnTo>
                  <a:lnTo>
                    <a:pt x="37476" y="42510"/>
                  </a:lnTo>
                  <a:lnTo>
                    <a:pt x="37476" y="39154"/>
                  </a:lnTo>
                  <a:lnTo>
                    <a:pt x="42510" y="39154"/>
                  </a:lnTo>
                  <a:lnTo>
                    <a:pt x="42510" y="37476"/>
                  </a:lnTo>
                  <a:lnTo>
                    <a:pt x="46425" y="37476"/>
                  </a:lnTo>
                  <a:lnTo>
                    <a:pt x="46425" y="33561"/>
                  </a:lnTo>
                  <a:lnTo>
                    <a:pt x="44747" y="31883"/>
                  </a:lnTo>
                  <a:lnTo>
                    <a:pt x="37476" y="31883"/>
                  </a:lnTo>
                  <a:lnTo>
                    <a:pt x="37476" y="30204"/>
                  </a:lnTo>
                  <a:lnTo>
                    <a:pt x="39154" y="30204"/>
                  </a:lnTo>
                  <a:lnTo>
                    <a:pt x="39154" y="24611"/>
                  </a:lnTo>
                  <a:lnTo>
                    <a:pt x="42510" y="26848"/>
                  </a:lnTo>
                  <a:lnTo>
                    <a:pt x="42510" y="22933"/>
                  </a:lnTo>
                  <a:lnTo>
                    <a:pt x="40832" y="22933"/>
                  </a:lnTo>
                  <a:lnTo>
                    <a:pt x="40832" y="21255"/>
                  </a:lnTo>
                  <a:lnTo>
                    <a:pt x="44747" y="21255"/>
                  </a:lnTo>
                  <a:lnTo>
                    <a:pt x="44747" y="19577"/>
                  </a:lnTo>
                  <a:lnTo>
                    <a:pt x="46425" y="19577"/>
                  </a:lnTo>
                  <a:lnTo>
                    <a:pt x="46425" y="16221"/>
                  </a:lnTo>
                  <a:lnTo>
                    <a:pt x="49781" y="16221"/>
                  </a:lnTo>
                  <a:lnTo>
                    <a:pt x="49781" y="13984"/>
                  </a:lnTo>
                  <a:lnTo>
                    <a:pt x="53697" y="13984"/>
                  </a:lnTo>
                  <a:lnTo>
                    <a:pt x="55374" y="16221"/>
                  </a:lnTo>
                  <a:lnTo>
                    <a:pt x="55374" y="13984"/>
                  </a:lnTo>
                  <a:lnTo>
                    <a:pt x="64324" y="13984"/>
                  </a:lnTo>
                  <a:lnTo>
                    <a:pt x="64324" y="16221"/>
                  </a:lnTo>
                  <a:lnTo>
                    <a:pt x="66002" y="16221"/>
                  </a:lnTo>
                  <a:lnTo>
                    <a:pt x="66002" y="17899"/>
                  </a:lnTo>
                  <a:lnTo>
                    <a:pt x="69358" y="17899"/>
                  </a:lnTo>
                  <a:lnTo>
                    <a:pt x="69358" y="16221"/>
                  </a:lnTo>
                  <a:lnTo>
                    <a:pt x="69358" y="17899"/>
                  </a:lnTo>
                  <a:lnTo>
                    <a:pt x="69358" y="16221"/>
                  </a:lnTo>
                  <a:lnTo>
                    <a:pt x="71036" y="17899"/>
                  </a:lnTo>
                  <a:lnTo>
                    <a:pt x="74951" y="17899"/>
                  </a:lnTo>
                  <a:lnTo>
                    <a:pt x="76630" y="19577"/>
                  </a:lnTo>
                  <a:lnTo>
                    <a:pt x="82223" y="19577"/>
                  </a:lnTo>
                  <a:lnTo>
                    <a:pt x="82223" y="21255"/>
                  </a:lnTo>
                  <a:lnTo>
                    <a:pt x="83901" y="21255"/>
                  </a:lnTo>
                  <a:lnTo>
                    <a:pt x="83901" y="22933"/>
                  </a:lnTo>
                  <a:lnTo>
                    <a:pt x="91172" y="22933"/>
                  </a:lnTo>
                  <a:lnTo>
                    <a:pt x="92851" y="24611"/>
                  </a:lnTo>
                  <a:lnTo>
                    <a:pt x="96207" y="24611"/>
                  </a:lnTo>
                  <a:lnTo>
                    <a:pt x="96207" y="26848"/>
                  </a:lnTo>
                  <a:lnTo>
                    <a:pt x="99563" y="26848"/>
                  </a:lnTo>
                  <a:lnTo>
                    <a:pt x="99563" y="24611"/>
                  </a:lnTo>
                  <a:lnTo>
                    <a:pt x="97885" y="24611"/>
                  </a:lnTo>
                  <a:lnTo>
                    <a:pt x="97885" y="19577"/>
                  </a:lnTo>
                  <a:lnTo>
                    <a:pt x="99563" y="17899"/>
                  </a:lnTo>
                  <a:lnTo>
                    <a:pt x="99563" y="10627"/>
                  </a:lnTo>
                  <a:lnTo>
                    <a:pt x="101800" y="8950"/>
                  </a:lnTo>
                  <a:lnTo>
                    <a:pt x="101800" y="7271"/>
                  </a:lnTo>
                  <a:lnTo>
                    <a:pt x="105156" y="7271"/>
                  </a:lnTo>
                  <a:lnTo>
                    <a:pt x="105156" y="5034"/>
                  </a:lnTo>
                  <a:lnTo>
                    <a:pt x="106834" y="5034"/>
                  </a:lnTo>
                  <a:lnTo>
                    <a:pt x="106834" y="3356"/>
                  </a:lnTo>
                  <a:lnTo>
                    <a:pt x="108512" y="3356"/>
                  </a:lnTo>
                  <a:lnTo>
                    <a:pt x="110749" y="5034"/>
                  </a:lnTo>
                  <a:lnTo>
                    <a:pt x="110749" y="1678"/>
                  </a:lnTo>
                  <a:lnTo>
                    <a:pt x="112428" y="1678"/>
                  </a:lnTo>
                  <a:lnTo>
                    <a:pt x="114105" y="3356"/>
                  </a:lnTo>
                  <a:lnTo>
                    <a:pt x="114105" y="1678"/>
                  </a:lnTo>
                  <a:lnTo>
                    <a:pt x="117462" y="1678"/>
                  </a:lnTo>
                  <a:lnTo>
                    <a:pt x="117462" y="0"/>
                  </a:lnTo>
                  <a:lnTo>
                    <a:pt x="119699" y="0"/>
                  </a:lnTo>
                  <a:lnTo>
                    <a:pt x="119699" y="1678"/>
                  </a:lnTo>
                  <a:lnTo>
                    <a:pt x="121377" y="1678"/>
                  </a:lnTo>
                  <a:lnTo>
                    <a:pt x="121377" y="3356"/>
                  </a:lnTo>
                  <a:lnTo>
                    <a:pt x="126411" y="3356"/>
                  </a:lnTo>
                  <a:lnTo>
                    <a:pt x="126411" y="7271"/>
                  </a:lnTo>
                  <a:lnTo>
                    <a:pt x="128089" y="7271"/>
                  </a:lnTo>
                  <a:lnTo>
                    <a:pt x="128089" y="8950"/>
                  </a:lnTo>
                  <a:lnTo>
                    <a:pt x="135361" y="8950"/>
                  </a:lnTo>
                  <a:lnTo>
                    <a:pt x="135361" y="10627"/>
                  </a:lnTo>
                  <a:lnTo>
                    <a:pt x="137039" y="12306"/>
                  </a:lnTo>
                  <a:lnTo>
                    <a:pt x="140954" y="12306"/>
                  </a:lnTo>
                  <a:lnTo>
                    <a:pt x="140954" y="13984"/>
                  </a:lnTo>
                  <a:lnTo>
                    <a:pt x="142632" y="12306"/>
                  </a:lnTo>
                  <a:lnTo>
                    <a:pt x="144310" y="12306"/>
                  </a:lnTo>
                  <a:lnTo>
                    <a:pt x="144310" y="13984"/>
                  </a:lnTo>
                  <a:lnTo>
                    <a:pt x="154938" y="13984"/>
                  </a:lnTo>
                  <a:lnTo>
                    <a:pt x="154938" y="10627"/>
                  </a:lnTo>
                  <a:lnTo>
                    <a:pt x="160531" y="10627"/>
                  </a:lnTo>
                  <a:lnTo>
                    <a:pt x="160531" y="12306"/>
                  </a:lnTo>
                  <a:lnTo>
                    <a:pt x="162209" y="12306"/>
                  </a:lnTo>
                  <a:lnTo>
                    <a:pt x="162209" y="10627"/>
                  </a:lnTo>
                  <a:lnTo>
                    <a:pt x="162209" y="12306"/>
                  </a:lnTo>
                  <a:lnTo>
                    <a:pt x="162209" y="10627"/>
                  </a:lnTo>
                  <a:lnTo>
                    <a:pt x="163887" y="10627"/>
                  </a:lnTo>
                  <a:lnTo>
                    <a:pt x="163887" y="12306"/>
                  </a:lnTo>
                  <a:lnTo>
                    <a:pt x="165565" y="10627"/>
                  </a:lnTo>
                  <a:lnTo>
                    <a:pt x="165565" y="12306"/>
                  </a:lnTo>
                  <a:lnTo>
                    <a:pt x="171159" y="12306"/>
                  </a:lnTo>
                  <a:lnTo>
                    <a:pt x="171159" y="10627"/>
                  </a:lnTo>
                  <a:lnTo>
                    <a:pt x="172836" y="10627"/>
                  </a:lnTo>
                  <a:lnTo>
                    <a:pt x="172836" y="12306"/>
                  </a:lnTo>
                  <a:lnTo>
                    <a:pt x="178430" y="12306"/>
                  </a:lnTo>
                  <a:lnTo>
                    <a:pt x="178430" y="8950"/>
                  </a:lnTo>
                  <a:lnTo>
                    <a:pt x="187380" y="8950"/>
                  </a:lnTo>
                  <a:lnTo>
                    <a:pt x="187380" y="10627"/>
                  </a:lnTo>
                  <a:lnTo>
                    <a:pt x="189057" y="10627"/>
                  </a:lnTo>
                  <a:lnTo>
                    <a:pt x="189057" y="12306"/>
                  </a:lnTo>
                  <a:lnTo>
                    <a:pt x="192413" y="12306"/>
                  </a:lnTo>
                  <a:lnTo>
                    <a:pt x="194092" y="10627"/>
                  </a:lnTo>
                  <a:lnTo>
                    <a:pt x="198007" y="10627"/>
                  </a:lnTo>
                  <a:lnTo>
                    <a:pt x="198007" y="12306"/>
                  </a:lnTo>
                  <a:lnTo>
                    <a:pt x="208634" y="12306"/>
                  </a:lnTo>
                  <a:lnTo>
                    <a:pt x="208634" y="13984"/>
                  </a:lnTo>
                  <a:lnTo>
                    <a:pt x="210313" y="13984"/>
                  </a:lnTo>
                  <a:lnTo>
                    <a:pt x="210313" y="12306"/>
                  </a:lnTo>
                  <a:lnTo>
                    <a:pt x="220940" y="12306"/>
                  </a:lnTo>
                  <a:lnTo>
                    <a:pt x="220940" y="13984"/>
                  </a:lnTo>
                  <a:lnTo>
                    <a:pt x="228211" y="13984"/>
                  </a:lnTo>
                  <a:lnTo>
                    <a:pt x="228211" y="16221"/>
                  </a:lnTo>
                  <a:lnTo>
                    <a:pt x="233805" y="16221"/>
                  </a:lnTo>
                  <a:lnTo>
                    <a:pt x="235483" y="13984"/>
                  </a:lnTo>
                  <a:lnTo>
                    <a:pt x="235483" y="19577"/>
                  </a:lnTo>
                  <a:lnTo>
                    <a:pt x="237161" y="19577"/>
                  </a:lnTo>
                  <a:lnTo>
                    <a:pt x="237161" y="21255"/>
                  </a:lnTo>
                  <a:lnTo>
                    <a:pt x="240517" y="21255"/>
                  </a:lnTo>
                  <a:lnTo>
                    <a:pt x="240517" y="22933"/>
                  </a:lnTo>
                  <a:lnTo>
                    <a:pt x="242195" y="24611"/>
                  </a:lnTo>
                  <a:lnTo>
                    <a:pt x="242195" y="26848"/>
                  </a:lnTo>
                  <a:lnTo>
                    <a:pt x="246111" y="26848"/>
                  </a:lnTo>
                  <a:lnTo>
                    <a:pt x="247788" y="24611"/>
                  </a:lnTo>
                  <a:lnTo>
                    <a:pt x="247788" y="26848"/>
                  </a:lnTo>
                  <a:lnTo>
                    <a:pt x="255060" y="26848"/>
                  </a:lnTo>
                  <a:lnTo>
                    <a:pt x="255060" y="30204"/>
                  </a:lnTo>
                  <a:lnTo>
                    <a:pt x="258416" y="30204"/>
                  </a:lnTo>
                  <a:lnTo>
                    <a:pt x="258416" y="31883"/>
                  </a:lnTo>
                  <a:lnTo>
                    <a:pt x="260094" y="33561"/>
                  </a:lnTo>
                  <a:lnTo>
                    <a:pt x="262331" y="35798"/>
                  </a:lnTo>
                  <a:lnTo>
                    <a:pt x="262331" y="39154"/>
                  </a:lnTo>
                  <a:lnTo>
                    <a:pt x="251144" y="39154"/>
                  </a:lnTo>
                  <a:lnTo>
                    <a:pt x="251144" y="44747"/>
                  </a:lnTo>
                  <a:lnTo>
                    <a:pt x="249467" y="44747"/>
                  </a:lnTo>
                  <a:lnTo>
                    <a:pt x="249467" y="46425"/>
                  </a:lnTo>
                  <a:lnTo>
                    <a:pt x="247788" y="46425"/>
                  </a:lnTo>
                  <a:lnTo>
                    <a:pt x="247788" y="48104"/>
                  </a:lnTo>
                  <a:lnTo>
                    <a:pt x="242195" y="48104"/>
                  </a:lnTo>
                  <a:lnTo>
                    <a:pt x="242195" y="46425"/>
                  </a:lnTo>
                  <a:lnTo>
                    <a:pt x="240517" y="46425"/>
                  </a:lnTo>
                  <a:lnTo>
                    <a:pt x="240517" y="48104"/>
                  </a:lnTo>
                  <a:lnTo>
                    <a:pt x="237161" y="48104"/>
                  </a:lnTo>
                  <a:lnTo>
                    <a:pt x="237161" y="49781"/>
                  </a:lnTo>
                  <a:lnTo>
                    <a:pt x="233805" y="49781"/>
                  </a:lnTo>
                  <a:lnTo>
                    <a:pt x="233805" y="51460"/>
                  </a:lnTo>
                  <a:lnTo>
                    <a:pt x="229890" y="51460"/>
                  </a:lnTo>
                  <a:lnTo>
                    <a:pt x="229890" y="53138"/>
                  </a:lnTo>
                  <a:lnTo>
                    <a:pt x="228211" y="53138"/>
                  </a:lnTo>
                  <a:lnTo>
                    <a:pt x="228211" y="55375"/>
                  </a:lnTo>
                  <a:lnTo>
                    <a:pt x="224855" y="55375"/>
                  </a:lnTo>
                  <a:lnTo>
                    <a:pt x="224855" y="57053"/>
                  </a:lnTo>
                  <a:lnTo>
                    <a:pt x="219262" y="57053"/>
                  </a:lnTo>
                  <a:lnTo>
                    <a:pt x="219262" y="60409"/>
                  </a:lnTo>
                  <a:lnTo>
                    <a:pt x="217584" y="60409"/>
                  </a:lnTo>
                  <a:lnTo>
                    <a:pt x="217584" y="64324"/>
                  </a:lnTo>
                  <a:lnTo>
                    <a:pt x="215906" y="64324"/>
                  </a:lnTo>
                  <a:lnTo>
                    <a:pt x="215906" y="66002"/>
                  </a:lnTo>
                  <a:lnTo>
                    <a:pt x="213669" y="66002"/>
                  </a:lnTo>
                  <a:lnTo>
                    <a:pt x="213669" y="69358"/>
                  </a:lnTo>
                  <a:lnTo>
                    <a:pt x="211990" y="69358"/>
                  </a:lnTo>
                  <a:lnTo>
                    <a:pt x="211990" y="71037"/>
                  </a:lnTo>
                  <a:lnTo>
                    <a:pt x="201363" y="71037"/>
                  </a:lnTo>
                  <a:lnTo>
                    <a:pt x="201363" y="73274"/>
                  </a:lnTo>
                  <a:lnTo>
                    <a:pt x="201363" y="71037"/>
                  </a:lnTo>
                  <a:lnTo>
                    <a:pt x="201363" y="73274"/>
                  </a:lnTo>
                  <a:lnTo>
                    <a:pt x="194092" y="73274"/>
                  </a:lnTo>
                  <a:lnTo>
                    <a:pt x="194092" y="71037"/>
                  </a:lnTo>
                  <a:lnTo>
                    <a:pt x="192413" y="71037"/>
                  </a:lnTo>
                  <a:lnTo>
                    <a:pt x="192413" y="73274"/>
                  </a:lnTo>
                  <a:lnTo>
                    <a:pt x="187380" y="73274"/>
                  </a:lnTo>
                  <a:lnTo>
                    <a:pt x="187380" y="71037"/>
                  </a:lnTo>
                  <a:lnTo>
                    <a:pt x="181786" y="71037"/>
                  </a:lnTo>
                  <a:lnTo>
                    <a:pt x="180108" y="73274"/>
                  </a:lnTo>
                  <a:lnTo>
                    <a:pt x="178430" y="73274"/>
                  </a:lnTo>
                  <a:lnTo>
                    <a:pt x="178430" y="74952"/>
                  </a:lnTo>
                  <a:lnTo>
                    <a:pt x="176752" y="74952"/>
                  </a:lnTo>
                  <a:lnTo>
                    <a:pt x="178430" y="76630"/>
                  </a:lnTo>
                  <a:lnTo>
                    <a:pt x="178430" y="78308"/>
                  </a:lnTo>
                  <a:lnTo>
                    <a:pt x="176752" y="78308"/>
                  </a:lnTo>
                  <a:lnTo>
                    <a:pt x="176752" y="79986"/>
                  </a:lnTo>
                  <a:lnTo>
                    <a:pt x="174515" y="79986"/>
                  </a:lnTo>
                  <a:lnTo>
                    <a:pt x="174515" y="81664"/>
                  </a:lnTo>
                  <a:lnTo>
                    <a:pt x="176752" y="81664"/>
                  </a:lnTo>
                  <a:lnTo>
                    <a:pt x="176752" y="83901"/>
                  </a:lnTo>
                  <a:lnTo>
                    <a:pt x="174515" y="83901"/>
                  </a:lnTo>
                  <a:lnTo>
                    <a:pt x="174515" y="85579"/>
                  </a:lnTo>
                  <a:lnTo>
                    <a:pt x="172836" y="87258"/>
                  </a:lnTo>
                  <a:lnTo>
                    <a:pt x="172836" y="90614"/>
                  </a:lnTo>
                  <a:lnTo>
                    <a:pt x="171159" y="90614"/>
                  </a:lnTo>
                  <a:lnTo>
                    <a:pt x="169480" y="92851"/>
                  </a:lnTo>
                  <a:lnTo>
                    <a:pt x="167803" y="92851"/>
                  </a:lnTo>
                  <a:lnTo>
                    <a:pt x="167803" y="90614"/>
                  </a:lnTo>
                  <a:lnTo>
                    <a:pt x="163887" y="90614"/>
                  </a:lnTo>
                  <a:lnTo>
                    <a:pt x="163887" y="92851"/>
                  </a:lnTo>
                  <a:lnTo>
                    <a:pt x="158853" y="92851"/>
                  </a:lnTo>
                  <a:lnTo>
                    <a:pt x="158853" y="94529"/>
                  </a:lnTo>
                  <a:lnTo>
                    <a:pt x="156616" y="94529"/>
                  </a:lnTo>
                  <a:lnTo>
                    <a:pt x="156616" y="92851"/>
                  </a:lnTo>
                  <a:lnTo>
                    <a:pt x="154938" y="92851"/>
                  </a:lnTo>
                  <a:lnTo>
                    <a:pt x="154938" y="94529"/>
                  </a:lnTo>
                  <a:lnTo>
                    <a:pt x="151582" y="94529"/>
                  </a:lnTo>
                  <a:lnTo>
                    <a:pt x="151582" y="90614"/>
                  </a:lnTo>
                  <a:lnTo>
                    <a:pt x="153259" y="90614"/>
                  </a:lnTo>
                  <a:lnTo>
                    <a:pt x="153259" y="88935"/>
                  </a:lnTo>
                  <a:lnTo>
                    <a:pt x="151582" y="88935"/>
                  </a:lnTo>
                  <a:lnTo>
                    <a:pt x="151582" y="83901"/>
                  </a:lnTo>
                  <a:lnTo>
                    <a:pt x="148226" y="83901"/>
                  </a:lnTo>
                  <a:lnTo>
                    <a:pt x="148226" y="85579"/>
                  </a:lnTo>
                  <a:lnTo>
                    <a:pt x="145988" y="85579"/>
                  </a:lnTo>
                  <a:lnTo>
                    <a:pt x="145988" y="87258"/>
                  </a:lnTo>
                  <a:lnTo>
                    <a:pt x="144310" y="87258"/>
                  </a:lnTo>
                  <a:lnTo>
                    <a:pt x="144310" y="88935"/>
                  </a:lnTo>
                  <a:lnTo>
                    <a:pt x="140954" y="88935"/>
                  </a:lnTo>
                  <a:lnTo>
                    <a:pt x="140954" y="90614"/>
                  </a:lnTo>
                  <a:lnTo>
                    <a:pt x="137039" y="90614"/>
                  </a:lnTo>
                  <a:lnTo>
                    <a:pt x="135361" y="88935"/>
                  </a:lnTo>
                  <a:lnTo>
                    <a:pt x="132005" y="88935"/>
                  </a:lnTo>
                  <a:lnTo>
                    <a:pt x="132005" y="92851"/>
                  </a:lnTo>
                  <a:lnTo>
                    <a:pt x="128089" y="92851"/>
                  </a:lnTo>
                  <a:lnTo>
                    <a:pt x="128089" y="96207"/>
                  </a:lnTo>
                  <a:lnTo>
                    <a:pt x="126411" y="96207"/>
                  </a:lnTo>
                  <a:lnTo>
                    <a:pt x="124733" y="97885"/>
                  </a:lnTo>
                  <a:lnTo>
                    <a:pt x="123055" y="97885"/>
                  </a:lnTo>
                  <a:lnTo>
                    <a:pt x="123055" y="99563"/>
                  </a:lnTo>
                  <a:lnTo>
                    <a:pt x="121377" y="99563"/>
                  </a:lnTo>
                  <a:lnTo>
                    <a:pt x="121377" y="101800"/>
                  </a:lnTo>
                  <a:lnTo>
                    <a:pt x="112428" y="101800"/>
                  </a:lnTo>
                  <a:lnTo>
                    <a:pt x="112428" y="103478"/>
                  </a:lnTo>
                  <a:lnTo>
                    <a:pt x="110749" y="103478"/>
                  </a:lnTo>
                  <a:lnTo>
                    <a:pt x="110749" y="108512"/>
                  </a:lnTo>
                  <a:lnTo>
                    <a:pt x="108512" y="108512"/>
                  </a:lnTo>
                  <a:lnTo>
                    <a:pt x="108512" y="112428"/>
                  </a:lnTo>
                  <a:lnTo>
                    <a:pt x="110749" y="112428"/>
                  </a:lnTo>
                  <a:lnTo>
                    <a:pt x="110749" y="119140"/>
                  </a:lnTo>
                  <a:lnTo>
                    <a:pt x="108512" y="119140"/>
                  </a:lnTo>
                  <a:lnTo>
                    <a:pt x="108512" y="121377"/>
                  </a:lnTo>
                  <a:lnTo>
                    <a:pt x="97885" y="121377"/>
                  </a:lnTo>
                  <a:lnTo>
                    <a:pt x="97885" y="123055"/>
                  </a:lnTo>
                  <a:lnTo>
                    <a:pt x="96207" y="123055"/>
                  </a:lnTo>
                  <a:lnTo>
                    <a:pt x="96207" y="124733"/>
                  </a:lnTo>
                  <a:lnTo>
                    <a:pt x="96207" y="123055"/>
                  </a:lnTo>
                  <a:lnTo>
                    <a:pt x="96207" y="124733"/>
                  </a:lnTo>
                  <a:lnTo>
                    <a:pt x="94528" y="123055"/>
                  </a:lnTo>
                  <a:lnTo>
                    <a:pt x="94528" y="124733"/>
                  </a:lnTo>
                  <a:lnTo>
                    <a:pt x="82223" y="124733"/>
                  </a:lnTo>
                  <a:lnTo>
                    <a:pt x="82223" y="123055"/>
                  </a:lnTo>
                  <a:lnTo>
                    <a:pt x="78308" y="123055"/>
                  </a:lnTo>
                  <a:lnTo>
                    <a:pt x="78308" y="124733"/>
                  </a:lnTo>
                  <a:lnTo>
                    <a:pt x="73274" y="124733"/>
                  </a:lnTo>
                  <a:lnTo>
                    <a:pt x="73274" y="126411"/>
                  </a:lnTo>
                  <a:lnTo>
                    <a:pt x="71036" y="126411"/>
                  </a:lnTo>
                  <a:lnTo>
                    <a:pt x="71036" y="128089"/>
                  </a:lnTo>
                  <a:lnTo>
                    <a:pt x="69358" y="12808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4879451-B241-34FE-111F-346379CA97E5}"/>
                </a:ext>
              </a:extLst>
            </p:cNvPr>
            <p:cNvSpPr/>
            <p:nvPr/>
          </p:nvSpPr>
          <p:spPr>
            <a:xfrm>
              <a:off x="6990418" y="3719239"/>
              <a:ext cx="180108" cy="215906"/>
            </a:xfrm>
            <a:custGeom>
              <a:avLst/>
              <a:gdLst>
                <a:gd name="csX0" fmla="*/ 41391 w 180108"/>
                <a:gd name="csY0" fmla="*/ 0 h 215906"/>
                <a:gd name="csX1" fmla="*/ 41391 w 180108"/>
                <a:gd name="csY1" fmla="*/ 2237 h 215906"/>
                <a:gd name="csX2" fmla="*/ 43070 w 180108"/>
                <a:gd name="csY2" fmla="*/ 3915 h 215906"/>
                <a:gd name="csX3" fmla="*/ 43070 w 180108"/>
                <a:gd name="csY3" fmla="*/ 2237 h 215906"/>
                <a:gd name="csX4" fmla="*/ 44747 w 180108"/>
                <a:gd name="csY4" fmla="*/ 2237 h 215906"/>
                <a:gd name="csX5" fmla="*/ 46426 w 180108"/>
                <a:gd name="csY5" fmla="*/ 2237 h 215906"/>
                <a:gd name="csX6" fmla="*/ 48103 w 180108"/>
                <a:gd name="csY6" fmla="*/ 2237 h 215906"/>
                <a:gd name="csX7" fmla="*/ 48103 w 180108"/>
                <a:gd name="csY7" fmla="*/ 3915 h 215906"/>
                <a:gd name="csX8" fmla="*/ 49782 w 180108"/>
                <a:gd name="csY8" fmla="*/ 3915 h 215906"/>
                <a:gd name="csX9" fmla="*/ 49782 w 180108"/>
                <a:gd name="csY9" fmla="*/ 5593 h 215906"/>
                <a:gd name="csX10" fmla="*/ 49782 w 180108"/>
                <a:gd name="csY10" fmla="*/ 7272 h 215906"/>
                <a:gd name="csX11" fmla="*/ 52019 w 180108"/>
                <a:gd name="csY11" fmla="*/ 7272 h 215906"/>
                <a:gd name="csX12" fmla="*/ 53697 w 180108"/>
                <a:gd name="csY12" fmla="*/ 7272 h 215906"/>
                <a:gd name="csX13" fmla="*/ 53697 w 180108"/>
                <a:gd name="csY13" fmla="*/ 8950 h 215906"/>
                <a:gd name="csX14" fmla="*/ 55375 w 180108"/>
                <a:gd name="csY14" fmla="*/ 8950 h 215906"/>
                <a:gd name="csX15" fmla="*/ 55375 w 180108"/>
                <a:gd name="csY15" fmla="*/ 11187 h 215906"/>
                <a:gd name="csX16" fmla="*/ 57053 w 180108"/>
                <a:gd name="csY16" fmla="*/ 12865 h 215906"/>
                <a:gd name="csX17" fmla="*/ 58731 w 180108"/>
                <a:gd name="csY17" fmla="*/ 12865 h 215906"/>
                <a:gd name="csX18" fmla="*/ 57053 w 180108"/>
                <a:gd name="csY18" fmla="*/ 14543 h 215906"/>
                <a:gd name="csX19" fmla="*/ 58731 w 180108"/>
                <a:gd name="csY19" fmla="*/ 14543 h 215906"/>
                <a:gd name="csX20" fmla="*/ 60968 w 180108"/>
                <a:gd name="csY20" fmla="*/ 14543 h 215906"/>
                <a:gd name="csX21" fmla="*/ 60968 w 180108"/>
                <a:gd name="csY21" fmla="*/ 16221 h 215906"/>
                <a:gd name="csX22" fmla="*/ 60968 w 180108"/>
                <a:gd name="csY22" fmla="*/ 17899 h 215906"/>
                <a:gd name="csX23" fmla="*/ 60968 w 180108"/>
                <a:gd name="csY23" fmla="*/ 20136 h 215906"/>
                <a:gd name="csX24" fmla="*/ 60968 w 180108"/>
                <a:gd name="csY24" fmla="*/ 21814 h 215906"/>
                <a:gd name="csX25" fmla="*/ 62647 w 180108"/>
                <a:gd name="csY25" fmla="*/ 23492 h 215906"/>
                <a:gd name="csX26" fmla="*/ 64324 w 180108"/>
                <a:gd name="csY26" fmla="*/ 23492 h 215906"/>
                <a:gd name="csX27" fmla="*/ 64324 w 180108"/>
                <a:gd name="csY27" fmla="*/ 21814 h 215906"/>
                <a:gd name="csX28" fmla="*/ 66003 w 180108"/>
                <a:gd name="csY28" fmla="*/ 21814 h 215906"/>
                <a:gd name="csX29" fmla="*/ 66003 w 180108"/>
                <a:gd name="csY29" fmla="*/ 21814 h 215906"/>
                <a:gd name="csX30" fmla="*/ 67680 w 180108"/>
                <a:gd name="csY30" fmla="*/ 21814 h 215906"/>
                <a:gd name="csX31" fmla="*/ 67680 w 180108"/>
                <a:gd name="csY31" fmla="*/ 20136 h 215906"/>
                <a:gd name="csX32" fmla="*/ 69918 w 180108"/>
                <a:gd name="csY32" fmla="*/ 20136 h 215906"/>
                <a:gd name="csX33" fmla="*/ 69918 w 180108"/>
                <a:gd name="csY33" fmla="*/ 21814 h 215906"/>
                <a:gd name="csX34" fmla="*/ 69918 w 180108"/>
                <a:gd name="csY34" fmla="*/ 23492 h 215906"/>
                <a:gd name="csX35" fmla="*/ 69918 w 180108"/>
                <a:gd name="csY35" fmla="*/ 25170 h 215906"/>
                <a:gd name="csX36" fmla="*/ 67680 w 180108"/>
                <a:gd name="csY36" fmla="*/ 25170 h 215906"/>
                <a:gd name="csX37" fmla="*/ 67680 w 180108"/>
                <a:gd name="csY37" fmla="*/ 26849 h 215906"/>
                <a:gd name="csX38" fmla="*/ 66003 w 180108"/>
                <a:gd name="csY38" fmla="*/ 26849 h 215906"/>
                <a:gd name="csX39" fmla="*/ 66003 w 180108"/>
                <a:gd name="csY39" fmla="*/ 28527 h 215906"/>
                <a:gd name="csX40" fmla="*/ 67680 w 180108"/>
                <a:gd name="csY40" fmla="*/ 28527 h 215906"/>
                <a:gd name="csX41" fmla="*/ 67680 w 180108"/>
                <a:gd name="csY41" fmla="*/ 30764 h 215906"/>
                <a:gd name="csX42" fmla="*/ 67680 w 180108"/>
                <a:gd name="csY42" fmla="*/ 32442 h 215906"/>
                <a:gd name="csX43" fmla="*/ 67680 w 180108"/>
                <a:gd name="csY43" fmla="*/ 32442 h 215906"/>
                <a:gd name="csX44" fmla="*/ 67680 w 180108"/>
                <a:gd name="csY44" fmla="*/ 34120 h 215906"/>
                <a:gd name="csX45" fmla="*/ 67680 w 180108"/>
                <a:gd name="csY45" fmla="*/ 35798 h 215906"/>
                <a:gd name="csX46" fmla="*/ 67680 w 180108"/>
                <a:gd name="csY46" fmla="*/ 37476 h 215906"/>
                <a:gd name="csX47" fmla="*/ 69918 w 180108"/>
                <a:gd name="csY47" fmla="*/ 37476 h 215906"/>
                <a:gd name="csX48" fmla="*/ 71596 w 180108"/>
                <a:gd name="csY48" fmla="*/ 37476 h 215906"/>
                <a:gd name="csX49" fmla="*/ 71596 w 180108"/>
                <a:gd name="csY49" fmla="*/ 39713 h 215906"/>
                <a:gd name="csX50" fmla="*/ 71596 w 180108"/>
                <a:gd name="csY50" fmla="*/ 41391 h 215906"/>
                <a:gd name="csX51" fmla="*/ 73274 w 180108"/>
                <a:gd name="csY51" fmla="*/ 41391 h 215906"/>
                <a:gd name="csX52" fmla="*/ 74952 w 180108"/>
                <a:gd name="csY52" fmla="*/ 41391 h 215906"/>
                <a:gd name="csX53" fmla="*/ 74952 w 180108"/>
                <a:gd name="csY53" fmla="*/ 43069 h 215906"/>
                <a:gd name="csX54" fmla="*/ 76630 w 180108"/>
                <a:gd name="csY54" fmla="*/ 43069 h 215906"/>
                <a:gd name="csX55" fmla="*/ 78308 w 180108"/>
                <a:gd name="csY55" fmla="*/ 44747 h 215906"/>
                <a:gd name="csX56" fmla="*/ 80545 w 180108"/>
                <a:gd name="csY56" fmla="*/ 44747 h 215906"/>
                <a:gd name="csX57" fmla="*/ 80545 w 180108"/>
                <a:gd name="csY57" fmla="*/ 43069 h 215906"/>
                <a:gd name="csX58" fmla="*/ 82224 w 180108"/>
                <a:gd name="csY58" fmla="*/ 43069 h 215906"/>
                <a:gd name="csX59" fmla="*/ 82224 w 180108"/>
                <a:gd name="csY59" fmla="*/ 44747 h 215906"/>
                <a:gd name="csX60" fmla="*/ 83901 w 180108"/>
                <a:gd name="csY60" fmla="*/ 44747 h 215906"/>
                <a:gd name="csX61" fmla="*/ 83901 w 180108"/>
                <a:gd name="csY61" fmla="*/ 46426 h 215906"/>
                <a:gd name="csX62" fmla="*/ 85580 w 180108"/>
                <a:gd name="csY62" fmla="*/ 46426 h 215906"/>
                <a:gd name="csX63" fmla="*/ 85580 w 180108"/>
                <a:gd name="csY63" fmla="*/ 48663 h 215906"/>
                <a:gd name="csX64" fmla="*/ 87257 w 180108"/>
                <a:gd name="csY64" fmla="*/ 48663 h 215906"/>
                <a:gd name="csX65" fmla="*/ 87257 w 180108"/>
                <a:gd name="csY65" fmla="*/ 46426 h 215906"/>
                <a:gd name="csX66" fmla="*/ 87257 w 180108"/>
                <a:gd name="csY66" fmla="*/ 44747 h 215906"/>
                <a:gd name="csX67" fmla="*/ 89495 w 180108"/>
                <a:gd name="csY67" fmla="*/ 44747 h 215906"/>
                <a:gd name="csX68" fmla="*/ 89495 w 180108"/>
                <a:gd name="csY68" fmla="*/ 43069 h 215906"/>
                <a:gd name="csX69" fmla="*/ 91173 w 180108"/>
                <a:gd name="csY69" fmla="*/ 43069 h 215906"/>
                <a:gd name="csX70" fmla="*/ 91173 w 180108"/>
                <a:gd name="csY70" fmla="*/ 41391 h 215906"/>
                <a:gd name="csX71" fmla="*/ 92851 w 180108"/>
                <a:gd name="csY71" fmla="*/ 43069 h 215906"/>
                <a:gd name="csX72" fmla="*/ 92851 w 180108"/>
                <a:gd name="csY72" fmla="*/ 41391 h 215906"/>
                <a:gd name="csX73" fmla="*/ 94529 w 180108"/>
                <a:gd name="csY73" fmla="*/ 41391 h 215906"/>
                <a:gd name="csX74" fmla="*/ 96207 w 180108"/>
                <a:gd name="csY74" fmla="*/ 41391 h 215906"/>
                <a:gd name="csX75" fmla="*/ 98444 w 180108"/>
                <a:gd name="csY75" fmla="*/ 41391 h 215906"/>
                <a:gd name="csX76" fmla="*/ 100122 w 180108"/>
                <a:gd name="csY76" fmla="*/ 41391 h 215906"/>
                <a:gd name="csX77" fmla="*/ 100122 w 180108"/>
                <a:gd name="csY77" fmla="*/ 41391 h 215906"/>
                <a:gd name="csX78" fmla="*/ 101801 w 180108"/>
                <a:gd name="csY78" fmla="*/ 41391 h 215906"/>
                <a:gd name="csX79" fmla="*/ 101801 w 180108"/>
                <a:gd name="csY79" fmla="*/ 43069 h 215906"/>
                <a:gd name="csX80" fmla="*/ 103478 w 180108"/>
                <a:gd name="csY80" fmla="*/ 43069 h 215906"/>
                <a:gd name="csX81" fmla="*/ 103478 w 180108"/>
                <a:gd name="csY81" fmla="*/ 44747 h 215906"/>
                <a:gd name="csX82" fmla="*/ 105157 w 180108"/>
                <a:gd name="csY82" fmla="*/ 44747 h 215906"/>
                <a:gd name="csX83" fmla="*/ 105157 w 180108"/>
                <a:gd name="csY83" fmla="*/ 46426 h 215906"/>
                <a:gd name="csX84" fmla="*/ 106834 w 180108"/>
                <a:gd name="csY84" fmla="*/ 46426 h 215906"/>
                <a:gd name="csX85" fmla="*/ 106834 w 180108"/>
                <a:gd name="csY85" fmla="*/ 48663 h 215906"/>
                <a:gd name="csX86" fmla="*/ 109072 w 180108"/>
                <a:gd name="csY86" fmla="*/ 48663 h 215906"/>
                <a:gd name="csX87" fmla="*/ 109072 w 180108"/>
                <a:gd name="csY87" fmla="*/ 50341 h 215906"/>
                <a:gd name="csX88" fmla="*/ 106834 w 180108"/>
                <a:gd name="csY88" fmla="*/ 50341 h 215906"/>
                <a:gd name="csX89" fmla="*/ 105157 w 180108"/>
                <a:gd name="csY89" fmla="*/ 50341 h 215906"/>
                <a:gd name="csX90" fmla="*/ 105157 w 180108"/>
                <a:gd name="csY90" fmla="*/ 52019 h 215906"/>
                <a:gd name="csX91" fmla="*/ 103478 w 180108"/>
                <a:gd name="csY91" fmla="*/ 52019 h 215906"/>
                <a:gd name="csX92" fmla="*/ 103478 w 180108"/>
                <a:gd name="csY92" fmla="*/ 53697 h 215906"/>
                <a:gd name="csX93" fmla="*/ 103478 w 180108"/>
                <a:gd name="csY93" fmla="*/ 53697 h 215906"/>
                <a:gd name="csX94" fmla="*/ 103478 w 180108"/>
                <a:gd name="csY94" fmla="*/ 55375 h 215906"/>
                <a:gd name="csX95" fmla="*/ 105157 w 180108"/>
                <a:gd name="csY95" fmla="*/ 55375 h 215906"/>
                <a:gd name="csX96" fmla="*/ 106834 w 180108"/>
                <a:gd name="csY96" fmla="*/ 55375 h 215906"/>
                <a:gd name="csX97" fmla="*/ 106834 w 180108"/>
                <a:gd name="csY97" fmla="*/ 53697 h 215906"/>
                <a:gd name="csX98" fmla="*/ 109072 w 180108"/>
                <a:gd name="csY98" fmla="*/ 53697 h 215906"/>
                <a:gd name="csX99" fmla="*/ 110750 w 180108"/>
                <a:gd name="csY99" fmla="*/ 53697 h 215906"/>
                <a:gd name="csX100" fmla="*/ 110750 w 180108"/>
                <a:gd name="csY100" fmla="*/ 55375 h 215906"/>
                <a:gd name="csX101" fmla="*/ 109072 w 180108"/>
                <a:gd name="csY101" fmla="*/ 55375 h 215906"/>
                <a:gd name="csX102" fmla="*/ 109072 w 180108"/>
                <a:gd name="csY102" fmla="*/ 57053 h 215906"/>
                <a:gd name="csX103" fmla="*/ 109072 w 180108"/>
                <a:gd name="csY103" fmla="*/ 59290 h 215906"/>
                <a:gd name="csX104" fmla="*/ 110750 w 180108"/>
                <a:gd name="csY104" fmla="*/ 59290 h 215906"/>
                <a:gd name="csX105" fmla="*/ 112428 w 180108"/>
                <a:gd name="csY105" fmla="*/ 59290 h 215906"/>
                <a:gd name="csX106" fmla="*/ 112428 w 180108"/>
                <a:gd name="csY106" fmla="*/ 60968 h 215906"/>
                <a:gd name="csX107" fmla="*/ 114106 w 180108"/>
                <a:gd name="csY107" fmla="*/ 60968 h 215906"/>
                <a:gd name="csX108" fmla="*/ 115784 w 180108"/>
                <a:gd name="csY108" fmla="*/ 60968 h 215906"/>
                <a:gd name="csX109" fmla="*/ 118021 w 180108"/>
                <a:gd name="csY109" fmla="*/ 62646 h 215906"/>
                <a:gd name="csX110" fmla="*/ 118021 w 180108"/>
                <a:gd name="csY110" fmla="*/ 64324 h 215906"/>
                <a:gd name="csX111" fmla="*/ 118021 w 180108"/>
                <a:gd name="csY111" fmla="*/ 66003 h 215906"/>
                <a:gd name="csX112" fmla="*/ 115784 w 180108"/>
                <a:gd name="csY112" fmla="*/ 66003 h 215906"/>
                <a:gd name="csX113" fmla="*/ 115784 w 180108"/>
                <a:gd name="csY113" fmla="*/ 64324 h 215906"/>
                <a:gd name="csX114" fmla="*/ 114106 w 180108"/>
                <a:gd name="csY114" fmla="*/ 64324 h 215906"/>
                <a:gd name="csX115" fmla="*/ 114106 w 180108"/>
                <a:gd name="csY115" fmla="*/ 66003 h 215906"/>
                <a:gd name="csX116" fmla="*/ 112428 w 180108"/>
                <a:gd name="csY116" fmla="*/ 66003 h 215906"/>
                <a:gd name="csX117" fmla="*/ 112428 w 180108"/>
                <a:gd name="csY117" fmla="*/ 68240 h 215906"/>
                <a:gd name="csX118" fmla="*/ 114106 w 180108"/>
                <a:gd name="csY118" fmla="*/ 68240 h 215906"/>
                <a:gd name="csX119" fmla="*/ 114106 w 180108"/>
                <a:gd name="csY119" fmla="*/ 69918 h 215906"/>
                <a:gd name="csX120" fmla="*/ 112428 w 180108"/>
                <a:gd name="csY120" fmla="*/ 69918 h 215906"/>
                <a:gd name="csX121" fmla="*/ 112428 w 180108"/>
                <a:gd name="csY121" fmla="*/ 71596 h 215906"/>
                <a:gd name="csX122" fmla="*/ 110750 w 180108"/>
                <a:gd name="csY122" fmla="*/ 71596 h 215906"/>
                <a:gd name="csX123" fmla="*/ 109072 w 180108"/>
                <a:gd name="csY123" fmla="*/ 71596 h 215906"/>
                <a:gd name="csX124" fmla="*/ 109072 w 180108"/>
                <a:gd name="csY124" fmla="*/ 73274 h 215906"/>
                <a:gd name="csX125" fmla="*/ 106834 w 180108"/>
                <a:gd name="csY125" fmla="*/ 73274 h 215906"/>
                <a:gd name="csX126" fmla="*/ 105157 w 180108"/>
                <a:gd name="csY126" fmla="*/ 73274 h 215906"/>
                <a:gd name="csX127" fmla="*/ 103478 w 180108"/>
                <a:gd name="csY127" fmla="*/ 73274 h 215906"/>
                <a:gd name="csX128" fmla="*/ 101801 w 180108"/>
                <a:gd name="csY128" fmla="*/ 73274 h 215906"/>
                <a:gd name="csX129" fmla="*/ 100122 w 180108"/>
                <a:gd name="csY129" fmla="*/ 73274 h 215906"/>
                <a:gd name="csX130" fmla="*/ 100122 w 180108"/>
                <a:gd name="csY130" fmla="*/ 73274 h 215906"/>
                <a:gd name="csX131" fmla="*/ 98444 w 180108"/>
                <a:gd name="csY131" fmla="*/ 73274 h 215906"/>
                <a:gd name="csX132" fmla="*/ 96207 w 180108"/>
                <a:gd name="csY132" fmla="*/ 73274 h 215906"/>
                <a:gd name="csX133" fmla="*/ 96207 w 180108"/>
                <a:gd name="csY133" fmla="*/ 74952 h 215906"/>
                <a:gd name="csX134" fmla="*/ 96207 w 180108"/>
                <a:gd name="csY134" fmla="*/ 77189 h 215906"/>
                <a:gd name="csX135" fmla="*/ 96207 w 180108"/>
                <a:gd name="csY135" fmla="*/ 78867 h 215906"/>
                <a:gd name="csX136" fmla="*/ 94529 w 180108"/>
                <a:gd name="csY136" fmla="*/ 78867 h 215906"/>
                <a:gd name="csX137" fmla="*/ 94529 w 180108"/>
                <a:gd name="csY137" fmla="*/ 80545 h 215906"/>
                <a:gd name="csX138" fmla="*/ 92851 w 180108"/>
                <a:gd name="csY138" fmla="*/ 80545 h 215906"/>
                <a:gd name="csX139" fmla="*/ 91173 w 180108"/>
                <a:gd name="csY139" fmla="*/ 80545 h 215906"/>
                <a:gd name="csX140" fmla="*/ 91173 w 180108"/>
                <a:gd name="csY140" fmla="*/ 82223 h 215906"/>
                <a:gd name="csX141" fmla="*/ 91173 w 180108"/>
                <a:gd name="csY141" fmla="*/ 83902 h 215906"/>
                <a:gd name="csX142" fmla="*/ 92851 w 180108"/>
                <a:gd name="csY142" fmla="*/ 83902 h 215906"/>
                <a:gd name="csX143" fmla="*/ 94529 w 180108"/>
                <a:gd name="csY143" fmla="*/ 83902 h 215906"/>
                <a:gd name="csX144" fmla="*/ 96207 w 180108"/>
                <a:gd name="csY144" fmla="*/ 83902 h 215906"/>
                <a:gd name="csX145" fmla="*/ 96207 w 180108"/>
                <a:gd name="csY145" fmla="*/ 85580 h 215906"/>
                <a:gd name="csX146" fmla="*/ 98444 w 180108"/>
                <a:gd name="csY146" fmla="*/ 85580 h 215906"/>
                <a:gd name="csX147" fmla="*/ 100122 w 180108"/>
                <a:gd name="csY147" fmla="*/ 85580 h 215906"/>
                <a:gd name="csX148" fmla="*/ 100122 w 180108"/>
                <a:gd name="csY148" fmla="*/ 87817 h 215906"/>
                <a:gd name="csX149" fmla="*/ 101801 w 180108"/>
                <a:gd name="csY149" fmla="*/ 87817 h 215906"/>
                <a:gd name="csX150" fmla="*/ 103478 w 180108"/>
                <a:gd name="csY150" fmla="*/ 89495 h 215906"/>
                <a:gd name="csX151" fmla="*/ 105157 w 180108"/>
                <a:gd name="csY151" fmla="*/ 91173 h 215906"/>
                <a:gd name="csX152" fmla="*/ 106834 w 180108"/>
                <a:gd name="csY152" fmla="*/ 91173 h 215906"/>
                <a:gd name="csX153" fmla="*/ 106834 w 180108"/>
                <a:gd name="csY153" fmla="*/ 92851 h 215906"/>
                <a:gd name="csX154" fmla="*/ 109072 w 180108"/>
                <a:gd name="csY154" fmla="*/ 92851 h 215906"/>
                <a:gd name="csX155" fmla="*/ 109072 w 180108"/>
                <a:gd name="csY155" fmla="*/ 94529 h 215906"/>
                <a:gd name="csX156" fmla="*/ 110750 w 180108"/>
                <a:gd name="csY156" fmla="*/ 94529 h 215906"/>
                <a:gd name="csX157" fmla="*/ 112428 w 180108"/>
                <a:gd name="csY157" fmla="*/ 94529 h 215906"/>
                <a:gd name="csX158" fmla="*/ 112428 w 180108"/>
                <a:gd name="csY158" fmla="*/ 96766 h 215906"/>
                <a:gd name="csX159" fmla="*/ 114106 w 180108"/>
                <a:gd name="csY159" fmla="*/ 96766 h 215906"/>
                <a:gd name="csX160" fmla="*/ 115784 w 180108"/>
                <a:gd name="csY160" fmla="*/ 96766 h 215906"/>
                <a:gd name="csX161" fmla="*/ 118021 w 180108"/>
                <a:gd name="csY161" fmla="*/ 96766 h 215906"/>
                <a:gd name="csX162" fmla="*/ 119699 w 180108"/>
                <a:gd name="csY162" fmla="*/ 96766 h 215906"/>
                <a:gd name="csX163" fmla="*/ 121378 w 180108"/>
                <a:gd name="csY163" fmla="*/ 96766 h 215906"/>
                <a:gd name="csX164" fmla="*/ 121378 w 180108"/>
                <a:gd name="csY164" fmla="*/ 98444 h 215906"/>
                <a:gd name="csX165" fmla="*/ 121378 w 180108"/>
                <a:gd name="csY165" fmla="*/ 100122 h 215906"/>
                <a:gd name="csX166" fmla="*/ 121378 w 180108"/>
                <a:gd name="csY166" fmla="*/ 101800 h 215906"/>
                <a:gd name="csX167" fmla="*/ 119699 w 180108"/>
                <a:gd name="csY167" fmla="*/ 101800 h 215906"/>
                <a:gd name="csX168" fmla="*/ 119699 w 180108"/>
                <a:gd name="csY168" fmla="*/ 103479 h 215906"/>
                <a:gd name="csX169" fmla="*/ 121378 w 180108"/>
                <a:gd name="csY169" fmla="*/ 103479 h 215906"/>
                <a:gd name="csX170" fmla="*/ 121378 w 180108"/>
                <a:gd name="csY170" fmla="*/ 105716 h 215906"/>
                <a:gd name="csX171" fmla="*/ 121378 w 180108"/>
                <a:gd name="csY171" fmla="*/ 107394 h 215906"/>
                <a:gd name="csX172" fmla="*/ 123055 w 180108"/>
                <a:gd name="csY172" fmla="*/ 107394 h 215906"/>
                <a:gd name="csX173" fmla="*/ 123055 w 180108"/>
                <a:gd name="csY173" fmla="*/ 109072 h 215906"/>
                <a:gd name="csX174" fmla="*/ 124734 w 180108"/>
                <a:gd name="csY174" fmla="*/ 109072 h 215906"/>
                <a:gd name="csX175" fmla="*/ 124734 w 180108"/>
                <a:gd name="csY175" fmla="*/ 110750 h 215906"/>
                <a:gd name="csX176" fmla="*/ 126971 w 180108"/>
                <a:gd name="csY176" fmla="*/ 110750 h 215906"/>
                <a:gd name="csX177" fmla="*/ 126971 w 180108"/>
                <a:gd name="csY177" fmla="*/ 110750 h 215906"/>
                <a:gd name="csX178" fmla="*/ 126971 w 180108"/>
                <a:gd name="csY178" fmla="*/ 109072 h 215906"/>
                <a:gd name="csX179" fmla="*/ 128649 w 180108"/>
                <a:gd name="csY179" fmla="*/ 109072 h 215906"/>
                <a:gd name="csX180" fmla="*/ 128649 w 180108"/>
                <a:gd name="csY180" fmla="*/ 110750 h 215906"/>
                <a:gd name="csX181" fmla="*/ 130327 w 180108"/>
                <a:gd name="csY181" fmla="*/ 110750 h 215906"/>
                <a:gd name="csX182" fmla="*/ 130327 w 180108"/>
                <a:gd name="csY182" fmla="*/ 112428 h 215906"/>
                <a:gd name="csX183" fmla="*/ 132005 w 180108"/>
                <a:gd name="csY183" fmla="*/ 112428 h 215906"/>
                <a:gd name="csX184" fmla="*/ 132005 w 180108"/>
                <a:gd name="csY184" fmla="*/ 114106 h 215906"/>
                <a:gd name="csX185" fmla="*/ 132005 w 180108"/>
                <a:gd name="csY185" fmla="*/ 116343 h 215906"/>
                <a:gd name="csX186" fmla="*/ 132005 w 180108"/>
                <a:gd name="csY186" fmla="*/ 118021 h 215906"/>
                <a:gd name="csX187" fmla="*/ 132005 w 180108"/>
                <a:gd name="csY187" fmla="*/ 119699 h 215906"/>
                <a:gd name="csX188" fmla="*/ 133683 w 180108"/>
                <a:gd name="csY188" fmla="*/ 119699 h 215906"/>
                <a:gd name="csX189" fmla="*/ 133683 w 180108"/>
                <a:gd name="csY189" fmla="*/ 121377 h 215906"/>
                <a:gd name="csX190" fmla="*/ 135361 w 180108"/>
                <a:gd name="csY190" fmla="*/ 121377 h 215906"/>
                <a:gd name="csX191" fmla="*/ 135361 w 180108"/>
                <a:gd name="csY191" fmla="*/ 123056 h 215906"/>
                <a:gd name="csX192" fmla="*/ 137598 w 180108"/>
                <a:gd name="csY192" fmla="*/ 123056 h 215906"/>
                <a:gd name="csX193" fmla="*/ 137598 w 180108"/>
                <a:gd name="csY193" fmla="*/ 125293 h 215906"/>
                <a:gd name="csX194" fmla="*/ 139276 w 180108"/>
                <a:gd name="csY194" fmla="*/ 126971 h 215906"/>
                <a:gd name="csX195" fmla="*/ 142632 w 180108"/>
                <a:gd name="csY195" fmla="*/ 130327 h 215906"/>
                <a:gd name="csX196" fmla="*/ 142632 w 180108"/>
                <a:gd name="csY196" fmla="*/ 132005 h 215906"/>
                <a:gd name="csX197" fmla="*/ 144311 w 180108"/>
                <a:gd name="csY197" fmla="*/ 132005 h 215906"/>
                <a:gd name="csX198" fmla="*/ 146548 w 180108"/>
                <a:gd name="csY198" fmla="*/ 134242 h 215906"/>
                <a:gd name="csX199" fmla="*/ 148226 w 180108"/>
                <a:gd name="csY199" fmla="*/ 134242 h 215906"/>
                <a:gd name="csX200" fmla="*/ 149904 w 180108"/>
                <a:gd name="csY200" fmla="*/ 134242 h 215906"/>
                <a:gd name="csX201" fmla="*/ 149904 w 180108"/>
                <a:gd name="csY201" fmla="*/ 135920 h 215906"/>
                <a:gd name="csX202" fmla="*/ 149904 w 180108"/>
                <a:gd name="csY202" fmla="*/ 137598 h 215906"/>
                <a:gd name="csX203" fmla="*/ 151582 w 180108"/>
                <a:gd name="csY203" fmla="*/ 137598 h 215906"/>
                <a:gd name="csX204" fmla="*/ 151582 w 180108"/>
                <a:gd name="csY204" fmla="*/ 139276 h 215906"/>
                <a:gd name="csX205" fmla="*/ 153260 w 180108"/>
                <a:gd name="csY205" fmla="*/ 139276 h 215906"/>
                <a:gd name="csX206" fmla="*/ 153260 w 180108"/>
                <a:gd name="csY206" fmla="*/ 140954 h 215906"/>
                <a:gd name="csX207" fmla="*/ 155498 w 180108"/>
                <a:gd name="csY207" fmla="*/ 140954 h 215906"/>
                <a:gd name="csX208" fmla="*/ 155498 w 180108"/>
                <a:gd name="csY208" fmla="*/ 142633 h 215906"/>
                <a:gd name="csX209" fmla="*/ 155498 w 180108"/>
                <a:gd name="csY209" fmla="*/ 142633 h 215906"/>
                <a:gd name="csX210" fmla="*/ 155498 w 180108"/>
                <a:gd name="csY210" fmla="*/ 148226 h 215906"/>
                <a:gd name="csX211" fmla="*/ 155498 w 180108"/>
                <a:gd name="csY211" fmla="*/ 149904 h 215906"/>
                <a:gd name="csX212" fmla="*/ 157175 w 180108"/>
                <a:gd name="csY212" fmla="*/ 149904 h 215906"/>
                <a:gd name="csX213" fmla="*/ 157175 w 180108"/>
                <a:gd name="csY213" fmla="*/ 151582 h 215906"/>
                <a:gd name="csX214" fmla="*/ 157175 w 180108"/>
                <a:gd name="csY214" fmla="*/ 153819 h 215906"/>
                <a:gd name="csX215" fmla="*/ 157175 w 180108"/>
                <a:gd name="csY215" fmla="*/ 155497 h 215906"/>
                <a:gd name="csX216" fmla="*/ 158853 w 180108"/>
                <a:gd name="csY216" fmla="*/ 155497 h 215906"/>
                <a:gd name="csX217" fmla="*/ 160532 w 180108"/>
                <a:gd name="csY217" fmla="*/ 155497 h 215906"/>
                <a:gd name="csX218" fmla="*/ 160532 w 180108"/>
                <a:gd name="csY218" fmla="*/ 153819 h 215906"/>
                <a:gd name="csX219" fmla="*/ 160532 w 180108"/>
                <a:gd name="csY219" fmla="*/ 151582 h 215906"/>
                <a:gd name="csX220" fmla="*/ 162209 w 180108"/>
                <a:gd name="csY220" fmla="*/ 151582 h 215906"/>
                <a:gd name="csX221" fmla="*/ 162209 w 180108"/>
                <a:gd name="csY221" fmla="*/ 153819 h 215906"/>
                <a:gd name="csX222" fmla="*/ 162209 w 180108"/>
                <a:gd name="csY222" fmla="*/ 155497 h 215906"/>
                <a:gd name="csX223" fmla="*/ 163888 w 180108"/>
                <a:gd name="csY223" fmla="*/ 157175 h 215906"/>
                <a:gd name="csX224" fmla="*/ 166125 w 180108"/>
                <a:gd name="csY224" fmla="*/ 157175 h 215906"/>
                <a:gd name="csX225" fmla="*/ 167803 w 180108"/>
                <a:gd name="csY225" fmla="*/ 157175 h 215906"/>
                <a:gd name="csX226" fmla="*/ 169481 w 180108"/>
                <a:gd name="csY226" fmla="*/ 158853 h 215906"/>
                <a:gd name="csX227" fmla="*/ 169481 w 180108"/>
                <a:gd name="csY227" fmla="*/ 160531 h 215906"/>
                <a:gd name="csX228" fmla="*/ 169481 w 180108"/>
                <a:gd name="csY228" fmla="*/ 160531 h 215906"/>
                <a:gd name="csX229" fmla="*/ 171159 w 180108"/>
                <a:gd name="csY229" fmla="*/ 162769 h 215906"/>
                <a:gd name="csX230" fmla="*/ 172837 w 180108"/>
                <a:gd name="csY230" fmla="*/ 162769 h 215906"/>
                <a:gd name="csX231" fmla="*/ 172837 w 180108"/>
                <a:gd name="csY231" fmla="*/ 164447 h 215906"/>
                <a:gd name="csX232" fmla="*/ 175075 w 180108"/>
                <a:gd name="csY232" fmla="*/ 164447 h 215906"/>
                <a:gd name="csX233" fmla="*/ 175075 w 180108"/>
                <a:gd name="csY233" fmla="*/ 164447 h 215906"/>
                <a:gd name="csX234" fmla="*/ 176752 w 180108"/>
                <a:gd name="csY234" fmla="*/ 164447 h 215906"/>
                <a:gd name="csX235" fmla="*/ 176752 w 180108"/>
                <a:gd name="csY235" fmla="*/ 166125 h 215906"/>
                <a:gd name="csX236" fmla="*/ 175075 w 180108"/>
                <a:gd name="csY236" fmla="*/ 166125 h 215906"/>
                <a:gd name="csX237" fmla="*/ 175075 w 180108"/>
                <a:gd name="csY237" fmla="*/ 167803 h 215906"/>
                <a:gd name="csX238" fmla="*/ 172837 w 180108"/>
                <a:gd name="csY238" fmla="*/ 167803 h 215906"/>
                <a:gd name="csX239" fmla="*/ 171159 w 180108"/>
                <a:gd name="csY239" fmla="*/ 167803 h 215906"/>
                <a:gd name="csX240" fmla="*/ 171159 w 180108"/>
                <a:gd name="csY240" fmla="*/ 169481 h 215906"/>
                <a:gd name="csX241" fmla="*/ 171159 w 180108"/>
                <a:gd name="csY241" fmla="*/ 171159 h 215906"/>
                <a:gd name="csX242" fmla="*/ 171159 w 180108"/>
                <a:gd name="csY242" fmla="*/ 173396 h 215906"/>
                <a:gd name="csX243" fmla="*/ 172837 w 180108"/>
                <a:gd name="csY243" fmla="*/ 175074 h 215906"/>
                <a:gd name="csX244" fmla="*/ 172837 w 180108"/>
                <a:gd name="csY244" fmla="*/ 176752 h 215906"/>
                <a:gd name="csX245" fmla="*/ 175075 w 180108"/>
                <a:gd name="csY245" fmla="*/ 176752 h 215906"/>
                <a:gd name="csX246" fmla="*/ 175075 w 180108"/>
                <a:gd name="csY246" fmla="*/ 178430 h 215906"/>
                <a:gd name="csX247" fmla="*/ 176752 w 180108"/>
                <a:gd name="csY247" fmla="*/ 178430 h 215906"/>
                <a:gd name="csX248" fmla="*/ 178430 w 180108"/>
                <a:gd name="csY248" fmla="*/ 178430 h 215906"/>
                <a:gd name="csX249" fmla="*/ 178430 w 180108"/>
                <a:gd name="csY249" fmla="*/ 180108 h 215906"/>
                <a:gd name="csX250" fmla="*/ 180109 w 180108"/>
                <a:gd name="csY250" fmla="*/ 180108 h 215906"/>
                <a:gd name="csX251" fmla="*/ 180109 w 180108"/>
                <a:gd name="csY251" fmla="*/ 182346 h 215906"/>
                <a:gd name="csX252" fmla="*/ 180109 w 180108"/>
                <a:gd name="csY252" fmla="*/ 184024 h 215906"/>
                <a:gd name="csX253" fmla="*/ 180109 w 180108"/>
                <a:gd name="csY253" fmla="*/ 185702 h 215906"/>
                <a:gd name="csX254" fmla="*/ 180109 w 180108"/>
                <a:gd name="csY254" fmla="*/ 187380 h 215906"/>
                <a:gd name="csX255" fmla="*/ 180109 w 180108"/>
                <a:gd name="csY255" fmla="*/ 189058 h 215906"/>
                <a:gd name="csX256" fmla="*/ 178430 w 180108"/>
                <a:gd name="csY256" fmla="*/ 189058 h 215906"/>
                <a:gd name="csX257" fmla="*/ 178430 w 180108"/>
                <a:gd name="csY257" fmla="*/ 189058 h 215906"/>
                <a:gd name="csX258" fmla="*/ 176752 w 180108"/>
                <a:gd name="csY258" fmla="*/ 189058 h 215906"/>
                <a:gd name="csX259" fmla="*/ 176752 w 180108"/>
                <a:gd name="csY259" fmla="*/ 191295 h 215906"/>
                <a:gd name="csX260" fmla="*/ 178430 w 180108"/>
                <a:gd name="csY260" fmla="*/ 191295 h 215906"/>
                <a:gd name="csX261" fmla="*/ 178430 w 180108"/>
                <a:gd name="csY261" fmla="*/ 192973 h 215906"/>
                <a:gd name="csX262" fmla="*/ 178430 w 180108"/>
                <a:gd name="csY262" fmla="*/ 192973 h 215906"/>
                <a:gd name="csX263" fmla="*/ 178430 w 180108"/>
                <a:gd name="csY263" fmla="*/ 194651 h 215906"/>
                <a:gd name="csX264" fmla="*/ 178430 w 180108"/>
                <a:gd name="csY264" fmla="*/ 196329 h 215906"/>
                <a:gd name="csX265" fmla="*/ 178430 w 180108"/>
                <a:gd name="csY265" fmla="*/ 198007 h 215906"/>
                <a:gd name="csX266" fmla="*/ 176752 w 180108"/>
                <a:gd name="csY266" fmla="*/ 198007 h 215906"/>
                <a:gd name="csX267" fmla="*/ 176752 w 180108"/>
                <a:gd name="csY267" fmla="*/ 199685 h 215906"/>
                <a:gd name="csX268" fmla="*/ 176752 w 180108"/>
                <a:gd name="csY268" fmla="*/ 201923 h 215906"/>
                <a:gd name="csX269" fmla="*/ 175075 w 180108"/>
                <a:gd name="csY269" fmla="*/ 201923 h 215906"/>
                <a:gd name="csX270" fmla="*/ 172837 w 180108"/>
                <a:gd name="csY270" fmla="*/ 201923 h 215906"/>
                <a:gd name="csX271" fmla="*/ 172837 w 180108"/>
                <a:gd name="csY271" fmla="*/ 201923 h 215906"/>
                <a:gd name="csX272" fmla="*/ 171159 w 180108"/>
                <a:gd name="csY272" fmla="*/ 201923 h 215906"/>
                <a:gd name="csX273" fmla="*/ 171159 w 180108"/>
                <a:gd name="csY273" fmla="*/ 203601 h 215906"/>
                <a:gd name="csX274" fmla="*/ 169481 w 180108"/>
                <a:gd name="csY274" fmla="*/ 203601 h 215906"/>
                <a:gd name="csX275" fmla="*/ 167803 w 180108"/>
                <a:gd name="csY275" fmla="*/ 203601 h 215906"/>
                <a:gd name="csX276" fmla="*/ 167803 w 180108"/>
                <a:gd name="csY276" fmla="*/ 203601 h 215906"/>
                <a:gd name="csX277" fmla="*/ 166125 w 180108"/>
                <a:gd name="csY277" fmla="*/ 203601 h 215906"/>
                <a:gd name="csX278" fmla="*/ 166125 w 180108"/>
                <a:gd name="csY278" fmla="*/ 205279 h 215906"/>
                <a:gd name="csX279" fmla="*/ 163888 w 180108"/>
                <a:gd name="csY279" fmla="*/ 206957 h 215906"/>
                <a:gd name="csX280" fmla="*/ 162209 w 180108"/>
                <a:gd name="csY280" fmla="*/ 205279 h 215906"/>
                <a:gd name="csX281" fmla="*/ 162209 w 180108"/>
                <a:gd name="csY281" fmla="*/ 206957 h 215906"/>
                <a:gd name="csX282" fmla="*/ 160532 w 180108"/>
                <a:gd name="csY282" fmla="*/ 206957 h 215906"/>
                <a:gd name="csX283" fmla="*/ 160532 w 180108"/>
                <a:gd name="csY283" fmla="*/ 205279 h 215906"/>
                <a:gd name="csX284" fmla="*/ 158853 w 180108"/>
                <a:gd name="csY284" fmla="*/ 203601 h 215906"/>
                <a:gd name="csX285" fmla="*/ 157175 w 180108"/>
                <a:gd name="csY285" fmla="*/ 203601 h 215906"/>
                <a:gd name="csX286" fmla="*/ 155498 w 180108"/>
                <a:gd name="csY286" fmla="*/ 203601 h 215906"/>
                <a:gd name="csX287" fmla="*/ 155498 w 180108"/>
                <a:gd name="csY287" fmla="*/ 201923 h 215906"/>
                <a:gd name="csX288" fmla="*/ 155498 w 180108"/>
                <a:gd name="csY288" fmla="*/ 199685 h 215906"/>
                <a:gd name="csX289" fmla="*/ 153260 w 180108"/>
                <a:gd name="csY289" fmla="*/ 199685 h 215906"/>
                <a:gd name="csX290" fmla="*/ 153260 w 180108"/>
                <a:gd name="csY290" fmla="*/ 201923 h 215906"/>
                <a:gd name="csX291" fmla="*/ 151582 w 180108"/>
                <a:gd name="csY291" fmla="*/ 201923 h 215906"/>
                <a:gd name="csX292" fmla="*/ 151582 w 180108"/>
                <a:gd name="csY292" fmla="*/ 203601 h 215906"/>
                <a:gd name="csX293" fmla="*/ 149904 w 180108"/>
                <a:gd name="csY293" fmla="*/ 203601 h 215906"/>
                <a:gd name="csX294" fmla="*/ 148226 w 180108"/>
                <a:gd name="csY294" fmla="*/ 203601 h 215906"/>
                <a:gd name="csX295" fmla="*/ 148226 w 180108"/>
                <a:gd name="csY295" fmla="*/ 205279 h 215906"/>
                <a:gd name="csX296" fmla="*/ 146548 w 180108"/>
                <a:gd name="csY296" fmla="*/ 205279 h 215906"/>
                <a:gd name="csX297" fmla="*/ 144311 w 180108"/>
                <a:gd name="csY297" fmla="*/ 205279 h 215906"/>
                <a:gd name="csX298" fmla="*/ 142632 w 180108"/>
                <a:gd name="csY298" fmla="*/ 205279 h 215906"/>
                <a:gd name="csX299" fmla="*/ 140955 w 180108"/>
                <a:gd name="csY299" fmla="*/ 205279 h 215906"/>
                <a:gd name="csX300" fmla="*/ 140955 w 180108"/>
                <a:gd name="csY300" fmla="*/ 206957 h 215906"/>
                <a:gd name="csX301" fmla="*/ 142632 w 180108"/>
                <a:gd name="csY301" fmla="*/ 206957 h 215906"/>
                <a:gd name="csX302" fmla="*/ 142632 w 180108"/>
                <a:gd name="csY302" fmla="*/ 208635 h 215906"/>
                <a:gd name="csX303" fmla="*/ 142632 w 180108"/>
                <a:gd name="csY303" fmla="*/ 210872 h 215906"/>
                <a:gd name="csX304" fmla="*/ 144311 w 180108"/>
                <a:gd name="csY304" fmla="*/ 210872 h 215906"/>
                <a:gd name="csX305" fmla="*/ 144311 w 180108"/>
                <a:gd name="csY305" fmla="*/ 212550 h 215906"/>
                <a:gd name="csX306" fmla="*/ 144311 w 180108"/>
                <a:gd name="csY306" fmla="*/ 214228 h 215906"/>
                <a:gd name="csX307" fmla="*/ 144311 w 180108"/>
                <a:gd name="csY307" fmla="*/ 215906 h 215906"/>
                <a:gd name="csX308" fmla="*/ 142632 w 180108"/>
                <a:gd name="csY308" fmla="*/ 215906 h 215906"/>
                <a:gd name="csX309" fmla="*/ 140955 w 180108"/>
                <a:gd name="csY309" fmla="*/ 215906 h 215906"/>
                <a:gd name="csX310" fmla="*/ 139276 w 180108"/>
                <a:gd name="csY310" fmla="*/ 215906 h 215906"/>
                <a:gd name="csX311" fmla="*/ 137598 w 180108"/>
                <a:gd name="csY311" fmla="*/ 215906 h 215906"/>
                <a:gd name="csX312" fmla="*/ 137598 w 180108"/>
                <a:gd name="csY312" fmla="*/ 214228 h 215906"/>
                <a:gd name="csX313" fmla="*/ 137598 w 180108"/>
                <a:gd name="csY313" fmla="*/ 212550 h 215906"/>
                <a:gd name="csX314" fmla="*/ 135361 w 180108"/>
                <a:gd name="csY314" fmla="*/ 212550 h 215906"/>
                <a:gd name="csX315" fmla="*/ 133683 w 180108"/>
                <a:gd name="csY315" fmla="*/ 212550 h 215906"/>
                <a:gd name="csX316" fmla="*/ 132005 w 180108"/>
                <a:gd name="csY316" fmla="*/ 212550 h 215906"/>
                <a:gd name="csX317" fmla="*/ 132005 w 180108"/>
                <a:gd name="csY317" fmla="*/ 210872 h 215906"/>
                <a:gd name="csX318" fmla="*/ 130327 w 180108"/>
                <a:gd name="csY318" fmla="*/ 210872 h 215906"/>
                <a:gd name="csX319" fmla="*/ 128649 w 180108"/>
                <a:gd name="csY319" fmla="*/ 210872 h 215906"/>
                <a:gd name="csX320" fmla="*/ 128649 w 180108"/>
                <a:gd name="csY320" fmla="*/ 212550 h 215906"/>
                <a:gd name="csX321" fmla="*/ 126971 w 180108"/>
                <a:gd name="csY321" fmla="*/ 212550 h 215906"/>
                <a:gd name="csX322" fmla="*/ 124734 w 180108"/>
                <a:gd name="csY322" fmla="*/ 210872 h 215906"/>
                <a:gd name="csX323" fmla="*/ 123055 w 180108"/>
                <a:gd name="csY323" fmla="*/ 208635 h 215906"/>
                <a:gd name="csX324" fmla="*/ 121378 w 180108"/>
                <a:gd name="csY324" fmla="*/ 208635 h 215906"/>
                <a:gd name="csX325" fmla="*/ 121378 w 180108"/>
                <a:gd name="csY325" fmla="*/ 206957 h 215906"/>
                <a:gd name="csX326" fmla="*/ 121378 w 180108"/>
                <a:gd name="csY326" fmla="*/ 205279 h 215906"/>
                <a:gd name="csX327" fmla="*/ 123055 w 180108"/>
                <a:gd name="csY327" fmla="*/ 205279 h 215906"/>
                <a:gd name="csX328" fmla="*/ 124734 w 180108"/>
                <a:gd name="csY328" fmla="*/ 205279 h 215906"/>
                <a:gd name="csX329" fmla="*/ 126971 w 180108"/>
                <a:gd name="csY329" fmla="*/ 205279 h 215906"/>
                <a:gd name="csX330" fmla="*/ 126971 w 180108"/>
                <a:gd name="csY330" fmla="*/ 203601 h 215906"/>
                <a:gd name="csX331" fmla="*/ 128649 w 180108"/>
                <a:gd name="csY331" fmla="*/ 203601 h 215906"/>
                <a:gd name="csX332" fmla="*/ 130327 w 180108"/>
                <a:gd name="csY332" fmla="*/ 203601 h 215906"/>
                <a:gd name="csX333" fmla="*/ 130327 w 180108"/>
                <a:gd name="csY333" fmla="*/ 201923 h 215906"/>
                <a:gd name="csX334" fmla="*/ 130327 w 180108"/>
                <a:gd name="csY334" fmla="*/ 199685 h 215906"/>
                <a:gd name="csX335" fmla="*/ 130327 w 180108"/>
                <a:gd name="csY335" fmla="*/ 198007 h 215906"/>
                <a:gd name="csX336" fmla="*/ 130327 w 180108"/>
                <a:gd name="csY336" fmla="*/ 196329 h 215906"/>
                <a:gd name="csX337" fmla="*/ 130327 w 180108"/>
                <a:gd name="csY337" fmla="*/ 194651 h 215906"/>
                <a:gd name="csX338" fmla="*/ 130327 w 180108"/>
                <a:gd name="csY338" fmla="*/ 192973 h 215906"/>
                <a:gd name="csX339" fmla="*/ 132005 w 180108"/>
                <a:gd name="csY339" fmla="*/ 192973 h 215906"/>
                <a:gd name="csX340" fmla="*/ 130327 w 180108"/>
                <a:gd name="csY340" fmla="*/ 192973 h 215906"/>
                <a:gd name="csX341" fmla="*/ 130327 w 180108"/>
                <a:gd name="csY341" fmla="*/ 191295 h 215906"/>
                <a:gd name="csX342" fmla="*/ 132005 w 180108"/>
                <a:gd name="csY342" fmla="*/ 191295 h 215906"/>
                <a:gd name="csX343" fmla="*/ 132005 w 180108"/>
                <a:gd name="csY343" fmla="*/ 189058 h 215906"/>
                <a:gd name="csX344" fmla="*/ 130327 w 180108"/>
                <a:gd name="csY344" fmla="*/ 189058 h 215906"/>
                <a:gd name="csX345" fmla="*/ 130327 w 180108"/>
                <a:gd name="csY345" fmla="*/ 187380 h 215906"/>
                <a:gd name="csX346" fmla="*/ 128649 w 180108"/>
                <a:gd name="csY346" fmla="*/ 187380 h 215906"/>
                <a:gd name="csX347" fmla="*/ 128649 w 180108"/>
                <a:gd name="csY347" fmla="*/ 185702 h 215906"/>
                <a:gd name="csX348" fmla="*/ 130327 w 180108"/>
                <a:gd name="csY348" fmla="*/ 185702 h 215906"/>
                <a:gd name="csX349" fmla="*/ 130327 w 180108"/>
                <a:gd name="csY349" fmla="*/ 184024 h 215906"/>
                <a:gd name="csX350" fmla="*/ 132005 w 180108"/>
                <a:gd name="csY350" fmla="*/ 184024 h 215906"/>
                <a:gd name="csX351" fmla="*/ 132005 w 180108"/>
                <a:gd name="csY351" fmla="*/ 182346 h 215906"/>
                <a:gd name="csX352" fmla="*/ 130327 w 180108"/>
                <a:gd name="csY352" fmla="*/ 182346 h 215906"/>
                <a:gd name="csX353" fmla="*/ 128649 w 180108"/>
                <a:gd name="csY353" fmla="*/ 182346 h 215906"/>
                <a:gd name="csX354" fmla="*/ 128649 w 180108"/>
                <a:gd name="csY354" fmla="*/ 180108 h 215906"/>
                <a:gd name="csX355" fmla="*/ 130327 w 180108"/>
                <a:gd name="csY355" fmla="*/ 180108 h 215906"/>
                <a:gd name="csX356" fmla="*/ 132005 w 180108"/>
                <a:gd name="csY356" fmla="*/ 180108 h 215906"/>
                <a:gd name="csX357" fmla="*/ 132005 w 180108"/>
                <a:gd name="csY357" fmla="*/ 178430 h 215906"/>
                <a:gd name="csX358" fmla="*/ 132005 w 180108"/>
                <a:gd name="csY358" fmla="*/ 176752 h 215906"/>
                <a:gd name="csX359" fmla="*/ 132005 w 180108"/>
                <a:gd name="csY359" fmla="*/ 175074 h 215906"/>
                <a:gd name="csX360" fmla="*/ 132005 w 180108"/>
                <a:gd name="csY360" fmla="*/ 173396 h 215906"/>
                <a:gd name="csX361" fmla="*/ 130327 w 180108"/>
                <a:gd name="csY361" fmla="*/ 171159 h 215906"/>
                <a:gd name="csX362" fmla="*/ 128649 w 180108"/>
                <a:gd name="csY362" fmla="*/ 171159 h 215906"/>
                <a:gd name="csX363" fmla="*/ 126971 w 180108"/>
                <a:gd name="csY363" fmla="*/ 171159 h 215906"/>
                <a:gd name="csX364" fmla="*/ 126971 w 180108"/>
                <a:gd name="csY364" fmla="*/ 169481 h 215906"/>
                <a:gd name="csX365" fmla="*/ 126971 w 180108"/>
                <a:gd name="csY365" fmla="*/ 167803 h 215906"/>
                <a:gd name="csX366" fmla="*/ 124734 w 180108"/>
                <a:gd name="csY366" fmla="*/ 167803 h 215906"/>
                <a:gd name="csX367" fmla="*/ 126971 w 180108"/>
                <a:gd name="csY367" fmla="*/ 166125 h 215906"/>
                <a:gd name="csX368" fmla="*/ 126971 w 180108"/>
                <a:gd name="csY368" fmla="*/ 164447 h 215906"/>
                <a:gd name="csX369" fmla="*/ 124734 w 180108"/>
                <a:gd name="csY369" fmla="*/ 164447 h 215906"/>
                <a:gd name="csX370" fmla="*/ 123055 w 180108"/>
                <a:gd name="csY370" fmla="*/ 164447 h 215906"/>
                <a:gd name="csX371" fmla="*/ 121378 w 180108"/>
                <a:gd name="csY371" fmla="*/ 164447 h 215906"/>
                <a:gd name="csX372" fmla="*/ 121378 w 180108"/>
                <a:gd name="csY372" fmla="*/ 162769 h 215906"/>
                <a:gd name="csX373" fmla="*/ 119699 w 180108"/>
                <a:gd name="csY373" fmla="*/ 162769 h 215906"/>
                <a:gd name="csX374" fmla="*/ 118021 w 180108"/>
                <a:gd name="csY374" fmla="*/ 162769 h 215906"/>
                <a:gd name="csX375" fmla="*/ 118021 w 180108"/>
                <a:gd name="csY375" fmla="*/ 160531 h 215906"/>
                <a:gd name="csX376" fmla="*/ 118021 w 180108"/>
                <a:gd name="csY376" fmla="*/ 158853 h 215906"/>
                <a:gd name="csX377" fmla="*/ 118021 w 180108"/>
                <a:gd name="csY377" fmla="*/ 157175 h 215906"/>
                <a:gd name="csX378" fmla="*/ 115784 w 180108"/>
                <a:gd name="csY378" fmla="*/ 157175 h 215906"/>
                <a:gd name="csX379" fmla="*/ 114106 w 180108"/>
                <a:gd name="csY379" fmla="*/ 157175 h 215906"/>
                <a:gd name="csX380" fmla="*/ 114106 w 180108"/>
                <a:gd name="csY380" fmla="*/ 155497 h 215906"/>
                <a:gd name="csX381" fmla="*/ 114106 w 180108"/>
                <a:gd name="csY381" fmla="*/ 153819 h 215906"/>
                <a:gd name="csX382" fmla="*/ 112428 w 180108"/>
                <a:gd name="csY382" fmla="*/ 153819 h 215906"/>
                <a:gd name="csX383" fmla="*/ 112428 w 180108"/>
                <a:gd name="csY383" fmla="*/ 151582 h 215906"/>
                <a:gd name="csX384" fmla="*/ 112428 w 180108"/>
                <a:gd name="csY384" fmla="*/ 149904 h 215906"/>
                <a:gd name="csX385" fmla="*/ 112428 w 180108"/>
                <a:gd name="csY385" fmla="*/ 148226 h 215906"/>
                <a:gd name="csX386" fmla="*/ 112428 w 180108"/>
                <a:gd name="csY386" fmla="*/ 146548 h 215906"/>
                <a:gd name="csX387" fmla="*/ 112428 w 180108"/>
                <a:gd name="csY387" fmla="*/ 144870 h 215906"/>
                <a:gd name="csX388" fmla="*/ 112428 w 180108"/>
                <a:gd name="csY388" fmla="*/ 142633 h 215906"/>
                <a:gd name="csX389" fmla="*/ 112428 w 180108"/>
                <a:gd name="csY389" fmla="*/ 140954 h 215906"/>
                <a:gd name="csX390" fmla="*/ 112428 w 180108"/>
                <a:gd name="csY390" fmla="*/ 139276 h 215906"/>
                <a:gd name="csX391" fmla="*/ 112428 w 180108"/>
                <a:gd name="csY391" fmla="*/ 137598 h 215906"/>
                <a:gd name="csX392" fmla="*/ 112428 w 180108"/>
                <a:gd name="csY392" fmla="*/ 135920 h 215906"/>
                <a:gd name="csX393" fmla="*/ 112428 w 180108"/>
                <a:gd name="csY393" fmla="*/ 134242 h 215906"/>
                <a:gd name="csX394" fmla="*/ 112428 w 180108"/>
                <a:gd name="csY394" fmla="*/ 132005 h 215906"/>
                <a:gd name="csX395" fmla="*/ 112428 w 180108"/>
                <a:gd name="csY395" fmla="*/ 130327 h 215906"/>
                <a:gd name="csX396" fmla="*/ 110750 w 180108"/>
                <a:gd name="csY396" fmla="*/ 126971 h 215906"/>
                <a:gd name="csX397" fmla="*/ 109072 w 180108"/>
                <a:gd name="csY397" fmla="*/ 126971 h 215906"/>
                <a:gd name="csX398" fmla="*/ 106834 w 180108"/>
                <a:gd name="csY398" fmla="*/ 125293 h 215906"/>
                <a:gd name="csX399" fmla="*/ 105157 w 180108"/>
                <a:gd name="csY399" fmla="*/ 125293 h 215906"/>
                <a:gd name="csX400" fmla="*/ 103478 w 180108"/>
                <a:gd name="csY400" fmla="*/ 125293 h 215906"/>
                <a:gd name="csX401" fmla="*/ 103478 w 180108"/>
                <a:gd name="csY401" fmla="*/ 123056 h 215906"/>
                <a:gd name="csX402" fmla="*/ 103478 w 180108"/>
                <a:gd name="csY402" fmla="*/ 121377 h 215906"/>
                <a:gd name="csX403" fmla="*/ 101801 w 180108"/>
                <a:gd name="csY403" fmla="*/ 121377 h 215906"/>
                <a:gd name="csX404" fmla="*/ 101801 w 180108"/>
                <a:gd name="csY404" fmla="*/ 119699 h 215906"/>
                <a:gd name="csX405" fmla="*/ 100122 w 180108"/>
                <a:gd name="csY405" fmla="*/ 119699 h 215906"/>
                <a:gd name="csX406" fmla="*/ 100122 w 180108"/>
                <a:gd name="csY406" fmla="*/ 118021 h 215906"/>
                <a:gd name="csX407" fmla="*/ 100122 w 180108"/>
                <a:gd name="csY407" fmla="*/ 116343 h 215906"/>
                <a:gd name="csX408" fmla="*/ 96207 w 180108"/>
                <a:gd name="csY408" fmla="*/ 114106 h 215906"/>
                <a:gd name="csX409" fmla="*/ 96207 w 180108"/>
                <a:gd name="csY409" fmla="*/ 112428 h 215906"/>
                <a:gd name="csX410" fmla="*/ 94529 w 180108"/>
                <a:gd name="csY410" fmla="*/ 109072 h 215906"/>
                <a:gd name="csX411" fmla="*/ 94529 w 180108"/>
                <a:gd name="csY411" fmla="*/ 107394 h 215906"/>
                <a:gd name="csX412" fmla="*/ 92851 w 180108"/>
                <a:gd name="csY412" fmla="*/ 107394 h 215906"/>
                <a:gd name="csX413" fmla="*/ 91173 w 180108"/>
                <a:gd name="csY413" fmla="*/ 107394 h 215906"/>
                <a:gd name="csX414" fmla="*/ 89495 w 180108"/>
                <a:gd name="csY414" fmla="*/ 107394 h 215906"/>
                <a:gd name="csX415" fmla="*/ 87257 w 180108"/>
                <a:gd name="csY415" fmla="*/ 107394 h 215906"/>
                <a:gd name="csX416" fmla="*/ 85580 w 180108"/>
                <a:gd name="csY416" fmla="*/ 107394 h 215906"/>
                <a:gd name="csX417" fmla="*/ 85580 w 180108"/>
                <a:gd name="csY417" fmla="*/ 105716 h 215906"/>
                <a:gd name="csX418" fmla="*/ 83901 w 180108"/>
                <a:gd name="csY418" fmla="*/ 105716 h 215906"/>
                <a:gd name="csX419" fmla="*/ 82224 w 180108"/>
                <a:gd name="csY419" fmla="*/ 103479 h 215906"/>
                <a:gd name="csX420" fmla="*/ 80545 w 180108"/>
                <a:gd name="csY420" fmla="*/ 103479 h 215906"/>
                <a:gd name="csX421" fmla="*/ 78308 w 180108"/>
                <a:gd name="csY421" fmla="*/ 103479 h 215906"/>
                <a:gd name="csX422" fmla="*/ 76630 w 180108"/>
                <a:gd name="csY422" fmla="*/ 103479 h 215906"/>
                <a:gd name="csX423" fmla="*/ 76630 w 180108"/>
                <a:gd name="csY423" fmla="*/ 105716 h 215906"/>
                <a:gd name="csX424" fmla="*/ 76630 w 180108"/>
                <a:gd name="csY424" fmla="*/ 107394 h 215906"/>
                <a:gd name="csX425" fmla="*/ 76630 w 180108"/>
                <a:gd name="csY425" fmla="*/ 109072 h 215906"/>
                <a:gd name="csX426" fmla="*/ 74952 w 180108"/>
                <a:gd name="csY426" fmla="*/ 109072 h 215906"/>
                <a:gd name="csX427" fmla="*/ 73274 w 180108"/>
                <a:gd name="csY427" fmla="*/ 109072 h 215906"/>
                <a:gd name="csX428" fmla="*/ 73274 w 180108"/>
                <a:gd name="csY428" fmla="*/ 110750 h 215906"/>
                <a:gd name="csX429" fmla="*/ 73274 w 180108"/>
                <a:gd name="csY429" fmla="*/ 112428 h 215906"/>
                <a:gd name="csX430" fmla="*/ 71596 w 180108"/>
                <a:gd name="csY430" fmla="*/ 112428 h 215906"/>
                <a:gd name="csX431" fmla="*/ 71596 w 180108"/>
                <a:gd name="csY431" fmla="*/ 114106 h 215906"/>
                <a:gd name="csX432" fmla="*/ 71596 w 180108"/>
                <a:gd name="csY432" fmla="*/ 116343 h 215906"/>
                <a:gd name="csX433" fmla="*/ 69918 w 180108"/>
                <a:gd name="csY433" fmla="*/ 116343 h 215906"/>
                <a:gd name="csX434" fmla="*/ 69918 w 180108"/>
                <a:gd name="csY434" fmla="*/ 114106 h 215906"/>
                <a:gd name="csX435" fmla="*/ 67680 w 180108"/>
                <a:gd name="csY435" fmla="*/ 114106 h 215906"/>
                <a:gd name="csX436" fmla="*/ 67680 w 180108"/>
                <a:gd name="csY436" fmla="*/ 116343 h 215906"/>
                <a:gd name="csX437" fmla="*/ 66003 w 180108"/>
                <a:gd name="csY437" fmla="*/ 116343 h 215906"/>
                <a:gd name="csX438" fmla="*/ 64324 w 180108"/>
                <a:gd name="csY438" fmla="*/ 116343 h 215906"/>
                <a:gd name="csX439" fmla="*/ 64324 w 180108"/>
                <a:gd name="csY439" fmla="*/ 118021 h 215906"/>
                <a:gd name="csX440" fmla="*/ 62647 w 180108"/>
                <a:gd name="csY440" fmla="*/ 118021 h 215906"/>
                <a:gd name="csX441" fmla="*/ 62647 w 180108"/>
                <a:gd name="csY441" fmla="*/ 119699 h 215906"/>
                <a:gd name="csX442" fmla="*/ 60968 w 180108"/>
                <a:gd name="csY442" fmla="*/ 119699 h 215906"/>
                <a:gd name="csX443" fmla="*/ 60968 w 180108"/>
                <a:gd name="csY443" fmla="*/ 118021 h 215906"/>
                <a:gd name="csX444" fmla="*/ 60968 w 180108"/>
                <a:gd name="csY444" fmla="*/ 116343 h 215906"/>
                <a:gd name="csX445" fmla="*/ 58731 w 180108"/>
                <a:gd name="csY445" fmla="*/ 116343 h 215906"/>
                <a:gd name="csX446" fmla="*/ 57053 w 180108"/>
                <a:gd name="csY446" fmla="*/ 116343 h 215906"/>
                <a:gd name="csX447" fmla="*/ 55375 w 180108"/>
                <a:gd name="csY447" fmla="*/ 116343 h 215906"/>
                <a:gd name="csX448" fmla="*/ 55375 w 180108"/>
                <a:gd name="csY448" fmla="*/ 114106 h 215906"/>
                <a:gd name="csX449" fmla="*/ 53697 w 180108"/>
                <a:gd name="csY449" fmla="*/ 114106 h 215906"/>
                <a:gd name="csX450" fmla="*/ 52019 w 180108"/>
                <a:gd name="csY450" fmla="*/ 112428 h 215906"/>
                <a:gd name="csX451" fmla="*/ 49782 w 180108"/>
                <a:gd name="csY451" fmla="*/ 112428 h 215906"/>
                <a:gd name="csX452" fmla="*/ 49782 w 180108"/>
                <a:gd name="csY452" fmla="*/ 110750 h 215906"/>
                <a:gd name="csX453" fmla="*/ 49782 w 180108"/>
                <a:gd name="csY453" fmla="*/ 109072 h 215906"/>
                <a:gd name="csX454" fmla="*/ 48103 w 180108"/>
                <a:gd name="csY454" fmla="*/ 109072 h 215906"/>
                <a:gd name="csX455" fmla="*/ 46426 w 180108"/>
                <a:gd name="csY455" fmla="*/ 110750 h 215906"/>
                <a:gd name="csX456" fmla="*/ 46426 w 180108"/>
                <a:gd name="csY456" fmla="*/ 112428 h 215906"/>
                <a:gd name="csX457" fmla="*/ 44747 w 180108"/>
                <a:gd name="csY457" fmla="*/ 112428 h 215906"/>
                <a:gd name="csX458" fmla="*/ 44747 w 180108"/>
                <a:gd name="csY458" fmla="*/ 114106 h 215906"/>
                <a:gd name="csX459" fmla="*/ 43070 w 180108"/>
                <a:gd name="csY459" fmla="*/ 114106 h 215906"/>
                <a:gd name="csX460" fmla="*/ 41391 w 180108"/>
                <a:gd name="csY460" fmla="*/ 114106 h 215906"/>
                <a:gd name="csX461" fmla="*/ 41391 w 180108"/>
                <a:gd name="csY461" fmla="*/ 116343 h 215906"/>
                <a:gd name="csX462" fmla="*/ 39154 w 180108"/>
                <a:gd name="csY462" fmla="*/ 116343 h 215906"/>
                <a:gd name="csX463" fmla="*/ 39154 w 180108"/>
                <a:gd name="csY463" fmla="*/ 118021 h 215906"/>
                <a:gd name="csX464" fmla="*/ 37476 w 180108"/>
                <a:gd name="csY464" fmla="*/ 118021 h 215906"/>
                <a:gd name="csX465" fmla="*/ 35798 w 180108"/>
                <a:gd name="csY465" fmla="*/ 119699 h 215906"/>
                <a:gd name="csX466" fmla="*/ 35798 w 180108"/>
                <a:gd name="csY466" fmla="*/ 121377 h 215906"/>
                <a:gd name="csX467" fmla="*/ 34120 w 180108"/>
                <a:gd name="csY467" fmla="*/ 121377 h 215906"/>
                <a:gd name="csX468" fmla="*/ 32442 w 180108"/>
                <a:gd name="csY468" fmla="*/ 121377 h 215906"/>
                <a:gd name="csX469" fmla="*/ 32442 w 180108"/>
                <a:gd name="csY469" fmla="*/ 123056 h 215906"/>
                <a:gd name="csX470" fmla="*/ 30205 w 180108"/>
                <a:gd name="csY470" fmla="*/ 123056 h 215906"/>
                <a:gd name="csX471" fmla="*/ 30205 w 180108"/>
                <a:gd name="csY471" fmla="*/ 125293 h 215906"/>
                <a:gd name="csX472" fmla="*/ 28526 w 180108"/>
                <a:gd name="csY472" fmla="*/ 125293 h 215906"/>
                <a:gd name="csX473" fmla="*/ 28526 w 180108"/>
                <a:gd name="csY473" fmla="*/ 126971 h 215906"/>
                <a:gd name="csX474" fmla="*/ 26849 w 180108"/>
                <a:gd name="csY474" fmla="*/ 126971 h 215906"/>
                <a:gd name="csX475" fmla="*/ 26849 w 180108"/>
                <a:gd name="csY475" fmla="*/ 128649 h 215906"/>
                <a:gd name="csX476" fmla="*/ 25170 w 180108"/>
                <a:gd name="csY476" fmla="*/ 128649 h 215906"/>
                <a:gd name="csX477" fmla="*/ 25170 w 180108"/>
                <a:gd name="csY477" fmla="*/ 126971 h 215906"/>
                <a:gd name="csX478" fmla="*/ 23493 w 180108"/>
                <a:gd name="csY478" fmla="*/ 126971 h 215906"/>
                <a:gd name="csX479" fmla="*/ 21255 w 180108"/>
                <a:gd name="csY479" fmla="*/ 126971 h 215906"/>
                <a:gd name="csX480" fmla="*/ 21255 w 180108"/>
                <a:gd name="csY480" fmla="*/ 125293 h 215906"/>
                <a:gd name="csX481" fmla="*/ 23493 w 180108"/>
                <a:gd name="csY481" fmla="*/ 125293 h 215906"/>
                <a:gd name="csX482" fmla="*/ 23493 w 180108"/>
                <a:gd name="csY482" fmla="*/ 123056 h 215906"/>
                <a:gd name="csX483" fmla="*/ 23493 w 180108"/>
                <a:gd name="csY483" fmla="*/ 121377 h 215906"/>
                <a:gd name="csX484" fmla="*/ 23493 w 180108"/>
                <a:gd name="csY484" fmla="*/ 119699 h 215906"/>
                <a:gd name="csX485" fmla="*/ 23493 w 180108"/>
                <a:gd name="csY485" fmla="*/ 118021 h 215906"/>
                <a:gd name="csX486" fmla="*/ 25170 w 180108"/>
                <a:gd name="csY486" fmla="*/ 116343 h 215906"/>
                <a:gd name="csX487" fmla="*/ 25170 w 180108"/>
                <a:gd name="csY487" fmla="*/ 114106 h 215906"/>
                <a:gd name="csX488" fmla="*/ 26849 w 180108"/>
                <a:gd name="csY488" fmla="*/ 114106 h 215906"/>
                <a:gd name="csX489" fmla="*/ 25170 w 180108"/>
                <a:gd name="csY489" fmla="*/ 112428 h 215906"/>
                <a:gd name="csX490" fmla="*/ 26849 w 180108"/>
                <a:gd name="csY490" fmla="*/ 112428 h 215906"/>
                <a:gd name="csX491" fmla="*/ 26849 w 180108"/>
                <a:gd name="csY491" fmla="*/ 110750 h 215906"/>
                <a:gd name="csX492" fmla="*/ 26849 w 180108"/>
                <a:gd name="csY492" fmla="*/ 109072 h 215906"/>
                <a:gd name="csX493" fmla="*/ 25170 w 180108"/>
                <a:gd name="csY493" fmla="*/ 109072 h 215906"/>
                <a:gd name="csX494" fmla="*/ 25170 w 180108"/>
                <a:gd name="csY494" fmla="*/ 107394 h 215906"/>
                <a:gd name="csX495" fmla="*/ 25170 w 180108"/>
                <a:gd name="csY495" fmla="*/ 107394 h 215906"/>
                <a:gd name="csX496" fmla="*/ 25170 w 180108"/>
                <a:gd name="csY496" fmla="*/ 105716 h 215906"/>
                <a:gd name="csX497" fmla="*/ 23493 w 180108"/>
                <a:gd name="csY497" fmla="*/ 105716 h 215906"/>
                <a:gd name="csX498" fmla="*/ 23493 w 180108"/>
                <a:gd name="csY498" fmla="*/ 103479 h 215906"/>
                <a:gd name="csX499" fmla="*/ 25170 w 180108"/>
                <a:gd name="csY499" fmla="*/ 103479 h 215906"/>
                <a:gd name="csX500" fmla="*/ 25170 w 180108"/>
                <a:gd name="csY500" fmla="*/ 101800 h 215906"/>
                <a:gd name="csX501" fmla="*/ 26849 w 180108"/>
                <a:gd name="csY501" fmla="*/ 101800 h 215906"/>
                <a:gd name="csX502" fmla="*/ 26849 w 180108"/>
                <a:gd name="csY502" fmla="*/ 100122 h 215906"/>
                <a:gd name="csX503" fmla="*/ 28526 w 180108"/>
                <a:gd name="csY503" fmla="*/ 100122 h 215906"/>
                <a:gd name="csX504" fmla="*/ 28526 w 180108"/>
                <a:gd name="csY504" fmla="*/ 98444 h 215906"/>
                <a:gd name="csX505" fmla="*/ 28526 w 180108"/>
                <a:gd name="csY505" fmla="*/ 96766 h 215906"/>
                <a:gd name="csX506" fmla="*/ 28526 w 180108"/>
                <a:gd name="csY506" fmla="*/ 94529 h 215906"/>
                <a:gd name="csX507" fmla="*/ 28526 w 180108"/>
                <a:gd name="csY507" fmla="*/ 92851 h 215906"/>
                <a:gd name="csX508" fmla="*/ 28526 w 180108"/>
                <a:gd name="csY508" fmla="*/ 91173 h 215906"/>
                <a:gd name="csX509" fmla="*/ 30205 w 180108"/>
                <a:gd name="csY509" fmla="*/ 91173 h 215906"/>
                <a:gd name="csX510" fmla="*/ 30205 w 180108"/>
                <a:gd name="csY510" fmla="*/ 89495 h 215906"/>
                <a:gd name="csX511" fmla="*/ 30205 w 180108"/>
                <a:gd name="csY511" fmla="*/ 87817 h 215906"/>
                <a:gd name="csX512" fmla="*/ 28526 w 180108"/>
                <a:gd name="csY512" fmla="*/ 87817 h 215906"/>
                <a:gd name="csX513" fmla="*/ 28526 w 180108"/>
                <a:gd name="csY513" fmla="*/ 85580 h 215906"/>
                <a:gd name="csX514" fmla="*/ 28526 w 180108"/>
                <a:gd name="csY514" fmla="*/ 83902 h 215906"/>
                <a:gd name="csX515" fmla="*/ 28526 w 180108"/>
                <a:gd name="csY515" fmla="*/ 82223 h 215906"/>
                <a:gd name="csX516" fmla="*/ 28526 w 180108"/>
                <a:gd name="csY516" fmla="*/ 80545 h 215906"/>
                <a:gd name="csX517" fmla="*/ 26849 w 180108"/>
                <a:gd name="csY517" fmla="*/ 80545 h 215906"/>
                <a:gd name="csX518" fmla="*/ 26849 w 180108"/>
                <a:gd name="csY518" fmla="*/ 78867 h 215906"/>
                <a:gd name="csX519" fmla="*/ 28526 w 180108"/>
                <a:gd name="csY519" fmla="*/ 78867 h 215906"/>
                <a:gd name="csX520" fmla="*/ 28526 w 180108"/>
                <a:gd name="csY520" fmla="*/ 77189 h 215906"/>
                <a:gd name="csX521" fmla="*/ 28526 w 180108"/>
                <a:gd name="csY521" fmla="*/ 74952 h 215906"/>
                <a:gd name="csX522" fmla="*/ 26849 w 180108"/>
                <a:gd name="csY522" fmla="*/ 74952 h 215906"/>
                <a:gd name="csX523" fmla="*/ 25170 w 180108"/>
                <a:gd name="csY523" fmla="*/ 74952 h 215906"/>
                <a:gd name="csX524" fmla="*/ 25170 w 180108"/>
                <a:gd name="csY524" fmla="*/ 74952 h 215906"/>
                <a:gd name="csX525" fmla="*/ 23493 w 180108"/>
                <a:gd name="csY525" fmla="*/ 74952 h 215906"/>
                <a:gd name="csX526" fmla="*/ 23493 w 180108"/>
                <a:gd name="csY526" fmla="*/ 73274 h 215906"/>
                <a:gd name="csX527" fmla="*/ 21255 w 180108"/>
                <a:gd name="csY527" fmla="*/ 73274 h 215906"/>
                <a:gd name="csX528" fmla="*/ 19577 w 180108"/>
                <a:gd name="csY528" fmla="*/ 73274 h 215906"/>
                <a:gd name="csX529" fmla="*/ 19577 w 180108"/>
                <a:gd name="csY529" fmla="*/ 74952 h 215906"/>
                <a:gd name="csX530" fmla="*/ 17899 w 180108"/>
                <a:gd name="csY530" fmla="*/ 74952 h 215906"/>
                <a:gd name="csX531" fmla="*/ 17899 w 180108"/>
                <a:gd name="csY531" fmla="*/ 77189 h 215906"/>
                <a:gd name="csX532" fmla="*/ 17899 w 180108"/>
                <a:gd name="csY532" fmla="*/ 78867 h 215906"/>
                <a:gd name="csX533" fmla="*/ 16221 w 180108"/>
                <a:gd name="csY533" fmla="*/ 78867 h 215906"/>
                <a:gd name="csX534" fmla="*/ 16221 w 180108"/>
                <a:gd name="csY534" fmla="*/ 77189 h 215906"/>
                <a:gd name="csX535" fmla="*/ 14543 w 180108"/>
                <a:gd name="csY535" fmla="*/ 77189 h 215906"/>
                <a:gd name="csX536" fmla="*/ 12865 w 180108"/>
                <a:gd name="csY536" fmla="*/ 77189 h 215906"/>
                <a:gd name="csX537" fmla="*/ 10628 w 180108"/>
                <a:gd name="csY537" fmla="*/ 77189 h 215906"/>
                <a:gd name="csX538" fmla="*/ 10628 w 180108"/>
                <a:gd name="csY538" fmla="*/ 74952 h 215906"/>
                <a:gd name="csX539" fmla="*/ 8949 w 180108"/>
                <a:gd name="csY539" fmla="*/ 74952 h 215906"/>
                <a:gd name="csX540" fmla="*/ 8949 w 180108"/>
                <a:gd name="csY540" fmla="*/ 73274 h 215906"/>
                <a:gd name="csX541" fmla="*/ 8949 w 180108"/>
                <a:gd name="csY541" fmla="*/ 71596 h 215906"/>
                <a:gd name="csX542" fmla="*/ 7272 w 180108"/>
                <a:gd name="csY542" fmla="*/ 71596 h 215906"/>
                <a:gd name="csX543" fmla="*/ 8949 w 180108"/>
                <a:gd name="csY543" fmla="*/ 69918 h 215906"/>
                <a:gd name="csX544" fmla="*/ 8949 w 180108"/>
                <a:gd name="csY544" fmla="*/ 68240 h 215906"/>
                <a:gd name="csX545" fmla="*/ 10628 w 180108"/>
                <a:gd name="csY545" fmla="*/ 68240 h 215906"/>
                <a:gd name="csX546" fmla="*/ 10628 w 180108"/>
                <a:gd name="csY546" fmla="*/ 66003 h 215906"/>
                <a:gd name="csX547" fmla="*/ 10628 w 180108"/>
                <a:gd name="csY547" fmla="*/ 64324 h 215906"/>
                <a:gd name="csX548" fmla="*/ 10628 w 180108"/>
                <a:gd name="csY548" fmla="*/ 62646 h 215906"/>
                <a:gd name="csX549" fmla="*/ 12865 w 180108"/>
                <a:gd name="csY549" fmla="*/ 62646 h 215906"/>
                <a:gd name="csX550" fmla="*/ 12865 w 180108"/>
                <a:gd name="csY550" fmla="*/ 60968 h 215906"/>
                <a:gd name="csX551" fmla="*/ 10628 w 180108"/>
                <a:gd name="csY551" fmla="*/ 60968 h 215906"/>
                <a:gd name="csX552" fmla="*/ 8949 w 180108"/>
                <a:gd name="csY552" fmla="*/ 60968 h 215906"/>
                <a:gd name="csX553" fmla="*/ 8949 w 180108"/>
                <a:gd name="csY553" fmla="*/ 59290 h 215906"/>
                <a:gd name="csX554" fmla="*/ 7272 w 180108"/>
                <a:gd name="csY554" fmla="*/ 59290 h 215906"/>
                <a:gd name="csX555" fmla="*/ 7272 w 180108"/>
                <a:gd name="csY555" fmla="*/ 57053 h 215906"/>
                <a:gd name="csX556" fmla="*/ 7272 w 180108"/>
                <a:gd name="csY556" fmla="*/ 55375 h 215906"/>
                <a:gd name="csX557" fmla="*/ 5593 w 180108"/>
                <a:gd name="csY557" fmla="*/ 55375 h 215906"/>
                <a:gd name="csX558" fmla="*/ 3916 w 180108"/>
                <a:gd name="csY558" fmla="*/ 55375 h 215906"/>
                <a:gd name="csX559" fmla="*/ 3916 w 180108"/>
                <a:gd name="csY559" fmla="*/ 57053 h 215906"/>
                <a:gd name="csX560" fmla="*/ 1678 w 180108"/>
                <a:gd name="csY560" fmla="*/ 57053 h 215906"/>
                <a:gd name="csX561" fmla="*/ 1678 w 180108"/>
                <a:gd name="csY561" fmla="*/ 59290 h 215906"/>
                <a:gd name="csX562" fmla="*/ 0 w 180108"/>
                <a:gd name="csY562" fmla="*/ 59290 h 215906"/>
                <a:gd name="csX563" fmla="*/ 0 w 180108"/>
                <a:gd name="csY563" fmla="*/ 57053 h 215906"/>
                <a:gd name="csX564" fmla="*/ 0 w 180108"/>
                <a:gd name="csY564" fmla="*/ 55375 h 215906"/>
                <a:gd name="csX565" fmla="*/ 1678 w 180108"/>
                <a:gd name="csY565" fmla="*/ 55375 h 215906"/>
                <a:gd name="csX566" fmla="*/ 1678 w 180108"/>
                <a:gd name="csY566" fmla="*/ 53697 h 215906"/>
                <a:gd name="csX567" fmla="*/ 1678 w 180108"/>
                <a:gd name="csY567" fmla="*/ 52019 h 215906"/>
                <a:gd name="csX568" fmla="*/ 1678 w 180108"/>
                <a:gd name="csY568" fmla="*/ 50341 h 215906"/>
                <a:gd name="csX569" fmla="*/ 1678 w 180108"/>
                <a:gd name="csY569" fmla="*/ 48663 h 215906"/>
                <a:gd name="csX570" fmla="*/ 3916 w 180108"/>
                <a:gd name="csY570" fmla="*/ 46426 h 215906"/>
                <a:gd name="csX571" fmla="*/ 5593 w 180108"/>
                <a:gd name="csY571" fmla="*/ 44747 h 215906"/>
                <a:gd name="csX572" fmla="*/ 7272 w 180108"/>
                <a:gd name="csY572" fmla="*/ 44747 h 215906"/>
                <a:gd name="csX573" fmla="*/ 7272 w 180108"/>
                <a:gd name="csY573" fmla="*/ 43069 h 215906"/>
                <a:gd name="csX574" fmla="*/ 8949 w 180108"/>
                <a:gd name="csY574" fmla="*/ 43069 h 215906"/>
                <a:gd name="csX575" fmla="*/ 10628 w 180108"/>
                <a:gd name="csY575" fmla="*/ 43069 h 215906"/>
                <a:gd name="csX576" fmla="*/ 10628 w 180108"/>
                <a:gd name="csY576" fmla="*/ 43069 h 215906"/>
                <a:gd name="csX577" fmla="*/ 10628 w 180108"/>
                <a:gd name="csY577" fmla="*/ 43069 h 215906"/>
                <a:gd name="csX578" fmla="*/ 10628 w 180108"/>
                <a:gd name="csY578" fmla="*/ 41391 h 215906"/>
                <a:gd name="csX579" fmla="*/ 10628 w 180108"/>
                <a:gd name="csY579" fmla="*/ 39713 h 215906"/>
                <a:gd name="csX580" fmla="*/ 10628 w 180108"/>
                <a:gd name="csY580" fmla="*/ 37476 h 215906"/>
                <a:gd name="csX581" fmla="*/ 12865 w 180108"/>
                <a:gd name="csY581" fmla="*/ 37476 h 215906"/>
                <a:gd name="csX582" fmla="*/ 14543 w 180108"/>
                <a:gd name="csY582" fmla="*/ 35798 h 215906"/>
                <a:gd name="csX583" fmla="*/ 14543 w 180108"/>
                <a:gd name="csY583" fmla="*/ 34120 h 215906"/>
                <a:gd name="csX584" fmla="*/ 14543 w 180108"/>
                <a:gd name="csY584" fmla="*/ 32442 h 215906"/>
                <a:gd name="csX585" fmla="*/ 14543 w 180108"/>
                <a:gd name="csY585" fmla="*/ 30764 h 215906"/>
                <a:gd name="csX586" fmla="*/ 16221 w 180108"/>
                <a:gd name="csY586" fmla="*/ 30764 h 215906"/>
                <a:gd name="csX587" fmla="*/ 16221 w 180108"/>
                <a:gd name="csY587" fmla="*/ 32442 h 215906"/>
                <a:gd name="csX588" fmla="*/ 17899 w 180108"/>
                <a:gd name="csY588" fmla="*/ 32442 h 215906"/>
                <a:gd name="csX589" fmla="*/ 17899 w 180108"/>
                <a:gd name="csY589" fmla="*/ 30764 h 215906"/>
                <a:gd name="csX590" fmla="*/ 19577 w 180108"/>
                <a:gd name="csY590" fmla="*/ 30764 h 215906"/>
                <a:gd name="csX591" fmla="*/ 21255 w 180108"/>
                <a:gd name="csY591" fmla="*/ 30764 h 215906"/>
                <a:gd name="csX592" fmla="*/ 23493 w 180108"/>
                <a:gd name="csY592" fmla="*/ 30764 h 215906"/>
                <a:gd name="csX593" fmla="*/ 23493 w 180108"/>
                <a:gd name="csY593" fmla="*/ 28527 h 215906"/>
                <a:gd name="csX594" fmla="*/ 23493 w 180108"/>
                <a:gd name="csY594" fmla="*/ 26849 h 215906"/>
                <a:gd name="csX595" fmla="*/ 25170 w 180108"/>
                <a:gd name="csY595" fmla="*/ 26849 h 215906"/>
                <a:gd name="csX596" fmla="*/ 25170 w 180108"/>
                <a:gd name="csY596" fmla="*/ 25170 h 215906"/>
                <a:gd name="csX597" fmla="*/ 26849 w 180108"/>
                <a:gd name="csY597" fmla="*/ 25170 h 215906"/>
                <a:gd name="csX598" fmla="*/ 26849 w 180108"/>
                <a:gd name="csY598" fmla="*/ 25170 h 215906"/>
                <a:gd name="csX599" fmla="*/ 26849 w 180108"/>
                <a:gd name="csY599" fmla="*/ 26849 h 215906"/>
                <a:gd name="csX600" fmla="*/ 26849 w 180108"/>
                <a:gd name="csY600" fmla="*/ 28527 h 215906"/>
                <a:gd name="csX601" fmla="*/ 28526 w 180108"/>
                <a:gd name="csY601" fmla="*/ 28527 h 215906"/>
                <a:gd name="csX602" fmla="*/ 28526 w 180108"/>
                <a:gd name="csY602" fmla="*/ 30764 h 215906"/>
                <a:gd name="csX603" fmla="*/ 28526 w 180108"/>
                <a:gd name="csY603" fmla="*/ 32442 h 215906"/>
                <a:gd name="csX604" fmla="*/ 28526 w 180108"/>
                <a:gd name="csY604" fmla="*/ 34120 h 215906"/>
                <a:gd name="csX605" fmla="*/ 30205 w 180108"/>
                <a:gd name="csY605" fmla="*/ 34120 h 215906"/>
                <a:gd name="csX606" fmla="*/ 32442 w 180108"/>
                <a:gd name="csY606" fmla="*/ 32442 h 215906"/>
                <a:gd name="csX607" fmla="*/ 35798 w 180108"/>
                <a:gd name="csY607" fmla="*/ 32442 h 215906"/>
                <a:gd name="csX608" fmla="*/ 35798 w 180108"/>
                <a:gd name="csY608" fmla="*/ 34120 h 215906"/>
                <a:gd name="csX609" fmla="*/ 37476 w 180108"/>
                <a:gd name="csY609" fmla="*/ 34120 h 215906"/>
                <a:gd name="csX610" fmla="*/ 37476 w 180108"/>
                <a:gd name="csY610" fmla="*/ 35798 h 215906"/>
                <a:gd name="csX611" fmla="*/ 39154 w 180108"/>
                <a:gd name="csY611" fmla="*/ 35798 h 215906"/>
                <a:gd name="csX612" fmla="*/ 41391 w 180108"/>
                <a:gd name="csY612" fmla="*/ 35798 h 215906"/>
                <a:gd name="csX613" fmla="*/ 43070 w 180108"/>
                <a:gd name="csY613" fmla="*/ 35798 h 215906"/>
                <a:gd name="csX614" fmla="*/ 43070 w 180108"/>
                <a:gd name="csY614" fmla="*/ 34120 h 215906"/>
                <a:gd name="csX615" fmla="*/ 43070 w 180108"/>
                <a:gd name="csY615" fmla="*/ 32442 h 215906"/>
                <a:gd name="csX616" fmla="*/ 41391 w 180108"/>
                <a:gd name="csY616" fmla="*/ 32442 h 215906"/>
                <a:gd name="csX617" fmla="*/ 39154 w 180108"/>
                <a:gd name="csY617" fmla="*/ 32442 h 215906"/>
                <a:gd name="csX618" fmla="*/ 39154 w 180108"/>
                <a:gd name="csY618" fmla="*/ 30764 h 215906"/>
                <a:gd name="csX619" fmla="*/ 39154 w 180108"/>
                <a:gd name="csY619" fmla="*/ 28527 h 215906"/>
                <a:gd name="csX620" fmla="*/ 41391 w 180108"/>
                <a:gd name="csY620" fmla="*/ 28527 h 215906"/>
                <a:gd name="csX621" fmla="*/ 41391 w 180108"/>
                <a:gd name="csY621" fmla="*/ 26849 h 215906"/>
                <a:gd name="csX622" fmla="*/ 39154 w 180108"/>
                <a:gd name="csY622" fmla="*/ 26849 h 215906"/>
                <a:gd name="csX623" fmla="*/ 41391 w 180108"/>
                <a:gd name="csY623" fmla="*/ 25170 h 215906"/>
                <a:gd name="csX624" fmla="*/ 41391 w 180108"/>
                <a:gd name="csY624" fmla="*/ 23492 h 215906"/>
                <a:gd name="csX625" fmla="*/ 41391 w 180108"/>
                <a:gd name="csY625" fmla="*/ 21814 h 215906"/>
                <a:gd name="csX626" fmla="*/ 41391 w 180108"/>
                <a:gd name="csY626" fmla="*/ 20136 h 215906"/>
                <a:gd name="csX627" fmla="*/ 41391 w 180108"/>
                <a:gd name="csY627" fmla="*/ 17899 h 215906"/>
                <a:gd name="csX628" fmla="*/ 39154 w 180108"/>
                <a:gd name="csY628" fmla="*/ 17899 h 215906"/>
                <a:gd name="csX629" fmla="*/ 39154 w 180108"/>
                <a:gd name="csY629" fmla="*/ 16221 h 215906"/>
                <a:gd name="csX630" fmla="*/ 37476 w 180108"/>
                <a:gd name="csY630" fmla="*/ 16221 h 215906"/>
                <a:gd name="csX631" fmla="*/ 39154 w 180108"/>
                <a:gd name="csY631" fmla="*/ 14543 h 215906"/>
                <a:gd name="csX632" fmla="*/ 37476 w 180108"/>
                <a:gd name="csY632" fmla="*/ 14543 h 215906"/>
                <a:gd name="csX633" fmla="*/ 37476 w 180108"/>
                <a:gd name="csY633" fmla="*/ 12865 h 215906"/>
                <a:gd name="csX634" fmla="*/ 35798 w 180108"/>
                <a:gd name="csY634" fmla="*/ 12865 h 215906"/>
                <a:gd name="csX635" fmla="*/ 35798 w 180108"/>
                <a:gd name="csY635" fmla="*/ 11187 h 215906"/>
                <a:gd name="csX636" fmla="*/ 35798 w 180108"/>
                <a:gd name="csY636" fmla="*/ 8950 h 215906"/>
                <a:gd name="csX637" fmla="*/ 35798 w 180108"/>
                <a:gd name="csY637" fmla="*/ 7272 h 215906"/>
                <a:gd name="csX638" fmla="*/ 37476 w 180108"/>
                <a:gd name="csY638" fmla="*/ 7272 h 215906"/>
                <a:gd name="csX639" fmla="*/ 37476 w 180108"/>
                <a:gd name="csY639" fmla="*/ 5593 h 215906"/>
                <a:gd name="csX640" fmla="*/ 37476 w 180108"/>
                <a:gd name="csY640" fmla="*/ 3915 h 215906"/>
                <a:gd name="csX641" fmla="*/ 37476 w 180108"/>
                <a:gd name="csY641" fmla="*/ 2237 h 215906"/>
                <a:gd name="csX642" fmla="*/ 39154 w 180108"/>
                <a:gd name="csY642" fmla="*/ 2237 h 215906"/>
                <a:gd name="csX643" fmla="*/ 39154 w 180108"/>
                <a:gd name="csY643" fmla="*/ 0 h 215906"/>
                <a:gd name="csX644" fmla="*/ 41391 w 180108"/>
                <a:gd name="csY644" fmla="*/ 0 h 215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</a:cxnLst>
              <a:rect l="l" t="t" r="r" b="b"/>
              <a:pathLst>
                <a:path w="180108" h="215906">
                  <a:moveTo>
                    <a:pt x="41391" y="0"/>
                  </a:moveTo>
                  <a:lnTo>
                    <a:pt x="41391" y="2237"/>
                  </a:lnTo>
                  <a:lnTo>
                    <a:pt x="43070" y="3915"/>
                  </a:lnTo>
                  <a:lnTo>
                    <a:pt x="43070" y="2237"/>
                  </a:lnTo>
                  <a:lnTo>
                    <a:pt x="44747" y="2237"/>
                  </a:lnTo>
                  <a:lnTo>
                    <a:pt x="46426" y="2237"/>
                  </a:lnTo>
                  <a:lnTo>
                    <a:pt x="48103" y="2237"/>
                  </a:lnTo>
                  <a:lnTo>
                    <a:pt x="48103" y="3915"/>
                  </a:lnTo>
                  <a:lnTo>
                    <a:pt x="49782" y="3915"/>
                  </a:lnTo>
                  <a:lnTo>
                    <a:pt x="49782" y="5593"/>
                  </a:lnTo>
                  <a:lnTo>
                    <a:pt x="49782" y="7272"/>
                  </a:lnTo>
                  <a:lnTo>
                    <a:pt x="52019" y="7272"/>
                  </a:lnTo>
                  <a:lnTo>
                    <a:pt x="53697" y="7272"/>
                  </a:lnTo>
                  <a:lnTo>
                    <a:pt x="53697" y="8950"/>
                  </a:lnTo>
                  <a:lnTo>
                    <a:pt x="55375" y="8950"/>
                  </a:lnTo>
                  <a:lnTo>
                    <a:pt x="55375" y="11187"/>
                  </a:lnTo>
                  <a:lnTo>
                    <a:pt x="57053" y="12865"/>
                  </a:lnTo>
                  <a:lnTo>
                    <a:pt x="58731" y="12865"/>
                  </a:lnTo>
                  <a:lnTo>
                    <a:pt x="57053" y="14543"/>
                  </a:lnTo>
                  <a:lnTo>
                    <a:pt x="58731" y="14543"/>
                  </a:lnTo>
                  <a:lnTo>
                    <a:pt x="60968" y="14543"/>
                  </a:lnTo>
                  <a:lnTo>
                    <a:pt x="60968" y="16221"/>
                  </a:lnTo>
                  <a:lnTo>
                    <a:pt x="60968" y="17899"/>
                  </a:lnTo>
                  <a:lnTo>
                    <a:pt x="60968" y="20136"/>
                  </a:lnTo>
                  <a:lnTo>
                    <a:pt x="60968" y="21814"/>
                  </a:lnTo>
                  <a:lnTo>
                    <a:pt x="62647" y="23492"/>
                  </a:lnTo>
                  <a:lnTo>
                    <a:pt x="64324" y="23492"/>
                  </a:lnTo>
                  <a:lnTo>
                    <a:pt x="64324" y="21814"/>
                  </a:lnTo>
                  <a:lnTo>
                    <a:pt x="66003" y="21814"/>
                  </a:lnTo>
                  <a:lnTo>
                    <a:pt x="66003" y="21814"/>
                  </a:lnTo>
                  <a:lnTo>
                    <a:pt x="67680" y="21814"/>
                  </a:lnTo>
                  <a:lnTo>
                    <a:pt x="67680" y="20136"/>
                  </a:lnTo>
                  <a:lnTo>
                    <a:pt x="69918" y="20136"/>
                  </a:lnTo>
                  <a:lnTo>
                    <a:pt x="69918" y="21814"/>
                  </a:lnTo>
                  <a:lnTo>
                    <a:pt x="69918" y="23492"/>
                  </a:lnTo>
                  <a:lnTo>
                    <a:pt x="69918" y="25170"/>
                  </a:lnTo>
                  <a:lnTo>
                    <a:pt x="67680" y="25170"/>
                  </a:lnTo>
                  <a:lnTo>
                    <a:pt x="67680" y="26849"/>
                  </a:lnTo>
                  <a:lnTo>
                    <a:pt x="66003" y="26849"/>
                  </a:lnTo>
                  <a:lnTo>
                    <a:pt x="66003" y="28527"/>
                  </a:lnTo>
                  <a:lnTo>
                    <a:pt x="67680" y="28527"/>
                  </a:lnTo>
                  <a:lnTo>
                    <a:pt x="67680" y="30764"/>
                  </a:lnTo>
                  <a:lnTo>
                    <a:pt x="67680" y="32442"/>
                  </a:lnTo>
                  <a:lnTo>
                    <a:pt x="67680" y="32442"/>
                  </a:lnTo>
                  <a:lnTo>
                    <a:pt x="67680" y="34120"/>
                  </a:lnTo>
                  <a:lnTo>
                    <a:pt x="67680" y="35798"/>
                  </a:lnTo>
                  <a:lnTo>
                    <a:pt x="67680" y="37476"/>
                  </a:lnTo>
                  <a:lnTo>
                    <a:pt x="69918" y="37476"/>
                  </a:lnTo>
                  <a:lnTo>
                    <a:pt x="71596" y="37476"/>
                  </a:lnTo>
                  <a:lnTo>
                    <a:pt x="71596" y="39713"/>
                  </a:lnTo>
                  <a:lnTo>
                    <a:pt x="71596" y="41391"/>
                  </a:lnTo>
                  <a:lnTo>
                    <a:pt x="73274" y="41391"/>
                  </a:lnTo>
                  <a:lnTo>
                    <a:pt x="74952" y="41391"/>
                  </a:lnTo>
                  <a:lnTo>
                    <a:pt x="74952" y="43069"/>
                  </a:lnTo>
                  <a:lnTo>
                    <a:pt x="76630" y="43069"/>
                  </a:lnTo>
                  <a:lnTo>
                    <a:pt x="78308" y="44747"/>
                  </a:lnTo>
                  <a:lnTo>
                    <a:pt x="80545" y="44747"/>
                  </a:lnTo>
                  <a:lnTo>
                    <a:pt x="80545" y="43069"/>
                  </a:lnTo>
                  <a:lnTo>
                    <a:pt x="82224" y="43069"/>
                  </a:lnTo>
                  <a:lnTo>
                    <a:pt x="82224" y="44747"/>
                  </a:lnTo>
                  <a:lnTo>
                    <a:pt x="83901" y="44747"/>
                  </a:lnTo>
                  <a:lnTo>
                    <a:pt x="83901" y="46426"/>
                  </a:lnTo>
                  <a:lnTo>
                    <a:pt x="85580" y="46426"/>
                  </a:lnTo>
                  <a:lnTo>
                    <a:pt x="85580" y="48663"/>
                  </a:lnTo>
                  <a:lnTo>
                    <a:pt x="87257" y="48663"/>
                  </a:lnTo>
                  <a:lnTo>
                    <a:pt x="87257" y="46426"/>
                  </a:lnTo>
                  <a:lnTo>
                    <a:pt x="87257" y="44747"/>
                  </a:lnTo>
                  <a:lnTo>
                    <a:pt x="89495" y="44747"/>
                  </a:lnTo>
                  <a:lnTo>
                    <a:pt x="89495" y="43069"/>
                  </a:lnTo>
                  <a:lnTo>
                    <a:pt x="91173" y="43069"/>
                  </a:lnTo>
                  <a:lnTo>
                    <a:pt x="91173" y="41391"/>
                  </a:lnTo>
                  <a:lnTo>
                    <a:pt x="92851" y="43069"/>
                  </a:lnTo>
                  <a:lnTo>
                    <a:pt x="92851" y="41391"/>
                  </a:lnTo>
                  <a:lnTo>
                    <a:pt x="94529" y="41391"/>
                  </a:lnTo>
                  <a:lnTo>
                    <a:pt x="96207" y="41391"/>
                  </a:lnTo>
                  <a:lnTo>
                    <a:pt x="98444" y="41391"/>
                  </a:lnTo>
                  <a:lnTo>
                    <a:pt x="100122" y="41391"/>
                  </a:lnTo>
                  <a:lnTo>
                    <a:pt x="100122" y="41391"/>
                  </a:lnTo>
                  <a:lnTo>
                    <a:pt x="101801" y="41391"/>
                  </a:lnTo>
                  <a:lnTo>
                    <a:pt x="101801" y="43069"/>
                  </a:lnTo>
                  <a:lnTo>
                    <a:pt x="103478" y="43069"/>
                  </a:lnTo>
                  <a:lnTo>
                    <a:pt x="103478" y="44747"/>
                  </a:lnTo>
                  <a:lnTo>
                    <a:pt x="105157" y="44747"/>
                  </a:lnTo>
                  <a:lnTo>
                    <a:pt x="105157" y="46426"/>
                  </a:lnTo>
                  <a:lnTo>
                    <a:pt x="106834" y="46426"/>
                  </a:lnTo>
                  <a:lnTo>
                    <a:pt x="106834" y="48663"/>
                  </a:lnTo>
                  <a:lnTo>
                    <a:pt x="109072" y="48663"/>
                  </a:lnTo>
                  <a:lnTo>
                    <a:pt x="109072" y="50341"/>
                  </a:lnTo>
                  <a:lnTo>
                    <a:pt x="106834" y="50341"/>
                  </a:lnTo>
                  <a:lnTo>
                    <a:pt x="105157" y="50341"/>
                  </a:lnTo>
                  <a:lnTo>
                    <a:pt x="105157" y="52019"/>
                  </a:lnTo>
                  <a:lnTo>
                    <a:pt x="103478" y="52019"/>
                  </a:lnTo>
                  <a:lnTo>
                    <a:pt x="103478" y="53697"/>
                  </a:lnTo>
                  <a:lnTo>
                    <a:pt x="103478" y="53697"/>
                  </a:lnTo>
                  <a:lnTo>
                    <a:pt x="103478" y="55375"/>
                  </a:lnTo>
                  <a:lnTo>
                    <a:pt x="105157" y="55375"/>
                  </a:lnTo>
                  <a:lnTo>
                    <a:pt x="106834" y="55375"/>
                  </a:lnTo>
                  <a:lnTo>
                    <a:pt x="106834" y="53697"/>
                  </a:lnTo>
                  <a:lnTo>
                    <a:pt x="109072" y="53697"/>
                  </a:lnTo>
                  <a:lnTo>
                    <a:pt x="110750" y="53697"/>
                  </a:lnTo>
                  <a:lnTo>
                    <a:pt x="110750" y="55375"/>
                  </a:lnTo>
                  <a:lnTo>
                    <a:pt x="109072" y="55375"/>
                  </a:lnTo>
                  <a:lnTo>
                    <a:pt x="109072" y="57053"/>
                  </a:lnTo>
                  <a:lnTo>
                    <a:pt x="109072" y="59290"/>
                  </a:lnTo>
                  <a:lnTo>
                    <a:pt x="110750" y="59290"/>
                  </a:lnTo>
                  <a:lnTo>
                    <a:pt x="112428" y="59290"/>
                  </a:lnTo>
                  <a:lnTo>
                    <a:pt x="112428" y="60968"/>
                  </a:lnTo>
                  <a:lnTo>
                    <a:pt x="114106" y="60968"/>
                  </a:lnTo>
                  <a:lnTo>
                    <a:pt x="115784" y="60968"/>
                  </a:lnTo>
                  <a:lnTo>
                    <a:pt x="118021" y="62646"/>
                  </a:lnTo>
                  <a:lnTo>
                    <a:pt x="118021" y="64324"/>
                  </a:lnTo>
                  <a:lnTo>
                    <a:pt x="118021" y="66003"/>
                  </a:lnTo>
                  <a:lnTo>
                    <a:pt x="115784" y="66003"/>
                  </a:lnTo>
                  <a:lnTo>
                    <a:pt x="115784" y="64324"/>
                  </a:lnTo>
                  <a:lnTo>
                    <a:pt x="114106" y="64324"/>
                  </a:lnTo>
                  <a:lnTo>
                    <a:pt x="114106" y="66003"/>
                  </a:lnTo>
                  <a:lnTo>
                    <a:pt x="112428" y="66003"/>
                  </a:lnTo>
                  <a:lnTo>
                    <a:pt x="112428" y="68240"/>
                  </a:lnTo>
                  <a:lnTo>
                    <a:pt x="114106" y="68240"/>
                  </a:lnTo>
                  <a:lnTo>
                    <a:pt x="114106" y="69918"/>
                  </a:lnTo>
                  <a:lnTo>
                    <a:pt x="112428" y="69918"/>
                  </a:lnTo>
                  <a:lnTo>
                    <a:pt x="112428" y="71596"/>
                  </a:lnTo>
                  <a:lnTo>
                    <a:pt x="110750" y="71596"/>
                  </a:lnTo>
                  <a:lnTo>
                    <a:pt x="109072" y="71596"/>
                  </a:lnTo>
                  <a:lnTo>
                    <a:pt x="109072" y="73274"/>
                  </a:lnTo>
                  <a:lnTo>
                    <a:pt x="106834" y="73274"/>
                  </a:lnTo>
                  <a:lnTo>
                    <a:pt x="105157" y="73274"/>
                  </a:lnTo>
                  <a:lnTo>
                    <a:pt x="103478" y="73274"/>
                  </a:lnTo>
                  <a:lnTo>
                    <a:pt x="101801" y="73274"/>
                  </a:lnTo>
                  <a:lnTo>
                    <a:pt x="100122" y="73274"/>
                  </a:lnTo>
                  <a:lnTo>
                    <a:pt x="100122" y="73274"/>
                  </a:lnTo>
                  <a:lnTo>
                    <a:pt x="98444" y="73274"/>
                  </a:lnTo>
                  <a:lnTo>
                    <a:pt x="96207" y="73274"/>
                  </a:lnTo>
                  <a:lnTo>
                    <a:pt x="96207" y="74952"/>
                  </a:lnTo>
                  <a:lnTo>
                    <a:pt x="96207" y="77189"/>
                  </a:lnTo>
                  <a:lnTo>
                    <a:pt x="96207" y="78867"/>
                  </a:lnTo>
                  <a:lnTo>
                    <a:pt x="94529" y="78867"/>
                  </a:lnTo>
                  <a:lnTo>
                    <a:pt x="94529" y="80545"/>
                  </a:lnTo>
                  <a:lnTo>
                    <a:pt x="92851" y="80545"/>
                  </a:lnTo>
                  <a:lnTo>
                    <a:pt x="91173" y="80545"/>
                  </a:lnTo>
                  <a:lnTo>
                    <a:pt x="91173" y="82223"/>
                  </a:lnTo>
                  <a:lnTo>
                    <a:pt x="91173" y="83902"/>
                  </a:lnTo>
                  <a:lnTo>
                    <a:pt x="92851" y="83902"/>
                  </a:lnTo>
                  <a:lnTo>
                    <a:pt x="94529" y="83902"/>
                  </a:lnTo>
                  <a:lnTo>
                    <a:pt x="96207" y="83902"/>
                  </a:lnTo>
                  <a:lnTo>
                    <a:pt x="96207" y="85580"/>
                  </a:lnTo>
                  <a:lnTo>
                    <a:pt x="98444" y="85580"/>
                  </a:lnTo>
                  <a:lnTo>
                    <a:pt x="100122" y="85580"/>
                  </a:lnTo>
                  <a:lnTo>
                    <a:pt x="100122" y="87817"/>
                  </a:lnTo>
                  <a:lnTo>
                    <a:pt x="101801" y="87817"/>
                  </a:lnTo>
                  <a:lnTo>
                    <a:pt x="103478" y="89495"/>
                  </a:lnTo>
                  <a:lnTo>
                    <a:pt x="105157" y="91173"/>
                  </a:lnTo>
                  <a:lnTo>
                    <a:pt x="106834" y="91173"/>
                  </a:lnTo>
                  <a:lnTo>
                    <a:pt x="106834" y="92851"/>
                  </a:lnTo>
                  <a:lnTo>
                    <a:pt x="109072" y="92851"/>
                  </a:lnTo>
                  <a:lnTo>
                    <a:pt x="109072" y="94529"/>
                  </a:lnTo>
                  <a:lnTo>
                    <a:pt x="110750" y="94529"/>
                  </a:lnTo>
                  <a:lnTo>
                    <a:pt x="112428" y="94529"/>
                  </a:lnTo>
                  <a:lnTo>
                    <a:pt x="112428" y="96766"/>
                  </a:lnTo>
                  <a:lnTo>
                    <a:pt x="114106" y="96766"/>
                  </a:lnTo>
                  <a:lnTo>
                    <a:pt x="115784" y="96766"/>
                  </a:lnTo>
                  <a:lnTo>
                    <a:pt x="118021" y="96766"/>
                  </a:lnTo>
                  <a:lnTo>
                    <a:pt x="119699" y="96766"/>
                  </a:lnTo>
                  <a:lnTo>
                    <a:pt x="121378" y="96766"/>
                  </a:lnTo>
                  <a:lnTo>
                    <a:pt x="121378" y="98444"/>
                  </a:lnTo>
                  <a:lnTo>
                    <a:pt x="121378" y="100122"/>
                  </a:lnTo>
                  <a:lnTo>
                    <a:pt x="121378" y="101800"/>
                  </a:lnTo>
                  <a:lnTo>
                    <a:pt x="119699" y="101800"/>
                  </a:lnTo>
                  <a:lnTo>
                    <a:pt x="119699" y="103479"/>
                  </a:lnTo>
                  <a:lnTo>
                    <a:pt x="121378" y="103479"/>
                  </a:lnTo>
                  <a:lnTo>
                    <a:pt x="121378" y="105716"/>
                  </a:lnTo>
                  <a:lnTo>
                    <a:pt x="121378" y="107394"/>
                  </a:lnTo>
                  <a:lnTo>
                    <a:pt x="123055" y="107394"/>
                  </a:lnTo>
                  <a:lnTo>
                    <a:pt x="123055" y="109072"/>
                  </a:lnTo>
                  <a:lnTo>
                    <a:pt x="124734" y="109072"/>
                  </a:lnTo>
                  <a:lnTo>
                    <a:pt x="124734" y="110750"/>
                  </a:lnTo>
                  <a:lnTo>
                    <a:pt x="126971" y="110750"/>
                  </a:lnTo>
                  <a:lnTo>
                    <a:pt x="126971" y="110750"/>
                  </a:lnTo>
                  <a:lnTo>
                    <a:pt x="126971" y="109072"/>
                  </a:lnTo>
                  <a:lnTo>
                    <a:pt x="128649" y="109072"/>
                  </a:lnTo>
                  <a:lnTo>
                    <a:pt x="128649" y="110750"/>
                  </a:lnTo>
                  <a:lnTo>
                    <a:pt x="130327" y="110750"/>
                  </a:lnTo>
                  <a:lnTo>
                    <a:pt x="130327" y="112428"/>
                  </a:lnTo>
                  <a:lnTo>
                    <a:pt x="132005" y="112428"/>
                  </a:lnTo>
                  <a:lnTo>
                    <a:pt x="132005" y="114106"/>
                  </a:lnTo>
                  <a:lnTo>
                    <a:pt x="132005" y="116343"/>
                  </a:lnTo>
                  <a:lnTo>
                    <a:pt x="132005" y="118021"/>
                  </a:lnTo>
                  <a:lnTo>
                    <a:pt x="132005" y="119699"/>
                  </a:lnTo>
                  <a:lnTo>
                    <a:pt x="133683" y="119699"/>
                  </a:lnTo>
                  <a:lnTo>
                    <a:pt x="133683" y="121377"/>
                  </a:lnTo>
                  <a:lnTo>
                    <a:pt x="135361" y="121377"/>
                  </a:lnTo>
                  <a:lnTo>
                    <a:pt x="135361" y="123056"/>
                  </a:lnTo>
                  <a:lnTo>
                    <a:pt x="137598" y="123056"/>
                  </a:lnTo>
                  <a:lnTo>
                    <a:pt x="137598" y="125293"/>
                  </a:lnTo>
                  <a:lnTo>
                    <a:pt x="139276" y="126971"/>
                  </a:lnTo>
                  <a:lnTo>
                    <a:pt x="142632" y="130327"/>
                  </a:lnTo>
                  <a:lnTo>
                    <a:pt x="142632" y="132005"/>
                  </a:lnTo>
                  <a:lnTo>
                    <a:pt x="144311" y="132005"/>
                  </a:lnTo>
                  <a:lnTo>
                    <a:pt x="146548" y="134242"/>
                  </a:lnTo>
                  <a:lnTo>
                    <a:pt x="148226" y="134242"/>
                  </a:lnTo>
                  <a:lnTo>
                    <a:pt x="149904" y="134242"/>
                  </a:lnTo>
                  <a:lnTo>
                    <a:pt x="149904" y="135920"/>
                  </a:lnTo>
                  <a:lnTo>
                    <a:pt x="149904" y="137598"/>
                  </a:lnTo>
                  <a:lnTo>
                    <a:pt x="151582" y="137598"/>
                  </a:lnTo>
                  <a:lnTo>
                    <a:pt x="151582" y="139276"/>
                  </a:lnTo>
                  <a:lnTo>
                    <a:pt x="153260" y="139276"/>
                  </a:lnTo>
                  <a:lnTo>
                    <a:pt x="153260" y="140954"/>
                  </a:lnTo>
                  <a:lnTo>
                    <a:pt x="155498" y="140954"/>
                  </a:lnTo>
                  <a:lnTo>
                    <a:pt x="155498" y="142633"/>
                  </a:lnTo>
                  <a:lnTo>
                    <a:pt x="155498" y="142633"/>
                  </a:lnTo>
                  <a:lnTo>
                    <a:pt x="155498" y="148226"/>
                  </a:lnTo>
                  <a:lnTo>
                    <a:pt x="155498" y="149904"/>
                  </a:lnTo>
                  <a:lnTo>
                    <a:pt x="157175" y="149904"/>
                  </a:lnTo>
                  <a:lnTo>
                    <a:pt x="157175" y="151582"/>
                  </a:lnTo>
                  <a:lnTo>
                    <a:pt x="157175" y="153819"/>
                  </a:lnTo>
                  <a:lnTo>
                    <a:pt x="157175" y="155497"/>
                  </a:lnTo>
                  <a:lnTo>
                    <a:pt x="158853" y="155497"/>
                  </a:lnTo>
                  <a:lnTo>
                    <a:pt x="160532" y="155497"/>
                  </a:lnTo>
                  <a:lnTo>
                    <a:pt x="160532" y="153819"/>
                  </a:lnTo>
                  <a:lnTo>
                    <a:pt x="160532" y="151582"/>
                  </a:lnTo>
                  <a:lnTo>
                    <a:pt x="162209" y="151582"/>
                  </a:lnTo>
                  <a:lnTo>
                    <a:pt x="162209" y="153819"/>
                  </a:lnTo>
                  <a:lnTo>
                    <a:pt x="162209" y="155497"/>
                  </a:lnTo>
                  <a:lnTo>
                    <a:pt x="163888" y="157175"/>
                  </a:lnTo>
                  <a:lnTo>
                    <a:pt x="166125" y="157175"/>
                  </a:lnTo>
                  <a:lnTo>
                    <a:pt x="167803" y="157175"/>
                  </a:lnTo>
                  <a:lnTo>
                    <a:pt x="169481" y="158853"/>
                  </a:lnTo>
                  <a:lnTo>
                    <a:pt x="169481" y="160531"/>
                  </a:lnTo>
                  <a:lnTo>
                    <a:pt x="169481" y="160531"/>
                  </a:lnTo>
                  <a:lnTo>
                    <a:pt x="171159" y="162769"/>
                  </a:lnTo>
                  <a:lnTo>
                    <a:pt x="172837" y="162769"/>
                  </a:lnTo>
                  <a:lnTo>
                    <a:pt x="172837" y="164447"/>
                  </a:lnTo>
                  <a:lnTo>
                    <a:pt x="175075" y="164447"/>
                  </a:lnTo>
                  <a:lnTo>
                    <a:pt x="175075" y="164447"/>
                  </a:lnTo>
                  <a:lnTo>
                    <a:pt x="176752" y="164447"/>
                  </a:lnTo>
                  <a:lnTo>
                    <a:pt x="176752" y="166125"/>
                  </a:lnTo>
                  <a:lnTo>
                    <a:pt x="175075" y="166125"/>
                  </a:lnTo>
                  <a:lnTo>
                    <a:pt x="175075" y="167803"/>
                  </a:lnTo>
                  <a:lnTo>
                    <a:pt x="172837" y="167803"/>
                  </a:lnTo>
                  <a:lnTo>
                    <a:pt x="171159" y="167803"/>
                  </a:lnTo>
                  <a:lnTo>
                    <a:pt x="171159" y="169481"/>
                  </a:lnTo>
                  <a:lnTo>
                    <a:pt x="171159" y="171159"/>
                  </a:lnTo>
                  <a:lnTo>
                    <a:pt x="171159" y="173396"/>
                  </a:lnTo>
                  <a:lnTo>
                    <a:pt x="172837" y="175074"/>
                  </a:lnTo>
                  <a:lnTo>
                    <a:pt x="172837" y="176752"/>
                  </a:lnTo>
                  <a:lnTo>
                    <a:pt x="175075" y="176752"/>
                  </a:lnTo>
                  <a:lnTo>
                    <a:pt x="175075" y="178430"/>
                  </a:lnTo>
                  <a:lnTo>
                    <a:pt x="176752" y="178430"/>
                  </a:lnTo>
                  <a:lnTo>
                    <a:pt x="178430" y="178430"/>
                  </a:lnTo>
                  <a:lnTo>
                    <a:pt x="178430" y="180108"/>
                  </a:lnTo>
                  <a:lnTo>
                    <a:pt x="180109" y="180108"/>
                  </a:lnTo>
                  <a:lnTo>
                    <a:pt x="180109" y="182346"/>
                  </a:lnTo>
                  <a:lnTo>
                    <a:pt x="180109" y="184024"/>
                  </a:lnTo>
                  <a:lnTo>
                    <a:pt x="180109" y="185702"/>
                  </a:lnTo>
                  <a:lnTo>
                    <a:pt x="180109" y="187380"/>
                  </a:lnTo>
                  <a:lnTo>
                    <a:pt x="180109" y="189058"/>
                  </a:lnTo>
                  <a:lnTo>
                    <a:pt x="178430" y="189058"/>
                  </a:lnTo>
                  <a:lnTo>
                    <a:pt x="178430" y="189058"/>
                  </a:lnTo>
                  <a:lnTo>
                    <a:pt x="176752" y="189058"/>
                  </a:lnTo>
                  <a:lnTo>
                    <a:pt x="176752" y="191295"/>
                  </a:lnTo>
                  <a:lnTo>
                    <a:pt x="178430" y="191295"/>
                  </a:lnTo>
                  <a:lnTo>
                    <a:pt x="178430" y="192973"/>
                  </a:lnTo>
                  <a:lnTo>
                    <a:pt x="178430" y="192973"/>
                  </a:lnTo>
                  <a:lnTo>
                    <a:pt x="178430" y="194651"/>
                  </a:lnTo>
                  <a:lnTo>
                    <a:pt x="178430" y="196329"/>
                  </a:lnTo>
                  <a:lnTo>
                    <a:pt x="178430" y="198007"/>
                  </a:lnTo>
                  <a:lnTo>
                    <a:pt x="176752" y="198007"/>
                  </a:lnTo>
                  <a:lnTo>
                    <a:pt x="176752" y="199685"/>
                  </a:lnTo>
                  <a:lnTo>
                    <a:pt x="176752" y="201923"/>
                  </a:lnTo>
                  <a:lnTo>
                    <a:pt x="175075" y="201923"/>
                  </a:lnTo>
                  <a:lnTo>
                    <a:pt x="172837" y="201923"/>
                  </a:lnTo>
                  <a:lnTo>
                    <a:pt x="172837" y="201923"/>
                  </a:lnTo>
                  <a:lnTo>
                    <a:pt x="171159" y="201923"/>
                  </a:lnTo>
                  <a:lnTo>
                    <a:pt x="171159" y="203601"/>
                  </a:lnTo>
                  <a:lnTo>
                    <a:pt x="169481" y="203601"/>
                  </a:lnTo>
                  <a:lnTo>
                    <a:pt x="167803" y="203601"/>
                  </a:lnTo>
                  <a:lnTo>
                    <a:pt x="167803" y="203601"/>
                  </a:lnTo>
                  <a:lnTo>
                    <a:pt x="166125" y="203601"/>
                  </a:lnTo>
                  <a:lnTo>
                    <a:pt x="166125" y="205279"/>
                  </a:lnTo>
                  <a:lnTo>
                    <a:pt x="163888" y="206957"/>
                  </a:lnTo>
                  <a:lnTo>
                    <a:pt x="162209" y="205279"/>
                  </a:lnTo>
                  <a:lnTo>
                    <a:pt x="162209" y="206957"/>
                  </a:lnTo>
                  <a:lnTo>
                    <a:pt x="160532" y="206957"/>
                  </a:lnTo>
                  <a:lnTo>
                    <a:pt x="160532" y="205279"/>
                  </a:lnTo>
                  <a:lnTo>
                    <a:pt x="158853" y="203601"/>
                  </a:lnTo>
                  <a:lnTo>
                    <a:pt x="157175" y="203601"/>
                  </a:lnTo>
                  <a:lnTo>
                    <a:pt x="155498" y="203601"/>
                  </a:lnTo>
                  <a:lnTo>
                    <a:pt x="155498" y="201923"/>
                  </a:lnTo>
                  <a:lnTo>
                    <a:pt x="155498" y="199685"/>
                  </a:lnTo>
                  <a:lnTo>
                    <a:pt x="153260" y="199685"/>
                  </a:lnTo>
                  <a:lnTo>
                    <a:pt x="153260" y="201923"/>
                  </a:lnTo>
                  <a:lnTo>
                    <a:pt x="151582" y="201923"/>
                  </a:lnTo>
                  <a:lnTo>
                    <a:pt x="151582" y="203601"/>
                  </a:lnTo>
                  <a:lnTo>
                    <a:pt x="149904" y="203601"/>
                  </a:lnTo>
                  <a:lnTo>
                    <a:pt x="148226" y="203601"/>
                  </a:lnTo>
                  <a:lnTo>
                    <a:pt x="148226" y="205279"/>
                  </a:lnTo>
                  <a:lnTo>
                    <a:pt x="146548" y="205279"/>
                  </a:lnTo>
                  <a:lnTo>
                    <a:pt x="144311" y="205279"/>
                  </a:lnTo>
                  <a:lnTo>
                    <a:pt x="142632" y="205279"/>
                  </a:lnTo>
                  <a:lnTo>
                    <a:pt x="140955" y="205279"/>
                  </a:lnTo>
                  <a:lnTo>
                    <a:pt x="140955" y="206957"/>
                  </a:lnTo>
                  <a:lnTo>
                    <a:pt x="142632" y="206957"/>
                  </a:lnTo>
                  <a:lnTo>
                    <a:pt x="142632" y="208635"/>
                  </a:lnTo>
                  <a:lnTo>
                    <a:pt x="142632" y="210872"/>
                  </a:lnTo>
                  <a:lnTo>
                    <a:pt x="144311" y="210872"/>
                  </a:lnTo>
                  <a:lnTo>
                    <a:pt x="144311" y="212550"/>
                  </a:lnTo>
                  <a:lnTo>
                    <a:pt x="144311" y="214228"/>
                  </a:lnTo>
                  <a:lnTo>
                    <a:pt x="144311" y="215906"/>
                  </a:lnTo>
                  <a:lnTo>
                    <a:pt x="142632" y="215906"/>
                  </a:lnTo>
                  <a:lnTo>
                    <a:pt x="140955" y="215906"/>
                  </a:lnTo>
                  <a:lnTo>
                    <a:pt x="139276" y="215906"/>
                  </a:lnTo>
                  <a:lnTo>
                    <a:pt x="137598" y="215906"/>
                  </a:lnTo>
                  <a:lnTo>
                    <a:pt x="137598" y="214228"/>
                  </a:lnTo>
                  <a:lnTo>
                    <a:pt x="137598" y="212550"/>
                  </a:lnTo>
                  <a:lnTo>
                    <a:pt x="135361" y="212550"/>
                  </a:lnTo>
                  <a:lnTo>
                    <a:pt x="133683" y="212550"/>
                  </a:lnTo>
                  <a:lnTo>
                    <a:pt x="132005" y="212550"/>
                  </a:lnTo>
                  <a:lnTo>
                    <a:pt x="132005" y="210872"/>
                  </a:lnTo>
                  <a:lnTo>
                    <a:pt x="130327" y="210872"/>
                  </a:lnTo>
                  <a:lnTo>
                    <a:pt x="128649" y="210872"/>
                  </a:lnTo>
                  <a:lnTo>
                    <a:pt x="128649" y="212550"/>
                  </a:lnTo>
                  <a:lnTo>
                    <a:pt x="126971" y="212550"/>
                  </a:lnTo>
                  <a:lnTo>
                    <a:pt x="124734" y="210872"/>
                  </a:lnTo>
                  <a:lnTo>
                    <a:pt x="123055" y="208635"/>
                  </a:lnTo>
                  <a:lnTo>
                    <a:pt x="121378" y="208635"/>
                  </a:lnTo>
                  <a:lnTo>
                    <a:pt x="121378" y="206957"/>
                  </a:lnTo>
                  <a:lnTo>
                    <a:pt x="121378" y="205279"/>
                  </a:lnTo>
                  <a:lnTo>
                    <a:pt x="123055" y="205279"/>
                  </a:lnTo>
                  <a:lnTo>
                    <a:pt x="124734" y="205279"/>
                  </a:lnTo>
                  <a:lnTo>
                    <a:pt x="126971" y="205279"/>
                  </a:lnTo>
                  <a:lnTo>
                    <a:pt x="126971" y="203601"/>
                  </a:lnTo>
                  <a:lnTo>
                    <a:pt x="128649" y="203601"/>
                  </a:lnTo>
                  <a:lnTo>
                    <a:pt x="130327" y="203601"/>
                  </a:lnTo>
                  <a:lnTo>
                    <a:pt x="130327" y="201923"/>
                  </a:lnTo>
                  <a:lnTo>
                    <a:pt x="130327" y="199685"/>
                  </a:lnTo>
                  <a:lnTo>
                    <a:pt x="130327" y="198007"/>
                  </a:lnTo>
                  <a:lnTo>
                    <a:pt x="130327" y="196329"/>
                  </a:lnTo>
                  <a:lnTo>
                    <a:pt x="130327" y="194651"/>
                  </a:lnTo>
                  <a:lnTo>
                    <a:pt x="130327" y="192973"/>
                  </a:lnTo>
                  <a:lnTo>
                    <a:pt x="132005" y="192973"/>
                  </a:lnTo>
                  <a:lnTo>
                    <a:pt x="130327" y="192973"/>
                  </a:lnTo>
                  <a:lnTo>
                    <a:pt x="130327" y="191295"/>
                  </a:lnTo>
                  <a:lnTo>
                    <a:pt x="132005" y="191295"/>
                  </a:lnTo>
                  <a:lnTo>
                    <a:pt x="132005" y="189058"/>
                  </a:lnTo>
                  <a:lnTo>
                    <a:pt x="130327" y="189058"/>
                  </a:lnTo>
                  <a:lnTo>
                    <a:pt x="130327" y="187380"/>
                  </a:lnTo>
                  <a:lnTo>
                    <a:pt x="128649" y="187380"/>
                  </a:lnTo>
                  <a:lnTo>
                    <a:pt x="128649" y="185702"/>
                  </a:lnTo>
                  <a:lnTo>
                    <a:pt x="130327" y="185702"/>
                  </a:lnTo>
                  <a:lnTo>
                    <a:pt x="130327" y="184024"/>
                  </a:lnTo>
                  <a:lnTo>
                    <a:pt x="132005" y="184024"/>
                  </a:lnTo>
                  <a:lnTo>
                    <a:pt x="132005" y="182346"/>
                  </a:lnTo>
                  <a:lnTo>
                    <a:pt x="130327" y="182346"/>
                  </a:lnTo>
                  <a:lnTo>
                    <a:pt x="128649" y="182346"/>
                  </a:lnTo>
                  <a:lnTo>
                    <a:pt x="128649" y="180108"/>
                  </a:lnTo>
                  <a:lnTo>
                    <a:pt x="130327" y="180108"/>
                  </a:lnTo>
                  <a:lnTo>
                    <a:pt x="132005" y="180108"/>
                  </a:lnTo>
                  <a:lnTo>
                    <a:pt x="132005" y="178430"/>
                  </a:lnTo>
                  <a:lnTo>
                    <a:pt x="132005" y="176752"/>
                  </a:lnTo>
                  <a:lnTo>
                    <a:pt x="132005" y="175074"/>
                  </a:lnTo>
                  <a:lnTo>
                    <a:pt x="132005" y="173396"/>
                  </a:lnTo>
                  <a:lnTo>
                    <a:pt x="130327" y="171159"/>
                  </a:lnTo>
                  <a:lnTo>
                    <a:pt x="128649" y="171159"/>
                  </a:lnTo>
                  <a:lnTo>
                    <a:pt x="126971" y="171159"/>
                  </a:lnTo>
                  <a:lnTo>
                    <a:pt x="126971" y="169481"/>
                  </a:lnTo>
                  <a:lnTo>
                    <a:pt x="126971" y="167803"/>
                  </a:lnTo>
                  <a:lnTo>
                    <a:pt x="124734" y="167803"/>
                  </a:lnTo>
                  <a:lnTo>
                    <a:pt x="126971" y="166125"/>
                  </a:lnTo>
                  <a:lnTo>
                    <a:pt x="126971" y="164447"/>
                  </a:lnTo>
                  <a:lnTo>
                    <a:pt x="124734" y="164447"/>
                  </a:lnTo>
                  <a:lnTo>
                    <a:pt x="123055" y="164447"/>
                  </a:lnTo>
                  <a:lnTo>
                    <a:pt x="121378" y="164447"/>
                  </a:lnTo>
                  <a:lnTo>
                    <a:pt x="121378" y="162769"/>
                  </a:lnTo>
                  <a:lnTo>
                    <a:pt x="119699" y="162769"/>
                  </a:lnTo>
                  <a:lnTo>
                    <a:pt x="118021" y="162769"/>
                  </a:lnTo>
                  <a:lnTo>
                    <a:pt x="118021" y="160531"/>
                  </a:lnTo>
                  <a:lnTo>
                    <a:pt x="118021" y="158853"/>
                  </a:lnTo>
                  <a:lnTo>
                    <a:pt x="118021" y="157175"/>
                  </a:lnTo>
                  <a:lnTo>
                    <a:pt x="115784" y="157175"/>
                  </a:lnTo>
                  <a:lnTo>
                    <a:pt x="114106" y="157175"/>
                  </a:lnTo>
                  <a:lnTo>
                    <a:pt x="114106" y="155497"/>
                  </a:lnTo>
                  <a:lnTo>
                    <a:pt x="114106" y="153819"/>
                  </a:lnTo>
                  <a:lnTo>
                    <a:pt x="112428" y="153819"/>
                  </a:lnTo>
                  <a:lnTo>
                    <a:pt x="112428" y="151582"/>
                  </a:lnTo>
                  <a:lnTo>
                    <a:pt x="112428" y="149904"/>
                  </a:lnTo>
                  <a:lnTo>
                    <a:pt x="112428" y="148226"/>
                  </a:lnTo>
                  <a:lnTo>
                    <a:pt x="112428" y="146548"/>
                  </a:lnTo>
                  <a:lnTo>
                    <a:pt x="112428" y="144870"/>
                  </a:lnTo>
                  <a:lnTo>
                    <a:pt x="112428" y="142633"/>
                  </a:lnTo>
                  <a:lnTo>
                    <a:pt x="112428" y="140954"/>
                  </a:lnTo>
                  <a:lnTo>
                    <a:pt x="112428" y="139276"/>
                  </a:lnTo>
                  <a:lnTo>
                    <a:pt x="112428" y="137598"/>
                  </a:lnTo>
                  <a:lnTo>
                    <a:pt x="112428" y="135920"/>
                  </a:lnTo>
                  <a:lnTo>
                    <a:pt x="112428" y="134242"/>
                  </a:lnTo>
                  <a:lnTo>
                    <a:pt x="112428" y="132005"/>
                  </a:lnTo>
                  <a:lnTo>
                    <a:pt x="112428" y="130327"/>
                  </a:lnTo>
                  <a:lnTo>
                    <a:pt x="110750" y="126971"/>
                  </a:lnTo>
                  <a:lnTo>
                    <a:pt x="109072" y="126971"/>
                  </a:lnTo>
                  <a:lnTo>
                    <a:pt x="106834" y="125293"/>
                  </a:lnTo>
                  <a:lnTo>
                    <a:pt x="105157" y="125293"/>
                  </a:lnTo>
                  <a:lnTo>
                    <a:pt x="103478" y="125293"/>
                  </a:lnTo>
                  <a:lnTo>
                    <a:pt x="103478" y="123056"/>
                  </a:lnTo>
                  <a:lnTo>
                    <a:pt x="103478" y="121377"/>
                  </a:lnTo>
                  <a:lnTo>
                    <a:pt x="101801" y="121377"/>
                  </a:lnTo>
                  <a:lnTo>
                    <a:pt x="101801" y="119699"/>
                  </a:lnTo>
                  <a:lnTo>
                    <a:pt x="100122" y="119699"/>
                  </a:lnTo>
                  <a:lnTo>
                    <a:pt x="100122" y="118021"/>
                  </a:lnTo>
                  <a:lnTo>
                    <a:pt x="100122" y="116343"/>
                  </a:lnTo>
                  <a:lnTo>
                    <a:pt x="96207" y="114106"/>
                  </a:lnTo>
                  <a:lnTo>
                    <a:pt x="96207" y="112428"/>
                  </a:lnTo>
                  <a:lnTo>
                    <a:pt x="94529" y="109072"/>
                  </a:lnTo>
                  <a:lnTo>
                    <a:pt x="94529" y="107394"/>
                  </a:lnTo>
                  <a:lnTo>
                    <a:pt x="92851" y="107394"/>
                  </a:lnTo>
                  <a:lnTo>
                    <a:pt x="91173" y="107394"/>
                  </a:lnTo>
                  <a:lnTo>
                    <a:pt x="89495" y="107394"/>
                  </a:lnTo>
                  <a:lnTo>
                    <a:pt x="87257" y="107394"/>
                  </a:lnTo>
                  <a:lnTo>
                    <a:pt x="85580" y="107394"/>
                  </a:lnTo>
                  <a:lnTo>
                    <a:pt x="85580" y="105716"/>
                  </a:lnTo>
                  <a:lnTo>
                    <a:pt x="83901" y="105716"/>
                  </a:lnTo>
                  <a:lnTo>
                    <a:pt x="82224" y="103479"/>
                  </a:lnTo>
                  <a:lnTo>
                    <a:pt x="80545" y="103479"/>
                  </a:lnTo>
                  <a:lnTo>
                    <a:pt x="78308" y="103479"/>
                  </a:lnTo>
                  <a:lnTo>
                    <a:pt x="76630" y="103479"/>
                  </a:lnTo>
                  <a:lnTo>
                    <a:pt x="76630" y="105716"/>
                  </a:lnTo>
                  <a:lnTo>
                    <a:pt x="76630" y="107394"/>
                  </a:lnTo>
                  <a:lnTo>
                    <a:pt x="76630" y="109072"/>
                  </a:lnTo>
                  <a:lnTo>
                    <a:pt x="74952" y="109072"/>
                  </a:lnTo>
                  <a:lnTo>
                    <a:pt x="73274" y="109072"/>
                  </a:lnTo>
                  <a:lnTo>
                    <a:pt x="73274" y="110750"/>
                  </a:lnTo>
                  <a:lnTo>
                    <a:pt x="73274" y="112428"/>
                  </a:lnTo>
                  <a:lnTo>
                    <a:pt x="71596" y="112428"/>
                  </a:lnTo>
                  <a:lnTo>
                    <a:pt x="71596" y="114106"/>
                  </a:lnTo>
                  <a:lnTo>
                    <a:pt x="71596" y="116343"/>
                  </a:lnTo>
                  <a:lnTo>
                    <a:pt x="69918" y="116343"/>
                  </a:lnTo>
                  <a:lnTo>
                    <a:pt x="69918" y="114106"/>
                  </a:lnTo>
                  <a:lnTo>
                    <a:pt x="67680" y="114106"/>
                  </a:lnTo>
                  <a:lnTo>
                    <a:pt x="67680" y="116343"/>
                  </a:lnTo>
                  <a:lnTo>
                    <a:pt x="66003" y="116343"/>
                  </a:lnTo>
                  <a:lnTo>
                    <a:pt x="64324" y="116343"/>
                  </a:lnTo>
                  <a:lnTo>
                    <a:pt x="64324" y="118021"/>
                  </a:lnTo>
                  <a:lnTo>
                    <a:pt x="62647" y="118021"/>
                  </a:lnTo>
                  <a:lnTo>
                    <a:pt x="62647" y="119699"/>
                  </a:lnTo>
                  <a:lnTo>
                    <a:pt x="60968" y="119699"/>
                  </a:lnTo>
                  <a:lnTo>
                    <a:pt x="60968" y="118021"/>
                  </a:lnTo>
                  <a:lnTo>
                    <a:pt x="60968" y="116343"/>
                  </a:lnTo>
                  <a:lnTo>
                    <a:pt x="58731" y="116343"/>
                  </a:lnTo>
                  <a:lnTo>
                    <a:pt x="57053" y="116343"/>
                  </a:lnTo>
                  <a:lnTo>
                    <a:pt x="55375" y="116343"/>
                  </a:lnTo>
                  <a:lnTo>
                    <a:pt x="55375" y="114106"/>
                  </a:lnTo>
                  <a:lnTo>
                    <a:pt x="53697" y="114106"/>
                  </a:lnTo>
                  <a:lnTo>
                    <a:pt x="52019" y="112428"/>
                  </a:lnTo>
                  <a:lnTo>
                    <a:pt x="49782" y="112428"/>
                  </a:lnTo>
                  <a:lnTo>
                    <a:pt x="49782" y="110750"/>
                  </a:lnTo>
                  <a:lnTo>
                    <a:pt x="49782" y="109072"/>
                  </a:lnTo>
                  <a:lnTo>
                    <a:pt x="48103" y="109072"/>
                  </a:lnTo>
                  <a:lnTo>
                    <a:pt x="46426" y="110750"/>
                  </a:lnTo>
                  <a:lnTo>
                    <a:pt x="46426" y="112428"/>
                  </a:lnTo>
                  <a:lnTo>
                    <a:pt x="44747" y="112428"/>
                  </a:lnTo>
                  <a:lnTo>
                    <a:pt x="44747" y="114106"/>
                  </a:lnTo>
                  <a:lnTo>
                    <a:pt x="43070" y="114106"/>
                  </a:lnTo>
                  <a:lnTo>
                    <a:pt x="41391" y="114106"/>
                  </a:lnTo>
                  <a:lnTo>
                    <a:pt x="41391" y="116343"/>
                  </a:lnTo>
                  <a:lnTo>
                    <a:pt x="39154" y="116343"/>
                  </a:lnTo>
                  <a:lnTo>
                    <a:pt x="39154" y="118021"/>
                  </a:lnTo>
                  <a:lnTo>
                    <a:pt x="37476" y="118021"/>
                  </a:lnTo>
                  <a:lnTo>
                    <a:pt x="35798" y="119699"/>
                  </a:lnTo>
                  <a:lnTo>
                    <a:pt x="35798" y="121377"/>
                  </a:lnTo>
                  <a:lnTo>
                    <a:pt x="34120" y="121377"/>
                  </a:lnTo>
                  <a:lnTo>
                    <a:pt x="32442" y="121377"/>
                  </a:lnTo>
                  <a:lnTo>
                    <a:pt x="32442" y="123056"/>
                  </a:lnTo>
                  <a:lnTo>
                    <a:pt x="30205" y="123056"/>
                  </a:lnTo>
                  <a:lnTo>
                    <a:pt x="30205" y="125293"/>
                  </a:lnTo>
                  <a:lnTo>
                    <a:pt x="28526" y="125293"/>
                  </a:lnTo>
                  <a:lnTo>
                    <a:pt x="28526" y="126971"/>
                  </a:lnTo>
                  <a:lnTo>
                    <a:pt x="26849" y="126971"/>
                  </a:lnTo>
                  <a:lnTo>
                    <a:pt x="26849" y="128649"/>
                  </a:lnTo>
                  <a:lnTo>
                    <a:pt x="25170" y="128649"/>
                  </a:lnTo>
                  <a:lnTo>
                    <a:pt x="25170" y="126971"/>
                  </a:lnTo>
                  <a:lnTo>
                    <a:pt x="23493" y="126971"/>
                  </a:lnTo>
                  <a:lnTo>
                    <a:pt x="21255" y="126971"/>
                  </a:lnTo>
                  <a:lnTo>
                    <a:pt x="21255" y="125293"/>
                  </a:lnTo>
                  <a:lnTo>
                    <a:pt x="23493" y="125293"/>
                  </a:lnTo>
                  <a:lnTo>
                    <a:pt x="23493" y="123056"/>
                  </a:lnTo>
                  <a:lnTo>
                    <a:pt x="23493" y="121377"/>
                  </a:lnTo>
                  <a:lnTo>
                    <a:pt x="23493" y="119699"/>
                  </a:lnTo>
                  <a:lnTo>
                    <a:pt x="23493" y="118021"/>
                  </a:lnTo>
                  <a:lnTo>
                    <a:pt x="25170" y="116343"/>
                  </a:lnTo>
                  <a:lnTo>
                    <a:pt x="25170" y="114106"/>
                  </a:lnTo>
                  <a:lnTo>
                    <a:pt x="26849" y="114106"/>
                  </a:lnTo>
                  <a:lnTo>
                    <a:pt x="25170" y="112428"/>
                  </a:lnTo>
                  <a:lnTo>
                    <a:pt x="26849" y="112428"/>
                  </a:lnTo>
                  <a:lnTo>
                    <a:pt x="26849" y="110750"/>
                  </a:lnTo>
                  <a:lnTo>
                    <a:pt x="26849" y="109072"/>
                  </a:lnTo>
                  <a:lnTo>
                    <a:pt x="25170" y="109072"/>
                  </a:lnTo>
                  <a:lnTo>
                    <a:pt x="25170" y="107394"/>
                  </a:lnTo>
                  <a:lnTo>
                    <a:pt x="25170" y="107394"/>
                  </a:lnTo>
                  <a:lnTo>
                    <a:pt x="25170" y="105716"/>
                  </a:lnTo>
                  <a:lnTo>
                    <a:pt x="23493" y="105716"/>
                  </a:lnTo>
                  <a:lnTo>
                    <a:pt x="23493" y="103479"/>
                  </a:lnTo>
                  <a:lnTo>
                    <a:pt x="25170" y="103479"/>
                  </a:lnTo>
                  <a:lnTo>
                    <a:pt x="25170" y="101800"/>
                  </a:lnTo>
                  <a:lnTo>
                    <a:pt x="26849" y="101800"/>
                  </a:lnTo>
                  <a:lnTo>
                    <a:pt x="26849" y="100122"/>
                  </a:lnTo>
                  <a:lnTo>
                    <a:pt x="28526" y="100122"/>
                  </a:lnTo>
                  <a:lnTo>
                    <a:pt x="28526" y="98444"/>
                  </a:lnTo>
                  <a:lnTo>
                    <a:pt x="28526" y="96766"/>
                  </a:lnTo>
                  <a:lnTo>
                    <a:pt x="28526" y="94529"/>
                  </a:lnTo>
                  <a:lnTo>
                    <a:pt x="28526" y="92851"/>
                  </a:lnTo>
                  <a:lnTo>
                    <a:pt x="28526" y="91173"/>
                  </a:lnTo>
                  <a:lnTo>
                    <a:pt x="30205" y="91173"/>
                  </a:lnTo>
                  <a:lnTo>
                    <a:pt x="30205" y="89495"/>
                  </a:lnTo>
                  <a:lnTo>
                    <a:pt x="30205" y="87817"/>
                  </a:lnTo>
                  <a:lnTo>
                    <a:pt x="28526" y="87817"/>
                  </a:lnTo>
                  <a:lnTo>
                    <a:pt x="28526" y="85580"/>
                  </a:lnTo>
                  <a:lnTo>
                    <a:pt x="28526" y="83902"/>
                  </a:lnTo>
                  <a:lnTo>
                    <a:pt x="28526" y="82223"/>
                  </a:lnTo>
                  <a:lnTo>
                    <a:pt x="28526" y="80545"/>
                  </a:lnTo>
                  <a:lnTo>
                    <a:pt x="26849" y="80545"/>
                  </a:lnTo>
                  <a:lnTo>
                    <a:pt x="26849" y="78867"/>
                  </a:lnTo>
                  <a:lnTo>
                    <a:pt x="28526" y="78867"/>
                  </a:lnTo>
                  <a:lnTo>
                    <a:pt x="28526" y="77189"/>
                  </a:lnTo>
                  <a:lnTo>
                    <a:pt x="28526" y="74952"/>
                  </a:lnTo>
                  <a:lnTo>
                    <a:pt x="26849" y="74952"/>
                  </a:lnTo>
                  <a:lnTo>
                    <a:pt x="25170" y="74952"/>
                  </a:lnTo>
                  <a:lnTo>
                    <a:pt x="25170" y="74952"/>
                  </a:lnTo>
                  <a:lnTo>
                    <a:pt x="23493" y="74952"/>
                  </a:lnTo>
                  <a:lnTo>
                    <a:pt x="23493" y="73274"/>
                  </a:lnTo>
                  <a:lnTo>
                    <a:pt x="21255" y="73274"/>
                  </a:lnTo>
                  <a:lnTo>
                    <a:pt x="19577" y="73274"/>
                  </a:lnTo>
                  <a:lnTo>
                    <a:pt x="19577" y="74952"/>
                  </a:lnTo>
                  <a:lnTo>
                    <a:pt x="17899" y="74952"/>
                  </a:lnTo>
                  <a:lnTo>
                    <a:pt x="17899" y="77189"/>
                  </a:lnTo>
                  <a:lnTo>
                    <a:pt x="17899" y="78867"/>
                  </a:lnTo>
                  <a:lnTo>
                    <a:pt x="16221" y="78867"/>
                  </a:lnTo>
                  <a:lnTo>
                    <a:pt x="16221" y="77189"/>
                  </a:lnTo>
                  <a:lnTo>
                    <a:pt x="14543" y="77189"/>
                  </a:lnTo>
                  <a:lnTo>
                    <a:pt x="12865" y="77189"/>
                  </a:lnTo>
                  <a:lnTo>
                    <a:pt x="10628" y="77189"/>
                  </a:lnTo>
                  <a:lnTo>
                    <a:pt x="10628" y="74952"/>
                  </a:lnTo>
                  <a:lnTo>
                    <a:pt x="8949" y="74952"/>
                  </a:lnTo>
                  <a:lnTo>
                    <a:pt x="8949" y="73274"/>
                  </a:lnTo>
                  <a:lnTo>
                    <a:pt x="8949" y="71596"/>
                  </a:lnTo>
                  <a:lnTo>
                    <a:pt x="7272" y="71596"/>
                  </a:lnTo>
                  <a:lnTo>
                    <a:pt x="8949" y="69918"/>
                  </a:lnTo>
                  <a:lnTo>
                    <a:pt x="8949" y="68240"/>
                  </a:lnTo>
                  <a:lnTo>
                    <a:pt x="10628" y="68240"/>
                  </a:lnTo>
                  <a:lnTo>
                    <a:pt x="10628" y="66003"/>
                  </a:lnTo>
                  <a:lnTo>
                    <a:pt x="10628" y="64324"/>
                  </a:lnTo>
                  <a:lnTo>
                    <a:pt x="10628" y="62646"/>
                  </a:lnTo>
                  <a:lnTo>
                    <a:pt x="12865" y="62646"/>
                  </a:lnTo>
                  <a:lnTo>
                    <a:pt x="12865" y="60968"/>
                  </a:lnTo>
                  <a:lnTo>
                    <a:pt x="10628" y="60968"/>
                  </a:lnTo>
                  <a:lnTo>
                    <a:pt x="8949" y="60968"/>
                  </a:lnTo>
                  <a:lnTo>
                    <a:pt x="8949" y="59290"/>
                  </a:lnTo>
                  <a:lnTo>
                    <a:pt x="7272" y="59290"/>
                  </a:lnTo>
                  <a:lnTo>
                    <a:pt x="7272" y="57053"/>
                  </a:lnTo>
                  <a:lnTo>
                    <a:pt x="7272" y="55375"/>
                  </a:lnTo>
                  <a:lnTo>
                    <a:pt x="5593" y="55375"/>
                  </a:lnTo>
                  <a:lnTo>
                    <a:pt x="3916" y="55375"/>
                  </a:lnTo>
                  <a:lnTo>
                    <a:pt x="3916" y="57053"/>
                  </a:lnTo>
                  <a:lnTo>
                    <a:pt x="1678" y="57053"/>
                  </a:lnTo>
                  <a:lnTo>
                    <a:pt x="1678" y="59290"/>
                  </a:lnTo>
                  <a:lnTo>
                    <a:pt x="0" y="59290"/>
                  </a:lnTo>
                  <a:lnTo>
                    <a:pt x="0" y="57053"/>
                  </a:lnTo>
                  <a:lnTo>
                    <a:pt x="0" y="55375"/>
                  </a:lnTo>
                  <a:lnTo>
                    <a:pt x="1678" y="55375"/>
                  </a:lnTo>
                  <a:lnTo>
                    <a:pt x="1678" y="53697"/>
                  </a:lnTo>
                  <a:lnTo>
                    <a:pt x="1678" y="52019"/>
                  </a:lnTo>
                  <a:lnTo>
                    <a:pt x="1678" y="50341"/>
                  </a:lnTo>
                  <a:lnTo>
                    <a:pt x="1678" y="48663"/>
                  </a:lnTo>
                  <a:lnTo>
                    <a:pt x="3916" y="46426"/>
                  </a:lnTo>
                  <a:lnTo>
                    <a:pt x="5593" y="44747"/>
                  </a:lnTo>
                  <a:lnTo>
                    <a:pt x="7272" y="44747"/>
                  </a:lnTo>
                  <a:lnTo>
                    <a:pt x="7272" y="43069"/>
                  </a:lnTo>
                  <a:lnTo>
                    <a:pt x="8949" y="43069"/>
                  </a:lnTo>
                  <a:lnTo>
                    <a:pt x="10628" y="43069"/>
                  </a:lnTo>
                  <a:lnTo>
                    <a:pt x="10628" y="43069"/>
                  </a:lnTo>
                  <a:lnTo>
                    <a:pt x="10628" y="43069"/>
                  </a:lnTo>
                  <a:lnTo>
                    <a:pt x="10628" y="41391"/>
                  </a:lnTo>
                  <a:lnTo>
                    <a:pt x="10628" y="39713"/>
                  </a:lnTo>
                  <a:lnTo>
                    <a:pt x="10628" y="37476"/>
                  </a:lnTo>
                  <a:lnTo>
                    <a:pt x="12865" y="37476"/>
                  </a:lnTo>
                  <a:lnTo>
                    <a:pt x="14543" y="35798"/>
                  </a:lnTo>
                  <a:lnTo>
                    <a:pt x="14543" y="34120"/>
                  </a:lnTo>
                  <a:lnTo>
                    <a:pt x="14543" y="32442"/>
                  </a:lnTo>
                  <a:lnTo>
                    <a:pt x="14543" y="30764"/>
                  </a:lnTo>
                  <a:lnTo>
                    <a:pt x="16221" y="30764"/>
                  </a:lnTo>
                  <a:lnTo>
                    <a:pt x="16221" y="32442"/>
                  </a:lnTo>
                  <a:lnTo>
                    <a:pt x="17899" y="32442"/>
                  </a:lnTo>
                  <a:lnTo>
                    <a:pt x="17899" y="30764"/>
                  </a:lnTo>
                  <a:lnTo>
                    <a:pt x="19577" y="30764"/>
                  </a:lnTo>
                  <a:lnTo>
                    <a:pt x="21255" y="30764"/>
                  </a:lnTo>
                  <a:lnTo>
                    <a:pt x="23493" y="30764"/>
                  </a:lnTo>
                  <a:lnTo>
                    <a:pt x="23493" y="28527"/>
                  </a:lnTo>
                  <a:lnTo>
                    <a:pt x="23493" y="26849"/>
                  </a:lnTo>
                  <a:lnTo>
                    <a:pt x="25170" y="26849"/>
                  </a:lnTo>
                  <a:lnTo>
                    <a:pt x="25170" y="25170"/>
                  </a:lnTo>
                  <a:lnTo>
                    <a:pt x="26849" y="25170"/>
                  </a:lnTo>
                  <a:lnTo>
                    <a:pt x="26849" y="25170"/>
                  </a:lnTo>
                  <a:lnTo>
                    <a:pt x="26849" y="26849"/>
                  </a:lnTo>
                  <a:lnTo>
                    <a:pt x="26849" y="28527"/>
                  </a:lnTo>
                  <a:lnTo>
                    <a:pt x="28526" y="28527"/>
                  </a:lnTo>
                  <a:lnTo>
                    <a:pt x="28526" y="30764"/>
                  </a:lnTo>
                  <a:lnTo>
                    <a:pt x="28526" y="32442"/>
                  </a:lnTo>
                  <a:lnTo>
                    <a:pt x="28526" y="34120"/>
                  </a:lnTo>
                  <a:lnTo>
                    <a:pt x="30205" y="34120"/>
                  </a:lnTo>
                  <a:lnTo>
                    <a:pt x="32442" y="32442"/>
                  </a:lnTo>
                  <a:lnTo>
                    <a:pt x="35798" y="32442"/>
                  </a:lnTo>
                  <a:lnTo>
                    <a:pt x="35798" y="34120"/>
                  </a:lnTo>
                  <a:lnTo>
                    <a:pt x="37476" y="34120"/>
                  </a:lnTo>
                  <a:lnTo>
                    <a:pt x="37476" y="35798"/>
                  </a:lnTo>
                  <a:lnTo>
                    <a:pt x="39154" y="35798"/>
                  </a:lnTo>
                  <a:lnTo>
                    <a:pt x="41391" y="35798"/>
                  </a:lnTo>
                  <a:lnTo>
                    <a:pt x="43070" y="35798"/>
                  </a:lnTo>
                  <a:lnTo>
                    <a:pt x="43070" y="34120"/>
                  </a:lnTo>
                  <a:lnTo>
                    <a:pt x="43070" y="32442"/>
                  </a:lnTo>
                  <a:lnTo>
                    <a:pt x="41391" y="32442"/>
                  </a:lnTo>
                  <a:lnTo>
                    <a:pt x="39154" y="32442"/>
                  </a:lnTo>
                  <a:lnTo>
                    <a:pt x="39154" y="30764"/>
                  </a:lnTo>
                  <a:lnTo>
                    <a:pt x="39154" y="28527"/>
                  </a:lnTo>
                  <a:lnTo>
                    <a:pt x="41391" y="28527"/>
                  </a:lnTo>
                  <a:lnTo>
                    <a:pt x="41391" y="26849"/>
                  </a:lnTo>
                  <a:lnTo>
                    <a:pt x="39154" y="26849"/>
                  </a:lnTo>
                  <a:lnTo>
                    <a:pt x="41391" y="25170"/>
                  </a:lnTo>
                  <a:lnTo>
                    <a:pt x="41391" y="23492"/>
                  </a:lnTo>
                  <a:lnTo>
                    <a:pt x="41391" y="21814"/>
                  </a:lnTo>
                  <a:lnTo>
                    <a:pt x="41391" y="20136"/>
                  </a:lnTo>
                  <a:lnTo>
                    <a:pt x="41391" y="17899"/>
                  </a:lnTo>
                  <a:lnTo>
                    <a:pt x="39154" y="17899"/>
                  </a:lnTo>
                  <a:lnTo>
                    <a:pt x="39154" y="16221"/>
                  </a:lnTo>
                  <a:lnTo>
                    <a:pt x="37476" y="16221"/>
                  </a:lnTo>
                  <a:lnTo>
                    <a:pt x="39154" y="14543"/>
                  </a:lnTo>
                  <a:lnTo>
                    <a:pt x="37476" y="14543"/>
                  </a:lnTo>
                  <a:lnTo>
                    <a:pt x="37476" y="12865"/>
                  </a:lnTo>
                  <a:lnTo>
                    <a:pt x="35798" y="12865"/>
                  </a:lnTo>
                  <a:lnTo>
                    <a:pt x="35798" y="11187"/>
                  </a:lnTo>
                  <a:lnTo>
                    <a:pt x="35798" y="8950"/>
                  </a:lnTo>
                  <a:lnTo>
                    <a:pt x="35798" y="7272"/>
                  </a:lnTo>
                  <a:lnTo>
                    <a:pt x="37476" y="7272"/>
                  </a:lnTo>
                  <a:lnTo>
                    <a:pt x="37476" y="5593"/>
                  </a:lnTo>
                  <a:lnTo>
                    <a:pt x="37476" y="3915"/>
                  </a:lnTo>
                  <a:lnTo>
                    <a:pt x="37476" y="2237"/>
                  </a:lnTo>
                  <a:lnTo>
                    <a:pt x="39154" y="2237"/>
                  </a:lnTo>
                  <a:lnTo>
                    <a:pt x="39154" y="0"/>
                  </a:lnTo>
                  <a:lnTo>
                    <a:pt x="41391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7612174A-9F7A-071A-3544-5CEDD9E3A676}"/>
                </a:ext>
              </a:extLst>
            </p:cNvPr>
            <p:cNvSpPr/>
            <p:nvPr/>
          </p:nvSpPr>
          <p:spPr>
            <a:xfrm>
              <a:off x="5102637" y="2560840"/>
              <a:ext cx="174514" cy="105156"/>
            </a:xfrm>
            <a:custGeom>
              <a:avLst/>
              <a:gdLst>
                <a:gd name="csX0" fmla="*/ 132005 w 174514"/>
                <a:gd name="csY0" fmla="*/ 105157 h 105156"/>
                <a:gd name="csX1" fmla="*/ 132005 w 174514"/>
                <a:gd name="csY1" fmla="*/ 101241 h 105156"/>
                <a:gd name="csX2" fmla="*/ 129768 w 174514"/>
                <a:gd name="csY2" fmla="*/ 102919 h 105156"/>
                <a:gd name="csX3" fmla="*/ 129768 w 174514"/>
                <a:gd name="csY3" fmla="*/ 101241 h 105156"/>
                <a:gd name="csX4" fmla="*/ 126412 w 174514"/>
                <a:gd name="csY4" fmla="*/ 101241 h 105156"/>
                <a:gd name="csX5" fmla="*/ 126412 w 174514"/>
                <a:gd name="csY5" fmla="*/ 96207 h 105156"/>
                <a:gd name="csX6" fmla="*/ 123055 w 174514"/>
                <a:gd name="csY6" fmla="*/ 96207 h 105156"/>
                <a:gd name="csX7" fmla="*/ 123055 w 174514"/>
                <a:gd name="csY7" fmla="*/ 94529 h 105156"/>
                <a:gd name="csX8" fmla="*/ 120818 w 174514"/>
                <a:gd name="csY8" fmla="*/ 94529 h 105156"/>
                <a:gd name="csX9" fmla="*/ 120818 w 174514"/>
                <a:gd name="csY9" fmla="*/ 90614 h 105156"/>
                <a:gd name="csX10" fmla="*/ 117462 w 174514"/>
                <a:gd name="csY10" fmla="*/ 90614 h 105156"/>
                <a:gd name="csX11" fmla="*/ 115784 w 174514"/>
                <a:gd name="csY11" fmla="*/ 88936 h 105156"/>
                <a:gd name="csX12" fmla="*/ 115784 w 174514"/>
                <a:gd name="csY12" fmla="*/ 87258 h 105156"/>
                <a:gd name="csX13" fmla="*/ 114106 w 174514"/>
                <a:gd name="csY13" fmla="*/ 87258 h 105156"/>
                <a:gd name="csX14" fmla="*/ 114106 w 174514"/>
                <a:gd name="csY14" fmla="*/ 85580 h 105156"/>
                <a:gd name="csX15" fmla="*/ 111869 w 174514"/>
                <a:gd name="csY15" fmla="*/ 83342 h 105156"/>
                <a:gd name="csX16" fmla="*/ 103478 w 174514"/>
                <a:gd name="csY16" fmla="*/ 83342 h 105156"/>
                <a:gd name="csX17" fmla="*/ 101241 w 174514"/>
                <a:gd name="csY17" fmla="*/ 81664 h 105156"/>
                <a:gd name="csX18" fmla="*/ 101241 w 174514"/>
                <a:gd name="csY18" fmla="*/ 83342 h 105156"/>
                <a:gd name="csX19" fmla="*/ 99563 w 174514"/>
                <a:gd name="csY19" fmla="*/ 83342 h 105156"/>
                <a:gd name="csX20" fmla="*/ 99563 w 174514"/>
                <a:gd name="csY20" fmla="*/ 81664 h 105156"/>
                <a:gd name="csX21" fmla="*/ 97885 w 174514"/>
                <a:gd name="csY21" fmla="*/ 81664 h 105156"/>
                <a:gd name="csX22" fmla="*/ 97885 w 174514"/>
                <a:gd name="csY22" fmla="*/ 78308 h 105156"/>
                <a:gd name="csX23" fmla="*/ 96207 w 174514"/>
                <a:gd name="csY23" fmla="*/ 78308 h 105156"/>
                <a:gd name="csX24" fmla="*/ 96207 w 174514"/>
                <a:gd name="csY24" fmla="*/ 72715 h 105156"/>
                <a:gd name="csX25" fmla="*/ 94529 w 174514"/>
                <a:gd name="csY25" fmla="*/ 72715 h 105156"/>
                <a:gd name="csX26" fmla="*/ 94529 w 174514"/>
                <a:gd name="csY26" fmla="*/ 71037 h 105156"/>
                <a:gd name="csX27" fmla="*/ 92292 w 174514"/>
                <a:gd name="csY27" fmla="*/ 71037 h 105156"/>
                <a:gd name="csX28" fmla="*/ 92292 w 174514"/>
                <a:gd name="csY28" fmla="*/ 72715 h 105156"/>
                <a:gd name="csX29" fmla="*/ 90614 w 174514"/>
                <a:gd name="csY29" fmla="*/ 71037 h 105156"/>
                <a:gd name="csX30" fmla="*/ 90614 w 174514"/>
                <a:gd name="csY30" fmla="*/ 72715 h 105156"/>
                <a:gd name="csX31" fmla="*/ 87258 w 174514"/>
                <a:gd name="csY31" fmla="*/ 72715 h 105156"/>
                <a:gd name="csX32" fmla="*/ 87258 w 174514"/>
                <a:gd name="csY32" fmla="*/ 76630 h 105156"/>
                <a:gd name="csX33" fmla="*/ 85580 w 174514"/>
                <a:gd name="csY33" fmla="*/ 76630 h 105156"/>
                <a:gd name="csX34" fmla="*/ 85580 w 174514"/>
                <a:gd name="csY34" fmla="*/ 78308 h 105156"/>
                <a:gd name="csX35" fmla="*/ 76630 w 174514"/>
                <a:gd name="csY35" fmla="*/ 78308 h 105156"/>
                <a:gd name="csX36" fmla="*/ 74952 w 174514"/>
                <a:gd name="csY36" fmla="*/ 79986 h 105156"/>
                <a:gd name="csX37" fmla="*/ 74952 w 174514"/>
                <a:gd name="csY37" fmla="*/ 78308 h 105156"/>
                <a:gd name="csX38" fmla="*/ 72715 w 174514"/>
                <a:gd name="csY38" fmla="*/ 78308 h 105156"/>
                <a:gd name="csX39" fmla="*/ 72715 w 174514"/>
                <a:gd name="csY39" fmla="*/ 76630 h 105156"/>
                <a:gd name="csX40" fmla="*/ 66003 w 174514"/>
                <a:gd name="csY40" fmla="*/ 76630 h 105156"/>
                <a:gd name="csX41" fmla="*/ 67681 w 174514"/>
                <a:gd name="csY41" fmla="*/ 74393 h 105156"/>
                <a:gd name="csX42" fmla="*/ 62087 w 174514"/>
                <a:gd name="csY42" fmla="*/ 74393 h 105156"/>
                <a:gd name="csX43" fmla="*/ 62087 w 174514"/>
                <a:gd name="csY43" fmla="*/ 76630 h 105156"/>
                <a:gd name="csX44" fmla="*/ 60409 w 174514"/>
                <a:gd name="csY44" fmla="*/ 76630 h 105156"/>
                <a:gd name="csX45" fmla="*/ 58731 w 174514"/>
                <a:gd name="csY45" fmla="*/ 74393 h 105156"/>
                <a:gd name="csX46" fmla="*/ 57053 w 174514"/>
                <a:gd name="csY46" fmla="*/ 72715 h 105156"/>
                <a:gd name="csX47" fmla="*/ 54816 w 174514"/>
                <a:gd name="csY47" fmla="*/ 72715 h 105156"/>
                <a:gd name="csX48" fmla="*/ 54816 w 174514"/>
                <a:gd name="csY48" fmla="*/ 74393 h 105156"/>
                <a:gd name="csX49" fmla="*/ 51460 w 174514"/>
                <a:gd name="csY49" fmla="*/ 74393 h 105156"/>
                <a:gd name="csX50" fmla="*/ 51460 w 174514"/>
                <a:gd name="csY50" fmla="*/ 76630 h 105156"/>
                <a:gd name="csX51" fmla="*/ 49782 w 174514"/>
                <a:gd name="csY51" fmla="*/ 76630 h 105156"/>
                <a:gd name="csX52" fmla="*/ 48104 w 174514"/>
                <a:gd name="csY52" fmla="*/ 74393 h 105156"/>
                <a:gd name="csX53" fmla="*/ 49782 w 174514"/>
                <a:gd name="csY53" fmla="*/ 74393 h 105156"/>
                <a:gd name="csX54" fmla="*/ 49782 w 174514"/>
                <a:gd name="csY54" fmla="*/ 72715 h 105156"/>
                <a:gd name="csX55" fmla="*/ 46426 w 174514"/>
                <a:gd name="csY55" fmla="*/ 72715 h 105156"/>
                <a:gd name="csX56" fmla="*/ 44188 w 174514"/>
                <a:gd name="csY56" fmla="*/ 74393 h 105156"/>
                <a:gd name="csX57" fmla="*/ 39154 w 174514"/>
                <a:gd name="csY57" fmla="*/ 74393 h 105156"/>
                <a:gd name="csX58" fmla="*/ 39154 w 174514"/>
                <a:gd name="csY58" fmla="*/ 72715 h 105156"/>
                <a:gd name="csX59" fmla="*/ 30205 w 174514"/>
                <a:gd name="csY59" fmla="*/ 72715 h 105156"/>
                <a:gd name="csX60" fmla="*/ 30205 w 174514"/>
                <a:gd name="csY60" fmla="*/ 71037 h 105156"/>
                <a:gd name="csX61" fmla="*/ 28527 w 174514"/>
                <a:gd name="csY61" fmla="*/ 72715 h 105156"/>
                <a:gd name="csX62" fmla="*/ 28527 w 174514"/>
                <a:gd name="csY62" fmla="*/ 71037 h 105156"/>
                <a:gd name="csX63" fmla="*/ 26289 w 174514"/>
                <a:gd name="csY63" fmla="*/ 71037 h 105156"/>
                <a:gd name="csX64" fmla="*/ 26289 w 174514"/>
                <a:gd name="csY64" fmla="*/ 72715 h 105156"/>
                <a:gd name="csX65" fmla="*/ 24611 w 174514"/>
                <a:gd name="csY65" fmla="*/ 71037 h 105156"/>
                <a:gd name="csX66" fmla="*/ 22933 w 174514"/>
                <a:gd name="csY66" fmla="*/ 72715 h 105156"/>
                <a:gd name="csX67" fmla="*/ 22933 w 174514"/>
                <a:gd name="csY67" fmla="*/ 74393 h 105156"/>
                <a:gd name="csX68" fmla="*/ 19577 w 174514"/>
                <a:gd name="csY68" fmla="*/ 74393 h 105156"/>
                <a:gd name="csX69" fmla="*/ 19577 w 174514"/>
                <a:gd name="csY69" fmla="*/ 76630 h 105156"/>
                <a:gd name="csX70" fmla="*/ 13984 w 174514"/>
                <a:gd name="csY70" fmla="*/ 76630 h 105156"/>
                <a:gd name="csX71" fmla="*/ 13984 w 174514"/>
                <a:gd name="csY71" fmla="*/ 78308 h 105156"/>
                <a:gd name="csX72" fmla="*/ 12306 w 174514"/>
                <a:gd name="csY72" fmla="*/ 78308 h 105156"/>
                <a:gd name="csX73" fmla="*/ 12306 w 174514"/>
                <a:gd name="csY73" fmla="*/ 79986 h 105156"/>
                <a:gd name="csX74" fmla="*/ 10628 w 174514"/>
                <a:gd name="csY74" fmla="*/ 79986 h 105156"/>
                <a:gd name="csX75" fmla="*/ 8950 w 174514"/>
                <a:gd name="csY75" fmla="*/ 81664 h 105156"/>
                <a:gd name="csX76" fmla="*/ 6712 w 174514"/>
                <a:gd name="csY76" fmla="*/ 81664 h 105156"/>
                <a:gd name="csX77" fmla="*/ 6712 w 174514"/>
                <a:gd name="csY77" fmla="*/ 87258 h 105156"/>
                <a:gd name="csX78" fmla="*/ 1678 w 174514"/>
                <a:gd name="csY78" fmla="*/ 87258 h 105156"/>
                <a:gd name="csX79" fmla="*/ 1678 w 174514"/>
                <a:gd name="csY79" fmla="*/ 83342 h 105156"/>
                <a:gd name="csX80" fmla="*/ 0 w 174514"/>
                <a:gd name="csY80" fmla="*/ 81664 h 105156"/>
                <a:gd name="csX81" fmla="*/ 0 w 174514"/>
                <a:gd name="csY81" fmla="*/ 72715 h 105156"/>
                <a:gd name="csX82" fmla="*/ 1678 w 174514"/>
                <a:gd name="csY82" fmla="*/ 71037 h 105156"/>
                <a:gd name="csX83" fmla="*/ 1678 w 174514"/>
                <a:gd name="csY83" fmla="*/ 69359 h 105156"/>
                <a:gd name="csX84" fmla="*/ 0 w 174514"/>
                <a:gd name="csY84" fmla="*/ 69359 h 105156"/>
                <a:gd name="csX85" fmla="*/ 0 w 174514"/>
                <a:gd name="csY85" fmla="*/ 67681 h 105156"/>
                <a:gd name="csX86" fmla="*/ 1678 w 174514"/>
                <a:gd name="csY86" fmla="*/ 67681 h 105156"/>
                <a:gd name="csX87" fmla="*/ 1678 w 174514"/>
                <a:gd name="csY87" fmla="*/ 53138 h 105156"/>
                <a:gd name="csX88" fmla="*/ 3356 w 174514"/>
                <a:gd name="csY88" fmla="*/ 53138 h 105156"/>
                <a:gd name="csX89" fmla="*/ 3356 w 174514"/>
                <a:gd name="csY89" fmla="*/ 51460 h 105156"/>
                <a:gd name="csX90" fmla="*/ 6712 w 174514"/>
                <a:gd name="csY90" fmla="*/ 51460 h 105156"/>
                <a:gd name="csX91" fmla="*/ 6712 w 174514"/>
                <a:gd name="csY91" fmla="*/ 48104 h 105156"/>
                <a:gd name="csX92" fmla="*/ 8950 w 174514"/>
                <a:gd name="csY92" fmla="*/ 48104 h 105156"/>
                <a:gd name="csX93" fmla="*/ 8950 w 174514"/>
                <a:gd name="csY93" fmla="*/ 45866 h 105156"/>
                <a:gd name="csX94" fmla="*/ 10628 w 174514"/>
                <a:gd name="csY94" fmla="*/ 45866 h 105156"/>
                <a:gd name="csX95" fmla="*/ 10628 w 174514"/>
                <a:gd name="csY95" fmla="*/ 33561 h 105156"/>
                <a:gd name="csX96" fmla="*/ 12306 w 174514"/>
                <a:gd name="csY96" fmla="*/ 33561 h 105156"/>
                <a:gd name="csX97" fmla="*/ 12306 w 174514"/>
                <a:gd name="csY97" fmla="*/ 30205 h 105156"/>
                <a:gd name="csX98" fmla="*/ 13984 w 174514"/>
                <a:gd name="csY98" fmla="*/ 30205 h 105156"/>
                <a:gd name="csX99" fmla="*/ 13984 w 174514"/>
                <a:gd name="csY99" fmla="*/ 28527 h 105156"/>
                <a:gd name="csX100" fmla="*/ 15662 w 174514"/>
                <a:gd name="csY100" fmla="*/ 26289 h 105156"/>
                <a:gd name="csX101" fmla="*/ 15662 w 174514"/>
                <a:gd name="csY101" fmla="*/ 22933 h 105156"/>
                <a:gd name="csX102" fmla="*/ 17899 w 174514"/>
                <a:gd name="csY102" fmla="*/ 22933 h 105156"/>
                <a:gd name="csX103" fmla="*/ 17899 w 174514"/>
                <a:gd name="csY103" fmla="*/ 21255 h 105156"/>
                <a:gd name="csX104" fmla="*/ 19577 w 174514"/>
                <a:gd name="csY104" fmla="*/ 21255 h 105156"/>
                <a:gd name="csX105" fmla="*/ 21255 w 174514"/>
                <a:gd name="csY105" fmla="*/ 19577 h 105156"/>
                <a:gd name="csX106" fmla="*/ 28527 w 174514"/>
                <a:gd name="csY106" fmla="*/ 19577 h 105156"/>
                <a:gd name="csX107" fmla="*/ 28527 w 174514"/>
                <a:gd name="csY107" fmla="*/ 17340 h 105156"/>
                <a:gd name="csX108" fmla="*/ 31883 w 174514"/>
                <a:gd name="csY108" fmla="*/ 17340 h 105156"/>
                <a:gd name="csX109" fmla="*/ 31883 w 174514"/>
                <a:gd name="csY109" fmla="*/ 15662 h 105156"/>
                <a:gd name="csX110" fmla="*/ 35239 w 174514"/>
                <a:gd name="csY110" fmla="*/ 15662 h 105156"/>
                <a:gd name="csX111" fmla="*/ 37476 w 174514"/>
                <a:gd name="csY111" fmla="*/ 13984 h 105156"/>
                <a:gd name="csX112" fmla="*/ 39154 w 174514"/>
                <a:gd name="csY112" fmla="*/ 12306 h 105156"/>
                <a:gd name="csX113" fmla="*/ 39154 w 174514"/>
                <a:gd name="csY113" fmla="*/ 21255 h 105156"/>
                <a:gd name="csX114" fmla="*/ 40832 w 174514"/>
                <a:gd name="csY114" fmla="*/ 22933 h 105156"/>
                <a:gd name="csX115" fmla="*/ 42510 w 174514"/>
                <a:gd name="csY115" fmla="*/ 22933 h 105156"/>
                <a:gd name="csX116" fmla="*/ 42510 w 174514"/>
                <a:gd name="csY116" fmla="*/ 24611 h 105156"/>
                <a:gd name="csX117" fmla="*/ 44188 w 174514"/>
                <a:gd name="csY117" fmla="*/ 24611 h 105156"/>
                <a:gd name="csX118" fmla="*/ 46426 w 174514"/>
                <a:gd name="csY118" fmla="*/ 26289 h 105156"/>
                <a:gd name="csX119" fmla="*/ 46426 w 174514"/>
                <a:gd name="csY119" fmla="*/ 28527 h 105156"/>
                <a:gd name="csX120" fmla="*/ 48104 w 174514"/>
                <a:gd name="csY120" fmla="*/ 28527 h 105156"/>
                <a:gd name="csX121" fmla="*/ 48104 w 174514"/>
                <a:gd name="csY121" fmla="*/ 30205 h 105156"/>
                <a:gd name="csX122" fmla="*/ 51460 w 174514"/>
                <a:gd name="csY122" fmla="*/ 30205 h 105156"/>
                <a:gd name="csX123" fmla="*/ 51460 w 174514"/>
                <a:gd name="csY123" fmla="*/ 37476 h 105156"/>
                <a:gd name="csX124" fmla="*/ 53138 w 174514"/>
                <a:gd name="csY124" fmla="*/ 37476 h 105156"/>
                <a:gd name="csX125" fmla="*/ 53138 w 174514"/>
                <a:gd name="csY125" fmla="*/ 39154 h 105156"/>
                <a:gd name="csX126" fmla="*/ 54816 w 174514"/>
                <a:gd name="csY126" fmla="*/ 40832 h 105156"/>
                <a:gd name="csX127" fmla="*/ 54816 w 174514"/>
                <a:gd name="csY127" fmla="*/ 44188 h 105156"/>
                <a:gd name="csX128" fmla="*/ 57053 w 174514"/>
                <a:gd name="csY128" fmla="*/ 44188 h 105156"/>
                <a:gd name="csX129" fmla="*/ 57053 w 174514"/>
                <a:gd name="csY129" fmla="*/ 45866 h 105156"/>
                <a:gd name="csX130" fmla="*/ 60409 w 174514"/>
                <a:gd name="csY130" fmla="*/ 45866 h 105156"/>
                <a:gd name="csX131" fmla="*/ 60409 w 174514"/>
                <a:gd name="csY131" fmla="*/ 48104 h 105156"/>
                <a:gd name="csX132" fmla="*/ 71037 w 174514"/>
                <a:gd name="csY132" fmla="*/ 48104 h 105156"/>
                <a:gd name="csX133" fmla="*/ 71037 w 174514"/>
                <a:gd name="csY133" fmla="*/ 45866 h 105156"/>
                <a:gd name="csX134" fmla="*/ 74952 w 174514"/>
                <a:gd name="csY134" fmla="*/ 45866 h 105156"/>
                <a:gd name="csX135" fmla="*/ 74952 w 174514"/>
                <a:gd name="csY135" fmla="*/ 42510 h 105156"/>
                <a:gd name="csX136" fmla="*/ 78308 w 174514"/>
                <a:gd name="csY136" fmla="*/ 42510 h 105156"/>
                <a:gd name="csX137" fmla="*/ 78308 w 174514"/>
                <a:gd name="csY137" fmla="*/ 40832 h 105156"/>
                <a:gd name="csX138" fmla="*/ 79986 w 174514"/>
                <a:gd name="csY138" fmla="*/ 39154 h 105156"/>
                <a:gd name="csX139" fmla="*/ 79986 w 174514"/>
                <a:gd name="csY139" fmla="*/ 37476 h 105156"/>
                <a:gd name="csX140" fmla="*/ 81664 w 174514"/>
                <a:gd name="csY140" fmla="*/ 37476 h 105156"/>
                <a:gd name="csX141" fmla="*/ 81664 w 174514"/>
                <a:gd name="csY141" fmla="*/ 22933 h 105156"/>
                <a:gd name="csX142" fmla="*/ 79986 w 174514"/>
                <a:gd name="csY142" fmla="*/ 22933 h 105156"/>
                <a:gd name="csX143" fmla="*/ 79986 w 174514"/>
                <a:gd name="csY143" fmla="*/ 21255 h 105156"/>
                <a:gd name="csX144" fmla="*/ 81664 w 174514"/>
                <a:gd name="csY144" fmla="*/ 21255 h 105156"/>
                <a:gd name="csX145" fmla="*/ 81664 w 174514"/>
                <a:gd name="csY145" fmla="*/ 19577 h 105156"/>
                <a:gd name="csX146" fmla="*/ 79986 w 174514"/>
                <a:gd name="csY146" fmla="*/ 17340 h 105156"/>
                <a:gd name="csX147" fmla="*/ 79986 w 174514"/>
                <a:gd name="csY147" fmla="*/ 6712 h 105156"/>
                <a:gd name="csX148" fmla="*/ 81664 w 174514"/>
                <a:gd name="csY148" fmla="*/ 8950 h 105156"/>
                <a:gd name="csX149" fmla="*/ 83342 w 174514"/>
                <a:gd name="csY149" fmla="*/ 8950 h 105156"/>
                <a:gd name="csX150" fmla="*/ 83342 w 174514"/>
                <a:gd name="csY150" fmla="*/ 5034 h 105156"/>
                <a:gd name="csX151" fmla="*/ 90614 w 174514"/>
                <a:gd name="csY151" fmla="*/ 5034 h 105156"/>
                <a:gd name="csX152" fmla="*/ 90614 w 174514"/>
                <a:gd name="csY152" fmla="*/ 3356 h 105156"/>
                <a:gd name="csX153" fmla="*/ 92292 w 174514"/>
                <a:gd name="csY153" fmla="*/ 3356 h 105156"/>
                <a:gd name="csX154" fmla="*/ 96207 w 174514"/>
                <a:gd name="csY154" fmla="*/ 1678 h 105156"/>
                <a:gd name="csX155" fmla="*/ 97885 w 174514"/>
                <a:gd name="csY155" fmla="*/ 1678 h 105156"/>
                <a:gd name="csX156" fmla="*/ 97885 w 174514"/>
                <a:gd name="csY156" fmla="*/ 0 h 105156"/>
                <a:gd name="csX157" fmla="*/ 101241 w 174514"/>
                <a:gd name="csY157" fmla="*/ 0 h 105156"/>
                <a:gd name="csX158" fmla="*/ 101241 w 174514"/>
                <a:gd name="csY158" fmla="*/ 1678 h 105156"/>
                <a:gd name="csX159" fmla="*/ 103478 w 174514"/>
                <a:gd name="csY159" fmla="*/ 1678 h 105156"/>
                <a:gd name="csX160" fmla="*/ 103478 w 174514"/>
                <a:gd name="csY160" fmla="*/ 0 h 105156"/>
                <a:gd name="csX161" fmla="*/ 105157 w 174514"/>
                <a:gd name="csY161" fmla="*/ 0 h 105156"/>
                <a:gd name="csX162" fmla="*/ 105157 w 174514"/>
                <a:gd name="csY162" fmla="*/ 1678 h 105156"/>
                <a:gd name="csX163" fmla="*/ 106835 w 174514"/>
                <a:gd name="csY163" fmla="*/ 1678 h 105156"/>
                <a:gd name="csX164" fmla="*/ 106835 w 174514"/>
                <a:gd name="csY164" fmla="*/ 3356 h 105156"/>
                <a:gd name="csX165" fmla="*/ 108513 w 174514"/>
                <a:gd name="csY165" fmla="*/ 3356 h 105156"/>
                <a:gd name="csX166" fmla="*/ 108513 w 174514"/>
                <a:gd name="csY166" fmla="*/ 5034 h 105156"/>
                <a:gd name="csX167" fmla="*/ 110191 w 174514"/>
                <a:gd name="csY167" fmla="*/ 5034 h 105156"/>
                <a:gd name="csX168" fmla="*/ 111869 w 174514"/>
                <a:gd name="csY168" fmla="*/ 6712 h 105156"/>
                <a:gd name="csX169" fmla="*/ 115784 w 174514"/>
                <a:gd name="csY169" fmla="*/ 6712 h 105156"/>
                <a:gd name="csX170" fmla="*/ 115784 w 174514"/>
                <a:gd name="csY170" fmla="*/ 8950 h 105156"/>
                <a:gd name="csX171" fmla="*/ 120818 w 174514"/>
                <a:gd name="csY171" fmla="*/ 8950 h 105156"/>
                <a:gd name="csX172" fmla="*/ 120818 w 174514"/>
                <a:gd name="csY172" fmla="*/ 12306 h 105156"/>
                <a:gd name="csX173" fmla="*/ 123055 w 174514"/>
                <a:gd name="csY173" fmla="*/ 13984 h 105156"/>
                <a:gd name="csX174" fmla="*/ 123055 w 174514"/>
                <a:gd name="csY174" fmla="*/ 15662 h 105156"/>
                <a:gd name="csX175" fmla="*/ 124734 w 174514"/>
                <a:gd name="csY175" fmla="*/ 15662 h 105156"/>
                <a:gd name="csX176" fmla="*/ 124734 w 174514"/>
                <a:gd name="csY176" fmla="*/ 17340 h 105156"/>
                <a:gd name="csX177" fmla="*/ 126412 w 174514"/>
                <a:gd name="csY177" fmla="*/ 17340 h 105156"/>
                <a:gd name="csX178" fmla="*/ 126412 w 174514"/>
                <a:gd name="csY178" fmla="*/ 19577 h 105156"/>
                <a:gd name="csX179" fmla="*/ 128090 w 174514"/>
                <a:gd name="csY179" fmla="*/ 19577 h 105156"/>
                <a:gd name="csX180" fmla="*/ 128090 w 174514"/>
                <a:gd name="csY180" fmla="*/ 21255 h 105156"/>
                <a:gd name="csX181" fmla="*/ 132005 w 174514"/>
                <a:gd name="csY181" fmla="*/ 21255 h 105156"/>
                <a:gd name="csX182" fmla="*/ 132005 w 174514"/>
                <a:gd name="csY182" fmla="*/ 22933 h 105156"/>
                <a:gd name="csX183" fmla="*/ 137039 w 174514"/>
                <a:gd name="csY183" fmla="*/ 22933 h 105156"/>
                <a:gd name="csX184" fmla="*/ 137039 w 174514"/>
                <a:gd name="csY184" fmla="*/ 21255 h 105156"/>
                <a:gd name="csX185" fmla="*/ 140395 w 174514"/>
                <a:gd name="csY185" fmla="*/ 21255 h 105156"/>
                <a:gd name="csX186" fmla="*/ 140395 w 174514"/>
                <a:gd name="csY186" fmla="*/ 19577 h 105156"/>
                <a:gd name="csX187" fmla="*/ 144311 w 174514"/>
                <a:gd name="csY187" fmla="*/ 19577 h 105156"/>
                <a:gd name="csX188" fmla="*/ 144311 w 174514"/>
                <a:gd name="csY188" fmla="*/ 21255 h 105156"/>
                <a:gd name="csX189" fmla="*/ 145989 w 174514"/>
                <a:gd name="csY189" fmla="*/ 21255 h 105156"/>
                <a:gd name="csX190" fmla="*/ 145989 w 174514"/>
                <a:gd name="csY190" fmla="*/ 22933 h 105156"/>
                <a:gd name="csX191" fmla="*/ 156616 w 174514"/>
                <a:gd name="csY191" fmla="*/ 22933 h 105156"/>
                <a:gd name="csX192" fmla="*/ 156616 w 174514"/>
                <a:gd name="csY192" fmla="*/ 28527 h 105156"/>
                <a:gd name="csX193" fmla="*/ 158294 w 174514"/>
                <a:gd name="csY193" fmla="*/ 28527 h 105156"/>
                <a:gd name="csX194" fmla="*/ 158294 w 174514"/>
                <a:gd name="csY194" fmla="*/ 30205 h 105156"/>
                <a:gd name="csX195" fmla="*/ 162209 w 174514"/>
                <a:gd name="csY195" fmla="*/ 30205 h 105156"/>
                <a:gd name="csX196" fmla="*/ 162209 w 174514"/>
                <a:gd name="csY196" fmla="*/ 33561 h 105156"/>
                <a:gd name="csX197" fmla="*/ 163888 w 174514"/>
                <a:gd name="csY197" fmla="*/ 33561 h 105156"/>
                <a:gd name="csX198" fmla="*/ 163888 w 174514"/>
                <a:gd name="csY198" fmla="*/ 40832 h 105156"/>
                <a:gd name="csX199" fmla="*/ 162209 w 174514"/>
                <a:gd name="csY199" fmla="*/ 40832 h 105156"/>
                <a:gd name="csX200" fmla="*/ 162209 w 174514"/>
                <a:gd name="csY200" fmla="*/ 51460 h 105156"/>
                <a:gd name="csX201" fmla="*/ 160531 w 174514"/>
                <a:gd name="csY201" fmla="*/ 51460 h 105156"/>
                <a:gd name="csX202" fmla="*/ 160531 w 174514"/>
                <a:gd name="csY202" fmla="*/ 53138 h 105156"/>
                <a:gd name="csX203" fmla="*/ 165566 w 174514"/>
                <a:gd name="csY203" fmla="*/ 53138 h 105156"/>
                <a:gd name="csX204" fmla="*/ 165566 w 174514"/>
                <a:gd name="csY204" fmla="*/ 54816 h 105156"/>
                <a:gd name="csX205" fmla="*/ 167244 w 174514"/>
                <a:gd name="csY205" fmla="*/ 54816 h 105156"/>
                <a:gd name="csX206" fmla="*/ 167244 w 174514"/>
                <a:gd name="csY206" fmla="*/ 57053 h 105156"/>
                <a:gd name="csX207" fmla="*/ 165566 w 174514"/>
                <a:gd name="csY207" fmla="*/ 57053 h 105156"/>
                <a:gd name="csX208" fmla="*/ 165566 w 174514"/>
                <a:gd name="csY208" fmla="*/ 58731 h 105156"/>
                <a:gd name="csX209" fmla="*/ 167244 w 174514"/>
                <a:gd name="csY209" fmla="*/ 58731 h 105156"/>
                <a:gd name="csX210" fmla="*/ 167244 w 174514"/>
                <a:gd name="csY210" fmla="*/ 63765 h 105156"/>
                <a:gd name="csX211" fmla="*/ 168922 w 174514"/>
                <a:gd name="csY211" fmla="*/ 63765 h 105156"/>
                <a:gd name="csX212" fmla="*/ 168922 w 174514"/>
                <a:gd name="csY212" fmla="*/ 66003 h 105156"/>
                <a:gd name="csX213" fmla="*/ 171159 w 174514"/>
                <a:gd name="csY213" fmla="*/ 66003 h 105156"/>
                <a:gd name="csX214" fmla="*/ 168922 w 174514"/>
                <a:gd name="csY214" fmla="*/ 67681 h 105156"/>
                <a:gd name="csX215" fmla="*/ 168922 w 174514"/>
                <a:gd name="csY215" fmla="*/ 69359 h 105156"/>
                <a:gd name="csX216" fmla="*/ 172837 w 174514"/>
                <a:gd name="csY216" fmla="*/ 69359 h 105156"/>
                <a:gd name="csX217" fmla="*/ 172837 w 174514"/>
                <a:gd name="csY217" fmla="*/ 76630 h 105156"/>
                <a:gd name="csX218" fmla="*/ 174515 w 174514"/>
                <a:gd name="csY218" fmla="*/ 78308 h 105156"/>
                <a:gd name="csX219" fmla="*/ 172837 w 174514"/>
                <a:gd name="csY219" fmla="*/ 78308 h 105156"/>
                <a:gd name="csX220" fmla="*/ 172837 w 174514"/>
                <a:gd name="csY220" fmla="*/ 83342 h 105156"/>
                <a:gd name="csX221" fmla="*/ 168922 w 174514"/>
                <a:gd name="csY221" fmla="*/ 83342 h 105156"/>
                <a:gd name="csX222" fmla="*/ 168922 w 174514"/>
                <a:gd name="csY222" fmla="*/ 85580 h 105156"/>
                <a:gd name="csX223" fmla="*/ 167244 w 174514"/>
                <a:gd name="csY223" fmla="*/ 85580 h 105156"/>
                <a:gd name="csX224" fmla="*/ 167244 w 174514"/>
                <a:gd name="csY224" fmla="*/ 87258 h 105156"/>
                <a:gd name="csX225" fmla="*/ 163888 w 174514"/>
                <a:gd name="csY225" fmla="*/ 87258 h 105156"/>
                <a:gd name="csX226" fmla="*/ 163888 w 174514"/>
                <a:gd name="csY226" fmla="*/ 90614 h 105156"/>
                <a:gd name="csX227" fmla="*/ 162209 w 174514"/>
                <a:gd name="csY227" fmla="*/ 90614 h 105156"/>
                <a:gd name="csX228" fmla="*/ 160531 w 174514"/>
                <a:gd name="csY228" fmla="*/ 92292 h 105156"/>
                <a:gd name="csX229" fmla="*/ 158294 w 174514"/>
                <a:gd name="csY229" fmla="*/ 92292 h 105156"/>
                <a:gd name="csX230" fmla="*/ 158294 w 174514"/>
                <a:gd name="csY230" fmla="*/ 99563 h 105156"/>
                <a:gd name="csX231" fmla="*/ 153260 w 174514"/>
                <a:gd name="csY231" fmla="*/ 99563 h 105156"/>
                <a:gd name="csX232" fmla="*/ 153260 w 174514"/>
                <a:gd name="csY232" fmla="*/ 97885 h 105156"/>
                <a:gd name="csX233" fmla="*/ 151582 w 174514"/>
                <a:gd name="csY233" fmla="*/ 97885 h 105156"/>
                <a:gd name="csX234" fmla="*/ 151582 w 174514"/>
                <a:gd name="csY234" fmla="*/ 99563 h 105156"/>
                <a:gd name="csX235" fmla="*/ 149345 w 174514"/>
                <a:gd name="csY235" fmla="*/ 99563 h 105156"/>
                <a:gd name="csX236" fmla="*/ 149345 w 174514"/>
                <a:gd name="csY236" fmla="*/ 97885 h 105156"/>
                <a:gd name="csX237" fmla="*/ 147667 w 174514"/>
                <a:gd name="csY237" fmla="*/ 96207 h 105156"/>
                <a:gd name="csX238" fmla="*/ 145989 w 174514"/>
                <a:gd name="csY238" fmla="*/ 96207 h 105156"/>
                <a:gd name="csX239" fmla="*/ 145989 w 174514"/>
                <a:gd name="csY239" fmla="*/ 97885 h 105156"/>
                <a:gd name="csX240" fmla="*/ 144311 w 174514"/>
                <a:gd name="csY240" fmla="*/ 97885 h 105156"/>
                <a:gd name="csX241" fmla="*/ 142632 w 174514"/>
                <a:gd name="csY241" fmla="*/ 99563 h 105156"/>
                <a:gd name="csX242" fmla="*/ 140395 w 174514"/>
                <a:gd name="csY242" fmla="*/ 99563 h 105156"/>
                <a:gd name="csX243" fmla="*/ 140395 w 174514"/>
                <a:gd name="csY243" fmla="*/ 102919 h 105156"/>
                <a:gd name="csX244" fmla="*/ 135361 w 174514"/>
                <a:gd name="csY244" fmla="*/ 102919 h 105156"/>
                <a:gd name="csX245" fmla="*/ 135361 w 174514"/>
                <a:gd name="csY245" fmla="*/ 105157 h 105156"/>
                <a:gd name="csX246" fmla="*/ 132005 w 174514"/>
                <a:gd name="csY246" fmla="*/ 105157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</a:cxnLst>
              <a:rect l="l" t="t" r="r" b="b"/>
              <a:pathLst>
                <a:path w="174514" h="105156">
                  <a:moveTo>
                    <a:pt x="132005" y="105157"/>
                  </a:moveTo>
                  <a:lnTo>
                    <a:pt x="132005" y="101241"/>
                  </a:lnTo>
                  <a:lnTo>
                    <a:pt x="129768" y="102919"/>
                  </a:lnTo>
                  <a:lnTo>
                    <a:pt x="129768" y="101241"/>
                  </a:lnTo>
                  <a:lnTo>
                    <a:pt x="126412" y="101241"/>
                  </a:lnTo>
                  <a:lnTo>
                    <a:pt x="126412" y="96207"/>
                  </a:lnTo>
                  <a:lnTo>
                    <a:pt x="123055" y="96207"/>
                  </a:lnTo>
                  <a:lnTo>
                    <a:pt x="123055" y="94529"/>
                  </a:lnTo>
                  <a:lnTo>
                    <a:pt x="120818" y="94529"/>
                  </a:lnTo>
                  <a:lnTo>
                    <a:pt x="120818" y="90614"/>
                  </a:lnTo>
                  <a:lnTo>
                    <a:pt x="117462" y="90614"/>
                  </a:lnTo>
                  <a:lnTo>
                    <a:pt x="115784" y="88936"/>
                  </a:lnTo>
                  <a:lnTo>
                    <a:pt x="115784" y="87258"/>
                  </a:lnTo>
                  <a:lnTo>
                    <a:pt x="114106" y="87258"/>
                  </a:lnTo>
                  <a:lnTo>
                    <a:pt x="114106" y="85580"/>
                  </a:lnTo>
                  <a:lnTo>
                    <a:pt x="111869" y="83342"/>
                  </a:lnTo>
                  <a:lnTo>
                    <a:pt x="103478" y="83342"/>
                  </a:lnTo>
                  <a:lnTo>
                    <a:pt x="101241" y="81664"/>
                  </a:lnTo>
                  <a:lnTo>
                    <a:pt x="101241" y="83342"/>
                  </a:lnTo>
                  <a:lnTo>
                    <a:pt x="99563" y="83342"/>
                  </a:lnTo>
                  <a:lnTo>
                    <a:pt x="99563" y="81664"/>
                  </a:lnTo>
                  <a:lnTo>
                    <a:pt x="97885" y="81664"/>
                  </a:lnTo>
                  <a:lnTo>
                    <a:pt x="97885" y="78308"/>
                  </a:lnTo>
                  <a:lnTo>
                    <a:pt x="96207" y="78308"/>
                  </a:lnTo>
                  <a:lnTo>
                    <a:pt x="96207" y="72715"/>
                  </a:lnTo>
                  <a:lnTo>
                    <a:pt x="94529" y="72715"/>
                  </a:lnTo>
                  <a:lnTo>
                    <a:pt x="94529" y="71037"/>
                  </a:lnTo>
                  <a:lnTo>
                    <a:pt x="92292" y="71037"/>
                  </a:lnTo>
                  <a:lnTo>
                    <a:pt x="92292" y="72715"/>
                  </a:lnTo>
                  <a:lnTo>
                    <a:pt x="90614" y="71037"/>
                  </a:lnTo>
                  <a:lnTo>
                    <a:pt x="90614" y="72715"/>
                  </a:lnTo>
                  <a:lnTo>
                    <a:pt x="87258" y="72715"/>
                  </a:lnTo>
                  <a:lnTo>
                    <a:pt x="87258" y="76630"/>
                  </a:lnTo>
                  <a:lnTo>
                    <a:pt x="85580" y="76630"/>
                  </a:lnTo>
                  <a:lnTo>
                    <a:pt x="85580" y="78308"/>
                  </a:lnTo>
                  <a:lnTo>
                    <a:pt x="76630" y="78308"/>
                  </a:lnTo>
                  <a:lnTo>
                    <a:pt x="74952" y="79986"/>
                  </a:lnTo>
                  <a:lnTo>
                    <a:pt x="74952" y="78308"/>
                  </a:lnTo>
                  <a:lnTo>
                    <a:pt x="72715" y="78308"/>
                  </a:lnTo>
                  <a:lnTo>
                    <a:pt x="72715" y="76630"/>
                  </a:lnTo>
                  <a:lnTo>
                    <a:pt x="66003" y="76630"/>
                  </a:lnTo>
                  <a:lnTo>
                    <a:pt x="67681" y="74393"/>
                  </a:lnTo>
                  <a:lnTo>
                    <a:pt x="62087" y="74393"/>
                  </a:lnTo>
                  <a:lnTo>
                    <a:pt x="62087" y="76630"/>
                  </a:lnTo>
                  <a:lnTo>
                    <a:pt x="60409" y="76630"/>
                  </a:lnTo>
                  <a:lnTo>
                    <a:pt x="58731" y="74393"/>
                  </a:lnTo>
                  <a:lnTo>
                    <a:pt x="57053" y="72715"/>
                  </a:lnTo>
                  <a:lnTo>
                    <a:pt x="54816" y="72715"/>
                  </a:lnTo>
                  <a:lnTo>
                    <a:pt x="54816" y="74393"/>
                  </a:lnTo>
                  <a:lnTo>
                    <a:pt x="51460" y="74393"/>
                  </a:lnTo>
                  <a:lnTo>
                    <a:pt x="51460" y="76630"/>
                  </a:lnTo>
                  <a:lnTo>
                    <a:pt x="49782" y="76630"/>
                  </a:lnTo>
                  <a:lnTo>
                    <a:pt x="48104" y="74393"/>
                  </a:lnTo>
                  <a:lnTo>
                    <a:pt x="49782" y="74393"/>
                  </a:lnTo>
                  <a:lnTo>
                    <a:pt x="49782" y="72715"/>
                  </a:lnTo>
                  <a:lnTo>
                    <a:pt x="46426" y="72715"/>
                  </a:lnTo>
                  <a:lnTo>
                    <a:pt x="44188" y="74393"/>
                  </a:lnTo>
                  <a:lnTo>
                    <a:pt x="39154" y="74393"/>
                  </a:lnTo>
                  <a:lnTo>
                    <a:pt x="39154" y="72715"/>
                  </a:lnTo>
                  <a:lnTo>
                    <a:pt x="30205" y="72715"/>
                  </a:lnTo>
                  <a:lnTo>
                    <a:pt x="30205" y="71037"/>
                  </a:lnTo>
                  <a:lnTo>
                    <a:pt x="28527" y="72715"/>
                  </a:lnTo>
                  <a:lnTo>
                    <a:pt x="28527" y="71037"/>
                  </a:lnTo>
                  <a:lnTo>
                    <a:pt x="26289" y="71037"/>
                  </a:lnTo>
                  <a:lnTo>
                    <a:pt x="26289" y="72715"/>
                  </a:lnTo>
                  <a:lnTo>
                    <a:pt x="24611" y="71037"/>
                  </a:lnTo>
                  <a:lnTo>
                    <a:pt x="22933" y="72715"/>
                  </a:lnTo>
                  <a:lnTo>
                    <a:pt x="22933" y="74393"/>
                  </a:lnTo>
                  <a:lnTo>
                    <a:pt x="19577" y="74393"/>
                  </a:lnTo>
                  <a:lnTo>
                    <a:pt x="19577" y="76630"/>
                  </a:lnTo>
                  <a:lnTo>
                    <a:pt x="13984" y="76630"/>
                  </a:lnTo>
                  <a:lnTo>
                    <a:pt x="13984" y="78308"/>
                  </a:lnTo>
                  <a:lnTo>
                    <a:pt x="12306" y="78308"/>
                  </a:lnTo>
                  <a:lnTo>
                    <a:pt x="12306" y="79986"/>
                  </a:lnTo>
                  <a:lnTo>
                    <a:pt x="10628" y="79986"/>
                  </a:lnTo>
                  <a:lnTo>
                    <a:pt x="8950" y="81664"/>
                  </a:lnTo>
                  <a:lnTo>
                    <a:pt x="6712" y="81664"/>
                  </a:lnTo>
                  <a:lnTo>
                    <a:pt x="6712" y="87258"/>
                  </a:lnTo>
                  <a:lnTo>
                    <a:pt x="1678" y="87258"/>
                  </a:lnTo>
                  <a:lnTo>
                    <a:pt x="1678" y="83342"/>
                  </a:lnTo>
                  <a:lnTo>
                    <a:pt x="0" y="81664"/>
                  </a:lnTo>
                  <a:lnTo>
                    <a:pt x="0" y="72715"/>
                  </a:lnTo>
                  <a:lnTo>
                    <a:pt x="1678" y="71037"/>
                  </a:lnTo>
                  <a:lnTo>
                    <a:pt x="1678" y="69359"/>
                  </a:lnTo>
                  <a:lnTo>
                    <a:pt x="0" y="69359"/>
                  </a:lnTo>
                  <a:lnTo>
                    <a:pt x="0" y="67681"/>
                  </a:lnTo>
                  <a:lnTo>
                    <a:pt x="1678" y="67681"/>
                  </a:lnTo>
                  <a:lnTo>
                    <a:pt x="1678" y="53138"/>
                  </a:lnTo>
                  <a:lnTo>
                    <a:pt x="3356" y="53138"/>
                  </a:lnTo>
                  <a:lnTo>
                    <a:pt x="3356" y="51460"/>
                  </a:lnTo>
                  <a:lnTo>
                    <a:pt x="6712" y="51460"/>
                  </a:lnTo>
                  <a:lnTo>
                    <a:pt x="6712" y="48104"/>
                  </a:lnTo>
                  <a:lnTo>
                    <a:pt x="8950" y="48104"/>
                  </a:lnTo>
                  <a:lnTo>
                    <a:pt x="8950" y="45866"/>
                  </a:lnTo>
                  <a:lnTo>
                    <a:pt x="10628" y="45866"/>
                  </a:lnTo>
                  <a:lnTo>
                    <a:pt x="10628" y="33561"/>
                  </a:lnTo>
                  <a:lnTo>
                    <a:pt x="12306" y="33561"/>
                  </a:lnTo>
                  <a:lnTo>
                    <a:pt x="12306" y="30205"/>
                  </a:lnTo>
                  <a:lnTo>
                    <a:pt x="13984" y="30205"/>
                  </a:lnTo>
                  <a:lnTo>
                    <a:pt x="13984" y="28527"/>
                  </a:lnTo>
                  <a:lnTo>
                    <a:pt x="15662" y="26289"/>
                  </a:lnTo>
                  <a:lnTo>
                    <a:pt x="15662" y="22933"/>
                  </a:lnTo>
                  <a:lnTo>
                    <a:pt x="17899" y="22933"/>
                  </a:lnTo>
                  <a:lnTo>
                    <a:pt x="17899" y="21255"/>
                  </a:lnTo>
                  <a:lnTo>
                    <a:pt x="19577" y="21255"/>
                  </a:lnTo>
                  <a:lnTo>
                    <a:pt x="21255" y="19577"/>
                  </a:lnTo>
                  <a:lnTo>
                    <a:pt x="28527" y="19577"/>
                  </a:lnTo>
                  <a:lnTo>
                    <a:pt x="28527" y="17340"/>
                  </a:lnTo>
                  <a:lnTo>
                    <a:pt x="31883" y="17340"/>
                  </a:lnTo>
                  <a:lnTo>
                    <a:pt x="31883" y="15662"/>
                  </a:lnTo>
                  <a:lnTo>
                    <a:pt x="35239" y="15662"/>
                  </a:lnTo>
                  <a:lnTo>
                    <a:pt x="37476" y="13984"/>
                  </a:lnTo>
                  <a:lnTo>
                    <a:pt x="39154" y="12306"/>
                  </a:lnTo>
                  <a:lnTo>
                    <a:pt x="39154" y="21255"/>
                  </a:lnTo>
                  <a:lnTo>
                    <a:pt x="40832" y="22933"/>
                  </a:lnTo>
                  <a:lnTo>
                    <a:pt x="42510" y="22933"/>
                  </a:lnTo>
                  <a:lnTo>
                    <a:pt x="42510" y="24611"/>
                  </a:lnTo>
                  <a:lnTo>
                    <a:pt x="44188" y="24611"/>
                  </a:lnTo>
                  <a:lnTo>
                    <a:pt x="46426" y="26289"/>
                  </a:lnTo>
                  <a:lnTo>
                    <a:pt x="46426" y="28527"/>
                  </a:lnTo>
                  <a:lnTo>
                    <a:pt x="48104" y="28527"/>
                  </a:lnTo>
                  <a:lnTo>
                    <a:pt x="48104" y="30205"/>
                  </a:lnTo>
                  <a:lnTo>
                    <a:pt x="51460" y="30205"/>
                  </a:lnTo>
                  <a:lnTo>
                    <a:pt x="51460" y="37476"/>
                  </a:lnTo>
                  <a:lnTo>
                    <a:pt x="53138" y="37476"/>
                  </a:lnTo>
                  <a:lnTo>
                    <a:pt x="53138" y="39154"/>
                  </a:lnTo>
                  <a:lnTo>
                    <a:pt x="54816" y="40832"/>
                  </a:lnTo>
                  <a:lnTo>
                    <a:pt x="54816" y="44188"/>
                  </a:lnTo>
                  <a:lnTo>
                    <a:pt x="57053" y="44188"/>
                  </a:lnTo>
                  <a:lnTo>
                    <a:pt x="57053" y="45866"/>
                  </a:lnTo>
                  <a:lnTo>
                    <a:pt x="60409" y="45866"/>
                  </a:lnTo>
                  <a:lnTo>
                    <a:pt x="60409" y="48104"/>
                  </a:lnTo>
                  <a:lnTo>
                    <a:pt x="71037" y="48104"/>
                  </a:lnTo>
                  <a:lnTo>
                    <a:pt x="71037" y="45866"/>
                  </a:lnTo>
                  <a:lnTo>
                    <a:pt x="74952" y="45866"/>
                  </a:lnTo>
                  <a:lnTo>
                    <a:pt x="74952" y="42510"/>
                  </a:lnTo>
                  <a:lnTo>
                    <a:pt x="78308" y="42510"/>
                  </a:lnTo>
                  <a:lnTo>
                    <a:pt x="78308" y="40832"/>
                  </a:lnTo>
                  <a:lnTo>
                    <a:pt x="79986" y="39154"/>
                  </a:lnTo>
                  <a:lnTo>
                    <a:pt x="79986" y="37476"/>
                  </a:lnTo>
                  <a:lnTo>
                    <a:pt x="81664" y="37476"/>
                  </a:lnTo>
                  <a:lnTo>
                    <a:pt x="81664" y="22933"/>
                  </a:lnTo>
                  <a:lnTo>
                    <a:pt x="79986" y="22933"/>
                  </a:lnTo>
                  <a:lnTo>
                    <a:pt x="79986" y="21255"/>
                  </a:lnTo>
                  <a:lnTo>
                    <a:pt x="81664" y="21255"/>
                  </a:lnTo>
                  <a:lnTo>
                    <a:pt x="81664" y="19577"/>
                  </a:lnTo>
                  <a:lnTo>
                    <a:pt x="79986" y="17340"/>
                  </a:lnTo>
                  <a:lnTo>
                    <a:pt x="79986" y="6712"/>
                  </a:lnTo>
                  <a:lnTo>
                    <a:pt x="81664" y="8950"/>
                  </a:lnTo>
                  <a:lnTo>
                    <a:pt x="83342" y="8950"/>
                  </a:lnTo>
                  <a:lnTo>
                    <a:pt x="83342" y="5034"/>
                  </a:lnTo>
                  <a:lnTo>
                    <a:pt x="90614" y="5034"/>
                  </a:lnTo>
                  <a:lnTo>
                    <a:pt x="90614" y="3356"/>
                  </a:lnTo>
                  <a:lnTo>
                    <a:pt x="92292" y="3356"/>
                  </a:lnTo>
                  <a:lnTo>
                    <a:pt x="96207" y="1678"/>
                  </a:lnTo>
                  <a:lnTo>
                    <a:pt x="97885" y="1678"/>
                  </a:lnTo>
                  <a:lnTo>
                    <a:pt x="97885" y="0"/>
                  </a:lnTo>
                  <a:lnTo>
                    <a:pt x="101241" y="0"/>
                  </a:lnTo>
                  <a:lnTo>
                    <a:pt x="101241" y="1678"/>
                  </a:lnTo>
                  <a:lnTo>
                    <a:pt x="103478" y="1678"/>
                  </a:lnTo>
                  <a:lnTo>
                    <a:pt x="103478" y="0"/>
                  </a:lnTo>
                  <a:lnTo>
                    <a:pt x="105157" y="0"/>
                  </a:lnTo>
                  <a:lnTo>
                    <a:pt x="105157" y="1678"/>
                  </a:lnTo>
                  <a:lnTo>
                    <a:pt x="106835" y="1678"/>
                  </a:lnTo>
                  <a:lnTo>
                    <a:pt x="106835" y="3356"/>
                  </a:lnTo>
                  <a:lnTo>
                    <a:pt x="108513" y="3356"/>
                  </a:lnTo>
                  <a:lnTo>
                    <a:pt x="108513" y="5034"/>
                  </a:lnTo>
                  <a:lnTo>
                    <a:pt x="110191" y="5034"/>
                  </a:lnTo>
                  <a:lnTo>
                    <a:pt x="111869" y="6712"/>
                  </a:lnTo>
                  <a:lnTo>
                    <a:pt x="115784" y="6712"/>
                  </a:lnTo>
                  <a:lnTo>
                    <a:pt x="115784" y="8950"/>
                  </a:lnTo>
                  <a:lnTo>
                    <a:pt x="120818" y="8950"/>
                  </a:lnTo>
                  <a:lnTo>
                    <a:pt x="120818" y="12306"/>
                  </a:lnTo>
                  <a:lnTo>
                    <a:pt x="123055" y="13984"/>
                  </a:lnTo>
                  <a:lnTo>
                    <a:pt x="123055" y="15662"/>
                  </a:lnTo>
                  <a:lnTo>
                    <a:pt x="124734" y="15662"/>
                  </a:lnTo>
                  <a:lnTo>
                    <a:pt x="124734" y="17340"/>
                  </a:lnTo>
                  <a:lnTo>
                    <a:pt x="126412" y="17340"/>
                  </a:lnTo>
                  <a:lnTo>
                    <a:pt x="126412" y="19577"/>
                  </a:lnTo>
                  <a:lnTo>
                    <a:pt x="128090" y="19577"/>
                  </a:lnTo>
                  <a:lnTo>
                    <a:pt x="128090" y="21255"/>
                  </a:lnTo>
                  <a:lnTo>
                    <a:pt x="132005" y="21255"/>
                  </a:lnTo>
                  <a:lnTo>
                    <a:pt x="132005" y="22933"/>
                  </a:lnTo>
                  <a:lnTo>
                    <a:pt x="137039" y="22933"/>
                  </a:lnTo>
                  <a:lnTo>
                    <a:pt x="137039" y="21255"/>
                  </a:lnTo>
                  <a:lnTo>
                    <a:pt x="140395" y="21255"/>
                  </a:lnTo>
                  <a:lnTo>
                    <a:pt x="140395" y="19577"/>
                  </a:lnTo>
                  <a:lnTo>
                    <a:pt x="144311" y="19577"/>
                  </a:lnTo>
                  <a:lnTo>
                    <a:pt x="144311" y="21255"/>
                  </a:lnTo>
                  <a:lnTo>
                    <a:pt x="145989" y="21255"/>
                  </a:lnTo>
                  <a:lnTo>
                    <a:pt x="145989" y="22933"/>
                  </a:lnTo>
                  <a:lnTo>
                    <a:pt x="156616" y="22933"/>
                  </a:lnTo>
                  <a:lnTo>
                    <a:pt x="156616" y="28527"/>
                  </a:lnTo>
                  <a:lnTo>
                    <a:pt x="158294" y="28527"/>
                  </a:lnTo>
                  <a:lnTo>
                    <a:pt x="158294" y="30205"/>
                  </a:lnTo>
                  <a:lnTo>
                    <a:pt x="162209" y="30205"/>
                  </a:lnTo>
                  <a:lnTo>
                    <a:pt x="162209" y="33561"/>
                  </a:lnTo>
                  <a:lnTo>
                    <a:pt x="163888" y="33561"/>
                  </a:lnTo>
                  <a:lnTo>
                    <a:pt x="163888" y="40832"/>
                  </a:lnTo>
                  <a:lnTo>
                    <a:pt x="162209" y="40832"/>
                  </a:lnTo>
                  <a:lnTo>
                    <a:pt x="162209" y="51460"/>
                  </a:lnTo>
                  <a:lnTo>
                    <a:pt x="160531" y="51460"/>
                  </a:lnTo>
                  <a:lnTo>
                    <a:pt x="160531" y="53138"/>
                  </a:lnTo>
                  <a:lnTo>
                    <a:pt x="165566" y="53138"/>
                  </a:lnTo>
                  <a:lnTo>
                    <a:pt x="165566" y="54816"/>
                  </a:lnTo>
                  <a:lnTo>
                    <a:pt x="167244" y="54816"/>
                  </a:lnTo>
                  <a:lnTo>
                    <a:pt x="167244" y="57053"/>
                  </a:lnTo>
                  <a:lnTo>
                    <a:pt x="165566" y="57053"/>
                  </a:lnTo>
                  <a:lnTo>
                    <a:pt x="165566" y="58731"/>
                  </a:lnTo>
                  <a:lnTo>
                    <a:pt x="167244" y="58731"/>
                  </a:lnTo>
                  <a:lnTo>
                    <a:pt x="167244" y="63765"/>
                  </a:lnTo>
                  <a:lnTo>
                    <a:pt x="168922" y="63765"/>
                  </a:lnTo>
                  <a:lnTo>
                    <a:pt x="168922" y="66003"/>
                  </a:lnTo>
                  <a:lnTo>
                    <a:pt x="171159" y="66003"/>
                  </a:lnTo>
                  <a:lnTo>
                    <a:pt x="168922" y="67681"/>
                  </a:lnTo>
                  <a:lnTo>
                    <a:pt x="168922" y="69359"/>
                  </a:lnTo>
                  <a:lnTo>
                    <a:pt x="172837" y="69359"/>
                  </a:lnTo>
                  <a:lnTo>
                    <a:pt x="172837" y="76630"/>
                  </a:lnTo>
                  <a:lnTo>
                    <a:pt x="174515" y="78308"/>
                  </a:lnTo>
                  <a:lnTo>
                    <a:pt x="172837" y="78308"/>
                  </a:lnTo>
                  <a:lnTo>
                    <a:pt x="172837" y="83342"/>
                  </a:lnTo>
                  <a:lnTo>
                    <a:pt x="168922" y="83342"/>
                  </a:lnTo>
                  <a:lnTo>
                    <a:pt x="168922" y="85580"/>
                  </a:lnTo>
                  <a:lnTo>
                    <a:pt x="167244" y="85580"/>
                  </a:lnTo>
                  <a:lnTo>
                    <a:pt x="167244" y="87258"/>
                  </a:lnTo>
                  <a:lnTo>
                    <a:pt x="163888" y="87258"/>
                  </a:lnTo>
                  <a:lnTo>
                    <a:pt x="163888" y="90614"/>
                  </a:lnTo>
                  <a:lnTo>
                    <a:pt x="162209" y="90614"/>
                  </a:lnTo>
                  <a:lnTo>
                    <a:pt x="160531" y="92292"/>
                  </a:lnTo>
                  <a:lnTo>
                    <a:pt x="158294" y="92292"/>
                  </a:lnTo>
                  <a:lnTo>
                    <a:pt x="158294" y="99563"/>
                  </a:lnTo>
                  <a:lnTo>
                    <a:pt x="153260" y="99563"/>
                  </a:lnTo>
                  <a:lnTo>
                    <a:pt x="153260" y="97885"/>
                  </a:lnTo>
                  <a:lnTo>
                    <a:pt x="151582" y="97885"/>
                  </a:lnTo>
                  <a:lnTo>
                    <a:pt x="151582" y="99563"/>
                  </a:lnTo>
                  <a:lnTo>
                    <a:pt x="149345" y="99563"/>
                  </a:lnTo>
                  <a:lnTo>
                    <a:pt x="149345" y="97885"/>
                  </a:lnTo>
                  <a:lnTo>
                    <a:pt x="147667" y="96207"/>
                  </a:lnTo>
                  <a:lnTo>
                    <a:pt x="145989" y="96207"/>
                  </a:lnTo>
                  <a:lnTo>
                    <a:pt x="145989" y="97885"/>
                  </a:lnTo>
                  <a:lnTo>
                    <a:pt x="144311" y="97885"/>
                  </a:lnTo>
                  <a:lnTo>
                    <a:pt x="142632" y="99563"/>
                  </a:lnTo>
                  <a:lnTo>
                    <a:pt x="140395" y="99563"/>
                  </a:lnTo>
                  <a:lnTo>
                    <a:pt x="140395" y="102919"/>
                  </a:lnTo>
                  <a:lnTo>
                    <a:pt x="135361" y="102919"/>
                  </a:lnTo>
                  <a:lnTo>
                    <a:pt x="135361" y="105157"/>
                  </a:lnTo>
                  <a:lnTo>
                    <a:pt x="132005" y="10515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A49EF9A-7E85-015A-365D-A08B949250BD}"/>
                </a:ext>
              </a:extLst>
            </p:cNvPr>
            <p:cNvSpPr/>
            <p:nvPr/>
          </p:nvSpPr>
          <p:spPr>
            <a:xfrm>
              <a:off x="5439361" y="3388108"/>
              <a:ext cx="35798" cy="45865"/>
            </a:xfrm>
            <a:custGeom>
              <a:avLst/>
              <a:gdLst>
                <a:gd name="csX0" fmla="*/ 30205 w 35798"/>
                <a:gd name="csY0" fmla="*/ 1678 h 45865"/>
                <a:gd name="csX1" fmla="*/ 31883 w 35798"/>
                <a:gd name="csY1" fmla="*/ 1678 h 45865"/>
                <a:gd name="csX2" fmla="*/ 34120 w 35798"/>
                <a:gd name="csY2" fmla="*/ 1678 h 45865"/>
                <a:gd name="csX3" fmla="*/ 34120 w 35798"/>
                <a:gd name="csY3" fmla="*/ 3356 h 45865"/>
                <a:gd name="csX4" fmla="*/ 31883 w 35798"/>
                <a:gd name="csY4" fmla="*/ 3356 h 45865"/>
                <a:gd name="csX5" fmla="*/ 30205 w 35798"/>
                <a:gd name="csY5" fmla="*/ 3356 h 45865"/>
                <a:gd name="csX6" fmla="*/ 30205 w 35798"/>
                <a:gd name="csY6" fmla="*/ 5034 h 45865"/>
                <a:gd name="csX7" fmla="*/ 31883 w 35798"/>
                <a:gd name="csY7" fmla="*/ 5034 h 45865"/>
                <a:gd name="csX8" fmla="*/ 34120 w 35798"/>
                <a:gd name="csY8" fmla="*/ 5034 h 45865"/>
                <a:gd name="csX9" fmla="*/ 34120 w 35798"/>
                <a:gd name="csY9" fmla="*/ 6712 h 45865"/>
                <a:gd name="csX10" fmla="*/ 35798 w 35798"/>
                <a:gd name="csY10" fmla="*/ 6712 h 45865"/>
                <a:gd name="csX11" fmla="*/ 35798 w 35798"/>
                <a:gd name="csY11" fmla="*/ 8949 h 45865"/>
                <a:gd name="csX12" fmla="*/ 34120 w 35798"/>
                <a:gd name="csY12" fmla="*/ 8949 h 45865"/>
                <a:gd name="csX13" fmla="*/ 34120 w 35798"/>
                <a:gd name="csY13" fmla="*/ 10627 h 45865"/>
                <a:gd name="csX14" fmla="*/ 35798 w 35798"/>
                <a:gd name="csY14" fmla="*/ 10627 h 45865"/>
                <a:gd name="csX15" fmla="*/ 35798 w 35798"/>
                <a:gd name="csY15" fmla="*/ 12305 h 45865"/>
                <a:gd name="csX16" fmla="*/ 35798 w 35798"/>
                <a:gd name="csY16" fmla="*/ 13984 h 45865"/>
                <a:gd name="csX17" fmla="*/ 35798 w 35798"/>
                <a:gd name="csY17" fmla="*/ 15662 h 45865"/>
                <a:gd name="csX18" fmla="*/ 34120 w 35798"/>
                <a:gd name="csY18" fmla="*/ 15662 h 45865"/>
                <a:gd name="csX19" fmla="*/ 34120 w 35798"/>
                <a:gd name="csY19" fmla="*/ 17339 h 45865"/>
                <a:gd name="csX20" fmla="*/ 31883 w 35798"/>
                <a:gd name="csY20" fmla="*/ 17339 h 45865"/>
                <a:gd name="csX21" fmla="*/ 30205 w 35798"/>
                <a:gd name="csY21" fmla="*/ 17339 h 45865"/>
                <a:gd name="csX22" fmla="*/ 30205 w 35798"/>
                <a:gd name="csY22" fmla="*/ 19577 h 45865"/>
                <a:gd name="csX23" fmla="*/ 30205 w 35798"/>
                <a:gd name="csY23" fmla="*/ 21255 h 45865"/>
                <a:gd name="csX24" fmla="*/ 28527 w 35798"/>
                <a:gd name="csY24" fmla="*/ 21255 h 45865"/>
                <a:gd name="csX25" fmla="*/ 28527 w 35798"/>
                <a:gd name="csY25" fmla="*/ 22933 h 45865"/>
                <a:gd name="csX26" fmla="*/ 30205 w 35798"/>
                <a:gd name="csY26" fmla="*/ 22933 h 45865"/>
                <a:gd name="csX27" fmla="*/ 30205 w 35798"/>
                <a:gd name="csY27" fmla="*/ 24611 h 45865"/>
                <a:gd name="csX28" fmla="*/ 28527 w 35798"/>
                <a:gd name="csY28" fmla="*/ 24611 h 45865"/>
                <a:gd name="csX29" fmla="*/ 28527 w 35798"/>
                <a:gd name="csY29" fmla="*/ 22933 h 45865"/>
                <a:gd name="csX30" fmla="*/ 28527 w 35798"/>
                <a:gd name="csY30" fmla="*/ 24611 h 45865"/>
                <a:gd name="csX31" fmla="*/ 26848 w 35798"/>
                <a:gd name="csY31" fmla="*/ 24611 h 45865"/>
                <a:gd name="csX32" fmla="*/ 25170 w 35798"/>
                <a:gd name="csY32" fmla="*/ 24611 h 45865"/>
                <a:gd name="csX33" fmla="*/ 23492 w 35798"/>
                <a:gd name="csY33" fmla="*/ 24611 h 45865"/>
                <a:gd name="csX34" fmla="*/ 23492 w 35798"/>
                <a:gd name="csY34" fmla="*/ 26289 h 45865"/>
                <a:gd name="csX35" fmla="*/ 21255 w 35798"/>
                <a:gd name="csY35" fmla="*/ 26289 h 45865"/>
                <a:gd name="csX36" fmla="*/ 21255 w 35798"/>
                <a:gd name="csY36" fmla="*/ 28526 h 45865"/>
                <a:gd name="csX37" fmla="*/ 21255 w 35798"/>
                <a:gd name="csY37" fmla="*/ 30204 h 45865"/>
                <a:gd name="csX38" fmla="*/ 23492 w 35798"/>
                <a:gd name="csY38" fmla="*/ 30204 h 45865"/>
                <a:gd name="csX39" fmla="*/ 23492 w 35798"/>
                <a:gd name="csY39" fmla="*/ 31882 h 45865"/>
                <a:gd name="csX40" fmla="*/ 23492 w 35798"/>
                <a:gd name="csY40" fmla="*/ 33561 h 45865"/>
                <a:gd name="csX41" fmla="*/ 21255 w 35798"/>
                <a:gd name="csY41" fmla="*/ 33561 h 45865"/>
                <a:gd name="csX42" fmla="*/ 21255 w 35798"/>
                <a:gd name="csY42" fmla="*/ 35239 h 45865"/>
                <a:gd name="csX43" fmla="*/ 19577 w 35798"/>
                <a:gd name="csY43" fmla="*/ 35239 h 45865"/>
                <a:gd name="csX44" fmla="*/ 17899 w 35798"/>
                <a:gd name="csY44" fmla="*/ 35239 h 45865"/>
                <a:gd name="csX45" fmla="*/ 17899 w 35798"/>
                <a:gd name="csY45" fmla="*/ 37476 h 45865"/>
                <a:gd name="csX46" fmla="*/ 17899 w 35798"/>
                <a:gd name="csY46" fmla="*/ 39154 h 45865"/>
                <a:gd name="csX47" fmla="*/ 16221 w 35798"/>
                <a:gd name="csY47" fmla="*/ 39154 h 45865"/>
                <a:gd name="csX48" fmla="*/ 14543 w 35798"/>
                <a:gd name="csY48" fmla="*/ 39154 h 45865"/>
                <a:gd name="csX49" fmla="*/ 14543 w 35798"/>
                <a:gd name="csY49" fmla="*/ 40832 h 45865"/>
                <a:gd name="csX50" fmla="*/ 12306 w 35798"/>
                <a:gd name="csY50" fmla="*/ 40832 h 45865"/>
                <a:gd name="csX51" fmla="*/ 10628 w 35798"/>
                <a:gd name="csY51" fmla="*/ 40832 h 45865"/>
                <a:gd name="csX52" fmla="*/ 10628 w 35798"/>
                <a:gd name="csY52" fmla="*/ 42510 h 45865"/>
                <a:gd name="csX53" fmla="*/ 10628 w 35798"/>
                <a:gd name="csY53" fmla="*/ 44188 h 45865"/>
                <a:gd name="csX54" fmla="*/ 10628 w 35798"/>
                <a:gd name="csY54" fmla="*/ 45866 h 45865"/>
                <a:gd name="csX55" fmla="*/ 8950 w 35798"/>
                <a:gd name="csY55" fmla="*/ 45866 h 45865"/>
                <a:gd name="csX56" fmla="*/ 7271 w 35798"/>
                <a:gd name="csY56" fmla="*/ 45866 h 45865"/>
                <a:gd name="csX57" fmla="*/ 5593 w 35798"/>
                <a:gd name="csY57" fmla="*/ 45866 h 45865"/>
                <a:gd name="csX58" fmla="*/ 3356 w 35798"/>
                <a:gd name="csY58" fmla="*/ 45866 h 45865"/>
                <a:gd name="csX59" fmla="*/ 1678 w 35798"/>
                <a:gd name="csY59" fmla="*/ 45866 h 45865"/>
                <a:gd name="csX60" fmla="*/ 0 w 35798"/>
                <a:gd name="csY60" fmla="*/ 45866 h 45865"/>
                <a:gd name="csX61" fmla="*/ 0 w 35798"/>
                <a:gd name="csY61" fmla="*/ 44188 h 45865"/>
                <a:gd name="csX62" fmla="*/ 1678 w 35798"/>
                <a:gd name="csY62" fmla="*/ 44188 h 45865"/>
                <a:gd name="csX63" fmla="*/ 1678 w 35798"/>
                <a:gd name="csY63" fmla="*/ 42510 h 45865"/>
                <a:gd name="csX64" fmla="*/ 3356 w 35798"/>
                <a:gd name="csY64" fmla="*/ 42510 h 45865"/>
                <a:gd name="csX65" fmla="*/ 3356 w 35798"/>
                <a:gd name="csY65" fmla="*/ 40832 h 45865"/>
                <a:gd name="csX66" fmla="*/ 3356 w 35798"/>
                <a:gd name="csY66" fmla="*/ 39154 h 45865"/>
                <a:gd name="csX67" fmla="*/ 3356 w 35798"/>
                <a:gd name="csY67" fmla="*/ 37476 h 45865"/>
                <a:gd name="csX68" fmla="*/ 3356 w 35798"/>
                <a:gd name="csY68" fmla="*/ 35239 h 45865"/>
                <a:gd name="csX69" fmla="*/ 5593 w 35798"/>
                <a:gd name="csY69" fmla="*/ 35239 h 45865"/>
                <a:gd name="csX70" fmla="*/ 5593 w 35798"/>
                <a:gd name="csY70" fmla="*/ 33561 h 45865"/>
                <a:gd name="csX71" fmla="*/ 7271 w 35798"/>
                <a:gd name="csY71" fmla="*/ 33561 h 45865"/>
                <a:gd name="csX72" fmla="*/ 7271 w 35798"/>
                <a:gd name="csY72" fmla="*/ 31882 h 45865"/>
                <a:gd name="csX73" fmla="*/ 7271 w 35798"/>
                <a:gd name="csY73" fmla="*/ 30204 h 45865"/>
                <a:gd name="csX74" fmla="*/ 8950 w 35798"/>
                <a:gd name="csY74" fmla="*/ 30204 h 45865"/>
                <a:gd name="csX75" fmla="*/ 7271 w 35798"/>
                <a:gd name="csY75" fmla="*/ 30204 h 45865"/>
                <a:gd name="csX76" fmla="*/ 8950 w 35798"/>
                <a:gd name="csY76" fmla="*/ 30204 h 45865"/>
                <a:gd name="csX77" fmla="*/ 8950 w 35798"/>
                <a:gd name="csY77" fmla="*/ 28526 h 45865"/>
                <a:gd name="csX78" fmla="*/ 8950 w 35798"/>
                <a:gd name="csY78" fmla="*/ 26289 h 45865"/>
                <a:gd name="csX79" fmla="*/ 8950 w 35798"/>
                <a:gd name="csY79" fmla="*/ 24611 h 45865"/>
                <a:gd name="csX80" fmla="*/ 8950 w 35798"/>
                <a:gd name="csY80" fmla="*/ 22933 h 45865"/>
                <a:gd name="csX81" fmla="*/ 10628 w 35798"/>
                <a:gd name="csY81" fmla="*/ 22933 h 45865"/>
                <a:gd name="csX82" fmla="*/ 12306 w 35798"/>
                <a:gd name="csY82" fmla="*/ 22933 h 45865"/>
                <a:gd name="csX83" fmla="*/ 12306 w 35798"/>
                <a:gd name="csY83" fmla="*/ 21255 h 45865"/>
                <a:gd name="csX84" fmla="*/ 12306 w 35798"/>
                <a:gd name="csY84" fmla="*/ 19577 h 45865"/>
                <a:gd name="csX85" fmla="*/ 12306 w 35798"/>
                <a:gd name="csY85" fmla="*/ 17339 h 45865"/>
                <a:gd name="csX86" fmla="*/ 12306 w 35798"/>
                <a:gd name="csY86" fmla="*/ 15662 h 45865"/>
                <a:gd name="csX87" fmla="*/ 12306 w 35798"/>
                <a:gd name="csY87" fmla="*/ 13984 h 45865"/>
                <a:gd name="csX88" fmla="*/ 12306 w 35798"/>
                <a:gd name="csY88" fmla="*/ 12305 h 45865"/>
                <a:gd name="csX89" fmla="*/ 14543 w 35798"/>
                <a:gd name="csY89" fmla="*/ 10627 h 45865"/>
                <a:gd name="csX90" fmla="*/ 16221 w 35798"/>
                <a:gd name="csY90" fmla="*/ 10627 h 45865"/>
                <a:gd name="csX91" fmla="*/ 16221 w 35798"/>
                <a:gd name="csY91" fmla="*/ 8949 h 45865"/>
                <a:gd name="csX92" fmla="*/ 17899 w 35798"/>
                <a:gd name="csY92" fmla="*/ 6712 h 45865"/>
                <a:gd name="csX93" fmla="*/ 19577 w 35798"/>
                <a:gd name="csY93" fmla="*/ 6712 h 45865"/>
                <a:gd name="csX94" fmla="*/ 19577 w 35798"/>
                <a:gd name="csY94" fmla="*/ 5034 h 45865"/>
                <a:gd name="csX95" fmla="*/ 21255 w 35798"/>
                <a:gd name="csY95" fmla="*/ 5034 h 45865"/>
                <a:gd name="csX96" fmla="*/ 21255 w 35798"/>
                <a:gd name="csY96" fmla="*/ 3356 h 45865"/>
                <a:gd name="csX97" fmla="*/ 21255 w 35798"/>
                <a:gd name="csY97" fmla="*/ 1678 h 45865"/>
                <a:gd name="csX98" fmla="*/ 23492 w 35798"/>
                <a:gd name="csY98" fmla="*/ 1678 h 45865"/>
                <a:gd name="csX99" fmla="*/ 25170 w 35798"/>
                <a:gd name="csY99" fmla="*/ 1678 h 45865"/>
                <a:gd name="csX100" fmla="*/ 26848 w 35798"/>
                <a:gd name="csY100" fmla="*/ 1678 h 45865"/>
                <a:gd name="csX101" fmla="*/ 28527 w 35798"/>
                <a:gd name="csY101" fmla="*/ 1678 h 45865"/>
                <a:gd name="csX102" fmla="*/ 28527 w 35798"/>
                <a:gd name="csY102" fmla="*/ 0 h 45865"/>
                <a:gd name="csX103" fmla="*/ 30205 w 35798"/>
                <a:gd name="csY103" fmla="*/ 0 h 45865"/>
                <a:gd name="csX104" fmla="*/ 30205 w 35798"/>
                <a:gd name="csY104" fmla="*/ 1678 h 458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35798" h="45865">
                  <a:moveTo>
                    <a:pt x="30205" y="1678"/>
                  </a:moveTo>
                  <a:lnTo>
                    <a:pt x="31883" y="1678"/>
                  </a:lnTo>
                  <a:lnTo>
                    <a:pt x="34120" y="1678"/>
                  </a:lnTo>
                  <a:lnTo>
                    <a:pt x="34120" y="3356"/>
                  </a:lnTo>
                  <a:lnTo>
                    <a:pt x="31883" y="3356"/>
                  </a:lnTo>
                  <a:lnTo>
                    <a:pt x="30205" y="3356"/>
                  </a:lnTo>
                  <a:lnTo>
                    <a:pt x="30205" y="5034"/>
                  </a:lnTo>
                  <a:lnTo>
                    <a:pt x="31883" y="5034"/>
                  </a:lnTo>
                  <a:lnTo>
                    <a:pt x="34120" y="5034"/>
                  </a:lnTo>
                  <a:lnTo>
                    <a:pt x="34120" y="6712"/>
                  </a:lnTo>
                  <a:lnTo>
                    <a:pt x="35798" y="6712"/>
                  </a:lnTo>
                  <a:lnTo>
                    <a:pt x="35798" y="8949"/>
                  </a:lnTo>
                  <a:lnTo>
                    <a:pt x="34120" y="8949"/>
                  </a:lnTo>
                  <a:lnTo>
                    <a:pt x="34120" y="10627"/>
                  </a:lnTo>
                  <a:lnTo>
                    <a:pt x="35798" y="10627"/>
                  </a:lnTo>
                  <a:lnTo>
                    <a:pt x="35798" y="12305"/>
                  </a:lnTo>
                  <a:lnTo>
                    <a:pt x="35798" y="13984"/>
                  </a:lnTo>
                  <a:lnTo>
                    <a:pt x="35798" y="15662"/>
                  </a:lnTo>
                  <a:lnTo>
                    <a:pt x="34120" y="15662"/>
                  </a:lnTo>
                  <a:lnTo>
                    <a:pt x="34120" y="17339"/>
                  </a:lnTo>
                  <a:lnTo>
                    <a:pt x="31883" y="17339"/>
                  </a:lnTo>
                  <a:lnTo>
                    <a:pt x="30205" y="17339"/>
                  </a:lnTo>
                  <a:lnTo>
                    <a:pt x="30205" y="19577"/>
                  </a:lnTo>
                  <a:lnTo>
                    <a:pt x="30205" y="21255"/>
                  </a:lnTo>
                  <a:lnTo>
                    <a:pt x="28527" y="21255"/>
                  </a:lnTo>
                  <a:lnTo>
                    <a:pt x="28527" y="22933"/>
                  </a:lnTo>
                  <a:lnTo>
                    <a:pt x="30205" y="22933"/>
                  </a:lnTo>
                  <a:lnTo>
                    <a:pt x="30205" y="24611"/>
                  </a:lnTo>
                  <a:lnTo>
                    <a:pt x="28527" y="24611"/>
                  </a:lnTo>
                  <a:lnTo>
                    <a:pt x="28527" y="22933"/>
                  </a:lnTo>
                  <a:lnTo>
                    <a:pt x="28527" y="24611"/>
                  </a:lnTo>
                  <a:lnTo>
                    <a:pt x="26848" y="24611"/>
                  </a:lnTo>
                  <a:lnTo>
                    <a:pt x="25170" y="24611"/>
                  </a:lnTo>
                  <a:lnTo>
                    <a:pt x="23492" y="24611"/>
                  </a:lnTo>
                  <a:lnTo>
                    <a:pt x="23492" y="26289"/>
                  </a:lnTo>
                  <a:lnTo>
                    <a:pt x="21255" y="26289"/>
                  </a:lnTo>
                  <a:lnTo>
                    <a:pt x="21255" y="28526"/>
                  </a:lnTo>
                  <a:lnTo>
                    <a:pt x="21255" y="30204"/>
                  </a:lnTo>
                  <a:lnTo>
                    <a:pt x="23492" y="30204"/>
                  </a:lnTo>
                  <a:lnTo>
                    <a:pt x="23492" y="31882"/>
                  </a:lnTo>
                  <a:lnTo>
                    <a:pt x="23492" y="33561"/>
                  </a:lnTo>
                  <a:lnTo>
                    <a:pt x="21255" y="33561"/>
                  </a:lnTo>
                  <a:lnTo>
                    <a:pt x="21255" y="35239"/>
                  </a:lnTo>
                  <a:lnTo>
                    <a:pt x="19577" y="35239"/>
                  </a:lnTo>
                  <a:lnTo>
                    <a:pt x="17899" y="35239"/>
                  </a:lnTo>
                  <a:lnTo>
                    <a:pt x="17899" y="37476"/>
                  </a:lnTo>
                  <a:lnTo>
                    <a:pt x="17899" y="39154"/>
                  </a:lnTo>
                  <a:lnTo>
                    <a:pt x="16221" y="39154"/>
                  </a:lnTo>
                  <a:lnTo>
                    <a:pt x="14543" y="39154"/>
                  </a:lnTo>
                  <a:lnTo>
                    <a:pt x="14543" y="40832"/>
                  </a:lnTo>
                  <a:lnTo>
                    <a:pt x="12306" y="40832"/>
                  </a:lnTo>
                  <a:lnTo>
                    <a:pt x="10628" y="40832"/>
                  </a:lnTo>
                  <a:lnTo>
                    <a:pt x="10628" y="42510"/>
                  </a:lnTo>
                  <a:lnTo>
                    <a:pt x="10628" y="44188"/>
                  </a:lnTo>
                  <a:lnTo>
                    <a:pt x="10628" y="45866"/>
                  </a:lnTo>
                  <a:lnTo>
                    <a:pt x="8950" y="45866"/>
                  </a:lnTo>
                  <a:lnTo>
                    <a:pt x="7271" y="45866"/>
                  </a:lnTo>
                  <a:lnTo>
                    <a:pt x="5593" y="45866"/>
                  </a:lnTo>
                  <a:lnTo>
                    <a:pt x="3356" y="45866"/>
                  </a:lnTo>
                  <a:lnTo>
                    <a:pt x="1678" y="45866"/>
                  </a:lnTo>
                  <a:lnTo>
                    <a:pt x="0" y="45866"/>
                  </a:lnTo>
                  <a:lnTo>
                    <a:pt x="0" y="44188"/>
                  </a:lnTo>
                  <a:lnTo>
                    <a:pt x="1678" y="44188"/>
                  </a:lnTo>
                  <a:lnTo>
                    <a:pt x="1678" y="42510"/>
                  </a:lnTo>
                  <a:lnTo>
                    <a:pt x="3356" y="42510"/>
                  </a:lnTo>
                  <a:lnTo>
                    <a:pt x="3356" y="40832"/>
                  </a:lnTo>
                  <a:lnTo>
                    <a:pt x="3356" y="39154"/>
                  </a:lnTo>
                  <a:lnTo>
                    <a:pt x="3356" y="37476"/>
                  </a:lnTo>
                  <a:lnTo>
                    <a:pt x="3356" y="35239"/>
                  </a:lnTo>
                  <a:lnTo>
                    <a:pt x="5593" y="35239"/>
                  </a:lnTo>
                  <a:lnTo>
                    <a:pt x="5593" y="33561"/>
                  </a:lnTo>
                  <a:lnTo>
                    <a:pt x="7271" y="33561"/>
                  </a:lnTo>
                  <a:lnTo>
                    <a:pt x="7271" y="31882"/>
                  </a:lnTo>
                  <a:lnTo>
                    <a:pt x="7271" y="30204"/>
                  </a:lnTo>
                  <a:lnTo>
                    <a:pt x="8950" y="30204"/>
                  </a:lnTo>
                  <a:lnTo>
                    <a:pt x="7271" y="30204"/>
                  </a:lnTo>
                  <a:lnTo>
                    <a:pt x="8950" y="30204"/>
                  </a:lnTo>
                  <a:lnTo>
                    <a:pt x="8950" y="28526"/>
                  </a:lnTo>
                  <a:lnTo>
                    <a:pt x="8950" y="26289"/>
                  </a:lnTo>
                  <a:lnTo>
                    <a:pt x="8950" y="24611"/>
                  </a:lnTo>
                  <a:lnTo>
                    <a:pt x="8950" y="22933"/>
                  </a:lnTo>
                  <a:lnTo>
                    <a:pt x="10628" y="22933"/>
                  </a:lnTo>
                  <a:lnTo>
                    <a:pt x="12306" y="22933"/>
                  </a:lnTo>
                  <a:lnTo>
                    <a:pt x="12306" y="21255"/>
                  </a:lnTo>
                  <a:lnTo>
                    <a:pt x="12306" y="19577"/>
                  </a:lnTo>
                  <a:lnTo>
                    <a:pt x="12306" y="17339"/>
                  </a:lnTo>
                  <a:lnTo>
                    <a:pt x="12306" y="15662"/>
                  </a:lnTo>
                  <a:lnTo>
                    <a:pt x="12306" y="13984"/>
                  </a:lnTo>
                  <a:lnTo>
                    <a:pt x="12306" y="12305"/>
                  </a:lnTo>
                  <a:lnTo>
                    <a:pt x="14543" y="10627"/>
                  </a:lnTo>
                  <a:lnTo>
                    <a:pt x="16221" y="10627"/>
                  </a:lnTo>
                  <a:lnTo>
                    <a:pt x="16221" y="8949"/>
                  </a:lnTo>
                  <a:lnTo>
                    <a:pt x="17899" y="6712"/>
                  </a:lnTo>
                  <a:lnTo>
                    <a:pt x="19577" y="6712"/>
                  </a:lnTo>
                  <a:lnTo>
                    <a:pt x="19577" y="5034"/>
                  </a:lnTo>
                  <a:lnTo>
                    <a:pt x="21255" y="5034"/>
                  </a:lnTo>
                  <a:lnTo>
                    <a:pt x="21255" y="3356"/>
                  </a:lnTo>
                  <a:lnTo>
                    <a:pt x="21255" y="1678"/>
                  </a:lnTo>
                  <a:lnTo>
                    <a:pt x="23492" y="1678"/>
                  </a:lnTo>
                  <a:lnTo>
                    <a:pt x="25170" y="1678"/>
                  </a:lnTo>
                  <a:lnTo>
                    <a:pt x="26848" y="1678"/>
                  </a:lnTo>
                  <a:lnTo>
                    <a:pt x="28527" y="1678"/>
                  </a:lnTo>
                  <a:lnTo>
                    <a:pt x="28527" y="0"/>
                  </a:lnTo>
                  <a:lnTo>
                    <a:pt x="30205" y="0"/>
                  </a:lnTo>
                  <a:lnTo>
                    <a:pt x="30205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FCC34BB-3108-1AE9-6A48-D66710B88348}"/>
                </a:ext>
              </a:extLst>
            </p:cNvPr>
            <p:cNvSpPr/>
            <p:nvPr/>
          </p:nvSpPr>
          <p:spPr>
            <a:xfrm>
              <a:off x="5246948" y="4983354"/>
              <a:ext cx="58730" cy="57052"/>
            </a:xfrm>
            <a:custGeom>
              <a:avLst/>
              <a:gdLst>
                <a:gd name="csX0" fmla="*/ 39154 w 58730"/>
                <a:gd name="csY0" fmla="*/ 0 h 57052"/>
                <a:gd name="csX1" fmla="*/ 40832 w 58730"/>
                <a:gd name="csY1" fmla="*/ 0 h 57052"/>
                <a:gd name="csX2" fmla="*/ 40832 w 58730"/>
                <a:gd name="csY2" fmla="*/ 2237 h 57052"/>
                <a:gd name="csX3" fmla="*/ 40832 w 58730"/>
                <a:gd name="csY3" fmla="*/ 3915 h 57052"/>
                <a:gd name="csX4" fmla="*/ 42510 w 58730"/>
                <a:gd name="csY4" fmla="*/ 3915 h 57052"/>
                <a:gd name="csX5" fmla="*/ 42510 w 58730"/>
                <a:gd name="csY5" fmla="*/ 5593 h 57052"/>
                <a:gd name="csX6" fmla="*/ 44747 w 58730"/>
                <a:gd name="csY6" fmla="*/ 5593 h 57052"/>
                <a:gd name="csX7" fmla="*/ 46425 w 58730"/>
                <a:gd name="csY7" fmla="*/ 5593 h 57052"/>
                <a:gd name="csX8" fmla="*/ 46425 w 58730"/>
                <a:gd name="csY8" fmla="*/ 7271 h 57052"/>
                <a:gd name="csX9" fmla="*/ 46425 w 58730"/>
                <a:gd name="csY9" fmla="*/ 8949 h 57052"/>
                <a:gd name="csX10" fmla="*/ 48103 w 58730"/>
                <a:gd name="csY10" fmla="*/ 8949 h 57052"/>
                <a:gd name="csX11" fmla="*/ 49781 w 58730"/>
                <a:gd name="csY11" fmla="*/ 8949 h 57052"/>
                <a:gd name="csX12" fmla="*/ 49781 w 58730"/>
                <a:gd name="csY12" fmla="*/ 11187 h 57052"/>
                <a:gd name="csX13" fmla="*/ 51459 w 58730"/>
                <a:gd name="csY13" fmla="*/ 11187 h 57052"/>
                <a:gd name="csX14" fmla="*/ 51459 w 58730"/>
                <a:gd name="csY14" fmla="*/ 12865 h 57052"/>
                <a:gd name="csX15" fmla="*/ 53138 w 58730"/>
                <a:gd name="csY15" fmla="*/ 12865 h 57052"/>
                <a:gd name="csX16" fmla="*/ 53138 w 58730"/>
                <a:gd name="csY16" fmla="*/ 14543 h 57052"/>
                <a:gd name="csX17" fmla="*/ 55375 w 58730"/>
                <a:gd name="csY17" fmla="*/ 14543 h 57052"/>
                <a:gd name="csX18" fmla="*/ 55375 w 58730"/>
                <a:gd name="csY18" fmla="*/ 16221 h 57052"/>
                <a:gd name="csX19" fmla="*/ 55375 w 58730"/>
                <a:gd name="csY19" fmla="*/ 17899 h 57052"/>
                <a:gd name="csX20" fmla="*/ 57053 w 58730"/>
                <a:gd name="csY20" fmla="*/ 16221 h 57052"/>
                <a:gd name="csX21" fmla="*/ 57053 w 58730"/>
                <a:gd name="csY21" fmla="*/ 17899 h 57052"/>
                <a:gd name="csX22" fmla="*/ 58731 w 58730"/>
                <a:gd name="csY22" fmla="*/ 17899 h 57052"/>
                <a:gd name="csX23" fmla="*/ 58731 w 58730"/>
                <a:gd name="csY23" fmla="*/ 19577 h 57052"/>
                <a:gd name="csX24" fmla="*/ 58731 w 58730"/>
                <a:gd name="csY24" fmla="*/ 21814 h 57052"/>
                <a:gd name="csX25" fmla="*/ 58731 w 58730"/>
                <a:gd name="csY25" fmla="*/ 23492 h 57052"/>
                <a:gd name="csX26" fmla="*/ 57053 w 58730"/>
                <a:gd name="csY26" fmla="*/ 23492 h 57052"/>
                <a:gd name="csX27" fmla="*/ 55375 w 58730"/>
                <a:gd name="csY27" fmla="*/ 23492 h 57052"/>
                <a:gd name="csX28" fmla="*/ 55375 w 58730"/>
                <a:gd name="csY28" fmla="*/ 25170 h 57052"/>
                <a:gd name="csX29" fmla="*/ 55375 w 58730"/>
                <a:gd name="csY29" fmla="*/ 26848 h 57052"/>
                <a:gd name="csX30" fmla="*/ 55375 w 58730"/>
                <a:gd name="csY30" fmla="*/ 28526 h 57052"/>
                <a:gd name="csX31" fmla="*/ 53138 w 58730"/>
                <a:gd name="csY31" fmla="*/ 28526 h 57052"/>
                <a:gd name="csX32" fmla="*/ 51459 w 58730"/>
                <a:gd name="csY32" fmla="*/ 28526 h 57052"/>
                <a:gd name="csX33" fmla="*/ 51459 w 58730"/>
                <a:gd name="csY33" fmla="*/ 30764 h 57052"/>
                <a:gd name="csX34" fmla="*/ 49781 w 58730"/>
                <a:gd name="csY34" fmla="*/ 32442 h 57052"/>
                <a:gd name="csX35" fmla="*/ 49781 w 58730"/>
                <a:gd name="csY35" fmla="*/ 34120 h 57052"/>
                <a:gd name="csX36" fmla="*/ 49781 w 58730"/>
                <a:gd name="csY36" fmla="*/ 35798 h 57052"/>
                <a:gd name="csX37" fmla="*/ 49781 w 58730"/>
                <a:gd name="csY37" fmla="*/ 35798 h 57052"/>
                <a:gd name="csX38" fmla="*/ 49781 w 58730"/>
                <a:gd name="csY38" fmla="*/ 37476 h 57052"/>
                <a:gd name="csX39" fmla="*/ 48103 w 58730"/>
                <a:gd name="csY39" fmla="*/ 39713 h 57052"/>
                <a:gd name="csX40" fmla="*/ 46425 w 58730"/>
                <a:gd name="csY40" fmla="*/ 39713 h 57052"/>
                <a:gd name="csX41" fmla="*/ 46425 w 58730"/>
                <a:gd name="csY41" fmla="*/ 41391 h 57052"/>
                <a:gd name="csX42" fmla="*/ 44747 w 58730"/>
                <a:gd name="csY42" fmla="*/ 41391 h 57052"/>
                <a:gd name="csX43" fmla="*/ 42510 w 58730"/>
                <a:gd name="csY43" fmla="*/ 41391 h 57052"/>
                <a:gd name="csX44" fmla="*/ 40832 w 58730"/>
                <a:gd name="csY44" fmla="*/ 41391 h 57052"/>
                <a:gd name="csX45" fmla="*/ 40832 w 58730"/>
                <a:gd name="csY45" fmla="*/ 43069 h 57052"/>
                <a:gd name="csX46" fmla="*/ 39154 w 58730"/>
                <a:gd name="csY46" fmla="*/ 43069 h 57052"/>
                <a:gd name="csX47" fmla="*/ 37476 w 58730"/>
                <a:gd name="csY47" fmla="*/ 43069 h 57052"/>
                <a:gd name="csX48" fmla="*/ 35798 w 58730"/>
                <a:gd name="csY48" fmla="*/ 43069 h 57052"/>
                <a:gd name="csX49" fmla="*/ 33561 w 58730"/>
                <a:gd name="csY49" fmla="*/ 44747 h 57052"/>
                <a:gd name="csX50" fmla="*/ 33561 w 58730"/>
                <a:gd name="csY50" fmla="*/ 43069 h 57052"/>
                <a:gd name="csX51" fmla="*/ 31882 w 58730"/>
                <a:gd name="csY51" fmla="*/ 43069 h 57052"/>
                <a:gd name="csX52" fmla="*/ 31882 w 58730"/>
                <a:gd name="csY52" fmla="*/ 44747 h 57052"/>
                <a:gd name="csX53" fmla="*/ 31882 w 58730"/>
                <a:gd name="csY53" fmla="*/ 46425 h 57052"/>
                <a:gd name="csX54" fmla="*/ 30204 w 58730"/>
                <a:gd name="csY54" fmla="*/ 46425 h 57052"/>
                <a:gd name="csX55" fmla="*/ 28526 w 58730"/>
                <a:gd name="csY55" fmla="*/ 46425 h 57052"/>
                <a:gd name="csX56" fmla="*/ 28526 w 58730"/>
                <a:gd name="csY56" fmla="*/ 48103 h 57052"/>
                <a:gd name="csX57" fmla="*/ 30204 w 58730"/>
                <a:gd name="csY57" fmla="*/ 48103 h 57052"/>
                <a:gd name="csX58" fmla="*/ 30204 w 58730"/>
                <a:gd name="csY58" fmla="*/ 50341 h 57052"/>
                <a:gd name="csX59" fmla="*/ 28526 w 58730"/>
                <a:gd name="csY59" fmla="*/ 50341 h 57052"/>
                <a:gd name="csX60" fmla="*/ 28526 w 58730"/>
                <a:gd name="csY60" fmla="*/ 52019 h 57052"/>
                <a:gd name="csX61" fmla="*/ 28526 w 58730"/>
                <a:gd name="csY61" fmla="*/ 53697 h 57052"/>
                <a:gd name="csX62" fmla="*/ 28526 w 58730"/>
                <a:gd name="csY62" fmla="*/ 55375 h 57052"/>
                <a:gd name="csX63" fmla="*/ 26848 w 58730"/>
                <a:gd name="csY63" fmla="*/ 55375 h 57052"/>
                <a:gd name="csX64" fmla="*/ 26848 w 58730"/>
                <a:gd name="csY64" fmla="*/ 57053 h 57052"/>
                <a:gd name="csX65" fmla="*/ 24611 w 58730"/>
                <a:gd name="csY65" fmla="*/ 57053 h 57052"/>
                <a:gd name="csX66" fmla="*/ 22933 w 58730"/>
                <a:gd name="csY66" fmla="*/ 57053 h 57052"/>
                <a:gd name="csX67" fmla="*/ 21255 w 58730"/>
                <a:gd name="csY67" fmla="*/ 57053 h 57052"/>
                <a:gd name="csX68" fmla="*/ 21255 w 58730"/>
                <a:gd name="csY68" fmla="*/ 55375 h 57052"/>
                <a:gd name="csX69" fmla="*/ 19577 w 58730"/>
                <a:gd name="csY69" fmla="*/ 55375 h 57052"/>
                <a:gd name="csX70" fmla="*/ 19577 w 58730"/>
                <a:gd name="csY70" fmla="*/ 57053 h 57052"/>
                <a:gd name="csX71" fmla="*/ 17899 w 58730"/>
                <a:gd name="csY71" fmla="*/ 57053 h 57052"/>
                <a:gd name="csX72" fmla="*/ 17899 w 58730"/>
                <a:gd name="csY72" fmla="*/ 55375 h 57052"/>
                <a:gd name="csX73" fmla="*/ 17899 w 58730"/>
                <a:gd name="csY73" fmla="*/ 53697 h 57052"/>
                <a:gd name="csX74" fmla="*/ 16221 w 58730"/>
                <a:gd name="csY74" fmla="*/ 53697 h 57052"/>
                <a:gd name="csX75" fmla="*/ 13984 w 58730"/>
                <a:gd name="csY75" fmla="*/ 53697 h 57052"/>
                <a:gd name="csX76" fmla="*/ 13984 w 58730"/>
                <a:gd name="csY76" fmla="*/ 52019 h 57052"/>
                <a:gd name="csX77" fmla="*/ 12305 w 58730"/>
                <a:gd name="csY77" fmla="*/ 52019 h 57052"/>
                <a:gd name="csX78" fmla="*/ 12305 w 58730"/>
                <a:gd name="csY78" fmla="*/ 50341 h 57052"/>
                <a:gd name="csX79" fmla="*/ 10627 w 58730"/>
                <a:gd name="csY79" fmla="*/ 50341 h 57052"/>
                <a:gd name="csX80" fmla="*/ 10627 w 58730"/>
                <a:gd name="csY80" fmla="*/ 48103 h 57052"/>
                <a:gd name="csX81" fmla="*/ 8949 w 58730"/>
                <a:gd name="csY81" fmla="*/ 48103 h 57052"/>
                <a:gd name="csX82" fmla="*/ 8949 w 58730"/>
                <a:gd name="csY82" fmla="*/ 46425 h 57052"/>
                <a:gd name="csX83" fmla="*/ 8949 w 58730"/>
                <a:gd name="csY83" fmla="*/ 44747 h 57052"/>
                <a:gd name="csX84" fmla="*/ 10627 w 58730"/>
                <a:gd name="csY84" fmla="*/ 43069 h 57052"/>
                <a:gd name="csX85" fmla="*/ 8949 w 58730"/>
                <a:gd name="csY85" fmla="*/ 43069 h 57052"/>
                <a:gd name="csX86" fmla="*/ 7271 w 58730"/>
                <a:gd name="csY86" fmla="*/ 43069 h 57052"/>
                <a:gd name="csX87" fmla="*/ 7271 w 58730"/>
                <a:gd name="csY87" fmla="*/ 41391 h 57052"/>
                <a:gd name="csX88" fmla="*/ 5034 w 58730"/>
                <a:gd name="csY88" fmla="*/ 41391 h 57052"/>
                <a:gd name="csX89" fmla="*/ 5034 w 58730"/>
                <a:gd name="csY89" fmla="*/ 39713 h 57052"/>
                <a:gd name="csX90" fmla="*/ 5034 w 58730"/>
                <a:gd name="csY90" fmla="*/ 37476 h 57052"/>
                <a:gd name="csX91" fmla="*/ 1678 w 58730"/>
                <a:gd name="csY91" fmla="*/ 32442 h 57052"/>
                <a:gd name="csX92" fmla="*/ 0 w 58730"/>
                <a:gd name="csY92" fmla="*/ 30764 h 57052"/>
                <a:gd name="csX93" fmla="*/ 0 w 58730"/>
                <a:gd name="csY93" fmla="*/ 28526 h 57052"/>
                <a:gd name="csX94" fmla="*/ 1678 w 58730"/>
                <a:gd name="csY94" fmla="*/ 28526 h 57052"/>
                <a:gd name="csX95" fmla="*/ 1678 w 58730"/>
                <a:gd name="csY95" fmla="*/ 26848 h 57052"/>
                <a:gd name="csX96" fmla="*/ 3356 w 58730"/>
                <a:gd name="csY96" fmla="*/ 26848 h 57052"/>
                <a:gd name="csX97" fmla="*/ 5034 w 58730"/>
                <a:gd name="csY97" fmla="*/ 26848 h 57052"/>
                <a:gd name="csX98" fmla="*/ 7271 w 58730"/>
                <a:gd name="csY98" fmla="*/ 26848 h 57052"/>
                <a:gd name="csX99" fmla="*/ 7271 w 58730"/>
                <a:gd name="csY99" fmla="*/ 25170 h 57052"/>
                <a:gd name="csX100" fmla="*/ 8949 w 58730"/>
                <a:gd name="csY100" fmla="*/ 25170 h 57052"/>
                <a:gd name="csX101" fmla="*/ 7271 w 58730"/>
                <a:gd name="csY101" fmla="*/ 23492 h 57052"/>
                <a:gd name="csX102" fmla="*/ 8949 w 58730"/>
                <a:gd name="csY102" fmla="*/ 23492 h 57052"/>
                <a:gd name="csX103" fmla="*/ 10627 w 58730"/>
                <a:gd name="csY103" fmla="*/ 23492 h 57052"/>
                <a:gd name="csX104" fmla="*/ 10627 w 58730"/>
                <a:gd name="csY104" fmla="*/ 21814 h 57052"/>
                <a:gd name="csX105" fmla="*/ 10627 w 58730"/>
                <a:gd name="csY105" fmla="*/ 19577 h 57052"/>
                <a:gd name="csX106" fmla="*/ 12305 w 58730"/>
                <a:gd name="csY106" fmla="*/ 19577 h 57052"/>
                <a:gd name="csX107" fmla="*/ 12305 w 58730"/>
                <a:gd name="csY107" fmla="*/ 17899 h 57052"/>
                <a:gd name="csX108" fmla="*/ 12305 w 58730"/>
                <a:gd name="csY108" fmla="*/ 16221 h 57052"/>
                <a:gd name="csX109" fmla="*/ 13984 w 58730"/>
                <a:gd name="csY109" fmla="*/ 16221 h 57052"/>
                <a:gd name="csX110" fmla="*/ 13984 w 58730"/>
                <a:gd name="csY110" fmla="*/ 14543 h 57052"/>
                <a:gd name="csX111" fmla="*/ 13984 w 58730"/>
                <a:gd name="csY111" fmla="*/ 12865 h 57052"/>
                <a:gd name="csX112" fmla="*/ 16221 w 58730"/>
                <a:gd name="csY112" fmla="*/ 12865 h 57052"/>
                <a:gd name="csX113" fmla="*/ 17899 w 58730"/>
                <a:gd name="csY113" fmla="*/ 12865 h 57052"/>
                <a:gd name="csX114" fmla="*/ 17899 w 58730"/>
                <a:gd name="csY114" fmla="*/ 11187 h 57052"/>
                <a:gd name="csX115" fmla="*/ 17899 w 58730"/>
                <a:gd name="csY115" fmla="*/ 8949 h 57052"/>
                <a:gd name="csX116" fmla="*/ 19577 w 58730"/>
                <a:gd name="csY116" fmla="*/ 8949 h 57052"/>
                <a:gd name="csX117" fmla="*/ 21255 w 58730"/>
                <a:gd name="csY117" fmla="*/ 8949 h 57052"/>
                <a:gd name="csX118" fmla="*/ 22933 w 58730"/>
                <a:gd name="csY118" fmla="*/ 7271 h 57052"/>
                <a:gd name="csX119" fmla="*/ 22933 w 58730"/>
                <a:gd name="csY119" fmla="*/ 8949 h 57052"/>
                <a:gd name="csX120" fmla="*/ 24611 w 58730"/>
                <a:gd name="csY120" fmla="*/ 8949 h 57052"/>
                <a:gd name="csX121" fmla="*/ 24611 w 58730"/>
                <a:gd name="csY121" fmla="*/ 7271 h 57052"/>
                <a:gd name="csX122" fmla="*/ 24611 w 58730"/>
                <a:gd name="csY122" fmla="*/ 5593 h 57052"/>
                <a:gd name="csX123" fmla="*/ 26848 w 58730"/>
                <a:gd name="csY123" fmla="*/ 5593 h 57052"/>
                <a:gd name="csX124" fmla="*/ 26848 w 58730"/>
                <a:gd name="csY124" fmla="*/ 3915 h 57052"/>
                <a:gd name="csX125" fmla="*/ 28526 w 58730"/>
                <a:gd name="csY125" fmla="*/ 3915 h 57052"/>
                <a:gd name="csX126" fmla="*/ 30204 w 58730"/>
                <a:gd name="csY126" fmla="*/ 3915 h 57052"/>
                <a:gd name="csX127" fmla="*/ 31882 w 58730"/>
                <a:gd name="csY127" fmla="*/ 3915 h 57052"/>
                <a:gd name="csX128" fmla="*/ 31882 w 58730"/>
                <a:gd name="csY128" fmla="*/ 2237 h 57052"/>
                <a:gd name="csX129" fmla="*/ 31882 w 58730"/>
                <a:gd name="csY129" fmla="*/ 0 h 57052"/>
                <a:gd name="csX130" fmla="*/ 33561 w 58730"/>
                <a:gd name="csY130" fmla="*/ 2237 h 57052"/>
                <a:gd name="csX131" fmla="*/ 33561 w 58730"/>
                <a:gd name="csY131" fmla="*/ 0 h 57052"/>
                <a:gd name="csX132" fmla="*/ 35798 w 58730"/>
                <a:gd name="csY132" fmla="*/ 0 h 57052"/>
                <a:gd name="csX133" fmla="*/ 37476 w 58730"/>
                <a:gd name="csY133" fmla="*/ 0 h 57052"/>
                <a:gd name="csX134" fmla="*/ 39154 w 58730"/>
                <a:gd name="csY134" fmla="*/ 0 h 57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</a:cxnLst>
              <a:rect l="l" t="t" r="r" b="b"/>
              <a:pathLst>
                <a:path w="58730" h="57052">
                  <a:moveTo>
                    <a:pt x="39154" y="0"/>
                  </a:moveTo>
                  <a:lnTo>
                    <a:pt x="40832" y="0"/>
                  </a:lnTo>
                  <a:lnTo>
                    <a:pt x="40832" y="2237"/>
                  </a:lnTo>
                  <a:lnTo>
                    <a:pt x="40832" y="3915"/>
                  </a:lnTo>
                  <a:lnTo>
                    <a:pt x="42510" y="3915"/>
                  </a:lnTo>
                  <a:lnTo>
                    <a:pt x="42510" y="5593"/>
                  </a:lnTo>
                  <a:lnTo>
                    <a:pt x="44747" y="5593"/>
                  </a:lnTo>
                  <a:lnTo>
                    <a:pt x="46425" y="5593"/>
                  </a:lnTo>
                  <a:lnTo>
                    <a:pt x="46425" y="7271"/>
                  </a:lnTo>
                  <a:lnTo>
                    <a:pt x="46425" y="8949"/>
                  </a:lnTo>
                  <a:lnTo>
                    <a:pt x="48103" y="8949"/>
                  </a:lnTo>
                  <a:lnTo>
                    <a:pt x="49781" y="8949"/>
                  </a:lnTo>
                  <a:lnTo>
                    <a:pt x="49781" y="11187"/>
                  </a:lnTo>
                  <a:lnTo>
                    <a:pt x="51459" y="11187"/>
                  </a:lnTo>
                  <a:lnTo>
                    <a:pt x="51459" y="12865"/>
                  </a:lnTo>
                  <a:lnTo>
                    <a:pt x="53138" y="12865"/>
                  </a:lnTo>
                  <a:lnTo>
                    <a:pt x="53138" y="14543"/>
                  </a:lnTo>
                  <a:lnTo>
                    <a:pt x="55375" y="14543"/>
                  </a:lnTo>
                  <a:lnTo>
                    <a:pt x="55375" y="16221"/>
                  </a:lnTo>
                  <a:lnTo>
                    <a:pt x="55375" y="17899"/>
                  </a:lnTo>
                  <a:lnTo>
                    <a:pt x="57053" y="16221"/>
                  </a:lnTo>
                  <a:lnTo>
                    <a:pt x="57053" y="17899"/>
                  </a:lnTo>
                  <a:lnTo>
                    <a:pt x="58731" y="17899"/>
                  </a:lnTo>
                  <a:lnTo>
                    <a:pt x="58731" y="19577"/>
                  </a:lnTo>
                  <a:lnTo>
                    <a:pt x="58731" y="21814"/>
                  </a:lnTo>
                  <a:lnTo>
                    <a:pt x="58731" y="23492"/>
                  </a:lnTo>
                  <a:lnTo>
                    <a:pt x="57053" y="23492"/>
                  </a:lnTo>
                  <a:lnTo>
                    <a:pt x="55375" y="23492"/>
                  </a:lnTo>
                  <a:lnTo>
                    <a:pt x="55375" y="25170"/>
                  </a:lnTo>
                  <a:lnTo>
                    <a:pt x="55375" y="26848"/>
                  </a:lnTo>
                  <a:lnTo>
                    <a:pt x="55375" y="28526"/>
                  </a:lnTo>
                  <a:lnTo>
                    <a:pt x="53138" y="28526"/>
                  </a:lnTo>
                  <a:lnTo>
                    <a:pt x="51459" y="28526"/>
                  </a:lnTo>
                  <a:lnTo>
                    <a:pt x="51459" y="30764"/>
                  </a:lnTo>
                  <a:lnTo>
                    <a:pt x="49781" y="32442"/>
                  </a:lnTo>
                  <a:lnTo>
                    <a:pt x="49781" y="34120"/>
                  </a:lnTo>
                  <a:lnTo>
                    <a:pt x="49781" y="35798"/>
                  </a:lnTo>
                  <a:lnTo>
                    <a:pt x="49781" y="35798"/>
                  </a:lnTo>
                  <a:lnTo>
                    <a:pt x="49781" y="37476"/>
                  </a:lnTo>
                  <a:lnTo>
                    <a:pt x="48103" y="39713"/>
                  </a:lnTo>
                  <a:lnTo>
                    <a:pt x="46425" y="39713"/>
                  </a:lnTo>
                  <a:lnTo>
                    <a:pt x="46425" y="41391"/>
                  </a:lnTo>
                  <a:lnTo>
                    <a:pt x="44747" y="41391"/>
                  </a:lnTo>
                  <a:lnTo>
                    <a:pt x="42510" y="41391"/>
                  </a:lnTo>
                  <a:lnTo>
                    <a:pt x="40832" y="41391"/>
                  </a:lnTo>
                  <a:lnTo>
                    <a:pt x="40832" y="43069"/>
                  </a:lnTo>
                  <a:lnTo>
                    <a:pt x="39154" y="43069"/>
                  </a:lnTo>
                  <a:lnTo>
                    <a:pt x="37476" y="43069"/>
                  </a:lnTo>
                  <a:lnTo>
                    <a:pt x="35798" y="43069"/>
                  </a:lnTo>
                  <a:lnTo>
                    <a:pt x="33561" y="44747"/>
                  </a:lnTo>
                  <a:lnTo>
                    <a:pt x="33561" y="43069"/>
                  </a:lnTo>
                  <a:lnTo>
                    <a:pt x="31882" y="43069"/>
                  </a:lnTo>
                  <a:lnTo>
                    <a:pt x="31882" y="44747"/>
                  </a:lnTo>
                  <a:lnTo>
                    <a:pt x="31882" y="46425"/>
                  </a:lnTo>
                  <a:lnTo>
                    <a:pt x="30204" y="46425"/>
                  </a:lnTo>
                  <a:lnTo>
                    <a:pt x="28526" y="46425"/>
                  </a:lnTo>
                  <a:lnTo>
                    <a:pt x="28526" y="48103"/>
                  </a:lnTo>
                  <a:lnTo>
                    <a:pt x="30204" y="48103"/>
                  </a:lnTo>
                  <a:lnTo>
                    <a:pt x="30204" y="50341"/>
                  </a:lnTo>
                  <a:lnTo>
                    <a:pt x="28526" y="50341"/>
                  </a:lnTo>
                  <a:lnTo>
                    <a:pt x="28526" y="52019"/>
                  </a:lnTo>
                  <a:lnTo>
                    <a:pt x="28526" y="53697"/>
                  </a:lnTo>
                  <a:lnTo>
                    <a:pt x="28526" y="55375"/>
                  </a:lnTo>
                  <a:lnTo>
                    <a:pt x="26848" y="55375"/>
                  </a:lnTo>
                  <a:lnTo>
                    <a:pt x="26848" y="57053"/>
                  </a:lnTo>
                  <a:lnTo>
                    <a:pt x="24611" y="57053"/>
                  </a:lnTo>
                  <a:lnTo>
                    <a:pt x="22933" y="57053"/>
                  </a:lnTo>
                  <a:lnTo>
                    <a:pt x="21255" y="57053"/>
                  </a:lnTo>
                  <a:lnTo>
                    <a:pt x="21255" y="55375"/>
                  </a:lnTo>
                  <a:lnTo>
                    <a:pt x="19577" y="55375"/>
                  </a:lnTo>
                  <a:lnTo>
                    <a:pt x="19577" y="57053"/>
                  </a:lnTo>
                  <a:lnTo>
                    <a:pt x="17899" y="57053"/>
                  </a:lnTo>
                  <a:lnTo>
                    <a:pt x="17899" y="55375"/>
                  </a:lnTo>
                  <a:lnTo>
                    <a:pt x="17899" y="53697"/>
                  </a:lnTo>
                  <a:lnTo>
                    <a:pt x="16221" y="53697"/>
                  </a:lnTo>
                  <a:lnTo>
                    <a:pt x="13984" y="53697"/>
                  </a:lnTo>
                  <a:lnTo>
                    <a:pt x="13984" y="52019"/>
                  </a:lnTo>
                  <a:lnTo>
                    <a:pt x="12305" y="52019"/>
                  </a:lnTo>
                  <a:lnTo>
                    <a:pt x="12305" y="50341"/>
                  </a:lnTo>
                  <a:lnTo>
                    <a:pt x="10627" y="50341"/>
                  </a:lnTo>
                  <a:lnTo>
                    <a:pt x="10627" y="48103"/>
                  </a:lnTo>
                  <a:lnTo>
                    <a:pt x="8949" y="48103"/>
                  </a:lnTo>
                  <a:lnTo>
                    <a:pt x="8949" y="46425"/>
                  </a:lnTo>
                  <a:lnTo>
                    <a:pt x="8949" y="44747"/>
                  </a:lnTo>
                  <a:lnTo>
                    <a:pt x="10627" y="43069"/>
                  </a:lnTo>
                  <a:lnTo>
                    <a:pt x="8949" y="43069"/>
                  </a:lnTo>
                  <a:lnTo>
                    <a:pt x="7271" y="43069"/>
                  </a:lnTo>
                  <a:lnTo>
                    <a:pt x="7271" y="41391"/>
                  </a:lnTo>
                  <a:lnTo>
                    <a:pt x="5034" y="41391"/>
                  </a:lnTo>
                  <a:lnTo>
                    <a:pt x="5034" y="39713"/>
                  </a:lnTo>
                  <a:lnTo>
                    <a:pt x="5034" y="37476"/>
                  </a:lnTo>
                  <a:lnTo>
                    <a:pt x="1678" y="32442"/>
                  </a:lnTo>
                  <a:lnTo>
                    <a:pt x="0" y="30764"/>
                  </a:lnTo>
                  <a:lnTo>
                    <a:pt x="0" y="28526"/>
                  </a:lnTo>
                  <a:lnTo>
                    <a:pt x="1678" y="28526"/>
                  </a:lnTo>
                  <a:lnTo>
                    <a:pt x="1678" y="26848"/>
                  </a:lnTo>
                  <a:lnTo>
                    <a:pt x="3356" y="26848"/>
                  </a:lnTo>
                  <a:lnTo>
                    <a:pt x="5034" y="26848"/>
                  </a:lnTo>
                  <a:lnTo>
                    <a:pt x="7271" y="26848"/>
                  </a:lnTo>
                  <a:lnTo>
                    <a:pt x="7271" y="25170"/>
                  </a:lnTo>
                  <a:lnTo>
                    <a:pt x="8949" y="25170"/>
                  </a:lnTo>
                  <a:lnTo>
                    <a:pt x="7271" y="23492"/>
                  </a:lnTo>
                  <a:lnTo>
                    <a:pt x="8949" y="23492"/>
                  </a:lnTo>
                  <a:lnTo>
                    <a:pt x="10627" y="23492"/>
                  </a:lnTo>
                  <a:lnTo>
                    <a:pt x="10627" y="21814"/>
                  </a:lnTo>
                  <a:lnTo>
                    <a:pt x="10627" y="19577"/>
                  </a:lnTo>
                  <a:lnTo>
                    <a:pt x="12305" y="19577"/>
                  </a:lnTo>
                  <a:lnTo>
                    <a:pt x="12305" y="17899"/>
                  </a:lnTo>
                  <a:lnTo>
                    <a:pt x="12305" y="16221"/>
                  </a:lnTo>
                  <a:lnTo>
                    <a:pt x="13984" y="16221"/>
                  </a:lnTo>
                  <a:lnTo>
                    <a:pt x="13984" y="14543"/>
                  </a:lnTo>
                  <a:lnTo>
                    <a:pt x="13984" y="12865"/>
                  </a:lnTo>
                  <a:lnTo>
                    <a:pt x="16221" y="12865"/>
                  </a:lnTo>
                  <a:lnTo>
                    <a:pt x="17899" y="12865"/>
                  </a:lnTo>
                  <a:lnTo>
                    <a:pt x="17899" y="11187"/>
                  </a:lnTo>
                  <a:lnTo>
                    <a:pt x="17899" y="8949"/>
                  </a:lnTo>
                  <a:lnTo>
                    <a:pt x="19577" y="8949"/>
                  </a:lnTo>
                  <a:lnTo>
                    <a:pt x="21255" y="8949"/>
                  </a:lnTo>
                  <a:lnTo>
                    <a:pt x="22933" y="7271"/>
                  </a:lnTo>
                  <a:lnTo>
                    <a:pt x="22933" y="8949"/>
                  </a:lnTo>
                  <a:lnTo>
                    <a:pt x="24611" y="8949"/>
                  </a:lnTo>
                  <a:lnTo>
                    <a:pt x="24611" y="7271"/>
                  </a:lnTo>
                  <a:lnTo>
                    <a:pt x="24611" y="5593"/>
                  </a:lnTo>
                  <a:lnTo>
                    <a:pt x="26848" y="5593"/>
                  </a:lnTo>
                  <a:lnTo>
                    <a:pt x="26848" y="3915"/>
                  </a:lnTo>
                  <a:lnTo>
                    <a:pt x="28526" y="3915"/>
                  </a:lnTo>
                  <a:lnTo>
                    <a:pt x="30204" y="3915"/>
                  </a:lnTo>
                  <a:lnTo>
                    <a:pt x="31882" y="3915"/>
                  </a:lnTo>
                  <a:lnTo>
                    <a:pt x="31882" y="2237"/>
                  </a:lnTo>
                  <a:lnTo>
                    <a:pt x="31882" y="0"/>
                  </a:lnTo>
                  <a:lnTo>
                    <a:pt x="33561" y="2237"/>
                  </a:lnTo>
                  <a:lnTo>
                    <a:pt x="33561" y="0"/>
                  </a:lnTo>
                  <a:lnTo>
                    <a:pt x="35798" y="0"/>
                  </a:lnTo>
                  <a:lnTo>
                    <a:pt x="37476" y="0"/>
                  </a:lnTo>
                  <a:lnTo>
                    <a:pt x="39154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A9A5868B-D644-8373-181E-AAE21D645B0C}"/>
                </a:ext>
              </a:extLst>
            </p:cNvPr>
            <p:cNvSpPr/>
            <p:nvPr/>
          </p:nvSpPr>
          <p:spPr>
            <a:xfrm>
              <a:off x="4328507" y="4067150"/>
              <a:ext cx="98444" cy="100122"/>
            </a:xfrm>
            <a:custGeom>
              <a:avLst/>
              <a:gdLst>
                <a:gd name="csX0" fmla="*/ 91173 w 98444"/>
                <a:gd name="csY0" fmla="*/ 100122 h 100122"/>
                <a:gd name="csX1" fmla="*/ 87257 w 98444"/>
                <a:gd name="csY1" fmla="*/ 100122 h 100122"/>
                <a:gd name="csX2" fmla="*/ 87257 w 98444"/>
                <a:gd name="csY2" fmla="*/ 97885 h 100122"/>
                <a:gd name="csX3" fmla="*/ 83901 w 98444"/>
                <a:gd name="csY3" fmla="*/ 97885 h 100122"/>
                <a:gd name="csX4" fmla="*/ 83901 w 98444"/>
                <a:gd name="csY4" fmla="*/ 96207 h 100122"/>
                <a:gd name="csX5" fmla="*/ 80545 w 98444"/>
                <a:gd name="csY5" fmla="*/ 96207 h 100122"/>
                <a:gd name="csX6" fmla="*/ 80545 w 98444"/>
                <a:gd name="csY6" fmla="*/ 94529 h 100122"/>
                <a:gd name="csX7" fmla="*/ 74952 w 98444"/>
                <a:gd name="csY7" fmla="*/ 94529 h 100122"/>
                <a:gd name="csX8" fmla="*/ 74952 w 98444"/>
                <a:gd name="csY8" fmla="*/ 92851 h 100122"/>
                <a:gd name="csX9" fmla="*/ 71596 w 98444"/>
                <a:gd name="csY9" fmla="*/ 92851 h 100122"/>
                <a:gd name="csX10" fmla="*/ 69918 w 98444"/>
                <a:gd name="csY10" fmla="*/ 91173 h 100122"/>
                <a:gd name="csX11" fmla="*/ 67680 w 98444"/>
                <a:gd name="csY11" fmla="*/ 88936 h 100122"/>
                <a:gd name="csX12" fmla="*/ 64324 w 98444"/>
                <a:gd name="csY12" fmla="*/ 88936 h 100122"/>
                <a:gd name="csX13" fmla="*/ 64324 w 98444"/>
                <a:gd name="csY13" fmla="*/ 87258 h 100122"/>
                <a:gd name="csX14" fmla="*/ 60968 w 98444"/>
                <a:gd name="csY14" fmla="*/ 87258 h 100122"/>
                <a:gd name="csX15" fmla="*/ 60968 w 98444"/>
                <a:gd name="csY15" fmla="*/ 85580 h 100122"/>
                <a:gd name="csX16" fmla="*/ 57053 w 98444"/>
                <a:gd name="csY16" fmla="*/ 85580 h 100122"/>
                <a:gd name="csX17" fmla="*/ 57053 w 98444"/>
                <a:gd name="csY17" fmla="*/ 83901 h 100122"/>
                <a:gd name="csX18" fmla="*/ 55375 w 98444"/>
                <a:gd name="csY18" fmla="*/ 83901 h 100122"/>
                <a:gd name="csX19" fmla="*/ 55375 w 98444"/>
                <a:gd name="csY19" fmla="*/ 82223 h 100122"/>
                <a:gd name="csX20" fmla="*/ 52019 w 98444"/>
                <a:gd name="csY20" fmla="*/ 82223 h 100122"/>
                <a:gd name="csX21" fmla="*/ 52019 w 98444"/>
                <a:gd name="csY21" fmla="*/ 79986 h 100122"/>
                <a:gd name="csX22" fmla="*/ 50341 w 98444"/>
                <a:gd name="csY22" fmla="*/ 79986 h 100122"/>
                <a:gd name="csX23" fmla="*/ 50341 w 98444"/>
                <a:gd name="csY23" fmla="*/ 78308 h 100122"/>
                <a:gd name="csX24" fmla="*/ 48103 w 98444"/>
                <a:gd name="csY24" fmla="*/ 78308 h 100122"/>
                <a:gd name="csX25" fmla="*/ 48103 w 98444"/>
                <a:gd name="csY25" fmla="*/ 76630 h 100122"/>
                <a:gd name="csX26" fmla="*/ 46425 w 98444"/>
                <a:gd name="csY26" fmla="*/ 76630 h 100122"/>
                <a:gd name="csX27" fmla="*/ 46425 w 98444"/>
                <a:gd name="csY27" fmla="*/ 74952 h 100122"/>
                <a:gd name="csX28" fmla="*/ 44747 w 98444"/>
                <a:gd name="csY28" fmla="*/ 74952 h 100122"/>
                <a:gd name="csX29" fmla="*/ 44747 w 98444"/>
                <a:gd name="csY29" fmla="*/ 73274 h 100122"/>
                <a:gd name="csX30" fmla="*/ 43069 w 98444"/>
                <a:gd name="csY30" fmla="*/ 71596 h 100122"/>
                <a:gd name="csX31" fmla="*/ 41391 w 98444"/>
                <a:gd name="csY31" fmla="*/ 71596 h 100122"/>
                <a:gd name="csX32" fmla="*/ 39154 w 98444"/>
                <a:gd name="csY32" fmla="*/ 69359 h 100122"/>
                <a:gd name="csX33" fmla="*/ 39154 w 98444"/>
                <a:gd name="csY33" fmla="*/ 67681 h 100122"/>
                <a:gd name="csX34" fmla="*/ 37476 w 98444"/>
                <a:gd name="csY34" fmla="*/ 67681 h 100122"/>
                <a:gd name="csX35" fmla="*/ 37476 w 98444"/>
                <a:gd name="csY35" fmla="*/ 66003 h 100122"/>
                <a:gd name="csX36" fmla="*/ 34120 w 98444"/>
                <a:gd name="csY36" fmla="*/ 66003 h 100122"/>
                <a:gd name="csX37" fmla="*/ 34120 w 98444"/>
                <a:gd name="csY37" fmla="*/ 62646 h 100122"/>
                <a:gd name="csX38" fmla="*/ 30204 w 98444"/>
                <a:gd name="csY38" fmla="*/ 62646 h 100122"/>
                <a:gd name="csX39" fmla="*/ 30204 w 98444"/>
                <a:gd name="csY39" fmla="*/ 60409 h 100122"/>
                <a:gd name="csX40" fmla="*/ 28526 w 98444"/>
                <a:gd name="csY40" fmla="*/ 60409 h 100122"/>
                <a:gd name="csX41" fmla="*/ 28526 w 98444"/>
                <a:gd name="csY41" fmla="*/ 58731 h 100122"/>
                <a:gd name="csX42" fmla="*/ 26848 w 98444"/>
                <a:gd name="csY42" fmla="*/ 58731 h 100122"/>
                <a:gd name="csX43" fmla="*/ 26848 w 98444"/>
                <a:gd name="csY43" fmla="*/ 57053 h 100122"/>
                <a:gd name="csX44" fmla="*/ 25170 w 98444"/>
                <a:gd name="csY44" fmla="*/ 57053 h 100122"/>
                <a:gd name="csX45" fmla="*/ 25170 w 98444"/>
                <a:gd name="csY45" fmla="*/ 55375 h 100122"/>
                <a:gd name="csX46" fmla="*/ 23492 w 98444"/>
                <a:gd name="csY46" fmla="*/ 55375 h 100122"/>
                <a:gd name="csX47" fmla="*/ 23492 w 98444"/>
                <a:gd name="csY47" fmla="*/ 57053 h 100122"/>
                <a:gd name="csX48" fmla="*/ 21814 w 98444"/>
                <a:gd name="csY48" fmla="*/ 57053 h 100122"/>
                <a:gd name="csX49" fmla="*/ 21814 w 98444"/>
                <a:gd name="csY49" fmla="*/ 55375 h 100122"/>
                <a:gd name="csX50" fmla="*/ 17899 w 98444"/>
                <a:gd name="csY50" fmla="*/ 55375 h 100122"/>
                <a:gd name="csX51" fmla="*/ 17899 w 98444"/>
                <a:gd name="csY51" fmla="*/ 53697 h 100122"/>
                <a:gd name="csX52" fmla="*/ 16221 w 98444"/>
                <a:gd name="csY52" fmla="*/ 53697 h 100122"/>
                <a:gd name="csX53" fmla="*/ 16221 w 98444"/>
                <a:gd name="csY53" fmla="*/ 51460 h 100122"/>
                <a:gd name="csX54" fmla="*/ 14543 w 98444"/>
                <a:gd name="csY54" fmla="*/ 49782 h 100122"/>
                <a:gd name="csX55" fmla="*/ 14543 w 98444"/>
                <a:gd name="csY55" fmla="*/ 48104 h 100122"/>
                <a:gd name="csX56" fmla="*/ 10627 w 98444"/>
                <a:gd name="csY56" fmla="*/ 48104 h 100122"/>
                <a:gd name="csX57" fmla="*/ 8949 w 98444"/>
                <a:gd name="csY57" fmla="*/ 46426 h 100122"/>
                <a:gd name="csX58" fmla="*/ 7271 w 98444"/>
                <a:gd name="csY58" fmla="*/ 46426 h 100122"/>
                <a:gd name="csX59" fmla="*/ 3915 w 98444"/>
                <a:gd name="csY59" fmla="*/ 44747 h 100122"/>
                <a:gd name="csX60" fmla="*/ 1678 w 98444"/>
                <a:gd name="csY60" fmla="*/ 44747 h 100122"/>
                <a:gd name="csX61" fmla="*/ 1678 w 98444"/>
                <a:gd name="csY61" fmla="*/ 39154 h 100122"/>
                <a:gd name="csX62" fmla="*/ 0 w 98444"/>
                <a:gd name="csY62" fmla="*/ 39154 h 100122"/>
                <a:gd name="csX63" fmla="*/ 1678 w 98444"/>
                <a:gd name="csY63" fmla="*/ 39154 h 100122"/>
                <a:gd name="csX64" fmla="*/ 1678 w 98444"/>
                <a:gd name="csY64" fmla="*/ 35798 h 100122"/>
                <a:gd name="csX65" fmla="*/ 3915 w 98444"/>
                <a:gd name="csY65" fmla="*/ 35798 h 100122"/>
                <a:gd name="csX66" fmla="*/ 3915 w 98444"/>
                <a:gd name="csY66" fmla="*/ 30205 h 100122"/>
                <a:gd name="csX67" fmla="*/ 7271 w 98444"/>
                <a:gd name="csY67" fmla="*/ 30205 h 100122"/>
                <a:gd name="csX68" fmla="*/ 7271 w 98444"/>
                <a:gd name="csY68" fmla="*/ 28527 h 100122"/>
                <a:gd name="csX69" fmla="*/ 8949 w 98444"/>
                <a:gd name="csY69" fmla="*/ 28527 h 100122"/>
                <a:gd name="csX70" fmla="*/ 8949 w 98444"/>
                <a:gd name="csY70" fmla="*/ 26849 h 100122"/>
                <a:gd name="csX71" fmla="*/ 10627 w 98444"/>
                <a:gd name="csY71" fmla="*/ 26849 h 100122"/>
                <a:gd name="csX72" fmla="*/ 10627 w 98444"/>
                <a:gd name="csY72" fmla="*/ 25170 h 100122"/>
                <a:gd name="csX73" fmla="*/ 14543 w 98444"/>
                <a:gd name="csY73" fmla="*/ 25170 h 100122"/>
                <a:gd name="csX74" fmla="*/ 14543 w 98444"/>
                <a:gd name="csY74" fmla="*/ 22933 h 100122"/>
                <a:gd name="csX75" fmla="*/ 16221 w 98444"/>
                <a:gd name="csY75" fmla="*/ 22933 h 100122"/>
                <a:gd name="csX76" fmla="*/ 16221 w 98444"/>
                <a:gd name="csY76" fmla="*/ 21255 h 100122"/>
                <a:gd name="csX77" fmla="*/ 17899 w 98444"/>
                <a:gd name="csY77" fmla="*/ 21255 h 100122"/>
                <a:gd name="csX78" fmla="*/ 17899 w 98444"/>
                <a:gd name="csY78" fmla="*/ 17899 h 100122"/>
                <a:gd name="csX79" fmla="*/ 19577 w 98444"/>
                <a:gd name="csY79" fmla="*/ 17899 h 100122"/>
                <a:gd name="csX80" fmla="*/ 19577 w 98444"/>
                <a:gd name="csY80" fmla="*/ 10628 h 100122"/>
                <a:gd name="csX81" fmla="*/ 21814 w 98444"/>
                <a:gd name="csY81" fmla="*/ 10628 h 100122"/>
                <a:gd name="csX82" fmla="*/ 21814 w 98444"/>
                <a:gd name="csY82" fmla="*/ 8950 h 100122"/>
                <a:gd name="csX83" fmla="*/ 26848 w 98444"/>
                <a:gd name="csY83" fmla="*/ 8950 h 100122"/>
                <a:gd name="csX84" fmla="*/ 26848 w 98444"/>
                <a:gd name="csY84" fmla="*/ 5593 h 100122"/>
                <a:gd name="csX85" fmla="*/ 28526 w 98444"/>
                <a:gd name="csY85" fmla="*/ 3356 h 100122"/>
                <a:gd name="csX86" fmla="*/ 28526 w 98444"/>
                <a:gd name="csY86" fmla="*/ 0 h 100122"/>
                <a:gd name="csX87" fmla="*/ 34120 w 98444"/>
                <a:gd name="csY87" fmla="*/ 0 h 100122"/>
                <a:gd name="csX88" fmla="*/ 34120 w 98444"/>
                <a:gd name="csY88" fmla="*/ 1678 h 100122"/>
                <a:gd name="csX89" fmla="*/ 35798 w 98444"/>
                <a:gd name="csY89" fmla="*/ 1678 h 100122"/>
                <a:gd name="csX90" fmla="*/ 35798 w 98444"/>
                <a:gd name="csY90" fmla="*/ 0 h 100122"/>
                <a:gd name="csX91" fmla="*/ 41391 w 98444"/>
                <a:gd name="csY91" fmla="*/ 0 h 100122"/>
                <a:gd name="csX92" fmla="*/ 41391 w 98444"/>
                <a:gd name="csY92" fmla="*/ 1678 h 100122"/>
                <a:gd name="csX93" fmla="*/ 43069 w 98444"/>
                <a:gd name="csY93" fmla="*/ 0 h 100122"/>
                <a:gd name="csX94" fmla="*/ 44747 w 98444"/>
                <a:gd name="csY94" fmla="*/ 1678 h 100122"/>
                <a:gd name="csX95" fmla="*/ 43069 w 98444"/>
                <a:gd name="csY95" fmla="*/ 3356 h 100122"/>
                <a:gd name="csX96" fmla="*/ 46425 w 98444"/>
                <a:gd name="csY96" fmla="*/ 3356 h 100122"/>
                <a:gd name="csX97" fmla="*/ 46425 w 98444"/>
                <a:gd name="csY97" fmla="*/ 8950 h 100122"/>
                <a:gd name="csX98" fmla="*/ 48103 w 98444"/>
                <a:gd name="csY98" fmla="*/ 8950 h 100122"/>
                <a:gd name="csX99" fmla="*/ 48103 w 98444"/>
                <a:gd name="csY99" fmla="*/ 12306 h 100122"/>
                <a:gd name="csX100" fmla="*/ 48103 w 98444"/>
                <a:gd name="csY100" fmla="*/ 12306 h 100122"/>
                <a:gd name="csX101" fmla="*/ 48103 w 98444"/>
                <a:gd name="csY101" fmla="*/ 16221 h 100122"/>
                <a:gd name="csX102" fmla="*/ 50341 w 98444"/>
                <a:gd name="csY102" fmla="*/ 16221 h 100122"/>
                <a:gd name="csX103" fmla="*/ 50341 w 98444"/>
                <a:gd name="csY103" fmla="*/ 25170 h 100122"/>
                <a:gd name="csX104" fmla="*/ 48103 w 98444"/>
                <a:gd name="csY104" fmla="*/ 25170 h 100122"/>
                <a:gd name="csX105" fmla="*/ 48103 w 98444"/>
                <a:gd name="csY105" fmla="*/ 26849 h 100122"/>
                <a:gd name="csX106" fmla="*/ 53697 w 98444"/>
                <a:gd name="csY106" fmla="*/ 26849 h 100122"/>
                <a:gd name="csX107" fmla="*/ 53697 w 98444"/>
                <a:gd name="csY107" fmla="*/ 28527 h 100122"/>
                <a:gd name="csX108" fmla="*/ 55375 w 98444"/>
                <a:gd name="csY108" fmla="*/ 28527 h 100122"/>
                <a:gd name="csX109" fmla="*/ 55375 w 98444"/>
                <a:gd name="csY109" fmla="*/ 30205 h 100122"/>
                <a:gd name="csX110" fmla="*/ 62646 w 98444"/>
                <a:gd name="csY110" fmla="*/ 30205 h 100122"/>
                <a:gd name="csX111" fmla="*/ 62646 w 98444"/>
                <a:gd name="csY111" fmla="*/ 26849 h 100122"/>
                <a:gd name="csX112" fmla="*/ 64324 w 98444"/>
                <a:gd name="csY112" fmla="*/ 26849 h 100122"/>
                <a:gd name="csX113" fmla="*/ 64324 w 98444"/>
                <a:gd name="csY113" fmla="*/ 25170 h 100122"/>
                <a:gd name="csX114" fmla="*/ 66002 w 98444"/>
                <a:gd name="csY114" fmla="*/ 25170 h 100122"/>
                <a:gd name="csX115" fmla="*/ 66002 w 98444"/>
                <a:gd name="csY115" fmla="*/ 19577 h 100122"/>
                <a:gd name="csX116" fmla="*/ 69918 w 98444"/>
                <a:gd name="csY116" fmla="*/ 19577 h 100122"/>
                <a:gd name="csX117" fmla="*/ 69918 w 98444"/>
                <a:gd name="csY117" fmla="*/ 22933 h 100122"/>
                <a:gd name="csX118" fmla="*/ 73274 w 98444"/>
                <a:gd name="csY118" fmla="*/ 22933 h 100122"/>
                <a:gd name="csX119" fmla="*/ 73274 w 98444"/>
                <a:gd name="csY119" fmla="*/ 30205 h 100122"/>
                <a:gd name="csX120" fmla="*/ 74952 w 98444"/>
                <a:gd name="csY120" fmla="*/ 30205 h 100122"/>
                <a:gd name="csX121" fmla="*/ 74952 w 98444"/>
                <a:gd name="csY121" fmla="*/ 43069 h 100122"/>
                <a:gd name="csX122" fmla="*/ 73274 w 98444"/>
                <a:gd name="csY122" fmla="*/ 43069 h 100122"/>
                <a:gd name="csX123" fmla="*/ 73274 w 98444"/>
                <a:gd name="csY123" fmla="*/ 44747 h 100122"/>
                <a:gd name="csX124" fmla="*/ 71596 w 98444"/>
                <a:gd name="csY124" fmla="*/ 44747 h 100122"/>
                <a:gd name="csX125" fmla="*/ 71596 w 98444"/>
                <a:gd name="csY125" fmla="*/ 46426 h 100122"/>
                <a:gd name="csX126" fmla="*/ 69918 w 98444"/>
                <a:gd name="csY126" fmla="*/ 46426 h 100122"/>
                <a:gd name="csX127" fmla="*/ 69918 w 98444"/>
                <a:gd name="csY127" fmla="*/ 48104 h 100122"/>
                <a:gd name="csX128" fmla="*/ 69918 w 98444"/>
                <a:gd name="csY128" fmla="*/ 48104 h 100122"/>
                <a:gd name="csX129" fmla="*/ 69918 w 98444"/>
                <a:gd name="csY129" fmla="*/ 49782 h 100122"/>
                <a:gd name="csX130" fmla="*/ 71596 w 98444"/>
                <a:gd name="csY130" fmla="*/ 49782 h 100122"/>
                <a:gd name="csX131" fmla="*/ 71596 w 98444"/>
                <a:gd name="csY131" fmla="*/ 48104 h 100122"/>
                <a:gd name="csX132" fmla="*/ 73274 w 98444"/>
                <a:gd name="csY132" fmla="*/ 48104 h 100122"/>
                <a:gd name="csX133" fmla="*/ 73274 w 98444"/>
                <a:gd name="csY133" fmla="*/ 51460 h 100122"/>
                <a:gd name="csX134" fmla="*/ 76630 w 98444"/>
                <a:gd name="csY134" fmla="*/ 51460 h 100122"/>
                <a:gd name="csX135" fmla="*/ 76630 w 98444"/>
                <a:gd name="csY135" fmla="*/ 53697 h 100122"/>
                <a:gd name="csX136" fmla="*/ 85579 w 98444"/>
                <a:gd name="csY136" fmla="*/ 53697 h 100122"/>
                <a:gd name="csX137" fmla="*/ 85579 w 98444"/>
                <a:gd name="csY137" fmla="*/ 57053 h 100122"/>
                <a:gd name="csX138" fmla="*/ 85579 w 98444"/>
                <a:gd name="csY138" fmla="*/ 57053 h 100122"/>
                <a:gd name="csX139" fmla="*/ 85579 w 98444"/>
                <a:gd name="csY139" fmla="*/ 58731 h 100122"/>
                <a:gd name="csX140" fmla="*/ 87257 w 98444"/>
                <a:gd name="csY140" fmla="*/ 58731 h 100122"/>
                <a:gd name="csX141" fmla="*/ 87257 w 98444"/>
                <a:gd name="csY141" fmla="*/ 62646 h 100122"/>
                <a:gd name="csX142" fmla="*/ 92851 w 98444"/>
                <a:gd name="csY142" fmla="*/ 62646 h 100122"/>
                <a:gd name="csX143" fmla="*/ 92851 w 98444"/>
                <a:gd name="csY143" fmla="*/ 64324 h 100122"/>
                <a:gd name="csX144" fmla="*/ 94529 w 98444"/>
                <a:gd name="csY144" fmla="*/ 64324 h 100122"/>
                <a:gd name="csX145" fmla="*/ 94529 w 98444"/>
                <a:gd name="csY145" fmla="*/ 66003 h 100122"/>
                <a:gd name="csX146" fmla="*/ 96207 w 98444"/>
                <a:gd name="csY146" fmla="*/ 66003 h 100122"/>
                <a:gd name="csX147" fmla="*/ 96207 w 98444"/>
                <a:gd name="csY147" fmla="*/ 69359 h 100122"/>
                <a:gd name="csX148" fmla="*/ 98444 w 98444"/>
                <a:gd name="csY148" fmla="*/ 69359 h 100122"/>
                <a:gd name="csX149" fmla="*/ 98444 w 98444"/>
                <a:gd name="csY149" fmla="*/ 71596 h 100122"/>
                <a:gd name="csX150" fmla="*/ 98444 w 98444"/>
                <a:gd name="csY150" fmla="*/ 71596 h 100122"/>
                <a:gd name="csX151" fmla="*/ 98444 w 98444"/>
                <a:gd name="csY151" fmla="*/ 73274 h 100122"/>
                <a:gd name="csX152" fmla="*/ 96207 w 98444"/>
                <a:gd name="csY152" fmla="*/ 73274 h 100122"/>
                <a:gd name="csX153" fmla="*/ 96207 w 98444"/>
                <a:gd name="csY153" fmla="*/ 78308 h 100122"/>
                <a:gd name="csX154" fmla="*/ 96207 w 98444"/>
                <a:gd name="csY154" fmla="*/ 76630 h 100122"/>
                <a:gd name="csX155" fmla="*/ 96207 w 98444"/>
                <a:gd name="csY155" fmla="*/ 82223 h 100122"/>
                <a:gd name="csX156" fmla="*/ 92851 w 98444"/>
                <a:gd name="csY156" fmla="*/ 82223 h 100122"/>
                <a:gd name="csX157" fmla="*/ 92851 w 98444"/>
                <a:gd name="csY157" fmla="*/ 100122 h 100122"/>
                <a:gd name="csX158" fmla="*/ 91173 w 98444"/>
                <a:gd name="csY158" fmla="*/ 100122 h 100122"/>
                <a:gd name="csX159" fmla="*/ 3915 w 98444"/>
                <a:gd name="csY159" fmla="*/ 44747 h 100122"/>
                <a:gd name="csX160" fmla="*/ 5593 w 98444"/>
                <a:gd name="csY160" fmla="*/ 44747 h 100122"/>
                <a:gd name="csX161" fmla="*/ 3915 w 98444"/>
                <a:gd name="csY161" fmla="*/ 44747 h 100122"/>
                <a:gd name="csX162" fmla="*/ 52019 w 98444"/>
                <a:gd name="csY162" fmla="*/ 26849 h 100122"/>
                <a:gd name="csX163" fmla="*/ 50341 w 98444"/>
                <a:gd name="csY163" fmla="*/ 26849 h 100122"/>
                <a:gd name="csX164" fmla="*/ 52019 w 98444"/>
                <a:gd name="csY164" fmla="*/ 26849 h 10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</a:cxnLst>
              <a:rect l="l" t="t" r="r" b="b"/>
              <a:pathLst>
                <a:path w="98444" h="100122">
                  <a:moveTo>
                    <a:pt x="91173" y="100122"/>
                  </a:moveTo>
                  <a:lnTo>
                    <a:pt x="87257" y="100122"/>
                  </a:lnTo>
                  <a:lnTo>
                    <a:pt x="87257" y="97885"/>
                  </a:lnTo>
                  <a:lnTo>
                    <a:pt x="83901" y="97885"/>
                  </a:lnTo>
                  <a:lnTo>
                    <a:pt x="83901" y="96207"/>
                  </a:lnTo>
                  <a:lnTo>
                    <a:pt x="80545" y="96207"/>
                  </a:lnTo>
                  <a:lnTo>
                    <a:pt x="80545" y="94529"/>
                  </a:lnTo>
                  <a:lnTo>
                    <a:pt x="74952" y="94529"/>
                  </a:lnTo>
                  <a:lnTo>
                    <a:pt x="74952" y="92851"/>
                  </a:lnTo>
                  <a:lnTo>
                    <a:pt x="71596" y="92851"/>
                  </a:lnTo>
                  <a:lnTo>
                    <a:pt x="69918" y="91173"/>
                  </a:lnTo>
                  <a:lnTo>
                    <a:pt x="67680" y="88936"/>
                  </a:lnTo>
                  <a:lnTo>
                    <a:pt x="64324" y="88936"/>
                  </a:lnTo>
                  <a:lnTo>
                    <a:pt x="64324" y="87258"/>
                  </a:lnTo>
                  <a:lnTo>
                    <a:pt x="60968" y="87258"/>
                  </a:lnTo>
                  <a:lnTo>
                    <a:pt x="60968" y="85580"/>
                  </a:lnTo>
                  <a:lnTo>
                    <a:pt x="57053" y="85580"/>
                  </a:lnTo>
                  <a:lnTo>
                    <a:pt x="57053" y="83901"/>
                  </a:lnTo>
                  <a:lnTo>
                    <a:pt x="55375" y="83901"/>
                  </a:lnTo>
                  <a:lnTo>
                    <a:pt x="55375" y="82223"/>
                  </a:lnTo>
                  <a:lnTo>
                    <a:pt x="52019" y="82223"/>
                  </a:lnTo>
                  <a:lnTo>
                    <a:pt x="52019" y="79986"/>
                  </a:lnTo>
                  <a:lnTo>
                    <a:pt x="50341" y="79986"/>
                  </a:lnTo>
                  <a:lnTo>
                    <a:pt x="50341" y="78308"/>
                  </a:lnTo>
                  <a:lnTo>
                    <a:pt x="48103" y="78308"/>
                  </a:lnTo>
                  <a:lnTo>
                    <a:pt x="48103" y="76630"/>
                  </a:lnTo>
                  <a:lnTo>
                    <a:pt x="46425" y="76630"/>
                  </a:lnTo>
                  <a:lnTo>
                    <a:pt x="46425" y="74952"/>
                  </a:lnTo>
                  <a:lnTo>
                    <a:pt x="44747" y="74952"/>
                  </a:lnTo>
                  <a:lnTo>
                    <a:pt x="44747" y="73274"/>
                  </a:lnTo>
                  <a:lnTo>
                    <a:pt x="43069" y="71596"/>
                  </a:lnTo>
                  <a:lnTo>
                    <a:pt x="41391" y="71596"/>
                  </a:lnTo>
                  <a:lnTo>
                    <a:pt x="39154" y="69359"/>
                  </a:lnTo>
                  <a:lnTo>
                    <a:pt x="39154" y="67681"/>
                  </a:lnTo>
                  <a:lnTo>
                    <a:pt x="37476" y="67681"/>
                  </a:lnTo>
                  <a:lnTo>
                    <a:pt x="37476" y="66003"/>
                  </a:lnTo>
                  <a:lnTo>
                    <a:pt x="34120" y="66003"/>
                  </a:lnTo>
                  <a:lnTo>
                    <a:pt x="34120" y="62646"/>
                  </a:lnTo>
                  <a:lnTo>
                    <a:pt x="30204" y="62646"/>
                  </a:lnTo>
                  <a:lnTo>
                    <a:pt x="30204" y="60409"/>
                  </a:lnTo>
                  <a:lnTo>
                    <a:pt x="28526" y="60409"/>
                  </a:lnTo>
                  <a:lnTo>
                    <a:pt x="28526" y="58731"/>
                  </a:lnTo>
                  <a:lnTo>
                    <a:pt x="26848" y="58731"/>
                  </a:lnTo>
                  <a:lnTo>
                    <a:pt x="26848" y="57053"/>
                  </a:lnTo>
                  <a:lnTo>
                    <a:pt x="25170" y="57053"/>
                  </a:lnTo>
                  <a:lnTo>
                    <a:pt x="25170" y="55375"/>
                  </a:lnTo>
                  <a:lnTo>
                    <a:pt x="23492" y="55375"/>
                  </a:lnTo>
                  <a:lnTo>
                    <a:pt x="23492" y="57053"/>
                  </a:lnTo>
                  <a:lnTo>
                    <a:pt x="21814" y="57053"/>
                  </a:lnTo>
                  <a:lnTo>
                    <a:pt x="21814" y="55375"/>
                  </a:lnTo>
                  <a:lnTo>
                    <a:pt x="17899" y="55375"/>
                  </a:lnTo>
                  <a:lnTo>
                    <a:pt x="17899" y="53697"/>
                  </a:lnTo>
                  <a:lnTo>
                    <a:pt x="16221" y="53697"/>
                  </a:lnTo>
                  <a:lnTo>
                    <a:pt x="16221" y="51460"/>
                  </a:lnTo>
                  <a:lnTo>
                    <a:pt x="14543" y="49782"/>
                  </a:lnTo>
                  <a:lnTo>
                    <a:pt x="14543" y="48104"/>
                  </a:lnTo>
                  <a:lnTo>
                    <a:pt x="10627" y="48104"/>
                  </a:lnTo>
                  <a:lnTo>
                    <a:pt x="8949" y="46426"/>
                  </a:lnTo>
                  <a:lnTo>
                    <a:pt x="7271" y="46426"/>
                  </a:lnTo>
                  <a:lnTo>
                    <a:pt x="3915" y="44747"/>
                  </a:lnTo>
                  <a:lnTo>
                    <a:pt x="1678" y="44747"/>
                  </a:lnTo>
                  <a:lnTo>
                    <a:pt x="1678" y="39154"/>
                  </a:lnTo>
                  <a:lnTo>
                    <a:pt x="0" y="39154"/>
                  </a:lnTo>
                  <a:lnTo>
                    <a:pt x="1678" y="39154"/>
                  </a:lnTo>
                  <a:lnTo>
                    <a:pt x="1678" y="35798"/>
                  </a:lnTo>
                  <a:lnTo>
                    <a:pt x="3915" y="35798"/>
                  </a:lnTo>
                  <a:lnTo>
                    <a:pt x="3915" y="30205"/>
                  </a:lnTo>
                  <a:lnTo>
                    <a:pt x="7271" y="30205"/>
                  </a:lnTo>
                  <a:lnTo>
                    <a:pt x="7271" y="28527"/>
                  </a:lnTo>
                  <a:lnTo>
                    <a:pt x="8949" y="28527"/>
                  </a:lnTo>
                  <a:lnTo>
                    <a:pt x="8949" y="26849"/>
                  </a:lnTo>
                  <a:lnTo>
                    <a:pt x="10627" y="26849"/>
                  </a:lnTo>
                  <a:lnTo>
                    <a:pt x="10627" y="25170"/>
                  </a:lnTo>
                  <a:lnTo>
                    <a:pt x="14543" y="25170"/>
                  </a:lnTo>
                  <a:lnTo>
                    <a:pt x="14543" y="22933"/>
                  </a:lnTo>
                  <a:lnTo>
                    <a:pt x="16221" y="22933"/>
                  </a:lnTo>
                  <a:lnTo>
                    <a:pt x="16221" y="21255"/>
                  </a:lnTo>
                  <a:lnTo>
                    <a:pt x="17899" y="21255"/>
                  </a:lnTo>
                  <a:lnTo>
                    <a:pt x="17899" y="17899"/>
                  </a:lnTo>
                  <a:lnTo>
                    <a:pt x="19577" y="17899"/>
                  </a:lnTo>
                  <a:lnTo>
                    <a:pt x="19577" y="10628"/>
                  </a:lnTo>
                  <a:lnTo>
                    <a:pt x="21814" y="10628"/>
                  </a:lnTo>
                  <a:lnTo>
                    <a:pt x="21814" y="8950"/>
                  </a:lnTo>
                  <a:lnTo>
                    <a:pt x="26848" y="8950"/>
                  </a:lnTo>
                  <a:lnTo>
                    <a:pt x="26848" y="5593"/>
                  </a:lnTo>
                  <a:lnTo>
                    <a:pt x="28526" y="3356"/>
                  </a:lnTo>
                  <a:lnTo>
                    <a:pt x="28526" y="0"/>
                  </a:lnTo>
                  <a:lnTo>
                    <a:pt x="34120" y="0"/>
                  </a:lnTo>
                  <a:lnTo>
                    <a:pt x="34120" y="1678"/>
                  </a:lnTo>
                  <a:lnTo>
                    <a:pt x="35798" y="1678"/>
                  </a:lnTo>
                  <a:lnTo>
                    <a:pt x="35798" y="0"/>
                  </a:lnTo>
                  <a:lnTo>
                    <a:pt x="41391" y="0"/>
                  </a:lnTo>
                  <a:lnTo>
                    <a:pt x="41391" y="1678"/>
                  </a:lnTo>
                  <a:lnTo>
                    <a:pt x="43069" y="0"/>
                  </a:lnTo>
                  <a:lnTo>
                    <a:pt x="44747" y="1678"/>
                  </a:lnTo>
                  <a:lnTo>
                    <a:pt x="43069" y="3356"/>
                  </a:lnTo>
                  <a:lnTo>
                    <a:pt x="46425" y="3356"/>
                  </a:lnTo>
                  <a:lnTo>
                    <a:pt x="46425" y="8950"/>
                  </a:lnTo>
                  <a:lnTo>
                    <a:pt x="48103" y="8950"/>
                  </a:lnTo>
                  <a:lnTo>
                    <a:pt x="48103" y="12306"/>
                  </a:lnTo>
                  <a:lnTo>
                    <a:pt x="48103" y="12306"/>
                  </a:lnTo>
                  <a:lnTo>
                    <a:pt x="48103" y="16221"/>
                  </a:lnTo>
                  <a:lnTo>
                    <a:pt x="50341" y="16221"/>
                  </a:lnTo>
                  <a:lnTo>
                    <a:pt x="50341" y="25170"/>
                  </a:lnTo>
                  <a:lnTo>
                    <a:pt x="48103" y="25170"/>
                  </a:lnTo>
                  <a:lnTo>
                    <a:pt x="48103" y="26849"/>
                  </a:lnTo>
                  <a:lnTo>
                    <a:pt x="53697" y="26849"/>
                  </a:lnTo>
                  <a:lnTo>
                    <a:pt x="53697" y="28527"/>
                  </a:lnTo>
                  <a:lnTo>
                    <a:pt x="55375" y="28527"/>
                  </a:lnTo>
                  <a:lnTo>
                    <a:pt x="55375" y="30205"/>
                  </a:lnTo>
                  <a:lnTo>
                    <a:pt x="62646" y="30205"/>
                  </a:lnTo>
                  <a:lnTo>
                    <a:pt x="62646" y="26849"/>
                  </a:lnTo>
                  <a:lnTo>
                    <a:pt x="64324" y="26849"/>
                  </a:lnTo>
                  <a:lnTo>
                    <a:pt x="64324" y="25170"/>
                  </a:lnTo>
                  <a:lnTo>
                    <a:pt x="66002" y="25170"/>
                  </a:lnTo>
                  <a:lnTo>
                    <a:pt x="66002" y="19577"/>
                  </a:lnTo>
                  <a:lnTo>
                    <a:pt x="69918" y="19577"/>
                  </a:lnTo>
                  <a:lnTo>
                    <a:pt x="69918" y="22933"/>
                  </a:lnTo>
                  <a:lnTo>
                    <a:pt x="73274" y="22933"/>
                  </a:lnTo>
                  <a:lnTo>
                    <a:pt x="73274" y="30205"/>
                  </a:lnTo>
                  <a:lnTo>
                    <a:pt x="74952" y="30205"/>
                  </a:lnTo>
                  <a:lnTo>
                    <a:pt x="74952" y="43069"/>
                  </a:lnTo>
                  <a:lnTo>
                    <a:pt x="73274" y="43069"/>
                  </a:lnTo>
                  <a:lnTo>
                    <a:pt x="73274" y="44747"/>
                  </a:lnTo>
                  <a:lnTo>
                    <a:pt x="71596" y="44747"/>
                  </a:lnTo>
                  <a:lnTo>
                    <a:pt x="71596" y="46426"/>
                  </a:lnTo>
                  <a:lnTo>
                    <a:pt x="69918" y="46426"/>
                  </a:lnTo>
                  <a:lnTo>
                    <a:pt x="69918" y="48104"/>
                  </a:lnTo>
                  <a:lnTo>
                    <a:pt x="69918" y="48104"/>
                  </a:lnTo>
                  <a:lnTo>
                    <a:pt x="69918" y="49782"/>
                  </a:lnTo>
                  <a:lnTo>
                    <a:pt x="71596" y="49782"/>
                  </a:lnTo>
                  <a:lnTo>
                    <a:pt x="71596" y="48104"/>
                  </a:lnTo>
                  <a:lnTo>
                    <a:pt x="73274" y="48104"/>
                  </a:lnTo>
                  <a:lnTo>
                    <a:pt x="73274" y="51460"/>
                  </a:lnTo>
                  <a:lnTo>
                    <a:pt x="76630" y="51460"/>
                  </a:lnTo>
                  <a:lnTo>
                    <a:pt x="76630" y="53697"/>
                  </a:lnTo>
                  <a:lnTo>
                    <a:pt x="85579" y="53697"/>
                  </a:lnTo>
                  <a:lnTo>
                    <a:pt x="85579" y="57053"/>
                  </a:lnTo>
                  <a:lnTo>
                    <a:pt x="85579" y="57053"/>
                  </a:lnTo>
                  <a:lnTo>
                    <a:pt x="85579" y="58731"/>
                  </a:lnTo>
                  <a:lnTo>
                    <a:pt x="87257" y="58731"/>
                  </a:lnTo>
                  <a:lnTo>
                    <a:pt x="87257" y="62646"/>
                  </a:lnTo>
                  <a:lnTo>
                    <a:pt x="92851" y="62646"/>
                  </a:lnTo>
                  <a:lnTo>
                    <a:pt x="92851" y="64324"/>
                  </a:lnTo>
                  <a:lnTo>
                    <a:pt x="94529" y="64324"/>
                  </a:lnTo>
                  <a:lnTo>
                    <a:pt x="94529" y="66003"/>
                  </a:lnTo>
                  <a:lnTo>
                    <a:pt x="96207" y="66003"/>
                  </a:lnTo>
                  <a:lnTo>
                    <a:pt x="96207" y="69359"/>
                  </a:lnTo>
                  <a:lnTo>
                    <a:pt x="98444" y="69359"/>
                  </a:lnTo>
                  <a:lnTo>
                    <a:pt x="98444" y="71596"/>
                  </a:lnTo>
                  <a:lnTo>
                    <a:pt x="98444" y="71596"/>
                  </a:lnTo>
                  <a:lnTo>
                    <a:pt x="98444" y="73274"/>
                  </a:lnTo>
                  <a:lnTo>
                    <a:pt x="96207" y="73274"/>
                  </a:lnTo>
                  <a:lnTo>
                    <a:pt x="96207" y="78308"/>
                  </a:lnTo>
                  <a:lnTo>
                    <a:pt x="96207" y="76630"/>
                  </a:lnTo>
                  <a:lnTo>
                    <a:pt x="96207" y="82223"/>
                  </a:lnTo>
                  <a:lnTo>
                    <a:pt x="92851" y="82223"/>
                  </a:lnTo>
                  <a:lnTo>
                    <a:pt x="92851" y="100122"/>
                  </a:lnTo>
                  <a:lnTo>
                    <a:pt x="91173" y="100122"/>
                  </a:lnTo>
                  <a:close/>
                  <a:moveTo>
                    <a:pt x="3915" y="44747"/>
                  </a:moveTo>
                  <a:lnTo>
                    <a:pt x="5593" y="44747"/>
                  </a:lnTo>
                  <a:lnTo>
                    <a:pt x="3915" y="44747"/>
                  </a:lnTo>
                  <a:close/>
                  <a:moveTo>
                    <a:pt x="52019" y="26849"/>
                  </a:moveTo>
                  <a:lnTo>
                    <a:pt x="50341" y="26849"/>
                  </a:lnTo>
                  <a:lnTo>
                    <a:pt x="52019" y="2684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74F9493-61E8-C556-0C63-FE47493CAA72}"/>
                </a:ext>
              </a:extLst>
            </p:cNvPr>
            <p:cNvSpPr/>
            <p:nvPr/>
          </p:nvSpPr>
          <p:spPr>
            <a:xfrm>
              <a:off x="4826322" y="3430618"/>
              <a:ext cx="375878" cy="365810"/>
            </a:xfrm>
            <a:custGeom>
              <a:avLst/>
              <a:gdLst>
                <a:gd name="csX0" fmla="*/ 349030 w 375878"/>
                <a:gd name="csY0" fmla="*/ 365810 h 365810"/>
                <a:gd name="csX1" fmla="*/ 343996 w 375878"/>
                <a:gd name="csY1" fmla="*/ 361895 h 365810"/>
                <a:gd name="csX2" fmla="*/ 331131 w 375878"/>
                <a:gd name="csY2" fmla="*/ 356861 h 365810"/>
                <a:gd name="csX3" fmla="*/ 327775 w 375878"/>
                <a:gd name="csY3" fmla="*/ 354623 h 365810"/>
                <a:gd name="csX4" fmla="*/ 326097 w 375878"/>
                <a:gd name="csY4" fmla="*/ 352945 h 365810"/>
                <a:gd name="csX5" fmla="*/ 322741 w 375878"/>
                <a:gd name="csY5" fmla="*/ 351267 h 365810"/>
                <a:gd name="csX6" fmla="*/ 317147 w 375878"/>
                <a:gd name="csY6" fmla="*/ 349589 h 365810"/>
                <a:gd name="csX7" fmla="*/ 309876 w 375878"/>
                <a:gd name="csY7" fmla="*/ 343996 h 365810"/>
                <a:gd name="csX8" fmla="*/ 294214 w 375878"/>
                <a:gd name="csY8" fmla="*/ 335046 h 365810"/>
                <a:gd name="csX9" fmla="*/ 281349 w 375878"/>
                <a:gd name="csY9" fmla="*/ 330012 h 365810"/>
                <a:gd name="csX10" fmla="*/ 277993 w 375878"/>
                <a:gd name="csY10" fmla="*/ 326097 h 365810"/>
                <a:gd name="csX11" fmla="*/ 267366 w 375878"/>
                <a:gd name="csY11" fmla="*/ 321063 h 365810"/>
                <a:gd name="csX12" fmla="*/ 265688 w 375878"/>
                <a:gd name="csY12" fmla="*/ 319385 h 365810"/>
                <a:gd name="csX13" fmla="*/ 261772 w 375878"/>
                <a:gd name="csY13" fmla="*/ 317147 h 365810"/>
                <a:gd name="csX14" fmla="*/ 254501 w 375878"/>
                <a:gd name="csY14" fmla="*/ 313791 h 365810"/>
                <a:gd name="csX15" fmla="*/ 243873 w 375878"/>
                <a:gd name="csY15" fmla="*/ 308757 h 365810"/>
                <a:gd name="csX16" fmla="*/ 240517 w 375878"/>
                <a:gd name="csY16" fmla="*/ 306520 h 365810"/>
                <a:gd name="csX17" fmla="*/ 233246 w 375878"/>
                <a:gd name="csY17" fmla="*/ 303164 h 365810"/>
                <a:gd name="csX18" fmla="*/ 231568 w 375878"/>
                <a:gd name="csY18" fmla="*/ 301486 h 365810"/>
                <a:gd name="csX19" fmla="*/ 229890 w 375878"/>
                <a:gd name="csY19" fmla="*/ 301486 h 365810"/>
                <a:gd name="csX20" fmla="*/ 228212 w 375878"/>
                <a:gd name="csY20" fmla="*/ 299808 h 365810"/>
                <a:gd name="csX21" fmla="*/ 224296 w 375878"/>
                <a:gd name="csY21" fmla="*/ 297570 h 365810"/>
                <a:gd name="csX22" fmla="*/ 220940 w 375878"/>
                <a:gd name="csY22" fmla="*/ 295892 h 365810"/>
                <a:gd name="csX23" fmla="*/ 213669 w 375878"/>
                <a:gd name="csY23" fmla="*/ 294214 h 365810"/>
                <a:gd name="csX24" fmla="*/ 211991 w 375878"/>
                <a:gd name="csY24" fmla="*/ 290858 h 365810"/>
                <a:gd name="csX25" fmla="*/ 199685 w 375878"/>
                <a:gd name="csY25" fmla="*/ 285265 h 365810"/>
                <a:gd name="csX26" fmla="*/ 185142 w 375878"/>
                <a:gd name="csY26" fmla="*/ 280231 h 365810"/>
                <a:gd name="csX27" fmla="*/ 183464 w 375878"/>
                <a:gd name="csY27" fmla="*/ 277993 h 365810"/>
                <a:gd name="csX28" fmla="*/ 181786 w 375878"/>
                <a:gd name="csY28" fmla="*/ 276315 h 365810"/>
                <a:gd name="csX29" fmla="*/ 177871 w 375878"/>
                <a:gd name="csY29" fmla="*/ 274637 h 365810"/>
                <a:gd name="csX30" fmla="*/ 172837 w 375878"/>
                <a:gd name="csY30" fmla="*/ 272959 h 365810"/>
                <a:gd name="csX31" fmla="*/ 171159 w 375878"/>
                <a:gd name="csY31" fmla="*/ 271281 h 365810"/>
                <a:gd name="csX32" fmla="*/ 167243 w 375878"/>
                <a:gd name="csY32" fmla="*/ 269044 h 365810"/>
                <a:gd name="csX33" fmla="*/ 163887 w 375878"/>
                <a:gd name="csY33" fmla="*/ 267366 h 365810"/>
                <a:gd name="csX34" fmla="*/ 158294 w 375878"/>
                <a:gd name="csY34" fmla="*/ 265688 h 365810"/>
                <a:gd name="csX35" fmla="*/ 154938 w 375878"/>
                <a:gd name="csY35" fmla="*/ 265688 h 365810"/>
                <a:gd name="csX36" fmla="*/ 149345 w 375878"/>
                <a:gd name="csY36" fmla="*/ 269044 h 365810"/>
                <a:gd name="csX37" fmla="*/ 147666 w 375878"/>
                <a:gd name="csY37" fmla="*/ 269044 h 365810"/>
                <a:gd name="csX38" fmla="*/ 142632 w 375878"/>
                <a:gd name="csY38" fmla="*/ 271281 h 365810"/>
                <a:gd name="csX39" fmla="*/ 140395 w 375878"/>
                <a:gd name="csY39" fmla="*/ 272959 h 365810"/>
                <a:gd name="csX40" fmla="*/ 137039 w 375878"/>
                <a:gd name="csY40" fmla="*/ 276315 h 365810"/>
                <a:gd name="csX41" fmla="*/ 133683 w 375878"/>
                <a:gd name="csY41" fmla="*/ 276315 h 365810"/>
                <a:gd name="csX42" fmla="*/ 133683 w 375878"/>
                <a:gd name="csY42" fmla="*/ 277993 h 365810"/>
                <a:gd name="csX43" fmla="*/ 128089 w 375878"/>
                <a:gd name="csY43" fmla="*/ 277993 h 365810"/>
                <a:gd name="csX44" fmla="*/ 128089 w 375878"/>
                <a:gd name="csY44" fmla="*/ 280231 h 365810"/>
                <a:gd name="csX45" fmla="*/ 124733 w 375878"/>
                <a:gd name="csY45" fmla="*/ 280231 h 365810"/>
                <a:gd name="csX46" fmla="*/ 120818 w 375878"/>
                <a:gd name="csY46" fmla="*/ 283587 h 365810"/>
                <a:gd name="csX47" fmla="*/ 115784 w 375878"/>
                <a:gd name="csY47" fmla="*/ 285265 h 365810"/>
                <a:gd name="csX48" fmla="*/ 114106 w 375878"/>
                <a:gd name="csY48" fmla="*/ 285265 h 365810"/>
                <a:gd name="csX49" fmla="*/ 111869 w 375878"/>
                <a:gd name="csY49" fmla="*/ 283587 h 365810"/>
                <a:gd name="csX50" fmla="*/ 110191 w 375878"/>
                <a:gd name="csY50" fmla="*/ 281909 h 365810"/>
                <a:gd name="csX51" fmla="*/ 108512 w 375878"/>
                <a:gd name="csY51" fmla="*/ 280231 h 365810"/>
                <a:gd name="csX52" fmla="*/ 101241 w 375878"/>
                <a:gd name="csY52" fmla="*/ 274637 h 365810"/>
                <a:gd name="csX53" fmla="*/ 99563 w 375878"/>
                <a:gd name="csY53" fmla="*/ 272959 h 365810"/>
                <a:gd name="csX54" fmla="*/ 97885 w 375878"/>
                <a:gd name="csY54" fmla="*/ 272959 h 365810"/>
                <a:gd name="csX55" fmla="*/ 96207 w 375878"/>
                <a:gd name="csY55" fmla="*/ 271281 h 365810"/>
                <a:gd name="csX56" fmla="*/ 92292 w 375878"/>
                <a:gd name="csY56" fmla="*/ 271281 h 365810"/>
                <a:gd name="csX57" fmla="*/ 85579 w 375878"/>
                <a:gd name="csY57" fmla="*/ 269044 h 365810"/>
                <a:gd name="csX58" fmla="*/ 79986 w 375878"/>
                <a:gd name="csY58" fmla="*/ 267366 h 365810"/>
                <a:gd name="csX59" fmla="*/ 78308 w 375878"/>
                <a:gd name="csY59" fmla="*/ 267366 h 365810"/>
                <a:gd name="csX60" fmla="*/ 74393 w 375878"/>
                <a:gd name="csY60" fmla="*/ 265688 h 365810"/>
                <a:gd name="csX61" fmla="*/ 66002 w 375878"/>
                <a:gd name="csY61" fmla="*/ 265688 h 365810"/>
                <a:gd name="csX62" fmla="*/ 62087 w 375878"/>
                <a:gd name="csY62" fmla="*/ 264010 h 365810"/>
                <a:gd name="csX63" fmla="*/ 58731 w 375878"/>
                <a:gd name="csY63" fmla="*/ 260094 h 365810"/>
                <a:gd name="csX64" fmla="*/ 51460 w 375878"/>
                <a:gd name="csY64" fmla="*/ 249467 h 365810"/>
                <a:gd name="csX65" fmla="*/ 45866 w 375878"/>
                <a:gd name="csY65" fmla="*/ 244433 h 365810"/>
                <a:gd name="csX66" fmla="*/ 40832 w 375878"/>
                <a:gd name="csY66" fmla="*/ 240517 h 365810"/>
                <a:gd name="csX67" fmla="*/ 39154 w 375878"/>
                <a:gd name="csY67" fmla="*/ 238839 h 365810"/>
                <a:gd name="csX68" fmla="*/ 39154 w 375878"/>
                <a:gd name="csY68" fmla="*/ 237161 h 365810"/>
                <a:gd name="csX69" fmla="*/ 37476 w 375878"/>
                <a:gd name="csY69" fmla="*/ 237161 h 365810"/>
                <a:gd name="csX70" fmla="*/ 35239 w 375878"/>
                <a:gd name="csY70" fmla="*/ 235483 h 365810"/>
                <a:gd name="csX71" fmla="*/ 33561 w 375878"/>
                <a:gd name="csY71" fmla="*/ 235483 h 365810"/>
                <a:gd name="csX72" fmla="*/ 33561 w 375878"/>
                <a:gd name="csY72" fmla="*/ 237161 h 365810"/>
                <a:gd name="csX73" fmla="*/ 31883 w 375878"/>
                <a:gd name="csY73" fmla="*/ 237161 h 365810"/>
                <a:gd name="csX74" fmla="*/ 31883 w 375878"/>
                <a:gd name="csY74" fmla="*/ 235483 h 365810"/>
                <a:gd name="csX75" fmla="*/ 28526 w 375878"/>
                <a:gd name="csY75" fmla="*/ 235483 h 365810"/>
                <a:gd name="csX76" fmla="*/ 28526 w 375878"/>
                <a:gd name="csY76" fmla="*/ 237161 h 365810"/>
                <a:gd name="csX77" fmla="*/ 22933 w 375878"/>
                <a:gd name="csY77" fmla="*/ 237161 h 365810"/>
                <a:gd name="csX78" fmla="*/ 22933 w 375878"/>
                <a:gd name="csY78" fmla="*/ 235483 h 365810"/>
                <a:gd name="csX79" fmla="*/ 21255 w 375878"/>
                <a:gd name="csY79" fmla="*/ 235483 h 365810"/>
                <a:gd name="csX80" fmla="*/ 21255 w 375878"/>
                <a:gd name="csY80" fmla="*/ 233805 h 365810"/>
                <a:gd name="csX81" fmla="*/ 19577 w 375878"/>
                <a:gd name="csY81" fmla="*/ 233805 h 365810"/>
                <a:gd name="csX82" fmla="*/ 19577 w 375878"/>
                <a:gd name="csY82" fmla="*/ 231568 h 365810"/>
                <a:gd name="csX83" fmla="*/ 17339 w 375878"/>
                <a:gd name="csY83" fmla="*/ 231568 h 365810"/>
                <a:gd name="csX84" fmla="*/ 17339 w 375878"/>
                <a:gd name="csY84" fmla="*/ 226534 h 365810"/>
                <a:gd name="csX85" fmla="*/ 15662 w 375878"/>
                <a:gd name="csY85" fmla="*/ 226534 h 365810"/>
                <a:gd name="csX86" fmla="*/ 15662 w 375878"/>
                <a:gd name="csY86" fmla="*/ 214228 h 365810"/>
                <a:gd name="csX87" fmla="*/ 0 w 375878"/>
                <a:gd name="csY87" fmla="*/ 192414 h 365810"/>
                <a:gd name="csX88" fmla="*/ 1678 w 375878"/>
                <a:gd name="csY88" fmla="*/ 190736 h 365810"/>
                <a:gd name="csX89" fmla="*/ 3356 w 375878"/>
                <a:gd name="csY89" fmla="*/ 187380 h 365810"/>
                <a:gd name="csX90" fmla="*/ 6712 w 375878"/>
                <a:gd name="csY90" fmla="*/ 187380 h 365810"/>
                <a:gd name="csX91" fmla="*/ 10627 w 375878"/>
                <a:gd name="csY91" fmla="*/ 183465 h 365810"/>
                <a:gd name="csX92" fmla="*/ 12306 w 375878"/>
                <a:gd name="csY92" fmla="*/ 180108 h 365810"/>
                <a:gd name="csX93" fmla="*/ 12306 w 375878"/>
                <a:gd name="csY93" fmla="*/ 172837 h 365810"/>
                <a:gd name="csX94" fmla="*/ 10627 w 375878"/>
                <a:gd name="csY94" fmla="*/ 172837 h 365810"/>
                <a:gd name="csX95" fmla="*/ 10627 w 375878"/>
                <a:gd name="csY95" fmla="*/ 163888 h 365810"/>
                <a:gd name="csX96" fmla="*/ 10627 w 375878"/>
                <a:gd name="csY96" fmla="*/ 163888 h 365810"/>
                <a:gd name="csX97" fmla="*/ 10627 w 375878"/>
                <a:gd name="csY97" fmla="*/ 157175 h 365810"/>
                <a:gd name="csX98" fmla="*/ 12306 w 375878"/>
                <a:gd name="csY98" fmla="*/ 154938 h 365810"/>
                <a:gd name="csX99" fmla="*/ 12306 w 375878"/>
                <a:gd name="csY99" fmla="*/ 154938 h 365810"/>
                <a:gd name="csX100" fmla="*/ 12306 w 375878"/>
                <a:gd name="csY100" fmla="*/ 148226 h 365810"/>
                <a:gd name="csX101" fmla="*/ 13984 w 375878"/>
                <a:gd name="csY101" fmla="*/ 148226 h 365810"/>
                <a:gd name="csX102" fmla="*/ 13984 w 375878"/>
                <a:gd name="csY102" fmla="*/ 145988 h 365810"/>
                <a:gd name="csX103" fmla="*/ 12306 w 375878"/>
                <a:gd name="csY103" fmla="*/ 142632 h 365810"/>
                <a:gd name="csX104" fmla="*/ 10627 w 375878"/>
                <a:gd name="csY104" fmla="*/ 140954 h 365810"/>
                <a:gd name="csX105" fmla="*/ 10627 w 375878"/>
                <a:gd name="csY105" fmla="*/ 137598 h 365810"/>
                <a:gd name="csX106" fmla="*/ 8949 w 375878"/>
                <a:gd name="csY106" fmla="*/ 137598 h 365810"/>
                <a:gd name="csX107" fmla="*/ 10627 w 375878"/>
                <a:gd name="csY107" fmla="*/ 135361 h 365810"/>
                <a:gd name="csX108" fmla="*/ 10627 w 375878"/>
                <a:gd name="csY108" fmla="*/ 130327 h 365810"/>
                <a:gd name="csX109" fmla="*/ 12306 w 375878"/>
                <a:gd name="csY109" fmla="*/ 124734 h 365810"/>
                <a:gd name="csX110" fmla="*/ 12306 w 375878"/>
                <a:gd name="csY110" fmla="*/ 115784 h 365810"/>
                <a:gd name="csX111" fmla="*/ 10627 w 375878"/>
                <a:gd name="csY111" fmla="*/ 110750 h 365810"/>
                <a:gd name="csX112" fmla="*/ 10627 w 375878"/>
                <a:gd name="csY112" fmla="*/ 105157 h 365810"/>
                <a:gd name="csX113" fmla="*/ 8949 w 375878"/>
                <a:gd name="csY113" fmla="*/ 105157 h 365810"/>
                <a:gd name="csX114" fmla="*/ 8949 w 375878"/>
                <a:gd name="csY114" fmla="*/ 103478 h 365810"/>
                <a:gd name="csX115" fmla="*/ 6712 w 375878"/>
                <a:gd name="csY115" fmla="*/ 101800 h 365810"/>
                <a:gd name="csX116" fmla="*/ 6712 w 375878"/>
                <a:gd name="csY116" fmla="*/ 97885 h 365810"/>
                <a:gd name="csX117" fmla="*/ 3356 w 375878"/>
                <a:gd name="csY117" fmla="*/ 92851 h 365810"/>
                <a:gd name="csX118" fmla="*/ 0 w 375878"/>
                <a:gd name="csY118" fmla="*/ 88936 h 365810"/>
                <a:gd name="csX119" fmla="*/ 0 w 375878"/>
                <a:gd name="csY119" fmla="*/ 83901 h 365810"/>
                <a:gd name="csX120" fmla="*/ 5034 w 375878"/>
                <a:gd name="csY120" fmla="*/ 83901 h 365810"/>
                <a:gd name="csX121" fmla="*/ 5034 w 375878"/>
                <a:gd name="csY121" fmla="*/ 82223 h 365810"/>
                <a:gd name="csX122" fmla="*/ 8949 w 375878"/>
                <a:gd name="csY122" fmla="*/ 82223 h 365810"/>
                <a:gd name="csX123" fmla="*/ 10627 w 375878"/>
                <a:gd name="csY123" fmla="*/ 80545 h 365810"/>
                <a:gd name="csX124" fmla="*/ 12306 w 375878"/>
                <a:gd name="csY124" fmla="*/ 80545 h 365810"/>
                <a:gd name="csX125" fmla="*/ 12306 w 375878"/>
                <a:gd name="csY125" fmla="*/ 78308 h 365810"/>
                <a:gd name="csX126" fmla="*/ 13984 w 375878"/>
                <a:gd name="csY126" fmla="*/ 78308 h 365810"/>
                <a:gd name="csX127" fmla="*/ 13984 w 375878"/>
                <a:gd name="csY127" fmla="*/ 76630 h 365810"/>
                <a:gd name="csX128" fmla="*/ 15662 w 375878"/>
                <a:gd name="csY128" fmla="*/ 76630 h 365810"/>
                <a:gd name="csX129" fmla="*/ 15662 w 375878"/>
                <a:gd name="csY129" fmla="*/ 74952 h 365810"/>
                <a:gd name="csX130" fmla="*/ 17339 w 375878"/>
                <a:gd name="csY130" fmla="*/ 74952 h 365810"/>
                <a:gd name="csX131" fmla="*/ 17339 w 375878"/>
                <a:gd name="csY131" fmla="*/ 71596 h 365810"/>
                <a:gd name="csX132" fmla="*/ 19577 w 375878"/>
                <a:gd name="csY132" fmla="*/ 71596 h 365810"/>
                <a:gd name="csX133" fmla="*/ 19577 w 375878"/>
                <a:gd name="csY133" fmla="*/ 69359 h 365810"/>
                <a:gd name="csX134" fmla="*/ 21255 w 375878"/>
                <a:gd name="csY134" fmla="*/ 69359 h 365810"/>
                <a:gd name="csX135" fmla="*/ 21255 w 375878"/>
                <a:gd name="csY135" fmla="*/ 57053 h 365810"/>
                <a:gd name="csX136" fmla="*/ 19577 w 375878"/>
                <a:gd name="csY136" fmla="*/ 53697 h 365810"/>
                <a:gd name="csX137" fmla="*/ 17339 w 375878"/>
                <a:gd name="csY137" fmla="*/ 52019 h 365810"/>
                <a:gd name="csX138" fmla="*/ 17339 w 375878"/>
                <a:gd name="csY138" fmla="*/ 48104 h 365810"/>
                <a:gd name="csX139" fmla="*/ 19577 w 375878"/>
                <a:gd name="csY139" fmla="*/ 46426 h 365810"/>
                <a:gd name="csX140" fmla="*/ 21255 w 375878"/>
                <a:gd name="csY140" fmla="*/ 43069 h 365810"/>
                <a:gd name="csX141" fmla="*/ 22933 w 375878"/>
                <a:gd name="csY141" fmla="*/ 40832 h 365810"/>
                <a:gd name="csX142" fmla="*/ 28526 w 375878"/>
                <a:gd name="csY142" fmla="*/ 40832 h 365810"/>
                <a:gd name="csX143" fmla="*/ 28526 w 375878"/>
                <a:gd name="csY143" fmla="*/ 39154 h 365810"/>
                <a:gd name="csX144" fmla="*/ 30204 w 375878"/>
                <a:gd name="csY144" fmla="*/ 37476 h 365810"/>
                <a:gd name="csX145" fmla="*/ 30204 w 375878"/>
                <a:gd name="csY145" fmla="*/ 34120 h 365810"/>
                <a:gd name="csX146" fmla="*/ 33561 w 375878"/>
                <a:gd name="csY146" fmla="*/ 34120 h 365810"/>
                <a:gd name="csX147" fmla="*/ 35239 w 375878"/>
                <a:gd name="csY147" fmla="*/ 31883 h 365810"/>
                <a:gd name="csX148" fmla="*/ 39154 w 375878"/>
                <a:gd name="csY148" fmla="*/ 28527 h 365810"/>
                <a:gd name="csX149" fmla="*/ 40832 w 375878"/>
                <a:gd name="csY149" fmla="*/ 28527 h 365810"/>
                <a:gd name="csX150" fmla="*/ 42510 w 375878"/>
                <a:gd name="csY150" fmla="*/ 26849 h 365810"/>
                <a:gd name="csX151" fmla="*/ 44188 w 375878"/>
                <a:gd name="csY151" fmla="*/ 26849 h 365810"/>
                <a:gd name="csX152" fmla="*/ 45866 w 375878"/>
                <a:gd name="csY152" fmla="*/ 25170 h 365810"/>
                <a:gd name="csX153" fmla="*/ 48103 w 375878"/>
                <a:gd name="csY153" fmla="*/ 23492 h 365810"/>
                <a:gd name="csX154" fmla="*/ 51460 w 375878"/>
                <a:gd name="csY154" fmla="*/ 23492 h 365810"/>
                <a:gd name="csX155" fmla="*/ 53138 w 375878"/>
                <a:gd name="csY155" fmla="*/ 21255 h 365810"/>
                <a:gd name="csX156" fmla="*/ 53138 w 375878"/>
                <a:gd name="csY156" fmla="*/ 17899 h 365810"/>
                <a:gd name="csX157" fmla="*/ 51460 w 375878"/>
                <a:gd name="csY157" fmla="*/ 17899 h 365810"/>
                <a:gd name="csX158" fmla="*/ 51460 w 375878"/>
                <a:gd name="csY158" fmla="*/ 16221 h 365810"/>
                <a:gd name="csX159" fmla="*/ 49781 w 375878"/>
                <a:gd name="csY159" fmla="*/ 16221 h 365810"/>
                <a:gd name="csX160" fmla="*/ 49781 w 375878"/>
                <a:gd name="csY160" fmla="*/ 10628 h 365810"/>
                <a:gd name="csX161" fmla="*/ 49781 w 375878"/>
                <a:gd name="csY161" fmla="*/ 10628 h 365810"/>
                <a:gd name="csX162" fmla="*/ 49781 w 375878"/>
                <a:gd name="csY162" fmla="*/ 8950 h 365810"/>
                <a:gd name="csX163" fmla="*/ 49781 w 375878"/>
                <a:gd name="csY163" fmla="*/ 8950 h 365810"/>
                <a:gd name="csX164" fmla="*/ 51460 w 375878"/>
                <a:gd name="csY164" fmla="*/ 7272 h 365810"/>
                <a:gd name="csX165" fmla="*/ 51460 w 375878"/>
                <a:gd name="csY165" fmla="*/ 0 h 365810"/>
                <a:gd name="csX166" fmla="*/ 53138 w 375878"/>
                <a:gd name="csY166" fmla="*/ 1678 h 365810"/>
                <a:gd name="csX167" fmla="*/ 53138 w 375878"/>
                <a:gd name="csY167" fmla="*/ 3356 h 365810"/>
                <a:gd name="csX168" fmla="*/ 60409 w 375878"/>
                <a:gd name="csY168" fmla="*/ 3356 h 365810"/>
                <a:gd name="csX169" fmla="*/ 60409 w 375878"/>
                <a:gd name="csY169" fmla="*/ 5593 h 365810"/>
                <a:gd name="csX170" fmla="*/ 63765 w 375878"/>
                <a:gd name="csY170" fmla="*/ 5593 h 365810"/>
                <a:gd name="csX171" fmla="*/ 63765 w 375878"/>
                <a:gd name="csY171" fmla="*/ 8950 h 365810"/>
                <a:gd name="csX172" fmla="*/ 67680 w 375878"/>
                <a:gd name="csY172" fmla="*/ 8950 h 365810"/>
                <a:gd name="csX173" fmla="*/ 69358 w 375878"/>
                <a:gd name="csY173" fmla="*/ 10628 h 365810"/>
                <a:gd name="csX174" fmla="*/ 87257 w 375878"/>
                <a:gd name="csY174" fmla="*/ 10628 h 365810"/>
                <a:gd name="csX175" fmla="*/ 87257 w 375878"/>
                <a:gd name="csY175" fmla="*/ 8950 h 365810"/>
                <a:gd name="csX176" fmla="*/ 96207 w 375878"/>
                <a:gd name="csY176" fmla="*/ 8950 h 365810"/>
                <a:gd name="csX177" fmla="*/ 96207 w 375878"/>
                <a:gd name="csY177" fmla="*/ 10628 h 365810"/>
                <a:gd name="csX178" fmla="*/ 106834 w 375878"/>
                <a:gd name="csY178" fmla="*/ 10628 h 365810"/>
                <a:gd name="csX179" fmla="*/ 106834 w 375878"/>
                <a:gd name="csY179" fmla="*/ 12306 h 365810"/>
                <a:gd name="csX180" fmla="*/ 110191 w 375878"/>
                <a:gd name="csY180" fmla="*/ 12306 h 365810"/>
                <a:gd name="csX181" fmla="*/ 110191 w 375878"/>
                <a:gd name="csY181" fmla="*/ 14543 h 365810"/>
                <a:gd name="csX182" fmla="*/ 115784 w 375878"/>
                <a:gd name="csY182" fmla="*/ 14543 h 365810"/>
                <a:gd name="csX183" fmla="*/ 115784 w 375878"/>
                <a:gd name="csY183" fmla="*/ 16221 h 365810"/>
                <a:gd name="csX184" fmla="*/ 117462 w 375878"/>
                <a:gd name="csY184" fmla="*/ 16221 h 365810"/>
                <a:gd name="csX185" fmla="*/ 117462 w 375878"/>
                <a:gd name="csY185" fmla="*/ 17899 h 365810"/>
                <a:gd name="csX186" fmla="*/ 120818 w 375878"/>
                <a:gd name="csY186" fmla="*/ 17899 h 365810"/>
                <a:gd name="csX187" fmla="*/ 120818 w 375878"/>
                <a:gd name="csY187" fmla="*/ 19577 h 365810"/>
                <a:gd name="csX188" fmla="*/ 124733 w 375878"/>
                <a:gd name="csY188" fmla="*/ 19577 h 365810"/>
                <a:gd name="csX189" fmla="*/ 124733 w 375878"/>
                <a:gd name="csY189" fmla="*/ 21255 h 365810"/>
                <a:gd name="csX190" fmla="*/ 135361 w 375878"/>
                <a:gd name="csY190" fmla="*/ 21255 h 365810"/>
                <a:gd name="csX191" fmla="*/ 135361 w 375878"/>
                <a:gd name="csY191" fmla="*/ 23492 h 365810"/>
                <a:gd name="csX192" fmla="*/ 140395 w 375878"/>
                <a:gd name="csY192" fmla="*/ 23492 h 365810"/>
                <a:gd name="csX193" fmla="*/ 140395 w 375878"/>
                <a:gd name="csY193" fmla="*/ 28527 h 365810"/>
                <a:gd name="csX194" fmla="*/ 142632 w 375878"/>
                <a:gd name="csY194" fmla="*/ 28527 h 365810"/>
                <a:gd name="csX195" fmla="*/ 142632 w 375878"/>
                <a:gd name="csY195" fmla="*/ 39154 h 365810"/>
                <a:gd name="csX196" fmla="*/ 144310 w 375878"/>
                <a:gd name="csY196" fmla="*/ 39154 h 365810"/>
                <a:gd name="csX197" fmla="*/ 144310 w 375878"/>
                <a:gd name="csY197" fmla="*/ 40832 h 365810"/>
                <a:gd name="csX198" fmla="*/ 145988 w 375878"/>
                <a:gd name="csY198" fmla="*/ 40832 h 365810"/>
                <a:gd name="csX199" fmla="*/ 145988 w 375878"/>
                <a:gd name="csY199" fmla="*/ 46426 h 365810"/>
                <a:gd name="csX200" fmla="*/ 147666 w 375878"/>
                <a:gd name="csY200" fmla="*/ 46426 h 365810"/>
                <a:gd name="csX201" fmla="*/ 147666 w 375878"/>
                <a:gd name="csY201" fmla="*/ 48104 h 365810"/>
                <a:gd name="csX202" fmla="*/ 149345 w 375878"/>
                <a:gd name="csY202" fmla="*/ 48104 h 365810"/>
                <a:gd name="csX203" fmla="*/ 149345 w 375878"/>
                <a:gd name="csY203" fmla="*/ 49782 h 365810"/>
                <a:gd name="csX204" fmla="*/ 151582 w 375878"/>
                <a:gd name="csY204" fmla="*/ 49782 h 365810"/>
                <a:gd name="csX205" fmla="*/ 151582 w 375878"/>
                <a:gd name="csY205" fmla="*/ 52019 h 365810"/>
                <a:gd name="csX206" fmla="*/ 154938 w 375878"/>
                <a:gd name="csY206" fmla="*/ 52019 h 365810"/>
                <a:gd name="csX207" fmla="*/ 154938 w 375878"/>
                <a:gd name="csY207" fmla="*/ 53697 h 365810"/>
                <a:gd name="csX208" fmla="*/ 159972 w 375878"/>
                <a:gd name="csY208" fmla="*/ 53697 h 365810"/>
                <a:gd name="csX209" fmla="*/ 159972 w 375878"/>
                <a:gd name="csY209" fmla="*/ 55375 h 365810"/>
                <a:gd name="csX210" fmla="*/ 165565 w 375878"/>
                <a:gd name="csY210" fmla="*/ 55375 h 365810"/>
                <a:gd name="csX211" fmla="*/ 167243 w 375878"/>
                <a:gd name="csY211" fmla="*/ 57053 h 365810"/>
                <a:gd name="csX212" fmla="*/ 183464 w 375878"/>
                <a:gd name="csY212" fmla="*/ 57053 h 365810"/>
                <a:gd name="csX213" fmla="*/ 183464 w 375878"/>
                <a:gd name="csY213" fmla="*/ 58731 h 365810"/>
                <a:gd name="csX214" fmla="*/ 190736 w 375878"/>
                <a:gd name="csY214" fmla="*/ 58731 h 365810"/>
                <a:gd name="csX215" fmla="*/ 190736 w 375878"/>
                <a:gd name="csY215" fmla="*/ 60409 h 365810"/>
                <a:gd name="csX216" fmla="*/ 192414 w 375878"/>
                <a:gd name="csY216" fmla="*/ 60409 h 365810"/>
                <a:gd name="csX217" fmla="*/ 192414 w 375878"/>
                <a:gd name="csY217" fmla="*/ 62646 h 365810"/>
                <a:gd name="csX218" fmla="*/ 197448 w 375878"/>
                <a:gd name="csY218" fmla="*/ 62646 h 365810"/>
                <a:gd name="csX219" fmla="*/ 197448 w 375878"/>
                <a:gd name="csY219" fmla="*/ 64324 h 365810"/>
                <a:gd name="csX220" fmla="*/ 203041 w 375878"/>
                <a:gd name="csY220" fmla="*/ 64324 h 365810"/>
                <a:gd name="csX221" fmla="*/ 203041 w 375878"/>
                <a:gd name="csY221" fmla="*/ 66003 h 365810"/>
                <a:gd name="csX222" fmla="*/ 208635 w 375878"/>
                <a:gd name="csY222" fmla="*/ 66003 h 365810"/>
                <a:gd name="csX223" fmla="*/ 208635 w 375878"/>
                <a:gd name="csY223" fmla="*/ 67681 h 365810"/>
                <a:gd name="csX224" fmla="*/ 210313 w 375878"/>
                <a:gd name="csY224" fmla="*/ 67681 h 365810"/>
                <a:gd name="csX225" fmla="*/ 211991 w 375878"/>
                <a:gd name="csY225" fmla="*/ 69359 h 365810"/>
                <a:gd name="csX226" fmla="*/ 211991 w 375878"/>
                <a:gd name="csY226" fmla="*/ 71596 h 365810"/>
                <a:gd name="csX227" fmla="*/ 213669 w 375878"/>
                <a:gd name="csY227" fmla="*/ 71596 h 365810"/>
                <a:gd name="csX228" fmla="*/ 213669 w 375878"/>
                <a:gd name="csY228" fmla="*/ 73274 h 365810"/>
                <a:gd name="csX229" fmla="*/ 217025 w 375878"/>
                <a:gd name="csY229" fmla="*/ 73274 h 365810"/>
                <a:gd name="csX230" fmla="*/ 217025 w 375878"/>
                <a:gd name="csY230" fmla="*/ 74952 h 365810"/>
                <a:gd name="csX231" fmla="*/ 219262 w 375878"/>
                <a:gd name="csY231" fmla="*/ 74952 h 365810"/>
                <a:gd name="csX232" fmla="*/ 219262 w 375878"/>
                <a:gd name="csY232" fmla="*/ 76630 h 365810"/>
                <a:gd name="csX233" fmla="*/ 220940 w 375878"/>
                <a:gd name="csY233" fmla="*/ 76630 h 365810"/>
                <a:gd name="csX234" fmla="*/ 220940 w 375878"/>
                <a:gd name="csY234" fmla="*/ 78308 h 365810"/>
                <a:gd name="csX235" fmla="*/ 222618 w 375878"/>
                <a:gd name="csY235" fmla="*/ 78308 h 365810"/>
                <a:gd name="csX236" fmla="*/ 222618 w 375878"/>
                <a:gd name="csY236" fmla="*/ 80545 h 365810"/>
                <a:gd name="csX237" fmla="*/ 225974 w 375878"/>
                <a:gd name="csY237" fmla="*/ 80545 h 365810"/>
                <a:gd name="csX238" fmla="*/ 225974 w 375878"/>
                <a:gd name="csY238" fmla="*/ 82223 h 365810"/>
                <a:gd name="csX239" fmla="*/ 237161 w 375878"/>
                <a:gd name="csY239" fmla="*/ 82223 h 365810"/>
                <a:gd name="csX240" fmla="*/ 238839 w 375878"/>
                <a:gd name="csY240" fmla="*/ 80545 h 365810"/>
                <a:gd name="csX241" fmla="*/ 242195 w 375878"/>
                <a:gd name="csY241" fmla="*/ 80545 h 365810"/>
                <a:gd name="csX242" fmla="*/ 242195 w 375878"/>
                <a:gd name="csY242" fmla="*/ 78308 h 365810"/>
                <a:gd name="csX243" fmla="*/ 243873 w 375878"/>
                <a:gd name="csY243" fmla="*/ 78308 h 365810"/>
                <a:gd name="csX244" fmla="*/ 243873 w 375878"/>
                <a:gd name="csY244" fmla="*/ 76630 h 365810"/>
                <a:gd name="csX245" fmla="*/ 247789 w 375878"/>
                <a:gd name="csY245" fmla="*/ 76630 h 365810"/>
                <a:gd name="csX246" fmla="*/ 247789 w 375878"/>
                <a:gd name="csY246" fmla="*/ 74952 h 365810"/>
                <a:gd name="csX247" fmla="*/ 249467 w 375878"/>
                <a:gd name="csY247" fmla="*/ 74952 h 365810"/>
                <a:gd name="csX248" fmla="*/ 249467 w 375878"/>
                <a:gd name="csY248" fmla="*/ 71596 h 365810"/>
                <a:gd name="csX249" fmla="*/ 251145 w 375878"/>
                <a:gd name="csY249" fmla="*/ 71596 h 365810"/>
                <a:gd name="csX250" fmla="*/ 251145 w 375878"/>
                <a:gd name="csY250" fmla="*/ 69359 h 365810"/>
                <a:gd name="csX251" fmla="*/ 252823 w 375878"/>
                <a:gd name="csY251" fmla="*/ 69359 h 365810"/>
                <a:gd name="csX252" fmla="*/ 252823 w 375878"/>
                <a:gd name="csY252" fmla="*/ 67681 h 365810"/>
                <a:gd name="csX253" fmla="*/ 254501 w 375878"/>
                <a:gd name="csY253" fmla="*/ 66003 h 365810"/>
                <a:gd name="csX254" fmla="*/ 254501 w 375878"/>
                <a:gd name="csY254" fmla="*/ 64324 h 365810"/>
                <a:gd name="csX255" fmla="*/ 256738 w 375878"/>
                <a:gd name="csY255" fmla="*/ 64324 h 365810"/>
                <a:gd name="csX256" fmla="*/ 256738 w 375878"/>
                <a:gd name="csY256" fmla="*/ 53697 h 365810"/>
                <a:gd name="csX257" fmla="*/ 254501 w 375878"/>
                <a:gd name="csY257" fmla="*/ 53697 h 365810"/>
                <a:gd name="csX258" fmla="*/ 254501 w 375878"/>
                <a:gd name="csY258" fmla="*/ 49782 h 365810"/>
                <a:gd name="csX259" fmla="*/ 252823 w 375878"/>
                <a:gd name="csY259" fmla="*/ 49782 h 365810"/>
                <a:gd name="csX260" fmla="*/ 252823 w 375878"/>
                <a:gd name="csY260" fmla="*/ 40832 h 365810"/>
                <a:gd name="csX261" fmla="*/ 251145 w 375878"/>
                <a:gd name="csY261" fmla="*/ 40832 h 365810"/>
                <a:gd name="csX262" fmla="*/ 251145 w 375878"/>
                <a:gd name="csY262" fmla="*/ 39154 h 365810"/>
                <a:gd name="csX263" fmla="*/ 252823 w 375878"/>
                <a:gd name="csY263" fmla="*/ 37476 h 365810"/>
                <a:gd name="csX264" fmla="*/ 252823 w 375878"/>
                <a:gd name="csY264" fmla="*/ 31883 h 365810"/>
                <a:gd name="csX265" fmla="*/ 254501 w 375878"/>
                <a:gd name="csY265" fmla="*/ 31883 h 365810"/>
                <a:gd name="csX266" fmla="*/ 254501 w 375878"/>
                <a:gd name="csY266" fmla="*/ 28527 h 365810"/>
                <a:gd name="csX267" fmla="*/ 256738 w 375878"/>
                <a:gd name="csY267" fmla="*/ 28527 h 365810"/>
                <a:gd name="csX268" fmla="*/ 256738 w 375878"/>
                <a:gd name="csY268" fmla="*/ 26849 h 365810"/>
                <a:gd name="csX269" fmla="*/ 258416 w 375878"/>
                <a:gd name="csY269" fmla="*/ 26849 h 365810"/>
                <a:gd name="csX270" fmla="*/ 260094 w 375878"/>
                <a:gd name="csY270" fmla="*/ 25170 h 365810"/>
                <a:gd name="csX271" fmla="*/ 260094 w 375878"/>
                <a:gd name="csY271" fmla="*/ 23492 h 365810"/>
                <a:gd name="csX272" fmla="*/ 261772 w 375878"/>
                <a:gd name="csY272" fmla="*/ 23492 h 365810"/>
                <a:gd name="csX273" fmla="*/ 261772 w 375878"/>
                <a:gd name="csY273" fmla="*/ 21255 h 365810"/>
                <a:gd name="csX274" fmla="*/ 265688 w 375878"/>
                <a:gd name="csY274" fmla="*/ 21255 h 365810"/>
                <a:gd name="csX275" fmla="*/ 265688 w 375878"/>
                <a:gd name="csY275" fmla="*/ 17899 h 365810"/>
                <a:gd name="csX276" fmla="*/ 270722 w 375878"/>
                <a:gd name="csY276" fmla="*/ 17899 h 365810"/>
                <a:gd name="csX277" fmla="*/ 270722 w 375878"/>
                <a:gd name="csY277" fmla="*/ 16221 h 365810"/>
                <a:gd name="csX278" fmla="*/ 274078 w 375878"/>
                <a:gd name="csY278" fmla="*/ 16221 h 365810"/>
                <a:gd name="csX279" fmla="*/ 274078 w 375878"/>
                <a:gd name="csY279" fmla="*/ 14543 h 365810"/>
                <a:gd name="csX280" fmla="*/ 277993 w 375878"/>
                <a:gd name="csY280" fmla="*/ 14543 h 365810"/>
                <a:gd name="csX281" fmla="*/ 277993 w 375878"/>
                <a:gd name="csY281" fmla="*/ 12306 h 365810"/>
                <a:gd name="csX282" fmla="*/ 286943 w 375878"/>
                <a:gd name="csY282" fmla="*/ 12306 h 365810"/>
                <a:gd name="csX283" fmla="*/ 286943 w 375878"/>
                <a:gd name="csY283" fmla="*/ 10628 h 365810"/>
                <a:gd name="csX284" fmla="*/ 290299 w 375878"/>
                <a:gd name="csY284" fmla="*/ 10628 h 365810"/>
                <a:gd name="csX285" fmla="*/ 290299 w 375878"/>
                <a:gd name="csY285" fmla="*/ 8950 h 365810"/>
                <a:gd name="csX286" fmla="*/ 291977 w 375878"/>
                <a:gd name="csY286" fmla="*/ 8950 h 365810"/>
                <a:gd name="csX287" fmla="*/ 291977 w 375878"/>
                <a:gd name="csY287" fmla="*/ 7272 h 365810"/>
                <a:gd name="csX288" fmla="*/ 295892 w 375878"/>
                <a:gd name="csY288" fmla="*/ 7272 h 365810"/>
                <a:gd name="csX289" fmla="*/ 295892 w 375878"/>
                <a:gd name="csY289" fmla="*/ 8950 h 365810"/>
                <a:gd name="csX290" fmla="*/ 302604 w 375878"/>
                <a:gd name="csY290" fmla="*/ 8950 h 365810"/>
                <a:gd name="csX291" fmla="*/ 302604 w 375878"/>
                <a:gd name="csY291" fmla="*/ 7272 h 365810"/>
                <a:gd name="csX292" fmla="*/ 304842 w 375878"/>
                <a:gd name="csY292" fmla="*/ 7272 h 365810"/>
                <a:gd name="csX293" fmla="*/ 304842 w 375878"/>
                <a:gd name="csY293" fmla="*/ 8950 h 365810"/>
                <a:gd name="csX294" fmla="*/ 309876 w 375878"/>
                <a:gd name="csY294" fmla="*/ 8950 h 365810"/>
                <a:gd name="csX295" fmla="*/ 309876 w 375878"/>
                <a:gd name="csY295" fmla="*/ 10628 h 365810"/>
                <a:gd name="csX296" fmla="*/ 315469 w 375878"/>
                <a:gd name="csY296" fmla="*/ 10628 h 365810"/>
                <a:gd name="csX297" fmla="*/ 315469 w 375878"/>
                <a:gd name="csY297" fmla="*/ 12306 h 365810"/>
                <a:gd name="csX298" fmla="*/ 317147 w 375878"/>
                <a:gd name="csY298" fmla="*/ 12306 h 365810"/>
                <a:gd name="csX299" fmla="*/ 318825 w 375878"/>
                <a:gd name="csY299" fmla="*/ 14543 h 365810"/>
                <a:gd name="csX300" fmla="*/ 322741 w 375878"/>
                <a:gd name="csY300" fmla="*/ 14543 h 365810"/>
                <a:gd name="csX301" fmla="*/ 322741 w 375878"/>
                <a:gd name="csY301" fmla="*/ 16221 h 365810"/>
                <a:gd name="csX302" fmla="*/ 327775 w 375878"/>
                <a:gd name="csY302" fmla="*/ 16221 h 365810"/>
                <a:gd name="csX303" fmla="*/ 327775 w 375878"/>
                <a:gd name="csY303" fmla="*/ 21255 h 365810"/>
                <a:gd name="csX304" fmla="*/ 326097 w 375878"/>
                <a:gd name="csY304" fmla="*/ 21255 h 365810"/>
                <a:gd name="csX305" fmla="*/ 326097 w 375878"/>
                <a:gd name="csY305" fmla="*/ 25170 h 365810"/>
                <a:gd name="csX306" fmla="*/ 327775 w 375878"/>
                <a:gd name="csY306" fmla="*/ 26849 h 365810"/>
                <a:gd name="csX307" fmla="*/ 331131 w 375878"/>
                <a:gd name="csY307" fmla="*/ 26849 h 365810"/>
                <a:gd name="csX308" fmla="*/ 331131 w 375878"/>
                <a:gd name="csY308" fmla="*/ 28527 h 365810"/>
                <a:gd name="csX309" fmla="*/ 343996 w 375878"/>
                <a:gd name="csY309" fmla="*/ 28527 h 365810"/>
                <a:gd name="csX310" fmla="*/ 343996 w 375878"/>
                <a:gd name="csY310" fmla="*/ 30205 h 365810"/>
                <a:gd name="csX311" fmla="*/ 345674 w 375878"/>
                <a:gd name="csY311" fmla="*/ 30205 h 365810"/>
                <a:gd name="csX312" fmla="*/ 345674 w 375878"/>
                <a:gd name="csY312" fmla="*/ 31883 h 365810"/>
                <a:gd name="csX313" fmla="*/ 345674 w 375878"/>
                <a:gd name="csY313" fmla="*/ 30205 h 365810"/>
                <a:gd name="csX314" fmla="*/ 345674 w 375878"/>
                <a:gd name="csY314" fmla="*/ 31883 h 365810"/>
                <a:gd name="csX315" fmla="*/ 349030 w 375878"/>
                <a:gd name="csY315" fmla="*/ 31883 h 365810"/>
                <a:gd name="csX316" fmla="*/ 349030 w 375878"/>
                <a:gd name="csY316" fmla="*/ 34120 h 365810"/>
                <a:gd name="csX317" fmla="*/ 372522 w 375878"/>
                <a:gd name="csY317" fmla="*/ 34120 h 365810"/>
                <a:gd name="csX318" fmla="*/ 372522 w 375878"/>
                <a:gd name="csY318" fmla="*/ 35798 h 365810"/>
                <a:gd name="csX319" fmla="*/ 374200 w 375878"/>
                <a:gd name="csY319" fmla="*/ 35798 h 365810"/>
                <a:gd name="csX320" fmla="*/ 374200 w 375878"/>
                <a:gd name="csY320" fmla="*/ 37476 h 365810"/>
                <a:gd name="csX321" fmla="*/ 372522 w 375878"/>
                <a:gd name="csY321" fmla="*/ 37476 h 365810"/>
                <a:gd name="csX322" fmla="*/ 372522 w 375878"/>
                <a:gd name="csY322" fmla="*/ 39154 h 365810"/>
                <a:gd name="csX323" fmla="*/ 374200 w 375878"/>
                <a:gd name="csY323" fmla="*/ 39154 h 365810"/>
                <a:gd name="csX324" fmla="*/ 374200 w 375878"/>
                <a:gd name="csY324" fmla="*/ 40832 h 365810"/>
                <a:gd name="csX325" fmla="*/ 375878 w 375878"/>
                <a:gd name="csY325" fmla="*/ 40832 h 365810"/>
                <a:gd name="csX326" fmla="*/ 375878 w 375878"/>
                <a:gd name="csY326" fmla="*/ 44747 h 365810"/>
                <a:gd name="csX327" fmla="*/ 374200 w 375878"/>
                <a:gd name="csY327" fmla="*/ 44747 h 365810"/>
                <a:gd name="csX328" fmla="*/ 374200 w 375878"/>
                <a:gd name="csY328" fmla="*/ 46426 h 365810"/>
                <a:gd name="csX329" fmla="*/ 372522 w 375878"/>
                <a:gd name="csY329" fmla="*/ 46426 h 365810"/>
                <a:gd name="csX330" fmla="*/ 372522 w 375878"/>
                <a:gd name="csY330" fmla="*/ 48104 h 365810"/>
                <a:gd name="csX331" fmla="*/ 370844 w 375878"/>
                <a:gd name="csY331" fmla="*/ 49782 h 365810"/>
                <a:gd name="csX332" fmla="*/ 368607 w 375878"/>
                <a:gd name="csY332" fmla="*/ 49782 h 365810"/>
                <a:gd name="csX333" fmla="*/ 368607 w 375878"/>
                <a:gd name="csY333" fmla="*/ 58731 h 365810"/>
                <a:gd name="csX334" fmla="*/ 370844 w 375878"/>
                <a:gd name="csY334" fmla="*/ 58731 h 365810"/>
                <a:gd name="csX335" fmla="*/ 370844 w 375878"/>
                <a:gd name="csY335" fmla="*/ 62646 h 365810"/>
                <a:gd name="csX336" fmla="*/ 372522 w 375878"/>
                <a:gd name="csY336" fmla="*/ 62646 h 365810"/>
                <a:gd name="csX337" fmla="*/ 372522 w 375878"/>
                <a:gd name="csY337" fmla="*/ 74952 h 365810"/>
                <a:gd name="csX338" fmla="*/ 370844 w 375878"/>
                <a:gd name="csY338" fmla="*/ 76630 h 365810"/>
                <a:gd name="csX339" fmla="*/ 368607 w 375878"/>
                <a:gd name="csY339" fmla="*/ 76630 h 365810"/>
                <a:gd name="csX340" fmla="*/ 368607 w 375878"/>
                <a:gd name="csY340" fmla="*/ 80545 h 365810"/>
                <a:gd name="csX341" fmla="*/ 366929 w 375878"/>
                <a:gd name="csY341" fmla="*/ 80545 h 365810"/>
                <a:gd name="csX342" fmla="*/ 366929 w 375878"/>
                <a:gd name="csY342" fmla="*/ 82223 h 365810"/>
                <a:gd name="csX343" fmla="*/ 365251 w 375878"/>
                <a:gd name="csY343" fmla="*/ 83901 h 365810"/>
                <a:gd name="csX344" fmla="*/ 365251 w 375878"/>
                <a:gd name="csY344" fmla="*/ 85580 h 365810"/>
                <a:gd name="csX345" fmla="*/ 366929 w 375878"/>
                <a:gd name="csY345" fmla="*/ 87258 h 365810"/>
                <a:gd name="csX346" fmla="*/ 366929 w 375878"/>
                <a:gd name="csY346" fmla="*/ 91173 h 365810"/>
                <a:gd name="csX347" fmla="*/ 368607 w 375878"/>
                <a:gd name="csY347" fmla="*/ 92851 h 365810"/>
                <a:gd name="csX348" fmla="*/ 368607 w 375878"/>
                <a:gd name="csY348" fmla="*/ 96207 h 365810"/>
                <a:gd name="csX349" fmla="*/ 370844 w 375878"/>
                <a:gd name="csY349" fmla="*/ 100122 h 365810"/>
                <a:gd name="csX350" fmla="*/ 368607 w 375878"/>
                <a:gd name="csY350" fmla="*/ 100122 h 365810"/>
                <a:gd name="csX351" fmla="*/ 368607 w 375878"/>
                <a:gd name="csY351" fmla="*/ 103478 h 365810"/>
                <a:gd name="csX352" fmla="*/ 370844 w 375878"/>
                <a:gd name="csY352" fmla="*/ 105157 h 365810"/>
                <a:gd name="csX353" fmla="*/ 370844 w 375878"/>
                <a:gd name="csY353" fmla="*/ 106834 h 365810"/>
                <a:gd name="csX354" fmla="*/ 372522 w 375878"/>
                <a:gd name="csY354" fmla="*/ 109072 h 365810"/>
                <a:gd name="csX355" fmla="*/ 372522 w 375878"/>
                <a:gd name="csY355" fmla="*/ 352945 h 365810"/>
                <a:gd name="csX356" fmla="*/ 349030 w 375878"/>
                <a:gd name="csY356" fmla="*/ 352945 h 365810"/>
                <a:gd name="csX357" fmla="*/ 349030 w 375878"/>
                <a:gd name="csY357" fmla="*/ 365810 h 365810"/>
                <a:gd name="csX358" fmla="*/ 58731 w 375878"/>
                <a:gd name="csY358" fmla="*/ 3356 h 365810"/>
                <a:gd name="csX359" fmla="*/ 57053 w 375878"/>
                <a:gd name="csY359" fmla="*/ 3356 h 365810"/>
                <a:gd name="csX360" fmla="*/ 58731 w 375878"/>
                <a:gd name="csY360" fmla="*/ 3356 h 365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</a:cxnLst>
              <a:rect l="l" t="t" r="r" b="b"/>
              <a:pathLst>
                <a:path w="375878" h="365810">
                  <a:moveTo>
                    <a:pt x="349030" y="365810"/>
                  </a:moveTo>
                  <a:lnTo>
                    <a:pt x="343996" y="361895"/>
                  </a:lnTo>
                  <a:lnTo>
                    <a:pt x="331131" y="356861"/>
                  </a:lnTo>
                  <a:lnTo>
                    <a:pt x="327775" y="354623"/>
                  </a:lnTo>
                  <a:lnTo>
                    <a:pt x="326097" y="352945"/>
                  </a:lnTo>
                  <a:lnTo>
                    <a:pt x="322741" y="351267"/>
                  </a:lnTo>
                  <a:lnTo>
                    <a:pt x="317147" y="349589"/>
                  </a:lnTo>
                  <a:lnTo>
                    <a:pt x="309876" y="343996"/>
                  </a:lnTo>
                  <a:lnTo>
                    <a:pt x="294214" y="335046"/>
                  </a:lnTo>
                  <a:lnTo>
                    <a:pt x="281349" y="330012"/>
                  </a:lnTo>
                  <a:lnTo>
                    <a:pt x="277993" y="326097"/>
                  </a:lnTo>
                  <a:lnTo>
                    <a:pt x="267366" y="321063"/>
                  </a:lnTo>
                  <a:lnTo>
                    <a:pt x="265688" y="319385"/>
                  </a:lnTo>
                  <a:lnTo>
                    <a:pt x="261772" y="317147"/>
                  </a:lnTo>
                  <a:lnTo>
                    <a:pt x="254501" y="313791"/>
                  </a:lnTo>
                  <a:lnTo>
                    <a:pt x="243873" y="308757"/>
                  </a:lnTo>
                  <a:lnTo>
                    <a:pt x="240517" y="306520"/>
                  </a:lnTo>
                  <a:lnTo>
                    <a:pt x="233246" y="303164"/>
                  </a:lnTo>
                  <a:lnTo>
                    <a:pt x="231568" y="301486"/>
                  </a:lnTo>
                  <a:lnTo>
                    <a:pt x="229890" y="301486"/>
                  </a:lnTo>
                  <a:lnTo>
                    <a:pt x="228212" y="299808"/>
                  </a:lnTo>
                  <a:lnTo>
                    <a:pt x="224296" y="297570"/>
                  </a:lnTo>
                  <a:lnTo>
                    <a:pt x="220940" y="295892"/>
                  </a:lnTo>
                  <a:lnTo>
                    <a:pt x="213669" y="294214"/>
                  </a:lnTo>
                  <a:lnTo>
                    <a:pt x="211991" y="290858"/>
                  </a:lnTo>
                  <a:lnTo>
                    <a:pt x="199685" y="285265"/>
                  </a:lnTo>
                  <a:lnTo>
                    <a:pt x="185142" y="280231"/>
                  </a:lnTo>
                  <a:lnTo>
                    <a:pt x="183464" y="277993"/>
                  </a:lnTo>
                  <a:lnTo>
                    <a:pt x="181786" y="276315"/>
                  </a:lnTo>
                  <a:lnTo>
                    <a:pt x="177871" y="274637"/>
                  </a:lnTo>
                  <a:lnTo>
                    <a:pt x="172837" y="272959"/>
                  </a:lnTo>
                  <a:lnTo>
                    <a:pt x="171159" y="271281"/>
                  </a:lnTo>
                  <a:lnTo>
                    <a:pt x="167243" y="269044"/>
                  </a:lnTo>
                  <a:lnTo>
                    <a:pt x="163887" y="267366"/>
                  </a:lnTo>
                  <a:lnTo>
                    <a:pt x="158294" y="265688"/>
                  </a:lnTo>
                  <a:lnTo>
                    <a:pt x="154938" y="265688"/>
                  </a:lnTo>
                  <a:lnTo>
                    <a:pt x="149345" y="269044"/>
                  </a:lnTo>
                  <a:lnTo>
                    <a:pt x="147666" y="269044"/>
                  </a:lnTo>
                  <a:lnTo>
                    <a:pt x="142632" y="271281"/>
                  </a:lnTo>
                  <a:lnTo>
                    <a:pt x="140395" y="272959"/>
                  </a:lnTo>
                  <a:lnTo>
                    <a:pt x="137039" y="276315"/>
                  </a:lnTo>
                  <a:lnTo>
                    <a:pt x="133683" y="276315"/>
                  </a:lnTo>
                  <a:lnTo>
                    <a:pt x="133683" y="277993"/>
                  </a:lnTo>
                  <a:lnTo>
                    <a:pt x="128089" y="277993"/>
                  </a:lnTo>
                  <a:lnTo>
                    <a:pt x="128089" y="280231"/>
                  </a:lnTo>
                  <a:lnTo>
                    <a:pt x="124733" y="280231"/>
                  </a:lnTo>
                  <a:lnTo>
                    <a:pt x="120818" y="283587"/>
                  </a:lnTo>
                  <a:lnTo>
                    <a:pt x="115784" y="285265"/>
                  </a:lnTo>
                  <a:lnTo>
                    <a:pt x="114106" y="285265"/>
                  </a:lnTo>
                  <a:lnTo>
                    <a:pt x="111869" y="283587"/>
                  </a:lnTo>
                  <a:lnTo>
                    <a:pt x="110191" y="281909"/>
                  </a:lnTo>
                  <a:lnTo>
                    <a:pt x="108512" y="280231"/>
                  </a:lnTo>
                  <a:lnTo>
                    <a:pt x="101241" y="274637"/>
                  </a:lnTo>
                  <a:lnTo>
                    <a:pt x="99563" y="272959"/>
                  </a:lnTo>
                  <a:lnTo>
                    <a:pt x="97885" y="272959"/>
                  </a:lnTo>
                  <a:lnTo>
                    <a:pt x="96207" y="271281"/>
                  </a:lnTo>
                  <a:lnTo>
                    <a:pt x="92292" y="271281"/>
                  </a:lnTo>
                  <a:lnTo>
                    <a:pt x="85579" y="269044"/>
                  </a:lnTo>
                  <a:lnTo>
                    <a:pt x="79986" y="267366"/>
                  </a:lnTo>
                  <a:lnTo>
                    <a:pt x="78308" y="267366"/>
                  </a:lnTo>
                  <a:lnTo>
                    <a:pt x="74393" y="265688"/>
                  </a:lnTo>
                  <a:lnTo>
                    <a:pt x="66002" y="265688"/>
                  </a:lnTo>
                  <a:lnTo>
                    <a:pt x="62087" y="264010"/>
                  </a:lnTo>
                  <a:lnTo>
                    <a:pt x="58731" y="260094"/>
                  </a:lnTo>
                  <a:lnTo>
                    <a:pt x="51460" y="249467"/>
                  </a:lnTo>
                  <a:lnTo>
                    <a:pt x="45866" y="244433"/>
                  </a:lnTo>
                  <a:lnTo>
                    <a:pt x="40832" y="240517"/>
                  </a:lnTo>
                  <a:lnTo>
                    <a:pt x="39154" y="238839"/>
                  </a:lnTo>
                  <a:lnTo>
                    <a:pt x="39154" y="237161"/>
                  </a:lnTo>
                  <a:lnTo>
                    <a:pt x="37476" y="237161"/>
                  </a:lnTo>
                  <a:lnTo>
                    <a:pt x="35239" y="235483"/>
                  </a:lnTo>
                  <a:lnTo>
                    <a:pt x="33561" y="235483"/>
                  </a:lnTo>
                  <a:lnTo>
                    <a:pt x="33561" y="237161"/>
                  </a:lnTo>
                  <a:lnTo>
                    <a:pt x="31883" y="237161"/>
                  </a:lnTo>
                  <a:lnTo>
                    <a:pt x="31883" y="235483"/>
                  </a:lnTo>
                  <a:lnTo>
                    <a:pt x="28526" y="235483"/>
                  </a:lnTo>
                  <a:lnTo>
                    <a:pt x="28526" y="237161"/>
                  </a:lnTo>
                  <a:lnTo>
                    <a:pt x="22933" y="237161"/>
                  </a:lnTo>
                  <a:lnTo>
                    <a:pt x="22933" y="235483"/>
                  </a:lnTo>
                  <a:lnTo>
                    <a:pt x="21255" y="235483"/>
                  </a:lnTo>
                  <a:lnTo>
                    <a:pt x="21255" y="233805"/>
                  </a:lnTo>
                  <a:lnTo>
                    <a:pt x="19577" y="233805"/>
                  </a:lnTo>
                  <a:lnTo>
                    <a:pt x="19577" y="231568"/>
                  </a:lnTo>
                  <a:lnTo>
                    <a:pt x="17339" y="231568"/>
                  </a:lnTo>
                  <a:lnTo>
                    <a:pt x="17339" y="226534"/>
                  </a:lnTo>
                  <a:lnTo>
                    <a:pt x="15662" y="226534"/>
                  </a:lnTo>
                  <a:lnTo>
                    <a:pt x="15662" y="214228"/>
                  </a:lnTo>
                  <a:lnTo>
                    <a:pt x="0" y="192414"/>
                  </a:lnTo>
                  <a:lnTo>
                    <a:pt x="1678" y="190736"/>
                  </a:lnTo>
                  <a:lnTo>
                    <a:pt x="3356" y="187380"/>
                  </a:lnTo>
                  <a:lnTo>
                    <a:pt x="6712" y="187380"/>
                  </a:lnTo>
                  <a:lnTo>
                    <a:pt x="10627" y="183465"/>
                  </a:lnTo>
                  <a:lnTo>
                    <a:pt x="12306" y="180108"/>
                  </a:lnTo>
                  <a:lnTo>
                    <a:pt x="12306" y="172837"/>
                  </a:lnTo>
                  <a:lnTo>
                    <a:pt x="10627" y="172837"/>
                  </a:lnTo>
                  <a:lnTo>
                    <a:pt x="10627" y="163888"/>
                  </a:lnTo>
                  <a:lnTo>
                    <a:pt x="10627" y="163888"/>
                  </a:lnTo>
                  <a:lnTo>
                    <a:pt x="10627" y="157175"/>
                  </a:lnTo>
                  <a:lnTo>
                    <a:pt x="12306" y="154938"/>
                  </a:lnTo>
                  <a:lnTo>
                    <a:pt x="12306" y="154938"/>
                  </a:lnTo>
                  <a:lnTo>
                    <a:pt x="12306" y="148226"/>
                  </a:lnTo>
                  <a:lnTo>
                    <a:pt x="13984" y="148226"/>
                  </a:lnTo>
                  <a:lnTo>
                    <a:pt x="13984" y="145988"/>
                  </a:lnTo>
                  <a:lnTo>
                    <a:pt x="12306" y="142632"/>
                  </a:lnTo>
                  <a:lnTo>
                    <a:pt x="10627" y="140954"/>
                  </a:lnTo>
                  <a:lnTo>
                    <a:pt x="10627" y="137598"/>
                  </a:lnTo>
                  <a:lnTo>
                    <a:pt x="8949" y="137598"/>
                  </a:lnTo>
                  <a:lnTo>
                    <a:pt x="10627" y="135361"/>
                  </a:lnTo>
                  <a:lnTo>
                    <a:pt x="10627" y="130327"/>
                  </a:lnTo>
                  <a:lnTo>
                    <a:pt x="12306" y="124734"/>
                  </a:lnTo>
                  <a:lnTo>
                    <a:pt x="12306" y="115784"/>
                  </a:lnTo>
                  <a:lnTo>
                    <a:pt x="10627" y="110750"/>
                  </a:lnTo>
                  <a:lnTo>
                    <a:pt x="10627" y="105157"/>
                  </a:lnTo>
                  <a:lnTo>
                    <a:pt x="8949" y="105157"/>
                  </a:lnTo>
                  <a:lnTo>
                    <a:pt x="8949" y="103478"/>
                  </a:lnTo>
                  <a:lnTo>
                    <a:pt x="6712" y="101800"/>
                  </a:lnTo>
                  <a:lnTo>
                    <a:pt x="6712" y="97885"/>
                  </a:lnTo>
                  <a:lnTo>
                    <a:pt x="3356" y="92851"/>
                  </a:lnTo>
                  <a:lnTo>
                    <a:pt x="0" y="88936"/>
                  </a:lnTo>
                  <a:lnTo>
                    <a:pt x="0" y="83901"/>
                  </a:lnTo>
                  <a:lnTo>
                    <a:pt x="5034" y="83901"/>
                  </a:lnTo>
                  <a:lnTo>
                    <a:pt x="5034" y="82223"/>
                  </a:lnTo>
                  <a:lnTo>
                    <a:pt x="8949" y="82223"/>
                  </a:lnTo>
                  <a:lnTo>
                    <a:pt x="10627" y="80545"/>
                  </a:lnTo>
                  <a:lnTo>
                    <a:pt x="12306" y="80545"/>
                  </a:lnTo>
                  <a:lnTo>
                    <a:pt x="12306" y="78308"/>
                  </a:lnTo>
                  <a:lnTo>
                    <a:pt x="13984" y="78308"/>
                  </a:lnTo>
                  <a:lnTo>
                    <a:pt x="13984" y="76630"/>
                  </a:lnTo>
                  <a:lnTo>
                    <a:pt x="15662" y="76630"/>
                  </a:lnTo>
                  <a:lnTo>
                    <a:pt x="15662" y="74952"/>
                  </a:lnTo>
                  <a:lnTo>
                    <a:pt x="17339" y="74952"/>
                  </a:lnTo>
                  <a:lnTo>
                    <a:pt x="17339" y="71596"/>
                  </a:lnTo>
                  <a:lnTo>
                    <a:pt x="19577" y="71596"/>
                  </a:lnTo>
                  <a:lnTo>
                    <a:pt x="19577" y="69359"/>
                  </a:lnTo>
                  <a:lnTo>
                    <a:pt x="21255" y="69359"/>
                  </a:lnTo>
                  <a:lnTo>
                    <a:pt x="21255" y="57053"/>
                  </a:lnTo>
                  <a:lnTo>
                    <a:pt x="19577" y="53697"/>
                  </a:lnTo>
                  <a:lnTo>
                    <a:pt x="17339" y="52019"/>
                  </a:lnTo>
                  <a:lnTo>
                    <a:pt x="17339" y="48104"/>
                  </a:lnTo>
                  <a:lnTo>
                    <a:pt x="19577" y="46426"/>
                  </a:lnTo>
                  <a:lnTo>
                    <a:pt x="21255" y="43069"/>
                  </a:lnTo>
                  <a:lnTo>
                    <a:pt x="22933" y="40832"/>
                  </a:lnTo>
                  <a:lnTo>
                    <a:pt x="28526" y="40832"/>
                  </a:lnTo>
                  <a:lnTo>
                    <a:pt x="28526" y="39154"/>
                  </a:lnTo>
                  <a:lnTo>
                    <a:pt x="30204" y="37476"/>
                  </a:lnTo>
                  <a:lnTo>
                    <a:pt x="30204" y="34120"/>
                  </a:lnTo>
                  <a:lnTo>
                    <a:pt x="33561" y="34120"/>
                  </a:lnTo>
                  <a:lnTo>
                    <a:pt x="35239" y="31883"/>
                  </a:lnTo>
                  <a:lnTo>
                    <a:pt x="39154" y="28527"/>
                  </a:lnTo>
                  <a:lnTo>
                    <a:pt x="40832" y="28527"/>
                  </a:lnTo>
                  <a:lnTo>
                    <a:pt x="42510" y="26849"/>
                  </a:lnTo>
                  <a:lnTo>
                    <a:pt x="44188" y="26849"/>
                  </a:lnTo>
                  <a:lnTo>
                    <a:pt x="45866" y="25170"/>
                  </a:lnTo>
                  <a:lnTo>
                    <a:pt x="48103" y="23492"/>
                  </a:lnTo>
                  <a:lnTo>
                    <a:pt x="51460" y="23492"/>
                  </a:lnTo>
                  <a:lnTo>
                    <a:pt x="53138" y="21255"/>
                  </a:lnTo>
                  <a:lnTo>
                    <a:pt x="53138" y="17899"/>
                  </a:lnTo>
                  <a:lnTo>
                    <a:pt x="51460" y="17899"/>
                  </a:lnTo>
                  <a:lnTo>
                    <a:pt x="51460" y="16221"/>
                  </a:lnTo>
                  <a:lnTo>
                    <a:pt x="49781" y="16221"/>
                  </a:lnTo>
                  <a:lnTo>
                    <a:pt x="49781" y="10628"/>
                  </a:lnTo>
                  <a:lnTo>
                    <a:pt x="49781" y="10628"/>
                  </a:lnTo>
                  <a:lnTo>
                    <a:pt x="49781" y="8950"/>
                  </a:lnTo>
                  <a:lnTo>
                    <a:pt x="49781" y="8950"/>
                  </a:lnTo>
                  <a:lnTo>
                    <a:pt x="51460" y="7272"/>
                  </a:lnTo>
                  <a:lnTo>
                    <a:pt x="51460" y="0"/>
                  </a:lnTo>
                  <a:lnTo>
                    <a:pt x="53138" y="1678"/>
                  </a:lnTo>
                  <a:lnTo>
                    <a:pt x="53138" y="3356"/>
                  </a:lnTo>
                  <a:lnTo>
                    <a:pt x="60409" y="3356"/>
                  </a:lnTo>
                  <a:lnTo>
                    <a:pt x="60409" y="5593"/>
                  </a:lnTo>
                  <a:lnTo>
                    <a:pt x="63765" y="5593"/>
                  </a:lnTo>
                  <a:lnTo>
                    <a:pt x="63765" y="8950"/>
                  </a:lnTo>
                  <a:lnTo>
                    <a:pt x="67680" y="8950"/>
                  </a:lnTo>
                  <a:lnTo>
                    <a:pt x="69358" y="10628"/>
                  </a:lnTo>
                  <a:lnTo>
                    <a:pt x="87257" y="10628"/>
                  </a:lnTo>
                  <a:lnTo>
                    <a:pt x="87257" y="8950"/>
                  </a:lnTo>
                  <a:lnTo>
                    <a:pt x="96207" y="8950"/>
                  </a:lnTo>
                  <a:lnTo>
                    <a:pt x="96207" y="10628"/>
                  </a:lnTo>
                  <a:lnTo>
                    <a:pt x="106834" y="10628"/>
                  </a:lnTo>
                  <a:lnTo>
                    <a:pt x="106834" y="12306"/>
                  </a:lnTo>
                  <a:lnTo>
                    <a:pt x="110191" y="12306"/>
                  </a:lnTo>
                  <a:lnTo>
                    <a:pt x="110191" y="14543"/>
                  </a:lnTo>
                  <a:lnTo>
                    <a:pt x="115784" y="14543"/>
                  </a:lnTo>
                  <a:lnTo>
                    <a:pt x="115784" y="16221"/>
                  </a:lnTo>
                  <a:lnTo>
                    <a:pt x="117462" y="16221"/>
                  </a:lnTo>
                  <a:lnTo>
                    <a:pt x="117462" y="17899"/>
                  </a:lnTo>
                  <a:lnTo>
                    <a:pt x="120818" y="17899"/>
                  </a:lnTo>
                  <a:lnTo>
                    <a:pt x="120818" y="19577"/>
                  </a:lnTo>
                  <a:lnTo>
                    <a:pt x="124733" y="19577"/>
                  </a:lnTo>
                  <a:lnTo>
                    <a:pt x="124733" y="21255"/>
                  </a:lnTo>
                  <a:lnTo>
                    <a:pt x="135361" y="21255"/>
                  </a:lnTo>
                  <a:lnTo>
                    <a:pt x="135361" y="23492"/>
                  </a:lnTo>
                  <a:lnTo>
                    <a:pt x="140395" y="23492"/>
                  </a:lnTo>
                  <a:lnTo>
                    <a:pt x="140395" y="28527"/>
                  </a:lnTo>
                  <a:lnTo>
                    <a:pt x="142632" y="28527"/>
                  </a:lnTo>
                  <a:lnTo>
                    <a:pt x="142632" y="39154"/>
                  </a:lnTo>
                  <a:lnTo>
                    <a:pt x="144310" y="39154"/>
                  </a:lnTo>
                  <a:lnTo>
                    <a:pt x="144310" y="40832"/>
                  </a:lnTo>
                  <a:lnTo>
                    <a:pt x="145988" y="40832"/>
                  </a:lnTo>
                  <a:lnTo>
                    <a:pt x="145988" y="46426"/>
                  </a:lnTo>
                  <a:lnTo>
                    <a:pt x="147666" y="46426"/>
                  </a:lnTo>
                  <a:lnTo>
                    <a:pt x="147666" y="48104"/>
                  </a:lnTo>
                  <a:lnTo>
                    <a:pt x="149345" y="48104"/>
                  </a:lnTo>
                  <a:lnTo>
                    <a:pt x="149345" y="49782"/>
                  </a:lnTo>
                  <a:lnTo>
                    <a:pt x="151582" y="49782"/>
                  </a:lnTo>
                  <a:lnTo>
                    <a:pt x="151582" y="52019"/>
                  </a:lnTo>
                  <a:lnTo>
                    <a:pt x="154938" y="52019"/>
                  </a:lnTo>
                  <a:lnTo>
                    <a:pt x="154938" y="53697"/>
                  </a:lnTo>
                  <a:lnTo>
                    <a:pt x="159972" y="53697"/>
                  </a:lnTo>
                  <a:lnTo>
                    <a:pt x="159972" y="55375"/>
                  </a:lnTo>
                  <a:lnTo>
                    <a:pt x="165565" y="55375"/>
                  </a:lnTo>
                  <a:lnTo>
                    <a:pt x="167243" y="57053"/>
                  </a:lnTo>
                  <a:lnTo>
                    <a:pt x="183464" y="57053"/>
                  </a:lnTo>
                  <a:lnTo>
                    <a:pt x="183464" y="58731"/>
                  </a:lnTo>
                  <a:lnTo>
                    <a:pt x="190736" y="58731"/>
                  </a:lnTo>
                  <a:lnTo>
                    <a:pt x="190736" y="60409"/>
                  </a:lnTo>
                  <a:lnTo>
                    <a:pt x="192414" y="60409"/>
                  </a:lnTo>
                  <a:lnTo>
                    <a:pt x="192414" y="62646"/>
                  </a:lnTo>
                  <a:lnTo>
                    <a:pt x="197448" y="62646"/>
                  </a:lnTo>
                  <a:lnTo>
                    <a:pt x="197448" y="64324"/>
                  </a:lnTo>
                  <a:lnTo>
                    <a:pt x="203041" y="64324"/>
                  </a:lnTo>
                  <a:lnTo>
                    <a:pt x="203041" y="66003"/>
                  </a:lnTo>
                  <a:lnTo>
                    <a:pt x="208635" y="66003"/>
                  </a:lnTo>
                  <a:lnTo>
                    <a:pt x="208635" y="67681"/>
                  </a:lnTo>
                  <a:lnTo>
                    <a:pt x="210313" y="67681"/>
                  </a:lnTo>
                  <a:lnTo>
                    <a:pt x="211991" y="69359"/>
                  </a:lnTo>
                  <a:lnTo>
                    <a:pt x="211991" y="71596"/>
                  </a:lnTo>
                  <a:lnTo>
                    <a:pt x="213669" y="71596"/>
                  </a:lnTo>
                  <a:lnTo>
                    <a:pt x="213669" y="73274"/>
                  </a:lnTo>
                  <a:lnTo>
                    <a:pt x="217025" y="73274"/>
                  </a:lnTo>
                  <a:lnTo>
                    <a:pt x="217025" y="74952"/>
                  </a:lnTo>
                  <a:lnTo>
                    <a:pt x="219262" y="74952"/>
                  </a:lnTo>
                  <a:lnTo>
                    <a:pt x="219262" y="76630"/>
                  </a:lnTo>
                  <a:lnTo>
                    <a:pt x="220940" y="76630"/>
                  </a:lnTo>
                  <a:lnTo>
                    <a:pt x="220940" y="78308"/>
                  </a:lnTo>
                  <a:lnTo>
                    <a:pt x="222618" y="78308"/>
                  </a:lnTo>
                  <a:lnTo>
                    <a:pt x="222618" y="80545"/>
                  </a:lnTo>
                  <a:lnTo>
                    <a:pt x="225974" y="80545"/>
                  </a:lnTo>
                  <a:lnTo>
                    <a:pt x="225974" y="82223"/>
                  </a:lnTo>
                  <a:lnTo>
                    <a:pt x="237161" y="82223"/>
                  </a:lnTo>
                  <a:lnTo>
                    <a:pt x="238839" y="80545"/>
                  </a:lnTo>
                  <a:lnTo>
                    <a:pt x="242195" y="80545"/>
                  </a:lnTo>
                  <a:lnTo>
                    <a:pt x="242195" y="78308"/>
                  </a:lnTo>
                  <a:lnTo>
                    <a:pt x="243873" y="78308"/>
                  </a:lnTo>
                  <a:lnTo>
                    <a:pt x="243873" y="76630"/>
                  </a:lnTo>
                  <a:lnTo>
                    <a:pt x="247789" y="76630"/>
                  </a:lnTo>
                  <a:lnTo>
                    <a:pt x="247789" y="74952"/>
                  </a:lnTo>
                  <a:lnTo>
                    <a:pt x="249467" y="74952"/>
                  </a:lnTo>
                  <a:lnTo>
                    <a:pt x="249467" y="71596"/>
                  </a:lnTo>
                  <a:lnTo>
                    <a:pt x="251145" y="71596"/>
                  </a:lnTo>
                  <a:lnTo>
                    <a:pt x="251145" y="69359"/>
                  </a:lnTo>
                  <a:lnTo>
                    <a:pt x="252823" y="69359"/>
                  </a:lnTo>
                  <a:lnTo>
                    <a:pt x="252823" y="67681"/>
                  </a:lnTo>
                  <a:lnTo>
                    <a:pt x="254501" y="66003"/>
                  </a:lnTo>
                  <a:lnTo>
                    <a:pt x="254501" y="64324"/>
                  </a:lnTo>
                  <a:lnTo>
                    <a:pt x="256738" y="64324"/>
                  </a:lnTo>
                  <a:lnTo>
                    <a:pt x="256738" y="53697"/>
                  </a:lnTo>
                  <a:lnTo>
                    <a:pt x="254501" y="53697"/>
                  </a:lnTo>
                  <a:lnTo>
                    <a:pt x="254501" y="49782"/>
                  </a:lnTo>
                  <a:lnTo>
                    <a:pt x="252823" y="49782"/>
                  </a:lnTo>
                  <a:lnTo>
                    <a:pt x="252823" y="40832"/>
                  </a:lnTo>
                  <a:lnTo>
                    <a:pt x="251145" y="40832"/>
                  </a:lnTo>
                  <a:lnTo>
                    <a:pt x="251145" y="39154"/>
                  </a:lnTo>
                  <a:lnTo>
                    <a:pt x="252823" y="37476"/>
                  </a:lnTo>
                  <a:lnTo>
                    <a:pt x="252823" y="31883"/>
                  </a:lnTo>
                  <a:lnTo>
                    <a:pt x="254501" y="31883"/>
                  </a:lnTo>
                  <a:lnTo>
                    <a:pt x="254501" y="28527"/>
                  </a:lnTo>
                  <a:lnTo>
                    <a:pt x="256738" y="28527"/>
                  </a:lnTo>
                  <a:lnTo>
                    <a:pt x="256738" y="26849"/>
                  </a:lnTo>
                  <a:lnTo>
                    <a:pt x="258416" y="26849"/>
                  </a:lnTo>
                  <a:lnTo>
                    <a:pt x="260094" y="25170"/>
                  </a:lnTo>
                  <a:lnTo>
                    <a:pt x="260094" y="23492"/>
                  </a:lnTo>
                  <a:lnTo>
                    <a:pt x="261772" y="23492"/>
                  </a:lnTo>
                  <a:lnTo>
                    <a:pt x="261772" y="21255"/>
                  </a:lnTo>
                  <a:lnTo>
                    <a:pt x="265688" y="21255"/>
                  </a:lnTo>
                  <a:lnTo>
                    <a:pt x="265688" y="17899"/>
                  </a:lnTo>
                  <a:lnTo>
                    <a:pt x="270722" y="17899"/>
                  </a:lnTo>
                  <a:lnTo>
                    <a:pt x="270722" y="16221"/>
                  </a:lnTo>
                  <a:lnTo>
                    <a:pt x="274078" y="16221"/>
                  </a:lnTo>
                  <a:lnTo>
                    <a:pt x="274078" y="14543"/>
                  </a:lnTo>
                  <a:lnTo>
                    <a:pt x="277993" y="14543"/>
                  </a:lnTo>
                  <a:lnTo>
                    <a:pt x="277993" y="12306"/>
                  </a:lnTo>
                  <a:lnTo>
                    <a:pt x="286943" y="12306"/>
                  </a:lnTo>
                  <a:lnTo>
                    <a:pt x="286943" y="10628"/>
                  </a:lnTo>
                  <a:lnTo>
                    <a:pt x="290299" y="10628"/>
                  </a:lnTo>
                  <a:lnTo>
                    <a:pt x="290299" y="8950"/>
                  </a:lnTo>
                  <a:lnTo>
                    <a:pt x="291977" y="8950"/>
                  </a:lnTo>
                  <a:lnTo>
                    <a:pt x="291977" y="7272"/>
                  </a:lnTo>
                  <a:lnTo>
                    <a:pt x="295892" y="7272"/>
                  </a:lnTo>
                  <a:lnTo>
                    <a:pt x="295892" y="8950"/>
                  </a:lnTo>
                  <a:lnTo>
                    <a:pt x="302604" y="8950"/>
                  </a:lnTo>
                  <a:lnTo>
                    <a:pt x="302604" y="7272"/>
                  </a:lnTo>
                  <a:lnTo>
                    <a:pt x="304842" y="7272"/>
                  </a:lnTo>
                  <a:lnTo>
                    <a:pt x="304842" y="8950"/>
                  </a:lnTo>
                  <a:lnTo>
                    <a:pt x="309876" y="8950"/>
                  </a:lnTo>
                  <a:lnTo>
                    <a:pt x="309876" y="10628"/>
                  </a:lnTo>
                  <a:lnTo>
                    <a:pt x="315469" y="10628"/>
                  </a:lnTo>
                  <a:lnTo>
                    <a:pt x="315469" y="12306"/>
                  </a:lnTo>
                  <a:lnTo>
                    <a:pt x="317147" y="12306"/>
                  </a:lnTo>
                  <a:lnTo>
                    <a:pt x="318825" y="14543"/>
                  </a:lnTo>
                  <a:lnTo>
                    <a:pt x="322741" y="14543"/>
                  </a:lnTo>
                  <a:lnTo>
                    <a:pt x="322741" y="16221"/>
                  </a:lnTo>
                  <a:lnTo>
                    <a:pt x="327775" y="16221"/>
                  </a:lnTo>
                  <a:lnTo>
                    <a:pt x="327775" y="21255"/>
                  </a:lnTo>
                  <a:lnTo>
                    <a:pt x="326097" y="21255"/>
                  </a:lnTo>
                  <a:lnTo>
                    <a:pt x="326097" y="25170"/>
                  </a:lnTo>
                  <a:lnTo>
                    <a:pt x="327775" y="26849"/>
                  </a:lnTo>
                  <a:lnTo>
                    <a:pt x="331131" y="26849"/>
                  </a:lnTo>
                  <a:lnTo>
                    <a:pt x="331131" y="28527"/>
                  </a:lnTo>
                  <a:lnTo>
                    <a:pt x="343996" y="28527"/>
                  </a:lnTo>
                  <a:lnTo>
                    <a:pt x="343996" y="30205"/>
                  </a:lnTo>
                  <a:lnTo>
                    <a:pt x="345674" y="30205"/>
                  </a:lnTo>
                  <a:lnTo>
                    <a:pt x="345674" y="31883"/>
                  </a:lnTo>
                  <a:lnTo>
                    <a:pt x="345674" y="30205"/>
                  </a:lnTo>
                  <a:lnTo>
                    <a:pt x="345674" y="31883"/>
                  </a:lnTo>
                  <a:lnTo>
                    <a:pt x="349030" y="31883"/>
                  </a:lnTo>
                  <a:lnTo>
                    <a:pt x="349030" y="34120"/>
                  </a:lnTo>
                  <a:lnTo>
                    <a:pt x="372522" y="34120"/>
                  </a:lnTo>
                  <a:lnTo>
                    <a:pt x="372522" y="35798"/>
                  </a:lnTo>
                  <a:lnTo>
                    <a:pt x="374200" y="35798"/>
                  </a:lnTo>
                  <a:lnTo>
                    <a:pt x="374200" y="37476"/>
                  </a:lnTo>
                  <a:lnTo>
                    <a:pt x="372522" y="37476"/>
                  </a:lnTo>
                  <a:lnTo>
                    <a:pt x="372522" y="39154"/>
                  </a:lnTo>
                  <a:lnTo>
                    <a:pt x="374200" y="39154"/>
                  </a:lnTo>
                  <a:lnTo>
                    <a:pt x="374200" y="40832"/>
                  </a:lnTo>
                  <a:lnTo>
                    <a:pt x="375878" y="40832"/>
                  </a:lnTo>
                  <a:lnTo>
                    <a:pt x="375878" y="44747"/>
                  </a:lnTo>
                  <a:lnTo>
                    <a:pt x="374200" y="44747"/>
                  </a:lnTo>
                  <a:lnTo>
                    <a:pt x="374200" y="46426"/>
                  </a:lnTo>
                  <a:lnTo>
                    <a:pt x="372522" y="46426"/>
                  </a:lnTo>
                  <a:lnTo>
                    <a:pt x="372522" y="48104"/>
                  </a:lnTo>
                  <a:lnTo>
                    <a:pt x="370844" y="49782"/>
                  </a:lnTo>
                  <a:lnTo>
                    <a:pt x="368607" y="49782"/>
                  </a:lnTo>
                  <a:lnTo>
                    <a:pt x="368607" y="58731"/>
                  </a:lnTo>
                  <a:lnTo>
                    <a:pt x="370844" y="58731"/>
                  </a:lnTo>
                  <a:lnTo>
                    <a:pt x="370844" y="62646"/>
                  </a:lnTo>
                  <a:lnTo>
                    <a:pt x="372522" y="62646"/>
                  </a:lnTo>
                  <a:lnTo>
                    <a:pt x="372522" y="74952"/>
                  </a:lnTo>
                  <a:lnTo>
                    <a:pt x="370844" y="76630"/>
                  </a:lnTo>
                  <a:lnTo>
                    <a:pt x="368607" y="76630"/>
                  </a:lnTo>
                  <a:lnTo>
                    <a:pt x="368607" y="80545"/>
                  </a:lnTo>
                  <a:lnTo>
                    <a:pt x="366929" y="80545"/>
                  </a:lnTo>
                  <a:lnTo>
                    <a:pt x="366929" y="82223"/>
                  </a:lnTo>
                  <a:lnTo>
                    <a:pt x="365251" y="83901"/>
                  </a:lnTo>
                  <a:lnTo>
                    <a:pt x="365251" y="85580"/>
                  </a:lnTo>
                  <a:lnTo>
                    <a:pt x="366929" y="87258"/>
                  </a:lnTo>
                  <a:lnTo>
                    <a:pt x="366929" y="91173"/>
                  </a:lnTo>
                  <a:lnTo>
                    <a:pt x="368607" y="92851"/>
                  </a:lnTo>
                  <a:lnTo>
                    <a:pt x="368607" y="96207"/>
                  </a:lnTo>
                  <a:lnTo>
                    <a:pt x="370844" y="100122"/>
                  </a:lnTo>
                  <a:lnTo>
                    <a:pt x="368607" y="100122"/>
                  </a:lnTo>
                  <a:lnTo>
                    <a:pt x="368607" y="103478"/>
                  </a:lnTo>
                  <a:lnTo>
                    <a:pt x="370844" y="105157"/>
                  </a:lnTo>
                  <a:lnTo>
                    <a:pt x="370844" y="106834"/>
                  </a:lnTo>
                  <a:lnTo>
                    <a:pt x="372522" y="109072"/>
                  </a:lnTo>
                  <a:lnTo>
                    <a:pt x="372522" y="352945"/>
                  </a:lnTo>
                  <a:lnTo>
                    <a:pt x="349030" y="352945"/>
                  </a:lnTo>
                  <a:lnTo>
                    <a:pt x="349030" y="365810"/>
                  </a:lnTo>
                  <a:close/>
                  <a:moveTo>
                    <a:pt x="58731" y="3356"/>
                  </a:moveTo>
                  <a:lnTo>
                    <a:pt x="57053" y="3356"/>
                  </a:lnTo>
                  <a:lnTo>
                    <a:pt x="58731" y="33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B666845-9467-83C6-BCC9-1DD95684C2F0}"/>
                </a:ext>
              </a:extLst>
            </p:cNvPr>
            <p:cNvSpPr/>
            <p:nvPr/>
          </p:nvSpPr>
          <p:spPr>
            <a:xfrm>
              <a:off x="5104315" y="2631877"/>
              <a:ext cx="138716" cy="106834"/>
            </a:xfrm>
            <a:custGeom>
              <a:avLst/>
              <a:gdLst>
                <a:gd name="csX0" fmla="*/ 66002 w 138716"/>
                <a:gd name="csY0" fmla="*/ 105156 h 106834"/>
                <a:gd name="csX1" fmla="*/ 58731 w 138716"/>
                <a:gd name="csY1" fmla="*/ 105156 h 106834"/>
                <a:gd name="csX2" fmla="*/ 58731 w 138716"/>
                <a:gd name="csY2" fmla="*/ 94529 h 106834"/>
                <a:gd name="csX3" fmla="*/ 55375 w 138716"/>
                <a:gd name="csY3" fmla="*/ 94529 h 106834"/>
                <a:gd name="csX4" fmla="*/ 55375 w 138716"/>
                <a:gd name="csY4" fmla="*/ 91173 h 106834"/>
                <a:gd name="csX5" fmla="*/ 49781 w 138716"/>
                <a:gd name="csY5" fmla="*/ 91173 h 106834"/>
                <a:gd name="csX6" fmla="*/ 49781 w 138716"/>
                <a:gd name="csY6" fmla="*/ 88935 h 106834"/>
                <a:gd name="csX7" fmla="*/ 48103 w 138716"/>
                <a:gd name="csY7" fmla="*/ 88935 h 106834"/>
                <a:gd name="csX8" fmla="*/ 48103 w 138716"/>
                <a:gd name="csY8" fmla="*/ 87258 h 106834"/>
                <a:gd name="csX9" fmla="*/ 46425 w 138716"/>
                <a:gd name="csY9" fmla="*/ 87258 h 106834"/>
                <a:gd name="csX10" fmla="*/ 48103 w 138716"/>
                <a:gd name="csY10" fmla="*/ 87258 h 106834"/>
                <a:gd name="csX11" fmla="*/ 44747 w 138716"/>
                <a:gd name="csY11" fmla="*/ 87258 h 106834"/>
                <a:gd name="csX12" fmla="*/ 44747 w 138716"/>
                <a:gd name="csY12" fmla="*/ 85579 h 106834"/>
                <a:gd name="csX13" fmla="*/ 42510 w 138716"/>
                <a:gd name="csY13" fmla="*/ 85579 h 106834"/>
                <a:gd name="csX14" fmla="*/ 40832 w 138716"/>
                <a:gd name="csY14" fmla="*/ 87258 h 106834"/>
                <a:gd name="csX15" fmla="*/ 40832 w 138716"/>
                <a:gd name="csY15" fmla="*/ 83901 h 106834"/>
                <a:gd name="csX16" fmla="*/ 39154 w 138716"/>
                <a:gd name="csY16" fmla="*/ 83901 h 106834"/>
                <a:gd name="csX17" fmla="*/ 39154 w 138716"/>
                <a:gd name="csY17" fmla="*/ 80545 h 106834"/>
                <a:gd name="csX18" fmla="*/ 40832 w 138716"/>
                <a:gd name="csY18" fmla="*/ 78308 h 106834"/>
                <a:gd name="csX19" fmla="*/ 40832 w 138716"/>
                <a:gd name="csY19" fmla="*/ 78308 h 106834"/>
                <a:gd name="csX20" fmla="*/ 40832 w 138716"/>
                <a:gd name="csY20" fmla="*/ 71596 h 106834"/>
                <a:gd name="csX21" fmla="*/ 42510 w 138716"/>
                <a:gd name="csY21" fmla="*/ 71596 h 106834"/>
                <a:gd name="csX22" fmla="*/ 42510 w 138716"/>
                <a:gd name="csY22" fmla="*/ 66002 h 106834"/>
                <a:gd name="csX23" fmla="*/ 40832 w 138716"/>
                <a:gd name="csY23" fmla="*/ 66002 h 106834"/>
                <a:gd name="csX24" fmla="*/ 40832 w 138716"/>
                <a:gd name="csY24" fmla="*/ 62646 h 106834"/>
                <a:gd name="csX25" fmla="*/ 37476 w 138716"/>
                <a:gd name="csY25" fmla="*/ 62646 h 106834"/>
                <a:gd name="csX26" fmla="*/ 37476 w 138716"/>
                <a:gd name="csY26" fmla="*/ 58731 h 106834"/>
                <a:gd name="csX27" fmla="*/ 21255 w 138716"/>
                <a:gd name="csY27" fmla="*/ 58731 h 106834"/>
                <a:gd name="csX28" fmla="*/ 19577 w 138716"/>
                <a:gd name="csY28" fmla="*/ 57053 h 106834"/>
                <a:gd name="csX29" fmla="*/ 17899 w 138716"/>
                <a:gd name="csY29" fmla="*/ 55375 h 106834"/>
                <a:gd name="csX30" fmla="*/ 16221 w 138716"/>
                <a:gd name="csY30" fmla="*/ 55375 h 106834"/>
                <a:gd name="csX31" fmla="*/ 13984 w 138716"/>
                <a:gd name="csY31" fmla="*/ 53697 h 106834"/>
                <a:gd name="csX32" fmla="*/ 10627 w 138716"/>
                <a:gd name="csY32" fmla="*/ 53697 h 106834"/>
                <a:gd name="csX33" fmla="*/ 10627 w 138716"/>
                <a:gd name="csY33" fmla="*/ 52019 h 106834"/>
                <a:gd name="csX34" fmla="*/ 8949 w 138716"/>
                <a:gd name="csY34" fmla="*/ 52019 h 106834"/>
                <a:gd name="csX35" fmla="*/ 8949 w 138716"/>
                <a:gd name="csY35" fmla="*/ 48104 h 106834"/>
                <a:gd name="csX36" fmla="*/ 7271 w 138716"/>
                <a:gd name="csY36" fmla="*/ 48104 h 106834"/>
                <a:gd name="csX37" fmla="*/ 8949 w 138716"/>
                <a:gd name="csY37" fmla="*/ 48104 h 106834"/>
                <a:gd name="csX38" fmla="*/ 7271 w 138716"/>
                <a:gd name="csY38" fmla="*/ 48104 h 106834"/>
                <a:gd name="csX39" fmla="*/ 7271 w 138716"/>
                <a:gd name="csY39" fmla="*/ 46425 h 106834"/>
                <a:gd name="csX40" fmla="*/ 5034 w 138716"/>
                <a:gd name="csY40" fmla="*/ 46425 h 106834"/>
                <a:gd name="csX41" fmla="*/ 5034 w 138716"/>
                <a:gd name="csY41" fmla="*/ 37476 h 106834"/>
                <a:gd name="csX42" fmla="*/ 3356 w 138716"/>
                <a:gd name="csY42" fmla="*/ 37476 h 106834"/>
                <a:gd name="csX43" fmla="*/ 3356 w 138716"/>
                <a:gd name="csY43" fmla="*/ 35798 h 106834"/>
                <a:gd name="csX44" fmla="*/ 1678 w 138716"/>
                <a:gd name="csY44" fmla="*/ 35798 h 106834"/>
                <a:gd name="csX45" fmla="*/ 1678 w 138716"/>
                <a:gd name="csY45" fmla="*/ 30204 h 106834"/>
                <a:gd name="csX46" fmla="*/ 1678 w 138716"/>
                <a:gd name="csY46" fmla="*/ 31883 h 106834"/>
                <a:gd name="csX47" fmla="*/ 1678 w 138716"/>
                <a:gd name="csY47" fmla="*/ 28527 h 106834"/>
                <a:gd name="csX48" fmla="*/ 0 w 138716"/>
                <a:gd name="csY48" fmla="*/ 28527 h 106834"/>
                <a:gd name="csX49" fmla="*/ 0 w 138716"/>
                <a:gd name="csY49" fmla="*/ 16221 h 106834"/>
                <a:gd name="csX50" fmla="*/ 5034 w 138716"/>
                <a:gd name="csY50" fmla="*/ 16221 h 106834"/>
                <a:gd name="csX51" fmla="*/ 5034 w 138716"/>
                <a:gd name="csY51" fmla="*/ 10627 h 106834"/>
                <a:gd name="csX52" fmla="*/ 7271 w 138716"/>
                <a:gd name="csY52" fmla="*/ 10627 h 106834"/>
                <a:gd name="csX53" fmla="*/ 8949 w 138716"/>
                <a:gd name="csY53" fmla="*/ 8950 h 106834"/>
                <a:gd name="csX54" fmla="*/ 10627 w 138716"/>
                <a:gd name="csY54" fmla="*/ 8950 h 106834"/>
                <a:gd name="csX55" fmla="*/ 10627 w 138716"/>
                <a:gd name="csY55" fmla="*/ 7271 h 106834"/>
                <a:gd name="csX56" fmla="*/ 12305 w 138716"/>
                <a:gd name="csY56" fmla="*/ 7271 h 106834"/>
                <a:gd name="csX57" fmla="*/ 12305 w 138716"/>
                <a:gd name="csY57" fmla="*/ 5593 h 106834"/>
                <a:gd name="csX58" fmla="*/ 17899 w 138716"/>
                <a:gd name="csY58" fmla="*/ 5593 h 106834"/>
                <a:gd name="csX59" fmla="*/ 17899 w 138716"/>
                <a:gd name="csY59" fmla="*/ 3356 h 106834"/>
                <a:gd name="csX60" fmla="*/ 21255 w 138716"/>
                <a:gd name="csY60" fmla="*/ 3356 h 106834"/>
                <a:gd name="csX61" fmla="*/ 21255 w 138716"/>
                <a:gd name="csY61" fmla="*/ 1678 h 106834"/>
                <a:gd name="csX62" fmla="*/ 22933 w 138716"/>
                <a:gd name="csY62" fmla="*/ 0 h 106834"/>
                <a:gd name="csX63" fmla="*/ 24611 w 138716"/>
                <a:gd name="csY63" fmla="*/ 1678 h 106834"/>
                <a:gd name="csX64" fmla="*/ 24611 w 138716"/>
                <a:gd name="csY64" fmla="*/ 0 h 106834"/>
                <a:gd name="csX65" fmla="*/ 26848 w 138716"/>
                <a:gd name="csY65" fmla="*/ 0 h 106834"/>
                <a:gd name="csX66" fmla="*/ 26848 w 138716"/>
                <a:gd name="csY66" fmla="*/ 1678 h 106834"/>
                <a:gd name="csX67" fmla="*/ 28526 w 138716"/>
                <a:gd name="csY67" fmla="*/ 0 h 106834"/>
                <a:gd name="csX68" fmla="*/ 28526 w 138716"/>
                <a:gd name="csY68" fmla="*/ 1678 h 106834"/>
                <a:gd name="csX69" fmla="*/ 37476 w 138716"/>
                <a:gd name="csY69" fmla="*/ 1678 h 106834"/>
                <a:gd name="csX70" fmla="*/ 37476 w 138716"/>
                <a:gd name="csY70" fmla="*/ 3356 h 106834"/>
                <a:gd name="csX71" fmla="*/ 42510 w 138716"/>
                <a:gd name="csY71" fmla="*/ 3356 h 106834"/>
                <a:gd name="csX72" fmla="*/ 44747 w 138716"/>
                <a:gd name="csY72" fmla="*/ 1678 h 106834"/>
                <a:gd name="csX73" fmla="*/ 48103 w 138716"/>
                <a:gd name="csY73" fmla="*/ 1678 h 106834"/>
                <a:gd name="csX74" fmla="*/ 48103 w 138716"/>
                <a:gd name="csY74" fmla="*/ 3356 h 106834"/>
                <a:gd name="csX75" fmla="*/ 46425 w 138716"/>
                <a:gd name="csY75" fmla="*/ 3356 h 106834"/>
                <a:gd name="csX76" fmla="*/ 48103 w 138716"/>
                <a:gd name="csY76" fmla="*/ 5593 h 106834"/>
                <a:gd name="csX77" fmla="*/ 49781 w 138716"/>
                <a:gd name="csY77" fmla="*/ 5593 h 106834"/>
                <a:gd name="csX78" fmla="*/ 49781 w 138716"/>
                <a:gd name="csY78" fmla="*/ 3356 h 106834"/>
                <a:gd name="csX79" fmla="*/ 53138 w 138716"/>
                <a:gd name="csY79" fmla="*/ 3356 h 106834"/>
                <a:gd name="csX80" fmla="*/ 53138 w 138716"/>
                <a:gd name="csY80" fmla="*/ 1678 h 106834"/>
                <a:gd name="csX81" fmla="*/ 55375 w 138716"/>
                <a:gd name="csY81" fmla="*/ 1678 h 106834"/>
                <a:gd name="csX82" fmla="*/ 57053 w 138716"/>
                <a:gd name="csY82" fmla="*/ 3356 h 106834"/>
                <a:gd name="csX83" fmla="*/ 58731 w 138716"/>
                <a:gd name="csY83" fmla="*/ 5593 h 106834"/>
                <a:gd name="csX84" fmla="*/ 60409 w 138716"/>
                <a:gd name="csY84" fmla="*/ 5593 h 106834"/>
                <a:gd name="csX85" fmla="*/ 60409 w 138716"/>
                <a:gd name="csY85" fmla="*/ 3356 h 106834"/>
                <a:gd name="csX86" fmla="*/ 66002 w 138716"/>
                <a:gd name="csY86" fmla="*/ 3356 h 106834"/>
                <a:gd name="csX87" fmla="*/ 64324 w 138716"/>
                <a:gd name="csY87" fmla="*/ 5593 h 106834"/>
                <a:gd name="csX88" fmla="*/ 71036 w 138716"/>
                <a:gd name="csY88" fmla="*/ 5593 h 106834"/>
                <a:gd name="csX89" fmla="*/ 71036 w 138716"/>
                <a:gd name="csY89" fmla="*/ 7271 h 106834"/>
                <a:gd name="csX90" fmla="*/ 73274 w 138716"/>
                <a:gd name="csY90" fmla="*/ 7271 h 106834"/>
                <a:gd name="csX91" fmla="*/ 73274 w 138716"/>
                <a:gd name="csY91" fmla="*/ 8950 h 106834"/>
                <a:gd name="csX92" fmla="*/ 74952 w 138716"/>
                <a:gd name="csY92" fmla="*/ 7271 h 106834"/>
                <a:gd name="csX93" fmla="*/ 83901 w 138716"/>
                <a:gd name="csY93" fmla="*/ 7271 h 106834"/>
                <a:gd name="csX94" fmla="*/ 83901 w 138716"/>
                <a:gd name="csY94" fmla="*/ 5593 h 106834"/>
                <a:gd name="csX95" fmla="*/ 85579 w 138716"/>
                <a:gd name="csY95" fmla="*/ 5593 h 106834"/>
                <a:gd name="csX96" fmla="*/ 85579 w 138716"/>
                <a:gd name="csY96" fmla="*/ 1678 h 106834"/>
                <a:gd name="csX97" fmla="*/ 88935 w 138716"/>
                <a:gd name="csY97" fmla="*/ 1678 h 106834"/>
                <a:gd name="csX98" fmla="*/ 88935 w 138716"/>
                <a:gd name="csY98" fmla="*/ 0 h 106834"/>
                <a:gd name="csX99" fmla="*/ 90613 w 138716"/>
                <a:gd name="csY99" fmla="*/ 1678 h 106834"/>
                <a:gd name="csX100" fmla="*/ 90613 w 138716"/>
                <a:gd name="csY100" fmla="*/ 0 h 106834"/>
                <a:gd name="csX101" fmla="*/ 92851 w 138716"/>
                <a:gd name="csY101" fmla="*/ 0 h 106834"/>
                <a:gd name="csX102" fmla="*/ 92851 w 138716"/>
                <a:gd name="csY102" fmla="*/ 1678 h 106834"/>
                <a:gd name="csX103" fmla="*/ 94529 w 138716"/>
                <a:gd name="csY103" fmla="*/ 1678 h 106834"/>
                <a:gd name="csX104" fmla="*/ 94529 w 138716"/>
                <a:gd name="csY104" fmla="*/ 7271 h 106834"/>
                <a:gd name="csX105" fmla="*/ 96207 w 138716"/>
                <a:gd name="csY105" fmla="*/ 7271 h 106834"/>
                <a:gd name="csX106" fmla="*/ 96207 w 138716"/>
                <a:gd name="csY106" fmla="*/ 10627 h 106834"/>
                <a:gd name="csX107" fmla="*/ 97885 w 138716"/>
                <a:gd name="csY107" fmla="*/ 10627 h 106834"/>
                <a:gd name="csX108" fmla="*/ 97885 w 138716"/>
                <a:gd name="csY108" fmla="*/ 12306 h 106834"/>
                <a:gd name="csX109" fmla="*/ 99563 w 138716"/>
                <a:gd name="csY109" fmla="*/ 12306 h 106834"/>
                <a:gd name="csX110" fmla="*/ 99563 w 138716"/>
                <a:gd name="csY110" fmla="*/ 10627 h 106834"/>
                <a:gd name="csX111" fmla="*/ 101800 w 138716"/>
                <a:gd name="csY111" fmla="*/ 12306 h 106834"/>
                <a:gd name="csX112" fmla="*/ 110190 w 138716"/>
                <a:gd name="csY112" fmla="*/ 12306 h 106834"/>
                <a:gd name="csX113" fmla="*/ 112428 w 138716"/>
                <a:gd name="csY113" fmla="*/ 14543 h 106834"/>
                <a:gd name="csX114" fmla="*/ 112428 w 138716"/>
                <a:gd name="csY114" fmla="*/ 16221 h 106834"/>
                <a:gd name="csX115" fmla="*/ 114106 w 138716"/>
                <a:gd name="csY115" fmla="*/ 16221 h 106834"/>
                <a:gd name="csX116" fmla="*/ 114106 w 138716"/>
                <a:gd name="csY116" fmla="*/ 17899 h 106834"/>
                <a:gd name="csX117" fmla="*/ 115784 w 138716"/>
                <a:gd name="csY117" fmla="*/ 19577 h 106834"/>
                <a:gd name="csX118" fmla="*/ 119140 w 138716"/>
                <a:gd name="csY118" fmla="*/ 19577 h 106834"/>
                <a:gd name="csX119" fmla="*/ 119140 w 138716"/>
                <a:gd name="csY119" fmla="*/ 23492 h 106834"/>
                <a:gd name="csX120" fmla="*/ 121377 w 138716"/>
                <a:gd name="csY120" fmla="*/ 23492 h 106834"/>
                <a:gd name="csX121" fmla="*/ 121377 w 138716"/>
                <a:gd name="csY121" fmla="*/ 25170 h 106834"/>
                <a:gd name="csX122" fmla="*/ 124733 w 138716"/>
                <a:gd name="csY122" fmla="*/ 25170 h 106834"/>
                <a:gd name="csX123" fmla="*/ 124733 w 138716"/>
                <a:gd name="csY123" fmla="*/ 30204 h 106834"/>
                <a:gd name="csX124" fmla="*/ 128089 w 138716"/>
                <a:gd name="csY124" fmla="*/ 30204 h 106834"/>
                <a:gd name="csX125" fmla="*/ 128089 w 138716"/>
                <a:gd name="csY125" fmla="*/ 31883 h 106834"/>
                <a:gd name="csX126" fmla="*/ 130327 w 138716"/>
                <a:gd name="csY126" fmla="*/ 30204 h 106834"/>
                <a:gd name="csX127" fmla="*/ 130327 w 138716"/>
                <a:gd name="csY127" fmla="*/ 34120 h 106834"/>
                <a:gd name="csX128" fmla="*/ 133683 w 138716"/>
                <a:gd name="csY128" fmla="*/ 34120 h 106834"/>
                <a:gd name="csX129" fmla="*/ 133683 w 138716"/>
                <a:gd name="csY129" fmla="*/ 37476 h 106834"/>
                <a:gd name="csX130" fmla="*/ 132005 w 138716"/>
                <a:gd name="csY130" fmla="*/ 37476 h 106834"/>
                <a:gd name="csX131" fmla="*/ 132005 w 138716"/>
                <a:gd name="csY131" fmla="*/ 46425 h 106834"/>
                <a:gd name="csX132" fmla="*/ 130327 w 138716"/>
                <a:gd name="csY132" fmla="*/ 46425 h 106834"/>
                <a:gd name="csX133" fmla="*/ 130327 w 138716"/>
                <a:gd name="csY133" fmla="*/ 48104 h 106834"/>
                <a:gd name="csX134" fmla="*/ 138717 w 138716"/>
                <a:gd name="csY134" fmla="*/ 48104 h 106834"/>
                <a:gd name="csX135" fmla="*/ 137039 w 138716"/>
                <a:gd name="csY135" fmla="*/ 49781 h 106834"/>
                <a:gd name="csX136" fmla="*/ 137039 w 138716"/>
                <a:gd name="csY136" fmla="*/ 52019 h 106834"/>
                <a:gd name="csX137" fmla="*/ 135361 w 138716"/>
                <a:gd name="csY137" fmla="*/ 52019 h 106834"/>
                <a:gd name="csX138" fmla="*/ 135361 w 138716"/>
                <a:gd name="csY138" fmla="*/ 55375 h 106834"/>
                <a:gd name="csX139" fmla="*/ 124733 w 138716"/>
                <a:gd name="csY139" fmla="*/ 55375 h 106834"/>
                <a:gd name="csX140" fmla="*/ 124733 w 138716"/>
                <a:gd name="csY140" fmla="*/ 60409 h 106834"/>
                <a:gd name="csX141" fmla="*/ 121377 w 138716"/>
                <a:gd name="csY141" fmla="*/ 60409 h 106834"/>
                <a:gd name="csX142" fmla="*/ 121377 w 138716"/>
                <a:gd name="csY142" fmla="*/ 62646 h 106834"/>
                <a:gd name="csX143" fmla="*/ 119140 w 138716"/>
                <a:gd name="csY143" fmla="*/ 62646 h 106834"/>
                <a:gd name="csX144" fmla="*/ 119140 w 138716"/>
                <a:gd name="csY144" fmla="*/ 64324 h 106834"/>
                <a:gd name="csX145" fmla="*/ 114106 w 138716"/>
                <a:gd name="csY145" fmla="*/ 64324 h 106834"/>
                <a:gd name="csX146" fmla="*/ 114106 w 138716"/>
                <a:gd name="csY146" fmla="*/ 69358 h 106834"/>
                <a:gd name="csX147" fmla="*/ 112428 w 138716"/>
                <a:gd name="csY147" fmla="*/ 69358 h 106834"/>
                <a:gd name="csX148" fmla="*/ 112428 w 138716"/>
                <a:gd name="csY148" fmla="*/ 80545 h 106834"/>
                <a:gd name="csX149" fmla="*/ 110190 w 138716"/>
                <a:gd name="csY149" fmla="*/ 80545 h 106834"/>
                <a:gd name="csX150" fmla="*/ 110190 w 138716"/>
                <a:gd name="csY150" fmla="*/ 82223 h 106834"/>
                <a:gd name="csX151" fmla="*/ 108512 w 138716"/>
                <a:gd name="csY151" fmla="*/ 82223 h 106834"/>
                <a:gd name="csX152" fmla="*/ 108512 w 138716"/>
                <a:gd name="csY152" fmla="*/ 87258 h 106834"/>
                <a:gd name="csX153" fmla="*/ 106834 w 138716"/>
                <a:gd name="csY153" fmla="*/ 88935 h 106834"/>
                <a:gd name="csX154" fmla="*/ 106834 w 138716"/>
                <a:gd name="csY154" fmla="*/ 91173 h 106834"/>
                <a:gd name="csX155" fmla="*/ 105156 w 138716"/>
                <a:gd name="csY155" fmla="*/ 91173 h 106834"/>
                <a:gd name="csX156" fmla="*/ 103478 w 138716"/>
                <a:gd name="csY156" fmla="*/ 88935 h 106834"/>
                <a:gd name="csX157" fmla="*/ 103478 w 138716"/>
                <a:gd name="csY157" fmla="*/ 91173 h 106834"/>
                <a:gd name="csX158" fmla="*/ 99563 w 138716"/>
                <a:gd name="csY158" fmla="*/ 91173 h 106834"/>
                <a:gd name="csX159" fmla="*/ 99563 w 138716"/>
                <a:gd name="csY159" fmla="*/ 94529 h 106834"/>
                <a:gd name="csX160" fmla="*/ 97885 w 138716"/>
                <a:gd name="csY160" fmla="*/ 94529 h 106834"/>
                <a:gd name="csX161" fmla="*/ 96207 w 138716"/>
                <a:gd name="csY161" fmla="*/ 96207 h 106834"/>
                <a:gd name="csX162" fmla="*/ 94529 w 138716"/>
                <a:gd name="csY162" fmla="*/ 96207 h 106834"/>
                <a:gd name="csX163" fmla="*/ 94529 w 138716"/>
                <a:gd name="csY163" fmla="*/ 94529 h 106834"/>
                <a:gd name="csX164" fmla="*/ 92851 w 138716"/>
                <a:gd name="csY164" fmla="*/ 96207 h 106834"/>
                <a:gd name="csX165" fmla="*/ 88935 w 138716"/>
                <a:gd name="csY165" fmla="*/ 96207 h 106834"/>
                <a:gd name="csX166" fmla="*/ 88935 w 138716"/>
                <a:gd name="csY166" fmla="*/ 100122 h 106834"/>
                <a:gd name="csX167" fmla="*/ 90613 w 138716"/>
                <a:gd name="csY167" fmla="*/ 100122 h 106834"/>
                <a:gd name="csX168" fmla="*/ 90613 w 138716"/>
                <a:gd name="csY168" fmla="*/ 101800 h 106834"/>
                <a:gd name="csX169" fmla="*/ 88935 w 138716"/>
                <a:gd name="csY169" fmla="*/ 101800 h 106834"/>
                <a:gd name="csX170" fmla="*/ 88935 w 138716"/>
                <a:gd name="csY170" fmla="*/ 103478 h 106834"/>
                <a:gd name="csX171" fmla="*/ 87257 w 138716"/>
                <a:gd name="csY171" fmla="*/ 103478 h 106834"/>
                <a:gd name="csX172" fmla="*/ 87257 w 138716"/>
                <a:gd name="csY172" fmla="*/ 101800 h 106834"/>
                <a:gd name="csX173" fmla="*/ 83901 w 138716"/>
                <a:gd name="csY173" fmla="*/ 101800 h 106834"/>
                <a:gd name="csX174" fmla="*/ 83901 w 138716"/>
                <a:gd name="csY174" fmla="*/ 105156 h 106834"/>
                <a:gd name="csX175" fmla="*/ 81664 w 138716"/>
                <a:gd name="csY175" fmla="*/ 105156 h 106834"/>
                <a:gd name="csX176" fmla="*/ 81664 w 138716"/>
                <a:gd name="csY176" fmla="*/ 106834 h 106834"/>
                <a:gd name="csX177" fmla="*/ 78308 w 138716"/>
                <a:gd name="csY177" fmla="*/ 106834 h 106834"/>
                <a:gd name="csX178" fmla="*/ 78308 w 138716"/>
                <a:gd name="csY178" fmla="*/ 105156 h 106834"/>
                <a:gd name="csX179" fmla="*/ 76630 w 138716"/>
                <a:gd name="csY179" fmla="*/ 105156 h 106834"/>
                <a:gd name="csX180" fmla="*/ 76630 w 138716"/>
                <a:gd name="csY180" fmla="*/ 103478 h 106834"/>
                <a:gd name="csX181" fmla="*/ 74952 w 138716"/>
                <a:gd name="csY181" fmla="*/ 105156 h 106834"/>
                <a:gd name="csX182" fmla="*/ 66002 w 138716"/>
                <a:gd name="csY182" fmla="*/ 105156 h 1068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</a:cxnLst>
              <a:rect l="l" t="t" r="r" b="b"/>
              <a:pathLst>
                <a:path w="138716" h="106834">
                  <a:moveTo>
                    <a:pt x="66002" y="105156"/>
                  </a:moveTo>
                  <a:lnTo>
                    <a:pt x="58731" y="105156"/>
                  </a:lnTo>
                  <a:lnTo>
                    <a:pt x="58731" y="94529"/>
                  </a:lnTo>
                  <a:lnTo>
                    <a:pt x="55375" y="94529"/>
                  </a:lnTo>
                  <a:lnTo>
                    <a:pt x="55375" y="91173"/>
                  </a:lnTo>
                  <a:lnTo>
                    <a:pt x="49781" y="91173"/>
                  </a:lnTo>
                  <a:lnTo>
                    <a:pt x="49781" y="88935"/>
                  </a:lnTo>
                  <a:lnTo>
                    <a:pt x="48103" y="88935"/>
                  </a:lnTo>
                  <a:lnTo>
                    <a:pt x="48103" y="87258"/>
                  </a:lnTo>
                  <a:lnTo>
                    <a:pt x="46425" y="87258"/>
                  </a:lnTo>
                  <a:lnTo>
                    <a:pt x="48103" y="87258"/>
                  </a:lnTo>
                  <a:lnTo>
                    <a:pt x="44747" y="87258"/>
                  </a:lnTo>
                  <a:lnTo>
                    <a:pt x="44747" y="85579"/>
                  </a:lnTo>
                  <a:lnTo>
                    <a:pt x="42510" y="85579"/>
                  </a:lnTo>
                  <a:lnTo>
                    <a:pt x="40832" y="87258"/>
                  </a:lnTo>
                  <a:lnTo>
                    <a:pt x="40832" y="83901"/>
                  </a:lnTo>
                  <a:lnTo>
                    <a:pt x="39154" y="83901"/>
                  </a:lnTo>
                  <a:lnTo>
                    <a:pt x="39154" y="80545"/>
                  </a:lnTo>
                  <a:lnTo>
                    <a:pt x="40832" y="78308"/>
                  </a:lnTo>
                  <a:lnTo>
                    <a:pt x="40832" y="78308"/>
                  </a:lnTo>
                  <a:lnTo>
                    <a:pt x="40832" y="71596"/>
                  </a:lnTo>
                  <a:lnTo>
                    <a:pt x="42510" y="71596"/>
                  </a:lnTo>
                  <a:lnTo>
                    <a:pt x="42510" y="66002"/>
                  </a:lnTo>
                  <a:lnTo>
                    <a:pt x="40832" y="66002"/>
                  </a:lnTo>
                  <a:lnTo>
                    <a:pt x="40832" y="62646"/>
                  </a:lnTo>
                  <a:lnTo>
                    <a:pt x="37476" y="62646"/>
                  </a:lnTo>
                  <a:lnTo>
                    <a:pt x="37476" y="58731"/>
                  </a:lnTo>
                  <a:lnTo>
                    <a:pt x="21255" y="58731"/>
                  </a:lnTo>
                  <a:lnTo>
                    <a:pt x="19577" y="57053"/>
                  </a:lnTo>
                  <a:lnTo>
                    <a:pt x="17899" y="55375"/>
                  </a:lnTo>
                  <a:lnTo>
                    <a:pt x="16221" y="55375"/>
                  </a:lnTo>
                  <a:lnTo>
                    <a:pt x="13984" y="53697"/>
                  </a:lnTo>
                  <a:lnTo>
                    <a:pt x="10627" y="53697"/>
                  </a:lnTo>
                  <a:lnTo>
                    <a:pt x="10627" y="52019"/>
                  </a:lnTo>
                  <a:lnTo>
                    <a:pt x="8949" y="52019"/>
                  </a:lnTo>
                  <a:lnTo>
                    <a:pt x="8949" y="48104"/>
                  </a:lnTo>
                  <a:lnTo>
                    <a:pt x="7271" y="48104"/>
                  </a:lnTo>
                  <a:lnTo>
                    <a:pt x="8949" y="48104"/>
                  </a:lnTo>
                  <a:lnTo>
                    <a:pt x="7271" y="48104"/>
                  </a:lnTo>
                  <a:lnTo>
                    <a:pt x="7271" y="46425"/>
                  </a:lnTo>
                  <a:lnTo>
                    <a:pt x="5034" y="46425"/>
                  </a:lnTo>
                  <a:lnTo>
                    <a:pt x="5034" y="37476"/>
                  </a:lnTo>
                  <a:lnTo>
                    <a:pt x="3356" y="37476"/>
                  </a:lnTo>
                  <a:lnTo>
                    <a:pt x="3356" y="35798"/>
                  </a:lnTo>
                  <a:lnTo>
                    <a:pt x="1678" y="35798"/>
                  </a:lnTo>
                  <a:lnTo>
                    <a:pt x="1678" y="30204"/>
                  </a:lnTo>
                  <a:lnTo>
                    <a:pt x="1678" y="31883"/>
                  </a:lnTo>
                  <a:lnTo>
                    <a:pt x="1678" y="28527"/>
                  </a:lnTo>
                  <a:lnTo>
                    <a:pt x="0" y="28527"/>
                  </a:lnTo>
                  <a:lnTo>
                    <a:pt x="0" y="16221"/>
                  </a:lnTo>
                  <a:lnTo>
                    <a:pt x="5034" y="16221"/>
                  </a:lnTo>
                  <a:lnTo>
                    <a:pt x="5034" y="10627"/>
                  </a:lnTo>
                  <a:lnTo>
                    <a:pt x="7271" y="10627"/>
                  </a:lnTo>
                  <a:lnTo>
                    <a:pt x="8949" y="8950"/>
                  </a:lnTo>
                  <a:lnTo>
                    <a:pt x="10627" y="8950"/>
                  </a:lnTo>
                  <a:lnTo>
                    <a:pt x="10627" y="7271"/>
                  </a:lnTo>
                  <a:lnTo>
                    <a:pt x="12305" y="7271"/>
                  </a:lnTo>
                  <a:lnTo>
                    <a:pt x="12305" y="5593"/>
                  </a:lnTo>
                  <a:lnTo>
                    <a:pt x="17899" y="5593"/>
                  </a:lnTo>
                  <a:lnTo>
                    <a:pt x="17899" y="3356"/>
                  </a:lnTo>
                  <a:lnTo>
                    <a:pt x="21255" y="3356"/>
                  </a:lnTo>
                  <a:lnTo>
                    <a:pt x="21255" y="1678"/>
                  </a:lnTo>
                  <a:lnTo>
                    <a:pt x="22933" y="0"/>
                  </a:lnTo>
                  <a:lnTo>
                    <a:pt x="24611" y="1678"/>
                  </a:lnTo>
                  <a:lnTo>
                    <a:pt x="24611" y="0"/>
                  </a:lnTo>
                  <a:lnTo>
                    <a:pt x="26848" y="0"/>
                  </a:lnTo>
                  <a:lnTo>
                    <a:pt x="26848" y="1678"/>
                  </a:lnTo>
                  <a:lnTo>
                    <a:pt x="28526" y="0"/>
                  </a:lnTo>
                  <a:lnTo>
                    <a:pt x="28526" y="1678"/>
                  </a:lnTo>
                  <a:lnTo>
                    <a:pt x="37476" y="1678"/>
                  </a:lnTo>
                  <a:lnTo>
                    <a:pt x="37476" y="3356"/>
                  </a:lnTo>
                  <a:lnTo>
                    <a:pt x="42510" y="3356"/>
                  </a:lnTo>
                  <a:lnTo>
                    <a:pt x="44747" y="1678"/>
                  </a:lnTo>
                  <a:lnTo>
                    <a:pt x="48103" y="1678"/>
                  </a:lnTo>
                  <a:lnTo>
                    <a:pt x="48103" y="3356"/>
                  </a:lnTo>
                  <a:lnTo>
                    <a:pt x="46425" y="3356"/>
                  </a:lnTo>
                  <a:lnTo>
                    <a:pt x="48103" y="5593"/>
                  </a:lnTo>
                  <a:lnTo>
                    <a:pt x="49781" y="5593"/>
                  </a:lnTo>
                  <a:lnTo>
                    <a:pt x="49781" y="3356"/>
                  </a:lnTo>
                  <a:lnTo>
                    <a:pt x="53138" y="3356"/>
                  </a:lnTo>
                  <a:lnTo>
                    <a:pt x="53138" y="1678"/>
                  </a:lnTo>
                  <a:lnTo>
                    <a:pt x="55375" y="1678"/>
                  </a:lnTo>
                  <a:lnTo>
                    <a:pt x="57053" y="3356"/>
                  </a:lnTo>
                  <a:lnTo>
                    <a:pt x="58731" y="5593"/>
                  </a:lnTo>
                  <a:lnTo>
                    <a:pt x="60409" y="5593"/>
                  </a:lnTo>
                  <a:lnTo>
                    <a:pt x="60409" y="3356"/>
                  </a:lnTo>
                  <a:lnTo>
                    <a:pt x="66002" y="3356"/>
                  </a:lnTo>
                  <a:lnTo>
                    <a:pt x="64324" y="5593"/>
                  </a:lnTo>
                  <a:lnTo>
                    <a:pt x="71036" y="5593"/>
                  </a:lnTo>
                  <a:lnTo>
                    <a:pt x="71036" y="7271"/>
                  </a:lnTo>
                  <a:lnTo>
                    <a:pt x="73274" y="7271"/>
                  </a:lnTo>
                  <a:lnTo>
                    <a:pt x="73274" y="8950"/>
                  </a:lnTo>
                  <a:lnTo>
                    <a:pt x="74952" y="7271"/>
                  </a:lnTo>
                  <a:lnTo>
                    <a:pt x="83901" y="7271"/>
                  </a:lnTo>
                  <a:lnTo>
                    <a:pt x="83901" y="5593"/>
                  </a:lnTo>
                  <a:lnTo>
                    <a:pt x="85579" y="5593"/>
                  </a:lnTo>
                  <a:lnTo>
                    <a:pt x="85579" y="1678"/>
                  </a:lnTo>
                  <a:lnTo>
                    <a:pt x="88935" y="1678"/>
                  </a:lnTo>
                  <a:lnTo>
                    <a:pt x="88935" y="0"/>
                  </a:lnTo>
                  <a:lnTo>
                    <a:pt x="90613" y="1678"/>
                  </a:lnTo>
                  <a:lnTo>
                    <a:pt x="90613" y="0"/>
                  </a:lnTo>
                  <a:lnTo>
                    <a:pt x="92851" y="0"/>
                  </a:lnTo>
                  <a:lnTo>
                    <a:pt x="92851" y="1678"/>
                  </a:lnTo>
                  <a:lnTo>
                    <a:pt x="94529" y="1678"/>
                  </a:lnTo>
                  <a:lnTo>
                    <a:pt x="94529" y="7271"/>
                  </a:lnTo>
                  <a:lnTo>
                    <a:pt x="96207" y="7271"/>
                  </a:lnTo>
                  <a:lnTo>
                    <a:pt x="96207" y="10627"/>
                  </a:lnTo>
                  <a:lnTo>
                    <a:pt x="97885" y="10627"/>
                  </a:lnTo>
                  <a:lnTo>
                    <a:pt x="97885" y="12306"/>
                  </a:lnTo>
                  <a:lnTo>
                    <a:pt x="99563" y="12306"/>
                  </a:lnTo>
                  <a:lnTo>
                    <a:pt x="99563" y="10627"/>
                  </a:lnTo>
                  <a:lnTo>
                    <a:pt x="101800" y="12306"/>
                  </a:lnTo>
                  <a:lnTo>
                    <a:pt x="110190" y="12306"/>
                  </a:lnTo>
                  <a:lnTo>
                    <a:pt x="112428" y="14543"/>
                  </a:lnTo>
                  <a:lnTo>
                    <a:pt x="112428" y="16221"/>
                  </a:lnTo>
                  <a:lnTo>
                    <a:pt x="114106" y="16221"/>
                  </a:lnTo>
                  <a:lnTo>
                    <a:pt x="114106" y="17899"/>
                  </a:lnTo>
                  <a:lnTo>
                    <a:pt x="115784" y="19577"/>
                  </a:lnTo>
                  <a:lnTo>
                    <a:pt x="119140" y="19577"/>
                  </a:lnTo>
                  <a:lnTo>
                    <a:pt x="119140" y="23492"/>
                  </a:lnTo>
                  <a:lnTo>
                    <a:pt x="121377" y="23492"/>
                  </a:lnTo>
                  <a:lnTo>
                    <a:pt x="121377" y="25170"/>
                  </a:lnTo>
                  <a:lnTo>
                    <a:pt x="124733" y="25170"/>
                  </a:lnTo>
                  <a:lnTo>
                    <a:pt x="124733" y="30204"/>
                  </a:lnTo>
                  <a:lnTo>
                    <a:pt x="128089" y="30204"/>
                  </a:lnTo>
                  <a:lnTo>
                    <a:pt x="128089" y="31883"/>
                  </a:lnTo>
                  <a:lnTo>
                    <a:pt x="130327" y="30204"/>
                  </a:lnTo>
                  <a:lnTo>
                    <a:pt x="130327" y="34120"/>
                  </a:lnTo>
                  <a:lnTo>
                    <a:pt x="133683" y="34120"/>
                  </a:lnTo>
                  <a:lnTo>
                    <a:pt x="133683" y="37476"/>
                  </a:lnTo>
                  <a:lnTo>
                    <a:pt x="132005" y="37476"/>
                  </a:lnTo>
                  <a:lnTo>
                    <a:pt x="132005" y="46425"/>
                  </a:lnTo>
                  <a:lnTo>
                    <a:pt x="130327" y="46425"/>
                  </a:lnTo>
                  <a:lnTo>
                    <a:pt x="130327" y="48104"/>
                  </a:lnTo>
                  <a:lnTo>
                    <a:pt x="138717" y="48104"/>
                  </a:lnTo>
                  <a:lnTo>
                    <a:pt x="137039" y="49781"/>
                  </a:lnTo>
                  <a:lnTo>
                    <a:pt x="137039" y="52019"/>
                  </a:lnTo>
                  <a:lnTo>
                    <a:pt x="135361" y="52019"/>
                  </a:lnTo>
                  <a:lnTo>
                    <a:pt x="135361" y="55375"/>
                  </a:lnTo>
                  <a:lnTo>
                    <a:pt x="124733" y="55375"/>
                  </a:lnTo>
                  <a:lnTo>
                    <a:pt x="124733" y="60409"/>
                  </a:lnTo>
                  <a:lnTo>
                    <a:pt x="121377" y="60409"/>
                  </a:lnTo>
                  <a:lnTo>
                    <a:pt x="121377" y="62646"/>
                  </a:lnTo>
                  <a:lnTo>
                    <a:pt x="119140" y="62646"/>
                  </a:lnTo>
                  <a:lnTo>
                    <a:pt x="119140" y="64324"/>
                  </a:lnTo>
                  <a:lnTo>
                    <a:pt x="114106" y="64324"/>
                  </a:lnTo>
                  <a:lnTo>
                    <a:pt x="114106" y="69358"/>
                  </a:lnTo>
                  <a:lnTo>
                    <a:pt x="112428" y="69358"/>
                  </a:lnTo>
                  <a:lnTo>
                    <a:pt x="112428" y="80545"/>
                  </a:lnTo>
                  <a:lnTo>
                    <a:pt x="110190" y="80545"/>
                  </a:lnTo>
                  <a:lnTo>
                    <a:pt x="110190" y="82223"/>
                  </a:lnTo>
                  <a:lnTo>
                    <a:pt x="108512" y="82223"/>
                  </a:lnTo>
                  <a:lnTo>
                    <a:pt x="108512" y="87258"/>
                  </a:lnTo>
                  <a:lnTo>
                    <a:pt x="106834" y="88935"/>
                  </a:lnTo>
                  <a:lnTo>
                    <a:pt x="106834" y="91173"/>
                  </a:lnTo>
                  <a:lnTo>
                    <a:pt x="105156" y="91173"/>
                  </a:lnTo>
                  <a:lnTo>
                    <a:pt x="103478" y="88935"/>
                  </a:lnTo>
                  <a:lnTo>
                    <a:pt x="103478" y="91173"/>
                  </a:lnTo>
                  <a:lnTo>
                    <a:pt x="99563" y="91173"/>
                  </a:lnTo>
                  <a:lnTo>
                    <a:pt x="99563" y="94529"/>
                  </a:lnTo>
                  <a:lnTo>
                    <a:pt x="97885" y="94529"/>
                  </a:lnTo>
                  <a:lnTo>
                    <a:pt x="96207" y="96207"/>
                  </a:lnTo>
                  <a:lnTo>
                    <a:pt x="94529" y="96207"/>
                  </a:lnTo>
                  <a:lnTo>
                    <a:pt x="94529" y="94529"/>
                  </a:lnTo>
                  <a:lnTo>
                    <a:pt x="92851" y="96207"/>
                  </a:lnTo>
                  <a:lnTo>
                    <a:pt x="88935" y="96207"/>
                  </a:lnTo>
                  <a:lnTo>
                    <a:pt x="88935" y="100122"/>
                  </a:lnTo>
                  <a:lnTo>
                    <a:pt x="90613" y="100122"/>
                  </a:lnTo>
                  <a:lnTo>
                    <a:pt x="90613" y="101800"/>
                  </a:lnTo>
                  <a:lnTo>
                    <a:pt x="88935" y="101800"/>
                  </a:lnTo>
                  <a:lnTo>
                    <a:pt x="88935" y="103478"/>
                  </a:lnTo>
                  <a:lnTo>
                    <a:pt x="87257" y="103478"/>
                  </a:lnTo>
                  <a:lnTo>
                    <a:pt x="87257" y="101800"/>
                  </a:lnTo>
                  <a:lnTo>
                    <a:pt x="83901" y="101800"/>
                  </a:lnTo>
                  <a:lnTo>
                    <a:pt x="83901" y="105156"/>
                  </a:lnTo>
                  <a:lnTo>
                    <a:pt x="81664" y="105156"/>
                  </a:lnTo>
                  <a:lnTo>
                    <a:pt x="81664" y="106834"/>
                  </a:lnTo>
                  <a:lnTo>
                    <a:pt x="78308" y="106834"/>
                  </a:lnTo>
                  <a:lnTo>
                    <a:pt x="78308" y="105156"/>
                  </a:lnTo>
                  <a:lnTo>
                    <a:pt x="76630" y="105156"/>
                  </a:lnTo>
                  <a:lnTo>
                    <a:pt x="76630" y="103478"/>
                  </a:lnTo>
                  <a:lnTo>
                    <a:pt x="74952" y="105156"/>
                  </a:lnTo>
                  <a:lnTo>
                    <a:pt x="66002" y="1051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BBC362C-993E-3EFC-9A16-9E5825B6AAAD}"/>
                </a:ext>
              </a:extLst>
            </p:cNvPr>
            <p:cNvSpPr/>
            <p:nvPr/>
          </p:nvSpPr>
          <p:spPr>
            <a:xfrm>
              <a:off x="4738505" y="2883581"/>
              <a:ext cx="19576" cy="26289"/>
            </a:xfrm>
            <a:custGeom>
              <a:avLst/>
              <a:gdLst>
                <a:gd name="csX0" fmla="*/ 8949 w 19576"/>
                <a:gd name="csY0" fmla="*/ 0 h 26289"/>
                <a:gd name="csX1" fmla="*/ 11187 w 19576"/>
                <a:gd name="csY1" fmla="*/ 0 h 26289"/>
                <a:gd name="csX2" fmla="*/ 11187 w 19576"/>
                <a:gd name="csY2" fmla="*/ 1678 h 26289"/>
                <a:gd name="csX3" fmla="*/ 8949 w 19576"/>
                <a:gd name="csY3" fmla="*/ 1678 h 26289"/>
                <a:gd name="csX4" fmla="*/ 8949 w 19576"/>
                <a:gd name="csY4" fmla="*/ 3356 h 26289"/>
                <a:gd name="csX5" fmla="*/ 8949 w 19576"/>
                <a:gd name="csY5" fmla="*/ 5034 h 26289"/>
                <a:gd name="csX6" fmla="*/ 11187 w 19576"/>
                <a:gd name="csY6" fmla="*/ 5034 h 26289"/>
                <a:gd name="csX7" fmla="*/ 11187 w 19576"/>
                <a:gd name="csY7" fmla="*/ 6712 h 26289"/>
                <a:gd name="csX8" fmla="*/ 11187 w 19576"/>
                <a:gd name="csY8" fmla="*/ 8390 h 26289"/>
                <a:gd name="csX9" fmla="*/ 12865 w 19576"/>
                <a:gd name="csY9" fmla="*/ 8390 h 26289"/>
                <a:gd name="csX10" fmla="*/ 12865 w 19576"/>
                <a:gd name="csY10" fmla="*/ 10627 h 26289"/>
                <a:gd name="csX11" fmla="*/ 14543 w 19576"/>
                <a:gd name="csY11" fmla="*/ 10627 h 26289"/>
                <a:gd name="csX12" fmla="*/ 16221 w 19576"/>
                <a:gd name="csY12" fmla="*/ 10627 h 26289"/>
                <a:gd name="csX13" fmla="*/ 16221 w 19576"/>
                <a:gd name="csY13" fmla="*/ 12306 h 26289"/>
                <a:gd name="csX14" fmla="*/ 16221 w 19576"/>
                <a:gd name="csY14" fmla="*/ 13984 h 26289"/>
                <a:gd name="csX15" fmla="*/ 17899 w 19576"/>
                <a:gd name="csY15" fmla="*/ 13984 h 26289"/>
                <a:gd name="csX16" fmla="*/ 19577 w 19576"/>
                <a:gd name="csY16" fmla="*/ 13984 h 26289"/>
                <a:gd name="csX17" fmla="*/ 19577 w 19576"/>
                <a:gd name="csY17" fmla="*/ 15662 h 26289"/>
                <a:gd name="csX18" fmla="*/ 17899 w 19576"/>
                <a:gd name="csY18" fmla="*/ 17340 h 26289"/>
                <a:gd name="csX19" fmla="*/ 16221 w 19576"/>
                <a:gd name="csY19" fmla="*/ 17340 h 26289"/>
                <a:gd name="csX20" fmla="*/ 16221 w 19576"/>
                <a:gd name="csY20" fmla="*/ 19577 h 26289"/>
                <a:gd name="csX21" fmla="*/ 16221 w 19576"/>
                <a:gd name="csY21" fmla="*/ 21255 h 26289"/>
                <a:gd name="csX22" fmla="*/ 16221 w 19576"/>
                <a:gd name="csY22" fmla="*/ 22933 h 26289"/>
                <a:gd name="csX23" fmla="*/ 16221 w 19576"/>
                <a:gd name="csY23" fmla="*/ 24611 h 26289"/>
                <a:gd name="csX24" fmla="*/ 16221 w 19576"/>
                <a:gd name="csY24" fmla="*/ 26289 h 26289"/>
                <a:gd name="csX25" fmla="*/ 14543 w 19576"/>
                <a:gd name="csY25" fmla="*/ 26289 h 26289"/>
                <a:gd name="csX26" fmla="*/ 14543 w 19576"/>
                <a:gd name="csY26" fmla="*/ 24611 h 26289"/>
                <a:gd name="csX27" fmla="*/ 12865 w 19576"/>
                <a:gd name="csY27" fmla="*/ 24611 h 26289"/>
                <a:gd name="csX28" fmla="*/ 12865 w 19576"/>
                <a:gd name="csY28" fmla="*/ 22933 h 26289"/>
                <a:gd name="csX29" fmla="*/ 11187 w 19576"/>
                <a:gd name="csY29" fmla="*/ 22933 h 26289"/>
                <a:gd name="csX30" fmla="*/ 11187 w 19576"/>
                <a:gd name="csY30" fmla="*/ 24611 h 26289"/>
                <a:gd name="csX31" fmla="*/ 8949 w 19576"/>
                <a:gd name="csY31" fmla="*/ 24611 h 26289"/>
                <a:gd name="csX32" fmla="*/ 8949 w 19576"/>
                <a:gd name="csY32" fmla="*/ 26289 h 26289"/>
                <a:gd name="csX33" fmla="*/ 7271 w 19576"/>
                <a:gd name="csY33" fmla="*/ 26289 h 26289"/>
                <a:gd name="csX34" fmla="*/ 7271 w 19576"/>
                <a:gd name="csY34" fmla="*/ 24611 h 26289"/>
                <a:gd name="csX35" fmla="*/ 5593 w 19576"/>
                <a:gd name="csY35" fmla="*/ 24611 h 26289"/>
                <a:gd name="csX36" fmla="*/ 3915 w 19576"/>
                <a:gd name="csY36" fmla="*/ 24611 h 26289"/>
                <a:gd name="csX37" fmla="*/ 3915 w 19576"/>
                <a:gd name="csY37" fmla="*/ 22933 h 26289"/>
                <a:gd name="csX38" fmla="*/ 3915 w 19576"/>
                <a:gd name="csY38" fmla="*/ 21255 h 26289"/>
                <a:gd name="csX39" fmla="*/ 3915 w 19576"/>
                <a:gd name="csY39" fmla="*/ 19577 h 26289"/>
                <a:gd name="csX40" fmla="*/ 3915 w 19576"/>
                <a:gd name="csY40" fmla="*/ 17340 h 26289"/>
                <a:gd name="csX41" fmla="*/ 3915 w 19576"/>
                <a:gd name="csY41" fmla="*/ 15662 h 26289"/>
                <a:gd name="csX42" fmla="*/ 2238 w 19576"/>
                <a:gd name="csY42" fmla="*/ 15662 h 26289"/>
                <a:gd name="csX43" fmla="*/ 3915 w 19576"/>
                <a:gd name="csY43" fmla="*/ 15662 h 26289"/>
                <a:gd name="csX44" fmla="*/ 2238 w 19576"/>
                <a:gd name="csY44" fmla="*/ 15662 h 26289"/>
                <a:gd name="csX45" fmla="*/ 2238 w 19576"/>
                <a:gd name="csY45" fmla="*/ 13984 h 26289"/>
                <a:gd name="csX46" fmla="*/ 2238 w 19576"/>
                <a:gd name="csY46" fmla="*/ 12306 h 26289"/>
                <a:gd name="csX47" fmla="*/ 2238 w 19576"/>
                <a:gd name="csY47" fmla="*/ 10627 h 26289"/>
                <a:gd name="csX48" fmla="*/ 0 w 19576"/>
                <a:gd name="csY48" fmla="*/ 10627 h 26289"/>
                <a:gd name="csX49" fmla="*/ 0 w 19576"/>
                <a:gd name="csY49" fmla="*/ 8390 h 26289"/>
                <a:gd name="csX50" fmla="*/ 2238 w 19576"/>
                <a:gd name="csY50" fmla="*/ 8390 h 26289"/>
                <a:gd name="csX51" fmla="*/ 2238 w 19576"/>
                <a:gd name="csY51" fmla="*/ 6712 h 26289"/>
                <a:gd name="csX52" fmla="*/ 3915 w 19576"/>
                <a:gd name="csY52" fmla="*/ 6712 h 26289"/>
                <a:gd name="csX53" fmla="*/ 3915 w 19576"/>
                <a:gd name="csY53" fmla="*/ 5034 h 26289"/>
                <a:gd name="csX54" fmla="*/ 2238 w 19576"/>
                <a:gd name="csY54" fmla="*/ 5034 h 26289"/>
                <a:gd name="csX55" fmla="*/ 3915 w 19576"/>
                <a:gd name="csY55" fmla="*/ 5034 h 26289"/>
                <a:gd name="csX56" fmla="*/ 3915 w 19576"/>
                <a:gd name="csY56" fmla="*/ 3356 h 26289"/>
                <a:gd name="csX57" fmla="*/ 3915 w 19576"/>
                <a:gd name="csY57" fmla="*/ 1678 h 26289"/>
                <a:gd name="csX58" fmla="*/ 5593 w 19576"/>
                <a:gd name="csY58" fmla="*/ 1678 h 26289"/>
                <a:gd name="csX59" fmla="*/ 5593 w 19576"/>
                <a:gd name="csY59" fmla="*/ 0 h 26289"/>
                <a:gd name="csX60" fmla="*/ 7271 w 19576"/>
                <a:gd name="csY60" fmla="*/ 0 h 26289"/>
                <a:gd name="csX61" fmla="*/ 8949 w 19576"/>
                <a:gd name="csY61" fmla="*/ 0 h 26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</a:cxnLst>
              <a:rect l="l" t="t" r="r" b="b"/>
              <a:pathLst>
                <a:path w="19576" h="26289">
                  <a:moveTo>
                    <a:pt x="8949" y="0"/>
                  </a:moveTo>
                  <a:lnTo>
                    <a:pt x="11187" y="0"/>
                  </a:lnTo>
                  <a:lnTo>
                    <a:pt x="11187" y="1678"/>
                  </a:lnTo>
                  <a:lnTo>
                    <a:pt x="8949" y="1678"/>
                  </a:lnTo>
                  <a:lnTo>
                    <a:pt x="8949" y="3356"/>
                  </a:lnTo>
                  <a:lnTo>
                    <a:pt x="8949" y="5034"/>
                  </a:lnTo>
                  <a:lnTo>
                    <a:pt x="11187" y="5034"/>
                  </a:lnTo>
                  <a:lnTo>
                    <a:pt x="11187" y="6712"/>
                  </a:lnTo>
                  <a:lnTo>
                    <a:pt x="11187" y="8390"/>
                  </a:lnTo>
                  <a:lnTo>
                    <a:pt x="12865" y="8390"/>
                  </a:lnTo>
                  <a:lnTo>
                    <a:pt x="12865" y="10627"/>
                  </a:lnTo>
                  <a:lnTo>
                    <a:pt x="14543" y="10627"/>
                  </a:lnTo>
                  <a:lnTo>
                    <a:pt x="16221" y="10627"/>
                  </a:lnTo>
                  <a:lnTo>
                    <a:pt x="16221" y="12306"/>
                  </a:lnTo>
                  <a:lnTo>
                    <a:pt x="16221" y="13984"/>
                  </a:lnTo>
                  <a:lnTo>
                    <a:pt x="17899" y="13984"/>
                  </a:lnTo>
                  <a:lnTo>
                    <a:pt x="19577" y="13984"/>
                  </a:lnTo>
                  <a:lnTo>
                    <a:pt x="19577" y="15662"/>
                  </a:lnTo>
                  <a:lnTo>
                    <a:pt x="17899" y="17340"/>
                  </a:lnTo>
                  <a:lnTo>
                    <a:pt x="16221" y="17340"/>
                  </a:lnTo>
                  <a:lnTo>
                    <a:pt x="16221" y="19577"/>
                  </a:lnTo>
                  <a:lnTo>
                    <a:pt x="16221" y="21255"/>
                  </a:lnTo>
                  <a:lnTo>
                    <a:pt x="16221" y="22933"/>
                  </a:lnTo>
                  <a:lnTo>
                    <a:pt x="16221" y="24611"/>
                  </a:lnTo>
                  <a:lnTo>
                    <a:pt x="16221" y="26289"/>
                  </a:lnTo>
                  <a:lnTo>
                    <a:pt x="14543" y="26289"/>
                  </a:lnTo>
                  <a:lnTo>
                    <a:pt x="14543" y="24611"/>
                  </a:lnTo>
                  <a:lnTo>
                    <a:pt x="12865" y="24611"/>
                  </a:lnTo>
                  <a:lnTo>
                    <a:pt x="12865" y="22933"/>
                  </a:lnTo>
                  <a:lnTo>
                    <a:pt x="11187" y="22933"/>
                  </a:lnTo>
                  <a:lnTo>
                    <a:pt x="11187" y="24611"/>
                  </a:lnTo>
                  <a:lnTo>
                    <a:pt x="8949" y="24611"/>
                  </a:lnTo>
                  <a:lnTo>
                    <a:pt x="8949" y="26289"/>
                  </a:lnTo>
                  <a:lnTo>
                    <a:pt x="7271" y="26289"/>
                  </a:lnTo>
                  <a:lnTo>
                    <a:pt x="7271" y="24611"/>
                  </a:lnTo>
                  <a:lnTo>
                    <a:pt x="5593" y="24611"/>
                  </a:lnTo>
                  <a:lnTo>
                    <a:pt x="3915" y="24611"/>
                  </a:lnTo>
                  <a:lnTo>
                    <a:pt x="3915" y="22933"/>
                  </a:lnTo>
                  <a:lnTo>
                    <a:pt x="3915" y="21255"/>
                  </a:lnTo>
                  <a:lnTo>
                    <a:pt x="3915" y="19577"/>
                  </a:lnTo>
                  <a:lnTo>
                    <a:pt x="3915" y="17340"/>
                  </a:lnTo>
                  <a:lnTo>
                    <a:pt x="3915" y="15662"/>
                  </a:lnTo>
                  <a:lnTo>
                    <a:pt x="2238" y="15662"/>
                  </a:lnTo>
                  <a:lnTo>
                    <a:pt x="3915" y="15662"/>
                  </a:lnTo>
                  <a:lnTo>
                    <a:pt x="2238" y="15662"/>
                  </a:lnTo>
                  <a:lnTo>
                    <a:pt x="2238" y="13984"/>
                  </a:lnTo>
                  <a:lnTo>
                    <a:pt x="2238" y="12306"/>
                  </a:lnTo>
                  <a:lnTo>
                    <a:pt x="2238" y="10627"/>
                  </a:lnTo>
                  <a:lnTo>
                    <a:pt x="0" y="10627"/>
                  </a:lnTo>
                  <a:lnTo>
                    <a:pt x="0" y="8390"/>
                  </a:lnTo>
                  <a:lnTo>
                    <a:pt x="2238" y="8390"/>
                  </a:lnTo>
                  <a:lnTo>
                    <a:pt x="2238" y="6712"/>
                  </a:lnTo>
                  <a:lnTo>
                    <a:pt x="3915" y="6712"/>
                  </a:lnTo>
                  <a:lnTo>
                    <a:pt x="3915" y="5034"/>
                  </a:lnTo>
                  <a:lnTo>
                    <a:pt x="2238" y="5034"/>
                  </a:lnTo>
                  <a:lnTo>
                    <a:pt x="3915" y="5034"/>
                  </a:lnTo>
                  <a:lnTo>
                    <a:pt x="3915" y="3356"/>
                  </a:lnTo>
                  <a:lnTo>
                    <a:pt x="3915" y="1678"/>
                  </a:lnTo>
                  <a:lnTo>
                    <a:pt x="5593" y="1678"/>
                  </a:lnTo>
                  <a:lnTo>
                    <a:pt x="5593" y="0"/>
                  </a:lnTo>
                  <a:lnTo>
                    <a:pt x="7271" y="0"/>
                  </a:lnTo>
                  <a:lnTo>
                    <a:pt x="8949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6F61600A-640F-272F-A762-2FD834F82320}"/>
                </a:ext>
              </a:extLst>
            </p:cNvPr>
            <p:cNvSpPr/>
            <p:nvPr/>
          </p:nvSpPr>
          <p:spPr>
            <a:xfrm>
              <a:off x="5634069" y="4558365"/>
              <a:ext cx="172837" cy="343995"/>
            </a:xfrm>
            <a:custGeom>
              <a:avLst/>
              <a:gdLst>
                <a:gd name="csX0" fmla="*/ 74393 w 172837"/>
                <a:gd name="csY0" fmla="*/ 92851 h 343995"/>
                <a:gd name="csX1" fmla="*/ 72715 w 172837"/>
                <a:gd name="csY1" fmla="*/ 90614 h 343995"/>
                <a:gd name="csX2" fmla="*/ 74393 w 172837"/>
                <a:gd name="csY2" fmla="*/ 90614 h 343995"/>
                <a:gd name="csX3" fmla="*/ 74393 w 172837"/>
                <a:gd name="csY3" fmla="*/ 88936 h 343995"/>
                <a:gd name="csX4" fmla="*/ 76630 w 172837"/>
                <a:gd name="csY4" fmla="*/ 88936 h 343995"/>
                <a:gd name="csX5" fmla="*/ 76630 w 172837"/>
                <a:gd name="csY5" fmla="*/ 87258 h 343995"/>
                <a:gd name="csX6" fmla="*/ 78308 w 172837"/>
                <a:gd name="csY6" fmla="*/ 85579 h 343995"/>
                <a:gd name="csX7" fmla="*/ 81664 w 172837"/>
                <a:gd name="csY7" fmla="*/ 85579 h 343995"/>
                <a:gd name="csX8" fmla="*/ 81664 w 172837"/>
                <a:gd name="csY8" fmla="*/ 83901 h 343995"/>
                <a:gd name="csX9" fmla="*/ 83342 w 172837"/>
                <a:gd name="csY9" fmla="*/ 83901 h 343995"/>
                <a:gd name="csX10" fmla="*/ 83342 w 172837"/>
                <a:gd name="csY10" fmla="*/ 81664 h 343995"/>
                <a:gd name="csX11" fmla="*/ 85579 w 172837"/>
                <a:gd name="csY11" fmla="*/ 81664 h 343995"/>
                <a:gd name="csX12" fmla="*/ 85579 w 172837"/>
                <a:gd name="csY12" fmla="*/ 79986 h 343995"/>
                <a:gd name="csX13" fmla="*/ 87258 w 172837"/>
                <a:gd name="csY13" fmla="*/ 79986 h 343995"/>
                <a:gd name="csX14" fmla="*/ 88936 w 172837"/>
                <a:gd name="csY14" fmla="*/ 78308 h 343995"/>
                <a:gd name="csX15" fmla="*/ 88936 w 172837"/>
                <a:gd name="csY15" fmla="*/ 85579 h 343995"/>
                <a:gd name="csX16" fmla="*/ 96207 w 172837"/>
                <a:gd name="csY16" fmla="*/ 85579 h 343995"/>
                <a:gd name="csX17" fmla="*/ 96207 w 172837"/>
                <a:gd name="csY17" fmla="*/ 83901 h 343995"/>
                <a:gd name="csX18" fmla="*/ 93969 w 172837"/>
                <a:gd name="csY18" fmla="*/ 83901 h 343995"/>
                <a:gd name="csX19" fmla="*/ 93969 w 172837"/>
                <a:gd name="csY19" fmla="*/ 81664 h 343995"/>
                <a:gd name="csX20" fmla="*/ 92292 w 172837"/>
                <a:gd name="csY20" fmla="*/ 81664 h 343995"/>
                <a:gd name="csX21" fmla="*/ 92292 w 172837"/>
                <a:gd name="csY21" fmla="*/ 76630 h 343995"/>
                <a:gd name="csX22" fmla="*/ 93969 w 172837"/>
                <a:gd name="csY22" fmla="*/ 76630 h 343995"/>
                <a:gd name="csX23" fmla="*/ 93969 w 172837"/>
                <a:gd name="csY23" fmla="*/ 72715 h 343995"/>
                <a:gd name="csX24" fmla="*/ 97885 w 172837"/>
                <a:gd name="csY24" fmla="*/ 72715 h 343995"/>
                <a:gd name="csX25" fmla="*/ 97885 w 172837"/>
                <a:gd name="csY25" fmla="*/ 71037 h 343995"/>
                <a:gd name="csX26" fmla="*/ 96207 w 172837"/>
                <a:gd name="csY26" fmla="*/ 71037 h 343995"/>
                <a:gd name="csX27" fmla="*/ 97885 w 172837"/>
                <a:gd name="csY27" fmla="*/ 69359 h 343995"/>
                <a:gd name="csX28" fmla="*/ 97885 w 172837"/>
                <a:gd name="csY28" fmla="*/ 67681 h 343995"/>
                <a:gd name="csX29" fmla="*/ 99563 w 172837"/>
                <a:gd name="csY29" fmla="*/ 67681 h 343995"/>
                <a:gd name="csX30" fmla="*/ 99563 w 172837"/>
                <a:gd name="csY30" fmla="*/ 66002 h 343995"/>
                <a:gd name="csX31" fmla="*/ 101241 w 172837"/>
                <a:gd name="csY31" fmla="*/ 66002 h 343995"/>
                <a:gd name="csX32" fmla="*/ 101241 w 172837"/>
                <a:gd name="csY32" fmla="*/ 72715 h 343995"/>
                <a:gd name="csX33" fmla="*/ 102919 w 172837"/>
                <a:gd name="csY33" fmla="*/ 72715 h 343995"/>
                <a:gd name="csX34" fmla="*/ 102919 w 172837"/>
                <a:gd name="csY34" fmla="*/ 71037 h 343995"/>
                <a:gd name="csX35" fmla="*/ 105156 w 172837"/>
                <a:gd name="csY35" fmla="*/ 71037 h 343995"/>
                <a:gd name="csX36" fmla="*/ 105156 w 172837"/>
                <a:gd name="csY36" fmla="*/ 67681 h 343995"/>
                <a:gd name="csX37" fmla="*/ 106835 w 172837"/>
                <a:gd name="csY37" fmla="*/ 67681 h 343995"/>
                <a:gd name="csX38" fmla="*/ 106835 w 172837"/>
                <a:gd name="csY38" fmla="*/ 66002 h 343995"/>
                <a:gd name="csX39" fmla="*/ 108513 w 172837"/>
                <a:gd name="csY39" fmla="*/ 66002 h 343995"/>
                <a:gd name="csX40" fmla="*/ 108513 w 172837"/>
                <a:gd name="csY40" fmla="*/ 64324 h 343995"/>
                <a:gd name="csX41" fmla="*/ 108513 w 172837"/>
                <a:gd name="csY41" fmla="*/ 66002 h 343995"/>
                <a:gd name="csX42" fmla="*/ 108513 w 172837"/>
                <a:gd name="csY42" fmla="*/ 64324 h 343995"/>
                <a:gd name="csX43" fmla="*/ 106835 w 172837"/>
                <a:gd name="csY43" fmla="*/ 64324 h 343995"/>
                <a:gd name="csX44" fmla="*/ 106835 w 172837"/>
                <a:gd name="csY44" fmla="*/ 57053 h 343995"/>
                <a:gd name="csX45" fmla="*/ 108513 w 172837"/>
                <a:gd name="csY45" fmla="*/ 57053 h 343995"/>
                <a:gd name="csX46" fmla="*/ 108513 w 172837"/>
                <a:gd name="csY46" fmla="*/ 55375 h 343995"/>
                <a:gd name="csX47" fmla="*/ 111869 w 172837"/>
                <a:gd name="csY47" fmla="*/ 55375 h 343995"/>
                <a:gd name="csX48" fmla="*/ 111869 w 172837"/>
                <a:gd name="csY48" fmla="*/ 53138 h 343995"/>
                <a:gd name="csX49" fmla="*/ 114106 w 172837"/>
                <a:gd name="csY49" fmla="*/ 53138 h 343995"/>
                <a:gd name="csX50" fmla="*/ 114106 w 172837"/>
                <a:gd name="csY50" fmla="*/ 49782 h 343995"/>
                <a:gd name="csX51" fmla="*/ 114106 w 172837"/>
                <a:gd name="csY51" fmla="*/ 49782 h 343995"/>
                <a:gd name="csX52" fmla="*/ 114106 w 172837"/>
                <a:gd name="csY52" fmla="*/ 48104 h 343995"/>
                <a:gd name="csX53" fmla="*/ 111869 w 172837"/>
                <a:gd name="csY53" fmla="*/ 48104 h 343995"/>
                <a:gd name="csX54" fmla="*/ 114106 w 172837"/>
                <a:gd name="csY54" fmla="*/ 48104 h 343995"/>
                <a:gd name="csX55" fmla="*/ 111869 w 172837"/>
                <a:gd name="csY55" fmla="*/ 48104 h 343995"/>
                <a:gd name="csX56" fmla="*/ 111869 w 172837"/>
                <a:gd name="csY56" fmla="*/ 44188 h 343995"/>
                <a:gd name="csX57" fmla="*/ 110191 w 172837"/>
                <a:gd name="csY57" fmla="*/ 44188 h 343995"/>
                <a:gd name="csX58" fmla="*/ 110191 w 172837"/>
                <a:gd name="csY58" fmla="*/ 42510 h 343995"/>
                <a:gd name="csX59" fmla="*/ 111869 w 172837"/>
                <a:gd name="csY59" fmla="*/ 42510 h 343995"/>
                <a:gd name="csX60" fmla="*/ 111869 w 172837"/>
                <a:gd name="csY60" fmla="*/ 39154 h 343995"/>
                <a:gd name="csX61" fmla="*/ 111869 w 172837"/>
                <a:gd name="csY61" fmla="*/ 40832 h 343995"/>
                <a:gd name="csX62" fmla="*/ 111869 w 172837"/>
                <a:gd name="csY62" fmla="*/ 37476 h 343995"/>
                <a:gd name="csX63" fmla="*/ 115784 w 172837"/>
                <a:gd name="csY63" fmla="*/ 37476 h 343995"/>
                <a:gd name="csX64" fmla="*/ 115784 w 172837"/>
                <a:gd name="csY64" fmla="*/ 39154 h 343995"/>
                <a:gd name="csX65" fmla="*/ 117462 w 172837"/>
                <a:gd name="csY65" fmla="*/ 39154 h 343995"/>
                <a:gd name="csX66" fmla="*/ 117462 w 172837"/>
                <a:gd name="csY66" fmla="*/ 42510 h 343995"/>
                <a:gd name="csX67" fmla="*/ 119140 w 172837"/>
                <a:gd name="csY67" fmla="*/ 44188 h 343995"/>
                <a:gd name="csX68" fmla="*/ 120818 w 172837"/>
                <a:gd name="csY68" fmla="*/ 44188 h 343995"/>
                <a:gd name="csX69" fmla="*/ 120818 w 172837"/>
                <a:gd name="csY69" fmla="*/ 37476 h 343995"/>
                <a:gd name="csX70" fmla="*/ 122496 w 172837"/>
                <a:gd name="csY70" fmla="*/ 37476 h 343995"/>
                <a:gd name="csX71" fmla="*/ 122496 w 172837"/>
                <a:gd name="csY71" fmla="*/ 39154 h 343995"/>
                <a:gd name="csX72" fmla="*/ 124733 w 172837"/>
                <a:gd name="csY72" fmla="*/ 39154 h 343995"/>
                <a:gd name="csX73" fmla="*/ 124733 w 172837"/>
                <a:gd name="csY73" fmla="*/ 37476 h 343995"/>
                <a:gd name="csX74" fmla="*/ 126412 w 172837"/>
                <a:gd name="csY74" fmla="*/ 37476 h 343995"/>
                <a:gd name="csX75" fmla="*/ 126412 w 172837"/>
                <a:gd name="csY75" fmla="*/ 35798 h 343995"/>
                <a:gd name="csX76" fmla="*/ 131446 w 172837"/>
                <a:gd name="csY76" fmla="*/ 35798 h 343995"/>
                <a:gd name="csX77" fmla="*/ 131446 w 172837"/>
                <a:gd name="csY77" fmla="*/ 31883 h 343995"/>
                <a:gd name="csX78" fmla="*/ 133683 w 172837"/>
                <a:gd name="csY78" fmla="*/ 31883 h 343995"/>
                <a:gd name="csX79" fmla="*/ 133683 w 172837"/>
                <a:gd name="csY79" fmla="*/ 26848 h 343995"/>
                <a:gd name="csX80" fmla="*/ 135361 w 172837"/>
                <a:gd name="csY80" fmla="*/ 26848 h 343995"/>
                <a:gd name="csX81" fmla="*/ 135361 w 172837"/>
                <a:gd name="csY81" fmla="*/ 22933 h 343995"/>
                <a:gd name="csX82" fmla="*/ 137039 w 172837"/>
                <a:gd name="csY82" fmla="*/ 22933 h 343995"/>
                <a:gd name="csX83" fmla="*/ 137039 w 172837"/>
                <a:gd name="csY83" fmla="*/ 19577 h 343995"/>
                <a:gd name="csX84" fmla="*/ 135361 w 172837"/>
                <a:gd name="csY84" fmla="*/ 19577 h 343995"/>
                <a:gd name="csX85" fmla="*/ 135361 w 172837"/>
                <a:gd name="csY85" fmla="*/ 13984 h 343995"/>
                <a:gd name="csX86" fmla="*/ 133683 w 172837"/>
                <a:gd name="csY86" fmla="*/ 13984 h 343995"/>
                <a:gd name="csX87" fmla="*/ 133683 w 172837"/>
                <a:gd name="csY87" fmla="*/ 12306 h 343995"/>
                <a:gd name="csX88" fmla="*/ 131446 w 172837"/>
                <a:gd name="csY88" fmla="*/ 12306 h 343995"/>
                <a:gd name="csX89" fmla="*/ 131446 w 172837"/>
                <a:gd name="csY89" fmla="*/ 10628 h 343995"/>
                <a:gd name="csX90" fmla="*/ 135361 w 172837"/>
                <a:gd name="csY90" fmla="*/ 10628 h 343995"/>
                <a:gd name="csX91" fmla="*/ 135361 w 172837"/>
                <a:gd name="csY91" fmla="*/ 12306 h 343995"/>
                <a:gd name="csX92" fmla="*/ 137039 w 172837"/>
                <a:gd name="csY92" fmla="*/ 12306 h 343995"/>
                <a:gd name="csX93" fmla="*/ 137039 w 172837"/>
                <a:gd name="csY93" fmla="*/ 7271 h 343995"/>
                <a:gd name="csX94" fmla="*/ 140395 w 172837"/>
                <a:gd name="csY94" fmla="*/ 7271 h 343995"/>
                <a:gd name="csX95" fmla="*/ 140395 w 172837"/>
                <a:gd name="csY95" fmla="*/ 3356 h 343995"/>
                <a:gd name="csX96" fmla="*/ 138717 w 172837"/>
                <a:gd name="csY96" fmla="*/ 3356 h 343995"/>
                <a:gd name="csX97" fmla="*/ 138717 w 172837"/>
                <a:gd name="csY97" fmla="*/ 1678 h 343995"/>
                <a:gd name="csX98" fmla="*/ 142632 w 172837"/>
                <a:gd name="csY98" fmla="*/ 1678 h 343995"/>
                <a:gd name="csX99" fmla="*/ 142632 w 172837"/>
                <a:gd name="csY99" fmla="*/ 0 h 343995"/>
                <a:gd name="csX100" fmla="*/ 144310 w 172837"/>
                <a:gd name="csY100" fmla="*/ 0 h 343995"/>
                <a:gd name="csX101" fmla="*/ 144310 w 172837"/>
                <a:gd name="csY101" fmla="*/ 1678 h 343995"/>
                <a:gd name="csX102" fmla="*/ 145989 w 172837"/>
                <a:gd name="csY102" fmla="*/ 1678 h 343995"/>
                <a:gd name="csX103" fmla="*/ 144310 w 172837"/>
                <a:gd name="csY103" fmla="*/ 1678 h 343995"/>
                <a:gd name="csX104" fmla="*/ 145989 w 172837"/>
                <a:gd name="csY104" fmla="*/ 1678 h 343995"/>
                <a:gd name="csX105" fmla="*/ 145989 w 172837"/>
                <a:gd name="csY105" fmla="*/ 5034 h 343995"/>
                <a:gd name="csX106" fmla="*/ 144310 w 172837"/>
                <a:gd name="csY106" fmla="*/ 7271 h 343995"/>
                <a:gd name="csX107" fmla="*/ 147667 w 172837"/>
                <a:gd name="csY107" fmla="*/ 7271 h 343995"/>
                <a:gd name="csX108" fmla="*/ 147667 w 172837"/>
                <a:gd name="csY108" fmla="*/ 10628 h 343995"/>
                <a:gd name="csX109" fmla="*/ 149345 w 172837"/>
                <a:gd name="csY109" fmla="*/ 10628 h 343995"/>
                <a:gd name="csX110" fmla="*/ 149345 w 172837"/>
                <a:gd name="csY110" fmla="*/ 12306 h 343995"/>
                <a:gd name="csX111" fmla="*/ 149345 w 172837"/>
                <a:gd name="csY111" fmla="*/ 12306 h 343995"/>
                <a:gd name="csX112" fmla="*/ 149345 w 172837"/>
                <a:gd name="csY112" fmla="*/ 13984 h 343995"/>
                <a:gd name="csX113" fmla="*/ 151023 w 172837"/>
                <a:gd name="csY113" fmla="*/ 13984 h 343995"/>
                <a:gd name="csX114" fmla="*/ 151023 w 172837"/>
                <a:gd name="csY114" fmla="*/ 15662 h 343995"/>
                <a:gd name="csX115" fmla="*/ 149345 w 172837"/>
                <a:gd name="csY115" fmla="*/ 15662 h 343995"/>
                <a:gd name="csX116" fmla="*/ 149345 w 172837"/>
                <a:gd name="csY116" fmla="*/ 17899 h 343995"/>
                <a:gd name="csX117" fmla="*/ 153260 w 172837"/>
                <a:gd name="csY117" fmla="*/ 17899 h 343995"/>
                <a:gd name="csX118" fmla="*/ 153260 w 172837"/>
                <a:gd name="csY118" fmla="*/ 19577 h 343995"/>
                <a:gd name="csX119" fmla="*/ 156616 w 172837"/>
                <a:gd name="csY119" fmla="*/ 19577 h 343995"/>
                <a:gd name="csX120" fmla="*/ 156616 w 172837"/>
                <a:gd name="csY120" fmla="*/ 22933 h 343995"/>
                <a:gd name="csX121" fmla="*/ 156616 w 172837"/>
                <a:gd name="csY121" fmla="*/ 22933 h 343995"/>
                <a:gd name="csX122" fmla="*/ 156616 w 172837"/>
                <a:gd name="csY122" fmla="*/ 24611 h 343995"/>
                <a:gd name="csX123" fmla="*/ 159972 w 172837"/>
                <a:gd name="csY123" fmla="*/ 24611 h 343995"/>
                <a:gd name="csX124" fmla="*/ 159972 w 172837"/>
                <a:gd name="csY124" fmla="*/ 33561 h 343995"/>
                <a:gd name="csX125" fmla="*/ 162209 w 172837"/>
                <a:gd name="csY125" fmla="*/ 33561 h 343995"/>
                <a:gd name="csX126" fmla="*/ 162209 w 172837"/>
                <a:gd name="csY126" fmla="*/ 40832 h 343995"/>
                <a:gd name="csX127" fmla="*/ 163887 w 172837"/>
                <a:gd name="csY127" fmla="*/ 40832 h 343995"/>
                <a:gd name="csX128" fmla="*/ 163887 w 172837"/>
                <a:gd name="csY128" fmla="*/ 42510 h 343995"/>
                <a:gd name="csX129" fmla="*/ 165566 w 172837"/>
                <a:gd name="csY129" fmla="*/ 42510 h 343995"/>
                <a:gd name="csX130" fmla="*/ 165566 w 172837"/>
                <a:gd name="csY130" fmla="*/ 53138 h 343995"/>
                <a:gd name="csX131" fmla="*/ 165566 w 172837"/>
                <a:gd name="csY131" fmla="*/ 53138 h 343995"/>
                <a:gd name="csX132" fmla="*/ 165566 w 172837"/>
                <a:gd name="csY132" fmla="*/ 66002 h 343995"/>
                <a:gd name="csX133" fmla="*/ 167244 w 172837"/>
                <a:gd name="csY133" fmla="*/ 66002 h 343995"/>
                <a:gd name="csX134" fmla="*/ 167244 w 172837"/>
                <a:gd name="csY134" fmla="*/ 71037 h 343995"/>
                <a:gd name="csX135" fmla="*/ 168922 w 172837"/>
                <a:gd name="csY135" fmla="*/ 72715 h 343995"/>
                <a:gd name="csX136" fmla="*/ 168922 w 172837"/>
                <a:gd name="csY136" fmla="*/ 74952 h 343995"/>
                <a:gd name="csX137" fmla="*/ 171159 w 172837"/>
                <a:gd name="csY137" fmla="*/ 74952 h 343995"/>
                <a:gd name="csX138" fmla="*/ 171159 w 172837"/>
                <a:gd name="csY138" fmla="*/ 78308 h 343995"/>
                <a:gd name="csX139" fmla="*/ 172837 w 172837"/>
                <a:gd name="csY139" fmla="*/ 78308 h 343995"/>
                <a:gd name="csX140" fmla="*/ 172837 w 172837"/>
                <a:gd name="csY140" fmla="*/ 87258 h 343995"/>
                <a:gd name="csX141" fmla="*/ 171159 w 172837"/>
                <a:gd name="csY141" fmla="*/ 88936 h 343995"/>
                <a:gd name="csX142" fmla="*/ 171159 w 172837"/>
                <a:gd name="csY142" fmla="*/ 92851 h 343995"/>
                <a:gd name="csX143" fmla="*/ 168922 w 172837"/>
                <a:gd name="csY143" fmla="*/ 92851 h 343995"/>
                <a:gd name="csX144" fmla="*/ 168922 w 172837"/>
                <a:gd name="csY144" fmla="*/ 94529 h 343995"/>
                <a:gd name="csX145" fmla="*/ 168922 w 172837"/>
                <a:gd name="csY145" fmla="*/ 94529 h 343995"/>
                <a:gd name="csX146" fmla="*/ 168922 w 172837"/>
                <a:gd name="csY146" fmla="*/ 96207 h 343995"/>
                <a:gd name="csX147" fmla="*/ 167244 w 172837"/>
                <a:gd name="csY147" fmla="*/ 96207 h 343995"/>
                <a:gd name="csX148" fmla="*/ 167244 w 172837"/>
                <a:gd name="csY148" fmla="*/ 99563 h 343995"/>
                <a:gd name="csX149" fmla="*/ 165566 w 172837"/>
                <a:gd name="csY149" fmla="*/ 99563 h 343995"/>
                <a:gd name="csX150" fmla="*/ 165566 w 172837"/>
                <a:gd name="csY150" fmla="*/ 97885 h 343995"/>
                <a:gd name="csX151" fmla="*/ 163887 w 172837"/>
                <a:gd name="csY151" fmla="*/ 97885 h 343995"/>
                <a:gd name="csX152" fmla="*/ 163887 w 172837"/>
                <a:gd name="csY152" fmla="*/ 96207 h 343995"/>
                <a:gd name="csX153" fmla="*/ 162209 w 172837"/>
                <a:gd name="csY153" fmla="*/ 96207 h 343995"/>
                <a:gd name="csX154" fmla="*/ 162209 w 172837"/>
                <a:gd name="csY154" fmla="*/ 92851 h 343995"/>
                <a:gd name="csX155" fmla="*/ 159972 w 172837"/>
                <a:gd name="csY155" fmla="*/ 92851 h 343995"/>
                <a:gd name="csX156" fmla="*/ 159972 w 172837"/>
                <a:gd name="csY156" fmla="*/ 88936 h 343995"/>
                <a:gd name="csX157" fmla="*/ 158294 w 172837"/>
                <a:gd name="csY157" fmla="*/ 88936 h 343995"/>
                <a:gd name="csX158" fmla="*/ 158294 w 172837"/>
                <a:gd name="csY158" fmla="*/ 87258 h 343995"/>
                <a:gd name="csX159" fmla="*/ 159972 w 172837"/>
                <a:gd name="csY159" fmla="*/ 87258 h 343995"/>
                <a:gd name="csX160" fmla="*/ 159972 w 172837"/>
                <a:gd name="csY160" fmla="*/ 85579 h 343995"/>
                <a:gd name="csX161" fmla="*/ 153260 w 172837"/>
                <a:gd name="csY161" fmla="*/ 85579 h 343995"/>
                <a:gd name="csX162" fmla="*/ 153260 w 172837"/>
                <a:gd name="csY162" fmla="*/ 94529 h 343995"/>
                <a:gd name="csX163" fmla="*/ 154938 w 172837"/>
                <a:gd name="csY163" fmla="*/ 94529 h 343995"/>
                <a:gd name="csX164" fmla="*/ 154938 w 172837"/>
                <a:gd name="csY164" fmla="*/ 99563 h 343995"/>
                <a:gd name="csX165" fmla="*/ 154938 w 172837"/>
                <a:gd name="csY165" fmla="*/ 99563 h 343995"/>
                <a:gd name="csX166" fmla="*/ 154938 w 172837"/>
                <a:gd name="csY166" fmla="*/ 103478 h 343995"/>
                <a:gd name="csX167" fmla="*/ 158294 w 172837"/>
                <a:gd name="csY167" fmla="*/ 103478 h 343995"/>
                <a:gd name="csX168" fmla="*/ 158294 w 172837"/>
                <a:gd name="csY168" fmla="*/ 105156 h 343995"/>
                <a:gd name="csX169" fmla="*/ 156616 w 172837"/>
                <a:gd name="csY169" fmla="*/ 105156 h 343995"/>
                <a:gd name="csX170" fmla="*/ 156616 w 172837"/>
                <a:gd name="csY170" fmla="*/ 108513 h 343995"/>
                <a:gd name="csX171" fmla="*/ 158294 w 172837"/>
                <a:gd name="csY171" fmla="*/ 108513 h 343995"/>
                <a:gd name="csX172" fmla="*/ 158294 w 172837"/>
                <a:gd name="csY172" fmla="*/ 110191 h 343995"/>
                <a:gd name="csX173" fmla="*/ 156616 w 172837"/>
                <a:gd name="csY173" fmla="*/ 110191 h 343995"/>
                <a:gd name="csX174" fmla="*/ 156616 w 172837"/>
                <a:gd name="csY174" fmla="*/ 117462 h 343995"/>
                <a:gd name="csX175" fmla="*/ 154938 w 172837"/>
                <a:gd name="csY175" fmla="*/ 117462 h 343995"/>
                <a:gd name="csX176" fmla="*/ 154938 w 172837"/>
                <a:gd name="csY176" fmla="*/ 119140 h 343995"/>
                <a:gd name="csX177" fmla="*/ 156616 w 172837"/>
                <a:gd name="csY177" fmla="*/ 119140 h 343995"/>
                <a:gd name="csX178" fmla="*/ 154938 w 172837"/>
                <a:gd name="csY178" fmla="*/ 121377 h 343995"/>
                <a:gd name="csX179" fmla="*/ 151023 w 172837"/>
                <a:gd name="csY179" fmla="*/ 121377 h 343995"/>
                <a:gd name="csX180" fmla="*/ 151023 w 172837"/>
                <a:gd name="csY180" fmla="*/ 124733 h 343995"/>
                <a:gd name="csX181" fmla="*/ 149345 w 172837"/>
                <a:gd name="csY181" fmla="*/ 124733 h 343995"/>
                <a:gd name="csX182" fmla="*/ 149345 w 172837"/>
                <a:gd name="csY182" fmla="*/ 129768 h 343995"/>
                <a:gd name="csX183" fmla="*/ 147667 w 172837"/>
                <a:gd name="csY183" fmla="*/ 129768 h 343995"/>
                <a:gd name="csX184" fmla="*/ 147667 w 172837"/>
                <a:gd name="csY184" fmla="*/ 135361 h 343995"/>
                <a:gd name="csX185" fmla="*/ 149345 w 172837"/>
                <a:gd name="csY185" fmla="*/ 135361 h 343995"/>
                <a:gd name="csX186" fmla="*/ 149345 w 172837"/>
                <a:gd name="csY186" fmla="*/ 138717 h 343995"/>
                <a:gd name="csX187" fmla="*/ 147667 w 172837"/>
                <a:gd name="csY187" fmla="*/ 138717 h 343995"/>
                <a:gd name="csX188" fmla="*/ 149345 w 172837"/>
                <a:gd name="csY188" fmla="*/ 140954 h 343995"/>
                <a:gd name="csX189" fmla="*/ 149345 w 172837"/>
                <a:gd name="csY189" fmla="*/ 144310 h 343995"/>
                <a:gd name="csX190" fmla="*/ 147667 w 172837"/>
                <a:gd name="csY190" fmla="*/ 147667 h 343995"/>
                <a:gd name="csX191" fmla="*/ 147667 w 172837"/>
                <a:gd name="csY191" fmla="*/ 154938 h 343995"/>
                <a:gd name="csX192" fmla="*/ 145989 w 172837"/>
                <a:gd name="csY192" fmla="*/ 154938 h 343995"/>
                <a:gd name="csX193" fmla="*/ 145989 w 172837"/>
                <a:gd name="csY193" fmla="*/ 160531 h 343995"/>
                <a:gd name="csX194" fmla="*/ 144310 w 172837"/>
                <a:gd name="csY194" fmla="*/ 160531 h 343995"/>
                <a:gd name="csX195" fmla="*/ 144310 w 172837"/>
                <a:gd name="csY195" fmla="*/ 163887 h 343995"/>
                <a:gd name="csX196" fmla="*/ 142632 w 172837"/>
                <a:gd name="csY196" fmla="*/ 165566 h 343995"/>
                <a:gd name="csX197" fmla="*/ 142632 w 172837"/>
                <a:gd name="csY197" fmla="*/ 169481 h 343995"/>
                <a:gd name="csX198" fmla="*/ 140395 w 172837"/>
                <a:gd name="csY198" fmla="*/ 171159 h 343995"/>
                <a:gd name="csX199" fmla="*/ 140395 w 172837"/>
                <a:gd name="csY199" fmla="*/ 172837 h 343995"/>
                <a:gd name="csX200" fmla="*/ 138717 w 172837"/>
                <a:gd name="csY200" fmla="*/ 172837 h 343995"/>
                <a:gd name="csX201" fmla="*/ 138717 w 172837"/>
                <a:gd name="csY201" fmla="*/ 178430 h 343995"/>
                <a:gd name="csX202" fmla="*/ 137039 w 172837"/>
                <a:gd name="csY202" fmla="*/ 178430 h 343995"/>
                <a:gd name="csX203" fmla="*/ 137039 w 172837"/>
                <a:gd name="csY203" fmla="*/ 185143 h 343995"/>
                <a:gd name="csX204" fmla="*/ 135361 w 172837"/>
                <a:gd name="csY204" fmla="*/ 185143 h 343995"/>
                <a:gd name="csX205" fmla="*/ 135361 w 172837"/>
                <a:gd name="csY205" fmla="*/ 192414 h 343995"/>
                <a:gd name="csX206" fmla="*/ 133683 w 172837"/>
                <a:gd name="csY206" fmla="*/ 192414 h 343995"/>
                <a:gd name="csX207" fmla="*/ 133683 w 172837"/>
                <a:gd name="csY207" fmla="*/ 198007 h 343995"/>
                <a:gd name="csX208" fmla="*/ 131446 w 172837"/>
                <a:gd name="csY208" fmla="*/ 199685 h 343995"/>
                <a:gd name="csX209" fmla="*/ 131446 w 172837"/>
                <a:gd name="csY209" fmla="*/ 203041 h 343995"/>
                <a:gd name="csX210" fmla="*/ 129768 w 172837"/>
                <a:gd name="csY210" fmla="*/ 203041 h 343995"/>
                <a:gd name="csX211" fmla="*/ 129768 w 172837"/>
                <a:gd name="csY211" fmla="*/ 208635 h 343995"/>
                <a:gd name="csX212" fmla="*/ 128090 w 172837"/>
                <a:gd name="csY212" fmla="*/ 208635 h 343995"/>
                <a:gd name="csX213" fmla="*/ 128090 w 172837"/>
                <a:gd name="csY213" fmla="*/ 210313 h 343995"/>
                <a:gd name="csX214" fmla="*/ 126412 w 172837"/>
                <a:gd name="csY214" fmla="*/ 211991 h 343995"/>
                <a:gd name="csX215" fmla="*/ 126412 w 172837"/>
                <a:gd name="csY215" fmla="*/ 219262 h 343995"/>
                <a:gd name="csX216" fmla="*/ 124733 w 172837"/>
                <a:gd name="csY216" fmla="*/ 219262 h 343995"/>
                <a:gd name="csX217" fmla="*/ 124733 w 172837"/>
                <a:gd name="csY217" fmla="*/ 226534 h 343995"/>
                <a:gd name="csX218" fmla="*/ 122496 w 172837"/>
                <a:gd name="csY218" fmla="*/ 226534 h 343995"/>
                <a:gd name="csX219" fmla="*/ 122496 w 172837"/>
                <a:gd name="csY219" fmla="*/ 229890 h 343995"/>
                <a:gd name="csX220" fmla="*/ 120818 w 172837"/>
                <a:gd name="csY220" fmla="*/ 229890 h 343995"/>
                <a:gd name="csX221" fmla="*/ 120818 w 172837"/>
                <a:gd name="csY221" fmla="*/ 237161 h 343995"/>
                <a:gd name="csX222" fmla="*/ 119140 w 172837"/>
                <a:gd name="csY222" fmla="*/ 238839 h 343995"/>
                <a:gd name="csX223" fmla="*/ 119140 w 172837"/>
                <a:gd name="csY223" fmla="*/ 243874 h 343995"/>
                <a:gd name="csX224" fmla="*/ 117462 w 172837"/>
                <a:gd name="csY224" fmla="*/ 243874 h 343995"/>
                <a:gd name="csX225" fmla="*/ 117462 w 172837"/>
                <a:gd name="csY225" fmla="*/ 249467 h 343995"/>
                <a:gd name="csX226" fmla="*/ 115784 w 172837"/>
                <a:gd name="csY226" fmla="*/ 249467 h 343995"/>
                <a:gd name="csX227" fmla="*/ 115784 w 172837"/>
                <a:gd name="csY227" fmla="*/ 251145 h 343995"/>
                <a:gd name="csX228" fmla="*/ 114106 w 172837"/>
                <a:gd name="csY228" fmla="*/ 252823 h 343995"/>
                <a:gd name="csX229" fmla="*/ 114106 w 172837"/>
                <a:gd name="csY229" fmla="*/ 256738 h 343995"/>
                <a:gd name="csX230" fmla="*/ 111869 w 172837"/>
                <a:gd name="csY230" fmla="*/ 258416 h 343995"/>
                <a:gd name="csX231" fmla="*/ 111869 w 172837"/>
                <a:gd name="csY231" fmla="*/ 265688 h 343995"/>
                <a:gd name="csX232" fmla="*/ 110191 w 172837"/>
                <a:gd name="csY232" fmla="*/ 265688 h 343995"/>
                <a:gd name="csX233" fmla="*/ 110191 w 172837"/>
                <a:gd name="csY233" fmla="*/ 270722 h 343995"/>
                <a:gd name="csX234" fmla="*/ 108513 w 172837"/>
                <a:gd name="csY234" fmla="*/ 270722 h 343995"/>
                <a:gd name="csX235" fmla="*/ 108513 w 172837"/>
                <a:gd name="csY235" fmla="*/ 272400 h 343995"/>
                <a:gd name="csX236" fmla="*/ 108513 w 172837"/>
                <a:gd name="csY236" fmla="*/ 272400 h 343995"/>
                <a:gd name="csX237" fmla="*/ 108513 w 172837"/>
                <a:gd name="csY237" fmla="*/ 281349 h 343995"/>
                <a:gd name="csX238" fmla="*/ 106835 w 172837"/>
                <a:gd name="csY238" fmla="*/ 281349 h 343995"/>
                <a:gd name="csX239" fmla="*/ 106835 w 172837"/>
                <a:gd name="csY239" fmla="*/ 286943 h 343995"/>
                <a:gd name="csX240" fmla="*/ 105156 w 172837"/>
                <a:gd name="csY240" fmla="*/ 288621 h 343995"/>
                <a:gd name="csX241" fmla="*/ 102919 w 172837"/>
                <a:gd name="csY241" fmla="*/ 290299 h 343995"/>
                <a:gd name="csX242" fmla="*/ 102919 w 172837"/>
                <a:gd name="csY242" fmla="*/ 292536 h 343995"/>
                <a:gd name="csX243" fmla="*/ 102919 w 172837"/>
                <a:gd name="csY243" fmla="*/ 292536 h 343995"/>
                <a:gd name="csX244" fmla="*/ 102919 w 172837"/>
                <a:gd name="csY244" fmla="*/ 299248 h 343995"/>
                <a:gd name="csX245" fmla="*/ 101241 w 172837"/>
                <a:gd name="csY245" fmla="*/ 299248 h 343995"/>
                <a:gd name="csX246" fmla="*/ 101241 w 172837"/>
                <a:gd name="csY246" fmla="*/ 304842 h 343995"/>
                <a:gd name="csX247" fmla="*/ 99563 w 172837"/>
                <a:gd name="csY247" fmla="*/ 304842 h 343995"/>
                <a:gd name="csX248" fmla="*/ 99563 w 172837"/>
                <a:gd name="csY248" fmla="*/ 309876 h 343995"/>
                <a:gd name="csX249" fmla="*/ 97885 w 172837"/>
                <a:gd name="csY249" fmla="*/ 309876 h 343995"/>
                <a:gd name="csX250" fmla="*/ 97885 w 172837"/>
                <a:gd name="csY250" fmla="*/ 313791 h 343995"/>
                <a:gd name="csX251" fmla="*/ 96207 w 172837"/>
                <a:gd name="csY251" fmla="*/ 313791 h 343995"/>
                <a:gd name="csX252" fmla="*/ 96207 w 172837"/>
                <a:gd name="csY252" fmla="*/ 321063 h 343995"/>
                <a:gd name="csX253" fmla="*/ 93969 w 172837"/>
                <a:gd name="csY253" fmla="*/ 321063 h 343995"/>
                <a:gd name="csX254" fmla="*/ 93969 w 172837"/>
                <a:gd name="csY254" fmla="*/ 324419 h 343995"/>
                <a:gd name="csX255" fmla="*/ 92292 w 172837"/>
                <a:gd name="csY255" fmla="*/ 324419 h 343995"/>
                <a:gd name="csX256" fmla="*/ 92292 w 172837"/>
                <a:gd name="csY256" fmla="*/ 327775 h 343995"/>
                <a:gd name="csX257" fmla="*/ 88936 w 172837"/>
                <a:gd name="csY257" fmla="*/ 327775 h 343995"/>
                <a:gd name="csX258" fmla="*/ 88936 w 172837"/>
                <a:gd name="csY258" fmla="*/ 329453 h 343995"/>
                <a:gd name="csX259" fmla="*/ 87258 w 172837"/>
                <a:gd name="csY259" fmla="*/ 329453 h 343995"/>
                <a:gd name="csX260" fmla="*/ 87258 w 172837"/>
                <a:gd name="csY260" fmla="*/ 331690 h 343995"/>
                <a:gd name="csX261" fmla="*/ 85579 w 172837"/>
                <a:gd name="csY261" fmla="*/ 331690 h 343995"/>
                <a:gd name="csX262" fmla="*/ 85579 w 172837"/>
                <a:gd name="csY262" fmla="*/ 333368 h 343995"/>
                <a:gd name="csX263" fmla="*/ 72715 w 172837"/>
                <a:gd name="csY263" fmla="*/ 333368 h 343995"/>
                <a:gd name="csX264" fmla="*/ 71037 w 172837"/>
                <a:gd name="csY264" fmla="*/ 335046 h 343995"/>
                <a:gd name="csX265" fmla="*/ 67681 w 172837"/>
                <a:gd name="csY265" fmla="*/ 335046 h 343995"/>
                <a:gd name="csX266" fmla="*/ 65443 w 172837"/>
                <a:gd name="csY266" fmla="*/ 336724 h 343995"/>
                <a:gd name="csX267" fmla="*/ 63765 w 172837"/>
                <a:gd name="csY267" fmla="*/ 338402 h 343995"/>
                <a:gd name="csX268" fmla="*/ 60409 w 172837"/>
                <a:gd name="csY268" fmla="*/ 338402 h 343995"/>
                <a:gd name="csX269" fmla="*/ 60409 w 172837"/>
                <a:gd name="csY269" fmla="*/ 340640 h 343995"/>
                <a:gd name="csX270" fmla="*/ 58731 w 172837"/>
                <a:gd name="csY270" fmla="*/ 340640 h 343995"/>
                <a:gd name="csX271" fmla="*/ 58731 w 172837"/>
                <a:gd name="csY271" fmla="*/ 342318 h 343995"/>
                <a:gd name="csX272" fmla="*/ 57053 w 172837"/>
                <a:gd name="csY272" fmla="*/ 342318 h 343995"/>
                <a:gd name="csX273" fmla="*/ 57053 w 172837"/>
                <a:gd name="csY273" fmla="*/ 343996 h 343995"/>
                <a:gd name="csX274" fmla="*/ 45866 w 172837"/>
                <a:gd name="csY274" fmla="*/ 343996 h 343995"/>
                <a:gd name="csX275" fmla="*/ 44188 w 172837"/>
                <a:gd name="csY275" fmla="*/ 342318 h 343995"/>
                <a:gd name="csX276" fmla="*/ 42510 w 172837"/>
                <a:gd name="csY276" fmla="*/ 342318 h 343995"/>
                <a:gd name="csX277" fmla="*/ 42510 w 172837"/>
                <a:gd name="csY277" fmla="*/ 340640 h 343995"/>
                <a:gd name="csX278" fmla="*/ 40832 w 172837"/>
                <a:gd name="csY278" fmla="*/ 340640 h 343995"/>
                <a:gd name="csX279" fmla="*/ 40832 w 172837"/>
                <a:gd name="csY279" fmla="*/ 338402 h 343995"/>
                <a:gd name="csX280" fmla="*/ 36917 w 172837"/>
                <a:gd name="csY280" fmla="*/ 338402 h 343995"/>
                <a:gd name="csX281" fmla="*/ 36917 w 172837"/>
                <a:gd name="csY281" fmla="*/ 336724 h 343995"/>
                <a:gd name="csX282" fmla="*/ 31883 w 172837"/>
                <a:gd name="csY282" fmla="*/ 336724 h 343995"/>
                <a:gd name="csX283" fmla="*/ 31883 w 172837"/>
                <a:gd name="csY283" fmla="*/ 335046 h 343995"/>
                <a:gd name="csX284" fmla="*/ 28527 w 172837"/>
                <a:gd name="csY284" fmla="*/ 335046 h 343995"/>
                <a:gd name="csX285" fmla="*/ 28527 w 172837"/>
                <a:gd name="csY285" fmla="*/ 333368 h 343995"/>
                <a:gd name="csX286" fmla="*/ 24611 w 172837"/>
                <a:gd name="csY286" fmla="*/ 333368 h 343995"/>
                <a:gd name="csX287" fmla="*/ 24611 w 172837"/>
                <a:gd name="csY287" fmla="*/ 331690 h 343995"/>
                <a:gd name="csX288" fmla="*/ 19577 w 172837"/>
                <a:gd name="csY288" fmla="*/ 331690 h 343995"/>
                <a:gd name="csX289" fmla="*/ 19577 w 172837"/>
                <a:gd name="csY289" fmla="*/ 326097 h 343995"/>
                <a:gd name="csX290" fmla="*/ 17340 w 172837"/>
                <a:gd name="csY290" fmla="*/ 326097 h 343995"/>
                <a:gd name="csX291" fmla="*/ 17340 w 172837"/>
                <a:gd name="csY291" fmla="*/ 317147 h 343995"/>
                <a:gd name="csX292" fmla="*/ 13984 w 172837"/>
                <a:gd name="csY292" fmla="*/ 317147 h 343995"/>
                <a:gd name="csX293" fmla="*/ 13984 w 172837"/>
                <a:gd name="csY293" fmla="*/ 315469 h 343995"/>
                <a:gd name="csX294" fmla="*/ 12306 w 172837"/>
                <a:gd name="csY294" fmla="*/ 315469 h 343995"/>
                <a:gd name="csX295" fmla="*/ 12306 w 172837"/>
                <a:gd name="csY295" fmla="*/ 313791 h 343995"/>
                <a:gd name="csX296" fmla="*/ 10628 w 172837"/>
                <a:gd name="csY296" fmla="*/ 313791 h 343995"/>
                <a:gd name="csX297" fmla="*/ 10628 w 172837"/>
                <a:gd name="csY297" fmla="*/ 292536 h 343995"/>
                <a:gd name="csX298" fmla="*/ 12306 w 172837"/>
                <a:gd name="csY298" fmla="*/ 292536 h 343995"/>
                <a:gd name="csX299" fmla="*/ 13984 w 172837"/>
                <a:gd name="csY299" fmla="*/ 290299 h 343995"/>
                <a:gd name="csX300" fmla="*/ 12306 w 172837"/>
                <a:gd name="csY300" fmla="*/ 290299 h 343995"/>
                <a:gd name="csX301" fmla="*/ 12306 w 172837"/>
                <a:gd name="csY301" fmla="*/ 286943 h 343995"/>
                <a:gd name="csX302" fmla="*/ 10628 w 172837"/>
                <a:gd name="csY302" fmla="*/ 286943 h 343995"/>
                <a:gd name="csX303" fmla="*/ 10628 w 172837"/>
                <a:gd name="csY303" fmla="*/ 283587 h 343995"/>
                <a:gd name="csX304" fmla="*/ 8390 w 172837"/>
                <a:gd name="csY304" fmla="*/ 283587 h 343995"/>
                <a:gd name="csX305" fmla="*/ 10628 w 172837"/>
                <a:gd name="csY305" fmla="*/ 281349 h 343995"/>
                <a:gd name="csX306" fmla="*/ 8390 w 172837"/>
                <a:gd name="csY306" fmla="*/ 281349 h 343995"/>
                <a:gd name="csX307" fmla="*/ 8390 w 172837"/>
                <a:gd name="csY307" fmla="*/ 277993 h 343995"/>
                <a:gd name="csX308" fmla="*/ 6712 w 172837"/>
                <a:gd name="csY308" fmla="*/ 277993 h 343995"/>
                <a:gd name="csX309" fmla="*/ 6712 w 172837"/>
                <a:gd name="csY309" fmla="*/ 276315 h 343995"/>
                <a:gd name="csX310" fmla="*/ 5034 w 172837"/>
                <a:gd name="csY310" fmla="*/ 276315 h 343995"/>
                <a:gd name="csX311" fmla="*/ 5034 w 172837"/>
                <a:gd name="csY311" fmla="*/ 272400 h 343995"/>
                <a:gd name="csX312" fmla="*/ 3356 w 172837"/>
                <a:gd name="csY312" fmla="*/ 272400 h 343995"/>
                <a:gd name="csX313" fmla="*/ 3356 w 172837"/>
                <a:gd name="csY313" fmla="*/ 270722 h 343995"/>
                <a:gd name="csX314" fmla="*/ 1678 w 172837"/>
                <a:gd name="csY314" fmla="*/ 269044 h 343995"/>
                <a:gd name="csX315" fmla="*/ 1678 w 172837"/>
                <a:gd name="csY315" fmla="*/ 260094 h 343995"/>
                <a:gd name="csX316" fmla="*/ 0 w 172837"/>
                <a:gd name="csY316" fmla="*/ 260094 h 343995"/>
                <a:gd name="csX317" fmla="*/ 0 w 172837"/>
                <a:gd name="csY317" fmla="*/ 256738 h 343995"/>
                <a:gd name="csX318" fmla="*/ 1678 w 172837"/>
                <a:gd name="csY318" fmla="*/ 256738 h 343995"/>
                <a:gd name="csX319" fmla="*/ 1678 w 172837"/>
                <a:gd name="csY319" fmla="*/ 255060 h 343995"/>
                <a:gd name="csX320" fmla="*/ 0 w 172837"/>
                <a:gd name="csY320" fmla="*/ 255060 h 343995"/>
                <a:gd name="csX321" fmla="*/ 0 w 172837"/>
                <a:gd name="csY321" fmla="*/ 249467 h 343995"/>
                <a:gd name="csX322" fmla="*/ 1678 w 172837"/>
                <a:gd name="csY322" fmla="*/ 249467 h 343995"/>
                <a:gd name="csX323" fmla="*/ 1678 w 172837"/>
                <a:gd name="csY323" fmla="*/ 243874 h 343995"/>
                <a:gd name="csX324" fmla="*/ 3356 w 172837"/>
                <a:gd name="csY324" fmla="*/ 243874 h 343995"/>
                <a:gd name="csX325" fmla="*/ 5034 w 172837"/>
                <a:gd name="csY325" fmla="*/ 242195 h 343995"/>
                <a:gd name="csX326" fmla="*/ 5034 w 172837"/>
                <a:gd name="csY326" fmla="*/ 233246 h 343995"/>
                <a:gd name="csX327" fmla="*/ 6712 w 172837"/>
                <a:gd name="csY327" fmla="*/ 233246 h 343995"/>
                <a:gd name="csX328" fmla="*/ 6712 w 172837"/>
                <a:gd name="csY328" fmla="*/ 231568 h 343995"/>
                <a:gd name="csX329" fmla="*/ 13984 w 172837"/>
                <a:gd name="csY329" fmla="*/ 231568 h 343995"/>
                <a:gd name="csX330" fmla="*/ 13984 w 172837"/>
                <a:gd name="csY330" fmla="*/ 224297 h 343995"/>
                <a:gd name="csX331" fmla="*/ 15662 w 172837"/>
                <a:gd name="csY331" fmla="*/ 224297 h 343995"/>
                <a:gd name="csX332" fmla="*/ 15662 w 172837"/>
                <a:gd name="csY332" fmla="*/ 220940 h 343995"/>
                <a:gd name="csX333" fmla="*/ 17340 w 172837"/>
                <a:gd name="csY333" fmla="*/ 220940 h 343995"/>
                <a:gd name="csX334" fmla="*/ 17340 w 172837"/>
                <a:gd name="csY334" fmla="*/ 219262 h 343995"/>
                <a:gd name="csX335" fmla="*/ 17340 w 172837"/>
                <a:gd name="csY335" fmla="*/ 219262 h 343995"/>
                <a:gd name="csX336" fmla="*/ 17340 w 172837"/>
                <a:gd name="csY336" fmla="*/ 217584 h 343995"/>
                <a:gd name="csX337" fmla="*/ 19577 w 172837"/>
                <a:gd name="csY337" fmla="*/ 217584 h 343995"/>
                <a:gd name="csX338" fmla="*/ 19577 w 172837"/>
                <a:gd name="csY338" fmla="*/ 213669 h 343995"/>
                <a:gd name="csX339" fmla="*/ 21255 w 172837"/>
                <a:gd name="csY339" fmla="*/ 213669 h 343995"/>
                <a:gd name="csX340" fmla="*/ 21255 w 172837"/>
                <a:gd name="csY340" fmla="*/ 211991 h 343995"/>
                <a:gd name="csX341" fmla="*/ 22933 w 172837"/>
                <a:gd name="csY341" fmla="*/ 211991 h 343995"/>
                <a:gd name="csX342" fmla="*/ 22933 w 172837"/>
                <a:gd name="csY342" fmla="*/ 210313 h 343995"/>
                <a:gd name="csX343" fmla="*/ 24611 w 172837"/>
                <a:gd name="csY343" fmla="*/ 210313 h 343995"/>
                <a:gd name="csX344" fmla="*/ 24611 w 172837"/>
                <a:gd name="csY344" fmla="*/ 204720 h 343995"/>
                <a:gd name="csX345" fmla="*/ 26289 w 172837"/>
                <a:gd name="csY345" fmla="*/ 204720 h 343995"/>
                <a:gd name="csX346" fmla="*/ 26289 w 172837"/>
                <a:gd name="csY346" fmla="*/ 203041 h 343995"/>
                <a:gd name="csX347" fmla="*/ 28527 w 172837"/>
                <a:gd name="csY347" fmla="*/ 203041 h 343995"/>
                <a:gd name="csX348" fmla="*/ 28527 w 172837"/>
                <a:gd name="csY348" fmla="*/ 201363 h 343995"/>
                <a:gd name="csX349" fmla="*/ 30205 w 172837"/>
                <a:gd name="csY349" fmla="*/ 199685 h 343995"/>
                <a:gd name="csX350" fmla="*/ 30205 w 172837"/>
                <a:gd name="csY350" fmla="*/ 195770 h 343995"/>
                <a:gd name="csX351" fmla="*/ 28527 w 172837"/>
                <a:gd name="csY351" fmla="*/ 195770 h 343995"/>
                <a:gd name="csX352" fmla="*/ 28527 w 172837"/>
                <a:gd name="csY352" fmla="*/ 190736 h 343995"/>
                <a:gd name="csX353" fmla="*/ 30205 w 172837"/>
                <a:gd name="csY353" fmla="*/ 190736 h 343995"/>
                <a:gd name="csX354" fmla="*/ 30205 w 172837"/>
                <a:gd name="csY354" fmla="*/ 183464 h 343995"/>
                <a:gd name="csX355" fmla="*/ 28527 w 172837"/>
                <a:gd name="csY355" fmla="*/ 183464 h 343995"/>
                <a:gd name="csX356" fmla="*/ 28527 w 172837"/>
                <a:gd name="csY356" fmla="*/ 181786 h 343995"/>
                <a:gd name="csX357" fmla="*/ 26289 w 172837"/>
                <a:gd name="csY357" fmla="*/ 181786 h 343995"/>
                <a:gd name="csX358" fmla="*/ 26289 w 172837"/>
                <a:gd name="csY358" fmla="*/ 180108 h 343995"/>
                <a:gd name="csX359" fmla="*/ 24611 w 172837"/>
                <a:gd name="csY359" fmla="*/ 180108 h 343995"/>
                <a:gd name="csX360" fmla="*/ 24611 w 172837"/>
                <a:gd name="csY360" fmla="*/ 167244 h 343995"/>
                <a:gd name="csX361" fmla="*/ 24611 w 172837"/>
                <a:gd name="csY361" fmla="*/ 167244 h 343995"/>
                <a:gd name="csX362" fmla="*/ 22933 w 172837"/>
                <a:gd name="csY362" fmla="*/ 165566 h 343995"/>
                <a:gd name="csX363" fmla="*/ 22933 w 172837"/>
                <a:gd name="csY363" fmla="*/ 162209 h 343995"/>
                <a:gd name="csX364" fmla="*/ 21255 w 172837"/>
                <a:gd name="csY364" fmla="*/ 162209 h 343995"/>
                <a:gd name="csX365" fmla="*/ 19577 w 172837"/>
                <a:gd name="csY365" fmla="*/ 160531 h 343995"/>
                <a:gd name="csX366" fmla="*/ 19577 w 172837"/>
                <a:gd name="csY366" fmla="*/ 144310 h 343995"/>
                <a:gd name="csX367" fmla="*/ 17340 w 172837"/>
                <a:gd name="csY367" fmla="*/ 142632 h 343995"/>
                <a:gd name="csX368" fmla="*/ 17340 w 172837"/>
                <a:gd name="csY368" fmla="*/ 132005 h 343995"/>
                <a:gd name="csX369" fmla="*/ 19577 w 172837"/>
                <a:gd name="csY369" fmla="*/ 132005 h 343995"/>
                <a:gd name="csX370" fmla="*/ 19577 w 172837"/>
                <a:gd name="csY370" fmla="*/ 129768 h 343995"/>
                <a:gd name="csX371" fmla="*/ 21255 w 172837"/>
                <a:gd name="csY371" fmla="*/ 128090 h 343995"/>
                <a:gd name="csX372" fmla="*/ 21255 w 172837"/>
                <a:gd name="csY372" fmla="*/ 126412 h 343995"/>
                <a:gd name="csX373" fmla="*/ 22933 w 172837"/>
                <a:gd name="csY373" fmla="*/ 126412 h 343995"/>
                <a:gd name="csX374" fmla="*/ 22933 w 172837"/>
                <a:gd name="csY374" fmla="*/ 124733 h 343995"/>
                <a:gd name="csX375" fmla="*/ 24611 w 172837"/>
                <a:gd name="csY375" fmla="*/ 124733 h 343995"/>
                <a:gd name="csX376" fmla="*/ 24611 w 172837"/>
                <a:gd name="csY376" fmla="*/ 121377 h 343995"/>
                <a:gd name="csX377" fmla="*/ 26289 w 172837"/>
                <a:gd name="csY377" fmla="*/ 119140 h 343995"/>
                <a:gd name="csX378" fmla="*/ 28527 w 172837"/>
                <a:gd name="csY378" fmla="*/ 119140 h 343995"/>
                <a:gd name="csX379" fmla="*/ 28527 w 172837"/>
                <a:gd name="csY379" fmla="*/ 112428 h 343995"/>
                <a:gd name="csX380" fmla="*/ 30205 w 172837"/>
                <a:gd name="csY380" fmla="*/ 112428 h 343995"/>
                <a:gd name="csX381" fmla="*/ 30205 w 172837"/>
                <a:gd name="csY381" fmla="*/ 110191 h 343995"/>
                <a:gd name="csX382" fmla="*/ 28527 w 172837"/>
                <a:gd name="csY382" fmla="*/ 110191 h 343995"/>
                <a:gd name="csX383" fmla="*/ 28527 w 172837"/>
                <a:gd name="csY383" fmla="*/ 103478 h 343995"/>
                <a:gd name="csX384" fmla="*/ 35239 w 172837"/>
                <a:gd name="csY384" fmla="*/ 103478 h 343995"/>
                <a:gd name="csX385" fmla="*/ 35239 w 172837"/>
                <a:gd name="csY385" fmla="*/ 105156 h 343995"/>
                <a:gd name="csX386" fmla="*/ 39154 w 172837"/>
                <a:gd name="csY386" fmla="*/ 105156 h 343995"/>
                <a:gd name="csX387" fmla="*/ 39154 w 172837"/>
                <a:gd name="csY387" fmla="*/ 103478 h 343995"/>
                <a:gd name="csX388" fmla="*/ 42510 w 172837"/>
                <a:gd name="csY388" fmla="*/ 103478 h 343995"/>
                <a:gd name="csX389" fmla="*/ 42510 w 172837"/>
                <a:gd name="csY389" fmla="*/ 101241 h 343995"/>
                <a:gd name="csX390" fmla="*/ 44188 w 172837"/>
                <a:gd name="csY390" fmla="*/ 101241 h 343995"/>
                <a:gd name="csX391" fmla="*/ 44188 w 172837"/>
                <a:gd name="csY391" fmla="*/ 99563 h 343995"/>
                <a:gd name="csX392" fmla="*/ 45866 w 172837"/>
                <a:gd name="csY392" fmla="*/ 99563 h 343995"/>
                <a:gd name="csX393" fmla="*/ 45866 w 172837"/>
                <a:gd name="csY393" fmla="*/ 97885 h 343995"/>
                <a:gd name="csX394" fmla="*/ 48104 w 172837"/>
                <a:gd name="csY394" fmla="*/ 97885 h 343995"/>
                <a:gd name="csX395" fmla="*/ 48104 w 172837"/>
                <a:gd name="csY395" fmla="*/ 99563 h 343995"/>
                <a:gd name="csX396" fmla="*/ 51460 w 172837"/>
                <a:gd name="csY396" fmla="*/ 99563 h 343995"/>
                <a:gd name="csX397" fmla="*/ 49782 w 172837"/>
                <a:gd name="csY397" fmla="*/ 99563 h 343995"/>
                <a:gd name="csX398" fmla="*/ 53138 w 172837"/>
                <a:gd name="csY398" fmla="*/ 99563 h 343995"/>
                <a:gd name="csX399" fmla="*/ 53138 w 172837"/>
                <a:gd name="csY399" fmla="*/ 97885 h 343995"/>
                <a:gd name="csX400" fmla="*/ 54816 w 172837"/>
                <a:gd name="csY400" fmla="*/ 97885 h 343995"/>
                <a:gd name="csX401" fmla="*/ 54816 w 172837"/>
                <a:gd name="csY401" fmla="*/ 99563 h 343995"/>
                <a:gd name="csX402" fmla="*/ 57053 w 172837"/>
                <a:gd name="csY402" fmla="*/ 99563 h 343995"/>
                <a:gd name="csX403" fmla="*/ 57053 w 172837"/>
                <a:gd name="csY403" fmla="*/ 94529 h 343995"/>
                <a:gd name="csX404" fmla="*/ 67681 w 172837"/>
                <a:gd name="csY404" fmla="*/ 94529 h 343995"/>
                <a:gd name="csX405" fmla="*/ 67681 w 172837"/>
                <a:gd name="csY405" fmla="*/ 90614 h 343995"/>
                <a:gd name="csX406" fmla="*/ 71037 w 172837"/>
                <a:gd name="csY406" fmla="*/ 90614 h 343995"/>
                <a:gd name="csX407" fmla="*/ 71037 w 172837"/>
                <a:gd name="csY407" fmla="*/ 94529 h 343995"/>
                <a:gd name="csX408" fmla="*/ 72715 w 172837"/>
                <a:gd name="csY408" fmla="*/ 94529 h 343995"/>
                <a:gd name="csX409" fmla="*/ 74393 w 172837"/>
                <a:gd name="csY409" fmla="*/ 92851 h 343995"/>
                <a:gd name="csX410" fmla="*/ 119140 w 172837"/>
                <a:gd name="csY410" fmla="*/ 242195 h 343995"/>
                <a:gd name="csX411" fmla="*/ 119140 w 172837"/>
                <a:gd name="csY411" fmla="*/ 240517 h 343995"/>
                <a:gd name="csX412" fmla="*/ 119140 w 172837"/>
                <a:gd name="csY412" fmla="*/ 242195 h 343995"/>
                <a:gd name="csX413" fmla="*/ 65443 w 172837"/>
                <a:gd name="csY413" fmla="*/ 94529 h 343995"/>
                <a:gd name="csX414" fmla="*/ 67681 w 172837"/>
                <a:gd name="csY414" fmla="*/ 94529 h 343995"/>
                <a:gd name="csX415" fmla="*/ 65443 w 172837"/>
                <a:gd name="csY415" fmla="*/ 94529 h 3439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</a:cxnLst>
              <a:rect l="l" t="t" r="r" b="b"/>
              <a:pathLst>
                <a:path w="172837" h="343995">
                  <a:moveTo>
                    <a:pt x="74393" y="92851"/>
                  </a:moveTo>
                  <a:lnTo>
                    <a:pt x="72715" y="90614"/>
                  </a:lnTo>
                  <a:lnTo>
                    <a:pt x="74393" y="90614"/>
                  </a:lnTo>
                  <a:lnTo>
                    <a:pt x="74393" y="88936"/>
                  </a:lnTo>
                  <a:lnTo>
                    <a:pt x="76630" y="88936"/>
                  </a:lnTo>
                  <a:lnTo>
                    <a:pt x="76630" y="87258"/>
                  </a:lnTo>
                  <a:lnTo>
                    <a:pt x="78308" y="85579"/>
                  </a:lnTo>
                  <a:lnTo>
                    <a:pt x="81664" y="85579"/>
                  </a:lnTo>
                  <a:lnTo>
                    <a:pt x="81664" y="83901"/>
                  </a:lnTo>
                  <a:lnTo>
                    <a:pt x="83342" y="83901"/>
                  </a:lnTo>
                  <a:lnTo>
                    <a:pt x="83342" y="81664"/>
                  </a:lnTo>
                  <a:lnTo>
                    <a:pt x="85579" y="81664"/>
                  </a:lnTo>
                  <a:lnTo>
                    <a:pt x="85579" y="79986"/>
                  </a:lnTo>
                  <a:lnTo>
                    <a:pt x="87258" y="79986"/>
                  </a:lnTo>
                  <a:lnTo>
                    <a:pt x="88936" y="78308"/>
                  </a:lnTo>
                  <a:lnTo>
                    <a:pt x="88936" y="85579"/>
                  </a:lnTo>
                  <a:lnTo>
                    <a:pt x="96207" y="85579"/>
                  </a:lnTo>
                  <a:lnTo>
                    <a:pt x="96207" y="83901"/>
                  </a:lnTo>
                  <a:lnTo>
                    <a:pt x="93969" y="83901"/>
                  </a:lnTo>
                  <a:lnTo>
                    <a:pt x="93969" y="81664"/>
                  </a:lnTo>
                  <a:lnTo>
                    <a:pt x="92292" y="81664"/>
                  </a:lnTo>
                  <a:lnTo>
                    <a:pt x="92292" y="76630"/>
                  </a:lnTo>
                  <a:lnTo>
                    <a:pt x="93969" y="76630"/>
                  </a:lnTo>
                  <a:lnTo>
                    <a:pt x="93969" y="72715"/>
                  </a:lnTo>
                  <a:lnTo>
                    <a:pt x="97885" y="72715"/>
                  </a:lnTo>
                  <a:lnTo>
                    <a:pt x="97885" y="71037"/>
                  </a:lnTo>
                  <a:lnTo>
                    <a:pt x="96207" y="71037"/>
                  </a:lnTo>
                  <a:lnTo>
                    <a:pt x="97885" y="69359"/>
                  </a:lnTo>
                  <a:lnTo>
                    <a:pt x="97885" y="67681"/>
                  </a:lnTo>
                  <a:lnTo>
                    <a:pt x="99563" y="67681"/>
                  </a:lnTo>
                  <a:lnTo>
                    <a:pt x="99563" y="66002"/>
                  </a:lnTo>
                  <a:lnTo>
                    <a:pt x="101241" y="66002"/>
                  </a:lnTo>
                  <a:lnTo>
                    <a:pt x="101241" y="72715"/>
                  </a:lnTo>
                  <a:lnTo>
                    <a:pt x="102919" y="72715"/>
                  </a:lnTo>
                  <a:lnTo>
                    <a:pt x="102919" y="71037"/>
                  </a:lnTo>
                  <a:lnTo>
                    <a:pt x="105156" y="71037"/>
                  </a:lnTo>
                  <a:lnTo>
                    <a:pt x="105156" y="67681"/>
                  </a:lnTo>
                  <a:lnTo>
                    <a:pt x="106835" y="67681"/>
                  </a:lnTo>
                  <a:lnTo>
                    <a:pt x="106835" y="66002"/>
                  </a:lnTo>
                  <a:lnTo>
                    <a:pt x="108513" y="66002"/>
                  </a:lnTo>
                  <a:lnTo>
                    <a:pt x="108513" y="64324"/>
                  </a:lnTo>
                  <a:lnTo>
                    <a:pt x="108513" y="66002"/>
                  </a:lnTo>
                  <a:lnTo>
                    <a:pt x="108513" y="64324"/>
                  </a:lnTo>
                  <a:lnTo>
                    <a:pt x="106835" y="64324"/>
                  </a:lnTo>
                  <a:lnTo>
                    <a:pt x="106835" y="57053"/>
                  </a:lnTo>
                  <a:lnTo>
                    <a:pt x="108513" y="57053"/>
                  </a:lnTo>
                  <a:lnTo>
                    <a:pt x="108513" y="55375"/>
                  </a:lnTo>
                  <a:lnTo>
                    <a:pt x="111869" y="55375"/>
                  </a:lnTo>
                  <a:lnTo>
                    <a:pt x="111869" y="53138"/>
                  </a:lnTo>
                  <a:lnTo>
                    <a:pt x="114106" y="53138"/>
                  </a:lnTo>
                  <a:lnTo>
                    <a:pt x="114106" y="49782"/>
                  </a:lnTo>
                  <a:lnTo>
                    <a:pt x="114106" y="49782"/>
                  </a:lnTo>
                  <a:lnTo>
                    <a:pt x="114106" y="48104"/>
                  </a:lnTo>
                  <a:lnTo>
                    <a:pt x="111869" y="48104"/>
                  </a:lnTo>
                  <a:lnTo>
                    <a:pt x="114106" y="48104"/>
                  </a:lnTo>
                  <a:lnTo>
                    <a:pt x="111869" y="48104"/>
                  </a:lnTo>
                  <a:lnTo>
                    <a:pt x="111869" y="44188"/>
                  </a:lnTo>
                  <a:lnTo>
                    <a:pt x="110191" y="44188"/>
                  </a:lnTo>
                  <a:lnTo>
                    <a:pt x="110191" y="42510"/>
                  </a:lnTo>
                  <a:lnTo>
                    <a:pt x="111869" y="42510"/>
                  </a:lnTo>
                  <a:lnTo>
                    <a:pt x="111869" y="39154"/>
                  </a:lnTo>
                  <a:lnTo>
                    <a:pt x="111869" y="40832"/>
                  </a:lnTo>
                  <a:lnTo>
                    <a:pt x="111869" y="37476"/>
                  </a:lnTo>
                  <a:lnTo>
                    <a:pt x="115784" y="37476"/>
                  </a:lnTo>
                  <a:lnTo>
                    <a:pt x="115784" y="39154"/>
                  </a:lnTo>
                  <a:lnTo>
                    <a:pt x="117462" y="39154"/>
                  </a:lnTo>
                  <a:lnTo>
                    <a:pt x="117462" y="42510"/>
                  </a:lnTo>
                  <a:lnTo>
                    <a:pt x="119140" y="44188"/>
                  </a:lnTo>
                  <a:lnTo>
                    <a:pt x="120818" y="44188"/>
                  </a:lnTo>
                  <a:lnTo>
                    <a:pt x="120818" y="37476"/>
                  </a:lnTo>
                  <a:lnTo>
                    <a:pt x="122496" y="37476"/>
                  </a:lnTo>
                  <a:lnTo>
                    <a:pt x="122496" y="39154"/>
                  </a:lnTo>
                  <a:lnTo>
                    <a:pt x="124733" y="39154"/>
                  </a:lnTo>
                  <a:lnTo>
                    <a:pt x="124733" y="37476"/>
                  </a:lnTo>
                  <a:lnTo>
                    <a:pt x="126412" y="37476"/>
                  </a:lnTo>
                  <a:lnTo>
                    <a:pt x="126412" y="35798"/>
                  </a:lnTo>
                  <a:lnTo>
                    <a:pt x="131446" y="35798"/>
                  </a:lnTo>
                  <a:lnTo>
                    <a:pt x="131446" y="31883"/>
                  </a:lnTo>
                  <a:lnTo>
                    <a:pt x="133683" y="31883"/>
                  </a:lnTo>
                  <a:lnTo>
                    <a:pt x="133683" y="26848"/>
                  </a:lnTo>
                  <a:lnTo>
                    <a:pt x="135361" y="26848"/>
                  </a:lnTo>
                  <a:lnTo>
                    <a:pt x="135361" y="22933"/>
                  </a:lnTo>
                  <a:lnTo>
                    <a:pt x="137039" y="22933"/>
                  </a:lnTo>
                  <a:lnTo>
                    <a:pt x="137039" y="19577"/>
                  </a:lnTo>
                  <a:lnTo>
                    <a:pt x="135361" y="19577"/>
                  </a:lnTo>
                  <a:lnTo>
                    <a:pt x="135361" y="13984"/>
                  </a:lnTo>
                  <a:lnTo>
                    <a:pt x="133683" y="13984"/>
                  </a:lnTo>
                  <a:lnTo>
                    <a:pt x="133683" y="12306"/>
                  </a:lnTo>
                  <a:lnTo>
                    <a:pt x="131446" y="12306"/>
                  </a:lnTo>
                  <a:lnTo>
                    <a:pt x="131446" y="10628"/>
                  </a:lnTo>
                  <a:lnTo>
                    <a:pt x="135361" y="10628"/>
                  </a:lnTo>
                  <a:lnTo>
                    <a:pt x="135361" y="12306"/>
                  </a:lnTo>
                  <a:lnTo>
                    <a:pt x="137039" y="12306"/>
                  </a:lnTo>
                  <a:lnTo>
                    <a:pt x="137039" y="7271"/>
                  </a:lnTo>
                  <a:lnTo>
                    <a:pt x="140395" y="7271"/>
                  </a:lnTo>
                  <a:lnTo>
                    <a:pt x="140395" y="3356"/>
                  </a:lnTo>
                  <a:lnTo>
                    <a:pt x="138717" y="3356"/>
                  </a:lnTo>
                  <a:lnTo>
                    <a:pt x="138717" y="1678"/>
                  </a:lnTo>
                  <a:lnTo>
                    <a:pt x="142632" y="1678"/>
                  </a:lnTo>
                  <a:lnTo>
                    <a:pt x="142632" y="0"/>
                  </a:lnTo>
                  <a:lnTo>
                    <a:pt x="144310" y="0"/>
                  </a:lnTo>
                  <a:lnTo>
                    <a:pt x="144310" y="1678"/>
                  </a:lnTo>
                  <a:lnTo>
                    <a:pt x="145989" y="1678"/>
                  </a:lnTo>
                  <a:lnTo>
                    <a:pt x="144310" y="1678"/>
                  </a:lnTo>
                  <a:lnTo>
                    <a:pt x="145989" y="1678"/>
                  </a:lnTo>
                  <a:lnTo>
                    <a:pt x="145989" y="5034"/>
                  </a:lnTo>
                  <a:lnTo>
                    <a:pt x="144310" y="7271"/>
                  </a:lnTo>
                  <a:lnTo>
                    <a:pt x="147667" y="7271"/>
                  </a:lnTo>
                  <a:lnTo>
                    <a:pt x="147667" y="10628"/>
                  </a:lnTo>
                  <a:lnTo>
                    <a:pt x="149345" y="10628"/>
                  </a:lnTo>
                  <a:lnTo>
                    <a:pt x="149345" y="12306"/>
                  </a:lnTo>
                  <a:lnTo>
                    <a:pt x="149345" y="12306"/>
                  </a:lnTo>
                  <a:lnTo>
                    <a:pt x="149345" y="13984"/>
                  </a:lnTo>
                  <a:lnTo>
                    <a:pt x="151023" y="13984"/>
                  </a:lnTo>
                  <a:lnTo>
                    <a:pt x="151023" y="15662"/>
                  </a:lnTo>
                  <a:lnTo>
                    <a:pt x="149345" y="15662"/>
                  </a:lnTo>
                  <a:lnTo>
                    <a:pt x="149345" y="17899"/>
                  </a:lnTo>
                  <a:lnTo>
                    <a:pt x="153260" y="17899"/>
                  </a:lnTo>
                  <a:lnTo>
                    <a:pt x="153260" y="19577"/>
                  </a:lnTo>
                  <a:lnTo>
                    <a:pt x="156616" y="19577"/>
                  </a:lnTo>
                  <a:lnTo>
                    <a:pt x="156616" y="22933"/>
                  </a:lnTo>
                  <a:lnTo>
                    <a:pt x="156616" y="22933"/>
                  </a:lnTo>
                  <a:lnTo>
                    <a:pt x="156616" y="24611"/>
                  </a:lnTo>
                  <a:lnTo>
                    <a:pt x="159972" y="24611"/>
                  </a:lnTo>
                  <a:lnTo>
                    <a:pt x="159972" y="33561"/>
                  </a:lnTo>
                  <a:lnTo>
                    <a:pt x="162209" y="33561"/>
                  </a:lnTo>
                  <a:lnTo>
                    <a:pt x="162209" y="40832"/>
                  </a:lnTo>
                  <a:lnTo>
                    <a:pt x="163887" y="40832"/>
                  </a:lnTo>
                  <a:lnTo>
                    <a:pt x="163887" y="42510"/>
                  </a:lnTo>
                  <a:lnTo>
                    <a:pt x="165566" y="42510"/>
                  </a:lnTo>
                  <a:lnTo>
                    <a:pt x="165566" y="53138"/>
                  </a:lnTo>
                  <a:lnTo>
                    <a:pt x="165566" y="53138"/>
                  </a:lnTo>
                  <a:lnTo>
                    <a:pt x="165566" y="66002"/>
                  </a:lnTo>
                  <a:lnTo>
                    <a:pt x="167244" y="66002"/>
                  </a:lnTo>
                  <a:lnTo>
                    <a:pt x="167244" y="71037"/>
                  </a:lnTo>
                  <a:lnTo>
                    <a:pt x="168922" y="72715"/>
                  </a:lnTo>
                  <a:lnTo>
                    <a:pt x="168922" y="74952"/>
                  </a:lnTo>
                  <a:lnTo>
                    <a:pt x="171159" y="74952"/>
                  </a:lnTo>
                  <a:lnTo>
                    <a:pt x="171159" y="78308"/>
                  </a:lnTo>
                  <a:lnTo>
                    <a:pt x="172837" y="78308"/>
                  </a:lnTo>
                  <a:lnTo>
                    <a:pt x="172837" y="87258"/>
                  </a:lnTo>
                  <a:lnTo>
                    <a:pt x="171159" y="88936"/>
                  </a:lnTo>
                  <a:lnTo>
                    <a:pt x="171159" y="92851"/>
                  </a:lnTo>
                  <a:lnTo>
                    <a:pt x="168922" y="92851"/>
                  </a:lnTo>
                  <a:lnTo>
                    <a:pt x="168922" y="94529"/>
                  </a:lnTo>
                  <a:lnTo>
                    <a:pt x="168922" y="94529"/>
                  </a:lnTo>
                  <a:lnTo>
                    <a:pt x="168922" y="96207"/>
                  </a:lnTo>
                  <a:lnTo>
                    <a:pt x="167244" y="96207"/>
                  </a:lnTo>
                  <a:lnTo>
                    <a:pt x="167244" y="99563"/>
                  </a:lnTo>
                  <a:lnTo>
                    <a:pt x="165566" y="99563"/>
                  </a:lnTo>
                  <a:lnTo>
                    <a:pt x="165566" y="97885"/>
                  </a:lnTo>
                  <a:lnTo>
                    <a:pt x="163887" y="97885"/>
                  </a:lnTo>
                  <a:lnTo>
                    <a:pt x="163887" y="96207"/>
                  </a:lnTo>
                  <a:lnTo>
                    <a:pt x="162209" y="96207"/>
                  </a:lnTo>
                  <a:lnTo>
                    <a:pt x="162209" y="92851"/>
                  </a:lnTo>
                  <a:lnTo>
                    <a:pt x="159972" y="92851"/>
                  </a:lnTo>
                  <a:lnTo>
                    <a:pt x="159972" y="88936"/>
                  </a:lnTo>
                  <a:lnTo>
                    <a:pt x="158294" y="88936"/>
                  </a:lnTo>
                  <a:lnTo>
                    <a:pt x="158294" y="87258"/>
                  </a:lnTo>
                  <a:lnTo>
                    <a:pt x="159972" y="87258"/>
                  </a:lnTo>
                  <a:lnTo>
                    <a:pt x="159972" y="85579"/>
                  </a:lnTo>
                  <a:lnTo>
                    <a:pt x="153260" y="85579"/>
                  </a:lnTo>
                  <a:lnTo>
                    <a:pt x="153260" y="94529"/>
                  </a:lnTo>
                  <a:lnTo>
                    <a:pt x="154938" y="94529"/>
                  </a:lnTo>
                  <a:lnTo>
                    <a:pt x="154938" y="99563"/>
                  </a:lnTo>
                  <a:lnTo>
                    <a:pt x="154938" y="99563"/>
                  </a:lnTo>
                  <a:lnTo>
                    <a:pt x="154938" y="103478"/>
                  </a:lnTo>
                  <a:lnTo>
                    <a:pt x="158294" y="103478"/>
                  </a:lnTo>
                  <a:lnTo>
                    <a:pt x="158294" y="105156"/>
                  </a:lnTo>
                  <a:lnTo>
                    <a:pt x="156616" y="105156"/>
                  </a:lnTo>
                  <a:lnTo>
                    <a:pt x="156616" y="108513"/>
                  </a:lnTo>
                  <a:lnTo>
                    <a:pt x="158294" y="108513"/>
                  </a:lnTo>
                  <a:lnTo>
                    <a:pt x="158294" y="110191"/>
                  </a:lnTo>
                  <a:lnTo>
                    <a:pt x="156616" y="110191"/>
                  </a:lnTo>
                  <a:lnTo>
                    <a:pt x="156616" y="117462"/>
                  </a:lnTo>
                  <a:lnTo>
                    <a:pt x="154938" y="117462"/>
                  </a:lnTo>
                  <a:lnTo>
                    <a:pt x="154938" y="119140"/>
                  </a:lnTo>
                  <a:lnTo>
                    <a:pt x="156616" y="119140"/>
                  </a:lnTo>
                  <a:lnTo>
                    <a:pt x="154938" y="121377"/>
                  </a:lnTo>
                  <a:lnTo>
                    <a:pt x="151023" y="121377"/>
                  </a:lnTo>
                  <a:lnTo>
                    <a:pt x="151023" y="124733"/>
                  </a:lnTo>
                  <a:lnTo>
                    <a:pt x="149345" y="124733"/>
                  </a:lnTo>
                  <a:lnTo>
                    <a:pt x="149345" y="129768"/>
                  </a:lnTo>
                  <a:lnTo>
                    <a:pt x="147667" y="129768"/>
                  </a:lnTo>
                  <a:lnTo>
                    <a:pt x="147667" y="135361"/>
                  </a:lnTo>
                  <a:lnTo>
                    <a:pt x="149345" y="135361"/>
                  </a:lnTo>
                  <a:lnTo>
                    <a:pt x="149345" y="138717"/>
                  </a:lnTo>
                  <a:lnTo>
                    <a:pt x="147667" y="138717"/>
                  </a:lnTo>
                  <a:lnTo>
                    <a:pt x="149345" y="140954"/>
                  </a:lnTo>
                  <a:lnTo>
                    <a:pt x="149345" y="144310"/>
                  </a:lnTo>
                  <a:lnTo>
                    <a:pt x="147667" y="147667"/>
                  </a:lnTo>
                  <a:lnTo>
                    <a:pt x="147667" y="154938"/>
                  </a:lnTo>
                  <a:lnTo>
                    <a:pt x="145989" y="154938"/>
                  </a:lnTo>
                  <a:lnTo>
                    <a:pt x="145989" y="160531"/>
                  </a:lnTo>
                  <a:lnTo>
                    <a:pt x="144310" y="160531"/>
                  </a:lnTo>
                  <a:lnTo>
                    <a:pt x="144310" y="163887"/>
                  </a:lnTo>
                  <a:lnTo>
                    <a:pt x="142632" y="165566"/>
                  </a:lnTo>
                  <a:lnTo>
                    <a:pt x="142632" y="169481"/>
                  </a:lnTo>
                  <a:lnTo>
                    <a:pt x="140395" y="171159"/>
                  </a:lnTo>
                  <a:lnTo>
                    <a:pt x="140395" y="172837"/>
                  </a:lnTo>
                  <a:lnTo>
                    <a:pt x="138717" y="172837"/>
                  </a:lnTo>
                  <a:lnTo>
                    <a:pt x="138717" y="178430"/>
                  </a:lnTo>
                  <a:lnTo>
                    <a:pt x="137039" y="178430"/>
                  </a:lnTo>
                  <a:lnTo>
                    <a:pt x="137039" y="185143"/>
                  </a:lnTo>
                  <a:lnTo>
                    <a:pt x="135361" y="185143"/>
                  </a:lnTo>
                  <a:lnTo>
                    <a:pt x="135361" y="192414"/>
                  </a:lnTo>
                  <a:lnTo>
                    <a:pt x="133683" y="192414"/>
                  </a:lnTo>
                  <a:lnTo>
                    <a:pt x="133683" y="198007"/>
                  </a:lnTo>
                  <a:lnTo>
                    <a:pt x="131446" y="199685"/>
                  </a:lnTo>
                  <a:lnTo>
                    <a:pt x="131446" y="203041"/>
                  </a:lnTo>
                  <a:lnTo>
                    <a:pt x="129768" y="203041"/>
                  </a:lnTo>
                  <a:lnTo>
                    <a:pt x="129768" y="208635"/>
                  </a:lnTo>
                  <a:lnTo>
                    <a:pt x="128090" y="208635"/>
                  </a:lnTo>
                  <a:lnTo>
                    <a:pt x="128090" y="210313"/>
                  </a:lnTo>
                  <a:lnTo>
                    <a:pt x="126412" y="211991"/>
                  </a:lnTo>
                  <a:lnTo>
                    <a:pt x="126412" y="219262"/>
                  </a:lnTo>
                  <a:lnTo>
                    <a:pt x="124733" y="219262"/>
                  </a:lnTo>
                  <a:lnTo>
                    <a:pt x="124733" y="226534"/>
                  </a:lnTo>
                  <a:lnTo>
                    <a:pt x="122496" y="226534"/>
                  </a:lnTo>
                  <a:lnTo>
                    <a:pt x="122496" y="229890"/>
                  </a:lnTo>
                  <a:lnTo>
                    <a:pt x="120818" y="229890"/>
                  </a:lnTo>
                  <a:lnTo>
                    <a:pt x="120818" y="237161"/>
                  </a:lnTo>
                  <a:lnTo>
                    <a:pt x="119140" y="238839"/>
                  </a:lnTo>
                  <a:lnTo>
                    <a:pt x="119140" y="243874"/>
                  </a:lnTo>
                  <a:lnTo>
                    <a:pt x="117462" y="243874"/>
                  </a:lnTo>
                  <a:lnTo>
                    <a:pt x="117462" y="249467"/>
                  </a:lnTo>
                  <a:lnTo>
                    <a:pt x="115784" y="249467"/>
                  </a:lnTo>
                  <a:lnTo>
                    <a:pt x="115784" y="251145"/>
                  </a:lnTo>
                  <a:lnTo>
                    <a:pt x="114106" y="252823"/>
                  </a:lnTo>
                  <a:lnTo>
                    <a:pt x="114106" y="256738"/>
                  </a:lnTo>
                  <a:lnTo>
                    <a:pt x="111869" y="258416"/>
                  </a:lnTo>
                  <a:lnTo>
                    <a:pt x="111869" y="265688"/>
                  </a:lnTo>
                  <a:lnTo>
                    <a:pt x="110191" y="265688"/>
                  </a:lnTo>
                  <a:lnTo>
                    <a:pt x="110191" y="270722"/>
                  </a:lnTo>
                  <a:lnTo>
                    <a:pt x="108513" y="270722"/>
                  </a:lnTo>
                  <a:lnTo>
                    <a:pt x="108513" y="272400"/>
                  </a:lnTo>
                  <a:lnTo>
                    <a:pt x="108513" y="272400"/>
                  </a:lnTo>
                  <a:lnTo>
                    <a:pt x="108513" y="281349"/>
                  </a:lnTo>
                  <a:lnTo>
                    <a:pt x="106835" y="281349"/>
                  </a:lnTo>
                  <a:lnTo>
                    <a:pt x="106835" y="286943"/>
                  </a:lnTo>
                  <a:lnTo>
                    <a:pt x="105156" y="288621"/>
                  </a:lnTo>
                  <a:lnTo>
                    <a:pt x="102919" y="290299"/>
                  </a:lnTo>
                  <a:lnTo>
                    <a:pt x="102919" y="292536"/>
                  </a:lnTo>
                  <a:lnTo>
                    <a:pt x="102919" y="292536"/>
                  </a:lnTo>
                  <a:lnTo>
                    <a:pt x="102919" y="299248"/>
                  </a:lnTo>
                  <a:lnTo>
                    <a:pt x="101241" y="299248"/>
                  </a:lnTo>
                  <a:lnTo>
                    <a:pt x="101241" y="304842"/>
                  </a:lnTo>
                  <a:lnTo>
                    <a:pt x="99563" y="304842"/>
                  </a:lnTo>
                  <a:lnTo>
                    <a:pt x="99563" y="309876"/>
                  </a:lnTo>
                  <a:lnTo>
                    <a:pt x="97885" y="309876"/>
                  </a:lnTo>
                  <a:lnTo>
                    <a:pt x="97885" y="313791"/>
                  </a:lnTo>
                  <a:lnTo>
                    <a:pt x="96207" y="313791"/>
                  </a:lnTo>
                  <a:lnTo>
                    <a:pt x="96207" y="321063"/>
                  </a:lnTo>
                  <a:lnTo>
                    <a:pt x="93969" y="321063"/>
                  </a:lnTo>
                  <a:lnTo>
                    <a:pt x="93969" y="324419"/>
                  </a:lnTo>
                  <a:lnTo>
                    <a:pt x="92292" y="324419"/>
                  </a:lnTo>
                  <a:lnTo>
                    <a:pt x="92292" y="327775"/>
                  </a:lnTo>
                  <a:lnTo>
                    <a:pt x="88936" y="327775"/>
                  </a:lnTo>
                  <a:lnTo>
                    <a:pt x="88936" y="329453"/>
                  </a:lnTo>
                  <a:lnTo>
                    <a:pt x="87258" y="329453"/>
                  </a:lnTo>
                  <a:lnTo>
                    <a:pt x="87258" y="331690"/>
                  </a:lnTo>
                  <a:lnTo>
                    <a:pt x="85579" y="331690"/>
                  </a:lnTo>
                  <a:lnTo>
                    <a:pt x="85579" y="333368"/>
                  </a:lnTo>
                  <a:lnTo>
                    <a:pt x="72715" y="333368"/>
                  </a:lnTo>
                  <a:lnTo>
                    <a:pt x="71037" y="335046"/>
                  </a:lnTo>
                  <a:lnTo>
                    <a:pt x="67681" y="335046"/>
                  </a:lnTo>
                  <a:lnTo>
                    <a:pt x="65443" y="336724"/>
                  </a:lnTo>
                  <a:lnTo>
                    <a:pt x="63765" y="338402"/>
                  </a:lnTo>
                  <a:lnTo>
                    <a:pt x="60409" y="338402"/>
                  </a:lnTo>
                  <a:lnTo>
                    <a:pt x="60409" y="340640"/>
                  </a:lnTo>
                  <a:lnTo>
                    <a:pt x="58731" y="340640"/>
                  </a:lnTo>
                  <a:lnTo>
                    <a:pt x="58731" y="342318"/>
                  </a:lnTo>
                  <a:lnTo>
                    <a:pt x="57053" y="342318"/>
                  </a:lnTo>
                  <a:lnTo>
                    <a:pt x="57053" y="343996"/>
                  </a:lnTo>
                  <a:lnTo>
                    <a:pt x="45866" y="343996"/>
                  </a:lnTo>
                  <a:lnTo>
                    <a:pt x="44188" y="342318"/>
                  </a:lnTo>
                  <a:lnTo>
                    <a:pt x="42510" y="342318"/>
                  </a:lnTo>
                  <a:lnTo>
                    <a:pt x="42510" y="340640"/>
                  </a:lnTo>
                  <a:lnTo>
                    <a:pt x="40832" y="340640"/>
                  </a:lnTo>
                  <a:lnTo>
                    <a:pt x="40832" y="338402"/>
                  </a:lnTo>
                  <a:lnTo>
                    <a:pt x="36917" y="338402"/>
                  </a:lnTo>
                  <a:lnTo>
                    <a:pt x="36917" y="336724"/>
                  </a:lnTo>
                  <a:lnTo>
                    <a:pt x="31883" y="336724"/>
                  </a:lnTo>
                  <a:lnTo>
                    <a:pt x="31883" y="335046"/>
                  </a:lnTo>
                  <a:lnTo>
                    <a:pt x="28527" y="335046"/>
                  </a:lnTo>
                  <a:lnTo>
                    <a:pt x="28527" y="333368"/>
                  </a:lnTo>
                  <a:lnTo>
                    <a:pt x="24611" y="333368"/>
                  </a:lnTo>
                  <a:lnTo>
                    <a:pt x="24611" y="331690"/>
                  </a:lnTo>
                  <a:lnTo>
                    <a:pt x="19577" y="331690"/>
                  </a:lnTo>
                  <a:lnTo>
                    <a:pt x="19577" y="326097"/>
                  </a:lnTo>
                  <a:lnTo>
                    <a:pt x="17340" y="326097"/>
                  </a:lnTo>
                  <a:lnTo>
                    <a:pt x="17340" y="317147"/>
                  </a:lnTo>
                  <a:lnTo>
                    <a:pt x="13984" y="317147"/>
                  </a:lnTo>
                  <a:lnTo>
                    <a:pt x="13984" y="315469"/>
                  </a:lnTo>
                  <a:lnTo>
                    <a:pt x="12306" y="315469"/>
                  </a:lnTo>
                  <a:lnTo>
                    <a:pt x="12306" y="313791"/>
                  </a:lnTo>
                  <a:lnTo>
                    <a:pt x="10628" y="313791"/>
                  </a:lnTo>
                  <a:lnTo>
                    <a:pt x="10628" y="292536"/>
                  </a:lnTo>
                  <a:lnTo>
                    <a:pt x="12306" y="292536"/>
                  </a:lnTo>
                  <a:lnTo>
                    <a:pt x="13984" y="290299"/>
                  </a:lnTo>
                  <a:lnTo>
                    <a:pt x="12306" y="290299"/>
                  </a:lnTo>
                  <a:lnTo>
                    <a:pt x="12306" y="286943"/>
                  </a:lnTo>
                  <a:lnTo>
                    <a:pt x="10628" y="286943"/>
                  </a:lnTo>
                  <a:lnTo>
                    <a:pt x="10628" y="283587"/>
                  </a:lnTo>
                  <a:lnTo>
                    <a:pt x="8390" y="283587"/>
                  </a:lnTo>
                  <a:lnTo>
                    <a:pt x="10628" y="281349"/>
                  </a:lnTo>
                  <a:lnTo>
                    <a:pt x="8390" y="281349"/>
                  </a:lnTo>
                  <a:lnTo>
                    <a:pt x="8390" y="277993"/>
                  </a:lnTo>
                  <a:lnTo>
                    <a:pt x="6712" y="277993"/>
                  </a:lnTo>
                  <a:lnTo>
                    <a:pt x="6712" y="276315"/>
                  </a:lnTo>
                  <a:lnTo>
                    <a:pt x="5034" y="276315"/>
                  </a:lnTo>
                  <a:lnTo>
                    <a:pt x="5034" y="272400"/>
                  </a:lnTo>
                  <a:lnTo>
                    <a:pt x="3356" y="272400"/>
                  </a:lnTo>
                  <a:lnTo>
                    <a:pt x="3356" y="270722"/>
                  </a:lnTo>
                  <a:lnTo>
                    <a:pt x="1678" y="269044"/>
                  </a:lnTo>
                  <a:lnTo>
                    <a:pt x="1678" y="260094"/>
                  </a:lnTo>
                  <a:lnTo>
                    <a:pt x="0" y="260094"/>
                  </a:lnTo>
                  <a:lnTo>
                    <a:pt x="0" y="256738"/>
                  </a:lnTo>
                  <a:lnTo>
                    <a:pt x="1678" y="256738"/>
                  </a:lnTo>
                  <a:lnTo>
                    <a:pt x="1678" y="255060"/>
                  </a:lnTo>
                  <a:lnTo>
                    <a:pt x="0" y="255060"/>
                  </a:lnTo>
                  <a:lnTo>
                    <a:pt x="0" y="249467"/>
                  </a:lnTo>
                  <a:lnTo>
                    <a:pt x="1678" y="249467"/>
                  </a:lnTo>
                  <a:lnTo>
                    <a:pt x="1678" y="243874"/>
                  </a:lnTo>
                  <a:lnTo>
                    <a:pt x="3356" y="243874"/>
                  </a:lnTo>
                  <a:lnTo>
                    <a:pt x="5034" y="242195"/>
                  </a:lnTo>
                  <a:lnTo>
                    <a:pt x="5034" y="233246"/>
                  </a:lnTo>
                  <a:lnTo>
                    <a:pt x="6712" y="233246"/>
                  </a:lnTo>
                  <a:lnTo>
                    <a:pt x="6712" y="231568"/>
                  </a:lnTo>
                  <a:lnTo>
                    <a:pt x="13984" y="231568"/>
                  </a:lnTo>
                  <a:lnTo>
                    <a:pt x="13984" y="224297"/>
                  </a:lnTo>
                  <a:lnTo>
                    <a:pt x="15662" y="224297"/>
                  </a:lnTo>
                  <a:lnTo>
                    <a:pt x="15662" y="220940"/>
                  </a:lnTo>
                  <a:lnTo>
                    <a:pt x="17340" y="220940"/>
                  </a:lnTo>
                  <a:lnTo>
                    <a:pt x="17340" y="219262"/>
                  </a:lnTo>
                  <a:lnTo>
                    <a:pt x="17340" y="219262"/>
                  </a:lnTo>
                  <a:lnTo>
                    <a:pt x="17340" y="217584"/>
                  </a:lnTo>
                  <a:lnTo>
                    <a:pt x="19577" y="217584"/>
                  </a:lnTo>
                  <a:lnTo>
                    <a:pt x="19577" y="213669"/>
                  </a:lnTo>
                  <a:lnTo>
                    <a:pt x="21255" y="213669"/>
                  </a:lnTo>
                  <a:lnTo>
                    <a:pt x="21255" y="211991"/>
                  </a:lnTo>
                  <a:lnTo>
                    <a:pt x="22933" y="211991"/>
                  </a:lnTo>
                  <a:lnTo>
                    <a:pt x="22933" y="210313"/>
                  </a:lnTo>
                  <a:lnTo>
                    <a:pt x="24611" y="210313"/>
                  </a:lnTo>
                  <a:lnTo>
                    <a:pt x="24611" y="204720"/>
                  </a:lnTo>
                  <a:lnTo>
                    <a:pt x="26289" y="204720"/>
                  </a:lnTo>
                  <a:lnTo>
                    <a:pt x="26289" y="203041"/>
                  </a:lnTo>
                  <a:lnTo>
                    <a:pt x="28527" y="203041"/>
                  </a:lnTo>
                  <a:lnTo>
                    <a:pt x="28527" y="201363"/>
                  </a:lnTo>
                  <a:lnTo>
                    <a:pt x="30205" y="199685"/>
                  </a:lnTo>
                  <a:lnTo>
                    <a:pt x="30205" y="195770"/>
                  </a:lnTo>
                  <a:lnTo>
                    <a:pt x="28527" y="195770"/>
                  </a:lnTo>
                  <a:lnTo>
                    <a:pt x="28527" y="190736"/>
                  </a:lnTo>
                  <a:lnTo>
                    <a:pt x="30205" y="190736"/>
                  </a:lnTo>
                  <a:lnTo>
                    <a:pt x="30205" y="183464"/>
                  </a:lnTo>
                  <a:lnTo>
                    <a:pt x="28527" y="183464"/>
                  </a:lnTo>
                  <a:lnTo>
                    <a:pt x="28527" y="181786"/>
                  </a:lnTo>
                  <a:lnTo>
                    <a:pt x="26289" y="181786"/>
                  </a:lnTo>
                  <a:lnTo>
                    <a:pt x="26289" y="180108"/>
                  </a:lnTo>
                  <a:lnTo>
                    <a:pt x="24611" y="180108"/>
                  </a:lnTo>
                  <a:lnTo>
                    <a:pt x="24611" y="167244"/>
                  </a:lnTo>
                  <a:lnTo>
                    <a:pt x="24611" y="167244"/>
                  </a:lnTo>
                  <a:lnTo>
                    <a:pt x="22933" y="165566"/>
                  </a:lnTo>
                  <a:lnTo>
                    <a:pt x="22933" y="162209"/>
                  </a:lnTo>
                  <a:lnTo>
                    <a:pt x="21255" y="162209"/>
                  </a:lnTo>
                  <a:lnTo>
                    <a:pt x="19577" y="160531"/>
                  </a:lnTo>
                  <a:lnTo>
                    <a:pt x="19577" y="144310"/>
                  </a:lnTo>
                  <a:lnTo>
                    <a:pt x="17340" y="142632"/>
                  </a:lnTo>
                  <a:lnTo>
                    <a:pt x="17340" y="132005"/>
                  </a:lnTo>
                  <a:lnTo>
                    <a:pt x="19577" y="132005"/>
                  </a:lnTo>
                  <a:lnTo>
                    <a:pt x="19577" y="129768"/>
                  </a:lnTo>
                  <a:lnTo>
                    <a:pt x="21255" y="128090"/>
                  </a:lnTo>
                  <a:lnTo>
                    <a:pt x="21255" y="126412"/>
                  </a:lnTo>
                  <a:lnTo>
                    <a:pt x="22933" y="126412"/>
                  </a:lnTo>
                  <a:lnTo>
                    <a:pt x="22933" y="124733"/>
                  </a:lnTo>
                  <a:lnTo>
                    <a:pt x="24611" y="124733"/>
                  </a:lnTo>
                  <a:lnTo>
                    <a:pt x="24611" y="121377"/>
                  </a:lnTo>
                  <a:lnTo>
                    <a:pt x="26289" y="119140"/>
                  </a:lnTo>
                  <a:lnTo>
                    <a:pt x="28527" y="119140"/>
                  </a:lnTo>
                  <a:lnTo>
                    <a:pt x="28527" y="112428"/>
                  </a:lnTo>
                  <a:lnTo>
                    <a:pt x="30205" y="112428"/>
                  </a:lnTo>
                  <a:lnTo>
                    <a:pt x="30205" y="110191"/>
                  </a:lnTo>
                  <a:lnTo>
                    <a:pt x="28527" y="110191"/>
                  </a:lnTo>
                  <a:lnTo>
                    <a:pt x="28527" y="103478"/>
                  </a:lnTo>
                  <a:lnTo>
                    <a:pt x="35239" y="103478"/>
                  </a:lnTo>
                  <a:lnTo>
                    <a:pt x="35239" y="105156"/>
                  </a:lnTo>
                  <a:lnTo>
                    <a:pt x="39154" y="105156"/>
                  </a:lnTo>
                  <a:lnTo>
                    <a:pt x="39154" y="103478"/>
                  </a:lnTo>
                  <a:lnTo>
                    <a:pt x="42510" y="103478"/>
                  </a:lnTo>
                  <a:lnTo>
                    <a:pt x="42510" y="101241"/>
                  </a:lnTo>
                  <a:lnTo>
                    <a:pt x="44188" y="101241"/>
                  </a:lnTo>
                  <a:lnTo>
                    <a:pt x="44188" y="99563"/>
                  </a:lnTo>
                  <a:lnTo>
                    <a:pt x="45866" y="99563"/>
                  </a:lnTo>
                  <a:lnTo>
                    <a:pt x="45866" y="97885"/>
                  </a:lnTo>
                  <a:lnTo>
                    <a:pt x="48104" y="97885"/>
                  </a:lnTo>
                  <a:lnTo>
                    <a:pt x="48104" y="99563"/>
                  </a:lnTo>
                  <a:lnTo>
                    <a:pt x="51460" y="99563"/>
                  </a:lnTo>
                  <a:lnTo>
                    <a:pt x="49782" y="99563"/>
                  </a:lnTo>
                  <a:lnTo>
                    <a:pt x="53138" y="99563"/>
                  </a:lnTo>
                  <a:lnTo>
                    <a:pt x="53138" y="97885"/>
                  </a:lnTo>
                  <a:lnTo>
                    <a:pt x="54816" y="97885"/>
                  </a:lnTo>
                  <a:lnTo>
                    <a:pt x="54816" y="99563"/>
                  </a:lnTo>
                  <a:lnTo>
                    <a:pt x="57053" y="99563"/>
                  </a:lnTo>
                  <a:lnTo>
                    <a:pt x="57053" y="94529"/>
                  </a:lnTo>
                  <a:lnTo>
                    <a:pt x="67681" y="94529"/>
                  </a:lnTo>
                  <a:lnTo>
                    <a:pt x="67681" y="90614"/>
                  </a:lnTo>
                  <a:lnTo>
                    <a:pt x="71037" y="90614"/>
                  </a:lnTo>
                  <a:lnTo>
                    <a:pt x="71037" y="94529"/>
                  </a:lnTo>
                  <a:lnTo>
                    <a:pt x="72715" y="94529"/>
                  </a:lnTo>
                  <a:lnTo>
                    <a:pt x="74393" y="92851"/>
                  </a:lnTo>
                  <a:close/>
                  <a:moveTo>
                    <a:pt x="119140" y="242195"/>
                  </a:moveTo>
                  <a:lnTo>
                    <a:pt x="119140" y="240517"/>
                  </a:lnTo>
                  <a:lnTo>
                    <a:pt x="119140" y="242195"/>
                  </a:lnTo>
                  <a:close/>
                  <a:moveTo>
                    <a:pt x="65443" y="94529"/>
                  </a:moveTo>
                  <a:lnTo>
                    <a:pt x="67681" y="94529"/>
                  </a:lnTo>
                  <a:lnTo>
                    <a:pt x="65443" y="9452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D1C3118E-C4AC-1B3F-9106-0205DD6D8DCE}"/>
                </a:ext>
              </a:extLst>
            </p:cNvPr>
            <p:cNvSpPr/>
            <p:nvPr/>
          </p:nvSpPr>
          <p:spPr>
            <a:xfrm>
              <a:off x="4203774" y="3442924"/>
              <a:ext cx="5593" cy="2237"/>
            </a:xfrm>
            <a:custGeom>
              <a:avLst/>
              <a:gdLst>
                <a:gd name="csX0" fmla="*/ 0 w 5593"/>
                <a:gd name="csY0" fmla="*/ 2237 h 2237"/>
                <a:gd name="csX1" fmla="*/ 0 w 5593"/>
                <a:gd name="csY1" fmla="*/ 0 h 2237"/>
                <a:gd name="csX2" fmla="*/ 0 w 5593"/>
                <a:gd name="csY2" fmla="*/ 2237 h 2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2237">
                  <a:moveTo>
                    <a:pt x="0" y="2237"/>
                  </a:moveTo>
                  <a:lnTo>
                    <a:pt x="0" y="0"/>
                  </a:lnTo>
                  <a:lnTo>
                    <a:pt x="0" y="22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435FA78-F025-B721-6DE9-CC87ABF2D2FC}"/>
                </a:ext>
              </a:extLst>
            </p:cNvPr>
            <p:cNvSpPr/>
            <p:nvPr/>
          </p:nvSpPr>
          <p:spPr>
            <a:xfrm>
              <a:off x="4189790" y="3439568"/>
              <a:ext cx="13983" cy="7271"/>
            </a:xfrm>
            <a:custGeom>
              <a:avLst/>
              <a:gdLst>
                <a:gd name="csX0" fmla="*/ 1678 w 13983"/>
                <a:gd name="csY0" fmla="*/ 0 h 7271"/>
                <a:gd name="csX1" fmla="*/ 3356 w 13983"/>
                <a:gd name="csY1" fmla="*/ 0 h 7271"/>
                <a:gd name="csX2" fmla="*/ 3356 w 13983"/>
                <a:gd name="csY2" fmla="*/ 1678 h 7271"/>
                <a:gd name="csX3" fmla="*/ 5034 w 13983"/>
                <a:gd name="csY3" fmla="*/ 1678 h 7271"/>
                <a:gd name="csX4" fmla="*/ 6712 w 13983"/>
                <a:gd name="csY4" fmla="*/ 1678 h 7271"/>
                <a:gd name="csX5" fmla="*/ 8949 w 13983"/>
                <a:gd name="csY5" fmla="*/ 1678 h 7271"/>
                <a:gd name="csX6" fmla="*/ 10627 w 13983"/>
                <a:gd name="csY6" fmla="*/ 1678 h 7271"/>
                <a:gd name="csX7" fmla="*/ 10627 w 13983"/>
                <a:gd name="csY7" fmla="*/ 3356 h 7271"/>
                <a:gd name="csX8" fmla="*/ 12305 w 13983"/>
                <a:gd name="csY8" fmla="*/ 3356 h 7271"/>
                <a:gd name="csX9" fmla="*/ 13984 w 13983"/>
                <a:gd name="csY9" fmla="*/ 3356 h 7271"/>
                <a:gd name="csX10" fmla="*/ 13984 w 13983"/>
                <a:gd name="csY10" fmla="*/ 5593 h 7271"/>
                <a:gd name="csX11" fmla="*/ 12305 w 13983"/>
                <a:gd name="csY11" fmla="*/ 5593 h 7271"/>
                <a:gd name="csX12" fmla="*/ 10627 w 13983"/>
                <a:gd name="csY12" fmla="*/ 5593 h 7271"/>
                <a:gd name="csX13" fmla="*/ 10627 w 13983"/>
                <a:gd name="csY13" fmla="*/ 7272 h 7271"/>
                <a:gd name="csX14" fmla="*/ 8949 w 13983"/>
                <a:gd name="csY14" fmla="*/ 7272 h 7271"/>
                <a:gd name="csX15" fmla="*/ 6712 w 13983"/>
                <a:gd name="csY15" fmla="*/ 7272 h 7271"/>
                <a:gd name="csX16" fmla="*/ 5034 w 13983"/>
                <a:gd name="csY16" fmla="*/ 7272 h 7271"/>
                <a:gd name="csX17" fmla="*/ 5034 w 13983"/>
                <a:gd name="csY17" fmla="*/ 5593 h 7271"/>
                <a:gd name="csX18" fmla="*/ 3356 w 13983"/>
                <a:gd name="csY18" fmla="*/ 5593 h 7271"/>
                <a:gd name="csX19" fmla="*/ 1678 w 13983"/>
                <a:gd name="csY19" fmla="*/ 5593 h 7271"/>
                <a:gd name="csX20" fmla="*/ 1678 w 13983"/>
                <a:gd name="csY20" fmla="*/ 3356 h 7271"/>
                <a:gd name="csX21" fmla="*/ 0 w 13983"/>
                <a:gd name="csY21" fmla="*/ 3356 h 7271"/>
                <a:gd name="csX22" fmla="*/ 0 w 13983"/>
                <a:gd name="csY22" fmla="*/ 1678 h 7271"/>
                <a:gd name="csX23" fmla="*/ 1678 w 13983"/>
                <a:gd name="csY23" fmla="*/ 1678 h 7271"/>
                <a:gd name="csX24" fmla="*/ 1678 w 13983"/>
                <a:gd name="csY24" fmla="*/ 0 h 7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13983" h="7271">
                  <a:moveTo>
                    <a:pt x="1678" y="0"/>
                  </a:moveTo>
                  <a:lnTo>
                    <a:pt x="3356" y="0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6712" y="1678"/>
                  </a:lnTo>
                  <a:lnTo>
                    <a:pt x="8949" y="1678"/>
                  </a:lnTo>
                  <a:lnTo>
                    <a:pt x="10627" y="1678"/>
                  </a:lnTo>
                  <a:lnTo>
                    <a:pt x="10627" y="3356"/>
                  </a:lnTo>
                  <a:lnTo>
                    <a:pt x="12305" y="3356"/>
                  </a:lnTo>
                  <a:lnTo>
                    <a:pt x="13984" y="3356"/>
                  </a:lnTo>
                  <a:lnTo>
                    <a:pt x="13984" y="5593"/>
                  </a:lnTo>
                  <a:lnTo>
                    <a:pt x="12305" y="5593"/>
                  </a:lnTo>
                  <a:lnTo>
                    <a:pt x="10627" y="5593"/>
                  </a:lnTo>
                  <a:lnTo>
                    <a:pt x="10627" y="7272"/>
                  </a:lnTo>
                  <a:lnTo>
                    <a:pt x="8949" y="7272"/>
                  </a:lnTo>
                  <a:lnTo>
                    <a:pt x="6712" y="7272"/>
                  </a:lnTo>
                  <a:lnTo>
                    <a:pt x="5034" y="7272"/>
                  </a:lnTo>
                  <a:lnTo>
                    <a:pt x="5034" y="5593"/>
                  </a:lnTo>
                  <a:lnTo>
                    <a:pt x="3356" y="5593"/>
                  </a:lnTo>
                  <a:lnTo>
                    <a:pt x="1678" y="5593"/>
                  </a:lnTo>
                  <a:lnTo>
                    <a:pt x="1678" y="3356"/>
                  </a:lnTo>
                  <a:lnTo>
                    <a:pt x="0" y="3356"/>
                  </a:lnTo>
                  <a:lnTo>
                    <a:pt x="0" y="1678"/>
                  </a:lnTo>
                  <a:lnTo>
                    <a:pt x="1678" y="1678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E756510-E6CC-E66E-F7E2-F001DFD7A263}"/>
                </a:ext>
              </a:extLst>
            </p:cNvPr>
            <p:cNvSpPr/>
            <p:nvPr/>
          </p:nvSpPr>
          <p:spPr>
            <a:xfrm>
              <a:off x="5382308" y="4498404"/>
              <a:ext cx="76630" cy="187379"/>
            </a:xfrm>
            <a:custGeom>
              <a:avLst/>
              <a:gdLst>
                <a:gd name="csX0" fmla="*/ 57053 w 76630"/>
                <a:gd name="csY0" fmla="*/ 187380 h 187379"/>
                <a:gd name="csX1" fmla="*/ 57053 w 76630"/>
                <a:gd name="csY1" fmla="*/ 184024 h 187379"/>
                <a:gd name="csX2" fmla="*/ 58731 w 76630"/>
                <a:gd name="csY2" fmla="*/ 184024 h 187379"/>
                <a:gd name="csX3" fmla="*/ 58731 w 76630"/>
                <a:gd name="csY3" fmla="*/ 180108 h 187379"/>
                <a:gd name="csX4" fmla="*/ 55375 w 76630"/>
                <a:gd name="csY4" fmla="*/ 180108 h 187379"/>
                <a:gd name="csX5" fmla="*/ 55375 w 76630"/>
                <a:gd name="csY5" fmla="*/ 178430 h 187379"/>
                <a:gd name="csX6" fmla="*/ 52019 w 76630"/>
                <a:gd name="csY6" fmla="*/ 178430 h 187379"/>
                <a:gd name="csX7" fmla="*/ 52019 w 76630"/>
                <a:gd name="csY7" fmla="*/ 175074 h 187379"/>
                <a:gd name="csX8" fmla="*/ 49782 w 76630"/>
                <a:gd name="csY8" fmla="*/ 175074 h 187379"/>
                <a:gd name="csX9" fmla="*/ 49782 w 76630"/>
                <a:gd name="csY9" fmla="*/ 173396 h 187379"/>
                <a:gd name="csX10" fmla="*/ 48104 w 76630"/>
                <a:gd name="csY10" fmla="*/ 173396 h 187379"/>
                <a:gd name="csX11" fmla="*/ 48104 w 76630"/>
                <a:gd name="csY11" fmla="*/ 171159 h 187379"/>
                <a:gd name="csX12" fmla="*/ 46426 w 76630"/>
                <a:gd name="csY12" fmla="*/ 171159 h 187379"/>
                <a:gd name="csX13" fmla="*/ 46426 w 76630"/>
                <a:gd name="csY13" fmla="*/ 169481 h 187379"/>
                <a:gd name="csX14" fmla="*/ 44747 w 76630"/>
                <a:gd name="csY14" fmla="*/ 169481 h 187379"/>
                <a:gd name="csX15" fmla="*/ 44747 w 76630"/>
                <a:gd name="csY15" fmla="*/ 167803 h 187379"/>
                <a:gd name="csX16" fmla="*/ 43069 w 76630"/>
                <a:gd name="csY16" fmla="*/ 167803 h 187379"/>
                <a:gd name="csX17" fmla="*/ 43069 w 76630"/>
                <a:gd name="csY17" fmla="*/ 166125 h 187379"/>
                <a:gd name="csX18" fmla="*/ 40832 w 76630"/>
                <a:gd name="csY18" fmla="*/ 166125 h 187379"/>
                <a:gd name="csX19" fmla="*/ 40832 w 76630"/>
                <a:gd name="csY19" fmla="*/ 160531 h 187379"/>
                <a:gd name="csX20" fmla="*/ 39154 w 76630"/>
                <a:gd name="csY20" fmla="*/ 160531 h 187379"/>
                <a:gd name="csX21" fmla="*/ 39154 w 76630"/>
                <a:gd name="csY21" fmla="*/ 157175 h 187379"/>
                <a:gd name="csX22" fmla="*/ 37476 w 76630"/>
                <a:gd name="csY22" fmla="*/ 157175 h 187379"/>
                <a:gd name="csX23" fmla="*/ 37476 w 76630"/>
                <a:gd name="csY23" fmla="*/ 155497 h 187379"/>
                <a:gd name="csX24" fmla="*/ 39154 w 76630"/>
                <a:gd name="csY24" fmla="*/ 155497 h 187379"/>
                <a:gd name="csX25" fmla="*/ 39154 w 76630"/>
                <a:gd name="csY25" fmla="*/ 151582 h 187379"/>
                <a:gd name="csX26" fmla="*/ 40832 w 76630"/>
                <a:gd name="csY26" fmla="*/ 151582 h 187379"/>
                <a:gd name="csX27" fmla="*/ 40832 w 76630"/>
                <a:gd name="csY27" fmla="*/ 149904 h 187379"/>
                <a:gd name="csX28" fmla="*/ 43069 w 76630"/>
                <a:gd name="csY28" fmla="*/ 149904 h 187379"/>
                <a:gd name="csX29" fmla="*/ 43069 w 76630"/>
                <a:gd name="csY29" fmla="*/ 144870 h 187379"/>
                <a:gd name="csX30" fmla="*/ 44747 w 76630"/>
                <a:gd name="csY30" fmla="*/ 144870 h 187379"/>
                <a:gd name="csX31" fmla="*/ 44747 w 76630"/>
                <a:gd name="csY31" fmla="*/ 135920 h 187379"/>
                <a:gd name="csX32" fmla="*/ 46426 w 76630"/>
                <a:gd name="csY32" fmla="*/ 135920 h 187379"/>
                <a:gd name="csX33" fmla="*/ 46426 w 76630"/>
                <a:gd name="csY33" fmla="*/ 133683 h 187379"/>
                <a:gd name="csX34" fmla="*/ 44747 w 76630"/>
                <a:gd name="csY34" fmla="*/ 133683 h 187379"/>
                <a:gd name="csX35" fmla="*/ 44747 w 76630"/>
                <a:gd name="csY35" fmla="*/ 125293 h 187379"/>
                <a:gd name="csX36" fmla="*/ 43069 w 76630"/>
                <a:gd name="csY36" fmla="*/ 125293 h 187379"/>
                <a:gd name="csX37" fmla="*/ 43069 w 76630"/>
                <a:gd name="csY37" fmla="*/ 121377 h 187379"/>
                <a:gd name="csX38" fmla="*/ 40832 w 76630"/>
                <a:gd name="csY38" fmla="*/ 121377 h 187379"/>
                <a:gd name="csX39" fmla="*/ 40832 w 76630"/>
                <a:gd name="csY39" fmla="*/ 119699 h 187379"/>
                <a:gd name="csX40" fmla="*/ 37476 w 76630"/>
                <a:gd name="csY40" fmla="*/ 119699 h 187379"/>
                <a:gd name="csX41" fmla="*/ 37476 w 76630"/>
                <a:gd name="csY41" fmla="*/ 121377 h 187379"/>
                <a:gd name="csX42" fmla="*/ 28527 w 76630"/>
                <a:gd name="csY42" fmla="*/ 121377 h 187379"/>
                <a:gd name="csX43" fmla="*/ 28527 w 76630"/>
                <a:gd name="csY43" fmla="*/ 123055 h 187379"/>
                <a:gd name="csX44" fmla="*/ 26849 w 76630"/>
                <a:gd name="csY44" fmla="*/ 123055 h 187379"/>
                <a:gd name="csX45" fmla="*/ 26849 w 76630"/>
                <a:gd name="csY45" fmla="*/ 125293 h 187379"/>
                <a:gd name="csX46" fmla="*/ 26849 w 76630"/>
                <a:gd name="csY46" fmla="*/ 123055 h 187379"/>
                <a:gd name="csX47" fmla="*/ 25170 w 76630"/>
                <a:gd name="csY47" fmla="*/ 123055 h 187379"/>
                <a:gd name="csX48" fmla="*/ 25170 w 76630"/>
                <a:gd name="csY48" fmla="*/ 125293 h 187379"/>
                <a:gd name="csX49" fmla="*/ 21255 w 76630"/>
                <a:gd name="csY49" fmla="*/ 125293 h 187379"/>
                <a:gd name="csX50" fmla="*/ 21255 w 76630"/>
                <a:gd name="csY50" fmla="*/ 121377 h 187379"/>
                <a:gd name="csX51" fmla="*/ 19577 w 76630"/>
                <a:gd name="csY51" fmla="*/ 121377 h 187379"/>
                <a:gd name="csX52" fmla="*/ 19577 w 76630"/>
                <a:gd name="csY52" fmla="*/ 119699 h 187379"/>
                <a:gd name="csX53" fmla="*/ 17899 w 76630"/>
                <a:gd name="csY53" fmla="*/ 119699 h 187379"/>
                <a:gd name="csX54" fmla="*/ 17899 w 76630"/>
                <a:gd name="csY54" fmla="*/ 118021 h 187379"/>
                <a:gd name="csX55" fmla="*/ 16221 w 76630"/>
                <a:gd name="csY55" fmla="*/ 118021 h 187379"/>
                <a:gd name="csX56" fmla="*/ 16221 w 76630"/>
                <a:gd name="csY56" fmla="*/ 116343 h 187379"/>
                <a:gd name="csX57" fmla="*/ 14543 w 76630"/>
                <a:gd name="csY57" fmla="*/ 114106 h 187379"/>
                <a:gd name="csX58" fmla="*/ 14543 w 76630"/>
                <a:gd name="csY58" fmla="*/ 110750 h 187379"/>
                <a:gd name="csX59" fmla="*/ 7272 w 76630"/>
                <a:gd name="csY59" fmla="*/ 110750 h 187379"/>
                <a:gd name="csX60" fmla="*/ 7272 w 76630"/>
                <a:gd name="csY60" fmla="*/ 107394 h 187379"/>
                <a:gd name="csX61" fmla="*/ 3356 w 76630"/>
                <a:gd name="csY61" fmla="*/ 107394 h 187379"/>
                <a:gd name="csX62" fmla="*/ 3356 w 76630"/>
                <a:gd name="csY62" fmla="*/ 105156 h 187379"/>
                <a:gd name="csX63" fmla="*/ 1678 w 76630"/>
                <a:gd name="csY63" fmla="*/ 105156 h 187379"/>
                <a:gd name="csX64" fmla="*/ 1678 w 76630"/>
                <a:gd name="csY64" fmla="*/ 103478 h 187379"/>
                <a:gd name="csX65" fmla="*/ 3356 w 76630"/>
                <a:gd name="csY65" fmla="*/ 103478 h 187379"/>
                <a:gd name="csX66" fmla="*/ 1678 w 76630"/>
                <a:gd name="csY66" fmla="*/ 101800 h 187379"/>
                <a:gd name="csX67" fmla="*/ 0 w 76630"/>
                <a:gd name="csY67" fmla="*/ 101800 h 187379"/>
                <a:gd name="csX68" fmla="*/ 0 w 76630"/>
                <a:gd name="csY68" fmla="*/ 100122 h 187379"/>
                <a:gd name="csX69" fmla="*/ 1678 w 76630"/>
                <a:gd name="csY69" fmla="*/ 100122 h 187379"/>
                <a:gd name="csX70" fmla="*/ 1678 w 76630"/>
                <a:gd name="csY70" fmla="*/ 98444 h 187379"/>
                <a:gd name="csX71" fmla="*/ 3356 w 76630"/>
                <a:gd name="csY71" fmla="*/ 98444 h 187379"/>
                <a:gd name="csX72" fmla="*/ 3356 w 76630"/>
                <a:gd name="csY72" fmla="*/ 96766 h 187379"/>
                <a:gd name="csX73" fmla="*/ 5593 w 76630"/>
                <a:gd name="csY73" fmla="*/ 96766 h 187379"/>
                <a:gd name="csX74" fmla="*/ 5593 w 76630"/>
                <a:gd name="csY74" fmla="*/ 92851 h 187379"/>
                <a:gd name="csX75" fmla="*/ 7272 w 76630"/>
                <a:gd name="csY75" fmla="*/ 92851 h 187379"/>
                <a:gd name="csX76" fmla="*/ 5593 w 76630"/>
                <a:gd name="csY76" fmla="*/ 92851 h 187379"/>
                <a:gd name="csX77" fmla="*/ 7272 w 76630"/>
                <a:gd name="csY77" fmla="*/ 92851 h 187379"/>
                <a:gd name="csX78" fmla="*/ 7272 w 76630"/>
                <a:gd name="csY78" fmla="*/ 83901 h 187379"/>
                <a:gd name="csX79" fmla="*/ 7272 w 76630"/>
                <a:gd name="csY79" fmla="*/ 83901 h 187379"/>
                <a:gd name="csX80" fmla="*/ 7272 w 76630"/>
                <a:gd name="csY80" fmla="*/ 80545 h 187379"/>
                <a:gd name="csX81" fmla="*/ 7272 w 76630"/>
                <a:gd name="csY81" fmla="*/ 80545 h 187379"/>
                <a:gd name="csX82" fmla="*/ 7272 w 76630"/>
                <a:gd name="csY82" fmla="*/ 76630 h 187379"/>
                <a:gd name="csX83" fmla="*/ 10628 w 76630"/>
                <a:gd name="csY83" fmla="*/ 76630 h 187379"/>
                <a:gd name="csX84" fmla="*/ 10628 w 76630"/>
                <a:gd name="csY84" fmla="*/ 74952 h 187379"/>
                <a:gd name="csX85" fmla="*/ 16221 w 76630"/>
                <a:gd name="csY85" fmla="*/ 74952 h 187379"/>
                <a:gd name="csX86" fmla="*/ 16221 w 76630"/>
                <a:gd name="csY86" fmla="*/ 73274 h 187379"/>
                <a:gd name="csX87" fmla="*/ 19577 w 76630"/>
                <a:gd name="csY87" fmla="*/ 73274 h 187379"/>
                <a:gd name="csX88" fmla="*/ 19577 w 76630"/>
                <a:gd name="csY88" fmla="*/ 69918 h 187379"/>
                <a:gd name="csX89" fmla="*/ 16221 w 76630"/>
                <a:gd name="csY89" fmla="*/ 69918 h 187379"/>
                <a:gd name="csX90" fmla="*/ 16221 w 76630"/>
                <a:gd name="csY90" fmla="*/ 68240 h 187379"/>
                <a:gd name="csX91" fmla="*/ 14543 w 76630"/>
                <a:gd name="csY91" fmla="*/ 68240 h 187379"/>
                <a:gd name="csX92" fmla="*/ 14543 w 76630"/>
                <a:gd name="csY92" fmla="*/ 57053 h 187379"/>
                <a:gd name="csX93" fmla="*/ 16221 w 76630"/>
                <a:gd name="csY93" fmla="*/ 57053 h 187379"/>
                <a:gd name="csX94" fmla="*/ 16221 w 76630"/>
                <a:gd name="csY94" fmla="*/ 55375 h 187379"/>
                <a:gd name="csX95" fmla="*/ 14543 w 76630"/>
                <a:gd name="csY95" fmla="*/ 55375 h 187379"/>
                <a:gd name="csX96" fmla="*/ 14543 w 76630"/>
                <a:gd name="csY96" fmla="*/ 48103 h 187379"/>
                <a:gd name="csX97" fmla="*/ 14543 w 76630"/>
                <a:gd name="csY97" fmla="*/ 48103 h 187379"/>
                <a:gd name="csX98" fmla="*/ 14543 w 76630"/>
                <a:gd name="csY98" fmla="*/ 44747 h 187379"/>
                <a:gd name="csX99" fmla="*/ 16221 w 76630"/>
                <a:gd name="csY99" fmla="*/ 44747 h 187379"/>
                <a:gd name="csX100" fmla="*/ 16221 w 76630"/>
                <a:gd name="csY100" fmla="*/ 39713 h 187379"/>
                <a:gd name="csX101" fmla="*/ 14543 w 76630"/>
                <a:gd name="csY101" fmla="*/ 39713 h 187379"/>
                <a:gd name="csX102" fmla="*/ 14543 w 76630"/>
                <a:gd name="csY102" fmla="*/ 35798 h 187379"/>
                <a:gd name="csX103" fmla="*/ 12306 w 76630"/>
                <a:gd name="csY103" fmla="*/ 35798 h 187379"/>
                <a:gd name="csX104" fmla="*/ 12306 w 76630"/>
                <a:gd name="csY104" fmla="*/ 34120 h 187379"/>
                <a:gd name="csX105" fmla="*/ 14543 w 76630"/>
                <a:gd name="csY105" fmla="*/ 34120 h 187379"/>
                <a:gd name="csX106" fmla="*/ 14543 w 76630"/>
                <a:gd name="csY106" fmla="*/ 32442 h 187379"/>
                <a:gd name="csX107" fmla="*/ 19577 w 76630"/>
                <a:gd name="csY107" fmla="*/ 32442 h 187379"/>
                <a:gd name="csX108" fmla="*/ 19577 w 76630"/>
                <a:gd name="csY108" fmla="*/ 30764 h 187379"/>
                <a:gd name="csX109" fmla="*/ 21255 w 76630"/>
                <a:gd name="csY109" fmla="*/ 30764 h 187379"/>
                <a:gd name="csX110" fmla="*/ 21255 w 76630"/>
                <a:gd name="csY110" fmla="*/ 26848 h 187379"/>
                <a:gd name="csX111" fmla="*/ 23492 w 76630"/>
                <a:gd name="csY111" fmla="*/ 26848 h 187379"/>
                <a:gd name="csX112" fmla="*/ 23492 w 76630"/>
                <a:gd name="csY112" fmla="*/ 25170 h 187379"/>
                <a:gd name="csX113" fmla="*/ 21255 w 76630"/>
                <a:gd name="csY113" fmla="*/ 25170 h 187379"/>
                <a:gd name="csX114" fmla="*/ 21255 w 76630"/>
                <a:gd name="csY114" fmla="*/ 23492 h 187379"/>
                <a:gd name="csX115" fmla="*/ 19577 w 76630"/>
                <a:gd name="csY115" fmla="*/ 21814 h 187379"/>
                <a:gd name="csX116" fmla="*/ 19577 w 76630"/>
                <a:gd name="csY116" fmla="*/ 19577 h 187379"/>
                <a:gd name="csX117" fmla="*/ 21255 w 76630"/>
                <a:gd name="csY117" fmla="*/ 19577 h 187379"/>
                <a:gd name="csX118" fmla="*/ 21255 w 76630"/>
                <a:gd name="csY118" fmla="*/ 17899 h 187379"/>
                <a:gd name="csX119" fmla="*/ 17899 w 76630"/>
                <a:gd name="csY119" fmla="*/ 17899 h 187379"/>
                <a:gd name="csX120" fmla="*/ 17899 w 76630"/>
                <a:gd name="csY120" fmla="*/ 16221 h 187379"/>
                <a:gd name="csX121" fmla="*/ 16221 w 76630"/>
                <a:gd name="csY121" fmla="*/ 16221 h 187379"/>
                <a:gd name="csX122" fmla="*/ 16221 w 76630"/>
                <a:gd name="csY122" fmla="*/ 14543 h 187379"/>
                <a:gd name="csX123" fmla="*/ 14543 w 76630"/>
                <a:gd name="csY123" fmla="*/ 14543 h 187379"/>
                <a:gd name="csX124" fmla="*/ 14543 w 76630"/>
                <a:gd name="csY124" fmla="*/ 12865 h 187379"/>
                <a:gd name="csX125" fmla="*/ 16221 w 76630"/>
                <a:gd name="csY125" fmla="*/ 12865 h 187379"/>
                <a:gd name="csX126" fmla="*/ 16221 w 76630"/>
                <a:gd name="csY126" fmla="*/ 8949 h 187379"/>
                <a:gd name="csX127" fmla="*/ 14543 w 76630"/>
                <a:gd name="csY127" fmla="*/ 8949 h 187379"/>
                <a:gd name="csX128" fmla="*/ 14543 w 76630"/>
                <a:gd name="csY128" fmla="*/ 7271 h 187379"/>
                <a:gd name="csX129" fmla="*/ 12306 w 76630"/>
                <a:gd name="csY129" fmla="*/ 7271 h 187379"/>
                <a:gd name="csX130" fmla="*/ 12306 w 76630"/>
                <a:gd name="csY130" fmla="*/ 3915 h 187379"/>
                <a:gd name="csX131" fmla="*/ 8950 w 76630"/>
                <a:gd name="csY131" fmla="*/ 3915 h 187379"/>
                <a:gd name="csX132" fmla="*/ 8950 w 76630"/>
                <a:gd name="csY132" fmla="*/ 0 h 187379"/>
                <a:gd name="csX133" fmla="*/ 16221 w 76630"/>
                <a:gd name="csY133" fmla="*/ 0 h 187379"/>
                <a:gd name="csX134" fmla="*/ 16221 w 76630"/>
                <a:gd name="csY134" fmla="*/ 2237 h 187379"/>
                <a:gd name="csX135" fmla="*/ 17899 w 76630"/>
                <a:gd name="csY135" fmla="*/ 2237 h 187379"/>
                <a:gd name="csX136" fmla="*/ 17899 w 76630"/>
                <a:gd name="csY136" fmla="*/ 3915 h 187379"/>
                <a:gd name="csX137" fmla="*/ 19577 w 76630"/>
                <a:gd name="csY137" fmla="*/ 3915 h 187379"/>
                <a:gd name="csX138" fmla="*/ 19577 w 76630"/>
                <a:gd name="csY138" fmla="*/ 2237 h 187379"/>
                <a:gd name="csX139" fmla="*/ 21255 w 76630"/>
                <a:gd name="csY139" fmla="*/ 2237 h 187379"/>
                <a:gd name="csX140" fmla="*/ 21255 w 76630"/>
                <a:gd name="csY140" fmla="*/ 3915 h 187379"/>
                <a:gd name="csX141" fmla="*/ 25170 w 76630"/>
                <a:gd name="csY141" fmla="*/ 3915 h 187379"/>
                <a:gd name="csX142" fmla="*/ 25170 w 76630"/>
                <a:gd name="csY142" fmla="*/ 2237 h 187379"/>
                <a:gd name="csX143" fmla="*/ 26849 w 76630"/>
                <a:gd name="csY143" fmla="*/ 2237 h 187379"/>
                <a:gd name="csX144" fmla="*/ 26849 w 76630"/>
                <a:gd name="csY144" fmla="*/ 5593 h 187379"/>
                <a:gd name="csX145" fmla="*/ 30205 w 76630"/>
                <a:gd name="csY145" fmla="*/ 5593 h 187379"/>
                <a:gd name="csX146" fmla="*/ 30205 w 76630"/>
                <a:gd name="csY146" fmla="*/ 2237 h 187379"/>
                <a:gd name="csX147" fmla="*/ 34120 w 76630"/>
                <a:gd name="csY147" fmla="*/ 2237 h 187379"/>
                <a:gd name="csX148" fmla="*/ 34120 w 76630"/>
                <a:gd name="csY148" fmla="*/ 3915 h 187379"/>
                <a:gd name="csX149" fmla="*/ 35798 w 76630"/>
                <a:gd name="csY149" fmla="*/ 3915 h 187379"/>
                <a:gd name="csX150" fmla="*/ 35798 w 76630"/>
                <a:gd name="csY150" fmla="*/ 5593 h 187379"/>
                <a:gd name="csX151" fmla="*/ 37476 w 76630"/>
                <a:gd name="csY151" fmla="*/ 5593 h 187379"/>
                <a:gd name="csX152" fmla="*/ 37476 w 76630"/>
                <a:gd name="csY152" fmla="*/ 7271 h 187379"/>
                <a:gd name="csX153" fmla="*/ 39154 w 76630"/>
                <a:gd name="csY153" fmla="*/ 7271 h 187379"/>
                <a:gd name="csX154" fmla="*/ 39154 w 76630"/>
                <a:gd name="csY154" fmla="*/ 8949 h 187379"/>
                <a:gd name="csX155" fmla="*/ 40832 w 76630"/>
                <a:gd name="csY155" fmla="*/ 8949 h 187379"/>
                <a:gd name="csX156" fmla="*/ 40832 w 76630"/>
                <a:gd name="csY156" fmla="*/ 11187 h 187379"/>
                <a:gd name="csX157" fmla="*/ 43069 w 76630"/>
                <a:gd name="csY157" fmla="*/ 11187 h 187379"/>
                <a:gd name="csX158" fmla="*/ 43069 w 76630"/>
                <a:gd name="csY158" fmla="*/ 14543 h 187379"/>
                <a:gd name="csX159" fmla="*/ 44747 w 76630"/>
                <a:gd name="csY159" fmla="*/ 14543 h 187379"/>
                <a:gd name="csX160" fmla="*/ 44747 w 76630"/>
                <a:gd name="csY160" fmla="*/ 26848 h 187379"/>
                <a:gd name="csX161" fmla="*/ 46426 w 76630"/>
                <a:gd name="csY161" fmla="*/ 26848 h 187379"/>
                <a:gd name="csX162" fmla="*/ 46426 w 76630"/>
                <a:gd name="csY162" fmla="*/ 30764 h 187379"/>
                <a:gd name="csX163" fmla="*/ 48104 w 76630"/>
                <a:gd name="csY163" fmla="*/ 30764 h 187379"/>
                <a:gd name="csX164" fmla="*/ 48104 w 76630"/>
                <a:gd name="csY164" fmla="*/ 35798 h 187379"/>
                <a:gd name="csX165" fmla="*/ 46426 w 76630"/>
                <a:gd name="csY165" fmla="*/ 35798 h 187379"/>
                <a:gd name="csX166" fmla="*/ 46426 w 76630"/>
                <a:gd name="csY166" fmla="*/ 39713 h 187379"/>
                <a:gd name="csX167" fmla="*/ 48104 w 76630"/>
                <a:gd name="csY167" fmla="*/ 39713 h 187379"/>
                <a:gd name="csX168" fmla="*/ 48104 w 76630"/>
                <a:gd name="csY168" fmla="*/ 43069 h 187379"/>
                <a:gd name="csX169" fmla="*/ 49782 w 76630"/>
                <a:gd name="csY169" fmla="*/ 43069 h 187379"/>
                <a:gd name="csX170" fmla="*/ 49782 w 76630"/>
                <a:gd name="csY170" fmla="*/ 44747 h 187379"/>
                <a:gd name="csX171" fmla="*/ 52019 w 76630"/>
                <a:gd name="csY171" fmla="*/ 44747 h 187379"/>
                <a:gd name="csX172" fmla="*/ 52019 w 76630"/>
                <a:gd name="csY172" fmla="*/ 46425 h 187379"/>
                <a:gd name="csX173" fmla="*/ 53697 w 76630"/>
                <a:gd name="csY173" fmla="*/ 46425 h 187379"/>
                <a:gd name="csX174" fmla="*/ 53697 w 76630"/>
                <a:gd name="csY174" fmla="*/ 50341 h 187379"/>
                <a:gd name="csX175" fmla="*/ 46426 w 76630"/>
                <a:gd name="csY175" fmla="*/ 50341 h 187379"/>
                <a:gd name="csX176" fmla="*/ 46426 w 76630"/>
                <a:gd name="csY176" fmla="*/ 55375 h 187379"/>
                <a:gd name="csX177" fmla="*/ 44747 w 76630"/>
                <a:gd name="csY177" fmla="*/ 55375 h 187379"/>
                <a:gd name="csX178" fmla="*/ 44747 w 76630"/>
                <a:gd name="csY178" fmla="*/ 60968 h 187379"/>
                <a:gd name="csX179" fmla="*/ 43069 w 76630"/>
                <a:gd name="csY179" fmla="*/ 60968 h 187379"/>
                <a:gd name="csX180" fmla="*/ 43069 w 76630"/>
                <a:gd name="csY180" fmla="*/ 64324 h 187379"/>
                <a:gd name="csX181" fmla="*/ 40832 w 76630"/>
                <a:gd name="csY181" fmla="*/ 64324 h 187379"/>
                <a:gd name="csX182" fmla="*/ 40832 w 76630"/>
                <a:gd name="csY182" fmla="*/ 66002 h 187379"/>
                <a:gd name="csX183" fmla="*/ 39154 w 76630"/>
                <a:gd name="csY183" fmla="*/ 66002 h 187379"/>
                <a:gd name="csX184" fmla="*/ 39154 w 76630"/>
                <a:gd name="csY184" fmla="*/ 69918 h 187379"/>
                <a:gd name="csX185" fmla="*/ 40832 w 76630"/>
                <a:gd name="csY185" fmla="*/ 69918 h 187379"/>
                <a:gd name="csX186" fmla="*/ 40832 w 76630"/>
                <a:gd name="csY186" fmla="*/ 73274 h 187379"/>
                <a:gd name="csX187" fmla="*/ 43069 w 76630"/>
                <a:gd name="csY187" fmla="*/ 73274 h 187379"/>
                <a:gd name="csX188" fmla="*/ 43069 w 76630"/>
                <a:gd name="csY188" fmla="*/ 80545 h 187379"/>
                <a:gd name="csX189" fmla="*/ 44747 w 76630"/>
                <a:gd name="csY189" fmla="*/ 80545 h 187379"/>
                <a:gd name="csX190" fmla="*/ 44747 w 76630"/>
                <a:gd name="csY190" fmla="*/ 98444 h 187379"/>
                <a:gd name="csX191" fmla="*/ 52019 w 76630"/>
                <a:gd name="csY191" fmla="*/ 98444 h 187379"/>
                <a:gd name="csX192" fmla="*/ 53697 w 76630"/>
                <a:gd name="csY192" fmla="*/ 100122 h 187379"/>
                <a:gd name="csX193" fmla="*/ 55375 w 76630"/>
                <a:gd name="csY193" fmla="*/ 101800 h 187379"/>
                <a:gd name="csX194" fmla="*/ 57053 w 76630"/>
                <a:gd name="csY194" fmla="*/ 103478 h 187379"/>
                <a:gd name="csX195" fmla="*/ 58731 w 76630"/>
                <a:gd name="csY195" fmla="*/ 105156 h 187379"/>
                <a:gd name="csX196" fmla="*/ 60409 w 76630"/>
                <a:gd name="csY196" fmla="*/ 107394 h 187379"/>
                <a:gd name="csX197" fmla="*/ 62646 w 76630"/>
                <a:gd name="csY197" fmla="*/ 109072 h 187379"/>
                <a:gd name="csX198" fmla="*/ 62646 w 76630"/>
                <a:gd name="csY198" fmla="*/ 110750 h 187379"/>
                <a:gd name="csX199" fmla="*/ 66003 w 76630"/>
                <a:gd name="csY199" fmla="*/ 112428 h 187379"/>
                <a:gd name="csX200" fmla="*/ 66003 w 76630"/>
                <a:gd name="csY200" fmla="*/ 114106 h 187379"/>
                <a:gd name="csX201" fmla="*/ 67681 w 76630"/>
                <a:gd name="csY201" fmla="*/ 114106 h 187379"/>
                <a:gd name="csX202" fmla="*/ 67681 w 76630"/>
                <a:gd name="csY202" fmla="*/ 118021 h 187379"/>
                <a:gd name="csX203" fmla="*/ 69359 w 76630"/>
                <a:gd name="csY203" fmla="*/ 119699 h 187379"/>
                <a:gd name="csX204" fmla="*/ 69359 w 76630"/>
                <a:gd name="csY204" fmla="*/ 121377 h 187379"/>
                <a:gd name="csX205" fmla="*/ 71596 w 76630"/>
                <a:gd name="csY205" fmla="*/ 121377 h 187379"/>
                <a:gd name="csX206" fmla="*/ 73274 w 76630"/>
                <a:gd name="csY206" fmla="*/ 123055 h 187379"/>
                <a:gd name="csX207" fmla="*/ 73274 w 76630"/>
                <a:gd name="csY207" fmla="*/ 125293 h 187379"/>
                <a:gd name="csX208" fmla="*/ 74952 w 76630"/>
                <a:gd name="csY208" fmla="*/ 125293 h 187379"/>
                <a:gd name="csX209" fmla="*/ 74952 w 76630"/>
                <a:gd name="csY209" fmla="*/ 132005 h 187379"/>
                <a:gd name="csX210" fmla="*/ 76630 w 76630"/>
                <a:gd name="csY210" fmla="*/ 132005 h 187379"/>
                <a:gd name="csX211" fmla="*/ 74952 w 76630"/>
                <a:gd name="csY211" fmla="*/ 133683 h 187379"/>
                <a:gd name="csX212" fmla="*/ 74952 w 76630"/>
                <a:gd name="csY212" fmla="*/ 137598 h 187379"/>
                <a:gd name="csX213" fmla="*/ 73274 w 76630"/>
                <a:gd name="csY213" fmla="*/ 139276 h 187379"/>
                <a:gd name="csX214" fmla="*/ 74952 w 76630"/>
                <a:gd name="csY214" fmla="*/ 139276 h 187379"/>
                <a:gd name="csX215" fmla="*/ 74952 w 76630"/>
                <a:gd name="csY215" fmla="*/ 160531 h 187379"/>
                <a:gd name="csX216" fmla="*/ 73274 w 76630"/>
                <a:gd name="csY216" fmla="*/ 160531 h 187379"/>
                <a:gd name="csX217" fmla="*/ 73274 w 76630"/>
                <a:gd name="csY217" fmla="*/ 162209 h 187379"/>
                <a:gd name="csX218" fmla="*/ 64324 w 76630"/>
                <a:gd name="csY218" fmla="*/ 162209 h 187379"/>
                <a:gd name="csX219" fmla="*/ 64324 w 76630"/>
                <a:gd name="csY219" fmla="*/ 164447 h 187379"/>
                <a:gd name="csX220" fmla="*/ 62646 w 76630"/>
                <a:gd name="csY220" fmla="*/ 164447 h 187379"/>
                <a:gd name="csX221" fmla="*/ 62646 w 76630"/>
                <a:gd name="csY221" fmla="*/ 169481 h 187379"/>
                <a:gd name="csX222" fmla="*/ 60409 w 76630"/>
                <a:gd name="csY222" fmla="*/ 169481 h 187379"/>
                <a:gd name="csX223" fmla="*/ 60409 w 76630"/>
                <a:gd name="csY223" fmla="*/ 173396 h 187379"/>
                <a:gd name="csX224" fmla="*/ 58731 w 76630"/>
                <a:gd name="csY224" fmla="*/ 173396 h 187379"/>
                <a:gd name="csX225" fmla="*/ 58731 w 76630"/>
                <a:gd name="csY225" fmla="*/ 175074 h 187379"/>
                <a:gd name="csX226" fmla="*/ 60409 w 76630"/>
                <a:gd name="csY226" fmla="*/ 175074 h 187379"/>
                <a:gd name="csX227" fmla="*/ 60409 w 76630"/>
                <a:gd name="csY227" fmla="*/ 176752 h 187379"/>
                <a:gd name="csX228" fmla="*/ 60409 w 76630"/>
                <a:gd name="csY228" fmla="*/ 175074 h 187379"/>
                <a:gd name="csX229" fmla="*/ 60409 w 76630"/>
                <a:gd name="csY229" fmla="*/ 178430 h 187379"/>
                <a:gd name="csX230" fmla="*/ 62646 w 76630"/>
                <a:gd name="csY230" fmla="*/ 178430 h 187379"/>
                <a:gd name="csX231" fmla="*/ 62646 w 76630"/>
                <a:gd name="csY231" fmla="*/ 182346 h 187379"/>
                <a:gd name="csX232" fmla="*/ 60409 w 76630"/>
                <a:gd name="csY232" fmla="*/ 182346 h 187379"/>
                <a:gd name="csX233" fmla="*/ 60409 w 76630"/>
                <a:gd name="csY233" fmla="*/ 184024 h 187379"/>
                <a:gd name="csX234" fmla="*/ 62646 w 76630"/>
                <a:gd name="csY234" fmla="*/ 184024 h 187379"/>
                <a:gd name="csX235" fmla="*/ 62646 w 76630"/>
                <a:gd name="csY235" fmla="*/ 187380 h 187379"/>
                <a:gd name="csX236" fmla="*/ 57053 w 76630"/>
                <a:gd name="csY236" fmla="*/ 187380 h 187379"/>
                <a:gd name="csX237" fmla="*/ 14543 w 76630"/>
                <a:gd name="csY237" fmla="*/ 50341 h 187379"/>
                <a:gd name="csX238" fmla="*/ 14543 w 76630"/>
                <a:gd name="csY238" fmla="*/ 52019 h 187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</a:cxnLst>
              <a:rect l="l" t="t" r="r" b="b"/>
              <a:pathLst>
                <a:path w="76630" h="187379">
                  <a:moveTo>
                    <a:pt x="57053" y="187380"/>
                  </a:moveTo>
                  <a:lnTo>
                    <a:pt x="57053" y="184024"/>
                  </a:lnTo>
                  <a:lnTo>
                    <a:pt x="58731" y="184024"/>
                  </a:lnTo>
                  <a:lnTo>
                    <a:pt x="58731" y="180108"/>
                  </a:lnTo>
                  <a:lnTo>
                    <a:pt x="55375" y="180108"/>
                  </a:lnTo>
                  <a:lnTo>
                    <a:pt x="55375" y="178430"/>
                  </a:lnTo>
                  <a:lnTo>
                    <a:pt x="52019" y="178430"/>
                  </a:lnTo>
                  <a:lnTo>
                    <a:pt x="52019" y="175074"/>
                  </a:lnTo>
                  <a:lnTo>
                    <a:pt x="49782" y="175074"/>
                  </a:lnTo>
                  <a:lnTo>
                    <a:pt x="49782" y="173396"/>
                  </a:lnTo>
                  <a:lnTo>
                    <a:pt x="48104" y="173396"/>
                  </a:lnTo>
                  <a:lnTo>
                    <a:pt x="48104" y="171159"/>
                  </a:lnTo>
                  <a:lnTo>
                    <a:pt x="46426" y="171159"/>
                  </a:lnTo>
                  <a:lnTo>
                    <a:pt x="46426" y="169481"/>
                  </a:lnTo>
                  <a:lnTo>
                    <a:pt x="44747" y="169481"/>
                  </a:lnTo>
                  <a:lnTo>
                    <a:pt x="44747" y="167803"/>
                  </a:lnTo>
                  <a:lnTo>
                    <a:pt x="43069" y="167803"/>
                  </a:lnTo>
                  <a:lnTo>
                    <a:pt x="43069" y="166125"/>
                  </a:lnTo>
                  <a:lnTo>
                    <a:pt x="40832" y="166125"/>
                  </a:lnTo>
                  <a:lnTo>
                    <a:pt x="40832" y="160531"/>
                  </a:lnTo>
                  <a:lnTo>
                    <a:pt x="39154" y="160531"/>
                  </a:lnTo>
                  <a:lnTo>
                    <a:pt x="39154" y="157175"/>
                  </a:lnTo>
                  <a:lnTo>
                    <a:pt x="37476" y="157175"/>
                  </a:lnTo>
                  <a:lnTo>
                    <a:pt x="37476" y="155497"/>
                  </a:lnTo>
                  <a:lnTo>
                    <a:pt x="39154" y="155497"/>
                  </a:lnTo>
                  <a:lnTo>
                    <a:pt x="39154" y="151582"/>
                  </a:lnTo>
                  <a:lnTo>
                    <a:pt x="40832" y="151582"/>
                  </a:lnTo>
                  <a:lnTo>
                    <a:pt x="40832" y="149904"/>
                  </a:lnTo>
                  <a:lnTo>
                    <a:pt x="43069" y="149904"/>
                  </a:lnTo>
                  <a:lnTo>
                    <a:pt x="43069" y="144870"/>
                  </a:lnTo>
                  <a:lnTo>
                    <a:pt x="44747" y="144870"/>
                  </a:lnTo>
                  <a:lnTo>
                    <a:pt x="44747" y="135920"/>
                  </a:lnTo>
                  <a:lnTo>
                    <a:pt x="46426" y="135920"/>
                  </a:lnTo>
                  <a:lnTo>
                    <a:pt x="46426" y="133683"/>
                  </a:lnTo>
                  <a:lnTo>
                    <a:pt x="44747" y="133683"/>
                  </a:lnTo>
                  <a:lnTo>
                    <a:pt x="44747" y="125293"/>
                  </a:lnTo>
                  <a:lnTo>
                    <a:pt x="43069" y="125293"/>
                  </a:lnTo>
                  <a:lnTo>
                    <a:pt x="43069" y="121377"/>
                  </a:lnTo>
                  <a:lnTo>
                    <a:pt x="40832" y="121377"/>
                  </a:lnTo>
                  <a:lnTo>
                    <a:pt x="40832" y="119699"/>
                  </a:lnTo>
                  <a:lnTo>
                    <a:pt x="37476" y="119699"/>
                  </a:lnTo>
                  <a:lnTo>
                    <a:pt x="37476" y="121377"/>
                  </a:lnTo>
                  <a:lnTo>
                    <a:pt x="28527" y="121377"/>
                  </a:lnTo>
                  <a:lnTo>
                    <a:pt x="28527" y="123055"/>
                  </a:lnTo>
                  <a:lnTo>
                    <a:pt x="26849" y="123055"/>
                  </a:lnTo>
                  <a:lnTo>
                    <a:pt x="26849" y="125293"/>
                  </a:lnTo>
                  <a:lnTo>
                    <a:pt x="26849" y="123055"/>
                  </a:lnTo>
                  <a:lnTo>
                    <a:pt x="25170" y="123055"/>
                  </a:lnTo>
                  <a:lnTo>
                    <a:pt x="25170" y="125293"/>
                  </a:lnTo>
                  <a:lnTo>
                    <a:pt x="21255" y="125293"/>
                  </a:lnTo>
                  <a:lnTo>
                    <a:pt x="21255" y="121377"/>
                  </a:lnTo>
                  <a:lnTo>
                    <a:pt x="19577" y="121377"/>
                  </a:lnTo>
                  <a:lnTo>
                    <a:pt x="19577" y="119699"/>
                  </a:lnTo>
                  <a:lnTo>
                    <a:pt x="17899" y="119699"/>
                  </a:lnTo>
                  <a:lnTo>
                    <a:pt x="17899" y="118021"/>
                  </a:lnTo>
                  <a:lnTo>
                    <a:pt x="16221" y="118021"/>
                  </a:lnTo>
                  <a:lnTo>
                    <a:pt x="16221" y="116343"/>
                  </a:lnTo>
                  <a:lnTo>
                    <a:pt x="14543" y="114106"/>
                  </a:lnTo>
                  <a:lnTo>
                    <a:pt x="14543" y="110750"/>
                  </a:lnTo>
                  <a:lnTo>
                    <a:pt x="7272" y="110750"/>
                  </a:lnTo>
                  <a:lnTo>
                    <a:pt x="7272" y="107394"/>
                  </a:lnTo>
                  <a:lnTo>
                    <a:pt x="3356" y="107394"/>
                  </a:lnTo>
                  <a:lnTo>
                    <a:pt x="3356" y="105156"/>
                  </a:lnTo>
                  <a:lnTo>
                    <a:pt x="1678" y="105156"/>
                  </a:lnTo>
                  <a:lnTo>
                    <a:pt x="1678" y="103478"/>
                  </a:lnTo>
                  <a:lnTo>
                    <a:pt x="3356" y="103478"/>
                  </a:lnTo>
                  <a:lnTo>
                    <a:pt x="1678" y="101800"/>
                  </a:lnTo>
                  <a:lnTo>
                    <a:pt x="0" y="101800"/>
                  </a:lnTo>
                  <a:lnTo>
                    <a:pt x="0" y="100122"/>
                  </a:lnTo>
                  <a:lnTo>
                    <a:pt x="1678" y="100122"/>
                  </a:lnTo>
                  <a:lnTo>
                    <a:pt x="1678" y="98444"/>
                  </a:lnTo>
                  <a:lnTo>
                    <a:pt x="3356" y="98444"/>
                  </a:lnTo>
                  <a:lnTo>
                    <a:pt x="3356" y="96766"/>
                  </a:lnTo>
                  <a:lnTo>
                    <a:pt x="5593" y="96766"/>
                  </a:lnTo>
                  <a:lnTo>
                    <a:pt x="5593" y="92851"/>
                  </a:lnTo>
                  <a:lnTo>
                    <a:pt x="7272" y="92851"/>
                  </a:lnTo>
                  <a:lnTo>
                    <a:pt x="5593" y="92851"/>
                  </a:lnTo>
                  <a:lnTo>
                    <a:pt x="7272" y="92851"/>
                  </a:lnTo>
                  <a:lnTo>
                    <a:pt x="7272" y="83901"/>
                  </a:lnTo>
                  <a:lnTo>
                    <a:pt x="7272" y="83901"/>
                  </a:lnTo>
                  <a:lnTo>
                    <a:pt x="7272" y="80545"/>
                  </a:lnTo>
                  <a:lnTo>
                    <a:pt x="7272" y="80545"/>
                  </a:lnTo>
                  <a:lnTo>
                    <a:pt x="7272" y="76630"/>
                  </a:lnTo>
                  <a:lnTo>
                    <a:pt x="10628" y="76630"/>
                  </a:lnTo>
                  <a:lnTo>
                    <a:pt x="10628" y="74952"/>
                  </a:lnTo>
                  <a:lnTo>
                    <a:pt x="16221" y="74952"/>
                  </a:lnTo>
                  <a:lnTo>
                    <a:pt x="16221" y="73274"/>
                  </a:lnTo>
                  <a:lnTo>
                    <a:pt x="19577" y="73274"/>
                  </a:lnTo>
                  <a:lnTo>
                    <a:pt x="19577" y="69918"/>
                  </a:lnTo>
                  <a:lnTo>
                    <a:pt x="16221" y="69918"/>
                  </a:lnTo>
                  <a:lnTo>
                    <a:pt x="16221" y="68240"/>
                  </a:lnTo>
                  <a:lnTo>
                    <a:pt x="14543" y="68240"/>
                  </a:lnTo>
                  <a:lnTo>
                    <a:pt x="14543" y="57053"/>
                  </a:lnTo>
                  <a:lnTo>
                    <a:pt x="16221" y="57053"/>
                  </a:lnTo>
                  <a:lnTo>
                    <a:pt x="16221" y="55375"/>
                  </a:lnTo>
                  <a:lnTo>
                    <a:pt x="14543" y="55375"/>
                  </a:lnTo>
                  <a:lnTo>
                    <a:pt x="14543" y="48103"/>
                  </a:lnTo>
                  <a:lnTo>
                    <a:pt x="14543" y="48103"/>
                  </a:lnTo>
                  <a:lnTo>
                    <a:pt x="14543" y="44747"/>
                  </a:lnTo>
                  <a:lnTo>
                    <a:pt x="16221" y="44747"/>
                  </a:lnTo>
                  <a:lnTo>
                    <a:pt x="16221" y="39713"/>
                  </a:lnTo>
                  <a:lnTo>
                    <a:pt x="14543" y="39713"/>
                  </a:lnTo>
                  <a:lnTo>
                    <a:pt x="14543" y="35798"/>
                  </a:lnTo>
                  <a:lnTo>
                    <a:pt x="12306" y="35798"/>
                  </a:lnTo>
                  <a:lnTo>
                    <a:pt x="12306" y="34120"/>
                  </a:lnTo>
                  <a:lnTo>
                    <a:pt x="14543" y="34120"/>
                  </a:lnTo>
                  <a:lnTo>
                    <a:pt x="14543" y="32442"/>
                  </a:lnTo>
                  <a:lnTo>
                    <a:pt x="19577" y="32442"/>
                  </a:lnTo>
                  <a:lnTo>
                    <a:pt x="19577" y="30764"/>
                  </a:lnTo>
                  <a:lnTo>
                    <a:pt x="21255" y="30764"/>
                  </a:lnTo>
                  <a:lnTo>
                    <a:pt x="21255" y="26848"/>
                  </a:lnTo>
                  <a:lnTo>
                    <a:pt x="23492" y="26848"/>
                  </a:lnTo>
                  <a:lnTo>
                    <a:pt x="23492" y="25170"/>
                  </a:lnTo>
                  <a:lnTo>
                    <a:pt x="21255" y="25170"/>
                  </a:lnTo>
                  <a:lnTo>
                    <a:pt x="21255" y="23492"/>
                  </a:lnTo>
                  <a:lnTo>
                    <a:pt x="19577" y="21814"/>
                  </a:lnTo>
                  <a:lnTo>
                    <a:pt x="19577" y="19577"/>
                  </a:lnTo>
                  <a:lnTo>
                    <a:pt x="21255" y="19577"/>
                  </a:lnTo>
                  <a:lnTo>
                    <a:pt x="21255" y="17899"/>
                  </a:lnTo>
                  <a:lnTo>
                    <a:pt x="17899" y="17899"/>
                  </a:lnTo>
                  <a:lnTo>
                    <a:pt x="17899" y="16221"/>
                  </a:lnTo>
                  <a:lnTo>
                    <a:pt x="16221" y="16221"/>
                  </a:lnTo>
                  <a:lnTo>
                    <a:pt x="16221" y="14543"/>
                  </a:lnTo>
                  <a:lnTo>
                    <a:pt x="14543" y="14543"/>
                  </a:lnTo>
                  <a:lnTo>
                    <a:pt x="14543" y="12865"/>
                  </a:lnTo>
                  <a:lnTo>
                    <a:pt x="16221" y="12865"/>
                  </a:lnTo>
                  <a:lnTo>
                    <a:pt x="16221" y="8949"/>
                  </a:lnTo>
                  <a:lnTo>
                    <a:pt x="14543" y="8949"/>
                  </a:lnTo>
                  <a:lnTo>
                    <a:pt x="14543" y="7271"/>
                  </a:lnTo>
                  <a:lnTo>
                    <a:pt x="12306" y="7271"/>
                  </a:lnTo>
                  <a:lnTo>
                    <a:pt x="12306" y="3915"/>
                  </a:lnTo>
                  <a:lnTo>
                    <a:pt x="8950" y="3915"/>
                  </a:lnTo>
                  <a:lnTo>
                    <a:pt x="8950" y="0"/>
                  </a:lnTo>
                  <a:lnTo>
                    <a:pt x="16221" y="0"/>
                  </a:lnTo>
                  <a:lnTo>
                    <a:pt x="16221" y="2237"/>
                  </a:lnTo>
                  <a:lnTo>
                    <a:pt x="17899" y="2237"/>
                  </a:lnTo>
                  <a:lnTo>
                    <a:pt x="17899" y="3915"/>
                  </a:lnTo>
                  <a:lnTo>
                    <a:pt x="19577" y="3915"/>
                  </a:lnTo>
                  <a:lnTo>
                    <a:pt x="19577" y="2237"/>
                  </a:lnTo>
                  <a:lnTo>
                    <a:pt x="21255" y="2237"/>
                  </a:lnTo>
                  <a:lnTo>
                    <a:pt x="21255" y="3915"/>
                  </a:lnTo>
                  <a:lnTo>
                    <a:pt x="25170" y="3915"/>
                  </a:lnTo>
                  <a:lnTo>
                    <a:pt x="25170" y="2237"/>
                  </a:lnTo>
                  <a:lnTo>
                    <a:pt x="26849" y="2237"/>
                  </a:lnTo>
                  <a:lnTo>
                    <a:pt x="26849" y="5593"/>
                  </a:lnTo>
                  <a:lnTo>
                    <a:pt x="30205" y="5593"/>
                  </a:lnTo>
                  <a:lnTo>
                    <a:pt x="30205" y="2237"/>
                  </a:lnTo>
                  <a:lnTo>
                    <a:pt x="34120" y="2237"/>
                  </a:lnTo>
                  <a:lnTo>
                    <a:pt x="34120" y="3915"/>
                  </a:lnTo>
                  <a:lnTo>
                    <a:pt x="35798" y="3915"/>
                  </a:lnTo>
                  <a:lnTo>
                    <a:pt x="35798" y="5593"/>
                  </a:lnTo>
                  <a:lnTo>
                    <a:pt x="37476" y="5593"/>
                  </a:lnTo>
                  <a:lnTo>
                    <a:pt x="37476" y="7271"/>
                  </a:lnTo>
                  <a:lnTo>
                    <a:pt x="39154" y="7271"/>
                  </a:lnTo>
                  <a:lnTo>
                    <a:pt x="39154" y="8949"/>
                  </a:lnTo>
                  <a:lnTo>
                    <a:pt x="40832" y="8949"/>
                  </a:lnTo>
                  <a:lnTo>
                    <a:pt x="40832" y="11187"/>
                  </a:lnTo>
                  <a:lnTo>
                    <a:pt x="43069" y="11187"/>
                  </a:lnTo>
                  <a:lnTo>
                    <a:pt x="43069" y="14543"/>
                  </a:lnTo>
                  <a:lnTo>
                    <a:pt x="44747" y="14543"/>
                  </a:lnTo>
                  <a:lnTo>
                    <a:pt x="44747" y="26848"/>
                  </a:lnTo>
                  <a:lnTo>
                    <a:pt x="46426" y="26848"/>
                  </a:lnTo>
                  <a:lnTo>
                    <a:pt x="46426" y="30764"/>
                  </a:lnTo>
                  <a:lnTo>
                    <a:pt x="48104" y="30764"/>
                  </a:lnTo>
                  <a:lnTo>
                    <a:pt x="48104" y="35798"/>
                  </a:lnTo>
                  <a:lnTo>
                    <a:pt x="46426" y="35798"/>
                  </a:lnTo>
                  <a:lnTo>
                    <a:pt x="46426" y="39713"/>
                  </a:lnTo>
                  <a:lnTo>
                    <a:pt x="48104" y="39713"/>
                  </a:lnTo>
                  <a:lnTo>
                    <a:pt x="48104" y="43069"/>
                  </a:lnTo>
                  <a:lnTo>
                    <a:pt x="49782" y="43069"/>
                  </a:lnTo>
                  <a:lnTo>
                    <a:pt x="49782" y="44747"/>
                  </a:lnTo>
                  <a:lnTo>
                    <a:pt x="52019" y="44747"/>
                  </a:lnTo>
                  <a:lnTo>
                    <a:pt x="52019" y="46425"/>
                  </a:lnTo>
                  <a:lnTo>
                    <a:pt x="53697" y="46425"/>
                  </a:lnTo>
                  <a:lnTo>
                    <a:pt x="53697" y="50341"/>
                  </a:lnTo>
                  <a:lnTo>
                    <a:pt x="46426" y="50341"/>
                  </a:lnTo>
                  <a:lnTo>
                    <a:pt x="46426" y="55375"/>
                  </a:lnTo>
                  <a:lnTo>
                    <a:pt x="44747" y="55375"/>
                  </a:lnTo>
                  <a:lnTo>
                    <a:pt x="44747" y="60968"/>
                  </a:lnTo>
                  <a:lnTo>
                    <a:pt x="43069" y="60968"/>
                  </a:lnTo>
                  <a:lnTo>
                    <a:pt x="43069" y="64324"/>
                  </a:lnTo>
                  <a:lnTo>
                    <a:pt x="40832" y="64324"/>
                  </a:lnTo>
                  <a:lnTo>
                    <a:pt x="40832" y="66002"/>
                  </a:lnTo>
                  <a:lnTo>
                    <a:pt x="39154" y="66002"/>
                  </a:lnTo>
                  <a:lnTo>
                    <a:pt x="39154" y="69918"/>
                  </a:lnTo>
                  <a:lnTo>
                    <a:pt x="40832" y="69918"/>
                  </a:lnTo>
                  <a:lnTo>
                    <a:pt x="40832" y="73274"/>
                  </a:lnTo>
                  <a:lnTo>
                    <a:pt x="43069" y="73274"/>
                  </a:lnTo>
                  <a:lnTo>
                    <a:pt x="43069" y="80545"/>
                  </a:lnTo>
                  <a:lnTo>
                    <a:pt x="44747" y="80545"/>
                  </a:lnTo>
                  <a:lnTo>
                    <a:pt x="44747" y="98444"/>
                  </a:lnTo>
                  <a:lnTo>
                    <a:pt x="52019" y="98444"/>
                  </a:lnTo>
                  <a:lnTo>
                    <a:pt x="53697" y="100122"/>
                  </a:lnTo>
                  <a:lnTo>
                    <a:pt x="55375" y="101800"/>
                  </a:lnTo>
                  <a:lnTo>
                    <a:pt x="57053" y="103478"/>
                  </a:lnTo>
                  <a:lnTo>
                    <a:pt x="58731" y="105156"/>
                  </a:lnTo>
                  <a:lnTo>
                    <a:pt x="60409" y="107394"/>
                  </a:lnTo>
                  <a:lnTo>
                    <a:pt x="62646" y="109072"/>
                  </a:lnTo>
                  <a:lnTo>
                    <a:pt x="62646" y="110750"/>
                  </a:lnTo>
                  <a:lnTo>
                    <a:pt x="66003" y="112428"/>
                  </a:lnTo>
                  <a:lnTo>
                    <a:pt x="66003" y="114106"/>
                  </a:lnTo>
                  <a:lnTo>
                    <a:pt x="67681" y="114106"/>
                  </a:lnTo>
                  <a:lnTo>
                    <a:pt x="67681" y="118021"/>
                  </a:lnTo>
                  <a:lnTo>
                    <a:pt x="69359" y="119699"/>
                  </a:lnTo>
                  <a:lnTo>
                    <a:pt x="69359" y="121377"/>
                  </a:lnTo>
                  <a:lnTo>
                    <a:pt x="71596" y="121377"/>
                  </a:lnTo>
                  <a:lnTo>
                    <a:pt x="73274" y="123055"/>
                  </a:lnTo>
                  <a:lnTo>
                    <a:pt x="73274" y="125293"/>
                  </a:lnTo>
                  <a:lnTo>
                    <a:pt x="74952" y="125293"/>
                  </a:lnTo>
                  <a:lnTo>
                    <a:pt x="74952" y="132005"/>
                  </a:lnTo>
                  <a:lnTo>
                    <a:pt x="76630" y="132005"/>
                  </a:lnTo>
                  <a:lnTo>
                    <a:pt x="74952" y="133683"/>
                  </a:lnTo>
                  <a:lnTo>
                    <a:pt x="74952" y="137598"/>
                  </a:lnTo>
                  <a:lnTo>
                    <a:pt x="73274" y="139276"/>
                  </a:lnTo>
                  <a:lnTo>
                    <a:pt x="74952" y="139276"/>
                  </a:lnTo>
                  <a:lnTo>
                    <a:pt x="74952" y="160531"/>
                  </a:lnTo>
                  <a:lnTo>
                    <a:pt x="73274" y="160531"/>
                  </a:lnTo>
                  <a:lnTo>
                    <a:pt x="73274" y="162209"/>
                  </a:lnTo>
                  <a:lnTo>
                    <a:pt x="64324" y="162209"/>
                  </a:lnTo>
                  <a:lnTo>
                    <a:pt x="64324" y="164447"/>
                  </a:lnTo>
                  <a:lnTo>
                    <a:pt x="62646" y="164447"/>
                  </a:lnTo>
                  <a:lnTo>
                    <a:pt x="62646" y="169481"/>
                  </a:lnTo>
                  <a:lnTo>
                    <a:pt x="60409" y="169481"/>
                  </a:lnTo>
                  <a:lnTo>
                    <a:pt x="60409" y="173396"/>
                  </a:lnTo>
                  <a:lnTo>
                    <a:pt x="58731" y="173396"/>
                  </a:lnTo>
                  <a:lnTo>
                    <a:pt x="58731" y="175074"/>
                  </a:lnTo>
                  <a:lnTo>
                    <a:pt x="60409" y="175074"/>
                  </a:lnTo>
                  <a:lnTo>
                    <a:pt x="60409" y="176752"/>
                  </a:lnTo>
                  <a:lnTo>
                    <a:pt x="60409" y="175074"/>
                  </a:lnTo>
                  <a:lnTo>
                    <a:pt x="60409" y="178430"/>
                  </a:lnTo>
                  <a:lnTo>
                    <a:pt x="62646" y="178430"/>
                  </a:lnTo>
                  <a:lnTo>
                    <a:pt x="62646" y="182346"/>
                  </a:lnTo>
                  <a:lnTo>
                    <a:pt x="60409" y="182346"/>
                  </a:lnTo>
                  <a:lnTo>
                    <a:pt x="60409" y="184024"/>
                  </a:lnTo>
                  <a:lnTo>
                    <a:pt x="62646" y="184024"/>
                  </a:lnTo>
                  <a:lnTo>
                    <a:pt x="62646" y="187380"/>
                  </a:lnTo>
                  <a:lnTo>
                    <a:pt x="57053" y="187380"/>
                  </a:lnTo>
                  <a:close/>
                  <a:moveTo>
                    <a:pt x="14543" y="50341"/>
                  </a:moveTo>
                  <a:lnTo>
                    <a:pt x="14543" y="52019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3C78A732-27D7-608F-BA90-D7985B37610F}"/>
                </a:ext>
              </a:extLst>
            </p:cNvPr>
            <p:cNvSpPr/>
            <p:nvPr/>
          </p:nvSpPr>
          <p:spPr>
            <a:xfrm>
              <a:off x="7260022" y="4202511"/>
              <a:ext cx="12305" cy="16221"/>
            </a:xfrm>
            <a:custGeom>
              <a:avLst/>
              <a:gdLst>
                <a:gd name="csX0" fmla="*/ 8390 w 12305"/>
                <a:gd name="csY0" fmla="*/ 1678 h 16221"/>
                <a:gd name="csX1" fmla="*/ 10627 w 12305"/>
                <a:gd name="csY1" fmla="*/ 1678 h 16221"/>
                <a:gd name="csX2" fmla="*/ 10627 w 12305"/>
                <a:gd name="csY2" fmla="*/ 7271 h 16221"/>
                <a:gd name="csX3" fmla="*/ 12305 w 12305"/>
                <a:gd name="csY3" fmla="*/ 8950 h 16221"/>
                <a:gd name="csX4" fmla="*/ 10627 w 12305"/>
                <a:gd name="csY4" fmla="*/ 8950 h 16221"/>
                <a:gd name="csX5" fmla="*/ 10627 w 12305"/>
                <a:gd name="csY5" fmla="*/ 10628 h 16221"/>
                <a:gd name="csX6" fmla="*/ 10627 w 12305"/>
                <a:gd name="csY6" fmla="*/ 10628 h 16221"/>
                <a:gd name="csX7" fmla="*/ 10627 w 12305"/>
                <a:gd name="csY7" fmla="*/ 16221 h 16221"/>
                <a:gd name="csX8" fmla="*/ 8390 w 12305"/>
                <a:gd name="csY8" fmla="*/ 16221 h 16221"/>
                <a:gd name="csX9" fmla="*/ 8390 w 12305"/>
                <a:gd name="csY9" fmla="*/ 12865 h 16221"/>
                <a:gd name="csX10" fmla="*/ 5034 w 12305"/>
                <a:gd name="csY10" fmla="*/ 12865 h 16221"/>
                <a:gd name="csX11" fmla="*/ 5034 w 12305"/>
                <a:gd name="csY11" fmla="*/ 10628 h 16221"/>
                <a:gd name="csX12" fmla="*/ 3356 w 12305"/>
                <a:gd name="csY12" fmla="*/ 10628 h 16221"/>
                <a:gd name="csX13" fmla="*/ 3356 w 12305"/>
                <a:gd name="csY13" fmla="*/ 8950 h 16221"/>
                <a:gd name="csX14" fmla="*/ 0 w 12305"/>
                <a:gd name="csY14" fmla="*/ 8950 h 16221"/>
                <a:gd name="csX15" fmla="*/ 0 w 12305"/>
                <a:gd name="csY15" fmla="*/ 7271 h 16221"/>
                <a:gd name="csX16" fmla="*/ 1678 w 12305"/>
                <a:gd name="csY16" fmla="*/ 5593 h 16221"/>
                <a:gd name="csX17" fmla="*/ 1678 w 12305"/>
                <a:gd name="csY17" fmla="*/ 3915 h 16221"/>
                <a:gd name="csX18" fmla="*/ 3356 w 12305"/>
                <a:gd name="csY18" fmla="*/ 3915 h 16221"/>
                <a:gd name="csX19" fmla="*/ 3356 w 12305"/>
                <a:gd name="csY19" fmla="*/ 1678 h 16221"/>
                <a:gd name="csX20" fmla="*/ 5034 w 12305"/>
                <a:gd name="csY20" fmla="*/ 1678 h 16221"/>
                <a:gd name="csX21" fmla="*/ 6712 w 12305"/>
                <a:gd name="csY21" fmla="*/ 0 h 16221"/>
                <a:gd name="csX22" fmla="*/ 6712 w 12305"/>
                <a:gd name="csY22" fmla="*/ 1678 h 16221"/>
                <a:gd name="csX23" fmla="*/ 8390 w 12305"/>
                <a:gd name="csY23" fmla="*/ 1678 h 162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2305" h="16221">
                  <a:moveTo>
                    <a:pt x="8390" y="1678"/>
                  </a:moveTo>
                  <a:lnTo>
                    <a:pt x="10627" y="1678"/>
                  </a:lnTo>
                  <a:lnTo>
                    <a:pt x="10627" y="7271"/>
                  </a:lnTo>
                  <a:lnTo>
                    <a:pt x="12305" y="8950"/>
                  </a:lnTo>
                  <a:lnTo>
                    <a:pt x="10627" y="8950"/>
                  </a:lnTo>
                  <a:lnTo>
                    <a:pt x="10627" y="10628"/>
                  </a:lnTo>
                  <a:lnTo>
                    <a:pt x="10627" y="10628"/>
                  </a:lnTo>
                  <a:lnTo>
                    <a:pt x="10627" y="16221"/>
                  </a:lnTo>
                  <a:lnTo>
                    <a:pt x="8390" y="16221"/>
                  </a:lnTo>
                  <a:lnTo>
                    <a:pt x="8390" y="12865"/>
                  </a:lnTo>
                  <a:lnTo>
                    <a:pt x="5034" y="12865"/>
                  </a:lnTo>
                  <a:lnTo>
                    <a:pt x="5034" y="10628"/>
                  </a:lnTo>
                  <a:lnTo>
                    <a:pt x="3356" y="10628"/>
                  </a:lnTo>
                  <a:lnTo>
                    <a:pt x="3356" y="8950"/>
                  </a:lnTo>
                  <a:lnTo>
                    <a:pt x="0" y="8950"/>
                  </a:lnTo>
                  <a:lnTo>
                    <a:pt x="0" y="7271"/>
                  </a:lnTo>
                  <a:lnTo>
                    <a:pt x="1678" y="5593"/>
                  </a:lnTo>
                  <a:lnTo>
                    <a:pt x="1678" y="3915"/>
                  </a:lnTo>
                  <a:lnTo>
                    <a:pt x="3356" y="3915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6712" y="0"/>
                  </a:lnTo>
                  <a:lnTo>
                    <a:pt x="6712" y="1678"/>
                  </a:lnTo>
                  <a:lnTo>
                    <a:pt x="839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6744378-0CB5-18A4-315E-08A777A6FB89}"/>
                </a:ext>
              </a:extLst>
            </p:cNvPr>
            <p:cNvSpPr/>
            <p:nvPr/>
          </p:nvSpPr>
          <p:spPr>
            <a:xfrm>
              <a:off x="4308930" y="3655474"/>
              <a:ext cx="394336" cy="372522"/>
            </a:xfrm>
            <a:custGeom>
              <a:avLst/>
              <a:gdLst>
                <a:gd name="csX0" fmla="*/ 101800 w 394336"/>
                <a:gd name="csY0" fmla="*/ 372522 h 372522"/>
                <a:gd name="csX1" fmla="*/ 101800 w 394336"/>
                <a:gd name="csY1" fmla="*/ 370844 h 372522"/>
                <a:gd name="csX2" fmla="*/ 103478 w 394336"/>
                <a:gd name="csY2" fmla="*/ 370844 h 372522"/>
                <a:gd name="csX3" fmla="*/ 103478 w 394336"/>
                <a:gd name="csY3" fmla="*/ 369166 h 372522"/>
                <a:gd name="csX4" fmla="*/ 100122 w 394336"/>
                <a:gd name="csY4" fmla="*/ 369166 h 372522"/>
                <a:gd name="csX5" fmla="*/ 100122 w 394336"/>
                <a:gd name="csY5" fmla="*/ 365251 h 372522"/>
                <a:gd name="csX6" fmla="*/ 98444 w 394336"/>
                <a:gd name="csY6" fmla="*/ 365251 h 372522"/>
                <a:gd name="csX7" fmla="*/ 98444 w 394336"/>
                <a:gd name="csY7" fmla="*/ 366929 h 372522"/>
                <a:gd name="csX8" fmla="*/ 96207 w 394336"/>
                <a:gd name="csY8" fmla="*/ 366929 h 372522"/>
                <a:gd name="csX9" fmla="*/ 96207 w 394336"/>
                <a:gd name="csY9" fmla="*/ 363573 h 372522"/>
                <a:gd name="csX10" fmla="*/ 94529 w 394336"/>
                <a:gd name="csY10" fmla="*/ 361895 h 372522"/>
                <a:gd name="csX11" fmla="*/ 94529 w 394336"/>
                <a:gd name="csY11" fmla="*/ 354623 h 372522"/>
                <a:gd name="csX12" fmla="*/ 96207 w 394336"/>
                <a:gd name="csY12" fmla="*/ 354623 h 372522"/>
                <a:gd name="csX13" fmla="*/ 96207 w 394336"/>
                <a:gd name="csY13" fmla="*/ 352945 h 372522"/>
                <a:gd name="csX14" fmla="*/ 94529 w 394336"/>
                <a:gd name="csY14" fmla="*/ 352945 h 372522"/>
                <a:gd name="csX15" fmla="*/ 94529 w 394336"/>
                <a:gd name="csY15" fmla="*/ 351267 h 372522"/>
                <a:gd name="csX16" fmla="*/ 92851 w 394336"/>
                <a:gd name="csY16" fmla="*/ 349030 h 372522"/>
                <a:gd name="csX17" fmla="*/ 92851 w 394336"/>
                <a:gd name="csY17" fmla="*/ 349030 h 372522"/>
                <a:gd name="csX18" fmla="*/ 91173 w 394336"/>
                <a:gd name="csY18" fmla="*/ 351267 h 372522"/>
                <a:gd name="csX19" fmla="*/ 89495 w 394336"/>
                <a:gd name="csY19" fmla="*/ 351267 h 372522"/>
                <a:gd name="csX20" fmla="*/ 89495 w 394336"/>
                <a:gd name="csY20" fmla="*/ 352945 h 372522"/>
                <a:gd name="csX21" fmla="*/ 85579 w 394336"/>
                <a:gd name="csY21" fmla="*/ 352945 h 372522"/>
                <a:gd name="csX22" fmla="*/ 85579 w 394336"/>
                <a:gd name="csY22" fmla="*/ 351267 h 372522"/>
                <a:gd name="csX23" fmla="*/ 87257 w 394336"/>
                <a:gd name="csY23" fmla="*/ 351267 h 372522"/>
                <a:gd name="csX24" fmla="*/ 87257 w 394336"/>
                <a:gd name="csY24" fmla="*/ 349030 h 372522"/>
                <a:gd name="csX25" fmla="*/ 89495 w 394336"/>
                <a:gd name="csY25" fmla="*/ 349030 h 372522"/>
                <a:gd name="csX26" fmla="*/ 89495 w 394336"/>
                <a:gd name="csY26" fmla="*/ 345674 h 372522"/>
                <a:gd name="csX27" fmla="*/ 91173 w 394336"/>
                <a:gd name="csY27" fmla="*/ 345674 h 372522"/>
                <a:gd name="csX28" fmla="*/ 91173 w 394336"/>
                <a:gd name="csY28" fmla="*/ 343996 h 372522"/>
                <a:gd name="csX29" fmla="*/ 92851 w 394336"/>
                <a:gd name="csY29" fmla="*/ 343996 h 372522"/>
                <a:gd name="csX30" fmla="*/ 92851 w 394336"/>
                <a:gd name="csY30" fmla="*/ 342318 h 372522"/>
                <a:gd name="csX31" fmla="*/ 89495 w 394336"/>
                <a:gd name="csY31" fmla="*/ 342318 h 372522"/>
                <a:gd name="csX32" fmla="*/ 89495 w 394336"/>
                <a:gd name="csY32" fmla="*/ 340640 h 372522"/>
                <a:gd name="csX33" fmla="*/ 87257 w 394336"/>
                <a:gd name="csY33" fmla="*/ 340640 h 372522"/>
                <a:gd name="csX34" fmla="*/ 87257 w 394336"/>
                <a:gd name="csY34" fmla="*/ 336724 h 372522"/>
                <a:gd name="csX35" fmla="*/ 82223 w 394336"/>
                <a:gd name="csY35" fmla="*/ 336724 h 372522"/>
                <a:gd name="csX36" fmla="*/ 82223 w 394336"/>
                <a:gd name="csY36" fmla="*/ 331690 h 372522"/>
                <a:gd name="csX37" fmla="*/ 83901 w 394336"/>
                <a:gd name="csY37" fmla="*/ 331690 h 372522"/>
                <a:gd name="csX38" fmla="*/ 83901 w 394336"/>
                <a:gd name="csY38" fmla="*/ 327775 h 372522"/>
                <a:gd name="csX39" fmla="*/ 82223 w 394336"/>
                <a:gd name="csY39" fmla="*/ 327775 h 372522"/>
                <a:gd name="csX40" fmla="*/ 83901 w 394336"/>
                <a:gd name="csY40" fmla="*/ 326097 h 372522"/>
                <a:gd name="csX41" fmla="*/ 80545 w 394336"/>
                <a:gd name="csY41" fmla="*/ 326097 h 372522"/>
                <a:gd name="csX42" fmla="*/ 80545 w 394336"/>
                <a:gd name="csY42" fmla="*/ 324419 h 372522"/>
                <a:gd name="csX43" fmla="*/ 82223 w 394336"/>
                <a:gd name="csY43" fmla="*/ 324419 h 372522"/>
                <a:gd name="csX44" fmla="*/ 82223 w 394336"/>
                <a:gd name="csY44" fmla="*/ 322741 h 372522"/>
                <a:gd name="csX45" fmla="*/ 78308 w 394336"/>
                <a:gd name="csY45" fmla="*/ 322741 h 372522"/>
                <a:gd name="csX46" fmla="*/ 78308 w 394336"/>
                <a:gd name="csY46" fmla="*/ 320503 h 372522"/>
                <a:gd name="csX47" fmla="*/ 80545 w 394336"/>
                <a:gd name="csY47" fmla="*/ 320503 h 372522"/>
                <a:gd name="csX48" fmla="*/ 80545 w 394336"/>
                <a:gd name="csY48" fmla="*/ 318825 h 372522"/>
                <a:gd name="csX49" fmla="*/ 78308 w 394336"/>
                <a:gd name="csY49" fmla="*/ 318825 h 372522"/>
                <a:gd name="csX50" fmla="*/ 78308 w 394336"/>
                <a:gd name="csY50" fmla="*/ 317147 h 372522"/>
                <a:gd name="csX51" fmla="*/ 76630 w 394336"/>
                <a:gd name="csY51" fmla="*/ 317147 h 372522"/>
                <a:gd name="csX52" fmla="*/ 76630 w 394336"/>
                <a:gd name="csY52" fmla="*/ 315469 h 372522"/>
                <a:gd name="csX53" fmla="*/ 69918 w 394336"/>
                <a:gd name="csY53" fmla="*/ 315469 h 372522"/>
                <a:gd name="csX54" fmla="*/ 69918 w 394336"/>
                <a:gd name="csY54" fmla="*/ 318825 h 372522"/>
                <a:gd name="csX55" fmla="*/ 71596 w 394336"/>
                <a:gd name="csY55" fmla="*/ 318825 h 372522"/>
                <a:gd name="csX56" fmla="*/ 71596 w 394336"/>
                <a:gd name="csY56" fmla="*/ 320503 h 372522"/>
                <a:gd name="csX57" fmla="*/ 66002 w 394336"/>
                <a:gd name="csY57" fmla="*/ 320503 h 372522"/>
                <a:gd name="csX58" fmla="*/ 66002 w 394336"/>
                <a:gd name="csY58" fmla="*/ 322741 h 372522"/>
                <a:gd name="csX59" fmla="*/ 62646 w 394336"/>
                <a:gd name="csY59" fmla="*/ 322741 h 372522"/>
                <a:gd name="csX60" fmla="*/ 62646 w 394336"/>
                <a:gd name="csY60" fmla="*/ 326097 h 372522"/>
                <a:gd name="csX61" fmla="*/ 55375 w 394336"/>
                <a:gd name="csY61" fmla="*/ 326097 h 372522"/>
                <a:gd name="csX62" fmla="*/ 55375 w 394336"/>
                <a:gd name="csY62" fmla="*/ 324419 h 372522"/>
                <a:gd name="csX63" fmla="*/ 52019 w 394336"/>
                <a:gd name="csY63" fmla="*/ 324419 h 372522"/>
                <a:gd name="csX64" fmla="*/ 52019 w 394336"/>
                <a:gd name="csY64" fmla="*/ 322741 h 372522"/>
                <a:gd name="csX65" fmla="*/ 44747 w 394336"/>
                <a:gd name="csY65" fmla="*/ 322741 h 372522"/>
                <a:gd name="csX66" fmla="*/ 44747 w 394336"/>
                <a:gd name="csY66" fmla="*/ 324419 h 372522"/>
                <a:gd name="csX67" fmla="*/ 41391 w 394336"/>
                <a:gd name="csY67" fmla="*/ 324419 h 372522"/>
                <a:gd name="csX68" fmla="*/ 41391 w 394336"/>
                <a:gd name="csY68" fmla="*/ 327775 h 372522"/>
                <a:gd name="csX69" fmla="*/ 39154 w 394336"/>
                <a:gd name="csY69" fmla="*/ 327775 h 372522"/>
                <a:gd name="csX70" fmla="*/ 39154 w 394336"/>
                <a:gd name="csY70" fmla="*/ 329453 h 372522"/>
                <a:gd name="csX71" fmla="*/ 35798 w 394336"/>
                <a:gd name="csY71" fmla="*/ 329453 h 372522"/>
                <a:gd name="csX72" fmla="*/ 35798 w 394336"/>
                <a:gd name="csY72" fmla="*/ 324419 h 372522"/>
                <a:gd name="csX73" fmla="*/ 34120 w 394336"/>
                <a:gd name="csY73" fmla="*/ 324419 h 372522"/>
                <a:gd name="csX74" fmla="*/ 34120 w 394336"/>
                <a:gd name="csY74" fmla="*/ 322741 h 372522"/>
                <a:gd name="csX75" fmla="*/ 28526 w 394336"/>
                <a:gd name="csY75" fmla="*/ 322741 h 372522"/>
                <a:gd name="csX76" fmla="*/ 28526 w 394336"/>
                <a:gd name="csY76" fmla="*/ 326097 h 372522"/>
                <a:gd name="csX77" fmla="*/ 26848 w 394336"/>
                <a:gd name="csY77" fmla="*/ 326097 h 372522"/>
                <a:gd name="csX78" fmla="*/ 26848 w 394336"/>
                <a:gd name="csY78" fmla="*/ 327775 h 372522"/>
                <a:gd name="csX79" fmla="*/ 23492 w 394336"/>
                <a:gd name="csY79" fmla="*/ 327775 h 372522"/>
                <a:gd name="csX80" fmla="*/ 23492 w 394336"/>
                <a:gd name="csY80" fmla="*/ 326097 h 372522"/>
                <a:gd name="csX81" fmla="*/ 21255 w 394336"/>
                <a:gd name="csY81" fmla="*/ 326097 h 372522"/>
                <a:gd name="csX82" fmla="*/ 21255 w 394336"/>
                <a:gd name="csY82" fmla="*/ 324419 h 372522"/>
                <a:gd name="csX83" fmla="*/ 19577 w 394336"/>
                <a:gd name="csY83" fmla="*/ 324419 h 372522"/>
                <a:gd name="csX84" fmla="*/ 19577 w 394336"/>
                <a:gd name="csY84" fmla="*/ 322741 h 372522"/>
                <a:gd name="csX85" fmla="*/ 17899 w 394336"/>
                <a:gd name="csY85" fmla="*/ 322741 h 372522"/>
                <a:gd name="csX86" fmla="*/ 17899 w 394336"/>
                <a:gd name="csY86" fmla="*/ 320503 h 372522"/>
                <a:gd name="csX87" fmla="*/ 21255 w 394336"/>
                <a:gd name="csY87" fmla="*/ 320503 h 372522"/>
                <a:gd name="csX88" fmla="*/ 21255 w 394336"/>
                <a:gd name="csY88" fmla="*/ 312113 h 372522"/>
                <a:gd name="csX89" fmla="*/ 19577 w 394336"/>
                <a:gd name="csY89" fmla="*/ 312113 h 372522"/>
                <a:gd name="csX90" fmla="*/ 19577 w 394336"/>
                <a:gd name="csY90" fmla="*/ 309876 h 372522"/>
                <a:gd name="csX91" fmla="*/ 21255 w 394336"/>
                <a:gd name="csY91" fmla="*/ 309876 h 372522"/>
                <a:gd name="csX92" fmla="*/ 21255 w 394336"/>
                <a:gd name="csY92" fmla="*/ 300926 h 372522"/>
                <a:gd name="csX93" fmla="*/ 17899 w 394336"/>
                <a:gd name="csY93" fmla="*/ 300926 h 372522"/>
                <a:gd name="csX94" fmla="*/ 17899 w 394336"/>
                <a:gd name="csY94" fmla="*/ 295892 h 372522"/>
                <a:gd name="csX95" fmla="*/ 16221 w 394336"/>
                <a:gd name="csY95" fmla="*/ 295892 h 372522"/>
                <a:gd name="csX96" fmla="*/ 16221 w 394336"/>
                <a:gd name="csY96" fmla="*/ 291977 h 372522"/>
                <a:gd name="csX97" fmla="*/ 12865 w 394336"/>
                <a:gd name="csY97" fmla="*/ 291977 h 372522"/>
                <a:gd name="csX98" fmla="*/ 12865 w 394336"/>
                <a:gd name="csY98" fmla="*/ 295892 h 372522"/>
                <a:gd name="csX99" fmla="*/ 10627 w 394336"/>
                <a:gd name="csY99" fmla="*/ 295892 h 372522"/>
                <a:gd name="csX100" fmla="*/ 10627 w 394336"/>
                <a:gd name="csY100" fmla="*/ 294214 h 372522"/>
                <a:gd name="csX101" fmla="*/ 8949 w 394336"/>
                <a:gd name="csY101" fmla="*/ 294214 h 372522"/>
                <a:gd name="csX102" fmla="*/ 8949 w 394336"/>
                <a:gd name="csY102" fmla="*/ 291977 h 372522"/>
                <a:gd name="csX103" fmla="*/ 8949 w 394336"/>
                <a:gd name="csY103" fmla="*/ 291977 h 372522"/>
                <a:gd name="csX104" fmla="*/ 8949 w 394336"/>
                <a:gd name="csY104" fmla="*/ 290299 h 372522"/>
                <a:gd name="csX105" fmla="*/ 7271 w 394336"/>
                <a:gd name="csY105" fmla="*/ 290299 h 372522"/>
                <a:gd name="csX106" fmla="*/ 7271 w 394336"/>
                <a:gd name="csY106" fmla="*/ 288621 h 372522"/>
                <a:gd name="csX107" fmla="*/ 5593 w 394336"/>
                <a:gd name="csY107" fmla="*/ 286943 h 372522"/>
                <a:gd name="csX108" fmla="*/ 5593 w 394336"/>
                <a:gd name="csY108" fmla="*/ 285265 h 372522"/>
                <a:gd name="csX109" fmla="*/ 7271 w 394336"/>
                <a:gd name="csY109" fmla="*/ 285265 h 372522"/>
                <a:gd name="csX110" fmla="*/ 7271 w 394336"/>
                <a:gd name="csY110" fmla="*/ 283587 h 372522"/>
                <a:gd name="csX111" fmla="*/ 8949 w 394336"/>
                <a:gd name="csY111" fmla="*/ 283587 h 372522"/>
                <a:gd name="csX112" fmla="*/ 8949 w 394336"/>
                <a:gd name="csY112" fmla="*/ 279671 h 372522"/>
                <a:gd name="csX113" fmla="*/ 7271 w 394336"/>
                <a:gd name="csY113" fmla="*/ 279671 h 372522"/>
                <a:gd name="csX114" fmla="*/ 7271 w 394336"/>
                <a:gd name="csY114" fmla="*/ 277993 h 372522"/>
                <a:gd name="csX115" fmla="*/ 7271 w 394336"/>
                <a:gd name="csY115" fmla="*/ 277993 h 372522"/>
                <a:gd name="csX116" fmla="*/ 7271 w 394336"/>
                <a:gd name="csY116" fmla="*/ 272400 h 372522"/>
                <a:gd name="csX117" fmla="*/ 5593 w 394336"/>
                <a:gd name="csY117" fmla="*/ 272400 h 372522"/>
                <a:gd name="csX118" fmla="*/ 5593 w 394336"/>
                <a:gd name="csY118" fmla="*/ 270722 h 372522"/>
                <a:gd name="csX119" fmla="*/ 3915 w 394336"/>
                <a:gd name="csY119" fmla="*/ 270722 h 372522"/>
                <a:gd name="csX120" fmla="*/ 3915 w 394336"/>
                <a:gd name="csY120" fmla="*/ 269044 h 372522"/>
                <a:gd name="csX121" fmla="*/ 5593 w 394336"/>
                <a:gd name="csY121" fmla="*/ 269044 h 372522"/>
                <a:gd name="csX122" fmla="*/ 1678 w 394336"/>
                <a:gd name="csY122" fmla="*/ 269044 h 372522"/>
                <a:gd name="csX123" fmla="*/ 1678 w 394336"/>
                <a:gd name="csY123" fmla="*/ 265688 h 372522"/>
                <a:gd name="csX124" fmla="*/ 3915 w 394336"/>
                <a:gd name="csY124" fmla="*/ 265688 h 372522"/>
                <a:gd name="csX125" fmla="*/ 3915 w 394336"/>
                <a:gd name="csY125" fmla="*/ 261772 h 372522"/>
                <a:gd name="csX126" fmla="*/ 1678 w 394336"/>
                <a:gd name="csY126" fmla="*/ 261772 h 372522"/>
                <a:gd name="csX127" fmla="*/ 1678 w 394336"/>
                <a:gd name="csY127" fmla="*/ 260094 h 372522"/>
                <a:gd name="csX128" fmla="*/ 0 w 394336"/>
                <a:gd name="csY128" fmla="*/ 260094 h 372522"/>
                <a:gd name="csX129" fmla="*/ 8949 w 394336"/>
                <a:gd name="csY129" fmla="*/ 260094 h 372522"/>
                <a:gd name="csX130" fmla="*/ 8949 w 394336"/>
                <a:gd name="csY130" fmla="*/ 258416 h 372522"/>
                <a:gd name="csX131" fmla="*/ 10627 w 394336"/>
                <a:gd name="csY131" fmla="*/ 256738 h 372522"/>
                <a:gd name="csX132" fmla="*/ 10627 w 394336"/>
                <a:gd name="csY132" fmla="*/ 247789 h 372522"/>
                <a:gd name="csX133" fmla="*/ 12865 w 394336"/>
                <a:gd name="csY133" fmla="*/ 246111 h 372522"/>
                <a:gd name="csX134" fmla="*/ 12865 w 394336"/>
                <a:gd name="csY134" fmla="*/ 240517 h 372522"/>
                <a:gd name="csX135" fmla="*/ 16221 w 394336"/>
                <a:gd name="csY135" fmla="*/ 240517 h 372522"/>
                <a:gd name="csX136" fmla="*/ 17899 w 394336"/>
                <a:gd name="csY136" fmla="*/ 238839 h 372522"/>
                <a:gd name="csX137" fmla="*/ 21255 w 394336"/>
                <a:gd name="csY137" fmla="*/ 238839 h 372522"/>
                <a:gd name="csX138" fmla="*/ 21255 w 394336"/>
                <a:gd name="csY138" fmla="*/ 240517 h 372522"/>
                <a:gd name="csX139" fmla="*/ 23492 w 394336"/>
                <a:gd name="csY139" fmla="*/ 240517 h 372522"/>
                <a:gd name="csX140" fmla="*/ 23492 w 394336"/>
                <a:gd name="csY140" fmla="*/ 242195 h 372522"/>
                <a:gd name="csX141" fmla="*/ 25170 w 394336"/>
                <a:gd name="csY141" fmla="*/ 243873 h 372522"/>
                <a:gd name="csX142" fmla="*/ 26848 w 394336"/>
                <a:gd name="csY142" fmla="*/ 243873 h 372522"/>
                <a:gd name="csX143" fmla="*/ 28526 w 394336"/>
                <a:gd name="csY143" fmla="*/ 246111 h 372522"/>
                <a:gd name="csX144" fmla="*/ 28526 w 394336"/>
                <a:gd name="csY144" fmla="*/ 247789 h 372522"/>
                <a:gd name="csX145" fmla="*/ 30204 w 394336"/>
                <a:gd name="csY145" fmla="*/ 247789 h 372522"/>
                <a:gd name="csX146" fmla="*/ 30204 w 394336"/>
                <a:gd name="csY146" fmla="*/ 249467 h 372522"/>
                <a:gd name="csX147" fmla="*/ 32442 w 394336"/>
                <a:gd name="csY147" fmla="*/ 249467 h 372522"/>
                <a:gd name="csX148" fmla="*/ 32442 w 394336"/>
                <a:gd name="csY148" fmla="*/ 251145 h 372522"/>
                <a:gd name="csX149" fmla="*/ 34120 w 394336"/>
                <a:gd name="csY149" fmla="*/ 251145 h 372522"/>
                <a:gd name="csX150" fmla="*/ 34120 w 394336"/>
                <a:gd name="csY150" fmla="*/ 247789 h 372522"/>
                <a:gd name="csX151" fmla="*/ 35798 w 394336"/>
                <a:gd name="csY151" fmla="*/ 247789 h 372522"/>
                <a:gd name="csX152" fmla="*/ 35798 w 394336"/>
                <a:gd name="csY152" fmla="*/ 246111 h 372522"/>
                <a:gd name="csX153" fmla="*/ 37476 w 394336"/>
                <a:gd name="csY153" fmla="*/ 246111 h 372522"/>
                <a:gd name="csX154" fmla="*/ 37476 w 394336"/>
                <a:gd name="csY154" fmla="*/ 242195 h 372522"/>
                <a:gd name="csX155" fmla="*/ 39154 w 394336"/>
                <a:gd name="csY155" fmla="*/ 242195 h 372522"/>
                <a:gd name="csX156" fmla="*/ 39154 w 394336"/>
                <a:gd name="csY156" fmla="*/ 243873 h 372522"/>
                <a:gd name="csX157" fmla="*/ 41391 w 394336"/>
                <a:gd name="csY157" fmla="*/ 243873 h 372522"/>
                <a:gd name="csX158" fmla="*/ 41391 w 394336"/>
                <a:gd name="csY158" fmla="*/ 242195 h 372522"/>
                <a:gd name="csX159" fmla="*/ 48103 w 394336"/>
                <a:gd name="csY159" fmla="*/ 242195 h 372522"/>
                <a:gd name="csX160" fmla="*/ 48103 w 394336"/>
                <a:gd name="csY160" fmla="*/ 243873 h 372522"/>
                <a:gd name="csX161" fmla="*/ 62646 w 394336"/>
                <a:gd name="csY161" fmla="*/ 243873 h 372522"/>
                <a:gd name="csX162" fmla="*/ 67680 w 394336"/>
                <a:gd name="csY162" fmla="*/ 242195 h 372522"/>
                <a:gd name="csX163" fmla="*/ 69918 w 394336"/>
                <a:gd name="csY163" fmla="*/ 242195 h 372522"/>
                <a:gd name="csX164" fmla="*/ 67680 w 394336"/>
                <a:gd name="csY164" fmla="*/ 242195 h 372522"/>
                <a:gd name="csX165" fmla="*/ 162209 w 394336"/>
                <a:gd name="csY165" fmla="*/ 242195 h 372522"/>
                <a:gd name="csX166" fmla="*/ 162209 w 394336"/>
                <a:gd name="csY166" fmla="*/ 238839 h 372522"/>
                <a:gd name="csX167" fmla="*/ 163887 w 394336"/>
                <a:gd name="csY167" fmla="*/ 237161 h 372522"/>
                <a:gd name="csX168" fmla="*/ 163887 w 394336"/>
                <a:gd name="csY168" fmla="*/ 226534 h 372522"/>
                <a:gd name="csX169" fmla="*/ 166125 w 394336"/>
                <a:gd name="csY169" fmla="*/ 224296 h 372522"/>
                <a:gd name="csX170" fmla="*/ 166125 w 394336"/>
                <a:gd name="csY170" fmla="*/ 220940 h 372522"/>
                <a:gd name="csX171" fmla="*/ 158853 w 394336"/>
                <a:gd name="csY171" fmla="*/ 215347 h 372522"/>
                <a:gd name="csX172" fmla="*/ 158853 w 394336"/>
                <a:gd name="csY172" fmla="*/ 201363 h 372522"/>
                <a:gd name="csX173" fmla="*/ 157175 w 394336"/>
                <a:gd name="csY173" fmla="*/ 194092 h 372522"/>
                <a:gd name="csX174" fmla="*/ 157175 w 394336"/>
                <a:gd name="csY174" fmla="*/ 190736 h 372522"/>
                <a:gd name="csX175" fmla="*/ 155497 w 394336"/>
                <a:gd name="csY175" fmla="*/ 181786 h 372522"/>
                <a:gd name="csX176" fmla="*/ 155497 w 394336"/>
                <a:gd name="csY176" fmla="*/ 171159 h 372522"/>
                <a:gd name="csX177" fmla="*/ 153260 w 394336"/>
                <a:gd name="csY177" fmla="*/ 167244 h 372522"/>
                <a:gd name="csX178" fmla="*/ 153260 w 394336"/>
                <a:gd name="csY178" fmla="*/ 149345 h 372522"/>
                <a:gd name="csX179" fmla="*/ 151582 w 394336"/>
                <a:gd name="csY179" fmla="*/ 142632 h 372522"/>
                <a:gd name="csX180" fmla="*/ 151582 w 394336"/>
                <a:gd name="csY180" fmla="*/ 129768 h 372522"/>
                <a:gd name="csX181" fmla="*/ 149904 w 394336"/>
                <a:gd name="csY181" fmla="*/ 128089 h 372522"/>
                <a:gd name="csX182" fmla="*/ 149904 w 394336"/>
                <a:gd name="csY182" fmla="*/ 124733 h 372522"/>
                <a:gd name="csX183" fmla="*/ 148226 w 394336"/>
                <a:gd name="csY183" fmla="*/ 114106 h 372522"/>
                <a:gd name="csX184" fmla="*/ 148226 w 394336"/>
                <a:gd name="csY184" fmla="*/ 101241 h 372522"/>
                <a:gd name="csX185" fmla="*/ 146548 w 394336"/>
                <a:gd name="csY185" fmla="*/ 97885 h 372522"/>
                <a:gd name="csX186" fmla="*/ 146548 w 394336"/>
                <a:gd name="csY186" fmla="*/ 81664 h 372522"/>
                <a:gd name="csX187" fmla="*/ 144310 w 394336"/>
                <a:gd name="csY187" fmla="*/ 78308 h 372522"/>
                <a:gd name="csX188" fmla="*/ 144310 w 394336"/>
                <a:gd name="csY188" fmla="*/ 71037 h 372522"/>
                <a:gd name="csX189" fmla="*/ 142632 w 394336"/>
                <a:gd name="csY189" fmla="*/ 69358 h 372522"/>
                <a:gd name="csX190" fmla="*/ 142632 w 394336"/>
                <a:gd name="csY190" fmla="*/ 53138 h 372522"/>
                <a:gd name="csX191" fmla="*/ 140954 w 394336"/>
                <a:gd name="csY191" fmla="*/ 51460 h 372522"/>
                <a:gd name="csX192" fmla="*/ 140954 w 394336"/>
                <a:gd name="csY192" fmla="*/ 35239 h 372522"/>
                <a:gd name="csX193" fmla="*/ 139276 w 394336"/>
                <a:gd name="csY193" fmla="*/ 30204 h 372522"/>
                <a:gd name="csX194" fmla="*/ 139276 w 394336"/>
                <a:gd name="csY194" fmla="*/ 22933 h 372522"/>
                <a:gd name="csX195" fmla="*/ 137598 w 394336"/>
                <a:gd name="csY195" fmla="*/ 19577 h 372522"/>
                <a:gd name="csX196" fmla="*/ 137598 w 394336"/>
                <a:gd name="csY196" fmla="*/ 6712 h 372522"/>
                <a:gd name="csX197" fmla="*/ 135361 w 394336"/>
                <a:gd name="csY197" fmla="*/ 0 h 372522"/>
                <a:gd name="csX198" fmla="*/ 178430 w 394336"/>
                <a:gd name="csY198" fmla="*/ 0 h 372522"/>
                <a:gd name="csX199" fmla="*/ 181786 w 394336"/>
                <a:gd name="csY199" fmla="*/ 1678 h 372522"/>
                <a:gd name="csX200" fmla="*/ 187380 w 394336"/>
                <a:gd name="csY200" fmla="*/ 5034 h 372522"/>
                <a:gd name="csX201" fmla="*/ 189058 w 394336"/>
                <a:gd name="csY201" fmla="*/ 6712 h 372522"/>
                <a:gd name="csX202" fmla="*/ 205279 w 394336"/>
                <a:gd name="csY202" fmla="*/ 17899 h 372522"/>
                <a:gd name="csX203" fmla="*/ 214228 w 394336"/>
                <a:gd name="csY203" fmla="*/ 24611 h 372522"/>
                <a:gd name="csX204" fmla="*/ 219262 w 394336"/>
                <a:gd name="csY204" fmla="*/ 28527 h 372522"/>
                <a:gd name="csX205" fmla="*/ 223178 w 394336"/>
                <a:gd name="csY205" fmla="*/ 30204 h 372522"/>
                <a:gd name="csX206" fmla="*/ 224856 w 394336"/>
                <a:gd name="csY206" fmla="*/ 33561 h 372522"/>
                <a:gd name="csX207" fmla="*/ 232127 w 394336"/>
                <a:gd name="csY207" fmla="*/ 35239 h 372522"/>
                <a:gd name="csX208" fmla="*/ 237161 w 394336"/>
                <a:gd name="csY208" fmla="*/ 40832 h 372522"/>
                <a:gd name="csX209" fmla="*/ 242755 w 394336"/>
                <a:gd name="csY209" fmla="*/ 44188 h 372522"/>
                <a:gd name="csX210" fmla="*/ 242755 w 394336"/>
                <a:gd name="csY210" fmla="*/ 46425 h 372522"/>
                <a:gd name="csX211" fmla="*/ 244433 w 394336"/>
                <a:gd name="csY211" fmla="*/ 46425 h 372522"/>
                <a:gd name="csX212" fmla="*/ 255060 w 394336"/>
                <a:gd name="csY212" fmla="*/ 53138 h 372522"/>
                <a:gd name="csX213" fmla="*/ 258416 w 394336"/>
                <a:gd name="csY213" fmla="*/ 55375 h 372522"/>
                <a:gd name="csX214" fmla="*/ 262332 w 394336"/>
                <a:gd name="csY214" fmla="*/ 58731 h 372522"/>
                <a:gd name="csX215" fmla="*/ 269603 w 394336"/>
                <a:gd name="csY215" fmla="*/ 63765 h 372522"/>
                <a:gd name="csX216" fmla="*/ 272959 w 394336"/>
                <a:gd name="csY216" fmla="*/ 66002 h 372522"/>
                <a:gd name="csX217" fmla="*/ 277993 w 394336"/>
                <a:gd name="csY217" fmla="*/ 69358 h 372522"/>
                <a:gd name="csX218" fmla="*/ 286943 w 394336"/>
                <a:gd name="csY218" fmla="*/ 76630 h 372522"/>
                <a:gd name="csX219" fmla="*/ 290858 w 394336"/>
                <a:gd name="csY219" fmla="*/ 78308 h 372522"/>
                <a:gd name="csX220" fmla="*/ 294214 w 394336"/>
                <a:gd name="csY220" fmla="*/ 79986 h 372522"/>
                <a:gd name="csX221" fmla="*/ 294214 w 394336"/>
                <a:gd name="csY221" fmla="*/ 81664 h 372522"/>
                <a:gd name="csX222" fmla="*/ 304842 w 394336"/>
                <a:gd name="csY222" fmla="*/ 88935 h 372522"/>
                <a:gd name="csX223" fmla="*/ 308757 w 394336"/>
                <a:gd name="csY223" fmla="*/ 90614 h 372522"/>
                <a:gd name="csX224" fmla="*/ 312113 w 394336"/>
                <a:gd name="csY224" fmla="*/ 94529 h 372522"/>
                <a:gd name="csX225" fmla="*/ 317707 w 394336"/>
                <a:gd name="csY225" fmla="*/ 97885 h 372522"/>
                <a:gd name="csX226" fmla="*/ 321062 w 394336"/>
                <a:gd name="csY226" fmla="*/ 99563 h 372522"/>
                <a:gd name="csX227" fmla="*/ 321062 w 394336"/>
                <a:gd name="csY227" fmla="*/ 110191 h 372522"/>
                <a:gd name="csX228" fmla="*/ 322741 w 394336"/>
                <a:gd name="csY228" fmla="*/ 110191 h 372522"/>
                <a:gd name="csX229" fmla="*/ 322741 w 394336"/>
                <a:gd name="csY229" fmla="*/ 108512 h 372522"/>
                <a:gd name="csX230" fmla="*/ 324419 w 394336"/>
                <a:gd name="csY230" fmla="*/ 108512 h 372522"/>
                <a:gd name="csX231" fmla="*/ 324419 w 394336"/>
                <a:gd name="csY231" fmla="*/ 110191 h 372522"/>
                <a:gd name="csX232" fmla="*/ 324419 w 394336"/>
                <a:gd name="csY232" fmla="*/ 108512 h 372522"/>
                <a:gd name="csX233" fmla="*/ 324419 w 394336"/>
                <a:gd name="csY233" fmla="*/ 112428 h 372522"/>
                <a:gd name="csX234" fmla="*/ 328334 w 394336"/>
                <a:gd name="csY234" fmla="*/ 112428 h 372522"/>
                <a:gd name="csX235" fmla="*/ 328334 w 394336"/>
                <a:gd name="csY235" fmla="*/ 114106 h 372522"/>
                <a:gd name="csX236" fmla="*/ 331690 w 394336"/>
                <a:gd name="csY236" fmla="*/ 114106 h 372522"/>
                <a:gd name="csX237" fmla="*/ 331690 w 394336"/>
                <a:gd name="csY237" fmla="*/ 115784 h 372522"/>
                <a:gd name="csX238" fmla="*/ 333368 w 394336"/>
                <a:gd name="csY238" fmla="*/ 115784 h 372522"/>
                <a:gd name="csX239" fmla="*/ 333368 w 394336"/>
                <a:gd name="csY239" fmla="*/ 119140 h 372522"/>
                <a:gd name="csX240" fmla="*/ 335046 w 394336"/>
                <a:gd name="csY240" fmla="*/ 119140 h 372522"/>
                <a:gd name="csX241" fmla="*/ 335046 w 394336"/>
                <a:gd name="csY241" fmla="*/ 120818 h 372522"/>
                <a:gd name="csX242" fmla="*/ 338962 w 394336"/>
                <a:gd name="csY242" fmla="*/ 120818 h 372522"/>
                <a:gd name="csX243" fmla="*/ 338962 w 394336"/>
                <a:gd name="csY243" fmla="*/ 123055 h 372522"/>
                <a:gd name="csX244" fmla="*/ 346233 w 394336"/>
                <a:gd name="csY244" fmla="*/ 123055 h 372522"/>
                <a:gd name="csX245" fmla="*/ 346233 w 394336"/>
                <a:gd name="csY245" fmla="*/ 120818 h 372522"/>
                <a:gd name="csX246" fmla="*/ 347911 w 394336"/>
                <a:gd name="csY246" fmla="*/ 120818 h 372522"/>
                <a:gd name="csX247" fmla="*/ 347911 w 394336"/>
                <a:gd name="csY247" fmla="*/ 123055 h 372522"/>
                <a:gd name="csX248" fmla="*/ 349589 w 394336"/>
                <a:gd name="csY248" fmla="*/ 123055 h 372522"/>
                <a:gd name="csX249" fmla="*/ 349589 w 394336"/>
                <a:gd name="csY249" fmla="*/ 128089 h 372522"/>
                <a:gd name="csX250" fmla="*/ 351267 w 394336"/>
                <a:gd name="csY250" fmla="*/ 128089 h 372522"/>
                <a:gd name="csX251" fmla="*/ 351267 w 394336"/>
                <a:gd name="csY251" fmla="*/ 126411 h 372522"/>
                <a:gd name="csX252" fmla="*/ 356861 w 394336"/>
                <a:gd name="csY252" fmla="*/ 126411 h 372522"/>
                <a:gd name="csX253" fmla="*/ 358539 w 394336"/>
                <a:gd name="csY253" fmla="*/ 128089 h 372522"/>
                <a:gd name="csX254" fmla="*/ 358539 w 394336"/>
                <a:gd name="csY254" fmla="*/ 129768 h 372522"/>
                <a:gd name="csX255" fmla="*/ 360216 w 394336"/>
                <a:gd name="csY255" fmla="*/ 128089 h 372522"/>
                <a:gd name="csX256" fmla="*/ 360216 w 394336"/>
                <a:gd name="csY256" fmla="*/ 129768 h 372522"/>
                <a:gd name="csX257" fmla="*/ 365810 w 394336"/>
                <a:gd name="csY257" fmla="*/ 129768 h 372522"/>
                <a:gd name="csX258" fmla="*/ 367488 w 394336"/>
                <a:gd name="csY258" fmla="*/ 132005 h 372522"/>
                <a:gd name="csX259" fmla="*/ 370844 w 394336"/>
                <a:gd name="csY259" fmla="*/ 132005 h 372522"/>
                <a:gd name="csX260" fmla="*/ 370844 w 394336"/>
                <a:gd name="csY260" fmla="*/ 135361 h 372522"/>
                <a:gd name="csX261" fmla="*/ 369166 w 394336"/>
                <a:gd name="csY261" fmla="*/ 135361 h 372522"/>
                <a:gd name="csX262" fmla="*/ 369166 w 394336"/>
                <a:gd name="csY262" fmla="*/ 137039 h 372522"/>
                <a:gd name="csX263" fmla="*/ 370844 w 394336"/>
                <a:gd name="csY263" fmla="*/ 137039 h 372522"/>
                <a:gd name="csX264" fmla="*/ 369166 w 394336"/>
                <a:gd name="csY264" fmla="*/ 138717 h 372522"/>
                <a:gd name="csX265" fmla="*/ 370844 w 394336"/>
                <a:gd name="csY265" fmla="*/ 140954 h 372522"/>
                <a:gd name="csX266" fmla="*/ 370844 w 394336"/>
                <a:gd name="csY266" fmla="*/ 142632 h 372522"/>
                <a:gd name="csX267" fmla="*/ 369166 w 394336"/>
                <a:gd name="csY267" fmla="*/ 142632 h 372522"/>
                <a:gd name="csX268" fmla="*/ 369166 w 394336"/>
                <a:gd name="csY268" fmla="*/ 147667 h 372522"/>
                <a:gd name="csX269" fmla="*/ 367488 w 394336"/>
                <a:gd name="csY269" fmla="*/ 147667 h 372522"/>
                <a:gd name="csX270" fmla="*/ 367488 w 394336"/>
                <a:gd name="csY270" fmla="*/ 151582 h 372522"/>
                <a:gd name="csX271" fmla="*/ 369166 w 394336"/>
                <a:gd name="csY271" fmla="*/ 151582 h 372522"/>
                <a:gd name="csX272" fmla="*/ 369166 w 394336"/>
                <a:gd name="csY272" fmla="*/ 153260 h 372522"/>
                <a:gd name="csX273" fmla="*/ 372522 w 394336"/>
                <a:gd name="csY273" fmla="*/ 153260 h 372522"/>
                <a:gd name="csX274" fmla="*/ 372522 w 394336"/>
                <a:gd name="csY274" fmla="*/ 154938 h 372522"/>
                <a:gd name="csX275" fmla="*/ 376438 w 394336"/>
                <a:gd name="csY275" fmla="*/ 154938 h 372522"/>
                <a:gd name="csX276" fmla="*/ 388743 w 394336"/>
                <a:gd name="csY276" fmla="*/ 153260 h 372522"/>
                <a:gd name="csX277" fmla="*/ 394337 w 394336"/>
                <a:gd name="csY277" fmla="*/ 149345 h 372522"/>
                <a:gd name="csX278" fmla="*/ 394337 w 394336"/>
                <a:gd name="csY278" fmla="*/ 208635 h 372522"/>
                <a:gd name="csX279" fmla="*/ 392099 w 394336"/>
                <a:gd name="csY279" fmla="*/ 208635 h 372522"/>
                <a:gd name="csX280" fmla="*/ 392099 w 394336"/>
                <a:gd name="csY280" fmla="*/ 219262 h 372522"/>
                <a:gd name="csX281" fmla="*/ 390421 w 394336"/>
                <a:gd name="csY281" fmla="*/ 220940 h 372522"/>
                <a:gd name="csX282" fmla="*/ 390421 w 394336"/>
                <a:gd name="csY282" fmla="*/ 224296 h 372522"/>
                <a:gd name="csX283" fmla="*/ 388743 w 394336"/>
                <a:gd name="csY283" fmla="*/ 226534 h 372522"/>
                <a:gd name="csX284" fmla="*/ 387065 w 394336"/>
                <a:gd name="csY284" fmla="*/ 226534 h 372522"/>
                <a:gd name="csX285" fmla="*/ 388743 w 394336"/>
                <a:gd name="csY285" fmla="*/ 228212 h 372522"/>
                <a:gd name="csX286" fmla="*/ 387065 w 394336"/>
                <a:gd name="csY286" fmla="*/ 229890 h 372522"/>
                <a:gd name="csX287" fmla="*/ 387065 w 394336"/>
                <a:gd name="csY287" fmla="*/ 234924 h 372522"/>
                <a:gd name="csX288" fmla="*/ 385387 w 394336"/>
                <a:gd name="csY288" fmla="*/ 234924 h 372522"/>
                <a:gd name="csX289" fmla="*/ 385387 w 394336"/>
                <a:gd name="csY289" fmla="*/ 237161 h 372522"/>
                <a:gd name="csX290" fmla="*/ 381472 w 394336"/>
                <a:gd name="csY290" fmla="*/ 237161 h 372522"/>
                <a:gd name="csX291" fmla="*/ 379793 w 394336"/>
                <a:gd name="csY291" fmla="*/ 238839 h 372522"/>
                <a:gd name="csX292" fmla="*/ 379793 w 394336"/>
                <a:gd name="csY292" fmla="*/ 240517 h 372522"/>
                <a:gd name="csX293" fmla="*/ 378115 w 394336"/>
                <a:gd name="csY293" fmla="*/ 240517 h 372522"/>
                <a:gd name="csX294" fmla="*/ 378115 w 394336"/>
                <a:gd name="csY294" fmla="*/ 243873 h 372522"/>
                <a:gd name="csX295" fmla="*/ 369166 w 394336"/>
                <a:gd name="csY295" fmla="*/ 243873 h 372522"/>
                <a:gd name="csX296" fmla="*/ 365810 w 394336"/>
                <a:gd name="csY296" fmla="*/ 242195 h 372522"/>
                <a:gd name="csX297" fmla="*/ 365810 w 394336"/>
                <a:gd name="csY297" fmla="*/ 246111 h 372522"/>
                <a:gd name="csX298" fmla="*/ 360216 w 394336"/>
                <a:gd name="csY298" fmla="*/ 246111 h 372522"/>
                <a:gd name="csX299" fmla="*/ 356861 w 394336"/>
                <a:gd name="csY299" fmla="*/ 243873 h 372522"/>
                <a:gd name="csX300" fmla="*/ 355183 w 394336"/>
                <a:gd name="csY300" fmla="*/ 243873 h 372522"/>
                <a:gd name="csX301" fmla="*/ 351267 w 394336"/>
                <a:gd name="csY301" fmla="*/ 246111 h 372522"/>
                <a:gd name="csX302" fmla="*/ 338962 w 394336"/>
                <a:gd name="csY302" fmla="*/ 246111 h 372522"/>
                <a:gd name="csX303" fmla="*/ 335046 w 394336"/>
                <a:gd name="csY303" fmla="*/ 247789 h 372522"/>
                <a:gd name="csX304" fmla="*/ 324419 w 394336"/>
                <a:gd name="csY304" fmla="*/ 247789 h 372522"/>
                <a:gd name="csX305" fmla="*/ 321062 w 394336"/>
                <a:gd name="csY305" fmla="*/ 249467 h 372522"/>
                <a:gd name="csX306" fmla="*/ 315469 w 394336"/>
                <a:gd name="csY306" fmla="*/ 255060 h 372522"/>
                <a:gd name="csX307" fmla="*/ 292536 w 394336"/>
                <a:gd name="csY307" fmla="*/ 255060 h 372522"/>
                <a:gd name="csX308" fmla="*/ 290858 w 394336"/>
                <a:gd name="csY308" fmla="*/ 252823 h 372522"/>
                <a:gd name="csX309" fmla="*/ 289180 w 394336"/>
                <a:gd name="csY309" fmla="*/ 252823 h 372522"/>
                <a:gd name="csX310" fmla="*/ 289180 w 394336"/>
                <a:gd name="csY310" fmla="*/ 251145 h 372522"/>
                <a:gd name="csX311" fmla="*/ 285265 w 394336"/>
                <a:gd name="csY311" fmla="*/ 251145 h 372522"/>
                <a:gd name="csX312" fmla="*/ 285265 w 394336"/>
                <a:gd name="csY312" fmla="*/ 252823 h 372522"/>
                <a:gd name="csX313" fmla="*/ 283587 w 394336"/>
                <a:gd name="csY313" fmla="*/ 255060 h 372522"/>
                <a:gd name="csX314" fmla="*/ 283587 w 394336"/>
                <a:gd name="csY314" fmla="*/ 251145 h 372522"/>
                <a:gd name="csX315" fmla="*/ 276315 w 394336"/>
                <a:gd name="csY315" fmla="*/ 251145 h 372522"/>
                <a:gd name="csX316" fmla="*/ 272959 w 394336"/>
                <a:gd name="csY316" fmla="*/ 252823 h 372522"/>
                <a:gd name="csX317" fmla="*/ 272959 w 394336"/>
                <a:gd name="csY317" fmla="*/ 255060 h 372522"/>
                <a:gd name="csX318" fmla="*/ 271281 w 394336"/>
                <a:gd name="csY318" fmla="*/ 256738 h 372522"/>
                <a:gd name="csX319" fmla="*/ 269603 w 394336"/>
                <a:gd name="csY319" fmla="*/ 256738 h 372522"/>
                <a:gd name="csX320" fmla="*/ 267366 w 394336"/>
                <a:gd name="csY320" fmla="*/ 258416 h 372522"/>
                <a:gd name="csX321" fmla="*/ 267366 w 394336"/>
                <a:gd name="csY321" fmla="*/ 260094 h 372522"/>
                <a:gd name="csX322" fmla="*/ 262332 w 394336"/>
                <a:gd name="csY322" fmla="*/ 260094 h 372522"/>
                <a:gd name="csX323" fmla="*/ 260654 w 394336"/>
                <a:gd name="csY323" fmla="*/ 261772 h 372522"/>
                <a:gd name="csX324" fmla="*/ 258416 w 394336"/>
                <a:gd name="csY324" fmla="*/ 261772 h 372522"/>
                <a:gd name="csX325" fmla="*/ 258416 w 394336"/>
                <a:gd name="csY325" fmla="*/ 263450 h 372522"/>
                <a:gd name="csX326" fmla="*/ 256738 w 394336"/>
                <a:gd name="csY326" fmla="*/ 263450 h 372522"/>
                <a:gd name="csX327" fmla="*/ 255060 w 394336"/>
                <a:gd name="csY327" fmla="*/ 265688 h 372522"/>
                <a:gd name="csX328" fmla="*/ 253382 w 394336"/>
                <a:gd name="csY328" fmla="*/ 265688 h 372522"/>
                <a:gd name="csX329" fmla="*/ 253382 w 394336"/>
                <a:gd name="csY329" fmla="*/ 267366 h 372522"/>
                <a:gd name="csX330" fmla="*/ 246111 w 394336"/>
                <a:gd name="csY330" fmla="*/ 267366 h 372522"/>
                <a:gd name="csX331" fmla="*/ 244433 w 394336"/>
                <a:gd name="csY331" fmla="*/ 269044 h 372522"/>
                <a:gd name="csX332" fmla="*/ 244433 w 394336"/>
                <a:gd name="csY332" fmla="*/ 274637 h 372522"/>
                <a:gd name="csX333" fmla="*/ 241077 w 394336"/>
                <a:gd name="csY333" fmla="*/ 274637 h 372522"/>
                <a:gd name="csX334" fmla="*/ 241077 w 394336"/>
                <a:gd name="csY334" fmla="*/ 272400 h 372522"/>
                <a:gd name="csX335" fmla="*/ 237161 w 394336"/>
                <a:gd name="csY335" fmla="*/ 272400 h 372522"/>
                <a:gd name="csX336" fmla="*/ 235483 w 394336"/>
                <a:gd name="csY336" fmla="*/ 270722 h 372522"/>
                <a:gd name="csX337" fmla="*/ 233805 w 394336"/>
                <a:gd name="csY337" fmla="*/ 270722 h 372522"/>
                <a:gd name="csX338" fmla="*/ 233805 w 394336"/>
                <a:gd name="csY338" fmla="*/ 272400 h 372522"/>
                <a:gd name="csX339" fmla="*/ 232127 w 394336"/>
                <a:gd name="csY339" fmla="*/ 272400 h 372522"/>
                <a:gd name="csX340" fmla="*/ 229890 w 394336"/>
                <a:gd name="csY340" fmla="*/ 274637 h 372522"/>
                <a:gd name="csX341" fmla="*/ 228212 w 394336"/>
                <a:gd name="csY341" fmla="*/ 274637 h 372522"/>
                <a:gd name="csX342" fmla="*/ 228212 w 394336"/>
                <a:gd name="csY342" fmla="*/ 276315 h 372522"/>
                <a:gd name="csX343" fmla="*/ 226534 w 394336"/>
                <a:gd name="csY343" fmla="*/ 276315 h 372522"/>
                <a:gd name="csX344" fmla="*/ 226534 w 394336"/>
                <a:gd name="csY344" fmla="*/ 277993 h 372522"/>
                <a:gd name="csX345" fmla="*/ 224856 w 394336"/>
                <a:gd name="csY345" fmla="*/ 277993 h 372522"/>
                <a:gd name="csX346" fmla="*/ 224856 w 394336"/>
                <a:gd name="csY346" fmla="*/ 286943 h 372522"/>
                <a:gd name="csX347" fmla="*/ 217584 w 394336"/>
                <a:gd name="csY347" fmla="*/ 286943 h 372522"/>
                <a:gd name="csX348" fmla="*/ 217584 w 394336"/>
                <a:gd name="csY348" fmla="*/ 285265 h 372522"/>
                <a:gd name="csX349" fmla="*/ 215906 w 394336"/>
                <a:gd name="csY349" fmla="*/ 285265 h 372522"/>
                <a:gd name="csX350" fmla="*/ 215906 w 394336"/>
                <a:gd name="csY350" fmla="*/ 288621 h 372522"/>
                <a:gd name="csX351" fmla="*/ 214228 w 394336"/>
                <a:gd name="csY351" fmla="*/ 290299 h 372522"/>
                <a:gd name="csX352" fmla="*/ 215906 w 394336"/>
                <a:gd name="csY352" fmla="*/ 291977 h 372522"/>
                <a:gd name="csX353" fmla="*/ 215906 w 394336"/>
                <a:gd name="csY353" fmla="*/ 295892 h 372522"/>
                <a:gd name="csX354" fmla="*/ 210313 w 394336"/>
                <a:gd name="csY354" fmla="*/ 295892 h 372522"/>
                <a:gd name="csX355" fmla="*/ 210313 w 394336"/>
                <a:gd name="csY355" fmla="*/ 297570 h 372522"/>
                <a:gd name="csX356" fmla="*/ 212550 w 394336"/>
                <a:gd name="csY356" fmla="*/ 297570 h 372522"/>
                <a:gd name="csX357" fmla="*/ 212550 w 394336"/>
                <a:gd name="csY357" fmla="*/ 299248 h 372522"/>
                <a:gd name="csX358" fmla="*/ 208635 w 394336"/>
                <a:gd name="csY358" fmla="*/ 299248 h 372522"/>
                <a:gd name="csX359" fmla="*/ 208635 w 394336"/>
                <a:gd name="csY359" fmla="*/ 297570 h 372522"/>
                <a:gd name="csX360" fmla="*/ 206957 w 394336"/>
                <a:gd name="csY360" fmla="*/ 297570 h 372522"/>
                <a:gd name="csX361" fmla="*/ 205279 w 394336"/>
                <a:gd name="csY361" fmla="*/ 295892 h 372522"/>
                <a:gd name="csX362" fmla="*/ 203601 w 394336"/>
                <a:gd name="csY362" fmla="*/ 295892 h 372522"/>
                <a:gd name="csX363" fmla="*/ 203601 w 394336"/>
                <a:gd name="csY363" fmla="*/ 294214 h 372522"/>
                <a:gd name="csX364" fmla="*/ 199685 w 394336"/>
                <a:gd name="csY364" fmla="*/ 294214 h 372522"/>
                <a:gd name="csX365" fmla="*/ 199685 w 394336"/>
                <a:gd name="csY365" fmla="*/ 290299 h 372522"/>
                <a:gd name="csX366" fmla="*/ 198007 w 394336"/>
                <a:gd name="csY366" fmla="*/ 290299 h 372522"/>
                <a:gd name="csX367" fmla="*/ 198007 w 394336"/>
                <a:gd name="csY367" fmla="*/ 291977 h 372522"/>
                <a:gd name="csX368" fmla="*/ 196329 w 394336"/>
                <a:gd name="csY368" fmla="*/ 291977 h 372522"/>
                <a:gd name="csX369" fmla="*/ 194651 w 394336"/>
                <a:gd name="csY369" fmla="*/ 294214 h 372522"/>
                <a:gd name="csX370" fmla="*/ 194651 w 394336"/>
                <a:gd name="csY370" fmla="*/ 295892 h 372522"/>
                <a:gd name="csX371" fmla="*/ 192414 w 394336"/>
                <a:gd name="csY371" fmla="*/ 295892 h 372522"/>
                <a:gd name="csX372" fmla="*/ 192414 w 394336"/>
                <a:gd name="csY372" fmla="*/ 297570 h 372522"/>
                <a:gd name="csX373" fmla="*/ 190736 w 394336"/>
                <a:gd name="csY373" fmla="*/ 297570 h 372522"/>
                <a:gd name="csX374" fmla="*/ 190736 w 394336"/>
                <a:gd name="csY374" fmla="*/ 299248 h 372522"/>
                <a:gd name="csX375" fmla="*/ 189058 w 394336"/>
                <a:gd name="csY375" fmla="*/ 299248 h 372522"/>
                <a:gd name="csX376" fmla="*/ 189058 w 394336"/>
                <a:gd name="csY376" fmla="*/ 300926 h 372522"/>
                <a:gd name="csX377" fmla="*/ 190736 w 394336"/>
                <a:gd name="csY377" fmla="*/ 300926 h 372522"/>
                <a:gd name="csX378" fmla="*/ 190736 w 394336"/>
                <a:gd name="csY378" fmla="*/ 303164 h 372522"/>
                <a:gd name="csX379" fmla="*/ 192414 w 394336"/>
                <a:gd name="csY379" fmla="*/ 303164 h 372522"/>
                <a:gd name="csX380" fmla="*/ 192414 w 394336"/>
                <a:gd name="csY380" fmla="*/ 308198 h 372522"/>
                <a:gd name="csX381" fmla="*/ 190736 w 394336"/>
                <a:gd name="csY381" fmla="*/ 309876 h 372522"/>
                <a:gd name="csX382" fmla="*/ 187380 w 394336"/>
                <a:gd name="csY382" fmla="*/ 309876 h 372522"/>
                <a:gd name="csX383" fmla="*/ 187380 w 394336"/>
                <a:gd name="csY383" fmla="*/ 313791 h 372522"/>
                <a:gd name="csX384" fmla="*/ 189058 w 394336"/>
                <a:gd name="csY384" fmla="*/ 313791 h 372522"/>
                <a:gd name="csX385" fmla="*/ 189058 w 394336"/>
                <a:gd name="csY385" fmla="*/ 315469 h 372522"/>
                <a:gd name="csX386" fmla="*/ 187380 w 394336"/>
                <a:gd name="csY386" fmla="*/ 315469 h 372522"/>
                <a:gd name="csX387" fmla="*/ 187380 w 394336"/>
                <a:gd name="csY387" fmla="*/ 320503 h 372522"/>
                <a:gd name="csX388" fmla="*/ 185702 w 394336"/>
                <a:gd name="csY388" fmla="*/ 320503 h 372522"/>
                <a:gd name="csX389" fmla="*/ 184024 w 394336"/>
                <a:gd name="csY389" fmla="*/ 322741 h 372522"/>
                <a:gd name="csX390" fmla="*/ 184024 w 394336"/>
                <a:gd name="csY390" fmla="*/ 324419 h 372522"/>
                <a:gd name="csX391" fmla="*/ 181786 w 394336"/>
                <a:gd name="csY391" fmla="*/ 324419 h 372522"/>
                <a:gd name="csX392" fmla="*/ 181786 w 394336"/>
                <a:gd name="csY392" fmla="*/ 326097 h 372522"/>
                <a:gd name="csX393" fmla="*/ 180108 w 394336"/>
                <a:gd name="csY393" fmla="*/ 326097 h 372522"/>
                <a:gd name="csX394" fmla="*/ 180108 w 394336"/>
                <a:gd name="csY394" fmla="*/ 327775 h 372522"/>
                <a:gd name="csX395" fmla="*/ 169481 w 394336"/>
                <a:gd name="csY395" fmla="*/ 327775 h 372522"/>
                <a:gd name="csX396" fmla="*/ 169481 w 394336"/>
                <a:gd name="csY396" fmla="*/ 331690 h 372522"/>
                <a:gd name="csX397" fmla="*/ 166125 w 394336"/>
                <a:gd name="csY397" fmla="*/ 331690 h 372522"/>
                <a:gd name="csX398" fmla="*/ 166125 w 394336"/>
                <a:gd name="csY398" fmla="*/ 333368 h 372522"/>
                <a:gd name="csX399" fmla="*/ 167803 w 394336"/>
                <a:gd name="csY399" fmla="*/ 333368 h 372522"/>
                <a:gd name="csX400" fmla="*/ 167803 w 394336"/>
                <a:gd name="csY400" fmla="*/ 336724 h 372522"/>
                <a:gd name="csX401" fmla="*/ 169481 w 394336"/>
                <a:gd name="csY401" fmla="*/ 336724 h 372522"/>
                <a:gd name="csX402" fmla="*/ 169481 w 394336"/>
                <a:gd name="csY402" fmla="*/ 342318 h 372522"/>
                <a:gd name="csX403" fmla="*/ 167803 w 394336"/>
                <a:gd name="csY403" fmla="*/ 342318 h 372522"/>
                <a:gd name="csX404" fmla="*/ 167803 w 394336"/>
                <a:gd name="csY404" fmla="*/ 345674 h 372522"/>
                <a:gd name="csX405" fmla="*/ 166125 w 394336"/>
                <a:gd name="csY405" fmla="*/ 345674 h 372522"/>
                <a:gd name="csX406" fmla="*/ 166125 w 394336"/>
                <a:gd name="csY406" fmla="*/ 349030 h 372522"/>
                <a:gd name="csX407" fmla="*/ 162209 w 394336"/>
                <a:gd name="csY407" fmla="*/ 349030 h 372522"/>
                <a:gd name="csX408" fmla="*/ 162209 w 394336"/>
                <a:gd name="csY408" fmla="*/ 351267 h 372522"/>
                <a:gd name="csX409" fmla="*/ 163887 w 394336"/>
                <a:gd name="csY409" fmla="*/ 352945 h 372522"/>
                <a:gd name="csX410" fmla="*/ 163887 w 394336"/>
                <a:gd name="csY410" fmla="*/ 357979 h 372522"/>
                <a:gd name="csX411" fmla="*/ 162209 w 394336"/>
                <a:gd name="csY411" fmla="*/ 357979 h 372522"/>
                <a:gd name="csX412" fmla="*/ 162209 w 394336"/>
                <a:gd name="csY412" fmla="*/ 361895 h 372522"/>
                <a:gd name="csX413" fmla="*/ 163887 w 394336"/>
                <a:gd name="csY413" fmla="*/ 361895 h 372522"/>
                <a:gd name="csX414" fmla="*/ 163887 w 394336"/>
                <a:gd name="csY414" fmla="*/ 363573 h 372522"/>
                <a:gd name="csX415" fmla="*/ 162209 w 394336"/>
                <a:gd name="csY415" fmla="*/ 363573 h 372522"/>
                <a:gd name="csX416" fmla="*/ 162209 w 394336"/>
                <a:gd name="csY416" fmla="*/ 365251 h 372522"/>
                <a:gd name="csX417" fmla="*/ 155497 w 394336"/>
                <a:gd name="csY417" fmla="*/ 365251 h 372522"/>
                <a:gd name="csX418" fmla="*/ 155497 w 394336"/>
                <a:gd name="csY418" fmla="*/ 366929 h 372522"/>
                <a:gd name="csX419" fmla="*/ 153260 w 394336"/>
                <a:gd name="csY419" fmla="*/ 366929 h 372522"/>
                <a:gd name="csX420" fmla="*/ 153260 w 394336"/>
                <a:gd name="csY420" fmla="*/ 369166 h 372522"/>
                <a:gd name="csX421" fmla="*/ 151582 w 394336"/>
                <a:gd name="csY421" fmla="*/ 369166 h 372522"/>
                <a:gd name="csX422" fmla="*/ 151582 w 394336"/>
                <a:gd name="csY422" fmla="*/ 370844 h 372522"/>
                <a:gd name="csX423" fmla="*/ 146548 w 394336"/>
                <a:gd name="csY423" fmla="*/ 370844 h 372522"/>
                <a:gd name="csX424" fmla="*/ 146548 w 394336"/>
                <a:gd name="csY424" fmla="*/ 369166 h 372522"/>
                <a:gd name="csX425" fmla="*/ 146548 w 394336"/>
                <a:gd name="csY425" fmla="*/ 369166 h 372522"/>
                <a:gd name="csX426" fmla="*/ 146548 w 394336"/>
                <a:gd name="csY426" fmla="*/ 363573 h 372522"/>
                <a:gd name="csX427" fmla="*/ 144310 w 394336"/>
                <a:gd name="csY427" fmla="*/ 363573 h 372522"/>
                <a:gd name="csX428" fmla="*/ 144310 w 394336"/>
                <a:gd name="csY428" fmla="*/ 361895 h 372522"/>
                <a:gd name="csX429" fmla="*/ 146548 w 394336"/>
                <a:gd name="csY429" fmla="*/ 361895 h 372522"/>
                <a:gd name="csX430" fmla="*/ 146548 w 394336"/>
                <a:gd name="csY430" fmla="*/ 360217 h 372522"/>
                <a:gd name="csX431" fmla="*/ 144310 w 394336"/>
                <a:gd name="csY431" fmla="*/ 360217 h 372522"/>
                <a:gd name="csX432" fmla="*/ 144310 w 394336"/>
                <a:gd name="csY432" fmla="*/ 357979 h 372522"/>
                <a:gd name="csX433" fmla="*/ 140954 w 394336"/>
                <a:gd name="csY433" fmla="*/ 357979 h 372522"/>
                <a:gd name="csX434" fmla="*/ 140954 w 394336"/>
                <a:gd name="csY434" fmla="*/ 361895 h 372522"/>
                <a:gd name="csX435" fmla="*/ 135361 w 394336"/>
                <a:gd name="csY435" fmla="*/ 361895 h 372522"/>
                <a:gd name="csX436" fmla="*/ 135361 w 394336"/>
                <a:gd name="csY436" fmla="*/ 360217 h 372522"/>
                <a:gd name="csX437" fmla="*/ 133683 w 394336"/>
                <a:gd name="csY437" fmla="*/ 360217 h 372522"/>
                <a:gd name="csX438" fmla="*/ 133683 w 394336"/>
                <a:gd name="csY438" fmla="*/ 365251 h 372522"/>
                <a:gd name="csX439" fmla="*/ 135361 w 394336"/>
                <a:gd name="csY439" fmla="*/ 365251 h 372522"/>
                <a:gd name="csX440" fmla="*/ 135361 w 394336"/>
                <a:gd name="csY440" fmla="*/ 366929 h 372522"/>
                <a:gd name="csX441" fmla="*/ 133683 w 394336"/>
                <a:gd name="csY441" fmla="*/ 366929 h 372522"/>
                <a:gd name="csX442" fmla="*/ 135361 w 394336"/>
                <a:gd name="csY442" fmla="*/ 366929 h 372522"/>
                <a:gd name="csX443" fmla="*/ 128649 w 394336"/>
                <a:gd name="csY443" fmla="*/ 366929 h 372522"/>
                <a:gd name="csX444" fmla="*/ 128649 w 394336"/>
                <a:gd name="csY444" fmla="*/ 369166 h 372522"/>
                <a:gd name="csX445" fmla="*/ 124733 w 394336"/>
                <a:gd name="csY445" fmla="*/ 369166 h 372522"/>
                <a:gd name="csX446" fmla="*/ 124733 w 394336"/>
                <a:gd name="csY446" fmla="*/ 370844 h 372522"/>
                <a:gd name="csX447" fmla="*/ 123055 w 394336"/>
                <a:gd name="csY447" fmla="*/ 370844 h 372522"/>
                <a:gd name="csX448" fmla="*/ 123055 w 394336"/>
                <a:gd name="csY448" fmla="*/ 369166 h 372522"/>
                <a:gd name="csX449" fmla="*/ 118021 w 394336"/>
                <a:gd name="csY449" fmla="*/ 369166 h 372522"/>
                <a:gd name="csX450" fmla="*/ 118021 w 394336"/>
                <a:gd name="csY450" fmla="*/ 366929 h 372522"/>
                <a:gd name="csX451" fmla="*/ 115784 w 394336"/>
                <a:gd name="csY451" fmla="*/ 366929 h 372522"/>
                <a:gd name="csX452" fmla="*/ 115784 w 394336"/>
                <a:gd name="csY452" fmla="*/ 365251 h 372522"/>
                <a:gd name="csX453" fmla="*/ 110750 w 394336"/>
                <a:gd name="csY453" fmla="*/ 365251 h 372522"/>
                <a:gd name="csX454" fmla="*/ 110750 w 394336"/>
                <a:gd name="csY454" fmla="*/ 366929 h 372522"/>
                <a:gd name="csX455" fmla="*/ 106834 w 394336"/>
                <a:gd name="csY455" fmla="*/ 366929 h 372522"/>
                <a:gd name="csX456" fmla="*/ 106834 w 394336"/>
                <a:gd name="csY456" fmla="*/ 370844 h 372522"/>
                <a:gd name="csX457" fmla="*/ 105156 w 394336"/>
                <a:gd name="csY457" fmla="*/ 370844 h 372522"/>
                <a:gd name="csX458" fmla="*/ 103478 w 394336"/>
                <a:gd name="csY458" fmla="*/ 372522 h 372522"/>
                <a:gd name="csX459" fmla="*/ 101800 w 394336"/>
                <a:gd name="csY459" fmla="*/ 372522 h 372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</a:cxnLst>
              <a:rect l="l" t="t" r="r" b="b"/>
              <a:pathLst>
                <a:path w="394336" h="372522">
                  <a:moveTo>
                    <a:pt x="101800" y="372522"/>
                  </a:moveTo>
                  <a:lnTo>
                    <a:pt x="101800" y="370844"/>
                  </a:lnTo>
                  <a:lnTo>
                    <a:pt x="103478" y="370844"/>
                  </a:lnTo>
                  <a:lnTo>
                    <a:pt x="103478" y="369166"/>
                  </a:lnTo>
                  <a:lnTo>
                    <a:pt x="100122" y="369166"/>
                  </a:lnTo>
                  <a:lnTo>
                    <a:pt x="100122" y="365251"/>
                  </a:lnTo>
                  <a:lnTo>
                    <a:pt x="98444" y="365251"/>
                  </a:lnTo>
                  <a:lnTo>
                    <a:pt x="98444" y="366929"/>
                  </a:lnTo>
                  <a:lnTo>
                    <a:pt x="96207" y="366929"/>
                  </a:lnTo>
                  <a:lnTo>
                    <a:pt x="96207" y="363573"/>
                  </a:lnTo>
                  <a:lnTo>
                    <a:pt x="94529" y="361895"/>
                  </a:lnTo>
                  <a:lnTo>
                    <a:pt x="94529" y="354623"/>
                  </a:lnTo>
                  <a:lnTo>
                    <a:pt x="96207" y="354623"/>
                  </a:lnTo>
                  <a:lnTo>
                    <a:pt x="96207" y="352945"/>
                  </a:lnTo>
                  <a:lnTo>
                    <a:pt x="94529" y="352945"/>
                  </a:lnTo>
                  <a:lnTo>
                    <a:pt x="94529" y="351267"/>
                  </a:lnTo>
                  <a:lnTo>
                    <a:pt x="92851" y="349030"/>
                  </a:lnTo>
                  <a:lnTo>
                    <a:pt x="92851" y="349030"/>
                  </a:lnTo>
                  <a:lnTo>
                    <a:pt x="91173" y="351267"/>
                  </a:lnTo>
                  <a:lnTo>
                    <a:pt x="89495" y="351267"/>
                  </a:lnTo>
                  <a:lnTo>
                    <a:pt x="89495" y="352945"/>
                  </a:lnTo>
                  <a:lnTo>
                    <a:pt x="85579" y="352945"/>
                  </a:lnTo>
                  <a:lnTo>
                    <a:pt x="85579" y="351267"/>
                  </a:lnTo>
                  <a:lnTo>
                    <a:pt x="87257" y="351267"/>
                  </a:lnTo>
                  <a:lnTo>
                    <a:pt x="87257" y="349030"/>
                  </a:lnTo>
                  <a:lnTo>
                    <a:pt x="89495" y="349030"/>
                  </a:lnTo>
                  <a:lnTo>
                    <a:pt x="89495" y="345674"/>
                  </a:lnTo>
                  <a:lnTo>
                    <a:pt x="91173" y="345674"/>
                  </a:lnTo>
                  <a:lnTo>
                    <a:pt x="91173" y="343996"/>
                  </a:lnTo>
                  <a:lnTo>
                    <a:pt x="92851" y="343996"/>
                  </a:lnTo>
                  <a:lnTo>
                    <a:pt x="92851" y="342318"/>
                  </a:lnTo>
                  <a:lnTo>
                    <a:pt x="89495" y="342318"/>
                  </a:lnTo>
                  <a:lnTo>
                    <a:pt x="89495" y="340640"/>
                  </a:lnTo>
                  <a:lnTo>
                    <a:pt x="87257" y="340640"/>
                  </a:lnTo>
                  <a:lnTo>
                    <a:pt x="87257" y="336724"/>
                  </a:lnTo>
                  <a:lnTo>
                    <a:pt x="82223" y="336724"/>
                  </a:lnTo>
                  <a:lnTo>
                    <a:pt x="82223" y="331690"/>
                  </a:lnTo>
                  <a:lnTo>
                    <a:pt x="83901" y="331690"/>
                  </a:lnTo>
                  <a:lnTo>
                    <a:pt x="83901" y="327775"/>
                  </a:lnTo>
                  <a:lnTo>
                    <a:pt x="82223" y="327775"/>
                  </a:lnTo>
                  <a:lnTo>
                    <a:pt x="83901" y="326097"/>
                  </a:lnTo>
                  <a:lnTo>
                    <a:pt x="80545" y="326097"/>
                  </a:lnTo>
                  <a:lnTo>
                    <a:pt x="80545" y="324419"/>
                  </a:lnTo>
                  <a:lnTo>
                    <a:pt x="82223" y="324419"/>
                  </a:lnTo>
                  <a:lnTo>
                    <a:pt x="82223" y="322741"/>
                  </a:lnTo>
                  <a:lnTo>
                    <a:pt x="78308" y="322741"/>
                  </a:lnTo>
                  <a:lnTo>
                    <a:pt x="78308" y="320503"/>
                  </a:lnTo>
                  <a:lnTo>
                    <a:pt x="80545" y="320503"/>
                  </a:lnTo>
                  <a:lnTo>
                    <a:pt x="80545" y="318825"/>
                  </a:lnTo>
                  <a:lnTo>
                    <a:pt x="78308" y="318825"/>
                  </a:lnTo>
                  <a:lnTo>
                    <a:pt x="78308" y="317147"/>
                  </a:lnTo>
                  <a:lnTo>
                    <a:pt x="76630" y="317147"/>
                  </a:lnTo>
                  <a:lnTo>
                    <a:pt x="76630" y="315469"/>
                  </a:lnTo>
                  <a:lnTo>
                    <a:pt x="69918" y="315469"/>
                  </a:lnTo>
                  <a:lnTo>
                    <a:pt x="69918" y="318825"/>
                  </a:lnTo>
                  <a:lnTo>
                    <a:pt x="71596" y="318825"/>
                  </a:lnTo>
                  <a:lnTo>
                    <a:pt x="71596" y="320503"/>
                  </a:lnTo>
                  <a:lnTo>
                    <a:pt x="66002" y="320503"/>
                  </a:lnTo>
                  <a:lnTo>
                    <a:pt x="66002" y="322741"/>
                  </a:lnTo>
                  <a:lnTo>
                    <a:pt x="62646" y="322741"/>
                  </a:lnTo>
                  <a:lnTo>
                    <a:pt x="62646" y="326097"/>
                  </a:lnTo>
                  <a:lnTo>
                    <a:pt x="55375" y="326097"/>
                  </a:lnTo>
                  <a:lnTo>
                    <a:pt x="55375" y="324419"/>
                  </a:lnTo>
                  <a:lnTo>
                    <a:pt x="52019" y="324419"/>
                  </a:lnTo>
                  <a:lnTo>
                    <a:pt x="52019" y="322741"/>
                  </a:lnTo>
                  <a:lnTo>
                    <a:pt x="44747" y="322741"/>
                  </a:lnTo>
                  <a:lnTo>
                    <a:pt x="44747" y="324419"/>
                  </a:lnTo>
                  <a:lnTo>
                    <a:pt x="41391" y="324419"/>
                  </a:lnTo>
                  <a:lnTo>
                    <a:pt x="41391" y="327775"/>
                  </a:lnTo>
                  <a:lnTo>
                    <a:pt x="39154" y="327775"/>
                  </a:lnTo>
                  <a:lnTo>
                    <a:pt x="39154" y="329453"/>
                  </a:lnTo>
                  <a:lnTo>
                    <a:pt x="35798" y="329453"/>
                  </a:lnTo>
                  <a:lnTo>
                    <a:pt x="35798" y="324419"/>
                  </a:lnTo>
                  <a:lnTo>
                    <a:pt x="34120" y="324419"/>
                  </a:lnTo>
                  <a:lnTo>
                    <a:pt x="34120" y="322741"/>
                  </a:lnTo>
                  <a:lnTo>
                    <a:pt x="28526" y="322741"/>
                  </a:lnTo>
                  <a:lnTo>
                    <a:pt x="28526" y="326097"/>
                  </a:lnTo>
                  <a:lnTo>
                    <a:pt x="26848" y="326097"/>
                  </a:lnTo>
                  <a:lnTo>
                    <a:pt x="26848" y="327775"/>
                  </a:lnTo>
                  <a:lnTo>
                    <a:pt x="23492" y="327775"/>
                  </a:lnTo>
                  <a:lnTo>
                    <a:pt x="23492" y="326097"/>
                  </a:lnTo>
                  <a:lnTo>
                    <a:pt x="21255" y="326097"/>
                  </a:lnTo>
                  <a:lnTo>
                    <a:pt x="21255" y="324419"/>
                  </a:lnTo>
                  <a:lnTo>
                    <a:pt x="19577" y="324419"/>
                  </a:lnTo>
                  <a:lnTo>
                    <a:pt x="19577" y="322741"/>
                  </a:lnTo>
                  <a:lnTo>
                    <a:pt x="17899" y="322741"/>
                  </a:lnTo>
                  <a:lnTo>
                    <a:pt x="17899" y="320503"/>
                  </a:lnTo>
                  <a:lnTo>
                    <a:pt x="21255" y="320503"/>
                  </a:lnTo>
                  <a:lnTo>
                    <a:pt x="21255" y="312113"/>
                  </a:lnTo>
                  <a:lnTo>
                    <a:pt x="19577" y="312113"/>
                  </a:lnTo>
                  <a:lnTo>
                    <a:pt x="19577" y="309876"/>
                  </a:lnTo>
                  <a:lnTo>
                    <a:pt x="21255" y="309876"/>
                  </a:lnTo>
                  <a:lnTo>
                    <a:pt x="21255" y="300926"/>
                  </a:lnTo>
                  <a:lnTo>
                    <a:pt x="17899" y="300926"/>
                  </a:lnTo>
                  <a:lnTo>
                    <a:pt x="17899" y="295892"/>
                  </a:lnTo>
                  <a:lnTo>
                    <a:pt x="16221" y="295892"/>
                  </a:lnTo>
                  <a:lnTo>
                    <a:pt x="16221" y="291977"/>
                  </a:lnTo>
                  <a:lnTo>
                    <a:pt x="12865" y="291977"/>
                  </a:lnTo>
                  <a:lnTo>
                    <a:pt x="12865" y="295892"/>
                  </a:lnTo>
                  <a:lnTo>
                    <a:pt x="10627" y="295892"/>
                  </a:lnTo>
                  <a:lnTo>
                    <a:pt x="10627" y="294214"/>
                  </a:lnTo>
                  <a:lnTo>
                    <a:pt x="8949" y="294214"/>
                  </a:lnTo>
                  <a:lnTo>
                    <a:pt x="8949" y="291977"/>
                  </a:lnTo>
                  <a:lnTo>
                    <a:pt x="8949" y="291977"/>
                  </a:lnTo>
                  <a:lnTo>
                    <a:pt x="8949" y="290299"/>
                  </a:lnTo>
                  <a:lnTo>
                    <a:pt x="7271" y="290299"/>
                  </a:lnTo>
                  <a:lnTo>
                    <a:pt x="7271" y="288621"/>
                  </a:lnTo>
                  <a:lnTo>
                    <a:pt x="5593" y="286943"/>
                  </a:lnTo>
                  <a:lnTo>
                    <a:pt x="5593" y="285265"/>
                  </a:lnTo>
                  <a:lnTo>
                    <a:pt x="7271" y="285265"/>
                  </a:lnTo>
                  <a:lnTo>
                    <a:pt x="7271" y="283587"/>
                  </a:lnTo>
                  <a:lnTo>
                    <a:pt x="8949" y="283587"/>
                  </a:lnTo>
                  <a:lnTo>
                    <a:pt x="8949" y="279671"/>
                  </a:lnTo>
                  <a:lnTo>
                    <a:pt x="7271" y="279671"/>
                  </a:lnTo>
                  <a:lnTo>
                    <a:pt x="7271" y="277993"/>
                  </a:lnTo>
                  <a:lnTo>
                    <a:pt x="7271" y="277993"/>
                  </a:lnTo>
                  <a:lnTo>
                    <a:pt x="7271" y="272400"/>
                  </a:lnTo>
                  <a:lnTo>
                    <a:pt x="5593" y="272400"/>
                  </a:lnTo>
                  <a:lnTo>
                    <a:pt x="5593" y="270722"/>
                  </a:lnTo>
                  <a:lnTo>
                    <a:pt x="3915" y="270722"/>
                  </a:lnTo>
                  <a:lnTo>
                    <a:pt x="3915" y="269044"/>
                  </a:lnTo>
                  <a:lnTo>
                    <a:pt x="5593" y="269044"/>
                  </a:lnTo>
                  <a:lnTo>
                    <a:pt x="1678" y="269044"/>
                  </a:lnTo>
                  <a:lnTo>
                    <a:pt x="1678" y="265688"/>
                  </a:lnTo>
                  <a:lnTo>
                    <a:pt x="3915" y="265688"/>
                  </a:lnTo>
                  <a:lnTo>
                    <a:pt x="3915" y="261772"/>
                  </a:lnTo>
                  <a:lnTo>
                    <a:pt x="1678" y="261772"/>
                  </a:lnTo>
                  <a:lnTo>
                    <a:pt x="1678" y="260094"/>
                  </a:lnTo>
                  <a:lnTo>
                    <a:pt x="0" y="260094"/>
                  </a:lnTo>
                  <a:lnTo>
                    <a:pt x="8949" y="260094"/>
                  </a:lnTo>
                  <a:lnTo>
                    <a:pt x="8949" y="258416"/>
                  </a:lnTo>
                  <a:lnTo>
                    <a:pt x="10627" y="256738"/>
                  </a:lnTo>
                  <a:lnTo>
                    <a:pt x="10627" y="247789"/>
                  </a:lnTo>
                  <a:lnTo>
                    <a:pt x="12865" y="246111"/>
                  </a:lnTo>
                  <a:lnTo>
                    <a:pt x="12865" y="240517"/>
                  </a:lnTo>
                  <a:lnTo>
                    <a:pt x="16221" y="240517"/>
                  </a:lnTo>
                  <a:lnTo>
                    <a:pt x="17899" y="238839"/>
                  </a:lnTo>
                  <a:lnTo>
                    <a:pt x="21255" y="238839"/>
                  </a:lnTo>
                  <a:lnTo>
                    <a:pt x="21255" y="240517"/>
                  </a:lnTo>
                  <a:lnTo>
                    <a:pt x="23492" y="240517"/>
                  </a:lnTo>
                  <a:lnTo>
                    <a:pt x="23492" y="242195"/>
                  </a:lnTo>
                  <a:lnTo>
                    <a:pt x="25170" y="243873"/>
                  </a:lnTo>
                  <a:lnTo>
                    <a:pt x="26848" y="243873"/>
                  </a:lnTo>
                  <a:lnTo>
                    <a:pt x="28526" y="246111"/>
                  </a:lnTo>
                  <a:lnTo>
                    <a:pt x="28526" y="247789"/>
                  </a:lnTo>
                  <a:lnTo>
                    <a:pt x="30204" y="247789"/>
                  </a:lnTo>
                  <a:lnTo>
                    <a:pt x="30204" y="249467"/>
                  </a:lnTo>
                  <a:lnTo>
                    <a:pt x="32442" y="249467"/>
                  </a:lnTo>
                  <a:lnTo>
                    <a:pt x="32442" y="251145"/>
                  </a:lnTo>
                  <a:lnTo>
                    <a:pt x="34120" y="251145"/>
                  </a:lnTo>
                  <a:lnTo>
                    <a:pt x="34120" y="247789"/>
                  </a:lnTo>
                  <a:lnTo>
                    <a:pt x="35798" y="247789"/>
                  </a:lnTo>
                  <a:lnTo>
                    <a:pt x="35798" y="246111"/>
                  </a:lnTo>
                  <a:lnTo>
                    <a:pt x="37476" y="246111"/>
                  </a:lnTo>
                  <a:lnTo>
                    <a:pt x="37476" y="242195"/>
                  </a:lnTo>
                  <a:lnTo>
                    <a:pt x="39154" y="242195"/>
                  </a:lnTo>
                  <a:lnTo>
                    <a:pt x="39154" y="243873"/>
                  </a:lnTo>
                  <a:lnTo>
                    <a:pt x="41391" y="243873"/>
                  </a:lnTo>
                  <a:lnTo>
                    <a:pt x="41391" y="242195"/>
                  </a:lnTo>
                  <a:lnTo>
                    <a:pt x="48103" y="242195"/>
                  </a:lnTo>
                  <a:lnTo>
                    <a:pt x="48103" y="243873"/>
                  </a:lnTo>
                  <a:lnTo>
                    <a:pt x="62646" y="243873"/>
                  </a:lnTo>
                  <a:lnTo>
                    <a:pt x="67680" y="242195"/>
                  </a:lnTo>
                  <a:lnTo>
                    <a:pt x="69918" y="242195"/>
                  </a:lnTo>
                  <a:lnTo>
                    <a:pt x="67680" y="242195"/>
                  </a:lnTo>
                  <a:lnTo>
                    <a:pt x="162209" y="242195"/>
                  </a:lnTo>
                  <a:lnTo>
                    <a:pt x="162209" y="238839"/>
                  </a:lnTo>
                  <a:lnTo>
                    <a:pt x="163887" y="237161"/>
                  </a:lnTo>
                  <a:lnTo>
                    <a:pt x="163887" y="226534"/>
                  </a:lnTo>
                  <a:lnTo>
                    <a:pt x="166125" y="224296"/>
                  </a:lnTo>
                  <a:lnTo>
                    <a:pt x="166125" y="220940"/>
                  </a:lnTo>
                  <a:lnTo>
                    <a:pt x="158853" y="215347"/>
                  </a:lnTo>
                  <a:lnTo>
                    <a:pt x="158853" y="201363"/>
                  </a:lnTo>
                  <a:lnTo>
                    <a:pt x="157175" y="194092"/>
                  </a:lnTo>
                  <a:lnTo>
                    <a:pt x="157175" y="190736"/>
                  </a:lnTo>
                  <a:lnTo>
                    <a:pt x="155497" y="181786"/>
                  </a:lnTo>
                  <a:lnTo>
                    <a:pt x="155497" y="171159"/>
                  </a:lnTo>
                  <a:lnTo>
                    <a:pt x="153260" y="167244"/>
                  </a:lnTo>
                  <a:lnTo>
                    <a:pt x="153260" y="149345"/>
                  </a:lnTo>
                  <a:lnTo>
                    <a:pt x="151582" y="142632"/>
                  </a:lnTo>
                  <a:lnTo>
                    <a:pt x="151582" y="129768"/>
                  </a:lnTo>
                  <a:lnTo>
                    <a:pt x="149904" y="128089"/>
                  </a:lnTo>
                  <a:lnTo>
                    <a:pt x="149904" y="124733"/>
                  </a:lnTo>
                  <a:lnTo>
                    <a:pt x="148226" y="114106"/>
                  </a:lnTo>
                  <a:lnTo>
                    <a:pt x="148226" y="101241"/>
                  </a:lnTo>
                  <a:lnTo>
                    <a:pt x="146548" y="97885"/>
                  </a:lnTo>
                  <a:lnTo>
                    <a:pt x="146548" y="81664"/>
                  </a:lnTo>
                  <a:lnTo>
                    <a:pt x="144310" y="78308"/>
                  </a:lnTo>
                  <a:lnTo>
                    <a:pt x="144310" y="71037"/>
                  </a:lnTo>
                  <a:lnTo>
                    <a:pt x="142632" y="69358"/>
                  </a:lnTo>
                  <a:lnTo>
                    <a:pt x="142632" y="53138"/>
                  </a:lnTo>
                  <a:lnTo>
                    <a:pt x="140954" y="51460"/>
                  </a:lnTo>
                  <a:lnTo>
                    <a:pt x="140954" y="35239"/>
                  </a:lnTo>
                  <a:lnTo>
                    <a:pt x="139276" y="30204"/>
                  </a:lnTo>
                  <a:lnTo>
                    <a:pt x="139276" y="22933"/>
                  </a:lnTo>
                  <a:lnTo>
                    <a:pt x="137598" y="19577"/>
                  </a:lnTo>
                  <a:lnTo>
                    <a:pt x="137598" y="6712"/>
                  </a:lnTo>
                  <a:lnTo>
                    <a:pt x="135361" y="0"/>
                  </a:lnTo>
                  <a:lnTo>
                    <a:pt x="178430" y="0"/>
                  </a:lnTo>
                  <a:lnTo>
                    <a:pt x="181786" y="1678"/>
                  </a:lnTo>
                  <a:lnTo>
                    <a:pt x="187380" y="5034"/>
                  </a:lnTo>
                  <a:lnTo>
                    <a:pt x="189058" y="6712"/>
                  </a:lnTo>
                  <a:lnTo>
                    <a:pt x="205279" y="17899"/>
                  </a:lnTo>
                  <a:lnTo>
                    <a:pt x="214228" y="24611"/>
                  </a:lnTo>
                  <a:lnTo>
                    <a:pt x="219262" y="28527"/>
                  </a:lnTo>
                  <a:lnTo>
                    <a:pt x="223178" y="30204"/>
                  </a:lnTo>
                  <a:lnTo>
                    <a:pt x="224856" y="33561"/>
                  </a:lnTo>
                  <a:lnTo>
                    <a:pt x="232127" y="35239"/>
                  </a:lnTo>
                  <a:lnTo>
                    <a:pt x="237161" y="40832"/>
                  </a:lnTo>
                  <a:lnTo>
                    <a:pt x="242755" y="44188"/>
                  </a:lnTo>
                  <a:lnTo>
                    <a:pt x="242755" y="46425"/>
                  </a:lnTo>
                  <a:lnTo>
                    <a:pt x="244433" y="46425"/>
                  </a:lnTo>
                  <a:lnTo>
                    <a:pt x="255060" y="53138"/>
                  </a:lnTo>
                  <a:lnTo>
                    <a:pt x="258416" y="55375"/>
                  </a:lnTo>
                  <a:lnTo>
                    <a:pt x="262332" y="58731"/>
                  </a:lnTo>
                  <a:lnTo>
                    <a:pt x="269603" y="63765"/>
                  </a:lnTo>
                  <a:lnTo>
                    <a:pt x="272959" y="66002"/>
                  </a:lnTo>
                  <a:lnTo>
                    <a:pt x="277993" y="69358"/>
                  </a:lnTo>
                  <a:lnTo>
                    <a:pt x="286943" y="76630"/>
                  </a:lnTo>
                  <a:lnTo>
                    <a:pt x="290858" y="78308"/>
                  </a:lnTo>
                  <a:lnTo>
                    <a:pt x="294214" y="79986"/>
                  </a:lnTo>
                  <a:lnTo>
                    <a:pt x="294214" y="81664"/>
                  </a:lnTo>
                  <a:lnTo>
                    <a:pt x="304842" y="88935"/>
                  </a:lnTo>
                  <a:lnTo>
                    <a:pt x="308757" y="90614"/>
                  </a:lnTo>
                  <a:lnTo>
                    <a:pt x="312113" y="94529"/>
                  </a:lnTo>
                  <a:lnTo>
                    <a:pt x="317707" y="97885"/>
                  </a:lnTo>
                  <a:lnTo>
                    <a:pt x="321062" y="99563"/>
                  </a:lnTo>
                  <a:lnTo>
                    <a:pt x="321062" y="110191"/>
                  </a:lnTo>
                  <a:lnTo>
                    <a:pt x="322741" y="110191"/>
                  </a:lnTo>
                  <a:lnTo>
                    <a:pt x="322741" y="108512"/>
                  </a:lnTo>
                  <a:lnTo>
                    <a:pt x="324419" y="108512"/>
                  </a:lnTo>
                  <a:lnTo>
                    <a:pt x="324419" y="110191"/>
                  </a:lnTo>
                  <a:lnTo>
                    <a:pt x="324419" y="108512"/>
                  </a:lnTo>
                  <a:lnTo>
                    <a:pt x="324419" y="112428"/>
                  </a:lnTo>
                  <a:lnTo>
                    <a:pt x="328334" y="112428"/>
                  </a:lnTo>
                  <a:lnTo>
                    <a:pt x="328334" y="114106"/>
                  </a:lnTo>
                  <a:lnTo>
                    <a:pt x="331690" y="114106"/>
                  </a:lnTo>
                  <a:lnTo>
                    <a:pt x="331690" y="115784"/>
                  </a:lnTo>
                  <a:lnTo>
                    <a:pt x="333368" y="115784"/>
                  </a:lnTo>
                  <a:lnTo>
                    <a:pt x="333368" y="119140"/>
                  </a:lnTo>
                  <a:lnTo>
                    <a:pt x="335046" y="119140"/>
                  </a:lnTo>
                  <a:lnTo>
                    <a:pt x="335046" y="120818"/>
                  </a:lnTo>
                  <a:lnTo>
                    <a:pt x="338962" y="120818"/>
                  </a:lnTo>
                  <a:lnTo>
                    <a:pt x="338962" y="123055"/>
                  </a:lnTo>
                  <a:lnTo>
                    <a:pt x="346233" y="123055"/>
                  </a:lnTo>
                  <a:lnTo>
                    <a:pt x="346233" y="120818"/>
                  </a:lnTo>
                  <a:lnTo>
                    <a:pt x="347911" y="120818"/>
                  </a:lnTo>
                  <a:lnTo>
                    <a:pt x="347911" y="123055"/>
                  </a:lnTo>
                  <a:lnTo>
                    <a:pt x="349589" y="123055"/>
                  </a:lnTo>
                  <a:lnTo>
                    <a:pt x="349589" y="128089"/>
                  </a:lnTo>
                  <a:lnTo>
                    <a:pt x="351267" y="128089"/>
                  </a:lnTo>
                  <a:lnTo>
                    <a:pt x="351267" y="126411"/>
                  </a:lnTo>
                  <a:lnTo>
                    <a:pt x="356861" y="126411"/>
                  </a:lnTo>
                  <a:lnTo>
                    <a:pt x="358539" y="128089"/>
                  </a:lnTo>
                  <a:lnTo>
                    <a:pt x="358539" y="129768"/>
                  </a:lnTo>
                  <a:lnTo>
                    <a:pt x="360216" y="128089"/>
                  </a:lnTo>
                  <a:lnTo>
                    <a:pt x="360216" y="129768"/>
                  </a:lnTo>
                  <a:lnTo>
                    <a:pt x="365810" y="129768"/>
                  </a:lnTo>
                  <a:lnTo>
                    <a:pt x="367488" y="132005"/>
                  </a:lnTo>
                  <a:lnTo>
                    <a:pt x="370844" y="132005"/>
                  </a:lnTo>
                  <a:lnTo>
                    <a:pt x="370844" y="135361"/>
                  </a:lnTo>
                  <a:lnTo>
                    <a:pt x="369166" y="135361"/>
                  </a:lnTo>
                  <a:lnTo>
                    <a:pt x="369166" y="137039"/>
                  </a:lnTo>
                  <a:lnTo>
                    <a:pt x="370844" y="137039"/>
                  </a:lnTo>
                  <a:lnTo>
                    <a:pt x="369166" y="138717"/>
                  </a:lnTo>
                  <a:lnTo>
                    <a:pt x="370844" y="140954"/>
                  </a:lnTo>
                  <a:lnTo>
                    <a:pt x="370844" y="142632"/>
                  </a:lnTo>
                  <a:lnTo>
                    <a:pt x="369166" y="142632"/>
                  </a:lnTo>
                  <a:lnTo>
                    <a:pt x="369166" y="147667"/>
                  </a:lnTo>
                  <a:lnTo>
                    <a:pt x="367488" y="147667"/>
                  </a:lnTo>
                  <a:lnTo>
                    <a:pt x="367488" y="151582"/>
                  </a:lnTo>
                  <a:lnTo>
                    <a:pt x="369166" y="151582"/>
                  </a:lnTo>
                  <a:lnTo>
                    <a:pt x="369166" y="153260"/>
                  </a:lnTo>
                  <a:lnTo>
                    <a:pt x="372522" y="153260"/>
                  </a:lnTo>
                  <a:lnTo>
                    <a:pt x="372522" y="154938"/>
                  </a:lnTo>
                  <a:lnTo>
                    <a:pt x="376438" y="154938"/>
                  </a:lnTo>
                  <a:lnTo>
                    <a:pt x="388743" y="153260"/>
                  </a:lnTo>
                  <a:lnTo>
                    <a:pt x="394337" y="149345"/>
                  </a:lnTo>
                  <a:lnTo>
                    <a:pt x="394337" y="208635"/>
                  </a:lnTo>
                  <a:lnTo>
                    <a:pt x="392099" y="208635"/>
                  </a:lnTo>
                  <a:lnTo>
                    <a:pt x="392099" y="219262"/>
                  </a:lnTo>
                  <a:lnTo>
                    <a:pt x="390421" y="220940"/>
                  </a:lnTo>
                  <a:lnTo>
                    <a:pt x="390421" y="224296"/>
                  </a:lnTo>
                  <a:lnTo>
                    <a:pt x="388743" y="226534"/>
                  </a:lnTo>
                  <a:lnTo>
                    <a:pt x="387065" y="226534"/>
                  </a:lnTo>
                  <a:lnTo>
                    <a:pt x="388743" y="228212"/>
                  </a:lnTo>
                  <a:lnTo>
                    <a:pt x="387065" y="229890"/>
                  </a:lnTo>
                  <a:lnTo>
                    <a:pt x="387065" y="234924"/>
                  </a:lnTo>
                  <a:lnTo>
                    <a:pt x="385387" y="234924"/>
                  </a:lnTo>
                  <a:lnTo>
                    <a:pt x="385387" y="237161"/>
                  </a:lnTo>
                  <a:lnTo>
                    <a:pt x="381472" y="237161"/>
                  </a:lnTo>
                  <a:lnTo>
                    <a:pt x="379793" y="238839"/>
                  </a:lnTo>
                  <a:lnTo>
                    <a:pt x="379793" y="240517"/>
                  </a:lnTo>
                  <a:lnTo>
                    <a:pt x="378115" y="240517"/>
                  </a:lnTo>
                  <a:lnTo>
                    <a:pt x="378115" y="243873"/>
                  </a:lnTo>
                  <a:lnTo>
                    <a:pt x="369166" y="243873"/>
                  </a:lnTo>
                  <a:lnTo>
                    <a:pt x="365810" y="242195"/>
                  </a:lnTo>
                  <a:lnTo>
                    <a:pt x="365810" y="246111"/>
                  </a:lnTo>
                  <a:lnTo>
                    <a:pt x="360216" y="246111"/>
                  </a:lnTo>
                  <a:lnTo>
                    <a:pt x="356861" y="243873"/>
                  </a:lnTo>
                  <a:lnTo>
                    <a:pt x="355183" y="243873"/>
                  </a:lnTo>
                  <a:lnTo>
                    <a:pt x="351267" y="246111"/>
                  </a:lnTo>
                  <a:lnTo>
                    <a:pt x="338962" y="246111"/>
                  </a:lnTo>
                  <a:lnTo>
                    <a:pt x="335046" y="247789"/>
                  </a:lnTo>
                  <a:lnTo>
                    <a:pt x="324419" y="247789"/>
                  </a:lnTo>
                  <a:lnTo>
                    <a:pt x="321062" y="249467"/>
                  </a:lnTo>
                  <a:lnTo>
                    <a:pt x="315469" y="255060"/>
                  </a:lnTo>
                  <a:lnTo>
                    <a:pt x="292536" y="255060"/>
                  </a:lnTo>
                  <a:lnTo>
                    <a:pt x="290858" y="252823"/>
                  </a:lnTo>
                  <a:lnTo>
                    <a:pt x="289180" y="252823"/>
                  </a:lnTo>
                  <a:lnTo>
                    <a:pt x="289180" y="251145"/>
                  </a:lnTo>
                  <a:lnTo>
                    <a:pt x="285265" y="251145"/>
                  </a:lnTo>
                  <a:lnTo>
                    <a:pt x="285265" y="252823"/>
                  </a:lnTo>
                  <a:lnTo>
                    <a:pt x="283587" y="255060"/>
                  </a:lnTo>
                  <a:lnTo>
                    <a:pt x="283587" y="251145"/>
                  </a:lnTo>
                  <a:lnTo>
                    <a:pt x="276315" y="251145"/>
                  </a:lnTo>
                  <a:lnTo>
                    <a:pt x="272959" y="252823"/>
                  </a:lnTo>
                  <a:lnTo>
                    <a:pt x="272959" y="255060"/>
                  </a:lnTo>
                  <a:lnTo>
                    <a:pt x="271281" y="256738"/>
                  </a:lnTo>
                  <a:lnTo>
                    <a:pt x="269603" y="256738"/>
                  </a:lnTo>
                  <a:lnTo>
                    <a:pt x="267366" y="258416"/>
                  </a:lnTo>
                  <a:lnTo>
                    <a:pt x="267366" y="260094"/>
                  </a:lnTo>
                  <a:lnTo>
                    <a:pt x="262332" y="260094"/>
                  </a:lnTo>
                  <a:lnTo>
                    <a:pt x="260654" y="261772"/>
                  </a:lnTo>
                  <a:lnTo>
                    <a:pt x="258416" y="261772"/>
                  </a:lnTo>
                  <a:lnTo>
                    <a:pt x="258416" y="263450"/>
                  </a:lnTo>
                  <a:lnTo>
                    <a:pt x="256738" y="263450"/>
                  </a:lnTo>
                  <a:lnTo>
                    <a:pt x="255060" y="265688"/>
                  </a:lnTo>
                  <a:lnTo>
                    <a:pt x="253382" y="265688"/>
                  </a:lnTo>
                  <a:lnTo>
                    <a:pt x="253382" y="267366"/>
                  </a:lnTo>
                  <a:lnTo>
                    <a:pt x="246111" y="267366"/>
                  </a:lnTo>
                  <a:lnTo>
                    <a:pt x="244433" y="269044"/>
                  </a:lnTo>
                  <a:lnTo>
                    <a:pt x="244433" y="274637"/>
                  </a:lnTo>
                  <a:lnTo>
                    <a:pt x="241077" y="274637"/>
                  </a:lnTo>
                  <a:lnTo>
                    <a:pt x="241077" y="272400"/>
                  </a:lnTo>
                  <a:lnTo>
                    <a:pt x="237161" y="272400"/>
                  </a:lnTo>
                  <a:lnTo>
                    <a:pt x="235483" y="270722"/>
                  </a:lnTo>
                  <a:lnTo>
                    <a:pt x="233805" y="270722"/>
                  </a:lnTo>
                  <a:lnTo>
                    <a:pt x="233805" y="272400"/>
                  </a:lnTo>
                  <a:lnTo>
                    <a:pt x="232127" y="272400"/>
                  </a:lnTo>
                  <a:lnTo>
                    <a:pt x="229890" y="274637"/>
                  </a:lnTo>
                  <a:lnTo>
                    <a:pt x="228212" y="274637"/>
                  </a:lnTo>
                  <a:lnTo>
                    <a:pt x="228212" y="276315"/>
                  </a:lnTo>
                  <a:lnTo>
                    <a:pt x="226534" y="276315"/>
                  </a:lnTo>
                  <a:lnTo>
                    <a:pt x="226534" y="277993"/>
                  </a:lnTo>
                  <a:lnTo>
                    <a:pt x="224856" y="277993"/>
                  </a:lnTo>
                  <a:lnTo>
                    <a:pt x="224856" y="286943"/>
                  </a:lnTo>
                  <a:lnTo>
                    <a:pt x="217584" y="286943"/>
                  </a:lnTo>
                  <a:lnTo>
                    <a:pt x="217584" y="285265"/>
                  </a:lnTo>
                  <a:lnTo>
                    <a:pt x="215906" y="285265"/>
                  </a:lnTo>
                  <a:lnTo>
                    <a:pt x="215906" y="288621"/>
                  </a:lnTo>
                  <a:lnTo>
                    <a:pt x="214228" y="290299"/>
                  </a:lnTo>
                  <a:lnTo>
                    <a:pt x="215906" y="291977"/>
                  </a:lnTo>
                  <a:lnTo>
                    <a:pt x="215906" y="295892"/>
                  </a:lnTo>
                  <a:lnTo>
                    <a:pt x="210313" y="295892"/>
                  </a:lnTo>
                  <a:lnTo>
                    <a:pt x="210313" y="297570"/>
                  </a:lnTo>
                  <a:lnTo>
                    <a:pt x="212550" y="297570"/>
                  </a:lnTo>
                  <a:lnTo>
                    <a:pt x="212550" y="299248"/>
                  </a:lnTo>
                  <a:lnTo>
                    <a:pt x="208635" y="299248"/>
                  </a:lnTo>
                  <a:lnTo>
                    <a:pt x="208635" y="297570"/>
                  </a:lnTo>
                  <a:lnTo>
                    <a:pt x="206957" y="297570"/>
                  </a:lnTo>
                  <a:lnTo>
                    <a:pt x="205279" y="295892"/>
                  </a:lnTo>
                  <a:lnTo>
                    <a:pt x="203601" y="295892"/>
                  </a:lnTo>
                  <a:lnTo>
                    <a:pt x="203601" y="294214"/>
                  </a:lnTo>
                  <a:lnTo>
                    <a:pt x="199685" y="294214"/>
                  </a:lnTo>
                  <a:lnTo>
                    <a:pt x="199685" y="290299"/>
                  </a:lnTo>
                  <a:lnTo>
                    <a:pt x="198007" y="290299"/>
                  </a:lnTo>
                  <a:lnTo>
                    <a:pt x="198007" y="291977"/>
                  </a:lnTo>
                  <a:lnTo>
                    <a:pt x="196329" y="291977"/>
                  </a:lnTo>
                  <a:lnTo>
                    <a:pt x="194651" y="294214"/>
                  </a:lnTo>
                  <a:lnTo>
                    <a:pt x="194651" y="295892"/>
                  </a:lnTo>
                  <a:lnTo>
                    <a:pt x="192414" y="295892"/>
                  </a:lnTo>
                  <a:lnTo>
                    <a:pt x="192414" y="297570"/>
                  </a:lnTo>
                  <a:lnTo>
                    <a:pt x="190736" y="297570"/>
                  </a:lnTo>
                  <a:lnTo>
                    <a:pt x="190736" y="299248"/>
                  </a:lnTo>
                  <a:lnTo>
                    <a:pt x="189058" y="299248"/>
                  </a:lnTo>
                  <a:lnTo>
                    <a:pt x="189058" y="300926"/>
                  </a:lnTo>
                  <a:lnTo>
                    <a:pt x="190736" y="300926"/>
                  </a:lnTo>
                  <a:lnTo>
                    <a:pt x="190736" y="303164"/>
                  </a:lnTo>
                  <a:lnTo>
                    <a:pt x="192414" y="303164"/>
                  </a:lnTo>
                  <a:lnTo>
                    <a:pt x="192414" y="308198"/>
                  </a:lnTo>
                  <a:lnTo>
                    <a:pt x="190736" y="309876"/>
                  </a:lnTo>
                  <a:lnTo>
                    <a:pt x="187380" y="309876"/>
                  </a:lnTo>
                  <a:lnTo>
                    <a:pt x="187380" y="313791"/>
                  </a:lnTo>
                  <a:lnTo>
                    <a:pt x="189058" y="313791"/>
                  </a:lnTo>
                  <a:lnTo>
                    <a:pt x="189058" y="315469"/>
                  </a:lnTo>
                  <a:lnTo>
                    <a:pt x="187380" y="315469"/>
                  </a:lnTo>
                  <a:lnTo>
                    <a:pt x="187380" y="320503"/>
                  </a:lnTo>
                  <a:lnTo>
                    <a:pt x="185702" y="320503"/>
                  </a:lnTo>
                  <a:lnTo>
                    <a:pt x="184024" y="322741"/>
                  </a:lnTo>
                  <a:lnTo>
                    <a:pt x="184024" y="324419"/>
                  </a:lnTo>
                  <a:lnTo>
                    <a:pt x="181786" y="324419"/>
                  </a:lnTo>
                  <a:lnTo>
                    <a:pt x="181786" y="326097"/>
                  </a:lnTo>
                  <a:lnTo>
                    <a:pt x="180108" y="326097"/>
                  </a:lnTo>
                  <a:lnTo>
                    <a:pt x="180108" y="327775"/>
                  </a:lnTo>
                  <a:lnTo>
                    <a:pt x="169481" y="327775"/>
                  </a:lnTo>
                  <a:lnTo>
                    <a:pt x="169481" y="331690"/>
                  </a:lnTo>
                  <a:lnTo>
                    <a:pt x="166125" y="331690"/>
                  </a:lnTo>
                  <a:lnTo>
                    <a:pt x="166125" y="333368"/>
                  </a:lnTo>
                  <a:lnTo>
                    <a:pt x="167803" y="333368"/>
                  </a:lnTo>
                  <a:lnTo>
                    <a:pt x="167803" y="336724"/>
                  </a:lnTo>
                  <a:lnTo>
                    <a:pt x="169481" y="336724"/>
                  </a:lnTo>
                  <a:lnTo>
                    <a:pt x="169481" y="342318"/>
                  </a:lnTo>
                  <a:lnTo>
                    <a:pt x="167803" y="342318"/>
                  </a:lnTo>
                  <a:lnTo>
                    <a:pt x="167803" y="345674"/>
                  </a:lnTo>
                  <a:lnTo>
                    <a:pt x="166125" y="345674"/>
                  </a:lnTo>
                  <a:lnTo>
                    <a:pt x="166125" y="349030"/>
                  </a:lnTo>
                  <a:lnTo>
                    <a:pt x="162209" y="349030"/>
                  </a:lnTo>
                  <a:lnTo>
                    <a:pt x="162209" y="351267"/>
                  </a:lnTo>
                  <a:lnTo>
                    <a:pt x="163887" y="352945"/>
                  </a:lnTo>
                  <a:lnTo>
                    <a:pt x="163887" y="357979"/>
                  </a:lnTo>
                  <a:lnTo>
                    <a:pt x="162209" y="357979"/>
                  </a:lnTo>
                  <a:lnTo>
                    <a:pt x="162209" y="361895"/>
                  </a:lnTo>
                  <a:lnTo>
                    <a:pt x="163887" y="361895"/>
                  </a:lnTo>
                  <a:lnTo>
                    <a:pt x="163887" y="363573"/>
                  </a:lnTo>
                  <a:lnTo>
                    <a:pt x="162209" y="363573"/>
                  </a:lnTo>
                  <a:lnTo>
                    <a:pt x="162209" y="365251"/>
                  </a:lnTo>
                  <a:lnTo>
                    <a:pt x="155497" y="365251"/>
                  </a:lnTo>
                  <a:lnTo>
                    <a:pt x="155497" y="366929"/>
                  </a:lnTo>
                  <a:lnTo>
                    <a:pt x="153260" y="366929"/>
                  </a:lnTo>
                  <a:lnTo>
                    <a:pt x="153260" y="369166"/>
                  </a:lnTo>
                  <a:lnTo>
                    <a:pt x="151582" y="369166"/>
                  </a:lnTo>
                  <a:lnTo>
                    <a:pt x="151582" y="370844"/>
                  </a:lnTo>
                  <a:lnTo>
                    <a:pt x="146548" y="370844"/>
                  </a:lnTo>
                  <a:lnTo>
                    <a:pt x="146548" y="369166"/>
                  </a:lnTo>
                  <a:lnTo>
                    <a:pt x="146548" y="369166"/>
                  </a:lnTo>
                  <a:lnTo>
                    <a:pt x="146548" y="363573"/>
                  </a:lnTo>
                  <a:lnTo>
                    <a:pt x="144310" y="363573"/>
                  </a:lnTo>
                  <a:lnTo>
                    <a:pt x="144310" y="361895"/>
                  </a:lnTo>
                  <a:lnTo>
                    <a:pt x="146548" y="361895"/>
                  </a:lnTo>
                  <a:lnTo>
                    <a:pt x="146548" y="360217"/>
                  </a:lnTo>
                  <a:lnTo>
                    <a:pt x="144310" y="360217"/>
                  </a:lnTo>
                  <a:lnTo>
                    <a:pt x="144310" y="357979"/>
                  </a:lnTo>
                  <a:lnTo>
                    <a:pt x="140954" y="357979"/>
                  </a:lnTo>
                  <a:lnTo>
                    <a:pt x="140954" y="361895"/>
                  </a:lnTo>
                  <a:lnTo>
                    <a:pt x="135361" y="361895"/>
                  </a:lnTo>
                  <a:lnTo>
                    <a:pt x="135361" y="360217"/>
                  </a:lnTo>
                  <a:lnTo>
                    <a:pt x="133683" y="360217"/>
                  </a:lnTo>
                  <a:lnTo>
                    <a:pt x="133683" y="365251"/>
                  </a:lnTo>
                  <a:lnTo>
                    <a:pt x="135361" y="365251"/>
                  </a:lnTo>
                  <a:lnTo>
                    <a:pt x="135361" y="366929"/>
                  </a:lnTo>
                  <a:lnTo>
                    <a:pt x="133683" y="366929"/>
                  </a:lnTo>
                  <a:lnTo>
                    <a:pt x="135361" y="366929"/>
                  </a:lnTo>
                  <a:lnTo>
                    <a:pt x="128649" y="366929"/>
                  </a:lnTo>
                  <a:lnTo>
                    <a:pt x="128649" y="369166"/>
                  </a:lnTo>
                  <a:lnTo>
                    <a:pt x="124733" y="369166"/>
                  </a:lnTo>
                  <a:lnTo>
                    <a:pt x="124733" y="370844"/>
                  </a:lnTo>
                  <a:lnTo>
                    <a:pt x="123055" y="370844"/>
                  </a:lnTo>
                  <a:lnTo>
                    <a:pt x="123055" y="369166"/>
                  </a:lnTo>
                  <a:lnTo>
                    <a:pt x="118021" y="369166"/>
                  </a:lnTo>
                  <a:lnTo>
                    <a:pt x="118021" y="366929"/>
                  </a:lnTo>
                  <a:lnTo>
                    <a:pt x="115784" y="366929"/>
                  </a:lnTo>
                  <a:lnTo>
                    <a:pt x="115784" y="365251"/>
                  </a:lnTo>
                  <a:lnTo>
                    <a:pt x="110750" y="365251"/>
                  </a:lnTo>
                  <a:lnTo>
                    <a:pt x="110750" y="366929"/>
                  </a:lnTo>
                  <a:lnTo>
                    <a:pt x="106834" y="366929"/>
                  </a:lnTo>
                  <a:lnTo>
                    <a:pt x="106834" y="370844"/>
                  </a:lnTo>
                  <a:lnTo>
                    <a:pt x="105156" y="370844"/>
                  </a:lnTo>
                  <a:lnTo>
                    <a:pt x="103478" y="372522"/>
                  </a:lnTo>
                  <a:lnTo>
                    <a:pt x="101800" y="37252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9708A8A-989B-128D-49B7-B3B98B14D215}"/>
                </a:ext>
              </a:extLst>
            </p:cNvPr>
            <p:cNvSpPr/>
            <p:nvPr/>
          </p:nvSpPr>
          <p:spPr>
            <a:xfrm>
              <a:off x="3141023" y="3912213"/>
              <a:ext cx="8949" cy="10627"/>
            </a:xfrm>
            <a:custGeom>
              <a:avLst/>
              <a:gdLst>
                <a:gd name="csX0" fmla="*/ 7271 w 8949"/>
                <a:gd name="csY0" fmla="*/ 10627 h 10627"/>
                <a:gd name="csX1" fmla="*/ 3915 w 8949"/>
                <a:gd name="csY1" fmla="*/ 10627 h 10627"/>
                <a:gd name="csX2" fmla="*/ 3915 w 8949"/>
                <a:gd name="csY2" fmla="*/ 8949 h 10627"/>
                <a:gd name="csX3" fmla="*/ 5593 w 8949"/>
                <a:gd name="csY3" fmla="*/ 8949 h 10627"/>
                <a:gd name="csX4" fmla="*/ 5593 w 8949"/>
                <a:gd name="csY4" fmla="*/ 6712 h 10627"/>
                <a:gd name="csX5" fmla="*/ 2237 w 8949"/>
                <a:gd name="csY5" fmla="*/ 6712 h 10627"/>
                <a:gd name="csX6" fmla="*/ 2237 w 8949"/>
                <a:gd name="csY6" fmla="*/ 5034 h 10627"/>
                <a:gd name="csX7" fmla="*/ 0 w 8949"/>
                <a:gd name="csY7" fmla="*/ 5034 h 10627"/>
                <a:gd name="csX8" fmla="*/ 0 w 8949"/>
                <a:gd name="csY8" fmla="*/ 0 h 10627"/>
                <a:gd name="csX9" fmla="*/ 3915 w 8949"/>
                <a:gd name="csY9" fmla="*/ 0 h 10627"/>
                <a:gd name="csX10" fmla="*/ 3915 w 8949"/>
                <a:gd name="csY10" fmla="*/ 1678 h 10627"/>
                <a:gd name="csX11" fmla="*/ 5593 w 8949"/>
                <a:gd name="csY11" fmla="*/ 1678 h 10627"/>
                <a:gd name="csX12" fmla="*/ 5593 w 8949"/>
                <a:gd name="csY12" fmla="*/ 3356 h 10627"/>
                <a:gd name="csX13" fmla="*/ 7271 w 8949"/>
                <a:gd name="csY13" fmla="*/ 3356 h 10627"/>
                <a:gd name="csX14" fmla="*/ 7271 w 8949"/>
                <a:gd name="csY14" fmla="*/ 6712 h 10627"/>
                <a:gd name="csX15" fmla="*/ 8949 w 8949"/>
                <a:gd name="csY15" fmla="*/ 6712 h 10627"/>
                <a:gd name="csX16" fmla="*/ 8949 w 8949"/>
                <a:gd name="csY16" fmla="*/ 10627 h 10627"/>
                <a:gd name="csX17" fmla="*/ 7271 w 8949"/>
                <a:gd name="csY17" fmla="*/ 10627 h 10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8949" h="10627">
                  <a:moveTo>
                    <a:pt x="7271" y="10627"/>
                  </a:moveTo>
                  <a:lnTo>
                    <a:pt x="3915" y="10627"/>
                  </a:lnTo>
                  <a:lnTo>
                    <a:pt x="3915" y="8949"/>
                  </a:lnTo>
                  <a:lnTo>
                    <a:pt x="5593" y="8949"/>
                  </a:lnTo>
                  <a:lnTo>
                    <a:pt x="5593" y="6712"/>
                  </a:lnTo>
                  <a:lnTo>
                    <a:pt x="2237" y="6712"/>
                  </a:lnTo>
                  <a:lnTo>
                    <a:pt x="2237" y="5034"/>
                  </a:lnTo>
                  <a:lnTo>
                    <a:pt x="0" y="5034"/>
                  </a:lnTo>
                  <a:lnTo>
                    <a:pt x="0" y="0"/>
                  </a:lnTo>
                  <a:lnTo>
                    <a:pt x="3915" y="0"/>
                  </a:lnTo>
                  <a:lnTo>
                    <a:pt x="3915" y="1678"/>
                  </a:lnTo>
                  <a:lnTo>
                    <a:pt x="5593" y="1678"/>
                  </a:lnTo>
                  <a:lnTo>
                    <a:pt x="5593" y="3356"/>
                  </a:lnTo>
                  <a:lnTo>
                    <a:pt x="7271" y="3356"/>
                  </a:lnTo>
                  <a:lnTo>
                    <a:pt x="7271" y="6712"/>
                  </a:lnTo>
                  <a:lnTo>
                    <a:pt x="8949" y="6712"/>
                  </a:lnTo>
                  <a:lnTo>
                    <a:pt x="8949" y="10627"/>
                  </a:lnTo>
                  <a:lnTo>
                    <a:pt x="7271" y="1062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BAEDAE3-7514-AB4B-E81C-A07A10A5DB10}"/>
                </a:ext>
              </a:extLst>
            </p:cNvPr>
            <p:cNvSpPr/>
            <p:nvPr/>
          </p:nvSpPr>
          <p:spPr>
            <a:xfrm>
              <a:off x="4194824" y="3592828"/>
              <a:ext cx="292536" cy="322740"/>
            </a:xfrm>
            <a:custGeom>
              <a:avLst/>
              <a:gdLst>
                <a:gd name="csX0" fmla="*/ 118022 w 292536"/>
                <a:gd name="csY0" fmla="*/ 322741 h 322740"/>
                <a:gd name="csX1" fmla="*/ 114106 w 292536"/>
                <a:gd name="csY1" fmla="*/ 322741 h 322740"/>
                <a:gd name="csX2" fmla="*/ 114106 w 292536"/>
                <a:gd name="csY2" fmla="*/ 321063 h 322740"/>
                <a:gd name="csX3" fmla="*/ 112428 w 292536"/>
                <a:gd name="csY3" fmla="*/ 321063 h 322740"/>
                <a:gd name="csX4" fmla="*/ 112428 w 292536"/>
                <a:gd name="csY4" fmla="*/ 319385 h 322740"/>
                <a:gd name="csX5" fmla="*/ 109072 w 292536"/>
                <a:gd name="csY5" fmla="*/ 319385 h 322740"/>
                <a:gd name="csX6" fmla="*/ 109072 w 292536"/>
                <a:gd name="csY6" fmla="*/ 315469 h 322740"/>
                <a:gd name="csX7" fmla="*/ 106835 w 292536"/>
                <a:gd name="csY7" fmla="*/ 315469 h 322740"/>
                <a:gd name="csX8" fmla="*/ 106835 w 292536"/>
                <a:gd name="csY8" fmla="*/ 313791 h 322740"/>
                <a:gd name="csX9" fmla="*/ 103478 w 292536"/>
                <a:gd name="csY9" fmla="*/ 313791 h 322740"/>
                <a:gd name="csX10" fmla="*/ 101800 w 292536"/>
                <a:gd name="csY10" fmla="*/ 312113 h 322740"/>
                <a:gd name="csX11" fmla="*/ 100122 w 292536"/>
                <a:gd name="csY11" fmla="*/ 312113 h 322740"/>
                <a:gd name="csX12" fmla="*/ 100122 w 292536"/>
                <a:gd name="csY12" fmla="*/ 310435 h 322740"/>
                <a:gd name="csX13" fmla="*/ 101800 w 292536"/>
                <a:gd name="csY13" fmla="*/ 310435 h 322740"/>
                <a:gd name="csX14" fmla="*/ 100122 w 292536"/>
                <a:gd name="csY14" fmla="*/ 308757 h 322740"/>
                <a:gd name="csX15" fmla="*/ 98445 w 292536"/>
                <a:gd name="csY15" fmla="*/ 308757 h 322740"/>
                <a:gd name="csX16" fmla="*/ 98445 w 292536"/>
                <a:gd name="csY16" fmla="*/ 306520 h 322740"/>
                <a:gd name="csX17" fmla="*/ 100122 w 292536"/>
                <a:gd name="csY17" fmla="*/ 304842 h 322740"/>
                <a:gd name="csX18" fmla="*/ 94529 w 292536"/>
                <a:gd name="csY18" fmla="*/ 304842 h 322740"/>
                <a:gd name="csX19" fmla="*/ 94529 w 292536"/>
                <a:gd name="csY19" fmla="*/ 301486 h 322740"/>
                <a:gd name="csX20" fmla="*/ 91173 w 292536"/>
                <a:gd name="csY20" fmla="*/ 301486 h 322740"/>
                <a:gd name="csX21" fmla="*/ 91173 w 292536"/>
                <a:gd name="csY21" fmla="*/ 297570 h 322740"/>
                <a:gd name="csX22" fmla="*/ 89495 w 292536"/>
                <a:gd name="csY22" fmla="*/ 297570 h 322740"/>
                <a:gd name="csX23" fmla="*/ 89495 w 292536"/>
                <a:gd name="csY23" fmla="*/ 292536 h 322740"/>
                <a:gd name="csX24" fmla="*/ 87258 w 292536"/>
                <a:gd name="csY24" fmla="*/ 292536 h 322740"/>
                <a:gd name="csX25" fmla="*/ 87258 w 292536"/>
                <a:gd name="csY25" fmla="*/ 289180 h 322740"/>
                <a:gd name="csX26" fmla="*/ 80545 w 292536"/>
                <a:gd name="csY26" fmla="*/ 289180 h 322740"/>
                <a:gd name="csX27" fmla="*/ 80545 w 292536"/>
                <a:gd name="csY27" fmla="*/ 286943 h 322740"/>
                <a:gd name="csX28" fmla="*/ 78308 w 292536"/>
                <a:gd name="csY28" fmla="*/ 286943 h 322740"/>
                <a:gd name="csX29" fmla="*/ 78308 w 292536"/>
                <a:gd name="csY29" fmla="*/ 289180 h 322740"/>
                <a:gd name="csX30" fmla="*/ 76630 w 292536"/>
                <a:gd name="csY30" fmla="*/ 289180 h 322740"/>
                <a:gd name="csX31" fmla="*/ 76630 w 292536"/>
                <a:gd name="csY31" fmla="*/ 286943 h 322740"/>
                <a:gd name="csX32" fmla="*/ 74952 w 292536"/>
                <a:gd name="csY32" fmla="*/ 286943 h 322740"/>
                <a:gd name="csX33" fmla="*/ 74952 w 292536"/>
                <a:gd name="csY33" fmla="*/ 285265 h 322740"/>
                <a:gd name="csX34" fmla="*/ 73274 w 292536"/>
                <a:gd name="csY34" fmla="*/ 285265 h 322740"/>
                <a:gd name="csX35" fmla="*/ 73274 w 292536"/>
                <a:gd name="csY35" fmla="*/ 283587 h 322740"/>
                <a:gd name="csX36" fmla="*/ 71596 w 292536"/>
                <a:gd name="csY36" fmla="*/ 283587 h 322740"/>
                <a:gd name="csX37" fmla="*/ 71596 w 292536"/>
                <a:gd name="csY37" fmla="*/ 281909 h 322740"/>
                <a:gd name="csX38" fmla="*/ 69918 w 292536"/>
                <a:gd name="csY38" fmla="*/ 280231 h 322740"/>
                <a:gd name="csX39" fmla="*/ 69918 w 292536"/>
                <a:gd name="csY39" fmla="*/ 277993 h 322740"/>
                <a:gd name="csX40" fmla="*/ 66002 w 292536"/>
                <a:gd name="csY40" fmla="*/ 277993 h 322740"/>
                <a:gd name="csX41" fmla="*/ 66002 w 292536"/>
                <a:gd name="csY41" fmla="*/ 276315 h 322740"/>
                <a:gd name="csX42" fmla="*/ 46425 w 292536"/>
                <a:gd name="csY42" fmla="*/ 276315 h 322740"/>
                <a:gd name="csX43" fmla="*/ 48104 w 292536"/>
                <a:gd name="csY43" fmla="*/ 276315 h 322740"/>
                <a:gd name="csX44" fmla="*/ 44747 w 292536"/>
                <a:gd name="csY44" fmla="*/ 276315 h 322740"/>
                <a:gd name="csX45" fmla="*/ 44747 w 292536"/>
                <a:gd name="csY45" fmla="*/ 277993 h 322740"/>
                <a:gd name="csX46" fmla="*/ 43069 w 292536"/>
                <a:gd name="csY46" fmla="*/ 277993 h 322740"/>
                <a:gd name="csX47" fmla="*/ 43069 w 292536"/>
                <a:gd name="csY47" fmla="*/ 276315 h 322740"/>
                <a:gd name="csX48" fmla="*/ 41391 w 292536"/>
                <a:gd name="csY48" fmla="*/ 276315 h 322740"/>
                <a:gd name="csX49" fmla="*/ 41391 w 292536"/>
                <a:gd name="csY49" fmla="*/ 277993 h 322740"/>
                <a:gd name="csX50" fmla="*/ 39154 w 292536"/>
                <a:gd name="csY50" fmla="*/ 277993 h 322740"/>
                <a:gd name="csX51" fmla="*/ 39154 w 292536"/>
                <a:gd name="csY51" fmla="*/ 276315 h 322740"/>
                <a:gd name="csX52" fmla="*/ 37476 w 292536"/>
                <a:gd name="csY52" fmla="*/ 276315 h 322740"/>
                <a:gd name="csX53" fmla="*/ 37476 w 292536"/>
                <a:gd name="csY53" fmla="*/ 277993 h 322740"/>
                <a:gd name="csX54" fmla="*/ 34120 w 292536"/>
                <a:gd name="csY54" fmla="*/ 277993 h 322740"/>
                <a:gd name="csX55" fmla="*/ 34120 w 292536"/>
                <a:gd name="csY55" fmla="*/ 280231 h 322740"/>
                <a:gd name="csX56" fmla="*/ 32442 w 292536"/>
                <a:gd name="csY56" fmla="*/ 280231 h 322740"/>
                <a:gd name="csX57" fmla="*/ 30205 w 292536"/>
                <a:gd name="csY57" fmla="*/ 277993 h 322740"/>
                <a:gd name="csX58" fmla="*/ 26848 w 292536"/>
                <a:gd name="csY58" fmla="*/ 277993 h 322740"/>
                <a:gd name="csX59" fmla="*/ 26848 w 292536"/>
                <a:gd name="csY59" fmla="*/ 280231 h 322740"/>
                <a:gd name="csX60" fmla="*/ 23492 w 292536"/>
                <a:gd name="csY60" fmla="*/ 280231 h 322740"/>
                <a:gd name="csX61" fmla="*/ 23492 w 292536"/>
                <a:gd name="csY61" fmla="*/ 277993 h 322740"/>
                <a:gd name="csX62" fmla="*/ 17899 w 292536"/>
                <a:gd name="csY62" fmla="*/ 277993 h 322740"/>
                <a:gd name="csX63" fmla="*/ 17899 w 292536"/>
                <a:gd name="csY63" fmla="*/ 283587 h 322740"/>
                <a:gd name="csX64" fmla="*/ 17899 w 292536"/>
                <a:gd name="csY64" fmla="*/ 283587 h 322740"/>
                <a:gd name="csX65" fmla="*/ 17899 w 292536"/>
                <a:gd name="csY65" fmla="*/ 285265 h 322740"/>
                <a:gd name="csX66" fmla="*/ 16221 w 292536"/>
                <a:gd name="csY66" fmla="*/ 286943 h 322740"/>
                <a:gd name="csX67" fmla="*/ 12865 w 292536"/>
                <a:gd name="csY67" fmla="*/ 286943 h 322740"/>
                <a:gd name="csX68" fmla="*/ 12865 w 292536"/>
                <a:gd name="csY68" fmla="*/ 281909 h 322740"/>
                <a:gd name="csX69" fmla="*/ 14543 w 292536"/>
                <a:gd name="csY69" fmla="*/ 281909 h 322740"/>
                <a:gd name="csX70" fmla="*/ 14543 w 292536"/>
                <a:gd name="csY70" fmla="*/ 277993 h 322740"/>
                <a:gd name="csX71" fmla="*/ 16221 w 292536"/>
                <a:gd name="csY71" fmla="*/ 276315 h 322740"/>
                <a:gd name="csX72" fmla="*/ 16221 w 292536"/>
                <a:gd name="csY72" fmla="*/ 271281 h 322740"/>
                <a:gd name="csX73" fmla="*/ 17899 w 292536"/>
                <a:gd name="csY73" fmla="*/ 271281 h 322740"/>
                <a:gd name="csX74" fmla="*/ 17899 w 292536"/>
                <a:gd name="csY74" fmla="*/ 265688 h 322740"/>
                <a:gd name="csX75" fmla="*/ 19577 w 292536"/>
                <a:gd name="csY75" fmla="*/ 265688 h 322740"/>
                <a:gd name="csX76" fmla="*/ 19577 w 292536"/>
                <a:gd name="csY76" fmla="*/ 264010 h 322740"/>
                <a:gd name="csX77" fmla="*/ 21255 w 292536"/>
                <a:gd name="csY77" fmla="*/ 264010 h 322740"/>
                <a:gd name="csX78" fmla="*/ 21255 w 292536"/>
                <a:gd name="csY78" fmla="*/ 258416 h 322740"/>
                <a:gd name="csX79" fmla="*/ 23492 w 292536"/>
                <a:gd name="csY79" fmla="*/ 258416 h 322740"/>
                <a:gd name="csX80" fmla="*/ 23492 w 292536"/>
                <a:gd name="csY80" fmla="*/ 251704 h 322740"/>
                <a:gd name="csX81" fmla="*/ 25170 w 292536"/>
                <a:gd name="csY81" fmla="*/ 249467 h 322740"/>
                <a:gd name="csX82" fmla="*/ 25170 w 292536"/>
                <a:gd name="csY82" fmla="*/ 233805 h 322740"/>
                <a:gd name="csX83" fmla="*/ 23492 w 292536"/>
                <a:gd name="csY83" fmla="*/ 229890 h 322740"/>
                <a:gd name="csX84" fmla="*/ 23492 w 292536"/>
                <a:gd name="csY84" fmla="*/ 224856 h 322740"/>
                <a:gd name="csX85" fmla="*/ 21255 w 292536"/>
                <a:gd name="csY85" fmla="*/ 223178 h 322740"/>
                <a:gd name="csX86" fmla="*/ 21255 w 292536"/>
                <a:gd name="csY86" fmla="*/ 217584 h 322740"/>
                <a:gd name="csX87" fmla="*/ 19577 w 292536"/>
                <a:gd name="csY87" fmla="*/ 215906 h 322740"/>
                <a:gd name="csX88" fmla="*/ 19577 w 292536"/>
                <a:gd name="csY88" fmla="*/ 214228 h 322740"/>
                <a:gd name="csX89" fmla="*/ 17899 w 292536"/>
                <a:gd name="csY89" fmla="*/ 214228 h 322740"/>
                <a:gd name="csX90" fmla="*/ 17899 w 292536"/>
                <a:gd name="csY90" fmla="*/ 211991 h 322740"/>
                <a:gd name="csX91" fmla="*/ 16221 w 292536"/>
                <a:gd name="csY91" fmla="*/ 211991 h 322740"/>
                <a:gd name="csX92" fmla="*/ 16221 w 292536"/>
                <a:gd name="csY92" fmla="*/ 210313 h 322740"/>
                <a:gd name="csX93" fmla="*/ 14543 w 292536"/>
                <a:gd name="csY93" fmla="*/ 210313 h 322740"/>
                <a:gd name="csX94" fmla="*/ 12865 w 292536"/>
                <a:gd name="csY94" fmla="*/ 208635 h 322740"/>
                <a:gd name="csX95" fmla="*/ 12865 w 292536"/>
                <a:gd name="csY95" fmla="*/ 206957 h 322740"/>
                <a:gd name="csX96" fmla="*/ 14543 w 292536"/>
                <a:gd name="csY96" fmla="*/ 206957 h 322740"/>
                <a:gd name="csX97" fmla="*/ 14543 w 292536"/>
                <a:gd name="csY97" fmla="*/ 205279 h 322740"/>
                <a:gd name="csX98" fmla="*/ 16221 w 292536"/>
                <a:gd name="csY98" fmla="*/ 205279 h 322740"/>
                <a:gd name="csX99" fmla="*/ 16221 w 292536"/>
                <a:gd name="csY99" fmla="*/ 203601 h 322740"/>
                <a:gd name="csX100" fmla="*/ 16221 w 292536"/>
                <a:gd name="csY100" fmla="*/ 205279 h 322740"/>
                <a:gd name="csX101" fmla="*/ 16221 w 292536"/>
                <a:gd name="csY101" fmla="*/ 201363 h 322740"/>
                <a:gd name="csX102" fmla="*/ 17899 w 292536"/>
                <a:gd name="csY102" fmla="*/ 199685 h 322740"/>
                <a:gd name="csX103" fmla="*/ 17899 w 292536"/>
                <a:gd name="csY103" fmla="*/ 199685 h 322740"/>
                <a:gd name="csX104" fmla="*/ 17899 w 292536"/>
                <a:gd name="csY104" fmla="*/ 198007 h 322740"/>
                <a:gd name="csX105" fmla="*/ 19577 w 292536"/>
                <a:gd name="csY105" fmla="*/ 198007 h 322740"/>
                <a:gd name="csX106" fmla="*/ 19577 w 292536"/>
                <a:gd name="csY106" fmla="*/ 194651 h 322740"/>
                <a:gd name="csX107" fmla="*/ 17899 w 292536"/>
                <a:gd name="csY107" fmla="*/ 194651 h 322740"/>
                <a:gd name="csX108" fmla="*/ 17899 w 292536"/>
                <a:gd name="csY108" fmla="*/ 192414 h 322740"/>
                <a:gd name="csX109" fmla="*/ 21255 w 292536"/>
                <a:gd name="csY109" fmla="*/ 192414 h 322740"/>
                <a:gd name="csX110" fmla="*/ 21255 w 292536"/>
                <a:gd name="csY110" fmla="*/ 190736 h 322740"/>
                <a:gd name="csX111" fmla="*/ 19577 w 292536"/>
                <a:gd name="csY111" fmla="*/ 190736 h 322740"/>
                <a:gd name="csX112" fmla="*/ 19577 w 292536"/>
                <a:gd name="csY112" fmla="*/ 187380 h 322740"/>
                <a:gd name="csX113" fmla="*/ 21255 w 292536"/>
                <a:gd name="csY113" fmla="*/ 187380 h 322740"/>
                <a:gd name="csX114" fmla="*/ 21255 w 292536"/>
                <a:gd name="csY114" fmla="*/ 185702 h 322740"/>
                <a:gd name="csX115" fmla="*/ 19577 w 292536"/>
                <a:gd name="csY115" fmla="*/ 185702 h 322740"/>
                <a:gd name="csX116" fmla="*/ 17899 w 292536"/>
                <a:gd name="csY116" fmla="*/ 183465 h 322740"/>
                <a:gd name="csX117" fmla="*/ 17899 w 292536"/>
                <a:gd name="csY117" fmla="*/ 180108 h 322740"/>
                <a:gd name="csX118" fmla="*/ 16221 w 292536"/>
                <a:gd name="csY118" fmla="*/ 180108 h 322740"/>
                <a:gd name="csX119" fmla="*/ 16221 w 292536"/>
                <a:gd name="csY119" fmla="*/ 175074 h 322740"/>
                <a:gd name="csX120" fmla="*/ 12865 w 292536"/>
                <a:gd name="csY120" fmla="*/ 175074 h 322740"/>
                <a:gd name="csX121" fmla="*/ 12865 w 292536"/>
                <a:gd name="csY121" fmla="*/ 176752 h 322740"/>
                <a:gd name="csX122" fmla="*/ 10628 w 292536"/>
                <a:gd name="csY122" fmla="*/ 176752 h 322740"/>
                <a:gd name="csX123" fmla="*/ 10628 w 292536"/>
                <a:gd name="csY123" fmla="*/ 175074 h 322740"/>
                <a:gd name="csX124" fmla="*/ 8950 w 292536"/>
                <a:gd name="csY124" fmla="*/ 175074 h 322740"/>
                <a:gd name="csX125" fmla="*/ 8950 w 292536"/>
                <a:gd name="csY125" fmla="*/ 171159 h 322740"/>
                <a:gd name="csX126" fmla="*/ 7271 w 292536"/>
                <a:gd name="csY126" fmla="*/ 171159 h 322740"/>
                <a:gd name="csX127" fmla="*/ 7271 w 292536"/>
                <a:gd name="csY127" fmla="*/ 167803 h 322740"/>
                <a:gd name="csX128" fmla="*/ 5593 w 292536"/>
                <a:gd name="csY128" fmla="*/ 167803 h 322740"/>
                <a:gd name="csX129" fmla="*/ 5593 w 292536"/>
                <a:gd name="csY129" fmla="*/ 162209 h 322740"/>
                <a:gd name="csX130" fmla="*/ 3915 w 292536"/>
                <a:gd name="csY130" fmla="*/ 162209 h 322740"/>
                <a:gd name="csX131" fmla="*/ 3915 w 292536"/>
                <a:gd name="csY131" fmla="*/ 163888 h 322740"/>
                <a:gd name="csX132" fmla="*/ 0 w 292536"/>
                <a:gd name="csY132" fmla="*/ 163888 h 322740"/>
                <a:gd name="csX133" fmla="*/ 1678 w 292536"/>
                <a:gd name="csY133" fmla="*/ 162209 h 322740"/>
                <a:gd name="csX134" fmla="*/ 1678 w 292536"/>
                <a:gd name="csY134" fmla="*/ 160531 h 322740"/>
                <a:gd name="csX135" fmla="*/ 3915 w 292536"/>
                <a:gd name="csY135" fmla="*/ 158853 h 322740"/>
                <a:gd name="csX136" fmla="*/ 3915 w 292536"/>
                <a:gd name="csY136" fmla="*/ 157175 h 322740"/>
                <a:gd name="csX137" fmla="*/ 96207 w 292536"/>
                <a:gd name="csY137" fmla="*/ 157175 h 322740"/>
                <a:gd name="csX138" fmla="*/ 96207 w 292536"/>
                <a:gd name="csY138" fmla="*/ 133683 h 322740"/>
                <a:gd name="csX139" fmla="*/ 94529 w 292536"/>
                <a:gd name="csY139" fmla="*/ 130327 h 322740"/>
                <a:gd name="csX140" fmla="*/ 94529 w 292536"/>
                <a:gd name="csY140" fmla="*/ 123055 h 322740"/>
                <a:gd name="csX141" fmla="*/ 92851 w 292536"/>
                <a:gd name="csY141" fmla="*/ 121377 h 322740"/>
                <a:gd name="csX142" fmla="*/ 94529 w 292536"/>
                <a:gd name="csY142" fmla="*/ 119699 h 322740"/>
                <a:gd name="csX143" fmla="*/ 94529 w 292536"/>
                <a:gd name="csY143" fmla="*/ 115784 h 322740"/>
                <a:gd name="csX144" fmla="*/ 96207 w 292536"/>
                <a:gd name="csY144" fmla="*/ 114106 h 322740"/>
                <a:gd name="csX145" fmla="*/ 98445 w 292536"/>
                <a:gd name="csY145" fmla="*/ 114106 h 322740"/>
                <a:gd name="csX146" fmla="*/ 100122 w 292536"/>
                <a:gd name="csY146" fmla="*/ 110750 h 322740"/>
                <a:gd name="csX147" fmla="*/ 103478 w 292536"/>
                <a:gd name="csY147" fmla="*/ 110750 h 322740"/>
                <a:gd name="csX148" fmla="*/ 105156 w 292536"/>
                <a:gd name="csY148" fmla="*/ 109072 h 322740"/>
                <a:gd name="csX149" fmla="*/ 106835 w 292536"/>
                <a:gd name="csY149" fmla="*/ 109072 h 322740"/>
                <a:gd name="csX150" fmla="*/ 106835 w 292536"/>
                <a:gd name="csY150" fmla="*/ 106834 h 322740"/>
                <a:gd name="csX151" fmla="*/ 112428 w 292536"/>
                <a:gd name="csY151" fmla="*/ 106834 h 322740"/>
                <a:gd name="csX152" fmla="*/ 112428 w 292536"/>
                <a:gd name="csY152" fmla="*/ 105157 h 322740"/>
                <a:gd name="csX153" fmla="*/ 114106 w 292536"/>
                <a:gd name="csY153" fmla="*/ 105157 h 322740"/>
                <a:gd name="csX154" fmla="*/ 118022 w 292536"/>
                <a:gd name="csY154" fmla="*/ 103478 h 322740"/>
                <a:gd name="csX155" fmla="*/ 121377 w 292536"/>
                <a:gd name="csY155" fmla="*/ 103478 h 322740"/>
                <a:gd name="csX156" fmla="*/ 121377 w 292536"/>
                <a:gd name="csY156" fmla="*/ 35798 h 322740"/>
                <a:gd name="csX157" fmla="*/ 201363 w 292536"/>
                <a:gd name="csY157" fmla="*/ 35798 h 322740"/>
                <a:gd name="csX158" fmla="*/ 201363 w 292536"/>
                <a:gd name="csY158" fmla="*/ 0 h 322740"/>
                <a:gd name="csX159" fmla="*/ 214228 w 292536"/>
                <a:gd name="csY159" fmla="*/ 8950 h 322740"/>
                <a:gd name="csX160" fmla="*/ 228212 w 292536"/>
                <a:gd name="csY160" fmla="*/ 19577 h 322740"/>
                <a:gd name="csX161" fmla="*/ 233805 w 292536"/>
                <a:gd name="csY161" fmla="*/ 23492 h 322740"/>
                <a:gd name="csX162" fmla="*/ 253382 w 292536"/>
                <a:gd name="csY162" fmla="*/ 35798 h 322740"/>
                <a:gd name="csX163" fmla="*/ 269603 w 292536"/>
                <a:gd name="csY163" fmla="*/ 46426 h 322740"/>
                <a:gd name="csX164" fmla="*/ 280231 w 292536"/>
                <a:gd name="csY164" fmla="*/ 53697 h 322740"/>
                <a:gd name="csX165" fmla="*/ 285265 w 292536"/>
                <a:gd name="csY165" fmla="*/ 57053 h 322740"/>
                <a:gd name="csX166" fmla="*/ 292536 w 292536"/>
                <a:gd name="csY166" fmla="*/ 62646 h 322740"/>
                <a:gd name="csX167" fmla="*/ 249467 w 292536"/>
                <a:gd name="csY167" fmla="*/ 62646 h 322740"/>
                <a:gd name="csX168" fmla="*/ 251704 w 292536"/>
                <a:gd name="csY168" fmla="*/ 69359 h 322740"/>
                <a:gd name="csX169" fmla="*/ 251704 w 292536"/>
                <a:gd name="csY169" fmla="*/ 82223 h 322740"/>
                <a:gd name="csX170" fmla="*/ 253382 w 292536"/>
                <a:gd name="csY170" fmla="*/ 85580 h 322740"/>
                <a:gd name="csX171" fmla="*/ 253382 w 292536"/>
                <a:gd name="csY171" fmla="*/ 92851 h 322740"/>
                <a:gd name="csX172" fmla="*/ 255060 w 292536"/>
                <a:gd name="csY172" fmla="*/ 97885 h 322740"/>
                <a:gd name="csX173" fmla="*/ 255060 w 292536"/>
                <a:gd name="csY173" fmla="*/ 114106 h 322740"/>
                <a:gd name="csX174" fmla="*/ 256738 w 292536"/>
                <a:gd name="csY174" fmla="*/ 115784 h 322740"/>
                <a:gd name="csX175" fmla="*/ 256738 w 292536"/>
                <a:gd name="csY175" fmla="*/ 132005 h 322740"/>
                <a:gd name="csX176" fmla="*/ 258416 w 292536"/>
                <a:gd name="csY176" fmla="*/ 133683 h 322740"/>
                <a:gd name="csX177" fmla="*/ 258416 w 292536"/>
                <a:gd name="csY177" fmla="*/ 140954 h 322740"/>
                <a:gd name="csX178" fmla="*/ 260654 w 292536"/>
                <a:gd name="csY178" fmla="*/ 144311 h 322740"/>
                <a:gd name="csX179" fmla="*/ 260654 w 292536"/>
                <a:gd name="csY179" fmla="*/ 160531 h 322740"/>
                <a:gd name="csX180" fmla="*/ 262332 w 292536"/>
                <a:gd name="csY180" fmla="*/ 163888 h 322740"/>
                <a:gd name="csX181" fmla="*/ 262332 w 292536"/>
                <a:gd name="csY181" fmla="*/ 176752 h 322740"/>
                <a:gd name="csX182" fmla="*/ 264010 w 292536"/>
                <a:gd name="csY182" fmla="*/ 187380 h 322740"/>
                <a:gd name="csX183" fmla="*/ 264010 w 292536"/>
                <a:gd name="csY183" fmla="*/ 190736 h 322740"/>
                <a:gd name="csX184" fmla="*/ 265688 w 292536"/>
                <a:gd name="csY184" fmla="*/ 192414 h 322740"/>
                <a:gd name="csX185" fmla="*/ 265688 w 292536"/>
                <a:gd name="csY185" fmla="*/ 205279 h 322740"/>
                <a:gd name="csX186" fmla="*/ 267366 w 292536"/>
                <a:gd name="csY186" fmla="*/ 211991 h 322740"/>
                <a:gd name="csX187" fmla="*/ 267366 w 292536"/>
                <a:gd name="csY187" fmla="*/ 229890 h 322740"/>
                <a:gd name="csX188" fmla="*/ 269603 w 292536"/>
                <a:gd name="csY188" fmla="*/ 233805 h 322740"/>
                <a:gd name="csX189" fmla="*/ 269603 w 292536"/>
                <a:gd name="csY189" fmla="*/ 244433 h 322740"/>
                <a:gd name="csX190" fmla="*/ 271281 w 292536"/>
                <a:gd name="csY190" fmla="*/ 253382 h 322740"/>
                <a:gd name="csX191" fmla="*/ 271281 w 292536"/>
                <a:gd name="csY191" fmla="*/ 256738 h 322740"/>
                <a:gd name="csX192" fmla="*/ 272959 w 292536"/>
                <a:gd name="csY192" fmla="*/ 264010 h 322740"/>
                <a:gd name="csX193" fmla="*/ 272959 w 292536"/>
                <a:gd name="csY193" fmla="*/ 277993 h 322740"/>
                <a:gd name="csX194" fmla="*/ 280231 w 292536"/>
                <a:gd name="csY194" fmla="*/ 283587 h 322740"/>
                <a:gd name="csX195" fmla="*/ 280231 w 292536"/>
                <a:gd name="csY195" fmla="*/ 286943 h 322740"/>
                <a:gd name="csX196" fmla="*/ 277993 w 292536"/>
                <a:gd name="csY196" fmla="*/ 289180 h 322740"/>
                <a:gd name="csX197" fmla="*/ 277993 w 292536"/>
                <a:gd name="csY197" fmla="*/ 299808 h 322740"/>
                <a:gd name="csX198" fmla="*/ 276315 w 292536"/>
                <a:gd name="csY198" fmla="*/ 301486 h 322740"/>
                <a:gd name="csX199" fmla="*/ 276315 w 292536"/>
                <a:gd name="csY199" fmla="*/ 304842 h 322740"/>
                <a:gd name="csX200" fmla="*/ 181786 w 292536"/>
                <a:gd name="csY200" fmla="*/ 304842 h 322740"/>
                <a:gd name="csX201" fmla="*/ 184024 w 292536"/>
                <a:gd name="csY201" fmla="*/ 304842 h 322740"/>
                <a:gd name="csX202" fmla="*/ 181786 w 292536"/>
                <a:gd name="csY202" fmla="*/ 304842 h 322740"/>
                <a:gd name="csX203" fmla="*/ 176752 w 292536"/>
                <a:gd name="csY203" fmla="*/ 306520 h 322740"/>
                <a:gd name="csX204" fmla="*/ 162209 w 292536"/>
                <a:gd name="csY204" fmla="*/ 306520 h 322740"/>
                <a:gd name="csX205" fmla="*/ 162209 w 292536"/>
                <a:gd name="csY205" fmla="*/ 304842 h 322740"/>
                <a:gd name="csX206" fmla="*/ 155497 w 292536"/>
                <a:gd name="csY206" fmla="*/ 304842 h 322740"/>
                <a:gd name="csX207" fmla="*/ 155497 w 292536"/>
                <a:gd name="csY207" fmla="*/ 306520 h 322740"/>
                <a:gd name="csX208" fmla="*/ 153260 w 292536"/>
                <a:gd name="csY208" fmla="*/ 306520 h 322740"/>
                <a:gd name="csX209" fmla="*/ 153260 w 292536"/>
                <a:gd name="csY209" fmla="*/ 304842 h 322740"/>
                <a:gd name="csX210" fmla="*/ 151582 w 292536"/>
                <a:gd name="csY210" fmla="*/ 304842 h 322740"/>
                <a:gd name="csX211" fmla="*/ 151582 w 292536"/>
                <a:gd name="csY211" fmla="*/ 308757 h 322740"/>
                <a:gd name="csX212" fmla="*/ 149904 w 292536"/>
                <a:gd name="csY212" fmla="*/ 308757 h 322740"/>
                <a:gd name="csX213" fmla="*/ 149904 w 292536"/>
                <a:gd name="csY213" fmla="*/ 310435 h 322740"/>
                <a:gd name="csX214" fmla="*/ 148226 w 292536"/>
                <a:gd name="csY214" fmla="*/ 310435 h 322740"/>
                <a:gd name="csX215" fmla="*/ 148226 w 292536"/>
                <a:gd name="csY215" fmla="*/ 313791 h 322740"/>
                <a:gd name="csX216" fmla="*/ 146548 w 292536"/>
                <a:gd name="csY216" fmla="*/ 313791 h 322740"/>
                <a:gd name="csX217" fmla="*/ 146548 w 292536"/>
                <a:gd name="csY217" fmla="*/ 312113 h 322740"/>
                <a:gd name="csX218" fmla="*/ 144310 w 292536"/>
                <a:gd name="csY218" fmla="*/ 312113 h 322740"/>
                <a:gd name="csX219" fmla="*/ 144310 w 292536"/>
                <a:gd name="csY219" fmla="*/ 310435 h 322740"/>
                <a:gd name="csX220" fmla="*/ 142632 w 292536"/>
                <a:gd name="csY220" fmla="*/ 310435 h 322740"/>
                <a:gd name="csX221" fmla="*/ 142632 w 292536"/>
                <a:gd name="csY221" fmla="*/ 308757 h 322740"/>
                <a:gd name="csX222" fmla="*/ 140954 w 292536"/>
                <a:gd name="csY222" fmla="*/ 306520 h 322740"/>
                <a:gd name="csX223" fmla="*/ 139276 w 292536"/>
                <a:gd name="csY223" fmla="*/ 306520 h 322740"/>
                <a:gd name="csX224" fmla="*/ 137598 w 292536"/>
                <a:gd name="csY224" fmla="*/ 304842 h 322740"/>
                <a:gd name="csX225" fmla="*/ 137598 w 292536"/>
                <a:gd name="csY225" fmla="*/ 303164 h 322740"/>
                <a:gd name="csX226" fmla="*/ 135361 w 292536"/>
                <a:gd name="csY226" fmla="*/ 303164 h 322740"/>
                <a:gd name="csX227" fmla="*/ 135361 w 292536"/>
                <a:gd name="csY227" fmla="*/ 301486 h 322740"/>
                <a:gd name="csX228" fmla="*/ 132005 w 292536"/>
                <a:gd name="csY228" fmla="*/ 301486 h 322740"/>
                <a:gd name="csX229" fmla="*/ 130327 w 292536"/>
                <a:gd name="csY229" fmla="*/ 303164 h 322740"/>
                <a:gd name="csX230" fmla="*/ 126971 w 292536"/>
                <a:gd name="csY230" fmla="*/ 303164 h 322740"/>
                <a:gd name="csX231" fmla="*/ 126971 w 292536"/>
                <a:gd name="csY231" fmla="*/ 308757 h 322740"/>
                <a:gd name="csX232" fmla="*/ 124733 w 292536"/>
                <a:gd name="csY232" fmla="*/ 310435 h 322740"/>
                <a:gd name="csX233" fmla="*/ 124733 w 292536"/>
                <a:gd name="csY233" fmla="*/ 319385 h 322740"/>
                <a:gd name="csX234" fmla="*/ 123055 w 292536"/>
                <a:gd name="csY234" fmla="*/ 321063 h 322740"/>
                <a:gd name="csX235" fmla="*/ 123055 w 292536"/>
                <a:gd name="csY235" fmla="*/ 322741 h 322740"/>
                <a:gd name="csX236" fmla="*/ 118022 w 292536"/>
                <a:gd name="csY236" fmla="*/ 322741 h 322740"/>
                <a:gd name="csX237" fmla="*/ 19577 w 292536"/>
                <a:gd name="csY237" fmla="*/ 187380 h 322740"/>
                <a:gd name="csX238" fmla="*/ 21255 w 292536"/>
                <a:gd name="csY238" fmla="*/ 187380 h 322740"/>
                <a:gd name="csX239" fmla="*/ 19577 w 292536"/>
                <a:gd name="csY239" fmla="*/ 187380 h 322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</a:cxnLst>
              <a:rect l="l" t="t" r="r" b="b"/>
              <a:pathLst>
                <a:path w="292536" h="322740">
                  <a:moveTo>
                    <a:pt x="118022" y="322741"/>
                  </a:moveTo>
                  <a:lnTo>
                    <a:pt x="114106" y="322741"/>
                  </a:lnTo>
                  <a:lnTo>
                    <a:pt x="114106" y="321063"/>
                  </a:lnTo>
                  <a:lnTo>
                    <a:pt x="112428" y="321063"/>
                  </a:lnTo>
                  <a:lnTo>
                    <a:pt x="112428" y="319385"/>
                  </a:lnTo>
                  <a:lnTo>
                    <a:pt x="109072" y="319385"/>
                  </a:lnTo>
                  <a:lnTo>
                    <a:pt x="109072" y="315469"/>
                  </a:lnTo>
                  <a:lnTo>
                    <a:pt x="106835" y="315469"/>
                  </a:lnTo>
                  <a:lnTo>
                    <a:pt x="106835" y="313791"/>
                  </a:lnTo>
                  <a:lnTo>
                    <a:pt x="103478" y="313791"/>
                  </a:lnTo>
                  <a:lnTo>
                    <a:pt x="101800" y="312113"/>
                  </a:lnTo>
                  <a:lnTo>
                    <a:pt x="100122" y="312113"/>
                  </a:lnTo>
                  <a:lnTo>
                    <a:pt x="100122" y="310435"/>
                  </a:lnTo>
                  <a:lnTo>
                    <a:pt x="101800" y="310435"/>
                  </a:lnTo>
                  <a:lnTo>
                    <a:pt x="100122" y="308757"/>
                  </a:lnTo>
                  <a:lnTo>
                    <a:pt x="98445" y="308757"/>
                  </a:lnTo>
                  <a:lnTo>
                    <a:pt x="98445" y="306520"/>
                  </a:lnTo>
                  <a:lnTo>
                    <a:pt x="100122" y="304842"/>
                  </a:lnTo>
                  <a:lnTo>
                    <a:pt x="94529" y="304842"/>
                  </a:lnTo>
                  <a:lnTo>
                    <a:pt x="94529" y="301486"/>
                  </a:lnTo>
                  <a:lnTo>
                    <a:pt x="91173" y="301486"/>
                  </a:lnTo>
                  <a:lnTo>
                    <a:pt x="91173" y="297570"/>
                  </a:lnTo>
                  <a:lnTo>
                    <a:pt x="89495" y="297570"/>
                  </a:lnTo>
                  <a:lnTo>
                    <a:pt x="89495" y="292536"/>
                  </a:lnTo>
                  <a:lnTo>
                    <a:pt x="87258" y="292536"/>
                  </a:lnTo>
                  <a:lnTo>
                    <a:pt x="87258" y="289180"/>
                  </a:lnTo>
                  <a:lnTo>
                    <a:pt x="80545" y="289180"/>
                  </a:lnTo>
                  <a:lnTo>
                    <a:pt x="80545" y="286943"/>
                  </a:lnTo>
                  <a:lnTo>
                    <a:pt x="78308" y="286943"/>
                  </a:lnTo>
                  <a:lnTo>
                    <a:pt x="78308" y="289180"/>
                  </a:lnTo>
                  <a:lnTo>
                    <a:pt x="76630" y="289180"/>
                  </a:lnTo>
                  <a:lnTo>
                    <a:pt x="76630" y="286943"/>
                  </a:lnTo>
                  <a:lnTo>
                    <a:pt x="74952" y="286943"/>
                  </a:lnTo>
                  <a:lnTo>
                    <a:pt x="74952" y="285265"/>
                  </a:lnTo>
                  <a:lnTo>
                    <a:pt x="73274" y="285265"/>
                  </a:lnTo>
                  <a:lnTo>
                    <a:pt x="73274" y="283587"/>
                  </a:lnTo>
                  <a:lnTo>
                    <a:pt x="71596" y="283587"/>
                  </a:lnTo>
                  <a:lnTo>
                    <a:pt x="71596" y="281909"/>
                  </a:lnTo>
                  <a:lnTo>
                    <a:pt x="69918" y="280231"/>
                  </a:lnTo>
                  <a:lnTo>
                    <a:pt x="69918" y="277993"/>
                  </a:lnTo>
                  <a:lnTo>
                    <a:pt x="66002" y="277993"/>
                  </a:lnTo>
                  <a:lnTo>
                    <a:pt x="66002" y="276315"/>
                  </a:lnTo>
                  <a:lnTo>
                    <a:pt x="46425" y="276315"/>
                  </a:lnTo>
                  <a:lnTo>
                    <a:pt x="48104" y="276315"/>
                  </a:lnTo>
                  <a:lnTo>
                    <a:pt x="44747" y="276315"/>
                  </a:lnTo>
                  <a:lnTo>
                    <a:pt x="44747" y="277993"/>
                  </a:lnTo>
                  <a:lnTo>
                    <a:pt x="43069" y="277993"/>
                  </a:lnTo>
                  <a:lnTo>
                    <a:pt x="43069" y="276315"/>
                  </a:lnTo>
                  <a:lnTo>
                    <a:pt x="41391" y="276315"/>
                  </a:lnTo>
                  <a:lnTo>
                    <a:pt x="41391" y="277993"/>
                  </a:lnTo>
                  <a:lnTo>
                    <a:pt x="39154" y="277993"/>
                  </a:lnTo>
                  <a:lnTo>
                    <a:pt x="39154" y="276315"/>
                  </a:lnTo>
                  <a:lnTo>
                    <a:pt x="37476" y="276315"/>
                  </a:lnTo>
                  <a:lnTo>
                    <a:pt x="37476" y="277993"/>
                  </a:lnTo>
                  <a:lnTo>
                    <a:pt x="34120" y="277993"/>
                  </a:lnTo>
                  <a:lnTo>
                    <a:pt x="34120" y="280231"/>
                  </a:lnTo>
                  <a:lnTo>
                    <a:pt x="32442" y="280231"/>
                  </a:lnTo>
                  <a:lnTo>
                    <a:pt x="30205" y="277993"/>
                  </a:lnTo>
                  <a:lnTo>
                    <a:pt x="26848" y="277993"/>
                  </a:lnTo>
                  <a:lnTo>
                    <a:pt x="26848" y="280231"/>
                  </a:lnTo>
                  <a:lnTo>
                    <a:pt x="23492" y="280231"/>
                  </a:lnTo>
                  <a:lnTo>
                    <a:pt x="23492" y="277993"/>
                  </a:lnTo>
                  <a:lnTo>
                    <a:pt x="17899" y="277993"/>
                  </a:lnTo>
                  <a:lnTo>
                    <a:pt x="17899" y="283587"/>
                  </a:lnTo>
                  <a:lnTo>
                    <a:pt x="17899" y="283587"/>
                  </a:lnTo>
                  <a:lnTo>
                    <a:pt x="17899" y="285265"/>
                  </a:lnTo>
                  <a:lnTo>
                    <a:pt x="16221" y="286943"/>
                  </a:lnTo>
                  <a:lnTo>
                    <a:pt x="12865" y="286943"/>
                  </a:lnTo>
                  <a:lnTo>
                    <a:pt x="12865" y="281909"/>
                  </a:lnTo>
                  <a:lnTo>
                    <a:pt x="14543" y="281909"/>
                  </a:lnTo>
                  <a:lnTo>
                    <a:pt x="14543" y="277993"/>
                  </a:lnTo>
                  <a:lnTo>
                    <a:pt x="16221" y="276315"/>
                  </a:lnTo>
                  <a:lnTo>
                    <a:pt x="16221" y="271281"/>
                  </a:lnTo>
                  <a:lnTo>
                    <a:pt x="17899" y="271281"/>
                  </a:lnTo>
                  <a:lnTo>
                    <a:pt x="17899" y="265688"/>
                  </a:lnTo>
                  <a:lnTo>
                    <a:pt x="19577" y="265688"/>
                  </a:lnTo>
                  <a:lnTo>
                    <a:pt x="19577" y="264010"/>
                  </a:lnTo>
                  <a:lnTo>
                    <a:pt x="21255" y="264010"/>
                  </a:lnTo>
                  <a:lnTo>
                    <a:pt x="21255" y="258416"/>
                  </a:lnTo>
                  <a:lnTo>
                    <a:pt x="23492" y="258416"/>
                  </a:lnTo>
                  <a:lnTo>
                    <a:pt x="23492" y="251704"/>
                  </a:lnTo>
                  <a:lnTo>
                    <a:pt x="25170" y="249467"/>
                  </a:lnTo>
                  <a:lnTo>
                    <a:pt x="25170" y="233805"/>
                  </a:lnTo>
                  <a:lnTo>
                    <a:pt x="23492" y="229890"/>
                  </a:lnTo>
                  <a:lnTo>
                    <a:pt x="23492" y="224856"/>
                  </a:lnTo>
                  <a:lnTo>
                    <a:pt x="21255" y="223178"/>
                  </a:lnTo>
                  <a:lnTo>
                    <a:pt x="21255" y="217584"/>
                  </a:lnTo>
                  <a:lnTo>
                    <a:pt x="19577" y="215906"/>
                  </a:lnTo>
                  <a:lnTo>
                    <a:pt x="19577" y="214228"/>
                  </a:lnTo>
                  <a:lnTo>
                    <a:pt x="17899" y="214228"/>
                  </a:lnTo>
                  <a:lnTo>
                    <a:pt x="17899" y="211991"/>
                  </a:lnTo>
                  <a:lnTo>
                    <a:pt x="16221" y="211991"/>
                  </a:lnTo>
                  <a:lnTo>
                    <a:pt x="16221" y="210313"/>
                  </a:lnTo>
                  <a:lnTo>
                    <a:pt x="14543" y="210313"/>
                  </a:lnTo>
                  <a:lnTo>
                    <a:pt x="12865" y="208635"/>
                  </a:lnTo>
                  <a:lnTo>
                    <a:pt x="12865" y="206957"/>
                  </a:lnTo>
                  <a:lnTo>
                    <a:pt x="14543" y="206957"/>
                  </a:lnTo>
                  <a:lnTo>
                    <a:pt x="14543" y="205279"/>
                  </a:lnTo>
                  <a:lnTo>
                    <a:pt x="16221" y="205279"/>
                  </a:lnTo>
                  <a:lnTo>
                    <a:pt x="16221" y="203601"/>
                  </a:lnTo>
                  <a:lnTo>
                    <a:pt x="16221" y="205279"/>
                  </a:lnTo>
                  <a:lnTo>
                    <a:pt x="16221" y="201363"/>
                  </a:lnTo>
                  <a:lnTo>
                    <a:pt x="17899" y="199685"/>
                  </a:lnTo>
                  <a:lnTo>
                    <a:pt x="17899" y="199685"/>
                  </a:lnTo>
                  <a:lnTo>
                    <a:pt x="17899" y="198007"/>
                  </a:lnTo>
                  <a:lnTo>
                    <a:pt x="19577" y="198007"/>
                  </a:lnTo>
                  <a:lnTo>
                    <a:pt x="19577" y="194651"/>
                  </a:lnTo>
                  <a:lnTo>
                    <a:pt x="17899" y="194651"/>
                  </a:lnTo>
                  <a:lnTo>
                    <a:pt x="17899" y="192414"/>
                  </a:lnTo>
                  <a:lnTo>
                    <a:pt x="21255" y="192414"/>
                  </a:lnTo>
                  <a:lnTo>
                    <a:pt x="21255" y="190736"/>
                  </a:lnTo>
                  <a:lnTo>
                    <a:pt x="19577" y="190736"/>
                  </a:lnTo>
                  <a:lnTo>
                    <a:pt x="19577" y="187380"/>
                  </a:lnTo>
                  <a:lnTo>
                    <a:pt x="21255" y="187380"/>
                  </a:lnTo>
                  <a:lnTo>
                    <a:pt x="21255" y="185702"/>
                  </a:lnTo>
                  <a:lnTo>
                    <a:pt x="19577" y="185702"/>
                  </a:lnTo>
                  <a:lnTo>
                    <a:pt x="17899" y="183465"/>
                  </a:lnTo>
                  <a:lnTo>
                    <a:pt x="17899" y="180108"/>
                  </a:lnTo>
                  <a:lnTo>
                    <a:pt x="16221" y="180108"/>
                  </a:lnTo>
                  <a:lnTo>
                    <a:pt x="16221" y="175074"/>
                  </a:lnTo>
                  <a:lnTo>
                    <a:pt x="12865" y="175074"/>
                  </a:lnTo>
                  <a:lnTo>
                    <a:pt x="12865" y="176752"/>
                  </a:lnTo>
                  <a:lnTo>
                    <a:pt x="10628" y="176752"/>
                  </a:lnTo>
                  <a:lnTo>
                    <a:pt x="10628" y="175074"/>
                  </a:lnTo>
                  <a:lnTo>
                    <a:pt x="8950" y="175074"/>
                  </a:lnTo>
                  <a:lnTo>
                    <a:pt x="8950" y="171159"/>
                  </a:lnTo>
                  <a:lnTo>
                    <a:pt x="7271" y="171159"/>
                  </a:lnTo>
                  <a:lnTo>
                    <a:pt x="7271" y="167803"/>
                  </a:lnTo>
                  <a:lnTo>
                    <a:pt x="5593" y="167803"/>
                  </a:lnTo>
                  <a:lnTo>
                    <a:pt x="5593" y="162209"/>
                  </a:lnTo>
                  <a:lnTo>
                    <a:pt x="3915" y="162209"/>
                  </a:lnTo>
                  <a:lnTo>
                    <a:pt x="3915" y="163888"/>
                  </a:lnTo>
                  <a:lnTo>
                    <a:pt x="0" y="163888"/>
                  </a:lnTo>
                  <a:lnTo>
                    <a:pt x="1678" y="162209"/>
                  </a:lnTo>
                  <a:lnTo>
                    <a:pt x="1678" y="160531"/>
                  </a:lnTo>
                  <a:lnTo>
                    <a:pt x="3915" y="158853"/>
                  </a:lnTo>
                  <a:lnTo>
                    <a:pt x="3915" y="157175"/>
                  </a:lnTo>
                  <a:lnTo>
                    <a:pt x="96207" y="157175"/>
                  </a:lnTo>
                  <a:lnTo>
                    <a:pt x="96207" y="133683"/>
                  </a:lnTo>
                  <a:lnTo>
                    <a:pt x="94529" y="130327"/>
                  </a:lnTo>
                  <a:lnTo>
                    <a:pt x="94529" y="123055"/>
                  </a:lnTo>
                  <a:lnTo>
                    <a:pt x="92851" y="121377"/>
                  </a:lnTo>
                  <a:lnTo>
                    <a:pt x="94529" y="119699"/>
                  </a:lnTo>
                  <a:lnTo>
                    <a:pt x="94529" y="115784"/>
                  </a:lnTo>
                  <a:lnTo>
                    <a:pt x="96207" y="114106"/>
                  </a:lnTo>
                  <a:lnTo>
                    <a:pt x="98445" y="114106"/>
                  </a:lnTo>
                  <a:lnTo>
                    <a:pt x="100122" y="110750"/>
                  </a:lnTo>
                  <a:lnTo>
                    <a:pt x="103478" y="110750"/>
                  </a:lnTo>
                  <a:lnTo>
                    <a:pt x="105156" y="109072"/>
                  </a:lnTo>
                  <a:lnTo>
                    <a:pt x="106835" y="109072"/>
                  </a:lnTo>
                  <a:lnTo>
                    <a:pt x="106835" y="106834"/>
                  </a:lnTo>
                  <a:lnTo>
                    <a:pt x="112428" y="106834"/>
                  </a:lnTo>
                  <a:lnTo>
                    <a:pt x="112428" y="105157"/>
                  </a:lnTo>
                  <a:lnTo>
                    <a:pt x="114106" y="105157"/>
                  </a:lnTo>
                  <a:lnTo>
                    <a:pt x="118022" y="103478"/>
                  </a:lnTo>
                  <a:lnTo>
                    <a:pt x="121377" y="103478"/>
                  </a:lnTo>
                  <a:lnTo>
                    <a:pt x="121377" y="35798"/>
                  </a:lnTo>
                  <a:lnTo>
                    <a:pt x="201363" y="35798"/>
                  </a:lnTo>
                  <a:lnTo>
                    <a:pt x="201363" y="0"/>
                  </a:lnTo>
                  <a:lnTo>
                    <a:pt x="214228" y="8950"/>
                  </a:lnTo>
                  <a:lnTo>
                    <a:pt x="228212" y="19577"/>
                  </a:lnTo>
                  <a:lnTo>
                    <a:pt x="233805" y="23492"/>
                  </a:lnTo>
                  <a:lnTo>
                    <a:pt x="253382" y="35798"/>
                  </a:lnTo>
                  <a:lnTo>
                    <a:pt x="269603" y="46426"/>
                  </a:lnTo>
                  <a:lnTo>
                    <a:pt x="280231" y="53697"/>
                  </a:lnTo>
                  <a:lnTo>
                    <a:pt x="285265" y="57053"/>
                  </a:lnTo>
                  <a:lnTo>
                    <a:pt x="292536" y="62646"/>
                  </a:lnTo>
                  <a:lnTo>
                    <a:pt x="249467" y="62646"/>
                  </a:lnTo>
                  <a:lnTo>
                    <a:pt x="251704" y="69359"/>
                  </a:lnTo>
                  <a:lnTo>
                    <a:pt x="251704" y="82223"/>
                  </a:lnTo>
                  <a:lnTo>
                    <a:pt x="253382" y="85580"/>
                  </a:lnTo>
                  <a:lnTo>
                    <a:pt x="253382" y="92851"/>
                  </a:lnTo>
                  <a:lnTo>
                    <a:pt x="255060" y="97885"/>
                  </a:lnTo>
                  <a:lnTo>
                    <a:pt x="255060" y="114106"/>
                  </a:lnTo>
                  <a:lnTo>
                    <a:pt x="256738" y="115784"/>
                  </a:lnTo>
                  <a:lnTo>
                    <a:pt x="256738" y="132005"/>
                  </a:lnTo>
                  <a:lnTo>
                    <a:pt x="258416" y="133683"/>
                  </a:lnTo>
                  <a:lnTo>
                    <a:pt x="258416" y="140954"/>
                  </a:lnTo>
                  <a:lnTo>
                    <a:pt x="260654" y="144311"/>
                  </a:lnTo>
                  <a:lnTo>
                    <a:pt x="260654" y="160531"/>
                  </a:lnTo>
                  <a:lnTo>
                    <a:pt x="262332" y="163888"/>
                  </a:lnTo>
                  <a:lnTo>
                    <a:pt x="262332" y="176752"/>
                  </a:lnTo>
                  <a:lnTo>
                    <a:pt x="264010" y="187380"/>
                  </a:lnTo>
                  <a:lnTo>
                    <a:pt x="264010" y="190736"/>
                  </a:lnTo>
                  <a:lnTo>
                    <a:pt x="265688" y="192414"/>
                  </a:lnTo>
                  <a:lnTo>
                    <a:pt x="265688" y="205279"/>
                  </a:lnTo>
                  <a:lnTo>
                    <a:pt x="267366" y="211991"/>
                  </a:lnTo>
                  <a:lnTo>
                    <a:pt x="267366" y="229890"/>
                  </a:lnTo>
                  <a:lnTo>
                    <a:pt x="269603" y="233805"/>
                  </a:lnTo>
                  <a:lnTo>
                    <a:pt x="269603" y="244433"/>
                  </a:lnTo>
                  <a:lnTo>
                    <a:pt x="271281" y="253382"/>
                  </a:lnTo>
                  <a:lnTo>
                    <a:pt x="271281" y="256738"/>
                  </a:lnTo>
                  <a:lnTo>
                    <a:pt x="272959" y="264010"/>
                  </a:lnTo>
                  <a:lnTo>
                    <a:pt x="272959" y="277993"/>
                  </a:lnTo>
                  <a:lnTo>
                    <a:pt x="280231" y="283587"/>
                  </a:lnTo>
                  <a:lnTo>
                    <a:pt x="280231" y="286943"/>
                  </a:lnTo>
                  <a:lnTo>
                    <a:pt x="277993" y="289180"/>
                  </a:lnTo>
                  <a:lnTo>
                    <a:pt x="277993" y="299808"/>
                  </a:lnTo>
                  <a:lnTo>
                    <a:pt x="276315" y="301486"/>
                  </a:lnTo>
                  <a:lnTo>
                    <a:pt x="276315" y="304842"/>
                  </a:lnTo>
                  <a:lnTo>
                    <a:pt x="181786" y="304842"/>
                  </a:lnTo>
                  <a:lnTo>
                    <a:pt x="184024" y="304842"/>
                  </a:lnTo>
                  <a:lnTo>
                    <a:pt x="181786" y="304842"/>
                  </a:lnTo>
                  <a:lnTo>
                    <a:pt x="176752" y="306520"/>
                  </a:lnTo>
                  <a:lnTo>
                    <a:pt x="162209" y="306520"/>
                  </a:lnTo>
                  <a:lnTo>
                    <a:pt x="162209" y="304842"/>
                  </a:lnTo>
                  <a:lnTo>
                    <a:pt x="155497" y="304842"/>
                  </a:lnTo>
                  <a:lnTo>
                    <a:pt x="155497" y="306520"/>
                  </a:lnTo>
                  <a:lnTo>
                    <a:pt x="153260" y="306520"/>
                  </a:lnTo>
                  <a:lnTo>
                    <a:pt x="153260" y="304842"/>
                  </a:lnTo>
                  <a:lnTo>
                    <a:pt x="151582" y="304842"/>
                  </a:lnTo>
                  <a:lnTo>
                    <a:pt x="151582" y="308757"/>
                  </a:lnTo>
                  <a:lnTo>
                    <a:pt x="149904" y="308757"/>
                  </a:lnTo>
                  <a:lnTo>
                    <a:pt x="149904" y="310435"/>
                  </a:lnTo>
                  <a:lnTo>
                    <a:pt x="148226" y="310435"/>
                  </a:lnTo>
                  <a:lnTo>
                    <a:pt x="148226" y="313791"/>
                  </a:lnTo>
                  <a:lnTo>
                    <a:pt x="146548" y="313791"/>
                  </a:lnTo>
                  <a:lnTo>
                    <a:pt x="146548" y="312113"/>
                  </a:lnTo>
                  <a:lnTo>
                    <a:pt x="144310" y="312113"/>
                  </a:lnTo>
                  <a:lnTo>
                    <a:pt x="144310" y="310435"/>
                  </a:lnTo>
                  <a:lnTo>
                    <a:pt x="142632" y="310435"/>
                  </a:lnTo>
                  <a:lnTo>
                    <a:pt x="142632" y="308757"/>
                  </a:lnTo>
                  <a:lnTo>
                    <a:pt x="140954" y="306520"/>
                  </a:lnTo>
                  <a:lnTo>
                    <a:pt x="139276" y="306520"/>
                  </a:lnTo>
                  <a:lnTo>
                    <a:pt x="137598" y="304842"/>
                  </a:lnTo>
                  <a:lnTo>
                    <a:pt x="137598" y="303164"/>
                  </a:lnTo>
                  <a:lnTo>
                    <a:pt x="135361" y="303164"/>
                  </a:lnTo>
                  <a:lnTo>
                    <a:pt x="135361" y="301486"/>
                  </a:lnTo>
                  <a:lnTo>
                    <a:pt x="132005" y="301486"/>
                  </a:lnTo>
                  <a:lnTo>
                    <a:pt x="130327" y="303164"/>
                  </a:lnTo>
                  <a:lnTo>
                    <a:pt x="126971" y="303164"/>
                  </a:lnTo>
                  <a:lnTo>
                    <a:pt x="126971" y="308757"/>
                  </a:lnTo>
                  <a:lnTo>
                    <a:pt x="124733" y="310435"/>
                  </a:lnTo>
                  <a:lnTo>
                    <a:pt x="124733" y="319385"/>
                  </a:lnTo>
                  <a:lnTo>
                    <a:pt x="123055" y="321063"/>
                  </a:lnTo>
                  <a:lnTo>
                    <a:pt x="123055" y="322741"/>
                  </a:lnTo>
                  <a:lnTo>
                    <a:pt x="118022" y="322741"/>
                  </a:lnTo>
                  <a:close/>
                  <a:moveTo>
                    <a:pt x="19577" y="187380"/>
                  </a:moveTo>
                  <a:lnTo>
                    <a:pt x="21255" y="187380"/>
                  </a:lnTo>
                  <a:lnTo>
                    <a:pt x="19577" y="18738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3B9B882-0112-C068-C21D-ED7C3C278039}"/>
                </a:ext>
              </a:extLst>
            </p:cNvPr>
            <p:cNvSpPr/>
            <p:nvPr/>
          </p:nvSpPr>
          <p:spPr>
            <a:xfrm>
              <a:off x="5237998" y="2945668"/>
              <a:ext cx="82223" cy="103478"/>
            </a:xfrm>
            <a:custGeom>
              <a:avLst/>
              <a:gdLst>
                <a:gd name="csX0" fmla="*/ 37476 w 82223"/>
                <a:gd name="csY0" fmla="*/ 101800 h 103478"/>
                <a:gd name="csX1" fmla="*/ 35798 w 82223"/>
                <a:gd name="csY1" fmla="*/ 101800 h 103478"/>
                <a:gd name="csX2" fmla="*/ 33561 w 82223"/>
                <a:gd name="csY2" fmla="*/ 100122 h 103478"/>
                <a:gd name="csX3" fmla="*/ 35798 w 82223"/>
                <a:gd name="csY3" fmla="*/ 100122 h 103478"/>
                <a:gd name="csX4" fmla="*/ 35798 w 82223"/>
                <a:gd name="csY4" fmla="*/ 97885 h 103478"/>
                <a:gd name="csX5" fmla="*/ 37476 w 82223"/>
                <a:gd name="csY5" fmla="*/ 97885 h 103478"/>
                <a:gd name="csX6" fmla="*/ 37476 w 82223"/>
                <a:gd name="csY6" fmla="*/ 92851 h 103478"/>
                <a:gd name="csX7" fmla="*/ 35798 w 82223"/>
                <a:gd name="csY7" fmla="*/ 92851 h 103478"/>
                <a:gd name="csX8" fmla="*/ 35798 w 82223"/>
                <a:gd name="csY8" fmla="*/ 88935 h 103478"/>
                <a:gd name="csX9" fmla="*/ 33561 w 82223"/>
                <a:gd name="csY9" fmla="*/ 87258 h 103478"/>
                <a:gd name="csX10" fmla="*/ 33561 w 82223"/>
                <a:gd name="csY10" fmla="*/ 83901 h 103478"/>
                <a:gd name="csX11" fmla="*/ 35798 w 82223"/>
                <a:gd name="csY11" fmla="*/ 83901 h 103478"/>
                <a:gd name="csX12" fmla="*/ 35798 w 82223"/>
                <a:gd name="csY12" fmla="*/ 76630 h 103478"/>
                <a:gd name="csX13" fmla="*/ 37476 w 82223"/>
                <a:gd name="csY13" fmla="*/ 76630 h 103478"/>
                <a:gd name="csX14" fmla="*/ 37476 w 82223"/>
                <a:gd name="csY14" fmla="*/ 73274 h 103478"/>
                <a:gd name="csX15" fmla="*/ 37476 w 82223"/>
                <a:gd name="csY15" fmla="*/ 74952 h 103478"/>
                <a:gd name="csX16" fmla="*/ 37476 w 82223"/>
                <a:gd name="csY16" fmla="*/ 73274 h 103478"/>
                <a:gd name="csX17" fmla="*/ 39154 w 82223"/>
                <a:gd name="csY17" fmla="*/ 73274 h 103478"/>
                <a:gd name="csX18" fmla="*/ 39154 w 82223"/>
                <a:gd name="csY18" fmla="*/ 69358 h 103478"/>
                <a:gd name="csX19" fmla="*/ 37476 w 82223"/>
                <a:gd name="csY19" fmla="*/ 71596 h 103478"/>
                <a:gd name="csX20" fmla="*/ 37476 w 82223"/>
                <a:gd name="csY20" fmla="*/ 66002 h 103478"/>
                <a:gd name="csX21" fmla="*/ 39154 w 82223"/>
                <a:gd name="csY21" fmla="*/ 66002 h 103478"/>
                <a:gd name="csX22" fmla="*/ 39154 w 82223"/>
                <a:gd name="csY22" fmla="*/ 64324 h 103478"/>
                <a:gd name="csX23" fmla="*/ 37476 w 82223"/>
                <a:gd name="csY23" fmla="*/ 62646 h 103478"/>
                <a:gd name="csX24" fmla="*/ 37476 w 82223"/>
                <a:gd name="csY24" fmla="*/ 58731 h 103478"/>
                <a:gd name="csX25" fmla="*/ 35798 w 82223"/>
                <a:gd name="csY25" fmla="*/ 58731 h 103478"/>
                <a:gd name="csX26" fmla="*/ 35798 w 82223"/>
                <a:gd name="csY26" fmla="*/ 57053 h 103478"/>
                <a:gd name="csX27" fmla="*/ 33561 w 82223"/>
                <a:gd name="csY27" fmla="*/ 57053 h 103478"/>
                <a:gd name="csX28" fmla="*/ 33561 w 82223"/>
                <a:gd name="csY28" fmla="*/ 55375 h 103478"/>
                <a:gd name="csX29" fmla="*/ 35798 w 82223"/>
                <a:gd name="csY29" fmla="*/ 55375 h 103478"/>
                <a:gd name="csX30" fmla="*/ 33561 w 82223"/>
                <a:gd name="csY30" fmla="*/ 53697 h 103478"/>
                <a:gd name="csX31" fmla="*/ 33561 w 82223"/>
                <a:gd name="csY31" fmla="*/ 49781 h 103478"/>
                <a:gd name="csX32" fmla="*/ 30205 w 82223"/>
                <a:gd name="csY32" fmla="*/ 49781 h 103478"/>
                <a:gd name="csX33" fmla="*/ 30205 w 82223"/>
                <a:gd name="csY33" fmla="*/ 48104 h 103478"/>
                <a:gd name="csX34" fmla="*/ 28527 w 82223"/>
                <a:gd name="csY34" fmla="*/ 48104 h 103478"/>
                <a:gd name="csX35" fmla="*/ 26848 w 82223"/>
                <a:gd name="csY35" fmla="*/ 46425 h 103478"/>
                <a:gd name="csX36" fmla="*/ 26848 w 82223"/>
                <a:gd name="csY36" fmla="*/ 40832 h 103478"/>
                <a:gd name="csX37" fmla="*/ 22933 w 82223"/>
                <a:gd name="csY37" fmla="*/ 40832 h 103478"/>
                <a:gd name="csX38" fmla="*/ 22933 w 82223"/>
                <a:gd name="csY38" fmla="*/ 37476 h 103478"/>
                <a:gd name="csX39" fmla="*/ 21255 w 82223"/>
                <a:gd name="csY39" fmla="*/ 37476 h 103478"/>
                <a:gd name="csX40" fmla="*/ 21255 w 82223"/>
                <a:gd name="csY40" fmla="*/ 35798 h 103478"/>
                <a:gd name="csX41" fmla="*/ 19577 w 82223"/>
                <a:gd name="csY41" fmla="*/ 35798 h 103478"/>
                <a:gd name="csX42" fmla="*/ 19577 w 82223"/>
                <a:gd name="csY42" fmla="*/ 31882 h 103478"/>
                <a:gd name="csX43" fmla="*/ 17899 w 82223"/>
                <a:gd name="csY43" fmla="*/ 31882 h 103478"/>
                <a:gd name="csX44" fmla="*/ 17899 w 82223"/>
                <a:gd name="csY44" fmla="*/ 30204 h 103478"/>
                <a:gd name="csX45" fmla="*/ 16221 w 82223"/>
                <a:gd name="csY45" fmla="*/ 30204 h 103478"/>
                <a:gd name="csX46" fmla="*/ 16221 w 82223"/>
                <a:gd name="csY46" fmla="*/ 26848 h 103478"/>
                <a:gd name="csX47" fmla="*/ 16221 w 82223"/>
                <a:gd name="csY47" fmla="*/ 26848 h 103478"/>
                <a:gd name="csX48" fmla="*/ 16221 w 82223"/>
                <a:gd name="csY48" fmla="*/ 25170 h 103478"/>
                <a:gd name="csX49" fmla="*/ 13984 w 82223"/>
                <a:gd name="csY49" fmla="*/ 25170 h 103478"/>
                <a:gd name="csX50" fmla="*/ 13984 w 82223"/>
                <a:gd name="csY50" fmla="*/ 19577 h 103478"/>
                <a:gd name="csX51" fmla="*/ 12306 w 82223"/>
                <a:gd name="csY51" fmla="*/ 19577 h 103478"/>
                <a:gd name="csX52" fmla="*/ 12306 w 82223"/>
                <a:gd name="csY52" fmla="*/ 17899 h 103478"/>
                <a:gd name="csX53" fmla="*/ 10628 w 82223"/>
                <a:gd name="csY53" fmla="*/ 17899 h 103478"/>
                <a:gd name="csX54" fmla="*/ 10628 w 82223"/>
                <a:gd name="csY54" fmla="*/ 14543 h 103478"/>
                <a:gd name="csX55" fmla="*/ 8950 w 82223"/>
                <a:gd name="csY55" fmla="*/ 14543 h 103478"/>
                <a:gd name="csX56" fmla="*/ 8950 w 82223"/>
                <a:gd name="csY56" fmla="*/ 12305 h 103478"/>
                <a:gd name="csX57" fmla="*/ 7271 w 82223"/>
                <a:gd name="csY57" fmla="*/ 10627 h 103478"/>
                <a:gd name="csX58" fmla="*/ 7271 w 82223"/>
                <a:gd name="csY58" fmla="*/ 8950 h 103478"/>
                <a:gd name="csX59" fmla="*/ 3356 w 82223"/>
                <a:gd name="csY59" fmla="*/ 8950 h 103478"/>
                <a:gd name="csX60" fmla="*/ 1678 w 82223"/>
                <a:gd name="csY60" fmla="*/ 7271 h 103478"/>
                <a:gd name="csX61" fmla="*/ 0 w 82223"/>
                <a:gd name="csY61" fmla="*/ 7271 h 103478"/>
                <a:gd name="csX62" fmla="*/ 0 w 82223"/>
                <a:gd name="csY62" fmla="*/ 5593 h 103478"/>
                <a:gd name="csX63" fmla="*/ 1678 w 82223"/>
                <a:gd name="csY63" fmla="*/ 3356 h 103478"/>
                <a:gd name="csX64" fmla="*/ 1678 w 82223"/>
                <a:gd name="csY64" fmla="*/ 3356 h 103478"/>
                <a:gd name="csX65" fmla="*/ 1678 w 82223"/>
                <a:gd name="csY65" fmla="*/ 1678 h 103478"/>
                <a:gd name="csX66" fmla="*/ 5034 w 82223"/>
                <a:gd name="csY66" fmla="*/ 1678 h 103478"/>
                <a:gd name="csX67" fmla="*/ 7271 w 82223"/>
                <a:gd name="csY67" fmla="*/ 3356 h 103478"/>
                <a:gd name="csX68" fmla="*/ 8950 w 82223"/>
                <a:gd name="csY68" fmla="*/ 3356 h 103478"/>
                <a:gd name="csX69" fmla="*/ 8950 w 82223"/>
                <a:gd name="csY69" fmla="*/ 1678 h 103478"/>
                <a:gd name="csX70" fmla="*/ 10628 w 82223"/>
                <a:gd name="csY70" fmla="*/ 1678 h 103478"/>
                <a:gd name="csX71" fmla="*/ 10628 w 82223"/>
                <a:gd name="csY71" fmla="*/ 3356 h 103478"/>
                <a:gd name="csX72" fmla="*/ 12306 w 82223"/>
                <a:gd name="csY72" fmla="*/ 3356 h 103478"/>
                <a:gd name="csX73" fmla="*/ 13984 w 82223"/>
                <a:gd name="csY73" fmla="*/ 1678 h 103478"/>
                <a:gd name="csX74" fmla="*/ 13984 w 82223"/>
                <a:gd name="csY74" fmla="*/ 1678 h 103478"/>
                <a:gd name="csX75" fmla="*/ 16221 w 82223"/>
                <a:gd name="csY75" fmla="*/ 3356 h 103478"/>
                <a:gd name="csX76" fmla="*/ 16221 w 82223"/>
                <a:gd name="csY76" fmla="*/ 0 h 103478"/>
                <a:gd name="csX77" fmla="*/ 17899 w 82223"/>
                <a:gd name="csY77" fmla="*/ 0 h 103478"/>
                <a:gd name="csX78" fmla="*/ 17899 w 82223"/>
                <a:gd name="csY78" fmla="*/ 1678 h 103478"/>
                <a:gd name="csX79" fmla="*/ 19577 w 82223"/>
                <a:gd name="csY79" fmla="*/ 1678 h 103478"/>
                <a:gd name="csX80" fmla="*/ 19577 w 82223"/>
                <a:gd name="csY80" fmla="*/ 0 h 103478"/>
                <a:gd name="csX81" fmla="*/ 26848 w 82223"/>
                <a:gd name="csY81" fmla="*/ 0 h 103478"/>
                <a:gd name="csX82" fmla="*/ 28527 w 82223"/>
                <a:gd name="csY82" fmla="*/ 1678 h 103478"/>
                <a:gd name="csX83" fmla="*/ 28527 w 82223"/>
                <a:gd name="csY83" fmla="*/ 3356 h 103478"/>
                <a:gd name="csX84" fmla="*/ 33561 w 82223"/>
                <a:gd name="csY84" fmla="*/ 3356 h 103478"/>
                <a:gd name="csX85" fmla="*/ 33561 w 82223"/>
                <a:gd name="csY85" fmla="*/ 8950 h 103478"/>
                <a:gd name="csX86" fmla="*/ 35798 w 82223"/>
                <a:gd name="csY86" fmla="*/ 8950 h 103478"/>
                <a:gd name="csX87" fmla="*/ 35798 w 82223"/>
                <a:gd name="csY87" fmla="*/ 7271 h 103478"/>
                <a:gd name="csX88" fmla="*/ 40832 w 82223"/>
                <a:gd name="csY88" fmla="*/ 7271 h 103478"/>
                <a:gd name="csX89" fmla="*/ 40832 w 82223"/>
                <a:gd name="csY89" fmla="*/ 8950 h 103478"/>
                <a:gd name="csX90" fmla="*/ 40832 w 82223"/>
                <a:gd name="csY90" fmla="*/ 8950 h 103478"/>
                <a:gd name="csX91" fmla="*/ 42510 w 82223"/>
                <a:gd name="csY91" fmla="*/ 10627 h 103478"/>
                <a:gd name="csX92" fmla="*/ 42510 w 82223"/>
                <a:gd name="csY92" fmla="*/ 14543 h 103478"/>
                <a:gd name="csX93" fmla="*/ 44747 w 82223"/>
                <a:gd name="csY93" fmla="*/ 14543 h 103478"/>
                <a:gd name="csX94" fmla="*/ 44747 w 82223"/>
                <a:gd name="csY94" fmla="*/ 10627 h 103478"/>
                <a:gd name="csX95" fmla="*/ 49782 w 82223"/>
                <a:gd name="csY95" fmla="*/ 10627 h 103478"/>
                <a:gd name="csX96" fmla="*/ 49782 w 82223"/>
                <a:gd name="csY96" fmla="*/ 12305 h 103478"/>
                <a:gd name="csX97" fmla="*/ 53697 w 82223"/>
                <a:gd name="csY97" fmla="*/ 12305 h 103478"/>
                <a:gd name="csX98" fmla="*/ 51460 w 82223"/>
                <a:gd name="csY98" fmla="*/ 14543 h 103478"/>
                <a:gd name="csX99" fmla="*/ 53697 w 82223"/>
                <a:gd name="csY99" fmla="*/ 16221 h 103478"/>
                <a:gd name="csX100" fmla="*/ 55375 w 82223"/>
                <a:gd name="csY100" fmla="*/ 17899 h 103478"/>
                <a:gd name="csX101" fmla="*/ 60409 w 82223"/>
                <a:gd name="csY101" fmla="*/ 17899 h 103478"/>
                <a:gd name="csX102" fmla="*/ 60409 w 82223"/>
                <a:gd name="csY102" fmla="*/ 19577 h 103478"/>
                <a:gd name="csX103" fmla="*/ 62087 w 82223"/>
                <a:gd name="csY103" fmla="*/ 19577 h 103478"/>
                <a:gd name="csX104" fmla="*/ 62087 w 82223"/>
                <a:gd name="csY104" fmla="*/ 21255 h 103478"/>
                <a:gd name="csX105" fmla="*/ 60409 w 82223"/>
                <a:gd name="csY105" fmla="*/ 23492 h 103478"/>
                <a:gd name="csX106" fmla="*/ 62087 w 82223"/>
                <a:gd name="csY106" fmla="*/ 23492 h 103478"/>
                <a:gd name="csX107" fmla="*/ 62087 w 82223"/>
                <a:gd name="csY107" fmla="*/ 30204 h 103478"/>
                <a:gd name="csX108" fmla="*/ 60409 w 82223"/>
                <a:gd name="csY108" fmla="*/ 30204 h 103478"/>
                <a:gd name="csX109" fmla="*/ 60409 w 82223"/>
                <a:gd name="csY109" fmla="*/ 31882 h 103478"/>
                <a:gd name="csX110" fmla="*/ 58731 w 82223"/>
                <a:gd name="csY110" fmla="*/ 31882 h 103478"/>
                <a:gd name="csX111" fmla="*/ 58731 w 82223"/>
                <a:gd name="csY111" fmla="*/ 34120 h 103478"/>
                <a:gd name="csX112" fmla="*/ 60409 w 82223"/>
                <a:gd name="csY112" fmla="*/ 34120 h 103478"/>
                <a:gd name="csX113" fmla="*/ 60409 w 82223"/>
                <a:gd name="csY113" fmla="*/ 35798 h 103478"/>
                <a:gd name="csX114" fmla="*/ 60409 w 82223"/>
                <a:gd name="csY114" fmla="*/ 35798 h 103478"/>
                <a:gd name="csX115" fmla="*/ 60409 w 82223"/>
                <a:gd name="csY115" fmla="*/ 37476 h 103478"/>
                <a:gd name="csX116" fmla="*/ 62087 w 82223"/>
                <a:gd name="csY116" fmla="*/ 35798 h 103478"/>
                <a:gd name="csX117" fmla="*/ 62087 w 82223"/>
                <a:gd name="csY117" fmla="*/ 37476 h 103478"/>
                <a:gd name="csX118" fmla="*/ 66002 w 82223"/>
                <a:gd name="csY118" fmla="*/ 37476 h 103478"/>
                <a:gd name="csX119" fmla="*/ 66002 w 82223"/>
                <a:gd name="csY119" fmla="*/ 40832 h 103478"/>
                <a:gd name="csX120" fmla="*/ 67681 w 82223"/>
                <a:gd name="csY120" fmla="*/ 40832 h 103478"/>
                <a:gd name="csX121" fmla="*/ 67681 w 82223"/>
                <a:gd name="csY121" fmla="*/ 39154 h 103478"/>
                <a:gd name="csX122" fmla="*/ 69359 w 82223"/>
                <a:gd name="csY122" fmla="*/ 39154 h 103478"/>
                <a:gd name="csX123" fmla="*/ 69359 w 82223"/>
                <a:gd name="csY123" fmla="*/ 48104 h 103478"/>
                <a:gd name="csX124" fmla="*/ 71037 w 82223"/>
                <a:gd name="csY124" fmla="*/ 48104 h 103478"/>
                <a:gd name="csX125" fmla="*/ 71037 w 82223"/>
                <a:gd name="csY125" fmla="*/ 49781 h 103478"/>
                <a:gd name="csX126" fmla="*/ 69359 w 82223"/>
                <a:gd name="csY126" fmla="*/ 53697 h 103478"/>
                <a:gd name="csX127" fmla="*/ 71037 w 82223"/>
                <a:gd name="csY127" fmla="*/ 53697 h 103478"/>
                <a:gd name="csX128" fmla="*/ 73274 w 82223"/>
                <a:gd name="csY128" fmla="*/ 55375 h 103478"/>
                <a:gd name="csX129" fmla="*/ 76630 w 82223"/>
                <a:gd name="csY129" fmla="*/ 55375 h 103478"/>
                <a:gd name="csX130" fmla="*/ 76630 w 82223"/>
                <a:gd name="csY130" fmla="*/ 57053 h 103478"/>
                <a:gd name="csX131" fmla="*/ 79986 w 82223"/>
                <a:gd name="csY131" fmla="*/ 57053 h 103478"/>
                <a:gd name="csX132" fmla="*/ 78308 w 82223"/>
                <a:gd name="csY132" fmla="*/ 58731 h 103478"/>
                <a:gd name="csX133" fmla="*/ 79986 w 82223"/>
                <a:gd name="csY133" fmla="*/ 60409 h 103478"/>
                <a:gd name="csX134" fmla="*/ 79986 w 82223"/>
                <a:gd name="csY134" fmla="*/ 62646 h 103478"/>
                <a:gd name="csX135" fmla="*/ 78308 w 82223"/>
                <a:gd name="csY135" fmla="*/ 64324 h 103478"/>
                <a:gd name="csX136" fmla="*/ 79986 w 82223"/>
                <a:gd name="csY136" fmla="*/ 64324 h 103478"/>
                <a:gd name="csX137" fmla="*/ 79986 w 82223"/>
                <a:gd name="csY137" fmla="*/ 66002 h 103478"/>
                <a:gd name="csX138" fmla="*/ 78308 w 82223"/>
                <a:gd name="csY138" fmla="*/ 66002 h 103478"/>
                <a:gd name="csX139" fmla="*/ 78308 w 82223"/>
                <a:gd name="csY139" fmla="*/ 67681 h 103478"/>
                <a:gd name="csX140" fmla="*/ 78308 w 82223"/>
                <a:gd name="csY140" fmla="*/ 67681 h 103478"/>
                <a:gd name="csX141" fmla="*/ 78308 w 82223"/>
                <a:gd name="csY141" fmla="*/ 69358 h 103478"/>
                <a:gd name="csX142" fmla="*/ 79986 w 82223"/>
                <a:gd name="csY142" fmla="*/ 69358 h 103478"/>
                <a:gd name="csX143" fmla="*/ 79986 w 82223"/>
                <a:gd name="csY143" fmla="*/ 71596 h 103478"/>
                <a:gd name="csX144" fmla="*/ 82223 w 82223"/>
                <a:gd name="csY144" fmla="*/ 71596 h 103478"/>
                <a:gd name="csX145" fmla="*/ 79986 w 82223"/>
                <a:gd name="csY145" fmla="*/ 73274 h 103478"/>
                <a:gd name="csX146" fmla="*/ 74952 w 82223"/>
                <a:gd name="csY146" fmla="*/ 73274 h 103478"/>
                <a:gd name="csX147" fmla="*/ 76630 w 82223"/>
                <a:gd name="csY147" fmla="*/ 73274 h 103478"/>
                <a:gd name="csX148" fmla="*/ 74952 w 82223"/>
                <a:gd name="csY148" fmla="*/ 73274 h 103478"/>
                <a:gd name="csX149" fmla="*/ 74952 w 82223"/>
                <a:gd name="csY149" fmla="*/ 71596 h 103478"/>
                <a:gd name="csX150" fmla="*/ 73274 w 82223"/>
                <a:gd name="csY150" fmla="*/ 71596 h 103478"/>
                <a:gd name="csX151" fmla="*/ 74952 w 82223"/>
                <a:gd name="csY151" fmla="*/ 71596 h 103478"/>
                <a:gd name="csX152" fmla="*/ 73274 w 82223"/>
                <a:gd name="csY152" fmla="*/ 71596 h 103478"/>
                <a:gd name="csX153" fmla="*/ 71037 w 82223"/>
                <a:gd name="csY153" fmla="*/ 73274 h 103478"/>
                <a:gd name="csX154" fmla="*/ 69359 w 82223"/>
                <a:gd name="csY154" fmla="*/ 73274 h 103478"/>
                <a:gd name="csX155" fmla="*/ 67681 w 82223"/>
                <a:gd name="csY155" fmla="*/ 71596 h 103478"/>
                <a:gd name="csX156" fmla="*/ 67681 w 82223"/>
                <a:gd name="csY156" fmla="*/ 69358 h 103478"/>
                <a:gd name="csX157" fmla="*/ 66002 w 82223"/>
                <a:gd name="csY157" fmla="*/ 71596 h 103478"/>
                <a:gd name="csX158" fmla="*/ 64324 w 82223"/>
                <a:gd name="csY158" fmla="*/ 71596 h 103478"/>
                <a:gd name="csX159" fmla="*/ 64324 w 82223"/>
                <a:gd name="csY159" fmla="*/ 73274 h 103478"/>
                <a:gd name="csX160" fmla="*/ 62087 w 82223"/>
                <a:gd name="csY160" fmla="*/ 73274 h 103478"/>
                <a:gd name="csX161" fmla="*/ 62087 w 82223"/>
                <a:gd name="csY161" fmla="*/ 67681 h 103478"/>
                <a:gd name="csX162" fmla="*/ 57053 w 82223"/>
                <a:gd name="csY162" fmla="*/ 67681 h 103478"/>
                <a:gd name="csX163" fmla="*/ 57053 w 82223"/>
                <a:gd name="csY163" fmla="*/ 69358 h 103478"/>
                <a:gd name="csX164" fmla="*/ 55375 w 82223"/>
                <a:gd name="csY164" fmla="*/ 69358 h 103478"/>
                <a:gd name="csX165" fmla="*/ 57053 w 82223"/>
                <a:gd name="csY165" fmla="*/ 71596 h 103478"/>
                <a:gd name="csX166" fmla="*/ 55375 w 82223"/>
                <a:gd name="csY166" fmla="*/ 71596 h 103478"/>
                <a:gd name="csX167" fmla="*/ 55375 w 82223"/>
                <a:gd name="csY167" fmla="*/ 73274 h 103478"/>
                <a:gd name="csX168" fmla="*/ 57053 w 82223"/>
                <a:gd name="csY168" fmla="*/ 74952 h 103478"/>
                <a:gd name="csX169" fmla="*/ 55375 w 82223"/>
                <a:gd name="csY169" fmla="*/ 78308 h 103478"/>
                <a:gd name="csX170" fmla="*/ 57053 w 82223"/>
                <a:gd name="csY170" fmla="*/ 78308 h 103478"/>
                <a:gd name="csX171" fmla="*/ 57053 w 82223"/>
                <a:gd name="csY171" fmla="*/ 80545 h 103478"/>
                <a:gd name="csX172" fmla="*/ 55375 w 82223"/>
                <a:gd name="csY172" fmla="*/ 83901 h 103478"/>
                <a:gd name="csX173" fmla="*/ 57053 w 82223"/>
                <a:gd name="csY173" fmla="*/ 85579 h 103478"/>
                <a:gd name="csX174" fmla="*/ 55375 w 82223"/>
                <a:gd name="csY174" fmla="*/ 85579 h 103478"/>
                <a:gd name="csX175" fmla="*/ 55375 w 82223"/>
                <a:gd name="csY175" fmla="*/ 87258 h 103478"/>
                <a:gd name="csX176" fmla="*/ 51460 w 82223"/>
                <a:gd name="csY176" fmla="*/ 87258 h 103478"/>
                <a:gd name="csX177" fmla="*/ 51460 w 82223"/>
                <a:gd name="csY177" fmla="*/ 88935 h 103478"/>
                <a:gd name="csX178" fmla="*/ 49782 w 82223"/>
                <a:gd name="csY178" fmla="*/ 88935 h 103478"/>
                <a:gd name="csX179" fmla="*/ 51460 w 82223"/>
                <a:gd name="csY179" fmla="*/ 91173 h 103478"/>
                <a:gd name="csX180" fmla="*/ 51460 w 82223"/>
                <a:gd name="csY180" fmla="*/ 92851 h 103478"/>
                <a:gd name="csX181" fmla="*/ 49782 w 82223"/>
                <a:gd name="csY181" fmla="*/ 92851 h 103478"/>
                <a:gd name="csX182" fmla="*/ 46425 w 82223"/>
                <a:gd name="csY182" fmla="*/ 94529 h 103478"/>
                <a:gd name="csX183" fmla="*/ 46425 w 82223"/>
                <a:gd name="csY183" fmla="*/ 96207 h 103478"/>
                <a:gd name="csX184" fmla="*/ 44747 w 82223"/>
                <a:gd name="csY184" fmla="*/ 96207 h 103478"/>
                <a:gd name="csX185" fmla="*/ 44747 w 82223"/>
                <a:gd name="csY185" fmla="*/ 103478 h 103478"/>
                <a:gd name="csX186" fmla="*/ 42510 w 82223"/>
                <a:gd name="csY186" fmla="*/ 103478 h 103478"/>
                <a:gd name="csX187" fmla="*/ 39154 w 82223"/>
                <a:gd name="csY187" fmla="*/ 101800 h 103478"/>
                <a:gd name="csX188" fmla="*/ 39154 w 82223"/>
                <a:gd name="csY188" fmla="*/ 103478 h 103478"/>
                <a:gd name="csX189" fmla="*/ 37476 w 82223"/>
                <a:gd name="csY189" fmla="*/ 103478 h 103478"/>
                <a:gd name="csX190" fmla="*/ 37476 w 82223"/>
                <a:gd name="csY190" fmla="*/ 101800 h 103478"/>
                <a:gd name="csX191" fmla="*/ 21255 w 82223"/>
                <a:gd name="csY191" fmla="*/ 39154 h 103478"/>
                <a:gd name="csX192" fmla="*/ 21255 w 82223"/>
                <a:gd name="csY192" fmla="*/ 37476 h 103478"/>
                <a:gd name="csX193" fmla="*/ 22933 w 82223"/>
                <a:gd name="csY193" fmla="*/ 37476 h 103478"/>
                <a:gd name="csX194" fmla="*/ 21255 w 82223"/>
                <a:gd name="csY194" fmla="*/ 39154 h 103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</a:cxnLst>
              <a:rect l="l" t="t" r="r" b="b"/>
              <a:pathLst>
                <a:path w="82223" h="103478">
                  <a:moveTo>
                    <a:pt x="37476" y="101800"/>
                  </a:moveTo>
                  <a:lnTo>
                    <a:pt x="35798" y="101800"/>
                  </a:lnTo>
                  <a:lnTo>
                    <a:pt x="33561" y="100122"/>
                  </a:lnTo>
                  <a:lnTo>
                    <a:pt x="35798" y="100122"/>
                  </a:lnTo>
                  <a:lnTo>
                    <a:pt x="35798" y="97885"/>
                  </a:lnTo>
                  <a:lnTo>
                    <a:pt x="37476" y="97885"/>
                  </a:lnTo>
                  <a:lnTo>
                    <a:pt x="37476" y="92851"/>
                  </a:lnTo>
                  <a:lnTo>
                    <a:pt x="35798" y="92851"/>
                  </a:lnTo>
                  <a:lnTo>
                    <a:pt x="35798" y="88935"/>
                  </a:lnTo>
                  <a:lnTo>
                    <a:pt x="33561" y="87258"/>
                  </a:lnTo>
                  <a:lnTo>
                    <a:pt x="33561" y="83901"/>
                  </a:lnTo>
                  <a:lnTo>
                    <a:pt x="35798" y="83901"/>
                  </a:lnTo>
                  <a:lnTo>
                    <a:pt x="35798" y="76630"/>
                  </a:lnTo>
                  <a:lnTo>
                    <a:pt x="37476" y="76630"/>
                  </a:lnTo>
                  <a:lnTo>
                    <a:pt x="37476" y="73274"/>
                  </a:lnTo>
                  <a:lnTo>
                    <a:pt x="37476" y="74952"/>
                  </a:lnTo>
                  <a:lnTo>
                    <a:pt x="37476" y="73274"/>
                  </a:lnTo>
                  <a:lnTo>
                    <a:pt x="39154" y="73274"/>
                  </a:lnTo>
                  <a:lnTo>
                    <a:pt x="39154" y="69358"/>
                  </a:lnTo>
                  <a:lnTo>
                    <a:pt x="37476" y="71596"/>
                  </a:lnTo>
                  <a:lnTo>
                    <a:pt x="37476" y="66002"/>
                  </a:lnTo>
                  <a:lnTo>
                    <a:pt x="39154" y="66002"/>
                  </a:lnTo>
                  <a:lnTo>
                    <a:pt x="39154" y="64324"/>
                  </a:lnTo>
                  <a:lnTo>
                    <a:pt x="37476" y="62646"/>
                  </a:lnTo>
                  <a:lnTo>
                    <a:pt x="37476" y="58731"/>
                  </a:lnTo>
                  <a:lnTo>
                    <a:pt x="35798" y="58731"/>
                  </a:lnTo>
                  <a:lnTo>
                    <a:pt x="35798" y="57053"/>
                  </a:lnTo>
                  <a:lnTo>
                    <a:pt x="33561" y="57053"/>
                  </a:lnTo>
                  <a:lnTo>
                    <a:pt x="33561" y="55375"/>
                  </a:lnTo>
                  <a:lnTo>
                    <a:pt x="35798" y="55375"/>
                  </a:lnTo>
                  <a:lnTo>
                    <a:pt x="33561" y="53697"/>
                  </a:lnTo>
                  <a:lnTo>
                    <a:pt x="33561" y="49781"/>
                  </a:lnTo>
                  <a:lnTo>
                    <a:pt x="30205" y="49781"/>
                  </a:lnTo>
                  <a:lnTo>
                    <a:pt x="30205" y="48104"/>
                  </a:lnTo>
                  <a:lnTo>
                    <a:pt x="28527" y="48104"/>
                  </a:lnTo>
                  <a:lnTo>
                    <a:pt x="26848" y="46425"/>
                  </a:lnTo>
                  <a:lnTo>
                    <a:pt x="26848" y="40832"/>
                  </a:lnTo>
                  <a:lnTo>
                    <a:pt x="22933" y="40832"/>
                  </a:lnTo>
                  <a:lnTo>
                    <a:pt x="22933" y="37476"/>
                  </a:lnTo>
                  <a:lnTo>
                    <a:pt x="21255" y="37476"/>
                  </a:lnTo>
                  <a:lnTo>
                    <a:pt x="21255" y="35798"/>
                  </a:lnTo>
                  <a:lnTo>
                    <a:pt x="19577" y="35798"/>
                  </a:lnTo>
                  <a:lnTo>
                    <a:pt x="19577" y="31882"/>
                  </a:lnTo>
                  <a:lnTo>
                    <a:pt x="17899" y="31882"/>
                  </a:lnTo>
                  <a:lnTo>
                    <a:pt x="17899" y="30204"/>
                  </a:lnTo>
                  <a:lnTo>
                    <a:pt x="16221" y="30204"/>
                  </a:lnTo>
                  <a:lnTo>
                    <a:pt x="16221" y="26848"/>
                  </a:lnTo>
                  <a:lnTo>
                    <a:pt x="16221" y="26848"/>
                  </a:lnTo>
                  <a:lnTo>
                    <a:pt x="16221" y="25170"/>
                  </a:lnTo>
                  <a:lnTo>
                    <a:pt x="13984" y="25170"/>
                  </a:lnTo>
                  <a:lnTo>
                    <a:pt x="13984" y="19577"/>
                  </a:lnTo>
                  <a:lnTo>
                    <a:pt x="12306" y="19577"/>
                  </a:lnTo>
                  <a:lnTo>
                    <a:pt x="12306" y="17899"/>
                  </a:lnTo>
                  <a:lnTo>
                    <a:pt x="10628" y="17899"/>
                  </a:lnTo>
                  <a:lnTo>
                    <a:pt x="10628" y="14543"/>
                  </a:lnTo>
                  <a:lnTo>
                    <a:pt x="8950" y="14543"/>
                  </a:lnTo>
                  <a:lnTo>
                    <a:pt x="8950" y="12305"/>
                  </a:lnTo>
                  <a:lnTo>
                    <a:pt x="7271" y="10627"/>
                  </a:lnTo>
                  <a:lnTo>
                    <a:pt x="7271" y="8950"/>
                  </a:lnTo>
                  <a:lnTo>
                    <a:pt x="3356" y="8950"/>
                  </a:lnTo>
                  <a:lnTo>
                    <a:pt x="1678" y="7271"/>
                  </a:lnTo>
                  <a:lnTo>
                    <a:pt x="0" y="7271"/>
                  </a:lnTo>
                  <a:lnTo>
                    <a:pt x="0" y="5593"/>
                  </a:lnTo>
                  <a:lnTo>
                    <a:pt x="1678" y="3356"/>
                  </a:lnTo>
                  <a:lnTo>
                    <a:pt x="1678" y="3356"/>
                  </a:lnTo>
                  <a:lnTo>
                    <a:pt x="1678" y="1678"/>
                  </a:lnTo>
                  <a:lnTo>
                    <a:pt x="5034" y="1678"/>
                  </a:lnTo>
                  <a:lnTo>
                    <a:pt x="7271" y="3356"/>
                  </a:lnTo>
                  <a:lnTo>
                    <a:pt x="8950" y="3356"/>
                  </a:lnTo>
                  <a:lnTo>
                    <a:pt x="8950" y="1678"/>
                  </a:lnTo>
                  <a:lnTo>
                    <a:pt x="10628" y="1678"/>
                  </a:lnTo>
                  <a:lnTo>
                    <a:pt x="10628" y="3356"/>
                  </a:lnTo>
                  <a:lnTo>
                    <a:pt x="12306" y="3356"/>
                  </a:lnTo>
                  <a:lnTo>
                    <a:pt x="13984" y="1678"/>
                  </a:lnTo>
                  <a:lnTo>
                    <a:pt x="13984" y="1678"/>
                  </a:lnTo>
                  <a:lnTo>
                    <a:pt x="16221" y="3356"/>
                  </a:lnTo>
                  <a:lnTo>
                    <a:pt x="16221" y="0"/>
                  </a:lnTo>
                  <a:lnTo>
                    <a:pt x="17899" y="0"/>
                  </a:lnTo>
                  <a:lnTo>
                    <a:pt x="17899" y="1678"/>
                  </a:lnTo>
                  <a:lnTo>
                    <a:pt x="19577" y="1678"/>
                  </a:lnTo>
                  <a:lnTo>
                    <a:pt x="19577" y="0"/>
                  </a:lnTo>
                  <a:lnTo>
                    <a:pt x="26848" y="0"/>
                  </a:lnTo>
                  <a:lnTo>
                    <a:pt x="28527" y="1678"/>
                  </a:lnTo>
                  <a:lnTo>
                    <a:pt x="28527" y="3356"/>
                  </a:lnTo>
                  <a:lnTo>
                    <a:pt x="33561" y="3356"/>
                  </a:lnTo>
                  <a:lnTo>
                    <a:pt x="33561" y="8950"/>
                  </a:lnTo>
                  <a:lnTo>
                    <a:pt x="35798" y="8950"/>
                  </a:lnTo>
                  <a:lnTo>
                    <a:pt x="35798" y="7271"/>
                  </a:lnTo>
                  <a:lnTo>
                    <a:pt x="40832" y="7271"/>
                  </a:lnTo>
                  <a:lnTo>
                    <a:pt x="40832" y="8950"/>
                  </a:lnTo>
                  <a:lnTo>
                    <a:pt x="40832" y="8950"/>
                  </a:lnTo>
                  <a:lnTo>
                    <a:pt x="42510" y="10627"/>
                  </a:lnTo>
                  <a:lnTo>
                    <a:pt x="42510" y="14543"/>
                  </a:lnTo>
                  <a:lnTo>
                    <a:pt x="44747" y="14543"/>
                  </a:lnTo>
                  <a:lnTo>
                    <a:pt x="44747" y="10627"/>
                  </a:lnTo>
                  <a:lnTo>
                    <a:pt x="49782" y="10627"/>
                  </a:lnTo>
                  <a:lnTo>
                    <a:pt x="49782" y="12305"/>
                  </a:lnTo>
                  <a:lnTo>
                    <a:pt x="53697" y="12305"/>
                  </a:lnTo>
                  <a:lnTo>
                    <a:pt x="51460" y="14543"/>
                  </a:lnTo>
                  <a:lnTo>
                    <a:pt x="53697" y="16221"/>
                  </a:lnTo>
                  <a:lnTo>
                    <a:pt x="55375" y="17899"/>
                  </a:lnTo>
                  <a:lnTo>
                    <a:pt x="60409" y="17899"/>
                  </a:lnTo>
                  <a:lnTo>
                    <a:pt x="60409" y="19577"/>
                  </a:lnTo>
                  <a:lnTo>
                    <a:pt x="62087" y="19577"/>
                  </a:lnTo>
                  <a:lnTo>
                    <a:pt x="62087" y="21255"/>
                  </a:lnTo>
                  <a:lnTo>
                    <a:pt x="60409" y="23492"/>
                  </a:lnTo>
                  <a:lnTo>
                    <a:pt x="62087" y="23492"/>
                  </a:lnTo>
                  <a:lnTo>
                    <a:pt x="62087" y="30204"/>
                  </a:lnTo>
                  <a:lnTo>
                    <a:pt x="60409" y="30204"/>
                  </a:lnTo>
                  <a:lnTo>
                    <a:pt x="60409" y="31882"/>
                  </a:lnTo>
                  <a:lnTo>
                    <a:pt x="58731" y="31882"/>
                  </a:lnTo>
                  <a:lnTo>
                    <a:pt x="58731" y="34120"/>
                  </a:lnTo>
                  <a:lnTo>
                    <a:pt x="60409" y="34120"/>
                  </a:lnTo>
                  <a:lnTo>
                    <a:pt x="60409" y="35798"/>
                  </a:lnTo>
                  <a:lnTo>
                    <a:pt x="60409" y="35798"/>
                  </a:lnTo>
                  <a:lnTo>
                    <a:pt x="60409" y="37476"/>
                  </a:lnTo>
                  <a:lnTo>
                    <a:pt x="62087" y="35798"/>
                  </a:lnTo>
                  <a:lnTo>
                    <a:pt x="62087" y="37476"/>
                  </a:lnTo>
                  <a:lnTo>
                    <a:pt x="66002" y="37476"/>
                  </a:lnTo>
                  <a:lnTo>
                    <a:pt x="66002" y="40832"/>
                  </a:lnTo>
                  <a:lnTo>
                    <a:pt x="67681" y="40832"/>
                  </a:lnTo>
                  <a:lnTo>
                    <a:pt x="67681" y="39154"/>
                  </a:lnTo>
                  <a:lnTo>
                    <a:pt x="69359" y="39154"/>
                  </a:lnTo>
                  <a:lnTo>
                    <a:pt x="69359" y="48104"/>
                  </a:lnTo>
                  <a:lnTo>
                    <a:pt x="71037" y="48104"/>
                  </a:lnTo>
                  <a:lnTo>
                    <a:pt x="71037" y="49781"/>
                  </a:lnTo>
                  <a:lnTo>
                    <a:pt x="69359" y="53697"/>
                  </a:lnTo>
                  <a:lnTo>
                    <a:pt x="71037" y="53697"/>
                  </a:lnTo>
                  <a:lnTo>
                    <a:pt x="73274" y="55375"/>
                  </a:lnTo>
                  <a:lnTo>
                    <a:pt x="76630" y="55375"/>
                  </a:lnTo>
                  <a:lnTo>
                    <a:pt x="76630" y="57053"/>
                  </a:lnTo>
                  <a:lnTo>
                    <a:pt x="79986" y="57053"/>
                  </a:lnTo>
                  <a:lnTo>
                    <a:pt x="78308" y="58731"/>
                  </a:lnTo>
                  <a:lnTo>
                    <a:pt x="79986" y="60409"/>
                  </a:lnTo>
                  <a:lnTo>
                    <a:pt x="79986" y="62646"/>
                  </a:lnTo>
                  <a:lnTo>
                    <a:pt x="78308" y="64324"/>
                  </a:lnTo>
                  <a:lnTo>
                    <a:pt x="79986" y="64324"/>
                  </a:lnTo>
                  <a:lnTo>
                    <a:pt x="79986" y="66002"/>
                  </a:lnTo>
                  <a:lnTo>
                    <a:pt x="78308" y="66002"/>
                  </a:lnTo>
                  <a:lnTo>
                    <a:pt x="78308" y="67681"/>
                  </a:lnTo>
                  <a:lnTo>
                    <a:pt x="78308" y="67681"/>
                  </a:lnTo>
                  <a:lnTo>
                    <a:pt x="78308" y="69358"/>
                  </a:lnTo>
                  <a:lnTo>
                    <a:pt x="79986" y="69358"/>
                  </a:lnTo>
                  <a:lnTo>
                    <a:pt x="79986" y="71596"/>
                  </a:lnTo>
                  <a:lnTo>
                    <a:pt x="82223" y="71596"/>
                  </a:lnTo>
                  <a:lnTo>
                    <a:pt x="79986" y="73274"/>
                  </a:lnTo>
                  <a:lnTo>
                    <a:pt x="74952" y="73274"/>
                  </a:lnTo>
                  <a:lnTo>
                    <a:pt x="76630" y="73274"/>
                  </a:lnTo>
                  <a:lnTo>
                    <a:pt x="74952" y="73274"/>
                  </a:lnTo>
                  <a:lnTo>
                    <a:pt x="74952" y="71596"/>
                  </a:lnTo>
                  <a:lnTo>
                    <a:pt x="73274" y="71596"/>
                  </a:lnTo>
                  <a:lnTo>
                    <a:pt x="74952" y="71596"/>
                  </a:lnTo>
                  <a:lnTo>
                    <a:pt x="73274" y="71596"/>
                  </a:lnTo>
                  <a:lnTo>
                    <a:pt x="71037" y="73274"/>
                  </a:lnTo>
                  <a:lnTo>
                    <a:pt x="69359" y="73274"/>
                  </a:lnTo>
                  <a:lnTo>
                    <a:pt x="67681" y="71596"/>
                  </a:lnTo>
                  <a:lnTo>
                    <a:pt x="67681" y="69358"/>
                  </a:lnTo>
                  <a:lnTo>
                    <a:pt x="66002" y="71596"/>
                  </a:lnTo>
                  <a:lnTo>
                    <a:pt x="64324" y="71596"/>
                  </a:lnTo>
                  <a:lnTo>
                    <a:pt x="64324" y="73274"/>
                  </a:lnTo>
                  <a:lnTo>
                    <a:pt x="62087" y="73274"/>
                  </a:lnTo>
                  <a:lnTo>
                    <a:pt x="62087" y="67681"/>
                  </a:lnTo>
                  <a:lnTo>
                    <a:pt x="57053" y="67681"/>
                  </a:lnTo>
                  <a:lnTo>
                    <a:pt x="57053" y="69358"/>
                  </a:lnTo>
                  <a:lnTo>
                    <a:pt x="55375" y="69358"/>
                  </a:lnTo>
                  <a:lnTo>
                    <a:pt x="57053" y="71596"/>
                  </a:lnTo>
                  <a:lnTo>
                    <a:pt x="55375" y="71596"/>
                  </a:lnTo>
                  <a:lnTo>
                    <a:pt x="55375" y="73274"/>
                  </a:lnTo>
                  <a:lnTo>
                    <a:pt x="57053" y="74952"/>
                  </a:lnTo>
                  <a:lnTo>
                    <a:pt x="55375" y="78308"/>
                  </a:lnTo>
                  <a:lnTo>
                    <a:pt x="57053" y="78308"/>
                  </a:lnTo>
                  <a:lnTo>
                    <a:pt x="57053" y="80545"/>
                  </a:lnTo>
                  <a:lnTo>
                    <a:pt x="55375" y="83901"/>
                  </a:lnTo>
                  <a:lnTo>
                    <a:pt x="57053" y="85579"/>
                  </a:lnTo>
                  <a:lnTo>
                    <a:pt x="55375" y="85579"/>
                  </a:lnTo>
                  <a:lnTo>
                    <a:pt x="55375" y="87258"/>
                  </a:lnTo>
                  <a:lnTo>
                    <a:pt x="51460" y="87258"/>
                  </a:lnTo>
                  <a:lnTo>
                    <a:pt x="51460" y="88935"/>
                  </a:lnTo>
                  <a:lnTo>
                    <a:pt x="49782" y="88935"/>
                  </a:lnTo>
                  <a:lnTo>
                    <a:pt x="51460" y="91173"/>
                  </a:lnTo>
                  <a:lnTo>
                    <a:pt x="51460" y="92851"/>
                  </a:lnTo>
                  <a:lnTo>
                    <a:pt x="49782" y="92851"/>
                  </a:lnTo>
                  <a:lnTo>
                    <a:pt x="46425" y="94529"/>
                  </a:lnTo>
                  <a:lnTo>
                    <a:pt x="46425" y="96207"/>
                  </a:lnTo>
                  <a:lnTo>
                    <a:pt x="44747" y="96207"/>
                  </a:lnTo>
                  <a:lnTo>
                    <a:pt x="44747" y="103478"/>
                  </a:lnTo>
                  <a:lnTo>
                    <a:pt x="42510" y="103478"/>
                  </a:lnTo>
                  <a:lnTo>
                    <a:pt x="39154" y="101800"/>
                  </a:lnTo>
                  <a:lnTo>
                    <a:pt x="39154" y="103478"/>
                  </a:lnTo>
                  <a:lnTo>
                    <a:pt x="37476" y="103478"/>
                  </a:lnTo>
                  <a:lnTo>
                    <a:pt x="37476" y="101800"/>
                  </a:lnTo>
                  <a:close/>
                  <a:moveTo>
                    <a:pt x="21255" y="39154"/>
                  </a:moveTo>
                  <a:lnTo>
                    <a:pt x="21255" y="37476"/>
                  </a:lnTo>
                  <a:lnTo>
                    <a:pt x="22933" y="37476"/>
                  </a:lnTo>
                  <a:lnTo>
                    <a:pt x="21255" y="3915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D055B88-73EC-7DC4-5EC7-4D068633F792}"/>
                </a:ext>
              </a:extLst>
            </p:cNvPr>
            <p:cNvSpPr/>
            <p:nvPr/>
          </p:nvSpPr>
          <p:spPr>
            <a:xfrm>
              <a:off x="6696204" y="2808629"/>
              <a:ext cx="766858" cy="370844"/>
            </a:xfrm>
            <a:custGeom>
              <a:avLst/>
              <a:gdLst>
                <a:gd name="csX0" fmla="*/ 412235 w 766858"/>
                <a:gd name="csY0" fmla="*/ 370844 h 370844"/>
                <a:gd name="csX1" fmla="*/ 409998 w 766858"/>
                <a:gd name="csY1" fmla="*/ 366929 h 370844"/>
                <a:gd name="csX2" fmla="*/ 408320 w 766858"/>
                <a:gd name="csY2" fmla="*/ 366929 h 370844"/>
                <a:gd name="csX3" fmla="*/ 406642 w 766858"/>
                <a:gd name="csY3" fmla="*/ 368607 h 370844"/>
                <a:gd name="csX4" fmla="*/ 403286 w 766858"/>
                <a:gd name="csY4" fmla="*/ 368607 h 370844"/>
                <a:gd name="csX5" fmla="*/ 401048 w 766858"/>
                <a:gd name="csY5" fmla="*/ 366929 h 370844"/>
                <a:gd name="csX6" fmla="*/ 401048 w 766858"/>
                <a:gd name="csY6" fmla="*/ 360217 h 370844"/>
                <a:gd name="csX7" fmla="*/ 392658 w 766858"/>
                <a:gd name="csY7" fmla="*/ 361895 h 370844"/>
                <a:gd name="csX8" fmla="*/ 388743 w 766858"/>
                <a:gd name="csY8" fmla="*/ 363573 h 370844"/>
                <a:gd name="csX9" fmla="*/ 385387 w 766858"/>
                <a:gd name="csY9" fmla="*/ 363573 h 370844"/>
                <a:gd name="csX10" fmla="*/ 372522 w 766858"/>
                <a:gd name="csY10" fmla="*/ 360217 h 370844"/>
                <a:gd name="csX11" fmla="*/ 369166 w 766858"/>
                <a:gd name="csY11" fmla="*/ 357979 h 370844"/>
                <a:gd name="csX12" fmla="*/ 365810 w 766858"/>
                <a:gd name="csY12" fmla="*/ 356301 h 370844"/>
                <a:gd name="csX13" fmla="*/ 356861 w 766858"/>
                <a:gd name="csY13" fmla="*/ 351267 h 370844"/>
                <a:gd name="csX14" fmla="*/ 347911 w 766858"/>
                <a:gd name="csY14" fmla="*/ 351267 h 370844"/>
                <a:gd name="csX15" fmla="*/ 343996 w 766858"/>
                <a:gd name="csY15" fmla="*/ 349030 h 370844"/>
                <a:gd name="csX16" fmla="*/ 342317 w 766858"/>
                <a:gd name="csY16" fmla="*/ 349030 h 370844"/>
                <a:gd name="csX17" fmla="*/ 335606 w 766858"/>
                <a:gd name="csY17" fmla="*/ 340080 h 370844"/>
                <a:gd name="csX18" fmla="*/ 330012 w 766858"/>
                <a:gd name="csY18" fmla="*/ 340080 h 370844"/>
                <a:gd name="csX19" fmla="*/ 322740 w 766858"/>
                <a:gd name="csY19" fmla="*/ 336724 h 370844"/>
                <a:gd name="csX20" fmla="*/ 315469 w 766858"/>
                <a:gd name="csY20" fmla="*/ 335046 h 370844"/>
                <a:gd name="csX21" fmla="*/ 290858 w 766858"/>
                <a:gd name="csY21" fmla="*/ 335046 h 370844"/>
                <a:gd name="csX22" fmla="*/ 285265 w 766858"/>
                <a:gd name="csY22" fmla="*/ 336724 h 370844"/>
                <a:gd name="csX23" fmla="*/ 281909 w 766858"/>
                <a:gd name="csY23" fmla="*/ 336724 h 370844"/>
                <a:gd name="csX24" fmla="*/ 281909 w 766858"/>
                <a:gd name="csY24" fmla="*/ 338402 h 370844"/>
                <a:gd name="csX25" fmla="*/ 272959 w 766858"/>
                <a:gd name="csY25" fmla="*/ 336724 h 370844"/>
                <a:gd name="csX26" fmla="*/ 262332 w 766858"/>
                <a:gd name="csY26" fmla="*/ 336724 h 370844"/>
                <a:gd name="csX27" fmla="*/ 255060 w 766858"/>
                <a:gd name="csY27" fmla="*/ 335046 h 370844"/>
                <a:gd name="csX28" fmla="*/ 246111 w 766858"/>
                <a:gd name="csY28" fmla="*/ 335046 h 370844"/>
                <a:gd name="csX29" fmla="*/ 241077 w 766858"/>
                <a:gd name="csY29" fmla="*/ 333368 h 370844"/>
                <a:gd name="csX30" fmla="*/ 233805 w 766858"/>
                <a:gd name="csY30" fmla="*/ 333368 h 370844"/>
                <a:gd name="csX31" fmla="*/ 224855 w 766858"/>
                <a:gd name="csY31" fmla="*/ 329453 h 370844"/>
                <a:gd name="csX32" fmla="*/ 221500 w 766858"/>
                <a:gd name="csY32" fmla="*/ 333368 h 370844"/>
                <a:gd name="csX33" fmla="*/ 206957 w 766858"/>
                <a:gd name="csY33" fmla="*/ 333368 h 370844"/>
                <a:gd name="csX34" fmla="*/ 205278 w 766858"/>
                <a:gd name="csY34" fmla="*/ 327775 h 370844"/>
                <a:gd name="csX35" fmla="*/ 203601 w 766858"/>
                <a:gd name="csY35" fmla="*/ 324419 h 370844"/>
                <a:gd name="csX36" fmla="*/ 196329 w 766858"/>
                <a:gd name="csY36" fmla="*/ 317147 h 370844"/>
                <a:gd name="csX37" fmla="*/ 194652 w 766858"/>
                <a:gd name="csY37" fmla="*/ 317147 h 370844"/>
                <a:gd name="csX38" fmla="*/ 194652 w 766858"/>
                <a:gd name="csY38" fmla="*/ 309876 h 370844"/>
                <a:gd name="csX39" fmla="*/ 190736 w 766858"/>
                <a:gd name="csY39" fmla="*/ 304842 h 370844"/>
                <a:gd name="csX40" fmla="*/ 189058 w 766858"/>
                <a:gd name="csY40" fmla="*/ 297570 h 370844"/>
                <a:gd name="csX41" fmla="*/ 187380 w 766858"/>
                <a:gd name="csY41" fmla="*/ 295892 h 370844"/>
                <a:gd name="csX42" fmla="*/ 187380 w 766858"/>
                <a:gd name="csY42" fmla="*/ 294214 h 370844"/>
                <a:gd name="csX43" fmla="*/ 185701 w 766858"/>
                <a:gd name="csY43" fmla="*/ 291977 h 370844"/>
                <a:gd name="csX44" fmla="*/ 185701 w 766858"/>
                <a:gd name="csY44" fmla="*/ 291977 h 370844"/>
                <a:gd name="csX45" fmla="*/ 184024 w 766858"/>
                <a:gd name="csY45" fmla="*/ 290299 h 370844"/>
                <a:gd name="csX46" fmla="*/ 180108 w 766858"/>
                <a:gd name="csY46" fmla="*/ 290299 h 370844"/>
                <a:gd name="csX47" fmla="*/ 181786 w 766858"/>
                <a:gd name="csY47" fmla="*/ 288621 h 370844"/>
                <a:gd name="csX48" fmla="*/ 181786 w 766858"/>
                <a:gd name="csY48" fmla="*/ 283027 h 370844"/>
                <a:gd name="csX49" fmla="*/ 184024 w 766858"/>
                <a:gd name="csY49" fmla="*/ 281349 h 370844"/>
                <a:gd name="csX50" fmla="*/ 175075 w 766858"/>
                <a:gd name="csY50" fmla="*/ 281349 h 370844"/>
                <a:gd name="csX51" fmla="*/ 172837 w 766858"/>
                <a:gd name="csY51" fmla="*/ 283027 h 370844"/>
                <a:gd name="csX52" fmla="*/ 171159 w 766858"/>
                <a:gd name="csY52" fmla="*/ 281349 h 370844"/>
                <a:gd name="csX53" fmla="*/ 169481 w 766858"/>
                <a:gd name="csY53" fmla="*/ 281349 h 370844"/>
                <a:gd name="csX54" fmla="*/ 169481 w 766858"/>
                <a:gd name="csY54" fmla="*/ 279671 h 370844"/>
                <a:gd name="csX55" fmla="*/ 166124 w 766858"/>
                <a:gd name="csY55" fmla="*/ 279671 h 370844"/>
                <a:gd name="csX56" fmla="*/ 164447 w 766858"/>
                <a:gd name="csY56" fmla="*/ 277993 h 370844"/>
                <a:gd name="csX57" fmla="*/ 164447 w 766858"/>
                <a:gd name="csY57" fmla="*/ 276315 h 370844"/>
                <a:gd name="csX58" fmla="*/ 162209 w 766858"/>
                <a:gd name="csY58" fmla="*/ 276315 h 370844"/>
                <a:gd name="csX59" fmla="*/ 162209 w 766858"/>
                <a:gd name="csY59" fmla="*/ 274637 h 370844"/>
                <a:gd name="csX60" fmla="*/ 157175 w 766858"/>
                <a:gd name="csY60" fmla="*/ 274637 h 370844"/>
                <a:gd name="csX61" fmla="*/ 157175 w 766858"/>
                <a:gd name="csY61" fmla="*/ 270722 h 370844"/>
                <a:gd name="csX62" fmla="*/ 155498 w 766858"/>
                <a:gd name="csY62" fmla="*/ 270722 h 370844"/>
                <a:gd name="csX63" fmla="*/ 153260 w 766858"/>
                <a:gd name="csY63" fmla="*/ 269044 h 370844"/>
                <a:gd name="csX64" fmla="*/ 151582 w 766858"/>
                <a:gd name="csY64" fmla="*/ 265688 h 370844"/>
                <a:gd name="csX65" fmla="*/ 148226 w 766858"/>
                <a:gd name="csY65" fmla="*/ 265688 h 370844"/>
                <a:gd name="csX66" fmla="*/ 146548 w 766858"/>
                <a:gd name="csY66" fmla="*/ 263450 h 370844"/>
                <a:gd name="csX67" fmla="*/ 142632 w 766858"/>
                <a:gd name="csY67" fmla="*/ 261772 h 370844"/>
                <a:gd name="csX68" fmla="*/ 140954 w 766858"/>
                <a:gd name="csY68" fmla="*/ 261772 h 370844"/>
                <a:gd name="csX69" fmla="*/ 140954 w 766858"/>
                <a:gd name="csY69" fmla="*/ 260094 h 370844"/>
                <a:gd name="csX70" fmla="*/ 139276 w 766858"/>
                <a:gd name="csY70" fmla="*/ 260094 h 370844"/>
                <a:gd name="csX71" fmla="*/ 139276 w 766858"/>
                <a:gd name="csY71" fmla="*/ 258416 h 370844"/>
                <a:gd name="csX72" fmla="*/ 130327 w 766858"/>
                <a:gd name="csY72" fmla="*/ 258416 h 370844"/>
                <a:gd name="csX73" fmla="*/ 130327 w 766858"/>
                <a:gd name="csY73" fmla="*/ 256738 h 370844"/>
                <a:gd name="csX74" fmla="*/ 114106 w 766858"/>
                <a:gd name="csY74" fmla="*/ 256738 h 370844"/>
                <a:gd name="csX75" fmla="*/ 114106 w 766858"/>
                <a:gd name="csY75" fmla="*/ 258416 h 370844"/>
                <a:gd name="csX76" fmla="*/ 112428 w 766858"/>
                <a:gd name="csY76" fmla="*/ 258416 h 370844"/>
                <a:gd name="csX77" fmla="*/ 112428 w 766858"/>
                <a:gd name="csY77" fmla="*/ 256738 h 370844"/>
                <a:gd name="csX78" fmla="*/ 105157 w 766858"/>
                <a:gd name="csY78" fmla="*/ 256738 h 370844"/>
                <a:gd name="csX79" fmla="*/ 103478 w 766858"/>
                <a:gd name="csY79" fmla="*/ 254501 h 370844"/>
                <a:gd name="csX80" fmla="*/ 96207 w 766858"/>
                <a:gd name="csY80" fmla="*/ 254501 h 370844"/>
                <a:gd name="csX81" fmla="*/ 94529 w 766858"/>
                <a:gd name="csY81" fmla="*/ 256738 h 370844"/>
                <a:gd name="csX82" fmla="*/ 92851 w 766858"/>
                <a:gd name="csY82" fmla="*/ 256738 h 370844"/>
                <a:gd name="csX83" fmla="*/ 92851 w 766858"/>
                <a:gd name="csY83" fmla="*/ 254501 h 370844"/>
                <a:gd name="csX84" fmla="*/ 91173 w 766858"/>
                <a:gd name="csY84" fmla="*/ 254501 h 370844"/>
                <a:gd name="csX85" fmla="*/ 89495 w 766858"/>
                <a:gd name="csY85" fmla="*/ 252823 h 370844"/>
                <a:gd name="csX86" fmla="*/ 82223 w 766858"/>
                <a:gd name="csY86" fmla="*/ 252823 h 370844"/>
                <a:gd name="csX87" fmla="*/ 82223 w 766858"/>
                <a:gd name="csY87" fmla="*/ 251145 h 370844"/>
                <a:gd name="csX88" fmla="*/ 74952 w 766858"/>
                <a:gd name="csY88" fmla="*/ 251145 h 370844"/>
                <a:gd name="csX89" fmla="*/ 74952 w 766858"/>
                <a:gd name="csY89" fmla="*/ 247789 h 370844"/>
                <a:gd name="csX90" fmla="*/ 73274 w 766858"/>
                <a:gd name="csY90" fmla="*/ 247789 h 370844"/>
                <a:gd name="csX91" fmla="*/ 73274 w 766858"/>
                <a:gd name="csY91" fmla="*/ 243873 h 370844"/>
                <a:gd name="csX92" fmla="*/ 71596 w 766858"/>
                <a:gd name="csY92" fmla="*/ 242195 h 370844"/>
                <a:gd name="csX93" fmla="*/ 69918 w 766858"/>
                <a:gd name="csY93" fmla="*/ 242195 h 370844"/>
                <a:gd name="csX94" fmla="*/ 69918 w 766858"/>
                <a:gd name="csY94" fmla="*/ 233246 h 370844"/>
                <a:gd name="csX95" fmla="*/ 73274 w 766858"/>
                <a:gd name="csY95" fmla="*/ 228212 h 370844"/>
                <a:gd name="csX96" fmla="*/ 78867 w 766858"/>
                <a:gd name="csY96" fmla="*/ 222618 h 370844"/>
                <a:gd name="csX97" fmla="*/ 78867 w 766858"/>
                <a:gd name="csY97" fmla="*/ 217584 h 370844"/>
                <a:gd name="csX98" fmla="*/ 76630 w 766858"/>
                <a:gd name="csY98" fmla="*/ 217584 h 370844"/>
                <a:gd name="csX99" fmla="*/ 76630 w 766858"/>
                <a:gd name="csY99" fmla="*/ 215347 h 370844"/>
                <a:gd name="csX100" fmla="*/ 74952 w 766858"/>
                <a:gd name="csY100" fmla="*/ 213669 h 370844"/>
                <a:gd name="csX101" fmla="*/ 74952 w 766858"/>
                <a:gd name="csY101" fmla="*/ 211991 h 370844"/>
                <a:gd name="csX102" fmla="*/ 76630 w 766858"/>
                <a:gd name="csY102" fmla="*/ 211991 h 370844"/>
                <a:gd name="csX103" fmla="*/ 76630 w 766858"/>
                <a:gd name="csY103" fmla="*/ 210313 h 370844"/>
                <a:gd name="csX104" fmla="*/ 78867 w 766858"/>
                <a:gd name="csY104" fmla="*/ 210313 h 370844"/>
                <a:gd name="csX105" fmla="*/ 78867 w 766858"/>
                <a:gd name="csY105" fmla="*/ 204719 h 370844"/>
                <a:gd name="csX106" fmla="*/ 80545 w 766858"/>
                <a:gd name="csY106" fmla="*/ 204719 h 370844"/>
                <a:gd name="csX107" fmla="*/ 80545 w 766858"/>
                <a:gd name="csY107" fmla="*/ 203041 h 370844"/>
                <a:gd name="csX108" fmla="*/ 78867 w 766858"/>
                <a:gd name="csY108" fmla="*/ 203041 h 370844"/>
                <a:gd name="csX109" fmla="*/ 78867 w 766858"/>
                <a:gd name="csY109" fmla="*/ 195770 h 370844"/>
                <a:gd name="csX110" fmla="*/ 76630 w 766858"/>
                <a:gd name="csY110" fmla="*/ 195770 h 370844"/>
                <a:gd name="csX111" fmla="*/ 76630 w 766858"/>
                <a:gd name="csY111" fmla="*/ 192414 h 370844"/>
                <a:gd name="csX112" fmla="*/ 74952 w 766858"/>
                <a:gd name="csY112" fmla="*/ 192414 h 370844"/>
                <a:gd name="csX113" fmla="*/ 74952 w 766858"/>
                <a:gd name="csY113" fmla="*/ 190736 h 370844"/>
                <a:gd name="csX114" fmla="*/ 73274 w 766858"/>
                <a:gd name="csY114" fmla="*/ 190736 h 370844"/>
                <a:gd name="csX115" fmla="*/ 71596 w 766858"/>
                <a:gd name="csY115" fmla="*/ 189058 h 370844"/>
                <a:gd name="csX116" fmla="*/ 71596 w 766858"/>
                <a:gd name="csY116" fmla="*/ 186820 h 370844"/>
                <a:gd name="csX117" fmla="*/ 69918 w 766858"/>
                <a:gd name="csY117" fmla="*/ 186820 h 370844"/>
                <a:gd name="csX118" fmla="*/ 69918 w 766858"/>
                <a:gd name="csY118" fmla="*/ 185142 h 370844"/>
                <a:gd name="csX119" fmla="*/ 67680 w 766858"/>
                <a:gd name="csY119" fmla="*/ 185142 h 370844"/>
                <a:gd name="csX120" fmla="*/ 67680 w 766858"/>
                <a:gd name="csY120" fmla="*/ 180108 h 370844"/>
                <a:gd name="csX121" fmla="*/ 66003 w 766858"/>
                <a:gd name="csY121" fmla="*/ 180108 h 370844"/>
                <a:gd name="csX122" fmla="*/ 66003 w 766858"/>
                <a:gd name="csY122" fmla="*/ 177871 h 370844"/>
                <a:gd name="csX123" fmla="*/ 64324 w 766858"/>
                <a:gd name="csY123" fmla="*/ 177871 h 370844"/>
                <a:gd name="csX124" fmla="*/ 64324 w 766858"/>
                <a:gd name="csY124" fmla="*/ 176193 h 370844"/>
                <a:gd name="csX125" fmla="*/ 66003 w 766858"/>
                <a:gd name="csY125" fmla="*/ 176193 h 370844"/>
                <a:gd name="csX126" fmla="*/ 66003 w 766858"/>
                <a:gd name="csY126" fmla="*/ 174515 h 370844"/>
                <a:gd name="csX127" fmla="*/ 64324 w 766858"/>
                <a:gd name="csY127" fmla="*/ 174515 h 370844"/>
                <a:gd name="csX128" fmla="*/ 64324 w 766858"/>
                <a:gd name="csY128" fmla="*/ 168921 h 370844"/>
                <a:gd name="csX129" fmla="*/ 62646 w 766858"/>
                <a:gd name="csY129" fmla="*/ 168921 h 370844"/>
                <a:gd name="csX130" fmla="*/ 62646 w 766858"/>
                <a:gd name="csY130" fmla="*/ 165565 h 370844"/>
                <a:gd name="csX131" fmla="*/ 62646 w 766858"/>
                <a:gd name="csY131" fmla="*/ 167243 h 370844"/>
                <a:gd name="csX132" fmla="*/ 62646 w 766858"/>
                <a:gd name="csY132" fmla="*/ 163887 h 370844"/>
                <a:gd name="csX133" fmla="*/ 57053 w 766858"/>
                <a:gd name="csY133" fmla="*/ 163887 h 370844"/>
                <a:gd name="csX134" fmla="*/ 57053 w 766858"/>
                <a:gd name="csY134" fmla="*/ 162209 h 370844"/>
                <a:gd name="csX135" fmla="*/ 55375 w 766858"/>
                <a:gd name="csY135" fmla="*/ 162209 h 370844"/>
                <a:gd name="csX136" fmla="*/ 55375 w 766858"/>
                <a:gd name="csY136" fmla="*/ 158294 h 370844"/>
                <a:gd name="csX137" fmla="*/ 53697 w 766858"/>
                <a:gd name="csY137" fmla="*/ 158294 h 370844"/>
                <a:gd name="csX138" fmla="*/ 52019 w 766858"/>
                <a:gd name="csY138" fmla="*/ 156616 h 370844"/>
                <a:gd name="csX139" fmla="*/ 52019 w 766858"/>
                <a:gd name="csY139" fmla="*/ 158294 h 370844"/>
                <a:gd name="csX140" fmla="*/ 48103 w 766858"/>
                <a:gd name="csY140" fmla="*/ 158294 h 370844"/>
                <a:gd name="csX141" fmla="*/ 46426 w 766858"/>
                <a:gd name="csY141" fmla="*/ 156616 h 370844"/>
                <a:gd name="csX142" fmla="*/ 44747 w 766858"/>
                <a:gd name="csY142" fmla="*/ 156616 h 370844"/>
                <a:gd name="csX143" fmla="*/ 44747 w 766858"/>
                <a:gd name="csY143" fmla="*/ 151582 h 370844"/>
                <a:gd name="csX144" fmla="*/ 43069 w 766858"/>
                <a:gd name="csY144" fmla="*/ 151582 h 370844"/>
                <a:gd name="csX145" fmla="*/ 43069 w 766858"/>
                <a:gd name="csY145" fmla="*/ 153260 h 370844"/>
                <a:gd name="csX146" fmla="*/ 41391 w 766858"/>
                <a:gd name="csY146" fmla="*/ 153260 h 370844"/>
                <a:gd name="csX147" fmla="*/ 41391 w 766858"/>
                <a:gd name="csY147" fmla="*/ 151582 h 370844"/>
                <a:gd name="csX148" fmla="*/ 39154 w 766858"/>
                <a:gd name="csY148" fmla="*/ 151582 h 370844"/>
                <a:gd name="csX149" fmla="*/ 39154 w 766858"/>
                <a:gd name="csY149" fmla="*/ 153260 h 370844"/>
                <a:gd name="csX150" fmla="*/ 37476 w 766858"/>
                <a:gd name="csY150" fmla="*/ 153260 h 370844"/>
                <a:gd name="csX151" fmla="*/ 37476 w 766858"/>
                <a:gd name="csY151" fmla="*/ 154938 h 370844"/>
                <a:gd name="csX152" fmla="*/ 32442 w 766858"/>
                <a:gd name="csY152" fmla="*/ 154938 h 370844"/>
                <a:gd name="csX153" fmla="*/ 32442 w 766858"/>
                <a:gd name="csY153" fmla="*/ 153260 h 370844"/>
                <a:gd name="csX154" fmla="*/ 30205 w 766858"/>
                <a:gd name="csY154" fmla="*/ 153260 h 370844"/>
                <a:gd name="csX155" fmla="*/ 30205 w 766858"/>
                <a:gd name="csY155" fmla="*/ 151582 h 370844"/>
                <a:gd name="csX156" fmla="*/ 28526 w 766858"/>
                <a:gd name="csY156" fmla="*/ 151582 h 370844"/>
                <a:gd name="csX157" fmla="*/ 28526 w 766858"/>
                <a:gd name="csY157" fmla="*/ 149344 h 370844"/>
                <a:gd name="csX158" fmla="*/ 25170 w 766858"/>
                <a:gd name="csY158" fmla="*/ 149344 h 370844"/>
                <a:gd name="csX159" fmla="*/ 23492 w 766858"/>
                <a:gd name="csY159" fmla="*/ 147666 h 370844"/>
                <a:gd name="csX160" fmla="*/ 23492 w 766858"/>
                <a:gd name="csY160" fmla="*/ 145988 h 370844"/>
                <a:gd name="csX161" fmla="*/ 19577 w 766858"/>
                <a:gd name="csY161" fmla="*/ 145988 h 370844"/>
                <a:gd name="csX162" fmla="*/ 19577 w 766858"/>
                <a:gd name="csY162" fmla="*/ 142632 h 370844"/>
                <a:gd name="csX163" fmla="*/ 21815 w 766858"/>
                <a:gd name="csY163" fmla="*/ 140395 h 370844"/>
                <a:gd name="csX164" fmla="*/ 19577 w 766858"/>
                <a:gd name="csY164" fmla="*/ 140395 h 370844"/>
                <a:gd name="csX165" fmla="*/ 17899 w 766858"/>
                <a:gd name="csY165" fmla="*/ 138717 h 370844"/>
                <a:gd name="csX166" fmla="*/ 14543 w 766858"/>
                <a:gd name="csY166" fmla="*/ 138717 h 370844"/>
                <a:gd name="csX167" fmla="*/ 14543 w 766858"/>
                <a:gd name="csY167" fmla="*/ 137039 h 370844"/>
                <a:gd name="csX168" fmla="*/ 12865 w 766858"/>
                <a:gd name="csY168" fmla="*/ 137039 h 370844"/>
                <a:gd name="csX169" fmla="*/ 10628 w 766858"/>
                <a:gd name="csY169" fmla="*/ 135361 h 370844"/>
                <a:gd name="csX170" fmla="*/ 8949 w 766858"/>
                <a:gd name="csY170" fmla="*/ 135361 h 370844"/>
                <a:gd name="csX171" fmla="*/ 8949 w 766858"/>
                <a:gd name="csY171" fmla="*/ 133683 h 370844"/>
                <a:gd name="csX172" fmla="*/ 8949 w 766858"/>
                <a:gd name="csY172" fmla="*/ 135361 h 370844"/>
                <a:gd name="csX173" fmla="*/ 8949 w 766858"/>
                <a:gd name="csY173" fmla="*/ 133683 h 370844"/>
                <a:gd name="csX174" fmla="*/ 5593 w 766858"/>
                <a:gd name="csY174" fmla="*/ 133683 h 370844"/>
                <a:gd name="csX175" fmla="*/ 5593 w 766858"/>
                <a:gd name="csY175" fmla="*/ 132005 h 370844"/>
                <a:gd name="csX176" fmla="*/ 7272 w 766858"/>
                <a:gd name="csY176" fmla="*/ 132005 h 370844"/>
                <a:gd name="csX177" fmla="*/ 7272 w 766858"/>
                <a:gd name="csY177" fmla="*/ 128089 h 370844"/>
                <a:gd name="csX178" fmla="*/ 7272 w 766858"/>
                <a:gd name="csY178" fmla="*/ 128089 h 370844"/>
                <a:gd name="csX179" fmla="*/ 7272 w 766858"/>
                <a:gd name="csY179" fmla="*/ 126411 h 370844"/>
                <a:gd name="csX180" fmla="*/ 3915 w 766858"/>
                <a:gd name="csY180" fmla="*/ 126411 h 370844"/>
                <a:gd name="csX181" fmla="*/ 3915 w 766858"/>
                <a:gd name="csY181" fmla="*/ 124733 h 370844"/>
                <a:gd name="csX182" fmla="*/ 1678 w 766858"/>
                <a:gd name="csY182" fmla="*/ 124733 h 370844"/>
                <a:gd name="csX183" fmla="*/ 1678 w 766858"/>
                <a:gd name="csY183" fmla="*/ 123055 h 370844"/>
                <a:gd name="csX184" fmla="*/ 0 w 766858"/>
                <a:gd name="csY184" fmla="*/ 123055 h 370844"/>
                <a:gd name="csX185" fmla="*/ 0 w 766858"/>
                <a:gd name="csY185" fmla="*/ 120818 h 370844"/>
                <a:gd name="csX186" fmla="*/ 1678 w 766858"/>
                <a:gd name="csY186" fmla="*/ 120818 h 370844"/>
                <a:gd name="csX187" fmla="*/ 1678 w 766858"/>
                <a:gd name="csY187" fmla="*/ 119140 h 370844"/>
                <a:gd name="csX188" fmla="*/ 3915 w 766858"/>
                <a:gd name="csY188" fmla="*/ 119140 h 370844"/>
                <a:gd name="csX189" fmla="*/ 3915 w 766858"/>
                <a:gd name="csY189" fmla="*/ 115784 h 370844"/>
                <a:gd name="csX190" fmla="*/ 1678 w 766858"/>
                <a:gd name="csY190" fmla="*/ 115784 h 370844"/>
                <a:gd name="csX191" fmla="*/ 1678 w 766858"/>
                <a:gd name="csY191" fmla="*/ 114106 h 370844"/>
                <a:gd name="csX192" fmla="*/ 1678 w 766858"/>
                <a:gd name="csY192" fmla="*/ 114106 h 370844"/>
                <a:gd name="csX193" fmla="*/ 1678 w 766858"/>
                <a:gd name="csY193" fmla="*/ 110190 h 370844"/>
                <a:gd name="csX194" fmla="*/ 7272 w 766858"/>
                <a:gd name="csY194" fmla="*/ 110190 h 370844"/>
                <a:gd name="csX195" fmla="*/ 7272 w 766858"/>
                <a:gd name="csY195" fmla="*/ 108512 h 370844"/>
                <a:gd name="csX196" fmla="*/ 8949 w 766858"/>
                <a:gd name="csY196" fmla="*/ 108512 h 370844"/>
                <a:gd name="csX197" fmla="*/ 8949 w 766858"/>
                <a:gd name="csY197" fmla="*/ 105156 h 370844"/>
                <a:gd name="csX198" fmla="*/ 10628 w 766858"/>
                <a:gd name="csY198" fmla="*/ 105156 h 370844"/>
                <a:gd name="csX199" fmla="*/ 8949 w 766858"/>
                <a:gd name="csY199" fmla="*/ 103478 h 370844"/>
                <a:gd name="csX200" fmla="*/ 10628 w 766858"/>
                <a:gd name="csY200" fmla="*/ 103478 h 370844"/>
                <a:gd name="csX201" fmla="*/ 10628 w 766858"/>
                <a:gd name="csY201" fmla="*/ 99563 h 370844"/>
                <a:gd name="csX202" fmla="*/ 12865 w 766858"/>
                <a:gd name="csY202" fmla="*/ 99563 h 370844"/>
                <a:gd name="csX203" fmla="*/ 12865 w 766858"/>
                <a:gd name="csY203" fmla="*/ 101241 h 370844"/>
                <a:gd name="csX204" fmla="*/ 14543 w 766858"/>
                <a:gd name="csY204" fmla="*/ 99563 h 370844"/>
                <a:gd name="csX205" fmla="*/ 16221 w 766858"/>
                <a:gd name="csY205" fmla="*/ 99563 h 370844"/>
                <a:gd name="csX206" fmla="*/ 16221 w 766858"/>
                <a:gd name="csY206" fmla="*/ 101241 h 370844"/>
                <a:gd name="csX207" fmla="*/ 17899 w 766858"/>
                <a:gd name="csY207" fmla="*/ 101241 h 370844"/>
                <a:gd name="csX208" fmla="*/ 17899 w 766858"/>
                <a:gd name="csY208" fmla="*/ 99563 h 370844"/>
                <a:gd name="csX209" fmla="*/ 21815 w 766858"/>
                <a:gd name="csY209" fmla="*/ 99563 h 370844"/>
                <a:gd name="csX210" fmla="*/ 21815 w 766858"/>
                <a:gd name="csY210" fmla="*/ 101241 h 370844"/>
                <a:gd name="csX211" fmla="*/ 26849 w 766858"/>
                <a:gd name="csY211" fmla="*/ 101241 h 370844"/>
                <a:gd name="csX212" fmla="*/ 26849 w 766858"/>
                <a:gd name="csY212" fmla="*/ 97885 h 370844"/>
                <a:gd name="csX213" fmla="*/ 28526 w 766858"/>
                <a:gd name="csY213" fmla="*/ 97885 h 370844"/>
                <a:gd name="csX214" fmla="*/ 28526 w 766858"/>
                <a:gd name="csY214" fmla="*/ 101241 h 370844"/>
                <a:gd name="csX215" fmla="*/ 30205 w 766858"/>
                <a:gd name="csY215" fmla="*/ 101241 h 370844"/>
                <a:gd name="csX216" fmla="*/ 30205 w 766858"/>
                <a:gd name="csY216" fmla="*/ 99563 h 370844"/>
                <a:gd name="csX217" fmla="*/ 34120 w 766858"/>
                <a:gd name="csY217" fmla="*/ 99563 h 370844"/>
                <a:gd name="csX218" fmla="*/ 34120 w 766858"/>
                <a:gd name="csY218" fmla="*/ 97885 h 370844"/>
                <a:gd name="csX219" fmla="*/ 35798 w 766858"/>
                <a:gd name="csY219" fmla="*/ 97885 h 370844"/>
                <a:gd name="csX220" fmla="*/ 35798 w 766858"/>
                <a:gd name="csY220" fmla="*/ 96207 h 370844"/>
                <a:gd name="csX221" fmla="*/ 34120 w 766858"/>
                <a:gd name="csY221" fmla="*/ 96207 h 370844"/>
                <a:gd name="csX222" fmla="*/ 34120 w 766858"/>
                <a:gd name="csY222" fmla="*/ 94529 h 370844"/>
                <a:gd name="csX223" fmla="*/ 37476 w 766858"/>
                <a:gd name="csY223" fmla="*/ 94529 h 370844"/>
                <a:gd name="csX224" fmla="*/ 37476 w 766858"/>
                <a:gd name="csY224" fmla="*/ 96207 h 370844"/>
                <a:gd name="csX225" fmla="*/ 39154 w 766858"/>
                <a:gd name="csY225" fmla="*/ 96207 h 370844"/>
                <a:gd name="csX226" fmla="*/ 39154 w 766858"/>
                <a:gd name="csY226" fmla="*/ 94529 h 370844"/>
                <a:gd name="csX227" fmla="*/ 41391 w 766858"/>
                <a:gd name="csY227" fmla="*/ 94529 h 370844"/>
                <a:gd name="csX228" fmla="*/ 41391 w 766858"/>
                <a:gd name="csY228" fmla="*/ 92292 h 370844"/>
                <a:gd name="csX229" fmla="*/ 44747 w 766858"/>
                <a:gd name="csY229" fmla="*/ 92292 h 370844"/>
                <a:gd name="csX230" fmla="*/ 46426 w 766858"/>
                <a:gd name="csY230" fmla="*/ 90613 h 370844"/>
                <a:gd name="csX231" fmla="*/ 46426 w 766858"/>
                <a:gd name="csY231" fmla="*/ 88935 h 370844"/>
                <a:gd name="csX232" fmla="*/ 44747 w 766858"/>
                <a:gd name="csY232" fmla="*/ 88935 h 370844"/>
                <a:gd name="csX233" fmla="*/ 44747 w 766858"/>
                <a:gd name="csY233" fmla="*/ 83342 h 370844"/>
                <a:gd name="csX234" fmla="*/ 52019 w 766858"/>
                <a:gd name="csY234" fmla="*/ 83342 h 370844"/>
                <a:gd name="csX235" fmla="*/ 52019 w 766858"/>
                <a:gd name="csY235" fmla="*/ 81664 h 370844"/>
                <a:gd name="csX236" fmla="*/ 53697 w 766858"/>
                <a:gd name="csY236" fmla="*/ 81664 h 370844"/>
                <a:gd name="csX237" fmla="*/ 55375 w 766858"/>
                <a:gd name="csY237" fmla="*/ 79986 h 370844"/>
                <a:gd name="csX238" fmla="*/ 53697 w 766858"/>
                <a:gd name="csY238" fmla="*/ 79986 h 370844"/>
                <a:gd name="csX239" fmla="*/ 53697 w 766858"/>
                <a:gd name="csY239" fmla="*/ 78308 h 370844"/>
                <a:gd name="csX240" fmla="*/ 55375 w 766858"/>
                <a:gd name="csY240" fmla="*/ 78308 h 370844"/>
                <a:gd name="csX241" fmla="*/ 57053 w 766858"/>
                <a:gd name="csY241" fmla="*/ 76630 h 370844"/>
                <a:gd name="csX242" fmla="*/ 60968 w 766858"/>
                <a:gd name="csY242" fmla="*/ 76630 h 370844"/>
                <a:gd name="csX243" fmla="*/ 60968 w 766858"/>
                <a:gd name="csY243" fmla="*/ 74952 h 370844"/>
                <a:gd name="csX244" fmla="*/ 62646 w 766858"/>
                <a:gd name="csY244" fmla="*/ 74952 h 370844"/>
                <a:gd name="csX245" fmla="*/ 62646 w 766858"/>
                <a:gd name="csY245" fmla="*/ 72715 h 370844"/>
                <a:gd name="csX246" fmla="*/ 71596 w 766858"/>
                <a:gd name="csY246" fmla="*/ 72715 h 370844"/>
                <a:gd name="csX247" fmla="*/ 71596 w 766858"/>
                <a:gd name="csY247" fmla="*/ 71036 h 370844"/>
                <a:gd name="csX248" fmla="*/ 69918 w 766858"/>
                <a:gd name="csY248" fmla="*/ 69358 h 370844"/>
                <a:gd name="csX249" fmla="*/ 71596 w 766858"/>
                <a:gd name="csY249" fmla="*/ 69358 h 370844"/>
                <a:gd name="csX250" fmla="*/ 71596 w 766858"/>
                <a:gd name="csY250" fmla="*/ 67681 h 370844"/>
                <a:gd name="csX251" fmla="*/ 74952 w 766858"/>
                <a:gd name="csY251" fmla="*/ 67681 h 370844"/>
                <a:gd name="csX252" fmla="*/ 74952 w 766858"/>
                <a:gd name="csY252" fmla="*/ 66002 h 370844"/>
                <a:gd name="csX253" fmla="*/ 82223 w 766858"/>
                <a:gd name="csY253" fmla="*/ 66002 h 370844"/>
                <a:gd name="csX254" fmla="*/ 82223 w 766858"/>
                <a:gd name="csY254" fmla="*/ 63765 h 370844"/>
                <a:gd name="csX255" fmla="*/ 83901 w 766858"/>
                <a:gd name="csY255" fmla="*/ 63765 h 370844"/>
                <a:gd name="csX256" fmla="*/ 85580 w 766858"/>
                <a:gd name="csY256" fmla="*/ 62087 h 370844"/>
                <a:gd name="csX257" fmla="*/ 87257 w 766858"/>
                <a:gd name="csY257" fmla="*/ 63765 h 370844"/>
                <a:gd name="csX258" fmla="*/ 87257 w 766858"/>
                <a:gd name="csY258" fmla="*/ 60409 h 370844"/>
                <a:gd name="csX259" fmla="*/ 91173 w 766858"/>
                <a:gd name="csY259" fmla="*/ 60409 h 370844"/>
                <a:gd name="csX260" fmla="*/ 91173 w 766858"/>
                <a:gd name="csY260" fmla="*/ 58731 h 370844"/>
                <a:gd name="csX261" fmla="*/ 92851 w 766858"/>
                <a:gd name="csY261" fmla="*/ 58731 h 370844"/>
                <a:gd name="csX262" fmla="*/ 92851 w 766858"/>
                <a:gd name="csY262" fmla="*/ 57053 h 370844"/>
                <a:gd name="csX263" fmla="*/ 94529 w 766858"/>
                <a:gd name="csY263" fmla="*/ 54816 h 370844"/>
                <a:gd name="csX264" fmla="*/ 96207 w 766858"/>
                <a:gd name="csY264" fmla="*/ 54816 h 370844"/>
                <a:gd name="csX265" fmla="*/ 96207 w 766858"/>
                <a:gd name="csY265" fmla="*/ 53138 h 370844"/>
                <a:gd name="csX266" fmla="*/ 98444 w 766858"/>
                <a:gd name="csY266" fmla="*/ 53138 h 370844"/>
                <a:gd name="csX267" fmla="*/ 101800 w 766858"/>
                <a:gd name="csY267" fmla="*/ 54816 h 370844"/>
                <a:gd name="csX268" fmla="*/ 105157 w 766858"/>
                <a:gd name="csY268" fmla="*/ 54816 h 370844"/>
                <a:gd name="csX269" fmla="*/ 107394 w 766858"/>
                <a:gd name="csY269" fmla="*/ 53138 h 370844"/>
                <a:gd name="csX270" fmla="*/ 109072 w 766858"/>
                <a:gd name="csY270" fmla="*/ 53138 h 370844"/>
                <a:gd name="csX271" fmla="*/ 109072 w 766858"/>
                <a:gd name="csY271" fmla="*/ 48104 h 370844"/>
                <a:gd name="csX272" fmla="*/ 110750 w 766858"/>
                <a:gd name="csY272" fmla="*/ 48104 h 370844"/>
                <a:gd name="csX273" fmla="*/ 110750 w 766858"/>
                <a:gd name="csY273" fmla="*/ 49781 h 370844"/>
                <a:gd name="csX274" fmla="*/ 112428 w 766858"/>
                <a:gd name="csY274" fmla="*/ 49781 h 370844"/>
                <a:gd name="csX275" fmla="*/ 112428 w 766858"/>
                <a:gd name="csY275" fmla="*/ 51459 h 370844"/>
                <a:gd name="csX276" fmla="*/ 115784 w 766858"/>
                <a:gd name="csY276" fmla="*/ 51459 h 370844"/>
                <a:gd name="csX277" fmla="*/ 115784 w 766858"/>
                <a:gd name="csY277" fmla="*/ 54816 h 370844"/>
                <a:gd name="csX278" fmla="*/ 118021 w 766858"/>
                <a:gd name="csY278" fmla="*/ 54816 h 370844"/>
                <a:gd name="csX279" fmla="*/ 119699 w 766858"/>
                <a:gd name="csY279" fmla="*/ 53138 h 370844"/>
                <a:gd name="csX280" fmla="*/ 119699 w 766858"/>
                <a:gd name="csY280" fmla="*/ 51459 h 370844"/>
                <a:gd name="csX281" fmla="*/ 121377 w 766858"/>
                <a:gd name="csY281" fmla="*/ 51459 h 370844"/>
                <a:gd name="csX282" fmla="*/ 121377 w 766858"/>
                <a:gd name="csY282" fmla="*/ 49781 h 370844"/>
                <a:gd name="csX283" fmla="*/ 123055 w 766858"/>
                <a:gd name="csY283" fmla="*/ 49781 h 370844"/>
                <a:gd name="csX284" fmla="*/ 123055 w 766858"/>
                <a:gd name="csY284" fmla="*/ 51459 h 370844"/>
                <a:gd name="csX285" fmla="*/ 126971 w 766858"/>
                <a:gd name="csY285" fmla="*/ 51459 h 370844"/>
                <a:gd name="csX286" fmla="*/ 126971 w 766858"/>
                <a:gd name="csY286" fmla="*/ 54816 h 370844"/>
                <a:gd name="csX287" fmla="*/ 124734 w 766858"/>
                <a:gd name="csY287" fmla="*/ 54816 h 370844"/>
                <a:gd name="csX288" fmla="*/ 126971 w 766858"/>
                <a:gd name="csY288" fmla="*/ 57053 h 370844"/>
                <a:gd name="csX289" fmla="*/ 126971 w 766858"/>
                <a:gd name="csY289" fmla="*/ 58731 h 370844"/>
                <a:gd name="csX290" fmla="*/ 133683 w 766858"/>
                <a:gd name="csY290" fmla="*/ 58731 h 370844"/>
                <a:gd name="csX291" fmla="*/ 133683 w 766858"/>
                <a:gd name="csY291" fmla="*/ 57053 h 370844"/>
                <a:gd name="csX292" fmla="*/ 137598 w 766858"/>
                <a:gd name="csY292" fmla="*/ 57053 h 370844"/>
                <a:gd name="csX293" fmla="*/ 137598 w 766858"/>
                <a:gd name="csY293" fmla="*/ 58731 h 370844"/>
                <a:gd name="csX294" fmla="*/ 139276 w 766858"/>
                <a:gd name="csY294" fmla="*/ 57053 h 370844"/>
                <a:gd name="csX295" fmla="*/ 139276 w 766858"/>
                <a:gd name="csY295" fmla="*/ 58731 h 370844"/>
                <a:gd name="csX296" fmla="*/ 139276 w 766858"/>
                <a:gd name="csY296" fmla="*/ 57053 h 370844"/>
                <a:gd name="csX297" fmla="*/ 139276 w 766858"/>
                <a:gd name="csY297" fmla="*/ 58731 h 370844"/>
                <a:gd name="csX298" fmla="*/ 140954 w 766858"/>
                <a:gd name="csY298" fmla="*/ 57053 h 370844"/>
                <a:gd name="csX299" fmla="*/ 140954 w 766858"/>
                <a:gd name="csY299" fmla="*/ 58731 h 370844"/>
                <a:gd name="csX300" fmla="*/ 155498 w 766858"/>
                <a:gd name="csY300" fmla="*/ 58731 h 370844"/>
                <a:gd name="csX301" fmla="*/ 157175 w 766858"/>
                <a:gd name="csY301" fmla="*/ 60409 h 370844"/>
                <a:gd name="csX302" fmla="*/ 157175 w 766858"/>
                <a:gd name="csY302" fmla="*/ 63765 h 370844"/>
                <a:gd name="csX303" fmla="*/ 158853 w 766858"/>
                <a:gd name="csY303" fmla="*/ 67681 h 370844"/>
                <a:gd name="csX304" fmla="*/ 158853 w 766858"/>
                <a:gd name="csY304" fmla="*/ 72715 h 370844"/>
                <a:gd name="csX305" fmla="*/ 160531 w 766858"/>
                <a:gd name="csY305" fmla="*/ 72715 h 370844"/>
                <a:gd name="csX306" fmla="*/ 160531 w 766858"/>
                <a:gd name="csY306" fmla="*/ 74952 h 370844"/>
                <a:gd name="csX307" fmla="*/ 162209 w 766858"/>
                <a:gd name="csY307" fmla="*/ 74952 h 370844"/>
                <a:gd name="csX308" fmla="*/ 162209 w 766858"/>
                <a:gd name="csY308" fmla="*/ 78308 h 370844"/>
                <a:gd name="csX309" fmla="*/ 164447 w 766858"/>
                <a:gd name="csY309" fmla="*/ 78308 h 370844"/>
                <a:gd name="csX310" fmla="*/ 164447 w 766858"/>
                <a:gd name="csY310" fmla="*/ 79986 h 370844"/>
                <a:gd name="csX311" fmla="*/ 166124 w 766858"/>
                <a:gd name="csY311" fmla="*/ 79986 h 370844"/>
                <a:gd name="csX312" fmla="*/ 167803 w 766858"/>
                <a:gd name="csY312" fmla="*/ 78308 h 370844"/>
                <a:gd name="csX313" fmla="*/ 171159 w 766858"/>
                <a:gd name="csY313" fmla="*/ 78308 h 370844"/>
                <a:gd name="csX314" fmla="*/ 171159 w 766858"/>
                <a:gd name="csY314" fmla="*/ 79986 h 370844"/>
                <a:gd name="csX315" fmla="*/ 172837 w 766858"/>
                <a:gd name="csY315" fmla="*/ 79986 h 370844"/>
                <a:gd name="csX316" fmla="*/ 172837 w 766858"/>
                <a:gd name="csY316" fmla="*/ 81664 h 370844"/>
                <a:gd name="csX317" fmla="*/ 178430 w 766858"/>
                <a:gd name="csY317" fmla="*/ 81664 h 370844"/>
                <a:gd name="csX318" fmla="*/ 180108 w 766858"/>
                <a:gd name="csY318" fmla="*/ 83342 h 370844"/>
                <a:gd name="csX319" fmla="*/ 190736 w 766858"/>
                <a:gd name="csY319" fmla="*/ 83342 h 370844"/>
                <a:gd name="csX320" fmla="*/ 190736 w 766858"/>
                <a:gd name="csY320" fmla="*/ 81664 h 370844"/>
                <a:gd name="csX321" fmla="*/ 192973 w 766858"/>
                <a:gd name="csY321" fmla="*/ 81664 h 370844"/>
                <a:gd name="csX322" fmla="*/ 192973 w 766858"/>
                <a:gd name="csY322" fmla="*/ 79986 h 370844"/>
                <a:gd name="csX323" fmla="*/ 194652 w 766858"/>
                <a:gd name="csY323" fmla="*/ 79986 h 370844"/>
                <a:gd name="csX324" fmla="*/ 194652 w 766858"/>
                <a:gd name="csY324" fmla="*/ 81664 h 370844"/>
                <a:gd name="csX325" fmla="*/ 198007 w 766858"/>
                <a:gd name="csY325" fmla="*/ 81664 h 370844"/>
                <a:gd name="csX326" fmla="*/ 198007 w 766858"/>
                <a:gd name="csY326" fmla="*/ 79986 h 370844"/>
                <a:gd name="csX327" fmla="*/ 199685 w 766858"/>
                <a:gd name="csY327" fmla="*/ 79986 h 370844"/>
                <a:gd name="csX328" fmla="*/ 199685 w 766858"/>
                <a:gd name="csY328" fmla="*/ 81664 h 370844"/>
                <a:gd name="csX329" fmla="*/ 203601 w 766858"/>
                <a:gd name="csY329" fmla="*/ 81664 h 370844"/>
                <a:gd name="csX330" fmla="*/ 203601 w 766858"/>
                <a:gd name="csY330" fmla="*/ 83342 h 370844"/>
                <a:gd name="csX331" fmla="*/ 205278 w 766858"/>
                <a:gd name="csY331" fmla="*/ 83342 h 370844"/>
                <a:gd name="csX332" fmla="*/ 205278 w 766858"/>
                <a:gd name="csY332" fmla="*/ 85579 h 370844"/>
                <a:gd name="csX333" fmla="*/ 206957 w 766858"/>
                <a:gd name="csY333" fmla="*/ 85579 h 370844"/>
                <a:gd name="csX334" fmla="*/ 206957 w 766858"/>
                <a:gd name="csY334" fmla="*/ 83342 h 370844"/>
                <a:gd name="csX335" fmla="*/ 210313 w 766858"/>
                <a:gd name="csY335" fmla="*/ 83342 h 370844"/>
                <a:gd name="csX336" fmla="*/ 210313 w 766858"/>
                <a:gd name="csY336" fmla="*/ 85579 h 370844"/>
                <a:gd name="csX337" fmla="*/ 212550 w 766858"/>
                <a:gd name="csY337" fmla="*/ 85579 h 370844"/>
                <a:gd name="csX338" fmla="*/ 212550 w 766858"/>
                <a:gd name="csY338" fmla="*/ 83342 h 370844"/>
                <a:gd name="csX339" fmla="*/ 215906 w 766858"/>
                <a:gd name="csY339" fmla="*/ 83342 h 370844"/>
                <a:gd name="csX340" fmla="*/ 217584 w 766858"/>
                <a:gd name="csY340" fmla="*/ 85579 h 370844"/>
                <a:gd name="csX341" fmla="*/ 221500 w 766858"/>
                <a:gd name="csY341" fmla="*/ 85579 h 370844"/>
                <a:gd name="csX342" fmla="*/ 221500 w 766858"/>
                <a:gd name="csY342" fmla="*/ 87258 h 370844"/>
                <a:gd name="csX343" fmla="*/ 223178 w 766858"/>
                <a:gd name="csY343" fmla="*/ 87258 h 370844"/>
                <a:gd name="csX344" fmla="*/ 223178 w 766858"/>
                <a:gd name="csY344" fmla="*/ 88935 h 370844"/>
                <a:gd name="csX345" fmla="*/ 224855 w 766858"/>
                <a:gd name="csY345" fmla="*/ 88935 h 370844"/>
                <a:gd name="csX346" fmla="*/ 224855 w 766858"/>
                <a:gd name="csY346" fmla="*/ 90613 h 370844"/>
                <a:gd name="csX347" fmla="*/ 228212 w 766858"/>
                <a:gd name="csY347" fmla="*/ 90613 h 370844"/>
                <a:gd name="csX348" fmla="*/ 228212 w 766858"/>
                <a:gd name="csY348" fmla="*/ 88935 h 370844"/>
                <a:gd name="csX349" fmla="*/ 233805 w 766858"/>
                <a:gd name="csY349" fmla="*/ 88935 h 370844"/>
                <a:gd name="csX350" fmla="*/ 233805 w 766858"/>
                <a:gd name="csY350" fmla="*/ 85579 h 370844"/>
                <a:gd name="csX351" fmla="*/ 233805 w 766858"/>
                <a:gd name="csY351" fmla="*/ 85579 h 370844"/>
                <a:gd name="csX352" fmla="*/ 233805 w 766858"/>
                <a:gd name="csY352" fmla="*/ 83342 h 370844"/>
                <a:gd name="csX353" fmla="*/ 237161 w 766858"/>
                <a:gd name="csY353" fmla="*/ 83342 h 370844"/>
                <a:gd name="csX354" fmla="*/ 237161 w 766858"/>
                <a:gd name="csY354" fmla="*/ 81664 h 370844"/>
                <a:gd name="csX355" fmla="*/ 238839 w 766858"/>
                <a:gd name="csY355" fmla="*/ 79986 h 370844"/>
                <a:gd name="csX356" fmla="*/ 238839 w 766858"/>
                <a:gd name="csY356" fmla="*/ 83342 h 370844"/>
                <a:gd name="csX357" fmla="*/ 241077 w 766858"/>
                <a:gd name="csY357" fmla="*/ 83342 h 370844"/>
                <a:gd name="csX358" fmla="*/ 241077 w 766858"/>
                <a:gd name="csY358" fmla="*/ 81664 h 370844"/>
                <a:gd name="csX359" fmla="*/ 242755 w 766858"/>
                <a:gd name="csY359" fmla="*/ 81664 h 370844"/>
                <a:gd name="csX360" fmla="*/ 242755 w 766858"/>
                <a:gd name="csY360" fmla="*/ 79986 h 370844"/>
                <a:gd name="csX361" fmla="*/ 246111 w 766858"/>
                <a:gd name="csY361" fmla="*/ 79986 h 370844"/>
                <a:gd name="csX362" fmla="*/ 246111 w 766858"/>
                <a:gd name="csY362" fmla="*/ 78308 h 370844"/>
                <a:gd name="csX363" fmla="*/ 247789 w 766858"/>
                <a:gd name="csY363" fmla="*/ 78308 h 370844"/>
                <a:gd name="csX364" fmla="*/ 247789 w 766858"/>
                <a:gd name="csY364" fmla="*/ 72715 h 370844"/>
                <a:gd name="csX365" fmla="*/ 250026 w 766858"/>
                <a:gd name="csY365" fmla="*/ 72715 h 370844"/>
                <a:gd name="csX366" fmla="*/ 251704 w 766858"/>
                <a:gd name="csY366" fmla="*/ 71036 h 370844"/>
                <a:gd name="csX367" fmla="*/ 251704 w 766858"/>
                <a:gd name="csY367" fmla="*/ 63765 h 370844"/>
                <a:gd name="csX368" fmla="*/ 253382 w 766858"/>
                <a:gd name="csY368" fmla="*/ 62087 h 370844"/>
                <a:gd name="csX369" fmla="*/ 251704 w 766858"/>
                <a:gd name="csY369" fmla="*/ 62087 h 370844"/>
                <a:gd name="csX370" fmla="*/ 251704 w 766858"/>
                <a:gd name="csY370" fmla="*/ 60409 h 370844"/>
                <a:gd name="csX371" fmla="*/ 247789 w 766858"/>
                <a:gd name="csY371" fmla="*/ 60409 h 370844"/>
                <a:gd name="csX372" fmla="*/ 247789 w 766858"/>
                <a:gd name="csY372" fmla="*/ 58731 h 370844"/>
                <a:gd name="csX373" fmla="*/ 246111 w 766858"/>
                <a:gd name="csY373" fmla="*/ 58731 h 370844"/>
                <a:gd name="csX374" fmla="*/ 246111 w 766858"/>
                <a:gd name="csY374" fmla="*/ 57053 h 370844"/>
                <a:gd name="csX375" fmla="*/ 244432 w 766858"/>
                <a:gd name="csY375" fmla="*/ 54816 h 370844"/>
                <a:gd name="csX376" fmla="*/ 246111 w 766858"/>
                <a:gd name="csY376" fmla="*/ 54816 h 370844"/>
                <a:gd name="csX377" fmla="*/ 244432 w 766858"/>
                <a:gd name="csY377" fmla="*/ 54816 h 370844"/>
                <a:gd name="csX378" fmla="*/ 244432 w 766858"/>
                <a:gd name="csY378" fmla="*/ 51459 h 370844"/>
                <a:gd name="csX379" fmla="*/ 242755 w 766858"/>
                <a:gd name="csY379" fmla="*/ 51459 h 370844"/>
                <a:gd name="csX380" fmla="*/ 242755 w 766858"/>
                <a:gd name="csY380" fmla="*/ 49781 h 370844"/>
                <a:gd name="csX381" fmla="*/ 246111 w 766858"/>
                <a:gd name="csY381" fmla="*/ 49781 h 370844"/>
                <a:gd name="csX382" fmla="*/ 246111 w 766858"/>
                <a:gd name="csY382" fmla="*/ 48104 h 370844"/>
                <a:gd name="csX383" fmla="*/ 242755 w 766858"/>
                <a:gd name="csY383" fmla="*/ 48104 h 370844"/>
                <a:gd name="csX384" fmla="*/ 242755 w 766858"/>
                <a:gd name="csY384" fmla="*/ 44188 h 370844"/>
                <a:gd name="csX385" fmla="*/ 241077 w 766858"/>
                <a:gd name="csY385" fmla="*/ 44188 h 370844"/>
                <a:gd name="csX386" fmla="*/ 241077 w 766858"/>
                <a:gd name="csY386" fmla="*/ 39154 h 370844"/>
                <a:gd name="csX387" fmla="*/ 242755 w 766858"/>
                <a:gd name="csY387" fmla="*/ 39154 h 370844"/>
                <a:gd name="csX388" fmla="*/ 242755 w 766858"/>
                <a:gd name="csY388" fmla="*/ 30204 h 370844"/>
                <a:gd name="csX389" fmla="*/ 244432 w 766858"/>
                <a:gd name="csY389" fmla="*/ 30204 h 370844"/>
                <a:gd name="csX390" fmla="*/ 244432 w 766858"/>
                <a:gd name="csY390" fmla="*/ 28527 h 370844"/>
                <a:gd name="csX391" fmla="*/ 246111 w 766858"/>
                <a:gd name="csY391" fmla="*/ 28527 h 370844"/>
                <a:gd name="csX392" fmla="*/ 246111 w 766858"/>
                <a:gd name="csY392" fmla="*/ 24611 h 370844"/>
                <a:gd name="csX393" fmla="*/ 247789 w 766858"/>
                <a:gd name="csY393" fmla="*/ 24611 h 370844"/>
                <a:gd name="csX394" fmla="*/ 250026 w 766858"/>
                <a:gd name="csY394" fmla="*/ 26289 h 370844"/>
                <a:gd name="csX395" fmla="*/ 250026 w 766858"/>
                <a:gd name="csY395" fmla="*/ 24611 h 370844"/>
                <a:gd name="csX396" fmla="*/ 251704 w 766858"/>
                <a:gd name="csY396" fmla="*/ 24611 h 370844"/>
                <a:gd name="csX397" fmla="*/ 251704 w 766858"/>
                <a:gd name="csY397" fmla="*/ 17899 h 370844"/>
                <a:gd name="csX398" fmla="*/ 253382 w 766858"/>
                <a:gd name="csY398" fmla="*/ 17899 h 370844"/>
                <a:gd name="csX399" fmla="*/ 253382 w 766858"/>
                <a:gd name="csY399" fmla="*/ 13984 h 370844"/>
                <a:gd name="csX400" fmla="*/ 256738 w 766858"/>
                <a:gd name="csY400" fmla="*/ 13984 h 370844"/>
                <a:gd name="csX401" fmla="*/ 256738 w 766858"/>
                <a:gd name="csY401" fmla="*/ 12305 h 370844"/>
                <a:gd name="csX402" fmla="*/ 260654 w 766858"/>
                <a:gd name="csY402" fmla="*/ 12305 h 370844"/>
                <a:gd name="csX403" fmla="*/ 260654 w 766858"/>
                <a:gd name="csY403" fmla="*/ 10627 h 370844"/>
                <a:gd name="csX404" fmla="*/ 262332 w 766858"/>
                <a:gd name="csY404" fmla="*/ 10627 h 370844"/>
                <a:gd name="csX405" fmla="*/ 262332 w 766858"/>
                <a:gd name="csY405" fmla="*/ 8950 h 370844"/>
                <a:gd name="csX406" fmla="*/ 264009 w 766858"/>
                <a:gd name="csY406" fmla="*/ 8950 h 370844"/>
                <a:gd name="csX407" fmla="*/ 264009 w 766858"/>
                <a:gd name="csY407" fmla="*/ 3356 h 370844"/>
                <a:gd name="csX408" fmla="*/ 265688 w 766858"/>
                <a:gd name="csY408" fmla="*/ 3356 h 370844"/>
                <a:gd name="csX409" fmla="*/ 264009 w 766858"/>
                <a:gd name="csY409" fmla="*/ 1678 h 370844"/>
                <a:gd name="csX410" fmla="*/ 265688 w 766858"/>
                <a:gd name="csY410" fmla="*/ 1678 h 370844"/>
                <a:gd name="csX411" fmla="*/ 265688 w 766858"/>
                <a:gd name="csY411" fmla="*/ 0 h 370844"/>
                <a:gd name="csX412" fmla="*/ 269603 w 766858"/>
                <a:gd name="csY412" fmla="*/ 0 h 370844"/>
                <a:gd name="csX413" fmla="*/ 269603 w 766858"/>
                <a:gd name="csY413" fmla="*/ 1678 h 370844"/>
                <a:gd name="csX414" fmla="*/ 271281 w 766858"/>
                <a:gd name="csY414" fmla="*/ 1678 h 370844"/>
                <a:gd name="csX415" fmla="*/ 271281 w 766858"/>
                <a:gd name="csY415" fmla="*/ 3356 h 370844"/>
                <a:gd name="csX416" fmla="*/ 274637 w 766858"/>
                <a:gd name="csY416" fmla="*/ 3356 h 370844"/>
                <a:gd name="csX417" fmla="*/ 274637 w 766858"/>
                <a:gd name="csY417" fmla="*/ 6712 h 370844"/>
                <a:gd name="csX418" fmla="*/ 281909 w 766858"/>
                <a:gd name="csY418" fmla="*/ 6712 h 370844"/>
                <a:gd name="csX419" fmla="*/ 283586 w 766858"/>
                <a:gd name="csY419" fmla="*/ 8950 h 370844"/>
                <a:gd name="csX420" fmla="*/ 289180 w 766858"/>
                <a:gd name="csY420" fmla="*/ 8950 h 370844"/>
                <a:gd name="csX421" fmla="*/ 289180 w 766858"/>
                <a:gd name="csY421" fmla="*/ 13984 h 370844"/>
                <a:gd name="csX422" fmla="*/ 301486 w 766858"/>
                <a:gd name="csY422" fmla="*/ 13984 h 370844"/>
                <a:gd name="csX423" fmla="*/ 301486 w 766858"/>
                <a:gd name="csY423" fmla="*/ 15662 h 370844"/>
                <a:gd name="csX424" fmla="*/ 303163 w 766858"/>
                <a:gd name="csY424" fmla="*/ 15662 h 370844"/>
                <a:gd name="csX425" fmla="*/ 303163 w 766858"/>
                <a:gd name="csY425" fmla="*/ 13984 h 370844"/>
                <a:gd name="csX426" fmla="*/ 304842 w 766858"/>
                <a:gd name="csY426" fmla="*/ 13984 h 370844"/>
                <a:gd name="csX427" fmla="*/ 307079 w 766858"/>
                <a:gd name="csY427" fmla="*/ 15662 h 370844"/>
                <a:gd name="csX428" fmla="*/ 308757 w 766858"/>
                <a:gd name="csY428" fmla="*/ 15662 h 370844"/>
                <a:gd name="csX429" fmla="*/ 308757 w 766858"/>
                <a:gd name="csY429" fmla="*/ 17899 h 370844"/>
                <a:gd name="csX430" fmla="*/ 312113 w 766858"/>
                <a:gd name="csY430" fmla="*/ 17899 h 370844"/>
                <a:gd name="csX431" fmla="*/ 312113 w 766858"/>
                <a:gd name="csY431" fmla="*/ 19577 h 370844"/>
                <a:gd name="csX432" fmla="*/ 317707 w 766858"/>
                <a:gd name="csY432" fmla="*/ 19577 h 370844"/>
                <a:gd name="csX433" fmla="*/ 317707 w 766858"/>
                <a:gd name="csY433" fmla="*/ 21255 h 370844"/>
                <a:gd name="csX434" fmla="*/ 319385 w 766858"/>
                <a:gd name="csY434" fmla="*/ 21255 h 370844"/>
                <a:gd name="csX435" fmla="*/ 319385 w 766858"/>
                <a:gd name="csY435" fmla="*/ 22933 h 370844"/>
                <a:gd name="csX436" fmla="*/ 321063 w 766858"/>
                <a:gd name="csY436" fmla="*/ 22933 h 370844"/>
                <a:gd name="csX437" fmla="*/ 322740 w 766858"/>
                <a:gd name="csY437" fmla="*/ 21255 h 370844"/>
                <a:gd name="csX438" fmla="*/ 322740 w 766858"/>
                <a:gd name="csY438" fmla="*/ 24611 h 370844"/>
                <a:gd name="csX439" fmla="*/ 324419 w 766858"/>
                <a:gd name="csY439" fmla="*/ 24611 h 370844"/>
                <a:gd name="csX440" fmla="*/ 326656 w 766858"/>
                <a:gd name="csY440" fmla="*/ 26289 h 370844"/>
                <a:gd name="csX441" fmla="*/ 326656 w 766858"/>
                <a:gd name="csY441" fmla="*/ 24611 h 370844"/>
                <a:gd name="csX442" fmla="*/ 331690 w 766858"/>
                <a:gd name="csY442" fmla="*/ 24611 h 370844"/>
                <a:gd name="csX443" fmla="*/ 331690 w 766858"/>
                <a:gd name="csY443" fmla="*/ 26289 h 370844"/>
                <a:gd name="csX444" fmla="*/ 338962 w 766858"/>
                <a:gd name="csY444" fmla="*/ 26289 h 370844"/>
                <a:gd name="csX445" fmla="*/ 340640 w 766858"/>
                <a:gd name="csY445" fmla="*/ 28527 h 370844"/>
                <a:gd name="csX446" fmla="*/ 342317 w 766858"/>
                <a:gd name="csY446" fmla="*/ 28527 h 370844"/>
                <a:gd name="csX447" fmla="*/ 342317 w 766858"/>
                <a:gd name="csY447" fmla="*/ 30204 h 370844"/>
                <a:gd name="csX448" fmla="*/ 343996 w 766858"/>
                <a:gd name="csY448" fmla="*/ 30204 h 370844"/>
                <a:gd name="csX449" fmla="*/ 343996 w 766858"/>
                <a:gd name="csY449" fmla="*/ 31882 h 370844"/>
                <a:gd name="csX450" fmla="*/ 342317 w 766858"/>
                <a:gd name="csY450" fmla="*/ 31882 h 370844"/>
                <a:gd name="csX451" fmla="*/ 342317 w 766858"/>
                <a:gd name="csY451" fmla="*/ 35239 h 370844"/>
                <a:gd name="csX452" fmla="*/ 343996 w 766858"/>
                <a:gd name="csY452" fmla="*/ 35239 h 370844"/>
                <a:gd name="csX453" fmla="*/ 342317 w 766858"/>
                <a:gd name="csY453" fmla="*/ 35239 h 370844"/>
                <a:gd name="csX454" fmla="*/ 343996 w 766858"/>
                <a:gd name="csY454" fmla="*/ 35239 h 370844"/>
                <a:gd name="csX455" fmla="*/ 343996 w 766858"/>
                <a:gd name="csY455" fmla="*/ 37476 h 370844"/>
                <a:gd name="csX456" fmla="*/ 342317 w 766858"/>
                <a:gd name="csY456" fmla="*/ 37476 h 370844"/>
                <a:gd name="csX457" fmla="*/ 342317 w 766858"/>
                <a:gd name="csY457" fmla="*/ 39154 h 370844"/>
                <a:gd name="csX458" fmla="*/ 343996 w 766858"/>
                <a:gd name="csY458" fmla="*/ 39154 h 370844"/>
                <a:gd name="csX459" fmla="*/ 343996 w 766858"/>
                <a:gd name="csY459" fmla="*/ 44188 h 370844"/>
                <a:gd name="csX460" fmla="*/ 346233 w 766858"/>
                <a:gd name="csY460" fmla="*/ 44188 h 370844"/>
                <a:gd name="csX461" fmla="*/ 343996 w 766858"/>
                <a:gd name="csY461" fmla="*/ 44188 h 370844"/>
                <a:gd name="csX462" fmla="*/ 343996 w 766858"/>
                <a:gd name="csY462" fmla="*/ 46425 h 370844"/>
                <a:gd name="csX463" fmla="*/ 346233 w 766858"/>
                <a:gd name="csY463" fmla="*/ 46425 h 370844"/>
                <a:gd name="csX464" fmla="*/ 346233 w 766858"/>
                <a:gd name="csY464" fmla="*/ 48104 h 370844"/>
                <a:gd name="csX465" fmla="*/ 343996 w 766858"/>
                <a:gd name="csY465" fmla="*/ 48104 h 370844"/>
                <a:gd name="csX466" fmla="*/ 343996 w 766858"/>
                <a:gd name="csY466" fmla="*/ 49781 h 370844"/>
                <a:gd name="csX467" fmla="*/ 346233 w 766858"/>
                <a:gd name="csY467" fmla="*/ 49781 h 370844"/>
                <a:gd name="csX468" fmla="*/ 346233 w 766858"/>
                <a:gd name="csY468" fmla="*/ 51459 h 370844"/>
                <a:gd name="csX469" fmla="*/ 347911 w 766858"/>
                <a:gd name="csY469" fmla="*/ 51459 h 370844"/>
                <a:gd name="csX470" fmla="*/ 347911 w 766858"/>
                <a:gd name="csY470" fmla="*/ 54816 h 370844"/>
                <a:gd name="csX471" fmla="*/ 349589 w 766858"/>
                <a:gd name="csY471" fmla="*/ 54816 h 370844"/>
                <a:gd name="csX472" fmla="*/ 349589 w 766858"/>
                <a:gd name="csY472" fmla="*/ 57053 h 370844"/>
                <a:gd name="csX473" fmla="*/ 351267 w 766858"/>
                <a:gd name="csY473" fmla="*/ 57053 h 370844"/>
                <a:gd name="csX474" fmla="*/ 351267 w 766858"/>
                <a:gd name="csY474" fmla="*/ 58731 h 370844"/>
                <a:gd name="csX475" fmla="*/ 352945 w 766858"/>
                <a:gd name="csY475" fmla="*/ 58731 h 370844"/>
                <a:gd name="csX476" fmla="*/ 352945 w 766858"/>
                <a:gd name="csY476" fmla="*/ 62087 h 370844"/>
                <a:gd name="csX477" fmla="*/ 355183 w 766858"/>
                <a:gd name="csY477" fmla="*/ 62087 h 370844"/>
                <a:gd name="csX478" fmla="*/ 355183 w 766858"/>
                <a:gd name="csY478" fmla="*/ 66002 h 370844"/>
                <a:gd name="csX479" fmla="*/ 358539 w 766858"/>
                <a:gd name="csY479" fmla="*/ 66002 h 370844"/>
                <a:gd name="csX480" fmla="*/ 358539 w 766858"/>
                <a:gd name="csY480" fmla="*/ 67681 h 370844"/>
                <a:gd name="csX481" fmla="*/ 361894 w 766858"/>
                <a:gd name="csY481" fmla="*/ 67681 h 370844"/>
                <a:gd name="csX482" fmla="*/ 361894 w 766858"/>
                <a:gd name="csY482" fmla="*/ 69358 h 370844"/>
                <a:gd name="csX483" fmla="*/ 367488 w 766858"/>
                <a:gd name="csY483" fmla="*/ 69358 h 370844"/>
                <a:gd name="csX484" fmla="*/ 367488 w 766858"/>
                <a:gd name="csY484" fmla="*/ 67681 h 370844"/>
                <a:gd name="csX485" fmla="*/ 369166 w 766858"/>
                <a:gd name="csY485" fmla="*/ 67681 h 370844"/>
                <a:gd name="csX486" fmla="*/ 369166 w 766858"/>
                <a:gd name="csY486" fmla="*/ 69358 h 370844"/>
                <a:gd name="csX487" fmla="*/ 370844 w 766858"/>
                <a:gd name="csY487" fmla="*/ 69358 h 370844"/>
                <a:gd name="csX488" fmla="*/ 370844 w 766858"/>
                <a:gd name="csY488" fmla="*/ 72715 h 370844"/>
                <a:gd name="csX489" fmla="*/ 376438 w 766858"/>
                <a:gd name="csY489" fmla="*/ 72715 h 370844"/>
                <a:gd name="csX490" fmla="*/ 376438 w 766858"/>
                <a:gd name="csY490" fmla="*/ 74952 h 370844"/>
                <a:gd name="csX491" fmla="*/ 379794 w 766858"/>
                <a:gd name="csY491" fmla="*/ 74952 h 370844"/>
                <a:gd name="csX492" fmla="*/ 379794 w 766858"/>
                <a:gd name="csY492" fmla="*/ 76630 h 370844"/>
                <a:gd name="csX493" fmla="*/ 381471 w 766858"/>
                <a:gd name="csY493" fmla="*/ 74952 h 370844"/>
                <a:gd name="csX494" fmla="*/ 383709 w 766858"/>
                <a:gd name="csY494" fmla="*/ 74952 h 370844"/>
                <a:gd name="csX495" fmla="*/ 383709 w 766858"/>
                <a:gd name="csY495" fmla="*/ 72715 h 370844"/>
                <a:gd name="csX496" fmla="*/ 385387 w 766858"/>
                <a:gd name="csY496" fmla="*/ 72715 h 370844"/>
                <a:gd name="csX497" fmla="*/ 385387 w 766858"/>
                <a:gd name="csY497" fmla="*/ 74952 h 370844"/>
                <a:gd name="csX498" fmla="*/ 392658 w 766858"/>
                <a:gd name="csY498" fmla="*/ 74952 h 370844"/>
                <a:gd name="csX499" fmla="*/ 394337 w 766858"/>
                <a:gd name="csY499" fmla="*/ 72715 h 370844"/>
                <a:gd name="csX500" fmla="*/ 396015 w 766858"/>
                <a:gd name="csY500" fmla="*/ 71036 h 370844"/>
                <a:gd name="csX501" fmla="*/ 397692 w 766858"/>
                <a:gd name="csY501" fmla="*/ 69358 h 370844"/>
                <a:gd name="csX502" fmla="*/ 403286 w 766858"/>
                <a:gd name="csY502" fmla="*/ 69358 h 370844"/>
                <a:gd name="csX503" fmla="*/ 403286 w 766858"/>
                <a:gd name="csY503" fmla="*/ 67681 h 370844"/>
                <a:gd name="csX504" fmla="*/ 408320 w 766858"/>
                <a:gd name="csY504" fmla="*/ 67681 h 370844"/>
                <a:gd name="csX505" fmla="*/ 408320 w 766858"/>
                <a:gd name="csY505" fmla="*/ 66002 h 370844"/>
                <a:gd name="csX506" fmla="*/ 417269 w 766858"/>
                <a:gd name="csY506" fmla="*/ 66002 h 370844"/>
                <a:gd name="csX507" fmla="*/ 417269 w 766858"/>
                <a:gd name="csY507" fmla="*/ 63765 h 370844"/>
                <a:gd name="csX508" fmla="*/ 418948 w 766858"/>
                <a:gd name="csY508" fmla="*/ 63765 h 370844"/>
                <a:gd name="csX509" fmla="*/ 418948 w 766858"/>
                <a:gd name="csY509" fmla="*/ 62087 h 370844"/>
                <a:gd name="csX510" fmla="*/ 421185 w 766858"/>
                <a:gd name="csY510" fmla="*/ 62087 h 370844"/>
                <a:gd name="csX511" fmla="*/ 421185 w 766858"/>
                <a:gd name="csY511" fmla="*/ 63765 h 370844"/>
                <a:gd name="csX512" fmla="*/ 426219 w 766858"/>
                <a:gd name="csY512" fmla="*/ 63765 h 370844"/>
                <a:gd name="csX513" fmla="*/ 426219 w 766858"/>
                <a:gd name="csY513" fmla="*/ 66002 h 370844"/>
                <a:gd name="csX514" fmla="*/ 429575 w 766858"/>
                <a:gd name="csY514" fmla="*/ 66002 h 370844"/>
                <a:gd name="csX515" fmla="*/ 429575 w 766858"/>
                <a:gd name="csY515" fmla="*/ 63765 h 370844"/>
                <a:gd name="csX516" fmla="*/ 431812 w 766858"/>
                <a:gd name="csY516" fmla="*/ 63765 h 370844"/>
                <a:gd name="csX517" fmla="*/ 431812 w 766858"/>
                <a:gd name="csY517" fmla="*/ 66002 h 370844"/>
                <a:gd name="csX518" fmla="*/ 436846 w 766858"/>
                <a:gd name="csY518" fmla="*/ 66002 h 370844"/>
                <a:gd name="csX519" fmla="*/ 436846 w 766858"/>
                <a:gd name="csY519" fmla="*/ 67681 h 370844"/>
                <a:gd name="csX520" fmla="*/ 440762 w 766858"/>
                <a:gd name="csY520" fmla="*/ 67681 h 370844"/>
                <a:gd name="csX521" fmla="*/ 440762 w 766858"/>
                <a:gd name="csY521" fmla="*/ 69358 h 370844"/>
                <a:gd name="csX522" fmla="*/ 447474 w 766858"/>
                <a:gd name="csY522" fmla="*/ 69358 h 370844"/>
                <a:gd name="csX523" fmla="*/ 447474 w 766858"/>
                <a:gd name="csY523" fmla="*/ 67681 h 370844"/>
                <a:gd name="csX524" fmla="*/ 449712 w 766858"/>
                <a:gd name="csY524" fmla="*/ 67681 h 370844"/>
                <a:gd name="csX525" fmla="*/ 453068 w 766858"/>
                <a:gd name="csY525" fmla="*/ 69358 h 370844"/>
                <a:gd name="csX526" fmla="*/ 454746 w 766858"/>
                <a:gd name="csY526" fmla="*/ 69358 h 370844"/>
                <a:gd name="csX527" fmla="*/ 456423 w 766858"/>
                <a:gd name="csY527" fmla="*/ 71036 h 370844"/>
                <a:gd name="csX528" fmla="*/ 458102 w 766858"/>
                <a:gd name="csY528" fmla="*/ 72715 h 370844"/>
                <a:gd name="csX529" fmla="*/ 460339 w 766858"/>
                <a:gd name="csY529" fmla="*/ 72715 h 370844"/>
                <a:gd name="csX530" fmla="*/ 460339 w 766858"/>
                <a:gd name="csY530" fmla="*/ 78308 h 370844"/>
                <a:gd name="csX531" fmla="*/ 462017 w 766858"/>
                <a:gd name="csY531" fmla="*/ 78308 h 370844"/>
                <a:gd name="csX532" fmla="*/ 463695 w 766858"/>
                <a:gd name="csY532" fmla="*/ 79986 h 370844"/>
                <a:gd name="csX533" fmla="*/ 467051 w 766858"/>
                <a:gd name="csY533" fmla="*/ 79986 h 370844"/>
                <a:gd name="csX534" fmla="*/ 469289 w 766858"/>
                <a:gd name="csY534" fmla="*/ 81664 h 370844"/>
                <a:gd name="csX535" fmla="*/ 478238 w 766858"/>
                <a:gd name="csY535" fmla="*/ 81664 h 370844"/>
                <a:gd name="csX536" fmla="*/ 478238 w 766858"/>
                <a:gd name="csY536" fmla="*/ 83342 h 370844"/>
                <a:gd name="csX537" fmla="*/ 483272 w 766858"/>
                <a:gd name="csY537" fmla="*/ 83342 h 370844"/>
                <a:gd name="csX538" fmla="*/ 483272 w 766858"/>
                <a:gd name="csY538" fmla="*/ 85579 h 370844"/>
                <a:gd name="csX539" fmla="*/ 483272 w 766858"/>
                <a:gd name="csY539" fmla="*/ 85579 h 370844"/>
                <a:gd name="csX540" fmla="*/ 483272 w 766858"/>
                <a:gd name="csY540" fmla="*/ 87258 h 370844"/>
                <a:gd name="csX541" fmla="*/ 481594 w 766858"/>
                <a:gd name="csY541" fmla="*/ 87258 h 370844"/>
                <a:gd name="csX542" fmla="*/ 483272 w 766858"/>
                <a:gd name="csY542" fmla="*/ 88935 h 370844"/>
                <a:gd name="csX543" fmla="*/ 483272 w 766858"/>
                <a:gd name="csY543" fmla="*/ 90613 h 370844"/>
                <a:gd name="csX544" fmla="*/ 481594 w 766858"/>
                <a:gd name="csY544" fmla="*/ 90613 h 370844"/>
                <a:gd name="csX545" fmla="*/ 481594 w 766858"/>
                <a:gd name="csY545" fmla="*/ 92292 h 370844"/>
                <a:gd name="csX546" fmla="*/ 483272 w 766858"/>
                <a:gd name="csY546" fmla="*/ 92292 h 370844"/>
                <a:gd name="csX547" fmla="*/ 484950 w 766858"/>
                <a:gd name="csY547" fmla="*/ 94529 h 370844"/>
                <a:gd name="csX548" fmla="*/ 483272 w 766858"/>
                <a:gd name="csY548" fmla="*/ 94529 h 370844"/>
                <a:gd name="csX549" fmla="*/ 484950 w 766858"/>
                <a:gd name="csY549" fmla="*/ 96207 h 370844"/>
                <a:gd name="csX550" fmla="*/ 486628 w 766858"/>
                <a:gd name="csY550" fmla="*/ 96207 h 370844"/>
                <a:gd name="csX551" fmla="*/ 486628 w 766858"/>
                <a:gd name="csY551" fmla="*/ 97885 h 370844"/>
                <a:gd name="csX552" fmla="*/ 492222 w 766858"/>
                <a:gd name="csY552" fmla="*/ 97885 h 370844"/>
                <a:gd name="csX553" fmla="*/ 492222 w 766858"/>
                <a:gd name="csY553" fmla="*/ 101241 h 370844"/>
                <a:gd name="csX554" fmla="*/ 493900 w 766858"/>
                <a:gd name="csY554" fmla="*/ 101241 h 370844"/>
                <a:gd name="csX555" fmla="*/ 493900 w 766858"/>
                <a:gd name="csY555" fmla="*/ 105156 h 370844"/>
                <a:gd name="csX556" fmla="*/ 495577 w 766858"/>
                <a:gd name="csY556" fmla="*/ 105156 h 370844"/>
                <a:gd name="csX557" fmla="*/ 495577 w 766858"/>
                <a:gd name="csY557" fmla="*/ 106834 h 370844"/>
                <a:gd name="csX558" fmla="*/ 497815 w 766858"/>
                <a:gd name="csY558" fmla="*/ 105156 h 370844"/>
                <a:gd name="csX559" fmla="*/ 499493 w 766858"/>
                <a:gd name="csY559" fmla="*/ 105156 h 370844"/>
                <a:gd name="csX560" fmla="*/ 501171 w 766858"/>
                <a:gd name="csY560" fmla="*/ 106834 h 370844"/>
                <a:gd name="csX561" fmla="*/ 501171 w 766858"/>
                <a:gd name="csY561" fmla="*/ 105156 h 370844"/>
                <a:gd name="csX562" fmla="*/ 502849 w 766858"/>
                <a:gd name="csY562" fmla="*/ 106834 h 370844"/>
                <a:gd name="csX563" fmla="*/ 502849 w 766858"/>
                <a:gd name="csY563" fmla="*/ 105156 h 370844"/>
                <a:gd name="csX564" fmla="*/ 502849 w 766858"/>
                <a:gd name="csY564" fmla="*/ 106834 h 370844"/>
                <a:gd name="csX565" fmla="*/ 504527 w 766858"/>
                <a:gd name="csY565" fmla="*/ 105156 h 370844"/>
                <a:gd name="csX566" fmla="*/ 506764 w 766858"/>
                <a:gd name="csY566" fmla="*/ 105156 h 370844"/>
                <a:gd name="csX567" fmla="*/ 508443 w 766858"/>
                <a:gd name="csY567" fmla="*/ 106834 h 370844"/>
                <a:gd name="csX568" fmla="*/ 510120 w 766858"/>
                <a:gd name="csY568" fmla="*/ 106834 h 370844"/>
                <a:gd name="csX569" fmla="*/ 511799 w 766858"/>
                <a:gd name="csY569" fmla="*/ 105156 h 370844"/>
                <a:gd name="csX570" fmla="*/ 513477 w 766858"/>
                <a:gd name="csY570" fmla="*/ 105156 h 370844"/>
                <a:gd name="csX571" fmla="*/ 515154 w 766858"/>
                <a:gd name="csY571" fmla="*/ 106834 h 370844"/>
                <a:gd name="csX572" fmla="*/ 517392 w 766858"/>
                <a:gd name="csY572" fmla="*/ 106834 h 370844"/>
                <a:gd name="csX573" fmla="*/ 519070 w 766858"/>
                <a:gd name="csY573" fmla="*/ 108512 h 370844"/>
                <a:gd name="csX574" fmla="*/ 524104 w 766858"/>
                <a:gd name="csY574" fmla="*/ 108512 h 370844"/>
                <a:gd name="csX575" fmla="*/ 526341 w 766858"/>
                <a:gd name="csY575" fmla="*/ 110190 h 370844"/>
                <a:gd name="csX576" fmla="*/ 535291 w 766858"/>
                <a:gd name="csY576" fmla="*/ 110190 h 370844"/>
                <a:gd name="csX577" fmla="*/ 536969 w 766858"/>
                <a:gd name="csY577" fmla="*/ 111869 h 370844"/>
                <a:gd name="csX578" fmla="*/ 536969 w 766858"/>
                <a:gd name="csY578" fmla="*/ 110190 h 370844"/>
                <a:gd name="csX579" fmla="*/ 538647 w 766858"/>
                <a:gd name="csY579" fmla="*/ 110190 h 370844"/>
                <a:gd name="csX580" fmla="*/ 540325 w 766858"/>
                <a:gd name="csY580" fmla="*/ 108512 h 370844"/>
                <a:gd name="csX581" fmla="*/ 543681 w 766858"/>
                <a:gd name="csY581" fmla="*/ 110190 h 370844"/>
                <a:gd name="csX582" fmla="*/ 554868 w 766858"/>
                <a:gd name="csY582" fmla="*/ 110190 h 370844"/>
                <a:gd name="csX583" fmla="*/ 556546 w 766858"/>
                <a:gd name="csY583" fmla="*/ 108512 h 370844"/>
                <a:gd name="csX584" fmla="*/ 559902 w 766858"/>
                <a:gd name="csY584" fmla="*/ 106834 h 370844"/>
                <a:gd name="csX585" fmla="*/ 561580 w 766858"/>
                <a:gd name="csY585" fmla="*/ 106834 h 370844"/>
                <a:gd name="csX586" fmla="*/ 563818 w 766858"/>
                <a:gd name="csY586" fmla="*/ 105156 h 370844"/>
                <a:gd name="csX587" fmla="*/ 567174 w 766858"/>
                <a:gd name="csY587" fmla="*/ 106834 h 370844"/>
                <a:gd name="csX588" fmla="*/ 568851 w 766858"/>
                <a:gd name="csY588" fmla="*/ 106834 h 370844"/>
                <a:gd name="csX589" fmla="*/ 572208 w 766858"/>
                <a:gd name="csY589" fmla="*/ 103478 h 370844"/>
                <a:gd name="csX590" fmla="*/ 579479 w 766858"/>
                <a:gd name="csY590" fmla="*/ 103478 h 370844"/>
                <a:gd name="csX591" fmla="*/ 583395 w 766858"/>
                <a:gd name="csY591" fmla="*/ 101241 h 370844"/>
                <a:gd name="csX592" fmla="*/ 585072 w 766858"/>
                <a:gd name="csY592" fmla="*/ 99563 h 370844"/>
                <a:gd name="csX593" fmla="*/ 586751 w 766858"/>
                <a:gd name="csY593" fmla="*/ 99563 h 370844"/>
                <a:gd name="csX594" fmla="*/ 590107 w 766858"/>
                <a:gd name="csY594" fmla="*/ 97885 h 370844"/>
                <a:gd name="csX595" fmla="*/ 594022 w 766858"/>
                <a:gd name="csY595" fmla="*/ 97885 h 370844"/>
                <a:gd name="csX596" fmla="*/ 595700 w 766858"/>
                <a:gd name="csY596" fmla="*/ 99563 h 370844"/>
                <a:gd name="csX597" fmla="*/ 595700 w 766858"/>
                <a:gd name="csY597" fmla="*/ 97885 h 370844"/>
                <a:gd name="csX598" fmla="*/ 599056 w 766858"/>
                <a:gd name="csY598" fmla="*/ 97885 h 370844"/>
                <a:gd name="csX599" fmla="*/ 599056 w 766858"/>
                <a:gd name="csY599" fmla="*/ 96207 h 370844"/>
                <a:gd name="csX600" fmla="*/ 604649 w 766858"/>
                <a:gd name="csY600" fmla="*/ 96207 h 370844"/>
                <a:gd name="csX601" fmla="*/ 604649 w 766858"/>
                <a:gd name="csY601" fmla="*/ 92292 h 370844"/>
                <a:gd name="csX602" fmla="*/ 606328 w 766858"/>
                <a:gd name="csY602" fmla="*/ 90613 h 370844"/>
                <a:gd name="csX603" fmla="*/ 606328 w 766858"/>
                <a:gd name="csY603" fmla="*/ 88935 h 370844"/>
                <a:gd name="csX604" fmla="*/ 608005 w 766858"/>
                <a:gd name="csY604" fmla="*/ 87258 h 370844"/>
                <a:gd name="csX605" fmla="*/ 609683 w 766858"/>
                <a:gd name="csY605" fmla="*/ 85579 h 370844"/>
                <a:gd name="csX606" fmla="*/ 611921 w 766858"/>
                <a:gd name="csY606" fmla="*/ 83342 h 370844"/>
                <a:gd name="csX607" fmla="*/ 613599 w 766858"/>
                <a:gd name="csY607" fmla="*/ 83342 h 370844"/>
                <a:gd name="csX608" fmla="*/ 615277 w 766858"/>
                <a:gd name="csY608" fmla="*/ 81664 h 370844"/>
                <a:gd name="csX609" fmla="*/ 616955 w 766858"/>
                <a:gd name="csY609" fmla="*/ 79986 h 370844"/>
                <a:gd name="csX610" fmla="*/ 618633 w 766858"/>
                <a:gd name="csY610" fmla="*/ 79986 h 370844"/>
                <a:gd name="csX611" fmla="*/ 620870 w 766858"/>
                <a:gd name="csY611" fmla="*/ 78308 h 370844"/>
                <a:gd name="csX612" fmla="*/ 622549 w 766858"/>
                <a:gd name="csY612" fmla="*/ 78308 h 370844"/>
                <a:gd name="csX613" fmla="*/ 624226 w 766858"/>
                <a:gd name="csY613" fmla="*/ 76630 h 370844"/>
                <a:gd name="csX614" fmla="*/ 625905 w 766858"/>
                <a:gd name="csY614" fmla="*/ 74952 h 370844"/>
                <a:gd name="csX615" fmla="*/ 627582 w 766858"/>
                <a:gd name="csY615" fmla="*/ 74952 h 370844"/>
                <a:gd name="csX616" fmla="*/ 629260 w 766858"/>
                <a:gd name="csY616" fmla="*/ 72715 h 370844"/>
                <a:gd name="csX617" fmla="*/ 631498 w 766858"/>
                <a:gd name="csY617" fmla="*/ 71036 h 370844"/>
                <a:gd name="csX618" fmla="*/ 638210 w 766858"/>
                <a:gd name="csY618" fmla="*/ 71036 h 370844"/>
                <a:gd name="csX619" fmla="*/ 638210 w 766858"/>
                <a:gd name="csY619" fmla="*/ 72715 h 370844"/>
                <a:gd name="csX620" fmla="*/ 640447 w 766858"/>
                <a:gd name="csY620" fmla="*/ 72715 h 370844"/>
                <a:gd name="csX621" fmla="*/ 640447 w 766858"/>
                <a:gd name="csY621" fmla="*/ 71036 h 370844"/>
                <a:gd name="csX622" fmla="*/ 643803 w 766858"/>
                <a:gd name="csY622" fmla="*/ 71036 h 370844"/>
                <a:gd name="csX623" fmla="*/ 645482 w 766858"/>
                <a:gd name="csY623" fmla="*/ 72715 h 370844"/>
                <a:gd name="csX624" fmla="*/ 647159 w 766858"/>
                <a:gd name="csY624" fmla="*/ 72715 h 370844"/>
                <a:gd name="csX625" fmla="*/ 649397 w 766858"/>
                <a:gd name="csY625" fmla="*/ 74952 h 370844"/>
                <a:gd name="csX626" fmla="*/ 651075 w 766858"/>
                <a:gd name="csY626" fmla="*/ 74952 h 370844"/>
                <a:gd name="csX627" fmla="*/ 652753 w 766858"/>
                <a:gd name="csY627" fmla="*/ 76630 h 370844"/>
                <a:gd name="csX628" fmla="*/ 652753 w 766858"/>
                <a:gd name="csY628" fmla="*/ 78308 h 370844"/>
                <a:gd name="csX629" fmla="*/ 654431 w 766858"/>
                <a:gd name="csY629" fmla="*/ 79986 h 370844"/>
                <a:gd name="csX630" fmla="*/ 656109 w 766858"/>
                <a:gd name="csY630" fmla="*/ 79986 h 370844"/>
                <a:gd name="csX631" fmla="*/ 656109 w 766858"/>
                <a:gd name="csY631" fmla="*/ 81664 h 370844"/>
                <a:gd name="csX632" fmla="*/ 657787 w 766858"/>
                <a:gd name="csY632" fmla="*/ 81664 h 370844"/>
                <a:gd name="csX633" fmla="*/ 657787 w 766858"/>
                <a:gd name="csY633" fmla="*/ 83342 h 370844"/>
                <a:gd name="csX634" fmla="*/ 661703 w 766858"/>
                <a:gd name="csY634" fmla="*/ 85579 h 370844"/>
                <a:gd name="csX635" fmla="*/ 663380 w 766858"/>
                <a:gd name="csY635" fmla="*/ 85579 h 370844"/>
                <a:gd name="csX636" fmla="*/ 663380 w 766858"/>
                <a:gd name="csY636" fmla="*/ 83342 h 370844"/>
                <a:gd name="csX637" fmla="*/ 665059 w 766858"/>
                <a:gd name="csY637" fmla="*/ 83342 h 370844"/>
                <a:gd name="csX638" fmla="*/ 665059 w 766858"/>
                <a:gd name="csY638" fmla="*/ 85579 h 370844"/>
                <a:gd name="csX639" fmla="*/ 668974 w 766858"/>
                <a:gd name="csY639" fmla="*/ 85579 h 370844"/>
                <a:gd name="csX640" fmla="*/ 670652 w 766858"/>
                <a:gd name="csY640" fmla="*/ 83342 h 370844"/>
                <a:gd name="csX641" fmla="*/ 672330 w 766858"/>
                <a:gd name="csY641" fmla="*/ 83342 h 370844"/>
                <a:gd name="csX642" fmla="*/ 674008 w 766858"/>
                <a:gd name="csY642" fmla="*/ 81664 h 370844"/>
                <a:gd name="csX643" fmla="*/ 675686 w 766858"/>
                <a:gd name="csY643" fmla="*/ 79986 h 370844"/>
                <a:gd name="csX644" fmla="*/ 682957 w 766858"/>
                <a:gd name="csY644" fmla="*/ 79986 h 370844"/>
                <a:gd name="csX645" fmla="*/ 682957 w 766858"/>
                <a:gd name="csY645" fmla="*/ 81664 h 370844"/>
                <a:gd name="csX646" fmla="*/ 686313 w 766858"/>
                <a:gd name="csY646" fmla="*/ 81664 h 370844"/>
                <a:gd name="csX647" fmla="*/ 688551 w 766858"/>
                <a:gd name="csY647" fmla="*/ 83342 h 370844"/>
                <a:gd name="csX648" fmla="*/ 691907 w 766858"/>
                <a:gd name="csY648" fmla="*/ 87258 h 370844"/>
                <a:gd name="csX649" fmla="*/ 691907 w 766858"/>
                <a:gd name="csY649" fmla="*/ 88935 h 370844"/>
                <a:gd name="csX650" fmla="*/ 690229 w 766858"/>
                <a:gd name="csY650" fmla="*/ 88935 h 370844"/>
                <a:gd name="csX651" fmla="*/ 690229 w 766858"/>
                <a:gd name="csY651" fmla="*/ 90613 h 370844"/>
                <a:gd name="csX652" fmla="*/ 688551 w 766858"/>
                <a:gd name="csY652" fmla="*/ 90613 h 370844"/>
                <a:gd name="csX653" fmla="*/ 688551 w 766858"/>
                <a:gd name="csY653" fmla="*/ 92292 h 370844"/>
                <a:gd name="csX654" fmla="*/ 684636 w 766858"/>
                <a:gd name="csY654" fmla="*/ 99563 h 370844"/>
                <a:gd name="csX655" fmla="*/ 684636 w 766858"/>
                <a:gd name="csY655" fmla="*/ 101241 h 370844"/>
                <a:gd name="csX656" fmla="*/ 681280 w 766858"/>
                <a:gd name="csY656" fmla="*/ 106834 h 370844"/>
                <a:gd name="csX657" fmla="*/ 677923 w 766858"/>
                <a:gd name="csY657" fmla="*/ 117462 h 370844"/>
                <a:gd name="csX658" fmla="*/ 675686 w 766858"/>
                <a:gd name="csY658" fmla="*/ 123055 h 370844"/>
                <a:gd name="csX659" fmla="*/ 675686 w 766858"/>
                <a:gd name="csY659" fmla="*/ 124733 h 370844"/>
                <a:gd name="csX660" fmla="*/ 674008 w 766858"/>
                <a:gd name="csY660" fmla="*/ 126411 h 370844"/>
                <a:gd name="csX661" fmla="*/ 668974 w 766858"/>
                <a:gd name="csY661" fmla="*/ 135361 h 370844"/>
                <a:gd name="csX662" fmla="*/ 670652 w 766858"/>
                <a:gd name="csY662" fmla="*/ 144310 h 370844"/>
                <a:gd name="csX663" fmla="*/ 666736 w 766858"/>
                <a:gd name="csY663" fmla="*/ 145988 h 370844"/>
                <a:gd name="csX664" fmla="*/ 663380 w 766858"/>
                <a:gd name="csY664" fmla="*/ 147666 h 370844"/>
                <a:gd name="csX665" fmla="*/ 663380 w 766858"/>
                <a:gd name="csY665" fmla="*/ 156616 h 370844"/>
                <a:gd name="csX666" fmla="*/ 666736 w 766858"/>
                <a:gd name="csY666" fmla="*/ 158294 h 370844"/>
                <a:gd name="csX667" fmla="*/ 668974 w 766858"/>
                <a:gd name="csY667" fmla="*/ 160531 h 370844"/>
                <a:gd name="csX668" fmla="*/ 668974 w 766858"/>
                <a:gd name="csY668" fmla="*/ 162209 h 370844"/>
                <a:gd name="csX669" fmla="*/ 674008 w 766858"/>
                <a:gd name="csY669" fmla="*/ 163887 h 370844"/>
                <a:gd name="csX670" fmla="*/ 675686 w 766858"/>
                <a:gd name="csY670" fmla="*/ 160531 h 370844"/>
                <a:gd name="csX671" fmla="*/ 679601 w 766858"/>
                <a:gd name="csY671" fmla="*/ 158294 h 370844"/>
                <a:gd name="csX672" fmla="*/ 688551 w 766858"/>
                <a:gd name="csY672" fmla="*/ 158294 h 370844"/>
                <a:gd name="csX673" fmla="*/ 688551 w 766858"/>
                <a:gd name="csY673" fmla="*/ 156616 h 370844"/>
                <a:gd name="csX674" fmla="*/ 695263 w 766858"/>
                <a:gd name="csY674" fmla="*/ 156616 h 370844"/>
                <a:gd name="csX675" fmla="*/ 697500 w 766858"/>
                <a:gd name="csY675" fmla="*/ 158294 h 370844"/>
                <a:gd name="csX676" fmla="*/ 700857 w 766858"/>
                <a:gd name="csY676" fmla="*/ 158294 h 370844"/>
                <a:gd name="csX677" fmla="*/ 704213 w 766858"/>
                <a:gd name="csY677" fmla="*/ 163887 h 370844"/>
                <a:gd name="csX678" fmla="*/ 706450 w 766858"/>
                <a:gd name="csY678" fmla="*/ 167243 h 370844"/>
                <a:gd name="csX679" fmla="*/ 709806 w 766858"/>
                <a:gd name="csY679" fmla="*/ 162209 h 370844"/>
                <a:gd name="csX680" fmla="*/ 711484 w 766858"/>
                <a:gd name="csY680" fmla="*/ 162209 h 370844"/>
                <a:gd name="csX681" fmla="*/ 711484 w 766858"/>
                <a:gd name="csY681" fmla="*/ 158294 h 370844"/>
                <a:gd name="csX682" fmla="*/ 714840 w 766858"/>
                <a:gd name="csY682" fmla="*/ 156616 h 370844"/>
                <a:gd name="csX683" fmla="*/ 717077 w 766858"/>
                <a:gd name="csY683" fmla="*/ 154938 h 370844"/>
                <a:gd name="csX684" fmla="*/ 717077 w 766858"/>
                <a:gd name="csY684" fmla="*/ 153260 h 370844"/>
                <a:gd name="csX685" fmla="*/ 723790 w 766858"/>
                <a:gd name="csY685" fmla="*/ 153260 h 370844"/>
                <a:gd name="csX686" fmla="*/ 723790 w 766858"/>
                <a:gd name="csY686" fmla="*/ 151582 h 370844"/>
                <a:gd name="csX687" fmla="*/ 727705 w 766858"/>
                <a:gd name="csY687" fmla="*/ 151582 h 370844"/>
                <a:gd name="csX688" fmla="*/ 727705 w 766858"/>
                <a:gd name="csY688" fmla="*/ 153260 h 370844"/>
                <a:gd name="csX689" fmla="*/ 732739 w 766858"/>
                <a:gd name="csY689" fmla="*/ 153260 h 370844"/>
                <a:gd name="csX690" fmla="*/ 732739 w 766858"/>
                <a:gd name="csY690" fmla="*/ 154938 h 370844"/>
                <a:gd name="csX691" fmla="*/ 734976 w 766858"/>
                <a:gd name="csY691" fmla="*/ 154938 h 370844"/>
                <a:gd name="csX692" fmla="*/ 740011 w 766858"/>
                <a:gd name="csY692" fmla="*/ 162209 h 370844"/>
                <a:gd name="csX693" fmla="*/ 743367 w 766858"/>
                <a:gd name="csY693" fmla="*/ 163887 h 370844"/>
                <a:gd name="csX694" fmla="*/ 747282 w 766858"/>
                <a:gd name="csY694" fmla="*/ 163887 h 370844"/>
                <a:gd name="csX695" fmla="*/ 748960 w 766858"/>
                <a:gd name="csY695" fmla="*/ 165565 h 370844"/>
                <a:gd name="csX696" fmla="*/ 748960 w 766858"/>
                <a:gd name="csY696" fmla="*/ 168921 h 370844"/>
                <a:gd name="csX697" fmla="*/ 750638 w 766858"/>
                <a:gd name="csY697" fmla="*/ 168921 h 370844"/>
                <a:gd name="csX698" fmla="*/ 750638 w 766858"/>
                <a:gd name="csY698" fmla="*/ 171159 h 370844"/>
                <a:gd name="csX699" fmla="*/ 754553 w 766858"/>
                <a:gd name="csY699" fmla="*/ 172837 h 370844"/>
                <a:gd name="csX700" fmla="*/ 752316 w 766858"/>
                <a:gd name="csY700" fmla="*/ 174515 h 370844"/>
                <a:gd name="csX701" fmla="*/ 756231 w 766858"/>
                <a:gd name="csY701" fmla="*/ 174515 h 370844"/>
                <a:gd name="csX702" fmla="*/ 756231 w 766858"/>
                <a:gd name="csY702" fmla="*/ 176193 h 370844"/>
                <a:gd name="csX703" fmla="*/ 757909 w 766858"/>
                <a:gd name="csY703" fmla="*/ 176193 h 370844"/>
                <a:gd name="csX704" fmla="*/ 757909 w 766858"/>
                <a:gd name="csY704" fmla="*/ 177871 h 370844"/>
                <a:gd name="csX705" fmla="*/ 759588 w 766858"/>
                <a:gd name="csY705" fmla="*/ 177871 h 370844"/>
                <a:gd name="csX706" fmla="*/ 759588 w 766858"/>
                <a:gd name="csY706" fmla="*/ 180108 h 370844"/>
                <a:gd name="csX707" fmla="*/ 761265 w 766858"/>
                <a:gd name="csY707" fmla="*/ 180108 h 370844"/>
                <a:gd name="csX708" fmla="*/ 763503 w 766858"/>
                <a:gd name="csY708" fmla="*/ 181786 h 370844"/>
                <a:gd name="csX709" fmla="*/ 763503 w 766858"/>
                <a:gd name="csY709" fmla="*/ 183464 h 370844"/>
                <a:gd name="csX710" fmla="*/ 765181 w 766858"/>
                <a:gd name="csY710" fmla="*/ 185142 h 370844"/>
                <a:gd name="csX711" fmla="*/ 765181 w 766858"/>
                <a:gd name="csY711" fmla="*/ 190736 h 370844"/>
                <a:gd name="csX712" fmla="*/ 765181 w 766858"/>
                <a:gd name="csY712" fmla="*/ 190736 h 370844"/>
                <a:gd name="csX713" fmla="*/ 766859 w 766858"/>
                <a:gd name="csY713" fmla="*/ 192414 h 370844"/>
                <a:gd name="csX714" fmla="*/ 766859 w 766858"/>
                <a:gd name="csY714" fmla="*/ 199685 h 370844"/>
                <a:gd name="csX715" fmla="*/ 765181 w 766858"/>
                <a:gd name="csY715" fmla="*/ 199685 h 370844"/>
                <a:gd name="csX716" fmla="*/ 765181 w 766858"/>
                <a:gd name="csY716" fmla="*/ 203041 h 370844"/>
                <a:gd name="csX717" fmla="*/ 759588 w 766858"/>
                <a:gd name="csY717" fmla="*/ 203041 h 370844"/>
                <a:gd name="csX718" fmla="*/ 759588 w 766858"/>
                <a:gd name="csY718" fmla="*/ 201363 h 370844"/>
                <a:gd name="csX719" fmla="*/ 756231 w 766858"/>
                <a:gd name="csY719" fmla="*/ 201363 h 370844"/>
                <a:gd name="csX720" fmla="*/ 754553 w 766858"/>
                <a:gd name="csY720" fmla="*/ 203041 h 370844"/>
                <a:gd name="csX721" fmla="*/ 752316 w 766858"/>
                <a:gd name="csY721" fmla="*/ 203041 h 370844"/>
                <a:gd name="csX722" fmla="*/ 752316 w 766858"/>
                <a:gd name="csY722" fmla="*/ 201363 h 370844"/>
                <a:gd name="csX723" fmla="*/ 748960 w 766858"/>
                <a:gd name="csY723" fmla="*/ 201363 h 370844"/>
                <a:gd name="csX724" fmla="*/ 747282 w 766858"/>
                <a:gd name="csY724" fmla="*/ 199685 h 370844"/>
                <a:gd name="csX725" fmla="*/ 747282 w 766858"/>
                <a:gd name="csY725" fmla="*/ 197448 h 370844"/>
                <a:gd name="csX726" fmla="*/ 741688 w 766858"/>
                <a:gd name="csY726" fmla="*/ 197448 h 370844"/>
                <a:gd name="csX727" fmla="*/ 740011 w 766858"/>
                <a:gd name="csY727" fmla="*/ 199685 h 370844"/>
                <a:gd name="csX728" fmla="*/ 732739 w 766858"/>
                <a:gd name="csY728" fmla="*/ 199685 h 370844"/>
                <a:gd name="csX729" fmla="*/ 732739 w 766858"/>
                <a:gd name="csY729" fmla="*/ 197448 h 370844"/>
                <a:gd name="csX730" fmla="*/ 729383 w 766858"/>
                <a:gd name="csY730" fmla="*/ 197448 h 370844"/>
                <a:gd name="csX731" fmla="*/ 727705 w 766858"/>
                <a:gd name="csY731" fmla="*/ 199685 h 370844"/>
                <a:gd name="csX732" fmla="*/ 723790 w 766858"/>
                <a:gd name="csY732" fmla="*/ 199685 h 370844"/>
                <a:gd name="csX733" fmla="*/ 723790 w 766858"/>
                <a:gd name="csY733" fmla="*/ 201363 h 370844"/>
                <a:gd name="csX734" fmla="*/ 722111 w 766858"/>
                <a:gd name="csY734" fmla="*/ 201363 h 370844"/>
                <a:gd name="csX735" fmla="*/ 722111 w 766858"/>
                <a:gd name="csY735" fmla="*/ 203041 h 370844"/>
                <a:gd name="csX736" fmla="*/ 722111 w 766858"/>
                <a:gd name="csY736" fmla="*/ 201363 h 370844"/>
                <a:gd name="csX737" fmla="*/ 722111 w 766858"/>
                <a:gd name="csY737" fmla="*/ 203041 h 370844"/>
                <a:gd name="csX738" fmla="*/ 718755 w 766858"/>
                <a:gd name="csY738" fmla="*/ 203041 h 370844"/>
                <a:gd name="csX739" fmla="*/ 718755 w 766858"/>
                <a:gd name="csY739" fmla="*/ 204719 h 370844"/>
                <a:gd name="csX740" fmla="*/ 713162 w 766858"/>
                <a:gd name="csY740" fmla="*/ 204719 h 370844"/>
                <a:gd name="csX741" fmla="*/ 713162 w 766858"/>
                <a:gd name="csY741" fmla="*/ 203041 h 370844"/>
                <a:gd name="csX742" fmla="*/ 708128 w 766858"/>
                <a:gd name="csY742" fmla="*/ 203041 h 370844"/>
                <a:gd name="csX743" fmla="*/ 709806 w 766858"/>
                <a:gd name="csY743" fmla="*/ 204719 h 370844"/>
                <a:gd name="csX744" fmla="*/ 708128 w 766858"/>
                <a:gd name="csY744" fmla="*/ 206397 h 370844"/>
                <a:gd name="csX745" fmla="*/ 706450 w 766858"/>
                <a:gd name="csY745" fmla="*/ 208635 h 370844"/>
                <a:gd name="csX746" fmla="*/ 706450 w 766858"/>
                <a:gd name="csY746" fmla="*/ 210313 h 370844"/>
                <a:gd name="csX747" fmla="*/ 704213 w 766858"/>
                <a:gd name="csY747" fmla="*/ 210313 h 370844"/>
                <a:gd name="csX748" fmla="*/ 700857 w 766858"/>
                <a:gd name="csY748" fmla="*/ 211991 h 370844"/>
                <a:gd name="csX749" fmla="*/ 699178 w 766858"/>
                <a:gd name="csY749" fmla="*/ 210313 h 370844"/>
                <a:gd name="csX750" fmla="*/ 693585 w 766858"/>
                <a:gd name="csY750" fmla="*/ 210313 h 370844"/>
                <a:gd name="csX751" fmla="*/ 693585 w 766858"/>
                <a:gd name="csY751" fmla="*/ 211991 h 370844"/>
                <a:gd name="csX752" fmla="*/ 688551 w 766858"/>
                <a:gd name="csY752" fmla="*/ 211991 h 370844"/>
                <a:gd name="csX753" fmla="*/ 688551 w 766858"/>
                <a:gd name="csY753" fmla="*/ 215347 h 370844"/>
                <a:gd name="csX754" fmla="*/ 684636 w 766858"/>
                <a:gd name="csY754" fmla="*/ 219262 h 370844"/>
                <a:gd name="csX755" fmla="*/ 682957 w 766858"/>
                <a:gd name="csY755" fmla="*/ 219262 h 370844"/>
                <a:gd name="csX756" fmla="*/ 681280 w 766858"/>
                <a:gd name="csY756" fmla="*/ 224296 h 370844"/>
                <a:gd name="csX757" fmla="*/ 681280 w 766858"/>
                <a:gd name="csY757" fmla="*/ 225974 h 370844"/>
                <a:gd name="csX758" fmla="*/ 679601 w 766858"/>
                <a:gd name="csY758" fmla="*/ 228212 h 370844"/>
                <a:gd name="csX759" fmla="*/ 681280 w 766858"/>
                <a:gd name="csY759" fmla="*/ 228212 h 370844"/>
                <a:gd name="csX760" fmla="*/ 681280 w 766858"/>
                <a:gd name="csY760" fmla="*/ 231568 h 370844"/>
                <a:gd name="csX761" fmla="*/ 679601 w 766858"/>
                <a:gd name="csY761" fmla="*/ 233246 h 370844"/>
                <a:gd name="csX762" fmla="*/ 677923 w 766858"/>
                <a:gd name="csY762" fmla="*/ 234924 h 370844"/>
                <a:gd name="csX763" fmla="*/ 674008 w 766858"/>
                <a:gd name="csY763" fmla="*/ 234924 h 370844"/>
                <a:gd name="csX764" fmla="*/ 674008 w 766858"/>
                <a:gd name="csY764" fmla="*/ 237161 h 370844"/>
                <a:gd name="csX765" fmla="*/ 672330 w 766858"/>
                <a:gd name="csY765" fmla="*/ 237161 h 370844"/>
                <a:gd name="csX766" fmla="*/ 670652 w 766858"/>
                <a:gd name="csY766" fmla="*/ 238839 h 370844"/>
                <a:gd name="csX767" fmla="*/ 668974 w 766858"/>
                <a:gd name="csY767" fmla="*/ 240517 h 370844"/>
                <a:gd name="csX768" fmla="*/ 668974 w 766858"/>
                <a:gd name="csY768" fmla="*/ 242195 h 370844"/>
                <a:gd name="csX769" fmla="*/ 666736 w 766858"/>
                <a:gd name="csY769" fmla="*/ 242195 h 370844"/>
                <a:gd name="csX770" fmla="*/ 666736 w 766858"/>
                <a:gd name="csY770" fmla="*/ 243873 h 370844"/>
                <a:gd name="csX771" fmla="*/ 640447 w 766858"/>
                <a:gd name="csY771" fmla="*/ 243873 h 370844"/>
                <a:gd name="csX772" fmla="*/ 640447 w 766858"/>
                <a:gd name="csY772" fmla="*/ 246111 h 370844"/>
                <a:gd name="csX773" fmla="*/ 638210 w 766858"/>
                <a:gd name="csY773" fmla="*/ 247789 h 370844"/>
                <a:gd name="csX774" fmla="*/ 638210 w 766858"/>
                <a:gd name="csY774" fmla="*/ 251145 h 370844"/>
                <a:gd name="csX775" fmla="*/ 636532 w 766858"/>
                <a:gd name="csY775" fmla="*/ 251145 h 370844"/>
                <a:gd name="csX776" fmla="*/ 634854 w 766858"/>
                <a:gd name="csY776" fmla="*/ 252823 h 370844"/>
                <a:gd name="csX777" fmla="*/ 633176 w 766858"/>
                <a:gd name="csY777" fmla="*/ 252823 h 370844"/>
                <a:gd name="csX778" fmla="*/ 633176 w 766858"/>
                <a:gd name="csY778" fmla="*/ 254501 h 370844"/>
                <a:gd name="csX779" fmla="*/ 631498 w 766858"/>
                <a:gd name="csY779" fmla="*/ 256738 h 370844"/>
                <a:gd name="csX780" fmla="*/ 629260 w 766858"/>
                <a:gd name="csY780" fmla="*/ 256738 h 370844"/>
                <a:gd name="csX781" fmla="*/ 629260 w 766858"/>
                <a:gd name="csY781" fmla="*/ 258416 h 370844"/>
                <a:gd name="csX782" fmla="*/ 627582 w 766858"/>
                <a:gd name="csY782" fmla="*/ 260094 h 370844"/>
                <a:gd name="csX783" fmla="*/ 625905 w 766858"/>
                <a:gd name="csY783" fmla="*/ 260094 h 370844"/>
                <a:gd name="csX784" fmla="*/ 625905 w 766858"/>
                <a:gd name="csY784" fmla="*/ 261772 h 370844"/>
                <a:gd name="csX785" fmla="*/ 622549 w 766858"/>
                <a:gd name="csY785" fmla="*/ 261772 h 370844"/>
                <a:gd name="csX786" fmla="*/ 622549 w 766858"/>
                <a:gd name="csY786" fmla="*/ 263450 h 370844"/>
                <a:gd name="csX787" fmla="*/ 620870 w 766858"/>
                <a:gd name="csY787" fmla="*/ 263450 h 370844"/>
                <a:gd name="csX788" fmla="*/ 620870 w 766858"/>
                <a:gd name="csY788" fmla="*/ 265688 h 370844"/>
                <a:gd name="csX789" fmla="*/ 608005 w 766858"/>
                <a:gd name="csY789" fmla="*/ 265688 h 370844"/>
                <a:gd name="csX790" fmla="*/ 606328 w 766858"/>
                <a:gd name="csY790" fmla="*/ 263450 h 370844"/>
                <a:gd name="csX791" fmla="*/ 597378 w 766858"/>
                <a:gd name="csY791" fmla="*/ 263450 h 370844"/>
                <a:gd name="csX792" fmla="*/ 597378 w 766858"/>
                <a:gd name="csY792" fmla="*/ 261772 h 370844"/>
                <a:gd name="csX793" fmla="*/ 594022 w 766858"/>
                <a:gd name="csY793" fmla="*/ 261772 h 370844"/>
                <a:gd name="csX794" fmla="*/ 592344 w 766858"/>
                <a:gd name="csY794" fmla="*/ 260094 h 370844"/>
                <a:gd name="csX795" fmla="*/ 592344 w 766858"/>
                <a:gd name="csY795" fmla="*/ 256738 h 370844"/>
                <a:gd name="csX796" fmla="*/ 590107 w 766858"/>
                <a:gd name="csY796" fmla="*/ 256738 h 370844"/>
                <a:gd name="csX797" fmla="*/ 590107 w 766858"/>
                <a:gd name="csY797" fmla="*/ 254501 h 370844"/>
                <a:gd name="csX798" fmla="*/ 588428 w 766858"/>
                <a:gd name="csY798" fmla="*/ 256738 h 370844"/>
                <a:gd name="csX799" fmla="*/ 583395 w 766858"/>
                <a:gd name="csY799" fmla="*/ 256738 h 370844"/>
                <a:gd name="csX800" fmla="*/ 583395 w 766858"/>
                <a:gd name="csY800" fmla="*/ 254501 h 370844"/>
                <a:gd name="csX801" fmla="*/ 581157 w 766858"/>
                <a:gd name="csY801" fmla="*/ 256738 h 370844"/>
                <a:gd name="csX802" fmla="*/ 581157 w 766858"/>
                <a:gd name="csY802" fmla="*/ 254501 h 370844"/>
                <a:gd name="csX803" fmla="*/ 577801 w 766858"/>
                <a:gd name="csY803" fmla="*/ 254501 h 370844"/>
                <a:gd name="csX804" fmla="*/ 577801 w 766858"/>
                <a:gd name="csY804" fmla="*/ 256738 h 370844"/>
                <a:gd name="csX805" fmla="*/ 574445 w 766858"/>
                <a:gd name="csY805" fmla="*/ 256738 h 370844"/>
                <a:gd name="csX806" fmla="*/ 574445 w 766858"/>
                <a:gd name="csY806" fmla="*/ 258416 h 370844"/>
                <a:gd name="csX807" fmla="*/ 572208 w 766858"/>
                <a:gd name="csY807" fmla="*/ 258416 h 370844"/>
                <a:gd name="csX808" fmla="*/ 572208 w 766858"/>
                <a:gd name="csY808" fmla="*/ 261772 h 370844"/>
                <a:gd name="csX809" fmla="*/ 570530 w 766858"/>
                <a:gd name="csY809" fmla="*/ 263450 h 370844"/>
                <a:gd name="csX810" fmla="*/ 568851 w 766858"/>
                <a:gd name="csY810" fmla="*/ 265688 h 370844"/>
                <a:gd name="csX811" fmla="*/ 568851 w 766858"/>
                <a:gd name="csY811" fmla="*/ 272400 h 370844"/>
                <a:gd name="csX812" fmla="*/ 567174 w 766858"/>
                <a:gd name="csY812" fmla="*/ 272400 h 370844"/>
                <a:gd name="csX813" fmla="*/ 567174 w 766858"/>
                <a:gd name="csY813" fmla="*/ 274637 h 370844"/>
                <a:gd name="csX814" fmla="*/ 565495 w 766858"/>
                <a:gd name="csY814" fmla="*/ 276315 h 370844"/>
                <a:gd name="csX815" fmla="*/ 565495 w 766858"/>
                <a:gd name="csY815" fmla="*/ 281349 h 370844"/>
                <a:gd name="csX816" fmla="*/ 567174 w 766858"/>
                <a:gd name="csY816" fmla="*/ 281349 h 370844"/>
                <a:gd name="csX817" fmla="*/ 567174 w 766858"/>
                <a:gd name="csY817" fmla="*/ 283027 h 370844"/>
                <a:gd name="csX818" fmla="*/ 568851 w 766858"/>
                <a:gd name="csY818" fmla="*/ 285265 h 370844"/>
                <a:gd name="csX819" fmla="*/ 568851 w 766858"/>
                <a:gd name="csY819" fmla="*/ 288621 h 370844"/>
                <a:gd name="csX820" fmla="*/ 570530 w 766858"/>
                <a:gd name="csY820" fmla="*/ 288621 h 370844"/>
                <a:gd name="csX821" fmla="*/ 572208 w 766858"/>
                <a:gd name="csY821" fmla="*/ 290299 h 370844"/>
                <a:gd name="csX822" fmla="*/ 574445 w 766858"/>
                <a:gd name="csY822" fmla="*/ 291977 h 370844"/>
                <a:gd name="csX823" fmla="*/ 576123 w 766858"/>
                <a:gd name="csY823" fmla="*/ 294214 h 370844"/>
                <a:gd name="csX824" fmla="*/ 577801 w 766858"/>
                <a:gd name="csY824" fmla="*/ 297570 h 370844"/>
                <a:gd name="csX825" fmla="*/ 577801 w 766858"/>
                <a:gd name="csY825" fmla="*/ 300926 h 370844"/>
                <a:gd name="csX826" fmla="*/ 574445 w 766858"/>
                <a:gd name="csY826" fmla="*/ 300926 h 370844"/>
                <a:gd name="csX827" fmla="*/ 570530 w 766858"/>
                <a:gd name="csY827" fmla="*/ 306520 h 370844"/>
                <a:gd name="csX828" fmla="*/ 568851 w 766858"/>
                <a:gd name="csY828" fmla="*/ 306520 h 370844"/>
                <a:gd name="csX829" fmla="*/ 568851 w 766858"/>
                <a:gd name="csY829" fmla="*/ 308198 h 370844"/>
                <a:gd name="csX830" fmla="*/ 563818 w 766858"/>
                <a:gd name="csY830" fmla="*/ 308198 h 370844"/>
                <a:gd name="csX831" fmla="*/ 563818 w 766858"/>
                <a:gd name="csY831" fmla="*/ 309876 h 370844"/>
                <a:gd name="csX832" fmla="*/ 559902 w 766858"/>
                <a:gd name="csY832" fmla="*/ 309876 h 370844"/>
                <a:gd name="csX833" fmla="*/ 558224 w 766858"/>
                <a:gd name="csY833" fmla="*/ 311554 h 370844"/>
                <a:gd name="csX834" fmla="*/ 556546 w 766858"/>
                <a:gd name="csY834" fmla="*/ 311554 h 370844"/>
                <a:gd name="csX835" fmla="*/ 556546 w 766858"/>
                <a:gd name="csY835" fmla="*/ 313791 h 370844"/>
                <a:gd name="csX836" fmla="*/ 554868 w 766858"/>
                <a:gd name="csY836" fmla="*/ 313791 h 370844"/>
                <a:gd name="csX837" fmla="*/ 554868 w 766858"/>
                <a:gd name="csY837" fmla="*/ 315469 h 370844"/>
                <a:gd name="csX838" fmla="*/ 552631 w 766858"/>
                <a:gd name="csY838" fmla="*/ 317147 h 370844"/>
                <a:gd name="csX839" fmla="*/ 549274 w 766858"/>
                <a:gd name="csY839" fmla="*/ 318825 h 370844"/>
                <a:gd name="csX840" fmla="*/ 549274 w 766858"/>
                <a:gd name="csY840" fmla="*/ 320503 h 370844"/>
                <a:gd name="csX841" fmla="*/ 547597 w 766858"/>
                <a:gd name="csY841" fmla="*/ 322741 h 370844"/>
                <a:gd name="csX842" fmla="*/ 545918 w 766858"/>
                <a:gd name="csY842" fmla="*/ 326097 h 370844"/>
                <a:gd name="csX843" fmla="*/ 542003 w 766858"/>
                <a:gd name="csY843" fmla="*/ 329453 h 370844"/>
                <a:gd name="csX844" fmla="*/ 540325 w 766858"/>
                <a:gd name="csY844" fmla="*/ 329453 h 370844"/>
                <a:gd name="csX845" fmla="*/ 540325 w 766858"/>
                <a:gd name="csY845" fmla="*/ 333368 h 370844"/>
                <a:gd name="csX846" fmla="*/ 538647 w 766858"/>
                <a:gd name="csY846" fmla="*/ 333368 h 370844"/>
                <a:gd name="csX847" fmla="*/ 535291 w 766858"/>
                <a:gd name="csY847" fmla="*/ 335046 h 370844"/>
                <a:gd name="csX848" fmla="*/ 528020 w 766858"/>
                <a:gd name="csY848" fmla="*/ 335046 h 370844"/>
                <a:gd name="csX849" fmla="*/ 528020 w 766858"/>
                <a:gd name="csY849" fmla="*/ 336724 h 370844"/>
                <a:gd name="csX850" fmla="*/ 524104 w 766858"/>
                <a:gd name="csY850" fmla="*/ 336724 h 370844"/>
                <a:gd name="csX851" fmla="*/ 522426 w 766858"/>
                <a:gd name="csY851" fmla="*/ 338402 h 370844"/>
                <a:gd name="csX852" fmla="*/ 520748 w 766858"/>
                <a:gd name="csY852" fmla="*/ 340080 h 370844"/>
                <a:gd name="csX853" fmla="*/ 519070 w 766858"/>
                <a:gd name="csY853" fmla="*/ 342318 h 370844"/>
                <a:gd name="csX854" fmla="*/ 506764 w 766858"/>
                <a:gd name="csY854" fmla="*/ 342318 h 370844"/>
                <a:gd name="csX855" fmla="*/ 502849 w 766858"/>
                <a:gd name="csY855" fmla="*/ 343996 h 370844"/>
                <a:gd name="csX856" fmla="*/ 502849 w 766858"/>
                <a:gd name="csY856" fmla="*/ 342318 h 370844"/>
                <a:gd name="csX857" fmla="*/ 467051 w 766858"/>
                <a:gd name="csY857" fmla="*/ 342318 h 370844"/>
                <a:gd name="csX858" fmla="*/ 465373 w 766858"/>
                <a:gd name="csY858" fmla="*/ 345674 h 370844"/>
                <a:gd name="csX859" fmla="*/ 460339 w 766858"/>
                <a:gd name="csY859" fmla="*/ 345674 h 370844"/>
                <a:gd name="csX860" fmla="*/ 454746 w 766858"/>
                <a:gd name="csY860" fmla="*/ 347352 h 370844"/>
                <a:gd name="csX861" fmla="*/ 449712 w 766858"/>
                <a:gd name="csY861" fmla="*/ 347352 h 370844"/>
                <a:gd name="csX862" fmla="*/ 447474 w 766858"/>
                <a:gd name="csY862" fmla="*/ 351267 h 370844"/>
                <a:gd name="csX863" fmla="*/ 444118 w 766858"/>
                <a:gd name="csY863" fmla="*/ 352945 h 370844"/>
                <a:gd name="csX864" fmla="*/ 438525 w 766858"/>
                <a:gd name="csY864" fmla="*/ 352945 h 370844"/>
                <a:gd name="csX865" fmla="*/ 436846 w 766858"/>
                <a:gd name="csY865" fmla="*/ 354623 h 370844"/>
                <a:gd name="csX866" fmla="*/ 431812 w 766858"/>
                <a:gd name="csY866" fmla="*/ 356301 h 370844"/>
                <a:gd name="csX867" fmla="*/ 431812 w 766858"/>
                <a:gd name="csY867" fmla="*/ 357979 h 370844"/>
                <a:gd name="csX868" fmla="*/ 429575 w 766858"/>
                <a:gd name="csY868" fmla="*/ 357979 h 370844"/>
                <a:gd name="csX869" fmla="*/ 426219 w 766858"/>
                <a:gd name="csY869" fmla="*/ 360217 h 370844"/>
                <a:gd name="csX870" fmla="*/ 424541 w 766858"/>
                <a:gd name="csY870" fmla="*/ 361895 h 370844"/>
                <a:gd name="csX871" fmla="*/ 422863 w 766858"/>
                <a:gd name="csY871" fmla="*/ 361895 h 370844"/>
                <a:gd name="csX872" fmla="*/ 421185 w 766858"/>
                <a:gd name="csY872" fmla="*/ 363573 h 370844"/>
                <a:gd name="csX873" fmla="*/ 418948 w 766858"/>
                <a:gd name="csY873" fmla="*/ 363573 h 370844"/>
                <a:gd name="csX874" fmla="*/ 418948 w 766858"/>
                <a:gd name="csY874" fmla="*/ 365251 h 370844"/>
                <a:gd name="csX875" fmla="*/ 417269 w 766858"/>
                <a:gd name="csY875" fmla="*/ 365251 h 370844"/>
                <a:gd name="csX876" fmla="*/ 412235 w 766858"/>
                <a:gd name="csY876" fmla="*/ 370844 h 370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</a:cxnLst>
              <a:rect l="l" t="t" r="r" b="b"/>
              <a:pathLst>
                <a:path w="766858" h="370844">
                  <a:moveTo>
                    <a:pt x="412235" y="370844"/>
                  </a:moveTo>
                  <a:lnTo>
                    <a:pt x="409998" y="366929"/>
                  </a:lnTo>
                  <a:lnTo>
                    <a:pt x="408320" y="366929"/>
                  </a:lnTo>
                  <a:lnTo>
                    <a:pt x="406642" y="368607"/>
                  </a:lnTo>
                  <a:lnTo>
                    <a:pt x="403286" y="368607"/>
                  </a:lnTo>
                  <a:lnTo>
                    <a:pt x="401048" y="366929"/>
                  </a:lnTo>
                  <a:lnTo>
                    <a:pt x="401048" y="360217"/>
                  </a:lnTo>
                  <a:lnTo>
                    <a:pt x="392658" y="361895"/>
                  </a:lnTo>
                  <a:lnTo>
                    <a:pt x="388743" y="363573"/>
                  </a:lnTo>
                  <a:lnTo>
                    <a:pt x="385387" y="363573"/>
                  </a:lnTo>
                  <a:lnTo>
                    <a:pt x="372522" y="360217"/>
                  </a:lnTo>
                  <a:lnTo>
                    <a:pt x="369166" y="357979"/>
                  </a:lnTo>
                  <a:lnTo>
                    <a:pt x="365810" y="356301"/>
                  </a:lnTo>
                  <a:lnTo>
                    <a:pt x="356861" y="351267"/>
                  </a:lnTo>
                  <a:lnTo>
                    <a:pt x="347911" y="351267"/>
                  </a:lnTo>
                  <a:lnTo>
                    <a:pt x="343996" y="349030"/>
                  </a:lnTo>
                  <a:lnTo>
                    <a:pt x="342317" y="349030"/>
                  </a:lnTo>
                  <a:lnTo>
                    <a:pt x="335606" y="340080"/>
                  </a:lnTo>
                  <a:lnTo>
                    <a:pt x="330012" y="340080"/>
                  </a:lnTo>
                  <a:lnTo>
                    <a:pt x="322740" y="336724"/>
                  </a:lnTo>
                  <a:lnTo>
                    <a:pt x="315469" y="335046"/>
                  </a:lnTo>
                  <a:lnTo>
                    <a:pt x="290858" y="335046"/>
                  </a:lnTo>
                  <a:lnTo>
                    <a:pt x="285265" y="336724"/>
                  </a:lnTo>
                  <a:lnTo>
                    <a:pt x="281909" y="336724"/>
                  </a:lnTo>
                  <a:lnTo>
                    <a:pt x="281909" y="338402"/>
                  </a:lnTo>
                  <a:lnTo>
                    <a:pt x="272959" y="336724"/>
                  </a:lnTo>
                  <a:lnTo>
                    <a:pt x="262332" y="336724"/>
                  </a:lnTo>
                  <a:lnTo>
                    <a:pt x="255060" y="335046"/>
                  </a:lnTo>
                  <a:lnTo>
                    <a:pt x="246111" y="335046"/>
                  </a:lnTo>
                  <a:lnTo>
                    <a:pt x="241077" y="333368"/>
                  </a:lnTo>
                  <a:lnTo>
                    <a:pt x="233805" y="333368"/>
                  </a:lnTo>
                  <a:lnTo>
                    <a:pt x="224855" y="329453"/>
                  </a:lnTo>
                  <a:lnTo>
                    <a:pt x="221500" y="333368"/>
                  </a:lnTo>
                  <a:lnTo>
                    <a:pt x="206957" y="333368"/>
                  </a:lnTo>
                  <a:lnTo>
                    <a:pt x="205278" y="327775"/>
                  </a:lnTo>
                  <a:lnTo>
                    <a:pt x="203601" y="324419"/>
                  </a:lnTo>
                  <a:lnTo>
                    <a:pt x="196329" y="317147"/>
                  </a:lnTo>
                  <a:lnTo>
                    <a:pt x="194652" y="317147"/>
                  </a:lnTo>
                  <a:lnTo>
                    <a:pt x="194652" y="309876"/>
                  </a:lnTo>
                  <a:lnTo>
                    <a:pt x="190736" y="304842"/>
                  </a:lnTo>
                  <a:lnTo>
                    <a:pt x="189058" y="297570"/>
                  </a:lnTo>
                  <a:lnTo>
                    <a:pt x="187380" y="295892"/>
                  </a:lnTo>
                  <a:lnTo>
                    <a:pt x="187380" y="294214"/>
                  </a:lnTo>
                  <a:lnTo>
                    <a:pt x="185701" y="291977"/>
                  </a:lnTo>
                  <a:lnTo>
                    <a:pt x="185701" y="291977"/>
                  </a:lnTo>
                  <a:lnTo>
                    <a:pt x="184024" y="290299"/>
                  </a:lnTo>
                  <a:lnTo>
                    <a:pt x="180108" y="290299"/>
                  </a:lnTo>
                  <a:lnTo>
                    <a:pt x="181786" y="288621"/>
                  </a:lnTo>
                  <a:lnTo>
                    <a:pt x="181786" y="283027"/>
                  </a:lnTo>
                  <a:lnTo>
                    <a:pt x="184024" y="281349"/>
                  </a:lnTo>
                  <a:lnTo>
                    <a:pt x="175075" y="281349"/>
                  </a:lnTo>
                  <a:lnTo>
                    <a:pt x="172837" y="283027"/>
                  </a:lnTo>
                  <a:lnTo>
                    <a:pt x="171159" y="281349"/>
                  </a:lnTo>
                  <a:lnTo>
                    <a:pt x="169481" y="281349"/>
                  </a:lnTo>
                  <a:lnTo>
                    <a:pt x="169481" y="279671"/>
                  </a:lnTo>
                  <a:lnTo>
                    <a:pt x="166124" y="279671"/>
                  </a:lnTo>
                  <a:lnTo>
                    <a:pt x="164447" y="277993"/>
                  </a:lnTo>
                  <a:lnTo>
                    <a:pt x="164447" y="276315"/>
                  </a:lnTo>
                  <a:lnTo>
                    <a:pt x="162209" y="276315"/>
                  </a:lnTo>
                  <a:lnTo>
                    <a:pt x="162209" y="274637"/>
                  </a:lnTo>
                  <a:lnTo>
                    <a:pt x="157175" y="274637"/>
                  </a:lnTo>
                  <a:lnTo>
                    <a:pt x="157175" y="270722"/>
                  </a:lnTo>
                  <a:lnTo>
                    <a:pt x="155498" y="270722"/>
                  </a:lnTo>
                  <a:lnTo>
                    <a:pt x="153260" y="269044"/>
                  </a:lnTo>
                  <a:lnTo>
                    <a:pt x="151582" y="265688"/>
                  </a:lnTo>
                  <a:lnTo>
                    <a:pt x="148226" y="265688"/>
                  </a:lnTo>
                  <a:lnTo>
                    <a:pt x="146548" y="263450"/>
                  </a:lnTo>
                  <a:lnTo>
                    <a:pt x="142632" y="261772"/>
                  </a:lnTo>
                  <a:lnTo>
                    <a:pt x="140954" y="261772"/>
                  </a:lnTo>
                  <a:lnTo>
                    <a:pt x="140954" y="260094"/>
                  </a:lnTo>
                  <a:lnTo>
                    <a:pt x="139276" y="260094"/>
                  </a:lnTo>
                  <a:lnTo>
                    <a:pt x="139276" y="258416"/>
                  </a:lnTo>
                  <a:lnTo>
                    <a:pt x="130327" y="258416"/>
                  </a:lnTo>
                  <a:lnTo>
                    <a:pt x="130327" y="256738"/>
                  </a:lnTo>
                  <a:lnTo>
                    <a:pt x="114106" y="256738"/>
                  </a:lnTo>
                  <a:lnTo>
                    <a:pt x="114106" y="258416"/>
                  </a:lnTo>
                  <a:lnTo>
                    <a:pt x="112428" y="258416"/>
                  </a:lnTo>
                  <a:lnTo>
                    <a:pt x="112428" y="256738"/>
                  </a:lnTo>
                  <a:lnTo>
                    <a:pt x="105157" y="256738"/>
                  </a:lnTo>
                  <a:lnTo>
                    <a:pt x="103478" y="254501"/>
                  </a:lnTo>
                  <a:lnTo>
                    <a:pt x="96207" y="254501"/>
                  </a:lnTo>
                  <a:lnTo>
                    <a:pt x="94529" y="256738"/>
                  </a:lnTo>
                  <a:lnTo>
                    <a:pt x="92851" y="256738"/>
                  </a:lnTo>
                  <a:lnTo>
                    <a:pt x="92851" y="254501"/>
                  </a:lnTo>
                  <a:lnTo>
                    <a:pt x="91173" y="254501"/>
                  </a:lnTo>
                  <a:lnTo>
                    <a:pt x="89495" y="252823"/>
                  </a:lnTo>
                  <a:lnTo>
                    <a:pt x="82223" y="252823"/>
                  </a:lnTo>
                  <a:lnTo>
                    <a:pt x="82223" y="251145"/>
                  </a:lnTo>
                  <a:lnTo>
                    <a:pt x="74952" y="251145"/>
                  </a:lnTo>
                  <a:lnTo>
                    <a:pt x="74952" y="247789"/>
                  </a:lnTo>
                  <a:lnTo>
                    <a:pt x="73274" y="247789"/>
                  </a:lnTo>
                  <a:lnTo>
                    <a:pt x="73274" y="243873"/>
                  </a:lnTo>
                  <a:lnTo>
                    <a:pt x="71596" y="242195"/>
                  </a:lnTo>
                  <a:lnTo>
                    <a:pt x="69918" y="242195"/>
                  </a:lnTo>
                  <a:lnTo>
                    <a:pt x="69918" y="233246"/>
                  </a:lnTo>
                  <a:lnTo>
                    <a:pt x="73274" y="228212"/>
                  </a:lnTo>
                  <a:lnTo>
                    <a:pt x="78867" y="222618"/>
                  </a:lnTo>
                  <a:lnTo>
                    <a:pt x="78867" y="217584"/>
                  </a:lnTo>
                  <a:lnTo>
                    <a:pt x="76630" y="217584"/>
                  </a:lnTo>
                  <a:lnTo>
                    <a:pt x="76630" y="215347"/>
                  </a:lnTo>
                  <a:lnTo>
                    <a:pt x="74952" y="213669"/>
                  </a:lnTo>
                  <a:lnTo>
                    <a:pt x="74952" y="211991"/>
                  </a:lnTo>
                  <a:lnTo>
                    <a:pt x="76630" y="211991"/>
                  </a:lnTo>
                  <a:lnTo>
                    <a:pt x="76630" y="210313"/>
                  </a:lnTo>
                  <a:lnTo>
                    <a:pt x="78867" y="210313"/>
                  </a:lnTo>
                  <a:lnTo>
                    <a:pt x="78867" y="204719"/>
                  </a:lnTo>
                  <a:lnTo>
                    <a:pt x="80545" y="204719"/>
                  </a:lnTo>
                  <a:lnTo>
                    <a:pt x="80545" y="203041"/>
                  </a:lnTo>
                  <a:lnTo>
                    <a:pt x="78867" y="203041"/>
                  </a:lnTo>
                  <a:lnTo>
                    <a:pt x="78867" y="195770"/>
                  </a:lnTo>
                  <a:lnTo>
                    <a:pt x="76630" y="195770"/>
                  </a:lnTo>
                  <a:lnTo>
                    <a:pt x="76630" y="192414"/>
                  </a:lnTo>
                  <a:lnTo>
                    <a:pt x="74952" y="192414"/>
                  </a:lnTo>
                  <a:lnTo>
                    <a:pt x="74952" y="190736"/>
                  </a:lnTo>
                  <a:lnTo>
                    <a:pt x="73274" y="190736"/>
                  </a:lnTo>
                  <a:lnTo>
                    <a:pt x="71596" y="189058"/>
                  </a:lnTo>
                  <a:lnTo>
                    <a:pt x="71596" y="186820"/>
                  </a:lnTo>
                  <a:lnTo>
                    <a:pt x="69918" y="186820"/>
                  </a:lnTo>
                  <a:lnTo>
                    <a:pt x="69918" y="185142"/>
                  </a:lnTo>
                  <a:lnTo>
                    <a:pt x="67680" y="185142"/>
                  </a:lnTo>
                  <a:lnTo>
                    <a:pt x="67680" y="180108"/>
                  </a:lnTo>
                  <a:lnTo>
                    <a:pt x="66003" y="180108"/>
                  </a:lnTo>
                  <a:lnTo>
                    <a:pt x="66003" y="177871"/>
                  </a:lnTo>
                  <a:lnTo>
                    <a:pt x="64324" y="177871"/>
                  </a:lnTo>
                  <a:lnTo>
                    <a:pt x="64324" y="176193"/>
                  </a:lnTo>
                  <a:lnTo>
                    <a:pt x="66003" y="176193"/>
                  </a:lnTo>
                  <a:lnTo>
                    <a:pt x="66003" y="174515"/>
                  </a:lnTo>
                  <a:lnTo>
                    <a:pt x="64324" y="174515"/>
                  </a:lnTo>
                  <a:lnTo>
                    <a:pt x="64324" y="168921"/>
                  </a:lnTo>
                  <a:lnTo>
                    <a:pt x="62646" y="168921"/>
                  </a:lnTo>
                  <a:lnTo>
                    <a:pt x="62646" y="165565"/>
                  </a:lnTo>
                  <a:lnTo>
                    <a:pt x="62646" y="167243"/>
                  </a:lnTo>
                  <a:lnTo>
                    <a:pt x="62646" y="163887"/>
                  </a:lnTo>
                  <a:lnTo>
                    <a:pt x="57053" y="163887"/>
                  </a:lnTo>
                  <a:lnTo>
                    <a:pt x="57053" y="162209"/>
                  </a:lnTo>
                  <a:lnTo>
                    <a:pt x="55375" y="162209"/>
                  </a:lnTo>
                  <a:lnTo>
                    <a:pt x="55375" y="158294"/>
                  </a:lnTo>
                  <a:lnTo>
                    <a:pt x="53697" y="158294"/>
                  </a:lnTo>
                  <a:lnTo>
                    <a:pt x="52019" y="156616"/>
                  </a:lnTo>
                  <a:lnTo>
                    <a:pt x="52019" y="158294"/>
                  </a:lnTo>
                  <a:lnTo>
                    <a:pt x="48103" y="158294"/>
                  </a:lnTo>
                  <a:lnTo>
                    <a:pt x="46426" y="156616"/>
                  </a:lnTo>
                  <a:lnTo>
                    <a:pt x="44747" y="156616"/>
                  </a:lnTo>
                  <a:lnTo>
                    <a:pt x="44747" y="151582"/>
                  </a:lnTo>
                  <a:lnTo>
                    <a:pt x="43069" y="151582"/>
                  </a:lnTo>
                  <a:lnTo>
                    <a:pt x="43069" y="153260"/>
                  </a:lnTo>
                  <a:lnTo>
                    <a:pt x="41391" y="153260"/>
                  </a:lnTo>
                  <a:lnTo>
                    <a:pt x="41391" y="151582"/>
                  </a:lnTo>
                  <a:lnTo>
                    <a:pt x="39154" y="151582"/>
                  </a:lnTo>
                  <a:lnTo>
                    <a:pt x="39154" y="153260"/>
                  </a:lnTo>
                  <a:lnTo>
                    <a:pt x="37476" y="153260"/>
                  </a:lnTo>
                  <a:lnTo>
                    <a:pt x="37476" y="154938"/>
                  </a:lnTo>
                  <a:lnTo>
                    <a:pt x="32442" y="154938"/>
                  </a:lnTo>
                  <a:lnTo>
                    <a:pt x="32442" y="153260"/>
                  </a:lnTo>
                  <a:lnTo>
                    <a:pt x="30205" y="153260"/>
                  </a:lnTo>
                  <a:lnTo>
                    <a:pt x="30205" y="151582"/>
                  </a:lnTo>
                  <a:lnTo>
                    <a:pt x="28526" y="151582"/>
                  </a:lnTo>
                  <a:lnTo>
                    <a:pt x="28526" y="149344"/>
                  </a:lnTo>
                  <a:lnTo>
                    <a:pt x="25170" y="149344"/>
                  </a:lnTo>
                  <a:lnTo>
                    <a:pt x="23492" y="147666"/>
                  </a:lnTo>
                  <a:lnTo>
                    <a:pt x="23492" y="145988"/>
                  </a:lnTo>
                  <a:lnTo>
                    <a:pt x="19577" y="145988"/>
                  </a:lnTo>
                  <a:lnTo>
                    <a:pt x="19577" y="142632"/>
                  </a:lnTo>
                  <a:lnTo>
                    <a:pt x="21815" y="140395"/>
                  </a:lnTo>
                  <a:lnTo>
                    <a:pt x="19577" y="140395"/>
                  </a:lnTo>
                  <a:lnTo>
                    <a:pt x="17899" y="138717"/>
                  </a:lnTo>
                  <a:lnTo>
                    <a:pt x="14543" y="138717"/>
                  </a:lnTo>
                  <a:lnTo>
                    <a:pt x="14543" y="137039"/>
                  </a:lnTo>
                  <a:lnTo>
                    <a:pt x="12865" y="137039"/>
                  </a:lnTo>
                  <a:lnTo>
                    <a:pt x="10628" y="135361"/>
                  </a:lnTo>
                  <a:lnTo>
                    <a:pt x="8949" y="135361"/>
                  </a:lnTo>
                  <a:lnTo>
                    <a:pt x="8949" y="133683"/>
                  </a:lnTo>
                  <a:lnTo>
                    <a:pt x="8949" y="135361"/>
                  </a:lnTo>
                  <a:lnTo>
                    <a:pt x="8949" y="133683"/>
                  </a:lnTo>
                  <a:lnTo>
                    <a:pt x="5593" y="133683"/>
                  </a:lnTo>
                  <a:lnTo>
                    <a:pt x="5593" y="132005"/>
                  </a:lnTo>
                  <a:lnTo>
                    <a:pt x="7272" y="132005"/>
                  </a:lnTo>
                  <a:lnTo>
                    <a:pt x="7272" y="128089"/>
                  </a:lnTo>
                  <a:lnTo>
                    <a:pt x="7272" y="128089"/>
                  </a:lnTo>
                  <a:lnTo>
                    <a:pt x="7272" y="126411"/>
                  </a:lnTo>
                  <a:lnTo>
                    <a:pt x="3915" y="126411"/>
                  </a:lnTo>
                  <a:lnTo>
                    <a:pt x="3915" y="124733"/>
                  </a:lnTo>
                  <a:lnTo>
                    <a:pt x="1678" y="124733"/>
                  </a:lnTo>
                  <a:lnTo>
                    <a:pt x="1678" y="123055"/>
                  </a:lnTo>
                  <a:lnTo>
                    <a:pt x="0" y="123055"/>
                  </a:lnTo>
                  <a:lnTo>
                    <a:pt x="0" y="120818"/>
                  </a:lnTo>
                  <a:lnTo>
                    <a:pt x="1678" y="120818"/>
                  </a:lnTo>
                  <a:lnTo>
                    <a:pt x="1678" y="119140"/>
                  </a:lnTo>
                  <a:lnTo>
                    <a:pt x="3915" y="119140"/>
                  </a:lnTo>
                  <a:lnTo>
                    <a:pt x="3915" y="115784"/>
                  </a:lnTo>
                  <a:lnTo>
                    <a:pt x="1678" y="115784"/>
                  </a:lnTo>
                  <a:lnTo>
                    <a:pt x="1678" y="114106"/>
                  </a:lnTo>
                  <a:lnTo>
                    <a:pt x="1678" y="114106"/>
                  </a:lnTo>
                  <a:lnTo>
                    <a:pt x="1678" y="110190"/>
                  </a:lnTo>
                  <a:lnTo>
                    <a:pt x="7272" y="110190"/>
                  </a:lnTo>
                  <a:lnTo>
                    <a:pt x="7272" y="108512"/>
                  </a:lnTo>
                  <a:lnTo>
                    <a:pt x="8949" y="108512"/>
                  </a:lnTo>
                  <a:lnTo>
                    <a:pt x="8949" y="105156"/>
                  </a:lnTo>
                  <a:lnTo>
                    <a:pt x="10628" y="105156"/>
                  </a:lnTo>
                  <a:lnTo>
                    <a:pt x="8949" y="103478"/>
                  </a:lnTo>
                  <a:lnTo>
                    <a:pt x="10628" y="103478"/>
                  </a:lnTo>
                  <a:lnTo>
                    <a:pt x="10628" y="99563"/>
                  </a:lnTo>
                  <a:lnTo>
                    <a:pt x="12865" y="99563"/>
                  </a:lnTo>
                  <a:lnTo>
                    <a:pt x="12865" y="101241"/>
                  </a:lnTo>
                  <a:lnTo>
                    <a:pt x="14543" y="99563"/>
                  </a:lnTo>
                  <a:lnTo>
                    <a:pt x="16221" y="99563"/>
                  </a:lnTo>
                  <a:lnTo>
                    <a:pt x="16221" y="101241"/>
                  </a:lnTo>
                  <a:lnTo>
                    <a:pt x="17899" y="101241"/>
                  </a:lnTo>
                  <a:lnTo>
                    <a:pt x="17899" y="99563"/>
                  </a:lnTo>
                  <a:lnTo>
                    <a:pt x="21815" y="99563"/>
                  </a:lnTo>
                  <a:lnTo>
                    <a:pt x="21815" y="101241"/>
                  </a:lnTo>
                  <a:lnTo>
                    <a:pt x="26849" y="101241"/>
                  </a:lnTo>
                  <a:lnTo>
                    <a:pt x="26849" y="97885"/>
                  </a:lnTo>
                  <a:lnTo>
                    <a:pt x="28526" y="97885"/>
                  </a:lnTo>
                  <a:lnTo>
                    <a:pt x="28526" y="101241"/>
                  </a:lnTo>
                  <a:lnTo>
                    <a:pt x="30205" y="101241"/>
                  </a:lnTo>
                  <a:lnTo>
                    <a:pt x="30205" y="99563"/>
                  </a:lnTo>
                  <a:lnTo>
                    <a:pt x="34120" y="99563"/>
                  </a:lnTo>
                  <a:lnTo>
                    <a:pt x="34120" y="97885"/>
                  </a:lnTo>
                  <a:lnTo>
                    <a:pt x="35798" y="97885"/>
                  </a:lnTo>
                  <a:lnTo>
                    <a:pt x="35798" y="96207"/>
                  </a:lnTo>
                  <a:lnTo>
                    <a:pt x="34120" y="96207"/>
                  </a:lnTo>
                  <a:lnTo>
                    <a:pt x="34120" y="94529"/>
                  </a:lnTo>
                  <a:lnTo>
                    <a:pt x="37476" y="94529"/>
                  </a:lnTo>
                  <a:lnTo>
                    <a:pt x="37476" y="96207"/>
                  </a:lnTo>
                  <a:lnTo>
                    <a:pt x="39154" y="96207"/>
                  </a:lnTo>
                  <a:lnTo>
                    <a:pt x="39154" y="94529"/>
                  </a:lnTo>
                  <a:lnTo>
                    <a:pt x="41391" y="94529"/>
                  </a:lnTo>
                  <a:lnTo>
                    <a:pt x="41391" y="92292"/>
                  </a:lnTo>
                  <a:lnTo>
                    <a:pt x="44747" y="92292"/>
                  </a:lnTo>
                  <a:lnTo>
                    <a:pt x="46426" y="90613"/>
                  </a:lnTo>
                  <a:lnTo>
                    <a:pt x="46426" y="88935"/>
                  </a:lnTo>
                  <a:lnTo>
                    <a:pt x="44747" y="88935"/>
                  </a:lnTo>
                  <a:lnTo>
                    <a:pt x="44747" y="83342"/>
                  </a:lnTo>
                  <a:lnTo>
                    <a:pt x="52019" y="83342"/>
                  </a:lnTo>
                  <a:lnTo>
                    <a:pt x="52019" y="81664"/>
                  </a:lnTo>
                  <a:lnTo>
                    <a:pt x="53697" y="81664"/>
                  </a:lnTo>
                  <a:lnTo>
                    <a:pt x="55375" y="79986"/>
                  </a:lnTo>
                  <a:lnTo>
                    <a:pt x="53697" y="79986"/>
                  </a:lnTo>
                  <a:lnTo>
                    <a:pt x="53697" y="78308"/>
                  </a:lnTo>
                  <a:lnTo>
                    <a:pt x="55375" y="78308"/>
                  </a:lnTo>
                  <a:lnTo>
                    <a:pt x="57053" y="76630"/>
                  </a:lnTo>
                  <a:lnTo>
                    <a:pt x="60968" y="76630"/>
                  </a:lnTo>
                  <a:lnTo>
                    <a:pt x="60968" y="74952"/>
                  </a:lnTo>
                  <a:lnTo>
                    <a:pt x="62646" y="74952"/>
                  </a:lnTo>
                  <a:lnTo>
                    <a:pt x="62646" y="72715"/>
                  </a:lnTo>
                  <a:lnTo>
                    <a:pt x="71596" y="72715"/>
                  </a:lnTo>
                  <a:lnTo>
                    <a:pt x="71596" y="71036"/>
                  </a:lnTo>
                  <a:lnTo>
                    <a:pt x="69918" y="69358"/>
                  </a:lnTo>
                  <a:lnTo>
                    <a:pt x="71596" y="69358"/>
                  </a:lnTo>
                  <a:lnTo>
                    <a:pt x="71596" y="67681"/>
                  </a:lnTo>
                  <a:lnTo>
                    <a:pt x="74952" y="67681"/>
                  </a:lnTo>
                  <a:lnTo>
                    <a:pt x="74952" y="66002"/>
                  </a:lnTo>
                  <a:lnTo>
                    <a:pt x="82223" y="66002"/>
                  </a:lnTo>
                  <a:lnTo>
                    <a:pt x="82223" y="63765"/>
                  </a:lnTo>
                  <a:lnTo>
                    <a:pt x="83901" y="63765"/>
                  </a:lnTo>
                  <a:lnTo>
                    <a:pt x="85580" y="62087"/>
                  </a:lnTo>
                  <a:lnTo>
                    <a:pt x="87257" y="63765"/>
                  </a:lnTo>
                  <a:lnTo>
                    <a:pt x="87257" y="60409"/>
                  </a:lnTo>
                  <a:lnTo>
                    <a:pt x="91173" y="60409"/>
                  </a:lnTo>
                  <a:lnTo>
                    <a:pt x="91173" y="58731"/>
                  </a:lnTo>
                  <a:lnTo>
                    <a:pt x="92851" y="58731"/>
                  </a:lnTo>
                  <a:lnTo>
                    <a:pt x="92851" y="57053"/>
                  </a:lnTo>
                  <a:lnTo>
                    <a:pt x="94529" y="54816"/>
                  </a:lnTo>
                  <a:lnTo>
                    <a:pt x="96207" y="54816"/>
                  </a:lnTo>
                  <a:lnTo>
                    <a:pt x="96207" y="53138"/>
                  </a:lnTo>
                  <a:lnTo>
                    <a:pt x="98444" y="53138"/>
                  </a:lnTo>
                  <a:lnTo>
                    <a:pt x="101800" y="54816"/>
                  </a:lnTo>
                  <a:lnTo>
                    <a:pt x="105157" y="54816"/>
                  </a:lnTo>
                  <a:lnTo>
                    <a:pt x="107394" y="53138"/>
                  </a:lnTo>
                  <a:lnTo>
                    <a:pt x="109072" y="53138"/>
                  </a:lnTo>
                  <a:lnTo>
                    <a:pt x="109072" y="48104"/>
                  </a:lnTo>
                  <a:lnTo>
                    <a:pt x="110750" y="48104"/>
                  </a:lnTo>
                  <a:lnTo>
                    <a:pt x="110750" y="49781"/>
                  </a:lnTo>
                  <a:lnTo>
                    <a:pt x="112428" y="49781"/>
                  </a:lnTo>
                  <a:lnTo>
                    <a:pt x="112428" y="51459"/>
                  </a:lnTo>
                  <a:lnTo>
                    <a:pt x="115784" y="51459"/>
                  </a:lnTo>
                  <a:lnTo>
                    <a:pt x="115784" y="54816"/>
                  </a:lnTo>
                  <a:lnTo>
                    <a:pt x="118021" y="54816"/>
                  </a:lnTo>
                  <a:lnTo>
                    <a:pt x="119699" y="53138"/>
                  </a:lnTo>
                  <a:lnTo>
                    <a:pt x="119699" y="51459"/>
                  </a:lnTo>
                  <a:lnTo>
                    <a:pt x="121377" y="51459"/>
                  </a:lnTo>
                  <a:lnTo>
                    <a:pt x="121377" y="49781"/>
                  </a:lnTo>
                  <a:lnTo>
                    <a:pt x="123055" y="49781"/>
                  </a:lnTo>
                  <a:lnTo>
                    <a:pt x="123055" y="51459"/>
                  </a:lnTo>
                  <a:lnTo>
                    <a:pt x="126971" y="51459"/>
                  </a:lnTo>
                  <a:lnTo>
                    <a:pt x="126971" y="54816"/>
                  </a:lnTo>
                  <a:lnTo>
                    <a:pt x="124734" y="54816"/>
                  </a:lnTo>
                  <a:lnTo>
                    <a:pt x="126971" y="57053"/>
                  </a:lnTo>
                  <a:lnTo>
                    <a:pt x="126971" y="58731"/>
                  </a:lnTo>
                  <a:lnTo>
                    <a:pt x="133683" y="58731"/>
                  </a:lnTo>
                  <a:lnTo>
                    <a:pt x="133683" y="57053"/>
                  </a:lnTo>
                  <a:lnTo>
                    <a:pt x="137598" y="57053"/>
                  </a:lnTo>
                  <a:lnTo>
                    <a:pt x="137598" y="58731"/>
                  </a:lnTo>
                  <a:lnTo>
                    <a:pt x="139276" y="57053"/>
                  </a:lnTo>
                  <a:lnTo>
                    <a:pt x="139276" y="58731"/>
                  </a:lnTo>
                  <a:lnTo>
                    <a:pt x="139276" y="57053"/>
                  </a:lnTo>
                  <a:lnTo>
                    <a:pt x="139276" y="58731"/>
                  </a:lnTo>
                  <a:lnTo>
                    <a:pt x="140954" y="57053"/>
                  </a:lnTo>
                  <a:lnTo>
                    <a:pt x="140954" y="58731"/>
                  </a:lnTo>
                  <a:lnTo>
                    <a:pt x="155498" y="58731"/>
                  </a:lnTo>
                  <a:lnTo>
                    <a:pt x="157175" y="60409"/>
                  </a:lnTo>
                  <a:lnTo>
                    <a:pt x="157175" y="63765"/>
                  </a:lnTo>
                  <a:lnTo>
                    <a:pt x="158853" y="67681"/>
                  </a:lnTo>
                  <a:lnTo>
                    <a:pt x="158853" y="72715"/>
                  </a:lnTo>
                  <a:lnTo>
                    <a:pt x="160531" y="72715"/>
                  </a:lnTo>
                  <a:lnTo>
                    <a:pt x="160531" y="74952"/>
                  </a:lnTo>
                  <a:lnTo>
                    <a:pt x="162209" y="74952"/>
                  </a:lnTo>
                  <a:lnTo>
                    <a:pt x="162209" y="78308"/>
                  </a:lnTo>
                  <a:lnTo>
                    <a:pt x="164447" y="78308"/>
                  </a:lnTo>
                  <a:lnTo>
                    <a:pt x="164447" y="79986"/>
                  </a:lnTo>
                  <a:lnTo>
                    <a:pt x="166124" y="79986"/>
                  </a:lnTo>
                  <a:lnTo>
                    <a:pt x="167803" y="78308"/>
                  </a:lnTo>
                  <a:lnTo>
                    <a:pt x="171159" y="78308"/>
                  </a:lnTo>
                  <a:lnTo>
                    <a:pt x="171159" y="79986"/>
                  </a:lnTo>
                  <a:lnTo>
                    <a:pt x="172837" y="79986"/>
                  </a:lnTo>
                  <a:lnTo>
                    <a:pt x="172837" y="81664"/>
                  </a:lnTo>
                  <a:lnTo>
                    <a:pt x="178430" y="81664"/>
                  </a:lnTo>
                  <a:lnTo>
                    <a:pt x="180108" y="83342"/>
                  </a:lnTo>
                  <a:lnTo>
                    <a:pt x="190736" y="83342"/>
                  </a:lnTo>
                  <a:lnTo>
                    <a:pt x="190736" y="81664"/>
                  </a:lnTo>
                  <a:lnTo>
                    <a:pt x="192973" y="81664"/>
                  </a:lnTo>
                  <a:lnTo>
                    <a:pt x="192973" y="79986"/>
                  </a:lnTo>
                  <a:lnTo>
                    <a:pt x="194652" y="79986"/>
                  </a:lnTo>
                  <a:lnTo>
                    <a:pt x="194652" y="81664"/>
                  </a:lnTo>
                  <a:lnTo>
                    <a:pt x="198007" y="81664"/>
                  </a:lnTo>
                  <a:lnTo>
                    <a:pt x="198007" y="79986"/>
                  </a:lnTo>
                  <a:lnTo>
                    <a:pt x="199685" y="79986"/>
                  </a:lnTo>
                  <a:lnTo>
                    <a:pt x="199685" y="81664"/>
                  </a:lnTo>
                  <a:lnTo>
                    <a:pt x="203601" y="81664"/>
                  </a:lnTo>
                  <a:lnTo>
                    <a:pt x="203601" y="83342"/>
                  </a:lnTo>
                  <a:lnTo>
                    <a:pt x="205278" y="83342"/>
                  </a:lnTo>
                  <a:lnTo>
                    <a:pt x="205278" y="85579"/>
                  </a:lnTo>
                  <a:lnTo>
                    <a:pt x="206957" y="85579"/>
                  </a:lnTo>
                  <a:lnTo>
                    <a:pt x="206957" y="83342"/>
                  </a:lnTo>
                  <a:lnTo>
                    <a:pt x="210313" y="83342"/>
                  </a:lnTo>
                  <a:lnTo>
                    <a:pt x="210313" y="85579"/>
                  </a:lnTo>
                  <a:lnTo>
                    <a:pt x="212550" y="85579"/>
                  </a:lnTo>
                  <a:lnTo>
                    <a:pt x="212550" y="83342"/>
                  </a:lnTo>
                  <a:lnTo>
                    <a:pt x="215906" y="83342"/>
                  </a:lnTo>
                  <a:lnTo>
                    <a:pt x="217584" y="85579"/>
                  </a:lnTo>
                  <a:lnTo>
                    <a:pt x="221500" y="85579"/>
                  </a:lnTo>
                  <a:lnTo>
                    <a:pt x="221500" y="87258"/>
                  </a:lnTo>
                  <a:lnTo>
                    <a:pt x="223178" y="87258"/>
                  </a:lnTo>
                  <a:lnTo>
                    <a:pt x="223178" y="88935"/>
                  </a:lnTo>
                  <a:lnTo>
                    <a:pt x="224855" y="88935"/>
                  </a:lnTo>
                  <a:lnTo>
                    <a:pt x="224855" y="90613"/>
                  </a:lnTo>
                  <a:lnTo>
                    <a:pt x="228212" y="90613"/>
                  </a:lnTo>
                  <a:lnTo>
                    <a:pt x="228212" y="88935"/>
                  </a:lnTo>
                  <a:lnTo>
                    <a:pt x="233805" y="88935"/>
                  </a:lnTo>
                  <a:lnTo>
                    <a:pt x="233805" y="85579"/>
                  </a:lnTo>
                  <a:lnTo>
                    <a:pt x="233805" y="85579"/>
                  </a:lnTo>
                  <a:lnTo>
                    <a:pt x="233805" y="83342"/>
                  </a:lnTo>
                  <a:lnTo>
                    <a:pt x="237161" y="83342"/>
                  </a:lnTo>
                  <a:lnTo>
                    <a:pt x="237161" y="81664"/>
                  </a:lnTo>
                  <a:lnTo>
                    <a:pt x="238839" y="79986"/>
                  </a:lnTo>
                  <a:lnTo>
                    <a:pt x="238839" y="83342"/>
                  </a:lnTo>
                  <a:lnTo>
                    <a:pt x="241077" y="83342"/>
                  </a:lnTo>
                  <a:lnTo>
                    <a:pt x="241077" y="81664"/>
                  </a:lnTo>
                  <a:lnTo>
                    <a:pt x="242755" y="81664"/>
                  </a:lnTo>
                  <a:lnTo>
                    <a:pt x="242755" y="79986"/>
                  </a:lnTo>
                  <a:lnTo>
                    <a:pt x="246111" y="79986"/>
                  </a:lnTo>
                  <a:lnTo>
                    <a:pt x="246111" y="78308"/>
                  </a:lnTo>
                  <a:lnTo>
                    <a:pt x="247789" y="78308"/>
                  </a:lnTo>
                  <a:lnTo>
                    <a:pt x="247789" y="72715"/>
                  </a:lnTo>
                  <a:lnTo>
                    <a:pt x="250026" y="72715"/>
                  </a:lnTo>
                  <a:lnTo>
                    <a:pt x="251704" y="71036"/>
                  </a:lnTo>
                  <a:lnTo>
                    <a:pt x="251704" y="63765"/>
                  </a:lnTo>
                  <a:lnTo>
                    <a:pt x="253382" y="62087"/>
                  </a:lnTo>
                  <a:lnTo>
                    <a:pt x="251704" y="62087"/>
                  </a:lnTo>
                  <a:lnTo>
                    <a:pt x="251704" y="60409"/>
                  </a:lnTo>
                  <a:lnTo>
                    <a:pt x="247789" y="60409"/>
                  </a:lnTo>
                  <a:lnTo>
                    <a:pt x="247789" y="58731"/>
                  </a:lnTo>
                  <a:lnTo>
                    <a:pt x="246111" y="58731"/>
                  </a:lnTo>
                  <a:lnTo>
                    <a:pt x="246111" y="57053"/>
                  </a:lnTo>
                  <a:lnTo>
                    <a:pt x="244432" y="54816"/>
                  </a:lnTo>
                  <a:lnTo>
                    <a:pt x="246111" y="54816"/>
                  </a:lnTo>
                  <a:lnTo>
                    <a:pt x="244432" y="54816"/>
                  </a:lnTo>
                  <a:lnTo>
                    <a:pt x="244432" y="51459"/>
                  </a:lnTo>
                  <a:lnTo>
                    <a:pt x="242755" y="51459"/>
                  </a:lnTo>
                  <a:lnTo>
                    <a:pt x="242755" y="49781"/>
                  </a:lnTo>
                  <a:lnTo>
                    <a:pt x="246111" y="49781"/>
                  </a:lnTo>
                  <a:lnTo>
                    <a:pt x="246111" y="48104"/>
                  </a:lnTo>
                  <a:lnTo>
                    <a:pt x="242755" y="48104"/>
                  </a:lnTo>
                  <a:lnTo>
                    <a:pt x="242755" y="44188"/>
                  </a:lnTo>
                  <a:lnTo>
                    <a:pt x="241077" y="44188"/>
                  </a:lnTo>
                  <a:lnTo>
                    <a:pt x="241077" y="39154"/>
                  </a:lnTo>
                  <a:lnTo>
                    <a:pt x="242755" y="39154"/>
                  </a:lnTo>
                  <a:lnTo>
                    <a:pt x="242755" y="30204"/>
                  </a:lnTo>
                  <a:lnTo>
                    <a:pt x="244432" y="30204"/>
                  </a:lnTo>
                  <a:lnTo>
                    <a:pt x="244432" y="28527"/>
                  </a:lnTo>
                  <a:lnTo>
                    <a:pt x="246111" y="28527"/>
                  </a:lnTo>
                  <a:lnTo>
                    <a:pt x="246111" y="24611"/>
                  </a:lnTo>
                  <a:lnTo>
                    <a:pt x="247789" y="24611"/>
                  </a:lnTo>
                  <a:lnTo>
                    <a:pt x="250026" y="26289"/>
                  </a:lnTo>
                  <a:lnTo>
                    <a:pt x="250026" y="24611"/>
                  </a:lnTo>
                  <a:lnTo>
                    <a:pt x="251704" y="24611"/>
                  </a:lnTo>
                  <a:lnTo>
                    <a:pt x="251704" y="17899"/>
                  </a:lnTo>
                  <a:lnTo>
                    <a:pt x="253382" y="17899"/>
                  </a:lnTo>
                  <a:lnTo>
                    <a:pt x="253382" y="13984"/>
                  </a:lnTo>
                  <a:lnTo>
                    <a:pt x="256738" y="13984"/>
                  </a:lnTo>
                  <a:lnTo>
                    <a:pt x="256738" y="12305"/>
                  </a:lnTo>
                  <a:lnTo>
                    <a:pt x="260654" y="12305"/>
                  </a:lnTo>
                  <a:lnTo>
                    <a:pt x="260654" y="10627"/>
                  </a:lnTo>
                  <a:lnTo>
                    <a:pt x="262332" y="10627"/>
                  </a:lnTo>
                  <a:lnTo>
                    <a:pt x="262332" y="8950"/>
                  </a:lnTo>
                  <a:lnTo>
                    <a:pt x="264009" y="8950"/>
                  </a:lnTo>
                  <a:lnTo>
                    <a:pt x="264009" y="3356"/>
                  </a:lnTo>
                  <a:lnTo>
                    <a:pt x="265688" y="3356"/>
                  </a:lnTo>
                  <a:lnTo>
                    <a:pt x="264009" y="1678"/>
                  </a:lnTo>
                  <a:lnTo>
                    <a:pt x="265688" y="1678"/>
                  </a:lnTo>
                  <a:lnTo>
                    <a:pt x="265688" y="0"/>
                  </a:lnTo>
                  <a:lnTo>
                    <a:pt x="269603" y="0"/>
                  </a:lnTo>
                  <a:lnTo>
                    <a:pt x="269603" y="1678"/>
                  </a:lnTo>
                  <a:lnTo>
                    <a:pt x="271281" y="1678"/>
                  </a:lnTo>
                  <a:lnTo>
                    <a:pt x="271281" y="3356"/>
                  </a:lnTo>
                  <a:lnTo>
                    <a:pt x="274637" y="3356"/>
                  </a:lnTo>
                  <a:lnTo>
                    <a:pt x="274637" y="6712"/>
                  </a:lnTo>
                  <a:lnTo>
                    <a:pt x="281909" y="6712"/>
                  </a:lnTo>
                  <a:lnTo>
                    <a:pt x="283586" y="8950"/>
                  </a:lnTo>
                  <a:lnTo>
                    <a:pt x="289180" y="8950"/>
                  </a:lnTo>
                  <a:lnTo>
                    <a:pt x="289180" y="13984"/>
                  </a:lnTo>
                  <a:lnTo>
                    <a:pt x="301486" y="13984"/>
                  </a:lnTo>
                  <a:lnTo>
                    <a:pt x="301486" y="15662"/>
                  </a:lnTo>
                  <a:lnTo>
                    <a:pt x="303163" y="15662"/>
                  </a:lnTo>
                  <a:lnTo>
                    <a:pt x="303163" y="13984"/>
                  </a:lnTo>
                  <a:lnTo>
                    <a:pt x="304842" y="13984"/>
                  </a:lnTo>
                  <a:lnTo>
                    <a:pt x="307079" y="15662"/>
                  </a:lnTo>
                  <a:lnTo>
                    <a:pt x="308757" y="15662"/>
                  </a:lnTo>
                  <a:lnTo>
                    <a:pt x="308757" y="17899"/>
                  </a:lnTo>
                  <a:lnTo>
                    <a:pt x="312113" y="17899"/>
                  </a:lnTo>
                  <a:lnTo>
                    <a:pt x="312113" y="19577"/>
                  </a:lnTo>
                  <a:lnTo>
                    <a:pt x="317707" y="19577"/>
                  </a:lnTo>
                  <a:lnTo>
                    <a:pt x="317707" y="21255"/>
                  </a:lnTo>
                  <a:lnTo>
                    <a:pt x="319385" y="21255"/>
                  </a:lnTo>
                  <a:lnTo>
                    <a:pt x="319385" y="22933"/>
                  </a:lnTo>
                  <a:lnTo>
                    <a:pt x="321063" y="22933"/>
                  </a:lnTo>
                  <a:lnTo>
                    <a:pt x="322740" y="21255"/>
                  </a:lnTo>
                  <a:lnTo>
                    <a:pt x="322740" y="24611"/>
                  </a:lnTo>
                  <a:lnTo>
                    <a:pt x="324419" y="24611"/>
                  </a:lnTo>
                  <a:lnTo>
                    <a:pt x="326656" y="26289"/>
                  </a:lnTo>
                  <a:lnTo>
                    <a:pt x="326656" y="24611"/>
                  </a:lnTo>
                  <a:lnTo>
                    <a:pt x="331690" y="24611"/>
                  </a:lnTo>
                  <a:lnTo>
                    <a:pt x="331690" y="26289"/>
                  </a:lnTo>
                  <a:lnTo>
                    <a:pt x="338962" y="26289"/>
                  </a:lnTo>
                  <a:lnTo>
                    <a:pt x="340640" y="28527"/>
                  </a:lnTo>
                  <a:lnTo>
                    <a:pt x="342317" y="28527"/>
                  </a:lnTo>
                  <a:lnTo>
                    <a:pt x="342317" y="30204"/>
                  </a:lnTo>
                  <a:lnTo>
                    <a:pt x="343996" y="30204"/>
                  </a:lnTo>
                  <a:lnTo>
                    <a:pt x="343996" y="31882"/>
                  </a:lnTo>
                  <a:lnTo>
                    <a:pt x="342317" y="31882"/>
                  </a:lnTo>
                  <a:lnTo>
                    <a:pt x="342317" y="35239"/>
                  </a:lnTo>
                  <a:lnTo>
                    <a:pt x="343996" y="35239"/>
                  </a:lnTo>
                  <a:lnTo>
                    <a:pt x="342317" y="35239"/>
                  </a:lnTo>
                  <a:lnTo>
                    <a:pt x="343996" y="35239"/>
                  </a:lnTo>
                  <a:lnTo>
                    <a:pt x="343996" y="37476"/>
                  </a:lnTo>
                  <a:lnTo>
                    <a:pt x="342317" y="37476"/>
                  </a:lnTo>
                  <a:lnTo>
                    <a:pt x="342317" y="39154"/>
                  </a:lnTo>
                  <a:lnTo>
                    <a:pt x="343996" y="39154"/>
                  </a:lnTo>
                  <a:lnTo>
                    <a:pt x="343996" y="44188"/>
                  </a:lnTo>
                  <a:lnTo>
                    <a:pt x="346233" y="44188"/>
                  </a:lnTo>
                  <a:lnTo>
                    <a:pt x="343996" y="44188"/>
                  </a:lnTo>
                  <a:lnTo>
                    <a:pt x="343996" y="46425"/>
                  </a:lnTo>
                  <a:lnTo>
                    <a:pt x="346233" y="46425"/>
                  </a:lnTo>
                  <a:lnTo>
                    <a:pt x="346233" y="48104"/>
                  </a:lnTo>
                  <a:lnTo>
                    <a:pt x="343996" y="48104"/>
                  </a:lnTo>
                  <a:lnTo>
                    <a:pt x="343996" y="49781"/>
                  </a:lnTo>
                  <a:lnTo>
                    <a:pt x="346233" y="49781"/>
                  </a:lnTo>
                  <a:lnTo>
                    <a:pt x="346233" y="51459"/>
                  </a:lnTo>
                  <a:lnTo>
                    <a:pt x="347911" y="51459"/>
                  </a:lnTo>
                  <a:lnTo>
                    <a:pt x="347911" y="54816"/>
                  </a:lnTo>
                  <a:lnTo>
                    <a:pt x="349589" y="54816"/>
                  </a:lnTo>
                  <a:lnTo>
                    <a:pt x="349589" y="57053"/>
                  </a:lnTo>
                  <a:lnTo>
                    <a:pt x="351267" y="57053"/>
                  </a:lnTo>
                  <a:lnTo>
                    <a:pt x="351267" y="58731"/>
                  </a:lnTo>
                  <a:lnTo>
                    <a:pt x="352945" y="58731"/>
                  </a:lnTo>
                  <a:lnTo>
                    <a:pt x="352945" y="62087"/>
                  </a:lnTo>
                  <a:lnTo>
                    <a:pt x="355183" y="62087"/>
                  </a:lnTo>
                  <a:lnTo>
                    <a:pt x="355183" y="66002"/>
                  </a:lnTo>
                  <a:lnTo>
                    <a:pt x="358539" y="66002"/>
                  </a:lnTo>
                  <a:lnTo>
                    <a:pt x="358539" y="67681"/>
                  </a:lnTo>
                  <a:lnTo>
                    <a:pt x="361894" y="67681"/>
                  </a:lnTo>
                  <a:lnTo>
                    <a:pt x="361894" y="69358"/>
                  </a:lnTo>
                  <a:lnTo>
                    <a:pt x="367488" y="69358"/>
                  </a:lnTo>
                  <a:lnTo>
                    <a:pt x="367488" y="67681"/>
                  </a:lnTo>
                  <a:lnTo>
                    <a:pt x="369166" y="67681"/>
                  </a:lnTo>
                  <a:lnTo>
                    <a:pt x="369166" y="69358"/>
                  </a:lnTo>
                  <a:lnTo>
                    <a:pt x="370844" y="69358"/>
                  </a:lnTo>
                  <a:lnTo>
                    <a:pt x="370844" y="72715"/>
                  </a:lnTo>
                  <a:lnTo>
                    <a:pt x="376438" y="72715"/>
                  </a:lnTo>
                  <a:lnTo>
                    <a:pt x="376438" y="74952"/>
                  </a:lnTo>
                  <a:lnTo>
                    <a:pt x="379794" y="74952"/>
                  </a:lnTo>
                  <a:lnTo>
                    <a:pt x="379794" y="76630"/>
                  </a:lnTo>
                  <a:lnTo>
                    <a:pt x="381471" y="74952"/>
                  </a:lnTo>
                  <a:lnTo>
                    <a:pt x="383709" y="74952"/>
                  </a:lnTo>
                  <a:lnTo>
                    <a:pt x="383709" y="72715"/>
                  </a:lnTo>
                  <a:lnTo>
                    <a:pt x="385387" y="72715"/>
                  </a:lnTo>
                  <a:lnTo>
                    <a:pt x="385387" y="74952"/>
                  </a:lnTo>
                  <a:lnTo>
                    <a:pt x="392658" y="74952"/>
                  </a:lnTo>
                  <a:lnTo>
                    <a:pt x="394337" y="72715"/>
                  </a:lnTo>
                  <a:lnTo>
                    <a:pt x="396015" y="71036"/>
                  </a:lnTo>
                  <a:lnTo>
                    <a:pt x="397692" y="69358"/>
                  </a:lnTo>
                  <a:lnTo>
                    <a:pt x="403286" y="69358"/>
                  </a:lnTo>
                  <a:lnTo>
                    <a:pt x="403286" y="67681"/>
                  </a:lnTo>
                  <a:lnTo>
                    <a:pt x="408320" y="67681"/>
                  </a:lnTo>
                  <a:lnTo>
                    <a:pt x="408320" y="66002"/>
                  </a:lnTo>
                  <a:lnTo>
                    <a:pt x="417269" y="66002"/>
                  </a:lnTo>
                  <a:lnTo>
                    <a:pt x="417269" y="63765"/>
                  </a:lnTo>
                  <a:lnTo>
                    <a:pt x="418948" y="63765"/>
                  </a:lnTo>
                  <a:lnTo>
                    <a:pt x="418948" y="62087"/>
                  </a:lnTo>
                  <a:lnTo>
                    <a:pt x="421185" y="62087"/>
                  </a:lnTo>
                  <a:lnTo>
                    <a:pt x="421185" y="63765"/>
                  </a:lnTo>
                  <a:lnTo>
                    <a:pt x="426219" y="63765"/>
                  </a:lnTo>
                  <a:lnTo>
                    <a:pt x="426219" y="66002"/>
                  </a:lnTo>
                  <a:lnTo>
                    <a:pt x="429575" y="66002"/>
                  </a:lnTo>
                  <a:lnTo>
                    <a:pt x="429575" y="63765"/>
                  </a:lnTo>
                  <a:lnTo>
                    <a:pt x="431812" y="63765"/>
                  </a:lnTo>
                  <a:lnTo>
                    <a:pt x="431812" y="66002"/>
                  </a:lnTo>
                  <a:lnTo>
                    <a:pt x="436846" y="66002"/>
                  </a:lnTo>
                  <a:lnTo>
                    <a:pt x="436846" y="67681"/>
                  </a:lnTo>
                  <a:lnTo>
                    <a:pt x="440762" y="67681"/>
                  </a:lnTo>
                  <a:lnTo>
                    <a:pt x="440762" y="69358"/>
                  </a:lnTo>
                  <a:lnTo>
                    <a:pt x="447474" y="69358"/>
                  </a:lnTo>
                  <a:lnTo>
                    <a:pt x="447474" y="67681"/>
                  </a:lnTo>
                  <a:lnTo>
                    <a:pt x="449712" y="67681"/>
                  </a:lnTo>
                  <a:lnTo>
                    <a:pt x="453068" y="69358"/>
                  </a:lnTo>
                  <a:lnTo>
                    <a:pt x="454746" y="69358"/>
                  </a:lnTo>
                  <a:lnTo>
                    <a:pt x="456423" y="71036"/>
                  </a:lnTo>
                  <a:lnTo>
                    <a:pt x="458102" y="72715"/>
                  </a:lnTo>
                  <a:lnTo>
                    <a:pt x="460339" y="72715"/>
                  </a:lnTo>
                  <a:lnTo>
                    <a:pt x="460339" y="78308"/>
                  </a:lnTo>
                  <a:lnTo>
                    <a:pt x="462017" y="78308"/>
                  </a:lnTo>
                  <a:lnTo>
                    <a:pt x="463695" y="79986"/>
                  </a:lnTo>
                  <a:lnTo>
                    <a:pt x="467051" y="79986"/>
                  </a:lnTo>
                  <a:lnTo>
                    <a:pt x="469289" y="81664"/>
                  </a:lnTo>
                  <a:lnTo>
                    <a:pt x="478238" y="81664"/>
                  </a:lnTo>
                  <a:lnTo>
                    <a:pt x="478238" y="83342"/>
                  </a:lnTo>
                  <a:lnTo>
                    <a:pt x="483272" y="83342"/>
                  </a:lnTo>
                  <a:lnTo>
                    <a:pt x="483272" y="85579"/>
                  </a:lnTo>
                  <a:lnTo>
                    <a:pt x="483272" y="85579"/>
                  </a:lnTo>
                  <a:lnTo>
                    <a:pt x="483272" y="87258"/>
                  </a:lnTo>
                  <a:lnTo>
                    <a:pt x="481594" y="87258"/>
                  </a:lnTo>
                  <a:lnTo>
                    <a:pt x="483272" y="88935"/>
                  </a:lnTo>
                  <a:lnTo>
                    <a:pt x="483272" y="90613"/>
                  </a:lnTo>
                  <a:lnTo>
                    <a:pt x="481594" y="90613"/>
                  </a:lnTo>
                  <a:lnTo>
                    <a:pt x="481594" y="92292"/>
                  </a:lnTo>
                  <a:lnTo>
                    <a:pt x="483272" y="92292"/>
                  </a:lnTo>
                  <a:lnTo>
                    <a:pt x="484950" y="94529"/>
                  </a:lnTo>
                  <a:lnTo>
                    <a:pt x="483272" y="94529"/>
                  </a:lnTo>
                  <a:lnTo>
                    <a:pt x="484950" y="96207"/>
                  </a:lnTo>
                  <a:lnTo>
                    <a:pt x="486628" y="96207"/>
                  </a:lnTo>
                  <a:lnTo>
                    <a:pt x="486628" y="97885"/>
                  </a:lnTo>
                  <a:lnTo>
                    <a:pt x="492222" y="97885"/>
                  </a:lnTo>
                  <a:lnTo>
                    <a:pt x="492222" y="101241"/>
                  </a:lnTo>
                  <a:lnTo>
                    <a:pt x="493900" y="101241"/>
                  </a:lnTo>
                  <a:lnTo>
                    <a:pt x="493900" y="105156"/>
                  </a:lnTo>
                  <a:lnTo>
                    <a:pt x="495577" y="105156"/>
                  </a:lnTo>
                  <a:lnTo>
                    <a:pt x="495577" y="106834"/>
                  </a:lnTo>
                  <a:lnTo>
                    <a:pt x="497815" y="105156"/>
                  </a:lnTo>
                  <a:lnTo>
                    <a:pt x="499493" y="105156"/>
                  </a:lnTo>
                  <a:lnTo>
                    <a:pt x="501171" y="106834"/>
                  </a:lnTo>
                  <a:lnTo>
                    <a:pt x="501171" y="105156"/>
                  </a:lnTo>
                  <a:lnTo>
                    <a:pt x="502849" y="106834"/>
                  </a:lnTo>
                  <a:lnTo>
                    <a:pt x="502849" y="105156"/>
                  </a:lnTo>
                  <a:lnTo>
                    <a:pt x="502849" y="106834"/>
                  </a:lnTo>
                  <a:lnTo>
                    <a:pt x="504527" y="105156"/>
                  </a:lnTo>
                  <a:lnTo>
                    <a:pt x="506764" y="105156"/>
                  </a:lnTo>
                  <a:lnTo>
                    <a:pt x="508443" y="106834"/>
                  </a:lnTo>
                  <a:lnTo>
                    <a:pt x="510120" y="106834"/>
                  </a:lnTo>
                  <a:lnTo>
                    <a:pt x="511799" y="105156"/>
                  </a:lnTo>
                  <a:lnTo>
                    <a:pt x="513477" y="105156"/>
                  </a:lnTo>
                  <a:lnTo>
                    <a:pt x="515154" y="106834"/>
                  </a:lnTo>
                  <a:lnTo>
                    <a:pt x="517392" y="106834"/>
                  </a:lnTo>
                  <a:lnTo>
                    <a:pt x="519070" y="108512"/>
                  </a:lnTo>
                  <a:lnTo>
                    <a:pt x="524104" y="108512"/>
                  </a:lnTo>
                  <a:lnTo>
                    <a:pt x="526341" y="110190"/>
                  </a:lnTo>
                  <a:lnTo>
                    <a:pt x="535291" y="110190"/>
                  </a:lnTo>
                  <a:lnTo>
                    <a:pt x="536969" y="111869"/>
                  </a:lnTo>
                  <a:lnTo>
                    <a:pt x="536969" y="110190"/>
                  </a:lnTo>
                  <a:lnTo>
                    <a:pt x="538647" y="110190"/>
                  </a:lnTo>
                  <a:lnTo>
                    <a:pt x="540325" y="108512"/>
                  </a:lnTo>
                  <a:lnTo>
                    <a:pt x="543681" y="110190"/>
                  </a:lnTo>
                  <a:lnTo>
                    <a:pt x="554868" y="110190"/>
                  </a:lnTo>
                  <a:lnTo>
                    <a:pt x="556546" y="108512"/>
                  </a:lnTo>
                  <a:lnTo>
                    <a:pt x="559902" y="106834"/>
                  </a:lnTo>
                  <a:lnTo>
                    <a:pt x="561580" y="106834"/>
                  </a:lnTo>
                  <a:lnTo>
                    <a:pt x="563818" y="105156"/>
                  </a:lnTo>
                  <a:lnTo>
                    <a:pt x="567174" y="106834"/>
                  </a:lnTo>
                  <a:lnTo>
                    <a:pt x="568851" y="106834"/>
                  </a:lnTo>
                  <a:lnTo>
                    <a:pt x="572208" y="103478"/>
                  </a:lnTo>
                  <a:lnTo>
                    <a:pt x="579479" y="103478"/>
                  </a:lnTo>
                  <a:lnTo>
                    <a:pt x="583395" y="101241"/>
                  </a:lnTo>
                  <a:lnTo>
                    <a:pt x="585072" y="99563"/>
                  </a:lnTo>
                  <a:lnTo>
                    <a:pt x="586751" y="99563"/>
                  </a:lnTo>
                  <a:lnTo>
                    <a:pt x="590107" y="97885"/>
                  </a:lnTo>
                  <a:lnTo>
                    <a:pt x="594022" y="97885"/>
                  </a:lnTo>
                  <a:lnTo>
                    <a:pt x="595700" y="99563"/>
                  </a:lnTo>
                  <a:lnTo>
                    <a:pt x="595700" y="97885"/>
                  </a:lnTo>
                  <a:lnTo>
                    <a:pt x="599056" y="97885"/>
                  </a:lnTo>
                  <a:lnTo>
                    <a:pt x="599056" y="96207"/>
                  </a:lnTo>
                  <a:lnTo>
                    <a:pt x="604649" y="96207"/>
                  </a:lnTo>
                  <a:lnTo>
                    <a:pt x="604649" y="92292"/>
                  </a:lnTo>
                  <a:lnTo>
                    <a:pt x="606328" y="90613"/>
                  </a:lnTo>
                  <a:lnTo>
                    <a:pt x="606328" y="88935"/>
                  </a:lnTo>
                  <a:lnTo>
                    <a:pt x="608005" y="87258"/>
                  </a:lnTo>
                  <a:lnTo>
                    <a:pt x="609683" y="85579"/>
                  </a:lnTo>
                  <a:lnTo>
                    <a:pt x="611921" y="83342"/>
                  </a:lnTo>
                  <a:lnTo>
                    <a:pt x="613599" y="83342"/>
                  </a:lnTo>
                  <a:lnTo>
                    <a:pt x="615277" y="81664"/>
                  </a:lnTo>
                  <a:lnTo>
                    <a:pt x="616955" y="79986"/>
                  </a:lnTo>
                  <a:lnTo>
                    <a:pt x="618633" y="79986"/>
                  </a:lnTo>
                  <a:lnTo>
                    <a:pt x="620870" y="78308"/>
                  </a:lnTo>
                  <a:lnTo>
                    <a:pt x="622549" y="78308"/>
                  </a:lnTo>
                  <a:lnTo>
                    <a:pt x="624226" y="76630"/>
                  </a:lnTo>
                  <a:lnTo>
                    <a:pt x="625905" y="74952"/>
                  </a:lnTo>
                  <a:lnTo>
                    <a:pt x="627582" y="74952"/>
                  </a:lnTo>
                  <a:lnTo>
                    <a:pt x="629260" y="72715"/>
                  </a:lnTo>
                  <a:lnTo>
                    <a:pt x="631498" y="71036"/>
                  </a:lnTo>
                  <a:lnTo>
                    <a:pt x="638210" y="71036"/>
                  </a:lnTo>
                  <a:lnTo>
                    <a:pt x="638210" y="72715"/>
                  </a:lnTo>
                  <a:lnTo>
                    <a:pt x="640447" y="72715"/>
                  </a:lnTo>
                  <a:lnTo>
                    <a:pt x="640447" y="71036"/>
                  </a:lnTo>
                  <a:lnTo>
                    <a:pt x="643803" y="71036"/>
                  </a:lnTo>
                  <a:lnTo>
                    <a:pt x="645482" y="72715"/>
                  </a:lnTo>
                  <a:lnTo>
                    <a:pt x="647159" y="72715"/>
                  </a:lnTo>
                  <a:lnTo>
                    <a:pt x="649397" y="74952"/>
                  </a:lnTo>
                  <a:lnTo>
                    <a:pt x="651075" y="74952"/>
                  </a:lnTo>
                  <a:lnTo>
                    <a:pt x="652753" y="76630"/>
                  </a:lnTo>
                  <a:lnTo>
                    <a:pt x="652753" y="78308"/>
                  </a:lnTo>
                  <a:lnTo>
                    <a:pt x="654431" y="79986"/>
                  </a:lnTo>
                  <a:lnTo>
                    <a:pt x="656109" y="79986"/>
                  </a:lnTo>
                  <a:lnTo>
                    <a:pt x="656109" y="81664"/>
                  </a:lnTo>
                  <a:lnTo>
                    <a:pt x="657787" y="81664"/>
                  </a:lnTo>
                  <a:lnTo>
                    <a:pt x="657787" y="83342"/>
                  </a:lnTo>
                  <a:lnTo>
                    <a:pt x="661703" y="85579"/>
                  </a:lnTo>
                  <a:lnTo>
                    <a:pt x="663380" y="85579"/>
                  </a:lnTo>
                  <a:lnTo>
                    <a:pt x="663380" y="83342"/>
                  </a:lnTo>
                  <a:lnTo>
                    <a:pt x="665059" y="83342"/>
                  </a:lnTo>
                  <a:lnTo>
                    <a:pt x="665059" y="85579"/>
                  </a:lnTo>
                  <a:lnTo>
                    <a:pt x="668974" y="85579"/>
                  </a:lnTo>
                  <a:lnTo>
                    <a:pt x="670652" y="83342"/>
                  </a:lnTo>
                  <a:lnTo>
                    <a:pt x="672330" y="83342"/>
                  </a:lnTo>
                  <a:lnTo>
                    <a:pt x="674008" y="81664"/>
                  </a:lnTo>
                  <a:lnTo>
                    <a:pt x="675686" y="79986"/>
                  </a:lnTo>
                  <a:lnTo>
                    <a:pt x="682957" y="79986"/>
                  </a:lnTo>
                  <a:lnTo>
                    <a:pt x="682957" y="81664"/>
                  </a:lnTo>
                  <a:lnTo>
                    <a:pt x="686313" y="81664"/>
                  </a:lnTo>
                  <a:lnTo>
                    <a:pt x="688551" y="83342"/>
                  </a:lnTo>
                  <a:lnTo>
                    <a:pt x="691907" y="87258"/>
                  </a:lnTo>
                  <a:lnTo>
                    <a:pt x="691907" y="88935"/>
                  </a:lnTo>
                  <a:lnTo>
                    <a:pt x="690229" y="88935"/>
                  </a:lnTo>
                  <a:lnTo>
                    <a:pt x="690229" y="90613"/>
                  </a:lnTo>
                  <a:lnTo>
                    <a:pt x="688551" y="90613"/>
                  </a:lnTo>
                  <a:lnTo>
                    <a:pt x="688551" y="92292"/>
                  </a:lnTo>
                  <a:lnTo>
                    <a:pt x="684636" y="99563"/>
                  </a:lnTo>
                  <a:lnTo>
                    <a:pt x="684636" y="101241"/>
                  </a:lnTo>
                  <a:lnTo>
                    <a:pt x="681280" y="106834"/>
                  </a:lnTo>
                  <a:lnTo>
                    <a:pt x="677923" y="117462"/>
                  </a:lnTo>
                  <a:lnTo>
                    <a:pt x="675686" y="123055"/>
                  </a:lnTo>
                  <a:lnTo>
                    <a:pt x="675686" y="124733"/>
                  </a:lnTo>
                  <a:lnTo>
                    <a:pt x="674008" y="126411"/>
                  </a:lnTo>
                  <a:lnTo>
                    <a:pt x="668974" y="135361"/>
                  </a:lnTo>
                  <a:lnTo>
                    <a:pt x="670652" y="144310"/>
                  </a:lnTo>
                  <a:lnTo>
                    <a:pt x="666736" y="145988"/>
                  </a:lnTo>
                  <a:lnTo>
                    <a:pt x="663380" y="147666"/>
                  </a:lnTo>
                  <a:lnTo>
                    <a:pt x="663380" y="156616"/>
                  </a:lnTo>
                  <a:lnTo>
                    <a:pt x="666736" y="158294"/>
                  </a:lnTo>
                  <a:lnTo>
                    <a:pt x="668974" y="160531"/>
                  </a:lnTo>
                  <a:lnTo>
                    <a:pt x="668974" y="162209"/>
                  </a:lnTo>
                  <a:lnTo>
                    <a:pt x="674008" y="163887"/>
                  </a:lnTo>
                  <a:lnTo>
                    <a:pt x="675686" y="160531"/>
                  </a:lnTo>
                  <a:lnTo>
                    <a:pt x="679601" y="158294"/>
                  </a:lnTo>
                  <a:lnTo>
                    <a:pt x="688551" y="158294"/>
                  </a:lnTo>
                  <a:lnTo>
                    <a:pt x="688551" y="156616"/>
                  </a:lnTo>
                  <a:lnTo>
                    <a:pt x="695263" y="156616"/>
                  </a:lnTo>
                  <a:lnTo>
                    <a:pt x="697500" y="158294"/>
                  </a:lnTo>
                  <a:lnTo>
                    <a:pt x="700857" y="158294"/>
                  </a:lnTo>
                  <a:lnTo>
                    <a:pt x="704213" y="163887"/>
                  </a:lnTo>
                  <a:lnTo>
                    <a:pt x="706450" y="167243"/>
                  </a:lnTo>
                  <a:lnTo>
                    <a:pt x="709806" y="162209"/>
                  </a:lnTo>
                  <a:lnTo>
                    <a:pt x="711484" y="162209"/>
                  </a:lnTo>
                  <a:lnTo>
                    <a:pt x="711484" y="158294"/>
                  </a:lnTo>
                  <a:lnTo>
                    <a:pt x="714840" y="156616"/>
                  </a:lnTo>
                  <a:lnTo>
                    <a:pt x="717077" y="154938"/>
                  </a:lnTo>
                  <a:lnTo>
                    <a:pt x="717077" y="153260"/>
                  </a:lnTo>
                  <a:lnTo>
                    <a:pt x="723790" y="153260"/>
                  </a:lnTo>
                  <a:lnTo>
                    <a:pt x="723790" y="151582"/>
                  </a:lnTo>
                  <a:lnTo>
                    <a:pt x="727705" y="151582"/>
                  </a:lnTo>
                  <a:lnTo>
                    <a:pt x="727705" y="153260"/>
                  </a:lnTo>
                  <a:lnTo>
                    <a:pt x="732739" y="153260"/>
                  </a:lnTo>
                  <a:lnTo>
                    <a:pt x="732739" y="154938"/>
                  </a:lnTo>
                  <a:lnTo>
                    <a:pt x="734976" y="154938"/>
                  </a:lnTo>
                  <a:lnTo>
                    <a:pt x="740011" y="162209"/>
                  </a:lnTo>
                  <a:lnTo>
                    <a:pt x="743367" y="163887"/>
                  </a:lnTo>
                  <a:lnTo>
                    <a:pt x="747282" y="163887"/>
                  </a:lnTo>
                  <a:lnTo>
                    <a:pt x="748960" y="165565"/>
                  </a:lnTo>
                  <a:lnTo>
                    <a:pt x="748960" y="168921"/>
                  </a:lnTo>
                  <a:lnTo>
                    <a:pt x="750638" y="168921"/>
                  </a:lnTo>
                  <a:lnTo>
                    <a:pt x="750638" y="171159"/>
                  </a:lnTo>
                  <a:lnTo>
                    <a:pt x="754553" y="172837"/>
                  </a:lnTo>
                  <a:lnTo>
                    <a:pt x="752316" y="174515"/>
                  </a:lnTo>
                  <a:lnTo>
                    <a:pt x="756231" y="174515"/>
                  </a:lnTo>
                  <a:lnTo>
                    <a:pt x="756231" y="176193"/>
                  </a:lnTo>
                  <a:lnTo>
                    <a:pt x="757909" y="176193"/>
                  </a:lnTo>
                  <a:lnTo>
                    <a:pt x="757909" y="177871"/>
                  </a:lnTo>
                  <a:lnTo>
                    <a:pt x="759588" y="177871"/>
                  </a:lnTo>
                  <a:lnTo>
                    <a:pt x="759588" y="180108"/>
                  </a:lnTo>
                  <a:lnTo>
                    <a:pt x="761265" y="180108"/>
                  </a:lnTo>
                  <a:lnTo>
                    <a:pt x="763503" y="181786"/>
                  </a:lnTo>
                  <a:lnTo>
                    <a:pt x="763503" y="183464"/>
                  </a:lnTo>
                  <a:lnTo>
                    <a:pt x="765181" y="185142"/>
                  </a:lnTo>
                  <a:lnTo>
                    <a:pt x="765181" y="190736"/>
                  </a:lnTo>
                  <a:lnTo>
                    <a:pt x="765181" y="190736"/>
                  </a:lnTo>
                  <a:lnTo>
                    <a:pt x="766859" y="192414"/>
                  </a:lnTo>
                  <a:lnTo>
                    <a:pt x="766859" y="199685"/>
                  </a:lnTo>
                  <a:lnTo>
                    <a:pt x="765181" y="199685"/>
                  </a:lnTo>
                  <a:lnTo>
                    <a:pt x="765181" y="203041"/>
                  </a:lnTo>
                  <a:lnTo>
                    <a:pt x="759588" y="203041"/>
                  </a:lnTo>
                  <a:lnTo>
                    <a:pt x="759588" y="201363"/>
                  </a:lnTo>
                  <a:lnTo>
                    <a:pt x="756231" y="201363"/>
                  </a:lnTo>
                  <a:lnTo>
                    <a:pt x="754553" y="203041"/>
                  </a:lnTo>
                  <a:lnTo>
                    <a:pt x="752316" y="203041"/>
                  </a:lnTo>
                  <a:lnTo>
                    <a:pt x="752316" y="201363"/>
                  </a:lnTo>
                  <a:lnTo>
                    <a:pt x="748960" y="201363"/>
                  </a:lnTo>
                  <a:lnTo>
                    <a:pt x="747282" y="199685"/>
                  </a:lnTo>
                  <a:lnTo>
                    <a:pt x="747282" y="197448"/>
                  </a:lnTo>
                  <a:lnTo>
                    <a:pt x="741688" y="197448"/>
                  </a:lnTo>
                  <a:lnTo>
                    <a:pt x="740011" y="199685"/>
                  </a:lnTo>
                  <a:lnTo>
                    <a:pt x="732739" y="199685"/>
                  </a:lnTo>
                  <a:lnTo>
                    <a:pt x="732739" y="197448"/>
                  </a:lnTo>
                  <a:lnTo>
                    <a:pt x="729383" y="197448"/>
                  </a:lnTo>
                  <a:lnTo>
                    <a:pt x="727705" y="199685"/>
                  </a:lnTo>
                  <a:lnTo>
                    <a:pt x="723790" y="199685"/>
                  </a:lnTo>
                  <a:lnTo>
                    <a:pt x="723790" y="201363"/>
                  </a:lnTo>
                  <a:lnTo>
                    <a:pt x="722111" y="201363"/>
                  </a:lnTo>
                  <a:lnTo>
                    <a:pt x="722111" y="203041"/>
                  </a:lnTo>
                  <a:lnTo>
                    <a:pt x="722111" y="201363"/>
                  </a:lnTo>
                  <a:lnTo>
                    <a:pt x="722111" y="203041"/>
                  </a:lnTo>
                  <a:lnTo>
                    <a:pt x="718755" y="203041"/>
                  </a:lnTo>
                  <a:lnTo>
                    <a:pt x="718755" y="204719"/>
                  </a:lnTo>
                  <a:lnTo>
                    <a:pt x="713162" y="204719"/>
                  </a:lnTo>
                  <a:lnTo>
                    <a:pt x="713162" y="203041"/>
                  </a:lnTo>
                  <a:lnTo>
                    <a:pt x="708128" y="203041"/>
                  </a:lnTo>
                  <a:lnTo>
                    <a:pt x="709806" y="204719"/>
                  </a:lnTo>
                  <a:lnTo>
                    <a:pt x="708128" y="206397"/>
                  </a:lnTo>
                  <a:lnTo>
                    <a:pt x="706450" y="208635"/>
                  </a:lnTo>
                  <a:lnTo>
                    <a:pt x="706450" y="210313"/>
                  </a:lnTo>
                  <a:lnTo>
                    <a:pt x="704213" y="210313"/>
                  </a:lnTo>
                  <a:lnTo>
                    <a:pt x="700857" y="211991"/>
                  </a:lnTo>
                  <a:lnTo>
                    <a:pt x="699178" y="210313"/>
                  </a:lnTo>
                  <a:lnTo>
                    <a:pt x="693585" y="210313"/>
                  </a:lnTo>
                  <a:lnTo>
                    <a:pt x="693585" y="211991"/>
                  </a:lnTo>
                  <a:lnTo>
                    <a:pt x="688551" y="211991"/>
                  </a:lnTo>
                  <a:lnTo>
                    <a:pt x="688551" y="215347"/>
                  </a:lnTo>
                  <a:lnTo>
                    <a:pt x="684636" y="219262"/>
                  </a:lnTo>
                  <a:lnTo>
                    <a:pt x="682957" y="219262"/>
                  </a:lnTo>
                  <a:lnTo>
                    <a:pt x="681280" y="224296"/>
                  </a:lnTo>
                  <a:lnTo>
                    <a:pt x="681280" y="225974"/>
                  </a:lnTo>
                  <a:lnTo>
                    <a:pt x="679601" y="228212"/>
                  </a:lnTo>
                  <a:lnTo>
                    <a:pt x="681280" y="228212"/>
                  </a:lnTo>
                  <a:lnTo>
                    <a:pt x="681280" y="231568"/>
                  </a:lnTo>
                  <a:lnTo>
                    <a:pt x="679601" y="233246"/>
                  </a:lnTo>
                  <a:lnTo>
                    <a:pt x="677923" y="234924"/>
                  </a:lnTo>
                  <a:lnTo>
                    <a:pt x="674008" y="234924"/>
                  </a:lnTo>
                  <a:lnTo>
                    <a:pt x="674008" y="237161"/>
                  </a:lnTo>
                  <a:lnTo>
                    <a:pt x="672330" y="237161"/>
                  </a:lnTo>
                  <a:lnTo>
                    <a:pt x="670652" y="238839"/>
                  </a:lnTo>
                  <a:lnTo>
                    <a:pt x="668974" y="240517"/>
                  </a:lnTo>
                  <a:lnTo>
                    <a:pt x="668974" y="242195"/>
                  </a:lnTo>
                  <a:lnTo>
                    <a:pt x="666736" y="242195"/>
                  </a:lnTo>
                  <a:lnTo>
                    <a:pt x="666736" y="243873"/>
                  </a:lnTo>
                  <a:lnTo>
                    <a:pt x="640447" y="243873"/>
                  </a:lnTo>
                  <a:lnTo>
                    <a:pt x="640447" y="246111"/>
                  </a:lnTo>
                  <a:lnTo>
                    <a:pt x="638210" y="247789"/>
                  </a:lnTo>
                  <a:lnTo>
                    <a:pt x="638210" y="251145"/>
                  </a:lnTo>
                  <a:lnTo>
                    <a:pt x="636532" y="251145"/>
                  </a:lnTo>
                  <a:lnTo>
                    <a:pt x="634854" y="252823"/>
                  </a:lnTo>
                  <a:lnTo>
                    <a:pt x="633176" y="252823"/>
                  </a:lnTo>
                  <a:lnTo>
                    <a:pt x="633176" y="254501"/>
                  </a:lnTo>
                  <a:lnTo>
                    <a:pt x="631498" y="256738"/>
                  </a:lnTo>
                  <a:lnTo>
                    <a:pt x="629260" y="256738"/>
                  </a:lnTo>
                  <a:lnTo>
                    <a:pt x="629260" y="258416"/>
                  </a:lnTo>
                  <a:lnTo>
                    <a:pt x="627582" y="260094"/>
                  </a:lnTo>
                  <a:lnTo>
                    <a:pt x="625905" y="260094"/>
                  </a:lnTo>
                  <a:lnTo>
                    <a:pt x="625905" y="261772"/>
                  </a:lnTo>
                  <a:lnTo>
                    <a:pt x="622549" y="261772"/>
                  </a:lnTo>
                  <a:lnTo>
                    <a:pt x="622549" y="263450"/>
                  </a:lnTo>
                  <a:lnTo>
                    <a:pt x="620870" y="263450"/>
                  </a:lnTo>
                  <a:lnTo>
                    <a:pt x="620870" y="265688"/>
                  </a:lnTo>
                  <a:lnTo>
                    <a:pt x="608005" y="265688"/>
                  </a:lnTo>
                  <a:lnTo>
                    <a:pt x="606328" y="263450"/>
                  </a:lnTo>
                  <a:lnTo>
                    <a:pt x="597378" y="263450"/>
                  </a:lnTo>
                  <a:lnTo>
                    <a:pt x="597378" y="261772"/>
                  </a:lnTo>
                  <a:lnTo>
                    <a:pt x="594022" y="261772"/>
                  </a:lnTo>
                  <a:lnTo>
                    <a:pt x="592344" y="260094"/>
                  </a:lnTo>
                  <a:lnTo>
                    <a:pt x="592344" y="256738"/>
                  </a:lnTo>
                  <a:lnTo>
                    <a:pt x="590107" y="256738"/>
                  </a:lnTo>
                  <a:lnTo>
                    <a:pt x="590107" y="254501"/>
                  </a:lnTo>
                  <a:lnTo>
                    <a:pt x="588428" y="256738"/>
                  </a:lnTo>
                  <a:lnTo>
                    <a:pt x="583395" y="256738"/>
                  </a:lnTo>
                  <a:lnTo>
                    <a:pt x="583395" y="254501"/>
                  </a:lnTo>
                  <a:lnTo>
                    <a:pt x="581157" y="256738"/>
                  </a:lnTo>
                  <a:lnTo>
                    <a:pt x="581157" y="254501"/>
                  </a:lnTo>
                  <a:lnTo>
                    <a:pt x="577801" y="254501"/>
                  </a:lnTo>
                  <a:lnTo>
                    <a:pt x="577801" y="256738"/>
                  </a:lnTo>
                  <a:lnTo>
                    <a:pt x="574445" y="256738"/>
                  </a:lnTo>
                  <a:lnTo>
                    <a:pt x="574445" y="258416"/>
                  </a:lnTo>
                  <a:lnTo>
                    <a:pt x="572208" y="258416"/>
                  </a:lnTo>
                  <a:lnTo>
                    <a:pt x="572208" y="261772"/>
                  </a:lnTo>
                  <a:lnTo>
                    <a:pt x="570530" y="263450"/>
                  </a:lnTo>
                  <a:lnTo>
                    <a:pt x="568851" y="265688"/>
                  </a:lnTo>
                  <a:lnTo>
                    <a:pt x="568851" y="272400"/>
                  </a:lnTo>
                  <a:lnTo>
                    <a:pt x="567174" y="272400"/>
                  </a:lnTo>
                  <a:lnTo>
                    <a:pt x="567174" y="274637"/>
                  </a:lnTo>
                  <a:lnTo>
                    <a:pt x="565495" y="276315"/>
                  </a:lnTo>
                  <a:lnTo>
                    <a:pt x="565495" y="281349"/>
                  </a:lnTo>
                  <a:lnTo>
                    <a:pt x="567174" y="281349"/>
                  </a:lnTo>
                  <a:lnTo>
                    <a:pt x="567174" y="283027"/>
                  </a:lnTo>
                  <a:lnTo>
                    <a:pt x="568851" y="285265"/>
                  </a:lnTo>
                  <a:lnTo>
                    <a:pt x="568851" y="288621"/>
                  </a:lnTo>
                  <a:lnTo>
                    <a:pt x="570530" y="288621"/>
                  </a:lnTo>
                  <a:lnTo>
                    <a:pt x="572208" y="290299"/>
                  </a:lnTo>
                  <a:lnTo>
                    <a:pt x="574445" y="291977"/>
                  </a:lnTo>
                  <a:lnTo>
                    <a:pt x="576123" y="294214"/>
                  </a:lnTo>
                  <a:lnTo>
                    <a:pt x="577801" y="297570"/>
                  </a:lnTo>
                  <a:lnTo>
                    <a:pt x="577801" y="300926"/>
                  </a:lnTo>
                  <a:lnTo>
                    <a:pt x="574445" y="300926"/>
                  </a:lnTo>
                  <a:lnTo>
                    <a:pt x="570530" y="306520"/>
                  </a:lnTo>
                  <a:lnTo>
                    <a:pt x="568851" y="306520"/>
                  </a:lnTo>
                  <a:lnTo>
                    <a:pt x="568851" y="308198"/>
                  </a:lnTo>
                  <a:lnTo>
                    <a:pt x="563818" y="308198"/>
                  </a:lnTo>
                  <a:lnTo>
                    <a:pt x="563818" y="309876"/>
                  </a:lnTo>
                  <a:lnTo>
                    <a:pt x="559902" y="309876"/>
                  </a:lnTo>
                  <a:lnTo>
                    <a:pt x="558224" y="311554"/>
                  </a:lnTo>
                  <a:lnTo>
                    <a:pt x="556546" y="311554"/>
                  </a:lnTo>
                  <a:lnTo>
                    <a:pt x="556546" y="313791"/>
                  </a:lnTo>
                  <a:lnTo>
                    <a:pt x="554868" y="313791"/>
                  </a:lnTo>
                  <a:lnTo>
                    <a:pt x="554868" y="315469"/>
                  </a:lnTo>
                  <a:lnTo>
                    <a:pt x="552631" y="317147"/>
                  </a:lnTo>
                  <a:lnTo>
                    <a:pt x="549274" y="318825"/>
                  </a:lnTo>
                  <a:lnTo>
                    <a:pt x="549274" y="320503"/>
                  </a:lnTo>
                  <a:lnTo>
                    <a:pt x="547597" y="322741"/>
                  </a:lnTo>
                  <a:lnTo>
                    <a:pt x="545918" y="326097"/>
                  </a:lnTo>
                  <a:lnTo>
                    <a:pt x="542003" y="329453"/>
                  </a:lnTo>
                  <a:lnTo>
                    <a:pt x="540325" y="329453"/>
                  </a:lnTo>
                  <a:lnTo>
                    <a:pt x="540325" y="333368"/>
                  </a:lnTo>
                  <a:lnTo>
                    <a:pt x="538647" y="333368"/>
                  </a:lnTo>
                  <a:lnTo>
                    <a:pt x="535291" y="335046"/>
                  </a:lnTo>
                  <a:lnTo>
                    <a:pt x="528020" y="335046"/>
                  </a:lnTo>
                  <a:lnTo>
                    <a:pt x="528020" y="336724"/>
                  </a:lnTo>
                  <a:lnTo>
                    <a:pt x="524104" y="336724"/>
                  </a:lnTo>
                  <a:lnTo>
                    <a:pt x="522426" y="338402"/>
                  </a:lnTo>
                  <a:lnTo>
                    <a:pt x="520748" y="340080"/>
                  </a:lnTo>
                  <a:lnTo>
                    <a:pt x="519070" y="342318"/>
                  </a:lnTo>
                  <a:lnTo>
                    <a:pt x="506764" y="342318"/>
                  </a:lnTo>
                  <a:lnTo>
                    <a:pt x="502849" y="343996"/>
                  </a:lnTo>
                  <a:lnTo>
                    <a:pt x="502849" y="342318"/>
                  </a:lnTo>
                  <a:lnTo>
                    <a:pt x="467051" y="342318"/>
                  </a:lnTo>
                  <a:lnTo>
                    <a:pt x="465373" y="345674"/>
                  </a:lnTo>
                  <a:lnTo>
                    <a:pt x="460339" y="345674"/>
                  </a:lnTo>
                  <a:lnTo>
                    <a:pt x="454746" y="347352"/>
                  </a:lnTo>
                  <a:lnTo>
                    <a:pt x="449712" y="347352"/>
                  </a:lnTo>
                  <a:lnTo>
                    <a:pt x="447474" y="351267"/>
                  </a:lnTo>
                  <a:lnTo>
                    <a:pt x="444118" y="352945"/>
                  </a:lnTo>
                  <a:lnTo>
                    <a:pt x="438525" y="352945"/>
                  </a:lnTo>
                  <a:lnTo>
                    <a:pt x="436846" y="354623"/>
                  </a:lnTo>
                  <a:lnTo>
                    <a:pt x="431812" y="356301"/>
                  </a:lnTo>
                  <a:lnTo>
                    <a:pt x="431812" y="357979"/>
                  </a:lnTo>
                  <a:lnTo>
                    <a:pt x="429575" y="357979"/>
                  </a:lnTo>
                  <a:lnTo>
                    <a:pt x="426219" y="360217"/>
                  </a:lnTo>
                  <a:lnTo>
                    <a:pt x="424541" y="361895"/>
                  </a:lnTo>
                  <a:lnTo>
                    <a:pt x="422863" y="361895"/>
                  </a:lnTo>
                  <a:lnTo>
                    <a:pt x="421185" y="363573"/>
                  </a:lnTo>
                  <a:lnTo>
                    <a:pt x="418948" y="363573"/>
                  </a:lnTo>
                  <a:lnTo>
                    <a:pt x="418948" y="365251"/>
                  </a:lnTo>
                  <a:lnTo>
                    <a:pt x="417269" y="365251"/>
                  </a:lnTo>
                  <a:lnTo>
                    <a:pt x="412235" y="37084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2458D2D-0106-104E-BCFA-659D020F5B4A}"/>
                </a:ext>
              </a:extLst>
            </p:cNvPr>
            <p:cNvSpPr/>
            <p:nvPr/>
          </p:nvSpPr>
          <p:spPr>
            <a:xfrm>
              <a:off x="5043347" y="3115149"/>
              <a:ext cx="44747" cy="53696"/>
            </a:xfrm>
            <a:custGeom>
              <a:avLst/>
              <a:gdLst>
                <a:gd name="csX0" fmla="*/ 20136 w 44747"/>
                <a:gd name="csY0" fmla="*/ 53697 h 53696"/>
                <a:gd name="csX1" fmla="*/ 17899 w 44747"/>
                <a:gd name="csY1" fmla="*/ 53697 h 53696"/>
                <a:gd name="csX2" fmla="*/ 17899 w 44747"/>
                <a:gd name="csY2" fmla="*/ 51460 h 53696"/>
                <a:gd name="csX3" fmla="*/ 14543 w 44747"/>
                <a:gd name="csY3" fmla="*/ 51460 h 53696"/>
                <a:gd name="csX4" fmla="*/ 16221 w 44747"/>
                <a:gd name="csY4" fmla="*/ 49781 h 53696"/>
                <a:gd name="csX5" fmla="*/ 16221 w 44747"/>
                <a:gd name="csY5" fmla="*/ 48104 h 53696"/>
                <a:gd name="csX6" fmla="*/ 14543 w 44747"/>
                <a:gd name="csY6" fmla="*/ 48104 h 53696"/>
                <a:gd name="csX7" fmla="*/ 14543 w 44747"/>
                <a:gd name="csY7" fmla="*/ 46426 h 53696"/>
                <a:gd name="csX8" fmla="*/ 12865 w 44747"/>
                <a:gd name="csY8" fmla="*/ 46426 h 53696"/>
                <a:gd name="csX9" fmla="*/ 12865 w 44747"/>
                <a:gd name="csY9" fmla="*/ 44747 h 53696"/>
                <a:gd name="csX10" fmla="*/ 11187 w 44747"/>
                <a:gd name="csY10" fmla="*/ 44747 h 53696"/>
                <a:gd name="csX11" fmla="*/ 11187 w 44747"/>
                <a:gd name="csY11" fmla="*/ 42510 h 53696"/>
                <a:gd name="csX12" fmla="*/ 8949 w 44747"/>
                <a:gd name="csY12" fmla="*/ 42510 h 53696"/>
                <a:gd name="csX13" fmla="*/ 8949 w 44747"/>
                <a:gd name="csY13" fmla="*/ 40832 h 53696"/>
                <a:gd name="csX14" fmla="*/ 5593 w 44747"/>
                <a:gd name="csY14" fmla="*/ 40832 h 53696"/>
                <a:gd name="csX15" fmla="*/ 5593 w 44747"/>
                <a:gd name="csY15" fmla="*/ 39154 h 53696"/>
                <a:gd name="csX16" fmla="*/ 3915 w 44747"/>
                <a:gd name="csY16" fmla="*/ 39154 h 53696"/>
                <a:gd name="csX17" fmla="*/ 3915 w 44747"/>
                <a:gd name="csY17" fmla="*/ 35798 h 53696"/>
                <a:gd name="csX18" fmla="*/ 0 w 44747"/>
                <a:gd name="csY18" fmla="*/ 35798 h 53696"/>
                <a:gd name="csX19" fmla="*/ 0 w 44747"/>
                <a:gd name="csY19" fmla="*/ 30204 h 53696"/>
                <a:gd name="csX20" fmla="*/ 0 w 44747"/>
                <a:gd name="csY20" fmla="*/ 30204 h 53696"/>
                <a:gd name="csX21" fmla="*/ 2238 w 44747"/>
                <a:gd name="csY21" fmla="*/ 28527 h 53696"/>
                <a:gd name="csX22" fmla="*/ 2238 w 44747"/>
                <a:gd name="csY22" fmla="*/ 26849 h 53696"/>
                <a:gd name="csX23" fmla="*/ 0 w 44747"/>
                <a:gd name="csY23" fmla="*/ 26849 h 53696"/>
                <a:gd name="csX24" fmla="*/ 0 w 44747"/>
                <a:gd name="csY24" fmla="*/ 16221 h 53696"/>
                <a:gd name="csX25" fmla="*/ 3915 w 44747"/>
                <a:gd name="csY25" fmla="*/ 16221 h 53696"/>
                <a:gd name="csX26" fmla="*/ 3915 w 44747"/>
                <a:gd name="csY26" fmla="*/ 10627 h 53696"/>
                <a:gd name="csX27" fmla="*/ 3915 w 44747"/>
                <a:gd name="csY27" fmla="*/ 10627 h 53696"/>
                <a:gd name="csX28" fmla="*/ 3915 w 44747"/>
                <a:gd name="csY28" fmla="*/ 8950 h 53696"/>
                <a:gd name="csX29" fmla="*/ 7271 w 44747"/>
                <a:gd name="csY29" fmla="*/ 8950 h 53696"/>
                <a:gd name="csX30" fmla="*/ 8949 w 44747"/>
                <a:gd name="csY30" fmla="*/ 7272 h 53696"/>
                <a:gd name="csX31" fmla="*/ 8949 w 44747"/>
                <a:gd name="csY31" fmla="*/ 5034 h 53696"/>
                <a:gd name="csX32" fmla="*/ 11187 w 44747"/>
                <a:gd name="csY32" fmla="*/ 7272 h 53696"/>
                <a:gd name="csX33" fmla="*/ 11187 w 44747"/>
                <a:gd name="csY33" fmla="*/ 8950 h 53696"/>
                <a:gd name="csX34" fmla="*/ 14543 w 44747"/>
                <a:gd name="csY34" fmla="*/ 8950 h 53696"/>
                <a:gd name="csX35" fmla="*/ 14543 w 44747"/>
                <a:gd name="csY35" fmla="*/ 5034 h 53696"/>
                <a:gd name="csX36" fmla="*/ 12865 w 44747"/>
                <a:gd name="csY36" fmla="*/ 3356 h 53696"/>
                <a:gd name="csX37" fmla="*/ 11187 w 44747"/>
                <a:gd name="csY37" fmla="*/ 3356 h 53696"/>
                <a:gd name="csX38" fmla="*/ 11187 w 44747"/>
                <a:gd name="csY38" fmla="*/ 1678 h 53696"/>
                <a:gd name="csX39" fmla="*/ 8949 w 44747"/>
                <a:gd name="csY39" fmla="*/ 1678 h 53696"/>
                <a:gd name="csX40" fmla="*/ 11187 w 44747"/>
                <a:gd name="csY40" fmla="*/ 0 h 53696"/>
                <a:gd name="csX41" fmla="*/ 17899 w 44747"/>
                <a:gd name="csY41" fmla="*/ 0 h 53696"/>
                <a:gd name="csX42" fmla="*/ 17899 w 44747"/>
                <a:gd name="csY42" fmla="*/ 3356 h 53696"/>
                <a:gd name="csX43" fmla="*/ 21815 w 44747"/>
                <a:gd name="csY43" fmla="*/ 3356 h 53696"/>
                <a:gd name="csX44" fmla="*/ 21815 w 44747"/>
                <a:gd name="csY44" fmla="*/ 5034 h 53696"/>
                <a:gd name="csX45" fmla="*/ 23492 w 44747"/>
                <a:gd name="csY45" fmla="*/ 5034 h 53696"/>
                <a:gd name="csX46" fmla="*/ 23492 w 44747"/>
                <a:gd name="csY46" fmla="*/ 7272 h 53696"/>
                <a:gd name="csX47" fmla="*/ 25170 w 44747"/>
                <a:gd name="csY47" fmla="*/ 7272 h 53696"/>
                <a:gd name="csX48" fmla="*/ 25170 w 44747"/>
                <a:gd name="csY48" fmla="*/ 8950 h 53696"/>
                <a:gd name="csX49" fmla="*/ 26848 w 44747"/>
                <a:gd name="csY49" fmla="*/ 8950 h 53696"/>
                <a:gd name="csX50" fmla="*/ 26848 w 44747"/>
                <a:gd name="csY50" fmla="*/ 10627 h 53696"/>
                <a:gd name="csX51" fmla="*/ 28526 w 44747"/>
                <a:gd name="csY51" fmla="*/ 10627 h 53696"/>
                <a:gd name="csX52" fmla="*/ 28526 w 44747"/>
                <a:gd name="csY52" fmla="*/ 12306 h 53696"/>
                <a:gd name="csX53" fmla="*/ 32442 w 44747"/>
                <a:gd name="csY53" fmla="*/ 12306 h 53696"/>
                <a:gd name="csX54" fmla="*/ 32442 w 44747"/>
                <a:gd name="csY54" fmla="*/ 13984 h 53696"/>
                <a:gd name="csX55" fmla="*/ 35798 w 44747"/>
                <a:gd name="csY55" fmla="*/ 13984 h 53696"/>
                <a:gd name="csX56" fmla="*/ 35798 w 44747"/>
                <a:gd name="csY56" fmla="*/ 16221 h 53696"/>
                <a:gd name="csX57" fmla="*/ 37476 w 44747"/>
                <a:gd name="csY57" fmla="*/ 16221 h 53696"/>
                <a:gd name="csX58" fmla="*/ 37476 w 44747"/>
                <a:gd name="csY58" fmla="*/ 17899 h 53696"/>
                <a:gd name="csX59" fmla="*/ 41391 w 44747"/>
                <a:gd name="csY59" fmla="*/ 17899 h 53696"/>
                <a:gd name="csX60" fmla="*/ 41391 w 44747"/>
                <a:gd name="csY60" fmla="*/ 19577 h 53696"/>
                <a:gd name="csX61" fmla="*/ 43069 w 44747"/>
                <a:gd name="csY61" fmla="*/ 19577 h 53696"/>
                <a:gd name="csX62" fmla="*/ 43069 w 44747"/>
                <a:gd name="csY62" fmla="*/ 21255 h 53696"/>
                <a:gd name="csX63" fmla="*/ 44747 w 44747"/>
                <a:gd name="csY63" fmla="*/ 21255 h 53696"/>
                <a:gd name="csX64" fmla="*/ 44747 w 44747"/>
                <a:gd name="csY64" fmla="*/ 22933 h 53696"/>
                <a:gd name="csX65" fmla="*/ 43069 w 44747"/>
                <a:gd name="csY65" fmla="*/ 22933 h 53696"/>
                <a:gd name="csX66" fmla="*/ 43069 w 44747"/>
                <a:gd name="csY66" fmla="*/ 26849 h 53696"/>
                <a:gd name="csX67" fmla="*/ 39713 w 44747"/>
                <a:gd name="csY67" fmla="*/ 26849 h 53696"/>
                <a:gd name="csX68" fmla="*/ 39713 w 44747"/>
                <a:gd name="csY68" fmla="*/ 25170 h 53696"/>
                <a:gd name="csX69" fmla="*/ 37476 w 44747"/>
                <a:gd name="csY69" fmla="*/ 25170 h 53696"/>
                <a:gd name="csX70" fmla="*/ 37476 w 44747"/>
                <a:gd name="csY70" fmla="*/ 26849 h 53696"/>
                <a:gd name="csX71" fmla="*/ 37476 w 44747"/>
                <a:gd name="csY71" fmla="*/ 26849 h 53696"/>
                <a:gd name="csX72" fmla="*/ 37476 w 44747"/>
                <a:gd name="csY72" fmla="*/ 31883 h 53696"/>
                <a:gd name="csX73" fmla="*/ 35798 w 44747"/>
                <a:gd name="csY73" fmla="*/ 31883 h 53696"/>
                <a:gd name="csX74" fmla="*/ 35798 w 44747"/>
                <a:gd name="csY74" fmla="*/ 33561 h 53696"/>
                <a:gd name="csX75" fmla="*/ 30764 w 44747"/>
                <a:gd name="csY75" fmla="*/ 33561 h 53696"/>
                <a:gd name="csX76" fmla="*/ 30764 w 44747"/>
                <a:gd name="csY76" fmla="*/ 28527 h 53696"/>
                <a:gd name="csX77" fmla="*/ 28526 w 44747"/>
                <a:gd name="csY77" fmla="*/ 28527 h 53696"/>
                <a:gd name="csX78" fmla="*/ 28526 w 44747"/>
                <a:gd name="csY78" fmla="*/ 30204 h 53696"/>
                <a:gd name="csX79" fmla="*/ 26848 w 44747"/>
                <a:gd name="csY79" fmla="*/ 30204 h 53696"/>
                <a:gd name="csX80" fmla="*/ 26848 w 44747"/>
                <a:gd name="csY80" fmla="*/ 33561 h 53696"/>
                <a:gd name="csX81" fmla="*/ 25170 w 44747"/>
                <a:gd name="csY81" fmla="*/ 33561 h 53696"/>
                <a:gd name="csX82" fmla="*/ 25170 w 44747"/>
                <a:gd name="csY82" fmla="*/ 35798 h 53696"/>
                <a:gd name="csX83" fmla="*/ 23492 w 44747"/>
                <a:gd name="csY83" fmla="*/ 35798 h 53696"/>
                <a:gd name="csX84" fmla="*/ 23492 w 44747"/>
                <a:gd name="csY84" fmla="*/ 37476 h 53696"/>
                <a:gd name="csX85" fmla="*/ 21815 w 44747"/>
                <a:gd name="csY85" fmla="*/ 37476 h 53696"/>
                <a:gd name="csX86" fmla="*/ 21815 w 44747"/>
                <a:gd name="csY86" fmla="*/ 40832 h 53696"/>
                <a:gd name="csX87" fmla="*/ 20136 w 44747"/>
                <a:gd name="csY87" fmla="*/ 40832 h 53696"/>
                <a:gd name="csX88" fmla="*/ 20136 w 44747"/>
                <a:gd name="csY88" fmla="*/ 44747 h 53696"/>
                <a:gd name="csX89" fmla="*/ 21815 w 44747"/>
                <a:gd name="csY89" fmla="*/ 46426 h 53696"/>
                <a:gd name="csX90" fmla="*/ 21815 w 44747"/>
                <a:gd name="csY90" fmla="*/ 51460 h 53696"/>
                <a:gd name="csX91" fmla="*/ 21815 w 44747"/>
                <a:gd name="csY91" fmla="*/ 51460 h 53696"/>
                <a:gd name="csX92" fmla="*/ 20136 w 44747"/>
                <a:gd name="csY92" fmla="*/ 53697 h 53696"/>
                <a:gd name="csX93" fmla="*/ 20136 w 44747"/>
                <a:gd name="csY93" fmla="*/ 53697 h 536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</a:cxnLst>
              <a:rect l="l" t="t" r="r" b="b"/>
              <a:pathLst>
                <a:path w="44747" h="53696">
                  <a:moveTo>
                    <a:pt x="20136" y="53697"/>
                  </a:moveTo>
                  <a:lnTo>
                    <a:pt x="17899" y="53697"/>
                  </a:lnTo>
                  <a:lnTo>
                    <a:pt x="17899" y="51460"/>
                  </a:lnTo>
                  <a:lnTo>
                    <a:pt x="14543" y="51460"/>
                  </a:lnTo>
                  <a:lnTo>
                    <a:pt x="16221" y="49781"/>
                  </a:lnTo>
                  <a:lnTo>
                    <a:pt x="16221" y="48104"/>
                  </a:lnTo>
                  <a:lnTo>
                    <a:pt x="14543" y="48104"/>
                  </a:lnTo>
                  <a:lnTo>
                    <a:pt x="14543" y="46426"/>
                  </a:lnTo>
                  <a:lnTo>
                    <a:pt x="12865" y="46426"/>
                  </a:lnTo>
                  <a:lnTo>
                    <a:pt x="12865" y="44747"/>
                  </a:lnTo>
                  <a:lnTo>
                    <a:pt x="11187" y="44747"/>
                  </a:lnTo>
                  <a:lnTo>
                    <a:pt x="11187" y="42510"/>
                  </a:lnTo>
                  <a:lnTo>
                    <a:pt x="8949" y="42510"/>
                  </a:lnTo>
                  <a:lnTo>
                    <a:pt x="8949" y="40832"/>
                  </a:lnTo>
                  <a:lnTo>
                    <a:pt x="5593" y="40832"/>
                  </a:lnTo>
                  <a:lnTo>
                    <a:pt x="5593" y="39154"/>
                  </a:lnTo>
                  <a:lnTo>
                    <a:pt x="3915" y="39154"/>
                  </a:lnTo>
                  <a:lnTo>
                    <a:pt x="3915" y="35798"/>
                  </a:lnTo>
                  <a:lnTo>
                    <a:pt x="0" y="35798"/>
                  </a:lnTo>
                  <a:lnTo>
                    <a:pt x="0" y="30204"/>
                  </a:lnTo>
                  <a:lnTo>
                    <a:pt x="0" y="30204"/>
                  </a:lnTo>
                  <a:lnTo>
                    <a:pt x="2238" y="28527"/>
                  </a:lnTo>
                  <a:lnTo>
                    <a:pt x="2238" y="26849"/>
                  </a:lnTo>
                  <a:lnTo>
                    <a:pt x="0" y="26849"/>
                  </a:lnTo>
                  <a:lnTo>
                    <a:pt x="0" y="16221"/>
                  </a:lnTo>
                  <a:lnTo>
                    <a:pt x="3915" y="16221"/>
                  </a:lnTo>
                  <a:lnTo>
                    <a:pt x="3915" y="10627"/>
                  </a:lnTo>
                  <a:lnTo>
                    <a:pt x="3915" y="10627"/>
                  </a:lnTo>
                  <a:lnTo>
                    <a:pt x="3915" y="8950"/>
                  </a:lnTo>
                  <a:lnTo>
                    <a:pt x="7271" y="8950"/>
                  </a:lnTo>
                  <a:lnTo>
                    <a:pt x="8949" y="7272"/>
                  </a:lnTo>
                  <a:lnTo>
                    <a:pt x="8949" y="5034"/>
                  </a:lnTo>
                  <a:lnTo>
                    <a:pt x="11187" y="7272"/>
                  </a:lnTo>
                  <a:lnTo>
                    <a:pt x="11187" y="8950"/>
                  </a:lnTo>
                  <a:lnTo>
                    <a:pt x="14543" y="8950"/>
                  </a:lnTo>
                  <a:lnTo>
                    <a:pt x="14543" y="5034"/>
                  </a:lnTo>
                  <a:lnTo>
                    <a:pt x="12865" y="3356"/>
                  </a:lnTo>
                  <a:lnTo>
                    <a:pt x="11187" y="3356"/>
                  </a:lnTo>
                  <a:lnTo>
                    <a:pt x="11187" y="1678"/>
                  </a:lnTo>
                  <a:lnTo>
                    <a:pt x="8949" y="1678"/>
                  </a:lnTo>
                  <a:lnTo>
                    <a:pt x="11187" y="0"/>
                  </a:lnTo>
                  <a:lnTo>
                    <a:pt x="17899" y="0"/>
                  </a:lnTo>
                  <a:lnTo>
                    <a:pt x="17899" y="3356"/>
                  </a:lnTo>
                  <a:lnTo>
                    <a:pt x="21815" y="3356"/>
                  </a:lnTo>
                  <a:lnTo>
                    <a:pt x="21815" y="5034"/>
                  </a:lnTo>
                  <a:lnTo>
                    <a:pt x="23492" y="5034"/>
                  </a:lnTo>
                  <a:lnTo>
                    <a:pt x="23492" y="7272"/>
                  </a:lnTo>
                  <a:lnTo>
                    <a:pt x="25170" y="7272"/>
                  </a:lnTo>
                  <a:lnTo>
                    <a:pt x="25170" y="8950"/>
                  </a:lnTo>
                  <a:lnTo>
                    <a:pt x="26848" y="8950"/>
                  </a:lnTo>
                  <a:lnTo>
                    <a:pt x="26848" y="10627"/>
                  </a:lnTo>
                  <a:lnTo>
                    <a:pt x="28526" y="10627"/>
                  </a:lnTo>
                  <a:lnTo>
                    <a:pt x="28526" y="12306"/>
                  </a:lnTo>
                  <a:lnTo>
                    <a:pt x="32442" y="12306"/>
                  </a:lnTo>
                  <a:lnTo>
                    <a:pt x="32442" y="13984"/>
                  </a:lnTo>
                  <a:lnTo>
                    <a:pt x="35798" y="13984"/>
                  </a:lnTo>
                  <a:lnTo>
                    <a:pt x="35798" y="16221"/>
                  </a:lnTo>
                  <a:lnTo>
                    <a:pt x="37476" y="16221"/>
                  </a:lnTo>
                  <a:lnTo>
                    <a:pt x="37476" y="17899"/>
                  </a:lnTo>
                  <a:lnTo>
                    <a:pt x="41391" y="17899"/>
                  </a:lnTo>
                  <a:lnTo>
                    <a:pt x="41391" y="19577"/>
                  </a:lnTo>
                  <a:lnTo>
                    <a:pt x="43069" y="19577"/>
                  </a:lnTo>
                  <a:lnTo>
                    <a:pt x="43069" y="21255"/>
                  </a:lnTo>
                  <a:lnTo>
                    <a:pt x="44747" y="21255"/>
                  </a:lnTo>
                  <a:lnTo>
                    <a:pt x="44747" y="22933"/>
                  </a:lnTo>
                  <a:lnTo>
                    <a:pt x="43069" y="22933"/>
                  </a:lnTo>
                  <a:lnTo>
                    <a:pt x="43069" y="26849"/>
                  </a:lnTo>
                  <a:lnTo>
                    <a:pt x="39713" y="26849"/>
                  </a:lnTo>
                  <a:lnTo>
                    <a:pt x="39713" y="25170"/>
                  </a:lnTo>
                  <a:lnTo>
                    <a:pt x="37476" y="25170"/>
                  </a:lnTo>
                  <a:lnTo>
                    <a:pt x="37476" y="26849"/>
                  </a:lnTo>
                  <a:lnTo>
                    <a:pt x="37476" y="26849"/>
                  </a:lnTo>
                  <a:lnTo>
                    <a:pt x="37476" y="31883"/>
                  </a:lnTo>
                  <a:lnTo>
                    <a:pt x="35798" y="31883"/>
                  </a:lnTo>
                  <a:lnTo>
                    <a:pt x="35798" y="33561"/>
                  </a:lnTo>
                  <a:lnTo>
                    <a:pt x="30764" y="33561"/>
                  </a:lnTo>
                  <a:lnTo>
                    <a:pt x="30764" y="28527"/>
                  </a:lnTo>
                  <a:lnTo>
                    <a:pt x="28526" y="28527"/>
                  </a:lnTo>
                  <a:lnTo>
                    <a:pt x="28526" y="30204"/>
                  </a:lnTo>
                  <a:lnTo>
                    <a:pt x="26848" y="30204"/>
                  </a:lnTo>
                  <a:lnTo>
                    <a:pt x="26848" y="33561"/>
                  </a:lnTo>
                  <a:lnTo>
                    <a:pt x="25170" y="33561"/>
                  </a:lnTo>
                  <a:lnTo>
                    <a:pt x="25170" y="35798"/>
                  </a:lnTo>
                  <a:lnTo>
                    <a:pt x="23492" y="35798"/>
                  </a:lnTo>
                  <a:lnTo>
                    <a:pt x="23492" y="37476"/>
                  </a:lnTo>
                  <a:lnTo>
                    <a:pt x="21815" y="37476"/>
                  </a:lnTo>
                  <a:lnTo>
                    <a:pt x="21815" y="40832"/>
                  </a:lnTo>
                  <a:lnTo>
                    <a:pt x="20136" y="40832"/>
                  </a:lnTo>
                  <a:lnTo>
                    <a:pt x="20136" y="44747"/>
                  </a:lnTo>
                  <a:lnTo>
                    <a:pt x="21815" y="46426"/>
                  </a:lnTo>
                  <a:lnTo>
                    <a:pt x="21815" y="51460"/>
                  </a:lnTo>
                  <a:lnTo>
                    <a:pt x="21815" y="51460"/>
                  </a:lnTo>
                  <a:lnTo>
                    <a:pt x="20136" y="53697"/>
                  </a:lnTo>
                  <a:lnTo>
                    <a:pt x="20136" y="5369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5F3858C-9428-26D5-FE98-981838CAB46C}"/>
                </a:ext>
              </a:extLst>
            </p:cNvPr>
            <p:cNvSpPr/>
            <p:nvPr/>
          </p:nvSpPr>
          <p:spPr>
            <a:xfrm>
              <a:off x="4194824" y="3352310"/>
              <a:ext cx="383709" cy="404404"/>
            </a:xfrm>
            <a:custGeom>
              <a:avLst/>
              <a:gdLst>
                <a:gd name="csX0" fmla="*/ 0 w 383709"/>
                <a:gd name="csY0" fmla="*/ 404405 h 404404"/>
                <a:gd name="csX1" fmla="*/ 0 w 383709"/>
                <a:gd name="csY1" fmla="*/ 397693 h 404404"/>
                <a:gd name="csX2" fmla="*/ 1678 w 383709"/>
                <a:gd name="csY2" fmla="*/ 397693 h 404404"/>
                <a:gd name="csX3" fmla="*/ 1678 w 383709"/>
                <a:gd name="csY3" fmla="*/ 387065 h 404404"/>
                <a:gd name="csX4" fmla="*/ 3915 w 383709"/>
                <a:gd name="csY4" fmla="*/ 387065 h 404404"/>
                <a:gd name="csX5" fmla="*/ 3915 w 383709"/>
                <a:gd name="csY5" fmla="*/ 381472 h 404404"/>
                <a:gd name="csX6" fmla="*/ 5593 w 383709"/>
                <a:gd name="csY6" fmla="*/ 381472 h 404404"/>
                <a:gd name="csX7" fmla="*/ 5593 w 383709"/>
                <a:gd name="csY7" fmla="*/ 375878 h 404404"/>
                <a:gd name="csX8" fmla="*/ 7271 w 383709"/>
                <a:gd name="csY8" fmla="*/ 375878 h 404404"/>
                <a:gd name="csX9" fmla="*/ 7271 w 383709"/>
                <a:gd name="csY9" fmla="*/ 374200 h 404404"/>
                <a:gd name="csX10" fmla="*/ 8950 w 383709"/>
                <a:gd name="csY10" fmla="*/ 374200 h 404404"/>
                <a:gd name="csX11" fmla="*/ 8950 w 383709"/>
                <a:gd name="csY11" fmla="*/ 372522 h 404404"/>
                <a:gd name="csX12" fmla="*/ 10628 w 383709"/>
                <a:gd name="csY12" fmla="*/ 372522 h 404404"/>
                <a:gd name="csX13" fmla="*/ 10628 w 383709"/>
                <a:gd name="csY13" fmla="*/ 374200 h 404404"/>
                <a:gd name="csX14" fmla="*/ 12865 w 383709"/>
                <a:gd name="csY14" fmla="*/ 374200 h 404404"/>
                <a:gd name="csX15" fmla="*/ 12865 w 383709"/>
                <a:gd name="csY15" fmla="*/ 372522 h 404404"/>
                <a:gd name="csX16" fmla="*/ 14543 w 383709"/>
                <a:gd name="csY16" fmla="*/ 372522 h 404404"/>
                <a:gd name="csX17" fmla="*/ 14543 w 383709"/>
                <a:gd name="csY17" fmla="*/ 369166 h 404404"/>
                <a:gd name="csX18" fmla="*/ 16221 w 383709"/>
                <a:gd name="csY18" fmla="*/ 369166 h 404404"/>
                <a:gd name="csX19" fmla="*/ 16221 w 383709"/>
                <a:gd name="csY19" fmla="*/ 365251 h 404404"/>
                <a:gd name="csX20" fmla="*/ 17899 w 383709"/>
                <a:gd name="csY20" fmla="*/ 365251 h 404404"/>
                <a:gd name="csX21" fmla="*/ 17899 w 383709"/>
                <a:gd name="csY21" fmla="*/ 356301 h 404404"/>
                <a:gd name="csX22" fmla="*/ 21255 w 383709"/>
                <a:gd name="csY22" fmla="*/ 356301 h 404404"/>
                <a:gd name="csX23" fmla="*/ 21255 w 383709"/>
                <a:gd name="csY23" fmla="*/ 351267 h 404404"/>
                <a:gd name="csX24" fmla="*/ 23492 w 383709"/>
                <a:gd name="csY24" fmla="*/ 351267 h 404404"/>
                <a:gd name="csX25" fmla="*/ 23492 w 383709"/>
                <a:gd name="csY25" fmla="*/ 345674 h 404404"/>
                <a:gd name="csX26" fmla="*/ 25170 w 383709"/>
                <a:gd name="csY26" fmla="*/ 345674 h 404404"/>
                <a:gd name="csX27" fmla="*/ 25170 w 383709"/>
                <a:gd name="csY27" fmla="*/ 343996 h 404404"/>
                <a:gd name="csX28" fmla="*/ 26848 w 383709"/>
                <a:gd name="csY28" fmla="*/ 343996 h 404404"/>
                <a:gd name="csX29" fmla="*/ 26848 w 383709"/>
                <a:gd name="csY29" fmla="*/ 342318 h 404404"/>
                <a:gd name="csX30" fmla="*/ 25170 w 383709"/>
                <a:gd name="csY30" fmla="*/ 342318 h 404404"/>
                <a:gd name="csX31" fmla="*/ 25170 w 383709"/>
                <a:gd name="csY31" fmla="*/ 340640 h 404404"/>
                <a:gd name="csX32" fmla="*/ 28527 w 383709"/>
                <a:gd name="csY32" fmla="*/ 340640 h 404404"/>
                <a:gd name="csX33" fmla="*/ 28527 w 383709"/>
                <a:gd name="csY33" fmla="*/ 336724 h 404404"/>
                <a:gd name="csX34" fmla="*/ 30205 w 383709"/>
                <a:gd name="csY34" fmla="*/ 336724 h 404404"/>
                <a:gd name="csX35" fmla="*/ 30205 w 383709"/>
                <a:gd name="csY35" fmla="*/ 335046 h 404404"/>
                <a:gd name="csX36" fmla="*/ 32442 w 383709"/>
                <a:gd name="csY36" fmla="*/ 333368 h 404404"/>
                <a:gd name="csX37" fmla="*/ 32442 w 383709"/>
                <a:gd name="csY37" fmla="*/ 333368 h 404404"/>
                <a:gd name="csX38" fmla="*/ 32442 w 383709"/>
                <a:gd name="csY38" fmla="*/ 330012 h 404404"/>
                <a:gd name="csX39" fmla="*/ 34120 w 383709"/>
                <a:gd name="csY39" fmla="*/ 330012 h 404404"/>
                <a:gd name="csX40" fmla="*/ 34120 w 383709"/>
                <a:gd name="csY40" fmla="*/ 327775 h 404404"/>
                <a:gd name="csX41" fmla="*/ 35798 w 383709"/>
                <a:gd name="csY41" fmla="*/ 327775 h 404404"/>
                <a:gd name="csX42" fmla="*/ 35798 w 383709"/>
                <a:gd name="csY42" fmla="*/ 326097 h 404404"/>
                <a:gd name="csX43" fmla="*/ 37476 w 383709"/>
                <a:gd name="csY43" fmla="*/ 326097 h 404404"/>
                <a:gd name="csX44" fmla="*/ 37476 w 383709"/>
                <a:gd name="csY44" fmla="*/ 324419 h 404404"/>
                <a:gd name="csX45" fmla="*/ 39154 w 383709"/>
                <a:gd name="csY45" fmla="*/ 324419 h 404404"/>
                <a:gd name="csX46" fmla="*/ 39154 w 383709"/>
                <a:gd name="csY46" fmla="*/ 322741 h 404404"/>
                <a:gd name="csX47" fmla="*/ 41391 w 383709"/>
                <a:gd name="csY47" fmla="*/ 322741 h 404404"/>
                <a:gd name="csX48" fmla="*/ 41391 w 383709"/>
                <a:gd name="csY48" fmla="*/ 321063 h 404404"/>
                <a:gd name="csX49" fmla="*/ 43069 w 383709"/>
                <a:gd name="csY49" fmla="*/ 321063 h 404404"/>
                <a:gd name="csX50" fmla="*/ 43069 w 383709"/>
                <a:gd name="csY50" fmla="*/ 317147 h 404404"/>
                <a:gd name="csX51" fmla="*/ 44747 w 383709"/>
                <a:gd name="csY51" fmla="*/ 317147 h 404404"/>
                <a:gd name="csX52" fmla="*/ 44747 w 383709"/>
                <a:gd name="csY52" fmla="*/ 315469 h 404404"/>
                <a:gd name="csX53" fmla="*/ 48104 w 383709"/>
                <a:gd name="csY53" fmla="*/ 315469 h 404404"/>
                <a:gd name="csX54" fmla="*/ 48104 w 383709"/>
                <a:gd name="csY54" fmla="*/ 313791 h 404404"/>
                <a:gd name="csX55" fmla="*/ 49782 w 383709"/>
                <a:gd name="csY55" fmla="*/ 313791 h 404404"/>
                <a:gd name="csX56" fmla="*/ 49782 w 383709"/>
                <a:gd name="csY56" fmla="*/ 312113 h 404404"/>
                <a:gd name="csX57" fmla="*/ 52019 w 383709"/>
                <a:gd name="csY57" fmla="*/ 312113 h 404404"/>
                <a:gd name="csX58" fmla="*/ 52019 w 383709"/>
                <a:gd name="csY58" fmla="*/ 308198 h 404404"/>
                <a:gd name="csX59" fmla="*/ 53697 w 383709"/>
                <a:gd name="csY59" fmla="*/ 308198 h 404404"/>
                <a:gd name="csX60" fmla="*/ 53697 w 383709"/>
                <a:gd name="csY60" fmla="*/ 290299 h 404404"/>
                <a:gd name="csX61" fmla="*/ 57053 w 383709"/>
                <a:gd name="csY61" fmla="*/ 290299 h 404404"/>
                <a:gd name="csX62" fmla="*/ 57053 w 383709"/>
                <a:gd name="csY62" fmla="*/ 283587 h 404404"/>
                <a:gd name="csX63" fmla="*/ 58731 w 383709"/>
                <a:gd name="csY63" fmla="*/ 283587 h 404404"/>
                <a:gd name="csX64" fmla="*/ 58731 w 383709"/>
                <a:gd name="csY64" fmla="*/ 279671 h 404404"/>
                <a:gd name="csX65" fmla="*/ 60968 w 383709"/>
                <a:gd name="csY65" fmla="*/ 279671 h 404404"/>
                <a:gd name="csX66" fmla="*/ 60968 w 383709"/>
                <a:gd name="csY66" fmla="*/ 270722 h 404404"/>
                <a:gd name="csX67" fmla="*/ 62646 w 383709"/>
                <a:gd name="csY67" fmla="*/ 270722 h 404404"/>
                <a:gd name="csX68" fmla="*/ 62646 w 383709"/>
                <a:gd name="csY68" fmla="*/ 269044 h 404404"/>
                <a:gd name="csX69" fmla="*/ 66002 w 383709"/>
                <a:gd name="csY69" fmla="*/ 269044 h 404404"/>
                <a:gd name="csX70" fmla="*/ 66002 w 383709"/>
                <a:gd name="csY70" fmla="*/ 267366 h 404404"/>
                <a:gd name="csX71" fmla="*/ 67681 w 383709"/>
                <a:gd name="csY71" fmla="*/ 267366 h 404404"/>
                <a:gd name="csX72" fmla="*/ 67681 w 383709"/>
                <a:gd name="csY72" fmla="*/ 265688 h 404404"/>
                <a:gd name="csX73" fmla="*/ 71596 w 383709"/>
                <a:gd name="csY73" fmla="*/ 265688 h 404404"/>
                <a:gd name="csX74" fmla="*/ 71596 w 383709"/>
                <a:gd name="csY74" fmla="*/ 264010 h 404404"/>
                <a:gd name="csX75" fmla="*/ 74952 w 383709"/>
                <a:gd name="csY75" fmla="*/ 264010 h 404404"/>
                <a:gd name="csX76" fmla="*/ 74952 w 383709"/>
                <a:gd name="csY76" fmla="*/ 261772 h 404404"/>
                <a:gd name="csX77" fmla="*/ 76630 w 383709"/>
                <a:gd name="csY77" fmla="*/ 261772 h 404404"/>
                <a:gd name="csX78" fmla="*/ 76630 w 383709"/>
                <a:gd name="csY78" fmla="*/ 260094 h 404404"/>
                <a:gd name="csX79" fmla="*/ 80545 w 383709"/>
                <a:gd name="csY79" fmla="*/ 260094 h 404404"/>
                <a:gd name="csX80" fmla="*/ 82223 w 383709"/>
                <a:gd name="csY80" fmla="*/ 258416 h 404404"/>
                <a:gd name="csX81" fmla="*/ 82223 w 383709"/>
                <a:gd name="csY81" fmla="*/ 256738 h 404404"/>
                <a:gd name="csX82" fmla="*/ 83901 w 383709"/>
                <a:gd name="csY82" fmla="*/ 256738 h 404404"/>
                <a:gd name="csX83" fmla="*/ 83901 w 383709"/>
                <a:gd name="csY83" fmla="*/ 252823 h 404404"/>
                <a:gd name="csX84" fmla="*/ 85579 w 383709"/>
                <a:gd name="csY84" fmla="*/ 252823 h 404404"/>
                <a:gd name="csX85" fmla="*/ 85579 w 383709"/>
                <a:gd name="csY85" fmla="*/ 249467 h 404404"/>
                <a:gd name="csX86" fmla="*/ 87258 w 383709"/>
                <a:gd name="csY86" fmla="*/ 249467 h 404404"/>
                <a:gd name="csX87" fmla="*/ 87258 w 383709"/>
                <a:gd name="csY87" fmla="*/ 244433 h 404404"/>
                <a:gd name="csX88" fmla="*/ 89495 w 383709"/>
                <a:gd name="csY88" fmla="*/ 244433 h 404404"/>
                <a:gd name="csX89" fmla="*/ 89495 w 383709"/>
                <a:gd name="csY89" fmla="*/ 238839 h 404404"/>
                <a:gd name="csX90" fmla="*/ 91173 w 383709"/>
                <a:gd name="csY90" fmla="*/ 238839 h 404404"/>
                <a:gd name="csX91" fmla="*/ 91173 w 383709"/>
                <a:gd name="csY91" fmla="*/ 231568 h 404404"/>
                <a:gd name="csX92" fmla="*/ 94529 w 383709"/>
                <a:gd name="csY92" fmla="*/ 231568 h 404404"/>
                <a:gd name="csX93" fmla="*/ 94529 w 383709"/>
                <a:gd name="csY93" fmla="*/ 229890 h 404404"/>
                <a:gd name="csX94" fmla="*/ 96207 w 383709"/>
                <a:gd name="csY94" fmla="*/ 229890 h 404404"/>
                <a:gd name="csX95" fmla="*/ 96207 w 383709"/>
                <a:gd name="csY95" fmla="*/ 224296 h 404404"/>
                <a:gd name="csX96" fmla="*/ 98445 w 383709"/>
                <a:gd name="csY96" fmla="*/ 226534 h 404404"/>
                <a:gd name="csX97" fmla="*/ 98445 w 383709"/>
                <a:gd name="csY97" fmla="*/ 224296 h 404404"/>
                <a:gd name="csX98" fmla="*/ 103478 w 383709"/>
                <a:gd name="csY98" fmla="*/ 224296 h 404404"/>
                <a:gd name="csX99" fmla="*/ 103478 w 383709"/>
                <a:gd name="csY99" fmla="*/ 222619 h 404404"/>
                <a:gd name="csX100" fmla="*/ 109072 w 383709"/>
                <a:gd name="csY100" fmla="*/ 222619 h 404404"/>
                <a:gd name="csX101" fmla="*/ 109072 w 383709"/>
                <a:gd name="csY101" fmla="*/ 220940 h 404404"/>
                <a:gd name="csX102" fmla="*/ 119699 w 383709"/>
                <a:gd name="csY102" fmla="*/ 220940 h 404404"/>
                <a:gd name="csX103" fmla="*/ 119699 w 383709"/>
                <a:gd name="csY103" fmla="*/ 219262 h 404404"/>
                <a:gd name="csX104" fmla="*/ 123055 w 383709"/>
                <a:gd name="csY104" fmla="*/ 219262 h 404404"/>
                <a:gd name="csX105" fmla="*/ 123055 w 383709"/>
                <a:gd name="csY105" fmla="*/ 217584 h 404404"/>
                <a:gd name="csX106" fmla="*/ 124733 w 383709"/>
                <a:gd name="csY106" fmla="*/ 217584 h 404404"/>
                <a:gd name="csX107" fmla="*/ 124733 w 383709"/>
                <a:gd name="csY107" fmla="*/ 215906 h 404404"/>
                <a:gd name="csX108" fmla="*/ 130327 w 383709"/>
                <a:gd name="csY108" fmla="*/ 215906 h 404404"/>
                <a:gd name="csX109" fmla="*/ 130327 w 383709"/>
                <a:gd name="csY109" fmla="*/ 213669 h 404404"/>
                <a:gd name="csX110" fmla="*/ 133683 w 383709"/>
                <a:gd name="csY110" fmla="*/ 213669 h 404404"/>
                <a:gd name="csX111" fmla="*/ 133683 w 383709"/>
                <a:gd name="csY111" fmla="*/ 211991 h 404404"/>
                <a:gd name="csX112" fmla="*/ 135361 w 383709"/>
                <a:gd name="csY112" fmla="*/ 211991 h 404404"/>
                <a:gd name="csX113" fmla="*/ 135361 w 383709"/>
                <a:gd name="csY113" fmla="*/ 208635 h 404404"/>
                <a:gd name="csX114" fmla="*/ 137598 w 383709"/>
                <a:gd name="csY114" fmla="*/ 208635 h 404404"/>
                <a:gd name="csX115" fmla="*/ 137598 w 383709"/>
                <a:gd name="csY115" fmla="*/ 206957 h 404404"/>
                <a:gd name="csX116" fmla="*/ 140954 w 383709"/>
                <a:gd name="csY116" fmla="*/ 206957 h 404404"/>
                <a:gd name="csX117" fmla="*/ 140954 w 383709"/>
                <a:gd name="csY117" fmla="*/ 203042 h 404404"/>
                <a:gd name="csX118" fmla="*/ 142632 w 383709"/>
                <a:gd name="csY118" fmla="*/ 203042 h 404404"/>
                <a:gd name="csX119" fmla="*/ 142632 w 383709"/>
                <a:gd name="csY119" fmla="*/ 201363 h 404404"/>
                <a:gd name="csX120" fmla="*/ 148226 w 383709"/>
                <a:gd name="csY120" fmla="*/ 201363 h 404404"/>
                <a:gd name="csX121" fmla="*/ 148226 w 383709"/>
                <a:gd name="csY121" fmla="*/ 199685 h 404404"/>
                <a:gd name="csX122" fmla="*/ 149904 w 383709"/>
                <a:gd name="csY122" fmla="*/ 199685 h 404404"/>
                <a:gd name="csX123" fmla="*/ 149904 w 383709"/>
                <a:gd name="csY123" fmla="*/ 198007 h 404404"/>
                <a:gd name="csX124" fmla="*/ 153260 w 383709"/>
                <a:gd name="csY124" fmla="*/ 198007 h 404404"/>
                <a:gd name="csX125" fmla="*/ 153260 w 383709"/>
                <a:gd name="csY125" fmla="*/ 195770 h 404404"/>
                <a:gd name="csX126" fmla="*/ 155497 w 383709"/>
                <a:gd name="csY126" fmla="*/ 195770 h 404404"/>
                <a:gd name="csX127" fmla="*/ 155497 w 383709"/>
                <a:gd name="csY127" fmla="*/ 194092 h 404404"/>
                <a:gd name="csX128" fmla="*/ 158853 w 383709"/>
                <a:gd name="csY128" fmla="*/ 194092 h 404404"/>
                <a:gd name="csX129" fmla="*/ 158853 w 383709"/>
                <a:gd name="csY129" fmla="*/ 190736 h 404404"/>
                <a:gd name="csX130" fmla="*/ 160531 w 383709"/>
                <a:gd name="csY130" fmla="*/ 190736 h 404404"/>
                <a:gd name="csX131" fmla="*/ 160531 w 383709"/>
                <a:gd name="csY131" fmla="*/ 189058 h 404404"/>
                <a:gd name="csX132" fmla="*/ 162209 w 383709"/>
                <a:gd name="csY132" fmla="*/ 189058 h 404404"/>
                <a:gd name="csX133" fmla="*/ 162209 w 383709"/>
                <a:gd name="csY133" fmla="*/ 185142 h 404404"/>
                <a:gd name="csX134" fmla="*/ 163887 w 383709"/>
                <a:gd name="csY134" fmla="*/ 185142 h 404404"/>
                <a:gd name="csX135" fmla="*/ 166125 w 383709"/>
                <a:gd name="csY135" fmla="*/ 183465 h 404404"/>
                <a:gd name="csX136" fmla="*/ 166125 w 383709"/>
                <a:gd name="csY136" fmla="*/ 181786 h 404404"/>
                <a:gd name="csX137" fmla="*/ 167803 w 383709"/>
                <a:gd name="csY137" fmla="*/ 181786 h 404404"/>
                <a:gd name="csX138" fmla="*/ 167803 w 383709"/>
                <a:gd name="csY138" fmla="*/ 178430 h 404404"/>
                <a:gd name="csX139" fmla="*/ 169481 w 383709"/>
                <a:gd name="csY139" fmla="*/ 178430 h 404404"/>
                <a:gd name="csX140" fmla="*/ 169481 w 383709"/>
                <a:gd name="csY140" fmla="*/ 176193 h 404404"/>
                <a:gd name="csX141" fmla="*/ 171159 w 383709"/>
                <a:gd name="csY141" fmla="*/ 176193 h 404404"/>
                <a:gd name="csX142" fmla="*/ 171159 w 383709"/>
                <a:gd name="csY142" fmla="*/ 172837 h 404404"/>
                <a:gd name="csX143" fmla="*/ 172837 w 383709"/>
                <a:gd name="csY143" fmla="*/ 172837 h 404404"/>
                <a:gd name="csX144" fmla="*/ 172837 w 383709"/>
                <a:gd name="csY144" fmla="*/ 171159 h 404404"/>
                <a:gd name="csX145" fmla="*/ 175074 w 383709"/>
                <a:gd name="csY145" fmla="*/ 171159 h 404404"/>
                <a:gd name="csX146" fmla="*/ 175074 w 383709"/>
                <a:gd name="csY146" fmla="*/ 167244 h 404404"/>
                <a:gd name="csX147" fmla="*/ 176752 w 383709"/>
                <a:gd name="csY147" fmla="*/ 167244 h 404404"/>
                <a:gd name="csX148" fmla="*/ 176752 w 383709"/>
                <a:gd name="csY148" fmla="*/ 162209 h 404404"/>
                <a:gd name="csX149" fmla="*/ 178430 w 383709"/>
                <a:gd name="csY149" fmla="*/ 162209 h 404404"/>
                <a:gd name="csX150" fmla="*/ 178430 w 383709"/>
                <a:gd name="csY150" fmla="*/ 156616 h 404404"/>
                <a:gd name="csX151" fmla="*/ 176752 w 383709"/>
                <a:gd name="csY151" fmla="*/ 156616 h 404404"/>
                <a:gd name="csX152" fmla="*/ 176752 w 383709"/>
                <a:gd name="csY152" fmla="*/ 153260 h 404404"/>
                <a:gd name="csX153" fmla="*/ 175074 w 383709"/>
                <a:gd name="csY153" fmla="*/ 153260 h 404404"/>
                <a:gd name="csX154" fmla="*/ 175074 w 383709"/>
                <a:gd name="csY154" fmla="*/ 151582 h 404404"/>
                <a:gd name="csX155" fmla="*/ 172837 w 383709"/>
                <a:gd name="csY155" fmla="*/ 151582 h 404404"/>
                <a:gd name="csX156" fmla="*/ 172837 w 383709"/>
                <a:gd name="csY156" fmla="*/ 149904 h 404404"/>
                <a:gd name="csX157" fmla="*/ 171159 w 383709"/>
                <a:gd name="csY157" fmla="*/ 149904 h 404404"/>
                <a:gd name="csX158" fmla="*/ 171159 w 383709"/>
                <a:gd name="csY158" fmla="*/ 147667 h 404404"/>
                <a:gd name="csX159" fmla="*/ 172837 w 383709"/>
                <a:gd name="csY159" fmla="*/ 147667 h 404404"/>
                <a:gd name="csX160" fmla="*/ 172837 w 383709"/>
                <a:gd name="csY160" fmla="*/ 126411 h 404404"/>
                <a:gd name="csX161" fmla="*/ 175074 w 383709"/>
                <a:gd name="csY161" fmla="*/ 126411 h 404404"/>
                <a:gd name="csX162" fmla="*/ 175074 w 383709"/>
                <a:gd name="csY162" fmla="*/ 124734 h 404404"/>
                <a:gd name="csX163" fmla="*/ 176752 w 383709"/>
                <a:gd name="csY163" fmla="*/ 124734 h 404404"/>
                <a:gd name="csX164" fmla="*/ 176752 w 383709"/>
                <a:gd name="csY164" fmla="*/ 119140 h 404404"/>
                <a:gd name="csX165" fmla="*/ 178430 w 383709"/>
                <a:gd name="csY165" fmla="*/ 119140 h 404404"/>
                <a:gd name="csX166" fmla="*/ 178430 w 383709"/>
                <a:gd name="csY166" fmla="*/ 117462 h 404404"/>
                <a:gd name="csX167" fmla="*/ 180108 w 383709"/>
                <a:gd name="csY167" fmla="*/ 117462 h 404404"/>
                <a:gd name="csX168" fmla="*/ 180108 w 383709"/>
                <a:gd name="csY168" fmla="*/ 114106 h 404404"/>
                <a:gd name="csX169" fmla="*/ 184024 w 383709"/>
                <a:gd name="csY169" fmla="*/ 114106 h 404404"/>
                <a:gd name="csX170" fmla="*/ 184024 w 383709"/>
                <a:gd name="csY170" fmla="*/ 110191 h 404404"/>
                <a:gd name="csX171" fmla="*/ 185702 w 383709"/>
                <a:gd name="csY171" fmla="*/ 110191 h 404404"/>
                <a:gd name="csX172" fmla="*/ 185702 w 383709"/>
                <a:gd name="csY172" fmla="*/ 99563 h 404404"/>
                <a:gd name="csX173" fmla="*/ 185702 w 383709"/>
                <a:gd name="csY173" fmla="*/ 99563 h 404404"/>
                <a:gd name="csX174" fmla="*/ 185702 w 383709"/>
                <a:gd name="csY174" fmla="*/ 96207 h 404404"/>
                <a:gd name="csX175" fmla="*/ 187380 w 383709"/>
                <a:gd name="csY175" fmla="*/ 96207 h 404404"/>
                <a:gd name="csX176" fmla="*/ 187380 w 383709"/>
                <a:gd name="csY176" fmla="*/ 94529 h 404404"/>
                <a:gd name="csX177" fmla="*/ 189058 w 383709"/>
                <a:gd name="csY177" fmla="*/ 94529 h 404404"/>
                <a:gd name="csX178" fmla="*/ 189058 w 383709"/>
                <a:gd name="csY178" fmla="*/ 92851 h 404404"/>
                <a:gd name="csX179" fmla="*/ 190736 w 383709"/>
                <a:gd name="csY179" fmla="*/ 92851 h 404404"/>
                <a:gd name="csX180" fmla="*/ 190736 w 383709"/>
                <a:gd name="csY180" fmla="*/ 90614 h 404404"/>
                <a:gd name="csX181" fmla="*/ 192414 w 383709"/>
                <a:gd name="csY181" fmla="*/ 90614 h 404404"/>
                <a:gd name="csX182" fmla="*/ 192414 w 383709"/>
                <a:gd name="csY182" fmla="*/ 88936 h 404404"/>
                <a:gd name="csX183" fmla="*/ 196329 w 383709"/>
                <a:gd name="csY183" fmla="*/ 88936 h 404404"/>
                <a:gd name="csX184" fmla="*/ 196329 w 383709"/>
                <a:gd name="csY184" fmla="*/ 85580 h 404404"/>
                <a:gd name="csX185" fmla="*/ 198007 w 383709"/>
                <a:gd name="csY185" fmla="*/ 85580 h 404404"/>
                <a:gd name="csX186" fmla="*/ 198007 w 383709"/>
                <a:gd name="csY186" fmla="*/ 83901 h 404404"/>
                <a:gd name="csX187" fmla="*/ 199685 w 383709"/>
                <a:gd name="csY187" fmla="*/ 83901 h 404404"/>
                <a:gd name="csX188" fmla="*/ 199685 w 383709"/>
                <a:gd name="csY188" fmla="*/ 81664 h 404404"/>
                <a:gd name="csX189" fmla="*/ 201363 w 383709"/>
                <a:gd name="csY189" fmla="*/ 81664 h 404404"/>
                <a:gd name="csX190" fmla="*/ 201363 w 383709"/>
                <a:gd name="csY190" fmla="*/ 78308 h 404404"/>
                <a:gd name="csX191" fmla="*/ 203601 w 383709"/>
                <a:gd name="csY191" fmla="*/ 78308 h 404404"/>
                <a:gd name="csX192" fmla="*/ 203601 w 383709"/>
                <a:gd name="csY192" fmla="*/ 76630 h 404404"/>
                <a:gd name="csX193" fmla="*/ 206957 w 383709"/>
                <a:gd name="csY193" fmla="*/ 76630 h 404404"/>
                <a:gd name="csX194" fmla="*/ 206957 w 383709"/>
                <a:gd name="csY194" fmla="*/ 74952 h 404404"/>
                <a:gd name="csX195" fmla="*/ 210313 w 383709"/>
                <a:gd name="csY195" fmla="*/ 74952 h 404404"/>
                <a:gd name="csX196" fmla="*/ 210313 w 383709"/>
                <a:gd name="csY196" fmla="*/ 73274 h 404404"/>
                <a:gd name="csX197" fmla="*/ 212550 w 383709"/>
                <a:gd name="csY197" fmla="*/ 73274 h 404404"/>
                <a:gd name="csX198" fmla="*/ 214228 w 383709"/>
                <a:gd name="csY198" fmla="*/ 71037 h 404404"/>
                <a:gd name="csX199" fmla="*/ 217584 w 383709"/>
                <a:gd name="csY199" fmla="*/ 71037 h 404404"/>
                <a:gd name="csX200" fmla="*/ 217584 w 383709"/>
                <a:gd name="csY200" fmla="*/ 69359 h 404404"/>
                <a:gd name="csX201" fmla="*/ 223178 w 383709"/>
                <a:gd name="csY201" fmla="*/ 69359 h 404404"/>
                <a:gd name="csX202" fmla="*/ 223178 w 383709"/>
                <a:gd name="csY202" fmla="*/ 67681 h 404404"/>
                <a:gd name="csX203" fmla="*/ 224856 w 383709"/>
                <a:gd name="csY203" fmla="*/ 67681 h 404404"/>
                <a:gd name="csX204" fmla="*/ 224856 w 383709"/>
                <a:gd name="csY204" fmla="*/ 66003 h 404404"/>
                <a:gd name="csX205" fmla="*/ 229890 w 383709"/>
                <a:gd name="csY205" fmla="*/ 66003 h 404404"/>
                <a:gd name="csX206" fmla="*/ 229890 w 383709"/>
                <a:gd name="csY206" fmla="*/ 64324 h 404404"/>
                <a:gd name="csX207" fmla="*/ 232127 w 383709"/>
                <a:gd name="csY207" fmla="*/ 64324 h 404404"/>
                <a:gd name="csX208" fmla="*/ 232127 w 383709"/>
                <a:gd name="csY208" fmla="*/ 62087 h 404404"/>
                <a:gd name="csX209" fmla="*/ 233805 w 383709"/>
                <a:gd name="csY209" fmla="*/ 62087 h 404404"/>
                <a:gd name="csX210" fmla="*/ 233805 w 383709"/>
                <a:gd name="csY210" fmla="*/ 60409 h 404404"/>
                <a:gd name="csX211" fmla="*/ 237161 w 383709"/>
                <a:gd name="csY211" fmla="*/ 60409 h 404404"/>
                <a:gd name="csX212" fmla="*/ 237161 w 383709"/>
                <a:gd name="csY212" fmla="*/ 58731 h 404404"/>
                <a:gd name="csX213" fmla="*/ 241077 w 383709"/>
                <a:gd name="csY213" fmla="*/ 58731 h 404404"/>
                <a:gd name="csX214" fmla="*/ 241077 w 383709"/>
                <a:gd name="csY214" fmla="*/ 57053 h 404404"/>
                <a:gd name="csX215" fmla="*/ 242755 w 383709"/>
                <a:gd name="csY215" fmla="*/ 57053 h 404404"/>
                <a:gd name="csX216" fmla="*/ 242755 w 383709"/>
                <a:gd name="csY216" fmla="*/ 55375 h 404404"/>
                <a:gd name="csX217" fmla="*/ 244433 w 383709"/>
                <a:gd name="csY217" fmla="*/ 55375 h 404404"/>
                <a:gd name="csX218" fmla="*/ 244433 w 383709"/>
                <a:gd name="csY218" fmla="*/ 53138 h 404404"/>
                <a:gd name="csX219" fmla="*/ 246111 w 383709"/>
                <a:gd name="csY219" fmla="*/ 53138 h 404404"/>
                <a:gd name="csX220" fmla="*/ 246111 w 383709"/>
                <a:gd name="csY220" fmla="*/ 51460 h 404404"/>
                <a:gd name="csX221" fmla="*/ 247789 w 383709"/>
                <a:gd name="csY221" fmla="*/ 51460 h 404404"/>
                <a:gd name="csX222" fmla="*/ 247789 w 383709"/>
                <a:gd name="csY222" fmla="*/ 46426 h 404404"/>
                <a:gd name="csX223" fmla="*/ 249467 w 383709"/>
                <a:gd name="csY223" fmla="*/ 46426 h 404404"/>
                <a:gd name="csX224" fmla="*/ 249467 w 383709"/>
                <a:gd name="csY224" fmla="*/ 42510 h 404404"/>
                <a:gd name="csX225" fmla="*/ 251704 w 383709"/>
                <a:gd name="csY225" fmla="*/ 42510 h 404404"/>
                <a:gd name="csX226" fmla="*/ 251704 w 383709"/>
                <a:gd name="csY226" fmla="*/ 39154 h 404404"/>
                <a:gd name="csX227" fmla="*/ 253382 w 383709"/>
                <a:gd name="csY227" fmla="*/ 39154 h 404404"/>
                <a:gd name="csX228" fmla="*/ 253382 w 383709"/>
                <a:gd name="csY228" fmla="*/ 37476 h 404404"/>
                <a:gd name="csX229" fmla="*/ 255060 w 383709"/>
                <a:gd name="csY229" fmla="*/ 37476 h 404404"/>
                <a:gd name="csX230" fmla="*/ 255060 w 383709"/>
                <a:gd name="csY230" fmla="*/ 31883 h 404404"/>
                <a:gd name="csX231" fmla="*/ 256738 w 383709"/>
                <a:gd name="csY231" fmla="*/ 31883 h 404404"/>
                <a:gd name="csX232" fmla="*/ 256738 w 383709"/>
                <a:gd name="csY232" fmla="*/ 26849 h 404404"/>
                <a:gd name="csX233" fmla="*/ 258416 w 383709"/>
                <a:gd name="csY233" fmla="*/ 26849 h 404404"/>
                <a:gd name="csX234" fmla="*/ 258416 w 383709"/>
                <a:gd name="csY234" fmla="*/ 22933 h 404404"/>
                <a:gd name="csX235" fmla="*/ 260654 w 383709"/>
                <a:gd name="csY235" fmla="*/ 22933 h 404404"/>
                <a:gd name="csX236" fmla="*/ 260654 w 383709"/>
                <a:gd name="csY236" fmla="*/ 17899 h 404404"/>
                <a:gd name="csX237" fmla="*/ 262332 w 383709"/>
                <a:gd name="csY237" fmla="*/ 17899 h 404404"/>
                <a:gd name="csX238" fmla="*/ 262332 w 383709"/>
                <a:gd name="csY238" fmla="*/ 12306 h 404404"/>
                <a:gd name="csX239" fmla="*/ 264010 w 383709"/>
                <a:gd name="csY239" fmla="*/ 12306 h 404404"/>
                <a:gd name="csX240" fmla="*/ 264010 w 383709"/>
                <a:gd name="csY240" fmla="*/ 8950 h 404404"/>
                <a:gd name="csX241" fmla="*/ 265688 w 383709"/>
                <a:gd name="csY241" fmla="*/ 8950 h 404404"/>
                <a:gd name="csX242" fmla="*/ 265688 w 383709"/>
                <a:gd name="csY242" fmla="*/ 3356 h 404404"/>
                <a:gd name="csX243" fmla="*/ 271281 w 383709"/>
                <a:gd name="csY243" fmla="*/ 3356 h 404404"/>
                <a:gd name="csX244" fmla="*/ 271281 w 383709"/>
                <a:gd name="csY244" fmla="*/ 1678 h 404404"/>
                <a:gd name="csX245" fmla="*/ 274637 w 383709"/>
                <a:gd name="csY245" fmla="*/ 1678 h 404404"/>
                <a:gd name="csX246" fmla="*/ 274637 w 383709"/>
                <a:gd name="csY246" fmla="*/ 0 h 404404"/>
                <a:gd name="csX247" fmla="*/ 280231 w 383709"/>
                <a:gd name="csY247" fmla="*/ 0 h 404404"/>
                <a:gd name="csX248" fmla="*/ 280231 w 383709"/>
                <a:gd name="csY248" fmla="*/ 7272 h 404404"/>
                <a:gd name="csX249" fmla="*/ 281909 w 383709"/>
                <a:gd name="csY249" fmla="*/ 7272 h 404404"/>
                <a:gd name="csX250" fmla="*/ 281909 w 383709"/>
                <a:gd name="csY250" fmla="*/ 10628 h 404404"/>
                <a:gd name="csX251" fmla="*/ 283587 w 383709"/>
                <a:gd name="csY251" fmla="*/ 10628 h 404404"/>
                <a:gd name="csX252" fmla="*/ 283587 w 383709"/>
                <a:gd name="csY252" fmla="*/ 12306 h 404404"/>
                <a:gd name="csX253" fmla="*/ 285265 w 383709"/>
                <a:gd name="csY253" fmla="*/ 12306 h 404404"/>
                <a:gd name="csX254" fmla="*/ 285265 w 383709"/>
                <a:gd name="csY254" fmla="*/ 13984 h 404404"/>
                <a:gd name="csX255" fmla="*/ 286943 w 383709"/>
                <a:gd name="csY255" fmla="*/ 13984 h 404404"/>
                <a:gd name="csX256" fmla="*/ 286943 w 383709"/>
                <a:gd name="csY256" fmla="*/ 16221 h 404404"/>
                <a:gd name="csX257" fmla="*/ 289180 w 383709"/>
                <a:gd name="csY257" fmla="*/ 16221 h 404404"/>
                <a:gd name="csX258" fmla="*/ 289180 w 383709"/>
                <a:gd name="csY258" fmla="*/ 17899 h 404404"/>
                <a:gd name="csX259" fmla="*/ 292536 w 383709"/>
                <a:gd name="csY259" fmla="*/ 17899 h 404404"/>
                <a:gd name="csX260" fmla="*/ 292536 w 383709"/>
                <a:gd name="csY260" fmla="*/ 19577 h 404404"/>
                <a:gd name="csX261" fmla="*/ 294214 w 383709"/>
                <a:gd name="csY261" fmla="*/ 19577 h 404404"/>
                <a:gd name="csX262" fmla="*/ 294214 w 383709"/>
                <a:gd name="csY262" fmla="*/ 21255 h 404404"/>
                <a:gd name="csX263" fmla="*/ 310435 w 383709"/>
                <a:gd name="csY263" fmla="*/ 21255 h 404404"/>
                <a:gd name="csX264" fmla="*/ 310435 w 383709"/>
                <a:gd name="csY264" fmla="*/ 19577 h 404404"/>
                <a:gd name="csX265" fmla="*/ 313791 w 383709"/>
                <a:gd name="csY265" fmla="*/ 19577 h 404404"/>
                <a:gd name="csX266" fmla="*/ 313791 w 383709"/>
                <a:gd name="csY266" fmla="*/ 21255 h 404404"/>
                <a:gd name="csX267" fmla="*/ 317707 w 383709"/>
                <a:gd name="csY267" fmla="*/ 21255 h 404404"/>
                <a:gd name="csX268" fmla="*/ 317707 w 383709"/>
                <a:gd name="csY268" fmla="*/ 17899 h 404404"/>
                <a:gd name="csX269" fmla="*/ 321063 w 383709"/>
                <a:gd name="csY269" fmla="*/ 17899 h 404404"/>
                <a:gd name="csX270" fmla="*/ 321063 w 383709"/>
                <a:gd name="csY270" fmla="*/ 21255 h 404404"/>
                <a:gd name="csX271" fmla="*/ 330012 w 383709"/>
                <a:gd name="csY271" fmla="*/ 21255 h 404404"/>
                <a:gd name="csX272" fmla="*/ 330012 w 383709"/>
                <a:gd name="csY272" fmla="*/ 19577 h 404404"/>
                <a:gd name="csX273" fmla="*/ 331690 w 383709"/>
                <a:gd name="csY273" fmla="*/ 19577 h 404404"/>
                <a:gd name="csX274" fmla="*/ 331690 w 383709"/>
                <a:gd name="csY274" fmla="*/ 17899 h 404404"/>
                <a:gd name="csX275" fmla="*/ 335046 w 383709"/>
                <a:gd name="csY275" fmla="*/ 17899 h 404404"/>
                <a:gd name="csX276" fmla="*/ 335046 w 383709"/>
                <a:gd name="csY276" fmla="*/ 13984 h 404404"/>
                <a:gd name="csX277" fmla="*/ 337284 w 383709"/>
                <a:gd name="csY277" fmla="*/ 13984 h 404404"/>
                <a:gd name="csX278" fmla="*/ 337284 w 383709"/>
                <a:gd name="csY278" fmla="*/ 21255 h 404404"/>
                <a:gd name="csX279" fmla="*/ 338962 w 383709"/>
                <a:gd name="csY279" fmla="*/ 21255 h 404404"/>
                <a:gd name="csX280" fmla="*/ 338962 w 383709"/>
                <a:gd name="csY280" fmla="*/ 22933 h 404404"/>
                <a:gd name="csX281" fmla="*/ 355183 w 383709"/>
                <a:gd name="csY281" fmla="*/ 22933 h 404404"/>
                <a:gd name="csX282" fmla="*/ 355183 w 383709"/>
                <a:gd name="csY282" fmla="*/ 26849 h 404404"/>
                <a:gd name="csX283" fmla="*/ 356861 w 383709"/>
                <a:gd name="csY283" fmla="*/ 26849 h 404404"/>
                <a:gd name="csX284" fmla="*/ 356861 w 383709"/>
                <a:gd name="csY284" fmla="*/ 28527 h 404404"/>
                <a:gd name="csX285" fmla="*/ 360217 w 383709"/>
                <a:gd name="csY285" fmla="*/ 28527 h 404404"/>
                <a:gd name="csX286" fmla="*/ 360217 w 383709"/>
                <a:gd name="csY286" fmla="*/ 30205 h 404404"/>
                <a:gd name="csX287" fmla="*/ 361895 w 383709"/>
                <a:gd name="csY287" fmla="*/ 30205 h 404404"/>
                <a:gd name="csX288" fmla="*/ 361895 w 383709"/>
                <a:gd name="csY288" fmla="*/ 31883 h 404404"/>
                <a:gd name="csX289" fmla="*/ 363573 w 383709"/>
                <a:gd name="csY289" fmla="*/ 31883 h 404404"/>
                <a:gd name="csX290" fmla="*/ 363573 w 383709"/>
                <a:gd name="csY290" fmla="*/ 33561 h 404404"/>
                <a:gd name="csX291" fmla="*/ 363573 w 383709"/>
                <a:gd name="csY291" fmla="*/ 33561 h 404404"/>
                <a:gd name="csX292" fmla="*/ 363573 w 383709"/>
                <a:gd name="csY292" fmla="*/ 39154 h 404404"/>
                <a:gd name="csX293" fmla="*/ 365810 w 383709"/>
                <a:gd name="csY293" fmla="*/ 39154 h 404404"/>
                <a:gd name="csX294" fmla="*/ 365810 w 383709"/>
                <a:gd name="csY294" fmla="*/ 42510 h 404404"/>
                <a:gd name="csX295" fmla="*/ 363573 w 383709"/>
                <a:gd name="csY295" fmla="*/ 44747 h 404404"/>
                <a:gd name="csX296" fmla="*/ 365810 w 383709"/>
                <a:gd name="csY296" fmla="*/ 44747 h 404404"/>
                <a:gd name="csX297" fmla="*/ 365810 w 383709"/>
                <a:gd name="csY297" fmla="*/ 46426 h 404404"/>
                <a:gd name="csX298" fmla="*/ 367488 w 383709"/>
                <a:gd name="csY298" fmla="*/ 46426 h 404404"/>
                <a:gd name="csX299" fmla="*/ 367488 w 383709"/>
                <a:gd name="csY299" fmla="*/ 62087 h 404404"/>
                <a:gd name="csX300" fmla="*/ 365810 w 383709"/>
                <a:gd name="csY300" fmla="*/ 64324 h 404404"/>
                <a:gd name="csX301" fmla="*/ 367488 w 383709"/>
                <a:gd name="csY301" fmla="*/ 64324 h 404404"/>
                <a:gd name="csX302" fmla="*/ 367488 w 383709"/>
                <a:gd name="csY302" fmla="*/ 66003 h 404404"/>
                <a:gd name="csX303" fmla="*/ 369166 w 383709"/>
                <a:gd name="csY303" fmla="*/ 66003 h 404404"/>
                <a:gd name="csX304" fmla="*/ 369166 w 383709"/>
                <a:gd name="csY304" fmla="*/ 71037 h 404404"/>
                <a:gd name="csX305" fmla="*/ 367488 w 383709"/>
                <a:gd name="csY305" fmla="*/ 71037 h 404404"/>
                <a:gd name="csX306" fmla="*/ 367488 w 383709"/>
                <a:gd name="csY306" fmla="*/ 76630 h 404404"/>
                <a:gd name="csX307" fmla="*/ 369166 w 383709"/>
                <a:gd name="csY307" fmla="*/ 76630 h 404404"/>
                <a:gd name="csX308" fmla="*/ 369166 w 383709"/>
                <a:gd name="csY308" fmla="*/ 79986 h 404404"/>
                <a:gd name="csX309" fmla="*/ 370844 w 383709"/>
                <a:gd name="csY309" fmla="*/ 79986 h 404404"/>
                <a:gd name="csX310" fmla="*/ 370844 w 383709"/>
                <a:gd name="csY310" fmla="*/ 81664 h 404404"/>
                <a:gd name="csX311" fmla="*/ 372522 w 383709"/>
                <a:gd name="csY311" fmla="*/ 81664 h 404404"/>
                <a:gd name="csX312" fmla="*/ 372522 w 383709"/>
                <a:gd name="csY312" fmla="*/ 83901 h 404404"/>
                <a:gd name="csX313" fmla="*/ 370844 w 383709"/>
                <a:gd name="csY313" fmla="*/ 85580 h 404404"/>
                <a:gd name="csX314" fmla="*/ 372522 w 383709"/>
                <a:gd name="csY314" fmla="*/ 88936 h 404404"/>
                <a:gd name="csX315" fmla="*/ 374760 w 383709"/>
                <a:gd name="csY315" fmla="*/ 90614 h 404404"/>
                <a:gd name="csX316" fmla="*/ 374760 w 383709"/>
                <a:gd name="csY316" fmla="*/ 92851 h 404404"/>
                <a:gd name="csX317" fmla="*/ 378116 w 383709"/>
                <a:gd name="csY317" fmla="*/ 92851 h 404404"/>
                <a:gd name="csX318" fmla="*/ 378116 w 383709"/>
                <a:gd name="csY318" fmla="*/ 94529 h 404404"/>
                <a:gd name="csX319" fmla="*/ 379794 w 383709"/>
                <a:gd name="csY319" fmla="*/ 94529 h 404404"/>
                <a:gd name="csX320" fmla="*/ 383709 w 383709"/>
                <a:gd name="csY320" fmla="*/ 97885 h 404404"/>
                <a:gd name="csX321" fmla="*/ 381472 w 383709"/>
                <a:gd name="csY321" fmla="*/ 99563 h 404404"/>
                <a:gd name="csX322" fmla="*/ 379794 w 383709"/>
                <a:gd name="csY322" fmla="*/ 99563 h 404404"/>
                <a:gd name="csX323" fmla="*/ 379794 w 383709"/>
                <a:gd name="csY323" fmla="*/ 101800 h 404404"/>
                <a:gd name="csX324" fmla="*/ 378116 w 383709"/>
                <a:gd name="csY324" fmla="*/ 101800 h 404404"/>
                <a:gd name="csX325" fmla="*/ 378116 w 383709"/>
                <a:gd name="csY325" fmla="*/ 105157 h 404404"/>
                <a:gd name="csX326" fmla="*/ 376438 w 383709"/>
                <a:gd name="csY326" fmla="*/ 105157 h 404404"/>
                <a:gd name="csX327" fmla="*/ 378116 w 383709"/>
                <a:gd name="csY327" fmla="*/ 106834 h 404404"/>
                <a:gd name="csX328" fmla="*/ 376438 w 383709"/>
                <a:gd name="csY328" fmla="*/ 106834 h 404404"/>
                <a:gd name="csX329" fmla="*/ 379794 w 383709"/>
                <a:gd name="csY329" fmla="*/ 106834 h 404404"/>
                <a:gd name="csX330" fmla="*/ 379794 w 383709"/>
                <a:gd name="csY330" fmla="*/ 110191 h 404404"/>
                <a:gd name="csX331" fmla="*/ 367488 w 383709"/>
                <a:gd name="csY331" fmla="*/ 110191 h 404404"/>
                <a:gd name="csX332" fmla="*/ 367488 w 383709"/>
                <a:gd name="csY332" fmla="*/ 108513 h 404404"/>
                <a:gd name="csX333" fmla="*/ 361895 w 383709"/>
                <a:gd name="csY333" fmla="*/ 108513 h 404404"/>
                <a:gd name="csX334" fmla="*/ 361895 w 383709"/>
                <a:gd name="csY334" fmla="*/ 106834 h 404404"/>
                <a:gd name="csX335" fmla="*/ 356861 w 383709"/>
                <a:gd name="csY335" fmla="*/ 106834 h 404404"/>
                <a:gd name="csX336" fmla="*/ 356861 w 383709"/>
                <a:gd name="csY336" fmla="*/ 108513 h 404404"/>
                <a:gd name="csX337" fmla="*/ 355183 w 383709"/>
                <a:gd name="csY337" fmla="*/ 108513 h 404404"/>
                <a:gd name="csX338" fmla="*/ 355183 w 383709"/>
                <a:gd name="csY338" fmla="*/ 106834 h 404404"/>
                <a:gd name="csX339" fmla="*/ 352945 w 383709"/>
                <a:gd name="csY339" fmla="*/ 106834 h 404404"/>
                <a:gd name="csX340" fmla="*/ 352945 w 383709"/>
                <a:gd name="csY340" fmla="*/ 108513 h 404404"/>
                <a:gd name="csX341" fmla="*/ 351267 w 383709"/>
                <a:gd name="csY341" fmla="*/ 108513 h 404404"/>
                <a:gd name="csX342" fmla="*/ 351267 w 383709"/>
                <a:gd name="csY342" fmla="*/ 106834 h 404404"/>
                <a:gd name="csX343" fmla="*/ 349589 w 383709"/>
                <a:gd name="csY343" fmla="*/ 106834 h 404404"/>
                <a:gd name="csX344" fmla="*/ 349589 w 383709"/>
                <a:gd name="csY344" fmla="*/ 108513 h 404404"/>
                <a:gd name="csX345" fmla="*/ 346233 w 383709"/>
                <a:gd name="csY345" fmla="*/ 108513 h 404404"/>
                <a:gd name="csX346" fmla="*/ 346233 w 383709"/>
                <a:gd name="csY346" fmla="*/ 110191 h 404404"/>
                <a:gd name="csX347" fmla="*/ 337284 w 383709"/>
                <a:gd name="csY347" fmla="*/ 110191 h 404404"/>
                <a:gd name="csX348" fmla="*/ 337284 w 383709"/>
                <a:gd name="csY348" fmla="*/ 112428 h 404404"/>
                <a:gd name="csX349" fmla="*/ 338962 w 383709"/>
                <a:gd name="csY349" fmla="*/ 112428 h 404404"/>
                <a:gd name="csX350" fmla="*/ 338962 w 383709"/>
                <a:gd name="csY350" fmla="*/ 117462 h 404404"/>
                <a:gd name="csX351" fmla="*/ 330012 w 383709"/>
                <a:gd name="csY351" fmla="*/ 119140 h 404404"/>
                <a:gd name="csX352" fmla="*/ 319385 w 383709"/>
                <a:gd name="csY352" fmla="*/ 123055 h 404404"/>
                <a:gd name="csX353" fmla="*/ 319385 w 383709"/>
                <a:gd name="csY353" fmla="*/ 130327 h 404404"/>
                <a:gd name="csX354" fmla="*/ 317707 w 383709"/>
                <a:gd name="csY354" fmla="*/ 130327 h 404404"/>
                <a:gd name="csX355" fmla="*/ 317707 w 383709"/>
                <a:gd name="csY355" fmla="*/ 137039 h 404404"/>
                <a:gd name="csX356" fmla="*/ 321063 w 383709"/>
                <a:gd name="csY356" fmla="*/ 137039 h 404404"/>
                <a:gd name="csX357" fmla="*/ 321063 w 383709"/>
                <a:gd name="csY357" fmla="*/ 138717 h 404404"/>
                <a:gd name="csX358" fmla="*/ 322741 w 383709"/>
                <a:gd name="csY358" fmla="*/ 138717 h 404404"/>
                <a:gd name="csX359" fmla="*/ 322741 w 383709"/>
                <a:gd name="csY359" fmla="*/ 142632 h 404404"/>
                <a:gd name="csX360" fmla="*/ 321063 w 383709"/>
                <a:gd name="csY360" fmla="*/ 142632 h 404404"/>
                <a:gd name="csX361" fmla="*/ 321063 w 383709"/>
                <a:gd name="csY361" fmla="*/ 147667 h 404404"/>
                <a:gd name="csX362" fmla="*/ 319385 w 383709"/>
                <a:gd name="csY362" fmla="*/ 149904 h 404404"/>
                <a:gd name="csX363" fmla="*/ 315469 w 383709"/>
                <a:gd name="csY363" fmla="*/ 149904 h 404404"/>
                <a:gd name="csX364" fmla="*/ 313791 w 383709"/>
                <a:gd name="csY364" fmla="*/ 151582 h 404404"/>
                <a:gd name="csX365" fmla="*/ 308757 w 383709"/>
                <a:gd name="csY365" fmla="*/ 151582 h 404404"/>
                <a:gd name="csX366" fmla="*/ 308757 w 383709"/>
                <a:gd name="csY366" fmla="*/ 153260 h 404404"/>
                <a:gd name="csX367" fmla="*/ 303164 w 383709"/>
                <a:gd name="csY367" fmla="*/ 153260 h 404404"/>
                <a:gd name="csX368" fmla="*/ 303164 w 383709"/>
                <a:gd name="csY368" fmla="*/ 154938 h 404404"/>
                <a:gd name="csX369" fmla="*/ 301486 w 383709"/>
                <a:gd name="csY369" fmla="*/ 154938 h 404404"/>
                <a:gd name="csX370" fmla="*/ 301486 w 383709"/>
                <a:gd name="csY370" fmla="*/ 158853 h 404404"/>
                <a:gd name="csX371" fmla="*/ 298130 w 383709"/>
                <a:gd name="csY371" fmla="*/ 158853 h 404404"/>
                <a:gd name="csX372" fmla="*/ 298130 w 383709"/>
                <a:gd name="csY372" fmla="*/ 160531 h 404404"/>
                <a:gd name="csX373" fmla="*/ 295892 w 383709"/>
                <a:gd name="csY373" fmla="*/ 160531 h 404404"/>
                <a:gd name="csX374" fmla="*/ 294214 w 383709"/>
                <a:gd name="csY374" fmla="*/ 162209 h 404404"/>
                <a:gd name="csX375" fmla="*/ 290858 w 383709"/>
                <a:gd name="csY375" fmla="*/ 162209 h 404404"/>
                <a:gd name="csX376" fmla="*/ 290858 w 383709"/>
                <a:gd name="csY376" fmla="*/ 163888 h 404404"/>
                <a:gd name="csX377" fmla="*/ 289180 w 383709"/>
                <a:gd name="csY377" fmla="*/ 163888 h 404404"/>
                <a:gd name="csX378" fmla="*/ 289180 w 383709"/>
                <a:gd name="csY378" fmla="*/ 165565 h 404404"/>
                <a:gd name="csX379" fmla="*/ 286943 w 383709"/>
                <a:gd name="csY379" fmla="*/ 165565 h 404404"/>
                <a:gd name="csX380" fmla="*/ 285265 w 383709"/>
                <a:gd name="csY380" fmla="*/ 167244 h 404404"/>
                <a:gd name="csX381" fmla="*/ 283587 w 383709"/>
                <a:gd name="csY381" fmla="*/ 167244 h 404404"/>
                <a:gd name="csX382" fmla="*/ 283587 w 383709"/>
                <a:gd name="csY382" fmla="*/ 169481 h 404404"/>
                <a:gd name="csX383" fmla="*/ 281909 w 383709"/>
                <a:gd name="csY383" fmla="*/ 171159 h 404404"/>
                <a:gd name="csX384" fmla="*/ 280231 w 383709"/>
                <a:gd name="csY384" fmla="*/ 171159 h 404404"/>
                <a:gd name="csX385" fmla="*/ 280231 w 383709"/>
                <a:gd name="csY385" fmla="*/ 174515 h 404404"/>
                <a:gd name="csX386" fmla="*/ 277993 w 383709"/>
                <a:gd name="csY386" fmla="*/ 178430 h 404404"/>
                <a:gd name="csX387" fmla="*/ 274637 w 383709"/>
                <a:gd name="csY387" fmla="*/ 181786 h 404404"/>
                <a:gd name="csX388" fmla="*/ 272959 w 383709"/>
                <a:gd name="csY388" fmla="*/ 181786 h 404404"/>
                <a:gd name="csX389" fmla="*/ 272959 w 383709"/>
                <a:gd name="csY389" fmla="*/ 180108 h 404404"/>
                <a:gd name="csX390" fmla="*/ 271281 w 383709"/>
                <a:gd name="csY390" fmla="*/ 180108 h 404404"/>
                <a:gd name="csX391" fmla="*/ 271281 w 383709"/>
                <a:gd name="csY391" fmla="*/ 178430 h 404404"/>
                <a:gd name="csX392" fmla="*/ 265688 w 383709"/>
                <a:gd name="csY392" fmla="*/ 178430 h 404404"/>
                <a:gd name="csX393" fmla="*/ 265688 w 383709"/>
                <a:gd name="csY393" fmla="*/ 180108 h 404404"/>
                <a:gd name="csX394" fmla="*/ 247789 w 383709"/>
                <a:gd name="csY394" fmla="*/ 180108 h 404404"/>
                <a:gd name="csX395" fmla="*/ 247789 w 383709"/>
                <a:gd name="csY395" fmla="*/ 181786 h 404404"/>
                <a:gd name="csX396" fmla="*/ 246111 w 383709"/>
                <a:gd name="csY396" fmla="*/ 181786 h 404404"/>
                <a:gd name="csX397" fmla="*/ 246111 w 383709"/>
                <a:gd name="csY397" fmla="*/ 183465 h 404404"/>
                <a:gd name="csX398" fmla="*/ 244433 w 383709"/>
                <a:gd name="csY398" fmla="*/ 183465 h 404404"/>
                <a:gd name="csX399" fmla="*/ 244433 w 383709"/>
                <a:gd name="csY399" fmla="*/ 181786 h 404404"/>
                <a:gd name="csX400" fmla="*/ 233805 w 383709"/>
                <a:gd name="csY400" fmla="*/ 181786 h 404404"/>
                <a:gd name="csX401" fmla="*/ 233805 w 383709"/>
                <a:gd name="csY401" fmla="*/ 183465 h 404404"/>
                <a:gd name="csX402" fmla="*/ 232127 w 383709"/>
                <a:gd name="csY402" fmla="*/ 185142 h 404404"/>
                <a:gd name="csX403" fmla="*/ 224856 w 383709"/>
                <a:gd name="csY403" fmla="*/ 185142 h 404404"/>
                <a:gd name="csX404" fmla="*/ 224856 w 383709"/>
                <a:gd name="csY404" fmla="*/ 187380 h 404404"/>
                <a:gd name="csX405" fmla="*/ 223178 w 383709"/>
                <a:gd name="csY405" fmla="*/ 187380 h 404404"/>
                <a:gd name="csX406" fmla="*/ 223178 w 383709"/>
                <a:gd name="csY406" fmla="*/ 189058 h 404404"/>
                <a:gd name="csX407" fmla="*/ 219262 w 383709"/>
                <a:gd name="csY407" fmla="*/ 189058 h 404404"/>
                <a:gd name="csX408" fmla="*/ 219262 w 383709"/>
                <a:gd name="csY408" fmla="*/ 190736 h 404404"/>
                <a:gd name="csX409" fmla="*/ 217584 w 383709"/>
                <a:gd name="csY409" fmla="*/ 190736 h 404404"/>
                <a:gd name="csX410" fmla="*/ 217584 w 383709"/>
                <a:gd name="csY410" fmla="*/ 192414 h 404404"/>
                <a:gd name="csX411" fmla="*/ 215906 w 383709"/>
                <a:gd name="csY411" fmla="*/ 192414 h 404404"/>
                <a:gd name="csX412" fmla="*/ 215906 w 383709"/>
                <a:gd name="csY412" fmla="*/ 194092 h 404404"/>
                <a:gd name="csX413" fmla="*/ 212550 w 383709"/>
                <a:gd name="csY413" fmla="*/ 194092 h 404404"/>
                <a:gd name="csX414" fmla="*/ 212550 w 383709"/>
                <a:gd name="csY414" fmla="*/ 195770 h 404404"/>
                <a:gd name="csX415" fmla="*/ 208635 w 383709"/>
                <a:gd name="csY415" fmla="*/ 195770 h 404404"/>
                <a:gd name="csX416" fmla="*/ 208635 w 383709"/>
                <a:gd name="csY416" fmla="*/ 198007 h 404404"/>
                <a:gd name="csX417" fmla="*/ 206957 w 383709"/>
                <a:gd name="csY417" fmla="*/ 198007 h 404404"/>
                <a:gd name="csX418" fmla="*/ 206957 w 383709"/>
                <a:gd name="csY418" fmla="*/ 201363 h 404404"/>
                <a:gd name="csX419" fmla="*/ 201363 w 383709"/>
                <a:gd name="csY419" fmla="*/ 201363 h 404404"/>
                <a:gd name="csX420" fmla="*/ 201363 w 383709"/>
                <a:gd name="csY420" fmla="*/ 211991 h 404404"/>
                <a:gd name="csX421" fmla="*/ 199685 w 383709"/>
                <a:gd name="csY421" fmla="*/ 213669 h 404404"/>
                <a:gd name="csX422" fmla="*/ 201363 w 383709"/>
                <a:gd name="csY422" fmla="*/ 217584 h 404404"/>
                <a:gd name="csX423" fmla="*/ 201363 w 383709"/>
                <a:gd name="csY423" fmla="*/ 276315 h 404404"/>
                <a:gd name="csX424" fmla="*/ 121377 w 383709"/>
                <a:gd name="csY424" fmla="*/ 276315 h 404404"/>
                <a:gd name="csX425" fmla="*/ 121377 w 383709"/>
                <a:gd name="csY425" fmla="*/ 343996 h 404404"/>
                <a:gd name="csX426" fmla="*/ 118022 w 383709"/>
                <a:gd name="csY426" fmla="*/ 343996 h 404404"/>
                <a:gd name="csX427" fmla="*/ 114106 w 383709"/>
                <a:gd name="csY427" fmla="*/ 345674 h 404404"/>
                <a:gd name="csX428" fmla="*/ 112428 w 383709"/>
                <a:gd name="csY428" fmla="*/ 345674 h 404404"/>
                <a:gd name="csX429" fmla="*/ 112428 w 383709"/>
                <a:gd name="csY429" fmla="*/ 347352 h 404404"/>
                <a:gd name="csX430" fmla="*/ 106835 w 383709"/>
                <a:gd name="csY430" fmla="*/ 347352 h 404404"/>
                <a:gd name="csX431" fmla="*/ 106835 w 383709"/>
                <a:gd name="csY431" fmla="*/ 349589 h 404404"/>
                <a:gd name="csX432" fmla="*/ 105156 w 383709"/>
                <a:gd name="csY432" fmla="*/ 349589 h 404404"/>
                <a:gd name="csX433" fmla="*/ 103478 w 383709"/>
                <a:gd name="csY433" fmla="*/ 351267 h 404404"/>
                <a:gd name="csX434" fmla="*/ 100122 w 383709"/>
                <a:gd name="csY434" fmla="*/ 351267 h 404404"/>
                <a:gd name="csX435" fmla="*/ 98445 w 383709"/>
                <a:gd name="csY435" fmla="*/ 354623 h 404404"/>
                <a:gd name="csX436" fmla="*/ 96207 w 383709"/>
                <a:gd name="csY436" fmla="*/ 354623 h 404404"/>
                <a:gd name="csX437" fmla="*/ 94529 w 383709"/>
                <a:gd name="csY437" fmla="*/ 356301 h 404404"/>
                <a:gd name="csX438" fmla="*/ 94529 w 383709"/>
                <a:gd name="csY438" fmla="*/ 360217 h 404404"/>
                <a:gd name="csX439" fmla="*/ 92851 w 383709"/>
                <a:gd name="csY439" fmla="*/ 361895 h 404404"/>
                <a:gd name="csX440" fmla="*/ 94529 w 383709"/>
                <a:gd name="csY440" fmla="*/ 363573 h 404404"/>
                <a:gd name="csX441" fmla="*/ 94529 w 383709"/>
                <a:gd name="csY441" fmla="*/ 370844 h 404404"/>
                <a:gd name="csX442" fmla="*/ 96207 w 383709"/>
                <a:gd name="csY442" fmla="*/ 374200 h 404404"/>
                <a:gd name="csX443" fmla="*/ 96207 w 383709"/>
                <a:gd name="csY443" fmla="*/ 397693 h 404404"/>
                <a:gd name="csX444" fmla="*/ 3915 w 383709"/>
                <a:gd name="csY444" fmla="*/ 397693 h 404404"/>
                <a:gd name="csX445" fmla="*/ 3915 w 383709"/>
                <a:gd name="csY445" fmla="*/ 399371 h 404404"/>
                <a:gd name="csX446" fmla="*/ 1678 w 383709"/>
                <a:gd name="csY446" fmla="*/ 401049 h 404404"/>
                <a:gd name="csX447" fmla="*/ 1678 w 383709"/>
                <a:gd name="csY447" fmla="*/ 402727 h 404404"/>
                <a:gd name="csX448" fmla="*/ 0 w 383709"/>
                <a:gd name="csY448" fmla="*/ 404405 h 404404"/>
                <a:gd name="csX449" fmla="*/ 0 w 383709"/>
                <a:gd name="csY449" fmla="*/ 404405 h 40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</a:cxnLst>
              <a:rect l="l" t="t" r="r" b="b"/>
              <a:pathLst>
                <a:path w="383709" h="404404">
                  <a:moveTo>
                    <a:pt x="0" y="404405"/>
                  </a:moveTo>
                  <a:lnTo>
                    <a:pt x="0" y="397693"/>
                  </a:lnTo>
                  <a:lnTo>
                    <a:pt x="1678" y="397693"/>
                  </a:lnTo>
                  <a:lnTo>
                    <a:pt x="1678" y="387065"/>
                  </a:lnTo>
                  <a:lnTo>
                    <a:pt x="3915" y="387065"/>
                  </a:lnTo>
                  <a:lnTo>
                    <a:pt x="3915" y="381472"/>
                  </a:lnTo>
                  <a:lnTo>
                    <a:pt x="5593" y="381472"/>
                  </a:lnTo>
                  <a:lnTo>
                    <a:pt x="5593" y="375878"/>
                  </a:lnTo>
                  <a:lnTo>
                    <a:pt x="7271" y="375878"/>
                  </a:lnTo>
                  <a:lnTo>
                    <a:pt x="7271" y="374200"/>
                  </a:lnTo>
                  <a:lnTo>
                    <a:pt x="8950" y="374200"/>
                  </a:lnTo>
                  <a:lnTo>
                    <a:pt x="8950" y="372522"/>
                  </a:lnTo>
                  <a:lnTo>
                    <a:pt x="10628" y="372522"/>
                  </a:lnTo>
                  <a:lnTo>
                    <a:pt x="10628" y="374200"/>
                  </a:lnTo>
                  <a:lnTo>
                    <a:pt x="12865" y="374200"/>
                  </a:lnTo>
                  <a:lnTo>
                    <a:pt x="12865" y="372522"/>
                  </a:lnTo>
                  <a:lnTo>
                    <a:pt x="14543" y="372522"/>
                  </a:lnTo>
                  <a:lnTo>
                    <a:pt x="14543" y="369166"/>
                  </a:lnTo>
                  <a:lnTo>
                    <a:pt x="16221" y="369166"/>
                  </a:lnTo>
                  <a:lnTo>
                    <a:pt x="16221" y="365251"/>
                  </a:lnTo>
                  <a:lnTo>
                    <a:pt x="17899" y="365251"/>
                  </a:lnTo>
                  <a:lnTo>
                    <a:pt x="17899" y="356301"/>
                  </a:lnTo>
                  <a:lnTo>
                    <a:pt x="21255" y="356301"/>
                  </a:lnTo>
                  <a:lnTo>
                    <a:pt x="21255" y="351267"/>
                  </a:lnTo>
                  <a:lnTo>
                    <a:pt x="23492" y="351267"/>
                  </a:lnTo>
                  <a:lnTo>
                    <a:pt x="23492" y="345674"/>
                  </a:lnTo>
                  <a:lnTo>
                    <a:pt x="25170" y="345674"/>
                  </a:lnTo>
                  <a:lnTo>
                    <a:pt x="25170" y="343996"/>
                  </a:lnTo>
                  <a:lnTo>
                    <a:pt x="26848" y="343996"/>
                  </a:lnTo>
                  <a:lnTo>
                    <a:pt x="26848" y="342318"/>
                  </a:lnTo>
                  <a:lnTo>
                    <a:pt x="25170" y="342318"/>
                  </a:lnTo>
                  <a:lnTo>
                    <a:pt x="25170" y="340640"/>
                  </a:lnTo>
                  <a:lnTo>
                    <a:pt x="28527" y="340640"/>
                  </a:lnTo>
                  <a:lnTo>
                    <a:pt x="28527" y="336724"/>
                  </a:lnTo>
                  <a:lnTo>
                    <a:pt x="30205" y="336724"/>
                  </a:lnTo>
                  <a:lnTo>
                    <a:pt x="30205" y="335046"/>
                  </a:lnTo>
                  <a:lnTo>
                    <a:pt x="32442" y="333368"/>
                  </a:lnTo>
                  <a:lnTo>
                    <a:pt x="32442" y="333368"/>
                  </a:lnTo>
                  <a:lnTo>
                    <a:pt x="32442" y="330012"/>
                  </a:lnTo>
                  <a:lnTo>
                    <a:pt x="34120" y="330012"/>
                  </a:lnTo>
                  <a:lnTo>
                    <a:pt x="34120" y="327775"/>
                  </a:lnTo>
                  <a:lnTo>
                    <a:pt x="35798" y="327775"/>
                  </a:lnTo>
                  <a:lnTo>
                    <a:pt x="35798" y="326097"/>
                  </a:lnTo>
                  <a:lnTo>
                    <a:pt x="37476" y="326097"/>
                  </a:lnTo>
                  <a:lnTo>
                    <a:pt x="37476" y="324419"/>
                  </a:lnTo>
                  <a:lnTo>
                    <a:pt x="39154" y="324419"/>
                  </a:lnTo>
                  <a:lnTo>
                    <a:pt x="39154" y="322741"/>
                  </a:lnTo>
                  <a:lnTo>
                    <a:pt x="41391" y="322741"/>
                  </a:lnTo>
                  <a:lnTo>
                    <a:pt x="41391" y="321063"/>
                  </a:lnTo>
                  <a:lnTo>
                    <a:pt x="43069" y="321063"/>
                  </a:lnTo>
                  <a:lnTo>
                    <a:pt x="43069" y="317147"/>
                  </a:lnTo>
                  <a:lnTo>
                    <a:pt x="44747" y="317147"/>
                  </a:lnTo>
                  <a:lnTo>
                    <a:pt x="44747" y="315469"/>
                  </a:lnTo>
                  <a:lnTo>
                    <a:pt x="48104" y="315469"/>
                  </a:lnTo>
                  <a:lnTo>
                    <a:pt x="48104" y="313791"/>
                  </a:lnTo>
                  <a:lnTo>
                    <a:pt x="49782" y="313791"/>
                  </a:lnTo>
                  <a:lnTo>
                    <a:pt x="49782" y="312113"/>
                  </a:lnTo>
                  <a:lnTo>
                    <a:pt x="52019" y="312113"/>
                  </a:lnTo>
                  <a:lnTo>
                    <a:pt x="52019" y="308198"/>
                  </a:lnTo>
                  <a:lnTo>
                    <a:pt x="53697" y="308198"/>
                  </a:lnTo>
                  <a:lnTo>
                    <a:pt x="53697" y="290299"/>
                  </a:lnTo>
                  <a:lnTo>
                    <a:pt x="57053" y="290299"/>
                  </a:lnTo>
                  <a:lnTo>
                    <a:pt x="57053" y="283587"/>
                  </a:lnTo>
                  <a:lnTo>
                    <a:pt x="58731" y="283587"/>
                  </a:lnTo>
                  <a:lnTo>
                    <a:pt x="58731" y="279671"/>
                  </a:lnTo>
                  <a:lnTo>
                    <a:pt x="60968" y="279671"/>
                  </a:lnTo>
                  <a:lnTo>
                    <a:pt x="60968" y="270722"/>
                  </a:lnTo>
                  <a:lnTo>
                    <a:pt x="62646" y="270722"/>
                  </a:lnTo>
                  <a:lnTo>
                    <a:pt x="62646" y="269044"/>
                  </a:lnTo>
                  <a:lnTo>
                    <a:pt x="66002" y="269044"/>
                  </a:lnTo>
                  <a:lnTo>
                    <a:pt x="66002" y="267366"/>
                  </a:lnTo>
                  <a:lnTo>
                    <a:pt x="67681" y="267366"/>
                  </a:lnTo>
                  <a:lnTo>
                    <a:pt x="67681" y="265688"/>
                  </a:lnTo>
                  <a:lnTo>
                    <a:pt x="71596" y="265688"/>
                  </a:lnTo>
                  <a:lnTo>
                    <a:pt x="71596" y="264010"/>
                  </a:lnTo>
                  <a:lnTo>
                    <a:pt x="74952" y="264010"/>
                  </a:lnTo>
                  <a:lnTo>
                    <a:pt x="74952" y="261772"/>
                  </a:lnTo>
                  <a:lnTo>
                    <a:pt x="76630" y="261772"/>
                  </a:lnTo>
                  <a:lnTo>
                    <a:pt x="76630" y="260094"/>
                  </a:lnTo>
                  <a:lnTo>
                    <a:pt x="80545" y="260094"/>
                  </a:lnTo>
                  <a:lnTo>
                    <a:pt x="82223" y="258416"/>
                  </a:lnTo>
                  <a:lnTo>
                    <a:pt x="82223" y="256738"/>
                  </a:lnTo>
                  <a:lnTo>
                    <a:pt x="83901" y="256738"/>
                  </a:lnTo>
                  <a:lnTo>
                    <a:pt x="83901" y="252823"/>
                  </a:lnTo>
                  <a:lnTo>
                    <a:pt x="85579" y="252823"/>
                  </a:lnTo>
                  <a:lnTo>
                    <a:pt x="85579" y="249467"/>
                  </a:lnTo>
                  <a:lnTo>
                    <a:pt x="87258" y="249467"/>
                  </a:lnTo>
                  <a:lnTo>
                    <a:pt x="87258" y="244433"/>
                  </a:lnTo>
                  <a:lnTo>
                    <a:pt x="89495" y="244433"/>
                  </a:lnTo>
                  <a:lnTo>
                    <a:pt x="89495" y="238839"/>
                  </a:lnTo>
                  <a:lnTo>
                    <a:pt x="91173" y="238839"/>
                  </a:lnTo>
                  <a:lnTo>
                    <a:pt x="91173" y="231568"/>
                  </a:lnTo>
                  <a:lnTo>
                    <a:pt x="94529" y="231568"/>
                  </a:lnTo>
                  <a:lnTo>
                    <a:pt x="94529" y="229890"/>
                  </a:lnTo>
                  <a:lnTo>
                    <a:pt x="96207" y="229890"/>
                  </a:lnTo>
                  <a:lnTo>
                    <a:pt x="96207" y="224296"/>
                  </a:lnTo>
                  <a:lnTo>
                    <a:pt x="98445" y="226534"/>
                  </a:lnTo>
                  <a:lnTo>
                    <a:pt x="98445" y="224296"/>
                  </a:lnTo>
                  <a:lnTo>
                    <a:pt x="103478" y="224296"/>
                  </a:lnTo>
                  <a:lnTo>
                    <a:pt x="103478" y="222619"/>
                  </a:lnTo>
                  <a:lnTo>
                    <a:pt x="109072" y="222619"/>
                  </a:lnTo>
                  <a:lnTo>
                    <a:pt x="109072" y="220940"/>
                  </a:lnTo>
                  <a:lnTo>
                    <a:pt x="119699" y="220940"/>
                  </a:lnTo>
                  <a:lnTo>
                    <a:pt x="119699" y="219262"/>
                  </a:lnTo>
                  <a:lnTo>
                    <a:pt x="123055" y="219262"/>
                  </a:lnTo>
                  <a:lnTo>
                    <a:pt x="123055" y="217584"/>
                  </a:lnTo>
                  <a:lnTo>
                    <a:pt x="124733" y="217584"/>
                  </a:lnTo>
                  <a:lnTo>
                    <a:pt x="124733" y="215906"/>
                  </a:lnTo>
                  <a:lnTo>
                    <a:pt x="130327" y="215906"/>
                  </a:lnTo>
                  <a:lnTo>
                    <a:pt x="130327" y="213669"/>
                  </a:lnTo>
                  <a:lnTo>
                    <a:pt x="133683" y="213669"/>
                  </a:lnTo>
                  <a:lnTo>
                    <a:pt x="133683" y="211991"/>
                  </a:lnTo>
                  <a:lnTo>
                    <a:pt x="135361" y="211991"/>
                  </a:lnTo>
                  <a:lnTo>
                    <a:pt x="135361" y="208635"/>
                  </a:lnTo>
                  <a:lnTo>
                    <a:pt x="137598" y="208635"/>
                  </a:lnTo>
                  <a:lnTo>
                    <a:pt x="137598" y="206957"/>
                  </a:lnTo>
                  <a:lnTo>
                    <a:pt x="140954" y="206957"/>
                  </a:lnTo>
                  <a:lnTo>
                    <a:pt x="140954" y="203042"/>
                  </a:lnTo>
                  <a:lnTo>
                    <a:pt x="142632" y="203042"/>
                  </a:lnTo>
                  <a:lnTo>
                    <a:pt x="142632" y="201363"/>
                  </a:lnTo>
                  <a:lnTo>
                    <a:pt x="148226" y="201363"/>
                  </a:lnTo>
                  <a:lnTo>
                    <a:pt x="148226" y="199685"/>
                  </a:lnTo>
                  <a:lnTo>
                    <a:pt x="149904" y="199685"/>
                  </a:lnTo>
                  <a:lnTo>
                    <a:pt x="149904" y="198007"/>
                  </a:lnTo>
                  <a:lnTo>
                    <a:pt x="153260" y="198007"/>
                  </a:lnTo>
                  <a:lnTo>
                    <a:pt x="153260" y="195770"/>
                  </a:lnTo>
                  <a:lnTo>
                    <a:pt x="155497" y="195770"/>
                  </a:lnTo>
                  <a:lnTo>
                    <a:pt x="155497" y="194092"/>
                  </a:lnTo>
                  <a:lnTo>
                    <a:pt x="158853" y="194092"/>
                  </a:lnTo>
                  <a:lnTo>
                    <a:pt x="158853" y="190736"/>
                  </a:lnTo>
                  <a:lnTo>
                    <a:pt x="160531" y="190736"/>
                  </a:lnTo>
                  <a:lnTo>
                    <a:pt x="160531" y="189058"/>
                  </a:lnTo>
                  <a:lnTo>
                    <a:pt x="162209" y="189058"/>
                  </a:lnTo>
                  <a:lnTo>
                    <a:pt x="162209" y="185142"/>
                  </a:lnTo>
                  <a:lnTo>
                    <a:pt x="163887" y="185142"/>
                  </a:lnTo>
                  <a:lnTo>
                    <a:pt x="166125" y="183465"/>
                  </a:lnTo>
                  <a:lnTo>
                    <a:pt x="166125" y="181786"/>
                  </a:lnTo>
                  <a:lnTo>
                    <a:pt x="167803" y="181786"/>
                  </a:lnTo>
                  <a:lnTo>
                    <a:pt x="167803" y="178430"/>
                  </a:lnTo>
                  <a:lnTo>
                    <a:pt x="169481" y="178430"/>
                  </a:lnTo>
                  <a:lnTo>
                    <a:pt x="169481" y="176193"/>
                  </a:lnTo>
                  <a:lnTo>
                    <a:pt x="171159" y="176193"/>
                  </a:lnTo>
                  <a:lnTo>
                    <a:pt x="171159" y="172837"/>
                  </a:lnTo>
                  <a:lnTo>
                    <a:pt x="172837" y="172837"/>
                  </a:lnTo>
                  <a:lnTo>
                    <a:pt x="172837" y="171159"/>
                  </a:lnTo>
                  <a:lnTo>
                    <a:pt x="175074" y="171159"/>
                  </a:lnTo>
                  <a:lnTo>
                    <a:pt x="175074" y="167244"/>
                  </a:lnTo>
                  <a:lnTo>
                    <a:pt x="176752" y="167244"/>
                  </a:lnTo>
                  <a:lnTo>
                    <a:pt x="176752" y="162209"/>
                  </a:lnTo>
                  <a:lnTo>
                    <a:pt x="178430" y="162209"/>
                  </a:lnTo>
                  <a:lnTo>
                    <a:pt x="178430" y="156616"/>
                  </a:lnTo>
                  <a:lnTo>
                    <a:pt x="176752" y="156616"/>
                  </a:lnTo>
                  <a:lnTo>
                    <a:pt x="176752" y="153260"/>
                  </a:lnTo>
                  <a:lnTo>
                    <a:pt x="175074" y="153260"/>
                  </a:lnTo>
                  <a:lnTo>
                    <a:pt x="175074" y="151582"/>
                  </a:lnTo>
                  <a:lnTo>
                    <a:pt x="172837" y="151582"/>
                  </a:lnTo>
                  <a:lnTo>
                    <a:pt x="172837" y="149904"/>
                  </a:lnTo>
                  <a:lnTo>
                    <a:pt x="171159" y="149904"/>
                  </a:lnTo>
                  <a:lnTo>
                    <a:pt x="171159" y="147667"/>
                  </a:lnTo>
                  <a:lnTo>
                    <a:pt x="172837" y="147667"/>
                  </a:lnTo>
                  <a:lnTo>
                    <a:pt x="172837" y="126411"/>
                  </a:lnTo>
                  <a:lnTo>
                    <a:pt x="175074" y="126411"/>
                  </a:lnTo>
                  <a:lnTo>
                    <a:pt x="175074" y="124734"/>
                  </a:lnTo>
                  <a:lnTo>
                    <a:pt x="176752" y="124734"/>
                  </a:lnTo>
                  <a:lnTo>
                    <a:pt x="176752" y="119140"/>
                  </a:lnTo>
                  <a:lnTo>
                    <a:pt x="178430" y="119140"/>
                  </a:lnTo>
                  <a:lnTo>
                    <a:pt x="178430" y="117462"/>
                  </a:lnTo>
                  <a:lnTo>
                    <a:pt x="180108" y="117462"/>
                  </a:lnTo>
                  <a:lnTo>
                    <a:pt x="180108" y="114106"/>
                  </a:lnTo>
                  <a:lnTo>
                    <a:pt x="184024" y="114106"/>
                  </a:lnTo>
                  <a:lnTo>
                    <a:pt x="184024" y="110191"/>
                  </a:lnTo>
                  <a:lnTo>
                    <a:pt x="185702" y="110191"/>
                  </a:lnTo>
                  <a:lnTo>
                    <a:pt x="185702" y="99563"/>
                  </a:lnTo>
                  <a:lnTo>
                    <a:pt x="185702" y="99563"/>
                  </a:lnTo>
                  <a:lnTo>
                    <a:pt x="185702" y="96207"/>
                  </a:lnTo>
                  <a:lnTo>
                    <a:pt x="187380" y="96207"/>
                  </a:lnTo>
                  <a:lnTo>
                    <a:pt x="187380" y="94529"/>
                  </a:lnTo>
                  <a:lnTo>
                    <a:pt x="189058" y="94529"/>
                  </a:lnTo>
                  <a:lnTo>
                    <a:pt x="189058" y="92851"/>
                  </a:lnTo>
                  <a:lnTo>
                    <a:pt x="190736" y="92851"/>
                  </a:lnTo>
                  <a:lnTo>
                    <a:pt x="190736" y="90614"/>
                  </a:lnTo>
                  <a:lnTo>
                    <a:pt x="192414" y="90614"/>
                  </a:lnTo>
                  <a:lnTo>
                    <a:pt x="192414" y="88936"/>
                  </a:lnTo>
                  <a:lnTo>
                    <a:pt x="196329" y="88936"/>
                  </a:lnTo>
                  <a:lnTo>
                    <a:pt x="196329" y="85580"/>
                  </a:lnTo>
                  <a:lnTo>
                    <a:pt x="198007" y="85580"/>
                  </a:lnTo>
                  <a:lnTo>
                    <a:pt x="198007" y="83901"/>
                  </a:lnTo>
                  <a:lnTo>
                    <a:pt x="199685" y="83901"/>
                  </a:lnTo>
                  <a:lnTo>
                    <a:pt x="199685" y="81664"/>
                  </a:lnTo>
                  <a:lnTo>
                    <a:pt x="201363" y="81664"/>
                  </a:lnTo>
                  <a:lnTo>
                    <a:pt x="201363" y="78308"/>
                  </a:lnTo>
                  <a:lnTo>
                    <a:pt x="203601" y="78308"/>
                  </a:lnTo>
                  <a:lnTo>
                    <a:pt x="203601" y="76630"/>
                  </a:lnTo>
                  <a:lnTo>
                    <a:pt x="206957" y="76630"/>
                  </a:lnTo>
                  <a:lnTo>
                    <a:pt x="206957" y="74952"/>
                  </a:lnTo>
                  <a:lnTo>
                    <a:pt x="210313" y="74952"/>
                  </a:lnTo>
                  <a:lnTo>
                    <a:pt x="210313" y="73274"/>
                  </a:lnTo>
                  <a:lnTo>
                    <a:pt x="212550" y="73274"/>
                  </a:lnTo>
                  <a:lnTo>
                    <a:pt x="214228" y="71037"/>
                  </a:lnTo>
                  <a:lnTo>
                    <a:pt x="217584" y="71037"/>
                  </a:lnTo>
                  <a:lnTo>
                    <a:pt x="217584" y="69359"/>
                  </a:lnTo>
                  <a:lnTo>
                    <a:pt x="223178" y="69359"/>
                  </a:lnTo>
                  <a:lnTo>
                    <a:pt x="223178" y="67681"/>
                  </a:lnTo>
                  <a:lnTo>
                    <a:pt x="224856" y="67681"/>
                  </a:lnTo>
                  <a:lnTo>
                    <a:pt x="224856" y="66003"/>
                  </a:lnTo>
                  <a:lnTo>
                    <a:pt x="229890" y="66003"/>
                  </a:lnTo>
                  <a:lnTo>
                    <a:pt x="229890" y="64324"/>
                  </a:lnTo>
                  <a:lnTo>
                    <a:pt x="232127" y="64324"/>
                  </a:lnTo>
                  <a:lnTo>
                    <a:pt x="232127" y="62087"/>
                  </a:lnTo>
                  <a:lnTo>
                    <a:pt x="233805" y="62087"/>
                  </a:lnTo>
                  <a:lnTo>
                    <a:pt x="233805" y="60409"/>
                  </a:lnTo>
                  <a:lnTo>
                    <a:pt x="237161" y="60409"/>
                  </a:lnTo>
                  <a:lnTo>
                    <a:pt x="237161" y="58731"/>
                  </a:lnTo>
                  <a:lnTo>
                    <a:pt x="241077" y="58731"/>
                  </a:lnTo>
                  <a:lnTo>
                    <a:pt x="241077" y="57053"/>
                  </a:lnTo>
                  <a:lnTo>
                    <a:pt x="242755" y="57053"/>
                  </a:lnTo>
                  <a:lnTo>
                    <a:pt x="242755" y="55375"/>
                  </a:lnTo>
                  <a:lnTo>
                    <a:pt x="244433" y="55375"/>
                  </a:lnTo>
                  <a:lnTo>
                    <a:pt x="244433" y="53138"/>
                  </a:lnTo>
                  <a:lnTo>
                    <a:pt x="246111" y="53138"/>
                  </a:lnTo>
                  <a:lnTo>
                    <a:pt x="246111" y="51460"/>
                  </a:lnTo>
                  <a:lnTo>
                    <a:pt x="247789" y="51460"/>
                  </a:lnTo>
                  <a:lnTo>
                    <a:pt x="247789" y="46426"/>
                  </a:lnTo>
                  <a:lnTo>
                    <a:pt x="249467" y="46426"/>
                  </a:lnTo>
                  <a:lnTo>
                    <a:pt x="249467" y="42510"/>
                  </a:lnTo>
                  <a:lnTo>
                    <a:pt x="251704" y="42510"/>
                  </a:lnTo>
                  <a:lnTo>
                    <a:pt x="251704" y="39154"/>
                  </a:lnTo>
                  <a:lnTo>
                    <a:pt x="253382" y="39154"/>
                  </a:lnTo>
                  <a:lnTo>
                    <a:pt x="253382" y="37476"/>
                  </a:lnTo>
                  <a:lnTo>
                    <a:pt x="255060" y="37476"/>
                  </a:lnTo>
                  <a:lnTo>
                    <a:pt x="255060" y="31883"/>
                  </a:lnTo>
                  <a:lnTo>
                    <a:pt x="256738" y="31883"/>
                  </a:lnTo>
                  <a:lnTo>
                    <a:pt x="256738" y="26849"/>
                  </a:lnTo>
                  <a:lnTo>
                    <a:pt x="258416" y="26849"/>
                  </a:lnTo>
                  <a:lnTo>
                    <a:pt x="258416" y="22933"/>
                  </a:lnTo>
                  <a:lnTo>
                    <a:pt x="260654" y="22933"/>
                  </a:lnTo>
                  <a:lnTo>
                    <a:pt x="260654" y="17899"/>
                  </a:lnTo>
                  <a:lnTo>
                    <a:pt x="262332" y="17899"/>
                  </a:lnTo>
                  <a:lnTo>
                    <a:pt x="262332" y="12306"/>
                  </a:lnTo>
                  <a:lnTo>
                    <a:pt x="264010" y="12306"/>
                  </a:lnTo>
                  <a:lnTo>
                    <a:pt x="264010" y="8950"/>
                  </a:lnTo>
                  <a:lnTo>
                    <a:pt x="265688" y="8950"/>
                  </a:lnTo>
                  <a:lnTo>
                    <a:pt x="265688" y="3356"/>
                  </a:lnTo>
                  <a:lnTo>
                    <a:pt x="271281" y="3356"/>
                  </a:lnTo>
                  <a:lnTo>
                    <a:pt x="271281" y="1678"/>
                  </a:lnTo>
                  <a:lnTo>
                    <a:pt x="274637" y="1678"/>
                  </a:lnTo>
                  <a:lnTo>
                    <a:pt x="274637" y="0"/>
                  </a:lnTo>
                  <a:lnTo>
                    <a:pt x="280231" y="0"/>
                  </a:lnTo>
                  <a:lnTo>
                    <a:pt x="280231" y="7272"/>
                  </a:lnTo>
                  <a:lnTo>
                    <a:pt x="281909" y="7272"/>
                  </a:lnTo>
                  <a:lnTo>
                    <a:pt x="281909" y="10628"/>
                  </a:lnTo>
                  <a:lnTo>
                    <a:pt x="283587" y="10628"/>
                  </a:lnTo>
                  <a:lnTo>
                    <a:pt x="283587" y="12306"/>
                  </a:lnTo>
                  <a:lnTo>
                    <a:pt x="285265" y="12306"/>
                  </a:lnTo>
                  <a:lnTo>
                    <a:pt x="285265" y="13984"/>
                  </a:lnTo>
                  <a:lnTo>
                    <a:pt x="286943" y="13984"/>
                  </a:lnTo>
                  <a:lnTo>
                    <a:pt x="286943" y="16221"/>
                  </a:lnTo>
                  <a:lnTo>
                    <a:pt x="289180" y="16221"/>
                  </a:lnTo>
                  <a:lnTo>
                    <a:pt x="289180" y="17899"/>
                  </a:lnTo>
                  <a:lnTo>
                    <a:pt x="292536" y="17899"/>
                  </a:lnTo>
                  <a:lnTo>
                    <a:pt x="292536" y="19577"/>
                  </a:lnTo>
                  <a:lnTo>
                    <a:pt x="294214" y="19577"/>
                  </a:lnTo>
                  <a:lnTo>
                    <a:pt x="294214" y="21255"/>
                  </a:lnTo>
                  <a:lnTo>
                    <a:pt x="310435" y="21255"/>
                  </a:lnTo>
                  <a:lnTo>
                    <a:pt x="310435" y="19577"/>
                  </a:lnTo>
                  <a:lnTo>
                    <a:pt x="313791" y="19577"/>
                  </a:lnTo>
                  <a:lnTo>
                    <a:pt x="313791" y="21255"/>
                  </a:lnTo>
                  <a:lnTo>
                    <a:pt x="317707" y="21255"/>
                  </a:lnTo>
                  <a:lnTo>
                    <a:pt x="317707" y="17899"/>
                  </a:lnTo>
                  <a:lnTo>
                    <a:pt x="321063" y="17899"/>
                  </a:lnTo>
                  <a:lnTo>
                    <a:pt x="321063" y="21255"/>
                  </a:lnTo>
                  <a:lnTo>
                    <a:pt x="330012" y="21255"/>
                  </a:lnTo>
                  <a:lnTo>
                    <a:pt x="330012" y="19577"/>
                  </a:lnTo>
                  <a:lnTo>
                    <a:pt x="331690" y="19577"/>
                  </a:lnTo>
                  <a:lnTo>
                    <a:pt x="331690" y="17899"/>
                  </a:lnTo>
                  <a:lnTo>
                    <a:pt x="335046" y="17899"/>
                  </a:lnTo>
                  <a:lnTo>
                    <a:pt x="335046" y="13984"/>
                  </a:lnTo>
                  <a:lnTo>
                    <a:pt x="337284" y="13984"/>
                  </a:lnTo>
                  <a:lnTo>
                    <a:pt x="337284" y="21255"/>
                  </a:lnTo>
                  <a:lnTo>
                    <a:pt x="338962" y="21255"/>
                  </a:lnTo>
                  <a:lnTo>
                    <a:pt x="338962" y="22933"/>
                  </a:lnTo>
                  <a:lnTo>
                    <a:pt x="355183" y="22933"/>
                  </a:lnTo>
                  <a:lnTo>
                    <a:pt x="355183" y="26849"/>
                  </a:lnTo>
                  <a:lnTo>
                    <a:pt x="356861" y="26849"/>
                  </a:lnTo>
                  <a:lnTo>
                    <a:pt x="356861" y="28527"/>
                  </a:lnTo>
                  <a:lnTo>
                    <a:pt x="360217" y="28527"/>
                  </a:lnTo>
                  <a:lnTo>
                    <a:pt x="360217" y="30205"/>
                  </a:lnTo>
                  <a:lnTo>
                    <a:pt x="361895" y="30205"/>
                  </a:lnTo>
                  <a:lnTo>
                    <a:pt x="361895" y="31883"/>
                  </a:lnTo>
                  <a:lnTo>
                    <a:pt x="363573" y="31883"/>
                  </a:lnTo>
                  <a:lnTo>
                    <a:pt x="363573" y="33561"/>
                  </a:lnTo>
                  <a:lnTo>
                    <a:pt x="363573" y="33561"/>
                  </a:lnTo>
                  <a:lnTo>
                    <a:pt x="363573" y="39154"/>
                  </a:lnTo>
                  <a:lnTo>
                    <a:pt x="365810" y="39154"/>
                  </a:lnTo>
                  <a:lnTo>
                    <a:pt x="365810" y="42510"/>
                  </a:lnTo>
                  <a:lnTo>
                    <a:pt x="363573" y="44747"/>
                  </a:lnTo>
                  <a:lnTo>
                    <a:pt x="365810" y="44747"/>
                  </a:lnTo>
                  <a:lnTo>
                    <a:pt x="365810" y="46426"/>
                  </a:lnTo>
                  <a:lnTo>
                    <a:pt x="367488" y="46426"/>
                  </a:lnTo>
                  <a:lnTo>
                    <a:pt x="367488" y="62087"/>
                  </a:lnTo>
                  <a:lnTo>
                    <a:pt x="365810" y="64324"/>
                  </a:lnTo>
                  <a:lnTo>
                    <a:pt x="367488" y="64324"/>
                  </a:lnTo>
                  <a:lnTo>
                    <a:pt x="367488" y="66003"/>
                  </a:lnTo>
                  <a:lnTo>
                    <a:pt x="369166" y="66003"/>
                  </a:lnTo>
                  <a:lnTo>
                    <a:pt x="369166" y="71037"/>
                  </a:lnTo>
                  <a:lnTo>
                    <a:pt x="367488" y="71037"/>
                  </a:lnTo>
                  <a:lnTo>
                    <a:pt x="367488" y="76630"/>
                  </a:lnTo>
                  <a:lnTo>
                    <a:pt x="369166" y="76630"/>
                  </a:lnTo>
                  <a:lnTo>
                    <a:pt x="369166" y="79986"/>
                  </a:lnTo>
                  <a:lnTo>
                    <a:pt x="370844" y="79986"/>
                  </a:lnTo>
                  <a:lnTo>
                    <a:pt x="370844" y="81664"/>
                  </a:lnTo>
                  <a:lnTo>
                    <a:pt x="372522" y="81664"/>
                  </a:lnTo>
                  <a:lnTo>
                    <a:pt x="372522" y="83901"/>
                  </a:lnTo>
                  <a:lnTo>
                    <a:pt x="370844" y="85580"/>
                  </a:lnTo>
                  <a:lnTo>
                    <a:pt x="372522" y="88936"/>
                  </a:lnTo>
                  <a:lnTo>
                    <a:pt x="374760" y="90614"/>
                  </a:lnTo>
                  <a:lnTo>
                    <a:pt x="374760" y="92851"/>
                  </a:lnTo>
                  <a:lnTo>
                    <a:pt x="378116" y="92851"/>
                  </a:lnTo>
                  <a:lnTo>
                    <a:pt x="378116" y="94529"/>
                  </a:lnTo>
                  <a:lnTo>
                    <a:pt x="379794" y="94529"/>
                  </a:lnTo>
                  <a:lnTo>
                    <a:pt x="383709" y="97885"/>
                  </a:lnTo>
                  <a:lnTo>
                    <a:pt x="381472" y="99563"/>
                  </a:lnTo>
                  <a:lnTo>
                    <a:pt x="379794" y="99563"/>
                  </a:lnTo>
                  <a:lnTo>
                    <a:pt x="379794" y="101800"/>
                  </a:lnTo>
                  <a:lnTo>
                    <a:pt x="378116" y="101800"/>
                  </a:lnTo>
                  <a:lnTo>
                    <a:pt x="378116" y="105157"/>
                  </a:lnTo>
                  <a:lnTo>
                    <a:pt x="376438" y="105157"/>
                  </a:lnTo>
                  <a:lnTo>
                    <a:pt x="378116" y="106834"/>
                  </a:lnTo>
                  <a:lnTo>
                    <a:pt x="376438" y="106834"/>
                  </a:lnTo>
                  <a:lnTo>
                    <a:pt x="379794" y="106834"/>
                  </a:lnTo>
                  <a:lnTo>
                    <a:pt x="379794" y="110191"/>
                  </a:lnTo>
                  <a:lnTo>
                    <a:pt x="367488" y="110191"/>
                  </a:lnTo>
                  <a:lnTo>
                    <a:pt x="367488" y="108513"/>
                  </a:lnTo>
                  <a:lnTo>
                    <a:pt x="361895" y="108513"/>
                  </a:lnTo>
                  <a:lnTo>
                    <a:pt x="361895" y="106834"/>
                  </a:lnTo>
                  <a:lnTo>
                    <a:pt x="356861" y="106834"/>
                  </a:lnTo>
                  <a:lnTo>
                    <a:pt x="356861" y="108513"/>
                  </a:lnTo>
                  <a:lnTo>
                    <a:pt x="355183" y="108513"/>
                  </a:lnTo>
                  <a:lnTo>
                    <a:pt x="355183" y="106834"/>
                  </a:lnTo>
                  <a:lnTo>
                    <a:pt x="352945" y="106834"/>
                  </a:lnTo>
                  <a:lnTo>
                    <a:pt x="352945" y="108513"/>
                  </a:lnTo>
                  <a:lnTo>
                    <a:pt x="351267" y="108513"/>
                  </a:lnTo>
                  <a:lnTo>
                    <a:pt x="351267" y="106834"/>
                  </a:lnTo>
                  <a:lnTo>
                    <a:pt x="349589" y="106834"/>
                  </a:lnTo>
                  <a:lnTo>
                    <a:pt x="349589" y="108513"/>
                  </a:lnTo>
                  <a:lnTo>
                    <a:pt x="346233" y="108513"/>
                  </a:lnTo>
                  <a:lnTo>
                    <a:pt x="346233" y="110191"/>
                  </a:lnTo>
                  <a:lnTo>
                    <a:pt x="337284" y="110191"/>
                  </a:lnTo>
                  <a:lnTo>
                    <a:pt x="337284" y="112428"/>
                  </a:lnTo>
                  <a:lnTo>
                    <a:pt x="338962" y="112428"/>
                  </a:lnTo>
                  <a:lnTo>
                    <a:pt x="338962" y="117462"/>
                  </a:lnTo>
                  <a:lnTo>
                    <a:pt x="330012" y="119140"/>
                  </a:lnTo>
                  <a:lnTo>
                    <a:pt x="319385" y="123055"/>
                  </a:lnTo>
                  <a:lnTo>
                    <a:pt x="319385" y="130327"/>
                  </a:lnTo>
                  <a:lnTo>
                    <a:pt x="317707" y="130327"/>
                  </a:lnTo>
                  <a:lnTo>
                    <a:pt x="317707" y="137039"/>
                  </a:lnTo>
                  <a:lnTo>
                    <a:pt x="321063" y="137039"/>
                  </a:lnTo>
                  <a:lnTo>
                    <a:pt x="321063" y="138717"/>
                  </a:lnTo>
                  <a:lnTo>
                    <a:pt x="322741" y="138717"/>
                  </a:lnTo>
                  <a:lnTo>
                    <a:pt x="322741" y="142632"/>
                  </a:lnTo>
                  <a:lnTo>
                    <a:pt x="321063" y="142632"/>
                  </a:lnTo>
                  <a:lnTo>
                    <a:pt x="321063" y="147667"/>
                  </a:lnTo>
                  <a:lnTo>
                    <a:pt x="319385" y="149904"/>
                  </a:lnTo>
                  <a:lnTo>
                    <a:pt x="315469" y="149904"/>
                  </a:lnTo>
                  <a:lnTo>
                    <a:pt x="313791" y="151582"/>
                  </a:lnTo>
                  <a:lnTo>
                    <a:pt x="308757" y="151582"/>
                  </a:lnTo>
                  <a:lnTo>
                    <a:pt x="308757" y="153260"/>
                  </a:lnTo>
                  <a:lnTo>
                    <a:pt x="303164" y="153260"/>
                  </a:lnTo>
                  <a:lnTo>
                    <a:pt x="303164" y="154938"/>
                  </a:lnTo>
                  <a:lnTo>
                    <a:pt x="301486" y="154938"/>
                  </a:lnTo>
                  <a:lnTo>
                    <a:pt x="301486" y="158853"/>
                  </a:lnTo>
                  <a:lnTo>
                    <a:pt x="298130" y="158853"/>
                  </a:lnTo>
                  <a:lnTo>
                    <a:pt x="298130" y="160531"/>
                  </a:lnTo>
                  <a:lnTo>
                    <a:pt x="295892" y="160531"/>
                  </a:lnTo>
                  <a:lnTo>
                    <a:pt x="294214" y="162209"/>
                  </a:lnTo>
                  <a:lnTo>
                    <a:pt x="290858" y="162209"/>
                  </a:lnTo>
                  <a:lnTo>
                    <a:pt x="290858" y="163888"/>
                  </a:lnTo>
                  <a:lnTo>
                    <a:pt x="289180" y="163888"/>
                  </a:lnTo>
                  <a:lnTo>
                    <a:pt x="289180" y="165565"/>
                  </a:lnTo>
                  <a:lnTo>
                    <a:pt x="286943" y="165565"/>
                  </a:lnTo>
                  <a:lnTo>
                    <a:pt x="285265" y="167244"/>
                  </a:lnTo>
                  <a:lnTo>
                    <a:pt x="283587" y="167244"/>
                  </a:lnTo>
                  <a:lnTo>
                    <a:pt x="283587" y="169481"/>
                  </a:lnTo>
                  <a:lnTo>
                    <a:pt x="281909" y="171159"/>
                  </a:lnTo>
                  <a:lnTo>
                    <a:pt x="280231" y="171159"/>
                  </a:lnTo>
                  <a:lnTo>
                    <a:pt x="280231" y="174515"/>
                  </a:lnTo>
                  <a:lnTo>
                    <a:pt x="277993" y="178430"/>
                  </a:lnTo>
                  <a:lnTo>
                    <a:pt x="274637" y="181786"/>
                  </a:lnTo>
                  <a:lnTo>
                    <a:pt x="272959" y="181786"/>
                  </a:lnTo>
                  <a:lnTo>
                    <a:pt x="272959" y="180108"/>
                  </a:lnTo>
                  <a:lnTo>
                    <a:pt x="271281" y="180108"/>
                  </a:lnTo>
                  <a:lnTo>
                    <a:pt x="271281" y="178430"/>
                  </a:lnTo>
                  <a:lnTo>
                    <a:pt x="265688" y="178430"/>
                  </a:lnTo>
                  <a:lnTo>
                    <a:pt x="265688" y="180108"/>
                  </a:lnTo>
                  <a:lnTo>
                    <a:pt x="247789" y="180108"/>
                  </a:lnTo>
                  <a:lnTo>
                    <a:pt x="247789" y="181786"/>
                  </a:lnTo>
                  <a:lnTo>
                    <a:pt x="246111" y="181786"/>
                  </a:lnTo>
                  <a:lnTo>
                    <a:pt x="246111" y="183465"/>
                  </a:lnTo>
                  <a:lnTo>
                    <a:pt x="244433" y="183465"/>
                  </a:lnTo>
                  <a:lnTo>
                    <a:pt x="244433" y="181786"/>
                  </a:lnTo>
                  <a:lnTo>
                    <a:pt x="233805" y="181786"/>
                  </a:lnTo>
                  <a:lnTo>
                    <a:pt x="233805" y="183465"/>
                  </a:lnTo>
                  <a:lnTo>
                    <a:pt x="232127" y="185142"/>
                  </a:lnTo>
                  <a:lnTo>
                    <a:pt x="224856" y="185142"/>
                  </a:lnTo>
                  <a:lnTo>
                    <a:pt x="224856" y="187380"/>
                  </a:lnTo>
                  <a:lnTo>
                    <a:pt x="223178" y="187380"/>
                  </a:lnTo>
                  <a:lnTo>
                    <a:pt x="223178" y="189058"/>
                  </a:lnTo>
                  <a:lnTo>
                    <a:pt x="219262" y="189058"/>
                  </a:lnTo>
                  <a:lnTo>
                    <a:pt x="219262" y="190736"/>
                  </a:lnTo>
                  <a:lnTo>
                    <a:pt x="217584" y="190736"/>
                  </a:lnTo>
                  <a:lnTo>
                    <a:pt x="217584" y="192414"/>
                  </a:lnTo>
                  <a:lnTo>
                    <a:pt x="215906" y="192414"/>
                  </a:lnTo>
                  <a:lnTo>
                    <a:pt x="215906" y="194092"/>
                  </a:lnTo>
                  <a:lnTo>
                    <a:pt x="212550" y="194092"/>
                  </a:lnTo>
                  <a:lnTo>
                    <a:pt x="212550" y="195770"/>
                  </a:lnTo>
                  <a:lnTo>
                    <a:pt x="208635" y="195770"/>
                  </a:lnTo>
                  <a:lnTo>
                    <a:pt x="208635" y="198007"/>
                  </a:lnTo>
                  <a:lnTo>
                    <a:pt x="206957" y="198007"/>
                  </a:lnTo>
                  <a:lnTo>
                    <a:pt x="206957" y="201363"/>
                  </a:lnTo>
                  <a:lnTo>
                    <a:pt x="201363" y="201363"/>
                  </a:lnTo>
                  <a:lnTo>
                    <a:pt x="201363" y="211991"/>
                  </a:lnTo>
                  <a:lnTo>
                    <a:pt x="199685" y="213669"/>
                  </a:lnTo>
                  <a:lnTo>
                    <a:pt x="201363" y="217584"/>
                  </a:lnTo>
                  <a:lnTo>
                    <a:pt x="201363" y="276315"/>
                  </a:lnTo>
                  <a:lnTo>
                    <a:pt x="121377" y="276315"/>
                  </a:lnTo>
                  <a:lnTo>
                    <a:pt x="121377" y="343996"/>
                  </a:lnTo>
                  <a:lnTo>
                    <a:pt x="118022" y="343996"/>
                  </a:lnTo>
                  <a:lnTo>
                    <a:pt x="114106" y="345674"/>
                  </a:lnTo>
                  <a:lnTo>
                    <a:pt x="112428" y="345674"/>
                  </a:lnTo>
                  <a:lnTo>
                    <a:pt x="112428" y="347352"/>
                  </a:lnTo>
                  <a:lnTo>
                    <a:pt x="106835" y="347352"/>
                  </a:lnTo>
                  <a:lnTo>
                    <a:pt x="106835" y="349589"/>
                  </a:lnTo>
                  <a:lnTo>
                    <a:pt x="105156" y="349589"/>
                  </a:lnTo>
                  <a:lnTo>
                    <a:pt x="103478" y="351267"/>
                  </a:lnTo>
                  <a:lnTo>
                    <a:pt x="100122" y="351267"/>
                  </a:lnTo>
                  <a:lnTo>
                    <a:pt x="98445" y="354623"/>
                  </a:lnTo>
                  <a:lnTo>
                    <a:pt x="96207" y="354623"/>
                  </a:lnTo>
                  <a:lnTo>
                    <a:pt x="94529" y="356301"/>
                  </a:lnTo>
                  <a:lnTo>
                    <a:pt x="94529" y="360217"/>
                  </a:lnTo>
                  <a:lnTo>
                    <a:pt x="92851" y="361895"/>
                  </a:lnTo>
                  <a:lnTo>
                    <a:pt x="94529" y="363573"/>
                  </a:lnTo>
                  <a:lnTo>
                    <a:pt x="94529" y="370844"/>
                  </a:lnTo>
                  <a:lnTo>
                    <a:pt x="96207" y="374200"/>
                  </a:lnTo>
                  <a:lnTo>
                    <a:pt x="96207" y="397693"/>
                  </a:lnTo>
                  <a:lnTo>
                    <a:pt x="3915" y="397693"/>
                  </a:lnTo>
                  <a:lnTo>
                    <a:pt x="3915" y="399371"/>
                  </a:lnTo>
                  <a:lnTo>
                    <a:pt x="1678" y="401049"/>
                  </a:lnTo>
                  <a:lnTo>
                    <a:pt x="1678" y="402727"/>
                  </a:lnTo>
                  <a:lnTo>
                    <a:pt x="0" y="404405"/>
                  </a:lnTo>
                  <a:lnTo>
                    <a:pt x="0" y="40440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0A95C32-A2F3-D04A-B53C-39D6D13BCB0C}"/>
                </a:ext>
              </a:extLst>
            </p:cNvPr>
            <p:cNvSpPr/>
            <p:nvPr/>
          </p:nvSpPr>
          <p:spPr>
            <a:xfrm>
              <a:off x="5323577" y="4523574"/>
              <a:ext cx="253382" cy="413913"/>
            </a:xfrm>
            <a:custGeom>
              <a:avLst/>
              <a:gdLst>
                <a:gd name="csX0" fmla="*/ 249467 w 253382"/>
                <a:gd name="csY0" fmla="*/ 96207 h 413913"/>
                <a:gd name="csX1" fmla="*/ 253382 w 253382"/>
                <a:gd name="csY1" fmla="*/ 96207 h 413913"/>
                <a:gd name="csX2" fmla="*/ 253382 w 253382"/>
                <a:gd name="csY2" fmla="*/ 106834 h 413913"/>
                <a:gd name="csX3" fmla="*/ 249467 w 253382"/>
                <a:gd name="csY3" fmla="*/ 106834 h 413913"/>
                <a:gd name="csX4" fmla="*/ 249467 w 253382"/>
                <a:gd name="csY4" fmla="*/ 108512 h 413913"/>
                <a:gd name="csX5" fmla="*/ 249467 w 253382"/>
                <a:gd name="csY5" fmla="*/ 108512 h 413913"/>
                <a:gd name="csX6" fmla="*/ 249467 w 253382"/>
                <a:gd name="csY6" fmla="*/ 112428 h 413913"/>
                <a:gd name="csX7" fmla="*/ 247789 w 253382"/>
                <a:gd name="csY7" fmla="*/ 112428 h 413913"/>
                <a:gd name="csX8" fmla="*/ 247789 w 253382"/>
                <a:gd name="csY8" fmla="*/ 114106 h 413913"/>
                <a:gd name="csX9" fmla="*/ 249467 w 253382"/>
                <a:gd name="csY9" fmla="*/ 114106 h 413913"/>
                <a:gd name="csX10" fmla="*/ 249467 w 253382"/>
                <a:gd name="csY10" fmla="*/ 117462 h 413913"/>
                <a:gd name="csX11" fmla="*/ 247789 w 253382"/>
                <a:gd name="csY11" fmla="*/ 119699 h 413913"/>
                <a:gd name="csX12" fmla="*/ 246111 w 253382"/>
                <a:gd name="csY12" fmla="*/ 119699 h 413913"/>
                <a:gd name="csX13" fmla="*/ 246111 w 253382"/>
                <a:gd name="csY13" fmla="*/ 124733 h 413913"/>
                <a:gd name="csX14" fmla="*/ 244433 w 253382"/>
                <a:gd name="csY14" fmla="*/ 124733 h 413913"/>
                <a:gd name="csX15" fmla="*/ 244433 w 253382"/>
                <a:gd name="csY15" fmla="*/ 126411 h 413913"/>
                <a:gd name="csX16" fmla="*/ 242196 w 253382"/>
                <a:gd name="csY16" fmla="*/ 126411 h 413913"/>
                <a:gd name="csX17" fmla="*/ 240517 w 253382"/>
                <a:gd name="csY17" fmla="*/ 128649 h 413913"/>
                <a:gd name="csX18" fmla="*/ 240517 w 253382"/>
                <a:gd name="csY18" fmla="*/ 130327 h 413913"/>
                <a:gd name="csX19" fmla="*/ 238839 w 253382"/>
                <a:gd name="csY19" fmla="*/ 130327 h 413913"/>
                <a:gd name="csX20" fmla="*/ 238839 w 253382"/>
                <a:gd name="csY20" fmla="*/ 132005 h 413913"/>
                <a:gd name="csX21" fmla="*/ 235483 w 253382"/>
                <a:gd name="csY21" fmla="*/ 132005 h 413913"/>
                <a:gd name="csX22" fmla="*/ 235483 w 253382"/>
                <a:gd name="csY22" fmla="*/ 137039 h 413913"/>
                <a:gd name="csX23" fmla="*/ 233246 w 253382"/>
                <a:gd name="csY23" fmla="*/ 137039 h 413913"/>
                <a:gd name="csX24" fmla="*/ 233246 w 253382"/>
                <a:gd name="csY24" fmla="*/ 140954 h 413913"/>
                <a:gd name="csX25" fmla="*/ 228212 w 253382"/>
                <a:gd name="csY25" fmla="*/ 140954 h 413913"/>
                <a:gd name="csX26" fmla="*/ 228212 w 253382"/>
                <a:gd name="csY26" fmla="*/ 144310 h 413913"/>
                <a:gd name="csX27" fmla="*/ 229890 w 253382"/>
                <a:gd name="csY27" fmla="*/ 144310 h 413913"/>
                <a:gd name="csX28" fmla="*/ 229890 w 253382"/>
                <a:gd name="csY28" fmla="*/ 145988 h 413913"/>
                <a:gd name="csX29" fmla="*/ 228212 w 253382"/>
                <a:gd name="csY29" fmla="*/ 145988 h 413913"/>
                <a:gd name="csX30" fmla="*/ 228212 w 253382"/>
                <a:gd name="csY30" fmla="*/ 148226 h 413913"/>
                <a:gd name="csX31" fmla="*/ 226534 w 253382"/>
                <a:gd name="csY31" fmla="*/ 148226 h 413913"/>
                <a:gd name="csX32" fmla="*/ 224856 w 253382"/>
                <a:gd name="csY32" fmla="*/ 149904 h 413913"/>
                <a:gd name="csX33" fmla="*/ 220940 w 253382"/>
                <a:gd name="csY33" fmla="*/ 149904 h 413913"/>
                <a:gd name="csX34" fmla="*/ 220940 w 253382"/>
                <a:gd name="csY34" fmla="*/ 153260 h 413913"/>
                <a:gd name="csX35" fmla="*/ 213669 w 253382"/>
                <a:gd name="csY35" fmla="*/ 153260 h 413913"/>
                <a:gd name="csX36" fmla="*/ 215906 w 253382"/>
                <a:gd name="csY36" fmla="*/ 154938 h 413913"/>
                <a:gd name="csX37" fmla="*/ 213669 w 253382"/>
                <a:gd name="csY37" fmla="*/ 154938 h 413913"/>
                <a:gd name="csX38" fmla="*/ 213669 w 253382"/>
                <a:gd name="csY38" fmla="*/ 157175 h 413913"/>
                <a:gd name="csX39" fmla="*/ 211991 w 253382"/>
                <a:gd name="csY39" fmla="*/ 157175 h 413913"/>
                <a:gd name="csX40" fmla="*/ 211991 w 253382"/>
                <a:gd name="csY40" fmla="*/ 158853 h 413913"/>
                <a:gd name="csX41" fmla="*/ 211991 w 253382"/>
                <a:gd name="csY41" fmla="*/ 158853 h 413913"/>
                <a:gd name="csX42" fmla="*/ 210313 w 253382"/>
                <a:gd name="csY42" fmla="*/ 160531 h 413913"/>
                <a:gd name="csX43" fmla="*/ 204720 w 253382"/>
                <a:gd name="csY43" fmla="*/ 160531 h 413913"/>
                <a:gd name="csX44" fmla="*/ 203042 w 253382"/>
                <a:gd name="csY44" fmla="*/ 162209 h 413913"/>
                <a:gd name="csX45" fmla="*/ 198007 w 253382"/>
                <a:gd name="csY45" fmla="*/ 162209 h 413913"/>
                <a:gd name="csX46" fmla="*/ 196329 w 253382"/>
                <a:gd name="csY46" fmla="*/ 163887 h 413913"/>
                <a:gd name="csX47" fmla="*/ 194092 w 253382"/>
                <a:gd name="csY47" fmla="*/ 163887 h 413913"/>
                <a:gd name="csX48" fmla="*/ 192414 w 253382"/>
                <a:gd name="csY48" fmla="*/ 165565 h 413913"/>
                <a:gd name="csX49" fmla="*/ 187380 w 253382"/>
                <a:gd name="csY49" fmla="*/ 165565 h 413913"/>
                <a:gd name="csX50" fmla="*/ 187380 w 253382"/>
                <a:gd name="csY50" fmla="*/ 167803 h 413913"/>
                <a:gd name="csX51" fmla="*/ 185143 w 253382"/>
                <a:gd name="csY51" fmla="*/ 167803 h 413913"/>
                <a:gd name="csX52" fmla="*/ 183465 w 253382"/>
                <a:gd name="csY52" fmla="*/ 169481 h 413913"/>
                <a:gd name="csX53" fmla="*/ 181786 w 253382"/>
                <a:gd name="csY53" fmla="*/ 169481 h 413913"/>
                <a:gd name="csX54" fmla="*/ 181786 w 253382"/>
                <a:gd name="csY54" fmla="*/ 171159 h 413913"/>
                <a:gd name="csX55" fmla="*/ 178430 w 253382"/>
                <a:gd name="csY55" fmla="*/ 171159 h 413913"/>
                <a:gd name="csX56" fmla="*/ 178430 w 253382"/>
                <a:gd name="csY56" fmla="*/ 172837 h 413913"/>
                <a:gd name="csX57" fmla="*/ 174515 w 253382"/>
                <a:gd name="csY57" fmla="*/ 172837 h 413913"/>
                <a:gd name="csX58" fmla="*/ 174515 w 253382"/>
                <a:gd name="csY58" fmla="*/ 174515 h 413913"/>
                <a:gd name="csX59" fmla="*/ 171159 w 253382"/>
                <a:gd name="csY59" fmla="*/ 174515 h 413913"/>
                <a:gd name="csX60" fmla="*/ 169481 w 253382"/>
                <a:gd name="csY60" fmla="*/ 176752 h 413913"/>
                <a:gd name="csX61" fmla="*/ 169481 w 253382"/>
                <a:gd name="csY61" fmla="*/ 178430 h 413913"/>
                <a:gd name="csX62" fmla="*/ 165566 w 253382"/>
                <a:gd name="csY62" fmla="*/ 178430 h 413913"/>
                <a:gd name="csX63" fmla="*/ 165566 w 253382"/>
                <a:gd name="csY63" fmla="*/ 180108 h 413913"/>
                <a:gd name="csX64" fmla="*/ 163888 w 253382"/>
                <a:gd name="csY64" fmla="*/ 180108 h 413913"/>
                <a:gd name="csX65" fmla="*/ 163888 w 253382"/>
                <a:gd name="csY65" fmla="*/ 181786 h 413913"/>
                <a:gd name="csX66" fmla="*/ 162209 w 253382"/>
                <a:gd name="csY66" fmla="*/ 183464 h 413913"/>
                <a:gd name="csX67" fmla="*/ 162209 w 253382"/>
                <a:gd name="csY67" fmla="*/ 185702 h 413913"/>
                <a:gd name="csX68" fmla="*/ 160531 w 253382"/>
                <a:gd name="csY68" fmla="*/ 185702 h 413913"/>
                <a:gd name="csX69" fmla="*/ 160531 w 253382"/>
                <a:gd name="csY69" fmla="*/ 187380 h 413913"/>
                <a:gd name="csX70" fmla="*/ 158853 w 253382"/>
                <a:gd name="csY70" fmla="*/ 187380 h 413913"/>
                <a:gd name="csX71" fmla="*/ 158853 w 253382"/>
                <a:gd name="csY71" fmla="*/ 189058 h 413913"/>
                <a:gd name="csX72" fmla="*/ 156616 w 253382"/>
                <a:gd name="csY72" fmla="*/ 189058 h 413913"/>
                <a:gd name="csX73" fmla="*/ 156616 w 253382"/>
                <a:gd name="csY73" fmla="*/ 190736 h 413913"/>
                <a:gd name="csX74" fmla="*/ 156616 w 253382"/>
                <a:gd name="csY74" fmla="*/ 190736 h 413913"/>
                <a:gd name="csX75" fmla="*/ 154938 w 253382"/>
                <a:gd name="csY75" fmla="*/ 192414 h 413913"/>
                <a:gd name="csX76" fmla="*/ 154938 w 253382"/>
                <a:gd name="csY76" fmla="*/ 194092 h 413913"/>
                <a:gd name="csX77" fmla="*/ 153260 w 253382"/>
                <a:gd name="csY77" fmla="*/ 194092 h 413913"/>
                <a:gd name="csX78" fmla="*/ 153260 w 253382"/>
                <a:gd name="csY78" fmla="*/ 196329 h 413913"/>
                <a:gd name="csX79" fmla="*/ 151582 w 253382"/>
                <a:gd name="csY79" fmla="*/ 196329 h 413913"/>
                <a:gd name="csX80" fmla="*/ 151582 w 253382"/>
                <a:gd name="csY80" fmla="*/ 198007 h 413913"/>
                <a:gd name="csX81" fmla="*/ 147667 w 253382"/>
                <a:gd name="csY81" fmla="*/ 198007 h 413913"/>
                <a:gd name="csX82" fmla="*/ 147667 w 253382"/>
                <a:gd name="csY82" fmla="*/ 199685 h 413913"/>
                <a:gd name="csX83" fmla="*/ 144311 w 253382"/>
                <a:gd name="csY83" fmla="*/ 199685 h 413913"/>
                <a:gd name="csX84" fmla="*/ 144311 w 253382"/>
                <a:gd name="csY84" fmla="*/ 201363 h 413913"/>
                <a:gd name="csX85" fmla="*/ 142632 w 253382"/>
                <a:gd name="csY85" fmla="*/ 201363 h 413913"/>
                <a:gd name="csX86" fmla="*/ 142632 w 253382"/>
                <a:gd name="csY86" fmla="*/ 203041 h 413913"/>
                <a:gd name="csX87" fmla="*/ 144311 w 253382"/>
                <a:gd name="csY87" fmla="*/ 203041 h 413913"/>
                <a:gd name="csX88" fmla="*/ 144311 w 253382"/>
                <a:gd name="csY88" fmla="*/ 206957 h 413913"/>
                <a:gd name="csX89" fmla="*/ 140954 w 253382"/>
                <a:gd name="csY89" fmla="*/ 206957 h 413913"/>
                <a:gd name="csX90" fmla="*/ 140954 w 253382"/>
                <a:gd name="csY90" fmla="*/ 208635 h 413913"/>
                <a:gd name="csX91" fmla="*/ 139276 w 253382"/>
                <a:gd name="csY91" fmla="*/ 208635 h 413913"/>
                <a:gd name="csX92" fmla="*/ 139276 w 253382"/>
                <a:gd name="csY92" fmla="*/ 206957 h 413913"/>
                <a:gd name="csX93" fmla="*/ 137039 w 253382"/>
                <a:gd name="csY93" fmla="*/ 206957 h 413913"/>
                <a:gd name="csX94" fmla="*/ 137039 w 253382"/>
                <a:gd name="csY94" fmla="*/ 208635 h 413913"/>
                <a:gd name="csX95" fmla="*/ 133683 w 253382"/>
                <a:gd name="csY95" fmla="*/ 208635 h 413913"/>
                <a:gd name="csX96" fmla="*/ 133683 w 253382"/>
                <a:gd name="csY96" fmla="*/ 210313 h 413913"/>
                <a:gd name="csX97" fmla="*/ 132005 w 253382"/>
                <a:gd name="csY97" fmla="*/ 210313 h 413913"/>
                <a:gd name="csX98" fmla="*/ 132005 w 253382"/>
                <a:gd name="csY98" fmla="*/ 211991 h 413913"/>
                <a:gd name="csX99" fmla="*/ 130327 w 253382"/>
                <a:gd name="csY99" fmla="*/ 211991 h 413913"/>
                <a:gd name="csX100" fmla="*/ 130327 w 253382"/>
                <a:gd name="csY100" fmla="*/ 214228 h 413913"/>
                <a:gd name="csX101" fmla="*/ 128090 w 253382"/>
                <a:gd name="csY101" fmla="*/ 214228 h 413913"/>
                <a:gd name="csX102" fmla="*/ 128090 w 253382"/>
                <a:gd name="csY102" fmla="*/ 215906 h 413913"/>
                <a:gd name="csX103" fmla="*/ 126412 w 253382"/>
                <a:gd name="csY103" fmla="*/ 215906 h 413913"/>
                <a:gd name="csX104" fmla="*/ 126412 w 253382"/>
                <a:gd name="csY104" fmla="*/ 219262 h 413913"/>
                <a:gd name="csX105" fmla="*/ 124734 w 253382"/>
                <a:gd name="csY105" fmla="*/ 219262 h 413913"/>
                <a:gd name="csX106" fmla="*/ 124734 w 253382"/>
                <a:gd name="csY106" fmla="*/ 220940 h 413913"/>
                <a:gd name="csX107" fmla="*/ 123055 w 253382"/>
                <a:gd name="csY107" fmla="*/ 220940 h 413913"/>
                <a:gd name="csX108" fmla="*/ 123055 w 253382"/>
                <a:gd name="csY108" fmla="*/ 222618 h 413913"/>
                <a:gd name="csX109" fmla="*/ 121377 w 253382"/>
                <a:gd name="csY109" fmla="*/ 222618 h 413913"/>
                <a:gd name="csX110" fmla="*/ 121377 w 253382"/>
                <a:gd name="csY110" fmla="*/ 224856 h 413913"/>
                <a:gd name="csX111" fmla="*/ 119140 w 253382"/>
                <a:gd name="csY111" fmla="*/ 224856 h 413913"/>
                <a:gd name="csX112" fmla="*/ 119140 w 253382"/>
                <a:gd name="csY112" fmla="*/ 226534 h 413913"/>
                <a:gd name="csX113" fmla="*/ 115784 w 253382"/>
                <a:gd name="csY113" fmla="*/ 226534 h 413913"/>
                <a:gd name="csX114" fmla="*/ 115784 w 253382"/>
                <a:gd name="csY114" fmla="*/ 228212 h 413913"/>
                <a:gd name="csX115" fmla="*/ 114106 w 253382"/>
                <a:gd name="csY115" fmla="*/ 228212 h 413913"/>
                <a:gd name="csX116" fmla="*/ 114106 w 253382"/>
                <a:gd name="csY116" fmla="*/ 229890 h 413913"/>
                <a:gd name="csX117" fmla="*/ 112428 w 253382"/>
                <a:gd name="csY117" fmla="*/ 229890 h 413913"/>
                <a:gd name="csX118" fmla="*/ 112428 w 253382"/>
                <a:gd name="csY118" fmla="*/ 231568 h 413913"/>
                <a:gd name="csX119" fmla="*/ 110750 w 253382"/>
                <a:gd name="csY119" fmla="*/ 231568 h 413913"/>
                <a:gd name="csX120" fmla="*/ 110750 w 253382"/>
                <a:gd name="csY120" fmla="*/ 229890 h 413913"/>
                <a:gd name="csX121" fmla="*/ 108513 w 253382"/>
                <a:gd name="csY121" fmla="*/ 229890 h 413913"/>
                <a:gd name="csX122" fmla="*/ 108513 w 253382"/>
                <a:gd name="csY122" fmla="*/ 231568 h 413913"/>
                <a:gd name="csX123" fmla="*/ 108513 w 253382"/>
                <a:gd name="csY123" fmla="*/ 231568 h 413913"/>
                <a:gd name="csX124" fmla="*/ 108513 w 253382"/>
                <a:gd name="csY124" fmla="*/ 238839 h 413913"/>
                <a:gd name="csX125" fmla="*/ 106835 w 253382"/>
                <a:gd name="csY125" fmla="*/ 238839 h 413913"/>
                <a:gd name="csX126" fmla="*/ 106835 w 253382"/>
                <a:gd name="csY126" fmla="*/ 247789 h 413913"/>
                <a:gd name="csX127" fmla="*/ 108513 w 253382"/>
                <a:gd name="csY127" fmla="*/ 247789 h 413913"/>
                <a:gd name="csX128" fmla="*/ 108513 w 253382"/>
                <a:gd name="csY128" fmla="*/ 249467 h 413913"/>
                <a:gd name="csX129" fmla="*/ 110750 w 253382"/>
                <a:gd name="csY129" fmla="*/ 251145 h 413913"/>
                <a:gd name="csX130" fmla="*/ 110750 w 253382"/>
                <a:gd name="csY130" fmla="*/ 251145 h 413913"/>
                <a:gd name="csX131" fmla="*/ 110750 w 253382"/>
                <a:gd name="csY131" fmla="*/ 253382 h 413913"/>
                <a:gd name="csX132" fmla="*/ 114106 w 253382"/>
                <a:gd name="csY132" fmla="*/ 253382 h 413913"/>
                <a:gd name="csX133" fmla="*/ 114106 w 253382"/>
                <a:gd name="csY133" fmla="*/ 256738 h 413913"/>
                <a:gd name="csX134" fmla="*/ 115784 w 253382"/>
                <a:gd name="csY134" fmla="*/ 256738 h 413913"/>
                <a:gd name="csX135" fmla="*/ 115784 w 253382"/>
                <a:gd name="csY135" fmla="*/ 262332 h 413913"/>
                <a:gd name="csX136" fmla="*/ 114106 w 253382"/>
                <a:gd name="csY136" fmla="*/ 262332 h 413913"/>
                <a:gd name="csX137" fmla="*/ 114106 w 253382"/>
                <a:gd name="csY137" fmla="*/ 264010 h 413913"/>
                <a:gd name="csX138" fmla="*/ 115784 w 253382"/>
                <a:gd name="csY138" fmla="*/ 264010 h 413913"/>
                <a:gd name="csX139" fmla="*/ 115784 w 253382"/>
                <a:gd name="csY139" fmla="*/ 271281 h 413913"/>
                <a:gd name="csX140" fmla="*/ 117462 w 253382"/>
                <a:gd name="csY140" fmla="*/ 271281 h 413913"/>
                <a:gd name="csX141" fmla="*/ 117462 w 253382"/>
                <a:gd name="csY141" fmla="*/ 272959 h 413913"/>
                <a:gd name="csX142" fmla="*/ 119140 w 253382"/>
                <a:gd name="csY142" fmla="*/ 274637 h 413913"/>
                <a:gd name="csX143" fmla="*/ 119140 w 253382"/>
                <a:gd name="csY143" fmla="*/ 276315 h 413913"/>
                <a:gd name="csX144" fmla="*/ 121377 w 253382"/>
                <a:gd name="csY144" fmla="*/ 277993 h 413913"/>
                <a:gd name="csX145" fmla="*/ 121377 w 253382"/>
                <a:gd name="csY145" fmla="*/ 292536 h 413913"/>
                <a:gd name="csX146" fmla="*/ 124734 w 253382"/>
                <a:gd name="csY146" fmla="*/ 292536 h 413913"/>
                <a:gd name="csX147" fmla="*/ 124734 w 253382"/>
                <a:gd name="csY147" fmla="*/ 288621 h 413913"/>
                <a:gd name="csX148" fmla="*/ 126412 w 253382"/>
                <a:gd name="csY148" fmla="*/ 288621 h 413913"/>
                <a:gd name="csX149" fmla="*/ 126412 w 253382"/>
                <a:gd name="csY149" fmla="*/ 310435 h 413913"/>
                <a:gd name="csX150" fmla="*/ 128090 w 253382"/>
                <a:gd name="csY150" fmla="*/ 310435 h 413913"/>
                <a:gd name="csX151" fmla="*/ 128090 w 253382"/>
                <a:gd name="csY151" fmla="*/ 312113 h 413913"/>
                <a:gd name="csX152" fmla="*/ 126412 w 253382"/>
                <a:gd name="csY152" fmla="*/ 312113 h 413913"/>
                <a:gd name="csX153" fmla="*/ 126412 w 253382"/>
                <a:gd name="csY153" fmla="*/ 321063 h 413913"/>
                <a:gd name="csX154" fmla="*/ 124734 w 253382"/>
                <a:gd name="csY154" fmla="*/ 321063 h 413913"/>
                <a:gd name="csX155" fmla="*/ 124734 w 253382"/>
                <a:gd name="csY155" fmla="*/ 331690 h 413913"/>
                <a:gd name="csX156" fmla="*/ 123055 w 253382"/>
                <a:gd name="csY156" fmla="*/ 331690 h 413913"/>
                <a:gd name="csX157" fmla="*/ 123055 w 253382"/>
                <a:gd name="csY157" fmla="*/ 333368 h 413913"/>
                <a:gd name="csX158" fmla="*/ 126412 w 253382"/>
                <a:gd name="csY158" fmla="*/ 333368 h 413913"/>
                <a:gd name="csX159" fmla="*/ 124734 w 253382"/>
                <a:gd name="csY159" fmla="*/ 333368 h 413913"/>
                <a:gd name="csX160" fmla="*/ 126412 w 253382"/>
                <a:gd name="csY160" fmla="*/ 333368 h 413913"/>
                <a:gd name="csX161" fmla="*/ 126412 w 253382"/>
                <a:gd name="csY161" fmla="*/ 340640 h 413913"/>
                <a:gd name="csX162" fmla="*/ 124734 w 253382"/>
                <a:gd name="csY162" fmla="*/ 342318 h 413913"/>
                <a:gd name="csX163" fmla="*/ 124734 w 253382"/>
                <a:gd name="csY163" fmla="*/ 345674 h 413913"/>
                <a:gd name="csX164" fmla="*/ 121377 w 253382"/>
                <a:gd name="csY164" fmla="*/ 345674 h 413913"/>
                <a:gd name="csX165" fmla="*/ 121377 w 253382"/>
                <a:gd name="csY165" fmla="*/ 349589 h 413913"/>
                <a:gd name="csX166" fmla="*/ 119140 w 253382"/>
                <a:gd name="csY166" fmla="*/ 349589 h 413913"/>
                <a:gd name="csX167" fmla="*/ 119140 w 253382"/>
                <a:gd name="csY167" fmla="*/ 351267 h 413913"/>
                <a:gd name="csX168" fmla="*/ 117462 w 253382"/>
                <a:gd name="csY168" fmla="*/ 352945 h 413913"/>
                <a:gd name="csX169" fmla="*/ 115784 w 253382"/>
                <a:gd name="csY169" fmla="*/ 352945 h 413913"/>
                <a:gd name="csX170" fmla="*/ 115784 w 253382"/>
                <a:gd name="csY170" fmla="*/ 354623 h 413913"/>
                <a:gd name="csX171" fmla="*/ 114106 w 253382"/>
                <a:gd name="csY171" fmla="*/ 354623 h 413913"/>
                <a:gd name="csX172" fmla="*/ 114106 w 253382"/>
                <a:gd name="csY172" fmla="*/ 356861 h 413913"/>
                <a:gd name="csX173" fmla="*/ 110750 w 253382"/>
                <a:gd name="csY173" fmla="*/ 356861 h 413913"/>
                <a:gd name="csX174" fmla="*/ 108513 w 253382"/>
                <a:gd name="csY174" fmla="*/ 358539 h 413913"/>
                <a:gd name="csX175" fmla="*/ 103478 w 253382"/>
                <a:gd name="csY175" fmla="*/ 358539 h 413913"/>
                <a:gd name="csX176" fmla="*/ 103478 w 253382"/>
                <a:gd name="csY176" fmla="*/ 360217 h 413913"/>
                <a:gd name="csX177" fmla="*/ 101800 w 253382"/>
                <a:gd name="csY177" fmla="*/ 360217 h 413913"/>
                <a:gd name="csX178" fmla="*/ 101800 w 253382"/>
                <a:gd name="csY178" fmla="*/ 361895 h 413913"/>
                <a:gd name="csX179" fmla="*/ 96207 w 253382"/>
                <a:gd name="csY179" fmla="*/ 361895 h 413913"/>
                <a:gd name="csX180" fmla="*/ 96207 w 253382"/>
                <a:gd name="csY180" fmla="*/ 363573 h 413913"/>
                <a:gd name="csX181" fmla="*/ 90614 w 253382"/>
                <a:gd name="csY181" fmla="*/ 363573 h 413913"/>
                <a:gd name="csX182" fmla="*/ 90614 w 253382"/>
                <a:gd name="csY182" fmla="*/ 365251 h 413913"/>
                <a:gd name="csX183" fmla="*/ 88936 w 253382"/>
                <a:gd name="csY183" fmla="*/ 365251 h 413913"/>
                <a:gd name="csX184" fmla="*/ 87258 w 253382"/>
                <a:gd name="csY184" fmla="*/ 367488 h 413913"/>
                <a:gd name="csX185" fmla="*/ 83901 w 253382"/>
                <a:gd name="csY185" fmla="*/ 367488 h 413913"/>
                <a:gd name="csX186" fmla="*/ 79986 w 253382"/>
                <a:gd name="csY186" fmla="*/ 369166 h 413913"/>
                <a:gd name="csX187" fmla="*/ 78308 w 253382"/>
                <a:gd name="csY187" fmla="*/ 369166 h 413913"/>
                <a:gd name="csX188" fmla="*/ 78308 w 253382"/>
                <a:gd name="csY188" fmla="*/ 370844 h 413913"/>
                <a:gd name="csX189" fmla="*/ 71037 w 253382"/>
                <a:gd name="csY189" fmla="*/ 370844 h 413913"/>
                <a:gd name="csX190" fmla="*/ 71037 w 253382"/>
                <a:gd name="csY190" fmla="*/ 374200 h 413913"/>
                <a:gd name="csX191" fmla="*/ 67681 w 253382"/>
                <a:gd name="csY191" fmla="*/ 374200 h 413913"/>
                <a:gd name="csX192" fmla="*/ 67681 w 253382"/>
                <a:gd name="csY192" fmla="*/ 376438 h 413913"/>
                <a:gd name="csX193" fmla="*/ 66003 w 253382"/>
                <a:gd name="csY193" fmla="*/ 376438 h 413913"/>
                <a:gd name="csX194" fmla="*/ 66003 w 253382"/>
                <a:gd name="csY194" fmla="*/ 378116 h 413913"/>
                <a:gd name="csX195" fmla="*/ 62087 w 253382"/>
                <a:gd name="csY195" fmla="*/ 378116 h 413913"/>
                <a:gd name="csX196" fmla="*/ 62087 w 253382"/>
                <a:gd name="csY196" fmla="*/ 379794 h 413913"/>
                <a:gd name="csX197" fmla="*/ 60409 w 253382"/>
                <a:gd name="csY197" fmla="*/ 381472 h 413913"/>
                <a:gd name="csX198" fmla="*/ 60409 w 253382"/>
                <a:gd name="csY198" fmla="*/ 385387 h 413913"/>
                <a:gd name="csX199" fmla="*/ 60409 w 253382"/>
                <a:gd name="csY199" fmla="*/ 385387 h 413913"/>
                <a:gd name="csX200" fmla="*/ 60409 w 253382"/>
                <a:gd name="csY200" fmla="*/ 387065 h 413913"/>
                <a:gd name="csX201" fmla="*/ 57053 w 253382"/>
                <a:gd name="csY201" fmla="*/ 387065 h 413913"/>
                <a:gd name="csX202" fmla="*/ 57053 w 253382"/>
                <a:gd name="csY202" fmla="*/ 393777 h 413913"/>
                <a:gd name="csX203" fmla="*/ 58731 w 253382"/>
                <a:gd name="csY203" fmla="*/ 396015 h 413913"/>
                <a:gd name="csX204" fmla="*/ 62087 w 253382"/>
                <a:gd name="csY204" fmla="*/ 396015 h 413913"/>
                <a:gd name="csX205" fmla="*/ 62087 w 253382"/>
                <a:gd name="csY205" fmla="*/ 393777 h 413913"/>
                <a:gd name="csX206" fmla="*/ 66003 w 253382"/>
                <a:gd name="csY206" fmla="*/ 393777 h 413913"/>
                <a:gd name="csX207" fmla="*/ 66003 w 253382"/>
                <a:gd name="csY207" fmla="*/ 397693 h 413913"/>
                <a:gd name="csX208" fmla="*/ 64324 w 253382"/>
                <a:gd name="csY208" fmla="*/ 397693 h 413913"/>
                <a:gd name="csX209" fmla="*/ 64324 w 253382"/>
                <a:gd name="csY209" fmla="*/ 409998 h 413913"/>
                <a:gd name="csX210" fmla="*/ 62087 w 253382"/>
                <a:gd name="csY210" fmla="*/ 411676 h 413913"/>
                <a:gd name="csX211" fmla="*/ 62087 w 253382"/>
                <a:gd name="csY211" fmla="*/ 413914 h 413913"/>
                <a:gd name="csX212" fmla="*/ 44747 w 253382"/>
                <a:gd name="csY212" fmla="*/ 413914 h 413913"/>
                <a:gd name="csX213" fmla="*/ 44747 w 253382"/>
                <a:gd name="csY213" fmla="*/ 390421 h 413913"/>
                <a:gd name="csX214" fmla="*/ 42510 w 253382"/>
                <a:gd name="csY214" fmla="*/ 390421 h 413913"/>
                <a:gd name="csX215" fmla="*/ 42510 w 253382"/>
                <a:gd name="csY215" fmla="*/ 388743 h 413913"/>
                <a:gd name="csX216" fmla="*/ 40832 w 253382"/>
                <a:gd name="csY216" fmla="*/ 387065 h 413913"/>
                <a:gd name="csX217" fmla="*/ 42510 w 253382"/>
                <a:gd name="csY217" fmla="*/ 383150 h 413913"/>
                <a:gd name="csX218" fmla="*/ 42510 w 253382"/>
                <a:gd name="csY218" fmla="*/ 345674 h 413913"/>
                <a:gd name="csX219" fmla="*/ 40832 w 253382"/>
                <a:gd name="csY219" fmla="*/ 343996 h 413913"/>
                <a:gd name="csX220" fmla="*/ 39154 w 253382"/>
                <a:gd name="csY220" fmla="*/ 343996 h 413913"/>
                <a:gd name="csX221" fmla="*/ 39154 w 253382"/>
                <a:gd name="csY221" fmla="*/ 336724 h 413913"/>
                <a:gd name="csX222" fmla="*/ 37476 w 253382"/>
                <a:gd name="csY222" fmla="*/ 335046 h 413913"/>
                <a:gd name="csX223" fmla="*/ 35798 w 253382"/>
                <a:gd name="csY223" fmla="*/ 331690 h 413913"/>
                <a:gd name="csX224" fmla="*/ 35798 w 253382"/>
                <a:gd name="csY224" fmla="*/ 328334 h 413913"/>
                <a:gd name="csX225" fmla="*/ 33561 w 253382"/>
                <a:gd name="csY225" fmla="*/ 328334 h 413913"/>
                <a:gd name="csX226" fmla="*/ 31883 w 253382"/>
                <a:gd name="csY226" fmla="*/ 324419 h 413913"/>
                <a:gd name="csX227" fmla="*/ 31883 w 253382"/>
                <a:gd name="csY227" fmla="*/ 315469 h 413913"/>
                <a:gd name="csX228" fmla="*/ 25170 w 253382"/>
                <a:gd name="csY228" fmla="*/ 297570 h 413913"/>
                <a:gd name="csX229" fmla="*/ 26849 w 253382"/>
                <a:gd name="csY229" fmla="*/ 295892 h 413913"/>
                <a:gd name="csX230" fmla="*/ 28527 w 253382"/>
                <a:gd name="csY230" fmla="*/ 295892 h 413913"/>
                <a:gd name="csX231" fmla="*/ 30205 w 253382"/>
                <a:gd name="csY231" fmla="*/ 294214 h 413913"/>
                <a:gd name="csX232" fmla="*/ 30205 w 253382"/>
                <a:gd name="csY232" fmla="*/ 292536 h 413913"/>
                <a:gd name="csX233" fmla="*/ 31883 w 253382"/>
                <a:gd name="csY233" fmla="*/ 290858 h 413913"/>
                <a:gd name="csX234" fmla="*/ 39154 w 253382"/>
                <a:gd name="csY234" fmla="*/ 283587 h 413913"/>
                <a:gd name="csX235" fmla="*/ 42510 w 253382"/>
                <a:gd name="csY235" fmla="*/ 279671 h 413913"/>
                <a:gd name="csX236" fmla="*/ 44747 w 253382"/>
                <a:gd name="csY236" fmla="*/ 277993 h 413913"/>
                <a:gd name="csX237" fmla="*/ 53697 w 253382"/>
                <a:gd name="csY237" fmla="*/ 269044 h 413913"/>
                <a:gd name="csX238" fmla="*/ 53697 w 253382"/>
                <a:gd name="csY238" fmla="*/ 269044 h 413913"/>
                <a:gd name="csX239" fmla="*/ 53697 w 253382"/>
                <a:gd name="csY239" fmla="*/ 267366 h 413913"/>
                <a:gd name="csX240" fmla="*/ 51460 w 253382"/>
                <a:gd name="csY240" fmla="*/ 265688 h 413913"/>
                <a:gd name="csX241" fmla="*/ 51460 w 253382"/>
                <a:gd name="csY241" fmla="*/ 264010 h 413913"/>
                <a:gd name="csX242" fmla="*/ 51460 w 253382"/>
                <a:gd name="csY242" fmla="*/ 264010 h 413913"/>
                <a:gd name="csX243" fmla="*/ 51460 w 253382"/>
                <a:gd name="csY243" fmla="*/ 262332 h 413913"/>
                <a:gd name="csX244" fmla="*/ 53697 w 253382"/>
                <a:gd name="csY244" fmla="*/ 262332 h 413913"/>
                <a:gd name="csX245" fmla="*/ 53697 w 253382"/>
                <a:gd name="csY245" fmla="*/ 260094 h 413913"/>
                <a:gd name="csX246" fmla="*/ 55375 w 253382"/>
                <a:gd name="csY246" fmla="*/ 260094 h 413913"/>
                <a:gd name="csX247" fmla="*/ 55375 w 253382"/>
                <a:gd name="csY247" fmla="*/ 256738 h 413913"/>
                <a:gd name="csX248" fmla="*/ 53697 w 253382"/>
                <a:gd name="csY248" fmla="*/ 255060 h 413913"/>
                <a:gd name="csX249" fmla="*/ 53697 w 253382"/>
                <a:gd name="csY249" fmla="*/ 251145 h 413913"/>
                <a:gd name="csX250" fmla="*/ 55375 w 253382"/>
                <a:gd name="csY250" fmla="*/ 251145 h 413913"/>
                <a:gd name="csX251" fmla="*/ 55375 w 253382"/>
                <a:gd name="csY251" fmla="*/ 249467 h 413913"/>
                <a:gd name="csX252" fmla="*/ 58731 w 253382"/>
                <a:gd name="csY252" fmla="*/ 249467 h 413913"/>
                <a:gd name="csX253" fmla="*/ 60409 w 253382"/>
                <a:gd name="csY253" fmla="*/ 246111 h 413913"/>
                <a:gd name="csX254" fmla="*/ 60409 w 253382"/>
                <a:gd name="csY254" fmla="*/ 244433 h 413913"/>
                <a:gd name="csX255" fmla="*/ 62087 w 253382"/>
                <a:gd name="csY255" fmla="*/ 244433 h 413913"/>
                <a:gd name="csX256" fmla="*/ 62087 w 253382"/>
                <a:gd name="csY256" fmla="*/ 237161 h 413913"/>
                <a:gd name="csX257" fmla="*/ 67681 w 253382"/>
                <a:gd name="csY257" fmla="*/ 237161 h 413913"/>
                <a:gd name="csX258" fmla="*/ 67681 w 253382"/>
                <a:gd name="csY258" fmla="*/ 233805 h 413913"/>
                <a:gd name="csX259" fmla="*/ 67681 w 253382"/>
                <a:gd name="csY259" fmla="*/ 233805 h 413913"/>
                <a:gd name="csX260" fmla="*/ 67681 w 253382"/>
                <a:gd name="csY260" fmla="*/ 228212 h 413913"/>
                <a:gd name="csX261" fmla="*/ 66003 w 253382"/>
                <a:gd name="csY261" fmla="*/ 228212 h 413913"/>
                <a:gd name="csX262" fmla="*/ 66003 w 253382"/>
                <a:gd name="csY262" fmla="*/ 226534 h 413913"/>
                <a:gd name="csX263" fmla="*/ 62087 w 253382"/>
                <a:gd name="csY263" fmla="*/ 226534 h 413913"/>
                <a:gd name="csX264" fmla="*/ 62087 w 253382"/>
                <a:gd name="csY264" fmla="*/ 220940 h 413913"/>
                <a:gd name="csX265" fmla="*/ 60409 w 253382"/>
                <a:gd name="csY265" fmla="*/ 220940 h 413913"/>
                <a:gd name="csX266" fmla="*/ 60409 w 253382"/>
                <a:gd name="csY266" fmla="*/ 219262 h 413913"/>
                <a:gd name="csX267" fmla="*/ 62087 w 253382"/>
                <a:gd name="csY267" fmla="*/ 219262 h 413913"/>
                <a:gd name="csX268" fmla="*/ 62087 w 253382"/>
                <a:gd name="csY268" fmla="*/ 210313 h 413913"/>
                <a:gd name="csX269" fmla="*/ 58731 w 253382"/>
                <a:gd name="csY269" fmla="*/ 210313 h 413913"/>
                <a:gd name="csX270" fmla="*/ 58731 w 253382"/>
                <a:gd name="csY270" fmla="*/ 208635 h 413913"/>
                <a:gd name="csX271" fmla="*/ 60409 w 253382"/>
                <a:gd name="csY271" fmla="*/ 208635 h 413913"/>
                <a:gd name="csX272" fmla="*/ 60409 w 253382"/>
                <a:gd name="csY272" fmla="*/ 205279 h 413913"/>
                <a:gd name="csX273" fmla="*/ 62087 w 253382"/>
                <a:gd name="csY273" fmla="*/ 203041 h 413913"/>
                <a:gd name="csX274" fmla="*/ 62087 w 253382"/>
                <a:gd name="csY274" fmla="*/ 205279 h 413913"/>
                <a:gd name="csX275" fmla="*/ 64324 w 253382"/>
                <a:gd name="csY275" fmla="*/ 205279 h 413913"/>
                <a:gd name="csX276" fmla="*/ 64324 w 253382"/>
                <a:gd name="csY276" fmla="*/ 203041 h 413913"/>
                <a:gd name="csX277" fmla="*/ 66003 w 253382"/>
                <a:gd name="csY277" fmla="*/ 203041 h 413913"/>
                <a:gd name="csX278" fmla="*/ 66003 w 253382"/>
                <a:gd name="csY278" fmla="*/ 201363 h 413913"/>
                <a:gd name="csX279" fmla="*/ 64324 w 253382"/>
                <a:gd name="csY279" fmla="*/ 199685 h 413913"/>
                <a:gd name="csX280" fmla="*/ 62087 w 253382"/>
                <a:gd name="csY280" fmla="*/ 199685 h 413913"/>
                <a:gd name="csX281" fmla="*/ 62087 w 253382"/>
                <a:gd name="csY281" fmla="*/ 198007 h 413913"/>
                <a:gd name="csX282" fmla="*/ 64324 w 253382"/>
                <a:gd name="csY282" fmla="*/ 198007 h 413913"/>
                <a:gd name="csX283" fmla="*/ 62087 w 253382"/>
                <a:gd name="csY283" fmla="*/ 198007 h 413913"/>
                <a:gd name="csX284" fmla="*/ 66003 w 253382"/>
                <a:gd name="csY284" fmla="*/ 198007 h 413913"/>
                <a:gd name="csX285" fmla="*/ 66003 w 253382"/>
                <a:gd name="csY285" fmla="*/ 196329 h 413913"/>
                <a:gd name="csX286" fmla="*/ 66003 w 253382"/>
                <a:gd name="csY286" fmla="*/ 196329 h 413913"/>
                <a:gd name="csX287" fmla="*/ 67681 w 253382"/>
                <a:gd name="csY287" fmla="*/ 194092 h 413913"/>
                <a:gd name="csX288" fmla="*/ 67681 w 253382"/>
                <a:gd name="csY288" fmla="*/ 192414 h 413913"/>
                <a:gd name="csX289" fmla="*/ 66003 w 253382"/>
                <a:gd name="csY289" fmla="*/ 192414 h 413913"/>
                <a:gd name="csX290" fmla="*/ 66003 w 253382"/>
                <a:gd name="csY290" fmla="*/ 176752 h 413913"/>
                <a:gd name="csX291" fmla="*/ 67681 w 253382"/>
                <a:gd name="csY291" fmla="*/ 176752 h 413913"/>
                <a:gd name="csX292" fmla="*/ 67681 w 253382"/>
                <a:gd name="csY292" fmla="*/ 174515 h 413913"/>
                <a:gd name="csX293" fmla="*/ 66003 w 253382"/>
                <a:gd name="csY293" fmla="*/ 174515 h 413913"/>
                <a:gd name="csX294" fmla="*/ 66003 w 253382"/>
                <a:gd name="csY294" fmla="*/ 169481 h 413913"/>
                <a:gd name="csX295" fmla="*/ 67681 w 253382"/>
                <a:gd name="csY295" fmla="*/ 169481 h 413913"/>
                <a:gd name="csX296" fmla="*/ 67681 w 253382"/>
                <a:gd name="csY296" fmla="*/ 167803 h 413913"/>
                <a:gd name="csX297" fmla="*/ 66003 w 253382"/>
                <a:gd name="csY297" fmla="*/ 167803 h 413913"/>
                <a:gd name="csX298" fmla="*/ 66003 w 253382"/>
                <a:gd name="csY298" fmla="*/ 162209 h 413913"/>
                <a:gd name="csX299" fmla="*/ 64324 w 253382"/>
                <a:gd name="csY299" fmla="*/ 162209 h 413913"/>
                <a:gd name="csX300" fmla="*/ 64324 w 253382"/>
                <a:gd name="csY300" fmla="*/ 160531 h 413913"/>
                <a:gd name="csX301" fmla="*/ 62087 w 253382"/>
                <a:gd name="csY301" fmla="*/ 158853 h 413913"/>
                <a:gd name="csX302" fmla="*/ 62087 w 253382"/>
                <a:gd name="csY302" fmla="*/ 157175 h 413913"/>
                <a:gd name="csX303" fmla="*/ 64324 w 253382"/>
                <a:gd name="csY303" fmla="*/ 157175 h 413913"/>
                <a:gd name="csX304" fmla="*/ 66003 w 253382"/>
                <a:gd name="csY304" fmla="*/ 154938 h 413913"/>
                <a:gd name="csX305" fmla="*/ 66003 w 253382"/>
                <a:gd name="csY305" fmla="*/ 153260 h 413913"/>
                <a:gd name="csX306" fmla="*/ 60409 w 253382"/>
                <a:gd name="csY306" fmla="*/ 153260 h 413913"/>
                <a:gd name="csX307" fmla="*/ 58731 w 253382"/>
                <a:gd name="csY307" fmla="*/ 151582 h 413913"/>
                <a:gd name="csX308" fmla="*/ 58731 w 253382"/>
                <a:gd name="csY308" fmla="*/ 149904 h 413913"/>
                <a:gd name="csX309" fmla="*/ 55375 w 253382"/>
                <a:gd name="csY309" fmla="*/ 148226 h 413913"/>
                <a:gd name="csX310" fmla="*/ 53697 w 253382"/>
                <a:gd name="csY310" fmla="*/ 145988 h 413913"/>
                <a:gd name="csX311" fmla="*/ 51460 w 253382"/>
                <a:gd name="csY311" fmla="*/ 145988 h 413913"/>
                <a:gd name="csX312" fmla="*/ 49782 w 253382"/>
                <a:gd name="csY312" fmla="*/ 144310 h 413913"/>
                <a:gd name="csX313" fmla="*/ 48104 w 253382"/>
                <a:gd name="csY313" fmla="*/ 144310 h 413913"/>
                <a:gd name="csX314" fmla="*/ 44747 w 253382"/>
                <a:gd name="csY314" fmla="*/ 145988 h 413913"/>
                <a:gd name="csX315" fmla="*/ 42510 w 253382"/>
                <a:gd name="csY315" fmla="*/ 145988 h 413913"/>
                <a:gd name="csX316" fmla="*/ 39154 w 253382"/>
                <a:gd name="csY316" fmla="*/ 144310 h 413913"/>
                <a:gd name="csX317" fmla="*/ 39154 w 253382"/>
                <a:gd name="csY317" fmla="*/ 142632 h 413913"/>
                <a:gd name="csX318" fmla="*/ 37476 w 253382"/>
                <a:gd name="csY318" fmla="*/ 142632 h 413913"/>
                <a:gd name="csX319" fmla="*/ 37476 w 253382"/>
                <a:gd name="csY319" fmla="*/ 139276 h 413913"/>
                <a:gd name="csX320" fmla="*/ 28527 w 253382"/>
                <a:gd name="csY320" fmla="*/ 139276 h 413913"/>
                <a:gd name="csX321" fmla="*/ 28527 w 253382"/>
                <a:gd name="csY321" fmla="*/ 137039 h 413913"/>
                <a:gd name="csX322" fmla="*/ 26849 w 253382"/>
                <a:gd name="csY322" fmla="*/ 137039 h 413913"/>
                <a:gd name="csX323" fmla="*/ 26849 w 253382"/>
                <a:gd name="csY323" fmla="*/ 135361 h 413913"/>
                <a:gd name="csX324" fmla="*/ 5034 w 253382"/>
                <a:gd name="csY324" fmla="*/ 135361 h 413913"/>
                <a:gd name="csX325" fmla="*/ 5034 w 253382"/>
                <a:gd name="csY325" fmla="*/ 124733 h 413913"/>
                <a:gd name="csX326" fmla="*/ 3356 w 253382"/>
                <a:gd name="csY326" fmla="*/ 124733 h 413913"/>
                <a:gd name="csX327" fmla="*/ 3356 w 253382"/>
                <a:gd name="csY327" fmla="*/ 121377 h 413913"/>
                <a:gd name="csX328" fmla="*/ 3356 w 253382"/>
                <a:gd name="csY328" fmla="*/ 121377 h 413913"/>
                <a:gd name="csX329" fmla="*/ 3356 w 253382"/>
                <a:gd name="csY329" fmla="*/ 117462 h 413913"/>
                <a:gd name="csX330" fmla="*/ 1678 w 253382"/>
                <a:gd name="csY330" fmla="*/ 117462 h 413913"/>
                <a:gd name="csX331" fmla="*/ 1678 w 253382"/>
                <a:gd name="csY331" fmla="*/ 114106 h 413913"/>
                <a:gd name="csX332" fmla="*/ 0 w 253382"/>
                <a:gd name="csY332" fmla="*/ 114106 h 413913"/>
                <a:gd name="csX333" fmla="*/ 0 w 253382"/>
                <a:gd name="csY333" fmla="*/ 108512 h 413913"/>
                <a:gd name="csX334" fmla="*/ 5034 w 253382"/>
                <a:gd name="csY334" fmla="*/ 108512 h 413913"/>
                <a:gd name="csX335" fmla="*/ 5034 w 253382"/>
                <a:gd name="csY335" fmla="*/ 106834 h 413913"/>
                <a:gd name="csX336" fmla="*/ 7272 w 253382"/>
                <a:gd name="csY336" fmla="*/ 106834 h 413913"/>
                <a:gd name="csX337" fmla="*/ 10628 w 253382"/>
                <a:gd name="csY337" fmla="*/ 105156 h 413913"/>
                <a:gd name="csX338" fmla="*/ 13984 w 253382"/>
                <a:gd name="csY338" fmla="*/ 103478 h 413913"/>
                <a:gd name="csX339" fmla="*/ 19577 w 253382"/>
                <a:gd name="csY339" fmla="*/ 103478 h 413913"/>
                <a:gd name="csX340" fmla="*/ 25170 w 253382"/>
                <a:gd name="csY340" fmla="*/ 101800 h 413913"/>
                <a:gd name="csX341" fmla="*/ 26849 w 253382"/>
                <a:gd name="csY341" fmla="*/ 101800 h 413913"/>
                <a:gd name="csX342" fmla="*/ 30205 w 253382"/>
                <a:gd name="csY342" fmla="*/ 100122 h 413913"/>
                <a:gd name="csX343" fmla="*/ 31883 w 253382"/>
                <a:gd name="csY343" fmla="*/ 100122 h 413913"/>
                <a:gd name="csX344" fmla="*/ 35798 w 253382"/>
                <a:gd name="csY344" fmla="*/ 97885 h 413913"/>
                <a:gd name="csX345" fmla="*/ 37476 w 253382"/>
                <a:gd name="csY345" fmla="*/ 97885 h 413913"/>
                <a:gd name="csX346" fmla="*/ 37476 w 253382"/>
                <a:gd name="csY346" fmla="*/ 96207 h 413913"/>
                <a:gd name="csX347" fmla="*/ 42510 w 253382"/>
                <a:gd name="csY347" fmla="*/ 96207 h 413913"/>
                <a:gd name="csX348" fmla="*/ 42510 w 253382"/>
                <a:gd name="csY348" fmla="*/ 94529 h 413913"/>
                <a:gd name="csX349" fmla="*/ 48104 w 253382"/>
                <a:gd name="csY349" fmla="*/ 94529 h 413913"/>
                <a:gd name="csX350" fmla="*/ 49782 w 253382"/>
                <a:gd name="csY350" fmla="*/ 92851 h 413913"/>
                <a:gd name="csX351" fmla="*/ 53697 w 253382"/>
                <a:gd name="csY351" fmla="*/ 92851 h 413913"/>
                <a:gd name="csX352" fmla="*/ 55375 w 253382"/>
                <a:gd name="csY352" fmla="*/ 91173 h 413913"/>
                <a:gd name="csX353" fmla="*/ 57053 w 253382"/>
                <a:gd name="csY353" fmla="*/ 91173 h 413913"/>
                <a:gd name="csX354" fmla="*/ 62087 w 253382"/>
                <a:gd name="csY354" fmla="*/ 88935 h 413913"/>
                <a:gd name="csX355" fmla="*/ 67681 w 253382"/>
                <a:gd name="csY355" fmla="*/ 85579 h 413913"/>
                <a:gd name="csX356" fmla="*/ 73274 w 253382"/>
                <a:gd name="csY356" fmla="*/ 85579 h 413913"/>
                <a:gd name="csX357" fmla="*/ 73274 w 253382"/>
                <a:gd name="csY357" fmla="*/ 88935 h 413913"/>
                <a:gd name="csX358" fmla="*/ 74952 w 253382"/>
                <a:gd name="csY358" fmla="*/ 91173 h 413913"/>
                <a:gd name="csX359" fmla="*/ 74952 w 253382"/>
                <a:gd name="csY359" fmla="*/ 92851 h 413913"/>
                <a:gd name="csX360" fmla="*/ 76630 w 253382"/>
                <a:gd name="csY360" fmla="*/ 92851 h 413913"/>
                <a:gd name="csX361" fmla="*/ 76630 w 253382"/>
                <a:gd name="csY361" fmla="*/ 94529 h 413913"/>
                <a:gd name="csX362" fmla="*/ 78308 w 253382"/>
                <a:gd name="csY362" fmla="*/ 94529 h 413913"/>
                <a:gd name="csX363" fmla="*/ 78308 w 253382"/>
                <a:gd name="csY363" fmla="*/ 96207 h 413913"/>
                <a:gd name="csX364" fmla="*/ 79986 w 253382"/>
                <a:gd name="csY364" fmla="*/ 96207 h 413913"/>
                <a:gd name="csX365" fmla="*/ 79986 w 253382"/>
                <a:gd name="csY365" fmla="*/ 100122 h 413913"/>
                <a:gd name="csX366" fmla="*/ 83901 w 253382"/>
                <a:gd name="csY366" fmla="*/ 100122 h 413913"/>
                <a:gd name="csX367" fmla="*/ 83901 w 253382"/>
                <a:gd name="csY367" fmla="*/ 97885 h 413913"/>
                <a:gd name="csX368" fmla="*/ 85580 w 253382"/>
                <a:gd name="csY368" fmla="*/ 97885 h 413913"/>
                <a:gd name="csX369" fmla="*/ 85580 w 253382"/>
                <a:gd name="csY369" fmla="*/ 100122 h 413913"/>
                <a:gd name="csX370" fmla="*/ 85580 w 253382"/>
                <a:gd name="csY370" fmla="*/ 97885 h 413913"/>
                <a:gd name="csX371" fmla="*/ 87258 w 253382"/>
                <a:gd name="csY371" fmla="*/ 97885 h 413913"/>
                <a:gd name="csX372" fmla="*/ 87258 w 253382"/>
                <a:gd name="csY372" fmla="*/ 96207 h 413913"/>
                <a:gd name="csX373" fmla="*/ 96207 w 253382"/>
                <a:gd name="csY373" fmla="*/ 96207 h 413913"/>
                <a:gd name="csX374" fmla="*/ 96207 w 253382"/>
                <a:gd name="csY374" fmla="*/ 94529 h 413913"/>
                <a:gd name="csX375" fmla="*/ 99563 w 253382"/>
                <a:gd name="csY375" fmla="*/ 94529 h 413913"/>
                <a:gd name="csX376" fmla="*/ 99563 w 253382"/>
                <a:gd name="csY376" fmla="*/ 96207 h 413913"/>
                <a:gd name="csX377" fmla="*/ 101800 w 253382"/>
                <a:gd name="csY377" fmla="*/ 96207 h 413913"/>
                <a:gd name="csX378" fmla="*/ 101800 w 253382"/>
                <a:gd name="csY378" fmla="*/ 100122 h 413913"/>
                <a:gd name="csX379" fmla="*/ 103478 w 253382"/>
                <a:gd name="csY379" fmla="*/ 100122 h 413913"/>
                <a:gd name="csX380" fmla="*/ 103478 w 253382"/>
                <a:gd name="csY380" fmla="*/ 108512 h 413913"/>
                <a:gd name="csX381" fmla="*/ 105157 w 253382"/>
                <a:gd name="csY381" fmla="*/ 108512 h 413913"/>
                <a:gd name="csX382" fmla="*/ 105157 w 253382"/>
                <a:gd name="csY382" fmla="*/ 110750 h 413913"/>
                <a:gd name="csX383" fmla="*/ 103478 w 253382"/>
                <a:gd name="csY383" fmla="*/ 110750 h 413913"/>
                <a:gd name="csX384" fmla="*/ 103478 w 253382"/>
                <a:gd name="csY384" fmla="*/ 119699 h 413913"/>
                <a:gd name="csX385" fmla="*/ 101800 w 253382"/>
                <a:gd name="csY385" fmla="*/ 119699 h 413913"/>
                <a:gd name="csX386" fmla="*/ 101800 w 253382"/>
                <a:gd name="csY386" fmla="*/ 124733 h 413913"/>
                <a:gd name="csX387" fmla="*/ 99563 w 253382"/>
                <a:gd name="csY387" fmla="*/ 124733 h 413913"/>
                <a:gd name="csX388" fmla="*/ 99563 w 253382"/>
                <a:gd name="csY388" fmla="*/ 126411 h 413913"/>
                <a:gd name="csX389" fmla="*/ 97885 w 253382"/>
                <a:gd name="csY389" fmla="*/ 126411 h 413913"/>
                <a:gd name="csX390" fmla="*/ 97885 w 253382"/>
                <a:gd name="csY390" fmla="*/ 130327 h 413913"/>
                <a:gd name="csX391" fmla="*/ 96207 w 253382"/>
                <a:gd name="csY391" fmla="*/ 130327 h 413913"/>
                <a:gd name="csX392" fmla="*/ 96207 w 253382"/>
                <a:gd name="csY392" fmla="*/ 132005 h 413913"/>
                <a:gd name="csX393" fmla="*/ 97885 w 253382"/>
                <a:gd name="csY393" fmla="*/ 132005 h 413913"/>
                <a:gd name="csX394" fmla="*/ 97885 w 253382"/>
                <a:gd name="csY394" fmla="*/ 135361 h 413913"/>
                <a:gd name="csX395" fmla="*/ 99563 w 253382"/>
                <a:gd name="csY395" fmla="*/ 135361 h 413913"/>
                <a:gd name="csX396" fmla="*/ 99563 w 253382"/>
                <a:gd name="csY396" fmla="*/ 140954 h 413913"/>
                <a:gd name="csX397" fmla="*/ 101800 w 253382"/>
                <a:gd name="csY397" fmla="*/ 140954 h 413913"/>
                <a:gd name="csX398" fmla="*/ 101800 w 253382"/>
                <a:gd name="csY398" fmla="*/ 142632 h 413913"/>
                <a:gd name="csX399" fmla="*/ 103478 w 253382"/>
                <a:gd name="csY399" fmla="*/ 142632 h 413913"/>
                <a:gd name="csX400" fmla="*/ 103478 w 253382"/>
                <a:gd name="csY400" fmla="*/ 144310 h 413913"/>
                <a:gd name="csX401" fmla="*/ 105157 w 253382"/>
                <a:gd name="csY401" fmla="*/ 144310 h 413913"/>
                <a:gd name="csX402" fmla="*/ 105157 w 253382"/>
                <a:gd name="csY402" fmla="*/ 145988 h 413913"/>
                <a:gd name="csX403" fmla="*/ 106835 w 253382"/>
                <a:gd name="csY403" fmla="*/ 145988 h 413913"/>
                <a:gd name="csX404" fmla="*/ 106835 w 253382"/>
                <a:gd name="csY404" fmla="*/ 148226 h 413913"/>
                <a:gd name="csX405" fmla="*/ 108513 w 253382"/>
                <a:gd name="csY405" fmla="*/ 148226 h 413913"/>
                <a:gd name="csX406" fmla="*/ 108513 w 253382"/>
                <a:gd name="csY406" fmla="*/ 149904 h 413913"/>
                <a:gd name="csX407" fmla="*/ 110750 w 253382"/>
                <a:gd name="csY407" fmla="*/ 149904 h 413913"/>
                <a:gd name="csX408" fmla="*/ 110750 w 253382"/>
                <a:gd name="csY408" fmla="*/ 153260 h 413913"/>
                <a:gd name="csX409" fmla="*/ 114106 w 253382"/>
                <a:gd name="csY409" fmla="*/ 153260 h 413913"/>
                <a:gd name="csX410" fmla="*/ 114106 w 253382"/>
                <a:gd name="csY410" fmla="*/ 154938 h 413913"/>
                <a:gd name="csX411" fmla="*/ 117462 w 253382"/>
                <a:gd name="csY411" fmla="*/ 154938 h 413913"/>
                <a:gd name="csX412" fmla="*/ 117462 w 253382"/>
                <a:gd name="csY412" fmla="*/ 158853 h 413913"/>
                <a:gd name="csX413" fmla="*/ 115784 w 253382"/>
                <a:gd name="csY413" fmla="*/ 158853 h 413913"/>
                <a:gd name="csX414" fmla="*/ 115784 w 253382"/>
                <a:gd name="csY414" fmla="*/ 162209 h 413913"/>
                <a:gd name="csX415" fmla="*/ 121377 w 253382"/>
                <a:gd name="csY415" fmla="*/ 162209 h 413913"/>
                <a:gd name="csX416" fmla="*/ 121377 w 253382"/>
                <a:gd name="csY416" fmla="*/ 158853 h 413913"/>
                <a:gd name="csX417" fmla="*/ 119140 w 253382"/>
                <a:gd name="csY417" fmla="*/ 158853 h 413913"/>
                <a:gd name="csX418" fmla="*/ 119140 w 253382"/>
                <a:gd name="csY418" fmla="*/ 157175 h 413913"/>
                <a:gd name="csX419" fmla="*/ 121377 w 253382"/>
                <a:gd name="csY419" fmla="*/ 157175 h 413913"/>
                <a:gd name="csX420" fmla="*/ 121377 w 253382"/>
                <a:gd name="csY420" fmla="*/ 153260 h 413913"/>
                <a:gd name="csX421" fmla="*/ 119140 w 253382"/>
                <a:gd name="csY421" fmla="*/ 153260 h 413913"/>
                <a:gd name="csX422" fmla="*/ 119140 w 253382"/>
                <a:gd name="csY422" fmla="*/ 149904 h 413913"/>
                <a:gd name="csX423" fmla="*/ 119140 w 253382"/>
                <a:gd name="csY423" fmla="*/ 151582 h 413913"/>
                <a:gd name="csX424" fmla="*/ 119140 w 253382"/>
                <a:gd name="csY424" fmla="*/ 149904 h 413913"/>
                <a:gd name="csX425" fmla="*/ 117462 w 253382"/>
                <a:gd name="csY425" fmla="*/ 149904 h 413913"/>
                <a:gd name="csX426" fmla="*/ 117462 w 253382"/>
                <a:gd name="csY426" fmla="*/ 148226 h 413913"/>
                <a:gd name="csX427" fmla="*/ 119140 w 253382"/>
                <a:gd name="csY427" fmla="*/ 148226 h 413913"/>
                <a:gd name="csX428" fmla="*/ 119140 w 253382"/>
                <a:gd name="csY428" fmla="*/ 144310 h 413913"/>
                <a:gd name="csX429" fmla="*/ 121377 w 253382"/>
                <a:gd name="csY429" fmla="*/ 144310 h 413913"/>
                <a:gd name="csX430" fmla="*/ 121377 w 253382"/>
                <a:gd name="csY430" fmla="*/ 139276 h 413913"/>
                <a:gd name="csX431" fmla="*/ 123055 w 253382"/>
                <a:gd name="csY431" fmla="*/ 139276 h 413913"/>
                <a:gd name="csX432" fmla="*/ 123055 w 253382"/>
                <a:gd name="csY432" fmla="*/ 137039 h 413913"/>
                <a:gd name="csX433" fmla="*/ 132005 w 253382"/>
                <a:gd name="csY433" fmla="*/ 137039 h 413913"/>
                <a:gd name="csX434" fmla="*/ 132005 w 253382"/>
                <a:gd name="csY434" fmla="*/ 135361 h 413913"/>
                <a:gd name="csX435" fmla="*/ 133683 w 253382"/>
                <a:gd name="csY435" fmla="*/ 135361 h 413913"/>
                <a:gd name="csX436" fmla="*/ 133683 w 253382"/>
                <a:gd name="csY436" fmla="*/ 114106 h 413913"/>
                <a:gd name="csX437" fmla="*/ 132005 w 253382"/>
                <a:gd name="csY437" fmla="*/ 114106 h 413913"/>
                <a:gd name="csX438" fmla="*/ 133683 w 253382"/>
                <a:gd name="csY438" fmla="*/ 112428 h 413913"/>
                <a:gd name="csX439" fmla="*/ 133683 w 253382"/>
                <a:gd name="csY439" fmla="*/ 108512 h 413913"/>
                <a:gd name="csX440" fmla="*/ 135361 w 253382"/>
                <a:gd name="csY440" fmla="*/ 106834 h 413913"/>
                <a:gd name="csX441" fmla="*/ 133683 w 253382"/>
                <a:gd name="csY441" fmla="*/ 106834 h 413913"/>
                <a:gd name="csX442" fmla="*/ 133683 w 253382"/>
                <a:gd name="csY442" fmla="*/ 100122 h 413913"/>
                <a:gd name="csX443" fmla="*/ 132005 w 253382"/>
                <a:gd name="csY443" fmla="*/ 100122 h 413913"/>
                <a:gd name="csX444" fmla="*/ 132005 w 253382"/>
                <a:gd name="csY444" fmla="*/ 97885 h 413913"/>
                <a:gd name="csX445" fmla="*/ 130327 w 253382"/>
                <a:gd name="csY445" fmla="*/ 96207 h 413913"/>
                <a:gd name="csX446" fmla="*/ 128090 w 253382"/>
                <a:gd name="csY446" fmla="*/ 96207 h 413913"/>
                <a:gd name="csX447" fmla="*/ 128090 w 253382"/>
                <a:gd name="csY447" fmla="*/ 94529 h 413913"/>
                <a:gd name="csX448" fmla="*/ 126412 w 253382"/>
                <a:gd name="csY448" fmla="*/ 92851 h 413913"/>
                <a:gd name="csX449" fmla="*/ 126412 w 253382"/>
                <a:gd name="csY449" fmla="*/ 88935 h 413913"/>
                <a:gd name="csX450" fmla="*/ 124734 w 253382"/>
                <a:gd name="csY450" fmla="*/ 88935 h 413913"/>
                <a:gd name="csX451" fmla="*/ 124734 w 253382"/>
                <a:gd name="csY451" fmla="*/ 87257 h 413913"/>
                <a:gd name="csX452" fmla="*/ 121377 w 253382"/>
                <a:gd name="csY452" fmla="*/ 85579 h 413913"/>
                <a:gd name="csX453" fmla="*/ 121377 w 253382"/>
                <a:gd name="csY453" fmla="*/ 83901 h 413913"/>
                <a:gd name="csX454" fmla="*/ 119140 w 253382"/>
                <a:gd name="csY454" fmla="*/ 82223 h 413913"/>
                <a:gd name="csX455" fmla="*/ 117462 w 253382"/>
                <a:gd name="csY455" fmla="*/ 79986 h 413913"/>
                <a:gd name="csX456" fmla="*/ 115784 w 253382"/>
                <a:gd name="csY456" fmla="*/ 78308 h 413913"/>
                <a:gd name="csX457" fmla="*/ 114106 w 253382"/>
                <a:gd name="csY457" fmla="*/ 76630 h 413913"/>
                <a:gd name="csX458" fmla="*/ 112428 w 253382"/>
                <a:gd name="csY458" fmla="*/ 74952 h 413913"/>
                <a:gd name="csX459" fmla="*/ 110750 w 253382"/>
                <a:gd name="csY459" fmla="*/ 73274 h 413913"/>
                <a:gd name="csX460" fmla="*/ 103478 w 253382"/>
                <a:gd name="csY460" fmla="*/ 73274 h 413913"/>
                <a:gd name="csX461" fmla="*/ 103478 w 253382"/>
                <a:gd name="csY461" fmla="*/ 55375 h 413913"/>
                <a:gd name="csX462" fmla="*/ 101800 w 253382"/>
                <a:gd name="csY462" fmla="*/ 55375 h 413913"/>
                <a:gd name="csX463" fmla="*/ 101800 w 253382"/>
                <a:gd name="csY463" fmla="*/ 48103 h 413913"/>
                <a:gd name="csX464" fmla="*/ 99563 w 253382"/>
                <a:gd name="csY464" fmla="*/ 48103 h 413913"/>
                <a:gd name="csX465" fmla="*/ 99563 w 253382"/>
                <a:gd name="csY465" fmla="*/ 44747 h 413913"/>
                <a:gd name="csX466" fmla="*/ 97885 w 253382"/>
                <a:gd name="csY466" fmla="*/ 44747 h 413913"/>
                <a:gd name="csX467" fmla="*/ 97885 w 253382"/>
                <a:gd name="csY467" fmla="*/ 40832 h 413913"/>
                <a:gd name="csX468" fmla="*/ 99563 w 253382"/>
                <a:gd name="csY468" fmla="*/ 40832 h 413913"/>
                <a:gd name="csX469" fmla="*/ 99563 w 253382"/>
                <a:gd name="csY469" fmla="*/ 39154 h 413913"/>
                <a:gd name="csX470" fmla="*/ 101800 w 253382"/>
                <a:gd name="csY470" fmla="*/ 39154 h 413913"/>
                <a:gd name="csX471" fmla="*/ 101800 w 253382"/>
                <a:gd name="csY471" fmla="*/ 35798 h 413913"/>
                <a:gd name="csX472" fmla="*/ 103478 w 253382"/>
                <a:gd name="csY472" fmla="*/ 35798 h 413913"/>
                <a:gd name="csX473" fmla="*/ 103478 w 253382"/>
                <a:gd name="csY473" fmla="*/ 30204 h 413913"/>
                <a:gd name="csX474" fmla="*/ 105157 w 253382"/>
                <a:gd name="csY474" fmla="*/ 30204 h 413913"/>
                <a:gd name="csX475" fmla="*/ 105157 w 253382"/>
                <a:gd name="csY475" fmla="*/ 25170 h 413913"/>
                <a:gd name="csX476" fmla="*/ 130327 w 253382"/>
                <a:gd name="csY476" fmla="*/ 25170 h 413913"/>
                <a:gd name="csX477" fmla="*/ 130327 w 253382"/>
                <a:gd name="csY477" fmla="*/ 22933 h 413913"/>
                <a:gd name="csX478" fmla="*/ 139276 w 253382"/>
                <a:gd name="csY478" fmla="*/ 22933 h 413913"/>
                <a:gd name="csX479" fmla="*/ 139276 w 253382"/>
                <a:gd name="csY479" fmla="*/ 25170 h 413913"/>
                <a:gd name="csX480" fmla="*/ 142632 w 253382"/>
                <a:gd name="csY480" fmla="*/ 25170 h 413913"/>
                <a:gd name="csX481" fmla="*/ 142632 w 253382"/>
                <a:gd name="csY481" fmla="*/ 28526 h 413913"/>
                <a:gd name="csX482" fmla="*/ 149904 w 253382"/>
                <a:gd name="csY482" fmla="*/ 28526 h 413913"/>
                <a:gd name="csX483" fmla="*/ 149904 w 253382"/>
                <a:gd name="csY483" fmla="*/ 30204 h 413913"/>
                <a:gd name="csX484" fmla="*/ 154938 w 253382"/>
                <a:gd name="csY484" fmla="*/ 30204 h 413913"/>
                <a:gd name="csX485" fmla="*/ 154938 w 253382"/>
                <a:gd name="csY485" fmla="*/ 28526 h 413913"/>
                <a:gd name="csX486" fmla="*/ 156616 w 253382"/>
                <a:gd name="csY486" fmla="*/ 28526 h 413913"/>
                <a:gd name="csX487" fmla="*/ 156616 w 253382"/>
                <a:gd name="csY487" fmla="*/ 26848 h 413913"/>
                <a:gd name="csX488" fmla="*/ 163888 w 253382"/>
                <a:gd name="csY488" fmla="*/ 26848 h 413913"/>
                <a:gd name="csX489" fmla="*/ 163888 w 253382"/>
                <a:gd name="csY489" fmla="*/ 28526 h 413913"/>
                <a:gd name="csX490" fmla="*/ 172837 w 253382"/>
                <a:gd name="csY490" fmla="*/ 28526 h 413913"/>
                <a:gd name="csX491" fmla="*/ 172837 w 253382"/>
                <a:gd name="csY491" fmla="*/ 26848 h 413913"/>
                <a:gd name="csX492" fmla="*/ 176193 w 253382"/>
                <a:gd name="csY492" fmla="*/ 26848 h 413913"/>
                <a:gd name="csX493" fmla="*/ 178430 w 253382"/>
                <a:gd name="csY493" fmla="*/ 25170 h 413913"/>
                <a:gd name="csX494" fmla="*/ 180108 w 253382"/>
                <a:gd name="csY494" fmla="*/ 25170 h 413913"/>
                <a:gd name="csX495" fmla="*/ 180108 w 253382"/>
                <a:gd name="csY495" fmla="*/ 21255 h 413913"/>
                <a:gd name="csX496" fmla="*/ 181786 w 253382"/>
                <a:gd name="csY496" fmla="*/ 21255 h 413913"/>
                <a:gd name="csX497" fmla="*/ 181786 w 253382"/>
                <a:gd name="csY497" fmla="*/ 17899 h 413913"/>
                <a:gd name="csX498" fmla="*/ 190736 w 253382"/>
                <a:gd name="csY498" fmla="*/ 17899 h 413913"/>
                <a:gd name="csX499" fmla="*/ 190736 w 253382"/>
                <a:gd name="csY499" fmla="*/ 19577 h 413913"/>
                <a:gd name="csX500" fmla="*/ 194092 w 253382"/>
                <a:gd name="csY500" fmla="*/ 19577 h 413913"/>
                <a:gd name="csX501" fmla="*/ 194092 w 253382"/>
                <a:gd name="csY501" fmla="*/ 21255 h 413913"/>
                <a:gd name="csX502" fmla="*/ 196329 w 253382"/>
                <a:gd name="csY502" fmla="*/ 21255 h 413913"/>
                <a:gd name="csX503" fmla="*/ 196329 w 253382"/>
                <a:gd name="csY503" fmla="*/ 22933 h 413913"/>
                <a:gd name="csX504" fmla="*/ 198007 w 253382"/>
                <a:gd name="csY504" fmla="*/ 22933 h 413913"/>
                <a:gd name="csX505" fmla="*/ 198007 w 253382"/>
                <a:gd name="csY505" fmla="*/ 19577 h 413913"/>
                <a:gd name="csX506" fmla="*/ 201363 w 253382"/>
                <a:gd name="csY506" fmla="*/ 19577 h 413913"/>
                <a:gd name="csX507" fmla="*/ 201363 w 253382"/>
                <a:gd name="csY507" fmla="*/ 17899 h 413913"/>
                <a:gd name="csX508" fmla="*/ 204720 w 253382"/>
                <a:gd name="csY508" fmla="*/ 17899 h 413913"/>
                <a:gd name="csX509" fmla="*/ 204720 w 253382"/>
                <a:gd name="csY509" fmla="*/ 16221 h 413913"/>
                <a:gd name="csX510" fmla="*/ 215906 w 253382"/>
                <a:gd name="csY510" fmla="*/ 16221 h 413913"/>
                <a:gd name="csX511" fmla="*/ 215906 w 253382"/>
                <a:gd name="csY511" fmla="*/ 14543 h 413913"/>
                <a:gd name="csX512" fmla="*/ 219262 w 253382"/>
                <a:gd name="csY512" fmla="*/ 14543 h 413913"/>
                <a:gd name="csX513" fmla="*/ 219262 w 253382"/>
                <a:gd name="csY513" fmla="*/ 12306 h 413913"/>
                <a:gd name="csX514" fmla="*/ 220940 w 253382"/>
                <a:gd name="csY514" fmla="*/ 12306 h 413913"/>
                <a:gd name="csX515" fmla="*/ 222619 w 253382"/>
                <a:gd name="csY515" fmla="*/ 10627 h 413913"/>
                <a:gd name="csX516" fmla="*/ 228212 w 253382"/>
                <a:gd name="csY516" fmla="*/ 10627 h 413913"/>
                <a:gd name="csX517" fmla="*/ 228212 w 253382"/>
                <a:gd name="csY517" fmla="*/ 8949 h 413913"/>
                <a:gd name="csX518" fmla="*/ 231568 w 253382"/>
                <a:gd name="csY518" fmla="*/ 8949 h 413913"/>
                <a:gd name="csX519" fmla="*/ 231568 w 253382"/>
                <a:gd name="csY519" fmla="*/ 7271 h 413913"/>
                <a:gd name="csX520" fmla="*/ 233246 w 253382"/>
                <a:gd name="csY520" fmla="*/ 7271 h 413913"/>
                <a:gd name="csX521" fmla="*/ 235483 w 253382"/>
                <a:gd name="csY521" fmla="*/ 5593 h 413913"/>
                <a:gd name="csX522" fmla="*/ 237161 w 253382"/>
                <a:gd name="csY522" fmla="*/ 5593 h 413913"/>
                <a:gd name="csX523" fmla="*/ 237161 w 253382"/>
                <a:gd name="csY523" fmla="*/ 3356 h 413913"/>
                <a:gd name="csX524" fmla="*/ 238839 w 253382"/>
                <a:gd name="csY524" fmla="*/ 3356 h 413913"/>
                <a:gd name="csX525" fmla="*/ 238839 w 253382"/>
                <a:gd name="csY525" fmla="*/ 1678 h 413913"/>
                <a:gd name="csX526" fmla="*/ 242196 w 253382"/>
                <a:gd name="csY526" fmla="*/ 1678 h 413913"/>
                <a:gd name="csX527" fmla="*/ 242196 w 253382"/>
                <a:gd name="csY527" fmla="*/ 0 h 413913"/>
                <a:gd name="csX528" fmla="*/ 246111 w 253382"/>
                <a:gd name="csY528" fmla="*/ 0 h 413913"/>
                <a:gd name="csX529" fmla="*/ 246111 w 253382"/>
                <a:gd name="csY529" fmla="*/ 3356 h 413913"/>
                <a:gd name="csX530" fmla="*/ 247789 w 253382"/>
                <a:gd name="csY530" fmla="*/ 3356 h 413913"/>
                <a:gd name="csX531" fmla="*/ 249467 w 253382"/>
                <a:gd name="csY531" fmla="*/ 5593 h 413913"/>
                <a:gd name="csX532" fmla="*/ 246111 w 253382"/>
                <a:gd name="csY532" fmla="*/ 5593 h 413913"/>
                <a:gd name="csX533" fmla="*/ 246111 w 253382"/>
                <a:gd name="csY533" fmla="*/ 7271 h 413913"/>
                <a:gd name="csX534" fmla="*/ 247789 w 253382"/>
                <a:gd name="csY534" fmla="*/ 7271 h 413913"/>
                <a:gd name="csX535" fmla="*/ 247789 w 253382"/>
                <a:gd name="csY535" fmla="*/ 8949 h 413913"/>
                <a:gd name="csX536" fmla="*/ 246111 w 253382"/>
                <a:gd name="csY536" fmla="*/ 8949 h 413913"/>
                <a:gd name="csX537" fmla="*/ 246111 w 253382"/>
                <a:gd name="csY537" fmla="*/ 10627 h 413913"/>
                <a:gd name="csX538" fmla="*/ 244433 w 253382"/>
                <a:gd name="csY538" fmla="*/ 10627 h 413913"/>
                <a:gd name="csX539" fmla="*/ 246111 w 253382"/>
                <a:gd name="csY539" fmla="*/ 12306 h 413913"/>
                <a:gd name="csX540" fmla="*/ 246111 w 253382"/>
                <a:gd name="csY540" fmla="*/ 14543 h 413913"/>
                <a:gd name="csX541" fmla="*/ 244433 w 253382"/>
                <a:gd name="csY541" fmla="*/ 14543 h 413913"/>
                <a:gd name="csX542" fmla="*/ 244433 w 253382"/>
                <a:gd name="csY542" fmla="*/ 16221 h 413913"/>
                <a:gd name="csX543" fmla="*/ 246111 w 253382"/>
                <a:gd name="csY543" fmla="*/ 16221 h 413913"/>
                <a:gd name="csX544" fmla="*/ 246111 w 253382"/>
                <a:gd name="csY544" fmla="*/ 17899 h 413913"/>
                <a:gd name="csX545" fmla="*/ 244433 w 253382"/>
                <a:gd name="csY545" fmla="*/ 17899 h 413913"/>
                <a:gd name="csX546" fmla="*/ 244433 w 253382"/>
                <a:gd name="csY546" fmla="*/ 19577 h 413913"/>
                <a:gd name="csX547" fmla="*/ 242196 w 253382"/>
                <a:gd name="csY547" fmla="*/ 19577 h 413913"/>
                <a:gd name="csX548" fmla="*/ 244433 w 253382"/>
                <a:gd name="csY548" fmla="*/ 21255 h 413913"/>
                <a:gd name="csX549" fmla="*/ 244433 w 253382"/>
                <a:gd name="csY549" fmla="*/ 35798 h 413913"/>
                <a:gd name="csX550" fmla="*/ 246111 w 253382"/>
                <a:gd name="csY550" fmla="*/ 35798 h 413913"/>
                <a:gd name="csX551" fmla="*/ 246111 w 253382"/>
                <a:gd name="csY551" fmla="*/ 39154 h 413913"/>
                <a:gd name="csX552" fmla="*/ 244433 w 253382"/>
                <a:gd name="csY552" fmla="*/ 39154 h 413913"/>
                <a:gd name="csX553" fmla="*/ 244433 w 253382"/>
                <a:gd name="csY553" fmla="*/ 40832 h 413913"/>
                <a:gd name="csX554" fmla="*/ 246111 w 253382"/>
                <a:gd name="csY554" fmla="*/ 40832 h 413913"/>
                <a:gd name="csX555" fmla="*/ 246111 w 253382"/>
                <a:gd name="csY555" fmla="*/ 43069 h 413913"/>
                <a:gd name="csX556" fmla="*/ 246111 w 253382"/>
                <a:gd name="csY556" fmla="*/ 43069 h 413913"/>
                <a:gd name="csX557" fmla="*/ 246111 w 253382"/>
                <a:gd name="csY557" fmla="*/ 48103 h 413913"/>
                <a:gd name="csX558" fmla="*/ 246111 w 253382"/>
                <a:gd name="csY558" fmla="*/ 48103 h 413913"/>
                <a:gd name="csX559" fmla="*/ 246111 w 253382"/>
                <a:gd name="csY559" fmla="*/ 55375 h 413913"/>
                <a:gd name="csX560" fmla="*/ 246111 w 253382"/>
                <a:gd name="csY560" fmla="*/ 55375 h 413913"/>
                <a:gd name="csX561" fmla="*/ 246111 w 253382"/>
                <a:gd name="csY561" fmla="*/ 60409 h 413913"/>
                <a:gd name="csX562" fmla="*/ 246111 w 253382"/>
                <a:gd name="csY562" fmla="*/ 60409 h 413913"/>
                <a:gd name="csX563" fmla="*/ 246111 w 253382"/>
                <a:gd name="csY563" fmla="*/ 73274 h 413913"/>
                <a:gd name="csX564" fmla="*/ 246111 w 253382"/>
                <a:gd name="csY564" fmla="*/ 73274 h 413913"/>
                <a:gd name="csX565" fmla="*/ 246111 w 253382"/>
                <a:gd name="csY565" fmla="*/ 79986 h 413913"/>
                <a:gd name="csX566" fmla="*/ 247789 w 253382"/>
                <a:gd name="csY566" fmla="*/ 82223 h 413913"/>
                <a:gd name="csX567" fmla="*/ 247789 w 253382"/>
                <a:gd name="csY567" fmla="*/ 83901 h 413913"/>
                <a:gd name="csX568" fmla="*/ 246111 w 253382"/>
                <a:gd name="csY568" fmla="*/ 83901 h 413913"/>
                <a:gd name="csX569" fmla="*/ 246111 w 253382"/>
                <a:gd name="csY569" fmla="*/ 85579 h 413913"/>
                <a:gd name="csX570" fmla="*/ 249467 w 253382"/>
                <a:gd name="csY570" fmla="*/ 85579 h 413913"/>
                <a:gd name="csX571" fmla="*/ 249467 w 253382"/>
                <a:gd name="csY571" fmla="*/ 87257 h 413913"/>
                <a:gd name="csX572" fmla="*/ 247789 w 253382"/>
                <a:gd name="csY572" fmla="*/ 87257 h 413913"/>
                <a:gd name="csX573" fmla="*/ 247789 w 253382"/>
                <a:gd name="csY573" fmla="*/ 88935 h 413913"/>
                <a:gd name="csX574" fmla="*/ 246111 w 253382"/>
                <a:gd name="csY574" fmla="*/ 88935 h 413913"/>
                <a:gd name="csX575" fmla="*/ 246111 w 253382"/>
                <a:gd name="csY575" fmla="*/ 91173 h 413913"/>
                <a:gd name="csX576" fmla="*/ 251145 w 253382"/>
                <a:gd name="csY576" fmla="*/ 91173 h 413913"/>
                <a:gd name="csX577" fmla="*/ 251145 w 253382"/>
                <a:gd name="csY577" fmla="*/ 94529 h 413913"/>
                <a:gd name="csX578" fmla="*/ 249467 w 253382"/>
                <a:gd name="csY578" fmla="*/ 94529 h 413913"/>
                <a:gd name="csX579" fmla="*/ 249467 w 253382"/>
                <a:gd name="csY579" fmla="*/ 96207 h 413913"/>
                <a:gd name="csX580" fmla="*/ 235483 w 253382"/>
                <a:gd name="csY580" fmla="*/ 133683 h 413913"/>
                <a:gd name="csX581" fmla="*/ 237161 w 253382"/>
                <a:gd name="csY581" fmla="*/ 132005 h 413913"/>
                <a:gd name="csX582" fmla="*/ 237161 w 253382"/>
                <a:gd name="csY582" fmla="*/ 133683 h 413913"/>
                <a:gd name="csX583" fmla="*/ 235483 w 253382"/>
                <a:gd name="csY583" fmla="*/ 133683 h 413913"/>
                <a:gd name="csX584" fmla="*/ 244433 w 253382"/>
                <a:gd name="csY584" fmla="*/ 28526 h 413913"/>
                <a:gd name="csX585" fmla="*/ 244433 w 253382"/>
                <a:gd name="csY585" fmla="*/ 26848 h 413913"/>
                <a:gd name="csX586" fmla="*/ 244433 w 253382"/>
                <a:gd name="csY586" fmla="*/ 28526 h 4139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</a:cxnLst>
              <a:rect l="l" t="t" r="r" b="b"/>
              <a:pathLst>
                <a:path w="253382" h="413913">
                  <a:moveTo>
                    <a:pt x="249467" y="96207"/>
                  </a:moveTo>
                  <a:lnTo>
                    <a:pt x="253382" y="96207"/>
                  </a:lnTo>
                  <a:lnTo>
                    <a:pt x="253382" y="106834"/>
                  </a:lnTo>
                  <a:lnTo>
                    <a:pt x="249467" y="106834"/>
                  </a:lnTo>
                  <a:lnTo>
                    <a:pt x="249467" y="108512"/>
                  </a:lnTo>
                  <a:lnTo>
                    <a:pt x="249467" y="108512"/>
                  </a:lnTo>
                  <a:lnTo>
                    <a:pt x="249467" y="112428"/>
                  </a:lnTo>
                  <a:lnTo>
                    <a:pt x="247789" y="112428"/>
                  </a:lnTo>
                  <a:lnTo>
                    <a:pt x="247789" y="114106"/>
                  </a:lnTo>
                  <a:lnTo>
                    <a:pt x="249467" y="114106"/>
                  </a:lnTo>
                  <a:lnTo>
                    <a:pt x="249467" y="117462"/>
                  </a:lnTo>
                  <a:lnTo>
                    <a:pt x="247789" y="119699"/>
                  </a:lnTo>
                  <a:lnTo>
                    <a:pt x="246111" y="119699"/>
                  </a:lnTo>
                  <a:lnTo>
                    <a:pt x="246111" y="124733"/>
                  </a:lnTo>
                  <a:lnTo>
                    <a:pt x="244433" y="124733"/>
                  </a:lnTo>
                  <a:lnTo>
                    <a:pt x="244433" y="126411"/>
                  </a:lnTo>
                  <a:lnTo>
                    <a:pt x="242196" y="126411"/>
                  </a:lnTo>
                  <a:lnTo>
                    <a:pt x="240517" y="128649"/>
                  </a:lnTo>
                  <a:lnTo>
                    <a:pt x="240517" y="130327"/>
                  </a:lnTo>
                  <a:lnTo>
                    <a:pt x="238839" y="130327"/>
                  </a:lnTo>
                  <a:lnTo>
                    <a:pt x="238839" y="132005"/>
                  </a:lnTo>
                  <a:lnTo>
                    <a:pt x="235483" y="132005"/>
                  </a:lnTo>
                  <a:lnTo>
                    <a:pt x="235483" y="137039"/>
                  </a:lnTo>
                  <a:lnTo>
                    <a:pt x="233246" y="137039"/>
                  </a:lnTo>
                  <a:lnTo>
                    <a:pt x="233246" y="140954"/>
                  </a:lnTo>
                  <a:lnTo>
                    <a:pt x="228212" y="140954"/>
                  </a:lnTo>
                  <a:lnTo>
                    <a:pt x="228212" y="144310"/>
                  </a:lnTo>
                  <a:lnTo>
                    <a:pt x="229890" y="144310"/>
                  </a:lnTo>
                  <a:lnTo>
                    <a:pt x="229890" y="145988"/>
                  </a:lnTo>
                  <a:lnTo>
                    <a:pt x="228212" y="145988"/>
                  </a:lnTo>
                  <a:lnTo>
                    <a:pt x="228212" y="148226"/>
                  </a:lnTo>
                  <a:lnTo>
                    <a:pt x="226534" y="148226"/>
                  </a:lnTo>
                  <a:lnTo>
                    <a:pt x="224856" y="149904"/>
                  </a:lnTo>
                  <a:lnTo>
                    <a:pt x="220940" y="149904"/>
                  </a:lnTo>
                  <a:lnTo>
                    <a:pt x="220940" y="153260"/>
                  </a:lnTo>
                  <a:lnTo>
                    <a:pt x="213669" y="153260"/>
                  </a:lnTo>
                  <a:lnTo>
                    <a:pt x="215906" y="154938"/>
                  </a:lnTo>
                  <a:lnTo>
                    <a:pt x="213669" y="154938"/>
                  </a:lnTo>
                  <a:lnTo>
                    <a:pt x="213669" y="157175"/>
                  </a:lnTo>
                  <a:lnTo>
                    <a:pt x="211991" y="157175"/>
                  </a:lnTo>
                  <a:lnTo>
                    <a:pt x="211991" y="158853"/>
                  </a:lnTo>
                  <a:lnTo>
                    <a:pt x="211991" y="158853"/>
                  </a:lnTo>
                  <a:lnTo>
                    <a:pt x="210313" y="160531"/>
                  </a:lnTo>
                  <a:lnTo>
                    <a:pt x="204720" y="160531"/>
                  </a:lnTo>
                  <a:lnTo>
                    <a:pt x="203042" y="162209"/>
                  </a:lnTo>
                  <a:lnTo>
                    <a:pt x="198007" y="162209"/>
                  </a:lnTo>
                  <a:lnTo>
                    <a:pt x="196329" y="163887"/>
                  </a:lnTo>
                  <a:lnTo>
                    <a:pt x="194092" y="163887"/>
                  </a:lnTo>
                  <a:lnTo>
                    <a:pt x="192414" y="165565"/>
                  </a:lnTo>
                  <a:lnTo>
                    <a:pt x="187380" y="165565"/>
                  </a:lnTo>
                  <a:lnTo>
                    <a:pt x="187380" y="167803"/>
                  </a:lnTo>
                  <a:lnTo>
                    <a:pt x="185143" y="167803"/>
                  </a:lnTo>
                  <a:lnTo>
                    <a:pt x="183465" y="169481"/>
                  </a:lnTo>
                  <a:lnTo>
                    <a:pt x="181786" y="169481"/>
                  </a:lnTo>
                  <a:lnTo>
                    <a:pt x="181786" y="171159"/>
                  </a:lnTo>
                  <a:lnTo>
                    <a:pt x="178430" y="171159"/>
                  </a:lnTo>
                  <a:lnTo>
                    <a:pt x="178430" y="172837"/>
                  </a:lnTo>
                  <a:lnTo>
                    <a:pt x="174515" y="172837"/>
                  </a:lnTo>
                  <a:lnTo>
                    <a:pt x="174515" y="174515"/>
                  </a:lnTo>
                  <a:lnTo>
                    <a:pt x="171159" y="174515"/>
                  </a:lnTo>
                  <a:lnTo>
                    <a:pt x="169481" y="176752"/>
                  </a:lnTo>
                  <a:lnTo>
                    <a:pt x="169481" y="178430"/>
                  </a:lnTo>
                  <a:lnTo>
                    <a:pt x="165566" y="178430"/>
                  </a:lnTo>
                  <a:lnTo>
                    <a:pt x="165566" y="180108"/>
                  </a:lnTo>
                  <a:lnTo>
                    <a:pt x="163888" y="180108"/>
                  </a:lnTo>
                  <a:lnTo>
                    <a:pt x="163888" y="181786"/>
                  </a:lnTo>
                  <a:lnTo>
                    <a:pt x="162209" y="183464"/>
                  </a:lnTo>
                  <a:lnTo>
                    <a:pt x="162209" y="185702"/>
                  </a:lnTo>
                  <a:lnTo>
                    <a:pt x="160531" y="185702"/>
                  </a:lnTo>
                  <a:lnTo>
                    <a:pt x="160531" y="187380"/>
                  </a:lnTo>
                  <a:lnTo>
                    <a:pt x="158853" y="187380"/>
                  </a:lnTo>
                  <a:lnTo>
                    <a:pt x="158853" y="189058"/>
                  </a:lnTo>
                  <a:lnTo>
                    <a:pt x="156616" y="189058"/>
                  </a:lnTo>
                  <a:lnTo>
                    <a:pt x="156616" y="190736"/>
                  </a:lnTo>
                  <a:lnTo>
                    <a:pt x="156616" y="190736"/>
                  </a:lnTo>
                  <a:lnTo>
                    <a:pt x="154938" y="192414"/>
                  </a:lnTo>
                  <a:lnTo>
                    <a:pt x="154938" y="194092"/>
                  </a:lnTo>
                  <a:lnTo>
                    <a:pt x="153260" y="194092"/>
                  </a:lnTo>
                  <a:lnTo>
                    <a:pt x="153260" y="196329"/>
                  </a:lnTo>
                  <a:lnTo>
                    <a:pt x="151582" y="196329"/>
                  </a:lnTo>
                  <a:lnTo>
                    <a:pt x="151582" y="198007"/>
                  </a:lnTo>
                  <a:lnTo>
                    <a:pt x="147667" y="198007"/>
                  </a:lnTo>
                  <a:lnTo>
                    <a:pt x="147667" y="199685"/>
                  </a:lnTo>
                  <a:lnTo>
                    <a:pt x="144311" y="199685"/>
                  </a:lnTo>
                  <a:lnTo>
                    <a:pt x="144311" y="201363"/>
                  </a:lnTo>
                  <a:lnTo>
                    <a:pt x="142632" y="201363"/>
                  </a:lnTo>
                  <a:lnTo>
                    <a:pt x="142632" y="203041"/>
                  </a:lnTo>
                  <a:lnTo>
                    <a:pt x="144311" y="203041"/>
                  </a:lnTo>
                  <a:lnTo>
                    <a:pt x="144311" y="206957"/>
                  </a:lnTo>
                  <a:lnTo>
                    <a:pt x="140954" y="206957"/>
                  </a:lnTo>
                  <a:lnTo>
                    <a:pt x="140954" y="208635"/>
                  </a:lnTo>
                  <a:lnTo>
                    <a:pt x="139276" y="208635"/>
                  </a:lnTo>
                  <a:lnTo>
                    <a:pt x="139276" y="206957"/>
                  </a:lnTo>
                  <a:lnTo>
                    <a:pt x="137039" y="206957"/>
                  </a:lnTo>
                  <a:lnTo>
                    <a:pt x="137039" y="208635"/>
                  </a:lnTo>
                  <a:lnTo>
                    <a:pt x="133683" y="208635"/>
                  </a:lnTo>
                  <a:lnTo>
                    <a:pt x="133683" y="210313"/>
                  </a:lnTo>
                  <a:lnTo>
                    <a:pt x="132005" y="210313"/>
                  </a:lnTo>
                  <a:lnTo>
                    <a:pt x="132005" y="211991"/>
                  </a:lnTo>
                  <a:lnTo>
                    <a:pt x="130327" y="211991"/>
                  </a:lnTo>
                  <a:lnTo>
                    <a:pt x="130327" y="214228"/>
                  </a:lnTo>
                  <a:lnTo>
                    <a:pt x="128090" y="214228"/>
                  </a:lnTo>
                  <a:lnTo>
                    <a:pt x="128090" y="215906"/>
                  </a:lnTo>
                  <a:lnTo>
                    <a:pt x="126412" y="215906"/>
                  </a:lnTo>
                  <a:lnTo>
                    <a:pt x="126412" y="219262"/>
                  </a:lnTo>
                  <a:lnTo>
                    <a:pt x="124734" y="219262"/>
                  </a:lnTo>
                  <a:lnTo>
                    <a:pt x="124734" y="220940"/>
                  </a:lnTo>
                  <a:lnTo>
                    <a:pt x="123055" y="220940"/>
                  </a:lnTo>
                  <a:lnTo>
                    <a:pt x="123055" y="222618"/>
                  </a:lnTo>
                  <a:lnTo>
                    <a:pt x="121377" y="222618"/>
                  </a:lnTo>
                  <a:lnTo>
                    <a:pt x="121377" y="224856"/>
                  </a:lnTo>
                  <a:lnTo>
                    <a:pt x="119140" y="224856"/>
                  </a:lnTo>
                  <a:lnTo>
                    <a:pt x="119140" y="226534"/>
                  </a:lnTo>
                  <a:lnTo>
                    <a:pt x="115784" y="226534"/>
                  </a:lnTo>
                  <a:lnTo>
                    <a:pt x="115784" y="228212"/>
                  </a:lnTo>
                  <a:lnTo>
                    <a:pt x="114106" y="228212"/>
                  </a:lnTo>
                  <a:lnTo>
                    <a:pt x="114106" y="229890"/>
                  </a:lnTo>
                  <a:lnTo>
                    <a:pt x="112428" y="229890"/>
                  </a:lnTo>
                  <a:lnTo>
                    <a:pt x="112428" y="231568"/>
                  </a:lnTo>
                  <a:lnTo>
                    <a:pt x="110750" y="231568"/>
                  </a:lnTo>
                  <a:lnTo>
                    <a:pt x="110750" y="229890"/>
                  </a:lnTo>
                  <a:lnTo>
                    <a:pt x="108513" y="229890"/>
                  </a:lnTo>
                  <a:lnTo>
                    <a:pt x="108513" y="231568"/>
                  </a:lnTo>
                  <a:lnTo>
                    <a:pt x="108513" y="231568"/>
                  </a:lnTo>
                  <a:lnTo>
                    <a:pt x="108513" y="238839"/>
                  </a:lnTo>
                  <a:lnTo>
                    <a:pt x="106835" y="238839"/>
                  </a:lnTo>
                  <a:lnTo>
                    <a:pt x="106835" y="247789"/>
                  </a:lnTo>
                  <a:lnTo>
                    <a:pt x="108513" y="247789"/>
                  </a:lnTo>
                  <a:lnTo>
                    <a:pt x="108513" y="249467"/>
                  </a:lnTo>
                  <a:lnTo>
                    <a:pt x="110750" y="251145"/>
                  </a:lnTo>
                  <a:lnTo>
                    <a:pt x="110750" y="251145"/>
                  </a:lnTo>
                  <a:lnTo>
                    <a:pt x="110750" y="253382"/>
                  </a:lnTo>
                  <a:lnTo>
                    <a:pt x="114106" y="253382"/>
                  </a:lnTo>
                  <a:lnTo>
                    <a:pt x="114106" y="256738"/>
                  </a:lnTo>
                  <a:lnTo>
                    <a:pt x="115784" y="256738"/>
                  </a:lnTo>
                  <a:lnTo>
                    <a:pt x="115784" y="262332"/>
                  </a:lnTo>
                  <a:lnTo>
                    <a:pt x="114106" y="262332"/>
                  </a:lnTo>
                  <a:lnTo>
                    <a:pt x="114106" y="264010"/>
                  </a:lnTo>
                  <a:lnTo>
                    <a:pt x="115784" y="264010"/>
                  </a:lnTo>
                  <a:lnTo>
                    <a:pt x="115784" y="271281"/>
                  </a:lnTo>
                  <a:lnTo>
                    <a:pt x="117462" y="271281"/>
                  </a:lnTo>
                  <a:lnTo>
                    <a:pt x="117462" y="272959"/>
                  </a:lnTo>
                  <a:lnTo>
                    <a:pt x="119140" y="274637"/>
                  </a:lnTo>
                  <a:lnTo>
                    <a:pt x="119140" y="276315"/>
                  </a:lnTo>
                  <a:lnTo>
                    <a:pt x="121377" y="277993"/>
                  </a:lnTo>
                  <a:lnTo>
                    <a:pt x="121377" y="292536"/>
                  </a:lnTo>
                  <a:lnTo>
                    <a:pt x="124734" y="292536"/>
                  </a:lnTo>
                  <a:lnTo>
                    <a:pt x="124734" y="288621"/>
                  </a:lnTo>
                  <a:lnTo>
                    <a:pt x="126412" y="288621"/>
                  </a:lnTo>
                  <a:lnTo>
                    <a:pt x="126412" y="310435"/>
                  </a:lnTo>
                  <a:lnTo>
                    <a:pt x="128090" y="310435"/>
                  </a:lnTo>
                  <a:lnTo>
                    <a:pt x="128090" y="312113"/>
                  </a:lnTo>
                  <a:lnTo>
                    <a:pt x="126412" y="312113"/>
                  </a:lnTo>
                  <a:lnTo>
                    <a:pt x="126412" y="321063"/>
                  </a:lnTo>
                  <a:lnTo>
                    <a:pt x="124734" y="321063"/>
                  </a:lnTo>
                  <a:lnTo>
                    <a:pt x="124734" y="331690"/>
                  </a:lnTo>
                  <a:lnTo>
                    <a:pt x="123055" y="331690"/>
                  </a:lnTo>
                  <a:lnTo>
                    <a:pt x="123055" y="333368"/>
                  </a:lnTo>
                  <a:lnTo>
                    <a:pt x="126412" y="333368"/>
                  </a:lnTo>
                  <a:lnTo>
                    <a:pt x="124734" y="333368"/>
                  </a:lnTo>
                  <a:lnTo>
                    <a:pt x="126412" y="333368"/>
                  </a:lnTo>
                  <a:lnTo>
                    <a:pt x="126412" y="340640"/>
                  </a:lnTo>
                  <a:lnTo>
                    <a:pt x="124734" y="342318"/>
                  </a:lnTo>
                  <a:lnTo>
                    <a:pt x="124734" y="345674"/>
                  </a:lnTo>
                  <a:lnTo>
                    <a:pt x="121377" y="345674"/>
                  </a:lnTo>
                  <a:lnTo>
                    <a:pt x="121377" y="349589"/>
                  </a:lnTo>
                  <a:lnTo>
                    <a:pt x="119140" y="349589"/>
                  </a:lnTo>
                  <a:lnTo>
                    <a:pt x="119140" y="351267"/>
                  </a:lnTo>
                  <a:lnTo>
                    <a:pt x="117462" y="352945"/>
                  </a:lnTo>
                  <a:lnTo>
                    <a:pt x="115784" y="352945"/>
                  </a:lnTo>
                  <a:lnTo>
                    <a:pt x="115784" y="354623"/>
                  </a:lnTo>
                  <a:lnTo>
                    <a:pt x="114106" y="354623"/>
                  </a:lnTo>
                  <a:lnTo>
                    <a:pt x="114106" y="356861"/>
                  </a:lnTo>
                  <a:lnTo>
                    <a:pt x="110750" y="356861"/>
                  </a:lnTo>
                  <a:lnTo>
                    <a:pt x="108513" y="358539"/>
                  </a:lnTo>
                  <a:lnTo>
                    <a:pt x="103478" y="358539"/>
                  </a:lnTo>
                  <a:lnTo>
                    <a:pt x="103478" y="360217"/>
                  </a:lnTo>
                  <a:lnTo>
                    <a:pt x="101800" y="360217"/>
                  </a:lnTo>
                  <a:lnTo>
                    <a:pt x="101800" y="361895"/>
                  </a:lnTo>
                  <a:lnTo>
                    <a:pt x="96207" y="361895"/>
                  </a:lnTo>
                  <a:lnTo>
                    <a:pt x="96207" y="363573"/>
                  </a:lnTo>
                  <a:lnTo>
                    <a:pt x="90614" y="363573"/>
                  </a:lnTo>
                  <a:lnTo>
                    <a:pt x="90614" y="365251"/>
                  </a:lnTo>
                  <a:lnTo>
                    <a:pt x="88936" y="365251"/>
                  </a:lnTo>
                  <a:lnTo>
                    <a:pt x="87258" y="367488"/>
                  </a:lnTo>
                  <a:lnTo>
                    <a:pt x="83901" y="367488"/>
                  </a:lnTo>
                  <a:lnTo>
                    <a:pt x="79986" y="369166"/>
                  </a:lnTo>
                  <a:lnTo>
                    <a:pt x="78308" y="369166"/>
                  </a:lnTo>
                  <a:lnTo>
                    <a:pt x="78308" y="370844"/>
                  </a:lnTo>
                  <a:lnTo>
                    <a:pt x="71037" y="370844"/>
                  </a:lnTo>
                  <a:lnTo>
                    <a:pt x="71037" y="374200"/>
                  </a:lnTo>
                  <a:lnTo>
                    <a:pt x="67681" y="374200"/>
                  </a:lnTo>
                  <a:lnTo>
                    <a:pt x="67681" y="376438"/>
                  </a:lnTo>
                  <a:lnTo>
                    <a:pt x="66003" y="376438"/>
                  </a:lnTo>
                  <a:lnTo>
                    <a:pt x="66003" y="378116"/>
                  </a:lnTo>
                  <a:lnTo>
                    <a:pt x="62087" y="378116"/>
                  </a:lnTo>
                  <a:lnTo>
                    <a:pt x="62087" y="379794"/>
                  </a:lnTo>
                  <a:lnTo>
                    <a:pt x="60409" y="381472"/>
                  </a:lnTo>
                  <a:lnTo>
                    <a:pt x="60409" y="385387"/>
                  </a:lnTo>
                  <a:lnTo>
                    <a:pt x="60409" y="385387"/>
                  </a:lnTo>
                  <a:lnTo>
                    <a:pt x="60409" y="387065"/>
                  </a:lnTo>
                  <a:lnTo>
                    <a:pt x="57053" y="387065"/>
                  </a:lnTo>
                  <a:lnTo>
                    <a:pt x="57053" y="393777"/>
                  </a:lnTo>
                  <a:lnTo>
                    <a:pt x="58731" y="396015"/>
                  </a:lnTo>
                  <a:lnTo>
                    <a:pt x="62087" y="396015"/>
                  </a:lnTo>
                  <a:lnTo>
                    <a:pt x="62087" y="393777"/>
                  </a:lnTo>
                  <a:lnTo>
                    <a:pt x="66003" y="393777"/>
                  </a:lnTo>
                  <a:lnTo>
                    <a:pt x="66003" y="397693"/>
                  </a:lnTo>
                  <a:lnTo>
                    <a:pt x="64324" y="397693"/>
                  </a:lnTo>
                  <a:lnTo>
                    <a:pt x="64324" y="409998"/>
                  </a:lnTo>
                  <a:lnTo>
                    <a:pt x="62087" y="411676"/>
                  </a:lnTo>
                  <a:lnTo>
                    <a:pt x="62087" y="413914"/>
                  </a:lnTo>
                  <a:lnTo>
                    <a:pt x="44747" y="413914"/>
                  </a:lnTo>
                  <a:lnTo>
                    <a:pt x="44747" y="390421"/>
                  </a:lnTo>
                  <a:lnTo>
                    <a:pt x="42510" y="390421"/>
                  </a:lnTo>
                  <a:lnTo>
                    <a:pt x="42510" y="388743"/>
                  </a:lnTo>
                  <a:lnTo>
                    <a:pt x="40832" y="387065"/>
                  </a:lnTo>
                  <a:lnTo>
                    <a:pt x="42510" y="383150"/>
                  </a:lnTo>
                  <a:lnTo>
                    <a:pt x="42510" y="345674"/>
                  </a:lnTo>
                  <a:lnTo>
                    <a:pt x="40832" y="343996"/>
                  </a:lnTo>
                  <a:lnTo>
                    <a:pt x="39154" y="343996"/>
                  </a:lnTo>
                  <a:lnTo>
                    <a:pt x="39154" y="336724"/>
                  </a:lnTo>
                  <a:lnTo>
                    <a:pt x="37476" y="335046"/>
                  </a:lnTo>
                  <a:lnTo>
                    <a:pt x="35798" y="331690"/>
                  </a:lnTo>
                  <a:lnTo>
                    <a:pt x="35798" y="328334"/>
                  </a:lnTo>
                  <a:lnTo>
                    <a:pt x="33561" y="328334"/>
                  </a:lnTo>
                  <a:lnTo>
                    <a:pt x="31883" y="324419"/>
                  </a:lnTo>
                  <a:lnTo>
                    <a:pt x="31883" y="315469"/>
                  </a:lnTo>
                  <a:lnTo>
                    <a:pt x="25170" y="297570"/>
                  </a:lnTo>
                  <a:lnTo>
                    <a:pt x="26849" y="295892"/>
                  </a:lnTo>
                  <a:lnTo>
                    <a:pt x="28527" y="295892"/>
                  </a:lnTo>
                  <a:lnTo>
                    <a:pt x="30205" y="294214"/>
                  </a:lnTo>
                  <a:lnTo>
                    <a:pt x="30205" y="292536"/>
                  </a:lnTo>
                  <a:lnTo>
                    <a:pt x="31883" y="290858"/>
                  </a:lnTo>
                  <a:lnTo>
                    <a:pt x="39154" y="283587"/>
                  </a:lnTo>
                  <a:lnTo>
                    <a:pt x="42510" y="279671"/>
                  </a:lnTo>
                  <a:lnTo>
                    <a:pt x="44747" y="277993"/>
                  </a:lnTo>
                  <a:lnTo>
                    <a:pt x="53697" y="269044"/>
                  </a:lnTo>
                  <a:lnTo>
                    <a:pt x="53697" y="269044"/>
                  </a:lnTo>
                  <a:lnTo>
                    <a:pt x="53697" y="267366"/>
                  </a:lnTo>
                  <a:lnTo>
                    <a:pt x="51460" y="265688"/>
                  </a:lnTo>
                  <a:lnTo>
                    <a:pt x="51460" y="264010"/>
                  </a:lnTo>
                  <a:lnTo>
                    <a:pt x="51460" y="264010"/>
                  </a:lnTo>
                  <a:lnTo>
                    <a:pt x="51460" y="262332"/>
                  </a:lnTo>
                  <a:lnTo>
                    <a:pt x="53697" y="262332"/>
                  </a:lnTo>
                  <a:lnTo>
                    <a:pt x="53697" y="260094"/>
                  </a:lnTo>
                  <a:lnTo>
                    <a:pt x="55375" y="260094"/>
                  </a:lnTo>
                  <a:lnTo>
                    <a:pt x="55375" y="256738"/>
                  </a:lnTo>
                  <a:lnTo>
                    <a:pt x="53697" y="255060"/>
                  </a:lnTo>
                  <a:lnTo>
                    <a:pt x="53697" y="251145"/>
                  </a:lnTo>
                  <a:lnTo>
                    <a:pt x="55375" y="251145"/>
                  </a:lnTo>
                  <a:lnTo>
                    <a:pt x="55375" y="249467"/>
                  </a:lnTo>
                  <a:lnTo>
                    <a:pt x="58731" y="249467"/>
                  </a:lnTo>
                  <a:lnTo>
                    <a:pt x="60409" y="246111"/>
                  </a:lnTo>
                  <a:lnTo>
                    <a:pt x="60409" y="244433"/>
                  </a:lnTo>
                  <a:lnTo>
                    <a:pt x="62087" y="244433"/>
                  </a:lnTo>
                  <a:lnTo>
                    <a:pt x="62087" y="237161"/>
                  </a:lnTo>
                  <a:lnTo>
                    <a:pt x="67681" y="237161"/>
                  </a:lnTo>
                  <a:lnTo>
                    <a:pt x="67681" y="233805"/>
                  </a:lnTo>
                  <a:lnTo>
                    <a:pt x="67681" y="233805"/>
                  </a:lnTo>
                  <a:lnTo>
                    <a:pt x="67681" y="228212"/>
                  </a:lnTo>
                  <a:lnTo>
                    <a:pt x="66003" y="228212"/>
                  </a:lnTo>
                  <a:lnTo>
                    <a:pt x="66003" y="226534"/>
                  </a:lnTo>
                  <a:lnTo>
                    <a:pt x="62087" y="226534"/>
                  </a:lnTo>
                  <a:lnTo>
                    <a:pt x="62087" y="220940"/>
                  </a:lnTo>
                  <a:lnTo>
                    <a:pt x="60409" y="220940"/>
                  </a:lnTo>
                  <a:lnTo>
                    <a:pt x="60409" y="219262"/>
                  </a:lnTo>
                  <a:lnTo>
                    <a:pt x="62087" y="219262"/>
                  </a:lnTo>
                  <a:lnTo>
                    <a:pt x="62087" y="210313"/>
                  </a:lnTo>
                  <a:lnTo>
                    <a:pt x="58731" y="210313"/>
                  </a:lnTo>
                  <a:lnTo>
                    <a:pt x="58731" y="208635"/>
                  </a:lnTo>
                  <a:lnTo>
                    <a:pt x="60409" y="208635"/>
                  </a:lnTo>
                  <a:lnTo>
                    <a:pt x="60409" y="205279"/>
                  </a:lnTo>
                  <a:lnTo>
                    <a:pt x="62087" y="203041"/>
                  </a:lnTo>
                  <a:lnTo>
                    <a:pt x="62087" y="205279"/>
                  </a:lnTo>
                  <a:lnTo>
                    <a:pt x="64324" y="205279"/>
                  </a:lnTo>
                  <a:lnTo>
                    <a:pt x="64324" y="203041"/>
                  </a:lnTo>
                  <a:lnTo>
                    <a:pt x="66003" y="203041"/>
                  </a:lnTo>
                  <a:lnTo>
                    <a:pt x="66003" y="201363"/>
                  </a:lnTo>
                  <a:lnTo>
                    <a:pt x="64324" y="199685"/>
                  </a:lnTo>
                  <a:lnTo>
                    <a:pt x="62087" y="199685"/>
                  </a:lnTo>
                  <a:lnTo>
                    <a:pt x="62087" y="198007"/>
                  </a:lnTo>
                  <a:lnTo>
                    <a:pt x="64324" y="198007"/>
                  </a:lnTo>
                  <a:lnTo>
                    <a:pt x="62087" y="198007"/>
                  </a:lnTo>
                  <a:lnTo>
                    <a:pt x="66003" y="198007"/>
                  </a:lnTo>
                  <a:lnTo>
                    <a:pt x="66003" y="196329"/>
                  </a:lnTo>
                  <a:lnTo>
                    <a:pt x="66003" y="196329"/>
                  </a:lnTo>
                  <a:lnTo>
                    <a:pt x="67681" y="194092"/>
                  </a:lnTo>
                  <a:lnTo>
                    <a:pt x="67681" y="192414"/>
                  </a:lnTo>
                  <a:lnTo>
                    <a:pt x="66003" y="192414"/>
                  </a:lnTo>
                  <a:lnTo>
                    <a:pt x="66003" y="176752"/>
                  </a:lnTo>
                  <a:lnTo>
                    <a:pt x="67681" y="176752"/>
                  </a:lnTo>
                  <a:lnTo>
                    <a:pt x="67681" y="174515"/>
                  </a:lnTo>
                  <a:lnTo>
                    <a:pt x="66003" y="174515"/>
                  </a:lnTo>
                  <a:lnTo>
                    <a:pt x="66003" y="169481"/>
                  </a:lnTo>
                  <a:lnTo>
                    <a:pt x="67681" y="169481"/>
                  </a:lnTo>
                  <a:lnTo>
                    <a:pt x="67681" y="167803"/>
                  </a:lnTo>
                  <a:lnTo>
                    <a:pt x="66003" y="167803"/>
                  </a:lnTo>
                  <a:lnTo>
                    <a:pt x="66003" y="162209"/>
                  </a:lnTo>
                  <a:lnTo>
                    <a:pt x="64324" y="162209"/>
                  </a:lnTo>
                  <a:lnTo>
                    <a:pt x="64324" y="160531"/>
                  </a:lnTo>
                  <a:lnTo>
                    <a:pt x="62087" y="158853"/>
                  </a:lnTo>
                  <a:lnTo>
                    <a:pt x="62087" y="157175"/>
                  </a:lnTo>
                  <a:lnTo>
                    <a:pt x="64324" y="157175"/>
                  </a:lnTo>
                  <a:lnTo>
                    <a:pt x="66003" y="154938"/>
                  </a:lnTo>
                  <a:lnTo>
                    <a:pt x="66003" y="153260"/>
                  </a:lnTo>
                  <a:lnTo>
                    <a:pt x="60409" y="153260"/>
                  </a:lnTo>
                  <a:lnTo>
                    <a:pt x="58731" y="151582"/>
                  </a:lnTo>
                  <a:lnTo>
                    <a:pt x="58731" y="149904"/>
                  </a:lnTo>
                  <a:lnTo>
                    <a:pt x="55375" y="148226"/>
                  </a:lnTo>
                  <a:lnTo>
                    <a:pt x="53697" y="145988"/>
                  </a:lnTo>
                  <a:lnTo>
                    <a:pt x="51460" y="145988"/>
                  </a:lnTo>
                  <a:lnTo>
                    <a:pt x="49782" y="144310"/>
                  </a:lnTo>
                  <a:lnTo>
                    <a:pt x="48104" y="144310"/>
                  </a:lnTo>
                  <a:lnTo>
                    <a:pt x="44747" y="145988"/>
                  </a:lnTo>
                  <a:lnTo>
                    <a:pt x="42510" y="145988"/>
                  </a:lnTo>
                  <a:lnTo>
                    <a:pt x="39154" y="144310"/>
                  </a:lnTo>
                  <a:lnTo>
                    <a:pt x="39154" y="142632"/>
                  </a:lnTo>
                  <a:lnTo>
                    <a:pt x="37476" y="142632"/>
                  </a:lnTo>
                  <a:lnTo>
                    <a:pt x="37476" y="139276"/>
                  </a:lnTo>
                  <a:lnTo>
                    <a:pt x="28527" y="139276"/>
                  </a:lnTo>
                  <a:lnTo>
                    <a:pt x="28527" y="137039"/>
                  </a:lnTo>
                  <a:lnTo>
                    <a:pt x="26849" y="137039"/>
                  </a:lnTo>
                  <a:lnTo>
                    <a:pt x="26849" y="135361"/>
                  </a:lnTo>
                  <a:lnTo>
                    <a:pt x="5034" y="135361"/>
                  </a:lnTo>
                  <a:lnTo>
                    <a:pt x="5034" y="124733"/>
                  </a:lnTo>
                  <a:lnTo>
                    <a:pt x="3356" y="124733"/>
                  </a:lnTo>
                  <a:lnTo>
                    <a:pt x="3356" y="121377"/>
                  </a:lnTo>
                  <a:lnTo>
                    <a:pt x="3356" y="121377"/>
                  </a:lnTo>
                  <a:lnTo>
                    <a:pt x="3356" y="117462"/>
                  </a:lnTo>
                  <a:lnTo>
                    <a:pt x="1678" y="117462"/>
                  </a:lnTo>
                  <a:lnTo>
                    <a:pt x="1678" y="114106"/>
                  </a:lnTo>
                  <a:lnTo>
                    <a:pt x="0" y="114106"/>
                  </a:lnTo>
                  <a:lnTo>
                    <a:pt x="0" y="108512"/>
                  </a:lnTo>
                  <a:lnTo>
                    <a:pt x="5034" y="108512"/>
                  </a:lnTo>
                  <a:lnTo>
                    <a:pt x="5034" y="106834"/>
                  </a:lnTo>
                  <a:lnTo>
                    <a:pt x="7272" y="106834"/>
                  </a:lnTo>
                  <a:lnTo>
                    <a:pt x="10628" y="105156"/>
                  </a:lnTo>
                  <a:lnTo>
                    <a:pt x="13984" y="103478"/>
                  </a:lnTo>
                  <a:lnTo>
                    <a:pt x="19577" y="103478"/>
                  </a:lnTo>
                  <a:lnTo>
                    <a:pt x="25170" y="101800"/>
                  </a:lnTo>
                  <a:lnTo>
                    <a:pt x="26849" y="101800"/>
                  </a:lnTo>
                  <a:lnTo>
                    <a:pt x="30205" y="100122"/>
                  </a:lnTo>
                  <a:lnTo>
                    <a:pt x="31883" y="100122"/>
                  </a:lnTo>
                  <a:lnTo>
                    <a:pt x="35798" y="97885"/>
                  </a:lnTo>
                  <a:lnTo>
                    <a:pt x="37476" y="97885"/>
                  </a:lnTo>
                  <a:lnTo>
                    <a:pt x="37476" y="96207"/>
                  </a:lnTo>
                  <a:lnTo>
                    <a:pt x="42510" y="96207"/>
                  </a:lnTo>
                  <a:lnTo>
                    <a:pt x="42510" y="94529"/>
                  </a:lnTo>
                  <a:lnTo>
                    <a:pt x="48104" y="94529"/>
                  </a:lnTo>
                  <a:lnTo>
                    <a:pt x="49782" y="92851"/>
                  </a:lnTo>
                  <a:lnTo>
                    <a:pt x="53697" y="92851"/>
                  </a:lnTo>
                  <a:lnTo>
                    <a:pt x="55375" y="91173"/>
                  </a:lnTo>
                  <a:lnTo>
                    <a:pt x="57053" y="91173"/>
                  </a:lnTo>
                  <a:lnTo>
                    <a:pt x="62087" y="88935"/>
                  </a:lnTo>
                  <a:lnTo>
                    <a:pt x="67681" y="85579"/>
                  </a:lnTo>
                  <a:lnTo>
                    <a:pt x="73274" y="85579"/>
                  </a:lnTo>
                  <a:lnTo>
                    <a:pt x="73274" y="88935"/>
                  </a:lnTo>
                  <a:lnTo>
                    <a:pt x="74952" y="91173"/>
                  </a:lnTo>
                  <a:lnTo>
                    <a:pt x="74952" y="92851"/>
                  </a:lnTo>
                  <a:lnTo>
                    <a:pt x="76630" y="92851"/>
                  </a:lnTo>
                  <a:lnTo>
                    <a:pt x="76630" y="94529"/>
                  </a:lnTo>
                  <a:lnTo>
                    <a:pt x="78308" y="94529"/>
                  </a:lnTo>
                  <a:lnTo>
                    <a:pt x="78308" y="96207"/>
                  </a:lnTo>
                  <a:lnTo>
                    <a:pt x="79986" y="96207"/>
                  </a:lnTo>
                  <a:lnTo>
                    <a:pt x="79986" y="100122"/>
                  </a:lnTo>
                  <a:lnTo>
                    <a:pt x="83901" y="100122"/>
                  </a:lnTo>
                  <a:lnTo>
                    <a:pt x="83901" y="97885"/>
                  </a:lnTo>
                  <a:lnTo>
                    <a:pt x="85580" y="97885"/>
                  </a:lnTo>
                  <a:lnTo>
                    <a:pt x="85580" y="100122"/>
                  </a:lnTo>
                  <a:lnTo>
                    <a:pt x="85580" y="97885"/>
                  </a:lnTo>
                  <a:lnTo>
                    <a:pt x="87258" y="97885"/>
                  </a:lnTo>
                  <a:lnTo>
                    <a:pt x="87258" y="96207"/>
                  </a:lnTo>
                  <a:lnTo>
                    <a:pt x="96207" y="96207"/>
                  </a:lnTo>
                  <a:lnTo>
                    <a:pt x="96207" y="94529"/>
                  </a:lnTo>
                  <a:lnTo>
                    <a:pt x="99563" y="94529"/>
                  </a:lnTo>
                  <a:lnTo>
                    <a:pt x="99563" y="96207"/>
                  </a:lnTo>
                  <a:lnTo>
                    <a:pt x="101800" y="96207"/>
                  </a:lnTo>
                  <a:lnTo>
                    <a:pt x="101800" y="100122"/>
                  </a:lnTo>
                  <a:lnTo>
                    <a:pt x="103478" y="100122"/>
                  </a:lnTo>
                  <a:lnTo>
                    <a:pt x="103478" y="108512"/>
                  </a:lnTo>
                  <a:lnTo>
                    <a:pt x="105157" y="108512"/>
                  </a:lnTo>
                  <a:lnTo>
                    <a:pt x="105157" y="110750"/>
                  </a:lnTo>
                  <a:lnTo>
                    <a:pt x="103478" y="110750"/>
                  </a:lnTo>
                  <a:lnTo>
                    <a:pt x="103478" y="119699"/>
                  </a:lnTo>
                  <a:lnTo>
                    <a:pt x="101800" y="119699"/>
                  </a:lnTo>
                  <a:lnTo>
                    <a:pt x="101800" y="124733"/>
                  </a:lnTo>
                  <a:lnTo>
                    <a:pt x="99563" y="124733"/>
                  </a:lnTo>
                  <a:lnTo>
                    <a:pt x="99563" y="126411"/>
                  </a:lnTo>
                  <a:lnTo>
                    <a:pt x="97885" y="126411"/>
                  </a:lnTo>
                  <a:lnTo>
                    <a:pt x="97885" y="130327"/>
                  </a:lnTo>
                  <a:lnTo>
                    <a:pt x="96207" y="130327"/>
                  </a:lnTo>
                  <a:lnTo>
                    <a:pt x="96207" y="132005"/>
                  </a:lnTo>
                  <a:lnTo>
                    <a:pt x="97885" y="132005"/>
                  </a:lnTo>
                  <a:lnTo>
                    <a:pt x="97885" y="135361"/>
                  </a:lnTo>
                  <a:lnTo>
                    <a:pt x="99563" y="135361"/>
                  </a:lnTo>
                  <a:lnTo>
                    <a:pt x="99563" y="140954"/>
                  </a:lnTo>
                  <a:lnTo>
                    <a:pt x="101800" y="140954"/>
                  </a:lnTo>
                  <a:lnTo>
                    <a:pt x="101800" y="142632"/>
                  </a:lnTo>
                  <a:lnTo>
                    <a:pt x="103478" y="142632"/>
                  </a:lnTo>
                  <a:lnTo>
                    <a:pt x="103478" y="144310"/>
                  </a:lnTo>
                  <a:lnTo>
                    <a:pt x="105157" y="144310"/>
                  </a:lnTo>
                  <a:lnTo>
                    <a:pt x="105157" y="145988"/>
                  </a:lnTo>
                  <a:lnTo>
                    <a:pt x="106835" y="145988"/>
                  </a:lnTo>
                  <a:lnTo>
                    <a:pt x="106835" y="148226"/>
                  </a:lnTo>
                  <a:lnTo>
                    <a:pt x="108513" y="148226"/>
                  </a:lnTo>
                  <a:lnTo>
                    <a:pt x="108513" y="149904"/>
                  </a:lnTo>
                  <a:lnTo>
                    <a:pt x="110750" y="149904"/>
                  </a:lnTo>
                  <a:lnTo>
                    <a:pt x="110750" y="153260"/>
                  </a:lnTo>
                  <a:lnTo>
                    <a:pt x="114106" y="153260"/>
                  </a:lnTo>
                  <a:lnTo>
                    <a:pt x="114106" y="154938"/>
                  </a:lnTo>
                  <a:lnTo>
                    <a:pt x="117462" y="154938"/>
                  </a:lnTo>
                  <a:lnTo>
                    <a:pt x="117462" y="158853"/>
                  </a:lnTo>
                  <a:lnTo>
                    <a:pt x="115784" y="158853"/>
                  </a:lnTo>
                  <a:lnTo>
                    <a:pt x="115784" y="162209"/>
                  </a:lnTo>
                  <a:lnTo>
                    <a:pt x="121377" y="162209"/>
                  </a:lnTo>
                  <a:lnTo>
                    <a:pt x="121377" y="158853"/>
                  </a:lnTo>
                  <a:lnTo>
                    <a:pt x="119140" y="158853"/>
                  </a:lnTo>
                  <a:lnTo>
                    <a:pt x="119140" y="157175"/>
                  </a:lnTo>
                  <a:lnTo>
                    <a:pt x="121377" y="157175"/>
                  </a:lnTo>
                  <a:lnTo>
                    <a:pt x="121377" y="153260"/>
                  </a:lnTo>
                  <a:lnTo>
                    <a:pt x="119140" y="153260"/>
                  </a:lnTo>
                  <a:lnTo>
                    <a:pt x="119140" y="149904"/>
                  </a:lnTo>
                  <a:lnTo>
                    <a:pt x="119140" y="151582"/>
                  </a:lnTo>
                  <a:lnTo>
                    <a:pt x="119140" y="149904"/>
                  </a:lnTo>
                  <a:lnTo>
                    <a:pt x="117462" y="149904"/>
                  </a:lnTo>
                  <a:lnTo>
                    <a:pt x="117462" y="148226"/>
                  </a:lnTo>
                  <a:lnTo>
                    <a:pt x="119140" y="148226"/>
                  </a:lnTo>
                  <a:lnTo>
                    <a:pt x="119140" y="144310"/>
                  </a:lnTo>
                  <a:lnTo>
                    <a:pt x="121377" y="144310"/>
                  </a:lnTo>
                  <a:lnTo>
                    <a:pt x="121377" y="139276"/>
                  </a:lnTo>
                  <a:lnTo>
                    <a:pt x="123055" y="139276"/>
                  </a:lnTo>
                  <a:lnTo>
                    <a:pt x="123055" y="137039"/>
                  </a:lnTo>
                  <a:lnTo>
                    <a:pt x="132005" y="137039"/>
                  </a:lnTo>
                  <a:lnTo>
                    <a:pt x="132005" y="135361"/>
                  </a:lnTo>
                  <a:lnTo>
                    <a:pt x="133683" y="135361"/>
                  </a:lnTo>
                  <a:lnTo>
                    <a:pt x="133683" y="114106"/>
                  </a:lnTo>
                  <a:lnTo>
                    <a:pt x="132005" y="114106"/>
                  </a:lnTo>
                  <a:lnTo>
                    <a:pt x="133683" y="112428"/>
                  </a:lnTo>
                  <a:lnTo>
                    <a:pt x="133683" y="108512"/>
                  </a:lnTo>
                  <a:lnTo>
                    <a:pt x="135361" y="106834"/>
                  </a:lnTo>
                  <a:lnTo>
                    <a:pt x="133683" y="106834"/>
                  </a:lnTo>
                  <a:lnTo>
                    <a:pt x="133683" y="100122"/>
                  </a:lnTo>
                  <a:lnTo>
                    <a:pt x="132005" y="100122"/>
                  </a:lnTo>
                  <a:lnTo>
                    <a:pt x="132005" y="97885"/>
                  </a:lnTo>
                  <a:lnTo>
                    <a:pt x="130327" y="96207"/>
                  </a:lnTo>
                  <a:lnTo>
                    <a:pt x="128090" y="96207"/>
                  </a:lnTo>
                  <a:lnTo>
                    <a:pt x="128090" y="94529"/>
                  </a:lnTo>
                  <a:lnTo>
                    <a:pt x="126412" y="92851"/>
                  </a:lnTo>
                  <a:lnTo>
                    <a:pt x="126412" y="88935"/>
                  </a:lnTo>
                  <a:lnTo>
                    <a:pt x="124734" y="88935"/>
                  </a:lnTo>
                  <a:lnTo>
                    <a:pt x="124734" y="87257"/>
                  </a:lnTo>
                  <a:lnTo>
                    <a:pt x="121377" y="85579"/>
                  </a:lnTo>
                  <a:lnTo>
                    <a:pt x="121377" y="83901"/>
                  </a:lnTo>
                  <a:lnTo>
                    <a:pt x="119140" y="82223"/>
                  </a:lnTo>
                  <a:lnTo>
                    <a:pt x="117462" y="79986"/>
                  </a:lnTo>
                  <a:lnTo>
                    <a:pt x="115784" y="78308"/>
                  </a:lnTo>
                  <a:lnTo>
                    <a:pt x="114106" y="76630"/>
                  </a:lnTo>
                  <a:lnTo>
                    <a:pt x="112428" y="74952"/>
                  </a:lnTo>
                  <a:lnTo>
                    <a:pt x="110750" y="73274"/>
                  </a:lnTo>
                  <a:lnTo>
                    <a:pt x="103478" y="73274"/>
                  </a:lnTo>
                  <a:lnTo>
                    <a:pt x="103478" y="55375"/>
                  </a:lnTo>
                  <a:lnTo>
                    <a:pt x="101800" y="55375"/>
                  </a:lnTo>
                  <a:lnTo>
                    <a:pt x="101800" y="48103"/>
                  </a:lnTo>
                  <a:lnTo>
                    <a:pt x="99563" y="48103"/>
                  </a:lnTo>
                  <a:lnTo>
                    <a:pt x="99563" y="44747"/>
                  </a:lnTo>
                  <a:lnTo>
                    <a:pt x="97885" y="44747"/>
                  </a:lnTo>
                  <a:lnTo>
                    <a:pt x="97885" y="40832"/>
                  </a:lnTo>
                  <a:lnTo>
                    <a:pt x="99563" y="40832"/>
                  </a:lnTo>
                  <a:lnTo>
                    <a:pt x="99563" y="39154"/>
                  </a:lnTo>
                  <a:lnTo>
                    <a:pt x="101800" y="39154"/>
                  </a:lnTo>
                  <a:lnTo>
                    <a:pt x="101800" y="35798"/>
                  </a:lnTo>
                  <a:lnTo>
                    <a:pt x="103478" y="35798"/>
                  </a:lnTo>
                  <a:lnTo>
                    <a:pt x="103478" y="30204"/>
                  </a:lnTo>
                  <a:lnTo>
                    <a:pt x="105157" y="30204"/>
                  </a:lnTo>
                  <a:lnTo>
                    <a:pt x="105157" y="25170"/>
                  </a:lnTo>
                  <a:lnTo>
                    <a:pt x="130327" y="25170"/>
                  </a:lnTo>
                  <a:lnTo>
                    <a:pt x="130327" y="22933"/>
                  </a:lnTo>
                  <a:lnTo>
                    <a:pt x="139276" y="22933"/>
                  </a:lnTo>
                  <a:lnTo>
                    <a:pt x="139276" y="25170"/>
                  </a:lnTo>
                  <a:lnTo>
                    <a:pt x="142632" y="25170"/>
                  </a:lnTo>
                  <a:lnTo>
                    <a:pt x="142632" y="28526"/>
                  </a:lnTo>
                  <a:lnTo>
                    <a:pt x="149904" y="28526"/>
                  </a:lnTo>
                  <a:lnTo>
                    <a:pt x="149904" y="30204"/>
                  </a:lnTo>
                  <a:lnTo>
                    <a:pt x="154938" y="30204"/>
                  </a:lnTo>
                  <a:lnTo>
                    <a:pt x="154938" y="28526"/>
                  </a:lnTo>
                  <a:lnTo>
                    <a:pt x="156616" y="28526"/>
                  </a:lnTo>
                  <a:lnTo>
                    <a:pt x="156616" y="26848"/>
                  </a:lnTo>
                  <a:lnTo>
                    <a:pt x="163888" y="26848"/>
                  </a:lnTo>
                  <a:lnTo>
                    <a:pt x="163888" y="28526"/>
                  </a:lnTo>
                  <a:lnTo>
                    <a:pt x="172837" y="28526"/>
                  </a:lnTo>
                  <a:lnTo>
                    <a:pt x="172837" y="26848"/>
                  </a:lnTo>
                  <a:lnTo>
                    <a:pt x="176193" y="26848"/>
                  </a:lnTo>
                  <a:lnTo>
                    <a:pt x="178430" y="25170"/>
                  </a:lnTo>
                  <a:lnTo>
                    <a:pt x="180108" y="25170"/>
                  </a:lnTo>
                  <a:lnTo>
                    <a:pt x="180108" y="21255"/>
                  </a:lnTo>
                  <a:lnTo>
                    <a:pt x="181786" y="21255"/>
                  </a:lnTo>
                  <a:lnTo>
                    <a:pt x="181786" y="17899"/>
                  </a:lnTo>
                  <a:lnTo>
                    <a:pt x="190736" y="17899"/>
                  </a:lnTo>
                  <a:lnTo>
                    <a:pt x="190736" y="19577"/>
                  </a:lnTo>
                  <a:lnTo>
                    <a:pt x="194092" y="19577"/>
                  </a:lnTo>
                  <a:lnTo>
                    <a:pt x="194092" y="21255"/>
                  </a:lnTo>
                  <a:lnTo>
                    <a:pt x="196329" y="21255"/>
                  </a:lnTo>
                  <a:lnTo>
                    <a:pt x="196329" y="22933"/>
                  </a:lnTo>
                  <a:lnTo>
                    <a:pt x="198007" y="22933"/>
                  </a:lnTo>
                  <a:lnTo>
                    <a:pt x="198007" y="19577"/>
                  </a:lnTo>
                  <a:lnTo>
                    <a:pt x="201363" y="19577"/>
                  </a:lnTo>
                  <a:lnTo>
                    <a:pt x="201363" y="17899"/>
                  </a:lnTo>
                  <a:lnTo>
                    <a:pt x="204720" y="17899"/>
                  </a:lnTo>
                  <a:lnTo>
                    <a:pt x="204720" y="16221"/>
                  </a:lnTo>
                  <a:lnTo>
                    <a:pt x="215906" y="16221"/>
                  </a:lnTo>
                  <a:lnTo>
                    <a:pt x="215906" y="14543"/>
                  </a:lnTo>
                  <a:lnTo>
                    <a:pt x="219262" y="14543"/>
                  </a:lnTo>
                  <a:lnTo>
                    <a:pt x="219262" y="12306"/>
                  </a:lnTo>
                  <a:lnTo>
                    <a:pt x="220940" y="12306"/>
                  </a:lnTo>
                  <a:lnTo>
                    <a:pt x="222619" y="10627"/>
                  </a:lnTo>
                  <a:lnTo>
                    <a:pt x="228212" y="10627"/>
                  </a:lnTo>
                  <a:lnTo>
                    <a:pt x="228212" y="8949"/>
                  </a:lnTo>
                  <a:lnTo>
                    <a:pt x="231568" y="8949"/>
                  </a:lnTo>
                  <a:lnTo>
                    <a:pt x="231568" y="7271"/>
                  </a:lnTo>
                  <a:lnTo>
                    <a:pt x="233246" y="7271"/>
                  </a:lnTo>
                  <a:lnTo>
                    <a:pt x="235483" y="5593"/>
                  </a:lnTo>
                  <a:lnTo>
                    <a:pt x="237161" y="5593"/>
                  </a:lnTo>
                  <a:lnTo>
                    <a:pt x="237161" y="3356"/>
                  </a:lnTo>
                  <a:lnTo>
                    <a:pt x="238839" y="3356"/>
                  </a:lnTo>
                  <a:lnTo>
                    <a:pt x="238839" y="1678"/>
                  </a:lnTo>
                  <a:lnTo>
                    <a:pt x="242196" y="1678"/>
                  </a:lnTo>
                  <a:lnTo>
                    <a:pt x="242196" y="0"/>
                  </a:lnTo>
                  <a:lnTo>
                    <a:pt x="246111" y="0"/>
                  </a:lnTo>
                  <a:lnTo>
                    <a:pt x="246111" y="3356"/>
                  </a:lnTo>
                  <a:lnTo>
                    <a:pt x="247789" y="3356"/>
                  </a:lnTo>
                  <a:lnTo>
                    <a:pt x="249467" y="5593"/>
                  </a:lnTo>
                  <a:lnTo>
                    <a:pt x="246111" y="5593"/>
                  </a:lnTo>
                  <a:lnTo>
                    <a:pt x="246111" y="7271"/>
                  </a:lnTo>
                  <a:lnTo>
                    <a:pt x="247789" y="7271"/>
                  </a:lnTo>
                  <a:lnTo>
                    <a:pt x="247789" y="8949"/>
                  </a:lnTo>
                  <a:lnTo>
                    <a:pt x="246111" y="8949"/>
                  </a:lnTo>
                  <a:lnTo>
                    <a:pt x="246111" y="10627"/>
                  </a:lnTo>
                  <a:lnTo>
                    <a:pt x="244433" y="10627"/>
                  </a:lnTo>
                  <a:lnTo>
                    <a:pt x="246111" y="12306"/>
                  </a:lnTo>
                  <a:lnTo>
                    <a:pt x="246111" y="14543"/>
                  </a:lnTo>
                  <a:lnTo>
                    <a:pt x="244433" y="14543"/>
                  </a:lnTo>
                  <a:lnTo>
                    <a:pt x="244433" y="16221"/>
                  </a:lnTo>
                  <a:lnTo>
                    <a:pt x="246111" y="16221"/>
                  </a:lnTo>
                  <a:lnTo>
                    <a:pt x="246111" y="17899"/>
                  </a:lnTo>
                  <a:lnTo>
                    <a:pt x="244433" y="17899"/>
                  </a:lnTo>
                  <a:lnTo>
                    <a:pt x="244433" y="19577"/>
                  </a:lnTo>
                  <a:lnTo>
                    <a:pt x="242196" y="19577"/>
                  </a:lnTo>
                  <a:lnTo>
                    <a:pt x="244433" y="21255"/>
                  </a:lnTo>
                  <a:lnTo>
                    <a:pt x="244433" y="35798"/>
                  </a:lnTo>
                  <a:lnTo>
                    <a:pt x="246111" y="35798"/>
                  </a:lnTo>
                  <a:lnTo>
                    <a:pt x="246111" y="39154"/>
                  </a:lnTo>
                  <a:lnTo>
                    <a:pt x="244433" y="39154"/>
                  </a:lnTo>
                  <a:lnTo>
                    <a:pt x="244433" y="40832"/>
                  </a:lnTo>
                  <a:lnTo>
                    <a:pt x="246111" y="40832"/>
                  </a:lnTo>
                  <a:lnTo>
                    <a:pt x="246111" y="43069"/>
                  </a:lnTo>
                  <a:lnTo>
                    <a:pt x="246111" y="43069"/>
                  </a:lnTo>
                  <a:lnTo>
                    <a:pt x="246111" y="48103"/>
                  </a:lnTo>
                  <a:lnTo>
                    <a:pt x="246111" y="48103"/>
                  </a:lnTo>
                  <a:lnTo>
                    <a:pt x="246111" y="55375"/>
                  </a:lnTo>
                  <a:lnTo>
                    <a:pt x="246111" y="55375"/>
                  </a:lnTo>
                  <a:lnTo>
                    <a:pt x="246111" y="60409"/>
                  </a:lnTo>
                  <a:lnTo>
                    <a:pt x="246111" y="60409"/>
                  </a:lnTo>
                  <a:lnTo>
                    <a:pt x="246111" y="73274"/>
                  </a:lnTo>
                  <a:lnTo>
                    <a:pt x="246111" y="73274"/>
                  </a:lnTo>
                  <a:lnTo>
                    <a:pt x="246111" y="79986"/>
                  </a:lnTo>
                  <a:lnTo>
                    <a:pt x="247789" y="82223"/>
                  </a:lnTo>
                  <a:lnTo>
                    <a:pt x="247789" y="83901"/>
                  </a:lnTo>
                  <a:lnTo>
                    <a:pt x="246111" y="83901"/>
                  </a:lnTo>
                  <a:lnTo>
                    <a:pt x="246111" y="85579"/>
                  </a:lnTo>
                  <a:lnTo>
                    <a:pt x="249467" y="85579"/>
                  </a:lnTo>
                  <a:lnTo>
                    <a:pt x="249467" y="87257"/>
                  </a:lnTo>
                  <a:lnTo>
                    <a:pt x="247789" y="87257"/>
                  </a:lnTo>
                  <a:lnTo>
                    <a:pt x="247789" y="88935"/>
                  </a:lnTo>
                  <a:lnTo>
                    <a:pt x="246111" y="88935"/>
                  </a:lnTo>
                  <a:lnTo>
                    <a:pt x="246111" y="91173"/>
                  </a:lnTo>
                  <a:lnTo>
                    <a:pt x="251145" y="91173"/>
                  </a:lnTo>
                  <a:lnTo>
                    <a:pt x="251145" y="94529"/>
                  </a:lnTo>
                  <a:lnTo>
                    <a:pt x="249467" y="94529"/>
                  </a:lnTo>
                  <a:lnTo>
                    <a:pt x="249467" y="96207"/>
                  </a:lnTo>
                  <a:moveTo>
                    <a:pt x="235483" y="133683"/>
                  </a:moveTo>
                  <a:lnTo>
                    <a:pt x="237161" y="132005"/>
                  </a:lnTo>
                  <a:lnTo>
                    <a:pt x="237161" y="133683"/>
                  </a:lnTo>
                  <a:lnTo>
                    <a:pt x="235483" y="133683"/>
                  </a:lnTo>
                  <a:close/>
                  <a:moveTo>
                    <a:pt x="244433" y="28526"/>
                  </a:moveTo>
                  <a:lnTo>
                    <a:pt x="244433" y="26848"/>
                  </a:lnTo>
                  <a:lnTo>
                    <a:pt x="244433" y="2852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FFD67C06-13DF-F4AE-A79E-A8D7AF75D0EC}"/>
                </a:ext>
              </a:extLst>
            </p:cNvPr>
            <p:cNvSpPr/>
            <p:nvPr/>
          </p:nvSpPr>
          <p:spPr>
            <a:xfrm>
              <a:off x="6872956" y="3864109"/>
              <a:ext cx="28526" cy="28526"/>
            </a:xfrm>
            <a:custGeom>
              <a:avLst/>
              <a:gdLst>
                <a:gd name="csX0" fmla="*/ 3356 w 28526"/>
                <a:gd name="csY0" fmla="*/ 28527 h 28526"/>
                <a:gd name="csX1" fmla="*/ 3356 w 28526"/>
                <a:gd name="csY1" fmla="*/ 22933 h 28526"/>
                <a:gd name="csX2" fmla="*/ 5034 w 28526"/>
                <a:gd name="csY2" fmla="*/ 22933 h 28526"/>
                <a:gd name="csX3" fmla="*/ 5034 w 28526"/>
                <a:gd name="csY3" fmla="*/ 17899 h 28526"/>
                <a:gd name="csX4" fmla="*/ 5034 w 28526"/>
                <a:gd name="csY4" fmla="*/ 17899 h 28526"/>
                <a:gd name="csX5" fmla="*/ 5034 w 28526"/>
                <a:gd name="csY5" fmla="*/ 15662 h 28526"/>
                <a:gd name="csX6" fmla="*/ 3356 w 28526"/>
                <a:gd name="csY6" fmla="*/ 15662 h 28526"/>
                <a:gd name="csX7" fmla="*/ 3356 w 28526"/>
                <a:gd name="csY7" fmla="*/ 13984 h 28526"/>
                <a:gd name="csX8" fmla="*/ 1678 w 28526"/>
                <a:gd name="csY8" fmla="*/ 13984 h 28526"/>
                <a:gd name="csX9" fmla="*/ 1678 w 28526"/>
                <a:gd name="csY9" fmla="*/ 15662 h 28526"/>
                <a:gd name="csX10" fmla="*/ 0 w 28526"/>
                <a:gd name="csY10" fmla="*/ 15662 h 28526"/>
                <a:gd name="csX11" fmla="*/ 0 w 28526"/>
                <a:gd name="csY11" fmla="*/ 8950 h 28526"/>
                <a:gd name="csX12" fmla="*/ 1678 w 28526"/>
                <a:gd name="csY12" fmla="*/ 8950 h 28526"/>
                <a:gd name="csX13" fmla="*/ 1678 w 28526"/>
                <a:gd name="csY13" fmla="*/ 6712 h 28526"/>
                <a:gd name="csX14" fmla="*/ 3356 w 28526"/>
                <a:gd name="csY14" fmla="*/ 6712 h 28526"/>
                <a:gd name="csX15" fmla="*/ 3356 w 28526"/>
                <a:gd name="csY15" fmla="*/ 3356 h 28526"/>
                <a:gd name="csX16" fmla="*/ 3356 w 28526"/>
                <a:gd name="csY16" fmla="*/ 3356 h 28526"/>
                <a:gd name="csX17" fmla="*/ 3356 w 28526"/>
                <a:gd name="csY17" fmla="*/ 1678 h 28526"/>
                <a:gd name="csX18" fmla="*/ 5034 w 28526"/>
                <a:gd name="csY18" fmla="*/ 1678 h 28526"/>
                <a:gd name="csX19" fmla="*/ 5034 w 28526"/>
                <a:gd name="csY19" fmla="*/ 0 h 28526"/>
                <a:gd name="csX20" fmla="*/ 12306 w 28526"/>
                <a:gd name="csY20" fmla="*/ 0 h 28526"/>
                <a:gd name="csX21" fmla="*/ 12306 w 28526"/>
                <a:gd name="csY21" fmla="*/ 3356 h 28526"/>
                <a:gd name="csX22" fmla="*/ 21255 w 28526"/>
                <a:gd name="csY22" fmla="*/ 3356 h 28526"/>
                <a:gd name="csX23" fmla="*/ 21255 w 28526"/>
                <a:gd name="csY23" fmla="*/ 1678 h 28526"/>
                <a:gd name="csX24" fmla="*/ 24611 w 28526"/>
                <a:gd name="csY24" fmla="*/ 1678 h 28526"/>
                <a:gd name="csX25" fmla="*/ 26849 w 28526"/>
                <a:gd name="csY25" fmla="*/ 3356 h 28526"/>
                <a:gd name="csX26" fmla="*/ 26849 w 28526"/>
                <a:gd name="csY26" fmla="*/ 8950 h 28526"/>
                <a:gd name="csX27" fmla="*/ 28526 w 28526"/>
                <a:gd name="csY27" fmla="*/ 8950 h 28526"/>
                <a:gd name="csX28" fmla="*/ 28526 w 28526"/>
                <a:gd name="csY28" fmla="*/ 10628 h 28526"/>
                <a:gd name="csX29" fmla="*/ 26849 w 28526"/>
                <a:gd name="csY29" fmla="*/ 10628 h 28526"/>
                <a:gd name="csX30" fmla="*/ 26849 w 28526"/>
                <a:gd name="csY30" fmla="*/ 12306 h 28526"/>
                <a:gd name="csX31" fmla="*/ 21255 w 28526"/>
                <a:gd name="csY31" fmla="*/ 12306 h 28526"/>
                <a:gd name="csX32" fmla="*/ 21255 w 28526"/>
                <a:gd name="csY32" fmla="*/ 10628 h 28526"/>
                <a:gd name="csX33" fmla="*/ 17899 w 28526"/>
                <a:gd name="csY33" fmla="*/ 10628 h 28526"/>
                <a:gd name="csX34" fmla="*/ 17899 w 28526"/>
                <a:gd name="csY34" fmla="*/ 15662 h 28526"/>
                <a:gd name="csX35" fmla="*/ 16221 w 28526"/>
                <a:gd name="csY35" fmla="*/ 15662 h 28526"/>
                <a:gd name="csX36" fmla="*/ 16221 w 28526"/>
                <a:gd name="csY36" fmla="*/ 17899 h 28526"/>
                <a:gd name="csX37" fmla="*/ 12306 w 28526"/>
                <a:gd name="csY37" fmla="*/ 17899 h 28526"/>
                <a:gd name="csX38" fmla="*/ 12306 w 28526"/>
                <a:gd name="csY38" fmla="*/ 22933 h 28526"/>
                <a:gd name="csX39" fmla="*/ 10628 w 28526"/>
                <a:gd name="csY39" fmla="*/ 22933 h 28526"/>
                <a:gd name="csX40" fmla="*/ 10628 w 28526"/>
                <a:gd name="csY40" fmla="*/ 24611 h 28526"/>
                <a:gd name="csX41" fmla="*/ 8949 w 28526"/>
                <a:gd name="csY41" fmla="*/ 24611 h 28526"/>
                <a:gd name="csX42" fmla="*/ 8949 w 28526"/>
                <a:gd name="csY42" fmla="*/ 26289 h 28526"/>
                <a:gd name="csX43" fmla="*/ 7272 w 28526"/>
                <a:gd name="csY43" fmla="*/ 26289 h 28526"/>
                <a:gd name="csX44" fmla="*/ 7272 w 28526"/>
                <a:gd name="csY44" fmla="*/ 28527 h 28526"/>
                <a:gd name="csX45" fmla="*/ 3356 w 28526"/>
                <a:gd name="csY45" fmla="*/ 28527 h 28526"/>
                <a:gd name="csX46" fmla="*/ 0 w 28526"/>
                <a:gd name="csY46" fmla="*/ 15662 h 28526"/>
                <a:gd name="csX47" fmla="*/ 0 w 28526"/>
                <a:gd name="csY47" fmla="*/ 13984 h 28526"/>
                <a:gd name="csX48" fmla="*/ 0 w 28526"/>
                <a:gd name="csY48" fmla="*/ 15662 h 2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8526" h="28526">
                  <a:moveTo>
                    <a:pt x="3356" y="28527"/>
                  </a:moveTo>
                  <a:lnTo>
                    <a:pt x="3356" y="22933"/>
                  </a:lnTo>
                  <a:lnTo>
                    <a:pt x="5034" y="22933"/>
                  </a:lnTo>
                  <a:lnTo>
                    <a:pt x="5034" y="17899"/>
                  </a:lnTo>
                  <a:lnTo>
                    <a:pt x="5034" y="17899"/>
                  </a:lnTo>
                  <a:lnTo>
                    <a:pt x="5034" y="15662"/>
                  </a:lnTo>
                  <a:lnTo>
                    <a:pt x="3356" y="15662"/>
                  </a:lnTo>
                  <a:lnTo>
                    <a:pt x="3356" y="13984"/>
                  </a:lnTo>
                  <a:lnTo>
                    <a:pt x="1678" y="13984"/>
                  </a:lnTo>
                  <a:lnTo>
                    <a:pt x="1678" y="15662"/>
                  </a:lnTo>
                  <a:lnTo>
                    <a:pt x="0" y="15662"/>
                  </a:lnTo>
                  <a:lnTo>
                    <a:pt x="0" y="8950"/>
                  </a:lnTo>
                  <a:lnTo>
                    <a:pt x="1678" y="8950"/>
                  </a:lnTo>
                  <a:lnTo>
                    <a:pt x="1678" y="6712"/>
                  </a:lnTo>
                  <a:lnTo>
                    <a:pt x="3356" y="6712"/>
                  </a:lnTo>
                  <a:lnTo>
                    <a:pt x="3356" y="3356"/>
                  </a:lnTo>
                  <a:lnTo>
                    <a:pt x="3356" y="3356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5034" y="0"/>
                  </a:lnTo>
                  <a:lnTo>
                    <a:pt x="12306" y="0"/>
                  </a:lnTo>
                  <a:lnTo>
                    <a:pt x="12306" y="3356"/>
                  </a:lnTo>
                  <a:lnTo>
                    <a:pt x="21255" y="3356"/>
                  </a:lnTo>
                  <a:lnTo>
                    <a:pt x="21255" y="1678"/>
                  </a:lnTo>
                  <a:lnTo>
                    <a:pt x="24611" y="1678"/>
                  </a:lnTo>
                  <a:lnTo>
                    <a:pt x="26849" y="3356"/>
                  </a:lnTo>
                  <a:lnTo>
                    <a:pt x="26849" y="8950"/>
                  </a:lnTo>
                  <a:lnTo>
                    <a:pt x="28526" y="8950"/>
                  </a:lnTo>
                  <a:lnTo>
                    <a:pt x="28526" y="10628"/>
                  </a:lnTo>
                  <a:lnTo>
                    <a:pt x="26849" y="10628"/>
                  </a:lnTo>
                  <a:lnTo>
                    <a:pt x="26849" y="12306"/>
                  </a:lnTo>
                  <a:lnTo>
                    <a:pt x="21255" y="12306"/>
                  </a:lnTo>
                  <a:lnTo>
                    <a:pt x="21255" y="10628"/>
                  </a:lnTo>
                  <a:lnTo>
                    <a:pt x="17899" y="10628"/>
                  </a:lnTo>
                  <a:lnTo>
                    <a:pt x="17899" y="15662"/>
                  </a:lnTo>
                  <a:lnTo>
                    <a:pt x="16221" y="15662"/>
                  </a:lnTo>
                  <a:lnTo>
                    <a:pt x="16221" y="17899"/>
                  </a:lnTo>
                  <a:lnTo>
                    <a:pt x="12306" y="17899"/>
                  </a:lnTo>
                  <a:lnTo>
                    <a:pt x="12306" y="22933"/>
                  </a:lnTo>
                  <a:lnTo>
                    <a:pt x="10628" y="22933"/>
                  </a:lnTo>
                  <a:lnTo>
                    <a:pt x="10628" y="24611"/>
                  </a:lnTo>
                  <a:lnTo>
                    <a:pt x="8949" y="24611"/>
                  </a:lnTo>
                  <a:lnTo>
                    <a:pt x="8949" y="26289"/>
                  </a:lnTo>
                  <a:lnTo>
                    <a:pt x="7272" y="26289"/>
                  </a:lnTo>
                  <a:lnTo>
                    <a:pt x="7272" y="28527"/>
                  </a:lnTo>
                  <a:lnTo>
                    <a:pt x="3356" y="28527"/>
                  </a:lnTo>
                  <a:close/>
                  <a:moveTo>
                    <a:pt x="0" y="15662"/>
                  </a:moveTo>
                  <a:lnTo>
                    <a:pt x="0" y="13984"/>
                  </a:lnTo>
                  <a:lnTo>
                    <a:pt x="0" y="1566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9C229C-AA1E-8664-5370-E132898295DE}"/>
                </a:ext>
              </a:extLst>
            </p:cNvPr>
            <p:cNvSpPr/>
            <p:nvPr/>
          </p:nvSpPr>
          <p:spPr>
            <a:xfrm>
              <a:off x="4883375" y="4682427"/>
              <a:ext cx="318825" cy="312113"/>
            </a:xfrm>
            <a:custGeom>
              <a:avLst/>
              <a:gdLst>
                <a:gd name="csX0" fmla="*/ 172837 w 318825"/>
                <a:gd name="csY0" fmla="*/ 312114 h 312113"/>
                <a:gd name="csX1" fmla="*/ 172837 w 318825"/>
                <a:gd name="csY1" fmla="*/ 309876 h 312113"/>
                <a:gd name="csX2" fmla="*/ 168921 w 318825"/>
                <a:gd name="csY2" fmla="*/ 309876 h 312113"/>
                <a:gd name="csX3" fmla="*/ 168921 w 318825"/>
                <a:gd name="csY3" fmla="*/ 308198 h 312113"/>
                <a:gd name="csX4" fmla="*/ 162209 w 318825"/>
                <a:gd name="csY4" fmla="*/ 308198 h 312113"/>
                <a:gd name="csX5" fmla="*/ 162209 w 318825"/>
                <a:gd name="csY5" fmla="*/ 309876 h 312113"/>
                <a:gd name="csX6" fmla="*/ 149344 w 318825"/>
                <a:gd name="csY6" fmla="*/ 309876 h 312113"/>
                <a:gd name="csX7" fmla="*/ 149344 w 318825"/>
                <a:gd name="csY7" fmla="*/ 308198 h 312113"/>
                <a:gd name="csX8" fmla="*/ 147666 w 318825"/>
                <a:gd name="csY8" fmla="*/ 306520 h 312113"/>
                <a:gd name="csX9" fmla="*/ 138717 w 318825"/>
                <a:gd name="csY9" fmla="*/ 306520 h 312113"/>
                <a:gd name="csX10" fmla="*/ 138717 w 318825"/>
                <a:gd name="csY10" fmla="*/ 304842 h 312113"/>
                <a:gd name="csX11" fmla="*/ 133683 w 318825"/>
                <a:gd name="csY11" fmla="*/ 304842 h 312113"/>
                <a:gd name="csX12" fmla="*/ 133683 w 318825"/>
                <a:gd name="csY12" fmla="*/ 300927 h 312113"/>
                <a:gd name="csX13" fmla="*/ 133683 w 318825"/>
                <a:gd name="csY13" fmla="*/ 300927 h 312113"/>
                <a:gd name="csX14" fmla="*/ 133683 w 318825"/>
                <a:gd name="csY14" fmla="*/ 299248 h 312113"/>
                <a:gd name="csX15" fmla="*/ 131446 w 318825"/>
                <a:gd name="csY15" fmla="*/ 299248 h 312113"/>
                <a:gd name="csX16" fmla="*/ 131446 w 318825"/>
                <a:gd name="csY16" fmla="*/ 297570 h 312113"/>
                <a:gd name="csX17" fmla="*/ 133683 w 318825"/>
                <a:gd name="csY17" fmla="*/ 297570 h 312113"/>
                <a:gd name="csX18" fmla="*/ 133683 w 318825"/>
                <a:gd name="csY18" fmla="*/ 291977 h 312113"/>
                <a:gd name="csX19" fmla="*/ 128089 w 318825"/>
                <a:gd name="csY19" fmla="*/ 291977 h 312113"/>
                <a:gd name="csX20" fmla="*/ 128089 w 318825"/>
                <a:gd name="csY20" fmla="*/ 286943 h 312113"/>
                <a:gd name="csX21" fmla="*/ 120818 w 318825"/>
                <a:gd name="csY21" fmla="*/ 286943 h 312113"/>
                <a:gd name="csX22" fmla="*/ 120818 w 318825"/>
                <a:gd name="csY22" fmla="*/ 291977 h 312113"/>
                <a:gd name="csX23" fmla="*/ 120818 w 318825"/>
                <a:gd name="csY23" fmla="*/ 291977 h 312113"/>
                <a:gd name="csX24" fmla="*/ 119140 w 318825"/>
                <a:gd name="csY24" fmla="*/ 294214 h 312113"/>
                <a:gd name="csX25" fmla="*/ 119140 w 318825"/>
                <a:gd name="csY25" fmla="*/ 299248 h 312113"/>
                <a:gd name="csX26" fmla="*/ 114106 w 318825"/>
                <a:gd name="csY26" fmla="*/ 299248 h 312113"/>
                <a:gd name="csX27" fmla="*/ 114106 w 318825"/>
                <a:gd name="csY27" fmla="*/ 300927 h 312113"/>
                <a:gd name="csX28" fmla="*/ 108512 w 318825"/>
                <a:gd name="csY28" fmla="*/ 300927 h 312113"/>
                <a:gd name="csX29" fmla="*/ 108512 w 318825"/>
                <a:gd name="csY29" fmla="*/ 299248 h 312113"/>
                <a:gd name="csX30" fmla="*/ 106834 w 318825"/>
                <a:gd name="csY30" fmla="*/ 299248 h 312113"/>
                <a:gd name="csX31" fmla="*/ 106834 w 318825"/>
                <a:gd name="csY31" fmla="*/ 297570 h 312113"/>
                <a:gd name="csX32" fmla="*/ 105156 w 318825"/>
                <a:gd name="csY32" fmla="*/ 297570 h 312113"/>
                <a:gd name="csX33" fmla="*/ 102919 w 318825"/>
                <a:gd name="csY33" fmla="*/ 295892 h 312113"/>
                <a:gd name="csX34" fmla="*/ 102919 w 318825"/>
                <a:gd name="csY34" fmla="*/ 294214 h 312113"/>
                <a:gd name="csX35" fmla="*/ 101241 w 318825"/>
                <a:gd name="csY35" fmla="*/ 294214 h 312113"/>
                <a:gd name="csX36" fmla="*/ 101241 w 318825"/>
                <a:gd name="csY36" fmla="*/ 291977 h 312113"/>
                <a:gd name="csX37" fmla="*/ 99563 w 318825"/>
                <a:gd name="csY37" fmla="*/ 291977 h 312113"/>
                <a:gd name="csX38" fmla="*/ 97885 w 318825"/>
                <a:gd name="csY38" fmla="*/ 290299 h 312113"/>
                <a:gd name="csX39" fmla="*/ 97885 w 318825"/>
                <a:gd name="csY39" fmla="*/ 288621 h 312113"/>
                <a:gd name="csX40" fmla="*/ 96207 w 318825"/>
                <a:gd name="csY40" fmla="*/ 288621 h 312113"/>
                <a:gd name="csX41" fmla="*/ 96207 w 318825"/>
                <a:gd name="csY41" fmla="*/ 286943 h 312113"/>
                <a:gd name="csX42" fmla="*/ 94529 w 318825"/>
                <a:gd name="csY42" fmla="*/ 286943 h 312113"/>
                <a:gd name="csX43" fmla="*/ 94529 w 318825"/>
                <a:gd name="csY43" fmla="*/ 285265 h 312113"/>
                <a:gd name="csX44" fmla="*/ 92292 w 318825"/>
                <a:gd name="csY44" fmla="*/ 285265 h 312113"/>
                <a:gd name="csX45" fmla="*/ 92292 w 318825"/>
                <a:gd name="csY45" fmla="*/ 281350 h 312113"/>
                <a:gd name="csX46" fmla="*/ 90613 w 318825"/>
                <a:gd name="csY46" fmla="*/ 281350 h 312113"/>
                <a:gd name="csX47" fmla="*/ 90613 w 318825"/>
                <a:gd name="csY47" fmla="*/ 279671 h 312113"/>
                <a:gd name="csX48" fmla="*/ 88935 w 318825"/>
                <a:gd name="csY48" fmla="*/ 277993 h 312113"/>
                <a:gd name="csX49" fmla="*/ 88935 w 318825"/>
                <a:gd name="csY49" fmla="*/ 272400 h 312113"/>
                <a:gd name="csX50" fmla="*/ 87257 w 318825"/>
                <a:gd name="csY50" fmla="*/ 272400 h 312113"/>
                <a:gd name="csX51" fmla="*/ 87257 w 318825"/>
                <a:gd name="csY51" fmla="*/ 270722 h 312113"/>
                <a:gd name="csX52" fmla="*/ 85579 w 318825"/>
                <a:gd name="csY52" fmla="*/ 270722 h 312113"/>
                <a:gd name="csX53" fmla="*/ 85579 w 318825"/>
                <a:gd name="csY53" fmla="*/ 269044 h 312113"/>
                <a:gd name="csX54" fmla="*/ 83342 w 318825"/>
                <a:gd name="csY54" fmla="*/ 269044 h 312113"/>
                <a:gd name="csX55" fmla="*/ 83342 w 318825"/>
                <a:gd name="csY55" fmla="*/ 260094 h 312113"/>
                <a:gd name="csX56" fmla="*/ 81664 w 318825"/>
                <a:gd name="csY56" fmla="*/ 260094 h 312113"/>
                <a:gd name="csX57" fmla="*/ 81664 w 318825"/>
                <a:gd name="csY57" fmla="*/ 258416 h 312113"/>
                <a:gd name="csX58" fmla="*/ 83342 w 318825"/>
                <a:gd name="csY58" fmla="*/ 258416 h 312113"/>
                <a:gd name="csX59" fmla="*/ 81664 w 318825"/>
                <a:gd name="csY59" fmla="*/ 256738 h 312113"/>
                <a:gd name="csX60" fmla="*/ 79986 w 318825"/>
                <a:gd name="csY60" fmla="*/ 256738 h 312113"/>
                <a:gd name="csX61" fmla="*/ 79986 w 318825"/>
                <a:gd name="csY61" fmla="*/ 252823 h 312113"/>
                <a:gd name="csX62" fmla="*/ 78308 w 318825"/>
                <a:gd name="csY62" fmla="*/ 251145 h 312113"/>
                <a:gd name="csX63" fmla="*/ 78308 w 318825"/>
                <a:gd name="csY63" fmla="*/ 249467 h 312113"/>
                <a:gd name="csX64" fmla="*/ 79986 w 318825"/>
                <a:gd name="csY64" fmla="*/ 249467 h 312113"/>
                <a:gd name="csX65" fmla="*/ 79986 w 318825"/>
                <a:gd name="csY65" fmla="*/ 243874 h 312113"/>
                <a:gd name="csX66" fmla="*/ 78308 w 318825"/>
                <a:gd name="csY66" fmla="*/ 243874 h 312113"/>
                <a:gd name="csX67" fmla="*/ 78308 w 318825"/>
                <a:gd name="csY67" fmla="*/ 240517 h 312113"/>
                <a:gd name="csX68" fmla="*/ 74393 w 318825"/>
                <a:gd name="csY68" fmla="*/ 240517 h 312113"/>
                <a:gd name="csX69" fmla="*/ 74393 w 318825"/>
                <a:gd name="csY69" fmla="*/ 234924 h 312113"/>
                <a:gd name="csX70" fmla="*/ 76630 w 318825"/>
                <a:gd name="csY70" fmla="*/ 234924 h 312113"/>
                <a:gd name="csX71" fmla="*/ 76630 w 318825"/>
                <a:gd name="csY71" fmla="*/ 233246 h 312113"/>
                <a:gd name="csX72" fmla="*/ 74393 w 318825"/>
                <a:gd name="csY72" fmla="*/ 233246 h 312113"/>
                <a:gd name="csX73" fmla="*/ 74393 w 318825"/>
                <a:gd name="csY73" fmla="*/ 228212 h 312113"/>
                <a:gd name="csX74" fmla="*/ 72715 w 318825"/>
                <a:gd name="csY74" fmla="*/ 226534 h 312113"/>
                <a:gd name="csX75" fmla="*/ 72715 w 318825"/>
                <a:gd name="csY75" fmla="*/ 220940 h 312113"/>
                <a:gd name="csX76" fmla="*/ 74393 w 318825"/>
                <a:gd name="csY76" fmla="*/ 220940 h 312113"/>
                <a:gd name="csX77" fmla="*/ 72715 w 318825"/>
                <a:gd name="csY77" fmla="*/ 219262 h 312113"/>
                <a:gd name="csX78" fmla="*/ 72715 w 318825"/>
                <a:gd name="csY78" fmla="*/ 203042 h 312113"/>
                <a:gd name="csX79" fmla="*/ 71036 w 318825"/>
                <a:gd name="csY79" fmla="*/ 203042 h 312113"/>
                <a:gd name="csX80" fmla="*/ 72715 w 318825"/>
                <a:gd name="csY80" fmla="*/ 201363 h 312113"/>
                <a:gd name="csX81" fmla="*/ 71036 w 318825"/>
                <a:gd name="csY81" fmla="*/ 201363 h 312113"/>
                <a:gd name="csX82" fmla="*/ 71036 w 318825"/>
                <a:gd name="csY82" fmla="*/ 198007 h 312113"/>
                <a:gd name="csX83" fmla="*/ 69358 w 318825"/>
                <a:gd name="csY83" fmla="*/ 198007 h 312113"/>
                <a:gd name="csX84" fmla="*/ 67680 w 318825"/>
                <a:gd name="csY84" fmla="*/ 194092 h 312113"/>
                <a:gd name="csX85" fmla="*/ 67680 w 318825"/>
                <a:gd name="csY85" fmla="*/ 190736 h 312113"/>
                <a:gd name="csX86" fmla="*/ 66002 w 318825"/>
                <a:gd name="csY86" fmla="*/ 189058 h 312113"/>
                <a:gd name="csX87" fmla="*/ 66002 w 318825"/>
                <a:gd name="csY87" fmla="*/ 183465 h 312113"/>
                <a:gd name="csX88" fmla="*/ 63765 w 318825"/>
                <a:gd name="csY88" fmla="*/ 181786 h 312113"/>
                <a:gd name="csX89" fmla="*/ 63765 w 318825"/>
                <a:gd name="csY89" fmla="*/ 176193 h 312113"/>
                <a:gd name="csX90" fmla="*/ 66002 w 318825"/>
                <a:gd name="csY90" fmla="*/ 176193 h 312113"/>
                <a:gd name="csX91" fmla="*/ 66002 w 318825"/>
                <a:gd name="csY91" fmla="*/ 167244 h 312113"/>
                <a:gd name="csX92" fmla="*/ 63765 w 318825"/>
                <a:gd name="csY92" fmla="*/ 167244 h 312113"/>
                <a:gd name="csX93" fmla="*/ 63765 w 318825"/>
                <a:gd name="csY93" fmla="*/ 163888 h 312113"/>
                <a:gd name="csX94" fmla="*/ 66002 w 318825"/>
                <a:gd name="csY94" fmla="*/ 163888 h 312113"/>
                <a:gd name="csX95" fmla="*/ 66002 w 318825"/>
                <a:gd name="csY95" fmla="*/ 160531 h 312113"/>
                <a:gd name="csX96" fmla="*/ 63765 w 318825"/>
                <a:gd name="csY96" fmla="*/ 160531 h 312113"/>
                <a:gd name="csX97" fmla="*/ 63765 w 318825"/>
                <a:gd name="csY97" fmla="*/ 156616 h 312113"/>
                <a:gd name="csX98" fmla="*/ 62087 w 318825"/>
                <a:gd name="csY98" fmla="*/ 156616 h 312113"/>
                <a:gd name="csX99" fmla="*/ 62087 w 318825"/>
                <a:gd name="csY99" fmla="*/ 151582 h 312113"/>
                <a:gd name="csX100" fmla="*/ 66002 w 318825"/>
                <a:gd name="csY100" fmla="*/ 151582 h 312113"/>
                <a:gd name="csX101" fmla="*/ 66002 w 318825"/>
                <a:gd name="csY101" fmla="*/ 140954 h 312113"/>
                <a:gd name="csX102" fmla="*/ 63765 w 318825"/>
                <a:gd name="csY102" fmla="*/ 140954 h 312113"/>
                <a:gd name="csX103" fmla="*/ 63765 w 318825"/>
                <a:gd name="csY103" fmla="*/ 137039 h 312113"/>
                <a:gd name="csX104" fmla="*/ 62087 w 318825"/>
                <a:gd name="csY104" fmla="*/ 137039 h 312113"/>
                <a:gd name="csX105" fmla="*/ 62087 w 318825"/>
                <a:gd name="csY105" fmla="*/ 133683 h 312113"/>
                <a:gd name="csX106" fmla="*/ 60409 w 318825"/>
                <a:gd name="csY106" fmla="*/ 133683 h 312113"/>
                <a:gd name="csX107" fmla="*/ 60409 w 318825"/>
                <a:gd name="csY107" fmla="*/ 129768 h 312113"/>
                <a:gd name="csX108" fmla="*/ 58731 w 318825"/>
                <a:gd name="csY108" fmla="*/ 129768 h 312113"/>
                <a:gd name="csX109" fmla="*/ 58731 w 318825"/>
                <a:gd name="csY109" fmla="*/ 128090 h 312113"/>
                <a:gd name="csX110" fmla="*/ 57053 w 318825"/>
                <a:gd name="csY110" fmla="*/ 128090 h 312113"/>
                <a:gd name="csX111" fmla="*/ 57053 w 318825"/>
                <a:gd name="csY111" fmla="*/ 126412 h 312113"/>
                <a:gd name="csX112" fmla="*/ 54816 w 318825"/>
                <a:gd name="csY112" fmla="*/ 126412 h 312113"/>
                <a:gd name="csX113" fmla="*/ 54816 w 318825"/>
                <a:gd name="csY113" fmla="*/ 123055 h 312113"/>
                <a:gd name="csX114" fmla="*/ 53138 w 318825"/>
                <a:gd name="csY114" fmla="*/ 123055 h 312113"/>
                <a:gd name="csX115" fmla="*/ 53138 w 318825"/>
                <a:gd name="csY115" fmla="*/ 120818 h 312113"/>
                <a:gd name="csX116" fmla="*/ 51459 w 318825"/>
                <a:gd name="csY116" fmla="*/ 119140 h 312113"/>
                <a:gd name="csX117" fmla="*/ 49781 w 318825"/>
                <a:gd name="csY117" fmla="*/ 119140 h 312113"/>
                <a:gd name="csX118" fmla="*/ 49781 w 318825"/>
                <a:gd name="csY118" fmla="*/ 114106 h 312113"/>
                <a:gd name="csX119" fmla="*/ 48103 w 318825"/>
                <a:gd name="csY119" fmla="*/ 114106 h 312113"/>
                <a:gd name="csX120" fmla="*/ 48103 w 318825"/>
                <a:gd name="csY120" fmla="*/ 110191 h 312113"/>
                <a:gd name="csX121" fmla="*/ 45866 w 318825"/>
                <a:gd name="csY121" fmla="*/ 110191 h 312113"/>
                <a:gd name="csX122" fmla="*/ 45866 w 318825"/>
                <a:gd name="csY122" fmla="*/ 108513 h 312113"/>
                <a:gd name="csX123" fmla="*/ 44188 w 318825"/>
                <a:gd name="csY123" fmla="*/ 108513 h 312113"/>
                <a:gd name="csX124" fmla="*/ 44188 w 318825"/>
                <a:gd name="csY124" fmla="*/ 105157 h 312113"/>
                <a:gd name="csX125" fmla="*/ 42510 w 318825"/>
                <a:gd name="csY125" fmla="*/ 105157 h 312113"/>
                <a:gd name="csX126" fmla="*/ 42510 w 318825"/>
                <a:gd name="csY126" fmla="*/ 101241 h 312113"/>
                <a:gd name="csX127" fmla="*/ 39154 w 318825"/>
                <a:gd name="csY127" fmla="*/ 101241 h 312113"/>
                <a:gd name="csX128" fmla="*/ 39154 w 318825"/>
                <a:gd name="csY128" fmla="*/ 97885 h 312113"/>
                <a:gd name="csX129" fmla="*/ 37476 w 318825"/>
                <a:gd name="csY129" fmla="*/ 96207 h 312113"/>
                <a:gd name="csX130" fmla="*/ 37476 w 318825"/>
                <a:gd name="csY130" fmla="*/ 90614 h 312113"/>
                <a:gd name="csX131" fmla="*/ 35239 w 318825"/>
                <a:gd name="csY131" fmla="*/ 90614 h 312113"/>
                <a:gd name="csX132" fmla="*/ 35239 w 318825"/>
                <a:gd name="csY132" fmla="*/ 83901 h 312113"/>
                <a:gd name="csX133" fmla="*/ 33561 w 318825"/>
                <a:gd name="csY133" fmla="*/ 83901 h 312113"/>
                <a:gd name="csX134" fmla="*/ 33561 w 318825"/>
                <a:gd name="csY134" fmla="*/ 79986 h 312113"/>
                <a:gd name="csX135" fmla="*/ 31882 w 318825"/>
                <a:gd name="csY135" fmla="*/ 79986 h 312113"/>
                <a:gd name="csX136" fmla="*/ 31882 w 318825"/>
                <a:gd name="csY136" fmla="*/ 78308 h 312113"/>
                <a:gd name="csX137" fmla="*/ 30204 w 318825"/>
                <a:gd name="csY137" fmla="*/ 78308 h 312113"/>
                <a:gd name="csX138" fmla="*/ 30204 w 318825"/>
                <a:gd name="csY138" fmla="*/ 74952 h 312113"/>
                <a:gd name="csX139" fmla="*/ 28526 w 318825"/>
                <a:gd name="csY139" fmla="*/ 74952 h 312113"/>
                <a:gd name="csX140" fmla="*/ 28526 w 318825"/>
                <a:gd name="csY140" fmla="*/ 72715 h 312113"/>
                <a:gd name="csX141" fmla="*/ 26289 w 318825"/>
                <a:gd name="csY141" fmla="*/ 72715 h 312113"/>
                <a:gd name="csX142" fmla="*/ 26289 w 318825"/>
                <a:gd name="csY142" fmla="*/ 67681 h 312113"/>
                <a:gd name="csX143" fmla="*/ 24611 w 318825"/>
                <a:gd name="csY143" fmla="*/ 67681 h 312113"/>
                <a:gd name="csX144" fmla="*/ 24611 w 318825"/>
                <a:gd name="csY144" fmla="*/ 63765 h 312113"/>
                <a:gd name="csX145" fmla="*/ 22933 w 318825"/>
                <a:gd name="csY145" fmla="*/ 62087 h 312113"/>
                <a:gd name="csX146" fmla="*/ 21255 w 318825"/>
                <a:gd name="csY146" fmla="*/ 62087 h 312113"/>
                <a:gd name="csX147" fmla="*/ 21255 w 318825"/>
                <a:gd name="csY147" fmla="*/ 57053 h 312113"/>
                <a:gd name="csX148" fmla="*/ 19577 w 318825"/>
                <a:gd name="csY148" fmla="*/ 57053 h 312113"/>
                <a:gd name="csX149" fmla="*/ 19577 w 318825"/>
                <a:gd name="csY149" fmla="*/ 51460 h 312113"/>
                <a:gd name="csX150" fmla="*/ 17339 w 318825"/>
                <a:gd name="csY150" fmla="*/ 51460 h 312113"/>
                <a:gd name="csX151" fmla="*/ 17339 w 318825"/>
                <a:gd name="csY151" fmla="*/ 49782 h 312113"/>
                <a:gd name="csX152" fmla="*/ 15662 w 318825"/>
                <a:gd name="csY152" fmla="*/ 49782 h 312113"/>
                <a:gd name="csX153" fmla="*/ 15662 w 318825"/>
                <a:gd name="csY153" fmla="*/ 48104 h 312113"/>
                <a:gd name="csX154" fmla="*/ 13984 w 318825"/>
                <a:gd name="csY154" fmla="*/ 48104 h 312113"/>
                <a:gd name="csX155" fmla="*/ 13984 w 318825"/>
                <a:gd name="csY155" fmla="*/ 44188 h 312113"/>
                <a:gd name="csX156" fmla="*/ 12305 w 318825"/>
                <a:gd name="csY156" fmla="*/ 44188 h 312113"/>
                <a:gd name="csX157" fmla="*/ 12305 w 318825"/>
                <a:gd name="csY157" fmla="*/ 42510 h 312113"/>
                <a:gd name="csX158" fmla="*/ 8949 w 318825"/>
                <a:gd name="csY158" fmla="*/ 42510 h 312113"/>
                <a:gd name="csX159" fmla="*/ 8949 w 318825"/>
                <a:gd name="csY159" fmla="*/ 39154 h 312113"/>
                <a:gd name="csX160" fmla="*/ 6712 w 318825"/>
                <a:gd name="csY160" fmla="*/ 39154 h 312113"/>
                <a:gd name="csX161" fmla="*/ 6712 w 318825"/>
                <a:gd name="csY161" fmla="*/ 37476 h 312113"/>
                <a:gd name="csX162" fmla="*/ 5034 w 318825"/>
                <a:gd name="csY162" fmla="*/ 37476 h 312113"/>
                <a:gd name="csX163" fmla="*/ 5034 w 318825"/>
                <a:gd name="csY163" fmla="*/ 33561 h 312113"/>
                <a:gd name="csX164" fmla="*/ 3356 w 318825"/>
                <a:gd name="csY164" fmla="*/ 33561 h 312113"/>
                <a:gd name="csX165" fmla="*/ 3356 w 318825"/>
                <a:gd name="csY165" fmla="*/ 30205 h 312113"/>
                <a:gd name="csX166" fmla="*/ 1678 w 318825"/>
                <a:gd name="csY166" fmla="*/ 30205 h 312113"/>
                <a:gd name="csX167" fmla="*/ 1678 w 318825"/>
                <a:gd name="csY167" fmla="*/ 24611 h 312113"/>
                <a:gd name="csX168" fmla="*/ 0 w 318825"/>
                <a:gd name="csY168" fmla="*/ 24611 h 312113"/>
                <a:gd name="csX169" fmla="*/ 0 w 318825"/>
                <a:gd name="csY169" fmla="*/ 6712 h 312113"/>
                <a:gd name="csX170" fmla="*/ 3356 w 318825"/>
                <a:gd name="csY170" fmla="*/ 6712 h 312113"/>
                <a:gd name="csX171" fmla="*/ 3356 w 318825"/>
                <a:gd name="csY171" fmla="*/ 5034 h 312113"/>
                <a:gd name="csX172" fmla="*/ 8949 w 318825"/>
                <a:gd name="csY172" fmla="*/ 5034 h 312113"/>
                <a:gd name="csX173" fmla="*/ 8949 w 318825"/>
                <a:gd name="csY173" fmla="*/ 6712 h 312113"/>
                <a:gd name="csX174" fmla="*/ 21255 w 318825"/>
                <a:gd name="csY174" fmla="*/ 6712 h 312113"/>
                <a:gd name="csX175" fmla="*/ 21255 w 318825"/>
                <a:gd name="csY175" fmla="*/ 5034 h 312113"/>
                <a:gd name="csX176" fmla="*/ 22933 w 318825"/>
                <a:gd name="csY176" fmla="*/ 3356 h 312113"/>
                <a:gd name="csX177" fmla="*/ 26289 w 318825"/>
                <a:gd name="csY177" fmla="*/ 3356 h 312113"/>
                <a:gd name="csX178" fmla="*/ 26289 w 318825"/>
                <a:gd name="csY178" fmla="*/ 1678 h 312113"/>
                <a:gd name="csX179" fmla="*/ 28526 w 318825"/>
                <a:gd name="csY179" fmla="*/ 1678 h 312113"/>
                <a:gd name="csX180" fmla="*/ 28526 w 318825"/>
                <a:gd name="csY180" fmla="*/ 0 h 312113"/>
                <a:gd name="csX181" fmla="*/ 33561 w 318825"/>
                <a:gd name="csY181" fmla="*/ 0 h 312113"/>
                <a:gd name="csX182" fmla="*/ 33561 w 318825"/>
                <a:gd name="csY182" fmla="*/ 1678 h 312113"/>
                <a:gd name="csX183" fmla="*/ 35239 w 318825"/>
                <a:gd name="csY183" fmla="*/ 0 h 312113"/>
                <a:gd name="csX184" fmla="*/ 35239 w 318825"/>
                <a:gd name="csY184" fmla="*/ 1678 h 312113"/>
                <a:gd name="csX185" fmla="*/ 37476 w 318825"/>
                <a:gd name="csY185" fmla="*/ 1678 h 312113"/>
                <a:gd name="csX186" fmla="*/ 37476 w 318825"/>
                <a:gd name="csY186" fmla="*/ 0 h 312113"/>
                <a:gd name="csX187" fmla="*/ 39154 w 318825"/>
                <a:gd name="csY187" fmla="*/ 1678 h 312113"/>
                <a:gd name="csX188" fmla="*/ 40832 w 318825"/>
                <a:gd name="csY188" fmla="*/ 1678 h 312113"/>
                <a:gd name="csX189" fmla="*/ 40832 w 318825"/>
                <a:gd name="csY189" fmla="*/ 3356 h 312113"/>
                <a:gd name="csX190" fmla="*/ 42510 w 318825"/>
                <a:gd name="csY190" fmla="*/ 3356 h 312113"/>
                <a:gd name="csX191" fmla="*/ 40832 w 318825"/>
                <a:gd name="csY191" fmla="*/ 3356 h 312113"/>
                <a:gd name="csX192" fmla="*/ 42510 w 318825"/>
                <a:gd name="csY192" fmla="*/ 3356 h 312113"/>
                <a:gd name="csX193" fmla="*/ 42510 w 318825"/>
                <a:gd name="csY193" fmla="*/ 5034 h 312113"/>
                <a:gd name="csX194" fmla="*/ 44188 w 318825"/>
                <a:gd name="csY194" fmla="*/ 6712 h 312113"/>
                <a:gd name="csX195" fmla="*/ 48103 w 318825"/>
                <a:gd name="csY195" fmla="*/ 6712 h 312113"/>
                <a:gd name="csX196" fmla="*/ 48103 w 318825"/>
                <a:gd name="csY196" fmla="*/ 8950 h 312113"/>
                <a:gd name="csX197" fmla="*/ 49781 w 318825"/>
                <a:gd name="csY197" fmla="*/ 8950 h 312113"/>
                <a:gd name="csX198" fmla="*/ 49781 w 318825"/>
                <a:gd name="csY198" fmla="*/ 10628 h 312113"/>
                <a:gd name="csX199" fmla="*/ 51459 w 318825"/>
                <a:gd name="csY199" fmla="*/ 10628 h 312113"/>
                <a:gd name="csX200" fmla="*/ 51459 w 318825"/>
                <a:gd name="csY200" fmla="*/ 12306 h 312113"/>
                <a:gd name="csX201" fmla="*/ 57053 w 318825"/>
                <a:gd name="csY201" fmla="*/ 12306 h 312113"/>
                <a:gd name="csX202" fmla="*/ 57053 w 318825"/>
                <a:gd name="csY202" fmla="*/ 10628 h 312113"/>
                <a:gd name="csX203" fmla="*/ 158294 w 318825"/>
                <a:gd name="csY203" fmla="*/ 10628 h 312113"/>
                <a:gd name="csX204" fmla="*/ 159972 w 318825"/>
                <a:gd name="csY204" fmla="*/ 12306 h 312113"/>
                <a:gd name="csX205" fmla="*/ 159972 w 318825"/>
                <a:gd name="csY205" fmla="*/ 13984 h 312113"/>
                <a:gd name="csX206" fmla="*/ 162209 w 318825"/>
                <a:gd name="csY206" fmla="*/ 13984 h 312113"/>
                <a:gd name="csX207" fmla="*/ 162209 w 318825"/>
                <a:gd name="csY207" fmla="*/ 15662 h 312113"/>
                <a:gd name="csX208" fmla="*/ 163887 w 318825"/>
                <a:gd name="csY208" fmla="*/ 15662 h 312113"/>
                <a:gd name="csX209" fmla="*/ 163887 w 318825"/>
                <a:gd name="csY209" fmla="*/ 17899 h 312113"/>
                <a:gd name="csX210" fmla="*/ 165565 w 318825"/>
                <a:gd name="csY210" fmla="*/ 19577 h 312113"/>
                <a:gd name="csX211" fmla="*/ 168921 w 318825"/>
                <a:gd name="csY211" fmla="*/ 19577 h 312113"/>
                <a:gd name="csX212" fmla="*/ 168921 w 318825"/>
                <a:gd name="csY212" fmla="*/ 21255 h 312113"/>
                <a:gd name="csX213" fmla="*/ 188498 w 318825"/>
                <a:gd name="csY213" fmla="*/ 21255 h 312113"/>
                <a:gd name="csX214" fmla="*/ 188498 w 318825"/>
                <a:gd name="csY214" fmla="*/ 22933 h 312113"/>
                <a:gd name="csX215" fmla="*/ 194092 w 318825"/>
                <a:gd name="csY215" fmla="*/ 22933 h 312113"/>
                <a:gd name="csX216" fmla="*/ 194092 w 318825"/>
                <a:gd name="csY216" fmla="*/ 21255 h 312113"/>
                <a:gd name="csX217" fmla="*/ 195770 w 318825"/>
                <a:gd name="csY217" fmla="*/ 22933 h 312113"/>
                <a:gd name="csX218" fmla="*/ 197448 w 318825"/>
                <a:gd name="csY218" fmla="*/ 22933 h 312113"/>
                <a:gd name="csX219" fmla="*/ 197448 w 318825"/>
                <a:gd name="csY219" fmla="*/ 24611 h 312113"/>
                <a:gd name="csX220" fmla="*/ 199685 w 318825"/>
                <a:gd name="csY220" fmla="*/ 24611 h 312113"/>
                <a:gd name="csX221" fmla="*/ 199685 w 318825"/>
                <a:gd name="csY221" fmla="*/ 22933 h 312113"/>
                <a:gd name="csX222" fmla="*/ 203041 w 318825"/>
                <a:gd name="csY222" fmla="*/ 22933 h 312113"/>
                <a:gd name="csX223" fmla="*/ 203041 w 318825"/>
                <a:gd name="csY223" fmla="*/ 21255 h 312113"/>
                <a:gd name="csX224" fmla="*/ 204719 w 318825"/>
                <a:gd name="csY224" fmla="*/ 22933 h 312113"/>
                <a:gd name="csX225" fmla="*/ 206397 w 318825"/>
                <a:gd name="csY225" fmla="*/ 24611 h 312113"/>
                <a:gd name="csX226" fmla="*/ 211991 w 318825"/>
                <a:gd name="csY226" fmla="*/ 24611 h 312113"/>
                <a:gd name="csX227" fmla="*/ 213669 w 318825"/>
                <a:gd name="csY227" fmla="*/ 26849 h 312113"/>
                <a:gd name="csX228" fmla="*/ 217025 w 318825"/>
                <a:gd name="csY228" fmla="*/ 26849 h 312113"/>
                <a:gd name="csX229" fmla="*/ 217025 w 318825"/>
                <a:gd name="csY229" fmla="*/ 24611 h 312113"/>
                <a:gd name="csX230" fmla="*/ 228212 w 318825"/>
                <a:gd name="csY230" fmla="*/ 24611 h 312113"/>
                <a:gd name="csX231" fmla="*/ 228212 w 318825"/>
                <a:gd name="csY231" fmla="*/ 26849 h 312113"/>
                <a:gd name="csX232" fmla="*/ 233246 w 318825"/>
                <a:gd name="csY232" fmla="*/ 26849 h 312113"/>
                <a:gd name="csX233" fmla="*/ 234924 w 318825"/>
                <a:gd name="csY233" fmla="*/ 24611 h 312113"/>
                <a:gd name="csX234" fmla="*/ 238839 w 318825"/>
                <a:gd name="csY234" fmla="*/ 24611 h 312113"/>
                <a:gd name="csX235" fmla="*/ 245551 w 318825"/>
                <a:gd name="csY235" fmla="*/ 22933 h 312113"/>
                <a:gd name="csX236" fmla="*/ 251145 w 318825"/>
                <a:gd name="csY236" fmla="*/ 21255 h 312113"/>
                <a:gd name="csX237" fmla="*/ 256738 w 318825"/>
                <a:gd name="csY237" fmla="*/ 21255 h 312113"/>
                <a:gd name="csX238" fmla="*/ 277993 w 318825"/>
                <a:gd name="csY238" fmla="*/ 15662 h 312113"/>
                <a:gd name="csX239" fmla="*/ 285265 w 318825"/>
                <a:gd name="csY239" fmla="*/ 15662 h 312113"/>
                <a:gd name="csX240" fmla="*/ 294214 w 318825"/>
                <a:gd name="csY240" fmla="*/ 13984 h 312113"/>
                <a:gd name="csX241" fmla="*/ 297570 w 318825"/>
                <a:gd name="csY241" fmla="*/ 12306 h 312113"/>
                <a:gd name="csX242" fmla="*/ 302604 w 318825"/>
                <a:gd name="csY242" fmla="*/ 12306 h 312113"/>
                <a:gd name="csX243" fmla="*/ 302604 w 318825"/>
                <a:gd name="csY243" fmla="*/ 13984 h 312113"/>
                <a:gd name="csX244" fmla="*/ 315469 w 318825"/>
                <a:gd name="csY244" fmla="*/ 13984 h 312113"/>
                <a:gd name="csX245" fmla="*/ 315469 w 318825"/>
                <a:gd name="csY245" fmla="*/ 15662 h 312113"/>
                <a:gd name="csX246" fmla="*/ 317147 w 318825"/>
                <a:gd name="csY246" fmla="*/ 15662 h 312113"/>
                <a:gd name="csX247" fmla="*/ 317147 w 318825"/>
                <a:gd name="csY247" fmla="*/ 17899 h 312113"/>
                <a:gd name="csX248" fmla="*/ 318825 w 318825"/>
                <a:gd name="csY248" fmla="*/ 17899 h 312113"/>
                <a:gd name="csX249" fmla="*/ 318825 w 318825"/>
                <a:gd name="csY249" fmla="*/ 21255 h 312113"/>
                <a:gd name="csX250" fmla="*/ 309876 w 318825"/>
                <a:gd name="csY250" fmla="*/ 21255 h 312113"/>
                <a:gd name="csX251" fmla="*/ 309876 w 318825"/>
                <a:gd name="csY251" fmla="*/ 24611 h 312113"/>
                <a:gd name="csX252" fmla="*/ 306520 w 318825"/>
                <a:gd name="csY252" fmla="*/ 24611 h 312113"/>
                <a:gd name="csX253" fmla="*/ 306520 w 318825"/>
                <a:gd name="csY253" fmla="*/ 26849 h 312113"/>
                <a:gd name="csX254" fmla="*/ 302604 w 318825"/>
                <a:gd name="csY254" fmla="*/ 26849 h 312113"/>
                <a:gd name="csX255" fmla="*/ 302604 w 318825"/>
                <a:gd name="csY255" fmla="*/ 24611 h 312113"/>
                <a:gd name="csX256" fmla="*/ 299248 w 318825"/>
                <a:gd name="csY256" fmla="*/ 24611 h 312113"/>
                <a:gd name="csX257" fmla="*/ 299248 w 318825"/>
                <a:gd name="csY257" fmla="*/ 26849 h 312113"/>
                <a:gd name="csX258" fmla="*/ 294214 w 318825"/>
                <a:gd name="csY258" fmla="*/ 26849 h 312113"/>
                <a:gd name="csX259" fmla="*/ 294214 w 318825"/>
                <a:gd name="csY259" fmla="*/ 28527 h 312113"/>
                <a:gd name="csX260" fmla="*/ 291977 w 318825"/>
                <a:gd name="csY260" fmla="*/ 28527 h 312113"/>
                <a:gd name="csX261" fmla="*/ 291977 w 318825"/>
                <a:gd name="csY261" fmla="*/ 30205 h 312113"/>
                <a:gd name="csX262" fmla="*/ 290299 w 318825"/>
                <a:gd name="csY262" fmla="*/ 30205 h 312113"/>
                <a:gd name="csX263" fmla="*/ 290299 w 318825"/>
                <a:gd name="csY263" fmla="*/ 31883 h 312113"/>
                <a:gd name="csX264" fmla="*/ 288621 w 318825"/>
                <a:gd name="csY264" fmla="*/ 31883 h 312113"/>
                <a:gd name="csX265" fmla="*/ 288621 w 318825"/>
                <a:gd name="csY265" fmla="*/ 33561 h 312113"/>
                <a:gd name="csX266" fmla="*/ 286943 w 318825"/>
                <a:gd name="csY266" fmla="*/ 33561 h 312113"/>
                <a:gd name="csX267" fmla="*/ 286943 w 318825"/>
                <a:gd name="csY267" fmla="*/ 35239 h 312113"/>
                <a:gd name="csX268" fmla="*/ 285265 w 318825"/>
                <a:gd name="csY268" fmla="*/ 35239 h 312113"/>
                <a:gd name="csX269" fmla="*/ 285265 w 318825"/>
                <a:gd name="csY269" fmla="*/ 37476 h 312113"/>
                <a:gd name="csX270" fmla="*/ 283027 w 318825"/>
                <a:gd name="csY270" fmla="*/ 37476 h 312113"/>
                <a:gd name="csX271" fmla="*/ 283027 w 318825"/>
                <a:gd name="csY271" fmla="*/ 39154 h 312113"/>
                <a:gd name="csX272" fmla="*/ 281349 w 318825"/>
                <a:gd name="csY272" fmla="*/ 39154 h 312113"/>
                <a:gd name="csX273" fmla="*/ 281349 w 318825"/>
                <a:gd name="csY273" fmla="*/ 33561 h 312113"/>
                <a:gd name="csX274" fmla="*/ 279671 w 318825"/>
                <a:gd name="csY274" fmla="*/ 33561 h 312113"/>
                <a:gd name="csX275" fmla="*/ 279671 w 318825"/>
                <a:gd name="csY275" fmla="*/ 31883 h 312113"/>
                <a:gd name="csX276" fmla="*/ 276315 w 318825"/>
                <a:gd name="csY276" fmla="*/ 31883 h 312113"/>
                <a:gd name="csX277" fmla="*/ 276315 w 318825"/>
                <a:gd name="csY277" fmla="*/ 26849 h 312113"/>
                <a:gd name="csX278" fmla="*/ 263450 w 318825"/>
                <a:gd name="csY278" fmla="*/ 26849 h 312113"/>
                <a:gd name="csX279" fmla="*/ 256738 w 318825"/>
                <a:gd name="csY279" fmla="*/ 28527 h 312113"/>
                <a:gd name="csX280" fmla="*/ 251145 w 318825"/>
                <a:gd name="csY280" fmla="*/ 30205 h 312113"/>
                <a:gd name="csX281" fmla="*/ 247789 w 318825"/>
                <a:gd name="csY281" fmla="*/ 30205 h 312113"/>
                <a:gd name="csX282" fmla="*/ 238839 w 318825"/>
                <a:gd name="csY282" fmla="*/ 31883 h 312113"/>
                <a:gd name="csX283" fmla="*/ 234924 w 318825"/>
                <a:gd name="csY283" fmla="*/ 33561 h 312113"/>
                <a:gd name="csX284" fmla="*/ 220940 w 318825"/>
                <a:gd name="csY284" fmla="*/ 33561 h 312113"/>
                <a:gd name="csX285" fmla="*/ 220940 w 318825"/>
                <a:gd name="csY285" fmla="*/ 128090 h 312113"/>
                <a:gd name="csX286" fmla="*/ 195770 w 318825"/>
                <a:gd name="csY286" fmla="*/ 128090 h 312113"/>
                <a:gd name="csX287" fmla="*/ 195770 w 318825"/>
                <a:gd name="csY287" fmla="*/ 297570 h 312113"/>
                <a:gd name="csX288" fmla="*/ 192414 w 318825"/>
                <a:gd name="csY288" fmla="*/ 297570 h 312113"/>
                <a:gd name="csX289" fmla="*/ 192414 w 318825"/>
                <a:gd name="csY289" fmla="*/ 299248 h 312113"/>
                <a:gd name="csX290" fmla="*/ 185142 w 318825"/>
                <a:gd name="csY290" fmla="*/ 299248 h 312113"/>
                <a:gd name="csX291" fmla="*/ 185142 w 318825"/>
                <a:gd name="csY291" fmla="*/ 303164 h 312113"/>
                <a:gd name="csX292" fmla="*/ 183464 w 318825"/>
                <a:gd name="csY292" fmla="*/ 304842 h 312113"/>
                <a:gd name="csX293" fmla="*/ 181786 w 318825"/>
                <a:gd name="csY293" fmla="*/ 304842 h 312113"/>
                <a:gd name="csX294" fmla="*/ 181786 w 318825"/>
                <a:gd name="csY294" fmla="*/ 306520 h 312113"/>
                <a:gd name="csX295" fmla="*/ 177871 w 318825"/>
                <a:gd name="csY295" fmla="*/ 306520 h 312113"/>
                <a:gd name="csX296" fmla="*/ 177871 w 318825"/>
                <a:gd name="csY296" fmla="*/ 309876 h 312113"/>
                <a:gd name="csX297" fmla="*/ 177871 w 318825"/>
                <a:gd name="csY297" fmla="*/ 309876 h 312113"/>
                <a:gd name="csX298" fmla="*/ 177871 w 318825"/>
                <a:gd name="csY298" fmla="*/ 312114 h 312113"/>
                <a:gd name="csX299" fmla="*/ 172837 w 318825"/>
                <a:gd name="csY299" fmla="*/ 312114 h 312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</a:cxnLst>
              <a:rect l="l" t="t" r="r" b="b"/>
              <a:pathLst>
                <a:path w="318825" h="312113">
                  <a:moveTo>
                    <a:pt x="172837" y="312114"/>
                  </a:moveTo>
                  <a:lnTo>
                    <a:pt x="172837" y="309876"/>
                  </a:lnTo>
                  <a:lnTo>
                    <a:pt x="168921" y="309876"/>
                  </a:lnTo>
                  <a:lnTo>
                    <a:pt x="168921" y="308198"/>
                  </a:lnTo>
                  <a:lnTo>
                    <a:pt x="162209" y="308198"/>
                  </a:lnTo>
                  <a:lnTo>
                    <a:pt x="162209" y="309876"/>
                  </a:lnTo>
                  <a:lnTo>
                    <a:pt x="149344" y="309876"/>
                  </a:lnTo>
                  <a:lnTo>
                    <a:pt x="149344" y="308198"/>
                  </a:lnTo>
                  <a:lnTo>
                    <a:pt x="147666" y="306520"/>
                  </a:lnTo>
                  <a:lnTo>
                    <a:pt x="138717" y="306520"/>
                  </a:lnTo>
                  <a:lnTo>
                    <a:pt x="138717" y="304842"/>
                  </a:lnTo>
                  <a:lnTo>
                    <a:pt x="133683" y="304842"/>
                  </a:lnTo>
                  <a:lnTo>
                    <a:pt x="133683" y="300927"/>
                  </a:lnTo>
                  <a:lnTo>
                    <a:pt x="133683" y="300927"/>
                  </a:lnTo>
                  <a:lnTo>
                    <a:pt x="133683" y="299248"/>
                  </a:lnTo>
                  <a:lnTo>
                    <a:pt x="131446" y="299248"/>
                  </a:lnTo>
                  <a:lnTo>
                    <a:pt x="131446" y="297570"/>
                  </a:lnTo>
                  <a:lnTo>
                    <a:pt x="133683" y="297570"/>
                  </a:lnTo>
                  <a:lnTo>
                    <a:pt x="133683" y="291977"/>
                  </a:lnTo>
                  <a:lnTo>
                    <a:pt x="128089" y="291977"/>
                  </a:lnTo>
                  <a:lnTo>
                    <a:pt x="128089" y="286943"/>
                  </a:lnTo>
                  <a:lnTo>
                    <a:pt x="120818" y="286943"/>
                  </a:lnTo>
                  <a:lnTo>
                    <a:pt x="120818" y="291977"/>
                  </a:lnTo>
                  <a:lnTo>
                    <a:pt x="120818" y="291977"/>
                  </a:lnTo>
                  <a:lnTo>
                    <a:pt x="119140" y="294214"/>
                  </a:lnTo>
                  <a:lnTo>
                    <a:pt x="119140" y="299248"/>
                  </a:lnTo>
                  <a:lnTo>
                    <a:pt x="114106" y="299248"/>
                  </a:lnTo>
                  <a:lnTo>
                    <a:pt x="114106" y="300927"/>
                  </a:lnTo>
                  <a:lnTo>
                    <a:pt x="108512" y="300927"/>
                  </a:lnTo>
                  <a:lnTo>
                    <a:pt x="108512" y="299248"/>
                  </a:lnTo>
                  <a:lnTo>
                    <a:pt x="106834" y="299248"/>
                  </a:lnTo>
                  <a:lnTo>
                    <a:pt x="106834" y="297570"/>
                  </a:lnTo>
                  <a:lnTo>
                    <a:pt x="105156" y="297570"/>
                  </a:lnTo>
                  <a:lnTo>
                    <a:pt x="102919" y="295892"/>
                  </a:lnTo>
                  <a:lnTo>
                    <a:pt x="102919" y="294214"/>
                  </a:lnTo>
                  <a:lnTo>
                    <a:pt x="101241" y="294214"/>
                  </a:lnTo>
                  <a:lnTo>
                    <a:pt x="101241" y="291977"/>
                  </a:lnTo>
                  <a:lnTo>
                    <a:pt x="99563" y="291977"/>
                  </a:lnTo>
                  <a:lnTo>
                    <a:pt x="97885" y="290299"/>
                  </a:lnTo>
                  <a:lnTo>
                    <a:pt x="97885" y="288621"/>
                  </a:lnTo>
                  <a:lnTo>
                    <a:pt x="96207" y="288621"/>
                  </a:lnTo>
                  <a:lnTo>
                    <a:pt x="96207" y="286943"/>
                  </a:lnTo>
                  <a:lnTo>
                    <a:pt x="94529" y="286943"/>
                  </a:lnTo>
                  <a:lnTo>
                    <a:pt x="94529" y="285265"/>
                  </a:lnTo>
                  <a:lnTo>
                    <a:pt x="92292" y="285265"/>
                  </a:lnTo>
                  <a:lnTo>
                    <a:pt x="92292" y="281350"/>
                  </a:lnTo>
                  <a:lnTo>
                    <a:pt x="90613" y="281350"/>
                  </a:lnTo>
                  <a:lnTo>
                    <a:pt x="90613" y="279671"/>
                  </a:lnTo>
                  <a:lnTo>
                    <a:pt x="88935" y="277993"/>
                  </a:lnTo>
                  <a:lnTo>
                    <a:pt x="88935" y="272400"/>
                  </a:lnTo>
                  <a:lnTo>
                    <a:pt x="87257" y="272400"/>
                  </a:lnTo>
                  <a:lnTo>
                    <a:pt x="87257" y="270722"/>
                  </a:lnTo>
                  <a:lnTo>
                    <a:pt x="85579" y="270722"/>
                  </a:lnTo>
                  <a:lnTo>
                    <a:pt x="85579" y="269044"/>
                  </a:lnTo>
                  <a:lnTo>
                    <a:pt x="83342" y="269044"/>
                  </a:lnTo>
                  <a:lnTo>
                    <a:pt x="83342" y="260094"/>
                  </a:lnTo>
                  <a:lnTo>
                    <a:pt x="81664" y="260094"/>
                  </a:lnTo>
                  <a:lnTo>
                    <a:pt x="81664" y="258416"/>
                  </a:lnTo>
                  <a:lnTo>
                    <a:pt x="83342" y="258416"/>
                  </a:lnTo>
                  <a:lnTo>
                    <a:pt x="81664" y="256738"/>
                  </a:lnTo>
                  <a:lnTo>
                    <a:pt x="79986" y="256738"/>
                  </a:lnTo>
                  <a:lnTo>
                    <a:pt x="79986" y="252823"/>
                  </a:lnTo>
                  <a:lnTo>
                    <a:pt x="78308" y="251145"/>
                  </a:lnTo>
                  <a:lnTo>
                    <a:pt x="78308" y="249467"/>
                  </a:lnTo>
                  <a:lnTo>
                    <a:pt x="79986" y="249467"/>
                  </a:lnTo>
                  <a:lnTo>
                    <a:pt x="79986" y="243874"/>
                  </a:lnTo>
                  <a:lnTo>
                    <a:pt x="78308" y="243874"/>
                  </a:lnTo>
                  <a:lnTo>
                    <a:pt x="78308" y="240517"/>
                  </a:lnTo>
                  <a:lnTo>
                    <a:pt x="74393" y="240517"/>
                  </a:lnTo>
                  <a:lnTo>
                    <a:pt x="74393" y="234924"/>
                  </a:lnTo>
                  <a:lnTo>
                    <a:pt x="76630" y="234924"/>
                  </a:lnTo>
                  <a:lnTo>
                    <a:pt x="76630" y="233246"/>
                  </a:lnTo>
                  <a:lnTo>
                    <a:pt x="74393" y="233246"/>
                  </a:lnTo>
                  <a:lnTo>
                    <a:pt x="74393" y="228212"/>
                  </a:lnTo>
                  <a:lnTo>
                    <a:pt x="72715" y="226534"/>
                  </a:lnTo>
                  <a:lnTo>
                    <a:pt x="72715" y="220940"/>
                  </a:lnTo>
                  <a:lnTo>
                    <a:pt x="74393" y="220940"/>
                  </a:lnTo>
                  <a:lnTo>
                    <a:pt x="72715" y="219262"/>
                  </a:lnTo>
                  <a:lnTo>
                    <a:pt x="72715" y="203042"/>
                  </a:lnTo>
                  <a:lnTo>
                    <a:pt x="71036" y="203042"/>
                  </a:lnTo>
                  <a:lnTo>
                    <a:pt x="72715" y="201363"/>
                  </a:lnTo>
                  <a:lnTo>
                    <a:pt x="71036" y="201363"/>
                  </a:lnTo>
                  <a:lnTo>
                    <a:pt x="71036" y="198007"/>
                  </a:lnTo>
                  <a:lnTo>
                    <a:pt x="69358" y="198007"/>
                  </a:lnTo>
                  <a:lnTo>
                    <a:pt x="67680" y="194092"/>
                  </a:lnTo>
                  <a:lnTo>
                    <a:pt x="67680" y="190736"/>
                  </a:lnTo>
                  <a:lnTo>
                    <a:pt x="66002" y="189058"/>
                  </a:lnTo>
                  <a:lnTo>
                    <a:pt x="66002" y="183465"/>
                  </a:lnTo>
                  <a:lnTo>
                    <a:pt x="63765" y="181786"/>
                  </a:lnTo>
                  <a:lnTo>
                    <a:pt x="63765" y="176193"/>
                  </a:lnTo>
                  <a:lnTo>
                    <a:pt x="66002" y="176193"/>
                  </a:lnTo>
                  <a:lnTo>
                    <a:pt x="66002" y="167244"/>
                  </a:lnTo>
                  <a:lnTo>
                    <a:pt x="63765" y="167244"/>
                  </a:lnTo>
                  <a:lnTo>
                    <a:pt x="63765" y="163888"/>
                  </a:lnTo>
                  <a:lnTo>
                    <a:pt x="66002" y="163888"/>
                  </a:lnTo>
                  <a:lnTo>
                    <a:pt x="66002" y="160531"/>
                  </a:lnTo>
                  <a:lnTo>
                    <a:pt x="63765" y="160531"/>
                  </a:lnTo>
                  <a:lnTo>
                    <a:pt x="63765" y="156616"/>
                  </a:lnTo>
                  <a:lnTo>
                    <a:pt x="62087" y="156616"/>
                  </a:lnTo>
                  <a:lnTo>
                    <a:pt x="62087" y="151582"/>
                  </a:lnTo>
                  <a:lnTo>
                    <a:pt x="66002" y="151582"/>
                  </a:lnTo>
                  <a:lnTo>
                    <a:pt x="66002" y="140954"/>
                  </a:lnTo>
                  <a:lnTo>
                    <a:pt x="63765" y="140954"/>
                  </a:lnTo>
                  <a:lnTo>
                    <a:pt x="63765" y="137039"/>
                  </a:lnTo>
                  <a:lnTo>
                    <a:pt x="62087" y="137039"/>
                  </a:lnTo>
                  <a:lnTo>
                    <a:pt x="62087" y="133683"/>
                  </a:lnTo>
                  <a:lnTo>
                    <a:pt x="60409" y="133683"/>
                  </a:lnTo>
                  <a:lnTo>
                    <a:pt x="60409" y="129768"/>
                  </a:lnTo>
                  <a:lnTo>
                    <a:pt x="58731" y="129768"/>
                  </a:lnTo>
                  <a:lnTo>
                    <a:pt x="58731" y="128090"/>
                  </a:lnTo>
                  <a:lnTo>
                    <a:pt x="57053" y="128090"/>
                  </a:lnTo>
                  <a:lnTo>
                    <a:pt x="57053" y="126412"/>
                  </a:lnTo>
                  <a:lnTo>
                    <a:pt x="54816" y="126412"/>
                  </a:lnTo>
                  <a:lnTo>
                    <a:pt x="54816" y="123055"/>
                  </a:lnTo>
                  <a:lnTo>
                    <a:pt x="53138" y="123055"/>
                  </a:lnTo>
                  <a:lnTo>
                    <a:pt x="53138" y="120818"/>
                  </a:lnTo>
                  <a:lnTo>
                    <a:pt x="51459" y="119140"/>
                  </a:lnTo>
                  <a:lnTo>
                    <a:pt x="49781" y="119140"/>
                  </a:lnTo>
                  <a:lnTo>
                    <a:pt x="49781" y="114106"/>
                  </a:lnTo>
                  <a:lnTo>
                    <a:pt x="48103" y="114106"/>
                  </a:lnTo>
                  <a:lnTo>
                    <a:pt x="48103" y="110191"/>
                  </a:lnTo>
                  <a:lnTo>
                    <a:pt x="45866" y="110191"/>
                  </a:lnTo>
                  <a:lnTo>
                    <a:pt x="45866" y="108513"/>
                  </a:lnTo>
                  <a:lnTo>
                    <a:pt x="44188" y="108513"/>
                  </a:lnTo>
                  <a:lnTo>
                    <a:pt x="44188" y="105157"/>
                  </a:lnTo>
                  <a:lnTo>
                    <a:pt x="42510" y="105157"/>
                  </a:lnTo>
                  <a:lnTo>
                    <a:pt x="42510" y="101241"/>
                  </a:lnTo>
                  <a:lnTo>
                    <a:pt x="39154" y="101241"/>
                  </a:lnTo>
                  <a:lnTo>
                    <a:pt x="39154" y="97885"/>
                  </a:lnTo>
                  <a:lnTo>
                    <a:pt x="37476" y="96207"/>
                  </a:lnTo>
                  <a:lnTo>
                    <a:pt x="37476" y="90614"/>
                  </a:lnTo>
                  <a:lnTo>
                    <a:pt x="35239" y="90614"/>
                  </a:lnTo>
                  <a:lnTo>
                    <a:pt x="35239" y="83901"/>
                  </a:lnTo>
                  <a:lnTo>
                    <a:pt x="33561" y="83901"/>
                  </a:lnTo>
                  <a:lnTo>
                    <a:pt x="33561" y="79986"/>
                  </a:lnTo>
                  <a:lnTo>
                    <a:pt x="31882" y="79986"/>
                  </a:lnTo>
                  <a:lnTo>
                    <a:pt x="31882" y="78308"/>
                  </a:lnTo>
                  <a:lnTo>
                    <a:pt x="30204" y="78308"/>
                  </a:lnTo>
                  <a:lnTo>
                    <a:pt x="30204" y="74952"/>
                  </a:lnTo>
                  <a:lnTo>
                    <a:pt x="28526" y="74952"/>
                  </a:lnTo>
                  <a:lnTo>
                    <a:pt x="28526" y="72715"/>
                  </a:lnTo>
                  <a:lnTo>
                    <a:pt x="26289" y="72715"/>
                  </a:lnTo>
                  <a:lnTo>
                    <a:pt x="26289" y="67681"/>
                  </a:lnTo>
                  <a:lnTo>
                    <a:pt x="24611" y="67681"/>
                  </a:lnTo>
                  <a:lnTo>
                    <a:pt x="24611" y="63765"/>
                  </a:lnTo>
                  <a:lnTo>
                    <a:pt x="22933" y="62087"/>
                  </a:lnTo>
                  <a:lnTo>
                    <a:pt x="21255" y="62087"/>
                  </a:lnTo>
                  <a:lnTo>
                    <a:pt x="21255" y="57053"/>
                  </a:lnTo>
                  <a:lnTo>
                    <a:pt x="19577" y="57053"/>
                  </a:lnTo>
                  <a:lnTo>
                    <a:pt x="19577" y="51460"/>
                  </a:lnTo>
                  <a:lnTo>
                    <a:pt x="17339" y="51460"/>
                  </a:lnTo>
                  <a:lnTo>
                    <a:pt x="17339" y="49782"/>
                  </a:lnTo>
                  <a:lnTo>
                    <a:pt x="15662" y="49782"/>
                  </a:lnTo>
                  <a:lnTo>
                    <a:pt x="15662" y="48104"/>
                  </a:lnTo>
                  <a:lnTo>
                    <a:pt x="13984" y="48104"/>
                  </a:lnTo>
                  <a:lnTo>
                    <a:pt x="13984" y="44188"/>
                  </a:lnTo>
                  <a:lnTo>
                    <a:pt x="12305" y="44188"/>
                  </a:lnTo>
                  <a:lnTo>
                    <a:pt x="12305" y="42510"/>
                  </a:lnTo>
                  <a:lnTo>
                    <a:pt x="8949" y="42510"/>
                  </a:lnTo>
                  <a:lnTo>
                    <a:pt x="8949" y="39154"/>
                  </a:lnTo>
                  <a:lnTo>
                    <a:pt x="6712" y="39154"/>
                  </a:lnTo>
                  <a:lnTo>
                    <a:pt x="6712" y="37476"/>
                  </a:lnTo>
                  <a:lnTo>
                    <a:pt x="5034" y="37476"/>
                  </a:lnTo>
                  <a:lnTo>
                    <a:pt x="5034" y="33561"/>
                  </a:lnTo>
                  <a:lnTo>
                    <a:pt x="3356" y="33561"/>
                  </a:lnTo>
                  <a:lnTo>
                    <a:pt x="3356" y="30205"/>
                  </a:lnTo>
                  <a:lnTo>
                    <a:pt x="1678" y="30205"/>
                  </a:lnTo>
                  <a:lnTo>
                    <a:pt x="1678" y="24611"/>
                  </a:lnTo>
                  <a:lnTo>
                    <a:pt x="0" y="24611"/>
                  </a:lnTo>
                  <a:lnTo>
                    <a:pt x="0" y="6712"/>
                  </a:lnTo>
                  <a:lnTo>
                    <a:pt x="3356" y="6712"/>
                  </a:lnTo>
                  <a:lnTo>
                    <a:pt x="3356" y="5034"/>
                  </a:lnTo>
                  <a:lnTo>
                    <a:pt x="8949" y="5034"/>
                  </a:lnTo>
                  <a:lnTo>
                    <a:pt x="8949" y="6712"/>
                  </a:lnTo>
                  <a:lnTo>
                    <a:pt x="21255" y="6712"/>
                  </a:lnTo>
                  <a:lnTo>
                    <a:pt x="21255" y="5034"/>
                  </a:lnTo>
                  <a:lnTo>
                    <a:pt x="22933" y="3356"/>
                  </a:lnTo>
                  <a:lnTo>
                    <a:pt x="26289" y="3356"/>
                  </a:lnTo>
                  <a:lnTo>
                    <a:pt x="26289" y="1678"/>
                  </a:lnTo>
                  <a:lnTo>
                    <a:pt x="28526" y="1678"/>
                  </a:lnTo>
                  <a:lnTo>
                    <a:pt x="28526" y="0"/>
                  </a:lnTo>
                  <a:lnTo>
                    <a:pt x="33561" y="0"/>
                  </a:lnTo>
                  <a:lnTo>
                    <a:pt x="33561" y="1678"/>
                  </a:lnTo>
                  <a:lnTo>
                    <a:pt x="35239" y="0"/>
                  </a:lnTo>
                  <a:lnTo>
                    <a:pt x="35239" y="1678"/>
                  </a:lnTo>
                  <a:lnTo>
                    <a:pt x="37476" y="1678"/>
                  </a:lnTo>
                  <a:lnTo>
                    <a:pt x="37476" y="0"/>
                  </a:lnTo>
                  <a:lnTo>
                    <a:pt x="39154" y="1678"/>
                  </a:lnTo>
                  <a:lnTo>
                    <a:pt x="40832" y="1678"/>
                  </a:lnTo>
                  <a:lnTo>
                    <a:pt x="40832" y="3356"/>
                  </a:lnTo>
                  <a:lnTo>
                    <a:pt x="42510" y="3356"/>
                  </a:lnTo>
                  <a:lnTo>
                    <a:pt x="40832" y="3356"/>
                  </a:lnTo>
                  <a:lnTo>
                    <a:pt x="42510" y="3356"/>
                  </a:lnTo>
                  <a:lnTo>
                    <a:pt x="42510" y="5034"/>
                  </a:lnTo>
                  <a:lnTo>
                    <a:pt x="44188" y="6712"/>
                  </a:lnTo>
                  <a:lnTo>
                    <a:pt x="48103" y="6712"/>
                  </a:lnTo>
                  <a:lnTo>
                    <a:pt x="48103" y="8950"/>
                  </a:lnTo>
                  <a:lnTo>
                    <a:pt x="49781" y="8950"/>
                  </a:lnTo>
                  <a:lnTo>
                    <a:pt x="49781" y="10628"/>
                  </a:lnTo>
                  <a:lnTo>
                    <a:pt x="51459" y="10628"/>
                  </a:lnTo>
                  <a:lnTo>
                    <a:pt x="51459" y="12306"/>
                  </a:lnTo>
                  <a:lnTo>
                    <a:pt x="57053" y="12306"/>
                  </a:lnTo>
                  <a:lnTo>
                    <a:pt x="57053" y="10628"/>
                  </a:lnTo>
                  <a:lnTo>
                    <a:pt x="158294" y="10628"/>
                  </a:lnTo>
                  <a:lnTo>
                    <a:pt x="159972" y="12306"/>
                  </a:lnTo>
                  <a:lnTo>
                    <a:pt x="159972" y="13984"/>
                  </a:lnTo>
                  <a:lnTo>
                    <a:pt x="162209" y="13984"/>
                  </a:lnTo>
                  <a:lnTo>
                    <a:pt x="162209" y="15662"/>
                  </a:lnTo>
                  <a:lnTo>
                    <a:pt x="163887" y="15662"/>
                  </a:lnTo>
                  <a:lnTo>
                    <a:pt x="163887" y="17899"/>
                  </a:lnTo>
                  <a:lnTo>
                    <a:pt x="165565" y="19577"/>
                  </a:lnTo>
                  <a:lnTo>
                    <a:pt x="168921" y="19577"/>
                  </a:lnTo>
                  <a:lnTo>
                    <a:pt x="168921" y="21255"/>
                  </a:lnTo>
                  <a:lnTo>
                    <a:pt x="188498" y="21255"/>
                  </a:lnTo>
                  <a:lnTo>
                    <a:pt x="188498" y="22933"/>
                  </a:lnTo>
                  <a:lnTo>
                    <a:pt x="194092" y="22933"/>
                  </a:lnTo>
                  <a:lnTo>
                    <a:pt x="194092" y="21255"/>
                  </a:lnTo>
                  <a:lnTo>
                    <a:pt x="195770" y="22933"/>
                  </a:lnTo>
                  <a:lnTo>
                    <a:pt x="197448" y="22933"/>
                  </a:lnTo>
                  <a:lnTo>
                    <a:pt x="197448" y="24611"/>
                  </a:lnTo>
                  <a:lnTo>
                    <a:pt x="199685" y="24611"/>
                  </a:lnTo>
                  <a:lnTo>
                    <a:pt x="199685" y="22933"/>
                  </a:lnTo>
                  <a:lnTo>
                    <a:pt x="203041" y="22933"/>
                  </a:lnTo>
                  <a:lnTo>
                    <a:pt x="203041" y="21255"/>
                  </a:lnTo>
                  <a:lnTo>
                    <a:pt x="204719" y="22933"/>
                  </a:lnTo>
                  <a:lnTo>
                    <a:pt x="206397" y="24611"/>
                  </a:lnTo>
                  <a:lnTo>
                    <a:pt x="211991" y="24611"/>
                  </a:lnTo>
                  <a:lnTo>
                    <a:pt x="213669" y="26849"/>
                  </a:lnTo>
                  <a:lnTo>
                    <a:pt x="217025" y="26849"/>
                  </a:lnTo>
                  <a:lnTo>
                    <a:pt x="217025" y="24611"/>
                  </a:lnTo>
                  <a:lnTo>
                    <a:pt x="228212" y="24611"/>
                  </a:lnTo>
                  <a:lnTo>
                    <a:pt x="228212" y="26849"/>
                  </a:lnTo>
                  <a:lnTo>
                    <a:pt x="233246" y="26849"/>
                  </a:lnTo>
                  <a:lnTo>
                    <a:pt x="234924" y="24611"/>
                  </a:lnTo>
                  <a:lnTo>
                    <a:pt x="238839" y="24611"/>
                  </a:lnTo>
                  <a:lnTo>
                    <a:pt x="245551" y="22933"/>
                  </a:lnTo>
                  <a:lnTo>
                    <a:pt x="251145" y="21255"/>
                  </a:lnTo>
                  <a:lnTo>
                    <a:pt x="256738" y="21255"/>
                  </a:lnTo>
                  <a:lnTo>
                    <a:pt x="277993" y="15662"/>
                  </a:lnTo>
                  <a:lnTo>
                    <a:pt x="285265" y="15662"/>
                  </a:lnTo>
                  <a:lnTo>
                    <a:pt x="294214" y="13984"/>
                  </a:lnTo>
                  <a:lnTo>
                    <a:pt x="297570" y="12306"/>
                  </a:lnTo>
                  <a:lnTo>
                    <a:pt x="302604" y="12306"/>
                  </a:lnTo>
                  <a:lnTo>
                    <a:pt x="302604" y="13984"/>
                  </a:lnTo>
                  <a:lnTo>
                    <a:pt x="315469" y="13984"/>
                  </a:lnTo>
                  <a:lnTo>
                    <a:pt x="315469" y="15662"/>
                  </a:lnTo>
                  <a:lnTo>
                    <a:pt x="317147" y="15662"/>
                  </a:lnTo>
                  <a:lnTo>
                    <a:pt x="317147" y="17899"/>
                  </a:lnTo>
                  <a:lnTo>
                    <a:pt x="318825" y="17899"/>
                  </a:lnTo>
                  <a:lnTo>
                    <a:pt x="318825" y="21255"/>
                  </a:lnTo>
                  <a:lnTo>
                    <a:pt x="309876" y="21255"/>
                  </a:lnTo>
                  <a:lnTo>
                    <a:pt x="309876" y="24611"/>
                  </a:lnTo>
                  <a:lnTo>
                    <a:pt x="306520" y="24611"/>
                  </a:lnTo>
                  <a:lnTo>
                    <a:pt x="306520" y="26849"/>
                  </a:lnTo>
                  <a:lnTo>
                    <a:pt x="302604" y="26849"/>
                  </a:lnTo>
                  <a:lnTo>
                    <a:pt x="302604" y="24611"/>
                  </a:lnTo>
                  <a:lnTo>
                    <a:pt x="299248" y="24611"/>
                  </a:lnTo>
                  <a:lnTo>
                    <a:pt x="299248" y="26849"/>
                  </a:lnTo>
                  <a:lnTo>
                    <a:pt x="294214" y="26849"/>
                  </a:lnTo>
                  <a:lnTo>
                    <a:pt x="294214" y="28527"/>
                  </a:lnTo>
                  <a:lnTo>
                    <a:pt x="291977" y="28527"/>
                  </a:lnTo>
                  <a:lnTo>
                    <a:pt x="291977" y="30205"/>
                  </a:lnTo>
                  <a:lnTo>
                    <a:pt x="290299" y="30205"/>
                  </a:lnTo>
                  <a:lnTo>
                    <a:pt x="290299" y="31883"/>
                  </a:lnTo>
                  <a:lnTo>
                    <a:pt x="288621" y="31883"/>
                  </a:lnTo>
                  <a:lnTo>
                    <a:pt x="288621" y="33561"/>
                  </a:lnTo>
                  <a:lnTo>
                    <a:pt x="286943" y="33561"/>
                  </a:lnTo>
                  <a:lnTo>
                    <a:pt x="286943" y="35239"/>
                  </a:lnTo>
                  <a:lnTo>
                    <a:pt x="285265" y="35239"/>
                  </a:lnTo>
                  <a:lnTo>
                    <a:pt x="285265" y="37476"/>
                  </a:lnTo>
                  <a:lnTo>
                    <a:pt x="283027" y="37476"/>
                  </a:lnTo>
                  <a:lnTo>
                    <a:pt x="283027" y="39154"/>
                  </a:lnTo>
                  <a:lnTo>
                    <a:pt x="281349" y="39154"/>
                  </a:lnTo>
                  <a:lnTo>
                    <a:pt x="281349" y="33561"/>
                  </a:lnTo>
                  <a:lnTo>
                    <a:pt x="279671" y="33561"/>
                  </a:lnTo>
                  <a:lnTo>
                    <a:pt x="279671" y="31883"/>
                  </a:lnTo>
                  <a:lnTo>
                    <a:pt x="276315" y="31883"/>
                  </a:lnTo>
                  <a:lnTo>
                    <a:pt x="276315" y="26849"/>
                  </a:lnTo>
                  <a:lnTo>
                    <a:pt x="263450" y="26849"/>
                  </a:lnTo>
                  <a:lnTo>
                    <a:pt x="256738" y="28527"/>
                  </a:lnTo>
                  <a:lnTo>
                    <a:pt x="251145" y="30205"/>
                  </a:lnTo>
                  <a:lnTo>
                    <a:pt x="247789" y="30205"/>
                  </a:lnTo>
                  <a:lnTo>
                    <a:pt x="238839" y="31883"/>
                  </a:lnTo>
                  <a:lnTo>
                    <a:pt x="234924" y="33561"/>
                  </a:lnTo>
                  <a:lnTo>
                    <a:pt x="220940" y="33561"/>
                  </a:lnTo>
                  <a:lnTo>
                    <a:pt x="220940" y="128090"/>
                  </a:lnTo>
                  <a:lnTo>
                    <a:pt x="195770" y="128090"/>
                  </a:lnTo>
                  <a:lnTo>
                    <a:pt x="195770" y="297570"/>
                  </a:lnTo>
                  <a:lnTo>
                    <a:pt x="192414" y="297570"/>
                  </a:lnTo>
                  <a:lnTo>
                    <a:pt x="192414" y="299248"/>
                  </a:lnTo>
                  <a:lnTo>
                    <a:pt x="185142" y="299248"/>
                  </a:lnTo>
                  <a:lnTo>
                    <a:pt x="185142" y="303164"/>
                  </a:lnTo>
                  <a:lnTo>
                    <a:pt x="183464" y="304842"/>
                  </a:lnTo>
                  <a:lnTo>
                    <a:pt x="181786" y="304842"/>
                  </a:lnTo>
                  <a:lnTo>
                    <a:pt x="181786" y="306520"/>
                  </a:lnTo>
                  <a:lnTo>
                    <a:pt x="177871" y="306520"/>
                  </a:lnTo>
                  <a:lnTo>
                    <a:pt x="177871" y="309876"/>
                  </a:lnTo>
                  <a:lnTo>
                    <a:pt x="177871" y="309876"/>
                  </a:lnTo>
                  <a:lnTo>
                    <a:pt x="177871" y="312114"/>
                  </a:lnTo>
                  <a:lnTo>
                    <a:pt x="172837" y="31211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279EADA-82F7-0521-7814-8D665D359B21}"/>
                </a:ext>
              </a:extLst>
            </p:cNvPr>
            <p:cNvSpPr/>
            <p:nvPr/>
          </p:nvSpPr>
          <p:spPr>
            <a:xfrm>
              <a:off x="6512740" y="3507248"/>
              <a:ext cx="194092" cy="112427"/>
            </a:xfrm>
            <a:custGeom>
              <a:avLst/>
              <a:gdLst>
                <a:gd name="csX0" fmla="*/ 172837 w 194092"/>
                <a:gd name="csY0" fmla="*/ 112428 h 112427"/>
                <a:gd name="csX1" fmla="*/ 172837 w 194092"/>
                <a:gd name="csY1" fmla="*/ 110750 h 112427"/>
                <a:gd name="csX2" fmla="*/ 169481 w 194092"/>
                <a:gd name="csY2" fmla="*/ 110750 h 112427"/>
                <a:gd name="csX3" fmla="*/ 167803 w 194092"/>
                <a:gd name="csY3" fmla="*/ 109072 h 112427"/>
                <a:gd name="csX4" fmla="*/ 167803 w 194092"/>
                <a:gd name="csY4" fmla="*/ 105156 h 112427"/>
                <a:gd name="csX5" fmla="*/ 165566 w 194092"/>
                <a:gd name="csY5" fmla="*/ 106834 h 112427"/>
                <a:gd name="csX6" fmla="*/ 162209 w 194092"/>
                <a:gd name="csY6" fmla="*/ 106834 h 112427"/>
                <a:gd name="csX7" fmla="*/ 162209 w 194092"/>
                <a:gd name="csY7" fmla="*/ 110750 h 112427"/>
                <a:gd name="csX8" fmla="*/ 158853 w 194092"/>
                <a:gd name="csY8" fmla="*/ 110750 h 112427"/>
                <a:gd name="csX9" fmla="*/ 158853 w 194092"/>
                <a:gd name="csY9" fmla="*/ 109072 h 112427"/>
                <a:gd name="csX10" fmla="*/ 156616 w 194092"/>
                <a:gd name="csY10" fmla="*/ 109072 h 112427"/>
                <a:gd name="csX11" fmla="*/ 156616 w 194092"/>
                <a:gd name="csY11" fmla="*/ 106834 h 112427"/>
                <a:gd name="csX12" fmla="*/ 154938 w 194092"/>
                <a:gd name="csY12" fmla="*/ 106834 h 112427"/>
                <a:gd name="csX13" fmla="*/ 153260 w 194092"/>
                <a:gd name="csY13" fmla="*/ 105156 h 112427"/>
                <a:gd name="csX14" fmla="*/ 144311 w 194092"/>
                <a:gd name="csY14" fmla="*/ 105156 h 112427"/>
                <a:gd name="csX15" fmla="*/ 144311 w 194092"/>
                <a:gd name="csY15" fmla="*/ 103478 h 112427"/>
                <a:gd name="csX16" fmla="*/ 140955 w 194092"/>
                <a:gd name="csY16" fmla="*/ 103478 h 112427"/>
                <a:gd name="csX17" fmla="*/ 140955 w 194092"/>
                <a:gd name="csY17" fmla="*/ 105156 h 112427"/>
                <a:gd name="csX18" fmla="*/ 135361 w 194092"/>
                <a:gd name="csY18" fmla="*/ 105156 h 112427"/>
                <a:gd name="csX19" fmla="*/ 135361 w 194092"/>
                <a:gd name="csY19" fmla="*/ 100122 h 112427"/>
                <a:gd name="csX20" fmla="*/ 133683 w 194092"/>
                <a:gd name="csY20" fmla="*/ 100122 h 112427"/>
                <a:gd name="csX21" fmla="*/ 133683 w 194092"/>
                <a:gd name="csY21" fmla="*/ 97885 h 112427"/>
                <a:gd name="csX22" fmla="*/ 132005 w 194092"/>
                <a:gd name="csY22" fmla="*/ 97885 h 112427"/>
                <a:gd name="csX23" fmla="*/ 132005 w 194092"/>
                <a:gd name="csY23" fmla="*/ 100122 h 112427"/>
                <a:gd name="csX24" fmla="*/ 126412 w 194092"/>
                <a:gd name="csY24" fmla="*/ 100122 h 112427"/>
                <a:gd name="csX25" fmla="*/ 126412 w 194092"/>
                <a:gd name="csY25" fmla="*/ 101800 h 112427"/>
                <a:gd name="csX26" fmla="*/ 123055 w 194092"/>
                <a:gd name="csY26" fmla="*/ 101800 h 112427"/>
                <a:gd name="csX27" fmla="*/ 123055 w 194092"/>
                <a:gd name="csY27" fmla="*/ 100122 h 112427"/>
                <a:gd name="csX28" fmla="*/ 123055 w 194092"/>
                <a:gd name="csY28" fmla="*/ 100122 h 112427"/>
                <a:gd name="csX29" fmla="*/ 123055 w 194092"/>
                <a:gd name="csY29" fmla="*/ 97885 h 112427"/>
                <a:gd name="csX30" fmla="*/ 119699 w 194092"/>
                <a:gd name="csY30" fmla="*/ 97885 h 112427"/>
                <a:gd name="csX31" fmla="*/ 119699 w 194092"/>
                <a:gd name="csY31" fmla="*/ 96207 h 112427"/>
                <a:gd name="csX32" fmla="*/ 117462 w 194092"/>
                <a:gd name="csY32" fmla="*/ 96207 h 112427"/>
                <a:gd name="csX33" fmla="*/ 115784 w 194092"/>
                <a:gd name="csY33" fmla="*/ 94529 h 112427"/>
                <a:gd name="csX34" fmla="*/ 110750 w 194092"/>
                <a:gd name="csY34" fmla="*/ 94529 h 112427"/>
                <a:gd name="csX35" fmla="*/ 108513 w 194092"/>
                <a:gd name="csY35" fmla="*/ 92851 h 112427"/>
                <a:gd name="csX36" fmla="*/ 110750 w 194092"/>
                <a:gd name="csY36" fmla="*/ 92851 h 112427"/>
                <a:gd name="csX37" fmla="*/ 110750 w 194092"/>
                <a:gd name="csY37" fmla="*/ 87258 h 112427"/>
                <a:gd name="csX38" fmla="*/ 108513 w 194092"/>
                <a:gd name="csY38" fmla="*/ 87258 h 112427"/>
                <a:gd name="csX39" fmla="*/ 108513 w 194092"/>
                <a:gd name="csY39" fmla="*/ 85579 h 112427"/>
                <a:gd name="csX40" fmla="*/ 106835 w 194092"/>
                <a:gd name="csY40" fmla="*/ 85579 h 112427"/>
                <a:gd name="csX41" fmla="*/ 106835 w 194092"/>
                <a:gd name="csY41" fmla="*/ 83901 h 112427"/>
                <a:gd name="csX42" fmla="*/ 101801 w 194092"/>
                <a:gd name="csY42" fmla="*/ 83901 h 112427"/>
                <a:gd name="csX43" fmla="*/ 101801 w 194092"/>
                <a:gd name="csY43" fmla="*/ 82223 h 112427"/>
                <a:gd name="csX44" fmla="*/ 97885 w 194092"/>
                <a:gd name="csY44" fmla="*/ 82223 h 112427"/>
                <a:gd name="csX45" fmla="*/ 97885 w 194092"/>
                <a:gd name="csY45" fmla="*/ 80545 h 112427"/>
                <a:gd name="csX46" fmla="*/ 96207 w 194092"/>
                <a:gd name="csY46" fmla="*/ 80545 h 112427"/>
                <a:gd name="csX47" fmla="*/ 96207 w 194092"/>
                <a:gd name="csY47" fmla="*/ 82223 h 112427"/>
                <a:gd name="csX48" fmla="*/ 91173 w 194092"/>
                <a:gd name="csY48" fmla="*/ 82223 h 112427"/>
                <a:gd name="csX49" fmla="*/ 91173 w 194092"/>
                <a:gd name="csY49" fmla="*/ 83901 h 112427"/>
                <a:gd name="csX50" fmla="*/ 85580 w 194092"/>
                <a:gd name="csY50" fmla="*/ 82223 h 112427"/>
                <a:gd name="csX51" fmla="*/ 79986 w 194092"/>
                <a:gd name="csY51" fmla="*/ 82223 h 112427"/>
                <a:gd name="csX52" fmla="*/ 79986 w 194092"/>
                <a:gd name="csY52" fmla="*/ 83901 h 112427"/>
                <a:gd name="csX53" fmla="*/ 78308 w 194092"/>
                <a:gd name="csY53" fmla="*/ 83901 h 112427"/>
                <a:gd name="csX54" fmla="*/ 78308 w 194092"/>
                <a:gd name="csY54" fmla="*/ 85579 h 112427"/>
                <a:gd name="csX55" fmla="*/ 76630 w 194092"/>
                <a:gd name="csY55" fmla="*/ 85579 h 112427"/>
                <a:gd name="csX56" fmla="*/ 76630 w 194092"/>
                <a:gd name="csY56" fmla="*/ 83901 h 112427"/>
                <a:gd name="csX57" fmla="*/ 74952 w 194092"/>
                <a:gd name="csY57" fmla="*/ 83901 h 112427"/>
                <a:gd name="csX58" fmla="*/ 74952 w 194092"/>
                <a:gd name="csY58" fmla="*/ 82223 h 112427"/>
                <a:gd name="csX59" fmla="*/ 64324 w 194092"/>
                <a:gd name="csY59" fmla="*/ 82223 h 112427"/>
                <a:gd name="csX60" fmla="*/ 64324 w 194092"/>
                <a:gd name="csY60" fmla="*/ 76630 h 112427"/>
                <a:gd name="csX61" fmla="*/ 62647 w 194092"/>
                <a:gd name="csY61" fmla="*/ 76630 h 112427"/>
                <a:gd name="csX62" fmla="*/ 62647 w 194092"/>
                <a:gd name="csY62" fmla="*/ 74952 h 112427"/>
                <a:gd name="csX63" fmla="*/ 60409 w 194092"/>
                <a:gd name="csY63" fmla="*/ 74952 h 112427"/>
                <a:gd name="csX64" fmla="*/ 60409 w 194092"/>
                <a:gd name="csY64" fmla="*/ 76630 h 112427"/>
                <a:gd name="csX65" fmla="*/ 57053 w 194092"/>
                <a:gd name="csY65" fmla="*/ 76630 h 112427"/>
                <a:gd name="csX66" fmla="*/ 55375 w 194092"/>
                <a:gd name="csY66" fmla="*/ 74952 h 112427"/>
                <a:gd name="csX67" fmla="*/ 53697 w 194092"/>
                <a:gd name="csY67" fmla="*/ 74952 h 112427"/>
                <a:gd name="csX68" fmla="*/ 53697 w 194092"/>
                <a:gd name="csY68" fmla="*/ 73274 h 112427"/>
                <a:gd name="csX69" fmla="*/ 51460 w 194092"/>
                <a:gd name="csY69" fmla="*/ 73274 h 112427"/>
                <a:gd name="csX70" fmla="*/ 51460 w 194092"/>
                <a:gd name="csY70" fmla="*/ 71596 h 112427"/>
                <a:gd name="csX71" fmla="*/ 48104 w 194092"/>
                <a:gd name="csY71" fmla="*/ 71596 h 112427"/>
                <a:gd name="csX72" fmla="*/ 48104 w 194092"/>
                <a:gd name="csY72" fmla="*/ 69358 h 112427"/>
                <a:gd name="csX73" fmla="*/ 44747 w 194092"/>
                <a:gd name="csY73" fmla="*/ 69358 h 112427"/>
                <a:gd name="csX74" fmla="*/ 44747 w 194092"/>
                <a:gd name="csY74" fmla="*/ 71596 h 112427"/>
                <a:gd name="csX75" fmla="*/ 42511 w 194092"/>
                <a:gd name="csY75" fmla="*/ 71596 h 112427"/>
                <a:gd name="csX76" fmla="*/ 42511 w 194092"/>
                <a:gd name="csY76" fmla="*/ 69358 h 112427"/>
                <a:gd name="csX77" fmla="*/ 39154 w 194092"/>
                <a:gd name="csY77" fmla="*/ 69358 h 112427"/>
                <a:gd name="csX78" fmla="*/ 39154 w 194092"/>
                <a:gd name="csY78" fmla="*/ 67681 h 112427"/>
                <a:gd name="csX79" fmla="*/ 37476 w 194092"/>
                <a:gd name="csY79" fmla="*/ 67681 h 112427"/>
                <a:gd name="csX80" fmla="*/ 37476 w 194092"/>
                <a:gd name="csY80" fmla="*/ 66002 h 112427"/>
                <a:gd name="csX81" fmla="*/ 34120 w 194092"/>
                <a:gd name="csY81" fmla="*/ 66002 h 112427"/>
                <a:gd name="csX82" fmla="*/ 34120 w 194092"/>
                <a:gd name="csY82" fmla="*/ 64324 h 112427"/>
                <a:gd name="csX83" fmla="*/ 31883 w 194092"/>
                <a:gd name="csY83" fmla="*/ 62646 h 112427"/>
                <a:gd name="csX84" fmla="*/ 31883 w 194092"/>
                <a:gd name="csY84" fmla="*/ 64324 h 112427"/>
                <a:gd name="csX85" fmla="*/ 30205 w 194092"/>
                <a:gd name="csY85" fmla="*/ 64324 h 112427"/>
                <a:gd name="csX86" fmla="*/ 30205 w 194092"/>
                <a:gd name="csY86" fmla="*/ 60968 h 112427"/>
                <a:gd name="csX87" fmla="*/ 28527 w 194092"/>
                <a:gd name="csY87" fmla="*/ 60968 h 112427"/>
                <a:gd name="csX88" fmla="*/ 28527 w 194092"/>
                <a:gd name="csY88" fmla="*/ 58731 h 112427"/>
                <a:gd name="csX89" fmla="*/ 26849 w 194092"/>
                <a:gd name="csY89" fmla="*/ 58731 h 112427"/>
                <a:gd name="csX90" fmla="*/ 26849 w 194092"/>
                <a:gd name="csY90" fmla="*/ 57053 h 112427"/>
                <a:gd name="csX91" fmla="*/ 22934 w 194092"/>
                <a:gd name="csY91" fmla="*/ 57053 h 112427"/>
                <a:gd name="csX92" fmla="*/ 22934 w 194092"/>
                <a:gd name="csY92" fmla="*/ 55375 h 112427"/>
                <a:gd name="csX93" fmla="*/ 19577 w 194092"/>
                <a:gd name="csY93" fmla="*/ 55375 h 112427"/>
                <a:gd name="csX94" fmla="*/ 19577 w 194092"/>
                <a:gd name="csY94" fmla="*/ 53697 h 112427"/>
                <a:gd name="csX95" fmla="*/ 17899 w 194092"/>
                <a:gd name="csY95" fmla="*/ 53697 h 112427"/>
                <a:gd name="csX96" fmla="*/ 19577 w 194092"/>
                <a:gd name="csY96" fmla="*/ 53697 h 112427"/>
                <a:gd name="csX97" fmla="*/ 17899 w 194092"/>
                <a:gd name="csY97" fmla="*/ 53697 h 112427"/>
                <a:gd name="csX98" fmla="*/ 16221 w 194092"/>
                <a:gd name="csY98" fmla="*/ 52019 h 112427"/>
                <a:gd name="csX99" fmla="*/ 13984 w 194092"/>
                <a:gd name="csY99" fmla="*/ 52019 h 112427"/>
                <a:gd name="csX100" fmla="*/ 13984 w 194092"/>
                <a:gd name="csY100" fmla="*/ 49781 h 112427"/>
                <a:gd name="csX101" fmla="*/ 12306 w 194092"/>
                <a:gd name="csY101" fmla="*/ 49781 h 112427"/>
                <a:gd name="csX102" fmla="*/ 12306 w 194092"/>
                <a:gd name="csY102" fmla="*/ 48104 h 112427"/>
                <a:gd name="csX103" fmla="*/ 10628 w 194092"/>
                <a:gd name="csY103" fmla="*/ 48104 h 112427"/>
                <a:gd name="csX104" fmla="*/ 10628 w 194092"/>
                <a:gd name="csY104" fmla="*/ 49781 h 112427"/>
                <a:gd name="csX105" fmla="*/ 12306 w 194092"/>
                <a:gd name="csY105" fmla="*/ 52019 h 112427"/>
                <a:gd name="csX106" fmla="*/ 10628 w 194092"/>
                <a:gd name="csY106" fmla="*/ 53697 h 112427"/>
                <a:gd name="csX107" fmla="*/ 8950 w 194092"/>
                <a:gd name="csY107" fmla="*/ 52019 h 112427"/>
                <a:gd name="csX108" fmla="*/ 8950 w 194092"/>
                <a:gd name="csY108" fmla="*/ 49781 h 112427"/>
                <a:gd name="csX109" fmla="*/ 7272 w 194092"/>
                <a:gd name="csY109" fmla="*/ 52019 h 112427"/>
                <a:gd name="csX110" fmla="*/ 7272 w 194092"/>
                <a:gd name="csY110" fmla="*/ 48104 h 112427"/>
                <a:gd name="csX111" fmla="*/ 5593 w 194092"/>
                <a:gd name="csY111" fmla="*/ 48104 h 112427"/>
                <a:gd name="csX112" fmla="*/ 5593 w 194092"/>
                <a:gd name="csY112" fmla="*/ 46425 h 112427"/>
                <a:gd name="csX113" fmla="*/ 1678 w 194092"/>
                <a:gd name="csY113" fmla="*/ 46425 h 112427"/>
                <a:gd name="csX114" fmla="*/ 1678 w 194092"/>
                <a:gd name="csY114" fmla="*/ 44747 h 112427"/>
                <a:gd name="csX115" fmla="*/ 0 w 194092"/>
                <a:gd name="csY115" fmla="*/ 44747 h 112427"/>
                <a:gd name="csX116" fmla="*/ 0 w 194092"/>
                <a:gd name="csY116" fmla="*/ 43069 h 112427"/>
                <a:gd name="csX117" fmla="*/ 1678 w 194092"/>
                <a:gd name="csY117" fmla="*/ 40832 h 112427"/>
                <a:gd name="csX118" fmla="*/ 1678 w 194092"/>
                <a:gd name="csY118" fmla="*/ 39154 h 112427"/>
                <a:gd name="csX119" fmla="*/ 1678 w 194092"/>
                <a:gd name="csY119" fmla="*/ 40832 h 112427"/>
                <a:gd name="csX120" fmla="*/ 1678 w 194092"/>
                <a:gd name="csY120" fmla="*/ 37476 h 112427"/>
                <a:gd name="csX121" fmla="*/ 3357 w 194092"/>
                <a:gd name="csY121" fmla="*/ 37476 h 112427"/>
                <a:gd name="csX122" fmla="*/ 3357 w 194092"/>
                <a:gd name="csY122" fmla="*/ 35798 h 112427"/>
                <a:gd name="csX123" fmla="*/ 5593 w 194092"/>
                <a:gd name="csY123" fmla="*/ 35798 h 112427"/>
                <a:gd name="csX124" fmla="*/ 5593 w 194092"/>
                <a:gd name="csY124" fmla="*/ 34120 h 112427"/>
                <a:gd name="csX125" fmla="*/ 7272 w 194092"/>
                <a:gd name="csY125" fmla="*/ 34120 h 112427"/>
                <a:gd name="csX126" fmla="*/ 7272 w 194092"/>
                <a:gd name="csY126" fmla="*/ 32442 h 112427"/>
                <a:gd name="csX127" fmla="*/ 5593 w 194092"/>
                <a:gd name="csY127" fmla="*/ 30204 h 112427"/>
                <a:gd name="csX128" fmla="*/ 3357 w 194092"/>
                <a:gd name="csY128" fmla="*/ 28527 h 112427"/>
                <a:gd name="csX129" fmla="*/ 5593 w 194092"/>
                <a:gd name="csY129" fmla="*/ 28527 h 112427"/>
                <a:gd name="csX130" fmla="*/ 5593 w 194092"/>
                <a:gd name="csY130" fmla="*/ 26848 h 112427"/>
                <a:gd name="csX131" fmla="*/ 7272 w 194092"/>
                <a:gd name="csY131" fmla="*/ 26848 h 112427"/>
                <a:gd name="csX132" fmla="*/ 7272 w 194092"/>
                <a:gd name="csY132" fmla="*/ 25170 h 112427"/>
                <a:gd name="csX133" fmla="*/ 8950 w 194092"/>
                <a:gd name="csY133" fmla="*/ 25170 h 112427"/>
                <a:gd name="csX134" fmla="*/ 8950 w 194092"/>
                <a:gd name="csY134" fmla="*/ 23492 h 112427"/>
                <a:gd name="csX135" fmla="*/ 7272 w 194092"/>
                <a:gd name="csY135" fmla="*/ 21255 h 112427"/>
                <a:gd name="csX136" fmla="*/ 7272 w 194092"/>
                <a:gd name="csY136" fmla="*/ 19577 h 112427"/>
                <a:gd name="csX137" fmla="*/ 8950 w 194092"/>
                <a:gd name="csY137" fmla="*/ 19577 h 112427"/>
                <a:gd name="csX138" fmla="*/ 8950 w 194092"/>
                <a:gd name="csY138" fmla="*/ 17899 h 112427"/>
                <a:gd name="csX139" fmla="*/ 12306 w 194092"/>
                <a:gd name="csY139" fmla="*/ 17899 h 112427"/>
                <a:gd name="csX140" fmla="*/ 12306 w 194092"/>
                <a:gd name="csY140" fmla="*/ 14543 h 112427"/>
                <a:gd name="csX141" fmla="*/ 13984 w 194092"/>
                <a:gd name="csY141" fmla="*/ 14543 h 112427"/>
                <a:gd name="csX142" fmla="*/ 13984 w 194092"/>
                <a:gd name="csY142" fmla="*/ 12306 h 112427"/>
                <a:gd name="csX143" fmla="*/ 16221 w 194092"/>
                <a:gd name="csY143" fmla="*/ 12306 h 112427"/>
                <a:gd name="csX144" fmla="*/ 16221 w 194092"/>
                <a:gd name="csY144" fmla="*/ 10627 h 112427"/>
                <a:gd name="csX145" fmla="*/ 19577 w 194092"/>
                <a:gd name="csY145" fmla="*/ 10627 h 112427"/>
                <a:gd name="csX146" fmla="*/ 19577 w 194092"/>
                <a:gd name="csY146" fmla="*/ 7271 h 112427"/>
                <a:gd name="csX147" fmla="*/ 25170 w 194092"/>
                <a:gd name="csY147" fmla="*/ 7271 h 112427"/>
                <a:gd name="csX148" fmla="*/ 25170 w 194092"/>
                <a:gd name="csY148" fmla="*/ 12306 h 112427"/>
                <a:gd name="csX149" fmla="*/ 30205 w 194092"/>
                <a:gd name="csY149" fmla="*/ 12306 h 112427"/>
                <a:gd name="csX150" fmla="*/ 30205 w 194092"/>
                <a:gd name="csY150" fmla="*/ 7271 h 112427"/>
                <a:gd name="csX151" fmla="*/ 31883 w 194092"/>
                <a:gd name="csY151" fmla="*/ 7271 h 112427"/>
                <a:gd name="csX152" fmla="*/ 31883 w 194092"/>
                <a:gd name="csY152" fmla="*/ 1678 h 112427"/>
                <a:gd name="csX153" fmla="*/ 34120 w 194092"/>
                <a:gd name="csY153" fmla="*/ 1678 h 112427"/>
                <a:gd name="csX154" fmla="*/ 34120 w 194092"/>
                <a:gd name="csY154" fmla="*/ 3915 h 112427"/>
                <a:gd name="csX155" fmla="*/ 37476 w 194092"/>
                <a:gd name="csY155" fmla="*/ 3915 h 112427"/>
                <a:gd name="csX156" fmla="*/ 37476 w 194092"/>
                <a:gd name="csY156" fmla="*/ 0 h 112427"/>
                <a:gd name="csX157" fmla="*/ 39154 w 194092"/>
                <a:gd name="csY157" fmla="*/ 1678 h 112427"/>
                <a:gd name="csX158" fmla="*/ 39154 w 194092"/>
                <a:gd name="csY158" fmla="*/ 3915 h 112427"/>
                <a:gd name="csX159" fmla="*/ 49782 w 194092"/>
                <a:gd name="csY159" fmla="*/ 3915 h 112427"/>
                <a:gd name="csX160" fmla="*/ 49782 w 194092"/>
                <a:gd name="csY160" fmla="*/ 5593 h 112427"/>
                <a:gd name="csX161" fmla="*/ 48104 w 194092"/>
                <a:gd name="csY161" fmla="*/ 5593 h 112427"/>
                <a:gd name="csX162" fmla="*/ 49782 w 194092"/>
                <a:gd name="csY162" fmla="*/ 7271 h 112427"/>
                <a:gd name="csX163" fmla="*/ 49782 w 194092"/>
                <a:gd name="csY163" fmla="*/ 10627 h 112427"/>
                <a:gd name="csX164" fmla="*/ 55375 w 194092"/>
                <a:gd name="csY164" fmla="*/ 10627 h 112427"/>
                <a:gd name="csX165" fmla="*/ 55375 w 194092"/>
                <a:gd name="csY165" fmla="*/ 12306 h 112427"/>
                <a:gd name="csX166" fmla="*/ 57053 w 194092"/>
                <a:gd name="csY166" fmla="*/ 12306 h 112427"/>
                <a:gd name="csX167" fmla="*/ 57053 w 194092"/>
                <a:gd name="csY167" fmla="*/ 14543 h 112427"/>
                <a:gd name="csX168" fmla="*/ 60409 w 194092"/>
                <a:gd name="csY168" fmla="*/ 14543 h 112427"/>
                <a:gd name="csX169" fmla="*/ 60409 w 194092"/>
                <a:gd name="csY169" fmla="*/ 16221 h 112427"/>
                <a:gd name="csX170" fmla="*/ 62647 w 194092"/>
                <a:gd name="csY170" fmla="*/ 16221 h 112427"/>
                <a:gd name="csX171" fmla="*/ 62647 w 194092"/>
                <a:gd name="csY171" fmla="*/ 17899 h 112427"/>
                <a:gd name="csX172" fmla="*/ 62647 w 194092"/>
                <a:gd name="csY172" fmla="*/ 17899 h 112427"/>
                <a:gd name="csX173" fmla="*/ 62647 w 194092"/>
                <a:gd name="csY173" fmla="*/ 19577 h 112427"/>
                <a:gd name="csX174" fmla="*/ 64324 w 194092"/>
                <a:gd name="csY174" fmla="*/ 19577 h 112427"/>
                <a:gd name="csX175" fmla="*/ 66003 w 194092"/>
                <a:gd name="csY175" fmla="*/ 21255 h 112427"/>
                <a:gd name="csX176" fmla="*/ 69359 w 194092"/>
                <a:gd name="csY176" fmla="*/ 21255 h 112427"/>
                <a:gd name="csX177" fmla="*/ 69359 w 194092"/>
                <a:gd name="csY177" fmla="*/ 23492 h 112427"/>
                <a:gd name="csX178" fmla="*/ 69359 w 194092"/>
                <a:gd name="csY178" fmla="*/ 21255 h 112427"/>
                <a:gd name="csX179" fmla="*/ 69359 w 194092"/>
                <a:gd name="csY179" fmla="*/ 23492 h 112427"/>
                <a:gd name="csX180" fmla="*/ 74952 w 194092"/>
                <a:gd name="csY180" fmla="*/ 23492 h 112427"/>
                <a:gd name="csX181" fmla="*/ 74952 w 194092"/>
                <a:gd name="csY181" fmla="*/ 25170 h 112427"/>
                <a:gd name="csX182" fmla="*/ 76630 w 194092"/>
                <a:gd name="csY182" fmla="*/ 25170 h 112427"/>
                <a:gd name="csX183" fmla="*/ 76630 w 194092"/>
                <a:gd name="csY183" fmla="*/ 26848 h 112427"/>
                <a:gd name="csX184" fmla="*/ 78308 w 194092"/>
                <a:gd name="csY184" fmla="*/ 26848 h 112427"/>
                <a:gd name="csX185" fmla="*/ 78308 w 194092"/>
                <a:gd name="csY185" fmla="*/ 28527 h 112427"/>
                <a:gd name="csX186" fmla="*/ 79986 w 194092"/>
                <a:gd name="csY186" fmla="*/ 28527 h 112427"/>
                <a:gd name="csX187" fmla="*/ 79986 w 194092"/>
                <a:gd name="csY187" fmla="*/ 34120 h 112427"/>
                <a:gd name="csX188" fmla="*/ 83901 w 194092"/>
                <a:gd name="csY188" fmla="*/ 34120 h 112427"/>
                <a:gd name="csX189" fmla="*/ 83901 w 194092"/>
                <a:gd name="csY189" fmla="*/ 35798 h 112427"/>
                <a:gd name="csX190" fmla="*/ 85580 w 194092"/>
                <a:gd name="csY190" fmla="*/ 35798 h 112427"/>
                <a:gd name="csX191" fmla="*/ 85580 w 194092"/>
                <a:gd name="csY191" fmla="*/ 34120 h 112427"/>
                <a:gd name="csX192" fmla="*/ 88936 w 194092"/>
                <a:gd name="csY192" fmla="*/ 34120 h 112427"/>
                <a:gd name="csX193" fmla="*/ 88936 w 194092"/>
                <a:gd name="csY193" fmla="*/ 32442 h 112427"/>
                <a:gd name="csX194" fmla="*/ 91173 w 194092"/>
                <a:gd name="csY194" fmla="*/ 32442 h 112427"/>
                <a:gd name="csX195" fmla="*/ 92851 w 194092"/>
                <a:gd name="csY195" fmla="*/ 30204 h 112427"/>
                <a:gd name="csX196" fmla="*/ 94529 w 194092"/>
                <a:gd name="csY196" fmla="*/ 32442 h 112427"/>
                <a:gd name="csX197" fmla="*/ 96207 w 194092"/>
                <a:gd name="csY197" fmla="*/ 32442 h 112427"/>
                <a:gd name="csX198" fmla="*/ 96207 w 194092"/>
                <a:gd name="csY198" fmla="*/ 34120 h 112427"/>
                <a:gd name="csX199" fmla="*/ 97885 w 194092"/>
                <a:gd name="csY199" fmla="*/ 34120 h 112427"/>
                <a:gd name="csX200" fmla="*/ 97885 w 194092"/>
                <a:gd name="csY200" fmla="*/ 39154 h 112427"/>
                <a:gd name="csX201" fmla="*/ 99563 w 194092"/>
                <a:gd name="csY201" fmla="*/ 39154 h 112427"/>
                <a:gd name="csX202" fmla="*/ 99563 w 194092"/>
                <a:gd name="csY202" fmla="*/ 43069 h 112427"/>
                <a:gd name="csX203" fmla="*/ 101801 w 194092"/>
                <a:gd name="csY203" fmla="*/ 43069 h 112427"/>
                <a:gd name="csX204" fmla="*/ 103478 w 194092"/>
                <a:gd name="csY204" fmla="*/ 44747 h 112427"/>
                <a:gd name="csX205" fmla="*/ 105157 w 194092"/>
                <a:gd name="csY205" fmla="*/ 44747 h 112427"/>
                <a:gd name="csX206" fmla="*/ 105157 w 194092"/>
                <a:gd name="csY206" fmla="*/ 46425 h 112427"/>
                <a:gd name="csX207" fmla="*/ 106835 w 194092"/>
                <a:gd name="csY207" fmla="*/ 48104 h 112427"/>
                <a:gd name="csX208" fmla="*/ 110750 w 194092"/>
                <a:gd name="csY208" fmla="*/ 48104 h 112427"/>
                <a:gd name="csX209" fmla="*/ 110750 w 194092"/>
                <a:gd name="csY209" fmla="*/ 49781 h 112427"/>
                <a:gd name="csX210" fmla="*/ 114106 w 194092"/>
                <a:gd name="csY210" fmla="*/ 49781 h 112427"/>
                <a:gd name="csX211" fmla="*/ 114106 w 194092"/>
                <a:gd name="csY211" fmla="*/ 52019 h 112427"/>
                <a:gd name="csX212" fmla="*/ 117462 w 194092"/>
                <a:gd name="csY212" fmla="*/ 52019 h 112427"/>
                <a:gd name="csX213" fmla="*/ 119699 w 194092"/>
                <a:gd name="csY213" fmla="*/ 49781 h 112427"/>
                <a:gd name="csX214" fmla="*/ 119699 w 194092"/>
                <a:gd name="csY214" fmla="*/ 48104 h 112427"/>
                <a:gd name="csX215" fmla="*/ 121378 w 194092"/>
                <a:gd name="csY215" fmla="*/ 48104 h 112427"/>
                <a:gd name="csX216" fmla="*/ 121378 w 194092"/>
                <a:gd name="csY216" fmla="*/ 49781 h 112427"/>
                <a:gd name="csX217" fmla="*/ 123055 w 194092"/>
                <a:gd name="csY217" fmla="*/ 49781 h 112427"/>
                <a:gd name="csX218" fmla="*/ 123055 w 194092"/>
                <a:gd name="csY218" fmla="*/ 52019 h 112427"/>
                <a:gd name="csX219" fmla="*/ 123055 w 194092"/>
                <a:gd name="csY219" fmla="*/ 52019 h 112427"/>
                <a:gd name="csX220" fmla="*/ 123055 w 194092"/>
                <a:gd name="csY220" fmla="*/ 53697 h 112427"/>
                <a:gd name="csX221" fmla="*/ 121378 w 194092"/>
                <a:gd name="csY221" fmla="*/ 53697 h 112427"/>
                <a:gd name="csX222" fmla="*/ 121378 w 194092"/>
                <a:gd name="csY222" fmla="*/ 58731 h 112427"/>
                <a:gd name="csX223" fmla="*/ 132005 w 194092"/>
                <a:gd name="csY223" fmla="*/ 58731 h 112427"/>
                <a:gd name="csX224" fmla="*/ 132005 w 194092"/>
                <a:gd name="csY224" fmla="*/ 60968 h 112427"/>
                <a:gd name="csX225" fmla="*/ 133683 w 194092"/>
                <a:gd name="csY225" fmla="*/ 60968 h 112427"/>
                <a:gd name="csX226" fmla="*/ 133683 w 194092"/>
                <a:gd name="csY226" fmla="*/ 57053 h 112427"/>
                <a:gd name="csX227" fmla="*/ 135361 w 194092"/>
                <a:gd name="csY227" fmla="*/ 57053 h 112427"/>
                <a:gd name="csX228" fmla="*/ 135361 w 194092"/>
                <a:gd name="csY228" fmla="*/ 60968 h 112427"/>
                <a:gd name="csX229" fmla="*/ 137039 w 194092"/>
                <a:gd name="csY229" fmla="*/ 60968 h 112427"/>
                <a:gd name="csX230" fmla="*/ 137039 w 194092"/>
                <a:gd name="csY230" fmla="*/ 62646 h 112427"/>
                <a:gd name="csX231" fmla="*/ 139276 w 194092"/>
                <a:gd name="csY231" fmla="*/ 62646 h 112427"/>
                <a:gd name="csX232" fmla="*/ 139276 w 194092"/>
                <a:gd name="csY232" fmla="*/ 66002 h 112427"/>
                <a:gd name="csX233" fmla="*/ 140955 w 194092"/>
                <a:gd name="csY233" fmla="*/ 66002 h 112427"/>
                <a:gd name="csX234" fmla="*/ 140955 w 194092"/>
                <a:gd name="csY234" fmla="*/ 69358 h 112427"/>
                <a:gd name="csX235" fmla="*/ 144311 w 194092"/>
                <a:gd name="csY235" fmla="*/ 69358 h 112427"/>
                <a:gd name="csX236" fmla="*/ 144311 w 194092"/>
                <a:gd name="csY236" fmla="*/ 64324 h 112427"/>
                <a:gd name="csX237" fmla="*/ 145989 w 194092"/>
                <a:gd name="csY237" fmla="*/ 64324 h 112427"/>
                <a:gd name="csX238" fmla="*/ 145989 w 194092"/>
                <a:gd name="csY238" fmla="*/ 67681 h 112427"/>
                <a:gd name="csX239" fmla="*/ 149904 w 194092"/>
                <a:gd name="csY239" fmla="*/ 67681 h 112427"/>
                <a:gd name="csX240" fmla="*/ 149904 w 194092"/>
                <a:gd name="csY240" fmla="*/ 69358 h 112427"/>
                <a:gd name="csX241" fmla="*/ 154938 w 194092"/>
                <a:gd name="csY241" fmla="*/ 69358 h 112427"/>
                <a:gd name="csX242" fmla="*/ 154938 w 194092"/>
                <a:gd name="csY242" fmla="*/ 64324 h 112427"/>
                <a:gd name="csX243" fmla="*/ 158853 w 194092"/>
                <a:gd name="csY243" fmla="*/ 64324 h 112427"/>
                <a:gd name="csX244" fmla="*/ 158853 w 194092"/>
                <a:gd name="csY244" fmla="*/ 66002 h 112427"/>
                <a:gd name="csX245" fmla="*/ 162209 w 194092"/>
                <a:gd name="csY245" fmla="*/ 66002 h 112427"/>
                <a:gd name="csX246" fmla="*/ 162209 w 194092"/>
                <a:gd name="csY246" fmla="*/ 67681 h 112427"/>
                <a:gd name="csX247" fmla="*/ 163888 w 194092"/>
                <a:gd name="csY247" fmla="*/ 67681 h 112427"/>
                <a:gd name="csX248" fmla="*/ 163888 w 194092"/>
                <a:gd name="csY248" fmla="*/ 69358 h 112427"/>
                <a:gd name="csX249" fmla="*/ 167803 w 194092"/>
                <a:gd name="csY249" fmla="*/ 69358 h 112427"/>
                <a:gd name="csX250" fmla="*/ 167803 w 194092"/>
                <a:gd name="csY250" fmla="*/ 71596 h 112427"/>
                <a:gd name="csX251" fmla="*/ 181786 w 194092"/>
                <a:gd name="csY251" fmla="*/ 71596 h 112427"/>
                <a:gd name="csX252" fmla="*/ 181786 w 194092"/>
                <a:gd name="csY252" fmla="*/ 73274 h 112427"/>
                <a:gd name="csX253" fmla="*/ 183465 w 194092"/>
                <a:gd name="csY253" fmla="*/ 73274 h 112427"/>
                <a:gd name="csX254" fmla="*/ 183465 w 194092"/>
                <a:gd name="csY254" fmla="*/ 71596 h 112427"/>
                <a:gd name="csX255" fmla="*/ 185143 w 194092"/>
                <a:gd name="csY255" fmla="*/ 71596 h 112427"/>
                <a:gd name="csX256" fmla="*/ 185143 w 194092"/>
                <a:gd name="csY256" fmla="*/ 69358 h 112427"/>
                <a:gd name="csX257" fmla="*/ 189058 w 194092"/>
                <a:gd name="csY257" fmla="*/ 69358 h 112427"/>
                <a:gd name="csX258" fmla="*/ 189058 w 194092"/>
                <a:gd name="csY258" fmla="*/ 71596 h 112427"/>
                <a:gd name="csX259" fmla="*/ 190736 w 194092"/>
                <a:gd name="csY259" fmla="*/ 71596 h 112427"/>
                <a:gd name="csX260" fmla="*/ 190736 w 194092"/>
                <a:gd name="csY260" fmla="*/ 69358 h 112427"/>
                <a:gd name="csX261" fmla="*/ 192414 w 194092"/>
                <a:gd name="csY261" fmla="*/ 71596 h 112427"/>
                <a:gd name="csX262" fmla="*/ 194092 w 194092"/>
                <a:gd name="csY262" fmla="*/ 71596 h 112427"/>
                <a:gd name="csX263" fmla="*/ 194092 w 194092"/>
                <a:gd name="csY263" fmla="*/ 74952 h 112427"/>
                <a:gd name="csX264" fmla="*/ 192414 w 194092"/>
                <a:gd name="csY264" fmla="*/ 74952 h 112427"/>
                <a:gd name="csX265" fmla="*/ 192414 w 194092"/>
                <a:gd name="csY265" fmla="*/ 78308 h 112427"/>
                <a:gd name="csX266" fmla="*/ 190736 w 194092"/>
                <a:gd name="csY266" fmla="*/ 78308 h 112427"/>
                <a:gd name="csX267" fmla="*/ 190736 w 194092"/>
                <a:gd name="csY267" fmla="*/ 91173 h 112427"/>
                <a:gd name="csX268" fmla="*/ 189058 w 194092"/>
                <a:gd name="csY268" fmla="*/ 91173 h 112427"/>
                <a:gd name="csX269" fmla="*/ 189058 w 194092"/>
                <a:gd name="csY269" fmla="*/ 92851 h 112427"/>
                <a:gd name="csX270" fmla="*/ 190736 w 194092"/>
                <a:gd name="csY270" fmla="*/ 92851 h 112427"/>
                <a:gd name="csX271" fmla="*/ 190736 w 194092"/>
                <a:gd name="csY271" fmla="*/ 94529 h 112427"/>
                <a:gd name="csX272" fmla="*/ 192414 w 194092"/>
                <a:gd name="csY272" fmla="*/ 94529 h 112427"/>
                <a:gd name="csX273" fmla="*/ 192414 w 194092"/>
                <a:gd name="csY273" fmla="*/ 97885 h 112427"/>
                <a:gd name="csX274" fmla="*/ 194092 w 194092"/>
                <a:gd name="csY274" fmla="*/ 97885 h 112427"/>
                <a:gd name="csX275" fmla="*/ 194092 w 194092"/>
                <a:gd name="csY275" fmla="*/ 101800 h 112427"/>
                <a:gd name="csX276" fmla="*/ 192414 w 194092"/>
                <a:gd name="csY276" fmla="*/ 103478 h 112427"/>
                <a:gd name="csX277" fmla="*/ 192414 w 194092"/>
                <a:gd name="csY277" fmla="*/ 110750 h 112427"/>
                <a:gd name="csX278" fmla="*/ 174515 w 194092"/>
                <a:gd name="csY278" fmla="*/ 110750 h 112427"/>
                <a:gd name="csX279" fmla="*/ 174515 w 194092"/>
                <a:gd name="csY279" fmla="*/ 112428 h 112427"/>
                <a:gd name="csX280" fmla="*/ 172837 w 194092"/>
                <a:gd name="csY280" fmla="*/ 112428 h 112427"/>
                <a:gd name="csX281" fmla="*/ 3357 w 194092"/>
                <a:gd name="csY281" fmla="*/ 35798 h 112427"/>
                <a:gd name="csX282" fmla="*/ 3357 w 194092"/>
                <a:gd name="csY282" fmla="*/ 34120 h 112427"/>
                <a:gd name="csX283" fmla="*/ 5593 w 194092"/>
                <a:gd name="csY283" fmla="*/ 35798 h 112427"/>
                <a:gd name="csX284" fmla="*/ 3357 w 194092"/>
                <a:gd name="csY284" fmla="*/ 35798 h 112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</a:cxnLst>
              <a:rect l="l" t="t" r="r" b="b"/>
              <a:pathLst>
                <a:path w="194092" h="112427">
                  <a:moveTo>
                    <a:pt x="172837" y="112428"/>
                  </a:moveTo>
                  <a:lnTo>
                    <a:pt x="172837" y="110750"/>
                  </a:lnTo>
                  <a:lnTo>
                    <a:pt x="169481" y="110750"/>
                  </a:lnTo>
                  <a:lnTo>
                    <a:pt x="167803" y="109072"/>
                  </a:lnTo>
                  <a:lnTo>
                    <a:pt x="167803" y="105156"/>
                  </a:lnTo>
                  <a:lnTo>
                    <a:pt x="165566" y="106834"/>
                  </a:lnTo>
                  <a:lnTo>
                    <a:pt x="162209" y="106834"/>
                  </a:lnTo>
                  <a:lnTo>
                    <a:pt x="162209" y="110750"/>
                  </a:lnTo>
                  <a:lnTo>
                    <a:pt x="158853" y="110750"/>
                  </a:lnTo>
                  <a:lnTo>
                    <a:pt x="158853" y="109072"/>
                  </a:lnTo>
                  <a:lnTo>
                    <a:pt x="156616" y="109072"/>
                  </a:lnTo>
                  <a:lnTo>
                    <a:pt x="156616" y="106834"/>
                  </a:lnTo>
                  <a:lnTo>
                    <a:pt x="154938" y="106834"/>
                  </a:lnTo>
                  <a:lnTo>
                    <a:pt x="153260" y="105156"/>
                  </a:lnTo>
                  <a:lnTo>
                    <a:pt x="144311" y="105156"/>
                  </a:lnTo>
                  <a:lnTo>
                    <a:pt x="144311" y="103478"/>
                  </a:lnTo>
                  <a:lnTo>
                    <a:pt x="140955" y="103478"/>
                  </a:lnTo>
                  <a:lnTo>
                    <a:pt x="140955" y="105156"/>
                  </a:lnTo>
                  <a:lnTo>
                    <a:pt x="135361" y="105156"/>
                  </a:lnTo>
                  <a:lnTo>
                    <a:pt x="135361" y="100122"/>
                  </a:lnTo>
                  <a:lnTo>
                    <a:pt x="133683" y="100122"/>
                  </a:lnTo>
                  <a:lnTo>
                    <a:pt x="133683" y="97885"/>
                  </a:lnTo>
                  <a:lnTo>
                    <a:pt x="132005" y="97885"/>
                  </a:lnTo>
                  <a:lnTo>
                    <a:pt x="132005" y="100122"/>
                  </a:lnTo>
                  <a:lnTo>
                    <a:pt x="126412" y="100122"/>
                  </a:lnTo>
                  <a:lnTo>
                    <a:pt x="126412" y="101800"/>
                  </a:lnTo>
                  <a:lnTo>
                    <a:pt x="123055" y="101800"/>
                  </a:lnTo>
                  <a:lnTo>
                    <a:pt x="123055" y="100122"/>
                  </a:lnTo>
                  <a:lnTo>
                    <a:pt x="123055" y="100122"/>
                  </a:lnTo>
                  <a:lnTo>
                    <a:pt x="123055" y="97885"/>
                  </a:lnTo>
                  <a:lnTo>
                    <a:pt x="119699" y="97885"/>
                  </a:lnTo>
                  <a:lnTo>
                    <a:pt x="119699" y="96207"/>
                  </a:lnTo>
                  <a:lnTo>
                    <a:pt x="117462" y="96207"/>
                  </a:lnTo>
                  <a:lnTo>
                    <a:pt x="115784" y="94529"/>
                  </a:lnTo>
                  <a:lnTo>
                    <a:pt x="110750" y="94529"/>
                  </a:lnTo>
                  <a:lnTo>
                    <a:pt x="108513" y="92851"/>
                  </a:lnTo>
                  <a:lnTo>
                    <a:pt x="110750" y="92851"/>
                  </a:lnTo>
                  <a:lnTo>
                    <a:pt x="110750" y="87258"/>
                  </a:lnTo>
                  <a:lnTo>
                    <a:pt x="108513" y="87258"/>
                  </a:lnTo>
                  <a:lnTo>
                    <a:pt x="108513" y="85579"/>
                  </a:lnTo>
                  <a:lnTo>
                    <a:pt x="106835" y="85579"/>
                  </a:lnTo>
                  <a:lnTo>
                    <a:pt x="106835" y="83901"/>
                  </a:lnTo>
                  <a:lnTo>
                    <a:pt x="101801" y="83901"/>
                  </a:lnTo>
                  <a:lnTo>
                    <a:pt x="101801" y="82223"/>
                  </a:lnTo>
                  <a:lnTo>
                    <a:pt x="97885" y="82223"/>
                  </a:lnTo>
                  <a:lnTo>
                    <a:pt x="97885" y="80545"/>
                  </a:lnTo>
                  <a:lnTo>
                    <a:pt x="96207" y="80545"/>
                  </a:lnTo>
                  <a:lnTo>
                    <a:pt x="96207" y="82223"/>
                  </a:lnTo>
                  <a:lnTo>
                    <a:pt x="91173" y="82223"/>
                  </a:lnTo>
                  <a:lnTo>
                    <a:pt x="91173" y="83901"/>
                  </a:lnTo>
                  <a:lnTo>
                    <a:pt x="85580" y="82223"/>
                  </a:lnTo>
                  <a:lnTo>
                    <a:pt x="79986" y="82223"/>
                  </a:lnTo>
                  <a:lnTo>
                    <a:pt x="79986" y="83901"/>
                  </a:lnTo>
                  <a:lnTo>
                    <a:pt x="78308" y="83901"/>
                  </a:lnTo>
                  <a:lnTo>
                    <a:pt x="78308" y="85579"/>
                  </a:lnTo>
                  <a:lnTo>
                    <a:pt x="76630" y="85579"/>
                  </a:lnTo>
                  <a:lnTo>
                    <a:pt x="76630" y="83901"/>
                  </a:lnTo>
                  <a:lnTo>
                    <a:pt x="74952" y="83901"/>
                  </a:lnTo>
                  <a:lnTo>
                    <a:pt x="74952" y="82223"/>
                  </a:lnTo>
                  <a:lnTo>
                    <a:pt x="64324" y="82223"/>
                  </a:lnTo>
                  <a:lnTo>
                    <a:pt x="64324" y="76630"/>
                  </a:lnTo>
                  <a:lnTo>
                    <a:pt x="62647" y="76630"/>
                  </a:lnTo>
                  <a:lnTo>
                    <a:pt x="62647" y="74952"/>
                  </a:lnTo>
                  <a:lnTo>
                    <a:pt x="60409" y="74952"/>
                  </a:lnTo>
                  <a:lnTo>
                    <a:pt x="60409" y="76630"/>
                  </a:lnTo>
                  <a:lnTo>
                    <a:pt x="57053" y="76630"/>
                  </a:lnTo>
                  <a:lnTo>
                    <a:pt x="55375" y="74952"/>
                  </a:lnTo>
                  <a:lnTo>
                    <a:pt x="53697" y="74952"/>
                  </a:lnTo>
                  <a:lnTo>
                    <a:pt x="53697" y="73274"/>
                  </a:lnTo>
                  <a:lnTo>
                    <a:pt x="51460" y="73274"/>
                  </a:lnTo>
                  <a:lnTo>
                    <a:pt x="51460" y="71596"/>
                  </a:lnTo>
                  <a:lnTo>
                    <a:pt x="48104" y="71596"/>
                  </a:lnTo>
                  <a:lnTo>
                    <a:pt x="48104" y="69358"/>
                  </a:lnTo>
                  <a:lnTo>
                    <a:pt x="44747" y="69358"/>
                  </a:lnTo>
                  <a:lnTo>
                    <a:pt x="44747" y="71596"/>
                  </a:lnTo>
                  <a:lnTo>
                    <a:pt x="42511" y="71596"/>
                  </a:lnTo>
                  <a:lnTo>
                    <a:pt x="42511" y="69358"/>
                  </a:lnTo>
                  <a:lnTo>
                    <a:pt x="39154" y="69358"/>
                  </a:lnTo>
                  <a:lnTo>
                    <a:pt x="39154" y="67681"/>
                  </a:lnTo>
                  <a:lnTo>
                    <a:pt x="37476" y="67681"/>
                  </a:lnTo>
                  <a:lnTo>
                    <a:pt x="37476" y="66002"/>
                  </a:lnTo>
                  <a:lnTo>
                    <a:pt x="34120" y="66002"/>
                  </a:lnTo>
                  <a:lnTo>
                    <a:pt x="34120" y="64324"/>
                  </a:lnTo>
                  <a:lnTo>
                    <a:pt x="31883" y="62646"/>
                  </a:lnTo>
                  <a:lnTo>
                    <a:pt x="31883" y="64324"/>
                  </a:lnTo>
                  <a:lnTo>
                    <a:pt x="30205" y="64324"/>
                  </a:lnTo>
                  <a:lnTo>
                    <a:pt x="30205" y="60968"/>
                  </a:lnTo>
                  <a:lnTo>
                    <a:pt x="28527" y="60968"/>
                  </a:lnTo>
                  <a:lnTo>
                    <a:pt x="28527" y="58731"/>
                  </a:lnTo>
                  <a:lnTo>
                    <a:pt x="26849" y="58731"/>
                  </a:lnTo>
                  <a:lnTo>
                    <a:pt x="26849" y="57053"/>
                  </a:lnTo>
                  <a:lnTo>
                    <a:pt x="22934" y="57053"/>
                  </a:lnTo>
                  <a:lnTo>
                    <a:pt x="22934" y="55375"/>
                  </a:lnTo>
                  <a:lnTo>
                    <a:pt x="19577" y="55375"/>
                  </a:lnTo>
                  <a:lnTo>
                    <a:pt x="19577" y="53697"/>
                  </a:lnTo>
                  <a:lnTo>
                    <a:pt x="17899" y="53697"/>
                  </a:lnTo>
                  <a:lnTo>
                    <a:pt x="19577" y="53697"/>
                  </a:lnTo>
                  <a:lnTo>
                    <a:pt x="17899" y="53697"/>
                  </a:lnTo>
                  <a:lnTo>
                    <a:pt x="16221" y="52019"/>
                  </a:lnTo>
                  <a:lnTo>
                    <a:pt x="13984" y="52019"/>
                  </a:lnTo>
                  <a:lnTo>
                    <a:pt x="13984" y="49781"/>
                  </a:lnTo>
                  <a:lnTo>
                    <a:pt x="12306" y="49781"/>
                  </a:lnTo>
                  <a:lnTo>
                    <a:pt x="12306" y="48104"/>
                  </a:lnTo>
                  <a:lnTo>
                    <a:pt x="10628" y="48104"/>
                  </a:lnTo>
                  <a:lnTo>
                    <a:pt x="10628" y="49781"/>
                  </a:lnTo>
                  <a:lnTo>
                    <a:pt x="12306" y="52019"/>
                  </a:lnTo>
                  <a:lnTo>
                    <a:pt x="10628" y="53697"/>
                  </a:lnTo>
                  <a:lnTo>
                    <a:pt x="8950" y="52019"/>
                  </a:lnTo>
                  <a:lnTo>
                    <a:pt x="8950" y="49781"/>
                  </a:lnTo>
                  <a:lnTo>
                    <a:pt x="7272" y="52019"/>
                  </a:lnTo>
                  <a:lnTo>
                    <a:pt x="7272" y="48104"/>
                  </a:lnTo>
                  <a:lnTo>
                    <a:pt x="5593" y="48104"/>
                  </a:lnTo>
                  <a:lnTo>
                    <a:pt x="5593" y="46425"/>
                  </a:lnTo>
                  <a:lnTo>
                    <a:pt x="1678" y="46425"/>
                  </a:lnTo>
                  <a:lnTo>
                    <a:pt x="1678" y="44747"/>
                  </a:lnTo>
                  <a:lnTo>
                    <a:pt x="0" y="44747"/>
                  </a:lnTo>
                  <a:lnTo>
                    <a:pt x="0" y="43069"/>
                  </a:lnTo>
                  <a:lnTo>
                    <a:pt x="1678" y="40832"/>
                  </a:lnTo>
                  <a:lnTo>
                    <a:pt x="1678" y="39154"/>
                  </a:lnTo>
                  <a:lnTo>
                    <a:pt x="1678" y="40832"/>
                  </a:lnTo>
                  <a:lnTo>
                    <a:pt x="1678" y="37476"/>
                  </a:lnTo>
                  <a:lnTo>
                    <a:pt x="3357" y="37476"/>
                  </a:lnTo>
                  <a:lnTo>
                    <a:pt x="3357" y="35798"/>
                  </a:lnTo>
                  <a:lnTo>
                    <a:pt x="5593" y="35798"/>
                  </a:lnTo>
                  <a:lnTo>
                    <a:pt x="5593" y="34120"/>
                  </a:lnTo>
                  <a:lnTo>
                    <a:pt x="7272" y="34120"/>
                  </a:lnTo>
                  <a:lnTo>
                    <a:pt x="7272" y="32442"/>
                  </a:lnTo>
                  <a:lnTo>
                    <a:pt x="5593" y="30204"/>
                  </a:lnTo>
                  <a:lnTo>
                    <a:pt x="3357" y="28527"/>
                  </a:lnTo>
                  <a:lnTo>
                    <a:pt x="5593" y="28527"/>
                  </a:lnTo>
                  <a:lnTo>
                    <a:pt x="5593" y="26848"/>
                  </a:lnTo>
                  <a:lnTo>
                    <a:pt x="7272" y="26848"/>
                  </a:lnTo>
                  <a:lnTo>
                    <a:pt x="7272" y="25170"/>
                  </a:lnTo>
                  <a:lnTo>
                    <a:pt x="8950" y="25170"/>
                  </a:lnTo>
                  <a:lnTo>
                    <a:pt x="8950" y="23492"/>
                  </a:lnTo>
                  <a:lnTo>
                    <a:pt x="7272" y="21255"/>
                  </a:lnTo>
                  <a:lnTo>
                    <a:pt x="7272" y="19577"/>
                  </a:lnTo>
                  <a:lnTo>
                    <a:pt x="8950" y="19577"/>
                  </a:lnTo>
                  <a:lnTo>
                    <a:pt x="8950" y="17899"/>
                  </a:lnTo>
                  <a:lnTo>
                    <a:pt x="12306" y="17899"/>
                  </a:lnTo>
                  <a:lnTo>
                    <a:pt x="12306" y="14543"/>
                  </a:lnTo>
                  <a:lnTo>
                    <a:pt x="13984" y="14543"/>
                  </a:lnTo>
                  <a:lnTo>
                    <a:pt x="13984" y="12306"/>
                  </a:lnTo>
                  <a:lnTo>
                    <a:pt x="16221" y="12306"/>
                  </a:lnTo>
                  <a:lnTo>
                    <a:pt x="16221" y="10627"/>
                  </a:lnTo>
                  <a:lnTo>
                    <a:pt x="19577" y="10627"/>
                  </a:lnTo>
                  <a:lnTo>
                    <a:pt x="19577" y="7271"/>
                  </a:lnTo>
                  <a:lnTo>
                    <a:pt x="25170" y="7271"/>
                  </a:lnTo>
                  <a:lnTo>
                    <a:pt x="25170" y="12306"/>
                  </a:lnTo>
                  <a:lnTo>
                    <a:pt x="30205" y="12306"/>
                  </a:lnTo>
                  <a:lnTo>
                    <a:pt x="30205" y="7271"/>
                  </a:lnTo>
                  <a:lnTo>
                    <a:pt x="31883" y="7271"/>
                  </a:lnTo>
                  <a:lnTo>
                    <a:pt x="31883" y="1678"/>
                  </a:lnTo>
                  <a:lnTo>
                    <a:pt x="34120" y="1678"/>
                  </a:lnTo>
                  <a:lnTo>
                    <a:pt x="34120" y="3915"/>
                  </a:lnTo>
                  <a:lnTo>
                    <a:pt x="37476" y="3915"/>
                  </a:lnTo>
                  <a:lnTo>
                    <a:pt x="37476" y="0"/>
                  </a:lnTo>
                  <a:lnTo>
                    <a:pt x="39154" y="1678"/>
                  </a:lnTo>
                  <a:lnTo>
                    <a:pt x="39154" y="3915"/>
                  </a:lnTo>
                  <a:lnTo>
                    <a:pt x="49782" y="3915"/>
                  </a:lnTo>
                  <a:lnTo>
                    <a:pt x="49782" y="5593"/>
                  </a:lnTo>
                  <a:lnTo>
                    <a:pt x="48104" y="5593"/>
                  </a:lnTo>
                  <a:lnTo>
                    <a:pt x="49782" y="7271"/>
                  </a:lnTo>
                  <a:lnTo>
                    <a:pt x="49782" y="10627"/>
                  </a:lnTo>
                  <a:lnTo>
                    <a:pt x="55375" y="10627"/>
                  </a:lnTo>
                  <a:lnTo>
                    <a:pt x="55375" y="12306"/>
                  </a:lnTo>
                  <a:lnTo>
                    <a:pt x="57053" y="12306"/>
                  </a:lnTo>
                  <a:lnTo>
                    <a:pt x="57053" y="14543"/>
                  </a:lnTo>
                  <a:lnTo>
                    <a:pt x="60409" y="14543"/>
                  </a:lnTo>
                  <a:lnTo>
                    <a:pt x="60409" y="16221"/>
                  </a:lnTo>
                  <a:lnTo>
                    <a:pt x="62647" y="16221"/>
                  </a:lnTo>
                  <a:lnTo>
                    <a:pt x="62647" y="17899"/>
                  </a:lnTo>
                  <a:lnTo>
                    <a:pt x="62647" y="17899"/>
                  </a:lnTo>
                  <a:lnTo>
                    <a:pt x="62647" y="19577"/>
                  </a:lnTo>
                  <a:lnTo>
                    <a:pt x="64324" y="19577"/>
                  </a:lnTo>
                  <a:lnTo>
                    <a:pt x="66003" y="21255"/>
                  </a:lnTo>
                  <a:lnTo>
                    <a:pt x="69359" y="21255"/>
                  </a:lnTo>
                  <a:lnTo>
                    <a:pt x="69359" y="23492"/>
                  </a:lnTo>
                  <a:lnTo>
                    <a:pt x="69359" y="21255"/>
                  </a:lnTo>
                  <a:lnTo>
                    <a:pt x="69359" y="23492"/>
                  </a:lnTo>
                  <a:lnTo>
                    <a:pt x="74952" y="23492"/>
                  </a:lnTo>
                  <a:lnTo>
                    <a:pt x="74952" y="25170"/>
                  </a:lnTo>
                  <a:lnTo>
                    <a:pt x="76630" y="25170"/>
                  </a:lnTo>
                  <a:lnTo>
                    <a:pt x="76630" y="26848"/>
                  </a:lnTo>
                  <a:lnTo>
                    <a:pt x="78308" y="26848"/>
                  </a:lnTo>
                  <a:lnTo>
                    <a:pt x="78308" y="28527"/>
                  </a:lnTo>
                  <a:lnTo>
                    <a:pt x="79986" y="28527"/>
                  </a:lnTo>
                  <a:lnTo>
                    <a:pt x="79986" y="34120"/>
                  </a:lnTo>
                  <a:lnTo>
                    <a:pt x="83901" y="34120"/>
                  </a:lnTo>
                  <a:lnTo>
                    <a:pt x="83901" y="35798"/>
                  </a:lnTo>
                  <a:lnTo>
                    <a:pt x="85580" y="35798"/>
                  </a:lnTo>
                  <a:lnTo>
                    <a:pt x="85580" y="34120"/>
                  </a:lnTo>
                  <a:lnTo>
                    <a:pt x="88936" y="34120"/>
                  </a:lnTo>
                  <a:lnTo>
                    <a:pt x="88936" y="32442"/>
                  </a:lnTo>
                  <a:lnTo>
                    <a:pt x="91173" y="32442"/>
                  </a:lnTo>
                  <a:lnTo>
                    <a:pt x="92851" y="30204"/>
                  </a:lnTo>
                  <a:lnTo>
                    <a:pt x="94529" y="32442"/>
                  </a:lnTo>
                  <a:lnTo>
                    <a:pt x="96207" y="32442"/>
                  </a:lnTo>
                  <a:lnTo>
                    <a:pt x="96207" y="34120"/>
                  </a:lnTo>
                  <a:lnTo>
                    <a:pt x="97885" y="34120"/>
                  </a:lnTo>
                  <a:lnTo>
                    <a:pt x="97885" y="39154"/>
                  </a:lnTo>
                  <a:lnTo>
                    <a:pt x="99563" y="39154"/>
                  </a:lnTo>
                  <a:lnTo>
                    <a:pt x="99563" y="43069"/>
                  </a:lnTo>
                  <a:lnTo>
                    <a:pt x="101801" y="43069"/>
                  </a:lnTo>
                  <a:lnTo>
                    <a:pt x="103478" y="44747"/>
                  </a:lnTo>
                  <a:lnTo>
                    <a:pt x="105157" y="44747"/>
                  </a:lnTo>
                  <a:lnTo>
                    <a:pt x="105157" y="46425"/>
                  </a:lnTo>
                  <a:lnTo>
                    <a:pt x="106835" y="48104"/>
                  </a:lnTo>
                  <a:lnTo>
                    <a:pt x="110750" y="48104"/>
                  </a:lnTo>
                  <a:lnTo>
                    <a:pt x="110750" y="49781"/>
                  </a:lnTo>
                  <a:lnTo>
                    <a:pt x="114106" y="49781"/>
                  </a:lnTo>
                  <a:lnTo>
                    <a:pt x="114106" y="52019"/>
                  </a:lnTo>
                  <a:lnTo>
                    <a:pt x="117462" y="52019"/>
                  </a:lnTo>
                  <a:lnTo>
                    <a:pt x="119699" y="49781"/>
                  </a:lnTo>
                  <a:lnTo>
                    <a:pt x="119699" y="48104"/>
                  </a:lnTo>
                  <a:lnTo>
                    <a:pt x="121378" y="48104"/>
                  </a:lnTo>
                  <a:lnTo>
                    <a:pt x="121378" y="49781"/>
                  </a:lnTo>
                  <a:lnTo>
                    <a:pt x="123055" y="49781"/>
                  </a:lnTo>
                  <a:lnTo>
                    <a:pt x="123055" y="52019"/>
                  </a:lnTo>
                  <a:lnTo>
                    <a:pt x="123055" y="52019"/>
                  </a:lnTo>
                  <a:lnTo>
                    <a:pt x="123055" y="53697"/>
                  </a:lnTo>
                  <a:lnTo>
                    <a:pt x="121378" y="53697"/>
                  </a:lnTo>
                  <a:lnTo>
                    <a:pt x="121378" y="58731"/>
                  </a:lnTo>
                  <a:lnTo>
                    <a:pt x="132005" y="58731"/>
                  </a:lnTo>
                  <a:lnTo>
                    <a:pt x="132005" y="60968"/>
                  </a:lnTo>
                  <a:lnTo>
                    <a:pt x="133683" y="60968"/>
                  </a:lnTo>
                  <a:lnTo>
                    <a:pt x="133683" y="57053"/>
                  </a:lnTo>
                  <a:lnTo>
                    <a:pt x="135361" y="57053"/>
                  </a:lnTo>
                  <a:lnTo>
                    <a:pt x="135361" y="60968"/>
                  </a:lnTo>
                  <a:lnTo>
                    <a:pt x="137039" y="60968"/>
                  </a:lnTo>
                  <a:lnTo>
                    <a:pt x="137039" y="62646"/>
                  </a:lnTo>
                  <a:lnTo>
                    <a:pt x="139276" y="62646"/>
                  </a:lnTo>
                  <a:lnTo>
                    <a:pt x="139276" y="66002"/>
                  </a:lnTo>
                  <a:lnTo>
                    <a:pt x="140955" y="66002"/>
                  </a:lnTo>
                  <a:lnTo>
                    <a:pt x="140955" y="69358"/>
                  </a:lnTo>
                  <a:lnTo>
                    <a:pt x="144311" y="69358"/>
                  </a:lnTo>
                  <a:lnTo>
                    <a:pt x="144311" y="64324"/>
                  </a:lnTo>
                  <a:lnTo>
                    <a:pt x="145989" y="64324"/>
                  </a:lnTo>
                  <a:lnTo>
                    <a:pt x="145989" y="67681"/>
                  </a:lnTo>
                  <a:lnTo>
                    <a:pt x="149904" y="67681"/>
                  </a:lnTo>
                  <a:lnTo>
                    <a:pt x="149904" y="69358"/>
                  </a:lnTo>
                  <a:lnTo>
                    <a:pt x="154938" y="69358"/>
                  </a:lnTo>
                  <a:lnTo>
                    <a:pt x="154938" y="64324"/>
                  </a:lnTo>
                  <a:lnTo>
                    <a:pt x="158853" y="64324"/>
                  </a:lnTo>
                  <a:lnTo>
                    <a:pt x="158853" y="66002"/>
                  </a:lnTo>
                  <a:lnTo>
                    <a:pt x="162209" y="66002"/>
                  </a:lnTo>
                  <a:lnTo>
                    <a:pt x="162209" y="67681"/>
                  </a:lnTo>
                  <a:lnTo>
                    <a:pt x="163888" y="67681"/>
                  </a:lnTo>
                  <a:lnTo>
                    <a:pt x="163888" y="69358"/>
                  </a:lnTo>
                  <a:lnTo>
                    <a:pt x="167803" y="69358"/>
                  </a:lnTo>
                  <a:lnTo>
                    <a:pt x="167803" y="71596"/>
                  </a:lnTo>
                  <a:lnTo>
                    <a:pt x="181786" y="71596"/>
                  </a:lnTo>
                  <a:lnTo>
                    <a:pt x="181786" y="73274"/>
                  </a:lnTo>
                  <a:lnTo>
                    <a:pt x="183465" y="73274"/>
                  </a:lnTo>
                  <a:lnTo>
                    <a:pt x="183465" y="71596"/>
                  </a:lnTo>
                  <a:lnTo>
                    <a:pt x="185143" y="71596"/>
                  </a:lnTo>
                  <a:lnTo>
                    <a:pt x="185143" y="69358"/>
                  </a:lnTo>
                  <a:lnTo>
                    <a:pt x="189058" y="69358"/>
                  </a:lnTo>
                  <a:lnTo>
                    <a:pt x="189058" y="71596"/>
                  </a:lnTo>
                  <a:lnTo>
                    <a:pt x="190736" y="71596"/>
                  </a:lnTo>
                  <a:lnTo>
                    <a:pt x="190736" y="69358"/>
                  </a:lnTo>
                  <a:lnTo>
                    <a:pt x="192414" y="71596"/>
                  </a:lnTo>
                  <a:lnTo>
                    <a:pt x="194092" y="71596"/>
                  </a:lnTo>
                  <a:lnTo>
                    <a:pt x="194092" y="74952"/>
                  </a:lnTo>
                  <a:lnTo>
                    <a:pt x="192414" y="74952"/>
                  </a:lnTo>
                  <a:lnTo>
                    <a:pt x="192414" y="78308"/>
                  </a:lnTo>
                  <a:lnTo>
                    <a:pt x="190736" y="78308"/>
                  </a:lnTo>
                  <a:lnTo>
                    <a:pt x="190736" y="91173"/>
                  </a:lnTo>
                  <a:lnTo>
                    <a:pt x="189058" y="91173"/>
                  </a:lnTo>
                  <a:lnTo>
                    <a:pt x="189058" y="92851"/>
                  </a:lnTo>
                  <a:lnTo>
                    <a:pt x="190736" y="92851"/>
                  </a:lnTo>
                  <a:lnTo>
                    <a:pt x="190736" y="94529"/>
                  </a:lnTo>
                  <a:lnTo>
                    <a:pt x="192414" y="94529"/>
                  </a:lnTo>
                  <a:lnTo>
                    <a:pt x="192414" y="97885"/>
                  </a:lnTo>
                  <a:lnTo>
                    <a:pt x="194092" y="97885"/>
                  </a:lnTo>
                  <a:lnTo>
                    <a:pt x="194092" y="101800"/>
                  </a:lnTo>
                  <a:lnTo>
                    <a:pt x="192414" y="103478"/>
                  </a:lnTo>
                  <a:lnTo>
                    <a:pt x="192414" y="110750"/>
                  </a:lnTo>
                  <a:lnTo>
                    <a:pt x="174515" y="110750"/>
                  </a:lnTo>
                  <a:lnTo>
                    <a:pt x="174515" y="112428"/>
                  </a:lnTo>
                  <a:lnTo>
                    <a:pt x="172837" y="112428"/>
                  </a:lnTo>
                  <a:close/>
                  <a:moveTo>
                    <a:pt x="3357" y="35798"/>
                  </a:moveTo>
                  <a:lnTo>
                    <a:pt x="3357" y="34120"/>
                  </a:lnTo>
                  <a:lnTo>
                    <a:pt x="5593" y="35798"/>
                  </a:lnTo>
                  <a:lnTo>
                    <a:pt x="3357" y="3579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A9C39A44-A6B3-128C-9DA3-43E4B8421A07}"/>
                </a:ext>
              </a:extLst>
            </p:cNvPr>
            <p:cNvSpPr/>
            <p:nvPr/>
          </p:nvSpPr>
          <p:spPr>
            <a:xfrm>
              <a:off x="4683690" y="2756610"/>
              <a:ext cx="90613" cy="105156"/>
            </a:xfrm>
            <a:custGeom>
              <a:avLst/>
              <a:gdLst>
                <a:gd name="csX0" fmla="*/ 53138 w 90613"/>
                <a:gd name="csY0" fmla="*/ 105157 h 105156"/>
                <a:gd name="csX1" fmla="*/ 54816 w 90613"/>
                <a:gd name="csY1" fmla="*/ 103478 h 105156"/>
                <a:gd name="csX2" fmla="*/ 53138 w 90613"/>
                <a:gd name="csY2" fmla="*/ 103478 h 105156"/>
                <a:gd name="csX3" fmla="*/ 53138 w 90613"/>
                <a:gd name="csY3" fmla="*/ 100122 h 105156"/>
                <a:gd name="csX4" fmla="*/ 54816 w 90613"/>
                <a:gd name="csY4" fmla="*/ 100122 h 105156"/>
                <a:gd name="csX5" fmla="*/ 54816 w 90613"/>
                <a:gd name="csY5" fmla="*/ 98444 h 105156"/>
                <a:gd name="csX6" fmla="*/ 57053 w 90613"/>
                <a:gd name="csY6" fmla="*/ 98444 h 105156"/>
                <a:gd name="csX7" fmla="*/ 57053 w 90613"/>
                <a:gd name="csY7" fmla="*/ 96207 h 105156"/>
                <a:gd name="csX8" fmla="*/ 57053 w 90613"/>
                <a:gd name="csY8" fmla="*/ 96207 h 105156"/>
                <a:gd name="csX9" fmla="*/ 57053 w 90613"/>
                <a:gd name="csY9" fmla="*/ 91173 h 105156"/>
                <a:gd name="csX10" fmla="*/ 58731 w 90613"/>
                <a:gd name="csY10" fmla="*/ 91173 h 105156"/>
                <a:gd name="csX11" fmla="*/ 58731 w 90613"/>
                <a:gd name="csY11" fmla="*/ 89495 h 105156"/>
                <a:gd name="csX12" fmla="*/ 53138 w 90613"/>
                <a:gd name="csY12" fmla="*/ 89495 h 105156"/>
                <a:gd name="csX13" fmla="*/ 53138 w 90613"/>
                <a:gd name="csY13" fmla="*/ 87258 h 105156"/>
                <a:gd name="csX14" fmla="*/ 51460 w 90613"/>
                <a:gd name="csY14" fmla="*/ 87258 h 105156"/>
                <a:gd name="csX15" fmla="*/ 51460 w 90613"/>
                <a:gd name="csY15" fmla="*/ 83901 h 105156"/>
                <a:gd name="csX16" fmla="*/ 48103 w 90613"/>
                <a:gd name="csY16" fmla="*/ 83901 h 105156"/>
                <a:gd name="csX17" fmla="*/ 48103 w 90613"/>
                <a:gd name="csY17" fmla="*/ 85580 h 105156"/>
                <a:gd name="csX18" fmla="*/ 45866 w 90613"/>
                <a:gd name="csY18" fmla="*/ 83901 h 105156"/>
                <a:gd name="csX19" fmla="*/ 45866 w 90613"/>
                <a:gd name="csY19" fmla="*/ 85580 h 105156"/>
                <a:gd name="csX20" fmla="*/ 44188 w 90613"/>
                <a:gd name="csY20" fmla="*/ 85580 h 105156"/>
                <a:gd name="csX21" fmla="*/ 44188 w 90613"/>
                <a:gd name="csY21" fmla="*/ 83901 h 105156"/>
                <a:gd name="csX22" fmla="*/ 40832 w 90613"/>
                <a:gd name="csY22" fmla="*/ 83901 h 105156"/>
                <a:gd name="csX23" fmla="*/ 40832 w 90613"/>
                <a:gd name="csY23" fmla="*/ 82223 h 105156"/>
                <a:gd name="csX24" fmla="*/ 39154 w 90613"/>
                <a:gd name="csY24" fmla="*/ 80545 h 105156"/>
                <a:gd name="csX25" fmla="*/ 40832 w 90613"/>
                <a:gd name="csY25" fmla="*/ 78308 h 105156"/>
                <a:gd name="csX26" fmla="*/ 40832 w 90613"/>
                <a:gd name="csY26" fmla="*/ 76630 h 105156"/>
                <a:gd name="csX27" fmla="*/ 39154 w 90613"/>
                <a:gd name="csY27" fmla="*/ 76630 h 105156"/>
                <a:gd name="csX28" fmla="*/ 37476 w 90613"/>
                <a:gd name="csY28" fmla="*/ 78308 h 105156"/>
                <a:gd name="csX29" fmla="*/ 33561 w 90613"/>
                <a:gd name="csY29" fmla="*/ 78308 h 105156"/>
                <a:gd name="csX30" fmla="*/ 33561 w 90613"/>
                <a:gd name="csY30" fmla="*/ 76630 h 105156"/>
                <a:gd name="csX31" fmla="*/ 30204 w 90613"/>
                <a:gd name="csY31" fmla="*/ 76630 h 105156"/>
                <a:gd name="csX32" fmla="*/ 30204 w 90613"/>
                <a:gd name="csY32" fmla="*/ 78308 h 105156"/>
                <a:gd name="csX33" fmla="*/ 26289 w 90613"/>
                <a:gd name="csY33" fmla="*/ 78308 h 105156"/>
                <a:gd name="csX34" fmla="*/ 26289 w 90613"/>
                <a:gd name="csY34" fmla="*/ 76630 h 105156"/>
                <a:gd name="csX35" fmla="*/ 24611 w 90613"/>
                <a:gd name="csY35" fmla="*/ 76630 h 105156"/>
                <a:gd name="csX36" fmla="*/ 22933 w 90613"/>
                <a:gd name="csY36" fmla="*/ 78308 h 105156"/>
                <a:gd name="csX37" fmla="*/ 22933 w 90613"/>
                <a:gd name="csY37" fmla="*/ 80545 h 105156"/>
                <a:gd name="csX38" fmla="*/ 24611 w 90613"/>
                <a:gd name="csY38" fmla="*/ 82223 h 105156"/>
                <a:gd name="csX39" fmla="*/ 19577 w 90613"/>
                <a:gd name="csY39" fmla="*/ 82223 h 105156"/>
                <a:gd name="csX40" fmla="*/ 19577 w 90613"/>
                <a:gd name="csY40" fmla="*/ 80545 h 105156"/>
                <a:gd name="csX41" fmla="*/ 17339 w 90613"/>
                <a:gd name="csY41" fmla="*/ 80545 h 105156"/>
                <a:gd name="csX42" fmla="*/ 13984 w 90613"/>
                <a:gd name="csY42" fmla="*/ 78308 h 105156"/>
                <a:gd name="csX43" fmla="*/ 12306 w 90613"/>
                <a:gd name="csY43" fmla="*/ 78308 h 105156"/>
                <a:gd name="csX44" fmla="*/ 10627 w 90613"/>
                <a:gd name="csY44" fmla="*/ 80545 h 105156"/>
                <a:gd name="csX45" fmla="*/ 8949 w 90613"/>
                <a:gd name="csY45" fmla="*/ 80545 h 105156"/>
                <a:gd name="csX46" fmla="*/ 8949 w 90613"/>
                <a:gd name="csY46" fmla="*/ 78308 h 105156"/>
                <a:gd name="csX47" fmla="*/ 3356 w 90613"/>
                <a:gd name="csY47" fmla="*/ 78308 h 105156"/>
                <a:gd name="csX48" fmla="*/ 3356 w 90613"/>
                <a:gd name="csY48" fmla="*/ 76630 h 105156"/>
                <a:gd name="csX49" fmla="*/ 0 w 90613"/>
                <a:gd name="csY49" fmla="*/ 76630 h 105156"/>
                <a:gd name="csX50" fmla="*/ 0 w 90613"/>
                <a:gd name="csY50" fmla="*/ 74952 h 105156"/>
                <a:gd name="csX51" fmla="*/ 1678 w 90613"/>
                <a:gd name="csY51" fmla="*/ 73274 h 105156"/>
                <a:gd name="csX52" fmla="*/ 5034 w 90613"/>
                <a:gd name="csY52" fmla="*/ 73274 h 105156"/>
                <a:gd name="csX53" fmla="*/ 6712 w 90613"/>
                <a:gd name="csY53" fmla="*/ 71596 h 105156"/>
                <a:gd name="csX54" fmla="*/ 10627 w 90613"/>
                <a:gd name="csY54" fmla="*/ 73274 h 105156"/>
                <a:gd name="csX55" fmla="*/ 10627 w 90613"/>
                <a:gd name="csY55" fmla="*/ 74952 h 105156"/>
                <a:gd name="csX56" fmla="*/ 10627 w 90613"/>
                <a:gd name="csY56" fmla="*/ 73274 h 105156"/>
                <a:gd name="csX57" fmla="*/ 10627 w 90613"/>
                <a:gd name="csY57" fmla="*/ 74952 h 105156"/>
                <a:gd name="csX58" fmla="*/ 13984 w 90613"/>
                <a:gd name="csY58" fmla="*/ 74952 h 105156"/>
                <a:gd name="csX59" fmla="*/ 13984 w 90613"/>
                <a:gd name="csY59" fmla="*/ 76630 h 105156"/>
                <a:gd name="csX60" fmla="*/ 15662 w 90613"/>
                <a:gd name="csY60" fmla="*/ 76630 h 105156"/>
                <a:gd name="csX61" fmla="*/ 15662 w 90613"/>
                <a:gd name="csY61" fmla="*/ 73274 h 105156"/>
                <a:gd name="csX62" fmla="*/ 17339 w 90613"/>
                <a:gd name="csY62" fmla="*/ 71596 h 105156"/>
                <a:gd name="csX63" fmla="*/ 22933 w 90613"/>
                <a:gd name="csY63" fmla="*/ 71596 h 105156"/>
                <a:gd name="csX64" fmla="*/ 24611 w 90613"/>
                <a:gd name="csY64" fmla="*/ 69918 h 105156"/>
                <a:gd name="csX65" fmla="*/ 28526 w 90613"/>
                <a:gd name="csY65" fmla="*/ 69918 h 105156"/>
                <a:gd name="csX66" fmla="*/ 28526 w 90613"/>
                <a:gd name="csY66" fmla="*/ 67681 h 105156"/>
                <a:gd name="csX67" fmla="*/ 40832 w 90613"/>
                <a:gd name="csY67" fmla="*/ 67681 h 105156"/>
                <a:gd name="csX68" fmla="*/ 40832 w 90613"/>
                <a:gd name="csY68" fmla="*/ 64324 h 105156"/>
                <a:gd name="csX69" fmla="*/ 30204 w 90613"/>
                <a:gd name="csY69" fmla="*/ 64324 h 105156"/>
                <a:gd name="csX70" fmla="*/ 30204 w 90613"/>
                <a:gd name="csY70" fmla="*/ 62646 h 105156"/>
                <a:gd name="csX71" fmla="*/ 28526 w 90613"/>
                <a:gd name="csY71" fmla="*/ 62646 h 105156"/>
                <a:gd name="csX72" fmla="*/ 28526 w 90613"/>
                <a:gd name="csY72" fmla="*/ 60968 h 105156"/>
                <a:gd name="csX73" fmla="*/ 19577 w 90613"/>
                <a:gd name="csY73" fmla="*/ 60968 h 105156"/>
                <a:gd name="csX74" fmla="*/ 17339 w 90613"/>
                <a:gd name="csY74" fmla="*/ 58731 h 105156"/>
                <a:gd name="csX75" fmla="*/ 15662 w 90613"/>
                <a:gd name="csY75" fmla="*/ 57053 h 105156"/>
                <a:gd name="csX76" fmla="*/ 17339 w 90613"/>
                <a:gd name="csY76" fmla="*/ 57053 h 105156"/>
                <a:gd name="csX77" fmla="*/ 17339 w 90613"/>
                <a:gd name="csY77" fmla="*/ 55375 h 105156"/>
                <a:gd name="csX78" fmla="*/ 19577 w 90613"/>
                <a:gd name="csY78" fmla="*/ 53697 h 105156"/>
                <a:gd name="csX79" fmla="*/ 21255 w 90613"/>
                <a:gd name="csY79" fmla="*/ 53697 h 105156"/>
                <a:gd name="csX80" fmla="*/ 21255 w 90613"/>
                <a:gd name="csY80" fmla="*/ 52019 h 105156"/>
                <a:gd name="csX81" fmla="*/ 22933 w 90613"/>
                <a:gd name="csY81" fmla="*/ 49782 h 105156"/>
                <a:gd name="csX82" fmla="*/ 22933 w 90613"/>
                <a:gd name="csY82" fmla="*/ 48104 h 105156"/>
                <a:gd name="csX83" fmla="*/ 24611 w 90613"/>
                <a:gd name="csY83" fmla="*/ 46426 h 105156"/>
                <a:gd name="csX84" fmla="*/ 26289 w 90613"/>
                <a:gd name="csY84" fmla="*/ 44747 h 105156"/>
                <a:gd name="csX85" fmla="*/ 26289 w 90613"/>
                <a:gd name="csY85" fmla="*/ 41391 h 105156"/>
                <a:gd name="csX86" fmla="*/ 28526 w 90613"/>
                <a:gd name="csY86" fmla="*/ 41391 h 105156"/>
                <a:gd name="csX87" fmla="*/ 28526 w 90613"/>
                <a:gd name="csY87" fmla="*/ 39154 h 105156"/>
                <a:gd name="csX88" fmla="*/ 30204 w 90613"/>
                <a:gd name="csY88" fmla="*/ 39154 h 105156"/>
                <a:gd name="csX89" fmla="*/ 30204 w 90613"/>
                <a:gd name="csY89" fmla="*/ 37476 h 105156"/>
                <a:gd name="csX90" fmla="*/ 28526 w 90613"/>
                <a:gd name="csY90" fmla="*/ 37476 h 105156"/>
                <a:gd name="csX91" fmla="*/ 28526 w 90613"/>
                <a:gd name="csY91" fmla="*/ 28527 h 105156"/>
                <a:gd name="csX92" fmla="*/ 30204 w 90613"/>
                <a:gd name="csY92" fmla="*/ 26849 h 105156"/>
                <a:gd name="csX93" fmla="*/ 30204 w 90613"/>
                <a:gd name="csY93" fmla="*/ 21255 h 105156"/>
                <a:gd name="csX94" fmla="*/ 31883 w 90613"/>
                <a:gd name="csY94" fmla="*/ 19577 h 105156"/>
                <a:gd name="csX95" fmla="*/ 33561 w 90613"/>
                <a:gd name="csY95" fmla="*/ 19577 h 105156"/>
                <a:gd name="csX96" fmla="*/ 33561 w 90613"/>
                <a:gd name="csY96" fmla="*/ 21255 h 105156"/>
                <a:gd name="csX97" fmla="*/ 37476 w 90613"/>
                <a:gd name="csY97" fmla="*/ 21255 h 105156"/>
                <a:gd name="csX98" fmla="*/ 37476 w 90613"/>
                <a:gd name="csY98" fmla="*/ 19577 h 105156"/>
                <a:gd name="csX99" fmla="*/ 39154 w 90613"/>
                <a:gd name="csY99" fmla="*/ 19577 h 105156"/>
                <a:gd name="csX100" fmla="*/ 40832 w 90613"/>
                <a:gd name="csY100" fmla="*/ 23492 h 105156"/>
                <a:gd name="csX101" fmla="*/ 40832 w 90613"/>
                <a:gd name="csY101" fmla="*/ 28527 h 105156"/>
                <a:gd name="csX102" fmla="*/ 45866 w 90613"/>
                <a:gd name="csY102" fmla="*/ 28527 h 105156"/>
                <a:gd name="csX103" fmla="*/ 45866 w 90613"/>
                <a:gd name="csY103" fmla="*/ 30205 h 105156"/>
                <a:gd name="csX104" fmla="*/ 44188 w 90613"/>
                <a:gd name="csY104" fmla="*/ 30205 h 105156"/>
                <a:gd name="csX105" fmla="*/ 44188 w 90613"/>
                <a:gd name="csY105" fmla="*/ 32442 h 105156"/>
                <a:gd name="csX106" fmla="*/ 42510 w 90613"/>
                <a:gd name="csY106" fmla="*/ 32442 h 105156"/>
                <a:gd name="csX107" fmla="*/ 40832 w 90613"/>
                <a:gd name="csY107" fmla="*/ 34120 h 105156"/>
                <a:gd name="csX108" fmla="*/ 40832 w 90613"/>
                <a:gd name="csY108" fmla="*/ 32442 h 105156"/>
                <a:gd name="csX109" fmla="*/ 39154 w 90613"/>
                <a:gd name="csY109" fmla="*/ 32442 h 105156"/>
                <a:gd name="csX110" fmla="*/ 39154 w 90613"/>
                <a:gd name="csY110" fmla="*/ 43069 h 105156"/>
                <a:gd name="csX111" fmla="*/ 40832 w 90613"/>
                <a:gd name="csY111" fmla="*/ 43069 h 105156"/>
                <a:gd name="csX112" fmla="*/ 40832 w 90613"/>
                <a:gd name="csY112" fmla="*/ 41391 h 105156"/>
                <a:gd name="csX113" fmla="*/ 44188 w 90613"/>
                <a:gd name="csY113" fmla="*/ 41391 h 105156"/>
                <a:gd name="csX114" fmla="*/ 44188 w 90613"/>
                <a:gd name="csY114" fmla="*/ 39154 h 105156"/>
                <a:gd name="csX115" fmla="*/ 45866 w 90613"/>
                <a:gd name="csY115" fmla="*/ 37476 h 105156"/>
                <a:gd name="csX116" fmla="*/ 48103 w 90613"/>
                <a:gd name="csY116" fmla="*/ 37476 h 105156"/>
                <a:gd name="csX117" fmla="*/ 45866 w 90613"/>
                <a:gd name="csY117" fmla="*/ 37476 h 105156"/>
                <a:gd name="csX118" fmla="*/ 48103 w 90613"/>
                <a:gd name="csY118" fmla="*/ 37476 h 105156"/>
                <a:gd name="csX119" fmla="*/ 48103 w 90613"/>
                <a:gd name="csY119" fmla="*/ 35798 h 105156"/>
                <a:gd name="csX120" fmla="*/ 49781 w 90613"/>
                <a:gd name="csY120" fmla="*/ 35798 h 105156"/>
                <a:gd name="csX121" fmla="*/ 51460 w 90613"/>
                <a:gd name="csY121" fmla="*/ 34120 h 105156"/>
                <a:gd name="csX122" fmla="*/ 53138 w 90613"/>
                <a:gd name="csY122" fmla="*/ 34120 h 105156"/>
                <a:gd name="csX123" fmla="*/ 53138 w 90613"/>
                <a:gd name="csY123" fmla="*/ 32442 h 105156"/>
                <a:gd name="csX124" fmla="*/ 51460 w 90613"/>
                <a:gd name="csY124" fmla="*/ 30205 h 105156"/>
                <a:gd name="csX125" fmla="*/ 51460 w 90613"/>
                <a:gd name="csY125" fmla="*/ 25170 h 105156"/>
                <a:gd name="csX126" fmla="*/ 49781 w 90613"/>
                <a:gd name="csY126" fmla="*/ 23492 h 105156"/>
                <a:gd name="csX127" fmla="*/ 45866 w 90613"/>
                <a:gd name="csY127" fmla="*/ 23492 h 105156"/>
                <a:gd name="csX128" fmla="*/ 45866 w 90613"/>
                <a:gd name="csY128" fmla="*/ 21255 h 105156"/>
                <a:gd name="csX129" fmla="*/ 48103 w 90613"/>
                <a:gd name="csY129" fmla="*/ 21255 h 105156"/>
                <a:gd name="csX130" fmla="*/ 48103 w 90613"/>
                <a:gd name="csY130" fmla="*/ 16221 h 105156"/>
                <a:gd name="csX131" fmla="*/ 48103 w 90613"/>
                <a:gd name="csY131" fmla="*/ 16221 h 105156"/>
                <a:gd name="csX132" fmla="*/ 45866 w 90613"/>
                <a:gd name="csY132" fmla="*/ 14543 h 105156"/>
                <a:gd name="csX133" fmla="*/ 45866 w 90613"/>
                <a:gd name="csY133" fmla="*/ 12865 h 105156"/>
                <a:gd name="csX134" fmla="*/ 48103 w 90613"/>
                <a:gd name="csY134" fmla="*/ 12865 h 105156"/>
                <a:gd name="csX135" fmla="*/ 48103 w 90613"/>
                <a:gd name="csY135" fmla="*/ 8950 h 105156"/>
                <a:gd name="csX136" fmla="*/ 49781 w 90613"/>
                <a:gd name="csY136" fmla="*/ 7272 h 105156"/>
                <a:gd name="csX137" fmla="*/ 51460 w 90613"/>
                <a:gd name="csY137" fmla="*/ 7272 h 105156"/>
                <a:gd name="csX138" fmla="*/ 51460 w 90613"/>
                <a:gd name="csY138" fmla="*/ 5593 h 105156"/>
                <a:gd name="csX139" fmla="*/ 54816 w 90613"/>
                <a:gd name="csY139" fmla="*/ 5593 h 105156"/>
                <a:gd name="csX140" fmla="*/ 57053 w 90613"/>
                <a:gd name="csY140" fmla="*/ 3915 h 105156"/>
                <a:gd name="csX141" fmla="*/ 58731 w 90613"/>
                <a:gd name="csY141" fmla="*/ 1678 h 105156"/>
                <a:gd name="csX142" fmla="*/ 71037 w 90613"/>
                <a:gd name="csY142" fmla="*/ 1678 h 105156"/>
                <a:gd name="csX143" fmla="*/ 71037 w 90613"/>
                <a:gd name="csY143" fmla="*/ 0 h 105156"/>
                <a:gd name="csX144" fmla="*/ 81664 w 90613"/>
                <a:gd name="csY144" fmla="*/ 0 h 105156"/>
                <a:gd name="csX145" fmla="*/ 81664 w 90613"/>
                <a:gd name="csY145" fmla="*/ 1678 h 105156"/>
                <a:gd name="csX146" fmla="*/ 83342 w 90613"/>
                <a:gd name="csY146" fmla="*/ 1678 h 105156"/>
                <a:gd name="csX147" fmla="*/ 83342 w 90613"/>
                <a:gd name="csY147" fmla="*/ 5593 h 105156"/>
                <a:gd name="csX148" fmla="*/ 87257 w 90613"/>
                <a:gd name="csY148" fmla="*/ 5593 h 105156"/>
                <a:gd name="csX149" fmla="*/ 87257 w 90613"/>
                <a:gd name="csY149" fmla="*/ 7272 h 105156"/>
                <a:gd name="csX150" fmla="*/ 90614 w 90613"/>
                <a:gd name="csY150" fmla="*/ 7272 h 105156"/>
                <a:gd name="csX151" fmla="*/ 90614 w 90613"/>
                <a:gd name="csY151" fmla="*/ 10628 h 105156"/>
                <a:gd name="csX152" fmla="*/ 88935 w 90613"/>
                <a:gd name="csY152" fmla="*/ 10628 h 105156"/>
                <a:gd name="csX153" fmla="*/ 88935 w 90613"/>
                <a:gd name="csY153" fmla="*/ 12865 h 105156"/>
                <a:gd name="csX154" fmla="*/ 90614 w 90613"/>
                <a:gd name="csY154" fmla="*/ 12865 h 105156"/>
                <a:gd name="csX155" fmla="*/ 90614 w 90613"/>
                <a:gd name="csY155" fmla="*/ 17899 h 105156"/>
                <a:gd name="csX156" fmla="*/ 88935 w 90613"/>
                <a:gd name="csY156" fmla="*/ 19577 h 105156"/>
                <a:gd name="csX157" fmla="*/ 88935 w 90613"/>
                <a:gd name="csY157" fmla="*/ 23492 h 105156"/>
                <a:gd name="csX158" fmla="*/ 87257 w 90613"/>
                <a:gd name="csY158" fmla="*/ 23492 h 105156"/>
                <a:gd name="csX159" fmla="*/ 87257 w 90613"/>
                <a:gd name="csY159" fmla="*/ 32442 h 105156"/>
                <a:gd name="csX160" fmla="*/ 79986 w 90613"/>
                <a:gd name="csY160" fmla="*/ 32442 h 105156"/>
                <a:gd name="csX161" fmla="*/ 79986 w 90613"/>
                <a:gd name="csY161" fmla="*/ 35798 h 105156"/>
                <a:gd name="csX162" fmla="*/ 78308 w 90613"/>
                <a:gd name="csY162" fmla="*/ 35798 h 105156"/>
                <a:gd name="csX163" fmla="*/ 78308 w 90613"/>
                <a:gd name="csY163" fmla="*/ 37476 h 105156"/>
                <a:gd name="csX164" fmla="*/ 79986 w 90613"/>
                <a:gd name="csY164" fmla="*/ 37476 h 105156"/>
                <a:gd name="csX165" fmla="*/ 79986 w 90613"/>
                <a:gd name="csY165" fmla="*/ 39154 h 105156"/>
                <a:gd name="csX166" fmla="*/ 85579 w 90613"/>
                <a:gd name="csY166" fmla="*/ 39154 h 105156"/>
                <a:gd name="csX167" fmla="*/ 85579 w 90613"/>
                <a:gd name="csY167" fmla="*/ 41391 h 105156"/>
                <a:gd name="csX168" fmla="*/ 87257 w 90613"/>
                <a:gd name="csY168" fmla="*/ 41391 h 105156"/>
                <a:gd name="csX169" fmla="*/ 87257 w 90613"/>
                <a:gd name="csY169" fmla="*/ 48104 h 105156"/>
                <a:gd name="csX170" fmla="*/ 85579 w 90613"/>
                <a:gd name="csY170" fmla="*/ 48104 h 105156"/>
                <a:gd name="csX171" fmla="*/ 83342 w 90613"/>
                <a:gd name="csY171" fmla="*/ 49782 h 105156"/>
                <a:gd name="csX172" fmla="*/ 81664 w 90613"/>
                <a:gd name="csY172" fmla="*/ 52019 h 105156"/>
                <a:gd name="csX173" fmla="*/ 79986 w 90613"/>
                <a:gd name="csY173" fmla="*/ 52019 h 105156"/>
                <a:gd name="csX174" fmla="*/ 79986 w 90613"/>
                <a:gd name="csY174" fmla="*/ 53697 h 105156"/>
                <a:gd name="csX175" fmla="*/ 78308 w 90613"/>
                <a:gd name="csY175" fmla="*/ 53697 h 105156"/>
                <a:gd name="csX176" fmla="*/ 78308 w 90613"/>
                <a:gd name="csY176" fmla="*/ 55375 h 105156"/>
                <a:gd name="csX177" fmla="*/ 79986 w 90613"/>
                <a:gd name="csY177" fmla="*/ 55375 h 105156"/>
                <a:gd name="csX178" fmla="*/ 81664 w 90613"/>
                <a:gd name="csY178" fmla="*/ 57053 h 105156"/>
                <a:gd name="csX179" fmla="*/ 81664 w 90613"/>
                <a:gd name="csY179" fmla="*/ 58731 h 105156"/>
                <a:gd name="csX180" fmla="*/ 79986 w 90613"/>
                <a:gd name="csY180" fmla="*/ 58731 h 105156"/>
                <a:gd name="csX181" fmla="*/ 79986 w 90613"/>
                <a:gd name="csY181" fmla="*/ 60968 h 105156"/>
                <a:gd name="csX182" fmla="*/ 74393 w 90613"/>
                <a:gd name="csY182" fmla="*/ 60968 h 105156"/>
                <a:gd name="csX183" fmla="*/ 74393 w 90613"/>
                <a:gd name="csY183" fmla="*/ 62646 h 105156"/>
                <a:gd name="csX184" fmla="*/ 67680 w 90613"/>
                <a:gd name="csY184" fmla="*/ 62646 h 105156"/>
                <a:gd name="csX185" fmla="*/ 66002 w 90613"/>
                <a:gd name="csY185" fmla="*/ 60968 h 105156"/>
                <a:gd name="csX186" fmla="*/ 66002 w 90613"/>
                <a:gd name="csY186" fmla="*/ 62646 h 105156"/>
                <a:gd name="csX187" fmla="*/ 62087 w 90613"/>
                <a:gd name="csY187" fmla="*/ 62646 h 105156"/>
                <a:gd name="csX188" fmla="*/ 62087 w 90613"/>
                <a:gd name="csY188" fmla="*/ 64324 h 105156"/>
                <a:gd name="csX189" fmla="*/ 62087 w 90613"/>
                <a:gd name="csY189" fmla="*/ 64324 h 105156"/>
                <a:gd name="csX190" fmla="*/ 62087 w 90613"/>
                <a:gd name="csY190" fmla="*/ 69918 h 105156"/>
                <a:gd name="csX191" fmla="*/ 63765 w 90613"/>
                <a:gd name="csY191" fmla="*/ 69918 h 105156"/>
                <a:gd name="csX192" fmla="*/ 63765 w 90613"/>
                <a:gd name="csY192" fmla="*/ 73274 h 105156"/>
                <a:gd name="csX193" fmla="*/ 66002 w 90613"/>
                <a:gd name="csY193" fmla="*/ 73274 h 105156"/>
                <a:gd name="csX194" fmla="*/ 66002 w 90613"/>
                <a:gd name="csY194" fmla="*/ 80545 h 105156"/>
                <a:gd name="csX195" fmla="*/ 67680 w 90613"/>
                <a:gd name="csY195" fmla="*/ 82223 h 105156"/>
                <a:gd name="csX196" fmla="*/ 66002 w 90613"/>
                <a:gd name="csY196" fmla="*/ 82223 h 105156"/>
                <a:gd name="csX197" fmla="*/ 66002 w 90613"/>
                <a:gd name="csY197" fmla="*/ 83901 h 105156"/>
                <a:gd name="csX198" fmla="*/ 63765 w 90613"/>
                <a:gd name="csY198" fmla="*/ 83901 h 105156"/>
                <a:gd name="csX199" fmla="*/ 63765 w 90613"/>
                <a:gd name="csY199" fmla="*/ 89495 h 105156"/>
                <a:gd name="csX200" fmla="*/ 63765 w 90613"/>
                <a:gd name="csY200" fmla="*/ 89495 h 105156"/>
                <a:gd name="csX201" fmla="*/ 63765 w 90613"/>
                <a:gd name="csY201" fmla="*/ 91173 h 105156"/>
                <a:gd name="csX202" fmla="*/ 62087 w 90613"/>
                <a:gd name="csY202" fmla="*/ 91173 h 105156"/>
                <a:gd name="csX203" fmla="*/ 62087 w 90613"/>
                <a:gd name="csY203" fmla="*/ 94529 h 105156"/>
                <a:gd name="csX204" fmla="*/ 60409 w 90613"/>
                <a:gd name="csY204" fmla="*/ 94529 h 105156"/>
                <a:gd name="csX205" fmla="*/ 60409 w 90613"/>
                <a:gd name="csY205" fmla="*/ 92851 h 105156"/>
                <a:gd name="csX206" fmla="*/ 58731 w 90613"/>
                <a:gd name="csY206" fmla="*/ 92851 h 105156"/>
                <a:gd name="csX207" fmla="*/ 58731 w 90613"/>
                <a:gd name="csY207" fmla="*/ 96207 h 105156"/>
                <a:gd name="csX208" fmla="*/ 62087 w 90613"/>
                <a:gd name="csY208" fmla="*/ 96207 h 105156"/>
                <a:gd name="csX209" fmla="*/ 62087 w 90613"/>
                <a:gd name="csY209" fmla="*/ 98444 h 105156"/>
                <a:gd name="csX210" fmla="*/ 63765 w 90613"/>
                <a:gd name="csY210" fmla="*/ 98444 h 105156"/>
                <a:gd name="csX211" fmla="*/ 63765 w 90613"/>
                <a:gd name="csY211" fmla="*/ 101800 h 105156"/>
                <a:gd name="csX212" fmla="*/ 62087 w 90613"/>
                <a:gd name="csY212" fmla="*/ 101800 h 105156"/>
                <a:gd name="csX213" fmla="*/ 62087 w 90613"/>
                <a:gd name="csY213" fmla="*/ 103478 h 105156"/>
                <a:gd name="csX214" fmla="*/ 62087 w 90613"/>
                <a:gd name="csY214" fmla="*/ 101800 h 105156"/>
                <a:gd name="csX215" fmla="*/ 62087 w 90613"/>
                <a:gd name="csY215" fmla="*/ 105157 h 105156"/>
                <a:gd name="csX216" fmla="*/ 53138 w 90613"/>
                <a:gd name="csY216" fmla="*/ 105157 h 105156"/>
                <a:gd name="csX217" fmla="*/ 8949 w 90613"/>
                <a:gd name="csY217" fmla="*/ 87258 h 105156"/>
                <a:gd name="csX218" fmla="*/ 8949 w 90613"/>
                <a:gd name="csY218" fmla="*/ 83901 h 105156"/>
                <a:gd name="csX219" fmla="*/ 3356 w 90613"/>
                <a:gd name="csY219" fmla="*/ 83901 h 105156"/>
                <a:gd name="csX220" fmla="*/ 3356 w 90613"/>
                <a:gd name="csY220" fmla="*/ 85580 h 105156"/>
                <a:gd name="csX221" fmla="*/ 1678 w 90613"/>
                <a:gd name="csY221" fmla="*/ 87258 h 105156"/>
                <a:gd name="csX222" fmla="*/ 0 w 90613"/>
                <a:gd name="csY222" fmla="*/ 85580 h 105156"/>
                <a:gd name="csX223" fmla="*/ 0 w 90613"/>
                <a:gd name="csY223" fmla="*/ 83901 h 105156"/>
                <a:gd name="csX224" fmla="*/ 0 w 90613"/>
                <a:gd name="csY224" fmla="*/ 83901 h 105156"/>
                <a:gd name="csX225" fmla="*/ 0 w 90613"/>
                <a:gd name="csY225" fmla="*/ 80545 h 105156"/>
                <a:gd name="csX226" fmla="*/ 5034 w 90613"/>
                <a:gd name="csY226" fmla="*/ 80545 h 105156"/>
                <a:gd name="csX227" fmla="*/ 5034 w 90613"/>
                <a:gd name="csY227" fmla="*/ 82223 h 105156"/>
                <a:gd name="csX228" fmla="*/ 19577 w 90613"/>
                <a:gd name="csY228" fmla="*/ 82223 h 105156"/>
                <a:gd name="csX229" fmla="*/ 17339 w 90613"/>
                <a:gd name="csY229" fmla="*/ 83901 h 105156"/>
                <a:gd name="csX230" fmla="*/ 15662 w 90613"/>
                <a:gd name="csY230" fmla="*/ 85580 h 105156"/>
                <a:gd name="csX231" fmla="*/ 13984 w 90613"/>
                <a:gd name="csY231" fmla="*/ 87258 h 105156"/>
                <a:gd name="csX232" fmla="*/ 8949 w 90613"/>
                <a:gd name="csY232" fmla="*/ 87258 h 105156"/>
                <a:gd name="csX233" fmla="*/ 12306 w 90613"/>
                <a:gd name="csY233" fmla="*/ 71596 h 105156"/>
                <a:gd name="csX234" fmla="*/ 10627 w 90613"/>
                <a:gd name="csY234" fmla="*/ 69918 h 105156"/>
                <a:gd name="csX235" fmla="*/ 6712 w 90613"/>
                <a:gd name="csY235" fmla="*/ 69918 h 105156"/>
                <a:gd name="csX236" fmla="*/ 6712 w 90613"/>
                <a:gd name="csY236" fmla="*/ 67681 h 105156"/>
                <a:gd name="csX237" fmla="*/ 8949 w 90613"/>
                <a:gd name="csY237" fmla="*/ 66003 h 105156"/>
                <a:gd name="csX238" fmla="*/ 10627 w 90613"/>
                <a:gd name="csY238" fmla="*/ 66003 h 105156"/>
                <a:gd name="csX239" fmla="*/ 10627 w 90613"/>
                <a:gd name="csY239" fmla="*/ 64324 h 105156"/>
                <a:gd name="csX240" fmla="*/ 12306 w 90613"/>
                <a:gd name="csY240" fmla="*/ 64324 h 105156"/>
                <a:gd name="csX241" fmla="*/ 12306 w 90613"/>
                <a:gd name="csY241" fmla="*/ 62646 h 105156"/>
                <a:gd name="csX242" fmla="*/ 13984 w 90613"/>
                <a:gd name="csY242" fmla="*/ 62646 h 105156"/>
                <a:gd name="csX243" fmla="*/ 13984 w 90613"/>
                <a:gd name="csY243" fmla="*/ 64324 h 105156"/>
                <a:gd name="csX244" fmla="*/ 17339 w 90613"/>
                <a:gd name="csY244" fmla="*/ 64324 h 105156"/>
                <a:gd name="csX245" fmla="*/ 17339 w 90613"/>
                <a:gd name="csY245" fmla="*/ 66003 h 105156"/>
                <a:gd name="csX246" fmla="*/ 19577 w 90613"/>
                <a:gd name="csY246" fmla="*/ 66003 h 105156"/>
                <a:gd name="csX247" fmla="*/ 21255 w 90613"/>
                <a:gd name="csY247" fmla="*/ 67681 h 105156"/>
                <a:gd name="csX248" fmla="*/ 21255 w 90613"/>
                <a:gd name="csY248" fmla="*/ 69918 h 105156"/>
                <a:gd name="csX249" fmla="*/ 15662 w 90613"/>
                <a:gd name="csY249" fmla="*/ 69918 h 105156"/>
                <a:gd name="csX250" fmla="*/ 13984 w 90613"/>
                <a:gd name="csY250" fmla="*/ 71596 h 105156"/>
                <a:gd name="csX251" fmla="*/ 12306 w 90613"/>
                <a:gd name="csY251" fmla="*/ 71596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</a:cxnLst>
              <a:rect l="l" t="t" r="r" b="b"/>
              <a:pathLst>
                <a:path w="90613" h="105156">
                  <a:moveTo>
                    <a:pt x="53138" y="105157"/>
                  </a:moveTo>
                  <a:lnTo>
                    <a:pt x="54816" y="103478"/>
                  </a:lnTo>
                  <a:lnTo>
                    <a:pt x="53138" y="103478"/>
                  </a:lnTo>
                  <a:lnTo>
                    <a:pt x="53138" y="100122"/>
                  </a:lnTo>
                  <a:lnTo>
                    <a:pt x="54816" y="100122"/>
                  </a:lnTo>
                  <a:lnTo>
                    <a:pt x="54816" y="98444"/>
                  </a:lnTo>
                  <a:lnTo>
                    <a:pt x="57053" y="98444"/>
                  </a:lnTo>
                  <a:lnTo>
                    <a:pt x="57053" y="96207"/>
                  </a:lnTo>
                  <a:lnTo>
                    <a:pt x="57053" y="96207"/>
                  </a:lnTo>
                  <a:lnTo>
                    <a:pt x="57053" y="91173"/>
                  </a:lnTo>
                  <a:lnTo>
                    <a:pt x="58731" y="91173"/>
                  </a:lnTo>
                  <a:lnTo>
                    <a:pt x="58731" y="89495"/>
                  </a:lnTo>
                  <a:lnTo>
                    <a:pt x="53138" y="89495"/>
                  </a:lnTo>
                  <a:lnTo>
                    <a:pt x="53138" y="87258"/>
                  </a:lnTo>
                  <a:lnTo>
                    <a:pt x="51460" y="87258"/>
                  </a:lnTo>
                  <a:lnTo>
                    <a:pt x="51460" y="83901"/>
                  </a:lnTo>
                  <a:lnTo>
                    <a:pt x="48103" y="83901"/>
                  </a:lnTo>
                  <a:lnTo>
                    <a:pt x="48103" y="85580"/>
                  </a:lnTo>
                  <a:lnTo>
                    <a:pt x="45866" y="83901"/>
                  </a:lnTo>
                  <a:lnTo>
                    <a:pt x="45866" y="85580"/>
                  </a:lnTo>
                  <a:lnTo>
                    <a:pt x="44188" y="85580"/>
                  </a:lnTo>
                  <a:lnTo>
                    <a:pt x="44188" y="83901"/>
                  </a:lnTo>
                  <a:lnTo>
                    <a:pt x="40832" y="83901"/>
                  </a:lnTo>
                  <a:lnTo>
                    <a:pt x="40832" y="82223"/>
                  </a:lnTo>
                  <a:lnTo>
                    <a:pt x="39154" y="80545"/>
                  </a:lnTo>
                  <a:lnTo>
                    <a:pt x="40832" y="78308"/>
                  </a:lnTo>
                  <a:lnTo>
                    <a:pt x="40832" y="76630"/>
                  </a:lnTo>
                  <a:lnTo>
                    <a:pt x="39154" y="76630"/>
                  </a:lnTo>
                  <a:lnTo>
                    <a:pt x="37476" y="78308"/>
                  </a:lnTo>
                  <a:lnTo>
                    <a:pt x="33561" y="78308"/>
                  </a:lnTo>
                  <a:lnTo>
                    <a:pt x="33561" y="76630"/>
                  </a:lnTo>
                  <a:lnTo>
                    <a:pt x="30204" y="76630"/>
                  </a:lnTo>
                  <a:lnTo>
                    <a:pt x="30204" y="78308"/>
                  </a:lnTo>
                  <a:lnTo>
                    <a:pt x="26289" y="78308"/>
                  </a:lnTo>
                  <a:lnTo>
                    <a:pt x="26289" y="76630"/>
                  </a:lnTo>
                  <a:lnTo>
                    <a:pt x="24611" y="76630"/>
                  </a:lnTo>
                  <a:lnTo>
                    <a:pt x="22933" y="78308"/>
                  </a:lnTo>
                  <a:lnTo>
                    <a:pt x="22933" y="80545"/>
                  </a:lnTo>
                  <a:lnTo>
                    <a:pt x="24611" y="82223"/>
                  </a:lnTo>
                  <a:lnTo>
                    <a:pt x="19577" y="82223"/>
                  </a:lnTo>
                  <a:lnTo>
                    <a:pt x="19577" y="80545"/>
                  </a:lnTo>
                  <a:lnTo>
                    <a:pt x="17339" y="80545"/>
                  </a:lnTo>
                  <a:lnTo>
                    <a:pt x="13984" y="78308"/>
                  </a:lnTo>
                  <a:lnTo>
                    <a:pt x="12306" y="78308"/>
                  </a:lnTo>
                  <a:lnTo>
                    <a:pt x="10627" y="80545"/>
                  </a:lnTo>
                  <a:lnTo>
                    <a:pt x="8949" y="80545"/>
                  </a:lnTo>
                  <a:lnTo>
                    <a:pt x="8949" y="78308"/>
                  </a:lnTo>
                  <a:lnTo>
                    <a:pt x="3356" y="78308"/>
                  </a:lnTo>
                  <a:lnTo>
                    <a:pt x="3356" y="76630"/>
                  </a:lnTo>
                  <a:lnTo>
                    <a:pt x="0" y="76630"/>
                  </a:lnTo>
                  <a:lnTo>
                    <a:pt x="0" y="74952"/>
                  </a:lnTo>
                  <a:lnTo>
                    <a:pt x="1678" y="73274"/>
                  </a:lnTo>
                  <a:lnTo>
                    <a:pt x="5034" y="73274"/>
                  </a:lnTo>
                  <a:lnTo>
                    <a:pt x="6712" y="71596"/>
                  </a:lnTo>
                  <a:lnTo>
                    <a:pt x="10627" y="73274"/>
                  </a:lnTo>
                  <a:lnTo>
                    <a:pt x="10627" y="74952"/>
                  </a:lnTo>
                  <a:lnTo>
                    <a:pt x="10627" y="73274"/>
                  </a:lnTo>
                  <a:lnTo>
                    <a:pt x="10627" y="74952"/>
                  </a:lnTo>
                  <a:lnTo>
                    <a:pt x="13984" y="74952"/>
                  </a:lnTo>
                  <a:lnTo>
                    <a:pt x="13984" y="76630"/>
                  </a:lnTo>
                  <a:lnTo>
                    <a:pt x="15662" y="76630"/>
                  </a:lnTo>
                  <a:lnTo>
                    <a:pt x="15662" y="73274"/>
                  </a:lnTo>
                  <a:lnTo>
                    <a:pt x="17339" y="71596"/>
                  </a:lnTo>
                  <a:lnTo>
                    <a:pt x="22933" y="71596"/>
                  </a:lnTo>
                  <a:lnTo>
                    <a:pt x="24611" y="69918"/>
                  </a:lnTo>
                  <a:lnTo>
                    <a:pt x="28526" y="69918"/>
                  </a:lnTo>
                  <a:lnTo>
                    <a:pt x="28526" y="67681"/>
                  </a:lnTo>
                  <a:lnTo>
                    <a:pt x="40832" y="67681"/>
                  </a:lnTo>
                  <a:lnTo>
                    <a:pt x="40832" y="64324"/>
                  </a:lnTo>
                  <a:lnTo>
                    <a:pt x="30204" y="64324"/>
                  </a:lnTo>
                  <a:lnTo>
                    <a:pt x="30204" y="62646"/>
                  </a:lnTo>
                  <a:lnTo>
                    <a:pt x="28526" y="62646"/>
                  </a:lnTo>
                  <a:lnTo>
                    <a:pt x="28526" y="60968"/>
                  </a:lnTo>
                  <a:lnTo>
                    <a:pt x="19577" y="60968"/>
                  </a:lnTo>
                  <a:lnTo>
                    <a:pt x="17339" y="58731"/>
                  </a:lnTo>
                  <a:lnTo>
                    <a:pt x="15662" y="57053"/>
                  </a:lnTo>
                  <a:lnTo>
                    <a:pt x="17339" y="57053"/>
                  </a:lnTo>
                  <a:lnTo>
                    <a:pt x="17339" y="55375"/>
                  </a:lnTo>
                  <a:lnTo>
                    <a:pt x="19577" y="53697"/>
                  </a:lnTo>
                  <a:lnTo>
                    <a:pt x="21255" y="53697"/>
                  </a:lnTo>
                  <a:lnTo>
                    <a:pt x="21255" y="52019"/>
                  </a:lnTo>
                  <a:lnTo>
                    <a:pt x="22933" y="49782"/>
                  </a:lnTo>
                  <a:lnTo>
                    <a:pt x="22933" y="48104"/>
                  </a:lnTo>
                  <a:lnTo>
                    <a:pt x="24611" y="46426"/>
                  </a:lnTo>
                  <a:lnTo>
                    <a:pt x="26289" y="44747"/>
                  </a:lnTo>
                  <a:lnTo>
                    <a:pt x="26289" y="41391"/>
                  </a:lnTo>
                  <a:lnTo>
                    <a:pt x="28526" y="41391"/>
                  </a:lnTo>
                  <a:lnTo>
                    <a:pt x="28526" y="39154"/>
                  </a:lnTo>
                  <a:lnTo>
                    <a:pt x="30204" y="39154"/>
                  </a:lnTo>
                  <a:lnTo>
                    <a:pt x="30204" y="37476"/>
                  </a:lnTo>
                  <a:lnTo>
                    <a:pt x="28526" y="37476"/>
                  </a:lnTo>
                  <a:lnTo>
                    <a:pt x="28526" y="28527"/>
                  </a:lnTo>
                  <a:lnTo>
                    <a:pt x="30204" y="26849"/>
                  </a:lnTo>
                  <a:lnTo>
                    <a:pt x="30204" y="21255"/>
                  </a:lnTo>
                  <a:lnTo>
                    <a:pt x="31883" y="19577"/>
                  </a:lnTo>
                  <a:lnTo>
                    <a:pt x="33561" y="19577"/>
                  </a:lnTo>
                  <a:lnTo>
                    <a:pt x="33561" y="21255"/>
                  </a:lnTo>
                  <a:lnTo>
                    <a:pt x="37476" y="21255"/>
                  </a:lnTo>
                  <a:lnTo>
                    <a:pt x="37476" y="19577"/>
                  </a:lnTo>
                  <a:lnTo>
                    <a:pt x="39154" y="19577"/>
                  </a:lnTo>
                  <a:lnTo>
                    <a:pt x="40832" y="23492"/>
                  </a:lnTo>
                  <a:lnTo>
                    <a:pt x="40832" y="28527"/>
                  </a:lnTo>
                  <a:lnTo>
                    <a:pt x="45866" y="28527"/>
                  </a:lnTo>
                  <a:lnTo>
                    <a:pt x="45866" y="30205"/>
                  </a:lnTo>
                  <a:lnTo>
                    <a:pt x="44188" y="30205"/>
                  </a:lnTo>
                  <a:lnTo>
                    <a:pt x="44188" y="32442"/>
                  </a:lnTo>
                  <a:lnTo>
                    <a:pt x="42510" y="32442"/>
                  </a:lnTo>
                  <a:lnTo>
                    <a:pt x="40832" y="34120"/>
                  </a:lnTo>
                  <a:lnTo>
                    <a:pt x="40832" y="32442"/>
                  </a:lnTo>
                  <a:lnTo>
                    <a:pt x="39154" y="32442"/>
                  </a:lnTo>
                  <a:lnTo>
                    <a:pt x="39154" y="43069"/>
                  </a:lnTo>
                  <a:lnTo>
                    <a:pt x="40832" y="43069"/>
                  </a:lnTo>
                  <a:lnTo>
                    <a:pt x="40832" y="41391"/>
                  </a:lnTo>
                  <a:lnTo>
                    <a:pt x="44188" y="41391"/>
                  </a:lnTo>
                  <a:lnTo>
                    <a:pt x="44188" y="39154"/>
                  </a:lnTo>
                  <a:lnTo>
                    <a:pt x="45866" y="37476"/>
                  </a:lnTo>
                  <a:lnTo>
                    <a:pt x="48103" y="37476"/>
                  </a:lnTo>
                  <a:lnTo>
                    <a:pt x="45866" y="37476"/>
                  </a:lnTo>
                  <a:lnTo>
                    <a:pt x="48103" y="37476"/>
                  </a:lnTo>
                  <a:lnTo>
                    <a:pt x="48103" y="35798"/>
                  </a:lnTo>
                  <a:lnTo>
                    <a:pt x="49781" y="35798"/>
                  </a:lnTo>
                  <a:lnTo>
                    <a:pt x="51460" y="34120"/>
                  </a:lnTo>
                  <a:lnTo>
                    <a:pt x="53138" y="34120"/>
                  </a:lnTo>
                  <a:lnTo>
                    <a:pt x="53138" y="32442"/>
                  </a:lnTo>
                  <a:lnTo>
                    <a:pt x="51460" y="30205"/>
                  </a:lnTo>
                  <a:lnTo>
                    <a:pt x="51460" y="25170"/>
                  </a:lnTo>
                  <a:lnTo>
                    <a:pt x="49781" y="23492"/>
                  </a:lnTo>
                  <a:lnTo>
                    <a:pt x="45866" y="23492"/>
                  </a:lnTo>
                  <a:lnTo>
                    <a:pt x="45866" y="21255"/>
                  </a:lnTo>
                  <a:lnTo>
                    <a:pt x="48103" y="21255"/>
                  </a:lnTo>
                  <a:lnTo>
                    <a:pt x="48103" y="16221"/>
                  </a:lnTo>
                  <a:lnTo>
                    <a:pt x="48103" y="16221"/>
                  </a:lnTo>
                  <a:lnTo>
                    <a:pt x="45866" y="14543"/>
                  </a:lnTo>
                  <a:lnTo>
                    <a:pt x="45866" y="12865"/>
                  </a:lnTo>
                  <a:lnTo>
                    <a:pt x="48103" y="12865"/>
                  </a:lnTo>
                  <a:lnTo>
                    <a:pt x="48103" y="8950"/>
                  </a:lnTo>
                  <a:lnTo>
                    <a:pt x="49781" y="7272"/>
                  </a:lnTo>
                  <a:lnTo>
                    <a:pt x="51460" y="7272"/>
                  </a:lnTo>
                  <a:lnTo>
                    <a:pt x="51460" y="5593"/>
                  </a:lnTo>
                  <a:lnTo>
                    <a:pt x="54816" y="5593"/>
                  </a:lnTo>
                  <a:lnTo>
                    <a:pt x="57053" y="3915"/>
                  </a:lnTo>
                  <a:lnTo>
                    <a:pt x="58731" y="1678"/>
                  </a:lnTo>
                  <a:lnTo>
                    <a:pt x="71037" y="1678"/>
                  </a:lnTo>
                  <a:lnTo>
                    <a:pt x="71037" y="0"/>
                  </a:lnTo>
                  <a:lnTo>
                    <a:pt x="81664" y="0"/>
                  </a:lnTo>
                  <a:lnTo>
                    <a:pt x="81664" y="1678"/>
                  </a:lnTo>
                  <a:lnTo>
                    <a:pt x="83342" y="1678"/>
                  </a:lnTo>
                  <a:lnTo>
                    <a:pt x="83342" y="5593"/>
                  </a:lnTo>
                  <a:lnTo>
                    <a:pt x="87257" y="5593"/>
                  </a:lnTo>
                  <a:lnTo>
                    <a:pt x="87257" y="7272"/>
                  </a:lnTo>
                  <a:lnTo>
                    <a:pt x="90614" y="7272"/>
                  </a:lnTo>
                  <a:lnTo>
                    <a:pt x="90614" y="10628"/>
                  </a:lnTo>
                  <a:lnTo>
                    <a:pt x="88935" y="10628"/>
                  </a:lnTo>
                  <a:lnTo>
                    <a:pt x="88935" y="12865"/>
                  </a:lnTo>
                  <a:lnTo>
                    <a:pt x="90614" y="12865"/>
                  </a:lnTo>
                  <a:lnTo>
                    <a:pt x="90614" y="17899"/>
                  </a:lnTo>
                  <a:lnTo>
                    <a:pt x="88935" y="19577"/>
                  </a:lnTo>
                  <a:lnTo>
                    <a:pt x="88935" y="23492"/>
                  </a:lnTo>
                  <a:lnTo>
                    <a:pt x="87257" y="23492"/>
                  </a:lnTo>
                  <a:lnTo>
                    <a:pt x="87257" y="32442"/>
                  </a:lnTo>
                  <a:lnTo>
                    <a:pt x="79986" y="32442"/>
                  </a:lnTo>
                  <a:lnTo>
                    <a:pt x="79986" y="35798"/>
                  </a:lnTo>
                  <a:lnTo>
                    <a:pt x="78308" y="35798"/>
                  </a:lnTo>
                  <a:lnTo>
                    <a:pt x="78308" y="37476"/>
                  </a:lnTo>
                  <a:lnTo>
                    <a:pt x="79986" y="37476"/>
                  </a:lnTo>
                  <a:lnTo>
                    <a:pt x="79986" y="39154"/>
                  </a:lnTo>
                  <a:lnTo>
                    <a:pt x="85579" y="39154"/>
                  </a:lnTo>
                  <a:lnTo>
                    <a:pt x="85579" y="41391"/>
                  </a:lnTo>
                  <a:lnTo>
                    <a:pt x="87257" y="41391"/>
                  </a:lnTo>
                  <a:lnTo>
                    <a:pt x="87257" y="48104"/>
                  </a:lnTo>
                  <a:lnTo>
                    <a:pt x="85579" y="48104"/>
                  </a:lnTo>
                  <a:lnTo>
                    <a:pt x="83342" y="49782"/>
                  </a:lnTo>
                  <a:lnTo>
                    <a:pt x="81664" y="52019"/>
                  </a:lnTo>
                  <a:lnTo>
                    <a:pt x="79986" y="52019"/>
                  </a:lnTo>
                  <a:lnTo>
                    <a:pt x="79986" y="53697"/>
                  </a:lnTo>
                  <a:lnTo>
                    <a:pt x="78308" y="53697"/>
                  </a:lnTo>
                  <a:lnTo>
                    <a:pt x="78308" y="55375"/>
                  </a:lnTo>
                  <a:lnTo>
                    <a:pt x="79986" y="55375"/>
                  </a:lnTo>
                  <a:lnTo>
                    <a:pt x="81664" y="57053"/>
                  </a:lnTo>
                  <a:lnTo>
                    <a:pt x="81664" y="58731"/>
                  </a:lnTo>
                  <a:lnTo>
                    <a:pt x="79986" y="58731"/>
                  </a:lnTo>
                  <a:lnTo>
                    <a:pt x="79986" y="60968"/>
                  </a:lnTo>
                  <a:lnTo>
                    <a:pt x="74393" y="60968"/>
                  </a:lnTo>
                  <a:lnTo>
                    <a:pt x="74393" y="62646"/>
                  </a:lnTo>
                  <a:lnTo>
                    <a:pt x="67680" y="62646"/>
                  </a:lnTo>
                  <a:lnTo>
                    <a:pt x="66002" y="60968"/>
                  </a:lnTo>
                  <a:lnTo>
                    <a:pt x="66002" y="62646"/>
                  </a:lnTo>
                  <a:lnTo>
                    <a:pt x="62087" y="62646"/>
                  </a:lnTo>
                  <a:lnTo>
                    <a:pt x="62087" y="64324"/>
                  </a:lnTo>
                  <a:lnTo>
                    <a:pt x="62087" y="64324"/>
                  </a:lnTo>
                  <a:lnTo>
                    <a:pt x="62087" y="69918"/>
                  </a:lnTo>
                  <a:lnTo>
                    <a:pt x="63765" y="69918"/>
                  </a:lnTo>
                  <a:lnTo>
                    <a:pt x="63765" y="73274"/>
                  </a:lnTo>
                  <a:lnTo>
                    <a:pt x="66002" y="73274"/>
                  </a:lnTo>
                  <a:lnTo>
                    <a:pt x="66002" y="80545"/>
                  </a:lnTo>
                  <a:lnTo>
                    <a:pt x="67680" y="82223"/>
                  </a:lnTo>
                  <a:lnTo>
                    <a:pt x="66002" y="82223"/>
                  </a:lnTo>
                  <a:lnTo>
                    <a:pt x="66002" y="83901"/>
                  </a:lnTo>
                  <a:lnTo>
                    <a:pt x="63765" y="83901"/>
                  </a:lnTo>
                  <a:lnTo>
                    <a:pt x="63765" y="89495"/>
                  </a:lnTo>
                  <a:lnTo>
                    <a:pt x="63765" y="89495"/>
                  </a:lnTo>
                  <a:lnTo>
                    <a:pt x="63765" y="91173"/>
                  </a:lnTo>
                  <a:lnTo>
                    <a:pt x="62087" y="91173"/>
                  </a:lnTo>
                  <a:lnTo>
                    <a:pt x="62087" y="94529"/>
                  </a:lnTo>
                  <a:lnTo>
                    <a:pt x="60409" y="94529"/>
                  </a:lnTo>
                  <a:lnTo>
                    <a:pt x="60409" y="92851"/>
                  </a:lnTo>
                  <a:lnTo>
                    <a:pt x="58731" y="92851"/>
                  </a:lnTo>
                  <a:lnTo>
                    <a:pt x="58731" y="96207"/>
                  </a:lnTo>
                  <a:lnTo>
                    <a:pt x="62087" y="96207"/>
                  </a:lnTo>
                  <a:lnTo>
                    <a:pt x="62087" y="98444"/>
                  </a:lnTo>
                  <a:lnTo>
                    <a:pt x="63765" y="98444"/>
                  </a:lnTo>
                  <a:lnTo>
                    <a:pt x="63765" y="101800"/>
                  </a:lnTo>
                  <a:lnTo>
                    <a:pt x="62087" y="101800"/>
                  </a:lnTo>
                  <a:lnTo>
                    <a:pt x="62087" y="103478"/>
                  </a:lnTo>
                  <a:lnTo>
                    <a:pt x="62087" y="101800"/>
                  </a:lnTo>
                  <a:lnTo>
                    <a:pt x="62087" y="105157"/>
                  </a:lnTo>
                  <a:lnTo>
                    <a:pt x="53138" y="105157"/>
                  </a:lnTo>
                  <a:close/>
                  <a:moveTo>
                    <a:pt x="8949" y="87258"/>
                  </a:moveTo>
                  <a:lnTo>
                    <a:pt x="8949" y="83901"/>
                  </a:lnTo>
                  <a:lnTo>
                    <a:pt x="3356" y="83901"/>
                  </a:lnTo>
                  <a:lnTo>
                    <a:pt x="3356" y="85580"/>
                  </a:lnTo>
                  <a:lnTo>
                    <a:pt x="1678" y="87258"/>
                  </a:lnTo>
                  <a:lnTo>
                    <a:pt x="0" y="85580"/>
                  </a:lnTo>
                  <a:lnTo>
                    <a:pt x="0" y="83901"/>
                  </a:lnTo>
                  <a:lnTo>
                    <a:pt x="0" y="83901"/>
                  </a:lnTo>
                  <a:lnTo>
                    <a:pt x="0" y="80545"/>
                  </a:lnTo>
                  <a:lnTo>
                    <a:pt x="5034" y="80545"/>
                  </a:lnTo>
                  <a:lnTo>
                    <a:pt x="5034" y="82223"/>
                  </a:lnTo>
                  <a:lnTo>
                    <a:pt x="19577" y="82223"/>
                  </a:lnTo>
                  <a:lnTo>
                    <a:pt x="17339" y="83901"/>
                  </a:lnTo>
                  <a:lnTo>
                    <a:pt x="15662" y="85580"/>
                  </a:lnTo>
                  <a:lnTo>
                    <a:pt x="13984" y="87258"/>
                  </a:lnTo>
                  <a:lnTo>
                    <a:pt x="8949" y="87258"/>
                  </a:lnTo>
                  <a:close/>
                  <a:moveTo>
                    <a:pt x="12306" y="71596"/>
                  </a:moveTo>
                  <a:lnTo>
                    <a:pt x="10627" y="69918"/>
                  </a:lnTo>
                  <a:lnTo>
                    <a:pt x="6712" y="69918"/>
                  </a:lnTo>
                  <a:lnTo>
                    <a:pt x="6712" y="67681"/>
                  </a:lnTo>
                  <a:lnTo>
                    <a:pt x="8949" y="66003"/>
                  </a:lnTo>
                  <a:lnTo>
                    <a:pt x="10627" y="66003"/>
                  </a:lnTo>
                  <a:lnTo>
                    <a:pt x="10627" y="64324"/>
                  </a:lnTo>
                  <a:lnTo>
                    <a:pt x="12306" y="64324"/>
                  </a:lnTo>
                  <a:lnTo>
                    <a:pt x="12306" y="62646"/>
                  </a:lnTo>
                  <a:lnTo>
                    <a:pt x="13984" y="62646"/>
                  </a:lnTo>
                  <a:lnTo>
                    <a:pt x="13984" y="64324"/>
                  </a:lnTo>
                  <a:lnTo>
                    <a:pt x="17339" y="64324"/>
                  </a:lnTo>
                  <a:lnTo>
                    <a:pt x="17339" y="66003"/>
                  </a:lnTo>
                  <a:lnTo>
                    <a:pt x="19577" y="66003"/>
                  </a:lnTo>
                  <a:lnTo>
                    <a:pt x="21255" y="67681"/>
                  </a:lnTo>
                  <a:lnTo>
                    <a:pt x="21255" y="69918"/>
                  </a:lnTo>
                  <a:lnTo>
                    <a:pt x="15662" y="69918"/>
                  </a:lnTo>
                  <a:lnTo>
                    <a:pt x="13984" y="71596"/>
                  </a:lnTo>
                  <a:lnTo>
                    <a:pt x="12306" y="7159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FA3F34EA-174B-EECE-F6AA-4E84AB8D2A30}"/>
                </a:ext>
              </a:extLst>
            </p:cNvPr>
            <p:cNvSpPr/>
            <p:nvPr/>
          </p:nvSpPr>
          <p:spPr>
            <a:xfrm>
              <a:off x="4713950" y="2765672"/>
              <a:ext cx="5034" cy="7271"/>
            </a:xfrm>
            <a:custGeom>
              <a:avLst/>
              <a:gdLst>
                <a:gd name="csX0" fmla="*/ 0 w 5034"/>
                <a:gd name="csY0" fmla="*/ 7271 h 7271"/>
                <a:gd name="csX1" fmla="*/ 0 w 5034"/>
                <a:gd name="csY1" fmla="*/ 5593 h 7271"/>
                <a:gd name="csX2" fmla="*/ 1678 w 5034"/>
                <a:gd name="csY2" fmla="*/ 3915 h 7271"/>
                <a:gd name="csX3" fmla="*/ 1678 w 5034"/>
                <a:gd name="csY3" fmla="*/ 2237 h 7271"/>
                <a:gd name="csX4" fmla="*/ 3356 w 5034"/>
                <a:gd name="csY4" fmla="*/ 0 h 7271"/>
                <a:gd name="csX5" fmla="*/ 5034 w 5034"/>
                <a:gd name="csY5" fmla="*/ 0 h 7271"/>
                <a:gd name="csX6" fmla="*/ 5034 w 5034"/>
                <a:gd name="csY6" fmla="*/ 5593 h 7271"/>
                <a:gd name="csX7" fmla="*/ 3356 w 5034"/>
                <a:gd name="csY7" fmla="*/ 5593 h 7271"/>
                <a:gd name="csX8" fmla="*/ 3356 w 5034"/>
                <a:gd name="csY8" fmla="*/ 7271 h 7271"/>
                <a:gd name="csX9" fmla="*/ 0 w 5034"/>
                <a:gd name="csY9" fmla="*/ 7271 h 72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34" h="7271">
                  <a:moveTo>
                    <a:pt x="0" y="7271"/>
                  </a:moveTo>
                  <a:lnTo>
                    <a:pt x="0" y="5593"/>
                  </a:lnTo>
                  <a:lnTo>
                    <a:pt x="1678" y="3915"/>
                  </a:lnTo>
                  <a:lnTo>
                    <a:pt x="1678" y="2237"/>
                  </a:lnTo>
                  <a:lnTo>
                    <a:pt x="3356" y="0"/>
                  </a:lnTo>
                  <a:lnTo>
                    <a:pt x="5034" y="0"/>
                  </a:lnTo>
                  <a:lnTo>
                    <a:pt x="5034" y="5593"/>
                  </a:lnTo>
                  <a:lnTo>
                    <a:pt x="3356" y="5593"/>
                  </a:lnTo>
                  <a:lnTo>
                    <a:pt x="3356" y="7271"/>
                  </a:lnTo>
                  <a:lnTo>
                    <a:pt x="0" y="727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158AA435-2D53-23BB-B6CA-5E540EBC2321}"/>
                </a:ext>
              </a:extLst>
            </p:cNvPr>
            <p:cNvSpPr/>
            <p:nvPr/>
          </p:nvSpPr>
          <p:spPr>
            <a:xfrm>
              <a:off x="8518543" y="4762414"/>
              <a:ext cx="69357" cy="57052"/>
            </a:xfrm>
            <a:custGeom>
              <a:avLst/>
              <a:gdLst>
                <a:gd name="csX0" fmla="*/ 62087 w 69357"/>
                <a:gd name="csY0" fmla="*/ 57053 h 57052"/>
                <a:gd name="csX1" fmla="*/ 62087 w 69357"/>
                <a:gd name="csY1" fmla="*/ 55375 h 57052"/>
                <a:gd name="csX2" fmla="*/ 58731 w 69357"/>
                <a:gd name="csY2" fmla="*/ 55375 h 57052"/>
                <a:gd name="csX3" fmla="*/ 58731 w 69357"/>
                <a:gd name="csY3" fmla="*/ 53697 h 57052"/>
                <a:gd name="csX4" fmla="*/ 53697 w 69357"/>
                <a:gd name="csY4" fmla="*/ 53697 h 57052"/>
                <a:gd name="csX5" fmla="*/ 53697 w 69357"/>
                <a:gd name="csY5" fmla="*/ 52019 h 57052"/>
                <a:gd name="csX6" fmla="*/ 49781 w 69357"/>
                <a:gd name="csY6" fmla="*/ 52019 h 57052"/>
                <a:gd name="csX7" fmla="*/ 49781 w 69357"/>
                <a:gd name="csY7" fmla="*/ 49781 h 57052"/>
                <a:gd name="csX8" fmla="*/ 48103 w 69357"/>
                <a:gd name="csY8" fmla="*/ 49781 h 57052"/>
                <a:gd name="csX9" fmla="*/ 48103 w 69357"/>
                <a:gd name="csY9" fmla="*/ 44747 h 57052"/>
                <a:gd name="csX10" fmla="*/ 46425 w 69357"/>
                <a:gd name="csY10" fmla="*/ 44747 h 57052"/>
                <a:gd name="csX11" fmla="*/ 46425 w 69357"/>
                <a:gd name="csY11" fmla="*/ 46425 h 57052"/>
                <a:gd name="csX12" fmla="*/ 42510 w 69357"/>
                <a:gd name="csY12" fmla="*/ 46425 h 57052"/>
                <a:gd name="csX13" fmla="*/ 42510 w 69357"/>
                <a:gd name="csY13" fmla="*/ 43069 h 57052"/>
                <a:gd name="csX14" fmla="*/ 39154 w 69357"/>
                <a:gd name="csY14" fmla="*/ 43069 h 57052"/>
                <a:gd name="csX15" fmla="*/ 39154 w 69357"/>
                <a:gd name="csY15" fmla="*/ 40832 h 57052"/>
                <a:gd name="csX16" fmla="*/ 35797 w 69357"/>
                <a:gd name="csY16" fmla="*/ 40832 h 57052"/>
                <a:gd name="csX17" fmla="*/ 35797 w 69357"/>
                <a:gd name="csY17" fmla="*/ 39154 h 57052"/>
                <a:gd name="csX18" fmla="*/ 31882 w 69357"/>
                <a:gd name="csY18" fmla="*/ 39154 h 57052"/>
                <a:gd name="csX19" fmla="*/ 31882 w 69357"/>
                <a:gd name="csY19" fmla="*/ 37476 h 57052"/>
                <a:gd name="csX20" fmla="*/ 30204 w 69357"/>
                <a:gd name="csY20" fmla="*/ 37476 h 57052"/>
                <a:gd name="csX21" fmla="*/ 30204 w 69357"/>
                <a:gd name="csY21" fmla="*/ 35798 h 57052"/>
                <a:gd name="csX22" fmla="*/ 26848 w 69357"/>
                <a:gd name="csY22" fmla="*/ 35798 h 57052"/>
                <a:gd name="csX23" fmla="*/ 26848 w 69357"/>
                <a:gd name="csY23" fmla="*/ 34120 h 57052"/>
                <a:gd name="csX24" fmla="*/ 25170 w 69357"/>
                <a:gd name="csY24" fmla="*/ 34120 h 57052"/>
                <a:gd name="csX25" fmla="*/ 25170 w 69357"/>
                <a:gd name="csY25" fmla="*/ 30204 h 57052"/>
                <a:gd name="csX26" fmla="*/ 19577 w 69357"/>
                <a:gd name="csY26" fmla="*/ 30204 h 57052"/>
                <a:gd name="csX27" fmla="*/ 19577 w 69357"/>
                <a:gd name="csY27" fmla="*/ 28526 h 57052"/>
                <a:gd name="csX28" fmla="*/ 17899 w 69357"/>
                <a:gd name="csY28" fmla="*/ 28526 h 57052"/>
                <a:gd name="csX29" fmla="*/ 17899 w 69357"/>
                <a:gd name="csY29" fmla="*/ 23492 h 57052"/>
                <a:gd name="csX30" fmla="*/ 13984 w 69357"/>
                <a:gd name="csY30" fmla="*/ 23492 h 57052"/>
                <a:gd name="csX31" fmla="*/ 13984 w 69357"/>
                <a:gd name="csY31" fmla="*/ 21255 h 57052"/>
                <a:gd name="csX32" fmla="*/ 12305 w 69357"/>
                <a:gd name="csY32" fmla="*/ 21255 h 57052"/>
                <a:gd name="csX33" fmla="*/ 12305 w 69357"/>
                <a:gd name="csY33" fmla="*/ 19577 h 57052"/>
                <a:gd name="csX34" fmla="*/ 8949 w 69357"/>
                <a:gd name="csY34" fmla="*/ 19577 h 57052"/>
                <a:gd name="csX35" fmla="*/ 8949 w 69357"/>
                <a:gd name="csY35" fmla="*/ 17899 h 57052"/>
                <a:gd name="csX36" fmla="*/ 7271 w 69357"/>
                <a:gd name="csY36" fmla="*/ 17899 h 57052"/>
                <a:gd name="csX37" fmla="*/ 7271 w 69357"/>
                <a:gd name="csY37" fmla="*/ 12305 h 57052"/>
                <a:gd name="csX38" fmla="*/ 5034 w 69357"/>
                <a:gd name="csY38" fmla="*/ 12305 h 57052"/>
                <a:gd name="csX39" fmla="*/ 5034 w 69357"/>
                <a:gd name="csY39" fmla="*/ 10627 h 57052"/>
                <a:gd name="csX40" fmla="*/ 1678 w 69357"/>
                <a:gd name="csY40" fmla="*/ 10627 h 57052"/>
                <a:gd name="csX41" fmla="*/ 1678 w 69357"/>
                <a:gd name="csY41" fmla="*/ 7271 h 57052"/>
                <a:gd name="csX42" fmla="*/ 0 w 69357"/>
                <a:gd name="csY42" fmla="*/ 7271 h 57052"/>
                <a:gd name="csX43" fmla="*/ 0 w 69357"/>
                <a:gd name="csY43" fmla="*/ 0 h 57052"/>
                <a:gd name="csX44" fmla="*/ 1678 w 69357"/>
                <a:gd name="csY44" fmla="*/ 1678 h 57052"/>
                <a:gd name="csX45" fmla="*/ 3356 w 69357"/>
                <a:gd name="csY45" fmla="*/ 3915 h 57052"/>
                <a:gd name="csX46" fmla="*/ 8949 w 69357"/>
                <a:gd name="csY46" fmla="*/ 3915 h 57052"/>
                <a:gd name="csX47" fmla="*/ 10627 w 69357"/>
                <a:gd name="csY47" fmla="*/ 5593 h 57052"/>
                <a:gd name="csX48" fmla="*/ 12305 w 69357"/>
                <a:gd name="csY48" fmla="*/ 5593 h 57052"/>
                <a:gd name="csX49" fmla="*/ 12305 w 69357"/>
                <a:gd name="csY49" fmla="*/ 7271 h 57052"/>
                <a:gd name="csX50" fmla="*/ 13984 w 69357"/>
                <a:gd name="csY50" fmla="*/ 7271 h 57052"/>
                <a:gd name="csX51" fmla="*/ 13984 w 69357"/>
                <a:gd name="csY51" fmla="*/ 8949 h 57052"/>
                <a:gd name="csX52" fmla="*/ 16220 w 69357"/>
                <a:gd name="csY52" fmla="*/ 8949 h 57052"/>
                <a:gd name="csX53" fmla="*/ 16220 w 69357"/>
                <a:gd name="csY53" fmla="*/ 10627 h 57052"/>
                <a:gd name="csX54" fmla="*/ 17899 w 69357"/>
                <a:gd name="csY54" fmla="*/ 10627 h 57052"/>
                <a:gd name="csX55" fmla="*/ 17899 w 69357"/>
                <a:gd name="csY55" fmla="*/ 12305 h 57052"/>
                <a:gd name="csX56" fmla="*/ 21255 w 69357"/>
                <a:gd name="csY56" fmla="*/ 12305 h 57052"/>
                <a:gd name="csX57" fmla="*/ 21255 w 69357"/>
                <a:gd name="csY57" fmla="*/ 14543 h 57052"/>
                <a:gd name="csX58" fmla="*/ 22933 w 69357"/>
                <a:gd name="csY58" fmla="*/ 16221 h 57052"/>
                <a:gd name="csX59" fmla="*/ 26848 w 69357"/>
                <a:gd name="csY59" fmla="*/ 16221 h 57052"/>
                <a:gd name="csX60" fmla="*/ 26848 w 69357"/>
                <a:gd name="csY60" fmla="*/ 17899 h 57052"/>
                <a:gd name="csX61" fmla="*/ 28526 w 69357"/>
                <a:gd name="csY61" fmla="*/ 17899 h 57052"/>
                <a:gd name="csX62" fmla="*/ 28526 w 69357"/>
                <a:gd name="csY62" fmla="*/ 19577 h 57052"/>
                <a:gd name="csX63" fmla="*/ 30204 w 69357"/>
                <a:gd name="csY63" fmla="*/ 19577 h 57052"/>
                <a:gd name="csX64" fmla="*/ 30204 w 69357"/>
                <a:gd name="csY64" fmla="*/ 21255 h 57052"/>
                <a:gd name="csX65" fmla="*/ 30204 w 69357"/>
                <a:gd name="csY65" fmla="*/ 21255 h 57052"/>
                <a:gd name="csX66" fmla="*/ 30204 w 69357"/>
                <a:gd name="csY66" fmla="*/ 23492 h 57052"/>
                <a:gd name="csX67" fmla="*/ 31882 w 69357"/>
                <a:gd name="csY67" fmla="*/ 23492 h 57052"/>
                <a:gd name="csX68" fmla="*/ 31882 w 69357"/>
                <a:gd name="csY68" fmla="*/ 25170 h 57052"/>
                <a:gd name="csX69" fmla="*/ 35797 w 69357"/>
                <a:gd name="csY69" fmla="*/ 25170 h 57052"/>
                <a:gd name="csX70" fmla="*/ 35797 w 69357"/>
                <a:gd name="csY70" fmla="*/ 28526 h 57052"/>
                <a:gd name="csX71" fmla="*/ 37476 w 69357"/>
                <a:gd name="csY71" fmla="*/ 28526 h 57052"/>
                <a:gd name="csX72" fmla="*/ 37476 w 69357"/>
                <a:gd name="csY72" fmla="*/ 30204 h 57052"/>
                <a:gd name="csX73" fmla="*/ 42510 w 69357"/>
                <a:gd name="csY73" fmla="*/ 30204 h 57052"/>
                <a:gd name="csX74" fmla="*/ 42510 w 69357"/>
                <a:gd name="csY74" fmla="*/ 34120 h 57052"/>
                <a:gd name="csX75" fmla="*/ 46425 w 69357"/>
                <a:gd name="csY75" fmla="*/ 34120 h 57052"/>
                <a:gd name="csX76" fmla="*/ 46425 w 69357"/>
                <a:gd name="csY76" fmla="*/ 35798 h 57052"/>
                <a:gd name="csX77" fmla="*/ 49781 w 69357"/>
                <a:gd name="csY77" fmla="*/ 35798 h 57052"/>
                <a:gd name="csX78" fmla="*/ 49781 w 69357"/>
                <a:gd name="csY78" fmla="*/ 37476 h 57052"/>
                <a:gd name="csX79" fmla="*/ 51459 w 69357"/>
                <a:gd name="csY79" fmla="*/ 37476 h 57052"/>
                <a:gd name="csX80" fmla="*/ 51459 w 69357"/>
                <a:gd name="csY80" fmla="*/ 39154 h 57052"/>
                <a:gd name="csX81" fmla="*/ 55374 w 69357"/>
                <a:gd name="csY81" fmla="*/ 39154 h 57052"/>
                <a:gd name="csX82" fmla="*/ 55374 w 69357"/>
                <a:gd name="csY82" fmla="*/ 40832 h 57052"/>
                <a:gd name="csX83" fmla="*/ 57053 w 69357"/>
                <a:gd name="csY83" fmla="*/ 40832 h 57052"/>
                <a:gd name="csX84" fmla="*/ 57053 w 69357"/>
                <a:gd name="csY84" fmla="*/ 43069 h 57052"/>
                <a:gd name="csX85" fmla="*/ 58731 w 69357"/>
                <a:gd name="csY85" fmla="*/ 43069 h 57052"/>
                <a:gd name="csX86" fmla="*/ 58731 w 69357"/>
                <a:gd name="csY86" fmla="*/ 44747 h 57052"/>
                <a:gd name="csX87" fmla="*/ 60409 w 69357"/>
                <a:gd name="csY87" fmla="*/ 44747 h 57052"/>
                <a:gd name="csX88" fmla="*/ 60409 w 69357"/>
                <a:gd name="csY88" fmla="*/ 46425 h 57052"/>
                <a:gd name="csX89" fmla="*/ 62087 w 69357"/>
                <a:gd name="csY89" fmla="*/ 46425 h 57052"/>
                <a:gd name="csX90" fmla="*/ 62087 w 69357"/>
                <a:gd name="csY90" fmla="*/ 48103 h 57052"/>
                <a:gd name="csX91" fmla="*/ 67680 w 69357"/>
                <a:gd name="csY91" fmla="*/ 48103 h 57052"/>
                <a:gd name="csX92" fmla="*/ 67680 w 69357"/>
                <a:gd name="csY92" fmla="*/ 52019 h 57052"/>
                <a:gd name="csX93" fmla="*/ 69358 w 69357"/>
                <a:gd name="csY93" fmla="*/ 52019 h 57052"/>
                <a:gd name="csX94" fmla="*/ 69358 w 69357"/>
                <a:gd name="csY94" fmla="*/ 57053 h 57052"/>
                <a:gd name="csX95" fmla="*/ 66002 w 69357"/>
                <a:gd name="csY95" fmla="*/ 57053 h 57052"/>
                <a:gd name="csX96" fmla="*/ 67680 w 69357"/>
                <a:gd name="csY96" fmla="*/ 57053 h 57052"/>
                <a:gd name="csX97" fmla="*/ 62087 w 69357"/>
                <a:gd name="csY97" fmla="*/ 57053 h 570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</a:cxnLst>
              <a:rect l="l" t="t" r="r" b="b"/>
              <a:pathLst>
                <a:path w="69357" h="57052">
                  <a:moveTo>
                    <a:pt x="62087" y="57053"/>
                  </a:moveTo>
                  <a:lnTo>
                    <a:pt x="62087" y="55375"/>
                  </a:lnTo>
                  <a:lnTo>
                    <a:pt x="58731" y="55375"/>
                  </a:lnTo>
                  <a:lnTo>
                    <a:pt x="58731" y="53697"/>
                  </a:lnTo>
                  <a:lnTo>
                    <a:pt x="53697" y="53697"/>
                  </a:lnTo>
                  <a:lnTo>
                    <a:pt x="53697" y="52019"/>
                  </a:lnTo>
                  <a:lnTo>
                    <a:pt x="49781" y="52019"/>
                  </a:lnTo>
                  <a:lnTo>
                    <a:pt x="49781" y="49781"/>
                  </a:lnTo>
                  <a:lnTo>
                    <a:pt x="48103" y="49781"/>
                  </a:lnTo>
                  <a:lnTo>
                    <a:pt x="48103" y="44747"/>
                  </a:lnTo>
                  <a:lnTo>
                    <a:pt x="46425" y="44747"/>
                  </a:lnTo>
                  <a:lnTo>
                    <a:pt x="46425" y="46425"/>
                  </a:lnTo>
                  <a:lnTo>
                    <a:pt x="42510" y="46425"/>
                  </a:lnTo>
                  <a:lnTo>
                    <a:pt x="42510" y="43069"/>
                  </a:lnTo>
                  <a:lnTo>
                    <a:pt x="39154" y="43069"/>
                  </a:lnTo>
                  <a:lnTo>
                    <a:pt x="39154" y="40832"/>
                  </a:lnTo>
                  <a:lnTo>
                    <a:pt x="35797" y="40832"/>
                  </a:lnTo>
                  <a:lnTo>
                    <a:pt x="35797" y="39154"/>
                  </a:lnTo>
                  <a:lnTo>
                    <a:pt x="31882" y="39154"/>
                  </a:lnTo>
                  <a:lnTo>
                    <a:pt x="31882" y="37476"/>
                  </a:lnTo>
                  <a:lnTo>
                    <a:pt x="30204" y="37476"/>
                  </a:lnTo>
                  <a:lnTo>
                    <a:pt x="30204" y="35798"/>
                  </a:lnTo>
                  <a:lnTo>
                    <a:pt x="26848" y="35798"/>
                  </a:lnTo>
                  <a:lnTo>
                    <a:pt x="26848" y="34120"/>
                  </a:lnTo>
                  <a:lnTo>
                    <a:pt x="25170" y="34120"/>
                  </a:lnTo>
                  <a:lnTo>
                    <a:pt x="25170" y="30204"/>
                  </a:lnTo>
                  <a:lnTo>
                    <a:pt x="19577" y="30204"/>
                  </a:lnTo>
                  <a:lnTo>
                    <a:pt x="19577" y="28526"/>
                  </a:lnTo>
                  <a:lnTo>
                    <a:pt x="17899" y="28526"/>
                  </a:lnTo>
                  <a:lnTo>
                    <a:pt x="17899" y="23492"/>
                  </a:lnTo>
                  <a:lnTo>
                    <a:pt x="13984" y="23492"/>
                  </a:lnTo>
                  <a:lnTo>
                    <a:pt x="13984" y="21255"/>
                  </a:lnTo>
                  <a:lnTo>
                    <a:pt x="12305" y="21255"/>
                  </a:lnTo>
                  <a:lnTo>
                    <a:pt x="12305" y="19577"/>
                  </a:lnTo>
                  <a:lnTo>
                    <a:pt x="8949" y="19577"/>
                  </a:lnTo>
                  <a:lnTo>
                    <a:pt x="8949" y="17899"/>
                  </a:lnTo>
                  <a:lnTo>
                    <a:pt x="7271" y="17899"/>
                  </a:lnTo>
                  <a:lnTo>
                    <a:pt x="7271" y="12305"/>
                  </a:lnTo>
                  <a:lnTo>
                    <a:pt x="5034" y="12305"/>
                  </a:lnTo>
                  <a:lnTo>
                    <a:pt x="5034" y="10627"/>
                  </a:lnTo>
                  <a:lnTo>
                    <a:pt x="1678" y="10627"/>
                  </a:lnTo>
                  <a:lnTo>
                    <a:pt x="1678" y="7271"/>
                  </a:lnTo>
                  <a:lnTo>
                    <a:pt x="0" y="7271"/>
                  </a:lnTo>
                  <a:lnTo>
                    <a:pt x="0" y="0"/>
                  </a:lnTo>
                  <a:lnTo>
                    <a:pt x="1678" y="1678"/>
                  </a:lnTo>
                  <a:lnTo>
                    <a:pt x="3356" y="3915"/>
                  </a:lnTo>
                  <a:lnTo>
                    <a:pt x="8949" y="3915"/>
                  </a:lnTo>
                  <a:lnTo>
                    <a:pt x="10627" y="5593"/>
                  </a:lnTo>
                  <a:lnTo>
                    <a:pt x="12305" y="5593"/>
                  </a:lnTo>
                  <a:lnTo>
                    <a:pt x="12305" y="7271"/>
                  </a:lnTo>
                  <a:lnTo>
                    <a:pt x="13984" y="7271"/>
                  </a:lnTo>
                  <a:lnTo>
                    <a:pt x="13984" y="8949"/>
                  </a:lnTo>
                  <a:lnTo>
                    <a:pt x="16220" y="8949"/>
                  </a:lnTo>
                  <a:lnTo>
                    <a:pt x="16220" y="10627"/>
                  </a:lnTo>
                  <a:lnTo>
                    <a:pt x="17899" y="10627"/>
                  </a:lnTo>
                  <a:lnTo>
                    <a:pt x="17899" y="12305"/>
                  </a:lnTo>
                  <a:lnTo>
                    <a:pt x="21255" y="12305"/>
                  </a:lnTo>
                  <a:lnTo>
                    <a:pt x="21255" y="14543"/>
                  </a:lnTo>
                  <a:lnTo>
                    <a:pt x="22933" y="16221"/>
                  </a:lnTo>
                  <a:lnTo>
                    <a:pt x="26848" y="16221"/>
                  </a:lnTo>
                  <a:lnTo>
                    <a:pt x="26848" y="17899"/>
                  </a:lnTo>
                  <a:lnTo>
                    <a:pt x="28526" y="17899"/>
                  </a:lnTo>
                  <a:lnTo>
                    <a:pt x="28526" y="19577"/>
                  </a:lnTo>
                  <a:lnTo>
                    <a:pt x="30204" y="19577"/>
                  </a:lnTo>
                  <a:lnTo>
                    <a:pt x="30204" y="21255"/>
                  </a:lnTo>
                  <a:lnTo>
                    <a:pt x="30204" y="21255"/>
                  </a:lnTo>
                  <a:lnTo>
                    <a:pt x="30204" y="23492"/>
                  </a:lnTo>
                  <a:lnTo>
                    <a:pt x="31882" y="23492"/>
                  </a:lnTo>
                  <a:lnTo>
                    <a:pt x="31882" y="25170"/>
                  </a:lnTo>
                  <a:lnTo>
                    <a:pt x="35797" y="25170"/>
                  </a:lnTo>
                  <a:lnTo>
                    <a:pt x="35797" y="28526"/>
                  </a:lnTo>
                  <a:lnTo>
                    <a:pt x="37476" y="28526"/>
                  </a:lnTo>
                  <a:lnTo>
                    <a:pt x="37476" y="30204"/>
                  </a:lnTo>
                  <a:lnTo>
                    <a:pt x="42510" y="30204"/>
                  </a:lnTo>
                  <a:lnTo>
                    <a:pt x="42510" y="34120"/>
                  </a:lnTo>
                  <a:lnTo>
                    <a:pt x="46425" y="34120"/>
                  </a:lnTo>
                  <a:lnTo>
                    <a:pt x="46425" y="35798"/>
                  </a:lnTo>
                  <a:lnTo>
                    <a:pt x="49781" y="35798"/>
                  </a:lnTo>
                  <a:lnTo>
                    <a:pt x="49781" y="37476"/>
                  </a:lnTo>
                  <a:lnTo>
                    <a:pt x="51459" y="37476"/>
                  </a:lnTo>
                  <a:lnTo>
                    <a:pt x="51459" y="39154"/>
                  </a:lnTo>
                  <a:lnTo>
                    <a:pt x="55374" y="39154"/>
                  </a:lnTo>
                  <a:lnTo>
                    <a:pt x="55374" y="40832"/>
                  </a:lnTo>
                  <a:lnTo>
                    <a:pt x="57053" y="40832"/>
                  </a:lnTo>
                  <a:lnTo>
                    <a:pt x="57053" y="43069"/>
                  </a:lnTo>
                  <a:lnTo>
                    <a:pt x="58731" y="43069"/>
                  </a:lnTo>
                  <a:lnTo>
                    <a:pt x="58731" y="44747"/>
                  </a:lnTo>
                  <a:lnTo>
                    <a:pt x="60409" y="44747"/>
                  </a:lnTo>
                  <a:lnTo>
                    <a:pt x="60409" y="46425"/>
                  </a:lnTo>
                  <a:lnTo>
                    <a:pt x="62087" y="46425"/>
                  </a:lnTo>
                  <a:lnTo>
                    <a:pt x="62087" y="48103"/>
                  </a:lnTo>
                  <a:lnTo>
                    <a:pt x="67680" y="48103"/>
                  </a:lnTo>
                  <a:lnTo>
                    <a:pt x="67680" y="52019"/>
                  </a:lnTo>
                  <a:lnTo>
                    <a:pt x="69358" y="52019"/>
                  </a:lnTo>
                  <a:lnTo>
                    <a:pt x="69358" y="57053"/>
                  </a:lnTo>
                  <a:lnTo>
                    <a:pt x="66002" y="57053"/>
                  </a:lnTo>
                  <a:lnTo>
                    <a:pt x="67680" y="57053"/>
                  </a:lnTo>
                  <a:lnTo>
                    <a:pt x="62087" y="5705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3DD028D-D62D-9F8E-334A-7F7952EF5642}"/>
                </a:ext>
              </a:extLst>
            </p:cNvPr>
            <p:cNvSpPr/>
            <p:nvPr/>
          </p:nvSpPr>
          <p:spPr>
            <a:xfrm>
              <a:off x="8573917" y="5331265"/>
              <a:ext cx="189058" cy="203041"/>
            </a:xfrm>
            <a:custGeom>
              <a:avLst/>
              <a:gdLst>
                <a:gd name="csX0" fmla="*/ 58731 w 189058"/>
                <a:gd name="csY0" fmla="*/ 203042 h 203041"/>
                <a:gd name="csX1" fmla="*/ 58731 w 189058"/>
                <a:gd name="csY1" fmla="*/ 201363 h 203041"/>
                <a:gd name="csX2" fmla="*/ 57053 w 189058"/>
                <a:gd name="csY2" fmla="*/ 201363 h 203041"/>
                <a:gd name="csX3" fmla="*/ 57053 w 189058"/>
                <a:gd name="csY3" fmla="*/ 199685 h 203041"/>
                <a:gd name="csX4" fmla="*/ 55375 w 189058"/>
                <a:gd name="csY4" fmla="*/ 198007 h 203041"/>
                <a:gd name="csX5" fmla="*/ 55375 w 189058"/>
                <a:gd name="csY5" fmla="*/ 199685 h 203041"/>
                <a:gd name="csX6" fmla="*/ 53138 w 189058"/>
                <a:gd name="csY6" fmla="*/ 199685 h 203041"/>
                <a:gd name="csX7" fmla="*/ 53138 w 189058"/>
                <a:gd name="csY7" fmla="*/ 198007 h 203041"/>
                <a:gd name="csX8" fmla="*/ 51460 w 189058"/>
                <a:gd name="csY8" fmla="*/ 198007 h 203041"/>
                <a:gd name="csX9" fmla="*/ 51460 w 189058"/>
                <a:gd name="csY9" fmla="*/ 199685 h 203041"/>
                <a:gd name="csX10" fmla="*/ 49782 w 189058"/>
                <a:gd name="csY10" fmla="*/ 199685 h 203041"/>
                <a:gd name="csX11" fmla="*/ 48104 w 189058"/>
                <a:gd name="csY11" fmla="*/ 199685 h 203041"/>
                <a:gd name="csX12" fmla="*/ 46426 w 189058"/>
                <a:gd name="csY12" fmla="*/ 199685 h 203041"/>
                <a:gd name="csX13" fmla="*/ 48104 w 189058"/>
                <a:gd name="csY13" fmla="*/ 199685 h 203041"/>
                <a:gd name="csX14" fmla="*/ 46426 w 189058"/>
                <a:gd name="csY14" fmla="*/ 199685 h 203041"/>
                <a:gd name="csX15" fmla="*/ 46426 w 189058"/>
                <a:gd name="csY15" fmla="*/ 198007 h 203041"/>
                <a:gd name="csX16" fmla="*/ 46426 w 189058"/>
                <a:gd name="csY16" fmla="*/ 198007 h 203041"/>
                <a:gd name="csX17" fmla="*/ 46426 w 189058"/>
                <a:gd name="csY17" fmla="*/ 196330 h 203041"/>
                <a:gd name="csX18" fmla="*/ 44188 w 189058"/>
                <a:gd name="csY18" fmla="*/ 196330 h 203041"/>
                <a:gd name="csX19" fmla="*/ 44188 w 189058"/>
                <a:gd name="csY19" fmla="*/ 194092 h 203041"/>
                <a:gd name="csX20" fmla="*/ 42511 w 189058"/>
                <a:gd name="csY20" fmla="*/ 194092 h 203041"/>
                <a:gd name="csX21" fmla="*/ 42511 w 189058"/>
                <a:gd name="csY21" fmla="*/ 192414 h 203041"/>
                <a:gd name="csX22" fmla="*/ 40832 w 189058"/>
                <a:gd name="csY22" fmla="*/ 192414 h 203041"/>
                <a:gd name="csX23" fmla="*/ 40832 w 189058"/>
                <a:gd name="csY23" fmla="*/ 190736 h 203041"/>
                <a:gd name="csX24" fmla="*/ 39154 w 189058"/>
                <a:gd name="csY24" fmla="*/ 190736 h 203041"/>
                <a:gd name="csX25" fmla="*/ 37476 w 189058"/>
                <a:gd name="csY25" fmla="*/ 190736 h 203041"/>
                <a:gd name="csX26" fmla="*/ 37476 w 189058"/>
                <a:gd name="csY26" fmla="*/ 192414 h 203041"/>
                <a:gd name="csX27" fmla="*/ 35239 w 189058"/>
                <a:gd name="csY27" fmla="*/ 192414 h 203041"/>
                <a:gd name="csX28" fmla="*/ 33561 w 189058"/>
                <a:gd name="csY28" fmla="*/ 192414 h 203041"/>
                <a:gd name="csX29" fmla="*/ 31883 w 189058"/>
                <a:gd name="csY29" fmla="*/ 192414 h 203041"/>
                <a:gd name="csX30" fmla="*/ 30205 w 189058"/>
                <a:gd name="csY30" fmla="*/ 192414 h 203041"/>
                <a:gd name="csX31" fmla="*/ 30205 w 189058"/>
                <a:gd name="csY31" fmla="*/ 190736 h 203041"/>
                <a:gd name="csX32" fmla="*/ 30205 w 189058"/>
                <a:gd name="csY32" fmla="*/ 189058 h 203041"/>
                <a:gd name="csX33" fmla="*/ 30205 w 189058"/>
                <a:gd name="csY33" fmla="*/ 187380 h 203041"/>
                <a:gd name="csX34" fmla="*/ 28527 w 189058"/>
                <a:gd name="csY34" fmla="*/ 187380 h 203041"/>
                <a:gd name="csX35" fmla="*/ 28527 w 189058"/>
                <a:gd name="csY35" fmla="*/ 185143 h 203041"/>
                <a:gd name="csX36" fmla="*/ 26849 w 189058"/>
                <a:gd name="csY36" fmla="*/ 185143 h 203041"/>
                <a:gd name="csX37" fmla="*/ 24611 w 189058"/>
                <a:gd name="csY37" fmla="*/ 185143 h 203041"/>
                <a:gd name="csX38" fmla="*/ 22934 w 189058"/>
                <a:gd name="csY38" fmla="*/ 185143 h 203041"/>
                <a:gd name="csX39" fmla="*/ 22934 w 189058"/>
                <a:gd name="csY39" fmla="*/ 187380 h 203041"/>
                <a:gd name="csX40" fmla="*/ 21255 w 189058"/>
                <a:gd name="csY40" fmla="*/ 187380 h 203041"/>
                <a:gd name="csX41" fmla="*/ 19577 w 189058"/>
                <a:gd name="csY41" fmla="*/ 187380 h 203041"/>
                <a:gd name="csX42" fmla="*/ 19577 w 189058"/>
                <a:gd name="csY42" fmla="*/ 189058 h 203041"/>
                <a:gd name="csX43" fmla="*/ 17899 w 189058"/>
                <a:gd name="csY43" fmla="*/ 187380 h 203041"/>
                <a:gd name="csX44" fmla="*/ 15662 w 189058"/>
                <a:gd name="csY44" fmla="*/ 187380 h 203041"/>
                <a:gd name="csX45" fmla="*/ 13984 w 189058"/>
                <a:gd name="csY45" fmla="*/ 187380 h 203041"/>
                <a:gd name="csX46" fmla="*/ 12306 w 189058"/>
                <a:gd name="csY46" fmla="*/ 187380 h 203041"/>
                <a:gd name="csX47" fmla="*/ 10628 w 189058"/>
                <a:gd name="csY47" fmla="*/ 187380 h 203041"/>
                <a:gd name="csX48" fmla="*/ 8950 w 189058"/>
                <a:gd name="csY48" fmla="*/ 187380 h 203041"/>
                <a:gd name="csX49" fmla="*/ 6713 w 189058"/>
                <a:gd name="csY49" fmla="*/ 187380 h 203041"/>
                <a:gd name="csX50" fmla="*/ 5034 w 189058"/>
                <a:gd name="csY50" fmla="*/ 187380 h 203041"/>
                <a:gd name="csX51" fmla="*/ 5034 w 189058"/>
                <a:gd name="csY51" fmla="*/ 185143 h 203041"/>
                <a:gd name="csX52" fmla="*/ 5034 w 189058"/>
                <a:gd name="csY52" fmla="*/ 183465 h 203041"/>
                <a:gd name="csX53" fmla="*/ 5034 w 189058"/>
                <a:gd name="csY53" fmla="*/ 181786 h 203041"/>
                <a:gd name="csX54" fmla="*/ 3357 w 189058"/>
                <a:gd name="csY54" fmla="*/ 181786 h 203041"/>
                <a:gd name="csX55" fmla="*/ 3357 w 189058"/>
                <a:gd name="csY55" fmla="*/ 180108 h 203041"/>
                <a:gd name="csX56" fmla="*/ 1678 w 189058"/>
                <a:gd name="csY56" fmla="*/ 180108 h 203041"/>
                <a:gd name="csX57" fmla="*/ 0 w 189058"/>
                <a:gd name="csY57" fmla="*/ 180108 h 203041"/>
                <a:gd name="csX58" fmla="*/ 0 w 189058"/>
                <a:gd name="csY58" fmla="*/ 178430 h 203041"/>
                <a:gd name="csX59" fmla="*/ 0 w 189058"/>
                <a:gd name="csY59" fmla="*/ 176753 h 203041"/>
                <a:gd name="csX60" fmla="*/ 0 w 189058"/>
                <a:gd name="csY60" fmla="*/ 174515 h 203041"/>
                <a:gd name="csX61" fmla="*/ 0 w 189058"/>
                <a:gd name="csY61" fmla="*/ 172837 h 203041"/>
                <a:gd name="csX62" fmla="*/ 1678 w 189058"/>
                <a:gd name="csY62" fmla="*/ 172837 h 203041"/>
                <a:gd name="csX63" fmla="*/ 3357 w 189058"/>
                <a:gd name="csY63" fmla="*/ 172837 h 203041"/>
                <a:gd name="csX64" fmla="*/ 5034 w 189058"/>
                <a:gd name="csY64" fmla="*/ 172837 h 203041"/>
                <a:gd name="csX65" fmla="*/ 6713 w 189058"/>
                <a:gd name="csY65" fmla="*/ 172837 h 203041"/>
                <a:gd name="csX66" fmla="*/ 6713 w 189058"/>
                <a:gd name="csY66" fmla="*/ 171159 h 203041"/>
                <a:gd name="csX67" fmla="*/ 8950 w 189058"/>
                <a:gd name="csY67" fmla="*/ 171159 h 203041"/>
                <a:gd name="csX68" fmla="*/ 8950 w 189058"/>
                <a:gd name="csY68" fmla="*/ 169481 h 203041"/>
                <a:gd name="csX69" fmla="*/ 6713 w 189058"/>
                <a:gd name="csY69" fmla="*/ 169481 h 203041"/>
                <a:gd name="csX70" fmla="*/ 6713 w 189058"/>
                <a:gd name="csY70" fmla="*/ 167803 h 203041"/>
                <a:gd name="csX71" fmla="*/ 6713 w 189058"/>
                <a:gd name="csY71" fmla="*/ 165566 h 203041"/>
                <a:gd name="csX72" fmla="*/ 6713 w 189058"/>
                <a:gd name="csY72" fmla="*/ 163888 h 203041"/>
                <a:gd name="csX73" fmla="*/ 5034 w 189058"/>
                <a:gd name="csY73" fmla="*/ 163888 h 203041"/>
                <a:gd name="csX74" fmla="*/ 5034 w 189058"/>
                <a:gd name="csY74" fmla="*/ 162209 h 203041"/>
                <a:gd name="csX75" fmla="*/ 6713 w 189058"/>
                <a:gd name="csY75" fmla="*/ 162209 h 203041"/>
                <a:gd name="csX76" fmla="*/ 6713 w 189058"/>
                <a:gd name="csY76" fmla="*/ 160531 h 203041"/>
                <a:gd name="csX77" fmla="*/ 6713 w 189058"/>
                <a:gd name="csY77" fmla="*/ 158853 h 203041"/>
                <a:gd name="csX78" fmla="*/ 8950 w 189058"/>
                <a:gd name="csY78" fmla="*/ 158853 h 203041"/>
                <a:gd name="csX79" fmla="*/ 8950 w 189058"/>
                <a:gd name="csY79" fmla="*/ 156616 h 203041"/>
                <a:gd name="csX80" fmla="*/ 8950 w 189058"/>
                <a:gd name="csY80" fmla="*/ 154938 h 203041"/>
                <a:gd name="csX81" fmla="*/ 10628 w 189058"/>
                <a:gd name="csY81" fmla="*/ 154938 h 203041"/>
                <a:gd name="csX82" fmla="*/ 12306 w 189058"/>
                <a:gd name="csY82" fmla="*/ 154938 h 203041"/>
                <a:gd name="csX83" fmla="*/ 12306 w 189058"/>
                <a:gd name="csY83" fmla="*/ 153260 h 203041"/>
                <a:gd name="csX84" fmla="*/ 12306 w 189058"/>
                <a:gd name="csY84" fmla="*/ 151582 h 203041"/>
                <a:gd name="csX85" fmla="*/ 13984 w 189058"/>
                <a:gd name="csY85" fmla="*/ 151582 h 203041"/>
                <a:gd name="csX86" fmla="*/ 13984 w 189058"/>
                <a:gd name="csY86" fmla="*/ 149904 h 203041"/>
                <a:gd name="csX87" fmla="*/ 13984 w 189058"/>
                <a:gd name="csY87" fmla="*/ 148226 h 203041"/>
                <a:gd name="csX88" fmla="*/ 15662 w 189058"/>
                <a:gd name="csY88" fmla="*/ 148226 h 203041"/>
                <a:gd name="csX89" fmla="*/ 15662 w 189058"/>
                <a:gd name="csY89" fmla="*/ 145989 h 203041"/>
                <a:gd name="csX90" fmla="*/ 17899 w 189058"/>
                <a:gd name="csY90" fmla="*/ 145989 h 203041"/>
                <a:gd name="csX91" fmla="*/ 17899 w 189058"/>
                <a:gd name="csY91" fmla="*/ 144311 h 203041"/>
                <a:gd name="csX92" fmla="*/ 17899 w 189058"/>
                <a:gd name="csY92" fmla="*/ 142632 h 203041"/>
                <a:gd name="csX93" fmla="*/ 19577 w 189058"/>
                <a:gd name="csY93" fmla="*/ 142632 h 203041"/>
                <a:gd name="csX94" fmla="*/ 19577 w 189058"/>
                <a:gd name="csY94" fmla="*/ 140954 h 203041"/>
                <a:gd name="csX95" fmla="*/ 21255 w 189058"/>
                <a:gd name="csY95" fmla="*/ 140954 h 203041"/>
                <a:gd name="csX96" fmla="*/ 21255 w 189058"/>
                <a:gd name="csY96" fmla="*/ 139276 h 203041"/>
                <a:gd name="csX97" fmla="*/ 22934 w 189058"/>
                <a:gd name="csY97" fmla="*/ 139276 h 203041"/>
                <a:gd name="csX98" fmla="*/ 24611 w 189058"/>
                <a:gd name="csY98" fmla="*/ 139276 h 203041"/>
                <a:gd name="csX99" fmla="*/ 24611 w 189058"/>
                <a:gd name="csY99" fmla="*/ 137039 h 203041"/>
                <a:gd name="csX100" fmla="*/ 24611 w 189058"/>
                <a:gd name="csY100" fmla="*/ 139276 h 203041"/>
                <a:gd name="csX101" fmla="*/ 24611 w 189058"/>
                <a:gd name="csY101" fmla="*/ 137039 h 203041"/>
                <a:gd name="csX102" fmla="*/ 26849 w 189058"/>
                <a:gd name="csY102" fmla="*/ 137039 h 203041"/>
                <a:gd name="csX103" fmla="*/ 28527 w 189058"/>
                <a:gd name="csY103" fmla="*/ 137039 h 203041"/>
                <a:gd name="csX104" fmla="*/ 28527 w 189058"/>
                <a:gd name="csY104" fmla="*/ 135361 h 203041"/>
                <a:gd name="csX105" fmla="*/ 28527 w 189058"/>
                <a:gd name="csY105" fmla="*/ 133683 h 203041"/>
                <a:gd name="csX106" fmla="*/ 30205 w 189058"/>
                <a:gd name="csY106" fmla="*/ 133683 h 203041"/>
                <a:gd name="csX107" fmla="*/ 30205 w 189058"/>
                <a:gd name="csY107" fmla="*/ 132005 h 203041"/>
                <a:gd name="csX108" fmla="*/ 31883 w 189058"/>
                <a:gd name="csY108" fmla="*/ 132005 h 203041"/>
                <a:gd name="csX109" fmla="*/ 33561 w 189058"/>
                <a:gd name="csY109" fmla="*/ 132005 h 203041"/>
                <a:gd name="csX110" fmla="*/ 33561 w 189058"/>
                <a:gd name="csY110" fmla="*/ 130327 h 203041"/>
                <a:gd name="csX111" fmla="*/ 33561 w 189058"/>
                <a:gd name="csY111" fmla="*/ 128090 h 203041"/>
                <a:gd name="csX112" fmla="*/ 33561 w 189058"/>
                <a:gd name="csY112" fmla="*/ 126412 h 203041"/>
                <a:gd name="csX113" fmla="*/ 35239 w 189058"/>
                <a:gd name="csY113" fmla="*/ 126412 h 203041"/>
                <a:gd name="csX114" fmla="*/ 35239 w 189058"/>
                <a:gd name="csY114" fmla="*/ 124734 h 203041"/>
                <a:gd name="csX115" fmla="*/ 37476 w 189058"/>
                <a:gd name="csY115" fmla="*/ 124734 h 203041"/>
                <a:gd name="csX116" fmla="*/ 37476 w 189058"/>
                <a:gd name="csY116" fmla="*/ 123055 h 203041"/>
                <a:gd name="csX117" fmla="*/ 39154 w 189058"/>
                <a:gd name="csY117" fmla="*/ 123055 h 203041"/>
                <a:gd name="csX118" fmla="*/ 40832 w 189058"/>
                <a:gd name="csY118" fmla="*/ 123055 h 203041"/>
                <a:gd name="csX119" fmla="*/ 40832 w 189058"/>
                <a:gd name="csY119" fmla="*/ 121377 h 203041"/>
                <a:gd name="csX120" fmla="*/ 39154 w 189058"/>
                <a:gd name="csY120" fmla="*/ 121377 h 203041"/>
                <a:gd name="csX121" fmla="*/ 39154 w 189058"/>
                <a:gd name="csY121" fmla="*/ 119699 h 203041"/>
                <a:gd name="csX122" fmla="*/ 40832 w 189058"/>
                <a:gd name="csY122" fmla="*/ 119699 h 203041"/>
                <a:gd name="csX123" fmla="*/ 42511 w 189058"/>
                <a:gd name="csY123" fmla="*/ 119699 h 203041"/>
                <a:gd name="csX124" fmla="*/ 42511 w 189058"/>
                <a:gd name="csY124" fmla="*/ 117462 h 203041"/>
                <a:gd name="csX125" fmla="*/ 42511 w 189058"/>
                <a:gd name="csY125" fmla="*/ 115784 h 203041"/>
                <a:gd name="csX126" fmla="*/ 44188 w 189058"/>
                <a:gd name="csY126" fmla="*/ 115784 h 203041"/>
                <a:gd name="csX127" fmla="*/ 46426 w 189058"/>
                <a:gd name="csY127" fmla="*/ 114106 h 203041"/>
                <a:gd name="csX128" fmla="*/ 46426 w 189058"/>
                <a:gd name="csY128" fmla="*/ 112428 h 203041"/>
                <a:gd name="csX129" fmla="*/ 48104 w 189058"/>
                <a:gd name="csY129" fmla="*/ 112428 h 203041"/>
                <a:gd name="csX130" fmla="*/ 49782 w 189058"/>
                <a:gd name="csY130" fmla="*/ 112428 h 203041"/>
                <a:gd name="csX131" fmla="*/ 49782 w 189058"/>
                <a:gd name="csY131" fmla="*/ 110750 h 203041"/>
                <a:gd name="csX132" fmla="*/ 51460 w 189058"/>
                <a:gd name="csY132" fmla="*/ 110750 h 203041"/>
                <a:gd name="csX133" fmla="*/ 53138 w 189058"/>
                <a:gd name="csY133" fmla="*/ 110750 h 203041"/>
                <a:gd name="csX134" fmla="*/ 55375 w 189058"/>
                <a:gd name="csY134" fmla="*/ 110750 h 203041"/>
                <a:gd name="csX135" fmla="*/ 57053 w 189058"/>
                <a:gd name="csY135" fmla="*/ 110750 h 203041"/>
                <a:gd name="csX136" fmla="*/ 58731 w 189058"/>
                <a:gd name="csY136" fmla="*/ 110750 h 203041"/>
                <a:gd name="csX137" fmla="*/ 58731 w 189058"/>
                <a:gd name="csY137" fmla="*/ 108513 h 203041"/>
                <a:gd name="csX138" fmla="*/ 60409 w 189058"/>
                <a:gd name="csY138" fmla="*/ 108513 h 203041"/>
                <a:gd name="csX139" fmla="*/ 60409 w 189058"/>
                <a:gd name="csY139" fmla="*/ 106835 h 203041"/>
                <a:gd name="csX140" fmla="*/ 62088 w 189058"/>
                <a:gd name="csY140" fmla="*/ 106835 h 203041"/>
                <a:gd name="csX141" fmla="*/ 63765 w 189058"/>
                <a:gd name="csY141" fmla="*/ 105157 h 203041"/>
                <a:gd name="csX142" fmla="*/ 63765 w 189058"/>
                <a:gd name="csY142" fmla="*/ 103478 h 203041"/>
                <a:gd name="csX143" fmla="*/ 66003 w 189058"/>
                <a:gd name="csY143" fmla="*/ 103478 h 203041"/>
                <a:gd name="csX144" fmla="*/ 66003 w 189058"/>
                <a:gd name="csY144" fmla="*/ 101800 h 203041"/>
                <a:gd name="csX145" fmla="*/ 67681 w 189058"/>
                <a:gd name="csY145" fmla="*/ 101800 h 203041"/>
                <a:gd name="csX146" fmla="*/ 69359 w 189058"/>
                <a:gd name="csY146" fmla="*/ 101800 h 203041"/>
                <a:gd name="csX147" fmla="*/ 71037 w 189058"/>
                <a:gd name="csY147" fmla="*/ 99563 h 203041"/>
                <a:gd name="csX148" fmla="*/ 72715 w 189058"/>
                <a:gd name="csY148" fmla="*/ 99563 h 203041"/>
                <a:gd name="csX149" fmla="*/ 72715 w 189058"/>
                <a:gd name="csY149" fmla="*/ 97885 h 203041"/>
                <a:gd name="csX150" fmla="*/ 74952 w 189058"/>
                <a:gd name="csY150" fmla="*/ 97885 h 203041"/>
                <a:gd name="csX151" fmla="*/ 76630 w 189058"/>
                <a:gd name="csY151" fmla="*/ 97885 h 203041"/>
                <a:gd name="csX152" fmla="*/ 78308 w 189058"/>
                <a:gd name="csY152" fmla="*/ 96207 h 203041"/>
                <a:gd name="csX153" fmla="*/ 78308 w 189058"/>
                <a:gd name="csY153" fmla="*/ 94529 h 203041"/>
                <a:gd name="csX154" fmla="*/ 79986 w 189058"/>
                <a:gd name="csY154" fmla="*/ 94529 h 203041"/>
                <a:gd name="csX155" fmla="*/ 79986 w 189058"/>
                <a:gd name="csY155" fmla="*/ 92851 h 203041"/>
                <a:gd name="csX156" fmla="*/ 81665 w 189058"/>
                <a:gd name="csY156" fmla="*/ 92851 h 203041"/>
                <a:gd name="csX157" fmla="*/ 81665 w 189058"/>
                <a:gd name="csY157" fmla="*/ 92851 h 203041"/>
                <a:gd name="csX158" fmla="*/ 83901 w 189058"/>
                <a:gd name="csY158" fmla="*/ 91173 h 203041"/>
                <a:gd name="csX159" fmla="*/ 85580 w 189058"/>
                <a:gd name="csY159" fmla="*/ 91173 h 203041"/>
                <a:gd name="csX160" fmla="*/ 85580 w 189058"/>
                <a:gd name="csY160" fmla="*/ 88936 h 203041"/>
                <a:gd name="csX161" fmla="*/ 87258 w 189058"/>
                <a:gd name="csY161" fmla="*/ 88936 h 203041"/>
                <a:gd name="csX162" fmla="*/ 87258 w 189058"/>
                <a:gd name="csY162" fmla="*/ 87258 h 203041"/>
                <a:gd name="csX163" fmla="*/ 88936 w 189058"/>
                <a:gd name="csY163" fmla="*/ 87258 h 203041"/>
                <a:gd name="csX164" fmla="*/ 88936 w 189058"/>
                <a:gd name="csY164" fmla="*/ 85580 h 203041"/>
                <a:gd name="csX165" fmla="*/ 90614 w 189058"/>
                <a:gd name="csY165" fmla="*/ 85580 h 203041"/>
                <a:gd name="csX166" fmla="*/ 90614 w 189058"/>
                <a:gd name="csY166" fmla="*/ 83901 h 203041"/>
                <a:gd name="csX167" fmla="*/ 90614 w 189058"/>
                <a:gd name="csY167" fmla="*/ 82223 h 203041"/>
                <a:gd name="csX168" fmla="*/ 92292 w 189058"/>
                <a:gd name="csY168" fmla="*/ 83901 h 203041"/>
                <a:gd name="csX169" fmla="*/ 92292 w 189058"/>
                <a:gd name="csY169" fmla="*/ 82223 h 203041"/>
                <a:gd name="csX170" fmla="*/ 94529 w 189058"/>
                <a:gd name="csY170" fmla="*/ 82223 h 203041"/>
                <a:gd name="csX171" fmla="*/ 94529 w 189058"/>
                <a:gd name="csY171" fmla="*/ 79986 h 203041"/>
                <a:gd name="csX172" fmla="*/ 96207 w 189058"/>
                <a:gd name="csY172" fmla="*/ 79986 h 203041"/>
                <a:gd name="csX173" fmla="*/ 97885 w 189058"/>
                <a:gd name="csY173" fmla="*/ 79986 h 203041"/>
                <a:gd name="csX174" fmla="*/ 99563 w 189058"/>
                <a:gd name="csY174" fmla="*/ 78308 h 203041"/>
                <a:gd name="csX175" fmla="*/ 101242 w 189058"/>
                <a:gd name="csY175" fmla="*/ 78308 h 203041"/>
                <a:gd name="csX176" fmla="*/ 101242 w 189058"/>
                <a:gd name="csY176" fmla="*/ 76630 h 203041"/>
                <a:gd name="csX177" fmla="*/ 103478 w 189058"/>
                <a:gd name="csY177" fmla="*/ 76630 h 203041"/>
                <a:gd name="csX178" fmla="*/ 103478 w 189058"/>
                <a:gd name="csY178" fmla="*/ 74952 h 203041"/>
                <a:gd name="csX179" fmla="*/ 105157 w 189058"/>
                <a:gd name="csY179" fmla="*/ 74952 h 203041"/>
                <a:gd name="csX180" fmla="*/ 105157 w 189058"/>
                <a:gd name="csY180" fmla="*/ 73274 h 203041"/>
                <a:gd name="csX181" fmla="*/ 106835 w 189058"/>
                <a:gd name="csY181" fmla="*/ 73274 h 203041"/>
                <a:gd name="csX182" fmla="*/ 106835 w 189058"/>
                <a:gd name="csY182" fmla="*/ 71037 h 203041"/>
                <a:gd name="csX183" fmla="*/ 108513 w 189058"/>
                <a:gd name="csY183" fmla="*/ 71037 h 203041"/>
                <a:gd name="csX184" fmla="*/ 108513 w 189058"/>
                <a:gd name="csY184" fmla="*/ 69359 h 203041"/>
                <a:gd name="csX185" fmla="*/ 108513 w 189058"/>
                <a:gd name="csY185" fmla="*/ 67681 h 203041"/>
                <a:gd name="csX186" fmla="*/ 110191 w 189058"/>
                <a:gd name="csY186" fmla="*/ 67681 h 203041"/>
                <a:gd name="csX187" fmla="*/ 112428 w 189058"/>
                <a:gd name="csY187" fmla="*/ 66003 h 203041"/>
                <a:gd name="csX188" fmla="*/ 112428 w 189058"/>
                <a:gd name="csY188" fmla="*/ 64324 h 203041"/>
                <a:gd name="csX189" fmla="*/ 112428 w 189058"/>
                <a:gd name="csY189" fmla="*/ 62646 h 203041"/>
                <a:gd name="csX190" fmla="*/ 114106 w 189058"/>
                <a:gd name="csY190" fmla="*/ 62646 h 203041"/>
                <a:gd name="csX191" fmla="*/ 114106 w 189058"/>
                <a:gd name="csY191" fmla="*/ 60409 h 203041"/>
                <a:gd name="csX192" fmla="*/ 114106 w 189058"/>
                <a:gd name="csY192" fmla="*/ 58731 h 203041"/>
                <a:gd name="csX193" fmla="*/ 114106 w 189058"/>
                <a:gd name="csY193" fmla="*/ 57053 h 203041"/>
                <a:gd name="csX194" fmla="*/ 115784 w 189058"/>
                <a:gd name="csY194" fmla="*/ 57053 h 203041"/>
                <a:gd name="csX195" fmla="*/ 115784 w 189058"/>
                <a:gd name="csY195" fmla="*/ 55375 h 203041"/>
                <a:gd name="csX196" fmla="*/ 117462 w 189058"/>
                <a:gd name="csY196" fmla="*/ 55375 h 203041"/>
                <a:gd name="csX197" fmla="*/ 117462 w 189058"/>
                <a:gd name="csY197" fmla="*/ 53697 h 203041"/>
                <a:gd name="csX198" fmla="*/ 117462 w 189058"/>
                <a:gd name="csY198" fmla="*/ 51460 h 203041"/>
                <a:gd name="csX199" fmla="*/ 117462 w 189058"/>
                <a:gd name="csY199" fmla="*/ 49782 h 203041"/>
                <a:gd name="csX200" fmla="*/ 117462 w 189058"/>
                <a:gd name="csY200" fmla="*/ 48104 h 203041"/>
                <a:gd name="csX201" fmla="*/ 119140 w 189058"/>
                <a:gd name="csY201" fmla="*/ 48104 h 203041"/>
                <a:gd name="csX202" fmla="*/ 119140 w 189058"/>
                <a:gd name="csY202" fmla="*/ 46426 h 203041"/>
                <a:gd name="csX203" fmla="*/ 119140 w 189058"/>
                <a:gd name="csY203" fmla="*/ 44747 h 203041"/>
                <a:gd name="csX204" fmla="*/ 119140 w 189058"/>
                <a:gd name="csY204" fmla="*/ 42510 h 203041"/>
                <a:gd name="csX205" fmla="*/ 119140 w 189058"/>
                <a:gd name="csY205" fmla="*/ 40832 h 203041"/>
                <a:gd name="csX206" fmla="*/ 119140 w 189058"/>
                <a:gd name="csY206" fmla="*/ 39154 h 203041"/>
                <a:gd name="csX207" fmla="*/ 120819 w 189058"/>
                <a:gd name="csY207" fmla="*/ 39154 h 203041"/>
                <a:gd name="csX208" fmla="*/ 123055 w 189058"/>
                <a:gd name="csY208" fmla="*/ 39154 h 203041"/>
                <a:gd name="csX209" fmla="*/ 123055 w 189058"/>
                <a:gd name="csY209" fmla="*/ 37476 h 203041"/>
                <a:gd name="csX210" fmla="*/ 124734 w 189058"/>
                <a:gd name="csY210" fmla="*/ 37476 h 203041"/>
                <a:gd name="csX211" fmla="*/ 126412 w 189058"/>
                <a:gd name="csY211" fmla="*/ 37476 h 203041"/>
                <a:gd name="csX212" fmla="*/ 128090 w 189058"/>
                <a:gd name="csY212" fmla="*/ 35798 h 203041"/>
                <a:gd name="csX213" fmla="*/ 129768 w 189058"/>
                <a:gd name="csY213" fmla="*/ 35798 h 203041"/>
                <a:gd name="csX214" fmla="*/ 129768 w 189058"/>
                <a:gd name="csY214" fmla="*/ 34120 h 203041"/>
                <a:gd name="csX215" fmla="*/ 129768 w 189058"/>
                <a:gd name="csY215" fmla="*/ 31883 h 203041"/>
                <a:gd name="csX216" fmla="*/ 132005 w 189058"/>
                <a:gd name="csY216" fmla="*/ 31883 h 203041"/>
                <a:gd name="csX217" fmla="*/ 132005 w 189058"/>
                <a:gd name="csY217" fmla="*/ 30205 h 203041"/>
                <a:gd name="csX218" fmla="*/ 132005 w 189058"/>
                <a:gd name="csY218" fmla="*/ 28527 h 203041"/>
                <a:gd name="csX219" fmla="*/ 133683 w 189058"/>
                <a:gd name="csY219" fmla="*/ 28527 h 203041"/>
                <a:gd name="csX220" fmla="*/ 133683 w 189058"/>
                <a:gd name="csY220" fmla="*/ 26849 h 203041"/>
                <a:gd name="csX221" fmla="*/ 135361 w 189058"/>
                <a:gd name="csY221" fmla="*/ 26849 h 203041"/>
                <a:gd name="csX222" fmla="*/ 135361 w 189058"/>
                <a:gd name="csY222" fmla="*/ 25170 h 203041"/>
                <a:gd name="csX223" fmla="*/ 135361 w 189058"/>
                <a:gd name="csY223" fmla="*/ 22933 h 203041"/>
                <a:gd name="csX224" fmla="*/ 135361 w 189058"/>
                <a:gd name="csY224" fmla="*/ 21255 h 203041"/>
                <a:gd name="csX225" fmla="*/ 135361 w 189058"/>
                <a:gd name="csY225" fmla="*/ 19577 h 203041"/>
                <a:gd name="csX226" fmla="*/ 135361 w 189058"/>
                <a:gd name="csY226" fmla="*/ 17899 h 203041"/>
                <a:gd name="csX227" fmla="*/ 135361 w 189058"/>
                <a:gd name="csY227" fmla="*/ 16221 h 203041"/>
                <a:gd name="csX228" fmla="*/ 135361 w 189058"/>
                <a:gd name="csY228" fmla="*/ 13984 h 203041"/>
                <a:gd name="csX229" fmla="*/ 135361 w 189058"/>
                <a:gd name="csY229" fmla="*/ 12306 h 203041"/>
                <a:gd name="csX230" fmla="*/ 135361 w 189058"/>
                <a:gd name="csY230" fmla="*/ 10628 h 203041"/>
                <a:gd name="csX231" fmla="*/ 137039 w 189058"/>
                <a:gd name="csY231" fmla="*/ 10628 h 203041"/>
                <a:gd name="csX232" fmla="*/ 137039 w 189058"/>
                <a:gd name="csY232" fmla="*/ 8950 h 203041"/>
                <a:gd name="csX233" fmla="*/ 137039 w 189058"/>
                <a:gd name="csY233" fmla="*/ 7272 h 203041"/>
                <a:gd name="csX234" fmla="*/ 138717 w 189058"/>
                <a:gd name="csY234" fmla="*/ 7272 h 203041"/>
                <a:gd name="csX235" fmla="*/ 140955 w 189058"/>
                <a:gd name="csY235" fmla="*/ 7272 h 203041"/>
                <a:gd name="csX236" fmla="*/ 140955 w 189058"/>
                <a:gd name="csY236" fmla="*/ 5593 h 203041"/>
                <a:gd name="csX237" fmla="*/ 142632 w 189058"/>
                <a:gd name="csY237" fmla="*/ 5593 h 203041"/>
                <a:gd name="csX238" fmla="*/ 142632 w 189058"/>
                <a:gd name="csY238" fmla="*/ 3356 h 203041"/>
                <a:gd name="csX239" fmla="*/ 144311 w 189058"/>
                <a:gd name="csY239" fmla="*/ 3356 h 203041"/>
                <a:gd name="csX240" fmla="*/ 144311 w 189058"/>
                <a:gd name="csY240" fmla="*/ 3356 h 203041"/>
                <a:gd name="csX241" fmla="*/ 145989 w 189058"/>
                <a:gd name="csY241" fmla="*/ 1678 h 203041"/>
                <a:gd name="csX242" fmla="*/ 145989 w 189058"/>
                <a:gd name="csY242" fmla="*/ 1678 h 203041"/>
                <a:gd name="csX243" fmla="*/ 147667 w 189058"/>
                <a:gd name="csY243" fmla="*/ 0 h 203041"/>
                <a:gd name="csX244" fmla="*/ 149345 w 189058"/>
                <a:gd name="csY244" fmla="*/ 0 h 203041"/>
                <a:gd name="csX245" fmla="*/ 149345 w 189058"/>
                <a:gd name="csY245" fmla="*/ 1678 h 203041"/>
                <a:gd name="csX246" fmla="*/ 149345 w 189058"/>
                <a:gd name="csY246" fmla="*/ 3356 h 203041"/>
                <a:gd name="csX247" fmla="*/ 149345 w 189058"/>
                <a:gd name="csY247" fmla="*/ 3356 h 203041"/>
                <a:gd name="csX248" fmla="*/ 149345 w 189058"/>
                <a:gd name="csY248" fmla="*/ 5593 h 203041"/>
                <a:gd name="csX249" fmla="*/ 149345 w 189058"/>
                <a:gd name="csY249" fmla="*/ 7272 h 203041"/>
                <a:gd name="csX250" fmla="*/ 151582 w 189058"/>
                <a:gd name="csY250" fmla="*/ 7272 h 203041"/>
                <a:gd name="csX251" fmla="*/ 151582 w 189058"/>
                <a:gd name="csY251" fmla="*/ 8950 h 203041"/>
                <a:gd name="csX252" fmla="*/ 153260 w 189058"/>
                <a:gd name="csY252" fmla="*/ 8950 h 203041"/>
                <a:gd name="csX253" fmla="*/ 154938 w 189058"/>
                <a:gd name="csY253" fmla="*/ 8950 h 203041"/>
                <a:gd name="csX254" fmla="*/ 154938 w 189058"/>
                <a:gd name="csY254" fmla="*/ 7272 h 203041"/>
                <a:gd name="csX255" fmla="*/ 156616 w 189058"/>
                <a:gd name="csY255" fmla="*/ 7272 h 203041"/>
                <a:gd name="csX256" fmla="*/ 156616 w 189058"/>
                <a:gd name="csY256" fmla="*/ 8950 h 203041"/>
                <a:gd name="csX257" fmla="*/ 158294 w 189058"/>
                <a:gd name="csY257" fmla="*/ 8950 h 203041"/>
                <a:gd name="csX258" fmla="*/ 158294 w 189058"/>
                <a:gd name="csY258" fmla="*/ 10628 h 203041"/>
                <a:gd name="csX259" fmla="*/ 158294 w 189058"/>
                <a:gd name="csY259" fmla="*/ 12306 h 203041"/>
                <a:gd name="csX260" fmla="*/ 158294 w 189058"/>
                <a:gd name="csY260" fmla="*/ 13984 h 203041"/>
                <a:gd name="csX261" fmla="*/ 158294 w 189058"/>
                <a:gd name="csY261" fmla="*/ 16221 h 203041"/>
                <a:gd name="csX262" fmla="*/ 158294 w 189058"/>
                <a:gd name="csY262" fmla="*/ 17899 h 203041"/>
                <a:gd name="csX263" fmla="*/ 158294 w 189058"/>
                <a:gd name="csY263" fmla="*/ 19577 h 203041"/>
                <a:gd name="csX264" fmla="*/ 158294 w 189058"/>
                <a:gd name="csY264" fmla="*/ 21255 h 203041"/>
                <a:gd name="csX265" fmla="*/ 158294 w 189058"/>
                <a:gd name="csY265" fmla="*/ 19577 h 203041"/>
                <a:gd name="csX266" fmla="*/ 158294 w 189058"/>
                <a:gd name="csY266" fmla="*/ 21255 h 203041"/>
                <a:gd name="csX267" fmla="*/ 160532 w 189058"/>
                <a:gd name="csY267" fmla="*/ 21255 h 203041"/>
                <a:gd name="csX268" fmla="*/ 160532 w 189058"/>
                <a:gd name="csY268" fmla="*/ 22933 h 203041"/>
                <a:gd name="csX269" fmla="*/ 160532 w 189058"/>
                <a:gd name="csY269" fmla="*/ 22933 h 203041"/>
                <a:gd name="csX270" fmla="*/ 162209 w 189058"/>
                <a:gd name="csY270" fmla="*/ 22933 h 203041"/>
                <a:gd name="csX271" fmla="*/ 163888 w 189058"/>
                <a:gd name="csY271" fmla="*/ 22933 h 203041"/>
                <a:gd name="csX272" fmla="*/ 163888 w 189058"/>
                <a:gd name="csY272" fmla="*/ 21255 h 203041"/>
                <a:gd name="csX273" fmla="*/ 165566 w 189058"/>
                <a:gd name="csY273" fmla="*/ 21255 h 203041"/>
                <a:gd name="csX274" fmla="*/ 165566 w 189058"/>
                <a:gd name="csY274" fmla="*/ 19577 h 203041"/>
                <a:gd name="csX275" fmla="*/ 167244 w 189058"/>
                <a:gd name="csY275" fmla="*/ 19577 h 203041"/>
                <a:gd name="csX276" fmla="*/ 169481 w 189058"/>
                <a:gd name="csY276" fmla="*/ 19577 h 203041"/>
                <a:gd name="csX277" fmla="*/ 169481 w 189058"/>
                <a:gd name="csY277" fmla="*/ 17899 h 203041"/>
                <a:gd name="csX278" fmla="*/ 171159 w 189058"/>
                <a:gd name="csY278" fmla="*/ 17899 h 203041"/>
                <a:gd name="csX279" fmla="*/ 172837 w 189058"/>
                <a:gd name="csY279" fmla="*/ 17899 h 203041"/>
                <a:gd name="csX280" fmla="*/ 171159 w 189058"/>
                <a:gd name="csY280" fmla="*/ 17899 h 203041"/>
                <a:gd name="csX281" fmla="*/ 172837 w 189058"/>
                <a:gd name="csY281" fmla="*/ 17899 h 203041"/>
                <a:gd name="csX282" fmla="*/ 174515 w 189058"/>
                <a:gd name="csY282" fmla="*/ 17899 h 203041"/>
                <a:gd name="csX283" fmla="*/ 176193 w 189058"/>
                <a:gd name="csY283" fmla="*/ 16221 h 203041"/>
                <a:gd name="csX284" fmla="*/ 176193 w 189058"/>
                <a:gd name="csY284" fmla="*/ 16221 h 203041"/>
                <a:gd name="csX285" fmla="*/ 177871 w 189058"/>
                <a:gd name="csY285" fmla="*/ 17899 h 203041"/>
                <a:gd name="csX286" fmla="*/ 177871 w 189058"/>
                <a:gd name="csY286" fmla="*/ 17899 h 203041"/>
                <a:gd name="csX287" fmla="*/ 180109 w 189058"/>
                <a:gd name="csY287" fmla="*/ 17899 h 203041"/>
                <a:gd name="csX288" fmla="*/ 180109 w 189058"/>
                <a:gd name="csY288" fmla="*/ 17899 h 203041"/>
                <a:gd name="csX289" fmla="*/ 181786 w 189058"/>
                <a:gd name="csY289" fmla="*/ 17899 h 203041"/>
                <a:gd name="csX290" fmla="*/ 181786 w 189058"/>
                <a:gd name="csY290" fmla="*/ 16221 h 203041"/>
                <a:gd name="csX291" fmla="*/ 181786 w 189058"/>
                <a:gd name="csY291" fmla="*/ 13984 h 203041"/>
                <a:gd name="csX292" fmla="*/ 183465 w 189058"/>
                <a:gd name="csY292" fmla="*/ 13984 h 203041"/>
                <a:gd name="csX293" fmla="*/ 185143 w 189058"/>
                <a:gd name="csY293" fmla="*/ 13984 h 203041"/>
                <a:gd name="csX294" fmla="*/ 185143 w 189058"/>
                <a:gd name="csY294" fmla="*/ 16221 h 203041"/>
                <a:gd name="csX295" fmla="*/ 186821 w 189058"/>
                <a:gd name="csY295" fmla="*/ 16221 h 203041"/>
                <a:gd name="csX296" fmla="*/ 186821 w 189058"/>
                <a:gd name="csY296" fmla="*/ 17899 h 203041"/>
                <a:gd name="csX297" fmla="*/ 185143 w 189058"/>
                <a:gd name="csY297" fmla="*/ 19577 h 203041"/>
                <a:gd name="csX298" fmla="*/ 185143 w 189058"/>
                <a:gd name="csY298" fmla="*/ 21255 h 203041"/>
                <a:gd name="csX299" fmla="*/ 186821 w 189058"/>
                <a:gd name="csY299" fmla="*/ 21255 h 203041"/>
                <a:gd name="csX300" fmla="*/ 189058 w 189058"/>
                <a:gd name="csY300" fmla="*/ 21255 h 203041"/>
                <a:gd name="csX301" fmla="*/ 186821 w 189058"/>
                <a:gd name="csY301" fmla="*/ 22933 h 203041"/>
                <a:gd name="csX302" fmla="*/ 186821 w 189058"/>
                <a:gd name="csY302" fmla="*/ 25170 h 203041"/>
                <a:gd name="csX303" fmla="*/ 185143 w 189058"/>
                <a:gd name="csY303" fmla="*/ 25170 h 203041"/>
                <a:gd name="csX304" fmla="*/ 183465 w 189058"/>
                <a:gd name="csY304" fmla="*/ 25170 h 203041"/>
                <a:gd name="csX305" fmla="*/ 183465 w 189058"/>
                <a:gd name="csY305" fmla="*/ 26849 h 203041"/>
                <a:gd name="csX306" fmla="*/ 181786 w 189058"/>
                <a:gd name="csY306" fmla="*/ 26849 h 203041"/>
                <a:gd name="csX307" fmla="*/ 181786 w 189058"/>
                <a:gd name="csY307" fmla="*/ 28527 h 203041"/>
                <a:gd name="csX308" fmla="*/ 181786 w 189058"/>
                <a:gd name="csY308" fmla="*/ 30205 h 203041"/>
                <a:gd name="csX309" fmla="*/ 183465 w 189058"/>
                <a:gd name="csY309" fmla="*/ 31883 h 203041"/>
                <a:gd name="csX310" fmla="*/ 183465 w 189058"/>
                <a:gd name="csY310" fmla="*/ 31883 h 203041"/>
                <a:gd name="csX311" fmla="*/ 185143 w 189058"/>
                <a:gd name="csY311" fmla="*/ 34120 h 203041"/>
                <a:gd name="csX312" fmla="*/ 185143 w 189058"/>
                <a:gd name="csY312" fmla="*/ 35798 h 203041"/>
                <a:gd name="csX313" fmla="*/ 185143 w 189058"/>
                <a:gd name="csY313" fmla="*/ 37476 h 203041"/>
                <a:gd name="csX314" fmla="*/ 186821 w 189058"/>
                <a:gd name="csY314" fmla="*/ 37476 h 203041"/>
                <a:gd name="csX315" fmla="*/ 186821 w 189058"/>
                <a:gd name="csY315" fmla="*/ 39154 h 203041"/>
                <a:gd name="csX316" fmla="*/ 185143 w 189058"/>
                <a:gd name="csY316" fmla="*/ 39154 h 203041"/>
                <a:gd name="csX317" fmla="*/ 185143 w 189058"/>
                <a:gd name="csY317" fmla="*/ 40832 h 203041"/>
                <a:gd name="csX318" fmla="*/ 185143 w 189058"/>
                <a:gd name="csY318" fmla="*/ 42510 h 203041"/>
                <a:gd name="csX319" fmla="*/ 183465 w 189058"/>
                <a:gd name="csY319" fmla="*/ 42510 h 203041"/>
                <a:gd name="csX320" fmla="*/ 183465 w 189058"/>
                <a:gd name="csY320" fmla="*/ 44747 h 203041"/>
                <a:gd name="csX321" fmla="*/ 181786 w 189058"/>
                <a:gd name="csY321" fmla="*/ 44747 h 203041"/>
                <a:gd name="csX322" fmla="*/ 181786 w 189058"/>
                <a:gd name="csY322" fmla="*/ 46426 h 203041"/>
                <a:gd name="csX323" fmla="*/ 180109 w 189058"/>
                <a:gd name="csY323" fmla="*/ 46426 h 203041"/>
                <a:gd name="csX324" fmla="*/ 180109 w 189058"/>
                <a:gd name="csY324" fmla="*/ 48104 h 203041"/>
                <a:gd name="csX325" fmla="*/ 180109 w 189058"/>
                <a:gd name="csY325" fmla="*/ 49782 h 203041"/>
                <a:gd name="csX326" fmla="*/ 180109 w 189058"/>
                <a:gd name="csY326" fmla="*/ 51460 h 203041"/>
                <a:gd name="csX327" fmla="*/ 177871 w 189058"/>
                <a:gd name="csY327" fmla="*/ 53697 h 203041"/>
                <a:gd name="csX328" fmla="*/ 177871 w 189058"/>
                <a:gd name="csY328" fmla="*/ 55375 h 203041"/>
                <a:gd name="csX329" fmla="*/ 176193 w 189058"/>
                <a:gd name="csY329" fmla="*/ 55375 h 203041"/>
                <a:gd name="csX330" fmla="*/ 174515 w 189058"/>
                <a:gd name="csY330" fmla="*/ 55375 h 203041"/>
                <a:gd name="csX331" fmla="*/ 174515 w 189058"/>
                <a:gd name="csY331" fmla="*/ 57053 h 203041"/>
                <a:gd name="csX332" fmla="*/ 172837 w 189058"/>
                <a:gd name="csY332" fmla="*/ 57053 h 203041"/>
                <a:gd name="csX333" fmla="*/ 172837 w 189058"/>
                <a:gd name="csY333" fmla="*/ 58731 h 203041"/>
                <a:gd name="csX334" fmla="*/ 172837 w 189058"/>
                <a:gd name="csY334" fmla="*/ 60409 h 203041"/>
                <a:gd name="csX335" fmla="*/ 171159 w 189058"/>
                <a:gd name="csY335" fmla="*/ 60409 h 203041"/>
                <a:gd name="csX336" fmla="*/ 171159 w 189058"/>
                <a:gd name="csY336" fmla="*/ 62646 h 203041"/>
                <a:gd name="csX337" fmla="*/ 169481 w 189058"/>
                <a:gd name="csY337" fmla="*/ 62646 h 203041"/>
                <a:gd name="csX338" fmla="*/ 169481 w 189058"/>
                <a:gd name="csY338" fmla="*/ 64324 h 203041"/>
                <a:gd name="csX339" fmla="*/ 169481 w 189058"/>
                <a:gd name="csY339" fmla="*/ 66003 h 203041"/>
                <a:gd name="csX340" fmla="*/ 167244 w 189058"/>
                <a:gd name="csY340" fmla="*/ 66003 h 203041"/>
                <a:gd name="csX341" fmla="*/ 167244 w 189058"/>
                <a:gd name="csY341" fmla="*/ 67681 h 203041"/>
                <a:gd name="csX342" fmla="*/ 167244 w 189058"/>
                <a:gd name="csY342" fmla="*/ 69359 h 203041"/>
                <a:gd name="csX343" fmla="*/ 165566 w 189058"/>
                <a:gd name="csY343" fmla="*/ 71037 h 203041"/>
                <a:gd name="csX344" fmla="*/ 165566 w 189058"/>
                <a:gd name="csY344" fmla="*/ 73274 h 203041"/>
                <a:gd name="csX345" fmla="*/ 163888 w 189058"/>
                <a:gd name="csY345" fmla="*/ 74952 h 203041"/>
                <a:gd name="csX346" fmla="*/ 163888 w 189058"/>
                <a:gd name="csY346" fmla="*/ 74952 h 203041"/>
                <a:gd name="csX347" fmla="*/ 162209 w 189058"/>
                <a:gd name="csY347" fmla="*/ 76630 h 203041"/>
                <a:gd name="csX348" fmla="*/ 162209 w 189058"/>
                <a:gd name="csY348" fmla="*/ 78308 h 203041"/>
                <a:gd name="csX349" fmla="*/ 160532 w 189058"/>
                <a:gd name="csY349" fmla="*/ 78308 h 203041"/>
                <a:gd name="csX350" fmla="*/ 160532 w 189058"/>
                <a:gd name="csY350" fmla="*/ 79986 h 203041"/>
                <a:gd name="csX351" fmla="*/ 158294 w 189058"/>
                <a:gd name="csY351" fmla="*/ 79986 h 203041"/>
                <a:gd name="csX352" fmla="*/ 156616 w 189058"/>
                <a:gd name="csY352" fmla="*/ 79986 h 203041"/>
                <a:gd name="csX353" fmla="*/ 156616 w 189058"/>
                <a:gd name="csY353" fmla="*/ 82223 h 203041"/>
                <a:gd name="csX354" fmla="*/ 154938 w 189058"/>
                <a:gd name="csY354" fmla="*/ 82223 h 203041"/>
                <a:gd name="csX355" fmla="*/ 153260 w 189058"/>
                <a:gd name="csY355" fmla="*/ 83901 h 203041"/>
                <a:gd name="csX356" fmla="*/ 151582 w 189058"/>
                <a:gd name="csY356" fmla="*/ 85580 h 203041"/>
                <a:gd name="csX357" fmla="*/ 149345 w 189058"/>
                <a:gd name="csY357" fmla="*/ 87258 h 203041"/>
                <a:gd name="csX358" fmla="*/ 149345 w 189058"/>
                <a:gd name="csY358" fmla="*/ 88936 h 203041"/>
                <a:gd name="csX359" fmla="*/ 149345 w 189058"/>
                <a:gd name="csY359" fmla="*/ 91173 h 203041"/>
                <a:gd name="csX360" fmla="*/ 149345 w 189058"/>
                <a:gd name="csY360" fmla="*/ 92851 h 203041"/>
                <a:gd name="csX361" fmla="*/ 149345 w 189058"/>
                <a:gd name="csY361" fmla="*/ 94529 h 203041"/>
                <a:gd name="csX362" fmla="*/ 149345 w 189058"/>
                <a:gd name="csY362" fmla="*/ 96207 h 203041"/>
                <a:gd name="csX363" fmla="*/ 149345 w 189058"/>
                <a:gd name="csY363" fmla="*/ 96207 h 203041"/>
                <a:gd name="csX364" fmla="*/ 151582 w 189058"/>
                <a:gd name="csY364" fmla="*/ 97885 h 203041"/>
                <a:gd name="csX365" fmla="*/ 153260 w 189058"/>
                <a:gd name="csY365" fmla="*/ 97885 h 203041"/>
                <a:gd name="csX366" fmla="*/ 151582 w 189058"/>
                <a:gd name="csY366" fmla="*/ 97885 h 203041"/>
                <a:gd name="csX367" fmla="*/ 153260 w 189058"/>
                <a:gd name="csY367" fmla="*/ 97885 h 203041"/>
                <a:gd name="csX368" fmla="*/ 153260 w 189058"/>
                <a:gd name="csY368" fmla="*/ 97885 h 203041"/>
                <a:gd name="csX369" fmla="*/ 154938 w 189058"/>
                <a:gd name="csY369" fmla="*/ 97885 h 203041"/>
                <a:gd name="csX370" fmla="*/ 154938 w 189058"/>
                <a:gd name="csY370" fmla="*/ 99563 h 203041"/>
                <a:gd name="csX371" fmla="*/ 156616 w 189058"/>
                <a:gd name="csY371" fmla="*/ 99563 h 203041"/>
                <a:gd name="csX372" fmla="*/ 156616 w 189058"/>
                <a:gd name="csY372" fmla="*/ 101800 h 203041"/>
                <a:gd name="csX373" fmla="*/ 158294 w 189058"/>
                <a:gd name="csY373" fmla="*/ 101800 h 203041"/>
                <a:gd name="csX374" fmla="*/ 160532 w 189058"/>
                <a:gd name="csY374" fmla="*/ 101800 h 203041"/>
                <a:gd name="csX375" fmla="*/ 160532 w 189058"/>
                <a:gd name="csY375" fmla="*/ 103478 h 203041"/>
                <a:gd name="csX376" fmla="*/ 160532 w 189058"/>
                <a:gd name="csY376" fmla="*/ 105157 h 203041"/>
                <a:gd name="csX377" fmla="*/ 158294 w 189058"/>
                <a:gd name="csY377" fmla="*/ 105157 h 203041"/>
                <a:gd name="csX378" fmla="*/ 158294 w 189058"/>
                <a:gd name="csY378" fmla="*/ 106835 h 203041"/>
                <a:gd name="csX379" fmla="*/ 156616 w 189058"/>
                <a:gd name="csY379" fmla="*/ 106835 h 203041"/>
                <a:gd name="csX380" fmla="*/ 156616 w 189058"/>
                <a:gd name="csY380" fmla="*/ 108513 h 203041"/>
                <a:gd name="csX381" fmla="*/ 154938 w 189058"/>
                <a:gd name="csY381" fmla="*/ 108513 h 203041"/>
                <a:gd name="csX382" fmla="*/ 154938 w 189058"/>
                <a:gd name="csY382" fmla="*/ 108513 h 203041"/>
                <a:gd name="csX383" fmla="*/ 153260 w 189058"/>
                <a:gd name="csY383" fmla="*/ 108513 h 203041"/>
                <a:gd name="csX384" fmla="*/ 153260 w 189058"/>
                <a:gd name="csY384" fmla="*/ 106835 h 203041"/>
                <a:gd name="csX385" fmla="*/ 151582 w 189058"/>
                <a:gd name="csY385" fmla="*/ 106835 h 203041"/>
                <a:gd name="csX386" fmla="*/ 149345 w 189058"/>
                <a:gd name="csY386" fmla="*/ 106835 h 203041"/>
                <a:gd name="csX387" fmla="*/ 147667 w 189058"/>
                <a:gd name="csY387" fmla="*/ 106835 h 203041"/>
                <a:gd name="csX388" fmla="*/ 144311 w 189058"/>
                <a:gd name="csY388" fmla="*/ 106835 h 203041"/>
                <a:gd name="csX389" fmla="*/ 142632 w 189058"/>
                <a:gd name="csY389" fmla="*/ 106835 h 203041"/>
                <a:gd name="csX390" fmla="*/ 140955 w 189058"/>
                <a:gd name="csY390" fmla="*/ 106835 h 203041"/>
                <a:gd name="csX391" fmla="*/ 140955 w 189058"/>
                <a:gd name="csY391" fmla="*/ 108513 h 203041"/>
                <a:gd name="csX392" fmla="*/ 137039 w 189058"/>
                <a:gd name="csY392" fmla="*/ 108513 h 203041"/>
                <a:gd name="csX393" fmla="*/ 135361 w 189058"/>
                <a:gd name="csY393" fmla="*/ 108513 h 203041"/>
                <a:gd name="csX394" fmla="*/ 135361 w 189058"/>
                <a:gd name="csY394" fmla="*/ 110750 h 203041"/>
                <a:gd name="csX395" fmla="*/ 133683 w 189058"/>
                <a:gd name="csY395" fmla="*/ 110750 h 203041"/>
                <a:gd name="csX396" fmla="*/ 132005 w 189058"/>
                <a:gd name="csY396" fmla="*/ 112428 h 203041"/>
                <a:gd name="csX397" fmla="*/ 129768 w 189058"/>
                <a:gd name="csY397" fmla="*/ 112428 h 203041"/>
                <a:gd name="csX398" fmla="*/ 128090 w 189058"/>
                <a:gd name="csY398" fmla="*/ 114106 h 203041"/>
                <a:gd name="csX399" fmla="*/ 124734 w 189058"/>
                <a:gd name="csY399" fmla="*/ 115784 h 203041"/>
                <a:gd name="csX400" fmla="*/ 123055 w 189058"/>
                <a:gd name="csY400" fmla="*/ 115784 h 203041"/>
                <a:gd name="csX401" fmla="*/ 123055 w 189058"/>
                <a:gd name="csY401" fmla="*/ 117462 h 203041"/>
                <a:gd name="csX402" fmla="*/ 120819 w 189058"/>
                <a:gd name="csY402" fmla="*/ 119699 h 203041"/>
                <a:gd name="csX403" fmla="*/ 119140 w 189058"/>
                <a:gd name="csY403" fmla="*/ 119699 h 203041"/>
                <a:gd name="csX404" fmla="*/ 117462 w 189058"/>
                <a:gd name="csY404" fmla="*/ 121377 h 203041"/>
                <a:gd name="csX405" fmla="*/ 115784 w 189058"/>
                <a:gd name="csY405" fmla="*/ 123055 h 203041"/>
                <a:gd name="csX406" fmla="*/ 115784 w 189058"/>
                <a:gd name="csY406" fmla="*/ 124734 h 203041"/>
                <a:gd name="csX407" fmla="*/ 115784 w 189058"/>
                <a:gd name="csY407" fmla="*/ 126412 h 203041"/>
                <a:gd name="csX408" fmla="*/ 114106 w 189058"/>
                <a:gd name="csY408" fmla="*/ 126412 h 203041"/>
                <a:gd name="csX409" fmla="*/ 114106 w 189058"/>
                <a:gd name="csY409" fmla="*/ 128090 h 203041"/>
                <a:gd name="csX410" fmla="*/ 114106 w 189058"/>
                <a:gd name="csY410" fmla="*/ 132005 h 203041"/>
                <a:gd name="csX411" fmla="*/ 114106 w 189058"/>
                <a:gd name="csY411" fmla="*/ 133683 h 203041"/>
                <a:gd name="csX412" fmla="*/ 114106 w 189058"/>
                <a:gd name="csY412" fmla="*/ 135361 h 203041"/>
                <a:gd name="csX413" fmla="*/ 114106 w 189058"/>
                <a:gd name="csY413" fmla="*/ 137039 h 203041"/>
                <a:gd name="csX414" fmla="*/ 114106 w 189058"/>
                <a:gd name="csY414" fmla="*/ 139276 h 203041"/>
                <a:gd name="csX415" fmla="*/ 114106 w 189058"/>
                <a:gd name="csY415" fmla="*/ 140954 h 203041"/>
                <a:gd name="csX416" fmla="*/ 114106 w 189058"/>
                <a:gd name="csY416" fmla="*/ 142632 h 203041"/>
                <a:gd name="csX417" fmla="*/ 112428 w 189058"/>
                <a:gd name="csY417" fmla="*/ 142632 h 203041"/>
                <a:gd name="csX418" fmla="*/ 112428 w 189058"/>
                <a:gd name="csY418" fmla="*/ 144311 h 203041"/>
                <a:gd name="csX419" fmla="*/ 112428 w 189058"/>
                <a:gd name="csY419" fmla="*/ 145989 h 203041"/>
                <a:gd name="csX420" fmla="*/ 110191 w 189058"/>
                <a:gd name="csY420" fmla="*/ 145989 h 203041"/>
                <a:gd name="csX421" fmla="*/ 108513 w 189058"/>
                <a:gd name="csY421" fmla="*/ 145989 h 203041"/>
                <a:gd name="csX422" fmla="*/ 108513 w 189058"/>
                <a:gd name="csY422" fmla="*/ 148226 h 203041"/>
                <a:gd name="csX423" fmla="*/ 108513 w 189058"/>
                <a:gd name="csY423" fmla="*/ 149904 h 203041"/>
                <a:gd name="csX424" fmla="*/ 106835 w 189058"/>
                <a:gd name="csY424" fmla="*/ 149904 h 203041"/>
                <a:gd name="csX425" fmla="*/ 106835 w 189058"/>
                <a:gd name="csY425" fmla="*/ 151582 h 203041"/>
                <a:gd name="csX426" fmla="*/ 106835 w 189058"/>
                <a:gd name="csY426" fmla="*/ 153260 h 203041"/>
                <a:gd name="csX427" fmla="*/ 106835 w 189058"/>
                <a:gd name="csY427" fmla="*/ 154938 h 203041"/>
                <a:gd name="csX428" fmla="*/ 105157 w 189058"/>
                <a:gd name="csY428" fmla="*/ 154938 h 203041"/>
                <a:gd name="csX429" fmla="*/ 105157 w 189058"/>
                <a:gd name="csY429" fmla="*/ 156616 h 203041"/>
                <a:gd name="csX430" fmla="*/ 106835 w 189058"/>
                <a:gd name="csY430" fmla="*/ 156616 h 203041"/>
                <a:gd name="csX431" fmla="*/ 106835 w 189058"/>
                <a:gd name="csY431" fmla="*/ 158853 h 203041"/>
                <a:gd name="csX432" fmla="*/ 105157 w 189058"/>
                <a:gd name="csY432" fmla="*/ 158853 h 203041"/>
                <a:gd name="csX433" fmla="*/ 105157 w 189058"/>
                <a:gd name="csY433" fmla="*/ 160531 h 203041"/>
                <a:gd name="csX434" fmla="*/ 105157 w 189058"/>
                <a:gd name="csY434" fmla="*/ 162209 h 203041"/>
                <a:gd name="csX435" fmla="*/ 103478 w 189058"/>
                <a:gd name="csY435" fmla="*/ 162209 h 203041"/>
                <a:gd name="csX436" fmla="*/ 103478 w 189058"/>
                <a:gd name="csY436" fmla="*/ 163888 h 203041"/>
                <a:gd name="csX437" fmla="*/ 103478 w 189058"/>
                <a:gd name="csY437" fmla="*/ 163888 h 203041"/>
                <a:gd name="csX438" fmla="*/ 103478 w 189058"/>
                <a:gd name="csY438" fmla="*/ 165566 h 203041"/>
                <a:gd name="csX439" fmla="*/ 101242 w 189058"/>
                <a:gd name="csY439" fmla="*/ 165566 h 203041"/>
                <a:gd name="csX440" fmla="*/ 101242 w 189058"/>
                <a:gd name="csY440" fmla="*/ 167803 h 203041"/>
                <a:gd name="csX441" fmla="*/ 101242 w 189058"/>
                <a:gd name="csY441" fmla="*/ 169481 h 203041"/>
                <a:gd name="csX442" fmla="*/ 101242 w 189058"/>
                <a:gd name="csY442" fmla="*/ 171159 h 203041"/>
                <a:gd name="csX443" fmla="*/ 101242 w 189058"/>
                <a:gd name="csY443" fmla="*/ 172837 h 203041"/>
                <a:gd name="csX444" fmla="*/ 99563 w 189058"/>
                <a:gd name="csY444" fmla="*/ 172837 h 203041"/>
                <a:gd name="csX445" fmla="*/ 99563 w 189058"/>
                <a:gd name="csY445" fmla="*/ 174515 h 203041"/>
                <a:gd name="csX446" fmla="*/ 101242 w 189058"/>
                <a:gd name="csY446" fmla="*/ 174515 h 203041"/>
                <a:gd name="csX447" fmla="*/ 101242 w 189058"/>
                <a:gd name="csY447" fmla="*/ 176753 h 203041"/>
                <a:gd name="csX448" fmla="*/ 99563 w 189058"/>
                <a:gd name="csY448" fmla="*/ 176753 h 203041"/>
                <a:gd name="csX449" fmla="*/ 97885 w 189058"/>
                <a:gd name="csY449" fmla="*/ 176753 h 203041"/>
                <a:gd name="csX450" fmla="*/ 96207 w 189058"/>
                <a:gd name="csY450" fmla="*/ 176753 h 203041"/>
                <a:gd name="csX451" fmla="*/ 96207 w 189058"/>
                <a:gd name="csY451" fmla="*/ 178430 h 203041"/>
                <a:gd name="csX452" fmla="*/ 94529 w 189058"/>
                <a:gd name="csY452" fmla="*/ 178430 h 203041"/>
                <a:gd name="csX453" fmla="*/ 92292 w 189058"/>
                <a:gd name="csY453" fmla="*/ 178430 h 203041"/>
                <a:gd name="csX454" fmla="*/ 90614 w 189058"/>
                <a:gd name="csY454" fmla="*/ 178430 h 203041"/>
                <a:gd name="csX455" fmla="*/ 90614 w 189058"/>
                <a:gd name="csY455" fmla="*/ 180108 h 203041"/>
                <a:gd name="csX456" fmla="*/ 90614 w 189058"/>
                <a:gd name="csY456" fmla="*/ 181786 h 203041"/>
                <a:gd name="csX457" fmla="*/ 88936 w 189058"/>
                <a:gd name="csY457" fmla="*/ 183465 h 203041"/>
                <a:gd name="csX458" fmla="*/ 88936 w 189058"/>
                <a:gd name="csY458" fmla="*/ 185143 h 203041"/>
                <a:gd name="csX459" fmla="*/ 87258 w 189058"/>
                <a:gd name="csY459" fmla="*/ 185143 h 203041"/>
                <a:gd name="csX460" fmla="*/ 87258 w 189058"/>
                <a:gd name="csY460" fmla="*/ 187380 h 203041"/>
                <a:gd name="csX461" fmla="*/ 85580 w 189058"/>
                <a:gd name="csY461" fmla="*/ 187380 h 203041"/>
                <a:gd name="csX462" fmla="*/ 83901 w 189058"/>
                <a:gd name="csY462" fmla="*/ 189058 h 203041"/>
                <a:gd name="csX463" fmla="*/ 83901 w 189058"/>
                <a:gd name="csY463" fmla="*/ 190736 h 203041"/>
                <a:gd name="csX464" fmla="*/ 81665 w 189058"/>
                <a:gd name="csY464" fmla="*/ 190736 h 203041"/>
                <a:gd name="csX465" fmla="*/ 79986 w 189058"/>
                <a:gd name="csY465" fmla="*/ 190736 h 203041"/>
                <a:gd name="csX466" fmla="*/ 79986 w 189058"/>
                <a:gd name="csY466" fmla="*/ 192414 h 203041"/>
                <a:gd name="csX467" fmla="*/ 79986 w 189058"/>
                <a:gd name="csY467" fmla="*/ 194092 h 203041"/>
                <a:gd name="csX468" fmla="*/ 81665 w 189058"/>
                <a:gd name="csY468" fmla="*/ 194092 h 203041"/>
                <a:gd name="csX469" fmla="*/ 81665 w 189058"/>
                <a:gd name="csY469" fmla="*/ 196330 h 203041"/>
                <a:gd name="csX470" fmla="*/ 79986 w 189058"/>
                <a:gd name="csY470" fmla="*/ 196330 h 203041"/>
                <a:gd name="csX471" fmla="*/ 78308 w 189058"/>
                <a:gd name="csY471" fmla="*/ 196330 h 203041"/>
                <a:gd name="csX472" fmla="*/ 79986 w 189058"/>
                <a:gd name="csY472" fmla="*/ 196330 h 203041"/>
                <a:gd name="csX473" fmla="*/ 78308 w 189058"/>
                <a:gd name="csY473" fmla="*/ 196330 h 203041"/>
                <a:gd name="csX474" fmla="*/ 78308 w 189058"/>
                <a:gd name="csY474" fmla="*/ 196330 h 203041"/>
                <a:gd name="csX475" fmla="*/ 78308 w 189058"/>
                <a:gd name="csY475" fmla="*/ 198007 h 203041"/>
                <a:gd name="csX476" fmla="*/ 76630 w 189058"/>
                <a:gd name="csY476" fmla="*/ 198007 h 203041"/>
                <a:gd name="csX477" fmla="*/ 76630 w 189058"/>
                <a:gd name="csY477" fmla="*/ 199685 h 203041"/>
                <a:gd name="csX478" fmla="*/ 74952 w 189058"/>
                <a:gd name="csY478" fmla="*/ 199685 h 203041"/>
                <a:gd name="csX479" fmla="*/ 72715 w 189058"/>
                <a:gd name="csY479" fmla="*/ 198007 h 203041"/>
                <a:gd name="csX480" fmla="*/ 72715 w 189058"/>
                <a:gd name="csY480" fmla="*/ 199685 h 203041"/>
                <a:gd name="csX481" fmla="*/ 71037 w 189058"/>
                <a:gd name="csY481" fmla="*/ 199685 h 203041"/>
                <a:gd name="csX482" fmla="*/ 71037 w 189058"/>
                <a:gd name="csY482" fmla="*/ 201363 h 203041"/>
                <a:gd name="csX483" fmla="*/ 69359 w 189058"/>
                <a:gd name="csY483" fmla="*/ 201363 h 203041"/>
                <a:gd name="csX484" fmla="*/ 67681 w 189058"/>
                <a:gd name="csY484" fmla="*/ 199685 h 203041"/>
                <a:gd name="csX485" fmla="*/ 67681 w 189058"/>
                <a:gd name="csY485" fmla="*/ 201363 h 203041"/>
                <a:gd name="csX486" fmla="*/ 66003 w 189058"/>
                <a:gd name="csY486" fmla="*/ 201363 h 203041"/>
                <a:gd name="csX487" fmla="*/ 66003 w 189058"/>
                <a:gd name="csY487" fmla="*/ 199685 h 203041"/>
                <a:gd name="csX488" fmla="*/ 63765 w 189058"/>
                <a:gd name="csY488" fmla="*/ 199685 h 203041"/>
                <a:gd name="csX489" fmla="*/ 63765 w 189058"/>
                <a:gd name="csY489" fmla="*/ 201363 h 203041"/>
                <a:gd name="csX490" fmla="*/ 63765 w 189058"/>
                <a:gd name="csY490" fmla="*/ 203042 h 203041"/>
                <a:gd name="csX491" fmla="*/ 62088 w 189058"/>
                <a:gd name="csY491" fmla="*/ 203042 h 203041"/>
                <a:gd name="csX492" fmla="*/ 60409 w 189058"/>
                <a:gd name="csY492" fmla="*/ 203042 h 203041"/>
                <a:gd name="csX493" fmla="*/ 58731 w 189058"/>
                <a:gd name="csY493" fmla="*/ 203042 h 2030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</a:cxnLst>
              <a:rect l="l" t="t" r="r" b="b"/>
              <a:pathLst>
                <a:path w="189058" h="203041">
                  <a:moveTo>
                    <a:pt x="58731" y="203042"/>
                  </a:moveTo>
                  <a:lnTo>
                    <a:pt x="58731" y="201363"/>
                  </a:lnTo>
                  <a:lnTo>
                    <a:pt x="57053" y="201363"/>
                  </a:lnTo>
                  <a:lnTo>
                    <a:pt x="57053" y="199685"/>
                  </a:lnTo>
                  <a:lnTo>
                    <a:pt x="55375" y="198007"/>
                  </a:lnTo>
                  <a:lnTo>
                    <a:pt x="55375" y="199685"/>
                  </a:lnTo>
                  <a:lnTo>
                    <a:pt x="53138" y="199685"/>
                  </a:lnTo>
                  <a:lnTo>
                    <a:pt x="53138" y="198007"/>
                  </a:lnTo>
                  <a:lnTo>
                    <a:pt x="51460" y="198007"/>
                  </a:lnTo>
                  <a:lnTo>
                    <a:pt x="51460" y="199685"/>
                  </a:lnTo>
                  <a:lnTo>
                    <a:pt x="49782" y="199685"/>
                  </a:lnTo>
                  <a:lnTo>
                    <a:pt x="48104" y="199685"/>
                  </a:lnTo>
                  <a:lnTo>
                    <a:pt x="46426" y="199685"/>
                  </a:lnTo>
                  <a:lnTo>
                    <a:pt x="48104" y="199685"/>
                  </a:lnTo>
                  <a:lnTo>
                    <a:pt x="46426" y="199685"/>
                  </a:lnTo>
                  <a:lnTo>
                    <a:pt x="46426" y="198007"/>
                  </a:lnTo>
                  <a:lnTo>
                    <a:pt x="46426" y="198007"/>
                  </a:lnTo>
                  <a:lnTo>
                    <a:pt x="46426" y="196330"/>
                  </a:lnTo>
                  <a:lnTo>
                    <a:pt x="44188" y="196330"/>
                  </a:lnTo>
                  <a:lnTo>
                    <a:pt x="44188" y="194092"/>
                  </a:lnTo>
                  <a:lnTo>
                    <a:pt x="42511" y="194092"/>
                  </a:lnTo>
                  <a:lnTo>
                    <a:pt x="42511" y="192414"/>
                  </a:lnTo>
                  <a:lnTo>
                    <a:pt x="40832" y="192414"/>
                  </a:lnTo>
                  <a:lnTo>
                    <a:pt x="40832" y="190736"/>
                  </a:lnTo>
                  <a:lnTo>
                    <a:pt x="39154" y="190736"/>
                  </a:lnTo>
                  <a:lnTo>
                    <a:pt x="37476" y="190736"/>
                  </a:lnTo>
                  <a:lnTo>
                    <a:pt x="37476" y="192414"/>
                  </a:lnTo>
                  <a:lnTo>
                    <a:pt x="35239" y="192414"/>
                  </a:lnTo>
                  <a:lnTo>
                    <a:pt x="33561" y="192414"/>
                  </a:lnTo>
                  <a:lnTo>
                    <a:pt x="31883" y="192414"/>
                  </a:lnTo>
                  <a:lnTo>
                    <a:pt x="30205" y="192414"/>
                  </a:lnTo>
                  <a:lnTo>
                    <a:pt x="30205" y="190736"/>
                  </a:lnTo>
                  <a:lnTo>
                    <a:pt x="30205" y="189058"/>
                  </a:lnTo>
                  <a:lnTo>
                    <a:pt x="30205" y="187380"/>
                  </a:lnTo>
                  <a:lnTo>
                    <a:pt x="28527" y="187380"/>
                  </a:lnTo>
                  <a:lnTo>
                    <a:pt x="28527" y="185143"/>
                  </a:lnTo>
                  <a:lnTo>
                    <a:pt x="26849" y="185143"/>
                  </a:lnTo>
                  <a:lnTo>
                    <a:pt x="24611" y="185143"/>
                  </a:lnTo>
                  <a:lnTo>
                    <a:pt x="22934" y="185143"/>
                  </a:lnTo>
                  <a:lnTo>
                    <a:pt x="22934" y="187380"/>
                  </a:lnTo>
                  <a:lnTo>
                    <a:pt x="21255" y="187380"/>
                  </a:lnTo>
                  <a:lnTo>
                    <a:pt x="19577" y="187380"/>
                  </a:lnTo>
                  <a:lnTo>
                    <a:pt x="19577" y="189058"/>
                  </a:lnTo>
                  <a:lnTo>
                    <a:pt x="17899" y="187380"/>
                  </a:lnTo>
                  <a:lnTo>
                    <a:pt x="15662" y="187380"/>
                  </a:lnTo>
                  <a:lnTo>
                    <a:pt x="13984" y="187380"/>
                  </a:lnTo>
                  <a:lnTo>
                    <a:pt x="12306" y="187380"/>
                  </a:lnTo>
                  <a:lnTo>
                    <a:pt x="10628" y="187380"/>
                  </a:lnTo>
                  <a:lnTo>
                    <a:pt x="8950" y="187380"/>
                  </a:lnTo>
                  <a:lnTo>
                    <a:pt x="6713" y="187380"/>
                  </a:lnTo>
                  <a:lnTo>
                    <a:pt x="5034" y="187380"/>
                  </a:lnTo>
                  <a:lnTo>
                    <a:pt x="5034" y="185143"/>
                  </a:lnTo>
                  <a:lnTo>
                    <a:pt x="5034" y="183465"/>
                  </a:lnTo>
                  <a:lnTo>
                    <a:pt x="5034" y="181786"/>
                  </a:lnTo>
                  <a:lnTo>
                    <a:pt x="3357" y="181786"/>
                  </a:lnTo>
                  <a:lnTo>
                    <a:pt x="3357" y="180108"/>
                  </a:lnTo>
                  <a:lnTo>
                    <a:pt x="1678" y="180108"/>
                  </a:lnTo>
                  <a:lnTo>
                    <a:pt x="0" y="180108"/>
                  </a:lnTo>
                  <a:lnTo>
                    <a:pt x="0" y="178430"/>
                  </a:lnTo>
                  <a:lnTo>
                    <a:pt x="0" y="176753"/>
                  </a:lnTo>
                  <a:lnTo>
                    <a:pt x="0" y="174515"/>
                  </a:lnTo>
                  <a:lnTo>
                    <a:pt x="0" y="172837"/>
                  </a:lnTo>
                  <a:lnTo>
                    <a:pt x="1678" y="172837"/>
                  </a:lnTo>
                  <a:lnTo>
                    <a:pt x="3357" y="172837"/>
                  </a:lnTo>
                  <a:lnTo>
                    <a:pt x="5034" y="172837"/>
                  </a:lnTo>
                  <a:lnTo>
                    <a:pt x="6713" y="172837"/>
                  </a:lnTo>
                  <a:lnTo>
                    <a:pt x="6713" y="171159"/>
                  </a:lnTo>
                  <a:lnTo>
                    <a:pt x="8950" y="171159"/>
                  </a:lnTo>
                  <a:lnTo>
                    <a:pt x="8950" y="169481"/>
                  </a:lnTo>
                  <a:lnTo>
                    <a:pt x="6713" y="169481"/>
                  </a:lnTo>
                  <a:lnTo>
                    <a:pt x="6713" y="167803"/>
                  </a:lnTo>
                  <a:lnTo>
                    <a:pt x="6713" y="165566"/>
                  </a:lnTo>
                  <a:lnTo>
                    <a:pt x="6713" y="163888"/>
                  </a:lnTo>
                  <a:lnTo>
                    <a:pt x="5034" y="163888"/>
                  </a:lnTo>
                  <a:lnTo>
                    <a:pt x="5034" y="162209"/>
                  </a:lnTo>
                  <a:lnTo>
                    <a:pt x="6713" y="162209"/>
                  </a:lnTo>
                  <a:lnTo>
                    <a:pt x="6713" y="160531"/>
                  </a:lnTo>
                  <a:lnTo>
                    <a:pt x="6713" y="158853"/>
                  </a:lnTo>
                  <a:lnTo>
                    <a:pt x="8950" y="158853"/>
                  </a:lnTo>
                  <a:lnTo>
                    <a:pt x="8950" y="156616"/>
                  </a:lnTo>
                  <a:lnTo>
                    <a:pt x="8950" y="154938"/>
                  </a:lnTo>
                  <a:lnTo>
                    <a:pt x="10628" y="154938"/>
                  </a:lnTo>
                  <a:lnTo>
                    <a:pt x="12306" y="154938"/>
                  </a:lnTo>
                  <a:lnTo>
                    <a:pt x="12306" y="153260"/>
                  </a:lnTo>
                  <a:lnTo>
                    <a:pt x="12306" y="151582"/>
                  </a:lnTo>
                  <a:lnTo>
                    <a:pt x="13984" y="151582"/>
                  </a:lnTo>
                  <a:lnTo>
                    <a:pt x="13984" y="149904"/>
                  </a:lnTo>
                  <a:lnTo>
                    <a:pt x="13984" y="148226"/>
                  </a:lnTo>
                  <a:lnTo>
                    <a:pt x="15662" y="148226"/>
                  </a:lnTo>
                  <a:lnTo>
                    <a:pt x="15662" y="145989"/>
                  </a:lnTo>
                  <a:lnTo>
                    <a:pt x="17899" y="145989"/>
                  </a:lnTo>
                  <a:lnTo>
                    <a:pt x="17899" y="144311"/>
                  </a:lnTo>
                  <a:lnTo>
                    <a:pt x="17899" y="142632"/>
                  </a:lnTo>
                  <a:lnTo>
                    <a:pt x="19577" y="142632"/>
                  </a:lnTo>
                  <a:lnTo>
                    <a:pt x="19577" y="140954"/>
                  </a:lnTo>
                  <a:lnTo>
                    <a:pt x="21255" y="140954"/>
                  </a:lnTo>
                  <a:lnTo>
                    <a:pt x="21255" y="139276"/>
                  </a:lnTo>
                  <a:lnTo>
                    <a:pt x="22934" y="139276"/>
                  </a:lnTo>
                  <a:lnTo>
                    <a:pt x="24611" y="139276"/>
                  </a:lnTo>
                  <a:lnTo>
                    <a:pt x="24611" y="137039"/>
                  </a:lnTo>
                  <a:lnTo>
                    <a:pt x="24611" y="139276"/>
                  </a:lnTo>
                  <a:lnTo>
                    <a:pt x="24611" y="137039"/>
                  </a:lnTo>
                  <a:lnTo>
                    <a:pt x="26849" y="137039"/>
                  </a:lnTo>
                  <a:lnTo>
                    <a:pt x="28527" y="137039"/>
                  </a:lnTo>
                  <a:lnTo>
                    <a:pt x="28527" y="135361"/>
                  </a:lnTo>
                  <a:lnTo>
                    <a:pt x="28527" y="133683"/>
                  </a:lnTo>
                  <a:lnTo>
                    <a:pt x="30205" y="133683"/>
                  </a:lnTo>
                  <a:lnTo>
                    <a:pt x="30205" y="132005"/>
                  </a:lnTo>
                  <a:lnTo>
                    <a:pt x="31883" y="132005"/>
                  </a:lnTo>
                  <a:lnTo>
                    <a:pt x="33561" y="132005"/>
                  </a:lnTo>
                  <a:lnTo>
                    <a:pt x="33561" y="130327"/>
                  </a:lnTo>
                  <a:lnTo>
                    <a:pt x="33561" y="128090"/>
                  </a:lnTo>
                  <a:lnTo>
                    <a:pt x="33561" y="126412"/>
                  </a:lnTo>
                  <a:lnTo>
                    <a:pt x="35239" y="126412"/>
                  </a:lnTo>
                  <a:lnTo>
                    <a:pt x="35239" y="124734"/>
                  </a:lnTo>
                  <a:lnTo>
                    <a:pt x="37476" y="124734"/>
                  </a:lnTo>
                  <a:lnTo>
                    <a:pt x="37476" y="123055"/>
                  </a:lnTo>
                  <a:lnTo>
                    <a:pt x="39154" y="123055"/>
                  </a:lnTo>
                  <a:lnTo>
                    <a:pt x="40832" y="123055"/>
                  </a:lnTo>
                  <a:lnTo>
                    <a:pt x="40832" y="121377"/>
                  </a:lnTo>
                  <a:lnTo>
                    <a:pt x="39154" y="121377"/>
                  </a:lnTo>
                  <a:lnTo>
                    <a:pt x="39154" y="119699"/>
                  </a:lnTo>
                  <a:lnTo>
                    <a:pt x="40832" y="119699"/>
                  </a:lnTo>
                  <a:lnTo>
                    <a:pt x="42511" y="119699"/>
                  </a:lnTo>
                  <a:lnTo>
                    <a:pt x="42511" y="117462"/>
                  </a:lnTo>
                  <a:lnTo>
                    <a:pt x="42511" y="115784"/>
                  </a:lnTo>
                  <a:lnTo>
                    <a:pt x="44188" y="115784"/>
                  </a:lnTo>
                  <a:lnTo>
                    <a:pt x="46426" y="114106"/>
                  </a:lnTo>
                  <a:lnTo>
                    <a:pt x="46426" y="112428"/>
                  </a:lnTo>
                  <a:lnTo>
                    <a:pt x="48104" y="112428"/>
                  </a:lnTo>
                  <a:lnTo>
                    <a:pt x="49782" y="112428"/>
                  </a:lnTo>
                  <a:lnTo>
                    <a:pt x="49782" y="110750"/>
                  </a:lnTo>
                  <a:lnTo>
                    <a:pt x="51460" y="110750"/>
                  </a:lnTo>
                  <a:lnTo>
                    <a:pt x="53138" y="110750"/>
                  </a:lnTo>
                  <a:lnTo>
                    <a:pt x="55375" y="110750"/>
                  </a:lnTo>
                  <a:lnTo>
                    <a:pt x="57053" y="110750"/>
                  </a:lnTo>
                  <a:lnTo>
                    <a:pt x="58731" y="110750"/>
                  </a:lnTo>
                  <a:lnTo>
                    <a:pt x="58731" y="108513"/>
                  </a:lnTo>
                  <a:lnTo>
                    <a:pt x="60409" y="108513"/>
                  </a:lnTo>
                  <a:lnTo>
                    <a:pt x="60409" y="106835"/>
                  </a:lnTo>
                  <a:lnTo>
                    <a:pt x="62088" y="106835"/>
                  </a:lnTo>
                  <a:lnTo>
                    <a:pt x="63765" y="105157"/>
                  </a:lnTo>
                  <a:lnTo>
                    <a:pt x="63765" y="103478"/>
                  </a:lnTo>
                  <a:lnTo>
                    <a:pt x="66003" y="103478"/>
                  </a:lnTo>
                  <a:lnTo>
                    <a:pt x="66003" y="101800"/>
                  </a:lnTo>
                  <a:lnTo>
                    <a:pt x="67681" y="101800"/>
                  </a:lnTo>
                  <a:lnTo>
                    <a:pt x="69359" y="101800"/>
                  </a:lnTo>
                  <a:lnTo>
                    <a:pt x="71037" y="99563"/>
                  </a:lnTo>
                  <a:lnTo>
                    <a:pt x="72715" y="99563"/>
                  </a:lnTo>
                  <a:lnTo>
                    <a:pt x="72715" y="97885"/>
                  </a:lnTo>
                  <a:lnTo>
                    <a:pt x="74952" y="97885"/>
                  </a:lnTo>
                  <a:lnTo>
                    <a:pt x="76630" y="97885"/>
                  </a:lnTo>
                  <a:lnTo>
                    <a:pt x="78308" y="96207"/>
                  </a:lnTo>
                  <a:lnTo>
                    <a:pt x="78308" y="94529"/>
                  </a:lnTo>
                  <a:lnTo>
                    <a:pt x="79986" y="94529"/>
                  </a:lnTo>
                  <a:lnTo>
                    <a:pt x="79986" y="92851"/>
                  </a:lnTo>
                  <a:lnTo>
                    <a:pt x="81665" y="92851"/>
                  </a:lnTo>
                  <a:lnTo>
                    <a:pt x="81665" y="92851"/>
                  </a:lnTo>
                  <a:lnTo>
                    <a:pt x="83901" y="91173"/>
                  </a:lnTo>
                  <a:lnTo>
                    <a:pt x="85580" y="91173"/>
                  </a:lnTo>
                  <a:lnTo>
                    <a:pt x="85580" y="88936"/>
                  </a:lnTo>
                  <a:lnTo>
                    <a:pt x="87258" y="88936"/>
                  </a:lnTo>
                  <a:lnTo>
                    <a:pt x="87258" y="87258"/>
                  </a:lnTo>
                  <a:lnTo>
                    <a:pt x="88936" y="87258"/>
                  </a:lnTo>
                  <a:lnTo>
                    <a:pt x="88936" y="85580"/>
                  </a:lnTo>
                  <a:lnTo>
                    <a:pt x="90614" y="85580"/>
                  </a:lnTo>
                  <a:lnTo>
                    <a:pt x="90614" y="83901"/>
                  </a:lnTo>
                  <a:lnTo>
                    <a:pt x="90614" y="82223"/>
                  </a:lnTo>
                  <a:lnTo>
                    <a:pt x="92292" y="83901"/>
                  </a:lnTo>
                  <a:lnTo>
                    <a:pt x="92292" y="82223"/>
                  </a:lnTo>
                  <a:lnTo>
                    <a:pt x="94529" y="82223"/>
                  </a:lnTo>
                  <a:lnTo>
                    <a:pt x="94529" y="79986"/>
                  </a:lnTo>
                  <a:lnTo>
                    <a:pt x="96207" y="79986"/>
                  </a:lnTo>
                  <a:lnTo>
                    <a:pt x="97885" y="79986"/>
                  </a:lnTo>
                  <a:lnTo>
                    <a:pt x="99563" y="78308"/>
                  </a:lnTo>
                  <a:lnTo>
                    <a:pt x="101242" y="78308"/>
                  </a:lnTo>
                  <a:lnTo>
                    <a:pt x="101242" y="76630"/>
                  </a:lnTo>
                  <a:lnTo>
                    <a:pt x="103478" y="76630"/>
                  </a:lnTo>
                  <a:lnTo>
                    <a:pt x="103478" y="74952"/>
                  </a:lnTo>
                  <a:lnTo>
                    <a:pt x="105157" y="74952"/>
                  </a:lnTo>
                  <a:lnTo>
                    <a:pt x="105157" y="73274"/>
                  </a:lnTo>
                  <a:lnTo>
                    <a:pt x="106835" y="73274"/>
                  </a:lnTo>
                  <a:lnTo>
                    <a:pt x="106835" y="71037"/>
                  </a:lnTo>
                  <a:lnTo>
                    <a:pt x="108513" y="71037"/>
                  </a:lnTo>
                  <a:lnTo>
                    <a:pt x="108513" y="69359"/>
                  </a:lnTo>
                  <a:lnTo>
                    <a:pt x="108513" y="67681"/>
                  </a:lnTo>
                  <a:lnTo>
                    <a:pt x="110191" y="67681"/>
                  </a:lnTo>
                  <a:lnTo>
                    <a:pt x="112428" y="66003"/>
                  </a:lnTo>
                  <a:lnTo>
                    <a:pt x="112428" y="64324"/>
                  </a:lnTo>
                  <a:lnTo>
                    <a:pt x="112428" y="62646"/>
                  </a:lnTo>
                  <a:lnTo>
                    <a:pt x="114106" y="62646"/>
                  </a:lnTo>
                  <a:lnTo>
                    <a:pt x="114106" y="60409"/>
                  </a:lnTo>
                  <a:lnTo>
                    <a:pt x="114106" y="58731"/>
                  </a:lnTo>
                  <a:lnTo>
                    <a:pt x="114106" y="57053"/>
                  </a:lnTo>
                  <a:lnTo>
                    <a:pt x="115784" y="57053"/>
                  </a:lnTo>
                  <a:lnTo>
                    <a:pt x="115784" y="55375"/>
                  </a:lnTo>
                  <a:lnTo>
                    <a:pt x="117462" y="55375"/>
                  </a:lnTo>
                  <a:lnTo>
                    <a:pt x="117462" y="53697"/>
                  </a:lnTo>
                  <a:lnTo>
                    <a:pt x="117462" y="51460"/>
                  </a:lnTo>
                  <a:lnTo>
                    <a:pt x="117462" y="49782"/>
                  </a:lnTo>
                  <a:lnTo>
                    <a:pt x="117462" y="48104"/>
                  </a:lnTo>
                  <a:lnTo>
                    <a:pt x="119140" y="48104"/>
                  </a:lnTo>
                  <a:lnTo>
                    <a:pt x="119140" y="46426"/>
                  </a:lnTo>
                  <a:lnTo>
                    <a:pt x="119140" y="44747"/>
                  </a:lnTo>
                  <a:lnTo>
                    <a:pt x="119140" y="42510"/>
                  </a:lnTo>
                  <a:lnTo>
                    <a:pt x="119140" y="40832"/>
                  </a:lnTo>
                  <a:lnTo>
                    <a:pt x="119140" y="39154"/>
                  </a:lnTo>
                  <a:lnTo>
                    <a:pt x="120819" y="39154"/>
                  </a:lnTo>
                  <a:lnTo>
                    <a:pt x="123055" y="39154"/>
                  </a:lnTo>
                  <a:lnTo>
                    <a:pt x="123055" y="37476"/>
                  </a:lnTo>
                  <a:lnTo>
                    <a:pt x="124734" y="37476"/>
                  </a:lnTo>
                  <a:lnTo>
                    <a:pt x="126412" y="37476"/>
                  </a:lnTo>
                  <a:lnTo>
                    <a:pt x="128090" y="35798"/>
                  </a:lnTo>
                  <a:lnTo>
                    <a:pt x="129768" y="35798"/>
                  </a:lnTo>
                  <a:lnTo>
                    <a:pt x="129768" y="34120"/>
                  </a:lnTo>
                  <a:lnTo>
                    <a:pt x="129768" y="31883"/>
                  </a:lnTo>
                  <a:lnTo>
                    <a:pt x="132005" y="31883"/>
                  </a:lnTo>
                  <a:lnTo>
                    <a:pt x="132005" y="30205"/>
                  </a:lnTo>
                  <a:lnTo>
                    <a:pt x="132005" y="28527"/>
                  </a:lnTo>
                  <a:lnTo>
                    <a:pt x="133683" y="28527"/>
                  </a:lnTo>
                  <a:lnTo>
                    <a:pt x="133683" y="26849"/>
                  </a:lnTo>
                  <a:lnTo>
                    <a:pt x="135361" y="26849"/>
                  </a:lnTo>
                  <a:lnTo>
                    <a:pt x="135361" y="25170"/>
                  </a:lnTo>
                  <a:lnTo>
                    <a:pt x="135361" y="22933"/>
                  </a:lnTo>
                  <a:lnTo>
                    <a:pt x="135361" y="21255"/>
                  </a:lnTo>
                  <a:lnTo>
                    <a:pt x="135361" y="19577"/>
                  </a:lnTo>
                  <a:lnTo>
                    <a:pt x="135361" y="17899"/>
                  </a:lnTo>
                  <a:lnTo>
                    <a:pt x="135361" y="16221"/>
                  </a:lnTo>
                  <a:lnTo>
                    <a:pt x="135361" y="13984"/>
                  </a:lnTo>
                  <a:lnTo>
                    <a:pt x="135361" y="12306"/>
                  </a:lnTo>
                  <a:lnTo>
                    <a:pt x="135361" y="10628"/>
                  </a:lnTo>
                  <a:lnTo>
                    <a:pt x="137039" y="10628"/>
                  </a:lnTo>
                  <a:lnTo>
                    <a:pt x="137039" y="8950"/>
                  </a:lnTo>
                  <a:lnTo>
                    <a:pt x="137039" y="7272"/>
                  </a:lnTo>
                  <a:lnTo>
                    <a:pt x="138717" y="7272"/>
                  </a:lnTo>
                  <a:lnTo>
                    <a:pt x="140955" y="7272"/>
                  </a:lnTo>
                  <a:lnTo>
                    <a:pt x="140955" y="5593"/>
                  </a:lnTo>
                  <a:lnTo>
                    <a:pt x="142632" y="5593"/>
                  </a:lnTo>
                  <a:lnTo>
                    <a:pt x="142632" y="3356"/>
                  </a:lnTo>
                  <a:lnTo>
                    <a:pt x="144311" y="3356"/>
                  </a:lnTo>
                  <a:lnTo>
                    <a:pt x="144311" y="3356"/>
                  </a:lnTo>
                  <a:lnTo>
                    <a:pt x="145989" y="1678"/>
                  </a:lnTo>
                  <a:lnTo>
                    <a:pt x="145989" y="1678"/>
                  </a:lnTo>
                  <a:lnTo>
                    <a:pt x="147667" y="0"/>
                  </a:lnTo>
                  <a:lnTo>
                    <a:pt x="149345" y="0"/>
                  </a:lnTo>
                  <a:lnTo>
                    <a:pt x="149345" y="1678"/>
                  </a:lnTo>
                  <a:lnTo>
                    <a:pt x="149345" y="3356"/>
                  </a:lnTo>
                  <a:lnTo>
                    <a:pt x="149345" y="3356"/>
                  </a:lnTo>
                  <a:lnTo>
                    <a:pt x="149345" y="5593"/>
                  </a:lnTo>
                  <a:lnTo>
                    <a:pt x="149345" y="7272"/>
                  </a:lnTo>
                  <a:lnTo>
                    <a:pt x="151582" y="7272"/>
                  </a:lnTo>
                  <a:lnTo>
                    <a:pt x="151582" y="8950"/>
                  </a:lnTo>
                  <a:lnTo>
                    <a:pt x="153260" y="8950"/>
                  </a:lnTo>
                  <a:lnTo>
                    <a:pt x="154938" y="8950"/>
                  </a:lnTo>
                  <a:lnTo>
                    <a:pt x="154938" y="7272"/>
                  </a:lnTo>
                  <a:lnTo>
                    <a:pt x="156616" y="7272"/>
                  </a:lnTo>
                  <a:lnTo>
                    <a:pt x="156616" y="8950"/>
                  </a:lnTo>
                  <a:lnTo>
                    <a:pt x="158294" y="8950"/>
                  </a:lnTo>
                  <a:lnTo>
                    <a:pt x="158294" y="10628"/>
                  </a:lnTo>
                  <a:lnTo>
                    <a:pt x="158294" y="12306"/>
                  </a:lnTo>
                  <a:lnTo>
                    <a:pt x="158294" y="13984"/>
                  </a:lnTo>
                  <a:lnTo>
                    <a:pt x="158294" y="16221"/>
                  </a:lnTo>
                  <a:lnTo>
                    <a:pt x="158294" y="17899"/>
                  </a:lnTo>
                  <a:lnTo>
                    <a:pt x="158294" y="19577"/>
                  </a:lnTo>
                  <a:lnTo>
                    <a:pt x="158294" y="21255"/>
                  </a:lnTo>
                  <a:lnTo>
                    <a:pt x="158294" y="19577"/>
                  </a:lnTo>
                  <a:lnTo>
                    <a:pt x="158294" y="21255"/>
                  </a:lnTo>
                  <a:lnTo>
                    <a:pt x="160532" y="21255"/>
                  </a:lnTo>
                  <a:lnTo>
                    <a:pt x="160532" y="22933"/>
                  </a:lnTo>
                  <a:lnTo>
                    <a:pt x="160532" y="22933"/>
                  </a:lnTo>
                  <a:lnTo>
                    <a:pt x="162209" y="22933"/>
                  </a:lnTo>
                  <a:lnTo>
                    <a:pt x="163888" y="22933"/>
                  </a:lnTo>
                  <a:lnTo>
                    <a:pt x="163888" y="21255"/>
                  </a:lnTo>
                  <a:lnTo>
                    <a:pt x="165566" y="21255"/>
                  </a:lnTo>
                  <a:lnTo>
                    <a:pt x="165566" y="19577"/>
                  </a:lnTo>
                  <a:lnTo>
                    <a:pt x="167244" y="19577"/>
                  </a:lnTo>
                  <a:lnTo>
                    <a:pt x="169481" y="19577"/>
                  </a:lnTo>
                  <a:lnTo>
                    <a:pt x="169481" y="17899"/>
                  </a:lnTo>
                  <a:lnTo>
                    <a:pt x="171159" y="17899"/>
                  </a:lnTo>
                  <a:lnTo>
                    <a:pt x="172837" y="17899"/>
                  </a:lnTo>
                  <a:lnTo>
                    <a:pt x="171159" y="17899"/>
                  </a:lnTo>
                  <a:lnTo>
                    <a:pt x="172837" y="17899"/>
                  </a:lnTo>
                  <a:lnTo>
                    <a:pt x="174515" y="17899"/>
                  </a:lnTo>
                  <a:lnTo>
                    <a:pt x="176193" y="16221"/>
                  </a:lnTo>
                  <a:lnTo>
                    <a:pt x="176193" y="16221"/>
                  </a:lnTo>
                  <a:lnTo>
                    <a:pt x="177871" y="17899"/>
                  </a:lnTo>
                  <a:lnTo>
                    <a:pt x="177871" y="17899"/>
                  </a:lnTo>
                  <a:lnTo>
                    <a:pt x="180109" y="17899"/>
                  </a:lnTo>
                  <a:lnTo>
                    <a:pt x="180109" y="17899"/>
                  </a:lnTo>
                  <a:lnTo>
                    <a:pt x="181786" y="17899"/>
                  </a:lnTo>
                  <a:lnTo>
                    <a:pt x="181786" y="16221"/>
                  </a:lnTo>
                  <a:lnTo>
                    <a:pt x="181786" y="13984"/>
                  </a:lnTo>
                  <a:lnTo>
                    <a:pt x="183465" y="13984"/>
                  </a:lnTo>
                  <a:lnTo>
                    <a:pt x="185143" y="13984"/>
                  </a:lnTo>
                  <a:lnTo>
                    <a:pt x="185143" y="16221"/>
                  </a:lnTo>
                  <a:lnTo>
                    <a:pt x="186821" y="16221"/>
                  </a:lnTo>
                  <a:lnTo>
                    <a:pt x="186821" y="17899"/>
                  </a:lnTo>
                  <a:lnTo>
                    <a:pt x="185143" y="19577"/>
                  </a:lnTo>
                  <a:lnTo>
                    <a:pt x="185143" y="21255"/>
                  </a:lnTo>
                  <a:lnTo>
                    <a:pt x="186821" y="21255"/>
                  </a:lnTo>
                  <a:lnTo>
                    <a:pt x="189058" y="21255"/>
                  </a:lnTo>
                  <a:lnTo>
                    <a:pt x="186821" y="22933"/>
                  </a:lnTo>
                  <a:lnTo>
                    <a:pt x="186821" y="25170"/>
                  </a:lnTo>
                  <a:lnTo>
                    <a:pt x="185143" y="25170"/>
                  </a:lnTo>
                  <a:lnTo>
                    <a:pt x="183465" y="25170"/>
                  </a:lnTo>
                  <a:lnTo>
                    <a:pt x="183465" y="26849"/>
                  </a:lnTo>
                  <a:lnTo>
                    <a:pt x="181786" y="26849"/>
                  </a:lnTo>
                  <a:lnTo>
                    <a:pt x="181786" y="28527"/>
                  </a:lnTo>
                  <a:lnTo>
                    <a:pt x="181786" y="30205"/>
                  </a:lnTo>
                  <a:lnTo>
                    <a:pt x="183465" y="31883"/>
                  </a:lnTo>
                  <a:lnTo>
                    <a:pt x="183465" y="31883"/>
                  </a:lnTo>
                  <a:lnTo>
                    <a:pt x="185143" y="34120"/>
                  </a:lnTo>
                  <a:lnTo>
                    <a:pt x="185143" y="35798"/>
                  </a:lnTo>
                  <a:lnTo>
                    <a:pt x="185143" y="37476"/>
                  </a:lnTo>
                  <a:lnTo>
                    <a:pt x="186821" y="37476"/>
                  </a:lnTo>
                  <a:lnTo>
                    <a:pt x="186821" y="39154"/>
                  </a:lnTo>
                  <a:lnTo>
                    <a:pt x="185143" y="39154"/>
                  </a:lnTo>
                  <a:lnTo>
                    <a:pt x="185143" y="40832"/>
                  </a:lnTo>
                  <a:lnTo>
                    <a:pt x="185143" y="42510"/>
                  </a:lnTo>
                  <a:lnTo>
                    <a:pt x="183465" y="42510"/>
                  </a:lnTo>
                  <a:lnTo>
                    <a:pt x="183465" y="44747"/>
                  </a:lnTo>
                  <a:lnTo>
                    <a:pt x="181786" y="44747"/>
                  </a:lnTo>
                  <a:lnTo>
                    <a:pt x="181786" y="46426"/>
                  </a:lnTo>
                  <a:lnTo>
                    <a:pt x="180109" y="46426"/>
                  </a:lnTo>
                  <a:lnTo>
                    <a:pt x="180109" y="48104"/>
                  </a:lnTo>
                  <a:lnTo>
                    <a:pt x="180109" y="49782"/>
                  </a:lnTo>
                  <a:lnTo>
                    <a:pt x="180109" y="51460"/>
                  </a:lnTo>
                  <a:lnTo>
                    <a:pt x="177871" y="53697"/>
                  </a:lnTo>
                  <a:lnTo>
                    <a:pt x="177871" y="55375"/>
                  </a:lnTo>
                  <a:lnTo>
                    <a:pt x="176193" y="55375"/>
                  </a:lnTo>
                  <a:lnTo>
                    <a:pt x="174515" y="55375"/>
                  </a:lnTo>
                  <a:lnTo>
                    <a:pt x="174515" y="57053"/>
                  </a:lnTo>
                  <a:lnTo>
                    <a:pt x="172837" y="57053"/>
                  </a:lnTo>
                  <a:lnTo>
                    <a:pt x="172837" y="58731"/>
                  </a:lnTo>
                  <a:lnTo>
                    <a:pt x="172837" y="60409"/>
                  </a:lnTo>
                  <a:lnTo>
                    <a:pt x="171159" y="60409"/>
                  </a:lnTo>
                  <a:lnTo>
                    <a:pt x="171159" y="62646"/>
                  </a:lnTo>
                  <a:lnTo>
                    <a:pt x="169481" y="62646"/>
                  </a:lnTo>
                  <a:lnTo>
                    <a:pt x="169481" y="64324"/>
                  </a:lnTo>
                  <a:lnTo>
                    <a:pt x="169481" y="66003"/>
                  </a:lnTo>
                  <a:lnTo>
                    <a:pt x="167244" y="66003"/>
                  </a:lnTo>
                  <a:lnTo>
                    <a:pt x="167244" y="67681"/>
                  </a:lnTo>
                  <a:lnTo>
                    <a:pt x="167244" y="69359"/>
                  </a:lnTo>
                  <a:lnTo>
                    <a:pt x="165566" y="71037"/>
                  </a:lnTo>
                  <a:lnTo>
                    <a:pt x="165566" y="73274"/>
                  </a:lnTo>
                  <a:lnTo>
                    <a:pt x="163888" y="74952"/>
                  </a:lnTo>
                  <a:lnTo>
                    <a:pt x="163888" y="74952"/>
                  </a:lnTo>
                  <a:lnTo>
                    <a:pt x="162209" y="76630"/>
                  </a:lnTo>
                  <a:lnTo>
                    <a:pt x="162209" y="78308"/>
                  </a:lnTo>
                  <a:lnTo>
                    <a:pt x="160532" y="78308"/>
                  </a:lnTo>
                  <a:lnTo>
                    <a:pt x="160532" y="79986"/>
                  </a:lnTo>
                  <a:lnTo>
                    <a:pt x="158294" y="79986"/>
                  </a:lnTo>
                  <a:lnTo>
                    <a:pt x="156616" y="79986"/>
                  </a:lnTo>
                  <a:lnTo>
                    <a:pt x="156616" y="82223"/>
                  </a:lnTo>
                  <a:lnTo>
                    <a:pt x="154938" y="82223"/>
                  </a:lnTo>
                  <a:lnTo>
                    <a:pt x="153260" y="83901"/>
                  </a:lnTo>
                  <a:lnTo>
                    <a:pt x="151582" y="85580"/>
                  </a:lnTo>
                  <a:lnTo>
                    <a:pt x="149345" y="87258"/>
                  </a:lnTo>
                  <a:lnTo>
                    <a:pt x="149345" y="88936"/>
                  </a:lnTo>
                  <a:lnTo>
                    <a:pt x="149345" y="91173"/>
                  </a:lnTo>
                  <a:lnTo>
                    <a:pt x="149345" y="92851"/>
                  </a:lnTo>
                  <a:lnTo>
                    <a:pt x="149345" y="94529"/>
                  </a:lnTo>
                  <a:lnTo>
                    <a:pt x="149345" y="96207"/>
                  </a:lnTo>
                  <a:lnTo>
                    <a:pt x="149345" y="96207"/>
                  </a:lnTo>
                  <a:lnTo>
                    <a:pt x="151582" y="97885"/>
                  </a:lnTo>
                  <a:lnTo>
                    <a:pt x="153260" y="97885"/>
                  </a:lnTo>
                  <a:lnTo>
                    <a:pt x="151582" y="97885"/>
                  </a:lnTo>
                  <a:lnTo>
                    <a:pt x="153260" y="97885"/>
                  </a:lnTo>
                  <a:lnTo>
                    <a:pt x="153260" y="97885"/>
                  </a:lnTo>
                  <a:lnTo>
                    <a:pt x="154938" y="97885"/>
                  </a:lnTo>
                  <a:lnTo>
                    <a:pt x="154938" y="99563"/>
                  </a:lnTo>
                  <a:lnTo>
                    <a:pt x="156616" y="99563"/>
                  </a:lnTo>
                  <a:lnTo>
                    <a:pt x="156616" y="101800"/>
                  </a:lnTo>
                  <a:lnTo>
                    <a:pt x="158294" y="101800"/>
                  </a:lnTo>
                  <a:lnTo>
                    <a:pt x="160532" y="101800"/>
                  </a:lnTo>
                  <a:lnTo>
                    <a:pt x="160532" y="103478"/>
                  </a:lnTo>
                  <a:lnTo>
                    <a:pt x="160532" y="105157"/>
                  </a:lnTo>
                  <a:lnTo>
                    <a:pt x="158294" y="105157"/>
                  </a:lnTo>
                  <a:lnTo>
                    <a:pt x="158294" y="106835"/>
                  </a:lnTo>
                  <a:lnTo>
                    <a:pt x="156616" y="106835"/>
                  </a:lnTo>
                  <a:lnTo>
                    <a:pt x="156616" y="108513"/>
                  </a:lnTo>
                  <a:lnTo>
                    <a:pt x="154938" y="108513"/>
                  </a:lnTo>
                  <a:lnTo>
                    <a:pt x="154938" y="108513"/>
                  </a:lnTo>
                  <a:lnTo>
                    <a:pt x="153260" y="108513"/>
                  </a:lnTo>
                  <a:lnTo>
                    <a:pt x="153260" y="106835"/>
                  </a:lnTo>
                  <a:lnTo>
                    <a:pt x="151582" y="106835"/>
                  </a:lnTo>
                  <a:lnTo>
                    <a:pt x="149345" y="106835"/>
                  </a:lnTo>
                  <a:lnTo>
                    <a:pt x="147667" y="106835"/>
                  </a:lnTo>
                  <a:lnTo>
                    <a:pt x="144311" y="106835"/>
                  </a:lnTo>
                  <a:lnTo>
                    <a:pt x="142632" y="106835"/>
                  </a:lnTo>
                  <a:lnTo>
                    <a:pt x="140955" y="106835"/>
                  </a:lnTo>
                  <a:lnTo>
                    <a:pt x="140955" y="108513"/>
                  </a:lnTo>
                  <a:lnTo>
                    <a:pt x="137039" y="108513"/>
                  </a:lnTo>
                  <a:lnTo>
                    <a:pt x="135361" y="108513"/>
                  </a:lnTo>
                  <a:lnTo>
                    <a:pt x="135361" y="110750"/>
                  </a:lnTo>
                  <a:lnTo>
                    <a:pt x="133683" y="110750"/>
                  </a:lnTo>
                  <a:lnTo>
                    <a:pt x="132005" y="112428"/>
                  </a:lnTo>
                  <a:lnTo>
                    <a:pt x="129768" y="112428"/>
                  </a:lnTo>
                  <a:lnTo>
                    <a:pt x="128090" y="114106"/>
                  </a:lnTo>
                  <a:lnTo>
                    <a:pt x="124734" y="115784"/>
                  </a:lnTo>
                  <a:lnTo>
                    <a:pt x="123055" y="115784"/>
                  </a:lnTo>
                  <a:lnTo>
                    <a:pt x="123055" y="117462"/>
                  </a:lnTo>
                  <a:lnTo>
                    <a:pt x="120819" y="119699"/>
                  </a:lnTo>
                  <a:lnTo>
                    <a:pt x="119140" y="119699"/>
                  </a:lnTo>
                  <a:lnTo>
                    <a:pt x="117462" y="121377"/>
                  </a:lnTo>
                  <a:lnTo>
                    <a:pt x="115784" y="123055"/>
                  </a:lnTo>
                  <a:lnTo>
                    <a:pt x="115784" y="124734"/>
                  </a:lnTo>
                  <a:lnTo>
                    <a:pt x="115784" y="126412"/>
                  </a:lnTo>
                  <a:lnTo>
                    <a:pt x="114106" y="126412"/>
                  </a:lnTo>
                  <a:lnTo>
                    <a:pt x="114106" y="128090"/>
                  </a:lnTo>
                  <a:lnTo>
                    <a:pt x="114106" y="132005"/>
                  </a:lnTo>
                  <a:lnTo>
                    <a:pt x="114106" y="133683"/>
                  </a:lnTo>
                  <a:lnTo>
                    <a:pt x="114106" y="135361"/>
                  </a:lnTo>
                  <a:lnTo>
                    <a:pt x="114106" y="137039"/>
                  </a:lnTo>
                  <a:lnTo>
                    <a:pt x="114106" y="139276"/>
                  </a:lnTo>
                  <a:lnTo>
                    <a:pt x="114106" y="140954"/>
                  </a:lnTo>
                  <a:lnTo>
                    <a:pt x="114106" y="142632"/>
                  </a:lnTo>
                  <a:lnTo>
                    <a:pt x="112428" y="142632"/>
                  </a:lnTo>
                  <a:lnTo>
                    <a:pt x="112428" y="144311"/>
                  </a:lnTo>
                  <a:lnTo>
                    <a:pt x="112428" y="145989"/>
                  </a:lnTo>
                  <a:lnTo>
                    <a:pt x="110191" y="145989"/>
                  </a:lnTo>
                  <a:lnTo>
                    <a:pt x="108513" y="145989"/>
                  </a:lnTo>
                  <a:lnTo>
                    <a:pt x="108513" y="148226"/>
                  </a:lnTo>
                  <a:lnTo>
                    <a:pt x="108513" y="149904"/>
                  </a:lnTo>
                  <a:lnTo>
                    <a:pt x="106835" y="149904"/>
                  </a:lnTo>
                  <a:lnTo>
                    <a:pt x="106835" y="151582"/>
                  </a:lnTo>
                  <a:lnTo>
                    <a:pt x="106835" y="153260"/>
                  </a:lnTo>
                  <a:lnTo>
                    <a:pt x="106835" y="154938"/>
                  </a:lnTo>
                  <a:lnTo>
                    <a:pt x="105157" y="154938"/>
                  </a:lnTo>
                  <a:lnTo>
                    <a:pt x="105157" y="156616"/>
                  </a:lnTo>
                  <a:lnTo>
                    <a:pt x="106835" y="156616"/>
                  </a:lnTo>
                  <a:lnTo>
                    <a:pt x="106835" y="158853"/>
                  </a:lnTo>
                  <a:lnTo>
                    <a:pt x="105157" y="158853"/>
                  </a:lnTo>
                  <a:lnTo>
                    <a:pt x="105157" y="160531"/>
                  </a:lnTo>
                  <a:lnTo>
                    <a:pt x="105157" y="162209"/>
                  </a:lnTo>
                  <a:lnTo>
                    <a:pt x="103478" y="162209"/>
                  </a:lnTo>
                  <a:lnTo>
                    <a:pt x="103478" y="163888"/>
                  </a:lnTo>
                  <a:lnTo>
                    <a:pt x="103478" y="163888"/>
                  </a:lnTo>
                  <a:lnTo>
                    <a:pt x="103478" y="165566"/>
                  </a:lnTo>
                  <a:lnTo>
                    <a:pt x="101242" y="165566"/>
                  </a:lnTo>
                  <a:lnTo>
                    <a:pt x="101242" y="167803"/>
                  </a:lnTo>
                  <a:lnTo>
                    <a:pt x="101242" y="169481"/>
                  </a:lnTo>
                  <a:lnTo>
                    <a:pt x="101242" y="171159"/>
                  </a:lnTo>
                  <a:lnTo>
                    <a:pt x="101242" y="172837"/>
                  </a:lnTo>
                  <a:lnTo>
                    <a:pt x="99563" y="172837"/>
                  </a:lnTo>
                  <a:lnTo>
                    <a:pt x="99563" y="174515"/>
                  </a:lnTo>
                  <a:lnTo>
                    <a:pt x="101242" y="174515"/>
                  </a:lnTo>
                  <a:lnTo>
                    <a:pt x="101242" y="176753"/>
                  </a:lnTo>
                  <a:lnTo>
                    <a:pt x="99563" y="176753"/>
                  </a:lnTo>
                  <a:lnTo>
                    <a:pt x="97885" y="176753"/>
                  </a:lnTo>
                  <a:lnTo>
                    <a:pt x="96207" y="176753"/>
                  </a:lnTo>
                  <a:lnTo>
                    <a:pt x="96207" y="178430"/>
                  </a:lnTo>
                  <a:lnTo>
                    <a:pt x="94529" y="178430"/>
                  </a:lnTo>
                  <a:lnTo>
                    <a:pt x="92292" y="178430"/>
                  </a:lnTo>
                  <a:lnTo>
                    <a:pt x="90614" y="178430"/>
                  </a:lnTo>
                  <a:lnTo>
                    <a:pt x="90614" y="180108"/>
                  </a:lnTo>
                  <a:lnTo>
                    <a:pt x="90614" y="181786"/>
                  </a:lnTo>
                  <a:lnTo>
                    <a:pt x="88936" y="183465"/>
                  </a:lnTo>
                  <a:lnTo>
                    <a:pt x="88936" y="185143"/>
                  </a:lnTo>
                  <a:lnTo>
                    <a:pt x="87258" y="185143"/>
                  </a:lnTo>
                  <a:lnTo>
                    <a:pt x="87258" y="187380"/>
                  </a:lnTo>
                  <a:lnTo>
                    <a:pt x="85580" y="187380"/>
                  </a:lnTo>
                  <a:lnTo>
                    <a:pt x="83901" y="189058"/>
                  </a:lnTo>
                  <a:lnTo>
                    <a:pt x="83901" y="190736"/>
                  </a:lnTo>
                  <a:lnTo>
                    <a:pt x="81665" y="190736"/>
                  </a:lnTo>
                  <a:lnTo>
                    <a:pt x="79986" y="190736"/>
                  </a:lnTo>
                  <a:lnTo>
                    <a:pt x="79986" y="192414"/>
                  </a:lnTo>
                  <a:lnTo>
                    <a:pt x="79986" y="194092"/>
                  </a:lnTo>
                  <a:lnTo>
                    <a:pt x="81665" y="194092"/>
                  </a:lnTo>
                  <a:lnTo>
                    <a:pt x="81665" y="196330"/>
                  </a:lnTo>
                  <a:lnTo>
                    <a:pt x="79986" y="196330"/>
                  </a:lnTo>
                  <a:lnTo>
                    <a:pt x="78308" y="196330"/>
                  </a:lnTo>
                  <a:lnTo>
                    <a:pt x="79986" y="196330"/>
                  </a:lnTo>
                  <a:lnTo>
                    <a:pt x="78308" y="196330"/>
                  </a:lnTo>
                  <a:lnTo>
                    <a:pt x="78308" y="196330"/>
                  </a:lnTo>
                  <a:lnTo>
                    <a:pt x="78308" y="198007"/>
                  </a:lnTo>
                  <a:lnTo>
                    <a:pt x="76630" y="198007"/>
                  </a:lnTo>
                  <a:lnTo>
                    <a:pt x="76630" y="199685"/>
                  </a:lnTo>
                  <a:lnTo>
                    <a:pt x="74952" y="199685"/>
                  </a:lnTo>
                  <a:lnTo>
                    <a:pt x="72715" y="198007"/>
                  </a:lnTo>
                  <a:lnTo>
                    <a:pt x="72715" y="199685"/>
                  </a:lnTo>
                  <a:lnTo>
                    <a:pt x="71037" y="199685"/>
                  </a:lnTo>
                  <a:lnTo>
                    <a:pt x="71037" y="201363"/>
                  </a:lnTo>
                  <a:lnTo>
                    <a:pt x="69359" y="201363"/>
                  </a:lnTo>
                  <a:lnTo>
                    <a:pt x="67681" y="199685"/>
                  </a:lnTo>
                  <a:lnTo>
                    <a:pt x="67681" y="201363"/>
                  </a:lnTo>
                  <a:lnTo>
                    <a:pt x="66003" y="201363"/>
                  </a:lnTo>
                  <a:lnTo>
                    <a:pt x="66003" y="199685"/>
                  </a:lnTo>
                  <a:lnTo>
                    <a:pt x="63765" y="199685"/>
                  </a:lnTo>
                  <a:lnTo>
                    <a:pt x="63765" y="201363"/>
                  </a:lnTo>
                  <a:lnTo>
                    <a:pt x="63765" y="203042"/>
                  </a:lnTo>
                  <a:lnTo>
                    <a:pt x="62088" y="203042"/>
                  </a:lnTo>
                  <a:lnTo>
                    <a:pt x="60409" y="203042"/>
                  </a:lnTo>
                  <a:lnTo>
                    <a:pt x="58731" y="20304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3AE8101-46B8-4E85-501A-97032075E215}"/>
                </a:ext>
              </a:extLst>
            </p:cNvPr>
            <p:cNvSpPr/>
            <p:nvPr/>
          </p:nvSpPr>
          <p:spPr>
            <a:xfrm>
              <a:off x="8737805" y="5352520"/>
              <a:ext cx="1678" cy="5593"/>
            </a:xfrm>
            <a:custGeom>
              <a:avLst/>
              <a:gdLst>
                <a:gd name="csX0" fmla="*/ 0 w 1678"/>
                <a:gd name="csY0" fmla="*/ 0 h 5593"/>
                <a:gd name="csX1" fmla="*/ 1678 w 1678"/>
                <a:gd name="csY1" fmla="*/ 0 h 5593"/>
                <a:gd name="csX2" fmla="*/ 0 w 1678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8" h="5593">
                  <a:moveTo>
                    <a:pt x="0" y="0"/>
                  </a:moveTo>
                  <a:lnTo>
                    <a:pt x="1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56352FE-B44A-7612-1D5A-F09810C720EB}"/>
                </a:ext>
              </a:extLst>
            </p:cNvPr>
            <p:cNvSpPr/>
            <p:nvPr/>
          </p:nvSpPr>
          <p:spPr>
            <a:xfrm>
              <a:off x="8759060" y="5170734"/>
              <a:ext cx="5593" cy="1677"/>
            </a:xfrm>
            <a:custGeom>
              <a:avLst/>
              <a:gdLst>
                <a:gd name="csX0" fmla="*/ 0 w 5593"/>
                <a:gd name="csY0" fmla="*/ 1678 h 1677"/>
                <a:gd name="csX1" fmla="*/ 0 w 5593"/>
                <a:gd name="csY1" fmla="*/ 0 h 1677"/>
                <a:gd name="csX2" fmla="*/ 0 w 5593"/>
                <a:gd name="csY2" fmla="*/ 1678 h 1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93" h="1677">
                  <a:moveTo>
                    <a:pt x="0" y="1678"/>
                  </a:moveTo>
                  <a:lnTo>
                    <a:pt x="0" y="0"/>
                  </a:lnTo>
                  <a:lnTo>
                    <a:pt x="0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FD1189B7-CBFE-5BE0-1E30-2E15F2FE160B}"/>
                </a:ext>
              </a:extLst>
            </p:cNvPr>
            <p:cNvSpPr/>
            <p:nvPr/>
          </p:nvSpPr>
          <p:spPr>
            <a:xfrm>
              <a:off x="8598528" y="5534306"/>
              <a:ext cx="17899" cy="21814"/>
            </a:xfrm>
            <a:custGeom>
              <a:avLst/>
              <a:gdLst>
                <a:gd name="csX0" fmla="*/ 2238 w 17899"/>
                <a:gd name="csY0" fmla="*/ 21814 h 21814"/>
                <a:gd name="csX1" fmla="*/ 0 w 17899"/>
                <a:gd name="csY1" fmla="*/ 19577 h 21814"/>
                <a:gd name="csX2" fmla="*/ 0 w 17899"/>
                <a:gd name="csY2" fmla="*/ 17899 h 21814"/>
                <a:gd name="csX3" fmla="*/ 2238 w 17899"/>
                <a:gd name="csY3" fmla="*/ 17899 h 21814"/>
                <a:gd name="csX4" fmla="*/ 3916 w 17899"/>
                <a:gd name="csY4" fmla="*/ 16221 h 21814"/>
                <a:gd name="csX5" fmla="*/ 3916 w 17899"/>
                <a:gd name="csY5" fmla="*/ 14543 h 21814"/>
                <a:gd name="csX6" fmla="*/ 3916 w 17899"/>
                <a:gd name="csY6" fmla="*/ 14543 h 21814"/>
                <a:gd name="csX7" fmla="*/ 3916 w 17899"/>
                <a:gd name="csY7" fmla="*/ 12865 h 21814"/>
                <a:gd name="csX8" fmla="*/ 5593 w 17899"/>
                <a:gd name="csY8" fmla="*/ 12865 h 21814"/>
                <a:gd name="csX9" fmla="*/ 5593 w 17899"/>
                <a:gd name="csY9" fmla="*/ 11187 h 21814"/>
                <a:gd name="csX10" fmla="*/ 7272 w 17899"/>
                <a:gd name="csY10" fmla="*/ 8949 h 21814"/>
                <a:gd name="csX11" fmla="*/ 7272 w 17899"/>
                <a:gd name="csY11" fmla="*/ 5593 h 21814"/>
                <a:gd name="csX12" fmla="*/ 5593 w 17899"/>
                <a:gd name="csY12" fmla="*/ 5593 h 21814"/>
                <a:gd name="csX13" fmla="*/ 5593 w 17899"/>
                <a:gd name="csY13" fmla="*/ 0 h 21814"/>
                <a:gd name="csX14" fmla="*/ 10628 w 17899"/>
                <a:gd name="csY14" fmla="*/ 0 h 21814"/>
                <a:gd name="csX15" fmla="*/ 10628 w 17899"/>
                <a:gd name="csY15" fmla="*/ 2237 h 21814"/>
                <a:gd name="csX16" fmla="*/ 12865 w 17899"/>
                <a:gd name="csY16" fmla="*/ 2237 h 21814"/>
                <a:gd name="csX17" fmla="*/ 12865 w 17899"/>
                <a:gd name="csY17" fmla="*/ 5593 h 21814"/>
                <a:gd name="csX18" fmla="*/ 16221 w 17899"/>
                <a:gd name="csY18" fmla="*/ 5593 h 21814"/>
                <a:gd name="csX19" fmla="*/ 16221 w 17899"/>
                <a:gd name="csY19" fmla="*/ 8949 h 21814"/>
                <a:gd name="csX20" fmla="*/ 17899 w 17899"/>
                <a:gd name="csY20" fmla="*/ 11187 h 21814"/>
                <a:gd name="csX21" fmla="*/ 17899 w 17899"/>
                <a:gd name="csY21" fmla="*/ 14543 h 21814"/>
                <a:gd name="csX22" fmla="*/ 12865 w 17899"/>
                <a:gd name="csY22" fmla="*/ 14543 h 21814"/>
                <a:gd name="csX23" fmla="*/ 12865 w 17899"/>
                <a:gd name="csY23" fmla="*/ 16221 h 21814"/>
                <a:gd name="csX24" fmla="*/ 10628 w 17899"/>
                <a:gd name="csY24" fmla="*/ 16221 h 21814"/>
                <a:gd name="csX25" fmla="*/ 10628 w 17899"/>
                <a:gd name="csY25" fmla="*/ 17899 h 21814"/>
                <a:gd name="csX26" fmla="*/ 5593 w 17899"/>
                <a:gd name="csY26" fmla="*/ 17899 h 21814"/>
                <a:gd name="csX27" fmla="*/ 5593 w 17899"/>
                <a:gd name="csY27" fmla="*/ 19577 h 21814"/>
                <a:gd name="csX28" fmla="*/ 2238 w 17899"/>
                <a:gd name="csY28" fmla="*/ 19577 h 21814"/>
                <a:gd name="csX29" fmla="*/ 2238 w 17899"/>
                <a:gd name="csY29" fmla="*/ 21814 h 21814"/>
                <a:gd name="csX30" fmla="*/ 17899 w 17899"/>
                <a:gd name="csY30" fmla="*/ 12865 h 21814"/>
                <a:gd name="csX31" fmla="*/ 17899 w 17899"/>
                <a:gd name="csY31" fmla="*/ 11187 h 21814"/>
                <a:gd name="csX32" fmla="*/ 17899 w 17899"/>
                <a:gd name="csY32" fmla="*/ 12865 h 21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17899" h="21814">
                  <a:moveTo>
                    <a:pt x="2238" y="21814"/>
                  </a:moveTo>
                  <a:lnTo>
                    <a:pt x="0" y="19577"/>
                  </a:lnTo>
                  <a:lnTo>
                    <a:pt x="0" y="17899"/>
                  </a:lnTo>
                  <a:lnTo>
                    <a:pt x="2238" y="17899"/>
                  </a:lnTo>
                  <a:lnTo>
                    <a:pt x="3916" y="16221"/>
                  </a:lnTo>
                  <a:lnTo>
                    <a:pt x="3916" y="14543"/>
                  </a:lnTo>
                  <a:lnTo>
                    <a:pt x="3916" y="14543"/>
                  </a:lnTo>
                  <a:lnTo>
                    <a:pt x="3916" y="12865"/>
                  </a:lnTo>
                  <a:lnTo>
                    <a:pt x="5593" y="12865"/>
                  </a:lnTo>
                  <a:lnTo>
                    <a:pt x="5593" y="11187"/>
                  </a:lnTo>
                  <a:lnTo>
                    <a:pt x="7272" y="8949"/>
                  </a:lnTo>
                  <a:lnTo>
                    <a:pt x="7272" y="5593"/>
                  </a:lnTo>
                  <a:lnTo>
                    <a:pt x="5593" y="5593"/>
                  </a:lnTo>
                  <a:lnTo>
                    <a:pt x="5593" y="0"/>
                  </a:lnTo>
                  <a:lnTo>
                    <a:pt x="10628" y="0"/>
                  </a:lnTo>
                  <a:lnTo>
                    <a:pt x="10628" y="2237"/>
                  </a:lnTo>
                  <a:lnTo>
                    <a:pt x="12865" y="2237"/>
                  </a:lnTo>
                  <a:lnTo>
                    <a:pt x="12865" y="5593"/>
                  </a:lnTo>
                  <a:lnTo>
                    <a:pt x="16221" y="5593"/>
                  </a:lnTo>
                  <a:lnTo>
                    <a:pt x="16221" y="8949"/>
                  </a:lnTo>
                  <a:lnTo>
                    <a:pt x="17899" y="11187"/>
                  </a:lnTo>
                  <a:lnTo>
                    <a:pt x="17899" y="14543"/>
                  </a:lnTo>
                  <a:lnTo>
                    <a:pt x="12865" y="14543"/>
                  </a:lnTo>
                  <a:lnTo>
                    <a:pt x="12865" y="16221"/>
                  </a:lnTo>
                  <a:lnTo>
                    <a:pt x="10628" y="16221"/>
                  </a:lnTo>
                  <a:lnTo>
                    <a:pt x="10628" y="17899"/>
                  </a:lnTo>
                  <a:lnTo>
                    <a:pt x="5593" y="17899"/>
                  </a:lnTo>
                  <a:lnTo>
                    <a:pt x="5593" y="19577"/>
                  </a:lnTo>
                  <a:lnTo>
                    <a:pt x="2238" y="19577"/>
                  </a:lnTo>
                  <a:lnTo>
                    <a:pt x="2238" y="21814"/>
                  </a:lnTo>
                  <a:close/>
                  <a:moveTo>
                    <a:pt x="17899" y="12865"/>
                  </a:moveTo>
                  <a:lnTo>
                    <a:pt x="17899" y="11187"/>
                  </a:lnTo>
                  <a:lnTo>
                    <a:pt x="17899" y="1286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C5A9360A-F0C9-D00E-FC4B-3F1D1ED96CEF}"/>
                </a:ext>
              </a:extLst>
            </p:cNvPr>
            <p:cNvSpPr/>
            <p:nvPr/>
          </p:nvSpPr>
          <p:spPr>
            <a:xfrm>
              <a:off x="8578951" y="5345248"/>
              <a:ext cx="181786" cy="198007"/>
            </a:xfrm>
            <a:custGeom>
              <a:avLst/>
              <a:gdLst>
                <a:gd name="csX0" fmla="*/ 35798 w 181786"/>
                <a:gd name="csY0" fmla="*/ 198007 h 198007"/>
                <a:gd name="csX1" fmla="*/ 35798 w 181786"/>
                <a:gd name="csY1" fmla="*/ 196330 h 198007"/>
                <a:gd name="csX2" fmla="*/ 35798 w 181786"/>
                <a:gd name="csY2" fmla="*/ 198007 h 198007"/>
                <a:gd name="csX3" fmla="*/ 0 w 181786"/>
                <a:gd name="csY3" fmla="*/ 169481 h 198007"/>
                <a:gd name="csX4" fmla="*/ 0 w 181786"/>
                <a:gd name="csY4" fmla="*/ 167803 h 198007"/>
                <a:gd name="csX5" fmla="*/ 0 w 181786"/>
                <a:gd name="csY5" fmla="*/ 169481 h 198007"/>
                <a:gd name="csX6" fmla="*/ 180109 w 181786"/>
                <a:gd name="csY6" fmla="*/ 7272 h 198007"/>
                <a:gd name="csX7" fmla="*/ 181786 w 181786"/>
                <a:gd name="csY7" fmla="*/ 7272 h 198007"/>
                <a:gd name="csX8" fmla="*/ 180109 w 181786"/>
                <a:gd name="csY8" fmla="*/ 7272 h 198007"/>
                <a:gd name="csX9" fmla="*/ 176752 w 181786"/>
                <a:gd name="csY9" fmla="*/ 0 h 198007"/>
                <a:gd name="csX10" fmla="*/ 178430 w 181786"/>
                <a:gd name="csY10" fmla="*/ 0 h 198007"/>
                <a:gd name="csX11" fmla="*/ 176752 w 181786"/>
                <a:gd name="csY11" fmla="*/ 0 h 198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1786" h="198007">
                  <a:moveTo>
                    <a:pt x="35798" y="198007"/>
                  </a:moveTo>
                  <a:lnTo>
                    <a:pt x="35798" y="196330"/>
                  </a:lnTo>
                  <a:lnTo>
                    <a:pt x="35798" y="198007"/>
                  </a:lnTo>
                  <a:close/>
                  <a:moveTo>
                    <a:pt x="0" y="169481"/>
                  </a:moveTo>
                  <a:lnTo>
                    <a:pt x="0" y="167803"/>
                  </a:lnTo>
                  <a:lnTo>
                    <a:pt x="0" y="169481"/>
                  </a:lnTo>
                  <a:close/>
                  <a:moveTo>
                    <a:pt x="180109" y="7272"/>
                  </a:moveTo>
                  <a:lnTo>
                    <a:pt x="181786" y="7272"/>
                  </a:lnTo>
                  <a:lnTo>
                    <a:pt x="180109" y="7272"/>
                  </a:lnTo>
                  <a:close/>
                  <a:moveTo>
                    <a:pt x="176752" y="0"/>
                  </a:moveTo>
                  <a:lnTo>
                    <a:pt x="178430" y="0"/>
                  </a:lnTo>
                  <a:lnTo>
                    <a:pt x="176752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71E5244-E7A6-D628-FCD6-FC1FE5BC5299}"/>
                </a:ext>
              </a:extLst>
            </p:cNvPr>
            <p:cNvSpPr/>
            <p:nvPr/>
          </p:nvSpPr>
          <p:spPr>
            <a:xfrm>
              <a:off x="8616428" y="5527594"/>
              <a:ext cx="35797" cy="21254"/>
            </a:xfrm>
            <a:custGeom>
              <a:avLst/>
              <a:gdLst>
                <a:gd name="csX0" fmla="*/ 0 w 35797"/>
                <a:gd name="csY0" fmla="*/ 21255 h 21254"/>
                <a:gd name="csX1" fmla="*/ 0 w 35797"/>
                <a:gd name="csY1" fmla="*/ 19577 h 21254"/>
                <a:gd name="csX2" fmla="*/ 0 w 35797"/>
                <a:gd name="csY2" fmla="*/ 21255 h 21254"/>
                <a:gd name="csX3" fmla="*/ 35797 w 35797"/>
                <a:gd name="csY3" fmla="*/ 1678 h 21254"/>
                <a:gd name="csX4" fmla="*/ 35797 w 35797"/>
                <a:gd name="csY4" fmla="*/ 0 h 21254"/>
                <a:gd name="csX5" fmla="*/ 35797 w 35797"/>
                <a:gd name="csY5" fmla="*/ 1678 h 21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797" h="21254">
                  <a:moveTo>
                    <a:pt x="0" y="21255"/>
                  </a:moveTo>
                  <a:lnTo>
                    <a:pt x="0" y="19577"/>
                  </a:lnTo>
                  <a:lnTo>
                    <a:pt x="0" y="21255"/>
                  </a:lnTo>
                  <a:close/>
                  <a:moveTo>
                    <a:pt x="35797" y="1678"/>
                  </a:moveTo>
                  <a:lnTo>
                    <a:pt x="35797" y="0"/>
                  </a:lnTo>
                  <a:lnTo>
                    <a:pt x="35797" y="167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BD0935E5-C001-A8CE-3B3D-2BA15AFB45B5}"/>
                </a:ext>
              </a:extLst>
            </p:cNvPr>
            <p:cNvSpPr/>
            <p:nvPr/>
          </p:nvSpPr>
          <p:spPr>
            <a:xfrm>
              <a:off x="2510084" y="3908297"/>
              <a:ext cx="106834" cy="105156"/>
            </a:xfrm>
            <a:custGeom>
              <a:avLst/>
              <a:gdLst>
                <a:gd name="csX0" fmla="*/ 88935 w 106834"/>
                <a:gd name="csY0" fmla="*/ 105156 h 105156"/>
                <a:gd name="csX1" fmla="*/ 87257 w 106834"/>
                <a:gd name="csY1" fmla="*/ 105156 h 105156"/>
                <a:gd name="csX2" fmla="*/ 87257 w 106834"/>
                <a:gd name="csY2" fmla="*/ 103478 h 105156"/>
                <a:gd name="csX3" fmla="*/ 85579 w 106834"/>
                <a:gd name="csY3" fmla="*/ 103478 h 105156"/>
                <a:gd name="csX4" fmla="*/ 83901 w 106834"/>
                <a:gd name="csY4" fmla="*/ 105156 h 105156"/>
                <a:gd name="csX5" fmla="*/ 83901 w 106834"/>
                <a:gd name="csY5" fmla="*/ 103478 h 105156"/>
                <a:gd name="csX6" fmla="*/ 82223 w 106834"/>
                <a:gd name="csY6" fmla="*/ 103478 h 105156"/>
                <a:gd name="csX7" fmla="*/ 82223 w 106834"/>
                <a:gd name="csY7" fmla="*/ 101800 h 105156"/>
                <a:gd name="csX8" fmla="*/ 79986 w 106834"/>
                <a:gd name="csY8" fmla="*/ 101800 h 105156"/>
                <a:gd name="csX9" fmla="*/ 79986 w 106834"/>
                <a:gd name="csY9" fmla="*/ 100122 h 105156"/>
                <a:gd name="csX10" fmla="*/ 78308 w 106834"/>
                <a:gd name="csY10" fmla="*/ 100122 h 105156"/>
                <a:gd name="csX11" fmla="*/ 78308 w 106834"/>
                <a:gd name="csY11" fmla="*/ 98444 h 105156"/>
                <a:gd name="csX12" fmla="*/ 78308 w 106834"/>
                <a:gd name="csY12" fmla="*/ 100122 h 105156"/>
                <a:gd name="csX13" fmla="*/ 76630 w 106834"/>
                <a:gd name="csY13" fmla="*/ 100122 h 105156"/>
                <a:gd name="csX14" fmla="*/ 76630 w 106834"/>
                <a:gd name="csY14" fmla="*/ 98444 h 105156"/>
                <a:gd name="csX15" fmla="*/ 73274 w 106834"/>
                <a:gd name="csY15" fmla="*/ 98444 h 105156"/>
                <a:gd name="csX16" fmla="*/ 71596 w 106834"/>
                <a:gd name="csY16" fmla="*/ 96207 h 105156"/>
                <a:gd name="csX17" fmla="*/ 69358 w 106834"/>
                <a:gd name="csY17" fmla="*/ 98444 h 105156"/>
                <a:gd name="csX18" fmla="*/ 67680 w 106834"/>
                <a:gd name="csY18" fmla="*/ 98444 h 105156"/>
                <a:gd name="csX19" fmla="*/ 66002 w 106834"/>
                <a:gd name="csY19" fmla="*/ 100122 h 105156"/>
                <a:gd name="csX20" fmla="*/ 64324 w 106834"/>
                <a:gd name="csY20" fmla="*/ 100122 h 105156"/>
                <a:gd name="csX21" fmla="*/ 58731 w 106834"/>
                <a:gd name="csY21" fmla="*/ 98444 h 105156"/>
                <a:gd name="csX22" fmla="*/ 55375 w 106834"/>
                <a:gd name="csY22" fmla="*/ 96207 h 105156"/>
                <a:gd name="csX23" fmla="*/ 53697 w 106834"/>
                <a:gd name="csY23" fmla="*/ 96207 h 105156"/>
                <a:gd name="csX24" fmla="*/ 49781 w 106834"/>
                <a:gd name="csY24" fmla="*/ 94529 h 105156"/>
                <a:gd name="csX25" fmla="*/ 49781 w 106834"/>
                <a:gd name="csY25" fmla="*/ 92851 h 105156"/>
                <a:gd name="csX26" fmla="*/ 48103 w 106834"/>
                <a:gd name="csY26" fmla="*/ 92851 h 105156"/>
                <a:gd name="csX27" fmla="*/ 48103 w 106834"/>
                <a:gd name="csY27" fmla="*/ 96207 h 105156"/>
                <a:gd name="csX28" fmla="*/ 44747 w 106834"/>
                <a:gd name="csY28" fmla="*/ 96207 h 105156"/>
                <a:gd name="csX29" fmla="*/ 44747 w 106834"/>
                <a:gd name="csY29" fmla="*/ 94529 h 105156"/>
                <a:gd name="csX30" fmla="*/ 43069 w 106834"/>
                <a:gd name="csY30" fmla="*/ 94529 h 105156"/>
                <a:gd name="csX31" fmla="*/ 43069 w 106834"/>
                <a:gd name="csY31" fmla="*/ 91173 h 105156"/>
                <a:gd name="csX32" fmla="*/ 39154 w 106834"/>
                <a:gd name="csY32" fmla="*/ 91173 h 105156"/>
                <a:gd name="csX33" fmla="*/ 39154 w 106834"/>
                <a:gd name="csY33" fmla="*/ 89495 h 105156"/>
                <a:gd name="csX34" fmla="*/ 37476 w 106834"/>
                <a:gd name="csY34" fmla="*/ 89495 h 105156"/>
                <a:gd name="csX35" fmla="*/ 37476 w 106834"/>
                <a:gd name="csY35" fmla="*/ 87817 h 105156"/>
                <a:gd name="csX36" fmla="*/ 35798 w 106834"/>
                <a:gd name="csY36" fmla="*/ 87817 h 105156"/>
                <a:gd name="csX37" fmla="*/ 35798 w 106834"/>
                <a:gd name="csY37" fmla="*/ 85579 h 105156"/>
                <a:gd name="csX38" fmla="*/ 34120 w 106834"/>
                <a:gd name="csY38" fmla="*/ 85579 h 105156"/>
                <a:gd name="csX39" fmla="*/ 31882 w 106834"/>
                <a:gd name="csY39" fmla="*/ 83901 h 105156"/>
                <a:gd name="csX40" fmla="*/ 30204 w 106834"/>
                <a:gd name="csY40" fmla="*/ 83901 h 105156"/>
                <a:gd name="csX41" fmla="*/ 30204 w 106834"/>
                <a:gd name="csY41" fmla="*/ 82223 h 105156"/>
                <a:gd name="csX42" fmla="*/ 28526 w 106834"/>
                <a:gd name="csY42" fmla="*/ 80545 h 105156"/>
                <a:gd name="csX43" fmla="*/ 28526 w 106834"/>
                <a:gd name="csY43" fmla="*/ 78867 h 105156"/>
                <a:gd name="csX44" fmla="*/ 25170 w 106834"/>
                <a:gd name="csY44" fmla="*/ 78867 h 105156"/>
                <a:gd name="csX45" fmla="*/ 25170 w 106834"/>
                <a:gd name="csY45" fmla="*/ 74952 h 105156"/>
                <a:gd name="csX46" fmla="*/ 22933 w 106834"/>
                <a:gd name="csY46" fmla="*/ 74952 h 105156"/>
                <a:gd name="csX47" fmla="*/ 22933 w 106834"/>
                <a:gd name="csY47" fmla="*/ 71596 h 105156"/>
                <a:gd name="csX48" fmla="*/ 21255 w 106834"/>
                <a:gd name="csY48" fmla="*/ 71596 h 105156"/>
                <a:gd name="csX49" fmla="*/ 21255 w 106834"/>
                <a:gd name="csY49" fmla="*/ 69918 h 105156"/>
                <a:gd name="csX50" fmla="*/ 19577 w 106834"/>
                <a:gd name="csY50" fmla="*/ 69918 h 105156"/>
                <a:gd name="csX51" fmla="*/ 19577 w 106834"/>
                <a:gd name="csY51" fmla="*/ 67680 h 105156"/>
                <a:gd name="csX52" fmla="*/ 17899 w 106834"/>
                <a:gd name="csY52" fmla="*/ 67680 h 105156"/>
                <a:gd name="csX53" fmla="*/ 16221 w 106834"/>
                <a:gd name="csY53" fmla="*/ 66002 h 105156"/>
                <a:gd name="csX54" fmla="*/ 14543 w 106834"/>
                <a:gd name="csY54" fmla="*/ 66002 h 105156"/>
                <a:gd name="csX55" fmla="*/ 14543 w 106834"/>
                <a:gd name="csY55" fmla="*/ 64324 h 105156"/>
                <a:gd name="csX56" fmla="*/ 12305 w 106834"/>
                <a:gd name="csY56" fmla="*/ 64324 h 105156"/>
                <a:gd name="csX57" fmla="*/ 12305 w 106834"/>
                <a:gd name="csY57" fmla="*/ 62646 h 105156"/>
                <a:gd name="csX58" fmla="*/ 10627 w 106834"/>
                <a:gd name="csY58" fmla="*/ 62646 h 105156"/>
                <a:gd name="csX59" fmla="*/ 10627 w 106834"/>
                <a:gd name="csY59" fmla="*/ 60968 h 105156"/>
                <a:gd name="csX60" fmla="*/ 7271 w 106834"/>
                <a:gd name="csY60" fmla="*/ 60968 h 105156"/>
                <a:gd name="csX61" fmla="*/ 7271 w 106834"/>
                <a:gd name="csY61" fmla="*/ 57053 h 105156"/>
                <a:gd name="csX62" fmla="*/ 5593 w 106834"/>
                <a:gd name="csY62" fmla="*/ 57053 h 105156"/>
                <a:gd name="csX63" fmla="*/ 5593 w 106834"/>
                <a:gd name="csY63" fmla="*/ 55375 h 105156"/>
                <a:gd name="csX64" fmla="*/ 3356 w 106834"/>
                <a:gd name="csY64" fmla="*/ 55375 h 105156"/>
                <a:gd name="csX65" fmla="*/ 1678 w 106834"/>
                <a:gd name="csY65" fmla="*/ 53697 h 105156"/>
                <a:gd name="csX66" fmla="*/ 0 w 106834"/>
                <a:gd name="csY66" fmla="*/ 53697 h 105156"/>
                <a:gd name="csX67" fmla="*/ 0 w 106834"/>
                <a:gd name="csY67" fmla="*/ 50341 h 105156"/>
                <a:gd name="csX68" fmla="*/ 5593 w 106834"/>
                <a:gd name="csY68" fmla="*/ 50341 h 105156"/>
                <a:gd name="csX69" fmla="*/ 5593 w 106834"/>
                <a:gd name="csY69" fmla="*/ 52019 h 105156"/>
                <a:gd name="csX70" fmla="*/ 7271 w 106834"/>
                <a:gd name="csY70" fmla="*/ 52019 h 105156"/>
                <a:gd name="csX71" fmla="*/ 7271 w 106834"/>
                <a:gd name="csY71" fmla="*/ 50341 h 105156"/>
                <a:gd name="csX72" fmla="*/ 17899 w 106834"/>
                <a:gd name="csY72" fmla="*/ 50341 h 105156"/>
                <a:gd name="csX73" fmla="*/ 17899 w 106834"/>
                <a:gd name="csY73" fmla="*/ 43069 h 105156"/>
                <a:gd name="csX74" fmla="*/ 22933 w 106834"/>
                <a:gd name="csY74" fmla="*/ 43069 h 105156"/>
                <a:gd name="csX75" fmla="*/ 22933 w 106834"/>
                <a:gd name="csY75" fmla="*/ 37476 h 105156"/>
                <a:gd name="csX76" fmla="*/ 21255 w 106834"/>
                <a:gd name="csY76" fmla="*/ 37476 h 105156"/>
                <a:gd name="csX77" fmla="*/ 21255 w 106834"/>
                <a:gd name="csY77" fmla="*/ 32442 h 105156"/>
                <a:gd name="csX78" fmla="*/ 22933 w 106834"/>
                <a:gd name="csY78" fmla="*/ 32442 h 105156"/>
                <a:gd name="csX79" fmla="*/ 22933 w 106834"/>
                <a:gd name="csY79" fmla="*/ 30764 h 105156"/>
                <a:gd name="csX80" fmla="*/ 28526 w 106834"/>
                <a:gd name="csY80" fmla="*/ 30764 h 105156"/>
                <a:gd name="csX81" fmla="*/ 28526 w 106834"/>
                <a:gd name="csY81" fmla="*/ 32442 h 105156"/>
                <a:gd name="csX82" fmla="*/ 28526 w 106834"/>
                <a:gd name="csY82" fmla="*/ 30764 h 105156"/>
                <a:gd name="csX83" fmla="*/ 28526 w 106834"/>
                <a:gd name="csY83" fmla="*/ 32442 h 105156"/>
                <a:gd name="csX84" fmla="*/ 31882 w 106834"/>
                <a:gd name="csY84" fmla="*/ 32442 h 105156"/>
                <a:gd name="csX85" fmla="*/ 31882 w 106834"/>
                <a:gd name="csY85" fmla="*/ 28526 h 105156"/>
                <a:gd name="csX86" fmla="*/ 34120 w 106834"/>
                <a:gd name="csY86" fmla="*/ 28526 h 105156"/>
                <a:gd name="csX87" fmla="*/ 34120 w 106834"/>
                <a:gd name="csY87" fmla="*/ 26848 h 105156"/>
                <a:gd name="csX88" fmla="*/ 35798 w 106834"/>
                <a:gd name="csY88" fmla="*/ 26848 h 105156"/>
                <a:gd name="csX89" fmla="*/ 35798 w 106834"/>
                <a:gd name="csY89" fmla="*/ 25170 h 105156"/>
                <a:gd name="csX90" fmla="*/ 37476 w 106834"/>
                <a:gd name="csY90" fmla="*/ 25170 h 105156"/>
                <a:gd name="csX91" fmla="*/ 39154 w 106834"/>
                <a:gd name="csY91" fmla="*/ 23492 h 105156"/>
                <a:gd name="csX92" fmla="*/ 39154 w 106834"/>
                <a:gd name="csY92" fmla="*/ 26848 h 105156"/>
                <a:gd name="csX93" fmla="*/ 43069 w 106834"/>
                <a:gd name="csY93" fmla="*/ 26848 h 105156"/>
                <a:gd name="csX94" fmla="*/ 43069 w 106834"/>
                <a:gd name="csY94" fmla="*/ 30764 h 105156"/>
                <a:gd name="csX95" fmla="*/ 46425 w 106834"/>
                <a:gd name="csY95" fmla="*/ 30764 h 105156"/>
                <a:gd name="csX96" fmla="*/ 46425 w 106834"/>
                <a:gd name="csY96" fmla="*/ 25170 h 105156"/>
                <a:gd name="csX97" fmla="*/ 51459 w 106834"/>
                <a:gd name="csY97" fmla="*/ 25170 h 105156"/>
                <a:gd name="csX98" fmla="*/ 51459 w 106834"/>
                <a:gd name="csY98" fmla="*/ 23492 h 105156"/>
                <a:gd name="csX99" fmla="*/ 53697 w 106834"/>
                <a:gd name="csY99" fmla="*/ 23492 h 105156"/>
                <a:gd name="csX100" fmla="*/ 53697 w 106834"/>
                <a:gd name="csY100" fmla="*/ 21814 h 105156"/>
                <a:gd name="csX101" fmla="*/ 55375 w 106834"/>
                <a:gd name="csY101" fmla="*/ 21814 h 105156"/>
                <a:gd name="csX102" fmla="*/ 55375 w 106834"/>
                <a:gd name="csY102" fmla="*/ 19577 h 105156"/>
                <a:gd name="csX103" fmla="*/ 58731 w 106834"/>
                <a:gd name="csY103" fmla="*/ 19577 h 105156"/>
                <a:gd name="csX104" fmla="*/ 60409 w 106834"/>
                <a:gd name="csY104" fmla="*/ 17899 h 105156"/>
                <a:gd name="csX105" fmla="*/ 58731 w 106834"/>
                <a:gd name="csY105" fmla="*/ 17899 h 105156"/>
                <a:gd name="csX106" fmla="*/ 58731 w 106834"/>
                <a:gd name="csY106" fmla="*/ 14543 h 105156"/>
                <a:gd name="csX107" fmla="*/ 60409 w 106834"/>
                <a:gd name="csY107" fmla="*/ 14543 h 105156"/>
                <a:gd name="csX108" fmla="*/ 60409 w 106834"/>
                <a:gd name="csY108" fmla="*/ 12865 h 105156"/>
                <a:gd name="csX109" fmla="*/ 62646 w 106834"/>
                <a:gd name="csY109" fmla="*/ 12865 h 105156"/>
                <a:gd name="csX110" fmla="*/ 62646 w 106834"/>
                <a:gd name="csY110" fmla="*/ 10627 h 105156"/>
                <a:gd name="csX111" fmla="*/ 64324 w 106834"/>
                <a:gd name="csY111" fmla="*/ 10627 h 105156"/>
                <a:gd name="csX112" fmla="*/ 64324 w 106834"/>
                <a:gd name="csY112" fmla="*/ 8949 h 105156"/>
                <a:gd name="csX113" fmla="*/ 64324 w 106834"/>
                <a:gd name="csY113" fmla="*/ 8949 h 105156"/>
                <a:gd name="csX114" fmla="*/ 64324 w 106834"/>
                <a:gd name="csY114" fmla="*/ 7271 h 105156"/>
                <a:gd name="csX115" fmla="*/ 66002 w 106834"/>
                <a:gd name="csY115" fmla="*/ 7271 h 105156"/>
                <a:gd name="csX116" fmla="*/ 66002 w 106834"/>
                <a:gd name="csY116" fmla="*/ 5593 h 105156"/>
                <a:gd name="csX117" fmla="*/ 67680 w 106834"/>
                <a:gd name="csY117" fmla="*/ 5593 h 105156"/>
                <a:gd name="csX118" fmla="*/ 67680 w 106834"/>
                <a:gd name="csY118" fmla="*/ 7271 h 105156"/>
                <a:gd name="csX119" fmla="*/ 69358 w 106834"/>
                <a:gd name="csY119" fmla="*/ 7271 h 105156"/>
                <a:gd name="csX120" fmla="*/ 69358 w 106834"/>
                <a:gd name="csY120" fmla="*/ 8949 h 105156"/>
                <a:gd name="csX121" fmla="*/ 74952 w 106834"/>
                <a:gd name="csY121" fmla="*/ 8949 h 105156"/>
                <a:gd name="csX122" fmla="*/ 74952 w 106834"/>
                <a:gd name="csY122" fmla="*/ 10627 h 105156"/>
                <a:gd name="csX123" fmla="*/ 76630 w 106834"/>
                <a:gd name="csY123" fmla="*/ 10627 h 105156"/>
                <a:gd name="csX124" fmla="*/ 76630 w 106834"/>
                <a:gd name="csY124" fmla="*/ 8949 h 105156"/>
                <a:gd name="csX125" fmla="*/ 82223 w 106834"/>
                <a:gd name="csY125" fmla="*/ 8949 h 105156"/>
                <a:gd name="csX126" fmla="*/ 82223 w 106834"/>
                <a:gd name="csY126" fmla="*/ 7271 h 105156"/>
                <a:gd name="csX127" fmla="*/ 85579 w 106834"/>
                <a:gd name="csY127" fmla="*/ 7271 h 105156"/>
                <a:gd name="csX128" fmla="*/ 83901 w 106834"/>
                <a:gd name="csY128" fmla="*/ 7271 h 105156"/>
                <a:gd name="csX129" fmla="*/ 91173 w 106834"/>
                <a:gd name="csY129" fmla="*/ 7271 h 105156"/>
                <a:gd name="csX130" fmla="*/ 91173 w 106834"/>
                <a:gd name="csY130" fmla="*/ 5593 h 105156"/>
                <a:gd name="csX131" fmla="*/ 94529 w 106834"/>
                <a:gd name="csY131" fmla="*/ 5593 h 105156"/>
                <a:gd name="csX132" fmla="*/ 94529 w 106834"/>
                <a:gd name="csY132" fmla="*/ 3915 h 105156"/>
                <a:gd name="csX133" fmla="*/ 97885 w 106834"/>
                <a:gd name="csY133" fmla="*/ 3915 h 105156"/>
                <a:gd name="csX134" fmla="*/ 97885 w 106834"/>
                <a:gd name="csY134" fmla="*/ 2237 h 105156"/>
                <a:gd name="csX135" fmla="*/ 101800 w 106834"/>
                <a:gd name="csY135" fmla="*/ 2237 h 105156"/>
                <a:gd name="csX136" fmla="*/ 101800 w 106834"/>
                <a:gd name="csY136" fmla="*/ 0 h 105156"/>
                <a:gd name="csX137" fmla="*/ 103478 w 106834"/>
                <a:gd name="csY137" fmla="*/ 0 h 105156"/>
                <a:gd name="csX138" fmla="*/ 103478 w 106834"/>
                <a:gd name="csY138" fmla="*/ 2237 h 105156"/>
                <a:gd name="csX139" fmla="*/ 105156 w 106834"/>
                <a:gd name="csY139" fmla="*/ 2237 h 105156"/>
                <a:gd name="csX140" fmla="*/ 105156 w 106834"/>
                <a:gd name="csY140" fmla="*/ 3915 h 105156"/>
                <a:gd name="csX141" fmla="*/ 101800 w 106834"/>
                <a:gd name="csY141" fmla="*/ 3915 h 105156"/>
                <a:gd name="csX142" fmla="*/ 101800 w 106834"/>
                <a:gd name="csY142" fmla="*/ 7271 h 105156"/>
                <a:gd name="csX143" fmla="*/ 103478 w 106834"/>
                <a:gd name="csY143" fmla="*/ 7271 h 105156"/>
                <a:gd name="csX144" fmla="*/ 103478 w 106834"/>
                <a:gd name="csY144" fmla="*/ 10627 h 105156"/>
                <a:gd name="csX145" fmla="*/ 105156 w 106834"/>
                <a:gd name="csY145" fmla="*/ 10627 h 105156"/>
                <a:gd name="csX146" fmla="*/ 105156 w 106834"/>
                <a:gd name="csY146" fmla="*/ 14543 h 105156"/>
                <a:gd name="csX147" fmla="*/ 106834 w 106834"/>
                <a:gd name="csY147" fmla="*/ 14543 h 105156"/>
                <a:gd name="csX148" fmla="*/ 106834 w 106834"/>
                <a:gd name="csY148" fmla="*/ 19577 h 105156"/>
                <a:gd name="csX149" fmla="*/ 105156 w 106834"/>
                <a:gd name="csY149" fmla="*/ 19577 h 105156"/>
                <a:gd name="csX150" fmla="*/ 105156 w 106834"/>
                <a:gd name="csY150" fmla="*/ 21814 h 105156"/>
                <a:gd name="csX151" fmla="*/ 103478 w 106834"/>
                <a:gd name="csY151" fmla="*/ 21814 h 105156"/>
                <a:gd name="csX152" fmla="*/ 103478 w 106834"/>
                <a:gd name="csY152" fmla="*/ 25170 h 105156"/>
                <a:gd name="csX153" fmla="*/ 101800 w 106834"/>
                <a:gd name="csY153" fmla="*/ 25170 h 105156"/>
                <a:gd name="csX154" fmla="*/ 101800 w 106834"/>
                <a:gd name="csY154" fmla="*/ 26848 h 105156"/>
                <a:gd name="csX155" fmla="*/ 100122 w 106834"/>
                <a:gd name="csY155" fmla="*/ 25170 h 105156"/>
                <a:gd name="csX156" fmla="*/ 100122 w 106834"/>
                <a:gd name="csY156" fmla="*/ 32442 h 105156"/>
                <a:gd name="csX157" fmla="*/ 97885 w 106834"/>
                <a:gd name="csY157" fmla="*/ 32442 h 105156"/>
                <a:gd name="csX158" fmla="*/ 96207 w 106834"/>
                <a:gd name="csY158" fmla="*/ 34120 h 105156"/>
                <a:gd name="csX159" fmla="*/ 96207 w 106834"/>
                <a:gd name="csY159" fmla="*/ 35798 h 105156"/>
                <a:gd name="csX160" fmla="*/ 97885 w 106834"/>
                <a:gd name="csY160" fmla="*/ 37476 h 105156"/>
                <a:gd name="csX161" fmla="*/ 97885 w 106834"/>
                <a:gd name="csY161" fmla="*/ 37476 h 105156"/>
                <a:gd name="csX162" fmla="*/ 97885 w 106834"/>
                <a:gd name="csY162" fmla="*/ 50341 h 105156"/>
                <a:gd name="csX163" fmla="*/ 100122 w 106834"/>
                <a:gd name="csY163" fmla="*/ 50341 h 105156"/>
                <a:gd name="csX164" fmla="*/ 100122 w 106834"/>
                <a:gd name="csY164" fmla="*/ 52019 h 105156"/>
                <a:gd name="csX165" fmla="*/ 100122 w 106834"/>
                <a:gd name="csY165" fmla="*/ 52019 h 105156"/>
                <a:gd name="csX166" fmla="*/ 100122 w 106834"/>
                <a:gd name="csY166" fmla="*/ 55375 h 105156"/>
                <a:gd name="csX167" fmla="*/ 97885 w 106834"/>
                <a:gd name="csY167" fmla="*/ 57053 h 105156"/>
                <a:gd name="csX168" fmla="*/ 97885 w 106834"/>
                <a:gd name="csY168" fmla="*/ 55375 h 105156"/>
                <a:gd name="csX169" fmla="*/ 96207 w 106834"/>
                <a:gd name="csY169" fmla="*/ 55375 h 105156"/>
                <a:gd name="csX170" fmla="*/ 96207 w 106834"/>
                <a:gd name="csY170" fmla="*/ 60968 h 105156"/>
                <a:gd name="csX171" fmla="*/ 92851 w 106834"/>
                <a:gd name="csY171" fmla="*/ 60968 h 105156"/>
                <a:gd name="csX172" fmla="*/ 92851 w 106834"/>
                <a:gd name="csY172" fmla="*/ 62646 h 105156"/>
                <a:gd name="csX173" fmla="*/ 94529 w 106834"/>
                <a:gd name="csY173" fmla="*/ 62646 h 105156"/>
                <a:gd name="csX174" fmla="*/ 94529 w 106834"/>
                <a:gd name="csY174" fmla="*/ 73274 h 105156"/>
                <a:gd name="csX175" fmla="*/ 92851 w 106834"/>
                <a:gd name="csY175" fmla="*/ 73274 h 105156"/>
                <a:gd name="csX176" fmla="*/ 92851 w 106834"/>
                <a:gd name="csY176" fmla="*/ 76630 h 105156"/>
                <a:gd name="csX177" fmla="*/ 91173 w 106834"/>
                <a:gd name="csY177" fmla="*/ 76630 h 105156"/>
                <a:gd name="csX178" fmla="*/ 91173 w 106834"/>
                <a:gd name="csY178" fmla="*/ 78867 h 105156"/>
                <a:gd name="csX179" fmla="*/ 92851 w 106834"/>
                <a:gd name="csY179" fmla="*/ 78867 h 105156"/>
                <a:gd name="csX180" fmla="*/ 92851 w 106834"/>
                <a:gd name="csY180" fmla="*/ 80545 h 105156"/>
                <a:gd name="csX181" fmla="*/ 94529 w 106834"/>
                <a:gd name="csY181" fmla="*/ 80545 h 105156"/>
                <a:gd name="csX182" fmla="*/ 96207 w 106834"/>
                <a:gd name="csY182" fmla="*/ 82223 h 105156"/>
                <a:gd name="csX183" fmla="*/ 96207 w 106834"/>
                <a:gd name="csY183" fmla="*/ 83901 h 105156"/>
                <a:gd name="csX184" fmla="*/ 94529 w 106834"/>
                <a:gd name="csY184" fmla="*/ 83901 h 105156"/>
                <a:gd name="csX185" fmla="*/ 94529 w 106834"/>
                <a:gd name="csY185" fmla="*/ 85579 h 105156"/>
                <a:gd name="csX186" fmla="*/ 92851 w 106834"/>
                <a:gd name="csY186" fmla="*/ 85579 h 105156"/>
                <a:gd name="csX187" fmla="*/ 92851 w 106834"/>
                <a:gd name="csY187" fmla="*/ 87817 h 105156"/>
                <a:gd name="csX188" fmla="*/ 91173 w 106834"/>
                <a:gd name="csY188" fmla="*/ 87817 h 105156"/>
                <a:gd name="csX189" fmla="*/ 91173 w 106834"/>
                <a:gd name="csY189" fmla="*/ 96207 h 105156"/>
                <a:gd name="csX190" fmla="*/ 92851 w 106834"/>
                <a:gd name="csY190" fmla="*/ 98444 h 105156"/>
                <a:gd name="csX191" fmla="*/ 92851 w 106834"/>
                <a:gd name="csY191" fmla="*/ 100122 h 105156"/>
                <a:gd name="csX192" fmla="*/ 96207 w 106834"/>
                <a:gd name="csY192" fmla="*/ 103478 h 105156"/>
                <a:gd name="csX193" fmla="*/ 92851 w 106834"/>
                <a:gd name="csY193" fmla="*/ 103478 h 105156"/>
                <a:gd name="csX194" fmla="*/ 92851 w 106834"/>
                <a:gd name="csY194" fmla="*/ 105156 h 105156"/>
                <a:gd name="csX195" fmla="*/ 88935 w 106834"/>
                <a:gd name="csY195" fmla="*/ 105156 h 105156"/>
                <a:gd name="csX196" fmla="*/ 100122 w 106834"/>
                <a:gd name="csY196" fmla="*/ 26848 h 105156"/>
                <a:gd name="csX197" fmla="*/ 101800 w 106834"/>
                <a:gd name="csY197" fmla="*/ 26848 h 105156"/>
                <a:gd name="csX198" fmla="*/ 100122 w 106834"/>
                <a:gd name="csY198" fmla="*/ 26848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</a:cxnLst>
              <a:rect l="l" t="t" r="r" b="b"/>
              <a:pathLst>
                <a:path w="106834" h="105156">
                  <a:moveTo>
                    <a:pt x="88935" y="105156"/>
                  </a:moveTo>
                  <a:lnTo>
                    <a:pt x="87257" y="105156"/>
                  </a:lnTo>
                  <a:lnTo>
                    <a:pt x="87257" y="103478"/>
                  </a:lnTo>
                  <a:lnTo>
                    <a:pt x="85579" y="103478"/>
                  </a:lnTo>
                  <a:lnTo>
                    <a:pt x="83901" y="105156"/>
                  </a:lnTo>
                  <a:lnTo>
                    <a:pt x="83901" y="103478"/>
                  </a:lnTo>
                  <a:lnTo>
                    <a:pt x="82223" y="103478"/>
                  </a:lnTo>
                  <a:lnTo>
                    <a:pt x="82223" y="101800"/>
                  </a:lnTo>
                  <a:lnTo>
                    <a:pt x="79986" y="101800"/>
                  </a:lnTo>
                  <a:lnTo>
                    <a:pt x="79986" y="100122"/>
                  </a:lnTo>
                  <a:lnTo>
                    <a:pt x="78308" y="100122"/>
                  </a:lnTo>
                  <a:lnTo>
                    <a:pt x="78308" y="98444"/>
                  </a:lnTo>
                  <a:lnTo>
                    <a:pt x="78308" y="100122"/>
                  </a:lnTo>
                  <a:lnTo>
                    <a:pt x="76630" y="100122"/>
                  </a:lnTo>
                  <a:lnTo>
                    <a:pt x="76630" y="98444"/>
                  </a:lnTo>
                  <a:lnTo>
                    <a:pt x="73274" y="98444"/>
                  </a:lnTo>
                  <a:lnTo>
                    <a:pt x="71596" y="96207"/>
                  </a:lnTo>
                  <a:lnTo>
                    <a:pt x="69358" y="98444"/>
                  </a:lnTo>
                  <a:lnTo>
                    <a:pt x="67680" y="98444"/>
                  </a:lnTo>
                  <a:lnTo>
                    <a:pt x="66002" y="100122"/>
                  </a:lnTo>
                  <a:lnTo>
                    <a:pt x="64324" y="100122"/>
                  </a:lnTo>
                  <a:lnTo>
                    <a:pt x="58731" y="98444"/>
                  </a:lnTo>
                  <a:lnTo>
                    <a:pt x="55375" y="96207"/>
                  </a:lnTo>
                  <a:lnTo>
                    <a:pt x="53697" y="96207"/>
                  </a:lnTo>
                  <a:lnTo>
                    <a:pt x="49781" y="94529"/>
                  </a:lnTo>
                  <a:lnTo>
                    <a:pt x="49781" y="92851"/>
                  </a:lnTo>
                  <a:lnTo>
                    <a:pt x="48103" y="92851"/>
                  </a:lnTo>
                  <a:lnTo>
                    <a:pt x="48103" y="96207"/>
                  </a:lnTo>
                  <a:lnTo>
                    <a:pt x="44747" y="96207"/>
                  </a:lnTo>
                  <a:lnTo>
                    <a:pt x="44747" y="94529"/>
                  </a:lnTo>
                  <a:lnTo>
                    <a:pt x="43069" y="94529"/>
                  </a:lnTo>
                  <a:lnTo>
                    <a:pt x="43069" y="91173"/>
                  </a:lnTo>
                  <a:lnTo>
                    <a:pt x="39154" y="91173"/>
                  </a:lnTo>
                  <a:lnTo>
                    <a:pt x="39154" y="89495"/>
                  </a:lnTo>
                  <a:lnTo>
                    <a:pt x="37476" y="89495"/>
                  </a:lnTo>
                  <a:lnTo>
                    <a:pt x="37476" y="87817"/>
                  </a:lnTo>
                  <a:lnTo>
                    <a:pt x="35798" y="87817"/>
                  </a:lnTo>
                  <a:lnTo>
                    <a:pt x="35798" y="85579"/>
                  </a:lnTo>
                  <a:lnTo>
                    <a:pt x="34120" y="85579"/>
                  </a:lnTo>
                  <a:lnTo>
                    <a:pt x="31882" y="83901"/>
                  </a:lnTo>
                  <a:lnTo>
                    <a:pt x="30204" y="83901"/>
                  </a:lnTo>
                  <a:lnTo>
                    <a:pt x="30204" y="82223"/>
                  </a:lnTo>
                  <a:lnTo>
                    <a:pt x="28526" y="80545"/>
                  </a:lnTo>
                  <a:lnTo>
                    <a:pt x="28526" y="78867"/>
                  </a:lnTo>
                  <a:lnTo>
                    <a:pt x="25170" y="78867"/>
                  </a:lnTo>
                  <a:lnTo>
                    <a:pt x="25170" y="74952"/>
                  </a:lnTo>
                  <a:lnTo>
                    <a:pt x="22933" y="74952"/>
                  </a:lnTo>
                  <a:lnTo>
                    <a:pt x="22933" y="71596"/>
                  </a:lnTo>
                  <a:lnTo>
                    <a:pt x="21255" y="71596"/>
                  </a:lnTo>
                  <a:lnTo>
                    <a:pt x="21255" y="69918"/>
                  </a:lnTo>
                  <a:lnTo>
                    <a:pt x="19577" y="69918"/>
                  </a:lnTo>
                  <a:lnTo>
                    <a:pt x="19577" y="67680"/>
                  </a:lnTo>
                  <a:lnTo>
                    <a:pt x="17899" y="67680"/>
                  </a:lnTo>
                  <a:lnTo>
                    <a:pt x="16221" y="66002"/>
                  </a:lnTo>
                  <a:lnTo>
                    <a:pt x="14543" y="66002"/>
                  </a:lnTo>
                  <a:lnTo>
                    <a:pt x="14543" y="64324"/>
                  </a:lnTo>
                  <a:lnTo>
                    <a:pt x="12305" y="64324"/>
                  </a:lnTo>
                  <a:lnTo>
                    <a:pt x="12305" y="62646"/>
                  </a:lnTo>
                  <a:lnTo>
                    <a:pt x="10627" y="62646"/>
                  </a:lnTo>
                  <a:lnTo>
                    <a:pt x="10627" y="60968"/>
                  </a:lnTo>
                  <a:lnTo>
                    <a:pt x="7271" y="60968"/>
                  </a:lnTo>
                  <a:lnTo>
                    <a:pt x="7271" y="57053"/>
                  </a:lnTo>
                  <a:lnTo>
                    <a:pt x="5593" y="57053"/>
                  </a:lnTo>
                  <a:lnTo>
                    <a:pt x="5593" y="55375"/>
                  </a:lnTo>
                  <a:lnTo>
                    <a:pt x="3356" y="55375"/>
                  </a:lnTo>
                  <a:lnTo>
                    <a:pt x="1678" y="53697"/>
                  </a:lnTo>
                  <a:lnTo>
                    <a:pt x="0" y="53697"/>
                  </a:lnTo>
                  <a:lnTo>
                    <a:pt x="0" y="50341"/>
                  </a:lnTo>
                  <a:lnTo>
                    <a:pt x="5593" y="50341"/>
                  </a:lnTo>
                  <a:lnTo>
                    <a:pt x="5593" y="52019"/>
                  </a:lnTo>
                  <a:lnTo>
                    <a:pt x="7271" y="52019"/>
                  </a:lnTo>
                  <a:lnTo>
                    <a:pt x="7271" y="50341"/>
                  </a:lnTo>
                  <a:lnTo>
                    <a:pt x="17899" y="50341"/>
                  </a:lnTo>
                  <a:lnTo>
                    <a:pt x="17899" y="43069"/>
                  </a:lnTo>
                  <a:lnTo>
                    <a:pt x="22933" y="43069"/>
                  </a:lnTo>
                  <a:lnTo>
                    <a:pt x="22933" y="37476"/>
                  </a:lnTo>
                  <a:lnTo>
                    <a:pt x="21255" y="37476"/>
                  </a:lnTo>
                  <a:lnTo>
                    <a:pt x="21255" y="32442"/>
                  </a:lnTo>
                  <a:lnTo>
                    <a:pt x="22933" y="32442"/>
                  </a:lnTo>
                  <a:lnTo>
                    <a:pt x="22933" y="30764"/>
                  </a:lnTo>
                  <a:lnTo>
                    <a:pt x="28526" y="30764"/>
                  </a:lnTo>
                  <a:lnTo>
                    <a:pt x="28526" y="32442"/>
                  </a:lnTo>
                  <a:lnTo>
                    <a:pt x="28526" y="30764"/>
                  </a:lnTo>
                  <a:lnTo>
                    <a:pt x="28526" y="32442"/>
                  </a:lnTo>
                  <a:lnTo>
                    <a:pt x="31882" y="32442"/>
                  </a:lnTo>
                  <a:lnTo>
                    <a:pt x="31882" y="28526"/>
                  </a:lnTo>
                  <a:lnTo>
                    <a:pt x="34120" y="28526"/>
                  </a:lnTo>
                  <a:lnTo>
                    <a:pt x="34120" y="26848"/>
                  </a:lnTo>
                  <a:lnTo>
                    <a:pt x="35798" y="26848"/>
                  </a:lnTo>
                  <a:lnTo>
                    <a:pt x="35798" y="25170"/>
                  </a:lnTo>
                  <a:lnTo>
                    <a:pt x="37476" y="25170"/>
                  </a:lnTo>
                  <a:lnTo>
                    <a:pt x="39154" y="23492"/>
                  </a:lnTo>
                  <a:lnTo>
                    <a:pt x="39154" y="26848"/>
                  </a:lnTo>
                  <a:lnTo>
                    <a:pt x="43069" y="26848"/>
                  </a:lnTo>
                  <a:lnTo>
                    <a:pt x="43069" y="30764"/>
                  </a:lnTo>
                  <a:lnTo>
                    <a:pt x="46425" y="30764"/>
                  </a:lnTo>
                  <a:lnTo>
                    <a:pt x="46425" y="25170"/>
                  </a:lnTo>
                  <a:lnTo>
                    <a:pt x="51459" y="25170"/>
                  </a:lnTo>
                  <a:lnTo>
                    <a:pt x="51459" y="23492"/>
                  </a:lnTo>
                  <a:lnTo>
                    <a:pt x="53697" y="23492"/>
                  </a:lnTo>
                  <a:lnTo>
                    <a:pt x="53697" y="21814"/>
                  </a:lnTo>
                  <a:lnTo>
                    <a:pt x="55375" y="21814"/>
                  </a:lnTo>
                  <a:lnTo>
                    <a:pt x="55375" y="19577"/>
                  </a:lnTo>
                  <a:lnTo>
                    <a:pt x="58731" y="19577"/>
                  </a:lnTo>
                  <a:lnTo>
                    <a:pt x="60409" y="17899"/>
                  </a:lnTo>
                  <a:lnTo>
                    <a:pt x="58731" y="17899"/>
                  </a:lnTo>
                  <a:lnTo>
                    <a:pt x="58731" y="14543"/>
                  </a:lnTo>
                  <a:lnTo>
                    <a:pt x="60409" y="14543"/>
                  </a:lnTo>
                  <a:lnTo>
                    <a:pt x="60409" y="12865"/>
                  </a:lnTo>
                  <a:lnTo>
                    <a:pt x="62646" y="12865"/>
                  </a:lnTo>
                  <a:lnTo>
                    <a:pt x="62646" y="10627"/>
                  </a:lnTo>
                  <a:lnTo>
                    <a:pt x="64324" y="10627"/>
                  </a:lnTo>
                  <a:lnTo>
                    <a:pt x="64324" y="8949"/>
                  </a:lnTo>
                  <a:lnTo>
                    <a:pt x="64324" y="8949"/>
                  </a:lnTo>
                  <a:lnTo>
                    <a:pt x="64324" y="7271"/>
                  </a:lnTo>
                  <a:lnTo>
                    <a:pt x="66002" y="7271"/>
                  </a:lnTo>
                  <a:lnTo>
                    <a:pt x="66002" y="5593"/>
                  </a:lnTo>
                  <a:lnTo>
                    <a:pt x="67680" y="5593"/>
                  </a:lnTo>
                  <a:lnTo>
                    <a:pt x="67680" y="7271"/>
                  </a:lnTo>
                  <a:lnTo>
                    <a:pt x="69358" y="7271"/>
                  </a:lnTo>
                  <a:lnTo>
                    <a:pt x="69358" y="8949"/>
                  </a:lnTo>
                  <a:lnTo>
                    <a:pt x="74952" y="8949"/>
                  </a:lnTo>
                  <a:lnTo>
                    <a:pt x="74952" y="10627"/>
                  </a:lnTo>
                  <a:lnTo>
                    <a:pt x="76630" y="10627"/>
                  </a:lnTo>
                  <a:lnTo>
                    <a:pt x="76630" y="8949"/>
                  </a:lnTo>
                  <a:lnTo>
                    <a:pt x="82223" y="8949"/>
                  </a:lnTo>
                  <a:lnTo>
                    <a:pt x="82223" y="7271"/>
                  </a:lnTo>
                  <a:lnTo>
                    <a:pt x="85579" y="7271"/>
                  </a:lnTo>
                  <a:lnTo>
                    <a:pt x="83901" y="7271"/>
                  </a:lnTo>
                  <a:lnTo>
                    <a:pt x="91173" y="7271"/>
                  </a:lnTo>
                  <a:lnTo>
                    <a:pt x="91173" y="5593"/>
                  </a:lnTo>
                  <a:lnTo>
                    <a:pt x="94529" y="5593"/>
                  </a:lnTo>
                  <a:lnTo>
                    <a:pt x="94529" y="3915"/>
                  </a:lnTo>
                  <a:lnTo>
                    <a:pt x="97885" y="3915"/>
                  </a:lnTo>
                  <a:lnTo>
                    <a:pt x="97885" y="2237"/>
                  </a:lnTo>
                  <a:lnTo>
                    <a:pt x="101800" y="2237"/>
                  </a:lnTo>
                  <a:lnTo>
                    <a:pt x="101800" y="0"/>
                  </a:lnTo>
                  <a:lnTo>
                    <a:pt x="103478" y="0"/>
                  </a:lnTo>
                  <a:lnTo>
                    <a:pt x="103478" y="2237"/>
                  </a:lnTo>
                  <a:lnTo>
                    <a:pt x="105156" y="2237"/>
                  </a:lnTo>
                  <a:lnTo>
                    <a:pt x="105156" y="3915"/>
                  </a:lnTo>
                  <a:lnTo>
                    <a:pt x="101800" y="3915"/>
                  </a:lnTo>
                  <a:lnTo>
                    <a:pt x="101800" y="7271"/>
                  </a:lnTo>
                  <a:lnTo>
                    <a:pt x="103478" y="7271"/>
                  </a:lnTo>
                  <a:lnTo>
                    <a:pt x="103478" y="10627"/>
                  </a:lnTo>
                  <a:lnTo>
                    <a:pt x="105156" y="10627"/>
                  </a:lnTo>
                  <a:lnTo>
                    <a:pt x="105156" y="14543"/>
                  </a:lnTo>
                  <a:lnTo>
                    <a:pt x="106834" y="14543"/>
                  </a:lnTo>
                  <a:lnTo>
                    <a:pt x="106834" y="19577"/>
                  </a:lnTo>
                  <a:lnTo>
                    <a:pt x="105156" y="19577"/>
                  </a:lnTo>
                  <a:lnTo>
                    <a:pt x="105156" y="21814"/>
                  </a:lnTo>
                  <a:lnTo>
                    <a:pt x="103478" y="21814"/>
                  </a:lnTo>
                  <a:lnTo>
                    <a:pt x="103478" y="25170"/>
                  </a:lnTo>
                  <a:lnTo>
                    <a:pt x="101800" y="25170"/>
                  </a:lnTo>
                  <a:lnTo>
                    <a:pt x="101800" y="26848"/>
                  </a:lnTo>
                  <a:lnTo>
                    <a:pt x="100122" y="25170"/>
                  </a:lnTo>
                  <a:lnTo>
                    <a:pt x="100122" y="32442"/>
                  </a:lnTo>
                  <a:lnTo>
                    <a:pt x="97885" y="32442"/>
                  </a:lnTo>
                  <a:lnTo>
                    <a:pt x="96207" y="34120"/>
                  </a:lnTo>
                  <a:lnTo>
                    <a:pt x="96207" y="35798"/>
                  </a:lnTo>
                  <a:lnTo>
                    <a:pt x="97885" y="37476"/>
                  </a:lnTo>
                  <a:lnTo>
                    <a:pt x="97885" y="37476"/>
                  </a:lnTo>
                  <a:lnTo>
                    <a:pt x="97885" y="50341"/>
                  </a:lnTo>
                  <a:lnTo>
                    <a:pt x="100122" y="50341"/>
                  </a:lnTo>
                  <a:lnTo>
                    <a:pt x="100122" y="52019"/>
                  </a:lnTo>
                  <a:lnTo>
                    <a:pt x="100122" y="52019"/>
                  </a:lnTo>
                  <a:lnTo>
                    <a:pt x="100122" y="55375"/>
                  </a:lnTo>
                  <a:lnTo>
                    <a:pt x="97885" y="57053"/>
                  </a:lnTo>
                  <a:lnTo>
                    <a:pt x="97885" y="55375"/>
                  </a:lnTo>
                  <a:lnTo>
                    <a:pt x="96207" y="55375"/>
                  </a:lnTo>
                  <a:lnTo>
                    <a:pt x="96207" y="60968"/>
                  </a:lnTo>
                  <a:lnTo>
                    <a:pt x="92851" y="60968"/>
                  </a:lnTo>
                  <a:lnTo>
                    <a:pt x="92851" y="62646"/>
                  </a:lnTo>
                  <a:lnTo>
                    <a:pt x="94529" y="62646"/>
                  </a:lnTo>
                  <a:lnTo>
                    <a:pt x="94529" y="73274"/>
                  </a:lnTo>
                  <a:lnTo>
                    <a:pt x="92851" y="73274"/>
                  </a:lnTo>
                  <a:lnTo>
                    <a:pt x="92851" y="76630"/>
                  </a:lnTo>
                  <a:lnTo>
                    <a:pt x="91173" y="76630"/>
                  </a:lnTo>
                  <a:lnTo>
                    <a:pt x="91173" y="78867"/>
                  </a:lnTo>
                  <a:lnTo>
                    <a:pt x="92851" y="78867"/>
                  </a:lnTo>
                  <a:lnTo>
                    <a:pt x="92851" y="80545"/>
                  </a:lnTo>
                  <a:lnTo>
                    <a:pt x="94529" y="80545"/>
                  </a:lnTo>
                  <a:lnTo>
                    <a:pt x="96207" y="82223"/>
                  </a:lnTo>
                  <a:lnTo>
                    <a:pt x="96207" y="83901"/>
                  </a:lnTo>
                  <a:lnTo>
                    <a:pt x="94529" y="83901"/>
                  </a:lnTo>
                  <a:lnTo>
                    <a:pt x="94529" y="85579"/>
                  </a:lnTo>
                  <a:lnTo>
                    <a:pt x="92851" y="85579"/>
                  </a:lnTo>
                  <a:lnTo>
                    <a:pt x="92851" y="87817"/>
                  </a:lnTo>
                  <a:lnTo>
                    <a:pt x="91173" y="87817"/>
                  </a:lnTo>
                  <a:lnTo>
                    <a:pt x="91173" y="96207"/>
                  </a:lnTo>
                  <a:lnTo>
                    <a:pt x="92851" y="98444"/>
                  </a:lnTo>
                  <a:lnTo>
                    <a:pt x="92851" y="100122"/>
                  </a:lnTo>
                  <a:lnTo>
                    <a:pt x="96207" y="103478"/>
                  </a:lnTo>
                  <a:lnTo>
                    <a:pt x="92851" y="103478"/>
                  </a:lnTo>
                  <a:lnTo>
                    <a:pt x="92851" y="105156"/>
                  </a:lnTo>
                  <a:lnTo>
                    <a:pt x="88935" y="105156"/>
                  </a:lnTo>
                  <a:close/>
                  <a:moveTo>
                    <a:pt x="100122" y="26848"/>
                  </a:moveTo>
                  <a:lnTo>
                    <a:pt x="101800" y="26848"/>
                  </a:lnTo>
                  <a:lnTo>
                    <a:pt x="100122" y="2684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B6BD09C-3F6F-7B6F-0F12-23B161E8C488}"/>
                </a:ext>
              </a:extLst>
            </p:cNvPr>
            <p:cNvSpPr/>
            <p:nvPr/>
          </p:nvSpPr>
          <p:spPr>
            <a:xfrm>
              <a:off x="4607060" y="3694628"/>
              <a:ext cx="377556" cy="295892"/>
            </a:xfrm>
            <a:custGeom>
              <a:avLst/>
              <a:gdLst>
                <a:gd name="csX0" fmla="*/ 79986 w 377556"/>
                <a:gd name="csY0" fmla="*/ 295892 h 295892"/>
                <a:gd name="csX1" fmla="*/ 79986 w 377556"/>
                <a:gd name="csY1" fmla="*/ 292536 h 295892"/>
                <a:gd name="csX2" fmla="*/ 74393 w 377556"/>
                <a:gd name="csY2" fmla="*/ 292536 h 295892"/>
                <a:gd name="csX3" fmla="*/ 74393 w 377556"/>
                <a:gd name="csY3" fmla="*/ 288621 h 295892"/>
                <a:gd name="csX4" fmla="*/ 72715 w 377556"/>
                <a:gd name="csY4" fmla="*/ 288621 h 295892"/>
                <a:gd name="csX5" fmla="*/ 72715 w 377556"/>
                <a:gd name="csY5" fmla="*/ 286943 h 295892"/>
                <a:gd name="csX6" fmla="*/ 71037 w 377556"/>
                <a:gd name="csY6" fmla="*/ 286943 h 295892"/>
                <a:gd name="csX7" fmla="*/ 71037 w 377556"/>
                <a:gd name="csY7" fmla="*/ 285265 h 295892"/>
                <a:gd name="csX8" fmla="*/ 69359 w 377556"/>
                <a:gd name="csY8" fmla="*/ 285265 h 295892"/>
                <a:gd name="csX9" fmla="*/ 69359 w 377556"/>
                <a:gd name="csY9" fmla="*/ 283587 h 295892"/>
                <a:gd name="csX10" fmla="*/ 67680 w 377556"/>
                <a:gd name="csY10" fmla="*/ 283587 h 295892"/>
                <a:gd name="csX11" fmla="*/ 67680 w 377556"/>
                <a:gd name="csY11" fmla="*/ 281349 h 295892"/>
                <a:gd name="csX12" fmla="*/ 65443 w 377556"/>
                <a:gd name="csY12" fmla="*/ 281349 h 295892"/>
                <a:gd name="csX13" fmla="*/ 65443 w 377556"/>
                <a:gd name="csY13" fmla="*/ 279671 h 295892"/>
                <a:gd name="csX14" fmla="*/ 63765 w 377556"/>
                <a:gd name="csY14" fmla="*/ 279671 h 295892"/>
                <a:gd name="csX15" fmla="*/ 62087 w 377556"/>
                <a:gd name="csY15" fmla="*/ 277993 h 295892"/>
                <a:gd name="csX16" fmla="*/ 62087 w 377556"/>
                <a:gd name="csY16" fmla="*/ 279671 h 295892"/>
                <a:gd name="csX17" fmla="*/ 60409 w 377556"/>
                <a:gd name="csY17" fmla="*/ 279671 h 295892"/>
                <a:gd name="csX18" fmla="*/ 58731 w 377556"/>
                <a:gd name="csY18" fmla="*/ 281349 h 295892"/>
                <a:gd name="csX19" fmla="*/ 51460 w 377556"/>
                <a:gd name="csY19" fmla="*/ 281349 h 295892"/>
                <a:gd name="csX20" fmla="*/ 51460 w 377556"/>
                <a:gd name="csY20" fmla="*/ 285265 h 295892"/>
                <a:gd name="csX21" fmla="*/ 53138 w 377556"/>
                <a:gd name="csY21" fmla="*/ 286943 h 295892"/>
                <a:gd name="csX22" fmla="*/ 53138 w 377556"/>
                <a:gd name="csY22" fmla="*/ 288621 h 295892"/>
                <a:gd name="csX23" fmla="*/ 51460 w 377556"/>
                <a:gd name="csY23" fmla="*/ 288621 h 295892"/>
                <a:gd name="csX24" fmla="*/ 49782 w 377556"/>
                <a:gd name="csY24" fmla="*/ 286943 h 295892"/>
                <a:gd name="csX25" fmla="*/ 49782 w 377556"/>
                <a:gd name="csY25" fmla="*/ 285265 h 295892"/>
                <a:gd name="csX26" fmla="*/ 48103 w 377556"/>
                <a:gd name="csY26" fmla="*/ 283587 h 295892"/>
                <a:gd name="csX27" fmla="*/ 45866 w 377556"/>
                <a:gd name="csY27" fmla="*/ 281349 h 295892"/>
                <a:gd name="csX28" fmla="*/ 44188 w 377556"/>
                <a:gd name="csY28" fmla="*/ 279671 h 295892"/>
                <a:gd name="csX29" fmla="*/ 45866 w 377556"/>
                <a:gd name="csY29" fmla="*/ 279671 h 295892"/>
                <a:gd name="csX30" fmla="*/ 45866 w 377556"/>
                <a:gd name="csY30" fmla="*/ 277993 h 295892"/>
                <a:gd name="csX31" fmla="*/ 49782 w 377556"/>
                <a:gd name="csY31" fmla="*/ 277993 h 295892"/>
                <a:gd name="csX32" fmla="*/ 49782 w 377556"/>
                <a:gd name="csY32" fmla="*/ 274637 h 295892"/>
                <a:gd name="csX33" fmla="*/ 48103 w 377556"/>
                <a:gd name="csY33" fmla="*/ 274637 h 295892"/>
                <a:gd name="csX34" fmla="*/ 48103 w 377556"/>
                <a:gd name="csY34" fmla="*/ 272959 h 295892"/>
                <a:gd name="csX35" fmla="*/ 45866 w 377556"/>
                <a:gd name="csY35" fmla="*/ 272959 h 295892"/>
                <a:gd name="csX36" fmla="*/ 45866 w 377556"/>
                <a:gd name="csY36" fmla="*/ 270722 h 295892"/>
                <a:gd name="csX37" fmla="*/ 40832 w 377556"/>
                <a:gd name="csY37" fmla="*/ 270722 h 295892"/>
                <a:gd name="csX38" fmla="*/ 40832 w 377556"/>
                <a:gd name="csY38" fmla="*/ 272959 h 295892"/>
                <a:gd name="csX39" fmla="*/ 39154 w 377556"/>
                <a:gd name="csY39" fmla="*/ 274637 h 295892"/>
                <a:gd name="csX40" fmla="*/ 36916 w 377556"/>
                <a:gd name="csY40" fmla="*/ 272959 h 295892"/>
                <a:gd name="csX41" fmla="*/ 33561 w 377556"/>
                <a:gd name="csY41" fmla="*/ 272959 h 295892"/>
                <a:gd name="csX42" fmla="*/ 31883 w 377556"/>
                <a:gd name="csY42" fmla="*/ 270722 h 295892"/>
                <a:gd name="csX43" fmla="*/ 28526 w 377556"/>
                <a:gd name="csY43" fmla="*/ 269044 h 295892"/>
                <a:gd name="csX44" fmla="*/ 26289 w 377556"/>
                <a:gd name="csY44" fmla="*/ 269044 h 295892"/>
                <a:gd name="csX45" fmla="*/ 26289 w 377556"/>
                <a:gd name="csY45" fmla="*/ 265688 h 295892"/>
                <a:gd name="csX46" fmla="*/ 22933 w 377556"/>
                <a:gd name="csY46" fmla="*/ 265688 h 295892"/>
                <a:gd name="csX47" fmla="*/ 22933 w 377556"/>
                <a:gd name="csY47" fmla="*/ 264010 h 295892"/>
                <a:gd name="csX48" fmla="*/ 19577 w 377556"/>
                <a:gd name="csY48" fmla="*/ 264010 h 295892"/>
                <a:gd name="csX49" fmla="*/ 17339 w 377556"/>
                <a:gd name="csY49" fmla="*/ 261772 h 295892"/>
                <a:gd name="csX50" fmla="*/ 17339 w 377556"/>
                <a:gd name="csY50" fmla="*/ 255060 h 295892"/>
                <a:gd name="csX51" fmla="*/ 21255 w 377556"/>
                <a:gd name="csY51" fmla="*/ 255060 h 295892"/>
                <a:gd name="csX52" fmla="*/ 21255 w 377556"/>
                <a:gd name="csY52" fmla="*/ 256738 h 295892"/>
                <a:gd name="csX53" fmla="*/ 26289 w 377556"/>
                <a:gd name="csY53" fmla="*/ 256738 h 295892"/>
                <a:gd name="csX54" fmla="*/ 26289 w 377556"/>
                <a:gd name="csY54" fmla="*/ 255060 h 295892"/>
                <a:gd name="csX55" fmla="*/ 24611 w 377556"/>
                <a:gd name="csY55" fmla="*/ 252823 h 295892"/>
                <a:gd name="csX56" fmla="*/ 21255 w 377556"/>
                <a:gd name="csY56" fmla="*/ 252823 h 295892"/>
                <a:gd name="csX57" fmla="*/ 21255 w 377556"/>
                <a:gd name="csY57" fmla="*/ 251145 h 295892"/>
                <a:gd name="csX58" fmla="*/ 19577 w 377556"/>
                <a:gd name="csY58" fmla="*/ 251145 h 295892"/>
                <a:gd name="csX59" fmla="*/ 19577 w 377556"/>
                <a:gd name="csY59" fmla="*/ 249467 h 295892"/>
                <a:gd name="csX60" fmla="*/ 17339 w 377556"/>
                <a:gd name="csY60" fmla="*/ 249467 h 295892"/>
                <a:gd name="csX61" fmla="*/ 17339 w 377556"/>
                <a:gd name="csY61" fmla="*/ 247789 h 295892"/>
                <a:gd name="csX62" fmla="*/ 13984 w 377556"/>
                <a:gd name="csY62" fmla="*/ 247789 h 295892"/>
                <a:gd name="csX63" fmla="*/ 13984 w 377556"/>
                <a:gd name="csY63" fmla="*/ 246111 h 295892"/>
                <a:gd name="csX64" fmla="*/ 10628 w 377556"/>
                <a:gd name="csY64" fmla="*/ 247789 h 295892"/>
                <a:gd name="csX65" fmla="*/ 10628 w 377556"/>
                <a:gd name="csY65" fmla="*/ 244433 h 295892"/>
                <a:gd name="csX66" fmla="*/ 8390 w 377556"/>
                <a:gd name="csY66" fmla="*/ 244433 h 295892"/>
                <a:gd name="csX67" fmla="*/ 8390 w 377556"/>
                <a:gd name="csY67" fmla="*/ 242195 h 295892"/>
                <a:gd name="csX68" fmla="*/ 6712 w 377556"/>
                <a:gd name="csY68" fmla="*/ 242195 h 295892"/>
                <a:gd name="csX69" fmla="*/ 6712 w 377556"/>
                <a:gd name="csY69" fmla="*/ 240517 h 295892"/>
                <a:gd name="csX70" fmla="*/ 5034 w 377556"/>
                <a:gd name="csY70" fmla="*/ 240517 h 295892"/>
                <a:gd name="csX71" fmla="*/ 5034 w 377556"/>
                <a:gd name="csY71" fmla="*/ 238839 h 295892"/>
                <a:gd name="csX72" fmla="*/ 3356 w 377556"/>
                <a:gd name="csY72" fmla="*/ 238839 h 295892"/>
                <a:gd name="csX73" fmla="*/ 3356 w 377556"/>
                <a:gd name="csY73" fmla="*/ 235483 h 295892"/>
                <a:gd name="csX74" fmla="*/ 5034 w 377556"/>
                <a:gd name="csY74" fmla="*/ 235483 h 295892"/>
                <a:gd name="csX75" fmla="*/ 5034 w 377556"/>
                <a:gd name="csY75" fmla="*/ 231568 h 295892"/>
                <a:gd name="csX76" fmla="*/ 3356 w 377556"/>
                <a:gd name="csY76" fmla="*/ 231568 h 295892"/>
                <a:gd name="csX77" fmla="*/ 3356 w 377556"/>
                <a:gd name="csY77" fmla="*/ 229890 h 295892"/>
                <a:gd name="csX78" fmla="*/ 1678 w 377556"/>
                <a:gd name="csY78" fmla="*/ 229890 h 295892"/>
                <a:gd name="csX79" fmla="*/ 0 w 377556"/>
                <a:gd name="csY79" fmla="*/ 228212 h 295892"/>
                <a:gd name="csX80" fmla="*/ 0 w 377556"/>
                <a:gd name="csY80" fmla="*/ 215906 h 295892"/>
                <a:gd name="csX81" fmla="*/ 17339 w 377556"/>
                <a:gd name="csY81" fmla="*/ 215906 h 295892"/>
                <a:gd name="csX82" fmla="*/ 22933 w 377556"/>
                <a:gd name="csY82" fmla="*/ 210313 h 295892"/>
                <a:gd name="csX83" fmla="*/ 26289 w 377556"/>
                <a:gd name="csY83" fmla="*/ 208635 h 295892"/>
                <a:gd name="csX84" fmla="*/ 36916 w 377556"/>
                <a:gd name="csY84" fmla="*/ 208635 h 295892"/>
                <a:gd name="csX85" fmla="*/ 40832 w 377556"/>
                <a:gd name="csY85" fmla="*/ 206957 h 295892"/>
                <a:gd name="csX86" fmla="*/ 53138 w 377556"/>
                <a:gd name="csY86" fmla="*/ 206957 h 295892"/>
                <a:gd name="csX87" fmla="*/ 57053 w 377556"/>
                <a:gd name="csY87" fmla="*/ 204719 h 295892"/>
                <a:gd name="csX88" fmla="*/ 58731 w 377556"/>
                <a:gd name="csY88" fmla="*/ 204719 h 295892"/>
                <a:gd name="csX89" fmla="*/ 62087 w 377556"/>
                <a:gd name="csY89" fmla="*/ 206957 h 295892"/>
                <a:gd name="csX90" fmla="*/ 67680 w 377556"/>
                <a:gd name="csY90" fmla="*/ 206957 h 295892"/>
                <a:gd name="csX91" fmla="*/ 67680 w 377556"/>
                <a:gd name="csY91" fmla="*/ 203041 h 295892"/>
                <a:gd name="csX92" fmla="*/ 71037 w 377556"/>
                <a:gd name="csY92" fmla="*/ 204719 h 295892"/>
                <a:gd name="csX93" fmla="*/ 79986 w 377556"/>
                <a:gd name="csY93" fmla="*/ 204719 h 295892"/>
                <a:gd name="csX94" fmla="*/ 79986 w 377556"/>
                <a:gd name="csY94" fmla="*/ 201363 h 295892"/>
                <a:gd name="csX95" fmla="*/ 81664 w 377556"/>
                <a:gd name="csY95" fmla="*/ 201363 h 295892"/>
                <a:gd name="csX96" fmla="*/ 81664 w 377556"/>
                <a:gd name="csY96" fmla="*/ 199685 h 295892"/>
                <a:gd name="csX97" fmla="*/ 83342 w 377556"/>
                <a:gd name="csY97" fmla="*/ 198007 h 295892"/>
                <a:gd name="csX98" fmla="*/ 87257 w 377556"/>
                <a:gd name="csY98" fmla="*/ 198007 h 295892"/>
                <a:gd name="csX99" fmla="*/ 87257 w 377556"/>
                <a:gd name="csY99" fmla="*/ 195770 h 295892"/>
                <a:gd name="csX100" fmla="*/ 88936 w 377556"/>
                <a:gd name="csY100" fmla="*/ 195770 h 295892"/>
                <a:gd name="csX101" fmla="*/ 88936 w 377556"/>
                <a:gd name="csY101" fmla="*/ 190736 h 295892"/>
                <a:gd name="csX102" fmla="*/ 90614 w 377556"/>
                <a:gd name="csY102" fmla="*/ 189058 h 295892"/>
                <a:gd name="csX103" fmla="*/ 88936 w 377556"/>
                <a:gd name="csY103" fmla="*/ 187380 h 295892"/>
                <a:gd name="csX104" fmla="*/ 90614 w 377556"/>
                <a:gd name="csY104" fmla="*/ 187380 h 295892"/>
                <a:gd name="csX105" fmla="*/ 92292 w 377556"/>
                <a:gd name="csY105" fmla="*/ 185142 h 295892"/>
                <a:gd name="csX106" fmla="*/ 92292 w 377556"/>
                <a:gd name="csY106" fmla="*/ 181786 h 295892"/>
                <a:gd name="csX107" fmla="*/ 93969 w 377556"/>
                <a:gd name="csY107" fmla="*/ 180108 h 295892"/>
                <a:gd name="csX108" fmla="*/ 93969 w 377556"/>
                <a:gd name="csY108" fmla="*/ 169481 h 295892"/>
                <a:gd name="csX109" fmla="*/ 96207 w 377556"/>
                <a:gd name="csY109" fmla="*/ 169481 h 295892"/>
                <a:gd name="csX110" fmla="*/ 96207 w 377556"/>
                <a:gd name="csY110" fmla="*/ 110191 h 295892"/>
                <a:gd name="csX111" fmla="*/ 102919 w 377556"/>
                <a:gd name="csY111" fmla="*/ 110191 h 295892"/>
                <a:gd name="csX112" fmla="*/ 110191 w 377556"/>
                <a:gd name="csY112" fmla="*/ 108513 h 295892"/>
                <a:gd name="csX113" fmla="*/ 119140 w 377556"/>
                <a:gd name="csY113" fmla="*/ 106834 h 295892"/>
                <a:gd name="csX114" fmla="*/ 122496 w 377556"/>
                <a:gd name="csY114" fmla="*/ 105156 h 295892"/>
                <a:gd name="csX115" fmla="*/ 128090 w 377556"/>
                <a:gd name="csY115" fmla="*/ 105156 h 295892"/>
                <a:gd name="csX116" fmla="*/ 133683 w 377556"/>
                <a:gd name="csY116" fmla="*/ 103478 h 295892"/>
                <a:gd name="csX117" fmla="*/ 137039 w 377556"/>
                <a:gd name="csY117" fmla="*/ 101800 h 295892"/>
                <a:gd name="csX118" fmla="*/ 140395 w 377556"/>
                <a:gd name="csY118" fmla="*/ 97885 h 295892"/>
                <a:gd name="csX119" fmla="*/ 142632 w 377556"/>
                <a:gd name="csY119" fmla="*/ 96207 h 295892"/>
                <a:gd name="csX120" fmla="*/ 147667 w 377556"/>
                <a:gd name="csY120" fmla="*/ 90614 h 295892"/>
                <a:gd name="csX121" fmla="*/ 151023 w 377556"/>
                <a:gd name="csY121" fmla="*/ 87258 h 295892"/>
                <a:gd name="csX122" fmla="*/ 158294 w 377556"/>
                <a:gd name="csY122" fmla="*/ 81664 h 295892"/>
                <a:gd name="csX123" fmla="*/ 159972 w 377556"/>
                <a:gd name="csY123" fmla="*/ 81664 h 295892"/>
                <a:gd name="csX124" fmla="*/ 159972 w 377556"/>
                <a:gd name="csY124" fmla="*/ 79986 h 295892"/>
                <a:gd name="csX125" fmla="*/ 165565 w 377556"/>
                <a:gd name="csY125" fmla="*/ 74952 h 295892"/>
                <a:gd name="csX126" fmla="*/ 168922 w 377556"/>
                <a:gd name="csY126" fmla="*/ 73274 h 295892"/>
                <a:gd name="csX127" fmla="*/ 168922 w 377556"/>
                <a:gd name="csY127" fmla="*/ 71037 h 295892"/>
                <a:gd name="csX128" fmla="*/ 171159 w 377556"/>
                <a:gd name="csY128" fmla="*/ 71037 h 295892"/>
                <a:gd name="csX129" fmla="*/ 171159 w 377556"/>
                <a:gd name="csY129" fmla="*/ 69358 h 295892"/>
                <a:gd name="csX130" fmla="*/ 172837 w 377556"/>
                <a:gd name="csY130" fmla="*/ 69358 h 295892"/>
                <a:gd name="csX131" fmla="*/ 174515 w 377556"/>
                <a:gd name="csY131" fmla="*/ 67681 h 295892"/>
                <a:gd name="csX132" fmla="*/ 186821 w 377556"/>
                <a:gd name="csY132" fmla="*/ 58731 h 295892"/>
                <a:gd name="csX133" fmla="*/ 194092 w 377556"/>
                <a:gd name="csY133" fmla="*/ 55375 h 295892"/>
                <a:gd name="csX134" fmla="*/ 199685 w 377556"/>
                <a:gd name="csY134" fmla="*/ 51460 h 295892"/>
                <a:gd name="csX135" fmla="*/ 204719 w 377556"/>
                <a:gd name="csY135" fmla="*/ 48104 h 295892"/>
                <a:gd name="csX136" fmla="*/ 213669 w 377556"/>
                <a:gd name="csY136" fmla="*/ 42510 h 295892"/>
                <a:gd name="csX137" fmla="*/ 217025 w 377556"/>
                <a:gd name="csY137" fmla="*/ 39154 h 295892"/>
                <a:gd name="csX138" fmla="*/ 222618 w 377556"/>
                <a:gd name="csY138" fmla="*/ 35798 h 295892"/>
                <a:gd name="csX139" fmla="*/ 225975 w 377556"/>
                <a:gd name="csY139" fmla="*/ 33561 h 295892"/>
                <a:gd name="csX140" fmla="*/ 228212 w 377556"/>
                <a:gd name="csY140" fmla="*/ 31883 h 295892"/>
                <a:gd name="csX141" fmla="*/ 231568 w 377556"/>
                <a:gd name="csY141" fmla="*/ 30204 h 295892"/>
                <a:gd name="csX142" fmla="*/ 242195 w 377556"/>
                <a:gd name="csY142" fmla="*/ 24611 h 295892"/>
                <a:gd name="csX143" fmla="*/ 243873 w 377556"/>
                <a:gd name="csY143" fmla="*/ 21255 h 295892"/>
                <a:gd name="csX144" fmla="*/ 247789 w 377556"/>
                <a:gd name="csY144" fmla="*/ 21255 h 295892"/>
                <a:gd name="csX145" fmla="*/ 247789 w 377556"/>
                <a:gd name="csY145" fmla="*/ 19577 h 295892"/>
                <a:gd name="csX146" fmla="*/ 249467 w 377556"/>
                <a:gd name="csY146" fmla="*/ 19577 h 295892"/>
                <a:gd name="csX147" fmla="*/ 251145 w 377556"/>
                <a:gd name="csY147" fmla="*/ 17899 h 295892"/>
                <a:gd name="csX148" fmla="*/ 254501 w 377556"/>
                <a:gd name="csY148" fmla="*/ 16221 h 295892"/>
                <a:gd name="csX149" fmla="*/ 260094 w 377556"/>
                <a:gd name="csY149" fmla="*/ 12306 h 295892"/>
                <a:gd name="csX150" fmla="*/ 269044 w 377556"/>
                <a:gd name="csY150" fmla="*/ 7271 h 295892"/>
                <a:gd name="csX151" fmla="*/ 276315 w 377556"/>
                <a:gd name="csY151" fmla="*/ 3356 h 295892"/>
                <a:gd name="csX152" fmla="*/ 277993 w 377556"/>
                <a:gd name="csY152" fmla="*/ 1678 h 295892"/>
                <a:gd name="csX153" fmla="*/ 279671 w 377556"/>
                <a:gd name="csY153" fmla="*/ 0 h 295892"/>
                <a:gd name="csX154" fmla="*/ 281349 w 377556"/>
                <a:gd name="csY154" fmla="*/ 0 h 295892"/>
                <a:gd name="csX155" fmla="*/ 285265 w 377556"/>
                <a:gd name="csY155" fmla="*/ 1678 h 295892"/>
                <a:gd name="csX156" fmla="*/ 293655 w 377556"/>
                <a:gd name="csY156" fmla="*/ 1678 h 295892"/>
                <a:gd name="csX157" fmla="*/ 297570 w 377556"/>
                <a:gd name="csY157" fmla="*/ 3356 h 295892"/>
                <a:gd name="csX158" fmla="*/ 299248 w 377556"/>
                <a:gd name="csY158" fmla="*/ 3356 h 295892"/>
                <a:gd name="csX159" fmla="*/ 304842 w 377556"/>
                <a:gd name="csY159" fmla="*/ 5034 h 295892"/>
                <a:gd name="csX160" fmla="*/ 311554 w 377556"/>
                <a:gd name="csY160" fmla="*/ 7271 h 295892"/>
                <a:gd name="csX161" fmla="*/ 315469 w 377556"/>
                <a:gd name="csY161" fmla="*/ 7271 h 295892"/>
                <a:gd name="csX162" fmla="*/ 317147 w 377556"/>
                <a:gd name="csY162" fmla="*/ 8950 h 295892"/>
                <a:gd name="csX163" fmla="*/ 318825 w 377556"/>
                <a:gd name="csY163" fmla="*/ 8950 h 295892"/>
                <a:gd name="csX164" fmla="*/ 320503 w 377556"/>
                <a:gd name="csY164" fmla="*/ 10627 h 295892"/>
                <a:gd name="csX165" fmla="*/ 327775 w 377556"/>
                <a:gd name="csY165" fmla="*/ 16221 h 295892"/>
                <a:gd name="csX166" fmla="*/ 329453 w 377556"/>
                <a:gd name="csY166" fmla="*/ 17899 h 295892"/>
                <a:gd name="csX167" fmla="*/ 331131 w 377556"/>
                <a:gd name="csY167" fmla="*/ 19577 h 295892"/>
                <a:gd name="csX168" fmla="*/ 333368 w 377556"/>
                <a:gd name="csY168" fmla="*/ 21255 h 295892"/>
                <a:gd name="csX169" fmla="*/ 335046 w 377556"/>
                <a:gd name="csY169" fmla="*/ 21255 h 295892"/>
                <a:gd name="csX170" fmla="*/ 340080 w 377556"/>
                <a:gd name="csY170" fmla="*/ 19577 h 295892"/>
                <a:gd name="csX171" fmla="*/ 343996 w 377556"/>
                <a:gd name="csY171" fmla="*/ 16221 h 295892"/>
                <a:gd name="csX172" fmla="*/ 347352 w 377556"/>
                <a:gd name="csY172" fmla="*/ 16221 h 295892"/>
                <a:gd name="csX173" fmla="*/ 347352 w 377556"/>
                <a:gd name="csY173" fmla="*/ 13984 h 295892"/>
                <a:gd name="csX174" fmla="*/ 352945 w 377556"/>
                <a:gd name="csY174" fmla="*/ 13984 h 295892"/>
                <a:gd name="csX175" fmla="*/ 354623 w 377556"/>
                <a:gd name="csY175" fmla="*/ 16221 h 295892"/>
                <a:gd name="csX176" fmla="*/ 356301 w 377556"/>
                <a:gd name="csY176" fmla="*/ 28527 h 295892"/>
                <a:gd name="csX177" fmla="*/ 356301 w 377556"/>
                <a:gd name="csY177" fmla="*/ 31883 h 295892"/>
                <a:gd name="csX178" fmla="*/ 357979 w 377556"/>
                <a:gd name="csY178" fmla="*/ 37476 h 295892"/>
                <a:gd name="csX179" fmla="*/ 357979 w 377556"/>
                <a:gd name="csY179" fmla="*/ 51460 h 295892"/>
                <a:gd name="csX180" fmla="*/ 359657 w 377556"/>
                <a:gd name="csY180" fmla="*/ 51460 h 295892"/>
                <a:gd name="csX181" fmla="*/ 361895 w 377556"/>
                <a:gd name="csY181" fmla="*/ 57053 h 295892"/>
                <a:gd name="csX182" fmla="*/ 363573 w 377556"/>
                <a:gd name="csY182" fmla="*/ 60409 h 295892"/>
                <a:gd name="csX183" fmla="*/ 363573 w 377556"/>
                <a:gd name="csY183" fmla="*/ 62087 h 295892"/>
                <a:gd name="csX184" fmla="*/ 365251 w 377556"/>
                <a:gd name="csY184" fmla="*/ 62087 h 295892"/>
                <a:gd name="csX185" fmla="*/ 365251 w 377556"/>
                <a:gd name="csY185" fmla="*/ 67681 h 295892"/>
                <a:gd name="csX186" fmla="*/ 363573 w 377556"/>
                <a:gd name="csY186" fmla="*/ 67681 h 295892"/>
                <a:gd name="csX187" fmla="*/ 363573 w 377556"/>
                <a:gd name="csY187" fmla="*/ 69358 h 295892"/>
                <a:gd name="csX188" fmla="*/ 365251 w 377556"/>
                <a:gd name="csY188" fmla="*/ 69358 h 295892"/>
                <a:gd name="csX189" fmla="*/ 365251 w 377556"/>
                <a:gd name="csY189" fmla="*/ 71037 h 295892"/>
                <a:gd name="csX190" fmla="*/ 366929 w 377556"/>
                <a:gd name="csY190" fmla="*/ 74952 h 295892"/>
                <a:gd name="csX191" fmla="*/ 368607 w 377556"/>
                <a:gd name="csY191" fmla="*/ 74952 h 295892"/>
                <a:gd name="csX192" fmla="*/ 368607 w 377556"/>
                <a:gd name="csY192" fmla="*/ 76630 h 295892"/>
                <a:gd name="csX193" fmla="*/ 370844 w 377556"/>
                <a:gd name="csY193" fmla="*/ 78308 h 295892"/>
                <a:gd name="csX194" fmla="*/ 374200 w 377556"/>
                <a:gd name="csY194" fmla="*/ 78308 h 295892"/>
                <a:gd name="csX195" fmla="*/ 377556 w 377556"/>
                <a:gd name="csY195" fmla="*/ 79986 h 295892"/>
                <a:gd name="csX196" fmla="*/ 374200 w 377556"/>
                <a:gd name="csY196" fmla="*/ 83901 h 295892"/>
                <a:gd name="csX197" fmla="*/ 372522 w 377556"/>
                <a:gd name="csY197" fmla="*/ 88935 h 295892"/>
                <a:gd name="csX198" fmla="*/ 372522 w 377556"/>
                <a:gd name="csY198" fmla="*/ 90614 h 295892"/>
                <a:gd name="csX199" fmla="*/ 370844 w 377556"/>
                <a:gd name="csY199" fmla="*/ 90614 h 295892"/>
                <a:gd name="csX200" fmla="*/ 370844 w 377556"/>
                <a:gd name="csY200" fmla="*/ 96207 h 295892"/>
                <a:gd name="csX201" fmla="*/ 368607 w 377556"/>
                <a:gd name="csY201" fmla="*/ 105156 h 295892"/>
                <a:gd name="csX202" fmla="*/ 366929 w 377556"/>
                <a:gd name="csY202" fmla="*/ 115784 h 295892"/>
                <a:gd name="csX203" fmla="*/ 366929 w 377556"/>
                <a:gd name="csY203" fmla="*/ 165565 h 295892"/>
                <a:gd name="csX204" fmla="*/ 365251 w 377556"/>
                <a:gd name="csY204" fmla="*/ 171159 h 295892"/>
                <a:gd name="csX205" fmla="*/ 354623 w 377556"/>
                <a:gd name="csY205" fmla="*/ 181786 h 295892"/>
                <a:gd name="csX206" fmla="*/ 352945 w 377556"/>
                <a:gd name="csY206" fmla="*/ 183464 h 295892"/>
                <a:gd name="csX207" fmla="*/ 347352 w 377556"/>
                <a:gd name="csY207" fmla="*/ 187380 h 295892"/>
                <a:gd name="csX208" fmla="*/ 343996 w 377556"/>
                <a:gd name="csY208" fmla="*/ 190736 h 295892"/>
                <a:gd name="csX209" fmla="*/ 338402 w 377556"/>
                <a:gd name="csY209" fmla="*/ 195770 h 295892"/>
                <a:gd name="csX210" fmla="*/ 336724 w 377556"/>
                <a:gd name="csY210" fmla="*/ 199685 h 295892"/>
                <a:gd name="csX211" fmla="*/ 335046 w 377556"/>
                <a:gd name="csY211" fmla="*/ 201363 h 295892"/>
                <a:gd name="csX212" fmla="*/ 333368 w 377556"/>
                <a:gd name="csY212" fmla="*/ 204719 h 295892"/>
                <a:gd name="csX213" fmla="*/ 331131 w 377556"/>
                <a:gd name="csY213" fmla="*/ 206957 h 295892"/>
                <a:gd name="csX214" fmla="*/ 329453 w 377556"/>
                <a:gd name="csY214" fmla="*/ 208635 h 295892"/>
                <a:gd name="csX215" fmla="*/ 329453 w 377556"/>
                <a:gd name="csY215" fmla="*/ 210313 h 295892"/>
                <a:gd name="csX216" fmla="*/ 326097 w 377556"/>
                <a:gd name="csY216" fmla="*/ 211991 h 295892"/>
                <a:gd name="csX217" fmla="*/ 324419 w 377556"/>
                <a:gd name="csY217" fmla="*/ 217584 h 295892"/>
                <a:gd name="csX218" fmla="*/ 324419 w 377556"/>
                <a:gd name="csY218" fmla="*/ 222618 h 295892"/>
                <a:gd name="csX219" fmla="*/ 320503 w 377556"/>
                <a:gd name="csY219" fmla="*/ 222618 h 295892"/>
                <a:gd name="csX220" fmla="*/ 322181 w 377556"/>
                <a:gd name="csY220" fmla="*/ 224296 h 295892"/>
                <a:gd name="csX221" fmla="*/ 320503 w 377556"/>
                <a:gd name="csY221" fmla="*/ 224296 h 295892"/>
                <a:gd name="csX222" fmla="*/ 320503 w 377556"/>
                <a:gd name="csY222" fmla="*/ 226534 h 295892"/>
                <a:gd name="csX223" fmla="*/ 318825 w 377556"/>
                <a:gd name="csY223" fmla="*/ 226534 h 295892"/>
                <a:gd name="csX224" fmla="*/ 318825 w 377556"/>
                <a:gd name="csY224" fmla="*/ 228212 h 295892"/>
                <a:gd name="csX225" fmla="*/ 315469 w 377556"/>
                <a:gd name="csY225" fmla="*/ 228212 h 295892"/>
                <a:gd name="csX226" fmla="*/ 317147 w 377556"/>
                <a:gd name="csY226" fmla="*/ 229890 h 295892"/>
                <a:gd name="csX227" fmla="*/ 317147 w 377556"/>
                <a:gd name="csY227" fmla="*/ 231568 h 295892"/>
                <a:gd name="csX228" fmla="*/ 318825 w 377556"/>
                <a:gd name="csY228" fmla="*/ 235483 h 295892"/>
                <a:gd name="csX229" fmla="*/ 318825 w 377556"/>
                <a:gd name="csY229" fmla="*/ 240517 h 295892"/>
                <a:gd name="csX230" fmla="*/ 320503 w 377556"/>
                <a:gd name="csY230" fmla="*/ 246111 h 295892"/>
                <a:gd name="csX231" fmla="*/ 313791 w 377556"/>
                <a:gd name="csY231" fmla="*/ 246111 h 295892"/>
                <a:gd name="csX232" fmla="*/ 313791 w 377556"/>
                <a:gd name="csY232" fmla="*/ 247789 h 295892"/>
                <a:gd name="csX233" fmla="*/ 311554 w 377556"/>
                <a:gd name="csY233" fmla="*/ 247789 h 295892"/>
                <a:gd name="csX234" fmla="*/ 311554 w 377556"/>
                <a:gd name="csY234" fmla="*/ 251145 h 295892"/>
                <a:gd name="csX235" fmla="*/ 300926 w 377556"/>
                <a:gd name="csY235" fmla="*/ 251145 h 295892"/>
                <a:gd name="csX236" fmla="*/ 302604 w 377556"/>
                <a:gd name="csY236" fmla="*/ 252823 h 295892"/>
                <a:gd name="csX237" fmla="*/ 300926 w 377556"/>
                <a:gd name="csY237" fmla="*/ 252823 h 295892"/>
                <a:gd name="csX238" fmla="*/ 300926 w 377556"/>
                <a:gd name="csY238" fmla="*/ 255060 h 295892"/>
                <a:gd name="csX239" fmla="*/ 299248 w 377556"/>
                <a:gd name="csY239" fmla="*/ 252823 h 295892"/>
                <a:gd name="csX240" fmla="*/ 299248 w 377556"/>
                <a:gd name="csY240" fmla="*/ 256738 h 295892"/>
                <a:gd name="csX241" fmla="*/ 295892 w 377556"/>
                <a:gd name="csY241" fmla="*/ 256738 h 295892"/>
                <a:gd name="csX242" fmla="*/ 297570 w 377556"/>
                <a:gd name="csY242" fmla="*/ 256738 h 295892"/>
                <a:gd name="csX243" fmla="*/ 295892 w 377556"/>
                <a:gd name="csY243" fmla="*/ 256738 h 295892"/>
                <a:gd name="csX244" fmla="*/ 295892 w 377556"/>
                <a:gd name="csY244" fmla="*/ 258416 h 295892"/>
                <a:gd name="csX245" fmla="*/ 293655 w 377556"/>
                <a:gd name="csY245" fmla="*/ 258416 h 295892"/>
                <a:gd name="csX246" fmla="*/ 293655 w 377556"/>
                <a:gd name="csY246" fmla="*/ 261772 h 295892"/>
                <a:gd name="csX247" fmla="*/ 283027 w 377556"/>
                <a:gd name="csY247" fmla="*/ 261772 h 295892"/>
                <a:gd name="csX248" fmla="*/ 283027 w 377556"/>
                <a:gd name="csY248" fmla="*/ 260094 h 295892"/>
                <a:gd name="csX249" fmla="*/ 281349 w 377556"/>
                <a:gd name="csY249" fmla="*/ 260094 h 295892"/>
                <a:gd name="csX250" fmla="*/ 281349 w 377556"/>
                <a:gd name="csY250" fmla="*/ 258416 h 295892"/>
                <a:gd name="csX251" fmla="*/ 277993 w 377556"/>
                <a:gd name="csY251" fmla="*/ 258416 h 295892"/>
                <a:gd name="csX252" fmla="*/ 277993 w 377556"/>
                <a:gd name="csY252" fmla="*/ 256738 h 295892"/>
                <a:gd name="csX253" fmla="*/ 270722 w 377556"/>
                <a:gd name="csY253" fmla="*/ 256738 h 295892"/>
                <a:gd name="csX254" fmla="*/ 270722 w 377556"/>
                <a:gd name="csY254" fmla="*/ 255060 h 295892"/>
                <a:gd name="csX255" fmla="*/ 247789 w 377556"/>
                <a:gd name="csY255" fmla="*/ 255060 h 295892"/>
                <a:gd name="csX256" fmla="*/ 243873 w 377556"/>
                <a:gd name="csY256" fmla="*/ 256738 h 295892"/>
                <a:gd name="csX257" fmla="*/ 238839 w 377556"/>
                <a:gd name="csY257" fmla="*/ 256738 h 295892"/>
                <a:gd name="csX258" fmla="*/ 236602 w 377556"/>
                <a:gd name="csY258" fmla="*/ 258416 h 295892"/>
                <a:gd name="csX259" fmla="*/ 234924 w 377556"/>
                <a:gd name="csY259" fmla="*/ 258416 h 295892"/>
                <a:gd name="csX260" fmla="*/ 234924 w 377556"/>
                <a:gd name="csY260" fmla="*/ 260094 h 295892"/>
                <a:gd name="csX261" fmla="*/ 233246 w 377556"/>
                <a:gd name="csY261" fmla="*/ 260094 h 295892"/>
                <a:gd name="csX262" fmla="*/ 231568 w 377556"/>
                <a:gd name="csY262" fmla="*/ 261772 h 295892"/>
                <a:gd name="csX263" fmla="*/ 229890 w 377556"/>
                <a:gd name="csY263" fmla="*/ 264010 h 295892"/>
                <a:gd name="csX264" fmla="*/ 229890 w 377556"/>
                <a:gd name="csY264" fmla="*/ 265688 h 295892"/>
                <a:gd name="csX265" fmla="*/ 225975 w 377556"/>
                <a:gd name="csY265" fmla="*/ 265688 h 295892"/>
                <a:gd name="csX266" fmla="*/ 225975 w 377556"/>
                <a:gd name="csY266" fmla="*/ 269044 h 295892"/>
                <a:gd name="csX267" fmla="*/ 213669 w 377556"/>
                <a:gd name="csY267" fmla="*/ 269044 h 295892"/>
                <a:gd name="csX268" fmla="*/ 211991 w 377556"/>
                <a:gd name="csY268" fmla="*/ 267366 h 295892"/>
                <a:gd name="csX269" fmla="*/ 208076 w 377556"/>
                <a:gd name="csY269" fmla="*/ 267366 h 295892"/>
                <a:gd name="csX270" fmla="*/ 204719 w 377556"/>
                <a:gd name="csY270" fmla="*/ 265688 h 295892"/>
                <a:gd name="csX271" fmla="*/ 201363 w 377556"/>
                <a:gd name="csY271" fmla="*/ 265688 h 295892"/>
                <a:gd name="csX272" fmla="*/ 201363 w 377556"/>
                <a:gd name="csY272" fmla="*/ 264010 h 295892"/>
                <a:gd name="csX273" fmla="*/ 199685 w 377556"/>
                <a:gd name="csY273" fmla="*/ 264010 h 295892"/>
                <a:gd name="csX274" fmla="*/ 199685 w 377556"/>
                <a:gd name="csY274" fmla="*/ 261772 h 295892"/>
                <a:gd name="csX275" fmla="*/ 194092 w 377556"/>
                <a:gd name="csY275" fmla="*/ 261772 h 295892"/>
                <a:gd name="csX276" fmla="*/ 194092 w 377556"/>
                <a:gd name="csY276" fmla="*/ 260094 h 295892"/>
                <a:gd name="csX277" fmla="*/ 192414 w 377556"/>
                <a:gd name="csY277" fmla="*/ 258416 h 295892"/>
                <a:gd name="csX278" fmla="*/ 190736 w 377556"/>
                <a:gd name="csY278" fmla="*/ 258416 h 295892"/>
                <a:gd name="csX279" fmla="*/ 188499 w 377556"/>
                <a:gd name="csY279" fmla="*/ 256738 h 295892"/>
                <a:gd name="csX280" fmla="*/ 183464 w 377556"/>
                <a:gd name="csY280" fmla="*/ 256738 h 295892"/>
                <a:gd name="csX281" fmla="*/ 181786 w 377556"/>
                <a:gd name="csY281" fmla="*/ 255060 h 295892"/>
                <a:gd name="csX282" fmla="*/ 177871 w 377556"/>
                <a:gd name="csY282" fmla="*/ 258416 h 295892"/>
                <a:gd name="csX283" fmla="*/ 176193 w 377556"/>
                <a:gd name="csY283" fmla="*/ 258416 h 295892"/>
                <a:gd name="csX284" fmla="*/ 174515 w 377556"/>
                <a:gd name="csY284" fmla="*/ 261772 h 295892"/>
                <a:gd name="csX285" fmla="*/ 165565 w 377556"/>
                <a:gd name="csY285" fmla="*/ 261772 h 295892"/>
                <a:gd name="csX286" fmla="*/ 165565 w 377556"/>
                <a:gd name="csY286" fmla="*/ 264010 h 295892"/>
                <a:gd name="csX287" fmla="*/ 159972 w 377556"/>
                <a:gd name="csY287" fmla="*/ 264010 h 295892"/>
                <a:gd name="csX288" fmla="*/ 159972 w 377556"/>
                <a:gd name="csY288" fmla="*/ 261772 h 295892"/>
                <a:gd name="csX289" fmla="*/ 158294 w 377556"/>
                <a:gd name="csY289" fmla="*/ 261772 h 295892"/>
                <a:gd name="csX290" fmla="*/ 158294 w 377556"/>
                <a:gd name="csY290" fmla="*/ 260094 h 295892"/>
                <a:gd name="csX291" fmla="*/ 156616 w 377556"/>
                <a:gd name="csY291" fmla="*/ 258416 h 295892"/>
                <a:gd name="csX292" fmla="*/ 154938 w 377556"/>
                <a:gd name="csY292" fmla="*/ 256738 h 295892"/>
                <a:gd name="csX293" fmla="*/ 151023 w 377556"/>
                <a:gd name="csY293" fmla="*/ 251145 h 295892"/>
                <a:gd name="csX294" fmla="*/ 151023 w 377556"/>
                <a:gd name="csY294" fmla="*/ 249467 h 295892"/>
                <a:gd name="csX295" fmla="*/ 149345 w 377556"/>
                <a:gd name="csY295" fmla="*/ 251145 h 295892"/>
                <a:gd name="csX296" fmla="*/ 149345 w 377556"/>
                <a:gd name="csY296" fmla="*/ 249467 h 295892"/>
                <a:gd name="csX297" fmla="*/ 147667 w 377556"/>
                <a:gd name="csY297" fmla="*/ 247789 h 295892"/>
                <a:gd name="csX298" fmla="*/ 140395 w 377556"/>
                <a:gd name="csY298" fmla="*/ 247789 h 295892"/>
                <a:gd name="csX299" fmla="*/ 138717 w 377556"/>
                <a:gd name="csY299" fmla="*/ 246111 h 295892"/>
                <a:gd name="csX300" fmla="*/ 133683 w 377556"/>
                <a:gd name="csY300" fmla="*/ 246111 h 295892"/>
                <a:gd name="csX301" fmla="*/ 133683 w 377556"/>
                <a:gd name="csY301" fmla="*/ 244433 h 295892"/>
                <a:gd name="csX302" fmla="*/ 128090 w 377556"/>
                <a:gd name="csY302" fmla="*/ 244433 h 295892"/>
                <a:gd name="csX303" fmla="*/ 128090 w 377556"/>
                <a:gd name="csY303" fmla="*/ 242195 h 295892"/>
                <a:gd name="csX304" fmla="*/ 124733 w 377556"/>
                <a:gd name="csY304" fmla="*/ 242195 h 295892"/>
                <a:gd name="csX305" fmla="*/ 124733 w 377556"/>
                <a:gd name="csY305" fmla="*/ 244433 h 295892"/>
                <a:gd name="csX306" fmla="*/ 122496 w 377556"/>
                <a:gd name="csY306" fmla="*/ 244433 h 295892"/>
                <a:gd name="csX307" fmla="*/ 120818 w 377556"/>
                <a:gd name="csY307" fmla="*/ 246111 h 295892"/>
                <a:gd name="csX308" fmla="*/ 111869 w 377556"/>
                <a:gd name="csY308" fmla="*/ 246111 h 295892"/>
                <a:gd name="csX309" fmla="*/ 111869 w 377556"/>
                <a:gd name="csY309" fmla="*/ 244433 h 295892"/>
                <a:gd name="csX310" fmla="*/ 110191 w 377556"/>
                <a:gd name="csY310" fmla="*/ 244433 h 295892"/>
                <a:gd name="csX311" fmla="*/ 108513 w 377556"/>
                <a:gd name="csY311" fmla="*/ 246111 h 295892"/>
                <a:gd name="csX312" fmla="*/ 101241 w 377556"/>
                <a:gd name="csY312" fmla="*/ 246111 h 295892"/>
                <a:gd name="csX313" fmla="*/ 101241 w 377556"/>
                <a:gd name="csY313" fmla="*/ 247789 h 295892"/>
                <a:gd name="csX314" fmla="*/ 99563 w 377556"/>
                <a:gd name="csY314" fmla="*/ 247789 h 295892"/>
                <a:gd name="csX315" fmla="*/ 97885 w 377556"/>
                <a:gd name="csY315" fmla="*/ 249467 h 295892"/>
                <a:gd name="csX316" fmla="*/ 96207 w 377556"/>
                <a:gd name="csY316" fmla="*/ 251145 h 295892"/>
                <a:gd name="csX317" fmla="*/ 93969 w 377556"/>
                <a:gd name="csY317" fmla="*/ 251145 h 295892"/>
                <a:gd name="csX318" fmla="*/ 93969 w 377556"/>
                <a:gd name="csY318" fmla="*/ 260094 h 295892"/>
                <a:gd name="csX319" fmla="*/ 92292 w 377556"/>
                <a:gd name="csY319" fmla="*/ 264010 h 295892"/>
                <a:gd name="csX320" fmla="*/ 92292 w 377556"/>
                <a:gd name="csY320" fmla="*/ 265688 h 295892"/>
                <a:gd name="csX321" fmla="*/ 90614 w 377556"/>
                <a:gd name="csY321" fmla="*/ 267366 h 295892"/>
                <a:gd name="csX322" fmla="*/ 88936 w 377556"/>
                <a:gd name="csY322" fmla="*/ 269044 h 295892"/>
                <a:gd name="csX323" fmla="*/ 88936 w 377556"/>
                <a:gd name="csY323" fmla="*/ 270722 h 295892"/>
                <a:gd name="csX324" fmla="*/ 87257 w 377556"/>
                <a:gd name="csY324" fmla="*/ 270722 h 295892"/>
                <a:gd name="csX325" fmla="*/ 87257 w 377556"/>
                <a:gd name="csY325" fmla="*/ 272959 h 295892"/>
                <a:gd name="csX326" fmla="*/ 85579 w 377556"/>
                <a:gd name="csY326" fmla="*/ 272959 h 295892"/>
                <a:gd name="csX327" fmla="*/ 85579 w 377556"/>
                <a:gd name="csY327" fmla="*/ 274637 h 295892"/>
                <a:gd name="csX328" fmla="*/ 83342 w 377556"/>
                <a:gd name="csY328" fmla="*/ 274637 h 295892"/>
                <a:gd name="csX329" fmla="*/ 81664 w 377556"/>
                <a:gd name="csY329" fmla="*/ 276315 h 295892"/>
                <a:gd name="csX330" fmla="*/ 81664 w 377556"/>
                <a:gd name="csY330" fmla="*/ 285265 h 295892"/>
                <a:gd name="csX331" fmla="*/ 83342 w 377556"/>
                <a:gd name="csY331" fmla="*/ 288621 h 295892"/>
                <a:gd name="csX332" fmla="*/ 81664 w 377556"/>
                <a:gd name="csY332" fmla="*/ 290299 h 295892"/>
                <a:gd name="csX333" fmla="*/ 81664 w 377556"/>
                <a:gd name="csY333" fmla="*/ 292536 h 295892"/>
                <a:gd name="csX334" fmla="*/ 83342 w 377556"/>
                <a:gd name="csY334" fmla="*/ 294214 h 295892"/>
                <a:gd name="csX335" fmla="*/ 81664 w 377556"/>
                <a:gd name="csY335" fmla="*/ 294214 h 295892"/>
                <a:gd name="csX336" fmla="*/ 81664 w 377556"/>
                <a:gd name="csY336" fmla="*/ 295892 h 295892"/>
                <a:gd name="csX337" fmla="*/ 79986 w 377556"/>
                <a:gd name="csY337" fmla="*/ 295892 h 295892"/>
                <a:gd name="csX338" fmla="*/ 53138 w 377556"/>
                <a:gd name="csY338" fmla="*/ 288621 h 295892"/>
                <a:gd name="csX339" fmla="*/ 53138 w 377556"/>
                <a:gd name="csY339" fmla="*/ 286943 h 295892"/>
                <a:gd name="csX340" fmla="*/ 53138 w 377556"/>
                <a:gd name="csY340" fmla="*/ 288621 h 295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</a:cxnLst>
              <a:rect l="l" t="t" r="r" b="b"/>
              <a:pathLst>
                <a:path w="377556" h="295892">
                  <a:moveTo>
                    <a:pt x="79986" y="295892"/>
                  </a:moveTo>
                  <a:lnTo>
                    <a:pt x="79986" y="292536"/>
                  </a:lnTo>
                  <a:lnTo>
                    <a:pt x="74393" y="292536"/>
                  </a:lnTo>
                  <a:lnTo>
                    <a:pt x="74393" y="288621"/>
                  </a:lnTo>
                  <a:lnTo>
                    <a:pt x="72715" y="288621"/>
                  </a:lnTo>
                  <a:lnTo>
                    <a:pt x="72715" y="286943"/>
                  </a:lnTo>
                  <a:lnTo>
                    <a:pt x="71037" y="286943"/>
                  </a:lnTo>
                  <a:lnTo>
                    <a:pt x="71037" y="285265"/>
                  </a:lnTo>
                  <a:lnTo>
                    <a:pt x="69359" y="285265"/>
                  </a:lnTo>
                  <a:lnTo>
                    <a:pt x="69359" y="283587"/>
                  </a:lnTo>
                  <a:lnTo>
                    <a:pt x="67680" y="283587"/>
                  </a:lnTo>
                  <a:lnTo>
                    <a:pt x="67680" y="281349"/>
                  </a:lnTo>
                  <a:lnTo>
                    <a:pt x="65443" y="281349"/>
                  </a:lnTo>
                  <a:lnTo>
                    <a:pt x="65443" y="279671"/>
                  </a:lnTo>
                  <a:lnTo>
                    <a:pt x="63765" y="279671"/>
                  </a:lnTo>
                  <a:lnTo>
                    <a:pt x="62087" y="277993"/>
                  </a:lnTo>
                  <a:lnTo>
                    <a:pt x="62087" y="279671"/>
                  </a:lnTo>
                  <a:lnTo>
                    <a:pt x="60409" y="279671"/>
                  </a:lnTo>
                  <a:lnTo>
                    <a:pt x="58731" y="281349"/>
                  </a:lnTo>
                  <a:lnTo>
                    <a:pt x="51460" y="281349"/>
                  </a:lnTo>
                  <a:lnTo>
                    <a:pt x="51460" y="285265"/>
                  </a:lnTo>
                  <a:lnTo>
                    <a:pt x="53138" y="286943"/>
                  </a:lnTo>
                  <a:lnTo>
                    <a:pt x="53138" y="288621"/>
                  </a:lnTo>
                  <a:lnTo>
                    <a:pt x="51460" y="288621"/>
                  </a:lnTo>
                  <a:lnTo>
                    <a:pt x="49782" y="286943"/>
                  </a:lnTo>
                  <a:lnTo>
                    <a:pt x="49782" y="285265"/>
                  </a:lnTo>
                  <a:lnTo>
                    <a:pt x="48103" y="283587"/>
                  </a:lnTo>
                  <a:lnTo>
                    <a:pt x="45866" y="281349"/>
                  </a:lnTo>
                  <a:lnTo>
                    <a:pt x="44188" y="279671"/>
                  </a:lnTo>
                  <a:lnTo>
                    <a:pt x="45866" y="279671"/>
                  </a:lnTo>
                  <a:lnTo>
                    <a:pt x="45866" y="277993"/>
                  </a:lnTo>
                  <a:lnTo>
                    <a:pt x="49782" y="277993"/>
                  </a:lnTo>
                  <a:lnTo>
                    <a:pt x="49782" y="274637"/>
                  </a:lnTo>
                  <a:lnTo>
                    <a:pt x="48103" y="274637"/>
                  </a:lnTo>
                  <a:lnTo>
                    <a:pt x="48103" y="272959"/>
                  </a:lnTo>
                  <a:lnTo>
                    <a:pt x="45866" y="272959"/>
                  </a:lnTo>
                  <a:lnTo>
                    <a:pt x="45866" y="270722"/>
                  </a:lnTo>
                  <a:lnTo>
                    <a:pt x="40832" y="270722"/>
                  </a:lnTo>
                  <a:lnTo>
                    <a:pt x="40832" y="272959"/>
                  </a:lnTo>
                  <a:lnTo>
                    <a:pt x="39154" y="274637"/>
                  </a:lnTo>
                  <a:lnTo>
                    <a:pt x="36916" y="272959"/>
                  </a:lnTo>
                  <a:lnTo>
                    <a:pt x="33561" y="272959"/>
                  </a:lnTo>
                  <a:lnTo>
                    <a:pt x="31883" y="270722"/>
                  </a:lnTo>
                  <a:lnTo>
                    <a:pt x="28526" y="269044"/>
                  </a:lnTo>
                  <a:lnTo>
                    <a:pt x="26289" y="269044"/>
                  </a:lnTo>
                  <a:lnTo>
                    <a:pt x="26289" y="265688"/>
                  </a:lnTo>
                  <a:lnTo>
                    <a:pt x="22933" y="265688"/>
                  </a:lnTo>
                  <a:lnTo>
                    <a:pt x="22933" y="264010"/>
                  </a:lnTo>
                  <a:lnTo>
                    <a:pt x="19577" y="264010"/>
                  </a:lnTo>
                  <a:lnTo>
                    <a:pt x="17339" y="261772"/>
                  </a:lnTo>
                  <a:lnTo>
                    <a:pt x="17339" y="255060"/>
                  </a:lnTo>
                  <a:lnTo>
                    <a:pt x="21255" y="255060"/>
                  </a:lnTo>
                  <a:lnTo>
                    <a:pt x="21255" y="256738"/>
                  </a:lnTo>
                  <a:lnTo>
                    <a:pt x="26289" y="256738"/>
                  </a:lnTo>
                  <a:lnTo>
                    <a:pt x="26289" y="255060"/>
                  </a:lnTo>
                  <a:lnTo>
                    <a:pt x="24611" y="252823"/>
                  </a:lnTo>
                  <a:lnTo>
                    <a:pt x="21255" y="252823"/>
                  </a:lnTo>
                  <a:lnTo>
                    <a:pt x="21255" y="251145"/>
                  </a:lnTo>
                  <a:lnTo>
                    <a:pt x="19577" y="251145"/>
                  </a:lnTo>
                  <a:lnTo>
                    <a:pt x="19577" y="249467"/>
                  </a:lnTo>
                  <a:lnTo>
                    <a:pt x="17339" y="249467"/>
                  </a:lnTo>
                  <a:lnTo>
                    <a:pt x="17339" y="247789"/>
                  </a:lnTo>
                  <a:lnTo>
                    <a:pt x="13984" y="247789"/>
                  </a:lnTo>
                  <a:lnTo>
                    <a:pt x="13984" y="246111"/>
                  </a:lnTo>
                  <a:lnTo>
                    <a:pt x="10628" y="247789"/>
                  </a:lnTo>
                  <a:lnTo>
                    <a:pt x="10628" y="244433"/>
                  </a:lnTo>
                  <a:lnTo>
                    <a:pt x="8390" y="244433"/>
                  </a:lnTo>
                  <a:lnTo>
                    <a:pt x="8390" y="242195"/>
                  </a:lnTo>
                  <a:lnTo>
                    <a:pt x="6712" y="242195"/>
                  </a:lnTo>
                  <a:lnTo>
                    <a:pt x="6712" y="240517"/>
                  </a:lnTo>
                  <a:lnTo>
                    <a:pt x="5034" y="240517"/>
                  </a:lnTo>
                  <a:lnTo>
                    <a:pt x="5034" y="238839"/>
                  </a:lnTo>
                  <a:lnTo>
                    <a:pt x="3356" y="238839"/>
                  </a:lnTo>
                  <a:lnTo>
                    <a:pt x="3356" y="235483"/>
                  </a:lnTo>
                  <a:lnTo>
                    <a:pt x="5034" y="235483"/>
                  </a:lnTo>
                  <a:lnTo>
                    <a:pt x="5034" y="231568"/>
                  </a:lnTo>
                  <a:lnTo>
                    <a:pt x="3356" y="231568"/>
                  </a:lnTo>
                  <a:lnTo>
                    <a:pt x="3356" y="229890"/>
                  </a:lnTo>
                  <a:lnTo>
                    <a:pt x="1678" y="229890"/>
                  </a:lnTo>
                  <a:lnTo>
                    <a:pt x="0" y="228212"/>
                  </a:lnTo>
                  <a:lnTo>
                    <a:pt x="0" y="215906"/>
                  </a:lnTo>
                  <a:lnTo>
                    <a:pt x="17339" y="215906"/>
                  </a:lnTo>
                  <a:lnTo>
                    <a:pt x="22933" y="210313"/>
                  </a:lnTo>
                  <a:lnTo>
                    <a:pt x="26289" y="208635"/>
                  </a:lnTo>
                  <a:lnTo>
                    <a:pt x="36916" y="208635"/>
                  </a:lnTo>
                  <a:lnTo>
                    <a:pt x="40832" y="206957"/>
                  </a:lnTo>
                  <a:lnTo>
                    <a:pt x="53138" y="206957"/>
                  </a:lnTo>
                  <a:lnTo>
                    <a:pt x="57053" y="204719"/>
                  </a:lnTo>
                  <a:lnTo>
                    <a:pt x="58731" y="204719"/>
                  </a:lnTo>
                  <a:lnTo>
                    <a:pt x="62087" y="206957"/>
                  </a:lnTo>
                  <a:lnTo>
                    <a:pt x="67680" y="206957"/>
                  </a:lnTo>
                  <a:lnTo>
                    <a:pt x="67680" y="203041"/>
                  </a:lnTo>
                  <a:lnTo>
                    <a:pt x="71037" y="204719"/>
                  </a:lnTo>
                  <a:lnTo>
                    <a:pt x="79986" y="204719"/>
                  </a:lnTo>
                  <a:lnTo>
                    <a:pt x="79986" y="201363"/>
                  </a:lnTo>
                  <a:lnTo>
                    <a:pt x="81664" y="201363"/>
                  </a:lnTo>
                  <a:lnTo>
                    <a:pt x="81664" y="199685"/>
                  </a:lnTo>
                  <a:lnTo>
                    <a:pt x="83342" y="198007"/>
                  </a:lnTo>
                  <a:lnTo>
                    <a:pt x="87257" y="198007"/>
                  </a:lnTo>
                  <a:lnTo>
                    <a:pt x="87257" y="195770"/>
                  </a:lnTo>
                  <a:lnTo>
                    <a:pt x="88936" y="195770"/>
                  </a:lnTo>
                  <a:lnTo>
                    <a:pt x="88936" y="190736"/>
                  </a:lnTo>
                  <a:lnTo>
                    <a:pt x="90614" y="189058"/>
                  </a:lnTo>
                  <a:lnTo>
                    <a:pt x="88936" y="187380"/>
                  </a:lnTo>
                  <a:lnTo>
                    <a:pt x="90614" y="187380"/>
                  </a:lnTo>
                  <a:lnTo>
                    <a:pt x="92292" y="185142"/>
                  </a:lnTo>
                  <a:lnTo>
                    <a:pt x="92292" y="181786"/>
                  </a:lnTo>
                  <a:lnTo>
                    <a:pt x="93969" y="180108"/>
                  </a:lnTo>
                  <a:lnTo>
                    <a:pt x="93969" y="169481"/>
                  </a:lnTo>
                  <a:lnTo>
                    <a:pt x="96207" y="169481"/>
                  </a:lnTo>
                  <a:lnTo>
                    <a:pt x="96207" y="110191"/>
                  </a:lnTo>
                  <a:lnTo>
                    <a:pt x="102919" y="110191"/>
                  </a:lnTo>
                  <a:lnTo>
                    <a:pt x="110191" y="108513"/>
                  </a:lnTo>
                  <a:lnTo>
                    <a:pt x="119140" y="106834"/>
                  </a:lnTo>
                  <a:lnTo>
                    <a:pt x="122496" y="105156"/>
                  </a:lnTo>
                  <a:lnTo>
                    <a:pt x="128090" y="105156"/>
                  </a:lnTo>
                  <a:lnTo>
                    <a:pt x="133683" y="103478"/>
                  </a:lnTo>
                  <a:lnTo>
                    <a:pt x="137039" y="101800"/>
                  </a:lnTo>
                  <a:lnTo>
                    <a:pt x="140395" y="97885"/>
                  </a:lnTo>
                  <a:lnTo>
                    <a:pt x="142632" y="96207"/>
                  </a:lnTo>
                  <a:lnTo>
                    <a:pt x="147667" y="90614"/>
                  </a:lnTo>
                  <a:lnTo>
                    <a:pt x="151023" y="87258"/>
                  </a:lnTo>
                  <a:lnTo>
                    <a:pt x="158294" y="81664"/>
                  </a:lnTo>
                  <a:lnTo>
                    <a:pt x="159972" y="81664"/>
                  </a:lnTo>
                  <a:lnTo>
                    <a:pt x="159972" y="79986"/>
                  </a:lnTo>
                  <a:lnTo>
                    <a:pt x="165565" y="74952"/>
                  </a:lnTo>
                  <a:lnTo>
                    <a:pt x="168922" y="73274"/>
                  </a:lnTo>
                  <a:lnTo>
                    <a:pt x="168922" y="71037"/>
                  </a:lnTo>
                  <a:lnTo>
                    <a:pt x="171159" y="71037"/>
                  </a:lnTo>
                  <a:lnTo>
                    <a:pt x="171159" y="69358"/>
                  </a:lnTo>
                  <a:lnTo>
                    <a:pt x="172837" y="69358"/>
                  </a:lnTo>
                  <a:lnTo>
                    <a:pt x="174515" y="67681"/>
                  </a:lnTo>
                  <a:lnTo>
                    <a:pt x="186821" y="58731"/>
                  </a:lnTo>
                  <a:lnTo>
                    <a:pt x="194092" y="55375"/>
                  </a:lnTo>
                  <a:lnTo>
                    <a:pt x="199685" y="51460"/>
                  </a:lnTo>
                  <a:lnTo>
                    <a:pt x="204719" y="48104"/>
                  </a:lnTo>
                  <a:lnTo>
                    <a:pt x="213669" y="42510"/>
                  </a:lnTo>
                  <a:lnTo>
                    <a:pt x="217025" y="39154"/>
                  </a:lnTo>
                  <a:lnTo>
                    <a:pt x="222618" y="35798"/>
                  </a:lnTo>
                  <a:lnTo>
                    <a:pt x="225975" y="33561"/>
                  </a:lnTo>
                  <a:lnTo>
                    <a:pt x="228212" y="31883"/>
                  </a:lnTo>
                  <a:lnTo>
                    <a:pt x="231568" y="30204"/>
                  </a:lnTo>
                  <a:lnTo>
                    <a:pt x="242195" y="24611"/>
                  </a:lnTo>
                  <a:lnTo>
                    <a:pt x="243873" y="21255"/>
                  </a:lnTo>
                  <a:lnTo>
                    <a:pt x="247789" y="21255"/>
                  </a:lnTo>
                  <a:lnTo>
                    <a:pt x="247789" y="19577"/>
                  </a:lnTo>
                  <a:lnTo>
                    <a:pt x="249467" y="19577"/>
                  </a:lnTo>
                  <a:lnTo>
                    <a:pt x="251145" y="17899"/>
                  </a:lnTo>
                  <a:lnTo>
                    <a:pt x="254501" y="16221"/>
                  </a:lnTo>
                  <a:lnTo>
                    <a:pt x="260094" y="12306"/>
                  </a:lnTo>
                  <a:lnTo>
                    <a:pt x="269044" y="7271"/>
                  </a:lnTo>
                  <a:lnTo>
                    <a:pt x="276315" y="3356"/>
                  </a:lnTo>
                  <a:lnTo>
                    <a:pt x="277993" y="1678"/>
                  </a:lnTo>
                  <a:lnTo>
                    <a:pt x="279671" y="0"/>
                  </a:lnTo>
                  <a:lnTo>
                    <a:pt x="281349" y="0"/>
                  </a:lnTo>
                  <a:lnTo>
                    <a:pt x="285265" y="1678"/>
                  </a:lnTo>
                  <a:lnTo>
                    <a:pt x="293655" y="1678"/>
                  </a:lnTo>
                  <a:lnTo>
                    <a:pt x="297570" y="3356"/>
                  </a:lnTo>
                  <a:lnTo>
                    <a:pt x="299248" y="3356"/>
                  </a:lnTo>
                  <a:lnTo>
                    <a:pt x="304842" y="5034"/>
                  </a:lnTo>
                  <a:lnTo>
                    <a:pt x="311554" y="7271"/>
                  </a:lnTo>
                  <a:lnTo>
                    <a:pt x="315469" y="7271"/>
                  </a:lnTo>
                  <a:lnTo>
                    <a:pt x="317147" y="8950"/>
                  </a:lnTo>
                  <a:lnTo>
                    <a:pt x="318825" y="8950"/>
                  </a:lnTo>
                  <a:lnTo>
                    <a:pt x="320503" y="10627"/>
                  </a:lnTo>
                  <a:lnTo>
                    <a:pt x="327775" y="16221"/>
                  </a:lnTo>
                  <a:lnTo>
                    <a:pt x="329453" y="17899"/>
                  </a:lnTo>
                  <a:lnTo>
                    <a:pt x="331131" y="19577"/>
                  </a:lnTo>
                  <a:lnTo>
                    <a:pt x="333368" y="21255"/>
                  </a:lnTo>
                  <a:lnTo>
                    <a:pt x="335046" y="21255"/>
                  </a:lnTo>
                  <a:lnTo>
                    <a:pt x="340080" y="19577"/>
                  </a:lnTo>
                  <a:lnTo>
                    <a:pt x="343996" y="16221"/>
                  </a:lnTo>
                  <a:lnTo>
                    <a:pt x="347352" y="16221"/>
                  </a:lnTo>
                  <a:lnTo>
                    <a:pt x="347352" y="13984"/>
                  </a:lnTo>
                  <a:lnTo>
                    <a:pt x="352945" y="13984"/>
                  </a:lnTo>
                  <a:lnTo>
                    <a:pt x="354623" y="16221"/>
                  </a:lnTo>
                  <a:lnTo>
                    <a:pt x="356301" y="28527"/>
                  </a:lnTo>
                  <a:lnTo>
                    <a:pt x="356301" y="31883"/>
                  </a:lnTo>
                  <a:lnTo>
                    <a:pt x="357979" y="37476"/>
                  </a:lnTo>
                  <a:lnTo>
                    <a:pt x="357979" y="51460"/>
                  </a:lnTo>
                  <a:lnTo>
                    <a:pt x="359657" y="51460"/>
                  </a:lnTo>
                  <a:lnTo>
                    <a:pt x="361895" y="57053"/>
                  </a:lnTo>
                  <a:lnTo>
                    <a:pt x="363573" y="60409"/>
                  </a:lnTo>
                  <a:lnTo>
                    <a:pt x="363573" y="62087"/>
                  </a:lnTo>
                  <a:lnTo>
                    <a:pt x="365251" y="62087"/>
                  </a:lnTo>
                  <a:lnTo>
                    <a:pt x="365251" y="67681"/>
                  </a:lnTo>
                  <a:lnTo>
                    <a:pt x="363573" y="67681"/>
                  </a:lnTo>
                  <a:lnTo>
                    <a:pt x="363573" y="69358"/>
                  </a:lnTo>
                  <a:lnTo>
                    <a:pt x="365251" y="69358"/>
                  </a:lnTo>
                  <a:lnTo>
                    <a:pt x="365251" y="71037"/>
                  </a:lnTo>
                  <a:lnTo>
                    <a:pt x="366929" y="74952"/>
                  </a:lnTo>
                  <a:lnTo>
                    <a:pt x="368607" y="74952"/>
                  </a:lnTo>
                  <a:lnTo>
                    <a:pt x="368607" y="76630"/>
                  </a:lnTo>
                  <a:lnTo>
                    <a:pt x="370844" y="78308"/>
                  </a:lnTo>
                  <a:lnTo>
                    <a:pt x="374200" y="78308"/>
                  </a:lnTo>
                  <a:lnTo>
                    <a:pt x="377556" y="79986"/>
                  </a:lnTo>
                  <a:lnTo>
                    <a:pt x="374200" y="83901"/>
                  </a:lnTo>
                  <a:lnTo>
                    <a:pt x="372522" y="88935"/>
                  </a:lnTo>
                  <a:lnTo>
                    <a:pt x="372522" y="90614"/>
                  </a:lnTo>
                  <a:lnTo>
                    <a:pt x="370844" y="90614"/>
                  </a:lnTo>
                  <a:lnTo>
                    <a:pt x="370844" y="96207"/>
                  </a:lnTo>
                  <a:lnTo>
                    <a:pt x="368607" y="105156"/>
                  </a:lnTo>
                  <a:lnTo>
                    <a:pt x="366929" y="115784"/>
                  </a:lnTo>
                  <a:lnTo>
                    <a:pt x="366929" y="165565"/>
                  </a:lnTo>
                  <a:lnTo>
                    <a:pt x="365251" y="171159"/>
                  </a:lnTo>
                  <a:lnTo>
                    <a:pt x="354623" y="181786"/>
                  </a:lnTo>
                  <a:lnTo>
                    <a:pt x="352945" y="183464"/>
                  </a:lnTo>
                  <a:lnTo>
                    <a:pt x="347352" y="187380"/>
                  </a:lnTo>
                  <a:lnTo>
                    <a:pt x="343996" y="190736"/>
                  </a:lnTo>
                  <a:lnTo>
                    <a:pt x="338402" y="195770"/>
                  </a:lnTo>
                  <a:lnTo>
                    <a:pt x="336724" y="199685"/>
                  </a:lnTo>
                  <a:lnTo>
                    <a:pt x="335046" y="201363"/>
                  </a:lnTo>
                  <a:lnTo>
                    <a:pt x="333368" y="204719"/>
                  </a:lnTo>
                  <a:lnTo>
                    <a:pt x="331131" y="206957"/>
                  </a:lnTo>
                  <a:lnTo>
                    <a:pt x="329453" y="208635"/>
                  </a:lnTo>
                  <a:lnTo>
                    <a:pt x="329453" y="210313"/>
                  </a:lnTo>
                  <a:lnTo>
                    <a:pt x="326097" y="211991"/>
                  </a:lnTo>
                  <a:lnTo>
                    <a:pt x="324419" y="217584"/>
                  </a:lnTo>
                  <a:lnTo>
                    <a:pt x="324419" y="222618"/>
                  </a:lnTo>
                  <a:lnTo>
                    <a:pt x="320503" y="222618"/>
                  </a:lnTo>
                  <a:lnTo>
                    <a:pt x="322181" y="224296"/>
                  </a:lnTo>
                  <a:lnTo>
                    <a:pt x="320503" y="224296"/>
                  </a:lnTo>
                  <a:lnTo>
                    <a:pt x="320503" y="226534"/>
                  </a:lnTo>
                  <a:lnTo>
                    <a:pt x="318825" y="226534"/>
                  </a:lnTo>
                  <a:lnTo>
                    <a:pt x="318825" y="228212"/>
                  </a:lnTo>
                  <a:lnTo>
                    <a:pt x="315469" y="228212"/>
                  </a:lnTo>
                  <a:lnTo>
                    <a:pt x="317147" y="229890"/>
                  </a:lnTo>
                  <a:lnTo>
                    <a:pt x="317147" y="231568"/>
                  </a:lnTo>
                  <a:lnTo>
                    <a:pt x="318825" y="235483"/>
                  </a:lnTo>
                  <a:lnTo>
                    <a:pt x="318825" y="240517"/>
                  </a:lnTo>
                  <a:lnTo>
                    <a:pt x="320503" y="246111"/>
                  </a:lnTo>
                  <a:lnTo>
                    <a:pt x="313791" y="246111"/>
                  </a:lnTo>
                  <a:lnTo>
                    <a:pt x="313791" y="247789"/>
                  </a:lnTo>
                  <a:lnTo>
                    <a:pt x="311554" y="247789"/>
                  </a:lnTo>
                  <a:lnTo>
                    <a:pt x="311554" y="251145"/>
                  </a:lnTo>
                  <a:lnTo>
                    <a:pt x="300926" y="251145"/>
                  </a:lnTo>
                  <a:lnTo>
                    <a:pt x="302604" y="252823"/>
                  </a:lnTo>
                  <a:lnTo>
                    <a:pt x="300926" y="252823"/>
                  </a:lnTo>
                  <a:lnTo>
                    <a:pt x="300926" y="255060"/>
                  </a:lnTo>
                  <a:lnTo>
                    <a:pt x="299248" y="252823"/>
                  </a:lnTo>
                  <a:lnTo>
                    <a:pt x="299248" y="256738"/>
                  </a:lnTo>
                  <a:lnTo>
                    <a:pt x="295892" y="256738"/>
                  </a:lnTo>
                  <a:lnTo>
                    <a:pt x="297570" y="256738"/>
                  </a:lnTo>
                  <a:lnTo>
                    <a:pt x="295892" y="256738"/>
                  </a:lnTo>
                  <a:lnTo>
                    <a:pt x="295892" y="258416"/>
                  </a:lnTo>
                  <a:lnTo>
                    <a:pt x="293655" y="258416"/>
                  </a:lnTo>
                  <a:lnTo>
                    <a:pt x="293655" y="261772"/>
                  </a:lnTo>
                  <a:lnTo>
                    <a:pt x="283027" y="261772"/>
                  </a:lnTo>
                  <a:lnTo>
                    <a:pt x="283027" y="260094"/>
                  </a:lnTo>
                  <a:lnTo>
                    <a:pt x="281349" y="260094"/>
                  </a:lnTo>
                  <a:lnTo>
                    <a:pt x="281349" y="258416"/>
                  </a:lnTo>
                  <a:lnTo>
                    <a:pt x="277993" y="258416"/>
                  </a:lnTo>
                  <a:lnTo>
                    <a:pt x="277993" y="256738"/>
                  </a:lnTo>
                  <a:lnTo>
                    <a:pt x="270722" y="256738"/>
                  </a:lnTo>
                  <a:lnTo>
                    <a:pt x="270722" y="255060"/>
                  </a:lnTo>
                  <a:lnTo>
                    <a:pt x="247789" y="255060"/>
                  </a:lnTo>
                  <a:lnTo>
                    <a:pt x="243873" y="256738"/>
                  </a:lnTo>
                  <a:lnTo>
                    <a:pt x="238839" y="256738"/>
                  </a:lnTo>
                  <a:lnTo>
                    <a:pt x="236602" y="258416"/>
                  </a:lnTo>
                  <a:lnTo>
                    <a:pt x="234924" y="258416"/>
                  </a:lnTo>
                  <a:lnTo>
                    <a:pt x="234924" y="260094"/>
                  </a:lnTo>
                  <a:lnTo>
                    <a:pt x="233246" y="260094"/>
                  </a:lnTo>
                  <a:lnTo>
                    <a:pt x="231568" y="261772"/>
                  </a:lnTo>
                  <a:lnTo>
                    <a:pt x="229890" y="264010"/>
                  </a:lnTo>
                  <a:lnTo>
                    <a:pt x="229890" y="265688"/>
                  </a:lnTo>
                  <a:lnTo>
                    <a:pt x="225975" y="265688"/>
                  </a:lnTo>
                  <a:lnTo>
                    <a:pt x="225975" y="269044"/>
                  </a:lnTo>
                  <a:lnTo>
                    <a:pt x="213669" y="269044"/>
                  </a:lnTo>
                  <a:lnTo>
                    <a:pt x="211991" y="267366"/>
                  </a:lnTo>
                  <a:lnTo>
                    <a:pt x="208076" y="267366"/>
                  </a:lnTo>
                  <a:lnTo>
                    <a:pt x="204719" y="265688"/>
                  </a:lnTo>
                  <a:lnTo>
                    <a:pt x="201363" y="265688"/>
                  </a:lnTo>
                  <a:lnTo>
                    <a:pt x="201363" y="264010"/>
                  </a:lnTo>
                  <a:lnTo>
                    <a:pt x="199685" y="264010"/>
                  </a:lnTo>
                  <a:lnTo>
                    <a:pt x="199685" y="261772"/>
                  </a:lnTo>
                  <a:lnTo>
                    <a:pt x="194092" y="261772"/>
                  </a:lnTo>
                  <a:lnTo>
                    <a:pt x="194092" y="260094"/>
                  </a:lnTo>
                  <a:lnTo>
                    <a:pt x="192414" y="258416"/>
                  </a:lnTo>
                  <a:lnTo>
                    <a:pt x="190736" y="258416"/>
                  </a:lnTo>
                  <a:lnTo>
                    <a:pt x="188499" y="256738"/>
                  </a:lnTo>
                  <a:lnTo>
                    <a:pt x="183464" y="256738"/>
                  </a:lnTo>
                  <a:lnTo>
                    <a:pt x="181786" y="255060"/>
                  </a:lnTo>
                  <a:lnTo>
                    <a:pt x="177871" y="258416"/>
                  </a:lnTo>
                  <a:lnTo>
                    <a:pt x="176193" y="258416"/>
                  </a:lnTo>
                  <a:lnTo>
                    <a:pt x="174515" y="261772"/>
                  </a:lnTo>
                  <a:lnTo>
                    <a:pt x="165565" y="261772"/>
                  </a:lnTo>
                  <a:lnTo>
                    <a:pt x="165565" y="264010"/>
                  </a:lnTo>
                  <a:lnTo>
                    <a:pt x="159972" y="264010"/>
                  </a:lnTo>
                  <a:lnTo>
                    <a:pt x="159972" y="261772"/>
                  </a:lnTo>
                  <a:lnTo>
                    <a:pt x="158294" y="261772"/>
                  </a:lnTo>
                  <a:lnTo>
                    <a:pt x="158294" y="260094"/>
                  </a:lnTo>
                  <a:lnTo>
                    <a:pt x="156616" y="258416"/>
                  </a:lnTo>
                  <a:lnTo>
                    <a:pt x="154938" y="256738"/>
                  </a:lnTo>
                  <a:lnTo>
                    <a:pt x="151023" y="251145"/>
                  </a:lnTo>
                  <a:lnTo>
                    <a:pt x="151023" y="249467"/>
                  </a:lnTo>
                  <a:lnTo>
                    <a:pt x="149345" y="251145"/>
                  </a:lnTo>
                  <a:lnTo>
                    <a:pt x="149345" y="249467"/>
                  </a:lnTo>
                  <a:lnTo>
                    <a:pt x="147667" y="247789"/>
                  </a:lnTo>
                  <a:lnTo>
                    <a:pt x="140395" y="247789"/>
                  </a:lnTo>
                  <a:lnTo>
                    <a:pt x="138717" y="246111"/>
                  </a:lnTo>
                  <a:lnTo>
                    <a:pt x="133683" y="246111"/>
                  </a:lnTo>
                  <a:lnTo>
                    <a:pt x="133683" y="244433"/>
                  </a:lnTo>
                  <a:lnTo>
                    <a:pt x="128090" y="244433"/>
                  </a:lnTo>
                  <a:lnTo>
                    <a:pt x="128090" y="242195"/>
                  </a:lnTo>
                  <a:lnTo>
                    <a:pt x="124733" y="242195"/>
                  </a:lnTo>
                  <a:lnTo>
                    <a:pt x="124733" y="244433"/>
                  </a:lnTo>
                  <a:lnTo>
                    <a:pt x="122496" y="244433"/>
                  </a:lnTo>
                  <a:lnTo>
                    <a:pt x="120818" y="246111"/>
                  </a:lnTo>
                  <a:lnTo>
                    <a:pt x="111869" y="246111"/>
                  </a:lnTo>
                  <a:lnTo>
                    <a:pt x="111869" y="244433"/>
                  </a:lnTo>
                  <a:lnTo>
                    <a:pt x="110191" y="244433"/>
                  </a:lnTo>
                  <a:lnTo>
                    <a:pt x="108513" y="246111"/>
                  </a:lnTo>
                  <a:lnTo>
                    <a:pt x="101241" y="246111"/>
                  </a:lnTo>
                  <a:lnTo>
                    <a:pt x="101241" y="247789"/>
                  </a:lnTo>
                  <a:lnTo>
                    <a:pt x="99563" y="247789"/>
                  </a:lnTo>
                  <a:lnTo>
                    <a:pt x="97885" y="249467"/>
                  </a:lnTo>
                  <a:lnTo>
                    <a:pt x="96207" y="251145"/>
                  </a:lnTo>
                  <a:lnTo>
                    <a:pt x="93969" y="251145"/>
                  </a:lnTo>
                  <a:lnTo>
                    <a:pt x="93969" y="260094"/>
                  </a:lnTo>
                  <a:lnTo>
                    <a:pt x="92292" y="264010"/>
                  </a:lnTo>
                  <a:lnTo>
                    <a:pt x="92292" y="265688"/>
                  </a:lnTo>
                  <a:lnTo>
                    <a:pt x="90614" y="267366"/>
                  </a:lnTo>
                  <a:lnTo>
                    <a:pt x="88936" y="269044"/>
                  </a:lnTo>
                  <a:lnTo>
                    <a:pt x="88936" y="270722"/>
                  </a:lnTo>
                  <a:lnTo>
                    <a:pt x="87257" y="270722"/>
                  </a:lnTo>
                  <a:lnTo>
                    <a:pt x="87257" y="272959"/>
                  </a:lnTo>
                  <a:lnTo>
                    <a:pt x="85579" y="272959"/>
                  </a:lnTo>
                  <a:lnTo>
                    <a:pt x="85579" y="274637"/>
                  </a:lnTo>
                  <a:lnTo>
                    <a:pt x="83342" y="274637"/>
                  </a:lnTo>
                  <a:lnTo>
                    <a:pt x="81664" y="276315"/>
                  </a:lnTo>
                  <a:lnTo>
                    <a:pt x="81664" y="285265"/>
                  </a:lnTo>
                  <a:lnTo>
                    <a:pt x="83342" y="288621"/>
                  </a:lnTo>
                  <a:lnTo>
                    <a:pt x="81664" y="290299"/>
                  </a:lnTo>
                  <a:lnTo>
                    <a:pt x="81664" y="292536"/>
                  </a:lnTo>
                  <a:lnTo>
                    <a:pt x="83342" y="294214"/>
                  </a:lnTo>
                  <a:lnTo>
                    <a:pt x="81664" y="294214"/>
                  </a:lnTo>
                  <a:lnTo>
                    <a:pt x="81664" y="295892"/>
                  </a:lnTo>
                  <a:lnTo>
                    <a:pt x="79986" y="295892"/>
                  </a:lnTo>
                  <a:close/>
                  <a:moveTo>
                    <a:pt x="53138" y="288621"/>
                  </a:moveTo>
                  <a:lnTo>
                    <a:pt x="53138" y="286943"/>
                  </a:lnTo>
                  <a:lnTo>
                    <a:pt x="53138" y="28862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47C1945A-44BC-4D2D-7F5D-6A28DDFABF39}"/>
                </a:ext>
              </a:extLst>
            </p:cNvPr>
            <p:cNvSpPr/>
            <p:nvPr/>
          </p:nvSpPr>
          <p:spPr>
            <a:xfrm>
              <a:off x="4665791" y="3936823"/>
              <a:ext cx="286942" cy="232127"/>
            </a:xfrm>
            <a:custGeom>
              <a:avLst/>
              <a:gdLst>
                <a:gd name="csX0" fmla="*/ 83901 w 286942"/>
                <a:gd name="csY0" fmla="*/ 230449 h 232127"/>
                <a:gd name="csX1" fmla="*/ 83901 w 286942"/>
                <a:gd name="csY1" fmla="*/ 228212 h 232127"/>
                <a:gd name="csX2" fmla="*/ 83901 w 286942"/>
                <a:gd name="csY2" fmla="*/ 228212 h 232127"/>
                <a:gd name="csX3" fmla="*/ 83901 w 286942"/>
                <a:gd name="csY3" fmla="*/ 217584 h 232127"/>
                <a:gd name="csX4" fmla="*/ 85579 w 286942"/>
                <a:gd name="csY4" fmla="*/ 217584 h 232127"/>
                <a:gd name="csX5" fmla="*/ 85579 w 286942"/>
                <a:gd name="csY5" fmla="*/ 215906 h 232127"/>
                <a:gd name="csX6" fmla="*/ 87257 w 286942"/>
                <a:gd name="csY6" fmla="*/ 215906 h 232127"/>
                <a:gd name="csX7" fmla="*/ 87257 w 286942"/>
                <a:gd name="csY7" fmla="*/ 214228 h 232127"/>
                <a:gd name="csX8" fmla="*/ 85579 w 286942"/>
                <a:gd name="csY8" fmla="*/ 214228 h 232127"/>
                <a:gd name="csX9" fmla="*/ 85579 w 286942"/>
                <a:gd name="csY9" fmla="*/ 212550 h 232127"/>
                <a:gd name="csX10" fmla="*/ 81664 w 286942"/>
                <a:gd name="csY10" fmla="*/ 212550 h 232127"/>
                <a:gd name="csX11" fmla="*/ 81664 w 286942"/>
                <a:gd name="csY11" fmla="*/ 217584 h 232127"/>
                <a:gd name="csX12" fmla="*/ 79986 w 286942"/>
                <a:gd name="csY12" fmla="*/ 217584 h 232127"/>
                <a:gd name="csX13" fmla="*/ 79986 w 286942"/>
                <a:gd name="csY13" fmla="*/ 224856 h 232127"/>
                <a:gd name="csX14" fmla="*/ 78308 w 286942"/>
                <a:gd name="csY14" fmla="*/ 224856 h 232127"/>
                <a:gd name="csX15" fmla="*/ 78308 w 286942"/>
                <a:gd name="csY15" fmla="*/ 230449 h 232127"/>
                <a:gd name="csX16" fmla="*/ 76630 w 286942"/>
                <a:gd name="csY16" fmla="*/ 230449 h 232127"/>
                <a:gd name="csX17" fmla="*/ 74952 w 286942"/>
                <a:gd name="csY17" fmla="*/ 228212 h 232127"/>
                <a:gd name="csX18" fmla="*/ 72715 w 286942"/>
                <a:gd name="csY18" fmla="*/ 228212 h 232127"/>
                <a:gd name="csX19" fmla="*/ 72715 w 286942"/>
                <a:gd name="csY19" fmla="*/ 224856 h 232127"/>
                <a:gd name="csX20" fmla="*/ 71037 w 286942"/>
                <a:gd name="csY20" fmla="*/ 224856 h 232127"/>
                <a:gd name="csX21" fmla="*/ 71037 w 286942"/>
                <a:gd name="csY21" fmla="*/ 223178 h 232127"/>
                <a:gd name="csX22" fmla="*/ 72715 w 286942"/>
                <a:gd name="csY22" fmla="*/ 223178 h 232127"/>
                <a:gd name="csX23" fmla="*/ 72715 w 286942"/>
                <a:gd name="csY23" fmla="*/ 221500 h 232127"/>
                <a:gd name="csX24" fmla="*/ 74952 w 286942"/>
                <a:gd name="csY24" fmla="*/ 221500 h 232127"/>
                <a:gd name="csX25" fmla="*/ 74952 w 286942"/>
                <a:gd name="csY25" fmla="*/ 219262 h 232127"/>
                <a:gd name="csX26" fmla="*/ 67680 w 286942"/>
                <a:gd name="csY26" fmla="*/ 219262 h 232127"/>
                <a:gd name="csX27" fmla="*/ 67680 w 286942"/>
                <a:gd name="csY27" fmla="*/ 217584 h 232127"/>
                <a:gd name="csX28" fmla="*/ 66002 w 286942"/>
                <a:gd name="csY28" fmla="*/ 217584 h 232127"/>
                <a:gd name="csX29" fmla="*/ 66002 w 286942"/>
                <a:gd name="csY29" fmla="*/ 214228 h 232127"/>
                <a:gd name="csX30" fmla="*/ 63765 w 286942"/>
                <a:gd name="csY30" fmla="*/ 212550 h 232127"/>
                <a:gd name="csX31" fmla="*/ 67680 w 286942"/>
                <a:gd name="csY31" fmla="*/ 212550 h 232127"/>
                <a:gd name="csX32" fmla="*/ 67680 w 286942"/>
                <a:gd name="csY32" fmla="*/ 214228 h 232127"/>
                <a:gd name="csX33" fmla="*/ 74952 w 286942"/>
                <a:gd name="csY33" fmla="*/ 214228 h 232127"/>
                <a:gd name="csX34" fmla="*/ 74952 w 286942"/>
                <a:gd name="csY34" fmla="*/ 212550 h 232127"/>
                <a:gd name="csX35" fmla="*/ 76630 w 286942"/>
                <a:gd name="csY35" fmla="*/ 212550 h 232127"/>
                <a:gd name="csX36" fmla="*/ 76630 w 286942"/>
                <a:gd name="csY36" fmla="*/ 210313 h 232127"/>
                <a:gd name="csX37" fmla="*/ 76630 w 286942"/>
                <a:gd name="csY37" fmla="*/ 210313 h 232127"/>
                <a:gd name="csX38" fmla="*/ 76630 w 286942"/>
                <a:gd name="csY38" fmla="*/ 206957 h 232127"/>
                <a:gd name="csX39" fmla="*/ 72715 w 286942"/>
                <a:gd name="csY39" fmla="*/ 206957 h 232127"/>
                <a:gd name="csX40" fmla="*/ 72715 w 286942"/>
                <a:gd name="csY40" fmla="*/ 205279 h 232127"/>
                <a:gd name="csX41" fmla="*/ 71037 w 286942"/>
                <a:gd name="csY41" fmla="*/ 205279 h 232127"/>
                <a:gd name="csX42" fmla="*/ 72715 w 286942"/>
                <a:gd name="csY42" fmla="*/ 205279 h 232127"/>
                <a:gd name="csX43" fmla="*/ 66002 w 286942"/>
                <a:gd name="csY43" fmla="*/ 205279 h 232127"/>
                <a:gd name="csX44" fmla="*/ 66002 w 286942"/>
                <a:gd name="csY44" fmla="*/ 201923 h 232127"/>
                <a:gd name="csX45" fmla="*/ 66002 w 286942"/>
                <a:gd name="csY45" fmla="*/ 201923 h 232127"/>
                <a:gd name="csX46" fmla="*/ 66002 w 286942"/>
                <a:gd name="csY46" fmla="*/ 199685 h 232127"/>
                <a:gd name="csX47" fmla="*/ 67680 w 286942"/>
                <a:gd name="csY47" fmla="*/ 199685 h 232127"/>
                <a:gd name="csX48" fmla="*/ 67680 w 286942"/>
                <a:gd name="csY48" fmla="*/ 198007 h 232127"/>
                <a:gd name="csX49" fmla="*/ 63765 w 286942"/>
                <a:gd name="csY49" fmla="*/ 198007 h 232127"/>
                <a:gd name="csX50" fmla="*/ 63765 w 286942"/>
                <a:gd name="csY50" fmla="*/ 199685 h 232127"/>
                <a:gd name="csX51" fmla="*/ 58731 w 286942"/>
                <a:gd name="csY51" fmla="*/ 199685 h 232127"/>
                <a:gd name="csX52" fmla="*/ 58731 w 286942"/>
                <a:gd name="csY52" fmla="*/ 198007 h 232127"/>
                <a:gd name="csX53" fmla="*/ 57053 w 286942"/>
                <a:gd name="csY53" fmla="*/ 198007 h 232127"/>
                <a:gd name="csX54" fmla="*/ 57053 w 286942"/>
                <a:gd name="csY54" fmla="*/ 196330 h 232127"/>
                <a:gd name="csX55" fmla="*/ 57053 w 286942"/>
                <a:gd name="csY55" fmla="*/ 196330 h 232127"/>
                <a:gd name="csX56" fmla="*/ 57053 w 286942"/>
                <a:gd name="csY56" fmla="*/ 194651 h 232127"/>
                <a:gd name="csX57" fmla="*/ 55375 w 286942"/>
                <a:gd name="csY57" fmla="*/ 194651 h 232127"/>
                <a:gd name="csX58" fmla="*/ 55375 w 286942"/>
                <a:gd name="csY58" fmla="*/ 192973 h 232127"/>
                <a:gd name="csX59" fmla="*/ 53138 w 286942"/>
                <a:gd name="csY59" fmla="*/ 192973 h 232127"/>
                <a:gd name="csX60" fmla="*/ 53138 w 286942"/>
                <a:gd name="csY60" fmla="*/ 190736 h 232127"/>
                <a:gd name="csX61" fmla="*/ 51460 w 286942"/>
                <a:gd name="csY61" fmla="*/ 190736 h 232127"/>
                <a:gd name="csX62" fmla="*/ 51460 w 286942"/>
                <a:gd name="csY62" fmla="*/ 189058 h 232127"/>
                <a:gd name="csX63" fmla="*/ 49782 w 286942"/>
                <a:gd name="csY63" fmla="*/ 189058 h 232127"/>
                <a:gd name="csX64" fmla="*/ 49782 w 286942"/>
                <a:gd name="csY64" fmla="*/ 187380 h 232127"/>
                <a:gd name="csX65" fmla="*/ 48103 w 286942"/>
                <a:gd name="csY65" fmla="*/ 187380 h 232127"/>
                <a:gd name="csX66" fmla="*/ 46425 w 286942"/>
                <a:gd name="csY66" fmla="*/ 185702 h 232127"/>
                <a:gd name="csX67" fmla="*/ 46425 w 286942"/>
                <a:gd name="csY67" fmla="*/ 184024 h 232127"/>
                <a:gd name="csX68" fmla="*/ 44188 w 286942"/>
                <a:gd name="csY68" fmla="*/ 184024 h 232127"/>
                <a:gd name="csX69" fmla="*/ 42510 w 286942"/>
                <a:gd name="csY69" fmla="*/ 181786 h 232127"/>
                <a:gd name="csX70" fmla="*/ 37476 w 286942"/>
                <a:gd name="csY70" fmla="*/ 181786 h 232127"/>
                <a:gd name="csX71" fmla="*/ 37476 w 286942"/>
                <a:gd name="csY71" fmla="*/ 180108 h 232127"/>
                <a:gd name="csX72" fmla="*/ 35239 w 286942"/>
                <a:gd name="csY72" fmla="*/ 180108 h 232127"/>
                <a:gd name="csX73" fmla="*/ 35239 w 286942"/>
                <a:gd name="csY73" fmla="*/ 178430 h 232127"/>
                <a:gd name="csX74" fmla="*/ 37476 w 286942"/>
                <a:gd name="csY74" fmla="*/ 178430 h 232127"/>
                <a:gd name="csX75" fmla="*/ 37476 w 286942"/>
                <a:gd name="csY75" fmla="*/ 176753 h 232127"/>
                <a:gd name="csX76" fmla="*/ 31883 w 286942"/>
                <a:gd name="csY76" fmla="*/ 176753 h 232127"/>
                <a:gd name="csX77" fmla="*/ 31883 w 286942"/>
                <a:gd name="csY77" fmla="*/ 178430 h 232127"/>
                <a:gd name="csX78" fmla="*/ 31883 w 286942"/>
                <a:gd name="csY78" fmla="*/ 178430 h 232127"/>
                <a:gd name="csX79" fmla="*/ 31883 w 286942"/>
                <a:gd name="csY79" fmla="*/ 180108 h 232127"/>
                <a:gd name="csX80" fmla="*/ 24611 w 286942"/>
                <a:gd name="csY80" fmla="*/ 180108 h 232127"/>
                <a:gd name="csX81" fmla="*/ 24611 w 286942"/>
                <a:gd name="csY81" fmla="*/ 181786 h 232127"/>
                <a:gd name="csX82" fmla="*/ 17899 w 286942"/>
                <a:gd name="csY82" fmla="*/ 181786 h 232127"/>
                <a:gd name="csX83" fmla="*/ 17899 w 286942"/>
                <a:gd name="csY83" fmla="*/ 180108 h 232127"/>
                <a:gd name="csX84" fmla="*/ 13984 w 286942"/>
                <a:gd name="csY84" fmla="*/ 180108 h 232127"/>
                <a:gd name="csX85" fmla="*/ 13984 w 286942"/>
                <a:gd name="csY85" fmla="*/ 181786 h 232127"/>
                <a:gd name="csX86" fmla="*/ 12306 w 286942"/>
                <a:gd name="csY86" fmla="*/ 181786 h 232127"/>
                <a:gd name="csX87" fmla="*/ 12306 w 286942"/>
                <a:gd name="csY87" fmla="*/ 180108 h 232127"/>
                <a:gd name="csX88" fmla="*/ 10628 w 286942"/>
                <a:gd name="csY88" fmla="*/ 181786 h 232127"/>
                <a:gd name="csX89" fmla="*/ 0 w 286942"/>
                <a:gd name="csY89" fmla="*/ 181786 h 232127"/>
                <a:gd name="csX90" fmla="*/ 1678 w 286942"/>
                <a:gd name="csY90" fmla="*/ 180108 h 232127"/>
                <a:gd name="csX91" fmla="*/ 1678 w 286942"/>
                <a:gd name="csY91" fmla="*/ 178430 h 232127"/>
                <a:gd name="csX92" fmla="*/ 1678 w 286942"/>
                <a:gd name="csY92" fmla="*/ 178430 h 232127"/>
                <a:gd name="csX93" fmla="*/ 1678 w 286942"/>
                <a:gd name="csY93" fmla="*/ 175074 h 232127"/>
                <a:gd name="csX94" fmla="*/ 3356 w 286942"/>
                <a:gd name="csY94" fmla="*/ 175074 h 232127"/>
                <a:gd name="csX95" fmla="*/ 3356 w 286942"/>
                <a:gd name="csY95" fmla="*/ 173396 h 232127"/>
                <a:gd name="csX96" fmla="*/ 1678 w 286942"/>
                <a:gd name="csY96" fmla="*/ 171159 h 232127"/>
                <a:gd name="csX97" fmla="*/ 1678 w 286942"/>
                <a:gd name="csY97" fmla="*/ 166125 h 232127"/>
                <a:gd name="csX98" fmla="*/ 3356 w 286942"/>
                <a:gd name="csY98" fmla="*/ 166125 h 232127"/>
                <a:gd name="csX99" fmla="*/ 1678 w 286942"/>
                <a:gd name="csY99" fmla="*/ 164447 h 232127"/>
                <a:gd name="csX100" fmla="*/ 3356 w 286942"/>
                <a:gd name="csY100" fmla="*/ 164447 h 232127"/>
                <a:gd name="csX101" fmla="*/ 3356 w 286942"/>
                <a:gd name="csY101" fmla="*/ 160531 h 232127"/>
                <a:gd name="csX102" fmla="*/ 1678 w 286942"/>
                <a:gd name="csY102" fmla="*/ 160531 h 232127"/>
                <a:gd name="csX103" fmla="*/ 1678 w 286942"/>
                <a:gd name="csY103" fmla="*/ 157176 h 232127"/>
                <a:gd name="csX104" fmla="*/ 3356 w 286942"/>
                <a:gd name="csY104" fmla="*/ 157176 h 232127"/>
                <a:gd name="csX105" fmla="*/ 3356 w 286942"/>
                <a:gd name="csY105" fmla="*/ 153260 h 232127"/>
                <a:gd name="csX106" fmla="*/ 1678 w 286942"/>
                <a:gd name="csY106" fmla="*/ 153260 h 232127"/>
                <a:gd name="csX107" fmla="*/ 1678 w 286942"/>
                <a:gd name="csY107" fmla="*/ 148226 h 232127"/>
                <a:gd name="csX108" fmla="*/ 0 w 286942"/>
                <a:gd name="csY108" fmla="*/ 148226 h 232127"/>
                <a:gd name="csX109" fmla="*/ 0 w 286942"/>
                <a:gd name="csY109" fmla="*/ 142632 h 232127"/>
                <a:gd name="csX110" fmla="*/ 1678 w 286942"/>
                <a:gd name="csY110" fmla="*/ 142632 h 232127"/>
                <a:gd name="csX111" fmla="*/ 1678 w 286942"/>
                <a:gd name="csY111" fmla="*/ 135920 h 232127"/>
                <a:gd name="csX112" fmla="*/ 0 w 286942"/>
                <a:gd name="csY112" fmla="*/ 135920 h 232127"/>
                <a:gd name="csX113" fmla="*/ 0 w 286942"/>
                <a:gd name="csY113" fmla="*/ 133683 h 232127"/>
                <a:gd name="csX114" fmla="*/ 1678 w 286942"/>
                <a:gd name="csY114" fmla="*/ 133683 h 232127"/>
                <a:gd name="csX115" fmla="*/ 1678 w 286942"/>
                <a:gd name="csY115" fmla="*/ 130327 h 232127"/>
                <a:gd name="csX116" fmla="*/ 3356 w 286942"/>
                <a:gd name="csY116" fmla="*/ 130327 h 232127"/>
                <a:gd name="csX117" fmla="*/ 3356 w 286942"/>
                <a:gd name="csY117" fmla="*/ 128649 h 232127"/>
                <a:gd name="csX118" fmla="*/ 1678 w 286942"/>
                <a:gd name="csY118" fmla="*/ 128649 h 232127"/>
                <a:gd name="csX119" fmla="*/ 1678 w 286942"/>
                <a:gd name="csY119" fmla="*/ 123055 h 232127"/>
                <a:gd name="csX120" fmla="*/ 3356 w 286942"/>
                <a:gd name="csY120" fmla="*/ 123055 h 232127"/>
                <a:gd name="csX121" fmla="*/ 3356 w 286942"/>
                <a:gd name="csY121" fmla="*/ 118022 h 232127"/>
                <a:gd name="csX122" fmla="*/ 6712 w 286942"/>
                <a:gd name="csY122" fmla="*/ 118022 h 232127"/>
                <a:gd name="csX123" fmla="*/ 8949 w 286942"/>
                <a:gd name="csY123" fmla="*/ 116343 h 232127"/>
                <a:gd name="csX124" fmla="*/ 10628 w 286942"/>
                <a:gd name="csY124" fmla="*/ 116343 h 232127"/>
                <a:gd name="csX125" fmla="*/ 10628 w 286942"/>
                <a:gd name="csY125" fmla="*/ 112428 h 232127"/>
                <a:gd name="csX126" fmla="*/ 12306 w 286942"/>
                <a:gd name="csY126" fmla="*/ 112428 h 232127"/>
                <a:gd name="csX127" fmla="*/ 12306 w 286942"/>
                <a:gd name="csY127" fmla="*/ 110750 h 232127"/>
                <a:gd name="csX128" fmla="*/ 10628 w 286942"/>
                <a:gd name="csY128" fmla="*/ 109072 h 232127"/>
                <a:gd name="csX129" fmla="*/ 10628 w 286942"/>
                <a:gd name="csY129" fmla="*/ 107394 h 232127"/>
                <a:gd name="csX130" fmla="*/ 12306 w 286942"/>
                <a:gd name="csY130" fmla="*/ 107394 h 232127"/>
                <a:gd name="csX131" fmla="*/ 12306 w 286942"/>
                <a:gd name="csY131" fmla="*/ 105156 h 232127"/>
                <a:gd name="csX132" fmla="*/ 13984 w 286942"/>
                <a:gd name="csY132" fmla="*/ 103478 h 232127"/>
                <a:gd name="csX133" fmla="*/ 15662 w 286942"/>
                <a:gd name="csY133" fmla="*/ 103478 h 232127"/>
                <a:gd name="csX134" fmla="*/ 15662 w 286942"/>
                <a:gd name="csY134" fmla="*/ 98445 h 232127"/>
                <a:gd name="csX135" fmla="*/ 21255 w 286942"/>
                <a:gd name="csY135" fmla="*/ 98445 h 232127"/>
                <a:gd name="csX136" fmla="*/ 21255 w 286942"/>
                <a:gd name="csY136" fmla="*/ 96207 h 232127"/>
                <a:gd name="csX137" fmla="*/ 22933 w 286942"/>
                <a:gd name="csY137" fmla="*/ 94529 h 232127"/>
                <a:gd name="csX138" fmla="*/ 22933 w 286942"/>
                <a:gd name="csY138" fmla="*/ 92851 h 232127"/>
                <a:gd name="csX139" fmla="*/ 22933 w 286942"/>
                <a:gd name="csY139" fmla="*/ 92851 h 232127"/>
                <a:gd name="csX140" fmla="*/ 22933 w 286942"/>
                <a:gd name="csY140" fmla="*/ 89495 h 232127"/>
                <a:gd name="csX141" fmla="*/ 21255 w 286942"/>
                <a:gd name="csY141" fmla="*/ 87817 h 232127"/>
                <a:gd name="csX142" fmla="*/ 22933 w 286942"/>
                <a:gd name="csY142" fmla="*/ 85579 h 232127"/>
                <a:gd name="csX143" fmla="*/ 22933 w 286942"/>
                <a:gd name="csY143" fmla="*/ 83901 h 232127"/>
                <a:gd name="csX144" fmla="*/ 24611 w 286942"/>
                <a:gd name="csY144" fmla="*/ 83901 h 232127"/>
                <a:gd name="csX145" fmla="*/ 26848 w 286942"/>
                <a:gd name="csY145" fmla="*/ 85579 h 232127"/>
                <a:gd name="csX146" fmla="*/ 26848 w 286942"/>
                <a:gd name="csY146" fmla="*/ 82223 h 232127"/>
                <a:gd name="csX147" fmla="*/ 28526 w 286942"/>
                <a:gd name="csY147" fmla="*/ 82223 h 232127"/>
                <a:gd name="csX148" fmla="*/ 28526 w 286942"/>
                <a:gd name="csY148" fmla="*/ 76630 h 232127"/>
                <a:gd name="csX149" fmla="*/ 26848 w 286942"/>
                <a:gd name="csY149" fmla="*/ 76630 h 232127"/>
                <a:gd name="csX150" fmla="*/ 26848 w 286942"/>
                <a:gd name="csY150" fmla="*/ 67681 h 232127"/>
                <a:gd name="csX151" fmla="*/ 24611 w 286942"/>
                <a:gd name="csY151" fmla="*/ 67681 h 232127"/>
                <a:gd name="csX152" fmla="*/ 22933 w 286942"/>
                <a:gd name="csY152" fmla="*/ 66002 h 232127"/>
                <a:gd name="csX153" fmla="*/ 22933 w 286942"/>
                <a:gd name="csY153" fmla="*/ 64324 h 232127"/>
                <a:gd name="csX154" fmla="*/ 21255 w 286942"/>
                <a:gd name="csY154" fmla="*/ 60968 h 232127"/>
                <a:gd name="csX155" fmla="*/ 19577 w 286942"/>
                <a:gd name="csY155" fmla="*/ 59291 h 232127"/>
                <a:gd name="csX156" fmla="*/ 21255 w 286942"/>
                <a:gd name="csY156" fmla="*/ 57053 h 232127"/>
                <a:gd name="csX157" fmla="*/ 21255 w 286942"/>
                <a:gd name="csY157" fmla="*/ 55375 h 232127"/>
                <a:gd name="csX158" fmla="*/ 22933 w 286942"/>
                <a:gd name="csY158" fmla="*/ 53697 h 232127"/>
                <a:gd name="csX159" fmla="*/ 22933 w 286942"/>
                <a:gd name="csY159" fmla="*/ 52019 h 232127"/>
                <a:gd name="csX160" fmla="*/ 24611 w 286942"/>
                <a:gd name="csY160" fmla="*/ 52019 h 232127"/>
                <a:gd name="csX161" fmla="*/ 22933 w 286942"/>
                <a:gd name="csY161" fmla="*/ 50341 h 232127"/>
                <a:gd name="csX162" fmla="*/ 22933 w 286942"/>
                <a:gd name="csY162" fmla="*/ 48104 h 232127"/>
                <a:gd name="csX163" fmla="*/ 24611 w 286942"/>
                <a:gd name="csY163" fmla="*/ 46425 h 232127"/>
                <a:gd name="csX164" fmla="*/ 22933 w 286942"/>
                <a:gd name="csY164" fmla="*/ 43069 h 232127"/>
                <a:gd name="csX165" fmla="*/ 22933 w 286942"/>
                <a:gd name="csY165" fmla="*/ 34120 h 232127"/>
                <a:gd name="csX166" fmla="*/ 24611 w 286942"/>
                <a:gd name="csY166" fmla="*/ 32442 h 232127"/>
                <a:gd name="csX167" fmla="*/ 26848 w 286942"/>
                <a:gd name="csY167" fmla="*/ 32442 h 232127"/>
                <a:gd name="csX168" fmla="*/ 26848 w 286942"/>
                <a:gd name="csY168" fmla="*/ 30764 h 232127"/>
                <a:gd name="csX169" fmla="*/ 28526 w 286942"/>
                <a:gd name="csY169" fmla="*/ 30764 h 232127"/>
                <a:gd name="csX170" fmla="*/ 28526 w 286942"/>
                <a:gd name="csY170" fmla="*/ 28527 h 232127"/>
                <a:gd name="csX171" fmla="*/ 30205 w 286942"/>
                <a:gd name="csY171" fmla="*/ 28527 h 232127"/>
                <a:gd name="csX172" fmla="*/ 30205 w 286942"/>
                <a:gd name="csY172" fmla="*/ 26848 h 232127"/>
                <a:gd name="csX173" fmla="*/ 31883 w 286942"/>
                <a:gd name="csY173" fmla="*/ 25170 h 232127"/>
                <a:gd name="csX174" fmla="*/ 33561 w 286942"/>
                <a:gd name="csY174" fmla="*/ 23492 h 232127"/>
                <a:gd name="csX175" fmla="*/ 33561 w 286942"/>
                <a:gd name="csY175" fmla="*/ 21815 h 232127"/>
                <a:gd name="csX176" fmla="*/ 35239 w 286942"/>
                <a:gd name="csY176" fmla="*/ 17899 h 232127"/>
                <a:gd name="csX177" fmla="*/ 35239 w 286942"/>
                <a:gd name="csY177" fmla="*/ 8950 h 232127"/>
                <a:gd name="csX178" fmla="*/ 37476 w 286942"/>
                <a:gd name="csY178" fmla="*/ 8950 h 232127"/>
                <a:gd name="csX179" fmla="*/ 39154 w 286942"/>
                <a:gd name="csY179" fmla="*/ 7271 h 232127"/>
                <a:gd name="csX180" fmla="*/ 40832 w 286942"/>
                <a:gd name="csY180" fmla="*/ 5593 h 232127"/>
                <a:gd name="csX181" fmla="*/ 42510 w 286942"/>
                <a:gd name="csY181" fmla="*/ 5593 h 232127"/>
                <a:gd name="csX182" fmla="*/ 42510 w 286942"/>
                <a:gd name="csY182" fmla="*/ 3915 h 232127"/>
                <a:gd name="csX183" fmla="*/ 49782 w 286942"/>
                <a:gd name="csY183" fmla="*/ 3915 h 232127"/>
                <a:gd name="csX184" fmla="*/ 51460 w 286942"/>
                <a:gd name="csY184" fmla="*/ 2238 h 232127"/>
                <a:gd name="csX185" fmla="*/ 53138 w 286942"/>
                <a:gd name="csY185" fmla="*/ 2238 h 232127"/>
                <a:gd name="csX186" fmla="*/ 53138 w 286942"/>
                <a:gd name="csY186" fmla="*/ 3915 h 232127"/>
                <a:gd name="csX187" fmla="*/ 62087 w 286942"/>
                <a:gd name="csY187" fmla="*/ 3915 h 232127"/>
                <a:gd name="csX188" fmla="*/ 63765 w 286942"/>
                <a:gd name="csY188" fmla="*/ 2238 h 232127"/>
                <a:gd name="csX189" fmla="*/ 66002 w 286942"/>
                <a:gd name="csY189" fmla="*/ 2238 h 232127"/>
                <a:gd name="csX190" fmla="*/ 66002 w 286942"/>
                <a:gd name="csY190" fmla="*/ 0 h 232127"/>
                <a:gd name="csX191" fmla="*/ 69359 w 286942"/>
                <a:gd name="csY191" fmla="*/ 0 h 232127"/>
                <a:gd name="csX192" fmla="*/ 69359 w 286942"/>
                <a:gd name="csY192" fmla="*/ 2238 h 232127"/>
                <a:gd name="csX193" fmla="*/ 74952 w 286942"/>
                <a:gd name="csY193" fmla="*/ 2238 h 232127"/>
                <a:gd name="csX194" fmla="*/ 74952 w 286942"/>
                <a:gd name="csY194" fmla="*/ 3915 h 232127"/>
                <a:gd name="csX195" fmla="*/ 79986 w 286942"/>
                <a:gd name="csY195" fmla="*/ 3915 h 232127"/>
                <a:gd name="csX196" fmla="*/ 81664 w 286942"/>
                <a:gd name="csY196" fmla="*/ 5593 h 232127"/>
                <a:gd name="csX197" fmla="*/ 88936 w 286942"/>
                <a:gd name="csY197" fmla="*/ 5593 h 232127"/>
                <a:gd name="csX198" fmla="*/ 90614 w 286942"/>
                <a:gd name="csY198" fmla="*/ 7271 h 232127"/>
                <a:gd name="csX199" fmla="*/ 90614 w 286942"/>
                <a:gd name="csY199" fmla="*/ 8950 h 232127"/>
                <a:gd name="csX200" fmla="*/ 92292 w 286942"/>
                <a:gd name="csY200" fmla="*/ 7271 h 232127"/>
                <a:gd name="csX201" fmla="*/ 92292 w 286942"/>
                <a:gd name="csY201" fmla="*/ 8950 h 232127"/>
                <a:gd name="csX202" fmla="*/ 96207 w 286942"/>
                <a:gd name="csY202" fmla="*/ 14543 h 232127"/>
                <a:gd name="csX203" fmla="*/ 97885 w 286942"/>
                <a:gd name="csY203" fmla="*/ 16221 h 232127"/>
                <a:gd name="csX204" fmla="*/ 99563 w 286942"/>
                <a:gd name="csY204" fmla="*/ 17899 h 232127"/>
                <a:gd name="csX205" fmla="*/ 99563 w 286942"/>
                <a:gd name="csY205" fmla="*/ 19577 h 232127"/>
                <a:gd name="csX206" fmla="*/ 101241 w 286942"/>
                <a:gd name="csY206" fmla="*/ 19577 h 232127"/>
                <a:gd name="csX207" fmla="*/ 101241 w 286942"/>
                <a:gd name="csY207" fmla="*/ 21815 h 232127"/>
                <a:gd name="csX208" fmla="*/ 106834 w 286942"/>
                <a:gd name="csY208" fmla="*/ 21815 h 232127"/>
                <a:gd name="csX209" fmla="*/ 106834 w 286942"/>
                <a:gd name="csY209" fmla="*/ 19577 h 232127"/>
                <a:gd name="csX210" fmla="*/ 115784 w 286942"/>
                <a:gd name="csY210" fmla="*/ 19577 h 232127"/>
                <a:gd name="csX211" fmla="*/ 117462 w 286942"/>
                <a:gd name="csY211" fmla="*/ 16221 h 232127"/>
                <a:gd name="csX212" fmla="*/ 119140 w 286942"/>
                <a:gd name="csY212" fmla="*/ 16221 h 232127"/>
                <a:gd name="csX213" fmla="*/ 123055 w 286942"/>
                <a:gd name="csY213" fmla="*/ 12865 h 232127"/>
                <a:gd name="csX214" fmla="*/ 124733 w 286942"/>
                <a:gd name="csY214" fmla="*/ 14543 h 232127"/>
                <a:gd name="csX215" fmla="*/ 129768 w 286942"/>
                <a:gd name="csY215" fmla="*/ 14543 h 232127"/>
                <a:gd name="csX216" fmla="*/ 132005 w 286942"/>
                <a:gd name="csY216" fmla="*/ 16221 h 232127"/>
                <a:gd name="csX217" fmla="*/ 133683 w 286942"/>
                <a:gd name="csY217" fmla="*/ 16221 h 232127"/>
                <a:gd name="csX218" fmla="*/ 135361 w 286942"/>
                <a:gd name="csY218" fmla="*/ 17899 h 232127"/>
                <a:gd name="csX219" fmla="*/ 135361 w 286942"/>
                <a:gd name="csY219" fmla="*/ 19577 h 232127"/>
                <a:gd name="csX220" fmla="*/ 140954 w 286942"/>
                <a:gd name="csY220" fmla="*/ 19577 h 232127"/>
                <a:gd name="csX221" fmla="*/ 140954 w 286942"/>
                <a:gd name="csY221" fmla="*/ 21815 h 232127"/>
                <a:gd name="csX222" fmla="*/ 142632 w 286942"/>
                <a:gd name="csY222" fmla="*/ 21815 h 232127"/>
                <a:gd name="csX223" fmla="*/ 142632 w 286942"/>
                <a:gd name="csY223" fmla="*/ 23492 h 232127"/>
                <a:gd name="csX224" fmla="*/ 145988 w 286942"/>
                <a:gd name="csY224" fmla="*/ 23492 h 232127"/>
                <a:gd name="csX225" fmla="*/ 149345 w 286942"/>
                <a:gd name="csY225" fmla="*/ 25170 h 232127"/>
                <a:gd name="csX226" fmla="*/ 153260 w 286942"/>
                <a:gd name="csY226" fmla="*/ 25170 h 232127"/>
                <a:gd name="csX227" fmla="*/ 154938 w 286942"/>
                <a:gd name="csY227" fmla="*/ 26848 h 232127"/>
                <a:gd name="csX228" fmla="*/ 167244 w 286942"/>
                <a:gd name="csY228" fmla="*/ 26848 h 232127"/>
                <a:gd name="csX229" fmla="*/ 167244 w 286942"/>
                <a:gd name="csY229" fmla="*/ 23492 h 232127"/>
                <a:gd name="csX230" fmla="*/ 171159 w 286942"/>
                <a:gd name="csY230" fmla="*/ 23492 h 232127"/>
                <a:gd name="csX231" fmla="*/ 171159 w 286942"/>
                <a:gd name="csY231" fmla="*/ 21815 h 232127"/>
                <a:gd name="csX232" fmla="*/ 172837 w 286942"/>
                <a:gd name="csY232" fmla="*/ 19577 h 232127"/>
                <a:gd name="csX233" fmla="*/ 174515 w 286942"/>
                <a:gd name="csY233" fmla="*/ 17899 h 232127"/>
                <a:gd name="csX234" fmla="*/ 176193 w 286942"/>
                <a:gd name="csY234" fmla="*/ 17899 h 232127"/>
                <a:gd name="csX235" fmla="*/ 176193 w 286942"/>
                <a:gd name="csY235" fmla="*/ 16221 h 232127"/>
                <a:gd name="csX236" fmla="*/ 177871 w 286942"/>
                <a:gd name="csY236" fmla="*/ 16221 h 232127"/>
                <a:gd name="csX237" fmla="*/ 180108 w 286942"/>
                <a:gd name="csY237" fmla="*/ 14543 h 232127"/>
                <a:gd name="csX238" fmla="*/ 185142 w 286942"/>
                <a:gd name="csY238" fmla="*/ 14543 h 232127"/>
                <a:gd name="csX239" fmla="*/ 189058 w 286942"/>
                <a:gd name="csY239" fmla="*/ 12865 h 232127"/>
                <a:gd name="csX240" fmla="*/ 211991 w 286942"/>
                <a:gd name="csY240" fmla="*/ 12865 h 232127"/>
                <a:gd name="csX241" fmla="*/ 211991 w 286942"/>
                <a:gd name="csY241" fmla="*/ 14543 h 232127"/>
                <a:gd name="csX242" fmla="*/ 219262 w 286942"/>
                <a:gd name="csY242" fmla="*/ 14543 h 232127"/>
                <a:gd name="csX243" fmla="*/ 219262 w 286942"/>
                <a:gd name="csY243" fmla="*/ 16221 h 232127"/>
                <a:gd name="csX244" fmla="*/ 222618 w 286942"/>
                <a:gd name="csY244" fmla="*/ 16221 h 232127"/>
                <a:gd name="csX245" fmla="*/ 222618 w 286942"/>
                <a:gd name="csY245" fmla="*/ 17899 h 232127"/>
                <a:gd name="csX246" fmla="*/ 224296 w 286942"/>
                <a:gd name="csY246" fmla="*/ 17899 h 232127"/>
                <a:gd name="csX247" fmla="*/ 224296 w 286942"/>
                <a:gd name="csY247" fmla="*/ 19577 h 232127"/>
                <a:gd name="csX248" fmla="*/ 234924 w 286942"/>
                <a:gd name="csY248" fmla="*/ 19577 h 232127"/>
                <a:gd name="csX249" fmla="*/ 234924 w 286942"/>
                <a:gd name="csY249" fmla="*/ 16221 h 232127"/>
                <a:gd name="csX250" fmla="*/ 237161 w 286942"/>
                <a:gd name="csY250" fmla="*/ 16221 h 232127"/>
                <a:gd name="csX251" fmla="*/ 237161 w 286942"/>
                <a:gd name="csY251" fmla="*/ 14543 h 232127"/>
                <a:gd name="csX252" fmla="*/ 240517 w 286942"/>
                <a:gd name="csY252" fmla="*/ 14543 h 232127"/>
                <a:gd name="csX253" fmla="*/ 240517 w 286942"/>
                <a:gd name="csY253" fmla="*/ 10628 h 232127"/>
                <a:gd name="csX254" fmla="*/ 242195 w 286942"/>
                <a:gd name="csY254" fmla="*/ 12865 h 232127"/>
                <a:gd name="csX255" fmla="*/ 242195 w 286942"/>
                <a:gd name="csY255" fmla="*/ 10628 h 232127"/>
                <a:gd name="csX256" fmla="*/ 243873 w 286942"/>
                <a:gd name="csY256" fmla="*/ 10628 h 232127"/>
                <a:gd name="csX257" fmla="*/ 242195 w 286942"/>
                <a:gd name="csY257" fmla="*/ 8950 h 232127"/>
                <a:gd name="csX258" fmla="*/ 252823 w 286942"/>
                <a:gd name="csY258" fmla="*/ 8950 h 232127"/>
                <a:gd name="csX259" fmla="*/ 252823 w 286942"/>
                <a:gd name="csY259" fmla="*/ 5593 h 232127"/>
                <a:gd name="csX260" fmla="*/ 255060 w 286942"/>
                <a:gd name="csY260" fmla="*/ 5593 h 232127"/>
                <a:gd name="csX261" fmla="*/ 255060 w 286942"/>
                <a:gd name="csY261" fmla="*/ 3915 h 232127"/>
                <a:gd name="csX262" fmla="*/ 261772 w 286942"/>
                <a:gd name="csY262" fmla="*/ 3915 h 232127"/>
                <a:gd name="csX263" fmla="*/ 263450 w 286942"/>
                <a:gd name="csY263" fmla="*/ 5593 h 232127"/>
                <a:gd name="csX264" fmla="*/ 265688 w 286942"/>
                <a:gd name="csY264" fmla="*/ 8950 h 232127"/>
                <a:gd name="csX265" fmla="*/ 267366 w 286942"/>
                <a:gd name="csY265" fmla="*/ 12865 h 232127"/>
                <a:gd name="csX266" fmla="*/ 270722 w 286942"/>
                <a:gd name="csY266" fmla="*/ 17899 h 232127"/>
                <a:gd name="csX267" fmla="*/ 272400 w 286942"/>
                <a:gd name="csY267" fmla="*/ 19577 h 232127"/>
                <a:gd name="csX268" fmla="*/ 272400 w 286942"/>
                <a:gd name="csY268" fmla="*/ 23492 h 232127"/>
                <a:gd name="csX269" fmla="*/ 274637 w 286942"/>
                <a:gd name="csY269" fmla="*/ 26848 h 232127"/>
                <a:gd name="csX270" fmla="*/ 274637 w 286942"/>
                <a:gd name="csY270" fmla="*/ 37476 h 232127"/>
                <a:gd name="csX271" fmla="*/ 283587 w 286942"/>
                <a:gd name="csY271" fmla="*/ 37476 h 232127"/>
                <a:gd name="csX272" fmla="*/ 283587 w 286942"/>
                <a:gd name="csY272" fmla="*/ 41391 h 232127"/>
                <a:gd name="csX273" fmla="*/ 286943 w 286942"/>
                <a:gd name="csY273" fmla="*/ 41391 h 232127"/>
                <a:gd name="csX274" fmla="*/ 286943 w 286942"/>
                <a:gd name="csY274" fmla="*/ 43069 h 232127"/>
                <a:gd name="csX275" fmla="*/ 285265 w 286942"/>
                <a:gd name="csY275" fmla="*/ 43069 h 232127"/>
                <a:gd name="csX276" fmla="*/ 285265 w 286942"/>
                <a:gd name="csY276" fmla="*/ 52019 h 232127"/>
                <a:gd name="csX277" fmla="*/ 283587 w 286942"/>
                <a:gd name="csY277" fmla="*/ 52019 h 232127"/>
                <a:gd name="csX278" fmla="*/ 283587 w 286942"/>
                <a:gd name="csY278" fmla="*/ 53697 h 232127"/>
                <a:gd name="csX279" fmla="*/ 285265 w 286942"/>
                <a:gd name="csY279" fmla="*/ 53697 h 232127"/>
                <a:gd name="csX280" fmla="*/ 285265 w 286942"/>
                <a:gd name="csY280" fmla="*/ 59291 h 232127"/>
                <a:gd name="csX281" fmla="*/ 279671 w 286942"/>
                <a:gd name="csY281" fmla="*/ 59291 h 232127"/>
                <a:gd name="csX282" fmla="*/ 279671 w 286942"/>
                <a:gd name="csY282" fmla="*/ 60968 h 232127"/>
                <a:gd name="csX283" fmla="*/ 277993 w 286942"/>
                <a:gd name="csY283" fmla="*/ 62646 h 232127"/>
                <a:gd name="csX284" fmla="*/ 276315 w 286942"/>
                <a:gd name="csY284" fmla="*/ 62646 h 232127"/>
                <a:gd name="csX285" fmla="*/ 274637 w 286942"/>
                <a:gd name="csY285" fmla="*/ 64324 h 232127"/>
                <a:gd name="csX286" fmla="*/ 272400 w 286942"/>
                <a:gd name="csY286" fmla="*/ 64324 h 232127"/>
                <a:gd name="csX287" fmla="*/ 270722 w 286942"/>
                <a:gd name="csY287" fmla="*/ 62646 h 232127"/>
                <a:gd name="csX288" fmla="*/ 270722 w 286942"/>
                <a:gd name="csY288" fmla="*/ 64324 h 232127"/>
                <a:gd name="csX289" fmla="*/ 269044 w 286942"/>
                <a:gd name="csY289" fmla="*/ 64324 h 232127"/>
                <a:gd name="csX290" fmla="*/ 269044 w 286942"/>
                <a:gd name="csY290" fmla="*/ 66002 h 232127"/>
                <a:gd name="csX291" fmla="*/ 267366 w 286942"/>
                <a:gd name="csY291" fmla="*/ 66002 h 232127"/>
                <a:gd name="csX292" fmla="*/ 267366 w 286942"/>
                <a:gd name="csY292" fmla="*/ 69918 h 232127"/>
                <a:gd name="csX293" fmla="*/ 263450 w 286942"/>
                <a:gd name="csY293" fmla="*/ 69918 h 232127"/>
                <a:gd name="csX294" fmla="*/ 263450 w 286942"/>
                <a:gd name="csY294" fmla="*/ 74952 h 232127"/>
                <a:gd name="csX295" fmla="*/ 261772 w 286942"/>
                <a:gd name="csY295" fmla="*/ 74952 h 232127"/>
                <a:gd name="csX296" fmla="*/ 261772 w 286942"/>
                <a:gd name="csY296" fmla="*/ 76630 h 232127"/>
                <a:gd name="csX297" fmla="*/ 260094 w 286942"/>
                <a:gd name="csY297" fmla="*/ 76630 h 232127"/>
                <a:gd name="csX298" fmla="*/ 260094 w 286942"/>
                <a:gd name="csY298" fmla="*/ 85579 h 232127"/>
                <a:gd name="csX299" fmla="*/ 258416 w 286942"/>
                <a:gd name="csY299" fmla="*/ 85579 h 232127"/>
                <a:gd name="csX300" fmla="*/ 258416 w 286942"/>
                <a:gd name="csY300" fmla="*/ 87817 h 232127"/>
                <a:gd name="csX301" fmla="*/ 256738 w 286942"/>
                <a:gd name="csY301" fmla="*/ 87817 h 232127"/>
                <a:gd name="csX302" fmla="*/ 256738 w 286942"/>
                <a:gd name="csY302" fmla="*/ 89495 h 232127"/>
                <a:gd name="csX303" fmla="*/ 256738 w 286942"/>
                <a:gd name="csY303" fmla="*/ 89495 h 232127"/>
                <a:gd name="csX304" fmla="*/ 256738 w 286942"/>
                <a:gd name="csY304" fmla="*/ 91173 h 232127"/>
                <a:gd name="csX305" fmla="*/ 255060 w 286942"/>
                <a:gd name="csY305" fmla="*/ 92851 h 232127"/>
                <a:gd name="csX306" fmla="*/ 252823 w 286942"/>
                <a:gd name="csY306" fmla="*/ 92851 h 232127"/>
                <a:gd name="csX307" fmla="*/ 252823 w 286942"/>
                <a:gd name="csY307" fmla="*/ 105156 h 232127"/>
                <a:gd name="csX308" fmla="*/ 249467 w 286942"/>
                <a:gd name="csY308" fmla="*/ 105156 h 232127"/>
                <a:gd name="csX309" fmla="*/ 249467 w 286942"/>
                <a:gd name="csY309" fmla="*/ 107394 h 232127"/>
                <a:gd name="csX310" fmla="*/ 246111 w 286942"/>
                <a:gd name="csY310" fmla="*/ 107394 h 232127"/>
                <a:gd name="csX311" fmla="*/ 243873 w 286942"/>
                <a:gd name="csY311" fmla="*/ 109072 h 232127"/>
                <a:gd name="csX312" fmla="*/ 243873 w 286942"/>
                <a:gd name="csY312" fmla="*/ 118022 h 232127"/>
                <a:gd name="csX313" fmla="*/ 242195 w 286942"/>
                <a:gd name="csY313" fmla="*/ 118022 h 232127"/>
                <a:gd name="csX314" fmla="*/ 242195 w 286942"/>
                <a:gd name="csY314" fmla="*/ 124733 h 232127"/>
                <a:gd name="csX315" fmla="*/ 238839 w 286942"/>
                <a:gd name="csY315" fmla="*/ 124733 h 232127"/>
                <a:gd name="csX316" fmla="*/ 238839 w 286942"/>
                <a:gd name="csY316" fmla="*/ 128649 h 232127"/>
                <a:gd name="csX317" fmla="*/ 233246 w 286942"/>
                <a:gd name="csY317" fmla="*/ 128649 h 232127"/>
                <a:gd name="csX318" fmla="*/ 233246 w 286942"/>
                <a:gd name="csY318" fmla="*/ 130327 h 232127"/>
                <a:gd name="csX319" fmla="*/ 231568 w 286942"/>
                <a:gd name="csY319" fmla="*/ 130327 h 232127"/>
                <a:gd name="csX320" fmla="*/ 231568 w 286942"/>
                <a:gd name="csY320" fmla="*/ 133683 h 232127"/>
                <a:gd name="csX321" fmla="*/ 228212 w 286942"/>
                <a:gd name="csY321" fmla="*/ 133683 h 232127"/>
                <a:gd name="csX322" fmla="*/ 228212 w 286942"/>
                <a:gd name="csY322" fmla="*/ 135920 h 232127"/>
                <a:gd name="csX323" fmla="*/ 229890 w 286942"/>
                <a:gd name="csY323" fmla="*/ 137599 h 232127"/>
                <a:gd name="csX324" fmla="*/ 229890 w 286942"/>
                <a:gd name="csY324" fmla="*/ 139276 h 232127"/>
                <a:gd name="csX325" fmla="*/ 228212 w 286942"/>
                <a:gd name="csY325" fmla="*/ 139276 h 232127"/>
                <a:gd name="csX326" fmla="*/ 229890 w 286942"/>
                <a:gd name="csY326" fmla="*/ 139276 h 232127"/>
                <a:gd name="csX327" fmla="*/ 228212 w 286942"/>
                <a:gd name="csY327" fmla="*/ 139276 h 232127"/>
                <a:gd name="csX328" fmla="*/ 228212 w 286942"/>
                <a:gd name="csY328" fmla="*/ 142632 h 232127"/>
                <a:gd name="csX329" fmla="*/ 226534 w 286942"/>
                <a:gd name="csY329" fmla="*/ 142632 h 232127"/>
                <a:gd name="csX330" fmla="*/ 226534 w 286942"/>
                <a:gd name="csY330" fmla="*/ 146548 h 232127"/>
                <a:gd name="csX331" fmla="*/ 224296 w 286942"/>
                <a:gd name="csY331" fmla="*/ 146548 h 232127"/>
                <a:gd name="csX332" fmla="*/ 224296 w 286942"/>
                <a:gd name="csY332" fmla="*/ 151582 h 232127"/>
                <a:gd name="csX333" fmla="*/ 222618 w 286942"/>
                <a:gd name="csY333" fmla="*/ 151582 h 232127"/>
                <a:gd name="csX334" fmla="*/ 222618 w 286942"/>
                <a:gd name="csY334" fmla="*/ 155497 h 232127"/>
                <a:gd name="csX335" fmla="*/ 220940 w 286942"/>
                <a:gd name="csY335" fmla="*/ 155497 h 232127"/>
                <a:gd name="csX336" fmla="*/ 220940 w 286942"/>
                <a:gd name="csY336" fmla="*/ 158853 h 232127"/>
                <a:gd name="csX337" fmla="*/ 219262 w 286942"/>
                <a:gd name="csY337" fmla="*/ 158853 h 232127"/>
                <a:gd name="csX338" fmla="*/ 219262 w 286942"/>
                <a:gd name="csY338" fmla="*/ 164447 h 232127"/>
                <a:gd name="csX339" fmla="*/ 217584 w 286942"/>
                <a:gd name="csY339" fmla="*/ 164447 h 232127"/>
                <a:gd name="csX340" fmla="*/ 217584 w 286942"/>
                <a:gd name="csY340" fmla="*/ 166125 h 232127"/>
                <a:gd name="csX341" fmla="*/ 213669 w 286942"/>
                <a:gd name="csY341" fmla="*/ 166125 h 232127"/>
                <a:gd name="csX342" fmla="*/ 213669 w 286942"/>
                <a:gd name="csY342" fmla="*/ 169481 h 232127"/>
                <a:gd name="csX343" fmla="*/ 211991 w 286942"/>
                <a:gd name="csY343" fmla="*/ 169481 h 232127"/>
                <a:gd name="csX344" fmla="*/ 211991 w 286942"/>
                <a:gd name="csY344" fmla="*/ 176753 h 232127"/>
                <a:gd name="csX345" fmla="*/ 208635 w 286942"/>
                <a:gd name="csY345" fmla="*/ 176753 h 232127"/>
                <a:gd name="csX346" fmla="*/ 208635 w 286942"/>
                <a:gd name="csY346" fmla="*/ 178430 h 232127"/>
                <a:gd name="csX347" fmla="*/ 201363 w 286942"/>
                <a:gd name="csY347" fmla="*/ 178430 h 232127"/>
                <a:gd name="csX348" fmla="*/ 201363 w 286942"/>
                <a:gd name="csY348" fmla="*/ 175074 h 232127"/>
                <a:gd name="csX349" fmla="*/ 195770 w 286942"/>
                <a:gd name="csY349" fmla="*/ 175074 h 232127"/>
                <a:gd name="csX350" fmla="*/ 195770 w 286942"/>
                <a:gd name="csY350" fmla="*/ 171159 h 232127"/>
                <a:gd name="csX351" fmla="*/ 194092 w 286942"/>
                <a:gd name="csY351" fmla="*/ 171159 h 232127"/>
                <a:gd name="csX352" fmla="*/ 194092 w 286942"/>
                <a:gd name="csY352" fmla="*/ 167803 h 232127"/>
                <a:gd name="csX353" fmla="*/ 192414 w 286942"/>
                <a:gd name="csY353" fmla="*/ 167803 h 232127"/>
                <a:gd name="csX354" fmla="*/ 192414 w 286942"/>
                <a:gd name="csY354" fmla="*/ 166125 h 232127"/>
                <a:gd name="csX355" fmla="*/ 189058 w 286942"/>
                <a:gd name="csY355" fmla="*/ 166125 h 232127"/>
                <a:gd name="csX356" fmla="*/ 189058 w 286942"/>
                <a:gd name="csY356" fmla="*/ 169481 h 232127"/>
                <a:gd name="csX357" fmla="*/ 174515 w 286942"/>
                <a:gd name="csY357" fmla="*/ 169481 h 232127"/>
                <a:gd name="csX358" fmla="*/ 172837 w 286942"/>
                <a:gd name="csY358" fmla="*/ 171159 h 232127"/>
                <a:gd name="csX359" fmla="*/ 169481 w 286942"/>
                <a:gd name="csY359" fmla="*/ 171159 h 232127"/>
                <a:gd name="csX360" fmla="*/ 169481 w 286942"/>
                <a:gd name="csY360" fmla="*/ 176753 h 232127"/>
                <a:gd name="csX361" fmla="*/ 167244 w 286942"/>
                <a:gd name="csY361" fmla="*/ 176753 h 232127"/>
                <a:gd name="csX362" fmla="*/ 167244 w 286942"/>
                <a:gd name="csY362" fmla="*/ 178430 h 232127"/>
                <a:gd name="csX363" fmla="*/ 165565 w 286942"/>
                <a:gd name="csY363" fmla="*/ 178430 h 232127"/>
                <a:gd name="csX364" fmla="*/ 163887 w 286942"/>
                <a:gd name="csY364" fmla="*/ 180108 h 232127"/>
                <a:gd name="csX365" fmla="*/ 162209 w 286942"/>
                <a:gd name="csY365" fmla="*/ 180108 h 232127"/>
                <a:gd name="csX366" fmla="*/ 162209 w 286942"/>
                <a:gd name="csY366" fmla="*/ 184024 h 232127"/>
                <a:gd name="csX367" fmla="*/ 160531 w 286942"/>
                <a:gd name="csY367" fmla="*/ 184024 h 232127"/>
                <a:gd name="csX368" fmla="*/ 160531 w 286942"/>
                <a:gd name="csY368" fmla="*/ 181786 h 232127"/>
                <a:gd name="csX369" fmla="*/ 158294 w 286942"/>
                <a:gd name="csY369" fmla="*/ 181786 h 232127"/>
                <a:gd name="csX370" fmla="*/ 158294 w 286942"/>
                <a:gd name="csY370" fmla="*/ 187380 h 232127"/>
                <a:gd name="csX371" fmla="*/ 154938 w 286942"/>
                <a:gd name="csY371" fmla="*/ 187380 h 232127"/>
                <a:gd name="csX372" fmla="*/ 154938 w 286942"/>
                <a:gd name="csY372" fmla="*/ 189058 h 232127"/>
                <a:gd name="csX373" fmla="*/ 153260 w 286942"/>
                <a:gd name="csY373" fmla="*/ 190736 h 232127"/>
                <a:gd name="csX374" fmla="*/ 151582 w 286942"/>
                <a:gd name="csY374" fmla="*/ 192973 h 232127"/>
                <a:gd name="csX375" fmla="*/ 149345 w 286942"/>
                <a:gd name="csY375" fmla="*/ 192973 h 232127"/>
                <a:gd name="csX376" fmla="*/ 149345 w 286942"/>
                <a:gd name="csY376" fmla="*/ 194651 h 232127"/>
                <a:gd name="csX377" fmla="*/ 147667 w 286942"/>
                <a:gd name="csY377" fmla="*/ 194651 h 232127"/>
                <a:gd name="csX378" fmla="*/ 147667 w 286942"/>
                <a:gd name="csY378" fmla="*/ 199685 h 232127"/>
                <a:gd name="csX379" fmla="*/ 149345 w 286942"/>
                <a:gd name="csY379" fmla="*/ 199685 h 232127"/>
                <a:gd name="csX380" fmla="*/ 149345 w 286942"/>
                <a:gd name="csY380" fmla="*/ 201923 h 232127"/>
                <a:gd name="csX381" fmla="*/ 147667 w 286942"/>
                <a:gd name="csY381" fmla="*/ 201923 h 232127"/>
                <a:gd name="csX382" fmla="*/ 147667 w 286942"/>
                <a:gd name="csY382" fmla="*/ 206957 h 232127"/>
                <a:gd name="csX383" fmla="*/ 145988 w 286942"/>
                <a:gd name="csY383" fmla="*/ 208635 h 232127"/>
                <a:gd name="csX384" fmla="*/ 145988 w 286942"/>
                <a:gd name="csY384" fmla="*/ 210313 h 232127"/>
                <a:gd name="csX385" fmla="*/ 145988 w 286942"/>
                <a:gd name="csY385" fmla="*/ 210313 h 232127"/>
                <a:gd name="csX386" fmla="*/ 145988 w 286942"/>
                <a:gd name="csY386" fmla="*/ 212550 h 232127"/>
                <a:gd name="csX387" fmla="*/ 144310 w 286942"/>
                <a:gd name="csY387" fmla="*/ 212550 h 232127"/>
                <a:gd name="csX388" fmla="*/ 144310 w 286942"/>
                <a:gd name="csY388" fmla="*/ 214228 h 232127"/>
                <a:gd name="csX389" fmla="*/ 142632 w 286942"/>
                <a:gd name="csY389" fmla="*/ 215906 h 232127"/>
                <a:gd name="csX390" fmla="*/ 142632 w 286942"/>
                <a:gd name="csY390" fmla="*/ 219262 h 232127"/>
                <a:gd name="csX391" fmla="*/ 140954 w 286942"/>
                <a:gd name="csY391" fmla="*/ 219262 h 232127"/>
                <a:gd name="csX392" fmla="*/ 140954 w 286942"/>
                <a:gd name="csY392" fmla="*/ 223178 h 232127"/>
                <a:gd name="csX393" fmla="*/ 137039 w 286942"/>
                <a:gd name="csY393" fmla="*/ 223178 h 232127"/>
                <a:gd name="csX394" fmla="*/ 137039 w 286942"/>
                <a:gd name="csY394" fmla="*/ 221500 h 232127"/>
                <a:gd name="csX395" fmla="*/ 135361 w 286942"/>
                <a:gd name="csY395" fmla="*/ 221500 h 232127"/>
                <a:gd name="csX396" fmla="*/ 135361 w 286942"/>
                <a:gd name="csY396" fmla="*/ 224856 h 232127"/>
                <a:gd name="csX397" fmla="*/ 133683 w 286942"/>
                <a:gd name="csY397" fmla="*/ 224856 h 232127"/>
                <a:gd name="csX398" fmla="*/ 133683 w 286942"/>
                <a:gd name="csY398" fmla="*/ 226534 h 232127"/>
                <a:gd name="csX399" fmla="*/ 132005 w 286942"/>
                <a:gd name="csY399" fmla="*/ 224856 h 232127"/>
                <a:gd name="csX400" fmla="*/ 129768 w 286942"/>
                <a:gd name="csY400" fmla="*/ 226534 h 232127"/>
                <a:gd name="csX401" fmla="*/ 119140 w 286942"/>
                <a:gd name="csY401" fmla="*/ 226534 h 232127"/>
                <a:gd name="csX402" fmla="*/ 119140 w 286942"/>
                <a:gd name="csY402" fmla="*/ 228212 h 232127"/>
                <a:gd name="csX403" fmla="*/ 117462 w 286942"/>
                <a:gd name="csY403" fmla="*/ 228212 h 232127"/>
                <a:gd name="csX404" fmla="*/ 117462 w 286942"/>
                <a:gd name="csY404" fmla="*/ 226534 h 232127"/>
                <a:gd name="csX405" fmla="*/ 115784 w 286942"/>
                <a:gd name="csY405" fmla="*/ 226534 h 232127"/>
                <a:gd name="csX406" fmla="*/ 115784 w 286942"/>
                <a:gd name="csY406" fmla="*/ 224856 h 232127"/>
                <a:gd name="csX407" fmla="*/ 106834 w 286942"/>
                <a:gd name="csY407" fmla="*/ 224856 h 232127"/>
                <a:gd name="csX408" fmla="*/ 106834 w 286942"/>
                <a:gd name="csY408" fmla="*/ 223178 h 232127"/>
                <a:gd name="csX409" fmla="*/ 105156 w 286942"/>
                <a:gd name="csY409" fmla="*/ 223178 h 232127"/>
                <a:gd name="csX410" fmla="*/ 105156 w 286942"/>
                <a:gd name="csY410" fmla="*/ 221500 h 232127"/>
                <a:gd name="csX411" fmla="*/ 101241 w 286942"/>
                <a:gd name="csY411" fmla="*/ 221500 h 232127"/>
                <a:gd name="csX412" fmla="*/ 101241 w 286942"/>
                <a:gd name="csY412" fmla="*/ 219262 h 232127"/>
                <a:gd name="csX413" fmla="*/ 97885 w 286942"/>
                <a:gd name="csY413" fmla="*/ 219262 h 232127"/>
                <a:gd name="csX414" fmla="*/ 97885 w 286942"/>
                <a:gd name="csY414" fmla="*/ 223178 h 232127"/>
                <a:gd name="csX415" fmla="*/ 99563 w 286942"/>
                <a:gd name="csY415" fmla="*/ 223178 h 232127"/>
                <a:gd name="csX416" fmla="*/ 99563 w 286942"/>
                <a:gd name="csY416" fmla="*/ 224856 h 232127"/>
                <a:gd name="csX417" fmla="*/ 99563 w 286942"/>
                <a:gd name="csY417" fmla="*/ 224856 h 232127"/>
                <a:gd name="csX418" fmla="*/ 99563 w 286942"/>
                <a:gd name="csY418" fmla="*/ 230449 h 232127"/>
                <a:gd name="csX419" fmla="*/ 97885 w 286942"/>
                <a:gd name="csY419" fmla="*/ 230449 h 232127"/>
                <a:gd name="csX420" fmla="*/ 97885 w 286942"/>
                <a:gd name="csY420" fmla="*/ 228212 h 232127"/>
                <a:gd name="csX421" fmla="*/ 97885 w 286942"/>
                <a:gd name="csY421" fmla="*/ 230449 h 232127"/>
                <a:gd name="csX422" fmla="*/ 97885 w 286942"/>
                <a:gd name="csY422" fmla="*/ 228212 h 232127"/>
                <a:gd name="csX423" fmla="*/ 96207 w 286942"/>
                <a:gd name="csY423" fmla="*/ 228212 h 232127"/>
                <a:gd name="csX424" fmla="*/ 96207 w 286942"/>
                <a:gd name="csY424" fmla="*/ 230449 h 232127"/>
                <a:gd name="csX425" fmla="*/ 94529 w 286942"/>
                <a:gd name="csY425" fmla="*/ 230449 h 232127"/>
                <a:gd name="csX426" fmla="*/ 94529 w 286942"/>
                <a:gd name="csY426" fmla="*/ 232127 h 232127"/>
                <a:gd name="csX427" fmla="*/ 94529 w 286942"/>
                <a:gd name="csY427" fmla="*/ 230449 h 232127"/>
                <a:gd name="csX428" fmla="*/ 94529 w 286942"/>
                <a:gd name="csY428" fmla="*/ 230449 h 232127"/>
                <a:gd name="csX429" fmla="*/ 94529 w 286942"/>
                <a:gd name="csY429" fmla="*/ 232127 h 232127"/>
                <a:gd name="csX430" fmla="*/ 88936 w 286942"/>
                <a:gd name="csY430" fmla="*/ 232127 h 232127"/>
                <a:gd name="csX431" fmla="*/ 88936 w 286942"/>
                <a:gd name="csY431" fmla="*/ 230449 h 232127"/>
                <a:gd name="csX432" fmla="*/ 83901 w 286942"/>
                <a:gd name="csY432" fmla="*/ 230449 h 232127"/>
                <a:gd name="csX433" fmla="*/ 238839 w 286942"/>
                <a:gd name="csY433" fmla="*/ 14543 h 232127"/>
                <a:gd name="csX434" fmla="*/ 237161 w 286942"/>
                <a:gd name="csY434" fmla="*/ 14543 h 232127"/>
                <a:gd name="csX435" fmla="*/ 238839 w 286942"/>
                <a:gd name="csY435" fmla="*/ 14543 h 2321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</a:cxnLst>
              <a:rect l="l" t="t" r="r" b="b"/>
              <a:pathLst>
                <a:path w="286942" h="232127">
                  <a:moveTo>
                    <a:pt x="83901" y="230449"/>
                  </a:moveTo>
                  <a:lnTo>
                    <a:pt x="83901" y="228212"/>
                  </a:lnTo>
                  <a:lnTo>
                    <a:pt x="83901" y="228212"/>
                  </a:lnTo>
                  <a:lnTo>
                    <a:pt x="83901" y="217584"/>
                  </a:lnTo>
                  <a:lnTo>
                    <a:pt x="85579" y="217584"/>
                  </a:lnTo>
                  <a:lnTo>
                    <a:pt x="85579" y="215906"/>
                  </a:lnTo>
                  <a:lnTo>
                    <a:pt x="87257" y="215906"/>
                  </a:lnTo>
                  <a:lnTo>
                    <a:pt x="87257" y="214228"/>
                  </a:lnTo>
                  <a:lnTo>
                    <a:pt x="85579" y="214228"/>
                  </a:lnTo>
                  <a:lnTo>
                    <a:pt x="85579" y="212550"/>
                  </a:lnTo>
                  <a:lnTo>
                    <a:pt x="81664" y="212550"/>
                  </a:lnTo>
                  <a:lnTo>
                    <a:pt x="81664" y="217584"/>
                  </a:lnTo>
                  <a:lnTo>
                    <a:pt x="79986" y="217584"/>
                  </a:lnTo>
                  <a:lnTo>
                    <a:pt x="79986" y="224856"/>
                  </a:lnTo>
                  <a:lnTo>
                    <a:pt x="78308" y="224856"/>
                  </a:lnTo>
                  <a:lnTo>
                    <a:pt x="78308" y="230449"/>
                  </a:lnTo>
                  <a:lnTo>
                    <a:pt x="76630" y="230449"/>
                  </a:lnTo>
                  <a:lnTo>
                    <a:pt x="74952" y="228212"/>
                  </a:lnTo>
                  <a:lnTo>
                    <a:pt x="72715" y="228212"/>
                  </a:lnTo>
                  <a:lnTo>
                    <a:pt x="72715" y="224856"/>
                  </a:lnTo>
                  <a:lnTo>
                    <a:pt x="71037" y="224856"/>
                  </a:lnTo>
                  <a:lnTo>
                    <a:pt x="71037" y="223178"/>
                  </a:lnTo>
                  <a:lnTo>
                    <a:pt x="72715" y="223178"/>
                  </a:lnTo>
                  <a:lnTo>
                    <a:pt x="72715" y="221500"/>
                  </a:lnTo>
                  <a:lnTo>
                    <a:pt x="74952" y="221500"/>
                  </a:lnTo>
                  <a:lnTo>
                    <a:pt x="74952" y="219262"/>
                  </a:lnTo>
                  <a:lnTo>
                    <a:pt x="67680" y="219262"/>
                  </a:lnTo>
                  <a:lnTo>
                    <a:pt x="67680" y="217584"/>
                  </a:lnTo>
                  <a:lnTo>
                    <a:pt x="66002" y="217584"/>
                  </a:lnTo>
                  <a:lnTo>
                    <a:pt x="66002" y="214228"/>
                  </a:lnTo>
                  <a:lnTo>
                    <a:pt x="63765" y="212550"/>
                  </a:lnTo>
                  <a:lnTo>
                    <a:pt x="67680" y="212550"/>
                  </a:lnTo>
                  <a:lnTo>
                    <a:pt x="67680" y="214228"/>
                  </a:lnTo>
                  <a:lnTo>
                    <a:pt x="74952" y="214228"/>
                  </a:lnTo>
                  <a:lnTo>
                    <a:pt x="74952" y="212550"/>
                  </a:lnTo>
                  <a:lnTo>
                    <a:pt x="76630" y="212550"/>
                  </a:lnTo>
                  <a:lnTo>
                    <a:pt x="76630" y="210313"/>
                  </a:lnTo>
                  <a:lnTo>
                    <a:pt x="76630" y="210313"/>
                  </a:lnTo>
                  <a:lnTo>
                    <a:pt x="76630" y="206957"/>
                  </a:lnTo>
                  <a:lnTo>
                    <a:pt x="72715" y="206957"/>
                  </a:lnTo>
                  <a:lnTo>
                    <a:pt x="72715" y="205279"/>
                  </a:lnTo>
                  <a:lnTo>
                    <a:pt x="71037" y="205279"/>
                  </a:lnTo>
                  <a:lnTo>
                    <a:pt x="72715" y="205279"/>
                  </a:lnTo>
                  <a:lnTo>
                    <a:pt x="66002" y="205279"/>
                  </a:lnTo>
                  <a:lnTo>
                    <a:pt x="66002" y="201923"/>
                  </a:lnTo>
                  <a:lnTo>
                    <a:pt x="66002" y="201923"/>
                  </a:lnTo>
                  <a:lnTo>
                    <a:pt x="66002" y="199685"/>
                  </a:lnTo>
                  <a:lnTo>
                    <a:pt x="67680" y="199685"/>
                  </a:lnTo>
                  <a:lnTo>
                    <a:pt x="67680" y="198007"/>
                  </a:lnTo>
                  <a:lnTo>
                    <a:pt x="63765" y="198007"/>
                  </a:lnTo>
                  <a:lnTo>
                    <a:pt x="63765" y="199685"/>
                  </a:lnTo>
                  <a:lnTo>
                    <a:pt x="58731" y="199685"/>
                  </a:lnTo>
                  <a:lnTo>
                    <a:pt x="58731" y="198007"/>
                  </a:lnTo>
                  <a:lnTo>
                    <a:pt x="57053" y="198007"/>
                  </a:lnTo>
                  <a:lnTo>
                    <a:pt x="57053" y="196330"/>
                  </a:lnTo>
                  <a:lnTo>
                    <a:pt x="57053" y="196330"/>
                  </a:lnTo>
                  <a:lnTo>
                    <a:pt x="57053" y="194651"/>
                  </a:lnTo>
                  <a:lnTo>
                    <a:pt x="55375" y="194651"/>
                  </a:lnTo>
                  <a:lnTo>
                    <a:pt x="55375" y="192973"/>
                  </a:lnTo>
                  <a:lnTo>
                    <a:pt x="53138" y="192973"/>
                  </a:lnTo>
                  <a:lnTo>
                    <a:pt x="53138" y="190736"/>
                  </a:lnTo>
                  <a:lnTo>
                    <a:pt x="51460" y="190736"/>
                  </a:lnTo>
                  <a:lnTo>
                    <a:pt x="51460" y="189058"/>
                  </a:lnTo>
                  <a:lnTo>
                    <a:pt x="49782" y="189058"/>
                  </a:lnTo>
                  <a:lnTo>
                    <a:pt x="49782" y="187380"/>
                  </a:lnTo>
                  <a:lnTo>
                    <a:pt x="48103" y="187380"/>
                  </a:lnTo>
                  <a:lnTo>
                    <a:pt x="46425" y="185702"/>
                  </a:lnTo>
                  <a:lnTo>
                    <a:pt x="46425" y="184024"/>
                  </a:lnTo>
                  <a:lnTo>
                    <a:pt x="44188" y="184024"/>
                  </a:lnTo>
                  <a:lnTo>
                    <a:pt x="42510" y="181786"/>
                  </a:lnTo>
                  <a:lnTo>
                    <a:pt x="37476" y="181786"/>
                  </a:lnTo>
                  <a:lnTo>
                    <a:pt x="37476" y="180108"/>
                  </a:lnTo>
                  <a:lnTo>
                    <a:pt x="35239" y="180108"/>
                  </a:lnTo>
                  <a:lnTo>
                    <a:pt x="35239" y="178430"/>
                  </a:lnTo>
                  <a:lnTo>
                    <a:pt x="37476" y="178430"/>
                  </a:lnTo>
                  <a:lnTo>
                    <a:pt x="37476" y="176753"/>
                  </a:lnTo>
                  <a:lnTo>
                    <a:pt x="31883" y="176753"/>
                  </a:lnTo>
                  <a:lnTo>
                    <a:pt x="31883" y="178430"/>
                  </a:lnTo>
                  <a:lnTo>
                    <a:pt x="31883" y="178430"/>
                  </a:lnTo>
                  <a:lnTo>
                    <a:pt x="31883" y="180108"/>
                  </a:lnTo>
                  <a:lnTo>
                    <a:pt x="24611" y="180108"/>
                  </a:lnTo>
                  <a:lnTo>
                    <a:pt x="24611" y="181786"/>
                  </a:lnTo>
                  <a:lnTo>
                    <a:pt x="17899" y="181786"/>
                  </a:lnTo>
                  <a:lnTo>
                    <a:pt x="17899" y="180108"/>
                  </a:lnTo>
                  <a:lnTo>
                    <a:pt x="13984" y="180108"/>
                  </a:lnTo>
                  <a:lnTo>
                    <a:pt x="13984" y="181786"/>
                  </a:lnTo>
                  <a:lnTo>
                    <a:pt x="12306" y="181786"/>
                  </a:lnTo>
                  <a:lnTo>
                    <a:pt x="12306" y="180108"/>
                  </a:lnTo>
                  <a:lnTo>
                    <a:pt x="10628" y="181786"/>
                  </a:lnTo>
                  <a:lnTo>
                    <a:pt x="0" y="181786"/>
                  </a:lnTo>
                  <a:lnTo>
                    <a:pt x="1678" y="180108"/>
                  </a:lnTo>
                  <a:lnTo>
                    <a:pt x="1678" y="178430"/>
                  </a:lnTo>
                  <a:lnTo>
                    <a:pt x="1678" y="178430"/>
                  </a:lnTo>
                  <a:lnTo>
                    <a:pt x="1678" y="175074"/>
                  </a:lnTo>
                  <a:lnTo>
                    <a:pt x="3356" y="175074"/>
                  </a:lnTo>
                  <a:lnTo>
                    <a:pt x="3356" y="173396"/>
                  </a:lnTo>
                  <a:lnTo>
                    <a:pt x="1678" y="171159"/>
                  </a:lnTo>
                  <a:lnTo>
                    <a:pt x="1678" y="166125"/>
                  </a:lnTo>
                  <a:lnTo>
                    <a:pt x="3356" y="166125"/>
                  </a:lnTo>
                  <a:lnTo>
                    <a:pt x="1678" y="164447"/>
                  </a:lnTo>
                  <a:lnTo>
                    <a:pt x="3356" y="164447"/>
                  </a:lnTo>
                  <a:lnTo>
                    <a:pt x="3356" y="160531"/>
                  </a:lnTo>
                  <a:lnTo>
                    <a:pt x="1678" y="160531"/>
                  </a:lnTo>
                  <a:lnTo>
                    <a:pt x="1678" y="157176"/>
                  </a:lnTo>
                  <a:lnTo>
                    <a:pt x="3356" y="157176"/>
                  </a:lnTo>
                  <a:lnTo>
                    <a:pt x="3356" y="153260"/>
                  </a:lnTo>
                  <a:lnTo>
                    <a:pt x="1678" y="153260"/>
                  </a:lnTo>
                  <a:lnTo>
                    <a:pt x="1678" y="148226"/>
                  </a:lnTo>
                  <a:lnTo>
                    <a:pt x="0" y="148226"/>
                  </a:lnTo>
                  <a:lnTo>
                    <a:pt x="0" y="142632"/>
                  </a:lnTo>
                  <a:lnTo>
                    <a:pt x="1678" y="142632"/>
                  </a:lnTo>
                  <a:lnTo>
                    <a:pt x="1678" y="135920"/>
                  </a:lnTo>
                  <a:lnTo>
                    <a:pt x="0" y="135920"/>
                  </a:lnTo>
                  <a:lnTo>
                    <a:pt x="0" y="133683"/>
                  </a:lnTo>
                  <a:lnTo>
                    <a:pt x="1678" y="133683"/>
                  </a:lnTo>
                  <a:lnTo>
                    <a:pt x="1678" y="130327"/>
                  </a:lnTo>
                  <a:lnTo>
                    <a:pt x="3356" y="130327"/>
                  </a:lnTo>
                  <a:lnTo>
                    <a:pt x="3356" y="128649"/>
                  </a:lnTo>
                  <a:lnTo>
                    <a:pt x="1678" y="128649"/>
                  </a:lnTo>
                  <a:lnTo>
                    <a:pt x="1678" y="123055"/>
                  </a:lnTo>
                  <a:lnTo>
                    <a:pt x="3356" y="123055"/>
                  </a:lnTo>
                  <a:lnTo>
                    <a:pt x="3356" y="118022"/>
                  </a:lnTo>
                  <a:lnTo>
                    <a:pt x="6712" y="118022"/>
                  </a:lnTo>
                  <a:lnTo>
                    <a:pt x="8949" y="116343"/>
                  </a:lnTo>
                  <a:lnTo>
                    <a:pt x="10628" y="116343"/>
                  </a:lnTo>
                  <a:lnTo>
                    <a:pt x="10628" y="112428"/>
                  </a:lnTo>
                  <a:lnTo>
                    <a:pt x="12306" y="112428"/>
                  </a:lnTo>
                  <a:lnTo>
                    <a:pt x="12306" y="110750"/>
                  </a:lnTo>
                  <a:lnTo>
                    <a:pt x="10628" y="109072"/>
                  </a:lnTo>
                  <a:lnTo>
                    <a:pt x="10628" y="107394"/>
                  </a:lnTo>
                  <a:lnTo>
                    <a:pt x="12306" y="107394"/>
                  </a:lnTo>
                  <a:lnTo>
                    <a:pt x="12306" y="105156"/>
                  </a:lnTo>
                  <a:lnTo>
                    <a:pt x="13984" y="103478"/>
                  </a:lnTo>
                  <a:lnTo>
                    <a:pt x="15662" y="103478"/>
                  </a:lnTo>
                  <a:lnTo>
                    <a:pt x="15662" y="98445"/>
                  </a:lnTo>
                  <a:lnTo>
                    <a:pt x="21255" y="98445"/>
                  </a:lnTo>
                  <a:lnTo>
                    <a:pt x="21255" y="96207"/>
                  </a:lnTo>
                  <a:lnTo>
                    <a:pt x="22933" y="94529"/>
                  </a:lnTo>
                  <a:lnTo>
                    <a:pt x="22933" y="92851"/>
                  </a:lnTo>
                  <a:lnTo>
                    <a:pt x="22933" y="92851"/>
                  </a:lnTo>
                  <a:lnTo>
                    <a:pt x="22933" y="89495"/>
                  </a:lnTo>
                  <a:lnTo>
                    <a:pt x="21255" y="87817"/>
                  </a:lnTo>
                  <a:lnTo>
                    <a:pt x="22933" y="85579"/>
                  </a:lnTo>
                  <a:lnTo>
                    <a:pt x="22933" y="83901"/>
                  </a:lnTo>
                  <a:lnTo>
                    <a:pt x="24611" y="83901"/>
                  </a:lnTo>
                  <a:lnTo>
                    <a:pt x="26848" y="85579"/>
                  </a:lnTo>
                  <a:lnTo>
                    <a:pt x="26848" y="82223"/>
                  </a:lnTo>
                  <a:lnTo>
                    <a:pt x="28526" y="82223"/>
                  </a:lnTo>
                  <a:lnTo>
                    <a:pt x="28526" y="76630"/>
                  </a:lnTo>
                  <a:lnTo>
                    <a:pt x="26848" y="76630"/>
                  </a:lnTo>
                  <a:lnTo>
                    <a:pt x="26848" y="67681"/>
                  </a:lnTo>
                  <a:lnTo>
                    <a:pt x="24611" y="67681"/>
                  </a:lnTo>
                  <a:lnTo>
                    <a:pt x="22933" y="66002"/>
                  </a:lnTo>
                  <a:lnTo>
                    <a:pt x="22933" y="64324"/>
                  </a:lnTo>
                  <a:lnTo>
                    <a:pt x="21255" y="60968"/>
                  </a:lnTo>
                  <a:lnTo>
                    <a:pt x="19577" y="59291"/>
                  </a:lnTo>
                  <a:lnTo>
                    <a:pt x="21255" y="57053"/>
                  </a:lnTo>
                  <a:lnTo>
                    <a:pt x="21255" y="55375"/>
                  </a:lnTo>
                  <a:lnTo>
                    <a:pt x="22933" y="53697"/>
                  </a:lnTo>
                  <a:lnTo>
                    <a:pt x="22933" y="52019"/>
                  </a:lnTo>
                  <a:lnTo>
                    <a:pt x="24611" y="52019"/>
                  </a:lnTo>
                  <a:lnTo>
                    <a:pt x="22933" y="50341"/>
                  </a:lnTo>
                  <a:lnTo>
                    <a:pt x="22933" y="48104"/>
                  </a:lnTo>
                  <a:lnTo>
                    <a:pt x="24611" y="46425"/>
                  </a:lnTo>
                  <a:lnTo>
                    <a:pt x="22933" y="43069"/>
                  </a:lnTo>
                  <a:lnTo>
                    <a:pt x="22933" y="34120"/>
                  </a:lnTo>
                  <a:lnTo>
                    <a:pt x="24611" y="32442"/>
                  </a:lnTo>
                  <a:lnTo>
                    <a:pt x="26848" y="32442"/>
                  </a:lnTo>
                  <a:lnTo>
                    <a:pt x="26848" y="30764"/>
                  </a:lnTo>
                  <a:lnTo>
                    <a:pt x="28526" y="30764"/>
                  </a:lnTo>
                  <a:lnTo>
                    <a:pt x="28526" y="28527"/>
                  </a:lnTo>
                  <a:lnTo>
                    <a:pt x="30205" y="28527"/>
                  </a:lnTo>
                  <a:lnTo>
                    <a:pt x="30205" y="26848"/>
                  </a:lnTo>
                  <a:lnTo>
                    <a:pt x="31883" y="25170"/>
                  </a:lnTo>
                  <a:lnTo>
                    <a:pt x="33561" y="23492"/>
                  </a:lnTo>
                  <a:lnTo>
                    <a:pt x="33561" y="21815"/>
                  </a:lnTo>
                  <a:lnTo>
                    <a:pt x="35239" y="17899"/>
                  </a:lnTo>
                  <a:lnTo>
                    <a:pt x="35239" y="8950"/>
                  </a:lnTo>
                  <a:lnTo>
                    <a:pt x="37476" y="8950"/>
                  </a:lnTo>
                  <a:lnTo>
                    <a:pt x="39154" y="7271"/>
                  </a:lnTo>
                  <a:lnTo>
                    <a:pt x="40832" y="5593"/>
                  </a:lnTo>
                  <a:lnTo>
                    <a:pt x="42510" y="5593"/>
                  </a:lnTo>
                  <a:lnTo>
                    <a:pt x="42510" y="3915"/>
                  </a:lnTo>
                  <a:lnTo>
                    <a:pt x="49782" y="3915"/>
                  </a:lnTo>
                  <a:lnTo>
                    <a:pt x="51460" y="2238"/>
                  </a:lnTo>
                  <a:lnTo>
                    <a:pt x="53138" y="2238"/>
                  </a:lnTo>
                  <a:lnTo>
                    <a:pt x="53138" y="3915"/>
                  </a:lnTo>
                  <a:lnTo>
                    <a:pt x="62087" y="3915"/>
                  </a:lnTo>
                  <a:lnTo>
                    <a:pt x="63765" y="2238"/>
                  </a:lnTo>
                  <a:lnTo>
                    <a:pt x="66002" y="2238"/>
                  </a:lnTo>
                  <a:lnTo>
                    <a:pt x="66002" y="0"/>
                  </a:lnTo>
                  <a:lnTo>
                    <a:pt x="69359" y="0"/>
                  </a:lnTo>
                  <a:lnTo>
                    <a:pt x="69359" y="2238"/>
                  </a:lnTo>
                  <a:lnTo>
                    <a:pt x="74952" y="2238"/>
                  </a:lnTo>
                  <a:lnTo>
                    <a:pt x="74952" y="3915"/>
                  </a:lnTo>
                  <a:lnTo>
                    <a:pt x="79986" y="3915"/>
                  </a:lnTo>
                  <a:lnTo>
                    <a:pt x="81664" y="5593"/>
                  </a:lnTo>
                  <a:lnTo>
                    <a:pt x="88936" y="5593"/>
                  </a:lnTo>
                  <a:lnTo>
                    <a:pt x="90614" y="7271"/>
                  </a:lnTo>
                  <a:lnTo>
                    <a:pt x="90614" y="8950"/>
                  </a:lnTo>
                  <a:lnTo>
                    <a:pt x="92292" y="7271"/>
                  </a:lnTo>
                  <a:lnTo>
                    <a:pt x="92292" y="8950"/>
                  </a:lnTo>
                  <a:lnTo>
                    <a:pt x="96207" y="14543"/>
                  </a:lnTo>
                  <a:lnTo>
                    <a:pt x="97885" y="16221"/>
                  </a:lnTo>
                  <a:lnTo>
                    <a:pt x="99563" y="17899"/>
                  </a:lnTo>
                  <a:lnTo>
                    <a:pt x="99563" y="19577"/>
                  </a:lnTo>
                  <a:lnTo>
                    <a:pt x="101241" y="19577"/>
                  </a:lnTo>
                  <a:lnTo>
                    <a:pt x="101241" y="21815"/>
                  </a:lnTo>
                  <a:lnTo>
                    <a:pt x="106834" y="21815"/>
                  </a:lnTo>
                  <a:lnTo>
                    <a:pt x="106834" y="19577"/>
                  </a:lnTo>
                  <a:lnTo>
                    <a:pt x="115784" y="19577"/>
                  </a:lnTo>
                  <a:lnTo>
                    <a:pt x="117462" y="16221"/>
                  </a:lnTo>
                  <a:lnTo>
                    <a:pt x="119140" y="16221"/>
                  </a:lnTo>
                  <a:lnTo>
                    <a:pt x="123055" y="12865"/>
                  </a:lnTo>
                  <a:lnTo>
                    <a:pt x="124733" y="14543"/>
                  </a:lnTo>
                  <a:lnTo>
                    <a:pt x="129768" y="14543"/>
                  </a:lnTo>
                  <a:lnTo>
                    <a:pt x="132005" y="16221"/>
                  </a:lnTo>
                  <a:lnTo>
                    <a:pt x="133683" y="16221"/>
                  </a:lnTo>
                  <a:lnTo>
                    <a:pt x="135361" y="17899"/>
                  </a:lnTo>
                  <a:lnTo>
                    <a:pt x="135361" y="19577"/>
                  </a:lnTo>
                  <a:lnTo>
                    <a:pt x="140954" y="19577"/>
                  </a:lnTo>
                  <a:lnTo>
                    <a:pt x="140954" y="21815"/>
                  </a:lnTo>
                  <a:lnTo>
                    <a:pt x="142632" y="21815"/>
                  </a:lnTo>
                  <a:lnTo>
                    <a:pt x="142632" y="23492"/>
                  </a:lnTo>
                  <a:lnTo>
                    <a:pt x="145988" y="23492"/>
                  </a:lnTo>
                  <a:lnTo>
                    <a:pt x="149345" y="25170"/>
                  </a:lnTo>
                  <a:lnTo>
                    <a:pt x="153260" y="25170"/>
                  </a:lnTo>
                  <a:lnTo>
                    <a:pt x="154938" y="26848"/>
                  </a:lnTo>
                  <a:lnTo>
                    <a:pt x="167244" y="26848"/>
                  </a:lnTo>
                  <a:lnTo>
                    <a:pt x="167244" y="23492"/>
                  </a:lnTo>
                  <a:lnTo>
                    <a:pt x="171159" y="23492"/>
                  </a:lnTo>
                  <a:lnTo>
                    <a:pt x="171159" y="21815"/>
                  </a:lnTo>
                  <a:lnTo>
                    <a:pt x="172837" y="19577"/>
                  </a:lnTo>
                  <a:lnTo>
                    <a:pt x="174515" y="17899"/>
                  </a:lnTo>
                  <a:lnTo>
                    <a:pt x="176193" y="17899"/>
                  </a:lnTo>
                  <a:lnTo>
                    <a:pt x="176193" y="16221"/>
                  </a:lnTo>
                  <a:lnTo>
                    <a:pt x="177871" y="16221"/>
                  </a:lnTo>
                  <a:lnTo>
                    <a:pt x="180108" y="14543"/>
                  </a:lnTo>
                  <a:lnTo>
                    <a:pt x="185142" y="14543"/>
                  </a:lnTo>
                  <a:lnTo>
                    <a:pt x="189058" y="12865"/>
                  </a:lnTo>
                  <a:lnTo>
                    <a:pt x="211991" y="12865"/>
                  </a:lnTo>
                  <a:lnTo>
                    <a:pt x="211991" y="14543"/>
                  </a:lnTo>
                  <a:lnTo>
                    <a:pt x="219262" y="14543"/>
                  </a:lnTo>
                  <a:lnTo>
                    <a:pt x="219262" y="16221"/>
                  </a:lnTo>
                  <a:lnTo>
                    <a:pt x="222618" y="16221"/>
                  </a:lnTo>
                  <a:lnTo>
                    <a:pt x="222618" y="17899"/>
                  </a:lnTo>
                  <a:lnTo>
                    <a:pt x="224296" y="17899"/>
                  </a:lnTo>
                  <a:lnTo>
                    <a:pt x="224296" y="19577"/>
                  </a:lnTo>
                  <a:lnTo>
                    <a:pt x="234924" y="19577"/>
                  </a:lnTo>
                  <a:lnTo>
                    <a:pt x="234924" y="16221"/>
                  </a:lnTo>
                  <a:lnTo>
                    <a:pt x="237161" y="16221"/>
                  </a:lnTo>
                  <a:lnTo>
                    <a:pt x="237161" y="14543"/>
                  </a:lnTo>
                  <a:lnTo>
                    <a:pt x="240517" y="14543"/>
                  </a:lnTo>
                  <a:lnTo>
                    <a:pt x="240517" y="10628"/>
                  </a:lnTo>
                  <a:lnTo>
                    <a:pt x="242195" y="12865"/>
                  </a:lnTo>
                  <a:lnTo>
                    <a:pt x="242195" y="10628"/>
                  </a:lnTo>
                  <a:lnTo>
                    <a:pt x="243873" y="10628"/>
                  </a:lnTo>
                  <a:lnTo>
                    <a:pt x="242195" y="8950"/>
                  </a:lnTo>
                  <a:lnTo>
                    <a:pt x="252823" y="8950"/>
                  </a:lnTo>
                  <a:lnTo>
                    <a:pt x="252823" y="5593"/>
                  </a:lnTo>
                  <a:lnTo>
                    <a:pt x="255060" y="5593"/>
                  </a:lnTo>
                  <a:lnTo>
                    <a:pt x="255060" y="3915"/>
                  </a:lnTo>
                  <a:lnTo>
                    <a:pt x="261772" y="3915"/>
                  </a:lnTo>
                  <a:lnTo>
                    <a:pt x="263450" y="5593"/>
                  </a:lnTo>
                  <a:lnTo>
                    <a:pt x="265688" y="8950"/>
                  </a:lnTo>
                  <a:lnTo>
                    <a:pt x="267366" y="12865"/>
                  </a:lnTo>
                  <a:lnTo>
                    <a:pt x="270722" y="17899"/>
                  </a:lnTo>
                  <a:lnTo>
                    <a:pt x="272400" y="19577"/>
                  </a:lnTo>
                  <a:lnTo>
                    <a:pt x="272400" y="23492"/>
                  </a:lnTo>
                  <a:lnTo>
                    <a:pt x="274637" y="26848"/>
                  </a:lnTo>
                  <a:lnTo>
                    <a:pt x="274637" y="37476"/>
                  </a:lnTo>
                  <a:lnTo>
                    <a:pt x="283587" y="37476"/>
                  </a:lnTo>
                  <a:lnTo>
                    <a:pt x="283587" y="41391"/>
                  </a:lnTo>
                  <a:lnTo>
                    <a:pt x="286943" y="41391"/>
                  </a:lnTo>
                  <a:lnTo>
                    <a:pt x="286943" y="43069"/>
                  </a:lnTo>
                  <a:lnTo>
                    <a:pt x="285265" y="43069"/>
                  </a:lnTo>
                  <a:lnTo>
                    <a:pt x="285265" y="52019"/>
                  </a:lnTo>
                  <a:lnTo>
                    <a:pt x="283587" y="52019"/>
                  </a:lnTo>
                  <a:lnTo>
                    <a:pt x="283587" y="53697"/>
                  </a:lnTo>
                  <a:lnTo>
                    <a:pt x="285265" y="53697"/>
                  </a:lnTo>
                  <a:lnTo>
                    <a:pt x="285265" y="59291"/>
                  </a:lnTo>
                  <a:lnTo>
                    <a:pt x="279671" y="59291"/>
                  </a:lnTo>
                  <a:lnTo>
                    <a:pt x="279671" y="60968"/>
                  </a:lnTo>
                  <a:lnTo>
                    <a:pt x="277993" y="62646"/>
                  </a:lnTo>
                  <a:lnTo>
                    <a:pt x="276315" y="62646"/>
                  </a:lnTo>
                  <a:lnTo>
                    <a:pt x="274637" y="64324"/>
                  </a:lnTo>
                  <a:lnTo>
                    <a:pt x="272400" y="64324"/>
                  </a:lnTo>
                  <a:lnTo>
                    <a:pt x="270722" y="62646"/>
                  </a:lnTo>
                  <a:lnTo>
                    <a:pt x="270722" y="64324"/>
                  </a:lnTo>
                  <a:lnTo>
                    <a:pt x="269044" y="64324"/>
                  </a:lnTo>
                  <a:lnTo>
                    <a:pt x="269044" y="66002"/>
                  </a:lnTo>
                  <a:lnTo>
                    <a:pt x="267366" y="66002"/>
                  </a:lnTo>
                  <a:lnTo>
                    <a:pt x="267366" y="69918"/>
                  </a:lnTo>
                  <a:lnTo>
                    <a:pt x="263450" y="69918"/>
                  </a:lnTo>
                  <a:lnTo>
                    <a:pt x="263450" y="74952"/>
                  </a:lnTo>
                  <a:lnTo>
                    <a:pt x="261772" y="74952"/>
                  </a:lnTo>
                  <a:lnTo>
                    <a:pt x="261772" y="76630"/>
                  </a:lnTo>
                  <a:lnTo>
                    <a:pt x="260094" y="76630"/>
                  </a:lnTo>
                  <a:lnTo>
                    <a:pt x="260094" y="85579"/>
                  </a:lnTo>
                  <a:lnTo>
                    <a:pt x="258416" y="85579"/>
                  </a:lnTo>
                  <a:lnTo>
                    <a:pt x="258416" y="87817"/>
                  </a:lnTo>
                  <a:lnTo>
                    <a:pt x="256738" y="87817"/>
                  </a:lnTo>
                  <a:lnTo>
                    <a:pt x="256738" y="89495"/>
                  </a:lnTo>
                  <a:lnTo>
                    <a:pt x="256738" y="89495"/>
                  </a:lnTo>
                  <a:lnTo>
                    <a:pt x="256738" y="91173"/>
                  </a:lnTo>
                  <a:lnTo>
                    <a:pt x="255060" y="92851"/>
                  </a:lnTo>
                  <a:lnTo>
                    <a:pt x="252823" y="92851"/>
                  </a:lnTo>
                  <a:lnTo>
                    <a:pt x="252823" y="105156"/>
                  </a:lnTo>
                  <a:lnTo>
                    <a:pt x="249467" y="105156"/>
                  </a:lnTo>
                  <a:lnTo>
                    <a:pt x="249467" y="107394"/>
                  </a:lnTo>
                  <a:lnTo>
                    <a:pt x="246111" y="107394"/>
                  </a:lnTo>
                  <a:lnTo>
                    <a:pt x="243873" y="109072"/>
                  </a:lnTo>
                  <a:lnTo>
                    <a:pt x="243873" y="118022"/>
                  </a:lnTo>
                  <a:lnTo>
                    <a:pt x="242195" y="118022"/>
                  </a:lnTo>
                  <a:lnTo>
                    <a:pt x="242195" y="124733"/>
                  </a:lnTo>
                  <a:lnTo>
                    <a:pt x="238839" y="124733"/>
                  </a:lnTo>
                  <a:lnTo>
                    <a:pt x="238839" y="128649"/>
                  </a:lnTo>
                  <a:lnTo>
                    <a:pt x="233246" y="128649"/>
                  </a:lnTo>
                  <a:lnTo>
                    <a:pt x="233246" y="130327"/>
                  </a:lnTo>
                  <a:lnTo>
                    <a:pt x="231568" y="130327"/>
                  </a:lnTo>
                  <a:lnTo>
                    <a:pt x="231568" y="133683"/>
                  </a:lnTo>
                  <a:lnTo>
                    <a:pt x="228212" y="133683"/>
                  </a:lnTo>
                  <a:lnTo>
                    <a:pt x="228212" y="135920"/>
                  </a:lnTo>
                  <a:lnTo>
                    <a:pt x="229890" y="137599"/>
                  </a:lnTo>
                  <a:lnTo>
                    <a:pt x="229890" y="139276"/>
                  </a:lnTo>
                  <a:lnTo>
                    <a:pt x="228212" y="139276"/>
                  </a:lnTo>
                  <a:lnTo>
                    <a:pt x="229890" y="139276"/>
                  </a:lnTo>
                  <a:lnTo>
                    <a:pt x="228212" y="139276"/>
                  </a:lnTo>
                  <a:lnTo>
                    <a:pt x="228212" y="142632"/>
                  </a:lnTo>
                  <a:lnTo>
                    <a:pt x="226534" y="142632"/>
                  </a:lnTo>
                  <a:lnTo>
                    <a:pt x="226534" y="146548"/>
                  </a:lnTo>
                  <a:lnTo>
                    <a:pt x="224296" y="146548"/>
                  </a:lnTo>
                  <a:lnTo>
                    <a:pt x="224296" y="151582"/>
                  </a:lnTo>
                  <a:lnTo>
                    <a:pt x="222618" y="151582"/>
                  </a:lnTo>
                  <a:lnTo>
                    <a:pt x="222618" y="155497"/>
                  </a:lnTo>
                  <a:lnTo>
                    <a:pt x="220940" y="155497"/>
                  </a:lnTo>
                  <a:lnTo>
                    <a:pt x="220940" y="158853"/>
                  </a:lnTo>
                  <a:lnTo>
                    <a:pt x="219262" y="158853"/>
                  </a:lnTo>
                  <a:lnTo>
                    <a:pt x="219262" y="164447"/>
                  </a:lnTo>
                  <a:lnTo>
                    <a:pt x="217584" y="164447"/>
                  </a:lnTo>
                  <a:lnTo>
                    <a:pt x="217584" y="166125"/>
                  </a:lnTo>
                  <a:lnTo>
                    <a:pt x="213669" y="166125"/>
                  </a:lnTo>
                  <a:lnTo>
                    <a:pt x="213669" y="169481"/>
                  </a:lnTo>
                  <a:lnTo>
                    <a:pt x="211991" y="169481"/>
                  </a:lnTo>
                  <a:lnTo>
                    <a:pt x="211991" y="176753"/>
                  </a:lnTo>
                  <a:lnTo>
                    <a:pt x="208635" y="176753"/>
                  </a:lnTo>
                  <a:lnTo>
                    <a:pt x="208635" y="178430"/>
                  </a:lnTo>
                  <a:lnTo>
                    <a:pt x="201363" y="178430"/>
                  </a:lnTo>
                  <a:lnTo>
                    <a:pt x="201363" y="175074"/>
                  </a:lnTo>
                  <a:lnTo>
                    <a:pt x="195770" y="175074"/>
                  </a:lnTo>
                  <a:lnTo>
                    <a:pt x="195770" y="171159"/>
                  </a:lnTo>
                  <a:lnTo>
                    <a:pt x="194092" y="171159"/>
                  </a:lnTo>
                  <a:lnTo>
                    <a:pt x="194092" y="167803"/>
                  </a:lnTo>
                  <a:lnTo>
                    <a:pt x="192414" y="167803"/>
                  </a:lnTo>
                  <a:lnTo>
                    <a:pt x="192414" y="166125"/>
                  </a:lnTo>
                  <a:lnTo>
                    <a:pt x="189058" y="166125"/>
                  </a:lnTo>
                  <a:lnTo>
                    <a:pt x="189058" y="169481"/>
                  </a:lnTo>
                  <a:lnTo>
                    <a:pt x="174515" y="169481"/>
                  </a:lnTo>
                  <a:lnTo>
                    <a:pt x="172837" y="171159"/>
                  </a:lnTo>
                  <a:lnTo>
                    <a:pt x="169481" y="171159"/>
                  </a:lnTo>
                  <a:lnTo>
                    <a:pt x="169481" y="176753"/>
                  </a:lnTo>
                  <a:lnTo>
                    <a:pt x="167244" y="176753"/>
                  </a:lnTo>
                  <a:lnTo>
                    <a:pt x="167244" y="178430"/>
                  </a:lnTo>
                  <a:lnTo>
                    <a:pt x="165565" y="178430"/>
                  </a:lnTo>
                  <a:lnTo>
                    <a:pt x="163887" y="180108"/>
                  </a:lnTo>
                  <a:lnTo>
                    <a:pt x="162209" y="180108"/>
                  </a:lnTo>
                  <a:lnTo>
                    <a:pt x="162209" y="184024"/>
                  </a:lnTo>
                  <a:lnTo>
                    <a:pt x="160531" y="184024"/>
                  </a:lnTo>
                  <a:lnTo>
                    <a:pt x="160531" y="181786"/>
                  </a:lnTo>
                  <a:lnTo>
                    <a:pt x="158294" y="181786"/>
                  </a:lnTo>
                  <a:lnTo>
                    <a:pt x="158294" y="187380"/>
                  </a:lnTo>
                  <a:lnTo>
                    <a:pt x="154938" y="187380"/>
                  </a:lnTo>
                  <a:lnTo>
                    <a:pt x="154938" y="189058"/>
                  </a:lnTo>
                  <a:lnTo>
                    <a:pt x="153260" y="190736"/>
                  </a:lnTo>
                  <a:lnTo>
                    <a:pt x="151582" y="192973"/>
                  </a:lnTo>
                  <a:lnTo>
                    <a:pt x="149345" y="192973"/>
                  </a:lnTo>
                  <a:lnTo>
                    <a:pt x="149345" y="194651"/>
                  </a:lnTo>
                  <a:lnTo>
                    <a:pt x="147667" y="194651"/>
                  </a:lnTo>
                  <a:lnTo>
                    <a:pt x="147667" y="199685"/>
                  </a:lnTo>
                  <a:lnTo>
                    <a:pt x="149345" y="199685"/>
                  </a:lnTo>
                  <a:lnTo>
                    <a:pt x="149345" y="201923"/>
                  </a:lnTo>
                  <a:lnTo>
                    <a:pt x="147667" y="201923"/>
                  </a:lnTo>
                  <a:lnTo>
                    <a:pt x="147667" y="206957"/>
                  </a:lnTo>
                  <a:lnTo>
                    <a:pt x="145988" y="208635"/>
                  </a:lnTo>
                  <a:lnTo>
                    <a:pt x="145988" y="210313"/>
                  </a:lnTo>
                  <a:lnTo>
                    <a:pt x="145988" y="210313"/>
                  </a:lnTo>
                  <a:lnTo>
                    <a:pt x="145988" y="212550"/>
                  </a:lnTo>
                  <a:lnTo>
                    <a:pt x="144310" y="212550"/>
                  </a:lnTo>
                  <a:lnTo>
                    <a:pt x="144310" y="214228"/>
                  </a:lnTo>
                  <a:lnTo>
                    <a:pt x="142632" y="215906"/>
                  </a:lnTo>
                  <a:lnTo>
                    <a:pt x="142632" y="219262"/>
                  </a:lnTo>
                  <a:lnTo>
                    <a:pt x="140954" y="219262"/>
                  </a:lnTo>
                  <a:lnTo>
                    <a:pt x="140954" y="223178"/>
                  </a:lnTo>
                  <a:lnTo>
                    <a:pt x="137039" y="223178"/>
                  </a:lnTo>
                  <a:lnTo>
                    <a:pt x="137039" y="221500"/>
                  </a:lnTo>
                  <a:lnTo>
                    <a:pt x="135361" y="221500"/>
                  </a:lnTo>
                  <a:lnTo>
                    <a:pt x="135361" y="224856"/>
                  </a:lnTo>
                  <a:lnTo>
                    <a:pt x="133683" y="224856"/>
                  </a:lnTo>
                  <a:lnTo>
                    <a:pt x="133683" y="226534"/>
                  </a:lnTo>
                  <a:lnTo>
                    <a:pt x="132005" y="224856"/>
                  </a:lnTo>
                  <a:lnTo>
                    <a:pt x="129768" y="226534"/>
                  </a:lnTo>
                  <a:lnTo>
                    <a:pt x="119140" y="226534"/>
                  </a:lnTo>
                  <a:lnTo>
                    <a:pt x="119140" y="228212"/>
                  </a:lnTo>
                  <a:lnTo>
                    <a:pt x="117462" y="228212"/>
                  </a:lnTo>
                  <a:lnTo>
                    <a:pt x="117462" y="226534"/>
                  </a:lnTo>
                  <a:lnTo>
                    <a:pt x="115784" y="226534"/>
                  </a:lnTo>
                  <a:lnTo>
                    <a:pt x="115784" y="224856"/>
                  </a:lnTo>
                  <a:lnTo>
                    <a:pt x="106834" y="224856"/>
                  </a:lnTo>
                  <a:lnTo>
                    <a:pt x="106834" y="223178"/>
                  </a:lnTo>
                  <a:lnTo>
                    <a:pt x="105156" y="223178"/>
                  </a:lnTo>
                  <a:lnTo>
                    <a:pt x="105156" y="221500"/>
                  </a:lnTo>
                  <a:lnTo>
                    <a:pt x="101241" y="221500"/>
                  </a:lnTo>
                  <a:lnTo>
                    <a:pt x="101241" y="219262"/>
                  </a:lnTo>
                  <a:lnTo>
                    <a:pt x="97885" y="219262"/>
                  </a:lnTo>
                  <a:lnTo>
                    <a:pt x="97885" y="223178"/>
                  </a:lnTo>
                  <a:lnTo>
                    <a:pt x="99563" y="223178"/>
                  </a:lnTo>
                  <a:lnTo>
                    <a:pt x="99563" y="224856"/>
                  </a:lnTo>
                  <a:lnTo>
                    <a:pt x="99563" y="224856"/>
                  </a:lnTo>
                  <a:lnTo>
                    <a:pt x="99563" y="230449"/>
                  </a:lnTo>
                  <a:lnTo>
                    <a:pt x="97885" y="230449"/>
                  </a:lnTo>
                  <a:lnTo>
                    <a:pt x="97885" y="228212"/>
                  </a:lnTo>
                  <a:lnTo>
                    <a:pt x="97885" y="230449"/>
                  </a:lnTo>
                  <a:lnTo>
                    <a:pt x="97885" y="228212"/>
                  </a:lnTo>
                  <a:lnTo>
                    <a:pt x="96207" y="228212"/>
                  </a:lnTo>
                  <a:lnTo>
                    <a:pt x="96207" y="230449"/>
                  </a:lnTo>
                  <a:lnTo>
                    <a:pt x="94529" y="230449"/>
                  </a:lnTo>
                  <a:lnTo>
                    <a:pt x="94529" y="232127"/>
                  </a:lnTo>
                  <a:lnTo>
                    <a:pt x="94529" y="230449"/>
                  </a:lnTo>
                  <a:lnTo>
                    <a:pt x="94529" y="230449"/>
                  </a:lnTo>
                  <a:lnTo>
                    <a:pt x="94529" y="232127"/>
                  </a:lnTo>
                  <a:lnTo>
                    <a:pt x="88936" y="232127"/>
                  </a:lnTo>
                  <a:lnTo>
                    <a:pt x="88936" y="230449"/>
                  </a:lnTo>
                  <a:lnTo>
                    <a:pt x="83901" y="230449"/>
                  </a:lnTo>
                  <a:close/>
                  <a:moveTo>
                    <a:pt x="238839" y="14543"/>
                  </a:moveTo>
                  <a:lnTo>
                    <a:pt x="237161" y="14543"/>
                  </a:lnTo>
                  <a:lnTo>
                    <a:pt x="238839" y="1454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FA7F710A-EF25-98E9-739E-C98238EA51D4}"/>
                </a:ext>
              </a:extLst>
            </p:cNvPr>
            <p:cNvSpPr/>
            <p:nvPr/>
          </p:nvSpPr>
          <p:spPr>
            <a:xfrm>
              <a:off x="5089772" y="3154303"/>
              <a:ext cx="62646" cy="48103"/>
            </a:xfrm>
            <a:custGeom>
              <a:avLst/>
              <a:gdLst>
                <a:gd name="csX0" fmla="*/ 44747 w 62646"/>
                <a:gd name="csY0" fmla="*/ 0 h 48103"/>
                <a:gd name="csX1" fmla="*/ 46425 w 62646"/>
                <a:gd name="csY1" fmla="*/ 0 h 48103"/>
                <a:gd name="csX2" fmla="*/ 46425 w 62646"/>
                <a:gd name="csY2" fmla="*/ 1678 h 48103"/>
                <a:gd name="csX3" fmla="*/ 48104 w 62646"/>
                <a:gd name="csY3" fmla="*/ 1678 h 48103"/>
                <a:gd name="csX4" fmla="*/ 48104 w 62646"/>
                <a:gd name="csY4" fmla="*/ 3356 h 48103"/>
                <a:gd name="csX5" fmla="*/ 48104 w 62646"/>
                <a:gd name="csY5" fmla="*/ 5593 h 48103"/>
                <a:gd name="csX6" fmla="*/ 50341 w 62646"/>
                <a:gd name="csY6" fmla="*/ 5593 h 48103"/>
                <a:gd name="csX7" fmla="*/ 50341 w 62646"/>
                <a:gd name="csY7" fmla="*/ 7272 h 48103"/>
                <a:gd name="csX8" fmla="*/ 52019 w 62646"/>
                <a:gd name="csY8" fmla="*/ 7272 h 48103"/>
                <a:gd name="csX9" fmla="*/ 52019 w 62646"/>
                <a:gd name="csY9" fmla="*/ 8950 h 48103"/>
                <a:gd name="csX10" fmla="*/ 53697 w 62646"/>
                <a:gd name="csY10" fmla="*/ 8950 h 48103"/>
                <a:gd name="csX11" fmla="*/ 55375 w 62646"/>
                <a:gd name="csY11" fmla="*/ 8950 h 48103"/>
                <a:gd name="csX12" fmla="*/ 57053 w 62646"/>
                <a:gd name="csY12" fmla="*/ 8950 h 48103"/>
                <a:gd name="csX13" fmla="*/ 57053 w 62646"/>
                <a:gd name="csY13" fmla="*/ 10627 h 48103"/>
                <a:gd name="csX14" fmla="*/ 59291 w 62646"/>
                <a:gd name="csY14" fmla="*/ 12306 h 48103"/>
                <a:gd name="csX15" fmla="*/ 59291 w 62646"/>
                <a:gd name="csY15" fmla="*/ 12306 h 48103"/>
                <a:gd name="csX16" fmla="*/ 59291 w 62646"/>
                <a:gd name="csY16" fmla="*/ 14543 h 48103"/>
                <a:gd name="csX17" fmla="*/ 60968 w 62646"/>
                <a:gd name="csY17" fmla="*/ 14543 h 48103"/>
                <a:gd name="csX18" fmla="*/ 60968 w 62646"/>
                <a:gd name="csY18" fmla="*/ 16221 h 48103"/>
                <a:gd name="csX19" fmla="*/ 60968 w 62646"/>
                <a:gd name="csY19" fmla="*/ 17899 h 48103"/>
                <a:gd name="csX20" fmla="*/ 62646 w 62646"/>
                <a:gd name="csY20" fmla="*/ 17899 h 48103"/>
                <a:gd name="csX21" fmla="*/ 62646 w 62646"/>
                <a:gd name="csY21" fmla="*/ 19577 h 48103"/>
                <a:gd name="csX22" fmla="*/ 62646 w 62646"/>
                <a:gd name="csY22" fmla="*/ 21255 h 48103"/>
                <a:gd name="csX23" fmla="*/ 60968 w 62646"/>
                <a:gd name="csY23" fmla="*/ 21255 h 48103"/>
                <a:gd name="csX24" fmla="*/ 60968 w 62646"/>
                <a:gd name="csY24" fmla="*/ 22933 h 48103"/>
                <a:gd name="csX25" fmla="*/ 60968 w 62646"/>
                <a:gd name="csY25" fmla="*/ 25170 h 48103"/>
                <a:gd name="csX26" fmla="*/ 60968 w 62646"/>
                <a:gd name="csY26" fmla="*/ 26849 h 48103"/>
                <a:gd name="csX27" fmla="*/ 60968 w 62646"/>
                <a:gd name="csY27" fmla="*/ 28527 h 48103"/>
                <a:gd name="csX28" fmla="*/ 60968 w 62646"/>
                <a:gd name="csY28" fmla="*/ 30204 h 48103"/>
                <a:gd name="csX29" fmla="*/ 60968 w 62646"/>
                <a:gd name="csY29" fmla="*/ 31883 h 48103"/>
                <a:gd name="csX30" fmla="*/ 59291 w 62646"/>
                <a:gd name="csY30" fmla="*/ 31883 h 48103"/>
                <a:gd name="csX31" fmla="*/ 57053 w 62646"/>
                <a:gd name="csY31" fmla="*/ 31883 h 48103"/>
                <a:gd name="csX32" fmla="*/ 55375 w 62646"/>
                <a:gd name="csY32" fmla="*/ 31883 h 48103"/>
                <a:gd name="csX33" fmla="*/ 55375 w 62646"/>
                <a:gd name="csY33" fmla="*/ 34120 h 48103"/>
                <a:gd name="csX34" fmla="*/ 55375 w 62646"/>
                <a:gd name="csY34" fmla="*/ 35798 h 48103"/>
                <a:gd name="csX35" fmla="*/ 55375 w 62646"/>
                <a:gd name="csY35" fmla="*/ 37476 h 48103"/>
                <a:gd name="csX36" fmla="*/ 53697 w 62646"/>
                <a:gd name="csY36" fmla="*/ 37476 h 48103"/>
                <a:gd name="csX37" fmla="*/ 52019 w 62646"/>
                <a:gd name="csY37" fmla="*/ 37476 h 48103"/>
                <a:gd name="csX38" fmla="*/ 52019 w 62646"/>
                <a:gd name="csY38" fmla="*/ 39154 h 48103"/>
                <a:gd name="csX39" fmla="*/ 50341 w 62646"/>
                <a:gd name="csY39" fmla="*/ 37476 h 48103"/>
                <a:gd name="csX40" fmla="*/ 48104 w 62646"/>
                <a:gd name="csY40" fmla="*/ 39154 h 48103"/>
                <a:gd name="csX41" fmla="*/ 46425 w 62646"/>
                <a:gd name="csY41" fmla="*/ 39154 h 48103"/>
                <a:gd name="csX42" fmla="*/ 46425 w 62646"/>
                <a:gd name="csY42" fmla="*/ 37476 h 48103"/>
                <a:gd name="csX43" fmla="*/ 44747 w 62646"/>
                <a:gd name="csY43" fmla="*/ 37476 h 48103"/>
                <a:gd name="csX44" fmla="*/ 43069 w 62646"/>
                <a:gd name="csY44" fmla="*/ 37476 h 48103"/>
                <a:gd name="csX45" fmla="*/ 41391 w 62646"/>
                <a:gd name="csY45" fmla="*/ 37476 h 48103"/>
                <a:gd name="csX46" fmla="*/ 41391 w 62646"/>
                <a:gd name="csY46" fmla="*/ 39154 h 48103"/>
                <a:gd name="csX47" fmla="*/ 39154 w 62646"/>
                <a:gd name="csY47" fmla="*/ 39154 h 48103"/>
                <a:gd name="csX48" fmla="*/ 39154 w 62646"/>
                <a:gd name="csY48" fmla="*/ 37476 h 48103"/>
                <a:gd name="csX49" fmla="*/ 37476 w 62646"/>
                <a:gd name="csY49" fmla="*/ 37476 h 48103"/>
                <a:gd name="csX50" fmla="*/ 37476 w 62646"/>
                <a:gd name="csY50" fmla="*/ 39154 h 48103"/>
                <a:gd name="csX51" fmla="*/ 35798 w 62646"/>
                <a:gd name="csY51" fmla="*/ 39154 h 48103"/>
                <a:gd name="csX52" fmla="*/ 34120 w 62646"/>
                <a:gd name="csY52" fmla="*/ 40832 h 48103"/>
                <a:gd name="csX53" fmla="*/ 34120 w 62646"/>
                <a:gd name="csY53" fmla="*/ 43069 h 48103"/>
                <a:gd name="csX54" fmla="*/ 32442 w 62646"/>
                <a:gd name="csY54" fmla="*/ 43069 h 48103"/>
                <a:gd name="csX55" fmla="*/ 32442 w 62646"/>
                <a:gd name="csY55" fmla="*/ 44747 h 48103"/>
                <a:gd name="csX56" fmla="*/ 30764 w 62646"/>
                <a:gd name="csY56" fmla="*/ 44747 h 48103"/>
                <a:gd name="csX57" fmla="*/ 28527 w 62646"/>
                <a:gd name="csY57" fmla="*/ 44747 h 48103"/>
                <a:gd name="csX58" fmla="*/ 28527 w 62646"/>
                <a:gd name="csY58" fmla="*/ 46426 h 48103"/>
                <a:gd name="csX59" fmla="*/ 26848 w 62646"/>
                <a:gd name="csY59" fmla="*/ 46426 h 48103"/>
                <a:gd name="csX60" fmla="*/ 26848 w 62646"/>
                <a:gd name="csY60" fmla="*/ 44747 h 48103"/>
                <a:gd name="csX61" fmla="*/ 25170 w 62646"/>
                <a:gd name="csY61" fmla="*/ 44747 h 48103"/>
                <a:gd name="csX62" fmla="*/ 23492 w 62646"/>
                <a:gd name="csY62" fmla="*/ 44747 h 48103"/>
                <a:gd name="csX63" fmla="*/ 21815 w 62646"/>
                <a:gd name="csY63" fmla="*/ 44747 h 48103"/>
                <a:gd name="csX64" fmla="*/ 21815 w 62646"/>
                <a:gd name="csY64" fmla="*/ 46426 h 48103"/>
                <a:gd name="csX65" fmla="*/ 19577 w 62646"/>
                <a:gd name="csY65" fmla="*/ 46426 h 48103"/>
                <a:gd name="csX66" fmla="*/ 17899 w 62646"/>
                <a:gd name="csY66" fmla="*/ 46426 h 48103"/>
                <a:gd name="csX67" fmla="*/ 16221 w 62646"/>
                <a:gd name="csY67" fmla="*/ 46426 h 48103"/>
                <a:gd name="csX68" fmla="*/ 16221 w 62646"/>
                <a:gd name="csY68" fmla="*/ 48104 h 48103"/>
                <a:gd name="csX69" fmla="*/ 14543 w 62646"/>
                <a:gd name="csY69" fmla="*/ 48104 h 48103"/>
                <a:gd name="csX70" fmla="*/ 12865 w 62646"/>
                <a:gd name="csY70" fmla="*/ 48104 h 48103"/>
                <a:gd name="csX71" fmla="*/ 12865 w 62646"/>
                <a:gd name="csY71" fmla="*/ 46426 h 48103"/>
                <a:gd name="csX72" fmla="*/ 12865 w 62646"/>
                <a:gd name="csY72" fmla="*/ 44747 h 48103"/>
                <a:gd name="csX73" fmla="*/ 10628 w 62646"/>
                <a:gd name="csY73" fmla="*/ 44747 h 48103"/>
                <a:gd name="csX74" fmla="*/ 8950 w 62646"/>
                <a:gd name="csY74" fmla="*/ 44747 h 48103"/>
                <a:gd name="csX75" fmla="*/ 7271 w 62646"/>
                <a:gd name="csY75" fmla="*/ 44747 h 48103"/>
                <a:gd name="csX76" fmla="*/ 5593 w 62646"/>
                <a:gd name="csY76" fmla="*/ 40832 h 48103"/>
                <a:gd name="csX77" fmla="*/ 3915 w 62646"/>
                <a:gd name="csY77" fmla="*/ 40832 h 48103"/>
                <a:gd name="csX78" fmla="*/ 3915 w 62646"/>
                <a:gd name="csY78" fmla="*/ 39154 h 48103"/>
                <a:gd name="csX79" fmla="*/ 3915 w 62646"/>
                <a:gd name="csY79" fmla="*/ 37476 h 48103"/>
                <a:gd name="csX80" fmla="*/ 3915 w 62646"/>
                <a:gd name="csY80" fmla="*/ 35798 h 48103"/>
                <a:gd name="csX81" fmla="*/ 2238 w 62646"/>
                <a:gd name="csY81" fmla="*/ 35798 h 48103"/>
                <a:gd name="csX82" fmla="*/ 2238 w 62646"/>
                <a:gd name="csY82" fmla="*/ 34120 h 48103"/>
                <a:gd name="csX83" fmla="*/ 2238 w 62646"/>
                <a:gd name="csY83" fmla="*/ 31883 h 48103"/>
                <a:gd name="csX84" fmla="*/ 2238 w 62646"/>
                <a:gd name="csY84" fmla="*/ 30204 h 48103"/>
                <a:gd name="csX85" fmla="*/ 3915 w 62646"/>
                <a:gd name="csY85" fmla="*/ 30204 h 48103"/>
                <a:gd name="csX86" fmla="*/ 2238 w 62646"/>
                <a:gd name="csY86" fmla="*/ 28527 h 48103"/>
                <a:gd name="csX87" fmla="*/ 2238 w 62646"/>
                <a:gd name="csY87" fmla="*/ 26849 h 48103"/>
                <a:gd name="csX88" fmla="*/ 0 w 62646"/>
                <a:gd name="csY88" fmla="*/ 26849 h 48103"/>
                <a:gd name="csX89" fmla="*/ 0 w 62646"/>
                <a:gd name="csY89" fmla="*/ 25170 h 48103"/>
                <a:gd name="csX90" fmla="*/ 2238 w 62646"/>
                <a:gd name="csY90" fmla="*/ 25170 h 48103"/>
                <a:gd name="csX91" fmla="*/ 3915 w 62646"/>
                <a:gd name="csY91" fmla="*/ 25170 h 48103"/>
                <a:gd name="csX92" fmla="*/ 3915 w 62646"/>
                <a:gd name="csY92" fmla="*/ 22933 h 48103"/>
                <a:gd name="csX93" fmla="*/ 2238 w 62646"/>
                <a:gd name="csY93" fmla="*/ 22933 h 48103"/>
                <a:gd name="csX94" fmla="*/ 2238 w 62646"/>
                <a:gd name="csY94" fmla="*/ 21255 h 48103"/>
                <a:gd name="csX95" fmla="*/ 2238 w 62646"/>
                <a:gd name="csY95" fmla="*/ 19577 h 48103"/>
                <a:gd name="csX96" fmla="*/ 2238 w 62646"/>
                <a:gd name="csY96" fmla="*/ 17899 h 48103"/>
                <a:gd name="csX97" fmla="*/ 3915 w 62646"/>
                <a:gd name="csY97" fmla="*/ 17899 h 48103"/>
                <a:gd name="csX98" fmla="*/ 3915 w 62646"/>
                <a:gd name="csY98" fmla="*/ 16221 h 48103"/>
                <a:gd name="csX99" fmla="*/ 3915 w 62646"/>
                <a:gd name="csY99" fmla="*/ 14543 h 48103"/>
                <a:gd name="csX100" fmla="*/ 5593 w 62646"/>
                <a:gd name="csY100" fmla="*/ 14543 h 48103"/>
                <a:gd name="csX101" fmla="*/ 7271 w 62646"/>
                <a:gd name="csY101" fmla="*/ 14543 h 48103"/>
                <a:gd name="csX102" fmla="*/ 8950 w 62646"/>
                <a:gd name="csY102" fmla="*/ 12306 h 48103"/>
                <a:gd name="csX103" fmla="*/ 7271 w 62646"/>
                <a:gd name="csY103" fmla="*/ 12306 h 48103"/>
                <a:gd name="csX104" fmla="*/ 7271 w 62646"/>
                <a:gd name="csY104" fmla="*/ 10627 h 48103"/>
                <a:gd name="csX105" fmla="*/ 7271 w 62646"/>
                <a:gd name="csY105" fmla="*/ 8950 h 48103"/>
                <a:gd name="csX106" fmla="*/ 8950 w 62646"/>
                <a:gd name="csY106" fmla="*/ 8950 h 48103"/>
                <a:gd name="csX107" fmla="*/ 8950 w 62646"/>
                <a:gd name="csY107" fmla="*/ 7272 h 48103"/>
                <a:gd name="csX108" fmla="*/ 10628 w 62646"/>
                <a:gd name="csY108" fmla="*/ 7272 h 48103"/>
                <a:gd name="csX109" fmla="*/ 12865 w 62646"/>
                <a:gd name="csY109" fmla="*/ 7272 h 48103"/>
                <a:gd name="csX110" fmla="*/ 14543 w 62646"/>
                <a:gd name="csY110" fmla="*/ 5593 h 48103"/>
                <a:gd name="csX111" fmla="*/ 16221 w 62646"/>
                <a:gd name="csY111" fmla="*/ 5593 h 48103"/>
                <a:gd name="csX112" fmla="*/ 17899 w 62646"/>
                <a:gd name="csY112" fmla="*/ 5593 h 48103"/>
                <a:gd name="csX113" fmla="*/ 17899 w 62646"/>
                <a:gd name="csY113" fmla="*/ 7272 h 48103"/>
                <a:gd name="csX114" fmla="*/ 19577 w 62646"/>
                <a:gd name="csY114" fmla="*/ 7272 h 48103"/>
                <a:gd name="csX115" fmla="*/ 21815 w 62646"/>
                <a:gd name="csY115" fmla="*/ 7272 h 48103"/>
                <a:gd name="csX116" fmla="*/ 21815 w 62646"/>
                <a:gd name="csY116" fmla="*/ 5593 h 48103"/>
                <a:gd name="csX117" fmla="*/ 21815 w 62646"/>
                <a:gd name="csY117" fmla="*/ 3356 h 48103"/>
                <a:gd name="csX118" fmla="*/ 23492 w 62646"/>
                <a:gd name="csY118" fmla="*/ 1678 h 48103"/>
                <a:gd name="csX119" fmla="*/ 23492 w 62646"/>
                <a:gd name="csY119" fmla="*/ 3356 h 48103"/>
                <a:gd name="csX120" fmla="*/ 25170 w 62646"/>
                <a:gd name="csY120" fmla="*/ 3356 h 48103"/>
                <a:gd name="csX121" fmla="*/ 25170 w 62646"/>
                <a:gd name="csY121" fmla="*/ 1678 h 48103"/>
                <a:gd name="csX122" fmla="*/ 26848 w 62646"/>
                <a:gd name="csY122" fmla="*/ 1678 h 48103"/>
                <a:gd name="csX123" fmla="*/ 28527 w 62646"/>
                <a:gd name="csY123" fmla="*/ 1678 h 48103"/>
                <a:gd name="csX124" fmla="*/ 30764 w 62646"/>
                <a:gd name="csY124" fmla="*/ 3356 h 48103"/>
                <a:gd name="csX125" fmla="*/ 30764 w 62646"/>
                <a:gd name="csY125" fmla="*/ 1678 h 48103"/>
                <a:gd name="csX126" fmla="*/ 32442 w 62646"/>
                <a:gd name="csY126" fmla="*/ 1678 h 48103"/>
                <a:gd name="csX127" fmla="*/ 34120 w 62646"/>
                <a:gd name="csY127" fmla="*/ 1678 h 48103"/>
                <a:gd name="csX128" fmla="*/ 34120 w 62646"/>
                <a:gd name="csY128" fmla="*/ 1678 h 48103"/>
                <a:gd name="csX129" fmla="*/ 35798 w 62646"/>
                <a:gd name="csY129" fmla="*/ 1678 h 48103"/>
                <a:gd name="csX130" fmla="*/ 35798 w 62646"/>
                <a:gd name="csY130" fmla="*/ 0 h 48103"/>
                <a:gd name="csX131" fmla="*/ 37476 w 62646"/>
                <a:gd name="csY131" fmla="*/ 0 h 48103"/>
                <a:gd name="csX132" fmla="*/ 39154 w 62646"/>
                <a:gd name="csY132" fmla="*/ 0 h 48103"/>
                <a:gd name="csX133" fmla="*/ 39154 w 62646"/>
                <a:gd name="csY133" fmla="*/ 0 h 48103"/>
                <a:gd name="csX134" fmla="*/ 41391 w 62646"/>
                <a:gd name="csY134" fmla="*/ 0 h 48103"/>
                <a:gd name="csX135" fmla="*/ 43069 w 62646"/>
                <a:gd name="csY135" fmla="*/ 0 h 48103"/>
                <a:gd name="csX136" fmla="*/ 44747 w 62646"/>
                <a:gd name="csY136" fmla="*/ 0 h 48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</a:cxnLst>
              <a:rect l="l" t="t" r="r" b="b"/>
              <a:pathLst>
                <a:path w="62646" h="48103">
                  <a:moveTo>
                    <a:pt x="44747" y="0"/>
                  </a:moveTo>
                  <a:lnTo>
                    <a:pt x="46425" y="0"/>
                  </a:lnTo>
                  <a:lnTo>
                    <a:pt x="46425" y="1678"/>
                  </a:lnTo>
                  <a:lnTo>
                    <a:pt x="48104" y="1678"/>
                  </a:lnTo>
                  <a:lnTo>
                    <a:pt x="48104" y="3356"/>
                  </a:lnTo>
                  <a:lnTo>
                    <a:pt x="48104" y="5593"/>
                  </a:lnTo>
                  <a:lnTo>
                    <a:pt x="50341" y="5593"/>
                  </a:lnTo>
                  <a:lnTo>
                    <a:pt x="50341" y="7272"/>
                  </a:lnTo>
                  <a:lnTo>
                    <a:pt x="52019" y="7272"/>
                  </a:lnTo>
                  <a:lnTo>
                    <a:pt x="52019" y="8950"/>
                  </a:lnTo>
                  <a:lnTo>
                    <a:pt x="53697" y="8950"/>
                  </a:lnTo>
                  <a:lnTo>
                    <a:pt x="55375" y="8950"/>
                  </a:lnTo>
                  <a:lnTo>
                    <a:pt x="57053" y="8950"/>
                  </a:lnTo>
                  <a:lnTo>
                    <a:pt x="57053" y="10627"/>
                  </a:lnTo>
                  <a:lnTo>
                    <a:pt x="59291" y="12306"/>
                  </a:lnTo>
                  <a:lnTo>
                    <a:pt x="59291" y="12306"/>
                  </a:lnTo>
                  <a:lnTo>
                    <a:pt x="59291" y="14543"/>
                  </a:lnTo>
                  <a:lnTo>
                    <a:pt x="60968" y="14543"/>
                  </a:lnTo>
                  <a:lnTo>
                    <a:pt x="60968" y="16221"/>
                  </a:lnTo>
                  <a:lnTo>
                    <a:pt x="60968" y="17899"/>
                  </a:lnTo>
                  <a:lnTo>
                    <a:pt x="62646" y="17899"/>
                  </a:lnTo>
                  <a:lnTo>
                    <a:pt x="62646" y="19577"/>
                  </a:lnTo>
                  <a:lnTo>
                    <a:pt x="62646" y="21255"/>
                  </a:lnTo>
                  <a:lnTo>
                    <a:pt x="60968" y="21255"/>
                  </a:lnTo>
                  <a:lnTo>
                    <a:pt x="60968" y="22933"/>
                  </a:lnTo>
                  <a:lnTo>
                    <a:pt x="60968" y="25170"/>
                  </a:lnTo>
                  <a:lnTo>
                    <a:pt x="60968" y="26849"/>
                  </a:lnTo>
                  <a:lnTo>
                    <a:pt x="60968" y="28527"/>
                  </a:lnTo>
                  <a:lnTo>
                    <a:pt x="60968" y="30204"/>
                  </a:lnTo>
                  <a:lnTo>
                    <a:pt x="60968" y="31883"/>
                  </a:lnTo>
                  <a:lnTo>
                    <a:pt x="59291" y="31883"/>
                  </a:lnTo>
                  <a:lnTo>
                    <a:pt x="57053" y="31883"/>
                  </a:lnTo>
                  <a:lnTo>
                    <a:pt x="55375" y="31883"/>
                  </a:lnTo>
                  <a:lnTo>
                    <a:pt x="55375" y="34120"/>
                  </a:lnTo>
                  <a:lnTo>
                    <a:pt x="55375" y="35798"/>
                  </a:lnTo>
                  <a:lnTo>
                    <a:pt x="55375" y="37476"/>
                  </a:lnTo>
                  <a:lnTo>
                    <a:pt x="53697" y="37476"/>
                  </a:lnTo>
                  <a:lnTo>
                    <a:pt x="52019" y="37476"/>
                  </a:lnTo>
                  <a:lnTo>
                    <a:pt x="52019" y="39154"/>
                  </a:lnTo>
                  <a:lnTo>
                    <a:pt x="50341" y="37476"/>
                  </a:lnTo>
                  <a:lnTo>
                    <a:pt x="48104" y="39154"/>
                  </a:lnTo>
                  <a:lnTo>
                    <a:pt x="46425" y="39154"/>
                  </a:lnTo>
                  <a:lnTo>
                    <a:pt x="46425" y="37476"/>
                  </a:lnTo>
                  <a:lnTo>
                    <a:pt x="44747" y="37476"/>
                  </a:lnTo>
                  <a:lnTo>
                    <a:pt x="43069" y="37476"/>
                  </a:lnTo>
                  <a:lnTo>
                    <a:pt x="41391" y="37476"/>
                  </a:lnTo>
                  <a:lnTo>
                    <a:pt x="41391" y="39154"/>
                  </a:lnTo>
                  <a:lnTo>
                    <a:pt x="39154" y="39154"/>
                  </a:lnTo>
                  <a:lnTo>
                    <a:pt x="39154" y="37476"/>
                  </a:lnTo>
                  <a:lnTo>
                    <a:pt x="37476" y="37476"/>
                  </a:lnTo>
                  <a:lnTo>
                    <a:pt x="37476" y="39154"/>
                  </a:lnTo>
                  <a:lnTo>
                    <a:pt x="35798" y="39154"/>
                  </a:lnTo>
                  <a:lnTo>
                    <a:pt x="34120" y="40832"/>
                  </a:lnTo>
                  <a:lnTo>
                    <a:pt x="34120" y="43069"/>
                  </a:lnTo>
                  <a:lnTo>
                    <a:pt x="32442" y="43069"/>
                  </a:lnTo>
                  <a:lnTo>
                    <a:pt x="32442" y="44747"/>
                  </a:lnTo>
                  <a:lnTo>
                    <a:pt x="30764" y="44747"/>
                  </a:lnTo>
                  <a:lnTo>
                    <a:pt x="28527" y="44747"/>
                  </a:lnTo>
                  <a:lnTo>
                    <a:pt x="28527" y="46426"/>
                  </a:lnTo>
                  <a:lnTo>
                    <a:pt x="26848" y="46426"/>
                  </a:lnTo>
                  <a:lnTo>
                    <a:pt x="26848" y="44747"/>
                  </a:lnTo>
                  <a:lnTo>
                    <a:pt x="25170" y="44747"/>
                  </a:lnTo>
                  <a:lnTo>
                    <a:pt x="23492" y="44747"/>
                  </a:lnTo>
                  <a:lnTo>
                    <a:pt x="21815" y="44747"/>
                  </a:lnTo>
                  <a:lnTo>
                    <a:pt x="21815" y="46426"/>
                  </a:lnTo>
                  <a:lnTo>
                    <a:pt x="19577" y="46426"/>
                  </a:lnTo>
                  <a:lnTo>
                    <a:pt x="17899" y="46426"/>
                  </a:lnTo>
                  <a:lnTo>
                    <a:pt x="16221" y="46426"/>
                  </a:lnTo>
                  <a:lnTo>
                    <a:pt x="16221" y="48104"/>
                  </a:lnTo>
                  <a:lnTo>
                    <a:pt x="14543" y="48104"/>
                  </a:lnTo>
                  <a:lnTo>
                    <a:pt x="12865" y="48104"/>
                  </a:lnTo>
                  <a:lnTo>
                    <a:pt x="12865" y="46426"/>
                  </a:lnTo>
                  <a:lnTo>
                    <a:pt x="12865" y="44747"/>
                  </a:lnTo>
                  <a:lnTo>
                    <a:pt x="10628" y="44747"/>
                  </a:lnTo>
                  <a:lnTo>
                    <a:pt x="8950" y="44747"/>
                  </a:lnTo>
                  <a:lnTo>
                    <a:pt x="7271" y="44747"/>
                  </a:lnTo>
                  <a:lnTo>
                    <a:pt x="5593" y="40832"/>
                  </a:lnTo>
                  <a:lnTo>
                    <a:pt x="3915" y="40832"/>
                  </a:lnTo>
                  <a:lnTo>
                    <a:pt x="3915" y="39154"/>
                  </a:lnTo>
                  <a:lnTo>
                    <a:pt x="3915" y="37476"/>
                  </a:lnTo>
                  <a:lnTo>
                    <a:pt x="3915" y="35798"/>
                  </a:lnTo>
                  <a:lnTo>
                    <a:pt x="2238" y="35798"/>
                  </a:lnTo>
                  <a:lnTo>
                    <a:pt x="2238" y="34120"/>
                  </a:lnTo>
                  <a:lnTo>
                    <a:pt x="2238" y="31883"/>
                  </a:lnTo>
                  <a:lnTo>
                    <a:pt x="2238" y="30204"/>
                  </a:lnTo>
                  <a:lnTo>
                    <a:pt x="3915" y="30204"/>
                  </a:lnTo>
                  <a:lnTo>
                    <a:pt x="2238" y="28527"/>
                  </a:lnTo>
                  <a:lnTo>
                    <a:pt x="2238" y="26849"/>
                  </a:lnTo>
                  <a:lnTo>
                    <a:pt x="0" y="26849"/>
                  </a:lnTo>
                  <a:lnTo>
                    <a:pt x="0" y="25170"/>
                  </a:lnTo>
                  <a:lnTo>
                    <a:pt x="2238" y="25170"/>
                  </a:lnTo>
                  <a:lnTo>
                    <a:pt x="3915" y="25170"/>
                  </a:lnTo>
                  <a:lnTo>
                    <a:pt x="3915" y="22933"/>
                  </a:lnTo>
                  <a:lnTo>
                    <a:pt x="2238" y="22933"/>
                  </a:lnTo>
                  <a:lnTo>
                    <a:pt x="2238" y="21255"/>
                  </a:lnTo>
                  <a:lnTo>
                    <a:pt x="2238" y="19577"/>
                  </a:lnTo>
                  <a:lnTo>
                    <a:pt x="2238" y="17899"/>
                  </a:lnTo>
                  <a:lnTo>
                    <a:pt x="3915" y="17899"/>
                  </a:lnTo>
                  <a:lnTo>
                    <a:pt x="3915" y="16221"/>
                  </a:lnTo>
                  <a:lnTo>
                    <a:pt x="3915" y="14543"/>
                  </a:lnTo>
                  <a:lnTo>
                    <a:pt x="5593" y="14543"/>
                  </a:lnTo>
                  <a:lnTo>
                    <a:pt x="7271" y="14543"/>
                  </a:lnTo>
                  <a:lnTo>
                    <a:pt x="8950" y="12306"/>
                  </a:lnTo>
                  <a:lnTo>
                    <a:pt x="7271" y="12306"/>
                  </a:lnTo>
                  <a:lnTo>
                    <a:pt x="7271" y="10627"/>
                  </a:lnTo>
                  <a:lnTo>
                    <a:pt x="7271" y="8950"/>
                  </a:lnTo>
                  <a:lnTo>
                    <a:pt x="8950" y="8950"/>
                  </a:lnTo>
                  <a:lnTo>
                    <a:pt x="8950" y="7272"/>
                  </a:lnTo>
                  <a:lnTo>
                    <a:pt x="10628" y="7272"/>
                  </a:lnTo>
                  <a:lnTo>
                    <a:pt x="12865" y="7272"/>
                  </a:lnTo>
                  <a:lnTo>
                    <a:pt x="14543" y="5593"/>
                  </a:lnTo>
                  <a:lnTo>
                    <a:pt x="16221" y="5593"/>
                  </a:lnTo>
                  <a:lnTo>
                    <a:pt x="17899" y="5593"/>
                  </a:lnTo>
                  <a:lnTo>
                    <a:pt x="17899" y="7272"/>
                  </a:lnTo>
                  <a:lnTo>
                    <a:pt x="19577" y="7272"/>
                  </a:lnTo>
                  <a:lnTo>
                    <a:pt x="21815" y="7272"/>
                  </a:lnTo>
                  <a:lnTo>
                    <a:pt x="21815" y="5593"/>
                  </a:lnTo>
                  <a:lnTo>
                    <a:pt x="21815" y="3356"/>
                  </a:lnTo>
                  <a:lnTo>
                    <a:pt x="23492" y="1678"/>
                  </a:lnTo>
                  <a:lnTo>
                    <a:pt x="23492" y="3356"/>
                  </a:lnTo>
                  <a:lnTo>
                    <a:pt x="25170" y="3356"/>
                  </a:lnTo>
                  <a:lnTo>
                    <a:pt x="25170" y="1678"/>
                  </a:lnTo>
                  <a:lnTo>
                    <a:pt x="26848" y="1678"/>
                  </a:lnTo>
                  <a:lnTo>
                    <a:pt x="28527" y="1678"/>
                  </a:lnTo>
                  <a:lnTo>
                    <a:pt x="30764" y="3356"/>
                  </a:lnTo>
                  <a:lnTo>
                    <a:pt x="30764" y="1678"/>
                  </a:lnTo>
                  <a:lnTo>
                    <a:pt x="32442" y="1678"/>
                  </a:lnTo>
                  <a:lnTo>
                    <a:pt x="34120" y="1678"/>
                  </a:lnTo>
                  <a:lnTo>
                    <a:pt x="34120" y="1678"/>
                  </a:lnTo>
                  <a:lnTo>
                    <a:pt x="35798" y="1678"/>
                  </a:lnTo>
                  <a:lnTo>
                    <a:pt x="35798" y="0"/>
                  </a:lnTo>
                  <a:lnTo>
                    <a:pt x="37476" y="0"/>
                  </a:lnTo>
                  <a:lnTo>
                    <a:pt x="39154" y="0"/>
                  </a:lnTo>
                  <a:lnTo>
                    <a:pt x="39154" y="0"/>
                  </a:lnTo>
                  <a:lnTo>
                    <a:pt x="41391" y="0"/>
                  </a:lnTo>
                  <a:lnTo>
                    <a:pt x="43069" y="0"/>
                  </a:lnTo>
                  <a:lnTo>
                    <a:pt x="44747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62459D94-70B3-08EC-F32F-9F88860B6AF6}"/>
                </a:ext>
              </a:extLst>
            </p:cNvPr>
            <p:cNvSpPr/>
            <p:nvPr/>
          </p:nvSpPr>
          <p:spPr>
            <a:xfrm>
              <a:off x="5842088" y="3621354"/>
              <a:ext cx="187379" cy="247788"/>
            </a:xfrm>
            <a:custGeom>
              <a:avLst/>
              <a:gdLst>
                <a:gd name="csX0" fmla="*/ 28526 w 187379"/>
                <a:gd name="csY0" fmla="*/ 247789 h 247788"/>
                <a:gd name="csX1" fmla="*/ 20136 w 187379"/>
                <a:gd name="csY1" fmla="*/ 232127 h 247788"/>
                <a:gd name="csX2" fmla="*/ 17899 w 187379"/>
                <a:gd name="csY2" fmla="*/ 229890 h 247788"/>
                <a:gd name="csX3" fmla="*/ 20136 w 187379"/>
                <a:gd name="csY3" fmla="*/ 229890 h 247788"/>
                <a:gd name="csX4" fmla="*/ 0 w 187379"/>
                <a:gd name="csY4" fmla="*/ 187380 h 247788"/>
                <a:gd name="csX5" fmla="*/ 73274 w 187379"/>
                <a:gd name="csY5" fmla="*/ 163888 h 247788"/>
                <a:gd name="csX6" fmla="*/ 78867 w 187379"/>
                <a:gd name="csY6" fmla="*/ 146548 h 247788"/>
                <a:gd name="csX7" fmla="*/ 78867 w 187379"/>
                <a:gd name="csY7" fmla="*/ 142632 h 247788"/>
                <a:gd name="csX8" fmla="*/ 80545 w 187379"/>
                <a:gd name="csY8" fmla="*/ 135361 h 247788"/>
                <a:gd name="csX9" fmla="*/ 83901 w 187379"/>
                <a:gd name="csY9" fmla="*/ 128649 h 247788"/>
                <a:gd name="csX10" fmla="*/ 85579 w 187379"/>
                <a:gd name="csY10" fmla="*/ 119699 h 247788"/>
                <a:gd name="csX11" fmla="*/ 85579 w 187379"/>
                <a:gd name="csY11" fmla="*/ 118021 h 247788"/>
                <a:gd name="csX12" fmla="*/ 89495 w 187379"/>
                <a:gd name="csY12" fmla="*/ 112428 h 247788"/>
                <a:gd name="csX13" fmla="*/ 89495 w 187379"/>
                <a:gd name="csY13" fmla="*/ 110750 h 247788"/>
                <a:gd name="csX14" fmla="*/ 80545 w 187379"/>
                <a:gd name="csY14" fmla="*/ 97885 h 247788"/>
                <a:gd name="csX15" fmla="*/ 78867 w 187379"/>
                <a:gd name="csY15" fmla="*/ 96207 h 247788"/>
                <a:gd name="csX16" fmla="*/ 78867 w 187379"/>
                <a:gd name="csY16" fmla="*/ 94529 h 247788"/>
                <a:gd name="csX17" fmla="*/ 77189 w 187379"/>
                <a:gd name="csY17" fmla="*/ 92851 h 247788"/>
                <a:gd name="csX18" fmla="*/ 78867 w 187379"/>
                <a:gd name="csY18" fmla="*/ 92851 h 247788"/>
                <a:gd name="csX19" fmla="*/ 78867 w 187379"/>
                <a:gd name="csY19" fmla="*/ 87258 h 247788"/>
                <a:gd name="csX20" fmla="*/ 78867 w 187379"/>
                <a:gd name="csY20" fmla="*/ 87258 h 247788"/>
                <a:gd name="csX21" fmla="*/ 78867 w 187379"/>
                <a:gd name="csY21" fmla="*/ 80545 h 247788"/>
                <a:gd name="csX22" fmla="*/ 80545 w 187379"/>
                <a:gd name="csY22" fmla="*/ 80545 h 247788"/>
                <a:gd name="csX23" fmla="*/ 80545 w 187379"/>
                <a:gd name="csY23" fmla="*/ 78308 h 247788"/>
                <a:gd name="csX24" fmla="*/ 82223 w 187379"/>
                <a:gd name="csY24" fmla="*/ 74952 h 247788"/>
                <a:gd name="csX25" fmla="*/ 83901 w 187379"/>
                <a:gd name="csY25" fmla="*/ 74952 h 247788"/>
                <a:gd name="csX26" fmla="*/ 83901 w 187379"/>
                <a:gd name="csY26" fmla="*/ 71596 h 247788"/>
                <a:gd name="csX27" fmla="*/ 85579 w 187379"/>
                <a:gd name="csY27" fmla="*/ 71596 h 247788"/>
                <a:gd name="csX28" fmla="*/ 85579 w 187379"/>
                <a:gd name="csY28" fmla="*/ 62646 h 247788"/>
                <a:gd name="csX29" fmla="*/ 83901 w 187379"/>
                <a:gd name="csY29" fmla="*/ 62646 h 247788"/>
                <a:gd name="csX30" fmla="*/ 83901 w 187379"/>
                <a:gd name="csY30" fmla="*/ 60968 h 247788"/>
                <a:gd name="csX31" fmla="*/ 85579 w 187379"/>
                <a:gd name="csY31" fmla="*/ 58731 h 247788"/>
                <a:gd name="csX32" fmla="*/ 94528 w 187379"/>
                <a:gd name="csY32" fmla="*/ 58731 h 247788"/>
                <a:gd name="csX33" fmla="*/ 96766 w 187379"/>
                <a:gd name="csY33" fmla="*/ 57053 h 247788"/>
                <a:gd name="csX34" fmla="*/ 94528 w 187379"/>
                <a:gd name="csY34" fmla="*/ 55375 h 247788"/>
                <a:gd name="csX35" fmla="*/ 96766 w 187379"/>
                <a:gd name="csY35" fmla="*/ 55375 h 247788"/>
                <a:gd name="csX36" fmla="*/ 96766 w 187379"/>
                <a:gd name="csY36" fmla="*/ 53697 h 247788"/>
                <a:gd name="csX37" fmla="*/ 91172 w 187379"/>
                <a:gd name="csY37" fmla="*/ 53697 h 247788"/>
                <a:gd name="csX38" fmla="*/ 91172 w 187379"/>
                <a:gd name="csY38" fmla="*/ 52019 h 247788"/>
                <a:gd name="csX39" fmla="*/ 92851 w 187379"/>
                <a:gd name="csY39" fmla="*/ 52019 h 247788"/>
                <a:gd name="csX40" fmla="*/ 92851 w 187379"/>
                <a:gd name="csY40" fmla="*/ 49781 h 247788"/>
                <a:gd name="csX41" fmla="*/ 91172 w 187379"/>
                <a:gd name="csY41" fmla="*/ 49781 h 247788"/>
                <a:gd name="csX42" fmla="*/ 91172 w 187379"/>
                <a:gd name="csY42" fmla="*/ 43069 h 247788"/>
                <a:gd name="csX43" fmla="*/ 92851 w 187379"/>
                <a:gd name="csY43" fmla="*/ 40832 h 247788"/>
                <a:gd name="csX44" fmla="*/ 92851 w 187379"/>
                <a:gd name="csY44" fmla="*/ 39154 h 247788"/>
                <a:gd name="csX45" fmla="*/ 91172 w 187379"/>
                <a:gd name="csY45" fmla="*/ 39154 h 247788"/>
                <a:gd name="csX46" fmla="*/ 91172 w 187379"/>
                <a:gd name="csY46" fmla="*/ 35798 h 247788"/>
                <a:gd name="csX47" fmla="*/ 92851 w 187379"/>
                <a:gd name="csY47" fmla="*/ 34120 h 247788"/>
                <a:gd name="csX48" fmla="*/ 98444 w 187379"/>
                <a:gd name="csY48" fmla="*/ 34120 h 247788"/>
                <a:gd name="csX49" fmla="*/ 96766 w 187379"/>
                <a:gd name="csY49" fmla="*/ 35798 h 247788"/>
                <a:gd name="csX50" fmla="*/ 96766 w 187379"/>
                <a:gd name="csY50" fmla="*/ 39154 h 247788"/>
                <a:gd name="csX51" fmla="*/ 98444 w 187379"/>
                <a:gd name="csY51" fmla="*/ 40832 h 247788"/>
                <a:gd name="csX52" fmla="*/ 100122 w 187379"/>
                <a:gd name="csY52" fmla="*/ 40832 h 247788"/>
                <a:gd name="csX53" fmla="*/ 100122 w 187379"/>
                <a:gd name="csY53" fmla="*/ 39154 h 247788"/>
                <a:gd name="csX54" fmla="*/ 101800 w 187379"/>
                <a:gd name="csY54" fmla="*/ 39154 h 247788"/>
                <a:gd name="csX55" fmla="*/ 101800 w 187379"/>
                <a:gd name="csY55" fmla="*/ 37476 h 247788"/>
                <a:gd name="csX56" fmla="*/ 103478 w 187379"/>
                <a:gd name="csY56" fmla="*/ 35798 h 247788"/>
                <a:gd name="csX57" fmla="*/ 103478 w 187379"/>
                <a:gd name="csY57" fmla="*/ 34120 h 247788"/>
                <a:gd name="csX58" fmla="*/ 105715 w 187379"/>
                <a:gd name="csY58" fmla="*/ 34120 h 247788"/>
                <a:gd name="csX59" fmla="*/ 105715 w 187379"/>
                <a:gd name="csY59" fmla="*/ 35798 h 247788"/>
                <a:gd name="csX60" fmla="*/ 107394 w 187379"/>
                <a:gd name="csY60" fmla="*/ 35798 h 247788"/>
                <a:gd name="csX61" fmla="*/ 107394 w 187379"/>
                <a:gd name="csY61" fmla="*/ 40832 h 247788"/>
                <a:gd name="csX62" fmla="*/ 109072 w 187379"/>
                <a:gd name="csY62" fmla="*/ 40832 h 247788"/>
                <a:gd name="csX63" fmla="*/ 109072 w 187379"/>
                <a:gd name="csY63" fmla="*/ 44747 h 247788"/>
                <a:gd name="csX64" fmla="*/ 110749 w 187379"/>
                <a:gd name="csY64" fmla="*/ 46426 h 247788"/>
                <a:gd name="csX65" fmla="*/ 112428 w 187379"/>
                <a:gd name="csY65" fmla="*/ 46426 h 247788"/>
                <a:gd name="csX66" fmla="*/ 112428 w 187379"/>
                <a:gd name="csY66" fmla="*/ 49781 h 247788"/>
                <a:gd name="csX67" fmla="*/ 114105 w 187379"/>
                <a:gd name="csY67" fmla="*/ 49781 h 247788"/>
                <a:gd name="csX68" fmla="*/ 114105 w 187379"/>
                <a:gd name="csY68" fmla="*/ 52019 h 247788"/>
                <a:gd name="csX69" fmla="*/ 116343 w 187379"/>
                <a:gd name="csY69" fmla="*/ 52019 h 247788"/>
                <a:gd name="csX70" fmla="*/ 116343 w 187379"/>
                <a:gd name="csY70" fmla="*/ 53697 h 247788"/>
                <a:gd name="csX71" fmla="*/ 118021 w 187379"/>
                <a:gd name="csY71" fmla="*/ 53697 h 247788"/>
                <a:gd name="csX72" fmla="*/ 118021 w 187379"/>
                <a:gd name="csY72" fmla="*/ 55375 h 247788"/>
                <a:gd name="csX73" fmla="*/ 119699 w 187379"/>
                <a:gd name="csY73" fmla="*/ 57053 h 247788"/>
                <a:gd name="csX74" fmla="*/ 121377 w 187379"/>
                <a:gd name="csY74" fmla="*/ 58731 h 247788"/>
                <a:gd name="csX75" fmla="*/ 123055 w 187379"/>
                <a:gd name="csY75" fmla="*/ 60968 h 247788"/>
                <a:gd name="csX76" fmla="*/ 125292 w 187379"/>
                <a:gd name="csY76" fmla="*/ 60968 h 247788"/>
                <a:gd name="csX77" fmla="*/ 125292 w 187379"/>
                <a:gd name="csY77" fmla="*/ 62646 h 247788"/>
                <a:gd name="csX78" fmla="*/ 130326 w 187379"/>
                <a:gd name="csY78" fmla="*/ 62646 h 247788"/>
                <a:gd name="csX79" fmla="*/ 130326 w 187379"/>
                <a:gd name="csY79" fmla="*/ 64324 h 247788"/>
                <a:gd name="csX80" fmla="*/ 135920 w 187379"/>
                <a:gd name="csY80" fmla="*/ 64324 h 247788"/>
                <a:gd name="csX81" fmla="*/ 135920 w 187379"/>
                <a:gd name="csY81" fmla="*/ 66003 h 247788"/>
                <a:gd name="csX82" fmla="*/ 139276 w 187379"/>
                <a:gd name="csY82" fmla="*/ 66003 h 247788"/>
                <a:gd name="csX83" fmla="*/ 139276 w 187379"/>
                <a:gd name="csY83" fmla="*/ 67681 h 247788"/>
                <a:gd name="csX84" fmla="*/ 149903 w 187379"/>
                <a:gd name="csY84" fmla="*/ 67681 h 247788"/>
                <a:gd name="csX85" fmla="*/ 149903 w 187379"/>
                <a:gd name="csY85" fmla="*/ 69358 h 247788"/>
                <a:gd name="csX86" fmla="*/ 158853 w 187379"/>
                <a:gd name="csY86" fmla="*/ 69358 h 247788"/>
                <a:gd name="csX87" fmla="*/ 158853 w 187379"/>
                <a:gd name="csY87" fmla="*/ 71596 h 247788"/>
                <a:gd name="csX88" fmla="*/ 162769 w 187379"/>
                <a:gd name="csY88" fmla="*/ 71596 h 247788"/>
                <a:gd name="csX89" fmla="*/ 162769 w 187379"/>
                <a:gd name="csY89" fmla="*/ 74952 h 247788"/>
                <a:gd name="csX90" fmla="*/ 164446 w 187379"/>
                <a:gd name="csY90" fmla="*/ 74952 h 247788"/>
                <a:gd name="csX91" fmla="*/ 164446 w 187379"/>
                <a:gd name="csY91" fmla="*/ 76630 h 247788"/>
                <a:gd name="csX92" fmla="*/ 166124 w 187379"/>
                <a:gd name="csY92" fmla="*/ 76630 h 247788"/>
                <a:gd name="csX93" fmla="*/ 166124 w 187379"/>
                <a:gd name="csY93" fmla="*/ 80545 h 247788"/>
                <a:gd name="csX94" fmla="*/ 167803 w 187379"/>
                <a:gd name="csY94" fmla="*/ 80545 h 247788"/>
                <a:gd name="csX95" fmla="*/ 167803 w 187379"/>
                <a:gd name="csY95" fmla="*/ 82223 h 247788"/>
                <a:gd name="csX96" fmla="*/ 169480 w 187379"/>
                <a:gd name="csY96" fmla="*/ 83901 h 247788"/>
                <a:gd name="csX97" fmla="*/ 169480 w 187379"/>
                <a:gd name="csY97" fmla="*/ 85580 h 247788"/>
                <a:gd name="csX98" fmla="*/ 171159 w 187379"/>
                <a:gd name="csY98" fmla="*/ 85580 h 247788"/>
                <a:gd name="csX99" fmla="*/ 173396 w 187379"/>
                <a:gd name="csY99" fmla="*/ 87258 h 247788"/>
                <a:gd name="csX100" fmla="*/ 173396 w 187379"/>
                <a:gd name="csY100" fmla="*/ 89495 h 247788"/>
                <a:gd name="csX101" fmla="*/ 175074 w 187379"/>
                <a:gd name="csY101" fmla="*/ 89495 h 247788"/>
                <a:gd name="csX102" fmla="*/ 175074 w 187379"/>
                <a:gd name="csY102" fmla="*/ 92851 h 247788"/>
                <a:gd name="csX103" fmla="*/ 176752 w 187379"/>
                <a:gd name="csY103" fmla="*/ 92851 h 247788"/>
                <a:gd name="csX104" fmla="*/ 176752 w 187379"/>
                <a:gd name="csY104" fmla="*/ 94529 h 247788"/>
                <a:gd name="csX105" fmla="*/ 178430 w 187379"/>
                <a:gd name="csY105" fmla="*/ 94529 h 247788"/>
                <a:gd name="csX106" fmla="*/ 180108 w 187379"/>
                <a:gd name="csY106" fmla="*/ 96207 h 247788"/>
                <a:gd name="csX107" fmla="*/ 180108 w 187379"/>
                <a:gd name="csY107" fmla="*/ 97885 h 247788"/>
                <a:gd name="csX108" fmla="*/ 187380 w 187379"/>
                <a:gd name="csY108" fmla="*/ 97885 h 247788"/>
                <a:gd name="csX109" fmla="*/ 187380 w 187379"/>
                <a:gd name="csY109" fmla="*/ 100122 h 247788"/>
                <a:gd name="csX110" fmla="*/ 187380 w 187379"/>
                <a:gd name="csY110" fmla="*/ 100122 h 247788"/>
                <a:gd name="csX111" fmla="*/ 187380 w 187379"/>
                <a:gd name="csY111" fmla="*/ 105157 h 247788"/>
                <a:gd name="csX112" fmla="*/ 185701 w 187379"/>
                <a:gd name="csY112" fmla="*/ 106834 h 247788"/>
                <a:gd name="csX113" fmla="*/ 185701 w 187379"/>
                <a:gd name="csY113" fmla="*/ 109072 h 247788"/>
                <a:gd name="csX114" fmla="*/ 184023 w 187379"/>
                <a:gd name="csY114" fmla="*/ 109072 h 247788"/>
                <a:gd name="csX115" fmla="*/ 184023 w 187379"/>
                <a:gd name="csY115" fmla="*/ 114106 h 247788"/>
                <a:gd name="csX116" fmla="*/ 182346 w 187379"/>
                <a:gd name="csY116" fmla="*/ 114106 h 247788"/>
                <a:gd name="csX117" fmla="*/ 182346 w 187379"/>
                <a:gd name="csY117" fmla="*/ 115784 h 247788"/>
                <a:gd name="csX118" fmla="*/ 180108 w 187379"/>
                <a:gd name="csY118" fmla="*/ 115784 h 247788"/>
                <a:gd name="csX119" fmla="*/ 180108 w 187379"/>
                <a:gd name="csY119" fmla="*/ 119699 h 247788"/>
                <a:gd name="csX120" fmla="*/ 178430 w 187379"/>
                <a:gd name="csY120" fmla="*/ 121377 h 247788"/>
                <a:gd name="csX121" fmla="*/ 178430 w 187379"/>
                <a:gd name="csY121" fmla="*/ 123055 h 247788"/>
                <a:gd name="csX122" fmla="*/ 176752 w 187379"/>
                <a:gd name="csY122" fmla="*/ 123055 h 247788"/>
                <a:gd name="csX123" fmla="*/ 176752 w 187379"/>
                <a:gd name="csY123" fmla="*/ 124734 h 247788"/>
                <a:gd name="csX124" fmla="*/ 175074 w 187379"/>
                <a:gd name="csY124" fmla="*/ 124734 h 247788"/>
                <a:gd name="csX125" fmla="*/ 176752 w 187379"/>
                <a:gd name="csY125" fmla="*/ 124734 h 247788"/>
                <a:gd name="csX126" fmla="*/ 175074 w 187379"/>
                <a:gd name="csY126" fmla="*/ 126411 h 247788"/>
                <a:gd name="csX127" fmla="*/ 173396 w 187379"/>
                <a:gd name="csY127" fmla="*/ 128649 h 247788"/>
                <a:gd name="csX128" fmla="*/ 171159 w 187379"/>
                <a:gd name="csY128" fmla="*/ 128649 h 247788"/>
                <a:gd name="csX129" fmla="*/ 171159 w 187379"/>
                <a:gd name="csY129" fmla="*/ 130327 h 247788"/>
                <a:gd name="csX130" fmla="*/ 167803 w 187379"/>
                <a:gd name="csY130" fmla="*/ 130327 h 247788"/>
                <a:gd name="csX131" fmla="*/ 167803 w 187379"/>
                <a:gd name="csY131" fmla="*/ 133683 h 247788"/>
                <a:gd name="csX132" fmla="*/ 166124 w 187379"/>
                <a:gd name="csY132" fmla="*/ 133683 h 247788"/>
                <a:gd name="csX133" fmla="*/ 166124 w 187379"/>
                <a:gd name="csY133" fmla="*/ 135361 h 247788"/>
                <a:gd name="csX134" fmla="*/ 164446 w 187379"/>
                <a:gd name="csY134" fmla="*/ 135361 h 247788"/>
                <a:gd name="csX135" fmla="*/ 162769 w 187379"/>
                <a:gd name="csY135" fmla="*/ 137598 h 247788"/>
                <a:gd name="csX136" fmla="*/ 162769 w 187379"/>
                <a:gd name="csY136" fmla="*/ 140954 h 247788"/>
                <a:gd name="csX137" fmla="*/ 160531 w 187379"/>
                <a:gd name="csY137" fmla="*/ 142632 h 247788"/>
                <a:gd name="csX138" fmla="*/ 160531 w 187379"/>
                <a:gd name="csY138" fmla="*/ 142632 h 247788"/>
                <a:gd name="csX139" fmla="*/ 160531 w 187379"/>
                <a:gd name="csY139" fmla="*/ 146548 h 247788"/>
                <a:gd name="csX140" fmla="*/ 157175 w 187379"/>
                <a:gd name="csY140" fmla="*/ 146548 h 247788"/>
                <a:gd name="csX141" fmla="*/ 157175 w 187379"/>
                <a:gd name="csY141" fmla="*/ 151582 h 247788"/>
                <a:gd name="csX142" fmla="*/ 155497 w 187379"/>
                <a:gd name="csY142" fmla="*/ 151582 h 247788"/>
                <a:gd name="csX143" fmla="*/ 155497 w 187379"/>
                <a:gd name="csY143" fmla="*/ 153260 h 247788"/>
                <a:gd name="csX144" fmla="*/ 148226 w 187379"/>
                <a:gd name="csY144" fmla="*/ 153260 h 247788"/>
                <a:gd name="csX145" fmla="*/ 148226 w 187379"/>
                <a:gd name="csY145" fmla="*/ 151582 h 247788"/>
                <a:gd name="csX146" fmla="*/ 149903 w 187379"/>
                <a:gd name="csY146" fmla="*/ 151582 h 247788"/>
                <a:gd name="csX147" fmla="*/ 149903 w 187379"/>
                <a:gd name="csY147" fmla="*/ 146548 h 247788"/>
                <a:gd name="csX148" fmla="*/ 148226 w 187379"/>
                <a:gd name="csY148" fmla="*/ 146548 h 247788"/>
                <a:gd name="csX149" fmla="*/ 148226 w 187379"/>
                <a:gd name="csY149" fmla="*/ 148226 h 247788"/>
                <a:gd name="csX150" fmla="*/ 146548 w 187379"/>
                <a:gd name="csY150" fmla="*/ 148226 h 247788"/>
                <a:gd name="csX151" fmla="*/ 146548 w 187379"/>
                <a:gd name="csY151" fmla="*/ 149904 h 247788"/>
                <a:gd name="csX152" fmla="*/ 144869 w 187379"/>
                <a:gd name="csY152" fmla="*/ 149904 h 247788"/>
                <a:gd name="csX153" fmla="*/ 144869 w 187379"/>
                <a:gd name="csY153" fmla="*/ 151582 h 247788"/>
                <a:gd name="csX154" fmla="*/ 142632 w 187379"/>
                <a:gd name="csY154" fmla="*/ 151582 h 247788"/>
                <a:gd name="csX155" fmla="*/ 142632 w 187379"/>
                <a:gd name="csY155" fmla="*/ 154938 h 247788"/>
                <a:gd name="csX156" fmla="*/ 140954 w 187379"/>
                <a:gd name="csY156" fmla="*/ 157175 h 247788"/>
                <a:gd name="csX157" fmla="*/ 139276 w 187379"/>
                <a:gd name="csY157" fmla="*/ 157175 h 247788"/>
                <a:gd name="csX158" fmla="*/ 139276 w 187379"/>
                <a:gd name="csY158" fmla="*/ 166125 h 247788"/>
                <a:gd name="csX159" fmla="*/ 137598 w 187379"/>
                <a:gd name="csY159" fmla="*/ 166125 h 247788"/>
                <a:gd name="csX160" fmla="*/ 137598 w 187379"/>
                <a:gd name="csY160" fmla="*/ 183465 h 247788"/>
                <a:gd name="csX161" fmla="*/ 139276 w 187379"/>
                <a:gd name="csY161" fmla="*/ 183465 h 247788"/>
                <a:gd name="csX162" fmla="*/ 139276 w 187379"/>
                <a:gd name="csY162" fmla="*/ 189058 h 247788"/>
                <a:gd name="csX163" fmla="*/ 126971 w 187379"/>
                <a:gd name="csY163" fmla="*/ 189058 h 247788"/>
                <a:gd name="csX164" fmla="*/ 126971 w 187379"/>
                <a:gd name="csY164" fmla="*/ 190736 h 247788"/>
                <a:gd name="csX165" fmla="*/ 123055 w 187379"/>
                <a:gd name="csY165" fmla="*/ 190736 h 247788"/>
                <a:gd name="csX166" fmla="*/ 121377 w 187379"/>
                <a:gd name="csY166" fmla="*/ 192414 h 247788"/>
                <a:gd name="csX167" fmla="*/ 118021 w 187379"/>
                <a:gd name="csY167" fmla="*/ 192414 h 247788"/>
                <a:gd name="csX168" fmla="*/ 118021 w 187379"/>
                <a:gd name="csY168" fmla="*/ 194651 h 247788"/>
                <a:gd name="csX169" fmla="*/ 114105 w 187379"/>
                <a:gd name="csY169" fmla="*/ 194651 h 247788"/>
                <a:gd name="csX170" fmla="*/ 114105 w 187379"/>
                <a:gd name="csY170" fmla="*/ 196329 h 247788"/>
                <a:gd name="csX171" fmla="*/ 112428 w 187379"/>
                <a:gd name="csY171" fmla="*/ 196329 h 247788"/>
                <a:gd name="csX172" fmla="*/ 112428 w 187379"/>
                <a:gd name="csY172" fmla="*/ 201364 h 247788"/>
                <a:gd name="csX173" fmla="*/ 110749 w 187379"/>
                <a:gd name="csY173" fmla="*/ 203601 h 247788"/>
                <a:gd name="csX174" fmla="*/ 110749 w 187379"/>
                <a:gd name="csY174" fmla="*/ 206957 h 247788"/>
                <a:gd name="csX175" fmla="*/ 109072 w 187379"/>
                <a:gd name="csY175" fmla="*/ 206957 h 247788"/>
                <a:gd name="csX176" fmla="*/ 109072 w 187379"/>
                <a:gd name="csY176" fmla="*/ 210313 h 247788"/>
                <a:gd name="csX177" fmla="*/ 107394 w 187379"/>
                <a:gd name="csY177" fmla="*/ 211991 h 247788"/>
                <a:gd name="csX178" fmla="*/ 107394 w 187379"/>
                <a:gd name="csY178" fmla="*/ 214228 h 247788"/>
                <a:gd name="csX179" fmla="*/ 94528 w 187379"/>
                <a:gd name="csY179" fmla="*/ 214228 h 247788"/>
                <a:gd name="csX180" fmla="*/ 94528 w 187379"/>
                <a:gd name="csY180" fmla="*/ 215906 h 247788"/>
                <a:gd name="csX181" fmla="*/ 85579 w 187379"/>
                <a:gd name="csY181" fmla="*/ 215906 h 247788"/>
                <a:gd name="csX182" fmla="*/ 85579 w 187379"/>
                <a:gd name="csY182" fmla="*/ 217584 h 247788"/>
                <a:gd name="csX183" fmla="*/ 82223 w 187379"/>
                <a:gd name="csY183" fmla="*/ 217584 h 247788"/>
                <a:gd name="csX184" fmla="*/ 82223 w 187379"/>
                <a:gd name="csY184" fmla="*/ 223178 h 247788"/>
                <a:gd name="csX185" fmla="*/ 78867 w 187379"/>
                <a:gd name="csY185" fmla="*/ 223178 h 247788"/>
                <a:gd name="csX186" fmla="*/ 78867 w 187379"/>
                <a:gd name="csY186" fmla="*/ 233805 h 247788"/>
                <a:gd name="csX187" fmla="*/ 77189 w 187379"/>
                <a:gd name="csY187" fmla="*/ 233805 h 247788"/>
                <a:gd name="csX188" fmla="*/ 77189 w 187379"/>
                <a:gd name="csY188" fmla="*/ 235483 h 247788"/>
                <a:gd name="csX189" fmla="*/ 74951 w 187379"/>
                <a:gd name="csY189" fmla="*/ 235483 h 247788"/>
                <a:gd name="csX190" fmla="*/ 74951 w 187379"/>
                <a:gd name="csY190" fmla="*/ 237161 h 247788"/>
                <a:gd name="csX191" fmla="*/ 71595 w 187379"/>
                <a:gd name="csY191" fmla="*/ 237161 h 247788"/>
                <a:gd name="csX192" fmla="*/ 71595 w 187379"/>
                <a:gd name="csY192" fmla="*/ 238839 h 247788"/>
                <a:gd name="csX193" fmla="*/ 66002 w 187379"/>
                <a:gd name="csY193" fmla="*/ 238839 h 247788"/>
                <a:gd name="csX194" fmla="*/ 66002 w 187379"/>
                <a:gd name="csY194" fmla="*/ 237161 h 247788"/>
                <a:gd name="csX195" fmla="*/ 50341 w 187379"/>
                <a:gd name="csY195" fmla="*/ 237161 h 247788"/>
                <a:gd name="csX196" fmla="*/ 50341 w 187379"/>
                <a:gd name="csY196" fmla="*/ 238839 h 247788"/>
                <a:gd name="csX197" fmla="*/ 48663 w 187379"/>
                <a:gd name="csY197" fmla="*/ 238839 h 247788"/>
                <a:gd name="csX198" fmla="*/ 46425 w 187379"/>
                <a:gd name="csY198" fmla="*/ 240518 h 247788"/>
                <a:gd name="csX199" fmla="*/ 43069 w 187379"/>
                <a:gd name="csY199" fmla="*/ 240518 h 247788"/>
                <a:gd name="csX200" fmla="*/ 43069 w 187379"/>
                <a:gd name="csY200" fmla="*/ 242755 h 247788"/>
                <a:gd name="csX201" fmla="*/ 41391 w 187379"/>
                <a:gd name="csY201" fmla="*/ 242755 h 247788"/>
                <a:gd name="csX202" fmla="*/ 41391 w 187379"/>
                <a:gd name="csY202" fmla="*/ 244433 h 247788"/>
                <a:gd name="csX203" fmla="*/ 34120 w 187379"/>
                <a:gd name="csY203" fmla="*/ 244433 h 247788"/>
                <a:gd name="csX204" fmla="*/ 34120 w 187379"/>
                <a:gd name="csY204" fmla="*/ 246111 h 247788"/>
                <a:gd name="csX205" fmla="*/ 28526 w 187379"/>
                <a:gd name="csY205" fmla="*/ 246111 h 247788"/>
                <a:gd name="csX206" fmla="*/ 28526 w 187379"/>
                <a:gd name="csY206" fmla="*/ 247789 h 247788"/>
                <a:gd name="csX207" fmla="*/ 100122 w 187379"/>
                <a:gd name="csY207" fmla="*/ 17899 h 247788"/>
                <a:gd name="csX208" fmla="*/ 100122 w 187379"/>
                <a:gd name="csY208" fmla="*/ 8950 h 247788"/>
                <a:gd name="csX209" fmla="*/ 101800 w 187379"/>
                <a:gd name="csY209" fmla="*/ 8950 h 247788"/>
                <a:gd name="csX210" fmla="*/ 101800 w 187379"/>
                <a:gd name="csY210" fmla="*/ 5593 h 247788"/>
                <a:gd name="csX211" fmla="*/ 100122 w 187379"/>
                <a:gd name="csY211" fmla="*/ 5593 h 247788"/>
                <a:gd name="csX212" fmla="*/ 100122 w 187379"/>
                <a:gd name="csY212" fmla="*/ 1678 h 247788"/>
                <a:gd name="csX213" fmla="*/ 101800 w 187379"/>
                <a:gd name="csY213" fmla="*/ 1678 h 247788"/>
                <a:gd name="csX214" fmla="*/ 101800 w 187379"/>
                <a:gd name="csY214" fmla="*/ 0 h 247788"/>
                <a:gd name="csX215" fmla="*/ 103478 w 187379"/>
                <a:gd name="csY215" fmla="*/ 0 h 247788"/>
                <a:gd name="csX216" fmla="*/ 103478 w 187379"/>
                <a:gd name="csY216" fmla="*/ 1678 h 247788"/>
                <a:gd name="csX217" fmla="*/ 105715 w 187379"/>
                <a:gd name="csY217" fmla="*/ 1678 h 247788"/>
                <a:gd name="csX218" fmla="*/ 105715 w 187379"/>
                <a:gd name="csY218" fmla="*/ 3915 h 247788"/>
                <a:gd name="csX219" fmla="*/ 107394 w 187379"/>
                <a:gd name="csY219" fmla="*/ 3915 h 247788"/>
                <a:gd name="csX220" fmla="*/ 107394 w 187379"/>
                <a:gd name="csY220" fmla="*/ 10627 h 247788"/>
                <a:gd name="csX221" fmla="*/ 105715 w 187379"/>
                <a:gd name="csY221" fmla="*/ 10627 h 247788"/>
                <a:gd name="csX222" fmla="*/ 105715 w 187379"/>
                <a:gd name="csY222" fmla="*/ 12306 h 247788"/>
                <a:gd name="csX223" fmla="*/ 103478 w 187379"/>
                <a:gd name="csY223" fmla="*/ 12306 h 247788"/>
                <a:gd name="csX224" fmla="*/ 103478 w 187379"/>
                <a:gd name="csY224" fmla="*/ 16221 h 247788"/>
                <a:gd name="csX225" fmla="*/ 101800 w 187379"/>
                <a:gd name="csY225" fmla="*/ 16221 h 247788"/>
                <a:gd name="csX226" fmla="*/ 101800 w 187379"/>
                <a:gd name="csY226" fmla="*/ 17899 h 247788"/>
                <a:gd name="csX227" fmla="*/ 100122 w 187379"/>
                <a:gd name="csY227" fmla="*/ 17899 h 247788"/>
                <a:gd name="csX228" fmla="*/ 98444 w 187379"/>
                <a:gd name="csY228" fmla="*/ 5593 h 247788"/>
                <a:gd name="csX229" fmla="*/ 100122 w 187379"/>
                <a:gd name="csY229" fmla="*/ 5593 h 247788"/>
                <a:gd name="csX230" fmla="*/ 98444 w 187379"/>
                <a:gd name="csY230" fmla="*/ 5593 h 247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</a:cxnLst>
              <a:rect l="l" t="t" r="r" b="b"/>
              <a:pathLst>
                <a:path w="187379" h="247788">
                  <a:moveTo>
                    <a:pt x="28526" y="247789"/>
                  </a:moveTo>
                  <a:lnTo>
                    <a:pt x="20136" y="232127"/>
                  </a:lnTo>
                  <a:lnTo>
                    <a:pt x="17899" y="229890"/>
                  </a:lnTo>
                  <a:lnTo>
                    <a:pt x="20136" y="229890"/>
                  </a:lnTo>
                  <a:lnTo>
                    <a:pt x="0" y="187380"/>
                  </a:lnTo>
                  <a:lnTo>
                    <a:pt x="73274" y="163888"/>
                  </a:lnTo>
                  <a:lnTo>
                    <a:pt x="78867" y="146548"/>
                  </a:lnTo>
                  <a:lnTo>
                    <a:pt x="78867" y="142632"/>
                  </a:lnTo>
                  <a:lnTo>
                    <a:pt x="80545" y="135361"/>
                  </a:lnTo>
                  <a:lnTo>
                    <a:pt x="83901" y="128649"/>
                  </a:lnTo>
                  <a:lnTo>
                    <a:pt x="85579" y="119699"/>
                  </a:lnTo>
                  <a:lnTo>
                    <a:pt x="85579" y="118021"/>
                  </a:lnTo>
                  <a:lnTo>
                    <a:pt x="89495" y="112428"/>
                  </a:lnTo>
                  <a:lnTo>
                    <a:pt x="89495" y="110750"/>
                  </a:lnTo>
                  <a:lnTo>
                    <a:pt x="80545" y="97885"/>
                  </a:lnTo>
                  <a:lnTo>
                    <a:pt x="78867" y="96207"/>
                  </a:lnTo>
                  <a:lnTo>
                    <a:pt x="78867" y="94529"/>
                  </a:lnTo>
                  <a:lnTo>
                    <a:pt x="77189" y="92851"/>
                  </a:lnTo>
                  <a:lnTo>
                    <a:pt x="78867" y="92851"/>
                  </a:lnTo>
                  <a:lnTo>
                    <a:pt x="78867" y="87258"/>
                  </a:lnTo>
                  <a:lnTo>
                    <a:pt x="78867" y="87258"/>
                  </a:lnTo>
                  <a:lnTo>
                    <a:pt x="78867" y="80545"/>
                  </a:lnTo>
                  <a:lnTo>
                    <a:pt x="80545" y="80545"/>
                  </a:lnTo>
                  <a:lnTo>
                    <a:pt x="80545" y="78308"/>
                  </a:lnTo>
                  <a:lnTo>
                    <a:pt x="82223" y="74952"/>
                  </a:lnTo>
                  <a:lnTo>
                    <a:pt x="83901" y="74952"/>
                  </a:lnTo>
                  <a:lnTo>
                    <a:pt x="83901" y="71596"/>
                  </a:lnTo>
                  <a:lnTo>
                    <a:pt x="85579" y="71596"/>
                  </a:lnTo>
                  <a:lnTo>
                    <a:pt x="85579" y="62646"/>
                  </a:lnTo>
                  <a:lnTo>
                    <a:pt x="83901" y="62646"/>
                  </a:lnTo>
                  <a:lnTo>
                    <a:pt x="83901" y="60968"/>
                  </a:lnTo>
                  <a:lnTo>
                    <a:pt x="85579" y="58731"/>
                  </a:lnTo>
                  <a:lnTo>
                    <a:pt x="94528" y="58731"/>
                  </a:lnTo>
                  <a:lnTo>
                    <a:pt x="96766" y="57053"/>
                  </a:lnTo>
                  <a:lnTo>
                    <a:pt x="94528" y="55375"/>
                  </a:lnTo>
                  <a:lnTo>
                    <a:pt x="96766" y="55375"/>
                  </a:lnTo>
                  <a:lnTo>
                    <a:pt x="96766" y="53697"/>
                  </a:lnTo>
                  <a:lnTo>
                    <a:pt x="91172" y="53697"/>
                  </a:lnTo>
                  <a:lnTo>
                    <a:pt x="91172" y="52019"/>
                  </a:lnTo>
                  <a:lnTo>
                    <a:pt x="92851" y="52019"/>
                  </a:lnTo>
                  <a:lnTo>
                    <a:pt x="92851" y="49781"/>
                  </a:lnTo>
                  <a:lnTo>
                    <a:pt x="91172" y="49781"/>
                  </a:lnTo>
                  <a:lnTo>
                    <a:pt x="91172" y="43069"/>
                  </a:lnTo>
                  <a:lnTo>
                    <a:pt x="92851" y="40832"/>
                  </a:lnTo>
                  <a:lnTo>
                    <a:pt x="92851" y="39154"/>
                  </a:lnTo>
                  <a:lnTo>
                    <a:pt x="91172" y="39154"/>
                  </a:lnTo>
                  <a:lnTo>
                    <a:pt x="91172" y="35798"/>
                  </a:lnTo>
                  <a:lnTo>
                    <a:pt x="92851" y="34120"/>
                  </a:lnTo>
                  <a:lnTo>
                    <a:pt x="98444" y="34120"/>
                  </a:lnTo>
                  <a:lnTo>
                    <a:pt x="96766" y="35798"/>
                  </a:lnTo>
                  <a:lnTo>
                    <a:pt x="96766" y="39154"/>
                  </a:lnTo>
                  <a:lnTo>
                    <a:pt x="98444" y="40832"/>
                  </a:lnTo>
                  <a:lnTo>
                    <a:pt x="100122" y="40832"/>
                  </a:lnTo>
                  <a:lnTo>
                    <a:pt x="100122" y="39154"/>
                  </a:lnTo>
                  <a:lnTo>
                    <a:pt x="101800" y="39154"/>
                  </a:lnTo>
                  <a:lnTo>
                    <a:pt x="101800" y="37476"/>
                  </a:lnTo>
                  <a:lnTo>
                    <a:pt x="103478" y="35798"/>
                  </a:lnTo>
                  <a:lnTo>
                    <a:pt x="103478" y="34120"/>
                  </a:lnTo>
                  <a:lnTo>
                    <a:pt x="105715" y="34120"/>
                  </a:lnTo>
                  <a:lnTo>
                    <a:pt x="105715" y="35798"/>
                  </a:lnTo>
                  <a:lnTo>
                    <a:pt x="107394" y="35798"/>
                  </a:lnTo>
                  <a:lnTo>
                    <a:pt x="107394" y="40832"/>
                  </a:lnTo>
                  <a:lnTo>
                    <a:pt x="109072" y="40832"/>
                  </a:lnTo>
                  <a:lnTo>
                    <a:pt x="109072" y="44747"/>
                  </a:lnTo>
                  <a:lnTo>
                    <a:pt x="110749" y="46426"/>
                  </a:lnTo>
                  <a:lnTo>
                    <a:pt x="112428" y="46426"/>
                  </a:lnTo>
                  <a:lnTo>
                    <a:pt x="112428" y="49781"/>
                  </a:lnTo>
                  <a:lnTo>
                    <a:pt x="114105" y="49781"/>
                  </a:lnTo>
                  <a:lnTo>
                    <a:pt x="114105" y="52019"/>
                  </a:lnTo>
                  <a:lnTo>
                    <a:pt x="116343" y="52019"/>
                  </a:lnTo>
                  <a:lnTo>
                    <a:pt x="116343" y="53697"/>
                  </a:lnTo>
                  <a:lnTo>
                    <a:pt x="118021" y="53697"/>
                  </a:lnTo>
                  <a:lnTo>
                    <a:pt x="118021" y="55375"/>
                  </a:lnTo>
                  <a:lnTo>
                    <a:pt x="119699" y="57053"/>
                  </a:lnTo>
                  <a:lnTo>
                    <a:pt x="121377" y="58731"/>
                  </a:lnTo>
                  <a:lnTo>
                    <a:pt x="123055" y="60968"/>
                  </a:lnTo>
                  <a:lnTo>
                    <a:pt x="125292" y="60968"/>
                  </a:lnTo>
                  <a:lnTo>
                    <a:pt x="125292" y="62646"/>
                  </a:lnTo>
                  <a:lnTo>
                    <a:pt x="130326" y="62646"/>
                  </a:lnTo>
                  <a:lnTo>
                    <a:pt x="130326" y="64324"/>
                  </a:lnTo>
                  <a:lnTo>
                    <a:pt x="135920" y="64324"/>
                  </a:lnTo>
                  <a:lnTo>
                    <a:pt x="135920" y="66003"/>
                  </a:lnTo>
                  <a:lnTo>
                    <a:pt x="139276" y="66003"/>
                  </a:lnTo>
                  <a:lnTo>
                    <a:pt x="139276" y="67681"/>
                  </a:lnTo>
                  <a:lnTo>
                    <a:pt x="149903" y="67681"/>
                  </a:lnTo>
                  <a:lnTo>
                    <a:pt x="149903" y="69358"/>
                  </a:lnTo>
                  <a:lnTo>
                    <a:pt x="158853" y="69358"/>
                  </a:lnTo>
                  <a:lnTo>
                    <a:pt x="158853" y="71596"/>
                  </a:lnTo>
                  <a:lnTo>
                    <a:pt x="162769" y="71596"/>
                  </a:lnTo>
                  <a:lnTo>
                    <a:pt x="162769" y="74952"/>
                  </a:lnTo>
                  <a:lnTo>
                    <a:pt x="164446" y="74952"/>
                  </a:lnTo>
                  <a:lnTo>
                    <a:pt x="164446" y="76630"/>
                  </a:lnTo>
                  <a:lnTo>
                    <a:pt x="166124" y="76630"/>
                  </a:lnTo>
                  <a:lnTo>
                    <a:pt x="166124" y="80545"/>
                  </a:lnTo>
                  <a:lnTo>
                    <a:pt x="167803" y="80545"/>
                  </a:lnTo>
                  <a:lnTo>
                    <a:pt x="167803" y="82223"/>
                  </a:lnTo>
                  <a:lnTo>
                    <a:pt x="169480" y="83901"/>
                  </a:lnTo>
                  <a:lnTo>
                    <a:pt x="169480" y="85580"/>
                  </a:lnTo>
                  <a:lnTo>
                    <a:pt x="171159" y="85580"/>
                  </a:lnTo>
                  <a:lnTo>
                    <a:pt x="173396" y="87258"/>
                  </a:lnTo>
                  <a:lnTo>
                    <a:pt x="173396" y="89495"/>
                  </a:lnTo>
                  <a:lnTo>
                    <a:pt x="175074" y="89495"/>
                  </a:lnTo>
                  <a:lnTo>
                    <a:pt x="175074" y="92851"/>
                  </a:lnTo>
                  <a:lnTo>
                    <a:pt x="176752" y="92851"/>
                  </a:lnTo>
                  <a:lnTo>
                    <a:pt x="176752" y="94529"/>
                  </a:lnTo>
                  <a:lnTo>
                    <a:pt x="178430" y="94529"/>
                  </a:lnTo>
                  <a:lnTo>
                    <a:pt x="180108" y="96207"/>
                  </a:lnTo>
                  <a:lnTo>
                    <a:pt x="180108" y="97885"/>
                  </a:lnTo>
                  <a:lnTo>
                    <a:pt x="187380" y="97885"/>
                  </a:lnTo>
                  <a:lnTo>
                    <a:pt x="187380" y="100122"/>
                  </a:lnTo>
                  <a:lnTo>
                    <a:pt x="187380" y="100122"/>
                  </a:lnTo>
                  <a:lnTo>
                    <a:pt x="187380" y="105157"/>
                  </a:lnTo>
                  <a:lnTo>
                    <a:pt x="185701" y="106834"/>
                  </a:lnTo>
                  <a:lnTo>
                    <a:pt x="185701" y="109072"/>
                  </a:lnTo>
                  <a:lnTo>
                    <a:pt x="184023" y="109072"/>
                  </a:lnTo>
                  <a:lnTo>
                    <a:pt x="184023" y="114106"/>
                  </a:lnTo>
                  <a:lnTo>
                    <a:pt x="182346" y="114106"/>
                  </a:lnTo>
                  <a:lnTo>
                    <a:pt x="182346" y="115784"/>
                  </a:lnTo>
                  <a:lnTo>
                    <a:pt x="180108" y="115784"/>
                  </a:lnTo>
                  <a:lnTo>
                    <a:pt x="180108" y="119699"/>
                  </a:lnTo>
                  <a:lnTo>
                    <a:pt x="178430" y="121377"/>
                  </a:lnTo>
                  <a:lnTo>
                    <a:pt x="178430" y="123055"/>
                  </a:lnTo>
                  <a:lnTo>
                    <a:pt x="176752" y="123055"/>
                  </a:lnTo>
                  <a:lnTo>
                    <a:pt x="176752" y="124734"/>
                  </a:lnTo>
                  <a:lnTo>
                    <a:pt x="175074" y="124734"/>
                  </a:lnTo>
                  <a:lnTo>
                    <a:pt x="176752" y="124734"/>
                  </a:lnTo>
                  <a:lnTo>
                    <a:pt x="175074" y="126411"/>
                  </a:lnTo>
                  <a:lnTo>
                    <a:pt x="173396" y="128649"/>
                  </a:lnTo>
                  <a:lnTo>
                    <a:pt x="171159" y="128649"/>
                  </a:lnTo>
                  <a:lnTo>
                    <a:pt x="171159" y="130327"/>
                  </a:lnTo>
                  <a:lnTo>
                    <a:pt x="167803" y="130327"/>
                  </a:lnTo>
                  <a:lnTo>
                    <a:pt x="167803" y="133683"/>
                  </a:lnTo>
                  <a:lnTo>
                    <a:pt x="166124" y="133683"/>
                  </a:lnTo>
                  <a:lnTo>
                    <a:pt x="166124" y="135361"/>
                  </a:lnTo>
                  <a:lnTo>
                    <a:pt x="164446" y="135361"/>
                  </a:lnTo>
                  <a:lnTo>
                    <a:pt x="162769" y="137598"/>
                  </a:lnTo>
                  <a:lnTo>
                    <a:pt x="162769" y="140954"/>
                  </a:lnTo>
                  <a:lnTo>
                    <a:pt x="160531" y="142632"/>
                  </a:lnTo>
                  <a:lnTo>
                    <a:pt x="160531" y="142632"/>
                  </a:lnTo>
                  <a:lnTo>
                    <a:pt x="160531" y="146548"/>
                  </a:lnTo>
                  <a:lnTo>
                    <a:pt x="157175" y="146548"/>
                  </a:lnTo>
                  <a:lnTo>
                    <a:pt x="157175" y="151582"/>
                  </a:lnTo>
                  <a:lnTo>
                    <a:pt x="155497" y="151582"/>
                  </a:lnTo>
                  <a:lnTo>
                    <a:pt x="155497" y="153260"/>
                  </a:lnTo>
                  <a:lnTo>
                    <a:pt x="148226" y="153260"/>
                  </a:lnTo>
                  <a:lnTo>
                    <a:pt x="148226" y="151582"/>
                  </a:lnTo>
                  <a:lnTo>
                    <a:pt x="149903" y="151582"/>
                  </a:lnTo>
                  <a:lnTo>
                    <a:pt x="149903" y="146548"/>
                  </a:lnTo>
                  <a:lnTo>
                    <a:pt x="148226" y="146548"/>
                  </a:lnTo>
                  <a:lnTo>
                    <a:pt x="148226" y="148226"/>
                  </a:lnTo>
                  <a:lnTo>
                    <a:pt x="146548" y="148226"/>
                  </a:lnTo>
                  <a:lnTo>
                    <a:pt x="146548" y="149904"/>
                  </a:lnTo>
                  <a:lnTo>
                    <a:pt x="144869" y="149904"/>
                  </a:lnTo>
                  <a:lnTo>
                    <a:pt x="144869" y="151582"/>
                  </a:lnTo>
                  <a:lnTo>
                    <a:pt x="142632" y="151582"/>
                  </a:lnTo>
                  <a:lnTo>
                    <a:pt x="142632" y="154938"/>
                  </a:lnTo>
                  <a:lnTo>
                    <a:pt x="140954" y="157175"/>
                  </a:lnTo>
                  <a:lnTo>
                    <a:pt x="139276" y="157175"/>
                  </a:lnTo>
                  <a:lnTo>
                    <a:pt x="139276" y="166125"/>
                  </a:lnTo>
                  <a:lnTo>
                    <a:pt x="137598" y="166125"/>
                  </a:lnTo>
                  <a:lnTo>
                    <a:pt x="137598" y="183465"/>
                  </a:lnTo>
                  <a:lnTo>
                    <a:pt x="139276" y="183465"/>
                  </a:lnTo>
                  <a:lnTo>
                    <a:pt x="139276" y="189058"/>
                  </a:lnTo>
                  <a:lnTo>
                    <a:pt x="126971" y="189058"/>
                  </a:lnTo>
                  <a:lnTo>
                    <a:pt x="126971" y="190736"/>
                  </a:lnTo>
                  <a:lnTo>
                    <a:pt x="123055" y="190736"/>
                  </a:lnTo>
                  <a:lnTo>
                    <a:pt x="121377" y="192414"/>
                  </a:lnTo>
                  <a:lnTo>
                    <a:pt x="118021" y="192414"/>
                  </a:lnTo>
                  <a:lnTo>
                    <a:pt x="118021" y="194651"/>
                  </a:lnTo>
                  <a:lnTo>
                    <a:pt x="114105" y="194651"/>
                  </a:lnTo>
                  <a:lnTo>
                    <a:pt x="114105" y="196329"/>
                  </a:lnTo>
                  <a:lnTo>
                    <a:pt x="112428" y="196329"/>
                  </a:lnTo>
                  <a:lnTo>
                    <a:pt x="112428" y="201364"/>
                  </a:lnTo>
                  <a:lnTo>
                    <a:pt x="110749" y="203601"/>
                  </a:lnTo>
                  <a:lnTo>
                    <a:pt x="110749" y="206957"/>
                  </a:lnTo>
                  <a:lnTo>
                    <a:pt x="109072" y="206957"/>
                  </a:lnTo>
                  <a:lnTo>
                    <a:pt x="109072" y="210313"/>
                  </a:lnTo>
                  <a:lnTo>
                    <a:pt x="107394" y="211991"/>
                  </a:lnTo>
                  <a:lnTo>
                    <a:pt x="107394" y="214228"/>
                  </a:lnTo>
                  <a:lnTo>
                    <a:pt x="94528" y="214228"/>
                  </a:lnTo>
                  <a:lnTo>
                    <a:pt x="94528" y="215906"/>
                  </a:lnTo>
                  <a:lnTo>
                    <a:pt x="85579" y="215906"/>
                  </a:lnTo>
                  <a:lnTo>
                    <a:pt x="85579" y="217584"/>
                  </a:lnTo>
                  <a:lnTo>
                    <a:pt x="82223" y="217584"/>
                  </a:lnTo>
                  <a:lnTo>
                    <a:pt x="82223" y="223178"/>
                  </a:lnTo>
                  <a:lnTo>
                    <a:pt x="78867" y="223178"/>
                  </a:lnTo>
                  <a:lnTo>
                    <a:pt x="78867" y="233805"/>
                  </a:lnTo>
                  <a:lnTo>
                    <a:pt x="77189" y="233805"/>
                  </a:lnTo>
                  <a:lnTo>
                    <a:pt x="77189" y="235483"/>
                  </a:lnTo>
                  <a:lnTo>
                    <a:pt x="74951" y="235483"/>
                  </a:lnTo>
                  <a:lnTo>
                    <a:pt x="74951" y="237161"/>
                  </a:lnTo>
                  <a:lnTo>
                    <a:pt x="71595" y="237161"/>
                  </a:lnTo>
                  <a:lnTo>
                    <a:pt x="71595" y="238839"/>
                  </a:lnTo>
                  <a:lnTo>
                    <a:pt x="66002" y="238839"/>
                  </a:lnTo>
                  <a:lnTo>
                    <a:pt x="66002" y="237161"/>
                  </a:lnTo>
                  <a:lnTo>
                    <a:pt x="50341" y="237161"/>
                  </a:lnTo>
                  <a:lnTo>
                    <a:pt x="50341" y="238839"/>
                  </a:lnTo>
                  <a:lnTo>
                    <a:pt x="48663" y="238839"/>
                  </a:lnTo>
                  <a:lnTo>
                    <a:pt x="46425" y="240518"/>
                  </a:lnTo>
                  <a:lnTo>
                    <a:pt x="43069" y="240518"/>
                  </a:lnTo>
                  <a:lnTo>
                    <a:pt x="43069" y="242755"/>
                  </a:lnTo>
                  <a:lnTo>
                    <a:pt x="41391" y="242755"/>
                  </a:lnTo>
                  <a:lnTo>
                    <a:pt x="41391" y="244433"/>
                  </a:lnTo>
                  <a:lnTo>
                    <a:pt x="34120" y="244433"/>
                  </a:lnTo>
                  <a:lnTo>
                    <a:pt x="34120" y="246111"/>
                  </a:lnTo>
                  <a:lnTo>
                    <a:pt x="28526" y="246111"/>
                  </a:lnTo>
                  <a:lnTo>
                    <a:pt x="28526" y="247789"/>
                  </a:lnTo>
                  <a:close/>
                  <a:moveTo>
                    <a:pt x="100122" y="17899"/>
                  </a:moveTo>
                  <a:lnTo>
                    <a:pt x="100122" y="8950"/>
                  </a:lnTo>
                  <a:lnTo>
                    <a:pt x="101800" y="8950"/>
                  </a:lnTo>
                  <a:lnTo>
                    <a:pt x="101800" y="5593"/>
                  </a:lnTo>
                  <a:lnTo>
                    <a:pt x="100122" y="5593"/>
                  </a:lnTo>
                  <a:lnTo>
                    <a:pt x="100122" y="1678"/>
                  </a:lnTo>
                  <a:lnTo>
                    <a:pt x="101800" y="1678"/>
                  </a:lnTo>
                  <a:lnTo>
                    <a:pt x="101800" y="0"/>
                  </a:lnTo>
                  <a:lnTo>
                    <a:pt x="103478" y="0"/>
                  </a:lnTo>
                  <a:lnTo>
                    <a:pt x="103478" y="1678"/>
                  </a:lnTo>
                  <a:lnTo>
                    <a:pt x="105715" y="1678"/>
                  </a:lnTo>
                  <a:lnTo>
                    <a:pt x="105715" y="3915"/>
                  </a:lnTo>
                  <a:lnTo>
                    <a:pt x="107394" y="3915"/>
                  </a:lnTo>
                  <a:lnTo>
                    <a:pt x="107394" y="10627"/>
                  </a:lnTo>
                  <a:lnTo>
                    <a:pt x="105715" y="10627"/>
                  </a:lnTo>
                  <a:lnTo>
                    <a:pt x="105715" y="12306"/>
                  </a:lnTo>
                  <a:lnTo>
                    <a:pt x="103478" y="12306"/>
                  </a:lnTo>
                  <a:lnTo>
                    <a:pt x="103478" y="16221"/>
                  </a:lnTo>
                  <a:lnTo>
                    <a:pt x="101800" y="16221"/>
                  </a:lnTo>
                  <a:lnTo>
                    <a:pt x="101800" y="17899"/>
                  </a:lnTo>
                  <a:lnTo>
                    <a:pt x="100122" y="17899"/>
                  </a:lnTo>
                  <a:close/>
                  <a:moveTo>
                    <a:pt x="98444" y="5593"/>
                  </a:moveTo>
                  <a:lnTo>
                    <a:pt x="100122" y="5593"/>
                  </a:lnTo>
                  <a:lnTo>
                    <a:pt x="98444" y="55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1A2A0C19-7821-8AED-F04D-5B36606F0136}"/>
                </a:ext>
              </a:extLst>
            </p:cNvPr>
            <p:cNvSpPr/>
            <p:nvPr/>
          </p:nvSpPr>
          <p:spPr>
            <a:xfrm>
              <a:off x="6054639" y="3318191"/>
              <a:ext cx="388743" cy="367488"/>
            </a:xfrm>
            <a:custGeom>
              <a:avLst/>
              <a:gdLst>
                <a:gd name="csX0" fmla="*/ 156616 w 388743"/>
                <a:gd name="csY0" fmla="*/ 342318 h 367488"/>
                <a:gd name="csX1" fmla="*/ 172836 w 388743"/>
                <a:gd name="csY1" fmla="*/ 367488 h 367488"/>
                <a:gd name="csX2" fmla="*/ 172836 w 388743"/>
                <a:gd name="csY2" fmla="*/ 361895 h 367488"/>
                <a:gd name="csX3" fmla="*/ 169480 w 388743"/>
                <a:gd name="csY3" fmla="*/ 361895 h 367488"/>
                <a:gd name="csX4" fmla="*/ 169480 w 388743"/>
                <a:gd name="csY4" fmla="*/ 360217 h 367488"/>
                <a:gd name="csX5" fmla="*/ 163887 w 388743"/>
                <a:gd name="csY5" fmla="*/ 360217 h 367488"/>
                <a:gd name="csX6" fmla="*/ 163887 w 388743"/>
                <a:gd name="csY6" fmla="*/ 361895 h 367488"/>
                <a:gd name="csX7" fmla="*/ 162209 w 388743"/>
                <a:gd name="csY7" fmla="*/ 360217 h 367488"/>
                <a:gd name="csX8" fmla="*/ 158294 w 388743"/>
                <a:gd name="csY8" fmla="*/ 360217 h 367488"/>
                <a:gd name="csX9" fmla="*/ 158294 w 388743"/>
                <a:gd name="csY9" fmla="*/ 361895 h 367488"/>
                <a:gd name="csX10" fmla="*/ 156616 w 388743"/>
                <a:gd name="csY10" fmla="*/ 361895 h 367488"/>
                <a:gd name="csX11" fmla="*/ 156616 w 388743"/>
                <a:gd name="csY11" fmla="*/ 356861 h 367488"/>
                <a:gd name="csX12" fmla="*/ 158294 w 388743"/>
                <a:gd name="csY12" fmla="*/ 356861 h 367488"/>
                <a:gd name="csX13" fmla="*/ 158294 w 388743"/>
                <a:gd name="csY13" fmla="*/ 355183 h 367488"/>
                <a:gd name="csX14" fmla="*/ 156616 w 388743"/>
                <a:gd name="csY14" fmla="*/ 355183 h 367488"/>
                <a:gd name="csX15" fmla="*/ 156616 w 388743"/>
                <a:gd name="csY15" fmla="*/ 352945 h 367488"/>
                <a:gd name="csX16" fmla="*/ 158294 w 388743"/>
                <a:gd name="csY16" fmla="*/ 351267 h 367488"/>
                <a:gd name="csX17" fmla="*/ 154938 w 388743"/>
                <a:gd name="csY17" fmla="*/ 351267 h 367488"/>
                <a:gd name="csX18" fmla="*/ 154938 w 388743"/>
                <a:gd name="csY18" fmla="*/ 347911 h 367488"/>
                <a:gd name="csX19" fmla="*/ 154938 w 388743"/>
                <a:gd name="csY19" fmla="*/ 349589 h 367488"/>
                <a:gd name="csX20" fmla="*/ 154938 w 388743"/>
                <a:gd name="csY20" fmla="*/ 346233 h 367488"/>
                <a:gd name="csX21" fmla="*/ 156616 w 388743"/>
                <a:gd name="csY21" fmla="*/ 346233 h 367488"/>
                <a:gd name="csX22" fmla="*/ 156616 w 388743"/>
                <a:gd name="csY22" fmla="*/ 342318 h 367488"/>
                <a:gd name="csX23" fmla="*/ 144310 w 388743"/>
                <a:gd name="csY23" fmla="*/ 342318 h 367488"/>
                <a:gd name="csX24" fmla="*/ 144310 w 388743"/>
                <a:gd name="csY24" fmla="*/ 340640 h 367488"/>
                <a:gd name="csX25" fmla="*/ 138717 w 388743"/>
                <a:gd name="csY25" fmla="*/ 340640 h 367488"/>
                <a:gd name="csX26" fmla="*/ 138717 w 388743"/>
                <a:gd name="csY26" fmla="*/ 333368 h 367488"/>
                <a:gd name="csX27" fmla="*/ 140954 w 388743"/>
                <a:gd name="csY27" fmla="*/ 333368 h 367488"/>
                <a:gd name="csX28" fmla="*/ 140954 w 388743"/>
                <a:gd name="csY28" fmla="*/ 331690 h 367488"/>
                <a:gd name="csX29" fmla="*/ 138717 w 388743"/>
                <a:gd name="csY29" fmla="*/ 331690 h 367488"/>
                <a:gd name="csX30" fmla="*/ 138717 w 388743"/>
                <a:gd name="csY30" fmla="*/ 330012 h 367488"/>
                <a:gd name="csX31" fmla="*/ 137039 w 388743"/>
                <a:gd name="csY31" fmla="*/ 328334 h 367488"/>
                <a:gd name="csX32" fmla="*/ 137039 w 388743"/>
                <a:gd name="csY32" fmla="*/ 326656 h 367488"/>
                <a:gd name="csX33" fmla="*/ 137039 w 388743"/>
                <a:gd name="csY33" fmla="*/ 326656 h 367488"/>
                <a:gd name="csX34" fmla="*/ 132005 w 388743"/>
                <a:gd name="csY34" fmla="*/ 324419 h 367488"/>
                <a:gd name="csX35" fmla="*/ 123055 w 388743"/>
                <a:gd name="csY35" fmla="*/ 324419 h 367488"/>
                <a:gd name="csX36" fmla="*/ 121377 w 388743"/>
                <a:gd name="csY36" fmla="*/ 326656 h 367488"/>
                <a:gd name="csX37" fmla="*/ 105156 w 388743"/>
                <a:gd name="csY37" fmla="*/ 326656 h 367488"/>
                <a:gd name="csX38" fmla="*/ 105156 w 388743"/>
                <a:gd name="csY38" fmla="*/ 328334 h 367488"/>
                <a:gd name="csX39" fmla="*/ 103478 w 388743"/>
                <a:gd name="csY39" fmla="*/ 328334 h 367488"/>
                <a:gd name="csX40" fmla="*/ 103478 w 388743"/>
                <a:gd name="csY40" fmla="*/ 330012 h 367488"/>
                <a:gd name="csX41" fmla="*/ 101241 w 388743"/>
                <a:gd name="csY41" fmla="*/ 328334 h 367488"/>
                <a:gd name="csX42" fmla="*/ 90613 w 388743"/>
                <a:gd name="csY42" fmla="*/ 328334 h 367488"/>
                <a:gd name="csX43" fmla="*/ 90613 w 388743"/>
                <a:gd name="csY43" fmla="*/ 331690 h 367488"/>
                <a:gd name="csX44" fmla="*/ 88935 w 388743"/>
                <a:gd name="csY44" fmla="*/ 330012 h 367488"/>
                <a:gd name="csX45" fmla="*/ 79986 w 388743"/>
                <a:gd name="csY45" fmla="*/ 330012 h 367488"/>
                <a:gd name="csX46" fmla="*/ 79986 w 388743"/>
                <a:gd name="csY46" fmla="*/ 328334 h 367488"/>
                <a:gd name="csX47" fmla="*/ 72715 w 388743"/>
                <a:gd name="csY47" fmla="*/ 328334 h 367488"/>
                <a:gd name="csX48" fmla="*/ 71036 w 388743"/>
                <a:gd name="csY48" fmla="*/ 326656 h 367488"/>
                <a:gd name="csX49" fmla="*/ 64324 w 388743"/>
                <a:gd name="csY49" fmla="*/ 326656 h 367488"/>
                <a:gd name="csX50" fmla="*/ 62087 w 388743"/>
                <a:gd name="csY50" fmla="*/ 328334 h 367488"/>
                <a:gd name="csX51" fmla="*/ 62087 w 388743"/>
                <a:gd name="csY51" fmla="*/ 331690 h 367488"/>
                <a:gd name="csX52" fmla="*/ 60409 w 388743"/>
                <a:gd name="csY52" fmla="*/ 330012 h 367488"/>
                <a:gd name="csX53" fmla="*/ 51459 w 388743"/>
                <a:gd name="csY53" fmla="*/ 330012 h 367488"/>
                <a:gd name="csX54" fmla="*/ 51459 w 388743"/>
                <a:gd name="csY54" fmla="*/ 331690 h 367488"/>
                <a:gd name="csX55" fmla="*/ 51459 w 388743"/>
                <a:gd name="csY55" fmla="*/ 330012 h 367488"/>
                <a:gd name="csX56" fmla="*/ 51459 w 388743"/>
                <a:gd name="csY56" fmla="*/ 331690 h 367488"/>
                <a:gd name="csX57" fmla="*/ 49781 w 388743"/>
                <a:gd name="csY57" fmla="*/ 331690 h 367488"/>
                <a:gd name="csX58" fmla="*/ 49781 w 388743"/>
                <a:gd name="csY58" fmla="*/ 330012 h 367488"/>
                <a:gd name="csX59" fmla="*/ 39154 w 388743"/>
                <a:gd name="csY59" fmla="*/ 330012 h 367488"/>
                <a:gd name="csX60" fmla="*/ 39154 w 388743"/>
                <a:gd name="csY60" fmla="*/ 331690 h 367488"/>
                <a:gd name="csX61" fmla="*/ 30204 w 388743"/>
                <a:gd name="csY61" fmla="*/ 331690 h 367488"/>
                <a:gd name="csX62" fmla="*/ 30204 w 388743"/>
                <a:gd name="csY62" fmla="*/ 335606 h 367488"/>
                <a:gd name="csX63" fmla="*/ 28526 w 388743"/>
                <a:gd name="csY63" fmla="*/ 333368 h 367488"/>
                <a:gd name="csX64" fmla="*/ 24611 w 388743"/>
                <a:gd name="csY64" fmla="*/ 333368 h 367488"/>
                <a:gd name="csX65" fmla="*/ 24611 w 388743"/>
                <a:gd name="csY65" fmla="*/ 335606 h 367488"/>
                <a:gd name="csX66" fmla="*/ 21255 w 388743"/>
                <a:gd name="csY66" fmla="*/ 335606 h 367488"/>
                <a:gd name="csX67" fmla="*/ 21255 w 388743"/>
                <a:gd name="csY67" fmla="*/ 333368 h 367488"/>
                <a:gd name="csX68" fmla="*/ 19577 w 388743"/>
                <a:gd name="csY68" fmla="*/ 331690 h 367488"/>
                <a:gd name="csX69" fmla="*/ 17899 w 388743"/>
                <a:gd name="csY69" fmla="*/ 331690 h 367488"/>
                <a:gd name="csX70" fmla="*/ 19577 w 388743"/>
                <a:gd name="csY70" fmla="*/ 328334 h 367488"/>
                <a:gd name="csX71" fmla="*/ 19577 w 388743"/>
                <a:gd name="csY71" fmla="*/ 317707 h 367488"/>
                <a:gd name="csX72" fmla="*/ 22933 w 388743"/>
                <a:gd name="csY72" fmla="*/ 317707 h 367488"/>
                <a:gd name="csX73" fmla="*/ 22933 w 388743"/>
                <a:gd name="csY73" fmla="*/ 315469 h 367488"/>
                <a:gd name="csX74" fmla="*/ 24611 w 388743"/>
                <a:gd name="csY74" fmla="*/ 315469 h 367488"/>
                <a:gd name="csX75" fmla="*/ 24611 w 388743"/>
                <a:gd name="csY75" fmla="*/ 313791 h 367488"/>
                <a:gd name="csX76" fmla="*/ 24611 w 388743"/>
                <a:gd name="csY76" fmla="*/ 313791 h 367488"/>
                <a:gd name="csX77" fmla="*/ 24611 w 388743"/>
                <a:gd name="csY77" fmla="*/ 312113 h 367488"/>
                <a:gd name="csX78" fmla="*/ 22933 w 388743"/>
                <a:gd name="csY78" fmla="*/ 312113 h 367488"/>
                <a:gd name="csX79" fmla="*/ 22933 w 388743"/>
                <a:gd name="csY79" fmla="*/ 308757 h 367488"/>
                <a:gd name="csX80" fmla="*/ 24611 w 388743"/>
                <a:gd name="csY80" fmla="*/ 307079 h 367488"/>
                <a:gd name="csX81" fmla="*/ 24611 w 388743"/>
                <a:gd name="csY81" fmla="*/ 303164 h 367488"/>
                <a:gd name="csX82" fmla="*/ 26848 w 388743"/>
                <a:gd name="csY82" fmla="*/ 303164 h 367488"/>
                <a:gd name="csX83" fmla="*/ 26848 w 388743"/>
                <a:gd name="csY83" fmla="*/ 301486 h 367488"/>
                <a:gd name="csX84" fmla="*/ 30204 w 388743"/>
                <a:gd name="csY84" fmla="*/ 301486 h 367488"/>
                <a:gd name="csX85" fmla="*/ 30204 w 388743"/>
                <a:gd name="csY85" fmla="*/ 303164 h 367488"/>
                <a:gd name="csX86" fmla="*/ 31882 w 388743"/>
                <a:gd name="csY86" fmla="*/ 303164 h 367488"/>
                <a:gd name="csX87" fmla="*/ 31882 w 388743"/>
                <a:gd name="csY87" fmla="*/ 301486 h 367488"/>
                <a:gd name="csX88" fmla="*/ 33561 w 388743"/>
                <a:gd name="csY88" fmla="*/ 301486 h 367488"/>
                <a:gd name="csX89" fmla="*/ 33561 w 388743"/>
                <a:gd name="csY89" fmla="*/ 295892 h 367488"/>
                <a:gd name="csX90" fmla="*/ 37476 w 388743"/>
                <a:gd name="csY90" fmla="*/ 295892 h 367488"/>
                <a:gd name="csX91" fmla="*/ 39154 w 388743"/>
                <a:gd name="csY91" fmla="*/ 294214 h 367488"/>
                <a:gd name="csX92" fmla="*/ 46425 w 388743"/>
                <a:gd name="csY92" fmla="*/ 294214 h 367488"/>
                <a:gd name="csX93" fmla="*/ 46425 w 388743"/>
                <a:gd name="csY93" fmla="*/ 292536 h 367488"/>
                <a:gd name="csX94" fmla="*/ 48103 w 388743"/>
                <a:gd name="csY94" fmla="*/ 292536 h 367488"/>
                <a:gd name="csX95" fmla="*/ 48103 w 388743"/>
                <a:gd name="csY95" fmla="*/ 294214 h 367488"/>
                <a:gd name="csX96" fmla="*/ 49781 w 388743"/>
                <a:gd name="csY96" fmla="*/ 294214 h 367488"/>
                <a:gd name="csX97" fmla="*/ 49781 w 388743"/>
                <a:gd name="csY97" fmla="*/ 292536 h 367488"/>
                <a:gd name="csX98" fmla="*/ 51459 w 388743"/>
                <a:gd name="csY98" fmla="*/ 292536 h 367488"/>
                <a:gd name="csX99" fmla="*/ 51459 w 388743"/>
                <a:gd name="csY99" fmla="*/ 294214 h 367488"/>
                <a:gd name="csX100" fmla="*/ 53138 w 388743"/>
                <a:gd name="csY100" fmla="*/ 294214 h 367488"/>
                <a:gd name="csX101" fmla="*/ 53138 w 388743"/>
                <a:gd name="csY101" fmla="*/ 292536 h 367488"/>
                <a:gd name="csX102" fmla="*/ 55374 w 388743"/>
                <a:gd name="csY102" fmla="*/ 292536 h 367488"/>
                <a:gd name="csX103" fmla="*/ 55374 w 388743"/>
                <a:gd name="csY103" fmla="*/ 289180 h 367488"/>
                <a:gd name="csX104" fmla="*/ 57053 w 388743"/>
                <a:gd name="csY104" fmla="*/ 289180 h 367488"/>
                <a:gd name="csX105" fmla="*/ 57053 w 388743"/>
                <a:gd name="csY105" fmla="*/ 281909 h 367488"/>
                <a:gd name="csX106" fmla="*/ 58731 w 388743"/>
                <a:gd name="csY106" fmla="*/ 280231 h 367488"/>
                <a:gd name="csX107" fmla="*/ 58731 w 388743"/>
                <a:gd name="csY107" fmla="*/ 278553 h 367488"/>
                <a:gd name="csX108" fmla="*/ 57053 w 388743"/>
                <a:gd name="csY108" fmla="*/ 278553 h 367488"/>
                <a:gd name="csX109" fmla="*/ 55374 w 388743"/>
                <a:gd name="csY109" fmla="*/ 276315 h 367488"/>
                <a:gd name="csX110" fmla="*/ 51459 w 388743"/>
                <a:gd name="csY110" fmla="*/ 276315 h 367488"/>
                <a:gd name="csX111" fmla="*/ 51459 w 388743"/>
                <a:gd name="csY111" fmla="*/ 278553 h 367488"/>
                <a:gd name="csX112" fmla="*/ 46425 w 388743"/>
                <a:gd name="csY112" fmla="*/ 278553 h 367488"/>
                <a:gd name="csX113" fmla="*/ 46425 w 388743"/>
                <a:gd name="csY113" fmla="*/ 276315 h 367488"/>
                <a:gd name="csX114" fmla="*/ 48103 w 388743"/>
                <a:gd name="csY114" fmla="*/ 276315 h 367488"/>
                <a:gd name="csX115" fmla="*/ 48103 w 388743"/>
                <a:gd name="csY115" fmla="*/ 274637 h 367488"/>
                <a:gd name="csX116" fmla="*/ 46425 w 388743"/>
                <a:gd name="csY116" fmla="*/ 274637 h 367488"/>
                <a:gd name="csX117" fmla="*/ 46425 w 388743"/>
                <a:gd name="csY117" fmla="*/ 272959 h 367488"/>
                <a:gd name="csX118" fmla="*/ 48103 w 388743"/>
                <a:gd name="csY118" fmla="*/ 271281 h 367488"/>
                <a:gd name="csX119" fmla="*/ 48103 w 388743"/>
                <a:gd name="csY119" fmla="*/ 264010 h 367488"/>
                <a:gd name="csX120" fmla="*/ 46425 w 388743"/>
                <a:gd name="csY120" fmla="*/ 260654 h 367488"/>
                <a:gd name="csX121" fmla="*/ 46425 w 388743"/>
                <a:gd name="csY121" fmla="*/ 258416 h 367488"/>
                <a:gd name="csX122" fmla="*/ 44188 w 388743"/>
                <a:gd name="csY122" fmla="*/ 256738 h 367488"/>
                <a:gd name="csX123" fmla="*/ 44188 w 388743"/>
                <a:gd name="csY123" fmla="*/ 255060 h 367488"/>
                <a:gd name="csX124" fmla="*/ 46425 w 388743"/>
                <a:gd name="csY124" fmla="*/ 253382 h 367488"/>
                <a:gd name="csX125" fmla="*/ 46425 w 388743"/>
                <a:gd name="csY125" fmla="*/ 250026 h 367488"/>
                <a:gd name="csX126" fmla="*/ 40832 w 388743"/>
                <a:gd name="csY126" fmla="*/ 250026 h 367488"/>
                <a:gd name="csX127" fmla="*/ 40832 w 388743"/>
                <a:gd name="csY127" fmla="*/ 247789 h 367488"/>
                <a:gd name="csX128" fmla="*/ 39154 w 388743"/>
                <a:gd name="csY128" fmla="*/ 247789 h 367488"/>
                <a:gd name="csX129" fmla="*/ 39154 w 388743"/>
                <a:gd name="csY129" fmla="*/ 246111 h 367488"/>
                <a:gd name="csX130" fmla="*/ 35797 w 388743"/>
                <a:gd name="csY130" fmla="*/ 246111 h 367488"/>
                <a:gd name="csX131" fmla="*/ 35797 w 388743"/>
                <a:gd name="csY131" fmla="*/ 244433 h 367488"/>
                <a:gd name="csX132" fmla="*/ 31882 w 388743"/>
                <a:gd name="csY132" fmla="*/ 244433 h 367488"/>
                <a:gd name="csX133" fmla="*/ 31882 w 388743"/>
                <a:gd name="csY133" fmla="*/ 242755 h 367488"/>
                <a:gd name="csX134" fmla="*/ 24611 w 388743"/>
                <a:gd name="csY134" fmla="*/ 242755 h 367488"/>
                <a:gd name="csX135" fmla="*/ 24611 w 388743"/>
                <a:gd name="csY135" fmla="*/ 241077 h 367488"/>
                <a:gd name="csX136" fmla="*/ 22933 w 388743"/>
                <a:gd name="csY136" fmla="*/ 241077 h 367488"/>
                <a:gd name="csX137" fmla="*/ 22933 w 388743"/>
                <a:gd name="csY137" fmla="*/ 238839 h 367488"/>
                <a:gd name="csX138" fmla="*/ 21255 w 388743"/>
                <a:gd name="csY138" fmla="*/ 238839 h 367488"/>
                <a:gd name="csX139" fmla="*/ 21255 w 388743"/>
                <a:gd name="csY139" fmla="*/ 235483 h 367488"/>
                <a:gd name="csX140" fmla="*/ 19577 w 388743"/>
                <a:gd name="csY140" fmla="*/ 235483 h 367488"/>
                <a:gd name="csX141" fmla="*/ 17899 w 388743"/>
                <a:gd name="csY141" fmla="*/ 233805 h 367488"/>
                <a:gd name="csX142" fmla="*/ 17899 w 388743"/>
                <a:gd name="csY142" fmla="*/ 232127 h 367488"/>
                <a:gd name="csX143" fmla="*/ 15661 w 388743"/>
                <a:gd name="csY143" fmla="*/ 232127 h 367488"/>
                <a:gd name="csX144" fmla="*/ 15661 w 388743"/>
                <a:gd name="csY144" fmla="*/ 229890 h 367488"/>
                <a:gd name="csX145" fmla="*/ 13984 w 388743"/>
                <a:gd name="csY145" fmla="*/ 228212 h 367488"/>
                <a:gd name="csX146" fmla="*/ 13984 w 388743"/>
                <a:gd name="csY146" fmla="*/ 228212 h 367488"/>
                <a:gd name="csX147" fmla="*/ 13984 w 388743"/>
                <a:gd name="csY147" fmla="*/ 224856 h 367488"/>
                <a:gd name="csX148" fmla="*/ 12305 w 388743"/>
                <a:gd name="csY148" fmla="*/ 223178 h 367488"/>
                <a:gd name="csX149" fmla="*/ 12305 w 388743"/>
                <a:gd name="csY149" fmla="*/ 219262 h 367488"/>
                <a:gd name="csX150" fmla="*/ 10627 w 388743"/>
                <a:gd name="csY150" fmla="*/ 217584 h 367488"/>
                <a:gd name="csX151" fmla="*/ 8949 w 388743"/>
                <a:gd name="csY151" fmla="*/ 215906 h 367488"/>
                <a:gd name="csX152" fmla="*/ 7271 w 388743"/>
                <a:gd name="csY152" fmla="*/ 214228 h 367488"/>
                <a:gd name="csX153" fmla="*/ 3356 w 388743"/>
                <a:gd name="csY153" fmla="*/ 210313 h 367488"/>
                <a:gd name="csX154" fmla="*/ 0 w 388743"/>
                <a:gd name="csY154" fmla="*/ 205279 h 367488"/>
                <a:gd name="csX155" fmla="*/ 8949 w 388743"/>
                <a:gd name="csY155" fmla="*/ 208635 h 367488"/>
                <a:gd name="csX156" fmla="*/ 21255 w 388743"/>
                <a:gd name="csY156" fmla="*/ 214228 h 367488"/>
                <a:gd name="csX157" fmla="*/ 30204 w 388743"/>
                <a:gd name="csY157" fmla="*/ 215906 h 367488"/>
                <a:gd name="csX158" fmla="*/ 39154 w 388743"/>
                <a:gd name="csY158" fmla="*/ 219262 h 367488"/>
                <a:gd name="csX159" fmla="*/ 42510 w 388743"/>
                <a:gd name="csY159" fmla="*/ 217584 h 367488"/>
                <a:gd name="csX160" fmla="*/ 60409 w 388743"/>
                <a:gd name="csY160" fmla="*/ 217584 h 367488"/>
                <a:gd name="csX161" fmla="*/ 66002 w 388743"/>
                <a:gd name="csY161" fmla="*/ 215906 h 367488"/>
                <a:gd name="csX162" fmla="*/ 72715 w 388743"/>
                <a:gd name="csY162" fmla="*/ 217584 h 367488"/>
                <a:gd name="csX163" fmla="*/ 76630 w 388743"/>
                <a:gd name="csY163" fmla="*/ 217584 h 367488"/>
                <a:gd name="csX164" fmla="*/ 76630 w 388743"/>
                <a:gd name="csY164" fmla="*/ 219262 h 367488"/>
                <a:gd name="csX165" fmla="*/ 78308 w 388743"/>
                <a:gd name="csY165" fmla="*/ 219262 h 367488"/>
                <a:gd name="csX166" fmla="*/ 78308 w 388743"/>
                <a:gd name="csY166" fmla="*/ 215906 h 367488"/>
                <a:gd name="csX167" fmla="*/ 79986 w 388743"/>
                <a:gd name="csY167" fmla="*/ 215906 h 367488"/>
                <a:gd name="csX168" fmla="*/ 79986 w 388743"/>
                <a:gd name="csY168" fmla="*/ 214228 h 367488"/>
                <a:gd name="csX169" fmla="*/ 101241 w 388743"/>
                <a:gd name="csY169" fmla="*/ 214228 h 367488"/>
                <a:gd name="csX170" fmla="*/ 105156 w 388743"/>
                <a:gd name="csY170" fmla="*/ 212550 h 367488"/>
                <a:gd name="csX171" fmla="*/ 110190 w 388743"/>
                <a:gd name="csY171" fmla="*/ 212550 h 367488"/>
                <a:gd name="csX172" fmla="*/ 114105 w 388743"/>
                <a:gd name="csY172" fmla="*/ 210313 h 367488"/>
                <a:gd name="csX173" fmla="*/ 115784 w 388743"/>
                <a:gd name="csY173" fmla="*/ 210313 h 367488"/>
                <a:gd name="csX174" fmla="*/ 119140 w 388743"/>
                <a:gd name="csY174" fmla="*/ 208635 h 367488"/>
                <a:gd name="csX175" fmla="*/ 123055 w 388743"/>
                <a:gd name="csY175" fmla="*/ 208635 h 367488"/>
                <a:gd name="csX176" fmla="*/ 128089 w 388743"/>
                <a:gd name="csY176" fmla="*/ 206957 h 367488"/>
                <a:gd name="csX177" fmla="*/ 128089 w 388743"/>
                <a:gd name="csY177" fmla="*/ 205279 h 367488"/>
                <a:gd name="csX178" fmla="*/ 132005 w 388743"/>
                <a:gd name="csY178" fmla="*/ 205279 h 367488"/>
                <a:gd name="csX179" fmla="*/ 132005 w 388743"/>
                <a:gd name="csY179" fmla="*/ 203601 h 367488"/>
                <a:gd name="csX180" fmla="*/ 129767 w 388743"/>
                <a:gd name="csY180" fmla="*/ 201363 h 367488"/>
                <a:gd name="csX181" fmla="*/ 128089 w 388743"/>
                <a:gd name="csY181" fmla="*/ 199685 h 367488"/>
                <a:gd name="csX182" fmla="*/ 128089 w 388743"/>
                <a:gd name="csY182" fmla="*/ 198007 h 367488"/>
                <a:gd name="csX183" fmla="*/ 129767 w 388743"/>
                <a:gd name="csY183" fmla="*/ 198007 h 367488"/>
                <a:gd name="csX184" fmla="*/ 129767 w 388743"/>
                <a:gd name="csY184" fmla="*/ 194651 h 367488"/>
                <a:gd name="csX185" fmla="*/ 132005 w 388743"/>
                <a:gd name="csY185" fmla="*/ 192973 h 367488"/>
                <a:gd name="csX186" fmla="*/ 132005 w 388743"/>
                <a:gd name="csY186" fmla="*/ 189058 h 367488"/>
                <a:gd name="csX187" fmla="*/ 129767 w 388743"/>
                <a:gd name="csY187" fmla="*/ 189058 h 367488"/>
                <a:gd name="csX188" fmla="*/ 129767 w 388743"/>
                <a:gd name="csY188" fmla="*/ 187380 h 367488"/>
                <a:gd name="csX189" fmla="*/ 132005 w 388743"/>
                <a:gd name="csY189" fmla="*/ 176752 h 367488"/>
                <a:gd name="csX190" fmla="*/ 133682 w 388743"/>
                <a:gd name="csY190" fmla="*/ 176752 h 367488"/>
                <a:gd name="csX191" fmla="*/ 137039 w 388743"/>
                <a:gd name="csY191" fmla="*/ 175074 h 367488"/>
                <a:gd name="csX192" fmla="*/ 138717 w 388743"/>
                <a:gd name="csY192" fmla="*/ 172837 h 367488"/>
                <a:gd name="csX193" fmla="*/ 138717 w 388743"/>
                <a:gd name="csY193" fmla="*/ 169481 h 367488"/>
                <a:gd name="csX194" fmla="*/ 140954 w 388743"/>
                <a:gd name="csY194" fmla="*/ 169481 h 367488"/>
                <a:gd name="csX195" fmla="*/ 140954 w 388743"/>
                <a:gd name="csY195" fmla="*/ 167803 h 367488"/>
                <a:gd name="csX196" fmla="*/ 142632 w 388743"/>
                <a:gd name="csY196" fmla="*/ 167803 h 367488"/>
                <a:gd name="csX197" fmla="*/ 142632 w 388743"/>
                <a:gd name="csY197" fmla="*/ 166125 h 367488"/>
                <a:gd name="csX198" fmla="*/ 145988 w 388743"/>
                <a:gd name="csY198" fmla="*/ 166125 h 367488"/>
                <a:gd name="csX199" fmla="*/ 145988 w 388743"/>
                <a:gd name="csY199" fmla="*/ 167803 h 367488"/>
                <a:gd name="csX200" fmla="*/ 147666 w 388743"/>
                <a:gd name="csY200" fmla="*/ 167803 h 367488"/>
                <a:gd name="csX201" fmla="*/ 147666 w 388743"/>
                <a:gd name="csY201" fmla="*/ 169481 h 367488"/>
                <a:gd name="csX202" fmla="*/ 149903 w 388743"/>
                <a:gd name="csY202" fmla="*/ 167803 h 367488"/>
                <a:gd name="csX203" fmla="*/ 151582 w 388743"/>
                <a:gd name="csY203" fmla="*/ 167803 h 367488"/>
                <a:gd name="csX204" fmla="*/ 151582 w 388743"/>
                <a:gd name="csY204" fmla="*/ 169481 h 367488"/>
                <a:gd name="csX205" fmla="*/ 156616 w 388743"/>
                <a:gd name="csY205" fmla="*/ 169481 h 367488"/>
                <a:gd name="csX206" fmla="*/ 156616 w 388743"/>
                <a:gd name="csY206" fmla="*/ 167803 h 367488"/>
                <a:gd name="csX207" fmla="*/ 158294 w 388743"/>
                <a:gd name="csY207" fmla="*/ 167803 h 367488"/>
                <a:gd name="csX208" fmla="*/ 158294 w 388743"/>
                <a:gd name="csY208" fmla="*/ 166125 h 367488"/>
                <a:gd name="csX209" fmla="*/ 165565 w 388743"/>
                <a:gd name="csY209" fmla="*/ 166125 h 367488"/>
                <a:gd name="csX210" fmla="*/ 165565 w 388743"/>
                <a:gd name="csY210" fmla="*/ 164447 h 367488"/>
                <a:gd name="csX211" fmla="*/ 163887 w 388743"/>
                <a:gd name="csY211" fmla="*/ 162209 h 367488"/>
                <a:gd name="csX212" fmla="*/ 162209 w 388743"/>
                <a:gd name="csY212" fmla="*/ 164447 h 367488"/>
                <a:gd name="csX213" fmla="*/ 162209 w 388743"/>
                <a:gd name="csY213" fmla="*/ 162209 h 367488"/>
                <a:gd name="csX214" fmla="*/ 160531 w 388743"/>
                <a:gd name="csY214" fmla="*/ 162209 h 367488"/>
                <a:gd name="csX215" fmla="*/ 162209 w 388743"/>
                <a:gd name="csY215" fmla="*/ 160531 h 367488"/>
                <a:gd name="csX216" fmla="*/ 163887 w 388743"/>
                <a:gd name="csY216" fmla="*/ 160531 h 367488"/>
                <a:gd name="csX217" fmla="*/ 163887 w 388743"/>
                <a:gd name="csY217" fmla="*/ 158853 h 367488"/>
                <a:gd name="csX218" fmla="*/ 165565 w 388743"/>
                <a:gd name="csY218" fmla="*/ 158853 h 367488"/>
                <a:gd name="csX219" fmla="*/ 165565 w 388743"/>
                <a:gd name="csY219" fmla="*/ 157175 h 367488"/>
                <a:gd name="csX220" fmla="*/ 171159 w 388743"/>
                <a:gd name="csY220" fmla="*/ 157175 h 367488"/>
                <a:gd name="csX221" fmla="*/ 171159 w 388743"/>
                <a:gd name="csY221" fmla="*/ 155497 h 367488"/>
                <a:gd name="csX222" fmla="*/ 172836 w 388743"/>
                <a:gd name="csY222" fmla="*/ 155497 h 367488"/>
                <a:gd name="csX223" fmla="*/ 172836 w 388743"/>
                <a:gd name="csY223" fmla="*/ 153260 h 367488"/>
                <a:gd name="csX224" fmla="*/ 174515 w 388743"/>
                <a:gd name="csY224" fmla="*/ 151582 h 367488"/>
                <a:gd name="csX225" fmla="*/ 176193 w 388743"/>
                <a:gd name="csY225" fmla="*/ 151582 h 367488"/>
                <a:gd name="csX226" fmla="*/ 176193 w 388743"/>
                <a:gd name="csY226" fmla="*/ 153260 h 367488"/>
                <a:gd name="csX227" fmla="*/ 181786 w 388743"/>
                <a:gd name="csY227" fmla="*/ 153260 h 367488"/>
                <a:gd name="csX228" fmla="*/ 186820 w 388743"/>
                <a:gd name="csY228" fmla="*/ 155497 h 367488"/>
                <a:gd name="csX229" fmla="*/ 189057 w 388743"/>
                <a:gd name="csY229" fmla="*/ 157175 h 367488"/>
                <a:gd name="csX230" fmla="*/ 195770 w 388743"/>
                <a:gd name="csY230" fmla="*/ 157175 h 367488"/>
                <a:gd name="csX231" fmla="*/ 195770 w 388743"/>
                <a:gd name="csY231" fmla="*/ 155497 h 367488"/>
                <a:gd name="csX232" fmla="*/ 198007 w 388743"/>
                <a:gd name="csY232" fmla="*/ 155497 h 367488"/>
                <a:gd name="csX233" fmla="*/ 199685 w 388743"/>
                <a:gd name="csY233" fmla="*/ 151582 h 367488"/>
                <a:gd name="csX234" fmla="*/ 199685 w 388743"/>
                <a:gd name="csY234" fmla="*/ 148226 h 367488"/>
                <a:gd name="csX235" fmla="*/ 203041 w 388743"/>
                <a:gd name="csY235" fmla="*/ 148226 h 367488"/>
                <a:gd name="csX236" fmla="*/ 201363 w 388743"/>
                <a:gd name="csY236" fmla="*/ 146548 h 367488"/>
                <a:gd name="csX237" fmla="*/ 201363 w 388743"/>
                <a:gd name="csY237" fmla="*/ 142632 h 367488"/>
                <a:gd name="csX238" fmla="*/ 199685 w 388743"/>
                <a:gd name="csY238" fmla="*/ 142632 h 367488"/>
                <a:gd name="csX239" fmla="*/ 199685 w 388743"/>
                <a:gd name="csY239" fmla="*/ 140954 h 367488"/>
                <a:gd name="csX240" fmla="*/ 201363 w 388743"/>
                <a:gd name="csY240" fmla="*/ 140954 h 367488"/>
                <a:gd name="csX241" fmla="*/ 199685 w 388743"/>
                <a:gd name="csY241" fmla="*/ 140954 h 367488"/>
                <a:gd name="csX242" fmla="*/ 201363 w 388743"/>
                <a:gd name="csY242" fmla="*/ 139276 h 367488"/>
                <a:gd name="csX243" fmla="*/ 199685 w 388743"/>
                <a:gd name="csY243" fmla="*/ 139276 h 367488"/>
                <a:gd name="csX244" fmla="*/ 201363 w 388743"/>
                <a:gd name="csY244" fmla="*/ 139276 h 367488"/>
                <a:gd name="csX245" fmla="*/ 201363 w 388743"/>
                <a:gd name="csY245" fmla="*/ 135920 h 367488"/>
                <a:gd name="csX246" fmla="*/ 199685 w 388743"/>
                <a:gd name="csY246" fmla="*/ 133683 h 367488"/>
                <a:gd name="csX247" fmla="*/ 201363 w 388743"/>
                <a:gd name="csY247" fmla="*/ 130327 h 367488"/>
                <a:gd name="csX248" fmla="*/ 204719 w 388743"/>
                <a:gd name="csY248" fmla="*/ 130327 h 367488"/>
                <a:gd name="csX249" fmla="*/ 204719 w 388743"/>
                <a:gd name="csY249" fmla="*/ 124733 h 367488"/>
                <a:gd name="csX250" fmla="*/ 203041 w 388743"/>
                <a:gd name="csY250" fmla="*/ 124733 h 367488"/>
                <a:gd name="csX251" fmla="*/ 203041 w 388743"/>
                <a:gd name="csY251" fmla="*/ 123055 h 367488"/>
                <a:gd name="csX252" fmla="*/ 204719 w 388743"/>
                <a:gd name="csY252" fmla="*/ 123055 h 367488"/>
                <a:gd name="csX253" fmla="*/ 208634 w 388743"/>
                <a:gd name="csY253" fmla="*/ 121377 h 367488"/>
                <a:gd name="csX254" fmla="*/ 206957 w 388743"/>
                <a:gd name="csY254" fmla="*/ 121377 h 367488"/>
                <a:gd name="csX255" fmla="*/ 206957 w 388743"/>
                <a:gd name="csY255" fmla="*/ 115784 h 367488"/>
                <a:gd name="csX256" fmla="*/ 211990 w 388743"/>
                <a:gd name="csY256" fmla="*/ 115784 h 367488"/>
                <a:gd name="csX257" fmla="*/ 211990 w 388743"/>
                <a:gd name="csY257" fmla="*/ 114106 h 367488"/>
                <a:gd name="csX258" fmla="*/ 213669 w 388743"/>
                <a:gd name="csY258" fmla="*/ 114106 h 367488"/>
                <a:gd name="csX259" fmla="*/ 213669 w 388743"/>
                <a:gd name="csY259" fmla="*/ 115784 h 367488"/>
                <a:gd name="csX260" fmla="*/ 215347 w 388743"/>
                <a:gd name="csY260" fmla="*/ 115784 h 367488"/>
                <a:gd name="csX261" fmla="*/ 215347 w 388743"/>
                <a:gd name="csY261" fmla="*/ 114106 h 367488"/>
                <a:gd name="csX262" fmla="*/ 217584 w 388743"/>
                <a:gd name="csY262" fmla="*/ 114106 h 367488"/>
                <a:gd name="csX263" fmla="*/ 219262 w 388743"/>
                <a:gd name="csY263" fmla="*/ 112428 h 367488"/>
                <a:gd name="csX264" fmla="*/ 222618 w 388743"/>
                <a:gd name="csY264" fmla="*/ 112428 h 367488"/>
                <a:gd name="csX265" fmla="*/ 222618 w 388743"/>
                <a:gd name="csY265" fmla="*/ 110750 h 367488"/>
                <a:gd name="csX266" fmla="*/ 224296 w 388743"/>
                <a:gd name="csY266" fmla="*/ 110750 h 367488"/>
                <a:gd name="csX267" fmla="*/ 224296 w 388743"/>
                <a:gd name="csY267" fmla="*/ 109072 h 367488"/>
                <a:gd name="csX268" fmla="*/ 226534 w 388743"/>
                <a:gd name="csY268" fmla="*/ 109072 h 367488"/>
                <a:gd name="csX269" fmla="*/ 226534 w 388743"/>
                <a:gd name="csY269" fmla="*/ 105156 h 367488"/>
                <a:gd name="csX270" fmla="*/ 222618 w 388743"/>
                <a:gd name="csY270" fmla="*/ 105156 h 367488"/>
                <a:gd name="csX271" fmla="*/ 222618 w 388743"/>
                <a:gd name="csY271" fmla="*/ 100122 h 367488"/>
                <a:gd name="csX272" fmla="*/ 220940 w 388743"/>
                <a:gd name="csY272" fmla="*/ 100122 h 367488"/>
                <a:gd name="csX273" fmla="*/ 220940 w 388743"/>
                <a:gd name="csY273" fmla="*/ 98444 h 367488"/>
                <a:gd name="csX274" fmla="*/ 217584 w 388743"/>
                <a:gd name="csY274" fmla="*/ 98444 h 367488"/>
                <a:gd name="csX275" fmla="*/ 217584 w 388743"/>
                <a:gd name="csY275" fmla="*/ 94529 h 367488"/>
                <a:gd name="csX276" fmla="*/ 215347 w 388743"/>
                <a:gd name="csY276" fmla="*/ 92851 h 367488"/>
                <a:gd name="csX277" fmla="*/ 215347 w 388743"/>
                <a:gd name="csY277" fmla="*/ 87257 h 367488"/>
                <a:gd name="csX278" fmla="*/ 219262 w 388743"/>
                <a:gd name="csY278" fmla="*/ 87257 h 367488"/>
                <a:gd name="csX279" fmla="*/ 219262 w 388743"/>
                <a:gd name="csY279" fmla="*/ 89495 h 367488"/>
                <a:gd name="csX280" fmla="*/ 222618 w 388743"/>
                <a:gd name="csY280" fmla="*/ 89495 h 367488"/>
                <a:gd name="csX281" fmla="*/ 222618 w 388743"/>
                <a:gd name="csY281" fmla="*/ 91173 h 367488"/>
                <a:gd name="csX282" fmla="*/ 240517 w 388743"/>
                <a:gd name="csY282" fmla="*/ 91173 h 367488"/>
                <a:gd name="csX283" fmla="*/ 240517 w 388743"/>
                <a:gd name="csY283" fmla="*/ 89495 h 367488"/>
                <a:gd name="csX284" fmla="*/ 242195 w 388743"/>
                <a:gd name="csY284" fmla="*/ 89495 h 367488"/>
                <a:gd name="csX285" fmla="*/ 242195 w 388743"/>
                <a:gd name="csY285" fmla="*/ 87257 h 367488"/>
                <a:gd name="csX286" fmla="*/ 243873 w 388743"/>
                <a:gd name="csY286" fmla="*/ 87257 h 367488"/>
                <a:gd name="csX287" fmla="*/ 243873 w 388743"/>
                <a:gd name="csY287" fmla="*/ 85579 h 367488"/>
                <a:gd name="csX288" fmla="*/ 246111 w 388743"/>
                <a:gd name="csY288" fmla="*/ 85579 h 367488"/>
                <a:gd name="csX289" fmla="*/ 246111 w 388743"/>
                <a:gd name="csY289" fmla="*/ 76630 h 367488"/>
                <a:gd name="csX290" fmla="*/ 242195 w 388743"/>
                <a:gd name="csY290" fmla="*/ 76630 h 367488"/>
                <a:gd name="csX291" fmla="*/ 242195 w 388743"/>
                <a:gd name="csY291" fmla="*/ 73274 h 367488"/>
                <a:gd name="csX292" fmla="*/ 243873 w 388743"/>
                <a:gd name="csY292" fmla="*/ 73274 h 367488"/>
                <a:gd name="csX293" fmla="*/ 243873 w 388743"/>
                <a:gd name="csY293" fmla="*/ 69918 h 367488"/>
                <a:gd name="csX294" fmla="*/ 246111 w 388743"/>
                <a:gd name="csY294" fmla="*/ 69918 h 367488"/>
                <a:gd name="csX295" fmla="*/ 246111 w 388743"/>
                <a:gd name="csY295" fmla="*/ 67680 h 367488"/>
                <a:gd name="csX296" fmla="*/ 247788 w 388743"/>
                <a:gd name="csY296" fmla="*/ 67680 h 367488"/>
                <a:gd name="csX297" fmla="*/ 247788 w 388743"/>
                <a:gd name="csY297" fmla="*/ 64324 h 367488"/>
                <a:gd name="csX298" fmla="*/ 249467 w 388743"/>
                <a:gd name="csY298" fmla="*/ 64324 h 367488"/>
                <a:gd name="csX299" fmla="*/ 249467 w 388743"/>
                <a:gd name="csY299" fmla="*/ 62646 h 367488"/>
                <a:gd name="csX300" fmla="*/ 252823 w 388743"/>
                <a:gd name="csY300" fmla="*/ 62646 h 367488"/>
                <a:gd name="csX301" fmla="*/ 252823 w 388743"/>
                <a:gd name="csY301" fmla="*/ 60968 h 367488"/>
                <a:gd name="csX302" fmla="*/ 255060 w 388743"/>
                <a:gd name="csY302" fmla="*/ 58731 h 367488"/>
                <a:gd name="csX303" fmla="*/ 255060 w 388743"/>
                <a:gd name="csY303" fmla="*/ 57053 h 367488"/>
                <a:gd name="csX304" fmla="*/ 256738 w 388743"/>
                <a:gd name="csY304" fmla="*/ 57053 h 367488"/>
                <a:gd name="csX305" fmla="*/ 256738 w 388743"/>
                <a:gd name="csY305" fmla="*/ 55375 h 367488"/>
                <a:gd name="csX306" fmla="*/ 256738 w 388743"/>
                <a:gd name="csY306" fmla="*/ 55375 h 367488"/>
                <a:gd name="csX307" fmla="*/ 256738 w 388743"/>
                <a:gd name="csY307" fmla="*/ 52019 h 367488"/>
                <a:gd name="csX308" fmla="*/ 256738 w 388743"/>
                <a:gd name="csY308" fmla="*/ 52019 h 367488"/>
                <a:gd name="csX309" fmla="*/ 256738 w 388743"/>
                <a:gd name="csY309" fmla="*/ 48103 h 367488"/>
                <a:gd name="csX310" fmla="*/ 258416 w 388743"/>
                <a:gd name="csY310" fmla="*/ 48103 h 367488"/>
                <a:gd name="csX311" fmla="*/ 258416 w 388743"/>
                <a:gd name="csY311" fmla="*/ 46425 h 367488"/>
                <a:gd name="csX312" fmla="*/ 256738 w 388743"/>
                <a:gd name="csY312" fmla="*/ 46425 h 367488"/>
                <a:gd name="csX313" fmla="*/ 256738 w 388743"/>
                <a:gd name="csY313" fmla="*/ 43069 h 367488"/>
                <a:gd name="csX314" fmla="*/ 252823 w 388743"/>
                <a:gd name="csY314" fmla="*/ 43069 h 367488"/>
                <a:gd name="csX315" fmla="*/ 252823 w 388743"/>
                <a:gd name="csY315" fmla="*/ 41391 h 367488"/>
                <a:gd name="csX316" fmla="*/ 255060 w 388743"/>
                <a:gd name="csY316" fmla="*/ 41391 h 367488"/>
                <a:gd name="csX317" fmla="*/ 255060 w 388743"/>
                <a:gd name="csY317" fmla="*/ 39154 h 367488"/>
                <a:gd name="csX318" fmla="*/ 252823 w 388743"/>
                <a:gd name="csY318" fmla="*/ 39154 h 367488"/>
                <a:gd name="csX319" fmla="*/ 252823 w 388743"/>
                <a:gd name="csY319" fmla="*/ 34120 h 367488"/>
                <a:gd name="csX320" fmla="*/ 251144 w 388743"/>
                <a:gd name="csY320" fmla="*/ 34120 h 367488"/>
                <a:gd name="csX321" fmla="*/ 251144 w 388743"/>
                <a:gd name="csY321" fmla="*/ 32442 h 367488"/>
                <a:gd name="csX322" fmla="*/ 247788 w 388743"/>
                <a:gd name="csY322" fmla="*/ 32442 h 367488"/>
                <a:gd name="csX323" fmla="*/ 247788 w 388743"/>
                <a:gd name="csY323" fmla="*/ 30204 h 367488"/>
                <a:gd name="csX324" fmla="*/ 246111 w 388743"/>
                <a:gd name="csY324" fmla="*/ 30204 h 367488"/>
                <a:gd name="csX325" fmla="*/ 246111 w 388743"/>
                <a:gd name="csY325" fmla="*/ 28526 h 367488"/>
                <a:gd name="csX326" fmla="*/ 247788 w 388743"/>
                <a:gd name="csY326" fmla="*/ 28526 h 367488"/>
                <a:gd name="csX327" fmla="*/ 247788 w 388743"/>
                <a:gd name="csY327" fmla="*/ 26848 h 367488"/>
                <a:gd name="csX328" fmla="*/ 251144 w 388743"/>
                <a:gd name="csY328" fmla="*/ 26848 h 367488"/>
                <a:gd name="csX329" fmla="*/ 251144 w 388743"/>
                <a:gd name="csY329" fmla="*/ 23492 h 367488"/>
                <a:gd name="csX330" fmla="*/ 252823 w 388743"/>
                <a:gd name="csY330" fmla="*/ 23492 h 367488"/>
                <a:gd name="csX331" fmla="*/ 252823 w 388743"/>
                <a:gd name="csY331" fmla="*/ 21814 h 367488"/>
                <a:gd name="csX332" fmla="*/ 256738 w 388743"/>
                <a:gd name="csY332" fmla="*/ 21814 h 367488"/>
                <a:gd name="csX333" fmla="*/ 256738 w 388743"/>
                <a:gd name="csY333" fmla="*/ 16221 h 367488"/>
                <a:gd name="csX334" fmla="*/ 258416 w 388743"/>
                <a:gd name="csY334" fmla="*/ 16221 h 367488"/>
                <a:gd name="csX335" fmla="*/ 258416 w 388743"/>
                <a:gd name="csY335" fmla="*/ 17899 h 367488"/>
                <a:gd name="csX336" fmla="*/ 260094 w 388743"/>
                <a:gd name="csY336" fmla="*/ 17899 h 367488"/>
                <a:gd name="csX337" fmla="*/ 260094 w 388743"/>
                <a:gd name="csY337" fmla="*/ 19577 h 367488"/>
                <a:gd name="csX338" fmla="*/ 261772 w 388743"/>
                <a:gd name="csY338" fmla="*/ 19577 h 367488"/>
                <a:gd name="csX339" fmla="*/ 261772 w 388743"/>
                <a:gd name="csY339" fmla="*/ 16221 h 367488"/>
                <a:gd name="csX340" fmla="*/ 264009 w 388743"/>
                <a:gd name="csY340" fmla="*/ 16221 h 367488"/>
                <a:gd name="csX341" fmla="*/ 264009 w 388743"/>
                <a:gd name="csY341" fmla="*/ 14543 h 367488"/>
                <a:gd name="csX342" fmla="*/ 267365 w 388743"/>
                <a:gd name="csY342" fmla="*/ 14543 h 367488"/>
                <a:gd name="csX343" fmla="*/ 267365 w 388743"/>
                <a:gd name="csY343" fmla="*/ 12865 h 367488"/>
                <a:gd name="csX344" fmla="*/ 269044 w 388743"/>
                <a:gd name="csY344" fmla="*/ 12865 h 367488"/>
                <a:gd name="csX345" fmla="*/ 269044 w 388743"/>
                <a:gd name="csY345" fmla="*/ 10627 h 367488"/>
                <a:gd name="csX346" fmla="*/ 270721 w 388743"/>
                <a:gd name="csY346" fmla="*/ 10627 h 367488"/>
                <a:gd name="csX347" fmla="*/ 270721 w 388743"/>
                <a:gd name="csY347" fmla="*/ 8949 h 367488"/>
                <a:gd name="csX348" fmla="*/ 277993 w 388743"/>
                <a:gd name="csY348" fmla="*/ 8949 h 367488"/>
                <a:gd name="csX349" fmla="*/ 277993 w 388743"/>
                <a:gd name="csY349" fmla="*/ 7271 h 367488"/>
                <a:gd name="csX350" fmla="*/ 279671 w 388743"/>
                <a:gd name="csY350" fmla="*/ 7271 h 367488"/>
                <a:gd name="csX351" fmla="*/ 279671 w 388743"/>
                <a:gd name="csY351" fmla="*/ 5593 h 367488"/>
                <a:gd name="csX352" fmla="*/ 303163 w 388743"/>
                <a:gd name="csY352" fmla="*/ 5593 h 367488"/>
                <a:gd name="csX353" fmla="*/ 303163 w 388743"/>
                <a:gd name="csY353" fmla="*/ 3915 h 367488"/>
                <a:gd name="csX354" fmla="*/ 308198 w 388743"/>
                <a:gd name="csY354" fmla="*/ 3915 h 367488"/>
                <a:gd name="csX355" fmla="*/ 308198 w 388743"/>
                <a:gd name="csY355" fmla="*/ 5593 h 367488"/>
                <a:gd name="csX356" fmla="*/ 309875 w 388743"/>
                <a:gd name="csY356" fmla="*/ 5593 h 367488"/>
                <a:gd name="csX357" fmla="*/ 309875 w 388743"/>
                <a:gd name="csY357" fmla="*/ 3915 h 367488"/>
                <a:gd name="csX358" fmla="*/ 312113 w 388743"/>
                <a:gd name="csY358" fmla="*/ 3915 h 367488"/>
                <a:gd name="csX359" fmla="*/ 312113 w 388743"/>
                <a:gd name="csY359" fmla="*/ 5593 h 367488"/>
                <a:gd name="csX360" fmla="*/ 317147 w 388743"/>
                <a:gd name="csY360" fmla="*/ 5593 h 367488"/>
                <a:gd name="csX361" fmla="*/ 317147 w 388743"/>
                <a:gd name="csY361" fmla="*/ 3915 h 367488"/>
                <a:gd name="csX362" fmla="*/ 322740 w 388743"/>
                <a:gd name="csY362" fmla="*/ 3915 h 367488"/>
                <a:gd name="csX363" fmla="*/ 322740 w 388743"/>
                <a:gd name="csY363" fmla="*/ 1678 h 367488"/>
                <a:gd name="csX364" fmla="*/ 322740 w 388743"/>
                <a:gd name="csY364" fmla="*/ 3915 h 367488"/>
                <a:gd name="csX365" fmla="*/ 322740 w 388743"/>
                <a:gd name="csY365" fmla="*/ 1678 h 367488"/>
                <a:gd name="csX366" fmla="*/ 327775 w 388743"/>
                <a:gd name="csY366" fmla="*/ 1678 h 367488"/>
                <a:gd name="csX367" fmla="*/ 327775 w 388743"/>
                <a:gd name="csY367" fmla="*/ 0 h 367488"/>
                <a:gd name="csX368" fmla="*/ 331690 w 388743"/>
                <a:gd name="csY368" fmla="*/ 0 h 367488"/>
                <a:gd name="csX369" fmla="*/ 331690 w 388743"/>
                <a:gd name="csY369" fmla="*/ 1678 h 367488"/>
                <a:gd name="csX370" fmla="*/ 342317 w 388743"/>
                <a:gd name="csY370" fmla="*/ 1678 h 367488"/>
                <a:gd name="csX371" fmla="*/ 342317 w 388743"/>
                <a:gd name="csY371" fmla="*/ 3915 h 367488"/>
                <a:gd name="csX372" fmla="*/ 343996 w 388743"/>
                <a:gd name="csY372" fmla="*/ 1678 h 367488"/>
                <a:gd name="csX373" fmla="*/ 345673 w 388743"/>
                <a:gd name="csY373" fmla="*/ 1678 h 367488"/>
                <a:gd name="csX374" fmla="*/ 345673 w 388743"/>
                <a:gd name="csY374" fmla="*/ 3915 h 367488"/>
                <a:gd name="csX375" fmla="*/ 347352 w 388743"/>
                <a:gd name="csY375" fmla="*/ 3915 h 367488"/>
                <a:gd name="csX376" fmla="*/ 347352 w 388743"/>
                <a:gd name="csY376" fmla="*/ 8949 h 367488"/>
                <a:gd name="csX377" fmla="*/ 349589 w 388743"/>
                <a:gd name="csY377" fmla="*/ 10627 h 367488"/>
                <a:gd name="csX378" fmla="*/ 349589 w 388743"/>
                <a:gd name="csY378" fmla="*/ 8949 h 367488"/>
                <a:gd name="csX379" fmla="*/ 354623 w 388743"/>
                <a:gd name="csY379" fmla="*/ 8949 h 367488"/>
                <a:gd name="csX380" fmla="*/ 356301 w 388743"/>
                <a:gd name="csY380" fmla="*/ 10627 h 367488"/>
                <a:gd name="csX381" fmla="*/ 357979 w 388743"/>
                <a:gd name="csY381" fmla="*/ 10627 h 367488"/>
                <a:gd name="csX382" fmla="*/ 357979 w 388743"/>
                <a:gd name="csY382" fmla="*/ 12865 h 367488"/>
                <a:gd name="csX383" fmla="*/ 360216 w 388743"/>
                <a:gd name="csY383" fmla="*/ 12865 h 367488"/>
                <a:gd name="csX384" fmla="*/ 360216 w 388743"/>
                <a:gd name="csY384" fmla="*/ 16221 h 367488"/>
                <a:gd name="csX385" fmla="*/ 361894 w 388743"/>
                <a:gd name="csY385" fmla="*/ 16221 h 367488"/>
                <a:gd name="csX386" fmla="*/ 361894 w 388743"/>
                <a:gd name="csY386" fmla="*/ 21814 h 367488"/>
                <a:gd name="csX387" fmla="*/ 361894 w 388743"/>
                <a:gd name="csY387" fmla="*/ 21814 h 367488"/>
                <a:gd name="csX388" fmla="*/ 361894 w 388743"/>
                <a:gd name="csY388" fmla="*/ 23492 h 367488"/>
                <a:gd name="csX389" fmla="*/ 361894 w 388743"/>
                <a:gd name="csY389" fmla="*/ 23492 h 367488"/>
                <a:gd name="csX390" fmla="*/ 361894 w 388743"/>
                <a:gd name="csY390" fmla="*/ 26848 h 367488"/>
                <a:gd name="csX391" fmla="*/ 360216 w 388743"/>
                <a:gd name="csY391" fmla="*/ 26848 h 367488"/>
                <a:gd name="csX392" fmla="*/ 360216 w 388743"/>
                <a:gd name="csY392" fmla="*/ 30204 h 367488"/>
                <a:gd name="csX393" fmla="*/ 363573 w 388743"/>
                <a:gd name="csY393" fmla="*/ 30204 h 367488"/>
                <a:gd name="csX394" fmla="*/ 363573 w 388743"/>
                <a:gd name="csY394" fmla="*/ 32442 h 367488"/>
                <a:gd name="csX395" fmla="*/ 365250 w 388743"/>
                <a:gd name="csY395" fmla="*/ 32442 h 367488"/>
                <a:gd name="csX396" fmla="*/ 365250 w 388743"/>
                <a:gd name="csY396" fmla="*/ 37476 h 367488"/>
                <a:gd name="csX397" fmla="*/ 366929 w 388743"/>
                <a:gd name="csY397" fmla="*/ 37476 h 367488"/>
                <a:gd name="csX398" fmla="*/ 366929 w 388743"/>
                <a:gd name="csY398" fmla="*/ 35798 h 367488"/>
                <a:gd name="csX399" fmla="*/ 369166 w 388743"/>
                <a:gd name="csY399" fmla="*/ 35798 h 367488"/>
                <a:gd name="csX400" fmla="*/ 369166 w 388743"/>
                <a:gd name="csY400" fmla="*/ 37476 h 367488"/>
                <a:gd name="csX401" fmla="*/ 370844 w 388743"/>
                <a:gd name="csY401" fmla="*/ 37476 h 367488"/>
                <a:gd name="csX402" fmla="*/ 370844 w 388743"/>
                <a:gd name="csY402" fmla="*/ 35798 h 367488"/>
                <a:gd name="csX403" fmla="*/ 372522 w 388743"/>
                <a:gd name="csY403" fmla="*/ 35798 h 367488"/>
                <a:gd name="csX404" fmla="*/ 372522 w 388743"/>
                <a:gd name="csY404" fmla="*/ 34120 h 367488"/>
                <a:gd name="csX405" fmla="*/ 375878 w 388743"/>
                <a:gd name="csY405" fmla="*/ 34120 h 367488"/>
                <a:gd name="csX406" fmla="*/ 375878 w 388743"/>
                <a:gd name="csY406" fmla="*/ 39154 h 367488"/>
                <a:gd name="csX407" fmla="*/ 379793 w 388743"/>
                <a:gd name="csY407" fmla="*/ 39154 h 367488"/>
                <a:gd name="csX408" fmla="*/ 379793 w 388743"/>
                <a:gd name="csY408" fmla="*/ 43069 h 367488"/>
                <a:gd name="csX409" fmla="*/ 381471 w 388743"/>
                <a:gd name="csY409" fmla="*/ 43069 h 367488"/>
                <a:gd name="csX410" fmla="*/ 381471 w 388743"/>
                <a:gd name="csY410" fmla="*/ 44747 h 367488"/>
                <a:gd name="csX411" fmla="*/ 381471 w 388743"/>
                <a:gd name="csY411" fmla="*/ 44747 h 367488"/>
                <a:gd name="csX412" fmla="*/ 381471 w 388743"/>
                <a:gd name="csY412" fmla="*/ 50341 h 367488"/>
                <a:gd name="csX413" fmla="*/ 384827 w 388743"/>
                <a:gd name="csY413" fmla="*/ 50341 h 367488"/>
                <a:gd name="csX414" fmla="*/ 384827 w 388743"/>
                <a:gd name="csY414" fmla="*/ 55375 h 367488"/>
                <a:gd name="csX415" fmla="*/ 386506 w 388743"/>
                <a:gd name="csY415" fmla="*/ 55375 h 367488"/>
                <a:gd name="csX416" fmla="*/ 386506 w 388743"/>
                <a:gd name="csY416" fmla="*/ 57053 h 367488"/>
                <a:gd name="csX417" fmla="*/ 388743 w 388743"/>
                <a:gd name="csY417" fmla="*/ 57053 h 367488"/>
                <a:gd name="csX418" fmla="*/ 388743 w 388743"/>
                <a:gd name="csY418" fmla="*/ 58731 h 367488"/>
                <a:gd name="csX419" fmla="*/ 384827 w 388743"/>
                <a:gd name="csY419" fmla="*/ 58731 h 367488"/>
                <a:gd name="csX420" fmla="*/ 384827 w 388743"/>
                <a:gd name="csY420" fmla="*/ 64324 h 367488"/>
                <a:gd name="csX421" fmla="*/ 381471 w 388743"/>
                <a:gd name="csY421" fmla="*/ 64324 h 367488"/>
                <a:gd name="csX422" fmla="*/ 381471 w 388743"/>
                <a:gd name="csY422" fmla="*/ 62646 h 367488"/>
                <a:gd name="csX423" fmla="*/ 379793 w 388743"/>
                <a:gd name="csY423" fmla="*/ 62646 h 367488"/>
                <a:gd name="csX424" fmla="*/ 378115 w 388743"/>
                <a:gd name="csY424" fmla="*/ 64324 h 367488"/>
                <a:gd name="csX425" fmla="*/ 378115 w 388743"/>
                <a:gd name="csY425" fmla="*/ 64324 h 367488"/>
                <a:gd name="csX426" fmla="*/ 378115 w 388743"/>
                <a:gd name="csY426" fmla="*/ 67680 h 367488"/>
                <a:gd name="csX427" fmla="*/ 369166 w 388743"/>
                <a:gd name="csY427" fmla="*/ 67680 h 367488"/>
                <a:gd name="csX428" fmla="*/ 369166 w 388743"/>
                <a:gd name="csY428" fmla="*/ 69918 h 367488"/>
                <a:gd name="csX429" fmla="*/ 365250 w 388743"/>
                <a:gd name="csY429" fmla="*/ 69918 h 367488"/>
                <a:gd name="csX430" fmla="*/ 365250 w 388743"/>
                <a:gd name="csY430" fmla="*/ 71596 h 367488"/>
                <a:gd name="csX431" fmla="*/ 363573 w 388743"/>
                <a:gd name="csY431" fmla="*/ 71596 h 367488"/>
                <a:gd name="csX432" fmla="*/ 363573 w 388743"/>
                <a:gd name="csY432" fmla="*/ 69918 h 367488"/>
                <a:gd name="csX433" fmla="*/ 360216 w 388743"/>
                <a:gd name="csY433" fmla="*/ 69918 h 367488"/>
                <a:gd name="csX434" fmla="*/ 360216 w 388743"/>
                <a:gd name="csY434" fmla="*/ 73274 h 367488"/>
                <a:gd name="csX435" fmla="*/ 357979 w 388743"/>
                <a:gd name="csY435" fmla="*/ 73274 h 367488"/>
                <a:gd name="csX436" fmla="*/ 357979 w 388743"/>
                <a:gd name="csY436" fmla="*/ 74952 h 367488"/>
                <a:gd name="csX437" fmla="*/ 349589 w 388743"/>
                <a:gd name="csY437" fmla="*/ 74952 h 367488"/>
                <a:gd name="csX438" fmla="*/ 347352 w 388743"/>
                <a:gd name="csY438" fmla="*/ 73274 h 367488"/>
                <a:gd name="csX439" fmla="*/ 343996 w 388743"/>
                <a:gd name="csY439" fmla="*/ 73274 h 367488"/>
                <a:gd name="csX440" fmla="*/ 343996 w 388743"/>
                <a:gd name="csY440" fmla="*/ 71596 h 367488"/>
                <a:gd name="csX441" fmla="*/ 342317 w 388743"/>
                <a:gd name="csY441" fmla="*/ 71596 h 367488"/>
                <a:gd name="csX442" fmla="*/ 342317 w 388743"/>
                <a:gd name="csY442" fmla="*/ 69918 h 367488"/>
                <a:gd name="csX443" fmla="*/ 340639 w 388743"/>
                <a:gd name="csY443" fmla="*/ 69918 h 367488"/>
                <a:gd name="csX444" fmla="*/ 340639 w 388743"/>
                <a:gd name="csY444" fmla="*/ 71596 h 367488"/>
                <a:gd name="csX445" fmla="*/ 340639 w 388743"/>
                <a:gd name="csY445" fmla="*/ 69918 h 367488"/>
                <a:gd name="csX446" fmla="*/ 340639 w 388743"/>
                <a:gd name="csY446" fmla="*/ 71596 h 367488"/>
                <a:gd name="csX447" fmla="*/ 336724 w 388743"/>
                <a:gd name="csY447" fmla="*/ 71596 h 367488"/>
                <a:gd name="csX448" fmla="*/ 336724 w 388743"/>
                <a:gd name="csY448" fmla="*/ 69918 h 367488"/>
                <a:gd name="csX449" fmla="*/ 329452 w 388743"/>
                <a:gd name="csY449" fmla="*/ 69918 h 367488"/>
                <a:gd name="csX450" fmla="*/ 327775 w 388743"/>
                <a:gd name="csY450" fmla="*/ 67680 h 367488"/>
                <a:gd name="csX451" fmla="*/ 318825 w 388743"/>
                <a:gd name="csY451" fmla="*/ 67680 h 367488"/>
                <a:gd name="csX452" fmla="*/ 318825 w 388743"/>
                <a:gd name="csY452" fmla="*/ 69918 h 367488"/>
                <a:gd name="csX453" fmla="*/ 312113 w 388743"/>
                <a:gd name="csY453" fmla="*/ 69918 h 367488"/>
                <a:gd name="csX454" fmla="*/ 312113 w 388743"/>
                <a:gd name="csY454" fmla="*/ 74952 h 367488"/>
                <a:gd name="csX455" fmla="*/ 309875 w 388743"/>
                <a:gd name="csY455" fmla="*/ 74952 h 367488"/>
                <a:gd name="csX456" fmla="*/ 309875 w 388743"/>
                <a:gd name="csY456" fmla="*/ 76630 h 367488"/>
                <a:gd name="csX457" fmla="*/ 308198 w 388743"/>
                <a:gd name="csY457" fmla="*/ 76630 h 367488"/>
                <a:gd name="csX458" fmla="*/ 308198 w 388743"/>
                <a:gd name="csY458" fmla="*/ 78867 h 367488"/>
                <a:gd name="csX459" fmla="*/ 309875 w 388743"/>
                <a:gd name="csY459" fmla="*/ 78867 h 367488"/>
                <a:gd name="csX460" fmla="*/ 309875 w 388743"/>
                <a:gd name="csY460" fmla="*/ 80545 h 367488"/>
                <a:gd name="csX461" fmla="*/ 312113 w 388743"/>
                <a:gd name="csY461" fmla="*/ 80545 h 367488"/>
                <a:gd name="csX462" fmla="*/ 312113 w 388743"/>
                <a:gd name="csY462" fmla="*/ 82223 h 367488"/>
                <a:gd name="csX463" fmla="*/ 313791 w 388743"/>
                <a:gd name="csY463" fmla="*/ 82223 h 367488"/>
                <a:gd name="csX464" fmla="*/ 313791 w 388743"/>
                <a:gd name="csY464" fmla="*/ 85579 h 367488"/>
                <a:gd name="csX465" fmla="*/ 312113 w 388743"/>
                <a:gd name="csY465" fmla="*/ 85579 h 367488"/>
                <a:gd name="csX466" fmla="*/ 312113 w 388743"/>
                <a:gd name="csY466" fmla="*/ 89495 h 367488"/>
                <a:gd name="csX467" fmla="*/ 313791 w 388743"/>
                <a:gd name="csY467" fmla="*/ 89495 h 367488"/>
                <a:gd name="csX468" fmla="*/ 313791 w 388743"/>
                <a:gd name="csY468" fmla="*/ 87257 h 367488"/>
                <a:gd name="csX469" fmla="*/ 317147 w 388743"/>
                <a:gd name="csY469" fmla="*/ 87257 h 367488"/>
                <a:gd name="csX470" fmla="*/ 317147 w 388743"/>
                <a:gd name="csY470" fmla="*/ 89495 h 367488"/>
                <a:gd name="csX471" fmla="*/ 318825 w 388743"/>
                <a:gd name="csY471" fmla="*/ 89495 h 367488"/>
                <a:gd name="csX472" fmla="*/ 318825 w 388743"/>
                <a:gd name="csY472" fmla="*/ 92851 h 367488"/>
                <a:gd name="csX473" fmla="*/ 317147 w 388743"/>
                <a:gd name="csY473" fmla="*/ 94529 h 367488"/>
                <a:gd name="csX474" fmla="*/ 313791 w 388743"/>
                <a:gd name="csY474" fmla="*/ 94529 h 367488"/>
                <a:gd name="csX475" fmla="*/ 313791 w 388743"/>
                <a:gd name="csY475" fmla="*/ 100122 h 367488"/>
                <a:gd name="csX476" fmla="*/ 315469 w 388743"/>
                <a:gd name="csY476" fmla="*/ 100122 h 367488"/>
                <a:gd name="csX477" fmla="*/ 315469 w 388743"/>
                <a:gd name="csY477" fmla="*/ 101800 h 367488"/>
                <a:gd name="csX478" fmla="*/ 317147 w 388743"/>
                <a:gd name="csY478" fmla="*/ 101800 h 367488"/>
                <a:gd name="csX479" fmla="*/ 317147 w 388743"/>
                <a:gd name="csY479" fmla="*/ 110750 h 367488"/>
                <a:gd name="csX480" fmla="*/ 313791 w 388743"/>
                <a:gd name="csY480" fmla="*/ 110750 h 367488"/>
                <a:gd name="csX481" fmla="*/ 313791 w 388743"/>
                <a:gd name="csY481" fmla="*/ 112428 h 367488"/>
                <a:gd name="csX482" fmla="*/ 317147 w 388743"/>
                <a:gd name="csY482" fmla="*/ 112428 h 367488"/>
                <a:gd name="csX483" fmla="*/ 317147 w 388743"/>
                <a:gd name="csY483" fmla="*/ 115784 h 367488"/>
                <a:gd name="csX484" fmla="*/ 318825 w 388743"/>
                <a:gd name="csY484" fmla="*/ 115784 h 367488"/>
                <a:gd name="csX485" fmla="*/ 318825 w 388743"/>
                <a:gd name="csY485" fmla="*/ 118021 h 367488"/>
                <a:gd name="csX486" fmla="*/ 322740 w 388743"/>
                <a:gd name="csY486" fmla="*/ 118021 h 367488"/>
                <a:gd name="csX487" fmla="*/ 322740 w 388743"/>
                <a:gd name="csY487" fmla="*/ 119699 h 367488"/>
                <a:gd name="csX488" fmla="*/ 321062 w 388743"/>
                <a:gd name="csY488" fmla="*/ 119699 h 367488"/>
                <a:gd name="csX489" fmla="*/ 321062 w 388743"/>
                <a:gd name="csY489" fmla="*/ 121377 h 367488"/>
                <a:gd name="csX490" fmla="*/ 322740 w 388743"/>
                <a:gd name="csY490" fmla="*/ 121377 h 367488"/>
                <a:gd name="csX491" fmla="*/ 324419 w 388743"/>
                <a:gd name="csY491" fmla="*/ 123055 h 367488"/>
                <a:gd name="csX492" fmla="*/ 324419 w 388743"/>
                <a:gd name="csY492" fmla="*/ 124733 h 367488"/>
                <a:gd name="csX493" fmla="*/ 326096 w 388743"/>
                <a:gd name="csY493" fmla="*/ 124733 h 367488"/>
                <a:gd name="csX494" fmla="*/ 326096 w 388743"/>
                <a:gd name="csY494" fmla="*/ 126971 h 367488"/>
                <a:gd name="csX495" fmla="*/ 327775 w 388743"/>
                <a:gd name="csY495" fmla="*/ 126971 h 367488"/>
                <a:gd name="csX496" fmla="*/ 327775 w 388743"/>
                <a:gd name="csY496" fmla="*/ 124733 h 367488"/>
                <a:gd name="csX497" fmla="*/ 329452 w 388743"/>
                <a:gd name="csY497" fmla="*/ 124733 h 367488"/>
                <a:gd name="csX498" fmla="*/ 329452 w 388743"/>
                <a:gd name="csY498" fmla="*/ 133683 h 367488"/>
                <a:gd name="csX499" fmla="*/ 333368 w 388743"/>
                <a:gd name="csY499" fmla="*/ 133683 h 367488"/>
                <a:gd name="csX500" fmla="*/ 333368 w 388743"/>
                <a:gd name="csY500" fmla="*/ 132005 h 367488"/>
                <a:gd name="csX501" fmla="*/ 335046 w 388743"/>
                <a:gd name="csY501" fmla="*/ 132005 h 367488"/>
                <a:gd name="csX502" fmla="*/ 335046 w 388743"/>
                <a:gd name="csY502" fmla="*/ 133683 h 367488"/>
                <a:gd name="csX503" fmla="*/ 336724 w 388743"/>
                <a:gd name="csY503" fmla="*/ 133683 h 367488"/>
                <a:gd name="csX504" fmla="*/ 336724 w 388743"/>
                <a:gd name="csY504" fmla="*/ 132005 h 367488"/>
                <a:gd name="csX505" fmla="*/ 338402 w 388743"/>
                <a:gd name="csY505" fmla="*/ 132005 h 367488"/>
                <a:gd name="csX506" fmla="*/ 338402 w 388743"/>
                <a:gd name="csY506" fmla="*/ 133683 h 367488"/>
                <a:gd name="csX507" fmla="*/ 342317 w 388743"/>
                <a:gd name="csY507" fmla="*/ 133683 h 367488"/>
                <a:gd name="csX508" fmla="*/ 342317 w 388743"/>
                <a:gd name="csY508" fmla="*/ 135920 h 367488"/>
                <a:gd name="csX509" fmla="*/ 345673 w 388743"/>
                <a:gd name="csY509" fmla="*/ 135920 h 367488"/>
                <a:gd name="csX510" fmla="*/ 345673 w 388743"/>
                <a:gd name="csY510" fmla="*/ 139276 h 367488"/>
                <a:gd name="csX511" fmla="*/ 345673 w 388743"/>
                <a:gd name="csY511" fmla="*/ 139276 h 367488"/>
                <a:gd name="csX512" fmla="*/ 345673 w 388743"/>
                <a:gd name="csY512" fmla="*/ 142632 h 367488"/>
                <a:gd name="csX513" fmla="*/ 343996 w 388743"/>
                <a:gd name="csY513" fmla="*/ 142632 h 367488"/>
                <a:gd name="csX514" fmla="*/ 343996 w 388743"/>
                <a:gd name="csY514" fmla="*/ 144310 h 367488"/>
                <a:gd name="csX515" fmla="*/ 335046 w 388743"/>
                <a:gd name="csY515" fmla="*/ 144310 h 367488"/>
                <a:gd name="csX516" fmla="*/ 335046 w 388743"/>
                <a:gd name="csY516" fmla="*/ 146548 h 367488"/>
                <a:gd name="csX517" fmla="*/ 333368 w 388743"/>
                <a:gd name="csY517" fmla="*/ 146548 h 367488"/>
                <a:gd name="csX518" fmla="*/ 333368 w 388743"/>
                <a:gd name="csY518" fmla="*/ 148226 h 367488"/>
                <a:gd name="csX519" fmla="*/ 329452 w 388743"/>
                <a:gd name="csY519" fmla="*/ 148226 h 367488"/>
                <a:gd name="csX520" fmla="*/ 331690 w 388743"/>
                <a:gd name="csY520" fmla="*/ 148226 h 367488"/>
                <a:gd name="csX521" fmla="*/ 329452 w 388743"/>
                <a:gd name="csY521" fmla="*/ 148226 h 367488"/>
                <a:gd name="csX522" fmla="*/ 329452 w 388743"/>
                <a:gd name="csY522" fmla="*/ 149904 h 367488"/>
                <a:gd name="csX523" fmla="*/ 327775 w 388743"/>
                <a:gd name="csY523" fmla="*/ 149904 h 367488"/>
                <a:gd name="csX524" fmla="*/ 327775 w 388743"/>
                <a:gd name="csY524" fmla="*/ 153260 h 367488"/>
                <a:gd name="csX525" fmla="*/ 326096 w 388743"/>
                <a:gd name="csY525" fmla="*/ 153260 h 367488"/>
                <a:gd name="csX526" fmla="*/ 326096 w 388743"/>
                <a:gd name="csY526" fmla="*/ 157175 h 367488"/>
                <a:gd name="csX527" fmla="*/ 327775 w 388743"/>
                <a:gd name="csY527" fmla="*/ 157175 h 367488"/>
                <a:gd name="csX528" fmla="*/ 327775 w 388743"/>
                <a:gd name="csY528" fmla="*/ 160531 h 367488"/>
                <a:gd name="csX529" fmla="*/ 329452 w 388743"/>
                <a:gd name="csY529" fmla="*/ 160531 h 367488"/>
                <a:gd name="csX530" fmla="*/ 327775 w 388743"/>
                <a:gd name="csY530" fmla="*/ 160531 h 367488"/>
                <a:gd name="csX531" fmla="*/ 329452 w 388743"/>
                <a:gd name="csY531" fmla="*/ 160531 h 367488"/>
                <a:gd name="csX532" fmla="*/ 329452 w 388743"/>
                <a:gd name="csY532" fmla="*/ 162209 h 367488"/>
                <a:gd name="csX533" fmla="*/ 327775 w 388743"/>
                <a:gd name="csY533" fmla="*/ 162209 h 367488"/>
                <a:gd name="csX534" fmla="*/ 327775 w 388743"/>
                <a:gd name="csY534" fmla="*/ 164447 h 367488"/>
                <a:gd name="csX535" fmla="*/ 326096 w 388743"/>
                <a:gd name="csY535" fmla="*/ 166125 h 367488"/>
                <a:gd name="csX536" fmla="*/ 326096 w 388743"/>
                <a:gd name="csY536" fmla="*/ 171159 h 367488"/>
                <a:gd name="csX537" fmla="*/ 329452 w 388743"/>
                <a:gd name="csY537" fmla="*/ 171159 h 367488"/>
                <a:gd name="csX538" fmla="*/ 329452 w 388743"/>
                <a:gd name="csY538" fmla="*/ 172837 h 367488"/>
                <a:gd name="csX539" fmla="*/ 327775 w 388743"/>
                <a:gd name="csY539" fmla="*/ 172837 h 367488"/>
                <a:gd name="csX540" fmla="*/ 326096 w 388743"/>
                <a:gd name="csY540" fmla="*/ 175074 h 367488"/>
                <a:gd name="csX541" fmla="*/ 324419 w 388743"/>
                <a:gd name="csY541" fmla="*/ 175074 h 367488"/>
                <a:gd name="csX542" fmla="*/ 324419 w 388743"/>
                <a:gd name="csY542" fmla="*/ 176752 h 367488"/>
                <a:gd name="csX543" fmla="*/ 322740 w 388743"/>
                <a:gd name="csY543" fmla="*/ 176752 h 367488"/>
                <a:gd name="csX544" fmla="*/ 322740 w 388743"/>
                <a:gd name="csY544" fmla="*/ 178430 h 367488"/>
                <a:gd name="csX545" fmla="*/ 321062 w 388743"/>
                <a:gd name="csY545" fmla="*/ 178430 h 367488"/>
                <a:gd name="csX546" fmla="*/ 321062 w 388743"/>
                <a:gd name="csY546" fmla="*/ 181786 h 367488"/>
                <a:gd name="csX547" fmla="*/ 318825 w 388743"/>
                <a:gd name="csY547" fmla="*/ 180108 h 367488"/>
                <a:gd name="csX548" fmla="*/ 318825 w 388743"/>
                <a:gd name="csY548" fmla="*/ 184024 h 367488"/>
                <a:gd name="csX549" fmla="*/ 317147 w 388743"/>
                <a:gd name="csY549" fmla="*/ 184024 h 367488"/>
                <a:gd name="csX550" fmla="*/ 317147 w 388743"/>
                <a:gd name="csY550" fmla="*/ 185702 h 367488"/>
                <a:gd name="csX551" fmla="*/ 315469 w 388743"/>
                <a:gd name="csY551" fmla="*/ 184024 h 367488"/>
                <a:gd name="csX552" fmla="*/ 315469 w 388743"/>
                <a:gd name="csY552" fmla="*/ 187380 h 367488"/>
                <a:gd name="csX553" fmla="*/ 313791 w 388743"/>
                <a:gd name="csY553" fmla="*/ 187380 h 367488"/>
                <a:gd name="csX554" fmla="*/ 313791 w 388743"/>
                <a:gd name="csY554" fmla="*/ 189058 h 367488"/>
                <a:gd name="csX555" fmla="*/ 312113 w 388743"/>
                <a:gd name="csY555" fmla="*/ 189058 h 367488"/>
                <a:gd name="csX556" fmla="*/ 312113 w 388743"/>
                <a:gd name="csY556" fmla="*/ 196329 h 367488"/>
                <a:gd name="csX557" fmla="*/ 309875 w 388743"/>
                <a:gd name="csY557" fmla="*/ 199685 h 367488"/>
                <a:gd name="csX558" fmla="*/ 304842 w 388743"/>
                <a:gd name="csY558" fmla="*/ 201363 h 367488"/>
                <a:gd name="csX559" fmla="*/ 299248 w 388743"/>
                <a:gd name="csY559" fmla="*/ 203601 h 367488"/>
                <a:gd name="csX560" fmla="*/ 297570 w 388743"/>
                <a:gd name="csY560" fmla="*/ 206957 h 367488"/>
                <a:gd name="csX561" fmla="*/ 297570 w 388743"/>
                <a:gd name="csY561" fmla="*/ 214228 h 367488"/>
                <a:gd name="csX562" fmla="*/ 292536 w 388743"/>
                <a:gd name="csY562" fmla="*/ 223178 h 367488"/>
                <a:gd name="csX563" fmla="*/ 292536 w 388743"/>
                <a:gd name="csY563" fmla="*/ 224856 h 367488"/>
                <a:gd name="csX564" fmla="*/ 288621 w 388743"/>
                <a:gd name="csY564" fmla="*/ 224856 h 367488"/>
                <a:gd name="csX565" fmla="*/ 288621 w 388743"/>
                <a:gd name="csY565" fmla="*/ 228212 h 367488"/>
                <a:gd name="csX566" fmla="*/ 283586 w 388743"/>
                <a:gd name="csY566" fmla="*/ 229890 h 367488"/>
                <a:gd name="csX567" fmla="*/ 277993 w 388743"/>
                <a:gd name="csY567" fmla="*/ 235483 h 367488"/>
                <a:gd name="csX568" fmla="*/ 276315 w 388743"/>
                <a:gd name="csY568" fmla="*/ 235483 h 367488"/>
                <a:gd name="csX569" fmla="*/ 274637 w 388743"/>
                <a:gd name="csY569" fmla="*/ 237161 h 367488"/>
                <a:gd name="csX570" fmla="*/ 272400 w 388743"/>
                <a:gd name="csY570" fmla="*/ 237161 h 367488"/>
                <a:gd name="csX571" fmla="*/ 272400 w 388743"/>
                <a:gd name="csY571" fmla="*/ 241077 h 367488"/>
                <a:gd name="csX572" fmla="*/ 270721 w 388743"/>
                <a:gd name="csY572" fmla="*/ 244433 h 367488"/>
                <a:gd name="csX573" fmla="*/ 270721 w 388743"/>
                <a:gd name="csY573" fmla="*/ 246111 h 367488"/>
                <a:gd name="csX574" fmla="*/ 269044 w 388743"/>
                <a:gd name="csY574" fmla="*/ 247789 h 367488"/>
                <a:gd name="csX575" fmla="*/ 265688 w 388743"/>
                <a:gd name="csY575" fmla="*/ 250026 h 367488"/>
                <a:gd name="csX576" fmla="*/ 264009 w 388743"/>
                <a:gd name="csY576" fmla="*/ 253382 h 367488"/>
                <a:gd name="csX577" fmla="*/ 264009 w 388743"/>
                <a:gd name="csY577" fmla="*/ 258416 h 367488"/>
                <a:gd name="csX578" fmla="*/ 261772 w 388743"/>
                <a:gd name="csY578" fmla="*/ 258416 h 367488"/>
                <a:gd name="csX579" fmla="*/ 258416 w 388743"/>
                <a:gd name="csY579" fmla="*/ 260654 h 367488"/>
                <a:gd name="csX580" fmla="*/ 247788 w 388743"/>
                <a:gd name="csY580" fmla="*/ 260654 h 367488"/>
                <a:gd name="csX581" fmla="*/ 243873 w 388743"/>
                <a:gd name="csY581" fmla="*/ 262332 h 367488"/>
                <a:gd name="csX582" fmla="*/ 242195 w 388743"/>
                <a:gd name="csY582" fmla="*/ 264010 h 367488"/>
                <a:gd name="csX583" fmla="*/ 235483 w 388743"/>
                <a:gd name="csY583" fmla="*/ 264010 h 367488"/>
                <a:gd name="csX584" fmla="*/ 235483 w 388743"/>
                <a:gd name="csY584" fmla="*/ 260654 h 367488"/>
                <a:gd name="csX585" fmla="*/ 233246 w 388743"/>
                <a:gd name="csY585" fmla="*/ 260654 h 367488"/>
                <a:gd name="csX586" fmla="*/ 233246 w 388743"/>
                <a:gd name="csY586" fmla="*/ 256738 h 367488"/>
                <a:gd name="csX587" fmla="*/ 231567 w 388743"/>
                <a:gd name="csY587" fmla="*/ 256738 h 367488"/>
                <a:gd name="csX588" fmla="*/ 231567 w 388743"/>
                <a:gd name="csY588" fmla="*/ 255060 h 367488"/>
                <a:gd name="csX589" fmla="*/ 228211 w 388743"/>
                <a:gd name="csY589" fmla="*/ 255060 h 367488"/>
                <a:gd name="csX590" fmla="*/ 228211 w 388743"/>
                <a:gd name="csY590" fmla="*/ 256738 h 367488"/>
                <a:gd name="csX591" fmla="*/ 226534 w 388743"/>
                <a:gd name="csY591" fmla="*/ 258416 h 367488"/>
                <a:gd name="csX592" fmla="*/ 222618 w 388743"/>
                <a:gd name="csY592" fmla="*/ 258416 h 367488"/>
                <a:gd name="csX593" fmla="*/ 222618 w 388743"/>
                <a:gd name="csY593" fmla="*/ 260654 h 367488"/>
                <a:gd name="csX594" fmla="*/ 220940 w 388743"/>
                <a:gd name="csY594" fmla="*/ 262332 h 367488"/>
                <a:gd name="csX595" fmla="*/ 219262 w 388743"/>
                <a:gd name="csY595" fmla="*/ 267366 h 367488"/>
                <a:gd name="csX596" fmla="*/ 217584 w 388743"/>
                <a:gd name="csY596" fmla="*/ 269603 h 367488"/>
                <a:gd name="csX597" fmla="*/ 217584 w 388743"/>
                <a:gd name="csY597" fmla="*/ 271281 h 367488"/>
                <a:gd name="csX598" fmla="*/ 215347 w 388743"/>
                <a:gd name="csY598" fmla="*/ 271281 h 367488"/>
                <a:gd name="csX599" fmla="*/ 215347 w 388743"/>
                <a:gd name="csY599" fmla="*/ 272959 h 367488"/>
                <a:gd name="csX600" fmla="*/ 213669 w 388743"/>
                <a:gd name="csY600" fmla="*/ 272959 h 367488"/>
                <a:gd name="csX601" fmla="*/ 211990 w 388743"/>
                <a:gd name="csY601" fmla="*/ 274637 h 367488"/>
                <a:gd name="csX602" fmla="*/ 211990 w 388743"/>
                <a:gd name="csY602" fmla="*/ 276315 h 367488"/>
                <a:gd name="csX603" fmla="*/ 210313 w 388743"/>
                <a:gd name="csY603" fmla="*/ 278553 h 367488"/>
                <a:gd name="csX604" fmla="*/ 208634 w 388743"/>
                <a:gd name="csY604" fmla="*/ 278553 h 367488"/>
                <a:gd name="csX605" fmla="*/ 206957 w 388743"/>
                <a:gd name="csY605" fmla="*/ 283587 h 367488"/>
                <a:gd name="csX606" fmla="*/ 206957 w 388743"/>
                <a:gd name="csY606" fmla="*/ 286943 h 367488"/>
                <a:gd name="csX607" fmla="*/ 204719 w 388743"/>
                <a:gd name="csY607" fmla="*/ 289180 h 367488"/>
                <a:gd name="csX608" fmla="*/ 206957 w 388743"/>
                <a:gd name="csY608" fmla="*/ 290858 h 367488"/>
                <a:gd name="csX609" fmla="*/ 210313 w 388743"/>
                <a:gd name="csY609" fmla="*/ 290858 h 367488"/>
                <a:gd name="csX610" fmla="*/ 211990 w 388743"/>
                <a:gd name="csY610" fmla="*/ 292536 h 367488"/>
                <a:gd name="csX611" fmla="*/ 211990 w 388743"/>
                <a:gd name="csY611" fmla="*/ 294214 h 367488"/>
                <a:gd name="csX612" fmla="*/ 220940 w 388743"/>
                <a:gd name="csY612" fmla="*/ 294214 h 367488"/>
                <a:gd name="csX613" fmla="*/ 222618 w 388743"/>
                <a:gd name="csY613" fmla="*/ 295892 h 367488"/>
                <a:gd name="csX614" fmla="*/ 222618 w 388743"/>
                <a:gd name="csY614" fmla="*/ 304842 h 367488"/>
                <a:gd name="csX615" fmla="*/ 220940 w 388743"/>
                <a:gd name="csY615" fmla="*/ 307079 h 367488"/>
                <a:gd name="csX616" fmla="*/ 220940 w 388743"/>
                <a:gd name="csY616" fmla="*/ 312113 h 367488"/>
                <a:gd name="csX617" fmla="*/ 222618 w 388743"/>
                <a:gd name="csY617" fmla="*/ 313791 h 367488"/>
                <a:gd name="csX618" fmla="*/ 222618 w 388743"/>
                <a:gd name="csY618" fmla="*/ 317707 h 367488"/>
                <a:gd name="csX619" fmla="*/ 224296 w 388743"/>
                <a:gd name="csY619" fmla="*/ 317707 h 367488"/>
                <a:gd name="csX620" fmla="*/ 226534 w 388743"/>
                <a:gd name="csY620" fmla="*/ 319385 h 367488"/>
                <a:gd name="csX621" fmla="*/ 231567 w 388743"/>
                <a:gd name="csY621" fmla="*/ 319385 h 367488"/>
                <a:gd name="csX622" fmla="*/ 231567 w 388743"/>
                <a:gd name="csY622" fmla="*/ 317707 h 367488"/>
                <a:gd name="csX623" fmla="*/ 233246 w 388743"/>
                <a:gd name="csY623" fmla="*/ 317707 h 367488"/>
                <a:gd name="csX624" fmla="*/ 233246 w 388743"/>
                <a:gd name="csY624" fmla="*/ 326656 h 367488"/>
                <a:gd name="csX625" fmla="*/ 235483 w 388743"/>
                <a:gd name="csY625" fmla="*/ 326656 h 367488"/>
                <a:gd name="csX626" fmla="*/ 235483 w 388743"/>
                <a:gd name="csY626" fmla="*/ 330012 h 367488"/>
                <a:gd name="csX627" fmla="*/ 237161 w 388743"/>
                <a:gd name="csY627" fmla="*/ 330012 h 367488"/>
                <a:gd name="csX628" fmla="*/ 238839 w 388743"/>
                <a:gd name="csY628" fmla="*/ 331690 h 367488"/>
                <a:gd name="csX629" fmla="*/ 240517 w 388743"/>
                <a:gd name="csY629" fmla="*/ 335606 h 367488"/>
                <a:gd name="csX630" fmla="*/ 240517 w 388743"/>
                <a:gd name="csY630" fmla="*/ 338962 h 367488"/>
                <a:gd name="csX631" fmla="*/ 242195 w 388743"/>
                <a:gd name="csY631" fmla="*/ 338962 h 367488"/>
                <a:gd name="csX632" fmla="*/ 242195 w 388743"/>
                <a:gd name="csY632" fmla="*/ 342318 h 367488"/>
                <a:gd name="csX633" fmla="*/ 243873 w 388743"/>
                <a:gd name="csY633" fmla="*/ 343996 h 367488"/>
                <a:gd name="csX634" fmla="*/ 243873 w 388743"/>
                <a:gd name="csY634" fmla="*/ 346233 h 367488"/>
                <a:gd name="csX635" fmla="*/ 242195 w 388743"/>
                <a:gd name="csY635" fmla="*/ 346233 h 367488"/>
                <a:gd name="csX636" fmla="*/ 242195 w 388743"/>
                <a:gd name="csY636" fmla="*/ 351267 h 367488"/>
                <a:gd name="csX637" fmla="*/ 243873 w 388743"/>
                <a:gd name="csY637" fmla="*/ 351267 h 367488"/>
                <a:gd name="csX638" fmla="*/ 246111 w 388743"/>
                <a:gd name="csY638" fmla="*/ 352945 h 367488"/>
                <a:gd name="csX639" fmla="*/ 240517 w 388743"/>
                <a:gd name="csY639" fmla="*/ 352945 h 367488"/>
                <a:gd name="csX640" fmla="*/ 240517 w 388743"/>
                <a:gd name="csY640" fmla="*/ 355183 h 367488"/>
                <a:gd name="csX641" fmla="*/ 238839 w 388743"/>
                <a:gd name="csY641" fmla="*/ 355183 h 367488"/>
                <a:gd name="csX642" fmla="*/ 238839 w 388743"/>
                <a:gd name="csY642" fmla="*/ 356861 h 367488"/>
                <a:gd name="csX643" fmla="*/ 231567 w 388743"/>
                <a:gd name="csY643" fmla="*/ 356861 h 367488"/>
                <a:gd name="csX644" fmla="*/ 231567 w 388743"/>
                <a:gd name="csY644" fmla="*/ 352945 h 367488"/>
                <a:gd name="csX645" fmla="*/ 226534 w 388743"/>
                <a:gd name="csY645" fmla="*/ 352945 h 367488"/>
                <a:gd name="csX646" fmla="*/ 224296 w 388743"/>
                <a:gd name="csY646" fmla="*/ 355183 h 367488"/>
                <a:gd name="csX647" fmla="*/ 194092 w 388743"/>
                <a:gd name="csY647" fmla="*/ 355183 h 367488"/>
                <a:gd name="csX648" fmla="*/ 194092 w 388743"/>
                <a:gd name="csY648" fmla="*/ 356861 h 367488"/>
                <a:gd name="csX649" fmla="*/ 192413 w 388743"/>
                <a:gd name="csY649" fmla="*/ 355183 h 367488"/>
                <a:gd name="csX650" fmla="*/ 189057 w 388743"/>
                <a:gd name="csY650" fmla="*/ 355183 h 367488"/>
                <a:gd name="csX651" fmla="*/ 189057 w 388743"/>
                <a:gd name="csY651" fmla="*/ 364132 h 367488"/>
                <a:gd name="csX652" fmla="*/ 181786 w 388743"/>
                <a:gd name="csY652" fmla="*/ 364132 h 367488"/>
                <a:gd name="csX653" fmla="*/ 181786 w 388743"/>
                <a:gd name="csY653" fmla="*/ 361895 h 367488"/>
                <a:gd name="csX654" fmla="*/ 180108 w 388743"/>
                <a:gd name="csY654" fmla="*/ 361895 h 367488"/>
                <a:gd name="csX655" fmla="*/ 178430 w 388743"/>
                <a:gd name="csY655" fmla="*/ 364132 h 367488"/>
                <a:gd name="csX656" fmla="*/ 178430 w 388743"/>
                <a:gd name="csY656" fmla="*/ 365810 h 367488"/>
                <a:gd name="csX657" fmla="*/ 174515 w 388743"/>
                <a:gd name="csY657" fmla="*/ 365810 h 367488"/>
                <a:gd name="csX658" fmla="*/ 174515 w 388743"/>
                <a:gd name="csY658" fmla="*/ 367488 h 367488"/>
                <a:gd name="csX659" fmla="*/ 172836 w 388743"/>
                <a:gd name="csY659" fmla="*/ 367488 h 3674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</a:cxnLst>
              <a:rect l="l" t="t" r="r" b="b"/>
              <a:pathLst>
                <a:path w="388743" h="367488">
                  <a:moveTo>
                    <a:pt x="156616" y="342318"/>
                  </a:moveTo>
                  <a:lnTo>
                    <a:pt x="172836" y="367488"/>
                  </a:lnTo>
                  <a:lnTo>
                    <a:pt x="172836" y="361895"/>
                  </a:lnTo>
                  <a:lnTo>
                    <a:pt x="169480" y="361895"/>
                  </a:lnTo>
                  <a:lnTo>
                    <a:pt x="169480" y="360217"/>
                  </a:lnTo>
                  <a:lnTo>
                    <a:pt x="163887" y="360217"/>
                  </a:lnTo>
                  <a:lnTo>
                    <a:pt x="163887" y="361895"/>
                  </a:lnTo>
                  <a:lnTo>
                    <a:pt x="162209" y="360217"/>
                  </a:lnTo>
                  <a:lnTo>
                    <a:pt x="158294" y="360217"/>
                  </a:lnTo>
                  <a:lnTo>
                    <a:pt x="158294" y="361895"/>
                  </a:lnTo>
                  <a:lnTo>
                    <a:pt x="156616" y="361895"/>
                  </a:lnTo>
                  <a:lnTo>
                    <a:pt x="156616" y="356861"/>
                  </a:lnTo>
                  <a:lnTo>
                    <a:pt x="158294" y="356861"/>
                  </a:lnTo>
                  <a:lnTo>
                    <a:pt x="158294" y="355183"/>
                  </a:lnTo>
                  <a:lnTo>
                    <a:pt x="156616" y="355183"/>
                  </a:lnTo>
                  <a:lnTo>
                    <a:pt x="156616" y="352945"/>
                  </a:lnTo>
                  <a:lnTo>
                    <a:pt x="158294" y="351267"/>
                  </a:lnTo>
                  <a:lnTo>
                    <a:pt x="154938" y="351267"/>
                  </a:lnTo>
                  <a:lnTo>
                    <a:pt x="154938" y="347911"/>
                  </a:lnTo>
                  <a:lnTo>
                    <a:pt x="154938" y="349589"/>
                  </a:lnTo>
                  <a:lnTo>
                    <a:pt x="154938" y="346233"/>
                  </a:lnTo>
                  <a:lnTo>
                    <a:pt x="156616" y="346233"/>
                  </a:lnTo>
                  <a:lnTo>
                    <a:pt x="156616" y="342318"/>
                  </a:lnTo>
                  <a:lnTo>
                    <a:pt x="144310" y="342318"/>
                  </a:lnTo>
                  <a:lnTo>
                    <a:pt x="144310" y="340640"/>
                  </a:lnTo>
                  <a:lnTo>
                    <a:pt x="138717" y="340640"/>
                  </a:lnTo>
                  <a:lnTo>
                    <a:pt x="138717" y="333368"/>
                  </a:lnTo>
                  <a:lnTo>
                    <a:pt x="140954" y="333368"/>
                  </a:lnTo>
                  <a:lnTo>
                    <a:pt x="140954" y="331690"/>
                  </a:lnTo>
                  <a:lnTo>
                    <a:pt x="138717" y="331690"/>
                  </a:lnTo>
                  <a:lnTo>
                    <a:pt x="138717" y="330012"/>
                  </a:lnTo>
                  <a:lnTo>
                    <a:pt x="137039" y="328334"/>
                  </a:lnTo>
                  <a:lnTo>
                    <a:pt x="137039" y="326656"/>
                  </a:lnTo>
                  <a:lnTo>
                    <a:pt x="137039" y="326656"/>
                  </a:lnTo>
                  <a:lnTo>
                    <a:pt x="132005" y="324419"/>
                  </a:lnTo>
                  <a:lnTo>
                    <a:pt x="123055" y="324419"/>
                  </a:lnTo>
                  <a:lnTo>
                    <a:pt x="121377" y="326656"/>
                  </a:lnTo>
                  <a:lnTo>
                    <a:pt x="105156" y="326656"/>
                  </a:lnTo>
                  <a:lnTo>
                    <a:pt x="105156" y="328334"/>
                  </a:lnTo>
                  <a:lnTo>
                    <a:pt x="103478" y="328334"/>
                  </a:lnTo>
                  <a:lnTo>
                    <a:pt x="103478" y="330012"/>
                  </a:lnTo>
                  <a:lnTo>
                    <a:pt x="101241" y="328334"/>
                  </a:lnTo>
                  <a:lnTo>
                    <a:pt x="90613" y="328334"/>
                  </a:lnTo>
                  <a:lnTo>
                    <a:pt x="90613" y="331690"/>
                  </a:lnTo>
                  <a:lnTo>
                    <a:pt x="88935" y="330012"/>
                  </a:lnTo>
                  <a:lnTo>
                    <a:pt x="79986" y="330012"/>
                  </a:lnTo>
                  <a:lnTo>
                    <a:pt x="79986" y="328334"/>
                  </a:lnTo>
                  <a:lnTo>
                    <a:pt x="72715" y="328334"/>
                  </a:lnTo>
                  <a:lnTo>
                    <a:pt x="71036" y="326656"/>
                  </a:lnTo>
                  <a:lnTo>
                    <a:pt x="64324" y="326656"/>
                  </a:lnTo>
                  <a:lnTo>
                    <a:pt x="62087" y="328334"/>
                  </a:lnTo>
                  <a:lnTo>
                    <a:pt x="62087" y="331690"/>
                  </a:lnTo>
                  <a:lnTo>
                    <a:pt x="60409" y="330012"/>
                  </a:lnTo>
                  <a:lnTo>
                    <a:pt x="51459" y="330012"/>
                  </a:lnTo>
                  <a:lnTo>
                    <a:pt x="51459" y="331690"/>
                  </a:lnTo>
                  <a:lnTo>
                    <a:pt x="51459" y="330012"/>
                  </a:lnTo>
                  <a:lnTo>
                    <a:pt x="51459" y="331690"/>
                  </a:lnTo>
                  <a:lnTo>
                    <a:pt x="49781" y="331690"/>
                  </a:lnTo>
                  <a:lnTo>
                    <a:pt x="49781" y="330012"/>
                  </a:lnTo>
                  <a:lnTo>
                    <a:pt x="39154" y="330012"/>
                  </a:lnTo>
                  <a:lnTo>
                    <a:pt x="39154" y="331690"/>
                  </a:lnTo>
                  <a:lnTo>
                    <a:pt x="30204" y="331690"/>
                  </a:lnTo>
                  <a:lnTo>
                    <a:pt x="30204" y="335606"/>
                  </a:lnTo>
                  <a:lnTo>
                    <a:pt x="28526" y="333368"/>
                  </a:lnTo>
                  <a:lnTo>
                    <a:pt x="24611" y="333368"/>
                  </a:lnTo>
                  <a:lnTo>
                    <a:pt x="24611" y="335606"/>
                  </a:lnTo>
                  <a:lnTo>
                    <a:pt x="21255" y="335606"/>
                  </a:lnTo>
                  <a:lnTo>
                    <a:pt x="21255" y="333368"/>
                  </a:lnTo>
                  <a:lnTo>
                    <a:pt x="19577" y="331690"/>
                  </a:lnTo>
                  <a:lnTo>
                    <a:pt x="17899" y="331690"/>
                  </a:lnTo>
                  <a:lnTo>
                    <a:pt x="19577" y="328334"/>
                  </a:lnTo>
                  <a:lnTo>
                    <a:pt x="19577" y="317707"/>
                  </a:lnTo>
                  <a:lnTo>
                    <a:pt x="22933" y="317707"/>
                  </a:lnTo>
                  <a:lnTo>
                    <a:pt x="22933" y="315469"/>
                  </a:lnTo>
                  <a:lnTo>
                    <a:pt x="24611" y="315469"/>
                  </a:lnTo>
                  <a:lnTo>
                    <a:pt x="24611" y="313791"/>
                  </a:lnTo>
                  <a:lnTo>
                    <a:pt x="24611" y="313791"/>
                  </a:lnTo>
                  <a:lnTo>
                    <a:pt x="24611" y="312113"/>
                  </a:lnTo>
                  <a:lnTo>
                    <a:pt x="22933" y="312113"/>
                  </a:lnTo>
                  <a:lnTo>
                    <a:pt x="22933" y="308757"/>
                  </a:lnTo>
                  <a:lnTo>
                    <a:pt x="24611" y="307079"/>
                  </a:lnTo>
                  <a:lnTo>
                    <a:pt x="24611" y="303164"/>
                  </a:lnTo>
                  <a:lnTo>
                    <a:pt x="26848" y="303164"/>
                  </a:lnTo>
                  <a:lnTo>
                    <a:pt x="26848" y="301486"/>
                  </a:lnTo>
                  <a:lnTo>
                    <a:pt x="30204" y="301486"/>
                  </a:lnTo>
                  <a:lnTo>
                    <a:pt x="30204" y="303164"/>
                  </a:lnTo>
                  <a:lnTo>
                    <a:pt x="31882" y="303164"/>
                  </a:lnTo>
                  <a:lnTo>
                    <a:pt x="31882" y="301486"/>
                  </a:lnTo>
                  <a:lnTo>
                    <a:pt x="33561" y="301486"/>
                  </a:lnTo>
                  <a:lnTo>
                    <a:pt x="33561" y="295892"/>
                  </a:lnTo>
                  <a:lnTo>
                    <a:pt x="37476" y="295892"/>
                  </a:lnTo>
                  <a:lnTo>
                    <a:pt x="39154" y="294214"/>
                  </a:lnTo>
                  <a:lnTo>
                    <a:pt x="46425" y="294214"/>
                  </a:lnTo>
                  <a:lnTo>
                    <a:pt x="46425" y="292536"/>
                  </a:lnTo>
                  <a:lnTo>
                    <a:pt x="48103" y="292536"/>
                  </a:lnTo>
                  <a:lnTo>
                    <a:pt x="48103" y="294214"/>
                  </a:lnTo>
                  <a:lnTo>
                    <a:pt x="49781" y="294214"/>
                  </a:lnTo>
                  <a:lnTo>
                    <a:pt x="49781" y="292536"/>
                  </a:lnTo>
                  <a:lnTo>
                    <a:pt x="51459" y="292536"/>
                  </a:lnTo>
                  <a:lnTo>
                    <a:pt x="51459" y="294214"/>
                  </a:lnTo>
                  <a:lnTo>
                    <a:pt x="53138" y="294214"/>
                  </a:lnTo>
                  <a:lnTo>
                    <a:pt x="53138" y="292536"/>
                  </a:lnTo>
                  <a:lnTo>
                    <a:pt x="55374" y="292536"/>
                  </a:lnTo>
                  <a:lnTo>
                    <a:pt x="55374" y="289180"/>
                  </a:lnTo>
                  <a:lnTo>
                    <a:pt x="57053" y="289180"/>
                  </a:lnTo>
                  <a:lnTo>
                    <a:pt x="57053" y="281909"/>
                  </a:lnTo>
                  <a:lnTo>
                    <a:pt x="58731" y="280231"/>
                  </a:lnTo>
                  <a:lnTo>
                    <a:pt x="58731" y="278553"/>
                  </a:lnTo>
                  <a:lnTo>
                    <a:pt x="57053" y="278553"/>
                  </a:lnTo>
                  <a:lnTo>
                    <a:pt x="55374" y="276315"/>
                  </a:lnTo>
                  <a:lnTo>
                    <a:pt x="51459" y="276315"/>
                  </a:lnTo>
                  <a:lnTo>
                    <a:pt x="51459" y="278553"/>
                  </a:lnTo>
                  <a:lnTo>
                    <a:pt x="46425" y="278553"/>
                  </a:lnTo>
                  <a:lnTo>
                    <a:pt x="46425" y="276315"/>
                  </a:lnTo>
                  <a:lnTo>
                    <a:pt x="48103" y="276315"/>
                  </a:lnTo>
                  <a:lnTo>
                    <a:pt x="48103" y="274637"/>
                  </a:lnTo>
                  <a:lnTo>
                    <a:pt x="46425" y="274637"/>
                  </a:lnTo>
                  <a:lnTo>
                    <a:pt x="46425" y="272959"/>
                  </a:lnTo>
                  <a:lnTo>
                    <a:pt x="48103" y="271281"/>
                  </a:lnTo>
                  <a:lnTo>
                    <a:pt x="48103" y="264010"/>
                  </a:lnTo>
                  <a:lnTo>
                    <a:pt x="46425" y="260654"/>
                  </a:lnTo>
                  <a:lnTo>
                    <a:pt x="46425" y="258416"/>
                  </a:lnTo>
                  <a:lnTo>
                    <a:pt x="44188" y="256738"/>
                  </a:lnTo>
                  <a:lnTo>
                    <a:pt x="44188" y="255060"/>
                  </a:lnTo>
                  <a:lnTo>
                    <a:pt x="46425" y="253382"/>
                  </a:lnTo>
                  <a:lnTo>
                    <a:pt x="46425" y="250026"/>
                  </a:lnTo>
                  <a:lnTo>
                    <a:pt x="40832" y="250026"/>
                  </a:lnTo>
                  <a:lnTo>
                    <a:pt x="40832" y="247789"/>
                  </a:lnTo>
                  <a:lnTo>
                    <a:pt x="39154" y="247789"/>
                  </a:lnTo>
                  <a:lnTo>
                    <a:pt x="39154" y="246111"/>
                  </a:lnTo>
                  <a:lnTo>
                    <a:pt x="35797" y="246111"/>
                  </a:lnTo>
                  <a:lnTo>
                    <a:pt x="35797" y="244433"/>
                  </a:lnTo>
                  <a:lnTo>
                    <a:pt x="31882" y="244433"/>
                  </a:lnTo>
                  <a:lnTo>
                    <a:pt x="31882" y="242755"/>
                  </a:lnTo>
                  <a:lnTo>
                    <a:pt x="24611" y="242755"/>
                  </a:lnTo>
                  <a:lnTo>
                    <a:pt x="24611" y="241077"/>
                  </a:lnTo>
                  <a:lnTo>
                    <a:pt x="22933" y="241077"/>
                  </a:lnTo>
                  <a:lnTo>
                    <a:pt x="22933" y="238839"/>
                  </a:lnTo>
                  <a:lnTo>
                    <a:pt x="21255" y="238839"/>
                  </a:lnTo>
                  <a:lnTo>
                    <a:pt x="21255" y="235483"/>
                  </a:lnTo>
                  <a:lnTo>
                    <a:pt x="19577" y="235483"/>
                  </a:lnTo>
                  <a:lnTo>
                    <a:pt x="17899" y="233805"/>
                  </a:lnTo>
                  <a:lnTo>
                    <a:pt x="17899" y="232127"/>
                  </a:lnTo>
                  <a:lnTo>
                    <a:pt x="15661" y="232127"/>
                  </a:lnTo>
                  <a:lnTo>
                    <a:pt x="15661" y="229890"/>
                  </a:lnTo>
                  <a:lnTo>
                    <a:pt x="13984" y="228212"/>
                  </a:lnTo>
                  <a:lnTo>
                    <a:pt x="13984" y="228212"/>
                  </a:lnTo>
                  <a:lnTo>
                    <a:pt x="13984" y="224856"/>
                  </a:lnTo>
                  <a:lnTo>
                    <a:pt x="12305" y="223178"/>
                  </a:lnTo>
                  <a:lnTo>
                    <a:pt x="12305" y="219262"/>
                  </a:lnTo>
                  <a:lnTo>
                    <a:pt x="10627" y="217584"/>
                  </a:lnTo>
                  <a:lnTo>
                    <a:pt x="8949" y="215906"/>
                  </a:lnTo>
                  <a:lnTo>
                    <a:pt x="7271" y="214228"/>
                  </a:lnTo>
                  <a:lnTo>
                    <a:pt x="3356" y="210313"/>
                  </a:lnTo>
                  <a:lnTo>
                    <a:pt x="0" y="205279"/>
                  </a:lnTo>
                  <a:lnTo>
                    <a:pt x="8949" y="208635"/>
                  </a:lnTo>
                  <a:lnTo>
                    <a:pt x="21255" y="214228"/>
                  </a:lnTo>
                  <a:lnTo>
                    <a:pt x="30204" y="215906"/>
                  </a:lnTo>
                  <a:lnTo>
                    <a:pt x="39154" y="219262"/>
                  </a:lnTo>
                  <a:lnTo>
                    <a:pt x="42510" y="217584"/>
                  </a:lnTo>
                  <a:lnTo>
                    <a:pt x="60409" y="217584"/>
                  </a:lnTo>
                  <a:lnTo>
                    <a:pt x="66002" y="215906"/>
                  </a:lnTo>
                  <a:lnTo>
                    <a:pt x="72715" y="217584"/>
                  </a:lnTo>
                  <a:lnTo>
                    <a:pt x="76630" y="217584"/>
                  </a:lnTo>
                  <a:lnTo>
                    <a:pt x="76630" y="219262"/>
                  </a:lnTo>
                  <a:lnTo>
                    <a:pt x="78308" y="219262"/>
                  </a:lnTo>
                  <a:lnTo>
                    <a:pt x="78308" y="215906"/>
                  </a:lnTo>
                  <a:lnTo>
                    <a:pt x="79986" y="215906"/>
                  </a:lnTo>
                  <a:lnTo>
                    <a:pt x="79986" y="214228"/>
                  </a:lnTo>
                  <a:lnTo>
                    <a:pt x="101241" y="214228"/>
                  </a:lnTo>
                  <a:lnTo>
                    <a:pt x="105156" y="212550"/>
                  </a:lnTo>
                  <a:lnTo>
                    <a:pt x="110190" y="212550"/>
                  </a:lnTo>
                  <a:lnTo>
                    <a:pt x="114105" y="210313"/>
                  </a:lnTo>
                  <a:lnTo>
                    <a:pt x="115784" y="210313"/>
                  </a:lnTo>
                  <a:lnTo>
                    <a:pt x="119140" y="208635"/>
                  </a:lnTo>
                  <a:lnTo>
                    <a:pt x="123055" y="208635"/>
                  </a:lnTo>
                  <a:lnTo>
                    <a:pt x="128089" y="206957"/>
                  </a:lnTo>
                  <a:lnTo>
                    <a:pt x="128089" y="205279"/>
                  </a:lnTo>
                  <a:lnTo>
                    <a:pt x="132005" y="205279"/>
                  </a:lnTo>
                  <a:lnTo>
                    <a:pt x="132005" y="203601"/>
                  </a:lnTo>
                  <a:lnTo>
                    <a:pt x="129767" y="201363"/>
                  </a:lnTo>
                  <a:lnTo>
                    <a:pt x="128089" y="199685"/>
                  </a:lnTo>
                  <a:lnTo>
                    <a:pt x="128089" y="198007"/>
                  </a:lnTo>
                  <a:lnTo>
                    <a:pt x="129767" y="198007"/>
                  </a:lnTo>
                  <a:lnTo>
                    <a:pt x="129767" y="194651"/>
                  </a:lnTo>
                  <a:lnTo>
                    <a:pt x="132005" y="192973"/>
                  </a:lnTo>
                  <a:lnTo>
                    <a:pt x="132005" y="189058"/>
                  </a:lnTo>
                  <a:lnTo>
                    <a:pt x="129767" y="189058"/>
                  </a:lnTo>
                  <a:lnTo>
                    <a:pt x="129767" y="187380"/>
                  </a:lnTo>
                  <a:lnTo>
                    <a:pt x="132005" y="176752"/>
                  </a:lnTo>
                  <a:lnTo>
                    <a:pt x="133682" y="176752"/>
                  </a:lnTo>
                  <a:lnTo>
                    <a:pt x="137039" y="175074"/>
                  </a:lnTo>
                  <a:lnTo>
                    <a:pt x="138717" y="172837"/>
                  </a:lnTo>
                  <a:lnTo>
                    <a:pt x="138717" y="169481"/>
                  </a:lnTo>
                  <a:lnTo>
                    <a:pt x="140954" y="169481"/>
                  </a:lnTo>
                  <a:lnTo>
                    <a:pt x="140954" y="167803"/>
                  </a:lnTo>
                  <a:lnTo>
                    <a:pt x="142632" y="167803"/>
                  </a:lnTo>
                  <a:lnTo>
                    <a:pt x="142632" y="166125"/>
                  </a:lnTo>
                  <a:lnTo>
                    <a:pt x="145988" y="166125"/>
                  </a:lnTo>
                  <a:lnTo>
                    <a:pt x="145988" y="167803"/>
                  </a:lnTo>
                  <a:lnTo>
                    <a:pt x="147666" y="167803"/>
                  </a:lnTo>
                  <a:lnTo>
                    <a:pt x="147666" y="169481"/>
                  </a:lnTo>
                  <a:lnTo>
                    <a:pt x="149903" y="167803"/>
                  </a:lnTo>
                  <a:lnTo>
                    <a:pt x="151582" y="167803"/>
                  </a:lnTo>
                  <a:lnTo>
                    <a:pt x="151582" y="169481"/>
                  </a:lnTo>
                  <a:lnTo>
                    <a:pt x="156616" y="169481"/>
                  </a:lnTo>
                  <a:lnTo>
                    <a:pt x="156616" y="167803"/>
                  </a:lnTo>
                  <a:lnTo>
                    <a:pt x="158294" y="167803"/>
                  </a:lnTo>
                  <a:lnTo>
                    <a:pt x="158294" y="166125"/>
                  </a:lnTo>
                  <a:lnTo>
                    <a:pt x="165565" y="166125"/>
                  </a:lnTo>
                  <a:lnTo>
                    <a:pt x="165565" y="164447"/>
                  </a:lnTo>
                  <a:lnTo>
                    <a:pt x="163887" y="162209"/>
                  </a:lnTo>
                  <a:lnTo>
                    <a:pt x="162209" y="164447"/>
                  </a:lnTo>
                  <a:lnTo>
                    <a:pt x="162209" y="162209"/>
                  </a:lnTo>
                  <a:lnTo>
                    <a:pt x="160531" y="162209"/>
                  </a:lnTo>
                  <a:lnTo>
                    <a:pt x="162209" y="160531"/>
                  </a:lnTo>
                  <a:lnTo>
                    <a:pt x="163887" y="160531"/>
                  </a:lnTo>
                  <a:lnTo>
                    <a:pt x="163887" y="158853"/>
                  </a:lnTo>
                  <a:lnTo>
                    <a:pt x="165565" y="158853"/>
                  </a:lnTo>
                  <a:lnTo>
                    <a:pt x="165565" y="157175"/>
                  </a:lnTo>
                  <a:lnTo>
                    <a:pt x="171159" y="157175"/>
                  </a:lnTo>
                  <a:lnTo>
                    <a:pt x="171159" y="155497"/>
                  </a:lnTo>
                  <a:lnTo>
                    <a:pt x="172836" y="155497"/>
                  </a:lnTo>
                  <a:lnTo>
                    <a:pt x="172836" y="153260"/>
                  </a:lnTo>
                  <a:lnTo>
                    <a:pt x="174515" y="151582"/>
                  </a:lnTo>
                  <a:lnTo>
                    <a:pt x="176193" y="151582"/>
                  </a:lnTo>
                  <a:lnTo>
                    <a:pt x="176193" y="153260"/>
                  </a:lnTo>
                  <a:lnTo>
                    <a:pt x="181786" y="153260"/>
                  </a:lnTo>
                  <a:lnTo>
                    <a:pt x="186820" y="155497"/>
                  </a:lnTo>
                  <a:lnTo>
                    <a:pt x="189057" y="157175"/>
                  </a:lnTo>
                  <a:lnTo>
                    <a:pt x="195770" y="157175"/>
                  </a:lnTo>
                  <a:lnTo>
                    <a:pt x="195770" y="155497"/>
                  </a:lnTo>
                  <a:lnTo>
                    <a:pt x="198007" y="155497"/>
                  </a:lnTo>
                  <a:lnTo>
                    <a:pt x="199685" y="151582"/>
                  </a:lnTo>
                  <a:lnTo>
                    <a:pt x="199685" y="148226"/>
                  </a:lnTo>
                  <a:lnTo>
                    <a:pt x="203041" y="148226"/>
                  </a:lnTo>
                  <a:lnTo>
                    <a:pt x="201363" y="146548"/>
                  </a:lnTo>
                  <a:lnTo>
                    <a:pt x="201363" y="142632"/>
                  </a:lnTo>
                  <a:lnTo>
                    <a:pt x="199685" y="142632"/>
                  </a:lnTo>
                  <a:lnTo>
                    <a:pt x="199685" y="140954"/>
                  </a:lnTo>
                  <a:lnTo>
                    <a:pt x="201363" y="140954"/>
                  </a:lnTo>
                  <a:lnTo>
                    <a:pt x="199685" y="140954"/>
                  </a:lnTo>
                  <a:lnTo>
                    <a:pt x="201363" y="139276"/>
                  </a:lnTo>
                  <a:lnTo>
                    <a:pt x="199685" y="139276"/>
                  </a:lnTo>
                  <a:lnTo>
                    <a:pt x="201363" y="139276"/>
                  </a:lnTo>
                  <a:lnTo>
                    <a:pt x="201363" y="135920"/>
                  </a:lnTo>
                  <a:lnTo>
                    <a:pt x="199685" y="133683"/>
                  </a:lnTo>
                  <a:lnTo>
                    <a:pt x="201363" y="130327"/>
                  </a:lnTo>
                  <a:lnTo>
                    <a:pt x="204719" y="130327"/>
                  </a:lnTo>
                  <a:lnTo>
                    <a:pt x="204719" y="124733"/>
                  </a:lnTo>
                  <a:lnTo>
                    <a:pt x="203041" y="124733"/>
                  </a:lnTo>
                  <a:lnTo>
                    <a:pt x="203041" y="123055"/>
                  </a:lnTo>
                  <a:lnTo>
                    <a:pt x="204719" y="123055"/>
                  </a:lnTo>
                  <a:lnTo>
                    <a:pt x="208634" y="121377"/>
                  </a:lnTo>
                  <a:lnTo>
                    <a:pt x="206957" y="121377"/>
                  </a:lnTo>
                  <a:lnTo>
                    <a:pt x="206957" y="115784"/>
                  </a:lnTo>
                  <a:lnTo>
                    <a:pt x="211990" y="115784"/>
                  </a:lnTo>
                  <a:lnTo>
                    <a:pt x="211990" y="114106"/>
                  </a:lnTo>
                  <a:lnTo>
                    <a:pt x="213669" y="114106"/>
                  </a:lnTo>
                  <a:lnTo>
                    <a:pt x="213669" y="115784"/>
                  </a:lnTo>
                  <a:lnTo>
                    <a:pt x="215347" y="115784"/>
                  </a:lnTo>
                  <a:lnTo>
                    <a:pt x="215347" y="114106"/>
                  </a:lnTo>
                  <a:lnTo>
                    <a:pt x="217584" y="114106"/>
                  </a:lnTo>
                  <a:lnTo>
                    <a:pt x="219262" y="112428"/>
                  </a:lnTo>
                  <a:lnTo>
                    <a:pt x="222618" y="112428"/>
                  </a:lnTo>
                  <a:lnTo>
                    <a:pt x="222618" y="110750"/>
                  </a:lnTo>
                  <a:lnTo>
                    <a:pt x="224296" y="110750"/>
                  </a:lnTo>
                  <a:lnTo>
                    <a:pt x="224296" y="109072"/>
                  </a:lnTo>
                  <a:lnTo>
                    <a:pt x="226534" y="109072"/>
                  </a:lnTo>
                  <a:lnTo>
                    <a:pt x="226534" y="105156"/>
                  </a:lnTo>
                  <a:lnTo>
                    <a:pt x="222618" y="105156"/>
                  </a:lnTo>
                  <a:lnTo>
                    <a:pt x="222618" y="100122"/>
                  </a:lnTo>
                  <a:lnTo>
                    <a:pt x="220940" y="100122"/>
                  </a:lnTo>
                  <a:lnTo>
                    <a:pt x="220940" y="98444"/>
                  </a:lnTo>
                  <a:lnTo>
                    <a:pt x="217584" y="98444"/>
                  </a:lnTo>
                  <a:lnTo>
                    <a:pt x="217584" y="94529"/>
                  </a:lnTo>
                  <a:lnTo>
                    <a:pt x="215347" y="92851"/>
                  </a:lnTo>
                  <a:lnTo>
                    <a:pt x="215347" y="87257"/>
                  </a:lnTo>
                  <a:lnTo>
                    <a:pt x="219262" y="87257"/>
                  </a:lnTo>
                  <a:lnTo>
                    <a:pt x="219262" y="89495"/>
                  </a:lnTo>
                  <a:lnTo>
                    <a:pt x="222618" y="89495"/>
                  </a:lnTo>
                  <a:lnTo>
                    <a:pt x="222618" y="91173"/>
                  </a:lnTo>
                  <a:lnTo>
                    <a:pt x="240517" y="91173"/>
                  </a:lnTo>
                  <a:lnTo>
                    <a:pt x="240517" y="89495"/>
                  </a:lnTo>
                  <a:lnTo>
                    <a:pt x="242195" y="89495"/>
                  </a:lnTo>
                  <a:lnTo>
                    <a:pt x="242195" y="87257"/>
                  </a:lnTo>
                  <a:lnTo>
                    <a:pt x="243873" y="87257"/>
                  </a:lnTo>
                  <a:lnTo>
                    <a:pt x="243873" y="85579"/>
                  </a:lnTo>
                  <a:lnTo>
                    <a:pt x="246111" y="85579"/>
                  </a:lnTo>
                  <a:lnTo>
                    <a:pt x="246111" y="76630"/>
                  </a:lnTo>
                  <a:lnTo>
                    <a:pt x="242195" y="76630"/>
                  </a:lnTo>
                  <a:lnTo>
                    <a:pt x="242195" y="73274"/>
                  </a:lnTo>
                  <a:lnTo>
                    <a:pt x="243873" y="73274"/>
                  </a:lnTo>
                  <a:lnTo>
                    <a:pt x="243873" y="69918"/>
                  </a:lnTo>
                  <a:lnTo>
                    <a:pt x="246111" y="69918"/>
                  </a:lnTo>
                  <a:lnTo>
                    <a:pt x="246111" y="67680"/>
                  </a:lnTo>
                  <a:lnTo>
                    <a:pt x="247788" y="67680"/>
                  </a:lnTo>
                  <a:lnTo>
                    <a:pt x="247788" y="64324"/>
                  </a:lnTo>
                  <a:lnTo>
                    <a:pt x="249467" y="64324"/>
                  </a:lnTo>
                  <a:lnTo>
                    <a:pt x="249467" y="62646"/>
                  </a:lnTo>
                  <a:lnTo>
                    <a:pt x="252823" y="62646"/>
                  </a:lnTo>
                  <a:lnTo>
                    <a:pt x="252823" y="60968"/>
                  </a:lnTo>
                  <a:lnTo>
                    <a:pt x="255060" y="58731"/>
                  </a:lnTo>
                  <a:lnTo>
                    <a:pt x="255060" y="57053"/>
                  </a:lnTo>
                  <a:lnTo>
                    <a:pt x="256738" y="57053"/>
                  </a:lnTo>
                  <a:lnTo>
                    <a:pt x="256738" y="55375"/>
                  </a:lnTo>
                  <a:lnTo>
                    <a:pt x="256738" y="55375"/>
                  </a:lnTo>
                  <a:lnTo>
                    <a:pt x="256738" y="52019"/>
                  </a:lnTo>
                  <a:lnTo>
                    <a:pt x="256738" y="52019"/>
                  </a:lnTo>
                  <a:lnTo>
                    <a:pt x="256738" y="48103"/>
                  </a:lnTo>
                  <a:lnTo>
                    <a:pt x="258416" y="48103"/>
                  </a:lnTo>
                  <a:lnTo>
                    <a:pt x="258416" y="46425"/>
                  </a:lnTo>
                  <a:lnTo>
                    <a:pt x="256738" y="46425"/>
                  </a:lnTo>
                  <a:lnTo>
                    <a:pt x="256738" y="43069"/>
                  </a:lnTo>
                  <a:lnTo>
                    <a:pt x="252823" y="43069"/>
                  </a:lnTo>
                  <a:lnTo>
                    <a:pt x="252823" y="41391"/>
                  </a:lnTo>
                  <a:lnTo>
                    <a:pt x="255060" y="41391"/>
                  </a:lnTo>
                  <a:lnTo>
                    <a:pt x="255060" y="39154"/>
                  </a:lnTo>
                  <a:lnTo>
                    <a:pt x="252823" y="39154"/>
                  </a:lnTo>
                  <a:lnTo>
                    <a:pt x="252823" y="34120"/>
                  </a:lnTo>
                  <a:lnTo>
                    <a:pt x="251144" y="34120"/>
                  </a:lnTo>
                  <a:lnTo>
                    <a:pt x="251144" y="32442"/>
                  </a:lnTo>
                  <a:lnTo>
                    <a:pt x="247788" y="32442"/>
                  </a:lnTo>
                  <a:lnTo>
                    <a:pt x="247788" y="30204"/>
                  </a:lnTo>
                  <a:lnTo>
                    <a:pt x="246111" y="30204"/>
                  </a:lnTo>
                  <a:lnTo>
                    <a:pt x="246111" y="28526"/>
                  </a:lnTo>
                  <a:lnTo>
                    <a:pt x="247788" y="28526"/>
                  </a:lnTo>
                  <a:lnTo>
                    <a:pt x="247788" y="26848"/>
                  </a:lnTo>
                  <a:lnTo>
                    <a:pt x="251144" y="26848"/>
                  </a:lnTo>
                  <a:lnTo>
                    <a:pt x="251144" y="23492"/>
                  </a:lnTo>
                  <a:lnTo>
                    <a:pt x="252823" y="23492"/>
                  </a:lnTo>
                  <a:lnTo>
                    <a:pt x="252823" y="21814"/>
                  </a:lnTo>
                  <a:lnTo>
                    <a:pt x="256738" y="21814"/>
                  </a:lnTo>
                  <a:lnTo>
                    <a:pt x="256738" y="16221"/>
                  </a:lnTo>
                  <a:lnTo>
                    <a:pt x="258416" y="16221"/>
                  </a:lnTo>
                  <a:lnTo>
                    <a:pt x="258416" y="17899"/>
                  </a:lnTo>
                  <a:lnTo>
                    <a:pt x="260094" y="17899"/>
                  </a:lnTo>
                  <a:lnTo>
                    <a:pt x="260094" y="19577"/>
                  </a:lnTo>
                  <a:lnTo>
                    <a:pt x="261772" y="19577"/>
                  </a:lnTo>
                  <a:lnTo>
                    <a:pt x="261772" y="16221"/>
                  </a:lnTo>
                  <a:lnTo>
                    <a:pt x="264009" y="16221"/>
                  </a:lnTo>
                  <a:lnTo>
                    <a:pt x="264009" y="14543"/>
                  </a:lnTo>
                  <a:lnTo>
                    <a:pt x="267365" y="14543"/>
                  </a:lnTo>
                  <a:lnTo>
                    <a:pt x="267365" y="12865"/>
                  </a:lnTo>
                  <a:lnTo>
                    <a:pt x="269044" y="12865"/>
                  </a:lnTo>
                  <a:lnTo>
                    <a:pt x="269044" y="10627"/>
                  </a:lnTo>
                  <a:lnTo>
                    <a:pt x="270721" y="10627"/>
                  </a:lnTo>
                  <a:lnTo>
                    <a:pt x="270721" y="8949"/>
                  </a:lnTo>
                  <a:lnTo>
                    <a:pt x="277993" y="8949"/>
                  </a:lnTo>
                  <a:lnTo>
                    <a:pt x="277993" y="7271"/>
                  </a:lnTo>
                  <a:lnTo>
                    <a:pt x="279671" y="7271"/>
                  </a:lnTo>
                  <a:lnTo>
                    <a:pt x="279671" y="5593"/>
                  </a:lnTo>
                  <a:lnTo>
                    <a:pt x="303163" y="5593"/>
                  </a:lnTo>
                  <a:lnTo>
                    <a:pt x="303163" y="3915"/>
                  </a:lnTo>
                  <a:lnTo>
                    <a:pt x="308198" y="3915"/>
                  </a:lnTo>
                  <a:lnTo>
                    <a:pt x="308198" y="5593"/>
                  </a:lnTo>
                  <a:lnTo>
                    <a:pt x="309875" y="5593"/>
                  </a:lnTo>
                  <a:lnTo>
                    <a:pt x="309875" y="3915"/>
                  </a:lnTo>
                  <a:lnTo>
                    <a:pt x="312113" y="3915"/>
                  </a:lnTo>
                  <a:lnTo>
                    <a:pt x="312113" y="5593"/>
                  </a:lnTo>
                  <a:lnTo>
                    <a:pt x="317147" y="5593"/>
                  </a:lnTo>
                  <a:lnTo>
                    <a:pt x="317147" y="3915"/>
                  </a:lnTo>
                  <a:lnTo>
                    <a:pt x="322740" y="3915"/>
                  </a:lnTo>
                  <a:lnTo>
                    <a:pt x="322740" y="1678"/>
                  </a:lnTo>
                  <a:lnTo>
                    <a:pt x="322740" y="3915"/>
                  </a:lnTo>
                  <a:lnTo>
                    <a:pt x="322740" y="1678"/>
                  </a:lnTo>
                  <a:lnTo>
                    <a:pt x="327775" y="1678"/>
                  </a:lnTo>
                  <a:lnTo>
                    <a:pt x="327775" y="0"/>
                  </a:lnTo>
                  <a:lnTo>
                    <a:pt x="331690" y="0"/>
                  </a:lnTo>
                  <a:lnTo>
                    <a:pt x="331690" y="1678"/>
                  </a:lnTo>
                  <a:lnTo>
                    <a:pt x="342317" y="1678"/>
                  </a:lnTo>
                  <a:lnTo>
                    <a:pt x="342317" y="3915"/>
                  </a:lnTo>
                  <a:lnTo>
                    <a:pt x="343996" y="1678"/>
                  </a:lnTo>
                  <a:lnTo>
                    <a:pt x="345673" y="1678"/>
                  </a:lnTo>
                  <a:lnTo>
                    <a:pt x="345673" y="3915"/>
                  </a:lnTo>
                  <a:lnTo>
                    <a:pt x="347352" y="3915"/>
                  </a:lnTo>
                  <a:lnTo>
                    <a:pt x="347352" y="8949"/>
                  </a:lnTo>
                  <a:lnTo>
                    <a:pt x="349589" y="10627"/>
                  </a:lnTo>
                  <a:lnTo>
                    <a:pt x="349589" y="8949"/>
                  </a:lnTo>
                  <a:lnTo>
                    <a:pt x="354623" y="8949"/>
                  </a:lnTo>
                  <a:lnTo>
                    <a:pt x="356301" y="10627"/>
                  </a:lnTo>
                  <a:lnTo>
                    <a:pt x="357979" y="10627"/>
                  </a:lnTo>
                  <a:lnTo>
                    <a:pt x="357979" y="12865"/>
                  </a:lnTo>
                  <a:lnTo>
                    <a:pt x="360216" y="12865"/>
                  </a:lnTo>
                  <a:lnTo>
                    <a:pt x="360216" y="16221"/>
                  </a:lnTo>
                  <a:lnTo>
                    <a:pt x="361894" y="16221"/>
                  </a:lnTo>
                  <a:lnTo>
                    <a:pt x="361894" y="21814"/>
                  </a:lnTo>
                  <a:lnTo>
                    <a:pt x="361894" y="21814"/>
                  </a:lnTo>
                  <a:lnTo>
                    <a:pt x="361894" y="23492"/>
                  </a:lnTo>
                  <a:lnTo>
                    <a:pt x="361894" y="23492"/>
                  </a:lnTo>
                  <a:lnTo>
                    <a:pt x="361894" y="26848"/>
                  </a:lnTo>
                  <a:lnTo>
                    <a:pt x="360216" y="26848"/>
                  </a:lnTo>
                  <a:lnTo>
                    <a:pt x="360216" y="30204"/>
                  </a:lnTo>
                  <a:lnTo>
                    <a:pt x="363573" y="30204"/>
                  </a:lnTo>
                  <a:lnTo>
                    <a:pt x="363573" y="32442"/>
                  </a:lnTo>
                  <a:lnTo>
                    <a:pt x="365250" y="32442"/>
                  </a:lnTo>
                  <a:lnTo>
                    <a:pt x="365250" y="37476"/>
                  </a:lnTo>
                  <a:lnTo>
                    <a:pt x="366929" y="37476"/>
                  </a:lnTo>
                  <a:lnTo>
                    <a:pt x="366929" y="35798"/>
                  </a:lnTo>
                  <a:lnTo>
                    <a:pt x="369166" y="35798"/>
                  </a:lnTo>
                  <a:lnTo>
                    <a:pt x="369166" y="37476"/>
                  </a:lnTo>
                  <a:lnTo>
                    <a:pt x="370844" y="37476"/>
                  </a:lnTo>
                  <a:lnTo>
                    <a:pt x="370844" y="35798"/>
                  </a:lnTo>
                  <a:lnTo>
                    <a:pt x="372522" y="35798"/>
                  </a:lnTo>
                  <a:lnTo>
                    <a:pt x="372522" y="34120"/>
                  </a:lnTo>
                  <a:lnTo>
                    <a:pt x="375878" y="34120"/>
                  </a:lnTo>
                  <a:lnTo>
                    <a:pt x="375878" y="39154"/>
                  </a:lnTo>
                  <a:lnTo>
                    <a:pt x="379793" y="39154"/>
                  </a:lnTo>
                  <a:lnTo>
                    <a:pt x="379793" y="43069"/>
                  </a:lnTo>
                  <a:lnTo>
                    <a:pt x="381471" y="43069"/>
                  </a:lnTo>
                  <a:lnTo>
                    <a:pt x="381471" y="44747"/>
                  </a:lnTo>
                  <a:lnTo>
                    <a:pt x="381471" y="44747"/>
                  </a:lnTo>
                  <a:lnTo>
                    <a:pt x="381471" y="50341"/>
                  </a:lnTo>
                  <a:lnTo>
                    <a:pt x="384827" y="50341"/>
                  </a:lnTo>
                  <a:lnTo>
                    <a:pt x="384827" y="55375"/>
                  </a:lnTo>
                  <a:lnTo>
                    <a:pt x="386506" y="55375"/>
                  </a:lnTo>
                  <a:lnTo>
                    <a:pt x="386506" y="57053"/>
                  </a:lnTo>
                  <a:lnTo>
                    <a:pt x="388743" y="57053"/>
                  </a:lnTo>
                  <a:lnTo>
                    <a:pt x="388743" y="58731"/>
                  </a:lnTo>
                  <a:lnTo>
                    <a:pt x="384827" y="58731"/>
                  </a:lnTo>
                  <a:lnTo>
                    <a:pt x="384827" y="64324"/>
                  </a:lnTo>
                  <a:lnTo>
                    <a:pt x="381471" y="64324"/>
                  </a:lnTo>
                  <a:lnTo>
                    <a:pt x="381471" y="62646"/>
                  </a:lnTo>
                  <a:lnTo>
                    <a:pt x="379793" y="62646"/>
                  </a:lnTo>
                  <a:lnTo>
                    <a:pt x="378115" y="64324"/>
                  </a:lnTo>
                  <a:lnTo>
                    <a:pt x="378115" y="64324"/>
                  </a:lnTo>
                  <a:lnTo>
                    <a:pt x="378115" y="67680"/>
                  </a:lnTo>
                  <a:lnTo>
                    <a:pt x="369166" y="67680"/>
                  </a:lnTo>
                  <a:lnTo>
                    <a:pt x="369166" y="69918"/>
                  </a:lnTo>
                  <a:lnTo>
                    <a:pt x="365250" y="69918"/>
                  </a:lnTo>
                  <a:lnTo>
                    <a:pt x="365250" y="71596"/>
                  </a:lnTo>
                  <a:lnTo>
                    <a:pt x="363573" y="71596"/>
                  </a:lnTo>
                  <a:lnTo>
                    <a:pt x="363573" y="69918"/>
                  </a:lnTo>
                  <a:lnTo>
                    <a:pt x="360216" y="69918"/>
                  </a:lnTo>
                  <a:lnTo>
                    <a:pt x="360216" y="73274"/>
                  </a:lnTo>
                  <a:lnTo>
                    <a:pt x="357979" y="73274"/>
                  </a:lnTo>
                  <a:lnTo>
                    <a:pt x="357979" y="74952"/>
                  </a:lnTo>
                  <a:lnTo>
                    <a:pt x="349589" y="74952"/>
                  </a:lnTo>
                  <a:lnTo>
                    <a:pt x="347352" y="73274"/>
                  </a:lnTo>
                  <a:lnTo>
                    <a:pt x="343996" y="73274"/>
                  </a:lnTo>
                  <a:lnTo>
                    <a:pt x="343996" y="71596"/>
                  </a:lnTo>
                  <a:lnTo>
                    <a:pt x="342317" y="71596"/>
                  </a:lnTo>
                  <a:lnTo>
                    <a:pt x="342317" y="69918"/>
                  </a:lnTo>
                  <a:lnTo>
                    <a:pt x="340639" y="69918"/>
                  </a:lnTo>
                  <a:lnTo>
                    <a:pt x="340639" y="71596"/>
                  </a:lnTo>
                  <a:lnTo>
                    <a:pt x="340639" y="69918"/>
                  </a:lnTo>
                  <a:lnTo>
                    <a:pt x="340639" y="71596"/>
                  </a:lnTo>
                  <a:lnTo>
                    <a:pt x="336724" y="71596"/>
                  </a:lnTo>
                  <a:lnTo>
                    <a:pt x="336724" y="69918"/>
                  </a:lnTo>
                  <a:lnTo>
                    <a:pt x="329452" y="69918"/>
                  </a:lnTo>
                  <a:lnTo>
                    <a:pt x="327775" y="67680"/>
                  </a:lnTo>
                  <a:lnTo>
                    <a:pt x="318825" y="67680"/>
                  </a:lnTo>
                  <a:lnTo>
                    <a:pt x="318825" y="69918"/>
                  </a:lnTo>
                  <a:lnTo>
                    <a:pt x="312113" y="69918"/>
                  </a:lnTo>
                  <a:lnTo>
                    <a:pt x="312113" y="74952"/>
                  </a:lnTo>
                  <a:lnTo>
                    <a:pt x="309875" y="74952"/>
                  </a:lnTo>
                  <a:lnTo>
                    <a:pt x="309875" y="76630"/>
                  </a:lnTo>
                  <a:lnTo>
                    <a:pt x="308198" y="76630"/>
                  </a:lnTo>
                  <a:lnTo>
                    <a:pt x="308198" y="78867"/>
                  </a:lnTo>
                  <a:lnTo>
                    <a:pt x="309875" y="78867"/>
                  </a:lnTo>
                  <a:lnTo>
                    <a:pt x="309875" y="80545"/>
                  </a:lnTo>
                  <a:lnTo>
                    <a:pt x="312113" y="80545"/>
                  </a:lnTo>
                  <a:lnTo>
                    <a:pt x="312113" y="82223"/>
                  </a:lnTo>
                  <a:lnTo>
                    <a:pt x="313791" y="82223"/>
                  </a:lnTo>
                  <a:lnTo>
                    <a:pt x="313791" y="85579"/>
                  </a:lnTo>
                  <a:lnTo>
                    <a:pt x="312113" y="85579"/>
                  </a:lnTo>
                  <a:lnTo>
                    <a:pt x="312113" y="89495"/>
                  </a:lnTo>
                  <a:lnTo>
                    <a:pt x="313791" y="89495"/>
                  </a:lnTo>
                  <a:lnTo>
                    <a:pt x="313791" y="87257"/>
                  </a:lnTo>
                  <a:lnTo>
                    <a:pt x="317147" y="87257"/>
                  </a:lnTo>
                  <a:lnTo>
                    <a:pt x="317147" y="89495"/>
                  </a:lnTo>
                  <a:lnTo>
                    <a:pt x="318825" y="89495"/>
                  </a:lnTo>
                  <a:lnTo>
                    <a:pt x="318825" y="92851"/>
                  </a:lnTo>
                  <a:lnTo>
                    <a:pt x="317147" y="94529"/>
                  </a:lnTo>
                  <a:lnTo>
                    <a:pt x="313791" y="94529"/>
                  </a:lnTo>
                  <a:lnTo>
                    <a:pt x="313791" y="100122"/>
                  </a:lnTo>
                  <a:lnTo>
                    <a:pt x="315469" y="100122"/>
                  </a:lnTo>
                  <a:lnTo>
                    <a:pt x="315469" y="101800"/>
                  </a:lnTo>
                  <a:lnTo>
                    <a:pt x="317147" y="101800"/>
                  </a:lnTo>
                  <a:lnTo>
                    <a:pt x="317147" y="110750"/>
                  </a:lnTo>
                  <a:lnTo>
                    <a:pt x="313791" y="110750"/>
                  </a:lnTo>
                  <a:lnTo>
                    <a:pt x="313791" y="112428"/>
                  </a:lnTo>
                  <a:lnTo>
                    <a:pt x="317147" y="112428"/>
                  </a:lnTo>
                  <a:lnTo>
                    <a:pt x="317147" y="115784"/>
                  </a:lnTo>
                  <a:lnTo>
                    <a:pt x="318825" y="115784"/>
                  </a:lnTo>
                  <a:lnTo>
                    <a:pt x="318825" y="118021"/>
                  </a:lnTo>
                  <a:lnTo>
                    <a:pt x="322740" y="118021"/>
                  </a:lnTo>
                  <a:lnTo>
                    <a:pt x="322740" y="119699"/>
                  </a:lnTo>
                  <a:lnTo>
                    <a:pt x="321062" y="119699"/>
                  </a:lnTo>
                  <a:lnTo>
                    <a:pt x="321062" y="121377"/>
                  </a:lnTo>
                  <a:lnTo>
                    <a:pt x="322740" y="121377"/>
                  </a:lnTo>
                  <a:lnTo>
                    <a:pt x="324419" y="123055"/>
                  </a:lnTo>
                  <a:lnTo>
                    <a:pt x="324419" y="124733"/>
                  </a:lnTo>
                  <a:lnTo>
                    <a:pt x="326096" y="124733"/>
                  </a:lnTo>
                  <a:lnTo>
                    <a:pt x="326096" y="126971"/>
                  </a:lnTo>
                  <a:lnTo>
                    <a:pt x="327775" y="126971"/>
                  </a:lnTo>
                  <a:lnTo>
                    <a:pt x="327775" y="124733"/>
                  </a:lnTo>
                  <a:lnTo>
                    <a:pt x="329452" y="124733"/>
                  </a:lnTo>
                  <a:lnTo>
                    <a:pt x="329452" y="133683"/>
                  </a:lnTo>
                  <a:lnTo>
                    <a:pt x="333368" y="133683"/>
                  </a:lnTo>
                  <a:lnTo>
                    <a:pt x="333368" y="132005"/>
                  </a:lnTo>
                  <a:lnTo>
                    <a:pt x="335046" y="132005"/>
                  </a:lnTo>
                  <a:lnTo>
                    <a:pt x="335046" y="133683"/>
                  </a:lnTo>
                  <a:lnTo>
                    <a:pt x="336724" y="133683"/>
                  </a:lnTo>
                  <a:lnTo>
                    <a:pt x="336724" y="132005"/>
                  </a:lnTo>
                  <a:lnTo>
                    <a:pt x="338402" y="132005"/>
                  </a:lnTo>
                  <a:lnTo>
                    <a:pt x="338402" y="133683"/>
                  </a:lnTo>
                  <a:lnTo>
                    <a:pt x="342317" y="133683"/>
                  </a:lnTo>
                  <a:lnTo>
                    <a:pt x="342317" y="135920"/>
                  </a:lnTo>
                  <a:lnTo>
                    <a:pt x="345673" y="135920"/>
                  </a:lnTo>
                  <a:lnTo>
                    <a:pt x="345673" y="139276"/>
                  </a:lnTo>
                  <a:lnTo>
                    <a:pt x="345673" y="139276"/>
                  </a:lnTo>
                  <a:lnTo>
                    <a:pt x="345673" y="142632"/>
                  </a:lnTo>
                  <a:lnTo>
                    <a:pt x="343996" y="142632"/>
                  </a:lnTo>
                  <a:lnTo>
                    <a:pt x="343996" y="144310"/>
                  </a:lnTo>
                  <a:lnTo>
                    <a:pt x="335046" y="144310"/>
                  </a:lnTo>
                  <a:lnTo>
                    <a:pt x="335046" y="146548"/>
                  </a:lnTo>
                  <a:lnTo>
                    <a:pt x="333368" y="146548"/>
                  </a:lnTo>
                  <a:lnTo>
                    <a:pt x="333368" y="148226"/>
                  </a:lnTo>
                  <a:lnTo>
                    <a:pt x="329452" y="148226"/>
                  </a:lnTo>
                  <a:lnTo>
                    <a:pt x="331690" y="148226"/>
                  </a:lnTo>
                  <a:lnTo>
                    <a:pt x="329452" y="148226"/>
                  </a:lnTo>
                  <a:lnTo>
                    <a:pt x="329452" y="149904"/>
                  </a:lnTo>
                  <a:lnTo>
                    <a:pt x="327775" y="149904"/>
                  </a:lnTo>
                  <a:lnTo>
                    <a:pt x="327775" y="153260"/>
                  </a:lnTo>
                  <a:lnTo>
                    <a:pt x="326096" y="153260"/>
                  </a:lnTo>
                  <a:lnTo>
                    <a:pt x="326096" y="157175"/>
                  </a:lnTo>
                  <a:lnTo>
                    <a:pt x="327775" y="157175"/>
                  </a:lnTo>
                  <a:lnTo>
                    <a:pt x="327775" y="160531"/>
                  </a:lnTo>
                  <a:lnTo>
                    <a:pt x="329452" y="160531"/>
                  </a:lnTo>
                  <a:lnTo>
                    <a:pt x="327775" y="160531"/>
                  </a:lnTo>
                  <a:lnTo>
                    <a:pt x="329452" y="160531"/>
                  </a:lnTo>
                  <a:lnTo>
                    <a:pt x="329452" y="162209"/>
                  </a:lnTo>
                  <a:lnTo>
                    <a:pt x="327775" y="162209"/>
                  </a:lnTo>
                  <a:lnTo>
                    <a:pt x="327775" y="164447"/>
                  </a:lnTo>
                  <a:lnTo>
                    <a:pt x="326096" y="166125"/>
                  </a:lnTo>
                  <a:lnTo>
                    <a:pt x="326096" y="171159"/>
                  </a:lnTo>
                  <a:lnTo>
                    <a:pt x="329452" y="171159"/>
                  </a:lnTo>
                  <a:lnTo>
                    <a:pt x="329452" y="172837"/>
                  </a:lnTo>
                  <a:lnTo>
                    <a:pt x="327775" y="172837"/>
                  </a:lnTo>
                  <a:lnTo>
                    <a:pt x="326096" y="175074"/>
                  </a:lnTo>
                  <a:lnTo>
                    <a:pt x="324419" y="175074"/>
                  </a:lnTo>
                  <a:lnTo>
                    <a:pt x="324419" y="176752"/>
                  </a:lnTo>
                  <a:lnTo>
                    <a:pt x="322740" y="176752"/>
                  </a:lnTo>
                  <a:lnTo>
                    <a:pt x="322740" y="178430"/>
                  </a:lnTo>
                  <a:lnTo>
                    <a:pt x="321062" y="178430"/>
                  </a:lnTo>
                  <a:lnTo>
                    <a:pt x="321062" y="181786"/>
                  </a:lnTo>
                  <a:lnTo>
                    <a:pt x="318825" y="180108"/>
                  </a:lnTo>
                  <a:lnTo>
                    <a:pt x="318825" y="184024"/>
                  </a:lnTo>
                  <a:lnTo>
                    <a:pt x="317147" y="184024"/>
                  </a:lnTo>
                  <a:lnTo>
                    <a:pt x="317147" y="185702"/>
                  </a:lnTo>
                  <a:lnTo>
                    <a:pt x="315469" y="184024"/>
                  </a:lnTo>
                  <a:lnTo>
                    <a:pt x="315469" y="187380"/>
                  </a:lnTo>
                  <a:lnTo>
                    <a:pt x="313791" y="187380"/>
                  </a:lnTo>
                  <a:lnTo>
                    <a:pt x="313791" y="189058"/>
                  </a:lnTo>
                  <a:lnTo>
                    <a:pt x="312113" y="189058"/>
                  </a:lnTo>
                  <a:lnTo>
                    <a:pt x="312113" y="196329"/>
                  </a:lnTo>
                  <a:lnTo>
                    <a:pt x="309875" y="199685"/>
                  </a:lnTo>
                  <a:lnTo>
                    <a:pt x="304842" y="201363"/>
                  </a:lnTo>
                  <a:lnTo>
                    <a:pt x="299248" y="203601"/>
                  </a:lnTo>
                  <a:lnTo>
                    <a:pt x="297570" y="206957"/>
                  </a:lnTo>
                  <a:lnTo>
                    <a:pt x="297570" y="214228"/>
                  </a:lnTo>
                  <a:lnTo>
                    <a:pt x="292536" y="223178"/>
                  </a:lnTo>
                  <a:lnTo>
                    <a:pt x="292536" y="224856"/>
                  </a:lnTo>
                  <a:lnTo>
                    <a:pt x="288621" y="224856"/>
                  </a:lnTo>
                  <a:lnTo>
                    <a:pt x="288621" y="228212"/>
                  </a:lnTo>
                  <a:lnTo>
                    <a:pt x="283586" y="229890"/>
                  </a:lnTo>
                  <a:lnTo>
                    <a:pt x="277993" y="235483"/>
                  </a:lnTo>
                  <a:lnTo>
                    <a:pt x="276315" y="235483"/>
                  </a:lnTo>
                  <a:lnTo>
                    <a:pt x="274637" y="237161"/>
                  </a:lnTo>
                  <a:lnTo>
                    <a:pt x="272400" y="237161"/>
                  </a:lnTo>
                  <a:lnTo>
                    <a:pt x="272400" y="241077"/>
                  </a:lnTo>
                  <a:lnTo>
                    <a:pt x="270721" y="244433"/>
                  </a:lnTo>
                  <a:lnTo>
                    <a:pt x="270721" y="246111"/>
                  </a:lnTo>
                  <a:lnTo>
                    <a:pt x="269044" y="247789"/>
                  </a:lnTo>
                  <a:lnTo>
                    <a:pt x="265688" y="250026"/>
                  </a:lnTo>
                  <a:lnTo>
                    <a:pt x="264009" y="253382"/>
                  </a:lnTo>
                  <a:lnTo>
                    <a:pt x="264009" y="258416"/>
                  </a:lnTo>
                  <a:lnTo>
                    <a:pt x="261772" y="258416"/>
                  </a:lnTo>
                  <a:lnTo>
                    <a:pt x="258416" y="260654"/>
                  </a:lnTo>
                  <a:lnTo>
                    <a:pt x="247788" y="260654"/>
                  </a:lnTo>
                  <a:lnTo>
                    <a:pt x="243873" y="262332"/>
                  </a:lnTo>
                  <a:lnTo>
                    <a:pt x="242195" y="264010"/>
                  </a:lnTo>
                  <a:lnTo>
                    <a:pt x="235483" y="264010"/>
                  </a:lnTo>
                  <a:lnTo>
                    <a:pt x="235483" y="260654"/>
                  </a:lnTo>
                  <a:lnTo>
                    <a:pt x="233246" y="260654"/>
                  </a:lnTo>
                  <a:lnTo>
                    <a:pt x="233246" y="256738"/>
                  </a:lnTo>
                  <a:lnTo>
                    <a:pt x="231567" y="256738"/>
                  </a:lnTo>
                  <a:lnTo>
                    <a:pt x="231567" y="255060"/>
                  </a:lnTo>
                  <a:lnTo>
                    <a:pt x="228211" y="255060"/>
                  </a:lnTo>
                  <a:lnTo>
                    <a:pt x="228211" y="256738"/>
                  </a:lnTo>
                  <a:lnTo>
                    <a:pt x="226534" y="258416"/>
                  </a:lnTo>
                  <a:lnTo>
                    <a:pt x="222618" y="258416"/>
                  </a:lnTo>
                  <a:lnTo>
                    <a:pt x="222618" y="260654"/>
                  </a:lnTo>
                  <a:lnTo>
                    <a:pt x="220940" y="262332"/>
                  </a:lnTo>
                  <a:lnTo>
                    <a:pt x="219262" y="267366"/>
                  </a:lnTo>
                  <a:lnTo>
                    <a:pt x="217584" y="269603"/>
                  </a:lnTo>
                  <a:lnTo>
                    <a:pt x="217584" y="271281"/>
                  </a:lnTo>
                  <a:lnTo>
                    <a:pt x="215347" y="271281"/>
                  </a:lnTo>
                  <a:lnTo>
                    <a:pt x="215347" y="272959"/>
                  </a:lnTo>
                  <a:lnTo>
                    <a:pt x="213669" y="272959"/>
                  </a:lnTo>
                  <a:lnTo>
                    <a:pt x="211990" y="274637"/>
                  </a:lnTo>
                  <a:lnTo>
                    <a:pt x="211990" y="276315"/>
                  </a:lnTo>
                  <a:lnTo>
                    <a:pt x="210313" y="278553"/>
                  </a:lnTo>
                  <a:lnTo>
                    <a:pt x="208634" y="278553"/>
                  </a:lnTo>
                  <a:lnTo>
                    <a:pt x="206957" y="283587"/>
                  </a:lnTo>
                  <a:lnTo>
                    <a:pt x="206957" y="286943"/>
                  </a:lnTo>
                  <a:lnTo>
                    <a:pt x="204719" y="289180"/>
                  </a:lnTo>
                  <a:lnTo>
                    <a:pt x="206957" y="290858"/>
                  </a:lnTo>
                  <a:lnTo>
                    <a:pt x="210313" y="290858"/>
                  </a:lnTo>
                  <a:lnTo>
                    <a:pt x="211990" y="292536"/>
                  </a:lnTo>
                  <a:lnTo>
                    <a:pt x="211990" y="294214"/>
                  </a:lnTo>
                  <a:lnTo>
                    <a:pt x="220940" y="294214"/>
                  </a:lnTo>
                  <a:lnTo>
                    <a:pt x="222618" y="295892"/>
                  </a:lnTo>
                  <a:lnTo>
                    <a:pt x="222618" y="304842"/>
                  </a:lnTo>
                  <a:lnTo>
                    <a:pt x="220940" y="307079"/>
                  </a:lnTo>
                  <a:lnTo>
                    <a:pt x="220940" y="312113"/>
                  </a:lnTo>
                  <a:lnTo>
                    <a:pt x="222618" y="313791"/>
                  </a:lnTo>
                  <a:lnTo>
                    <a:pt x="222618" y="317707"/>
                  </a:lnTo>
                  <a:lnTo>
                    <a:pt x="224296" y="317707"/>
                  </a:lnTo>
                  <a:lnTo>
                    <a:pt x="226534" y="319385"/>
                  </a:lnTo>
                  <a:lnTo>
                    <a:pt x="231567" y="319385"/>
                  </a:lnTo>
                  <a:lnTo>
                    <a:pt x="231567" y="317707"/>
                  </a:lnTo>
                  <a:lnTo>
                    <a:pt x="233246" y="317707"/>
                  </a:lnTo>
                  <a:lnTo>
                    <a:pt x="233246" y="326656"/>
                  </a:lnTo>
                  <a:lnTo>
                    <a:pt x="235483" y="326656"/>
                  </a:lnTo>
                  <a:lnTo>
                    <a:pt x="235483" y="330012"/>
                  </a:lnTo>
                  <a:lnTo>
                    <a:pt x="237161" y="330012"/>
                  </a:lnTo>
                  <a:lnTo>
                    <a:pt x="238839" y="331690"/>
                  </a:lnTo>
                  <a:lnTo>
                    <a:pt x="240517" y="335606"/>
                  </a:lnTo>
                  <a:lnTo>
                    <a:pt x="240517" y="338962"/>
                  </a:lnTo>
                  <a:lnTo>
                    <a:pt x="242195" y="338962"/>
                  </a:lnTo>
                  <a:lnTo>
                    <a:pt x="242195" y="342318"/>
                  </a:lnTo>
                  <a:lnTo>
                    <a:pt x="243873" y="343996"/>
                  </a:lnTo>
                  <a:lnTo>
                    <a:pt x="243873" y="346233"/>
                  </a:lnTo>
                  <a:lnTo>
                    <a:pt x="242195" y="346233"/>
                  </a:lnTo>
                  <a:lnTo>
                    <a:pt x="242195" y="351267"/>
                  </a:lnTo>
                  <a:lnTo>
                    <a:pt x="243873" y="351267"/>
                  </a:lnTo>
                  <a:lnTo>
                    <a:pt x="246111" y="352945"/>
                  </a:lnTo>
                  <a:lnTo>
                    <a:pt x="240517" y="352945"/>
                  </a:lnTo>
                  <a:lnTo>
                    <a:pt x="240517" y="355183"/>
                  </a:lnTo>
                  <a:lnTo>
                    <a:pt x="238839" y="355183"/>
                  </a:lnTo>
                  <a:lnTo>
                    <a:pt x="238839" y="356861"/>
                  </a:lnTo>
                  <a:lnTo>
                    <a:pt x="231567" y="356861"/>
                  </a:lnTo>
                  <a:lnTo>
                    <a:pt x="231567" y="352945"/>
                  </a:lnTo>
                  <a:lnTo>
                    <a:pt x="226534" y="352945"/>
                  </a:lnTo>
                  <a:lnTo>
                    <a:pt x="224296" y="355183"/>
                  </a:lnTo>
                  <a:lnTo>
                    <a:pt x="194092" y="355183"/>
                  </a:lnTo>
                  <a:lnTo>
                    <a:pt x="194092" y="356861"/>
                  </a:lnTo>
                  <a:lnTo>
                    <a:pt x="192413" y="355183"/>
                  </a:lnTo>
                  <a:lnTo>
                    <a:pt x="189057" y="355183"/>
                  </a:lnTo>
                  <a:lnTo>
                    <a:pt x="189057" y="364132"/>
                  </a:lnTo>
                  <a:lnTo>
                    <a:pt x="181786" y="364132"/>
                  </a:lnTo>
                  <a:lnTo>
                    <a:pt x="181786" y="361895"/>
                  </a:lnTo>
                  <a:lnTo>
                    <a:pt x="180108" y="361895"/>
                  </a:lnTo>
                  <a:lnTo>
                    <a:pt x="178430" y="364132"/>
                  </a:lnTo>
                  <a:lnTo>
                    <a:pt x="178430" y="365810"/>
                  </a:lnTo>
                  <a:lnTo>
                    <a:pt x="174515" y="365810"/>
                  </a:lnTo>
                  <a:lnTo>
                    <a:pt x="174515" y="367488"/>
                  </a:lnTo>
                  <a:lnTo>
                    <a:pt x="172836" y="36748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E642A538-3D26-A7C4-07BF-96D8AFF6DEA9}"/>
                </a:ext>
              </a:extLst>
            </p:cNvPr>
            <p:cNvSpPr/>
            <p:nvPr/>
          </p:nvSpPr>
          <p:spPr>
            <a:xfrm>
              <a:off x="5419784" y="3450195"/>
              <a:ext cx="30204" cy="35798"/>
            </a:xfrm>
            <a:custGeom>
              <a:avLst/>
              <a:gdLst>
                <a:gd name="csX0" fmla="*/ 0 w 30204"/>
                <a:gd name="csY0" fmla="*/ 34120 h 35798"/>
                <a:gd name="csX1" fmla="*/ 0 w 30204"/>
                <a:gd name="csY1" fmla="*/ 32442 h 35798"/>
                <a:gd name="csX2" fmla="*/ 1678 w 30204"/>
                <a:gd name="csY2" fmla="*/ 30205 h 35798"/>
                <a:gd name="csX3" fmla="*/ 1678 w 30204"/>
                <a:gd name="csY3" fmla="*/ 28527 h 35798"/>
                <a:gd name="csX4" fmla="*/ 3356 w 30204"/>
                <a:gd name="csY4" fmla="*/ 28527 h 35798"/>
                <a:gd name="csX5" fmla="*/ 3356 w 30204"/>
                <a:gd name="csY5" fmla="*/ 26849 h 35798"/>
                <a:gd name="csX6" fmla="*/ 7271 w 30204"/>
                <a:gd name="csY6" fmla="*/ 26849 h 35798"/>
                <a:gd name="csX7" fmla="*/ 7271 w 30204"/>
                <a:gd name="csY7" fmla="*/ 28527 h 35798"/>
                <a:gd name="csX8" fmla="*/ 5593 w 30204"/>
                <a:gd name="csY8" fmla="*/ 28527 h 35798"/>
                <a:gd name="csX9" fmla="*/ 5593 w 30204"/>
                <a:gd name="csY9" fmla="*/ 30205 h 35798"/>
                <a:gd name="csX10" fmla="*/ 3356 w 30204"/>
                <a:gd name="csY10" fmla="*/ 30205 h 35798"/>
                <a:gd name="csX11" fmla="*/ 3356 w 30204"/>
                <a:gd name="csY11" fmla="*/ 32442 h 35798"/>
                <a:gd name="csX12" fmla="*/ 1678 w 30204"/>
                <a:gd name="csY12" fmla="*/ 32442 h 35798"/>
                <a:gd name="csX13" fmla="*/ 1678 w 30204"/>
                <a:gd name="csY13" fmla="*/ 35798 h 35798"/>
                <a:gd name="csX14" fmla="*/ 0 w 30204"/>
                <a:gd name="csY14" fmla="*/ 35798 h 35798"/>
                <a:gd name="csX15" fmla="*/ 0 w 30204"/>
                <a:gd name="csY15" fmla="*/ 34120 h 35798"/>
                <a:gd name="csX16" fmla="*/ 14543 w 30204"/>
                <a:gd name="csY16" fmla="*/ 32442 h 35798"/>
                <a:gd name="csX17" fmla="*/ 14543 w 30204"/>
                <a:gd name="csY17" fmla="*/ 30205 h 35798"/>
                <a:gd name="csX18" fmla="*/ 16221 w 30204"/>
                <a:gd name="csY18" fmla="*/ 28527 h 35798"/>
                <a:gd name="csX19" fmla="*/ 16221 w 30204"/>
                <a:gd name="csY19" fmla="*/ 26849 h 35798"/>
                <a:gd name="csX20" fmla="*/ 17899 w 30204"/>
                <a:gd name="csY20" fmla="*/ 25170 h 35798"/>
                <a:gd name="csX21" fmla="*/ 19577 w 30204"/>
                <a:gd name="csY21" fmla="*/ 23492 h 35798"/>
                <a:gd name="csX22" fmla="*/ 19577 w 30204"/>
                <a:gd name="csY22" fmla="*/ 21255 h 35798"/>
                <a:gd name="csX23" fmla="*/ 22933 w 30204"/>
                <a:gd name="csY23" fmla="*/ 21255 h 35798"/>
                <a:gd name="csX24" fmla="*/ 22933 w 30204"/>
                <a:gd name="csY24" fmla="*/ 19577 h 35798"/>
                <a:gd name="csX25" fmla="*/ 16221 w 30204"/>
                <a:gd name="csY25" fmla="*/ 19577 h 35798"/>
                <a:gd name="csX26" fmla="*/ 16221 w 30204"/>
                <a:gd name="csY26" fmla="*/ 17899 h 35798"/>
                <a:gd name="csX27" fmla="*/ 17899 w 30204"/>
                <a:gd name="csY27" fmla="*/ 17899 h 35798"/>
                <a:gd name="csX28" fmla="*/ 17899 w 30204"/>
                <a:gd name="csY28" fmla="*/ 8950 h 35798"/>
                <a:gd name="csX29" fmla="*/ 17899 w 30204"/>
                <a:gd name="csY29" fmla="*/ 8950 h 35798"/>
                <a:gd name="csX30" fmla="*/ 17899 w 30204"/>
                <a:gd name="csY30" fmla="*/ 3915 h 35798"/>
                <a:gd name="csX31" fmla="*/ 19577 w 30204"/>
                <a:gd name="csY31" fmla="*/ 3915 h 35798"/>
                <a:gd name="csX32" fmla="*/ 19577 w 30204"/>
                <a:gd name="csY32" fmla="*/ 1678 h 35798"/>
                <a:gd name="csX33" fmla="*/ 21255 w 30204"/>
                <a:gd name="csY33" fmla="*/ 0 h 35798"/>
                <a:gd name="csX34" fmla="*/ 28527 w 30204"/>
                <a:gd name="csY34" fmla="*/ 0 h 35798"/>
                <a:gd name="csX35" fmla="*/ 28527 w 30204"/>
                <a:gd name="csY35" fmla="*/ 3915 h 35798"/>
                <a:gd name="csX36" fmla="*/ 30205 w 30204"/>
                <a:gd name="csY36" fmla="*/ 3915 h 35798"/>
                <a:gd name="csX37" fmla="*/ 30205 w 30204"/>
                <a:gd name="csY37" fmla="*/ 26849 h 35798"/>
                <a:gd name="csX38" fmla="*/ 28527 w 30204"/>
                <a:gd name="csY38" fmla="*/ 26849 h 35798"/>
                <a:gd name="csX39" fmla="*/ 28527 w 30204"/>
                <a:gd name="csY39" fmla="*/ 28527 h 35798"/>
                <a:gd name="csX40" fmla="*/ 25170 w 30204"/>
                <a:gd name="csY40" fmla="*/ 28527 h 35798"/>
                <a:gd name="csX41" fmla="*/ 25170 w 30204"/>
                <a:gd name="csY41" fmla="*/ 30205 h 35798"/>
                <a:gd name="csX42" fmla="*/ 22933 w 30204"/>
                <a:gd name="csY42" fmla="*/ 32442 h 35798"/>
                <a:gd name="csX43" fmla="*/ 14543 w 30204"/>
                <a:gd name="csY43" fmla="*/ 32442 h 35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30204" h="35798">
                  <a:moveTo>
                    <a:pt x="0" y="34120"/>
                  </a:moveTo>
                  <a:lnTo>
                    <a:pt x="0" y="32442"/>
                  </a:lnTo>
                  <a:lnTo>
                    <a:pt x="1678" y="30205"/>
                  </a:lnTo>
                  <a:lnTo>
                    <a:pt x="1678" y="28527"/>
                  </a:lnTo>
                  <a:lnTo>
                    <a:pt x="3356" y="28527"/>
                  </a:lnTo>
                  <a:lnTo>
                    <a:pt x="3356" y="26849"/>
                  </a:lnTo>
                  <a:lnTo>
                    <a:pt x="7271" y="26849"/>
                  </a:lnTo>
                  <a:lnTo>
                    <a:pt x="7271" y="28527"/>
                  </a:lnTo>
                  <a:lnTo>
                    <a:pt x="5593" y="28527"/>
                  </a:lnTo>
                  <a:lnTo>
                    <a:pt x="5593" y="30205"/>
                  </a:lnTo>
                  <a:lnTo>
                    <a:pt x="3356" y="30205"/>
                  </a:lnTo>
                  <a:lnTo>
                    <a:pt x="3356" y="32442"/>
                  </a:lnTo>
                  <a:lnTo>
                    <a:pt x="1678" y="32442"/>
                  </a:lnTo>
                  <a:lnTo>
                    <a:pt x="1678" y="35798"/>
                  </a:lnTo>
                  <a:lnTo>
                    <a:pt x="0" y="35798"/>
                  </a:lnTo>
                  <a:lnTo>
                    <a:pt x="0" y="34120"/>
                  </a:lnTo>
                  <a:close/>
                  <a:moveTo>
                    <a:pt x="14543" y="32442"/>
                  </a:moveTo>
                  <a:lnTo>
                    <a:pt x="14543" y="30205"/>
                  </a:lnTo>
                  <a:lnTo>
                    <a:pt x="16221" y="28527"/>
                  </a:lnTo>
                  <a:lnTo>
                    <a:pt x="16221" y="26849"/>
                  </a:lnTo>
                  <a:lnTo>
                    <a:pt x="17899" y="25170"/>
                  </a:lnTo>
                  <a:lnTo>
                    <a:pt x="19577" y="23492"/>
                  </a:lnTo>
                  <a:lnTo>
                    <a:pt x="19577" y="21255"/>
                  </a:lnTo>
                  <a:lnTo>
                    <a:pt x="22933" y="21255"/>
                  </a:lnTo>
                  <a:lnTo>
                    <a:pt x="22933" y="19577"/>
                  </a:lnTo>
                  <a:lnTo>
                    <a:pt x="16221" y="19577"/>
                  </a:lnTo>
                  <a:lnTo>
                    <a:pt x="16221" y="17899"/>
                  </a:lnTo>
                  <a:lnTo>
                    <a:pt x="17899" y="17899"/>
                  </a:lnTo>
                  <a:lnTo>
                    <a:pt x="17899" y="8950"/>
                  </a:lnTo>
                  <a:lnTo>
                    <a:pt x="17899" y="8950"/>
                  </a:lnTo>
                  <a:lnTo>
                    <a:pt x="17899" y="3915"/>
                  </a:lnTo>
                  <a:lnTo>
                    <a:pt x="19577" y="3915"/>
                  </a:lnTo>
                  <a:lnTo>
                    <a:pt x="19577" y="1678"/>
                  </a:lnTo>
                  <a:lnTo>
                    <a:pt x="21255" y="0"/>
                  </a:lnTo>
                  <a:lnTo>
                    <a:pt x="28527" y="0"/>
                  </a:lnTo>
                  <a:lnTo>
                    <a:pt x="28527" y="3915"/>
                  </a:lnTo>
                  <a:lnTo>
                    <a:pt x="30205" y="3915"/>
                  </a:lnTo>
                  <a:lnTo>
                    <a:pt x="30205" y="26849"/>
                  </a:lnTo>
                  <a:lnTo>
                    <a:pt x="28527" y="26849"/>
                  </a:lnTo>
                  <a:lnTo>
                    <a:pt x="28527" y="28527"/>
                  </a:lnTo>
                  <a:lnTo>
                    <a:pt x="25170" y="28527"/>
                  </a:lnTo>
                  <a:lnTo>
                    <a:pt x="25170" y="30205"/>
                  </a:lnTo>
                  <a:lnTo>
                    <a:pt x="22933" y="32442"/>
                  </a:lnTo>
                  <a:lnTo>
                    <a:pt x="14543" y="3244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5C98486-143B-F476-0AAC-438FCEAC2949}"/>
                </a:ext>
              </a:extLst>
            </p:cNvPr>
            <p:cNvSpPr/>
            <p:nvPr/>
          </p:nvSpPr>
          <p:spPr>
            <a:xfrm>
              <a:off x="3107462" y="4739480"/>
              <a:ext cx="199685" cy="217584"/>
            </a:xfrm>
            <a:custGeom>
              <a:avLst/>
              <a:gdLst>
                <a:gd name="csX0" fmla="*/ 69358 w 199685"/>
                <a:gd name="csY0" fmla="*/ 0 h 217584"/>
                <a:gd name="csX1" fmla="*/ 71036 w 199685"/>
                <a:gd name="csY1" fmla="*/ 1678 h 217584"/>
                <a:gd name="csX2" fmla="*/ 81664 w 199685"/>
                <a:gd name="csY2" fmla="*/ 1678 h 217584"/>
                <a:gd name="csX3" fmla="*/ 85579 w 199685"/>
                <a:gd name="csY3" fmla="*/ 3356 h 217584"/>
                <a:gd name="csX4" fmla="*/ 87257 w 199685"/>
                <a:gd name="csY4" fmla="*/ 5034 h 217584"/>
                <a:gd name="csX5" fmla="*/ 94529 w 199685"/>
                <a:gd name="csY5" fmla="*/ 8950 h 217584"/>
                <a:gd name="csX6" fmla="*/ 97885 w 199685"/>
                <a:gd name="csY6" fmla="*/ 8950 h 217584"/>
                <a:gd name="csX7" fmla="*/ 99563 w 199685"/>
                <a:gd name="csY7" fmla="*/ 10628 h 217584"/>
                <a:gd name="csX8" fmla="*/ 103478 w 199685"/>
                <a:gd name="csY8" fmla="*/ 12306 h 217584"/>
                <a:gd name="csX9" fmla="*/ 105156 w 199685"/>
                <a:gd name="csY9" fmla="*/ 12306 h 217584"/>
                <a:gd name="csX10" fmla="*/ 106834 w 199685"/>
                <a:gd name="csY10" fmla="*/ 13984 h 217584"/>
                <a:gd name="csX11" fmla="*/ 106834 w 199685"/>
                <a:gd name="csY11" fmla="*/ 15662 h 217584"/>
                <a:gd name="csX12" fmla="*/ 105156 w 199685"/>
                <a:gd name="csY12" fmla="*/ 15662 h 217584"/>
                <a:gd name="csX13" fmla="*/ 105156 w 199685"/>
                <a:gd name="csY13" fmla="*/ 17899 h 217584"/>
                <a:gd name="csX14" fmla="*/ 106834 w 199685"/>
                <a:gd name="csY14" fmla="*/ 17899 h 217584"/>
                <a:gd name="csX15" fmla="*/ 106834 w 199685"/>
                <a:gd name="csY15" fmla="*/ 19577 h 217584"/>
                <a:gd name="csX16" fmla="*/ 106834 w 199685"/>
                <a:gd name="csY16" fmla="*/ 21255 h 217584"/>
                <a:gd name="csX17" fmla="*/ 106834 w 199685"/>
                <a:gd name="csY17" fmla="*/ 22933 h 217584"/>
                <a:gd name="csX18" fmla="*/ 106834 w 199685"/>
                <a:gd name="csY18" fmla="*/ 24611 h 217584"/>
                <a:gd name="csX19" fmla="*/ 106834 w 199685"/>
                <a:gd name="csY19" fmla="*/ 26848 h 217584"/>
                <a:gd name="csX20" fmla="*/ 108512 w 199685"/>
                <a:gd name="csY20" fmla="*/ 26848 h 217584"/>
                <a:gd name="csX21" fmla="*/ 106834 w 199685"/>
                <a:gd name="csY21" fmla="*/ 28527 h 217584"/>
                <a:gd name="csX22" fmla="*/ 108512 w 199685"/>
                <a:gd name="csY22" fmla="*/ 28527 h 217584"/>
                <a:gd name="csX23" fmla="*/ 110190 w 199685"/>
                <a:gd name="csY23" fmla="*/ 28527 h 217584"/>
                <a:gd name="csX24" fmla="*/ 110190 w 199685"/>
                <a:gd name="csY24" fmla="*/ 30205 h 217584"/>
                <a:gd name="csX25" fmla="*/ 110190 w 199685"/>
                <a:gd name="csY25" fmla="*/ 31883 h 217584"/>
                <a:gd name="csX26" fmla="*/ 110190 w 199685"/>
                <a:gd name="csY26" fmla="*/ 33561 h 217584"/>
                <a:gd name="csX27" fmla="*/ 110190 w 199685"/>
                <a:gd name="csY27" fmla="*/ 35239 h 217584"/>
                <a:gd name="csX28" fmla="*/ 110190 w 199685"/>
                <a:gd name="csY28" fmla="*/ 37476 h 217584"/>
                <a:gd name="csX29" fmla="*/ 112428 w 199685"/>
                <a:gd name="csY29" fmla="*/ 37476 h 217584"/>
                <a:gd name="csX30" fmla="*/ 112428 w 199685"/>
                <a:gd name="csY30" fmla="*/ 37476 h 217584"/>
                <a:gd name="csX31" fmla="*/ 114106 w 199685"/>
                <a:gd name="csY31" fmla="*/ 37476 h 217584"/>
                <a:gd name="csX32" fmla="*/ 114106 w 199685"/>
                <a:gd name="csY32" fmla="*/ 39154 h 217584"/>
                <a:gd name="csX33" fmla="*/ 114106 w 199685"/>
                <a:gd name="csY33" fmla="*/ 39154 h 217584"/>
                <a:gd name="csX34" fmla="*/ 114106 w 199685"/>
                <a:gd name="csY34" fmla="*/ 40832 h 217584"/>
                <a:gd name="csX35" fmla="*/ 112428 w 199685"/>
                <a:gd name="csY35" fmla="*/ 40832 h 217584"/>
                <a:gd name="csX36" fmla="*/ 112428 w 199685"/>
                <a:gd name="csY36" fmla="*/ 42510 h 217584"/>
                <a:gd name="csX37" fmla="*/ 114106 w 199685"/>
                <a:gd name="csY37" fmla="*/ 42510 h 217584"/>
                <a:gd name="csX38" fmla="*/ 114106 w 199685"/>
                <a:gd name="csY38" fmla="*/ 44188 h 217584"/>
                <a:gd name="csX39" fmla="*/ 114106 w 199685"/>
                <a:gd name="csY39" fmla="*/ 44188 h 217584"/>
                <a:gd name="csX40" fmla="*/ 114106 w 199685"/>
                <a:gd name="csY40" fmla="*/ 46425 h 217584"/>
                <a:gd name="csX41" fmla="*/ 114106 w 199685"/>
                <a:gd name="csY41" fmla="*/ 48104 h 217584"/>
                <a:gd name="csX42" fmla="*/ 114106 w 199685"/>
                <a:gd name="csY42" fmla="*/ 49782 h 217584"/>
                <a:gd name="csX43" fmla="*/ 114106 w 199685"/>
                <a:gd name="csY43" fmla="*/ 51460 h 217584"/>
                <a:gd name="csX44" fmla="*/ 112428 w 199685"/>
                <a:gd name="csY44" fmla="*/ 51460 h 217584"/>
                <a:gd name="csX45" fmla="*/ 112428 w 199685"/>
                <a:gd name="csY45" fmla="*/ 53138 h 217584"/>
                <a:gd name="csX46" fmla="*/ 112428 w 199685"/>
                <a:gd name="csY46" fmla="*/ 53138 h 217584"/>
                <a:gd name="csX47" fmla="*/ 112428 w 199685"/>
                <a:gd name="csY47" fmla="*/ 55375 h 217584"/>
                <a:gd name="csX48" fmla="*/ 112428 w 199685"/>
                <a:gd name="csY48" fmla="*/ 57053 h 217584"/>
                <a:gd name="csX49" fmla="*/ 112428 w 199685"/>
                <a:gd name="csY49" fmla="*/ 58731 h 217584"/>
                <a:gd name="csX50" fmla="*/ 112428 w 199685"/>
                <a:gd name="csY50" fmla="*/ 58731 h 217584"/>
                <a:gd name="csX51" fmla="*/ 112428 w 199685"/>
                <a:gd name="csY51" fmla="*/ 60409 h 217584"/>
                <a:gd name="csX52" fmla="*/ 112428 w 199685"/>
                <a:gd name="csY52" fmla="*/ 62087 h 217584"/>
                <a:gd name="csX53" fmla="*/ 112428 w 199685"/>
                <a:gd name="csY53" fmla="*/ 63765 h 217584"/>
                <a:gd name="csX54" fmla="*/ 112428 w 199685"/>
                <a:gd name="csY54" fmla="*/ 66002 h 217584"/>
                <a:gd name="csX55" fmla="*/ 112428 w 199685"/>
                <a:gd name="csY55" fmla="*/ 67681 h 217584"/>
                <a:gd name="csX56" fmla="*/ 112428 w 199685"/>
                <a:gd name="csY56" fmla="*/ 69359 h 217584"/>
                <a:gd name="csX57" fmla="*/ 112428 w 199685"/>
                <a:gd name="csY57" fmla="*/ 71037 h 217584"/>
                <a:gd name="csX58" fmla="*/ 110190 w 199685"/>
                <a:gd name="csY58" fmla="*/ 71037 h 217584"/>
                <a:gd name="csX59" fmla="*/ 110190 w 199685"/>
                <a:gd name="csY59" fmla="*/ 72715 h 217584"/>
                <a:gd name="csX60" fmla="*/ 112428 w 199685"/>
                <a:gd name="csY60" fmla="*/ 72715 h 217584"/>
                <a:gd name="csX61" fmla="*/ 112428 w 199685"/>
                <a:gd name="csY61" fmla="*/ 74952 h 217584"/>
                <a:gd name="csX62" fmla="*/ 114106 w 199685"/>
                <a:gd name="csY62" fmla="*/ 74952 h 217584"/>
                <a:gd name="csX63" fmla="*/ 115784 w 199685"/>
                <a:gd name="csY63" fmla="*/ 74952 h 217584"/>
                <a:gd name="csX64" fmla="*/ 117462 w 199685"/>
                <a:gd name="csY64" fmla="*/ 74952 h 217584"/>
                <a:gd name="csX65" fmla="*/ 117462 w 199685"/>
                <a:gd name="csY65" fmla="*/ 72715 h 217584"/>
                <a:gd name="csX66" fmla="*/ 119140 w 199685"/>
                <a:gd name="csY66" fmla="*/ 72715 h 217584"/>
                <a:gd name="csX67" fmla="*/ 119140 w 199685"/>
                <a:gd name="csY67" fmla="*/ 74952 h 217584"/>
                <a:gd name="csX68" fmla="*/ 121377 w 199685"/>
                <a:gd name="csY68" fmla="*/ 74952 h 217584"/>
                <a:gd name="csX69" fmla="*/ 123055 w 199685"/>
                <a:gd name="csY69" fmla="*/ 74952 h 217584"/>
                <a:gd name="csX70" fmla="*/ 124733 w 199685"/>
                <a:gd name="csY70" fmla="*/ 74952 h 217584"/>
                <a:gd name="csX71" fmla="*/ 124733 w 199685"/>
                <a:gd name="csY71" fmla="*/ 76630 h 217584"/>
                <a:gd name="csX72" fmla="*/ 126411 w 199685"/>
                <a:gd name="csY72" fmla="*/ 76630 h 217584"/>
                <a:gd name="csX73" fmla="*/ 128089 w 199685"/>
                <a:gd name="csY73" fmla="*/ 76630 h 217584"/>
                <a:gd name="csX74" fmla="*/ 130327 w 199685"/>
                <a:gd name="csY74" fmla="*/ 76630 h 217584"/>
                <a:gd name="csX75" fmla="*/ 132005 w 199685"/>
                <a:gd name="csY75" fmla="*/ 76630 h 217584"/>
                <a:gd name="csX76" fmla="*/ 133683 w 199685"/>
                <a:gd name="csY76" fmla="*/ 76630 h 217584"/>
                <a:gd name="csX77" fmla="*/ 135361 w 199685"/>
                <a:gd name="csY77" fmla="*/ 76630 h 217584"/>
                <a:gd name="csX78" fmla="*/ 137039 w 199685"/>
                <a:gd name="csY78" fmla="*/ 76630 h 217584"/>
                <a:gd name="csX79" fmla="*/ 137039 w 199685"/>
                <a:gd name="csY79" fmla="*/ 78308 h 217584"/>
                <a:gd name="csX80" fmla="*/ 138717 w 199685"/>
                <a:gd name="csY80" fmla="*/ 78308 h 217584"/>
                <a:gd name="csX81" fmla="*/ 138717 w 199685"/>
                <a:gd name="csY81" fmla="*/ 76630 h 217584"/>
                <a:gd name="csX82" fmla="*/ 140954 w 199685"/>
                <a:gd name="csY82" fmla="*/ 76630 h 217584"/>
                <a:gd name="csX83" fmla="*/ 142632 w 199685"/>
                <a:gd name="csY83" fmla="*/ 76630 h 217584"/>
                <a:gd name="csX84" fmla="*/ 144310 w 199685"/>
                <a:gd name="csY84" fmla="*/ 76630 h 217584"/>
                <a:gd name="csX85" fmla="*/ 144310 w 199685"/>
                <a:gd name="csY85" fmla="*/ 74952 h 217584"/>
                <a:gd name="csX86" fmla="*/ 145988 w 199685"/>
                <a:gd name="csY86" fmla="*/ 74952 h 217584"/>
                <a:gd name="csX87" fmla="*/ 145988 w 199685"/>
                <a:gd name="csY87" fmla="*/ 72715 h 217584"/>
                <a:gd name="csX88" fmla="*/ 147666 w 199685"/>
                <a:gd name="csY88" fmla="*/ 72715 h 217584"/>
                <a:gd name="csX89" fmla="*/ 149904 w 199685"/>
                <a:gd name="csY89" fmla="*/ 72715 h 217584"/>
                <a:gd name="csX90" fmla="*/ 149904 w 199685"/>
                <a:gd name="csY90" fmla="*/ 74952 h 217584"/>
                <a:gd name="csX91" fmla="*/ 151582 w 199685"/>
                <a:gd name="csY91" fmla="*/ 74952 h 217584"/>
                <a:gd name="csX92" fmla="*/ 151582 w 199685"/>
                <a:gd name="csY92" fmla="*/ 76630 h 217584"/>
                <a:gd name="csX93" fmla="*/ 153260 w 199685"/>
                <a:gd name="csY93" fmla="*/ 76630 h 217584"/>
                <a:gd name="csX94" fmla="*/ 153260 w 199685"/>
                <a:gd name="csY94" fmla="*/ 78308 h 217584"/>
                <a:gd name="csX95" fmla="*/ 154938 w 199685"/>
                <a:gd name="csY95" fmla="*/ 78308 h 217584"/>
                <a:gd name="csX96" fmla="*/ 154938 w 199685"/>
                <a:gd name="csY96" fmla="*/ 78308 h 217584"/>
                <a:gd name="csX97" fmla="*/ 156616 w 199685"/>
                <a:gd name="csY97" fmla="*/ 78308 h 217584"/>
                <a:gd name="csX98" fmla="*/ 158853 w 199685"/>
                <a:gd name="csY98" fmla="*/ 78308 h 217584"/>
                <a:gd name="csX99" fmla="*/ 160531 w 199685"/>
                <a:gd name="csY99" fmla="*/ 78308 h 217584"/>
                <a:gd name="csX100" fmla="*/ 162209 w 199685"/>
                <a:gd name="csY100" fmla="*/ 78308 h 217584"/>
                <a:gd name="csX101" fmla="*/ 162209 w 199685"/>
                <a:gd name="csY101" fmla="*/ 79986 h 217584"/>
                <a:gd name="csX102" fmla="*/ 163887 w 199685"/>
                <a:gd name="csY102" fmla="*/ 79986 h 217584"/>
                <a:gd name="csX103" fmla="*/ 163887 w 199685"/>
                <a:gd name="csY103" fmla="*/ 81664 h 217584"/>
                <a:gd name="csX104" fmla="*/ 163887 w 199685"/>
                <a:gd name="csY104" fmla="*/ 83901 h 217584"/>
                <a:gd name="csX105" fmla="*/ 165565 w 199685"/>
                <a:gd name="csY105" fmla="*/ 83901 h 217584"/>
                <a:gd name="csX106" fmla="*/ 165565 w 199685"/>
                <a:gd name="csY106" fmla="*/ 85579 h 217584"/>
                <a:gd name="csX107" fmla="*/ 165565 w 199685"/>
                <a:gd name="csY107" fmla="*/ 87258 h 217584"/>
                <a:gd name="csX108" fmla="*/ 167243 w 199685"/>
                <a:gd name="csY108" fmla="*/ 87258 h 217584"/>
                <a:gd name="csX109" fmla="*/ 167243 w 199685"/>
                <a:gd name="csY109" fmla="*/ 88936 h 217584"/>
                <a:gd name="csX110" fmla="*/ 167243 w 199685"/>
                <a:gd name="csY110" fmla="*/ 90614 h 217584"/>
                <a:gd name="csX111" fmla="*/ 165565 w 199685"/>
                <a:gd name="csY111" fmla="*/ 90614 h 217584"/>
                <a:gd name="csX112" fmla="*/ 165565 w 199685"/>
                <a:gd name="csY112" fmla="*/ 92292 h 217584"/>
                <a:gd name="csX113" fmla="*/ 165565 w 199685"/>
                <a:gd name="csY113" fmla="*/ 94529 h 217584"/>
                <a:gd name="csX114" fmla="*/ 167243 w 199685"/>
                <a:gd name="csY114" fmla="*/ 94529 h 217584"/>
                <a:gd name="csX115" fmla="*/ 167243 w 199685"/>
                <a:gd name="csY115" fmla="*/ 96207 h 217584"/>
                <a:gd name="csX116" fmla="*/ 165565 w 199685"/>
                <a:gd name="csY116" fmla="*/ 97885 h 217584"/>
                <a:gd name="csX117" fmla="*/ 167243 w 199685"/>
                <a:gd name="csY117" fmla="*/ 97885 h 217584"/>
                <a:gd name="csX118" fmla="*/ 167243 w 199685"/>
                <a:gd name="csY118" fmla="*/ 99563 h 217584"/>
                <a:gd name="csX119" fmla="*/ 169481 w 199685"/>
                <a:gd name="csY119" fmla="*/ 99563 h 217584"/>
                <a:gd name="csX120" fmla="*/ 169481 w 199685"/>
                <a:gd name="csY120" fmla="*/ 101241 h 217584"/>
                <a:gd name="csX121" fmla="*/ 169481 w 199685"/>
                <a:gd name="csY121" fmla="*/ 103478 h 217584"/>
                <a:gd name="csX122" fmla="*/ 169481 w 199685"/>
                <a:gd name="csY122" fmla="*/ 105156 h 217584"/>
                <a:gd name="csX123" fmla="*/ 171159 w 199685"/>
                <a:gd name="csY123" fmla="*/ 105156 h 217584"/>
                <a:gd name="csX124" fmla="*/ 171159 w 199685"/>
                <a:gd name="csY124" fmla="*/ 106835 h 217584"/>
                <a:gd name="csX125" fmla="*/ 169481 w 199685"/>
                <a:gd name="csY125" fmla="*/ 106835 h 217584"/>
                <a:gd name="csX126" fmla="*/ 169481 w 199685"/>
                <a:gd name="csY126" fmla="*/ 108513 h 217584"/>
                <a:gd name="csX127" fmla="*/ 169481 w 199685"/>
                <a:gd name="csY127" fmla="*/ 110191 h 217584"/>
                <a:gd name="csX128" fmla="*/ 169481 w 199685"/>
                <a:gd name="csY128" fmla="*/ 112428 h 217584"/>
                <a:gd name="csX129" fmla="*/ 171159 w 199685"/>
                <a:gd name="csY129" fmla="*/ 112428 h 217584"/>
                <a:gd name="csX130" fmla="*/ 171159 w 199685"/>
                <a:gd name="csY130" fmla="*/ 114106 h 217584"/>
                <a:gd name="csX131" fmla="*/ 171159 w 199685"/>
                <a:gd name="csY131" fmla="*/ 115784 h 217584"/>
                <a:gd name="csX132" fmla="*/ 171159 w 199685"/>
                <a:gd name="csY132" fmla="*/ 117462 h 217584"/>
                <a:gd name="csX133" fmla="*/ 171159 w 199685"/>
                <a:gd name="csY133" fmla="*/ 119140 h 217584"/>
                <a:gd name="csX134" fmla="*/ 171159 w 199685"/>
                <a:gd name="csY134" fmla="*/ 120818 h 217584"/>
                <a:gd name="csX135" fmla="*/ 172837 w 199685"/>
                <a:gd name="csY135" fmla="*/ 120818 h 217584"/>
                <a:gd name="csX136" fmla="*/ 172837 w 199685"/>
                <a:gd name="csY136" fmla="*/ 123055 h 217584"/>
                <a:gd name="csX137" fmla="*/ 174515 w 199685"/>
                <a:gd name="csY137" fmla="*/ 120818 h 217584"/>
                <a:gd name="csX138" fmla="*/ 176193 w 199685"/>
                <a:gd name="csY138" fmla="*/ 123055 h 217584"/>
                <a:gd name="csX139" fmla="*/ 178430 w 199685"/>
                <a:gd name="csY139" fmla="*/ 123055 h 217584"/>
                <a:gd name="csX140" fmla="*/ 178430 w 199685"/>
                <a:gd name="csY140" fmla="*/ 120818 h 217584"/>
                <a:gd name="csX141" fmla="*/ 180108 w 199685"/>
                <a:gd name="csY141" fmla="*/ 120818 h 217584"/>
                <a:gd name="csX142" fmla="*/ 180108 w 199685"/>
                <a:gd name="csY142" fmla="*/ 123055 h 217584"/>
                <a:gd name="csX143" fmla="*/ 181786 w 199685"/>
                <a:gd name="csY143" fmla="*/ 123055 h 217584"/>
                <a:gd name="csX144" fmla="*/ 181786 w 199685"/>
                <a:gd name="csY144" fmla="*/ 120818 h 217584"/>
                <a:gd name="csX145" fmla="*/ 183464 w 199685"/>
                <a:gd name="csY145" fmla="*/ 120818 h 217584"/>
                <a:gd name="csX146" fmla="*/ 183464 w 199685"/>
                <a:gd name="csY146" fmla="*/ 119140 h 217584"/>
                <a:gd name="csX147" fmla="*/ 185142 w 199685"/>
                <a:gd name="csY147" fmla="*/ 119140 h 217584"/>
                <a:gd name="csX148" fmla="*/ 187380 w 199685"/>
                <a:gd name="csY148" fmla="*/ 119140 h 217584"/>
                <a:gd name="csX149" fmla="*/ 187380 w 199685"/>
                <a:gd name="csY149" fmla="*/ 117462 h 217584"/>
                <a:gd name="csX150" fmla="*/ 189058 w 199685"/>
                <a:gd name="csY150" fmla="*/ 119140 h 217584"/>
                <a:gd name="csX151" fmla="*/ 189058 w 199685"/>
                <a:gd name="csY151" fmla="*/ 117462 h 217584"/>
                <a:gd name="csX152" fmla="*/ 190736 w 199685"/>
                <a:gd name="csY152" fmla="*/ 117462 h 217584"/>
                <a:gd name="csX153" fmla="*/ 192414 w 199685"/>
                <a:gd name="csY153" fmla="*/ 117462 h 217584"/>
                <a:gd name="csX154" fmla="*/ 192414 w 199685"/>
                <a:gd name="csY154" fmla="*/ 119140 h 217584"/>
                <a:gd name="csX155" fmla="*/ 194092 w 199685"/>
                <a:gd name="csY155" fmla="*/ 119140 h 217584"/>
                <a:gd name="csX156" fmla="*/ 195770 w 199685"/>
                <a:gd name="csY156" fmla="*/ 119140 h 217584"/>
                <a:gd name="csX157" fmla="*/ 195770 w 199685"/>
                <a:gd name="csY157" fmla="*/ 120818 h 217584"/>
                <a:gd name="csX158" fmla="*/ 195770 w 199685"/>
                <a:gd name="csY158" fmla="*/ 123055 h 217584"/>
                <a:gd name="csX159" fmla="*/ 198007 w 199685"/>
                <a:gd name="csY159" fmla="*/ 123055 h 217584"/>
                <a:gd name="csX160" fmla="*/ 199685 w 199685"/>
                <a:gd name="csY160" fmla="*/ 123055 h 217584"/>
                <a:gd name="csX161" fmla="*/ 199685 w 199685"/>
                <a:gd name="csY161" fmla="*/ 124733 h 217584"/>
                <a:gd name="csX162" fmla="*/ 198007 w 199685"/>
                <a:gd name="csY162" fmla="*/ 124733 h 217584"/>
                <a:gd name="csX163" fmla="*/ 198007 w 199685"/>
                <a:gd name="csY163" fmla="*/ 126412 h 217584"/>
                <a:gd name="csX164" fmla="*/ 198007 w 199685"/>
                <a:gd name="csY164" fmla="*/ 128090 h 217584"/>
                <a:gd name="csX165" fmla="*/ 199685 w 199685"/>
                <a:gd name="csY165" fmla="*/ 128090 h 217584"/>
                <a:gd name="csX166" fmla="*/ 199685 w 199685"/>
                <a:gd name="csY166" fmla="*/ 129768 h 217584"/>
                <a:gd name="csX167" fmla="*/ 199685 w 199685"/>
                <a:gd name="csY167" fmla="*/ 132005 h 217584"/>
                <a:gd name="csX168" fmla="*/ 199685 w 199685"/>
                <a:gd name="csY168" fmla="*/ 133683 h 217584"/>
                <a:gd name="csX169" fmla="*/ 198007 w 199685"/>
                <a:gd name="csY169" fmla="*/ 135361 h 217584"/>
                <a:gd name="csX170" fmla="*/ 198007 w 199685"/>
                <a:gd name="csY170" fmla="*/ 137039 h 217584"/>
                <a:gd name="csX171" fmla="*/ 198007 w 199685"/>
                <a:gd name="csY171" fmla="*/ 138717 h 217584"/>
                <a:gd name="csX172" fmla="*/ 198007 w 199685"/>
                <a:gd name="csY172" fmla="*/ 140954 h 217584"/>
                <a:gd name="csX173" fmla="*/ 198007 w 199685"/>
                <a:gd name="csY173" fmla="*/ 142632 h 217584"/>
                <a:gd name="csX174" fmla="*/ 195770 w 199685"/>
                <a:gd name="csY174" fmla="*/ 142632 h 217584"/>
                <a:gd name="csX175" fmla="*/ 195770 w 199685"/>
                <a:gd name="csY175" fmla="*/ 147667 h 217584"/>
                <a:gd name="csX176" fmla="*/ 195770 w 199685"/>
                <a:gd name="csY176" fmla="*/ 149345 h 217584"/>
                <a:gd name="csX177" fmla="*/ 195770 w 199685"/>
                <a:gd name="csY177" fmla="*/ 151582 h 217584"/>
                <a:gd name="csX178" fmla="*/ 195770 w 199685"/>
                <a:gd name="csY178" fmla="*/ 153260 h 217584"/>
                <a:gd name="csX179" fmla="*/ 194092 w 199685"/>
                <a:gd name="csY179" fmla="*/ 153260 h 217584"/>
                <a:gd name="csX180" fmla="*/ 194092 w 199685"/>
                <a:gd name="csY180" fmla="*/ 154938 h 217584"/>
                <a:gd name="csX181" fmla="*/ 194092 w 199685"/>
                <a:gd name="csY181" fmla="*/ 158294 h 217584"/>
                <a:gd name="csX182" fmla="*/ 192414 w 199685"/>
                <a:gd name="csY182" fmla="*/ 158294 h 217584"/>
                <a:gd name="csX183" fmla="*/ 190736 w 199685"/>
                <a:gd name="csY183" fmla="*/ 158294 h 217584"/>
                <a:gd name="csX184" fmla="*/ 190736 w 199685"/>
                <a:gd name="csY184" fmla="*/ 160531 h 217584"/>
                <a:gd name="csX185" fmla="*/ 190736 w 199685"/>
                <a:gd name="csY185" fmla="*/ 162209 h 217584"/>
                <a:gd name="csX186" fmla="*/ 190736 w 199685"/>
                <a:gd name="csY186" fmla="*/ 163887 h 217584"/>
                <a:gd name="csX187" fmla="*/ 190736 w 199685"/>
                <a:gd name="csY187" fmla="*/ 165566 h 217584"/>
                <a:gd name="csX188" fmla="*/ 190736 w 199685"/>
                <a:gd name="csY188" fmla="*/ 165566 h 217584"/>
                <a:gd name="csX189" fmla="*/ 190736 w 199685"/>
                <a:gd name="csY189" fmla="*/ 167244 h 217584"/>
                <a:gd name="csX190" fmla="*/ 190736 w 199685"/>
                <a:gd name="csY190" fmla="*/ 169481 h 217584"/>
                <a:gd name="csX191" fmla="*/ 190736 w 199685"/>
                <a:gd name="csY191" fmla="*/ 171159 h 217584"/>
                <a:gd name="csX192" fmla="*/ 190736 w 199685"/>
                <a:gd name="csY192" fmla="*/ 172837 h 217584"/>
                <a:gd name="csX193" fmla="*/ 190736 w 199685"/>
                <a:gd name="csY193" fmla="*/ 174515 h 217584"/>
                <a:gd name="csX194" fmla="*/ 189058 w 199685"/>
                <a:gd name="csY194" fmla="*/ 174515 h 217584"/>
                <a:gd name="csX195" fmla="*/ 189058 w 199685"/>
                <a:gd name="csY195" fmla="*/ 176193 h 217584"/>
                <a:gd name="csX196" fmla="*/ 190736 w 199685"/>
                <a:gd name="csY196" fmla="*/ 176193 h 217584"/>
                <a:gd name="csX197" fmla="*/ 190736 w 199685"/>
                <a:gd name="csY197" fmla="*/ 177871 h 217584"/>
                <a:gd name="csX198" fmla="*/ 189058 w 199685"/>
                <a:gd name="csY198" fmla="*/ 177871 h 217584"/>
                <a:gd name="csX199" fmla="*/ 190736 w 199685"/>
                <a:gd name="csY199" fmla="*/ 180108 h 217584"/>
                <a:gd name="csX200" fmla="*/ 190736 w 199685"/>
                <a:gd name="csY200" fmla="*/ 181786 h 217584"/>
                <a:gd name="csX201" fmla="*/ 189058 w 199685"/>
                <a:gd name="csY201" fmla="*/ 181786 h 217584"/>
                <a:gd name="csX202" fmla="*/ 190736 w 199685"/>
                <a:gd name="csY202" fmla="*/ 181786 h 217584"/>
                <a:gd name="csX203" fmla="*/ 190736 w 199685"/>
                <a:gd name="csY203" fmla="*/ 183464 h 217584"/>
                <a:gd name="csX204" fmla="*/ 189058 w 199685"/>
                <a:gd name="csY204" fmla="*/ 183464 h 217584"/>
                <a:gd name="csX205" fmla="*/ 189058 w 199685"/>
                <a:gd name="csY205" fmla="*/ 185143 h 217584"/>
                <a:gd name="csX206" fmla="*/ 189058 w 199685"/>
                <a:gd name="csY206" fmla="*/ 186821 h 217584"/>
                <a:gd name="csX207" fmla="*/ 189058 w 199685"/>
                <a:gd name="csY207" fmla="*/ 189058 h 217584"/>
                <a:gd name="csX208" fmla="*/ 187380 w 199685"/>
                <a:gd name="csY208" fmla="*/ 189058 h 217584"/>
                <a:gd name="csX209" fmla="*/ 187380 w 199685"/>
                <a:gd name="csY209" fmla="*/ 190736 h 217584"/>
                <a:gd name="csX210" fmla="*/ 187380 w 199685"/>
                <a:gd name="csY210" fmla="*/ 192414 h 217584"/>
                <a:gd name="csX211" fmla="*/ 185142 w 199685"/>
                <a:gd name="csY211" fmla="*/ 192414 h 217584"/>
                <a:gd name="csX212" fmla="*/ 183464 w 199685"/>
                <a:gd name="csY212" fmla="*/ 192414 h 217584"/>
                <a:gd name="csX213" fmla="*/ 183464 w 199685"/>
                <a:gd name="csY213" fmla="*/ 194092 h 217584"/>
                <a:gd name="csX214" fmla="*/ 183464 w 199685"/>
                <a:gd name="csY214" fmla="*/ 195770 h 217584"/>
                <a:gd name="csX215" fmla="*/ 181786 w 199685"/>
                <a:gd name="csY215" fmla="*/ 195770 h 217584"/>
                <a:gd name="csX216" fmla="*/ 180108 w 199685"/>
                <a:gd name="csY216" fmla="*/ 195770 h 217584"/>
                <a:gd name="csX217" fmla="*/ 178430 w 199685"/>
                <a:gd name="csY217" fmla="*/ 198007 h 217584"/>
                <a:gd name="csX218" fmla="*/ 178430 w 199685"/>
                <a:gd name="csY218" fmla="*/ 199685 h 217584"/>
                <a:gd name="csX219" fmla="*/ 178430 w 199685"/>
                <a:gd name="csY219" fmla="*/ 201363 h 217584"/>
                <a:gd name="csX220" fmla="*/ 176193 w 199685"/>
                <a:gd name="csY220" fmla="*/ 201363 h 217584"/>
                <a:gd name="csX221" fmla="*/ 176193 w 199685"/>
                <a:gd name="csY221" fmla="*/ 199685 h 217584"/>
                <a:gd name="csX222" fmla="*/ 174515 w 199685"/>
                <a:gd name="csY222" fmla="*/ 201363 h 217584"/>
                <a:gd name="csX223" fmla="*/ 172837 w 199685"/>
                <a:gd name="csY223" fmla="*/ 201363 h 217584"/>
                <a:gd name="csX224" fmla="*/ 171159 w 199685"/>
                <a:gd name="csY224" fmla="*/ 201363 h 217584"/>
                <a:gd name="csX225" fmla="*/ 171159 w 199685"/>
                <a:gd name="csY225" fmla="*/ 203041 h 217584"/>
                <a:gd name="csX226" fmla="*/ 171159 w 199685"/>
                <a:gd name="csY226" fmla="*/ 204720 h 217584"/>
                <a:gd name="csX227" fmla="*/ 169481 w 199685"/>
                <a:gd name="csY227" fmla="*/ 204720 h 217584"/>
                <a:gd name="csX228" fmla="*/ 169481 w 199685"/>
                <a:gd name="csY228" fmla="*/ 206398 h 217584"/>
                <a:gd name="csX229" fmla="*/ 169481 w 199685"/>
                <a:gd name="csY229" fmla="*/ 206398 h 217584"/>
                <a:gd name="csX230" fmla="*/ 169481 w 199685"/>
                <a:gd name="csY230" fmla="*/ 208635 h 217584"/>
                <a:gd name="csX231" fmla="*/ 167243 w 199685"/>
                <a:gd name="csY231" fmla="*/ 208635 h 217584"/>
                <a:gd name="csX232" fmla="*/ 167243 w 199685"/>
                <a:gd name="csY232" fmla="*/ 210313 h 217584"/>
                <a:gd name="csX233" fmla="*/ 167243 w 199685"/>
                <a:gd name="csY233" fmla="*/ 211991 h 217584"/>
                <a:gd name="csX234" fmla="*/ 165565 w 199685"/>
                <a:gd name="csY234" fmla="*/ 211991 h 217584"/>
                <a:gd name="csX235" fmla="*/ 165565 w 199685"/>
                <a:gd name="csY235" fmla="*/ 213669 h 217584"/>
                <a:gd name="csX236" fmla="*/ 163887 w 199685"/>
                <a:gd name="csY236" fmla="*/ 213669 h 217584"/>
                <a:gd name="csX237" fmla="*/ 162209 w 199685"/>
                <a:gd name="csY237" fmla="*/ 213669 h 217584"/>
                <a:gd name="csX238" fmla="*/ 162209 w 199685"/>
                <a:gd name="csY238" fmla="*/ 211991 h 217584"/>
                <a:gd name="csX239" fmla="*/ 160531 w 199685"/>
                <a:gd name="csY239" fmla="*/ 211991 h 217584"/>
                <a:gd name="csX240" fmla="*/ 160531 w 199685"/>
                <a:gd name="csY240" fmla="*/ 210313 h 217584"/>
                <a:gd name="csX241" fmla="*/ 158853 w 199685"/>
                <a:gd name="csY241" fmla="*/ 210313 h 217584"/>
                <a:gd name="csX242" fmla="*/ 156616 w 199685"/>
                <a:gd name="csY242" fmla="*/ 210313 h 217584"/>
                <a:gd name="csX243" fmla="*/ 154938 w 199685"/>
                <a:gd name="csY243" fmla="*/ 210313 h 217584"/>
                <a:gd name="csX244" fmla="*/ 153260 w 199685"/>
                <a:gd name="csY244" fmla="*/ 210313 h 217584"/>
                <a:gd name="csX245" fmla="*/ 153260 w 199685"/>
                <a:gd name="csY245" fmla="*/ 211991 h 217584"/>
                <a:gd name="csX246" fmla="*/ 151582 w 199685"/>
                <a:gd name="csY246" fmla="*/ 211991 h 217584"/>
                <a:gd name="csX247" fmla="*/ 151582 w 199685"/>
                <a:gd name="csY247" fmla="*/ 213669 h 217584"/>
                <a:gd name="csX248" fmla="*/ 151582 w 199685"/>
                <a:gd name="csY248" fmla="*/ 215347 h 217584"/>
                <a:gd name="csX249" fmla="*/ 149904 w 199685"/>
                <a:gd name="csY249" fmla="*/ 215347 h 217584"/>
                <a:gd name="csX250" fmla="*/ 149904 w 199685"/>
                <a:gd name="csY250" fmla="*/ 217584 h 217584"/>
                <a:gd name="csX251" fmla="*/ 147666 w 199685"/>
                <a:gd name="csY251" fmla="*/ 217584 h 217584"/>
                <a:gd name="csX252" fmla="*/ 145988 w 199685"/>
                <a:gd name="csY252" fmla="*/ 217584 h 217584"/>
                <a:gd name="csX253" fmla="*/ 145988 w 199685"/>
                <a:gd name="csY253" fmla="*/ 213669 h 217584"/>
                <a:gd name="csX254" fmla="*/ 144310 w 199685"/>
                <a:gd name="csY254" fmla="*/ 213669 h 217584"/>
                <a:gd name="csX255" fmla="*/ 142632 w 199685"/>
                <a:gd name="csY255" fmla="*/ 213669 h 217584"/>
                <a:gd name="csX256" fmla="*/ 140954 w 199685"/>
                <a:gd name="csY256" fmla="*/ 213669 h 217584"/>
                <a:gd name="csX257" fmla="*/ 138717 w 199685"/>
                <a:gd name="csY257" fmla="*/ 213669 h 217584"/>
                <a:gd name="csX258" fmla="*/ 137039 w 199685"/>
                <a:gd name="csY258" fmla="*/ 213669 h 217584"/>
                <a:gd name="csX259" fmla="*/ 137039 w 199685"/>
                <a:gd name="csY259" fmla="*/ 211991 h 217584"/>
                <a:gd name="csX260" fmla="*/ 135361 w 199685"/>
                <a:gd name="csY260" fmla="*/ 211991 h 217584"/>
                <a:gd name="csX261" fmla="*/ 135361 w 199685"/>
                <a:gd name="csY261" fmla="*/ 213669 h 217584"/>
                <a:gd name="csX262" fmla="*/ 133683 w 199685"/>
                <a:gd name="csY262" fmla="*/ 213669 h 217584"/>
                <a:gd name="csX263" fmla="*/ 132005 w 199685"/>
                <a:gd name="csY263" fmla="*/ 213669 h 217584"/>
                <a:gd name="csX264" fmla="*/ 130327 w 199685"/>
                <a:gd name="csY264" fmla="*/ 213669 h 217584"/>
                <a:gd name="csX265" fmla="*/ 128089 w 199685"/>
                <a:gd name="csY265" fmla="*/ 213669 h 217584"/>
                <a:gd name="csX266" fmla="*/ 126411 w 199685"/>
                <a:gd name="csY266" fmla="*/ 213669 h 217584"/>
                <a:gd name="csX267" fmla="*/ 126411 w 199685"/>
                <a:gd name="csY267" fmla="*/ 211991 h 217584"/>
                <a:gd name="csX268" fmla="*/ 124733 w 199685"/>
                <a:gd name="csY268" fmla="*/ 211991 h 217584"/>
                <a:gd name="csX269" fmla="*/ 123055 w 199685"/>
                <a:gd name="csY269" fmla="*/ 211991 h 217584"/>
                <a:gd name="csX270" fmla="*/ 121377 w 199685"/>
                <a:gd name="csY270" fmla="*/ 211991 h 217584"/>
                <a:gd name="csX271" fmla="*/ 119140 w 199685"/>
                <a:gd name="csY271" fmla="*/ 211991 h 217584"/>
                <a:gd name="csX272" fmla="*/ 117462 w 199685"/>
                <a:gd name="csY272" fmla="*/ 211991 h 217584"/>
                <a:gd name="csX273" fmla="*/ 117462 w 199685"/>
                <a:gd name="csY273" fmla="*/ 210313 h 217584"/>
                <a:gd name="csX274" fmla="*/ 115784 w 199685"/>
                <a:gd name="csY274" fmla="*/ 210313 h 217584"/>
                <a:gd name="csX275" fmla="*/ 114106 w 199685"/>
                <a:gd name="csY275" fmla="*/ 210313 h 217584"/>
                <a:gd name="csX276" fmla="*/ 114106 w 199685"/>
                <a:gd name="csY276" fmla="*/ 208635 h 217584"/>
                <a:gd name="csX277" fmla="*/ 112428 w 199685"/>
                <a:gd name="csY277" fmla="*/ 208635 h 217584"/>
                <a:gd name="csX278" fmla="*/ 110190 w 199685"/>
                <a:gd name="csY278" fmla="*/ 208635 h 217584"/>
                <a:gd name="csX279" fmla="*/ 108512 w 199685"/>
                <a:gd name="csY279" fmla="*/ 208635 h 217584"/>
                <a:gd name="csX280" fmla="*/ 106834 w 199685"/>
                <a:gd name="csY280" fmla="*/ 208635 h 217584"/>
                <a:gd name="csX281" fmla="*/ 105156 w 199685"/>
                <a:gd name="csY281" fmla="*/ 208635 h 217584"/>
                <a:gd name="csX282" fmla="*/ 103478 w 199685"/>
                <a:gd name="csY282" fmla="*/ 208635 h 217584"/>
                <a:gd name="csX283" fmla="*/ 101800 w 199685"/>
                <a:gd name="csY283" fmla="*/ 208635 h 217584"/>
                <a:gd name="csX284" fmla="*/ 99563 w 199685"/>
                <a:gd name="csY284" fmla="*/ 208635 h 217584"/>
                <a:gd name="csX285" fmla="*/ 97885 w 199685"/>
                <a:gd name="csY285" fmla="*/ 208635 h 217584"/>
                <a:gd name="csX286" fmla="*/ 96207 w 199685"/>
                <a:gd name="csY286" fmla="*/ 208635 h 217584"/>
                <a:gd name="csX287" fmla="*/ 96207 w 199685"/>
                <a:gd name="csY287" fmla="*/ 206398 h 217584"/>
                <a:gd name="csX288" fmla="*/ 94529 w 199685"/>
                <a:gd name="csY288" fmla="*/ 206398 h 217584"/>
                <a:gd name="csX289" fmla="*/ 94529 w 199685"/>
                <a:gd name="csY289" fmla="*/ 204720 h 217584"/>
                <a:gd name="csX290" fmla="*/ 96207 w 199685"/>
                <a:gd name="csY290" fmla="*/ 204720 h 217584"/>
                <a:gd name="csX291" fmla="*/ 97885 w 199685"/>
                <a:gd name="csY291" fmla="*/ 204720 h 217584"/>
                <a:gd name="csX292" fmla="*/ 97885 w 199685"/>
                <a:gd name="csY292" fmla="*/ 203041 h 217584"/>
                <a:gd name="csX293" fmla="*/ 97885 w 199685"/>
                <a:gd name="csY293" fmla="*/ 201363 h 217584"/>
                <a:gd name="csX294" fmla="*/ 99563 w 199685"/>
                <a:gd name="csY294" fmla="*/ 201363 h 217584"/>
                <a:gd name="csX295" fmla="*/ 97885 w 199685"/>
                <a:gd name="csY295" fmla="*/ 199685 h 217584"/>
                <a:gd name="csX296" fmla="*/ 99563 w 199685"/>
                <a:gd name="csY296" fmla="*/ 199685 h 217584"/>
                <a:gd name="csX297" fmla="*/ 101800 w 199685"/>
                <a:gd name="csY297" fmla="*/ 199685 h 217584"/>
                <a:gd name="csX298" fmla="*/ 101800 w 199685"/>
                <a:gd name="csY298" fmla="*/ 198007 h 217584"/>
                <a:gd name="csX299" fmla="*/ 103478 w 199685"/>
                <a:gd name="csY299" fmla="*/ 198007 h 217584"/>
                <a:gd name="csX300" fmla="*/ 103478 w 199685"/>
                <a:gd name="csY300" fmla="*/ 195770 h 217584"/>
                <a:gd name="csX301" fmla="*/ 103478 w 199685"/>
                <a:gd name="csY301" fmla="*/ 194092 h 217584"/>
                <a:gd name="csX302" fmla="*/ 105156 w 199685"/>
                <a:gd name="csY302" fmla="*/ 195770 h 217584"/>
                <a:gd name="csX303" fmla="*/ 105156 w 199685"/>
                <a:gd name="csY303" fmla="*/ 194092 h 217584"/>
                <a:gd name="csX304" fmla="*/ 105156 w 199685"/>
                <a:gd name="csY304" fmla="*/ 192414 h 217584"/>
                <a:gd name="csX305" fmla="*/ 105156 w 199685"/>
                <a:gd name="csY305" fmla="*/ 190736 h 217584"/>
                <a:gd name="csX306" fmla="*/ 105156 w 199685"/>
                <a:gd name="csY306" fmla="*/ 189058 h 217584"/>
                <a:gd name="csX307" fmla="*/ 105156 w 199685"/>
                <a:gd name="csY307" fmla="*/ 186821 h 217584"/>
                <a:gd name="csX308" fmla="*/ 105156 w 199685"/>
                <a:gd name="csY308" fmla="*/ 186821 h 217584"/>
                <a:gd name="csX309" fmla="*/ 105156 w 199685"/>
                <a:gd name="csY309" fmla="*/ 185143 h 217584"/>
                <a:gd name="csX310" fmla="*/ 106834 w 199685"/>
                <a:gd name="csY310" fmla="*/ 185143 h 217584"/>
                <a:gd name="csX311" fmla="*/ 106834 w 199685"/>
                <a:gd name="csY311" fmla="*/ 183464 h 217584"/>
                <a:gd name="csX312" fmla="*/ 106834 w 199685"/>
                <a:gd name="csY312" fmla="*/ 181786 h 217584"/>
                <a:gd name="csX313" fmla="*/ 106834 w 199685"/>
                <a:gd name="csY313" fmla="*/ 180108 h 217584"/>
                <a:gd name="csX314" fmla="*/ 106834 w 199685"/>
                <a:gd name="csY314" fmla="*/ 177871 h 217584"/>
                <a:gd name="csX315" fmla="*/ 108512 w 199685"/>
                <a:gd name="csY315" fmla="*/ 177871 h 217584"/>
                <a:gd name="csX316" fmla="*/ 110190 w 199685"/>
                <a:gd name="csY316" fmla="*/ 177871 h 217584"/>
                <a:gd name="csX317" fmla="*/ 110190 w 199685"/>
                <a:gd name="csY317" fmla="*/ 176193 h 217584"/>
                <a:gd name="csX318" fmla="*/ 112428 w 199685"/>
                <a:gd name="csY318" fmla="*/ 176193 h 217584"/>
                <a:gd name="csX319" fmla="*/ 114106 w 199685"/>
                <a:gd name="csY319" fmla="*/ 176193 h 217584"/>
                <a:gd name="csX320" fmla="*/ 114106 w 199685"/>
                <a:gd name="csY320" fmla="*/ 174515 h 217584"/>
                <a:gd name="csX321" fmla="*/ 112428 w 199685"/>
                <a:gd name="csY321" fmla="*/ 174515 h 217584"/>
                <a:gd name="csX322" fmla="*/ 112428 w 199685"/>
                <a:gd name="csY322" fmla="*/ 172837 h 217584"/>
                <a:gd name="csX323" fmla="*/ 114106 w 199685"/>
                <a:gd name="csY323" fmla="*/ 172837 h 217584"/>
                <a:gd name="csX324" fmla="*/ 114106 w 199685"/>
                <a:gd name="csY324" fmla="*/ 171159 h 217584"/>
                <a:gd name="csX325" fmla="*/ 115784 w 199685"/>
                <a:gd name="csY325" fmla="*/ 171159 h 217584"/>
                <a:gd name="csX326" fmla="*/ 115784 w 199685"/>
                <a:gd name="csY326" fmla="*/ 169481 h 217584"/>
                <a:gd name="csX327" fmla="*/ 117462 w 199685"/>
                <a:gd name="csY327" fmla="*/ 167244 h 217584"/>
                <a:gd name="csX328" fmla="*/ 115784 w 199685"/>
                <a:gd name="csY328" fmla="*/ 167244 h 217584"/>
                <a:gd name="csX329" fmla="*/ 115784 w 199685"/>
                <a:gd name="csY329" fmla="*/ 165566 h 217584"/>
                <a:gd name="csX330" fmla="*/ 117462 w 199685"/>
                <a:gd name="csY330" fmla="*/ 165566 h 217584"/>
                <a:gd name="csX331" fmla="*/ 117462 w 199685"/>
                <a:gd name="csY331" fmla="*/ 163887 h 217584"/>
                <a:gd name="csX332" fmla="*/ 119140 w 199685"/>
                <a:gd name="csY332" fmla="*/ 163887 h 217584"/>
                <a:gd name="csX333" fmla="*/ 119140 w 199685"/>
                <a:gd name="csY333" fmla="*/ 163887 h 217584"/>
                <a:gd name="csX334" fmla="*/ 121377 w 199685"/>
                <a:gd name="csY334" fmla="*/ 163887 h 217584"/>
                <a:gd name="csX335" fmla="*/ 119140 w 199685"/>
                <a:gd name="csY335" fmla="*/ 162209 h 217584"/>
                <a:gd name="csX336" fmla="*/ 119140 w 199685"/>
                <a:gd name="csY336" fmla="*/ 160531 h 217584"/>
                <a:gd name="csX337" fmla="*/ 119140 w 199685"/>
                <a:gd name="csY337" fmla="*/ 160531 h 217584"/>
                <a:gd name="csX338" fmla="*/ 119140 w 199685"/>
                <a:gd name="csY338" fmla="*/ 158294 h 217584"/>
                <a:gd name="csX339" fmla="*/ 117462 w 199685"/>
                <a:gd name="csY339" fmla="*/ 158294 h 217584"/>
                <a:gd name="csX340" fmla="*/ 117462 w 199685"/>
                <a:gd name="csY340" fmla="*/ 156616 h 217584"/>
                <a:gd name="csX341" fmla="*/ 117462 w 199685"/>
                <a:gd name="csY341" fmla="*/ 154938 h 217584"/>
                <a:gd name="csX342" fmla="*/ 115784 w 199685"/>
                <a:gd name="csY342" fmla="*/ 154938 h 217584"/>
                <a:gd name="csX343" fmla="*/ 115784 w 199685"/>
                <a:gd name="csY343" fmla="*/ 153260 h 217584"/>
                <a:gd name="csX344" fmla="*/ 115784 w 199685"/>
                <a:gd name="csY344" fmla="*/ 151582 h 217584"/>
                <a:gd name="csX345" fmla="*/ 114106 w 199685"/>
                <a:gd name="csY345" fmla="*/ 151582 h 217584"/>
                <a:gd name="csX346" fmla="*/ 112428 w 199685"/>
                <a:gd name="csY346" fmla="*/ 151582 h 217584"/>
                <a:gd name="csX347" fmla="*/ 110190 w 199685"/>
                <a:gd name="csY347" fmla="*/ 151582 h 217584"/>
                <a:gd name="csX348" fmla="*/ 110190 w 199685"/>
                <a:gd name="csY348" fmla="*/ 149345 h 217584"/>
                <a:gd name="csX349" fmla="*/ 108512 w 199685"/>
                <a:gd name="csY349" fmla="*/ 149345 h 217584"/>
                <a:gd name="csX350" fmla="*/ 108512 w 199685"/>
                <a:gd name="csY350" fmla="*/ 147667 h 217584"/>
                <a:gd name="csX351" fmla="*/ 106834 w 199685"/>
                <a:gd name="csY351" fmla="*/ 147667 h 217584"/>
                <a:gd name="csX352" fmla="*/ 105156 w 199685"/>
                <a:gd name="csY352" fmla="*/ 147667 h 217584"/>
                <a:gd name="csX353" fmla="*/ 105156 w 199685"/>
                <a:gd name="csY353" fmla="*/ 147667 h 217584"/>
                <a:gd name="csX354" fmla="*/ 103478 w 199685"/>
                <a:gd name="csY354" fmla="*/ 147667 h 217584"/>
                <a:gd name="csX355" fmla="*/ 101800 w 199685"/>
                <a:gd name="csY355" fmla="*/ 147667 h 217584"/>
                <a:gd name="csX356" fmla="*/ 99563 w 199685"/>
                <a:gd name="csY356" fmla="*/ 145989 h 217584"/>
                <a:gd name="csX357" fmla="*/ 97885 w 199685"/>
                <a:gd name="csY357" fmla="*/ 145989 h 217584"/>
                <a:gd name="csX358" fmla="*/ 97885 w 199685"/>
                <a:gd name="csY358" fmla="*/ 144310 h 217584"/>
                <a:gd name="csX359" fmla="*/ 96207 w 199685"/>
                <a:gd name="csY359" fmla="*/ 144310 h 217584"/>
                <a:gd name="csX360" fmla="*/ 94529 w 199685"/>
                <a:gd name="csY360" fmla="*/ 144310 h 217584"/>
                <a:gd name="csX361" fmla="*/ 94529 w 199685"/>
                <a:gd name="csY361" fmla="*/ 142632 h 217584"/>
                <a:gd name="csX362" fmla="*/ 92851 w 199685"/>
                <a:gd name="csY362" fmla="*/ 142632 h 217584"/>
                <a:gd name="csX363" fmla="*/ 90613 w 199685"/>
                <a:gd name="csY363" fmla="*/ 142632 h 217584"/>
                <a:gd name="csX364" fmla="*/ 88935 w 199685"/>
                <a:gd name="csY364" fmla="*/ 140954 h 217584"/>
                <a:gd name="csX365" fmla="*/ 87257 w 199685"/>
                <a:gd name="csY365" fmla="*/ 140954 h 217584"/>
                <a:gd name="csX366" fmla="*/ 85579 w 199685"/>
                <a:gd name="csY366" fmla="*/ 140954 h 217584"/>
                <a:gd name="csX367" fmla="*/ 85579 w 199685"/>
                <a:gd name="csY367" fmla="*/ 138717 h 217584"/>
                <a:gd name="csX368" fmla="*/ 83901 w 199685"/>
                <a:gd name="csY368" fmla="*/ 138717 h 217584"/>
                <a:gd name="csX369" fmla="*/ 83901 w 199685"/>
                <a:gd name="csY369" fmla="*/ 137039 h 217584"/>
                <a:gd name="csX370" fmla="*/ 81664 w 199685"/>
                <a:gd name="csY370" fmla="*/ 137039 h 217584"/>
                <a:gd name="csX371" fmla="*/ 79986 w 199685"/>
                <a:gd name="csY371" fmla="*/ 135361 h 217584"/>
                <a:gd name="csX372" fmla="*/ 78308 w 199685"/>
                <a:gd name="csY372" fmla="*/ 135361 h 217584"/>
                <a:gd name="csX373" fmla="*/ 78308 w 199685"/>
                <a:gd name="csY373" fmla="*/ 133683 h 217584"/>
                <a:gd name="csX374" fmla="*/ 76630 w 199685"/>
                <a:gd name="csY374" fmla="*/ 133683 h 217584"/>
                <a:gd name="csX375" fmla="*/ 76630 w 199685"/>
                <a:gd name="csY375" fmla="*/ 132005 h 217584"/>
                <a:gd name="csX376" fmla="*/ 74952 w 199685"/>
                <a:gd name="csY376" fmla="*/ 132005 h 217584"/>
                <a:gd name="csX377" fmla="*/ 74952 w 199685"/>
                <a:gd name="csY377" fmla="*/ 129768 h 217584"/>
                <a:gd name="csX378" fmla="*/ 69358 w 199685"/>
                <a:gd name="csY378" fmla="*/ 126412 h 217584"/>
                <a:gd name="csX379" fmla="*/ 64324 w 199685"/>
                <a:gd name="csY379" fmla="*/ 123055 h 217584"/>
                <a:gd name="csX380" fmla="*/ 62087 w 199685"/>
                <a:gd name="csY380" fmla="*/ 123055 h 217584"/>
                <a:gd name="csX381" fmla="*/ 60409 w 199685"/>
                <a:gd name="csY381" fmla="*/ 123055 h 217584"/>
                <a:gd name="csX382" fmla="*/ 58731 w 199685"/>
                <a:gd name="csY382" fmla="*/ 123055 h 217584"/>
                <a:gd name="csX383" fmla="*/ 57053 w 199685"/>
                <a:gd name="csY383" fmla="*/ 123055 h 217584"/>
                <a:gd name="csX384" fmla="*/ 55375 w 199685"/>
                <a:gd name="csY384" fmla="*/ 123055 h 217584"/>
                <a:gd name="csX385" fmla="*/ 53138 w 199685"/>
                <a:gd name="csY385" fmla="*/ 123055 h 217584"/>
                <a:gd name="csX386" fmla="*/ 53138 w 199685"/>
                <a:gd name="csY386" fmla="*/ 120818 h 217584"/>
                <a:gd name="csX387" fmla="*/ 51459 w 199685"/>
                <a:gd name="csY387" fmla="*/ 120818 h 217584"/>
                <a:gd name="csX388" fmla="*/ 51459 w 199685"/>
                <a:gd name="csY388" fmla="*/ 120818 h 217584"/>
                <a:gd name="csX389" fmla="*/ 49781 w 199685"/>
                <a:gd name="csY389" fmla="*/ 120818 h 217584"/>
                <a:gd name="csX390" fmla="*/ 49781 w 199685"/>
                <a:gd name="csY390" fmla="*/ 119140 h 217584"/>
                <a:gd name="csX391" fmla="*/ 48103 w 199685"/>
                <a:gd name="csY391" fmla="*/ 119140 h 217584"/>
                <a:gd name="csX392" fmla="*/ 46425 w 199685"/>
                <a:gd name="csY392" fmla="*/ 119140 h 217584"/>
                <a:gd name="csX393" fmla="*/ 44747 w 199685"/>
                <a:gd name="csY393" fmla="*/ 119140 h 217584"/>
                <a:gd name="csX394" fmla="*/ 42510 w 199685"/>
                <a:gd name="csY394" fmla="*/ 119140 h 217584"/>
                <a:gd name="csX395" fmla="*/ 42510 w 199685"/>
                <a:gd name="csY395" fmla="*/ 117462 h 217584"/>
                <a:gd name="csX396" fmla="*/ 40832 w 199685"/>
                <a:gd name="csY396" fmla="*/ 117462 h 217584"/>
                <a:gd name="csX397" fmla="*/ 39154 w 199685"/>
                <a:gd name="csY397" fmla="*/ 117462 h 217584"/>
                <a:gd name="csX398" fmla="*/ 39154 w 199685"/>
                <a:gd name="csY398" fmla="*/ 115784 h 217584"/>
                <a:gd name="csX399" fmla="*/ 37476 w 199685"/>
                <a:gd name="csY399" fmla="*/ 115784 h 217584"/>
                <a:gd name="csX400" fmla="*/ 37476 w 199685"/>
                <a:gd name="csY400" fmla="*/ 114106 h 217584"/>
                <a:gd name="csX401" fmla="*/ 35798 w 199685"/>
                <a:gd name="csY401" fmla="*/ 114106 h 217584"/>
                <a:gd name="csX402" fmla="*/ 35798 w 199685"/>
                <a:gd name="csY402" fmla="*/ 112428 h 217584"/>
                <a:gd name="csX403" fmla="*/ 35798 w 199685"/>
                <a:gd name="csY403" fmla="*/ 110191 h 217584"/>
                <a:gd name="csX404" fmla="*/ 33561 w 199685"/>
                <a:gd name="csY404" fmla="*/ 110191 h 217584"/>
                <a:gd name="csX405" fmla="*/ 31882 w 199685"/>
                <a:gd name="csY405" fmla="*/ 110191 h 217584"/>
                <a:gd name="csX406" fmla="*/ 31882 w 199685"/>
                <a:gd name="csY406" fmla="*/ 108513 h 217584"/>
                <a:gd name="csX407" fmla="*/ 30204 w 199685"/>
                <a:gd name="csY407" fmla="*/ 106835 h 217584"/>
                <a:gd name="csX408" fmla="*/ 30204 w 199685"/>
                <a:gd name="csY408" fmla="*/ 108513 h 217584"/>
                <a:gd name="csX409" fmla="*/ 28526 w 199685"/>
                <a:gd name="csY409" fmla="*/ 106835 h 217584"/>
                <a:gd name="csX410" fmla="*/ 26848 w 199685"/>
                <a:gd name="csY410" fmla="*/ 106835 h 217584"/>
                <a:gd name="csX411" fmla="*/ 26848 w 199685"/>
                <a:gd name="csY411" fmla="*/ 105156 h 217584"/>
                <a:gd name="csX412" fmla="*/ 24611 w 199685"/>
                <a:gd name="csY412" fmla="*/ 105156 h 217584"/>
                <a:gd name="csX413" fmla="*/ 24611 w 199685"/>
                <a:gd name="csY413" fmla="*/ 103478 h 217584"/>
                <a:gd name="csX414" fmla="*/ 22933 w 199685"/>
                <a:gd name="csY414" fmla="*/ 103478 h 217584"/>
                <a:gd name="csX415" fmla="*/ 22933 w 199685"/>
                <a:gd name="csY415" fmla="*/ 101241 h 217584"/>
                <a:gd name="csX416" fmla="*/ 21255 w 199685"/>
                <a:gd name="csY416" fmla="*/ 101241 h 217584"/>
                <a:gd name="csX417" fmla="*/ 19577 w 199685"/>
                <a:gd name="csY417" fmla="*/ 99563 h 217584"/>
                <a:gd name="csX418" fmla="*/ 17899 w 199685"/>
                <a:gd name="csY418" fmla="*/ 99563 h 217584"/>
                <a:gd name="csX419" fmla="*/ 17899 w 199685"/>
                <a:gd name="csY419" fmla="*/ 97885 h 217584"/>
                <a:gd name="csX420" fmla="*/ 16221 w 199685"/>
                <a:gd name="csY420" fmla="*/ 97885 h 217584"/>
                <a:gd name="csX421" fmla="*/ 13984 w 199685"/>
                <a:gd name="csY421" fmla="*/ 96207 h 217584"/>
                <a:gd name="csX422" fmla="*/ 13984 w 199685"/>
                <a:gd name="csY422" fmla="*/ 94529 h 217584"/>
                <a:gd name="csX423" fmla="*/ 12305 w 199685"/>
                <a:gd name="csY423" fmla="*/ 94529 h 217584"/>
                <a:gd name="csX424" fmla="*/ 12305 w 199685"/>
                <a:gd name="csY424" fmla="*/ 92292 h 217584"/>
                <a:gd name="csX425" fmla="*/ 10627 w 199685"/>
                <a:gd name="csY425" fmla="*/ 90614 h 217584"/>
                <a:gd name="csX426" fmla="*/ 10627 w 199685"/>
                <a:gd name="csY426" fmla="*/ 88936 h 217584"/>
                <a:gd name="csX427" fmla="*/ 10627 w 199685"/>
                <a:gd name="csY427" fmla="*/ 87258 h 217584"/>
                <a:gd name="csX428" fmla="*/ 8949 w 199685"/>
                <a:gd name="csY428" fmla="*/ 87258 h 217584"/>
                <a:gd name="csX429" fmla="*/ 8949 w 199685"/>
                <a:gd name="csY429" fmla="*/ 85579 h 217584"/>
                <a:gd name="csX430" fmla="*/ 8949 w 199685"/>
                <a:gd name="csY430" fmla="*/ 83901 h 217584"/>
                <a:gd name="csX431" fmla="*/ 7271 w 199685"/>
                <a:gd name="csY431" fmla="*/ 81664 h 217584"/>
                <a:gd name="csX432" fmla="*/ 5034 w 199685"/>
                <a:gd name="csY432" fmla="*/ 81664 h 217584"/>
                <a:gd name="csX433" fmla="*/ 3356 w 199685"/>
                <a:gd name="csY433" fmla="*/ 81664 h 217584"/>
                <a:gd name="csX434" fmla="*/ 3356 w 199685"/>
                <a:gd name="csY434" fmla="*/ 79986 h 217584"/>
                <a:gd name="csX435" fmla="*/ 1678 w 199685"/>
                <a:gd name="csY435" fmla="*/ 79986 h 217584"/>
                <a:gd name="csX436" fmla="*/ 1678 w 199685"/>
                <a:gd name="csY436" fmla="*/ 78308 h 217584"/>
                <a:gd name="csX437" fmla="*/ 0 w 199685"/>
                <a:gd name="csY437" fmla="*/ 79986 h 217584"/>
                <a:gd name="csX438" fmla="*/ 0 w 199685"/>
                <a:gd name="csY438" fmla="*/ 78308 h 217584"/>
                <a:gd name="csX439" fmla="*/ 0 w 199685"/>
                <a:gd name="csY439" fmla="*/ 76630 h 217584"/>
                <a:gd name="csX440" fmla="*/ 0 w 199685"/>
                <a:gd name="csY440" fmla="*/ 74952 h 217584"/>
                <a:gd name="csX441" fmla="*/ 3356 w 199685"/>
                <a:gd name="csY441" fmla="*/ 67681 h 217584"/>
                <a:gd name="csX442" fmla="*/ 3356 w 199685"/>
                <a:gd name="csY442" fmla="*/ 62087 h 217584"/>
                <a:gd name="csX443" fmla="*/ 5034 w 199685"/>
                <a:gd name="csY443" fmla="*/ 53138 h 217584"/>
                <a:gd name="csX444" fmla="*/ 7271 w 199685"/>
                <a:gd name="csY444" fmla="*/ 51460 h 217584"/>
                <a:gd name="csX445" fmla="*/ 8949 w 199685"/>
                <a:gd name="csY445" fmla="*/ 46425 h 217584"/>
                <a:gd name="csX446" fmla="*/ 8949 w 199685"/>
                <a:gd name="csY446" fmla="*/ 44188 h 217584"/>
                <a:gd name="csX447" fmla="*/ 8949 w 199685"/>
                <a:gd name="csY447" fmla="*/ 33561 h 217584"/>
                <a:gd name="csX448" fmla="*/ 10627 w 199685"/>
                <a:gd name="csY448" fmla="*/ 31883 h 217584"/>
                <a:gd name="csX449" fmla="*/ 10627 w 199685"/>
                <a:gd name="csY449" fmla="*/ 30205 h 217584"/>
                <a:gd name="csX450" fmla="*/ 16221 w 199685"/>
                <a:gd name="csY450" fmla="*/ 21255 h 217584"/>
                <a:gd name="csX451" fmla="*/ 16221 w 199685"/>
                <a:gd name="csY451" fmla="*/ 17899 h 217584"/>
                <a:gd name="csX452" fmla="*/ 17899 w 199685"/>
                <a:gd name="csY452" fmla="*/ 15662 h 217584"/>
                <a:gd name="csX453" fmla="*/ 17899 w 199685"/>
                <a:gd name="csY453" fmla="*/ 12306 h 217584"/>
                <a:gd name="csX454" fmla="*/ 17899 w 199685"/>
                <a:gd name="csY454" fmla="*/ 10628 h 217584"/>
                <a:gd name="csX455" fmla="*/ 17899 w 199685"/>
                <a:gd name="csY455" fmla="*/ 8950 h 217584"/>
                <a:gd name="csX456" fmla="*/ 19577 w 199685"/>
                <a:gd name="csY456" fmla="*/ 8950 h 217584"/>
                <a:gd name="csX457" fmla="*/ 22933 w 199685"/>
                <a:gd name="csY457" fmla="*/ 8950 h 217584"/>
                <a:gd name="csX458" fmla="*/ 24611 w 199685"/>
                <a:gd name="csY458" fmla="*/ 8950 h 217584"/>
                <a:gd name="csX459" fmla="*/ 26848 w 199685"/>
                <a:gd name="csY459" fmla="*/ 8950 h 217584"/>
                <a:gd name="csX460" fmla="*/ 28526 w 199685"/>
                <a:gd name="csY460" fmla="*/ 6712 h 217584"/>
                <a:gd name="csX461" fmla="*/ 30204 w 199685"/>
                <a:gd name="csY461" fmla="*/ 6712 h 217584"/>
                <a:gd name="csX462" fmla="*/ 33561 w 199685"/>
                <a:gd name="csY462" fmla="*/ 6712 h 217584"/>
                <a:gd name="csX463" fmla="*/ 49781 w 199685"/>
                <a:gd name="csY463" fmla="*/ 5034 h 217584"/>
                <a:gd name="csX464" fmla="*/ 60409 w 199685"/>
                <a:gd name="csY464" fmla="*/ 1678 h 217584"/>
                <a:gd name="csX465" fmla="*/ 62087 w 199685"/>
                <a:gd name="csY465" fmla="*/ 0 h 217584"/>
                <a:gd name="csX466" fmla="*/ 64324 w 199685"/>
                <a:gd name="csY466" fmla="*/ 0 h 217584"/>
                <a:gd name="csX467" fmla="*/ 69358 w 199685"/>
                <a:gd name="csY467" fmla="*/ 0 h 217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</a:cxnLst>
              <a:rect l="l" t="t" r="r" b="b"/>
              <a:pathLst>
                <a:path w="199685" h="217584">
                  <a:moveTo>
                    <a:pt x="69358" y="0"/>
                  </a:moveTo>
                  <a:lnTo>
                    <a:pt x="71036" y="1678"/>
                  </a:lnTo>
                  <a:lnTo>
                    <a:pt x="81664" y="1678"/>
                  </a:lnTo>
                  <a:lnTo>
                    <a:pt x="85579" y="3356"/>
                  </a:lnTo>
                  <a:lnTo>
                    <a:pt x="87257" y="5034"/>
                  </a:lnTo>
                  <a:lnTo>
                    <a:pt x="94529" y="8950"/>
                  </a:lnTo>
                  <a:lnTo>
                    <a:pt x="97885" y="8950"/>
                  </a:lnTo>
                  <a:lnTo>
                    <a:pt x="99563" y="10628"/>
                  </a:lnTo>
                  <a:lnTo>
                    <a:pt x="103478" y="12306"/>
                  </a:lnTo>
                  <a:lnTo>
                    <a:pt x="105156" y="12306"/>
                  </a:lnTo>
                  <a:lnTo>
                    <a:pt x="106834" y="13984"/>
                  </a:lnTo>
                  <a:lnTo>
                    <a:pt x="106834" y="15662"/>
                  </a:lnTo>
                  <a:lnTo>
                    <a:pt x="105156" y="15662"/>
                  </a:lnTo>
                  <a:lnTo>
                    <a:pt x="105156" y="17899"/>
                  </a:lnTo>
                  <a:lnTo>
                    <a:pt x="106834" y="17899"/>
                  </a:lnTo>
                  <a:lnTo>
                    <a:pt x="106834" y="19577"/>
                  </a:lnTo>
                  <a:lnTo>
                    <a:pt x="106834" y="21255"/>
                  </a:lnTo>
                  <a:lnTo>
                    <a:pt x="106834" y="22933"/>
                  </a:lnTo>
                  <a:lnTo>
                    <a:pt x="106834" y="24611"/>
                  </a:lnTo>
                  <a:lnTo>
                    <a:pt x="106834" y="26848"/>
                  </a:lnTo>
                  <a:lnTo>
                    <a:pt x="108512" y="26848"/>
                  </a:lnTo>
                  <a:lnTo>
                    <a:pt x="106834" y="28527"/>
                  </a:lnTo>
                  <a:lnTo>
                    <a:pt x="108512" y="28527"/>
                  </a:lnTo>
                  <a:lnTo>
                    <a:pt x="110190" y="28527"/>
                  </a:lnTo>
                  <a:lnTo>
                    <a:pt x="110190" y="30205"/>
                  </a:lnTo>
                  <a:lnTo>
                    <a:pt x="110190" y="31883"/>
                  </a:lnTo>
                  <a:lnTo>
                    <a:pt x="110190" y="33561"/>
                  </a:lnTo>
                  <a:lnTo>
                    <a:pt x="110190" y="35239"/>
                  </a:lnTo>
                  <a:lnTo>
                    <a:pt x="110190" y="37476"/>
                  </a:lnTo>
                  <a:lnTo>
                    <a:pt x="112428" y="37476"/>
                  </a:lnTo>
                  <a:lnTo>
                    <a:pt x="112428" y="37476"/>
                  </a:lnTo>
                  <a:lnTo>
                    <a:pt x="114106" y="37476"/>
                  </a:lnTo>
                  <a:lnTo>
                    <a:pt x="114106" y="39154"/>
                  </a:lnTo>
                  <a:lnTo>
                    <a:pt x="114106" y="39154"/>
                  </a:lnTo>
                  <a:lnTo>
                    <a:pt x="114106" y="40832"/>
                  </a:lnTo>
                  <a:lnTo>
                    <a:pt x="112428" y="40832"/>
                  </a:lnTo>
                  <a:lnTo>
                    <a:pt x="112428" y="42510"/>
                  </a:lnTo>
                  <a:lnTo>
                    <a:pt x="114106" y="42510"/>
                  </a:lnTo>
                  <a:lnTo>
                    <a:pt x="114106" y="44188"/>
                  </a:lnTo>
                  <a:lnTo>
                    <a:pt x="114106" y="44188"/>
                  </a:lnTo>
                  <a:lnTo>
                    <a:pt x="114106" y="46425"/>
                  </a:lnTo>
                  <a:lnTo>
                    <a:pt x="114106" y="48104"/>
                  </a:lnTo>
                  <a:lnTo>
                    <a:pt x="114106" y="49782"/>
                  </a:lnTo>
                  <a:lnTo>
                    <a:pt x="114106" y="51460"/>
                  </a:lnTo>
                  <a:lnTo>
                    <a:pt x="112428" y="51460"/>
                  </a:lnTo>
                  <a:lnTo>
                    <a:pt x="112428" y="53138"/>
                  </a:lnTo>
                  <a:lnTo>
                    <a:pt x="112428" y="53138"/>
                  </a:lnTo>
                  <a:lnTo>
                    <a:pt x="112428" y="55375"/>
                  </a:lnTo>
                  <a:lnTo>
                    <a:pt x="112428" y="57053"/>
                  </a:lnTo>
                  <a:lnTo>
                    <a:pt x="112428" y="58731"/>
                  </a:lnTo>
                  <a:lnTo>
                    <a:pt x="112428" y="58731"/>
                  </a:lnTo>
                  <a:lnTo>
                    <a:pt x="112428" y="60409"/>
                  </a:lnTo>
                  <a:lnTo>
                    <a:pt x="112428" y="62087"/>
                  </a:lnTo>
                  <a:lnTo>
                    <a:pt x="112428" y="63765"/>
                  </a:lnTo>
                  <a:lnTo>
                    <a:pt x="112428" y="66002"/>
                  </a:lnTo>
                  <a:lnTo>
                    <a:pt x="112428" y="67681"/>
                  </a:lnTo>
                  <a:lnTo>
                    <a:pt x="112428" y="69359"/>
                  </a:lnTo>
                  <a:lnTo>
                    <a:pt x="112428" y="71037"/>
                  </a:lnTo>
                  <a:lnTo>
                    <a:pt x="110190" y="71037"/>
                  </a:lnTo>
                  <a:lnTo>
                    <a:pt x="110190" y="72715"/>
                  </a:lnTo>
                  <a:lnTo>
                    <a:pt x="112428" y="72715"/>
                  </a:lnTo>
                  <a:lnTo>
                    <a:pt x="112428" y="74952"/>
                  </a:lnTo>
                  <a:lnTo>
                    <a:pt x="114106" y="74952"/>
                  </a:lnTo>
                  <a:lnTo>
                    <a:pt x="115784" y="74952"/>
                  </a:lnTo>
                  <a:lnTo>
                    <a:pt x="117462" y="74952"/>
                  </a:lnTo>
                  <a:lnTo>
                    <a:pt x="117462" y="72715"/>
                  </a:lnTo>
                  <a:lnTo>
                    <a:pt x="119140" y="72715"/>
                  </a:lnTo>
                  <a:lnTo>
                    <a:pt x="119140" y="74952"/>
                  </a:lnTo>
                  <a:lnTo>
                    <a:pt x="121377" y="74952"/>
                  </a:lnTo>
                  <a:lnTo>
                    <a:pt x="123055" y="74952"/>
                  </a:lnTo>
                  <a:lnTo>
                    <a:pt x="124733" y="74952"/>
                  </a:lnTo>
                  <a:lnTo>
                    <a:pt x="124733" y="76630"/>
                  </a:lnTo>
                  <a:lnTo>
                    <a:pt x="126411" y="76630"/>
                  </a:lnTo>
                  <a:lnTo>
                    <a:pt x="128089" y="76630"/>
                  </a:lnTo>
                  <a:lnTo>
                    <a:pt x="130327" y="76630"/>
                  </a:lnTo>
                  <a:lnTo>
                    <a:pt x="132005" y="76630"/>
                  </a:lnTo>
                  <a:lnTo>
                    <a:pt x="133683" y="76630"/>
                  </a:lnTo>
                  <a:lnTo>
                    <a:pt x="135361" y="76630"/>
                  </a:lnTo>
                  <a:lnTo>
                    <a:pt x="137039" y="76630"/>
                  </a:lnTo>
                  <a:lnTo>
                    <a:pt x="137039" y="78308"/>
                  </a:lnTo>
                  <a:lnTo>
                    <a:pt x="138717" y="78308"/>
                  </a:lnTo>
                  <a:lnTo>
                    <a:pt x="138717" y="76630"/>
                  </a:lnTo>
                  <a:lnTo>
                    <a:pt x="140954" y="76630"/>
                  </a:lnTo>
                  <a:lnTo>
                    <a:pt x="142632" y="76630"/>
                  </a:lnTo>
                  <a:lnTo>
                    <a:pt x="144310" y="76630"/>
                  </a:lnTo>
                  <a:lnTo>
                    <a:pt x="144310" y="74952"/>
                  </a:lnTo>
                  <a:lnTo>
                    <a:pt x="145988" y="74952"/>
                  </a:lnTo>
                  <a:lnTo>
                    <a:pt x="145988" y="72715"/>
                  </a:lnTo>
                  <a:lnTo>
                    <a:pt x="147666" y="72715"/>
                  </a:lnTo>
                  <a:lnTo>
                    <a:pt x="149904" y="72715"/>
                  </a:lnTo>
                  <a:lnTo>
                    <a:pt x="149904" y="74952"/>
                  </a:lnTo>
                  <a:lnTo>
                    <a:pt x="151582" y="74952"/>
                  </a:lnTo>
                  <a:lnTo>
                    <a:pt x="151582" y="76630"/>
                  </a:lnTo>
                  <a:lnTo>
                    <a:pt x="153260" y="76630"/>
                  </a:lnTo>
                  <a:lnTo>
                    <a:pt x="153260" y="78308"/>
                  </a:lnTo>
                  <a:lnTo>
                    <a:pt x="154938" y="78308"/>
                  </a:lnTo>
                  <a:lnTo>
                    <a:pt x="154938" y="78308"/>
                  </a:lnTo>
                  <a:lnTo>
                    <a:pt x="156616" y="78308"/>
                  </a:lnTo>
                  <a:lnTo>
                    <a:pt x="158853" y="78308"/>
                  </a:lnTo>
                  <a:lnTo>
                    <a:pt x="160531" y="78308"/>
                  </a:lnTo>
                  <a:lnTo>
                    <a:pt x="162209" y="78308"/>
                  </a:lnTo>
                  <a:lnTo>
                    <a:pt x="162209" y="79986"/>
                  </a:lnTo>
                  <a:lnTo>
                    <a:pt x="163887" y="79986"/>
                  </a:lnTo>
                  <a:lnTo>
                    <a:pt x="163887" y="81664"/>
                  </a:lnTo>
                  <a:lnTo>
                    <a:pt x="163887" y="83901"/>
                  </a:lnTo>
                  <a:lnTo>
                    <a:pt x="165565" y="83901"/>
                  </a:lnTo>
                  <a:lnTo>
                    <a:pt x="165565" y="85579"/>
                  </a:lnTo>
                  <a:lnTo>
                    <a:pt x="165565" y="87258"/>
                  </a:lnTo>
                  <a:lnTo>
                    <a:pt x="167243" y="87258"/>
                  </a:lnTo>
                  <a:lnTo>
                    <a:pt x="167243" y="88936"/>
                  </a:lnTo>
                  <a:lnTo>
                    <a:pt x="167243" y="90614"/>
                  </a:lnTo>
                  <a:lnTo>
                    <a:pt x="165565" y="90614"/>
                  </a:lnTo>
                  <a:lnTo>
                    <a:pt x="165565" y="92292"/>
                  </a:lnTo>
                  <a:lnTo>
                    <a:pt x="165565" y="94529"/>
                  </a:lnTo>
                  <a:lnTo>
                    <a:pt x="167243" y="94529"/>
                  </a:lnTo>
                  <a:lnTo>
                    <a:pt x="167243" y="96207"/>
                  </a:lnTo>
                  <a:lnTo>
                    <a:pt x="165565" y="97885"/>
                  </a:lnTo>
                  <a:lnTo>
                    <a:pt x="167243" y="97885"/>
                  </a:lnTo>
                  <a:lnTo>
                    <a:pt x="167243" y="99563"/>
                  </a:lnTo>
                  <a:lnTo>
                    <a:pt x="169481" y="99563"/>
                  </a:lnTo>
                  <a:lnTo>
                    <a:pt x="169481" y="101241"/>
                  </a:lnTo>
                  <a:lnTo>
                    <a:pt x="169481" y="103478"/>
                  </a:lnTo>
                  <a:lnTo>
                    <a:pt x="169481" y="105156"/>
                  </a:lnTo>
                  <a:lnTo>
                    <a:pt x="171159" y="105156"/>
                  </a:lnTo>
                  <a:lnTo>
                    <a:pt x="171159" y="106835"/>
                  </a:lnTo>
                  <a:lnTo>
                    <a:pt x="169481" y="106835"/>
                  </a:lnTo>
                  <a:lnTo>
                    <a:pt x="169481" y="108513"/>
                  </a:lnTo>
                  <a:lnTo>
                    <a:pt x="169481" y="110191"/>
                  </a:lnTo>
                  <a:lnTo>
                    <a:pt x="169481" y="112428"/>
                  </a:lnTo>
                  <a:lnTo>
                    <a:pt x="171159" y="112428"/>
                  </a:lnTo>
                  <a:lnTo>
                    <a:pt x="171159" y="114106"/>
                  </a:lnTo>
                  <a:lnTo>
                    <a:pt x="171159" y="115784"/>
                  </a:lnTo>
                  <a:lnTo>
                    <a:pt x="171159" y="117462"/>
                  </a:lnTo>
                  <a:lnTo>
                    <a:pt x="171159" y="119140"/>
                  </a:lnTo>
                  <a:lnTo>
                    <a:pt x="171159" y="120818"/>
                  </a:lnTo>
                  <a:lnTo>
                    <a:pt x="172837" y="120818"/>
                  </a:lnTo>
                  <a:lnTo>
                    <a:pt x="172837" y="123055"/>
                  </a:lnTo>
                  <a:lnTo>
                    <a:pt x="174515" y="120818"/>
                  </a:lnTo>
                  <a:lnTo>
                    <a:pt x="176193" y="123055"/>
                  </a:lnTo>
                  <a:lnTo>
                    <a:pt x="178430" y="123055"/>
                  </a:lnTo>
                  <a:lnTo>
                    <a:pt x="178430" y="120818"/>
                  </a:lnTo>
                  <a:lnTo>
                    <a:pt x="180108" y="120818"/>
                  </a:lnTo>
                  <a:lnTo>
                    <a:pt x="180108" y="123055"/>
                  </a:lnTo>
                  <a:lnTo>
                    <a:pt x="181786" y="123055"/>
                  </a:lnTo>
                  <a:lnTo>
                    <a:pt x="181786" y="120818"/>
                  </a:lnTo>
                  <a:lnTo>
                    <a:pt x="183464" y="120818"/>
                  </a:lnTo>
                  <a:lnTo>
                    <a:pt x="183464" y="119140"/>
                  </a:lnTo>
                  <a:lnTo>
                    <a:pt x="185142" y="119140"/>
                  </a:lnTo>
                  <a:lnTo>
                    <a:pt x="187380" y="119140"/>
                  </a:lnTo>
                  <a:lnTo>
                    <a:pt x="187380" y="117462"/>
                  </a:lnTo>
                  <a:lnTo>
                    <a:pt x="189058" y="119140"/>
                  </a:lnTo>
                  <a:lnTo>
                    <a:pt x="189058" y="117462"/>
                  </a:lnTo>
                  <a:lnTo>
                    <a:pt x="190736" y="117462"/>
                  </a:lnTo>
                  <a:lnTo>
                    <a:pt x="192414" y="117462"/>
                  </a:lnTo>
                  <a:lnTo>
                    <a:pt x="192414" y="119140"/>
                  </a:lnTo>
                  <a:lnTo>
                    <a:pt x="194092" y="119140"/>
                  </a:lnTo>
                  <a:lnTo>
                    <a:pt x="195770" y="119140"/>
                  </a:lnTo>
                  <a:lnTo>
                    <a:pt x="195770" y="120818"/>
                  </a:lnTo>
                  <a:lnTo>
                    <a:pt x="195770" y="123055"/>
                  </a:lnTo>
                  <a:lnTo>
                    <a:pt x="198007" y="123055"/>
                  </a:lnTo>
                  <a:lnTo>
                    <a:pt x="199685" y="123055"/>
                  </a:lnTo>
                  <a:lnTo>
                    <a:pt x="199685" y="124733"/>
                  </a:lnTo>
                  <a:lnTo>
                    <a:pt x="198007" y="124733"/>
                  </a:lnTo>
                  <a:lnTo>
                    <a:pt x="198007" y="126412"/>
                  </a:lnTo>
                  <a:lnTo>
                    <a:pt x="198007" y="128090"/>
                  </a:lnTo>
                  <a:lnTo>
                    <a:pt x="199685" y="128090"/>
                  </a:lnTo>
                  <a:lnTo>
                    <a:pt x="199685" y="129768"/>
                  </a:lnTo>
                  <a:lnTo>
                    <a:pt x="199685" y="132005"/>
                  </a:lnTo>
                  <a:lnTo>
                    <a:pt x="199685" y="133683"/>
                  </a:lnTo>
                  <a:lnTo>
                    <a:pt x="198007" y="135361"/>
                  </a:lnTo>
                  <a:lnTo>
                    <a:pt x="198007" y="137039"/>
                  </a:lnTo>
                  <a:lnTo>
                    <a:pt x="198007" y="138717"/>
                  </a:lnTo>
                  <a:lnTo>
                    <a:pt x="198007" y="140954"/>
                  </a:lnTo>
                  <a:lnTo>
                    <a:pt x="198007" y="142632"/>
                  </a:lnTo>
                  <a:lnTo>
                    <a:pt x="195770" y="142632"/>
                  </a:lnTo>
                  <a:lnTo>
                    <a:pt x="195770" y="147667"/>
                  </a:lnTo>
                  <a:lnTo>
                    <a:pt x="195770" y="149345"/>
                  </a:lnTo>
                  <a:lnTo>
                    <a:pt x="195770" y="151582"/>
                  </a:lnTo>
                  <a:lnTo>
                    <a:pt x="195770" y="153260"/>
                  </a:lnTo>
                  <a:lnTo>
                    <a:pt x="194092" y="153260"/>
                  </a:lnTo>
                  <a:lnTo>
                    <a:pt x="194092" y="154938"/>
                  </a:lnTo>
                  <a:lnTo>
                    <a:pt x="194092" y="158294"/>
                  </a:lnTo>
                  <a:lnTo>
                    <a:pt x="192414" y="158294"/>
                  </a:lnTo>
                  <a:lnTo>
                    <a:pt x="190736" y="158294"/>
                  </a:lnTo>
                  <a:lnTo>
                    <a:pt x="190736" y="160531"/>
                  </a:lnTo>
                  <a:lnTo>
                    <a:pt x="190736" y="162209"/>
                  </a:lnTo>
                  <a:lnTo>
                    <a:pt x="190736" y="163887"/>
                  </a:lnTo>
                  <a:lnTo>
                    <a:pt x="190736" y="165566"/>
                  </a:lnTo>
                  <a:lnTo>
                    <a:pt x="190736" y="165566"/>
                  </a:lnTo>
                  <a:lnTo>
                    <a:pt x="190736" y="167244"/>
                  </a:lnTo>
                  <a:lnTo>
                    <a:pt x="190736" y="169481"/>
                  </a:lnTo>
                  <a:lnTo>
                    <a:pt x="190736" y="171159"/>
                  </a:lnTo>
                  <a:lnTo>
                    <a:pt x="190736" y="172837"/>
                  </a:lnTo>
                  <a:lnTo>
                    <a:pt x="190736" y="174515"/>
                  </a:lnTo>
                  <a:lnTo>
                    <a:pt x="189058" y="174515"/>
                  </a:lnTo>
                  <a:lnTo>
                    <a:pt x="189058" y="176193"/>
                  </a:lnTo>
                  <a:lnTo>
                    <a:pt x="190736" y="176193"/>
                  </a:lnTo>
                  <a:lnTo>
                    <a:pt x="190736" y="177871"/>
                  </a:lnTo>
                  <a:lnTo>
                    <a:pt x="189058" y="177871"/>
                  </a:lnTo>
                  <a:lnTo>
                    <a:pt x="190736" y="180108"/>
                  </a:lnTo>
                  <a:lnTo>
                    <a:pt x="190736" y="181786"/>
                  </a:lnTo>
                  <a:lnTo>
                    <a:pt x="189058" y="181786"/>
                  </a:lnTo>
                  <a:lnTo>
                    <a:pt x="190736" y="181786"/>
                  </a:lnTo>
                  <a:lnTo>
                    <a:pt x="190736" y="183464"/>
                  </a:lnTo>
                  <a:lnTo>
                    <a:pt x="189058" y="183464"/>
                  </a:lnTo>
                  <a:lnTo>
                    <a:pt x="189058" y="185143"/>
                  </a:lnTo>
                  <a:lnTo>
                    <a:pt x="189058" y="186821"/>
                  </a:lnTo>
                  <a:lnTo>
                    <a:pt x="189058" y="189058"/>
                  </a:lnTo>
                  <a:lnTo>
                    <a:pt x="187380" y="189058"/>
                  </a:lnTo>
                  <a:lnTo>
                    <a:pt x="187380" y="190736"/>
                  </a:lnTo>
                  <a:lnTo>
                    <a:pt x="187380" y="192414"/>
                  </a:lnTo>
                  <a:lnTo>
                    <a:pt x="185142" y="192414"/>
                  </a:lnTo>
                  <a:lnTo>
                    <a:pt x="183464" y="192414"/>
                  </a:lnTo>
                  <a:lnTo>
                    <a:pt x="183464" y="194092"/>
                  </a:lnTo>
                  <a:lnTo>
                    <a:pt x="183464" y="195770"/>
                  </a:lnTo>
                  <a:lnTo>
                    <a:pt x="181786" y="195770"/>
                  </a:lnTo>
                  <a:lnTo>
                    <a:pt x="180108" y="195770"/>
                  </a:lnTo>
                  <a:lnTo>
                    <a:pt x="178430" y="198007"/>
                  </a:lnTo>
                  <a:lnTo>
                    <a:pt x="178430" y="199685"/>
                  </a:lnTo>
                  <a:lnTo>
                    <a:pt x="178430" y="201363"/>
                  </a:lnTo>
                  <a:lnTo>
                    <a:pt x="176193" y="201363"/>
                  </a:lnTo>
                  <a:lnTo>
                    <a:pt x="176193" y="199685"/>
                  </a:lnTo>
                  <a:lnTo>
                    <a:pt x="174515" y="201363"/>
                  </a:lnTo>
                  <a:lnTo>
                    <a:pt x="172837" y="201363"/>
                  </a:lnTo>
                  <a:lnTo>
                    <a:pt x="171159" y="201363"/>
                  </a:lnTo>
                  <a:lnTo>
                    <a:pt x="171159" y="203041"/>
                  </a:lnTo>
                  <a:lnTo>
                    <a:pt x="171159" y="204720"/>
                  </a:lnTo>
                  <a:lnTo>
                    <a:pt x="169481" y="204720"/>
                  </a:lnTo>
                  <a:lnTo>
                    <a:pt x="169481" y="206398"/>
                  </a:lnTo>
                  <a:lnTo>
                    <a:pt x="169481" y="206398"/>
                  </a:lnTo>
                  <a:lnTo>
                    <a:pt x="169481" y="208635"/>
                  </a:lnTo>
                  <a:lnTo>
                    <a:pt x="167243" y="208635"/>
                  </a:lnTo>
                  <a:lnTo>
                    <a:pt x="167243" y="210313"/>
                  </a:lnTo>
                  <a:lnTo>
                    <a:pt x="167243" y="211991"/>
                  </a:lnTo>
                  <a:lnTo>
                    <a:pt x="165565" y="211991"/>
                  </a:lnTo>
                  <a:lnTo>
                    <a:pt x="165565" y="213669"/>
                  </a:lnTo>
                  <a:lnTo>
                    <a:pt x="163887" y="213669"/>
                  </a:lnTo>
                  <a:lnTo>
                    <a:pt x="162209" y="213669"/>
                  </a:lnTo>
                  <a:lnTo>
                    <a:pt x="162209" y="211991"/>
                  </a:lnTo>
                  <a:lnTo>
                    <a:pt x="160531" y="211991"/>
                  </a:lnTo>
                  <a:lnTo>
                    <a:pt x="160531" y="210313"/>
                  </a:lnTo>
                  <a:lnTo>
                    <a:pt x="158853" y="210313"/>
                  </a:lnTo>
                  <a:lnTo>
                    <a:pt x="156616" y="210313"/>
                  </a:lnTo>
                  <a:lnTo>
                    <a:pt x="154938" y="210313"/>
                  </a:lnTo>
                  <a:lnTo>
                    <a:pt x="153260" y="210313"/>
                  </a:lnTo>
                  <a:lnTo>
                    <a:pt x="153260" y="211991"/>
                  </a:lnTo>
                  <a:lnTo>
                    <a:pt x="151582" y="211991"/>
                  </a:lnTo>
                  <a:lnTo>
                    <a:pt x="151582" y="213669"/>
                  </a:lnTo>
                  <a:lnTo>
                    <a:pt x="151582" y="215347"/>
                  </a:lnTo>
                  <a:lnTo>
                    <a:pt x="149904" y="215347"/>
                  </a:lnTo>
                  <a:lnTo>
                    <a:pt x="149904" y="217584"/>
                  </a:lnTo>
                  <a:lnTo>
                    <a:pt x="147666" y="217584"/>
                  </a:lnTo>
                  <a:lnTo>
                    <a:pt x="145988" y="217584"/>
                  </a:lnTo>
                  <a:lnTo>
                    <a:pt x="145988" y="213669"/>
                  </a:lnTo>
                  <a:lnTo>
                    <a:pt x="144310" y="213669"/>
                  </a:lnTo>
                  <a:lnTo>
                    <a:pt x="142632" y="213669"/>
                  </a:lnTo>
                  <a:lnTo>
                    <a:pt x="140954" y="213669"/>
                  </a:lnTo>
                  <a:lnTo>
                    <a:pt x="138717" y="213669"/>
                  </a:lnTo>
                  <a:lnTo>
                    <a:pt x="137039" y="213669"/>
                  </a:lnTo>
                  <a:lnTo>
                    <a:pt x="137039" y="211991"/>
                  </a:lnTo>
                  <a:lnTo>
                    <a:pt x="135361" y="211991"/>
                  </a:lnTo>
                  <a:lnTo>
                    <a:pt x="135361" y="213669"/>
                  </a:lnTo>
                  <a:lnTo>
                    <a:pt x="133683" y="213669"/>
                  </a:lnTo>
                  <a:lnTo>
                    <a:pt x="132005" y="213669"/>
                  </a:lnTo>
                  <a:lnTo>
                    <a:pt x="130327" y="213669"/>
                  </a:lnTo>
                  <a:lnTo>
                    <a:pt x="128089" y="213669"/>
                  </a:lnTo>
                  <a:lnTo>
                    <a:pt x="126411" y="213669"/>
                  </a:lnTo>
                  <a:lnTo>
                    <a:pt x="126411" y="211991"/>
                  </a:lnTo>
                  <a:lnTo>
                    <a:pt x="124733" y="211991"/>
                  </a:lnTo>
                  <a:lnTo>
                    <a:pt x="123055" y="211991"/>
                  </a:lnTo>
                  <a:lnTo>
                    <a:pt x="121377" y="211991"/>
                  </a:lnTo>
                  <a:lnTo>
                    <a:pt x="119140" y="211991"/>
                  </a:lnTo>
                  <a:lnTo>
                    <a:pt x="117462" y="211991"/>
                  </a:lnTo>
                  <a:lnTo>
                    <a:pt x="117462" y="210313"/>
                  </a:lnTo>
                  <a:lnTo>
                    <a:pt x="115784" y="210313"/>
                  </a:lnTo>
                  <a:lnTo>
                    <a:pt x="114106" y="210313"/>
                  </a:lnTo>
                  <a:lnTo>
                    <a:pt x="114106" y="208635"/>
                  </a:lnTo>
                  <a:lnTo>
                    <a:pt x="112428" y="208635"/>
                  </a:lnTo>
                  <a:lnTo>
                    <a:pt x="110190" y="208635"/>
                  </a:lnTo>
                  <a:lnTo>
                    <a:pt x="108512" y="208635"/>
                  </a:lnTo>
                  <a:lnTo>
                    <a:pt x="106834" y="208635"/>
                  </a:lnTo>
                  <a:lnTo>
                    <a:pt x="105156" y="208635"/>
                  </a:lnTo>
                  <a:lnTo>
                    <a:pt x="103478" y="208635"/>
                  </a:lnTo>
                  <a:lnTo>
                    <a:pt x="101800" y="208635"/>
                  </a:lnTo>
                  <a:lnTo>
                    <a:pt x="99563" y="208635"/>
                  </a:lnTo>
                  <a:lnTo>
                    <a:pt x="97885" y="208635"/>
                  </a:lnTo>
                  <a:lnTo>
                    <a:pt x="96207" y="208635"/>
                  </a:lnTo>
                  <a:lnTo>
                    <a:pt x="96207" y="206398"/>
                  </a:lnTo>
                  <a:lnTo>
                    <a:pt x="94529" y="206398"/>
                  </a:lnTo>
                  <a:lnTo>
                    <a:pt x="94529" y="204720"/>
                  </a:lnTo>
                  <a:lnTo>
                    <a:pt x="96207" y="204720"/>
                  </a:lnTo>
                  <a:lnTo>
                    <a:pt x="97885" y="204720"/>
                  </a:lnTo>
                  <a:lnTo>
                    <a:pt x="97885" y="203041"/>
                  </a:lnTo>
                  <a:lnTo>
                    <a:pt x="97885" y="201363"/>
                  </a:lnTo>
                  <a:lnTo>
                    <a:pt x="99563" y="201363"/>
                  </a:lnTo>
                  <a:lnTo>
                    <a:pt x="97885" y="199685"/>
                  </a:lnTo>
                  <a:lnTo>
                    <a:pt x="99563" y="199685"/>
                  </a:lnTo>
                  <a:lnTo>
                    <a:pt x="101800" y="199685"/>
                  </a:lnTo>
                  <a:lnTo>
                    <a:pt x="101800" y="198007"/>
                  </a:lnTo>
                  <a:lnTo>
                    <a:pt x="103478" y="198007"/>
                  </a:lnTo>
                  <a:lnTo>
                    <a:pt x="103478" y="195770"/>
                  </a:lnTo>
                  <a:lnTo>
                    <a:pt x="103478" y="194092"/>
                  </a:lnTo>
                  <a:lnTo>
                    <a:pt x="105156" y="195770"/>
                  </a:lnTo>
                  <a:lnTo>
                    <a:pt x="105156" y="194092"/>
                  </a:lnTo>
                  <a:lnTo>
                    <a:pt x="105156" y="192414"/>
                  </a:lnTo>
                  <a:lnTo>
                    <a:pt x="105156" y="190736"/>
                  </a:lnTo>
                  <a:lnTo>
                    <a:pt x="105156" y="189058"/>
                  </a:lnTo>
                  <a:lnTo>
                    <a:pt x="105156" y="186821"/>
                  </a:lnTo>
                  <a:lnTo>
                    <a:pt x="105156" y="186821"/>
                  </a:lnTo>
                  <a:lnTo>
                    <a:pt x="105156" y="185143"/>
                  </a:lnTo>
                  <a:lnTo>
                    <a:pt x="106834" y="185143"/>
                  </a:lnTo>
                  <a:lnTo>
                    <a:pt x="106834" y="183464"/>
                  </a:lnTo>
                  <a:lnTo>
                    <a:pt x="106834" y="181786"/>
                  </a:lnTo>
                  <a:lnTo>
                    <a:pt x="106834" y="180108"/>
                  </a:lnTo>
                  <a:lnTo>
                    <a:pt x="106834" y="177871"/>
                  </a:lnTo>
                  <a:lnTo>
                    <a:pt x="108512" y="177871"/>
                  </a:lnTo>
                  <a:lnTo>
                    <a:pt x="110190" y="177871"/>
                  </a:lnTo>
                  <a:lnTo>
                    <a:pt x="110190" y="176193"/>
                  </a:lnTo>
                  <a:lnTo>
                    <a:pt x="112428" y="176193"/>
                  </a:lnTo>
                  <a:lnTo>
                    <a:pt x="114106" y="176193"/>
                  </a:lnTo>
                  <a:lnTo>
                    <a:pt x="114106" y="174515"/>
                  </a:lnTo>
                  <a:lnTo>
                    <a:pt x="112428" y="174515"/>
                  </a:lnTo>
                  <a:lnTo>
                    <a:pt x="112428" y="172837"/>
                  </a:lnTo>
                  <a:lnTo>
                    <a:pt x="114106" y="172837"/>
                  </a:lnTo>
                  <a:lnTo>
                    <a:pt x="114106" y="171159"/>
                  </a:lnTo>
                  <a:lnTo>
                    <a:pt x="115784" y="171159"/>
                  </a:lnTo>
                  <a:lnTo>
                    <a:pt x="115784" y="169481"/>
                  </a:lnTo>
                  <a:lnTo>
                    <a:pt x="117462" y="167244"/>
                  </a:lnTo>
                  <a:lnTo>
                    <a:pt x="115784" y="167244"/>
                  </a:lnTo>
                  <a:lnTo>
                    <a:pt x="115784" y="165566"/>
                  </a:lnTo>
                  <a:lnTo>
                    <a:pt x="117462" y="165566"/>
                  </a:lnTo>
                  <a:lnTo>
                    <a:pt x="117462" y="163887"/>
                  </a:lnTo>
                  <a:lnTo>
                    <a:pt x="119140" y="163887"/>
                  </a:lnTo>
                  <a:lnTo>
                    <a:pt x="119140" y="163887"/>
                  </a:lnTo>
                  <a:lnTo>
                    <a:pt x="121377" y="163887"/>
                  </a:lnTo>
                  <a:lnTo>
                    <a:pt x="119140" y="162209"/>
                  </a:lnTo>
                  <a:lnTo>
                    <a:pt x="119140" y="160531"/>
                  </a:lnTo>
                  <a:lnTo>
                    <a:pt x="119140" y="160531"/>
                  </a:lnTo>
                  <a:lnTo>
                    <a:pt x="119140" y="158294"/>
                  </a:lnTo>
                  <a:lnTo>
                    <a:pt x="117462" y="158294"/>
                  </a:lnTo>
                  <a:lnTo>
                    <a:pt x="117462" y="156616"/>
                  </a:lnTo>
                  <a:lnTo>
                    <a:pt x="117462" y="154938"/>
                  </a:lnTo>
                  <a:lnTo>
                    <a:pt x="115784" y="154938"/>
                  </a:lnTo>
                  <a:lnTo>
                    <a:pt x="115784" y="153260"/>
                  </a:lnTo>
                  <a:lnTo>
                    <a:pt x="115784" y="151582"/>
                  </a:lnTo>
                  <a:lnTo>
                    <a:pt x="114106" y="151582"/>
                  </a:lnTo>
                  <a:lnTo>
                    <a:pt x="112428" y="151582"/>
                  </a:lnTo>
                  <a:lnTo>
                    <a:pt x="110190" y="151582"/>
                  </a:lnTo>
                  <a:lnTo>
                    <a:pt x="110190" y="149345"/>
                  </a:lnTo>
                  <a:lnTo>
                    <a:pt x="108512" y="149345"/>
                  </a:lnTo>
                  <a:lnTo>
                    <a:pt x="108512" y="147667"/>
                  </a:lnTo>
                  <a:lnTo>
                    <a:pt x="106834" y="147667"/>
                  </a:lnTo>
                  <a:lnTo>
                    <a:pt x="105156" y="147667"/>
                  </a:lnTo>
                  <a:lnTo>
                    <a:pt x="105156" y="147667"/>
                  </a:lnTo>
                  <a:lnTo>
                    <a:pt x="103478" y="147667"/>
                  </a:lnTo>
                  <a:lnTo>
                    <a:pt x="101800" y="147667"/>
                  </a:lnTo>
                  <a:lnTo>
                    <a:pt x="99563" y="145989"/>
                  </a:lnTo>
                  <a:lnTo>
                    <a:pt x="97885" y="145989"/>
                  </a:lnTo>
                  <a:lnTo>
                    <a:pt x="97885" y="144310"/>
                  </a:lnTo>
                  <a:lnTo>
                    <a:pt x="96207" y="144310"/>
                  </a:lnTo>
                  <a:lnTo>
                    <a:pt x="94529" y="144310"/>
                  </a:lnTo>
                  <a:lnTo>
                    <a:pt x="94529" y="142632"/>
                  </a:lnTo>
                  <a:lnTo>
                    <a:pt x="92851" y="142632"/>
                  </a:lnTo>
                  <a:lnTo>
                    <a:pt x="90613" y="142632"/>
                  </a:lnTo>
                  <a:lnTo>
                    <a:pt x="88935" y="140954"/>
                  </a:lnTo>
                  <a:lnTo>
                    <a:pt x="87257" y="140954"/>
                  </a:lnTo>
                  <a:lnTo>
                    <a:pt x="85579" y="140954"/>
                  </a:lnTo>
                  <a:lnTo>
                    <a:pt x="85579" y="138717"/>
                  </a:lnTo>
                  <a:lnTo>
                    <a:pt x="83901" y="138717"/>
                  </a:lnTo>
                  <a:lnTo>
                    <a:pt x="83901" y="137039"/>
                  </a:lnTo>
                  <a:lnTo>
                    <a:pt x="81664" y="137039"/>
                  </a:lnTo>
                  <a:lnTo>
                    <a:pt x="79986" y="135361"/>
                  </a:lnTo>
                  <a:lnTo>
                    <a:pt x="78308" y="135361"/>
                  </a:lnTo>
                  <a:lnTo>
                    <a:pt x="78308" y="133683"/>
                  </a:lnTo>
                  <a:lnTo>
                    <a:pt x="76630" y="133683"/>
                  </a:lnTo>
                  <a:lnTo>
                    <a:pt x="76630" y="132005"/>
                  </a:lnTo>
                  <a:lnTo>
                    <a:pt x="74952" y="132005"/>
                  </a:lnTo>
                  <a:lnTo>
                    <a:pt x="74952" y="129768"/>
                  </a:lnTo>
                  <a:lnTo>
                    <a:pt x="69358" y="126412"/>
                  </a:lnTo>
                  <a:lnTo>
                    <a:pt x="64324" y="123055"/>
                  </a:lnTo>
                  <a:lnTo>
                    <a:pt x="62087" y="123055"/>
                  </a:lnTo>
                  <a:lnTo>
                    <a:pt x="60409" y="123055"/>
                  </a:lnTo>
                  <a:lnTo>
                    <a:pt x="58731" y="123055"/>
                  </a:lnTo>
                  <a:lnTo>
                    <a:pt x="57053" y="123055"/>
                  </a:lnTo>
                  <a:lnTo>
                    <a:pt x="55375" y="123055"/>
                  </a:lnTo>
                  <a:lnTo>
                    <a:pt x="53138" y="123055"/>
                  </a:lnTo>
                  <a:lnTo>
                    <a:pt x="53138" y="120818"/>
                  </a:lnTo>
                  <a:lnTo>
                    <a:pt x="51459" y="120818"/>
                  </a:lnTo>
                  <a:lnTo>
                    <a:pt x="51459" y="120818"/>
                  </a:lnTo>
                  <a:lnTo>
                    <a:pt x="49781" y="120818"/>
                  </a:lnTo>
                  <a:lnTo>
                    <a:pt x="49781" y="119140"/>
                  </a:lnTo>
                  <a:lnTo>
                    <a:pt x="48103" y="119140"/>
                  </a:lnTo>
                  <a:lnTo>
                    <a:pt x="46425" y="119140"/>
                  </a:lnTo>
                  <a:lnTo>
                    <a:pt x="44747" y="119140"/>
                  </a:lnTo>
                  <a:lnTo>
                    <a:pt x="42510" y="119140"/>
                  </a:lnTo>
                  <a:lnTo>
                    <a:pt x="42510" y="117462"/>
                  </a:lnTo>
                  <a:lnTo>
                    <a:pt x="40832" y="117462"/>
                  </a:lnTo>
                  <a:lnTo>
                    <a:pt x="39154" y="117462"/>
                  </a:lnTo>
                  <a:lnTo>
                    <a:pt x="39154" y="115784"/>
                  </a:lnTo>
                  <a:lnTo>
                    <a:pt x="37476" y="115784"/>
                  </a:lnTo>
                  <a:lnTo>
                    <a:pt x="37476" y="114106"/>
                  </a:lnTo>
                  <a:lnTo>
                    <a:pt x="35798" y="114106"/>
                  </a:lnTo>
                  <a:lnTo>
                    <a:pt x="35798" y="112428"/>
                  </a:lnTo>
                  <a:lnTo>
                    <a:pt x="35798" y="110191"/>
                  </a:lnTo>
                  <a:lnTo>
                    <a:pt x="33561" y="110191"/>
                  </a:lnTo>
                  <a:lnTo>
                    <a:pt x="31882" y="110191"/>
                  </a:lnTo>
                  <a:lnTo>
                    <a:pt x="31882" y="108513"/>
                  </a:lnTo>
                  <a:lnTo>
                    <a:pt x="30204" y="106835"/>
                  </a:lnTo>
                  <a:lnTo>
                    <a:pt x="30204" y="108513"/>
                  </a:lnTo>
                  <a:lnTo>
                    <a:pt x="28526" y="106835"/>
                  </a:lnTo>
                  <a:lnTo>
                    <a:pt x="26848" y="106835"/>
                  </a:lnTo>
                  <a:lnTo>
                    <a:pt x="26848" y="105156"/>
                  </a:lnTo>
                  <a:lnTo>
                    <a:pt x="24611" y="105156"/>
                  </a:lnTo>
                  <a:lnTo>
                    <a:pt x="24611" y="103478"/>
                  </a:lnTo>
                  <a:lnTo>
                    <a:pt x="22933" y="103478"/>
                  </a:lnTo>
                  <a:lnTo>
                    <a:pt x="22933" y="101241"/>
                  </a:lnTo>
                  <a:lnTo>
                    <a:pt x="21255" y="101241"/>
                  </a:lnTo>
                  <a:lnTo>
                    <a:pt x="19577" y="99563"/>
                  </a:lnTo>
                  <a:lnTo>
                    <a:pt x="17899" y="99563"/>
                  </a:lnTo>
                  <a:lnTo>
                    <a:pt x="17899" y="97885"/>
                  </a:lnTo>
                  <a:lnTo>
                    <a:pt x="16221" y="97885"/>
                  </a:lnTo>
                  <a:lnTo>
                    <a:pt x="13984" y="96207"/>
                  </a:lnTo>
                  <a:lnTo>
                    <a:pt x="13984" y="94529"/>
                  </a:lnTo>
                  <a:lnTo>
                    <a:pt x="12305" y="94529"/>
                  </a:lnTo>
                  <a:lnTo>
                    <a:pt x="12305" y="92292"/>
                  </a:lnTo>
                  <a:lnTo>
                    <a:pt x="10627" y="90614"/>
                  </a:lnTo>
                  <a:lnTo>
                    <a:pt x="10627" y="88936"/>
                  </a:lnTo>
                  <a:lnTo>
                    <a:pt x="10627" y="87258"/>
                  </a:lnTo>
                  <a:lnTo>
                    <a:pt x="8949" y="87258"/>
                  </a:lnTo>
                  <a:lnTo>
                    <a:pt x="8949" y="85579"/>
                  </a:lnTo>
                  <a:lnTo>
                    <a:pt x="8949" y="83901"/>
                  </a:lnTo>
                  <a:lnTo>
                    <a:pt x="7271" y="81664"/>
                  </a:lnTo>
                  <a:lnTo>
                    <a:pt x="5034" y="81664"/>
                  </a:lnTo>
                  <a:lnTo>
                    <a:pt x="3356" y="81664"/>
                  </a:lnTo>
                  <a:lnTo>
                    <a:pt x="3356" y="79986"/>
                  </a:lnTo>
                  <a:lnTo>
                    <a:pt x="1678" y="79986"/>
                  </a:lnTo>
                  <a:lnTo>
                    <a:pt x="1678" y="78308"/>
                  </a:lnTo>
                  <a:lnTo>
                    <a:pt x="0" y="79986"/>
                  </a:lnTo>
                  <a:lnTo>
                    <a:pt x="0" y="78308"/>
                  </a:lnTo>
                  <a:lnTo>
                    <a:pt x="0" y="76630"/>
                  </a:lnTo>
                  <a:lnTo>
                    <a:pt x="0" y="74952"/>
                  </a:lnTo>
                  <a:lnTo>
                    <a:pt x="3356" y="67681"/>
                  </a:lnTo>
                  <a:lnTo>
                    <a:pt x="3356" y="62087"/>
                  </a:lnTo>
                  <a:lnTo>
                    <a:pt x="5034" y="53138"/>
                  </a:lnTo>
                  <a:lnTo>
                    <a:pt x="7271" y="51460"/>
                  </a:lnTo>
                  <a:lnTo>
                    <a:pt x="8949" y="46425"/>
                  </a:lnTo>
                  <a:lnTo>
                    <a:pt x="8949" y="44188"/>
                  </a:lnTo>
                  <a:lnTo>
                    <a:pt x="8949" y="33561"/>
                  </a:lnTo>
                  <a:lnTo>
                    <a:pt x="10627" y="31883"/>
                  </a:lnTo>
                  <a:lnTo>
                    <a:pt x="10627" y="30205"/>
                  </a:lnTo>
                  <a:lnTo>
                    <a:pt x="16221" y="21255"/>
                  </a:lnTo>
                  <a:lnTo>
                    <a:pt x="16221" y="17899"/>
                  </a:lnTo>
                  <a:lnTo>
                    <a:pt x="17899" y="15662"/>
                  </a:lnTo>
                  <a:lnTo>
                    <a:pt x="17899" y="12306"/>
                  </a:lnTo>
                  <a:lnTo>
                    <a:pt x="17899" y="10628"/>
                  </a:lnTo>
                  <a:lnTo>
                    <a:pt x="17899" y="8950"/>
                  </a:lnTo>
                  <a:lnTo>
                    <a:pt x="19577" y="8950"/>
                  </a:lnTo>
                  <a:lnTo>
                    <a:pt x="22933" y="8950"/>
                  </a:lnTo>
                  <a:lnTo>
                    <a:pt x="24611" y="8950"/>
                  </a:lnTo>
                  <a:lnTo>
                    <a:pt x="26848" y="8950"/>
                  </a:lnTo>
                  <a:lnTo>
                    <a:pt x="28526" y="6712"/>
                  </a:lnTo>
                  <a:lnTo>
                    <a:pt x="30204" y="6712"/>
                  </a:lnTo>
                  <a:lnTo>
                    <a:pt x="33561" y="6712"/>
                  </a:lnTo>
                  <a:lnTo>
                    <a:pt x="49781" y="5034"/>
                  </a:lnTo>
                  <a:lnTo>
                    <a:pt x="60409" y="1678"/>
                  </a:lnTo>
                  <a:lnTo>
                    <a:pt x="62087" y="0"/>
                  </a:lnTo>
                  <a:lnTo>
                    <a:pt x="64324" y="0"/>
                  </a:lnTo>
                  <a:lnTo>
                    <a:pt x="6935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FFEDBE8B-922D-0E79-760B-E3E51E66F817}"/>
                </a:ext>
              </a:extLst>
            </p:cNvPr>
            <p:cNvSpPr/>
            <p:nvPr/>
          </p:nvSpPr>
          <p:spPr>
            <a:xfrm>
              <a:off x="7541371" y="3970944"/>
              <a:ext cx="34119" cy="73273"/>
            </a:xfrm>
            <a:custGeom>
              <a:avLst/>
              <a:gdLst>
                <a:gd name="csX0" fmla="*/ 3916 w 34119"/>
                <a:gd name="csY0" fmla="*/ 73274 h 73273"/>
                <a:gd name="csX1" fmla="*/ 3916 w 34119"/>
                <a:gd name="csY1" fmla="*/ 66002 h 73273"/>
                <a:gd name="csX2" fmla="*/ 5593 w 34119"/>
                <a:gd name="csY2" fmla="*/ 66002 h 73273"/>
                <a:gd name="csX3" fmla="*/ 5593 w 34119"/>
                <a:gd name="csY3" fmla="*/ 60409 h 73273"/>
                <a:gd name="csX4" fmla="*/ 7272 w 34119"/>
                <a:gd name="csY4" fmla="*/ 60409 h 73273"/>
                <a:gd name="csX5" fmla="*/ 7272 w 34119"/>
                <a:gd name="csY5" fmla="*/ 58731 h 73273"/>
                <a:gd name="csX6" fmla="*/ 8949 w 34119"/>
                <a:gd name="csY6" fmla="*/ 58731 h 73273"/>
                <a:gd name="csX7" fmla="*/ 8949 w 34119"/>
                <a:gd name="csY7" fmla="*/ 53697 h 73273"/>
                <a:gd name="csX8" fmla="*/ 10628 w 34119"/>
                <a:gd name="csY8" fmla="*/ 53697 h 73273"/>
                <a:gd name="csX9" fmla="*/ 10628 w 34119"/>
                <a:gd name="csY9" fmla="*/ 51459 h 73273"/>
                <a:gd name="csX10" fmla="*/ 12306 w 34119"/>
                <a:gd name="csY10" fmla="*/ 51459 h 73273"/>
                <a:gd name="csX11" fmla="*/ 12306 w 34119"/>
                <a:gd name="csY11" fmla="*/ 48103 h 73273"/>
                <a:gd name="csX12" fmla="*/ 14543 w 34119"/>
                <a:gd name="csY12" fmla="*/ 48103 h 73273"/>
                <a:gd name="csX13" fmla="*/ 14543 w 34119"/>
                <a:gd name="csY13" fmla="*/ 42510 h 73273"/>
                <a:gd name="csX14" fmla="*/ 16221 w 34119"/>
                <a:gd name="csY14" fmla="*/ 42510 h 73273"/>
                <a:gd name="csX15" fmla="*/ 16221 w 34119"/>
                <a:gd name="csY15" fmla="*/ 39154 h 73273"/>
                <a:gd name="csX16" fmla="*/ 17899 w 34119"/>
                <a:gd name="csY16" fmla="*/ 39154 h 73273"/>
                <a:gd name="csX17" fmla="*/ 17899 w 34119"/>
                <a:gd name="csY17" fmla="*/ 35798 h 73273"/>
                <a:gd name="csX18" fmla="*/ 21255 w 34119"/>
                <a:gd name="csY18" fmla="*/ 35798 h 73273"/>
                <a:gd name="csX19" fmla="*/ 21255 w 34119"/>
                <a:gd name="csY19" fmla="*/ 40832 h 73273"/>
                <a:gd name="csX20" fmla="*/ 19577 w 34119"/>
                <a:gd name="csY20" fmla="*/ 40832 h 73273"/>
                <a:gd name="csX21" fmla="*/ 19577 w 34119"/>
                <a:gd name="csY21" fmla="*/ 44747 h 73273"/>
                <a:gd name="csX22" fmla="*/ 21255 w 34119"/>
                <a:gd name="csY22" fmla="*/ 44747 h 73273"/>
                <a:gd name="csX23" fmla="*/ 21255 w 34119"/>
                <a:gd name="csY23" fmla="*/ 49781 h 73273"/>
                <a:gd name="csX24" fmla="*/ 19577 w 34119"/>
                <a:gd name="csY24" fmla="*/ 49781 h 73273"/>
                <a:gd name="csX25" fmla="*/ 19577 w 34119"/>
                <a:gd name="csY25" fmla="*/ 51459 h 73273"/>
                <a:gd name="csX26" fmla="*/ 19577 w 34119"/>
                <a:gd name="csY26" fmla="*/ 51459 h 73273"/>
                <a:gd name="csX27" fmla="*/ 19577 w 34119"/>
                <a:gd name="csY27" fmla="*/ 53697 h 73273"/>
                <a:gd name="csX28" fmla="*/ 16221 w 34119"/>
                <a:gd name="csY28" fmla="*/ 53697 h 73273"/>
                <a:gd name="csX29" fmla="*/ 16221 w 34119"/>
                <a:gd name="csY29" fmla="*/ 55375 h 73273"/>
                <a:gd name="csX30" fmla="*/ 14543 w 34119"/>
                <a:gd name="csY30" fmla="*/ 55375 h 73273"/>
                <a:gd name="csX31" fmla="*/ 14543 w 34119"/>
                <a:gd name="csY31" fmla="*/ 57053 h 73273"/>
                <a:gd name="csX32" fmla="*/ 12306 w 34119"/>
                <a:gd name="csY32" fmla="*/ 57053 h 73273"/>
                <a:gd name="csX33" fmla="*/ 12306 w 34119"/>
                <a:gd name="csY33" fmla="*/ 58731 h 73273"/>
                <a:gd name="csX34" fmla="*/ 10628 w 34119"/>
                <a:gd name="csY34" fmla="*/ 58731 h 73273"/>
                <a:gd name="csX35" fmla="*/ 10628 w 34119"/>
                <a:gd name="csY35" fmla="*/ 64324 h 73273"/>
                <a:gd name="csX36" fmla="*/ 8949 w 34119"/>
                <a:gd name="csY36" fmla="*/ 64324 h 73273"/>
                <a:gd name="csX37" fmla="*/ 8949 w 34119"/>
                <a:gd name="csY37" fmla="*/ 69358 h 73273"/>
                <a:gd name="csX38" fmla="*/ 7272 w 34119"/>
                <a:gd name="csY38" fmla="*/ 69358 h 73273"/>
                <a:gd name="csX39" fmla="*/ 7272 w 34119"/>
                <a:gd name="csY39" fmla="*/ 73274 h 73273"/>
                <a:gd name="csX40" fmla="*/ 3916 w 34119"/>
                <a:gd name="csY40" fmla="*/ 73274 h 73273"/>
                <a:gd name="csX41" fmla="*/ 19577 w 34119"/>
                <a:gd name="csY41" fmla="*/ 71036 h 73273"/>
                <a:gd name="csX42" fmla="*/ 19577 w 34119"/>
                <a:gd name="csY42" fmla="*/ 69358 h 73273"/>
                <a:gd name="csX43" fmla="*/ 16221 w 34119"/>
                <a:gd name="csY43" fmla="*/ 69358 h 73273"/>
                <a:gd name="csX44" fmla="*/ 16221 w 34119"/>
                <a:gd name="csY44" fmla="*/ 66002 h 73273"/>
                <a:gd name="csX45" fmla="*/ 14543 w 34119"/>
                <a:gd name="csY45" fmla="*/ 66002 h 73273"/>
                <a:gd name="csX46" fmla="*/ 14543 w 34119"/>
                <a:gd name="csY46" fmla="*/ 64324 h 73273"/>
                <a:gd name="csX47" fmla="*/ 16221 w 34119"/>
                <a:gd name="csY47" fmla="*/ 64324 h 73273"/>
                <a:gd name="csX48" fmla="*/ 16221 w 34119"/>
                <a:gd name="csY48" fmla="*/ 62087 h 73273"/>
                <a:gd name="csX49" fmla="*/ 19577 w 34119"/>
                <a:gd name="csY49" fmla="*/ 62087 h 73273"/>
                <a:gd name="csX50" fmla="*/ 19577 w 34119"/>
                <a:gd name="csY50" fmla="*/ 60409 h 73273"/>
                <a:gd name="csX51" fmla="*/ 21255 w 34119"/>
                <a:gd name="csY51" fmla="*/ 60409 h 73273"/>
                <a:gd name="csX52" fmla="*/ 21255 w 34119"/>
                <a:gd name="csY52" fmla="*/ 58731 h 73273"/>
                <a:gd name="csX53" fmla="*/ 23493 w 34119"/>
                <a:gd name="csY53" fmla="*/ 58731 h 73273"/>
                <a:gd name="csX54" fmla="*/ 23493 w 34119"/>
                <a:gd name="csY54" fmla="*/ 57053 h 73273"/>
                <a:gd name="csX55" fmla="*/ 28526 w 34119"/>
                <a:gd name="csY55" fmla="*/ 57053 h 73273"/>
                <a:gd name="csX56" fmla="*/ 28526 w 34119"/>
                <a:gd name="csY56" fmla="*/ 58731 h 73273"/>
                <a:gd name="csX57" fmla="*/ 34120 w 34119"/>
                <a:gd name="csY57" fmla="*/ 58731 h 73273"/>
                <a:gd name="csX58" fmla="*/ 34120 w 34119"/>
                <a:gd name="csY58" fmla="*/ 60409 h 73273"/>
                <a:gd name="csX59" fmla="*/ 32442 w 34119"/>
                <a:gd name="csY59" fmla="*/ 60409 h 73273"/>
                <a:gd name="csX60" fmla="*/ 32442 w 34119"/>
                <a:gd name="csY60" fmla="*/ 62087 h 73273"/>
                <a:gd name="csX61" fmla="*/ 34120 w 34119"/>
                <a:gd name="csY61" fmla="*/ 62087 h 73273"/>
                <a:gd name="csX62" fmla="*/ 34120 w 34119"/>
                <a:gd name="csY62" fmla="*/ 64324 h 73273"/>
                <a:gd name="csX63" fmla="*/ 34120 w 34119"/>
                <a:gd name="csY63" fmla="*/ 64324 h 73273"/>
                <a:gd name="csX64" fmla="*/ 34120 w 34119"/>
                <a:gd name="csY64" fmla="*/ 67680 h 73273"/>
                <a:gd name="csX65" fmla="*/ 28526 w 34119"/>
                <a:gd name="csY65" fmla="*/ 67680 h 73273"/>
                <a:gd name="csX66" fmla="*/ 28526 w 34119"/>
                <a:gd name="csY66" fmla="*/ 69358 h 73273"/>
                <a:gd name="csX67" fmla="*/ 26849 w 34119"/>
                <a:gd name="csY67" fmla="*/ 69358 h 73273"/>
                <a:gd name="csX68" fmla="*/ 26849 w 34119"/>
                <a:gd name="csY68" fmla="*/ 71036 h 73273"/>
                <a:gd name="csX69" fmla="*/ 25170 w 34119"/>
                <a:gd name="csY69" fmla="*/ 71036 h 73273"/>
                <a:gd name="csX70" fmla="*/ 25170 w 34119"/>
                <a:gd name="csY70" fmla="*/ 69358 h 73273"/>
                <a:gd name="csX71" fmla="*/ 23493 w 34119"/>
                <a:gd name="csY71" fmla="*/ 69358 h 73273"/>
                <a:gd name="csX72" fmla="*/ 23493 w 34119"/>
                <a:gd name="csY72" fmla="*/ 71036 h 73273"/>
                <a:gd name="csX73" fmla="*/ 19577 w 34119"/>
                <a:gd name="csY73" fmla="*/ 71036 h 73273"/>
                <a:gd name="csX74" fmla="*/ 19577 w 34119"/>
                <a:gd name="csY74" fmla="*/ 17899 h 73273"/>
                <a:gd name="csX75" fmla="*/ 19577 w 34119"/>
                <a:gd name="csY75" fmla="*/ 16221 h 73273"/>
                <a:gd name="csX76" fmla="*/ 16221 w 34119"/>
                <a:gd name="csY76" fmla="*/ 16221 h 73273"/>
                <a:gd name="csX77" fmla="*/ 16221 w 34119"/>
                <a:gd name="csY77" fmla="*/ 13984 h 73273"/>
                <a:gd name="csX78" fmla="*/ 14543 w 34119"/>
                <a:gd name="csY78" fmla="*/ 13984 h 73273"/>
                <a:gd name="csX79" fmla="*/ 14543 w 34119"/>
                <a:gd name="csY79" fmla="*/ 12305 h 73273"/>
                <a:gd name="csX80" fmla="*/ 12306 w 34119"/>
                <a:gd name="csY80" fmla="*/ 12305 h 73273"/>
                <a:gd name="csX81" fmla="*/ 12306 w 34119"/>
                <a:gd name="csY81" fmla="*/ 10627 h 73273"/>
                <a:gd name="csX82" fmla="*/ 10628 w 34119"/>
                <a:gd name="csY82" fmla="*/ 10627 h 73273"/>
                <a:gd name="csX83" fmla="*/ 10628 w 34119"/>
                <a:gd name="csY83" fmla="*/ 7271 h 73273"/>
                <a:gd name="csX84" fmla="*/ 5593 w 34119"/>
                <a:gd name="csY84" fmla="*/ 7271 h 73273"/>
                <a:gd name="csX85" fmla="*/ 5593 w 34119"/>
                <a:gd name="csY85" fmla="*/ 10627 h 73273"/>
                <a:gd name="csX86" fmla="*/ 3916 w 34119"/>
                <a:gd name="csY86" fmla="*/ 10627 h 73273"/>
                <a:gd name="csX87" fmla="*/ 3916 w 34119"/>
                <a:gd name="csY87" fmla="*/ 12305 h 73273"/>
                <a:gd name="csX88" fmla="*/ 1678 w 34119"/>
                <a:gd name="csY88" fmla="*/ 13984 h 73273"/>
                <a:gd name="csX89" fmla="*/ 0 w 34119"/>
                <a:gd name="csY89" fmla="*/ 13984 h 73273"/>
                <a:gd name="csX90" fmla="*/ 0 w 34119"/>
                <a:gd name="csY90" fmla="*/ 12305 h 73273"/>
                <a:gd name="csX91" fmla="*/ 1678 w 34119"/>
                <a:gd name="csY91" fmla="*/ 10627 h 73273"/>
                <a:gd name="csX92" fmla="*/ 1678 w 34119"/>
                <a:gd name="csY92" fmla="*/ 5034 h 73273"/>
                <a:gd name="csX93" fmla="*/ 1678 w 34119"/>
                <a:gd name="csY93" fmla="*/ 7271 h 73273"/>
                <a:gd name="csX94" fmla="*/ 1678 w 34119"/>
                <a:gd name="csY94" fmla="*/ 3356 h 73273"/>
                <a:gd name="csX95" fmla="*/ 3916 w 34119"/>
                <a:gd name="csY95" fmla="*/ 3356 h 73273"/>
                <a:gd name="csX96" fmla="*/ 3916 w 34119"/>
                <a:gd name="csY96" fmla="*/ 0 h 73273"/>
                <a:gd name="csX97" fmla="*/ 8949 w 34119"/>
                <a:gd name="csY97" fmla="*/ 0 h 73273"/>
                <a:gd name="csX98" fmla="*/ 8949 w 34119"/>
                <a:gd name="csY98" fmla="*/ 1678 h 73273"/>
                <a:gd name="csX99" fmla="*/ 10628 w 34119"/>
                <a:gd name="csY99" fmla="*/ 3356 h 73273"/>
                <a:gd name="csX100" fmla="*/ 12306 w 34119"/>
                <a:gd name="csY100" fmla="*/ 3356 h 73273"/>
                <a:gd name="csX101" fmla="*/ 12306 w 34119"/>
                <a:gd name="csY101" fmla="*/ 5034 h 73273"/>
                <a:gd name="csX102" fmla="*/ 16221 w 34119"/>
                <a:gd name="csY102" fmla="*/ 5034 h 73273"/>
                <a:gd name="csX103" fmla="*/ 16221 w 34119"/>
                <a:gd name="csY103" fmla="*/ 7271 h 73273"/>
                <a:gd name="csX104" fmla="*/ 17899 w 34119"/>
                <a:gd name="csY104" fmla="*/ 7271 h 73273"/>
                <a:gd name="csX105" fmla="*/ 17899 w 34119"/>
                <a:gd name="csY105" fmla="*/ 8949 h 73273"/>
                <a:gd name="csX106" fmla="*/ 19577 w 34119"/>
                <a:gd name="csY106" fmla="*/ 8949 h 73273"/>
                <a:gd name="csX107" fmla="*/ 19577 w 34119"/>
                <a:gd name="csY107" fmla="*/ 12305 h 73273"/>
                <a:gd name="csX108" fmla="*/ 21255 w 34119"/>
                <a:gd name="csY108" fmla="*/ 12305 h 73273"/>
                <a:gd name="csX109" fmla="*/ 21255 w 34119"/>
                <a:gd name="csY109" fmla="*/ 17899 h 73273"/>
                <a:gd name="csX110" fmla="*/ 19577 w 34119"/>
                <a:gd name="csY110" fmla="*/ 17899 h 73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</a:cxnLst>
              <a:rect l="l" t="t" r="r" b="b"/>
              <a:pathLst>
                <a:path w="34119" h="73273">
                  <a:moveTo>
                    <a:pt x="3916" y="73274"/>
                  </a:moveTo>
                  <a:lnTo>
                    <a:pt x="3916" y="66002"/>
                  </a:lnTo>
                  <a:lnTo>
                    <a:pt x="5593" y="66002"/>
                  </a:lnTo>
                  <a:lnTo>
                    <a:pt x="5593" y="60409"/>
                  </a:lnTo>
                  <a:lnTo>
                    <a:pt x="7272" y="60409"/>
                  </a:lnTo>
                  <a:lnTo>
                    <a:pt x="7272" y="58731"/>
                  </a:lnTo>
                  <a:lnTo>
                    <a:pt x="8949" y="58731"/>
                  </a:lnTo>
                  <a:lnTo>
                    <a:pt x="8949" y="53697"/>
                  </a:lnTo>
                  <a:lnTo>
                    <a:pt x="10628" y="53697"/>
                  </a:lnTo>
                  <a:lnTo>
                    <a:pt x="10628" y="51459"/>
                  </a:lnTo>
                  <a:lnTo>
                    <a:pt x="12306" y="51459"/>
                  </a:lnTo>
                  <a:lnTo>
                    <a:pt x="12306" y="48103"/>
                  </a:lnTo>
                  <a:lnTo>
                    <a:pt x="14543" y="48103"/>
                  </a:lnTo>
                  <a:lnTo>
                    <a:pt x="14543" y="42510"/>
                  </a:lnTo>
                  <a:lnTo>
                    <a:pt x="16221" y="42510"/>
                  </a:lnTo>
                  <a:lnTo>
                    <a:pt x="16221" y="39154"/>
                  </a:lnTo>
                  <a:lnTo>
                    <a:pt x="17899" y="39154"/>
                  </a:lnTo>
                  <a:lnTo>
                    <a:pt x="17899" y="35798"/>
                  </a:lnTo>
                  <a:lnTo>
                    <a:pt x="21255" y="35798"/>
                  </a:lnTo>
                  <a:lnTo>
                    <a:pt x="21255" y="40832"/>
                  </a:lnTo>
                  <a:lnTo>
                    <a:pt x="19577" y="40832"/>
                  </a:lnTo>
                  <a:lnTo>
                    <a:pt x="19577" y="44747"/>
                  </a:lnTo>
                  <a:lnTo>
                    <a:pt x="21255" y="44747"/>
                  </a:lnTo>
                  <a:lnTo>
                    <a:pt x="21255" y="49781"/>
                  </a:lnTo>
                  <a:lnTo>
                    <a:pt x="19577" y="49781"/>
                  </a:lnTo>
                  <a:lnTo>
                    <a:pt x="19577" y="51459"/>
                  </a:lnTo>
                  <a:lnTo>
                    <a:pt x="19577" y="51459"/>
                  </a:lnTo>
                  <a:lnTo>
                    <a:pt x="19577" y="53697"/>
                  </a:lnTo>
                  <a:lnTo>
                    <a:pt x="16221" y="53697"/>
                  </a:lnTo>
                  <a:lnTo>
                    <a:pt x="16221" y="55375"/>
                  </a:lnTo>
                  <a:lnTo>
                    <a:pt x="14543" y="55375"/>
                  </a:lnTo>
                  <a:lnTo>
                    <a:pt x="14543" y="57053"/>
                  </a:lnTo>
                  <a:lnTo>
                    <a:pt x="12306" y="57053"/>
                  </a:lnTo>
                  <a:lnTo>
                    <a:pt x="12306" y="58731"/>
                  </a:lnTo>
                  <a:lnTo>
                    <a:pt x="10628" y="58731"/>
                  </a:lnTo>
                  <a:lnTo>
                    <a:pt x="10628" y="64324"/>
                  </a:lnTo>
                  <a:lnTo>
                    <a:pt x="8949" y="64324"/>
                  </a:lnTo>
                  <a:lnTo>
                    <a:pt x="8949" y="69358"/>
                  </a:lnTo>
                  <a:lnTo>
                    <a:pt x="7272" y="69358"/>
                  </a:lnTo>
                  <a:lnTo>
                    <a:pt x="7272" y="73274"/>
                  </a:lnTo>
                  <a:lnTo>
                    <a:pt x="3916" y="73274"/>
                  </a:lnTo>
                  <a:close/>
                  <a:moveTo>
                    <a:pt x="19577" y="71036"/>
                  </a:moveTo>
                  <a:lnTo>
                    <a:pt x="19577" y="69358"/>
                  </a:lnTo>
                  <a:lnTo>
                    <a:pt x="16221" y="69358"/>
                  </a:lnTo>
                  <a:lnTo>
                    <a:pt x="16221" y="66002"/>
                  </a:lnTo>
                  <a:lnTo>
                    <a:pt x="14543" y="66002"/>
                  </a:lnTo>
                  <a:lnTo>
                    <a:pt x="14543" y="64324"/>
                  </a:lnTo>
                  <a:lnTo>
                    <a:pt x="16221" y="64324"/>
                  </a:lnTo>
                  <a:lnTo>
                    <a:pt x="16221" y="62087"/>
                  </a:lnTo>
                  <a:lnTo>
                    <a:pt x="19577" y="62087"/>
                  </a:lnTo>
                  <a:lnTo>
                    <a:pt x="19577" y="60409"/>
                  </a:lnTo>
                  <a:lnTo>
                    <a:pt x="21255" y="60409"/>
                  </a:lnTo>
                  <a:lnTo>
                    <a:pt x="21255" y="58731"/>
                  </a:lnTo>
                  <a:lnTo>
                    <a:pt x="23493" y="58731"/>
                  </a:lnTo>
                  <a:lnTo>
                    <a:pt x="23493" y="57053"/>
                  </a:lnTo>
                  <a:lnTo>
                    <a:pt x="28526" y="57053"/>
                  </a:lnTo>
                  <a:lnTo>
                    <a:pt x="28526" y="58731"/>
                  </a:lnTo>
                  <a:lnTo>
                    <a:pt x="34120" y="58731"/>
                  </a:lnTo>
                  <a:lnTo>
                    <a:pt x="34120" y="60409"/>
                  </a:lnTo>
                  <a:lnTo>
                    <a:pt x="32442" y="60409"/>
                  </a:lnTo>
                  <a:lnTo>
                    <a:pt x="32442" y="62087"/>
                  </a:lnTo>
                  <a:lnTo>
                    <a:pt x="34120" y="62087"/>
                  </a:lnTo>
                  <a:lnTo>
                    <a:pt x="34120" y="64324"/>
                  </a:lnTo>
                  <a:lnTo>
                    <a:pt x="34120" y="64324"/>
                  </a:lnTo>
                  <a:lnTo>
                    <a:pt x="34120" y="67680"/>
                  </a:lnTo>
                  <a:lnTo>
                    <a:pt x="28526" y="67680"/>
                  </a:lnTo>
                  <a:lnTo>
                    <a:pt x="28526" y="69358"/>
                  </a:lnTo>
                  <a:lnTo>
                    <a:pt x="26849" y="69358"/>
                  </a:lnTo>
                  <a:lnTo>
                    <a:pt x="26849" y="71036"/>
                  </a:lnTo>
                  <a:lnTo>
                    <a:pt x="25170" y="71036"/>
                  </a:lnTo>
                  <a:lnTo>
                    <a:pt x="25170" y="69358"/>
                  </a:lnTo>
                  <a:lnTo>
                    <a:pt x="23493" y="69358"/>
                  </a:lnTo>
                  <a:lnTo>
                    <a:pt x="23493" y="71036"/>
                  </a:lnTo>
                  <a:lnTo>
                    <a:pt x="19577" y="71036"/>
                  </a:lnTo>
                  <a:close/>
                  <a:moveTo>
                    <a:pt x="19577" y="17899"/>
                  </a:moveTo>
                  <a:lnTo>
                    <a:pt x="19577" y="16221"/>
                  </a:lnTo>
                  <a:lnTo>
                    <a:pt x="16221" y="16221"/>
                  </a:lnTo>
                  <a:lnTo>
                    <a:pt x="16221" y="13984"/>
                  </a:lnTo>
                  <a:lnTo>
                    <a:pt x="14543" y="13984"/>
                  </a:lnTo>
                  <a:lnTo>
                    <a:pt x="14543" y="12305"/>
                  </a:lnTo>
                  <a:lnTo>
                    <a:pt x="12306" y="12305"/>
                  </a:lnTo>
                  <a:lnTo>
                    <a:pt x="12306" y="10627"/>
                  </a:lnTo>
                  <a:lnTo>
                    <a:pt x="10628" y="10627"/>
                  </a:lnTo>
                  <a:lnTo>
                    <a:pt x="10628" y="7271"/>
                  </a:lnTo>
                  <a:lnTo>
                    <a:pt x="5593" y="7271"/>
                  </a:lnTo>
                  <a:lnTo>
                    <a:pt x="5593" y="10627"/>
                  </a:lnTo>
                  <a:lnTo>
                    <a:pt x="3916" y="10627"/>
                  </a:lnTo>
                  <a:lnTo>
                    <a:pt x="3916" y="12305"/>
                  </a:lnTo>
                  <a:lnTo>
                    <a:pt x="1678" y="13984"/>
                  </a:lnTo>
                  <a:lnTo>
                    <a:pt x="0" y="13984"/>
                  </a:lnTo>
                  <a:lnTo>
                    <a:pt x="0" y="12305"/>
                  </a:lnTo>
                  <a:lnTo>
                    <a:pt x="1678" y="10627"/>
                  </a:lnTo>
                  <a:lnTo>
                    <a:pt x="1678" y="5034"/>
                  </a:lnTo>
                  <a:lnTo>
                    <a:pt x="1678" y="7271"/>
                  </a:lnTo>
                  <a:lnTo>
                    <a:pt x="1678" y="3356"/>
                  </a:lnTo>
                  <a:lnTo>
                    <a:pt x="3916" y="3356"/>
                  </a:lnTo>
                  <a:lnTo>
                    <a:pt x="3916" y="0"/>
                  </a:lnTo>
                  <a:lnTo>
                    <a:pt x="8949" y="0"/>
                  </a:lnTo>
                  <a:lnTo>
                    <a:pt x="8949" y="1678"/>
                  </a:lnTo>
                  <a:lnTo>
                    <a:pt x="10628" y="3356"/>
                  </a:lnTo>
                  <a:lnTo>
                    <a:pt x="12306" y="3356"/>
                  </a:lnTo>
                  <a:lnTo>
                    <a:pt x="12306" y="5034"/>
                  </a:lnTo>
                  <a:lnTo>
                    <a:pt x="16221" y="5034"/>
                  </a:lnTo>
                  <a:lnTo>
                    <a:pt x="16221" y="7271"/>
                  </a:lnTo>
                  <a:lnTo>
                    <a:pt x="17899" y="7271"/>
                  </a:lnTo>
                  <a:lnTo>
                    <a:pt x="17899" y="8949"/>
                  </a:lnTo>
                  <a:lnTo>
                    <a:pt x="19577" y="8949"/>
                  </a:lnTo>
                  <a:lnTo>
                    <a:pt x="19577" y="12305"/>
                  </a:lnTo>
                  <a:lnTo>
                    <a:pt x="21255" y="12305"/>
                  </a:lnTo>
                  <a:lnTo>
                    <a:pt x="21255" y="17899"/>
                  </a:lnTo>
                  <a:lnTo>
                    <a:pt x="19577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8A04CC3-0F8F-1138-6B1F-C82EF2E35235}"/>
                </a:ext>
              </a:extLst>
            </p:cNvPr>
            <p:cNvSpPr/>
            <p:nvPr/>
          </p:nvSpPr>
          <p:spPr>
            <a:xfrm>
              <a:off x="7573813" y="4029675"/>
              <a:ext cx="1677" cy="5593"/>
            </a:xfrm>
            <a:custGeom>
              <a:avLst/>
              <a:gdLst>
                <a:gd name="csX0" fmla="*/ 0 w 1677"/>
                <a:gd name="csY0" fmla="*/ 0 h 5593"/>
                <a:gd name="csX1" fmla="*/ 1678 w 1677"/>
                <a:gd name="csY1" fmla="*/ 0 h 5593"/>
                <a:gd name="csX2" fmla="*/ 0 w 1677"/>
                <a:gd name="csY2" fmla="*/ 0 h 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677" h="5593">
                  <a:moveTo>
                    <a:pt x="0" y="0"/>
                  </a:moveTo>
                  <a:lnTo>
                    <a:pt x="1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7ADBBDE-8A9E-469C-3AC2-9305C6AA3547}"/>
                </a:ext>
              </a:extLst>
            </p:cNvPr>
            <p:cNvSpPr/>
            <p:nvPr/>
          </p:nvSpPr>
          <p:spPr>
            <a:xfrm>
              <a:off x="4938191" y="2699557"/>
              <a:ext cx="239398" cy="224855"/>
            </a:xfrm>
            <a:custGeom>
              <a:avLst/>
              <a:gdLst>
                <a:gd name="csX0" fmla="*/ 208635 w 239398"/>
                <a:gd name="csY0" fmla="*/ 224856 h 224855"/>
                <a:gd name="csX1" fmla="*/ 203601 w 239398"/>
                <a:gd name="csY1" fmla="*/ 224856 h 224855"/>
                <a:gd name="csX2" fmla="*/ 203601 w 239398"/>
                <a:gd name="csY2" fmla="*/ 223178 h 224855"/>
                <a:gd name="csX3" fmla="*/ 198007 w 239398"/>
                <a:gd name="csY3" fmla="*/ 223178 h 224855"/>
                <a:gd name="csX4" fmla="*/ 198007 w 239398"/>
                <a:gd name="csY4" fmla="*/ 220940 h 224855"/>
                <a:gd name="csX5" fmla="*/ 194651 w 239398"/>
                <a:gd name="csY5" fmla="*/ 220940 h 224855"/>
                <a:gd name="csX6" fmla="*/ 194651 w 239398"/>
                <a:gd name="csY6" fmla="*/ 219262 h 224855"/>
                <a:gd name="csX7" fmla="*/ 190736 w 239398"/>
                <a:gd name="csY7" fmla="*/ 219262 h 224855"/>
                <a:gd name="csX8" fmla="*/ 189058 w 239398"/>
                <a:gd name="csY8" fmla="*/ 217584 h 224855"/>
                <a:gd name="csX9" fmla="*/ 189058 w 239398"/>
                <a:gd name="csY9" fmla="*/ 214228 h 224855"/>
                <a:gd name="csX10" fmla="*/ 185702 w 239398"/>
                <a:gd name="csY10" fmla="*/ 214228 h 224855"/>
                <a:gd name="csX11" fmla="*/ 185702 w 239398"/>
                <a:gd name="csY11" fmla="*/ 212550 h 224855"/>
                <a:gd name="csX12" fmla="*/ 184024 w 239398"/>
                <a:gd name="csY12" fmla="*/ 212550 h 224855"/>
                <a:gd name="csX13" fmla="*/ 184024 w 239398"/>
                <a:gd name="csY13" fmla="*/ 214228 h 224855"/>
                <a:gd name="csX14" fmla="*/ 184024 w 239398"/>
                <a:gd name="csY14" fmla="*/ 212550 h 224855"/>
                <a:gd name="csX15" fmla="*/ 180108 w 239398"/>
                <a:gd name="csY15" fmla="*/ 212550 h 224855"/>
                <a:gd name="csX16" fmla="*/ 180108 w 239398"/>
                <a:gd name="csY16" fmla="*/ 210313 h 224855"/>
                <a:gd name="csX17" fmla="*/ 178430 w 239398"/>
                <a:gd name="csY17" fmla="*/ 210313 h 224855"/>
                <a:gd name="csX18" fmla="*/ 178430 w 239398"/>
                <a:gd name="csY18" fmla="*/ 212550 h 224855"/>
                <a:gd name="csX19" fmla="*/ 176752 w 239398"/>
                <a:gd name="csY19" fmla="*/ 210313 h 224855"/>
                <a:gd name="csX20" fmla="*/ 176752 w 239398"/>
                <a:gd name="csY20" fmla="*/ 212550 h 224855"/>
                <a:gd name="csX21" fmla="*/ 175074 w 239398"/>
                <a:gd name="csY21" fmla="*/ 212550 h 224855"/>
                <a:gd name="csX22" fmla="*/ 175074 w 239398"/>
                <a:gd name="csY22" fmla="*/ 210313 h 224855"/>
                <a:gd name="csX23" fmla="*/ 171159 w 239398"/>
                <a:gd name="csY23" fmla="*/ 210313 h 224855"/>
                <a:gd name="csX24" fmla="*/ 171159 w 239398"/>
                <a:gd name="csY24" fmla="*/ 212550 h 224855"/>
                <a:gd name="csX25" fmla="*/ 169481 w 239398"/>
                <a:gd name="csY25" fmla="*/ 212550 h 224855"/>
                <a:gd name="csX26" fmla="*/ 167803 w 239398"/>
                <a:gd name="csY26" fmla="*/ 210313 h 224855"/>
                <a:gd name="csX27" fmla="*/ 166125 w 239398"/>
                <a:gd name="csY27" fmla="*/ 210313 h 224855"/>
                <a:gd name="csX28" fmla="*/ 166125 w 239398"/>
                <a:gd name="csY28" fmla="*/ 214228 h 224855"/>
                <a:gd name="csX29" fmla="*/ 166125 w 239398"/>
                <a:gd name="csY29" fmla="*/ 212550 h 224855"/>
                <a:gd name="csX30" fmla="*/ 166125 w 239398"/>
                <a:gd name="csY30" fmla="*/ 215906 h 224855"/>
                <a:gd name="csX31" fmla="*/ 162209 w 239398"/>
                <a:gd name="csY31" fmla="*/ 215906 h 224855"/>
                <a:gd name="csX32" fmla="*/ 162209 w 239398"/>
                <a:gd name="csY32" fmla="*/ 214228 h 224855"/>
                <a:gd name="csX33" fmla="*/ 160531 w 239398"/>
                <a:gd name="csY33" fmla="*/ 214228 h 224855"/>
                <a:gd name="csX34" fmla="*/ 160531 w 239398"/>
                <a:gd name="csY34" fmla="*/ 212550 h 224855"/>
                <a:gd name="csX35" fmla="*/ 148226 w 239398"/>
                <a:gd name="csY35" fmla="*/ 212550 h 224855"/>
                <a:gd name="csX36" fmla="*/ 148226 w 239398"/>
                <a:gd name="csY36" fmla="*/ 214228 h 224855"/>
                <a:gd name="csX37" fmla="*/ 146548 w 239398"/>
                <a:gd name="csY37" fmla="*/ 214228 h 224855"/>
                <a:gd name="csX38" fmla="*/ 144870 w 239398"/>
                <a:gd name="csY38" fmla="*/ 215906 h 224855"/>
                <a:gd name="csX39" fmla="*/ 144870 w 239398"/>
                <a:gd name="csY39" fmla="*/ 217584 h 224855"/>
                <a:gd name="csX40" fmla="*/ 142632 w 239398"/>
                <a:gd name="csY40" fmla="*/ 217584 h 224855"/>
                <a:gd name="csX41" fmla="*/ 142632 w 239398"/>
                <a:gd name="csY41" fmla="*/ 219262 h 224855"/>
                <a:gd name="csX42" fmla="*/ 140954 w 239398"/>
                <a:gd name="csY42" fmla="*/ 219262 h 224855"/>
                <a:gd name="csX43" fmla="*/ 140954 w 239398"/>
                <a:gd name="csY43" fmla="*/ 217584 h 224855"/>
                <a:gd name="csX44" fmla="*/ 139276 w 239398"/>
                <a:gd name="csY44" fmla="*/ 217584 h 224855"/>
                <a:gd name="csX45" fmla="*/ 139276 w 239398"/>
                <a:gd name="csY45" fmla="*/ 219262 h 224855"/>
                <a:gd name="csX46" fmla="*/ 135920 w 239398"/>
                <a:gd name="csY46" fmla="*/ 219262 h 224855"/>
                <a:gd name="csX47" fmla="*/ 135920 w 239398"/>
                <a:gd name="csY47" fmla="*/ 217584 h 224855"/>
                <a:gd name="csX48" fmla="*/ 137598 w 239398"/>
                <a:gd name="csY48" fmla="*/ 217584 h 224855"/>
                <a:gd name="csX49" fmla="*/ 137598 w 239398"/>
                <a:gd name="csY49" fmla="*/ 215906 h 224855"/>
                <a:gd name="csX50" fmla="*/ 135920 w 239398"/>
                <a:gd name="csY50" fmla="*/ 215906 h 224855"/>
                <a:gd name="csX51" fmla="*/ 137598 w 239398"/>
                <a:gd name="csY51" fmla="*/ 215906 h 224855"/>
                <a:gd name="csX52" fmla="*/ 135920 w 239398"/>
                <a:gd name="csY52" fmla="*/ 214228 h 224855"/>
                <a:gd name="csX53" fmla="*/ 137598 w 239398"/>
                <a:gd name="csY53" fmla="*/ 214228 h 224855"/>
                <a:gd name="csX54" fmla="*/ 137598 w 239398"/>
                <a:gd name="csY54" fmla="*/ 212550 h 224855"/>
                <a:gd name="csX55" fmla="*/ 132005 w 239398"/>
                <a:gd name="csY55" fmla="*/ 212550 h 224855"/>
                <a:gd name="csX56" fmla="*/ 132005 w 239398"/>
                <a:gd name="csY56" fmla="*/ 210313 h 224855"/>
                <a:gd name="csX57" fmla="*/ 130327 w 239398"/>
                <a:gd name="csY57" fmla="*/ 210313 h 224855"/>
                <a:gd name="csX58" fmla="*/ 130327 w 239398"/>
                <a:gd name="csY58" fmla="*/ 205279 h 224855"/>
                <a:gd name="csX59" fmla="*/ 126971 w 239398"/>
                <a:gd name="csY59" fmla="*/ 205279 h 224855"/>
                <a:gd name="csX60" fmla="*/ 126971 w 239398"/>
                <a:gd name="csY60" fmla="*/ 206957 h 224855"/>
                <a:gd name="csX61" fmla="*/ 123055 w 239398"/>
                <a:gd name="csY61" fmla="*/ 206957 h 224855"/>
                <a:gd name="csX62" fmla="*/ 123055 w 239398"/>
                <a:gd name="csY62" fmla="*/ 212550 h 224855"/>
                <a:gd name="csX63" fmla="*/ 118021 w 239398"/>
                <a:gd name="csY63" fmla="*/ 212550 h 224855"/>
                <a:gd name="csX64" fmla="*/ 118021 w 239398"/>
                <a:gd name="csY64" fmla="*/ 210313 h 224855"/>
                <a:gd name="csX65" fmla="*/ 116343 w 239398"/>
                <a:gd name="csY65" fmla="*/ 210313 h 224855"/>
                <a:gd name="csX66" fmla="*/ 116343 w 239398"/>
                <a:gd name="csY66" fmla="*/ 208635 h 224855"/>
                <a:gd name="csX67" fmla="*/ 118021 w 239398"/>
                <a:gd name="csY67" fmla="*/ 208635 h 224855"/>
                <a:gd name="csX68" fmla="*/ 116343 w 239398"/>
                <a:gd name="csY68" fmla="*/ 206957 h 224855"/>
                <a:gd name="csX69" fmla="*/ 114106 w 239398"/>
                <a:gd name="csY69" fmla="*/ 206957 h 224855"/>
                <a:gd name="csX70" fmla="*/ 114106 w 239398"/>
                <a:gd name="csY70" fmla="*/ 205279 h 224855"/>
                <a:gd name="csX71" fmla="*/ 112428 w 239398"/>
                <a:gd name="csY71" fmla="*/ 205279 h 224855"/>
                <a:gd name="csX72" fmla="*/ 112428 w 239398"/>
                <a:gd name="csY72" fmla="*/ 201363 h 224855"/>
                <a:gd name="csX73" fmla="*/ 110750 w 239398"/>
                <a:gd name="csY73" fmla="*/ 201363 h 224855"/>
                <a:gd name="csX74" fmla="*/ 109072 w 239398"/>
                <a:gd name="csY74" fmla="*/ 199685 h 224855"/>
                <a:gd name="csX75" fmla="*/ 107394 w 239398"/>
                <a:gd name="csY75" fmla="*/ 199685 h 224855"/>
                <a:gd name="csX76" fmla="*/ 107394 w 239398"/>
                <a:gd name="csY76" fmla="*/ 194651 h 224855"/>
                <a:gd name="csX77" fmla="*/ 105156 w 239398"/>
                <a:gd name="csY77" fmla="*/ 194651 h 224855"/>
                <a:gd name="csX78" fmla="*/ 105156 w 239398"/>
                <a:gd name="csY78" fmla="*/ 192414 h 224855"/>
                <a:gd name="csX79" fmla="*/ 100122 w 239398"/>
                <a:gd name="csY79" fmla="*/ 192414 h 224855"/>
                <a:gd name="csX80" fmla="*/ 100122 w 239398"/>
                <a:gd name="csY80" fmla="*/ 190736 h 224855"/>
                <a:gd name="csX81" fmla="*/ 98444 w 239398"/>
                <a:gd name="csY81" fmla="*/ 190736 h 224855"/>
                <a:gd name="csX82" fmla="*/ 98444 w 239398"/>
                <a:gd name="csY82" fmla="*/ 189058 h 224855"/>
                <a:gd name="csX83" fmla="*/ 96766 w 239398"/>
                <a:gd name="csY83" fmla="*/ 189058 h 224855"/>
                <a:gd name="csX84" fmla="*/ 94529 w 239398"/>
                <a:gd name="csY84" fmla="*/ 187380 h 224855"/>
                <a:gd name="csX85" fmla="*/ 94529 w 239398"/>
                <a:gd name="csY85" fmla="*/ 189058 h 224855"/>
                <a:gd name="csX86" fmla="*/ 91173 w 239398"/>
                <a:gd name="csY86" fmla="*/ 189058 h 224855"/>
                <a:gd name="csX87" fmla="*/ 91173 w 239398"/>
                <a:gd name="csY87" fmla="*/ 190736 h 224855"/>
                <a:gd name="csX88" fmla="*/ 89495 w 239398"/>
                <a:gd name="csY88" fmla="*/ 190736 h 224855"/>
                <a:gd name="csX89" fmla="*/ 89495 w 239398"/>
                <a:gd name="csY89" fmla="*/ 189058 h 224855"/>
                <a:gd name="csX90" fmla="*/ 87817 w 239398"/>
                <a:gd name="csY90" fmla="*/ 189058 h 224855"/>
                <a:gd name="csX91" fmla="*/ 87817 w 239398"/>
                <a:gd name="csY91" fmla="*/ 185702 h 224855"/>
                <a:gd name="csX92" fmla="*/ 83901 w 239398"/>
                <a:gd name="csY92" fmla="*/ 185702 h 224855"/>
                <a:gd name="csX93" fmla="*/ 83901 w 239398"/>
                <a:gd name="csY93" fmla="*/ 184024 h 224855"/>
                <a:gd name="csX94" fmla="*/ 87817 w 239398"/>
                <a:gd name="csY94" fmla="*/ 184024 h 224855"/>
                <a:gd name="csX95" fmla="*/ 87817 w 239398"/>
                <a:gd name="csY95" fmla="*/ 178430 h 224855"/>
                <a:gd name="csX96" fmla="*/ 85579 w 239398"/>
                <a:gd name="csY96" fmla="*/ 176752 h 224855"/>
                <a:gd name="csX97" fmla="*/ 85579 w 239398"/>
                <a:gd name="csY97" fmla="*/ 180108 h 224855"/>
                <a:gd name="csX98" fmla="*/ 78867 w 239398"/>
                <a:gd name="csY98" fmla="*/ 180108 h 224855"/>
                <a:gd name="csX99" fmla="*/ 78867 w 239398"/>
                <a:gd name="csY99" fmla="*/ 176752 h 224855"/>
                <a:gd name="csX100" fmla="*/ 76630 w 239398"/>
                <a:gd name="csY100" fmla="*/ 176752 h 224855"/>
                <a:gd name="csX101" fmla="*/ 76630 w 239398"/>
                <a:gd name="csY101" fmla="*/ 178430 h 224855"/>
                <a:gd name="csX102" fmla="*/ 76630 w 239398"/>
                <a:gd name="csY102" fmla="*/ 176752 h 224855"/>
                <a:gd name="csX103" fmla="*/ 73274 w 239398"/>
                <a:gd name="csY103" fmla="*/ 176752 h 224855"/>
                <a:gd name="csX104" fmla="*/ 73274 w 239398"/>
                <a:gd name="csY104" fmla="*/ 175074 h 224855"/>
                <a:gd name="csX105" fmla="*/ 69918 w 239398"/>
                <a:gd name="csY105" fmla="*/ 175074 h 224855"/>
                <a:gd name="csX106" fmla="*/ 68240 w 239398"/>
                <a:gd name="csY106" fmla="*/ 172837 h 224855"/>
                <a:gd name="csX107" fmla="*/ 66002 w 239398"/>
                <a:gd name="csY107" fmla="*/ 172837 h 224855"/>
                <a:gd name="csX108" fmla="*/ 66002 w 239398"/>
                <a:gd name="csY108" fmla="*/ 175074 h 224855"/>
                <a:gd name="csX109" fmla="*/ 68240 w 239398"/>
                <a:gd name="csY109" fmla="*/ 175074 h 224855"/>
                <a:gd name="csX110" fmla="*/ 68240 w 239398"/>
                <a:gd name="csY110" fmla="*/ 178430 h 224855"/>
                <a:gd name="csX111" fmla="*/ 69918 w 239398"/>
                <a:gd name="csY111" fmla="*/ 178430 h 224855"/>
                <a:gd name="csX112" fmla="*/ 69918 w 239398"/>
                <a:gd name="csY112" fmla="*/ 181786 h 224855"/>
                <a:gd name="csX113" fmla="*/ 64324 w 239398"/>
                <a:gd name="csY113" fmla="*/ 181786 h 224855"/>
                <a:gd name="csX114" fmla="*/ 64324 w 239398"/>
                <a:gd name="csY114" fmla="*/ 185702 h 224855"/>
                <a:gd name="csX115" fmla="*/ 62646 w 239398"/>
                <a:gd name="csY115" fmla="*/ 185702 h 224855"/>
                <a:gd name="csX116" fmla="*/ 62646 w 239398"/>
                <a:gd name="csY116" fmla="*/ 187380 h 224855"/>
                <a:gd name="csX117" fmla="*/ 60968 w 239398"/>
                <a:gd name="csY117" fmla="*/ 185702 h 224855"/>
                <a:gd name="csX118" fmla="*/ 60968 w 239398"/>
                <a:gd name="csY118" fmla="*/ 184024 h 224855"/>
                <a:gd name="csX119" fmla="*/ 59290 w 239398"/>
                <a:gd name="csY119" fmla="*/ 184024 h 224855"/>
                <a:gd name="csX120" fmla="*/ 59290 w 239398"/>
                <a:gd name="csY120" fmla="*/ 180108 h 224855"/>
                <a:gd name="csX121" fmla="*/ 57053 w 239398"/>
                <a:gd name="csY121" fmla="*/ 180108 h 224855"/>
                <a:gd name="csX122" fmla="*/ 55375 w 239398"/>
                <a:gd name="csY122" fmla="*/ 178430 h 224855"/>
                <a:gd name="csX123" fmla="*/ 55375 w 239398"/>
                <a:gd name="csY123" fmla="*/ 176752 h 224855"/>
                <a:gd name="csX124" fmla="*/ 52019 w 239398"/>
                <a:gd name="csY124" fmla="*/ 176752 h 224855"/>
                <a:gd name="csX125" fmla="*/ 52019 w 239398"/>
                <a:gd name="csY125" fmla="*/ 175074 h 224855"/>
                <a:gd name="csX126" fmla="*/ 50341 w 239398"/>
                <a:gd name="csY126" fmla="*/ 175074 h 224855"/>
                <a:gd name="csX127" fmla="*/ 50341 w 239398"/>
                <a:gd name="csY127" fmla="*/ 172837 h 224855"/>
                <a:gd name="csX128" fmla="*/ 52019 w 239398"/>
                <a:gd name="csY128" fmla="*/ 172837 h 224855"/>
                <a:gd name="csX129" fmla="*/ 52019 w 239398"/>
                <a:gd name="csY129" fmla="*/ 171159 h 224855"/>
                <a:gd name="csX130" fmla="*/ 55375 w 239398"/>
                <a:gd name="csY130" fmla="*/ 171159 h 224855"/>
                <a:gd name="csX131" fmla="*/ 55375 w 239398"/>
                <a:gd name="csY131" fmla="*/ 166125 h 224855"/>
                <a:gd name="csX132" fmla="*/ 46425 w 239398"/>
                <a:gd name="csY132" fmla="*/ 166125 h 224855"/>
                <a:gd name="csX133" fmla="*/ 46425 w 239398"/>
                <a:gd name="csY133" fmla="*/ 163887 h 224855"/>
                <a:gd name="csX134" fmla="*/ 41391 w 239398"/>
                <a:gd name="csY134" fmla="*/ 163887 h 224855"/>
                <a:gd name="csX135" fmla="*/ 41391 w 239398"/>
                <a:gd name="csY135" fmla="*/ 162209 h 224855"/>
                <a:gd name="csX136" fmla="*/ 35798 w 239398"/>
                <a:gd name="csY136" fmla="*/ 162209 h 224855"/>
                <a:gd name="csX137" fmla="*/ 35798 w 239398"/>
                <a:gd name="csY137" fmla="*/ 160531 h 224855"/>
                <a:gd name="csX138" fmla="*/ 34120 w 239398"/>
                <a:gd name="csY138" fmla="*/ 160531 h 224855"/>
                <a:gd name="csX139" fmla="*/ 34120 w 239398"/>
                <a:gd name="csY139" fmla="*/ 158853 h 224855"/>
                <a:gd name="csX140" fmla="*/ 32442 w 239398"/>
                <a:gd name="csY140" fmla="*/ 158853 h 224855"/>
                <a:gd name="csX141" fmla="*/ 32442 w 239398"/>
                <a:gd name="csY141" fmla="*/ 160531 h 224855"/>
                <a:gd name="csX142" fmla="*/ 30764 w 239398"/>
                <a:gd name="csY142" fmla="*/ 160531 h 224855"/>
                <a:gd name="csX143" fmla="*/ 30764 w 239398"/>
                <a:gd name="csY143" fmla="*/ 157175 h 224855"/>
                <a:gd name="csX144" fmla="*/ 28526 w 239398"/>
                <a:gd name="csY144" fmla="*/ 157175 h 224855"/>
                <a:gd name="csX145" fmla="*/ 28526 w 239398"/>
                <a:gd name="csY145" fmla="*/ 151582 h 224855"/>
                <a:gd name="csX146" fmla="*/ 26848 w 239398"/>
                <a:gd name="csY146" fmla="*/ 151582 h 224855"/>
                <a:gd name="csX147" fmla="*/ 26848 w 239398"/>
                <a:gd name="csY147" fmla="*/ 153260 h 224855"/>
                <a:gd name="csX148" fmla="*/ 23492 w 239398"/>
                <a:gd name="csY148" fmla="*/ 153260 h 224855"/>
                <a:gd name="csX149" fmla="*/ 21814 w 239398"/>
                <a:gd name="csY149" fmla="*/ 155497 h 224855"/>
                <a:gd name="csX150" fmla="*/ 21814 w 239398"/>
                <a:gd name="csY150" fmla="*/ 157175 h 224855"/>
                <a:gd name="csX151" fmla="*/ 17899 w 239398"/>
                <a:gd name="csY151" fmla="*/ 157175 h 224855"/>
                <a:gd name="csX152" fmla="*/ 17899 w 239398"/>
                <a:gd name="csY152" fmla="*/ 155497 h 224855"/>
                <a:gd name="csX153" fmla="*/ 19577 w 239398"/>
                <a:gd name="csY153" fmla="*/ 155497 h 224855"/>
                <a:gd name="csX154" fmla="*/ 19577 w 239398"/>
                <a:gd name="csY154" fmla="*/ 149904 h 224855"/>
                <a:gd name="csX155" fmla="*/ 21814 w 239398"/>
                <a:gd name="csY155" fmla="*/ 149904 h 224855"/>
                <a:gd name="csX156" fmla="*/ 21814 w 239398"/>
                <a:gd name="csY156" fmla="*/ 144310 h 224855"/>
                <a:gd name="csX157" fmla="*/ 23492 w 239398"/>
                <a:gd name="csY157" fmla="*/ 144310 h 224855"/>
                <a:gd name="csX158" fmla="*/ 23492 w 239398"/>
                <a:gd name="csY158" fmla="*/ 140954 h 224855"/>
                <a:gd name="csX159" fmla="*/ 21814 w 239398"/>
                <a:gd name="csY159" fmla="*/ 140954 h 224855"/>
                <a:gd name="csX160" fmla="*/ 21814 w 239398"/>
                <a:gd name="csY160" fmla="*/ 137598 h 224855"/>
                <a:gd name="csX161" fmla="*/ 19577 w 239398"/>
                <a:gd name="csY161" fmla="*/ 137598 h 224855"/>
                <a:gd name="csX162" fmla="*/ 19577 w 239398"/>
                <a:gd name="csY162" fmla="*/ 135361 h 224855"/>
                <a:gd name="csX163" fmla="*/ 19577 w 239398"/>
                <a:gd name="csY163" fmla="*/ 135361 h 224855"/>
                <a:gd name="csX164" fmla="*/ 19577 w 239398"/>
                <a:gd name="csY164" fmla="*/ 133683 h 224855"/>
                <a:gd name="csX165" fmla="*/ 17899 w 239398"/>
                <a:gd name="csY165" fmla="*/ 133683 h 224855"/>
                <a:gd name="csX166" fmla="*/ 17899 w 239398"/>
                <a:gd name="csY166" fmla="*/ 132005 h 224855"/>
                <a:gd name="csX167" fmla="*/ 16221 w 239398"/>
                <a:gd name="csY167" fmla="*/ 132005 h 224855"/>
                <a:gd name="csX168" fmla="*/ 16221 w 239398"/>
                <a:gd name="csY168" fmla="*/ 126971 h 224855"/>
                <a:gd name="csX169" fmla="*/ 14543 w 239398"/>
                <a:gd name="csY169" fmla="*/ 126971 h 224855"/>
                <a:gd name="csX170" fmla="*/ 14543 w 239398"/>
                <a:gd name="csY170" fmla="*/ 123055 h 224855"/>
                <a:gd name="csX171" fmla="*/ 12865 w 239398"/>
                <a:gd name="csY171" fmla="*/ 123055 h 224855"/>
                <a:gd name="csX172" fmla="*/ 12865 w 239398"/>
                <a:gd name="csY172" fmla="*/ 118021 h 224855"/>
                <a:gd name="csX173" fmla="*/ 16221 w 239398"/>
                <a:gd name="csY173" fmla="*/ 118021 h 224855"/>
                <a:gd name="csX174" fmla="*/ 14543 w 239398"/>
                <a:gd name="csY174" fmla="*/ 115784 h 224855"/>
                <a:gd name="csX175" fmla="*/ 16221 w 239398"/>
                <a:gd name="csY175" fmla="*/ 115784 h 224855"/>
                <a:gd name="csX176" fmla="*/ 16221 w 239398"/>
                <a:gd name="csY176" fmla="*/ 110750 h 224855"/>
                <a:gd name="csX177" fmla="*/ 14543 w 239398"/>
                <a:gd name="csY177" fmla="*/ 110750 h 224855"/>
                <a:gd name="csX178" fmla="*/ 14543 w 239398"/>
                <a:gd name="csY178" fmla="*/ 109072 h 224855"/>
                <a:gd name="csX179" fmla="*/ 16221 w 239398"/>
                <a:gd name="csY179" fmla="*/ 109072 h 224855"/>
                <a:gd name="csX180" fmla="*/ 16221 w 239398"/>
                <a:gd name="csY180" fmla="*/ 106834 h 224855"/>
                <a:gd name="csX181" fmla="*/ 14543 w 239398"/>
                <a:gd name="csY181" fmla="*/ 106834 h 224855"/>
                <a:gd name="csX182" fmla="*/ 14543 w 239398"/>
                <a:gd name="csY182" fmla="*/ 105156 h 224855"/>
                <a:gd name="csX183" fmla="*/ 16221 w 239398"/>
                <a:gd name="csY183" fmla="*/ 105156 h 224855"/>
                <a:gd name="csX184" fmla="*/ 14543 w 239398"/>
                <a:gd name="csY184" fmla="*/ 103478 h 224855"/>
                <a:gd name="csX185" fmla="*/ 12865 w 239398"/>
                <a:gd name="csY185" fmla="*/ 103478 h 224855"/>
                <a:gd name="csX186" fmla="*/ 12865 w 239398"/>
                <a:gd name="csY186" fmla="*/ 101800 h 224855"/>
                <a:gd name="csX187" fmla="*/ 11187 w 239398"/>
                <a:gd name="csY187" fmla="*/ 101800 h 224855"/>
                <a:gd name="csX188" fmla="*/ 11187 w 239398"/>
                <a:gd name="csY188" fmla="*/ 96207 h 224855"/>
                <a:gd name="csX189" fmla="*/ 12865 w 239398"/>
                <a:gd name="csY189" fmla="*/ 96207 h 224855"/>
                <a:gd name="csX190" fmla="*/ 12865 w 239398"/>
                <a:gd name="csY190" fmla="*/ 91173 h 224855"/>
                <a:gd name="csX191" fmla="*/ 11187 w 239398"/>
                <a:gd name="csY191" fmla="*/ 91173 h 224855"/>
                <a:gd name="csX192" fmla="*/ 11187 w 239398"/>
                <a:gd name="csY192" fmla="*/ 89495 h 224855"/>
                <a:gd name="csX193" fmla="*/ 8949 w 239398"/>
                <a:gd name="csY193" fmla="*/ 87258 h 224855"/>
                <a:gd name="csX194" fmla="*/ 7271 w 239398"/>
                <a:gd name="csY194" fmla="*/ 87258 h 224855"/>
                <a:gd name="csX195" fmla="*/ 7271 w 239398"/>
                <a:gd name="csY195" fmla="*/ 85579 h 224855"/>
                <a:gd name="csX196" fmla="*/ 5593 w 239398"/>
                <a:gd name="csY196" fmla="*/ 85579 h 224855"/>
                <a:gd name="csX197" fmla="*/ 5593 w 239398"/>
                <a:gd name="csY197" fmla="*/ 83901 h 224855"/>
                <a:gd name="csX198" fmla="*/ 3915 w 239398"/>
                <a:gd name="csY198" fmla="*/ 82223 h 224855"/>
                <a:gd name="csX199" fmla="*/ 0 w 239398"/>
                <a:gd name="csY199" fmla="*/ 82223 h 224855"/>
                <a:gd name="csX200" fmla="*/ 0 w 239398"/>
                <a:gd name="csY200" fmla="*/ 80545 h 224855"/>
                <a:gd name="csX201" fmla="*/ 2237 w 239398"/>
                <a:gd name="csY201" fmla="*/ 80545 h 224855"/>
                <a:gd name="csX202" fmla="*/ 2237 w 239398"/>
                <a:gd name="csY202" fmla="*/ 74952 h 224855"/>
                <a:gd name="csX203" fmla="*/ 5593 w 239398"/>
                <a:gd name="csY203" fmla="*/ 74952 h 224855"/>
                <a:gd name="csX204" fmla="*/ 5593 w 239398"/>
                <a:gd name="csY204" fmla="*/ 73274 h 224855"/>
                <a:gd name="csX205" fmla="*/ 7271 w 239398"/>
                <a:gd name="csY205" fmla="*/ 73274 h 224855"/>
                <a:gd name="csX206" fmla="*/ 7271 w 239398"/>
                <a:gd name="csY206" fmla="*/ 57053 h 224855"/>
                <a:gd name="csX207" fmla="*/ 5593 w 239398"/>
                <a:gd name="csY207" fmla="*/ 55375 h 224855"/>
                <a:gd name="csX208" fmla="*/ 5593 w 239398"/>
                <a:gd name="csY208" fmla="*/ 46425 h 224855"/>
                <a:gd name="csX209" fmla="*/ 7271 w 239398"/>
                <a:gd name="csY209" fmla="*/ 46425 h 224855"/>
                <a:gd name="csX210" fmla="*/ 7271 w 239398"/>
                <a:gd name="csY210" fmla="*/ 48104 h 224855"/>
                <a:gd name="csX211" fmla="*/ 11187 w 239398"/>
                <a:gd name="csY211" fmla="*/ 48104 h 224855"/>
                <a:gd name="csX212" fmla="*/ 11187 w 239398"/>
                <a:gd name="csY212" fmla="*/ 44747 h 224855"/>
                <a:gd name="csX213" fmla="*/ 12865 w 239398"/>
                <a:gd name="csY213" fmla="*/ 44747 h 224855"/>
                <a:gd name="csX214" fmla="*/ 12865 w 239398"/>
                <a:gd name="csY214" fmla="*/ 39154 h 224855"/>
                <a:gd name="csX215" fmla="*/ 14543 w 239398"/>
                <a:gd name="csY215" fmla="*/ 39154 h 224855"/>
                <a:gd name="csX216" fmla="*/ 14543 w 239398"/>
                <a:gd name="csY216" fmla="*/ 37476 h 224855"/>
                <a:gd name="csX217" fmla="*/ 16221 w 239398"/>
                <a:gd name="csY217" fmla="*/ 37476 h 224855"/>
                <a:gd name="csX218" fmla="*/ 16221 w 239398"/>
                <a:gd name="csY218" fmla="*/ 34120 h 224855"/>
                <a:gd name="csX219" fmla="*/ 16221 w 239398"/>
                <a:gd name="csY219" fmla="*/ 34120 h 224855"/>
                <a:gd name="csX220" fmla="*/ 17899 w 239398"/>
                <a:gd name="csY220" fmla="*/ 32442 h 224855"/>
                <a:gd name="csX221" fmla="*/ 23492 w 239398"/>
                <a:gd name="csY221" fmla="*/ 32442 h 224855"/>
                <a:gd name="csX222" fmla="*/ 23492 w 239398"/>
                <a:gd name="csY222" fmla="*/ 30204 h 224855"/>
                <a:gd name="csX223" fmla="*/ 25170 w 239398"/>
                <a:gd name="csY223" fmla="*/ 30204 h 224855"/>
                <a:gd name="csX224" fmla="*/ 28526 w 239398"/>
                <a:gd name="csY224" fmla="*/ 28527 h 224855"/>
                <a:gd name="csX225" fmla="*/ 34120 w 239398"/>
                <a:gd name="csY225" fmla="*/ 28527 h 224855"/>
                <a:gd name="csX226" fmla="*/ 34120 w 239398"/>
                <a:gd name="csY226" fmla="*/ 26848 h 224855"/>
                <a:gd name="csX227" fmla="*/ 39713 w 239398"/>
                <a:gd name="csY227" fmla="*/ 26848 h 224855"/>
                <a:gd name="csX228" fmla="*/ 41391 w 239398"/>
                <a:gd name="csY228" fmla="*/ 25170 h 224855"/>
                <a:gd name="csX229" fmla="*/ 43069 w 239398"/>
                <a:gd name="csY229" fmla="*/ 25170 h 224855"/>
                <a:gd name="csX230" fmla="*/ 44747 w 239398"/>
                <a:gd name="csY230" fmla="*/ 23492 h 224855"/>
                <a:gd name="csX231" fmla="*/ 48103 w 239398"/>
                <a:gd name="csY231" fmla="*/ 23492 h 224855"/>
                <a:gd name="csX232" fmla="*/ 50341 w 239398"/>
                <a:gd name="csY232" fmla="*/ 21255 h 224855"/>
                <a:gd name="csX233" fmla="*/ 52019 w 239398"/>
                <a:gd name="csY233" fmla="*/ 21255 h 224855"/>
                <a:gd name="csX234" fmla="*/ 52019 w 239398"/>
                <a:gd name="csY234" fmla="*/ 19577 h 224855"/>
                <a:gd name="csX235" fmla="*/ 53697 w 239398"/>
                <a:gd name="csY235" fmla="*/ 19577 h 224855"/>
                <a:gd name="csX236" fmla="*/ 53697 w 239398"/>
                <a:gd name="csY236" fmla="*/ 16221 h 224855"/>
                <a:gd name="csX237" fmla="*/ 55375 w 239398"/>
                <a:gd name="csY237" fmla="*/ 16221 h 224855"/>
                <a:gd name="csX238" fmla="*/ 55375 w 239398"/>
                <a:gd name="csY238" fmla="*/ 14543 h 224855"/>
                <a:gd name="csX239" fmla="*/ 59290 w 239398"/>
                <a:gd name="csY239" fmla="*/ 14543 h 224855"/>
                <a:gd name="csX240" fmla="*/ 59290 w 239398"/>
                <a:gd name="csY240" fmla="*/ 10627 h 224855"/>
                <a:gd name="csX241" fmla="*/ 68240 w 239398"/>
                <a:gd name="csY241" fmla="*/ 10627 h 224855"/>
                <a:gd name="csX242" fmla="*/ 69918 w 239398"/>
                <a:gd name="csY242" fmla="*/ 8950 h 224855"/>
                <a:gd name="csX243" fmla="*/ 69918 w 239398"/>
                <a:gd name="csY243" fmla="*/ 7271 h 224855"/>
                <a:gd name="csX244" fmla="*/ 71596 w 239398"/>
                <a:gd name="csY244" fmla="*/ 7271 h 224855"/>
                <a:gd name="csX245" fmla="*/ 73274 w 239398"/>
                <a:gd name="csY245" fmla="*/ 5593 h 224855"/>
                <a:gd name="csX246" fmla="*/ 74952 w 239398"/>
                <a:gd name="csY246" fmla="*/ 5593 h 224855"/>
                <a:gd name="csX247" fmla="*/ 76630 w 239398"/>
                <a:gd name="csY247" fmla="*/ 3915 h 224855"/>
                <a:gd name="csX248" fmla="*/ 83901 w 239398"/>
                <a:gd name="csY248" fmla="*/ 3915 h 224855"/>
                <a:gd name="csX249" fmla="*/ 85579 w 239398"/>
                <a:gd name="csY249" fmla="*/ 1678 h 224855"/>
                <a:gd name="csX250" fmla="*/ 94529 w 239398"/>
                <a:gd name="csY250" fmla="*/ 1678 h 224855"/>
                <a:gd name="csX251" fmla="*/ 94529 w 239398"/>
                <a:gd name="csY251" fmla="*/ 0 h 224855"/>
                <a:gd name="csX252" fmla="*/ 96766 w 239398"/>
                <a:gd name="csY252" fmla="*/ 1678 h 224855"/>
                <a:gd name="csX253" fmla="*/ 100122 w 239398"/>
                <a:gd name="csY253" fmla="*/ 1678 h 224855"/>
                <a:gd name="csX254" fmla="*/ 100122 w 239398"/>
                <a:gd name="csY254" fmla="*/ 0 h 224855"/>
                <a:gd name="csX255" fmla="*/ 101800 w 239398"/>
                <a:gd name="csY255" fmla="*/ 0 h 224855"/>
                <a:gd name="csX256" fmla="*/ 101800 w 239398"/>
                <a:gd name="csY256" fmla="*/ 1678 h 224855"/>
                <a:gd name="csX257" fmla="*/ 103478 w 239398"/>
                <a:gd name="csY257" fmla="*/ 1678 h 224855"/>
                <a:gd name="csX258" fmla="*/ 103478 w 239398"/>
                <a:gd name="csY258" fmla="*/ 3915 h 224855"/>
                <a:gd name="csX259" fmla="*/ 101800 w 239398"/>
                <a:gd name="csY259" fmla="*/ 5593 h 224855"/>
                <a:gd name="csX260" fmla="*/ 105156 w 239398"/>
                <a:gd name="csY260" fmla="*/ 5593 h 224855"/>
                <a:gd name="csX261" fmla="*/ 105156 w 239398"/>
                <a:gd name="csY261" fmla="*/ 8950 h 224855"/>
                <a:gd name="csX262" fmla="*/ 107394 w 239398"/>
                <a:gd name="csY262" fmla="*/ 10627 h 224855"/>
                <a:gd name="csX263" fmla="*/ 107394 w 239398"/>
                <a:gd name="csY263" fmla="*/ 16221 h 224855"/>
                <a:gd name="csX264" fmla="*/ 109072 w 239398"/>
                <a:gd name="csY264" fmla="*/ 17899 h 224855"/>
                <a:gd name="csX265" fmla="*/ 109072 w 239398"/>
                <a:gd name="csY265" fmla="*/ 19577 h 224855"/>
                <a:gd name="csX266" fmla="*/ 114106 w 239398"/>
                <a:gd name="csY266" fmla="*/ 19577 h 224855"/>
                <a:gd name="csX267" fmla="*/ 114106 w 239398"/>
                <a:gd name="csY267" fmla="*/ 21255 h 224855"/>
                <a:gd name="csX268" fmla="*/ 116343 w 239398"/>
                <a:gd name="csY268" fmla="*/ 21255 h 224855"/>
                <a:gd name="csX269" fmla="*/ 116343 w 239398"/>
                <a:gd name="csY269" fmla="*/ 19577 h 224855"/>
                <a:gd name="csX270" fmla="*/ 118021 w 239398"/>
                <a:gd name="csY270" fmla="*/ 21255 h 224855"/>
                <a:gd name="csX271" fmla="*/ 121377 w 239398"/>
                <a:gd name="csY271" fmla="*/ 21255 h 224855"/>
                <a:gd name="csX272" fmla="*/ 121377 w 239398"/>
                <a:gd name="csY272" fmla="*/ 19577 h 224855"/>
                <a:gd name="csX273" fmla="*/ 125293 w 239398"/>
                <a:gd name="csY273" fmla="*/ 19577 h 224855"/>
                <a:gd name="csX274" fmla="*/ 123055 w 239398"/>
                <a:gd name="csY274" fmla="*/ 21255 h 224855"/>
                <a:gd name="csX275" fmla="*/ 123055 w 239398"/>
                <a:gd name="csY275" fmla="*/ 23492 h 224855"/>
                <a:gd name="csX276" fmla="*/ 128649 w 239398"/>
                <a:gd name="csY276" fmla="*/ 23492 h 224855"/>
                <a:gd name="csX277" fmla="*/ 128649 w 239398"/>
                <a:gd name="csY277" fmla="*/ 21255 h 224855"/>
                <a:gd name="csX278" fmla="*/ 132005 w 239398"/>
                <a:gd name="csY278" fmla="*/ 21255 h 224855"/>
                <a:gd name="csX279" fmla="*/ 132005 w 239398"/>
                <a:gd name="csY279" fmla="*/ 19577 h 224855"/>
                <a:gd name="csX280" fmla="*/ 135920 w 239398"/>
                <a:gd name="csY280" fmla="*/ 19577 h 224855"/>
                <a:gd name="csX281" fmla="*/ 135920 w 239398"/>
                <a:gd name="csY281" fmla="*/ 16221 h 224855"/>
                <a:gd name="csX282" fmla="*/ 137598 w 239398"/>
                <a:gd name="csY282" fmla="*/ 16221 h 224855"/>
                <a:gd name="csX283" fmla="*/ 140954 w 239398"/>
                <a:gd name="csY283" fmla="*/ 17899 h 224855"/>
                <a:gd name="csX284" fmla="*/ 148226 w 239398"/>
                <a:gd name="csY284" fmla="*/ 17899 h 224855"/>
                <a:gd name="csX285" fmla="*/ 151582 w 239398"/>
                <a:gd name="csY285" fmla="*/ 19577 h 224855"/>
                <a:gd name="csX286" fmla="*/ 166125 w 239398"/>
                <a:gd name="csY286" fmla="*/ 19577 h 224855"/>
                <a:gd name="csX287" fmla="*/ 166125 w 239398"/>
                <a:gd name="csY287" fmla="*/ 21255 h 224855"/>
                <a:gd name="csX288" fmla="*/ 199685 w 239398"/>
                <a:gd name="csY288" fmla="*/ 21255 h 224855"/>
                <a:gd name="csX289" fmla="*/ 203601 w 239398"/>
                <a:gd name="csY289" fmla="*/ 19577 h 224855"/>
                <a:gd name="csX290" fmla="*/ 205279 w 239398"/>
                <a:gd name="csY290" fmla="*/ 19577 h 224855"/>
                <a:gd name="csX291" fmla="*/ 208635 w 239398"/>
                <a:gd name="csY291" fmla="*/ 17899 h 224855"/>
                <a:gd name="csX292" fmla="*/ 210872 w 239398"/>
                <a:gd name="csY292" fmla="*/ 17899 h 224855"/>
                <a:gd name="csX293" fmla="*/ 210872 w 239398"/>
                <a:gd name="csY293" fmla="*/ 19577 h 224855"/>
                <a:gd name="csX294" fmla="*/ 214228 w 239398"/>
                <a:gd name="csY294" fmla="*/ 19577 h 224855"/>
                <a:gd name="csX295" fmla="*/ 212550 w 239398"/>
                <a:gd name="csY295" fmla="*/ 19577 h 224855"/>
                <a:gd name="csX296" fmla="*/ 214228 w 239398"/>
                <a:gd name="csY296" fmla="*/ 19577 h 224855"/>
                <a:gd name="csX297" fmla="*/ 214228 w 239398"/>
                <a:gd name="csY297" fmla="*/ 21255 h 224855"/>
                <a:gd name="csX298" fmla="*/ 215906 w 239398"/>
                <a:gd name="csY298" fmla="*/ 21255 h 224855"/>
                <a:gd name="csX299" fmla="*/ 215906 w 239398"/>
                <a:gd name="csY299" fmla="*/ 23492 h 224855"/>
                <a:gd name="csX300" fmla="*/ 221500 w 239398"/>
                <a:gd name="csY300" fmla="*/ 23492 h 224855"/>
                <a:gd name="csX301" fmla="*/ 221500 w 239398"/>
                <a:gd name="csY301" fmla="*/ 26848 h 224855"/>
                <a:gd name="csX302" fmla="*/ 224856 w 239398"/>
                <a:gd name="csY302" fmla="*/ 26848 h 224855"/>
                <a:gd name="csX303" fmla="*/ 224856 w 239398"/>
                <a:gd name="csY303" fmla="*/ 41391 h 224855"/>
                <a:gd name="csX304" fmla="*/ 226534 w 239398"/>
                <a:gd name="csY304" fmla="*/ 41391 h 224855"/>
                <a:gd name="csX305" fmla="*/ 226534 w 239398"/>
                <a:gd name="csY305" fmla="*/ 49781 h 224855"/>
                <a:gd name="csX306" fmla="*/ 228212 w 239398"/>
                <a:gd name="csY306" fmla="*/ 52019 h 224855"/>
                <a:gd name="csX307" fmla="*/ 228212 w 239398"/>
                <a:gd name="csY307" fmla="*/ 55375 h 224855"/>
                <a:gd name="csX308" fmla="*/ 230449 w 239398"/>
                <a:gd name="csY308" fmla="*/ 55375 h 224855"/>
                <a:gd name="csX309" fmla="*/ 230449 w 239398"/>
                <a:gd name="csY309" fmla="*/ 58731 h 224855"/>
                <a:gd name="csX310" fmla="*/ 232127 w 239398"/>
                <a:gd name="csY310" fmla="*/ 62646 h 224855"/>
                <a:gd name="csX311" fmla="*/ 232127 w 239398"/>
                <a:gd name="csY311" fmla="*/ 64324 h 224855"/>
                <a:gd name="csX312" fmla="*/ 233805 w 239398"/>
                <a:gd name="csY312" fmla="*/ 66002 h 224855"/>
                <a:gd name="csX313" fmla="*/ 233805 w 239398"/>
                <a:gd name="csY313" fmla="*/ 74952 h 224855"/>
                <a:gd name="csX314" fmla="*/ 235483 w 239398"/>
                <a:gd name="csY314" fmla="*/ 74952 h 224855"/>
                <a:gd name="csX315" fmla="*/ 235483 w 239398"/>
                <a:gd name="csY315" fmla="*/ 76630 h 224855"/>
                <a:gd name="csX316" fmla="*/ 233805 w 239398"/>
                <a:gd name="csY316" fmla="*/ 76630 h 224855"/>
                <a:gd name="csX317" fmla="*/ 233805 w 239398"/>
                <a:gd name="csY317" fmla="*/ 82223 h 224855"/>
                <a:gd name="csX318" fmla="*/ 235483 w 239398"/>
                <a:gd name="csY318" fmla="*/ 82223 h 224855"/>
                <a:gd name="csX319" fmla="*/ 235483 w 239398"/>
                <a:gd name="csY319" fmla="*/ 85579 h 224855"/>
                <a:gd name="csX320" fmla="*/ 233805 w 239398"/>
                <a:gd name="csY320" fmla="*/ 87258 h 224855"/>
                <a:gd name="csX321" fmla="*/ 232127 w 239398"/>
                <a:gd name="csY321" fmla="*/ 89495 h 224855"/>
                <a:gd name="csX322" fmla="*/ 230449 w 239398"/>
                <a:gd name="csY322" fmla="*/ 91173 h 224855"/>
                <a:gd name="csX323" fmla="*/ 226534 w 239398"/>
                <a:gd name="csY323" fmla="*/ 91173 h 224855"/>
                <a:gd name="csX324" fmla="*/ 224856 w 239398"/>
                <a:gd name="csY324" fmla="*/ 92851 h 224855"/>
                <a:gd name="csX325" fmla="*/ 223178 w 239398"/>
                <a:gd name="csY325" fmla="*/ 92851 h 224855"/>
                <a:gd name="csX326" fmla="*/ 223178 w 239398"/>
                <a:gd name="csY326" fmla="*/ 94529 h 224855"/>
                <a:gd name="csX327" fmla="*/ 221500 w 239398"/>
                <a:gd name="csY327" fmla="*/ 94529 h 224855"/>
                <a:gd name="csX328" fmla="*/ 219262 w 239398"/>
                <a:gd name="csY328" fmla="*/ 98444 h 224855"/>
                <a:gd name="csX329" fmla="*/ 219262 w 239398"/>
                <a:gd name="csY329" fmla="*/ 100122 h 224855"/>
                <a:gd name="csX330" fmla="*/ 217584 w 239398"/>
                <a:gd name="csY330" fmla="*/ 103478 h 224855"/>
                <a:gd name="csX331" fmla="*/ 217584 w 239398"/>
                <a:gd name="csY331" fmla="*/ 105156 h 224855"/>
                <a:gd name="csX332" fmla="*/ 221500 w 239398"/>
                <a:gd name="csY332" fmla="*/ 105156 h 224855"/>
                <a:gd name="csX333" fmla="*/ 221500 w 239398"/>
                <a:gd name="csY333" fmla="*/ 106834 h 224855"/>
                <a:gd name="csX334" fmla="*/ 224856 w 239398"/>
                <a:gd name="csY334" fmla="*/ 106834 h 224855"/>
                <a:gd name="csX335" fmla="*/ 224856 w 239398"/>
                <a:gd name="csY335" fmla="*/ 109072 h 224855"/>
                <a:gd name="csX336" fmla="*/ 226534 w 239398"/>
                <a:gd name="csY336" fmla="*/ 109072 h 224855"/>
                <a:gd name="csX337" fmla="*/ 226534 w 239398"/>
                <a:gd name="csY337" fmla="*/ 110750 h 224855"/>
                <a:gd name="csX338" fmla="*/ 228212 w 239398"/>
                <a:gd name="csY338" fmla="*/ 110750 h 224855"/>
                <a:gd name="csX339" fmla="*/ 228212 w 239398"/>
                <a:gd name="csY339" fmla="*/ 112428 h 224855"/>
                <a:gd name="csX340" fmla="*/ 230449 w 239398"/>
                <a:gd name="csY340" fmla="*/ 114106 h 224855"/>
                <a:gd name="csX341" fmla="*/ 228212 w 239398"/>
                <a:gd name="csY341" fmla="*/ 115784 h 224855"/>
                <a:gd name="csX342" fmla="*/ 228212 w 239398"/>
                <a:gd name="csY342" fmla="*/ 118021 h 224855"/>
                <a:gd name="csX343" fmla="*/ 226534 w 239398"/>
                <a:gd name="csY343" fmla="*/ 118021 h 224855"/>
                <a:gd name="csX344" fmla="*/ 226534 w 239398"/>
                <a:gd name="csY344" fmla="*/ 121377 h 224855"/>
                <a:gd name="csX345" fmla="*/ 228212 w 239398"/>
                <a:gd name="csY345" fmla="*/ 121377 h 224855"/>
                <a:gd name="csX346" fmla="*/ 228212 w 239398"/>
                <a:gd name="csY346" fmla="*/ 123055 h 224855"/>
                <a:gd name="csX347" fmla="*/ 224856 w 239398"/>
                <a:gd name="csY347" fmla="*/ 123055 h 224855"/>
                <a:gd name="csX348" fmla="*/ 224856 w 239398"/>
                <a:gd name="csY348" fmla="*/ 124733 h 224855"/>
                <a:gd name="csX349" fmla="*/ 226534 w 239398"/>
                <a:gd name="csY349" fmla="*/ 124733 h 224855"/>
                <a:gd name="csX350" fmla="*/ 230449 w 239398"/>
                <a:gd name="csY350" fmla="*/ 135361 h 224855"/>
                <a:gd name="csX351" fmla="*/ 230449 w 239398"/>
                <a:gd name="csY351" fmla="*/ 139276 h 224855"/>
                <a:gd name="csX352" fmla="*/ 228212 w 239398"/>
                <a:gd name="csY352" fmla="*/ 139276 h 224855"/>
                <a:gd name="csX353" fmla="*/ 228212 w 239398"/>
                <a:gd name="csY353" fmla="*/ 140954 h 224855"/>
                <a:gd name="csX354" fmla="*/ 230449 w 239398"/>
                <a:gd name="csY354" fmla="*/ 140954 h 224855"/>
                <a:gd name="csX355" fmla="*/ 230449 w 239398"/>
                <a:gd name="csY355" fmla="*/ 144310 h 224855"/>
                <a:gd name="csX356" fmla="*/ 232127 w 239398"/>
                <a:gd name="csY356" fmla="*/ 144310 h 224855"/>
                <a:gd name="csX357" fmla="*/ 232127 w 239398"/>
                <a:gd name="csY357" fmla="*/ 146548 h 224855"/>
                <a:gd name="csX358" fmla="*/ 233805 w 239398"/>
                <a:gd name="csY358" fmla="*/ 146548 h 224855"/>
                <a:gd name="csX359" fmla="*/ 233805 w 239398"/>
                <a:gd name="csY359" fmla="*/ 151582 h 224855"/>
                <a:gd name="csX360" fmla="*/ 235483 w 239398"/>
                <a:gd name="csY360" fmla="*/ 151582 h 224855"/>
                <a:gd name="csX361" fmla="*/ 235483 w 239398"/>
                <a:gd name="csY361" fmla="*/ 153260 h 224855"/>
                <a:gd name="csX362" fmla="*/ 237161 w 239398"/>
                <a:gd name="csY362" fmla="*/ 153260 h 224855"/>
                <a:gd name="csX363" fmla="*/ 237161 w 239398"/>
                <a:gd name="csY363" fmla="*/ 157175 h 224855"/>
                <a:gd name="csX364" fmla="*/ 239399 w 239398"/>
                <a:gd name="csY364" fmla="*/ 157175 h 224855"/>
                <a:gd name="csX365" fmla="*/ 239399 w 239398"/>
                <a:gd name="csY365" fmla="*/ 158853 h 224855"/>
                <a:gd name="csX366" fmla="*/ 235483 w 239398"/>
                <a:gd name="csY366" fmla="*/ 158853 h 224855"/>
                <a:gd name="csX367" fmla="*/ 235483 w 239398"/>
                <a:gd name="csY367" fmla="*/ 160531 h 224855"/>
                <a:gd name="csX368" fmla="*/ 237161 w 239398"/>
                <a:gd name="csY368" fmla="*/ 160531 h 224855"/>
                <a:gd name="csX369" fmla="*/ 237161 w 239398"/>
                <a:gd name="csY369" fmla="*/ 162209 h 224855"/>
                <a:gd name="csX370" fmla="*/ 239399 w 239398"/>
                <a:gd name="csY370" fmla="*/ 162209 h 224855"/>
                <a:gd name="csX371" fmla="*/ 239399 w 239398"/>
                <a:gd name="csY371" fmla="*/ 171159 h 224855"/>
                <a:gd name="csX372" fmla="*/ 237161 w 239398"/>
                <a:gd name="csY372" fmla="*/ 171159 h 224855"/>
                <a:gd name="csX373" fmla="*/ 237161 w 239398"/>
                <a:gd name="csY373" fmla="*/ 175074 h 224855"/>
                <a:gd name="csX374" fmla="*/ 230449 w 239398"/>
                <a:gd name="csY374" fmla="*/ 175074 h 224855"/>
                <a:gd name="csX375" fmla="*/ 230449 w 239398"/>
                <a:gd name="csY375" fmla="*/ 176752 h 224855"/>
                <a:gd name="csX376" fmla="*/ 228212 w 239398"/>
                <a:gd name="csY376" fmla="*/ 178430 h 224855"/>
                <a:gd name="csX377" fmla="*/ 226534 w 239398"/>
                <a:gd name="csY377" fmla="*/ 180108 h 224855"/>
                <a:gd name="csX378" fmla="*/ 224856 w 239398"/>
                <a:gd name="csY378" fmla="*/ 180108 h 224855"/>
                <a:gd name="csX379" fmla="*/ 224856 w 239398"/>
                <a:gd name="csY379" fmla="*/ 181786 h 224855"/>
                <a:gd name="csX380" fmla="*/ 223178 w 239398"/>
                <a:gd name="csY380" fmla="*/ 184024 h 224855"/>
                <a:gd name="csX381" fmla="*/ 221500 w 239398"/>
                <a:gd name="csY381" fmla="*/ 184024 h 224855"/>
                <a:gd name="csX382" fmla="*/ 221500 w 239398"/>
                <a:gd name="csY382" fmla="*/ 185702 h 224855"/>
                <a:gd name="csX383" fmla="*/ 219262 w 239398"/>
                <a:gd name="csY383" fmla="*/ 185702 h 224855"/>
                <a:gd name="csX384" fmla="*/ 219262 w 239398"/>
                <a:gd name="csY384" fmla="*/ 187380 h 224855"/>
                <a:gd name="csX385" fmla="*/ 217584 w 239398"/>
                <a:gd name="csY385" fmla="*/ 187380 h 224855"/>
                <a:gd name="csX386" fmla="*/ 217584 w 239398"/>
                <a:gd name="csY386" fmla="*/ 189058 h 224855"/>
                <a:gd name="csX387" fmla="*/ 215906 w 239398"/>
                <a:gd name="csY387" fmla="*/ 190736 h 224855"/>
                <a:gd name="csX388" fmla="*/ 215906 w 239398"/>
                <a:gd name="csY388" fmla="*/ 192414 h 224855"/>
                <a:gd name="csX389" fmla="*/ 214228 w 239398"/>
                <a:gd name="csY389" fmla="*/ 194651 h 224855"/>
                <a:gd name="csX390" fmla="*/ 212550 w 239398"/>
                <a:gd name="csY390" fmla="*/ 196329 h 224855"/>
                <a:gd name="csX391" fmla="*/ 212550 w 239398"/>
                <a:gd name="csY391" fmla="*/ 198007 h 224855"/>
                <a:gd name="csX392" fmla="*/ 210872 w 239398"/>
                <a:gd name="csY392" fmla="*/ 198007 h 224855"/>
                <a:gd name="csX393" fmla="*/ 210872 w 239398"/>
                <a:gd name="csY393" fmla="*/ 199685 h 224855"/>
                <a:gd name="csX394" fmla="*/ 208635 w 239398"/>
                <a:gd name="csY394" fmla="*/ 199685 h 224855"/>
                <a:gd name="csX395" fmla="*/ 208635 w 239398"/>
                <a:gd name="csY395" fmla="*/ 201363 h 224855"/>
                <a:gd name="csX396" fmla="*/ 206957 w 239398"/>
                <a:gd name="csY396" fmla="*/ 201363 h 224855"/>
                <a:gd name="csX397" fmla="*/ 206957 w 239398"/>
                <a:gd name="csY397" fmla="*/ 203601 h 224855"/>
                <a:gd name="csX398" fmla="*/ 205279 w 239398"/>
                <a:gd name="csY398" fmla="*/ 205279 h 224855"/>
                <a:gd name="csX399" fmla="*/ 205279 w 239398"/>
                <a:gd name="csY399" fmla="*/ 206957 h 224855"/>
                <a:gd name="csX400" fmla="*/ 203601 w 239398"/>
                <a:gd name="csY400" fmla="*/ 206957 h 224855"/>
                <a:gd name="csX401" fmla="*/ 205279 w 239398"/>
                <a:gd name="csY401" fmla="*/ 208635 h 224855"/>
                <a:gd name="csX402" fmla="*/ 206957 w 239398"/>
                <a:gd name="csY402" fmla="*/ 210313 h 224855"/>
                <a:gd name="csX403" fmla="*/ 206957 w 239398"/>
                <a:gd name="csY403" fmla="*/ 220940 h 224855"/>
                <a:gd name="csX404" fmla="*/ 208635 w 239398"/>
                <a:gd name="csY404" fmla="*/ 220940 h 224855"/>
                <a:gd name="csX405" fmla="*/ 208635 w 239398"/>
                <a:gd name="csY405" fmla="*/ 224856 h 224855"/>
                <a:gd name="csX406" fmla="*/ 208635 w 239398"/>
                <a:gd name="csY406" fmla="*/ 224856 h 2248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</a:cxnLst>
              <a:rect l="l" t="t" r="r" b="b"/>
              <a:pathLst>
                <a:path w="239398" h="224855">
                  <a:moveTo>
                    <a:pt x="208635" y="224856"/>
                  </a:moveTo>
                  <a:lnTo>
                    <a:pt x="203601" y="224856"/>
                  </a:lnTo>
                  <a:lnTo>
                    <a:pt x="203601" y="223178"/>
                  </a:lnTo>
                  <a:lnTo>
                    <a:pt x="198007" y="223178"/>
                  </a:lnTo>
                  <a:lnTo>
                    <a:pt x="198007" y="220940"/>
                  </a:lnTo>
                  <a:lnTo>
                    <a:pt x="194651" y="220940"/>
                  </a:lnTo>
                  <a:lnTo>
                    <a:pt x="194651" y="219262"/>
                  </a:lnTo>
                  <a:lnTo>
                    <a:pt x="190736" y="219262"/>
                  </a:lnTo>
                  <a:lnTo>
                    <a:pt x="189058" y="217584"/>
                  </a:lnTo>
                  <a:lnTo>
                    <a:pt x="189058" y="214228"/>
                  </a:lnTo>
                  <a:lnTo>
                    <a:pt x="185702" y="214228"/>
                  </a:lnTo>
                  <a:lnTo>
                    <a:pt x="185702" y="212550"/>
                  </a:lnTo>
                  <a:lnTo>
                    <a:pt x="184024" y="212550"/>
                  </a:lnTo>
                  <a:lnTo>
                    <a:pt x="184024" y="214228"/>
                  </a:lnTo>
                  <a:lnTo>
                    <a:pt x="184024" y="212550"/>
                  </a:lnTo>
                  <a:lnTo>
                    <a:pt x="180108" y="212550"/>
                  </a:lnTo>
                  <a:lnTo>
                    <a:pt x="180108" y="210313"/>
                  </a:lnTo>
                  <a:lnTo>
                    <a:pt x="178430" y="210313"/>
                  </a:lnTo>
                  <a:lnTo>
                    <a:pt x="178430" y="212550"/>
                  </a:lnTo>
                  <a:lnTo>
                    <a:pt x="176752" y="210313"/>
                  </a:lnTo>
                  <a:lnTo>
                    <a:pt x="176752" y="212550"/>
                  </a:lnTo>
                  <a:lnTo>
                    <a:pt x="175074" y="212550"/>
                  </a:lnTo>
                  <a:lnTo>
                    <a:pt x="175074" y="210313"/>
                  </a:lnTo>
                  <a:lnTo>
                    <a:pt x="171159" y="210313"/>
                  </a:lnTo>
                  <a:lnTo>
                    <a:pt x="171159" y="212550"/>
                  </a:lnTo>
                  <a:lnTo>
                    <a:pt x="169481" y="212550"/>
                  </a:lnTo>
                  <a:lnTo>
                    <a:pt x="167803" y="210313"/>
                  </a:lnTo>
                  <a:lnTo>
                    <a:pt x="166125" y="210313"/>
                  </a:lnTo>
                  <a:lnTo>
                    <a:pt x="166125" y="214228"/>
                  </a:lnTo>
                  <a:lnTo>
                    <a:pt x="166125" y="212550"/>
                  </a:lnTo>
                  <a:lnTo>
                    <a:pt x="166125" y="215906"/>
                  </a:lnTo>
                  <a:lnTo>
                    <a:pt x="162209" y="215906"/>
                  </a:lnTo>
                  <a:lnTo>
                    <a:pt x="162209" y="214228"/>
                  </a:lnTo>
                  <a:lnTo>
                    <a:pt x="160531" y="214228"/>
                  </a:lnTo>
                  <a:lnTo>
                    <a:pt x="160531" y="212550"/>
                  </a:lnTo>
                  <a:lnTo>
                    <a:pt x="148226" y="212550"/>
                  </a:lnTo>
                  <a:lnTo>
                    <a:pt x="148226" y="214228"/>
                  </a:lnTo>
                  <a:lnTo>
                    <a:pt x="146548" y="214228"/>
                  </a:lnTo>
                  <a:lnTo>
                    <a:pt x="144870" y="215906"/>
                  </a:lnTo>
                  <a:lnTo>
                    <a:pt x="144870" y="217584"/>
                  </a:lnTo>
                  <a:lnTo>
                    <a:pt x="142632" y="217584"/>
                  </a:lnTo>
                  <a:lnTo>
                    <a:pt x="142632" y="219262"/>
                  </a:lnTo>
                  <a:lnTo>
                    <a:pt x="140954" y="219262"/>
                  </a:lnTo>
                  <a:lnTo>
                    <a:pt x="140954" y="217584"/>
                  </a:lnTo>
                  <a:lnTo>
                    <a:pt x="139276" y="217584"/>
                  </a:lnTo>
                  <a:lnTo>
                    <a:pt x="139276" y="219262"/>
                  </a:lnTo>
                  <a:lnTo>
                    <a:pt x="135920" y="219262"/>
                  </a:lnTo>
                  <a:lnTo>
                    <a:pt x="135920" y="217584"/>
                  </a:lnTo>
                  <a:lnTo>
                    <a:pt x="137598" y="217584"/>
                  </a:lnTo>
                  <a:lnTo>
                    <a:pt x="137598" y="215906"/>
                  </a:lnTo>
                  <a:lnTo>
                    <a:pt x="135920" y="215906"/>
                  </a:lnTo>
                  <a:lnTo>
                    <a:pt x="137598" y="215906"/>
                  </a:lnTo>
                  <a:lnTo>
                    <a:pt x="135920" y="214228"/>
                  </a:lnTo>
                  <a:lnTo>
                    <a:pt x="137598" y="214228"/>
                  </a:lnTo>
                  <a:lnTo>
                    <a:pt x="137598" y="212550"/>
                  </a:lnTo>
                  <a:lnTo>
                    <a:pt x="132005" y="212550"/>
                  </a:lnTo>
                  <a:lnTo>
                    <a:pt x="132005" y="210313"/>
                  </a:lnTo>
                  <a:lnTo>
                    <a:pt x="130327" y="210313"/>
                  </a:lnTo>
                  <a:lnTo>
                    <a:pt x="130327" y="205279"/>
                  </a:lnTo>
                  <a:lnTo>
                    <a:pt x="126971" y="205279"/>
                  </a:lnTo>
                  <a:lnTo>
                    <a:pt x="126971" y="206957"/>
                  </a:lnTo>
                  <a:lnTo>
                    <a:pt x="123055" y="206957"/>
                  </a:lnTo>
                  <a:lnTo>
                    <a:pt x="123055" y="212550"/>
                  </a:lnTo>
                  <a:lnTo>
                    <a:pt x="118021" y="212550"/>
                  </a:lnTo>
                  <a:lnTo>
                    <a:pt x="118021" y="210313"/>
                  </a:lnTo>
                  <a:lnTo>
                    <a:pt x="116343" y="210313"/>
                  </a:lnTo>
                  <a:lnTo>
                    <a:pt x="116343" y="208635"/>
                  </a:lnTo>
                  <a:lnTo>
                    <a:pt x="118021" y="208635"/>
                  </a:lnTo>
                  <a:lnTo>
                    <a:pt x="116343" y="206957"/>
                  </a:lnTo>
                  <a:lnTo>
                    <a:pt x="114106" y="206957"/>
                  </a:lnTo>
                  <a:lnTo>
                    <a:pt x="114106" y="205279"/>
                  </a:lnTo>
                  <a:lnTo>
                    <a:pt x="112428" y="205279"/>
                  </a:lnTo>
                  <a:lnTo>
                    <a:pt x="112428" y="201363"/>
                  </a:lnTo>
                  <a:lnTo>
                    <a:pt x="110750" y="201363"/>
                  </a:lnTo>
                  <a:lnTo>
                    <a:pt x="109072" y="199685"/>
                  </a:lnTo>
                  <a:lnTo>
                    <a:pt x="107394" y="199685"/>
                  </a:lnTo>
                  <a:lnTo>
                    <a:pt x="107394" y="194651"/>
                  </a:lnTo>
                  <a:lnTo>
                    <a:pt x="105156" y="194651"/>
                  </a:lnTo>
                  <a:lnTo>
                    <a:pt x="105156" y="192414"/>
                  </a:lnTo>
                  <a:lnTo>
                    <a:pt x="100122" y="192414"/>
                  </a:lnTo>
                  <a:lnTo>
                    <a:pt x="100122" y="190736"/>
                  </a:lnTo>
                  <a:lnTo>
                    <a:pt x="98444" y="190736"/>
                  </a:lnTo>
                  <a:lnTo>
                    <a:pt x="98444" y="189058"/>
                  </a:lnTo>
                  <a:lnTo>
                    <a:pt x="96766" y="189058"/>
                  </a:lnTo>
                  <a:lnTo>
                    <a:pt x="94529" y="187380"/>
                  </a:lnTo>
                  <a:lnTo>
                    <a:pt x="94529" y="189058"/>
                  </a:lnTo>
                  <a:lnTo>
                    <a:pt x="91173" y="189058"/>
                  </a:lnTo>
                  <a:lnTo>
                    <a:pt x="91173" y="190736"/>
                  </a:lnTo>
                  <a:lnTo>
                    <a:pt x="89495" y="190736"/>
                  </a:lnTo>
                  <a:lnTo>
                    <a:pt x="89495" y="189058"/>
                  </a:lnTo>
                  <a:lnTo>
                    <a:pt x="87817" y="189058"/>
                  </a:lnTo>
                  <a:lnTo>
                    <a:pt x="87817" y="185702"/>
                  </a:lnTo>
                  <a:lnTo>
                    <a:pt x="83901" y="185702"/>
                  </a:lnTo>
                  <a:lnTo>
                    <a:pt x="83901" y="184024"/>
                  </a:lnTo>
                  <a:lnTo>
                    <a:pt x="87817" y="184024"/>
                  </a:lnTo>
                  <a:lnTo>
                    <a:pt x="87817" y="178430"/>
                  </a:lnTo>
                  <a:lnTo>
                    <a:pt x="85579" y="176752"/>
                  </a:lnTo>
                  <a:lnTo>
                    <a:pt x="85579" y="180108"/>
                  </a:lnTo>
                  <a:lnTo>
                    <a:pt x="78867" y="180108"/>
                  </a:lnTo>
                  <a:lnTo>
                    <a:pt x="78867" y="176752"/>
                  </a:lnTo>
                  <a:lnTo>
                    <a:pt x="76630" y="176752"/>
                  </a:lnTo>
                  <a:lnTo>
                    <a:pt x="76630" y="178430"/>
                  </a:lnTo>
                  <a:lnTo>
                    <a:pt x="76630" y="176752"/>
                  </a:lnTo>
                  <a:lnTo>
                    <a:pt x="73274" y="176752"/>
                  </a:lnTo>
                  <a:lnTo>
                    <a:pt x="73274" y="175074"/>
                  </a:lnTo>
                  <a:lnTo>
                    <a:pt x="69918" y="175074"/>
                  </a:lnTo>
                  <a:lnTo>
                    <a:pt x="68240" y="172837"/>
                  </a:lnTo>
                  <a:lnTo>
                    <a:pt x="66002" y="172837"/>
                  </a:lnTo>
                  <a:lnTo>
                    <a:pt x="66002" y="175074"/>
                  </a:lnTo>
                  <a:lnTo>
                    <a:pt x="68240" y="175074"/>
                  </a:lnTo>
                  <a:lnTo>
                    <a:pt x="68240" y="178430"/>
                  </a:lnTo>
                  <a:lnTo>
                    <a:pt x="69918" y="178430"/>
                  </a:lnTo>
                  <a:lnTo>
                    <a:pt x="69918" y="181786"/>
                  </a:lnTo>
                  <a:lnTo>
                    <a:pt x="64324" y="181786"/>
                  </a:lnTo>
                  <a:lnTo>
                    <a:pt x="64324" y="185702"/>
                  </a:lnTo>
                  <a:lnTo>
                    <a:pt x="62646" y="185702"/>
                  </a:lnTo>
                  <a:lnTo>
                    <a:pt x="62646" y="187380"/>
                  </a:lnTo>
                  <a:lnTo>
                    <a:pt x="60968" y="185702"/>
                  </a:lnTo>
                  <a:lnTo>
                    <a:pt x="60968" y="184024"/>
                  </a:lnTo>
                  <a:lnTo>
                    <a:pt x="59290" y="184024"/>
                  </a:lnTo>
                  <a:lnTo>
                    <a:pt x="59290" y="180108"/>
                  </a:lnTo>
                  <a:lnTo>
                    <a:pt x="57053" y="180108"/>
                  </a:lnTo>
                  <a:lnTo>
                    <a:pt x="55375" y="178430"/>
                  </a:lnTo>
                  <a:lnTo>
                    <a:pt x="55375" y="176752"/>
                  </a:lnTo>
                  <a:lnTo>
                    <a:pt x="52019" y="176752"/>
                  </a:lnTo>
                  <a:lnTo>
                    <a:pt x="52019" y="175074"/>
                  </a:lnTo>
                  <a:lnTo>
                    <a:pt x="50341" y="175074"/>
                  </a:lnTo>
                  <a:lnTo>
                    <a:pt x="50341" y="172837"/>
                  </a:lnTo>
                  <a:lnTo>
                    <a:pt x="52019" y="172837"/>
                  </a:lnTo>
                  <a:lnTo>
                    <a:pt x="52019" y="171159"/>
                  </a:lnTo>
                  <a:lnTo>
                    <a:pt x="55375" y="171159"/>
                  </a:lnTo>
                  <a:lnTo>
                    <a:pt x="55375" y="166125"/>
                  </a:lnTo>
                  <a:lnTo>
                    <a:pt x="46425" y="166125"/>
                  </a:lnTo>
                  <a:lnTo>
                    <a:pt x="46425" y="163887"/>
                  </a:lnTo>
                  <a:lnTo>
                    <a:pt x="41391" y="163887"/>
                  </a:lnTo>
                  <a:lnTo>
                    <a:pt x="41391" y="162209"/>
                  </a:lnTo>
                  <a:lnTo>
                    <a:pt x="35798" y="162209"/>
                  </a:lnTo>
                  <a:lnTo>
                    <a:pt x="35798" y="160531"/>
                  </a:lnTo>
                  <a:lnTo>
                    <a:pt x="34120" y="160531"/>
                  </a:lnTo>
                  <a:lnTo>
                    <a:pt x="34120" y="158853"/>
                  </a:lnTo>
                  <a:lnTo>
                    <a:pt x="32442" y="158853"/>
                  </a:lnTo>
                  <a:lnTo>
                    <a:pt x="32442" y="160531"/>
                  </a:lnTo>
                  <a:lnTo>
                    <a:pt x="30764" y="160531"/>
                  </a:lnTo>
                  <a:lnTo>
                    <a:pt x="30764" y="157175"/>
                  </a:lnTo>
                  <a:lnTo>
                    <a:pt x="28526" y="157175"/>
                  </a:lnTo>
                  <a:lnTo>
                    <a:pt x="28526" y="151582"/>
                  </a:lnTo>
                  <a:lnTo>
                    <a:pt x="26848" y="151582"/>
                  </a:lnTo>
                  <a:lnTo>
                    <a:pt x="26848" y="153260"/>
                  </a:lnTo>
                  <a:lnTo>
                    <a:pt x="23492" y="153260"/>
                  </a:lnTo>
                  <a:lnTo>
                    <a:pt x="21814" y="155497"/>
                  </a:lnTo>
                  <a:lnTo>
                    <a:pt x="21814" y="157175"/>
                  </a:lnTo>
                  <a:lnTo>
                    <a:pt x="17899" y="157175"/>
                  </a:lnTo>
                  <a:lnTo>
                    <a:pt x="17899" y="155497"/>
                  </a:lnTo>
                  <a:lnTo>
                    <a:pt x="19577" y="155497"/>
                  </a:lnTo>
                  <a:lnTo>
                    <a:pt x="19577" y="149904"/>
                  </a:lnTo>
                  <a:lnTo>
                    <a:pt x="21814" y="149904"/>
                  </a:lnTo>
                  <a:lnTo>
                    <a:pt x="21814" y="144310"/>
                  </a:lnTo>
                  <a:lnTo>
                    <a:pt x="23492" y="144310"/>
                  </a:lnTo>
                  <a:lnTo>
                    <a:pt x="23492" y="140954"/>
                  </a:lnTo>
                  <a:lnTo>
                    <a:pt x="21814" y="140954"/>
                  </a:lnTo>
                  <a:lnTo>
                    <a:pt x="21814" y="137598"/>
                  </a:lnTo>
                  <a:lnTo>
                    <a:pt x="19577" y="137598"/>
                  </a:lnTo>
                  <a:lnTo>
                    <a:pt x="19577" y="135361"/>
                  </a:lnTo>
                  <a:lnTo>
                    <a:pt x="19577" y="135361"/>
                  </a:lnTo>
                  <a:lnTo>
                    <a:pt x="19577" y="133683"/>
                  </a:lnTo>
                  <a:lnTo>
                    <a:pt x="17899" y="133683"/>
                  </a:lnTo>
                  <a:lnTo>
                    <a:pt x="17899" y="132005"/>
                  </a:lnTo>
                  <a:lnTo>
                    <a:pt x="16221" y="132005"/>
                  </a:lnTo>
                  <a:lnTo>
                    <a:pt x="16221" y="126971"/>
                  </a:lnTo>
                  <a:lnTo>
                    <a:pt x="14543" y="126971"/>
                  </a:lnTo>
                  <a:lnTo>
                    <a:pt x="14543" y="123055"/>
                  </a:lnTo>
                  <a:lnTo>
                    <a:pt x="12865" y="123055"/>
                  </a:lnTo>
                  <a:lnTo>
                    <a:pt x="12865" y="118021"/>
                  </a:lnTo>
                  <a:lnTo>
                    <a:pt x="16221" y="118021"/>
                  </a:lnTo>
                  <a:lnTo>
                    <a:pt x="14543" y="115784"/>
                  </a:lnTo>
                  <a:lnTo>
                    <a:pt x="16221" y="115784"/>
                  </a:lnTo>
                  <a:lnTo>
                    <a:pt x="16221" y="110750"/>
                  </a:lnTo>
                  <a:lnTo>
                    <a:pt x="14543" y="110750"/>
                  </a:lnTo>
                  <a:lnTo>
                    <a:pt x="14543" y="109072"/>
                  </a:lnTo>
                  <a:lnTo>
                    <a:pt x="16221" y="109072"/>
                  </a:lnTo>
                  <a:lnTo>
                    <a:pt x="16221" y="106834"/>
                  </a:lnTo>
                  <a:lnTo>
                    <a:pt x="14543" y="106834"/>
                  </a:lnTo>
                  <a:lnTo>
                    <a:pt x="14543" y="105156"/>
                  </a:lnTo>
                  <a:lnTo>
                    <a:pt x="16221" y="105156"/>
                  </a:lnTo>
                  <a:lnTo>
                    <a:pt x="14543" y="103478"/>
                  </a:lnTo>
                  <a:lnTo>
                    <a:pt x="12865" y="103478"/>
                  </a:lnTo>
                  <a:lnTo>
                    <a:pt x="12865" y="101800"/>
                  </a:lnTo>
                  <a:lnTo>
                    <a:pt x="11187" y="101800"/>
                  </a:lnTo>
                  <a:lnTo>
                    <a:pt x="11187" y="96207"/>
                  </a:lnTo>
                  <a:lnTo>
                    <a:pt x="12865" y="96207"/>
                  </a:lnTo>
                  <a:lnTo>
                    <a:pt x="12865" y="91173"/>
                  </a:lnTo>
                  <a:lnTo>
                    <a:pt x="11187" y="91173"/>
                  </a:lnTo>
                  <a:lnTo>
                    <a:pt x="11187" y="89495"/>
                  </a:lnTo>
                  <a:lnTo>
                    <a:pt x="8949" y="87258"/>
                  </a:lnTo>
                  <a:lnTo>
                    <a:pt x="7271" y="87258"/>
                  </a:lnTo>
                  <a:lnTo>
                    <a:pt x="7271" y="85579"/>
                  </a:lnTo>
                  <a:lnTo>
                    <a:pt x="5593" y="85579"/>
                  </a:lnTo>
                  <a:lnTo>
                    <a:pt x="5593" y="83901"/>
                  </a:lnTo>
                  <a:lnTo>
                    <a:pt x="3915" y="82223"/>
                  </a:lnTo>
                  <a:lnTo>
                    <a:pt x="0" y="82223"/>
                  </a:lnTo>
                  <a:lnTo>
                    <a:pt x="0" y="80545"/>
                  </a:lnTo>
                  <a:lnTo>
                    <a:pt x="2237" y="80545"/>
                  </a:lnTo>
                  <a:lnTo>
                    <a:pt x="2237" y="74952"/>
                  </a:lnTo>
                  <a:lnTo>
                    <a:pt x="5593" y="74952"/>
                  </a:lnTo>
                  <a:lnTo>
                    <a:pt x="5593" y="73274"/>
                  </a:lnTo>
                  <a:lnTo>
                    <a:pt x="7271" y="73274"/>
                  </a:lnTo>
                  <a:lnTo>
                    <a:pt x="7271" y="57053"/>
                  </a:lnTo>
                  <a:lnTo>
                    <a:pt x="5593" y="55375"/>
                  </a:lnTo>
                  <a:lnTo>
                    <a:pt x="5593" y="46425"/>
                  </a:lnTo>
                  <a:lnTo>
                    <a:pt x="7271" y="46425"/>
                  </a:lnTo>
                  <a:lnTo>
                    <a:pt x="7271" y="48104"/>
                  </a:lnTo>
                  <a:lnTo>
                    <a:pt x="11187" y="48104"/>
                  </a:lnTo>
                  <a:lnTo>
                    <a:pt x="11187" y="44747"/>
                  </a:lnTo>
                  <a:lnTo>
                    <a:pt x="12865" y="44747"/>
                  </a:lnTo>
                  <a:lnTo>
                    <a:pt x="12865" y="39154"/>
                  </a:lnTo>
                  <a:lnTo>
                    <a:pt x="14543" y="39154"/>
                  </a:lnTo>
                  <a:lnTo>
                    <a:pt x="14543" y="37476"/>
                  </a:lnTo>
                  <a:lnTo>
                    <a:pt x="16221" y="37476"/>
                  </a:lnTo>
                  <a:lnTo>
                    <a:pt x="16221" y="34120"/>
                  </a:lnTo>
                  <a:lnTo>
                    <a:pt x="16221" y="34120"/>
                  </a:lnTo>
                  <a:lnTo>
                    <a:pt x="17899" y="32442"/>
                  </a:lnTo>
                  <a:lnTo>
                    <a:pt x="23492" y="32442"/>
                  </a:lnTo>
                  <a:lnTo>
                    <a:pt x="23492" y="30204"/>
                  </a:lnTo>
                  <a:lnTo>
                    <a:pt x="25170" y="30204"/>
                  </a:lnTo>
                  <a:lnTo>
                    <a:pt x="28526" y="28527"/>
                  </a:lnTo>
                  <a:lnTo>
                    <a:pt x="34120" y="28527"/>
                  </a:lnTo>
                  <a:lnTo>
                    <a:pt x="34120" y="26848"/>
                  </a:lnTo>
                  <a:lnTo>
                    <a:pt x="39713" y="26848"/>
                  </a:lnTo>
                  <a:lnTo>
                    <a:pt x="41391" y="25170"/>
                  </a:lnTo>
                  <a:lnTo>
                    <a:pt x="43069" y="25170"/>
                  </a:lnTo>
                  <a:lnTo>
                    <a:pt x="44747" y="23492"/>
                  </a:lnTo>
                  <a:lnTo>
                    <a:pt x="48103" y="23492"/>
                  </a:lnTo>
                  <a:lnTo>
                    <a:pt x="50341" y="21255"/>
                  </a:lnTo>
                  <a:lnTo>
                    <a:pt x="52019" y="21255"/>
                  </a:lnTo>
                  <a:lnTo>
                    <a:pt x="52019" y="19577"/>
                  </a:lnTo>
                  <a:lnTo>
                    <a:pt x="53697" y="19577"/>
                  </a:lnTo>
                  <a:lnTo>
                    <a:pt x="53697" y="16221"/>
                  </a:lnTo>
                  <a:lnTo>
                    <a:pt x="55375" y="16221"/>
                  </a:lnTo>
                  <a:lnTo>
                    <a:pt x="55375" y="14543"/>
                  </a:lnTo>
                  <a:lnTo>
                    <a:pt x="59290" y="14543"/>
                  </a:lnTo>
                  <a:lnTo>
                    <a:pt x="59290" y="10627"/>
                  </a:lnTo>
                  <a:lnTo>
                    <a:pt x="68240" y="10627"/>
                  </a:lnTo>
                  <a:lnTo>
                    <a:pt x="69918" y="8950"/>
                  </a:lnTo>
                  <a:lnTo>
                    <a:pt x="69918" y="7271"/>
                  </a:lnTo>
                  <a:lnTo>
                    <a:pt x="71596" y="7271"/>
                  </a:lnTo>
                  <a:lnTo>
                    <a:pt x="73274" y="5593"/>
                  </a:lnTo>
                  <a:lnTo>
                    <a:pt x="74952" y="5593"/>
                  </a:lnTo>
                  <a:lnTo>
                    <a:pt x="76630" y="3915"/>
                  </a:lnTo>
                  <a:lnTo>
                    <a:pt x="83901" y="3915"/>
                  </a:lnTo>
                  <a:lnTo>
                    <a:pt x="85579" y="1678"/>
                  </a:lnTo>
                  <a:lnTo>
                    <a:pt x="94529" y="1678"/>
                  </a:lnTo>
                  <a:lnTo>
                    <a:pt x="94529" y="0"/>
                  </a:lnTo>
                  <a:lnTo>
                    <a:pt x="96766" y="1678"/>
                  </a:lnTo>
                  <a:lnTo>
                    <a:pt x="100122" y="1678"/>
                  </a:lnTo>
                  <a:lnTo>
                    <a:pt x="100122" y="0"/>
                  </a:lnTo>
                  <a:lnTo>
                    <a:pt x="101800" y="0"/>
                  </a:lnTo>
                  <a:lnTo>
                    <a:pt x="101800" y="1678"/>
                  </a:lnTo>
                  <a:lnTo>
                    <a:pt x="103478" y="1678"/>
                  </a:lnTo>
                  <a:lnTo>
                    <a:pt x="103478" y="3915"/>
                  </a:lnTo>
                  <a:lnTo>
                    <a:pt x="101800" y="5593"/>
                  </a:lnTo>
                  <a:lnTo>
                    <a:pt x="105156" y="5593"/>
                  </a:lnTo>
                  <a:lnTo>
                    <a:pt x="105156" y="8950"/>
                  </a:lnTo>
                  <a:lnTo>
                    <a:pt x="107394" y="10627"/>
                  </a:lnTo>
                  <a:lnTo>
                    <a:pt x="107394" y="16221"/>
                  </a:lnTo>
                  <a:lnTo>
                    <a:pt x="109072" y="17899"/>
                  </a:lnTo>
                  <a:lnTo>
                    <a:pt x="109072" y="19577"/>
                  </a:lnTo>
                  <a:lnTo>
                    <a:pt x="114106" y="19577"/>
                  </a:lnTo>
                  <a:lnTo>
                    <a:pt x="114106" y="21255"/>
                  </a:lnTo>
                  <a:lnTo>
                    <a:pt x="116343" y="21255"/>
                  </a:lnTo>
                  <a:lnTo>
                    <a:pt x="116343" y="19577"/>
                  </a:lnTo>
                  <a:lnTo>
                    <a:pt x="118021" y="21255"/>
                  </a:lnTo>
                  <a:lnTo>
                    <a:pt x="121377" y="21255"/>
                  </a:lnTo>
                  <a:lnTo>
                    <a:pt x="121377" y="19577"/>
                  </a:lnTo>
                  <a:lnTo>
                    <a:pt x="125293" y="19577"/>
                  </a:lnTo>
                  <a:lnTo>
                    <a:pt x="123055" y="21255"/>
                  </a:lnTo>
                  <a:lnTo>
                    <a:pt x="123055" y="23492"/>
                  </a:lnTo>
                  <a:lnTo>
                    <a:pt x="128649" y="23492"/>
                  </a:lnTo>
                  <a:lnTo>
                    <a:pt x="128649" y="21255"/>
                  </a:lnTo>
                  <a:lnTo>
                    <a:pt x="132005" y="21255"/>
                  </a:lnTo>
                  <a:lnTo>
                    <a:pt x="132005" y="19577"/>
                  </a:lnTo>
                  <a:lnTo>
                    <a:pt x="135920" y="19577"/>
                  </a:lnTo>
                  <a:lnTo>
                    <a:pt x="135920" y="16221"/>
                  </a:lnTo>
                  <a:lnTo>
                    <a:pt x="137598" y="16221"/>
                  </a:lnTo>
                  <a:lnTo>
                    <a:pt x="140954" y="17899"/>
                  </a:lnTo>
                  <a:lnTo>
                    <a:pt x="148226" y="17899"/>
                  </a:lnTo>
                  <a:lnTo>
                    <a:pt x="151582" y="19577"/>
                  </a:lnTo>
                  <a:lnTo>
                    <a:pt x="166125" y="19577"/>
                  </a:lnTo>
                  <a:lnTo>
                    <a:pt x="166125" y="21255"/>
                  </a:lnTo>
                  <a:lnTo>
                    <a:pt x="199685" y="21255"/>
                  </a:lnTo>
                  <a:lnTo>
                    <a:pt x="203601" y="19577"/>
                  </a:lnTo>
                  <a:lnTo>
                    <a:pt x="205279" y="19577"/>
                  </a:lnTo>
                  <a:lnTo>
                    <a:pt x="208635" y="17899"/>
                  </a:lnTo>
                  <a:lnTo>
                    <a:pt x="210872" y="17899"/>
                  </a:lnTo>
                  <a:lnTo>
                    <a:pt x="210872" y="19577"/>
                  </a:lnTo>
                  <a:lnTo>
                    <a:pt x="214228" y="19577"/>
                  </a:lnTo>
                  <a:lnTo>
                    <a:pt x="212550" y="19577"/>
                  </a:lnTo>
                  <a:lnTo>
                    <a:pt x="214228" y="19577"/>
                  </a:lnTo>
                  <a:lnTo>
                    <a:pt x="214228" y="21255"/>
                  </a:lnTo>
                  <a:lnTo>
                    <a:pt x="215906" y="21255"/>
                  </a:lnTo>
                  <a:lnTo>
                    <a:pt x="215906" y="23492"/>
                  </a:lnTo>
                  <a:lnTo>
                    <a:pt x="221500" y="23492"/>
                  </a:lnTo>
                  <a:lnTo>
                    <a:pt x="221500" y="26848"/>
                  </a:lnTo>
                  <a:lnTo>
                    <a:pt x="224856" y="26848"/>
                  </a:lnTo>
                  <a:lnTo>
                    <a:pt x="224856" y="41391"/>
                  </a:lnTo>
                  <a:lnTo>
                    <a:pt x="226534" y="41391"/>
                  </a:lnTo>
                  <a:lnTo>
                    <a:pt x="226534" y="49781"/>
                  </a:lnTo>
                  <a:lnTo>
                    <a:pt x="228212" y="52019"/>
                  </a:lnTo>
                  <a:lnTo>
                    <a:pt x="228212" y="55375"/>
                  </a:lnTo>
                  <a:lnTo>
                    <a:pt x="230449" y="55375"/>
                  </a:lnTo>
                  <a:lnTo>
                    <a:pt x="230449" y="58731"/>
                  </a:lnTo>
                  <a:lnTo>
                    <a:pt x="232127" y="62646"/>
                  </a:lnTo>
                  <a:lnTo>
                    <a:pt x="232127" y="64324"/>
                  </a:lnTo>
                  <a:lnTo>
                    <a:pt x="233805" y="66002"/>
                  </a:lnTo>
                  <a:lnTo>
                    <a:pt x="233805" y="74952"/>
                  </a:lnTo>
                  <a:lnTo>
                    <a:pt x="235483" y="74952"/>
                  </a:lnTo>
                  <a:lnTo>
                    <a:pt x="235483" y="76630"/>
                  </a:lnTo>
                  <a:lnTo>
                    <a:pt x="233805" y="76630"/>
                  </a:lnTo>
                  <a:lnTo>
                    <a:pt x="233805" y="82223"/>
                  </a:lnTo>
                  <a:lnTo>
                    <a:pt x="235483" y="82223"/>
                  </a:lnTo>
                  <a:lnTo>
                    <a:pt x="235483" y="85579"/>
                  </a:lnTo>
                  <a:lnTo>
                    <a:pt x="233805" y="87258"/>
                  </a:lnTo>
                  <a:lnTo>
                    <a:pt x="232127" y="89495"/>
                  </a:lnTo>
                  <a:lnTo>
                    <a:pt x="230449" y="91173"/>
                  </a:lnTo>
                  <a:lnTo>
                    <a:pt x="226534" y="91173"/>
                  </a:lnTo>
                  <a:lnTo>
                    <a:pt x="224856" y="92851"/>
                  </a:lnTo>
                  <a:lnTo>
                    <a:pt x="223178" y="92851"/>
                  </a:lnTo>
                  <a:lnTo>
                    <a:pt x="223178" y="94529"/>
                  </a:lnTo>
                  <a:lnTo>
                    <a:pt x="221500" y="94529"/>
                  </a:lnTo>
                  <a:lnTo>
                    <a:pt x="219262" y="98444"/>
                  </a:lnTo>
                  <a:lnTo>
                    <a:pt x="219262" y="100122"/>
                  </a:lnTo>
                  <a:lnTo>
                    <a:pt x="217584" y="103478"/>
                  </a:lnTo>
                  <a:lnTo>
                    <a:pt x="217584" y="105156"/>
                  </a:lnTo>
                  <a:lnTo>
                    <a:pt x="221500" y="105156"/>
                  </a:lnTo>
                  <a:lnTo>
                    <a:pt x="221500" y="106834"/>
                  </a:lnTo>
                  <a:lnTo>
                    <a:pt x="224856" y="106834"/>
                  </a:lnTo>
                  <a:lnTo>
                    <a:pt x="224856" y="109072"/>
                  </a:lnTo>
                  <a:lnTo>
                    <a:pt x="226534" y="109072"/>
                  </a:lnTo>
                  <a:lnTo>
                    <a:pt x="226534" y="110750"/>
                  </a:lnTo>
                  <a:lnTo>
                    <a:pt x="228212" y="110750"/>
                  </a:lnTo>
                  <a:lnTo>
                    <a:pt x="228212" y="112428"/>
                  </a:lnTo>
                  <a:lnTo>
                    <a:pt x="230449" y="114106"/>
                  </a:lnTo>
                  <a:lnTo>
                    <a:pt x="228212" y="115784"/>
                  </a:lnTo>
                  <a:lnTo>
                    <a:pt x="228212" y="118021"/>
                  </a:lnTo>
                  <a:lnTo>
                    <a:pt x="226534" y="118021"/>
                  </a:lnTo>
                  <a:lnTo>
                    <a:pt x="226534" y="121377"/>
                  </a:lnTo>
                  <a:lnTo>
                    <a:pt x="228212" y="121377"/>
                  </a:lnTo>
                  <a:lnTo>
                    <a:pt x="228212" y="123055"/>
                  </a:lnTo>
                  <a:lnTo>
                    <a:pt x="224856" y="123055"/>
                  </a:lnTo>
                  <a:lnTo>
                    <a:pt x="224856" y="124733"/>
                  </a:lnTo>
                  <a:lnTo>
                    <a:pt x="226534" y="124733"/>
                  </a:lnTo>
                  <a:lnTo>
                    <a:pt x="230449" y="135361"/>
                  </a:lnTo>
                  <a:lnTo>
                    <a:pt x="230449" y="139276"/>
                  </a:lnTo>
                  <a:lnTo>
                    <a:pt x="228212" y="139276"/>
                  </a:lnTo>
                  <a:lnTo>
                    <a:pt x="228212" y="140954"/>
                  </a:lnTo>
                  <a:lnTo>
                    <a:pt x="230449" y="140954"/>
                  </a:lnTo>
                  <a:lnTo>
                    <a:pt x="230449" y="144310"/>
                  </a:lnTo>
                  <a:lnTo>
                    <a:pt x="232127" y="144310"/>
                  </a:lnTo>
                  <a:lnTo>
                    <a:pt x="232127" y="146548"/>
                  </a:lnTo>
                  <a:lnTo>
                    <a:pt x="233805" y="146548"/>
                  </a:lnTo>
                  <a:lnTo>
                    <a:pt x="233805" y="151582"/>
                  </a:lnTo>
                  <a:lnTo>
                    <a:pt x="235483" y="151582"/>
                  </a:lnTo>
                  <a:lnTo>
                    <a:pt x="235483" y="153260"/>
                  </a:lnTo>
                  <a:lnTo>
                    <a:pt x="237161" y="153260"/>
                  </a:lnTo>
                  <a:lnTo>
                    <a:pt x="237161" y="157175"/>
                  </a:lnTo>
                  <a:lnTo>
                    <a:pt x="239399" y="157175"/>
                  </a:lnTo>
                  <a:lnTo>
                    <a:pt x="239399" y="158853"/>
                  </a:lnTo>
                  <a:lnTo>
                    <a:pt x="235483" y="158853"/>
                  </a:lnTo>
                  <a:lnTo>
                    <a:pt x="235483" y="160531"/>
                  </a:lnTo>
                  <a:lnTo>
                    <a:pt x="237161" y="160531"/>
                  </a:lnTo>
                  <a:lnTo>
                    <a:pt x="237161" y="162209"/>
                  </a:lnTo>
                  <a:lnTo>
                    <a:pt x="239399" y="162209"/>
                  </a:lnTo>
                  <a:lnTo>
                    <a:pt x="239399" y="171159"/>
                  </a:lnTo>
                  <a:lnTo>
                    <a:pt x="237161" y="171159"/>
                  </a:lnTo>
                  <a:lnTo>
                    <a:pt x="237161" y="175074"/>
                  </a:lnTo>
                  <a:lnTo>
                    <a:pt x="230449" y="175074"/>
                  </a:lnTo>
                  <a:lnTo>
                    <a:pt x="230449" y="176752"/>
                  </a:lnTo>
                  <a:lnTo>
                    <a:pt x="228212" y="178430"/>
                  </a:lnTo>
                  <a:lnTo>
                    <a:pt x="226534" y="180108"/>
                  </a:lnTo>
                  <a:lnTo>
                    <a:pt x="224856" y="180108"/>
                  </a:lnTo>
                  <a:lnTo>
                    <a:pt x="224856" y="181786"/>
                  </a:lnTo>
                  <a:lnTo>
                    <a:pt x="223178" y="184024"/>
                  </a:lnTo>
                  <a:lnTo>
                    <a:pt x="221500" y="184024"/>
                  </a:lnTo>
                  <a:lnTo>
                    <a:pt x="221500" y="185702"/>
                  </a:lnTo>
                  <a:lnTo>
                    <a:pt x="219262" y="185702"/>
                  </a:lnTo>
                  <a:lnTo>
                    <a:pt x="219262" y="187380"/>
                  </a:lnTo>
                  <a:lnTo>
                    <a:pt x="217584" y="187380"/>
                  </a:lnTo>
                  <a:lnTo>
                    <a:pt x="217584" y="189058"/>
                  </a:lnTo>
                  <a:lnTo>
                    <a:pt x="215906" y="190736"/>
                  </a:lnTo>
                  <a:lnTo>
                    <a:pt x="215906" y="192414"/>
                  </a:lnTo>
                  <a:lnTo>
                    <a:pt x="214228" y="194651"/>
                  </a:lnTo>
                  <a:lnTo>
                    <a:pt x="212550" y="196329"/>
                  </a:lnTo>
                  <a:lnTo>
                    <a:pt x="212550" y="198007"/>
                  </a:lnTo>
                  <a:lnTo>
                    <a:pt x="210872" y="198007"/>
                  </a:lnTo>
                  <a:lnTo>
                    <a:pt x="210872" y="199685"/>
                  </a:lnTo>
                  <a:lnTo>
                    <a:pt x="208635" y="199685"/>
                  </a:lnTo>
                  <a:lnTo>
                    <a:pt x="208635" y="201363"/>
                  </a:lnTo>
                  <a:lnTo>
                    <a:pt x="206957" y="201363"/>
                  </a:lnTo>
                  <a:lnTo>
                    <a:pt x="206957" y="203601"/>
                  </a:lnTo>
                  <a:lnTo>
                    <a:pt x="205279" y="205279"/>
                  </a:lnTo>
                  <a:lnTo>
                    <a:pt x="205279" y="206957"/>
                  </a:lnTo>
                  <a:lnTo>
                    <a:pt x="203601" y="206957"/>
                  </a:lnTo>
                  <a:lnTo>
                    <a:pt x="205279" y="208635"/>
                  </a:lnTo>
                  <a:lnTo>
                    <a:pt x="206957" y="210313"/>
                  </a:lnTo>
                  <a:lnTo>
                    <a:pt x="206957" y="220940"/>
                  </a:lnTo>
                  <a:lnTo>
                    <a:pt x="208635" y="220940"/>
                  </a:lnTo>
                  <a:lnTo>
                    <a:pt x="208635" y="224856"/>
                  </a:lnTo>
                  <a:lnTo>
                    <a:pt x="208635" y="2248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6498594-871D-DC8F-7DE2-55343D00134E}"/>
                </a:ext>
              </a:extLst>
            </p:cNvPr>
            <p:cNvSpPr/>
            <p:nvPr/>
          </p:nvSpPr>
          <p:spPr>
            <a:xfrm>
              <a:off x="4374932" y="3161575"/>
              <a:ext cx="80545" cy="158293"/>
            </a:xfrm>
            <a:custGeom>
              <a:avLst/>
              <a:gdLst>
                <a:gd name="csX0" fmla="*/ 14543 w 80545"/>
                <a:gd name="csY0" fmla="*/ 156616 h 158293"/>
                <a:gd name="csX1" fmla="*/ 14543 w 80545"/>
                <a:gd name="csY1" fmla="*/ 153260 h 158293"/>
                <a:gd name="csX2" fmla="*/ 16221 w 80545"/>
                <a:gd name="csY2" fmla="*/ 151582 h 158293"/>
                <a:gd name="csX3" fmla="*/ 16221 w 80545"/>
                <a:gd name="csY3" fmla="*/ 144310 h 158293"/>
                <a:gd name="csX4" fmla="*/ 17899 w 80545"/>
                <a:gd name="csY4" fmla="*/ 144310 h 158293"/>
                <a:gd name="csX5" fmla="*/ 17899 w 80545"/>
                <a:gd name="csY5" fmla="*/ 140954 h 158293"/>
                <a:gd name="csX6" fmla="*/ 16221 w 80545"/>
                <a:gd name="csY6" fmla="*/ 140954 h 158293"/>
                <a:gd name="csX7" fmla="*/ 16221 w 80545"/>
                <a:gd name="csY7" fmla="*/ 137039 h 158293"/>
                <a:gd name="csX8" fmla="*/ 17899 w 80545"/>
                <a:gd name="csY8" fmla="*/ 137039 h 158293"/>
                <a:gd name="csX9" fmla="*/ 17899 w 80545"/>
                <a:gd name="csY9" fmla="*/ 135361 h 158293"/>
                <a:gd name="csX10" fmla="*/ 16221 w 80545"/>
                <a:gd name="csY10" fmla="*/ 135361 h 158293"/>
                <a:gd name="csX11" fmla="*/ 17899 w 80545"/>
                <a:gd name="csY11" fmla="*/ 133683 h 158293"/>
                <a:gd name="csX12" fmla="*/ 17899 w 80545"/>
                <a:gd name="csY12" fmla="*/ 129767 h 158293"/>
                <a:gd name="csX13" fmla="*/ 16221 w 80545"/>
                <a:gd name="csY13" fmla="*/ 129767 h 158293"/>
                <a:gd name="csX14" fmla="*/ 16221 w 80545"/>
                <a:gd name="csY14" fmla="*/ 124733 h 158293"/>
                <a:gd name="csX15" fmla="*/ 17899 w 80545"/>
                <a:gd name="csY15" fmla="*/ 124733 h 158293"/>
                <a:gd name="csX16" fmla="*/ 17899 w 80545"/>
                <a:gd name="csY16" fmla="*/ 117462 h 158293"/>
                <a:gd name="csX17" fmla="*/ 17899 w 80545"/>
                <a:gd name="csY17" fmla="*/ 117462 h 158293"/>
                <a:gd name="csX18" fmla="*/ 17899 w 80545"/>
                <a:gd name="csY18" fmla="*/ 115784 h 158293"/>
                <a:gd name="csX19" fmla="*/ 19577 w 80545"/>
                <a:gd name="csY19" fmla="*/ 115784 h 158293"/>
                <a:gd name="csX20" fmla="*/ 19577 w 80545"/>
                <a:gd name="csY20" fmla="*/ 114106 h 158293"/>
                <a:gd name="csX21" fmla="*/ 16221 w 80545"/>
                <a:gd name="csY21" fmla="*/ 114106 h 158293"/>
                <a:gd name="csX22" fmla="*/ 16221 w 80545"/>
                <a:gd name="csY22" fmla="*/ 112428 h 158293"/>
                <a:gd name="csX23" fmla="*/ 14543 w 80545"/>
                <a:gd name="csY23" fmla="*/ 112428 h 158293"/>
                <a:gd name="csX24" fmla="*/ 14543 w 80545"/>
                <a:gd name="csY24" fmla="*/ 114106 h 158293"/>
                <a:gd name="csX25" fmla="*/ 8949 w 80545"/>
                <a:gd name="csY25" fmla="*/ 114106 h 158293"/>
                <a:gd name="csX26" fmla="*/ 8949 w 80545"/>
                <a:gd name="csY26" fmla="*/ 110190 h 158293"/>
                <a:gd name="csX27" fmla="*/ 7271 w 80545"/>
                <a:gd name="csY27" fmla="*/ 110190 h 158293"/>
                <a:gd name="csX28" fmla="*/ 7271 w 80545"/>
                <a:gd name="csY28" fmla="*/ 108512 h 158293"/>
                <a:gd name="csX29" fmla="*/ 5593 w 80545"/>
                <a:gd name="csY29" fmla="*/ 108512 h 158293"/>
                <a:gd name="csX30" fmla="*/ 5593 w 80545"/>
                <a:gd name="csY30" fmla="*/ 106834 h 158293"/>
                <a:gd name="csX31" fmla="*/ 0 w 80545"/>
                <a:gd name="csY31" fmla="*/ 106834 h 158293"/>
                <a:gd name="csX32" fmla="*/ 0 w 80545"/>
                <a:gd name="csY32" fmla="*/ 103478 h 158293"/>
                <a:gd name="csX33" fmla="*/ 1678 w 80545"/>
                <a:gd name="csY33" fmla="*/ 101241 h 158293"/>
                <a:gd name="csX34" fmla="*/ 1678 w 80545"/>
                <a:gd name="csY34" fmla="*/ 99563 h 158293"/>
                <a:gd name="csX35" fmla="*/ 1678 w 80545"/>
                <a:gd name="csY35" fmla="*/ 99563 h 158293"/>
                <a:gd name="csX36" fmla="*/ 1678 w 80545"/>
                <a:gd name="csY36" fmla="*/ 96207 h 158293"/>
                <a:gd name="csX37" fmla="*/ 3915 w 80545"/>
                <a:gd name="csY37" fmla="*/ 94529 h 158293"/>
                <a:gd name="csX38" fmla="*/ 3915 w 80545"/>
                <a:gd name="csY38" fmla="*/ 87257 h 158293"/>
                <a:gd name="csX39" fmla="*/ 5593 w 80545"/>
                <a:gd name="csY39" fmla="*/ 87257 h 158293"/>
                <a:gd name="csX40" fmla="*/ 5593 w 80545"/>
                <a:gd name="csY40" fmla="*/ 83901 h 158293"/>
                <a:gd name="csX41" fmla="*/ 7271 w 80545"/>
                <a:gd name="csY41" fmla="*/ 83901 h 158293"/>
                <a:gd name="csX42" fmla="*/ 8949 w 80545"/>
                <a:gd name="csY42" fmla="*/ 81664 h 158293"/>
                <a:gd name="csX43" fmla="*/ 10628 w 80545"/>
                <a:gd name="csY43" fmla="*/ 81664 h 158293"/>
                <a:gd name="csX44" fmla="*/ 10628 w 80545"/>
                <a:gd name="csY44" fmla="*/ 72715 h 158293"/>
                <a:gd name="csX45" fmla="*/ 12306 w 80545"/>
                <a:gd name="csY45" fmla="*/ 72715 h 158293"/>
                <a:gd name="csX46" fmla="*/ 12306 w 80545"/>
                <a:gd name="csY46" fmla="*/ 71036 h 158293"/>
                <a:gd name="csX47" fmla="*/ 14543 w 80545"/>
                <a:gd name="csY47" fmla="*/ 71036 h 158293"/>
                <a:gd name="csX48" fmla="*/ 14543 w 80545"/>
                <a:gd name="csY48" fmla="*/ 66002 h 158293"/>
                <a:gd name="csX49" fmla="*/ 16221 w 80545"/>
                <a:gd name="csY49" fmla="*/ 62087 h 158293"/>
                <a:gd name="csX50" fmla="*/ 16221 w 80545"/>
                <a:gd name="csY50" fmla="*/ 62087 h 158293"/>
                <a:gd name="csX51" fmla="*/ 16221 w 80545"/>
                <a:gd name="csY51" fmla="*/ 53138 h 158293"/>
                <a:gd name="csX52" fmla="*/ 17899 w 80545"/>
                <a:gd name="csY52" fmla="*/ 51459 h 158293"/>
                <a:gd name="csX53" fmla="*/ 17899 w 80545"/>
                <a:gd name="csY53" fmla="*/ 46425 h 158293"/>
                <a:gd name="csX54" fmla="*/ 21255 w 80545"/>
                <a:gd name="csY54" fmla="*/ 46425 h 158293"/>
                <a:gd name="csX55" fmla="*/ 21255 w 80545"/>
                <a:gd name="csY55" fmla="*/ 42510 h 158293"/>
                <a:gd name="csX56" fmla="*/ 21255 w 80545"/>
                <a:gd name="csY56" fmla="*/ 42510 h 158293"/>
                <a:gd name="csX57" fmla="*/ 21255 w 80545"/>
                <a:gd name="csY57" fmla="*/ 40832 h 158293"/>
                <a:gd name="csX58" fmla="*/ 19577 w 80545"/>
                <a:gd name="csY58" fmla="*/ 40832 h 158293"/>
                <a:gd name="csX59" fmla="*/ 19577 w 80545"/>
                <a:gd name="csY59" fmla="*/ 39154 h 158293"/>
                <a:gd name="csX60" fmla="*/ 21255 w 80545"/>
                <a:gd name="csY60" fmla="*/ 37476 h 158293"/>
                <a:gd name="csX61" fmla="*/ 21255 w 80545"/>
                <a:gd name="csY61" fmla="*/ 31882 h 158293"/>
                <a:gd name="csX62" fmla="*/ 19577 w 80545"/>
                <a:gd name="csY62" fmla="*/ 30204 h 158293"/>
                <a:gd name="csX63" fmla="*/ 19577 w 80545"/>
                <a:gd name="csY63" fmla="*/ 28526 h 158293"/>
                <a:gd name="csX64" fmla="*/ 17899 w 80545"/>
                <a:gd name="csY64" fmla="*/ 28526 h 158293"/>
                <a:gd name="csX65" fmla="*/ 17899 w 80545"/>
                <a:gd name="csY65" fmla="*/ 17899 h 158293"/>
                <a:gd name="csX66" fmla="*/ 16221 w 80545"/>
                <a:gd name="csY66" fmla="*/ 17899 h 158293"/>
                <a:gd name="csX67" fmla="*/ 16221 w 80545"/>
                <a:gd name="csY67" fmla="*/ 7271 h 158293"/>
                <a:gd name="csX68" fmla="*/ 17899 w 80545"/>
                <a:gd name="csY68" fmla="*/ 7271 h 158293"/>
                <a:gd name="csX69" fmla="*/ 17899 w 80545"/>
                <a:gd name="csY69" fmla="*/ 5034 h 158293"/>
                <a:gd name="csX70" fmla="*/ 19577 w 80545"/>
                <a:gd name="csY70" fmla="*/ 3356 h 158293"/>
                <a:gd name="csX71" fmla="*/ 21255 w 80545"/>
                <a:gd name="csY71" fmla="*/ 3356 h 158293"/>
                <a:gd name="csX72" fmla="*/ 21255 w 80545"/>
                <a:gd name="csY72" fmla="*/ 1678 h 158293"/>
                <a:gd name="csX73" fmla="*/ 23492 w 80545"/>
                <a:gd name="csY73" fmla="*/ 1678 h 158293"/>
                <a:gd name="csX74" fmla="*/ 23492 w 80545"/>
                <a:gd name="csY74" fmla="*/ 0 h 158293"/>
                <a:gd name="csX75" fmla="*/ 32442 w 80545"/>
                <a:gd name="csY75" fmla="*/ 0 h 158293"/>
                <a:gd name="csX76" fmla="*/ 34120 w 80545"/>
                <a:gd name="csY76" fmla="*/ 1678 h 158293"/>
                <a:gd name="csX77" fmla="*/ 34120 w 80545"/>
                <a:gd name="csY77" fmla="*/ 1678 h 158293"/>
                <a:gd name="csX78" fmla="*/ 34120 w 80545"/>
                <a:gd name="csY78" fmla="*/ 3356 h 158293"/>
                <a:gd name="csX79" fmla="*/ 32442 w 80545"/>
                <a:gd name="csY79" fmla="*/ 3356 h 158293"/>
                <a:gd name="csX80" fmla="*/ 32442 w 80545"/>
                <a:gd name="csY80" fmla="*/ 10627 h 158293"/>
                <a:gd name="csX81" fmla="*/ 34120 w 80545"/>
                <a:gd name="csY81" fmla="*/ 10627 h 158293"/>
                <a:gd name="csX82" fmla="*/ 35798 w 80545"/>
                <a:gd name="csY82" fmla="*/ 8949 h 158293"/>
                <a:gd name="csX83" fmla="*/ 35798 w 80545"/>
                <a:gd name="csY83" fmla="*/ 7271 h 158293"/>
                <a:gd name="csX84" fmla="*/ 46425 w 80545"/>
                <a:gd name="csY84" fmla="*/ 7271 h 158293"/>
                <a:gd name="csX85" fmla="*/ 46425 w 80545"/>
                <a:gd name="csY85" fmla="*/ 8949 h 158293"/>
                <a:gd name="csX86" fmla="*/ 48103 w 80545"/>
                <a:gd name="csY86" fmla="*/ 8949 h 158293"/>
                <a:gd name="csX87" fmla="*/ 48103 w 80545"/>
                <a:gd name="csY87" fmla="*/ 7271 h 158293"/>
                <a:gd name="csX88" fmla="*/ 49782 w 80545"/>
                <a:gd name="csY88" fmla="*/ 7271 h 158293"/>
                <a:gd name="csX89" fmla="*/ 49782 w 80545"/>
                <a:gd name="csY89" fmla="*/ 8949 h 158293"/>
                <a:gd name="csX90" fmla="*/ 53697 w 80545"/>
                <a:gd name="csY90" fmla="*/ 8949 h 158293"/>
                <a:gd name="csX91" fmla="*/ 53697 w 80545"/>
                <a:gd name="csY91" fmla="*/ 7271 h 158293"/>
                <a:gd name="csX92" fmla="*/ 55375 w 80545"/>
                <a:gd name="csY92" fmla="*/ 7271 h 158293"/>
                <a:gd name="csX93" fmla="*/ 55375 w 80545"/>
                <a:gd name="csY93" fmla="*/ 5034 h 158293"/>
                <a:gd name="csX94" fmla="*/ 64324 w 80545"/>
                <a:gd name="csY94" fmla="*/ 5034 h 158293"/>
                <a:gd name="csX95" fmla="*/ 64324 w 80545"/>
                <a:gd name="csY95" fmla="*/ 3356 h 158293"/>
                <a:gd name="csX96" fmla="*/ 66002 w 80545"/>
                <a:gd name="csY96" fmla="*/ 3356 h 158293"/>
                <a:gd name="csX97" fmla="*/ 66002 w 80545"/>
                <a:gd name="csY97" fmla="*/ 5034 h 158293"/>
                <a:gd name="csX98" fmla="*/ 71596 w 80545"/>
                <a:gd name="csY98" fmla="*/ 5034 h 158293"/>
                <a:gd name="csX99" fmla="*/ 71596 w 80545"/>
                <a:gd name="csY99" fmla="*/ 7271 h 158293"/>
                <a:gd name="csX100" fmla="*/ 71596 w 80545"/>
                <a:gd name="csY100" fmla="*/ 7271 h 158293"/>
                <a:gd name="csX101" fmla="*/ 71596 w 80545"/>
                <a:gd name="csY101" fmla="*/ 10627 h 158293"/>
                <a:gd name="csX102" fmla="*/ 69359 w 80545"/>
                <a:gd name="csY102" fmla="*/ 10627 h 158293"/>
                <a:gd name="csX103" fmla="*/ 69359 w 80545"/>
                <a:gd name="csY103" fmla="*/ 12305 h 158293"/>
                <a:gd name="csX104" fmla="*/ 71596 w 80545"/>
                <a:gd name="csY104" fmla="*/ 12305 h 158293"/>
                <a:gd name="csX105" fmla="*/ 71596 w 80545"/>
                <a:gd name="csY105" fmla="*/ 13984 h 158293"/>
                <a:gd name="csX106" fmla="*/ 76630 w 80545"/>
                <a:gd name="csY106" fmla="*/ 13984 h 158293"/>
                <a:gd name="csX107" fmla="*/ 76630 w 80545"/>
                <a:gd name="csY107" fmla="*/ 15662 h 158293"/>
                <a:gd name="csX108" fmla="*/ 80545 w 80545"/>
                <a:gd name="csY108" fmla="*/ 15662 h 158293"/>
                <a:gd name="csX109" fmla="*/ 80545 w 80545"/>
                <a:gd name="csY109" fmla="*/ 17899 h 158293"/>
                <a:gd name="csX110" fmla="*/ 78308 w 80545"/>
                <a:gd name="csY110" fmla="*/ 17899 h 158293"/>
                <a:gd name="csX111" fmla="*/ 78308 w 80545"/>
                <a:gd name="csY111" fmla="*/ 19577 h 158293"/>
                <a:gd name="csX112" fmla="*/ 76630 w 80545"/>
                <a:gd name="csY112" fmla="*/ 19577 h 158293"/>
                <a:gd name="csX113" fmla="*/ 76630 w 80545"/>
                <a:gd name="csY113" fmla="*/ 22933 h 158293"/>
                <a:gd name="csX114" fmla="*/ 74952 w 80545"/>
                <a:gd name="csY114" fmla="*/ 22933 h 158293"/>
                <a:gd name="csX115" fmla="*/ 74952 w 80545"/>
                <a:gd name="csY115" fmla="*/ 24611 h 158293"/>
                <a:gd name="csX116" fmla="*/ 71596 w 80545"/>
                <a:gd name="csY116" fmla="*/ 24611 h 158293"/>
                <a:gd name="csX117" fmla="*/ 71596 w 80545"/>
                <a:gd name="csY117" fmla="*/ 28526 h 158293"/>
                <a:gd name="csX118" fmla="*/ 67680 w 80545"/>
                <a:gd name="csY118" fmla="*/ 28526 h 158293"/>
                <a:gd name="csX119" fmla="*/ 67680 w 80545"/>
                <a:gd name="csY119" fmla="*/ 30204 h 158293"/>
                <a:gd name="csX120" fmla="*/ 66002 w 80545"/>
                <a:gd name="csY120" fmla="*/ 30204 h 158293"/>
                <a:gd name="csX121" fmla="*/ 66002 w 80545"/>
                <a:gd name="csY121" fmla="*/ 33561 h 158293"/>
                <a:gd name="csX122" fmla="*/ 62646 w 80545"/>
                <a:gd name="csY122" fmla="*/ 33561 h 158293"/>
                <a:gd name="csX123" fmla="*/ 62646 w 80545"/>
                <a:gd name="csY123" fmla="*/ 37476 h 158293"/>
                <a:gd name="csX124" fmla="*/ 64324 w 80545"/>
                <a:gd name="csY124" fmla="*/ 37476 h 158293"/>
                <a:gd name="csX125" fmla="*/ 64324 w 80545"/>
                <a:gd name="csY125" fmla="*/ 58731 h 158293"/>
                <a:gd name="csX126" fmla="*/ 58731 w 80545"/>
                <a:gd name="csY126" fmla="*/ 58731 h 158293"/>
                <a:gd name="csX127" fmla="*/ 58731 w 80545"/>
                <a:gd name="csY127" fmla="*/ 64324 h 158293"/>
                <a:gd name="csX128" fmla="*/ 62646 w 80545"/>
                <a:gd name="csY128" fmla="*/ 64324 h 158293"/>
                <a:gd name="csX129" fmla="*/ 62646 w 80545"/>
                <a:gd name="csY129" fmla="*/ 71036 h 158293"/>
                <a:gd name="csX130" fmla="*/ 60968 w 80545"/>
                <a:gd name="csY130" fmla="*/ 71036 h 158293"/>
                <a:gd name="csX131" fmla="*/ 60968 w 80545"/>
                <a:gd name="csY131" fmla="*/ 76630 h 158293"/>
                <a:gd name="csX132" fmla="*/ 53697 w 80545"/>
                <a:gd name="csY132" fmla="*/ 76630 h 158293"/>
                <a:gd name="csX133" fmla="*/ 52019 w 80545"/>
                <a:gd name="csY133" fmla="*/ 78308 h 158293"/>
                <a:gd name="csX134" fmla="*/ 49782 w 80545"/>
                <a:gd name="csY134" fmla="*/ 78308 h 158293"/>
                <a:gd name="csX135" fmla="*/ 49782 w 80545"/>
                <a:gd name="csY135" fmla="*/ 76630 h 158293"/>
                <a:gd name="csX136" fmla="*/ 46425 w 80545"/>
                <a:gd name="csY136" fmla="*/ 76630 h 158293"/>
                <a:gd name="csX137" fmla="*/ 46425 w 80545"/>
                <a:gd name="csY137" fmla="*/ 78308 h 158293"/>
                <a:gd name="csX138" fmla="*/ 48103 w 80545"/>
                <a:gd name="csY138" fmla="*/ 78308 h 158293"/>
                <a:gd name="csX139" fmla="*/ 48103 w 80545"/>
                <a:gd name="csY139" fmla="*/ 79986 h 158293"/>
                <a:gd name="csX140" fmla="*/ 49782 w 80545"/>
                <a:gd name="csY140" fmla="*/ 79986 h 158293"/>
                <a:gd name="csX141" fmla="*/ 49782 w 80545"/>
                <a:gd name="csY141" fmla="*/ 81664 h 158293"/>
                <a:gd name="csX142" fmla="*/ 52019 w 80545"/>
                <a:gd name="csY142" fmla="*/ 81664 h 158293"/>
                <a:gd name="csX143" fmla="*/ 52019 w 80545"/>
                <a:gd name="csY143" fmla="*/ 83901 h 158293"/>
                <a:gd name="csX144" fmla="*/ 53697 w 80545"/>
                <a:gd name="csY144" fmla="*/ 83901 h 158293"/>
                <a:gd name="csX145" fmla="*/ 53697 w 80545"/>
                <a:gd name="csY145" fmla="*/ 85579 h 158293"/>
                <a:gd name="csX146" fmla="*/ 52019 w 80545"/>
                <a:gd name="csY146" fmla="*/ 85579 h 158293"/>
                <a:gd name="csX147" fmla="*/ 52019 w 80545"/>
                <a:gd name="csY147" fmla="*/ 87257 h 158293"/>
                <a:gd name="csX148" fmla="*/ 53697 w 80545"/>
                <a:gd name="csY148" fmla="*/ 87257 h 158293"/>
                <a:gd name="csX149" fmla="*/ 52019 w 80545"/>
                <a:gd name="csY149" fmla="*/ 87257 h 158293"/>
                <a:gd name="csX150" fmla="*/ 53697 w 80545"/>
                <a:gd name="csY150" fmla="*/ 87257 h 158293"/>
                <a:gd name="csX151" fmla="*/ 53697 w 80545"/>
                <a:gd name="csY151" fmla="*/ 90613 h 158293"/>
                <a:gd name="csX152" fmla="*/ 57053 w 80545"/>
                <a:gd name="csY152" fmla="*/ 90613 h 158293"/>
                <a:gd name="csX153" fmla="*/ 57053 w 80545"/>
                <a:gd name="csY153" fmla="*/ 94529 h 158293"/>
                <a:gd name="csX154" fmla="*/ 60968 w 80545"/>
                <a:gd name="csY154" fmla="*/ 94529 h 158293"/>
                <a:gd name="csX155" fmla="*/ 60968 w 80545"/>
                <a:gd name="csY155" fmla="*/ 99563 h 158293"/>
                <a:gd name="csX156" fmla="*/ 58731 w 80545"/>
                <a:gd name="csY156" fmla="*/ 99563 h 158293"/>
                <a:gd name="csX157" fmla="*/ 58731 w 80545"/>
                <a:gd name="csY157" fmla="*/ 103478 h 158293"/>
                <a:gd name="csX158" fmla="*/ 57053 w 80545"/>
                <a:gd name="csY158" fmla="*/ 103478 h 158293"/>
                <a:gd name="csX159" fmla="*/ 57053 w 80545"/>
                <a:gd name="csY159" fmla="*/ 105156 h 158293"/>
                <a:gd name="csX160" fmla="*/ 53697 w 80545"/>
                <a:gd name="csY160" fmla="*/ 105156 h 158293"/>
                <a:gd name="csX161" fmla="*/ 53697 w 80545"/>
                <a:gd name="csY161" fmla="*/ 112428 h 158293"/>
                <a:gd name="csX162" fmla="*/ 52019 w 80545"/>
                <a:gd name="csY162" fmla="*/ 112428 h 158293"/>
                <a:gd name="csX163" fmla="*/ 52019 w 80545"/>
                <a:gd name="csY163" fmla="*/ 114106 h 158293"/>
                <a:gd name="csX164" fmla="*/ 53697 w 80545"/>
                <a:gd name="csY164" fmla="*/ 114106 h 158293"/>
                <a:gd name="csX165" fmla="*/ 53697 w 80545"/>
                <a:gd name="csY165" fmla="*/ 117462 h 158293"/>
                <a:gd name="csX166" fmla="*/ 55375 w 80545"/>
                <a:gd name="csY166" fmla="*/ 117462 h 158293"/>
                <a:gd name="csX167" fmla="*/ 55375 w 80545"/>
                <a:gd name="csY167" fmla="*/ 119140 h 158293"/>
                <a:gd name="csX168" fmla="*/ 57053 w 80545"/>
                <a:gd name="csY168" fmla="*/ 119140 h 158293"/>
                <a:gd name="csX169" fmla="*/ 57053 w 80545"/>
                <a:gd name="csY169" fmla="*/ 123055 h 158293"/>
                <a:gd name="csX170" fmla="*/ 62646 w 80545"/>
                <a:gd name="csY170" fmla="*/ 123055 h 158293"/>
                <a:gd name="csX171" fmla="*/ 62646 w 80545"/>
                <a:gd name="csY171" fmla="*/ 124733 h 158293"/>
                <a:gd name="csX172" fmla="*/ 60968 w 80545"/>
                <a:gd name="csY172" fmla="*/ 124733 h 158293"/>
                <a:gd name="csX173" fmla="*/ 60968 w 80545"/>
                <a:gd name="csY173" fmla="*/ 126411 h 158293"/>
                <a:gd name="csX174" fmla="*/ 57053 w 80545"/>
                <a:gd name="csY174" fmla="*/ 126411 h 158293"/>
                <a:gd name="csX175" fmla="*/ 57053 w 80545"/>
                <a:gd name="csY175" fmla="*/ 128089 h 158293"/>
                <a:gd name="csX176" fmla="*/ 53697 w 80545"/>
                <a:gd name="csY176" fmla="*/ 128089 h 158293"/>
                <a:gd name="csX177" fmla="*/ 53697 w 80545"/>
                <a:gd name="csY177" fmla="*/ 132005 h 158293"/>
                <a:gd name="csX178" fmla="*/ 52019 w 80545"/>
                <a:gd name="csY178" fmla="*/ 132005 h 158293"/>
                <a:gd name="csX179" fmla="*/ 52019 w 80545"/>
                <a:gd name="csY179" fmla="*/ 135361 h 158293"/>
                <a:gd name="csX180" fmla="*/ 49782 w 80545"/>
                <a:gd name="csY180" fmla="*/ 135361 h 158293"/>
                <a:gd name="csX181" fmla="*/ 49782 w 80545"/>
                <a:gd name="csY181" fmla="*/ 140954 h 158293"/>
                <a:gd name="csX182" fmla="*/ 48103 w 80545"/>
                <a:gd name="csY182" fmla="*/ 140954 h 158293"/>
                <a:gd name="csX183" fmla="*/ 48103 w 80545"/>
                <a:gd name="csY183" fmla="*/ 142632 h 158293"/>
                <a:gd name="csX184" fmla="*/ 49782 w 80545"/>
                <a:gd name="csY184" fmla="*/ 142632 h 158293"/>
                <a:gd name="csX185" fmla="*/ 49782 w 80545"/>
                <a:gd name="csY185" fmla="*/ 153260 h 158293"/>
                <a:gd name="csX186" fmla="*/ 46425 w 80545"/>
                <a:gd name="csY186" fmla="*/ 153260 h 158293"/>
                <a:gd name="csX187" fmla="*/ 46425 w 80545"/>
                <a:gd name="csY187" fmla="*/ 154938 h 158293"/>
                <a:gd name="csX188" fmla="*/ 44747 w 80545"/>
                <a:gd name="csY188" fmla="*/ 154938 h 158293"/>
                <a:gd name="csX189" fmla="*/ 43069 w 80545"/>
                <a:gd name="csY189" fmla="*/ 156616 h 158293"/>
                <a:gd name="csX190" fmla="*/ 40832 w 80545"/>
                <a:gd name="csY190" fmla="*/ 158294 h 158293"/>
                <a:gd name="csX191" fmla="*/ 35798 w 80545"/>
                <a:gd name="csY191" fmla="*/ 158294 h 158293"/>
                <a:gd name="csX192" fmla="*/ 34120 w 80545"/>
                <a:gd name="csY192" fmla="*/ 156616 h 158293"/>
                <a:gd name="csX193" fmla="*/ 34120 w 80545"/>
                <a:gd name="csY193" fmla="*/ 154938 h 158293"/>
                <a:gd name="csX194" fmla="*/ 17899 w 80545"/>
                <a:gd name="csY194" fmla="*/ 154938 h 158293"/>
                <a:gd name="csX195" fmla="*/ 17899 w 80545"/>
                <a:gd name="csY195" fmla="*/ 156616 h 158293"/>
                <a:gd name="csX196" fmla="*/ 14543 w 80545"/>
                <a:gd name="csY196" fmla="*/ 156616 h 1582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</a:cxnLst>
              <a:rect l="l" t="t" r="r" b="b"/>
              <a:pathLst>
                <a:path w="80545" h="158293">
                  <a:moveTo>
                    <a:pt x="14543" y="156616"/>
                  </a:moveTo>
                  <a:lnTo>
                    <a:pt x="14543" y="153260"/>
                  </a:lnTo>
                  <a:lnTo>
                    <a:pt x="16221" y="151582"/>
                  </a:lnTo>
                  <a:lnTo>
                    <a:pt x="16221" y="144310"/>
                  </a:lnTo>
                  <a:lnTo>
                    <a:pt x="17899" y="144310"/>
                  </a:lnTo>
                  <a:lnTo>
                    <a:pt x="17899" y="140954"/>
                  </a:lnTo>
                  <a:lnTo>
                    <a:pt x="16221" y="140954"/>
                  </a:lnTo>
                  <a:lnTo>
                    <a:pt x="16221" y="137039"/>
                  </a:lnTo>
                  <a:lnTo>
                    <a:pt x="17899" y="137039"/>
                  </a:lnTo>
                  <a:lnTo>
                    <a:pt x="17899" y="135361"/>
                  </a:lnTo>
                  <a:lnTo>
                    <a:pt x="16221" y="135361"/>
                  </a:lnTo>
                  <a:lnTo>
                    <a:pt x="17899" y="133683"/>
                  </a:lnTo>
                  <a:lnTo>
                    <a:pt x="17899" y="129767"/>
                  </a:lnTo>
                  <a:lnTo>
                    <a:pt x="16221" y="129767"/>
                  </a:lnTo>
                  <a:lnTo>
                    <a:pt x="16221" y="124733"/>
                  </a:lnTo>
                  <a:lnTo>
                    <a:pt x="17899" y="124733"/>
                  </a:lnTo>
                  <a:lnTo>
                    <a:pt x="17899" y="117462"/>
                  </a:lnTo>
                  <a:lnTo>
                    <a:pt x="17899" y="117462"/>
                  </a:lnTo>
                  <a:lnTo>
                    <a:pt x="17899" y="115784"/>
                  </a:lnTo>
                  <a:lnTo>
                    <a:pt x="19577" y="115784"/>
                  </a:lnTo>
                  <a:lnTo>
                    <a:pt x="19577" y="114106"/>
                  </a:lnTo>
                  <a:lnTo>
                    <a:pt x="16221" y="114106"/>
                  </a:lnTo>
                  <a:lnTo>
                    <a:pt x="16221" y="112428"/>
                  </a:lnTo>
                  <a:lnTo>
                    <a:pt x="14543" y="112428"/>
                  </a:lnTo>
                  <a:lnTo>
                    <a:pt x="14543" y="114106"/>
                  </a:lnTo>
                  <a:lnTo>
                    <a:pt x="8949" y="114106"/>
                  </a:lnTo>
                  <a:lnTo>
                    <a:pt x="8949" y="110190"/>
                  </a:lnTo>
                  <a:lnTo>
                    <a:pt x="7271" y="110190"/>
                  </a:lnTo>
                  <a:lnTo>
                    <a:pt x="7271" y="108512"/>
                  </a:lnTo>
                  <a:lnTo>
                    <a:pt x="5593" y="108512"/>
                  </a:lnTo>
                  <a:lnTo>
                    <a:pt x="5593" y="106834"/>
                  </a:lnTo>
                  <a:lnTo>
                    <a:pt x="0" y="106834"/>
                  </a:lnTo>
                  <a:lnTo>
                    <a:pt x="0" y="103478"/>
                  </a:lnTo>
                  <a:lnTo>
                    <a:pt x="1678" y="101241"/>
                  </a:lnTo>
                  <a:lnTo>
                    <a:pt x="1678" y="99563"/>
                  </a:lnTo>
                  <a:lnTo>
                    <a:pt x="1678" y="99563"/>
                  </a:lnTo>
                  <a:lnTo>
                    <a:pt x="1678" y="96207"/>
                  </a:lnTo>
                  <a:lnTo>
                    <a:pt x="3915" y="94529"/>
                  </a:lnTo>
                  <a:lnTo>
                    <a:pt x="3915" y="87257"/>
                  </a:lnTo>
                  <a:lnTo>
                    <a:pt x="5593" y="87257"/>
                  </a:lnTo>
                  <a:lnTo>
                    <a:pt x="5593" y="83901"/>
                  </a:lnTo>
                  <a:lnTo>
                    <a:pt x="7271" y="83901"/>
                  </a:lnTo>
                  <a:lnTo>
                    <a:pt x="8949" y="81664"/>
                  </a:lnTo>
                  <a:lnTo>
                    <a:pt x="10628" y="81664"/>
                  </a:lnTo>
                  <a:lnTo>
                    <a:pt x="10628" y="72715"/>
                  </a:lnTo>
                  <a:lnTo>
                    <a:pt x="12306" y="72715"/>
                  </a:lnTo>
                  <a:lnTo>
                    <a:pt x="12306" y="71036"/>
                  </a:lnTo>
                  <a:lnTo>
                    <a:pt x="14543" y="71036"/>
                  </a:lnTo>
                  <a:lnTo>
                    <a:pt x="14543" y="66002"/>
                  </a:lnTo>
                  <a:lnTo>
                    <a:pt x="16221" y="62087"/>
                  </a:lnTo>
                  <a:lnTo>
                    <a:pt x="16221" y="62087"/>
                  </a:lnTo>
                  <a:lnTo>
                    <a:pt x="16221" y="53138"/>
                  </a:lnTo>
                  <a:lnTo>
                    <a:pt x="17899" y="51459"/>
                  </a:lnTo>
                  <a:lnTo>
                    <a:pt x="17899" y="46425"/>
                  </a:lnTo>
                  <a:lnTo>
                    <a:pt x="21255" y="46425"/>
                  </a:lnTo>
                  <a:lnTo>
                    <a:pt x="21255" y="42510"/>
                  </a:lnTo>
                  <a:lnTo>
                    <a:pt x="21255" y="42510"/>
                  </a:lnTo>
                  <a:lnTo>
                    <a:pt x="21255" y="40832"/>
                  </a:lnTo>
                  <a:lnTo>
                    <a:pt x="19577" y="40832"/>
                  </a:lnTo>
                  <a:lnTo>
                    <a:pt x="19577" y="39154"/>
                  </a:lnTo>
                  <a:lnTo>
                    <a:pt x="21255" y="37476"/>
                  </a:lnTo>
                  <a:lnTo>
                    <a:pt x="21255" y="31882"/>
                  </a:lnTo>
                  <a:lnTo>
                    <a:pt x="19577" y="30204"/>
                  </a:lnTo>
                  <a:lnTo>
                    <a:pt x="19577" y="28526"/>
                  </a:lnTo>
                  <a:lnTo>
                    <a:pt x="17899" y="28526"/>
                  </a:lnTo>
                  <a:lnTo>
                    <a:pt x="17899" y="17899"/>
                  </a:lnTo>
                  <a:lnTo>
                    <a:pt x="16221" y="17899"/>
                  </a:lnTo>
                  <a:lnTo>
                    <a:pt x="16221" y="7271"/>
                  </a:lnTo>
                  <a:lnTo>
                    <a:pt x="17899" y="7271"/>
                  </a:lnTo>
                  <a:lnTo>
                    <a:pt x="17899" y="5034"/>
                  </a:lnTo>
                  <a:lnTo>
                    <a:pt x="19577" y="3356"/>
                  </a:lnTo>
                  <a:lnTo>
                    <a:pt x="21255" y="3356"/>
                  </a:lnTo>
                  <a:lnTo>
                    <a:pt x="21255" y="1678"/>
                  </a:lnTo>
                  <a:lnTo>
                    <a:pt x="23492" y="1678"/>
                  </a:lnTo>
                  <a:lnTo>
                    <a:pt x="23492" y="0"/>
                  </a:lnTo>
                  <a:lnTo>
                    <a:pt x="32442" y="0"/>
                  </a:lnTo>
                  <a:lnTo>
                    <a:pt x="34120" y="1678"/>
                  </a:lnTo>
                  <a:lnTo>
                    <a:pt x="34120" y="1678"/>
                  </a:lnTo>
                  <a:lnTo>
                    <a:pt x="34120" y="3356"/>
                  </a:lnTo>
                  <a:lnTo>
                    <a:pt x="32442" y="3356"/>
                  </a:lnTo>
                  <a:lnTo>
                    <a:pt x="32442" y="10627"/>
                  </a:lnTo>
                  <a:lnTo>
                    <a:pt x="34120" y="10627"/>
                  </a:lnTo>
                  <a:lnTo>
                    <a:pt x="35798" y="8949"/>
                  </a:lnTo>
                  <a:lnTo>
                    <a:pt x="35798" y="7271"/>
                  </a:lnTo>
                  <a:lnTo>
                    <a:pt x="46425" y="7271"/>
                  </a:lnTo>
                  <a:lnTo>
                    <a:pt x="46425" y="8949"/>
                  </a:lnTo>
                  <a:lnTo>
                    <a:pt x="48103" y="8949"/>
                  </a:lnTo>
                  <a:lnTo>
                    <a:pt x="48103" y="7271"/>
                  </a:lnTo>
                  <a:lnTo>
                    <a:pt x="49782" y="7271"/>
                  </a:lnTo>
                  <a:lnTo>
                    <a:pt x="49782" y="8949"/>
                  </a:lnTo>
                  <a:lnTo>
                    <a:pt x="53697" y="8949"/>
                  </a:lnTo>
                  <a:lnTo>
                    <a:pt x="53697" y="7271"/>
                  </a:lnTo>
                  <a:lnTo>
                    <a:pt x="55375" y="7271"/>
                  </a:lnTo>
                  <a:lnTo>
                    <a:pt x="55375" y="5034"/>
                  </a:lnTo>
                  <a:lnTo>
                    <a:pt x="64324" y="5034"/>
                  </a:lnTo>
                  <a:lnTo>
                    <a:pt x="64324" y="3356"/>
                  </a:lnTo>
                  <a:lnTo>
                    <a:pt x="66002" y="3356"/>
                  </a:lnTo>
                  <a:lnTo>
                    <a:pt x="66002" y="5034"/>
                  </a:lnTo>
                  <a:lnTo>
                    <a:pt x="71596" y="5034"/>
                  </a:lnTo>
                  <a:lnTo>
                    <a:pt x="71596" y="7271"/>
                  </a:lnTo>
                  <a:lnTo>
                    <a:pt x="71596" y="7271"/>
                  </a:lnTo>
                  <a:lnTo>
                    <a:pt x="71596" y="10627"/>
                  </a:lnTo>
                  <a:lnTo>
                    <a:pt x="69359" y="10627"/>
                  </a:lnTo>
                  <a:lnTo>
                    <a:pt x="69359" y="12305"/>
                  </a:lnTo>
                  <a:lnTo>
                    <a:pt x="71596" y="12305"/>
                  </a:lnTo>
                  <a:lnTo>
                    <a:pt x="71596" y="13984"/>
                  </a:lnTo>
                  <a:lnTo>
                    <a:pt x="76630" y="13984"/>
                  </a:lnTo>
                  <a:lnTo>
                    <a:pt x="76630" y="15662"/>
                  </a:lnTo>
                  <a:lnTo>
                    <a:pt x="80545" y="15662"/>
                  </a:lnTo>
                  <a:lnTo>
                    <a:pt x="80545" y="17899"/>
                  </a:lnTo>
                  <a:lnTo>
                    <a:pt x="78308" y="17899"/>
                  </a:lnTo>
                  <a:lnTo>
                    <a:pt x="78308" y="19577"/>
                  </a:lnTo>
                  <a:lnTo>
                    <a:pt x="76630" y="19577"/>
                  </a:lnTo>
                  <a:lnTo>
                    <a:pt x="76630" y="22933"/>
                  </a:lnTo>
                  <a:lnTo>
                    <a:pt x="74952" y="22933"/>
                  </a:lnTo>
                  <a:lnTo>
                    <a:pt x="74952" y="24611"/>
                  </a:lnTo>
                  <a:lnTo>
                    <a:pt x="71596" y="24611"/>
                  </a:lnTo>
                  <a:lnTo>
                    <a:pt x="71596" y="28526"/>
                  </a:lnTo>
                  <a:lnTo>
                    <a:pt x="67680" y="28526"/>
                  </a:lnTo>
                  <a:lnTo>
                    <a:pt x="67680" y="30204"/>
                  </a:lnTo>
                  <a:lnTo>
                    <a:pt x="66002" y="30204"/>
                  </a:lnTo>
                  <a:lnTo>
                    <a:pt x="66002" y="33561"/>
                  </a:lnTo>
                  <a:lnTo>
                    <a:pt x="62646" y="33561"/>
                  </a:lnTo>
                  <a:lnTo>
                    <a:pt x="62646" y="37476"/>
                  </a:lnTo>
                  <a:lnTo>
                    <a:pt x="64324" y="37476"/>
                  </a:lnTo>
                  <a:lnTo>
                    <a:pt x="64324" y="58731"/>
                  </a:lnTo>
                  <a:lnTo>
                    <a:pt x="58731" y="58731"/>
                  </a:lnTo>
                  <a:lnTo>
                    <a:pt x="58731" y="64324"/>
                  </a:lnTo>
                  <a:lnTo>
                    <a:pt x="62646" y="64324"/>
                  </a:lnTo>
                  <a:lnTo>
                    <a:pt x="62646" y="71036"/>
                  </a:lnTo>
                  <a:lnTo>
                    <a:pt x="60968" y="71036"/>
                  </a:lnTo>
                  <a:lnTo>
                    <a:pt x="60968" y="76630"/>
                  </a:lnTo>
                  <a:lnTo>
                    <a:pt x="53697" y="76630"/>
                  </a:lnTo>
                  <a:lnTo>
                    <a:pt x="52019" y="78308"/>
                  </a:lnTo>
                  <a:lnTo>
                    <a:pt x="49782" y="78308"/>
                  </a:lnTo>
                  <a:lnTo>
                    <a:pt x="49782" y="76630"/>
                  </a:lnTo>
                  <a:lnTo>
                    <a:pt x="46425" y="76630"/>
                  </a:lnTo>
                  <a:lnTo>
                    <a:pt x="46425" y="78308"/>
                  </a:lnTo>
                  <a:lnTo>
                    <a:pt x="48103" y="78308"/>
                  </a:lnTo>
                  <a:lnTo>
                    <a:pt x="48103" y="79986"/>
                  </a:lnTo>
                  <a:lnTo>
                    <a:pt x="49782" y="79986"/>
                  </a:lnTo>
                  <a:lnTo>
                    <a:pt x="49782" y="81664"/>
                  </a:lnTo>
                  <a:lnTo>
                    <a:pt x="52019" y="81664"/>
                  </a:lnTo>
                  <a:lnTo>
                    <a:pt x="52019" y="83901"/>
                  </a:lnTo>
                  <a:lnTo>
                    <a:pt x="53697" y="83901"/>
                  </a:lnTo>
                  <a:lnTo>
                    <a:pt x="53697" y="85579"/>
                  </a:lnTo>
                  <a:lnTo>
                    <a:pt x="52019" y="85579"/>
                  </a:lnTo>
                  <a:lnTo>
                    <a:pt x="52019" y="87257"/>
                  </a:lnTo>
                  <a:lnTo>
                    <a:pt x="53697" y="87257"/>
                  </a:lnTo>
                  <a:lnTo>
                    <a:pt x="52019" y="87257"/>
                  </a:lnTo>
                  <a:lnTo>
                    <a:pt x="53697" y="87257"/>
                  </a:lnTo>
                  <a:lnTo>
                    <a:pt x="53697" y="90613"/>
                  </a:lnTo>
                  <a:lnTo>
                    <a:pt x="57053" y="90613"/>
                  </a:lnTo>
                  <a:lnTo>
                    <a:pt x="57053" y="94529"/>
                  </a:lnTo>
                  <a:lnTo>
                    <a:pt x="60968" y="94529"/>
                  </a:lnTo>
                  <a:lnTo>
                    <a:pt x="60968" y="99563"/>
                  </a:lnTo>
                  <a:lnTo>
                    <a:pt x="58731" y="99563"/>
                  </a:lnTo>
                  <a:lnTo>
                    <a:pt x="58731" y="103478"/>
                  </a:lnTo>
                  <a:lnTo>
                    <a:pt x="57053" y="103478"/>
                  </a:lnTo>
                  <a:lnTo>
                    <a:pt x="57053" y="105156"/>
                  </a:lnTo>
                  <a:lnTo>
                    <a:pt x="53697" y="105156"/>
                  </a:lnTo>
                  <a:lnTo>
                    <a:pt x="53697" y="112428"/>
                  </a:lnTo>
                  <a:lnTo>
                    <a:pt x="52019" y="112428"/>
                  </a:lnTo>
                  <a:lnTo>
                    <a:pt x="52019" y="114106"/>
                  </a:lnTo>
                  <a:lnTo>
                    <a:pt x="53697" y="114106"/>
                  </a:lnTo>
                  <a:lnTo>
                    <a:pt x="53697" y="117462"/>
                  </a:lnTo>
                  <a:lnTo>
                    <a:pt x="55375" y="117462"/>
                  </a:lnTo>
                  <a:lnTo>
                    <a:pt x="55375" y="119140"/>
                  </a:lnTo>
                  <a:lnTo>
                    <a:pt x="57053" y="119140"/>
                  </a:lnTo>
                  <a:lnTo>
                    <a:pt x="57053" y="123055"/>
                  </a:lnTo>
                  <a:lnTo>
                    <a:pt x="62646" y="123055"/>
                  </a:lnTo>
                  <a:lnTo>
                    <a:pt x="62646" y="124733"/>
                  </a:lnTo>
                  <a:lnTo>
                    <a:pt x="60968" y="124733"/>
                  </a:lnTo>
                  <a:lnTo>
                    <a:pt x="60968" y="126411"/>
                  </a:lnTo>
                  <a:lnTo>
                    <a:pt x="57053" y="126411"/>
                  </a:lnTo>
                  <a:lnTo>
                    <a:pt x="57053" y="128089"/>
                  </a:lnTo>
                  <a:lnTo>
                    <a:pt x="53697" y="128089"/>
                  </a:lnTo>
                  <a:lnTo>
                    <a:pt x="53697" y="132005"/>
                  </a:lnTo>
                  <a:lnTo>
                    <a:pt x="52019" y="132005"/>
                  </a:lnTo>
                  <a:lnTo>
                    <a:pt x="52019" y="135361"/>
                  </a:lnTo>
                  <a:lnTo>
                    <a:pt x="49782" y="135361"/>
                  </a:lnTo>
                  <a:lnTo>
                    <a:pt x="49782" y="140954"/>
                  </a:lnTo>
                  <a:lnTo>
                    <a:pt x="48103" y="140954"/>
                  </a:lnTo>
                  <a:lnTo>
                    <a:pt x="48103" y="142632"/>
                  </a:lnTo>
                  <a:lnTo>
                    <a:pt x="49782" y="142632"/>
                  </a:lnTo>
                  <a:lnTo>
                    <a:pt x="49782" y="153260"/>
                  </a:lnTo>
                  <a:lnTo>
                    <a:pt x="46425" y="153260"/>
                  </a:lnTo>
                  <a:lnTo>
                    <a:pt x="46425" y="154938"/>
                  </a:lnTo>
                  <a:lnTo>
                    <a:pt x="44747" y="154938"/>
                  </a:lnTo>
                  <a:lnTo>
                    <a:pt x="43069" y="156616"/>
                  </a:lnTo>
                  <a:lnTo>
                    <a:pt x="40832" y="158294"/>
                  </a:lnTo>
                  <a:lnTo>
                    <a:pt x="35798" y="158294"/>
                  </a:lnTo>
                  <a:lnTo>
                    <a:pt x="34120" y="156616"/>
                  </a:lnTo>
                  <a:lnTo>
                    <a:pt x="34120" y="154938"/>
                  </a:lnTo>
                  <a:lnTo>
                    <a:pt x="17899" y="154938"/>
                  </a:lnTo>
                  <a:lnTo>
                    <a:pt x="17899" y="156616"/>
                  </a:lnTo>
                  <a:lnTo>
                    <a:pt x="14543" y="15661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F996E2B-1140-7C4B-6268-DA026A6AA1F4}"/>
                </a:ext>
              </a:extLst>
            </p:cNvPr>
            <p:cNvSpPr/>
            <p:nvPr/>
          </p:nvSpPr>
          <p:spPr>
            <a:xfrm>
              <a:off x="2996712" y="3821039"/>
              <a:ext cx="39153" cy="14543"/>
            </a:xfrm>
            <a:custGeom>
              <a:avLst/>
              <a:gdLst>
                <a:gd name="csX0" fmla="*/ 1678 w 39153"/>
                <a:gd name="csY0" fmla="*/ 14543 h 14543"/>
                <a:gd name="csX1" fmla="*/ 1678 w 39153"/>
                <a:gd name="csY1" fmla="*/ 5593 h 14543"/>
                <a:gd name="csX2" fmla="*/ 0 w 39153"/>
                <a:gd name="csY2" fmla="*/ 5593 h 14543"/>
                <a:gd name="csX3" fmla="*/ 0 w 39153"/>
                <a:gd name="csY3" fmla="*/ 3915 h 14543"/>
                <a:gd name="csX4" fmla="*/ 1678 w 39153"/>
                <a:gd name="csY4" fmla="*/ 3915 h 14543"/>
                <a:gd name="csX5" fmla="*/ 1678 w 39153"/>
                <a:gd name="csY5" fmla="*/ 1678 h 14543"/>
                <a:gd name="csX6" fmla="*/ 3915 w 39153"/>
                <a:gd name="csY6" fmla="*/ 1678 h 14543"/>
                <a:gd name="csX7" fmla="*/ 3915 w 39153"/>
                <a:gd name="csY7" fmla="*/ 0 h 14543"/>
                <a:gd name="csX8" fmla="*/ 7272 w 39153"/>
                <a:gd name="csY8" fmla="*/ 0 h 14543"/>
                <a:gd name="csX9" fmla="*/ 7272 w 39153"/>
                <a:gd name="csY9" fmla="*/ 1678 h 14543"/>
                <a:gd name="csX10" fmla="*/ 35798 w 39153"/>
                <a:gd name="csY10" fmla="*/ 1678 h 14543"/>
                <a:gd name="csX11" fmla="*/ 35798 w 39153"/>
                <a:gd name="csY11" fmla="*/ 3915 h 14543"/>
                <a:gd name="csX12" fmla="*/ 37476 w 39153"/>
                <a:gd name="csY12" fmla="*/ 3915 h 14543"/>
                <a:gd name="csX13" fmla="*/ 37476 w 39153"/>
                <a:gd name="csY13" fmla="*/ 5593 h 14543"/>
                <a:gd name="csX14" fmla="*/ 39154 w 39153"/>
                <a:gd name="csY14" fmla="*/ 5593 h 14543"/>
                <a:gd name="csX15" fmla="*/ 39154 w 39153"/>
                <a:gd name="csY15" fmla="*/ 8950 h 14543"/>
                <a:gd name="csX16" fmla="*/ 37476 w 39153"/>
                <a:gd name="csY16" fmla="*/ 8950 h 14543"/>
                <a:gd name="csX17" fmla="*/ 37476 w 39153"/>
                <a:gd name="csY17" fmla="*/ 10628 h 14543"/>
                <a:gd name="csX18" fmla="*/ 35798 w 39153"/>
                <a:gd name="csY18" fmla="*/ 10628 h 14543"/>
                <a:gd name="csX19" fmla="*/ 35798 w 39153"/>
                <a:gd name="csY19" fmla="*/ 12306 h 14543"/>
                <a:gd name="csX20" fmla="*/ 32442 w 39153"/>
                <a:gd name="csY20" fmla="*/ 12306 h 14543"/>
                <a:gd name="csX21" fmla="*/ 32442 w 39153"/>
                <a:gd name="csY21" fmla="*/ 14543 h 14543"/>
                <a:gd name="csX22" fmla="*/ 1678 w 39153"/>
                <a:gd name="csY22" fmla="*/ 14543 h 145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9153" h="14543">
                  <a:moveTo>
                    <a:pt x="1678" y="14543"/>
                  </a:moveTo>
                  <a:lnTo>
                    <a:pt x="1678" y="5593"/>
                  </a:lnTo>
                  <a:lnTo>
                    <a:pt x="0" y="5593"/>
                  </a:lnTo>
                  <a:lnTo>
                    <a:pt x="0" y="3915"/>
                  </a:lnTo>
                  <a:lnTo>
                    <a:pt x="1678" y="3915"/>
                  </a:lnTo>
                  <a:lnTo>
                    <a:pt x="1678" y="1678"/>
                  </a:lnTo>
                  <a:lnTo>
                    <a:pt x="3915" y="1678"/>
                  </a:lnTo>
                  <a:lnTo>
                    <a:pt x="3915" y="0"/>
                  </a:lnTo>
                  <a:lnTo>
                    <a:pt x="7272" y="0"/>
                  </a:lnTo>
                  <a:lnTo>
                    <a:pt x="7272" y="1678"/>
                  </a:lnTo>
                  <a:lnTo>
                    <a:pt x="35798" y="1678"/>
                  </a:lnTo>
                  <a:lnTo>
                    <a:pt x="35798" y="3915"/>
                  </a:lnTo>
                  <a:lnTo>
                    <a:pt x="37476" y="3915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39154" y="8950"/>
                  </a:lnTo>
                  <a:lnTo>
                    <a:pt x="37476" y="8950"/>
                  </a:lnTo>
                  <a:lnTo>
                    <a:pt x="37476" y="10628"/>
                  </a:lnTo>
                  <a:lnTo>
                    <a:pt x="35798" y="10628"/>
                  </a:lnTo>
                  <a:lnTo>
                    <a:pt x="35798" y="12306"/>
                  </a:lnTo>
                  <a:lnTo>
                    <a:pt x="32442" y="12306"/>
                  </a:lnTo>
                  <a:lnTo>
                    <a:pt x="32442" y="14543"/>
                  </a:lnTo>
                  <a:lnTo>
                    <a:pt x="1678" y="1454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EB244B4B-07D5-D956-095B-24A4901829D9}"/>
                </a:ext>
              </a:extLst>
            </p:cNvPr>
            <p:cNvSpPr/>
            <p:nvPr/>
          </p:nvSpPr>
          <p:spPr>
            <a:xfrm>
              <a:off x="5086416" y="2952940"/>
              <a:ext cx="224855" cy="160531"/>
            </a:xfrm>
            <a:custGeom>
              <a:avLst/>
              <a:gdLst>
                <a:gd name="csX0" fmla="*/ 156616 w 224855"/>
                <a:gd name="csY0" fmla="*/ 1678 h 160531"/>
                <a:gd name="csX1" fmla="*/ 158853 w 224855"/>
                <a:gd name="csY1" fmla="*/ 1678 h 160531"/>
                <a:gd name="csX2" fmla="*/ 158853 w 224855"/>
                <a:gd name="csY2" fmla="*/ 3356 h 160531"/>
                <a:gd name="csX3" fmla="*/ 160531 w 224855"/>
                <a:gd name="csY3" fmla="*/ 5034 h 160531"/>
                <a:gd name="csX4" fmla="*/ 160531 w 224855"/>
                <a:gd name="csY4" fmla="*/ 7272 h 160531"/>
                <a:gd name="csX5" fmla="*/ 162209 w 224855"/>
                <a:gd name="csY5" fmla="*/ 7272 h 160531"/>
                <a:gd name="csX6" fmla="*/ 162209 w 224855"/>
                <a:gd name="csY6" fmla="*/ 10627 h 160531"/>
                <a:gd name="csX7" fmla="*/ 163887 w 224855"/>
                <a:gd name="csY7" fmla="*/ 10627 h 160531"/>
                <a:gd name="csX8" fmla="*/ 163887 w 224855"/>
                <a:gd name="csY8" fmla="*/ 12306 h 160531"/>
                <a:gd name="csX9" fmla="*/ 165565 w 224855"/>
                <a:gd name="csY9" fmla="*/ 12306 h 160531"/>
                <a:gd name="csX10" fmla="*/ 165565 w 224855"/>
                <a:gd name="csY10" fmla="*/ 17899 h 160531"/>
                <a:gd name="csX11" fmla="*/ 167803 w 224855"/>
                <a:gd name="csY11" fmla="*/ 17899 h 160531"/>
                <a:gd name="csX12" fmla="*/ 167803 w 224855"/>
                <a:gd name="csY12" fmla="*/ 19577 h 160531"/>
                <a:gd name="csX13" fmla="*/ 167803 w 224855"/>
                <a:gd name="csY13" fmla="*/ 19577 h 160531"/>
                <a:gd name="csX14" fmla="*/ 167803 w 224855"/>
                <a:gd name="csY14" fmla="*/ 22933 h 160531"/>
                <a:gd name="csX15" fmla="*/ 169481 w 224855"/>
                <a:gd name="csY15" fmla="*/ 22933 h 160531"/>
                <a:gd name="csX16" fmla="*/ 169481 w 224855"/>
                <a:gd name="csY16" fmla="*/ 24611 h 160531"/>
                <a:gd name="csX17" fmla="*/ 171159 w 224855"/>
                <a:gd name="csY17" fmla="*/ 24611 h 160531"/>
                <a:gd name="csX18" fmla="*/ 171159 w 224855"/>
                <a:gd name="csY18" fmla="*/ 28527 h 160531"/>
                <a:gd name="csX19" fmla="*/ 172837 w 224855"/>
                <a:gd name="csY19" fmla="*/ 28527 h 160531"/>
                <a:gd name="csX20" fmla="*/ 172837 w 224855"/>
                <a:gd name="csY20" fmla="*/ 31883 h 160531"/>
                <a:gd name="csX21" fmla="*/ 174515 w 224855"/>
                <a:gd name="csY21" fmla="*/ 30204 h 160531"/>
                <a:gd name="csX22" fmla="*/ 174515 w 224855"/>
                <a:gd name="csY22" fmla="*/ 33561 h 160531"/>
                <a:gd name="csX23" fmla="*/ 178430 w 224855"/>
                <a:gd name="csY23" fmla="*/ 33561 h 160531"/>
                <a:gd name="csX24" fmla="*/ 178430 w 224855"/>
                <a:gd name="csY24" fmla="*/ 39154 h 160531"/>
                <a:gd name="csX25" fmla="*/ 180108 w 224855"/>
                <a:gd name="csY25" fmla="*/ 40832 h 160531"/>
                <a:gd name="csX26" fmla="*/ 181786 w 224855"/>
                <a:gd name="csY26" fmla="*/ 40832 h 160531"/>
                <a:gd name="csX27" fmla="*/ 181786 w 224855"/>
                <a:gd name="csY27" fmla="*/ 42510 h 160531"/>
                <a:gd name="csX28" fmla="*/ 185142 w 224855"/>
                <a:gd name="csY28" fmla="*/ 42510 h 160531"/>
                <a:gd name="csX29" fmla="*/ 185142 w 224855"/>
                <a:gd name="csY29" fmla="*/ 46426 h 160531"/>
                <a:gd name="csX30" fmla="*/ 187380 w 224855"/>
                <a:gd name="csY30" fmla="*/ 48104 h 160531"/>
                <a:gd name="csX31" fmla="*/ 185142 w 224855"/>
                <a:gd name="csY31" fmla="*/ 48104 h 160531"/>
                <a:gd name="csX32" fmla="*/ 185142 w 224855"/>
                <a:gd name="csY32" fmla="*/ 49781 h 160531"/>
                <a:gd name="csX33" fmla="*/ 187380 w 224855"/>
                <a:gd name="csY33" fmla="*/ 49781 h 160531"/>
                <a:gd name="csX34" fmla="*/ 187380 w 224855"/>
                <a:gd name="csY34" fmla="*/ 51460 h 160531"/>
                <a:gd name="csX35" fmla="*/ 189058 w 224855"/>
                <a:gd name="csY35" fmla="*/ 51460 h 160531"/>
                <a:gd name="csX36" fmla="*/ 189058 w 224855"/>
                <a:gd name="csY36" fmla="*/ 55375 h 160531"/>
                <a:gd name="csX37" fmla="*/ 190736 w 224855"/>
                <a:gd name="csY37" fmla="*/ 57053 h 160531"/>
                <a:gd name="csX38" fmla="*/ 190736 w 224855"/>
                <a:gd name="csY38" fmla="*/ 58731 h 160531"/>
                <a:gd name="csX39" fmla="*/ 189058 w 224855"/>
                <a:gd name="csY39" fmla="*/ 58731 h 160531"/>
                <a:gd name="csX40" fmla="*/ 189058 w 224855"/>
                <a:gd name="csY40" fmla="*/ 64324 h 160531"/>
                <a:gd name="csX41" fmla="*/ 190736 w 224855"/>
                <a:gd name="csY41" fmla="*/ 62087 h 160531"/>
                <a:gd name="csX42" fmla="*/ 190736 w 224855"/>
                <a:gd name="csY42" fmla="*/ 66003 h 160531"/>
                <a:gd name="csX43" fmla="*/ 189058 w 224855"/>
                <a:gd name="csY43" fmla="*/ 66003 h 160531"/>
                <a:gd name="csX44" fmla="*/ 189058 w 224855"/>
                <a:gd name="csY44" fmla="*/ 67681 h 160531"/>
                <a:gd name="csX45" fmla="*/ 189058 w 224855"/>
                <a:gd name="csY45" fmla="*/ 66003 h 160531"/>
                <a:gd name="csX46" fmla="*/ 189058 w 224855"/>
                <a:gd name="csY46" fmla="*/ 69358 h 160531"/>
                <a:gd name="csX47" fmla="*/ 187380 w 224855"/>
                <a:gd name="csY47" fmla="*/ 69358 h 160531"/>
                <a:gd name="csX48" fmla="*/ 187380 w 224855"/>
                <a:gd name="csY48" fmla="*/ 76630 h 160531"/>
                <a:gd name="csX49" fmla="*/ 185142 w 224855"/>
                <a:gd name="csY49" fmla="*/ 76630 h 160531"/>
                <a:gd name="csX50" fmla="*/ 185142 w 224855"/>
                <a:gd name="csY50" fmla="*/ 79986 h 160531"/>
                <a:gd name="csX51" fmla="*/ 187380 w 224855"/>
                <a:gd name="csY51" fmla="*/ 81664 h 160531"/>
                <a:gd name="csX52" fmla="*/ 187380 w 224855"/>
                <a:gd name="csY52" fmla="*/ 85580 h 160531"/>
                <a:gd name="csX53" fmla="*/ 189058 w 224855"/>
                <a:gd name="csY53" fmla="*/ 85580 h 160531"/>
                <a:gd name="csX54" fmla="*/ 189058 w 224855"/>
                <a:gd name="csY54" fmla="*/ 90614 h 160531"/>
                <a:gd name="csX55" fmla="*/ 187380 w 224855"/>
                <a:gd name="csY55" fmla="*/ 90614 h 160531"/>
                <a:gd name="csX56" fmla="*/ 187380 w 224855"/>
                <a:gd name="csY56" fmla="*/ 92851 h 160531"/>
                <a:gd name="csX57" fmla="*/ 185142 w 224855"/>
                <a:gd name="csY57" fmla="*/ 92851 h 160531"/>
                <a:gd name="csX58" fmla="*/ 187380 w 224855"/>
                <a:gd name="csY58" fmla="*/ 94529 h 160531"/>
                <a:gd name="csX59" fmla="*/ 189058 w 224855"/>
                <a:gd name="csY59" fmla="*/ 94529 h 160531"/>
                <a:gd name="csX60" fmla="*/ 189058 w 224855"/>
                <a:gd name="csY60" fmla="*/ 97885 h 160531"/>
                <a:gd name="csX61" fmla="*/ 190736 w 224855"/>
                <a:gd name="csY61" fmla="*/ 97885 h 160531"/>
                <a:gd name="csX62" fmla="*/ 190736 w 224855"/>
                <a:gd name="csY62" fmla="*/ 101800 h 160531"/>
                <a:gd name="csX63" fmla="*/ 192414 w 224855"/>
                <a:gd name="csY63" fmla="*/ 101800 h 160531"/>
                <a:gd name="csX64" fmla="*/ 192414 w 224855"/>
                <a:gd name="csY64" fmla="*/ 103478 h 160531"/>
                <a:gd name="csX65" fmla="*/ 196329 w 224855"/>
                <a:gd name="csY65" fmla="*/ 103478 h 160531"/>
                <a:gd name="csX66" fmla="*/ 198007 w 224855"/>
                <a:gd name="csY66" fmla="*/ 105157 h 160531"/>
                <a:gd name="csX67" fmla="*/ 203041 w 224855"/>
                <a:gd name="csY67" fmla="*/ 105157 h 160531"/>
                <a:gd name="csX68" fmla="*/ 203041 w 224855"/>
                <a:gd name="csY68" fmla="*/ 103478 h 160531"/>
                <a:gd name="csX69" fmla="*/ 206957 w 224855"/>
                <a:gd name="csY69" fmla="*/ 103478 h 160531"/>
                <a:gd name="csX70" fmla="*/ 206957 w 224855"/>
                <a:gd name="csY70" fmla="*/ 101800 h 160531"/>
                <a:gd name="csX71" fmla="*/ 208635 w 224855"/>
                <a:gd name="csY71" fmla="*/ 101800 h 160531"/>
                <a:gd name="csX72" fmla="*/ 210313 w 224855"/>
                <a:gd name="csY72" fmla="*/ 99563 h 160531"/>
                <a:gd name="csX73" fmla="*/ 220940 w 224855"/>
                <a:gd name="csY73" fmla="*/ 99563 h 160531"/>
                <a:gd name="csX74" fmla="*/ 222618 w 224855"/>
                <a:gd name="csY74" fmla="*/ 101800 h 160531"/>
                <a:gd name="csX75" fmla="*/ 224856 w 224855"/>
                <a:gd name="csY75" fmla="*/ 101800 h 160531"/>
                <a:gd name="csX76" fmla="*/ 224856 w 224855"/>
                <a:gd name="csY76" fmla="*/ 106834 h 160531"/>
                <a:gd name="csX77" fmla="*/ 224856 w 224855"/>
                <a:gd name="csY77" fmla="*/ 106834 h 160531"/>
                <a:gd name="csX78" fmla="*/ 224856 w 224855"/>
                <a:gd name="csY78" fmla="*/ 112428 h 160531"/>
                <a:gd name="csX79" fmla="*/ 222618 w 224855"/>
                <a:gd name="csY79" fmla="*/ 114106 h 160531"/>
                <a:gd name="csX80" fmla="*/ 222618 w 224855"/>
                <a:gd name="csY80" fmla="*/ 119140 h 160531"/>
                <a:gd name="csX81" fmla="*/ 213669 w 224855"/>
                <a:gd name="csY81" fmla="*/ 119140 h 160531"/>
                <a:gd name="csX82" fmla="*/ 211991 w 224855"/>
                <a:gd name="csY82" fmla="*/ 121377 h 160531"/>
                <a:gd name="csX83" fmla="*/ 208635 w 224855"/>
                <a:gd name="csY83" fmla="*/ 121377 h 160531"/>
                <a:gd name="csX84" fmla="*/ 208635 w 224855"/>
                <a:gd name="csY84" fmla="*/ 124734 h 160531"/>
                <a:gd name="csX85" fmla="*/ 206957 w 224855"/>
                <a:gd name="csY85" fmla="*/ 124734 h 160531"/>
                <a:gd name="csX86" fmla="*/ 206957 w 224855"/>
                <a:gd name="csY86" fmla="*/ 126411 h 160531"/>
                <a:gd name="csX87" fmla="*/ 205279 w 224855"/>
                <a:gd name="csY87" fmla="*/ 130327 h 160531"/>
                <a:gd name="csX88" fmla="*/ 203041 w 224855"/>
                <a:gd name="csY88" fmla="*/ 130327 h 160531"/>
                <a:gd name="csX89" fmla="*/ 203041 w 224855"/>
                <a:gd name="csY89" fmla="*/ 132005 h 160531"/>
                <a:gd name="csX90" fmla="*/ 201363 w 224855"/>
                <a:gd name="csY90" fmla="*/ 132005 h 160531"/>
                <a:gd name="csX91" fmla="*/ 201363 w 224855"/>
                <a:gd name="csY91" fmla="*/ 135361 h 160531"/>
                <a:gd name="csX92" fmla="*/ 199685 w 224855"/>
                <a:gd name="csY92" fmla="*/ 135361 h 160531"/>
                <a:gd name="csX93" fmla="*/ 198007 w 224855"/>
                <a:gd name="csY93" fmla="*/ 137039 h 160531"/>
                <a:gd name="csX94" fmla="*/ 198007 w 224855"/>
                <a:gd name="csY94" fmla="*/ 138717 h 160531"/>
                <a:gd name="csX95" fmla="*/ 199685 w 224855"/>
                <a:gd name="csY95" fmla="*/ 138717 h 160531"/>
                <a:gd name="csX96" fmla="*/ 199685 w 224855"/>
                <a:gd name="csY96" fmla="*/ 149904 h 160531"/>
                <a:gd name="csX97" fmla="*/ 198007 w 224855"/>
                <a:gd name="csY97" fmla="*/ 149904 h 160531"/>
                <a:gd name="csX98" fmla="*/ 198007 w 224855"/>
                <a:gd name="csY98" fmla="*/ 154938 h 160531"/>
                <a:gd name="csX99" fmla="*/ 189058 w 224855"/>
                <a:gd name="csY99" fmla="*/ 154938 h 160531"/>
                <a:gd name="csX100" fmla="*/ 185142 w 224855"/>
                <a:gd name="csY100" fmla="*/ 153260 h 160531"/>
                <a:gd name="csX101" fmla="*/ 183464 w 224855"/>
                <a:gd name="csY101" fmla="*/ 153260 h 160531"/>
                <a:gd name="csX102" fmla="*/ 183464 w 224855"/>
                <a:gd name="csY102" fmla="*/ 147666 h 160531"/>
                <a:gd name="csX103" fmla="*/ 181786 w 224855"/>
                <a:gd name="csY103" fmla="*/ 145988 h 160531"/>
                <a:gd name="csX104" fmla="*/ 180108 w 224855"/>
                <a:gd name="csY104" fmla="*/ 147666 h 160531"/>
                <a:gd name="csX105" fmla="*/ 176752 w 224855"/>
                <a:gd name="csY105" fmla="*/ 147666 h 160531"/>
                <a:gd name="csX106" fmla="*/ 176752 w 224855"/>
                <a:gd name="csY106" fmla="*/ 145988 h 160531"/>
                <a:gd name="csX107" fmla="*/ 174515 w 224855"/>
                <a:gd name="csY107" fmla="*/ 144311 h 160531"/>
                <a:gd name="csX108" fmla="*/ 174515 w 224855"/>
                <a:gd name="csY108" fmla="*/ 145988 h 160531"/>
                <a:gd name="csX109" fmla="*/ 169481 w 224855"/>
                <a:gd name="csY109" fmla="*/ 145988 h 160531"/>
                <a:gd name="csX110" fmla="*/ 167803 w 224855"/>
                <a:gd name="csY110" fmla="*/ 144311 h 160531"/>
                <a:gd name="csX111" fmla="*/ 167803 w 224855"/>
                <a:gd name="csY111" fmla="*/ 142632 h 160531"/>
                <a:gd name="csX112" fmla="*/ 154938 w 224855"/>
                <a:gd name="csY112" fmla="*/ 142632 h 160531"/>
                <a:gd name="csX113" fmla="*/ 154938 w 224855"/>
                <a:gd name="csY113" fmla="*/ 144311 h 160531"/>
                <a:gd name="csX114" fmla="*/ 144310 w 224855"/>
                <a:gd name="csY114" fmla="*/ 144311 h 160531"/>
                <a:gd name="csX115" fmla="*/ 144310 w 224855"/>
                <a:gd name="csY115" fmla="*/ 145988 h 160531"/>
                <a:gd name="csX116" fmla="*/ 142632 w 224855"/>
                <a:gd name="csY116" fmla="*/ 145988 h 160531"/>
                <a:gd name="csX117" fmla="*/ 142632 w 224855"/>
                <a:gd name="csY117" fmla="*/ 147666 h 160531"/>
                <a:gd name="csX118" fmla="*/ 137039 w 224855"/>
                <a:gd name="csY118" fmla="*/ 147666 h 160531"/>
                <a:gd name="csX119" fmla="*/ 137039 w 224855"/>
                <a:gd name="csY119" fmla="*/ 149904 h 160531"/>
                <a:gd name="csX120" fmla="*/ 135361 w 224855"/>
                <a:gd name="csY120" fmla="*/ 149904 h 160531"/>
                <a:gd name="csX121" fmla="*/ 135361 w 224855"/>
                <a:gd name="csY121" fmla="*/ 153260 h 160531"/>
                <a:gd name="csX122" fmla="*/ 133683 w 224855"/>
                <a:gd name="csY122" fmla="*/ 153260 h 160531"/>
                <a:gd name="csX123" fmla="*/ 133683 w 224855"/>
                <a:gd name="csY123" fmla="*/ 154938 h 160531"/>
                <a:gd name="csX124" fmla="*/ 132005 w 224855"/>
                <a:gd name="csY124" fmla="*/ 154938 h 160531"/>
                <a:gd name="csX125" fmla="*/ 132005 w 224855"/>
                <a:gd name="csY125" fmla="*/ 156616 h 160531"/>
                <a:gd name="csX126" fmla="*/ 126411 w 224855"/>
                <a:gd name="csY126" fmla="*/ 156616 h 160531"/>
                <a:gd name="csX127" fmla="*/ 126411 w 224855"/>
                <a:gd name="csY127" fmla="*/ 158853 h 160531"/>
                <a:gd name="csX128" fmla="*/ 123055 w 224855"/>
                <a:gd name="csY128" fmla="*/ 158853 h 160531"/>
                <a:gd name="csX129" fmla="*/ 121377 w 224855"/>
                <a:gd name="csY129" fmla="*/ 160531 h 160531"/>
                <a:gd name="csX130" fmla="*/ 121377 w 224855"/>
                <a:gd name="csY130" fmla="*/ 158853 h 160531"/>
                <a:gd name="csX131" fmla="*/ 119699 w 224855"/>
                <a:gd name="csY131" fmla="*/ 158853 h 160531"/>
                <a:gd name="csX132" fmla="*/ 119699 w 224855"/>
                <a:gd name="csY132" fmla="*/ 156616 h 160531"/>
                <a:gd name="csX133" fmla="*/ 92851 w 224855"/>
                <a:gd name="csY133" fmla="*/ 156616 h 160531"/>
                <a:gd name="csX134" fmla="*/ 88935 w 224855"/>
                <a:gd name="csY134" fmla="*/ 154938 h 160531"/>
                <a:gd name="csX135" fmla="*/ 83901 w 224855"/>
                <a:gd name="csY135" fmla="*/ 154938 h 160531"/>
                <a:gd name="csX136" fmla="*/ 83901 w 224855"/>
                <a:gd name="csY136" fmla="*/ 153260 h 160531"/>
                <a:gd name="csX137" fmla="*/ 76630 w 224855"/>
                <a:gd name="csY137" fmla="*/ 153260 h 160531"/>
                <a:gd name="csX138" fmla="*/ 74952 w 224855"/>
                <a:gd name="csY138" fmla="*/ 151582 h 160531"/>
                <a:gd name="csX139" fmla="*/ 71037 w 224855"/>
                <a:gd name="csY139" fmla="*/ 151582 h 160531"/>
                <a:gd name="csX140" fmla="*/ 71037 w 224855"/>
                <a:gd name="csY140" fmla="*/ 153260 h 160531"/>
                <a:gd name="csX141" fmla="*/ 60409 w 224855"/>
                <a:gd name="csY141" fmla="*/ 153260 h 160531"/>
                <a:gd name="csX142" fmla="*/ 60409 w 224855"/>
                <a:gd name="csY142" fmla="*/ 147666 h 160531"/>
                <a:gd name="csX143" fmla="*/ 62646 w 224855"/>
                <a:gd name="csY143" fmla="*/ 147666 h 160531"/>
                <a:gd name="csX144" fmla="*/ 64324 w 224855"/>
                <a:gd name="csY144" fmla="*/ 145988 h 160531"/>
                <a:gd name="csX145" fmla="*/ 66002 w 224855"/>
                <a:gd name="csY145" fmla="*/ 145988 h 160531"/>
                <a:gd name="csX146" fmla="*/ 66002 w 224855"/>
                <a:gd name="csY146" fmla="*/ 144311 h 160531"/>
                <a:gd name="csX147" fmla="*/ 64324 w 224855"/>
                <a:gd name="csY147" fmla="*/ 144311 h 160531"/>
                <a:gd name="csX148" fmla="*/ 64324 w 224855"/>
                <a:gd name="csY148" fmla="*/ 142632 h 160531"/>
                <a:gd name="csX149" fmla="*/ 60409 w 224855"/>
                <a:gd name="csY149" fmla="*/ 142632 h 160531"/>
                <a:gd name="csX150" fmla="*/ 60409 w 224855"/>
                <a:gd name="csY150" fmla="*/ 140954 h 160531"/>
                <a:gd name="csX151" fmla="*/ 58731 w 224855"/>
                <a:gd name="csY151" fmla="*/ 140954 h 160531"/>
                <a:gd name="csX152" fmla="*/ 58731 w 224855"/>
                <a:gd name="csY152" fmla="*/ 138717 h 160531"/>
                <a:gd name="csX153" fmla="*/ 57053 w 224855"/>
                <a:gd name="csY153" fmla="*/ 138717 h 160531"/>
                <a:gd name="csX154" fmla="*/ 57053 w 224855"/>
                <a:gd name="csY154" fmla="*/ 137039 h 160531"/>
                <a:gd name="csX155" fmla="*/ 53697 w 224855"/>
                <a:gd name="csY155" fmla="*/ 137039 h 160531"/>
                <a:gd name="csX156" fmla="*/ 53697 w 224855"/>
                <a:gd name="csY156" fmla="*/ 130327 h 160531"/>
                <a:gd name="csX157" fmla="*/ 53697 w 224855"/>
                <a:gd name="csY157" fmla="*/ 132005 h 160531"/>
                <a:gd name="csX158" fmla="*/ 53697 w 224855"/>
                <a:gd name="csY158" fmla="*/ 128089 h 160531"/>
                <a:gd name="csX159" fmla="*/ 55375 w 224855"/>
                <a:gd name="csY159" fmla="*/ 128089 h 160531"/>
                <a:gd name="csX160" fmla="*/ 57053 w 224855"/>
                <a:gd name="csY160" fmla="*/ 130327 h 160531"/>
                <a:gd name="csX161" fmla="*/ 58731 w 224855"/>
                <a:gd name="csY161" fmla="*/ 130327 h 160531"/>
                <a:gd name="csX162" fmla="*/ 58731 w 224855"/>
                <a:gd name="csY162" fmla="*/ 126411 h 160531"/>
                <a:gd name="csX163" fmla="*/ 55375 w 224855"/>
                <a:gd name="csY163" fmla="*/ 126411 h 160531"/>
                <a:gd name="csX164" fmla="*/ 55375 w 224855"/>
                <a:gd name="csY164" fmla="*/ 124734 h 160531"/>
                <a:gd name="csX165" fmla="*/ 53697 w 224855"/>
                <a:gd name="csY165" fmla="*/ 124734 h 160531"/>
                <a:gd name="csX166" fmla="*/ 51460 w 224855"/>
                <a:gd name="csY166" fmla="*/ 123055 h 160531"/>
                <a:gd name="csX167" fmla="*/ 49781 w 224855"/>
                <a:gd name="csY167" fmla="*/ 123055 h 160531"/>
                <a:gd name="csX168" fmla="*/ 49781 w 224855"/>
                <a:gd name="csY168" fmla="*/ 124734 h 160531"/>
                <a:gd name="csX169" fmla="*/ 48103 w 224855"/>
                <a:gd name="csY169" fmla="*/ 124734 h 160531"/>
                <a:gd name="csX170" fmla="*/ 48103 w 224855"/>
                <a:gd name="csY170" fmla="*/ 126411 h 160531"/>
                <a:gd name="csX171" fmla="*/ 46425 w 224855"/>
                <a:gd name="csY171" fmla="*/ 126411 h 160531"/>
                <a:gd name="csX172" fmla="*/ 46425 w 224855"/>
                <a:gd name="csY172" fmla="*/ 132005 h 160531"/>
                <a:gd name="csX173" fmla="*/ 42510 w 224855"/>
                <a:gd name="csY173" fmla="*/ 132005 h 160531"/>
                <a:gd name="csX174" fmla="*/ 42510 w 224855"/>
                <a:gd name="csY174" fmla="*/ 128089 h 160531"/>
                <a:gd name="csX175" fmla="*/ 40832 w 224855"/>
                <a:gd name="csY175" fmla="*/ 128089 h 160531"/>
                <a:gd name="csX176" fmla="*/ 40832 w 224855"/>
                <a:gd name="csY176" fmla="*/ 124734 h 160531"/>
                <a:gd name="csX177" fmla="*/ 31883 w 224855"/>
                <a:gd name="csY177" fmla="*/ 124734 h 160531"/>
                <a:gd name="csX178" fmla="*/ 31883 w 224855"/>
                <a:gd name="csY178" fmla="*/ 121377 h 160531"/>
                <a:gd name="csX179" fmla="*/ 26848 w 224855"/>
                <a:gd name="csY179" fmla="*/ 121377 h 160531"/>
                <a:gd name="csX180" fmla="*/ 26848 w 224855"/>
                <a:gd name="csY180" fmla="*/ 119140 h 160531"/>
                <a:gd name="csX181" fmla="*/ 25170 w 224855"/>
                <a:gd name="csY181" fmla="*/ 119140 h 160531"/>
                <a:gd name="csX182" fmla="*/ 25170 w 224855"/>
                <a:gd name="csY182" fmla="*/ 117462 h 160531"/>
                <a:gd name="csX183" fmla="*/ 30204 w 224855"/>
                <a:gd name="csY183" fmla="*/ 117462 h 160531"/>
                <a:gd name="csX184" fmla="*/ 30204 w 224855"/>
                <a:gd name="csY184" fmla="*/ 115784 h 160531"/>
                <a:gd name="csX185" fmla="*/ 28526 w 224855"/>
                <a:gd name="csY185" fmla="*/ 115784 h 160531"/>
                <a:gd name="csX186" fmla="*/ 28526 w 224855"/>
                <a:gd name="csY186" fmla="*/ 114106 h 160531"/>
                <a:gd name="csX187" fmla="*/ 26848 w 224855"/>
                <a:gd name="csY187" fmla="*/ 114106 h 160531"/>
                <a:gd name="csX188" fmla="*/ 25170 w 224855"/>
                <a:gd name="csY188" fmla="*/ 112428 h 160531"/>
                <a:gd name="csX189" fmla="*/ 28526 w 224855"/>
                <a:gd name="csY189" fmla="*/ 112428 h 160531"/>
                <a:gd name="csX190" fmla="*/ 28526 w 224855"/>
                <a:gd name="csY190" fmla="*/ 108512 h 160531"/>
                <a:gd name="csX191" fmla="*/ 30204 w 224855"/>
                <a:gd name="csY191" fmla="*/ 108512 h 160531"/>
                <a:gd name="csX192" fmla="*/ 30204 w 224855"/>
                <a:gd name="csY192" fmla="*/ 106834 h 160531"/>
                <a:gd name="csX193" fmla="*/ 26848 w 224855"/>
                <a:gd name="csY193" fmla="*/ 106834 h 160531"/>
                <a:gd name="csX194" fmla="*/ 25170 w 224855"/>
                <a:gd name="csY194" fmla="*/ 105157 h 160531"/>
                <a:gd name="csX195" fmla="*/ 22933 w 224855"/>
                <a:gd name="csY195" fmla="*/ 105157 h 160531"/>
                <a:gd name="csX196" fmla="*/ 22933 w 224855"/>
                <a:gd name="csY196" fmla="*/ 103478 h 160531"/>
                <a:gd name="csX197" fmla="*/ 21255 w 224855"/>
                <a:gd name="csY197" fmla="*/ 103478 h 160531"/>
                <a:gd name="csX198" fmla="*/ 21255 w 224855"/>
                <a:gd name="csY198" fmla="*/ 101800 h 160531"/>
                <a:gd name="csX199" fmla="*/ 16221 w 224855"/>
                <a:gd name="csY199" fmla="*/ 101800 h 160531"/>
                <a:gd name="csX200" fmla="*/ 16221 w 224855"/>
                <a:gd name="csY200" fmla="*/ 99563 h 160531"/>
                <a:gd name="csX201" fmla="*/ 13984 w 224855"/>
                <a:gd name="csY201" fmla="*/ 99563 h 160531"/>
                <a:gd name="csX202" fmla="*/ 13984 w 224855"/>
                <a:gd name="csY202" fmla="*/ 97885 h 160531"/>
                <a:gd name="csX203" fmla="*/ 12306 w 224855"/>
                <a:gd name="csY203" fmla="*/ 97885 h 160531"/>
                <a:gd name="csX204" fmla="*/ 12306 w 224855"/>
                <a:gd name="csY204" fmla="*/ 94529 h 160531"/>
                <a:gd name="csX205" fmla="*/ 10627 w 224855"/>
                <a:gd name="csY205" fmla="*/ 92851 h 160531"/>
                <a:gd name="csX206" fmla="*/ 12306 w 224855"/>
                <a:gd name="csY206" fmla="*/ 92851 h 160531"/>
                <a:gd name="csX207" fmla="*/ 12306 w 224855"/>
                <a:gd name="csY207" fmla="*/ 87258 h 160531"/>
                <a:gd name="csX208" fmla="*/ 10627 w 224855"/>
                <a:gd name="csY208" fmla="*/ 87258 h 160531"/>
                <a:gd name="csX209" fmla="*/ 10627 w 224855"/>
                <a:gd name="csY209" fmla="*/ 85580 h 160531"/>
                <a:gd name="csX210" fmla="*/ 8949 w 224855"/>
                <a:gd name="csY210" fmla="*/ 85580 h 160531"/>
                <a:gd name="csX211" fmla="*/ 7271 w 224855"/>
                <a:gd name="csY211" fmla="*/ 83901 h 160531"/>
                <a:gd name="csX212" fmla="*/ 5593 w 224855"/>
                <a:gd name="csY212" fmla="*/ 81664 h 160531"/>
                <a:gd name="csX213" fmla="*/ 3356 w 224855"/>
                <a:gd name="csY213" fmla="*/ 79986 h 160531"/>
                <a:gd name="csX214" fmla="*/ 1678 w 224855"/>
                <a:gd name="csY214" fmla="*/ 79986 h 160531"/>
                <a:gd name="csX215" fmla="*/ 1678 w 224855"/>
                <a:gd name="csY215" fmla="*/ 76630 h 160531"/>
                <a:gd name="csX216" fmla="*/ 0 w 224855"/>
                <a:gd name="csY216" fmla="*/ 76630 h 160531"/>
                <a:gd name="csX217" fmla="*/ 0 w 224855"/>
                <a:gd name="csY217" fmla="*/ 73274 h 160531"/>
                <a:gd name="csX218" fmla="*/ 1678 w 224855"/>
                <a:gd name="csY218" fmla="*/ 73274 h 160531"/>
                <a:gd name="csX219" fmla="*/ 3356 w 224855"/>
                <a:gd name="csY219" fmla="*/ 74952 h 160531"/>
                <a:gd name="csX220" fmla="*/ 5593 w 224855"/>
                <a:gd name="csY220" fmla="*/ 74952 h 160531"/>
                <a:gd name="csX221" fmla="*/ 5593 w 224855"/>
                <a:gd name="csY221" fmla="*/ 73274 h 160531"/>
                <a:gd name="csX222" fmla="*/ 7271 w 224855"/>
                <a:gd name="csY222" fmla="*/ 73274 h 160531"/>
                <a:gd name="csX223" fmla="*/ 7271 w 224855"/>
                <a:gd name="csY223" fmla="*/ 74952 h 160531"/>
                <a:gd name="csX224" fmla="*/ 8949 w 224855"/>
                <a:gd name="csY224" fmla="*/ 74952 h 160531"/>
                <a:gd name="csX225" fmla="*/ 8949 w 224855"/>
                <a:gd name="csY225" fmla="*/ 73274 h 160531"/>
                <a:gd name="csX226" fmla="*/ 10627 w 224855"/>
                <a:gd name="csY226" fmla="*/ 73274 h 160531"/>
                <a:gd name="csX227" fmla="*/ 10627 w 224855"/>
                <a:gd name="csY227" fmla="*/ 71037 h 160531"/>
                <a:gd name="csX228" fmla="*/ 12306 w 224855"/>
                <a:gd name="csY228" fmla="*/ 69358 h 160531"/>
                <a:gd name="csX229" fmla="*/ 16221 w 224855"/>
                <a:gd name="csY229" fmla="*/ 69358 h 160531"/>
                <a:gd name="csX230" fmla="*/ 16221 w 224855"/>
                <a:gd name="csY230" fmla="*/ 71037 h 160531"/>
                <a:gd name="csX231" fmla="*/ 19577 w 224855"/>
                <a:gd name="csY231" fmla="*/ 71037 h 160531"/>
                <a:gd name="csX232" fmla="*/ 19577 w 224855"/>
                <a:gd name="csY232" fmla="*/ 67681 h 160531"/>
                <a:gd name="csX233" fmla="*/ 21255 w 224855"/>
                <a:gd name="csY233" fmla="*/ 67681 h 160531"/>
                <a:gd name="csX234" fmla="*/ 21255 w 224855"/>
                <a:gd name="csY234" fmla="*/ 66003 h 160531"/>
                <a:gd name="csX235" fmla="*/ 22933 w 224855"/>
                <a:gd name="csY235" fmla="*/ 66003 h 160531"/>
                <a:gd name="csX236" fmla="*/ 25170 w 224855"/>
                <a:gd name="csY236" fmla="*/ 64324 h 160531"/>
                <a:gd name="csX237" fmla="*/ 22933 w 224855"/>
                <a:gd name="csY237" fmla="*/ 64324 h 160531"/>
                <a:gd name="csX238" fmla="*/ 22933 w 224855"/>
                <a:gd name="csY238" fmla="*/ 60409 h 160531"/>
                <a:gd name="csX239" fmla="*/ 25170 w 224855"/>
                <a:gd name="csY239" fmla="*/ 60409 h 160531"/>
                <a:gd name="csX240" fmla="*/ 25170 w 224855"/>
                <a:gd name="csY240" fmla="*/ 57053 h 160531"/>
                <a:gd name="csX241" fmla="*/ 25170 w 224855"/>
                <a:gd name="csY241" fmla="*/ 58731 h 160531"/>
                <a:gd name="csX242" fmla="*/ 26848 w 224855"/>
                <a:gd name="csY242" fmla="*/ 58731 h 160531"/>
                <a:gd name="csX243" fmla="*/ 26848 w 224855"/>
                <a:gd name="csY243" fmla="*/ 57053 h 160531"/>
                <a:gd name="csX244" fmla="*/ 28526 w 224855"/>
                <a:gd name="csY244" fmla="*/ 57053 h 160531"/>
                <a:gd name="csX245" fmla="*/ 28526 w 224855"/>
                <a:gd name="csY245" fmla="*/ 55375 h 160531"/>
                <a:gd name="csX246" fmla="*/ 30204 w 224855"/>
                <a:gd name="csY246" fmla="*/ 55375 h 160531"/>
                <a:gd name="csX247" fmla="*/ 30204 w 224855"/>
                <a:gd name="csY247" fmla="*/ 53138 h 160531"/>
                <a:gd name="csX248" fmla="*/ 28526 w 224855"/>
                <a:gd name="csY248" fmla="*/ 53138 h 160531"/>
                <a:gd name="csX249" fmla="*/ 28526 w 224855"/>
                <a:gd name="csY249" fmla="*/ 51460 h 160531"/>
                <a:gd name="csX250" fmla="*/ 30204 w 224855"/>
                <a:gd name="csY250" fmla="*/ 51460 h 160531"/>
                <a:gd name="csX251" fmla="*/ 30204 w 224855"/>
                <a:gd name="csY251" fmla="*/ 49781 h 160531"/>
                <a:gd name="csX252" fmla="*/ 31883 w 224855"/>
                <a:gd name="csY252" fmla="*/ 49781 h 160531"/>
                <a:gd name="csX253" fmla="*/ 30204 w 224855"/>
                <a:gd name="csY253" fmla="*/ 48104 h 160531"/>
                <a:gd name="csX254" fmla="*/ 30204 w 224855"/>
                <a:gd name="csY254" fmla="*/ 48104 h 160531"/>
                <a:gd name="csX255" fmla="*/ 31883 w 224855"/>
                <a:gd name="csY255" fmla="*/ 46426 h 160531"/>
                <a:gd name="csX256" fmla="*/ 31883 w 224855"/>
                <a:gd name="csY256" fmla="*/ 42510 h 160531"/>
                <a:gd name="csX257" fmla="*/ 34120 w 224855"/>
                <a:gd name="csY257" fmla="*/ 42510 h 160531"/>
                <a:gd name="csX258" fmla="*/ 34120 w 224855"/>
                <a:gd name="csY258" fmla="*/ 40832 h 160531"/>
                <a:gd name="csX259" fmla="*/ 35798 w 224855"/>
                <a:gd name="csY259" fmla="*/ 40832 h 160531"/>
                <a:gd name="csX260" fmla="*/ 35798 w 224855"/>
                <a:gd name="csY260" fmla="*/ 39154 h 160531"/>
                <a:gd name="csX261" fmla="*/ 37476 w 224855"/>
                <a:gd name="csY261" fmla="*/ 37476 h 160531"/>
                <a:gd name="csX262" fmla="*/ 37476 w 224855"/>
                <a:gd name="csY262" fmla="*/ 31883 h 160531"/>
                <a:gd name="csX263" fmla="*/ 40832 w 224855"/>
                <a:gd name="csY263" fmla="*/ 31883 h 160531"/>
                <a:gd name="csX264" fmla="*/ 40832 w 224855"/>
                <a:gd name="csY264" fmla="*/ 24611 h 160531"/>
                <a:gd name="csX265" fmla="*/ 42510 w 224855"/>
                <a:gd name="csY265" fmla="*/ 24611 h 160531"/>
                <a:gd name="csX266" fmla="*/ 42510 w 224855"/>
                <a:gd name="csY266" fmla="*/ 22933 h 160531"/>
                <a:gd name="csX267" fmla="*/ 46425 w 224855"/>
                <a:gd name="csY267" fmla="*/ 22933 h 160531"/>
                <a:gd name="csX268" fmla="*/ 46425 w 224855"/>
                <a:gd name="csY268" fmla="*/ 19577 h 160531"/>
                <a:gd name="csX269" fmla="*/ 48103 w 224855"/>
                <a:gd name="csY269" fmla="*/ 19577 h 160531"/>
                <a:gd name="csX270" fmla="*/ 48103 w 224855"/>
                <a:gd name="csY270" fmla="*/ 17899 h 160531"/>
                <a:gd name="csX271" fmla="*/ 51460 w 224855"/>
                <a:gd name="csY271" fmla="*/ 17899 h 160531"/>
                <a:gd name="csX272" fmla="*/ 51460 w 224855"/>
                <a:gd name="csY272" fmla="*/ 16221 h 160531"/>
                <a:gd name="csX273" fmla="*/ 53697 w 224855"/>
                <a:gd name="csY273" fmla="*/ 17899 h 160531"/>
                <a:gd name="csX274" fmla="*/ 57053 w 224855"/>
                <a:gd name="csY274" fmla="*/ 17899 h 160531"/>
                <a:gd name="csX275" fmla="*/ 57053 w 224855"/>
                <a:gd name="csY275" fmla="*/ 16221 h 160531"/>
                <a:gd name="csX276" fmla="*/ 58731 w 224855"/>
                <a:gd name="csY276" fmla="*/ 13984 h 160531"/>
                <a:gd name="csX277" fmla="*/ 58731 w 224855"/>
                <a:gd name="csY277" fmla="*/ 12306 h 160531"/>
                <a:gd name="csX278" fmla="*/ 60409 w 224855"/>
                <a:gd name="csY278" fmla="*/ 12306 h 160531"/>
                <a:gd name="csX279" fmla="*/ 62646 w 224855"/>
                <a:gd name="csY279" fmla="*/ 10627 h 160531"/>
                <a:gd name="csX280" fmla="*/ 66002 w 224855"/>
                <a:gd name="csY280" fmla="*/ 10627 h 160531"/>
                <a:gd name="csX281" fmla="*/ 66002 w 224855"/>
                <a:gd name="csY281" fmla="*/ 8950 h 160531"/>
                <a:gd name="csX282" fmla="*/ 67680 w 224855"/>
                <a:gd name="csY282" fmla="*/ 8950 h 160531"/>
                <a:gd name="csX283" fmla="*/ 67680 w 224855"/>
                <a:gd name="csY283" fmla="*/ 5034 h 160531"/>
                <a:gd name="csX284" fmla="*/ 71037 w 224855"/>
                <a:gd name="csY284" fmla="*/ 5034 h 160531"/>
                <a:gd name="csX285" fmla="*/ 71037 w 224855"/>
                <a:gd name="csY285" fmla="*/ 7272 h 160531"/>
                <a:gd name="csX286" fmla="*/ 73274 w 224855"/>
                <a:gd name="csY286" fmla="*/ 7272 h 160531"/>
                <a:gd name="csX287" fmla="*/ 73274 w 224855"/>
                <a:gd name="csY287" fmla="*/ 10627 h 160531"/>
                <a:gd name="csX288" fmla="*/ 76630 w 224855"/>
                <a:gd name="csY288" fmla="*/ 10627 h 160531"/>
                <a:gd name="csX289" fmla="*/ 76630 w 224855"/>
                <a:gd name="csY289" fmla="*/ 8950 h 160531"/>
                <a:gd name="csX290" fmla="*/ 79986 w 224855"/>
                <a:gd name="csY290" fmla="*/ 8950 h 160531"/>
                <a:gd name="csX291" fmla="*/ 79986 w 224855"/>
                <a:gd name="csY291" fmla="*/ 10627 h 160531"/>
                <a:gd name="csX292" fmla="*/ 91173 w 224855"/>
                <a:gd name="csY292" fmla="*/ 10627 h 160531"/>
                <a:gd name="csX293" fmla="*/ 91173 w 224855"/>
                <a:gd name="csY293" fmla="*/ 12306 h 160531"/>
                <a:gd name="csX294" fmla="*/ 97885 w 224855"/>
                <a:gd name="csY294" fmla="*/ 12306 h 160531"/>
                <a:gd name="csX295" fmla="*/ 97885 w 224855"/>
                <a:gd name="csY295" fmla="*/ 10627 h 160531"/>
                <a:gd name="csX296" fmla="*/ 103478 w 224855"/>
                <a:gd name="csY296" fmla="*/ 10627 h 160531"/>
                <a:gd name="csX297" fmla="*/ 103478 w 224855"/>
                <a:gd name="csY297" fmla="*/ 13984 h 160531"/>
                <a:gd name="csX298" fmla="*/ 106834 w 224855"/>
                <a:gd name="csY298" fmla="*/ 13984 h 160531"/>
                <a:gd name="csX299" fmla="*/ 108512 w 224855"/>
                <a:gd name="csY299" fmla="*/ 16221 h 160531"/>
                <a:gd name="csX300" fmla="*/ 108512 w 224855"/>
                <a:gd name="csY300" fmla="*/ 19577 h 160531"/>
                <a:gd name="csX301" fmla="*/ 114106 w 224855"/>
                <a:gd name="csY301" fmla="*/ 19577 h 160531"/>
                <a:gd name="csX302" fmla="*/ 114106 w 224855"/>
                <a:gd name="csY302" fmla="*/ 17899 h 160531"/>
                <a:gd name="csX303" fmla="*/ 115784 w 224855"/>
                <a:gd name="csY303" fmla="*/ 17899 h 160531"/>
                <a:gd name="csX304" fmla="*/ 115784 w 224855"/>
                <a:gd name="csY304" fmla="*/ 16221 h 160531"/>
                <a:gd name="csX305" fmla="*/ 117462 w 224855"/>
                <a:gd name="csY305" fmla="*/ 16221 h 160531"/>
                <a:gd name="csX306" fmla="*/ 117462 w 224855"/>
                <a:gd name="csY306" fmla="*/ 12306 h 160531"/>
                <a:gd name="csX307" fmla="*/ 126411 w 224855"/>
                <a:gd name="csY307" fmla="*/ 12306 h 160531"/>
                <a:gd name="csX308" fmla="*/ 126411 w 224855"/>
                <a:gd name="csY308" fmla="*/ 10627 h 160531"/>
                <a:gd name="csX309" fmla="*/ 128089 w 224855"/>
                <a:gd name="csY309" fmla="*/ 10627 h 160531"/>
                <a:gd name="csX310" fmla="*/ 128089 w 224855"/>
                <a:gd name="csY310" fmla="*/ 12306 h 160531"/>
                <a:gd name="csX311" fmla="*/ 130327 w 224855"/>
                <a:gd name="csY311" fmla="*/ 12306 h 160531"/>
                <a:gd name="csX312" fmla="*/ 132005 w 224855"/>
                <a:gd name="csY312" fmla="*/ 10627 h 160531"/>
                <a:gd name="csX313" fmla="*/ 140954 w 224855"/>
                <a:gd name="csY313" fmla="*/ 10627 h 160531"/>
                <a:gd name="csX314" fmla="*/ 140954 w 224855"/>
                <a:gd name="csY314" fmla="*/ 7272 h 160531"/>
                <a:gd name="csX315" fmla="*/ 142632 w 224855"/>
                <a:gd name="csY315" fmla="*/ 7272 h 160531"/>
                <a:gd name="csX316" fmla="*/ 142632 w 224855"/>
                <a:gd name="csY316" fmla="*/ 5034 h 160531"/>
                <a:gd name="csX317" fmla="*/ 144310 w 224855"/>
                <a:gd name="csY317" fmla="*/ 3356 h 160531"/>
                <a:gd name="csX318" fmla="*/ 144310 w 224855"/>
                <a:gd name="csY318" fmla="*/ 1678 h 160531"/>
                <a:gd name="csX319" fmla="*/ 149904 w 224855"/>
                <a:gd name="csY319" fmla="*/ 1678 h 160531"/>
                <a:gd name="csX320" fmla="*/ 149904 w 224855"/>
                <a:gd name="csY320" fmla="*/ 0 h 160531"/>
                <a:gd name="csX321" fmla="*/ 153260 w 224855"/>
                <a:gd name="csY321" fmla="*/ 0 h 160531"/>
                <a:gd name="csX322" fmla="*/ 156616 w 224855"/>
                <a:gd name="csY322" fmla="*/ 1678 h 160531"/>
                <a:gd name="csX323" fmla="*/ 26848 w 224855"/>
                <a:gd name="csY323" fmla="*/ 55375 h 160531"/>
                <a:gd name="csX324" fmla="*/ 28526 w 224855"/>
                <a:gd name="csY324" fmla="*/ 55375 h 160531"/>
                <a:gd name="csX325" fmla="*/ 26848 w 224855"/>
                <a:gd name="csY325" fmla="*/ 55375 h 160531"/>
                <a:gd name="csX326" fmla="*/ 172837 w 224855"/>
                <a:gd name="csY326" fmla="*/ 30204 h 160531"/>
                <a:gd name="csX327" fmla="*/ 174515 w 224855"/>
                <a:gd name="csY327" fmla="*/ 30204 h 160531"/>
                <a:gd name="csX328" fmla="*/ 172837 w 224855"/>
                <a:gd name="csY328" fmla="*/ 30204 h 160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</a:cxnLst>
              <a:rect l="l" t="t" r="r" b="b"/>
              <a:pathLst>
                <a:path w="224855" h="160531">
                  <a:moveTo>
                    <a:pt x="156616" y="1678"/>
                  </a:moveTo>
                  <a:lnTo>
                    <a:pt x="158853" y="1678"/>
                  </a:lnTo>
                  <a:lnTo>
                    <a:pt x="158853" y="3356"/>
                  </a:lnTo>
                  <a:lnTo>
                    <a:pt x="160531" y="5034"/>
                  </a:lnTo>
                  <a:lnTo>
                    <a:pt x="160531" y="7272"/>
                  </a:lnTo>
                  <a:lnTo>
                    <a:pt x="162209" y="7272"/>
                  </a:lnTo>
                  <a:lnTo>
                    <a:pt x="162209" y="10627"/>
                  </a:lnTo>
                  <a:lnTo>
                    <a:pt x="163887" y="10627"/>
                  </a:lnTo>
                  <a:lnTo>
                    <a:pt x="163887" y="12306"/>
                  </a:lnTo>
                  <a:lnTo>
                    <a:pt x="165565" y="12306"/>
                  </a:lnTo>
                  <a:lnTo>
                    <a:pt x="165565" y="17899"/>
                  </a:lnTo>
                  <a:lnTo>
                    <a:pt x="167803" y="17899"/>
                  </a:lnTo>
                  <a:lnTo>
                    <a:pt x="167803" y="19577"/>
                  </a:lnTo>
                  <a:lnTo>
                    <a:pt x="167803" y="19577"/>
                  </a:lnTo>
                  <a:lnTo>
                    <a:pt x="167803" y="22933"/>
                  </a:lnTo>
                  <a:lnTo>
                    <a:pt x="169481" y="22933"/>
                  </a:lnTo>
                  <a:lnTo>
                    <a:pt x="169481" y="24611"/>
                  </a:lnTo>
                  <a:lnTo>
                    <a:pt x="171159" y="24611"/>
                  </a:lnTo>
                  <a:lnTo>
                    <a:pt x="171159" y="28527"/>
                  </a:lnTo>
                  <a:lnTo>
                    <a:pt x="172837" y="28527"/>
                  </a:lnTo>
                  <a:lnTo>
                    <a:pt x="172837" y="31883"/>
                  </a:lnTo>
                  <a:lnTo>
                    <a:pt x="174515" y="30204"/>
                  </a:lnTo>
                  <a:lnTo>
                    <a:pt x="174515" y="33561"/>
                  </a:lnTo>
                  <a:lnTo>
                    <a:pt x="178430" y="33561"/>
                  </a:lnTo>
                  <a:lnTo>
                    <a:pt x="178430" y="39154"/>
                  </a:lnTo>
                  <a:lnTo>
                    <a:pt x="180108" y="40832"/>
                  </a:lnTo>
                  <a:lnTo>
                    <a:pt x="181786" y="40832"/>
                  </a:lnTo>
                  <a:lnTo>
                    <a:pt x="181786" y="42510"/>
                  </a:lnTo>
                  <a:lnTo>
                    <a:pt x="185142" y="42510"/>
                  </a:lnTo>
                  <a:lnTo>
                    <a:pt x="185142" y="46426"/>
                  </a:lnTo>
                  <a:lnTo>
                    <a:pt x="187380" y="48104"/>
                  </a:lnTo>
                  <a:lnTo>
                    <a:pt x="185142" y="48104"/>
                  </a:lnTo>
                  <a:lnTo>
                    <a:pt x="185142" y="49781"/>
                  </a:lnTo>
                  <a:lnTo>
                    <a:pt x="187380" y="49781"/>
                  </a:lnTo>
                  <a:lnTo>
                    <a:pt x="187380" y="51460"/>
                  </a:lnTo>
                  <a:lnTo>
                    <a:pt x="189058" y="51460"/>
                  </a:lnTo>
                  <a:lnTo>
                    <a:pt x="189058" y="55375"/>
                  </a:lnTo>
                  <a:lnTo>
                    <a:pt x="190736" y="57053"/>
                  </a:lnTo>
                  <a:lnTo>
                    <a:pt x="190736" y="58731"/>
                  </a:lnTo>
                  <a:lnTo>
                    <a:pt x="189058" y="58731"/>
                  </a:lnTo>
                  <a:lnTo>
                    <a:pt x="189058" y="64324"/>
                  </a:lnTo>
                  <a:lnTo>
                    <a:pt x="190736" y="62087"/>
                  </a:lnTo>
                  <a:lnTo>
                    <a:pt x="190736" y="66003"/>
                  </a:lnTo>
                  <a:lnTo>
                    <a:pt x="189058" y="66003"/>
                  </a:lnTo>
                  <a:lnTo>
                    <a:pt x="189058" y="67681"/>
                  </a:lnTo>
                  <a:lnTo>
                    <a:pt x="189058" y="66003"/>
                  </a:lnTo>
                  <a:lnTo>
                    <a:pt x="189058" y="69358"/>
                  </a:lnTo>
                  <a:lnTo>
                    <a:pt x="187380" y="69358"/>
                  </a:lnTo>
                  <a:lnTo>
                    <a:pt x="187380" y="76630"/>
                  </a:lnTo>
                  <a:lnTo>
                    <a:pt x="185142" y="76630"/>
                  </a:lnTo>
                  <a:lnTo>
                    <a:pt x="185142" y="79986"/>
                  </a:lnTo>
                  <a:lnTo>
                    <a:pt x="187380" y="81664"/>
                  </a:lnTo>
                  <a:lnTo>
                    <a:pt x="187380" y="85580"/>
                  </a:lnTo>
                  <a:lnTo>
                    <a:pt x="189058" y="85580"/>
                  </a:lnTo>
                  <a:lnTo>
                    <a:pt x="189058" y="90614"/>
                  </a:lnTo>
                  <a:lnTo>
                    <a:pt x="187380" y="90614"/>
                  </a:lnTo>
                  <a:lnTo>
                    <a:pt x="187380" y="92851"/>
                  </a:lnTo>
                  <a:lnTo>
                    <a:pt x="185142" y="92851"/>
                  </a:lnTo>
                  <a:lnTo>
                    <a:pt x="187380" y="94529"/>
                  </a:lnTo>
                  <a:lnTo>
                    <a:pt x="189058" y="94529"/>
                  </a:lnTo>
                  <a:lnTo>
                    <a:pt x="189058" y="97885"/>
                  </a:lnTo>
                  <a:lnTo>
                    <a:pt x="190736" y="97885"/>
                  </a:lnTo>
                  <a:lnTo>
                    <a:pt x="190736" y="101800"/>
                  </a:lnTo>
                  <a:lnTo>
                    <a:pt x="192414" y="101800"/>
                  </a:lnTo>
                  <a:lnTo>
                    <a:pt x="192414" y="103478"/>
                  </a:lnTo>
                  <a:lnTo>
                    <a:pt x="196329" y="103478"/>
                  </a:lnTo>
                  <a:lnTo>
                    <a:pt x="198007" y="105157"/>
                  </a:lnTo>
                  <a:lnTo>
                    <a:pt x="203041" y="105157"/>
                  </a:lnTo>
                  <a:lnTo>
                    <a:pt x="203041" y="103478"/>
                  </a:lnTo>
                  <a:lnTo>
                    <a:pt x="206957" y="103478"/>
                  </a:lnTo>
                  <a:lnTo>
                    <a:pt x="206957" y="101800"/>
                  </a:lnTo>
                  <a:lnTo>
                    <a:pt x="208635" y="101800"/>
                  </a:lnTo>
                  <a:lnTo>
                    <a:pt x="210313" y="99563"/>
                  </a:lnTo>
                  <a:lnTo>
                    <a:pt x="220940" y="99563"/>
                  </a:lnTo>
                  <a:lnTo>
                    <a:pt x="222618" y="101800"/>
                  </a:lnTo>
                  <a:lnTo>
                    <a:pt x="224856" y="101800"/>
                  </a:lnTo>
                  <a:lnTo>
                    <a:pt x="224856" y="106834"/>
                  </a:lnTo>
                  <a:lnTo>
                    <a:pt x="224856" y="106834"/>
                  </a:lnTo>
                  <a:lnTo>
                    <a:pt x="224856" y="112428"/>
                  </a:lnTo>
                  <a:lnTo>
                    <a:pt x="222618" y="114106"/>
                  </a:lnTo>
                  <a:lnTo>
                    <a:pt x="222618" y="119140"/>
                  </a:lnTo>
                  <a:lnTo>
                    <a:pt x="213669" y="119140"/>
                  </a:lnTo>
                  <a:lnTo>
                    <a:pt x="211991" y="121377"/>
                  </a:lnTo>
                  <a:lnTo>
                    <a:pt x="208635" y="121377"/>
                  </a:lnTo>
                  <a:lnTo>
                    <a:pt x="208635" y="124734"/>
                  </a:lnTo>
                  <a:lnTo>
                    <a:pt x="206957" y="124734"/>
                  </a:lnTo>
                  <a:lnTo>
                    <a:pt x="206957" y="126411"/>
                  </a:lnTo>
                  <a:lnTo>
                    <a:pt x="205279" y="130327"/>
                  </a:lnTo>
                  <a:lnTo>
                    <a:pt x="203041" y="130327"/>
                  </a:lnTo>
                  <a:lnTo>
                    <a:pt x="203041" y="132005"/>
                  </a:lnTo>
                  <a:lnTo>
                    <a:pt x="201363" y="132005"/>
                  </a:lnTo>
                  <a:lnTo>
                    <a:pt x="201363" y="135361"/>
                  </a:lnTo>
                  <a:lnTo>
                    <a:pt x="199685" y="135361"/>
                  </a:lnTo>
                  <a:lnTo>
                    <a:pt x="198007" y="137039"/>
                  </a:lnTo>
                  <a:lnTo>
                    <a:pt x="198007" y="138717"/>
                  </a:lnTo>
                  <a:lnTo>
                    <a:pt x="199685" y="138717"/>
                  </a:lnTo>
                  <a:lnTo>
                    <a:pt x="199685" y="149904"/>
                  </a:lnTo>
                  <a:lnTo>
                    <a:pt x="198007" y="149904"/>
                  </a:lnTo>
                  <a:lnTo>
                    <a:pt x="198007" y="154938"/>
                  </a:lnTo>
                  <a:lnTo>
                    <a:pt x="189058" y="154938"/>
                  </a:lnTo>
                  <a:lnTo>
                    <a:pt x="185142" y="153260"/>
                  </a:lnTo>
                  <a:lnTo>
                    <a:pt x="183464" y="153260"/>
                  </a:lnTo>
                  <a:lnTo>
                    <a:pt x="183464" y="147666"/>
                  </a:lnTo>
                  <a:lnTo>
                    <a:pt x="181786" y="145988"/>
                  </a:lnTo>
                  <a:lnTo>
                    <a:pt x="180108" y="147666"/>
                  </a:lnTo>
                  <a:lnTo>
                    <a:pt x="176752" y="147666"/>
                  </a:lnTo>
                  <a:lnTo>
                    <a:pt x="176752" y="145988"/>
                  </a:lnTo>
                  <a:lnTo>
                    <a:pt x="174515" y="144311"/>
                  </a:lnTo>
                  <a:lnTo>
                    <a:pt x="174515" y="145988"/>
                  </a:lnTo>
                  <a:lnTo>
                    <a:pt x="169481" y="145988"/>
                  </a:lnTo>
                  <a:lnTo>
                    <a:pt x="167803" y="144311"/>
                  </a:lnTo>
                  <a:lnTo>
                    <a:pt x="167803" y="142632"/>
                  </a:lnTo>
                  <a:lnTo>
                    <a:pt x="154938" y="142632"/>
                  </a:lnTo>
                  <a:lnTo>
                    <a:pt x="154938" y="144311"/>
                  </a:lnTo>
                  <a:lnTo>
                    <a:pt x="144310" y="144311"/>
                  </a:lnTo>
                  <a:lnTo>
                    <a:pt x="144310" y="145988"/>
                  </a:lnTo>
                  <a:lnTo>
                    <a:pt x="142632" y="145988"/>
                  </a:lnTo>
                  <a:lnTo>
                    <a:pt x="142632" y="147666"/>
                  </a:lnTo>
                  <a:lnTo>
                    <a:pt x="137039" y="147666"/>
                  </a:lnTo>
                  <a:lnTo>
                    <a:pt x="137039" y="149904"/>
                  </a:lnTo>
                  <a:lnTo>
                    <a:pt x="135361" y="149904"/>
                  </a:lnTo>
                  <a:lnTo>
                    <a:pt x="135361" y="153260"/>
                  </a:lnTo>
                  <a:lnTo>
                    <a:pt x="133683" y="153260"/>
                  </a:lnTo>
                  <a:lnTo>
                    <a:pt x="133683" y="154938"/>
                  </a:lnTo>
                  <a:lnTo>
                    <a:pt x="132005" y="154938"/>
                  </a:lnTo>
                  <a:lnTo>
                    <a:pt x="132005" y="156616"/>
                  </a:lnTo>
                  <a:lnTo>
                    <a:pt x="126411" y="156616"/>
                  </a:lnTo>
                  <a:lnTo>
                    <a:pt x="126411" y="158853"/>
                  </a:lnTo>
                  <a:lnTo>
                    <a:pt x="123055" y="158853"/>
                  </a:lnTo>
                  <a:lnTo>
                    <a:pt x="121377" y="160531"/>
                  </a:lnTo>
                  <a:lnTo>
                    <a:pt x="121377" y="158853"/>
                  </a:lnTo>
                  <a:lnTo>
                    <a:pt x="119699" y="158853"/>
                  </a:lnTo>
                  <a:lnTo>
                    <a:pt x="119699" y="156616"/>
                  </a:lnTo>
                  <a:lnTo>
                    <a:pt x="92851" y="156616"/>
                  </a:lnTo>
                  <a:lnTo>
                    <a:pt x="88935" y="154938"/>
                  </a:lnTo>
                  <a:lnTo>
                    <a:pt x="83901" y="154938"/>
                  </a:lnTo>
                  <a:lnTo>
                    <a:pt x="83901" y="153260"/>
                  </a:lnTo>
                  <a:lnTo>
                    <a:pt x="76630" y="153260"/>
                  </a:lnTo>
                  <a:lnTo>
                    <a:pt x="74952" y="151582"/>
                  </a:lnTo>
                  <a:lnTo>
                    <a:pt x="71037" y="151582"/>
                  </a:lnTo>
                  <a:lnTo>
                    <a:pt x="71037" y="153260"/>
                  </a:lnTo>
                  <a:lnTo>
                    <a:pt x="60409" y="153260"/>
                  </a:lnTo>
                  <a:lnTo>
                    <a:pt x="60409" y="147666"/>
                  </a:lnTo>
                  <a:lnTo>
                    <a:pt x="62646" y="147666"/>
                  </a:lnTo>
                  <a:lnTo>
                    <a:pt x="64324" y="145988"/>
                  </a:lnTo>
                  <a:lnTo>
                    <a:pt x="66002" y="145988"/>
                  </a:lnTo>
                  <a:lnTo>
                    <a:pt x="66002" y="144311"/>
                  </a:lnTo>
                  <a:lnTo>
                    <a:pt x="64324" y="144311"/>
                  </a:lnTo>
                  <a:lnTo>
                    <a:pt x="64324" y="142632"/>
                  </a:lnTo>
                  <a:lnTo>
                    <a:pt x="60409" y="142632"/>
                  </a:lnTo>
                  <a:lnTo>
                    <a:pt x="60409" y="140954"/>
                  </a:lnTo>
                  <a:lnTo>
                    <a:pt x="58731" y="140954"/>
                  </a:lnTo>
                  <a:lnTo>
                    <a:pt x="58731" y="138717"/>
                  </a:lnTo>
                  <a:lnTo>
                    <a:pt x="57053" y="138717"/>
                  </a:lnTo>
                  <a:lnTo>
                    <a:pt x="57053" y="137039"/>
                  </a:lnTo>
                  <a:lnTo>
                    <a:pt x="53697" y="137039"/>
                  </a:lnTo>
                  <a:lnTo>
                    <a:pt x="53697" y="130327"/>
                  </a:lnTo>
                  <a:lnTo>
                    <a:pt x="53697" y="132005"/>
                  </a:lnTo>
                  <a:lnTo>
                    <a:pt x="53697" y="128089"/>
                  </a:lnTo>
                  <a:lnTo>
                    <a:pt x="55375" y="128089"/>
                  </a:lnTo>
                  <a:lnTo>
                    <a:pt x="57053" y="130327"/>
                  </a:lnTo>
                  <a:lnTo>
                    <a:pt x="58731" y="130327"/>
                  </a:lnTo>
                  <a:lnTo>
                    <a:pt x="58731" y="126411"/>
                  </a:lnTo>
                  <a:lnTo>
                    <a:pt x="55375" y="126411"/>
                  </a:lnTo>
                  <a:lnTo>
                    <a:pt x="55375" y="124734"/>
                  </a:lnTo>
                  <a:lnTo>
                    <a:pt x="53697" y="124734"/>
                  </a:lnTo>
                  <a:lnTo>
                    <a:pt x="51460" y="123055"/>
                  </a:lnTo>
                  <a:lnTo>
                    <a:pt x="49781" y="123055"/>
                  </a:lnTo>
                  <a:lnTo>
                    <a:pt x="49781" y="124734"/>
                  </a:lnTo>
                  <a:lnTo>
                    <a:pt x="48103" y="124734"/>
                  </a:lnTo>
                  <a:lnTo>
                    <a:pt x="48103" y="126411"/>
                  </a:lnTo>
                  <a:lnTo>
                    <a:pt x="46425" y="126411"/>
                  </a:lnTo>
                  <a:lnTo>
                    <a:pt x="46425" y="132005"/>
                  </a:lnTo>
                  <a:lnTo>
                    <a:pt x="42510" y="132005"/>
                  </a:lnTo>
                  <a:lnTo>
                    <a:pt x="42510" y="128089"/>
                  </a:lnTo>
                  <a:lnTo>
                    <a:pt x="40832" y="128089"/>
                  </a:lnTo>
                  <a:lnTo>
                    <a:pt x="40832" y="124734"/>
                  </a:lnTo>
                  <a:lnTo>
                    <a:pt x="31883" y="124734"/>
                  </a:lnTo>
                  <a:lnTo>
                    <a:pt x="31883" y="121377"/>
                  </a:lnTo>
                  <a:lnTo>
                    <a:pt x="26848" y="121377"/>
                  </a:lnTo>
                  <a:lnTo>
                    <a:pt x="26848" y="119140"/>
                  </a:lnTo>
                  <a:lnTo>
                    <a:pt x="25170" y="119140"/>
                  </a:lnTo>
                  <a:lnTo>
                    <a:pt x="25170" y="117462"/>
                  </a:lnTo>
                  <a:lnTo>
                    <a:pt x="30204" y="117462"/>
                  </a:lnTo>
                  <a:lnTo>
                    <a:pt x="30204" y="115784"/>
                  </a:lnTo>
                  <a:lnTo>
                    <a:pt x="28526" y="115784"/>
                  </a:lnTo>
                  <a:lnTo>
                    <a:pt x="28526" y="114106"/>
                  </a:lnTo>
                  <a:lnTo>
                    <a:pt x="26848" y="114106"/>
                  </a:lnTo>
                  <a:lnTo>
                    <a:pt x="25170" y="112428"/>
                  </a:lnTo>
                  <a:lnTo>
                    <a:pt x="28526" y="112428"/>
                  </a:lnTo>
                  <a:lnTo>
                    <a:pt x="28526" y="108512"/>
                  </a:lnTo>
                  <a:lnTo>
                    <a:pt x="30204" y="108512"/>
                  </a:lnTo>
                  <a:lnTo>
                    <a:pt x="30204" y="106834"/>
                  </a:lnTo>
                  <a:lnTo>
                    <a:pt x="26848" y="106834"/>
                  </a:lnTo>
                  <a:lnTo>
                    <a:pt x="25170" y="105157"/>
                  </a:lnTo>
                  <a:lnTo>
                    <a:pt x="22933" y="105157"/>
                  </a:lnTo>
                  <a:lnTo>
                    <a:pt x="22933" y="103478"/>
                  </a:lnTo>
                  <a:lnTo>
                    <a:pt x="21255" y="103478"/>
                  </a:lnTo>
                  <a:lnTo>
                    <a:pt x="21255" y="101800"/>
                  </a:lnTo>
                  <a:lnTo>
                    <a:pt x="16221" y="101800"/>
                  </a:lnTo>
                  <a:lnTo>
                    <a:pt x="16221" y="99563"/>
                  </a:lnTo>
                  <a:lnTo>
                    <a:pt x="13984" y="99563"/>
                  </a:lnTo>
                  <a:lnTo>
                    <a:pt x="13984" y="97885"/>
                  </a:lnTo>
                  <a:lnTo>
                    <a:pt x="12306" y="97885"/>
                  </a:lnTo>
                  <a:lnTo>
                    <a:pt x="12306" y="94529"/>
                  </a:lnTo>
                  <a:lnTo>
                    <a:pt x="10627" y="92851"/>
                  </a:lnTo>
                  <a:lnTo>
                    <a:pt x="12306" y="92851"/>
                  </a:lnTo>
                  <a:lnTo>
                    <a:pt x="12306" y="87258"/>
                  </a:lnTo>
                  <a:lnTo>
                    <a:pt x="10627" y="87258"/>
                  </a:lnTo>
                  <a:lnTo>
                    <a:pt x="10627" y="85580"/>
                  </a:lnTo>
                  <a:lnTo>
                    <a:pt x="8949" y="85580"/>
                  </a:lnTo>
                  <a:lnTo>
                    <a:pt x="7271" y="83901"/>
                  </a:lnTo>
                  <a:lnTo>
                    <a:pt x="5593" y="81664"/>
                  </a:lnTo>
                  <a:lnTo>
                    <a:pt x="3356" y="79986"/>
                  </a:lnTo>
                  <a:lnTo>
                    <a:pt x="1678" y="79986"/>
                  </a:lnTo>
                  <a:lnTo>
                    <a:pt x="1678" y="76630"/>
                  </a:lnTo>
                  <a:lnTo>
                    <a:pt x="0" y="76630"/>
                  </a:lnTo>
                  <a:lnTo>
                    <a:pt x="0" y="73274"/>
                  </a:lnTo>
                  <a:lnTo>
                    <a:pt x="1678" y="73274"/>
                  </a:lnTo>
                  <a:lnTo>
                    <a:pt x="3356" y="74952"/>
                  </a:lnTo>
                  <a:lnTo>
                    <a:pt x="5593" y="74952"/>
                  </a:lnTo>
                  <a:lnTo>
                    <a:pt x="5593" y="73274"/>
                  </a:lnTo>
                  <a:lnTo>
                    <a:pt x="7271" y="73274"/>
                  </a:lnTo>
                  <a:lnTo>
                    <a:pt x="7271" y="74952"/>
                  </a:lnTo>
                  <a:lnTo>
                    <a:pt x="8949" y="74952"/>
                  </a:lnTo>
                  <a:lnTo>
                    <a:pt x="8949" y="73274"/>
                  </a:lnTo>
                  <a:lnTo>
                    <a:pt x="10627" y="73274"/>
                  </a:lnTo>
                  <a:lnTo>
                    <a:pt x="10627" y="71037"/>
                  </a:lnTo>
                  <a:lnTo>
                    <a:pt x="12306" y="69358"/>
                  </a:lnTo>
                  <a:lnTo>
                    <a:pt x="16221" y="69358"/>
                  </a:lnTo>
                  <a:lnTo>
                    <a:pt x="16221" y="71037"/>
                  </a:lnTo>
                  <a:lnTo>
                    <a:pt x="19577" y="71037"/>
                  </a:lnTo>
                  <a:lnTo>
                    <a:pt x="19577" y="67681"/>
                  </a:lnTo>
                  <a:lnTo>
                    <a:pt x="21255" y="67681"/>
                  </a:lnTo>
                  <a:lnTo>
                    <a:pt x="21255" y="66003"/>
                  </a:lnTo>
                  <a:lnTo>
                    <a:pt x="22933" y="66003"/>
                  </a:lnTo>
                  <a:lnTo>
                    <a:pt x="25170" y="64324"/>
                  </a:lnTo>
                  <a:lnTo>
                    <a:pt x="22933" y="64324"/>
                  </a:lnTo>
                  <a:lnTo>
                    <a:pt x="22933" y="60409"/>
                  </a:lnTo>
                  <a:lnTo>
                    <a:pt x="25170" y="60409"/>
                  </a:lnTo>
                  <a:lnTo>
                    <a:pt x="25170" y="57053"/>
                  </a:lnTo>
                  <a:lnTo>
                    <a:pt x="25170" y="58731"/>
                  </a:lnTo>
                  <a:lnTo>
                    <a:pt x="26848" y="58731"/>
                  </a:lnTo>
                  <a:lnTo>
                    <a:pt x="26848" y="57053"/>
                  </a:lnTo>
                  <a:lnTo>
                    <a:pt x="28526" y="57053"/>
                  </a:lnTo>
                  <a:lnTo>
                    <a:pt x="28526" y="55375"/>
                  </a:lnTo>
                  <a:lnTo>
                    <a:pt x="30204" y="55375"/>
                  </a:lnTo>
                  <a:lnTo>
                    <a:pt x="30204" y="53138"/>
                  </a:lnTo>
                  <a:lnTo>
                    <a:pt x="28526" y="53138"/>
                  </a:lnTo>
                  <a:lnTo>
                    <a:pt x="28526" y="51460"/>
                  </a:lnTo>
                  <a:lnTo>
                    <a:pt x="30204" y="51460"/>
                  </a:lnTo>
                  <a:lnTo>
                    <a:pt x="30204" y="49781"/>
                  </a:lnTo>
                  <a:lnTo>
                    <a:pt x="31883" y="49781"/>
                  </a:lnTo>
                  <a:lnTo>
                    <a:pt x="30204" y="48104"/>
                  </a:lnTo>
                  <a:lnTo>
                    <a:pt x="30204" y="48104"/>
                  </a:lnTo>
                  <a:lnTo>
                    <a:pt x="31883" y="46426"/>
                  </a:lnTo>
                  <a:lnTo>
                    <a:pt x="31883" y="42510"/>
                  </a:lnTo>
                  <a:lnTo>
                    <a:pt x="34120" y="42510"/>
                  </a:lnTo>
                  <a:lnTo>
                    <a:pt x="34120" y="40832"/>
                  </a:lnTo>
                  <a:lnTo>
                    <a:pt x="35798" y="40832"/>
                  </a:lnTo>
                  <a:lnTo>
                    <a:pt x="35798" y="39154"/>
                  </a:lnTo>
                  <a:lnTo>
                    <a:pt x="37476" y="37476"/>
                  </a:lnTo>
                  <a:lnTo>
                    <a:pt x="37476" y="31883"/>
                  </a:lnTo>
                  <a:lnTo>
                    <a:pt x="40832" y="31883"/>
                  </a:lnTo>
                  <a:lnTo>
                    <a:pt x="40832" y="24611"/>
                  </a:lnTo>
                  <a:lnTo>
                    <a:pt x="42510" y="24611"/>
                  </a:lnTo>
                  <a:lnTo>
                    <a:pt x="42510" y="22933"/>
                  </a:lnTo>
                  <a:lnTo>
                    <a:pt x="46425" y="22933"/>
                  </a:lnTo>
                  <a:lnTo>
                    <a:pt x="46425" y="19577"/>
                  </a:lnTo>
                  <a:lnTo>
                    <a:pt x="48103" y="19577"/>
                  </a:lnTo>
                  <a:lnTo>
                    <a:pt x="48103" y="17899"/>
                  </a:lnTo>
                  <a:lnTo>
                    <a:pt x="51460" y="17899"/>
                  </a:lnTo>
                  <a:lnTo>
                    <a:pt x="51460" y="16221"/>
                  </a:lnTo>
                  <a:lnTo>
                    <a:pt x="53697" y="17899"/>
                  </a:lnTo>
                  <a:lnTo>
                    <a:pt x="57053" y="17899"/>
                  </a:lnTo>
                  <a:lnTo>
                    <a:pt x="57053" y="16221"/>
                  </a:lnTo>
                  <a:lnTo>
                    <a:pt x="58731" y="13984"/>
                  </a:lnTo>
                  <a:lnTo>
                    <a:pt x="58731" y="12306"/>
                  </a:lnTo>
                  <a:lnTo>
                    <a:pt x="60409" y="12306"/>
                  </a:lnTo>
                  <a:lnTo>
                    <a:pt x="62646" y="10627"/>
                  </a:lnTo>
                  <a:lnTo>
                    <a:pt x="66002" y="10627"/>
                  </a:lnTo>
                  <a:lnTo>
                    <a:pt x="66002" y="8950"/>
                  </a:lnTo>
                  <a:lnTo>
                    <a:pt x="67680" y="8950"/>
                  </a:lnTo>
                  <a:lnTo>
                    <a:pt x="67680" y="5034"/>
                  </a:lnTo>
                  <a:lnTo>
                    <a:pt x="71037" y="5034"/>
                  </a:lnTo>
                  <a:lnTo>
                    <a:pt x="71037" y="7272"/>
                  </a:lnTo>
                  <a:lnTo>
                    <a:pt x="73274" y="7272"/>
                  </a:lnTo>
                  <a:lnTo>
                    <a:pt x="73274" y="10627"/>
                  </a:lnTo>
                  <a:lnTo>
                    <a:pt x="76630" y="10627"/>
                  </a:lnTo>
                  <a:lnTo>
                    <a:pt x="76630" y="8950"/>
                  </a:lnTo>
                  <a:lnTo>
                    <a:pt x="79986" y="8950"/>
                  </a:lnTo>
                  <a:lnTo>
                    <a:pt x="79986" y="10627"/>
                  </a:lnTo>
                  <a:lnTo>
                    <a:pt x="91173" y="10627"/>
                  </a:lnTo>
                  <a:lnTo>
                    <a:pt x="91173" y="12306"/>
                  </a:lnTo>
                  <a:lnTo>
                    <a:pt x="97885" y="12306"/>
                  </a:lnTo>
                  <a:lnTo>
                    <a:pt x="97885" y="10627"/>
                  </a:lnTo>
                  <a:lnTo>
                    <a:pt x="103478" y="10627"/>
                  </a:lnTo>
                  <a:lnTo>
                    <a:pt x="103478" y="13984"/>
                  </a:lnTo>
                  <a:lnTo>
                    <a:pt x="106834" y="13984"/>
                  </a:lnTo>
                  <a:lnTo>
                    <a:pt x="108512" y="16221"/>
                  </a:lnTo>
                  <a:lnTo>
                    <a:pt x="108512" y="19577"/>
                  </a:lnTo>
                  <a:lnTo>
                    <a:pt x="114106" y="19577"/>
                  </a:lnTo>
                  <a:lnTo>
                    <a:pt x="114106" y="17899"/>
                  </a:lnTo>
                  <a:lnTo>
                    <a:pt x="115784" y="17899"/>
                  </a:lnTo>
                  <a:lnTo>
                    <a:pt x="115784" y="16221"/>
                  </a:lnTo>
                  <a:lnTo>
                    <a:pt x="117462" y="16221"/>
                  </a:lnTo>
                  <a:lnTo>
                    <a:pt x="117462" y="12306"/>
                  </a:lnTo>
                  <a:lnTo>
                    <a:pt x="126411" y="12306"/>
                  </a:lnTo>
                  <a:lnTo>
                    <a:pt x="126411" y="10627"/>
                  </a:lnTo>
                  <a:lnTo>
                    <a:pt x="128089" y="10627"/>
                  </a:lnTo>
                  <a:lnTo>
                    <a:pt x="128089" y="12306"/>
                  </a:lnTo>
                  <a:lnTo>
                    <a:pt x="130327" y="12306"/>
                  </a:lnTo>
                  <a:lnTo>
                    <a:pt x="132005" y="10627"/>
                  </a:lnTo>
                  <a:lnTo>
                    <a:pt x="140954" y="10627"/>
                  </a:lnTo>
                  <a:lnTo>
                    <a:pt x="140954" y="7272"/>
                  </a:lnTo>
                  <a:lnTo>
                    <a:pt x="142632" y="7272"/>
                  </a:lnTo>
                  <a:lnTo>
                    <a:pt x="142632" y="5034"/>
                  </a:lnTo>
                  <a:lnTo>
                    <a:pt x="144310" y="3356"/>
                  </a:lnTo>
                  <a:lnTo>
                    <a:pt x="144310" y="1678"/>
                  </a:lnTo>
                  <a:lnTo>
                    <a:pt x="149904" y="1678"/>
                  </a:lnTo>
                  <a:lnTo>
                    <a:pt x="149904" y="0"/>
                  </a:lnTo>
                  <a:lnTo>
                    <a:pt x="153260" y="0"/>
                  </a:lnTo>
                  <a:lnTo>
                    <a:pt x="156616" y="1678"/>
                  </a:lnTo>
                  <a:close/>
                  <a:moveTo>
                    <a:pt x="26848" y="55375"/>
                  </a:moveTo>
                  <a:lnTo>
                    <a:pt x="28526" y="55375"/>
                  </a:lnTo>
                  <a:lnTo>
                    <a:pt x="26848" y="55375"/>
                  </a:lnTo>
                  <a:close/>
                  <a:moveTo>
                    <a:pt x="172837" y="30204"/>
                  </a:moveTo>
                  <a:lnTo>
                    <a:pt x="174515" y="30204"/>
                  </a:lnTo>
                  <a:lnTo>
                    <a:pt x="172837" y="302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CCE3E1C-B95F-3C56-07F2-1BE1EC4CF1CB}"/>
                </a:ext>
              </a:extLst>
            </p:cNvPr>
            <p:cNvSpPr/>
            <p:nvPr/>
          </p:nvSpPr>
          <p:spPr>
            <a:xfrm>
              <a:off x="5075789" y="2679980"/>
              <a:ext cx="71036" cy="40831"/>
            </a:xfrm>
            <a:custGeom>
              <a:avLst/>
              <a:gdLst>
                <a:gd name="csX0" fmla="*/ 39154 w 71036"/>
                <a:gd name="csY0" fmla="*/ 40832 h 40831"/>
                <a:gd name="csX1" fmla="*/ 28527 w 71036"/>
                <a:gd name="csY1" fmla="*/ 40832 h 40831"/>
                <a:gd name="csX2" fmla="*/ 28527 w 71036"/>
                <a:gd name="csY2" fmla="*/ 39154 h 40831"/>
                <a:gd name="csX3" fmla="*/ 13984 w 71036"/>
                <a:gd name="csY3" fmla="*/ 39154 h 40831"/>
                <a:gd name="csX4" fmla="*/ 10628 w 71036"/>
                <a:gd name="csY4" fmla="*/ 37476 h 40831"/>
                <a:gd name="csX5" fmla="*/ 3356 w 71036"/>
                <a:gd name="csY5" fmla="*/ 37476 h 40831"/>
                <a:gd name="csX6" fmla="*/ 0 w 71036"/>
                <a:gd name="csY6" fmla="*/ 35798 h 40831"/>
                <a:gd name="csX7" fmla="*/ 0 w 71036"/>
                <a:gd name="csY7" fmla="*/ 34120 h 40831"/>
                <a:gd name="csX8" fmla="*/ 3356 w 71036"/>
                <a:gd name="csY8" fmla="*/ 34120 h 40831"/>
                <a:gd name="csX9" fmla="*/ 3356 w 71036"/>
                <a:gd name="csY9" fmla="*/ 30204 h 40831"/>
                <a:gd name="csX10" fmla="*/ 7271 w 71036"/>
                <a:gd name="csY10" fmla="*/ 30204 h 40831"/>
                <a:gd name="csX11" fmla="*/ 8950 w 71036"/>
                <a:gd name="csY11" fmla="*/ 28527 h 40831"/>
                <a:gd name="csX12" fmla="*/ 10628 w 71036"/>
                <a:gd name="csY12" fmla="*/ 28527 h 40831"/>
                <a:gd name="csX13" fmla="*/ 10628 w 71036"/>
                <a:gd name="csY13" fmla="*/ 25170 h 40831"/>
                <a:gd name="csX14" fmla="*/ 7271 w 71036"/>
                <a:gd name="csY14" fmla="*/ 25170 h 40831"/>
                <a:gd name="csX15" fmla="*/ 7271 w 71036"/>
                <a:gd name="csY15" fmla="*/ 26848 h 40831"/>
                <a:gd name="csX16" fmla="*/ 5034 w 71036"/>
                <a:gd name="csY16" fmla="*/ 26848 h 40831"/>
                <a:gd name="csX17" fmla="*/ 5034 w 71036"/>
                <a:gd name="csY17" fmla="*/ 25170 h 40831"/>
                <a:gd name="csX18" fmla="*/ 3356 w 71036"/>
                <a:gd name="csY18" fmla="*/ 25170 h 40831"/>
                <a:gd name="csX19" fmla="*/ 3356 w 71036"/>
                <a:gd name="csY19" fmla="*/ 19577 h 40831"/>
                <a:gd name="csX20" fmla="*/ 1678 w 71036"/>
                <a:gd name="csY20" fmla="*/ 17899 h 40831"/>
                <a:gd name="csX21" fmla="*/ 3356 w 71036"/>
                <a:gd name="csY21" fmla="*/ 16221 h 40831"/>
                <a:gd name="csX22" fmla="*/ 13984 w 71036"/>
                <a:gd name="csY22" fmla="*/ 16221 h 40831"/>
                <a:gd name="csX23" fmla="*/ 16221 w 71036"/>
                <a:gd name="csY23" fmla="*/ 14543 h 40831"/>
                <a:gd name="csX24" fmla="*/ 16221 w 71036"/>
                <a:gd name="csY24" fmla="*/ 14543 h 40831"/>
                <a:gd name="csX25" fmla="*/ 16221 w 71036"/>
                <a:gd name="csY25" fmla="*/ 16221 h 40831"/>
                <a:gd name="csX26" fmla="*/ 22933 w 71036"/>
                <a:gd name="csY26" fmla="*/ 16221 h 40831"/>
                <a:gd name="csX27" fmla="*/ 22933 w 71036"/>
                <a:gd name="csY27" fmla="*/ 17899 h 40831"/>
                <a:gd name="csX28" fmla="*/ 30205 w 71036"/>
                <a:gd name="csY28" fmla="*/ 17899 h 40831"/>
                <a:gd name="csX29" fmla="*/ 30205 w 71036"/>
                <a:gd name="csY29" fmla="*/ 16221 h 40831"/>
                <a:gd name="csX30" fmla="*/ 33561 w 71036"/>
                <a:gd name="csY30" fmla="*/ 16221 h 40831"/>
                <a:gd name="csX31" fmla="*/ 33561 w 71036"/>
                <a:gd name="csY31" fmla="*/ 10627 h 40831"/>
                <a:gd name="csX32" fmla="*/ 31883 w 71036"/>
                <a:gd name="csY32" fmla="*/ 10627 h 40831"/>
                <a:gd name="csX33" fmla="*/ 31883 w 71036"/>
                <a:gd name="csY33" fmla="*/ 5593 h 40831"/>
                <a:gd name="csX34" fmla="*/ 33561 w 71036"/>
                <a:gd name="csY34" fmla="*/ 5593 h 40831"/>
                <a:gd name="csX35" fmla="*/ 33561 w 71036"/>
                <a:gd name="csY35" fmla="*/ 3915 h 40831"/>
                <a:gd name="csX36" fmla="*/ 35798 w 71036"/>
                <a:gd name="csY36" fmla="*/ 3915 h 40831"/>
                <a:gd name="csX37" fmla="*/ 35798 w 71036"/>
                <a:gd name="csY37" fmla="*/ 0 h 40831"/>
                <a:gd name="csX38" fmla="*/ 37476 w 71036"/>
                <a:gd name="csY38" fmla="*/ 0 h 40831"/>
                <a:gd name="csX39" fmla="*/ 37476 w 71036"/>
                <a:gd name="csY39" fmla="*/ 1678 h 40831"/>
                <a:gd name="csX40" fmla="*/ 39154 w 71036"/>
                <a:gd name="csY40" fmla="*/ 3915 h 40831"/>
                <a:gd name="csX41" fmla="*/ 39154 w 71036"/>
                <a:gd name="csY41" fmla="*/ 5593 h 40831"/>
                <a:gd name="csX42" fmla="*/ 42510 w 71036"/>
                <a:gd name="csY42" fmla="*/ 5593 h 40831"/>
                <a:gd name="csX43" fmla="*/ 44747 w 71036"/>
                <a:gd name="csY43" fmla="*/ 7271 h 40831"/>
                <a:gd name="csX44" fmla="*/ 46425 w 71036"/>
                <a:gd name="csY44" fmla="*/ 7271 h 40831"/>
                <a:gd name="csX45" fmla="*/ 48104 w 71036"/>
                <a:gd name="csY45" fmla="*/ 8950 h 40831"/>
                <a:gd name="csX46" fmla="*/ 49782 w 71036"/>
                <a:gd name="csY46" fmla="*/ 10627 h 40831"/>
                <a:gd name="csX47" fmla="*/ 66002 w 71036"/>
                <a:gd name="csY47" fmla="*/ 10627 h 40831"/>
                <a:gd name="csX48" fmla="*/ 66002 w 71036"/>
                <a:gd name="csY48" fmla="*/ 14543 h 40831"/>
                <a:gd name="csX49" fmla="*/ 69359 w 71036"/>
                <a:gd name="csY49" fmla="*/ 14543 h 40831"/>
                <a:gd name="csX50" fmla="*/ 69359 w 71036"/>
                <a:gd name="csY50" fmla="*/ 17899 h 40831"/>
                <a:gd name="csX51" fmla="*/ 71037 w 71036"/>
                <a:gd name="csY51" fmla="*/ 17899 h 40831"/>
                <a:gd name="csX52" fmla="*/ 71037 w 71036"/>
                <a:gd name="csY52" fmla="*/ 23492 h 40831"/>
                <a:gd name="csX53" fmla="*/ 69359 w 71036"/>
                <a:gd name="csY53" fmla="*/ 23492 h 40831"/>
                <a:gd name="csX54" fmla="*/ 69359 w 71036"/>
                <a:gd name="csY54" fmla="*/ 30204 h 40831"/>
                <a:gd name="csX55" fmla="*/ 69359 w 71036"/>
                <a:gd name="csY55" fmla="*/ 30204 h 40831"/>
                <a:gd name="csX56" fmla="*/ 67681 w 71036"/>
                <a:gd name="csY56" fmla="*/ 32442 h 40831"/>
                <a:gd name="csX57" fmla="*/ 67681 w 71036"/>
                <a:gd name="csY57" fmla="*/ 35798 h 40831"/>
                <a:gd name="csX58" fmla="*/ 69359 w 71036"/>
                <a:gd name="csY58" fmla="*/ 35798 h 40831"/>
                <a:gd name="csX59" fmla="*/ 69359 w 71036"/>
                <a:gd name="csY59" fmla="*/ 39154 h 40831"/>
                <a:gd name="csX60" fmla="*/ 66002 w 71036"/>
                <a:gd name="csY60" fmla="*/ 39154 h 40831"/>
                <a:gd name="csX61" fmla="*/ 62087 w 71036"/>
                <a:gd name="csY61" fmla="*/ 40832 h 40831"/>
                <a:gd name="csX62" fmla="*/ 39154 w 71036"/>
                <a:gd name="csY62" fmla="*/ 40832 h 40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</a:cxnLst>
              <a:rect l="l" t="t" r="r" b="b"/>
              <a:pathLst>
                <a:path w="71036" h="40831">
                  <a:moveTo>
                    <a:pt x="39154" y="40832"/>
                  </a:moveTo>
                  <a:lnTo>
                    <a:pt x="28527" y="40832"/>
                  </a:lnTo>
                  <a:lnTo>
                    <a:pt x="28527" y="39154"/>
                  </a:lnTo>
                  <a:lnTo>
                    <a:pt x="13984" y="39154"/>
                  </a:lnTo>
                  <a:lnTo>
                    <a:pt x="10628" y="37476"/>
                  </a:lnTo>
                  <a:lnTo>
                    <a:pt x="3356" y="37476"/>
                  </a:lnTo>
                  <a:lnTo>
                    <a:pt x="0" y="35798"/>
                  </a:lnTo>
                  <a:lnTo>
                    <a:pt x="0" y="34120"/>
                  </a:lnTo>
                  <a:lnTo>
                    <a:pt x="3356" y="34120"/>
                  </a:lnTo>
                  <a:lnTo>
                    <a:pt x="3356" y="30204"/>
                  </a:lnTo>
                  <a:lnTo>
                    <a:pt x="7271" y="30204"/>
                  </a:lnTo>
                  <a:lnTo>
                    <a:pt x="8950" y="28527"/>
                  </a:lnTo>
                  <a:lnTo>
                    <a:pt x="10628" y="28527"/>
                  </a:lnTo>
                  <a:lnTo>
                    <a:pt x="10628" y="25170"/>
                  </a:lnTo>
                  <a:lnTo>
                    <a:pt x="7271" y="25170"/>
                  </a:lnTo>
                  <a:lnTo>
                    <a:pt x="7271" y="26848"/>
                  </a:lnTo>
                  <a:lnTo>
                    <a:pt x="5034" y="26848"/>
                  </a:lnTo>
                  <a:lnTo>
                    <a:pt x="5034" y="25170"/>
                  </a:lnTo>
                  <a:lnTo>
                    <a:pt x="3356" y="25170"/>
                  </a:lnTo>
                  <a:lnTo>
                    <a:pt x="3356" y="19577"/>
                  </a:lnTo>
                  <a:lnTo>
                    <a:pt x="1678" y="17899"/>
                  </a:lnTo>
                  <a:lnTo>
                    <a:pt x="3356" y="16221"/>
                  </a:lnTo>
                  <a:lnTo>
                    <a:pt x="13984" y="16221"/>
                  </a:lnTo>
                  <a:lnTo>
                    <a:pt x="16221" y="14543"/>
                  </a:lnTo>
                  <a:lnTo>
                    <a:pt x="16221" y="14543"/>
                  </a:lnTo>
                  <a:lnTo>
                    <a:pt x="16221" y="16221"/>
                  </a:lnTo>
                  <a:lnTo>
                    <a:pt x="22933" y="16221"/>
                  </a:lnTo>
                  <a:lnTo>
                    <a:pt x="22933" y="17899"/>
                  </a:lnTo>
                  <a:lnTo>
                    <a:pt x="30205" y="17899"/>
                  </a:lnTo>
                  <a:lnTo>
                    <a:pt x="30205" y="16221"/>
                  </a:lnTo>
                  <a:lnTo>
                    <a:pt x="33561" y="16221"/>
                  </a:lnTo>
                  <a:lnTo>
                    <a:pt x="33561" y="10627"/>
                  </a:lnTo>
                  <a:lnTo>
                    <a:pt x="31883" y="10627"/>
                  </a:lnTo>
                  <a:lnTo>
                    <a:pt x="31883" y="5593"/>
                  </a:lnTo>
                  <a:lnTo>
                    <a:pt x="33561" y="5593"/>
                  </a:lnTo>
                  <a:lnTo>
                    <a:pt x="33561" y="3915"/>
                  </a:lnTo>
                  <a:lnTo>
                    <a:pt x="35798" y="3915"/>
                  </a:lnTo>
                  <a:lnTo>
                    <a:pt x="35798" y="0"/>
                  </a:lnTo>
                  <a:lnTo>
                    <a:pt x="37476" y="0"/>
                  </a:lnTo>
                  <a:lnTo>
                    <a:pt x="37476" y="1678"/>
                  </a:lnTo>
                  <a:lnTo>
                    <a:pt x="39154" y="3915"/>
                  </a:lnTo>
                  <a:lnTo>
                    <a:pt x="39154" y="5593"/>
                  </a:lnTo>
                  <a:lnTo>
                    <a:pt x="42510" y="5593"/>
                  </a:lnTo>
                  <a:lnTo>
                    <a:pt x="44747" y="7271"/>
                  </a:lnTo>
                  <a:lnTo>
                    <a:pt x="46425" y="7271"/>
                  </a:lnTo>
                  <a:lnTo>
                    <a:pt x="48104" y="8950"/>
                  </a:lnTo>
                  <a:lnTo>
                    <a:pt x="49782" y="10627"/>
                  </a:lnTo>
                  <a:lnTo>
                    <a:pt x="66002" y="10627"/>
                  </a:lnTo>
                  <a:lnTo>
                    <a:pt x="66002" y="14543"/>
                  </a:lnTo>
                  <a:lnTo>
                    <a:pt x="69359" y="14543"/>
                  </a:lnTo>
                  <a:lnTo>
                    <a:pt x="69359" y="17899"/>
                  </a:lnTo>
                  <a:lnTo>
                    <a:pt x="71037" y="17899"/>
                  </a:lnTo>
                  <a:lnTo>
                    <a:pt x="71037" y="23492"/>
                  </a:lnTo>
                  <a:lnTo>
                    <a:pt x="69359" y="23492"/>
                  </a:lnTo>
                  <a:lnTo>
                    <a:pt x="69359" y="30204"/>
                  </a:lnTo>
                  <a:lnTo>
                    <a:pt x="69359" y="30204"/>
                  </a:lnTo>
                  <a:lnTo>
                    <a:pt x="67681" y="32442"/>
                  </a:lnTo>
                  <a:lnTo>
                    <a:pt x="67681" y="35798"/>
                  </a:lnTo>
                  <a:lnTo>
                    <a:pt x="69359" y="35798"/>
                  </a:lnTo>
                  <a:lnTo>
                    <a:pt x="69359" y="39154"/>
                  </a:lnTo>
                  <a:lnTo>
                    <a:pt x="66002" y="39154"/>
                  </a:lnTo>
                  <a:lnTo>
                    <a:pt x="62087" y="40832"/>
                  </a:lnTo>
                  <a:lnTo>
                    <a:pt x="39154" y="408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1EF4DBA6-3993-9EBB-FBDF-186663E7FBAB}"/>
                </a:ext>
              </a:extLst>
            </p:cNvPr>
            <p:cNvSpPr/>
            <p:nvPr/>
          </p:nvSpPr>
          <p:spPr>
            <a:xfrm>
              <a:off x="6974757" y="1016495"/>
              <a:ext cx="144309" cy="184023"/>
            </a:xfrm>
            <a:custGeom>
              <a:avLst/>
              <a:gdLst>
                <a:gd name="csX0" fmla="*/ 3356 w 144309"/>
                <a:gd name="csY0" fmla="*/ 184024 h 184023"/>
                <a:gd name="csX1" fmla="*/ 3356 w 144309"/>
                <a:gd name="csY1" fmla="*/ 181786 h 184023"/>
                <a:gd name="csX2" fmla="*/ 3356 w 144309"/>
                <a:gd name="csY2" fmla="*/ 181786 h 184023"/>
                <a:gd name="csX3" fmla="*/ 1678 w 144309"/>
                <a:gd name="csY3" fmla="*/ 180108 h 184023"/>
                <a:gd name="csX4" fmla="*/ 1678 w 144309"/>
                <a:gd name="csY4" fmla="*/ 176752 h 184023"/>
                <a:gd name="csX5" fmla="*/ 3356 w 144309"/>
                <a:gd name="csY5" fmla="*/ 176752 h 184023"/>
                <a:gd name="csX6" fmla="*/ 3356 w 144309"/>
                <a:gd name="csY6" fmla="*/ 175074 h 184023"/>
                <a:gd name="csX7" fmla="*/ 1678 w 144309"/>
                <a:gd name="csY7" fmla="*/ 175074 h 184023"/>
                <a:gd name="csX8" fmla="*/ 0 w 144309"/>
                <a:gd name="csY8" fmla="*/ 172837 h 184023"/>
                <a:gd name="csX9" fmla="*/ 0 w 144309"/>
                <a:gd name="csY9" fmla="*/ 169481 h 184023"/>
                <a:gd name="csX10" fmla="*/ 1678 w 144309"/>
                <a:gd name="csY10" fmla="*/ 167803 h 184023"/>
                <a:gd name="csX11" fmla="*/ 3356 w 144309"/>
                <a:gd name="csY11" fmla="*/ 163887 h 184023"/>
                <a:gd name="csX12" fmla="*/ 3356 w 144309"/>
                <a:gd name="csY12" fmla="*/ 158853 h 184023"/>
                <a:gd name="csX13" fmla="*/ 5034 w 144309"/>
                <a:gd name="csY13" fmla="*/ 158853 h 184023"/>
                <a:gd name="csX14" fmla="*/ 5034 w 144309"/>
                <a:gd name="csY14" fmla="*/ 153260 h 184023"/>
                <a:gd name="csX15" fmla="*/ 6712 w 144309"/>
                <a:gd name="csY15" fmla="*/ 153260 h 184023"/>
                <a:gd name="csX16" fmla="*/ 8390 w 144309"/>
                <a:gd name="csY16" fmla="*/ 151582 h 184023"/>
                <a:gd name="csX17" fmla="*/ 8390 w 144309"/>
                <a:gd name="csY17" fmla="*/ 148226 h 184023"/>
                <a:gd name="csX18" fmla="*/ 10627 w 144309"/>
                <a:gd name="csY18" fmla="*/ 148226 h 184023"/>
                <a:gd name="csX19" fmla="*/ 10627 w 144309"/>
                <a:gd name="csY19" fmla="*/ 144310 h 184023"/>
                <a:gd name="csX20" fmla="*/ 12305 w 144309"/>
                <a:gd name="csY20" fmla="*/ 142632 h 184023"/>
                <a:gd name="csX21" fmla="*/ 12305 w 144309"/>
                <a:gd name="csY21" fmla="*/ 140954 h 184023"/>
                <a:gd name="csX22" fmla="*/ 13984 w 144309"/>
                <a:gd name="csY22" fmla="*/ 140954 h 184023"/>
                <a:gd name="csX23" fmla="*/ 13984 w 144309"/>
                <a:gd name="csY23" fmla="*/ 139276 h 184023"/>
                <a:gd name="csX24" fmla="*/ 15661 w 144309"/>
                <a:gd name="csY24" fmla="*/ 137598 h 184023"/>
                <a:gd name="csX25" fmla="*/ 15661 w 144309"/>
                <a:gd name="csY25" fmla="*/ 135361 h 184023"/>
                <a:gd name="csX26" fmla="*/ 17339 w 144309"/>
                <a:gd name="csY26" fmla="*/ 135361 h 184023"/>
                <a:gd name="csX27" fmla="*/ 17339 w 144309"/>
                <a:gd name="csY27" fmla="*/ 133683 h 184023"/>
                <a:gd name="csX28" fmla="*/ 15661 w 144309"/>
                <a:gd name="csY28" fmla="*/ 133683 h 184023"/>
                <a:gd name="csX29" fmla="*/ 15661 w 144309"/>
                <a:gd name="csY29" fmla="*/ 126971 h 184023"/>
                <a:gd name="csX30" fmla="*/ 17339 w 144309"/>
                <a:gd name="csY30" fmla="*/ 126971 h 184023"/>
                <a:gd name="csX31" fmla="*/ 17339 w 144309"/>
                <a:gd name="csY31" fmla="*/ 123055 h 184023"/>
                <a:gd name="csX32" fmla="*/ 19577 w 144309"/>
                <a:gd name="csY32" fmla="*/ 123055 h 184023"/>
                <a:gd name="csX33" fmla="*/ 19577 w 144309"/>
                <a:gd name="csY33" fmla="*/ 118021 h 184023"/>
                <a:gd name="csX34" fmla="*/ 17339 w 144309"/>
                <a:gd name="csY34" fmla="*/ 118021 h 184023"/>
                <a:gd name="csX35" fmla="*/ 19577 w 144309"/>
                <a:gd name="csY35" fmla="*/ 115784 h 184023"/>
                <a:gd name="csX36" fmla="*/ 21255 w 144309"/>
                <a:gd name="csY36" fmla="*/ 115784 h 184023"/>
                <a:gd name="csX37" fmla="*/ 21255 w 144309"/>
                <a:gd name="csY37" fmla="*/ 109072 h 184023"/>
                <a:gd name="csX38" fmla="*/ 22933 w 144309"/>
                <a:gd name="csY38" fmla="*/ 106834 h 184023"/>
                <a:gd name="csX39" fmla="*/ 22933 w 144309"/>
                <a:gd name="csY39" fmla="*/ 103478 h 184023"/>
                <a:gd name="csX40" fmla="*/ 21255 w 144309"/>
                <a:gd name="csY40" fmla="*/ 103478 h 184023"/>
                <a:gd name="csX41" fmla="*/ 22933 w 144309"/>
                <a:gd name="csY41" fmla="*/ 101800 h 184023"/>
                <a:gd name="csX42" fmla="*/ 22933 w 144309"/>
                <a:gd name="csY42" fmla="*/ 92851 h 184023"/>
                <a:gd name="csX43" fmla="*/ 24611 w 144309"/>
                <a:gd name="csY43" fmla="*/ 91173 h 184023"/>
                <a:gd name="csX44" fmla="*/ 26289 w 144309"/>
                <a:gd name="csY44" fmla="*/ 91173 h 184023"/>
                <a:gd name="csX45" fmla="*/ 26289 w 144309"/>
                <a:gd name="csY45" fmla="*/ 85579 h 184023"/>
                <a:gd name="csX46" fmla="*/ 28526 w 144309"/>
                <a:gd name="csY46" fmla="*/ 85579 h 184023"/>
                <a:gd name="csX47" fmla="*/ 28526 w 144309"/>
                <a:gd name="csY47" fmla="*/ 80545 h 184023"/>
                <a:gd name="csX48" fmla="*/ 31882 w 144309"/>
                <a:gd name="csY48" fmla="*/ 80545 h 184023"/>
                <a:gd name="csX49" fmla="*/ 31882 w 144309"/>
                <a:gd name="csY49" fmla="*/ 82223 h 184023"/>
                <a:gd name="csX50" fmla="*/ 33561 w 144309"/>
                <a:gd name="csY50" fmla="*/ 82223 h 184023"/>
                <a:gd name="csX51" fmla="*/ 35238 w 144309"/>
                <a:gd name="csY51" fmla="*/ 83901 h 184023"/>
                <a:gd name="csX52" fmla="*/ 36916 w 144309"/>
                <a:gd name="csY52" fmla="*/ 85579 h 184023"/>
                <a:gd name="csX53" fmla="*/ 40832 w 144309"/>
                <a:gd name="csY53" fmla="*/ 85579 h 184023"/>
                <a:gd name="csX54" fmla="*/ 40832 w 144309"/>
                <a:gd name="csY54" fmla="*/ 83901 h 184023"/>
                <a:gd name="csX55" fmla="*/ 39154 w 144309"/>
                <a:gd name="csY55" fmla="*/ 82223 h 184023"/>
                <a:gd name="csX56" fmla="*/ 35238 w 144309"/>
                <a:gd name="csY56" fmla="*/ 80545 h 184023"/>
                <a:gd name="csX57" fmla="*/ 35238 w 144309"/>
                <a:gd name="csY57" fmla="*/ 74952 h 184023"/>
                <a:gd name="csX58" fmla="*/ 33561 w 144309"/>
                <a:gd name="csY58" fmla="*/ 74952 h 184023"/>
                <a:gd name="csX59" fmla="*/ 33561 w 144309"/>
                <a:gd name="csY59" fmla="*/ 69918 h 184023"/>
                <a:gd name="csX60" fmla="*/ 35238 w 144309"/>
                <a:gd name="csY60" fmla="*/ 69918 h 184023"/>
                <a:gd name="csX61" fmla="*/ 35238 w 144309"/>
                <a:gd name="csY61" fmla="*/ 62646 h 184023"/>
                <a:gd name="csX62" fmla="*/ 36916 w 144309"/>
                <a:gd name="csY62" fmla="*/ 60968 h 184023"/>
                <a:gd name="csX63" fmla="*/ 36916 w 144309"/>
                <a:gd name="csY63" fmla="*/ 57053 h 184023"/>
                <a:gd name="csX64" fmla="*/ 39154 w 144309"/>
                <a:gd name="csY64" fmla="*/ 53697 h 184023"/>
                <a:gd name="csX65" fmla="*/ 42510 w 144309"/>
                <a:gd name="csY65" fmla="*/ 53697 h 184023"/>
                <a:gd name="csX66" fmla="*/ 44188 w 144309"/>
                <a:gd name="csY66" fmla="*/ 55375 h 184023"/>
                <a:gd name="csX67" fmla="*/ 45866 w 144309"/>
                <a:gd name="csY67" fmla="*/ 57053 h 184023"/>
                <a:gd name="csX68" fmla="*/ 48103 w 144309"/>
                <a:gd name="csY68" fmla="*/ 58731 h 184023"/>
                <a:gd name="csX69" fmla="*/ 49781 w 144309"/>
                <a:gd name="csY69" fmla="*/ 58731 h 184023"/>
                <a:gd name="csX70" fmla="*/ 49781 w 144309"/>
                <a:gd name="csY70" fmla="*/ 57053 h 184023"/>
                <a:gd name="csX71" fmla="*/ 48103 w 144309"/>
                <a:gd name="csY71" fmla="*/ 55375 h 184023"/>
                <a:gd name="csX72" fmla="*/ 44188 w 144309"/>
                <a:gd name="csY72" fmla="*/ 52019 h 184023"/>
                <a:gd name="csX73" fmla="*/ 42510 w 144309"/>
                <a:gd name="csY73" fmla="*/ 49782 h 184023"/>
                <a:gd name="csX74" fmla="*/ 39154 w 144309"/>
                <a:gd name="csY74" fmla="*/ 49782 h 184023"/>
                <a:gd name="csX75" fmla="*/ 39154 w 144309"/>
                <a:gd name="csY75" fmla="*/ 46425 h 184023"/>
                <a:gd name="csX76" fmla="*/ 40832 w 144309"/>
                <a:gd name="csY76" fmla="*/ 46425 h 184023"/>
                <a:gd name="csX77" fmla="*/ 40832 w 144309"/>
                <a:gd name="csY77" fmla="*/ 43069 h 184023"/>
                <a:gd name="csX78" fmla="*/ 42510 w 144309"/>
                <a:gd name="csY78" fmla="*/ 41391 h 184023"/>
                <a:gd name="csX79" fmla="*/ 45866 w 144309"/>
                <a:gd name="csY79" fmla="*/ 39154 h 184023"/>
                <a:gd name="csX80" fmla="*/ 45866 w 144309"/>
                <a:gd name="csY80" fmla="*/ 39154 h 184023"/>
                <a:gd name="csX81" fmla="*/ 44188 w 144309"/>
                <a:gd name="csY81" fmla="*/ 37476 h 184023"/>
                <a:gd name="csX82" fmla="*/ 44188 w 144309"/>
                <a:gd name="csY82" fmla="*/ 37476 h 184023"/>
                <a:gd name="csX83" fmla="*/ 44188 w 144309"/>
                <a:gd name="csY83" fmla="*/ 30205 h 184023"/>
                <a:gd name="csX84" fmla="*/ 45866 w 144309"/>
                <a:gd name="csY84" fmla="*/ 28526 h 184023"/>
                <a:gd name="csX85" fmla="*/ 45866 w 144309"/>
                <a:gd name="csY85" fmla="*/ 26848 h 184023"/>
                <a:gd name="csX86" fmla="*/ 48103 w 144309"/>
                <a:gd name="csY86" fmla="*/ 25170 h 184023"/>
                <a:gd name="csX87" fmla="*/ 51459 w 144309"/>
                <a:gd name="csY87" fmla="*/ 25170 h 184023"/>
                <a:gd name="csX88" fmla="*/ 53138 w 144309"/>
                <a:gd name="csY88" fmla="*/ 26848 h 184023"/>
                <a:gd name="csX89" fmla="*/ 53138 w 144309"/>
                <a:gd name="csY89" fmla="*/ 19577 h 184023"/>
                <a:gd name="csX90" fmla="*/ 51459 w 144309"/>
                <a:gd name="csY90" fmla="*/ 19577 h 184023"/>
                <a:gd name="csX91" fmla="*/ 51459 w 144309"/>
                <a:gd name="csY91" fmla="*/ 16221 h 184023"/>
                <a:gd name="csX92" fmla="*/ 53138 w 144309"/>
                <a:gd name="csY92" fmla="*/ 16221 h 184023"/>
                <a:gd name="csX93" fmla="*/ 53138 w 144309"/>
                <a:gd name="csY93" fmla="*/ 14543 h 184023"/>
                <a:gd name="csX94" fmla="*/ 53138 w 144309"/>
                <a:gd name="csY94" fmla="*/ 14543 h 184023"/>
                <a:gd name="csX95" fmla="*/ 53138 w 144309"/>
                <a:gd name="csY95" fmla="*/ 10628 h 184023"/>
                <a:gd name="csX96" fmla="*/ 54815 w 144309"/>
                <a:gd name="csY96" fmla="*/ 10628 h 184023"/>
                <a:gd name="csX97" fmla="*/ 53138 w 144309"/>
                <a:gd name="csY97" fmla="*/ 10628 h 184023"/>
                <a:gd name="csX98" fmla="*/ 57053 w 144309"/>
                <a:gd name="csY98" fmla="*/ 10628 h 184023"/>
                <a:gd name="csX99" fmla="*/ 57053 w 144309"/>
                <a:gd name="csY99" fmla="*/ 8949 h 184023"/>
                <a:gd name="csX100" fmla="*/ 58731 w 144309"/>
                <a:gd name="csY100" fmla="*/ 8949 h 184023"/>
                <a:gd name="csX101" fmla="*/ 58731 w 144309"/>
                <a:gd name="csY101" fmla="*/ 14543 h 184023"/>
                <a:gd name="csX102" fmla="*/ 60409 w 144309"/>
                <a:gd name="csY102" fmla="*/ 14543 h 184023"/>
                <a:gd name="csX103" fmla="*/ 60409 w 144309"/>
                <a:gd name="csY103" fmla="*/ 16221 h 184023"/>
                <a:gd name="csX104" fmla="*/ 62087 w 144309"/>
                <a:gd name="csY104" fmla="*/ 16221 h 184023"/>
                <a:gd name="csX105" fmla="*/ 62087 w 144309"/>
                <a:gd name="csY105" fmla="*/ 17899 h 184023"/>
                <a:gd name="csX106" fmla="*/ 60409 w 144309"/>
                <a:gd name="csY106" fmla="*/ 19577 h 184023"/>
                <a:gd name="csX107" fmla="*/ 62087 w 144309"/>
                <a:gd name="csY107" fmla="*/ 21255 h 184023"/>
                <a:gd name="csX108" fmla="*/ 62087 w 144309"/>
                <a:gd name="csY108" fmla="*/ 25170 h 184023"/>
                <a:gd name="csX109" fmla="*/ 63765 w 144309"/>
                <a:gd name="csY109" fmla="*/ 25170 h 184023"/>
                <a:gd name="csX110" fmla="*/ 65443 w 144309"/>
                <a:gd name="csY110" fmla="*/ 26848 h 184023"/>
                <a:gd name="csX111" fmla="*/ 69358 w 144309"/>
                <a:gd name="csY111" fmla="*/ 26848 h 184023"/>
                <a:gd name="csX112" fmla="*/ 69358 w 144309"/>
                <a:gd name="csY112" fmla="*/ 23492 h 184023"/>
                <a:gd name="csX113" fmla="*/ 67680 w 144309"/>
                <a:gd name="csY113" fmla="*/ 19577 h 184023"/>
                <a:gd name="csX114" fmla="*/ 67680 w 144309"/>
                <a:gd name="csY114" fmla="*/ 17899 h 184023"/>
                <a:gd name="csX115" fmla="*/ 65443 w 144309"/>
                <a:gd name="csY115" fmla="*/ 14543 h 184023"/>
                <a:gd name="csX116" fmla="*/ 65443 w 144309"/>
                <a:gd name="csY116" fmla="*/ 8949 h 184023"/>
                <a:gd name="csX117" fmla="*/ 69358 w 144309"/>
                <a:gd name="csY117" fmla="*/ 3915 h 184023"/>
                <a:gd name="csX118" fmla="*/ 69358 w 144309"/>
                <a:gd name="csY118" fmla="*/ 1678 h 184023"/>
                <a:gd name="csX119" fmla="*/ 71036 w 144309"/>
                <a:gd name="csY119" fmla="*/ 1678 h 184023"/>
                <a:gd name="csX120" fmla="*/ 72715 w 144309"/>
                <a:gd name="csY120" fmla="*/ 0 h 184023"/>
                <a:gd name="csX121" fmla="*/ 74392 w 144309"/>
                <a:gd name="csY121" fmla="*/ 0 h 184023"/>
                <a:gd name="csX122" fmla="*/ 74392 w 144309"/>
                <a:gd name="csY122" fmla="*/ 3915 h 184023"/>
                <a:gd name="csX123" fmla="*/ 78308 w 144309"/>
                <a:gd name="csY123" fmla="*/ 3915 h 184023"/>
                <a:gd name="csX124" fmla="*/ 79986 w 144309"/>
                <a:gd name="csY124" fmla="*/ 5593 h 184023"/>
                <a:gd name="csX125" fmla="*/ 81664 w 144309"/>
                <a:gd name="csY125" fmla="*/ 7271 h 184023"/>
                <a:gd name="csX126" fmla="*/ 83342 w 144309"/>
                <a:gd name="csY126" fmla="*/ 7271 h 184023"/>
                <a:gd name="csX127" fmla="*/ 83342 w 144309"/>
                <a:gd name="csY127" fmla="*/ 10628 h 184023"/>
                <a:gd name="csX128" fmla="*/ 85579 w 144309"/>
                <a:gd name="csY128" fmla="*/ 10628 h 184023"/>
                <a:gd name="csX129" fmla="*/ 85579 w 144309"/>
                <a:gd name="csY129" fmla="*/ 14543 h 184023"/>
                <a:gd name="csX130" fmla="*/ 88935 w 144309"/>
                <a:gd name="csY130" fmla="*/ 14543 h 184023"/>
                <a:gd name="csX131" fmla="*/ 90613 w 144309"/>
                <a:gd name="csY131" fmla="*/ 16221 h 184023"/>
                <a:gd name="csX132" fmla="*/ 90613 w 144309"/>
                <a:gd name="csY132" fmla="*/ 17899 h 184023"/>
                <a:gd name="csX133" fmla="*/ 88935 w 144309"/>
                <a:gd name="csY133" fmla="*/ 19577 h 184023"/>
                <a:gd name="csX134" fmla="*/ 87257 w 144309"/>
                <a:gd name="csY134" fmla="*/ 21255 h 184023"/>
                <a:gd name="csX135" fmla="*/ 85579 w 144309"/>
                <a:gd name="csY135" fmla="*/ 25170 h 184023"/>
                <a:gd name="csX136" fmla="*/ 85579 w 144309"/>
                <a:gd name="csY136" fmla="*/ 25170 h 184023"/>
                <a:gd name="csX137" fmla="*/ 85579 w 144309"/>
                <a:gd name="csY137" fmla="*/ 26848 h 184023"/>
                <a:gd name="csX138" fmla="*/ 83342 w 144309"/>
                <a:gd name="csY138" fmla="*/ 26848 h 184023"/>
                <a:gd name="csX139" fmla="*/ 83342 w 144309"/>
                <a:gd name="csY139" fmla="*/ 28526 h 184023"/>
                <a:gd name="csX140" fmla="*/ 81664 w 144309"/>
                <a:gd name="csY140" fmla="*/ 30205 h 184023"/>
                <a:gd name="csX141" fmla="*/ 81664 w 144309"/>
                <a:gd name="csY141" fmla="*/ 43069 h 184023"/>
                <a:gd name="csX142" fmla="*/ 79986 w 144309"/>
                <a:gd name="csY142" fmla="*/ 44747 h 184023"/>
                <a:gd name="csX143" fmla="*/ 79986 w 144309"/>
                <a:gd name="csY143" fmla="*/ 60968 h 184023"/>
                <a:gd name="csX144" fmla="*/ 78308 w 144309"/>
                <a:gd name="csY144" fmla="*/ 64324 h 184023"/>
                <a:gd name="csX145" fmla="*/ 76630 w 144309"/>
                <a:gd name="csY145" fmla="*/ 64324 h 184023"/>
                <a:gd name="csX146" fmla="*/ 76630 w 144309"/>
                <a:gd name="csY146" fmla="*/ 67680 h 184023"/>
                <a:gd name="csX147" fmla="*/ 76630 w 144309"/>
                <a:gd name="csY147" fmla="*/ 67680 h 184023"/>
                <a:gd name="csX148" fmla="*/ 76630 w 144309"/>
                <a:gd name="csY148" fmla="*/ 69918 h 184023"/>
                <a:gd name="csX149" fmla="*/ 74392 w 144309"/>
                <a:gd name="csY149" fmla="*/ 71596 h 184023"/>
                <a:gd name="csX150" fmla="*/ 74392 w 144309"/>
                <a:gd name="csY150" fmla="*/ 74952 h 184023"/>
                <a:gd name="csX151" fmla="*/ 76630 w 144309"/>
                <a:gd name="csY151" fmla="*/ 74952 h 184023"/>
                <a:gd name="csX152" fmla="*/ 76630 w 144309"/>
                <a:gd name="csY152" fmla="*/ 73274 h 184023"/>
                <a:gd name="csX153" fmla="*/ 79986 w 144309"/>
                <a:gd name="csY153" fmla="*/ 73274 h 184023"/>
                <a:gd name="csX154" fmla="*/ 79986 w 144309"/>
                <a:gd name="csY154" fmla="*/ 67680 h 184023"/>
                <a:gd name="csX155" fmla="*/ 81664 w 144309"/>
                <a:gd name="csY155" fmla="*/ 67680 h 184023"/>
                <a:gd name="csX156" fmla="*/ 81664 w 144309"/>
                <a:gd name="csY156" fmla="*/ 64324 h 184023"/>
                <a:gd name="csX157" fmla="*/ 83342 w 144309"/>
                <a:gd name="csY157" fmla="*/ 60968 h 184023"/>
                <a:gd name="csX158" fmla="*/ 83342 w 144309"/>
                <a:gd name="csY158" fmla="*/ 49782 h 184023"/>
                <a:gd name="csX159" fmla="*/ 90613 w 144309"/>
                <a:gd name="csY159" fmla="*/ 49782 h 184023"/>
                <a:gd name="csX160" fmla="*/ 90613 w 144309"/>
                <a:gd name="csY160" fmla="*/ 48103 h 184023"/>
                <a:gd name="csX161" fmla="*/ 92292 w 144309"/>
                <a:gd name="csY161" fmla="*/ 48103 h 184023"/>
                <a:gd name="csX162" fmla="*/ 92292 w 144309"/>
                <a:gd name="csY162" fmla="*/ 46425 h 184023"/>
                <a:gd name="csX163" fmla="*/ 93969 w 144309"/>
                <a:gd name="csY163" fmla="*/ 44747 h 184023"/>
                <a:gd name="csX164" fmla="*/ 93969 w 144309"/>
                <a:gd name="csY164" fmla="*/ 43069 h 184023"/>
                <a:gd name="csX165" fmla="*/ 97885 w 144309"/>
                <a:gd name="csY165" fmla="*/ 43069 h 184023"/>
                <a:gd name="csX166" fmla="*/ 99563 w 144309"/>
                <a:gd name="csY166" fmla="*/ 39154 h 184023"/>
                <a:gd name="csX167" fmla="*/ 97885 w 144309"/>
                <a:gd name="csY167" fmla="*/ 39154 h 184023"/>
                <a:gd name="csX168" fmla="*/ 99563 w 144309"/>
                <a:gd name="csY168" fmla="*/ 37476 h 184023"/>
                <a:gd name="csX169" fmla="*/ 99563 w 144309"/>
                <a:gd name="csY169" fmla="*/ 32442 h 184023"/>
                <a:gd name="csX170" fmla="*/ 101241 w 144309"/>
                <a:gd name="csY170" fmla="*/ 32442 h 184023"/>
                <a:gd name="csX171" fmla="*/ 101241 w 144309"/>
                <a:gd name="csY171" fmla="*/ 34120 h 184023"/>
                <a:gd name="csX172" fmla="*/ 101241 w 144309"/>
                <a:gd name="csY172" fmla="*/ 32442 h 184023"/>
                <a:gd name="csX173" fmla="*/ 101241 w 144309"/>
                <a:gd name="csY173" fmla="*/ 37476 h 184023"/>
                <a:gd name="csX174" fmla="*/ 102919 w 144309"/>
                <a:gd name="csY174" fmla="*/ 37476 h 184023"/>
                <a:gd name="csX175" fmla="*/ 105156 w 144309"/>
                <a:gd name="csY175" fmla="*/ 35798 h 184023"/>
                <a:gd name="csX176" fmla="*/ 105156 w 144309"/>
                <a:gd name="csY176" fmla="*/ 37476 h 184023"/>
                <a:gd name="csX177" fmla="*/ 106834 w 144309"/>
                <a:gd name="csY177" fmla="*/ 35798 h 184023"/>
                <a:gd name="csX178" fmla="*/ 106834 w 144309"/>
                <a:gd name="csY178" fmla="*/ 37476 h 184023"/>
                <a:gd name="csX179" fmla="*/ 108512 w 144309"/>
                <a:gd name="csY179" fmla="*/ 37476 h 184023"/>
                <a:gd name="csX180" fmla="*/ 110190 w 144309"/>
                <a:gd name="csY180" fmla="*/ 39154 h 184023"/>
                <a:gd name="csX181" fmla="*/ 111869 w 144309"/>
                <a:gd name="csY181" fmla="*/ 37476 h 184023"/>
                <a:gd name="csX182" fmla="*/ 111869 w 144309"/>
                <a:gd name="csY182" fmla="*/ 41391 h 184023"/>
                <a:gd name="csX183" fmla="*/ 110190 w 144309"/>
                <a:gd name="csY183" fmla="*/ 43069 h 184023"/>
                <a:gd name="csX184" fmla="*/ 110190 w 144309"/>
                <a:gd name="csY184" fmla="*/ 44747 h 184023"/>
                <a:gd name="csX185" fmla="*/ 111869 w 144309"/>
                <a:gd name="csY185" fmla="*/ 44747 h 184023"/>
                <a:gd name="csX186" fmla="*/ 110190 w 144309"/>
                <a:gd name="csY186" fmla="*/ 46425 h 184023"/>
                <a:gd name="csX187" fmla="*/ 110190 w 144309"/>
                <a:gd name="csY187" fmla="*/ 48103 h 184023"/>
                <a:gd name="csX188" fmla="*/ 111869 w 144309"/>
                <a:gd name="csY188" fmla="*/ 49782 h 184023"/>
                <a:gd name="csX189" fmla="*/ 111869 w 144309"/>
                <a:gd name="csY189" fmla="*/ 55375 h 184023"/>
                <a:gd name="csX190" fmla="*/ 119140 w 144309"/>
                <a:gd name="csY190" fmla="*/ 55375 h 184023"/>
                <a:gd name="csX191" fmla="*/ 119140 w 144309"/>
                <a:gd name="csY191" fmla="*/ 60968 h 184023"/>
                <a:gd name="csX192" fmla="*/ 122495 w 144309"/>
                <a:gd name="csY192" fmla="*/ 60968 h 184023"/>
                <a:gd name="csX193" fmla="*/ 122495 w 144309"/>
                <a:gd name="csY193" fmla="*/ 69918 h 184023"/>
                <a:gd name="csX194" fmla="*/ 124733 w 144309"/>
                <a:gd name="csY194" fmla="*/ 69918 h 184023"/>
                <a:gd name="csX195" fmla="*/ 124733 w 144309"/>
                <a:gd name="csY195" fmla="*/ 73274 h 184023"/>
                <a:gd name="csX196" fmla="*/ 122495 w 144309"/>
                <a:gd name="csY196" fmla="*/ 73274 h 184023"/>
                <a:gd name="csX197" fmla="*/ 122495 w 144309"/>
                <a:gd name="csY197" fmla="*/ 74952 h 184023"/>
                <a:gd name="csX198" fmla="*/ 124733 w 144309"/>
                <a:gd name="csY198" fmla="*/ 74952 h 184023"/>
                <a:gd name="csX199" fmla="*/ 124733 w 144309"/>
                <a:gd name="csY199" fmla="*/ 76630 h 184023"/>
                <a:gd name="csX200" fmla="*/ 126411 w 144309"/>
                <a:gd name="csY200" fmla="*/ 76630 h 184023"/>
                <a:gd name="csX201" fmla="*/ 126411 w 144309"/>
                <a:gd name="csY201" fmla="*/ 80545 h 184023"/>
                <a:gd name="csX202" fmla="*/ 128089 w 144309"/>
                <a:gd name="csY202" fmla="*/ 80545 h 184023"/>
                <a:gd name="csX203" fmla="*/ 128089 w 144309"/>
                <a:gd name="csY203" fmla="*/ 74952 h 184023"/>
                <a:gd name="csX204" fmla="*/ 129767 w 144309"/>
                <a:gd name="csY204" fmla="*/ 74952 h 184023"/>
                <a:gd name="csX205" fmla="*/ 129767 w 144309"/>
                <a:gd name="csY205" fmla="*/ 73274 h 184023"/>
                <a:gd name="csX206" fmla="*/ 133682 w 144309"/>
                <a:gd name="csY206" fmla="*/ 73274 h 184023"/>
                <a:gd name="csX207" fmla="*/ 133682 w 144309"/>
                <a:gd name="csY207" fmla="*/ 74952 h 184023"/>
                <a:gd name="csX208" fmla="*/ 135361 w 144309"/>
                <a:gd name="csY208" fmla="*/ 74952 h 184023"/>
                <a:gd name="csX209" fmla="*/ 137039 w 144309"/>
                <a:gd name="csY209" fmla="*/ 76630 h 184023"/>
                <a:gd name="csX210" fmla="*/ 137039 w 144309"/>
                <a:gd name="csY210" fmla="*/ 78308 h 184023"/>
                <a:gd name="csX211" fmla="*/ 138717 w 144309"/>
                <a:gd name="csY211" fmla="*/ 80545 h 184023"/>
                <a:gd name="csX212" fmla="*/ 140395 w 144309"/>
                <a:gd name="csY212" fmla="*/ 80545 h 184023"/>
                <a:gd name="csX213" fmla="*/ 140395 w 144309"/>
                <a:gd name="csY213" fmla="*/ 85579 h 184023"/>
                <a:gd name="csX214" fmla="*/ 142632 w 144309"/>
                <a:gd name="csY214" fmla="*/ 87257 h 184023"/>
                <a:gd name="csX215" fmla="*/ 140395 w 144309"/>
                <a:gd name="csY215" fmla="*/ 87257 h 184023"/>
                <a:gd name="csX216" fmla="*/ 140395 w 144309"/>
                <a:gd name="csY216" fmla="*/ 91173 h 184023"/>
                <a:gd name="csX217" fmla="*/ 142632 w 144309"/>
                <a:gd name="csY217" fmla="*/ 91173 h 184023"/>
                <a:gd name="csX218" fmla="*/ 142632 w 144309"/>
                <a:gd name="csY218" fmla="*/ 105156 h 184023"/>
                <a:gd name="csX219" fmla="*/ 144310 w 144309"/>
                <a:gd name="csY219" fmla="*/ 109072 h 184023"/>
                <a:gd name="csX220" fmla="*/ 144310 w 144309"/>
                <a:gd name="csY220" fmla="*/ 114106 h 184023"/>
                <a:gd name="csX221" fmla="*/ 142632 w 144309"/>
                <a:gd name="csY221" fmla="*/ 114106 h 184023"/>
                <a:gd name="csX222" fmla="*/ 142632 w 144309"/>
                <a:gd name="csY222" fmla="*/ 118021 h 184023"/>
                <a:gd name="csX223" fmla="*/ 140395 w 144309"/>
                <a:gd name="csY223" fmla="*/ 121377 h 184023"/>
                <a:gd name="csX224" fmla="*/ 140395 w 144309"/>
                <a:gd name="csY224" fmla="*/ 123055 h 184023"/>
                <a:gd name="csX225" fmla="*/ 137039 w 144309"/>
                <a:gd name="csY225" fmla="*/ 126971 h 184023"/>
                <a:gd name="csX226" fmla="*/ 137039 w 144309"/>
                <a:gd name="csY226" fmla="*/ 132005 h 184023"/>
                <a:gd name="csX227" fmla="*/ 135361 w 144309"/>
                <a:gd name="csY227" fmla="*/ 132005 h 184023"/>
                <a:gd name="csX228" fmla="*/ 133682 w 144309"/>
                <a:gd name="csY228" fmla="*/ 133683 h 184023"/>
                <a:gd name="csX229" fmla="*/ 133682 w 144309"/>
                <a:gd name="csY229" fmla="*/ 135361 h 184023"/>
                <a:gd name="csX230" fmla="*/ 131446 w 144309"/>
                <a:gd name="csY230" fmla="*/ 137598 h 184023"/>
                <a:gd name="csX231" fmla="*/ 129767 w 144309"/>
                <a:gd name="csY231" fmla="*/ 139276 h 184023"/>
                <a:gd name="csX232" fmla="*/ 129767 w 144309"/>
                <a:gd name="csY232" fmla="*/ 139276 h 184023"/>
                <a:gd name="csX233" fmla="*/ 128089 w 144309"/>
                <a:gd name="csY233" fmla="*/ 137598 h 184023"/>
                <a:gd name="csX234" fmla="*/ 126411 w 144309"/>
                <a:gd name="csY234" fmla="*/ 137598 h 184023"/>
                <a:gd name="csX235" fmla="*/ 124733 w 144309"/>
                <a:gd name="csY235" fmla="*/ 139276 h 184023"/>
                <a:gd name="csX236" fmla="*/ 117462 w 144309"/>
                <a:gd name="csY236" fmla="*/ 139276 h 184023"/>
                <a:gd name="csX237" fmla="*/ 115784 w 144309"/>
                <a:gd name="csY237" fmla="*/ 140954 h 184023"/>
                <a:gd name="csX238" fmla="*/ 114105 w 144309"/>
                <a:gd name="csY238" fmla="*/ 140954 h 184023"/>
                <a:gd name="csX239" fmla="*/ 111869 w 144309"/>
                <a:gd name="csY239" fmla="*/ 142632 h 184023"/>
                <a:gd name="csX240" fmla="*/ 110190 w 144309"/>
                <a:gd name="csY240" fmla="*/ 144310 h 184023"/>
                <a:gd name="csX241" fmla="*/ 108512 w 144309"/>
                <a:gd name="csY241" fmla="*/ 144310 h 184023"/>
                <a:gd name="csX242" fmla="*/ 106834 w 144309"/>
                <a:gd name="csY242" fmla="*/ 146548 h 184023"/>
                <a:gd name="csX243" fmla="*/ 105156 w 144309"/>
                <a:gd name="csY243" fmla="*/ 146548 h 184023"/>
                <a:gd name="csX244" fmla="*/ 102919 w 144309"/>
                <a:gd name="csY244" fmla="*/ 148226 h 184023"/>
                <a:gd name="csX245" fmla="*/ 101241 w 144309"/>
                <a:gd name="csY245" fmla="*/ 148226 h 184023"/>
                <a:gd name="csX246" fmla="*/ 97885 w 144309"/>
                <a:gd name="csY246" fmla="*/ 146548 h 184023"/>
                <a:gd name="csX247" fmla="*/ 97885 w 144309"/>
                <a:gd name="csY247" fmla="*/ 148226 h 184023"/>
                <a:gd name="csX248" fmla="*/ 96207 w 144309"/>
                <a:gd name="csY248" fmla="*/ 149904 h 184023"/>
                <a:gd name="csX249" fmla="*/ 93969 w 144309"/>
                <a:gd name="csY249" fmla="*/ 149904 h 184023"/>
                <a:gd name="csX250" fmla="*/ 92292 w 144309"/>
                <a:gd name="csY250" fmla="*/ 151582 h 184023"/>
                <a:gd name="csX251" fmla="*/ 92292 w 144309"/>
                <a:gd name="csY251" fmla="*/ 149904 h 184023"/>
                <a:gd name="csX252" fmla="*/ 87257 w 144309"/>
                <a:gd name="csY252" fmla="*/ 149904 h 184023"/>
                <a:gd name="csX253" fmla="*/ 87257 w 144309"/>
                <a:gd name="csY253" fmla="*/ 151582 h 184023"/>
                <a:gd name="csX254" fmla="*/ 83342 w 144309"/>
                <a:gd name="csY254" fmla="*/ 151582 h 184023"/>
                <a:gd name="csX255" fmla="*/ 83342 w 144309"/>
                <a:gd name="csY255" fmla="*/ 153260 h 184023"/>
                <a:gd name="csX256" fmla="*/ 85579 w 144309"/>
                <a:gd name="csY256" fmla="*/ 153260 h 184023"/>
                <a:gd name="csX257" fmla="*/ 83342 w 144309"/>
                <a:gd name="csY257" fmla="*/ 155497 h 184023"/>
                <a:gd name="csX258" fmla="*/ 83342 w 144309"/>
                <a:gd name="csY258" fmla="*/ 158853 h 184023"/>
                <a:gd name="csX259" fmla="*/ 79986 w 144309"/>
                <a:gd name="csY259" fmla="*/ 158853 h 184023"/>
                <a:gd name="csX260" fmla="*/ 79986 w 144309"/>
                <a:gd name="csY260" fmla="*/ 151582 h 184023"/>
                <a:gd name="csX261" fmla="*/ 72715 w 144309"/>
                <a:gd name="csY261" fmla="*/ 151582 h 184023"/>
                <a:gd name="csX262" fmla="*/ 72715 w 144309"/>
                <a:gd name="csY262" fmla="*/ 153260 h 184023"/>
                <a:gd name="csX263" fmla="*/ 71036 w 144309"/>
                <a:gd name="csY263" fmla="*/ 151582 h 184023"/>
                <a:gd name="csX264" fmla="*/ 69358 w 144309"/>
                <a:gd name="csY264" fmla="*/ 151582 h 184023"/>
                <a:gd name="csX265" fmla="*/ 65443 w 144309"/>
                <a:gd name="csY265" fmla="*/ 153260 h 184023"/>
                <a:gd name="csX266" fmla="*/ 65443 w 144309"/>
                <a:gd name="csY266" fmla="*/ 155497 h 184023"/>
                <a:gd name="csX267" fmla="*/ 63765 w 144309"/>
                <a:gd name="csY267" fmla="*/ 155497 h 184023"/>
                <a:gd name="csX268" fmla="*/ 63765 w 144309"/>
                <a:gd name="csY268" fmla="*/ 153260 h 184023"/>
                <a:gd name="csX269" fmla="*/ 62087 w 144309"/>
                <a:gd name="csY269" fmla="*/ 153260 h 184023"/>
                <a:gd name="csX270" fmla="*/ 63765 w 144309"/>
                <a:gd name="csY270" fmla="*/ 153260 h 184023"/>
                <a:gd name="csX271" fmla="*/ 45866 w 144309"/>
                <a:gd name="csY271" fmla="*/ 153260 h 184023"/>
                <a:gd name="csX272" fmla="*/ 44188 w 144309"/>
                <a:gd name="csY272" fmla="*/ 155497 h 184023"/>
                <a:gd name="csX273" fmla="*/ 42510 w 144309"/>
                <a:gd name="csY273" fmla="*/ 157175 h 184023"/>
                <a:gd name="csX274" fmla="*/ 40832 w 144309"/>
                <a:gd name="csY274" fmla="*/ 160531 h 184023"/>
                <a:gd name="csX275" fmla="*/ 39154 w 144309"/>
                <a:gd name="csY275" fmla="*/ 162209 h 184023"/>
                <a:gd name="csX276" fmla="*/ 36916 w 144309"/>
                <a:gd name="csY276" fmla="*/ 162209 h 184023"/>
                <a:gd name="csX277" fmla="*/ 35238 w 144309"/>
                <a:gd name="csY277" fmla="*/ 163887 h 184023"/>
                <a:gd name="csX278" fmla="*/ 33561 w 144309"/>
                <a:gd name="csY278" fmla="*/ 166125 h 184023"/>
                <a:gd name="csX279" fmla="*/ 31882 w 144309"/>
                <a:gd name="csY279" fmla="*/ 167803 h 184023"/>
                <a:gd name="csX280" fmla="*/ 30204 w 144309"/>
                <a:gd name="csY280" fmla="*/ 167803 h 184023"/>
                <a:gd name="csX281" fmla="*/ 28526 w 144309"/>
                <a:gd name="csY281" fmla="*/ 169481 h 184023"/>
                <a:gd name="csX282" fmla="*/ 26289 w 144309"/>
                <a:gd name="csY282" fmla="*/ 171159 h 184023"/>
                <a:gd name="csX283" fmla="*/ 24611 w 144309"/>
                <a:gd name="csY283" fmla="*/ 172837 h 184023"/>
                <a:gd name="csX284" fmla="*/ 22933 w 144309"/>
                <a:gd name="csY284" fmla="*/ 175074 h 184023"/>
                <a:gd name="csX285" fmla="*/ 21255 w 144309"/>
                <a:gd name="csY285" fmla="*/ 175074 h 184023"/>
                <a:gd name="csX286" fmla="*/ 19577 w 144309"/>
                <a:gd name="csY286" fmla="*/ 176752 h 184023"/>
                <a:gd name="csX287" fmla="*/ 17339 w 144309"/>
                <a:gd name="csY287" fmla="*/ 178430 h 184023"/>
                <a:gd name="csX288" fmla="*/ 15661 w 144309"/>
                <a:gd name="csY288" fmla="*/ 180108 h 184023"/>
                <a:gd name="csX289" fmla="*/ 13984 w 144309"/>
                <a:gd name="csY289" fmla="*/ 181786 h 184023"/>
                <a:gd name="csX290" fmla="*/ 10627 w 144309"/>
                <a:gd name="csY290" fmla="*/ 181786 h 184023"/>
                <a:gd name="csX291" fmla="*/ 10627 w 144309"/>
                <a:gd name="csY291" fmla="*/ 180108 h 184023"/>
                <a:gd name="csX292" fmla="*/ 6712 w 144309"/>
                <a:gd name="csY292" fmla="*/ 180108 h 184023"/>
                <a:gd name="csX293" fmla="*/ 6712 w 144309"/>
                <a:gd name="csY293" fmla="*/ 181786 h 184023"/>
                <a:gd name="csX294" fmla="*/ 5034 w 144309"/>
                <a:gd name="csY294" fmla="*/ 184024 h 184023"/>
                <a:gd name="csX295" fmla="*/ 3356 w 144309"/>
                <a:gd name="csY295" fmla="*/ 184024 h 184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144309" h="184023">
                  <a:moveTo>
                    <a:pt x="3356" y="184024"/>
                  </a:moveTo>
                  <a:lnTo>
                    <a:pt x="3356" y="181786"/>
                  </a:lnTo>
                  <a:lnTo>
                    <a:pt x="3356" y="181786"/>
                  </a:lnTo>
                  <a:lnTo>
                    <a:pt x="1678" y="180108"/>
                  </a:lnTo>
                  <a:lnTo>
                    <a:pt x="1678" y="176752"/>
                  </a:lnTo>
                  <a:lnTo>
                    <a:pt x="3356" y="176752"/>
                  </a:lnTo>
                  <a:lnTo>
                    <a:pt x="3356" y="175074"/>
                  </a:lnTo>
                  <a:lnTo>
                    <a:pt x="1678" y="175074"/>
                  </a:lnTo>
                  <a:lnTo>
                    <a:pt x="0" y="172837"/>
                  </a:lnTo>
                  <a:lnTo>
                    <a:pt x="0" y="169481"/>
                  </a:lnTo>
                  <a:lnTo>
                    <a:pt x="1678" y="167803"/>
                  </a:lnTo>
                  <a:lnTo>
                    <a:pt x="3356" y="163887"/>
                  </a:lnTo>
                  <a:lnTo>
                    <a:pt x="3356" y="158853"/>
                  </a:lnTo>
                  <a:lnTo>
                    <a:pt x="5034" y="158853"/>
                  </a:lnTo>
                  <a:lnTo>
                    <a:pt x="5034" y="153260"/>
                  </a:lnTo>
                  <a:lnTo>
                    <a:pt x="6712" y="153260"/>
                  </a:lnTo>
                  <a:lnTo>
                    <a:pt x="8390" y="151582"/>
                  </a:lnTo>
                  <a:lnTo>
                    <a:pt x="8390" y="148226"/>
                  </a:lnTo>
                  <a:lnTo>
                    <a:pt x="10627" y="148226"/>
                  </a:lnTo>
                  <a:lnTo>
                    <a:pt x="10627" y="144310"/>
                  </a:lnTo>
                  <a:lnTo>
                    <a:pt x="12305" y="142632"/>
                  </a:lnTo>
                  <a:lnTo>
                    <a:pt x="12305" y="140954"/>
                  </a:lnTo>
                  <a:lnTo>
                    <a:pt x="13984" y="140954"/>
                  </a:lnTo>
                  <a:lnTo>
                    <a:pt x="13984" y="139276"/>
                  </a:lnTo>
                  <a:lnTo>
                    <a:pt x="15661" y="137598"/>
                  </a:lnTo>
                  <a:lnTo>
                    <a:pt x="15661" y="135361"/>
                  </a:lnTo>
                  <a:lnTo>
                    <a:pt x="17339" y="135361"/>
                  </a:lnTo>
                  <a:lnTo>
                    <a:pt x="17339" y="133683"/>
                  </a:lnTo>
                  <a:lnTo>
                    <a:pt x="15661" y="133683"/>
                  </a:lnTo>
                  <a:lnTo>
                    <a:pt x="15661" y="126971"/>
                  </a:lnTo>
                  <a:lnTo>
                    <a:pt x="17339" y="126971"/>
                  </a:lnTo>
                  <a:lnTo>
                    <a:pt x="17339" y="123055"/>
                  </a:lnTo>
                  <a:lnTo>
                    <a:pt x="19577" y="123055"/>
                  </a:lnTo>
                  <a:lnTo>
                    <a:pt x="19577" y="118021"/>
                  </a:lnTo>
                  <a:lnTo>
                    <a:pt x="17339" y="118021"/>
                  </a:lnTo>
                  <a:lnTo>
                    <a:pt x="19577" y="115784"/>
                  </a:lnTo>
                  <a:lnTo>
                    <a:pt x="21255" y="115784"/>
                  </a:lnTo>
                  <a:lnTo>
                    <a:pt x="21255" y="109072"/>
                  </a:lnTo>
                  <a:lnTo>
                    <a:pt x="22933" y="106834"/>
                  </a:lnTo>
                  <a:lnTo>
                    <a:pt x="22933" y="103478"/>
                  </a:lnTo>
                  <a:lnTo>
                    <a:pt x="21255" y="103478"/>
                  </a:lnTo>
                  <a:lnTo>
                    <a:pt x="22933" y="101800"/>
                  </a:lnTo>
                  <a:lnTo>
                    <a:pt x="22933" y="92851"/>
                  </a:lnTo>
                  <a:lnTo>
                    <a:pt x="24611" y="91173"/>
                  </a:lnTo>
                  <a:lnTo>
                    <a:pt x="26289" y="91173"/>
                  </a:lnTo>
                  <a:lnTo>
                    <a:pt x="26289" y="85579"/>
                  </a:lnTo>
                  <a:lnTo>
                    <a:pt x="28526" y="85579"/>
                  </a:lnTo>
                  <a:lnTo>
                    <a:pt x="28526" y="80545"/>
                  </a:lnTo>
                  <a:lnTo>
                    <a:pt x="31882" y="80545"/>
                  </a:lnTo>
                  <a:lnTo>
                    <a:pt x="31882" y="82223"/>
                  </a:lnTo>
                  <a:lnTo>
                    <a:pt x="33561" y="82223"/>
                  </a:lnTo>
                  <a:lnTo>
                    <a:pt x="35238" y="83901"/>
                  </a:lnTo>
                  <a:lnTo>
                    <a:pt x="36916" y="85579"/>
                  </a:lnTo>
                  <a:lnTo>
                    <a:pt x="40832" y="85579"/>
                  </a:lnTo>
                  <a:lnTo>
                    <a:pt x="40832" y="83901"/>
                  </a:lnTo>
                  <a:lnTo>
                    <a:pt x="39154" y="82223"/>
                  </a:lnTo>
                  <a:lnTo>
                    <a:pt x="35238" y="80545"/>
                  </a:lnTo>
                  <a:lnTo>
                    <a:pt x="35238" y="74952"/>
                  </a:lnTo>
                  <a:lnTo>
                    <a:pt x="33561" y="74952"/>
                  </a:lnTo>
                  <a:lnTo>
                    <a:pt x="33561" y="69918"/>
                  </a:lnTo>
                  <a:lnTo>
                    <a:pt x="35238" y="69918"/>
                  </a:lnTo>
                  <a:lnTo>
                    <a:pt x="35238" y="62646"/>
                  </a:lnTo>
                  <a:lnTo>
                    <a:pt x="36916" y="60968"/>
                  </a:lnTo>
                  <a:lnTo>
                    <a:pt x="36916" y="57053"/>
                  </a:lnTo>
                  <a:lnTo>
                    <a:pt x="39154" y="53697"/>
                  </a:lnTo>
                  <a:lnTo>
                    <a:pt x="42510" y="53697"/>
                  </a:lnTo>
                  <a:lnTo>
                    <a:pt x="44188" y="55375"/>
                  </a:lnTo>
                  <a:lnTo>
                    <a:pt x="45866" y="57053"/>
                  </a:lnTo>
                  <a:lnTo>
                    <a:pt x="48103" y="58731"/>
                  </a:lnTo>
                  <a:lnTo>
                    <a:pt x="49781" y="58731"/>
                  </a:lnTo>
                  <a:lnTo>
                    <a:pt x="49781" y="57053"/>
                  </a:lnTo>
                  <a:lnTo>
                    <a:pt x="48103" y="55375"/>
                  </a:lnTo>
                  <a:lnTo>
                    <a:pt x="44188" y="52019"/>
                  </a:lnTo>
                  <a:lnTo>
                    <a:pt x="42510" y="49782"/>
                  </a:lnTo>
                  <a:lnTo>
                    <a:pt x="39154" y="49782"/>
                  </a:lnTo>
                  <a:lnTo>
                    <a:pt x="39154" y="46425"/>
                  </a:lnTo>
                  <a:lnTo>
                    <a:pt x="40832" y="46425"/>
                  </a:lnTo>
                  <a:lnTo>
                    <a:pt x="40832" y="43069"/>
                  </a:lnTo>
                  <a:lnTo>
                    <a:pt x="42510" y="41391"/>
                  </a:lnTo>
                  <a:lnTo>
                    <a:pt x="45866" y="39154"/>
                  </a:lnTo>
                  <a:lnTo>
                    <a:pt x="45866" y="39154"/>
                  </a:lnTo>
                  <a:lnTo>
                    <a:pt x="44188" y="37476"/>
                  </a:lnTo>
                  <a:lnTo>
                    <a:pt x="44188" y="37476"/>
                  </a:lnTo>
                  <a:lnTo>
                    <a:pt x="44188" y="30205"/>
                  </a:lnTo>
                  <a:lnTo>
                    <a:pt x="45866" y="28526"/>
                  </a:lnTo>
                  <a:lnTo>
                    <a:pt x="45866" y="26848"/>
                  </a:lnTo>
                  <a:lnTo>
                    <a:pt x="48103" y="25170"/>
                  </a:lnTo>
                  <a:lnTo>
                    <a:pt x="51459" y="25170"/>
                  </a:lnTo>
                  <a:lnTo>
                    <a:pt x="53138" y="26848"/>
                  </a:lnTo>
                  <a:lnTo>
                    <a:pt x="53138" y="19577"/>
                  </a:lnTo>
                  <a:lnTo>
                    <a:pt x="51459" y="19577"/>
                  </a:lnTo>
                  <a:lnTo>
                    <a:pt x="51459" y="16221"/>
                  </a:lnTo>
                  <a:lnTo>
                    <a:pt x="53138" y="16221"/>
                  </a:lnTo>
                  <a:lnTo>
                    <a:pt x="53138" y="14543"/>
                  </a:lnTo>
                  <a:lnTo>
                    <a:pt x="53138" y="14543"/>
                  </a:lnTo>
                  <a:lnTo>
                    <a:pt x="53138" y="10628"/>
                  </a:lnTo>
                  <a:lnTo>
                    <a:pt x="54815" y="10628"/>
                  </a:lnTo>
                  <a:lnTo>
                    <a:pt x="53138" y="10628"/>
                  </a:lnTo>
                  <a:lnTo>
                    <a:pt x="57053" y="10628"/>
                  </a:lnTo>
                  <a:lnTo>
                    <a:pt x="57053" y="8949"/>
                  </a:lnTo>
                  <a:lnTo>
                    <a:pt x="58731" y="8949"/>
                  </a:lnTo>
                  <a:lnTo>
                    <a:pt x="58731" y="14543"/>
                  </a:lnTo>
                  <a:lnTo>
                    <a:pt x="60409" y="14543"/>
                  </a:lnTo>
                  <a:lnTo>
                    <a:pt x="60409" y="16221"/>
                  </a:lnTo>
                  <a:lnTo>
                    <a:pt x="62087" y="16221"/>
                  </a:lnTo>
                  <a:lnTo>
                    <a:pt x="62087" y="17899"/>
                  </a:lnTo>
                  <a:lnTo>
                    <a:pt x="60409" y="19577"/>
                  </a:lnTo>
                  <a:lnTo>
                    <a:pt x="62087" y="21255"/>
                  </a:lnTo>
                  <a:lnTo>
                    <a:pt x="62087" y="25170"/>
                  </a:lnTo>
                  <a:lnTo>
                    <a:pt x="63765" y="25170"/>
                  </a:lnTo>
                  <a:lnTo>
                    <a:pt x="65443" y="26848"/>
                  </a:lnTo>
                  <a:lnTo>
                    <a:pt x="69358" y="26848"/>
                  </a:lnTo>
                  <a:lnTo>
                    <a:pt x="69358" y="23492"/>
                  </a:lnTo>
                  <a:lnTo>
                    <a:pt x="67680" y="19577"/>
                  </a:lnTo>
                  <a:lnTo>
                    <a:pt x="67680" y="17899"/>
                  </a:lnTo>
                  <a:lnTo>
                    <a:pt x="65443" y="14543"/>
                  </a:lnTo>
                  <a:lnTo>
                    <a:pt x="65443" y="8949"/>
                  </a:lnTo>
                  <a:lnTo>
                    <a:pt x="69358" y="3915"/>
                  </a:lnTo>
                  <a:lnTo>
                    <a:pt x="69358" y="1678"/>
                  </a:lnTo>
                  <a:lnTo>
                    <a:pt x="71036" y="1678"/>
                  </a:lnTo>
                  <a:lnTo>
                    <a:pt x="72715" y="0"/>
                  </a:lnTo>
                  <a:lnTo>
                    <a:pt x="74392" y="0"/>
                  </a:lnTo>
                  <a:lnTo>
                    <a:pt x="74392" y="3915"/>
                  </a:lnTo>
                  <a:lnTo>
                    <a:pt x="78308" y="3915"/>
                  </a:lnTo>
                  <a:lnTo>
                    <a:pt x="79986" y="5593"/>
                  </a:lnTo>
                  <a:lnTo>
                    <a:pt x="81664" y="7271"/>
                  </a:lnTo>
                  <a:lnTo>
                    <a:pt x="83342" y="7271"/>
                  </a:lnTo>
                  <a:lnTo>
                    <a:pt x="83342" y="10628"/>
                  </a:lnTo>
                  <a:lnTo>
                    <a:pt x="85579" y="10628"/>
                  </a:lnTo>
                  <a:lnTo>
                    <a:pt x="85579" y="14543"/>
                  </a:lnTo>
                  <a:lnTo>
                    <a:pt x="88935" y="14543"/>
                  </a:lnTo>
                  <a:lnTo>
                    <a:pt x="90613" y="16221"/>
                  </a:lnTo>
                  <a:lnTo>
                    <a:pt x="90613" y="17899"/>
                  </a:lnTo>
                  <a:lnTo>
                    <a:pt x="88935" y="19577"/>
                  </a:lnTo>
                  <a:lnTo>
                    <a:pt x="87257" y="21255"/>
                  </a:lnTo>
                  <a:lnTo>
                    <a:pt x="85579" y="25170"/>
                  </a:lnTo>
                  <a:lnTo>
                    <a:pt x="85579" y="25170"/>
                  </a:lnTo>
                  <a:lnTo>
                    <a:pt x="85579" y="26848"/>
                  </a:lnTo>
                  <a:lnTo>
                    <a:pt x="83342" y="26848"/>
                  </a:lnTo>
                  <a:lnTo>
                    <a:pt x="83342" y="28526"/>
                  </a:lnTo>
                  <a:lnTo>
                    <a:pt x="81664" y="30205"/>
                  </a:lnTo>
                  <a:lnTo>
                    <a:pt x="81664" y="43069"/>
                  </a:lnTo>
                  <a:lnTo>
                    <a:pt x="79986" y="44747"/>
                  </a:lnTo>
                  <a:lnTo>
                    <a:pt x="79986" y="60968"/>
                  </a:lnTo>
                  <a:lnTo>
                    <a:pt x="78308" y="64324"/>
                  </a:lnTo>
                  <a:lnTo>
                    <a:pt x="76630" y="64324"/>
                  </a:lnTo>
                  <a:lnTo>
                    <a:pt x="76630" y="67680"/>
                  </a:lnTo>
                  <a:lnTo>
                    <a:pt x="76630" y="67680"/>
                  </a:lnTo>
                  <a:lnTo>
                    <a:pt x="76630" y="69918"/>
                  </a:lnTo>
                  <a:lnTo>
                    <a:pt x="74392" y="71596"/>
                  </a:lnTo>
                  <a:lnTo>
                    <a:pt x="74392" y="74952"/>
                  </a:lnTo>
                  <a:lnTo>
                    <a:pt x="76630" y="74952"/>
                  </a:lnTo>
                  <a:lnTo>
                    <a:pt x="76630" y="73274"/>
                  </a:lnTo>
                  <a:lnTo>
                    <a:pt x="79986" y="73274"/>
                  </a:lnTo>
                  <a:lnTo>
                    <a:pt x="79986" y="67680"/>
                  </a:lnTo>
                  <a:lnTo>
                    <a:pt x="81664" y="67680"/>
                  </a:lnTo>
                  <a:lnTo>
                    <a:pt x="81664" y="64324"/>
                  </a:lnTo>
                  <a:lnTo>
                    <a:pt x="83342" y="60968"/>
                  </a:lnTo>
                  <a:lnTo>
                    <a:pt x="83342" y="49782"/>
                  </a:lnTo>
                  <a:lnTo>
                    <a:pt x="90613" y="49782"/>
                  </a:lnTo>
                  <a:lnTo>
                    <a:pt x="90613" y="48103"/>
                  </a:lnTo>
                  <a:lnTo>
                    <a:pt x="92292" y="48103"/>
                  </a:lnTo>
                  <a:lnTo>
                    <a:pt x="92292" y="46425"/>
                  </a:lnTo>
                  <a:lnTo>
                    <a:pt x="93969" y="44747"/>
                  </a:lnTo>
                  <a:lnTo>
                    <a:pt x="93969" y="43069"/>
                  </a:lnTo>
                  <a:lnTo>
                    <a:pt x="97885" y="43069"/>
                  </a:lnTo>
                  <a:lnTo>
                    <a:pt x="99563" y="39154"/>
                  </a:lnTo>
                  <a:lnTo>
                    <a:pt x="97885" y="39154"/>
                  </a:lnTo>
                  <a:lnTo>
                    <a:pt x="99563" y="37476"/>
                  </a:lnTo>
                  <a:lnTo>
                    <a:pt x="99563" y="32442"/>
                  </a:lnTo>
                  <a:lnTo>
                    <a:pt x="101241" y="32442"/>
                  </a:lnTo>
                  <a:lnTo>
                    <a:pt x="101241" y="34120"/>
                  </a:lnTo>
                  <a:lnTo>
                    <a:pt x="101241" y="32442"/>
                  </a:lnTo>
                  <a:lnTo>
                    <a:pt x="101241" y="37476"/>
                  </a:lnTo>
                  <a:lnTo>
                    <a:pt x="102919" y="37476"/>
                  </a:lnTo>
                  <a:lnTo>
                    <a:pt x="105156" y="35798"/>
                  </a:lnTo>
                  <a:lnTo>
                    <a:pt x="105156" y="37476"/>
                  </a:lnTo>
                  <a:lnTo>
                    <a:pt x="106834" y="35798"/>
                  </a:lnTo>
                  <a:lnTo>
                    <a:pt x="106834" y="37476"/>
                  </a:lnTo>
                  <a:lnTo>
                    <a:pt x="108512" y="37476"/>
                  </a:lnTo>
                  <a:lnTo>
                    <a:pt x="110190" y="39154"/>
                  </a:lnTo>
                  <a:lnTo>
                    <a:pt x="111869" y="37476"/>
                  </a:lnTo>
                  <a:lnTo>
                    <a:pt x="111869" y="41391"/>
                  </a:lnTo>
                  <a:lnTo>
                    <a:pt x="110190" y="43069"/>
                  </a:lnTo>
                  <a:lnTo>
                    <a:pt x="110190" y="44747"/>
                  </a:lnTo>
                  <a:lnTo>
                    <a:pt x="111869" y="44747"/>
                  </a:lnTo>
                  <a:lnTo>
                    <a:pt x="110190" y="46425"/>
                  </a:lnTo>
                  <a:lnTo>
                    <a:pt x="110190" y="48103"/>
                  </a:lnTo>
                  <a:lnTo>
                    <a:pt x="111869" y="49782"/>
                  </a:lnTo>
                  <a:lnTo>
                    <a:pt x="111869" y="55375"/>
                  </a:lnTo>
                  <a:lnTo>
                    <a:pt x="119140" y="55375"/>
                  </a:lnTo>
                  <a:lnTo>
                    <a:pt x="119140" y="60968"/>
                  </a:lnTo>
                  <a:lnTo>
                    <a:pt x="122495" y="60968"/>
                  </a:lnTo>
                  <a:lnTo>
                    <a:pt x="122495" y="69918"/>
                  </a:lnTo>
                  <a:lnTo>
                    <a:pt x="124733" y="69918"/>
                  </a:lnTo>
                  <a:lnTo>
                    <a:pt x="124733" y="73274"/>
                  </a:lnTo>
                  <a:lnTo>
                    <a:pt x="122495" y="73274"/>
                  </a:lnTo>
                  <a:lnTo>
                    <a:pt x="122495" y="74952"/>
                  </a:lnTo>
                  <a:lnTo>
                    <a:pt x="124733" y="74952"/>
                  </a:lnTo>
                  <a:lnTo>
                    <a:pt x="124733" y="76630"/>
                  </a:lnTo>
                  <a:lnTo>
                    <a:pt x="126411" y="76630"/>
                  </a:lnTo>
                  <a:lnTo>
                    <a:pt x="126411" y="80545"/>
                  </a:lnTo>
                  <a:lnTo>
                    <a:pt x="128089" y="80545"/>
                  </a:lnTo>
                  <a:lnTo>
                    <a:pt x="128089" y="74952"/>
                  </a:lnTo>
                  <a:lnTo>
                    <a:pt x="129767" y="74952"/>
                  </a:lnTo>
                  <a:lnTo>
                    <a:pt x="129767" y="73274"/>
                  </a:lnTo>
                  <a:lnTo>
                    <a:pt x="133682" y="73274"/>
                  </a:lnTo>
                  <a:lnTo>
                    <a:pt x="133682" y="74952"/>
                  </a:lnTo>
                  <a:lnTo>
                    <a:pt x="135361" y="74952"/>
                  </a:lnTo>
                  <a:lnTo>
                    <a:pt x="137039" y="76630"/>
                  </a:lnTo>
                  <a:lnTo>
                    <a:pt x="137039" y="78308"/>
                  </a:lnTo>
                  <a:lnTo>
                    <a:pt x="138717" y="80545"/>
                  </a:lnTo>
                  <a:lnTo>
                    <a:pt x="140395" y="80545"/>
                  </a:lnTo>
                  <a:lnTo>
                    <a:pt x="140395" y="85579"/>
                  </a:lnTo>
                  <a:lnTo>
                    <a:pt x="142632" y="87257"/>
                  </a:lnTo>
                  <a:lnTo>
                    <a:pt x="140395" y="87257"/>
                  </a:lnTo>
                  <a:lnTo>
                    <a:pt x="140395" y="91173"/>
                  </a:lnTo>
                  <a:lnTo>
                    <a:pt x="142632" y="91173"/>
                  </a:lnTo>
                  <a:lnTo>
                    <a:pt x="142632" y="105156"/>
                  </a:lnTo>
                  <a:lnTo>
                    <a:pt x="144310" y="109072"/>
                  </a:lnTo>
                  <a:lnTo>
                    <a:pt x="144310" y="114106"/>
                  </a:lnTo>
                  <a:lnTo>
                    <a:pt x="142632" y="114106"/>
                  </a:lnTo>
                  <a:lnTo>
                    <a:pt x="142632" y="118021"/>
                  </a:lnTo>
                  <a:lnTo>
                    <a:pt x="140395" y="121377"/>
                  </a:lnTo>
                  <a:lnTo>
                    <a:pt x="140395" y="123055"/>
                  </a:lnTo>
                  <a:lnTo>
                    <a:pt x="137039" y="126971"/>
                  </a:lnTo>
                  <a:lnTo>
                    <a:pt x="137039" y="132005"/>
                  </a:lnTo>
                  <a:lnTo>
                    <a:pt x="135361" y="132005"/>
                  </a:lnTo>
                  <a:lnTo>
                    <a:pt x="133682" y="133683"/>
                  </a:lnTo>
                  <a:lnTo>
                    <a:pt x="133682" y="135361"/>
                  </a:lnTo>
                  <a:lnTo>
                    <a:pt x="131446" y="137598"/>
                  </a:lnTo>
                  <a:lnTo>
                    <a:pt x="129767" y="139276"/>
                  </a:lnTo>
                  <a:lnTo>
                    <a:pt x="129767" y="139276"/>
                  </a:lnTo>
                  <a:lnTo>
                    <a:pt x="128089" y="137598"/>
                  </a:lnTo>
                  <a:lnTo>
                    <a:pt x="126411" y="137598"/>
                  </a:lnTo>
                  <a:lnTo>
                    <a:pt x="124733" y="139276"/>
                  </a:lnTo>
                  <a:lnTo>
                    <a:pt x="117462" y="139276"/>
                  </a:lnTo>
                  <a:lnTo>
                    <a:pt x="115784" y="140954"/>
                  </a:lnTo>
                  <a:lnTo>
                    <a:pt x="114105" y="140954"/>
                  </a:lnTo>
                  <a:lnTo>
                    <a:pt x="111869" y="142632"/>
                  </a:lnTo>
                  <a:lnTo>
                    <a:pt x="110190" y="144310"/>
                  </a:lnTo>
                  <a:lnTo>
                    <a:pt x="108512" y="144310"/>
                  </a:lnTo>
                  <a:lnTo>
                    <a:pt x="106834" y="146548"/>
                  </a:lnTo>
                  <a:lnTo>
                    <a:pt x="105156" y="146548"/>
                  </a:lnTo>
                  <a:lnTo>
                    <a:pt x="102919" y="148226"/>
                  </a:lnTo>
                  <a:lnTo>
                    <a:pt x="101241" y="148226"/>
                  </a:lnTo>
                  <a:lnTo>
                    <a:pt x="97885" y="146548"/>
                  </a:lnTo>
                  <a:lnTo>
                    <a:pt x="97885" y="148226"/>
                  </a:lnTo>
                  <a:lnTo>
                    <a:pt x="96207" y="149904"/>
                  </a:lnTo>
                  <a:lnTo>
                    <a:pt x="93969" y="149904"/>
                  </a:lnTo>
                  <a:lnTo>
                    <a:pt x="92292" y="151582"/>
                  </a:lnTo>
                  <a:lnTo>
                    <a:pt x="92292" y="149904"/>
                  </a:lnTo>
                  <a:lnTo>
                    <a:pt x="87257" y="149904"/>
                  </a:lnTo>
                  <a:lnTo>
                    <a:pt x="87257" y="151582"/>
                  </a:lnTo>
                  <a:lnTo>
                    <a:pt x="83342" y="151582"/>
                  </a:lnTo>
                  <a:lnTo>
                    <a:pt x="83342" y="153260"/>
                  </a:lnTo>
                  <a:lnTo>
                    <a:pt x="85579" y="153260"/>
                  </a:lnTo>
                  <a:lnTo>
                    <a:pt x="83342" y="155497"/>
                  </a:lnTo>
                  <a:lnTo>
                    <a:pt x="83342" y="158853"/>
                  </a:lnTo>
                  <a:lnTo>
                    <a:pt x="79986" y="158853"/>
                  </a:lnTo>
                  <a:lnTo>
                    <a:pt x="79986" y="151582"/>
                  </a:lnTo>
                  <a:lnTo>
                    <a:pt x="72715" y="151582"/>
                  </a:lnTo>
                  <a:lnTo>
                    <a:pt x="72715" y="153260"/>
                  </a:lnTo>
                  <a:lnTo>
                    <a:pt x="71036" y="151582"/>
                  </a:lnTo>
                  <a:lnTo>
                    <a:pt x="69358" y="151582"/>
                  </a:lnTo>
                  <a:lnTo>
                    <a:pt x="65443" y="153260"/>
                  </a:lnTo>
                  <a:lnTo>
                    <a:pt x="65443" y="155497"/>
                  </a:lnTo>
                  <a:lnTo>
                    <a:pt x="63765" y="155497"/>
                  </a:lnTo>
                  <a:lnTo>
                    <a:pt x="63765" y="153260"/>
                  </a:lnTo>
                  <a:lnTo>
                    <a:pt x="62087" y="153260"/>
                  </a:lnTo>
                  <a:lnTo>
                    <a:pt x="63765" y="153260"/>
                  </a:lnTo>
                  <a:lnTo>
                    <a:pt x="45866" y="153260"/>
                  </a:lnTo>
                  <a:lnTo>
                    <a:pt x="44188" y="155497"/>
                  </a:lnTo>
                  <a:lnTo>
                    <a:pt x="42510" y="157175"/>
                  </a:lnTo>
                  <a:lnTo>
                    <a:pt x="40832" y="160531"/>
                  </a:lnTo>
                  <a:lnTo>
                    <a:pt x="39154" y="162209"/>
                  </a:lnTo>
                  <a:lnTo>
                    <a:pt x="36916" y="162209"/>
                  </a:lnTo>
                  <a:lnTo>
                    <a:pt x="35238" y="163887"/>
                  </a:lnTo>
                  <a:lnTo>
                    <a:pt x="33561" y="166125"/>
                  </a:lnTo>
                  <a:lnTo>
                    <a:pt x="31882" y="167803"/>
                  </a:lnTo>
                  <a:lnTo>
                    <a:pt x="30204" y="167803"/>
                  </a:lnTo>
                  <a:lnTo>
                    <a:pt x="28526" y="169481"/>
                  </a:lnTo>
                  <a:lnTo>
                    <a:pt x="26289" y="171159"/>
                  </a:lnTo>
                  <a:lnTo>
                    <a:pt x="24611" y="172837"/>
                  </a:lnTo>
                  <a:lnTo>
                    <a:pt x="22933" y="175074"/>
                  </a:lnTo>
                  <a:lnTo>
                    <a:pt x="21255" y="175074"/>
                  </a:lnTo>
                  <a:lnTo>
                    <a:pt x="19577" y="176752"/>
                  </a:lnTo>
                  <a:lnTo>
                    <a:pt x="17339" y="178430"/>
                  </a:lnTo>
                  <a:lnTo>
                    <a:pt x="15661" y="180108"/>
                  </a:lnTo>
                  <a:lnTo>
                    <a:pt x="13984" y="181786"/>
                  </a:lnTo>
                  <a:lnTo>
                    <a:pt x="10627" y="181786"/>
                  </a:lnTo>
                  <a:lnTo>
                    <a:pt x="10627" y="180108"/>
                  </a:lnTo>
                  <a:lnTo>
                    <a:pt x="6712" y="180108"/>
                  </a:lnTo>
                  <a:lnTo>
                    <a:pt x="6712" y="181786"/>
                  </a:lnTo>
                  <a:lnTo>
                    <a:pt x="5034" y="184024"/>
                  </a:lnTo>
                  <a:lnTo>
                    <a:pt x="3356" y="18402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1F44EA8-3D17-7DF9-54AA-D143622A9487}"/>
                </a:ext>
              </a:extLst>
            </p:cNvPr>
            <p:cNvSpPr/>
            <p:nvPr/>
          </p:nvSpPr>
          <p:spPr>
            <a:xfrm>
              <a:off x="5291695" y="4297040"/>
              <a:ext cx="48103" cy="43069"/>
            </a:xfrm>
            <a:custGeom>
              <a:avLst/>
              <a:gdLst>
                <a:gd name="csX0" fmla="*/ 36916 w 48103"/>
                <a:gd name="csY0" fmla="*/ 0 h 43069"/>
                <a:gd name="csX1" fmla="*/ 36916 w 48103"/>
                <a:gd name="csY1" fmla="*/ 1678 h 43069"/>
                <a:gd name="csX2" fmla="*/ 39154 w 48103"/>
                <a:gd name="csY2" fmla="*/ 1678 h 43069"/>
                <a:gd name="csX3" fmla="*/ 39154 w 48103"/>
                <a:gd name="csY3" fmla="*/ 3915 h 43069"/>
                <a:gd name="csX4" fmla="*/ 39154 w 48103"/>
                <a:gd name="csY4" fmla="*/ 5593 h 43069"/>
                <a:gd name="csX5" fmla="*/ 40832 w 48103"/>
                <a:gd name="csY5" fmla="*/ 5593 h 43069"/>
                <a:gd name="csX6" fmla="*/ 40832 w 48103"/>
                <a:gd name="csY6" fmla="*/ 7271 h 43069"/>
                <a:gd name="csX7" fmla="*/ 42510 w 48103"/>
                <a:gd name="csY7" fmla="*/ 7271 h 43069"/>
                <a:gd name="csX8" fmla="*/ 44188 w 48103"/>
                <a:gd name="csY8" fmla="*/ 7271 h 43069"/>
                <a:gd name="csX9" fmla="*/ 44188 w 48103"/>
                <a:gd name="csY9" fmla="*/ 8949 h 43069"/>
                <a:gd name="csX10" fmla="*/ 44188 w 48103"/>
                <a:gd name="csY10" fmla="*/ 10627 h 43069"/>
                <a:gd name="csX11" fmla="*/ 44188 w 48103"/>
                <a:gd name="csY11" fmla="*/ 12865 h 43069"/>
                <a:gd name="csX12" fmla="*/ 45866 w 48103"/>
                <a:gd name="csY12" fmla="*/ 12865 h 43069"/>
                <a:gd name="csX13" fmla="*/ 45866 w 48103"/>
                <a:gd name="csY13" fmla="*/ 14543 h 43069"/>
                <a:gd name="csX14" fmla="*/ 45866 w 48103"/>
                <a:gd name="csY14" fmla="*/ 16221 h 43069"/>
                <a:gd name="csX15" fmla="*/ 45866 w 48103"/>
                <a:gd name="csY15" fmla="*/ 17899 h 43069"/>
                <a:gd name="csX16" fmla="*/ 45866 w 48103"/>
                <a:gd name="csY16" fmla="*/ 19577 h 43069"/>
                <a:gd name="csX17" fmla="*/ 45866 w 48103"/>
                <a:gd name="csY17" fmla="*/ 21255 h 43069"/>
                <a:gd name="csX18" fmla="*/ 45866 w 48103"/>
                <a:gd name="csY18" fmla="*/ 23492 h 43069"/>
                <a:gd name="csX19" fmla="*/ 48103 w 48103"/>
                <a:gd name="csY19" fmla="*/ 23492 h 43069"/>
                <a:gd name="csX20" fmla="*/ 48103 w 48103"/>
                <a:gd name="csY20" fmla="*/ 25170 h 43069"/>
                <a:gd name="csX21" fmla="*/ 45866 w 48103"/>
                <a:gd name="csY21" fmla="*/ 25170 h 43069"/>
                <a:gd name="csX22" fmla="*/ 45866 w 48103"/>
                <a:gd name="csY22" fmla="*/ 26848 h 43069"/>
                <a:gd name="csX23" fmla="*/ 45866 w 48103"/>
                <a:gd name="csY23" fmla="*/ 28526 h 43069"/>
                <a:gd name="csX24" fmla="*/ 45866 w 48103"/>
                <a:gd name="csY24" fmla="*/ 30204 h 43069"/>
                <a:gd name="csX25" fmla="*/ 44188 w 48103"/>
                <a:gd name="csY25" fmla="*/ 30204 h 43069"/>
                <a:gd name="csX26" fmla="*/ 42510 w 48103"/>
                <a:gd name="csY26" fmla="*/ 30204 h 43069"/>
                <a:gd name="csX27" fmla="*/ 42510 w 48103"/>
                <a:gd name="csY27" fmla="*/ 32442 h 43069"/>
                <a:gd name="csX28" fmla="*/ 40832 w 48103"/>
                <a:gd name="csY28" fmla="*/ 32442 h 43069"/>
                <a:gd name="csX29" fmla="*/ 39154 w 48103"/>
                <a:gd name="csY29" fmla="*/ 32442 h 43069"/>
                <a:gd name="csX30" fmla="*/ 39154 w 48103"/>
                <a:gd name="csY30" fmla="*/ 30204 h 43069"/>
                <a:gd name="csX31" fmla="*/ 36916 w 48103"/>
                <a:gd name="csY31" fmla="*/ 30204 h 43069"/>
                <a:gd name="csX32" fmla="*/ 35239 w 48103"/>
                <a:gd name="csY32" fmla="*/ 30204 h 43069"/>
                <a:gd name="csX33" fmla="*/ 33561 w 48103"/>
                <a:gd name="csY33" fmla="*/ 30204 h 43069"/>
                <a:gd name="csX34" fmla="*/ 31882 w 48103"/>
                <a:gd name="csY34" fmla="*/ 30204 h 43069"/>
                <a:gd name="csX35" fmla="*/ 31882 w 48103"/>
                <a:gd name="csY35" fmla="*/ 32442 h 43069"/>
                <a:gd name="csX36" fmla="*/ 30204 w 48103"/>
                <a:gd name="csY36" fmla="*/ 32442 h 43069"/>
                <a:gd name="csX37" fmla="*/ 28526 w 48103"/>
                <a:gd name="csY37" fmla="*/ 32442 h 43069"/>
                <a:gd name="csX38" fmla="*/ 28526 w 48103"/>
                <a:gd name="csY38" fmla="*/ 30204 h 43069"/>
                <a:gd name="csX39" fmla="*/ 26289 w 48103"/>
                <a:gd name="csY39" fmla="*/ 30204 h 43069"/>
                <a:gd name="csX40" fmla="*/ 26289 w 48103"/>
                <a:gd name="csY40" fmla="*/ 32442 h 43069"/>
                <a:gd name="csX41" fmla="*/ 26289 w 48103"/>
                <a:gd name="csY41" fmla="*/ 34120 h 43069"/>
                <a:gd name="csX42" fmla="*/ 24611 w 48103"/>
                <a:gd name="csY42" fmla="*/ 34120 h 43069"/>
                <a:gd name="csX43" fmla="*/ 24611 w 48103"/>
                <a:gd name="csY43" fmla="*/ 35798 h 43069"/>
                <a:gd name="csX44" fmla="*/ 24611 w 48103"/>
                <a:gd name="csY44" fmla="*/ 37476 h 43069"/>
                <a:gd name="csX45" fmla="*/ 24611 w 48103"/>
                <a:gd name="csY45" fmla="*/ 39154 h 43069"/>
                <a:gd name="csX46" fmla="*/ 22933 w 48103"/>
                <a:gd name="csY46" fmla="*/ 39154 h 43069"/>
                <a:gd name="csX47" fmla="*/ 22933 w 48103"/>
                <a:gd name="csY47" fmla="*/ 41391 h 43069"/>
                <a:gd name="csX48" fmla="*/ 21255 w 48103"/>
                <a:gd name="csY48" fmla="*/ 41391 h 43069"/>
                <a:gd name="csX49" fmla="*/ 19577 w 48103"/>
                <a:gd name="csY49" fmla="*/ 41391 h 43069"/>
                <a:gd name="csX50" fmla="*/ 17339 w 48103"/>
                <a:gd name="csY50" fmla="*/ 41391 h 43069"/>
                <a:gd name="csX51" fmla="*/ 15662 w 48103"/>
                <a:gd name="csY51" fmla="*/ 41391 h 43069"/>
                <a:gd name="csX52" fmla="*/ 13984 w 48103"/>
                <a:gd name="csY52" fmla="*/ 41391 h 43069"/>
                <a:gd name="csX53" fmla="*/ 12305 w 48103"/>
                <a:gd name="csY53" fmla="*/ 41391 h 43069"/>
                <a:gd name="csX54" fmla="*/ 12305 w 48103"/>
                <a:gd name="csY54" fmla="*/ 43069 h 43069"/>
                <a:gd name="csX55" fmla="*/ 10627 w 48103"/>
                <a:gd name="csY55" fmla="*/ 43069 h 43069"/>
                <a:gd name="csX56" fmla="*/ 10627 w 48103"/>
                <a:gd name="csY56" fmla="*/ 41391 h 43069"/>
                <a:gd name="csX57" fmla="*/ 10627 w 48103"/>
                <a:gd name="csY57" fmla="*/ 39154 h 43069"/>
                <a:gd name="csX58" fmla="*/ 10627 w 48103"/>
                <a:gd name="csY58" fmla="*/ 37476 h 43069"/>
                <a:gd name="csX59" fmla="*/ 8390 w 48103"/>
                <a:gd name="csY59" fmla="*/ 37476 h 43069"/>
                <a:gd name="csX60" fmla="*/ 6712 w 48103"/>
                <a:gd name="csY60" fmla="*/ 37476 h 43069"/>
                <a:gd name="csX61" fmla="*/ 6712 w 48103"/>
                <a:gd name="csY61" fmla="*/ 35798 h 43069"/>
                <a:gd name="csX62" fmla="*/ 5034 w 48103"/>
                <a:gd name="csY62" fmla="*/ 35798 h 43069"/>
                <a:gd name="csX63" fmla="*/ 3356 w 48103"/>
                <a:gd name="csY63" fmla="*/ 35798 h 43069"/>
                <a:gd name="csX64" fmla="*/ 3356 w 48103"/>
                <a:gd name="csY64" fmla="*/ 37476 h 43069"/>
                <a:gd name="csX65" fmla="*/ 3356 w 48103"/>
                <a:gd name="csY65" fmla="*/ 37476 h 43069"/>
                <a:gd name="csX66" fmla="*/ 1678 w 48103"/>
                <a:gd name="csY66" fmla="*/ 37476 h 43069"/>
                <a:gd name="csX67" fmla="*/ 1678 w 48103"/>
                <a:gd name="csY67" fmla="*/ 37476 h 43069"/>
                <a:gd name="csX68" fmla="*/ 1678 w 48103"/>
                <a:gd name="csY68" fmla="*/ 35798 h 43069"/>
                <a:gd name="csX69" fmla="*/ 0 w 48103"/>
                <a:gd name="csY69" fmla="*/ 35798 h 43069"/>
                <a:gd name="csX70" fmla="*/ 0 w 48103"/>
                <a:gd name="csY70" fmla="*/ 34120 h 43069"/>
                <a:gd name="csX71" fmla="*/ 0 w 48103"/>
                <a:gd name="csY71" fmla="*/ 32442 h 43069"/>
                <a:gd name="csX72" fmla="*/ 1678 w 48103"/>
                <a:gd name="csY72" fmla="*/ 30204 h 43069"/>
                <a:gd name="csX73" fmla="*/ 3356 w 48103"/>
                <a:gd name="csY73" fmla="*/ 30204 h 43069"/>
                <a:gd name="csX74" fmla="*/ 3356 w 48103"/>
                <a:gd name="csY74" fmla="*/ 28526 h 43069"/>
                <a:gd name="csX75" fmla="*/ 5034 w 48103"/>
                <a:gd name="csY75" fmla="*/ 28526 h 43069"/>
                <a:gd name="csX76" fmla="*/ 5034 w 48103"/>
                <a:gd name="csY76" fmla="*/ 25170 h 43069"/>
                <a:gd name="csX77" fmla="*/ 6712 w 48103"/>
                <a:gd name="csY77" fmla="*/ 25170 h 43069"/>
                <a:gd name="csX78" fmla="*/ 6712 w 48103"/>
                <a:gd name="csY78" fmla="*/ 23492 h 43069"/>
                <a:gd name="csX79" fmla="*/ 5034 w 48103"/>
                <a:gd name="csY79" fmla="*/ 23492 h 43069"/>
                <a:gd name="csX80" fmla="*/ 5034 w 48103"/>
                <a:gd name="csY80" fmla="*/ 21255 h 43069"/>
                <a:gd name="csX81" fmla="*/ 5034 w 48103"/>
                <a:gd name="csY81" fmla="*/ 19577 h 43069"/>
                <a:gd name="csX82" fmla="*/ 5034 w 48103"/>
                <a:gd name="csY82" fmla="*/ 17899 h 43069"/>
                <a:gd name="csX83" fmla="*/ 6712 w 48103"/>
                <a:gd name="csY83" fmla="*/ 17899 h 43069"/>
                <a:gd name="csX84" fmla="*/ 8390 w 48103"/>
                <a:gd name="csY84" fmla="*/ 14543 h 43069"/>
                <a:gd name="csX85" fmla="*/ 8390 w 48103"/>
                <a:gd name="csY85" fmla="*/ 12865 h 43069"/>
                <a:gd name="csX86" fmla="*/ 10627 w 48103"/>
                <a:gd name="csY86" fmla="*/ 12865 h 43069"/>
                <a:gd name="csX87" fmla="*/ 10627 w 48103"/>
                <a:gd name="csY87" fmla="*/ 10627 h 43069"/>
                <a:gd name="csX88" fmla="*/ 13984 w 48103"/>
                <a:gd name="csY88" fmla="*/ 10627 h 43069"/>
                <a:gd name="csX89" fmla="*/ 13984 w 48103"/>
                <a:gd name="csY89" fmla="*/ 8949 h 43069"/>
                <a:gd name="csX90" fmla="*/ 15662 w 48103"/>
                <a:gd name="csY90" fmla="*/ 8949 h 43069"/>
                <a:gd name="csX91" fmla="*/ 17339 w 48103"/>
                <a:gd name="csY91" fmla="*/ 7271 h 43069"/>
                <a:gd name="csX92" fmla="*/ 19577 w 48103"/>
                <a:gd name="csY92" fmla="*/ 7271 h 43069"/>
                <a:gd name="csX93" fmla="*/ 21255 w 48103"/>
                <a:gd name="csY93" fmla="*/ 7271 h 43069"/>
                <a:gd name="csX94" fmla="*/ 21255 w 48103"/>
                <a:gd name="csY94" fmla="*/ 5593 h 43069"/>
                <a:gd name="csX95" fmla="*/ 22933 w 48103"/>
                <a:gd name="csY95" fmla="*/ 5593 h 43069"/>
                <a:gd name="csX96" fmla="*/ 22933 w 48103"/>
                <a:gd name="csY96" fmla="*/ 7271 h 43069"/>
                <a:gd name="csX97" fmla="*/ 22933 w 48103"/>
                <a:gd name="csY97" fmla="*/ 8949 h 43069"/>
                <a:gd name="csX98" fmla="*/ 24611 w 48103"/>
                <a:gd name="csY98" fmla="*/ 10627 h 43069"/>
                <a:gd name="csX99" fmla="*/ 24611 w 48103"/>
                <a:gd name="csY99" fmla="*/ 8949 h 43069"/>
                <a:gd name="csX100" fmla="*/ 26289 w 48103"/>
                <a:gd name="csY100" fmla="*/ 8949 h 43069"/>
                <a:gd name="csX101" fmla="*/ 26289 w 48103"/>
                <a:gd name="csY101" fmla="*/ 7271 h 43069"/>
                <a:gd name="csX102" fmla="*/ 28526 w 48103"/>
                <a:gd name="csY102" fmla="*/ 8949 h 43069"/>
                <a:gd name="csX103" fmla="*/ 28526 w 48103"/>
                <a:gd name="csY103" fmla="*/ 7271 h 43069"/>
                <a:gd name="csX104" fmla="*/ 30204 w 48103"/>
                <a:gd name="csY104" fmla="*/ 7271 h 43069"/>
                <a:gd name="csX105" fmla="*/ 30204 w 48103"/>
                <a:gd name="csY105" fmla="*/ 5593 h 43069"/>
                <a:gd name="csX106" fmla="*/ 31882 w 48103"/>
                <a:gd name="csY106" fmla="*/ 5593 h 43069"/>
                <a:gd name="csX107" fmla="*/ 31882 w 48103"/>
                <a:gd name="csY107" fmla="*/ 3915 h 43069"/>
                <a:gd name="csX108" fmla="*/ 33561 w 48103"/>
                <a:gd name="csY108" fmla="*/ 3915 h 43069"/>
                <a:gd name="csX109" fmla="*/ 33561 w 48103"/>
                <a:gd name="csY109" fmla="*/ 1678 h 43069"/>
                <a:gd name="csX110" fmla="*/ 33561 w 48103"/>
                <a:gd name="csY110" fmla="*/ 0 h 43069"/>
                <a:gd name="csX111" fmla="*/ 35239 w 48103"/>
                <a:gd name="csY111" fmla="*/ 0 h 43069"/>
                <a:gd name="csX112" fmla="*/ 36916 w 48103"/>
                <a:gd name="csY112" fmla="*/ 0 h 43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48103" h="43069">
                  <a:moveTo>
                    <a:pt x="36916" y="0"/>
                  </a:moveTo>
                  <a:lnTo>
                    <a:pt x="36916" y="1678"/>
                  </a:lnTo>
                  <a:lnTo>
                    <a:pt x="39154" y="1678"/>
                  </a:lnTo>
                  <a:lnTo>
                    <a:pt x="39154" y="3915"/>
                  </a:lnTo>
                  <a:lnTo>
                    <a:pt x="39154" y="5593"/>
                  </a:lnTo>
                  <a:lnTo>
                    <a:pt x="40832" y="5593"/>
                  </a:lnTo>
                  <a:lnTo>
                    <a:pt x="40832" y="7271"/>
                  </a:lnTo>
                  <a:lnTo>
                    <a:pt x="42510" y="7271"/>
                  </a:lnTo>
                  <a:lnTo>
                    <a:pt x="44188" y="7271"/>
                  </a:lnTo>
                  <a:lnTo>
                    <a:pt x="44188" y="8949"/>
                  </a:lnTo>
                  <a:lnTo>
                    <a:pt x="44188" y="10627"/>
                  </a:lnTo>
                  <a:lnTo>
                    <a:pt x="44188" y="12865"/>
                  </a:lnTo>
                  <a:lnTo>
                    <a:pt x="45866" y="12865"/>
                  </a:lnTo>
                  <a:lnTo>
                    <a:pt x="45866" y="14543"/>
                  </a:lnTo>
                  <a:lnTo>
                    <a:pt x="45866" y="16221"/>
                  </a:lnTo>
                  <a:lnTo>
                    <a:pt x="45866" y="17899"/>
                  </a:lnTo>
                  <a:lnTo>
                    <a:pt x="45866" y="19577"/>
                  </a:lnTo>
                  <a:lnTo>
                    <a:pt x="45866" y="21255"/>
                  </a:lnTo>
                  <a:lnTo>
                    <a:pt x="45866" y="23492"/>
                  </a:lnTo>
                  <a:lnTo>
                    <a:pt x="48103" y="23492"/>
                  </a:lnTo>
                  <a:lnTo>
                    <a:pt x="48103" y="25170"/>
                  </a:lnTo>
                  <a:lnTo>
                    <a:pt x="45866" y="25170"/>
                  </a:lnTo>
                  <a:lnTo>
                    <a:pt x="45866" y="26848"/>
                  </a:lnTo>
                  <a:lnTo>
                    <a:pt x="45866" y="28526"/>
                  </a:lnTo>
                  <a:lnTo>
                    <a:pt x="45866" y="30204"/>
                  </a:lnTo>
                  <a:lnTo>
                    <a:pt x="44188" y="30204"/>
                  </a:lnTo>
                  <a:lnTo>
                    <a:pt x="42510" y="30204"/>
                  </a:lnTo>
                  <a:lnTo>
                    <a:pt x="42510" y="32442"/>
                  </a:lnTo>
                  <a:lnTo>
                    <a:pt x="40832" y="32442"/>
                  </a:lnTo>
                  <a:lnTo>
                    <a:pt x="39154" y="32442"/>
                  </a:lnTo>
                  <a:lnTo>
                    <a:pt x="39154" y="30204"/>
                  </a:lnTo>
                  <a:lnTo>
                    <a:pt x="36916" y="30204"/>
                  </a:lnTo>
                  <a:lnTo>
                    <a:pt x="35239" y="30204"/>
                  </a:lnTo>
                  <a:lnTo>
                    <a:pt x="33561" y="30204"/>
                  </a:lnTo>
                  <a:lnTo>
                    <a:pt x="31882" y="30204"/>
                  </a:lnTo>
                  <a:lnTo>
                    <a:pt x="31882" y="32442"/>
                  </a:lnTo>
                  <a:lnTo>
                    <a:pt x="30204" y="32442"/>
                  </a:lnTo>
                  <a:lnTo>
                    <a:pt x="28526" y="32442"/>
                  </a:lnTo>
                  <a:lnTo>
                    <a:pt x="28526" y="30204"/>
                  </a:lnTo>
                  <a:lnTo>
                    <a:pt x="26289" y="30204"/>
                  </a:lnTo>
                  <a:lnTo>
                    <a:pt x="26289" y="32442"/>
                  </a:lnTo>
                  <a:lnTo>
                    <a:pt x="26289" y="34120"/>
                  </a:lnTo>
                  <a:lnTo>
                    <a:pt x="24611" y="34120"/>
                  </a:lnTo>
                  <a:lnTo>
                    <a:pt x="24611" y="35798"/>
                  </a:lnTo>
                  <a:lnTo>
                    <a:pt x="24611" y="37476"/>
                  </a:lnTo>
                  <a:lnTo>
                    <a:pt x="24611" y="39154"/>
                  </a:lnTo>
                  <a:lnTo>
                    <a:pt x="22933" y="39154"/>
                  </a:lnTo>
                  <a:lnTo>
                    <a:pt x="22933" y="41391"/>
                  </a:lnTo>
                  <a:lnTo>
                    <a:pt x="21255" y="41391"/>
                  </a:lnTo>
                  <a:lnTo>
                    <a:pt x="19577" y="41391"/>
                  </a:lnTo>
                  <a:lnTo>
                    <a:pt x="17339" y="41391"/>
                  </a:lnTo>
                  <a:lnTo>
                    <a:pt x="15662" y="41391"/>
                  </a:lnTo>
                  <a:lnTo>
                    <a:pt x="13984" y="41391"/>
                  </a:lnTo>
                  <a:lnTo>
                    <a:pt x="12305" y="41391"/>
                  </a:lnTo>
                  <a:lnTo>
                    <a:pt x="12305" y="43069"/>
                  </a:lnTo>
                  <a:lnTo>
                    <a:pt x="10627" y="43069"/>
                  </a:lnTo>
                  <a:lnTo>
                    <a:pt x="10627" y="41391"/>
                  </a:lnTo>
                  <a:lnTo>
                    <a:pt x="10627" y="39154"/>
                  </a:lnTo>
                  <a:lnTo>
                    <a:pt x="10627" y="37476"/>
                  </a:lnTo>
                  <a:lnTo>
                    <a:pt x="8390" y="37476"/>
                  </a:lnTo>
                  <a:lnTo>
                    <a:pt x="6712" y="37476"/>
                  </a:lnTo>
                  <a:lnTo>
                    <a:pt x="6712" y="35798"/>
                  </a:lnTo>
                  <a:lnTo>
                    <a:pt x="5034" y="35798"/>
                  </a:lnTo>
                  <a:lnTo>
                    <a:pt x="3356" y="35798"/>
                  </a:lnTo>
                  <a:lnTo>
                    <a:pt x="3356" y="37476"/>
                  </a:lnTo>
                  <a:lnTo>
                    <a:pt x="3356" y="37476"/>
                  </a:lnTo>
                  <a:lnTo>
                    <a:pt x="1678" y="37476"/>
                  </a:lnTo>
                  <a:lnTo>
                    <a:pt x="1678" y="37476"/>
                  </a:lnTo>
                  <a:lnTo>
                    <a:pt x="1678" y="35798"/>
                  </a:lnTo>
                  <a:lnTo>
                    <a:pt x="0" y="35798"/>
                  </a:lnTo>
                  <a:lnTo>
                    <a:pt x="0" y="34120"/>
                  </a:lnTo>
                  <a:lnTo>
                    <a:pt x="0" y="32442"/>
                  </a:lnTo>
                  <a:lnTo>
                    <a:pt x="1678" y="30204"/>
                  </a:lnTo>
                  <a:lnTo>
                    <a:pt x="3356" y="30204"/>
                  </a:lnTo>
                  <a:lnTo>
                    <a:pt x="3356" y="28526"/>
                  </a:lnTo>
                  <a:lnTo>
                    <a:pt x="5034" y="28526"/>
                  </a:lnTo>
                  <a:lnTo>
                    <a:pt x="5034" y="25170"/>
                  </a:lnTo>
                  <a:lnTo>
                    <a:pt x="6712" y="25170"/>
                  </a:lnTo>
                  <a:lnTo>
                    <a:pt x="6712" y="23492"/>
                  </a:lnTo>
                  <a:lnTo>
                    <a:pt x="5034" y="23492"/>
                  </a:lnTo>
                  <a:lnTo>
                    <a:pt x="5034" y="21255"/>
                  </a:lnTo>
                  <a:lnTo>
                    <a:pt x="5034" y="19577"/>
                  </a:lnTo>
                  <a:lnTo>
                    <a:pt x="5034" y="17899"/>
                  </a:lnTo>
                  <a:lnTo>
                    <a:pt x="6712" y="17899"/>
                  </a:lnTo>
                  <a:lnTo>
                    <a:pt x="8390" y="14543"/>
                  </a:lnTo>
                  <a:lnTo>
                    <a:pt x="8390" y="12865"/>
                  </a:lnTo>
                  <a:lnTo>
                    <a:pt x="10627" y="12865"/>
                  </a:lnTo>
                  <a:lnTo>
                    <a:pt x="10627" y="10627"/>
                  </a:lnTo>
                  <a:lnTo>
                    <a:pt x="13984" y="10627"/>
                  </a:lnTo>
                  <a:lnTo>
                    <a:pt x="13984" y="8949"/>
                  </a:lnTo>
                  <a:lnTo>
                    <a:pt x="15662" y="8949"/>
                  </a:lnTo>
                  <a:lnTo>
                    <a:pt x="17339" y="7271"/>
                  </a:lnTo>
                  <a:lnTo>
                    <a:pt x="19577" y="7271"/>
                  </a:lnTo>
                  <a:lnTo>
                    <a:pt x="21255" y="7271"/>
                  </a:lnTo>
                  <a:lnTo>
                    <a:pt x="21255" y="5593"/>
                  </a:lnTo>
                  <a:lnTo>
                    <a:pt x="22933" y="5593"/>
                  </a:lnTo>
                  <a:lnTo>
                    <a:pt x="22933" y="7271"/>
                  </a:lnTo>
                  <a:lnTo>
                    <a:pt x="22933" y="8949"/>
                  </a:lnTo>
                  <a:lnTo>
                    <a:pt x="24611" y="10627"/>
                  </a:lnTo>
                  <a:lnTo>
                    <a:pt x="24611" y="8949"/>
                  </a:lnTo>
                  <a:lnTo>
                    <a:pt x="26289" y="8949"/>
                  </a:lnTo>
                  <a:lnTo>
                    <a:pt x="26289" y="7271"/>
                  </a:lnTo>
                  <a:lnTo>
                    <a:pt x="28526" y="8949"/>
                  </a:lnTo>
                  <a:lnTo>
                    <a:pt x="28526" y="7271"/>
                  </a:lnTo>
                  <a:lnTo>
                    <a:pt x="30204" y="7271"/>
                  </a:lnTo>
                  <a:lnTo>
                    <a:pt x="30204" y="5593"/>
                  </a:lnTo>
                  <a:lnTo>
                    <a:pt x="31882" y="5593"/>
                  </a:lnTo>
                  <a:lnTo>
                    <a:pt x="31882" y="3915"/>
                  </a:lnTo>
                  <a:lnTo>
                    <a:pt x="33561" y="3915"/>
                  </a:lnTo>
                  <a:lnTo>
                    <a:pt x="33561" y="1678"/>
                  </a:lnTo>
                  <a:lnTo>
                    <a:pt x="33561" y="0"/>
                  </a:lnTo>
                  <a:lnTo>
                    <a:pt x="35239" y="0"/>
                  </a:lnTo>
                  <a:lnTo>
                    <a:pt x="36916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9669096-1685-8CAE-3B29-AD0C8B37B51E}"/>
                </a:ext>
              </a:extLst>
            </p:cNvPr>
            <p:cNvSpPr/>
            <p:nvPr/>
          </p:nvSpPr>
          <p:spPr>
            <a:xfrm>
              <a:off x="3144938" y="3931790"/>
              <a:ext cx="3356" cy="8949"/>
            </a:xfrm>
            <a:custGeom>
              <a:avLst/>
              <a:gdLst>
                <a:gd name="csX0" fmla="*/ 3356 w 3356"/>
                <a:gd name="csY0" fmla="*/ 0 h 8949"/>
                <a:gd name="csX1" fmla="*/ 3356 w 3356"/>
                <a:gd name="csY1" fmla="*/ 1678 h 8949"/>
                <a:gd name="csX2" fmla="*/ 3356 w 3356"/>
                <a:gd name="csY2" fmla="*/ 3356 h 8949"/>
                <a:gd name="csX3" fmla="*/ 3356 w 3356"/>
                <a:gd name="csY3" fmla="*/ 5034 h 8949"/>
                <a:gd name="csX4" fmla="*/ 3356 w 3356"/>
                <a:gd name="csY4" fmla="*/ 7271 h 8949"/>
                <a:gd name="csX5" fmla="*/ 3356 w 3356"/>
                <a:gd name="csY5" fmla="*/ 8949 h 8949"/>
                <a:gd name="csX6" fmla="*/ 1678 w 3356"/>
                <a:gd name="csY6" fmla="*/ 8949 h 8949"/>
                <a:gd name="csX7" fmla="*/ 0 w 3356"/>
                <a:gd name="csY7" fmla="*/ 8949 h 8949"/>
                <a:gd name="csX8" fmla="*/ 0 w 3356"/>
                <a:gd name="csY8" fmla="*/ 7271 h 8949"/>
                <a:gd name="csX9" fmla="*/ 0 w 3356"/>
                <a:gd name="csY9" fmla="*/ 5034 h 8949"/>
                <a:gd name="csX10" fmla="*/ 0 w 3356"/>
                <a:gd name="csY10" fmla="*/ 3356 h 8949"/>
                <a:gd name="csX11" fmla="*/ 1678 w 3356"/>
                <a:gd name="csY11" fmla="*/ 3356 h 8949"/>
                <a:gd name="csX12" fmla="*/ 1678 w 3356"/>
                <a:gd name="csY12" fmla="*/ 1678 h 8949"/>
                <a:gd name="csX13" fmla="*/ 1678 w 3356"/>
                <a:gd name="csY13" fmla="*/ 0 h 8949"/>
                <a:gd name="csX14" fmla="*/ 3356 w 3356"/>
                <a:gd name="csY14" fmla="*/ 0 h 8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3356" h="8949">
                  <a:moveTo>
                    <a:pt x="3356" y="0"/>
                  </a:moveTo>
                  <a:lnTo>
                    <a:pt x="3356" y="1678"/>
                  </a:lnTo>
                  <a:lnTo>
                    <a:pt x="3356" y="3356"/>
                  </a:lnTo>
                  <a:lnTo>
                    <a:pt x="3356" y="5034"/>
                  </a:lnTo>
                  <a:lnTo>
                    <a:pt x="3356" y="7271"/>
                  </a:lnTo>
                  <a:lnTo>
                    <a:pt x="3356" y="8949"/>
                  </a:lnTo>
                  <a:lnTo>
                    <a:pt x="1678" y="8949"/>
                  </a:lnTo>
                  <a:lnTo>
                    <a:pt x="0" y="8949"/>
                  </a:lnTo>
                  <a:lnTo>
                    <a:pt x="0" y="7271"/>
                  </a:lnTo>
                  <a:lnTo>
                    <a:pt x="0" y="5034"/>
                  </a:lnTo>
                  <a:lnTo>
                    <a:pt x="0" y="3356"/>
                  </a:lnTo>
                  <a:lnTo>
                    <a:pt x="1678" y="3356"/>
                  </a:lnTo>
                  <a:lnTo>
                    <a:pt x="1678" y="1678"/>
                  </a:lnTo>
                  <a:lnTo>
                    <a:pt x="1678" y="0"/>
                  </a:lnTo>
                  <a:lnTo>
                    <a:pt x="3356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2CC55D8-E11D-4FEE-4405-2E6EB03E785E}"/>
                </a:ext>
              </a:extLst>
            </p:cNvPr>
            <p:cNvSpPr/>
            <p:nvPr/>
          </p:nvSpPr>
          <p:spPr>
            <a:xfrm>
              <a:off x="3139344" y="3949688"/>
              <a:ext cx="3915" cy="6712"/>
            </a:xfrm>
            <a:custGeom>
              <a:avLst/>
              <a:gdLst>
                <a:gd name="csX0" fmla="*/ 3915 w 3915"/>
                <a:gd name="csY0" fmla="*/ 0 h 6712"/>
                <a:gd name="csX1" fmla="*/ 3915 w 3915"/>
                <a:gd name="csY1" fmla="*/ 1678 h 6712"/>
                <a:gd name="csX2" fmla="*/ 3915 w 3915"/>
                <a:gd name="csY2" fmla="*/ 3356 h 6712"/>
                <a:gd name="csX3" fmla="*/ 3915 w 3915"/>
                <a:gd name="csY3" fmla="*/ 5034 h 6712"/>
                <a:gd name="csX4" fmla="*/ 3915 w 3915"/>
                <a:gd name="csY4" fmla="*/ 6712 h 6712"/>
                <a:gd name="csX5" fmla="*/ 1678 w 3915"/>
                <a:gd name="csY5" fmla="*/ 6712 h 6712"/>
                <a:gd name="csX6" fmla="*/ 1678 w 3915"/>
                <a:gd name="csY6" fmla="*/ 5034 h 6712"/>
                <a:gd name="csX7" fmla="*/ 1678 w 3915"/>
                <a:gd name="csY7" fmla="*/ 3356 h 6712"/>
                <a:gd name="csX8" fmla="*/ 0 w 3915"/>
                <a:gd name="csY8" fmla="*/ 3356 h 6712"/>
                <a:gd name="csX9" fmla="*/ 0 w 3915"/>
                <a:gd name="csY9" fmla="*/ 1678 h 6712"/>
                <a:gd name="csX10" fmla="*/ 1678 w 3915"/>
                <a:gd name="csY10" fmla="*/ 1678 h 6712"/>
                <a:gd name="csX11" fmla="*/ 1678 w 3915"/>
                <a:gd name="csY11" fmla="*/ 0 h 6712"/>
                <a:gd name="csX12" fmla="*/ 3915 w 3915"/>
                <a:gd name="csY12" fmla="*/ 0 h 67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3915" h="6712">
                  <a:moveTo>
                    <a:pt x="3915" y="0"/>
                  </a:moveTo>
                  <a:lnTo>
                    <a:pt x="3915" y="1678"/>
                  </a:lnTo>
                  <a:lnTo>
                    <a:pt x="3915" y="3356"/>
                  </a:lnTo>
                  <a:lnTo>
                    <a:pt x="3915" y="5034"/>
                  </a:lnTo>
                  <a:lnTo>
                    <a:pt x="3915" y="6712"/>
                  </a:lnTo>
                  <a:lnTo>
                    <a:pt x="1678" y="6712"/>
                  </a:lnTo>
                  <a:lnTo>
                    <a:pt x="1678" y="5034"/>
                  </a:lnTo>
                  <a:lnTo>
                    <a:pt x="1678" y="3356"/>
                  </a:lnTo>
                  <a:lnTo>
                    <a:pt x="0" y="3356"/>
                  </a:lnTo>
                  <a:lnTo>
                    <a:pt x="0" y="1678"/>
                  </a:lnTo>
                  <a:lnTo>
                    <a:pt x="1678" y="1678"/>
                  </a:lnTo>
                  <a:lnTo>
                    <a:pt x="1678" y="0"/>
                  </a:lnTo>
                  <a:lnTo>
                    <a:pt x="3915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9AF274D3-EC3C-2FE1-2723-0AC9AB24BE05}"/>
                </a:ext>
              </a:extLst>
            </p:cNvPr>
            <p:cNvSpPr/>
            <p:nvPr/>
          </p:nvSpPr>
          <p:spPr>
            <a:xfrm>
              <a:off x="4187553" y="3869143"/>
              <a:ext cx="142632" cy="105156"/>
            </a:xfrm>
            <a:custGeom>
              <a:avLst/>
              <a:gdLst>
                <a:gd name="csX0" fmla="*/ 34120 w 142632"/>
                <a:gd name="csY0" fmla="*/ 3915 h 105156"/>
                <a:gd name="csX1" fmla="*/ 34120 w 142632"/>
                <a:gd name="csY1" fmla="*/ 1678 h 105156"/>
                <a:gd name="csX2" fmla="*/ 37476 w 142632"/>
                <a:gd name="csY2" fmla="*/ 1678 h 105156"/>
                <a:gd name="csX3" fmla="*/ 39713 w 142632"/>
                <a:gd name="csY3" fmla="*/ 3915 h 105156"/>
                <a:gd name="csX4" fmla="*/ 41391 w 142632"/>
                <a:gd name="csY4" fmla="*/ 3915 h 105156"/>
                <a:gd name="csX5" fmla="*/ 41391 w 142632"/>
                <a:gd name="csY5" fmla="*/ 1678 h 105156"/>
                <a:gd name="csX6" fmla="*/ 44747 w 142632"/>
                <a:gd name="csY6" fmla="*/ 1678 h 105156"/>
                <a:gd name="csX7" fmla="*/ 44747 w 142632"/>
                <a:gd name="csY7" fmla="*/ 0 h 105156"/>
                <a:gd name="csX8" fmla="*/ 46425 w 142632"/>
                <a:gd name="csY8" fmla="*/ 0 h 105156"/>
                <a:gd name="csX9" fmla="*/ 46425 w 142632"/>
                <a:gd name="csY9" fmla="*/ 1678 h 105156"/>
                <a:gd name="csX10" fmla="*/ 48663 w 142632"/>
                <a:gd name="csY10" fmla="*/ 1678 h 105156"/>
                <a:gd name="csX11" fmla="*/ 48663 w 142632"/>
                <a:gd name="csY11" fmla="*/ 0 h 105156"/>
                <a:gd name="csX12" fmla="*/ 50341 w 142632"/>
                <a:gd name="csY12" fmla="*/ 0 h 105156"/>
                <a:gd name="csX13" fmla="*/ 50341 w 142632"/>
                <a:gd name="csY13" fmla="*/ 1678 h 105156"/>
                <a:gd name="csX14" fmla="*/ 52019 w 142632"/>
                <a:gd name="csY14" fmla="*/ 1678 h 105156"/>
                <a:gd name="csX15" fmla="*/ 52019 w 142632"/>
                <a:gd name="csY15" fmla="*/ 0 h 105156"/>
                <a:gd name="csX16" fmla="*/ 73274 w 142632"/>
                <a:gd name="csY16" fmla="*/ 0 h 105156"/>
                <a:gd name="csX17" fmla="*/ 73274 w 142632"/>
                <a:gd name="csY17" fmla="*/ 1678 h 105156"/>
                <a:gd name="csX18" fmla="*/ 77189 w 142632"/>
                <a:gd name="csY18" fmla="*/ 1678 h 105156"/>
                <a:gd name="csX19" fmla="*/ 77189 w 142632"/>
                <a:gd name="csY19" fmla="*/ 3915 h 105156"/>
                <a:gd name="csX20" fmla="*/ 78867 w 142632"/>
                <a:gd name="csY20" fmla="*/ 5593 h 105156"/>
                <a:gd name="csX21" fmla="*/ 78867 w 142632"/>
                <a:gd name="csY21" fmla="*/ 7271 h 105156"/>
                <a:gd name="csX22" fmla="*/ 80545 w 142632"/>
                <a:gd name="csY22" fmla="*/ 7271 h 105156"/>
                <a:gd name="csX23" fmla="*/ 80545 w 142632"/>
                <a:gd name="csY23" fmla="*/ 8949 h 105156"/>
                <a:gd name="csX24" fmla="*/ 82223 w 142632"/>
                <a:gd name="csY24" fmla="*/ 8949 h 105156"/>
                <a:gd name="csX25" fmla="*/ 82223 w 142632"/>
                <a:gd name="csY25" fmla="*/ 10627 h 105156"/>
                <a:gd name="csX26" fmla="*/ 83901 w 142632"/>
                <a:gd name="csY26" fmla="*/ 10627 h 105156"/>
                <a:gd name="csX27" fmla="*/ 83901 w 142632"/>
                <a:gd name="csY27" fmla="*/ 12865 h 105156"/>
                <a:gd name="csX28" fmla="*/ 85579 w 142632"/>
                <a:gd name="csY28" fmla="*/ 12865 h 105156"/>
                <a:gd name="csX29" fmla="*/ 85579 w 142632"/>
                <a:gd name="csY29" fmla="*/ 10627 h 105156"/>
                <a:gd name="csX30" fmla="*/ 87817 w 142632"/>
                <a:gd name="csY30" fmla="*/ 10627 h 105156"/>
                <a:gd name="csX31" fmla="*/ 87817 w 142632"/>
                <a:gd name="csY31" fmla="*/ 12865 h 105156"/>
                <a:gd name="csX32" fmla="*/ 94529 w 142632"/>
                <a:gd name="csY32" fmla="*/ 12865 h 105156"/>
                <a:gd name="csX33" fmla="*/ 94529 w 142632"/>
                <a:gd name="csY33" fmla="*/ 16221 h 105156"/>
                <a:gd name="csX34" fmla="*/ 96766 w 142632"/>
                <a:gd name="csY34" fmla="*/ 16221 h 105156"/>
                <a:gd name="csX35" fmla="*/ 96766 w 142632"/>
                <a:gd name="csY35" fmla="*/ 21255 h 105156"/>
                <a:gd name="csX36" fmla="*/ 98444 w 142632"/>
                <a:gd name="csY36" fmla="*/ 21255 h 105156"/>
                <a:gd name="csX37" fmla="*/ 98444 w 142632"/>
                <a:gd name="csY37" fmla="*/ 25170 h 105156"/>
                <a:gd name="csX38" fmla="*/ 101800 w 142632"/>
                <a:gd name="csY38" fmla="*/ 25170 h 105156"/>
                <a:gd name="csX39" fmla="*/ 101800 w 142632"/>
                <a:gd name="csY39" fmla="*/ 28526 h 105156"/>
                <a:gd name="csX40" fmla="*/ 107394 w 142632"/>
                <a:gd name="csY40" fmla="*/ 28526 h 105156"/>
                <a:gd name="csX41" fmla="*/ 105716 w 142632"/>
                <a:gd name="csY41" fmla="*/ 30204 h 105156"/>
                <a:gd name="csX42" fmla="*/ 105716 w 142632"/>
                <a:gd name="csY42" fmla="*/ 32442 h 105156"/>
                <a:gd name="csX43" fmla="*/ 107394 w 142632"/>
                <a:gd name="csY43" fmla="*/ 32442 h 105156"/>
                <a:gd name="csX44" fmla="*/ 109072 w 142632"/>
                <a:gd name="csY44" fmla="*/ 34120 h 105156"/>
                <a:gd name="csX45" fmla="*/ 107394 w 142632"/>
                <a:gd name="csY45" fmla="*/ 34120 h 105156"/>
                <a:gd name="csX46" fmla="*/ 107394 w 142632"/>
                <a:gd name="csY46" fmla="*/ 35798 h 105156"/>
                <a:gd name="csX47" fmla="*/ 109072 w 142632"/>
                <a:gd name="csY47" fmla="*/ 35798 h 105156"/>
                <a:gd name="csX48" fmla="*/ 110750 w 142632"/>
                <a:gd name="csY48" fmla="*/ 37476 h 105156"/>
                <a:gd name="csX49" fmla="*/ 114106 w 142632"/>
                <a:gd name="csY49" fmla="*/ 37476 h 105156"/>
                <a:gd name="csX50" fmla="*/ 114106 w 142632"/>
                <a:gd name="csY50" fmla="*/ 39154 h 105156"/>
                <a:gd name="csX51" fmla="*/ 116343 w 142632"/>
                <a:gd name="csY51" fmla="*/ 39154 h 105156"/>
                <a:gd name="csX52" fmla="*/ 116343 w 142632"/>
                <a:gd name="csY52" fmla="*/ 43069 h 105156"/>
                <a:gd name="csX53" fmla="*/ 119699 w 142632"/>
                <a:gd name="csY53" fmla="*/ 43069 h 105156"/>
                <a:gd name="csX54" fmla="*/ 119699 w 142632"/>
                <a:gd name="csY54" fmla="*/ 44747 h 105156"/>
                <a:gd name="csX55" fmla="*/ 121377 w 142632"/>
                <a:gd name="csY55" fmla="*/ 44747 h 105156"/>
                <a:gd name="csX56" fmla="*/ 121377 w 142632"/>
                <a:gd name="csY56" fmla="*/ 46425 h 105156"/>
                <a:gd name="csX57" fmla="*/ 123055 w 142632"/>
                <a:gd name="csY57" fmla="*/ 46425 h 105156"/>
                <a:gd name="csX58" fmla="*/ 123055 w 142632"/>
                <a:gd name="csY58" fmla="*/ 48103 h 105156"/>
                <a:gd name="csX59" fmla="*/ 125293 w 142632"/>
                <a:gd name="csY59" fmla="*/ 48103 h 105156"/>
                <a:gd name="csX60" fmla="*/ 125293 w 142632"/>
                <a:gd name="csY60" fmla="*/ 52019 h 105156"/>
                <a:gd name="csX61" fmla="*/ 123055 w 142632"/>
                <a:gd name="csY61" fmla="*/ 52019 h 105156"/>
                <a:gd name="csX62" fmla="*/ 123055 w 142632"/>
                <a:gd name="csY62" fmla="*/ 55375 h 105156"/>
                <a:gd name="csX63" fmla="*/ 126971 w 142632"/>
                <a:gd name="csY63" fmla="*/ 55375 h 105156"/>
                <a:gd name="csX64" fmla="*/ 125293 w 142632"/>
                <a:gd name="csY64" fmla="*/ 55375 h 105156"/>
                <a:gd name="csX65" fmla="*/ 125293 w 142632"/>
                <a:gd name="csY65" fmla="*/ 57053 h 105156"/>
                <a:gd name="csX66" fmla="*/ 126971 w 142632"/>
                <a:gd name="csY66" fmla="*/ 57053 h 105156"/>
                <a:gd name="csX67" fmla="*/ 126971 w 142632"/>
                <a:gd name="csY67" fmla="*/ 58731 h 105156"/>
                <a:gd name="csX68" fmla="*/ 128649 w 142632"/>
                <a:gd name="csY68" fmla="*/ 58731 h 105156"/>
                <a:gd name="csX69" fmla="*/ 128649 w 142632"/>
                <a:gd name="csY69" fmla="*/ 64324 h 105156"/>
                <a:gd name="csX70" fmla="*/ 128649 w 142632"/>
                <a:gd name="csY70" fmla="*/ 64324 h 105156"/>
                <a:gd name="csX71" fmla="*/ 128649 w 142632"/>
                <a:gd name="csY71" fmla="*/ 66002 h 105156"/>
                <a:gd name="csX72" fmla="*/ 130327 w 142632"/>
                <a:gd name="csY72" fmla="*/ 66002 h 105156"/>
                <a:gd name="csX73" fmla="*/ 130327 w 142632"/>
                <a:gd name="csY73" fmla="*/ 69918 h 105156"/>
                <a:gd name="csX74" fmla="*/ 128649 w 142632"/>
                <a:gd name="csY74" fmla="*/ 69918 h 105156"/>
                <a:gd name="csX75" fmla="*/ 128649 w 142632"/>
                <a:gd name="csY75" fmla="*/ 71596 h 105156"/>
                <a:gd name="csX76" fmla="*/ 126971 w 142632"/>
                <a:gd name="csY76" fmla="*/ 71596 h 105156"/>
                <a:gd name="csX77" fmla="*/ 126971 w 142632"/>
                <a:gd name="csY77" fmla="*/ 73274 h 105156"/>
                <a:gd name="csX78" fmla="*/ 128649 w 142632"/>
                <a:gd name="csY78" fmla="*/ 74952 h 105156"/>
                <a:gd name="csX79" fmla="*/ 128649 w 142632"/>
                <a:gd name="csY79" fmla="*/ 76630 h 105156"/>
                <a:gd name="csX80" fmla="*/ 130327 w 142632"/>
                <a:gd name="csY80" fmla="*/ 76630 h 105156"/>
                <a:gd name="csX81" fmla="*/ 130327 w 142632"/>
                <a:gd name="csY81" fmla="*/ 78308 h 105156"/>
                <a:gd name="csX82" fmla="*/ 130327 w 142632"/>
                <a:gd name="csY82" fmla="*/ 78308 h 105156"/>
                <a:gd name="csX83" fmla="*/ 130327 w 142632"/>
                <a:gd name="csY83" fmla="*/ 80545 h 105156"/>
                <a:gd name="csX84" fmla="*/ 132005 w 142632"/>
                <a:gd name="csY84" fmla="*/ 80545 h 105156"/>
                <a:gd name="csX85" fmla="*/ 132005 w 142632"/>
                <a:gd name="csY85" fmla="*/ 82223 h 105156"/>
                <a:gd name="csX86" fmla="*/ 134242 w 142632"/>
                <a:gd name="csY86" fmla="*/ 82223 h 105156"/>
                <a:gd name="csX87" fmla="*/ 134242 w 142632"/>
                <a:gd name="csY87" fmla="*/ 78308 h 105156"/>
                <a:gd name="csX88" fmla="*/ 137598 w 142632"/>
                <a:gd name="csY88" fmla="*/ 78308 h 105156"/>
                <a:gd name="csX89" fmla="*/ 137598 w 142632"/>
                <a:gd name="csY89" fmla="*/ 82223 h 105156"/>
                <a:gd name="csX90" fmla="*/ 139276 w 142632"/>
                <a:gd name="csY90" fmla="*/ 82223 h 105156"/>
                <a:gd name="csX91" fmla="*/ 139276 w 142632"/>
                <a:gd name="csY91" fmla="*/ 87257 h 105156"/>
                <a:gd name="csX92" fmla="*/ 142632 w 142632"/>
                <a:gd name="csY92" fmla="*/ 87257 h 105156"/>
                <a:gd name="csX93" fmla="*/ 142632 w 142632"/>
                <a:gd name="csY93" fmla="*/ 96207 h 105156"/>
                <a:gd name="csX94" fmla="*/ 140954 w 142632"/>
                <a:gd name="csY94" fmla="*/ 96207 h 105156"/>
                <a:gd name="csX95" fmla="*/ 140954 w 142632"/>
                <a:gd name="csY95" fmla="*/ 98444 h 105156"/>
                <a:gd name="csX96" fmla="*/ 142632 w 142632"/>
                <a:gd name="csY96" fmla="*/ 98444 h 105156"/>
                <a:gd name="csX97" fmla="*/ 142632 w 142632"/>
                <a:gd name="csY97" fmla="*/ 103478 h 105156"/>
                <a:gd name="csX98" fmla="*/ 135920 w 142632"/>
                <a:gd name="csY98" fmla="*/ 103478 h 105156"/>
                <a:gd name="csX99" fmla="*/ 135920 w 142632"/>
                <a:gd name="csY99" fmla="*/ 105156 h 105156"/>
                <a:gd name="csX100" fmla="*/ 132005 w 142632"/>
                <a:gd name="csY100" fmla="*/ 105156 h 105156"/>
                <a:gd name="csX101" fmla="*/ 132005 w 142632"/>
                <a:gd name="csY101" fmla="*/ 103478 h 105156"/>
                <a:gd name="csX102" fmla="*/ 128649 w 142632"/>
                <a:gd name="csY102" fmla="*/ 103478 h 105156"/>
                <a:gd name="csX103" fmla="*/ 128649 w 142632"/>
                <a:gd name="csY103" fmla="*/ 105156 h 105156"/>
                <a:gd name="csX104" fmla="*/ 126971 w 142632"/>
                <a:gd name="csY104" fmla="*/ 105156 h 105156"/>
                <a:gd name="csX105" fmla="*/ 126971 w 142632"/>
                <a:gd name="csY105" fmla="*/ 103478 h 105156"/>
                <a:gd name="csX106" fmla="*/ 125293 w 142632"/>
                <a:gd name="csY106" fmla="*/ 103478 h 105156"/>
                <a:gd name="csX107" fmla="*/ 125293 w 142632"/>
                <a:gd name="csY107" fmla="*/ 105156 h 105156"/>
                <a:gd name="csX108" fmla="*/ 114106 w 142632"/>
                <a:gd name="csY108" fmla="*/ 105156 h 105156"/>
                <a:gd name="csX109" fmla="*/ 114106 w 142632"/>
                <a:gd name="csY109" fmla="*/ 103478 h 105156"/>
                <a:gd name="csX110" fmla="*/ 109072 w 142632"/>
                <a:gd name="csY110" fmla="*/ 103478 h 105156"/>
                <a:gd name="csX111" fmla="*/ 109072 w 142632"/>
                <a:gd name="csY111" fmla="*/ 101800 h 105156"/>
                <a:gd name="csX112" fmla="*/ 107394 w 142632"/>
                <a:gd name="csY112" fmla="*/ 101800 h 105156"/>
                <a:gd name="csX113" fmla="*/ 107394 w 142632"/>
                <a:gd name="csY113" fmla="*/ 100122 h 105156"/>
                <a:gd name="csX114" fmla="*/ 105716 w 142632"/>
                <a:gd name="csY114" fmla="*/ 100122 h 105156"/>
                <a:gd name="csX115" fmla="*/ 105716 w 142632"/>
                <a:gd name="csY115" fmla="*/ 101800 h 105156"/>
                <a:gd name="csX116" fmla="*/ 101800 w 142632"/>
                <a:gd name="csY116" fmla="*/ 101800 h 105156"/>
                <a:gd name="csX117" fmla="*/ 101800 w 142632"/>
                <a:gd name="csY117" fmla="*/ 98444 h 105156"/>
                <a:gd name="csX118" fmla="*/ 96766 w 142632"/>
                <a:gd name="csY118" fmla="*/ 98444 h 105156"/>
                <a:gd name="csX119" fmla="*/ 94529 w 142632"/>
                <a:gd name="csY119" fmla="*/ 96207 h 105156"/>
                <a:gd name="csX120" fmla="*/ 52019 w 142632"/>
                <a:gd name="csY120" fmla="*/ 96207 h 105156"/>
                <a:gd name="csX121" fmla="*/ 50341 w 142632"/>
                <a:gd name="csY121" fmla="*/ 98444 h 105156"/>
                <a:gd name="csX122" fmla="*/ 48663 w 142632"/>
                <a:gd name="csY122" fmla="*/ 98444 h 105156"/>
                <a:gd name="csX123" fmla="*/ 48663 w 142632"/>
                <a:gd name="csY123" fmla="*/ 100122 h 105156"/>
                <a:gd name="csX124" fmla="*/ 46425 w 142632"/>
                <a:gd name="csY124" fmla="*/ 100122 h 105156"/>
                <a:gd name="csX125" fmla="*/ 46425 w 142632"/>
                <a:gd name="csY125" fmla="*/ 101800 h 105156"/>
                <a:gd name="csX126" fmla="*/ 41391 w 142632"/>
                <a:gd name="csY126" fmla="*/ 101800 h 105156"/>
                <a:gd name="csX127" fmla="*/ 41391 w 142632"/>
                <a:gd name="csY127" fmla="*/ 103478 h 105156"/>
                <a:gd name="csX128" fmla="*/ 34120 w 142632"/>
                <a:gd name="csY128" fmla="*/ 103478 h 105156"/>
                <a:gd name="csX129" fmla="*/ 32442 w 142632"/>
                <a:gd name="csY129" fmla="*/ 101800 h 105156"/>
                <a:gd name="csX130" fmla="*/ 26848 w 142632"/>
                <a:gd name="csY130" fmla="*/ 101800 h 105156"/>
                <a:gd name="csX131" fmla="*/ 26848 w 142632"/>
                <a:gd name="csY131" fmla="*/ 103478 h 105156"/>
                <a:gd name="csX132" fmla="*/ 25170 w 142632"/>
                <a:gd name="csY132" fmla="*/ 103478 h 105156"/>
                <a:gd name="csX133" fmla="*/ 23492 w 142632"/>
                <a:gd name="csY133" fmla="*/ 105156 h 105156"/>
                <a:gd name="csX134" fmla="*/ 16221 w 142632"/>
                <a:gd name="csY134" fmla="*/ 105156 h 105156"/>
                <a:gd name="csX135" fmla="*/ 16221 w 142632"/>
                <a:gd name="csY135" fmla="*/ 103478 h 105156"/>
                <a:gd name="csX136" fmla="*/ 17899 w 142632"/>
                <a:gd name="csY136" fmla="*/ 103478 h 105156"/>
                <a:gd name="csX137" fmla="*/ 16221 w 142632"/>
                <a:gd name="csY137" fmla="*/ 101800 h 105156"/>
                <a:gd name="csX138" fmla="*/ 16221 w 142632"/>
                <a:gd name="csY138" fmla="*/ 100122 h 105156"/>
                <a:gd name="csX139" fmla="*/ 17899 w 142632"/>
                <a:gd name="csY139" fmla="*/ 100122 h 105156"/>
                <a:gd name="csX140" fmla="*/ 17899 w 142632"/>
                <a:gd name="csY140" fmla="*/ 94529 h 105156"/>
                <a:gd name="csX141" fmla="*/ 16221 w 142632"/>
                <a:gd name="csY141" fmla="*/ 94529 h 105156"/>
                <a:gd name="csX142" fmla="*/ 14543 w 142632"/>
                <a:gd name="csY142" fmla="*/ 96207 h 105156"/>
                <a:gd name="csX143" fmla="*/ 14543 w 142632"/>
                <a:gd name="csY143" fmla="*/ 87257 h 105156"/>
                <a:gd name="csX144" fmla="*/ 16221 w 142632"/>
                <a:gd name="csY144" fmla="*/ 87257 h 105156"/>
                <a:gd name="csX145" fmla="*/ 16221 w 142632"/>
                <a:gd name="csY145" fmla="*/ 85579 h 105156"/>
                <a:gd name="csX146" fmla="*/ 37476 w 142632"/>
                <a:gd name="csY146" fmla="*/ 85579 h 105156"/>
                <a:gd name="csX147" fmla="*/ 37476 w 142632"/>
                <a:gd name="csY147" fmla="*/ 80545 h 105156"/>
                <a:gd name="csX148" fmla="*/ 44747 w 142632"/>
                <a:gd name="csY148" fmla="*/ 80545 h 105156"/>
                <a:gd name="csX149" fmla="*/ 44747 w 142632"/>
                <a:gd name="csY149" fmla="*/ 78308 h 105156"/>
                <a:gd name="csX150" fmla="*/ 46425 w 142632"/>
                <a:gd name="csY150" fmla="*/ 80545 h 105156"/>
                <a:gd name="csX151" fmla="*/ 50341 w 142632"/>
                <a:gd name="csY151" fmla="*/ 80545 h 105156"/>
                <a:gd name="csX152" fmla="*/ 50341 w 142632"/>
                <a:gd name="csY152" fmla="*/ 78308 h 105156"/>
                <a:gd name="csX153" fmla="*/ 52019 w 142632"/>
                <a:gd name="csY153" fmla="*/ 78308 h 105156"/>
                <a:gd name="csX154" fmla="*/ 52019 w 142632"/>
                <a:gd name="csY154" fmla="*/ 76630 h 105156"/>
                <a:gd name="csX155" fmla="*/ 53697 w 142632"/>
                <a:gd name="csY155" fmla="*/ 76630 h 105156"/>
                <a:gd name="csX156" fmla="*/ 53697 w 142632"/>
                <a:gd name="csY156" fmla="*/ 74952 h 105156"/>
                <a:gd name="csX157" fmla="*/ 55375 w 142632"/>
                <a:gd name="csY157" fmla="*/ 76630 h 105156"/>
                <a:gd name="csX158" fmla="*/ 57053 w 142632"/>
                <a:gd name="csY158" fmla="*/ 76630 h 105156"/>
                <a:gd name="csX159" fmla="*/ 59290 w 142632"/>
                <a:gd name="csY159" fmla="*/ 78308 h 105156"/>
                <a:gd name="csX160" fmla="*/ 62646 w 142632"/>
                <a:gd name="csY160" fmla="*/ 78308 h 105156"/>
                <a:gd name="csX161" fmla="*/ 64324 w 142632"/>
                <a:gd name="csY161" fmla="*/ 80545 h 105156"/>
                <a:gd name="csX162" fmla="*/ 64324 w 142632"/>
                <a:gd name="csY162" fmla="*/ 82223 h 105156"/>
                <a:gd name="csX163" fmla="*/ 66002 w 142632"/>
                <a:gd name="csY163" fmla="*/ 82223 h 105156"/>
                <a:gd name="csX164" fmla="*/ 66002 w 142632"/>
                <a:gd name="csY164" fmla="*/ 80545 h 105156"/>
                <a:gd name="csX165" fmla="*/ 68240 w 142632"/>
                <a:gd name="csY165" fmla="*/ 82223 h 105156"/>
                <a:gd name="csX166" fmla="*/ 69918 w 142632"/>
                <a:gd name="csY166" fmla="*/ 82223 h 105156"/>
                <a:gd name="csX167" fmla="*/ 69918 w 142632"/>
                <a:gd name="csY167" fmla="*/ 83901 h 105156"/>
                <a:gd name="csX168" fmla="*/ 78867 w 142632"/>
                <a:gd name="csY168" fmla="*/ 83901 h 105156"/>
                <a:gd name="csX169" fmla="*/ 78867 w 142632"/>
                <a:gd name="csY169" fmla="*/ 82223 h 105156"/>
                <a:gd name="csX170" fmla="*/ 83901 w 142632"/>
                <a:gd name="csY170" fmla="*/ 82223 h 105156"/>
                <a:gd name="csX171" fmla="*/ 85579 w 142632"/>
                <a:gd name="csY171" fmla="*/ 80545 h 105156"/>
                <a:gd name="csX172" fmla="*/ 85579 w 142632"/>
                <a:gd name="csY172" fmla="*/ 78308 h 105156"/>
                <a:gd name="csX173" fmla="*/ 83901 w 142632"/>
                <a:gd name="csY173" fmla="*/ 78308 h 105156"/>
                <a:gd name="csX174" fmla="*/ 83901 w 142632"/>
                <a:gd name="csY174" fmla="*/ 76630 h 105156"/>
                <a:gd name="csX175" fmla="*/ 82223 w 142632"/>
                <a:gd name="csY175" fmla="*/ 74952 h 105156"/>
                <a:gd name="csX176" fmla="*/ 80545 w 142632"/>
                <a:gd name="csY176" fmla="*/ 74952 h 105156"/>
                <a:gd name="csX177" fmla="*/ 80545 w 142632"/>
                <a:gd name="csY177" fmla="*/ 76630 h 105156"/>
                <a:gd name="csX178" fmla="*/ 74952 w 142632"/>
                <a:gd name="csY178" fmla="*/ 76630 h 105156"/>
                <a:gd name="csX179" fmla="*/ 74952 w 142632"/>
                <a:gd name="csY179" fmla="*/ 78308 h 105156"/>
                <a:gd name="csX180" fmla="*/ 71596 w 142632"/>
                <a:gd name="csY180" fmla="*/ 78308 h 105156"/>
                <a:gd name="csX181" fmla="*/ 71596 w 142632"/>
                <a:gd name="csY181" fmla="*/ 76630 h 105156"/>
                <a:gd name="csX182" fmla="*/ 69918 w 142632"/>
                <a:gd name="csY182" fmla="*/ 76630 h 105156"/>
                <a:gd name="csX183" fmla="*/ 68240 w 142632"/>
                <a:gd name="csY183" fmla="*/ 74952 h 105156"/>
                <a:gd name="csX184" fmla="*/ 68240 w 142632"/>
                <a:gd name="csY184" fmla="*/ 73274 h 105156"/>
                <a:gd name="csX185" fmla="*/ 60968 w 142632"/>
                <a:gd name="csY185" fmla="*/ 73274 h 105156"/>
                <a:gd name="csX186" fmla="*/ 60968 w 142632"/>
                <a:gd name="csY186" fmla="*/ 69918 h 105156"/>
                <a:gd name="csX187" fmla="*/ 53697 w 142632"/>
                <a:gd name="csY187" fmla="*/ 69918 h 105156"/>
                <a:gd name="csX188" fmla="*/ 52019 w 142632"/>
                <a:gd name="csY188" fmla="*/ 71596 h 105156"/>
                <a:gd name="csX189" fmla="*/ 50341 w 142632"/>
                <a:gd name="csY189" fmla="*/ 71596 h 105156"/>
                <a:gd name="csX190" fmla="*/ 50341 w 142632"/>
                <a:gd name="csY190" fmla="*/ 69918 h 105156"/>
                <a:gd name="csX191" fmla="*/ 48663 w 142632"/>
                <a:gd name="csY191" fmla="*/ 69918 h 105156"/>
                <a:gd name="csX192" fmla="*/ 48663 w 142632"/>
                <a:gd name="csY192" fmla="*/ 71596 h 105156"/>
                <a:gd name="csX193" fmla="*/ 46425 w 142632"/>
                <a:gd name="csY193" fmla="*/ 71596 h 105156"/>
                <a:gd name="csX194" fmla="*/ 46425 w 142632"/>
                <a:gd name="csY194" fmla="*/ 74952 h 105156"/>
                <a:gd name="csX195" fmla="*/ 20136 w 142632"/>
                <a:gd name="csY195" fmla="*/ 74952 h 105156"/>
                <a:gd name="csX196" fmla="*/ 20136 w 142632"/>
                <a:gd name="csY196" fmla="*/ 73274 h 105156"/>
                <a:gd name="csX197" fmla="*/ 20136 w 142632"/>
                <a:gd name="csY197" fmla="*/ 73274 h 105156"/>
                <a:gd name="csX198" fmla="*/ 20136 w 142632"/>
                <a:gd name="csY198" fmla="*/ 66002 h 105156"/>
                <a:gd name="csX199" fmla="*/ 21815 w 142632"/>
                <a:gd name="csY199" fmla="*/ 66002 h 105156"/>
                <a:gd name="csX200" fmla="*/ 21815 w 142632"/>
                <a:gd name="csY200" fmla="*/ 64324 h 105156"/>
                <a:gd name="csX201" fmla="*/ 14543 w 142632"/>
                <a:gd name="csY201" fmla="*/ 64324 h 105156"/>
                <a:gd name="csX202" fmla="*/ 14543 w 142632"/>
                <a:gd name="csY202" fmla="*/ 60968 h 105156"/>
                <a:gd name="csX203" fmla="*/ 12865 w 142632"/>
                <a:gd name="csY203" fmla="*/ 60968 h 105156"/>
                <a:gd name="csX204" fmla="*/ 12865 w 142632"/>
                <a:gd name="csY204" fmla="*/ 58731 h 105156"/>
                <a:gd name="csX205" fmla="*/ 11187 w 142632"/>
                <a:gd name="csY205" fmla="*/ 58731 h 105156"/>
                <a:gd name="csX206" fmla="*/ 11187 w 142632"/>
                <a:gd name="csY206" fmla="*/ 55375 h 105156"/>
                <a:gd name="csX207" fmla="*/ 8949 w 142632"/>
                <a:gd name="csY207" fmla="*/ 55375 h 105156"/>
                <a:gd name="csX208" fmla="*/ 8949 w 142632"/>
                <a:gd name="csY208" fmla="*/ 53697 h 105156"/>
                <a:gd name="csX209" fmla="*/ 7271 w 142632"/>
                <a:gd name="csY209" fmla="*/ 53697 h 105156"/>
                <a:gd name="csX210" fmla="*/ 7271 w 142632"/>
                <a:gd name="csY210" fmla="*/ 52019 h 105156"/>
                <a:gd name="csX211" fmla="*/ 5593 w 142632"/>
                <a:gd name="csY211" fmla="*/ 52019 h 105156"/>
                <a:gd name="csX212" fmla="*/ 7271 w 142632"/>
                <a:gd name="csY212" fmla="*/ 52019 h 105156"/>
                <a:gd name="csX213" fmla="*/ 5593 w 142632"/>
                <a:gd name="csY213" fmla="*/ 52019 h 105156"/>
                <a:gd name="csX214" fmla="*/ 5593 w 142632"/>
                <a:gd name="csY214" fmla="*/ 48103 h 105156"/>
                <a:gd name="csX215" fmla="*/ 2238 w 142632"/>
                <a:gd name="csY215" fmla="*/ 48103 h 105156"/>
                <a:gd name="csX216" fmla="*/ 2238 w 142632"/>
                <a:gd name="csY216" fmla="*/ 46425 h 105156"/>
                <a:gd name="csX217" fmla="*/ 2238 w 142632"/>
                <a:gd name="csY217" fmla="*/ 48103 h 105156"/>
                <a:gd name="csX218" fmla="*/ 2238 w 142632"/>
                <a:gd name="csY218" fmla="*/ 46425 h 105156"/>
                <a:gd name="csX219" fmla="*/ 0 w 142632"/>
                <a:gd name="csY219" fmla="*/ 46425 h 105156"/>
                <a:gd name="csX220" fmla="*/ 0 w 142632"/>
                <a:gd name="csY220" fmla="*/ 44747 h 105156"/>
                <a:gd name="csX221" fmla="*/ 2238 w 142632"/>
                <a:gd name="csY221" fmla="*/ 44747 h 105156"/>
                <a:gd name="csX222" fmla="*/ 2238 w 142632"/>
                <a:gd name="csY222" fmla="*/ 43069 h 105156"/>
                <a:gd name="csX223" fmla="*/ 5593 w 142632"/>
                <a:gd name="csY223" fmla="*/ 43069 h 105156"/>
                <a:gd name="csX224" fmla="*/ 5593 w 142632"/>
                <a:gd name="csY224" fmla="*/ 41391 h 105156"/>
                <a:gd name="csX225" fmla="*/ 7271 w 142632"/>
                <a:gd name="csY225" fmla="*/ 41391 h 105156"/>
                <a:gd name="csX226" fmla="*/ 7271 w 142632"/>
                <a:gd name="csY226" fmla="*/ 39154 h 105156"/>
                <a:gd name="csX227" fmla="*/ 8949 w 142632"/>
                <a:gd name="csY227" fmla="*/ 37476 h 105156"/>
                <a:gd name="csX228" fmla="*/ 11187 w 142632"/>
                <a:gd name="csY228" fmla="*/ 37476 h 105156"/>
                <a:gd name="csX229" fmla="*/ 11187 w 142632"/>
                <a:gd name="csY229" fmla="*/ 35798 h 105156"/>
                <a:gd name="csX230" fmla="*/ 12865 w 142632"/>
                <a:gd name="csY230" fmla="*/ 34120 h 105156"/>
                <a:gd name="csX231" fmla="*/ 12865 w 142632"/>
                <a:gd name="csY231" fmla="*/ 32442 h 105156"/>
                <a:gd name="csX232" fmla="*/ 14543 w 142632"/>
                <a:gd name="csY232" fmla="*/ 30204 h 105156"/>
                <a:gd name="csX233" fmla="*/ 14543 w 142632"/>
                <a:gd name="csY233" fmla="*/ 28526 h 105156"/>
                <a:gd name="csX234" fmla="*/ 16221 w 142632"/>
                <a:gd name="csY234" fmla="*/ 28526 h 105156"/>
                <a:gd name="csX235" fmla="*/ 16221 w 142632"/>
                <a:gd name="csY235" fmla="*/ 26848 h 105156"/>
                <a:gd name="csX236" fmla="*/ 17899 w 142632"/>
                <a:gd name="csY236" fmla="*/ 26848 h 105156"/>
                <a:gd name="csX237" fmla="*/ 17899 w 142632"/>
                <a:gd name="csY237" fmla="*/ 23492 h 105156"/>
                <a:gd name="csX238" fmla="*/ 20136 w 142632"/>
                <a:gd name="csY238" fmla="*/ 23492 h 105156"/>
                <a:gd name="csX239" fmla="*/ 20136 w 142632"/>
                <a:gd name="csY239" fmla="*/ 16221 h 105156"/>
                <a:gd name="csX240" fmla="*/ 20136 w 142632"/>
                <a:gd name="csY240" fmla="*/ 16221 h 105156"/>
                <a:gd name="csX241" fmla="*/ 20136 w 142632"/>
                <a:gd name="csY241" fmla="*/ 14543 h 105156"/>
                <a:gd name="csX242" fmla="*/ 21815 w 142632"/>
                <a:gd name="csY242" fmla="*/ 10627 h 105156"/>
                <a:gd name="csX243" fmla="*/ 23492 w 142632"/>
                <a:gd name="csY243" fmla="*/ 10627 h 105156"/>
                <a:gd name="csX244" fmla="*/ 25170 w 142632"/>
                <a:gd name="csY244" fmla="*/ 8949 h 105156"/>
                <a:gd name="csX245" fmla="*/ 25170 w 142632"/>
                <a:gd name="csY245" fmla="*/ 1678 h 105156"/>
                <a:gd name="csX246" fmla="*/ 30764 w 142632"/>
                <a:gd name="csY246" fmla="*/ 1678 h 105156"/>
                <a:gd name="csX247" fmla="*/ 30764 w 142632"/>
                <a:gd name="csY247" fmla="*/ 3915 h 105156"/>
                <a:gd name="csX248" fmla="*/ 32442 w 142632"/>
                <a:gd name="csY248" fmla="*/ 3915 h 1051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</a:cxnLst>
              <a:rect l="l" t="t" r="r" b="b"/>
              <a:pathLst>
                <a:path w="142632" h="105156">
                  <a:moveTo>
                    <a:pt x="34120" y="3915"/>
                  </a:moveTo>
                  <a:lnTo>
                    <a:pt x="34120" y="1678"/>
                  </a:lnTo>
                  <a:lnTo>
                    <a:pt x="37476" y="1678"/>
                  </a:lnTo>
                  <a:lnTo>
                    <a:pt x="39713" y="3915"/>
                  </a:lnTo>
                  <a:lnTo>
                    <a:pt x="41391" y="3915"/>
                  </a:lnTo>
                  <a:lnTo>
                    <a:pt x="41391" y="1678"/>
                  </a:lnTo>
                  <a:lnTo>
                    <a:pt x="44747" y="1678"/>
                  </a:lnTo>
                  <a:lnTo>
                    <a:pt x="44747" y="0"/>
                  </a:lnTo>
                  <a:lnTo>
                    <a:pt x="46425" y="0"/>
                  </a:lnTo>
                  <a:lnTo>
                    <a:pt x="46425" y="1678"/>
                  </a:lnTo>
                  <a:lnTo>
                    <a:pt x="48663" y="1678"/>
                  </a:lnTo>
                  <a:lnTo>
                    <a:pt x="48663" y="0"/>
                  </a:lnTo>
                  <a:lnTo>
                    <a:pt x="50341" y="0"/>
                  </a:lnTo>
                  <a:lnTo>
                    <a:pt x="50341" y="1678"/>
                  </a:lnTo>
                  <a:lnTo>
                    <a:pt x="52019" y="1678"/>
                  </a:lnTo>
                  <a:lnTo>
                    <a:pt x="52019" y="0"/>
                  </a:lnTo>
                  <a:lnTo>
                    <a:pt x="73274" y="0"/>
                  </a:lnTo>
                  <a:lnTo>
                    <a:pt x="73274" y="1678"/>
                  </a:lnTo>
                  <a:lnTo>
                    <a:pt x="77189" y="1678"/>
                  </a:lnTo>
                  <a:lnTo>
                    <a:pt x="77189" y="3915"/>
                  </a:lnTo>
                  <a:lnTo>
                    <a:pt x="78867" y="5593"/>
                  </a:lnTo>
                  <a:lnTo>
                    <a:pt x="78867" y="7271"/>
                  </a:lnTo>
                  <a:lnTo>
                    <a:pt x="80545" y="7271"/>
                  </a:lnTo>
                  <a:lnTo>
                    <a:pt x="80545" y="8949"/>
                  </a:lnTo>
                  <a:lnTo>
                    <a:pt x="82223" y="8949"/>
                  </a:lnTo>
                  <a:lnTo>
                    <a:pt x="82223" y="10627"/>
                  </a:lnTo>
                  <a:lnTo>
                    <a:pt x="83901" y="10627"/>
                  </a:lnTo>
                  <a:lnTo>
                    <a:pt x="83901" y="12865"/>
                  </a:lnTo>
                  <a:lnTo>
                    <a:pt x="85579" y="12865"/>
                  </a:lnTo>
                  <a:lnTo>
                    <a:pt x="85579" y="10627"/>
                  </a:lnTo>
                  <a:lnTo>
                    <a:pt x="87817" y="10627"/>
                  </a:lnTo>
                  <a:lnTo>
                    <a:pt x="87817" y="12865"/>
                  </a:lnTo>
                  <a:lnTo>
                    <a:pt x="94529" y="12865"/>
                  </a:lnTo>
                  <a:lnTo>
                    <a:pt x="94529" y="16221"/>
                  </a:lnTo>
                  <a:lnTo>
                    <a:pt x="96766" y="16221"/>
                  </a:lnTo>
                  <a:lnTo>
                    <a:pt x="96766" y="21255"/>
                  </a:lnTo>
                  <a:lnTo>
                    <a:pt x="98444" y="21255"/>
                  </a:lnTo>
                  <a:lnTo>
                    <a:pt x="98444" y="25170"/>
                  </a:lnTo>
                  <a:lnTo>
                    <a:pt x="101800" y="25170"/>
                  </a:lnTo>
                  <a:lnTo>
                    <a:pt x="101800" y="28526"/>
                  </a:lnTo>
                  <a:lnTo>
                    <a:pt x="107394" y="28526"/>
                  </a:lnTo>
                  <a:lnTo>
                    <a:pt x="105716" y="30204"/>
                  </a:lnTo>
                  <a:lnTo>
                    <a:pt x="105716" y="32442"/>
                  </a:lnTo>
                  <a:lnTo>
                    <a:pt x="107394" y="32442"/>
                  </a:lnTo>
                  <a:lnTo>
                    <a:pt x="109072" y="34120"/>
                  </a:lnTo>
                  <a:lnTo>
                    <a:pt x="107394" y="34120"/>
                  </a:lnTo>
                  <a:lnTo>
                    <a:pt x="107394" y="35798"/>
                  </a:lnTo>
                  <a:lnTo>
                    <a:pt x="109072" y="35798"/>
                  </a:lnTo>
                  <a:lnTo>
                    <a:pt x="110750" y="37476"/>
                  </a:lnTo>
                  <a:lnTo>
                    <a:pt x="114106" y="37476"/>
                  </a:lnTo>
                  <a:lnTo>
                    <a:pt x="114106" y="39154"/>
                  </a:lnTo>
                  <a:lnTo>
                    <a:pt x="116343" y="39154"/>
                  </a:lnTo>
                  <a:lnTo>
                    <a:pt x="116343" y="43069"/>
                  </a:lnTo>
                  <a:lnTo>
                    <a:pt x="119699" y="43069"/>
                  </a:lnTo>
                  <a:lnTo>
                    <a:pt x="119699" y="44747"/>
                  </a:lnTo>
                  <a:lnTo>
                    <a:pt x="121377" y="44747"/>
                  </a:lnTo>
                  <a:lnTo>
                    <a:pt x="121377" y="46425"/>
                  </a:lnTo>
                  <a:lnTo>
                    <a:pt x="123055" y="46425"/>
                  </a:lnTo>
                  <a:lnTo>
                    <a:pt x="123055" y="48103"/>
                  </a:lnTo>
                  <a:lnTo>
                    <a:pt x="125293" y="48103"/>
                  </a:lnTo>
                  <a:lnTo>
                    <a:pt x="125293" y="52019"/>
                  </a:lnTo>
                  <a:lnTo>
                    <a:pt x="123055" y="52019"/>
                  </a:lnTo>
                  <a:lnTo>
                    <a:pt x="123055" y="55375"/>
                  </a:lnTo>
                  <a:lnTo>
                    <a:pt x="126971" y="55375"/>
                  </a:lnTo>
                  <a:lnTo>
                    <a:pt x="125293" y="55375"/>
                  </a:lnTo>
                  <a:lnTo>
                    <a:pt x="125293" y="57053"/>
                  </a:lnTo>
                  <a:lnTo>
                    <a:pt x="126971" y="57053"/>
                  </a:lnTo>
                  <a:lnTo>
                    <a:pt x="126971" y="58731"/>
                  </a:lnTo>
                  <a:lnTo>
                    <a:pt x="128649" y="58731"/>
                  </a:lnTo>
                  <a:lnTo>
                    <a:pt x="128649" y="64324"/>
                  </a:lnTo>
                  <a:lnTo>
                    <a:pt x="128649" y="64324"/>
                  </a:lnTo>
                  <a:lnTo>
                    <a:pt x="128649" y="66002"/>
                  </a:lnTo>
                  <a:lnTo>
                    <a:pt x="130327" y="66002"/>
                  </a:lnTo>
                  <a:lnTo>
                    <a:pt x="130327" y="69918"/>
                  </a:lnTo>
                  <a:lnTo>
                    <a:pt x="128649" y="69918"/>
                  </a:lnTo>
                  <a:lnTo>
                    <a:pt x="128649" y="71596"/>
                  </a:lnTo>
                  <a:lnTo>
                    <a:pt x="126971" y="71596"/>
                  </a:lnTo>
                  <a:lnTo>
                    <a:pt x="126971" y="73274"/>
                  </a:lnTo>
                  <a:lnTo>
                    <a:pt x="128649" y="74952"/>
                  </a:lnTo>
                  <a:lnTo>
                    <a:pt x="128649" y="76630"/>
                  </a:lnTo>
                  <a:lnTo>
                    <a:pt x="130327" y="76630"/>
                  </a:lnTo>
                  <a:lnTo>
                    <a:pt x="130327" y="78308"/>
                  </a:lnTo>
                  <a:lnTo>
                    <a:pt x="130327" y="78308"/>
                  </a:lnTo>
                  <a:lnTo>
                    <a:pt x="130327" y="80545"/>
                  </a:lnTo>
                  <a:lnTo>
                    <a:pt x="132005" y="80545"/>
                  </a:lnTo>
                  <a:lnTo>
                    <a:pt x="132005" y="82223"/>
                  </a:lnTo>
                  <a:lnTo>
                    <a:pt x="134242" y="82223"/>
                  </a:lnTo>
                  <a:lnTo>
                    <a:pt x="134242" y="78308"/>
                  </a:lnTo>
                  <a:lnTo>
                    <a:pt x="137598" y="78308"/>
                  </a:lnTo>
                  <a:lnTo>
                    <a:pt x="137598" y="82223"/>
                  </a:lnTo>
                  <a:lnTo>
                    <a:pt x="139276" y="82223"/>
                  </a:lnTo>
                  <a:lnTo>
                    <a:pt x="139276" y="87257"/>
                  </a:lnTo>
                  <a:lnTo>
                    <a:pt x="142632" y="87257"/>
                  </a:lnTo>
                  <a:lnTo>
                    <a:pt x="142632" y="96207"/>
                  </a:lnTo>
                  <a:lnTo>
                    <a:pt x="140954" y="96207"/>
                  </a:lnTo>
                  <a:lnTo>
                    <a:pt x="140954" y="98444"/>
                  </a:lnTo>
                  <a:lnTo>
                    <a:pt x="142632" y="98444"/>
                  </a:lnTo>
                  <a:lnTo>
                    <a:pt x="142632" y="103478"/>
                  </a:lnTo>
                  <a:lnTo>
                    <a:pt x="135920" y="103478"/>
                  </a:lnTo>
                  <a:lnTo>
                    <a:pt x="135920" y="105156"/>
                  </a:lnTo>
                  <a:lnTo>
                    <a:pt x="132005" y="105156"/>
                  </a:lnTo>
                  <a:lnTo>
                    <a:pt x="132005" y="103478"/>
                  </a:lnTo>
                  <a:lnTo>
                    <a:pt x="128649" y="103478"/>
                  </a:lnTo>
                  <a:lnTo>
                    <a:pt x="128649" y="105156"/>
                  </a:lnTo>
                  <a:lnTo>
                    <a:pt x="126971" y="105156"/>
                  </a:lnTo>
                  <a:lnTo>
                    <a:pt x="126971" y="103478"/>
                  </a:lnTo>
                  <a:lnTo>
                    <a:pt x="125293" y="103478"/>
                  </a:lnTo>
                  <a:lnTo>
                    <a:pt x="125293" y="105156"/>
                  </a:lnTo>
                  <a:lnTo>
                    <a:pt x="114106" y="105156"/>
                  </a:lnTo>
                  <a:lnTo>
                    <a:pt x="114106" y="103478"/>
                  </a:lnTo>
                  <a:lnTo>
                    <a:pt x="109072" y="103478"/>
                  </a:lnTo>
                  <a:lnTo>
                    <a:pt x="109072" y="101800"/>
                  </a:lnTo>
                  <a:lnTo>
                    <a:pt x="107394" y="101800"/>
                  </a:lnTo>
                  <a:lnTo>
                    <a:pt x="107394" y="100122"/>
                  </a:lnTo>
                  <a:lnTo>
                    <a:pt x="105716" y="100122"/>
                  </a:lnTo>
                  <a:lnTo>
                    <a:pt x="105716" y="101800"/>
                  </a:lnTo>
                  <a:lnTo>
                    <a:pt x="101800" y="101800"/>
                  </a:lnTo>
                  <a:lnTo>
                    <a:pt x="101800" y="98444"/>
                  </a:lnTo>
                  <a:lnTo>
                    <a:pt x="96766" y="98444"/>
                  </a:lnTo>
                  <a:lnTo>
                    <a:pt x="94529" y="96207"/>
                  </a:lnTo>
                  <a:lnTo>
                    <a:pt x="52019" y="96207"/>
                  </a:lnTo>
                  <a:lnTo>
                    <a:pt x="50341" y="98444"/>
                  </a:lnTo>
                  <a:lnTo>
                    <a:pt x="48663" y="98444"/>
                  </a:lnTo>
                  <a:lnTo>
                    <a:pt x="48663" y="100122"/>
                  </a:lnTo>
                  <a:lnTo>
                    <a:pt x="46425" y="100122"/>
                  </a:lnTo>
                  <a:lnTo>
                    <a:pt x="46425" y="101800"/>
                  </a:lnTo>
                  <a:lnTo>
                    <a:pt x="41391" y="101800"/>
                  </a:lnTo>
                  <a:lnTo>
                    <a:pt x="41391" y="103478"/>
                  </a:lnTo>
                  <a:lnTo>
                    <a:pt x="34120" y="103478"/>
                  </a:lnTo>
                  <a:lnTo>
                    <a:pt x="32442" y="101800"/>
                  </a:lnTo>
                  <a:lnTo>
                    <a:pt x="26848" y="101800"/>
                  </a:lnTo>
                  <a:lnTo>
                    <a:pt x="26848" y="103478"/>
                  </a:lnTo>
                  <a:lnTo>
                    <a:pt x="25170" y="103478"/>
                  </a:lnTo>
                  <a:lnTo>
                    <a:pt x="23492" y="105156"/>
                  </a:lnTo>
                  <a:lnTo>
                    <a:pt x="16221" y="105156"/>
                  </a:lnTo>
                  <a:lnTo>
                    <a:pt x="16221" y="103478"/>
                  </a:lnTo>
                  <a:lnTo>
                    <a:pt x="17899" y="103478"/>
                  </a:lnTo>
                  <a:lnTo>
                    <a:pt x="16221" y="101800"/>
                  </a:lnTo>
                  <a:lnTo>
                    <a:pt x="16221" y="100122"/>
                  </a:lnTo>
                  <a:lnTo>
                    <a:pt x="17899" y="100122"/>
                  </a:lnTo>
                  <a:lnTo>
                    <a:pt x="17899" y="94529"/>
                  </a:lnTo>
                  <a:lnTo>
                    <a:pt x="16221" y="94529"/>
                  </a:lnTo>
                  <a:lnTo>
                    <a:pt x="14543" y="96207"/>
                  </a:lnTo>
                  <a:lnTo>
                    <a:pt x="14543" y="87257"/>
                  </a:lnTo>
                  <a:lnTo>
                    <a:pt x="16221" y="87257"/>
                  </a:lnTo>
                  <a:lnTo>
                    <a:pt x="16221" y="85579"/>
                  </a:lnTo>
                  <a:lnTo>
                    <a:pt x="37476" y="85579"/>
                  </a:lnTo>
                  <a:lnTo>
                    <a:pt x="37476" y="80545"/>
                  </a:lnTo>
                  <a:lnTo>
                    <a:pt x="44747" y="80545"/>
                  </a:lnTo>
                  <a:lnTo>
                    <a:pt x="44747" y="78308"/>
                  </a:lnTo>
                  <a:lnTo>
                    <a:pt x="46425" y="80545"/>
                  </a:lnTo>
                  <a:lnTo>
                    <a:pt x="50341" y="80545"/>
                  </a:lnTo>
                  <a:lnTo>
                    <a:pt x="50341" y="78308"/>
                  </a:lnTo>
                  <a:lnTo>
                    <a:pt x="52019" y="78308"/>
                  </a:lnTo>
                  <a:lnTo>
                    <a:pt x="52019" y="76630"/>
                  </a:lnTo>
                  <a:lnTo>
                    <a:pt x="53697" y="76630"/>
                  </a:lnTo>
                  <a:lnTo>
                    <a:pt x="53697" y="74952"/>
                  </a:lnTo>
                  <a:lnTo>
                    <a:pt x="55375" y="76630"/>
                  </a:lnTo>
                  <a:lnTo>
                    <a:pt x="57053" y="76630"/>
                  </a:lnTo>
                  <a:lnTo>
                    <a:pt x="59290" y="78308"/>
                  </a:lnTo>
                  <a:lnTo>
                    <a:pt x="62646" y="78308"/>
                  </a:lnTo>
                  <a:lnTo>
                    <a:pt x="64324" y="80545"/>
                  </a:lnTo>
                  <a:lnTo>
                    <a:pt x="64324" y="82223"/>
                  </a:lnTo>
                  <a:lnTo>
                    <a:pt x="66002" y="82223"/>
                  </a:lnTo>
                  <a:lnTo>
                    <a:pt x="66002" y="80545"/>
                  </a:lnTo>
                  <a:lnTo>
                    <a:pt x="68240" y="82223"/>
                  </a:lnTo>
                  <a:lnTo>
                    <a:pt x="69918" y="82223"/>
                  </a:lnTo>
                  <a:lnTo>
                    <a:pt x="69918" y="83901"/>
                  </a:lnTo>
                  <a:lnTo>
                    <a:pt x="78867" y="83901"/>
                  </a:lnTo>
                  <a:lnTo>
                    <a:pt x="78867" y="82223"/>
                  </a:lnTo>
                  <a:lnTo>
                    <a:pt x="83901" y="82223"/>
                  </a:lnTo>
                  <a:lnTo>
                    <a:pt x="85579" y="80545"/>
                  </a:lnTo>
                  <a:lnTo>
                    <a:pt x="85579" y="78308"/>
                  </a:lnTo>
                  <a:lnTo>
                    <a:pt x="83901" y="78308"/>
                  </a:lnTo>
                  <a:lnTo>
                    <a:pt x="83901" y="76630"/>
                  </a:lnTo>
                  <a:lnTo>
                    <a:pt x="82223" y="74952"/>
                  </a:lnTo>
                  <a:lnTo>
                    <a:pt x="80545" y="74952"/>
                  </a:lnTo>
                  <a:lnTo>
                    <a:pt x="80545" y="76630"/>
                  </a:lnTo>
                  <a:lnTo>
                    <a:pt x="74952" y="76630"/>
                  </a:lnTo>
                  <a:lnTo>
                    <a:pt x="74952" y="78308"/>
                  </a:lnTo>
                  <a:lnTo>
                    <a:pt x="71596" y="78308"/>
                  </a:lnTo>
                  <a:lnTo>
                    <a:pt x="71596" y="76630"/>
                  </a:lnTo>
                  <a:lnTo>
                    <a:pt x="69918" y="76630"/>
                  </a:lnTo>
                  <a:lnTo>
                    <a:pt x="68240" y="74952"/>
                  </a:lnTo>
                  <a:lnTo>
                    <a:pt x="68240" y="73274"/>
                  </a:lnTo>
                  <a:lnTo>
                    <a:pt x="60968" y="73274"/>
                  </a:lnTo>
                  <a:lnTo>
                    <a:pt x="60968" y="69918"/>
                  </a:lnTo>
                  <a:lnTo>
                    <a:pt x="53697" y="69918"/>
                  </a:lnTo>
                  <a:lnTo>
                    <a:pt x="52019" y="71596"/>
                  </a:lnTo>
                  <a:lnTo>
                    <a:pt x="50341" y="71596"/>
                  </a:lnTo>
                  <a:lnTo>
                    <a:pt x="50341" y="69918"/>
                  </a:lnTo>
                  <a:lnTo>
                    <a:pt x="48663" y="69918"/>
                  </a:lnTo>
                  <a:lnTo>
                    <a:pt x="48663" y="71596"/>
                  </a:lnTo>
                  <a:lnTo>
                    <a:pt x="46425" y="71596"/>
                  </a:lnTo>
                  <a:lnTo>
                    <a:pt x="46425" y="74952"/>
                  </a:lnTo>
                  <a:lnTo>
                    <a:pt x="20136" y="74952"/>
                  </a:lnTo>
                  <a:lnTo>
                    <a:pt x="20136" y="73274"/>
                  </a:lnTo>
                  <a:lnTo>
                    <a:pt x="20136" y="73274"/>
                  </a:lnTo>
                  <a:lnTo>
                    <a:pt x="20136" y="66002"/>
                  </a:lnTo>
                  <a:lnTo>
                    <a:pt x="21815" y="66002"/>
                  </a:lnTo>
                  <a:lnTo>
                    <a:pt x="21815" y="64324"/>
                  </a:lnTo>
                  <a:lnTo>
                    <a:pt x="14543" y="64324"/>
                  </a:lnTo>
                  <a:lnTo>
                    <a:pt x="14543" y="60968"/>
                  </a:lnTo>
                  <a:lnTo>
                    <a:pt x="12865" y="60968"/>
                  </a:lnTo>
                  <a:lnTo>
                    <a:pt x="12865" y="58731"/>
                  </a:lnTo>
                  <a:lnTo>
                    <a:pt x="11187" y="58731"/>
                  </a:lnTo>
                  <a:lnTo>
                    <a:pt x="11187" y="55375"/>
                  </a:lnTo>
                  <a:lnTo>
                    <a:pt x="8949" y="55375"/>
                  </a:lnTo>
                  <a:lnTo>
                    <a:pt x="8949" y="53697"/>
                  </a:lnTo>
                  <a:lnTo>
                    <a:pt x="7271" y="53697"/>
                  </a:lnTo>
                  <a:lnTo>
                    <a:pt x="7271" y="52019"/>
                  </a:lnTo>
                  <a:lnTo>
                    <a:pt x="5593" y="52019"/>
                  </a:lnTo>
                  <a:lnTo>
                    <a:pt x="7271" y="52019"/>
                  </a:lnTo>
                  <a:lnTo>
                    <a:pt x="5593" y="52019"/>
                  </a:lnTo>
                  <a:lnTo>
                    <a:pt x="5593" y="48103"/>
                  </a:lnTo>
                  <a:lnTo>
                    <a:pt x="2238" y="48103"/>
                  </a:lnTo>
                  <a:lnTo>
                    <a:pt x="2238" y="46425"/>
                  </a:lnTo>
                  <a:lnTo>
                    <a:pt x="2238" y="48103"/>
                  </a:lnTo>
                  <a:lnTo>
                    <a:pt x="2238" y="46425"/>
                  </a:lnTo>
                  <a:lnTo>
                    <a:pt x="0" y="46425"/>
                  </a:lnTo>
                  <a:lnTo>
                    <a:pt x="0" y="44747"/>
                  </a:lnTo>
                  <a:lnTo>
                    <a:pt x="2238" y="44747"/>
                  </a:lnTo>
                  <a:lnTo>
                    <a:pt x="2238" y="43069"/>
                  </a:lnTo>
                  <a:lnTo>
                    <a:pt x="5593" y="43069"/>
                  </a:lnTo>
                  <a:lnTo>
                    <a:pt x="5593" y="41391"/>
                  </a:lnTo>
                  <a:lnTo>
                    <a:pt x="7271" y="41391"/>
                  </a:lnTo>
                  <a:lnTo>
                    <a:pt x="7271" y="39154"/>
                  </a:lnTo>
                  <a:lnTo>
                    <a:pt x="8949" y="37476"/>
                  </a:lnTo>
                  <a:lnTo>
                    <a:pt x="11187" y="37476"/>
                  </a:lnTo>
                  <a:lnTo>
                    <a:pt x="11187" y="35798"/>
                  </a:lnTo>
                  <a:lnTo>
                    <a:pt x="12865" y="34120"/>
                  </a:lnTo>
                  <a:lnTo>
                    <a:pt x="12865" y="32442"/>
                  </a:lnTo>
                  <a:lnTo>
                    <a:pt x="14543" y="30204"/>
                  </a:lnTo>
                  <a:lnTo>
                    <a:pt x="14543" y="28526"/>
                  </a:lnTo>
                  <a:lnTo>
                    <a:pt x="16221" y="28526"/>
                  </a:lnTo>
                  <a:lnTo>
                    <a:pt x="16221" y="26848"/>
                  </a:lnTo>
                  <a:lnTo>
                    <a:pt x="17899" y="26848"/>
                  </a:lnTo>
                  <a:lnTo>
                    <a:pt x="17899" y="23492"/>
                  </a:lnTo>
                  <a:lnTo>
                    <a:pt x="20136" y="23492"/>
                  </a:lnTo>
                  <a:lnTo>
                    <a:pt x="20136" y="16221"/>
                  </a:lnTo>
                  <a:lnTo>
                    <a:pt x="20136" y="16221"/>
                  </a:lnTo>
                  <a:lnTo>
                    <a:pt x="20136" y="14543"/>
                  </a:lnTo>
                  <a:lnTo>
                    <a:pt x="21815" y="10627"/>
                  </a:lnTo>
                  <a:lnTo>
                    <a:pt x="23492" y="10627"/>
                  </a:lnTo>
                  <a:lnTo>
                    <a:pt x="25170" y="8949"/>
                  </a:lnTo>
                  <a:lnTo>
                    <a:pt x="25170" y="1678"/>
                  </a:lnTo>
                  <a:lnTo>
                    <a:pt x="30764" y="1678"/>
                  </a:lnTo>
                  <a:lnTo>
                    <a:pt x="30764" y="3915"/>
                  </a:lnTo>
                  <a:lnTo>
                    <a:pt x="32442" y="3915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48FF6FF-496D-8CFD-1F7C-D286AF51E4DF}"/>
                </a:ext>
              </a:extLst>
            </p:cNvPr>
            <p:cNvSpPr/>
            <p:nvPr/>
          </p:nvSpPr>
          <p:spPr>
            <a:xfrm>
              <a:off x="5052296" y="3026214"/>
              <a:ext cx="98444" cy="142632"/>
            </a:xfrm>
            <a:custGeom>
              <a:avLst/>
              <a:gdLst>
                <a:gd name="csX0" fmla="*/ 41391 w 98444"/>
                <a:gd name="csY0" fmla="*/ 142632 h 142632"/>
                <a:gd name="csX1" fmla="*/ 41391 w 98444"/>
                <a:gd name="csY1" fmla="*/ 133683 h 142632"/>
                <a:gd name="csX2" fmla="*/ 39714 w 98444"/>
                <a:gd name="csY2" fmla="*/ 133683 h 142632"/>
                <a:gd name="csX3" fmla="*/ 39714 w 98444"/>
                <a:gd name="csY3" fmla="*/ 129768 h 142632"/>
                <a:gd name="csX4" fmla="*/ 35798 w 98444"/>
                <a:gd name="csY4" fmla="*/ 129768 h 142632"/>
                <a:gd name="csX5" fmla="*/ 35798 w 98444"/>
                <a:gd name="csY5" fmla="*/ 128089 h 142632"/>
                <a:gd name="csX6" fmla="*/ 34120 w 98444"/>
                <a:gd name="csY6" fmla="*/ 128089 h 142632"/>
                <a:gd name="csX7" fmla="*/ 34120 w 98444"/>
                <a:gd name="csY7" fmla="*/ 126411 h 142632"/>
                <a:gd name="csX8" fmla="*/ 32442 w 98444"/>
                <a:gd name="csY8" fmla="*/ 126411 h 142632"/>
                <a:gd name="csX9" fmla="*/ 32442 w 98444"/>
                <a:gd name="csY9" fmla="*/ 124733 h 142632"/>
                <a:gd name="csX10" fmla="*/ 30764 w 98444"/>
                <a:gd name="csY10" fmla="*/ 124733 h 142632"/>
                <a:gd name="csX11" fmla="*/ 30764 w 98444"/>
                <a:gd name="csY11" fmla="*/ 122496 h 142632"/>
                <a:gd name="csX12" fmla="*/ 28527 w 98444"/>
                <a:gd name="csY12" fmla="*/ 122496 h 142632"/>
                <a:gd name="csX13" fmla="*/ 28527 w 98444"/>
                <a:gd name="csY13" fmla="*/ 115784 h 142632"/>
                <a:gd name="csX14" fmla="*/ 28527 w 98444"/>
                <a:gd name="csY14" fmla="*/ 115784 h 142632"/>
                <a:gd name="csX15" fmla="*/ 28527 w 98444"/>
                <a:gd name="csY15" fmla="*/ 114106 h 142632"/>
                <a:gd name="csX16" fmla="*/ 30764 w 98444"/>
                <a:gd name="csY16" fmla="*/ 114106 h 142632"/>
                <a:gd name="csX17" fmla="*/ 30764 w 98444"/>
                <a:gd name="csY17" fmla="*/ 115784 h 142632"/>
                <a:gd name="csX18" fmla="*/ 34120 w 98444"/>
                <a:gd name="csY18" fmla="*/ 115784 h 142632"/>
                <a:gd name="csX19" fmla="*/ 34120 w 98444"/>
                <a:gd name="csY19" fmla="*/ 111869 h 142632"/>
                <a:gd name="csX20" fmla="*/ 35798 w 98444"/>
                <a:gd name="csY20" fmla="*/ 111869 h 142632"/>
                <a:gd name="csX21" fmla="*/ 35798 w 98444"/>
                <a:gd name="csY21" fmla="*/ 110191 h 142632"/>
                <a:gd name="csX22" fmla="*/ 34120 w 98444"/>
                <a:gd name="csY22" fmla="*/ 110191 h 142632"/>
                <a:gd name="csX23" fmla="*/ 34120 w 98444"/>
                <a:gd name="csY23" fmla="*/ 108512 h 142632"/>
                <a:gd name="csX24" fmla="*/ 32442 w 98444"/>
                <a:gd name="csY24" fmla="*/ 108512 h 142632"/>
                <a:gd name="csX25" fmla="*/ 32442 w 98444"/>
                <a:gd name="csY25" fmla="*/ 106834 h 142632"/>
                <a:gd name="csX26" fmla="*/ 28527 w 98444"/>
                <a:gd name="csY26" fmla="*/ 106834 h 142632"/>
                <a:gd name="csX27" fmla="*/ 28527 w 98444"/>
                <a:gd name="csY27" fmla="*/ 105156 h 142632"/>
                <a:gd name="csX28" fmla="*/ 26849 w 98444"/>
                <a:gd name="csY28" fmla="*/ 105156 h 142632"/>
                <a:gd name="csX29" fmla="*/ 26849 w 98444"/>
                <a:gd name="csY29" fmla="*/ 102919 h 142632"/>
                <a:gd name="csX30" fmla="*/ 23492 w 98444"/>
                <a:gd name="csY30" fmla="*/ 102919 h 142632"/>
                <a:gd name="csX31" fmla="*/ 23492 w 98444"/>
                <a:gd name="csY31" fmla="*/ 101241 h 142632"/>
                <a:gd name="csX32" fmla="*/ 19577 w 98444"/>
                <a:gd name="csY32" fmla="*/ 101241 h 142632"/>
                <a:gd name="csX33" fmla="*/ 19577 w 98444"/>
                <a:gd name="csY33" fmla="*/ 99563 h 142632"/>
                <a:gd name="csX34" fmla="*/ 17899 w 98444"/>
                <a:gd name="csY34" fmla="*/ 99563 h 142632"/>
                <a:gd name="csX35" fmla="*/ 17899 w 98444"/>
                <a:gd name="csY35" fmla="*/ 97885 h 142632"/>
                <a:gd name="csX36" fmla="*/ 16221 w 98444"/>
                <a:gd name="csY36" fmla="*/ 97885 h 142632"/>
                <a:gd name="csX37" fmla="*/ 16221 w 98444"/>
                <a:gd name="csY37" fmla="*/ 96207 h 142632"/>
                <a:gd name="csX38" fmla="*/ 14543 w 98444"/>
                <a:gd name="csY38" fmla="*/ 96207 h 142632"/>
                <a:gd name="csX39" fmla="*/ 14543 w 98444"/>
                <a:gd name="csY39" fmla="*/ 93970 h 142632"/>
                <a:gd name="csX40" fmla="*/ 12865 w 98444"/>
                <a:gd name="csY40" fmla="*/ 93970 h 142632"/>
                <a:gd name="csX41" fmla="*/ 12865 w 98444"/>
                <a:gd name="csY41" fmla="*/ 92292 h 142632"/>
                <a:gd name="csX42" fmla="*/ 8950 w 98444"/>
                <a:gd name="csY42" fmla="*/ 92292 h 142632"/>
                <a:gd name="csX43" fmla="*/ 8950 w 98444"/>
                <a:gd name="csY43" fmla="*/ 87258 h 142632"/>
                <a:gd name="csX44" fmla="*/ 14543 w 98444"/>
                <a:gd name="csY44" fmla="*/ 87258 h 142632"/>
                <a:gd name="csX45" fmla="*/ 14543 w 98444"/>
                <a:gd name="csY45" fmla="*/ 85579 h 142632"/>
                <a:gd name="csX46" fmla="*/ 16221 w 98444"/>
                <a:gd name="csY46" fmla="*/ 85579 h 142632"/>
                <a:gd name="csX47" fmla="*/ 16221 w 98444"/>
                <a:gd name="csY47" fmla="*/ 81664 h 142632"/>
                <a:gd name="csX48" fmla="*/ 12865 w 98444"/>
                <a:gd name="csY48" fmla="*/ 81664 h 142632"/>
                <a:gd name="csX49" fmla="*/ 12865 w 98444"/>
                <a:gd name="csY49" fmla="*/ 79986 h 142632"/>
                <a:gd name="csX50" fmla="*/ 11187 w 98444"/>
                <a:gd name="csY50" fmla="*/ 78308 h 142632"/>
                <a:gd name="csX51" fmla="*/ 11187 w 98444"/>
                <a:gd name="csY51" fmla="*/ 76630 h 142632"/>
                <a:gd name="csX52" fmla="*/ 8950 w 98444"/>
                <a:gd name="csY52" fmla="*/ 76630 h 142632"/>
                <a:gd name="csX53" fmla="*/ 8950 w 98444"/>
                <a:gd name="csY53" fmla="*/ 74393 h 142632"/>
                <a:gd name="csX54" fmla="*/ 17899 w 98444"/>
                <a:gd name="csY54" fmla="*/ 74393 h 142632"/>
                <a:gd name="csX55" fmla="*/ 17899 w 98444"/>
                <a:gd name="csY55" fmla="*/ 71037 h 142632"/>
                <a:gd name="csX56" fmla="*/ 16221 w 98444"/>
                <a:gd name="csY56" fmla="*/ 71037 h 142632"/>
                <a:gd name="csX57" fmla="*/ 16221 w 98444"/>
                <a:gd name="csY57" fmla="*/ 69358 h 142632"/>
                <a:gd name="csX58" fmla="*/ 12865 w 98444"/>
                <a:gd name="csY58" fmla="*/ 69358 h 142632"/>
                <a:gd name="csX59" fmla="*/ 12865 w 98444"/>
                <a:gd name="csY59" fmla="*/ 67681 h 142632"/>
                <a:gd name="csX60" fmla="*/ 11187 w 98444"/>
                <a:gd name="csY60" fmla="*/ 67681 h 142632"/>
                <a:gd name="csX61" fmla="*/ 11187 w 98444"/>
                <a:gd name="csY61" fmla="*/ 63765 h 142632"/>
                <a:gd name="csX62" fmla="*/ 5593 w 98444"/>
                <a:gd name="csY62" fmla="*/ 63765 h 142632"/>
                <a:gd name="csX63" fmla="*/ 5593 w 98444"/>
                <a:gd name="csY63" fmla="*/ 60409 h 142632"/>
                <a:gd name="csX64" fmla="*/ 7272 w 98444"/>
                <a:gd name="csY64" fmla="*/ 60409 h 142632"/>
                <a:gd name="csX65" fmla="*/ 7272 w 98444"/>
                <a:gd name="csY65" fmla="*/ 58731 h 142632"/>
                <a:gd name="csX66" fmla="*/ 5593 w 98444"/>
                <a:gd name="csY66" fmla="*/ 58731 h 142632"/>
                <a:gd name="csX67" fmla="*/ 5593 w 98444"/>
                <a:gd name="csY67" fmla="*/ 57053 h 142632"/>
                <a:gd name="csX68" fmla="*/ 7272 w 98444"/>
                <a:gd name="csY68" fmla="*/ 57053 h 142632"/>
                <a:gd name="csX69" fmla="*/ 7272 w 98444"/>
                <a:gd name="csY69" fmla="*/ 53138 h 142632"/>
                <a:gd name="csX70" fmla="*/ 8950 w 98444"/>
                <a:gd name="csY70" fmla="*/ 53138 h 142632"/>
                <a:gd name="csX71" fmla="*/ 8950 w 98444"/>
                <a:gd name="csY71" fmla="*/ 51460 h 142632"/>
                <a:gd name="csX72" fmla="*/ 11187 w 98444"/>
                <a:gd name="csY72" fmla="*/ 51460 h 142632"/>
                <a:gd name="csX73" fmla="*/ 11187 w 98444"/>
                <a:gd name="csY73" fmla="*/ 45866 h 142632"/>
                <a:gd name="csX74" fmla="*/ 12865 w 98444"/>
                <a:gd name="csY74" fmla="*/ 44188 h 142632"/>
                <a:gd name="csX75" fmla="*/ 5593 w 98444"/>
                <a:gd name="csY75" fmla="*/ 44188 h 142632"/>
                <a:gd name="csX76" fmla="*/ 5593 w 98444"/>
                <a:gd name="csY76" fmla="*/ 35239 h 142632"/>
                <a:gd name="csX77" fmla="*/ 7272 w 98444"/>
                <a:gd name="csY77" fmla="*/ 35239 h 142632"/>
                <a:gd name="csX78" fmla="*/ 7272 w 98444"/>
                <a:gd name="csY78" fmla="*/ 33561 h 142632"/>
                <a:gd name="csX79" fmla="*/ 12865 w 98444"/>
                <a:gd name="csY79" fmla="*/ 33561 h 142632"/>
                <a:gd name="csX80" fmla="*/ 12865 w 98444"/>
                <a:gd name="csY80" fmla="*/ 31883 h 142632"/>
                <a:gd name="csX81" fmla="*/ 8950 w 98444"/>
                <a:gd name="csY81" fmla="*/ 31883 h 142632"/>
                <a:gd name="csX82" fmla="*/ 8950 w 98444"/>
                <a:gd name="csY82" fmla="*/ 30204 h 142632"/>
                <a:gd name="csX83" fmla="*/ 5593 w 98444"/>
                <a:gd name="csY83" fmla="*/ 30204 h 142632"/>
                <a:gd name="csX84" fmla="*/ 5593 w 98444"/>
                <a:gd name="csY84" fmla="*/ 28527 h 142632"/>
                <a:gd name="csX85" fmla="*/ 3915 w 98444"/>
                <a:gd name="csY85" fmla="*/ 28527 h 142632"/>
                <a:gd name="csX86" fmla="*/ 3915 w 98444"/>
                <a:gd name="csY86" fmla="*/ 22933 h 142632"/>
                <a:gd name="csX87" fmla="*/ 5593 w 98444"/>
                <a:gd name="csY87" fmla="*/ 22933 h 142632"/>
                <a:gd name="csX88" fmla="*/ 3915 w 98444"/>
                <a:gd name="csY88" fmla="*/ 21255 h 142632"/>
                <a:gd name="csX89" fmla="*/ 0 w 98444"/>
                <a:gd name="csY89" fmla="*/ 21255 h 142632"/>
                <a:gd name="csX90" fmla="*/ 0 w 98444"/>
                <a:gd name="csY90" fmla="*/ 19577 h 142632"/>
                <a:gd name="csX91" fmla="*/ 2238 w 98444"/>
                <a:gd name="csY91" fmla="*/ 19577 h 142632"/>
                <a:gd name="csX92" fmla="*/ 2238 w 98444"/>
                <a:gd name="csY92" fmla="*/ 17340 h 142632"/>
                <a:gd name="csX93" fmla="*/ 2238 w 98444"/>
                <a:gd name="csY93" fmla="*/ 17340 h 142632"/>
                <a:gd name="csX94" fmla="*/ 2238 w 98444"/>
                <a:gd name="csY94" fmla="*/ 15662 h 142632"/>
                <a:gd name="csX95" fmla="*/ 0 w 98444"/>
                <a:gd name="csY95" fmla="*/ 12306 h 142632"/>
                <a:gd name="csX96" fmla="*/ 0 w 98444"/>
                <a:gd name="csY96" fmla="*/ 8390 h 142632"/>
                <a:gd name="csX97" fmla="*/ 3915 w 98444"/>
                <a:gd name="csY97" fmla="*/ 8390 h 142632"/>
                <a:gd name="csX98" fmla="*/ 3915 w 98444"/>
                <a:gd name="csY98" fmla="*/ 6712 h 142632"/>
                <a:gd name="csX99" fmla="*/ 5593 w 98444"/>
                <a:gd name="csY99" fmla="*/ 6712 h 142632"/>
                <a:gd name="csX100" fmla="*/ 5593 w 98444"/>
                <a:gd name="csY100" fmla="*/ 5034 h 142632"/>
                <a:gd name="csX101" fmla="*/ 12865 w 98444"/>
                <a:gd name="csY101" fmla="*/ 5034 h 142632"/>
                <a:gd name="csX102" fmla="*/ 12865 w 98444"/>
                <a:gd name="csY102" fmla="*/ 3356 h 142632"/>
                <a:gd name="csX103" fmla="*/ 16221 w 98444"/>
                <a:gd name="csY103" fmla="*/ 3356 h 142632"/>
                <a:gd name="csX104" fmla="*/ 16221 w 98444"/>
                <a:gd name="csY104" fmla="*/ 0 h 142632"/>
                <a:gd name="csX105" fmla="*/ 21815 w 98444"/>
                <a:gd name="csY105" fmla="*/ 0 h 142632"/>
                <a:gd name="csX106" fmla="*/ 21815 w 98444"/>
                <a:gd name="csY106" fmla="*/ 1678 h 142632"/>
                <a:gd name="csX107" fmla="*/ 23492 w 98444"/>
                <a:gd name="csY107" fmla="*/ 1678 h 142632"/>
                <a:gd name="csX108" fmla="*/ 23492 w 98444"/>
                <a:gd name="csY108" fmla="*/ 0 h 142632"/>
                <a:gd name="csX109" fmla="*/ 30764 w 98444"/>
                <a:gd name="csY109" fmla="*/ 0 h 142632"/>
                <a:gd name="csX110" fmla="*/ 32442 w 98444"/>
                <a:gd name="csY110" fmla="*/ 1678 h 142632"/>
                <a:gd name="csX111" fmla="*/ 34120 w 98444"/>
                <a:gd name="csY111" fmla="*/ 1678 h 142632"/>
                <a:gd name="csX112" fmla="*/ 34120 w 98444"/>
                <a:gd name="csY112" fmla="*/ 3356 h 142632"/>
                <a:gd name="csX113" fmla="*/ 35798 w 98444"/>
                <a:gd name="csY113" fmla="*/ 3356 h 142632"/>
                <a:gd name="csX114" fmla="*/ 35798 w 98444"/>
                <a:gd name="csY114" fmla="*/ 6712 h 142632"/>
                <a:gd name="csX115" fmla="*/ 37476 w 98444"/>
                <a:gd name="csY115" fmla="*/ 6712 h 142632"/>
                <a:gd name="csX116" fmla="*/ 39714 w 98444"/>
                <a:gd name="csY116" fmla="*/ 8390 h 142632"/>
                <a:gd name="csX117" fmla="*/ 41391 w 98444"/>
                <a:gd name="csY117" fmla="*/ 10627 h 142632"/>
                <a:gd name="csX118" fmla="*/ 43069 w 98444"/>
                <a:gd name="csY118" fmla="*/ 12306 h 142632"/>
                <a:gd name="csX119" fmla="*/ 44747 w 98444"/>
                <a:gd name="csY119" fmla="*/ 12306 h 142632"/>
                <a:gd name="csX120" fmla="*/ 44747 w 98444"/>
                <a:gd name="csY120" fmla="*/ 13984 h 142632"/>
                <a:gd name="csX121" fmla="*/ 46426 w 98444"/>
                <a:gd name="csY121" fmla="*/ 13984 h 142632"/>
                <a:gd name="csX122" fmla="*/ 46426 w 98444"/>
                <a:gd name="csY122" fmla="*/ 19577 h 142632"/>
                <a:gd name="csX123" fmla="*/ 44747 w 98444"/>
                <a:gd name="csY123" fmla="*/ 19577 h 142632"/>
                <a:gd name="csX124" fmla="*/ 46426 w 98444"/>
                <a:gd name="csY124" fmla="*/ 21255 h 142632"/>
                <a:gd name="csX125" fmla="*/ 46426 w 98444"/>
                <a:gd name="csY125" fmla="*/ 24611 h 142632"/>
                <a:gd name="csX126" fmla="*/ 48104 w 98444"/>
                <a:gd name="csY126" fmla="*/ 24611 h 142632"/>
                <a:gd name="csX127" fmla="*/ 48104 w 98444"/>
                <a:gd name="csY127" fmla="*/ 26289 h 142632"/>
                <a:gd name="csX128" fmla="*/ 50341 w 98444"/>
                <a:gd name="csY128" fmla="*/ 26289 h 142632"/>
                <a:gd name="csX129" fmla="*/ 50341 w 98444"/>
                <a:gd name="csY129" fmla="*/ 28527 h 142632"/>
                <a:gd name="csX130" fmla="*/ 55375 w 98444"/>
                <a:gd name="csY130" fmla="*/ 28527 h 142632"/>
                <a:gd name="csX131" fmla="*/ 55375 w 98444"/>
                <a:gd name="csY131" fmla="*/ 30204 h 142632"/>
                <a:gd name="csX132" fmla="*/ 57053 w 98444"/>
                <a:gd name="csY132" fmla="*/ 30204 h 142632"/>
                <a:gd name="csX133" fmla="*/ 57053 w 98444"/>
                <a:gd name="csY133" fmla="*/ 31883 h 142632"/>
                <a:gd name="csX134" fmla="*/ 59291 w 98444"/>
                <a:gd name="csY134" fmla="*/ 31883 h 142632"/>
                <a:gd name="csX135" fmla="*/ 60968 w 98444"/>
                <a:gd name="csY135" fmla="*/ 33561 h 142632"/>
                <a:gd name="csX136" fmla="*/ 64324 w 98444"/>
                <a:gd name="csY136" fmla="*/ 33561 h 142632"/>
                <a:gd name="csX137" fmla="*/ 64324 w 98444"/>
                <a:gd name="csY137" fmla="*/ 35239 h 142632"/>
                <a:gd name="csX138" fmla="*/ 62646 w 98444"/>
                <a:gd name="csY138" fmla="*/ 35239 h 142632"/>
                <a:gd name="csX139" fmla="*/ 62646 w 98444"/>
                <a:gd name="csY139" fmla="*/ 39154 h 142632"/>
                <a:gd name="csX140" fmla="*/ 59291 w 98444"/>
                <a:gd name="csY140" fmla="*/ 39154 h 142632"/>
                <a:gd name="csX141" fmla="*/ 60968 w 98444"/>
                <a:gd name="csY141" fmla="*/ 40832 h 142632"/>
                <a:gd name="csX142" fmla="*/ 62646 w 98444"/>
                <a:gd name="csY142" fmla="*/ 40832 h 142632"/>
                <a:gd name="csX143" fmla="*/ 62646 w 98444"/>
                <a:gd name="csY143" fmla="*/ 42510 h 142632"/>
                <a:gd name="csX144" fmla="*/ 64324 w 98444"/>
                <a:gd name="csY144" fmla="*/ 42510 h 142632"/>
                <a:gd name="csX145" fmla="*/ 64324 w 98444"/>
                <a:gd name="csY145" fmla="*/ 44188 h 142632"/>
                <a:gd name="csX146" fmla="*/ 59291 w 98444"/>
                <a:gd name="csY146" fmla="*/ 44188 h 142632"/>
                <a:gd name="csX147" fmla="*/ 59291 w 98444"/>
                <a:gd name="csY147" fmla="*/ 45866 h 142632"/>
                <a:gd name="csX148" fmla="*/ 60968 w 98444"/>
                <a:gd name="csY148" fmla="*/ 45866 h 142632"/>
                <a:gd name="csX149" fmla="*/ 60968 w 98444"/>
                <a:gd name="csY149" fmla="*/ 48104 h 142632"/>
                <a:gd name="csX150" fmla="*/ 66003 w 98444"/>
                <a:gd name="csY150" fmla="*/ 48104 h 142632"/>
                <a:gd name="csX151" fmla="*/ 66003 w 98444"/>
                <a:gd name="csY151" fmla="*/ 51460 h 142632"/>
                <a:gd name="csX152" fmla="*/ 74952 w 98444"/>
                <a:gd name="csY152" fmla="*/ 51460 h 142632"/>
                <a:gd name="csX153" fmla="*/ 74952 w 98444"/>
                <a:gd name="csY153" fmla="*/ 54816 h 142632"/>
                <a:gd name="csX154" fmla="*/ 76630 w 98444"/>
                <a:gd name="csY154" fmla="*/ 54816 h 142632"/>
                <a:gd name="csX155" fmla="*/ 76630 w 98444"/>
                <a:gd name="csY155" fmla="*/ 58731 h 142632"/>
                <a:gd name="csX156" fmla="*/ 80545 w 98444"/>
                <a:gd name="csY156" fmla="*/ 58731 h 142632"/>
                <a:gd name="csX157" fmla="*/ 80545 w 98444"/>
                <a:gd name="csY157" fmla="*/ 53138 h 142632"/>
                <a:gd name="csX158" fmla="*/ 82223 w 98444"/>
                <a:gd name="csY158" fmla="*/ 53138 h 142632"/>
                <a:gd name="csX159" fmla="*/ 82223 w 98444"/>
                <a:gd name="csY159" fmla="*/ 51460 h 142632"/>
                <a:gd name="csX160" fmla="*/ 83901 w 98444"/>
                <a:gd name="csY160" fmla="*/ 51460 h 142632"/>
                <a:gd name="csX161" fmla="*/ 83901 w 98444"/>
                <a:gd name="csY161" fmla="*/ 49781 h 142632"/>
                <a:gd name="csX162" fmla="*/ 85580 w 98444"/>
                <a:gd name="csY162" fmla="*/ 49781 h 142632"/>
                <a:gd name="csX163" fmla="*/ 87817 w 98444"/>
                <a:gd name="csY163" fmla="*/ 51460 h 142632"/>
                <a:gd name="csX164" fmla="*/ 89495 w 98444"/>
                <a:gd name="csY164" fmla="*/ 51460 h 142632"/>
                <a:gd name="csX165" fmla="*/ 89495 w 98444"/>
                <a:gd name="csY165" fmla="*/ 53138 h 142632"/>
                <a:gd name="csX166" fmla="*/ 92851 w 98444"/>
                <a:gd name="csY166" fmla="*/ 53138 h 142632"/>
                <a:gd name="csX167" fmla="*/ 92851 w 98444"/>
                <a:gd name="csY167" fmla="*/ 57053 h 142632"/>
                <a:gd name="csX168" fmla="*/ 91173 w 98444"/>
                <a:gd name="csY168" fmla="*/ 57053 h 142632"/>
                <a:gd name="csX169" fmla="*/ 89495 w 98444"/>
                <a:gd name="csY169" fmla="*/ 54816 h 142632"/>
                <a:gd name="csX170" fmla="*/ 87817 w 98444"/>
                <a:gd name="csY170" fmla="*/ 54816 h 142632"/>
                <a:gd name="csX171" fmla="*/ 87817 w 98444"/>
                <a:gd name="csY171" fmla="*/ 58731 h 142632"/>
                <a:gd name="csX172" fmla="*/ 87817 w 98444"/>
                <a:gd name="csY172" fmla="*/ 57053 h 142632"/>
                <a:gd name="csX173" fmla="*/ 87817 w 98444"/>
                <a:gd name="csY173" fmla="*/ 63765 h 142632"/>
                <a:gd name="csX174" fmla="*/ 91173 w 98444"/>
                <a:gd name="csY174" fmla="*/ 63765 h 142632"/>
                <a:gd name="csX175" fmla="*/ 91173 w 98444"/>
                <a:gd name="csY175" fmla="*/ 65443 h 142632"/>
                <a:gd name="csX176" fmla="*/ 89495 w 98444"/>
                <a:gd name="csY176" fmla="*/ 65443 h 142632"/>
                <a:gd name="csX177" fmla="*/ 89495 w 98444"/>
                <a:gd name="csY177" fmla="*/ 71037 h 142632"/>
                <a:gd name="csX178" fmla="*/ 87817 w 98444"/>
                <a:gd name="csY178" fmla="*/ 71037 h 142632"/>
                <a:gd name="csX179" fmla="*/ 87817 w 98444"/>
                <a:gd name="csY179" fmla="*/ 72715 h 142632"/>
                <a:gd name="csX180" fmla="*/ 83901 w 98444"/>
                <a:gd name="csY180" fmla="*/ 72715 h 142632"/>
                <a:gd name="csX181" fmla="*/ 83901 w 98444"/>
                <a:gd name="csY181" fmla="*/ 83342 h 142632"/>
                <a:gd name="csX182" fmla="*/ 85580 w 98444"/>
                <a:gd name="csY182" fmla="*/ 83342 h 142632"/>
                <a:gd name="csX183" fmla="*/ 87817 w 98444"/>
                <a:gd name="csY183" fmla="*/ 85579 h 142632"/>
                <a:gd name="csX184" fmla="*/ 87817 w 98444"/>
                <a:gd name="csY184" fmla="*/ 92292 h 142632"/>
                <a:gd name="csX185" fmla="*/ 91173 w 98444"/>
                <a:gd name="csY185" fmla="*/ 92292 h 142632"/>
                <a:gd name="csX186" fmla="*/ 91173 w 98444"/>
                <a:gd name="csY186" fmla="*/ 93970 h 142632"/>
                <a:gd name="csX187" fmla="*/ 94529 w 98444"/>
                <a:gd name="csY187" fmla="*/ 93970 h 142632"/>
                <a:gd name="csX188" fmla="*/ 94529 w 98444"/>
                <a:gd name="csY188" fmla="*/ 97885 h 142632"/>
                <a:gd name="csX189" fmla="*/ 96767 w 98444"/>
                <a:gd name="csY189" fmla="*/ 97885 h 142632"/>
                <a:gd name="csX190" fmla="*/ 96767 w 98444"/>
                <a:gd name="csY190" fmla="*/ 99563 h 142632"/>
                <a:gd name="csX191" fmla="*/ 98445 w 98444"/>
                <a:gd name="csY191" fmla="*/ 99563 h 142632"/>
                <a:gd name="csX192" fmla="*/ 98445 w 98444"/>
                <a:gd name="csY192" fmla="*/ 102919 h 142632"/>
                <a:gd name="csX193" fmla="*/ 96767 w 98444"/>
                <a:gd name="csY193" fmla="*/ 105156 h 142632"/>
                <a:gd name="csX194" fmla="*/ 94529 w 98444"/>
                <a:gd name="csY194" fmla="*/ 105156 h 142632"/>
                <a:gd name="csX195" fmla="*/ 94529 w 98444"/>
                <a:gd name="csY195" fmla="*/ 106834 h 142632"/>
                <a:gd name="csX196" fmla="*/ 92851 w 98444"/>
                <a:gd name="csY196" fmla="*/ 106834 h 142632"/>
                <a:gd name="csX197" fmla="*/ 92851 w 98444"/>
                <a:gd name="csY197" fmla="*/ 110191 h 142632"/>
                <a:gd name="csX198" fmla="*/ 87817 w 98444"/>
                <a:gd name="csY198" fmla="*/ 110191 h 142632"/>
                <a:gd name="csX199" fmla="*/ 87817 w 98444"/>
                <a:gd name="csY199" fmla="*/ 111869 h 142632"/>
                <a:gd name="csX200" fmla="*/ 85580 w 98444"/>
                <a:gd name="csY200" fmla="*/ 111869 h 142632"/>
                <a:gd name="csX201" fmla="*/ 85580 w 98444"/>
                <a:gd name="csY201" fmla="*/ 114106 h 142632"/>
                <a:gd name="csX202" fmla="*/ 87817 w 98444"/>
                <a:gd name="csY202" fmla="*/ 115784 h 142632"/>
                <a:gd name="csX203" fmla="*/ 85580 w 98444"/>
                <a:gd name="csY203" fmla="*/ 115784 h 142632"/>
                <a:gd name="csX204" fmla="*/ 85580 w 98444"/>
                <a:gd name="csY204" fmla="*/ 120818 h 142632"/>
                <a:gd name="csX205" fmla="*/ 87817 w 98444"/>
                <a:gd name="csY205" fmla="*/ 120818 h 142632"/>
                <a:gd name="csX206" fmla="*/ 87817 w 98444"/>
                <a:gd name="csY206" fmla="*/ 126411 h 142632"/>
                <a:gd name="csX207" fmla="*/ 85580 w 98444"/>
                <a:gd name="csY207" fmla="*/ 126411 h 142632"/>
                <a:gd name="csX208" fmla="*/ 85580 w 98444"/>
                <a:gd name="csY208" fmla="*/ 128089 h 142632"/>
                <a:gd name="csX209" fmla="*/ 73274 w 98444"/>
                <a:gd name="csY209" fmla="*/ 128089 h 142632"/>
                <a:gd name="csX210" fmla="*/ 73274 w 98444"/>
                <a:gd name="csY210" fmla="*/ 129768 h 142632"/>
                <a:gd name="csX211" fmla="*/ 68240 w 98444"/>
                <a:gd name="csY211" fmla="*/ 129768 h 142632"/>
                <a:gd name="csX212" fmla="*/ 68240 w 98444"/>
                <a:gd name="csY212" fmla="*/ 131446 h 142632"/>
                <a:gd name="csX213" fmla="*/ 66003 w 98444"/>
                <a:gd name="csY213" fmla="*/ 129768 h 142632"/>
                <a:gd name="csX214" fmla="*/ 62646 w 98444"/>
                <a:gd name="csY214" fmla="*/ 129768 h 142632"/>
                <a:gd name="csX215" fmla="*/ 62646 w 98444"/>
                <a:gd name="csY215" fmla="*/ 131446 h 142632"/>
                <a:gd name="csX216" fmla="*/ 60968 w 98444"/>
                <a:gd name="csY216" fmla="*/ 131446 h 142632"/>
                <a:gd name="csX217" fmla="*/ 60968 w 98444"/>
                <a:gd name="csY217" fmla="*/ 129768 h 142632"/>
                <a:gd name="csX218" fmla="*/ 59291 w 98444"/>
                <a:gd name="csY218" fmla="*/ 131446 h 142632"/>
                <a:gd name="csX219" fmla="*/ 59291 w 98444"/>
                <a:gd name="csY219" fmla="*/ 135361 h 142632"/>
                <a:gd name="csX220" fmla="*/ 55375 w 98444"/>
                <a:gd name="csY220" fmla="*/ 135361 h 142632"/>
                <a:gd name="csX221" fmla="*/ 55375 w 98444"/>
                <a:gd name="csY221" fmla="*/ 133683 h 142632"/>
                <a:gd name="csX222" fmla="*/ 52019 w 98444"/>
                <a:gd name="csY222" fmla="*/ 133683 h 142632"/>
                <a:gd name="csX223" fmla="*/ 50341 w 98444"/>
                <a:gd name="csY223" fmla="*/ 135361 h 142632"/>
                <a:gd name="csX224" fmla="*/ 46426 w 98444"/>
                <a:gd name="csY224" fmla="*/ 135361 h 142632"/>
                <a:gd name="csX225" fmla="*/ 46426 w 98444"/>
                <a:gd name="csY225" fmla="*/ 137039 h 142632"/>
                <a:gd name="csX226" fmla="*/ 44747 w 98444"/>
                <a:gd name="csY226" fmla="*/ 137039 h 142632"/>
                <a:gd name="csX227" fmla="*/ 44747 w 98444"/>
                <a:gd name="csY227" fmla="*/ 140395 h 142632"/>
                <a:gd name="csX228" fmla="*/ 46426 w 98444"/>
                <a:gd name="csY228" fmla="*/ 140395 h 142632"/>
                <a:gd name="csX229" fmla="*/ 44747 w 98444"/>
                <a:gd name="csY229" fmla="*/ 142632 h 142632"/>
                <a:gd name="csX230" fmla="*/ 41391 w 98444"/>
                <a:gd name="csY230" fmla="*/ 142632 h 142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</a:cxnLst>
              <a:rect l="l" t="t" r="r" b="b"/>
              <a:pathLst>
                <a:path w="98444" h="142632">
                  <a:moveTo>
                    <a:pt x="41391" y="142632"/>
                  </a:moveTo>
                  <a:lnTo>
                    <a:pt x="41391" y="133683"/>
                  </a:lnTo>
                  <a:lnTo>
                    <a:pt x="39714" y="133683"/>
                  </a:lnTo>
                  <a:lnTo>
                    <a:pt x="39714" y="129768"/>
                  </a:lnTo>
                  <a:lnTo>
                    <a:pt x="35798" y="129768"/>
                  </a:lnTo>
                  <a:lnTo>
                    <a:pt x="35798" y="128089"/>
                  </a:lnTo>
                  <a:lnTo>
                    <a:pt x="34120" y="128089"/>
                  </a:lnTo>
                  <a:lnTo>
                    <a:pt x="34120" y="126411"/>
                  </a:lnTo>
                  <a:lnTo>
                    <a:pt x="32442" y="126411"/>
                  </a:lnTo>
                  <a:lnTo>
                    <a:pt x="32442" y="124733"/>
                  </a:lnTo>
                  <a:lnTo>
                    <a:pt x="30764" y="124733"/>
                  </a:lnTo>
                  <a:lnTo>
                    <a:pt x="30764" y="122496"/>
                  </a:lnTo>
                  <a:lnTo>
                    <a:pt x="28527" y="122496"/>
                  </a:lnTo>
                  <a:lnTo>
                    <a:pt x="28527" y="115784"/>
                  </a:lnTo>
                  <a:lnTo>
                    <a:pt x="28527" y="115784"/>
                  </a:lnTo>
                  <a:lnTo>
                    <a:pt x="28527" y="114106"/>
                  </a:lnTo>
                  <a:lnTo>
                    <a:pt x="30764" y="114106"/>
                  </a:lnTo>
                  <a:lnTo>
                    <a:pt x="30764" y="115784"/>
                  </a:lnTo>
                  <a:lnTo>
                    <a:pt x="34120" y="115784"/>
                  </a:lnTo>
                  <a:lnTo>
                    <a:pt x="34120" y="111869"/>
                  </a:lnTo>
                  <a:lnTo>
                    <a:pt x="35798" y="111869"/>
                  </a:lnTo>
                  <a:lnTo>
                    <a:pt x="35798" y="110191"/>
                  </a:lnTo>
                  <a:lnTo>
                    <a:pt x="34120" y="110191"/>
                  </a:lnTo>
                  <a:lnTo>
                    <a:pt x="34120" y="108512"/>
                  </a:lnTo>
                  <a:lnTo>
                    <a:pt x="32442" y="108512"/>
                  </a:lnTo>
                  <a:lnTo>
                    <a:pt x="32442" y="106834"/>
                  </a:lnTo>
                  <a:lnTo>
                    <a:pt x="28527" y="106834"/>
                  </a:lnTo>
                  <a:lnTo>
                    <a:pt x="28527" y="105156"/>
                  </a:lnTo>
                  <a:lnTo>
                    <a:pt x="26849" y="105156"/>
                  </a:lnTo>
                  <a:lnTo>
                    <a:pt x="26849" y="102919"/>
                  </a:lnTo>
                  <a:lnTo>
                    <a:pt x="23492" y="102919"/>
                  </a:lnTo>
                  <a:lnTo>
                    <a:pt x="23492" y="101241"/>
                  </a:lnTo>
                  <a:lnTo>
                    <a:pt x="19577" y="101241"/>
                  </a:lnTo>
                  <a:lnTo>
                    <a:pt x="19577" y="99563"/>
                  </a:lnTo>
                  <a:lnTo>
                    <a:pt x="17899" y="99563"/>
                  </a:lnTo>
                  <a:lnTo>
                    <a:pt x="17899" y="97885"/>
                  </a:lnTo>
                  <a:lnTo>
                    <a:pt x="16221" y="97885"/>
                  </a:lnTo>
                  <a:lnTo>
                    <a:pt x="16221" y="96207"/>
                  </a:lnTo>
                  <a:lnTo>
                    <a:pt x="14543" y="96207"/>
                  </a:lnTo>
                  <a:lnTo>
                    <a:pt x="14543" y="93970"/>
                  </a:lnTo>
                  <a:lnTo>
                    <a:pt x="12865" y="93970"/>
                  </a:lnTo>
                  <a:lnTo>
                    <a:pt x="12865" y="92292"/>
                  </a:lnTo>
                  <a:lnTo>
                    <a:pt x="8950" y="92292"/>
                  </a:lnTo>
                  <a:lnTo>
                    <a:pt x="8950" y="87258"/>
                  </a:lnTo>
                  <a:lnTo>
                    <a:pt x="14543" y="87258"/>
                  </a:lnTo>
                  <a:lnTo>
                    <a:pt x="14543" y="85579"/>
                  </a:lnTo>
                  <a:lnTo>
                    <a:pt x="16221" y="85579"/>
                  </a:lnTo>
                  <a:lnTo>
                    <a:pt x="16221" y="81664"/>
                  </a:lnTo>
                  <a:lnTo>
                    <a:pt x="12865" y="81664"/>
                  </a:lnTo>
                  <a:lnTo>
                    <a:pt x="12865" y="79986"/>
                  </a:lnTo>
                  <a:lnTo>
                    <a:pt x="11187" y="78308"/>
                  </a:lnTo>
                  <a:lnTo>
                    <a:pt x="11187" y="76630"/>
                  </a:lnTo>
                  <a:lnTo>
                    <a:pt x="8950" y="76630"/>
                  </a:lnTo>
                  <a:lnTo>
                    <a:pt x="8950" y="74393"/>
                  </a:lnTo>
                  <a:lnTo>
                    <a:pt x="17899" y="74393"/>
                  </a:lnTo>
                  <a:lnTo>
                    <a:pt x="17899" y="71037"/>
                  </a:lnTo>
                  <a:lnTo>
                    <a:pt x="16221" y="71037"/>
                  </a:lnTo>
                  <a:lnTo>
                    <a:pt x="16221" y="69358"/>
                  </a:lnTo>
                  <a:lnTo>
                    <a:pt x="12865" y="69358"/>
                  </a:lnTo>
                  <a:lnTo>
                    <a:pt x="12865" y="67681"/>
                  </a:lnTo>
                  <a:lnTo>
                    <a:pt x="11187" y="67681"/>
                  </a:lnTo>
                  <a:lnTo>
                    <a:pt x="11187" y="63765"/>
                  </a:lnTo>
                  <a:lnTo>
                    <a:pt x="5593" y="63765"/>
                  </a:lnTo>
                  <a:lnTo>
                    <a:pt x="5593" y="60409"/>
                  </a:lnTo>
                  <a:lnTo>
                    <a:pt x="7272" y="60409"/>
                  </a:lnTo>
                  <a:lnTo>
                    <a:pt x="7272" y="58731"/>
                  </a:lnTo>
                  <a:lnTo>
                    <a:pt x="5593" y="58731"/>
                  </a:lnTo>
                  <a:lnTo>
                    <a:pt x="5593" y="57053"/>
                  </a:lnTo>
                  <a:lnTo>
                    <a:pt x="7272" y="57053"/>
                  </a:lnTo>
                  <a:lnTo>
                    <a:pt x="7272" y="53138"/>
                  </a:lnTo>
                  <a:lnTo>
                    <a:pt x="8950" y="53138"/>
                  </a:lnTo>
                  <a:lnTo>
                    <a:pt x="8950" y="51460"/>
                  </a:lnTo>
                  <a:lnTo>
                    <a:pt x="11187" y="51460"/>
                  </a:lnTo>
                  <a:lnTo>
                    <a:pt x="11187" y="45866"/>
                  </a:lnTo>
                  <a:lnTo>
                    <a:pt x="12865" y="44188"/>
                  </a:lnTo>
                  <a:lnTo>
                    <a:pt x="5593" y="44188"/>
                  </a:lnTo>
                  <a:lnTo>
                    <a:pt x="5593" y="35239"/>
                  </a:lnTo>
                  <a:lnTo>
                    <a:pt x="7272" y="35239"/>
                  </a:lnTo>
                  <a:lnTo>
                    <a:pt x="7272" y="33561"/>
                  </a:lnTo>
                  <a:lnTo>
                    <a:pt x="12865" y="33561"/>
                  </a:lnTo>
                  <a:lnTo>
                    <a:pt x="12865" y="31883"/>
                  </a:lnTo>
                  <a:lnTo>
                    <a:pt x="8950" y="31883"/>
                  </a:lnTo>
                  <a:lnTo>
                    <a:pt x="8950" y="30204"/>
                  </a:lnTo>
                  <a:lnTo>
                    <a:pt x="5593" y="30204"/>
                  </a:lnTo>
                  <a:lnTo>
                    <a:pt x="5593" y="28527"/>
                  </a:lnTo>
                  <a:lnTo>
                    <a:pt x="3915" y="28527"/>
                  </a:lnTo>
                  <a:lnTo>
                    <a:pt x="3915" y="22933"/>
                  </a:lnTo>
                  <a:lnTo>
                    <a:pt x="5593" y="22933"/>
                  </a:lnTo>
                  <a:lnTo>
                    <a:pt x="3915" y="21255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2238" y="19577"/>
                  </a:lnTo>
                  <a:lnTo>
                    <a:pt x="2238" y="17340"/>
                  </a:lnTo>
                  <a:lnTo>
                    <a:pt x="2238" y="17340"/>
                  </a:lnTo>
                  <a:lnTo>
                    <a:pt x="2238" y="15662"/>
                  </a:lnTo>
                  <a:lnTo>
                    <a:pt x="0" y="12306"/>
                  </a:lnTo>
                  <a:lnTo>
                    <a:pt x="0" y="8390"/>
                  </a:lnTo>
                  <a:lnTo>
                    <a:pt x="3915" y="8390"/>
                  </a:lnTo>
                  <a:lnTo>
                    <a:pt x="3915" y="6712"/>
                  </a:lnTo>
                  <a:lnTo>
                    <a:pt x="5593" y="6712"/>
                  </a:lnTo>
                  <a:lnTo>
                    <a:pt x="5593" y="5034"/>
                  </a:lnTo>
                  <a:lnTo>
                    <a:pt x="12865" y="5034"/>
                  </a:lnTo>
                  <a:lnTo>
                    <a:pt x="12865" y="3356"/>
                  </a:lnTo>
                  <a:lnTo>
                    <a:pt x="16221" y="3356"/>
                  </a:lnTo>
                  <a:lnTo>
                    <a:pt x="16221" y="0"/>
                  </a:lnTo>
                  <a:lnTo>
                    <a:pt x="21815" y="0"/>
                  </a:lnTo>
                  <a:lnTo>
                    <a:pt x="21815" y="1678"/>
                  </a:lnTo>
                  <a:lnTo>
                    <a:pt x="23492" y="1678"/>
                  </a:lnTo>
                  <a:lnTo>
                    <a:pt x="23492" y="0"/>
                  </a:lnTo>
                  <a:lnTo>
                    <a:pt x="30764" y="0"/>
                  </a:lnTo>
                  <a:lnTo>
                    <a:pt x="32442" y="1678"/>
                  </a:lnTo>
                  <a:lnTo>
                    <a:pt x="34120" y="1678"/>
                  </a:lnTo>
                  <a:lnTo>
                    <a:pt x="34120" y="3356"/>
                  </a:lnTo>
                  <a:lnTo>
                    <a:pt x="35798" y="3356"/>
                  </a:lnTo>
                  <a:lnTo>
                    <a:pt x="35798" y="6712"/>
                  </a:lnTo>
                  <a:lnTo>
                    <a:pt x="37476" y="6712"/>
                  </a:lnTo>
                  <a:lnTo>
                    <a:pt x="39714" y="8390"/>
                  </a:lnTo>
                  <a:lnTo>
                    <a:pt x="41391" y="10627"/>
                  </a:lnTo>
                  <a:lnTo>
                    <a:pt x="43069" y="12306"/>
                  </a:lnTo>
                  <a:lnTo>
                    <a:pt x="44747" y="12306"/>
                  </a:lnTo>
                  <a:lnTo>
                    <a:pt x="44747" y="13984"/>
                  </a:lnTo>
                  <a:lnTo>
                    <a:pt x="46426" y="13984"/>
                  </a:lnTo>
                  <a:lnTo>
                    <a:pt x="46426" y="19577"/>
                  </a:lnTo>
                  <a:lnTo>
                    <a:pt x="44747" y="19577"/>
                  </a:lnTo>
                  <a:lnTo>
                    <a:pt x="46426" y="21255"/>
                  </a:lnTo>
                  <a:lnTo>
                    <a:pt x="46426" y="24611"/>
                  </a:lnTo>
                  <a:lnTo>
                    <a:pt x="48104" y="24611"/>
                  </a:lnTo>
                  <a:lnTo>
                    <a:pt x="48104" y="26289"/>
                  </a:lnTo>
                  <a:lnTo>
                    <a:pt x="50341" y="26289"/>
                  </a:lnTo>
                  <a:lnTo>
                    <a:pt x="50341" y="28527"/>
                  </a:lnTo>
                  <a:lnTo>
                    <a:pt x="55375" y="28527"/>
                  </a:lnTo>
                  <a:lnTo>
                    <a:pt x="55375" y="30204"/>
                  </a:lnTo>
                  <a:lnTo>
                    <a:pt x="57053" y="30204"/>
                  </a:lnTo>
                  <a:lnTo>
                    <a:pt x="57053" y="31883"/>
                  </a:lnTo>
                  <a:lnTo>
                    <a:pt x="59291" y="31883"/>
                  </a:lnTo>
                  <a:lnTo>
                    <a:pt x="60968" y="33561"/>
                  </a:lnTo>
                  <a:lnTo>
                    <a:pt x="64324" y="33561"/>
                  </a:lnTo>
                  <a:lnTo>
                    <a:pt x="64324" y="35239"/>
                  </a:lnTo>
                  <a:lnTo>
                    <a:pt x="62646" y="35239"/>
                  </a:lnTo>
                  <a:lnTo>
                    <a:pt x="62646" y="39154"/>
                  </a:lnTo>
                  <a:lnTo>
                    <a:pt x="59291" y="39154"/>
                  </a:lnTo>
                  <a:lnTo>
                    <a:pt x="60968" y="40832"/>
                  </a:lnTo>
                  <a:lnTo>
                    <a:pt x="62646" y="40832"/>
                  </a:lnTo>
                  <a:lnTo>
                    <a:pt x="62646" y="42510"/>
                  </a:lnTo>
                  <a:lnTo>
                    <a:pt x="64324" y="42510"/>
                  </a:lnTo>
                  <a:lnTo>
                    <a:pt x="64324" y="44188"/>
                  </a:lnTo>
                  <a:lnTo>
                    <a:pt x="59291" y="44188"/>
                  </a:lnTo>
                  <a:lnTo>
                    <a:pt x="59291" y="45866"/>
                  </a:lnTo>
                  <a:lnTo>
                    <a:pt x="60968" y="45866"/>
                  </a:lnTo>
                  <a:lnTo>
                    <a:pt x="60968" y="48104"/>
                  </a:lnTo>
                  <a:lnTo>
                    <a:pt x="66003" y="48104"/>
                  </a:lnTo>
                  <a:lnTo>
                    <a:pt x="66003" y="51460"/>
                  </a:lnTo>
                  <a:lnTo>
                    <a:pt x="74952" y="51460"/>
                  </a:lnTo>
                  <a:lnTo>
                    <a:pt x="74952" y="54816"/>
                  </a:lnTo>
                  <a:lnTo>
                    <a:pt x="76630" y="54816"/>
                  </a:lnTo>
                  <a:lnTo>
                    <a:pt x="76630" y="58731"/>
                  </a:lnTo>
                  <a:lnTo>
                    <a:pt x="80545" y="58731"/>
                  </a:lnTo>
                  <a:lnTo>
                    <a:pt x="80545" y="53138"/>
                  </a:lnTo>
                  <a:lnTo>
                    <a:pt x="82223" y="53138"/>
                  </a:lnTo>
                  <a:lnTo>
                    <a:pt x="82223" y="51460"/>
                  </a:lnTo>
                  <a:lnTo>
                    <a:pt x="83901" y="51460"/>
                  </a:lnTo>
                  <a:lnTo>
                    <a:pt x="83901" y="49781"/>
                  </a:lnTo>
                  <a:lnTo>
                    <a:pt x="85580" y="49781"/>
                  </a:lnTo>
                  <a:lnTo>
                    <a:pt x="87817" y="51460"/>
                  </a:lnTo>
                  <a:lnTo>
                    <a:pt x="89495" y="51460"/>
                  </a:lnTo>
                  <a:lnTo>
                    <a:pt x="89495" y="53138"/>
                  </a:lnTo>
                  <a:lnTo>
                    <a:pt x="92851" y="53138"/>
                  </a:lnTo>
                  <a:lnTo>
                    <a:pt x="92851" y="57053"/>
                  </a:lnTo>
                  <a:lnTo>
                    <a:pt x="91173" y="57053"/>
                  </a:lnTo>
                  <a:lnTo>
                    <a:pt x="89495" y="54816"/>
                  </a:lnTo>
                  <a:lnTo>
                    <a:pt x="87817" y="54816"/>
                  </a:lnTo>
                  <a:lnTo>
                    <a:pt x="87817" y="58731"/>
                  </a:lnTo>
                  <a:lnTo>
                    <a:pt x="87817" y="57053"/>
                  </a:lnTo>
                  <a:lnTo>
                    <a:pt x="87817" y="63765"/>
                  </a:lnTo>
                  <a:lnTo>
                    <a:pt x="91173" y="63765"/>
                  </a:lnTo>
                  <a:lnTo>
                    <a:pt x="91173" y="65443"/>
                  </a:lnTo>
                  <a:lnTo>
                    <a:pt x="89495" y="65443"/>
                  </a:lnTo>
                  <a:lnTo>
                    <a:pt x="89495" y="71037"/>
                  </a:lnTo>
                  <a:lnTo>
                    <a:pt x="87817" y="71037"/>
                  </a:lnTo>
                  <a:lnTo>
                    <a:pt x="87817" y="72715"/>
                  </a:lnTo>
                  <a:lnTo>
                    <a:pt x="83901" y="72715"/>
                  </a:lnTo>
                  <a:lnTo>
                    <a:pt x="83901" y="83342"/>
                  </a:lnTo>
                  <a:lnTo>
                    <a:pt x="85580" y="83342"/>
                  </a:lnTo>
                  <a:lnTo>
                    <a:pt x="87817" y="85579"/>
                  </a:lnTo>
                  <a:lnTo>
                    <a:pt x="87817" y="92292"/>
                  </a:lnTo>
                  <a:lnTo>
                    <a:pt x="91173" y="92292"/>
                  </a:lnTo>
                  <a:lnTo>
                    <a:pt x="91173" y="93970"/>
                  </a:lnTo>
                  <a:lnTo>
                    <a:pt x="94529" y="93970"/>
                  </a:lnTo>
                  <a:lnTo>
                    <a:pt x="94529" y="97885"/>
                  </a:lnTo>
                  <a:lnTo>
                    <a:pt x="96767" y="97885"/>
                  </a:lnTo>
                  <a:lnTo>
                    <a:pt x="96767" y="99563"/>
                  </a:lnTo>
                  <a:lnTo>
                    <a:pt x="98445" y="99563"/>
                  </a:lnTo>
                  <a:lnTo>
                    <a:pt x="98445" y="102919"/>
                  </a:lnTo>
                  <a:lnTo>
                    <a:pt x="96767" y="105156"/>
                  </a:lnTo>
                  <a:lnTo>
                    <a:pt x="94529" y="105156"/>
                  </a:lnTo>
                  <a:lnTo>
                    <a:pt x="94529" y="106834"/>
                  </a:lnTo>
                  <a:lnTo>
                    <a:pt x="92851" y="106834"/>
                  </a:lnTo>
                  <a:lnTo>
                    <a:pt x="92851" y="110191"/>
                  </a:lnTo>
                  <a:lnTo>
                    <a:pt x="87817" y="110191"/>
                  </a:lnTo>
                  <a:lnTo>
                    <a:pt x="87817" y="111869"/>
                  </a:lnTo>
                  <a:lnTo>
                    <a:pt x="85580" y="111869"/>
                  </a:lnTo>
                  <a:lnTo>
                    <a:pt x="85580" y="114106"/>
                  </a:lnTo>
                  <a:lnTo>
                    <a:pt x="87817" y="115784"/>
                  </a:lnTo>
                  <a:lnTo>
                    <a:pt x="85580" y="115784"/>
                  </a:lnTo>
                  <a:lnTo>
                    <a:pt x="85580" y="120818"/>
                  </a:lnTo>
                  <a:lnTo>
                    <a:pt x="87817" y="120818"/>
                  </a:lnTo>
                  <a:lnTo>
                    <a:pt x="87817" y="126411"/>
                  </a:lnTo>
                  <a:lnTo>
                    <a:pt x="85580" y="126411"/>
                  </a:lnTo>
                  <a:lnTo>
                    <a:pt x="85580" y="128089"/>
                  </a:lnTo>
                  <a:lnTo>
                    <a:pt x="73274" y="128089"/>
                  </a:lnTo>
                  <a:lnTo>
                    <a:pt x="73274" y="129768"/>
                  </a:lnTo>
                  <a:lnTo>
                    <a:pt x="68240" y="129768"/>
                  </a:lnTo>
                  <a:lnTo>
                    <a:pt x="68240" y="131446"/>
                  </a:lnTo>
                  <a:lnTo>
                    <a:pt x="66003" y="129768"/>
                  </a:lnTo>
                  <a:lnTo>
                    <a:pt x="62646" y="129768"/>
                  </a:lnTo>
                  <a:lnTo>
                    <a:pt x="62646" y="131446"/>
                  </a:lnTo>
                  <a:lnTo>
                    <a:pt x="60968" y="131446"/>
                  </a:lnTo>
                  <a:lnTo>
                    <a:pt x="60968" y="129768"/>
                  </a:lnTo>
                  <a:lnTo>
                    <a:pt x="59291" y="131446"/>
                  </a:lnTo>
                  <a:lnTo>
                    <a:pt x="59291" y="135361"/>
                  </a:lnTo>
                  <a:lnTo>
                    <a:pt x="55375" y="135361"/>
                  </a:lnTo>
                  <a:lnTo>
                    <a:pt x="55375" y="133683"/>
                  </a:lnTo>
                  <a:lnTo>
                    <a:pt x="52019" y="133683"/>
                  </a:lnTo>
                  <a:lnTo>
                    <a:pt x="50341" y="135361"/>
                  </a:lnTo>
                  <a:lnTo>
                    <a:pt x="46426" y="135361"/>
                  </a:lnTo>
                  <a:lnTo>
                    <a:pt x="46426" y="137039"/>
                  </a:lnTo>
                  <a:lnTo>
                    <a:pt x="44747" y="137039"/>
                  </a:lnTo>
                  <a:lnTo>
                    <a:pt x="44747" y="140395"/>
                  </a:lnTo>
                  <a:lnTo>
                    <a:pt x="46426" y="140395"/>
                  </a:lnTo>
                  <a:lnTo>
                    <a:pt x="44747" y="142632"/>
                  </a:lnTo>
                  <a:lnTo>
                    <a:pt x="41391" y="1426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924510AA-8A10-088A-3F52-59AE33DFC358}"/>
                </a:ext>
              </a:extLst>
            </p:cNvPr>
            <p:cNvSpPr/>
            <p:nvPr/>
          </p:nvSpPr>
          <p:spPr>
            <a:xfrm>
              <a:off x="4284319" y="4031353"/>
              <a:ext cx="72714" cy="74951"/>
            </a:xfrm>
            <a:custGeom>
              <a:avLst/>
              <a:gdLst>
                <a:gd name="csX0" fmla="*/ 42510 w 72714"/>
                <a:gd name="csY0" fmla="*/ 74952 h 74951"/>
                <a:gd name="csX1" fmla="*/ 42510 w 72714"/>
                <a:gd name="csY1" fmla="*/ 71596 h 74951"/>
                <a:gd name="csX2" fmla="*/ 39154 w 72714"/>
                <a:gd name="csY2" fmla="*/ 71596 h 74951"/>
                <a:gd name="csX3" fmla="*/ 37476 w 72714"/>
                <a:gd name="csY3" fmla="*/ 69918 h 74951"/>
                <a:gd name="csX4" fmla="*/ 33561 w 72714"/>
                <a:gd name="csY4" fmla="*/ 69918 h 74951"/>
                <a:gd name="csX5" fmla="*/ 33561 w 72714"/>
                <a:gd name="csY5" fmla="*/ 67680 h 74951"/>
                <a:gd name="csX6" fmla="*/ 31883 w 72714"/>
                <a:gd name="csY6" fmla="*/ 67680 h 74951"/>
                <a:gd name="csX7" fmla="*/ 30205 w 72714"/>
                <a:gd name="csY7" fmla="*/ 66002 h 74951"/>
                <a:gd name="csX8" fmla="*/ 28527 w 72714"/>
                <a:gd name="csY8" fmla="*/ 66002 h 74951"/>
                <a:gd name="csX9" fmla="*/ 24611 w 72714"/>
                <a:gd name="csY9" fmla="*/ 64324 h 74951"/>
                <a:gd name="csX10" fmla="*/ 19577 w 72714"/>
                <a:gd name="csY10" fmla="*/ 64324 h 74951"/>
                <a:gd name="csX11" fmla="*/ 19577 w 72714"/>
                <a:gd name="csY11" fmla="*/ 60968 h 74951"/>
                <a:gd name="csX12" fmla="*/ 21255 w 72714"/>
                <a:gd name="csY12" fmla="*/ 60968 h 74951"/>
                <a:gd name="csX13" fmla="*/ 21255 w 72714"/>
                <a:gd name="csY13" fmla="*/ 58731 h 74951"/>
                <a:gd name="csX14" fmla="*/ 19577 w 72714"/>
                <a:gd name="csY14" fmla="*/ 58731 h 74951"/>
                <a:gd name="csX15" fmla="*/ 19577 w 72714"/>
                <a:gd name="csY15" fmla="*/ 55375 h 74951"/>
                <a:gd name="csX16" fmla="*/ 13984 w 72714"/>
                <a:gd name="csY16" fmla="*/ 55375 h 74951"/>
                <a:gd name="csX17" fmla="*/ 13984 w 72714"/>
                <a:gd name="csY17" fmla="*/ 53697 h 74951"/>
                <a:gd name="csX18" fmla="*/ 10628 w 72714"/>
                <a:gd name="csY18" fmla="*/ 53697 h 74951"/>
                <a:gd name="csX19" fmla="*/ 10628 w 72714"/>
                <a:gd name="csY19" fmla="*/ 52019 h 74951"/>
                <a:gd name="csX20" fmla="*/ 8950 w 72714"/>
                <a:gd name="csY20" fmla="*/ 52019 h 74951"/>
                <a:gd name="csX21" fmla="*/ 8950 w 72714"/>
                <a:gd name="csY21" fmla="*/ 50341 h 74951"/>
                <a:gd name="csX22" fmla="*/ 10628 w 72714"/>
                <a:gd name="csY22" fmla="*/ 50341 h 74951"/>
                <a:gd name="csX23" fmla="*/ 10628 w 72714"/>
                <a:gd name="csY23" fmla="*/ 44747 h 74951"/>
                <a:gd name="csX24" fmla="*/ 6712 w 72714"/>
                <a:gd name="csY24" fmla="*/ 44747 h 74951"/>
                <a:gd name="csX25" fmla="*/ 6712 w 72714"/>
                <a:gd name="csY25" fmla="*/ 43069 h 74951"/>
                <a:gd name="csX26" fmla="*/ 5034 w 72714"/>
                <a:gd name="csY26" fmla="*/ 43069 h 74951"/>
                <a:gd name="csX27" fmla="*/ 5034 w 72714"/>
                <a:gd name="csY27" fmla="*/ 44747 h 74951"/>
                <a:gd name="csX28" fmla="*/ 3356 w 72714"/>
                <a:gd name="csY28" fmla="*/ 44747 h 74951"/>
                <a:gd name="csX29" fmla="*/ 3356 w 72714"/>
                <a:gd name="csY29" fmla="*/ 41391 h 74951"/>
                <a:gd name="csX30" fmla="*/ 1678 w 72714"/>
                <a:gd name="csY30" fmla="*/ 41391 h 74951"/>
                <a:gd name="csX31" fmla="*/ 1678 w 72714"/>
                <a:gd name="csY31" fmla="*/ 39154 h 74951"/>
                <a:gd name="csX32" fmla="*/ 0 w 72714"/>
                <a:gd name="csY32" fmla="*/ 39154 h 74951"/>
                <a:gd name="csX33" fmla="*/ 0 w 72714"/>
                <a:gd name="csY33" fmla="*/ 35798 h 74951"/>
                <a:gd name="csX34" fmla="*/ 1678 w 72714"/>
                <a:gd name="csY34" fmla="*/ 35798 h 74951"/>
                <a:gd name="csX35" fmla="*/ 1678 w 72714"/>
                <a:gd name="csY35" fmla="*/ 28526 h 74951"/>
                <a:gd name="csX36" fmla="*/ 5034 w 72714"/>
                <a:gd name="csY36" fmla="*/ 28526 h 74951"/>
                <a:gd name="csX37" fmla="*/ 5034 w 72714"/>
                <a:gd name="csY37" fmla="*/ 26848 h 74951"/>
                <a:gd name="csX38" fmla="*/ 1678 w 72714"/>
                <a:gd name="csY38" fmla="*/ 26848 h 74951"/>
                <a:gd name="csX39" fmla="*/ 0 w 72714"/>
                <a:gd name="csY39" fmla="*/ 25170 h 74951"/>
                <a:gd name="csX40" fmla="*/ 0 w 72714"/>
                <a:gd name="csY40" fmla="*/ 23492 h 74951"/>
                <a:gd name="csX41" fmla="*/ 6712 w 72714"/>
                <a:gd name="csY41" fmla="*/ 23492 h 74951"/>
                <a:gd name="csX42" fmla="*/ 6712 w 72714"/>
                <a:gd name="csY42" fmla="*/ 19577 h 74951"/>
                <a:gd name="csX43" fmla="*/ 8950 w 72714"/>
                <a:gd name="csY43" fmla="*/ 19577 h 74951"/>
                <a:gd name="csX44" fmla="*/ 8950 w 72714"/>
                <a:gd name="csY44" fmla="*/ 17899 h 74951"/>
                <a:gd name="csX45" fmla="*/ 12306 w 72714"/>
                <a:gd name="csY45" fmla="*/ 17899 h 74951"/>
                <a:gd name="csX46" fmla="*/ 12306 w 72714"/>
                <a:gd name="csY46" fmla="*/ 14543 h 74951"/>
                <a:gd name="csX47" fmla="*/ 15662 w 72714"/>
                <a:gd name="csY47" fmla="*/ 14543 h 74951"/>
                <a:gd name="csX48" fmla="*/ 15662 w 72714"/>
                <a:gd name="csY48" fmla="*/ 10627 h 74951"/>
                <a:gd name="csX49" fmla="*/ 17340 w 72714"/>
                <a:gd name="csY49" fmla="*/ 10627 h 74951"/>
                <a:gd name="csX50" fmla="*/ 17340 w 72714"/>
                <a:gd name="csY50" fmla="*/ 7271 h 74951"/>
                <a:gd name="csX51" fmla="*/ 19577 w 72714"/>
                <a:gd name="csY51" fmla="*/ 7271 h 74951"/>
                <a:gd name="csX52" fmla="*/ 19577 w 72714"/>
                <a:gd name="csY52" fmla="*/ 3915 h 74951"/>
                <a:gd name="csX53" fmla="*/ 22933 w 72714"/>
                <a:gd name="csY53" fmla="*/ 3915 h 74951"/>
                <a:gd name="csX54" fmla="*/ 24611 w 72714"/>
                <a:gd name="csY54" fmla="*/ 1678 h 74951"/>
                <a:gd name="csX55" fmla="*/ 26289 w 72714"/>
                <a:gd name="csY55" fmla="*/ 1678 h 74951"/>
                <a:gd name="csX56" fmla="*/ 26289 w 72714"/>
                <a:gd name="csY56" fmla="*/ 3915 h 74951"/>
                <a:gd name="csX57" fmla="*/ 30205 w 72714"/>
                <a:gd name="csY57" fmla="*/ 3915 h 74951"/>
                <a:gd name="csX58" fmla="*/ 31883 w 72714"/>
                <a:gd name="csY58" fmla="*/ 1678 h 74951"/>
                <a:gd name="csX59" fmla="*/ 33561 w 72714"/>
                <a:gd name="csY59" fmla="*/ 1678 h 74951"/>
                <a:gd name="csX60" fmla="*/ 33561 w 72714"/>
                <a:gd name="csY60" fmla="*/ 0 h 74951"/>
                <a:gd name="csX61" fmla="*/ 51460 w 72714"/>
                <a:gd name="csY61" fmla="*/ 0 h 74951"/>
                <a:gd name="csX62" fmla="*/ 51460 w 72714"/>
                <a:gd name="csY62" fmla="*/ 3915 h 74951"/>
                <a:gd name="csX63" fmla="*/ 53138 w 72714"/>
                <a:gd name="csY63" fmla="*/ 3915 h 74951"/>
                <a:gd name="csX64" fmla="*/ 53138 w 72714"/>
                <a:gd name="csY64" fmla="*/ 5593 h 74951"/>
                <a:gd name="csX65" fmla="*/ 54816 w 72714"/>
                <a:gd name="csY65" fmla="*/ 5593 h 74951"/>
                <a:gd name="csX66" fmla="*/ 54816 w 72714"/>
                <a:gd name="csY66" fmla="*/ 8949 h 74951"/>
                <a:gd name="csX67" fmla="*/ 57053 w 72714"/>
                <a:gd name="csY67" fmla="*/ 8949 h 74951"/>
                <a:gd name="csX68" fmla="*/ 57053 w 72714"/>
                <a:gd name="csY68" fmla="*/ 10627 h 74951"/>
                <a:gd name="csX69" fmla="*/ 58731 w 72714"/>
                <a:gd name="csY69" fmla="*/ 10627 h 74951"/>
                <a:gd name="csX70" fmla="*/ 58731 w 72714"/>
                <a:gd name="csY70" fmla="*/ 12865 h 74951"/>
                <a:gd name="csX71" fmla="*/ 60409 w 72714"/>
                <a:gd name="csY71" fmla="*/ 12865 h 74951"/>
                <a:gd name="csX72" fmla="*/ 60409 w 72714"/>
                <a:gd name="csY72" fmla="*/ 16221 h 74951"/>
                <a:gd name="csX73" fmla="*/ 63765 w 72714"/>
                <a:gd name="csY73" fmla="*/ 16221 h 74951"/>
                <a:gd name="csX74" fmla="*/ 63765 w 72714"/>
                <a:gd name="csY74" fmla="*/ 19577 h 74951"/>
                <a:gd name="csX75" fmla="*/ 62087 w 72714"/>
                <a:gd name="csY75" fmla="*/ 19577 h 74951"/>
                <a:gd name="csX76" fmla="*/ 62087 w 72714"/>
                <a:gd name="csY76" fmla="*/ 23492 h 74951"/>
                <a:gd name="csX77" fmla="*/ 63765 w 72714"/>
                <a:gd name="csY77" fmla="*/ 21814 h 74951"/>
                <a:gd name="csX78" fmla="*/ 63765 w 72714"/>
                <a:gd name="csY78" fmla="*/ 23492 h 74951"/>
                <a:gd name="csX79" fmla="*/ 66002 w 72714"/>
                <a:gd name="csY79" fmla="*/ 23492 h 74951"/>
                <a:gd name="csX80" fmla="*/ 66002 w 72714"/>
                <a:gd name="csY80" fmla="*/ 30204 h 74951"/>
                <a:gd name="csX81" fmla="*/ 67681 w 72714"/>
                <a:gd name="csY81" fmla="*/ 30204 h 74951"/>
                <a:gd name="csX82" fmla="*/ 67681 w 72714"/>
                <a:gd name="csY82" fmla="*/ 34120 h 74951"/>
                <a:gd name="csX83" fmla="*/ 66002 w 72714"/>
                <a:gd name="csY83" fmla="*/ 34120 h 74951"/>
                <a:gd name="csX84" fmla="*/ 66002 w 72714"/>
                <a:gd name="csY84" fmla="*/ 35798 h 74951"/>
                <a:gd name="csX85" fmla="*/ 63765 w 72714"/>
                <a:gd name="csY85" fmla="*/ 35798 h 74951"/>
                <a:gd name="csX86" fmla="*/ 63765 w 72714"/>
                <a:gd name="csY86" fmla="*/ 41391 h 74951"/>
                <a:gd name="csX87" fmla="*/ 67681 w 72714"/>
                <a:gd name="csY87" fmla="*/ 41391 h 74951"/>
                <a:gd name="csX88" fmla="*/ 67681 w 72714"/>
                <a:gd name="csY88" fmla="*/ 39154 h 74951"/>
                <a:gd name="csX89" fmla="*/ 69359 w 72714"/>
                <a:gd name="csY89" fmla="*/ 39154 h 74951"/>
                <a:gd name="csX90" fmla="*/ 69359 w 72714"/>
                <a:gd name="csY90" fmla="*/ 35798 h 74951"/>
                <a:gd name="csX91" fmla="*/ 72715 w 72714"/>
                <a:gd name="csY91" fmla="*/ 35798 h 74951"/>
                <a:gd name="csX92" fmla="*/ 72715 w 72714"/>
                <a:gd name="csY92" fmla="*/ 39154 h 74951"/>
                <a:gd name="csX93" fmla="*/ 71037 w 72714"/>
                <a:gd name="csY93" fmla="*/ 41391 h 74951"/>
                <a:gd name="csX94" fmla="*/ 71037 w 72714"/>
                <a:gd name="csY94" fmla="*/ 44747 h 74951"/>
                <a:gd name="csX95" fmla="*/ 66002 w 72714"/>
                <a:gd name="csY95" fmla="*/ 44747 h 74951"/>
                <a:gd name="csX96" fmla="*/ 66002 w 72714"/>
                <a:gd name="csY96" fmla="*/ 46425 h 74951"/>
                <a:gd name="csX97" fmla="*/ 63765 w 72714"/>
                <a:gd name="csY97" fmla="*/ 46425 h 74951"/>
                <a:gd name="csX98" fmla="*/ 63765 w 72714"/>
                <a:gd name="csY98" fmla="*/ 53697 h 74951"/>
                <a:gd name="csX99" fmla="*/ 62087 w 72714"/>
                <a:gd name="csY99" fmla="*/ 53697 h 74951"/>
                <a:gd name="csX100" fmla="*/ 62087 w 72714"/>
                <a:gd name="csY100" fmla="*/ 57053 h 74951"/>
                <a:gd name="csX101" fmla="*/ 60409 w 72714"/>
                <a:gd name="csY101" fmla="*/ 57053 h 74951"/>
                <a:gd name="csX102" fmla="*/ 60409 w 72714"/>
                <a:gd name="csY102" fmla="*/ 58731 h 74951"/>
                <a:gd name="csX103" fmla="*/ 58731 w 72714"/>
                <a:gd name="csY103" fmla="*/ 58731 h 74951"/>
                <a:gd name="csX104" fmla="*/ 58731 w 72714"/>
                <a:gd name="csY104" fmla="*/ 60968 h 74951"/>
                <a:gd name="csX105" fmla="*/ 54816 w 72714"/>
                <a:gd name="csY105" fmla="*/ 60968 h 74951"/>
                <a:gd name="csX106" fmla="*/ 54816 w 72714"/>
                <a:gd name="csY106" fmla="*/ 62646 h 74951"/>
                <a:gd name="csX107" fmla="*/ 53138 w 72714"/>
                <a:gd name="csY107" fmla="*/ 62646 h 74951"/>
                <a:gd name="csX108" fmla="*/ 53138 w 72714"/>
                <a:gd name="csY108" fmla="*/ 64324 h 74951"/>
                <a:gd name="csX109" fmla="*/ 51460 w 72714"/>
                <a:gd name="csY109" fmla="*/ 64324 h 74951"/>
                <a:gd name="csX110" fmla="*/ 51460 w 72714"/>
                <a:gd name="csY110" fmla="*/ 66002 h 74951"/>
                <a:gd name="csX111" fmla="*/ 48104 w 72714"/>
                <a:gd name="csY111" fmla="*/ 66002 h 74951"/>
                <a:gd name="csX112" fmla="*/ 48104 w 72714"/>
                <a:gd name="csY112" fmla="*/ 71596 h 74951"/>
                <a:gd name="csX113" fmla="*/ 45866 w 72714"/>
                <a:gd name="csY113" fmla="*/ 71596 h 74951"/>
                <a:gd name="csX114" fmla="*/ 45866 w 72714"/>
                <a:gd name="csY114" fmla="*/ 74952 h 74951"/>
                <a:gd name="csX115" fmla="*/ 42510 w 72714"/>
                <a:gd name="csY115" fmla="*/ 74952 h 74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</a:cxnLst>
              <a:rect l="l" t="t" r="r" b="b"/>
              <a:pathLst>
                <a:path w="72714" h="74951">
                  <a:moveTo>
                    <a:pt x="42510" y="74952"/>
                  </a:moveTo>
                  <a:lnTo>
                    <a:pt x="42510" y="71596"/>
                  </a:lnTo>
                  <a:lnTo>
                    <a:pt x="39154" y="71596"/>
                  </a:lnTo>
                  <a:lnTo>
                    <a:pt x="37476" y="69918"/>
                  </a:lnTo>
                  <a:lnTo>
                    <a:pt x="33561" y="69918"/>
                  </a:lnTo>
                  <a:lnTo>
                    <a:pt x="33561" y="67680"/>
                  </a:lnTo>
                  <a:lnTo>
                    <a:pt x="31883" y="67680"/>
                  </a:lnTo>
                  <a:lnTo>
                    <a:pt x="30205" y="66002"/>
                  </a:lnTo>
                  <a:lnTo>
                    <a:pt x="28527" y="66002"/>
                  </a:lnTo>
                  <a:lnTo>
                    <a:pt x="24611" y="64324"/>
                  </a:lnTo>
                  <a:lnTo>
                    <a:pt x="19577" y="64324"/>
                  </a:lnTo>
                  <a:lnTo>
                    <a:pt x="19577" y="60968"/>
                  </a:lnTo>
                  <a:lnTo>
                    <a:pt x="21255" y="60968"/>
                  </a:lnTo>
                  <a:lnTo>
                    <a:pt x="21255" y="58731"/>
                  </a:lnTo>
                  <a:lnTo>
                    <a:pt x="19577" y="58731"/>
                  </a:lnTo>
                  <a:lnTo>
                    <a:pt x="19577" y="55375"/>
                  </a:lnTo>
                  <a:lnTo>
                    <a:pt x="13984" y="55375"/>
                  </a:lnTo>
                  <a:lnTo>
                    <a:pt x="13984" y="53697"/>
                  </a:lnTo>
                  <a:lnTo>
                    <a:pt x="10628" y="53697"/>
                  </a:lnTo>
                  <a:lnTo>
                    <a:pt x="10628" y="52019"/>
                  </a:lnTo>
                  <a:lnTo>
                    <a:pt x="8950" y="52019"/>
                  </a:lnTo>
                  <a:lnTo>
                    <a:pt x="8950" y="50341"/>
                  </a:lnTo>
                  <a:lnTo>
                    <a:pt x="10628" y="50341"/>
                  </a:lnTo>
                  <a:lnTo>
                    <a:pt x="10628" y="44747"/>
                  </a:lnTo>
                  <a:lnTo>
                    <a:pt x="6712" y="44747"/>
                  </a:lnTo>
                  <a:lnTo>
                    <a:pt x="6712" y="43069"/>
                  </a:lnTo>
                  <a:lnTo>
                    <a:pt x="5034" y="43069"/>
                  </a:lnTo>
                  <a:lnTo>
                    <a:pt x="5034" y="44747"/>
                  </a:lnTo>
                  <a:lnTo>
                    <a:pt x="3356" y="44747"/>
                  </a:lnTo>
                  <a:lnTo>
                    <a:pt x="3356" y="41391"/>
                  </a:lnTo>
                  <a:lnTo>
                    <a:pt x="1678" y="41391"/>
                  </a:lnTo>
                  <a:lnTo>
                    <a:pt x="1678" y="39154"/>
                  </a:lnTo>
                  <a:lnTo>
                    <a:pt x="0" y="39154"/>
                  </a:lnTo>
                  <a:lnTo>
                    <a:pt x="0" y="35798"/>
                  </a:lnTo>
                  <a:lnTo>
                    <a:pt x="1678" y="35798"/>
                  </a:lnTo>
                  <a:lnTo>
                    <a:pt x="1678" y="28526"/>
                  </a:lnTo>
                  <a:lnTo>
                    <a:pt x="5034" y="28526"/>
                  </a:lnTo>
                  <a:lnTo>
                    <a:pt x="5034" y="26848"/>
                  </a:lnTo>
                  <a:lnTo>
                    <a:pt x="1678" y="26848"/>
                  </a:lnTo>
                  <a:lnTo>
                    <a:pt x="0" y="25170"/>
                  </a:lnTo>
                  <a:lnTo>
                    <a:pt x="0" y="23492"/>
                  </a:lnTo>
                  <a:lnTo>
                    <a:pt x="6712" y="23492"/>
                  </a:lnTo>
                  <a:lnTo>
                    <a:pt x="6712" y="19577"/>
                  </a:lnTo>
                  <a:lnTo>
                    <a:pt x="8950" y="19577"/>
                  </a:lnTo>
                  <a:lnTo>
                    <a:pt x="8950" y="17899"/>
                  </a:lnTo>
                  <a:lnTo>
                    <a:pt x="12306" y="17899"/>
                  </a:lnTo>
                  <a:lnTo>
                    <a:pt x="12306" y="14543"/>
                  </a:lnTo>
                  <a:lnTo>
                    <a:pt x="15662" y="14543"/>
                  </a:lnTo>
                  <a:lnTo>
                    <a:pt x="15662" y="10627"/>
                  </a:lnTo>
                  <a:lnTo>
                    <a:pt x="17340" y="10627"/>
                  </a:lnTo>
                  <a:lnTo>
                    <a:pt x="17340" y="7271"/>
                  </a:lnTo>
                  <a:lnTo>
                    <a:pt x="19577" y="7271"/>
                  </a:lnTo>
                  <a:lnTo>
                    <a:pt x="19577" y="3915"/>
                  </a:lnTo>
                  <a:lnTo>
                    <a:pt x="22933" y="3915"/>
                  </a:lnTo>
                  <a:lnTo>
                    <a:pt x="24611" y="1678"/>
                  </a:lnTo>
                  <a:lnTo>
                    <a:pt x="26289" y="1678"/>
                  </a:lnTo>
                  <a:lnTo>
                    <a:pt x="26289" y="3915"/>
                  </a:lnTo>
                  <a:lnTo>
                    <a:pt x="30205" y="3915"/>
                  </a:lnTo>
                  <a:lnTo>
                    <a:pt x="31883" y="1678"/>
                  </a:lnTo>
                  <a:lnTo>
                    <a:pt x="33561" y="1678"/>
                  </a:lnTo>
                  <a:lnTo>
                    <a:pt x="33561" y="0"/>
                  </a:lnTo>
                  <a:lnTo>
                    <a:pt x="51460" y="0"/>
                  </a:lnTo>
                  <a:lnTo>
                    <a:pt x="51460" y="3915"/>
                  </a:lnTo>
                  <a:lnTo>
                    <a:pt x="53138" y="3915"/>
                  </a:lnTo>
                  <a:lnTo>
                    <a:pt x="53138" y="5593"/>
                  </a:lnTo>
                  <a:lnTo>
                    <a:pt x="54816" y="5593"/>
                  </a:lnTo>
                  <a:lnTo>
                    <a:pt x="54816" y="8949"/>
                  </a:lnTo>
                  <a:lnTo>
                    <a:pt x="57053" y="8949"/>
                  </a:lnTo>
                  <a:lnTo>
                    <a:pt x="57053" y="10627"/>
                  </a:lnTo>
                  <a:lnTo>
                    <a:pt x="58731" y="10627"/>
                  </a:lnTo>
                  <a:lnTo>
                    <a:pt x="58731" y="12865"/>
                  </a:lnTo>
                  <a:lnTo>
                    <a:pt x="60409" y="12865"/>
                  </a:lnTo>
                  <a:lnTo>
                    <a:pt x="60409" y="16221"/>
                  </a:lnTo>
                  <a:lnTo>
                    <a:pt x="63765" y="16221"/>
                  </a:lnTo>
                  <a:lnTo>
                    <a:pt x="63765" y="19577"/>
                  </a:lnTo>
                  <a:lnTo>
                    <a:pt x="62087" y="19577"/>
                  </a:lnTo>
                  <a:lnTo>
                    <a:pt x="62087" y="23492"/>
                  </a:lnTo>
                  <a:lnTo>
                    <a:pt x="63765" y="21814"/>
                  </a:lnTo>
                  <a:lnTo>
                    <a:pt x="63765" y="23492"/>
                  </a:lnTo>
                  <a:lnTo>
                    <a:pt x="66002" y="23492"/>
                  </a:lnTo>
                  <a:lnTo>
                    <a:pt x="66002" y="30204"/>
                  </a:lnTo>
                  <a:lnTo>
                    <a:pt x="67681" y="30204"/>
                  </a:lnTo>
                  <a:lnTo>
                    <a:pt x="67681" y="34120"/>
                  </a:lnTo>
                  <a:lnTo>
                    <a:pt x="66002" y="34120"/>
                  </a:lnTo>
                  <a:lnTo>
                    <a:pt x="66002" y="35798"/>
                  </a:lnTo>
                  <a:lnTo>
                    <a:pt x="63765" y="35798"/>
                  </a:lnTo>
                  <a:lnTo>
                    <a:pt x="63765" y="41391"/>
                  </a:lnTo>
                  <a:lnTo>
                    <a:pt x="67681" y="41391"/>
                  </a:lnTo>
                  <a:lnTo>
                    <a:pt x="67681" y="39154"/>
                  </a:lnTo>
                  <a:lnTo>
                    <a:pt x="69359" y="39154"/>
                  </a:lnTo>
                  <a:lnTo>
                    <a:pt x="69359" y="35798"/>
                  </a:lnTo>
                  <a:lnTo>
                    <a:pt x="72715" y="35798"/>
                  </a:lnTo>
                  <a:lnTo>
                    <a:pt x="72715" y="39154"/>
                  </a:lnTo>
                  <a:lnTo>
                    <a:pt x="71037" y="41391"/>
                  </a:lnTo>
                  <a:lnTo>
                    <a:pt x="71037" y="44747"/>
                  </a:lnTo>
                  <a:lnTo>
                    <a:pt x="66002" y="44747"/>
                  </a:lnTo>
                  <a:lnTo>
                    <a:pt x="66002" y="46425"/>
                  </a:lnTo>
                  <a:lnTo>
                    <a:pt x="63765" y="46425"/>
                  </a:lnTo>
                  <a:lnTo>
                    <a:pt x="63765" y="53697"/>
                  </a:lnTo>
                  <a:lnTo>
                    <a:pt x="62087" y="53697"/>
                  </a:lnTo>
                  <a:lnTo>
                    <a:pt x="62087" y="57053"/>
                  </a:lnTo>
                  <a:lnTo>
                    <a:pt x="60409" y="57053"/>
                  </a:lnTo>
                  <a:lnTo>
                    <a:pt x="60409" y="58731"/>
                  </a:lnTo>
                  <a:lnTo>
                    <a:pt x="58731" y="58731"/>
                  </a:lnTo>
                  <a:lnTo>
                    <a:pt x="58731" y="60968"/>
                  </a:lnTo>
                  <a:lnTo>
                    <a:pt x="54816" y="60968"/>
                  </a:lnTo>
                  <a:lnTo>
                    <a:pt x="54816" y="62646"/>
                  </a:lnTo>
                  <a:lnTo>
                    <a:pt x="53138" y="62646"/>
                  </a:lnTo>
                  <a:lnTo>
                    <a:pt x="53138" y="64324"/>
                  </a:lnTo>
                  <a:lnTo>
                    <a:pt x="51460" y="64324"/>
                  </a:lnTo>
                  <a:lnTo>
                    <a:pt x="51460" y="66002"/>
                  </a:lnTo>
                  <a:lnTo>
                    <a:pt x="48104" y="66002"/>
                  </a:lnTo>
                  <a:lnTo>
                    <a:pt x="48104" y="71596"/>
                  </a:lnTo>
                  <a:lnTo>
                    <a:pt x="45866" y="71596"/>
                  </a:lnTo>
                  <a:lnTo>
                    <a:pt x="45866" y="74952"/>
                  </a:lnTo>
                  <a:lnTo>
                    <a:pt x="42510" y="7495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7865A01-6307-1DDD-46D2-78A847C5C227}"/>
                </a:ext>
              </a:extLst>
            </p:cNvPr>
            <p:cNvSpPr/>
            <p:nvPr/>
          </p:nvSpPr>
          <p:spPr>
            <a:xfrm>
              <a:off x="5004193" y="2904836"/>
              <a:ext cx="135920" cy="67680"/>
            </a:xfrm>
            <a:custGeom>
              <a:avLst/>
              <a:gdLst>
                <a:gd name="csX0" fmla="*/ 64324 w 135920"/>
                <a:gd name="csY0" fmla="*/ 0 h 67680"/>
                <a:gd name="csX1" fmla="*/ 64324 w 135920"/>
                <a:gd name="csY1" fmla="*/ 1678 h 67680"/>
                <a:gd name="csX2" fmla="*/ 64324 w 135920"/>
                <a:gd name="csY2" fmla="*/ 3356 h 67680"/>
                <a:gd name="csX3" fmla="*/ 64324 w 135920"/>
                <a:gd name="csY3" fmla="*/ 5034 h 67680"/>
                <a:gd name="csX4" fmla="*/ 66002 w 135920"/>
                <a:gd name="csY4" fmla="*/ 5034 h 67680"/>
                <a:gd name="csX5" fmla="*/ 66002 w 135920"/>
                <a:gd name="csY5" fmla="*/ 7272 h 67680"/>
                <a:gd name="csX6" fmla="*/ 67680 w 135920"/>
                <a:gd name="csY6" fmla="*/ 7272 h 67680"/>
                <a:gd name="csX7" fmla="*/ 69918 w 135920"/>
                <a:gd name="csY7" fmla="*/ 7272 h 67680"/>
                <a:gd name="csX8" fmla="*/ 71596 w 135920"/>
                <a:gd name="csY8" fmla="*/ 7272 h 67680"/>
                <a:gd name="csX9" fmla="*/ 71596 w 135920"/>
                <a:gd name="csY9" fmla="*/ 8950 h 67680"/>
                <a:gd name="csX10" fmla="*/ 69918 w 135920"/>
                <a:gd name="csY10" fmla="*/ 8950 h 67680"/>
                <a:gd name="csX11" fmla="*/ 71596 w 135920"/>
                <a:gd name="csY11" fmla="*/ 10628 h 67680"/>
                <a:gd name="csX12" fmla="*/ 69918 w 135920"/>
                <a:gd name="csY12" fmla="*/ 10628 h 67680"/>
                <a:gd name="csX13" fmla="*/ 71596 w 135920"/>
                <a:gd name="csY13" fmla="*/ 10628 h 67680"/>
                <a:gd name="csX14" fmla="*/ 71596 w 135920"/>
                <a:gd name="csY14" fmla="*/ 12306 h 67680"/>
                <a:gd name="csX15" fmla="*/ 69918 w 135920"/>
                <a:gd name="csY15" fmla="*/ 12306 h 67680"/>
                <a:gd name="csX16" fmla="*/ 69918 w 135920"/>
                <a:gd name="csY16" fmla="*/ 13984 h 67680"/>
                <a:gd name="csX17" fmla="*/ 71596 w 135920"/>
                <a:gd name="csY17" fmla="*/ 13984 h 67680"/>
                <a:gd name="csX18" fmla="*/ 73274 w 135920"/>
                <a:gd name="csY18" fmla="*/ 13984 h 67680"/>
                <a:gd name="csX19" fmla="*/ 73274 w 135920"/>
                <a:gd name="csY19" fmla="*/ 12306 h 67680"/>
                <a:gd name="csX20" fmla="*/ 74952 w 135920"/>
                <a:gd name="csY20" fmla="*/ 12306 h 67680"/>
                <a:gd name="csX21" fmla="*/ 74952 w 135920"/>
                <a:gd name="csY21" fmla="*/ 13984 h 67680"/>
                <a:gd name="csX22" fmla="*/ 76630 w 135920"/>
                <a:gd name="csY22" fmla="*/ 13984 h 67680"/>
                <a:gd name="csX23" fmla="*/ 76630 w 135920"/>
                <a:gd name="csY23" fmla="*/ 12306 h 67680"/>
                <a:gd name="csX24" fmla="*/ 78867 w 135920"/>
                <a:gd name="csY24" fmla="*/ 12306 h 67680"/>
                <a:gd name="csX25" fmla="*/ 78867 w 135920"/>
                <a:gd name="csY25" fmla="*/ 10628 h 67680"/>
                <a:gd name="csX26" fmla="*/ 80545 w 135920"/>
                <a:gd name="csY26" fmla="*/ 8950 h 67680"/>
                <a:gd name="csX27" fmla="*/ 82223 w 135920"/>
                <a:gd name="csY27" fmla="*/ 8950 h 67680"/>
                <a:gd name="csX28" fmla="*/ 82223 w 135920"/>
                <a:gd name="csY28" fmla="*/ 7272 h 67680"/>
                <a:gd name="csX29" fmla="*/ 83901 w 135920"/>
                <a:gd name="csY29" fmla="*/ 7272 h 67680"/>
                <a:gd name="csX30" fmla="*/ 85579 w 135920"/>
                <a:gd name="csY30" fmla="*/ 7272 h 67680"/>
                <a:gd name="csX31" fmla="*/ 87817 w 135920"/>
                <a:gd name="csY31" fmla="*/ 7272 h 67680"/>
                <a:gd name="csX32" fmla="*/ 89495 w 135920"/>
                <a:gd name="csY32" fmla="*/ 7272 h 67680"/>
                <a:gd name="csX33" fmla="*/ 91173 w 135920"/>
                <a:gd name="csY33" fmla="*/ 7272 h 67680"/>
                <a:gd name="csX34" fmla="*/ 92851 w 135920"/>
                <a:gd name="csY34" fmla="*/ 7272 h 67680"/>
                <a:gd name="csX35" fmla="*/ 94529 w 135920"/>
                <a:gd name="csY35" fmla="*/ 7272 h 67680"/>
                <a:gd name="csX36" fmla="*/ 94529 w 135920"/>
                <a:gd name="csY36" fmla="*/ 8950 h 67680"/>
                <a:gd name="csX37" fmla="*/ 96207 w 135920"/>
                <a:gd name="csY37" fmla="*/ 8950 h 67680"/>
                <a:gd name="csX38" fmla="*/ 96207 w 135920"/>
                <a:gd name="csY38" fmla="*/ 10628 h 67680"/>
                <a:gd name="csX39" fmla="*/ 98444 w 135920"/>
                <a:gd name="csY39" fmla="*/ 10628 h 67680"/>
                <a:gd name="csX40" fmla="*/ 100122 w 135920"/>
                <a:gd name="csY40" fmla="*/ 10628 h 67680"/>
                <a:gd name="csX41" fmla="*/ 100122 w 135920"/>
                <a:gd name="csY41" fmla="*/ 8950 h 67680"/>
                <a:gd name="csX42" fmla="*/ 100122 w 135920"/>
                <a:gd name="csY42" fmla="*/ 7272 h 67680"/>
                <a:gd name="csX43" fmla="*/ 100122 w 135920"/>
                <a:gd name="csY43" fmla="*/ 8950 h 67680"/>
                <a:gd name="csX44" fmla="*/ 100122 w 135920"/>
                <a:gd name="csY44" fmla="*/ 7272 h 67680"/>
                <a:gd name="csX45" fmla="*/ 100122 w 135920"/>
                <a:gd name="csY45" fmla="*/ 5034 h 67680"/>
                <a:gd name="csX46" fmla="*/ 101800 w 135920"/>
                <a:gd name="csY46" fmla="*/ 5034 h 67680"/>
                <a:gd name="csX47" fmla="*/ 103478 w 135920"/>
                <a:gd name="csY47" fmla="*/ 7272 h 67680"/>
                <a:gd name="csX48" fmla="*/ 105156 w 135920"/>
                <a:gd name="csY48" fmla="*/ 7272 h 67680"/>
                <a:gd name="csX49" fmla="*/ 105156 w 135920"/>
                <a:gd name="csY49" fmla="*/ 5034 h 67680"/>
                <a:gd name="csX50" fmla="*/ 107394 w 135920"/>
                <a:gd name="csY50" fmla="*/ 5034 h 67680"/>
                <a:gd name="csX51" fmla="*/ 109072 w 135920"/>
                <a:gd name="csY51" fmla="*/ 5034 h 67680"/>
                <a:gd name="csX52" fmla="*/ 109072 w 135920"/>
                <a:gd name="csY52" fmla="*/ 7272 h 67680"/>
                <a:gd name="csX53" fmla="*/ 110750 w 135920"/>
                <a:gd name="csY53" fmla="*/ 7272 h 67680"/>
                <a:gd name="csX54" fmla="*/ 110750 w 135920"/>
                <a:gd name="csY54" fmla="*/ 5034 h 67680"/>
                <a:gd name="csX55" fmla="*/ 112428 w 135920"/>
                <a:gd name="csY55" fmla="*/ 7272 h 67680"/>
                <a:gd name="csX56" fmla="*/ 112428 w 135920"/>
                <a:gd name="csY56" fmla="*/ 5034 h 67680"/>
                <a:gd name="csX57" fmla="*/ 114106 w 135920"/>
                <a:gd name="csY57" fmla="*/ 5034 h 67680"/>
                <a:gd name="csX58" fmla="*/ 114106 w 135920"/>
                <a:gd name="csY58" fmla="*/ 7272 h 67680"/>
                <a:gd name="csX59" fmla="*/ 116343 w 135920"/>
                <a:gd name="csY59" fmla="*/ 7272 h 67680"/>
                <a:gd name="csX60" fmla="*/ 118021 w 135920"/>
                <a:gd name="csY60" fmla="*/ 7272 h 67680"/>
                <a:gd name="csX61" fmla="*/ 118021 w 135920"/>
                <a:gd name="csY61" fmla="*/ 8950 h 67680"/>
                <a:gd name="csX62" fmla="*/ 118021 w 135920"/>
                <a:gd name="csY62" fmla="*/ 7272 h 67680"/>
                <a:gd name="csX63" fmla="*/ 119699 w 135920"/>
                <a:gd name="csY63" fmla="*/ 7272 h 67680"/>
                <a:gd name="csX64" fmla="*/ 119699 w 135920"/>
                <a:gd name="csY64" fmla="*/ 8950 h 67680"/>
                <a:gd name="csX65" fmla="*/ 121377 w 135920"/>
                <a:gd name="csY65" fmla="*/ 8950 h 67680"/>
                <a:gd name="csX66" fmla="*/ 123055 w 135920"/>
                <a:gd name="csY66" fmla="*/ 8950 h 67680"/>
                <a:gd name="csX67" fmla="*/ 123055 w 135920"/>
                <a:gd name="csY67" fmla="*/ 10628 h 67680"/>
                <a:gd name="csX68" fmla="*/ 123055 w 135920"/>
                <a:gd name="csY68" fmla="*/ 12306 h 67680"/>
                <a:gd name="csX69" fmla="*/ 124733 w 135920"/>
                <a:gd name="csY69" fmla="*/ 13984 h 67680"/>
                <a:gd name="csX70" fmla="*/ 126971 w 135920"/>
                <a:gd name="csY70" fmla="*/ 13984 h 67680"/>
                <a:gd name="csX71" fmla="*/ 128649 w 135920"/>
                <a:gd name="csY71" fmla="*/ 13984 h 67680"/>
                <a:gd name="csX72" fmla="*/ 128649 w 135920"/>
                <a:gd name="csY72" fmla="*/ 15662 h 67680"/>
                <a:gd name="csX73" fmla="*/ 130327 w 135920"/>
                <a:gd name="csY73" fmla="*/ 15662 h 67680"/>
                <a:gd name="csX74" fmla="*/ 132005 w 135920"/>
                <a:gd name="csY74" fmla="*/ 15662 h 67680"/>
                <a:gd name="csX75" fmla="*/ 132005 w 135920"/>
                <a:gd name="csY75" fmla="*/ 17899 h 67680"/>
                <a:gd name="csX76" fmla="*/ 133683 w 135920"/>
                <a:gd name="csY76" fmla="*/ 17899 h 67680"/>
                <a:gd name="csX77" fmla="*/ 135920 w 135920"/>
                <a:gd name="csY77" fmla="*/ 17899 h 67680"/>
                <a:gd name="csX78" fmla="*/ 135920 w 135920"/>
                <a:gd name="csY78" fmla="*/ 19577 h 67680"/>
                <a:gd name="csX79" fmla="*/ 135920 w 135920"/>
                <a:gd name="csY79" fmla="*/ 21255 h 67680"/>
                <a:gd name="csX80" fmla="*/ 133683 w 135920"/>
                <a:gd name="csY80" fmla="*/ 21255 h 67680"/>
                <a:gd name="csX81" fmla="*/ 133683 w 135920"/>
                <a:gd name="csY81" fmla="*/ 22933 h 67680"/>
                <a:gd name="csX82" fmla="*/ 132005 w 135920"/>
                <a:gd name="csY82" fmla="*/ 22933 h 67680"/>
                <a:gd name="csX83" fmla="*/ 132005 w 135920"/>
                <a:gd name="csY83" fmla="*/ 24611 h 67680"/>
                <a:gd name="csX84" fmla="*/ 132005 w 135920"/>
                <a:gd name="csY84" fmla="*/ 26849 h 67680"/>
                <a:gd name="csX85" fmla="*/ 132005 w 135920"/>
                <a:gd name="csY85" fmla="*/ 28527 h 67680"/>
                <a:gd name="csX86" fmla="*/ 132005 w 135920"/>
                <a:gd name="csY86" fmla="*/ 30205 h 67680"/>
                <a:gd name="csX87" fmla="*/ 130327 w 135920"/>
                <a:gd name="csY87" fmla="*/ 30205 h 67680"/>
                <a:gd name="csX88" fmla="*/ 132005 w 135920"/>
                <a:gd name="csY88" fmla="*/ 30205 h 67680"/>
                <a:gd name="csX89" fmla="*/ 132005 w 135920"/>
                <a:gd name="csY89" fmla="*/ 31883 h 67680"/>
                <a:gd name="csX90" fmla="*/ 130327 w 135920"/>
                <a:gd name="csY90" fmla="*/ 31883 h 67680"/>
                <a:gd name="csX91" fmla="*/ 130327 w 135920"/>
                <a:gd name="csY91" fmla="*/ 33561 h 67680"/>
                <a:gd name="csX92" fmla="*/ 128649 w 135920"/>
                <a:gd name="csY92" fmla="*/ 33561 h 67680"/>
                <a:gd name="csX93" fmla="*/ 128649 w 135920"/>
                <a:gd name="csY93" fmla="*/ 35798 h 67680"/>
                <a:gd name="csX94" fmla="*/ 126971 w 135920"/>
                <a:gd name="csY94" fmla="*/ 35798 h 67680"/>
                <a:gd name="csX95" fmla="*/ 126971 w 135920"/>
                <a:gd name="csY95" fmla="*/ 37476 h 67680"/>
                <a:gd name="csX96" fmla="*/ 126971 w 135920"/>
                <a:gd name="csY96" fmla="*/ 39154 h 67680"/>
                <a:gd name="csX97" fmla="*/ 126971 w 135920"/>
                <a:gd name="csY97" fmla="*/ 42510 h 67680"/>
                <a:gd name="csX98" fmla="*/ 126971 w 135920"/>
                <a:gd name="csY98" fmla="*/ 44188 h 67680"/>
                <a:gd name="csX99" fmla="*/ 124733 w 135920"/>
                <a:gd name="csY99" fmla="*/ 44188 h 67680"/>
                <a:gd name="csX100" fmla="*/ 124733 w 135920"/>
                <a:gd name="csY100" fmla="*/ 44188 h 67680"/>
                <a:gd name="csX101" fmla="*/ 123055 w 135920"/>
                <a:gd name="csY101" fmla="*/ 42510 h 67680"/>
                <a:gd name="csX102" fmla="*/ 123055 w 135920"/>
                <a:gd name="csY102" fmla="*/ 44188 h 67680"/>
                <a:gd name="csX103" fmla="*/ 121377 w 135920"/>
                <a:gd name="csY103" fmla="*/ 44188 h 67680"/>
                <a:gd name="csX104" fmla="*/ 119699 w 135920"/>
                <a:gd name="csY104" fmla="*/ 44188 h 67680"/>
                <a:gd name="csX105" fmla="*/ 118021 w 135920"/>
                <a:gd name="csY105" fmla="*/ 44188 h 67680"/>
                <a:gd name="csX106" fmla="*/ 116343 w 135920"/>
                <a:gd name="csY106" fmla="*/ 44188 h 67680"/>
                <a:gd name="csX107" fmla="*/ 116343 w 135920"/>
                <a:gd name="csY107" fmla="*/ 42510 h 67680"/>
                <a:gd name="csX108" fmla="*/ 114106 w 135920"/>
                <a:gd name="csY108" fmla="*/ 42510 h 67680"/>
                <a:gd name="csX109" fmla="*/ 114106 w 135920"/>
                <a:gd name="csY109" fmla="*/ 40832 h 67680"/>
                <a:gd name="csX110" fmla="*/ 114106 w 135920"/>
                <a:gd name="csY110" fmla="*/ 39154 h 67680"/>
                <a:gd name="csX111" fmla="*/ 112428 w 135920"/>
                <a:gd name="csY111" fmla="*/ 39154 h 67680"/>
                <a:gd name="csX112" fmla="*/ 110750 w 135920"/>
                <a:gd name="csY112" fmla="*/ 37476 h 67680"/>
                <a:gd name="csX113" fmla="*/ 109072 w 135920"/>
                <a:gd name="csY113" fmla="*/ 37476 h 67680"/>
                <a:gd name="csX114" fmla="*/ 107394 w 135920"/>
                <a:gd name="csY114" fmla="*/ 37476 h 67680"/>
                <a:gd name="csX115" fmla="*/ 107394 w 135920"/>
                <a:gd name="csY115" fmla="*/ 39154 h 67680"/>
                <a:gd name="csX116" fmla="*/ 105156 w 135920"/>
                <a:gd name="csY116" fmla="*/ 39154 h 67680"/>
                <a:gd name="csX117" fmla="*/ 105156 w 135920"/>
                <a:gd name="csY117" fmla="*/ 37476 h 67680"/>
                <a:gd name="csX118" fmla="*/ 103478 w 135920"/>
                <a:gd name="csY118" fmla="*/ 39154 h 67680"/>
                <a:gd name="csX119" fmla="*/ 101800 w 135920"/>
                <a:gd name="csY119" fmla="*/ 39154 h 67680"/>
                <a:gd name="csX120" fmla="*/ 101800 w 135920"/>
                <a:gd name="csY120" fmla="*/ 39154 h 67680"/>
                <a:gd name="csX121" fmla="*/ 100122 w 135920"/>
                <a:gd name="csY121" fmla="*/ 39154 h 67680"/>
                <a:gd name="csX122" fmla="*/ 100122 w 135920"/>
                <a:gd name="csY122" fmla="*/ 37476 h 67680"/>
                <a:gd name="csX123" fmla="*/ 98444 w 135920"/>
                <a:gd name="csY123" fmla="*/ 39154 h 67680"/>
                <a:gd name="csX124" fmla="*/ 98444 w 135920"/>
                <a:gd name="csY124" fmla="*/ 37476 h 67680"/>
                <a:gd name="csX125" fmla="*/ 96207 w 135920"/>
                <a:gd name="csY125" fmla="*/ 37476 h 67680"/>
                <a:gd name="csX126" fmla="*/ 94529 w 135920"/>
                <a:gd name="csY126" fmla="*/ 37476 h 67680"/>
                <a:gd name="csX127" fmla="*/ 92851 w 135920"/>
                <a:gd name="csY127" fmla="*/ 37476 h 67680"/>
                <a:gd name="csX128" fmla="*/ 91173 w 135920"/>
                <a:gd name="csY128" fmla="*/ 37476 h 67680"/>
                <a:gd name="csX129" fmla="*/ 89495 w 135920"/>
                <a:gd name="csY129" fmla="*/ 37476 h 67680"/>
                <a:gd name="csX130" fmla="*/ 87817 w 135920"/>
                <a:gd name="csY130" fmla="*/ 37476 h 67680"/>
                <a:gd name="csX131" fmla="*/ 87817 w 135920"/>
                <a:gd name="csY131" fmla="*/ 39154 h 67680"/>
                <a:gd name="csX132" fmla="*/ 87817 w 135920"/>
                <a:gd name="csY132" fmla="*/ 40832 h 67680"/>
                <a:gd name="csX133" fmla="*/ 85579 w 135920"/>
                <a:gd name="csY133" fmla="*/ 40832 h 67680"/>
                <a:gd name="csX134" fmla="*/ 85579 w 135920"/>
                <a:gd name="csY134" fmla="*/ 42510 h 67680"/>
                <a:gd name="csX135" fmla="*/ 83901 w 135920"/>
                <a:gd name="csY135" fmla="*/ 42510 h 67680"/>
                <a:gd name="csX136" fmla="*/ 83901 w 135920"/>
                <a:gd name="csY136" fmla="*/ 44188 h 67680"/>
                <a:gd name="csX137" fmla="*/ 83901 w 135920"/>
                <a:gd name="csY137" fmla="*/ 46426 h 67680"/>
                <a:gd name="csX138" fmla="*/ 82223 w 135920"/>
                <a:gd name="csY138" fmla="*/ 48104 h 67680"/>
                <a:gd name="csX139" fmla="*/ 80545 w 135920"/>
                <a:gd name="csY139" fmla="*/ 48104 h 67680"/>
                <a:gd name="csX140" fmla="*/ 78867 w 135920"/>
                <a:gd name="csY140" fmla="*/ 48104 h 67680"/>
                <a:gd name="csX141" fmla="*/ 78867 w 135920"/>
                <a:gd name="csY141" fmla="*/ 49782 h 67680"/>
                <a:gd name="csX142" fmla="*/ 76630 w 135920"/>
                <a:gd name="csY142" fmla="*/ 49782 h 67680"/>
                <a:gd name="csX143" fmla="*/ 76630 w 135920"/>
                <a:gd name="csY143" fmla="*/ 49782 h 67680"/>
                <a:gd name="csX144" fmla="*/ 74952 w 135920"/>
                <a:gd name="csY144" fmla="*/ 51460 h 67680"/>
                <a:gd name="csX145" fmla="*/ 74952 w 135920"/>
                <a:gd name="csY145" fmla="*/ 53138 h 67680"/>
                <a:gd name="csX146" fmla="*/ 73274 w 135920"/>
                <a:gd name="csY146" fmla="*/ 53138 h 67680"/>
                <a:gd name="csX147" fmla="*/ 73274 w 135920"/>
                <a:gd name="csY147" fmla="*/ 51460 h 67680"/>
                <a:gd name="csX148" fmla="*/ 71596 w 135920"/>
                <a:gd name="csY148" fmla="*/ 51460 h 67680"/>
                <a:gd name="csX149" fmla="*/ 69918 w 135920"/>
                <a:gd name="csY149" fmla="*/ 51460 h 67680"/>
                <a:gd name="csX150" fmla="*/ 71596 w 135920"/>
                <a:gd name="csY150" fmla="*/ 49782 h 67680"/>
                <a:gd name="csX151" fmla="*/ 69918 w 135920"/>
                <a:gd name="csY151" fmla="*/ 49782 h 67680"/>
                <a:gd name="csX152" fmla="*/ 67680 w 135920"/>
                <a:gd name="csY152" fmla="*/ 49782 h 67680"/>
                <a:gd name="csX153" fmla="*/ 66002 w 135920"/>
                <a:gd name="csY153" fmla="*/ 48104 h 67680"/>
                <a:gd name="csX154" fmla="*/ 66002 w 135920"/>
                <a:gd name="csY154" fmla="*/ 49782 h 67680"/>
                <a:gd name="csX155" fmla="*/ 64324 w 135920"/>
                <a:gd name="csY155" fmla="*/ 49782 h 67680"/>
                <a:gd name="csX156" fmla="*/ 64324 w 135920"/>
                <a:gd name="csY156" fmla="*/ 51460 h 67680"/>
                <a:gd name="csX157" fmla="*/ 64324 w 135920"/>
                <a:gd name="csY157" fmla="*/ 53138 h 67680"/>
                <a:gd name="csX158" fmla="*/ 62646 w 135920"/>
                <a:gd name="csY158" fmla="*/ 53138 h 67680"/>
                <a:gd name="csX159" fmla="*/ 60968 w 135920"/>
                <a:gd name="csY159" fmla="*/ 53138 h 67680"/>
                <a:gd name="csX160" fmla="*/ 60968 w 135920"/>
                <a:gd name="csY160" fmla="*/ 53138 h 67680"/>
                <a:gd name="csX161" fmla="*/ 59290 w 135920"/>
                <a:gd name="csY161" fmla="*/ 53138 h 67680"/>
                <a:gd name="csX162" fmla="*/ 59290 w 135920"/>
                <a:gd name="csY162" fmla="*/ 55375 h 67680"/>
                <a:gd name="csX163" fmla="*/ 57053 w 135920"/>
                <a:gd name="csY163" fmla="*/ 55375 h 67680"/>
                <a:gd name="csX164" fmla="*/ 55375 w 135920"/>
                <a:gd name="csY164" fmla="*/ 55375 h 67680"/>
                <a:gd name="csX165" fmla="*/ 53697 w 135920"/>
                <a:gd name="csY165" fmla="*/ 55375 h 67680"/>
                <a:gd name="csX166" fmla="*/ 52019 w 135920"/>
                <a:gd name="csY166" fmla="*/ 55375 h 67680"/>
                <a:gd name="csX167" fmla="*/ 50341 w 135920"/>
                <a:gd name="csY167" fmla="*/ 55375 h 67680"/>
                <a:gd name="csX168" fmla="*/ 48103 w 135920"/>
                <a:gd name="csY168" fmla="*/ 55375 h 67680"/>
                <a:gd name="csX169" fmla="*/ 46425 w 135920"/>
                <a:gd name="csY169" fmla="*/ 55375 h 67680"/>
                <a:gd name="csX170" fmla="*/ 46425 w 135920"/>
                <a:gd name="csY170" fmla="*/ 57053 h 67680"/>
                <a:gd name="csX171" fmla="*/ 46425 w 135920"/>
                <a:gd name="csY171" fmla="*/ 58731 h 67680"/>
                <a:gd name="csX172" fmla="*/ 46425 w 135920"/>
                <a:gd name="csY172" fmla="*/ 60409 h 67680"/>
                <a:gd name="csX173" fmla="*/ 46425 w 135920"/>
                <a:gd name="csY173" fmla="*/ 62087 h 67680"/>
                <a:gd name="csX174" fmla="*/ 48103 w 135920"/>
                <a:gd name="csY174" fmla="*/ 62087 h 67680"/>
                <a:gd name="csX175" fmla="*/ 48103 w 135920"/>
                <a:gd name="csY175" fmla="*/ 64324 h 67680"/>
                <a:gd name="csX176" fmla="*/ 46425 w 135920"/>
                <a:gd name="csY176" fmla="*/ 64324 h 67680"/>
                <a:gd name="csX177" fmla="*/ 44747 w 135920"/>
                <a:gd name="csY177" fmla="*/ 64324 h 67680"/>
                <a:gd name="csX178" fmla="*/ 44747 w 135920"/>
                <a:gd name="csY178" fmla="*/ 66003 h 67680"/>
                <a:gd name="csX179" fmla="*/ 43069 w 135920"/>
                <a:gd name="csY179" fmla="*/ 66003 h 67680"/>
                <a:gd name="csX180" fmla="*/ 41391 w 135920"/>
                <a:gd name="csY180" fmla="*/ 66003 h 67680"/>
                <a:gd name="csX181" fmla="*/ 39154 w 135920"/>
                <a:gd name="csY181" fmla="*/ 66003 h 67680"/>
                <a:gd name="csX182" fmla="*/ 37476 w 135920"/>
                <a:gd name="csY182" fmla="*/ 66003 h 67680"/>
                <a:gd name="csX183" fmla="*/ 35798 w 135920"/>
                <a:gd name="csY183" fmla="*/ 66003 h 67680"/>
                <a:gd name="csX184" fmla="*/ 34120 w 135920"/>
                <a:gd name="csY184" fmla="*/ 67681 h 67680"/>
                <a:gd name="csX185" fmla="*/ 34120 w 135920"/>
                <a:gd name="csY185" fmla="*/ 66003 h 67680"/>
                <a:gd name="csX186" fmla="*/ 32442 w 135920"/>
                <a:gd name="csY186" fmla="*/ 66003 h 67680"/>
                <a:gd name="csX187" fmla="*/ 30764 w 135920"/>
                <a:gd name="csY187" fmla="*/ 66003 h 67680"/>
                <a:gd name="csX188" fmla="*/ 28526 w 135920"/>
                <a:gd name="csY188" fmla="*/ 66003 h 67680"/>
                <a:gd name="csX189" fmla="*/ 26848 w 135920"/>
                <a:gd name="csY189" fmla="*/ 66003 h 67680"/>
                <a:gd name="csX190" fmla="*/ 25170 w 135920"/>
                <a:gd name="csY190" fmla="*/ 66003 h 67680"/>
                <a:gd name="csX191" fmla="*/ 23492 w 135920"/>
                <a:gd name="csY191" fmla="*/ 66003 h 67680"/>
                <a:gd name="csX192" fmla="*/ 21815 w 135920"/>
                <a:gd name="csY192" fmla="*/ 66003 h 67680"/>
                <a:gd name="csX193" fmla="*/ 19577 w 135920"/>
                <a:gd name="csY193" fmla="*/ 66003 h 67680"/>
                <a:gd name="csX194" fmla="*/ 17899 w 135920"/>
                <a:gd name="csY194" fmla="*/ 64324 h 67680"/>
                <a:gd name="csX195" fmla="*/ 16221 w 135920"/>
                <a:gd name="csY195" fmla="*/ 64324 h 67680"/>
                <a:gd name="csX196" fmla="*/ 16221 w 135920"/>
                <a:gd name="csY196" fmla="*/ 62087 h 67680"/>
                <a:gd name="csX197" fmla="*/ 14543 w 135920"/>
                <a:gd name="csY197" fmla="*/ 62087 h 67680"/>
                <a:gd name="csX198" fmla="*/ 14543 w 135920"/>
                <a:gd name="csY198" fmla="*/ 60409 h 67680"/>
                <a:gd name="csX199" fmla="*/ 12865 w 135920"/>
                <a:gd name="csY199" fmla="*/ 60409 h 67680"/>
                <a:gd name="csX200" fmla="*/ 12865 w 135920"/>
                <a:gd name="csY200" fmla="*/ 58731 h 67680"/>
                <a:gd name="csX201" fmla="*/ 10628 w 135920"/>
                <a:gd name="csY201" fmla="*/ 58731 h 67680"/>
                <a:gd name="csX202" fmla="*/ 8949 w 135920"/>
                <a:gd name="csY202" fmla="*/ 57053 h 67680"/>
                <a:gd name="csX203" fmla="*/ 7271 w 135920"/>
                <a:gd name="csY203" fmla="*/ 57053 h 67680"/>
                <a:gd name="csX204" fmla="*/ 5593 w 135920"/>
                <a:gd name="csY204" fmla="*/ 55375 h 67680"/>
                <a:gd name="csX205" fmla="*/ 5593 w 135920"/>
                <a:gd name="csY205" fmla="*/ 55375 h 67680"/>
                <a:gd name="csX206" fmla="*/ 5593 w 135920"/>
                <a:gd name="csY206" fmla="*/ 53138 h 67680"/>
                <a:gd name="csX207" fmla="*/ 3915 w 135920"/>
                <a:gd name="csY207" fmla="*/ 53138 h 67680"/>
                <a:gd name="csX208" fmla="*/ 3915 w 135920"/>
                <a:gd name="csY208" fmla="*/ 51460 h 67680"/>
                <a:gd name="csX209" fmla="*/ 3915 w 135920"/>
                <a:gd name="csY209" fmla="*/ 49782 h 67680"/>
                <a:gd name="csX210" fmla="*/ 3915 w 135920"/>
                <a:gd name="csY210" fmla="*/ 48104 h 67680"/>
                <a:gd name="csX211" fmla="*/ 2238 w 135920"/>
                <a:gd name="csY211" fmla="*/ 48104 h 67680"/>
                <a:gd name="csX212" fmla="*/ 2238 w 135920"/>
                <a:gd name="csY212" fmla="*/ 46426 h 67680"/>
                <a:gd name="csX213" fmla="*/ 2238 w 135920"/>
                <a:gd name="csY213" fmla="*/ 44188 h 67680"/>
                <a:gd name="csX214" fmla="*/ 0 w 135920"/>
                <a:gd name="csY214" fmla="*/ 44188 h 67680"/>
                <a:gd name="csX215" fmla="*/ 0 w 135920"/>
                <a:gd name="csY215" fmla="*/ 42510 h 67680"/>
                <a:gd name="csX216" fmla="*/ 0 w 135920"/>
                <a:gd name="csY216" fmla="*/ 40832 h 67680"/>
                <a:gd name="csX217" fmla="*/ 0 w 135920"/>
                <a:gd name="csY217" fmla="*/ 39154 h 67680"/>
                <a:gd name="csX218" fmla="*/ 2238 w 135920"/>
                <a:gd name="csY218" fmla="*/ 39154 h 67680"/>
                <a:gd name="csX219" fmla="*/ 2238 w 135920"/>
                <a:gd name="csY219" fmla="*/ 37476 h 67680"/>
                <a:gd name="csX220" fmla="*/ 2238 w 135920"/>
                <a:gd name="csY220" fmla="*/ 35798 h 67680"/>
                <a:gd name="csX221" fmla="*/ 3915 w 135920"/>
                <a:gd name="csY221" fmla="*/ 35798 h 67680"/>
                <a:gd name="csX222" fmla="*/ 3915 w 135920"/>
                <a:gd name="csY222" fmla="*/ 33561 h 67680"/>
                <a:gd name="csX223" fmla="*/ 3915 w 135920"/>
                <a:gd name="csY223" fmla="*/ 31883 h 67680"/>
                <a:gd name="csX224" fmla="*/ 3915 w 135920"/>
                <a:gd name="csY224" fmla="*/ 30205 h 67680"/>
                <a:gd name="csX225" fmla="*/ 5593 w 135920"/>
                <a:gd name="csY225" fmla="*/ 30205 h 67680"/>
                <a:gd name="csX226" fmla="*/ 5593 w 135920"/>
                <a:gd name="csY226" fmla="*/ 28527 h 67680"/>
                <a:gd name="csX227" fmla="*/ 7271 w 135920"/>
                <a:gd name="csY227" fmla="*/ 28527 h 67680"/>
                <a:gd name="csX228" fmla="*/ 7271 w 135920"/>
                <a:gd name="csY228" fmla="*/ 26849 h 67680"/>
                <a:gd name="csX229" fmla="*/ 7271 w 135920"/>
                <a:gd name="csY229" fmla="*/ 24611 h 67680"/>
                <a:gd name="csX230" fmla="*/ 8949 w 135920"/>
                <a:gd name="csY230" fmla="*/ 26849 h 67680"/>
                <a:gd name="csX231" fmla="*/ 10628 w 135920"/>
                <a:gd name="csY231" fmla="*/ 26849 h 67680"/>
                <a:gd name="csX232" fmla="*/ 10628 w 135920"/>
                <a:gd name="csY232" fmla="*/ 28527 h 67680"/>
                <a:gd name="csX233" fmla="*/ 12865 w 135920"/>
                <a:gd name="csY233" fmla="*/ 28527 h 67680"/>
                <a:gd name="csX234" fmla="*/ 14543 w 135920"/>
                <a:gd name="csY234" fmla="*/ 28527 h 67680"/>
                <a:gd name="csX235" fmla="*/ 16221 w 135920"/>
                <a:gd name="csY235" fmla="*/ 28527 h 67680"/>
                <a:gd name="csX236" fmla="*/ 17899 w 135920"/>
                <a:gd name="csY236" fmla="*/ 28527 h 67680"/>
                <a:gd name="csX237" fmla="*/ 17899 w 135920"/>
                <a:gd name="csY237" fmla="*/ 26849 h 67680"/>
                <a:gd name="csX238" fmla="*/ 19577 w 135920"/>
                <a:gd name="csY238" fmla="*/ 26849 h 67680"/>
                <a:gd name="csX239" fmla="*/ 21815 w 135920"/>
                <a:gd name="csY239" fmla="*/ 26849 h 67680"/>
                <a:gd name="csX240" fmla="*/ 21815 w 135920"/>
                <a:gd name="csY240" fmla="*/ 24611 h 67680"/>
                <a:gd name="csX241" fmla="*/ 23492 w 135920"/>
                <a:gd name="csY241" fmla="*/ 24611 h 67680"/>
                <a:gd name="csX242" fmla="*/ 25170 w 135920"/>
                <a:gd name="csY242" fmla="*/ 24611 h 67680"/>
                <a:gd name="csX243" fmla="*/ 25170 w 135920"/>
                <a:gd name="csY243" fmla="*/ 22933 h 67680"/>
                <a:gd name="csX244" fmla="*/ 25170 w 135920"/>
                <a:gd name="csY244" fmla="*/ 21255 h 67680"/>
                <a:gd name="csX245" fmla="*/ 25170 w 135920"/>
                <a:gd name="csY245" fmla="*/ 19577 h 67680"/>
                <a:gd name="csX246" fmla="*/ 26848 w 135920"/>
                <a:gd name="csY246" fmla="*/ 19577 h 67680"/>
                <a:gd name="csX247" fmla="*/ 28526 w 135920"/>
                <a:gd name="csY247" fmla="*/ 19577 h 67680"/>
                <a:gd name="csX248" fmla="*/ 30764 w 135920"/>
                <a:gd name="csY248" fmla="*/ 19577 h 67680"/>
                <a:gd name="csX249" fmla="*/ 30764 w 135920"/>
                <a:gd name="csY249" fmla="*/ 17899 h 67680"/>
                <a:gd name="csX250" fmla="*/ 30764 w 135920"/>
                <a:gd name="csY250" fmla="*/ 15662 h 67680"/>
                <a:gd name="csX251" fmla="*/ 30764 w 135920"/>
                <a:gd name="csY251" fmla="*/ 13984 h 67680"/>
                <a:gd name="csX252" fmla="*/ 30764 w 135920"/>
                <a:gd name="csY252" fmla="*/ 12306 h 67680"/>
                <a:gd name="csX253" fmla="*/ 32442 w 135920"/>
                <a:gd name="csY253" fmla="*/ 12306 h 67680"/>
                <a:gd name="csX254" fmla="*/ 32442 w 135920"/>
                <a:gd name="csY254" fmla="*/ 10628 h 67680"/>
                <a:gd name="csX255" fmla="*/ 34120 w 135920"/>
                <a:gd name="csY255" fmla="*/ 10628 h 67680"/>
                <a:gd name="csX256" fmla="*/ 35798 w 135920"/>
                <a:gd name="csY256" fmla="*/ 10628 h 67680"/>
                <a:gd name="csX257" fmla="*/ 35798 w 135920"/>
                <a:gd name="csY257" fmla="*/ 8950 h 67680"/>
                <a:gd name="csX258" fmla="*/ 37476 w 135920"/>
                <a:gd name="csY258" fmla="*/ 8950 h 67680"/>
                <a:gd name="csX259" fmla="*/ 37476 w 135920"/>
                <a:gd name="csY259" fmla="*/ 7272 h 67680"/>
                <a:gd name="csX260" fmla="*/ 39154 w 135920"/>
                <a:gd name="csY260" fmla="*/ 7272 h 67680"/>
                <a:gd name="csX261" fmla="*/ 39154 w 135920"/>
                <a:gd name="csY261" fmla="*/ 5034 h 67680"/>
                <a:gd name="csX262" fmla="*/ 41391 w 135920"/>
                <a:gd name="csY262" fmla="*/ 5034 h 67680"/>
                <a:gd name="csX263" fmla="*/ 41391 w 135920"/>
                <a:gd name="csY263" fmla="*/ 3356 h 67680"/>
                <a:gd name="csX264" fmla="*/ 41391 w 135920"/>
                <a:gd name="csY264" fmla="*/ 3356 h 67680"/>
                <a:gd name="csX265" fmla="*/ 43069 w 135920"/>
                <a:gd name="csY265" fmla="*/ 3356 h 67680"/>
                <a:gd name="csX266" fmla="*/ 44747 w 135920"/>
                <a:gd name="csY266" fmla="*/ 3356 h 67680"/>
                <a:gd name="csX267" fmla="*/ 46425 w 135920"/>
                <a:gd name="csY267" fmla="*/ 3356 h 67680"/>
                <a:gd name="csX268" fmla="*/ 46425 w 135920"/>
                <a:gd name="csY268" fmla="*/ 1678 h 67680"/>
                <a:gd name="csX269" fmla="*/ 48103 w 135920"/>
                <a:gd name="csY269" fmla="*/ 1678 h 67680"/>
                <a:gd name="csX270" fmla="*/ 50341 w 135920"/>
                <a:gd name="csY270" fmla="*/ 1678 h 67680"/>
                <a:gd name="csX271" fmla="*/ 52019 w 135920"/>
                <a:gd name="csY271" fmla="*/ 3356 h 67680"/>
                <a:gd name="csX272" fmla="*/ 50341 w 135920"/>
                <a:gd name="csY272" fmla="*/ 3356 h 67680"/>
                <a:gd name="csX273" fmla="*/ 50341 w 135920"/>
                <a:gd name="csY273" fmla="*/ 5034 h 67680"/>
                <a:gd name="csX274" fmla="*/ 52019 w 135920"/>
                <a:gd name="csY274" fmla="*/ 5034 h 67680"/>
                <a:gd name="csX275" fmla="*/ 52019 w 135920"/>
                <a:gd name="csY275" fmla="*/ 7272 h 67680"/>
                <a:gd name="csX276" fmla="*/ 53697 w 135920"/>
                <a:gd name="csY276" fmla="*/ 7272 h 67680"/>
                <a:gd name="csX277" fmla="*/ 55375 w 135920"/>
                <a:gd name="csY277" fmla="*/ 7272 h 67680"/>
                <a:gd name="csX278" fmla="*/ 57053 w 135920"/>
                <a:gd name="csY278" fmla="*/ 7272 h 67680"/>
                <a:gd name="csX279" fmla="*/ 57053 w 135920"/>
                <a:gd name="csY279" fmla="*/ 5034 h 67680"/>
                <a:gd name="csX280" fmla="*/ 57053 w 135920"/>
                <a:gd name="csY280" fmla="*/ 3356 h 67680"/>
                <a:gd name="csX281" fmla="*/ 57053 w 135920"/>
                <a:gd name="csY281" fmla="*/ 1678 h 67680"/>
                <a:gd name="csX282" fmla="*/ 59290 w 135920"/>
                <a:gd name="csY282" fmla="*/ 1678 h 67680"/>
                <a:gd name="csX283" fmla="*/ 60968 w 135920"/>
                <a:gd name="csY283" fmla="*/ 1678 h 67680"/>
                <a:gd name="csX284" fmla="*/ 60968 w 135920"/>
                <a:gd name="csY284" fmla="*/ 0 h 67680"/>
                <a:gd name="csX285" fmla="*/ 62646 w 135920"/>
                <a:gd name="csY285" fmla="*/ 0 h 67680"/>
                <a:gd name="csX286" fmla="*/ 64324 w 135920"/>
                <a:gd name="csY286" fmla="*/ 0 h 67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</a:cxnLst>
              <a:rect l="l" t="t" r="r" b="b"/>
              <a:pathLst>
                <a:path w="135920" h="67680">
                  <a:moveTo>
                    <a:pt x="64324" y="0"/>
                  </a:moveTo>
                  <a:lnTo>
                    <a:pt x="64324" y="1678"/>
                  </a:lnTo>
                  <a:lnTo>
                    <a:pt x="64324" y="3356"/>
                  </a:lnTo>
                  <a:lnTo>
                    <a:pt x="64324" y="5034"/>
                  </a:lnTo>
                  <a:lnTo>
                    <a:pt x="66002" y="5034"/>
                  </a:lnTo>
                  <a:lnTo>
                    <a:pt x="66002" y="7272"/>
                  </a:lnTo>
                  <a:lnTo>
                    <a:pt x="67680" y="7272"/>
                  </a:lnTo>
                  <a:lnTo>
                    <a:pt x="69918" y="7272"/>
                  </a:lnTo>
                  <a:lnTo>
                    <a:pt x="71596" y="7272"/>
                  </a:lnTo>
                  <a:lnTo>
                    <a:pt x="71596" y="8950"/>
                  </a:lnTo>
                  <a:lnTo>
                    <a:pt x="69918" y="8950"/>
                  </a:lnTo>
                  <a:lnTo>
                    <a:pt x="71596" y="10628"/>
                  </a:lnTo>
                  <a:lnTo>
                    <a:pt x="69918" y="10628"/>
                  </a:lnTo>
                  <a:lnTo>
                    <a:pt x="71596" y="10628"/>
                  </a:lnTo>
                  <a:lnTo>
                    <a:pt x="71596" y="12306"/>
                  </a:lnTo>
                  <a:lnTo>
                    <a:pt x="69918" y="12306"/>
                  </a:lnTo>
                  <a:lnTo>
                    <a:pt x="69918" y="13984"/>
                  </a:lnTo>
                  <a:lnTo>
                    <a:pt x="71596" y="13984"/>
                  </a:lnTo>
                  <a:lnTo>
                    <a:pt x="73274" y="13984"/>
                  </a:lnTo>
                  <a:lnTo>
                    <a:pt x="73274" y="12306"/>
                  </a:lnTo>
                  <a:lnTo>
                    <a:pt x="74952" y="12306"/>
                  </a:lnTo>
                  <a:lnTo>
                    <a:pt x="74952" y="13984"/>
                  </a:lnTo>
                  <a:lnTo>
                    <a:pt x="76630" y="13984"/>
                  </a:lnTo>
                  <a:lnTo>
                    <a:pt x="76630" y="12306"/>
                  </a:lnTo>
                  <a:lnTo>
                    <a:pt x="78867" y="12306"/>
                  </a:lnTo>
                  <a:lnTo>
                    <a:pt x="78867" y="10628"/>
                  </a:lnTo>
                  <a:lnTo>
                    <a:pt x="80545" y="8950"/>
                  </a:lnTo>
                  <a:lnTo>
                    <a:pt x="82223" y="8950"/>
                  </a:lnTo>
                  <a:lnTo>
                    <a:pt x="82223" y="7272"/>
                  </a:lnTo>
                  <a:lnTo>
                    <a:pt x="83901" y="7272"/>
                  </a:lnTo>
                  <a:lnTo>
                    <a:pt x="85579" y="7272"/>
                  </a:lnTo>
                  <a:lnTo>
                    <a:pt x="87817" y="7272"/>
                  </a:lnTo>
                  <a:lnTo>
                    <a:pt x="89495" y="7272"/>
                  </a:lnTo>
                  <a:lnTo>
                    <a:pt x="91173" y="7272"/>
                  </a:lnTo>
                  <a:lnTo>
                    <a:pt x="92851" y="7272"/>
                  </a:lnTo>
                  <a:lnTo>
                    <a:pt x="94529" y="7272"/>
                  </a:lnTo>
                  <a:lnTo>
                    <a:pt x="94529" y="8950"/>
                  </a:lnTo>
                  <a:lnTo>
                    <a:pt x="96207" y="8950"/>
                  </a:lnTo>
                  <a:lnTo>
                    <a:pt x="96207" y="10628"/>
                  </a:lnTo>
                  <a:lnTo>
                    <a:pt x="98444" y="10628"/>
                  </a:lnTo>
                  <a:lnTo>
                    <a:pt x="100122" y="10628"/>
                  </a:lnTo>
                  <a:lnTo>
                    <a:pt x="100122" y="8950"/>
                  </a:lnTo>
                  <a:lnTo>
                    <a:pt x="100122" y="7272"/>
                  </a:lnTo>
                  <a:lnTo>
                    <a:pt x="100122" y="8950"/>
                  </a:lnTo>
                  <a:lnTo>
                    <a:pt x="100122" y="7272"/>
                  </a:lnTo>
                  <a:lnTo>
                    <a:pt x="100122" y="5034"/>
                  </a:lnTo>
                  <a:lnTo>
                    <a:pt x="101800" y="5034"/>
                  </a:lnTo>
                  <a:lnTo>
                    <a:pt x="103478" y="7272"/>
                  </a:lnTo>
                  <a:lnTo>
                    <a:pt x="105156" y="7272"/>
                  </a:lnTo>
                  <a:lnTo>
                    <a:pt x="105156" y="5034"/>
                  </a:lnTo>
                  <a:lnTo>
                    <a:pt x="107394" y="5034"/>
                  </a:lnTo>
                  <a:lnTo>
                    <a:pt x="109072" y="5034"/>
                  </a:lnTo>
                  <a:lnTo>
                    <a:pt x="109072" y="7272"/>
                  </a:lnTo>
                  <a:lnTo>
                    <a:pt x="110750" y="7272"/>
                  </a:lnTo>
                  <a:lnTo>
                    <a:pt x="110750" y="5034"/>
                  </a:lnTo>
                  <a:lnTo>
                    <a:pt x="112428" y="7272"/>
                  </a:lnTo>
                  <a:lnTo>
                    <a:pt x="112428" y="5034"/>
                  </a:lnTo>
                  <a:lnTo>
                    <a:pt x="114106" y="5034"/>
                  </a:lnTo>
                  <a:lnTo>
                    <a:pt x="114106" y="7272"/>
                  </a:lnTo>
                  <a:lnTo>
                    <a:pt x="116343" y="7272"/>
                  </a:lnTo>
                  <a:lnTo>
                    <a:pt x="118021" y="7272"/>
                  </a:lnTo>
                  <a:lnTo>
                    <a:pt x="118021" y="8950"/>
                  </a:lnTo>
                  <a:lnTo>
                    <a:pt x="118021" y="7272"/>
                  </a:lnTo>
                  <a:lnTo>
                    <a:pt x="119699" y="7272"/>
                  </a:lnTo>
                  <a:lnTo>
                    <a:pt x="119699" y="8950"/>
                  </a:lnTo>
                  <a:lnTo>
                    <a:pt x="121377" y="8950"/>
                  </a:lnTo>
                  <a:lnTo>
                    <a:pt x="123055" y="8950"/>
                  </a:lnTo>
                  <a:lnTo>
                    <a:pt x="123055" y="10628"/>
                  </a:lnTo>
                  <a:lnTo>
                    <a:pt x="123055" y="12306"/>
                  </a:lnTo>
                  <a:lnTo>
                    <a:pt x="124733" y="13984"/>
                  </a:lnTo>
                  <a:lnTo>
                    <a:pt x="126971" y="13984"/>
                  </a:lnTo>
                  <a:lnTo>
                    <a:pt x="128649" y="13984"/>
                  </a:lnTo>
                  <a:lnTo>
                    <a:pt x="128649" y="15662"/>
                  </a:lnTo>
                  <a:lnTo>
                    <a:pt x="130327" y="15662"/>
                  </a:lnTo>
                  <a:lnTo>
                    <a:pt x="132005" y="15662"/>
                  </a:lnTo>
                  <a:lnTo>
                    <a:pt x="132005" y="17899"/>
                  </a:lnTo>
                  <a:lnTo>
                    <a:pt x="133683" y="17899"/>
                  </a:lnTo>
                  <a:lnTo>
                    <a:pt x="135920" y="17899"/>
                  </a:lnTo>
                  <a:lnTo>
                    <a:pt x="135920" y="19577"/>
                  </a:lnTo>
                  <a:lnTo>
                    <a:pt x="135920" y="21255"/>
                  </a:lnTo>
                  <a:lnTo>
                    <a:pt x="133683" y="21255"/>
                  </a:lnTo>
                  <a:lnTo>
                    <a:pt x="133683" y="22933"/>
                  </a:lnTo>
                  <a:lnTo>
                    <a:pt x="132005" y="22933"/>
                  </a:lnTo>
                  <a:lnTo>
                    <a:pt x="132005" y="24611"/>
                  </a:lnTo>
                  <a:lnTo>
                    <a:pt x="132005" y="26849"/>
                  </a:lnTo>
                  <a:lnTo>
                    <a:pt x="132005" y="28527"/>
                  </a:lnTo>
                  <a:lnTo>
                    <a:pt x="132005" y="30205"/>
                  </a:lnTo>
                  <a:lnTo>
                    <a:pt x="130327" y="30205"/>
                  </a:lnTo>
                  <a:lnTo>
                    <a:pt x="132005" y="30205"/>
                  </a:lnTo>
                  <a:lnTo>
                    <a:pt x="132005" y="31883"/>
                  </a:lnTo>
                  <a:lnTo>
                    <a:pt x="130327" y="31883"/>
                  </a:lnTo>
                  <a:lnTo>
                    <a:pt x="130327" y="33561"/>
                  </a:lnTo>
                  <a:lnTo>
                    <a:pt x="128649" y="33561"/>
                  </a:lnTo>
                  <a:lnTo>
                    <a:pt x="128649" y="35798"/>
                  </a:lnTo>
                  <a:lnTo>
                    <a:pt x="126971" y="35798"/>
                  </a:lnTo>
                  <a:lnTo>
                    <a:pt x="126971" y="37476"/>
                  </a:lnTo>
                  <a:lnTo>
                    <a:pt x="126971" y="39154"/>
                  </a:lnTo>
                  <a:lnTo>
                    <a:pt x="126971" y="42510"/>
                  </a:lnTo>
                  <a:lnTo>
                    <a:pt x="126971" y="44188"/>
                  </a:lnTo>
                  <a:lnTo>
                    <a:pt x="124733" y="44188"/>
                  </a:lnTo>
                  <a:lnTo>
                    <a:pt x="124733" y="44188"/>
                  </a:lnTo>
                  <a:lnTo>
                    <a:pt x="123055" y="42510"/>
                  </a:lnTo>
                  <a:lnTo>
                    <a:pt x="123055" y="44188"/>
                  </a:lnTo>
                  <a:lnTo>
                    <a:pt x="121377" y="44188"/>
                  </a:lnTo>
                  <a:lnTo>
                    <a:pt x="119699" y="44188"/>
                  </a:lnTo>
                  <a:lnTo>
                    <a:pt x="118021" y="44188"/>
                  </a:lnTo>
                  <a:lnTo>
                    <a:pt x="116343" y="44188"/>
                  </a:lnTo>
                  <a:lnTo>
                    <a:pt x="116343" y="42510"/>
                  </a:lnTo>
                  <a:lnTo>
                    <a:pt x="114106" y="42510"/>
                  </a:lnTo>
                  <a:lnTo>
                    <a:pt x="114106" y="40832"/>
                  </a:lnTo>
                  <a:lnTo>
                    <a:pt x="114106" y="39154"/>
                  </a:lnTo>
                  <a:lnTo>
                    <a:pt x="112428" y="39154"/>
                  </a:lnTo>
                  <a:lnTo>
                    <a:pt x="110750" y="37476"/>
                  </a:lnTo>
                  <a:lnTo>
                    <a:pt x="109072" y="37476"/>
                  </a:lnTo>
                  <a:lnTo>
                    <a:pt x="107394" y="37476"/>
                  </a:lnTo>
                  <a:lnTo>
                    <a:pt x="107394" y="39154"/>
                  </a:lnTo>
                  <a:lnTo>
                    <a:pt x="105156" y="39154"/>
                  </a:lnTo>
                  <a:lnTo>
                    <a:pt x="105156" y="37476"/>
                  </a:lnTo>
                  <a:lnTo>
                    <a:pt x="103478" y="39154"/>
                  </a:lnTo>
                  <a:lnTo>
                    <a:pt x="101800" y="39154"/>
                  </a:lnTo>
                  <a:lnTo>
                    <a:pt x="101800" y="39154"/>
                  </a:lnTo>
                  <a:lnTo>
                    <a:pt x="100122" y="39154"/>
                  </a:lnTo>
                  <a:lnTo>
                    <a:pt x="100122" y="37476"/>
                  </a:lnTo>
                  <a:lnTo>
                    <a:pt x="98444" y="39154"/>
                  </a:lnTo>
                  <a:lnTo>
                    <a:pt x="98444" y="37476"/>
                  </a:lnTo>
                  <a:lnTo>
                    <a:pt x="96207" y="37476"/>
                  </a:lnTo>
                  <a:lnTo>
                    <a:pt x="94529" y="37476"/>
                  </a:lnTo>
                  <a:lnTo>
                    <a:pt x="92851" y="37476"/>
                  </a:lnTo>
                  <a:lnTo>
                    <a:pt x="91173" y="37476"/>
                  </a:lnTo>
                  <a:lnTo>
                    <a:pt x="89495" y="37476"/>
                  </a:lnTo>
                  <a:lnTo>
                    <a:pt x="87817" y="37476"/>
                  </a:lnTo>
                  <a:lnTo>
                    <a:pt x="87817" y="39154"/>
                  </a:lnTo>
                  <a:lnTo>
                    <a:pt x="87817" y="40832"/>
                  </a:lnTo>
                  <a:lnTo>
                    <a:pt x="85579" y="40832"/>
                  </a:lnTo>
                  <a:lnTo>
                    <a:pt x="85579" y="42510"/>
                  </a:lnTo>
                  <a:lnTo>
                    <a:pt x="83901" y="42510"/>
                  </a:lnTo>
                  <a:lnTo>
                    <a:pt x="83901" y="44188"/>
                  </a:lnTo>
                  <a:lnTo>
                    <a:pt x="83901" y="46426"/>
                  </a:lnTo>
                  <a:lnTo>
                    <a:pt x="82223" y="48104"/>
                  </a:lnTo>
                  <a:lnTo>
                    <a:pt x="80545" y="48104"/>
                  </a:lnTo>
                  <a:lnTo>
                    <a:pt x="78867" y="48104"/>
                  </a:lnTo>
                  <a:lnTo>
                    <a:pt x="78867" y="49782"/>
                  </a:lnTo>
                  <a:lnTo>
                    <a:pt x="76630" y="49782"/>
                  </a:lnTo>
                  <a:lnTo>
                    <a:pt x="76630" y="49782"/>
                  </a:lnTo>
                  <a:lnTo>
                    <a:pt x="74952" y="51460"/>
                  </a:lnTo>
                  <a:lnTo>
                    <a:pt x="74952" y="53138"/>
                  </a:lnTo>
                  <a:lnTo>
                    <a:pt x="73274" y="53138"/>
                  </a:lnTo>
                  <a:lnTo>
                    <a:pt x="73274" y="51460"/>
                  </a:lnTo>
                  <a:lnTo>
                    <a:pt x="71596" y="51460"/>
                  </a:lnTo>
                  <a:lnTo>
                    <a:pt x="69918" y="51460"/>
                  </a:lnTo>
                  <a:lnTo>
                    <a:pt x="71596" y="49782"/>
                  </a:lnTo>
                  <a:lnTo>
                    <a:pt x="69918" y="49782"/>
                  </a:lnTo>
                  <a:lnTo>
                    <a:pt x="67680" y="49782"/>
                  </a:lnTo>
                  <a:lnTo>
                    <a:pt x="66002" y="48104"/>
                  </a:lnTo>
                  <a:lnTo>
                    <a:pt x="66002" y="49782"/>
                  </a:lnTo>
                  <a:lnTo>
                    <a:pt x="64324" y="49782"/>
                  </a:lnTo>
                  <a:lnTo>
                    <a:pt x="64324" y="51460"/>
                  </a:lnTo>
                  <a:lnTo>
                    <a:pt x="64324" y="53138"/>
                  </a:lnTo>
                  <a:lnTo>
                    <a:pt x="62646" y="53138"/>
                  </a:lnTo>
                  <a:lnTo>
                    <a:pt x="60968" y="53138"/>
                  </a:lnTo>
                  <a:lnTo>
                    <a:pt x="60968" y="53138"/>
                  </a:lnTo>
                  <a:lnTo>
                    <a:pt x="59290" y="53138"/>
                  </a:lnTo>
                  <a:lnTo>
                    <a:pt x="59290" y="55375"/>
                  </a:lnTo>
                  <a:lnTo>
                    <a:pt x="57053" y="55375"/>
                  </a:lnTo>
                  <a:lnTo>
                    <a:pt x="55375" y="55375"/>
                  </a:lnTo>
                  <a:lnTo>
                    <a:pt x="53697" y="55375"/>
                  </a:lnTo>
                  <a:lnTo>
                    <a:pt x="52019" y="55375"/>
                  </a:lnTo>
                  <a:lnTo>
                    <a:pt x="50341" y="55375"/>
                  </a:lnTo>
                  <a:lnTo>
                    <a:pt x="48103" y="55375"/>
                  </a:lnTo>
                  <a:lnTo>
                    <a:pt x="46425" y="55375"/>
                  </a:lnTo>
                  <a:lnTo>
                    <a:pt x="46425" y="57053"/>
                  </a:lnTo>
                  <a:lnTo>
                    <a:pt x="46425" y="58731"/>
                  </a:lnTo>
                  <a:lnTo>
                    <a:pt x="46425" y="60409"/>
                  </a:lnTo>
                  <a:lnTo>
                    <a:pt x="46425" y="62087"/>
                  </a:lnTo>
                  <a:lnTo>
                    <a:pt x="48103" y="62087"/>
                  </a:lnTo>
                  <a:lnTo>
                    <a:pt x="48103" y="64324"/>
                  </a:lnTo>
                  <a:lnTo>
                    <a:pt x="46425" y="64324"/>
                  </a:lnTo>
                  <a:lnTo>
                    <a:pt x="44747" y="64324"/>
                  </a:lnTo>
                  <a:lnTo>
                    <a:pt x="44747" y="66003"/>
                  </a:lnTo>
                  <a:lnTo>
                    <a:pt x="43069" y="66003"/>
                  </a:lnTo>
                  <a:lnTo>
                    <a:pt x="41391" y="66003"/>
                  </a:lnTo>
                  <a:lnTo>
                    <a:pt x="39154" y="66003"/>
                  </a:lnTo>
                  <a:lnTo>
                    <a:pt x="37476" y="66003"/>
                  </a:lnTo>
                  <a:lnTo>
                    <a:pt x="35798" y="66003"/>
                  </a:lnTo>
                  <a:lnTo>
                    <a:pt x="34120" y="67681"/>
                  </a:lnTo>
                  <a:lnTo>
                    <a:pt x="34120" y="66003"/>
                  </a:lnTo>
                  <a:lnTo>
                    <a:pt x="32442" y="66003"/>
                  </a:lnTo>
                  <a:lnTo>
                    <a:pt x="30764" y="66003"/>
                  </a:lnTo>
                  <a:lnTo>
                    <a:pt x="28526" y="66003"/>
                  </a:lnTo>
                  <a:lnTo>
                    <a:pt x="26848" y="66003"/>
                  </a:lnTo>
                  <a:lnTo>
                    <a:pt x="25170" y="66003"/>
                  </a:lnTo>
                  <a:lnTo>
                    <a:pt x="23492" y="66003"/>
                  </a:lnTo>
                  <a:lnTo>
                    <a:pt x="21815" y="66003"/>
                  </a:lnTo>
                  <a:lnTo>
                    <a:pt x="19577" y="66003"/>
                  </a:lnTo>
                  <a:lnTo>
                    <a:pt x="17899" y="64324"/>
                  </a:lnTo>
                  <a:lnTo>
                    <a:pt x="16221" y="64324"/>
                  </a:lnTo>
                  <a:lnTo>
                    <a:pt x="16221" y="62087"/>
                  </a:lnTo>
                  <a:lnTo>
                    <a:pt x="14543" y="62087"/>
                  </a:lnTo>
                  <a:lnTo>
                    <a:pt x="14543" y="60409"/>
                  </a:lnTo>
                  <a:lnTo>
                    <a:pt x="12865" y="60409"/>
                  </a:lnTo>
                  <a:lnTo>
                    <a:pt x="12865" y="58731"/>
                  </a:lnTo>
                  <a:lnTo>
                    <a:pt x="10628" y="58731"/>
                  </a:lnTo>
                  <a:lnTo>
                    <a:pt x="8949" y="57053"/>
                  </a:lnTo>
                  <a:lnTo>
                    <a:pt x="7271" y="57053"/>
                  </a:lnTo>
                  <a:lnTo>
                    <a:pt x="5593" y="55375"/>
                  </a:lnTo>
                  <a:lnTo>
                    <a:pt x="5593" y="55375"/>
                  </a:lnTo>
                  <a:lnTo>
                    <a:pt x="5593" y="53138"/>
                  </a:lnTo>
                  <a:lnTo>
                    <a:pt x="3915" y="53138"/>
                  </a:lnTo>
                  <a:lnTo>
                    <a:pt x="3915" y="51460"/>
                  </a:lnTo>
                  <a:lnTo>
                    <a:pt x="3915" y="49782"/>
                  </a:lnTo>
                  <a:lnTo>
                    <a:pt x="3915" y="48104"/>
                  </a:lnTo>
                  <a:lnTo>
                    <a:pt x="2238" y="48104"/>
                  </a:lnTo>
                  <a:lnTo>
                    <a:pt x="2238" y="46426"/>
                  </a:lnTo>
                  <a:lnTo>
                    <a:pt x="2238" y="44188"/>
                  </a:lnTo>
                  <a:lnTo>
                    <a:pt x="0" y="44188"/>
                  </a:lnTo>
                  <a:lnTo>
                    <a:pt x="0" y="42510"/>
                  </a:lnTo>
                  <a:lnTo>
                    <a:pt x="0" y="40832"/>
                  </a:lnTo>
                  <a:lnTo>
                    <a:pt x="0" y="39154"/>
                  </a:lnTo>
                  <a:lnTo>
                    <a:pt x="2238" y="39154"/>
                  </a:lnTo>
                  <a:lnTo>
                    <a:pt x="2238" y="37476"/>
                  </a:lnTo>
                  <a:lnTo>
                    <a:pt x="2238" y="35798"/>
                  </a:lnTo>
                  <a:lnTo>
                    <a:pt x="3915" y="35798"/>
                  </a:lnTo>
                  <a:lnTo>
                    <a:pt x="3915" y="33561"/>
                  </a:lnTo>
                  <a:lnTo>
                    <a:pt x="3915" y="31883"/>
                  </a:lnTo>
                  <a:lnTo>
                    <a:pt x="3915" y="30205"/>
                  </a:lnTo>
                  <a:lnTo>
                    <a:pt x="5593" y="30205"/>
                  </a:lnTo>
                  <a:lnTo>
                    <a:pt x="5593" y="28527"/>
                  </a:lnTo>
                  <a:lnTo>
                    <a:pt x="7271" y="28527"/>
                  </a:lnTo>
                  <a:lnTo>
                    <a:pt x="7271" y="26849"/>
                  </a:lnTo>
                  <a:lnTo>
                    <a:pt x="7271" y="24611"/>
                  </a:lnTo>
                  <a:lnTo>
                    <a:pt x="8949" y="26849"/>
                  </a:lnTo>
                  <a:lnTo>
                    <a:pt x="10628" y="26849"/>
                  </a:lnTo>
                  <a:lnTo>
                    <a:pt x="10628" y="28527"/>
                  </a:lnTo>
                  <a:lnTo>
                    <a:pt x="12865" y="28527"/>
                  </a:lnTo>
                  <a:lnTo>
                    <a:pt x="14543" y="28527"/>
                  </a:lnTo>
                  <a:lnTo>
                    <a:pt x="16221" y="28527"/>
                  </a:lnTo>
                  <a:lnTo>
                    <a:pt x="17899" y="28527"/>
                  </a:lnTo>
                  <a:lnTo>
                    <a:pt x="17899" y="26849"/>
                  </a:lnTo>
                  <a:lnTo>
                    <a:pt x="19577" y="26849"/>
                  </a:lnTo>
                  <a:lnTo>
                    <a:pt x="21815" y="26849"/>
                  </a:lnTo>
                  <a:lnTo>
                    <a:pt x="21815" y="24611"/>
                  </a:lnTo>
                  <a:lnTo>
                    <a:pt x="23492" y="24611"/>
                  </a:lnTo>
                  <a:lnTo>
                    <a:pt x="25170" y="24611"/>
                  </a:lnTo>
                  <a:lnTo>
                    <a:pt x="25170" y="22933"/>
                  </a:lnTo>
                  <a:lnTo>
                    <a:pt x="25170" y="21255"/>
                  </a:lnTo>
                  <a:lnTo>
                    <a:pt x="25170" y="19577"/>
                  </a:lnTo>
                  <a:lnTo>
                    <a:pt x="26848" y="19577"/>
                  </a:lnTo>
                  <a:lnTo>
                    <a:pt x="28526" y="19577"/>
                  </a:lnTo>
                  <a:lnTo>
                    <a:pt x="30764" y="19577"/>
                  </a:lnTo>
                  <a:lnTo>
                    <a:pt x="30764" y="17899"/>
                  </a:lnTo>
                  <a:lnTo>
                    <a:pt x="30764" y="15662"/>
                  </a:lnTo>
                  <a:lnTo>
                    <a:pt x="30764" y="13984"/>
                  </a:lnTo>
                  <a:lnTo>
                    <a:pt x="30764" y="12306"/>
                  </a:lnTo>
                  <a:lnTo>
                    <a:pt x="32442" y="12306"/>
                  </a:lnTo>
                  <a:lnTo>
                    <a:pt x="32442" y="10628"/>
                  </a:lnTo>
                  <a:lnTo>
                    <a:pt x="34120" y="10628"/>
                  </a:lnTo>
                  <a:lnTo>
                    <a:pt x="35798" y="10628"/>
                  </a:lnTo>
                  <a:lnTo>
                    <a:pt x="35798" y="8950"/>
                  </a:lnTo>
                  <a:lnTo>
                    <a:pt x="37476" y="8950"/>
                  </a:lnTo>
                  <a:lnTo>
                    <a:pt x="37476" y="7272"/>
                  </a:lnTo>
                  <a:lnTo>
                    <a:pt x="39154" y="7272"/>
                  </a:lnTo>
                  <a:lnTo>
                    <a:pt x="39154" y="5034"/>
                  </a:lnTo>
                  <a:lnTo>
                    <a:pt x="41391" y="5034"/>
                  </a:lnTo>
                  <a:lnTo>
                    <a:pt x="41391" y="3356"/>
                  </a:lnTo>
                  <a:lnTo>
                    <a:pt x="41391" y="3356"/>
                  </a:lnTo>
                  <a:lnTo>
                    <a:pt x="43069" y="3356"/>
                  </a:lnTo>
                  <a:lnTo>
                    <a:pt x="44747" y="3356"/>
                  </a:lnTo>
                  <a:lnTo>
                    <a:pt x="46425" y="3356"/>
                  </a:lnTo>
                  <a:lnTo>
                    <a:pt x="46425" y="1678"/>
                  </a:lnTo>
                  <a:lnTo>
                    <a:pt x="48103" y="1678"/>
                  </a:lnTo>
                  <a:lnTo>
                    <a:pt x="50341" y="1678"/>
                  </a:lnTo>
                  <a:lnTo>
                    <a:pt x="52019" y="3356"/>
                  </a:lnTo>
                  <a:lnTo>
                    <a:pt x="50341" y="3356"/>
                  </a:lnTo>
                  <a:lnTo>
                    <a:pt x="50341" y="5034"/>
                  </a:lnTo>
                  <a:lnTo>
                    <a:pt x="52019" y="5034"/>
                  </a:lnTo>
                  <a:lnTo>
                    <a:pt x="52019" y="7272"/>
                  </a:lnTo>
                  <a:lnTo>
                    <a:pt x="53697" y="7272"/>
                  </a:lnTo>
                  <a:lnTo>
                    <a:pt x="55375" y="7272"/>
                  </a:lnTo>
                  <a:lnTo>
                    <a:pt x="57053" y="7272"/>
                  </a:lnTo>
                  <a:lnTo>
                    <a:pt x="57053" y="5034"/>
                  </a:lnTo>
                  <a:lnTo>
                    <a:pt x="57053" y="3356"/>
                  </a:lnTo>
                  <a:lnTo>
                    <a:pt x="57053" y="1678"/>
                  </a:lnTo>
                  <a:lnTo>
                    <a:pt x="59290" y="1678"/>
                  </a:lnTo>
                  <a:lnTo>
                    <a:pt x="60968" y="1678"/>
                  </a:lnTo>
                  <a:lnTo>
                    <a:pt x="60968" y="0"/>
                  </a:lnTo>
                  <a:lnTo>
                    <a:pt x="62646" y="0"/>
                  </a:lnTo>
                  <a:lnTo>
                    <a:pt x="64324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B2D67FDE-96F2-5603-B75A-A5FCEA90A27F}"/>
                </a:ext>
              </a:extLst>
            </p:cNvPr>
            <p:cNvSpPr/>
            <p:nvPr/>
          </p:nvSpPr>
          <p:spPr>
            <a:xfrm>
              <a:off x="4920851" y="3001043"/>
              <a:ext cx="74392" cy="51459"/>
            </a:xfrm>
            <a:custGeom>
              <a:avLst/>
              <a:gdLst>
                <a:gd name="csX0" fmla="*/ 10628 w 74392"/>
                <a:gd name="csY0" fmla="*/ 51460 h 51459"/>
                <a:gd name="csX1" fmla="*/ 10628 w 74392"/>
                <a:gd name="csY1" fmla="*/ 49781 h 51459"/>
                <a:gd name="csX2" fmla="*/ 6712 w 74392"/>
                <a:gd name="csY2" fmla="*/ 49781 h 51459"/>
                <a:gd name="csX3" fmla="*/ 6712 w 74392"/>
                <a:gd name="csY3" fmla="*/ 46425 h 51459"/>
                <a:gd name="csX4" fmla="*/ 6712 w 74392"/>
                <a:gd name="csY4" fmla="*/ 48104 h 51459"/>
                <a:gd name="csX5" fmla="*/ 6712 w 74392"/>
                <a:gd name="csY5" fmla="*/ 46425 h 51459"/>
                <a:gd name="csX6" fmla="*/ 8390 w 74392"/>
                <a:gd name="csY6" fmla="*/ 46425 h 51459"/>
                <a:gd name="csX7" fmla="*/ 8390 w 74392"/>
                <a:gd name="csY7" fmla="*/ 44747 h 51459"/>
                <a:gd name="csX8" fmla="*/ 10628 w 74392"/>
                <a:gd name="csY8" fmla="*/ 44747 h 51459"/>
                <a:gd name="csX9" fmla="*/ 10628 w 74392"/>
                <a:gd name="csY9" fmla="*/ 46425 h 51459"/>
                <a:gd name="csX10" fmla="*/ 12306 w 74392"/>
                <a:gd name="csY10" fmla="*/ 46425 h 51459"/>
                <a:gd name="csX11" fmla="*/ 12306 w 74392"/>
                <a:gd name="csY11" fmla="*/ 44747 h 51459"/>
                <a:gd name="csX12" fmla="*/ 13984 w 74392"/>
                <a:gd name="csY12" fmla="*/ 42510 h 51459"/>
                <a:gd name="csX13" fmla="*/ 12306 w 74392"/>
                <a:gd name="csY13" fmla="*/ 42510 h 51459"/>
                <a:gd name="csX14" fmla="*/ 12306 w 74392"/>
                <a:gd name="csY14" fmla="*/ 40832 h 51459"/>
                <a:gd name="csX15" fmla="*/ 10628 w 74392"/>
                <a:gd name="csY15" fmla="*/ 39154 h 51459"/>
                <a:gd name="csX16" fmla="*/ 6712 w 74392"/>
                <a:gd name="csY16" fmla="*/ 37476 h 51459"/>
                <a:gd name="csX17" fmla="*/ 5034 w 74392"/>
                <a:gd name="csY17" fmla="*/ 35798 h 51459"/>
                <a:gd name="csX18" fmla="*/ 6712 w 74392"/>
                <a:gd name="csY18" fmla="*/ 35798 h 51459"/>
                <a:gd name="csX19" fmla="*/ 6712 w 74392"/>
                <a:gd name="csY19" fmla="*/ 31883 h 51459"/>
                <a:gd name="csX20" fmla="*/ 3356 w 74392"/>
                <a:gd name="csY20" fmla="*/ 31883 h 51459"/>
                <a:gd name="csX21" fmla="*/ 3356 w 74392"/>
                <a:gd name="csY21" fmla="*/ 28527 h 51459"/>
                <a:gd name="csX22" fmla="*/ 5034 w 74392"/>
                <a:gd name="csY22" fmla="*/ 28527 h 51459"/>
                <a:gd name="csX23" fmla="*/ 5034 w 74392"/>
                <a:gd name="csY23" fmla="*/ 26848 h 51459"/>
                <a:gd name="csX24" fmla="*/ 6712 w 74392"/>
                <a:gd name="csY24" fmla="*/ 26848 h 51459"/>
                <a:gd name="csX25" fmla="*/ 6712 w 74392"/>
                <a:gd name="csY25" fmla="*/ 25170 h 51459"/>
                <a:gd name="csX26" fmla="*/ 5034 w 74392"/>
                <a:gd name="csY26" fmla="*/ 25170 h 51459"/>
                <a:gd name="csX27" fmla="*/ 5034 w 74392"/>
                <a:gd name="csY27" fmla="*/ 22933 h 51459"/>
                <a:gd name="csX28" fmla="*/ 1678 w 74392"/>
                <a:gd name="csY28" fmla="*/ 22933 h 51459"/>
                <a:gd name="csX29" fmla="*/ 1678 w 74392"/>
                <a:gd name="csY29" fmla="*/ 21255 h 51459"/>
                <a:gd name="csX30" fmla="*/ 0 w 74392"/>
                <a:gd name="csY30" fmla="*/ 21255 h 51459"/>
                <a:gd name="csX31" fmla="*/ 0 w 74392"/>
                <a:gd name="csY31" fmla="*/ 19577 h 51459"/>
                <a:gd name="csX32" fmla="*/ 1678 w 74392"/>
                <a:gd name="csY32" fmla="*/ 19577 h 51459"/>
                <a:gd name="csX33" fmla="*/ 1678 w 74392"/>
                <a:gd name="csY33" fmla="*/ 17899 h 51459"/>
                <a:gd name="csX34" fmla="*/ 5034 w 74392"/>
                <a:gd name="csY34" fmla="*/ 17899 h 51459"/>
                <a:gd name="csX35" fmla="*/ 5034 w 74392"/>
                <a:gd name="csY35" fmla="*/ 16221 h 51459"/>
                <a:gd name="csX36" fmla="*/ 8390 w 74392"/>
                <a:gd name="csY36" fmla="*/ 16221 h 51459"/>
                <a:gd name="csX37" fmla="*/ 8390 w 74392"/>
                <a:gd name="csY37" fmla="*/ 12306 h 51459"/>
                <a:gd name="csX38" fmla="*/ 10628 w 74392"/>
                <a:gd name="csY38" fmla="*/ 12306 h 51459"/>
                <a:gd name="csX39" fmla="*/ 10628 w 74392"/>
                <a:gd name="csY39" fmla="*/ 13984 h 51459"/>
                <a:gd name="csX40" fmla="*/ 12306 w 74392"/>
                <a:gd name="csY40" fmla="*/ 12306 h 51459"/>
                <a:gd name="csX41" fmla="*/ 13984 w 74392"/>
                <a:gd name="csY41" fmla="*/ 12306 h 51459"/>
                <a:gd name="csX42" fmla="*/ 13984 w 74392"/>
                <a:gd name="csY42" fmla="*/ 13984 h 51459"/>
                <a:gd name="csX43" fmla="*/ 17340 w 74392"/>
                <a:gd name="csY43" fmla="*/ 13984 h 51459"/>
                <a:gd name="csX44" fmla="*/ 17340 w 74392"/>
                <a:gd name="csY44" fmla="*/ 16221 h 51459"/>
                <a:gd name="csX45" fmla="*/ 26289 w 74392"/>
                <a:gd name="csY45" fmla="*/ 16221 h 51459"/>
                <a:gd name="csX46" fmla="*/ 28527 w 74392"/>
                <a:gd name="csY46" fmla="*/ 17899 h 51459"/>
                <a:gd name="csX47" fmla="*/ 30205 w 74392"/>
                <a:gd name="csY47" fmla="*/ 17899 h 51459"/>
                <a:gd name="csX48" fmla="*/ 30205 w 74392"/>
                <a:gd name="csY48" fmla="*/ 16221 h 51459"/>
                <a:gd name="csX49" fmla="*/ 31883 w 74392"/>
                <a:gd name="csY49" fmla="*/ 16221 h 51459"/>
                <a:gd name="csX50" fmla="*/ 33561 w 74392"/>
                <a:gd name="csY50" fmla="*/ 13984 h 51459"/>
                <a:gd name="csX51" fmla="*/ 35239 w 74392"/>
                <a:gd name="csY51" fmla="*/ 13984 h 51459"/>
                <a:gd name="csX52" fmla="*/ 35239 w 74392"/>
                <a:gd name="csY52" fmla="*/ 10627 h 51459"/>
                <a:gd name="csX53" fmla="*/ 39154 w 74392"/>
                <a:gd name="csY53" fmla="*/ 10627 h 51459"/>
                <a:gd name="csX54" fmla="*/ 39154 w 74392"/>
                <a:gd name="csY54" fmla="*/ 8950 h 51459"/>
                <a:gd name="csX55" fmla="*/ 49782 w 74392"/>
                <a:gd name="csY55" fmla="*/ 8950 h 51459"/>
                <a:gd name="csX56" fmla="*/ 51460 w 74392"/>
                <a:gd name="csY56" fmla="*/ 10627 h 51459"/>
                <a:gd name="csX57" fmla="*/ 51460 w 74392"/>
                <a:gd name="csY57" fmla="*/ 8950 h 51459"/>
                <a:gd name="csX58" fmla="*/ 53138 w 74392"/>
                <a:gd name="csY58" fmla="*/ 8950 h 51459"/>
                <a:gd name="csX59" fmla="*/ 53138 w 74392"/>
                <a:gd name="csY59" fmla="*/ 7271 h 51459"/>
                <a:gd name="csX60" fmla="*/ 58731 w 74392"/>
                <a:gd name="csY60" fmla="*/ 7271 h 51459"/>
                <a:gd name="csX61" fmla="*/ 58731 w 74392"/>
                <a:gd name="csY61" fmla="*/ 5034 h 51459"/>
                <a:gd name="csX62" fmla="*/ 60409 w 74392"/>
                <a:gd name="csY62" fmla="*/ 5034 h 51459"/>
                <a:gd name="csX63" fmla="*/ 60409 w 74392"/>
                <a:gd name="csY63" fmla="*/ 7271 h 51459"/>
                <a:gd name="csX64" fmla="*/ 63765 w 74392"/>
                <a:gd name="csY64" fmla="*/ 7271 h 51459"/>
                <a:gd name="csX65" fmla="*/ 63765 w 74392"/>
                <a:gd name="csY65" fmla="*/ 1678 h 51459"/>
                <a:gd name="csX66" fmla="*/ 67681 w 74392"/>
                <a:gd name="csY66" fmla="*/ 1678 h 51459"/>
                <a:gd name="csX67" fmla="*/ 69359 w 74392"/>
                <a:gd name="csY67" fmla="*/ 0 h 51459"/>
                <a:gd name="csX68" fmla="*/ 71037 w 74392"/>
                <a:gd name="csY68" fmla="*/ 0 h 51459"/>
                <a:gd name="csX69" fmla="*/ 71037 w 74392"/>
                <a:gd name="csY69" fmla="*/ 5034 h 51459"/>
                <a:gd name="csX70" fmla="*/ 72715 w 74392"/>
                <a:gd name="csY70" fmla="*/ 5034 h 51459"/>
                <a:gd name="csX71" fmla="*/ 72715 w 74392"/>
                <a:gd name="csY71" fmla="*/ 10627 h 51459"/>
                <a:gd name="csX72" fmla="*/ 74393 w 74392"/>
                <a:gd name="csY72" fmla="*/ 10627 h 51459"/>
                <a:gd name="csX73" fmla="*/ 74393 w 74392"/>
                <a:gd name="csY73" fmla="*/ 12306 h 51459"/>
                <a:gd name="csX74" fmla="*/ 69359 w 74392"/>
                <a:gd name="csY74" fmla="*/ 12306 h 51459"/>
                <a:gd name="csX75" fmla="*/ 69359 w 74392"/>
                <a:gd name="csY75" fmla="*/ 17899 h 51459"/>
                <a:gd name="csX76" fmla="*/ 65443 w 74392"/>
                <a:gd name="csY76" fmla="*/ 17899 h 51459"/>
                <a:gd name="csX77" fmla="*/ 65443 w 74392"/>
                <a:gd name="csY77" fmla="*/ 19577 h 51459"/>
                <a:gd name="csX78" fmla="*/ 62087 w 74392"/>
                <a:gd name="csY78" fmla="*/ 19577 h 51459"/>
                <a:gd name="csX79" fmla="*/ 62087 w 74392"/>
                <a:gd name="csY79" fmla="*/ 21255 h 51459"/>
                <a:gd name="csX80" fmla="*/ 60409 w 74392"/>
                <a:gd name="csY80" fmla="*/ 21255 h 51459"/>
                <a:gd name="csX81" fmla="*/ 60409 w 74392"/>
                <a:gd name="csY81" fmla="*/ 22933 h 51459"/>
                <a:gd name="csX82" fmla="*/ 58731 w 74392"/>
                <a:gd name="csY82" fmla="*/ 21255 h 51459"/>
                <a:gd name="csX83" fmla="*/ 58731 w 74392"/>
                <a:gd name="csY83" fmla="*/ 22933 h 51459"/>
                <a:gd name="csX84" fmla="*/ 54816 w 74392"/>
                <a:gd name="csY84" fmla="*/ 22933 h 51459"/>
                <a:gd name="csX85" fmla="*/ 54816 w 74392"/>
                <a:gd name="csY85" fmla="*/ 25170 h 51459"/>
                <a:gd name="csX86" fmla="*/ 53138 w 74392"/>
                <a:gd name="csY86" fmla="*/ 25170 h 51459"/>
                <a:gd name="csX87" fmla="*/ 53138 w 74392"/>
                <a:gd name="csY87" fmla="*/ 28527 h 51459"/>
                <a:gd name="csX88" fmla="*/ 57053 w 74392"/>
                <a:gd name="csY88" fmla="*/ 28527 h 51459"/>
                <a:gd name="csX89" fmla="*/ 57053 w 74392"/>
                <a:gd name="csY89" fmla="*/ 30204 h 51459"/>
                <a:gd name="csX90" fmla="*/ 54816 w 74392"/>
                <a:gd name="csY90" fmla="*/ 30204 h 51459"/>
                <a:gd name="csX91" fmla="*/ 57053 w 74392"/>
                <a:gd name="csY91" fmla="*/ 30204 h 51459"/>
                <a:gd name="csX92" fmla="*/ 54816 w 74392"/>
                <a:gd name="csY92" fmla="*/ 30204 h 51459"/>
                <a:gd name="csX93" fmla="*/ 54816 w 74392"/>
                <a:gd name="csY93" fmla="*/ 37476 h 51459"/>
                <a:gd name="csX94" fmla="*/ 53138 w 74392"/>
                <a:gd name="csY94" fmla="*/ 37476 h 51459"/>
                <a:gd name="csX95" fmla="*/ 53138 w 74392"/>
                <a:gd name="csY95" fmla="*/ 35798 h 51459"/>
                <a:gd name="csX96" fmla="*/ 51460 w 74392"/>
                <a:gd name="csY96" fmla="*/ 35798 h 51459"/>
                <a:gd name="csX97" fmla="*/ 51460 w 74392"/>
                <a:gd name="csY97" fmla="*/ 37476 h 51459"/>
                <a:gd name="csX98" fmla="*/ 48104 w 74392"/>
                <a:gd name="csY98" fmla="*/ 37476 h 51459"/>
                <a:gd name="csX99" fmla="*/ 48104 w 74392"/>
                <a:gd name="csY99" fmla="*/ 39154 h 51459"/>
                <a:gd name="csX100" fmla="*/ 45866 w 74392"/>
                <a:gd name="csY100" fmla="*/ 39154 h 51459"/>
                <a:gd name="csX101" fmla="*/ 45866 w 74392"/>
                <a:gd name="csY101" fmla="*/ 42510 h 51459"/>
                <a:gd name="csX102" fmla="*/ 45866 w 74392"/>
                <a:gd name="csY102" fmla="*/ 40832 h 51459"/>
                <a:gd name="csX103" fmla="*/ 45866 w 74392"/>
                <a:gd name="csY103" fmla="*/ 48104 h 51459"/>
                <a:gd name="csX104" fmla="*/ 48104 w 74392"/>
                <a:gd name="csY104" fmla="*/ 48104 h 51459"/>
                <a:gd name="csX105" fmla="*/ 48104 w 74392"/>
                <a:gd name="csY105" fmla="*/ 49781 h 51459"/>
                <a:gd name="csX106" fmla="*/ 45866 w 74392"/>
                <a:gd name="csY106" fmla="*/ 49781 h 51459"/>
                <a:gd name="csX107" fmla="*/ 44188 w 74392"/>
                <a:gd name="csY107" fmla="*/ 51460 h 51459"/>
                <a:gd name="csX108" fmla="*/ 42510 w 74392"/>
                <a:gd name="csY108" fmla="*/ 51460 h 51459"/>
                <a:gd name="csX109" fmla="*/ 42510 w 74392"/>
                <a:gd name="csY109" fmla="*/ 49781 h 51459"/>
                <a:gd name="csX110" fmla="*/ 40832 w 74392"/>
                <a:gd name="csY110" fmla="*/ 49781 h 51459"/>
                <a:gd name="csX111" fmla="*/ 40832 w 74392"/>
                <a:gd name="csY111" fmla="*/ 48104 h 51459"/>
                <a:gd name="csX112" fmla="*/ 33561 w 74392"/>
                <a:gd name="csY112" fmla="*/ 48104 h 51459"/>
                <a:gd name="csX113" fmla="*/ 33561 w 74392"/>
                <a:gd name="csY113" fmla="*/ 46425 h 51459"/>
                <a:gd name="csX114" fmla="*/ 30205 w 74392"/>
                <a:gd name="csY114" fmla="*/ 46425 h 51459"/>
                <a:gd name="csX115" fmla="*/ 30205 w 74392"/>
                <a:gd name="csY115" fmla="*/ 42510 h 51459"/>
                <a:gd name="csX116" fmla="*/ 28527 w 74392"/>
                <a:gd name="csY116" fmla="*/ 42510 h 51459"/>
                <a:gd name="csX117" fmla="*/ 28527 w 74392"/>
                <a:gd name="csY117" fmla="*/ 46425 h 51459"/>
                <a:gd name="csX118" fmla="*/ 26289 w 74392"/>
                <a:gd name="csY118" fmla="*/ 46425 h 51459"/>
                <a:gd name="csX119" fmla="*/ 26289 w 74392"/>
                <a:gd name="csY119" fmla="*/ 48104 h 51459"/>
                <a:gd name="csX120" fmla="*/ 15662 w 74392"/>
                <a:gd name="csY120" fmla="*/ 48104 h 51459"/>
                <a:gd name="csX121" fmla="*/ 15662 w 74392"/>
                <a:gd name="csY121" fmla="*/ 49781 h 51459"/>
                <a:gd name="csX122" fmla="*/ 12306 w 74392"/>
                <a:gd name="csY122" fmla="*/ 49781 h 51459"/>
                <a:gd name="csX123" fmla="*/ 12306 w 74392"/>
                <a:gd name="csY123" fmla="*/ 51460 h 51459"/>
                <a:gd name="csX124" fmla="*/ 10628 w 74392"/>
                <a:gd name="csY124" fmla="*/ 51460 h 51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</a:cxnLst>
              <a:rect l="l" t="t" r="r" b="b"/>
              <a:pathLst>
                <a:path w="74392" h="51459">
                  <a:moveTo>
                    <a:pt x="10628" y="51460"/>
                  </a:moveTo>
                  <a:lnTo>
                    <a:pt x="10628" y="49781"/>
                  </a:lnTo>
                  <a:lnTo>
                    <a:pt x="6712" y="49781"/>
                  </a:lnTo>
                  <a:lnTo>
                    <a:pt x="6712" y="46425"/>
                  </a:lnTo>
                  <a:lnTo>
                    <a:pt x="6712" y="48104"/>
                  </a:lnTo>
                  <a:lnTo>
                    <a:pt x="6712" y="46425"/>
                  </a:lnTo>
                  <a:lnTo>
                    <a:pt x="8390" y="46425"/>
                  </a:lnTo>
                  <a:lnTo>
                    <a:pt x="8390" y="44747"/>
                  </a:lnTo>
                  <a:lnTo>
                    <a:pt x="10628" y="44747"/>
                  </a:lnTo>
                  <a:lnTo>
                    <a:pt x="10628" y="46425"/>
                  </a:lnTo>
                  <a:lnTo>
                    <a:pt x="12306" y="46425"/>
                  </a:lnTo>
                  <a:lnTo>
                    <a:pt x="12306" y="44747"/>
                  </a:lnTo>
                  <a:lnTo>
                    <a:pt x="13984" y="42510"/>
                  </a:lnTo>
                  <a:lnTo>
                    <a:pt x="12306" y="42510"/>
                  </a:lnTo>
                  <a:lnTo>
                    <a:pt x="12306" y="40832"/>
                  </a:lnTo>
                  <a:lnTo>
                    <a:pt x="10628" y="39154"/>
                  </a:lnTo>
                  <a:lnTo>
                    <a:pt x="6712" y="37476"/>
                  </a:lnTo>
                  <a:lnTo>
                    <a:pt x="5034" y="35798"/>
                  </a:lnTo>
                  <a:lnTo>
                    <a:pt x="6712" y="35798"/>
                  </a:lnTo>
                  <a:lnTo>
                    <a:pt x="6712" y="31883"/>
                  </a:lnTo>
                  <a:lnTo>
                    <a:pt x="3356" y="31883"/>
                  </a:lnTo>
                  <a:lnTo>
                    <a:pt x="3356" y="28527"/>
                  </a:lnTo>
                  <a:lnTo>
                    <a:pt x="5034" y="28527"/>
                  </a:lnTo>
                  <a:lnTo>
                    <a:pt x="5034" y="26848"/>
                  </a:lnTo>
                  <a:lnTo>
                    <a:pt x="6712" y="26848"/>
                  </a:lnTo>
                  <a:lnTo>
                    <a:pt x="6712" y="25170"/>
                  </a:lnTo>
                  <a:lnTo>
                    <a:pt x="5034" y="25170"/>
                  </a:lnTo>
                  <a:lnTo>
                    <a:pt x="5034" y="22933"/>
                  </a:lnTo>
                  <a:lnTo>
                    <a:pt x="1678" y="22933"/>
                  </a:lnTo>
                  <a:lnTo>
                    <a:pt x="1678" y="21255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1678" y="19577"/>
                  </a:lnTo>
                  <a:lnTo>
                    <a:pt x="1678" y="17899"/>
                  </a:lnTo>
                  <a:lnTo>
                    <a:pt x="5034" y="17899"/>
                  </a:lnTo>
                  <a:lnTo>
                    <a:pt x="5034" y="16221"/>
                  </a:lnTo>
                  <a:lnTo>
                    <a:pt x="8390" y="16221"/>
                  </a:lnTo>
                  <a:lnTo>
                    <a:pt x="8390" y="12306"/>
                  </a:lnTo>
                  <a:lnTo>
                    <a:pt x="10628" y="12306"/>
                  </a:lnTo>
                  <a:lnTo>
                    <a:pt x="10628" y="13984"/>
                  </a:lnTo>
                  <a:lnTo>
                    <a:pt x="12306" y="12306"/>
                  </a:lnTo>
                  <a:lnTo>
                    <a:pt x="13984" y="12306"/>
                  </a:lnTo>
                  <a:lnTo>
                    <a:pt x="13984" y="13984"/>
                  </a:lnTo>
                  <a:lnTo>
                    <a:pt x="17340" y="13984"/>
                  </a:lnTo>
                  <a:lnTo>
                    <a:pt x="17340" y="16221"/>
                  </a:lnTo>
                  <a:lnTo>
                    <a:pt x="26289" y="16221"/>
                  </a:lnTo>
                  <a:lnTo>
                    <a:pt x="28527" y="17899"/>
                  </a:lnTo>
                  <a:lnTo>
                    <a:pt x="30205" y="17899"/>
                  </a:lnTo>
                  <a:lnTo>
                    <a:pt x="30205" y="16221"/>
                  </a:lnTo>
                  <a:lnTo>
                    <a:pt x="31883" y="16221"/>
                  </a:lnTo>
                  <a:lnTo>
                    <a:pt x="33561" y="13984"/>
                  </a:lnTo>
                  <a:lnTo>
                    <a:pt x="35239" y="13984"/>
                  </a:lnTo>
                  <a:lnTo>
                    <a:pt x="35239" y="10627"/>
                  </a:lnTo>
                  <a:lnTo>
                    <a:pt x="39154" y="10627"/>
                  </a:lnTo>
                  <a:lnTo>
                    <a:pt x="39154" y="8950"/>
                  </a:lnTo>
                  <a:lnTo>
                    <a:pt x="49782" y="8950"/>
                  </a:lnTo>
                  <a:lnTo>
                    <a:pt x="51460" y="10627"/>
                  </a:lnTo>
                  <a:lnTo>
                    <a:pt x="51460" y="8950"/>
                  </a:lnTo>
                  <a:lnTo>
                    <a:pt x="53138" y="8950"/>
                  </a:lnTo>
                  <a:lnTo>
                    <a:pt x="53138" y="7271"/>
                  </a:lnTo>
                  <a:lnTo>
                    <a:pt x="58731" y="7271"/>
                  </a:lnTo>
                  <a:lnTo>
                    <a:pt x="58731" y="5034"/>
                  </a:lnTo>
                  <a:lnTo>
                    <a:pt x="60409" y="5034"/>
                  </a:lnTo>
                  <a:lnTo>
                    <a:pt x="60409" y="7271"/>
                  </a:lnTo>
                  <a:lnTo>
                    <a:pt x="63765" y="7271"/>
                  </a:lnTo>
                  <a:lnTo>
                    <a:pt x="63765" y="1678"/>
                  </a:lnTo>
                  <a:lnTo>
                    <a:pt x="67681" y="1678"/>
                  </a:lnTo>
                  <a:lnTo>
                    <a:pt x="69359" y="0"/>
                  </a:lnTo>
                  <a:lnTo>
                    <a:pt x="71037" y="0"/>
                  </a:lnTo>
                  <a:lnTo>
                    <a:pt x="71037" y="5034"/>
                  </a:lnTo>
                  <a:lnTo>
                    <a:pt x="72715" y="5034"/>
                  </a:lnTo>
                  <a:lnTo>
                    <a:pt x="72715" y="10627"/>
                  </a:lnTo>
                  <a:lnTo>
                    <a:pt x="74393" y="10627"/>
                  </a:lnTo>
                  <a:lnTo>
                    <a:pt x="74393" y="12306"/>
                  </a:lnTo>
                  <a:lnTo>
                    <a:pt x="69359" y="12306"/>
                  </a:lnTo>
                  <a:lnTo>
                    <a:pt x="69359" y="17899"/>
                  </a:lnTo>
                  <a:lnTo>
                    <a:pt x="65443" y="17899"/>
                  </a:lnTo>
                  <a:lnTo>
                    <a:pt x="65443" y="19577"/>
                  </a:lnTo>
                  <a:lnTo>
                    <a:pt x="62087" y="19577"/>
                  </a:lnTo>
                  <a:lnTo>
                    <a:pt x="62087" y="21255"/>
                  </a:lnTo>
                  <a:lnTo>
                    <a:pt x="60409" y="21255"/>
                  </a:lnTo>
                  <a:lnTo>
                    <a:pt x="60409" y="22933"/>
                  </a:lnTo>
                  <a:lnTo>
                    <a:pt x="58731" y="21255"/>
                  </a:lnTo>
                  <a:lnTo>
                    <a:pt x="58731" y="22933"/>
                  </a:lnTo>
                  <a:lnTo>
                    <a:pt x="54816" y="22933"/>
                  </a:lnTo>
                  <a:lnTo>
                    <a:pt x="54816" y="25170"/>
                  </a:lnTo>
                  <a:lnTo>
                    <a:pt x="53138" y="25170"/>
                  </a:lnTo>
                  <a:lnTo>
                    <a:pt x="53138" y="28527"/>
                  </a:lnTo>
                  <a:lnTo>
                    <a:pt x="57053" y="28527"/>
                  </a:lnTo>
                  <a:lnTo>
                    <a:pt x="57053" y="30204"/>
                  </a:lnTo>
                  <a:lnTo>
                    <a:pt x="54816" y="30204"/>
                  </a:lnTo>
                  <a:lnTo>
                    <a:pt x="57053" y="30204"/>
                  </a:lnTo>
                  <a:lnTo>
                    <a:pt x="54816" y="30204"/>
                  </a:lnTo>
                  <a:lnTo>
                    <a:pt x="54816" y="37476"/>
                  </a:lnTo>
                  <a:lnTo>
                    <a:pt x="53138" y="37476"/>
                  </a:lnTo>
                  <a:lnTo>
                    <a:pt x="53138" y="35798"/>
                  </a:lnTo>
                  <a:lnTo>
                    <a:pt x="51460" y="35798"/>
                  </a:lnTo>
                  <a:lnTo>
                    <a:pt x="51460" y="37476"/>
                  </a:lnTo>
                  <a:lnTo>
                    <a:pt x="48104" y="37476"/>
                  </a:lnTo>
                  <a:lnTo>
                    <a:pt x="48104" y="39154"/>
                  </a:lnTo>
                  <a:lnTo>
                    <a:pt x="45866" y="39154"/>
                  </a:lnTo>
                  <a:lnTo>
                    <a:pt x="45866" y="42510"/>
                  </a:lnTo>
                  <a:lnTo>
                    <a:pt x="45866" y="40832"/>
                  </a:lnTo>
                  <a:lnTo>
                    <a:pt x="45866" y="48104"/>
                  </a:lnTo>
                  <a:lnTo>
                    <a:pt x="48104" y="48104"/>
                  </a:lnTo>
                  <a:lnTo>
                    <a:pt x="48104" y="49781"/>
                  </a:lnTo>
                  <a:lnTo>
                    <a:pt x="45866" y="49781"/>
                  </a:lnTo>
                  <a:lnTo>
                    <a:pt x="44188" y="51460"/>
                  </a:lnTo>
                  <a:lnTo>
                    <a:pt x="42510" y="51460"/>
                  </a:lnTo>
                  <a:lnTo>
                    <a:pt x="42510" y="49781"/>
                  </a:lnTo>
                  <a:lnTo>
                    <a:pt x="40832" y="49781"/>
                  </a:lnTo>
                  <a:lnTo>
                    <a:pt x="40832" y="48104"/>
                  </a:lnTo>
                  <a:lnTo>
                    <a:pt x="33561" y="48104"/>
                  </a:lnTo>
                  <a:lnTo>
                    <a:pt x="33561" y="46425"/>
                  </a:lnTo>
                  <a:lnTo>
                    <a:pt x="30205" y="46425"/>
                  </a:lnTo>
                  <a:lnTo>
                    <a:pt x="30205" y="42510"/>
                  </a:lnTo>
                  <a:lnTo>
                    <a:pt x="28527" y="42510"/>
                  </a:lnTo>
                  <a:lnTo>
                    <a:pt x="28527" y="46425"/>
                  </a:lnTo>
                  <a:lnTo>
                    <a:pt x="26289" y="46425"/>
                  </a:lnTo>
                  <a:lnTo>
                    <a:pt x="26289" y="48104"/>
                  </a:lnTo>
                  <a:lnTo>
                    <a:pt x="15662" y="48104"/>
                  </a:lnTo>
                  <a:lnTo>
                    <a:pt x="15662" y="49781"/>
                  </a:lnTo>
                  <a:lnTo>
                    <a:pt x="12306" y="49781"/>
                  </a:lnTo>
                  <a:lnTo>
                    <a:pt x="12306" y="51460"/>
                  </a:lnTo>
                  <a:lnTo>
                    <a:pt x="10628" y="5146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468DD-23A2-62EC-F4B5-68AB19E624F2}"/>
                </a:ext>
              </a:extLst>
            </p:cNvPr>
            <p:cNvSpPr/>
            <p:nvPr/>
          </p:nvSpPr>
          <p:spPr>
            <a:xfrm>
              <a:off x="8335078" y="4429045"/>
              <a:ext cx="138717" cy="101800"/>
            </a:xfrm>
            <a:custGeom>
              <a:avLst/>
              <a:gdLst>
                <a:gd name="csX0" fmla="*/ 135361 w 138717"/>
                <a:gd name="csY0" fmla="*/ 101800 h 101800"/>
                <a:gd name="csX1" fmla="*/ 129767 w 138717"/>
                <a:gd name="csY1" fmla="*/ 101800 h 101800"/>
                <a:gd name="csX2" fmla="*/ 129767 w 138717"/>
                <a:gd name="csY2" fmla="*/ 100122 h 101800"/>
                <a:gd name="csX3" fmla="*/ 126411 w 138717"/>
                <a:gd name="csY3" fmla="*/ 100122 h 101800"/>
                <a:gd name="csX4" fmla="*/ 126411 w 138717"/>
                <a:gd name="csY4" fmla="*/ 97885 h 101800"/>
                <a:gd name="csX5" fmla="*/ 124734 w 138717"/>
                <a:gd name="csY5" fmla="*/ 97885 h 101800"/>
                <a:gd name="csX6" fmla="*/ 124734 w 138717"/>
                <a:gd name="csY6" fmla="*/ 96207 h 101800"/>
                <a:gd name="csX7" fmla="*/ 120818 w 138717"/>
                <a:gd name="csY7" fmla="*/ 96207 h 101800"/>
                <a:gd name="csX8" fmla="*/ 120818 w 138717"/>
                <a:gd name="csY8" fmla="*/ 91173 h 101800"/>
                <a:gd name="csX9" fmla="*/ 115784 w 138717"/>
                <a:gd name="csY9" fmla="*/ 91173 h 101800"/>
                <a:gd name="csX10" fmla="*/ 115784 w 138717"/>
                <a:gd name="csY10" fmla="*/ 87258 h 101800"/>
                <a:gd name="csX11" fmla="*/ 120818 w 138717"/>
                <a:gd name="csY11" fmla="*/ 87258 h 101800"/>
                <a:gd name="csX12" fmla="*/ 120818 w 138717"/>
                <a:gd name="csY12" fmla="*/ 88936 h 101800"/>
                <a:gd name="csX13" fmla="*/ 124734 w 138717"/>
                <a:gd name="csY13" fmla="*/ 88936 h 101800"/>
                <a:gd name="csX14" fmla="*/ 124734 w 138717"/>
                <a:gd name="csY14" fmla="*/ 91173 h 101800"/>
                <a:gd name="csX15" fmla="*/ 126411 w 138717"/>
                <a:gd name="csY15" fmla="*/ 91173 h 101800"/>
                <a:gd name="csX16" fmla="*/ 126411 w 138717"/>
                <a:gd name="csY16" fmla="*/ 92851 h 101800"/>
                <a:gd name="csX17" fmla="*/ 131446 w 138717"/>
                <a:gd name="csY17" fmla="*/ 92851 h 101800"/>
                <a:gd name="csX18" fmla="*/ 131446 w 138717"/>
                <a:gd name="csY18" fmla="*/ 94529 h 101800"/>
                <a:gd name="csX19" fmla="*/ 137039 w 138717"/>
                <a:gd name="csY19" fmla="*/ 94529 h 101800"/>
                <a:gd name="csX20" fmla="*/ 137039 w 138717"/>
                <a:gd name="csY20" fmla="*/ 97885 h 101800"/>
                <a:gd name="csX21" fmla="*/ 138717 w 138717"/>
                <a:gd name="csY21" fmla="*/ 97885 h 101800"/>
                <a:gd name="csX22" fmla="*/ 138717 w 138717"/>
                <a:gd name="csY22" fmla="*/ 101800 h 101800"/>
                <a:gd name="csX23" fmla="*/ 135361 w 138717"/>
                <a:gd name="csY23" fmla="*/ 101800 h 101800"/>
                <a:gd name="csX24" fmla="*/ 117462 w 138717"/>
                <a:gd name="csY24" fmla="*/ 71596 h 101800"/>
                <a:gd name="csX25" fmla="*/ 115784 w 138717"/>
                <a:gd name="csY25" fmla="*/ 69359 h 101800"/>
                <a:gd name="csX26" fmla="*/ 114106 w 138717"/>
                <a:gd name="csY26" fmla="*/ 69359 h 101800"/>
                <a:gd name="csX27" fmla="*/ 114106 w 138717"/>
                <a:gd name="csY27" fmla="*/ 67681 h 101800"/>
                <a:gd name="csX28" fmla="*/ 111869 w 138717"/>
                <a:gd name="csY28" fmla="*/ 66002 h 101800"/>
                <a:gd name="csX29" fmla="*/ 110190 w 138717"/>
                <a:gd name="csY29" fmla="*/ 66002 h 101800"/>
                <a:gd name="csX30" fmla="*/ 110190 w 138717"/>
                <a:gd name="csY30" fmla="*/ 64324 h 101800"/>
                <a:gd name="csX31" fmla="*/ 108513 w 138717"/>
                <a:gd name="csY31" fmla="*/ 64324 h 101800"/>
                <a:gd name="csX32" fmla="*/ 108513 w 138717"/>
                <a:gd name="csY32" fmla="*/ 62646 h 101800"/>
                <a:gd name="csX33" fmla="*/ 106834 w 138717"/>
                <a:gd name="csY33" fmla="*/ 62646 h 101800"/>
                <a:gd name="csX34" fmla="*/ 106834 w 138717"/>
                <a:gd name="csY34" fmla="*/ 60409 h 101800"/>
                <a:gd name="csX35" fmla="*/ 105157 w 138717"/>
                <a:gd name="csY35" fmla="*/ 60409 h 101800"/>
                <a:gd name="csX36" fmla="*/ 105157 w 138717"/>
                <a:gd name="csY36" fmla="*/ 58731 h 101800"/>
                <a:gd name="csX37" fmla="*/ 102919 w 138717"/>
                <a:gd name="csY37" fmla="*/ 58731 h 101800"/>
                <a:gd name="csX38" fmla="*/ 102919 w 138717"/>
                <a:gd name="csY38" fmla="*/ 53697 h 101800"/>
                <a:gd name="csX39" fmla="*/ 101241 w 138717"/>
                <a:gd name="csY39" fmla="*/ 53697 h 101800"/>
                <a:gd name="csX40" fmla="*/ 101241 w 138717"/>
                <a:gd name="csY40" fmla="*/ 48104 h 101800"/>
                <a:gd name="csX41" fmla="*/ 102919 w 138717"/>
                <a:gd name="csY41" fmla="*/ 48104 h 101800"/>
                <a:gd name="csX42" fmla="*/ 102919 w 138717"/>
                <a:gd name="csY42" fmla="*/ 46425 h 101800"/>
                <a:gd name="csX43" fmla="*/ 101241 w 138717"/>
                <a:gd name="csY43" fmla="*/ 46425 h 101800"/>
                <a:gd name="csX44" fmla="*/ 101241 w 138717"/>
                <a:gd name="csY44" fmla="*/ 43069 h 101800"/>
                <a:gd name="csX45" fmla="*/ 101241 w 138717"/>
                <a:gd name="csY45" fmla="*/ 43069 h 101800"/>
                <a:gd name="csX46" fmla="*/ 101241 w 138717"/>
                <a:gd name="csY46" fmla="*/ 40832 h 101800"/>
                <a:gd name="csX47" fmla="*/ 102919 w 138717"/>
                <a:gd name="csY47" fmla="*/ 40832 h 101800"/>
                <a:gd name="csX48" fmla="*/ 105157 w 138717"/>
                <a:gd name="csY48" fmla="*/ 43069 h 101800"/>
                <a:gd name="csX49" fmla="*/ 105157 w 138717"/>
                <a:gd name="csY49" fmla="*/ 44747 h 101800"/>
                <a:gd name="csX50" fmla="*/ 106834 w 138717"/>
                <a:gd name="csY50" fmla="*/ 44747 h 101800"/>
                <a:gd name="csX51" fmla="*/ 106834 w 138717"/>
                <a:gd name="csY51" fmla="*/ 46425 h 101800"/>
                <a:gd name="csX52" fmla="*/ 108513 w 138717"/>
                <a:gd name="csY52" fmla="*/ 48104 h 101800"/>
                <a:gd name="csX53" fmla="*/ 108513 w 138717"/>
                <a:gd name="csY53" fmla="*/ 53697 h 101800"/>
                <a:gd name="csX54" fmla="*/ 110190 w 138717"/>
                <a:gd name="csY54" fmla="*/ 53697 h 101800"/>
                <a:gd name="csX55" fmla="*/ 110190 w 138717"/>
                <a:gd name="csY55" fmla="*/ 57053 h 101800"/>
                <a:gd name="csX56" fmla="*/ 111869 w 138717"/>
                <a:gd name="csY56" fmla="*/ 57053 h 101800"/>
                <a:gd name="csX57" fmla="*/ 111869 w 138717"/>
                <a:gd name="csY57" fmla="*/ 58731 h 101800"/>
                <a:gd name="csX58" fmla="*/ 114106 w 138717"/>
                <a:gd name="csY58" fmla="*/ 58731 h 101800"/>
                <a:gd name="csX59" fmla="*/ 114106 w 138717"/>
                <a:gd name="csY59" fmla="*/ 60409 h 101800"/>
                <a:gd name="csX60" fmla="*/ 115784 w 138717"/>
                <a:gd name="csY60" fmla="*/ 60409 h 101800"/>
                <a:gd name="csX61" fmla="*/ 115784 w 138717"/>
                <a:gd name="csY61" fmla="*/ 66002 h 101800"/>
                <a:gd name="csX62" fmla="*/ 117462 w 138717"/>
                <a:gd name="csY62" fmla="*/ 66002 h 101800"/>
                <a:gd name="csX63" fmla="*/ 117462 w 138717"/>
                <a:gd name="csY63" fmla="*/ 67681 h 101800"/>
                <a:gd name="csX64" fmla="*/ 119140 w 138717"/>
                <a:gd name="csY64" fmla="*/ 69359 h 101800"/>
                <a:gd name="csX65" fmla="*/ 119140 w 138717"/>
                <a:gd name="csY65" fmla="*/ 71596 h 101800"/>
                <a:gd name="csX66" fmla="*/ 117462 w 138717"/>
                <a:gd name="csY66" fmla="*/ 71596 h 101800"/>
                <a:gd name="csX67" fmla="*/ 31882 w 138717"/>
                <a:gd name="csY67" fmla="*/ 48104 h 101800"/>
                <a:gd name="csX68" fmla="*/ 31882 w 138717"/>
                <a:gd name="csY68" fmla="*/ 46425 h 101800"/>
                <a:gd name="csX69" fmla="*/ 28526 w 138717"/>
                <a:gd name="csY69" fmla="*/ 46425 h 101800"/>
                <a:gd name="csX70" fmla="*/ 28526 w 138717"/>
                <a:gd name="csY70" fmla="*/ 40832 h 101800"/>
                <a:gd name="csX71" fmla="*/ 19577 w 138717"/>
                <a:gd name="csY71" fmla="*/ 40832 h 101800"/>
                <a:gd name="csX72" fmla="*/ 19577 w 138717"/>
                <a:gd name="csY72" fmla="*/ 39154 h 101800"/>
                <a:gd name="csX73" fmla="*/ 21255 w 138717"/>
                <a:gd name="csY73" fmla="*/ 39154 h 101800"/>
                <a:gd name="csX74" fmla="*/ 21255 w 138717"/>
                <a:gd name="csY74" fmla="*/ 37476 h 101800"/>
                <a:gd name="csX75" fmla="*/ 22933 w 138717"/>
                <a:gd name="csY75" fmla="*/ 37476 h 101800"/>
                <a:gd name="csX76" fmla="*/ 22933 w 138717"/>
                <a:gd name="csY76" fmla="*/ 34120 h 101800"/>
                <a:gd name="csX77" fmla="*/ 28526 w 138717"/>
                <a:gd name="csY77" fmla="*/ 34120 h 101800"/>
                <a:gd name="csX78" fmla="*/ 28526 w 138717"/>
                <a:gd name="csY78" fmla="*/ 39154 h 101800"/>
                <a:gd name="csX79" fmla="*/ 31882 w 138717"/>
                <a:gd name="csY79" fmla="*/ 39154 h 101800"/>
                <a:gd name="csX80" fmla="*/ 33561 w 138717"/>
                <a:gd name="csY80" fmla="*/ 40832 h 101800"/>
                <a:gd name="csX81" fmla="*/ 35239 w 138717"/>
                <a:gd name="csY81" fmla="*/ 43069 h 101800"/>
                <a:gd name="csX82" fmla="*/ 35239 w 138717"/>
                <a:gd name="csY82" fmla="*/ 46425 h 101800"/>
                <a:gd name="csX83" fmla="*/ 33561 w 138717"/>
                <a:gd name="csY83" fmla="*/ 48104 h 101800"/>
                <a:gd name="csX84" fmla="*/ 31882 w 138717"/>
                <a:gd name="csY84" fmla="*/ 48104 h 101800"/>
                <a:gd name="csX85" fmla="*/ 81664 w 138717"/>
                <a:gd name="csY85" fmla="*/ 48104 h 101800"/>
                <a:gd name="csX86" fmla="*/ 79986 w 138717"/>
                <a:gd name="csY86" fmla="*/ 46425 h 101800"/>
                <a:gd name="csX87" fmla="*/ 78308 w 138717"/>
                <a:gd name="csY87" fmla="*/ 46425 h 101800"/>
                <a:gd name="csX88" fmla="*/ 78308 w 138717"/>
                <a:gd name="csY88" fmla="*/ 44747 h 101800"/>
                <a:gd name="csX89" fmla="*/ 76630 w 138717"/>
                <a:gd name="csY89" fmla="*/ 43069 h 101800"/>
                <a:gd name="csX90" fmla="*/ 72715 w 138717"/>
                <a:gd name="csY90" fmla="*/ 43069 h 101800"/>
                <a:gd name="csX91" fmla="*/ 72715 w 138717"/>
                <a:gd name="csY91" fmla="*/ 40832 h 101800"/>
                <a:gd name="csX92" fmla="*/ 69359 w 138717"/>
                <a:gd name="csY92" fmla="*/ 40832 h 101800"/>
                <a:gd name="csX93" fmla="*/ 69359 w 138717"/>
                <a:gd name="csY93" fmla="*/ 39154 h 101800"/>
                <a:gd name="csX94" fmla="*/ 66003 w 138717"/>
                <a:gd name="csY94" fmla="*/ 39154 h 101800"/>
                <a:gd name="csX95" fmla="*/ 66003 w 138717"/>
                <a:gd name="csY95" fmla="*/ 37476 h 101800"/>
                <a:gd name="csX96" fmla="*/ 63765 w 138717"/>
                <a:gd name="csY96" fmla="*/ 37476 h 101800"/>
                <a:gd name="csX97" fmla="*/ 63765 w 138717"/>
                <a:gd name="csY97" fmla="*/ 35798 h 101800"/>
                <a:gd name="csX98" fmla="*/ 60409 w 138717"/>
                <a:gd name="csY98" fmla="*/ 35798 h 101800"/>
                <a:gd name="csX99" fmla="*/ 60409 w 138717"/>
                <a:gd name="csY99" fmla="*/ 34120 h 101800"/>
                <a:gd name="csX100" fmla="*/ 58731 w 138717"/>
                <a:gd name="csY100" fmla="*/ 34120 h 101800"/>
                <a:gd name="csX101" fmla="*/ 58731 w 138717"/>
                <a:gd name="csY101" fmla="*/ 31883 h 101800"/>
                <a:gd name="csX102" fmla="*/ 57053 w 138717"/>
                <a:gd name="csY102" fmla="*/ 31883 h 101800"/>
                <a:gd name="csX103" fmla="*/ 57053 w 138717"/>
                <a:gd name="csY103" fmla="*/ 30205 h 101800"/>
                <a:gd name="csX104" fmla="*/ 54816 w 138717"/>
                <a:gd name="csY104" fmla="*/ 30205 h 101800"/>
                <a:gd name="csX105" fmla="*/ 54816 w 138717"/>
                <a:gd name="csY105" fmla="*/ 28527 h 101800"/>
                <a:gd name="csX106" fmla="*/ 51459 w 138717"/>
                <a:gd name="csY106" fmla="*/ 28527 h 101800"/>
                <a:gd name="csX107" fmla="*/ 51459 w 138717"/>
                <a:gd name="csY107" fmla="*/ 25170 h 101800"/>
                <a:gd name="csX108" fmla="*/ 45866 w 138717"/>
                <a:gd name="csY108" fmla="*/ 25170 h 101800"/>
                <a:gd name="csX109" fmla="*/ 45866 w 138717"/>
                <a:gd name="csY109" fmla="*/ 23492 h 101800"/>
                <a:gd name="csX110" fmla="*/ 54816 w 138717"/>
                <a:gd name="csY110" fmla="*/ 23492 h 101800"/>
                <a:gd name="csX111" fmla="*/ 54816 w 138717"/>
                <a:gd name="csY111" fmla="*/ 25170 h 101800"/>
                <a:gd name="csX112" fmla="*/ 58731 w 138717"/>
                <a:gd name="csY112" fmla="*/ 25170 h 101800"/>
                <a:gd name="csX113" fmla="*/ 58731 w 138717"/>
                <a:gd name="csY113" fmla="*/ 28527 h 101800"/>
                <a:gd name="csX114" fmla="*/ 60409 w 138717"/>
                <a:gd name="csY114" fmla="*/ 28527 h 101800"/>
                <a:gd name="csX115" fmla="*/ 60409 w 138717"/>
                <a:gd name="csY115" fmla="*/ 30205 h 101800"/>
                <a:gd name="csX116" fmla="*/ 63765 w 138717"/>
                <a:gd name="csY116" fmla="*/ 30205 h 101800"/>
                <a:gd name="csX117" fmla="*/ 63765 w 138717"/>
                <a:gd name="csY117" fmla="*/ 31883 h 101800"/>
                <a:gd name="csX118" fmla="*/ 66003 w 138717"/>
                <a:gd name="csY118" fmla="*/ 31883 h 101800"/>
                <a:gd name="csX119" fmla="*/ 66003 w 138717"/>
                <a:gd name="csY119" fmla="*/ 34120 h 101800"/>
                <a:gd name="csX120" fmla="*/ 71036 w 138717"/>
                <a:gd name="csY120" fmla="*/ 34120 h 101800"/>
                <a:gd name="csX121" fmla="*/ 71036 w 138717"/>
                <a:gd name="csY121" fmla="*/ 35798 h 101800"/>
                <a:gd name="csX122" fmla="*/ 74393 w 138717"/>
                <a:gd name="csY122" fmla="*/ 35798 h 101800"/>
                <a:gd name="csX123" fmla="*/ 74393 w 138717"/>
                <a:gd name="csY123" fmla="*/ 37476 h 101800"/>
                <a:gd name="csX124" fmla="*/ 76630 w 138717"/>
                <a:gd name="csY124" fmla="*/ 37476 h 101800"/>
                <a:gd name="csX125" fmla="*/ 76630 w 138717"/>
                <a:gd name="csY125" fmla="*/ 39154 h 101800"/>
                <a:gd name="csX126" fmla="*/ 78308 w 138717"/>
                <a:gd name="csY126" fmla="*/ 39154 h 101800"/>
                <a:gd name="csX127" fmla="*/ 78308 w 138717"/>
                <a:gd name="csY127" fmla="*/ 40832 h 101800"/>
                <a:gd name="csX128" fmla="*/ 81664 w 138717"/>
                <a:gd name="csY128" fmla="*/ 40832 h 101800"/>
                <a:gd name="csX129" fmla="*/ 81664 w 138717"/>
                <a:gd name="csY129" fmla="*/ 43069 h 101800"/>
                <a:gd name="csX130" fmla="*/ 79986 w 138717"/>
                <a:gd name="csY130" fmla="*/ 43069 h 101800"/>
                <a:gd name="csX131" fmla="*/ 79986 w 138717"/>
                <a:gd name="csY131" fmla="*/ 44747 h 101800"/>
                <a:gd name="csX132" fmla="*/ 81664 w 138717"/>
                <a:gd name="csY132" fmla="*/ 44747 h 101800"/>
                <a:gd name="csX133" fmla="*/ 83342 w 138717"/>
                <a:gd name="csY133" fmla="*/ 46425 h 101800"/>
                <a:gd name="csX134" fmla="*/ 83342 w 138717"/>
                <a:gd name="csY134" fmla="*/ 48104 h 101800"/>
                <a:gd name="csX135" fmla="*/ 81664 w 138717"/>
                <a:gd name="csY135" fmla="*/ 48104 h 101800"/>
                <a:gd name="csX136" fmla="*/ 15662 w 138717"/>
                <a:gd name="csY136" fmla="*/ 37476 h 101800"/>
                <a:gd name="csX137" fmla="*/ 13984 w 138717"/>
                <a:gd name="csY137" fmla="*/ 35798 h 101800"/>
                <a:gd name="csX138" fmla="*/ 12305 w 138717"/>
                <a:gd name="csY138" fmla="*/ 35798 h 101800"/>
                <a:gd name="csX139" fmla="*/ 12305 w 138717"/>
                <a:gd name="csY139" fmla="*/ 30205 h 101800"/>
                <a:gd name="csX140" fmla="*/ 17339 w 138717"/>
                <a:gd name="csY140" fmla="*/ 30205 h 101800"/>
                <a:gd name="csX141" fmla="*/ 17339 w 138717"/>
                <a:gd name="csY141" fmla="*/ 34120 h 101800"/>
                <a:gd name="csX142" fmla="*/ 17339 w 138717"/>
                <a:gd name="csY142" fmla="*/ 34120 h 101800"/>
                <a:gd name="csX143" fmla="*/ 19577 w 138717"/>
                <a:gd name="csY143" fmla="*/ 35798 h 101800"/>
                <a:gd name="csX144" fmla="*/ 17339 w 138717"/>
                <a:gd name="csY144" fmla="*/ 37476 h 101800"/>
                <a:gd name="csX145" fmla="*/ 15662 w 138717"/>
                <a:gd name="csY145" fmla="*/ 37476 h 101800"/>
                <a:gd name="csX146" fmla="*/ 5034 w 138717"/>
                <a:gd name="csY146" fmla="*/ 31883 h 101800"/>
                <a:gd name="csX147" fmla="*/ 5034 w 138717"/>
                <a:gd name="csY147" fmla="*/ 28527 h 101800"/>
                <a:gd name="csX148" fmla="*/ 3356 w 138717"/>
                <a:gd name="csY148" fmla="*/ 28527 h 101800"/>
                <a:gd name="csX149" fmla="*/ 5034 w 138717"/>
                <a:gd name="csY149" fmla="*/ 28527 h 101800"/>
                <a:gd name="csX150" fmla="*/ 3356 w 138717"/>
                <a:gd name="csY150" fmla="*/ 28527 h 101800"/>
                <a:gd name="csX151" fmla="*/ 1678 w 138717"/>
                <a:gd name="csY151" fmla="*/ 26848 h 101800"/>
                <a:gd name="csX152" fmla="*/ 1678 w 138717"/>
                <a:gd name="csY152" fmla="*/ 23492 h 101800"/>
                <a:gd name="csX153" fmla="*/ 5034 w 138717"/>
                <a:gd name="csY153" fmla="*/ 23492 h 101800"/>
                <a:gd name="csX154" fmla="*/ 5034 w 138717"/>
                <a:gd name="csY154" fmla="*/ 25170 h 101800"/>
                <a:gd name="csX155" fmla="*/ 6712 w 138717"/>
                <a:gd name="csY155" fmla="*/ 25170 h 101800"/>
                <a:gd name="csX156" fmla="*/ 6712 w 138717"/>
                <a:gd name="csY156" fmla="*/ 26848 h 101800"/>
                <a:gd name="csX157" fmla="*/ 8949 w 138717"/>
                <a:gd name="csY157" fmla="*/ 26848 h 101800"/>
                <a:gd name="csX158" fmla="*/ 8949 w 138717"/>
                <a:gd name="csY158" fmla="*/ 28527 h 101800"/>
                <a:gd name="csX159" fmla="*/ 6712 w 138717"/>
                <a:gd name="csY159" fmla="*/ 28527 h 101800"/>
                <a:gd name="csX160" fmla="*/ 6712 w 138717"/>
                <a:gd name="csY160" fmla="*/ 31883 h 101800"/>
                <a:gd name="csX161" fmla="*/ 5034 w 138717"/>
                <a:gd name="csY161" fmla="*/ 31883 h 101800"/>
                <a:gd name="csX162" fmla="*/ 24611 w 138717"/>
                <a:gd name="csY162" fmla="*/ 21255 h 101800"/>
                <a:gd name="csX163" fmla="*/ 22933 w 138717"/>
                <a:gd name="csY163" fmla="*/ 19577 h 101800"/>
                <a:gd name="csX164" fmla="*/ 21255 w 138717"/>
                <a:gd name="csY164" fmla="*/ 19577 h 101800"/>
                <a:gd name="csX165" fmla="*/ 21255 w 138717"/>
                <a:gd name="csY165" fmla="*/ 17899 h 101800"/>
                <a:gd name="csX166" fmla="*/ 15662 w 138717"/>
                <a:gd name="csY166" fmla="*/ 17899 h 101800"/>
                <a:gd name="csX167" fmla="*/ 15662 w 138717"/>
                <a:gd name="csY167" fmla="*/ 16221 h 101800"/>
                <a:gd name="csX168" fmla="*/ 12305 w 138717"/>
                <a:gd name="csY168" fmla="*/ 16221 h 101800"/>
                <a:gd name="csX169" fmla="*/ 12305 w 138717"/>
                <a:gd name="csY169" fmla="*/ 14543 h 101800"/>
                <a:gd name="csX170" fmla="*/ 10628 w 138717"/>
                <a:gd name="csY170" fmla="*/ 14543 h 101800"/>
                <a:gd name="csX171" fmla="*/ 10628 w 138717"/>
                <a:gd name="csY171" fmla="*/ 12306 h 101800"/>
                <a:gd name="csX172" fmla="*/ 8949 w 138717"/>
                <a:gd name="csY172" fmla="*/ 12306 h 101800"/>
                <a:gd name="csX173" fmla="*/ 8949 w 138717"/>
                <a:gd name="csY173" fmla="*/ 10628 h 101800"/>
                <a:gd name="csX174" fmla="*/ 6712 w 138717"/>
                <a:gd name="csY174" fmla="*/ 10628 h 101800"/>
                <a:gd name="csX175" fmla="*/ 6712 w 138717"/>
                <a:gd name="csY175" fmla="*/ 7271 h 101800"/>
                <a:gd name="csX176" fmla="*/ 3356 w 138717"/>
                <a:gd name="csY176" fmla="*/ 7271 h 101800"/>
                <a:gd name="csX177" fmla="*/ 3356 w 138717"/>
                <a:gd name="csY177" fmla="*/ 5593 h 101800"/>
                <a:gd name="csX178" fmla="*/ 1678 w 138717"/>
                <a:gd name="csY178" fmla="*/ 5593 h 101800"/>
                <a:gd name="csX179" fmla="*/ 1678 w 138717"/>
                <a:gd name="csY179" fmla="*/ 3356 h 101800"/>
                <a:gd name="csX180" fmla="*/ 0 w 138717"/>
                <a:gd name="csY180" fmla="*/ 3356 h 101800"/>
                <a:gd name="csX181" fmla="*/ 0 w 138717"/>
                <a:gd name="csY181" fmla="*/ 0 h 101800"/>
                <a:gd name="csX182" fmla="*/ 3356 w 138717"/>
                <a:gd name="csY182" fmla="*/ 0 h 101800"/>
                <a:gd name="csX183" fmla="*/ 3356 w 138717"/>
                <a:gd name="csY183" fmla="*/ 1678 h 101800"/>
                <a:gd name="csX184" fmla="*/ 5034 w 138717"/>
                <a:gd name="csY184" fmla="*/ 1678 h 101800"/>
                <a:gd name="csX185" fmla="*/ 5034 w 138717"/>
                <a:gd name="csY185" fmla="*/ 3356 h 101800"/>
                <a:gd name="csX186" fmla="*/ 8949 w 138717"/>
                <a:gd name="csY186" fmla="*/ 3356 h 101800"/>
                <a:gd name="csX187" fmla="*/ 8949 w 138717"/>
                <a:gd name="csY187" fmla="*/ 5593 h 101800"/>
                <a:gd name="csX188" fmla="*/ 12305 w 138717"/>
                <a:gd name="csY188" fmla="*/ 5593 h 101800"/>
                <a:gd name="csX189" fmla="*/ 12305 w 138717"/>
                <a:gd name="csY189" fmla="*/ 7271 h 101800"/>
                <a:gd name="csX190" fmla="*/ 15662 w 138717"/>
                <a:gd name="csY190" fmla="*/ 7271 h 101800"/>
                <a:gd name="csX191" fmla="*/ 15662 w 138717"/>
                <a:gd name="csY191" fmla="*/ 8950 h 101800"/>
                <a:gd name="csX192" fmla="*/ 17339 w 138717"/>
                <a:gd name="csY192" fmla="*/ 8950 h 101800"/>
                <a:gd name="csX193" fmla="*/ 17339 w 138717"/>
                <a:gd name="csY193" fmla="*/ 14543 h 101800"/>
                <a:gd name="csX194" fmla="*/ 21255 w 138717"/>
                <a:gd name="csY194" fmla="*/ 14543 h 101800"/>
                <a:gd name="csX195" fmla="*/ 21255 w 138717"/>
                <a:gd name="csY195" fmla="*/ 16221 h 101800"/>
                <a:gd name="csX196" fmla="*/ 24611 w 138717"/>
                <a:gd name="csY196" fmla="*/ 16221 h 101800"/>
                <a:gd name="csX197" fmla="*/ 24611 w 138717"/>
                <a:gd name="csY197" fmla="*/ 17899 h 101800"/>
                <a:gd name="csX198" fmla="*/ 28526 w 138717"/>
                <a:gd name="csY198" fmla="*/ 17899 h 101800"/>
                <a:gd name="csX199" fmla="*/ 26289 w 138717"/>
                <a:gd name="csY199" fmla="*/ 19577 h 101800"/>
                <a:gd name="csX200" fmla="*/ 24611 w 138717"/>
                <a:gd name="csY200" fmla="*/ 21255 h 1018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</a:cxnLst>
              <a:rect l="l" t="t" r="r" b="b"/>
              <a:pathLst>
                <a:path w="138717" h="101800">
                  <a:moveTo>
                    <a:pt x="135361" y="101800"/>
                  </a:moveTo>
                  <a:lnTo>
                    <a:pt x="129767" y="101800"/>
                  </a:lnTo>
                  <a:lnTo>
                    <a:pt x="129767" y="100122"/>
                  </a:lnTo>
                  <a:lnTo>
                    <a:pt x="126411" y="100122"/>
                  </a:lnTo>
                  <a:lnTo>
                    <a:pt x="126411" y="97885"/>
                  </a:lnTo>
                  <a:lnTo>
                    <a:pt x="124734" y="97885"/>
                  </a:lnTo>
                  <a:lnTo>
                    <a:pt x="124734" y="96207"/>
                  </a:lnTo>
                  <a:lnTo>
                    <a:pt x="120818" y="96207"/>
                  </a:lnTo>
                  <a:lnTo>
                    <a:pt x="120818" y="91173"/>
                  </a:lnTo>
                  <a:lnTo>
                    <a:pt x="115784" y="91173"/>
                  </a:lnTo>
                  <a:lnTo>
                    <a:pt x="115784" y="87258"/>
                  </a:lnTo>
                  <a:lnTo>
                    <a:pt x="120818" y="87258"/>
                  </a:lnTo>
                  <a:lnTo>
                    <a:pt x="120818" y="88936"/>
                  </a:lnTo>
                  <a:lnTo>
                    <a:pt x="124734" y="88936"/>
                  </a:lnTo>
                  <a:lnTo>
                    <a:pt x="124734" y="91173"/>
                  </a:lnTo>
                  <a:lnTo>
                    <a:pt x="126411" y="91173"/>
                  </a:lnTo>
                  <a:lnTo>
                    <a:pt x="126411" y="92851"/>
                  </a:lnTo>
                  <a:lnTo>
                    <a:pt x="131446" y="92851"/>
                  </a:lnTo>
                  <a:lnTo>
                    <a:pt x="131446" y="94529"/>
                  </a:lnTo>
                  <a:lnTo>
                    <a:pt x="137039" y="94529"/>
                  </a:lnTo>
                  <a:lnTo>
                    <a:pt x="137039" y="97885"/>
                  </a:lnTo>
                  <a:lnTo>
                    <a:pt x="138717" y="97885"/>
                  </a:lnTo>
                  <a:lnTo>
                    <a:pt x="138717" y="101800"/>
                  </a:lnTo>
                  <a:lnTo>
                    <a:pt x="135361" y="101800"/>
                  </a:lnTo>
                  <a:close/>
                  <a:moveTo>
                    <a:pt x="117462" y="71596"/>
                  </a:moveTo>
                  <a:lnTo>
                    <a:pt x="115784" y="69359"/>
                  </a:lnTo>
                  <a:lnTo>
                    <a:pt x="114106" y="69359"/>
                  </a:lnTo>
                  <a:lnTo>
                    <a:pt x="114106" y="67681"/>
                  </a:lnTo>
                  <a:lnTo>
                    <a:pt x="111869" y="66002"/>
                  </a:lnTo>
                  <a:lnTo>
                    <a:pt x="110190" y="66002"/>
                  </a:lnTo>
                  <a:lnTo>
                    <a:pt x="110190" y="64324"/>
                  </a:lnTo>
                  <a:lnTo>
                    <a:pt x="108513" y="64324"/>
                  </a:lnTo>
                  <a:lnTo>
                    <a:pt x="108513" y="62646"/>
                  </a:lnTo>
                  <a:lnTo>
                    <a:pt x="106834" y="62646"/>
                  </a:lnTo>
                  <a:lnTo>
                    <a:pt x="106834" y="60409"/>
                  </a:lnTo>
                  <a:lnTo>
                    <a:pt x="105157" y="60409"/>
                  </a:lnTo>
                  <a:lnTo>
                    <a:pt x="105157" y="58731"/>
                  </a:lnTo>
                  <a:lnTo>
                    <a:pt x="102919" y="58731"/>
                  </a:lnTo>
                  <a:lnTo>
                    <a:pt x="102919" y="53697"/>
                  </a:lnTo>
                  <a:lnTo>
                    <a:pt x="101241" y="53697"/>
                  </a:lnTo>
                  <a:lnTo>
                    <a:pt x="101241" y="48104"/>
                  </a:lnTo>
                  <a:lnTo>
                    <a:pt x="102919" y="48104"/>
                  </a:lnTo>
                  <a:lnTo>
                    <a:pt x="102919" y="46425"/>
                  </a:lnTo>
                  <a:lnTo>
                    <a:pt x="101241" y="46425"/>
                  </a:lnTo>
                  <a:lnTo>
                    <a:pt x="101241" y="43069"/>
                  </a:lnTo>
                  <a:lnTo>
                    <a:pt x="101241" y="43069"/>
                  </a:lnTo>
                  <a:lnTo>
                    <a:pt x="101241" y="40832"/>
                  </a:lnTo>
                  <a:lnTo>
                    <a:pt x="102919" y="40832"/>
                  </a:lnTo>
                  <a:lnTo>
                    <a:pt x="105157" y="43069"/>
                  </a:lnTo>
                  <a:lnTo>
                    <a:pt x="105157" y="44747"/>
                  </a:lnTo>
                  <a:lnTo>
                    <a:pt x="106834" y="44747"/>
                  </a:lnTo>
                  <a:lnTo>
                    <a:pt x="106834" y="46425"/>
                  </a:lnTo>
                  <a:lnTo>
                    <a:pt x="108513" y="48104"/>
                  </a:lnTo>
                  <a:lnTo>
                    <a:pt x="108513" y="53697"/>
                  </a:lnTo>
                  <a:lnTo>
                    <a:pt x="110190" y="53697"/>
                  </a:lnTo>
                  <a:lnTo>
                    <a:pt x="110190" y="57053"/>
                  </a:lnTo>
                  <a:lnTo>
                    <a:pt x="111869" y="57053"/>
                  </a:lnTo>
                  <a:lnTo>
                    <a:pt x="111869" y="58731"/>
                  </a:lnTo>
                  <a:lnTo>
                    <a:pt x="114106" y="58731"/>
                  </a:lnTo>
                  <a:lnTo>
                    <a:pt x="114106" y="60409"/>
                  </a:lnTo>
                  <a:lnTo>
                    <a:pt x="115784" y="60409"/>
                  </a:lnTo>
                  <a:lnTo>
                    <a:pt x="115784" y="66002"/>
                  </a:lnTo>
                  <a:lnTo>
                    <a:pt x="117462" y="66002"/>
                  </a:lnTo>
                  <a:lnTo>
                    <a:pt x="117462" y="67681"/>
                  </a:lnTo>
                  <a:lnTo>
                    <a:pt x="119140" y="69359"/>
                  </a:lnTo>
                  <a:lnTo>
                    <a:pt x="119140" y="71596"/>
                  </a:lnTo>
                  <a:lnTo>
                    <a:pt x="117462" y="71596"/>
                  </a:lnTo>
                  <a:close/>
                  <a:moveTo>
                    <a:pt x="31882" y="48104"/>
                  </a:moveTo>
                  <a:lnTo>
                    <a:pt x="31882" y="46425"/>
                  </a:lnTo>
                  <a:lnTo>
                    <a:pt x="28526" y="46425"/>
                  </a:lnTo>
                  <a:lnTo>
                    <a:pt x="28526" y="40832"/>
                  </a:lnTo>
                  <a:lnTo>
                    <a:pt x="19577" y="40832"/>
                  </a:lnTo>
                  <a:lnTo>
                    <a:pt x="19577" y="39154"/>
                  </a:lnTo>
                  <a:lnTo>
                    <a:pt x="21255" y="39154"/>
                  </a:lnTo>
                  <a:lnTo>
                    <a:pt x="21255" y="37476"/>
                  </a:lnTo>
                  <a:lnTo>
                    <a:pt x="22933" y="37476"/>
                  </a:lnTo>
                  <a:lnTo>
                    <a:pt x="22933" y="34120"/>
                  </a:lnTo>
                  <a:lnTo>
                    <a:pt x="28526" y="34120"/>
                  </a:lnTo>
                  <a:lnTo>
                    <a:pt x="28526" y="39154"/>
                  </a:lnTo>
                  <a:lnTo>
                    <a:pt x="31882" y="39154"/>
                  </a:lnTo>
                  <a:lnTo>
                    <a:pt x="33561" y="40832"/>
                  </a:lnTo>
                  <a:lnTo>
                    <a:pt x="35239" y="43069"/>
                  </a:lnTo>
                  <a:lnTo>
                    <a:pt x="35239" y="46425"/>
                  </a:lnTo>
                  <a:lnTo>
                    <a:pt x="33561" y="48104"/>
                  </a:lnTo>
                  <a:lnTo>
                    <a:pt x="31882" y="48104"/>
                  </a:lnTo>
                  <a:close/>
                  <a:moveTo>
                    <a:pt x="81664" y="48104"/>
                  </a:moveTo>
                  <a:lnTo>
                    <a:pt x="79986" y="46425"/>
                  </a:lnTo>
                  <a:lnTo>
                    <a:pt x="78308" y="46425"/>
                  </a:lnTo>
                  <a:lnTo>
                    <a:pt x="78308" y="44747"/>
                  </a:lnTo>
                  <a:lnTo>
                    <a:pt x="76630" y="43069"/>
                  </a:lnTo>
                  <a:lnTo>
                    <a:pt x="72715" y="43069"/>
                  </a:lnTo>
                  <a:lnTo>
                    <a:pt x="72715" y="40832"/>
                  </a:lnTo>
                  <a:lnTo>
                    <a:pt x="69359" y="40832"/>
                  </a:lnTo>
                  <a:lnTo>
                    <a:pt x="69359" y="39154"/>
                  </a:lnTo>
                  <a:lnTo>
                    <a:pt x="66003" y="39154"/>
                  </a:lnTo>
                  <a:lnTo>
                    <a:pt x="66003" y="37476"/>
                  </a:lnTo>
                  <a:lnTo>
                    <a:pt x="63765" y="37476"/>
                  </a:lnTo>
                  <a:lnTo>
                    <a:pt x="63765" y="35798"/>
                  </a:lnTo>
                  <a:lnTo>
                    <a:pt x="60409" y="35798"/>
                  </a:lnTo>
                  <a:lnTo>
                    <a:pt x="60409" y="34120"/>
                  </a:lnTo>
                  <a:lnTo>
                    <a:pt x="58731" y="34120"/>
                  </a:lnTo>
                  <a:lnTo>
                    <a:pt x="58731" y="31883"/>
                  </a:lnTo>
                  <a:lnTo>
                    <a:pt x="57053" y="31883"/>
                  </a:lnTo>
                  <a:lnTo>
                    <a:pt x="57053" y="30205"/>
                  </a:lnTo>
                  <a:lnTo>
                    <a:pt x="54816" y="30205"/>
                  </a:lnTo>
                  <a:lnTo>
                    <a:pt x="54816" y="28527"/>
                  </a:lnTo>
                  <a:lnTo>
                    <a:pt x="51459" y="28527"/>
                  </a:lnTo>
                  <a:lnTo>
                    <a:pt x="51459" y="25170"/>
                  </a:lnTo>
                  <a:lnTo>
                    <a:pt x="45866" y="25170"/>
                  </a:lnTo>
                  <a:lnTo>
                    <a:pt x="45866" y="23492"/>
                  </a:lnTo>
                  <a:lnTo>
                    <a:pt x="54816" y="23492"/>
                  </a:lnTo>
                  <a:lnTo>
                    <a:pt x="54816" y="25170"/>
                  </a:lnTo>
                  <a:lnTo>
                    <a:pt x="58731" y="25170"/>
                  </a:lnTo>
                  <a:lnTo>
                    <a:pt x="58731" y="28527"/>
                  </a:lnTo>
                  <a:lnTo>
                    <a:pt x="60409" y="28527"/>
                  </a:lnTo>
                  <a:lnTo>
                    <a:pt x="60409" y="30205"/>
                  </a:lnTo>
                  <a:lnTo>
                    <a:pt x="63765" y="30205"/>
                  </a:lnTo>
                  <a:lnTo>
                    <a:pt x="63765" y="31883"/>
                  </a:lnTo>
                  <a:lnTo>
                    <a:pt x="66003" y="31883"/>
                  </a:lnTo>
                  <a:lnTo>
                    <a:pt x="66003" y="34120"/>
                  </a:lnTo>
                  <a:lnTo>
                    <a:pt x="71036" y="34120"/>
                  </a:lnTo>
                  <a:lnTo>
                    <a:pt x="71036" y="35798"/>
                  </a:lnTo>
                  <a:lnTo>
                    <a:pt x="74393" y="35798"/>
                  </a:lnTo>
                  <a:lnTo>
                    <a:pt x="74393" y="37476"/>
                  </a:lnTo>
                  <a:lnTo>
                    <a:pt x="76630" y="37476"/>
                  </a:lnTo>
                  <a:lnTo>
                    <a:pt x="76630" y="39154"/>
                  </a:lnTo>
                  <a:lnTo>
                    <a:pt x="78308" y="39154"/>
                  </a:lnTo>
                  <a:lnTo>
                    <a:pt x="78308" y="40832"/>
                  </a:lnTo>
                  <a:lnTo>
                    <a:pt x="81664" y="40832"/>
                  </a:lnTo>
                  <a:lnTo>
                    <a:pt x="81664" y="43069"/>
                  </a:lnTo>
                  <a:lnTo>
                    <a:pt x="79986" y="43069"/>
                  </a:lnTo>
                  <a:lnTo>
                    <a:pt x="79986" y="44747"/>
                  </a:lnTo>
                  <a:lnTo>
                    <a:pt x="81664" y="44747"/>
                  </a:lnTo>
                  <a:lnTo>
                    <a:pt x="83342" y="46425"/>
                  </a:lnTo>
                  <a:lnTo>
                    <a:pt x="83342" y="48104"/>
                  </a:lnTo>
                  <a:lnTo>
                    <a:pt x="81664" y="48104"/>
                  </a:lnTo>
                  <a:close/>
                  <a:moveTo>
                    <a:pt x="15662" y="37476"/>
                  </a:moveTo>
                  <a:lnTo>
                    <a:pt x="13984" y="35798"/>
                  </a:lnTo>
                  <a:lnTo>
                    <a:pt x="12305" y="35798"/>
                  </a:lnTo>
                  <a:lnTo>
                    <a:pt x="12305" y="30205"/>
                  </a:lnTo>
                  <a:lnTo>
                    <a:pt x="17339" y="30205"/>
                  </a:lnTo>
                  <a:lnTo>
                    <a:pt x="17339" y="34120"/>
                  </a:lnTo>
                  <a:lnTo>
                    <a:pt x="17339" y="34120"/>
                  </a:lnTo>
                  <a:lnTo>
                    <a:pt x="19577" y="35798"/>
                  </a:lnTo>
                  <a:lnTo>
                    <a:pt x="17339" y="37476"/>
                  </a:lnTo>
                  <a:lnTo>
                    <a:pt x="15662" y="37476"/>
                  </a:lnTo>
                  <a:close/>
                  <a:moveTo>
                    <a:pt x="5034" y="31883"/>
                  </a:moveTo>
                  <a:lnTo>
                    <a:pt x="5034" y="28527"/>
                  </a:lnTo>
                  <a:lnTo>
                    <a:pt x="3356" y="28527"/>
                  </a:lnTo>
                  <a:lnTo>
                    <a:pt x="5034" y="28527"/>
                  </a:lnTo>
                  <a:lnTo>
                    <a:pt x="3356" y="28527"/>
                  </a:lnTo>
                  <a:lnTo>
                    <a:pt x="1678" y="26848"/>
                  </a:lnTo>
                  <a:lnTo>
                    <a:pt x="1678" y="23492"/>
                  </a:lnTo>
                  <a:lnTo>
                    <a:pt x="5034" y="23492"/>
                  </a:lnTo>
                  <a:lnTo>
                    <a:pt x="5034" y="25170"/>
                  </a:lnTo>
                  <a:lnTo>
                    <a:pt x="6712" y="25170"/>
                  </a:lnTo>
                  <a:lnTo>
                    <a:pt x="6712" y="26848"/>
                  </a:lnTo>
                  <a:lnTo>
                    <a:pt x="8949" y="26848"/>
                  </a:lnTo>
                  <a:lnTo>
                    <a:pt x="8949" y="28527"/>
                  </a:lnTo>
                  <a:lnTo>
                    <a:pt x="6712" y="28527"/>
                  </a:lnTo>
                  <a:lnTo>
                    <a:pt x="6712" y="31883"/>
                  </a:lnTo>
                  <a:lnTo>
                    <a:pt x="5034" y="31883"/>
                  </a:lnTo>
                  <a:close/>
                  <a:moveTo>
                    <a:pt x="24611" y="21255"/>
                  </a:moveTo>
                  <a:lnTo>
                    <a:pt x="22933" y="19577"/>
                  </a:lnTo>
                  <a:lnTo>
                    <a:pt x="21255" y="19577"/>
                  </a:lnTo>
                  <a:lnTo>
                    <a:pt x="21255" y="17899"/>
                  </a:lnTo>
                  <a:lnTo>
                    <a:pt x="15662" y="17899"/>
                  </a:lnTo>
                  <a:lnTo>
                    <a:pt x="15662" y="16221"/>
                  </a:lnTo>
                  <a:lnTo>
                    <a:pt x="12305" y="16221"/>
                  </a:lnTo>
                  <a:lnTo>
                    <a:pt x="12305" y="14543"/>
                  </a:lnTo>
                  <a:lnTo>
                    <a:pt x="10628" y="14543"/>
                  </a:lnTo>
                  <a:lnTo>
                    <a:pt x="10628" y="12306"/>
                  </a:lnTo>
                  <a:lnTo>
                    <a:pt x="8949" y="12306"/>
                  </a:lnTo>
                  <a:lnTo>
                    <a:pt x="8949" y="10628"/>
                  </a:lnTo>
                  <a:lnTo>
                    <a:pt x="6712" y="10628"/>
                  </a:lnTo>
                  <a:lnTo>
                    <a:pt x="6712" y="7271"/>
                  </a:lnTo>
                  <a:lnTo>
                    <a:pt x="3356" y="7271"/>
                  </a:lnTo>
                  <a:lnTo>
                    <a:pt x="3356" y="5593"/>
                  </a:lnTo>
                  <a:lnTo>
                    <a:pt x="1678" y="5593"/>
                  </a:lnTo>
                  <a:lnTo>
                    <a:pt x="1678" y="3356"/>
                  </a:lnTo>
                  <a:lnTo>
                    <a:pt x="0" y="3356"/>
                  </a:lnTo>
                  <a:lnTo>
                    <a:pt x="0" y="0"/>
                  </a:lnTo>
                  <a:lnTo>
                    <a:pt x="3356" y="0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5034" y="3356"/>
                  </a:lnTo>
                  <a:lnTo>
                    <a:pt x="8949" y="3356"/>
                  </a:lnTo>
                  <a:lnTo>
                    <a:pt x="8949" y="5593"/>
                  </a:lnTo>
                  <a:lnTo>
                    <a:pt x="12305" y="5593"/>
                  </a:lnTo>
                  <a:lnTo>
                    <a:pt x="12305" y="7271"/>
                  </a:lnTo>
                  <a:lnTo>
                    <a:pt x="15662" y="7271"/>
                  </a:lnTo>
                  <a:lnTo>
                    <a:pt x="15662" y="8950"/>
                  </a:lnTo>
                  <a:lnTo>
                    <a:pt x="17339" y="8950"/>
                  </a:lnTo>
                  <a:lnTo>
                    <a:pt x="17339" y="14543"/>
                  </a:lnTo>
                  <a:lnTo>
                    <a:pt x="21255" y="14543"/>
                  </a:lnTo>
                  <a:lnTo>
                    <a:pt x="21255" y="16221"/>
                  </a:lnTo>
                  <a:lnTo>
                    <a:pt x="24611" y="16221"/>
                  </a:lnTo>
                  <a:lnTo>
                    <a:pt x="24611" y="17899"/>
                  </a:lnTo>
                  <a:lnTo>
                    <a:pt x="28526" y="17899"/>
                  </a:lnTo>
                  <a:lnTo>
                    <a:pt x="26289" y="19577"/>
                  </a:lnTo>
                  <a:lnTo>
                    <a:pt x="24611" y="2125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1CFBD3CC-DB08-9D4C-E8C3-052973CE532E}"/>
                </a:ext>
              </a:extLst>
            </p:cNvPr>
            <p:cNvSpPr/>
            <p:nvPr/>
          </p:nvSpPr>
          <p:spPr>
            <a:xfrm>
              <a:off x="8354655" y="4472115"/>
              <a:ext cx="96206" cy="26289"/>
            </a:xfrm>
            <a:custGeom>
              <a:avLst/>
              <a:gdLst>
                <a:gd name="csX0" fmla="*/ 96207 w 96206"/>
                <a:gd name="csY0" fmla="*/ 26289 h 26289"/>
                <a:gd name="csX1" fmla="*/ 94529 w 96206"/>
                <a:gd name="csY1" fmla="*/ 26289 h 26289"/>
                <a:gd name="csX2" fmla="*/ 96207 w 96206"/>
                <a:gd name="csY2" fmla="*/ 26289 h 26289"/>
                <a:gd name="csX3" fmla="*/ 15662 w 96206"/>
                <a:gd name="csY3" fmla="*/ 8949 h 26289"/>
                <a:gd name="csX4" fmla="*/ 15662 w 96206"/>
                <a:gd name="csY4" fmla="*/ 6712 h 26289"/>
                <a:gd name="csX5" fmla="*/ 17899 w 96206"/>
                <a:gd name="csY5" fmla="*/ 5034 h 26289"/>
                <a:gd name="csX6" fmla="*/ 19577 w 96206"/>
                <a:gd name="csY6" fmla="*/ 5034 h 26289"/>
                <a:gd name="csX7" fmla="*/ 19577 w 96206"/>
                <a:gd name="csY7" fmla="*/ 3356 h 26289"/>
                <a:gd name="csX8" fmla="*/ 21255 w 96206"/>
                <a:gd name="csY8" fmla="*/ 3356 h 26289"/>
                <a:gd name="csX9" fmla="*/ 21255 w 96206"/>
                <a:gd name="csY9" fmla="*/ 8949 h 26289"/>
                <a:gd name="csX10" fmla="*/ 15662 w 96206"/>
                <a:gd name="csY10" fmla="*/ 8949 h 26289"/>
                <a:gd name="csX11" fmla="*/ 1678 w 96206"/>
                <a:gd name="csY11" fmla="*/ 8949 h 26289"/>
                <a:gd name="csX12" fmla="*/ 1678 w 96206"/>
                <a:gd name="csY12" fmla="*/ 5034 h 26289"/>
                <a:gd name="csX13" fmla="*/ 0 w 96206"/>
                <a:gd name="csY13" fmla="*/ 5034 h 26289"/>
                <a:gd name="csX14" fmla="*/ 0 w 96206"/>
                <a:gd name="csY14" fmla="*/ 1678 h 26289"/>
                <a:gd name="csX15" fmla="*/ 1678 w 96206"/>
                <a:gd name="csY15" fmla="*/ 0 h 26289"/>
                <a:gd name="csX16" fmla="*/ 3356 w 96206"/>
                <a:gd name="csY16" fmla="*/ 0 h 26289"/>
                <a:gd name="csX17" fmla="*/ 3356 w 96206"/>
                <a:gd name="csY17" fmla="*/ 8949 h 26289"/>
                <a:gd name="csX18" fmla="*/ 1678 w 96206"/>
                <a:gd name="csY18" fmla="*/ 8949 h 262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96206" h="26289">
                  <a:moveTo>
                    <a:pt x="96207" y="26289"/>
                  </a:moveTo>
                  <a:lnTo>
                    <a:pt x="94529" y="26289"/>
                  </a:lnTo>
                  <a:lnTo>
                    <a:pt x="96207" y="26289"/>
                  </a:lnTo>
                  <a:close/>
                  <a:moveTo>
                    <a:pt x="15662" y="8949"/>
                  </a:moveTo>
                  <a:lnTo>
                    <a:pt x="15662" y="6712"/>
                  </a:lnTo>
                  <a:lnTo>
                    <a:pt x="17899" y="5034"/>
                  </a:lnTo>
                  <a:lnTo>
                    <a:pt x="19577" y="5034"/>
                  </a:lnTo>
                  <a:lnTo>
                    <a:pt x="19577" y="3356"/>
                  </a:lnTo>
                  <a:lnTo>
                    <a:pt x="21255" y="3356"/>
                  </a:lnTo>
                  <a:lnTo>
                    <a:pt x="21255" y="8949"/>
                  </a:lnTo>
                  <a:lnTo>
                    <a:pt x="15662" y="8949"/>
                  </a:lnTo>
                  <a:close/>
                  <a:moveTo>
                    <a:pt x="1678" y="8949"/>
                  </a:moveTo>
                  <a:lnTo>
                    <a:pt x="1678" y="5034"/>
                  </a:lnTo>
                  <a:lnTo>
                    <a:pt x="0" y="5034"/>
                  </a:lnTo>
                  <a:lnTo>
                    <a:pt x="0" y="1678"/>
                  </a:lnTo>
                  <a:lnTo>
                    <a:pt x="1678" y="0"/>
                  </a:lnTo>
                  <a:lnTo>
                    <a:pt x="3356" y="0"/>
                  </a:lnTo>
                  <a:lnTo>
                    <a:pt x="3356" y="8949"/>
                  </a:lnTo>
                  <a:lnTo>
                    <a:pt x="1678" y="894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9AACEC8-2405-F9AB-B0AF-4EB850972960}"/>
                </a:ext>
              </a:extLst>
            </p:cNvPr>
            <p:cNvSpPr/>
            <p:nvPr/>
          </p:nvSpPr>
          <p:spPr>
            <a:xfrm>
              <a:off x="8411708" y="4493369"/>
              <a:ext cx="28527" cy="17899"/>
            </a:xfrm>
            <a:custGeom>
              <a:avLst/>
              <a:gdLst>
                <a:gd name="csX0" fmla="*/ 22934 w 28527"/>
                <a:gd name="csY0" fmla="*/ 17899 h 17899"/>
                <a:gd name="csX1" fmla="*/ 22934 w 28527"/>
                <a:gd name="csY1" fmla="*/ 16221 h 17899"/>
                <a:gd name="csX2" fmla="*/ 21255 w 28527"/>
                <a:gd name="csY2" fmla="*/ 16221 h 17899"/>
                <a:gd name="csX3" fmla="*/ 19577 w 28527"/>
                <a:gd name="csY3" fmla="*/ 13984 h 17899"/>
                <a:gd name="csX4" fmla="*/ 15662 w 28527"/>
                <a:gd name="csY4" fmla="*/ 13984 h 17899"/>
                <a:gd name="csX5" fmla="*/ 15662 w 28527"/>
                <a:gd name="csY5" fmla="*/ 12306 h 17899"/>
                <a:gd name="csX6" fmla="*/ 13984 w 28527"/>
                <a:gd name="csY6" fmla="*/ 12306 h 17899"/>
                <a:gd name="csX7" fmla="*/ 13984 w 28527"/>
                <a:gd name="csY7" fmla="*/ 13984 h 17899"/>
                <a:gd name="csX8" fmla="*/ 8950 w 28527"/>
                <a:gd name="csY8" fmla="*/ 13984 h 17899"/>
                <a:gd name="csX9" fmla="*/ 8950 w 28527"/>
                <a:gd name="csY9" fmla="*/ 12306 h 17899"/>
                <a:gd name="csX10" fmla="*/ 3357 w 28527"/>
                <a:gd name="csY10" fmla="*/ 12306 h 17899"/>
                <a:gd name="csX11" fmla="*/ 1678 w 28527"/>
                <a:gd name="csY11" fmla="*/ 10628 h 17899"/>
                <a:gd name="csX12" fmla="*/ 1678 w 28527"/>
                <a:gd name="csY12" fmla="*/ 7271 h 17899"/>
                <a:gd name="csX13" fmla="*/ 0 w 28527"/>
                <a:gd name="csY13" fmla="*/ 7271 h 17899"/>
                <a:gd name="csX14" fmla="*/ 0 w 28527"/>
                <a:gd name="csY14" fmla="*/ 0 h 17899"/>
                <a:gd name="csX15" fmla="*/ 3357 w 28527"/>
                <a:gd name="csY15" fmla="*/ 0 h 17899"/>
                <a:gd name="csX16" fmla="*/ 5034 w 28527"/>
                <a:gd name="csY16" fmla="*/ 1678 h 17899"/>
                <a:gd name="csX17" fmla="*/ 5034 w 28527"/>
                <a:gd name="csY17" fmla="*/ 3356 h 17899"/>
                <a:gd name="csX18" fmla="*/ 6713 w 28527"/>
                <a:gd name="csY18" fmla="*/ 3356 h 17899"/>
                <a:gd name="csX19" fmla="*/ 6713 w 28527"/>
                <a:gd name="csY19" fmla="*/ 5034 h 17899"/>
                <a:gd name="csX20" fmla="*/ 8950 w 28527"/>
                <a:gd name="csY20" fmla="*/ 5034 h 17899"/>
                <a:gd name="csX21" fmla="*/ 8950 w 28527"/>
                <a:gd name="csY21" fmla="*/ 3356 h 17899"/>
                <a:gd name="csX22" fmla="*/ 10628 w 28527"/>
                <a:gd name="csY22" fmla="*/ 3356 h 17899"/>
                <a:gd name="csX23" fmla="*/ 10628 w 28527"/>
                <a:gd name="csY23" fmla="*/ 5034 h 17899"/>
                <a:gd name="csX24" fmla="*/ 12306 w 28527"/>
                <a:gd name="csY24" fmla="*/ 5034 h 17899"/>
                <a:gd name="csX25" fmla="*/ 12306 w 28527"/>
                <a:gd name="csY25" fmla="*/ 3356 h 17899"/>
                <a:gd name="csX26" fmla="*/ 15662 w 28527"/>
                <a:gd name="csY26" fmla="*/ 3356 h 17899"/>
                <a:gd name="csX27" fmla="*/ 15662 w 28527"/>
                <a:gd name="csY27" fmla="*/ 5034 h 17899"/>
                <a:gd name="csX28" fmla="*/ 19577 w 28527"/>
                <a:gd name="csY28" fmla="*/ 5034 h 17899"/>
                <a:gd name="csX29" fmla="*/ 19577 w 28527"/>
                <a:gd name="csY29" fmla="*/ 7271 h 17899"/>
                <a:gd name="csX30" fmla="*/ 24611 w 28527"/>
                <a:gd name="csY30" fmla="*/ 7271 h 17899"/>
                <a:gd name="csX31" fmla="*/ 24611 w 28527"/>
                <a:gd name="csY31" fmla="*/ 10628 h 17899"/>
                <a:gd name="csX32" fmla="*/ 26290 w 28527"/>
                <a:gd name="csY32" fmla="*/ 10628 h 17899"/>
                <a:gd name="csX33" fmla="*/ 26290 w 28527"/>
                <a:gd name="csY33" fmla="*/ 12306 h 17899"/>
                <a:gd name="csX34" fmla="*/ 28527 w 28527"/>
                <a:gd name="csY34" fmla="*/ 12306 h 17899"/>
                <a:gd name="csX35" fmla="*/ 28527 w 28527"/>
                <a:gd name="csY35" fmla="*/ 13984 h 17899"/>
                <a:gd name="csX36" fmla="*/ 26290 w 28527"/>
                <a:gd name="csY36" fmla="*/ 13984 h 17899"/>
                <a:gd name="csX37" fmla="*/ 26290 w 28527"/>
                <a:gd name="csY37" fmla="*/ 16221 h 17899"/>
                <a:gd name="csX38" fmla="*/ 24611 w 28527"/>
                <a:gd name="csY38" fmla="*/ 16221 h 17899"/>
                <a:gd name="csX39" fmla="*/ 24611 w 28527"/>
                <a:gd name="csY39" fmla="*/ 17899 h 17899"/>
                <a:gd name="csX40" fmla="*/ 22934 w 28527"/>
                <a:gd name="csY40" fmla="*/ 17899 h 17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8527" h="17899">
                  <a:moveTo>
                    <a:pt x="22934" y="17899"/>
                  </a:moveTo>
                  <a:lnTo>
                    <a:pt x="22934" y="16221"/>
                  </a:lnTo>
                  <a:lnTo>
                    <a:pt x="21255" y="16221"/>
                  </a:lnTo>
                  <a:lnTo>
                    <a:pt x="19577" y="13984"/>
                  </a:lnTo>
                  <a:lnTo>
                    <a:pt x="15662" y="13984"/>
                  </a:lnTo>
                  <a:lnTo>
                    <a:pt x="15662" y="12306"/>
                  </a:lnTo>
                  <a:lnTo>
                    <a:pt x="13984" y="12306"/>
                  </a:lnTo>
                  <a:lnTo>
                    <a:pt x="13984" y="13984"/>
                  </a:lnTo>
                  <a:lnTo>
                    <a:pt x="8950" y="13984"/>
                  </a:lnTo>
                  <a:lnTo>
                    <a:pt x="8950" y="12306"/>
                  </a:lnTo>
                  <a:lnTo>
                    <a:pt x="3357" y="12306"/>
                  </a:lnTo>
                  <a:lnTo>
                    <a:pt x="1678" y="10628"/>
                  </a:lnTo>
                  <a:lnTo>
                    <a:pt x="1678" y="7271"/>
                  </a:lnTo>
                  <a:lnTo>
                    <a:pt x="0" y="7271"/>
                  </a:lnTo>
                  <a:lnTo>
                    <a:pt x="0" y="0"/>
                  </a:lnTo>
                  <a:lnTo>
                    <a:pt x="3357" y="0"/>
                  </a:lnTo>
                  <a:lnTo>
                    <a:pt x="5034" y="1678"/>
                  </a:lnTo>
                  <a:lnTo>
                    <a:pt x="5034" y="3356"/>
                  </a:lnTo>
                  <a:lnTo>
                    <a:pt x="6713" y="3356"/>
                  </a:lnTo>
                  <a:lnTo>
                    <a:pt x="6713" y="5034"/>
                  </a:lnTo>
                  <a:lnTo>
                    <a:pt x="8950" y="5034"/>
                  </a:lnTo>
                  <a:lnTo>
                    <a:pt x="8950" y="3356"/>
                  </a:lnTo>
                  <a:lnTo>
                    <a:pt x="10628" y="3356"/>
                  </a:lnTo>
                  <a:lnTo>
                    <a:pt x="10628" y="5034"/>
                  </a:lnTo>
                  <a:lnTo>
                    <a:pt x="12306" y="5034"/>
                  </a:lnTo>
                  <a:lnTo>
                    <a:pt x="12306" y="3356"/>
                  </a:lnTo>
                  <a:lnTo>
                    <a:pt x="15662" y="3356"/>
                  </a:lnTo>
                  <a:lnTo>
                    <a:pt x="15662" y="5034"/>
                  </a:lnTo>
                  <a:lnTo>
                    <a:pt x="19577" y="5034"/>
                  </a:lnTo>
                  <a:lnTo>
                    <a:pt x="19577" y="7271"/>
                  </a:lnTo>
                  <a:lnTo>
                    <a:pt x="24611" y="7271"/>
                  </a:lnTo>
                  <a:lnTo>
                    <a:pt x="24611" y="10628"/>
                  </a:lnTo>
                  <a:lnTo>
                    <a:pt x="26290" y="10628"/>
                  </a:lnTo>
                  <a:lnTo>
                    <a:pt x="26290" y="12306"/>
                  </a:lnTo>
                  <a:lnTo>
                    <a:pt x="28527" y="12306"/>
                  </a:lnTo>
                  <a:lnTo>
                    <a:pt x="28527" y="13984"/>
                  </a:lnTo>
                  <a:lnTo>
                    <a:pt x="26290" y="13984"/>
                  </a:lnTo>
                  <a:lnTo>
                    <a:pt x="26290" y="16221"/>
                  </a:lnTo>
                  <a:lnTo>
                    <a:pt x="24611" y="16221"/>
                  </a:lnTo>
                  <a:lnTo>
                    <a:pt x="24611" y="17899"/>
                  </a:lnTo>
                  <a:lnTo>
                    <a:pt x="22934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B228F3A-B065-FDEB-11AB-52E2899141DB}"/>
                </a:ext>
              </a:extLst>
            </p:cNvPr>
            <p:cNvSpPr/>
            <p:nvPr/>
          </p:nvSpPr>
          <p:spPr>
            <a:xfrm>
              <a:off x="5580316" y="3983249"/>
              <a:ext cx="246110" cy="326656"/>
            </a:xfrm>
            <a:custGeom>
              <a:avLst/>
              <a:gdLst>
                <a:gd name="csX0" fmla="*/ 13984 w 246110"/>
                <a:gd name="csY0" fmla="*/ 326656 h 326656"/>
                <a:gd name="csX1" fmla="*/ 12306 w 246110"/>
                <a:gd name="csY1" fmla="*/ 324419 h 326656"/>
                <a:gd name="csX2" fmla="*/ 10628 w 246110"/>
                <a:gd name="csY2" fmla="*/ 321063 h 326656"/>
                <a:gd name="csX3" fmla="*/ 1678 w 246110"/>
                <a:gd name="csY3" fmla="*/ 308757 h 326656"/>
                <a:gd name="csX4" fmla="*/ 0 w 246110"/>
                <a:gd name="csY4" fmla="*/ 308757 h 326656"/>
                <a:gd name="csX5" fmla="*/ 0 w 246110"/>
                <a:gd name="csY5" fmla="*/ 219262 h 326656"/>
                <a:gd name="csX6" fmla="*/ 7271 w 246110"/>
                <a:gd name="csY6" fmla="*/ 212550 h 326656"/>
                <a:gd name="csX7" fmla="*/ 8949 w 246110"/>
                <a:gd name="csY7" fmla="*/ 212550 h 326656"/>
                <a:gd name="csX8" fmla="*/ 10628 w 246110"/>
                <a:gd name="csY8" fmla="*/ 210313 h 326656"/>
                <a:gd name="csX9" fmla="*/ 13984 w 246110"/>
                <a:gd name="csY9" fmla="*/ 203601 h 326656"/>
                <a:gd name="csX10" fmla="*/ 19577 w 246110"/>
                <a:gd name="csY10" fmla="*/ 196330 h 326656"/>
                <a:gd name="csX11" fmla="*/ 19577 w 246110"/>
                <a:gd name="csY11" fmla="*/ 194652 h 326656"/>
                <a:gd name="csX12" fmla="*/ 21255 w 246110"/>
                <a:gd name="csY12" fmla="*/ 192414 h 326656"/>
                <a:gd name="csX13" fmla="*/ 22933 w 246110"/>
                <a:gd name="csY13" fmla="*/ 192414 h 326656"/>
                <a:gd name="csX14" fmla="*/ 22933 w 246110"/>
                <a:gd name="csY14" fmla="*/ 190736 h 326656"/>
                <a:gd name="csX15" fmla="*/ 25170 w 246110"/>
                <a:gd name="csY15" fmla="*/ 190736 h 326656"/>
                <a:gd name="csX16" fmla="*/ 25170 w 246110"/>
                <a:gd name="csY16" fmla="*/ 189058 h 326656"/>
                <a:gd name="csX17" fmla="*/ 31883 w 246110"/>
                <a:gd name="csY17" fmla="*/ 189058 h 326656"/>
                <a:gd name="csX18" fmla="*/ 33561 w 246110"/>
                <a:gd name="csY18" fmla="*/ 187380 h 326656"/>
                <a:gd name="csX19" fmla="*/ 39154 w 246110"/>
                <a:gd name="csY19" fmla="*/ 187380 h 326656"/>
                <a:gd name="csX20" fmla="*/ 39154 w 246110"/>
                <a:gd name="csY20" fmla="*/ 185702 h 326656"/>
                <a:gd name="csX21" fmla="*/ 46425 w 246110"/>
                <a:gd name="csY21" fmla="*/ 185702 h 326656"/>
                <a:gd name="csX22" fmla="*/ 46425 w 246110"/>
                <a:gd name="csY22" fmla="*/ 184024 h 326656"/>
                <a:gd name="csX23" fmla="*/ 48103 w 246110"/>
                <a:gd name="csY23" fmla="*/ 181786 h 326656"/>
                <a:gd name="csX24" fmla="*/ 48103 w 246110"/>
                <a:gd name="csY24" fmla="*/ 178430 h 326656"/>
                <a:gd name="csX25" fmla="*/ 49782 w 246110"/>
                <a:gd name="csY25" fmla="*/ 178430 h 326656"/>
                <a:gd name="csX26" fmla="*/ 53697 w 246110"/>
                <a:gd name="csY26" fmla="*/ 176753 h 326656"/>
                <a:gd name="csX27" fmla="*/ 55375 w 246110"/>
                <a:gd name="csY27" fmla="*/ 175075 h 326656"/>
                <a:gd name="csX28" fmla="*/ 58731 w 246110"/>
                <a:gd name="csY28" fmla="*/ 172837 h 326656"/>
                <a:gd name="csX29" fmla="*/ 60409 w 246110"/>
                <a:gd name="csY29" fmla="*/ 172837 h 326656"/>
                <a:gd name="csX30" fmla="*/ 64324 w 246110"/>
                <a:gd name="csY30" fmla="*/ 171159 h 326656"/>
                <a:gd name="csX31" fmla="*/ 67680 w 246110"/>
                <a:gd name="csY31" fmla="*/ 171159 h 326656"/>
                <a:gd name="csX32" fmla="*/ 71037 w 246110"/>
                <a:gd name="csY32" fmla="*/ 169481 h 326656"/>
                <a:gd name="csX33" fmla="*/ 83901 w 246110"/>
                <a:gd name="csY33" fmla="*/ 169481 h 326656"/>
                <a:gd name="csX34" fmla="*/ 88936 w 246110"/>
                <a:gd name="csY34" fmla="*/ 171159 h 326656"/>
                <a:gd name="csX35" fmla="*/ 96207 w 246110"/>
                <a:gd name="csY35" fmla="*/ 171159 h 326656"/>
                <a:gd name="csX36" fmla="*/ 96207 w 246110"/>
                <a:gd name="csY36" fmla="*/ 169481 h 326656"/>
                <a:gd name="csX37" fmla="*/ 106834 w 246110"/>
                <a:gd name="csY37" fmla="*/ 158853 h 326656"/>
                <a:gd name="csX38" fmla="*/ 123055 w 246110"/>
                <a:gd name="csY38" fmla="*/ 140954 h 326656"/>
                <a:gd name="csX39" fmla="*/ 153260 w 246110"/>
                <a:gd name="csY39" fmla="*/ 112428 h 326656"/>
                <a:gd name="csX40" fmla="*/ 162209 w 246110"/>
                <a:gd name="csY40" fmla="*/ 101800 h 326656"/>
                <a:gd name="csX41" fmla="*/ 167803 w 246110"/>
                <a:gd name="csY41" fmla="*/ 96207 h 326656"/>
                <a:gd name="csX42" fmla="*/ 140954 w 246110"/>
                <a:gd name="csY42" fmla="*/ 96207 h 326656"/>
                <a:gd name="csX43" fmla="*/ 137039 w 246110"/>
                <a:gd name="csY43" fmla="*/ 94529 h 326656"/>
                <a:gd name="csX44" fmla="*/ 135361 w 246110"/>
                <a:gd name="csY44" fmla="*/ 94529 h 326656"/>
                <a:gd name="csX45" fmla="*/ 133683 w 246110"/>
                <a:gd name="csY45" fmla="*/ 92851 h 326656"/>
                <a:gd name="csX46" fmla="*/ 124733 w 246110"/>
                <a:gd name="csY46" fmla="*/ 89495 h 326656"/>
                <a:gd name="csX47" fmla="*/ 115784 w 246110"/>
                <a:gd name="csY47" fmla="*/ 87258 h 326656"/>
                <a:gd name="csX48" fmla="*/ 106834 w 246110"/>
                <a:gd name="csY48" fmla="*/ 83901 h 326656"/>
                <a:gd name="csX49" fmla="*/ 96207 w 246110"/>
                <a:gd name="csY49" fmla="*/ 80545 h 326656"/>
                <a:gd name="csX50" fmla="*/ 94529 w 246110"/>
                <a:gd name="csY50" fmla="*/ 78308 h 326656"/>
                <a:gd name="csX51" fmla="*/ 87257 w 246110"/>
                <a:gd name="csY51" fmla="*/ 76630 h 326656"/>
                <a:gd name="csX52" fmla="*/ 82223 w 246110"/>
                <a:gd name="csY52" fmla="*/ 74952 h 326656"/>
                <a:gd name="csX53" fmla="*/ 78308 w 246110"/>
                <a:gd name="csY53" fmla="*/ 74952 h 326656"/>
                <a:gd name="csX54" fmla="*/ 74952 w 246110"/>
                <a:gd name="csY54" fmla="*/ 73274 h 326656"/>
                <a:gd name="csX55" fmla="*/ 71037 w 246110"/>
                <a:gd name="csY55" fmla="*/ 71596 h 326656"/>
                <a:gd name="csX56" fmla="*/ 66002 w 246110"/>
                <a:gd name="csY56" fmla="*/ 66003 h 326656"/>
                <a:gd name="csX57" fmla="*/ 64324 w 246110"/>
                <a:gd name="csY57" fmla="*/ 64324 h 326656"/>
                <a:gd name="csX58" fmla="*/ 60409 w 246110"/>
                <a:gd name="csY58" fmla="*/ 64324 h 326656"/>
                <a:gd name="csX59" fmla="*/ 60409 w 246110"/>
                <a:gd name="csY59" fmla="*/ 62646 h 326656"/>
                <a:gd name="csX60" fmla="*/ 58731 w 246110"/>
                <a:gd name="csY60" fmla="*/ 62646 h 326656"/>
                <a:gd name="csX61" fmla="*/ 58731 w 246110"/>
                <a:gd name="csY61" fmla="*/ 58731 h 326656"/>
                <a:gd name="csX62" fmla="*/ 55375 w 246110"/>
                <a:gd name="csY62" fmla="*/ 58731 h 326656"/>
                <a:gd name="csX63" fmla="*/ 55375 w 246110"/>
                <a:gd name="csY63" fmla="*/ 53697 h 326656"/>
                <a:gd name="csX64" fmla="*/ 53697 w 246110"/>
                <a:gd name="csY64" fmla="*/ 53697 h 326656"/>
                <a:gd name="csX65" fmla="*/ 53697 w 246110"/>
                <a:gd name="csY65" fmla="*/ 52019 h 326656"/>
                <a:gd name="csX66" fmla="*/ 49782 w 246110"/>
                <a:gd name="csY66" fmla="*/ 52019 h 326656"/>
                <a:gd name="csX67" fmla="*/ 49782 w 246110"/>
                <a:gd name="csY67" fmla="*/ 48104 h 326656"/>
                <a:gd name="csX68" fmla="*/ 48103 w 246110"/>
                <a:gd name="csY68" fmla="*/ 46426 h 326656"/>
                <a:gd name="csX69" fmla="*/ 48103 w 246110"/>
                <a:gd name="csY69" fmla="*/ 44747 h 326656"/>
                <a:gd name="csX70" fmla="*/ 46425 w 246110"/>
                <a:gd name="csY70" fmla="*/ 44747 h 326656"/>
                <a:gd name="csX71" fmla="*/ 46425 w 246110"/>
                <a:gd name="csY71" fmla="*/ 43069 h 326656"/>
                <a:gd name="csX72" fmla="*/ 44747 w 246110"/>
                <a:gd name="csY72" fmla="*/ 43069 h 326656"/>
                <a:gd name="csX73" fmla="*/ 44747 w 246110"/>
                <a:gd name="csY73" fmla="*/ 41391 h 326656"/>
                <a:gd name="csX74" fmla="*/ 42510 w 246110"/>
                <a:gd name="csY74" fmla="*/ 41391 h 326656"/>
                <a:gd name="csX75" fmla="*/ 42510 w 246110"/>
                <a:gd name="csY75" fmla="*/ 35798 h 326656"/>
                <a:gd name="csX76" fmla="*/ 40832 w 246110"/>
                <a:gd name="csY76" fmla="*/ 35798 h 326656"/>
                <a:gd name="csX77" fmla="*/ 40832 w 246110"/>
                <a:gd name="csY77" fmla="*/ 32442 h 326656"/>
                <a:gd name="csX78" fmla="*/ 42510 w 246110"/>
                <a:gd name="csY78" fmla="*/ 30205 h 326656"/>
                <a:gd name="csX79" fmla="*/ 42510 w 246110"/>
                <a:gd name="csY79" fmla="*/ 28527 h 326656"/>
                <a:gd name="csX80" fmla="*/ 44747 w 246110"/>
                <a:gd name="csY80" fmla="*/ 28527 h 326656"/>
                <a:gd name="csX81" fmla="*/ 46425 w 246110"/>
                <a:gd name="csY81" fmla="*/ 26849 h 326656"/>
                <a:gd name="csX82" fmla="*/ 46425 w 246110"/>
                <a:gd name="csY82" fmla="*/ 25170 h 326656"/>
                <a:gd name="csX83" fmla="*/ 48103 w 246110"/>
                <a:gd name="csY83" fmla="*/ 23492 h 326656"/>
                <a:gd name="csX84" fmla="*/ 49782 w 246110"/>
                <a:gd name="csY84" fmla="*/ 21255 h 326656"/>
                <a:gd name="csX85" fmla="*/ 49782 w 246110"/>
                <a:gd name="csY85" fmla="*/ 17899 h 326656"/>
                <a:gd name="csX86" fmla="*/ 53697 w 246110"/>
                <a:gd name="csY86" fmla="*/ 14543 h 326656"/>
                <a:gd name="csX87" fmla="*/ 53697 w 246110"/>
                <a:gd name="csY87" fmla="*/ 12865 h 326656"/>
                <a:gd name="csX88" fmla="*/ 55375 w 246110"/>
                <a:gd name="csY88" fmla="*/ 12865 h 326656"/>
                <a:gd name="csX89" fmla="*/ 55375 w 246110"/>
                <a:gd name="csY89" fmla="*/ 14543 h 326656"/>
                <a:gd name="csX90" fmla="*/ 58731 w 246110"/>
                <a:gd name="csY90" fmla="*/ 14543 h 326656"/>
                <a:gd name="csX91" fmla="*/ 58731 w 246110"/>
                <a:gd name="csY91" fmla="*/ 16221 h 326656"/>
                <a:gd name="csX92" fmla="*/ 60409 w 246110"/>
                <a:gd name="csY92" fmla="*/ 16221 h 326656"/>
                <a:gd name="csX93" fmla="*/ 60409 w 246110"/>
                <a:gd name="csY93" fmla="*/ 21255 h 326656"/>
                <a:gd name="csX94" fmla="*/ 62087 w 246110"/>
                <a:gd name="csY94" fmla="*/ 21255 h 326656"/>
                <a:gd name="csX95" fmla="*/ 62087 w 246110"/>
                <a:gd name="csY95" fmla="*/ 23492 h 326656"/>
                <a:gd name="csX96" fmla="*/ 64324 w 246110"/>
                <a:gd name="csY96" fmla="*/ 23492 h 326656"/>
                <a:gd name="csX97" fmla="*/ 64324 w 246110"/>
                <a:gd name="csY97" fmla="*/ 25170 h 326656"/>
                <a:gd name="csX98" fmla="*/ 66002 w 246110"/>
                <a:gd name="csY98" fmla="*/ 25170 h 326656"/>
                <a:gd name="csX99" fmla="*/ 66002 w 246110"/>
                <a:gd name="csY99" fmla="*/ 26849 h 326656"/>
                <a:gd name="csX100" fmla="*/ 67680 w 246110"/>
                <a:gd name="csY100" fmla="*/ 28527 h 326656"/>
                <a:gd name="csX101" fmla="*/ 67680 w 246110"/>
                <a:gd name="csY101" fmla="*/ 30205 h 326656"/>
                <a:gd name="csX102" fmla="*/ 71037 w 246110"/>
                <a:gd name="csY102" fmla="*/ 30205 h 326656"/>
                <a:gd name="csX103" fmla="*/ 71037 w 246110"/>
                <a:gd name="csY103" fmla="*/ 32442 h 326656"/>
                <a:gd name="csX104" fmla="*/ 73274 w 246110"/>
                <a:gd name="csY104" fmla="*/ 32442 h 326656"/>
                <a:gd name="csX105" fmla="*/ 73274 w 246110"/>
                <a:gd name="csY105" fmla="*/ 34120 h 326656"/>
                <a:gd name="csX106" fmla="*/ 74952 w 246110"/>
                <a:gd name="csY106" fmla="*/ 34120 h 326656"/>
                <a:gd name="csX107" fmla="*/ 74952 w 246110"/>
                <a:gd name="csY107" fmla="*/ 35798 h 326656"/>
                <a:gd name="csX108" fmla="*/ 76630 w 246110"/>
                <a:gd name="csY108" fmla="*/ 35798 h 326656"/>
                <a:gd name="csX109" fmla="*/ 78308 w 246110"/>
                <a:gd name="csY109" fmla="*/ 37476 h 326656"/>
                <a:gd name="csX110" fmla="*/ 78308 w 246110"/>
                <a:gd name="csY110" fmla="*/ 39154 h 326656"/>
                <a:gd name="csX111" fmla="*/ 96207 w 246110"/>
                <a:gd name="csY111" fmla="*/ 39154 h 326656"/>
                <a:gd name="csX112" fmla="*/ 96207 w 246110"/>
                <a:gd name="csY112" fmla="*/ 35798 h 326656"/>
                <a:gd name="csX113" fmla="*/ 101800 w 246110"/>
                <a:gd name="csY113" fmla="*/ 35798 h 326656"/>
                <a:gd name="csX114" fmla="*/ 101800 w 246110"/>
                <a:gd name="csY114" fmla="*/ 34120 h 326656"/>
                <a:gd name="csX115" fmla="*/ 103478 w 246110"/>
                <a:gd name="csY115" fmla="*/ 34120 h 326656"/>
                <a:gd name="csX116" fmla="*/ 103478 w 246110"/>
                <a:gd name="csY116" fmla="*/ 32442 h 326656"/>
                <a:gd name="csX117" fmla="*/ 106834 w 246110"/>
                <a:gd name="csY117" fmla="*/ 32442 h 326656"/>
                <a:gd name="csX118" fmla="*/ 106834 w 246110"/>
                <a:gd name="csY118" fmla="*/ 30205 h 326656"/>
                <a:gd name="csX119" fmla="*/ 110750 w 246110"/>
                <a:gd name="csY119" fmla="*/ 30205 h 326656"/>
                <a:gd name="csX120" fmla="*/ 112428 w 246110"/>
                <a:gd name="csY120" fmla="*/ 28527 h 326656"/>
                <a:gd name="csX121" fmla="*/ 114106 w 246110"/>
                <a:gd name="csY121" fmla="*/ 28527 h 326656"/>
                <a:gd name="csX122" fmla="*/ 114106 w 246110"/>
                <a:gd name="csY122" fmla="*/ 26849 h 326656"/>
                <a:gd name="csX123" fmla="*/ 115784 w 246110"/>
                <a:gd name="csY123" fmla="*/ 26849 h 326656"/>
                <a:gd name="csX124" fmla="*/ 115784 w 246110"/>
                <a:gd name="csY124" fmla="*/ 28527 h 326656"/>
                <a:gd name="csX125" fmla="*/ 119140 w 246110"/>
                <a:gd name="csY125" fmla="*/ 28527 h 326656"/>
                <a:gd name="csX126" fmla="*/ 121377 w 246110"/>
                <a:gd name="csY126" fmla="*/ 30205 h 326656"/>
                <a:gd name="csX127" fmla="*/ 123055 w 246110"/>
                <a:gd name="csY127" fmla="*/ 30205 h 326656"/>
                <a:gd name="csX128" fmla="*/ 123055 w 246110"/>
                <a:gd name="csY128" fmla="*/ 28527 h 326656"/>
                <a:gd name="csX129" fmla="*/ 126411 w 246110"/>
                <a:gd name="csY129" fmla="*/ 28527 h 326656"/>
                <a:gd name="csX130" fmla="*/ 126411 w 246110"/>
                <a:gd name="csY130" fmla="*/ 30205 h 326656"/>
                <a:gd name="csX131" fmla="*/ 137039 w 246110"/>
                <a:gd name="csY131" fmla="*/ 30205 h 326656"/>
                <a:gd name="csX132" fmla="*/ 137039 w 246110"/>
                <a:gd name="csY132" fmla="*/ 28527 h 326656"/>
                <a:gd name="csX133" fmla="*/ 139276 w 246110"/>
                <a:gd name="csY133" fmla="*/ 28527 h 326656"/>
                <a:gd name="csX134" fmla="*/ 140954 w 246110"/>
                <a:gd name="csY134" fmla="*/ 26849 h 326656"/>
                <a:gd name="csX135" fmla="*/ 142632 w 246110"/>
                <a:gd name="csY135" fmla="*/ 26849 h 326656"/>
                <a:gd name="csX136" fmla="*/ 142632 w 246110"/>
                <a:gd name="csY136" fmla="*/ 25170 h 326656"/>
                <a:gd name="csX137" fmla="*/ 145988 w 246110"/>
                <a:gd name="csY137" fmla="*/ 25170 h 326656"/>
                <a:gd name="csX138" fmla="*/ 145988 w 246110"/>
                <a:gd name="csY138" fmla="*/ 23492 h 326656"/>
                <a:gd name="csX139" fmla="*/ 147667 w 246110"/>
                <a:gd name="csY139" fmla="*/ 23492 h 326656"/>
                <a:gd name="csX140" fmla="*/ 147667 w 246110"/>
                <a:gd name="csY140" fmla="*/ 21255 h 326656"/>
                <a:gd name="csX141" fmla="*/ 153260 w 246110"/>
                <a:gd name="csY141" fmla="*/ 21255 h 326656"/>
                <a:gd name="csX142" fmla="*/ 153260 w 246110"/>
                <a:gd name="csY142" fmla="*/ 19577 h 326656"/>
                <a:gd name="csX143" fmla="*/ 156616 w 246110"/>
                <a:gd name="csY143" fmla="*/ 19577 h 326656"/>
                <a:gd name="csX144" fmla="*/ 156616 w 246110"/>
                <a:gd name="csY144" fmla="*/ 21255 h 326656"/>
                <a:gd name="csX145" fmla="*/ 171159 w 246110"/>
                <a:gd name="csY145" fmla="*/ 21255 h 326656"/>
                <a:gd name="csX146" fmla="*/ 172837 w 246110"/>
                <a:gd name="csY146" fmla="*/ 19577 h 326656"/>
                <a:gd name="csX147" fmla="*/ 172837 w 246110"/>
                <a:gd name="csY147" fmla="*/ 17899 h 326656"/>
                <a:gd name="csX148" fmla="*/ 178430 w 246110"/>
                <a:gd name="csY148" fmla="*/ 17899 h 326656"/>
                <a:gd name="csX149" fmla="*/ 178430 w 246110"/>
                <a:gd name="csY149" fmla="*/ 16221 h 326656"/>
                <a:gd name="csX150" fmla="*/ 185142 w 246110"/>
                <a:gd name="csY150" fmla="*/ 16221 h 326656"/>
                <a:gd name="csX151" fmla="*/ 185142 w 246110"/>
                <a:gd name="csY151" fmla="*/ 17899 h 326656"/>
                <a:gd name="csX152" fmla="*/ 196329 w 246110"/>
                <a:gd name="csY152" fmla="*/ 17899 h 326656"/>
                <a:gd name="csX153" fmla="*/ 196329 w 246110"/>
                <a:gd name="csY153" fmla="*/ 16221 h 326656"/>
                <a:gd name="csX154" fmla="*/ 203041 w 246110"/>
                <a:gd name="csY154" fmla="*/ 16221 h 326656"/>
                <a:gd name="csX155" fmla="*/ 203041 w 246110"/>
                <a:gd name="csY155" fmla="*/ 12865 h 326656"/>
                <a:gd name="csX156" fmla="*/ 213669 w 246110"/>
                <a:gd name="csY156" fmla="*/ 12865 h 326656"/>
                <a:gd name="csX157" fmla="*/ 213669 w 246110"/>
                <a:gd name="csY157" fmla="*/ 10628 h 326656"/>
                <a:gd name="csX158" fmla="*/ 215906 w 246110"/>
                <a:gd name="csY158" fmla="*/ 12865 h 326656"/>
                <a:gd name="csX159" fmla="*/ 215906 w 246110"/>
                <a:gd name="csY159" fmla="*/ 10628 h 326656"/>
                <a:gd name="csX160" fmla="*/ 220940 w 246110"/>
                <a:gd name="csY160" fmla="*/ 10628 h 326656"/>
                <a:gd name="csX161" fmla="*/ 220940 w 246110"/>
                <a:gd name="csY161" fmla="*/ 8950 h 326656"/>
                <a:gd name="csX162" fmla="*/ 224855 w 246110"/>
                <a:gd name="csY162" fmla="*/ 8950 h 326656"/>
                <a:gd name="csX163" fmla="*/ 226534 w 246110"/>
                <a:gd name="csY163" fmla="*/ 7272 h 326656"/>
                <a:gd name="csX164" fmla="*/ 226534 w 246110"/>
                <a:gd name="csY164" fmla="*/ 5593 h 326656"/>
                <a:gd name="csX165" fmla="*/ 228212 w 246110"/>
                <a:gd name="csY165" fmla="*/ 5593 h 326656"/>
                <a:gd name="csX166" fmla="*/ 228212 w 246110"/>
                <a:gd name="csY166" fmla="*/ 1678 h 326656"/>
                <a:gd name="csX167" fmla="*/ 229890 w 246110"/>
                <a:gd name="csY167" fmla="*/ 1678 h 326656"/>
                <a:gd name="csX168" fmla="*/ 229890 w 246110"/>
                <a:gd name="csY168" fmla="*/ 0 h 326656"/>
                <a:gd name="csX169" fmla="*/ 237161 w 246110"/>
                <a:gd name="csY169" fmla="*/ 0 h 326656"/>
                <a:gd name="csX170" fmla="*/ 237161 w 246110"/>
                <a:gd name="csY170" fmla="*/ 1678 h 326656"/>
                <a:gd name="csX171" fmla="*/ 238839 w 246110"/>
                <a:gd name="csY171" fmla="*/ 1678 h 326656"/>
                <a:gd name="csX172" fmla="*/ 238839 w 246110"/>
                <a:gd name="csY172" fmla="*/ 3915 h 326656"/>
                <a:gd name="csX173" fmla="*/ 246111 w 246110"/>
                <a:gd name="csY173" fmla="*/ 3915 h 326656"/>
                <a:gd name="csX174" fmla="*/ 246111 w 246110"/>
                <a:gd name="csY174" fmla="*/ 5593 h 326656"/>
                <a:gd name="csX175" fmla="*/ 244432 w 246110"/>
                <a:gd name="csY175" fmla="*/ 5593 h 326656"/>
                <a:gd name="csX176" fmla="*/ 244432 w 246110"/>
                <a:gd name="csY176" fmla="*/ 10628 h 326656"/>
                <a:gd name="csX177" fmla="*/ 242196 w 246110"/>
                <a:gd name="csY177" fmla="*/ 10628 h 326656"/>
                <a:gd name="csX178" fmla="*/ 242196 w 246110"/>
                <a:gd name="csY178" fmla="*/ 16221 h 326656"/>
                <a:gd name="csX179" fmla="*/ 240517 w 246110"/>
                <a:gd name="csY179" fmla="*/ 16221 h 326656"/>
                <a:gd name="csX180" fmla="*/ 240517 w 246110"/>
                <a:gd name="csY180" fmla="*/ 17899 h 326656"/>
                <a:gd name="csX181" fmla="*/ 242196 w 246110"/>
                <a:gd name="csY181" fmla="*/ 19577 h 326656"/>
                <a:gd name="csX182" fmla="*/ 242196 w 246110"/>
                <a:gd name="csY182" fmla="*/ 21255 h 326656"/>
                <a:gd name="csX183" fmla="*/ 242196 w 246110"/>
                <a:gd name="csY183" fmla="*/ 21255 h 326656"/>
                <a:gd name="csX184" fmla="*/ 242196 w 246110"/>
                <a:gd name="csY184" fmla="*/ 35798 h 326656"/>
                <a:gd name="csX185" fmla="*/ 240517 w 246110"/>
                <a:gd name="csY185" fmla="*/ 35798 h 326656"/>
                <a:gd name="csX186" fmla="*/ 240517 w 246110"/>
                <a:gd name="csY186" fmla="*/ 37476 h 326656"/>
                <a:gd name="csX187" fmla="*/ 238839 w 246110"/>
                <a:gd name="csY187" fmla="*/ 37476 h 326656"/>
                <a:gd name="csX188" fmla="*/ 238839 w 246110"/>
                <a:gd name="csY188" fmla="*/ 39154 h 326656"/>
                <a:gd name="csX189" fmla="*/ 237161 w 246110"/>
                <a:gd name="csY189" fmla="*/ 39154 h 326656"/>
                <a:gd name="csX190" fmla="*/ 237161 w 246110"/>
                <a:gd name="csY190" fmla="*/ 52019 h 326656"/>
                <a:gd name="csX191" fmla="*/ 235483 w 246110"/>
                <a:gd name="csY191" fmla="*/ 52019 h 326656"/>
                <a:gd name="csX192" fmla="*/ 235483 w 246110"/>
                <a:gd name="csY192" fmla="*/ 57053 h 326656"/>
                <a:gd name="csX193" fmla="*/ 233246 w 246110"/>
                <a:gd name="csY193" fmla="*/ 57053 h 326656"/>
                <a:gd name="csX194" fmla="*/ 233246 w 246110"/>
                <a:gd name="csY194" fmla="*/ 60968 h 326656"/>
                <a:gd name="csX195" fmla="*/ 235483 w 246110"/>
                <a:gd name="csY195" fmla="*/ 60968 h 326656"/>
                <a:gd name="csX196" fmla="*/ 235483 w 246110"/>
                <a:gd name="csY196" fmla="*/ 62646 h 326656"/>
                <a:gd name="csX197" fmla="*/ 233246 w 246110"/>
                <a:gd name="csY197" fmla="*/ 62646 h 326656"/>
                <a:gd name="csX198" fmla="*/ 233246 w 246110"/>
                <a:gd name="csY198" fmla="*/ 66003 h 326656"/>
                <a:gd name="csX199" fmla="*/ 231568 w 246110"/>
                <a:gd name="csY199" fmla="*/ 66003 h 326656"/>
                <a:gd name="csX200" fmla="*/ 231568 w 246110"/>
                <a:gd name="csY200" fmla="*/ 67681 h 326656"/>
                <a:gd name="csX201" fmla="*/ 229890 w 246110"/>
                <a:gd name="csY201" fmla="*/ 67681 h 326656"/>
                <a:gd name="csX202" fmla="*/ 229890 w 246110"/>
                <a:gd name="csY202" fmla="*/ 69918 h 326656"/>
                <a:gd name="csX203" fmla="*/ 229890 w 246110"/>
                <a:gd name="csY203" fmla="*/ 69918 h 326656"/>
                <a:gd name="csX204" fmla="*/ 229890 w 246110"/>
                <a:gd name="csY204" fmla="*/ 71596 h 326656"/>
                <a:gd name="csX205" fmla="*/ 228212 w 246110"/>
                <a:gd name="csY205" fmla="*/ 71596 h 326656"/>
                <a:gd name="csX206" fmla="*/ 228212 w 246110"/>
                <a:gd name="csY206" fmla="*/ 73274 h 326656"/>
                <a:gd name="csX207" fmla="*/ 226534 w 246110"/>
                <a:gd name="csY207" fmla="*/ 73274 h 326656"/>
                <a:gd name="csX208" fmla="*/ 226534 w 246110"/>
                <a:gd name="csY208" fmla="*/ 76630 h 326656"/>
                <a:gd name="csX209" fmla="*/ 224855 w 246110"/>
                <a:gd name="csY209" fmla="*/ 76630 h 326656"/>
                <a:gd name="csX210" fmla="*/ 224855 w 246110"/>
                <a:gd name="csY210" fmla="*/ 80545 h 326656"/>
                <a:gd name="csX211" fmla="*/ 222618 w 246110"/>
                <a:gd name="csY211" fmla="*/ 82223 h 326656"/>
                <a:gd name="csX212" fmla="*/ 222618 w 246110"/>
                <a:gd name="csY212" fmla="*/ 83901 h 326656"/>
                <a:gd name="csX213" fmla="*/ 220940 w 246110"/>
                <a:gd name="csY213" fmla="*/ 83901 h 326656"/>
                <a:gd name="csX214" fmla="*/ 220940 w 246110"/>
                <a:gd name="csY214" fmla="*/ 87258 h 326656"/>
                <a:gd name="csX215" fmla="*/ 219262 w 246110"/>
                <a:gd name="csY215" fmla="*/ 87258 h 326656"/>
                <a:gd name="csX216" fmla="*/ 219262 w 246110"/>
                <a:gd name="csY216" fmla="*/ 92851 h 326656"/>
                <a:gd name="csX217" fmla="*/ 215906 w 246110"/>
                <a:gd name="csY217" fmla="*/ 92851 h 326656"/>
                <a:gd name="csX218" fmla="*/ 215906 w 246110"/>
                <a:gd name="csY218" fmla="*/ 94529 h 326656"/>
                <a:gd name="csX219" fmla="*/ 213669 w 246110"/>
                <a:gd name="csY219" fmla="*/ 94529 h 326656"/>
                <a:gd name="csX220" fmla="*/ 213669 w 246110"/>
                <a:gd name="csY220" fmla="*/ 96207 h 326656"/>
                <a:gd name="csX221" fmla="*/ 210313 w 246110"/>
                <a:gd name="csY221" fmla="*/ 96207 h 326656"/>
                <a:gd name="csX222" fmla="*/ 210313 w 246110"/>
                <a:gd name="csY222" fmla="*/ 105157 h 326656"/>
                <a:gd name="csX223" fmla="*/ 208635 w 246110"/>
                <a:gd name="csY223" fmla="*/ 105157 h 326656"/>
                <a:gd name="csX224" fmla="*/ 208635 w 246110"/>
                <a:gd name="csY224" fmla="*/ 110750 h 326656"/>
                <a:gd name="csX225" fmla="*/ 206957 w 246110"/>
                <a:gd name="csY225" fmla="*/ 110750 h 326656"/>
                <a:gd name="csX226" fmla="*/ 206957 w 246110"/>
                <a:gd name="csY226" fmla="*/ 112428 h 326656"/>
                <a:gd name="csX227" fmla="*/ 204719 w 246110"/>
                <a:gd name="csY227" fmla="*/ 112428 h 326656"/>
                <a:gd name="csX228" fmla="*/ 204719 w 246110"/>
                <a:gd name="csY228" fmla="*/ 114106 h 326656"/>
                <a:gd name="csX229" fmla="*/ 203041 w 246110"/>
                <a:gd name="csY229" fmla="*/ 114106 h 326656"/>
                <a:gd name="csX230" fmla="*/ 203041 w 246110"/>
                <a:gd name="csY230" fmla="*/ 118022 h 326656"/>
                <a:gd name="csX231" fmla="*/ 201363 w 246110"/>
                <a:gd name="csY231" fmla="*/ 118022 h 326656"/>
                <a:gd name="csX232" fmla="*/ 201363 w 246110"/>
                <a:gd name="csY232" fmla="*/ 119699 h 326656"/>
                <a:gd name="csX233" fmla="*/ 199685 w 246110"/>
                <a:gd name="csY233" fmla="*/ 119699 h 326656"/>
                <a:gd name="csX234" fmla="*/ 199685 w 246110"/>
                <a:gd name="csY234" fmla="*/ 123055 h 326656"/>
                <a:gd name="csX235" fmla="*/ 198007 w 246110"/>
                <a:gd name="csY235" fmla="*/ 123055 h 326656"/>
                <a:gd name="csX236" fmla="*/ 198007 w 246110"/>
                <a:gd name="csY236" fmla="*/ 124734 h 326656"/>
                <a:gd name="csX237" fmla="*/ 196329 w 246110"/>
                <a:gd name="csY237" fmla="*/ 124734 h 326656"/>
                <a:gd name="csX238" fmla="*/ 196329 w 246110"/>
                <a:gd name="csY238" fmla="*/ 130327 h 326656"/>
                <a:gd name="csX239" fmla="*/ 194092 w 246110"/>
                <a:gd name="csY239" fmla="*/ 130327 h 326656"/>
                <a:gd name="csX240" fmla="*/ 194092 w 246110"/>
                <a:gd name="csY240" fmla="*/ 132005 h 326656"/>
                <a:gd name="csX241" fmla="*/ 192414 w 246110"/>
                <a:gd name="csY241" fmla="*/ 132005 h 326656"/>
                <a:gd name="csX242" fmla="*/ 192414 w 246110"/>
                <a:gd name="csY242" fmla="*/ 140954 h 326656"/>
                <a:gd name="csX243" fmla="*/ 190736 w 246110"/>
                <a:gd name="csY243" fmla="*/ 140954 h 326656"/>
                <a:gd name="csX244" fmla="*/ 190736 w 246110"/>
                <a:gd name="csY244" fmla="*/ 146548 h 326656"/>
                <a:gd name="csX245" fmla="*/ 189058 w 246110"/>
                <a:gd name="csY245" fmla="*/ 146548 h 326656"/>
                <a:gd name="csX246" fmla="*/ 189058 w 246110"/>
                <a:gd name="csY246" fmla="*/ 148226 h 326656"/>
                <a:gd name="csX247" fmla="*/ 187380 w 246110"/>
                <a:gd name="csY247" fmla="*/ 149904 h 326656"/>
                <a:gd name="csX248" fmla="*/ 185142 w 246110"/>
                <a:gd name="csY248" fmla="*/ 149904 h 326656"/>
                <a:gd name="csX249" fmla="*/ 185142 w 246110"/>
                <a:gd name="csY249" fmla="*/ 153260 h 326656"/>
                <a:gd name="csX250" fmla="*/ 183464 w 246110"/>
                <a:gd name="csY250" fmla="*/ 153260 h 326656"/>
                <a:gd name="csX251" fmla="*/ 183464 w 246110"/>
                <a:gd name="csY251" fmla="*/ 157176 h 326656"/>
                <a:gd name="csX252" fmla="*/ 181786 w 246110"/>
                <a:gd name="csY252" fmla="*/ 158853 h 326656"/>
                <a:gd name="csX253" fmla="*/ 180108 w 246110"/>
                <a:gd name="csY253" fmla="*/ 158853 h 326656"/>
                <a:gd name="csX254" fmla="*/ 180108 w 246110"/>
                <a:gd name="csY254" fmla="*/ 160531 h 326656"/>
                <a:gd name="csX255" fmla="*/ 178430 w 246110"/>
                <a:gd name="csY255" fmla="*/ 162209 h 326656"/>
                <a:gd name="csX256" fmla="*/ 178430 w 246110"/>
                <a:gd name="csY256" fmla="*/ 163888 h 326656"/>
                <a:gd name="csX257" fmla="*/ 176193 w 246110"/>
                <a:gd name="csY257" fmla="*/ 163888 h 326656"/>
                <a:gd name="csX258" fmla="*/ 176193 w 246110"/>
                <a:gd name="csY258" fmla="*/ 166125 h 326656"/>
                <a:gd name="csX259" fmla="*/ 174515 w 246110"/>
                <a:gd name="csY259" fmla="*/ 166125 h 326656"/>
                <a:gd name="csX260" fmla="*/ 174515 w 246110"/>
                <a:gd name="csY260" fmla="*/ 167803 h 326656"/>
                <a:gd name="csX261" fmla="*/ 172837 w 246110"/>
                <a:gd name="csY261" fmla="*/ 167803 h 326656"/>
                <a:gd name="csX262" fmla="*/ 172837 w 246110"/>
                <a:gd name="csY262" fmla="*/ 171159 h 326656"/>
                <a:gd name="csX263" fmla="*/ 171159 w 246110"/>
                <a:gd name="csY263" fmla="*/ 172837 h 326656"/>
                <a:gd name="csX264" fmla="*/ 171159 w 246110"/>
                <a:gd name="csY264" fmla="*/ 175075 h 326656"/>
                <a:gd name="csX265" fmla="*/ 169481 w 246110"/>
                <a:gd name="csY265" fmla="*/ 176753 h 326656"/>
                <a:gd name="csX266" fmla="*/ 169481 w 246110"/>
                <a:gd name="csY266" fmla="*/ 178430 h 326656"/>
                <a:gd name="csX267" fmla="*/ 167803 w 246110"/>
                <a:gd name="csY267" fmla="*/ 178430 h 326656"/>
                <a:gd name="csX268" fmla="*/ 167803 w 246110"/>
                <a:gd name="csY268" fmla="*/ 180108 h 326656"/>
                <a:gd name="csX269" fmla="*/ 165565 w 246110"/>
                <a:gd name="csY269" fmla="*/ 181786 h 326656"/>
                <a:gd name="csX270" fmla="*/ 165565 w 246110"/>
                <a:gd name="csY270" fmla="*/ 184024 h 326656"/>
                <a:gd name="csX271" fmla="*/ 163887 w 246110"/>
                <a:gd name="csY271" fmla="*/ 184024 h 326656"/>
                <a:gd name="csX272" fmla="*/ 162209 w 246110"/>
                <a:gd name="csY272" fmla="*/ 185702 h 326656"/>
                <a:gd name="csX273" fmla="*/ 162209 w 246110"/>
                <a:gd name="csY273" fmla="*/ 187380 h 326656"/>
                <a:gd name="csX274" fmla="*/ 160531 w 246110"/>
                <a:gd name="csY274" fmla="*/ 187380 h 326656"/>
                <a:gd name="csX275" fmla="*/ 160531 w 246110"/>
                <a:gd name="csY275" fmla="*/ 189058 h 326656"/>
                <a:gd name="csX276" fmla="*/ 158853 w 246110"/>
                <a:gd name="csY276" fmla="*/ 189058 h 326656"/>
                <a:gd name="csX277" fmla="*/ 156616 w 246110"/>
                <a:gd name="csY277" fmla="*/ 190736 h 326656"/>
                <a:gd name="csX278" fmla="*/ 156616 w 246110"/>
                <a:gd name="csY278" fmla="*/ 192414 h 326656"/>
                <a:gd name="csX279" fmla="*/ 154938 w 246110"/>
                <a:gd name="csY279" fmla="*/ 194652 h 326656"/>
                <a:gd name="csX280" fmla="*/ 153260 w 246110"/>
                <a:gd name="csY280" fmla="*/ 196330 h 326656"/>
                <a:gd name="csX281" fmla="*/ 151582 w 246110"/>
                <a:gd name="csY281" fmla="*/ 198007 h 326656"/>
                <a:gd name="csX282" fmla="*/ 149904 w 246110"/>
                <a:gd name="csY282" fmla="*/ 199685 h 326656"/>
                <a:gd name="csX283" fmla="*/ 147667 w 246110"/>
                <a:gd name="csY283" fmla="*/ 201363 h 326656"/>
                <a:gd name="csX284" fmla="*/ 145988 w 246110"/>
                <a:gd name="csY284" fmla="*/ 203601 h 326656"/>
                <a:gd name="csX285" fmla="*/ 144310 w 246110"/>
                <a:gd name="csY285" fmla="*/ 203601 h 326656"/>
                <a:gd name="csX286" fmla="*/ 144310 w 246110"/>
                <a:gd name="csY286" fmla="*/ 206957 h 326656"/>
                <a:gd name="csX287" fmla="*/ 142632 w 246110"/>
                <a:gd name="csY287" fmla="*/ 206957 h 326656"/>
                <a:gd name="csX288" fmla="*/ 140954 w 246110"/>
                <a:gd name="csY288" fmla="*/ 208635 h 326656"/>
                <a:gd name="csX289" fmla="*/ 139276 w 246110"/>
                <a:gd name="csY289" fmla="*/ 210313 h 326656"/>
                <a:gd name="csX290" fmla="*/ 139276 w 246110"/>
                <a:gd name="csY290" fmla="*/ 212550 h 326656"/>
                <a:gd name="csX291" fmla="*/ 137039 w 246110"/>
                <a:gd name="csY291" fmla="*/ 212550 h 326656"/>
                <a:gd name="csX292" fmla="*/ 137039 w 246110"/>
                <a:gd name="csY292" fmla="*/ 214229 h 326656"/>
                <a:gd name="csX293" fmla="*/ 135361 w 246110"/>
                <a:gd name="csY293" fmla="*/ 214229 h 326656"/>
                <a:gd name="csX294" fmla="*/ 135361 w 246110"/>
                <a:gd name="csY294" fmla="*/ 215906 h 326656"/>
                <a:gd name="csX295" fmla="*/ 133683 w 246110"/>
                <a:gd name="csY295" fmla="*/ 217584 h 326656"/>
                <a:gd name="csX296" fmla="*/ 132005 w 246110"/>
                <a:gd name="csY296" fmla="*/ 217584 h 326656"/>
                <a:gd name="csX297" fmla="*/ 132005 w 246110"/>
                <a:gd name="csY297" fmla="*/ 219262 h 326656"/>
                <a:gd name="csX298" fmla="*/ 130327 w 246110"/>
                <a:gd name="csY298" fmla="*/ 219262 h 326656"/>
                <a:gd name="csX299" fmla="*/ 130327 w 246110"/>
                <a:gd name="csY299" fmla="*/ 220940 h 326656"/>
                <a:gd name="csX300" fmla="*/ 126411 w 246110"/>
                <a:gd name="csY300" fmla="*/ 220940 h 326656"/>
                <a:gd name="csX301" fmla="*/ 126411 w 246110"/>
                <a:gd name="csY301" fmla="*/ 224856 h 326656"/>
                <a:gd name="csX302" fmla="*/ 124733 w 246110"/>
                <a:gd name="csY302" fmla="*/ 224856 h 326656"/>
                <a:gd name="csX303" fmla="*/ 124733 w 246110"/>
                <a:gd name="csY303" fmla="*/ 226534 h 326656"/>
                <a:gd name="csX304" fmla="*/ 123055 w 246110"/>
                <a:gd name="csY304" fmla="*/ 226534 h 326656"/>
                <a:gd name="csX305" fmla="*/ 121377 w 246110"/>
                <a:gd name="csY305" fmla="*/ 228212 h 326656"/>
                <a:gd name="csX306" fmla="*/ 121377 w 246110"/>
                <a:gd name="csY306" fmla="*/ 229890 h 326656"/>
                <a:gd name="csX307" fmla="*/ 119140 w 246110"/>
                <a:gd name="csY307" fmla="*/ 229890 h 326656"/>
                <a:gd name="csX308" fmla="*/ 119140 w 246110"/>
                <a:gd name="csY308" fmla="*/ 232127 h 326656"/>
                <a:gd name="csX309" fmla="*/ 115784 w 246110"/>
                <a:gd name="csY309" fmla="*/ 232127 h 326656"/>
                <a:gd name="csX310" fmla="*/ 115784 w 246110"/>
                <a:gd name="csY310" fmla="*/ 233806 h 326656"/>
                <a:gd name="csX311" fmla="*/ 114106 w 246110"/>
                <a:gd name="csY311" fmla="*/ 233806 h 326656"/>
                <a:gd name="csX312" fmla="*/ 114106 w 246110"/>
                <a:gd name="csY312" fmla="*/ 235483 h 326656"/>
                <a:gd name="csX313" fmla="*/ 110750 w 246110"/>
                <a:gd name="csY313" fmla="*/ 235483 h 326656"/>
                <a:gd name="csX314" fmla="*/ 110750 w 246110"/>
                <a:gd name="csY314" fmla="*/ 237161 h 326656"/>
                <a:gd name="csX315" fmla="*/ 106834 w 246110"/>
                <a:gd name="csY315" fmla="*/ 237161 h 326656"/>
                <a:gd name="csX316" fmla="*/ 106834 w 246110"/>
                <a:gd name="csY316" fmla="*/ 238839 h 326656"/>
                <a:gd name="csX317" fmla="*/ 103478 w 246110"/>
                <a:gd name="csY317" fmla="*/ 238839 h 326656"/>
                <a:gd name="csX318" fmla="*/ 101800 w 246110"/>
                <a:gd name="csY318" fmla="*/ 241077 h 326656"/>
                <a:gd name="csX319" fmla="*/ 99563 w 246110"/>
                <a:gd name="csY319" fmla="*/ 241077 h 326656"/>
                <a:gd name="csX320" fmla="*/ 99563 w 246110"/>
                <a:gd name="csY320" fmla="*/ 242755 h 326656"/>
                <a:gd name="csX321" fmla="*/ 96207 w 246110"/>
                <a:gd name="csY321" fmla="*/ 242755 h 326656"/>
                <a:gd name="csX322" fmla="*/ 96207 w 246110"/>
                <a:gd name="csY322" fmla="*/ 244433 h 326656"/>
                <a:gd name="csX323" fmla="*/ 92851 w 246110"/>
                <a:gd name="csY323" fmla="*/ 244433 h 326656"/>
                <a:gd name="csX324" fmla="*/ 92851 w 246110"/>
                <a:gd name="csY324" fmla="*/ 246111 h 326656"/>
                <a:gd name="csX325" fmla="*/ 90614 w 246110"/>
                <a:gd name="csY325" fmla="*/ 246111 h 326656"/>
                <a:gd name="csX326" fmla="*/ 90614 w 246110"/>
                <a:gd name="csY326" fmla="*/ 247789 h 326656"/>
                <a:gd name="csX327" fmla="*/ 88936 w 246110"/>
                <a:gd name="csY327" fmla="*/ 247789 h 326656"/>
                <a:gd name="csX328" fmla="*/ 88936 w 246110"/>
                <a:gd name="csY328" fmla="*/ 249467 h 326656"/>
                <a:gd name="csX329" fmla="*/ 85579 w 246110"/>
                <a:gd name="csY329" fmla="*/ 249467 h 326656"/>
                <a:gd name="csX330" fmla="*/ 85579 w 246110"/>
                <a:gd name="csY330" fmla="*/ 251704 h 326656"/>
                <a:gd name="csX331" fmla="*/ 83901 w 246110"/>
                <a:gd name="csY331" fmla="*/ 251704 h 326656"/>
                <a:gd name="csX332" fmla="*/ 83901 w 246110"/>
                <a:gd name="csY332" fmla="*/ 253383 h 326656"/>
                <a:gd name="csX333" fmla="*/ 82223 w 246110"/>
                <a:gd name="csY333" fmla="*/ 253383 h 326656"/>
                <a:gd name="csX334" fmla="*/ 82223 w 246110"/>
                <a:gd name="csY334" fmla="*/ 255060 h 326656"/>
                <a:gd name="csX335" fmla="*/ 78308 w 246110"/>
                <a:gd name="csY335" fmla="*/ 255060 h 326656"/>
                <a:gd name="csX336" fmla="*/ 78308 w 246110"/>
                <a:gd name="csY336" fmla="*/ 256738 h 326656"/>
                <a:gd name="csX337" fmla="*/ 76630 w 246110"/>
                <a:gd name="csY337" fmla="*/ 256738 h 326656"/>
                <a:gd name="csX338" fmla="*/ 76630 w 246110"/>
                <a:gd name="csY338" fmla="*/ 258416 h 326656"/>
                <a:gd name="csX339" fmla="*/ 74952 w 246110"/>
                <a:gd name="csY339" fmla="*/ 260654 h 326656"/>
                <a:gd name="csX340" fmla="*/ 73274 w 246110"/>
                <a:gd name="csY340" fmla="*/ 260654 h 326656"/>
                <a:gd name="csX341" fmla="*/ 73274 w 246110"/>
                <a:gd name="csY341" fmla="*/ 262332 h 326656"/>
                <a:gd name="csX342" fmla="*/ 71037 w 246110"/>
                <a:gd name="csY342" fmla="*/ 262332 h 326656"/>
                <a:gd name="csX343" fmla="*/ 71037 w 246110"/>
                <a:gd name="csY343" fmla="*/ 264010 h 326656"/>
                <a:gd name="csX344" fmla="*/ 69359 w 246110"/>
                <a:gd name="csY344" fmla="*/ 264010 h 326656"/>
                <a:gd name="csX345" fmla="*/ 69359 w 246110"/>
                <a:gd name="csY345" fmla="*/ 265688 h 326656"/>
                <a:gd name="csX346" fmla="*/ 66002 w 246110"/>
                <a:gd name="csY346" fmla="*/ 265688 h 326656"/>
                <a:gd name="csX347" fmla="*/ 66002 w 246110"/>
                <a:gd name="csY347" fmla="*/ 267366 h 326656"/>
                <a:gd name="csX348" fmla="*/ 64324 w 246110"/>
                <a:gd name="csY348" fmla="*/ 267366 h 326656"/>
                <a:gd name="csX349" fmla="*/ 64324 w 246110"/>
                <a:gd name="csY349" fmla="*/ 271281 h 326656"/>
                <a:gd name="csX350" fmla="*/ 60409 w 246110"/>
                <a:gd name="csY350" fmla="*/ 271281 h 326656"/>
                <a:gd name="csX351" fmla="*/ 60409 w 246110"/>
                <a:gd name="csY351" fmla="*/ 272960 h 326656"/>
                <a:gd name="csX352" fmla="*/ 58731 w 246110"/>
                <a:gd name="csY352" fmla="*/ 272960 h 326656"/>
                <a:gd name="csX353" fmla="*/ 57053 w 246110"/>
                <a:gd name="csY353" fmla="*/ 274637 h 326656"/>
                <a:gd name="csX354" fmla="*/ 55375 w 246110"/>
                <a:gd name="csY354" fmla="*/ 277993 h 326656"/>
                <a:gd name="csX355" fmla="*/ 53697 w 246110"/>
                <a:gd name="csY355" fmla="*/ 277993 h 326656"/>
                <a:gd name="csX356" fmla="*/ 53697 w 246110"/>
                <a:gd name="csY356" fmla="*/ 280231 h 326656"/>
                <a:gd name="csX357" fmla="*/ 51460 w 246110"/>
                <a:gd name="csY357" fmla="*/ 280231 h 326656"/>
                <a:gd name="csX358" fmla="*/ 51460 w 246110"/>
                <a:gd name="csY358" fmla="*/ 281909 h 326656"/>
                <a:gd name="csX359" fmla="*/ 49782 w 246110"/>
                <a:gd name="csY359" fmla="*/ 283587 h 326656"/>
                <a:gd name="csX360" fmla="*/ 48103 w 246110"/>
                <a:gd name="csY360" fmla="*/ 285265 h 326656"/>
                <a:gd name="csX361" fmla="*/ 46425 w 246110"/>
                <a:gd name="csY361" fmla="*/ 286943 h 326656"/>
                <a:gd name="csX362" fmla="*/ 46425 w 246110"/>
                <a:gd name="csY362" fmla="*/ 289180 h 326656"/>
                <a:gd name="csX363" fmla="*/ 44747 w 246110"/>
                <a:gd name="csY363" fmla="*/ 290858 h 326656"/>
                <a:gd name="csX364" fmla="*/ 42510 w 246110"/>
                <a:gd name="csY364" fmla="*/ 290858 h 326656"/>
                <a:gd name="csX365" fmla="*/ 40832 w 246110"/>
                <a:gd name="csY365" fmla="*/ 292537 h 326656"/>
                <a:gd name="csX366" fmla="*/ 39154 w 246110"/>
                <a:gd name="csY366" fmla="*/ 294214 h 326656"/>
                <a:gd name="csX367" fmla="*/ 37476 w 246110"/>
                <a:gd name="csY367" fmla="*/ 295892 h 326656"/>
                <a:gd name="csX368" fmla="*/ 37476 w 246110"/>
                <a:gd name="csY368" fmla="*/ 298130 h 326656"/>
                <a:gd name="csX369" fmla="*/ 35798 w 246110"/>
                <a:gd name="csY369" fmla="*/ 298130 h 326656"/>
                <a:gd name="csX370" fmla="*/ 35798 w 246110"/>
                <a:gd name="csY370" fmla="*/ 299808 h 326656"/>
                <a:gd name="csX371" fmla="*/ 33561 w 246110"/>
                <a:gd name="csY371" fmla="*/ 299808 h 326656"/>
                <a:gd name="csX372" fmla="*/ 33561 w 246110"/>
                <a:gd name="csY372" fmla="*/ 301486 h 326656"/>
                <a:gd name="csX373" fmla="*/ 31883 w 246110"/>
                <a:gd name="csY373" fmla="*/ 301486 h 326656"/>
                <a:gd name="csX374" fmla="*/ 31883 w 246110"/>
                <a:gd name="csY374" fmla="*/ 303164 h 326656"/>
                <a:gd name="csX375" fmla="*/ 30205 w 246110"/>
                <a:gd name="csY375" fmla="*/ 303164 h 326656"/>
                <a:gd name="csX376" fmla="*/ 30205 w 246110"/>
                <a:gd name="csY376" fmla="*/ 306520 h 326656"/>
                <a:gd name="csX377" fmla="*/ 28526 w 246110"/>
                <a:gd name="csY377" fmla="*/ 306520 h 326656"/>
                <a:gd name="csX378" fmla="*/ 28526 w 246110"/>
                <a:gd name="csY378" fmla="*/ 308757 h 326656"/>
                <a:gd name="csX379" fmla="*/ 26848 w 246110"/>
                <a:gd name="csY379" fmla="*/ 308757 h 326656"/>
                <a:gd name="csX380" fmla="*/ 26848 w 246110"/>
                <a:gd name="csY380" fmla="*/ 310435 h 326656"/>
                <a:gd name="csX381" fmla="*/ 25170 w 246110"/>
                <a:gd name="csY381" fmla="*/ 310435 h 326656"/>
                <a:gd name="csX382" fmla="*/ 25170 w 246110"/>
                <a:gd name="csY382" fmla="*/ 312114 h 326656"/>
                <a:gd name="csX383" fmla="*/ 22933 w 246110"/>
                <a:gd name="csY383" fmla="*/ 312114 h 326656"/>
                <a:gd name="csX384" fmla="*/ 22933 w 246110"/>
                <a:gd name="csY384" fmla="*/ 315469 h 326656"/>
                <a:gd name="csX385" fmla="*/ 21255 w 246110"/>
                <a:gd name="csY385" fmla="*/ 317707 h 326656"/>
                <a:gd name="csX386" fmla="*/ 19577 w 246110"/>
                <a:gd name="csY386" fmla="*/ 317707 h 326656"/>
                <a:gd name="csX387" fmla="*/ 19577 w 246110"/>
                <a:gd name="csY387" fmla="*/ 321063 h 326656"/>
                <a:gd name="csX388" fmla="*/ 17899 w 246110"/>
                <a:gd name="csY388" fmla="*/ 321063 h 326656"/>
                <a:gd name="csX389" fmla="*/ 17899 w 246110"/>
                <a:gd name="csY389" fmla="*/ 324419 h 326656"/>
                <a:gd name="csX390" fmla="*/ 16221 w 246110"/>
                <a:gd name="csY390" fmla="*/ 324419 h 326656"/>
                <a:gd name="csX391" fmla="*/ 13984 w 246110"/>
                <a:gd name="csY391" fmla="*/ 326656 h 3266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</a:cxnLst>
              <a:rect l="l" t="t" r="r" b="b"/>
              <a:pathLst>
                <a:path w="246110" h="326656">
                  <a:moveTo>
                    <a:pt x="13984" y="326656"/>
                  </a:moveTo>
                  <a:lnTo>
                    <a:pt x="12306" y="324419"/>
                  </a:lnTo>
                  <a:lnTo>
                    <a:pt x="10628" y="321063"/>
                  </a:lnTo>
                  <a:lnTo>
                    <a:pt x="1678" y="308757"/>
                  </a:lnTo>
                  <a:lnTo>
                    <a:pt x="0" y="308757"/>
                  </a:lnTo>
                  <a:lnTo>
                    <a:pt x="0" y="219262"/>
                  </a:lnTo>
                  <a:lnTo>
                    <a:pt x="7271" y="212550"/>
                  </a:lnTo>
                  <a:lnTo>
                    <a:pt x="8949" y="212550"/>
                  </a:lnTo>
                  <a:lnTo>
                    <a:pt x="10628" y="210313"/>
                  </a:lnTo>
                  <a:lnTo>
                    <a:pt x="13984" y="203601"/>
                  </a:lnTo>
                  <a:lnTo>
                    <a:pt x="19577" y="196330"/>
                  </a:lnTo>
                  <a:lnTo>
                    <a:pt x="19577" y="194652"/>
                  </a:lnTo>
                  <a:lnTo>
                    <a:pt x="21255" y="192414"/>
                  </a:lnTo>
                  <a:lnTo>
                    <a:pt x="22933" y="192414"/>
                  </a:lnTo>
                  <a:lnTo>
                    <a:pt x="22933" y="190736"/>
                  </a:lnTo>
                  <a:lnTo>
                    <a:pt x="25170" y="190736"/>
                  </a:lnTo>
                  <a:lnTo>
                    <a:pt x="25170" y="189058"/>
                  </a:lnTo>
                  <a:lnTo>
                    <a:pt x="31883" y="189058"/>
                  </a:lnTo>
                  <a:lnTo>
                    <a:pt x="33561" y="187380"/>
                  </a:lnTo>
                  <a:lnTo>
                    <a:pt x="39154" y="187380"/>
                  </a:lnTo>
                  <a:lnTo>
                    <a:pt x="39154" y="185702"/>
                  </a:lnTo>
                  <a:lnTo>
                    <a:pt x="46425" y="185702"/>
                  </a:lnTo>
                  <a:lnTo>
                    <a:pt x="46425" y="184024"/>
                  </a:lnTo>
                  <a:lnTo>
                    <a:pt x="48103" y="181786"/>
                  </a:lnTo>
                  <a:lnTo>
                    <a:pt x="48103" y="178430"/>
                  </a:lnTo>
                  <a:lnTo>
                    <a:pt x="49782" y="178430"/>
                  </a:lnTo>
                  <a:lnTo>
                    <a:pt x="53697" y="176753"/>
                  </a:lnTo>
                  <a:lnTo>
                    <a:pt x="55375" y="175075"/>
                  </a:lnTo>
                  <a:lnTo>
                    <a:pt x="58731" y="172837"/>
                  </a:lnTo>
                  <a:lnTo>
                    <a:pt x="60409" y="172837"/>
                  </a:lnTo>
                  <a:lnTo>
                    <a:pt x="64324" y="171159"/>
                  </a:lnTo>
                  <a:lnTo>
                    <a:pt x="67680" y="171159"/>
                  </a:lnTo>
                  <a:lnTo>
                    <a:pt x="71037" y="169481"/>
                  </a:lnTo>
                  <a:lnTo>
                    <a:pt x="83901" y="169481"/>
                  </a:lnTo>
                  <a:lnTo>
                    <a:pt x="88936" y="171159"/>
                  </a:lnTo>
                  <a:lnTo>
                    <a:pt x="96207" y="171159"/>
                  </a:lnTo>
                  <a:lnTo>
                    <a:pt x="96207" y="169481"/>
                  </a:lnTo>
                  <a:lnTo>
                    <a:pt x="106834" y="158853"/>
                  </a:lnTo>
                  <a:lnTo>
                    <a:pt x="123055" y="140954"/>
                  </a:lnTo>
                  <a:lnTo>
                    <a:pt x="153260" y="112428"/>
                  </a:lnTo>
                  <a:lnTo>
                    <a:pt x="162209" y="101800"/>
                  </a:lnTo>
                  <a:lnTo>
                    <a:pt x="167803" y="96207"/>
                  </a:lnTo>
                  <a:lnTo>
                    <a:pt x="140954" y="96207"/>
                  </a:lnTo>
                  <a:lnTo>
                    <a:pt x="137039" y="94529"/>
                  </a:lnTo>
                  <a:lnTo>
                    <a:pt x="135361" y="94529"/>
                  </a:lnTo>
                  <a:lnTo>
                    <a:pt x="133683" y="92851"/>
                  </a:lnTo>
                  <a:lnTo>
                    <a:pt x="124733" y="89495"/>
                  </a:lnTo>
                  <a:lnTo>
                    <a:pt x="115784" y="87258"/>
                  </a:lnTo>
                  <a:lnTo>
                    <a:pt x="106834" y="83901"/>
                  </a:lnTo>
                  <a:lnTo>
                    <a:pt x="96207" y="80545"/>
                  </a:lnTo>
                  <a:lnTo>
                    <a:pt x="94529" y="78308"/>
                  </a:lnTo>
                  <a:lnTo>
                    <a:pt x="87257" y="76630"/>
                  </a:lnTo>
                  <a:lnTo>
                    <a:pt x="82223" y="74952"/>
                  </a:lnTo>
                  <a:lnTo>
                    <a:pt x="78308" y="74952"/>
                  </a:lnTo>
                  <a:lnTo>
                    <a:pt x="74952" y="73274"/>
                  </a:lnTo>
                  <a:lnTo>
                    <a:pt x="71037" y="71596"/>
                  </a:lnTo>
                  <a:lnTo>
                    <a:pt x="66002" y="66003"/>
                  </a:lnTo>
                  <a:lnTo>
                    <a:pt x="64324" y="64324"/>
                  </a:lnTo>
                  <a:lnTo>
                    <a:pt x="60409" y="64324"/>
                  </a:lnTo>
                  <a:lnTo>
                    <a:pt x="60409" y="62646"/>
                  </a:lnTo>
                  <a:lnTo>
                    <a:pt x="58731" y="62646"/>
                  </a:lnTo>
                  <a:lnTo>
                    <a:pt x="58731" y="58731"/>
                  </a:lnTo>
                  <a:lnTo>
                    <a:pt x="55375" y="58731"/>
                  </a:lnTo>
                  <a:lnTo>
                    <a:pt x="55375" y="53697"/>
                  </a:lnTo>
                  <a:lnTo>
                    <a:pt x="53697" y="53697"/>
                  </a:lnTo>
                  <a:lnTo>
                    <a:pt x="53697" y="52019"/>
                  </a:lnTo>
                  <a:lnTo>
                    <a:pt x="49782" y="52019"/>
                  </a:lnTo>
                  <a:lnTo>
                    <a:pt x="49782" y="48104"/>
                  </a:lnTo>
                  <a:lnTo>
                    <a:pt x="48103" y="46426"/>
                  </a:lnTo>
                  <a:lnTo>
                    <a:pt x="48103" y="44747"/>
                  </a:lnTo>
                  <a:lnTo>
                    <a:pt x="46425" y="44747"/>
                  </a:lnTo>
                  <a:lnTo>
                    <a:pt x="46425" y="43069"/>
                  </a:lnTo>
                  <a:lnTo>
                    <a:pt x="44747" y="43069"/>
                  </a:lnTo>
                  <a:lnTo>
                    <a:pt x="44747" y="41391"/>
                  </a:lnTo>
                  <a:lnTo>
                    <a:pt x="42510" y="41391"/>
                  </a:lnTo>
                  <a:lnTo>
                    <a:pt x="42510" y="35798"/>
                  </a:lnTo>
                  <a:lnTo>
                    <a:pt x="40832" y="35798"/>
                  </a:lnTo>
                  <a:lnTo>
                    <a:pt x="40832" y="32442"/>
                  </a:lnTo>
                  <a:lnTo>
                    <a:pt x="42510" y="30205"/>
                  </a:lnTo>
                  <a:lnTo>
                    <a:pt x="42510" y="28527"/>
                  </a:lnTo>
                  <a:lnTo>
                    <a:pt x="44747" y="28527"/>
                  </a:lnTo>
                  <a:lnTo>
                    <a:pt x="46425" y="26849"/>
                  </a:lnTo>
                  <a:lnTo>
                    <a:pt x="46425" y="25170"/>
                  </a:lnTo>
                  <a:lnTo>
                    <a:pt x="48103" y="23492"/>
                  </a:lnTo>
                  <a:lnTo>
                    <a:pt x="49782" y="21255"/>
                  </a:lnTo>
                  <a:lnTo>
                    <a:pt x="49782" y="17899"/>
                  </a:lnTo>
                  <a:lnTo>
                    <a:pt x="53697" y="14543"/>
                  </a:lnTo>
                  <a:lnTo>
                    <a:pt x="53697" y="12865"/>
                  </a:lnTo>
                  <a:lnTo>
                    <a:pt x="55375" y="12865"/>
                  </a:lnTo>
                  <a:lnTo>
                    <a:pt x="55375" y="14543"/>
                  </a:lnTo>
                  <a:lnTo>
                    <a:pt x="58731" y="14543"/>
                  </a:lnTo>
                  <a:lnTo>
                    <a:pt x="58731" y="16221"/>
                  </a:lnTo>
                  <a:lnTo>
                    <a:pt x="60409" y="16221"/>
                  </a:lnTo>
                  <a:lnTo>
                    <a:pt x="60409" y="21255"/>
                  </a:lnTo>
                  <a:lnTo>
                    <a:pt x="62087" y="21255"/>
                  </a:lnTo>
                  <a:lnTo>
                    <a:pt x="62087" y="23492"/>
                  </a:lnTo>
                  <a:lnTo>
                    <a:pt x="64324" y="23492"/>
                  </a:lnTo>
                  <a:lnTo>
                    <a:pt x="64324" y="25170"/>
                  </a:lnTo>
                  <a:lnTo>
                    <a:pt x="66002" y="25170"/>
                  </a:lnTo>
                  <a:lnTo>
                    <a:pt x="66002" y="26849"/>
                  </a:lnTo>
                  <a:lnTo>
                    <a:pt x="67680" y="28527"/>
                  </a:lnTo>
                  <a:lnTo>
                    <a:pt x="67680" y="30205"/>
                  </a:lnTo>
                  <a:lnTo>
                    <a:pt x="71037" y="30205"/>
                  </a:lnTo>
                  <a:lnTo>
                    <a:pt x="71037" y="32442"/>
                  </a:lnTo>
                  <a:lnTo>
                    <a:pt x="73274" y="32442"/>
                  </a:lnTo>
                  <a:lnTo>
                    <a:pt x="73274" y="34120"/>
                  </a:lnTo>
                  <a:lnTo>
                    <a:pt x="74952" y="34120"/>
                  </a:lnTo>
                  <a:lnTo>
                    <a:pt x="74952" y="35798"/>
                  </a:lnTo>
                  <a:lnTo>
                    <a:pt x="76630" y="35798"/>
                  </a:lnTo>
                  <a:lnTo>
                    <a:pt x="78308" y="37476"/>
                  </a:lnTo>
                  <a:lnTo>
                    <a:pt x="78308" y="39154"/>
                  </a:lnTo>
                  <a:lnTo>
                    <a:pt x="96207" y="39154"/>
                  </a:lnTo>
                  <a:lnTo>
                    <a:pt x="96207" y="35798"/>
                  </a:lnTo>
                  <a:lnTo>
                    <a:pt x="101800" y="35798"/>
                  </a:lnTo>
                  <a:lnTo>
                    <a:pt x="101800" y="34120"/>
                  </a:lnTo>
                  <a:lnTo>
                    <a:pt x="103478" y="34120"/>
                  </a:lnTo>
                  <a:lnTo>
                    <a:pt x="103478" y="32442"/>
                  </a:lnTo>
                  <a:lnTo>
                    <a:pt x="106834" y="32442"/>
                  </a:lnTo>
                  <a:lnTo>
                    <a:pt x="106834" y="30205"/>
                  </a:lnTo>
                  <a:lnTo>
                    <a:pt x="110750" y="30205"/>
                  </a:lnTo>
                  <a:lnTo>
                    <a:pt x="112428" y="28527"/>
                  </a:lnTo>
                  <a:lnTo>
                    <a:pt x="114106" y="28527"/>
                  </a:lnTo>
                  <a:lnTo>
                    <a:pt x="114106" y="26849"/>
                  </a:lnTo>
                  <a:lnTo>
                    <a:pt x="115784" y="26849"/>
                  </a:lnTo>
                  <a:lnTo>
                    <a:pt x="115784" y="28527"/>
                  </a:lnTo>
                  <a:lnTo>
                    <a:pt x="119140" y="28527"/>
                  </a:lnTo>
                  <a:lnTo>
                    <a:pt x="121377" y="30205"/>
                  </a:lnTo>
                  <a:lnTo>
                    <a:pt x="123055" y="30205"/>
                  </a:lnTo>
                  <a:lnTo>
                    <a:pt x="123055" y="28527"/>
                  </a:lnTo>
                  <a:lnTo>
                    <a:pt x="126411" y="28527"/>
                  </a:lnTo>
                  <a:lnTo>
                    <a:pt x="126411" y="30205"/>
                  </a:lnTo>
                  <a:lnTo>
                    <a:pt x="137039" y="30205"/>
                  </a:lnTo>
                  <a:lnTo>
                    <a:pt x="137039" y="28527"/>
                  </a:lnTo>
                  <a:lnTo>
                    <a:pt x="139276" y="28527"/>
                  </a:lnTo>
                  <a:lnTo>
                    <a:pt x="140954" y="26849"/>
                  </a:lnTo>
                  <a:lnTo>
                    <a:pt x="142632" y="26849"/>
                  </a:lnTo>
                  <a:lnTo>
                    <a:pt x="142632" y="25170"/>
                  </a:lnTo>
                  <a:lnTo>
                    <a:pt x="145988" y="25170"/>
                  </a:lnTo>
                  <a:lnTo>
                    <a:pt x="145988" y="23492"/>
                  </a:lnTo>
                  <a:lnTo>
                    <a:pt x="147667" y="23492"/>
                  </a:lnTo>
                  <a:lnTo>
                    <a:pt x="147667" y="21255"/>
                  </a:lnTo>
                  <a:lnTo>
                    <a:pt x="153260" y="21255"/>
                  </a:lnTo>
                  <a:lnTo>
                    <a:pt x="153260" y="19577"/>
                  </a:lnTo>
                  <a:lnTo>
                    <a:pt x="156616" y="19577"/>
                  </a:lnTo>
                  <a:lnTo>
                    <a:pt x="156616" y="21255"/>
                  </a:lnTo>
                  <a:lnTo>
                    <a:pt x="171159" y="21255"/>
                  </a:lnTo>
                  <a:lnTo>
                    <a:pt x="172837" y="19577"/>
                  </a:lnTo>
                  <a:lnTo>
                    <a:pt x="172837" y="17899"/>
                  </a:lnTo>
                  <a:lnTo>
                    <a:pt x="178430" y="17899"/>
                  </a:lnTo>
                  <a:lnTo>
                    <a:pt x="178430" y="16221"/>
                  </a:lnTo>
                  <a:lnTo>
                    <a:pt x="185142" y="16221"/>
                  </a:lnTo>
                  <a:lnTo>
                    <a:pt x="185142" y="17899"/>
                  </a:lnTo>
                  <a:lnTo>
                    <a:pt x="196329" y="17899"/>
                  </a:lnTo>
                  <a:lnTo>
                    <a:pt x="196329" y="16221"/>
                  </a:lnTo>
                  <a:lnTo>
                    <a:pt x="203041" y="16221"/>
                  </a:lnTo>
                  <a:lnTo>
                    <a:pt x="203041" y="12865"/>
                  </a:lnTo>
                  <a:lnTo>
                    <a:pt x="213669" y="12865"/>
                  </a:lnTo>
                  <a:lnTo>
                    <a:pt x="213669" y="10628"/>
                  </a:lnTo>
                  <a:lnTo>
                    <a:pt x="215906" y="12865"/>
                  </a:lnTo>
                  <a:lnTo>
                    <a:pt x="215906" y="10628"/>
                  </a:lnTo>
                  <a:lnTo>
                    <a:pt x="220940" y="10628"/>
                  </a:lnTo>
                  <a:lnTo>
                    <a:pt x="220940" y="8950"/>
                  </a:lnTo>
                  <a:lnTo>
                    <a:pt x="224855" y="8950"/>
                  </a:lnTo>
                  <a:lnTo>
                    <a:pt x="226534" y="7272"/>
                  </a:lnTo>
                  <a:lnTo>
                    <a:pt x="226534" y="5593"/>
                  </a:lnTo>
                  <a:lnTo>
                    <a:pt x="228212" y="5593"/>
                  </a:lnTo>
                  <a:lnTo>
                    <a:pt x="228212" y="1678"/>
                  </a:lnTo>
                  <a:lnTo>
                    <a:pt x="229890" y="1678"/>
                  </a:lnTo>
                  <a:lnTo>
                    <a:pt x="229890" y="0"/>
                  </a:lnTo>
                  <a:lnTo>
                    <a:pt x="237161" y="0"/>
                  </a:lnTo>
                  <a:lnTo>
                    <a:pt x="237161" y="1678"/>
                  </a:lnTo>
                  <a:lnTo>
                    <a:pt x="238839" y="1678"/>
                  </a:lnTo>
                  <a:lnTo>
                    <a:pt x="238839" y="3915"/>
                  </a:lnTo>
                  <a:lnTo>
                    <a:pt x="246111" y="3915"/>
                  </a:lnTo>
                  <a:lnTo>
                    <a:pt x="246111" y="5593"/>
                  </a:lnTo>
                  <a:lnTo>
                    <a:pt x="244432" y="5593"/>
                  </a:lnTo>
                  <a:lnTo>
                    <a:pt x="244432" y="10628"/>
                  </a:lnTo>
                  <a:lnTo>
                    <a:pt x="242196" y="10628"/>
                  </a:lnTo>
                  <a:lnTo>
                    <a:pt x="242196" y="16221"/>
                  </a:lnTo>
                  <a:lnTo>
                    <a:pt x="240517" y="16221"/>
                  </a:lnTo>
                  <a:lnTo>
                    <a:pt x="240517" y="17899"/>
                  </a:lnTo>
                  <a:lnTo>
                    <a:pt x="242196" y="19577"/>
                  </a:lnTo>
                  <a:lnTo>
                    <a:pt x="242196" y="21255"/>
                  </a:lnTo>
                  <a:lnTo>
                    <a:pt x="242196" y="21255"/>
                  </a:lnTo>
                  <a:lnTo>
                    <a:pt x="242196" y="35798"/>
                  </a:lnTo>
                  <a:lnTo>
                    <a:pt x="240517" y="35798"/>
                  </a:lnTo>
                  <a:lnTo>
                    <a:pt x="240517" y="37476"/>
                  </a:lnTo>
                  <a:lnTo>
                    <a:pt x="238839" y="37476"/>
                  </a:lnTo>
                  <a:lnTo>
                    <a:pt x="238839" y="39154"/>
                  </a:lnTo>
                  <a:lnTo>
                    <a:pt x="237161" y="39154"/>
                  </a:lnTo>
                  <a:lnTo>
                    <a:pt x="237161" y="52019"/>
                  </a:lnTo>
                  <a:lnTo>
                    <a:pt x="235483" y="52019"/>
                  </a:lnTo>
                  <a:lnTo>
                    <a:pt x="235483" y="57053"/>
                  </a:lnTo>
                  <a:lnTo>
                    <a:pt x="233246" y="57053"/>
                  </a:lnTo>
                  <a:lnTo>
                    <a:pt x="233246" y="60968"/>
                  </a:lnTo>
                  <a:lnTo>
                    <a:pt x="235483" y="60968"/>
                  </a:lnTo>
                  <a:lnTo>
                    <a:pt x="235483" y="62646"/>
                  </a:lnTo>
                  <a:lnTo>
                    <a:pt x="233246" y="62646"/>
                  </a:lnTo>
                  <a:lnTo>
                    <a:pt x="233246" y="66003"/>
                  </a:lnTo>
                  <a:lnTo>
                    <a:pt x="231568" y="66003"/>
                  </a:lnTo>
                  <a:lnTo>
                    <a:pt x="231568" y="67681"/>
                  </a:lnTo>
                  <a:lnTo>
                    <a:pt x="229890" y="67681"/>
                  </a:lnTo>
                  <a:lnTo>
                    <a:pt x="229890" y="69918"/>
                  </a:lnTo>
                  <a:lnTo>
                    <a:pt x="229890" y="69918"/>
                  </a:lnTo>
                  <a:lnTo>
                    <a:pt x="229890" y="71596"/>
                  </a:lnTo>
                  <a:lnTo>
                    <a:pt x="228212" y="71596"/>
                  </a:lnTo>
                  <a:lnTo>
                    <a:pt x="228212" y="73274"/>
                  </a:lnTo>
                  <a:lnTo>
                    <a:pt x="226534" y="73274"/>
                  </a:lnTo>
                  <a:lnTo>
                    <a:pt x="226534" y="76630"/>
                  </a:lnTo>
                  <a:lnTo>
                    <a:pt x="224855" y="76630"/>
                  </a:lnTo>
                  <a:lnTo>
                    <a:pt x="224855" y="80545"/>
                  </a:lnTo>
                  <a:lnTo>
                    <a:pt x="222618" y="82223"/>
                  </a:lnTo>
                  <a:lnTo>
                    <a:pt x="222618" y="83901"/>
                  </a:lnTo>
                  <a:lnTo>
                    <a:pt x="220940" y="83901"/>
                  </a:lnTo>
                  <a:lnTo>
                    <a:pt x="220940" y="87258"/>
                  </a:lnTo>
                  <a:lnTo>
                    <a:pt x="219262" y="87258"/>
                  </a:lnTo>
                  <a:lnTo>
                    <a:pt x="219262" y="92851"/>
                  </a:lnTo>
                  <a:lnTo>
                    <a:pt x="215906" y="92851"/>
                  </a:lnTo>
                  <a:lnTo>
                    <a:pt x="215906" y="94529"/>
                  </a:lnTo>
                  <a:lnTo>
                    <a:pt x="213669" y="94529"/>
                  </a:lnTo>
                  <a:lnTo>
                    <a:pt x="213669" y="96207"/>
                  </a:lnTo>
                  <a:lnTo>
                    <a:pt x="210313" y="96207"/>
                  </a:lnTo>
                  <a:lnTo>
                    <a:pt x="210313" y="105157"/>
                  </a:lnTo>
                  <a:lnTo>
                    <a:pt x="208635" y="105157"/>
                  </a:lnTo>
                  <a:lnTo>
                    <a:pt x="208635" y="110750"/>
                  </a:lnTo>
                  <a:lnTo>
                    <a:pt x="206957" y="110750"/>
                  </a:lnTo>
                  <a:lnTo>
                    <a:pt x="206957" y="112428"/>
                  </a:lnTo>
                  <a:lnTo>
                    <a:pt x="204719" y="112428"/>
                  </a:lnTo>
                  <a:lnTo>
                    <a:pt x="204719" y="114106"/>
                  </a:lnTo>
                  <a:lnTo>
                    <a:pt x="203041" y="114106"/>
                  </a:lnTo>
                  <a:lnTo>
                    <a:pt x="203041" y="118022"/>
                  </a:lnTo>
                  <a:lnTo>
                    <a:pt x="201363" y="118022"/>
                  </a:lnTo>
                  <a:lnTo>
                    <a:pt x="201363" y="119699"/>
                  </a:lnTo>
                  <a:lnTo>
                    <a:pt x="199685" y="119699"/>
                  </a:lnTo>
                  <a:lnTo>
                    <a:pt x="199685" y="123055"/>
                  </a:lnTo>
                  <a:lnTo>
                    <a:pt x="198007" y="123055"/>
                  </a:lnTo>
                  <a:lnTo>
                    <a:pt x="198007" y="124734"/>
                  </a:lnTo>
                  <a:lnTo>
                    <a:pt x="196329" y="124734"/>
                  </a:lnTo>
                  <a:lnTo>
                    <a:pt x="196329" y="130327"/>
                  </a:lnTo>
                  <a:lnTo>
                    <a:pt x="194092" y="130327"/>
                  </a:lnTo>
                  <a:lnTo>
                    <a:pt x="194092" y="132005"/>
                  </a:lnTo>
                  <a:lnTo>
                    <a:pt x="192414" y="132005"/>
                  </a:lnTo>
                  <a:lnTo>
                    <a:pt x="192414" y="140954"/>
                  </a:lnTo>
                  <a:lnTo>
                    <a:pt x="190736" y="140954"/>
                  </a:lnTo>
                  <a:lnTo>
                    <a:pt x="190736" y="146548"/>
                  </a:lnTo>
                  <a:lnTo>
                    <a:pt x="189058" y="146548"/>
                  </a:lnTo>
                  <a:lnTo>
                    <a:pt x="189058" y="148226"/>
                  </a:lnTo>
                  <a:lnTo>
                    <a:pt x="187380" y="149904"/>
                  </a:lnTo>
                  <a:lnTo>
                    <a:pt x="185142" y="149904"/>
                  </a:lnTo>
                  <a:lnTo>
                    <a:pt x="185142" y="153260"/>
                  </a:lnTo>
                  <a:lnTo>
                    <a:pt x="183464" y="153260"/>
                  </a:lnTo>
                  <a:lnTo>
                    <a:pt x="183464" y="157176"/>
                  </a:lnTo>
                  <a:lnTo>
                    <a:pt x="181786" y="158853"/>
                  </a:lnTo>
                  <a:lnTo>
                    <a:pt x="180108" y="158853"/>
                  </a:lnTo>
                  <a:lnTo>
                    <a:pt x="180108" y="160531"/>
                  </a:lnTo>
                  <a:lnTo>
                    <a:pt x="178430" y="162209"/>
                  </a:lnTo>
                  <a:lnTo>
                    <a:pt x="178430" y="163888"/>
                  </a:lnTo>
                  <a:lnTo>
                    <a:pt x="176193" y="163888"/>
                  </a:lnTo>
                  <a:lnTo>
                    <a:pt x="176193" y="166125"/>
                  </a:lnTo>
                  <a:lnTo>
                    <a:pt x="174515" y="166125"/>
                  </a:lnTo>
                  <a:lnTo>
                    <a:pt x="174515" y="167803"/>
                  </a:lnTo>
                  <a:lnTo>
                    <a:pt x="172837" y="167803"/>
                  </a:lnTo>
                  <a:lnTo>
                    <a:pt x="172837" y="171159"/>
                  </a:lnTo>
                  <a:lnTo>
                    <a:pt x="171159" y="172837"/>
                  </a:lnTo>
                  <a:lnTo>
                    <a:pt x="171159" y="175075"/>
                  </a:lnTo>
                  <a:lnTo>
                    <a:pt x="169481" y="176753"/>
                  </a:lnTo>
                  <a:lnTo>
                    <a:pt x="169481" y="178430"/>
                  </a:lnTo>
                  <a:lnTo>
                    <a:pt x="167803" y="178430"/>
                  </a:lnTo>
                  <a:lnTo>
                    <a:pt x="167803" y="180108"/>
                  </a:lnTo>
                  <a:lnTo>
                    <a:pt x="165565" y="181786"/>
                  </a:lnTo>
                  <a:lnTo>
                    <a:pt x="165565" y="184024"/>
                  </a:lnTo>
                  <a:lnTo>
                    <a:pt x="163887" y="184024"/>
                  </a:lnTo>
                  <a:lnTo>
                    <a:pt x="162209" y="185702"/>
                  </a:lnTo>
                  <a:lnTo>
                    <a:pt x="162209" y="187380"/>
                  </a:lnTo>
                  <a:lnTo>
                    <a:pt x="160531" y="187380"/>
                  </a:lnTo>
                  <a:lnTo>
                    <a:pt x="160531" y="189058"/>
                  </a:lnTo>
                  <a:lnTo>
                    <a:pt x="158853" y="189058"/>
                  </a:lnTo>
                  <a:lnTo>
                    <a:pt x="156616" y="190736"/>
                  </a:lnTo>
                  <a:lnTo>
                    <a:pt x="156616" y="192414"/>
                  </a:lnTo>
                  <a:lnTo>
                    <a:pt x="154938" y="194652"/>
                  </a:lnTo>
                  <a:lnTo>
                    <a:pt x="153260" y="196330"/>
                  </a:lnTo>
                  <a:lnTo>
                    <a:pt x="151582" y="198007"/>
                  </a:lnTo>
                  <a:lnTo>
                    <a:pt x="149904" y="199685"/>
                  </a:lnTo>
                  <a:lnTo>
                    <a:pt x="147667" y="201363"/>
                  </a:lnTo>
                  <a:lnTo>
                    <a:pt x="145988" y="203601"/>
                  </a:lnTo>
                  <a:lnTo>
                    <a:pt x="144310" y="203601"/>
                  </a:lnTo>
                  <a:lnTo>
                    <a:pt x="144310" y="206957"/>
                  </a:lnTo>
                  <a:lnTo>
                    <a:pt x="142632" y="206957"/>
                  </a:lnTo>
                  <a:lnTo>
                    <a:pt x="140954" y="208635"/>
                  </a:lnTo>
                  <a:lnTo>
                    <a:pt x="139276" y="210313"/>
                  </a:lnTo>
                  <a:lnTo>
                    <a:pt x="139276" y="212550"/>
                  </a:lnTo>
                  <a:lnTo>
                    <a:pt x="137039" y="212550"/>
                  </a:lnTo>
                  <a:lnTo>
                    <a:pt x="137039" y="214229"/>
                  </a:lnTo>
                  <a:lnTo>
                    <a:pt x="135361" y="214229"/>
                  </a:lnTo>
                  <a:lnTo>
                    <a:pt x="135361" y="215906"/>
                  </a:lnTo>
                  <a:lnTo>
                    <a:pt x="133683" y="217584"/>
                  </a:lnTo>
                  <a:lnTo>
                    <a:pt x="132005" y="217584"/>
                  </a:lnTo>
                  <a:lnTo>
                    <a:pt x="132005" y="219262"/>
                  </a:lnTo>
                  <a:lnTo>
                    <a:pt x="130327" y="219262"/>
                  </a:lnTo>
                  <a:lnTo>
                    <a:pt x="130327" y="220940"/>
                  </a:lnTo>
                  <a:lnTo>
                    <a:pt x="126411" y="220940"/>
                  </a:lnTo>
                  <a:lnTo>
                    <a:pt x="126411" y="224856"/>
                  </a:lnTo>
                  <a:lnTo>
                    <a:pt x="124733" y="224856"/>
                  </a:lnTo>
                  <a:lnTo>
                    <a:pt x="124733" y="226534"/>
                  </a:lnTo>
                  <a:lnTo>
                    <a:pt x="123055" y="226534"/>
                  </a:lnTo>
                  <a:lnTo>
                    <a:pt x="121377" y="228212"/>
                  </a:lnTo>
                  <a:lnTo>
                    <a:pt x="121377" y="229890"/>
                  </a:lnTo>
                  <a:lnTo>
                    <a:pt x="119140" y="229890"/>
                  </a:lnTo>
                  <a:lnTo>
                    <a:pt x="119140" y="232127"/>
                  </a:lnTo>
                  <a:lnTo>
                    <a:pt x="115784" y="232127"/>
                  </a:lnTo>
                  <a:lnTo>
                    <a:pt x="115784" y="233806"/>
                  </a:lnTo>
                  <a:lnTo>
                    <a:pt x="114106" y="233806"/>
                  </a:lnTo>
                  <a:lnTo>
                    <a:pt x="114106" y="235483"/>
                  </a:lnTo>
                  <a:lnTo>
                    <a:pt x="110750" y="235483"/>
                  </a:lnTo>
                  <a:lnTo>
                    <a:pt x="110750" y="237161"/>
                  </a:lnTo>
                  <a:lnTo>
                    <a:pt x="106834" y="237161"/>
                  </a:lnTo>
                  <a:lnTo>
                    <a:pt x="106834" y="238839"/>
                  </a:lnTo>
                  <a:lnTo>
                    <a:pt x="103478" y="238839"/>
                  </a:lnTo>
                  <a:lnTo>
                    <a:pt x="101800" y="241077"/>
                  </a:lnTo>
                  <a:lnTo>
                    <a:pt x="99563" y="241077"/>
                  </a:lnTo>
                  <a:lnTo>
                    <a:pt x="99563" y="242755"/>
                  </a:lnTo>
                  <a:lnTo>
                    <a:pt x="96207" y="242755"/>
                  </a:lnTo>
                  <a:lnTo>
                    <a:pt x="96207" y="244433"/>
                  </a:lnTo>
                  <a:lnTo>
                    <a:pt x="92851" y="244433"/>
                  </a:lnTo>
                  <a:lnTo>
                    <a:pt x="92851" y="246111"/>
                  </a:lnTo>
                  <a:lnTo>
                    <a:pt x="90614" y="246111"/>
                  </a:lnTo>
                  <a:lnTo>
                    <a:pt x="90614" y="247789"/>
                  </a:lnTo>
                  <a:lnTo>
                    <a:pt x="88936" y="247789"/>
                  </a:lnTo>
                  <a:lnTo>
                    <a:pt x="88936" y="249467"/>
                  </a:lnTo>
                  <a:lnTo>
                    <a:pt x="85579" y="249467"/>
                  </a:lnTo>
                  <a:lnTo>
                    <a:pt x="85579" y="251704"/>
                  </a:lnTo>
                  <a:lnTo>
                    <a:pt x="83901" y="251704"/>
                  </a:lnTo>
                  <a:lnTo>
                    <a:pt x="83901" y="253383"/>
                  </a:lnTo>
                  <a:lnTo>
                    <a:pt x="82223" y="253383"/>
                  </a:lnTo>
                  <a:lnTo>
                    <a:pt x="82223" y="255060"/>
                  </a:lnTo>
                  <a:lnTo>
                    <a:pt x="78308" y="255060"/>
                  </a:lnTo>
                  <a:lnTo>
                    <a:pt x="78308" y="256738"/>
                  </a:lnTo>
                  <a:lnTo>
                    <a:pt x="76630" y="256738"/>
                  </a:lnTo>
                  <a:lnTo>
                    <a:pt x="76630" y="258416"/>
                  </a:lnTo>
                  <a:lnTo>
                    <a:pt x="74952" y="260654"/>
                  </a:lnTo>
                  <a:lnTo>
                    <a:pt x="73274" y="260654"/>
                  </a:lnTo>
                  <a:lnTo>
                    <a:pt x="73274" y="262332"/>
                  </a:lnTo>
                  <a:lnTo>
                    <a:pt x="71037" y="262332"/>
                  </a:lnTo>
                  <a:lnTo>
                    <a:pt x="71037" y="264010"/>
                  </a:lnTo>
                  <a:lnTo>
                    <a:pt x="69359" y="264010"/>
                  </a:lnTo>
                  <a:lnTo>
                    <a:pt x="69359" y="265688"/>
                  </a:lnTo>
                  <a:lnTo>
                    <a:pt x="66002" y="265688"/>
                  </a:lnTo>
                  <a:lnTo>
                    <a:pt x="66002" y="267366"/>
                  </a:lnTo>
                  <a:lnTo>
                    <a:pt x="64324" y="267366"/>
                  </a:lnTo>
                  <a:lnTo>
                    <a:pt x="64324" y="271281"/>
                  </a:lnTo>
                  <a:lnTo>
                    <a:pt x="60409" y="271281"/>
                  </a:lnTo>
                  <a:lnTo>
                    <a:pt x="60409" y="272960"/>
                  </a:lnTo>
                  <a:lnTo>
                    <a:pt x="58731" y="272960"/>
                  </a:lnTo>
                  <a:lnTo>
                    <a:pt x="57053" y="274637"/>
                  </a:lnTo>
                  <a:lnTo>
                    <a:pt x="55375" y="277993"/>
                  </a:lnTo>
                  <a:lnTo>
                    <a:pt x="53697" y="277993"/>
                  </a:lnTo>
                  <a:lnTo>
                    <a:pt x="53697" y="280231"/>
                  </a:lnTo>
                  <a:lnTo>
                    <a:pt x="51460" y="280231"/>
                  </a:lnTo>
                  <a:lnTo>
                    <a:pt x="51460" y="281909"/>
                  </a:lnTo>
                  <a:lnTo>
                    <a:pt x="49782" y="283587"/>
                  </a:lnTo>
                  <a:lnTo>
                    <a:pt x="48103" y="285265"/>
                  </a:lnTo>
                  <a:lnTo>
                    <a:pt x="46425" y="286943"/>
                  </a:lnTo>
                  <a:lnTo>
                    <a:pt x="46425" y="289180"/>
                  </a:lnTo>
                  <a:lnTo>
                    <a:pt x="44747" y="290858"/>
                  </a:lnTo>
                  <a:lnTo>
                    <a:pt x="42510" y="290858"/>
                  </a:lnTo>
                  <a:lnTo>
                    <a:pt x="40832" y="292537"/>
                  </a:lnTo>
                  <a:lnTo>
                    <a:pt x="39154" y="294214"/>
                  </a:lnTo>
                  <a:lnTo>
                    <a:pt x="37476" y="295892"/>
                  </a:lnTo>
                  <a:lnTo>
                    <a:pt x="37476" y="298130"/>
                  </a:lnTo>
                  <a:lnTo>
                    <a:pt x="35798" y="298130"/>
                  </a:lnTo>
                  <a:lnTo>
                    <a:pt x="35798" y="299808"/>
                  </a:lnTo>
                  <a:lnTo>
                    <a:pt x="33561" y="299808"/>
                  </a:lnTo>
                  <a:lnTo>
                    <a:pt x="33561" y="301486"/>
                  </a:lnTo>
                  <a:lnTo>
                    <a:pt x="31883" y="301486"/>
                  </a:lnTo>
                  <a:lnTo>
                    <a:pt x="31883" y="303164"/>
                  </a:lnTo>
                  <a:lnTo>
                    <a:pt x="30205" y="303164"/>
                  </a:lnTo>
                  <a:lnTo>
                    <a:pt x="30205" y="306520"/>
                  </a:lnTo>
                  <a:lnTo>
                    <a:pt x="28526" y="306520"/>
                  </a:lnTo>
                  <a:lnTo>
                    <a:pt x="28526" y="308757"/>
                  </a:lnTo>
                  <a:lnTo>
                    <a:pt x="26848" y="308757"/>
                  </a:lnTo>
                  <a:lnTo>
                    <a:pt x="26848" y="310435"/>
                  </a:lnTo>
                  <a:lnTo>
                    <a:pt x="25170" y="310435"/>
                  </a:lnTo>
                  <a:lnTo>
                    <a:pt x="25170" y="312114"/>
                  </a:lnTo>
                  <a:lnTo>
                    <a:pt x="22933" y="312114"/>
                  </a:lnTo>
                  <a:lnTo>
                    <a:pt x="22933" y="315469"/>
                  </a:lnTo>
                  <a:lnTo>
                    <a:pt x="21255" y="317707"/>
                  </a:lnTo>
                  <a:lnTo>
                    <a:pt x="19577" y="317707"/>
                  </a:lnTo>
                  <a:lnTo>
                    <a:pt x="19577" y="321063"/>
                  </a:lnTo>
                  <a:lnTo>
                    <a:pt x="17899" y="321063"/>
                  </a:lnTo>
                  <a:lnTo>
                    <a:pt x="17899" y="324419"/>
                  </a:lnTo>
                  <a:lnTo>
                    <a:pt x="16221" y="324419"/>
                  </a:lnTo>
                  <a:lnTo>
                    <a:pt x="13984" y="3266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B55672B1-5C67-15A0-D94A-2182F298F738}"/>
                </a:ext>
              </a:extLst>
            </p:cNvPr>
            <p:cNvSpPr/>
            <p:nvPr/>
          </p:nvSpPr>
          <p:spPr>
            <a:xfrm>
              <a:off x="4993565" y="4814432"/>
              <a:ext cx="392099" cy="345673"/>
            </a:xfrm>
            <a:custGeom>
              <a:avLst/>
              <a:gdLst>
                <a:gd name="csX0" fmla="*/ 276315 w 392099"/>
                <a:gd name="csY0" fmla="*/ 225974 h 345673"/>
                <a:gd name="csX1" fmla="*/ 280231 w 392099"/>
                <a:gd name="csY1" fmla="*/ 225974 h 345673"/>
                <a:gd name="csX2" fmla="*/ 280231 w 392099"/>
                <a:gd name="csY2" fmla="*/ 224296 h 345673"/>
                <a:gd name="csX3" fmla="*/ 281909 w 392099"/>
                <a:gd name="csY3" fmla="*/ 224296 h 345673"/>
                <a:gd name="csX4" fmla="*/ 281909 w 392099"/>
                <a:gd name="csY4" fmla="*/ 219262 h 345673"/>
                <a:gd name="csX5" fmla="*/ 283587 w 392099"/>
                <a:gd name="csY5" fmla="*/ 219262 h 345673"/>
                <a:gd name="csX6" fmla="*/ 283587 w 392099"/>
                <a:gd name="csY6" fmla="*/ 217025 h 345673"/>
                <a:gd name="csX7" fmla="*/ 281909 w 392099"/>
                <a:gd name="csY7" fmla="*/ 217025 h 345673"/>
                <a:gd name="csX8" fmla="*/ 281909 w 392099"/>
                <a:gd name="csY8" fmla="*/ 215347 h 345673"/>
                <a:gd name="csX9" fmla="*/ 285265 w 392099"/>
                <a:gd name="csY9" fmla="*/ 215347 h 345673"/>
                <a:gd name="csX10" fmla="*/ 285265 w 392099"/>
                <a:gd name="csY10" fmla="*/ 211991 h 345673"/>
                <a:gd name="csX11" fmla="*/ 286943 w 392099"/>
                <a:gd name="csY11" fmla="*/ 211991 h 345673"/>
                <a:gd name="csX12" fmla="*/ 286943 w 392099"/>
                <a:gd name="csY12" fmla="*/ 213669 h 345673"/>
                <a:gd name="csX13" fmla="*/ 289180 w 392099"/>
                <a:gd name="csY13" fmla="*/ 211991 h 345673"/>
                <a:gd name="csX14" fmla="*/ 294214 w 392099"/>
                <a:gd name="csY14" fmla="*/ 211991 h 345673"/>
                <a:gd name="csX15" fmla="*/ 294214 w 392099"/>
                <a:gd name="csY15" fmla="*/ 210313 h 345673"/>
                <a:gd name="csX16" fmla="*/ 299808 w 392099"/>
                <a:gd name="csY16" fmla="*/ 210313 h 345673"/>
                <a:gd name="csX17" fmla="*/ 299808 w 392099"/>
                <a:gd name="csY17" fmla="*/ 208635 h 345673"/>
                <a:gd name="csX18" fmla="*/ 301486 w 392099"/>
                <a:gd name="csY18" fmla="*/ 208635 h 345673"/>
                <a:gd name="csX19" fmla="*/ 303164 w 392099"/>
                <a:gd name="csY19" fmla="*/ 206397 h 345673"/>
                <a:gd name="csX20" fmla="*/ 303164 w 392099"/>
                <a:gd name="csY20" fmla="*/ 204719 h 345673"/>
                <a:gd name="csX21" fmla="*/ 303164 w 392099"/>
                <a:gd name="csY21" fmla="*/ 204719 h 345673"/>
                <a:gd name="csX22" fmla="*/ 303164 w 392099"/>
                <a:gd name="csY22" fmla="*/ 201363 h 345673"/>
                <a:gd name="csX23" fmla="*/ 304842 w 392099"/>
                <a:gd name="csY23" fmla="*/ 199685 h 345673"/>
                <a:gd name="csX24" fmla="*/ 304842 w 392099"/>
                <a:gd name="csY24" fmla="*/ 197448 h 345673"/>
                <a:gd name="csX25" fmla="*/ 308757 w 392099"/>
                <a:gd name="csY25" fmla="*/ 197448 h 345673"/>
                <a:gd name="csX26" fmla="*/ 308757 w 392099"/>
                <a:gd name="csY26" fmla="*/ 192414 h 345673"/>
                <a:gd name="csX27" fmla="*/ 312113 w 392099"/>
                <a:gd name="csY27" fmla="*/ 192414 h 345673"/>
                <a:gd name="csX28" fmla="*/ 312113 w 392099"/>
                <a:gd name="csY28" fmla="*/ 186820 h 345673"/>
                <a:gd name="csX29" fmla="*/ 310435 w 392099"/>
                <a:gd name="csY29" fmla="*/ 186820 h 345673"/>
                <a:gd name="csX30" fmla="*/ 310435 w 392099"/>
                <a:gd name="csY30" fmla="*/ 185142 h 345673"/>
                <a:gd name="csX31" fmla="*/ 308757 w 392099"/>
                <a:gd name="csY31" fmla="*/ 186820 h 345673"/>
                <a:gd name="csX32" fmla="*/ 308757 w 392099"/>
                <a:gd name="csY32" fmla="*/ 183464 h 345673"/>
                <a:gd name="csX33" fmla="*/ 306520 w 392099"/>
                <a:gd name="csY33" fmla="*/ 183464 h 345673"/>
                <a:gd name="csX34" fmla="*/ 306520 w 392099"/>
                <a:gd name="csY34" fmla="*/ 181786 h 345673"/>
                <a:gd name="csX35" fmla="*/ 304842 w 392099"/>
                <a:gd name="csY35" fmla="*/ 181786 h 345673"/>
                <a:gd name="csX36" fmla="*/ 304842 w 392099"/>
                <a:gd name="csY36" fmla="*/ 180108 h 345673"/>
                <a:gd name="csX37" fmla="*/ 303164 w 392099"/>
                <a:gd name="csY37" fmla="*/ 180108 h 345673"/>
                <a:gd name="csX38" fmla="*/ 303164 w 392099"/>
                <a:gd name="csY38" fmla="*/ 177871 h 345673"/>
                <a:gd name="csX39" fmla="*/ 299808 w 392099"/>
                <a:gd name="csY39" fmla="*/ 177871 h 345673"/>
                <a:gd name="csX40" fmla="*/ 299808 w 392099"/>
                <a:gd name="csY40" fmla="*/ 174515 h 345673"/>
                <a:gd name="csX41" fmla="*/ 295892 w 392099"/>
                <a:gd name="csY41" fmla="*/ 174515 h 345673"/>
                <a:gd name="csX42" fmla="*/ 295892 w 392099"/>
                <a:gd name="csY42" fmla="*/ 172837 h 345673"/>
                <a:gd name="csX43" fmla="*/ 294214 w 392099"/>
                <a:gd name="csY43" fmla="*/ 172837 h 345673"/>
                <a:gd name="csX44" fmla="*/ 294214 w 392099"/>
                <a:gd name="csY44" fmla="*/ 168922 h 345673"/>
                <a:gd name="csX45" fmla="*/ 286943 w 392099"/>
                <a:gd name="csY45" fmla="*/ 168922 h 345673"/>
                <a:gd name="csX46" fmla="*/ 286943 w 392099"/>
                <a:gd name="csY46" fmla="*/ 171159 h 345673"/>
                <a:gd name="csX47" fmla="*/ 285265 w 392099"/>
                <a:gd name="csY47" fmla="*/ 168922 h 345673"/>
                <a:gd name="csX48" fmla="*/ 285265 w 392099"/>
                <a:gd name="csY48" fmla="*/ 172837 h 345673"/>
                <a:gd name="csX49" fmla="*/ 280231 w 392099"/>
                <a:gd name="csY49" fmla="*/ 172837 h 345673"/>
                <a:gd name="csX50" fmla="*/ 280231 w 392099"/>
                <a:gd name="csY50" fmla="*/ 174515 h 345673"/>
                <a:gd name="csX51" fmla="*/ 277993 w 392099"/>
                <a:gd name="csY51" fmla="*/ 174515 h 345673"/>
                <a:gd name="csX52" fmla="*/ 277993 w 392099"/>
                <a:gd name="csY52" fmla="*/ 177871 h 345673"/>
                <a:gd name="csX53" fmla="*/ 276315 w 392099"/>
                <a:gd name="csY53" fmla="*/ 177871 h 345673"/>
                <a:gd name="csX54" fmla="*/ 276315 w 392099"/>
                <a:gd name="csY54" fmla="*/ 176193 h 345673"/>
                <a:gd name="csX55" fmla="*/ 274637 w 392099"/>
                <a:gd name="csY55" fmla="*/ 177871 h 345673"/>
                <a:gd name="csX56" fmla="*/ 271281 w 392099"/>
                <a:gd name="csY56" fmla="*/ 177871 h 345673"/>
                <a:gd name="csX57" fmla="*/ 271281 w 392099"/>
                <a:gd name="csY57" fmla="*/ 181786 h 345673"/>
                <a:gd name="csX58" fmla="*/ 267366 w 392099"/>
                <a:gd name="csY58" fmla="*/ 181786 h 345673"/>
                <a:gd name="csX59" fmla="*/ 267366 w 392099"/>
                <a:gd name="csY59" fmla="*/ 185142 h 345673"/>
                <a:gd name="csX60" fmla="*/ 265688 w 392099"/>
                <a:gd name="csY60" fmla="*/ 185142 h 345673"/>
                <a:gd name="csX61" fmla="*/ 265688 w 392099"/>
                <a:gd name="csY61" fmla="*/ 188499 h 345673"/>
                <a:gd name="csX62" fmla="*/ 264010 w 392099"/>
                <a:gd name="csY62" fmla="*/ 188499 h 345673"/>
                <a:gd name="csX63" fmla="*/ 264010 w 392099"/>
                <a:gd name="csY63" fmla="*/ 192414 h 345673"/>
                <a:gd name="csX64" fmla="*/ 260654 w 392099"/>
                <a:gd name="csY64" fmla="*/ 192414 h 345673"/>
                <a:gd name="csX65" fmla="*/ 262332 w 392099"/>
                <a:gd name="csY65" fmla="*/ 194092 h 345673"/>
                <a:gd name="csX66" fmla="*/ 260654 w 392099"/>
                <a:gd name="csY66" fmla="*/ 194092 h 345673"/>
                <a:gd name="csX67" fmla="*/ 260654 w 392099"/>
                <a:gd name="csY67" fmla="*/ 195770 h 345673"/>
                <a:gd name="csX68" fmla="*/ 255060 w 392099"/>
                <a:gd name="csY68" fmla="*/ 195770 h 345673"/>
                <a:gd name="csX69" fmla="*/ 255060 w 392099"/>
                <a:gd name="csY69" fmla="*/ 197448 h 345673"/>
                <a:gd name="csX70" fmla="*/ 253382 w 392099"/>
                <a:gd name="csY70" fmla="*/ 197448 h 345673"/>
                <a:gd name="csX71" fmla="*/ 253382 w 392099"/>
                <a:gd name="csY71" fmla="*/ 199685 h 345673"/>
                <a:gd name="csX72" fmla="*/ 255060 w 392099"/>
                <a:gd name="csY72" fmla="*/ 201363 h 345673"/>
                <a:gd name="csX73" fmla="*/ 258416 w 392099"/>
                <a:gd name="csY73" fmla="*/ 206397 h 345673"/>
                <a:gd name="csX74" fmla="*/ 258416 w 392099"/>
                <a:gd name="csY74" fmla="*/ 210313 h 345673"/>
                <a:gd name="csX75" fmla="*/ 260654 w 392099"/>
                <a:gd name="csY75" fmla="*/ 210313 h 345673"/>
                <a:gd name="csX76" fmla="*/ 260654 w 392099"/>
                <a:gd name="csY76" fmla="*/ 211991 h 345673"/>
                <a:gd name="csX77" fmla="*/ 264010 w 392099"/>
                <a:gd name="csY77" fmla="*/ 211991 h 345673"/>
                <a:gd name="csX78" fmla="*/ 262332 w 392099"/>
                <a:gd name="csY78" fmla="*/ 213669 h 345673"/>
                <a:gd name="csX79" fmla="*/ 262332 w 392099"/>
                <a:gd name="csY79" fmla="*/ 217025 h 345673"/>
                <a:gd name="csX80" fmla="*/ 264010 w 392099"/>
                <a:gd name="csY80" fmla="*/ 217025 h 345673"/>
                <a:gd name="csX81" fmla="*/ 264010 w 392099"/>
                <a:gd name="csY81" fmla="*/ 219262 h 345673"/>
                <a:gd name="csX82" fmla="*/ 265688 w 392099"/>
                <a:gd name="csY82" fmla="*/ 219262 h 345673"/>
                <a:gd name="csX83" fmla="*/ 265688 w 392099"/>
                <a:gd name="csY83" fmla="*/ 220940 h 345673"/>
                <a:gd name="csX84" fmla="*/ 267366 w 392099"/>
                <a:gd name="csY84" fmla="*/ 220940 h 345673"/>
                <a:gd name="csX85" fmla="*/ 267366 w 392099"/>
                <a:gd name="csY85" fmla="*/ 222618 h 345673"/>
                <a:gd name="csX86" fmla="*/ 271281 w 392099"/>
                <a:gd name="csY86" fmla="*/ 222618 h 345673"/>
                <a:gd name="csX87" fmla="*/ 271281 w 392099"/>
                <a:gd name="csY87" fmla="*/ 225974 h 345673"/>
                <a:gd name="csX88" fmla="*/ 272959 w 392099"/>
                <a:gd name="csY88" fmla="*/ 225974 h 345673"/>
                <a:gd name="csX89" fmla="*/ 272959 w 392099"/>
                <a:gd name="csY89" fmla="*/ 224296 h 345673"/>
                <a:gd name="csX90" fmla="*/ 274637 w 392099"/>
                <a:gd name="csY90" fmla="*/ 224296 h 345673"/>
                <a:gd name="csX91" fmla="*/ 274637 w 392099"/>
                <a:gd name="csY91" fmla="*/ 225974 h 345673"/>
                <a:gd name="csX92" fmla="*/ 276315 w 392099"/>
                <a:gd name="csY92" fmla="*/ 225974 h 345673"/>
                <a:gd name="csX93" fmla="*/ 85580 w 392099"/>
                <a:gd name="csY93" fmla="*/ 345674 h 345673"/>
                <a:gd name="csX94" fmla="*/ 85580 w 392099"/>
                <a:gd name="csY94" fmla="*/ 343996 h 345673"/>
                <a:gd name="csX95" fmla="*/ 83901 w 392099"/>
                <a:gd name="csY95" fmla="*/ 343996 h 345673"/>
                <a:gd name="csX96" fmla="*/ 83901 w 392099"/>
                <a:gd name="csY96" fmla="*/ 342318 h 345673"/>
                <a:gd name="csX97" fmla="*/ 74952 w 392099"/>
                <a:gd name="csY97" fmla="*/ 342318 h 345673"/>
                <a:gd name="csX98" fmla="*/ 74952 w 392099"/>
                <a:gd name="csY98" fmla="*/ 340080 h 345673"/>
                <a:gd name="csX99" fmla="*/ 71596 w 392099"/>
                <a:gd name="csY99" fmla="*/ 340080 h 345673"/>
                <a:gd name="csX100" fmla="*/ 71596 w 392099"/>
                <a:gd name="csY100" fmla="*/ 338402 h 345673"/>
                <a:gd name="csX101" fmla="*/ 69918 w 392099"/>
                <a:gd name="csY101" fmla="*/ 338402 h 345673"/>
                <a:gd name="csX102" fmla="*/ 69918 w 392099"/>
                <a:gd name="csY102" fmla="*/ 336724 h 345673"/>
                <a:gd name="csX103" fmla="*/ 71596 w 392099"/>
                <a:gd name="csY103" fmla="*/ 336724 h 345673"/>
                <a:gd name="csX104" fmla="*/ 71596 w 392099"/>
                <a:gd name="csY104" fmla="*/ 335046 h 345673"/>
                <a:gd name="csX105" fmla="*/ 69918 w 392099"/>
                <a:gd name="csY105" fmla="*/ 335046 h 345673"/>
                <a:gd name="csX106" fmla="*/ 69918 w 392099"/>
                <a:gd name="csY106" fmla="*/ 333368 h 345673"/>
                <a:gd name="csX107" fmla="*/ 64324 w 392099"/>
                <a:gd name="csY107" fmla="*/ 333368 h 345673"/>
                <a:gd name="csX108" fmla="*/ 64324 w 392099"/>
                <a:gd name="csY108" fmla="*/ 331131 h 345673"/>
                <a:gd name="csX109" fmla="*/ 64324 w 392099"/>
                <a:gd name="csY109" fmla="*/ 331131 h 345673"/>
                <a:gd name="csX110" fmla="*/ 62646 w 392099"/>
                <a:gd name="csY110" fmla="*/ 329453 h 345673"/>
                <a:gd name="csX111" fmla="*/ 62646 w 392099"/>
                <a:gd name="csY111" fmla="*/ 331131 h 345673"/>
                <a:gd name="csX112" fmla="*/ 57053 w 392099"/>
                <a:gd name="csY112" fmla="*/ 331131 h 345673"/>
                <a:gd name="csX113" fmla="*/ 57053 w 392099"/>
                <a:gd name="csY113" fmla="*/ 327775 h 345673"/>
                <a:gd name="csX114" fmla="*/ 57053 w 392099"/>
                <a:gd name="csY114" fmla="*/ 327775 h 345673"/>
                <a:gd name="csX115" fmla="*/ 57053 w 392099"/>
                <a:gd name="csY115" fmla="*/ 326097 h 345673"/>
                <a:gd name="csX116" fmla="*/ 58731 w 392099"/>
                <a:gd name="csY116" fmla="*/ 326097 h 345673"/>
                <a:gd name="csX117" fmla="*/ 58731 w 392099"/>
                <a:gd name="csY117" fmla="*/ 324419 h 345673"/>
                <a:gd name="csX118" fmla="*/ 57053 w 392099"/>
                <a:gd name="csY118" fmla="*/ 324419 h 345673"/>
                <a:gd name="csX119" fmla="*/ 57053 w 392099"/>
                <a:gd name="csY119" fmla="*/ 322741 h 345673"/>
                <a:gd name="csX120" fmla="*/ 52019 w 392099"/>
                <a:gd name="csY120" fmla="*/ 322741 h 345673"/>
                <a:gd name="csX121" fmla="*/ 49782 w 392099"/>
                <a:gd name="csY121" fmla="*/ 324419 h 345673"/>
                <a:gd name="csX122" fmla="*/ 49782 w 392099"/>
                <a:gd name="csY122" fmla="*/ 329453 h 345673"/>
                <a:gd name="csX123" fmla="*/ 46426 w 392099"/>
                <a:gd name="csY123" fmla="*/ 329453 h 345673"/>
                <a:gd name="csX124" fmla="*/ 46426 w 392099"/>
                <a:gd name="csY124" fmla="*/ 317147 h 345673"/>
                <a:gd name="csX125" fmla="*/ 49782 w 392099"/>
                <a:gd name="csY125" fmla="*/ 317147 h 345673"/>
                <a:gd name="csX126" fmla="*/ 49782 w 392099"/>
                <a:gd name="csY126" fmla="*/ 313791 h 345673"/>
                <a:gd name="csX127" fmla="*/ 48104 w 392099"/>
                <a:gd name="csY127" fmla="*/ 313791 h 345673"/>
                <a:gd name="csX128" fmla="*/ 48104 w 392099"/>
                <a:gd name="csY128" fmla="*/ 311554 h 345673"/>
                <a:gd name="csX129" fmla="*/ 48104 w 392099"/>
                <a:gd name="csY129" fmla="*/ 311554 h 345673"/>
                <a:gd name="csX130" fmla="*/ 48104 w 392099"/>
                <a:gd name="csY130" fmla="*/ 309876 h 345673"/>
                <a:gd name="csX131" fmla="*/ 46426 w 392099"/>
                <a:gd name="csY131" fmla="*/ 309876 h 345673"/>
                <a:gd name="csX132" fmla="*/ 46426 w 392099"/>
                <a:gd name="csY132" fmla="*/ 306520 h 345673"/>
                <a:gd name="csX133" fmla="*/ 44747 w 392099"/>
                <a:gd name="csY133" fmla="*/ 306520 h 345673"/>
                <a:gd name="csX134" fmla="*/ 44747 w 392099"/>
                <a:gd name="csY134" fmla="*/ 304842 h 345673"/>
                <a:gd name="csX135" fmla="*/ 43069 w 392099"/>
                <a:gd name="csY135" fmla="*/ 302604 h 345673"/>
                <a:gd name="csX136" fmla="*/ 41391 w 392099"/>
                <a:gd name="csY136" fmla="*/ 302604 h 345673"/>
                <a:gd name="csX137" fmla="*/ 41391 w 392099"/>
                <a:gd name="csY137" fmla="*/ 299248 h 345673"/>
                <a:gd name="csX138" fmla="*/ 39154 w 392099"/>
                <a:gd name="csY138" fmla="*/ 297570 h 345673"/>
                <a:gd name="csX139" fmla="*/ 37476 w 392099"/>
                <a:gd name="csY139" fmla="*/ 297570 h 345673"/>
                <a:gd name="csX140" fmla="*/ 37476 w 392099"/>
                <a:gd name="csY140" fmla="*/ 295892 h 345673"/>
                <a:gd name="csX141" fmla="*/ 35798 w 392099"/>
                <a:gd name="csY141" fmla="*/ 295892 h 345673"/>
                <a:gd name="csX142" fmla="*/ 35798 w 392099"/>
                <a:gd name="csY142" fmla="*/ 291977 h 345673"/>
                <a:gd name="csX143" fmla="*/ 35798 w 392099"/>
                <a:gd name="csY143" fmla="*/ 294214 h 345673"/>
                <a:gd name="csX144" fmla="*/ 35798 w 392099"/>
                <a:gd name="csY144" fmla="*/ 288621 h 345673"/>
                <a:gd name="csX145" fmla="*/ 35798 w 392099"/>
                <a:gd name="csY145" fmla="*/ 288621 h 345673"/>
                <a:gd name="csX146" fmla="*/ 35798 w 392099"/>
                <a:gd name="csY146" fmla="*/ 286943 h 345673"/>
                <a:gd name="csX147" fmla="*/ 35798 w 392099"/>
                <a:gd name="csY147" fmla="*/ 286943 h 345673"/>
                <a:gd name="csX148" fmla="*/ 35798 w 392099"/>
                <a:gd name="csY148" fmla="*/ 285265 h 345673"/>
                <a:gd name="csX149" fmla="*/ 39154 w 392099"/>
                <a:gd name="csY149" fmla="*/ 285265 h 345673"/>
                <a:gd name="csX150" fmla="*/ 41391 w 392099"/>
                <a:gd name="csY150" fmla="*/ 286943 h 345673"/>
                <a:gd name="csX151" fmla="*/ 41391 w 392099"/>
                <a:gd name="csY151" fmla="*/ 285265 h 345673"/>
                <a:gd name="csX152" fmla="*/ 43069 w 392099"/>
                <a:gd name="csY152" fmla="*/ 285265 h 345673"/>
                <a:gd name="csX153" fmla="*/ 44747 w 392099"/>
                <a:gd name="csY153" fmla="*/ 283027 h 345673"/>
                <a:gd name="csX154" fmla="*/ 44747 w 392099"/>
                <a:gd name="csY154" fmla="*/ 281349 h 345673"/>
                <a:gd name="csX155" fmla="*/ 46426 w 392099"/>
                <a:gd name="csY155" fmla="*/ 279671 h 345673"/>
                <a:gd name="csX156" fmla="*/ 46426 w 392099"/>
                <a:gd name="csY156" fmla="*/ 269044 h 345673"/>
                <a:gd name="csX157" fmla="*/ 44747 w 392099"/>
                <a:gd name="csY157" fmla="*/ 267366 h 345673"/>
                <a:gd name="csX158" fmla="*/ 46426 w 392099"/>
                <a:gd name="csY158" fmla="*/ 267366 h 345673"/>
                <a:gd name="csX159" fmla="*/ 46426 w 392099"/>
                <a:gd name="csY159" fmla="*/ 265688 h 345673"/>
                <a:gd name="csX160" fmla="*/ 44747 w 392099"/>
                <a:gd name="csY160" fmla="*/ 263450 h 345673"/>
                <a:gd name="csX161" fmla="*/ 44747 w 392099"/>
                <a:gd name="csY161" fmla="*/ 256738 h 345673"/>
                <a:gd name="csX162" fmla="*/ 43069 w 392099"/>
                <a:gd name="csY162" fmla="*/ 256738 h 345673"/>
                <a:gd name="csX163" fmla="*/ 43069 w 392099"/>
                <a:gd name="csY163" fmla="*/ 254501 h 345673"/>
                <a:gd name="csX164" fmla="*/ 41391 w 392099"/>
                <a:gd name="csY164" fmla="*/ 254501 h 345673"/>
                <a:gd name="csX165" fmla="*/ 41391 w 392099"/>
                <a:gd name="csY165" fmla="*/ 251145 h 345673"/>
                <a:gd name="csX166" fmla="*/ 39154 w 392099"/>
                <a:gd name="csY166" fmla="*/ 251145 h 345673"/>
                <a:gd name="csX167" fmla="*/ 39154 w 392099"/>
                <a:gd name="csY167" fmla="*/ 249467 h 345673"/>
                <a:gd name="csX168" fmla="*/ 37476 w 392099"/>
                <a:gd name="csY168" fmla="*/ 249467 h 345673"/>
                <a:gd name="csX169" fmla="*/ 37476 w 392099"/>
                <a:gd name="csY169" fmla="*/ 247789 h 345673"/>
                <a:gd name="csX170" fmla="*/ 35798 w 392099"/>
                <a:gd name="csY170" fmla="*/ 247789 h 345673"/>
                <a:gd name="csX171" fmla="*/ 35798 w 392099"/>
                <a:gd name="csY171" fmla="*/ 243873 h 345673"/>
                <a:gd name="csX172" fmla="*/ 34120 w 392099"/>
                <a:gd name="csY172" fmla="*/ 243873 h 345673"/>
                <a:gd name="csX173" fmla="*/ 34120 w 392099"/>
                <a:gd name="csY173" fmla="*/ 240517 h 345673"/>
                <a:gd name="csX174" fmla="*/ 32442 w 392099"/>
                <a:gd name="csY174" fmla="*/ 240517 h 345673"/>
                <a:gd name="csX175" fmla="*/ 32442 w 392099"/>
                <a:gd name="csY175" fmla="*/ 237161 h 345673"/>
                <a:gd name="csX176" fmla="*/ 30205 w 392099"/>
                <a:gd name="csY176" fmla="*/ 237161 h 345673"/>
                <a:gd name="csX177" fmla="*/ 30205 w 392099"/>
                <a:gd name="csY177" fmla="*/ 234924 h 345673"/>
                <a:gd name="csX178" fmla="*/ 28527 w 392099"/>
                <a:gd name="csY178" fmla="*/ 234924 h 345673"/>
                <a:gd name="csX179" fmla="*/ 28527 w 392099"/>
                <a:gd name="csY179" fmla="*/ 231568 h 345673"/>
                <a:gd name="csX180" fmla="*/ 26849 w 392099"/>
                <a:gd name="csY180" fmla="*/ 231568 h 345673"/>
                <a:gd name="csX181" fmla="*/ 26849 w 392099"/>
                <a:gd name="csY181" fmla="*/ 228212 h 345673"/>
                <a:gd name="csX182" fmla="*/ 25170 w 392099"/>
                <a:gd name="csY182" fmla="*/ 225974 h 345673"/>
                <a:gd name="csX183" fmla="*/ 25170 w 392099"/>
                <a:gd name="csY183" fmla="*/ 224296 h 345673"/>
                <a:gd name="csX184" fmla="*/ 23492 w 392099"/>
                <a:gd name="csY184" fmla="*/ 222618 h 345673"/>
                <a:gd name="csX185" fmla="*/ 23492 w 392099"/>
                <a:gd name="csY185" fmla="*/ 220940 h 345673"/>
                <a:gd name="csX186" fmla="*/ 21255 w 392099"/>
                <a:gd name="csY186" fmla="*/ 220940 h 345673"/>
                <a:gd name="csX187" fmla="*/ 21255 w 392099"/>
                <a:gd name="csY187" fmla="*/ 215347 h 345673"/>
                <a:gd name="csX188" fmla="*/ 19577 w 392099"/>
                <a:gd name="csY188" fmla="*/ 215347 h 345673"/>
                <a:gd name="csX189" fmla="*/ 19577 w 392099"/>
                <a:gd name="csY189" fmla="*/ 211991 h 345673"/>
                <a:gd name="csX190" fmla="*/ 17899 w 392099"/>
                <a:gd name="csY190" fmla="*/ 211991 h 345673"/>
                <a:gd name="csX191" fmla="*/ 17899 w 392099"/>
                <a:gd name="csY191" fmla="*/ 206397 h 345673"/>
                <a:gd name="csX192" fmla="*/ 16221 w 392099"/>
                <a:gd name="csY192" fmla="*/ 206397 h 345673"/>
                <a:gd name="csX193" fmla="*/ 16221 w 392099"/>
                <a:gd name="csY193" fmla="*/ 197448 h 345673"/>
                <a:gd name="csX194" fmla="*/ 14543 w 392099"/>
                <a:gd name="csY194" fmla="*/ 197448 h 345673"/>
                <a:gd name="csX195" fmla="*/ 14543 w 392099"/>
                <a:gd name="csY195" fmla="*/ 192414 h 345673"/>
                <a:gd name="csX196" fmla="*/ 12865 w 392099"/>
                <a:gd name="csY196" fmla="*/ 192414 h 345673"/>
                <a:gd name="csX197" fmla="*/ 12865 w 392099"/>
                <a:gd name="csY197" fmla="*/ 190736 h 345673"/>
                <a:gd name="csX198" fmla="*/ 10628 w 392099"/>
                <a:gd name="csY198" fmla="*/ 190736 h 345673"/>
                <a:gd name="csX199" fmla="*/ 10628 w 392099"/>
                <a:gd name="csY199" fmla="*/ 183464 h 345673"/>
                <a:gd name="csX200" fmla="*/ 8950 w 392099"/>
                <a:gd name="csY200" fmla="*/ 183464 h 345673"/>
                <a:gd name="csX201" fmla="*/ 8950 w 392099"/>
                <a:gd name="csY201" fmla="*/ 181786 h 345673"/>
                <a:gd name="csX202" fmla="*/ 7272 w 392099"/>
                <a:gd name="csY202" fmla="*/ 181786 h 345673"/>
                <a:gd name="csX203" fmla="*/ 7272 w 392099"/>
                <a:gd name="csY203" fmla="*/ 177871 h 345673"/>
                <a:gd name="csX204" fmla="*/ 5593 w 392099"/>
                <a:gd name="csY204" fmla="*/ 177871 h 345673"/>
                <a:gd name="csX205" fmla="*/ 5593 w 392099"/>
                <a:gd name="csY205" fmla="*/ 176193 h 345673"/>
                <a:gd name="csX206" fmla="*/ 3915 w 392099"/>
                <a:gd name="csY206" fmla="*/ 176193 h 345673"/>
                <a:gd name="csX207" fmla="*/ 3915 w 392099"/>
                <a:gd name="csY207" fmla="*/ 172837 h 345673"/>
                <a:gd name="csX208" fmla="*/ 1678 w 392099"/>
                <a:gd name="csY208" fmla="*/ 172837 h 345673"/>
                <a:gd name="csX209" fmla="*/ 1678 w 392099"/>
                <a:gd name="csY209" fmla="*/ 171159 h 345673"/>
                <a:gd name="csX210" fmla="*/ 0 w 392099"/>
                <a:gd name="csY210" fmla="*/ 171159 h 345673"/>
                <a:gd name="csX211" fmla="*/ 0 w 392099"/>
                <a:gd name="csY211" fmla="*/ 168922 h 345673"/>
                <a:gd name="csX212" fmla="*/ 3915 w 392099"/>
                <a:gd name="csY212" fmla="*/ 168922 h 345673"/>
                <a:gd name="csX213" fmla="*/ 3915 w 392099"/>
                <a:gd name="csY213" fmla="*/ 167243 h 345673"/>
                <a:gd name="csX214" fmla="*/ 8950 w 392099"/>
                <a:gd name="csY214" fmla="*/ 167243 h 345673"/>
                <a:gd name="csX215" fmla="*/ 8950 w 392099"/>
                <a:gd name="csY215" fmla="*/ 162209 h 345673"/>
                <a:gd name="csX216" fmla="*/ 8950 w 392099"/>
                <a:gd name="csY216" fmla="*/ 162209 h 345673"/>
                <a:gd name="csX217" fmla="*/ 10628 w 392099"/>
                <a:gd name="csY217" fmla="*/ 159972 h 345673"/>
                <a:gd name="csX218" fmla="*/ 10628 w 392099"/>
                <a:gd name="csY218" fmla="*/ 154938 h 345673"/>
                <a:gd name="csX219" fmla="*/ 17899 w 392099"/>
                <a:gd name="csY219" fmla="*/ 154938 h 345673"/>
                <a:gd name="csX220" fmla="*/ 17899 w 392099"/>
                <a:gd name="csY220" fmla="*/ 159972 h 345673"/>
                <a:gd name="csX221" fmla="*/ 23492 w 392099"/>
                <a:gd name="csY221" fmla="*/ 159972 h 345673"/>
                <a:gd name="csX222" fmla="*/ 23492 w 392099"/>
                <a:gd name="csY222" fmla="*/ 165565 h 345673"/>
                <a:gd name="csX223" fmla="*/ 21255 w 392099"/>
                <a:gd name="csY223" fmla="*/ 165565 h 345673"/>
                <a:gd name="csX224" fmla="*/ 21255 w 392099"/>
                <a:gd name="csY224" fmla="*/ 167243 h 345673"/>
                <a:gd name="csX225" fmla="*/ 23492 w 392099"/>
                <a:gd name="csY225" fmla="*/ 167243 h 345673"/>
                <a:gd name="csX226" fmla="*/ 23492 w 392099"/>
                <a:gd name="csY226" fmla="*/ 168922 h 345673"/>
                <a:gd name="csX227" fmla="*/ 23492 w 392099"/>
                <a:gd name="csY227" fmla="*/ 168922 h 345673"/>
                <a:gd name="csX228" fmla="*/ 23492 w 392099"/>
                <a:gd name="csY228" fmla="*/ 172837 h 345673"/>
                <a:gd name="csX229" fmla="*/ 28527 w 392099"/>
                <a:gd name="csY229" fmla="*/ 172837 h 345673"/>
                <a:gd name="csX230" fmla="*/ 28527 w 392099"/>
                <a:gd name="csY230" fmla="*/ 174515 h 345673"/>
                <a:gd name="csX231" fmla="*/ 37476 w 392099"/>
                <a:gd name="csY231" fmla="*/ 174515 h 345673"/>
                <a:gd name="csX232" fmla="*/ 39154 w 392099"/>
                <a:gd name="csY232" fmla="*/ 176193 h 345673"/>
                <a:gd name="csX233" fmla="*/ 39154 w 392099"/>
                <a:gd name="csY233" fmla="*/ 177871 h 345673"/>
                <a:gd name="csX234" fmla="*/ 52019 w 392099"/>
                <a:gd name="csY234" fmla="*/ 177871 h 345673"/>
                <a:gd name="csX235" fmla="*/ 52019 w 392099"/>
                <a:gd name="csY235" fmla="*/ 176193 h 345673"/>
                <a:gd name="csX236" fmla="*/ 58731 w 392099"/>
                <a:gd name="csY236" fmla="*/ 176193 h 345673"/>
                <a:gd name="csX237" fmla="*/ 58731 w 392099"/>
                <a:gd name="csY237" fmla="*/ 177871 h 345673"/>
                <a:gd name="csX238" fmla="*/ 62646 w 392099"/>
                <a:gd name="csY238" fmla="*/ 177871 h 345673"/>
                <a:gd name="csX239" fmla="*/ 62646 w 392099"/>
                <a:gd name="csY239" fmla="*/ 180108 h 345673"/>
                <a:gd name="csX240" fmla="*/ 67681 w 392099"/>
                <a:gd name="csY240" fmla="*/ 180108 h 345673"/>
                <a:gd name="csX241" fmla="*/ 67681 w 392099"/>
                <a:gd name="csY241" fmla="*/ 177871 h 345673"/>
                <a:gd name="csX242" fmla="*/ 67681 w 392099"/>
                <a:gd name="csY242" fmla="*/ 177871 h 345673"/>
                <a:gd name="csX243" fmla="*/ 67681 w 392099"/>
                <a:gd name="csY243" fmla="*/ 174515 h 345673"/>
                <a:gd name="csX244" fmla="*/ 71596 w 392099"/>
                <a:gd name="csY244" fmla="*/ 174515 h 345673"/>
                <a:gd name="csX245" fmla="*/ 71596 w 392099"/>
                <a:gd name="csY245" fmla="*/ 172837 h 345673"/>
                <a:gd name="csX246" fmla="*/ 73274 w 392099"/>
                <a:gd name="csY246" fmla="*/ 172837 h 345673"/>
                <a:gd name="csX247" fmla="*/ 74952 w 392099"/>
                <a:gd name="csY247" fmla="*/ 171159 h 345673"/>
                <a:gd name="csX248" fmla="*/ 74952 w 392099"/>
                <a:gd name="csY248" fmla="*/ 167243 h 345673"/>
                <a:gd name="csX249" fmla="*/ 82223 w 392099"/>
                <a:gd name="csY249" fmla="*/ 167243 h 345673"/>
                <a:gd name="csX250" fmla="*/ 82223 w 392099"/>
                <a:gd name="csY250" fmla="*/ 165565 h 345673"/>
                <a:gd name="csX251" fmla="*/ 85580 w 392099"/>
                <a:gd name="csY251" fmla="*/ 165565 h 345673"/>
                <a:gd name="csX252" fmla="*/ 85580 w 392099"/>
                <a:gd name="csY252" fmla="*/ 67680 h 345673"/>
                <a:gd name="csX253" fmla="*/ 87258 w 392099"/>
                <a:gd name="csY253" fmla="*/ 67680 h 345673"/>
                <a:gd name="csX254" fmla="*/ 87258 w 392099"/>
                <a:gd name="csY254" fmla="*/ 69358 h 345673"/>
                <a:gd name="csX255" fmla="*/ 89495 w 392099"/>
                <a:gd name="csY255" fmla="*/ 71037 h 345673"/>
                <a:gd name="csX256" fmla="*/ 92851 w 392099"/>
                <a:gd name="csY256" fmla="*/ 71037 h 345673"/>
                <a:gd name="csX257" fmla="*/ 92851 w 392099"/>
                <a:gd name="csY257" fmla="*/ 72715 h 345673"/>
                <a:gd name="csX258" fmla="*/ 94529 w 392099"/>
                <a:gd name="csY258" fmla="*/ 72715 h 345673"/>
                <a:gd name="csX259" fmla="*/ 94529 w 392099"/>
                <a:gd name="csY259" fmla="*/ 76630 h 345673"/>
                <a:gd name="csX260" fmla="*/ 96207 w 392099"/>
                <a:gd name="csY260" fmla="*/ 76630 h 345673"/>
                <a:gd name="csX261" fmla="*/ 96207 w 392099"/>
                <a:gd name="csY261" fmla="*/ 78308 h 345673"/>
                <a:gd name="csX262" fmla="*/ 98445 w 392099"/>
                <a:gd name="csY262" fmla="*/ 78308 h 345673"/>
                <a:gd name="csX263" fmla="*/ 98445 w 392099"/>
                <a:gd name="csY263" fmla="*/ 83342 h 345673"/>
                <a:gd name="csX264" fmla="*/ 100122 w 392099"/>
                <a:gd name="csY264" fmla="*/ 83342 h 345673"/>
                <a:gd name="csX265" fmla="*/ 100122 w 392099"/>
                <a:gd name="csY265" fmla="*/ 85579 h 345673"/>
                <a:gd name="csX266" fmla="*/ 101800 w 392099"/>
                <a:gd name="csY266" fmla="*/ 85579 h 345673"/>
                <a:gd name="csX267" fmla="*/ 101800 w 392099"/>
                <a:gd name="csY267" fmla="*/ 88935 h 345673"/>
                <a:gd name="csX268" fmla="*/ 101800 w 392099"/>
                <a:gd name="csY268" fmla="*/ 88935 h 345673"/>
                <a:gd name="csX269" fmla="*/ 101800 w 392099"/>
                <a:gd name="csY269" fmla="*/ 90614 h 345673"/>
                <a:gd name="csX270" fmla="*/ 101800 w 392099"/>
                <a:gd name="csY270" fmla="*/ 90614 h 345673"/>
                <a:gd name="csX271" fmla="*/ 103478 w 392099"/>
                <a:gd name="csY271" fmla="*/ 92292 h 345673"/>
                <a:gd name="csX272" fmla="*/ 103478 w 392099"/>
                <a:gd name="csY272" fmla="*/ 94529 h 345673"/>
                <a:gd name="csX273" fmla="*/ 105157 w 392099"/>
                <a:gd name="csY273" fmla="*/ 94529 h 345673"/>
                <a:gd name="csX274" fmla="*/ 105157 w 392099"/>
                <a:gd name="csY274" fmla="*/ 102919 h 345673"/>
                <a:gd name="csX275" fmla="*/ 105157 w 392099"/>
                <a:gd name="csY275" fmla="*/ 102919 h 345673"/>
                <a:gd name="csX276" fmla="*/ 105157 w 392099"/>
                <a:gd name="csY276" fmla="*/ 106834 h 345673"/>
                <a:gd name="csX277" fmla="*/ 103478 w 392099"/>
                <a:gd name="csY277" fmla="*/ 108512 h 345673"/>
                <a:gd name="csX278" fmla="*/ 103478 w 392099"/>
                <a:gd name="csY278" fmla="*/ 110191 h 345673"/>
                <a:gd name="csX279" fmla="*/ 101800 w 392099"/>
                <a:gd name="csY279" fmla="*/ 110191 h 345673"/>
                <a:gd name="csX280" fmla="*/ 101800 w 392099"/>
                <a:gd name="csY280" fmla="*/ 111869 h 345673"/>
                <a:gd name="csX281" fmla="*/ 100122 w 392099"/>
                <a:gd name="csY281" fmla="*/ 111869 h 345673"/>
                <a:gd name="csX282" fmla="*/ 100122 w 392099"/>
                <a:gd name="csY282" fmla="*/ 119140 h 345673"/>
                <a:gd name="csX283" fmla="*/ 101800 w 392099"/>
                <a:gd name="csY283" fmla="*/ 120818 h 345673"/>
                <a:gd name="csX284" fmla="*/ 101800 w 392099"/>
                <a:gd name="csY284" fmla="*/ 123055 h 345673"/>
                <a:gd name="csX285" fmla="*/ 103478 w 392099"/>
                <a:gd name="csY285" fmla="*/ 124733 h 345673"/>
                <a:gd name="csX286" fmla="*/ 103478 w 392099"/>
                <a:gd name="csY286" fmla="*/ 123055 h 345673"/>
                <a:gd name="csX287" fmla="*/ 105157 w 392099"/>
                <a:gd name="csY287" fmla="*/ 123055 h 345673"/>
                <a:gd name="csX288" fmla="*/ 105157 w 392099"/>
                <a:gd name="csY288" fmla="*/ 120818 h 345673"/>
                <a:gd name="csX289" fmla="*/ 110750 w 392099"/>
                <a:gd name="csY289" fmla="*/ 120818 h 345673"/>
                <a:gd name="csX290" fmla="*/ 110750 w 392099"/>
                <a:gd name="csY290" fmla="*/ 123055 h 345673"/>
                <a:gd name="csX291" fmla="*/ 118022 w 392099"/>
                <a:gd name="csY291" fmla="*/ 123055 h 345673"/>
                <a:gd name="csX292" fmla="*/ 118022 w 392099"/>
                <a:gd name="csY292" fmla="*/ 120818 h 345673"/>
                <a:gd name="csX293" fmla="*/ 121377 w 392099"/>
                <a:gd name="csY293" fmla="*/ 120818 h 345673"/>
                <a:gd name="csX294" fmla="*/ 121377 w 392099"/>
                <a:gd name="csY294" fmla="*/ 123055 h 345673"/>
                <a:gd name="csX295" fmla="*/ 126971 w 392099"/>
                <a:gd name="csY295" fmla="*/ 123055 h 345673"/>
                <a:gd name="csX296" fmla="*/ 128649 w 392099"/>
                <a:gd name="csY296" fmla="*/ 120818 h 345673"/>
                <a:gd name="csX297" fmla="*/ 128649 w 392099"/>
                <a:gd name="csY297" fmla="*/ 117462 h 345673"/>
                <a:gd name="csX298" fmla="*/ 133683 w 392099"/>
                <a:gd name="csY298" fmla="*/ 117462 h 345673"/>
                <a:gd name="csX299" fmla="*/ 133683 w 392099"/>
                <a:gd name="csY299" fmla="*/ 115784 h 345673"/>
                <a:gd name="csX300" fmla="*/ 135361 w 392099"/>
                <a:gd name="csY300" fmla="*/ 115784 h 345673"/>
                <a:gd name="csX301" fmla="*/ 135361 w 392099"/>
                <a:gd name="csY301" fmla="*/ 114106 h 345673"/>
                <a:gd name="csX302" fmla="*/ 137598 w 392099"/>
                <a:gd name="csY302" fmla="*/ 114106 h 345673"/>
                <a:gd name="csX303" fmla="*/ 137598 w 392099"/>
                <a:gd name="csY303" fmla="*/ 111869 h 345673"/>
                <a:gd name="csX304" fmla="*/ 139276 w 392099"/>
                <a:gd name="csY304" fmla="*/ 111869 h 345673"/>
                <a:gd name="csX305" fmla="*/ 139276 w 392099"/>
                <a:gd name="csY305" fmla="*/ 108512 h 345673"/>
                <a:gd name="csX306" fmla="*/ 142632 w 392099"/>
                <a:gd name="csY306" fmla="*/ 108512 h 345673"/>
                <a:gd name="csX307" fmla="*/ 142632 w 392099"/>
                <a:gd name="csY307" fmla="*/ 106834 h 345673"/>
                <a:gd name="csX308" fmla="*/ 144311 w 392099"/>
                <a:gd name="csY308" fmla="*/ 106834 h 345673"/>
                <a:gd name="csX309" fmla="*/ 144311 w 392099"/>
                <a:gd name="csY309" fmla="*/ 105156 h 345673"/>
                <a:gd name="csX310" fmla="*/ 146548 w 392099"/>
                <a:gd name="csY310" fmla="*/ 106834 h 345673"/>
                <a:gd name="csX311" fmla="*/ 146548 w 392099"/>
                <a:gd name="csY311" fmla="*/ 105156 h 345673"/>
                <a:gd name="csX312" fmla="*/ 148226 w 392099"/>
                <a:gd name="csY312" fmla="*/ 105156 h 345673"/>
                <a:gd name="csX313" fmla="*/ 148226 w 392099"/>
                <a:gd name="csY313" fmla="*/ 101241 h 345673"/>
                <a:gd name="csX314" fmla="*/ 151582 w 392099"/>
                <a:gd name="csY314" fmla="*/ 101241 h 345673"/>
                <a:gd name="csX315" fmla="*/ 151582 w 392099"/>
                <a:gd name="csY315" fmla="*/ 92292 h 345673"/>
                <a:gd name="csX316" fmla="*/ 153260 w 392099"/>
                <a:gd name="csY316" fmla="*/ 92292 h 345673"/>
                <a:gd name="csX317" fmla="*/ 153260 w 392099"/>
                <a:gd name="csY317" fmla="*/ 85579 h 345673"/>
                <a:gd name="csX318" fmla="*/ 155498 w 392099"/>
                <a:gd name="csY318" fmla="*/ 85579 h 345673"/>
                <a:gd name="csX319" fmla="*/ 155498 w 392099"/>
                <a:gd name="csY319" fmla="*/ 83342 h 345673"/>
                <a:gd name="csX320" fmla="*/ 157175 w 392099"/>
                <a:gd name="csY320" fmla="*/ 83342 h 345673"/>
                <a:gd name="csX321" fmla="*/ 158853 w 392099"/>
                <a:gd name="csY321" fmla="*/ 81664 h 345673"/>
                <a:gd name="csX322" fmla="*/ 160531 w 392099"/>
                <a:gd name="csY322" fmla="*/ 81664 h 345673"/>
                <a:gd name="csX323" fmla="*/ 160531 w 392099"/>
                <a:gd name="csY323" fmla="*/ 79986 h 345673"/>
                <a:gd name="csX324" fmla="*/ 166125 w 392099"/>
                <a:gd name="csY324" fmla="*/ 79986 h 345673"/>
                <a:gd name="csX325" fmla="*/ 166125 w 392099"/>
                <a:gd name="csY325" fmla="*/ 81664 h 345673"/>
                <a:gd name="csX326" fmla="*/ 167803 w 392099"/>
                <a:gd name="csY326" fmla="*/ 81664 h 345673"/>
                <a:gd name="csX327" fmla="*/ 167803 w 392099"/>
                <a:gd name="csY327" fmla="*/ 79986 h 345673"/>
                <a:gd name="csX328" fmla="*/ 169481 w 392099"/>
                <a:gd name="csY328" fmla="*/ 79986 h 345673"/>
                <a:gd name="csX329" fmla="*/ 169481 w 392099"/>
                <a:gd name="csY329" fmla="*/ 83342 h 345673"/>
                <a:gd name="csX330" fmla="*/ 172837 w 392099"/>
                <a:gd name="csY330" fmla="*/ 83342 h 345673"/>
                <a:gd name="csX331" fmla="*/ 172837 w 392099"/>
                <a:gd name="csY331" fmla="*/ 85579 h 345673"/>
                <a:gd name="csX332" fmla="*/ 176752 w 392099"/>
                <a:gd name="csY332" fmla="*/ 85579 h 345673"/>
                <a:gd name="csX333" fmla="*/ 176752 w 392099"/>
                <a:gd name="csY333" fmla="*/ 88935 h 345673"/>
                <a:gd name="csX334" fmla="*/ 178430 w 392099"/>
                <a:gd name="csY334" fmla="*/ 88935 h 345673"/>
                <a:gd name="csX335" fmla="*/ 178430 w 392099"/>
                <a:gd name="csY335" fmla="*/ 90614 h 345673"/>
                <a:gd name="csX336" fmla="*/ 184024 w 392099"/>
                <a:gd name="csY336" fmla="*/ 90614 h 345673"/>
                <a:gd name="csX337" fmla="*/ 185702 w 392099"/>
                <a:gd name="csY337" fmla="*/ 88935 h 345673"/>
                <a:gd name="csX338" fmla="*/ 185702 w 392099"/>
                <a:gd name="csY338" fmla="*/ 90614 h 345673"/>
                <a:gd name="csX339" fmla="*/ 187380 w 392099"/>
                <a:gd name="csY339" fmla="*/ 90614 h 345673"/>
                <a:gd name="csX340" fmla="*/ 187380 w 392099"/>
                <a:gd name="csY340" fmla="*/ 92292 h 345673"/>
                <a:gd name="csX341" fmla="*/ 189058 w 392099"/>
                <a:gd name="csY341" fmla="*/ 90614 h 345673"/>
                <a:gd name="csX342" fmla="*/ 189058 w 392099"/>
                <a:gd name="csY342" fmla="*/ 94529 h 345673"/>
                <a:gd name="csX343" fmla="*/ 196329 w 392099"/>
                <a:gd name="csY343" fmla="*/ 94529 h 345673"/>
                <a:gd name="csX344" fmla="*/ 196329 w 392099"/>
                <a:gd name="csY344" fmla="*/ 96207 h 345673"/>
                <a:gd name="csX345" fmla="*/ 198007 w 392099"/>
                <a:gd name="csY345" fmla="*/ 96207 h 345673"/>
                <a:gd name="csX346" fmla="*/ 198007 w 392099"/>
                <a:gd name="csY346" fmla="*/ 94529 h 345673"/>
                <a:gd name="csX347" fmla="*/ 199685 w 392099"/>
                <a:gd name="csY347" fmla="*/ 94529 h 345673"/>
                <a:gd name="csX348" fmla="*/ 199685 w 392099"/>
                <a:gd name="csY348" fmla="*/ 96207 h 345673"/>
                <a:gd name="csX349" fmla="*/ 201363 w 392099"/>
                <a:gd name="csY349" fmla="*/ 96207 h 345673"/>
                <a:gd name="csX350" fmla="*/ 201363 w 392099"/>
                <a:gd name="csY350" fmla="*/ 94529 h 345673"/>
                <a:gd name="csX351" fmla="*/ 205279 w 392099"/>
                <a:gd name="csY351" fmla="*/ 94529 h 345673"/>
                <a:gd name="csX352" fmla="*/ 205279 w 392099"/>
                <a:gd name="csY352" fmla="*/ 92292 h 345673"/>
                <a:gd name="csX353" fmla="*/ 206957 w 392099"/>
                <a:gd name="csY353" fmla="*/ 92292 h 345673"/>
                <a:gd name="csX354" fmla="*/ 206957 w 392099"/>
                <a:gd name="csY354" fmla="*/ 94529 h 345673"/>
                <a:gd name="csX355" fmla="*/ 206957 w 392099"/>
                <a:gd name="csY355" fmla="*/ 92292 h 345673"/>
                <a:gd name="csX356" fmla="*/ 206957 w 392099"/>
                <a:gd name="csY356" fmla="*/ 94529 h 345673"/>
                <a:gd name="csX357" fmla="*/ 214229 w 392099"/>
                <a:gd name="csY357" fmla="*/ 94529 h 345673"/>
                <a:gd name="csX358" fmla="*/ 215906 w 392099"/>
                <a:gd name="csY358" fmla="*/ 92292 h 345673"/>
                <a:gd name="csX359" fmla="*/ 217584 w 392099"/>
                <a:gd name="csY359" fmla="*/ 92292 h 345673"/>
                <a:gd name="csX360" fmla="*/ 217584 w 392099"/>
                <a:gd name="csY360" fmla="*/ 90614 h 345673"/>
                <a:gd name="csX361" fmla="*/ 219262 w 392099"/>
                <a:gd name="csY361" fmla="*/ 90614 h 345673"/>
                <a:gd name="csX362" fmla="*/ 220940 w 392099"/>
                <a:gd name="csY362" fmla="*/ 85579 h 345673"/>
                <a:gd name="csX363" fmla="*/ 220940 w 392099"/>
                <a:gd name="csY363" fmla="*/ 83342 h 345673"/>
                <a:gd name="csX364" fmla="*/ 223178 w 392099"/>
                <a:gd name="csY364" fmla="*/ 79986 h 345673"/>
                <a:gd name="csX365" fmla="*/ 223178 w 392099"/>
                <a:gd name="csY365" fmla="*/ 78308 h 345673"/>
                <a:gd name="csX366" fmla="*/ 224856 w 392099"/>
                <a:gd name="csY366" fmla="*/ 74393 h 345673"/>
                <a:gd name="csX367" fmla="*/ 224856 w 392099"/>
                <a:gd name="csY367" fmla="*/ 71037 h 345673"/>
                <a:gd name="csX368" fmla="*/ 226534 w 392099"/>
                <a:gd name="csY368" fmla="*/ 71037 h 345673"/>
                <a:gd name="csX369" fmla="*/ 226534 w 392099"/>
                <a:gd name="csY369" fmla="*/ 69358 h 345673"/>
                <a:gd name="csX370" fmla="*/ 224856 w 392099"/>
                <a:gd name="csY370" fmla="*/ 69358 h 345673"/>
                <a:gd name="csX371" fmla="*/ 224856 w 392099"/>
                <a:gd name="csY371" fmla="*/ 67680 h 345673"/>
                <a:gd name="csX372" fmla="*/ 228212 w 392099"/>
                <a:gd name="csY372" fmla="*/ 67680 h 345673"/>
                <a:gd name="csX373" fmla="*/ 229890 w 392099"/>
                <a:gd name="csY373" fmla="*/ 66002 h 345673"/>
                <a:gd name="csX374" fmla="*/ 233805 w 392099"/>
                <a:gd name="csY374" fmla="*/ 66002 h 345673"/>
                <a:gd name="csX375" fmla="*/ 238839 w 392099"/>
                <a:gd name="csY375" fmla="*/ 63765 h 345673"/>
                <a:gd name="csX376" fmla="*/ 238839 w 392099"/>
                <a:gd name="csY376" fmla="*/ 62087 h 345673"/>
                <a:gd name="csX377" fmla="*/ 241077 w 392099"/>
                <a:gd name="csY377" fmla="*/ 62087 h 345673"/>
                <a:gd name="csX378" fmla="*/ 241077 w 392099"/>
                <a:gd name="csY378" fmla="*/ 60409 h 345673"/>
                <a:gd name="csX379" fmla="*/ 242755 w 392099"/>
                <a:gd name="csY379" fmla="*/ 60409 h 345673"/>
                <a:gd name="csX380" fmla="*/ 242755 w 392099"/>
                <a:gd name="csY380" fmla="*/ 58731 h 345673"/>
                <a:gd name="csX381" fmla="*/ 246111 w 392099"/>
                <a:gd name="csY381" fmla="*/ 58731 h 345673"/>
                <a:gd name="csX382" fmla="*/ 246111 w 392099"/>
                <a:gd name="csY382" fmla="*/ 54816 h 345673"/>
                <a:gd name="csX383" fmla="*/ 249467 w 392099"/>
                <a:gd name="csY383" fmla="*/ 54816 h 345673"/>
                <a:gd name="csX384" fmla="*/ 249467 w 392099"/>
                <a:gd name="csY384" fmla="*/ 45866 h 345673"/>
                <a:gd name="csX385" fmla="*/ 251704 w 392099"/>
                <a:gd name="csY385" fmla="*/ 45866 h 345673"/>
                <a:gd name="csX386" fmla="*/ 251704 w 392099"/>
                <a:gd name="csY386" fmla="*/ 42510 h 345673"/>
                <a:gd name="csX387" fmla="*/ 253382 w 392099"/>
                <a:gd name="csY387" fmla="*/ 40832 h 345673"/>
                <a:gd name="csX388" fmla="*/ 253382 w 392099"/>
                <a:gd name="csY388" fmla="*/ 39154 h 345673"/>
                <a:gd name="csX389" fmla="*/ 255060 w 392099"/>
                <a:gd name="csY389" fmla="*/ 39154 h 345673"/>
                <a:gd name="csX390" fmla="*/ 255060 w 392099"/>
                <a:gd name="csY390" fmla="*/ 35239 h 345673"/>
                <a:gd name="csX391" fmla="*/ 258416 w 392099"/>
                <a:gd name="csY391" fmla="*/ 35239 h 345673"/>
                <a:gd name="csX392" fmla="*/ 258416 w 392099"/>
                <a:gd name="csY392" fmla="*/ 33561 h 345673"/>
                <a:gd name="csX393" fmla="*/ 258416 w 392099"/>
                <a:gd name="csY393" fmla="*/ 35239 h 345673"/>
                <a:gd name="csX394" fmla="*/ 258416 w 392099"/>
                <a:gd name="csY394" fmla="*/ 33561 h 345673"/>
                <a:gd name="csX395" fmla="*/ 260654 w 392099"/>
                <a:gd name="csY395" fmla="*/ 33561 h 345673"/>
                <a:gd name="csX396" fmla="*/ 260654 w 392099"/>
                <a:gd name="csY396" fmla="*/ 31883 h 345673"/>
                <a:gd name="csX397" fmla="*/ 265688 w 392099"/>
                <a:gd name="csY397" fmla="*/ 31883 h 345673"/>
                <a:gd name="csX398" fmla="*/ 265688 w 392099"/>
                <a:gd name="csY398" fmla="*/ 28526 h 345673"/>
                <a:gd name="csX399" fmla="*/ 267366 w 392099"/>
                <a:gd name="csY399" fmla="*/ 28526 h 345673"/>
                <a:gd name="csX400" fmla="*/ 267366 w 392099"/>
                <a:gd name="csY400" fmla="*/ 26289 h 345673"/>
                <a:gd name="csX401" fmla="*/ 271281 w 392099"/>
                <a:gd name="csY401" fmla="*/ 26289 h 345673"/>
                <a:gd name="csX402" fmla="*/ 271281 w 392099"/>
                <a:gd name="csY402" fmla="*/ 24611 h 345673"/>
                <a:gd name="csX403" fmla="*/ 272959 w 392099"/>
                <a:gd name="csY403" fmla="*/ 24611 h 345673"/>
                <a:gd name="csX404" fmla="*/ 272959 w 392099"/>
                <a:gd name="csY404" fmla="*/ 22933 h 345673"/>
                <a:gd name="csX405" fmla="*/ 276315 w 392099"/>
                <a:gd name="csY405" fmla="*/ 22933 h 345673"/>
                <a:gd name="csX406" fmla="*/ 276315 w 392099"/>
                <a:gd name="csY406" fmla="*/ 19577 h 345673"/>
                <a:gd name="csX407" fmla="*/ 277993 w 392099"/>
                <a:gd name="csY407" fmla="*/ 19577 h 345673"/>
                <a:gd name="csX408" fmla="*/ 277993 w 392099"/>
                <a:gd name="csY408" fmla="*/ 15662 h 345673"/>
                <a:gd name="csX409" fmla="*/ 281909 w 392099"/>
                <a:gd name="csY409" fmla="*/ 15662 h 345673"/>
                <a:gd name="csX410" fmla="*/ 281909 w 392099"/>
                <a:gd name="csY410" fmla="*/ 12306 h 345673"/>
                <a:gd name="csX411" fmla="*/ 283587 w 392099"/>
                <a:gd name="csY411" fmla="*/ 12306 h 345673"/>
                <a:gd name="csX412" fmla="*/ 283587 w 392099"/>
                <a:gd name="csY412" fmla="*/ 10627 h 345673"/>
                <a:gd name="csX413" fmla="*/ 290858 w 392099"/>
                <a:gd name="csY413" fmla="*/ 10627 h 345673"/>
                <a:gd name="csX414" fmla="*/ 290858 w 392099"/>
                <a:gd name="csY414" fmla="*/ 8949 h 345673"/>
                <a:gd name="csX415" fmla="*/ 295892 w 392099"/>
                <a:gd name="csY415" fmla="*/ 8949 h 345673"/>
                <a:gd name="csX416" fmla="*/ 295892 w 392099"/>
                <a:gd name="csY416" fmla="*/ 6712 h 345673"/>
                <a:gd name="csX417" fmla="*/ 299808 w 392099"/>
                <a:gd name="csY417" fmla="*/ 6712 h 345673"/>
                <a:gd name="csX418" fmla="*/ 299808 w 392099"/>
                <a:gd name="csY418" fmla="*/ 3356 h 345673"/>
                <a:gd name="csX419" fmla="*/ 301486 w 392099"/>
                <a:gd name="csY419" fmla="*/ 1678 h 345673"/>
                <a:gd name="csX420" fmla="*/ 304842 w 392099"/>
                <a:gd name="csY420" fmla="*/ 1678 h 345673"/>
                <a:gd name="csX421" fmla="*/ 304842 w 392099"/>
                <a:gd name="csY421" fmla="*/ 0 h 345673"/>
                <a:gd name="csX422" fmla="*/ 322741 w 392099"/>
                <a:gd name="csY422" fmla="*/ 0 h 345673"/>
                <a:gd name="csX423" fmla="*/ 324419 w 392099"/>
                <a:gd name="csY423" fmla="*/ 1678 h 345673"/>
                <a:gd name="csX424" fmla="*/ 326656 w 392099"/>
                <a:gd name="csY424" fmla="*/ 1678 h 345673"/>
                <a:gd name="csX425" fmla="*/ 326656 w 392099"/>
                <a:gd name="csY425" fmla="*/ 3356 h 345673"/>
                <a:gd name="csX426" fmla="*/ 330012 w 392099"/>
                <a:gd name="csY426" fmla="*/ 3356 h 345673"/>
                <a:gd name="csX427" fmla="*/ 331690 w 392099"/>
                <a:gd name="csY427" fmla="*/ 5034 h 345673"/>
                <a:gd name="csX428" fmla="*/ 335046 w 392099"/>
                <a:gd name="csY428" fmla="*/ 5034 h 345673"/>
                <a:gd name="csX429" fmla="*/ 335046 w 392099"/>
                <a:gd name="csY429" fmla="*/ 3356 h 345673"/>
                <a:gd name="csX430" fmla="*/ 337284 w 392099"/>
                <a:gd name="csY430" fmla="*/ 3356 h 345673"/>
                <a:gd name="csX431" fmla="*/ 337284 w 392099"/>
                <a:gd name="csY431" fmla="*/ 5034 h 345673"/>
                <a:gd name="csX432" fmla="*/ 338962 w 392099"/>
                <a:gd name="csY432" fmla="*/ 3356 h 345673"/>
                <a:gd name="csX433" fmla="*/ 347911 w 392099"/>
                <a:gd name="csY433" fmla="*/ 3356 h 345673"/>
                <a:gd name="csX434" fmla="*/ 349589 w 392099"/>
                <a:gd name="csY434" fmla="*/ 5034 h 345673"/>
                <a:gd name="csX435" fmla="*/ 355183 w 392099"/>
                <a:gd name="csY435" fmla="*/ 5034 h 345673"/>
                <a:gd name="csX436" fmla="*/ 355183 w 392099"/>
                <a:gd name="csY436" fmla="*/ 6712 h 345673"/>
                <a:gd name="csX437" fmla="*/ 361895 w 392099"/>
                <a:gd name="csY437" fmla="*/ 24611 h 345673"/>
                <a:gd name="csX438" fmla="*/ 361895 w 392099"/>
                <a:gd name="csY438" fmla="*/ 33561 h 345673"/>
                <a:gd name="csX439" fmla="*/ 363573 w 392099"/>
                <a:gd name="csY439" fmla="*/ 37476 h 345673"/>
                <a:gd name="csX440" fmla="*/ 365810 w 392099"/>
                <a:gd name="csY440" fmla="*/ 37476 h 345673"/>
                <a:gd name="csX441" fmla="*/ 365810 w 392099"/>
                <a:gd name="csY441" fmla="*/ 40832 h 345673"/>
                <a:gd name="csX442" fmla="*/ 367488 w 392099"/>
                <a:gd name="csY442" fmla="*/ 44188 h 345673"/>
                <a:gd name="csX443" fmla="*/ 369166 w 392099"/>
                <a:gd name="csY443" fmla="*/ 45866 h 345673"/>
                <a:gd name="csX444" fmla="*/ 369166 w 392099"/>
                <a:gd name="csY444" fmla="*/ 53138 h 345673"/>
                <a:gd name="csX445" fmla="*/ 370844 w 392099"/>
                <a:gd name="csY445" fmla="*/ 53138 h 345673"/>
                <a:gd name="csX446" fmla="*/ 372522 w 392099"/>
                <a:gd name="csY446" fmla="*/ 54816 h 345673"/>
                <a:gd name="csX447" fmla="*/ 372522 w 392099"/>
                <a:gd name="csY447" fmla="*/ 92292 h 345673"/>
                <a:gd name="csX448" fmla="*/ 370844 w 392099"/>
                <a:gd name="csY448" fmla="*/ 96207 h 345673"/>
                <a:gd name="csX449" fmla="*/ 372522 w 392099"/>
                <a:gd name="csY449" fmla="*/ 97885 h 345673"/>
                <a:gd name="csX450" fmla="*/ 369166 w 392099"/>
                <a:gd name="csY450" fmla="*/ 99563 h 345673"/>
                <a:gd name="csX451" fmla="*/ 367488 w 392099"/>
                <a:gd name="csY451" fmla="*/ 97885 h 345673"/>
                <a:gd name="csX452" fmla="*/ 360217 w 392099"/>
                <a:gd name="csY452" fmla="*/ 94529 h 345673"/>
                <a:gd name="csX453" fmla="*/ 358539 w 392099"/>
                <a:gd name="csY453" fmla="*/ 92292 h 345673"/>
                <a:gd name="csX454" fmla="*/ 356861 w 392099"/>
                <a:gd name="csY454" fmla="*/ 94529 h 345673"/>
                <a:gd name="csX455" fmla="*/ 355183 w 392099"/>
                <a:gd name="csY455" fmla="*/ 94529 h 345673"/>
                <a:gd name="csX456" fmla="*/ 351267 w 392099"/>
                <a:gd name="csY456" fmla="*/ 97885 h 345673"/>
                <a:gd name="csX457" fmla="*/ 351267 w 392099"/>
                <a:gd name="csY457" fmla="*/ 99563 h 345673"/>
                <a:gd name="csX458" fmla="*/ 349589 w 392099"/>
                <a:gd name="csY458" fmla="*/ 101241 h 345673"/>
                <a:gd name="csX459" fmla="*/ 347911 w 392099"/>
                <a:gd name="csY459" fmla="*/ 106834 h 345673"/>
                <a:gd name="csX460" fmla="*/ 346233 w 392099"/>
                <a:gd name="csY460" fmla="*/ 108512 h 345673"/>
                <a:gd name="csX461" fmla="*/ 343996 w 392099"/>
                <a:gd name="csY461" fmla="*/ 110191 h 345673"/>
                <a:gd name="csX462" fmla="*/ 343996 w 392099"/>
                <a:gd name="csY462" fmla="*/ 120818 h 345673"/>
                <a:gd name="csX463" fmla="*/ 346233 w 392099"/>
                <a:gd name="csY463" fmla="*/ 120818 h 345673"/>
                <a:gd name="csX464" fmla="*/ 346233 w 392099"/>
                <a:gd name="csY464" fmla="*/ 123055 h 345673"/>
                <a:gd name="csX465" fmla="*/ 347911 w 392099"/>
                <a:gd name="csY465" fmla="*/ 123055 h 345673"/>
                <a:gd name="csX466" fmla="*/ 347911 w 392099"/>
                <a:gd name="csY466" fmla="*/ 128089 h 345673"/>
                <a:gd name="csX467" fmla="*/ 349589 w 392099"/>
                <a:gd name="csY467" fmla="*/ 128089 h 345673"/>
                <a:gd name="csX468" fmla="*/ 349589 w 392099"/>
                <a:gd name="csY468" fmla="*/ 129768 h 345673"/>
                <a:gd name="csX469" fmla="*/ 351267 w 392099"/>
                <a:gd name="csY469" fmla="*/ 131446 h 345673"/>
                <a:gd name="csX470" fmla="*/ 355183 w 392099"/>
                <a:gd name="csY470" fmla="*/ 133683 h 345673"/>
                <a:gd name="csX471" fmla="*/ 356861 w 392099"/>
                <a:gd name="csY471" fmla="*/ 133683 h 345673"/>
                <a:gd name="csX472" fmla="*/ 360217 w 392099"/>
                <a:gd name="csY472" fmla="*/ 135361 h 345673"/>
                <a:gd name="csX473" fmla="*/ 372522 w 392099"/>
                <a:gd name="csY473" fmla="*/ 135361 h 345673"/>
                <a:gd name="csX474" fmla="*/ 372522 w 392099"/>
                <a:gd name="csY474" fmla="*/ 120818 h 345673"/>
                <a:gd name="csX475" fmla="*/ 374760 w 392099"/>
                <a:gd name="csY475" fmla="*/ 120818 h 345673"/>
                <a:gd name="csX476" fmla="*/ 374760 w 392099"/>
                <a:gd name="csY476" fmla="*/ 123055 h 345673"/>
                <a:gd name="csX477" fmla="*/ 392099 w 392099"/>
                <a:gd name="csY477" fmla="*/ 123055 h 345673"/>
                <a:gd name="csX478" fmla="*/ 392099 w 392099"/>
                <a:gd name="csY478" fmla="*/ 131446 h 345673"/>
                <a:gd name="csX479" fmla="*/ 390421 w 392099"/>
                <a:gd name="csY479" fmla="*/ 131446 h 345673"/>
                <a:gd name="csX480" fmla="*/ 390421 w 392099"/>
                <a:gd name="csY480" fmla="*/ 137039 h 345673"/>
                <a:gd name="csX481" fmla="*/ 388743 w 392099"/>
                <a:gd name="csY481" fmla="*/ 137039 h 345673"/>
                <a:gd name="csX482" fmla="*/ 388743 w 392099"/>
                <a:gd name="csY482" fmla="*/ 142632 h 345673"/>
                <a:gd name="csX483" fmla="*/ 387065 w 392099"/>
                <a:gd name="csY483" fmla="*/ 142632 h 345673"/>
                <a:gd name="csX484" fmla="*/ 387065 w 392099"/>
                <a:gd name="csY484" fmla="*/ 151582 h 345673"/>
                <a:gd name="csX485" fmla="*/ 385387 w 392099"/>
                <a:gd name="csY485" fmla="*/ 153260 h 345673"/>
                <a:gd name="csX486" fmla="*/ 385387 w 392099"/>
                <a:gd name="csY486" fmla="*/ 159972 h 345673"/>
                <a:gd name="csX487" fmla="*/ 383709 w 392099"/>
                <a:gd name="csY487" fmla="*/ 159972 h 345673"/>
                <a:gd name="csX488" fmla="*/ 383709 w 392099"/>
                <a:gd name="csY488" fmla="*/ 165565 h 345673"/>
                <a:gd name="csX489" fmla="*/ 383709 w 392099"/>
                <a:gd name="csY489" fmla="*/ 165565 h 345673"/>
                <a:gd name="csX490" fmla="*/ 383709 w 392099"/>
                <a:gd name="csY490" fmla="*/ 167243 h 345673"/>
                <a:gd name="csX491" fmla="*/ 381472 w 392099"/>
                <a:gd name="csY491" fmla="*/ 167243 h 345673"/>
                <a:gd name="csX492" fmla="*/ 381472 w 392099"/>
                <a:gd name="csY492" fmla="*/ 168922 h 345673"/>
                <a:gd name="csX493" fmla="*/ 379794 w 392099"/>
                <a:gd name="csY493" fmla="*/ 168922 h 345673"/>
                <a:gd name="csX494" fmla="*/ 379794 w 392099"/>
                <a:gd name="csY494" fmla="*/ 171159 h 345673"/>
                <a:gd name="csX495" fmla="*/ 378116 w 392099"/>
                <a:gd name="csY495" fmla="*/ 171159 h 345673"/>
                <a:gd name="csX496" fmla="*/ 378116 w 392099"/>
                <a:gd name="csY496" fmla="*/ 172837 h 345673"/>
                <a:gd name="csX497" fmla="*/ 376438 w 392099"/>
                <a:gd name="csY497" fmla="*/ 174515 h 345673"/>
                <a:gd name="csX498" fmla="*/ 374760 w 392099"/>
                <a:gd name="csY498" fmla="*/ 174515 h 345673"/>
                <a:gd name="csX499" fmla="*/ 374760 w 392099"/>
                <a:gd name="csY499" fmla="*/ 176193 h 345673"/>
                <a:gd name="csX500" fmla="*/ 372522 w 392099"/>
                <a:gd name="csY500" fmla="*/ 176193 h 345673"/>
                <a:gd name="csX501" fmla="*/ 372522 w 392099"/>
                <a:gd name="csY501" fmla="*/ 177871 h 345673"/>
                <a:gd name="csX502" fmla="*/ 369166 w 392099"/>
                <a:gd name="csY502" fmla="*/ 177871 h 345673"/>
                <a:gd name="csX503" fmla="*/ 369166 w 392099"/>
                <a:gd name="csY503" fmla="*/ 180108 h 345673"/>
                <a:gd name="csX504" fmla="*/ 365810 w 392099"/>
                <a:gd name="csY504" fmla="*/ 180108 h 345673"/>
                <a:gd name="csX505" fmla="*/ 365810 w 392099"/>
                <a:gd name="csY505" fmla="*/ 183464 h 345673"/>
                <a:gd name="csX506" fmla="*/ 363573 w 392099"/>
                <a:gd name="csY506" fmla="*/ 183464 h 345673"/>
                <a:gd name="csX507" fmla="*/ 361895 w 392099"/>
                <a:gd name="csY507" fmla="*/ 185142 h 345673"/>
                <a:gd name="csX508" fmla="*/ 360217 w 392099"/>
                <a:gd name="csY508" fmla="*/ 186820 h 345673"/>
                <a:gd name="csX509" fmla="*/ 358539 w 392099"/>
                <a:gd name="csY509" fmla="*/ 188499 h 345673"/>
                <a:gd name="csX510" fmla="*/ 358539 w 392099"/>
                <a:gd name="csY510" fmla="*/ 190736 h 345673"/>
                <a:gd name="csX511" fmla="*/ 356861 w 392099"/>
                <a:gd name="csY511" fmla="*/ 190736 h 345673"/>
                <a:gd name="csX512" fmla="*/ 356861 w 392099"/>
                <a:gd name="csY512" fmla="*/ 192414 h 345673"/>
                <a:gd name="csX513" fmla="*/ 355183 w 392099"/>
                <a:gd name="csY513" fmla="*/ 192414 h 345673"/>
                <a:gd name="csX514" fmla="*/ 355183 w 392099"/>
                <a:gd name="csY514" fmla="*/ 195770 h 345673"/>
                <a:gd name="csX515" fmla="*/ 351267 w 392099"/>
                <a:gd name="csY515" fmla="*/ 195770 h 345673"/>
                <a:gd name="csX516" fmla="*/ 351267 w 392099"/>
                <a:gd name="csY516" fmla="*/ 201363 h 345673"/>
                <a:gd name="csX517" fmla="*/ 349589 w 392099"/>
                <a:gd name="csY517" fmla="*/ 201363 h 345673"/>
                <a:gd name="csX518" fmla="*/ 349589 w 392099"/>
                <a:gd name="csY518" fmla="*/ 204719 h 345673"/>
                <a:gd name="csX519" fmla="*/ 347911 w 392099"/>
                <a:gd name="csY519" fmla="*/ 204719 h 345673"/>
                <a:gd name="csX520" fmla="*/ 349589 w 392099"/>
                <a:gd name="csY520" fmla="*/ 204719 h 345673"/>
                <a:gd name="csX521" fmla="*/ 349589 w 392099"/>
                <a:gd name="csY521" fmla="*/ 206397 h 345673"/>
                <a:gd name="csX522" fmla="*/ 347911 w 392099"/>
                <a:gd name="csY522" fmla="*/ 206397 h 345673"/>
                <a:gd name="csX523" fmla="*/ 347911 w 392099"/>
                <a:gd name="csY523" fmla="*/ 208635 h 345673"/>
                <a:gd name="csX524" fmla="*/ 346233 w 392099"/>
                <a:gd name="csY524" fmla="*/ 208635 h 345673"/>
                <a:gd name="csX525" fmla="*/ 346233 w 392099"/>
                <a:gd name="csY525" fmla="*/ 210313 h 345673"/>
                <a:gd name="csX526" fmla="*/ 343996 w 392099"/>
                <a:gd name="csY526" fmla="*/ 210313 h 345673"/>
                <a:gd name="csX527" fmla="*/ 343996 w 392099"/>
                <a:gd name="csY527" fmla="*/ 213669 h 345673"/>
                <a:gd name="csX528" fmla="*/ 342318 w 392099"/>
                <a:gd name="csY528" fmla="*/ 213669 h 345673"/>
                <a:gd name="csX529" fmla="*/ 343996 w 392099"/>
                <a:gd name="csY529" fmla="*/ 213669 h 345673"/>
                <a:gd name="csX530" fmla="*/ 343996 w 392099"/>
                <a:gd name="csY530" fmla="*/ 215347 h 345673"/>
                <a:gd name="csX531" fmla="*/ 342318 w 392099"/>
                <a:gd name="csY531" fmla="*/ 215347 h 345673"/>
                <a:gd name="csX532" fmla="*/ 342318 w 392099"/>
                <a:gd name="csY532" fmla="*/ 219262 h 345673"/>
                <a:gd name="csX533" fmla="*/ 340640 w 392099"/>
                <a:gd name="csY533" fmla="*/ 219262 h 345673"/>
                <a:gd name="csX534" fmla="*/ 340640 w 392099"/>
                <a:gd name="csY534" fmla="*/ 220940 h 345673"/>
                <a:gd name="csX535" fmla="*/ 338962 w 392099"/>
                <a:gd name="csY535" fmla="*/ 220940 h 345673"/>
                <a:gd name="csX536" fmla="*/ 338962 w 392099"/>
                <a:gd name="csY536" fmla="*/ 224296 h 345673"/>
                <a:gd name="csX537" fmla="*/ 337284 w 392099"/>
                <a:gd name="csY537" fmla="*/ 224296 h 345673"/>
                <a:gd name="csX538" fmla="*/ 337284 w 392099"/>
                <a:gd name="csY538" fmla="*/ 228212 h 345673"/>
                <a:gd name="csX539" fmla="*/ 335046 w 392099"/>
                <a:gd name="csY539" fmla="*/ 228212 h 345673"/>
                <a:gd name="csX540" fmla="*/ 335046 w 392099"/>
                <a:gd name="csY540" fmla="*/ 231568 h 345673"/>
                <a:gd name="csX541" fmla="*/ 333368 w 392099"/>
                <a:gd name="csY541" fmla="*/ 231568 h 345673"/>
                <a:gd name="csX542" fmla="*/ 333368 w 392099"/>
                <a:gd name="csY542" fmla="*/ 233246 h 345673"/>
                <a:gd name="csX543" fmla="*/ 331690 w 392099"/>
                <a:gd name="csY543" fmla="*/ 233246 h 345673"/>
                <a:gd name="csX544" fmla="*/ 331690 w 392099"/>
                <a:gd name="csY544" fmla="*/ 237161 h 345673"/>
                <a:gd name="csX545" fmla="*/ 330012 w 392099"/>
                <a:gd name="csY545" fmla="*/ 237161 h 345673"/>
                <a:gd name="csX546" fmla="*/ 330012 w 392099"/>
                <a:gd name="csY546" fmla="*/ 238839 h 345673"/>
                <a:gd name="csX547" fmla="*/ 328334 w 392099"/>
                <a:gd name="csY547" fmla="*/ 238839 h 345673"/>
                <a:gd name="csX548" fmla="*/ 328334 w 392099"/>
                <a:gd name="csY548" fmla="*/ 240517 h 345673"/>
                <a:gd name="csX549" fmla="*/ 326656 w 392099"/>
                <a:gd name="csY549" fmla="*/ 240517 h 345673"/>
                <a:gd name="csX550" fmla="*/ 326656 w 392099"/>
                <a:gd name="csY550" fmla="*/ 243873 h 345673"/>
                <a:gd name="csX551" fmla="*/ 324419 w 392099"/>
                <a:gd name="csY551" fmla="*/ 243873 h 345673"/>
                <a:gd name="csX552" fmla="*/ 324419 w 392099"/>
                <a:gd name="csY552" fmla="*/ 245551 h 345673"/>
                <a:gd name="csX553" fmla="*/ 321063 w 392099"/>
                <a:gd name="csY553" fmla="*/ 245551 h 345673"/>
                <a:gd name="csX554" fmla="*/ 321063 w 392099"/>
                <a:gd name="csY554" fmla="*/ 247789 h 345673"/>
                <a:gd name="csX555" fmla="*/ 319385 w 392099"/>
                <a:gd name="csY555" fmla="*/ 247789 h 345673"/>
                <a:gd name="csX556" fmla="*/ 319385 w 392099"/>
                <a:gd name="csY556" fmla="*/ 249467 h 345673"/>
                <a:gd name="csX557" fmla="*/ 317707 w 392099"/>
                <a:gd name="csY557" fmla="*/ 249467 h 345673"/>
                <a:gd name="csX558" fmla="*/ 317707 w 392099"/>
                <a:gd name="csY558" fmla="*/ 251145 h 345673"/>
                <a:gd name="csX559" fmla="*/ 315469 w 392099"/>
                <a:gd name="csY559" fmla="*/ 251145 h 345673"/>
                <a:gd name="csX560" fmla="*/ 315469 w 392099"/>
                <a:gd name="csY560" fmla="*/ 252823 h 345673"/>
                <a:gd name="csX561" fmla="*/ 312113 w 392099"/>
                <a:gd name="csY561" fmla="*/ 252823 h 345673"/>
                <a:gd name="csX562" fmla="*/ 312113 w 392099"/>
                <a:gd name="csY562" fmla="*/ 254501 h 345673"/>
                <a:gd name="csX563" fmla="*/ 310435 w 392099"/>
                <a:gd name="csY563" fmla="*/ 254501 h 345673"/>
                <a:gd name="csX564" fmla="*/ 310435 w 392099"/>
                <a:gd name="csY564" fmla="*/ 256738 h 345673"/>
                <a:gd name="csX565" fmla="*/ 308757 w 392099"/>
                <a:gd name="csY565" fmla="*/ 256738 h 345673"/>
                <a:gd name="csX566" fmla="*/ 308757 w 392099"/>
                <a:gd name="csY566" fmla="*/ 258416 h 345673"/>
                <a:gd name="csX567" fmla="*/ 306520 w 392099"/>
                <a:gd name="csY567" fmla="*/ 258416 h 345673"/>
                <a:gd name="csX568" fmla="*/ 306520 w 392099"/>
                <a:gd name="csY568" fmla="*/ 261772 h 345673"/>
                <a:gd name="csX569" fmla="*/ 304842 w 392099"/>
                <a:gd name="csY569" fmla="*/ 261772 h 345673"/>
                <a:gd name="csX570" fmla="*/ 304842 w 392099"/>
                <a:gd name="csY570" fmla="*/ 263450 h 345673"/>
                <a:gd name="csX571" fmla="*/ 303164 w 392099"/>
                <a:gd name="csY571" fmla="*/ 263450 h 345673"/>
                <a:gd name="csX572" fmla="*/ 303164 w 392099"/>
                <a:gd name="csY572" fmla="*/ 267366 h 345673"/>
                <a:gd name="csX573" fmla="*/ 301486 w 392099"/>
                <a:gd name="csY573" fmla="*/ 267366 h 345673"/>
                <a:gd name="csX574" fmla="*/ 301486 w 392099"/>
                <a:gd name="csY574" fmla="*/ 269044 h 345673"/>
                <a:gd name="csX575" fmla="*/ 299808 w 392099"/>
                <a:gd name="csY575" fmla="*/ 269044 h 345673"/>
                <a:gd name="csX576" fmla="*/ 299808 w 392099"/>
                <a:gd name="csY576" fmla="*/ 270722 h 345673"/>
                <a:gd name="csX577" fmla="*/ 298130 w 392099"/>
                <a:gd name="csY577" fmla="*/ 270722 h 345673"/>
                <a:gd name="csX578" fmla="*/ 298130 w 392099"/>
                <a:gd name="csY578" fmla="*/ 272400 h 345673"/>
                <a:gd name="csX579" fmla="*/ 295892 w 392099"/>
                <a:gd name="csY579" fmla="*/ 272400 h 345673"/>
                <a:gd name="csX580" fmla="*/ 295892 w 392099"/>
                <a:gd name="csY580" fmla="*/ 274078 h 345673"/>
                <a:gd name="csX581" fmla="*/ 294214 w 392099"/>
                <a:gd name="csY581" fmla="*/ 274078 h 345673"/>
                <a:gd name="csX582" fmla="*/ 294214 w 392099"/>
                <a:gd name="csY582" fmla="*/ 276315 h 345673"/>
                <a:gd name="csX583" fmla="*/ 292536 w 392099"/>
                <a:gd name="csY583" fmla="*/ 276315 h 345673"/>
                <a:gd name="csX584" fmla="*/ 292536 w 392099"/>
                <a:gd name="csY584" fmla="*/ 277993 h 345673"/>
                <a:gd name="csX585" fmla="*/ 290858 w 392099"/>
                <a:gd name="csY585" fmla="*/ 277993 h 345673"/>
                <a:gd name="csX586" fmla="*/ 290858 w 392099"/>
                <a:gd name="csY586" fmla="*/ 279671 h 345673"/>
                <a:gd name="csX587" fmla="*/ 289180 w 392099"/>
                <a:gd name="csY587" fmla="*/ 279671 h 345673"/>
                <a:gd name="csX588" fmla="*/ 289180 w 392099"/>
                <a:gd name="csY588" fmla="*/ 281349 h 345673"/>
                <a:gd name="csX589" fmla="*/ 285265 w 392099"/>
                <a:gd name="csY589" fmla="*/ 281349 h 345673"/>
                <a:gd name="csX590" fmla="*/ 285265 w 392099"/>
                <a:gd name="csY590" fmla="*/ 283027 h 345673"/>
                <a:gd name="csX591" fmla="*/ 285265 w 392099"/>
                <a:gd name="csY591" fmla="*/ 281349 h 345673"/>
                <a:gd name="csX592" fmla="*/ 285265 w 392099"/>
                <a:gd name="csY592" fmla="*/ 285265 h 345673"/>
                <a:gd name="csX593" fmla="*/ 281909 w 392099"/>
                <a:gd name="csY593" fmla="*/ 285265 h 345673"/>
                <a:gd name="csX594" fmla="*/ 281909 w 392099"/>
                <a:gd name="csY594" fmla="*/ 286943 h 345673"/>
                <a:gd name="csX595" fmla="*/ 280231 w 392099"/>
                <a:gd name="csY595" fmla="*/ 286943 h 345673"/>
                <a:gd name="csX596" fmla="*/ 280231 w 392099"/>
                <a:gd name="csY596" fmla="*/ 288621 h 345673"/>
                <a:gd name="csX597" fmla="*/ 277993 w 392099"/>
                <a:gd name="csY597" fmla="*/ 288621 h 345673"/>
                <a:gd name="csX598" fmla="*/ 277993 w 392099"/>
                <a:gd name="csY598" fmla="*/ 290299 h 345673"/>
                <a:gd name="csX599" fmla="*/ 276315 w 392099"/>
                <a:gd name="csY599" fmla="*/ 290299 h 345673"/>
                <a:gd name="csX600" fmla="*/ 276315 w 392099"/>
                <a:gd name="csY600" fmla="*/ 291977 h 345673"/>
                <a:gd name="csX601" fmla="*/ 274637 w 392099"/>
                <a:gd name="csY601" fmla="*/ 291977 h 345673"/>
                <a:gd name="csX602" fmla="*/ 274637 w 392099"/>
                <a:gd name="csY602" fmla="*/ 294214 h 345673"/>
                <a:gd name="csX603" fmla="*/ 271281 w 392099"/>
                <a:gd name="csY603" fmla="*/ 294214 h 345673"/>
                <a:gd name="csX604" fmla="*/ 271281 w 392099"/>
                <a:gd name="csY604" fmla="*/ 295892 h 345673"/>
                <a:gd name="csX605" fmla="*/ 269603 w 392099"/>
                <a:gd name="csY605" fmla="*/ 295892 h 345673"/>
                <a:gd name="csX606" fmla="*/ 269603 w 392099"/>
                <a:gd name="csY606" fmla="*/ 297570 h 345673"/>
                <a:gd name="csX607" fmla="*/ 265688 w 392099"/>
                <a:gd name="csY607" fmla="*/ 297570 h 345673"/>
                <a:gd name="csX608" fmla="*/ 265688 w 392099"/>
                <a:gd name="csY608" fmla="*/ 299248 h 345673"/>
                <a:gd name="csX609" fmla="*/ 264010 w 392099"/>
                <a:gd name="csY609" fmla="*/ 299248 h 345673"/>
                <a:gd name="csX610" fmla="*/ 264010 w 392099"/>
                <a:gd name="csY610" fmla="*/ 302604 h 345673"/>
                <a:gd name="csX611" fmla="*/ 260654 w 392099"/>
                <a:gd name="csY611" fmla="*/ 302604 h 345673"/>
                <a:gd name="csX612" fmla="*/ 258416 w 392099"/>
                <a:gd name="csY612" fmla="*/ 304842 h 345673"/>
                <a:gd name="csX613" fmla="*/ 256738 w 392099"/>
                <a:gd name="csY613" fmla="*/ 304842 h 345673"/>
                <a:gd name="csX614" fmla="*/ 256738 w 392099"/>
                <a:gd name="csY614" fmla="*/ 306520 h 345673"/>
                <a:gd name="csX615" fmla="*/ 253382 w 392099"/>
                <a:gd name="csY615" fmla="*/ 306520 h 345673"/>
                <a:gd name="csX616" fmla="*/ 253382 w 392099"/>
                <a:gd name="csY616" fmla="*/ 308198 h 345673"/>
                <a:gd name="csX617" fmla="*/ 251704 w 392099"/>
                <a:gd name="csY617" fmla="*/ 308198 h 345673"/>
                <a:gd name="csX618" fmla="*/ 251704 w 392099"/>
                <a:gd name="csY618" fmla="*/ 309876 h 345673"/>
                <a:gd name="csX619" fmla="*/ 246111 w 392099"/>
                <a:gd name="csY619" fmla="*/ 309876 h 345673"/>
                <a:gd name="csX620" fmla="*/ 246111 w 392099"/>
                <a:gd name="csY620" fmla="*/ 311554 h 345673"/>
                <a:gd name="csX621" fmla="*/ 242755 w 392099"/>
                <a:gd name="csY621" fmla="*/ 311554 h 345673"/>
                <a:gd name="csX622" fmla="*/ 242755 w 392099"/>
                <a:gd name="csY622" fmla="*/ 313791 h 345673"/>
                <a:gd name="csX623" fmla="*/ 241077 w 392099"/>
                <a:gd name="csY623" fmla="*/ 313791 h 345673"/>
                <a:gd name="csX624" fmla="*/ 241077 w 392099"/>
                <a:gd name="csY624" fmla="*/ 315469 h 345673"/>
                <a:gd name="csX625" fmla="*/ 238839 w 392099"/>
                <a:gd name="csY625" fmla="*/ 313791 h 345673"/>
                <a:gd name="csX626" fmla="*/ 235483 w 392099"/>
                <a:gd name="csY626" fmla="*/ 313791 h 345673"/>
                <a:gd name="csX627" fmla="*/ 233805 w 392099"/>
                <a:gd name="csY627" fmla="*/ 311554 h 345673"/>
                <a:gd name="csX628" fmla="*/ 224856 w 392099"/>
                <a:gd name="csY628" fmla="*/ 311554 h 345673"/>
                <a:gd name="csX629" fmla="*/ 224856 w 392099"/>
                <a:gd name="csY629" fmla="*/ 313791 h 345673"/>
                <a:gd name="csX630" fmla="*/ 223178 w 392099"/>
                <a:gd name="csY630" fmla="*/ 313791 h 345673"/>
                <a:gd name="csX631" fmla="*/ 223178 w 392099"/>
                <a:gd name="csY631" fmla="*/ 315469 h 345673"/>
                <a:gd name="csX632" fmla="*/ 220940 w 392099"/>
                <a:gd name="csY632" fmla="*/ 315469 h 345673"/>
                <a:gd name="csX633" fmla="*/ 223178 w 392099"/>
                <a:gd name="csY633" fmla="*/ 315469 h 345673"/>
                <a:gd name="csX634" fmla="*/ 220940 w 392099"/>
                <a:gd name="csY634" fmla="*/ 315469 h 345673"/>
                <a:gd name="csX635" fmla="*/ 220940 w 392099"/>
                <a:gd name="csY635" fmla="*/ 317147 h 345673"/>
                <a:gd name="csX636" fmla="*/ 219262 w 392099"/>
                <a:gd name="csY636" fmla="*/ 317147 h 345673"/>
                <a:gd name="csX637" fmla="*/ 219262 w 392099"/>
                <a:gd name="csY637" fmla="*/ 320503 h 345673"/>
                <a:gd name="csX638" fmla="*/ 223178 w 392099"/>
                <a:gd name="csY638" fmla="*/ 320503 h 345673"/>
                <a:gd name="csX639" fmla="*/ 223178 w 392099"/>
                <a:gd name="csY639" fmla="*/ 322741 h 345673"/>
                <a:gd name="csX640" fmla="*/ 214229 w 392099"/>
                <a:gd name="csY640" fmla="*/ 322741 h 345673"/>
                <a:gd name="csX641" fmla="*/ 214229 w 392099"/>
                <a:gd name="csY641" fmla="*/ 320503 h 345673"/>
                <a:gd name="csX642" fmla="*/ 203601 w 392099"/>
                <a:gd name="csY642" fmla="*/ 320503 h 345673"/>
                <a:gd name="csX643" fmla="*/ 203601 w 392099"/>
                <a:gd name="csY643" fmla="*/ 322741 h 345673"/>
                <a:gd name="csX644" fmla="*/ 201363 w 392099"/>
                <a:gd name="csY644" fmla="*/ 324419 h 345673"/>
                <a:gd name="csX645" fmla="*/ 201363 w 392099"/>
                <a:gd name="csY645" fmla="*/ 327775 h 345673"/>
                <a:gd name="csX646" fmla="*/ 199685 w 392099"/>
                <a:gd name="csY646" fmla="*/ 326097 h 345673"/>
                <a:gd name="csX647" fmla="*/ 194652 w 392099"/>
                <a:gd name="csY647" fmla="*/ 326097 h 345673"/>
                <a:gd name="csX648" fmla="*/ 192414 w 392099"/>
                <a:gd name="csY648" fmla="*/ 324419 h 345673"/>
                <a:gd name="csX649" fmla="*/ 189058 w 392099"/>
                <a:gd name="csY649" fmla="*/ 324419 h 345673"/>
                <a:gd name="csX650" fmla="*/ 189058 w 392099"/>
                <a:gd name="csY650" fmla="*/ 322741 h 345673"/>
                <a:gd name="csX651" fmla="*/ 180108 w 392099"/>
                <a:gd name="csY651" fmla="*/ 322741 h 345673"/>
                <a:gd name="csX652" fmla="*/ 178430 w 392099"/>
                <a:gd name="csY652" fmla="*/ 320503 h 345673"/>
                <a:gd name="csX653" fmla="*/ 167803 w 392099"/>
                <a:gd name="csY653" fmla="*/ 320503 h 345673"/>
                <a:gd name="csX654" fmla="*/ 166125 w 392099"/>
                <a:gd name="csY654" fmla="*/ 322741 h 345673"/>
                <a:gd name="csX655" fmla="*/ 166125 w 392099"/>
                <a:gd name="csY655" fmla="*/ 324419 h 345673"/>
                <a:gd name="csX656" fmla="*/ 163888 w 392099"/>
                <a:gd name="csY656" fmla="*/ 324419 h 345673"/>
                <a:gd name="csX657" fmla="*/ 163888 w 392099"/>
                <a:gd name="csY657" fmla="*/ 322741 h 345673"/>
                <a:gd name="csX658" fmla="*/ 151582 w 392099"/>
                <a:gd name="csY658" fmla="*/ 322741 h 345673"/>
                <a:gd name="csX659" fmla="*/ 151582 w 392099"/>
                <a:gd name="csY659" fmla="*/ 320503 h 345673"/>
                <a:gd name="csX660" fmla="*/ 146548 w 392099"/>
                <a:gd name="csY660" fmla="*/ 320503 h 345673"/>
                <a:gd name="csX661" fmla="*/ 146548 w 392099"/>
                <a:gd name="csY661" fmla="*/ 322741 h 345673"/>
                <a:gd name="csX662" fmla="*/ 137598 w 392099"/>
                <a:gd name="csY662" fmla="*/ 322741 h 345673"/>
                <a:gd name="csX663" fmla="*/ 137598 w 392099"/>
                <a:gd name="csY663" fmla="*/ 324419 h 345673"/>
                <a:gd name="csX664" fmla="*/ 135361 w 392099"/>
                <a:gd name="csY664" fmla="*/ 324419 h 345673"/>
                <a:gd name="csX665" fmla="*/ 135361 w 392099"/>
                <a:gd name="csY665" fmla="*/ 326097 h 345673"/>
                <a:gd name="csX666" fmla="*/ 135361 w 392099"/>
                <a:gd name="csY666" fmla="*/ 326097 h 345673"/>
                <a:gd name="csX667" fmla="*/ 133683 w 392099"/>
                <a:gd name="csY667" fmla="*/ 327775 h 345673"/>
                <a:gd name="csX668" fmla="*/ 132005 w 392099"/>
                <a:gd name="csY668" fmla="*/ 327775 h 345673"/>
                <a:gd name="csX669" fmla="*/ 132005 w 392099"/>
                <a:gd name="csY669" fmla="*/ 329453 h 345673"/>
                <a:gd name="csX670" fmla="*/ 130327 w 392099"/>
                <a:gd name="csY670" fmla="*/ 329453 h 345673"/>
                <a:gd name="csX671" fmla="*/ 130327 w 392099"/>
                <a:gd name="csY671" fmla="*/ 331131 h 345673"/>
                <a:gd name="csX672" fmla="*/ 128649 w 392099"/>
                <a:gd name="csY672" fmla="*/ 331131 h 345673"/>
                <a:gd name="csX673" fmla="*/ 126971 w 392099"/>
                <a:gd name="csY673" fmla="*/ 333368 h 345673"/>
                <a:gd name="csX674" fmla="*/ 124734 w 392099"/>
                <a:gd name="csY674" fmla="*/ 333368 h 345673"/>
                <a:gd name="csX675" fmla="*/ 124734 w 392099"/>
                <a:gd name="csY675" fmla="*/ 331131 h 345673"/>
                <a:gd name="csX676" fmla="*/ 121377 w 392099"/>
                <a:gd name="csY676" fmla="*/ 331131 h 345673"/>
                <a:gd name="csX677" fmla="*/ 121377 w 392099"/>
                <a:gd name="csY677" fmla="*/ 333368 h 345673"/>
                <a:gd name="csX678" fmla="*/ 112428 w 392099"/>
                <a:gd name="csY678" fmla="*/ 333368 h 345673"/>
                <a:gd name="csX679" fmla="*/ 112428 w 392099"/>
                <a:gd name="csY679" fmla="*/ 331131 h 345673"/>
                <a:gd name="csX680" fmla="*/ 106835 w 392099"/>
                <a:gd name="csY680" fmla="*/ 331131 h 345673"/>
                <a:gd name="csX681" fmla="*/ 106835 w 392099"/>
                <a:gd name="csY681" fmla="*/ 335046 h 345673"/>
                <a:gd name="csX682" fmla="*/ 105157 w 392099"/>
                <a:gd name="csY682" fmla="*/ 335046 h 345673"/>
                <a:gd name="csX683" fmla="*/ 103478 w 392099"/>
                <a:gd name="csY683" fmla="*/ 333368 h 345673"/>
                <a:gd name="csX684" fmla="*/ 100122 w 392099"/>
                <a:gd name="csY684" fmla="*/ 333368 h 345673"/>
                <a:gd name="csX685" fmla="*/ 100122 w 392099"/>
                <a:gd name="csY685" fmla="*/ 335046 h 345673"/>
                <a:gd name="csX686" fmla="*/ 96207 w 392099"/>
                <a:gd name="csY686" fmla="*/ 335046 h 345673"/>
                <a:gd name="csX687" fmla="*/ 96207 w 392099"/>
                <a:gd name="csY687" fmla="*/ 336724 h 345673"/>
                <a:gd name="csX688" fmla="*/ 94529 w 392099"/>
                <a:gd name="csY688" fmla="*/ 336724 h 345673"/>
                <a:gd name="csX689" fmla="*/ 94529 w 392099"/>
                <a:gd name="csY689" fmla="*/ 338402 h 345673"/>
                <a:gd name="csX690" fmla="*/ 92851 w 392099"/>
                <a:gd name="csY690" fmla="*/ 338402 h 345673"/>
                <a:gd name="csX691" fmla="*/ 92851 w 392099"/>
                <a:gd name="csY691" fmla="*/ 340080 h 345673"/>
                <a:gd name="csX692" fmla="*/ 89495 w 392099"/>
                <a:gd name="csY692" fmla="*/ 340080 h 345673"/>
                <a:gd name="csX693" fmla="*/ 89495 w 392099"/>
                <a:gd name="csY693" fmla="*/ 342318 h 345673"/>
                <a:gd name="csX694" fmla="*/ 87258 w 392099"/>
                <a:gd name="csY694" fmla="*/ 342318 h 345673"/>
                <a:gd name="csX695" fmla="*/ 87258 w 392099"/>
                <a:gd name="csY695" fmla="*/ 345674 h 345673"/>
                <a:gd name="csX696" fmla="*/ 85580 w 392099"/>
                <a:gd name="csY696" fmla="*/ 345674 h 3456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</a:cxnLst>
              <a:rect l="l" t="t" r="r" b="b"/>
              <a:pathLst>
                <a:path w="392099" h="345673">
                  <a:moveTo>
                    <a:pt x="276315" y="225974"/>
                  </a:moveTo>
                  <a:lnTo>
                    <a:pt x="280231" y="225974"/>
                  </a:lnTo>
                  <a:lnTo>
                    <a:pt x="280231" y="224296"/>
                  </a:lnTo>
                  <a:lnTo>
                    <a:pt x="281909" y="224296"/>
                  </a:lnTo>
                  <a:lnTo>
                    <a:pt x="281909" y="219262"/>
                  </a:lnTo>
                  <a:lnTo>
                    <a:pt x="283587" y="219262"/>
                  </a:lnTo>
                  <a:lnTo>
                    <a:pt x="283587" y="217025"/>
                  </a:lnTo>
                  <a:lnTo>
                    <a:pt x="281909" y="217025"/>
                  </a:lnTo>
                  <a:lnTo>
                    <a:pt x="281909" y="215347"/>
                  </a:lnTo>
                  <a:lnTo>
                    <a:pt x="285265" y="215347"/>
                  </a:lnTo>
                  <a:lnTo>
                    <a:pt x="285265" y="211991"/>
                  </a:lnTo>
                  <a:lnTo>
                    <a:pt x="286943" y="211991"/>
                  </a:lnTo>
                  <a:lnTo>
                    <a:pt x="286943" y="213669"/>
                  </a:lnTo>
                  <a:lnTo>
                    <a:pt x="289180" y="211991"/>
                  </a:lnTo>
                  <a:lnTo>
                    <a:pt x="294214" y="211991"/>
                  </a:lnTo>
                  <a:lnTo>
                    <a:pt x="294214" y="210313"/>
                  </a:lnTo>
                  <a:lnTo>
                    <a:pt x="299808" y="210313"/>
                  </a:lnTo>
                  <a:lnTo>
                    <a:pt x="299808" y="208635"/>
                  </a:lnTo>
                  <a:lnTo>
                    <a:pt x="301486" y="208635"/>
                  </a:lnTo>
                  <a:lnTo>
                    <a:pt x="303164" y="206397"/>
                  </a:lnTo>
                  <a:lnTo>
                    <a:pt x="303164" y="204719"/>
                  </a:lnTo>
                  <a:lnTo>
                    <a:pt x="303164" y="204719"/>
                  </a:lnTo>
                  <a:lnTo>
                    <a:pt x="303164" y="201363"/>
                  </a:lnTo>
                  <a:lnTo>
                    <a:pt x="304842" y="199685"/>
                  </a:lnTo>
                  <a:lnTo>
                    <a:pt x="304842" y="197448"/>
                  </a:lnTo>
                  <a:lnTo>
                    <a:pt x="308757" y="197448"/>
                  </a:lnTo>
                  <a:lnTo>
                    <a:pt x="308757" y="192414"/>
                  </a:lnTo>
                  <a:lnTo>
                    <a:pt x="312113" y="192414"/>
                  </a:lnTo>
                  <a:lnTo>
                    <a:pt x="312113" y="186820"/>
                  </a:lnTo>
                  <a:lnTo>
                    <a:pt x="310435" y="186820"/>
                  </a:lnTo>
                  <a:lnTo>
                    <a:pt x="310435" y="185142"/>
                  </a:lnTo>
                  <a:lnTo>
                    <a:pt x="308757" y="186820"/>
                  </a:lnTo>
                  <a:lnTo>
                    <a:pt x="308757" y="183464"/>
                  </a:lnTo>
                  <a:lnTo>
                    <a:pt x="306520" y="183464"/>
                  </a:lnTo>
                  <a:lnTo>
                    <a:pt x="306520" y="181786"/>
                  </a:lnTo>
                  <a:lnTo>
                    <a:pt x="304842" y="181786"/>
                  </a:lnTo>
                  <a:lnTo>
                    <a:pt x="304842" y="180108"/>
                  </a:lnTo>
                  <a:lnTo>
                    <a:pt x="303164" y="180108"/>
                  </a:lnTo>
                  <a:lnTo>
                    <a:pt x="303164" y="177871"/>
                  </a:lnTo>
                  <a:lnTo>
                    <a:pt x="299808" y="177871"/>
                  </a:lnTo>
                  <a:lnTo>
                    <a:pt x="299808" y="174515"/>
                  </a:lnTo>
                  <a:lnTo>
                    <a:pt x="295892" y="174515"/>
                  </a:lnTo>
                  <a:lnTo>
                    <a:pt x="295892" y="172837"/>
                  </a:lnTo>
                  <a:lnTo>
                    <a:pt x="294214" y="172837"/>
                  </a:lnTo>
                  <a:lnTo>
                    <a:pt x="294214" y="168922"/>
                  </a:lnTo>
                  <a:lnTo>
                    <a:pt x="286943" y="168922"/>
                  </a:lnTo>
                  <a:lnTo>
                    <a:pt x="286943" y="171159"/>
                  </a:lnTo>
                  <a:lnTo>
                    <a:pt x="285265" y="168922"/>
                  </a:lnTo>
                  <a:lnTo>
                    <a:pt x="285265" y="172837"/>
                  </a:lnTo>
                  <a:lnTo>
                    <a:pt x="280231" y="172837"/>
                  </a:lnTo>
                  <a:lnTo>
                    <a:pt x="280231" y="174515"/>
                  </a:lnTo>
                  <a:lnTo>
                    <a:pt x="277993" y="174515"/>
                  </a:lnTo>
                  <a:lnTo>
                    <a:pt x="277993" y="177871"/>
                  </a:lnTo>
                  <a:lnTo>
                    <a:pt x="276315" y="177871"/>
                  </a:lnTo>
                  <a:lnTo>
                    <a:pt x="276315" y="176193"/>
                  </a:lnTo>
                  <a:lnTo>
                    <a:pt x="274637" y="177871"/>
                  </a:lnTo>
                  <a:lnTo>
                    <a:pt x="271281" y="177871"/>
                  </a:lnTo>
                  <a:lnTo>
                    <a:pt x="271281" y="181786"/>
                  </a:lnTo>
                  <a:lnTo>
                    <a:pt x="267366" y="181786"/>
                  </a:lnTo>
                  <a:lnTo>
                    <a:pt x="267366" y="185142"/>
                  </a:lnTo>
                  <a:lnTo>
                    <a:pt x="265688" y="185142"/>
                  </a:lnTo>
                  <a:lnTo>
                    <a:pt x="265688" y="188499"/>
                  </a:lnTo>
                  <a:lnTo>
                    <a:pt x="264010" y="188499"/>
                  </a:lnTo>
                  <a:lnTo>
                    <a:pt x="264010" y="192414"/>
                  </a:lnTo>
                  <a:lnTo>
                    <a:pt x="260654" y="192414"/>
                  </a:lnTo>
                  <a:lnTo>
                    <a:pt x="262332" y="194092"/>
                  </a:lnTo>
                  <a:lnTo>
                    <a:pt x="260654" y="194092"/>
                  </a:lnTo>
                  <a:lnTo>
                    <a:pt x="260654" y="195770"/>
                  </a:lnTo>
                  <a:lnTo>
                    <a:pt x="255060" y="195770"/>
                  </a:lnTo>
                  <a:lnTo>
                    <a:pt x="255060" y="197448"/>
                  </a:lnTo>
                  <a:lnTo>
                    <a:pt x="253382" y="197448"/>
                  </a:lnTo>
                  <a:lnTo>
                    <a:pt x="253382" y="199685"/>
                  </a:lnTo>
                  <a:lnTo>
                    <a:pt x="255060" y="201363"/>
                  </a:lnTo>
                  <a:lnTo>
                    <a:pt x="258416" y="206397"/>
                  </a:lnTo>
                  <a:lnTo>
                    <a:pt x="258416" y="210313"/>
                  </a:lnTo>
                  <a:lnTo>
                    <a:pt x="260654" y="210313"/>
                  </a:lnTo>
                  <a:lnTo>
                    <a:pt x="260654" y="211991"/>
                  </a:lnTo>
                  <a:lnTo>
                    <a:pt x="264010" y="211991"/>
                  </a:lnTo>
                  <a:lnTo>
                    <a:pt x="262332" y="213669"/>
                  </a:lnTo>
                  <a:lnTo>
                    <a:pt x="262332" y="217025"/>
                  </a:lnTo>
                  <a:lnTo>
                    <a:pt x="264010" y="217025"/>
                  </a:lnTo>
                  <a:lnTo>
                    <a:pt x="264010" y="219262"/>
                  </a:lnTo>
                  <a:lnTo>
                    <a:pt x="265688" y="219262"/>
                  </a:lnTo>
                  <a:lnTo>
                    <a:pt x="265688" y="220940"/>
                  </a:lnTo>
                  <a:lnTo>
                    <a:pt x="267366" y="220940"/>
                  </a:lnTo>
                  <a:lnTo>
                    <a:pt x="267366" y="222618"/>
                  </a:lnTo>
                  <a:lnTo>
                    <a:pt x="271281" y="222618"/>
                  </a:lnTo>
                  <a:lnTo>
                    <a:pt x="271281" y="225974"/>
                  </a:lnTo>
                  <a:lnTo>
                    <a:pt x="272959" y="225974"/>
                  </a:lnTo>
                  <a:lnTo>
                    <a:pt x="272959" y="224296"/>
                  </a:lnTo>
                  <a:lnTo>
                    <a:pt x="274637" y="224296"/>
                  </a:lnTo>
                  <a:lnTo>
                    <a:pt x="274637" y="225974"/>
                  </a:lnTo>
                  <a:lnTo>
                    <a:pt x="276315" y="225974"/>
                  </a:lnTo>
                  <a:close/>
                  <a:moveTo>
                    <a:pt x="85580" y="345674"/>
                  </a:moveTo>
                  <a:lnTo>
                    <a:pt x="85580" y="343996"/>
                  </a:lnTo>
                  <a:lnTo>
                    <a:pt x="83901" y="343996"/>
                  </a:lnTo>
                  <a:lnTo>
                    <a:pt x="83901" y="342318"/>
                  </a:lnTo>
                  <a:lnTo>
                    <a:pt x="74952" y="342318"/>
                  </a:lnTo>
                  <a:lnTo>
                    <a:pt x="74952" y="340080"/>
                  </a:lnTo>
                  <a:lnTo>
                    <a:pt x="71596" y="340080"/>
                  </a:lnTo>
                  <a:lnTo>
                    <a:pt x="71596" y="338402"/>
                  </a:lnTo>
                  <a:lnTo>
                    <a:pt x="69918" y="338402"/>
                  </a:lnTo>
                  <a:lnTo>
                    <a:pt x="69918" y="336724"/>
                  </a:lnTo>
                  <a:lnTo>
                    <a:pt x="71596" y="336724"/>
                  </a:lnTo>
                  <a:lnTo>
                    <a:pt x="71596" y="335046"/>
                  </a:lnTo>
                  <a:lnTo>
                    <a:pt x="69918" y="335046"/>
                  </a:lnTo>
                  <a:lnTo>
                    <a:pt x="69918" y="333368"/>
                  </a:lnTo>
                  <a:lnTo>
                    <a:pt x="64324" y="333368"/>
                  </a:lnTo>
                  <a:lnTo>
                    <a:pt x="64324" y="331131"/>
                  </a:lnTo>
                  <a:lnTo>
                    <a:pt x="64324" y="331131"/>
                  </a:lnTo>
                  <a:lnTo>
                    <a:pt x="62646" y="329453"/>
                  </a:lnTo>
                  <a:lnTo>
                    <a:pt x="62646" y="331131"/>
                  </a:lnTo>
                  <a:lnTo>
                    <a:pt x="57053" y="331131"/>
                  </a:lnTo>
                  <a:lnTo>
                    <a:pt x="57053" y="327775"/>
                  </a:lnTo>
                  <a:lnTo>
                    <a:pt x="57053" y="327775"/>
                  </a:lnTo>
                  <a:lnTo>
                    <a:pt x="57053" y="326097"/>
                  </a:lnTo>
                  <a:lnTo>
                    <a:pt x="58731" y="326097"/>
                  </a:lnTo>
                  <a:lnTo>
                    <a:pt x="58731" y="324419"/>
                  </a:lnTo>
                  <a:lnTo>
                    <a:pt x="57053" y="324419"/>
                  </a:lnTo>
                  <a:lnTo>
                    <a:pt x="57053" y="322741"/>
                  </a:lnTo>
                  <a:lnTo>
                    <a:pt x="52019" y="322741"/>
                  </a:lnTo>
                  <a:lnTo>
                    <a:pt x="49782" y="324419"/>
                  </a:lnTo>
                  <a:lnTo>
                    <a:pt x="49782" y="329453"/>
                  </a:lnTo>
                  <a:lnTo>
                    <a:pt x="46426" y="329453"/>
                  </a:lnTo>
                  <a:lnTo>
                    <a:pt x="46426" y="317147"/>
                  </a:lnTo>
                  <a:lnTo>
                    <a:pt x="49782" y="317147"/>
                  </a:lnTo>
                  <a:lnTo>
                    <a:pt x="49782" y="313791"/>
                  </a:lnTo>
                  <a:lnTo>
                    <a:pt x="48104" y="313791"/>
                  </a:lnTo>
                  <a:lnTo>
                    <a:pt x="48104" y="311554"/>
                  </a:lnTo>
                  <a:lnTo>
                    <a:pt x="48104" y="311554"/>
                  </a:lnTo>
                  <a:lnTo>
                    <a:pt x="48104" y="309876"/>
                  </a:lnTo>
                  <a:lnTo>
                    <a:pt x="46426" y="309876"/>
                  </a:lnTo>
                  <a:lnTo>
                    <a:pt x="46426" y="306520"/>
                  </a:lnTo>
                  <a:lnTo>
                    <a:pt x="44747" y="306520"/>
                  </a:lnTo>
                  <a:lnTo>
                    <a:pt x="44747" y="304842"/>
                  </a:lnTo>
                  <a:lnTo>
                    <a:pt x="43069" y="302604"/>
                  </a:lnTo>
                  <a:lnTo>
                    <a:pt x="41391" y="302604"/>
                  </a:lnTo>
                  <a:lnTo>
                    <a:pt x="41391" y="299248"/>
                  </a:lnTo>
                  <a:lnTo>
                    <a:pt x="39154" y="297570"/>
                  </a:lnTo>
                  <a:lnTo>
                    <a:pt x="37476" y="297570"/>
                  </a:lnTo>
                  <a:lnTo>
                    <a:pt x="37476" y="295892"/>
                  </a:lnTo>
                  <a:lnTo>
                    <a:pt x="35798" y="295892"/>
                  </a:lnTo>
                  <a:lnTo>
                    <a:pt x="35798" y="291977"/>
                  </a:lnTo>
                  <a:lnTo>
                    <a:pt x="35798" y="294214"/>
                  </a:lnTo>
                  <a:lnTo>
                    <a:pt x="35798" y="288621"/>
                  </a:lnTo>
                  <a:lnTo>
                    <a:pt x="35798" y="288621"/>
                  </a:lnTo>
                  <a:lnTo>
                    <a:pt x="35798" y="286943"/>
                  </a:lnTo>
                  <a:lnTo>
                    <a:pt x="35798" y="286943"/>
                  </a:lnTo>
                  <a:lnTo>
                    <a:pt x="35798" y="285265"/>
                  </a:lnTo>
                  <a:lnTo>
                    <a:pt x="39154" y="285265"/>
                  </a:lnTo>
                  <a:lnTo>
                    <a:pt x="41391" y="286943"/>
                  </a:lnTo>
                  <a:lnTo>
                    <a:pt x="41391" y="285265"/>
                  </a:lnTo>
                  <a:lnTo>
                    <a:pt x="43069" y="285265"/>
                  </a:lnTo>
                  <a:lnTo>
                    <a:pt x="44747" y="283027"/>
                  </a:lnTo>
                  <a:lnTo>
                    <a:pt x="44747" y="281349"/>
                  </a:lnTo>
                  <a:lnTo>
                    <a:pt x="46426" y="279671"/>
                  </a:lnTo>
                  <a:lnTo>
                    <a:pt x="46426" y="269044"/>
                  </a:lnTo>
                  <a:lnTo>
                    <a:pt x="44747" y="267366"/>
                  </a:lnTo>
                  <a:lnTo>
                    <a:pt x="46426" y="267366"/>
                  </a:lnTo>
                  <a:lnTo>
                    <a:pt x="46426" y="265688"/>
                  </a:lnTo>
                  <a:lnTo>
                    <a:pt x="44747" y="263450"/>
                  </a:lnTo>
                  <a:lnTo>
                    <a:pt x="44747" y="256738"/>
                  </a:lnTo>
                  <a:lnTo>
                    <a:pt x="43069" y="256738"/>
                  </a:lnTo>
                  <a:lnTo>
                    <a:pt x="43069" y="254501"/>
                  </a:lnTo>
                  <a:lnTo>
                    <a:pt x="41391" y="254501"/>
                  </a:lnTo>
                  <a:lnTo>
                    <a:pt x="41391" y="251145"/>
                  </a:lnTo>
                  <a:lnTo>
                    <a:pt x="39154" y="251145"/>
                  </a:lnTo>
                  <a:lnTo>
                    <a:pt x="39154" y="249467"/>
                  </a:lnTo>
                  <a:lnTo>
                    <a:pt x="37476" y="249467"/>
                  </a:lnTo>
                  <a:lnTo>
                    <a:pt x="37476" y="247789"/>
                  </a:lnTo>
                  <a:lnTo>
                    <a:pt x="35798" y="247789"/>
                  </a:lnTo>
                  <a:lnTo>
                    <a:pt x="35798" y="243873"/>
                  </a:lnTo>
                  <a:lnTo>
                    <a:pt x="34120" y="243873"/>
                  </a:lnTo>
                  <a:lnTo>
                    <a:pt x="34120" y="240517"/>
                  </a:lnTo>
                  <a:lnTo>
                    <a:pt x="32442" y="240517"/>
                  </a:lnTo>
                  <a:lnTo>
                    <a:pt x="32442" y="237161"/>
                  </a:lnTo>
                  <a:lnTo>
                    <a:pt x="30205" y="237161"/>
                  </a:lnTo>
                  <a:lnTo>
                    <a:pt x="30205" y="234924"/>
                  </a:lnTo>
                  <a:lnTo>
                    <a:pt x="28527" y="234924"/>
                  </a:lnTo>
                  <a:lnTo>
                    <a:pt x="28527" y="231568"/>
                  </a:lnTo>
                  <a:lnTo>
                    <a:pt x="26849" y="231568"/>
                  </a:lnTo>
                  <a:lnTo>
                    <a:pt x="26849" y="228212"/>
                  </a:lnTo>
                  <a:lnTo>
                    <a:pt x="25170" y="225974"/>
                  </a:lnTo>
                  <a:lnTo>
                    <a:pt x="25170" y="224296"/>
                  </a:lnTo>
                  <a:lnTo>
                    <a:pt x="23492" y="222618"/>
                  </a:lnTo>
                  <a:lnTo>
                    <a:pt x="23492" y="220940"/>
                  </a:lnTo>
                  <a:lnTo>
                    <a:pt x="21255" y="220940"/>
                  </a:lnTo>
                  <a:lnTo>
                    <a:pt x="21255" y="215347"/>
                  </a:lnTo>
                  <a:lnTo>
                    <a:pt x="19577" y="215347"/>
                  </a:lnTo>
                  <a:lnTo>
                    <a:pt x="19577" y="211991"/>
                  </a:lnTo>
                  <a:lnTo>
                    <a:pt x="17899" y="211991"/>
                  </a:lnTo>
                  <a:lnTo>
                    <a:pt x="17899" y="206397"/>
                  </a:lnTo>
                  <a:lnTo>
                    <a:pt x="16221" y="206397"/>
                  </a:lnTo>
                  <a:lnTo>
                    <a:pt x="16221" y="197448"/>
                  </a:lnTo>
                  <a:lnTo>
                    <a:pt x="14543" y="197448"/>
                  </a:lnTo>
                  <a:lnTo>
                    <a:pt x="14543" y="192414"/>
                  </a:lnTo>
                  <a:lnTo>
                    <a:pt x="12865" y="192414"/>
                  </a:lnTo>
                  <a:lnTo>
                    <a:pt x="12865" y="190736"/>
                  </a:lnTo>
                  <a:lnTo>
                    <a:pt x="10628" y="190736"/>
                  </a:lnTo>
                  <a:lnTo>
                    <a:pt x="10628" y="183464"/>
                  </a:lnTo>
                  <a:lnTo>
                    <a:pt x="8950" y="183464"/>
                  </a:lnTo>
                  <a:lnTo>
                    <a:pt x="8950" y="181786"/>
                  </a:lnTo>
                  <a:lnTo>
                    <a:pt x="7272" y="181786"/>
                  </a:lnTo>
                  <a:lnTo>
                    <a:pt x="7272" y="177871"/>
                  </a:lnTo>
                  <a:lnTo>
                    <a:pt x="5593" y="177871"/>
                  </a:lnTo>
                  <a:lnTo>
                    <a:pt x="5593" y="176193"/>
                  </a:lnTo>
                  <a:lnTo>
                    <a:pt x="3915" y="176193"/>
                  </a:lnTo>
                  <a:lnTo>
                    <a:pt x="3915" y="172837"/>
                  </a:lnTo>
                  <a:lnTo>
                    <a:pt x="1678" y="172837"/>
                  </a:lnTo>
                  <a:lnTo>
                    <a:pt x="1678" y="171159"/>
                  </a:lnTo>
                  <a:lnTo>
                    <a:pt x="0" y="171159"/>
                  </a:lnTo>
                  <a:lnTo>
                    <a:pt x="0" y="168922"/>
                  </a:lnTo>
                  <a:lnTo>
                    <a:pt x="3915" y="168922"/>
                  </a:lnTo>
                  <a:lnTo>
                    <a:pt x="3915" y="167243"/>
                  </a:lnTo>
                  <a:lnTo>
                    <a:pt x="8950" y="167243"/>
                  </a:lnTo>
                  <a:lnTo>
                    <a:pt x="8950" y="162209"/>
                  </a:lnTo>
                  <a:lnTo>
                    <a:pt x="8950" y="162209"/>
                  </a:lnTo>
                  <a:lnTo>
                    <a:pt x="10628" y="159972"/>
                  </a:lnTo>
                  <a:lnTo>
                    <a:pt x="10628" y="154938"/>
                  </a:lnTo>
                  <a:lnTo>
                    <a:pt x="17899" y="154938"/>
                  </a:lnTo>
                  <a:lnTo>
                    <a:pt x="17899" y="159972"/>
                  </a:lnTo>
                  <a:lnTo>
                    <a:pt x="23492" y="159972"/>
                  </a:lnTo>
                  <a:lnTo>
                    <a:pt x="23492" y="165565"/>
                  </a:lnTo>
                  <a:lnTo>
                    <a:pt x="21255" y="165565"/>
                  </a:lnTo>
                  <a:lnTo>
                    <a:pt x="21255" y="167243"/>
                  </a:lnTo>
                  <a:lnTo>
                    <a:pt x="23492" y="167243"/>
                  </a:lnTo>
                  <a:lnTo>
                    <a:pt x="23492" y="168922"/>
                  </a:lnTo>
                  <a:lnTo>
                    <a:pt x="23492" y="168922"/>
                  </a:lnTo>
                  <a:lnTo>
                    <a:pt x="23492" y="172837"/>
                  </a:lnTo>
                  <a:lnTo>
                    <a:pt x="28527" y="172837"/>
                  </a:lnTo>
                  <a:lnTo>
                    <a:pt x="28527" y="174515"/>
                  </a:lnTo>
                  <a:lnTo>
                    <a:pt x="37476" y="174515"/>
                  </a:lnTo>
                  <a:lnTo>
                    <a:pt x="39154" y="176193"/>
                  </a:lnTo>
                  <a:lnTo>
                    <a:pt x="39154" y="177871"/>
                  </a:lnTo>
                  <a:lnTo>
                    <a:pt x="52019" y="177871"/>
                  </a:lnTo>
                  <a:lnTo>
                    <a:pt x="52019" y="176193"/>
                  </a:lnTo>
                  <a:lnTo>
                    <a:pt x="58731" y="176193"/>
                  </a:lnTo>
                  <a:lnTo>
                    <a:pt x="58731" y="177871"/>
                  </a:lnTo>
                  <a:lnTo>
                    <a:pt x="62646" y="177871"/>
                  </a:lnTo>
                  <a:lnTo>
                    <a:pt x="62646" y="180108"/>
                  </a:lnTo>
                  <a:lnTo>
                    <a:pt x="67681" y="180108"/>
                  </a:lnTo>
                  <a:lnTo>
                    <a:pt x="67681" y="177871"/>
                  </a:lnTo>
                  <a:lnTo>
                    <a:pt x="67681" y="177871"/>
                  </a:lnTo>
                  <a:lnTo>
                    <a:pt x="67681" y="174515"/>
                  </a:lnTo>
                  <a:lnTo>
                    <a:pt x="71596" y="174515"/>
                  </a:lnTo>
                  <a:lnTo>
                    <a:pt x="71596" y="172837"/>
                  </a:lnTo>
                  <a:lnTo>
                    <a:pt x="73274" y="172837"/>
                  </a:lnTo>
                  <a:lnTo>
                    <a:pt x="74952" y="171159"/>
                  </a:lnTo>
                  <a:lnTo>
                    <a:pt x="74952" y="167243"/>
                  </a:lnTo>
                  <a:lnTo>
                    <a:pt x="82223" y="167243"/>
                  </a:lnTo>
                  <a:lnTo>
                    <a:pt x="82223" y="165565"/>
                  </a:lnTo>
                  <a:lnTo>
                    <a:pt x="85580" y="165565"/>
                  </a:lnTo>
                  <a:lnTo>
                    <a:pt x="85580" y="67680"/>
                  </a:lnTo>
                  <a:lnTo>
                    <a:pt x="87258" y="67680"/>
                  </a:lnTo>
                  <a:lnTo>
                    <a:pt x="87258" y="69358"/>
                  </a:lnTo>
                  <a:lnTo>
                    <a:pt x="89495" y="71037"/>
                  </a:lnTo>
                  <a:lnTo>
                    <a:pt x="92851" y="71037"/>
                  </a:lnTo>
                  <a:lnTo>
                    <a:pt x="92851" y="72715"/>
                  </a:lnTo>
                  <a:lnTo>
                    <a:pt x="94529" y="72715"/>
                  </a:lnTo>
                  <a:lnTo>
                    <a:pt x="94529" y="76630"/>
                  </a:lnTo>
                  <a:lnTo>
                    <a:pt x="96207" y="76630"/>
                  </a:lnTo>
                  <a:lnTo>
                    <a:pt x="96207" y="78308"/>
                  </a:lnTo>
                  <a:lnTo>
                    <a:pt x="98445" y="78308"/>
                  </a:lnTo>
                  <a:lnTo>
                    <a:pt x="98445" y="83342"/>
                  </a:lnTo>
                  <a:lnTo>
                    <a:pt x="100122" y="83342"/>
                  </a:lnTo>
                  <a:lnTo>
                    <a:pt x="100122" y="85579"/>
                  </a:lnTo>
                  <a:lnTo>
                    <a:pt x="101800" y="85579"/>
                  </a:lnTo>
                  <a:lnTo>
                    <a:pt x="101800" y="88935"/>
                  </a:lnTo>
                  <a:lnTo>
                    <a:pt x="101800" y="88935"/>
                  </a:lnTo>
                  <a:lnTo>
                    <a:pt x="101800" y="90614"/>
                  </a:lnTo>
                  <a:lnTo>
                    <a:pt x="101800" y="90614"/>
                  </a:lnTo>
                  <a:lnTo>
                    <a:pt x="103478" y="92292"/>
                  </a:lnTo>
                  <a:lnTo>
                    <a:pt x="103478" y="94529"/>
                  </a:lnTo>
                  <a:lnTo>
                    <a:pt x="105157" y="94529"/>
                  </a:lnTo>
                  <a:lnTo>
                    <a:pt x="105157" y="102919"/>
                  </a:lnTo>
                  <a:lnTo>
                    <a:pt x="105157" y="102919"/>
                  </a:lnTo>
                  <a:lnTo>
                    <a:pt x="105157" y="106834"/>
                  </a:lnTo>
                  <a:lnTo>
                    <a:pt x="103478" y="108512"/>
                  </a:lnTo>
                  <a:lnTo>
                    <a:pt x="103478" y="110191"/>
                  </a:lnTo>
                  <a:lnTo>
                    <a:pt x="101800" y="110191"/>
                  </a:lnTo>
                  <a:lnTo>
                    <a:pt x="101800" y="111869"/>
                  </a:lnTo>
                  <a:lnTo>
                    <a:pt x="100122" y="111869"/>
                  </a:lnTo>
                  <a:lnTo>
                    <a:pt x="100122" y="119140"/>
                  </a:lnTo>
                  <a:lnTo>
                    <a:pt x="101800" y="120818"/>
                  </a:lnTo>
                  <a:lnTo>
                    <a:pt x="101800" y="123055"/>
                  </a:lnTo>
                  <a:lnTo>
                    <a:pt x="103478" y="124733"/>
                  </a:lnTo>
                  <a:lnTo>
                    <a:pt x="103478" y="123055"/>
                  </a:lnTo>
                  <a:lnTo>
                    <a:pt x="105157" y="123055"/>
                  </a:lnTo>
                  <a:lnTo>
                    <a:pt x="105157" y="120818"/>
                  </a:lnTo>
                  <a:lnTo>
                    <a:pt x="110750" y="120818"/>
                  </a:lnTo>
                  <a:lnTo>
                    <a:pt x="110750" y="123055"/>
                  </a:lnTo>
                  <a:lnTo>
                    <a:pt x="118022" y="123055"/>
                  </a:lnTo>
                  <a:lnTo>
                    <a:pt x="118022" y="120818"/>
                  </a:lnTo>
                  <a:lnTo>
                    <a:pt x="121377" y="120818"/>
                  </a:lnTo>
                  <a:lnTo>
                    <a:pt x="121377" y="123055"/>
                  </a:lnTo>
                  <a:lnTo>
                    <a:pt x="126971" y="123055"/>
                  </a:lnTo>
                  <a:lnTo>
                    <a:pt x="128649" y="120818"/>
                  </a:lnTo>
                  <a:lnTo>
                    <a:pt x="128649" y="117462"/>
                  </a:lnTo>
                  <a:lnTo>
                    <a:pt x="133683" y="117462"/>
                  </a:lnTo>
                  <a:lnTo>
                    <a:pt x="133683" y="115784"/>
                  </a:lnTo>
                  <a:lnTo>
                    <a:pt x="135361" y="115784"/>
                  </a:lnTo>
                  <a:lnTo>
                    <a:pt x="135361" y="114106"/>
                  </a:lnTo>
                  <a:lnTo>
                    <a:pt x="137598" y="114106"/>
                  </a:lnTo>
                  <a:lnTo>
                    <a:pt x="137598" y="111869"/>
                  </a:lnTo>
                  <a:lnTo>
                    <a:pt x="139276" y="111869"/>
                  </a:lnTo>
                  <a:lnTo>
                    <a:pt x="139276" y="108512"/>
                  </a:lnTo>
                  <a:lnTo>
                    <a:pt x="142632" y="108512"/>
                  </a:lnTo>
                  <a:lnTo>
                    <a:pt x="142632" y="106834"/>
                  </a:lnTo>
                  <a:lnTo>
                    <a:pt x="144311" y="106834"/>
                  </a:lnTo>
                  <a:lnTo>
                    <a:pt x="144311" y="105156"/>
                  </a:lnTo>
                  <a:lnTo>
                    <a:pt x="146548" y="106834"/>
                  </a:lnTo>
                  <a:lnTo>
                    <a:pt x="146548" y="105156"/>
                  </a:lnTo>
                  <a:lnTo>
                    <a:pt x="148226" y="105156"/>
                  </a:lnTo>
                  <a:lnTo>
                    <a:pt x="148226" y="101241"/>
                  </a:lnTo>
                  <a:lnTo>
                    <a:pt x="151582" y="101241"/>
                  </a:lnTo>
                  <a:lnTo>
                    <a:pt x="151582" y="92292"/>
                  </a:lnTo>
                  <a:lnTo>
                    <a:pt x="153260" y="92292"/>
                  </a:lnTo>
                  <a:lnTo>
                    <a:pt x="153260" y="85579"/>
                  </a:lnTo>
                  <a:lnTo>
                    <a:pt x="155498" y="85579"/>
                  </a:lnTo>
                  <a:lnTo>
                    <a:pt x="155498" y="83342"/>
                  </a:lnTo>
                  <a:lnTo>
                    <a:pt x="157175" y="83342"/>
                  </a:lnTo>
                  <a:lnTo>
                    <a:pt x="158853" y="81664"/>
                  </a:lnTo>
                  <a:lnTo>
                    <a:pt x="160531" y="81664"/>
                  </a:lnTo>
                  <a:lnTo>
                    <a:pt x="160531" y="79986"/>
                  </a:lnTo>
                  <a:lnTo>
                    <a:pt x="166125" y="79986"/>
                  </a:lnTo>
                  <a:lnTo>
                    <a:pt x="166125" y="81664"/>
                  </a:lnTo>
                  <a:lnTo>
                    <a:pt x="167803" y="81664"/>
                  </a:lnTo>
                  <a:lnTo>
                    <a:pt x="167803" y="79986"/>
                  </a:lnTo>
                  <a:lnTo>
                    <a:pt x="169481" y="79986"/>
                  </a:lnTo>
                  <a:lnTo>
                    <a:pt x="169481" y="83342"/>
                  </a:lnTo>
                  <a:lnTo>
                    <a:pt x="172837" y="83342"/>
                  </a:lnTo>
                  <a:lnTo>
                    <a:pt x="172837" y="85579"/>
                  </a:lnTo>
                  <a:lnTo>
                    <a:pt x="176752" y="85579"/>
                  </a:lnTo>
                  <a:lnTo>
                    <a:pt x="176752" y="88935"/>
                  </a:lnTo>
                  <a:lnTo>
                    <a:pt x="178430" y="88935"/>
                  </a:lnTo>
                  <a:lnTo>
                    <a:pt x="178430" y="90614"/>
                  </a:lnTo>
                  <a:lnTo>
                    <a:pt x="184024" y="90614"/>
                  </a:lnTo>
                  <a:lnTo>
                    <a:pt x="185702" y="88935"/>
                  </a:lnTo>
                  <a:lnTo>
                    <a:pt x="185702" y="90614"/>
                  </a:lnTo>
                  <a:lnTo>
                    <a:pt x="187380" y="90614"/>
                  </a:lnTo>
                  <a:lnTo>
                    <a:pt x="187380" y="92292"/>
                  </a:lnTo>
                  <a:lnTo>
                    <a:pt x="189058" y="90614"/>
                  </a:lnTo>
                  <a:lnTo>
                    <a:pt x="189058" y="94529"/>
                  </a:lnTo>
                  <a:lnTo>
                    <a:pt x="196329" y="94529"/>
                  </a:lnTo>
                  <a:lnTo>
                    <a:pt x="196329" y="96207"/>
                  </a:lnTo>
                  <a:lnTo>
                    <a:pt x="198007" y="96207"/>
                  </a:lnTo>
                  <a:lnTo>
                    <a:pt x="198007" y="94529"/>
                  </a:lnTo>
                  <a:lnTo>
                    <a:pt x="199685" y="94529"/>
                  </a:lnTo>
                  <a:lnTo>
                    <a:pt x="199685" y="96207"/>
                  </a:lnTo>
                  <a:lnTo>
                    <a:pt x="201363" y="96207"/>
                  </a:lnTo>
                  <a:lnTo>
                    <a:pt x="201363" y="94529"/>
                  </a:lnTo>
                  <a:lnTo>
                    <a:pt x="205279" y="94529"/>
                  </a:lnTo>
                  <a:lnTo>
                    <a:pt x="205279" y="92292"/>
                  </a:lnTo>
                  <a:lnTo>
                    <a:pt x="206957" y="92292"/>
                  </a:lnTo>
                  <a:lnTo>
                    <a:pt x="206957" y="94529"/>
                  </a:lnTo>
                  <a:lnTo>
                    <a:pt x="206957" y="92292"/>
                  </a:lnTo>
                  <a:lnTo>
                    <a:pt x="206957" y="94529"/>
                  </a:lnTo>
                  <a:lnTo>
                    <a:pt x="214229" y="94529"/>
                  </a:lnTo>
                  <a:lnTo>
                    <a:pt x="215906" y="92292"/>
                  </a:lnTo>
                  <a:lnTo>
                    <a:pt x="217584" y="92292"/>
                  </a:lnTo>
                  <a:lnTo>
                    <a:pt x="217584" y="90614"/>
                  </a:lnTo>
                  <a:lnTo>
                    <a:pt x="219262" y="90614"/>
                  </a:lnTo>
                  <a:lnTo>
                    <a:pt x="220940" y="85579"/>
                  </a:lnTo>
                  <a:lnTo>
                    <a:pt x="220940" y="83342"/>
                  </a:lnTo>
                  <a:lnTo>
                    <a:pt x="223178" y="79986"/>
                  </a:lnTo>
                  <a:lnTo>
                    <a:pt x="223178" y="78308"/>
                  </a:lnTo>
                  <a:lnTo>
                    <a:pt x="224856" y="74393"/>
                  </a:lnTo>
                  <a:lnTo>
                    <a:pt x="224856" y="71037"/>
                  </a:lnTo>
                  <a:lnTo>
                    <a:pt x="226534" y="71037"/>
                  </a:lnTo>
                  <a:lnTo>
                    <a:pt x="226534" y="69358"/>
                  </a:lnTo>
                  <a:lnTo>
                    <a:pt x="224856" y="69358"/>
                  </a:lnTo>
                  <a:lnTo>
                    <a:pt x="224856" y="67680"/>
                  </a:lnTo>
                  <a:lnTo>
                    <a:pt x="228212" y="67680"/>
                  </a:lnTo>
                  <a:lnTo>
                    <a:pt x="229890" y="66002"/>
                  </a:lnTo>
                  <a:lnTo>
                    <a:pt x="233805" y="66002"/>
                  </a:lnTo>
                  <a:lnTo>
                    <a:pt x="238839" y="63765"/>
                  </a:lnTo>
                  <a:lnTo>
                    <a:pt x="238839" y="62087"/>
                  </a:lnTo>
                  <a:lnTo>
                    <a:pt x="241077" y="62087"/>
                  </a:lnTo>
                  <a:lnTo>
                    <a:pt x="241077" y="60409"/>
                  </a:lnTo>
                  <a:lnTo>
                    <a:pt x="242755" y="60409"/>
                  </a:lnTo>
                  <a:lnTo>
                    <a:pt x="242755" y="58731"/>
                  </a:lnTo>
                  <a:lnTo>
                    <a:pt x="246111" y="58731"/>
                  </a:lnTo>
                  <a:lnTo>
                    <a:pt x="246111" y="54816"/>
                  </a:lnTo>
                  <a:lnTo>
                    <a:pt x="249467" y="54816"/>
                  </a:lnTo>
                  <a:lnTo>
                    <a:pt x="249467" y="45866"/>
                  </a:lnTo>
                  <a:lnTo>
                    <a:pt x="251704" y="45866"/>
                  </a:lnTo>
                  <a:lnTo>
                    <a:pt x="251704" y="42510"/>
                  </a:lnTo>
                  <a:lnTo>
                    <a:pt x="253382" y="40832"/>
                  </a:lnTo>
                  <a:lnTo>
                    <a:pt x="253382" y="39154"/>
                  </a:lnTo>
                  <a:lnTo>
                    <a:pt x="255060" y="39154"/>
                  </a:lnTo>
                  <a:lnTo>
                    <a:pt x="255060" y="35239"/>
                  </a:lnTo>
                  <a:lnTo>
                    <a:pt x="258416" y="35239"/>
                  </a:lnTo>
                  <a:lnTo>
                    <a:pt x="258416" y="33561"/>
                  </a:lnTo>
                  <a:lnTo>
                    <a:pt x="258416" y="35239"/>
                  </a:lnTo>
                  <a:lnTo>
                    <a:pt x="258416" y="33561"/>
                  </a:lnTo>
                  <a:lnTo>
                    <a:pt x="260654" y="33561"/>
                  </a:lnTo>
                  <a:lnTo>
                    <a:pt x="260654" y="31883"/>
                  </a:lnTo>
                  <a:lnTo>
                    <a:pt x="265688" y="31883"/>
                  </a:lnTo>
                  <a:lnTo>
                    <a:pt x="265688" y="28526"/>
                  </a:lnTo>
                  <a:lnTo>
                    <a:pt x="267366" y="28526"/>
                  </a:lnTo>
                  <a:lnTo>
                    <a:pt x="267366" y="26289"/>
                  </a:lnTo>
                  <a:lnTo>
                    <a:pt x="271281" y="26289"/>
                  </a:lnTo>
                  <a:lnTo>
                    <a:pt x="271281" y="24611"/>
                  </a:lnTo>
                  <a:lnTo>
                    <a:pt x="272959" y="24611"/>
                  </a:lnTo>
                  <a:lnTo>
                    <a:pt x="272959" y="22933"/>
                  </a:lnTo>
                  <a:lnTo>
                    <a:pt x="276315" y="22933"/>
                  </a:lnTo>
                  <a:lnTo>
                    <a:pt x="276315" y="19577"/>
                  </a:lnTo>
                  <a:lnTo>
                    <a:pt x="277993" y="19577"/>
                  </a:lnTo>
                  <a:lnTo>
                    <a:pt x="277993" y="15662"/>
                  </a:lnTo>
                  <a:lnTo>
                    <a:pt x="281909" y="15662"/>
                  </a:lnTo>
                  <a:lnTo>
                    <a:pt x="281909" y="12306"/>
                  </a:lnTo>
                  <a:lnTo>
                    <a:pt x="283587" y="12306"/>
                  </a:lnTo>
                  <a:lnTo>
                    <a:pt x="283587" y="10627"/>
                  </a:lnTo>
                  <a:lnTo>
                    <a:pt x="290858" y="10627"/>
                  </a:lnTo>
                  <a:lnTo>
                    <a:pt x="290858" y="8949"/>
                  </a:lnTo>
                  <a:lnTo>
                    <a:pt x="295892" y="8949"/>
                  </a:lnTo>
                  <a:lnTo>
                    <a:pt x="295892" y="6712"/>
                  </a:lnTo>
                  <a:lnTo>
                    <a:pt x="299808" y="6712"/>
                  </a:lnTo>
                  <a:lnTo>
                    <a:pt x="299808" y="3356"/>
                  </a:lnTo>
                  <a:lnTo>
                    <a:pt x="301486" y="1678"/>
                  </a:lnTo>
                  <a:lnTo>
                    <a:pt x="304842" y="1678"/>
                  </a:lnTo>
                  <a:lnTo>
                    <a:pt x="304842" y="0"/>
                  </a:lnTo>
                  <a:lnTo>
                    <a:pt x="322741" y="0"/>
                  </a:lnTo>
                  <a:lnTo>
                    <a:pt x="324419" y="1678"/>
                  </a:lnTo>
                  <a:lnTo>
                    <a:pt x="326656" y="1678"/>
                  </a:lnTo>
                  <a:lnTo>
                    <a:pt x="326656" y="3356"/>
                  </a:lnTo>
                  <a:lnTo>
                    <a:pt x="330012" y="3356"/>
                  </a:lnTo>
                  <a:lnTo>
                    <a:pt x="331690" y="5034"/>
                  </a:lnTo>
                  <a:lnTo>
                    <a:pt x="335046" y="5034"/>
                  </a:lnTo>
                  <a:lnTo>
                    <a:pt x="335046" y="3356"/>
                  </a:lnTo>
                  <a:lnTo>
                    <a:pt x="337284" y="3356"/>
                  </a:lnTo>
                  <a:lnTo>
                    <a:pt x="337284" y="5034"/>
                  </a:lnTo>
                  <a:lnTo>
                    <a:pt x="338962" y="3356"/>
                  </a:lnTo>
                  <a:lnTo>
                    <a:pt x="347911" y="3356"/>
                  </a:lnTo>
                  <a:lnTo>
                    <a:pt x="349589" y="5034"/>
                  </a:lnTo>
                  <a:lnTo>
                    <a:pt x="355183" y="5034"/>
                  </a:lnTo>
                  <a:lnTo>
                    <a:pt x="355183" y="6712"/>
                  </a:lnTo>
                  <a:lnTo>
                    <a:pt x="361895" y="24611"/>
                  </a:lnTo>
                  <a:lnTo>
                    <a:pt x="361895" y="33561"/>
                  </a:lnTo>
                  <a:lnTo>
                    <a:pt x="363573" y="37476"/>
                  </a:lnTo>
                  <a:lnTo>
                    <a:pt x="365810" y="37476"/>
                  </a:lnTo>
                  <a:lnTo>
                    <a:pt x="365810" y="40832"/>
                  </a:lnTo>
                  <a:lnTo>
                    <a:pt x="367488" y="44188"/>
                  </a:lnTo>
                  <a:lnTo>
                    <a:pt x="369166" y="45866"/>
                  </a:lnTo>
                  <a:lnTo>
                    <a:pt x="369166" y="53138"/>
                  </a:lnTo>
                  <a:lnTo>
                    <a:pt x="370844" y="53138"/>
                  </a:lnTo>
                  <a:lnTo>
                    <a:pt x="372522" y="54816"/>
                  </a:lnTo>
                  <a:lnTo>
                    <a:pt x="372522" y="92292"/>
                  </a:lnTo>
                  <a:lnTo>
                    <a:pt x="370844" y="96207"/>
                  </a:lnTo>
                  <a:lnTo>
                    <a:pt x="372522" y="97885"/>
                  </a:lnTo>
                  <a:lnTo>
                    <a:pt x="369166" y="99563"/>
                  </a:lnTo>
                  <a:lnTo>
                    <a:pt x="367488" y="97885"/>
                  </a:lnTo>
                  <a:lnTo>
                    <a:pt x="360217" y="94529"/>
                  </a:lnTo>
                  <a:lnTo>
                    <a:pt x="358539" y="92292"/>
                  </a:lnTo>
                  <a:lnTo>
                    <a:pt x="356861" y="94529"/>
                  </a:lnTo>
                  <a:lnTo>
                    <a:pt x="355183" y="94529"/>
                  </a:lnTo>
                  <a:lnTo>
                    <a:pt x="351267" y="97885"/>
                  </a:lnTo>
                  <a:lnTo>
                    <a:pt x="351267" y="99563"/>
                  </a:lnTo>
                  <a:lnTo>
                    <a:pt x="349589" y="101241"/>
                  </a:lnTo>
                  <a:lnTo>
                    <a:pt x="347911" y="106834"/>
                  </a:lnTo>
                  <a:lnTo>
                    <a:pt x="346233" y="108512"/>
                  </a:lnTo>
                  <a:lnTo>
                    <a:pt x="343996" y="110191"/>
                  </a:lnTo>
                  <a:lnTo>
                    <a:pt x="343996" y="120818"/>
                  </a:lnTo>
                  <a:lnTo>
                    <a:pt x="346233" y="120818"/>
                  </a:lnTo>
                  <a:lnTo>
                    <a:pt x="346233" y="123055"/>
                  </a:lnTo>
                  <a:lnTo>
                    <a:pt x="347911" y="123055"/>
                  </a:lnTo>
                  <a:lnTo>
                    <a:pt x="347911" y="128089"/>
                  </a:lnTo>
                  <a:lnTo>
                    <a:pt x="349589" y="128089"/>
                  </a:lnTo>
                  <a:lnTo>
                    <a:pt x="349589" y="129768"/>
                  </a:lnTo>
                  <a:lnTo>
                    <a:pt x="351267" y="131446"/>
                  </a:lnTo>
                  <a:lnTo>
                    <a:pt x="355183" y="133683"/>
                  </a:lnTo>
                  <a:lnTo>
                    <a:pt x="356861" y="133683"/>
                  </a:lnTo>
                  <a:lnTo>
                    <a:pt x="360217" y="135361"/>
                  </a:lnTo>
                  <a:lnTo>
                    <a:pt x="372522" y="135361"/>
                  </a:lnTo>
                  <a:lnTo>
                    <a:pt x="372522" y="120818"/>
                  </a:lnTo>
                  <a:lnTo>
                    <a:pt x="374760" y="120818"/>
                  </a:lnTo>
                  <a:lnTo>
                    <a:pt x="374760" y="123055"/>
                  </a:lnTo>
                  <a:lnTo>
                    <a:pt x="392099" y="123055"/>
                  </a:lnTo>
                  <a:lnTo>
                    <a:pt x="392099" y="131446"/>
                  </a:lnTo>
                  <a:lnTo>
                    <a:pt x="390421" y="131446"/>
                  </a:lnTo>
                  <a:lnTo>
                    <a:pt x="390421" y="137039"/>
                  </a:lnTo>
                  <a:lnTo>
                    <a:pt x="388743" y="137039"/>
                  </a:lnTo>
                  <a:lnTo>
                    <a:pt x="388743" y="142632"/>
                  </a:lnTo>
                  <a:lnTo>
                    <a:pt x="387065" y="142632"/>
                  </a:lnTo>
                  <a:lnTo>
                    <a:pt x="387065" y="151582"/>
                  </a:lnTo>
                  <a:lnTo>
                    <a:pt x="385387" y="153260"/>
                  </a:lnTo>
                  <a:lnTo>
                    <a:pt x="385387" y="159972"/>
                  </a:lnTo>
                  <a:lnTo>
                    <a:pt x="383709" y="159972"/>
                  </a:lnTo>
                  <a:lnTo>
                    <a:pt x="383709" y="165565"/>
                  </a:lnTo>
                  <a:lnTo>
                    <a:pt x="383709" y="165565"/>
                  </a:lnTo>
                  <a:lnTo>
                    <a:pt x="383709" y="167243"/>
                  </a:lnTo>
                  <a:lnTo>
                    <a:pt x="381472" y="167243"/>
                  </a:lnTo>
                  <a:lnTo>
                    <a:pt x="381472" y="168922"/>
                  </a:lnTo>
                  <a:lnTo>
                    <a:pt x="379794" y="168922"/>
                  </a:lnTo>
                  <a:lnTo>
                    <a:pt x="379794" y="171159"/>
                  </a:lnTo>
                  <a:lnTo>
                    <a:pt x="378116" y="171159"/>
                  </a:lnTo>
                  <a:lnTo>
                    <a:pt x="378116" y="172837"/>
                  </a:lnTo>
                  <a:lnTo>
                    <a:pt x="376438" y="174515"/>
                  </a:lnTo>
                  <a:lnTo>
                    <a:pt x="374760" y="174515"/>
                  </a:lnTo>
                  <a:lnTo>
                    <a:pt x="374760" y="176193"/>
                  </a:lnTo>
                  <a:lnTo>
                    <a:pt x="372522" y="176193"/>
                  </a:lnTo>
                  <a:lnTo>
                    <a:pt x="372522" y="177871"/>
                  </a:lnTo>
                  <a:lnTo>
                    <a:pt x="369166" y="177871"/>
                  </a:lnTo>
                  <a:lnTo>
                    <a:pt x="369166" y="180108"/>
                  </a:lnTo>
                  <a:lnTo>
                    <a:pt x="365810" y="180108"/>
                  </a:lnTo>
                  <a:lnTo>
                    <a:pt x="365810" y="183464"/>
                  </a:lnTo>
                  <a:lnTo>
                    <a:pt x="363573" y="183464"/>
                  </a:lnTo>
                  <a:lnTo>
                    <a:pt x="361895" y="185142"/>
                  </a:lnTo>
                  <a:lnTo>
                    <a:pt x="360217" y="186820"/>
                  </a:lnTo>
                  <a:lnTo>
                    <a:pt x="358539" y="188499"/>
                  </a:lnTo>
                  <a:lnTo>
                    <a:pt x="358539" y="190736"/>
                  </a:lnTo>
                  <a:lnTo>
                    <a:pt x="356861" y="190736"/>
                  </a:lnTo>
                  <a:lnTo>
                    <a:pt x="356861" y="192414"/>
                  </a:lnTo>
                  <a:lnTo>
                    <a:pt x="355183" y="192414"/>
                  </a:lnTo>
                  <a:lnTo>
                    <a:pt x="355183" y="195770"/>
                  </a:lnTo>
                  <a:lnTo>
                    <a:pt x="351267" y="195770"/>
                  </a:lnTo>
                  <a:lnTo>
                    <a:pt x="351267" y="201363"/>
                  </a:lnTo>
                  <a:lnTo>
                    <a:pt x="349589" y="201363"/>
                  </a:lnTo>
                  <a:lnTo>
                    <a:pt x="349589" y="204719"/>
                  </a:lnTo>
                  <a:lnTo>
                    <a:pt x="347911" y="204719"/>
                  </a:lnTo>
                  <a:lnTo>
                    <a:pt x="349589" y="204719"/>
                  </a:lnTo>
                  <a:lnTo>
                    <a:pt x="349589" y="206397"/>
                  </a:lnTo>
                  <a:lnTo>
                    <a:pt x="347911" y="206397"/>
                  </a:lnTo>
                  <a:lnTo>
                    <a:pt x="347911" y="208635"/>
                  </a:lnTo>
                  <a:lnTo>
                    <a:pt x="346233" y="208635"/>
                  </a:lnTo>
                  <a:lnTo>
                    <a:pt x="346233" y="210313"/>
                  </a:lnTo>
                  <a:lnTo>
                    <a:pt x="343996" y="210313"/>
                  </a:lnTo>
                  <a:lnTo>
                    <a:pt x="343996" y="213669"/>
                  </a:lnTo>
                  <a:lnTo>
                    <a:pt x="342318" y="213669"/>
                  </a:lnTo>
                  <a:lnTo>
                    <a:pt x="343996" y="213669"/>
                  </a:lnTo>
                  <a:lnTo>
                    <a:pt x="343996" y="215347"/>
                  </a:lnTo>
                  <a:lnTo>
                    <a:pt x="342318" y="215347"/>
                  </a:lnTo>
                  <a:lnTo>
                    <a:pt x="342318" y="219262"/>
                  </a:lnTo>
                  <a:lnTo>
                    <a:pt x="340640" y="219262"/>
                  </a:lnTo>
                  <a:lnTo>
                    <a:pt x="340640" y="220940"/>
                  </a:lnTo>
                  <a:lnTo>
                    <a:pt x="338962" y="220940"/>
                  </a:lnTo>
                  <a:lnTo>
                    <a:pt x="338962" y="224296"/>
                  </a:lnTo>
                  <a:lnTo>
                    <a:pt x="337284" y="224296"/>
                  </a:lnTo>
                  <a:lnTo>
                    <a:pt x="337284" y="228212"/>
                  </a:lnTo>
                  <a:lnTo>
                    <a:pt x="335046" y="228212"/>
                  </a:lnTo>
                  <a:lnTo>
                    <a:pt x="335046" y="231568"/>
                  </a:lnTo>
                  <a:lnTo>
                    <a:pt x="333368" y="231568"/>
                  </a:lnTo>
                  <a:lnTo>
                    <a:pt x="333368" y="233246"/>
                  </a:lnTo>
                  <a:lnTo>
                    <a:pt x="331690" y="233246"/>
                  </a:lnTo>
                  <a:lnTo>
                    <a:pt x="331690" y="237161"/>
                  </a:lnTo>
                  <a:lnTo>
                    <a:pt x="330012" y="237161"/>
                  </a:lnTo>
                  <a:lnTo>
                    <a:pt x="330012" y="238839"/>
                  </a:lnTo>
                  <a:lnTo>
                    <a:pt x="328334" y="238839"/>
                  </a:lnTo>
                  <a:lnTo>
                    <a:pt x="328334" y="240517"/>
                  </a:lnTo>
                  <a:lnTo>
                    <a:pt x="326656" y="240517"/>
                  </a:lnTo>
                  <a:lnTo>
                    <a:pt x="326656" y="243873"/>
                  </a:lnTo>
                  <a:lnTo>
                    <a:pt x="324419" y="243873"/>
                  </a:lnTo>
                  <a:lnTo>
                    <a:pt x="324419" y="245551"/>
                  </a:lnTo>
                  <a:lnTo>
                    <a:pt x="321063" y="245551"/>
                  </a:lnTo>
                  <a:lnTo>
                    <a:pt x="321063" y="247789"/>
                  </a:lnTo>
                  <a:lnTo>
                    <a:pt x="319385" y="247789"/>
                  </a:lnTo>
                  <a:lnTo>
                    <a:pt x="319385" y="249467"/>
                  </a:lnTo>
                  <a:lnTo>
                    <a:pt x="317707" y="249467"/>
                  </a:lnTo>
                  <a:lnTo>
                    <a:pt x="317707" y="251145"/>
                  </a:lnTo>
                  <a:lnTo>
                    <a:pt x="315469" y="251145"/>
                  </a:lnTo>
                  <a:lnTo>
                    <a:pt x="315469" y="252823"/>
                  </a:lnTo>
                  <a:lnTo>
                    <a:pt x="312113" y="252823"/>
                  </a:lnTo>
                  <a:lnTo>
                    <a:pt x="312113" y="254501"/>
                  </a:lnTo>
                  <a:lnTo>
                    <a:pt x="310435" y="254501"/>
                  </a:lnTo>
                  <a:lnTo>
                    <a:pt x="310435" y="256738"/>
                  </a:lnTo>
                  <a:lnTo>
                    <a:pt x="308757" y="256738"/>
                  </a:lnTo>
                  <a:lnTo>
                    <a:pt x="308757" y="258416"/>
                  </a:lnTo>
                  <a:lnTo>
                    <a:pt x="306520" y="258416"/>
                  </a:lnTo>
                  <a:lnTo>
                    <a:pt x="306520" y="261772"/>
                  </a:lnTo>
                  <a:lnTo>
                    <a:pt x="304842" y="261772"/>
                  </a:lnTo>
                  <a:lnTo>
                    <a:pt x="304842" y="263450"/>
                  </a:lnTo>
                  <a:lnTo>
                    <a:pt x="303164" y="263450"/>
                  </a:lnTo>
                  <a:lnTo>
                    <a:pt x="303164" y="267366"/>
                  </a:lnTo>
                  <a:lnTo>
                    <a:pt x="301486" y="267366"/>
                  </a:lnTo>
                  <a:lnTo>
                    <a:pt x="301486" y="269044"/>
                  </a:lnTo>
                  <a:lnTo>
                    <a:pt x="299808" y="269044"/>
                  </a:lnTo>
                  <a:lnTo>
                    <a:pt x="299808" y="270722"/>
                  </a:lnTo>
                  <a:lnTo>
                    <a:pt x="298130" y="270722"/>
                  </a:lnTo>
                  <a:lnTo>
                    <a:pt x="298130" y="272400"/>
                  </a:lnTo>
                  <a:lnTo>
                    <a:pt x="295892" y="272400"/>
                  </a:lnTo>
                  <a:lnTo>
                    <a:pt x="295892" y="274078"/>
                  </a:lnTo>
                  <a:lnTo>
                    <a:pt x="294214" y="274078"/>
                  </a:lnTo>
                  <a:lnTo>
                    <a:pt x="294214" y="276315"/>
                  </a:lnTo>
                  <a:lnTo>
                    <a:pt x="292536" y="276315"/>
                  </a:lnTo>
                  <a:lnTo>
                    <a:pt x="292536" y="277993"/>
                  </a:lnTo>
                  <a:lnTo>
                    <a:pt x="290858" y="277993"/>
                  </a:lnTo>
                  <a:lnTo>
                    <a:pt x="290858" y="279671"/>
                  </a:lnTo>
                  <a:lnTo>
                    <a:pt x="289180" y="279671"/>
                  </a:lnTo>
                  <a:lnTo>
                    <a:pt x="289180" y="281349"/>
                  </a:lnTo>
                  <a:lnTo>
                    <a:pt x="285265" y="281349"/>
                  </a:lnTo>
                  <a:lnTo>
                    <a:pt x="285265" y="283027"/>
                  </a:lnTo>
                  <a:lnTo>
                    <a:pt x="285265" y="281349"/>
                  </a:lnTo>
                  <a:lnTo>
                    <a:pt x="285265" y="285265"/>
                  </a:lnTo>
                  <a:lnTo>
                    <a:pt x="281909" y="285265"/>
                  </a:lnTo>
                  <a:lnTo>
                    <a:pt x="281909" y="286943"/>
                  </a:lnTo>
                  <a:lnTo>
                    <a:pt x="280231" y="286943"/>
                  </a:lnTo>
                  <a:lnTo>
                    <a:pt x="280231" y="288621"/>
                  </a:lnTo>
                  <a:lnTo>
                    <a:pt x="277993" y="288621"/>
                  </a:lnTo>
                  <a:lnTo>
                    <a:pt x="277993" y="290299"/>
                  </a:lnTo>
                  <a:lnTo>
                    <a:pt x="276315" y="290299"/>
                  </a:lnTo>
                  <a:lnTo>
                    <a:pt x="276315" y="291977"/>
                  </a:lnTo>
                  <a:lnTo>
                    <a:pt x="274637" y="291977"/>
                  </a:lnTo>
                  <a:lnTo>
                    <a:pt x="274637" y="294214"/>
                  </a:lnTo>
                  <a:lnTo>
                    <a:pt x="271281" y="294214"/>
                  </a:lnTo>
                  <a:lnTo>
                    <a:pt x="271281" y="295892"/>
                  </a:lnTo>
                  <a:lnTo>
                    <a:pt x="269603" y="295892"/>
                  </a:lnTo>
                  <a:lnTo>
                    <a:pt x="269603" y="297570"/>
                  </a:lnTo>
                  <a:lnTo>
                    <a:pt x="265688" y="297570"/>
                  </a:lnTo>
                  <a:lnTo>
                    <a:pt x="265688" y="299248"/>
                  </a:lnTo>
                  <a:lnTo>
                    <a:pt x="264010" y="299248"/>
                  </a:lnTo>
                  <a:lnTo>
                    <a:pt x="264010" y="302604"/>
                  </a:lnTo>
                  <a:lnTo>
                    <a:pt x="260654" y="302604"/>
                  </a:lnTo>
                  <a:lnTo>
                    <a:pt x="258416" y="304842"/>
                  </a:lnTo>
                  <a:lnTo>
                    <a:pt x="256738" y="304842"/>
                  </a:lnTo>
                  <a:lnTo>
                    <a:pt x="256738" y="306520"/>
                  </a:lnTo>
                  <a:lnTo>
                    <a:pt x="253382" y="306520"/>
                  </a:lnTo>
                  <a:lnTo>
                    <a:pt x="253382" y="308198"/>
                  </a:lnTo>
                  <a:lnTo>
                    <a:pt x="251704" y="308198"/>
                  </a:lnTo>
                  <a:lnTo>
                    <a:pt x="251704" y="309876"/>
                  </a:lnTo>
                  <a:lnTo>
                    <a:pt x="246111" y="309876"/>
                  </a:lnTo>
                  <a:lnTo>
                    <a:pt x="246111" y="311554"/>
                  </a:lnTo>
                  <a:lnTo>
                    <a:pt x="242755" y="311554"/>
                  </a:lnTo>
                  <a:lnTo>
                    <a:pt x="242755" y="313791"/>
                  </a:lnTo>
                  <a:lnTo>
                    <a:pt x="241077" y="313791"/>
                  </a:lnTo>
                  <a:lnTo>
                    <a:pt x="241077" y="315469"/>
                  </a:lnTo>
                  <a:lnTo>
                    <a:pt x="238839" y="313791"/>
                  </a:lnTo>
                  <a:lnTo>
                    <a:pt x="235483" y="313791"/>
                  </a:lnTo>
                  <a:lnTo>
                    <a:pt x="233805" y="311554"/>
                  </a:lnTo>
                  <a:lnTo>
                    <a:pt x="224856" y="311554"/>
                  </a:lnTo>
                  <a:lnTo>
                    <a:pt x="224856" y="313791"/>
                  </a:lnTo>
                  <a:lnTo>
                    <a:pt x="223178" y="313791"/>
                  </a:lnTo>
                  <a:lnTo>
                    <a:pt x="223178" y="315469"/>
                  </a:lnTo>
                  <a:lnTo>
                    <a:pt x="220940" y="315469"/>
                  </a:lnTo>
                  <a:lnTo>
                    <a:pt x="223178" y="315469"/>
                  </a:lnTo>
                  <a:lnTo>
                    <a:pt x="220940" y="315469"/>
                  </a:lnTo>
                  <a:lnTo>
                    <a:pt x="220940" y="317147"/>
                  </a:lnTo>
                  <a:lnTo>
                    <a:pt x="219262" y="317147"/>
                  </a:lnTo>
                  <a:lnTo>
                    <a:pt x="219262" y="320503"/>
                  </a:lnTo>
                  <a:lnTo>
                    <a:pt x="223178" y="320503"/>
                  </a:lnTo>
                  <a:lnTo>
                    <a:pt x="223178" y="322741"/>
                  </a:lnTo>
                  <a:lnTo>
                    <a:pt x="214229" y="322741"/>
                  </a:lnTo>
                  <a:lnTo>
                    <a:pt x="214229" y="320503"/>
                  </a:lnTo>
                  <a:lnTo>
                    <a:pt x="203601" y="320503"/>
                  </a:lnTo>
                  <a:lnTo>
                    <a:pt x="203601" y="322741"/>
                  </a:lnTo>
                  <a:lnTo>
                    <a:pt x="201363" y="324419"/>
                  </a:lnTo>
                  <a:lnTo>
                    <a:pt x="201363" y="327775"/>
                  </a:lnTo>
                  <a:lnTo>
                    <a:pt x="199685" y="326097"/>
                  </a:lnTo>
                  <a:lnTo>
                    <a:pt x="194652" y="326097"/>
                  </a:lnTo>
                  <a:lnTo>
                    <a:pt x="192414" y="324419"/>
                  </a:lnTo>
                  <a:lnTo>
                    <a:pt x="189058" y="324419"/>
                  </a:lnTo>
                  <a:lnTo>
                    <a:pt x="189058" y="322741"/>
                  </a:lnTo>
                  <a:lnTo>
                    <a:pt x="180108" y="322741"/>
                  </a:lnTo>
                  <a:lnTo>
                    <a:pt x="178430" y="320503"/>
                  </a:lnTo>
                  <a:lnTo>
                    <a:pt x="167803" y="320503"/>
                  </a:lnTo>
                  <a:lnTo>
                    <a:pt x="166125" y="322741"/>
                  </a:lnTo>
                  <a:lnTo>
                    <a:pt x="166125" y="324419"/>
                  </a:lnTo>
                  <a:lnTo>
                    <a:pt x="163888" y="324419"/>
                  </a:lnTo>
                  <a:lnTo>
                    <a:pt x="163888" y="322741"/>
                  </a:lnTo>
                  <a:lnTo>
                    <a:pt x="151582" y="322741"/>
                  </a:lnTo>
                  <a:lnTo>
                    <a:pt x="151582" y="320503"/>
                  </a:lnTo>
                  <a:lnTo>
                    <a:pt x="146548" y="320503"/>
                  </a:lnTo>
                  <a:lnTo>
                    <a:pt x="146548" y="322741"/>
                  </a:lnTo>
                  <a:lnTo>
                    <a:pt x="137598" y="322741"/>
                  </a:lnTo>
                  <a:lnTo>
                    <a:pt x="137598" y="324419"/>
                  </a:lnTo>
                  <a:lnTo>
                    <a:pt x="135361" y="324419"/>
                  </a:lnTo>
                  <a:lnTo>
                    <a:pt x="135361" y="326097"/>
                  </a:lnTo>
                  <a:lnTo>
                    <a:pt x="135361" y="326097"/>
                  </a:lnTo>
                  <a:lnTo>
                    <a:pt x="133683" y="327775"/>
                  </a:lnTo>
                  <a:lnTo>
                    <a:pt x="132005" y="327775"/>
                  </a:lnTo>
                  <a:lnTo>
                    <a:pt x="132005" y="329453"/>
                  </a:lnTo>
                  <a:lnTo>
                    <a:pt x="130327" y="329453"/>
                  </a:lnTo>
                  <a:lnTo>
                    <a:pt x="130327" y="331131"/>
                  </a:lnTo>
                  <a:lnTo>
                    <a:pt x="128649" y="331131"/>
                  </a:lnTo>
                  <a:lnTo>
                    <a:pt x="126971" y="333368"/>
                  </a:lnTo>
                  <a:lnTo>
                    <a:pt x="124734" y="333368"/>
                  </a:lnTo>
                  <a:lnTo>
                    <a:pt x="124734" y="331131"/>
                  </a:lnTo>
                  <a:lnTo>
                    <a:pt x="121377" y="331131"/>
                  </a:lnTo>
                  <a:lnTo>
                    <a:pt x="121377" y="333368"/>
                  </a:lnTo>
                  <a:lnTo>
                    <a:pt x="112428" y="333368"/>
                  </a:lnTo>
                  <a:lnTo>
                    <a:pt x="112428" y="331131"/>
                  </a:lnTo>
                  <a:lnTo>
                    <a:pt x="106835" y="331131"/>
                  </a:lnTo>
                  <a:lnTo>
                    <a:pt x="106835" y="335046"/>
                  </a:lnTo>
                  <a:lnTo>
                    <a:pt x="105157" y="335046"/>
                  </a:lnTo>
                  <a:lnTo>
                    <a:pt x="103478" y="333368"/>
                  </a:lnTo>
                  <a:lnTo>
                    <a:pt x="100122" y="333368"/>
                  </a:lnTo>
                  <a:lnTo>
                    <a:pt x="100122" y="335046"/>
                  </a:lnTo>
                  <a:lnTo>
                    <a:pt x="96207" y="335046"/>
                  </a:lnTo>
                  <a:lnTo>
                    <a:pt x="96207" y="336724"/>
                  </a:lnTo>
                  <a:lnTo>
                    <a:pt x="94529" y="336724"/>
                  </a:lnTo>
                  <a:lnTo>
                    <a:pt x="94529" y="338402"/>
                  </a:lnTo>
                  <a:lnTo>
                    <a:pt x="92851" y="338402"/>
                  </a:lnTo>
                  <a:lnTo>
                    <a:pt x="92851" y="340080"/>
                  </a:lnTo>
                  <a:lnTo>
                    <a:pt x="89495" y="340080"/>
                  </a:lnTo>
                  <a:lnTo>
                    <a:pt x="89495" y="342318"/>
                  </a:lnTo>
                  <a:lnTo>
                    <a:pt x="87258" y="342318"/>
                  </a:lnTo>
                  <a:lnTo>
                    <a:pt x="87258" y="345674"/>
                  </a:lnTo>
                  <a:lnTo>
                    <a:pt x="85580" y="34567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59F96E3-910E-6FC0-037F-5100AB1C7ADD}"/>
                </a:ext>
              </a:extLst>
            </p:cNvPr>
            <p:cNvSpPr/>
            <p:nvPr/>
          </p:nvSpPr>
          <p:spPr>
            <a:xfrm>
              <a:off x="5179267" y="3975977"/>
              <a:ext cx="281349" cy="210872"/>
            </a:xfrm>
            <a:custGeom>
              <a:avLst/>
              <a:gdLst>
                <a:gd name="csX0" fmla="*/ 158294 w 281349"/>
                <a:gd name="csY0" fmla="*/ 210872 h 210872"/>
                <a:gd name="csX1" fmla="*/ 158294 w 281349"/>
                <a:gd name="csY1" fmla="*/ 208635 h 210872"/>
                <a:gd name="csX2" fmla="*/ 153260 w 281349"/>
                <a:gd name="csY2" fmla="*/ 208635 h 210872"/>
                <a:gd name="csX3" fmla="*/ 153260 w 281349"/>
                <a:gd name="csY3" fmla="*/ 205279 h 210872"/>
                <a:gd name="csX4" fmla="*/ 151582 w 281349"/>
                <a:gd name="csY4" fmla="*/ 203601 h 210872"/>
                <a:gd name="csX5" fmla="*/ 149345 w 281349"/>
                <a:gd name="csY5" fmla="*/ 203601 h 210872"/>
                <a:gd name="csX6" fmla="*/ 149345 w 281349"/>
                <a:gd name="csY6" fmla="*/ 201923 h 210872"/>
                <a:gd name="csX7" fmla="*/ 149345 w 281349"/>
                <a:gd name="csY7" fmla="*/ 203601 h 210872"/>
                <a:gd name="csX8" fmla="*/ 149345 w 281349"/>
                <a:gd name="csY8" fmla="*/ 201923 h 210872"/>
                <a:gd name="csX9" fmla="*/ 144310 w 281349"/>
                <a:gd name="csY9" fmla="*/ 201923 h 210872"/>
                <a:gd name="csX10" fmla="*/ 144310 w 281349"/>
                <a:gd name="csY10" fmla="*/ 198007 h 210872"/>
                <a:gd name="csX11" fmla="*/ 142632 w 281349"/>
                <a:gd name="csY11" fmla="*/ 198007 h 210872"/>
                <a:gd name="csX12" fmla="*/ 142632 w 281349"/>
                <a:gd name="csY12" fmla="*/ 196330 h 210872"/>
                <a:gd name="csX13" fmla="*/ 138717 w 281349"/>
                <a:gd name="csY13" fmla="*/ 196330 h 210872"/>
                <a:gd name="csX14" fmla="*/ 138717 w 281349"/>
                <a:gd name="csY14" fmla="*/ 194651 h 210872"/>
                <a:gd name="csX15" fmla="*/ 137039 w 281349"/>
                <a:gd name="csY15" fmla="*/ 192973 h 210872"/>
                <a:gd name="csX16" fmla="*/ 137039 w 281349"/>
                <a:gd name="csY16" fmla="*/ 192973 h 210872"/>
                <a:gd name="csX17" fmla="*/ 137039 w 281349"/>
                <a:gd name="csY17" fmla="*/ 191295 h 210872"/>
                <a:gd name="csX18" fmla="*/ 133683 w 281349"/>
                <a:gd name="csY18" fmla="*/ 191295 h 210872"/>
                <a:gd name="csX19" fmla="*/ 133683 w 281349"/>
                <a:gd name="csY19" fmla="*/ 187380 h 210872"/>
                <a:gd name="csX20" fmla="*/ 135361 w 281349"/>
                <a:gd name="csY20" fmla="*/ 187380 h 210872"/>
                <a:gd name="csX21" fmla="*/ 135361 w 281349"/>
                <a:gd name="csY21" fmla="*/ 185702 h 210872"/>
                <a:gd name="csX22" fmla="*/ 132005 w 281349"/>
                <a:gd name="csY22" fmla="*/ 185702 h 210872"/>
                <a:gd name="csX23" fmla="*/ 132005 w 281349"/>
                <a:gd name="csY23" fmla="*/ 184024 h 210872"/>
                <a:gd name="csX24" fmla="*/ 126412 w 281349"/>
                <a:gd name="csY24" fmla="*/ 184024 h 210872"/>
                <a:gd name="csX25" fmla="*/ 126412 w 281349"/>
                <a:gd name="csY25" fmla="*/ 189058 h 210872"/>
                <a:gd name="csX26" fmla="*/ 123055 w 281349"/>
                <a:gd name="csY26" fmla="*/ 189058 h 210872"/>
                <a:gd name="csX27" fmla="*/ 123055 w 281349"/>
                <a:gd name="csY27" fmla="*/ 191295 h 210872"/>
                <a:gd name="csX28" fmla="*/ 117462 w 281349"/>
                <a:gd name="csY28" fmla="*/ 191295 h 210872"/>
                <a:gd name="csX29" fmla="*/ 117462 w 281349"/>
                <a:gd name="csY29" fmla="*/ 189058 h 210872"/>
                <a:gd name="csX30" fmla="*/ 110191 w 281349"/>
                <a:gd name="csY30" fmla="*/ 189058 h 210872"/>
                <a:gd name="csX31" fmla="*/ 110191 w 281349"/>
                <a:gd name="csY31" fmla="*/ 187380 h 210872"/>
                <a:gd name="csX32" fmla="*/ 108513 w 281349"/>
                <a:gd name="csY32" fmla="*/ 187380 h 210872"/>
                <a:gd name="csX33" fmla="*/ 108513 w 281349"/>
                <a:gd name="csY33" fmla="*/ 189058 h 210872"/>
                <a:gd name="csX34" fmla="*/ 105156 w 281349"/>
                <a:gd name="csY34" fmla="*/ 189058 h 210872"/>
                <a:gd name="csX35" fmla="*/ 105156 w 281349"/>
                <a:gd name="csY35" fmla="*/ 191295 h 210872"/>
                <a:gd name="csX36" fmla="*/ 103478 w 281349"/>
                <a:gd name="csY36" fmla="*/ 191295 h 210872"/>
                <a:gd name="csX37" fmla="*/ 103478 w 281349"/>
                <a:gd name="csY37" fmla="*/ 192973 h 210872"/>
                <a:gd name="csX38" fmla="*/ 99563 w 281349"/>
                <a:gd name="csY38" fmla="*/ 192973 h 210872"/>
                <a:gd name="csX39" fmla="*/ 99563 w 281349"/>
                <a:gd name="csY39" fmla="*/ 191295 h 210872"/>
                <a:gd name="csX40" fmla="*/ 94529 w 281349"/>
                <a:gd name="csY40" fmla="*/ 191295 h 210872"/>
                <a:gd name="csX41" fmla="*/ 94529 w 281349"/>
                <a:gd name="csY41" fmla="*/ 189058 h 210872"/>
                <a:gd name="csX42" fmla="*/ 92292 w 281349"/>
                <a:gd name="csY42" fmla="*/ 189058 h 210872"/>
                <a:gd name="csX43" fmla="*/ 92292 w 281349"/>
                <a:gd name="csY43" fmla="*/ 187380 h 210872"/>
                <a:gd name="csX44" fmla="*/ 90614 w 281349"/>
                <a:gd name="csY44" fmla="*/ 185702 h 210872"/>
                <a:gd name="csX45" fmla="*/ 90614 w 281349"/>
                <a:gd name="csY45" fmla="*/ 187380 h 210872"/>
                <a:gd name="csX46" fmla="*/ 87258 w 281349"/>
                <a:gd name="csY46" fmla="*/ 187380 h 210872"/>
                <a:gd name="csX47" fmla="*/ 87258 w 281349"/>
                <a:gd name="csY47" fmla="*/ 185702 h 210872"/>
                <a:gd name="csX48" fmla="*/ 85579 w 281349"/>
                <a:gd name="csY48" fmla="*/ 185702 h 210872"/>
                <a:gd name="csX49" fmla="*/ 85579 w 281349"/>
                <a:gd name="csY49" fmla="*/ 180108 h 210872"/>
                <a:gd name="csX50" fmla="*/ 83901 w 281349"/>
                <a:gd name="csY50" fmla="*/ 180108 h 210872"/>
                <a:gd name="csX51" fmla="*/ 83901 w 281349"/>
                <a:gd name="csY51" fmla="*/ 178430 h 210872"/>
                <a:gd name="csX52" fmla="*/ 79986 w 281349"/>
                <a:gd name="csY52" fmla="*/ 178430 h 210872"/>
                <a:gd name="csX53" fmla="*/ 79986 w 281349"/>
                <a:gd name="csY53" fmla="*/ 176753 h 210872"/>
                <a:gd name="csX54" fmla="*/ 78308 w 281349"/>
                <a:gd name="csY54" fmla="*/ 176753 h 210872"/>
                <a:gd name="csX55" fmla="*/ 78308 w 281349"/>
                <a:gd name="csY55" fmla="*/ 171159 h 210872"/>
                <a:gd name="csX56" fmla="*/ 74952 w 281349"/>
                <a:gd name="csY56" fmla="*/ 171159 h 210872"/>
                <a:gd name="csX57" fmla="*/ 74952 w 281349"/>
                <a:gd name="csY57" fmla="*/ 167803 h 210872"/>
                <a:gd name="csX58" fmla="*/ 72715 w 281349"/>
                <a:gd name="csY58" fmla="*/ 167803 h 210872"/>
                <a:gd name="csX59" fmla="*/ 72715 w 281349"/>
                <a:gd name="csY59" fmla="*/ 162769 h 210872"/>
                <a:gd name="csX60" fmla="*/ 74952 w 281349"/>
                <a:gd name="csY60" fmla="*/ 162769 h 210872"/>
                <a:gd name="csX61" fmla="*/ 74952 w 281349"/>
                <a:gd name="csY61" fmla="*/ 160531 h 210872"/>
                <a:gd name="csX62" fmla="*/ 72715 w 281349"/>
                <a:gd name="csY62" fmla="*/ 160531 h 210872"/>
                <a:gd name="csX63" fmla="*/ 72715 w 281349"/>
                <a:gd name="csY63" fmla="*/ 157176 h 210872"/>
                <a:gd name="csX64" fmla="*/ 69359 w 281349"/>
                <a:gd name="csY64" fmla="*/ 157176 h 210872"/>
                <a:gd name="csX65" fmla="*/ 67681 w 281349"/>
                <a:gd name="csY65" fmla="*/ 155497 h 210872"/>
                <a:gd name="csX66" fmla="*/ 66002 w 281349"/>
                <a:gd name="csY66" fmla="*/ 155497 h 210872"/>
                <a:gd name="csX67" fmla="*/ 63765 w 281349"/>
                <a:gd name="csY67" fmla="*/ 153819 h 210872"/>
                <a:gd name="csX68" fmla="*/ 63765 w 281349"/>
                <a:gd name="csY68" fmla="*/ 155497 h 210872"/>
                <a:gd name="csX69" fmla="*/ 62087 w 281349"/>
                <a:gd name="csY69" fmla="*/ 155497 h 210872"/>
                <a:gd name="csX70" fmla="*/ 62087 w 281349"/>
                <a:gd name="csY70" fmla="*/ 151582 h 210872"/>
                <a:gd name="csX71" fmla="*/ 57053 w 281349"/>
                <a:gd name="csY71" fmla="*/ 151582 h 210872"/>
                <a:gd name="csX72" fmla="*/ 57053 w 281349"/>
                <a:gd name="csY72" fmla="*/ 149904 h 210872"/>
                <a:gd name="csX73" fmla="*/ 55375 w 281349"/>
                <a:gd name="csY73" fmla="*/ 149904 h 210872"/>
                <a:gd name="csX74" fmla="*/ 55375 w 281349"/>
                <a:gd name="csY74" fmla="*/ 148226 h 210872"/>
                <a:gd name="csX75" fmla="*/ 57053 w 281349"/>
                <a:gd name="csY75" fmla="*/ 148226 h 210872"/>
                <a:gd name="csX76" fmla="*/ 57053 w 281349"/>
                <a:gd name="csY76" fmla="*/ 146548 h 210872"/>
                <a:gd name="csX77" fmla="*/ 55375 w 281349"/>
                <a:gd name="csY77" fmla="*/ 146548 h 210872"/>
                <a:gd name="csX78" fmla="*/ 55375 w 281349"/>
                <a:gd name="csY78" fmla="*/ 144870 h 210872"/>
                <a:gd name="csX79" fmla="*/ 51460 w 281349"/>
                <a:gd name="csY79" fmla="*/ 144870 h 210872"/>
                <a:gd name="csX80" fmla="*/ 51460 w 281349"/>
                <a:gd name="csY80" fmla="*/ 142632 h 210872"/>
                <a:gd name="csX81" fmla="*/ 49782 w 281349"/>
                <a:gd name="csY81" fmla="*/ 142632 h 210872"/>
                <a:gd name="csX82" fmla="*/ 49782 w 281349"/>
                <a:gd name="csY82" fmla="*/ 139276 h 210872"/>
                <a:gd name="csX83" fmla="*/ 51460 w 281349"/>
                <a:gd name="csY83" fmla="*/ 139276 h 210872"/>
                <a:gd name="csX84" fmla="*/ 51460 w 281349"/>
                <a:gd name="csY84" fmla="*/ 137599 h 210872"/>
                <a:gd name="csX85" fmla="*/ 53138 w 281349"/>
                <a:gd name="csY85" fmla="*/ 137599 h 210872"/>
                <a:gd name="csX86" fmla="*/ 53138 w 281349"/>
                <a:gd name="csY86" fmla="*/ 135920 h 210872"/>
                <a:gd name="csX87" fmla="*/ 49782 w 281349"/>
                <a:gd name="csY87" fmla="*/ 135920 h 210872"/>
                <a:gd name="csX88" fmla="*/ 49782 w 281349"/>
                <a:gd name="csY88" fmla="*/ 134242 h 210872"/>
                <a:gd name="csX89" fmla="*/ 48104 w 281349"/>
                <a:gd name="csY89" fmla="*/ 134242 h 210872"/>
                <a:gd name="csX90" fmla="*/ 46425 w 281349"/>
                <a:gd name="csY90" fmla="*/ 132005 h 210872"/>
                <a:gd name="csX91" fmla="*/ 44188 w 281349"/>
                <a:gd name="csY91" fmla="*/ 132005 h 210872"/>
                <a:gd name="csX92" fmla="*/ 44188 w 281349"/>
                <a:gd name="csY92" fmla="*/ 126971 h 210872"/>
                <a:gd name="csX93" fmla="*/ 40832 w 281349"/>
                <a:gd name="csY93" fmla="*/ 126971 h 210872"/>
                <a:gd name="csX94" fmla="*/ 40832 w 281349"/>
                <a:gd name="csY94" fmla="*/ 125293 h 210872"/>
                <a:gd name="csX95" fmla="*/ 37476 w 281349"/>
                <a:gd name="csY95" fmla="*/ 125293 h 210872"/>
                <a:gd name="csX96" fmla="*/ 37476 w 281349"/>
                <a:gd name="csY96" fmla="*/ 123055 h 210872"/>
                <a:gd name="csX97" fmla="*/ 35239 w 281349"/>
                <a:gd name="csY97" fmla="*/ 123055 h 210872"/>
                <a:gd name="csX98" fmla="*/ 35239 w 281349"/>
                <a:gd name="csY98" fmla="*/ 121377 h 210872"/>
                <a:gd name="csX99" fmla="*/ 30205 w 281349"/>
                <a:gd name="csY99" fmla="*/ 121377 h 210872"/>
                <a:gd name="csX100" fmla="*/ 30205 w 281349"/>
                <a:gd name="csY100" fmla="*/ 119699 h 210872"/>
                <a:gd name="csX101" fmla="*/ 28527 w 281349"/>
                <a:gd name="csY101" fmla="*/ 119699 h 210872"/>
                <a:gd name="csX102" fmla="*/ 28527 w 281349"/>
                <a:gd name="csY102" fmla="*/ 118022 h 210872"/>
                <a:gd name="csX103" fmla="*/ 26848 w 281349"/>
                <a:gd name="csY103" fmla="*/ 118022 h 210872"/>
                <a:gd name="csX104" fmla="*/ 26848 w 281349"/>
                <a:gd name="csY104" fmla="*/ 116343 h 210872"/>
                <a:gd name="csX105" fmla="*/ 24611 w 281349"/>
                <a:gd name="csY105" fmla="*/ 116343 h 210872"/>
                <a:gd name="csX106" fmla="*/ 24611 w 281349"/>
                <a:gd name="csY106" fmla="*/ 112428 h 210872"/>
                <a:gd name="csX107" fmla="*/ 26848 w 281349"/>
                <a:gd name="csY107" fmla="*/ 112428 h 210872"/>
                <a:gd name="csX108" fmla="*/ 26848 w 281349"/>
                <a:gd name="csY108" fmla="*/ 107394 h 210872"/>
                <a:gd name="csX109" fmla="*/ 24611 w 281349"/>
                <a:gd name="csY109" fmla="*/ 107394 h 210872"/>
                <a:gd name="csX110" fmla="*/ 24611 w 281349"/>
                <a:gd name="csY110" fmla="*/ 105716 h 210872"/>
                <a:gd name="csX111" fmla="*/ 22933 w 281349"/>
                <a:gd name="csY111" fmla="*/ 105716 h 210872"/>
                <a:gd name="csX112" fmla="*/ 22933 w 281349"/>
                <a:gd name="csY112" fmla="*/ 107394 h 210872"/>
                <a:gd name="csX113" fmla="*/ 21255 w 281349"/>
                <a:gd name="csY113" fmla="*/ 107394 h 210872"/>
                <a:gd name="csX114" fmla="*/ 21255 w 281349"/>
                <a:gd name="csY114" fmla="*/ 105716 h 210872"/>
                <a:gd name="csX115" fmla="*/ 19577 w 281349"/>
                <a:gd name="csY115" fmla="*/ 103478 h 210872"/>
                <a:gd name="csX116" fmla="*/ 17899 w 281349"/>
                <a:gd name="csY116" fmla="*/ 103478 h 210872"/>
                <a:gd name="csX117" fmla="*/ 17899 w 281349"/>
                <a:gd name="csY117" fmla="*/ 101800 h 210872"/>
                <a:gd name="csX118" fmla="*/ 15662 w 281349"/>
                <a:gd name="csY118" fmla="*/ 101800 h 210872"/>
                <a:gd name="csX119" fmla="*/ 15662 w 281349"/>
                <a:gd name="csY119" fmla="*/ 100122 h 210872"/>
                <a:gd name="csX120" fmla="*/ 8950 w 281349"/>
                <a:gd name="csY120" fmla="*/ 100122 h 210872"/>
                <a:gd name="csX121" fmla="*/ 8950 w 281349"/>
                <a:gd name="csY121" fmla="*/ 98445 h 210872"/>
                <a:gd name="csX122" fmla="*/ 6712 w 281349"/>
                <a:gd name="csY122" fmla="*/ 98445 h 210872"/>
                <a:gd name="csX123" fmla="*/ 6712 w 281349"/>
                <a:gd name="csY123" fmla="*/ 96766 h 210872"/>
                <a:gd name="csX124" fmla="*/ 5034 w 281349"/>
                <a:gd name="csY124" fmla="*/ 96766 h 210872"/>
                <a:gd name="csX125" fmla="*/ 5034 w 281349"/>
                <a:gd name="csY125" fmla="*/ 98445 h 210872"/>
                <a:gd name="csX126" fmla="*/ 3356 w 281349"/>
                <a:gd name="csY126" fmla="*/ 98445 h 210872"/>
                <a:gd name="csX127" fmla="*/ 3356 w 281349"/>
                <a:gd name="csY127" fmla="*/ 96766 h 210872"/>
                <a:gd name="csX128" fmla="*/ 0 w 281349"/>
                <a:gd name="csY128" fmla="*/ 96766 h 210872"/>
                <a:gd name="csX129" fmla="*/ 0 w 281349"/>
                <a:gd name="csY129" fmla="*/ 94529 h 210872"/>
                <a:gd name="csX130" fmla="*/ 0 w 281349"/>
                <a:gd name="csY130" fmla="*/ 94529 h 210872"/>
                <a:gd name="csX131" fmla="*/ 0 w 281349"/>
                <a:gd name="csY131" fmla="*/ 91173 h 210872"/>
                <a:gd name="csX132" fmla="*/ 1678 w 281349"/>
                <a:gd name="csY132" fmla="*/ 91173 h 210872"/>
                <a:gd name="csX133" fmla="*/ 1678 w 281349"/>
                <a:gd name="csY133" fmla="*/ 87817 h 210872"/>
                <a:gd name="csX134" fmla="*/ 5034 w 281349"/>
                <a:gd name="csY134" fmla="*/ 83901 h 210872"/>
                <a:gd name="csX135" fmla="*/ 8950 w 281349"/>
                <a:gd name="csY135" fmla="*/ 83901 h 210872"/>
                <a:gd name="csX136" fmla="*/ 8950 w 281349"/>
                <a:gd name="csY136" fmla="*/ 73274 h 210872"/>
                <a:gd name="csX137" fmla="*/ 10628 w 281349"/>
                <a:gd name="csY137" fmla="*/ 73274 h 210872"/>
                <a:gd name="csX138" fmla="*/ 10628 w 281349"/>
                <a:gd name="csY138" fmla="*/ 68240 h 210872"/>
                <a:gd name="csX139" fmla="*/ 13984 w 281349"/>
                <a:gd name="csY139" fmla="*/ 68240 h 210872"/>
                <a:gd name="csX140" fmla="*/ 13984 w 281349"/>
                <a:gd name="csY140" fmla="*/ 62646 h 210872"/>
                <a:gd name="csX141" fmla="*/ 12306 w 281349"/>
                <a:gd name="csY141" fmla="*/ 60968 h 210872"/>
                <a:gd name="csX142" fmla="*/ 15662 w 281349"/>
                <a:gd name="csY142" fmla="*/ 60968 h 210872"/>
                <a:gd name="csX143" fmla="*/ 15662 w 281349"/>
                <a:gd name="csY143" fmla="*/ 59291 h 210872"/>
                <a:gd name="csX144" fmla="*/ 15662 w 281349"/>
                <a:gd name="csY144" fmla="*/ 60968 h 210872"/>
                <a:gd name="csX145" fmla="*/ 15662 w 281349"/>
                <a:gd name="csY145" fmla="*/ 59291 h 210872"/>
                <a:gd name="csX146" fmla="*/ 19577 w 281349"/>
                <a:gd name="csY146" fmla="*/ 59291 h 210872"/>
                <a:gd name="csX147" fmla="*/ 19577 w 281349"/>
                <a:gd name="csY147" fmla="*/ 53697 h 210872"/>
                <a:gd name="csX148" fmla="*/ 21255 w 281349"/>
                <a:gd name="csY148" fmla="*/ 53697 h 210872"/>
                <a:gd name="csX149" fmla="*/ 21255 w 281349"/>
                <a:gd name="csY149" fmla="*/ 48663 h 210872"/>
                <a:gd name="csX150" fmla="*/ 26848 w 281349"/>
                <a:gd name="csY150" fmla="*/ 48663 h 210872"/>
                <a:gd name="csX151" fmla="*/ 26848 w 281349"/>
                <a:gd name="csY151" fmla="*/ 46425 h 210872"/>
                <a:gd name="csX152" fmla="*/ 42510 w 281349"/>
                <a:gd name="csY152" fmla="*/ 46425 h 210872"/>
                <a:gd name="csX153" fmla="*/ 42510 w 281349"/>
                <a:gd name="csY153" fmla="*/ 52019 h 210872"/>
                <a:gd name="csX154" fmla="*/ 44188 w 281349"/>
                <a:gd name="csY154" fmla="*/ 52019 h 210872"/>
                <a:gd name="csX155" fmla="*/ 44188 w 281349"/>
                <a:gd name="csY155" fmla="*/ 53697 h 210872"/>
                <a:gd name="csX156" fmla="*/ 46425 w 281349"/>
                <a:gd name="csY156" fmla="*/ 53697 h 210872"/>
                <a:gd name="csX157" fmla="*/ 46425 w 281349"/>
                <a:gd name="csY157" fmla="*/ 55375 h 210872"/>
                <a:gd name="csX158" fmla="*/ 48104 w 281349"/>
                <a:gd name="csY158" fmla="*/ 57053 h 210872"/>
                <a:gd name="csX159" fmla="*/ 48104 w 281349"/>
                <a:gd name="csY159" fmla="*/ 59291 h 210872"/>
                <a:gd name="csX160" fmla="*/ 49782 w 281349"/>
                <a:gd name="csY160" fmla="*/ 60968 h 210872"/>
                <a:gd name="csX161" fmla="*/ 49782 w 281349"/>
                <a:gd name="csY161" fmla="*/ 64324 h 210872"/>
                <a:gd name="csX162" fmla="*/ 51460 w 281349"/>
                <a:gd name="csY162" fmla="*/ 64324 h 210872"/>
                <a:gd name="csX163" fmla="*/ 51460 w 281349"/>
                <a:gd name="csY163" fmla="*/ 66002 h 210872"/>
                <a:gd name="csX164" fmla="*/ 57053 w 281349"/>
                <a:gd name="csY164" fmla="*/ 66002 h 210872"/>
                <a:gd name="csX165" fmla="*/ 57053 w 281349"/>
                <a:gd name="csY165" fmla="*/ 68240 h 210872"/>
                <a:gd name="csX166" fmla="*/ 62087 w 281349"/>
                <a:gd name="csY166" fmla="*/ 68240 h 210872"/>
                <a:gd name="csX167" fmla="*/ 63765 w 281349"/>
                <a:gd name="csY167" fmla="*/ 66002 h 210872"/>
                <a:gd name="csX168" fmla="*/ 67681 w 281349"/>
                <a:gd name="csY168" fmla="*/ 66002 h 210872"/>
                <a:gd name="csX169" fmla="*/ 67681 w 281349"/>
                <a:gd name="csY169" fmla="*/ 64324 h 210872"/>
                <a:gd name="csX170" fmla="*/ 85579 w 281349"/>
                <a:gd name="csY170" fmla="*/ 64324 h 210872"/>
                <a:gd name="csX171" fmla="*/ 87258 w 281349"/>
                <a:gd name="csY171" fmla="*/ 66002 h 210872"/>
                <a:gd name="csX172" fmla="*/ 87258 w 281349"/>
                <a:gd name="csY172" fmla="*/ 64324 h 210872"/>
                <a:gd name="csX173" fmla="*/ 88936 w 281349"/>
                <a:gd name="csY173" fmla="*/ 64324 h 210872"/>
                <a:gd name="csX174" fmla="*/ 92292 w 281349"/>
                <a:gd name="csY174" fmla="*/ 71596 h 210872"/>
                <a:gd name="csX175" fmla="*/ 110191 w 281349"/>
                <a:gd name="csY175" fmla="*/ 71596 h 210872"/>
                <a:gd name="csX176" fmla="*/ 108513 w 281349"/>
                <a:gd name="csY176" fmla="*/ 69918 h 210872"/>
                <a:gd name="csX177" fmla="*/ 110191 w 281349"/>
                <a:gd name="csY177" fmla="*/ 68240 h 210872"/>
                <a:gd name="csX178" fmla="*/ 112428 w 281349"/>
                <a:gd name="csY178" fmla="*/ 66002 h 210872"/>
                <a:gd name="csX179" fmla="*/ 114106 w 281349"/>
                <a:gd name="csY179" fmla="*/ 64324 h 210872"/>
                <a:gd name="csX180" fmla="*/ 115784 w 281349"/>
                <a:gd name="csY180" fmla="*/ 64324 h 210872"/>
                <a:gd name="csX181" fmla="*/ 115784 w 281349"/>
                <a:gd name="csY181" fmla="*/ 60968 h 210872"/>
                <a:gd name="csX182" fmla="*/ 128090 w 281349"/>
                <a:gd name="csY182" fmla="*/ 60968 h 210872"/>
                <a:gd name="csX183" fmla="*/ 128090 w 281349"/>
                <a:gd name="csY183" fmla="*/ 53697 h 210872"/>
                <a:gd name="csX184" fmla="*/ 137039 w 281349"/>
                <a:gd name="csY184" fmla="*/ 48663 h 210872"/>
                <a:gd name="csX185" fmla="*/ 138717 w 281349"/>
                <a:gd name="csY185" fmla="*/ 48663 h 210872"/>
                <a:gd name="csX186" fmla="*/ 151582 w 281349"/>
                <a:gd name="csY186" fmla="*/ 55375 h 210872"/>
                <a:gd name="csX187" fmla="*/ 153260 w 281349"/>
                <a:gd name="csY187" fmla="*/ 59291 h 210872"/>
                <a:gd name="csX188" fmla="*/ 156616 w 281349"/>
                <a:gd name="csY188" fmla="*/ 59291 h 210872"/>
                <a:gd name="csX189" fmla="*/ 156616 w 281349"/>
                <a:gd name="csY189" fmla="*/ 60968 h 210872"/>
                <a:gd name="csX190" fmla="*/ 158294 w 281349"/>
                <a:gd name="csY190" fmla="*/ 62646 h 210872"/>
                <a:gd name="csX191" fmla="*/ 160531 w 281349"/>
                <a:gd name="csY191" fmla="*/ 60968 h 210872"/>
                <a:gd name="csX192" fmla="*/ 171159 w 281349"/>
                <a:gd name="csY192" fmla="*/ 60968 h 210872"/>
                <a:gd name="csX193" fmla="*/ 171159 w 281349"/>
                <a:gd name="csY193" fmla="*/ 59291 h 210872"/>
                <a:gd name="csX194" fmla="*/ 174515 w 281349"/>
                <a:gd name="csY194" fmla="*/ 57053 h 210872"/>
                <a:gd name="csX195" fmla="*/ 174515 w 281349"/>
                <a:gd name="csY195" fmla="*/ 55375 h 210872"/>
                <a:gd name="csX196" fmla="*/ 180108 w 281349"/>
                <a:gd name="csY196" fmla="*/ 50341 h 210872"/>
                <a:gd name="csX197" fmla="*/ 180108 w 281349"/>
                <a:gd name="csY197" fmla="*/ 48663 h 210872"/>
                <a:gd name="csX198" fmla="*/ 181786 w 281349"/>
                <a:gd name="csY198" fmla="*/ 48663 h 210872"/>
                <a:gd name="csX199" fmla="*/ 181786 w 281349"/>
                <a:gd name="csY199" fmla="*/ 46425 h 210872"/>
                <a:gd name="csX200" fmla="*/ 183464 w 281349"/>
                <a:gd name="csY200" fmla="*/ 46425 h 210872"/>
                <a:gd name="csX201" fmla="*/ 186821 w 281349"/>
                <a:gd name="csY201" fmla="*/ 41391 h 210872"/>
                <a:gd name="csX202" fmla="*/ 186821 w 281349"/>
                <a:gd name="csY202" fmla="*/ 39714 h 210872"/>
                <a:gd name="csX203" fmla="*/ 189058 w 281349"/>
                <a:gd name="csY203" fmla="*/ 37476 h 210872"/>
                <a:gd name="csX204" fmla="*/ 198007 w 281349"/>
                <a:gd name="csY204" fmla="*/ 30764 h 210872"/>
                <a:gd name="csX205" fmla="*/ 198007 w 281349"/>
                <a:gd name="csY205" fmla="*/ 28527 h 210872"/>
                <a:gd name="csX206" fmla="*/ 195770 w 281349"/>
                <a:gd name="csY206" fmla="*/ 26848 h 210872"/>
                <a:gd name="csX207" fmla="*/ 195770 w 281349"/>
                <a:gd name="csY207" fmla="*/ 14543 h 210872"/>
                <a:gd name="csX208" fmla="*/ 189058 w 281349"/>
                <a:gd name="csY208" fmla="*/ 7271 h 210872"/>
                <a:gd name="csX209" fmla="*/ 204720 w 281349"/>
                <a:gd name="csY209" fmla="*/ 7271 h 210872"/>
                <a:gd name="csX210" fmla="*/ 204720 w 281349"/>
                <a:gd name="csY210" fmla="*/ 0 h 210872"/>
                <a:gd name="csX211" fmla="*/ 217584 w 281349"/>
                <a:gd name="csY211" fmla="*/ 2238 h 210872"/>
                <a:gd name="csX212" fmla="*/ 215347 w 281349"/>
                <a:gd name="csY212" fmla="*/ 7271 h 210872"/>
                <a:gd name="csX213" fmla="*/ 215347 w 281349"/>
                <a:gd name="csY213" fmla="*/ 12865 h 210872"/>
                <a:gd name="csX214" fmla="*/ 213669 w 281349"/>
                <a:gd name="csY214" fmla="*/ 16221 h 210872"/>
                <a:gd name="csX215" fmla="*/ 217584 w 281349"/>
                <a:gd name="csY215" fmla="*/ 35798 h 210872"/>
                <a:gd name="csX216" fmla="*/ 215347 w 281349"/>
                <a:gd name="csY216" fmla="*/ 37476 h 210872"/>
                <a:gd name="csX217" fmla="*/ 222618 w 281349"/>
                <a:gd name="csY217" fmla="*/ 39714 h 210872"/>
                <a:gd name="csX218" fmla="*/ 226534 w 281349"/>
                <a:gd name="csY218" fmla="*/ 44747 h 210872"/>
                <a:gd name="csX219" fmla="*/ 229890 w 281349"/>
                <a:gd name="csY219" fmla="*/ 48663 h 210872"/>
                <a:gd name="csX220" fmla="*/ 231568 w 281349"/>
                <a:gd name="csY220" fmla="*/ 52019 h 210872"/>
                <a:gd name="csX221" fmla="*/ 233246 w 281349"/>
                <a:gd name="csY221" fmla="*/ 52019 h 210872"/>
                <a:gd name="csX222" fmla="*/ 233246 w 281349"/>
                <a:gd name="csY222" fmla="*/ 53697 h 210872"/>
                <a:gd name="csX223" fmla="*/ 234924 w 281349"/>
                <a:gd name="csY223" fmla="*/ 55375 h 210872"/>
                <a:gd name="csX224" fmla="*/ 233246 w 281349"/>
                <a:gd name="csY224" fmla="*/ 55375 h 210872"/>
                <a:gd name="csX225" fmla="*/ 233246 w 281349"/>
                <a:gd name="csY225" fmla="*/ 62646 h 210872"/>
                <a:gd name="csX226" fmla="*/ 231568 w 281349"/>
                <a:gd name="csY226" fmla="*/ 64324 h 210872"/>
                <a:gd name="csX227" fmla="*/ 231568 w 281349"/>
                <a:gd name="csY227" fmla="*/ 68240 h 210872"/>
                <a:gd name="csX228" fmla="*/ 237161 w 281349"/>
                <a:gd name="csY228" fmla="*/ 68240 h 210872"/>
                <a:gd name="csX229" fmla="*/ 237161 w 281349"/>
                <a:gd name="csY229" fmla="*/ 91173 h 210872"/>
                <a:gd name="csX230" fmla="*/ 231568 w 281349"/>
                <a:gd name="csY230" fmla="*/ 91173 h 210872"/>
                <a:gd name="csX231" fmla="*/ 231568 w 281349"/>
                <a:gd name="csY231" fmla="*/ 92851 h 210872"/>
                <a:gd name="csX232" fmla="*/ 229890 w 281349"/>
                <a:gd name="csY232" fmla="*/ 92851 h 210872"/>
                <a:gd name="csX233" fmla="*/ 229890 w 281349"/>
                <a:gd name="csY233" fmla="*/ 94529 h 210872"/>
                <a:gd name="csX234" fmla="*/ 226534 w 281349"/>
                <a:gd name="csY234" fmla="*/ 94529 h 210872"/>
                <a:gd name="csX235" fmla="*/ 226534 w 281349"/>
                <a:gd name="csY235" fmla="*/ 92851 h 210872"/>
                <a:gd name="csX236" fmla="*/ 215347 w 281349"/>
                <a:gd name="csY236" fmla="*/ 92851 h 210872"/>
                <a:gd name="csX237" fmla="*/ 215347 w 281349"/>
                <a:gd name="csY237" fmla="*/ 101800 h 210872"/>
                <a:gd name="csX238" fmla="*/ 211991 w 281349"/>
                <a:gd name="csY238" fmla="*/ 101800 h 210872"/>
                <a:gd name="csX239" fmla="*/ 211991 w 281349"/>
                <a:gd name="csY239" fmla="*/ 103478 h 210872"/>
                <a:gd name="csX240" fmla="*/ 210313 w 281349"/>
                <a:gd name="csY240" fmla="*/ 103478 h 210872"/>
                <a:gd name="csX241" fmla="*/ 210313 w 281349"/>
                <a:gd name="csY241" fmla="*/ 107394 h 210872"/>
                <a:gd name="csX242" fmla="*/ 211991 w 281349"/>
                <a:gd name="csY242" fmla="*/ 107394 h 210872"/>
                <a:gd name="csX243" fmla="*/ 211991 w 281349"/>
                <a:gd name="csY243" fmla="*/ 109072 h 210872"/>
                <a:gd name="csX244" fmla="*/ 217584 w 281349"/>
                <a:gd name="csY244" fmla="*/ 109072 h 210872"/>
                <a:gd name="csX245" fmla="*/ 217584 w 281349"/>
                <a:gd name="csY245" fmla="*/ 110750 h 210872"/>
                <a:gd name="csX246" fmla="*/ 219262 w 281349"/>
                <a:gd name="csY246" fmla="*/ 110750 h 210872"/>
                <a:gd name="csX247" fmla="*/ 219262 w 281349"/>
                <a:gd name="csY247" fmla="*/ 109072 h 210872"/>
                <a:gd name="csX248" fmla="*/ 222618 w 281349"/>
                <a:gd name="csY248" fmla="*/ 109072 h 210872"/>
                <a:gd name="csX249" fmla="*/ 222618 w 281349"/>
                <a:gd name="csY249" fmla="*/ 110750 h 210872"/>
                <a:gd name="csX250" fmla="*/ 222618 w 281349"/>
                <a:gd name="csY250" fmla="*/ 109072 h 210872"/>
                <a:gd name="csX251" fmla="*/ 222618 w 281349"/>
                <a:gd name="csY251" fmla="*/ 110750 h 210872"/>
                <a:gd name="csX252" fmla="*/ 226534 w 281349"/>
                <a:gd name="csY252" fmla="*/ 110750 h 210872"/>
                <a:gd name="csX253" fmla="*/ 226534 w 281349"/>
                <a:gd name="csY253" fmla="*/ 112428 h 210872"/>
                <a:gd name="csX254" fmla="*/ 229890 w 281349"/>
                <a:gd name="csY254" fmla="*/ 112428 h 210872"/>
                <a:gd name="csX255" fmla="*/ 229890 w 281349"/>
                <a:gd name="csY255" fmla="*/ 114106 h 210872"/>
                <a:gd name="csX256" fmla="*/ 233246 w 281349"/>
                <a:gd name="csY256" fmla="*/ 114106 h 210872"/>
                <a:gd name="csX257" fmla="*/ 233246 w 281349"/>
                <a:gd name="csY257" fmla="*/ 118022 h 210872"/>
                <a:gd name="csX258" fmla="*/ 234924 w 281349"/>
                <a:gd name="csY258" fmla="*/ 118022 h 210872"/>
                <a:gd name="csX259" fmla="*/ 234924 w 281349"/>
                <a:gd name="csY259" fmla="*/ 123055 h 210872"/>
                <a:gd name="csX260" fmla="*/ 237161 w 281349"/>
                <a:gd name="csY260" fmla="*/ 123055 h 210872"/>
                <a:gd name="csX261" fmla="*/ 237161 w 281349"/>
                <a:gd name="csY261" fmla="*/ 125293 h 210872"/>
                <a:gd name="csX262" fmla="*/ 238839 w 281349"/>
                <a:gd name="csY262" fmla="*/ 125293 h 210872"/>
                <a:gd name="csX263" fmla="*/ 238839 w 281349"/>
                <a:gd name="csY263" fmla="*/ 126971 h 210872"/>
                <a:gd name="csX264" fmla="*/ 240517 w 281349"/>
                <a:gd name="csY264" fmla="*/ 126971 h 210872"/>
                <a:gd name="csX265" fmla="*/ 240517 w 281349"/>
                <a:gd name="csY265" fmla="*/ 130327 h 210872"/>
                <a:gd name="csX266" fmla="*/ 242195 w 281349"/>
                <a:gd name="csY266" fmla="*/ 128649 h 210872"/>
                <a:gd name="csX267" fmla="*/ 242195 w 281349"/>
                <a:gd name="csY267" fmla="*/ 130327 h 210872"/>
                <a:gd name="csX268" fmla="*/ 246111 w 281349"/>
                <a:gd name="csY268" fmla="*/ 130327 h 210872"/>
                <a:gd name="csX269" fmla="*/ 246111 w 281349"/>
                <a:gd name="csY269" fmla="*/ 132005 h 210872"/>
                <a:gd name="csX270" fmla="*/ 247789 w 281349"/>
                <a:gd name="csY270" fmla="*/ 132005 h 210872"/>
                <a:gd name="csX271" fmla="*/ 247789 w 281349"/>
                <a:gd name="csY271" fmla="*/ 134242 h 210872"/>
                <a:gd name="csX272" fmla="*/ 249467 w 281349"/>
                <a:gd name="csY272" fmla="*/ 135920 h 210872"/>
                <a:gd name="csX273" fmla="*/ 249467 w 281349"/>
                <a:gd name="csY273" fmla="*/ 134242 h 210872"/>
                <a:gd name="csX274" fmla="*/ 251145 w 281349"/>
                <a:gd name="csY274" fmla="*/ 135920 h 210872"/>
                <a:gd name="csX275" fmla="*/ 251145 w 281349"/>
                <a:gd name="csY275" fmla="*/ 137599 h 210872"/>
                <a:gd name="csX276" fmla="*/ 256738 w 281349"/>
                <a:gd name="csY276" fmla="*/ 137599 h 210872"/>
                <a:gd name="csX277" fmla="*/ 256738 w 281349"/>
                <a:gd name="csY277" fmla="*/ 139276 h 210872"/>
                <a:gd name="csX278" fmla="*/ 258416 w 281349"/>
                <a:gd name="csY278" fmla="*/ 139276 h 210872"/>
                <a:gd name="csX279" fmla="*/ 256738 w 281349"/>
                <a:gd name="csY279" fmla="*/ 139276 h 210872"/>
                <a:gd name="csX280" fmla="*/ 258416 w 281349"/>
                <a:gd name="csY280" fmla="*/ 139276 h 210872"/>
                <a:gd name="csX281" fmla="*/ 258416 w 281349"/>
                <a:gd name="csY281" fmla="*/ 144870 h 210872"/>
                <a:gd name="csX282" fmla="*/ 256738 w 281349"/>
                <a:gd name="csY282" fmla="*/ 146548 h 210872"/>
                <a:gd name="csX283" fmla="*/ 258416 w 281349"/>
                <a:gd name="csY283" fmla="*/ 146548 h 210872"/>
                <a:gd name="csX284" fmla="*/ 258416 w 281349"/>
                <a:gd name="csY284" fmla="*/ 155497 h 210872"/>
                <a:gd name="csX285" fmla="*/ 260094 w 281349"/>
                <a:gd name="csY285" fmla="*/ 157176 h 210872"/>
                <a:gd name="csX286" fmla="*/ 260094 w 281349"/>
                <a:gd name="csY286" fmla="*/ 160531 h 210872"/>
                <a:gd name="csX287" fmla="*/ 265688 w 281349"/>
                <a:gd name="csY287" fmla="*/ 162769 h 210872"/>
                <a:gd name="csX288" fmla="*/ 265688 w 281349"/>
                <a:gd name="csY288" fmla="*/ 167803 h 210872"/>
                <a:gd name="csX289" fmla="*/ 269044 w 281349"/>
                <a:gd name="csY289" fmla="*/ 167803 h 210872"/>
                <a:gd name="csX290" fmla="*/ 269044 w 281349"/>
                <a:gd name="csY290" fmla="*/ 166125 h 210872"/>
                <a:gd name="csX291" fmla="*/ 276315 w 281349"/>
                <a:gd name="csY291" fmla="*/ 166125 h 210872"/>
                <a:gd name="csX292" fmla="*/ 276315 w 281349"/>
                <a:gd name="csY292" fmla="*/ 167803 h 210872"/>
                <a:gd name="csX293" fmla="*/ 277993 w 281349"/>
                <a:gd name="csY293" fmla="*/ 167803 h 210872"/>
                <a:gd name="csX294" fmla="*/ 277993 w 281349"/>
                <a:gd name="csY294" fmla="*/ 182346 h 210872"/>
                <a:gd name="csX295" fmla="*/ 279671 w 281349"/>
                <a:gd name="csY295" fmla="*/ 184024 h 210872"/>
                <a:gd name="csX296" fmla="*/ 281349 w 281349"/>
                <a:gd name="csY296" fmla="*/ 185702 h 210872"/>
                <a:gd name="csX297" fmla="*/ 242195 w 281349"/>
                <a:gd name="csY297" fmla="*/ 185702 h 210872"/>
                <a:gd name="csX298" fmla="*/ 240517 w 281349"/>
                <a:gd name="csY298" fmla="*/ 187380 h 210872"/>
                <a:gd name="csX299" fmla="*/ 240517 w 281349"/>
                <a:gd name="csY299" fmla="*/ 189058 h 210872"/>
                <a:gd name="csX300" fmla="*/ 237161 w 281349"/>
                <a:gd name="csY300" fmla="*/ 191295 h 210872"/>
                <a:gd name="csX301" fmla="*/ 234924 w 281349"/>
                <a:gd name="csY301" fmla="*/ 192973 h 210872"/>
                <a:gd name="csX302" fmla="*/ 233246 w 281349"/>
                <a:gd name="csY302" fmla="*/ 194651 h 210872"/>
                <a:gd name="csX303" fmla="*/ 233246 w 281349"/>
                <a:gd name="csY303" fmla="*/ 196330 h 210872"/>
                <a:gd name="csX304" fmla="*/ 229890 w 281349"/>
                <a:gd name="csY304" fmla="*/ 198007 h 210872"/>
                <a:gd name="csX305" fmla="*/ 228212 w 281349"/>
                <a:gd name="csY305" fmla="*/ 199685 h 210872"/>
                <a:gd name="csX306" fmla="*/ 222618 w 281349"/>
                <a:gd name="csY306" fmla="*/ 205279 h 210872"/>
                <a:gd name="csX307" fmla="*/ 222618 w 281349"/>
                <a:gd name="csY307" fmla="*/ 206957 h 210872"/>
                <a:gd name="csX308" fmla="*/ 217584 w 281349"/>
                <a:gd name="csY308" fmla="*/ 205279 h 210872"/>
                <a:gd name="csX309" fmla="*/ 215347 w 281349"/>
                <a:gd name="csY309" fmla="*/ 205279 h 210872"/>
                <a:gd name="csX310" fmla="*/ 211991 w 281349"/>
                <a:gd name="csY310" fmla="*/ 203601 h 210872"/>
                <a:gd name="csX311" fmla="*/ 211991 w 281349"/>
                <a:gd name="csY311" fmla="*/ 201923 h 210872"/>
                <a:gd name="csX312" fmla="*/ 208635 w 281349"/>
                <a:gd name="csY312" fmla="*/ 203601 h 210872"/>
                <a:gd name="csX313" fmla="*/ 206398 w 281349"/>
                <a:gd name="csY313" fmla="*/ 205279 h 210872"/>
                <a:gd name="csX314" fmla="*/ 201363 w 281349"/>
                <a:gd name="csY314" fmla="*/ 205279 h 210872"/>
                <a:gd name="csX315" fmla="*/ 199685 w 281349"/>
                <a:gd name="csY315" fmla="*/ 206957 h 210872"/>
                <a:gd name="csX316" fmla="*/ 198007 w 281349"/>
                <a:gd name="csY316" fmla="*/ 206957 h 210872"/>
                <a:gd name="csX317" fmla="*/ 192414 w 281349"/>
                <a:gd name="csY317" fmla="*/ 208635 h 210872"/>
                <a:gd name="csX318" fmla="*/ 192414 w 281349"/>
                <a:gd name="csY318" fmla="*/ 210872 h 210872"/>
                <a:gd name="csX319" fmla="*/ 186821 w 281349"/>
                <a:gd name="csY319" fmla="*/ 210872 h 210872"/>
                <a:gd name="csX320" fmla="*/ 186821 w 281349"/>
                <a:gd name="csY320" fmla="*/ 208635 h 210872"/>
                <a:gd name="csX321" fmla="*/ 185143 w 281349"/>
                <a:gd name="csY321" fmla="*/ 208635 h 210872"/>
                <a:gd name="csX322" fmla="*/ 185143 w 281349"/>
                <a:gd name="csY322" fmla="*/ 206957 h 210872"/>
                <a:gd name="csX323" fmla="*/ 183464 w 281349"/>
                <a:gd name="csY323" fmla="*/ 206957 h 210872"/>
                <a:gd name="csX324" fmla="*/ 183464 w 281349"/>
                <a:gd name="csY324" fmla="*/ 203601 h 210872"/>
                <a:gd name="csX325" fmla="*/ 181786 w 281349"/>
                <a:gd name="csY325" fmla="*/ 203601 h 210872"/>
                <a:gd name="csX326" fmla="*/ 181786 w 281349"/>
                <a:gd name="csY326" fmla="*/ 205279 h 210872"/>
                <a:gd name="csX327" fmla="*/ 180108 w 281349"/>
                <a:gd name="csY327" fmla="*/ 205279 h 210872"/>
                <a:gd name="csX328" fmla="*/ 180108 w 281349"/>
                <a:gd name="csY328" fmla="*/ 206957 h 210872"/>
                <a:gd name="csX329" fmla="*/ 176193 w 281349"/>
                <a:gd name="csY329" fmla="*/ 206957 h 210872"/>
                <a:gd name="csX330" fmla="*/ 176193 w 281349"/>
                <a:gd name="csY330" fmla="*/ 208635 h 210872"/>
                <a:gd name="csX331" fmla="*/ 174515 w 281349"/>
                <a:gd name="csY331" fmla="*/ 208635 h 210872"/>
                <a:gd name="csX332" fmla="*/ 174515 w 281349"/>
                <a:gd name="csY332" fmla="*/ 206957 h 210872"/>
                <a:gd name="csX333" fmla="*/ 171159 w 281349"/>
                <a:gd name="csY333" fmla="*/ 206957 h 210872"/>
                <a:gd name="csX334" fmla="*/ 169481 w 281349"/>
                <a:gd name="csY334" fmla="*/ 205279 h 210872"/>
                <a:gd name="csX335" fmla="*/ 165566 w 281349"/>
                <a:gd name="csY335" fmla="*/ 205279 h 210872"/>
                <a:gd name="csX336" fmla="*/ 165566 w 281349"/>
                <a:gd name="csY336" fmla="*/ 206957 h 210872"/>
                <a:gd name="csX337" fmla="*/ 162209 w 281349"/>
                <a:gd name="csY337" fmla="*/ 206957 h 210872"/>
                <a:gd name="csX338" fmla="*/ 162209 w 281349"/>
                <a:gd name="csY338" fmla="*/ 208635 h 210872"/>
                <a:gd name="csX339" fmla="*/ 160531 w 281349"/>
                <a:gd name="csY339" fmla="*/ 208635 h 210872"/>
                <a:gd name="csX340" fmla="*/ 160531 w 281349"/>
                <a:gd name="csY340" fmla="*/ 210872 h 210872"/>
                <a:gd name="csX341" fmla="*/ 158294 w 281349"/>
                <a:gd name="csY341" fmla="*/ 210872 h 210872"/>
                <a:gd name="csX342" fmla="*/ 19577 w 281349"/>
                <a:gd name="csY342" fmla="*/ 57053 h 210872"/>
                <a:gd name="csX343" fmla="*/ 19577 w 281349"/>
                <a:gd name="csY343" fmla="*/ 55375 h 210872"/>
                <a:gd name="csX344" fmla="*/ 19577 w 281349"/>
                <a:gd name="csY344" fmla="*/ 57053 h 210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</a:cxnLst>
              <a:rect l="l" t="t" r="r" b="b"/>
              <a:pathLst>
                <a:path w="281349" h="210872">
                  <a:moveTo>
                    <a:pt x="158294" y="210872"/>
                  </a:moveTo>
                  <a:lnTo>
                    <a:pt x="158294" y="208635"/>
                  </a:lnTo>
                  <a:lnTo>
                    <a:pt x="153260" y="208635"/>
                  </a:lnTo>
                  <a:lnTo>
                    <a:pt x="153260" y="205279"/>
                  </a:lnTo>
                  <a:lnTo>
                    <a:pt x="151582" y="203601"/>
                  </a:lnTo>
                  <a:lnTo>
                    <a:pt x="149345" y="203601"/>
                  </a:lnTo>
                  <a:lnTo>
                    <a:pt x="149345" y="201923"/>
                  </a:lnTo>
                  <a:lnTo>
                    <a:pt x="149345" y="203601"/>
                  </a:lnTo>
                  <a:lnTo>
                    <a:pt x="149345" y="201923"/>
                  </a:lnTo>
                  <a:lnTo>
                    <a:pt x="144310" y="201923"/>
                  </a:lnTo>
                  <a:lnTo>
                    <a:pt x="144310" y="198007"/>
                  </a:lnTo>
                  <a:lnTo>
                    <a:pt x="142632" y="198007"/>
                  </a:lnTo>
                  <a:lnTo>
                    <a:pt x="142632" y="196330"/>
                  </a:lnTo>
                  <a:lnTo>
                    <a:pt x="138717" y="196330"/>
                  </a:lnTo>
                  <a:lnTo>
                    <a:pt x="138717" y="194651"/>
                  </a:lnTo>
                  <a:lnTo>
                    <a:pt x="137039" y="192973"/>
                  </a:lnTo>
                  <a:lnTo>
                    <a:pt x="137039" y="192973"/>
                  </a:lnTo>
                  <a:lnTo>
                    <a:pt x="137039" y="191295"/>
                  </a:lnTo>
                  <a:lnTo>
                    <a:pt x="133683" y="191295"/>
                  </a:lnTo>
                  <a:lnTo>
                    <a:pt x="133683" y="187380"/>
                  </a:lnTo>
                  <a:lnTo>
                    <a:pt x="135361" y="187380"/>
                  </a:lnTo>
                  <a:lnTo>
                    <a:pt x="135361" y="185702"/>
                  </a:lnTo>
                  <a:lnTo>
                    <a:pt x="132005" y="185702"/>
                  </a:lnTo>
                  <a:lnTo>
                    <a:pt x="132005" y="184024"/>
                  </a:lnTo>
                  <a:lnTo>
                    <a:pt x="126412" y="184024"/>
                  </a:lnTo>
                  <a:lnTo>
                    <a:pt x="126412" y="189058"/>
                  </a:lnTo>
                  <a:lnTo>
                    <a:pt x="123055" y="189058"/>
                  </a:lnTo>
                  <a:lnTo>
                    <a:pt x="123055" y="191295"/>
                  </a:lnTo>
                  <a:lnTo>
                    <a:pt x="117462" y="191295"/>
                  </a:lnTo>
                  <a:lnTo>
                    <a:pt x="117462" y="189058"/>
                  </a:lnTo>
                  <a:lnTo>
                    <a:pt x="110191" y="189058"/>
                  </a:lnTo>
                  <a:lnTo>
                    <a:pt x="110191" y="187380"/>
                  </a:lnTo>
                  <a:lnTo>
                    <a:pt x="108513" y="187380"/>
                  </a:lnTo>
                  <a:lnTo>
                    <a:pt x="108513" y="189058"/>
                  </a:lnTo>
                  <a:lnTo>
                    <a:pt x="105156" y="189058"/>
                  </a:lnTo>
                  <a:lnTo>
                    <a:pt x="105156" y="191295"/>
                  </a:lnTo>
                  <a:lnTo>
                    <a:pt x="103478" y="191295"/>
                  </a:lnTo>
                  <a:lnTo>
                    <a:pt x="103478" y="192973"/>
                  </a:lnTo>
                  <a:lnTo>
                    <a:pt x="99563" y="192973"/>
                  </a:lnTo>
                  <a:lnTo>
                    <a:pt x="99563" y="191295"/>
                  </a:lnTo>
                  <a:lnTo>
                    <a:pt x="94529" y="191295"/>
                  </a:lnTo>
                  <a:lnTo>
                    <a:pt x="94529" y="189058"/>
                  </a:lnTo>
                  <a:lnTo>
                    <a:pt x="92292" y="189058"/>
                  </a:lnTo>
                  <a:lnTo>
                    <a:pt x="92292" y="187380"/>
                  </a:lnTo>
                  <a:lnTo>
                    <a:pt x="90614" y="185702"/>
                  </a:lnTo>
                  <a:lnTo>
                    <a:pt x="90614" y="187380"/>
                  </a:lnTo>
                  <a:lnTo>
                    <a:pt x="87258" y="187380"/>
                  </a:lnTo>
                  <a:lnTo>
                    <a:pt x="87258" y="185702"/>
                  </a:lnTo>
                  <a:lnTo>
                    <a:pt x="85579" y="185702"/>
                  </a:lnTo>
                  <a:lnTo>
                    <a:pt x="85579" y="180108"/>
                  </a:lnTo>
                  <a:lnTo>
                    <a:pt x="83901" y="180108"/>
                  </a:lnTo>
                  <a:lnTo>
                    <a:pt x="83901" y="178430"/>
                  </a:lnTo>
                  <a:lnTo>
                    <a:pt x="79986" y="178430"/>
                  </a:lnTo>
                  <a:lnTo>
                    <a:pt x="79986" y="176753"/>
                  </a:lnTo>
                  <a:lnTo>
                    <a:pt x="78308" y="176753"/>
                  </a:lnTo>
                  <a:lnTo>
                    <a:pt x="78308" y="171159"/>
                  </a:lnTo>
                  <a:lnTo>
                    <a:pt x="74952" y="171159"/>
                  </a:lnTo>
                  <a:lnTo>
                    <a:pt x="74952" y="167803"/>
                  </a:lnTo>
                  <a:lnTo>
                    <a:pt x="72715" y="167803"/>
                  </a:lnTo>
                  <a:lnTo>
                    <a:pt x="72715" y="162769"/>
                  </a:lnTo>
                  <a:lnTo>
                    <a:pt x="74952" y="162769"/>
                  </a:lnTo>
                  <a:lnTo>
                    <a:pt x="74952" y="160531"/>
                  </a:lnTo>
                  <a:lnTo>
                    <a:pt x="72715" y="160531"/>
                  </a:lnTo>
                  <a:lnTo>
                    <a:pt x="72715" y="157176"/>
                  </a:lnTo>
                  <a:lnTo>
                    <a:pt x="69359" y="157176"/>
                  </a:lnTo>
                  <a:lnTo>
                    <a:pt x="67681" y="155497"/>
                  </a:lnTo>
                  <a:lnTo>
                    <a:pt x="66002" y="155497"/>
                  </a:lnTo>
                  <a:lnTo>
                    <a:pt x="63765" y="153819"/>
                  </a:lnTo>
                  <a:lnTo>
                    <a:pt x="63765" y="155497"/>
                  </a:lnTo>
                  <a:lnTo>
                    <a:pt x="62087" y="155497"/>
                  </a:lnTo>
                  <a:lnTo>
                    <a:pt x="62087" y="151582"/>
                  </a:lnTo>
                  <a:lnTo>
                    <a:pt x="57053" y="151582"/>
                  </a:lnTo>
                  <a:lnTo>
                    <a:pt x="57053" y="149904"/>
                  </a:lnTo>
                  <a:lnTo>
                    <a:pt x="55375" y="149904"/>
                  </a:lnTo>
                  <a:lnTo>
                    <a:pt x="55375" y="148226"/>
                  </a:lnTo>
                  <a:lnTo>
                    <a:pt x="57053" y="148226"/>
                  </a:lnTo>
                  <a:lnTo>
                    <a:pt x="57053" y="146548"/>
                  </a:lnTo>
                  <a:lnTo>
                    <a:pt x="55375" y="146548"/>
                  </a:lnTo>
                  <a:lnTo>
                    <a:pt x="55375" y="144870"/>
                  </a:lnTo>
                  <a:lnTo>
                    <a:pt x="51460" y="144870"/>
                  </a:lnTo>
                  <a:lnTo>
                    <a:pt x="51460" y="142632"/>
                  </a:lnTo>
                  <a:lnTo>
                    <a:pt x="49782" y="142632"/>
                  </a:lnTo>
                  <a:lnTo>
                    <a:pt x="49782" y="139276"/>
                  </a:lnTo>
                  <a:lnTo>
                    <a:pt x="51460" y="139276"/>
                  </a:lnTo>
                  <a:lnTo>
                    <a:pt x="51460" y="137599"/>
                  </a:lnTo>
                  <a:lnTo>
                    <a:pt x="53138" y="137599"/>
                  </a:lnTo>
                  <a:lnTo>
                    <a:pt x="53138" y="135920"/>
                  </a:lnTo>
                  <a:lnTo>
                    <a:pt x="49782" y="135920"/>
                  </a:lnTo>
                  <a:lnTo>
                    <a:pt x="49782" y="134242"/>
                  </a:lnTo>
                  <a:lnTo>
                    <a:pt x="48104" y="134242"/>
                  </a:lnTo>
                  <a:lnTo>
                    <a:pt x="46425" y="132005"/>
                  </a:lnTo>
                  <a:lnTo>
                    <a:pt x="44188" y="132005"/>
                  </a:lnTo>
                  <a:lnTo>
                    <a:pt x="44188" y="126971"/>
                  </a:lnTo>
                  <a:lnTo>
                    <a:pt x="40832" y="126971"/>
                  </a:lnTo>
                  <a:lnTo>
                    <a:pt x="40832" y="125293"/>
                  </a:lnTo>
                  <a:lnTo>
                    <a:pt x="37476" y="125293"/>
                  </a:lnTo>
                  <a:lnTo>
                    <a:pt x="37476" y="123055"/>
                  </a:lnTo>
                  <a:lnTo>
                    <a:pt x="35239" y="123055"/>
                  </a:lnTo>
                  <a:lnTo>
                    <a:pt x="35239" y="121377"/>
                  </a:lnTo>
                  <a:lnTo>
                    <a:pt x="30205" y="121377"/>
                  </a:lnTo>
                  <a:lnTo>
                    <a:pt x="30205" y="119699"/>
                  </a:lnTo>
                  <a:lnTo>
                    <a:pt x="28527" y="119699"/>
                  </a:lnTo>
                  <a:lnTo>
                    <a:pt x="28527" y="118022"/>
                  </a:lnTo>
                  <a:lnTo>
                    <a:pt x="26848" y="118022"/>
                  </a:lnTo>
                  <a:lnTo>
                    <a:pt x="26848" y="116343"/>
                  </a:lnTo>
                  <a:lnTo>
                    <a:pt x="24611" y="116343"/>
                  </a:lnTo>
                  <a:lnTo>
                    <a:pt x="24611" y="112428"/>
                  </a:lnTo>
                  <a:lnTo>
                    <a:pt x="26848" y="112428"/>
                  </a:lnTo>
                  <a:lnTo>
                    <a:pt x="26848" y="107394"/>
                  </a:lnTo>
                  <a:lnTo>
                    <a:pt x="24611" y="107394"/>
                  </a:lnTo>
                  <a:lnTo>
                    <a:pt x="24611" y="105716"/>
                  </a:lnTo>
                  <a:lnTo>
                    <a:pt x="22933" y="105716"/>
                  </a:lnTo>
                  <a:lnTo>
                    <a:pt x="22933" y="107394"/>
                  </a:lnTo>
                  <a:lnTo>
                    <a:pt x="21255" y="107394"/>
                  </a:lnTo>
                  <a:lnTo>
                    <a:pt x="21255" y="105716"/>
                  </a:lnTo>
                  <a:lnTo>
                    <a:pt x="19577" y="103478"/>
                  </a:lnTo>
                  <a:lnTo>
                    <a:pt x="17899" y="103478"/>
                  </a:lnTo>
                  <a:lnTo>
                    <a:pt x="17899" y="101800"/>
                  </a:lnTo>
                  <a:lnTo>
                    <a:pt x="15662" y="101800"/>
                  </a:lnTo>
                  <a:lnTo>
                    <a:pt x="15662" y="100122"/>
                  </a:lnTo>
                  <a:lnTo>
                    <a:pt x="8950" y="100122"/>
                  </a:lnTo>
                  <a:lnTo>
                    <a:pt x="8950" y="98445"/>
                  </a:lnTo>
                  <a:lnTo>
                    <a:pt x="6712" y="98445"/>
                  </a:lnTo>
                  <a:lnTo>
                    <a:pt x="6712" y="96766"/>
                  </a:lnTo>
                  <a:lnTo>
                    <a:pt x="5034" y="96766"/>
                  </a:lnTo>
                  <a:lnTo>
                    <a:pt x="5034" y="98445"/>
                  </a:lnTo>
                  <a:lnTo>
                    <a:pt x="3356" y="98445"/>
                  </a:lnTo>
                  <a:lnTo>
                    <a:pt x="3356" y="96766"/>
                  </a:lnTo>
                  <a:lnTo>
                    <a:pt x="0" y="96766"/>
                  </a:lnTo>
                  <a:lnTo>
                    <a:pt x="0" y="94529"/>
                  </a:lnTo>
                  <a:lnTo>
                    <a:pt x="0" y="94529"/>
                  </a:lnTo>
                  <a:lnTo>
                    <a:pt x="0" y="91173"/>
                  </a:lnTo>
                  <a:lnTo>
                    <a:pt x="1678" y="91173"/>
                  </a:lnTo>
                  <a:lnTo>
                    <a:pt x="1678" y="87817"/>
                  </a:lnTo>
                  <a:lnTo>
                    <a:pt x="5034" y="83901"/>
                  </a:lnTo>
                  <a:lnTo>
                    <a:pt x="8950" y="83901"/>
                  </a:lnTo>
                  <a:lnTo>
                    <a:pt x="8950" y="73274"/>
                  </a:lnTo>
                  <a:lnTo>
                    <a:pt x="10628" y="73274"/>
                  </a:lnTo>
                  <a:lnTo>
                    <a:pt x="10628" y="68240"/>
                  </a:lnTo>
                  <a:lnTo>
                    <a:pt x="13984" y="68240"/>
                  </a:lnTo>
                  <a:lnTo>
                    <a:pt x="13984" y="62646"/>
                  </a:lnTo>
                  <a:lnTo>
                    <a:pt x="12306" y="60968"/>
                  </a:lnTo>
                  <a:lnTo>
                    <a:pt x="15662" y="60968"/>
                  </a:lnTo>
                  <a:lnTo>
                    <a:pt x="15662" y="59291"/>
                  </a:lnTo>
                  <a:lnTo>
                    <a:pt x="15662" y="60968"/>
                  </a:lnTo>
                  <a:lnTo>
                    <a:pt x="15662" y="59291"/>
                  </a:lnTo>
                  <a:lnTo>
                    <a:pt x="19577" y="59291"/>
                  </a:lnTo>
                  <a:lnTo>
                    <a:pt x="19577" y="53697"/>
                  </a:lnTo>
                  <a:lnTo>
                    <a:pt x="21255" y="53697"/>
                  </a:lnTo>
                  <a:lnTo>
                    <a:pt x="21255" y="48663"/>
                  </a:lnTo>
                  <a:lnTo>
                    <a:pt x="26848" y="48663"/>
                  </a:lnTo>
                  <a:lnTo>
                    <a:pt x="26848" y="46425"/>
                  </a:lnTo>
                  <a:lnTo>
                    <a:pt x="42510" y="46425"/>
                  </a:lnTo>
                  <a:lnTo>
                    <a:pt x="42510" y="52019"/>
                  </a:lnTo>
                  <a:lnTo>
                    <a:pt x="44188" y="52019"/>
                  </a:lnTo>
                  <a:lnTo>
                    <a:pt x="44188" y="53697"/>
                  </a:lnTo>
                  <a:lnTo>
                    <a:pt x="46425" y="53697"/>
                  </a:lnTo>
                  <a:lnTo>
                    <a:pt x="46425" y="55375"/>
                  </a:lnTo>
                  <a:lnTo>
                    <a:pt x="48104" y="57053"/>
                  </a:lnTo>
                  <a:lnTo>
                    <a:pt x="48104" y="59291"/>
                  </a:lnTo>
                  <a:lnTo>
                    <a:pt x="49782" y="60968"/>
                  </a:lnTo>
                  <a:lnTo>
                    <a:pt x="49782" y="64324"/>
                  </a:lnTo>
                  <a:lnTo>
                    <a:pt x="51460" y="64324"/>
                  </a:lnTo>
                  <a:lnTo>
                    <a:pt x="51460" y="66002"/>
                  </a:lnTo>
                  <a:lnTo>
                    <a:pt x="57053" y="66002"/>
                  </a:lnTo>
                  <a:lnTo>
                    <a:pt x="57053" y="68240"/>
                  </a:lnTo>
                  <a:lnTo>
                    <a:pt x="62087" y="68240"/>
                  </a:lnTo>
                  <a:lnTo>
                    <a:pt x="63765" y="66002"/>
                  </a:lnTo>
                  <a:lnTo>
                    <a:pt x="67681" y="66002"/>
                  </a:lnTo>
                  <a:lnTo>
                    <a:pt x="67681" y="64324"/>
                  </a:lnTo>
                  <a:lnTo>
                    <a:pt x="85579" y="64324"/>
                  </a:lnTo>
                  <a:lnTo>
                    <a:pt x="87258" y="66002"/>
                  </a:lnTo>
                  <a:lnTo>
                    <a:pt x="87258" y="64324"/>
                  </a:lnTo>
                  <a:lnTo>
                    <a:pt x="88936" y="64324"/>
                  </a:lnTo>
                  <a:lnTo>
                    <a:pt x="92292" y="71596"/>
                  </a:lnTo>
                  <a:lnTo>
                    <a:pt x="110191" y="71596"/>
                  </a:lnTo>
                  <a:lnTo>
                    <a:pt x="108513" y="69918"/>
                  </a:lnTo>
                  <a:lnTo>
                    <a:pt x="110191" y="68240"/>
                  </a:lnTo>
                  <a:lnTo>
                    <a:pt x="112428" y="66002"/>
                  </a:lnTo>
                  <a:lnTo>
                    <a:pt x="114106" y="64324"/>
                  </a:lnTo>
                  <a:lnTo>
                    <a:pt x="115784" y="64324"/>
                  </a:lnTo>
                  <a:lnTo>
                    <a:pt x="115784" y="60968"/>
                  </a:lnTo>
                  <a:lnTo>
                    <a:pt x="128090" y="60968"/>
                  </a:lnTo>
                  <a:lnTo>
                    <a:pt x="128090" y="53697"/>
                  </a:lnTo>
                  <a:lnTo>
                    <a:pt x="137039" y="48663"/>
                  </a:lnTo>
                  <a:lnTo>
                    <a:pt x="138717" y="48663"/>
                  </a:lnTo>
                  <a:lnTo>
                    <a:pt x="151582" y="55375"/>
                  </a:lnTo>
                  <a:lnTo>
                    <a:pt x="153260" y="59291"/>
                  </a:lnTo>
                  <a:lnTo>
                    <a:pt x="156616" y="59291"/>
                  </a:lnTo>
                  <a:lnTo>
                    <a:pt x="156616" y="60968"/>
                  </a:lnTo>
                  <a:lnTo>
                    <a:pt x="158294" y="62646"/>
                  </a:lnTo>
                  <a:lnTo>
                    <a:pt x="160531" y="60968"/>
                  </a:lnTo>
                  <a:lnTo>
                    <a:pt x="171159" y="60968"/>
                  </a:lnTo>
                  <a:lnTo>
                    <a:pt x="171159" y="59291"/>
                  </a:lnTo>
                  <a:lnTo>
                    <a:pt x="174515" y="57053"/>
                  </a:lnTo>
                  <a:lnTo>
                    <a:pt x="174515" y="55375"/>
                  </a:lnTo>
                  <a:lnTo>
                    <a:pt x="180108" y="50341"/>
                  </a:lnTo>
                  <a:lnTo>
                    <a:pt x="180108" y="48663"/>
                  </a:lnTo>
                  <a:lnTo>
                    <a:pt x="181786" y="48663"/>
                  </a:lnTo>
                  <a:lnTo>
                    <a:pt x="181786" y="46425"/>
                  </a:lnTo>
                  <a:lnTo>
                    <a:pt x="183464" y="46425"/>
                  </a:lnTo>
                  <a:lnTo>
                    <a:pt x="186821" y="41391"/>
                  </a:lnTo>
                  <a:lnTo>
                    <a:pt x="186821" y="39714"/>
                  </a:lnTo>
                  <a:lnTo>
                    <a:pt x="189058" y="37476"/>
                  </a:lnTo>
                  <a:lnTo>
                    <a:pt x="198007" y="30764"/>
                  </a:lnTo>
                  <a:lnTo>
                    <a:pt x="198007" y="28527"/>
                  </a:lnTo>
                  <a:lnTo>
                    <a:pt x="195770" y="26848"/>
                  </a:lnTo>
                  <a:lnTo>
                    <a:pt x="195770" y="14543"/>
                  </a:lnTo>
                  <a:lnTo>
                    <a:pt x="189058" y="7271"/>
                  </a:lnTo>
                  <a:lnTo>
                    <a:pt x="204720" y="7271"/>
                  </a:lnTo>
                  <a:lnTo>
                    <a:pt x="204720" y="0"/>
                  </a:lnTo>
                  <a:lnTo>
                    <a:pt x="217584" y="2238"/>
                  </a:lnTo>
                  <a:lnTo>
                    <a:pt x="215347" y="7271"/>
                  </a:lnTo>
                  <a:lnTo>
                    <a:pt x="215347" y="12865"/>
                  </a:lnTo>
                  <a:lnTo>
                    <a:pt x="213669" y="16221"/>
                  </a:lnTo>
                  <a:lnTo>
                    <a:pt x="217584" y="35798"/>
                  </a:lnTo>
                  <a:lnTo>
                    <a:pt x="215347" y="37476"/>
                  </a:lnTo>
                  <a:lnTo>
                    <a:pt x="222618" y="39714"/>
                  </a:lnTo>
                  <a:lnTo>
                    <a:pt x="226534" y="44747"/>
                  </a:lnTo>
                  <a:lnTo>
                    <a:pt x="229890" y="48663"/>
                  </a:lnTo>
                  <a:lnTo>
                    <a:pt x="231568" y="52019"/>
                  </a:lnTo>
                  <a:lnTo>
                    <a:pt x="233246" y="52019"/>
                  </a:lnTo>
                  <a:lnTo>
                    <a:pt x="233246" y="53697"/>
                  </a:lnTo>
                  <a:lnTo>
                    <a:pt x="234924" y="55375"/>
                  </a:lnTo>
                  <a:lnTo>
                    <a:pt x="233246" y="55375"/>
                  </a:lnTo>
                  <a:lnTo>
                    <a:pt x="233246" y="62646"/>
                  </a:lnTo>
                  <a:lnTo>
                    <a:pt x="231568" y="64324"/>
                  </a:lnTo>
                  <a:lnTo>
                    <a:pt x="231568" y="68240"/>
                  </a:lnTo>
                  <a:lnTo>
                    <a:pt x="237161" y="68240"/>
                  </a:lnTo>
                  <a:lnTo>
                    <a:pt x="237161" y="91173"/>
                  </a:lnTo>
                  <a:lnTo>
                    <a:pt x="231568" y="91173"/>
                  </a:lnTo>
                  <a:lnTo>
                    <a:pt x="231568" y="92851"/>
                  </a:lnTo>
                  <a:lnTo>
                    <a:pt x="229890" y="92851"/>
                  </a:lnTo>
                  <a:lnTo>
                    <a:pt x="229890" y="94529"/>
                  </a:lnTo>
                  <a:lnTo>
                    <a:pt x="226534" y="94529"/>
                  </a:lnTo>
                  <a:lnTo>
                    <a:pt x="226534" y="92851"/>
                  </a:lnTo>
                  <a:lnTo>
                    <a:pt x="215347" y="92851"/>
                  </a:lnTo>
                  <a:lnTo>
                    <a:pt x="215347" y="101800"/>
                  </a:lnTo>
                  <a:lnTo>
                    <a:pt x="211991" y="101800"/>
                  </a:lnTo>
                  <a:lnTo>
                    <a:pt x="211991" y="103478"/>
                  </a:lnTo>
                  <a:lnTo>
                    <a:pt x="210313" y="103478"/>
                  </a:lnTo>
                  <a:lnTo>
                    <a:pt x="210313" y="107394"/>
                  </a:lnTo>
                  <a:lnTo>
                    <a:pt x="211991" y="107394"/>
                  </a:lnTo>
                  <a:lnTo>
                    <a:pt x="211991" y="109072"/>
                  </a:lnTo>
                  <a:lnTo>
                    <a:pt x="217584" y="109072"/>
                  </a:lnTo>
                  <a:lnTo>
                    <a:pt x="217584" y="110750"/>
                  </a:lnTo>
                  <a:lnTo>
                    <a:pt x="219262" y="110750"/>
                  </a:lnTo>
                  <a:lnTo>
                    <a:pt x="219262" y="109072"/>
                  </a:lnTo>
                  <a:lnTo>
                    <a:pt x="222618" y="109072"/>
                  </a:lnTo>
                  <a:lnTo>
                    <a:pt x="222618" y="110750"/>
                  </a:lnTo>
                  <a:lnTo>
                    <a:pt x="222618" y="109072"/>
                  </a:lnTo>
                  <a:lnTo>
                    <a:pt x="222618" y="110750"/>
                  </a:lnTo>
                  <a:lnTo>
                    <a:pt x="226534" y="110750"/>
                  </a:lnTo>
                  <a:lnTo>
                    <a:pt x="226534" y="112428"/>
                  </a:lnTo>
                  <a:lnTo>
                    <a:pt x="229890" y="112428"/>
                  </a:lnTo>
                  <a:lnTo>
                    <a:pt x="229890" y="114106"/>
                  </a:lnTo>
                  <a:lnTo>
                    <a:pt x="233246" y="114106"/>
                  </a:lnTo>
                  <a:lnTo>
                    <a:pt x="233246" y="118022"/>
                  </a:lnTo>
                  <a:lnTo>
                    <a:pt x="234924" y="118022"/>
                  </a:lnTo>
                  <a:lnTo>
                    <a:pt x="234924" y="123055"/>
                  </a:lnTo>
                  <a:lnTo>
                    <a:pt x="237161" y="123055"/>
                  </a:lnTo>
                  <a:lnTo>
                    <a:pt x="237161" y="125293"/>
                  </a:lnTo>
                  <a:lnTo>
                    <a:pt x="238839" y="125293"/>
                  </a:lnTo>
                  <a:lnTo>
                    <a:pt x="238839" y="126971"/>
                  </a:lnTo>
                  <a:lnTo>
                    <a:pt x="240517" y="126971"/>
                  </a:lnTo>
                  <a:lnTo>
                    <a:pt x="240517" y="130327"/>
                  </a:lnTo>
                  <a:lnTo>
                    <a:pt x="242195" y="128649"/>
                  </a:lnTo>
                  <a:lnTo>
                    <a:pt x="242195" y="130327"/>
                  </a:lnTo>
                  <a:lnTo>
                    <a:pt x="246111" y="130327"/>
                  </a:lnTo>
                  <a:lnTo>
                    <a:pt x="246111" y="132005"/>
                  </a:lnTo>
                  <a:lnTo>
                    <a:pt x="247789" y="132005"/>
                  </a:lnTo>
                  <a:lnTo>
                    <a:pt x="247789" y="134242"/>
                  </a:lnTo>
                  <a:lnTo>
                    <a:pt x="249467" y="135920"/>
                  </a:lnTo>
                  <a:lnTo>
                    <a:pt x="249467" y="134242"/>
                  </a:lnTo>
                  <a:lnTo>
                    <a:pt x="251145" y="135920"/>
                  </a:lnTo>
                  <a:lnTo>
                    <a:pt x="251145" y="137599"/>
                  </a:lnTo>
                  <a:lnTo>
                    <a:pt x="256738" y="137599"/>
                  </a:lnTo>
                  <a:lnTo>
                    <a:pt x="256738" y="139276"/>
                  </a:lnTo>
                  <a:lnTo>
                    <a:pt x="258416" y="139276"/>
                  </a:lnTo>
                  <a:lnTo>
                    <a:pt x="256738" y="139276"/>
                  </a:lnTo>
                  <a:lnTo>
                    <a:pt x="258416" y="139276"/>
                  </a:lnTo>
                  <a:lnTo>
                    <a:pt x="258416" y="144870"/>
                  </a:lnTo>
                  <a:lnTo>
                    <a:pt x="256738" y="146548"/>
                  </a:lnTo>
                  <a:lnTo>
                    <a:pt x="258416" y="146548"/>
                  </a:lnTo>
                  <a:lnTo>
                    <a:pt x="258416" y="155497"/>
                  </a:lnTo>
                  <a:lnTo>
                    <a:pt x="260094" y="157176"/>
                  </a:lnTo>
                  <a:lnTo>
                    <a:pt x="260094" y="160531"/>
                  </a:lnTo>
                  <a:lnTo>
                    <a:pt x="265688" y="162769"/>
                  </a:lnTo>
                  <a:lnTo>
                    <a:pt x="265688" y="167803"/>
                  </a:lnTo>
                  <a:lnTo>
                    <a:pt x="269044" y="167803"/>
                  </a:lnTo>
                  <a:lnTo>
                    <a:pt x="269044" y="166125"/>
                  </a:lnTo>
                  <a:lnTo>
                    <a:pt x="276315" y="166125"/>
                  </a:lnTo>
                  <a:lnTo>
                    <a:pt x="276315" y="167803"/>
                  </a:lnTo>
                  <a:lnTo>
                    <a:pt x="277993" y="167803"/>
                  </a:lnTo>
                  <a:lnTo>
                    <a:pt x="277993" y="182346"/>
                  </a:lnTo>
                  <a:lnTo>
                    <a:pt x="279671" y="184024"/>
                  </a:lnTo>
                  <a:lnTo>
                    <a:pt x="281349" y="185702"/>
                  </a:lnTo>
                  <a:lnTo>
                    <a:pt x="242195" y="185702"/>
                  </a:lnTo>
                  <a:lnTo>
                    <a:pt x="240517" y="187380"/>
                  </a:lnTo>
                  <a:lnTo>
                    <a:pt x="240517" y="189058"/>
                  </a:lnTo>
                  <a:lnTo>
                    <a:pt x="237161" y="191295"/>
                  </a:lnTo>
                  <a:lnTo>
                    <a:pt x="234924" y="192973"/>
                  </a:lnTo>
                  <a:lnTo>
                    <a:pt x="233246" y="194651"/>
                  </a:lnTo>
                  <a:lnTo>
                    <a:pt x="233246" y="196330"/>
                  </a:lnTo>
                  <a:lnTo>
                    <a:pt x="229890" y="198007"/>
                  </a:lnTo>
                  <a:lnTo>
                    <a:pt x="228212" y="199685"/>
                  </a:lnTo>
                  <a:lnTo>
                    <a:pt x="222618" y="205279"/>
                  </a:lnTo>
                  <a:lnTo>
                    <a:pt x="222618" y="206957"/>
                  </a:lnTo>
                  <a:lnTo>
                    <a:pt x="217584" y="205279"/>
                  </a:lnTo>
                  <a:lnTo>
                    <a:pt x="215347" y="205279"/>
                  </a:lnTo>
                  <a:lnTo>
                    <a:pt x="211991" y="203601"/>
                  </a:lnTo>
                  <a:lnTo>
                    <a:pt x="211991" y="201923"/>
                  </a:lnTo>
                  <a:lnTo>
                    <a:pt x="208635" y="203601"/>
                  </a:lnTo>
                  <a:lnTo>
                    <a:pt x="206398" y="205279"/>
                  </a:lnTo>
                  <a:lnTo>
                    <a:pt x="201363" y="205279"/>
                  </a:lnTo>
                  <a:lnTo>
                    <a:pt x="199685" y="206957"/>
                  </a:lnTo>
                  <a:lnTo>
                    <a:pt x="198007" y="206957"/>
                  </a:lnTo>
                  <a:lnTo>
                    <a:pt x="192414" y="208635"/>
                  </a:lnTo>
                  <a:lnTo>
                    <a:pt x="192414" y="210872"/>
                  </a:lnTo>
                  <a:lnTo>
                    <a:pt x="186821" y="210872"/>
                  </a:lnTo>
                  <a:lnTo>
                    <a:pt x="186821" y="208635"/>
                  </a:lnTo>
                  <a:lnTo>
                    <a:pt x="185143" y="208635"/>
                  </a:lnTo>
                  <a:lnTo>
                    <a:pt x="185143" y="206957"/>
                  </a:lnTo>
                  <a:lnTo>
                    <a:pt x="183464" y="206957"/>
                  </a:lnTo>
                  <a:lnTo>
                    <a:pt x="183464" y="203601"/>
                  </a:lnTo>
                  <a:lnTo>
                    <a:pt x="181786" y="203601"/>
                  </a:lnTo>
                  <a:lnTo>
                    <a:pt x="181786" y="205279"/>
                  </a:lnTo>
                  <a:lnTo>
                    <a:pt x="180108" y="205279"/>
                  </a:lnTo>
                  <a:lnTo>
                    <a:pt x="180108" y="206957"/>
                  </a:lnTo>
                  <a:lnTo>
                    <a:pt x="176193" y="206957"/>
                  </a:lnTo>
                  <a:lnTo>
                    <a:pt x="176193" y="208635"/>
                  </a:lnTo>
                  <a:lnTo>
                    <a:pt x="174515" y="208635"/>
                  </a:lnTo>
                  <a:lnTo>
                    <a:pt x="174515" y="206957"/>
                  </a:lnTo>
                  <a:lnTo>
                    <a:pt x="171159" y="206957"/>
                  </a:lnTo>
                  <a:lnTo>
                    <a:pt x="169481" y="205279"/>
                  </a:lnTo>
                  <a:lnTo>
                    <a:pt x="165566" y="205279"/>
                  </a:lnTo>
                  <a:lnTo>
                    <a:pt x="165566" y="206957"/>
                  </a:lnTo>
                  <a:lnTo>
                    <a:pt x="162209" y="206957"/>
                  </a:lnTo>
                  <a:lnTo>
                    <a:pt x="162209" y="208635"/>
                  </a:lnTo>
                  <a:lnTo>
                    <a:pt x="160531" y="208635"/>
                  </a:lnTo>
                  <a:lnTo>
                    <a:pt x="160531" y="210872"/>
                  </a:lnTo>
                  <a:lnTo>
                    <a:pt x="158294" y="210872"/>
                  </a:lnTo>
                  <a:close/>
                  <a:moveTo>
                    <a:pt x="19577" y="57053"/>
                  </a:moveTo>
                  <a:lnTo>
                    <a:pt x="19577" y="55375"/>
                  </a:lnTo>
                  <a:lnTo>
                    <a:pt x="19577" y="5705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8E51554A-ADCE-9F91-432D-B28975604138}"/>
                </a:ext>
              </a:extLst>
            </p:cNvPr>
            <p:cNvSpPr/>
            <p:nvPr/>
          </p:nvSpPr>
          <p:spPr>
            <a:xfrm>
              <a:off x="4629993" y="3230933"/>
              <a:ext cx="55375" cy="31882"/>
            </a:xfrm>
            <a:custGeom>
              <a:avLst/>
              <a:gdLst>
                <a:gd name="csX0" fmla="*/ 1678 w 55375"/>
                <a:gd name="csY0" fmla="*/ 31882 h 31882"/>
                <a:gd name="csX1" fmla="*/ 0 w 55375"/>
                <a:gd name="csY1" fmla="*/ 31882 h 31882"/>
                <a:gd name="csX2" fmla="*/ 1678 w 55375"/>
                <a:gd name="csY2" fmla="*/ 30204 h 31882"/>
                <a:gd name="csX3" fmla="*/ 3356 w 55375"/>
                <a:gd name="csY3" fmla="*/ 30204 h 31882"/>
                <a:gd name="csX4" fmla="*/ 3356 w 55375"/>
                <a:gd name="csY4" fmla="*/ 26848 h 31882"/>
                <a:gd name="csX5" fmla="*/ 5593 w 55375"/>
                <a:gd name="csY5" fmla="*/ 26848 h 31882"/>
                <a:gd name="csX6" fmla="*/ 5593 w 55375"/>
                <a:gd name="csY6" fmla="*/ 25170 h 31882"/>
                <a:gd name="csX7" fmla="*/ 10628 w 55375"/>
                <a:gd name="csY7" fmla="*/ 25170 h 31882"/>
                <a:gd name="csX8" fmla="*/ 10628 w 55375"/>
                <a:gd name="csY8" fmla="*/ 28527 h 31882"/>
                <a:gd name="csX9" fmla="*/ 8950 w 55375"/>
                <a:gd name="csY9" fmla="*/ 28527 h 31882"/>
                <a:gd name="csX10" fmla="*/ 8950 w 55375"/>
                <a:gd name="csY10" fmla="*/ 30204 h 31882"/>
                <a:gd name="csX11" fmla="*/ 7272 w 55375"/>
                <a:gd name="csY11" fmla="*/ 30204 h 31882"/>
                <a:gd name="csX12" fmla="*/ 7272 w 55375"/>
                <a:gd name="csY12" fmla="*/ 31882 h 31882"/>
                <a:gd name="csX13" fmla="*/ 1678 w 55375"/>
                <a:gd name="csY13" fmla="*/ 31882 h 31882"/>
                <a:gd name="csX14" fmla="*/ 44747 w 55375"/>
                <a:gd name="csY14" fmla="*/ 19577 h 31882"/>
                <a:gd name="csX15" fmla="*/ 44747 w 55375"/>
                <a:gd name="csY15" fmla="*/ 17899 h 31882"/>
                <a:gd name="csX16" fmla="*/ 39154 w 55375"/>
                <a:gd name="csY16" fmla="*/ 17899 h 31882"/>
                <a:gd name="csX17" fmla="*/ 39154 w 55375"/>
                <a:gd name="csY17" fmla="*/ 16221 h 31882"/>
                <a:gd name="csX18" fmla="*/ 37476 w 55375"/>
                <a:gd name="csY18" fmla="*/ 16221 h 31882"/>
                <a:gd name="csX19" fmla="*/ 37476 w 55375"/>
                <a:gd name="csY19" fmla="*/ 12305 h 31882"/>
                <a:gd name="csX20" fmla="*/ 31883 w 55375"/>
                <a:gd name="csY20" fmla="*/ 12305 h 31882"/>
                <a:gd name="csX21" fmla="*/ 31883 w 55375"/>
                <a:gd name="csY21" fmla="*/ 14543 h 31882"/>
                <a:gd name="csX22" fmla="*/ 30205 w 55375"/>
                <a:gd name="csY22" fmla="*/ 14543 h 31882"/>
                <a:gd name="csX23" fmla="*/ 30205 w 55375"/>
                <a:gd name="csY23" fmla="*/ 12305 h 31882"/>
                <a:gd name="csX24" fmla="*/ 28527 w 55375"/>
                <a:gd name="csY24" fmla="*/ 12305 h 31882"/>
                <a:gd name="csX25" fmla="*/ 28527 w 55375"/>
                <a:gd name="csY25" fmla="*/ 8950 h 31882"/>
                <a:gd name="csX26" fmla="*/ 30205 w 55375"/>
                <a:gd name="csY26" fmla="*/ 8950 h 31882"/>
                <a:gd name="csX27" fmla="*/ 30205 w 55375"/>
                <a:gd name="csY27" fmla="*/ 7271 h 31882"/>
                <a:gd name="csX28" fmla="*/ 34120 w 55375"/>
                <a:gd name="csY28" fmla="*/ 7271 h 31882"/>
                <a:gd name="csX29" fmla="*/ 34120 w 55375"/>
                <a:gd name="csY29" fmla="*/ 5593 h 31882"/>
                <a:gd name="csX30" fmla="*/ 35798 w 55375"/>
                <a:gd name="csY30" fmla="*/ 5593 h 31882"/>
                <a:gd name="csX31" fmla="*/ 34120 w 55375"/>
                <a:gd name="csY31" fmla="*/ 3356 h 31882"/>
                <a:gd name="csX32" fmla="*/ 37476 w 55375"/>
                <a:gd name="csY32" fmla="*/ 3356 h 31882"/>
                <a:gd name="csX33" fmla="*/ 37476 w 55375"/>
                <a:gd name="csY33" fmla="*/ 1678 h 31882"/>
                <a:gd name="csX34" fmla="*/ 40832 w 55375"/>
                <a:gd name="csY34" fmla="*/ 1678 h 31882"/>
                <a:gd name="csX35" fmla="*/ 40832 w 55375"/>
                <a:gd name="csY35" fmla="*/ 0 h 31882"/>
                <a:gd name="csX36" fmla="*/ 46426 w 55375"/>
                <a:gd name="csY36" fmla="*/ 0 h 31882"/>
                <a:gd name="csX37" fmla="*/ 48104 w 55375"/>
                <a:gd name="csY37" fmla="*/ 1678 h 31882"/>
                <a:gd name="csX38" fmla="*/ 48104 w 55375"/>
                <a:gd name="csY38" fmla="*/ 1678 h 31882"/>
                <a:gd name="csX39" fmla="*/ 46426 w 55375"/>
                <a:gd name="csY39" fmla="*/ 3356 h 31882"/>
                <a:gd name="csX40" fmla="*/ 48104 w 55375"/>
                <a:gd name="csY40" fmla="*/ 3356 h 31882"/>
                <a:gd name="csX41" fmla="*/ 48104 w 55375"/>
                <a:gd name="csY41" fmla="*/ 5593 h 31882"/>
                <a:gd name="csX42" fmla="*/ 51460 w 55375"/>
                <a:gd name="csY42" fmla="*/ 5593 h 31882"/>
                <a:gd name="csX43" fmla="*/ 51460 w 55375"/>
                <a:gd name="csY43" fmla="*/ 3356 h 31882"/>
                <a:gd name="csX44" fmla="*/ 53697 w 55375"/>
                <a:gd name="csY44" fmla="*/ 3356 h 31882"/>
                <a:gd name="csX45" fmla="*/ 53697 w 55375"/>
                <a:gd name="csY45" fmla="*/ 5593 h 31882"/>
                <a:gd name="csX46" fmla="*/ 55375 w 55375"/>
                <a:gd name="csY46" fmla="*/ 5593 h 31882"/>
                <a:gd name="csX47" fmla="*/ 55375 w 55375"/>
                <a:gd name="csY47" fmla="*/ 7271 h 31882"/>
                <a:gd name="csX48" fmla="*/ 53697 w 55375"/>
                <a:gd name="csY48" fmla="*/ 7271 h 31882"/>
                <a:gd name="csX49" fmla="*/ 53697 w 55375"/>
                <a:gd name="csY49" fmla="*/ 10627 h 31882"/>
                <a:gd name="csX50" fmla="*/ 51460 w 55375"/>
                <a:gd name="csY50" fmla="*/ 10627 h 31882"/>
                <a:gd name="csX51" fmla="*/ 51460 w 55375"/>
                <a:gd name="csY51" fmla="*/ 14543 h 31882"/>
                <a:gd name="csX52" fmla="*/ 49782 w 55375"/>
                <a:gd name="csY52" fmla="*/ 14543 h 31882"/>
                <a:gd name="csX53" fmla="*/ 49782 w 55375"/>
                <a:gd name="csY53" fmla="*/ 17899 h 31882"/>
                <a:gd name="csX54" fmla="*/ 46426 w 55375"/>
                <a:gd name="csY54" fmla="*/ 17899 h 31882"/>
                <a:gd name="csX55" fmla="*/ 46426 w 55375"/>
                <a:gd name="csY55" fmla="*/ 19577 h 31882"/>
                <a:gd name="csX56" fmla="*/ 44747 w 55375"/>
                <a:gd name="csY56" fmla="*/ 19577 h 318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55375" h="31882">
                  <a:moveTo>
                    <a:pt x="1678" y="31882"/>
                  </a:moveTo>
                  <a:lnTo>
                    <a:pt x="0" y="31882"/>
                  </a:lnTo>
                  <a:lnTo>
                    <a:pt x="1678" y="30204"/>
                  </a:lnTo>
                  <a:lnTo>
                    <a:pt x="3356" y="30204"/>
                  </a:lnTo>
                  <a:lnTo>
                    <a:pt x="3356" y="26848"/>
                  </a:lnTo>
                  <a:lnTo>
                    <a:pt x="5593" y="26848"/>
                  </a:lnTo>
                  <a:lnTo>
                    <a:pt x="5593" y="25170"/>
                  </a:lnTo>
                  <a:lnTo>
                    <a:pt x="10628" y="25170"/>
                  </a:lnTo>
                  <a:lnTo>
                    <a:pt x="10628" y="28527"/>
                  </a:lnTo>
                  <a:lnTo>
                    <a:pt x="8950" y="28527"/>
                  </a:lnTo>
                  <a:lnTo>
                    <a:pt x="8950" y="30204"/>
                  </a:lnTo>
                  <a:lnTo>
                    <a:pt x="7272" y="30204"/>
                  </a:lnTo>
                  <a:lnTo>
                    <a:pt x="7272" y="31882"/>
                  </a:lnTo>
                  <a:lnTo>
                    <a:pt x="1678" y="31882"/>
                  </a:lnTo>
                  <a:close/>
                  <a:moveTo>
                    <a:pt x="44747" y="19577"/>
                  </a:moveTo>
                  <a:lnTo>
                    <a:pt x="44747" y="17899"/>
                  </a:lnTo>
                  <a:lnTo>
                    <a:pt x="39154" y="17899"/>
                  </a:lnTo>
                  <a:lnTo>
                    <a:pt x="39154" y="16221"/>
                  </a:lnTo>
                  <a:lnTo>
                    <a:pt x="37476" y="16221"/>
                  </a:lnTo>
                  <a:lnTo>
                    <a:pt x="37476" y="12305"/>
                  </a:lnTo>
                  <a:lnTo>
                    <a:pt x="31883" y="12305"/>
                  </a:lnTo>
                  <a:lnTo>
                    <a:pt x="31883" y="14543"/>
                  </a:lnTo>
                  <a:lnTo>
                    <a:pt x="30205" y="14543"/>
                  </a:lnTo>
                  <a:lnTo>
                    <a:pt x="30205" y="12305"/>
                  </a:lnTo>
                  <a:lnTo>
                    <a:pt x="28527" y="12305"/>
                  </a:lnTo>
                  <a:lnTo>
                    <a:pt x="28527" y="8950"/>
                  </a:lnTo>
                  <a:lnTo>
                    <a:pt x="30205" y="8950"/>
                  </a:lnTo>
                  <a:lnTo>
                    <a:pt x="30205" y="7271"/>
                  </a:lnTo>
                  <a:lnTo>
                    <a:pt x="34120" y="7271"/>
                  </a:lnTo>
                  <a:lnTo>
                    <a:pt x="34120" y="5593"/>
                  </a:lnTo>
                  <a:lnTo>
                    <a:pt x="35798" y="5593"/>
                  </a:lnTo>
                  <a:lnTo>
                    <a:pt x="34120" y="3356"/>
                  </a:lnTo>
                  <a:lnTo>
                    <a:pt x="37476" y="3356"/>
                  </a:lnTo>
                  <a:lnTo>
                    <a:pt x="37476" y="1678"/>
                  </a:lnTo>
                  <a:lnTo>
                    <a:pt x="40832" y="1678"/>
                  </a:lnTo>
                  <a:lnTo>
                    <a:pt x="40832" y="0"/>
                  </a:lnTo>
                  <a:lnTo>
                    <a:pt x="46426" y="0"/>
                  </a:lnTo>
                  <a:lnTo>
                    <a:pt x="48104" y="1678"/>
                  </a:lnTo>
                  <a:lnTo>
                    <a:pt x="48104" y="1678"/>
                  </a:lnTo>
                  <a:lnTo>
                    <a:pt x="46426" y="3356"/>
                  </a:lnTo>
                  <a:lnTo>
                    <a:pt x="48104" y="3356"/>
                  </a:lnTo>
                  <a:lnTo>
                    <a:pt x="48104" y="5593"/>
                  </a:lnTo>
                  <a:lnTo>
                    <a:pt x="51460" y="5593"/>
                  </a:lnTo>
                  <a:lnTo>
                    <a:pt x="51460" y="3356"/>
                  </a:lnTo>
                  <a:lnTo>
                    <a:pt x="53697" y="3356"/>
                  </a:lnTo>
                  <a:lnTo>
                    <a:pt x="53697" y="5593"/>
                  </a:lnTo>
                  <a:lnTo>
                    <a:pt x="55375" y="5593"/>
                  </a:lnTo>
                  <a:lnTo>
                    <a:pt x="55375" y="7271"/>
                  </a:lnTo>
                  <a:lnTo>
                    <a:pt x="53697" y="7271"/>
                  </a:lnTo>
                  <a:lnTo>
                    <a:pt x="53697" y="10627"/>
                  </a:lnTo>
                  <a:lnTo>
                    <a:pt x="51460" y="10627"/>
                  </a:lnTo>
                  <a:lnTo>
                    <a:pt x="51460" y="14543"/>
                  </a:lnTo>
                  <a:lnTo>
                    <a:pt x="49782" y="14543"/>
                  </a:lnTo>
                  <a:lnTo>
                    <a:pt x="49782" y="17899"/>
                  </a:lnTo>
                  <a:lnTo>
                    <a:pt x="46426" y="17899"/>
                  </a:lnTo>
                  <a:lnTo>
                    <a:pt x="46426" y="19577"/>
                  </a:lnTo>
                  <a:lnTo>
                    <a:pt x="44747" y="1957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1BE7F23-FD87-A037-5F39-D4A0816D09C0}"/>
                </a:ext>
              </a:extLst>
            </p:cNvPr>
            <p:cNvSpPr/>
            <p:nvPr/>
          </p:nvSpPr>
          <p:spPr>
            <a:xfrm>
              <a:off x="4380526" y="3107878"/>
              <a:ext cx="324418" cy="240517"/>
            </a:xfrm>
            <a:custGeom>
              <a:avLst/>
              <a:gdLst>
                <a:gd name="csX0" fmla="*/ 87257 w 324418"/>
                <a:gd name="csY0" fmla="*/ 240517 h 240517"/>
                <a:gd name="csX1" fmla="*/ 87257 w 324418"/>
                <a:gd name="csY1" fmla="*/ 238839 h 240517"/>
                <a:gd name="csX2" fmla="*/ 81664 w 324418"/>
                <a:gd name="csY2" fmla="*/ 238839 h 240517"/>
                <a:gd name="csX3" fmla="*/ 81664 w 324418"/>
                <a:gd name="csY3" fmla="*/ 237161 h 240517"/>
                <a:gd name="csX4" fmla="*/ 76630 w 324418"/>
                <a:gd name="csY4" fmla="*/ 237161 h 240517"/>
                <a:gd name="csX5" fmla="*/ 76630 w 324418"/>
                <a:gd name="csY5" fmla="*/ 232127 h 240517"/>
                <a:gd name="csX6" fmla="*/ 74952 w 324418"/>
                <a:gd name="csY6" fmla="*/ 232127 h 240517"/>
                <a:gd name="csX7" fmla="*/ 74952 w 324418"/>
                <a:gd name="csY7" fmla="*/ 228212 h 240517"/>
                <a:gd name="csX8" fmla="*/ 72715 w 324418"/>
                <a:gd name="csY8" fmla="*/ 228212 h 240517"/>
                <a:gd name="csX9" fmla="*/ 72715 w 324418"/>
                <a:gd name="csY9" fmla="*/ 226534 h 240517"/>
                <a:gd name="csX10" fmla="*/ 72715 w 324418"/>
                <a:gd name="csY10" fmla="*/ 226534 h 240517"/>
                <a:gd name="csX11" fmla="*/ 72715 w 324418"/>
                <a:gd name="csY11" fmla="*/ 224856 h 240517"/>
                <a:gd name="csX12" fmla="*/ 71037 w 324418"/>
                <a:gd name="csY12" fmla="*/ 224856 h 240517"/>
                <a:gd name="csX13" fmla="*/ 71037 w 324418"/>
                <a:gd name="csY13" fmla="*/ 223178 h 240517"/>
                <a:gd name="csX14" fmla="*/ 69359 w 324418"/>
                <a:gd name="csY14" fmla="*/ 223178 h 240517"/>
                <a:gd name="csX15" fmla="*/ 69359 w 324418"/>
                <a:gd name="csY15" fmla="*/ 220940 h 240517"/>
                <a:gd name="csX16" fmla="*/ 67680 w 324418"/>
                <a:gd name="csY16" fmla="*/ 220940 h 240517"/>
                <a:gd name="csX17" fmla="*/ 67680 w 324418"/>
                <a:gd name="csY17" fmla="*/ 219262 h 240517"/>
                <a:gd name="csX18" fmla="*/ 69359 w 324418"/>
                <a:gd name="csY18" fmla="*/ 219262 h 240517"/>
                <a:gd name="csX19" fmla="*/ 69359 w 324418"/>
                <a:gd name="csY19" fmla="*/ 215906 h 240517"/>
                <a:gd name="csX20" fmla="*/ 67680 w 324418"/>
                <a:gd name="csY20" fmla="*/ 215906 h 240517"/>
                <a:gd name="csX21" fmla="*/ 67680 w 324418"/>
                <a:gd name="csY21" fmla="*/ 214228 h 240517"/>
                <a:gd name="csX22" fmla="*/ 66002 w 324418"/>
                <a:gd name="csY22" fmla="*/ 214228 h 240517"/>
                <a:gd name="csX23" fmla="*/ 66002 w 324418"/>
                <a:gd name="csY23" fmla="*/ 211991 h 240517"/>
                <a:gd name="csX24" fmla="*/ 63765 w 324418"/>
                <a:gd name="csY24" fmla="*/ 211991 h 240517"/>
                <a:gd name="csX25" fmla="*/ 63765 w 324418"/>
                <a:gd name="csY25" fmla="*/ 210313 h 240517"/>
                <a:gd name="csX26" fmla="*/ 62087 w 324418"/>
                <a:gd name="csY26" fmla="*/ 210313 h 240517"/>
                <a:gd name="csX27" fmla="*/ 62087 w 324418"/>
                <a:gd name="csY27" fmla="*/ 208635 h 240517"/>
                <a:gd name="csX28" fmla="*/ 58731 w 324418"/>
                <a:gd name="csY28" fmla="*/ 208635 h 240517"/>
                <a:gd name="csX29" fmla="*/ 55375 w 324418"/>
                <a:gd name="csY29" fmla="*/ 206957 h 240517"/>
                <a:gd name="csX30" fmla="*/ 44188 w 324418"/>
                <a:gd name="csY30" fmla="*/ 206957 h 240517"/>
                <a:gd name="csX31" fmla="*/ 44188 w 324418"/>
                <a:gd name="csY31" fmla="*/ 196329 h 240517"/>
                <a:gd name="csX32" fmla="*/ 42510 w 324418"/>
                <a:gd name="csY32" fmla="*/ 196329 h 240517"/>
                <a:gd name="csX33" fmla="*/ 42510 w 324418"/>
                <a:gd name="csY33" fmla="*/ 194651 h 240517"/>
                <a:gd name="csX34" fmla="*/ 44188 w 324418"/>
                <a:gd name="csY34" fmla="*/ 194651 h 240517"/>
                <a:gd name="csX35" fmla="*/ 44188 w 324418"/>
                <a:gd name="csY35" fmla="*/ 189058 h 240517"/>
                <a:gd name="csX36" fmla="*/ 46425 w 324418"/>
                <a:gd name="csY36" fmla="*/ 189058 h 240517"/>
                <a:gd name="csX37" fmla="*/ 46425 w 324418"/>
                <a:gd name="csY37" fmla="*/ 185702 h 240517"/>
                <a:gd name="csX38" fmla="*/ 48103 w 324418"/>
                <a:gd name="csY38" fmla="*/ 185702 h 240517"/>
                <a:gd name="csX39" fmla="*/ 48103 w 324418"/>
                <a:gd name="csY39" fmla="*/ 181786 h 240517"/>
                <a:gd name="csX40" fmla="*/ 51460 w 324418"/>
                <a:gd name="csY40" fmla="*/ 181786 h 240517"/>
                <a:gd name="csX41" fmla="*/ 51460 w 324418"/>
                <a:gd name="csY41" fmla="*/ 180108 h 240517"/>
                <a:gd name="csX42" fmla="*/ 55375 w 324418"/>
                <a:gd name="csY42" fmla="*/ 180108 h 240517"/>
                <a:gd name="csX43" fmla="*/ 55375 w 324418"/>
                <a:gd name="csY43" fmla="*/ 178430 h 240517"/>
                <a:gd name="csX44" fmla="*/ 57053 w 324418"/>
                <a:gd name="csY44" fmla="*/ 178430 h 240517"/>
                <a:gd name="csX45" fmla="*/ 57053 w 324418"/>
                <a:gd name="csY45" fmla="*/ 176752 h 240517"/>
                <a:gd name="csX46" fmla="*/ 55375 w 324418"/>
                <a:gd name="csY46" fmla="*/ 176752 h 240517"/>
                <a:gd name="csX47" fmla="*/ 57053 w 324418"/>
                <a:gd name="csY47" fmla="*/ 176752 h 240517"/>
                <a:gd name="csX48" fmla="*/ 51460 w 324418"/>
                <a:gd name="csY48" fmla="*/ 176752 h 240517"/>
                <a:gd name="csX49" fmla="*/ 51460 w 324418"/>
                <a:gd name="csY49" fmla="*/ 172837 h 240517"/>
                <a:gd name="csX50" fmla="*/ 49782 w 324418"/>
                <a:gd name="csY50" fmla="*/ 172837 h 240517"/>
                <a:gd name="csX51" fmla="*/ 49782 w 324418"/>
                <a:gd name="csY51" fmla="*/ 171159 h 240517"/>
                <a:gd name="csX52" fmla="*/ 48103 w 324418"/>
                <a:gd name="csY52" fmla="*/ 171159 h 240517"/>
                <a:gd name="csX53" fmla="*/ 48103 w 324418"/>
                <a:gd name="csY53" fmla="*/ 167803 h 240517"/>
                <a:gd name="csX54" fmla="*/ 46425 w 324418"/>
                <a:gd name="csY54" fmla="*/ 167803 h 240517"/>
                <a:gd name="csX55" fmla="*/ 46425 w 324418"/>
                <a:gd name="csY55" fmla="*/ 166125 h 240517"/>
                <a:gd name="csX56" fmla="*/ 48103 w 324418"/>
                <a:gd name="csY56" fmla="*/ 166125 h 240517"/>
                <a:gd name="csX57" fmla="*/ 48103 w 324418"/>
                <a:gd name="csY57" fmla="*/ 158853 h 240517"/>
                <a:gd name="csX58" fmla="*/ 51460 w 324418"/>
                <a:gd name="csY58" fmla="*/ 158853 h 240517"/>
                <a:gd name="csX59" fmla="*/ 51460 w 324418"/>
                <a:gd name="csY59" fmla="*/ 157175 h 240517"/>
                <a:gd name="csX60" fmla="*/ 53138 w 324418"/>
                <a:gd name="csY60" fmla="*/ 157175 h 240517"/>
                <a:gd name="csX61" fmla="*/ 53138 w 324418"/>
                <a:gd name="csY61" fmla="*/ 153260 h 240517"/>
                <a:gd name="csX62" fmla="*/ 55375 w 324418"/>
                <a:gd name="csY62" fmla="*/ 153260 h 240517"/>
                <a:gd name="csX63" fmla="*/ 55375 w 324418"/>
                <a:gd name="csY63" fmla="*/ 148226 h 240517"/>
                <a:gd name="csX64" fmla="*/ 51460 w 324418"/>
                <a:gd name="csY64" fmla="*/ 148226 h 240517"/>
                <a:gd name="csX65" fmla="*/ 51460 w 324418"/>
                <a:gd name="csY65" fmla="*/ 144310 h 240517"/>
                <a:gd name="csX66" fmla="*/ 48103 w 324418"/>
                <a:gd name="csY66" fmla="*/ 144310 h 240517"/>
                <a:gd name="csX67" fmla="*/ 48103 w 324418"/>
                <a:gd name="csY67" fmla="*/ 140954 h 240517"/>
                <a:gd name="csX68" fmla="*/ 46425 w 324418"/>
                <a:gd name="csY68" fmla="*/ 140954 h 240517"/>
                <a:gd name="csX69" fmla="*/ 48103 w 324418"/>
                <a:gd name="csY69" fmla="*/ 140954 h 240517"/>
                <a:gd name="csX70" fmla="*/ 46425 w 324418"/>
                <a:gd name="csY70" fmla="*/ 140954 h 240517"/>
                <a:gd name="csX71" fmla="*/ 46425 w 324418"/>
                <a:gd name="csY71" fmla="*/ 139276 h 240517"/>
                <a:gd name="csX72" fmla="*/ 48103 w 324418"/>
                <a:gd name="csY72" fmla="*/ 139276 h 240517"/>
                <a:gd name="csX73" fmla="*/ 48103 w 324418"/>
                <a:gd name="csY73" fmla="*/ 137598 h 240517"/>
                <a:gd name="csX74" fmla="*/ 46425 w 324418"/>
                <a:gd name="csY74" fmla="*/ 137598 h 240517"/>
                <a:gd name="csX75" fmla="*/ 46425 w 324418"/>
                <a:gd name="csY75" fmla="*/ 135361 h 240517"/>
                <a:gd name="csX76" fmla="*/ 44188 w 324418"/>
                <a:gd name="csY76" fmla="*/ 135361 h 240517"/>
                <a:gd name="csX77" fmla="*/ 44188 w 324418"/>
                <a:gd name="csY77" fmla="*/ 133683 h 240517"/>
                <a:gd name="csX78" fmla="*/ 42510 w 324418"/>
                <a:gd name="csY78" fmla="*/ 133683 h 240517"/>
                <a:gd name="csX79" fmla="*/ 42510 w 324418"/>
                <a:gd name="csY79" fmla="*/ 132005 h 240517"/>
                <a:gd name="csX80" fmla="*/ 40832 w 324418"/>
                <a:gd name="csY80" fmla="*/ 132005 h 240517"/>
                <a:gd name="csX81" fmla="*/ 40832 w 324418"/>
                <a:gd name="csY81" fmla="*/ 130327 h 240517"/>
                <a:gd name="csX82" fmla="*/ 44188 w 324418"/>
                <a:gd name="csY82" fmla="*/ 130327 h 240517"/>
                <a:gd name="csX83" fmla="*/ 44188 w 324418"/>
                <a:gd name="csY83" fmla="*/ 132005 h 240517"/>
                <a:gd name="csX84" fmla="*/ 46425 w 324418"/>
                <a:gd name="csY84" fmla="*/ 132005 h 240517"/>
                <a:gd name="csX85" fmla="*/ 48103 w 324418"/>
                <a:gd name="csY85" fmla="*/ 130327 h 240517"/>
                <a:gd name="csX86" fmla="*/ 55375 w 324418"/>
                <a:gd name="csY86" fmla="*/ 130327 h 240517"/>
                <a:gd name="csX87" fmla="*/ 55375 w 324418"/>
                <a:gd name="csY87" fmla="*/ 124733 h 240517"/>
                <a:gd name="csX88" fmla="*/ 57053 w 324418"/>
                <a:gd name="csY88" fmla="*/ 124733 h 240517"/>
                <a:gd name="csX89" fmla="*/ 57053 w 324418"/>
                <a:gd name="csY89" fmla="*/ 118021 h 240517"/>
                <a:gd name="csX90" fmla="*/ 53138 w 324418"/>
                <a:gd name="csY90" fmla="*/ 118021 h 240517"/>
                <a:gd name="csX91" fmla="*/ 53138 w 324418"/>
                <a:gd name="csY91" fmla="*/ 112428 h 240517"/>
                <a:gd name="csX92" fmla="*/ 58731 w 324418"/>
                <a:gd name="csY92" fmla="*/ 112428 h 240517"/>
                <a:gd name="csX93" fmla="*/ 58731 w 324418"/>
                <a:gd name="csY93" fmla="*/ 91173 h 240517"/>
                <a:gd name="csX94" fmla="*/ 57053 w 324418"/>
                <a:gd name="csY94" fmla="*/ 91173 h 240517"/>
                <a:gd name="csX95" fmla="*/ 57053 w 324418"/>
                <a:gd name="csY95" fmla="*/ 87258 h 240517"/>
                <a:gd name="csX96" fmla="*/ 60409 w 324418"/>
                <a:gd name="csY96" fmla="*/ 87258 h 240517"/>
                <a:gd name="csX97" fmla="*/ 60409 w 324418"/>
                <a:gd name="csY97" fmla="*/ 83901 h 240517"/>
                <a:gd name="csX98" fmla="*/ 62087 w 324418"/>
                <a:gd name="csY98" fmla="*/ 83901 h 240517"/>
                <a:gd name="csX99" fmla="*/ 62087 w 324418"/>
                <a:gd name="csY99" fmla="*/ 82223 h 240517"/>
                <a:gd name="csX100" fmla="*/ 66002 w 324418"/>
                <a:gd name="csY100" fmla="*/ 82223 h 240517"/>
                <a:gd name="csX101" fmla="*/ 66002 w 324418"/>
                <a:gd name="csY101" fmla="*/ 78308 h 240517"/>
                <a:gd name="csX102" fmla="*/ 69359 w 324418"/>
                <a:gd name="csY102" fmla="*/ 78308 h 240517"/>
                <a:gd name="csX103" fmla="*/ 69359 w 324418"/>
                <a:gd name="csY103" fmla="*/ 76630 h 240517"/>
                <a:gd name="csX104" fmla="*/ 71037 w 324418"/>
                <a:gd name="csY104" fmla="*/ 76630 h 240517"/>
                <a:gd name="csX105" fmla="*/ 71037 w 324418"/>
                <a:gd name="csY105" fmla="*/ 73274 h 240517"/>
                <a:gd name="csX106" fmla="*/ 72715 w 324418"/>
                <a:gd name="csY106" fmla="*/ 73274 h 240517"/>
                <a:gd name="csX107" fmla="*/ 72715 w 324418"/>
                <a:gd name="csY107" fmla="*/ 71596 h 240517"/>
                <a:gd name="csX108" fmla="*/ 74952 w 324418"/>
                <a:gd name="csY108" fmla="*/ 71596 h 240517"/>
                <a:gd name="csX109" fmla="*/ 74952 w 324418"/>
                <a:gd name="csY109" fmla="*/ 69358 h 240517"/>
                <a:gd name="csX110" fmla="*/ 71037 w 324418"/>
                <a:gd name="csY110" fmla="*/ 69358 h 240517"/>
                <a:gd name="csX111" fmla="*/ 71037 w 324418"/>
                <a:gd name="csY111" fmla="*/ 67681 h 240517"/>
                <a:gd name="csX112" fmla="*/ 66002 w 324418"/>
                <a:gd name="csY112" fmla="*/ 67681 h 240517"/>
                <a:gd name="csX113" fmla="*/ 66002 w 324418"/>
                <a:gd name="csY113" fmla="*/ 66002 h 240517"/>
                <a:gd name="csX114" fmla="*/ 63765 w 324418"/>
                <a:gd name="csY114" fmla="*/ 66002 h 240517"/>
                <a:gd name="csX115" fmla="*/ 63765 w 324418"/>
                <a:gd name="csY115" fmla="*/ 64324 h 240517"/>
                <a:gd name="csX116" fmla="*/ 66002 w 324418"/>
                <a:gd name="csY116" fmla="*/ 64324 h 240517"/>
                <a:gd name="csX117" fmla="*/ 66002 w 324418"/>
                <a:gd name="csY117" fmla="*/ 60968 h 240517"/>
                <a:gd name="csX118" fmla="*/ 66002 w 324418"/>
                <a:gd name="csY118" fmla="*/ 60968 h 240517"/>
                <a:gd name="csX119" fmla="*/ 66002 w 324418"/>
                <a:gd name="csY119" fmla="*/ 58731 h 240517"/>
                <a:gd name="csX120" fmla="*/ 60409 w 324418"/>
                <a:gd name="csY120" fmla="*/ 58731 h 240517"/>
                <a:gd name="csX121" fmla="*/ 60409 w 324418"/>
                <a:gd name="csY121" fmla="*/ 57053 h 240517"/>
                <a:gd name="csX122" fmla="*/ 58731 w 324418"/>
                <a:gd name="csY122" fmla="*/ 57053 h 240517"/>
                <a:gd name="csX123" fmla="*/ 58731 w 324418"/>
                <a:gd name="csY123" fmla="*/ 58731 h 240517"/>
                <a:gd name="csX124" fmla="*/ 49782 w 324418"/>
                <a:gd name="csY124" fmla="*/ 58731 h 240517"/>
                <a:gd name="csX125" fmla="*/ 49782 w 324418"/>
                <a:gd name="csY125" fmla="*/ 60968 h 240517"/>
                <a:gd name="csX126" fmla="*/ 48103 w 324418"/>
                <a:gd name="csY126" fmla="*/ 60968 h 240517"/>
                <a:gd name="csX127" fmla="*/ 48103 w 324418"/>
                <a:gd name="csY127" fmla="*/ 62646 h 240517"/>
                <a:gd name="csX128" fmla="*/ 44188 w 324418"/>
                <a:gd name="csY128" fmla="*/ 62646 h 240517"/>
                <a:gd name="csX129" fmla="*/ 44188 w 324418"/>
                <a:gd name="csY129" fmla="*/ 60968 h 240517"/>
                <a:gd name="csX130" fmla="*/ 42510 w 324418"/>
                <a:gd name="csY130" fmla="*/ 60968 h 240517"/>
                <a:gd name="csX131" fmla="*/ 42510 w 324418"/>
                <a:gd name="csY131" fmla="*/ 62646 h 240517"/>
                <a:gd name="csX132" fmla="*/ 40832 w 324418"/>
                <a:gd name="csY132" fmla="*/ 62646 h 240517"/>
                <a:gd name="csX133" fmla="*/ 40832 w 324418"/>
                <a:gd name="csY133" fmla="*/ 60968 h 240517"/>
                <a:gd name="csX134" fmla="*/ 30205 w 324418"/>
                <a:gd name="csY134" fmla="*/ 60968 h 240517"/>
                <a:gd name="csX135" fmla="*/ 30205 w 324418"/>
                <a:gd name="csY135" fmla="*/ 62646 h 240517"/>
                <a:gd name="csX136" fmla="*/ 28526 w 324418"/>
                <a:gd name="csY136" fmla="*/ 64324 h 240517"/>
                <a:gd name="csX137" fmla="*/ 26848 w 324418"/>
                <a:gd name="csY137" fmla="*/ 64324 h 240517"/>
                <a:gd name="csX138" fmla="*/ 26848 w 324418"/>
                <a:gd name="csY138" fmla="*/ 57053 h 240517"/>
                <a:gd name="csX139" fmla="*/ 28526 w 324418"/>
                <a:gd name="csY139" fmla="*/ 57053 h 240517"/>
                <a:gd name="csX140" fmla="*/ 28526 w 324418"/>
                <a:gd name="csY140" fmla="*/ 55375 h 240517"/>
                <a:gd name="csX141" fmla="*/ 28526 w 324418"/>
                <a:gd name="csY141" fmla="*/ 55375 h 240517"/>
                <a:gd name="csX142" fmla="*/ 26848 w 324418"/>
                <a:gd name="csY142" fmla="*/ 53697 h 240517"/>
                <a:gd name="csX143" fmla="*/ 17899 w 324418"/>
                <a:gd name="csY143" fmla="*/ 53697 h 240517"/>
                <a:gd name="csX144" fmla="*/ 17899 w 324418"/>
                <a:gd name="csY144" fmla="*/ 55375 h 240517"/>
                <a:gd name="csX145" fmla="*/ 15662 w 324418"/>
                <a:gd name="csY145" fmla="*/ 55375 h 240517"/>
                <a:gd name="csX146" fmla="*/ 15662 w 324418"/>
                <a:gd name="csY146" fmla="*/ 57053 h 240517"/>
                <a:gd name="csX147" fmla="*/ 12306 w 324418"/>
                <a:gd name="csY147" fmla="*/ 57053 h 240517"/>
                <a:gd name="csX148" fmla="*/ 12306 w 324418"/>
                <a:gd name="csY148" fmla="*/ 60968 h 240517"/>
                <a:gd name="csX149" fmla="*/ 10628 w 324418"/>
                <a:gd name="csY149" fmla="*/ 60968 h 240517"/>
                <a:gd name="csX150" fmla="*/ 10628 w 324418"/>
                <a:gd name="csY150" fmla="*/ 55375 h 240517"/>
                <a:gd name="csX151" fmla="*/ 8949 w 324418"/>
                <a:gd name="csY151" fmla="*/ 55375 h 240517"/>
                <a:gd name="csX152" fmla="*/ 8949 w 324418"/>
                <a:gd name="csY152" fmla="*/ 53697 h 240517"/>
                <a:gd name="csX153" fmla="*/ 10628 w 324418"/>
                <a:gd name="csY153" fmla="*/ 53697 h 240517"/>
                <a:gd name="csX154" fmla="*/ 10628 w 324418"/>
                <a:gd name="csY154" fmla="*/ 52019 h 240517"/>
                <a:gd name="csX155" fmla="*/ 12306 w 324418"/>
                <a:gd name="csY155" fmla="*/ 52019 h 240517"/>
                <a:gd name="csX156" fmla="*/ 12306 w 324418"/>
                <a:gd name="csY156" fmla="*/ 48104 h 240517"/>
                <a:gd name="csX157" fmla="*/ 10628 w 324418"/>
                <a:gd name="csY157" fmla="*/ 48104 h 240517"/>
                <a:gd name="csX158" fmla="*/ 10628 w 324418"/>
                <a:gd name="csY158" fmla="*/ 46425 h 240517"/>
                <a:gd name="csX159" fmla="*/ 12306 w 324418"/>
                <a:gd name="csY159" fmla="*/ 46425 h 240517"/>
                <a:gd name="csX160" fmla="*/ 12306 w 324418"/>
                <a:gd name="csY160" fmla="*/ 44747 h 240517"/>
                <a:gd name="csX161" fmla="*/ 10628 w 324418"/>
                <a:gd name="csY161" fmla="*/ 44747 h 240517"/>
                <a:gd name="csX162" fmla="*/ 10628 w 324418"/>
                <a:gd name="csY162" fmla="*/ 37476 h 240517"/>
                <a:gd name="csX163" fmla="*/ 12306 w 324418"/>
                <a:gd name="csY163" fmla="*/ 37476 h 240517"/>
                <a:gd name="csX164" fmla="*/ 12306 w 324418"/>
                <a:gd name="csY164" fmla="*/ 35798 h 240517"/>
                <a:gd name="csX165" fmla="*/ 8949 w 324418"/>
                <a:gd name="csY165" fmla="*/ 35798 h 240517"/>
                <a:gd name="csX166" fmla="*/ 8949 w 324418"/>
                <a:gd name="csY166" fmla="*/ 37476 h 240517"/>
                <a:gd name="csX167" fmla="*/ 6712 w 324418"/>
                <a:gd name="csY167" fmla="*/ 37476 h 240517"/>
                <a:gd name="csX168" fmla="*/ 6712 w 324418"/>
                <a:gd name="csY168" fmla="*/ 40832 h 240517"/>
                <a:gd name="csX169" fmla="*/ 5034 w 324418"/>
                <a:gd name="csY169" fmla="*/ 40832 h 240517"/>
                <a:gd name="csX170" fmla="*/ 5034 w 324418"/>
                <a:gd name="csY170" fmla="*/ 35798 h 240517"/>
                <a:gd name="csX171" fmla="*/ 6712 w 324418"/>
                <a:gd name="csY171" fmla="*/ 34120 h 240517"/>
                <a:gd name="csX172" fmla="*/ 8949 w 324418"/>
                <a:gd name="csY172" fmla="*/ 34120 h 240517"/>
                <a:gd name="csX173" fmla="*/ 8949 w 324418"/>
                <a:gd name="csY173" fmla="*/ 30204 h 240517"/>
                <a:gd name="csX174" fmla="*/ 3356 w 324418"/>
                <a:gd name="csY174" fmla="*/ 30204 h 240517"/>
                <a:gd name="csX175" fmla="*/ 5034 w 324418"/>
                <a:gd name="csY175" fmla="*/ 30204 h 240517"/>
                <a:gd name="csX176" fmla="*/ 3356 w 324418"/>
                <a:gd name="csY176" fmla="*/ 30204 h 240517"/>
                <a:gd name="csX177" fmla="*/ 3356 w 324418"/>
                <a:gd name="csY177" fmla="*/ 28527 h 240517"/>
                <a:gd name="csX178" fmla="*/ 1678 w 324418"/>
                <a:gd name="csY178" fmla="*/ 28527 h 240517"/>
                <a:gd name="csX179" fmla="*/ 1678 w 324418"/>
                <a:gd name="csY179" fmla="*/ 26848 h 240517"/>
                <a:gd name="csX180" fmla="*/ 0 w 324418"/>
                <a:gd name="csY180" fmla="*/ 26848 h 240517"/>
                <a:gd name="csX181" fmla="*/ 0 w 324418"/>
                <a:gd name="csY181" fmla="*/ 28527 h 240517"/>
                <a:gd name="csX182" fmla="*/ 0 w 324418"/>
                <a:gd name="csY182" fmla="*/ 21255 h 240517"/>
                <a:gd name="csX183" fmla="*/ 3356 w 324418"/>
                <a:gd name="csY183" fmla="*/ 21255 h 240517"/>
                <a:gd name="csX184" fmla="*/ 3356 w 324418"/>
                <a:gd name="csY184" fmla="*/ 19577 h 240517"/>
                <a:gd name="csX185" fmla="*/ 3356 w 324418"/>
                <a:gd name="csY185" fmla="*/ 19577 h 240517"/>
                <a:gd name="csX186" fmla="*/ 3356 w 324418"/>
                <a:gd name="csY186" fmla="*/ 17899 h 240517"/>
                <a:gd name="csX187" fmla="*/ 8949 w 324418"/>
                <a:gd name="csY187" fmla="*/ 17899 h 240517"/>
                <a:gd name="csX188" fmla="*/ 8949 w 324418"/>
                <a:gd name="csY188" fmla="*/ 16221 h 240517"/>
                <a:gd name="csX189" fmla="*/ 8949 w 324418"/>
                <a:gd name="csY189" fmla="*/ 16221 h 240517"/>
                <a:gd name="csX190" fmla="*/ 8949 w 324418"/>
                <a:gd name="csY190" fmla="*/ 14543 h 240517"/>
                <a:gd name="csX191" fmla="*/ 12306 w 324418"/>
                <a:gd name="csY191" fmla="*/ 14543 h 240517"/>
                <a:gd name="csX192" fmla="*/ 12306 w 324418"/>
                <a:gd name="csY192" fmla="*/ 16221 h 240517"/>
                <a:gd name="csX193" fmla="*/ 15662 w 324418"/>
                <a:gd name="csY193" fmla="*/ 16221 h 240517"/>
                <a:gd name="csX194" fmla="*/ 15662 w 324418"/>
                <a:gd name="csY194" fmla="*/ 14543 h 240517"/>
                <a:gd name="csX195" fmla="*/ 17899 w 324418"/>
                <a:gd name="csY195" fmla="*/ 14543 h 240517"/>
                <a:gd name="csX196" fmla="*/ 17899 w 324418"/>
                <a:gd name="csY196" fmla="*/ 12305 h 240517"/>
                <a:gd name="csX197" fmla="*/ 26848 w 324418"/>
                <a:gd name="csY197" fmla="*/ 12305 h 240517"/>
                <a:gd name="csX198" fmla="*/ 26848 w 324418"/>
                <a:gd name="csY198" fmla="*/ 10627 h 240517"/>
                <a:gd name="csX199" fmla="*/ 26848 w 324418"/>
                <a:gd name="csY199" fmla="*/ 10627 h 240517"/>
                <a:gd name="csX200" fmla="*/ 26848 w 324418"/>
                <a:gd name="csY200" fmla="*/ 8950 h 240517"/>
                <a:gd name="csX201" fmla="*/ 24611 w 324418"/>
                <a:gd name="csY201" fmla="*/ 8950 h 240517"/>
                <a:gd name="csX202" fmla="*/ 24611 w 324418"/>
                <a:gd name="csY202" fmla="*/ 5593 h 240517"/>
                <a:gd name="csX203" fmla="*/ 26848 w 324418"/>
                <a:gd name="csY203" fmla="*/ 5593 h 240517"/>
                <a:gd name="csX204" fmla="*/ 26848 w 324418"/>
                <a:gd name="csY204" fmla="*/ 3915 h 240517"/>
                <a:gd name="csX205" fmla="*/ 30205 w 324418"/>
                <a:gd name="csY205" fmla="*/ 3915 h 240517"/>
                <a:gd name="csX206" fmla="*/ 30205 w 324418"/>
                <a:gd name="csY206" fmla="*/ 1678 h 240517"/>
                <a:gd name="csX207" fmla="*/ 30205 w 324418"/>
                <a:gd name="csY207" fmla="*/ 1678 h 240517"/>
                <a:gd name="csX208" fmla="*/ 30205 w 324418"/>
                <a:gd name="csY208" fmla="*/ 0 h 240517"/>
                <a:gd name="csX209" fmla="*/ 33561 w 324418"/>
                <a:gd name="csY209" fmla="*/ 0 h 240517"/>
                <a:gd name="csX210" fmla="*/ 33561 w 324418"/>
                <a:gd name="csY210" fmla="*/ 1678 h 240517"/>
                <a:gd name="csX211" fmla="*/ 35239 w 324418"/>
                <a:gd name="csY211" fmla="*/ 1678 h 240517"/>
                <a:gd name="csX212" fmla="*/ 35239 w 324418"/>
                <a:gd name="csY212" fmla="*/ 0 h 240517"/>
                <a:gd name="csX213" fmla="*/ 39154 w 324418"/>
                <a:gd name="csY213" fmla="*/ 0 h 240517"/>
                <a:gd name="csX214" fmla="*/ 39154 w 324418"/>
                <a:gd name="csY214" fmla="*/ 1678 h 240517"/>
                <a:gd name="csX215" fmla="*/ 40832 w 324418"/>
                <a:gd name="csY215" fmla="*/ 1678 h 240517"/>
                <a:gd name="csX216" fmla="*/ 40832 w 324418"/>
                <a:gd name="csY216" fmla="*/ 0 h 240517"/>
                <a:gd name="csX217" fmla="*/ 44188 w 324418"/>
                <a:gd name="csY217" fmla="*/ 0 h 240517"/>
                <a:gd name="csX218" fmla="*/ 44188 w 324418"/>
                <a:gd name="csY218" fmla="*/ 1678 h 240517"/>
                <a:gd name="csX219" fmla="*/ 46425 w 324418"/>
                <a:gd name="csY219" fmla="*/ 1678 h 240517"/>
                <a:gd name="csX220" fmla="*/ 46425 w 324418"/>
                <a:gd name="csY220" fmla="*/ 5593 h 240517"/>
                <a:gd name="csX221" fmla="*/ 49782 w 324418"/>
                <a:gd name="csY221" fmla="*/ 5593 h 240517"/>
                <a:gd name="csX222" fmla="*/ 49782 w 324418"/>
                <a:gd name="csY222" fmla="*/ 7271 h 240517"/>
                <a:gd name="csX223" fmla="*/ 55375 w 324418"/>
                <a:gd name="csY223" fmla="*/ 7271 h 240517"/>
                <a:gd name="csX224" fmla="*/ 55375 w 324418"/>
                <a:gd name="csY224" fmla="*/ 5593 h 240517"/>
                <a:gd name="csX225" fmla="*/ 63765 w 324418"/>
                <a:gd name="csY225" fmla="*/ 5593 h 240517"/>
                <a:gd name="csX226" fmla="*/ 63765 w 324418"/>
                <a:gd name="csY226" fmla="*/ 7271 h 240517"/>
                <a:gd name="csX227" fmla="*/ 66002 w 324418"/>
                <a:gd name="csY227" fmla="*/ 7271 h 240517"/>
                <a:gd name="csX228" fmla="*/ 66002 w 324418"/>
                <a:gd name="csY228" fmla="*/ 5593 h 240517"/>
                <a:gd name="csX229" fmla="*/ 67680 w 324418"/>
                <a:gd name="csY229" fmla="*/ 5593 h 240517"/>
                <a:gd name="csX230" fmla="*/ 67680 w 324418"/>
                <a:gd name="csY230" fmla="*/ 7271 h 240517"/>
                <a:gd name="csX231" fmla="*/ 71037 w 324418"/>
                <a:gd name="csY231" fmla="*/ 7271 h 240517"/>
                <a:gd name="csX232" fmla="*/ 71037 w 324418"/>
                <a:gd name="csY232" fmla="*/ 5593 h 240517"/>
                <a:gd name="csX233" fmla="*/ 74952 w 324418"/>
                <a:gd name="csY233" fmla="*/ 5593 h 240517"/>
                <a:gd name="csX234" fmla="*/ 74952 w 324418"/>
                <a:gd name="csY234" fmla="*/ 7271 h 240517"/>
                <a:gd name="csX235" fmla="*/ 76630 w 324418"/>
                <a:gd name="csY235" fmla="*/ 7271 h 240517"/>
                <a:gd name="csX236" fmla="*/ 76630 w 324418"/>
                <a:gd name="csY236" fmla="*/ 5593 h 240517"/>
                <a:gd name="csX237" fmla="*/ 79986 w 324418"/>
                <a:gd name="csY237" fmla="*/ 5593 h 240517"/>
                <a:gd name="csX238" fmla="*/ 79986 w 324418"/>
                <a:gd name="csY238" fmla="*/ 3915 h 240517"/>
                <a:gd name="csX239" fmla="*/ 83901 w 324418"/>
                <a:gd name="csY239" fmla="*/ 3915 h 240517"/>
                <a:gd name="csX240" fmla="*/ 83901 w 324418"/>
                <a:gd name="csY240" fmla="*/ 5593 h 240517"/>
                <a:gd name="csX241" fmla="*/ 85579 w 324418"/>
                <a:gd name="csY241" fmla="*/ 5593 h 240517"/>
                <a:gd name="csX242" fmla="*/ 85579 w 324418"/>
                <a:gd name="csY242" fmla="*/ 7271 h 240517"/>
                <a:gd name="csX243" fmla="*/ 96207 w 324418"/>
                <a:gd name="csY243" fmla="*/ 7271 h 240517"/>
                <a:gd name="csX244" fmla="*/ 96207 w 324418"/>
                <a:gd name="csY244" fmla="*/ 8950 h 240517"/>
                <a:gd name="csX245" fmla="*/ 101241 w 324418"/>
                <a:gd name="csY245" fmla="*/ 8950 h 240517"/>
                <a:gd name="csX246" fmla="*/ 101241 w 324418"/>
                <a:gd name="csY246" fmla="*/ 10627 h 240517"/>
                <a:gd name="csX247" fmla="*/ 110191 w 324418"/>
                <a:gd name="csY247" fmla="*/ 10627 h 240517"/>
                <a:gd name="csX248" fmla="*/ 112428 w 324418"/>
                <a:gd name="csY248" fmla="*/ 12305 h 240517"/>
                <a:gd name="csX249" fmla="*/ 120818 w 324418"/>
                <a:gd name="csY249" fmla="*/ 12305 h 240517"/>
                <a:gd name="csX250" fmla="*/ 120818 w 324418"/>
                <a:gd name="csY250" fmla="*/ 10627 h 240517"/>
                <a:gd name="csX251" fmla="*/ 128090 w 324418"/>
                <a:gd name="csY251" fmla="*/ 10627 h 240517"/>
                <a:gd name="csX252" fmla="*/ 128090 w 324418"/>
                <a:gd name="csY252" fmla="*/ 8950 h 240517"/>
                <a:gd name="csX253" fmla="*/ 135361 w 324418"/>
                <a:gd name="csY253" fmla="*/ 8950 h 240517"/>
                <a:gd name="csX254" fmla="*/ 135361 w 324418"/>
                <a:gd name="csY254" fmla="*/ 7271 h 240517"/>
                <a:gd name="csX255" fmla="*/ 137039 w 324418"/>
                <a:gd name="csY255" fmla="*/ 7271 h 240517"/>
                <a:gd name="csX256" fmla="*/ 138717 w 324418"/>
                <a:gd name="csY256" fmla="*/ 8950 h 240517"/>
                <a:gd name="csX257" fmla="*/ 140954 w 324418"/>
                <a:gd name="csY257" fmla="*/ 10627 h 240517"/>
                <a:gd name="csX258" fmla="*/ 144310 w 324418"/>
                <a:gd name="csY258" fmla="*/ 10627 h 240517"/>
                <a:gd name="csX259" fmla="*/ 144310 w 324418"/>
                <a:gd name="csY259" fmla="*/ 12305 h 240517"/>
                <a:gd name="csX260" fmla="*/ 151582 w 324418"/>
                <a:gd name="csY260" fmla="*/ 12305 h 240517"/>
                <a:gd name="csX261" fmla="*/ 151582 w 324418"/>
                <a:gd name="csY261" fmla="*/ 10627 h 240517"/>
                <a:gd name="csX262" fmla="*/ 156616 w 324418"/>
                <a:gd name="csY262" fmla="*/ 10627 h 240517"/>
                <a:gd name="csX263" fmla="*/ 156616 w 324418"/>
                <a:gd name="csY263" fmla="*/ 12305 h 240517"/>
                <a:gd name="csX264" fmla="*/ 158294 w 324418"/>
                <a:gd name="csY264" fmla="*/ 12305 h 240517"/>
                <a:gd name="csX265" fmla="*/ 158294 w 324418"/>
                <a:gd name="csY265" fmla="*/ 10627 h 240517"/>
                <a:gd name="csX266" fmla="*/ 158294 w 324418"/>
                <a:gd name="csY266" fmla="*/ 12305 h 240517"/>
                <a:gd name="csX267" fmla="*/ 163887 w 324418"/>
                <a:gd name="csY267" fmla="*/ 12305 h 240517"/>
                <a:gd name="csX268" fmla="*/ 163887 w 324418"/>
                <a:gd name="csY268" fmla="*/ 14543 h 240517"/>
                <a:gd name="csX269" fmla="*/ 165565 w 324418"/>
                <a:gd name="csY269" fmla="*/ 14543 h 240517"/>
                <a:gd name="csX270" fmla="*/ 165565 w 324418"/>
                <a:gd name="csY270" fmla="*/ 16221 h 240517"/>
                <a:gd name="csX271" fmla="*/ 171159 w 324418"/>
                <a:gd name="csY271" fmla="*/ 16221 h 240517"/>
                <a:gd name="csX272" fmla="*/ 171159 w 324418"/>
                <a:gd name="csY272" fmla="*/ 14543 h 240517"/>
                <a:gd name="csX273" fmla="*/ 176193 w 324418"/>
                <a:gd name="csY273" fmla="*/ 14543 h 240517"/>
                <a:gd name="csX274" fmla="*/ 176193 w 324418"/>
                <a:gd name="csY274" fmla="*/ 12305 h 240517"/>
                <a:gd name="csX275" fmla="*/ 180108 w 324418"/>
                <a:gd name="csY275" fmla="*/ 12305 h 240517"/>
                <a:gd name="csX276" fmla="*/ 180108 w 324418"/>
                <a:gd name="csY276" fmla="*/ 16221 h 240517"/>
                <a:gd name="csX277" fmla="*/ 181786 w 324418"/>
                <a:gd name="csY277" fmla="*/ 16221 h 240517"/>
                <a:gd name="csX278" fmla="*/ 181786 w 324418"/>
                <a:gd name="csY278" fmla="*/ 14543 h 240517"/>
                <a:gd name="csX279" fmla="*/ 183464 w 324418"/>
                <a:gd name="csY279" fmla="*/ 14543 h 240517"/>
                <a:gd name="csX280" fmla="*/ 183464 w 324418"/>
                <a:gd name="csY280" fmla="*/ 16221 h 240517"/>
                <a:gd name="csX281" fmla="*/ 189058 w 324418"/>
                <a:gd name="csY281" fmla="*/ 16221 h 240517"/>
                <a:gd name="csX282" fmla="*/ 189058 w 324418"/>
                <a:gd name="csY282" fmla="*/ 19577 h 240517"/>
                <a:gd name="csX283" fmla="*/ 186821 w 324418"/>
                <a:gd name="csY283" fmla="*/ 19577 h 240517"/>
                <a:gd name="csX284" fmla="*/ 189058 w 324418"/>
                <a:gd name="csY284" fmla="*/ 19577 h 240517"/>
                <a:gd name="csX285" fmla="*/ 186821 w 324418"/>
                <a:gd name="csY285" fmla="*/ 19577 h 240517"/>
                <a:gd name="csX286" fmla="*/ 186821 w 324418"/>
                <a:gd name="csY286" fmla="*/ 23492 h 240517"/>
                <a:gd name="csX287" fmla="*/ 189058 w 324418"/>
                <a:gd name="csY287" fmla="*/ 23492 h 240517"/>
                <a:gd name="csX288" fmla="*/ 189058 w 324418"/>
                <a:gd name="csY288" fmla="*/ 21255 h 240517"/>
                <a:gd name="csX289" fmla="*/ 190736 w 324418"/>
                <a:gd name="csY289" fmla="*/ 21255 h 240517"/>
                <a:gd name="csX290" fmla="*/ 190736 w 324418"/>
                <a:gd name="csY290" fmla="*/ 23492 h 240517"/>
                <a:gd name="csX291" fmla="*/ 195770 w 324418"/>
                <a:gd name="csY291" fmla="*/ 23492 h 240517"/>
                <a:gd name="csX292" fmla="*/ 195770 w 324418"/>
                <a:gd name="csY292" fmla="*/ 25170 h 240517"/>
                <a:gd name="csX293" fmla="*/ 199685 w 324418"/>
                <a:gd name="csY293" fmla="*/ 25170 h 240517"/>
                <a:gd name="csX294" fmla="*/ 201363 w 324418"/>
                <a:gd name="csY294" fmla="*/ 26848 h 240517"/>
                <a:gd name="csX295" fmla="*/ 201363 w 324418"/>
                <a:gd name="csY295" fmla="*/ 25170 h 240517"/>
                <a:gd name="csX296" fmla="*/ 204719 w 324418"/>
                <a:gd name="csY296" fmla="*/ 25170 h 240517"/>
                <a:gd name="csX297" fmla="*/ 204719 w 324418"/>
                <a:gd name="csY297" fmla="*/ 28527 h 240517"/>
                <a:gd name="csX298" fmla="*/ 206398 w 324418"/>
                <a:gd name="csY298" fmla="*/ 28527 h 240517"/>
                <a:gd name="csX299" fmla="*/ 206398 w 324418"/>
                <a:gd name="csY299" fmla="*/ 30204 h 240517"/>
                <a:gd name="csX300" fmla="*/ 217584 w 324418"/>
                <a:gd name="csY300" fmla="*/ 30204 h 240517"/>
                <a:gd name="csX301" fmla="*/ 217584 w 324418"/>
                <a:gd name="csY301" fmla="*/ 32442 h 240517"/>
                <a:gd name="csX302" fmla="*/ 219262 w 324418"/>
                <a:gd name="csY302" fmla="*/ 32442 h 240517"/>
                <a:gd name="csX303" fmla="*/ 219262 w 324418"/>
                <a:gd name="csY303" fmla="*/ 35798 h 240517"/>
                <a:gd name="csX304" fmla="*/ 222618 w 324418"/>
                <a:gd name="csY304" fmla="*/ 35798 h 240517"/>
                <a:gd name="csX305" fmla="*/ 222618 w 324418"/>
                <a:gd name="csY305" fmla="*/ 34120 h 240517"/>
                <a:gd name="csX306" fmla="*/ 226534 w 324418"/>
                <a:gd name="csY306" fmla="*/ 34120 h 240517"/>
                <a:gd name="csX307" fmla="*/ 224296 w 324418"/>
                <a:gd name="csY307" fmla="*/ 34120 h 240517"/>
                <a:gd name="csX308" fmla="*/ 228212 w 324418"/>
                <a:gd name="csY308" fmla="*/ 34120 h 240517"/>
                <a:gd name="csX309" fmla="*/ 228212 w 324418"/>
                <a:gd name="csY309" fmla="*/ 35798 h 240517"/>
                <a:gd name="csX310" fmla="*/ 229890 w 324418"/>
                <a:gd name="csY310" fmla="*/ 35798 h 240517"/>
                <a:gd name="csX311" fmla="*/ 229890 w 324418"/>
                <a:gd name="csY311" fmla="*/ 34120 h 240517"/>
                <a:gd name="csX312" fmla="*/ 231568 w 324418"/>
                <a:gd name="csY312" fmla="*/ 34120 h 240517"/>
                <a:gd name="csX313" fmla="*/ 231568 w 324418"/>
                <a:gd name="csY313" fmla="*/ 35798 h 240517"/>
                <a:gd name="csX314" fmla="*/ 231568 w 324418"/>
                <a:gd name="csY314" fmla="*/ 34120 h 240517"/>
                <a:gd name="csX315" fmla="*/ 233246 w 324418"/>
                <a:gd name="csY315" fmla="*/ 34120 h 240517"/>
                <a:gd name="csX316" fmla="*/ 233246 w 324418"/>
                <a:gd name="csY316" fmla="*/ 35798 h 240517"/>
                <a:gd name="csX317" fmla="*/ 234924 w 324418"/>
                <a:gd name="csY317" fmla="*/ 35798 h 240517"/>
                <a:gd name="csX318" fmla="*/ 234924 w 324418"/>
                <a:gd name="csY318" fmla="*/ 34120 h 240517"/>
                <a:gd name="csX319" fmla="*/ 237161 w 324418"/>
                <a:gd name="csY319" fmla="*/ 34120 h 240517"/>
                <a:gd name="csX320" fmla="*/ 237161 w 324418"/>
                <a:gd name="csY320" fmla="*/ 30204 h 240517"/>
                <a:gd name="csX321" fmla="*/ 238839 w 324418"/>
                <a:gd name="csY321" fmla="*/ 30204 h 240517"/>
                <a:gd name="csX322" fmla="*/ 238839 w 324418"/>
                <a:gd name="csY322" fmla="*/ 28527 h 240517"/>
                <a:gd name="csX323" fmla="*/ 240517 w 324418"/>
                <a:gd name="csY323" fmla="*/ 30204 h 240517"/>
                <a:gd name="csX324" fmla="*/ 243873 w 324418"/>
                <a:gd name="csY324" fmla="*/ 30204 h 240517"/>
                <a:gd name="csX325" fmla="*/ 243873 w 324418"/>
                <a:gd name="csY325" fmla="*/ 32442 h 240517"/>
                <a:gd name="csX326" fmla="*/ 247789 w 324418"/>
                <a:gd name="csY326" fmla="*/ 32442 h 240517"/>
                <a:gd name="csX327" fmla="*/ 247789 w 324418"/>
                <a:gd name="csY327" fmla="*/ 34120 h 240517"/>
                <a:gd name="csX328" fmla="*/ 255060 w 324418"/>
                <a:gd name="csY328" fmla="*/ 34120 h 240517"/>
                <a:gd name="csX329" fmla="*/ 255060 w 324418"/>
                <a:gd name="csY329" fmla="*/ 37476 h 240517"/>
                <a:gd name="csX330" fmla="*/ 256738 w 324418"/>
                <a:gd name="csY330" fmla="*/ 37476 h 240517"/>
                <a:gd name="csX331" fmla="*/ 261772 w 324418"/>
                <a:gd name="csY331" fmla="*/ 40832 h 240517"/>
                <a:gd name="csX332" fmla="*/ 265688 w 324418"/>
                <a:gd name="csY332" fmla="*/ 40832 h 240517"/>
                <a:gd name="csX333" fmla="*/ 265688 w 324418"/>
                <a:gd name="csY333" fmla="*/ 43069 h 240517"/>
                <a:gd name="csX334" fmla="*/ 269044 w 324418"/>
                <a:gd name="csY334" fmla="*/ 43069 h 240517"/>
                <a:gd name="csX335" fmla="*/ 269044 w 324418"/>
                <a:gd name="csY335" fmla="*/ 46425 h 240517"/>
                <a:gd name="csX336" fmla="*/ 270722 w 324418"/>
                <a:gd name="csY336" fmla="*/ 46425 h 240517"/>
                <a:gd name="csX337" fmla="*/ 270722 w 324418"/>
                <a:gd name="csY337" fmla="*/ 44747 h 240517"/>
                <a:gd name="csX338" fmla="*/ 272400 w 324418"/>
                <a:gd name="csY338" fmla="*/ 44747 h 240517"/>
                <a:gd name="csX339" fmla="*/ 272400 w 324418"/>
                <a:gd name="csY339" fmla="*/ 43069 h 240517"/>
                <a:gd name="csX340" fmla="*/ 277993 w 324418"/>
                <a:gd name="csY340" fmla="*/ 43069 h 240517"/>
                <a:gd name="csX341" fmla="*/ 277993 w 324418"/>
                <a:gd name="csY341" fmla="*/ 44747 h 240517"/>
                <a:gd name="csX342" fmla="*/ 279671 w 324418"/>
                <a:gd name="csY342" fmla="*/ 44747 h 240517"/>
                <a:gd name="csX343" fmla="*/ 279671 w 324418"/>
                <a:gd name="csY343" fmla="*/ 46425 h 240517"/>
                <a:gd name="csX344" fmla="*/ 285265 w 324418"/>
                <a:gd name="csY344" fmla="*/ 46425 h 240517"/>
                <a:gd name="csX345" fmla="*/ 285265 w 324418"/>
                <a:gd name="csY345" fmla="*/ 43069 h 240517"/>
                <a:gd name="csX346" fmla="*/ 290299 w 324418"/>
                <a:gd name="csY346" fmla="*/ 43069 h 240517"/>
                <a:gd name="csX347" fmla="*/ 291977 w 324418"/>
                <a:gd name="csY347" fmla="*/ 40832 h 240517"/>
                <a:gd name="csX348" fmla="*/ 291977 w 324418"/>
                <a:gd name="csY348" fmla="*/ 43069 h 240517"/>
                <a:gd name="csX349" fmla="*/ 294214 w 324418"/>
                <a:gd name="csY349" fmla="*/ 40832 h 240517"/>
                <a:gd name="csX350" fmla="*/ 294214 w 324418"/>
                <a:gd name="csY350" fmla="*/ 43069 h 240517"/>
                <a:gd name="csX351" fmla="*/ 294214 w 324418"/>
                <a:gd name="csY351" fmla="*/ 40832 h 240517"/>
                <a:gd name="csX352" fmla="*/ 294214 w 324418"/>
                <a:gd name="csY352" fmla="*/ 43069 h 240517"/>
                <a:gd name="csX353" fmla="*/ 297570 w 324418"/>
                <a:gd name="csY353" fmla="*/ 43069 h 240517"/>
                <a:gd name="csX354" fmla="*/ 297570 w 324418"/>
                <a:gd name="csY354" fmla="*/ 46425 h 240517"/>
                <a:gd name="csX355" fmla="*/ 300926 w 324418"/>
                <a:gd name="csY355" fmla="*/ 46425 h 240517"/>
                <a:gd name="csX356" fmla="*/ 300926 w 324418"/>
                <a:gd name="csY356" fmla="*/ 48104 h 240517"/>
                <a:gd name="csX357" fmla="*/ 295892 w 324418"/>
                <a:gd name="csY357" fmla="*/ 48104 h 240517"/>
                <a:gd name="csX358" fmla="*/ 295892 w 324418"/>
                <a:gd name="csY358" fmla="*/ 53697 h 240517"/>
                <a:gd name="csX359" fmla="*/ 297570 w 324418"/>
                <a:gd name="csY359" fmla="*/ 53697 h 240517"/>
                <a:gd name="csX360" fmla="*/ 297570 w 324418"/>
                <a:gd name="csY360" fmla="*/ 60968 h 240517"/>
                <a:gd name="csX361" fmla="*/ 295892 w 324418"/>
                <a:gd name="csY361" fmla="*/ 60968 h 240517"/>
                <a:gd name="csX362" fmla="*/ 295892 w 324418"/>
                <a:gd name="csY362" fmla="*/ 64324 h 240517"/>
                <a:gd name="csX363" fmla="*/ 291977 w 324418"/>
                <a:gd name="csY363" fmla="*/ 64324 h 240517"/>
                <a:gd name="csX364" fmla="*/ 291977 w 324418"/>
                <a:gd name="csY364" fmla="*/ 66002 h 240517"/>
                <a:gd name="csX365" fmla="*/ 288621 w 324418"/>
                <a:gd name="csY365" fmla="*/ 66002 h 240517"/>
                <a:gd name="csX366" fmla="*/ 288621 w 324418"/>
                <a:gd name="csY366" fmla="*/ 69358 h 240517"/>
                <a:gd name="csX367" fmla="*/ 283587 w 324418"/>
                <a:gd name="csY367" fmla="*/ 69358 h 240517"/>
                <a:gd name="csX368" fmla="*/ 283587 w 324418"/>
                <a:gd name="csY368" fmla="*/ 71596 h 240517"/>
                <a:gd name="csX369" fmla="*/ 279671 w 324418"/>
                <a:gd name="csY369" fmla="*/ 71596 h 240517"/>
                <a:gd name="csX370" fmla="*/ 279671 w 324418"/>
                <a:gd name="csY370" fmla="*/ 73274 h 240517"/>
                <a:gd name="csX371" fmla="*/ 276315 w 324418"/>
                <a:gd name="csY371" fmla="*/ 73274 h 240517"/>
                <a:gd name="csX372" fmla="*/ 276315 w 324418"/>
                <a:gd name="csY372" fmla="*/ 76630 h 240517"/>
                <a:gd name="csX373" fmla="*/ 272400 w 324418"/>
                <a:gd name="csY373" fmla="*/ 76630 h 240517"/>
                <a:gd name="csX374" fmla="*/ 272400 w 324418"/>
                <a:gd name="csY374" fmla="*/ 80545 h 240517"/>
                <a:gd name="csX375" fmla="*/ 267366 w 324418"/>
                <a:gd name="csY375" fmla="*/ 80545 h 240517"/>
                <a:gd name="csX376" fmla="*/ 267366 w 324418"/>
                <a:gd name="csY376" fmla="*/ 82223 h 240517"/>
                <a:gd name="csX377" fmla="*/ 260094 w 324418"/>
                <a:gd name="csY377" fmla="*/ 82223 h 240517"/>
                <a:gd name="csX378" fmla="*/ 260094 w 324418"/>
                <a:gd name="csY378" fmla="*/ 83901 h 240517"/>
                <a:gd name="csX379" fmla="*/ 252823 w 324418"/>
                <a:gd name="csY379" fmla="*/ 83901 h 240517"/>
                <a:gd name="csX380" fmla="*/ 252823 w 324418"/>
                <a:gd name="csY380" fmla="*/ 85579 h 240517"/>
                <a:gd name="csX381" fmla="*/ 251145 w 324418"/>
                <a:gd name="csY381" fmla="*/ 85579 h 240517"/>
                <a:gd name="csX382" fmla="*/ 249467 w 324418"/>
                <a:gd name="csY382" fmla="*/ 87258 h 240517"/>
                <a:gd name="csX383" fmla="*/ 243873 w 324418"/>
                <a:gd name="csY383" fmla="*/ 87258 h 240517"/>
                <a:gd name="csX384" fmla="*/ 243873 w 324418"/>
                <a:gd name="csY384" fmla="*/ 89495 h 240517"/>
                <a:gd name="csX385" fmla="*/ 242195 w 324418"/>
                <a:gd name="csY385" fmla="*/ 89495 h 240517"/>
                <a:gd name="csX386" fmla="*/ 242195 w 324418"/>
                <a:gd name="csY386" fmla="*/ 91173 h 240517"/>
                <a:gd name="csX387" fmla="*/ 240517 w 324418"/>
                <a:gd name="csY387" fmla="*/ 91173 h 240517"/>
                <a:gd name="csX388" fmla="*/ 240517 w 324418"/>
                <a:gd name="csY388" fmla="*/ 94529 h 240517"/>
                <a:gd name="csX389" fmla="*/ 238839 w 324418"/>
                <a:gd name="csY389" fmla="*/ 94529 h 240517"/>
                <a:gd name="csX390" fmla="*/ 238839 w 324418"/>
                <a:gd name="csY390" fmla="*/ 96207 h 240517"/>
                <a:gd name="csX391" fmla="*/ 242195 w 324418"/>
                <a:gd name="csY391" fmla="*/ 96207 h 240517"/>
                <a:gd name="csX392" fmla="*/ 242195 w 324418"/>
                <a:gd name="csY392" fmla="*/ 100122 h 240517"/>
                <a:gd name="csX393" fmla="*/ 237161 w 324418"/>
                <a:gd name="csY393" fmla="*/ 100122 h 240517"/>
                <a:gd name="csX394" fmla="*/ 234924 w 324418"/>
                <a:gd name="csY394" fmla="*/ 101800 h 240517"/>
                <a:gd name="csX395" fmla="*/ 234924 w 324418"/>
                <a:gd name="csY395" fmla="*/ 105156 h 240517"/>
                <a:gd name="csX396" fmla="*/ 231568 w 324418"/>
                <a:gd name="csY396" fmla="*/ 105156 h 240517"/>
                <a:gd name="csX397" fmla="*/ 231568 w 324418"/>
                <a:gd name="csY397" fmla="*/ 109072 h 240517"/>
                <a:gd name="csX398" fmla="*/ 229890 w 324418"/>
                <a:gd name="csY398" fmla="*/ 109072 h 240517"/>
                <a:gd name="csX399" fmla="*/ 229890 w 324418"/>
                <a:gd name="csY399" fmla="*/ 112428 h 240517"/>
                <a:gd name="csX400" fmla="*/ 228212 w 324418"/>
                <a:gd name="csY400" fmla="*/ 112428 h 240517"/>
                <a:gd name="csX401" fmla="*/ 228212 w 324418"/>
                <a:gd name="csY401" fmla="*/ 114106 h 240517"/>
                <a:gd name="csX402" fmla="*/ 226534 w 324418"/>
                <a:gd name="csY402" fmla="*/ 114106 h 240517"/>
                <a:gd name="csX403" fmla="*/ 226534 w 324418"/>
                <a:gd name="csY403" fmla="*/ 115784 h 240517"/>
                <a:gd name="csX404" fmla="*/ 224296 w 324418"/>
                <a:gd name="csY404" fmla="*/ 115784 h 240517"/>
                <a:gd name="csX405" fmla="*/ 224296 w 324418"/>
                <a:gd name="csY405" fmla="*/ 119699 h 240517"/>
                <a:gd name="csX406" fmla="*/ 222618 w 324418"/>
                <a:gd name="csY406" fmla="*/ 119699 h 240517"/>
                <a:gd name="csX407" fmla="*/ 222618 w 324418"/>
                <a:gd name="csY407" fmla="*/ 123055 h 240517"/>
                <a:gd name="csX408" fmla="*/ 220940 w 324418"/>
                <a:gd name="csY408" fmla="*/ 123055 h 240517"/>
                <a:gd name="csX409" fmla="*/ 220940 w 324418"/>
                <a:gd name="csY409" fmla="*/ 124733 h 240517"/>
                <a:gd name="csX410" fmla="*/ 219262 w 324418"/>
                <a:gd name="csY410" fmla="*/ 124733 h 240517"/>
                <a:gd name="csX411" fmla="*/ 219262 w 324418"/>
                <a:gd name="csY411" fmla="*/ 126411 h 240517"/>
                <a:gd name="csX412" fmla="*/ 217584 w 324418"/>
                <a:gd name="csY412" fmla="*/ 126411 h 240517"/>
                <a:gd name="csX413" fmla="*/ 217584 w 324418"/>
                <a:gd name="csY413" fmla="*/ 132005 h 240517"/>
                <a:gd name="csX414" fmla="*/ 215347 w 324418"/>
                <a:gd name="csY414" fmla="*/ 132005 h 240517"/>
                <a:gd name="csX415" fmla="*/ 215347 w 324418"/>
                <a:gd name="csY415" fmla="*/ 133683 h 240517"/>
                <a:gd name="csX416" fmla="*/ 213669 w 324418"/>
                <a:gd name="csY416" fmla="*/ 133683 h 240517"/>
                <a:gd name="csX417" fmla="*/ 213669 w 324418"/>
                <a:gd name="csY417" fmla="*/ 142632 h 240517"/>
                <a:gd name="csX418" fmla="*/ 215347 w 324418"/>
                <a:gd name="csY418" fmla="*/ 142632 h 240517"/>
                <a:gd name="csX419" fmla="*/ 215347 w 324418"/>
                <a:gd name="csY419" fmla="*/ 148226 h 240517"/>
                <a:gd name="csX420" fmla="*/ 217584 w 324418"/>
                <a:gd name="csY420" fmla="*/ 148226 h 240517"/>
                <a:gd name="csX421" fmla="*/ 217584 w 324418"/>
                <a:gd name="csY421" fmla="*/ 151582 h 240517"/>
                <a:gd name="csX422" fmla="*/ 219262 w 324418"/>
                <a:gd name="csY422" fmla="*/ 151582 h 240517"/>
                <a:gd name="csX423" fmla="*/ 219262 w 324418"/>
                <a:gd name="csY423" fmla="*/ 154938 h 240517"/>
                <a:gd name="csX424" fmla="*/ 224296 w 324418"/>
                <a:gd name="csY424" fmla="*/ 154938 h 240517"/>
                <a:gd name="csX425" fmla="*/ 224296 w 324418"/>
                <a:gd name="csY425" fmla="*/ 157175 h 240517"/>
                <a:gd name="csX426" fmla="*/ 226534 w 324418"/>
                <a:gd name="csY426" fmla="*/ 157175 h 240517"/>
                <a:gd name="csX427" fmla="*/ 226534 w 324418"/>
                <a:gd name="csY427" fmla="*/ 160531 h 240517"/>
                <a:gd name="csX428" fmla="*/ 224296 w 324418"/>
                <a:gd name="csY428" fmla="*/ 160531 h 240517"/>
                <a:gd name="csX429" fmla="*/ 224296 w 324418"/>
                <a:gd name="csY429" fmla="*/ 162209 h 240517"/>
                <a:gd name="csX430" fmla="*/ 220940 w 324418"/>
                <a:gd name="csY430" fmla="*/ 162209 h 240517"/>
                <a:gd name="csX431" fmla="*/ 220940 w 324418"/>
                <a:gd name="csY431" fmla="*/ 166125 h 240517"/>
                <a:gd name="csX432" fmla="*/ 215347 w 324418"/>
                <a:gd name="csY432" fmla="*/ 166125 h 240517"/>
                <a:gd name="csX433" fmla="*/ 215347 w 324418"/>
                <a:gd name="csY433" fmla="*/ 167803 h 240517"/>
                <a:gd name="csX434" fmla="*/ 211991 w 324418"/>
                <a:gd name="csY434" fmla="*/ 167803 h 240517"/>
                <a:gd name="csX435" fmla="*/ 211991 w 324418"/>
                <a:gd name="csY435" fmla="*/ 171159 h 240517"/>
                <a:gd name="csX436" fmla="*/ 208635 w 324418"/>
                <a:gd name="csY436" fmla="*/ 171159 h 240517"/>
                <a:gd name="csX437" fmla="*/ 208635 w 324418"/>
                <a:gd name="csY437" fmla="*/ 176752 h 240517"/>
                <a:gd name="csX438" fmla="*/ 206398 w 324418"/>
                <a:gd name="csY438" fmla="*/ 176752 h 240517"/>
                <a:gd name="csX439" fmla="*/ 206398 w 324418"/>
                <a:gd name="csY439" fmla="*/ 181786 h 240517"/>
                <a:gd name="csX440" fmla="*/ 204719 w 324418"/>
                <a:gd name="csY440" fmla="*/ 181786 h 240517"/>
                <a:gd name="csX441" fmla="*/ 204719 w 324418"/>
                <a:gd name="csY441" fmla="*/ 185702 h 240517"/>
                <a:gd name="csX442" fmla="*/ 203041 w 324418"/>
                <a:gd name="csY442" fmla="*/ 185702 h 240517"/>
                <a:gd name="csX443" fmla="*/ 204719 w 324418"/>
                <a:gd name="csY443" fmla="*/ 187380 h 240517"/>
                <a:gd name="csX444" fmla="*/ 204719 w 324418"/>
                <a:gd name="csY444" fmla="*/ 189058 h 240517"/>
                <a:gd name="csX445" fmla="*/ 201363 w 324418"/>
                <a:gd name="csY445" fmla="*/ 189058 h 240517"/>
                <a:gd name="csX446" fmla="*/ 201363 w 324418"/>
                <a:gd name="csY446" fmla="*/ 192414 h 240517"/>
                <a:gd name="csX447" fmla="*/ 204719 w 324418"/>
                <a:gd name="csY447" fmla="*/ 192414 h 240517"/>
                <a:gd name="csX448" fmla="*/ 204719 w 324418"/>
                <a:gd name="csY448" fmla="*/ 194651 h 240517"/>
                <a:gd name="csX449" fmla="*/ 190736 w 324418"/>
                <a:gd name="csY449" fmla="*/ 194651 h 240517"/>
                <a:gd name="csX450" fmla="*/ 189058 w 324418"/>
                <a:gd name="csY450" fmla="*/ 196329 h 240517"/>
                <a:gd name="csX451" fmla="*/ 186821 w 324418"/>
                <a:gd name="csY451" fmla="*/ 196329 h 240517"/>
                <a:gd name="csX452" fmla="*/ 186821 w 324418"/>
                <a:gd name="csY452" fmla="*/ 198007 h 240517"/>
                <a:gd name="csX453" fmla="*/ 185142 w 324418"/>
                <a:gd name="csY453" fmla="*/ 198007 h 240517"/>
                <a:gd name="csX454" fmla="*/ 185142 w 324418"/>
                <a:gd name="csY454" fmla="*/ 199685 h 240517"/>
                <a:gd name="csX455" fmla="*/ 183464 w 324418"/>
                <a:gd name="csY455" fmla="*/ 199685 h 240517"/>
                <a:gd name="csX456" fmla="*/ 183464 w 324418"/>
                <a:gd name="csY456" fmla="*/ 201363 h 240517"/>
                <a:gd name="csX457" fmla="*/ 181786 w 324418"/>
                <a:gd name="csY457" fmla="*/ 201363 h 240517"/>
                <a:gd name="csX458" fmla="*/ 181786 w 324418"/>
                <a:gd name="csY458" fmla="*/ 203601 h 240517"/>
                <a:gd name="csX459" fmla="*/ 177871 w 324418"/>
                <a:gd name="csY459" fmla="*/ 203601 h 240517"/>
                <a:gd name="csX460" fmla="*/ 177871 w 324418"/>
                <a:gd name="csY460" fmla="*/ 210313 h 240517"/>
                <a:gd name="csX461" fmla="*/ 176193 w 324418"/>
                <a:gd name="csY461" fmla="*/ 210313 h 240517"/>
                <a:gd name="csX462" fmla="*/ 176193 w 324418"/>
                <a:gd name="csY462" fmla="*/ 214228 h 240517"/>
                <a:gd name="csX463" fmla="*/ 172837 w 324418"/>
                <a:gd name="csY463" fmla="*/ 214228 h 240517"/>
                <a:gd name="csX464" fmla="*/ 172837 w 324418"/>
                <a:gd name="csY464" fmla="*/ 219262 h 240517"/>
                <a:gd name="csX465" fmla="*/ 169481 w 324418"/>
                <a:gd name="csY465" fmla="*/ 219262 h 240517"/>
                <a:gd name="csX466" fmla="*/ 169481 w 324418"/>
                <a:gd name="csY466" fmla="*/ 217584 h 240517"/>
                <a:gd name="csX467" fmla="*/ 167244 w 324418"/>
                <a:gd name="csY467" fmla="*/ 217584 h 240517"/>
                <a:gd name="csX468" fmla="*/ 165565 w 324418"/>
                <a:gd name="csY468" fmla="*/ 215906 h 240517"/>
                <a:gd name="csX469" fmla="*/ 160531 w 324418"/>
                <a:gd name="csY469" fmla="*/ 215906 h 240517"/>
                <a:gd name="csX470" fmla="*/ 160531 w 324418"/>
                <a:gd name="csY470" fmla="*/ 219262 h 240517"/>
                <a:gd name="csX471" fmla="*/ 158294 w 324418"/>
                <a:gd name="csY471" fmla="*/ 219262 h 240517"/>
                <a:gd name="csX472" fmla="*/ 158294 w 324418"/>
                <a:gd name="csY472" fmla="*/ 220940 h 240517"/>
                <a:gd name="csX473" fmla="*/ 153260 w 324418"/>
                <a:gd name="csY473" fmla="*/ 220940 h 240517"/>
                <a:gd name="csX474" fmla="*/ 153260 w 324418"/>
                <a:gd name="csY474" fmla="*/ 219262 h 240517"/>
                <a:gd name="csX475" fmla="*/ 140954 w 324418"/>
                <a:gd name="csY475" fmla="*/ 219262 h 240517"/>
                <a:gd name="csX476" fmla="*/ 140954 w 324418"/>
                <a:gd name="csY476" fmla="*/ 220940 h 240517"/>
                <a:gd name="csX477" fmla="*/ 137039 w 324418"/>
                <a:gd name="csY477" fmla="*/ 220940 h 240517"/>
                <a:gd name="csX478" fmla="*/ 137039 w 324418"/>
                <a:gd name="csY478" fmla="*/ 219262 h 240517"/>
                <a:gd name="csX479" fmla="*/ 123055 w 324418"/>
                <a:gd name="csY479" fmla="*/ 219262 h 240517"/>
                <a:gd name="csX480" fmla="*/ 123055 w 324418"/>
                <a:gd name="csY480" fmla="*/ 220940 h 240517"/>
                <a:gd name="csX481" fmla="*/ 117462 w 324418"/>
                <a:gd name="csY481" fmla="*/ 220940 h 240517"/>
                <a:gd name="csX482" fmla="*/ 117462 w 324418"/>
                <a:gd name="csY482" fmla="*/ 219262 h 240517"/>
                <a:gd name="csX483" fmla="*/ 115784 w 324418"/>
                <a:gd name="csY483" fmla="*/ 220940 h 240517"/>
                <a:gd name="csX484" fmla="*/ 115784 w 324418"/>
                <a:gd name="csY484" fmla="*/ 223178 h 240517"/>
                <a:gd name="csX485" fmla="*/ 114106 w 324418"/>
                <a:gd name="csY485" fmla="*/ 223178 h 240517"/>
                <a:gd name="csX486" fmla="*/ 114106 w 324418"/>
                <a:gd name="csY486" fmla="*/ 224856 h 240517"/>
                <a:gd name="csX487" fmla="*/ 112428 w 324418"/>
                <a:gd name="csY487" fmla="*/ 224856 h 240517"/>
                <a:gd name="csX488" fmla="*/ 112428 w 324418"/>
                <a:gd name="csY488" fmla="*/ 226534 h 240517"/>
                <a:gd name="csX489" fmla="*/ 101241 w 324418"/>
                <a:gd name="csY489" fmla="*/ 226534 h 240517"/>
                <a:gd name="csX490" fmla="*/ 101241 w 324418"/>
                <a:gd name="csY490" fmla="*/ 228212 h 240517"/>
                <a:gd name="csX491" fmla="*/ 99563 w 324418"/>
                <a:gd name="csY491" fmla="*/ 228212 h 240517"/>
                <a:gd name="csX492" fmla="*/ 99563 w 324418"/>
                <a:gd name="csY492" fmla="*/ 229890 h 240517"/>
                <a:gd name="csX493" fmla="*/ 97885 w 324418"/>
                <a:gd name="csY493" fmla="*/ 229890 h 240517"/>
                <a:gd name="csX494" fmla="*/ 97885 w 324418"/>
                <a:gd name="csY494" fmla="*/ 232127 h 240517"/>
                <a:gd name="csX495" fmla="*/ 96207 w 324418"/>
                <a:gd name="csY495" fmla="*/ 232127 h 240517"/>
                <a:gd name="csX496" fmla="*/ 96207 w 324418"/>
                <a:gd name="csY496" fmla="*/ 233805 h 240517"/>
                <a:gd name="csX497" fmla="*/ 94529 w 324418"/>
                <a:gd name="csY497" fmla="*/ 233805 h 240517"/>
                <a:gd name="csX498" fmla="*/ 94529 w 324418"/>
                <a:gd name="csY498" fmla="*/ 237161 h 240517"/>
                <a:gd name="csX499" fmla="*/ 92292 w 324418"/>
                <a:gd name="csY499" fmla="*/ 237161 h 240517"/>
                <a:gd name="csX500" fmla="*/ 92292 w 324418"/>
                <a:gd name="csY500" fmla="*/ 238839 h 240517"/>
                <a:gd name="csX501" fmla="*/ 90614 w 324418"/>
                <a:gd name="csY501" fmla="*/ 238839 h 240517"/>
                <a:gd name="csX502" fmla="*/ 90614 w 324418"/>
                <a:gd name="csY502" fmla="*/ 240517 h 240517"/>
                <a:gd name="csX503" fmla="*/ 87257 w 324418"/>
                <a:gd name="csY503" fmla="*/ 240517 h 240517"/>
                <a:gd name="csX504" fmla="*/ 322741 w 324418"/>
                <a:gd name="csY504" fmla="*/ 126411 h 240517"/>
                <a:gd name="csX505" fmla="*/ 322741 w 324418"/>
                <a:gd name="csY505" fmla="*/ 124733 h 240517"/>
                <a:gd name="csX506" fmla="*/ 318825 w 324418"/>
                <a:gd name="csY506" fmla="*/ 124733 h 240517"/>
                <a:gd name="csX507" fmla="*/ 318825 w 324418"/>
                <a:gd name="csY507" fmla="*/ 123055 h 240517"/>
                <a:gd name="csX508" fmla="*/ 313791 w 324418"/>
                <a:gd name="csY508" fmla="*/ 123055 h 240517"/>
                <a:gd name="csX509" fmla="*/ 313791 w 324418"/>
                <a:gd name="csY509" fmla="*/ 119699 h 240517"/>
                <a:gd name="csX510" fmla="*/ 313791 w 324418"/>
                <a:gd name="csY510" fmla="*/ 119699 h 240517"/>
                <a:gd name="csX511" fmla="*/ 313791 w 324418"/>
                <a:gd name="csY511" fmla="*/ 118021 h 240517"/>
                <a:gd name="csX512" fmla="*/ 315469 w 324418"/>
                <a:gd name="csY512" fmla="*/ 118021 h 240517"/>
                <a:gd name="csX513" fmla="*/ 315469 w 324418"/>
                <a:gd name="csY513" fmla="*/ 119699 h 240517"/>
                <a:gd name="csX514" fmla="*/ 317147 w 324418"/>
                <a:gd name="csY514" fmla="*/ 119699 h 240517"/>
                <a:gd name="csX515" fmla="*/ 317147 w 324418"/>
                <a:gd name="csY515" fmla="*/ 118021 h 240517"/>
                <a:gd name="csX516" fmla="*/ 318825 w 324418"/>
                <a:gd name="csY516" fmla="*/ 118021 h 240517"/>
                <a:gd name="csX517" fmla="*/ 318825 w 324418"/>
                <a:gd name="csY517" fmla="*/ 119699 h 240517"/>
                <a:gd name="csX518" fmla="*/ 324419 w 324418"/>
                <a:gd name="csY518" fmla="*/ 119699 h 240517"/>
                <a:gd name="csX519" fmla="*/ 324419 w 324418"/>
                <a:gd name="csY519" fmla="*/ 126411 h 240517"/>
                <a:gd name="csX520" fmla="*/ 322741 w 324418"/>
                <a:gd name="csY520" fmla="*/ 126411 h 240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</a:cxnLst>
              <a:rect l="l" t="t" r="r" b="b"/>
              <a:pathLst>
                <a:path w="324418" h="240517">
                  <a:moveTo>
                    <a:pt x="87257" y="240517"/>
                  </a:moveTo>
                  <a:lnTo>
                    <a:pt x="87257" y="238839"/>
                  </a:lnTo>
                  <a:lnTo>
                    <a:pt x="81664" y="238839"/>
                  </a:lnTo>
                  <a:lnTo>
                    <a:pt x="81664" y="237161"/>
                  </a:lnTo>
                  <a:lnTo>
                    <a:pt x="76630" y="237161"/>
                  </a:lnTo>
                  <a:lnTo>
                    <a:pt x="76630" y="232127"/>
                  </a:lnTo>
                  <a:lnTo>
                    <a:pt x="74952" y="232127"/>
                  </a:lnTo>
                  <a:lnTo>
                    <a:pt x="74952" y="228212"/>
                  </a:lnTo>
                  <a:lnTo>
                    <a:pt x="72715" y="228212"/>
                  </a:lnTo>
                  <a:lnTo>
                    <a:pt x="72715" y="226534"/>
                  </a:lnTo>
                  <a:lnTo>
                    <a:pt x="72715" y="226534"/>
                  </a:lnTo>
                  <a:lnTo>
                    <a:pt x="72715" y="224856"/>
                  </a:lnTo>
                  <a:lnTo>
                    <a:pt x="71037" y="224856"/>
                  </a:lnTo>
                  <a:lnTo>
                    <a:pt x="71037" y="223178"/>
                  </a:lnTo>
                  <a:lnTo>
                    <a:pt x="69359" y="223178"/>
                  </a:lnTo>
                  <a:lnTo>
                    <a:pt x="69359" y="220940"/>
                  </a:lnTo>
                  <a:lnTo>
                    <a:pt x="67680" y="220940"/>
                  </a:lnTo>
                  <a:lnTo>
                    <a:pt x="67680" y="219262"/>
                  </a:lnTo>
                  <a:lnTo>
                    <a:pt x="69359" y="219262"/>
                  </a:lnTo>
                  <a:lnTo>
                    <a:pt x="69359" y="215906"/>
                  </a:lnTo>
                  <a:lnTo>
                    <a:pt x="67680" y="215906"/>
                  </a:lnTo>
                  <a:lnTo>
                    <a:pt x="67680" y="214228"/>
                  </a:lnTo>
                  <a:lnTo>
                    <a:pt x="66002" y="214228"/>
                  </a:lnTo>
                  <a:lnTo>
                    <a:pt x="66002" y="211991"/>
                  </a:lnTo>
                  <a:lnTo>
                    <a:pt x="63765" y="211991"/>
                  </a:lnTo>
                  <a:lnTo>
                    <a:pt x="63765" y="210313"/>
                  </a:lnTo>
                  <a:lnTo>
                    <a:pt x="62087" y="210313"/>
                  </a:lnTo>
                  <a:lnTo>
                    <a:pt x="62087" y="208635"/>
                  </a:lnTo>
                  <a:lnTo>
                    <a:pt x="58731" y="208635"/>
                  </a:lnTo>
                  <a:lnTo>
                    <a:pt x="55375" y="206957"/>
                  </a:lnTo>
                  <a:lnTo>
                    <a:pt x="44188" y="206957"/>
                  </a:lnTo>
                  <a:lnTo>
                    <a:pt x="44188" y="196329"/>
                  </a:lnTo>
                  <a:lnTo>
                    <a:pt x="42510" y="196329"/>
                  </a:lnTo>
                  <a:lnTo>
                    <a:pt x="42510" y="194651"/>
                  </a:lnTo>
                  <a:lnTo>
                    <a:pt x="44188" y="194651"/>
                  </a:lnTo>
                  <a:lnTo>
                    <a:pt x="44188" y="189058"/>
                  </a:lnTo>
                  <a:lnTo>
                    <a:pt x="46425" y="189058"/>
                  </a:lnTo>
                  <a:lnTo>
                    <a:pt x="46425" y="185702"/>
                  </a:lnTo>
                  <a:lnTo>
                    <a:pt x="48103" y="185702"/>
                  </a:lnTo>
                  <a:lnTo>
                    <a:pt x="48103" y="181786"/>
                  </a:lnTo>
                  <a:lnTo>
                    <a:pt x="51460" y="181786"/>
                  </a:lnTo>
                  <a:lnTo>
                    <a:pt x="51460" y="180108"/>
                  </a:lnTo>
                  <a:lnTo>
                    <a:pt x="55375" y="180108"/>
                  </a:lnTo>
                  <a:lnTo>
                    <a:pt x="55375" y="178430"/>
                  </a:lnTo>
                  <a:lnTo>
                    <a:pt x="57053" y="178430"/>
                  </a:lnTo>
                  <a:lnTo>
                    <a:pt x="57053" y="176752"/>
                  </a:lnTo>
                  <a:lnTo>
                    <a:pt x="55375" y="176752"/>
                  </a:lnTo>
                  <a:lnTo>
                    <a:pt x="57053" y="176752"/>
                  </a:lnTo>
                  <a:lnTo>
                    <a:pt x="51460" y="176752"/>
                  </a:lnTo>
                  <a:lnTo>
                    <a:pt x="51460" y="172837"/>
                  </a:lnTo>
                  <a:lnTo>
                    <a:pt x="49782" y="172837"/>
                  </a:lnTo>
                  <a:lnTo>
                    <a:pt x="49782" y="171159"/>
                  </a:lnTo>
                  <a:lnTo>
                    <a:pt x="48103" y="171159"/>
                  </a:lnTo>
                  <a:lnTo>
                    <a:pt x="48103" y="167803"/>
                  </a:lnTo>
                  <a:lnTo>
                    <a:pt x="46425" y="167803"/>
                  </a:lnTo>
                  <a:lnTo>
                    <a:pt x="46425" y="166125"/>
                  </a:lnTo>
                  <a:lnTo>
                    <a:pt x="48103" y="166125"/>
                  </a:lnTo>
                  <a:lnTo>
                    <a:pt x="48103" y="158853"/>
                  </a:lnTo>
                  <a:lnTo>
                    <a:pt x="51460" y="158853"/>
                  </a:lnTo>
                  <a:lnTo>
                    <a:pt x="51460" y="157175"/>
                  </a:lnTo>
                  <a:lnTo>
                    <a:pt x="53138" y="157175"/>
                  </a:lnTo>
                  <a:lnTo>
                    <a:pt x="53138" y="153260"/>
                  </a:lnTo>
                  <a:lnTo>
                    <a:pt x="55375" y="153260"/>
                  </a:lnTo>
                  <a:lnTo>
                    <a:pt x="55375" y="148226"/>
                  </a:lnTo>
                  <a:lnTo>
                    <a:pt x="51460" y="148226"/>
                  </a:lnTo>
                  <a:lnTo>
                    <a:pt x="51460" y="144310"/>
                  </a:lnTo>
                  <a:lnTo>
                    <a:pt x="48103" y="144310"/>
                  </a:lnTo>
                  <a:lnTo>
                    <a:pt x="48103" y="140954"/>
                  </a:lnTo>
                  <a:lnTo>
                    <a:pt x="46425" y="140954"/>
                  </a:lnTo>
                  <a:lnTo>
                    <a:pt x="48103" y="140954"/>
                  </a:lnTo>
                  <a:lnTo>
                    <a:pt x="46425" y="140954"/>
                  </a:lnTo>
                  <a:lnTo>
                    <a:pt x="46425" y="139276"/>
                  </a:lnTo>
                  <a:lnTo>
                    <a:pt x="48103" y="139276"/>
                  </a:lnTo>
                  <a:lnTo>
                    <a:pt x="48103" y="137598"/>
                  </a:lnTo>
                  <a:lnTo>
                    <a:pt x="46425" y="137598"/>
                  </a:lnTo>
                  <a:lnTo>
                    <a:pt x="46425" y="135361"/>
                  </a:lnTo>
                  <a:lnTo>
                    <a:pt x="44188" y="135361"/>
                  </a:lnTo>
                  <a:lnTo>
                    <a:pt x="44188" y="133683"/>
                  </a:lnTo>
                  <a:lnTo>
                    <a:pt x="42510" y="133683"/>
                  </a:lnTo>
                  <a:lnTo>
                    <a:pt x="42510" y="132005"/>
                  </a:lnTo>
                  <a:lnTo>
                    <a:pt x="40832" y="132005"/>
                  </a:lnTo>
                  <a:lnTo>
                    <a:pt x="40832" y="130327"/>
                  </a:lnTo>
                  <a:lnTo>
                    <a:pt x="44188" y="130327"/>
                  </a:lnTo>
                  <a:lnTo>
                    <a:pt x="44188" y="132005"/>
                  </a:lnTo>
                  <a:lnTo>
                    <a:pt x="46425" y="132005"/>
                  </a:lnTo>
                  <a:lnTo>
                    <a:pt x="48103" y="130327"/>
                  </a:lnTo>
                  <a:lnTo>
                    <a:pt x="55375" y="130327"/>
                  </a:lnTo>
                  <a:lnTo>
                    <a:pt x="55375" y="124733"/>
                  </a:lnTo>
                  <a:lnTo>
                    <a:pt x="57053" y="124733"/>
                  </a:lnTo>
                  <a:lnTo>
                    <a:pt x="57053" y="118021"/>
                  </a:lnTo>
                  <a:lnTo>
                    <a:pt x="53138" y="118021"/>
                  </a:lnTo>
                  <a:lnTo>
                    <a:pt x="53138" y="112428"/>
                  </a:lnTo>
                  <a:lnTo>
                    <a:pt x="58731" y="112428"/>
                  </a:lnTo>
                  <a:lnTo>
                    <a:pt x="58731" y="91173"/>
                  </a:lnTo>
                  <a:lnTo>
                    <a:pt x="57053" y="91173"/>
                  </a:lnTo>
                  <a:lnTo>
                    <a:pt x="57053" y="87258"/>
                  </a:lnTo>
                  <a:lnTo>
                    <a:pt x="60409" y="87258"/>
                  </a:lnTo>
                  <a:lnTo>
                    <a:pt x="60409" y="83901"/>
                  </a:lnTo>
                  <a:lnTo>
                    <a:pt x="62087" y="83901"/>
                  </a:lnTo>
                  <a:lnTo>
                    <a:pt x="62087" y="82223"/>
                  </a:lnTo>
                  <a:lnTo>
                    <a:pt x="66002" y="82223"/>
                  </a:lnTo>
                  <a:lnTo>
                    <a:pt x="66002" y="78308"/>
                  </a:lnTo>
                  <a:lnTo>
                    <a:pt x="69359" y="78308"/>
                  </a:lnTo>
                  <a:lnTo>
                    <a:pt x="69359" y="76630"/>
                  </a:lnTo>
                  <a:lnTo>
                    <a:pt x="71037" y="76630"/>
                  </a:lnTo>
                  <a:lnTo>
                    <a:pt x="71037" y="73274"/>
                  </a:lnTo>
                  <a:lnTo>
                    <a:pt x="72715" y="73274"/>
                  </a:lnTo>
                  <a:lnTo>
                    <a:pt x="72715" y="71596"/>
                  </a:lnTo>
                  <a:lnTo>
                    <a:pt x="74952" y="71596"/>
                  </a:lnTo>
                  <a:lnTo>
                    <a:pt x="74952" y="69358"/>
                  </a:lnTo>
                  <a:lnTo>
                    <a:pt x="71037" y="69358"/>
                  </a:lnTo>
                  <a:lnTo>
                    <a:pt x="71037" y="67681"/>
                  </a:lnTo>
                  <a:lnTo>
                    <a:pt x="66002" y="67681"/>
                  </a:lnTo>
                  <a:lnTo>
                    <a:pt x="66002" y="66002"/>
                  </a:lnTo>
                  <a:lnTo>
                    <a:pt x="63765" y="66002"/>
                  </a:lnTo>
                  <a:lnTo>
                    <a:pt x="63765" y="64324"/>
                  </a:lnTo>
                  <a:lnTo>
                    <a:pt x="66002" y="64324"/>
                  </a:lnTo>
                  <a:lnTo>
                    <a:pt x="66002" y="60968"/>
                  </a:lnTo>
                  <a:lnTo>
                    <a:pt x="66002" y="60968"/>
                  </a:lnTo>
                  <a:lnTo>
                    <a:pt x="66002" y="58731"/>
                  </a:lnTo>
                  <a:lnTo>
                    <a:pt x="60409" y="58731"/>
                  </a:lnTo>
                  <a:lnTo>
                    <a:pt x="60409" y="57053"/>
                  </a:lnTo>
                  <a:lnTo>
                    <a:pt x="58731" y="57053"/>
                  </a:lnTo>
                  <a:lnTo>
                    <a:pt x="58731" y="58731"/>
                  </a:lnTo>
                  <a:lnTo>
                    <a:pt x="49782" y="58731"/>
                  </a:lnTo>
                  <a:lnTo>
                    <a:pt x="49782" y="60968"/>
                  </a:lnTo>
                  <a:lnTo>
                    <a:pt x="48103" y="60968"/>
                  </a:lnTo>
                  <a:lnTo>
                    <a:pt x="48103" y="62646"/>
                  </a:lnTo>
                  <a:lnTo>
                    <a:pt x="44188" y="62646"/>
                  </a:lnTo>
                  <a:lnTo>
                    <a:pt x="44188" y="60968"/>
                  </a:lnTo>
                  <a:lnTo>
                    <a:pt x="42510" y="60968"/>
                  </a:lnTo>
                  <a:lnTo>
                    <a:pt x="42510" y="62646"/>
                  </a:lnTo>
                  <a:lnTo>
                    <a:pt x="40832" y="62646"/>
                  </a:lnTo>
                  <a:lnTo>
                    <a:pt x="40832" y="60968"/>
                  </a:lnTo>
                  <a:lnTo>
                    <a:pt x="30205" y="60968"/>
                  </a:lnTo>
                  <a:lnTo>
                    <a:pt x="30205" y="62646"/>
                  </a:lnTo>
                  <a:lnTo>
                    <a:pt x="28526" y="64324"/>
                  </a:lnTo>
                  <a:lnTo>
                    <a:pt x="26848" y="64324"/>
                  </a:lnTo>
                  <a:lnTo>
                    <a:pt x="26848" y="57053"/>
                  </a:lnTo>
                  <a:lnTo>
                    <a:pt x="28526" y="57053"/>
                  </a:lnTo>
                  <a:lnTo>
                    <a:pt x="28526" y="55375"/>
                  </a:lnTo>
                  <a:lnTo>
                    <a:pt x="28526" y="55375"/>
                  </a:lnTo>
                  <a:lnTo>
                    <a:pt x="26848" y="53697"/>
                  </a:lnTo>
                  <a:lnTo>
                    <a:pt x="17899" y="53697"/>
                  </a:lnTo>
                  <a:lnTo>
                    <a:pt x="17899" y="55375"/>
                  </a:lnTo>
                  <a:lnTo>
                    <a:pt x="15662" y="55375"/>
                  </a:lnTo>
                  <a:lnTo>
                    <a:pt x="15662" y="57053"/>
                  </a:lnTo>
                  <a:lnTo>
                    <a:pt x="12306" y="57053"/>
                  </a:lnTo>
                  <a:lnTo>
                    <a:pt x="12306" y="60968"/>
                  </a:lnTo>
                  <a:lnTo>
                    <a:pt x="10628" y="60968"/>
                  </a:lnTo>
                  <a:lnTo>
                    <a:pt x="10628" y="55375"/>
                  </a:lnTo>
                  <a:lnTo>
                    <a:pt x="8949" y="55375"/>
                  </a:lnTo>
                  <a:lnTo>
                    <a:pt x="8949" y="53697"/>
                  </a:lnTo>
                  <a:lnTo>
                    <a:pt x="10628" y="53697"/>
                  </a:lnTo>
                  <a:lnTo>
                    <a:pt x="10628" y="52019"/>
                  </a:lnTo>
                  <a:lnTo>
                    <a:pt x="12306" y="52019"/>
                  </a:lnTo>
                  <a:lnTo>
                    <a:pt x="12306" y="48104"/>
                  </a:lnTo>
                  <a:lnTo>
                    <a:pt x="10628" y="48104"/>
                  </a:lnTo>
                  <a:lnTo>
                    <a:pt x="10628" y="46425"/>
                  </a:lnTo>
                  <a:lnTo>
                    <a:pt x="12306" y="46425"/>
                  </a:lnTo>
                  <a:lnTo>
                    <a:pt x="12306" y="44747"/>
                  </a:lnTo>
                  <a:lnTo>
                    <a:pt x="10628" y="44747"/>
                  </a:lnTo>
                  <a:lnTo>
                    <a:pt x="10628" y="37476"/>
                  </a:lnTo>
                  <a:lnTo>
                    <a:pt x="12306" y="37476"/>
                  </a:lnTo>
                  <a:lnTo>
                    <a:pt x="12306" y="35798"/>
                  </a:lnTo>
                  <a:lnTo>
                    <a:pt x="8949" y="35798"/>
                  </a:lnTo>
                  <a:lnTo>
                    <a:pt x="8949" y="37476"/>
                  </a:lnTo>
                  <a:lnTo>
                    <a:pt x="6712" y="37476"/>
                  </a:lnTo>
                  <a:lnTo>
                    <a:pt x="6712" y="40832"/>
                  </a:lnTo>
                  <a:lnTo>
                    <a:pt x="5034" y="40832"/>
                  </a:lnTo>
                  <a:lnTo>
                    <a:pt x="5034" y="35798"/>
                  </a:lnTo>
                  <a:lnTo>
                    <a:pt x="6712" y="34120"/>
                  </a:lnTo>
                  <a:lnTo>
                    <a:pt x="8949" y="34120"/>
                  </a:lnTo>
                  <a:lnTo>
                    <a:pt x="8949" y="30204"/>
                  </a:lnTo>
                  <a:lnTo>
                    <a:pt x="3356" y="30204"/>
                  </a:lnTo>
                  <a:lnTo>
                    <a:pt x="5034" y="30204"/>
                  </a:lnTo>
                  <a:lnTo>
                    <a:pt x="3356" y="30204"/>
                  </a:lnTo>
                  <a:lnTo>
                    <a:pt x="3356" y="28527"/>
                  </a:lnTo>
                  <a:lnTo>
                    <a:pt x="1678" y="28527"/>
                  </a:lnTo>
                  <a:lnTo>
                    <a:pt x="1678" y="26848"/>
                  </a:lnTo>
                  <a:lnTo>
                    <a:pt x="0" y="26848"/>
                  </a:lnTo>
                  <a:lnTo>
                    <a:pt x="0" y="28527"/>
                  </a:lnTo>
                  <a:lnTo>
                    <a:pt x="0" y="21255"/>
                  </a:lnTo>
                  <a:lnTo>
                    <a:pt x="3356" y="21255"/>
                  </a:lnTo>
                  <a:lnTo>
                    <a:pt x="3356" y="19577"/>
                  </a:lnTo>
                  <a:lnTo>
                    <a:pt x="3356" y="19577"/>
                  </a:lnTo>
                  <a:lnTo>
                    <a:pt x="3356" y="17899"/>
                  </a:lnTo>
                  <a:lnTo>
                    <a:pt x="8949" y="17899"/>
                  </a:lnTo>
                  <a:lnTo>
                    <a:pt x="8949" y="16221"/>
                  </a:lnTo>
                  <a:lnTo>
                    <a:pt x="8949" y="16221"/>
                  </a:lnTo>
                  <a:lnTo>
                    <a:pt x="8949" y="14543"/>
                  </a:lnTo>
                  <a:lnTo>
                    <a:pt x="12306" y="14543"/>
                  </a:lnTo>
                  <a:lnTo>
                    <a:pt x="12306" y="16221"/>
                  </a:lnTo>
                  <a:lnTo>
                    <a:pt x="15662" y="16221"/>
                  </a:lnTo>
                  <a:lnTo>
                    <a:pt x="15662" y="14543"/>
                  </a:lnTo>
                  <a:lnTo>
                    <a:pt x="17899" y="14543"/>
                  </a:lnTo>
                  <a:lnTo>
                    <a:pt x="17899" y="12305"/>
                  </a:lnTo>
                  <a:lnTo>
                    <a:pt x="26848" y="12305"/>
                  </a:lnTo>
                  <a:lnTo>
                    <a:pt x="26848" y="10627"/>
                  </a:lnTo>
                  <a:lnTo>
                    <a:pt x="26848" y="10627"/>
                  </a:lnTo>
                  <a:lnTo>
                    <a:pt x="26848" y="8950"/>
                  </a:lnTo>
                  <a:lnTo>
                    <a:pt x="24611" y="8950"/>
                  </a:lnTo>
                  <a:lnTo>
                    <a:pt x="24611" y="5593"/>
                  </a:lnTo>
                  <a:lnTo>
                    <a:pt x="26848" y="5593"/>
                  </a:lnTo>
                  <a:lnTo>
                    <a:pt x="26848" y="3915"/>
                  </a:lnTo>
                  <a:lnTo>
                    <a:pt x="30205" y="3915"/>
                  </a:lnTo>
                  <a:lnTo>
                    <a:pt x="30205" y="1678"/>
                  </a:lnTo>
                  <a:lnTo>
                    <a:pt x="30205" y="1678"/>
                  </a:lnTo>
                  <a:lnTo>
                    <a:pt x="30205" y="0"/>
                  </a:lnTo>
                  <a:lnTo>
                    <a:pt x="33561" y="0"/>
                  </a:lnTo>
                  <a:lnTo>
                    <a:pt x="33561" y="1678"/>
                  </a:lnTo>
                  <a:lnTo>
                    <a:pt x="35239" y="1678"/>
                  </a:lnTo>
                  <a:lnTo>
                    <a:pt x="35239" y="0"/>
                  </a:lnTo>
                  <a:lnTo>
                    <a:pt x="39154" y="0"/>
                  </a:lnTo>
                  <a:lnTo>
                    <a:pt x="39154" y="1678"/>
                  </a:lnTo>
                  <a:lnTo>
                    <a:pt x="40832" y="1678"/>
                  </a:lnTo>
                  <a:lnTo>
                    <a:pt x="40832" y="0"/>
                  </a:lnTo>
                  <a:lnTo>
                    <a:pt x="44188" y="0"/>
                  </a:lnTo>
                  <a:lnTo>
                    <a:pt x="44188" y="1678"/>
                  </a:lnTo>
                  <a:lnTo>
                    <a:pt x="46425" y="1678"/>
                  </a:lnTo>
                  <a:lnTo>
                    <a:pt x="46425" y="5593"/>
                  </a:lnTo>
                  <a:lnTo>
                    <a:pt x="49782" y="5593"/>
                  </a:lnTo>
                  <a:lnTo>
                    <a:pt x="49782" y="7271"/>
                  </a:lnTo>
                  <a:lnTo>
                    <a:pt x="55375" y="7271"/>
                  </a:lnTo>
                  <a:lnTo>
                    <a:pt x="55375" y="5593"/>
                  </a:lnTo>
                  <a:lnTo>
                    <a:pt x="63765" y="5593"/>
                  </a:lnTo>
                  <a:lnTo>
                    <a:pt x="63765" y="7271"/>
                  </a:lnTo>
                  <a:lnTo>
                    <a:pt x="66002" y="7271"/>
                  </a:lnTo>
                  <a:lnTo>
                    <a:pt x="66002" y="5593"/>
                  </a:lnTo>
                  <a:lnTo>
                    <a:pt x="67680" y="5593"/>
                  </a:lnTo>
                  <a:lnTo>
                    <a:pt x="67680" y="7271"/>
                  </a:lnTo>
                  <a:lnTo>
                    <a:pt x="71037" y="7271"/>
                  </a:lnTo>
                  <a:lnTo>
                    <a:pt x="71037" y="5593"/>
                  </a:lnTo>
                  <a:lnTo>
                    <a:pt x="74952" y="5593"/>
                  </a:lnTo>
                  <a:lnTo>
                    <a:pt x="74952" y="7271"/>
                  </a:lnTo>
                  <a:lnTo>
                    <a:pt x="76630" y="7271"/>
                  </a:lnTo>
                  <a:lnTo>
                    <a:pt x="76630" y="5593"/>
                  </a:lnTo>
                  <a:lnTo>
                    <a:pt x="79986" y="5593"/>
                  </a:lnTo>
                  <a:lnTo>
                    <a:pt x="79986" y="3915"/>
                  </a:lnTo>
                  <a:lnTo>
                    <a:pt x="83901" y="3915"/>
                  </a:lnTo>
                  <a:lnTo>
                    <a:pt x="83901" y="5593"/>
                  </a:lnTo>
                  <a:lnTo>
                    <a:pt x="85579" y="5593"/>
                  </a:lnTo>
                  <a:lnTo>
                    <a:pt x="85579" y="7271"/>
                  </a:lnTo>
                  <a:lnTo>
                    <a:pt x="96207" y="7271"/>
                  </a:lnTo>
                  <a:lnTo>
                    <a:pt x="96207" y="8950"/>
                  </a:lnTo>
                  <a:lnTo>
                    <a:pt x="101241" y="8950"/>
                  </a:lnTo>
                  <a:lnTo>
                    <a:pt x="101241" y="10627"/>
                  </a:lnTo>
                  <a:lnTo>
                    <a:pt x="110191" y="10627"/>
                  </a:lnTo>
                  <a:lnTo>
                    <a:pt x="112428" y="12305"/>
                  </a:lnTo>
                  <a:lnTo>
                    <a:pt x="120818" y="12305"/>
                  </a:lnTo>
                  <a:lnTo>
                    <a:pt x="120818" y="10627"/>
                  </a:lnTo>
                  <a:lnTo>
                    <a:pt x="128090" y="10627"/>
                  </a:lnTo>
                  <a:lnTo>
                    <a:pt x="128090" y="8950"/>
                  </a:lnTo>
                  <a:lnTo>
                    <a:pt x="135361" y="8950"/>
                  </a:lnTo>
                  <a:lnTo>
                    <a:pt x="135361" y="7271"/>
                  </a:lnTo>
                  <a:lnTo>
                    <a:pt x="137039" y="7271"/>
                  </a:lnTo>
                  <a:lnTo>
                    <a:pt x="138717" y="8950"/>
                  </a:lnTo>
                  <a:lnTo>
                    <a:pt x="140954" y="10627"/>
                  </a:lnTo>
                  <a:lnTo>
                    <a:pt x="144310" y="10627"/>
                  </a:lnTo>
                  <a:lnTo>
                    <a:pt x="144310" y="12305"/>
                  </a:lnTo>
                  <a:lnTo>
                    <a:pt x="151582" y="12305"/>
                  </a:lnTo>
                  <a:lnTo>
                    <a:pt x="151582" y="10627"/>
                  </a:lnTo>
                  <a:lnTo>
                    <a:pt x="156616" y="10627"/>
                  </a:lnTo>
                  <a:lnTo>
                    <a:pt x="156616" y="12305"/>
                  </a:lnTo>
                  <a:lnTo>
                    <a:pt x="158294" y="12305"/>
                  </a:lnTo>
                  <a:lnTo>
                    <a:pt x="158294" y="10627"/>
                  </a:lnTo>
                  <a:lnTo>
                    <a:pt x="158294" y="12305"/>
                  </a:lnTo>
                  <a:lnTo>
                    <a:pt x="163887" y="12305"/>
                  </a:lnTo>
                  <a:lnTo>
                    <a:pt x="163887" y="14543"/>
                  </a:lnTo>
                  <a:lnTo>
                    <a:pt x="165565" y="14543"/>
                  </a:lnTo>
                  <a:lnTo>
                    <a:pt x="165565" y="16221"/>
                  </a:lnTo>
                  <a:lnTo>
                    <a:pt x="171159" y="16221"/>
                  </a:lnTo>
                  <a:lnTo>
                    <a:pt x="171159" y="14543"/>
                  </a:lnTo>
                  <a:lnTo>
                    <a:pt x="176193" y="14543"/>
                  </a:lnTo>
                  <a:lnTo>
                    <a:pt x="176193" y="12305"/>
                  </a:lnTo>
                  <a:lnTo>
                    <a:pt x="180108" y="12305"/>
                  </a:lnTo>
                  <a:lnTo>
                    <a:pt x="180108" y="16221"/>
                  </a:lnTo>
                  <a:lnTo>
                    <a:pt x="181786" y="16221"/>
                  </a:lnTo>
                  <a:lnTo>
                    <a:pt x="181786" y="14543"/>
                  </a:lnTo>
                  <a:lnTo>
                    <a:pt x="183464" y="14543"/>
                  </a:lnTo>
                  <a:lnTo>
                    <a:pt x="183464" y="16221"/>
                  </a:lnTo>
                  <a:lnTo>
                    <a:pt x="189058" y="16221"/>
                  </a:lnTo>
                  <a:lnTo>
                    <a:pt x="189058" y="19577"/>
                  </a:lnTo>
                  <a:lnTo>
                    <a:pt x="186821" y="19577"/>
                  </a:lnTo>
                  <a:lnTo>
                    <a:pt x="189058" y="19577"/>
                  </a:lnTo>
                  <a:lnTo>
                    <a:pt x="186821" y="19577"/>
                  </a:lnTo>
                  <a:lnTo>
                    <a:pt x="186821" y="23492"/>
                  </a:lnTo>
                  <a:lnTo>
                    <a:pt x="189058" y="23492"/>
                  </a:lnTo>
                  <a:lnTo>
                    <a:pt x="189058" y="21255"/>
                  </a:lnTo>
                  <a:lnTo>
                    <a:pt x="190736" y="21255"/>
                  </a:lnTo>
                  <a:lnTo>
                    <a:pt x="190736" y="23492"/>
                  </a:lnTo>
                  <a:lnTo>
                    <a:pt x="195770" y="23492"/>
                  </a:lnTo>
                  <a:lnTo>
                    <a:pt x="195770" y="25170"/>
                  </a:lnTo>
                  <a:lnTo>
                    <a:pt x="199685" y="25170"/>
                  </a:lnTo>
                  <a:lnTo>
                    <a:pt x="201363" y="26848"/>
                  </a:lnTo>
                  <a:lnTo>
                    <a:pt x="201363" y="25170"/>
                  </a:lnTo>
                  <a:lnTo>
                    <a:pt x="204719" y="25170"/>
                  </a:lnTo>
                  <a:lnTo>
                    <a:pt x="204719" y="28527"/>
                  </a:lnTo>
                  <a:lnTo>
                    <a:pt x="206398" y="28527"/>
                  </a:lnTo>
                  <a:lnTo>
                    <a:pt x="206398" y="30204"/>
                  </a:lnTo>
                  <a:lnTo>
                    <a:pt x="217584" y="30204"/>
                  </a:lnTo>
                  <a:lnTo>
                    <a:pt x="217584" y="32442"/>
                  </a:lnTo>
                  <a:lnTo>
                    <a:pt x="219262" y="32442"/>
                  </a:lnTo>
                  <a:lnTo>
                    <a:pt x="219262" y="35798"/>
                  </a:lnTo>
                  <a:lnTo>
                    <a:pt x="222618" y="35798"/>
                  </a:lnTo>
                  <a:lnTo>
                    <a:pt x="222618" y="34120"/>
                  </a:lnTo>
                  <a:lnTo>
                    <a:pt x="226534" y="34120"/>
                  </a:lnTo>
                  <a:lnTo>
                    <a:pt x="224296" y="34120"/>
                  </a:lnTo>
                  <a:lnTo>
                    <a:pt x="228212" y="34120"/>
                  </a:lnTo>
                  <a:lnTo>
                    <a:pt x="228212" y="35798"/>
                  </a:lnTo>
                  <a:lnTo>
                    <a:pt x="229890" y="35798"/>
                  </a:lnTo>
                  <a:lnTo>
                    <a:pt x="229890" y="34120"/>
                  </a:lnTo>
                  <a:lnTo>
                    <a:pt x="231568" y="34120"/>
                  </a:lnTo>
                  <a:lnTo>
                    <a:pt x="231568" y="35798"/>
                  </a:lnTo>
                  <a:lnTo>
                    <a:pt x="231568" y="34120"/>
                  </a:lnTo>
                  <a:lnTo>
                    <a:pt x="233246" y="34120"/>
                  </a:lnTo>
                  <a:lnTo>
                    <a:pt x="233246" y="35798"/>
                  </a:lnTo>
                  <a:lnTo>
                    <a:pt x="234924" y="35798"/>
                  </a:lnTo>
                  <a:lnTo>
                    <a:pt x="234924" y="34120"/>
                  </a:lnTo>
                  <a:lnTo>
                    <a:pt x="237161" y="34120"/>
                  </a:lnTo>
                  <a:lnTo>
                    <a:pt x="237161" y="30204"/>
                  </a:lnTo>
                  <a:lnTo>
                    <a:pt x="238839" y="30204"/>
                  </a:lnTo>
                  <a:lnTo>
                    <a:pt x="238839" y="28527"/>
                  </a:lnTo>
                  <a:lnTo>
                    <a:pt x="240517" y="30204"/>
                  </a:lnTo>
                  <a:lnTo>
                    <a:pt x="243873" y="30204"/>
                  </a:lnTo>
                  <a:lnTo>
                    <a:pt x="243873" y="32442"/>
                  </a:lnTo>
                  <a:lnTo>
                    <a:pt x="247789" y="32442"/>
                  </a:lnTo>
                  <a:lnTo>
                    <a:pt x="247789" y="34120"/>
                  </a:lnTo>
                  <a:lnTo>
                    <a:pt x="255060" y="34120"/>
                  </a:lnTo>
                  <a:lnTo>
                    <a:pt x="255060" y="37476"/>
                  </a:lnTo>
                  <a:lnTo>
                    <a:pt x="256738" y="37476"/>
                  </a:lnTo>
                  <a:lnTo>
                    <a:pt x="261772" y="40832"/>
                  </a:lnTo>
                  <a:lnTo>
                    <a:pt x="265688" y="40832"/>
                  </a:lnTo>
                  <a:lnTo>
                    <a:pt x="265688" y="43069"/>
                  </a:lnTo>
                  <a:lnTo>
                    <a:pt x="269044" y="43069"/>
                  </a:lnTo>
                  <a:lnTo>
                    <a:pt x="269044" y="46425"/>
                  </a:lnTo>
                  <a:lnTo>
                    <a:pt x="270722" y="46425"/>
                  </a:lnTo>
                  <a:lnTo>
                    <a:pt x="270722" y="44747"/>
                  </a:lnTo>
                  <a:lnTo>
                    <a:pt x="272400" y="44747"/>
                  </a:lnTo>
                  <a:lnTo>
                    <a:pt x="272400" y="43069"/>
                  </a:lnTo>
                  <a:lnTo>
                    <a:pt x="277993" y="43069"/>
                  </a:lnTo>
                  <a:lnTo>
                    <a:pt x="277993" y="44747"/>
                  </a:lnTo>
                  <a:lnTo>
                    <a:pt x="279671" y="44747"/>
                  </a:lnTo>
                  <a:lnTo>
                    <a:pt x="279671" y="46425"/>
                  </a:lnTo>
                  <a:lnTo>
                    <a:pt x="285265" y="46425"/>
                  </a:lnTo>
                  <a:lnTo>
                    <a:pt x="285265" y="43069"/>
                  </a:lnTo>
                  <a:lnTo>
                    <a:pt x="290299" y="43069"/>
                  </a:lnTo>
                  <a:lnTo>
                    <a:pt x="291977" y="40832"/>
                  </a:lnTo>
                  <a:lnTo>
                    <a:pt x="291977" y="43069"/>
                  </a:lnTo>
                  <a:lnTo>
                    <a:pt x="294214" y="40832"/>
                  </a:lnTo>
                  <a:lnTo>
                    <a:pt x="294214" y="43069"/>
                  </a:lnTo>
                  <a:lnTo>
                    <a:pt x="294214" y="40832"/>
                  </a:lnTo>
                  <a:lnTo>
                    <a:pt x="294214" y="43069"/>
                  </a:lnTo>
                  <a:lnTo>
                    <a:pt x="297570" y="43069"/>
                  </a:lnTo>
                  <a:lnTo>
                    <a:pt x="297570" y="46425"/>
                  </a:lnTo>
                  <a:lnTo>
                    <a:pt x="300926" y="46425"/>
                  </a:lnTo>
                  <a:lnTo>
                    <a:pt x="300926" y="48104"/>
                  </a:lnTo>
                  <a:lnTo>
                    <a:pt x="295892" y="48104"/>
                  </a:lnTo>
                  <a:lnTo>
                    <a:pt x="295892" y="53697"/>
                  </a:lnTo>
                  <a:lnTo>
                    <a:pt x="297570" y="53697"/>
                  </a:lnTo>
                  <a:lnTo>
                    <a:pt x="297570" y="60968"/>
                  </a:lnTo>
                  <a:lnTo>
                    <a:pt x="295892" y="60968"/>
                  </a:lnTo>
                  <a:lnTo>
                    <a:pt x="295892" y="64324"/>
                  </a:lnTo>
                  <a:lnTo>
                    <a:pt x="291977" y="64324"/>
                  </a:lnTo>
                  <a:lnTo>
                    <a:pt x="291977" y="66002"/>
                  </a:lnTo>
                  <a:lnTo>
                    <a:pt x="288621" y="66002"/>
                  </a:lnTo>
                  <a:lnTo>
                    <a:pt x="288621" y="69358"/>
                  </a:lnTo>
                  <a:lnTo>
                    <a:pt x="283587" y="69358"/>
                  </a:lnTo>
                  <a:lnTo>
                    <a:pt x="283587" y="71596"/>
                  </a:lnTo>
                  <a:lnTo>
                    <a:pt x="279671" y="71596"/>
                  </a:lnTo>
                  <a:lnTo>
                    <a:pt x="279671" y="73274"/>
                  </a:lnTo>
                  <a:lnTo>
                    <a:pt x="276315" y="73274"/>
                  </a:lnTo>
                  <a:lnTo>
                    <a:pt x="276315" y="76630"/>
                  </a:lnTo>
                  <a:lnTo>
                    <a:pt x="272400" y="76630"/>
                  </a:lnTo>
                  <a:lnTo>
                    <a:pt x="272400" y="80545"/>
                  </a:lnTo>
                  <a:lnTo>
                    <a:pt x="267366" y="80545"/>
                  </a:lnTo>
                  <a:lnTo>
                    <a:pt x="267366" y="82223"/>
                  </a:lnTo>
                  <a:lnTo>
                    <a:pt x="260094" y="82223"/>
                  </a:lnTo>
                  <a:lnTo>
                    <a:pt x="260094" y="83901"/>
                  </a:lnTo>
                  <a:lnTo>
                    <a:pt x="252823" y="83901"/>
                  </a:lnTo>
                  <a:lnTo>
                    <a:pt x="252823" y="85579"/>
                  </a:lnTo>
                  <a:lnTo>
                    <a:pt x="251145" y="85579"/>
                  </a:lnTo>
                  <a:lnTo>
                    <a:pt x="249467" y="87258"/>
                  </a:lnTo>
                  <a:lnTo>
                    <a:pt x="243873" y="87258"/>
                  </a:lnTo>
                  <a:lnTo>
                    <a:pt x="243873" y="89495"/>
                  </a:lnTo>
                  <a:lnTo>
                    <a:pt x="242195" y="89495"/>
                  </a:lnTo>
                  <a:lnTo>
                    <a:pt x="242195" y="91173"/>
                  </a:lnTo>
                  <a:lnTo>
                    <a:pt x="240517" y="91173"/>
                  </a:lnTo>
                  <a:lnTo>
                    <a:pt x="240517" y="94529"/>
                  </a:lnTo>
                  <a:lnTo>
                    <a:pt x="238839" y="94529"/>
                  </a:lnTo>
                  <a:lnTo>
                    <a:pt x="238839" y="96207"/>
                  </a:lnTo>
                  <a:lnTo>
                    <a:pt x="242195" y="96207"/>
                  </a:lnTo>
                  <a:lnTo>
                    <a:pt x="242195" y="100122"/>
                  </a:lnTo>
                  <a:lnTo>
                    <a:pt x="237161" y="100122"/>
                  </a:lnTo>
                  <a:lnTo>
                    <a:pt x="234924" y="101800"/>
                  </a:lnTo>
                  <a:lnTo>
                    <a:pt x="234924" y="105156"/>
                  </a:lnTo>
                  <a:lnTo>
                    <a:pt x="231568" y="105156"/>
                  </a:lnTo>
                  <a:lnTo>
                    <a:pt x="231568" y="109072"/>
                  </a:lnTo>
                  <a:lnTo>
                    <a:pt x="229890" y="109072"/>
                  </a:lnTo>
                  <a:lnTo>
                    <a:pt x="229890" y="112428"/>
                  </a:lnTo>
                  <a:lnTo>
                    <a:pt x="228212" y="112428"/>
                  </a:lnTo>
                  <a:lnTo>
                    <a:pt x="228212" y="114106"/>
                  </a:lnTo>
                  <a:lnTo>
                    <a:pt x="226534" y="114106"/>
                  </a:lnTo>
                  <a:lnTo>
                    <a:pt x="226534" y="115784"/>
                  </a:lnTo>
                  <a:lnTo>
                    <a:pt x="224296" y="115784"/>
                  </a:lnTo>
                  <a:lnTo>
                    <a:pt x="224296" y="119699"/>
                  </a:lnTo>
                  <a:lnTo>
                    <a:pt x="222618" y="119699"/>
                  </a:lnTo>
                  <a:lnTo>
                    <a:pt x="222618" y="123055"/>
                  </a:lnTo>
                  <a:lnTo>
                    <a:pt x="220940" y="123055"/>
                  </a:lnTo>
                  <a:lnTo>
                    <a:pt x="220940" y="124733"/>
                  </a:lnTo>
                  <a:lnTo>
                    <a:pt x="219262" y="124733"/>
                  </a:lnTo>
                  <a:lnTo>
                    <a:pt x="219262" y="126411"/>
                  </a:lnTo>
                  <a:lnTo>
                    <a:pt x="217584" y="126411"/>
                  </a:lnTo>
                  <a:lnTo>
                    <a:pt x="217584" y="132005"/>
                  </a:lnTo>
                  <a:lnTo>
                    <a:pt x="215347" y="132005"/>
                  </a:lnTo>
                  <a:lnTo>
                    <a:pt x="215347" y="133683"/>
                  </a:lnTo>
                  <a:lnTo>
                    <a:pt x="213669" y="133683"/>
                  </a:lnTo>
                  <a:lnTo>
                    <a:pt x="213669" y="142632"/>
                  </a:lnTo>
                  <a:lnTo>
                    <a:pt x="215347" y="142632"/>
                  </a:lnTo>
                  <a:lnTo>
                    <a:pt x="215347" y="148226"/>
                  </a:lnTo>
                  <a:lnTo>
                    <a:pt x="217584" y="148226"/>
                  </a:lnTo>
                  <a:lnTo>
                    <a:pt x="217584" y="151582"/>
                  </a:lnTo>
                  <a:lnTo>
                    <a:pt x="219262" y="151582"/>
                  </a:lnTo>
                  <a:lnTo>
                    <a:pt x="219262" y="154938"/>
                  </a:lnTo>
                  <a:lnTo>
                    <a:pt x="224296" y="154938"/>
                  </a:lnTo>
                  <a:lnTo>
                    <a:pt x="224296" y="157175"/>
                  </a:lnTo>
                  <a:lnTo>
                    <a:pt x="226534" y="157175"/>
                  </a:lnTo>
                  <a:lnTo>
                    <a:pt x="226534" y="160531"/>
                  </a:lnTo>
                  <a:lnTo>
                    <a:pt x="224296" y="160531"/>
                  </a:lnTo>
                  <a:lnTo>
                    <a:pt x="224296" y="162209"/>
                  </a:lnTo>
                  <a:lnTo>
                    <a:pt x="220940" y="162209"/>
                  </a:lnTo>
                  <a:lnTo>
                    <a:pt x="220940" y="166125"/>
                  </a:lnTo>
                  <a:lnTo>
                    <a:pt x="215347" y="166125"/>
                  </a:lnTo>
                  <a:lnTo>
                    <a:pt x="215347" y="167803"/>
                  </a:lnTo>
                  <a:lnTo>
                    <a:pt x="211991" y="167803"/>
                  </a:lnTo>
                  <a:lnTo>
                    <a:pt x="211991" y="171159"/>
                  </a:lnTo>
                  <a:lnTo>
                    <a:pt x="208635" y="171159"/>
                  </a:lnTo>
                  <a:lnTo>
                    <a:pt x="208635" y="176752"/>
                  </a:lnTo>
                  <a:lnTo>
                    <a:pt x="206398" y="176752"/>
                  </a:lnTo>
                  <a:lnTo>
                    <a:pt x="206398" y="181786"/>
                  </a:lnTo>
                  <a:lnTo>
                    <a:pt x="204719" y="181786"/>
                  </a:lnTo>
                  <a:lnTo>
                    <a:pt x="204719" y="185702"/>
                  </a:lnTo>
                  <a:lnTo>
                    <a:pt x="203041" y="185702"/>
                  </a:lnTo>
                  <a:lnTo>
                    <a:pt x="204719" y="187380"/>
                  </a:lnTo>
                  <a:lnTo>
                    <a:pt x="204719" y="189058"/>
                  </a:lnTo>
                  <a:lnTo>
                    <a:pt x="201363" y="189058"/>
                  </a:lnTo>
                  <a:lnTo>
                    <a:pt x="201363" y="192414"/>
                  </a:lnTo>
                  <a:lnTo>
                    <a:pt x="204719" y="192414"/>
                  </a:lnTo>
                  <a:lnTo>
                    <a:pt x="204719" y="194651"/>
                  </a:lnTo>
                  <a:lnTo>
                    <a:pt x="190736" y="194651"/>
                  </a:lnTo>
                  <a:lnTo>
                    <a:pt x="189058" y="196329"/>
                  </a:lnTo>
                  <a:lnTo>
                    <a:pt x="186821" y="196329"/>
                  </a:lnTo>
                  <a:lnTo>
                    <a:pt x="186821" y="198007"/>
                  </a:lnTo>
                  <a:lnTo>
                    <a:pt x="185142" y="198007"/>
                  </a:lnTo>
                  <a:lnTo>
                    <a:pt x="185142" y="199685"/>
                  </a:lnTo>
                  <a:lnTo>
                    <a:pt x="183464" y="199685"/>
                  </a:lnTo>
                  <a:lnTo>
                    <a:pt x="183464" y="201363"/>
                  </a:lnTo>
                  <a:lnTo>
                    <a:pt x="181786" y="201363"/>
                  </a:lnTo>
                  <a:lnTo>
                    <a:pt x="181786" y="203601"/>
                  </a:lnTo>
                  <a:lnTo>
                    <a:pt x="177871" y="203601"/>
                  </a:lnTo>
                  <a:lnTo>
                    <a:pt x="177871" y="210313"/>
                  </a:lnTo>
                  <a:lnTo>
                    <a:pt x="176193" y="210313"/>
                  </a:lnTo>
                  <a:lnTo>
                    <a:pt x="176193" y="214228"/>
                  </a:lnTo>
                  <a:lnTo>
                    <a:pt x="172837" y="214228"/>
                  </a:lnTo>
                  <a:lnTo>
                    <a:pt x="172837" y="219262"/>
                  </a:lnTo>
                  <a:lnTo>
                    <a:pt x="169481" y="219262"/>
                  </a:lnTo>
                  <a:lnTo>
                    <a:pt x="169481" y="217584"/>
                  </a:lnTo>
                  <a:lnTo>
                    <a:pt x="167244" y="217584"/>
                  </a:lnTo>
                  <a:lnTo>
                    <a:pt x="165565" y="215906"/>
                  </a:lnTo>
                  <a:lnTo>
                    <a:pt x="160531" y="215906"/>
                  </a:lnTo>
                  <a:lnTo>
                    <a:pt x="160531" y="219262"/>
                  </a:lnTo>
                  <a:lnTo>
                    <a:pt x="158294" y="219262"/>
                  </a:lnTo>
                  <a:lnTo>
                    <a:pt x="158294" y="220940"/>
                  </a:lnTo>
                  <a:lnTo>
                    <a:pt x="153260" y="220940"/>
                  </a:lnTo>
                  <a:lnTo>
                    <a:pt x="153260" y="219262"/>
                  </a:lnTo>
                  <a:lnTo>
                    <a:pt x="140954" y="219262"/>
                  </a:lnTo>
                  <a:lnTo>
                    <a:pt x="140954" y="220940"/>
                  </a:lnTo>
                  <a:lnTo>
                    <a:pt x="137039" y="220940"/>
                  </a:lnTo>
                  <a:lnTo>
                    <a:pt x="137039" y="219262"/>
                  </a:lnTo>
                  <a:lnTo>
                    <a:pt x="123055" y="219262"/>
                  </a:lnTo>
                  <a:lnTo>
                    <a:pt x="123055" y="220940"/>
                  </a:lnTo>
                  <a:lnTo>
                    <a:pt x="117462" y="220940"/>
                  </a:lnTo>
                  <a:lnTo>
                    <a:pt x="117462" y="219262"/>
                  </a:lnTo>
                  <a:lnTo>
                    <a:pt x="115784" y="220940"/>
                  </a:lnTo>
                  <a:lnTo>
                    <a:pt x="115784" y="223178"/>
                  </a:lnTo>
                  <a:lnTo>
                    <a:pt x="114106" y="223178"/>
                  </a:lnTo>
                  <a:lnTo>
                    <a:pt x="114106" y="224856"/>
                  </a:lnTo>
                  <a:lnTo>
                    <a:pt x="112428" y="224856"/>
                  </a:lnTo>
                  <a:lnTo>
                    <a:pt x="112428" y="226534"/>
                  </a:lnTo>
                  <a:lnTo>
                    <a:pt x="101241" y="226534"/>
                  </a:lnTo>
                  <a:lnTo>
                    <a:pt x="101241" y="228212"/>
                  </a:lnTo>
                  <a:lnTo>
                    <a:pt x="99563" y="228212"/>
                  </a:lnTo>
                  <a:lnTo>
                    <a:pt x="99563" y="229890"/>
                  </a:lnTo>
                  <a:lnTo>
                    <a:pt x="97885" y="229890"/>
                  </a:lnTo>
                  <a:lnTo>
                    <a:pt x="97885" y="232127"/>
                  </a:lnTo>
                  <a:lnTo>
                    <a:pt x="96207" y="232127"/>
                  </a:lnTo>
                  <a:lnTo>
                    <a:pt x="96207" y="233805"/>
                  </a:lnTo>
                  <a:lnTo>
                    <a:pt x="94529" y="233805"/>
                  </a:lnTo>
                  <a:lnTo>
                    <a:pt x="94529" y="237161"/>
                  </a:lnTo>
                  <a:lnTo>
                    <a:pt x="92292" y="237161"/>
                  </a:lnTo>
                  <a:lnTo>
                    <a:pt x="92292" y="238839"/>
                  </a:lnTo>
                  <a:lnTo>
                    <a:pt x="90614" y="238839"/>
                  </a:lnTo>
                  <a:lnTo>
                    <a:pt x="90614" y="240517"/>
                  </a:lnTo>
                  <a:lnTo>
                    <a:pt x="87257" y="240517"/>
                  </a:lnTo>
                  <a:close/>
                  <a:moveTo>
                    <a:pt x="322741" y="126411"/>
                  </a:moveTo>
                  <a:lnTo>
                    <a:pt x="322741" y="124733"/>
                  </a:lnTo>
                  <a:lnTo>
                    <a:pt x="318825" y="124733"/>
                  </a:lnTo>
                  <a:lnTo>
                    <a:pt x="318825" y="123055"/>
                  </a:lnTo>
                  <a:lnTo>
                    <a:pt x="313791" y="123055"/>
                  </a:lnTo>
                  <a:lnTo>
                    <a:pt x="313791" y="119699"/>
                  </a:lnTo>
                  <a:lnTo>
                    <a:pt x="313791" y="119699"/>
                  </a:lnTo>
                  <a:lnTo>
                    <a:pt x="313791" y="118021"/>
                  </a:lnTo>
                  <a:lnTo>
                    <a:pt x="315469" y="118021"/>
                  </a:lnTo>
                  <a:lnTo>
                    <a:pt x="315469" y="119699"/>
                  </a:lnTo>
                  <a:lnTo>
                    <a:pt x="317147" y="119699"/>
                  </a:lnTo>
                  <a:lnTo>
                    <a:pt x="317147" y="118021"/>
                  </a:lnTo>
                  <a:lnTo>
                    <a:pt x="318825" y="118021"/>
                  </a:lnTo>
                  <a:lnTo>
                    <a:pt x="318825" y="119699"/>
                  </a:lnTo>
                  <a:lnTo>
                    <a:pt x="324419" y="119699"/>
                  </a:lnTo>
                  <a:lnTo>
                    <a:pt x="324419" y="126411"/>
                  </a:lnTo>
                  <a:lnTo>
                    <a:pt x="322741" y="12641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55E471C3-683E-44C4-EE04-957AB5EEB444}"/>
                </a:ext>
              </a:extLst>
            </p:cNvPr>
            <p:cNvSpPr/>
            <p:nvPr/>
          </p:nvSpPr>
          <p:spPr>
            <a:xfrm>
              <a:off x="6505469" y="4041980"/>
              <a:ext cx="49781" cy="87816"/>
            </a:xfrm>
            <a:custGeom>
              <a:avLst/>
              <a:gdLst>
                <a:gd name="csX0" fmla="*/ 16221 w 49781"/>
                <a:gd name="csY0" fmla="*/ 87817 h 87816"/>
                <a:gd name="csX1" fmla="*/ 14543 w 49781"/>
                <a:gd name="csY1" fmla="*/ 87817 h 87816"/>
                <a:gd name="csX2" fmla="*/ 14543 w 49781"/>
                <a:gd name="csY2" fmla="*/ 85580 h 87816"/>
                <a:gd name="csX3" fmla="*/ 10628 w 49781"/>
                <a:gd name="csY3" fmla="*/ 85580 h 87816"/>
                <a:gd name="csX4" fmla="*/ 10628 w 49781"/>
                <a:gd name="csY4" fmla="*/ 83901 h 87816"/>
                <a:gd name="csX5" fmla="*/ 8949 w 49781"/>
                <a:gd name="csY5" fmla="*/ 83901 h 87816"/>
                <a:gd name="csX6" fmla="*/ 8949 w 49781"/>
                <a:gd name="csY6" fmla="*/ 82223 h 87816"/>
                <a:gd name="csX7" fmla="*/ 7271 w 49781"/>
                <a:gd name="csY7" fmla="*/ 82223 h 87816"/>
                <a:gd name="csX8" fmla="*/ 7271 w 49781"/>
                <a:gd name="csY8" fmla="*/ 78868 h 87816"/>
                <a:gd name="csX9" fmla="*/ 5593 w 49781"/>
                <a:gd name="csY9" fmla="*/ 78868 h 87816"/>
                <a:gd name="csX10" fmla="*/ 5593 w 49781"/>
                <a:gd name="csY10" fmla="*/ 71596 h 87816"/>
                <a:gd name="csX11" fmla="*/ 3915 w 49781"/>
                <a:gd name="csY11" fmla="*/ 71596 h 87816"/>
                <a:gd name="csX12" fmla="*/ 3915 w 49781"/>
                <a:gd name="csY12" fmla="*/ 66003 h 87816"/>
                <a:gd name="csX13" fmla="*/ 1678 w 49781"/>
                <a:gd name="csY13" fmla="*/ 66003 h 87816"/>
                <a:gd name="csX14" fmla="*/ 1678 w 49781"/>
                <a:gd name="csY14" fmla="*/ 62646 h 87816"/>
                <a:gd name="csX15" fmla="*/ 3915 w 49781"/>
                <a:gd name="csY15" fmla="*/ 62646 h 87816"/>
                <a:gd name="csX16" fmla="*/ 3915 w 49781"/>
                <a:gd name="csY16" fmla="*/ 60968 h 87816"/>
                <a:gd name="csX17" fmla="*/ 1678 w 49781"/>
                <a:gd name="csY17" fmla="*/ 60968 h 87816"/>
                <a:gd name="csX18" fmla="*/ 1678 w 49781"/>
                <a:gd name="csY18" fmla="*/ 59291 h 87816"/>
                <a:gd name="csX19" fmla="*/ 3915 w 49781"/>
                <a:gd name="csY19" fmla="*/ 59291 h 87816"/>
                <a:gd name="csX20" fmla="*/ 3915 w 49781"/>
                <a:gd name="csY20" fmla="*/ 57053 h 87816"/>
                <a:gd name="csX21" fmla="*/ 1678 w 49781"/>
                <a:gd name="csY21" fmla="*/ 57053 h 87816"/>
                <a:gd name="csX22" fmla="*/ 1678 w 49781"/>
                <a:gd name="csY22" fmla="*/ 43069 h 87816"/>
                <a:gd name="csX23" fmla="*/ 0 w 49781"/>
                <a:gd name="csY23" fmla="*/ 43069 h 87816"/>
                <a:gd name="csX24" fmla="*/ 0 w 49781"/>
                <a:gd name="csY24" fmla="*/ 37476 h 87816"/>
                <a:gd name="csX25" fmla="*/ 1678 w 49781"/>
                <a:gd name="csY25" fmla="*/ 37476 h 87816"/>
                <a:gd name="csX26" fmla="*/ 1678 w 49781"/>
                <a:gd name="csY26" fmla="*/ 32442 h 87816"/>
                <a:gd name="csX27" fmla="*/ 0 w 49781"/>
                <a:gd name="csY27" fmla="*/ 32442 h 87816"/>
                <a:gd name="csX28" fmla="*/ 0 w 49781"/>
                <a:gd name="csY28" fmla="*/ 30764 h 87816"/>
                <a:gd name="csX29" fmla="*/ 1678 w 49781"/>
                <a:gd name="csY29" fmla="*/ 30764 h 87816"/>
                <a:gd name="csX30" fmla="*/ 1678 w 49781"/>
                <a:gd name="csY30" fmla="*/ 25170 h 87816"/>
                <a:gd name="csX31" fmla="*/ 3915 w 49781"/>
                <a:gd name="csY31" fmla="*/ 25170 h 87816"/>
                <a:gd name="csX32" fmla="*/ 3915 w 49781"/>
                <a:gd name="csY32" fmla="*/ 21815 h 87816"/>
                <a:gd name="csX33" fmla="*/ 5593 w 49781"/>
                <a:gd name="csY33" fmla="*/ 21815 h 87816"/>
                <a:gd name="csX34" fmla="*/ 5593 w 49781"/>
                <a:gd name="csY34" fmla="*/ 19577 h 87816"/>
                <a:gd name="csX35" fmla="*/ 3915 w 49781"/>
                <a:gd name="csY35" fmla="*/ 19577 h 87816"/>
                <a:gd name="csX36" fmla="*/ 3915 w 49781"/>
                <a:gd name="csY36" fmla="*/ 16221 h 87816"/>
                <a:gd name="csX37" fmla="*/ 5593 w 49781"/>
                <a:gd name="csY37" fmla="*/ 14543 h 87816"/>
                <a:gd name="csX38" fmla="*/ 5593 w 49781"/>
                <a:gd name="csY38" fmla="*/ 12865 h 87816"/>
                <a:gd name="csX39" fmla="*/ 7271 w 49781"/>
                <a:gd name="csY39" fmla="*/ 12865 h 87816"/>
                <a:gd name="csX40" fmla="*/ 7271 w 49781"/>
                <a:gd name="csY40" fmla="*/ 11187 h 87816"/>
                <a:gd name="csX41" fmla="*/ 8949 w 49781"/>
                <a:gd name="csY41" fmla="*/ 11187 h 87816"/>
                <a:gd name="csX42" fmla="*/ 8949 w 49781"/>
                <a:gd name="csY42" fmla="*/ 5593 h 87816"/>
                <a:gd name="csX43" fmla="*/ 7271 w 49781"/>
                <a:gd name="csY43" fmla="*/ 5593 h 87816"/>
                <a:gd name="csX44" fmla="*/ 7271 w 49781"/>
                <a:gd name="csY44" fmla="*/ 3915 h 87816"/>
                <a:gd name="csX45" fmla="*/ 8949 w 49781"/>
                <a:gd name="csY45" fmla="*/ 3915 h 87816"/>
                <a:gd name="csX46" fmla="*/ 8949 w 49781"/>
                <a:gd name="csY46" fmla="*/ 2238 h 87816"/>
                <a:gd name="csX47" fmla="*/ 8949 w 49781"/>
                <a:gd name="csY47" fmla="*/ 2238 h 87816"/>
                <a:gd name="csX48" fmla="*/ 8949 w 49781"/>
                <a:gd name="csY48" fmla="*/ 0 h 87816"/>
                <a:gd name="csX49" fmla="*/ 10628 w 49781"/>
                <a:gd name="csY49" fmla="*/ 0 h 87816"/>
                <a:gd name="csX50" fmla="*/ 10628 w 49781"/>
                <a:gd name="csY50" fmla="*/ 2238 h 87816"/>
                <a:gd name="csX51" fmla="*/ 21255 w 49781"/>
                <a:gd name="csY51" fmla="*/ 2238 h 87816"/>
                <a:gd name="csX52" fmla="*/ 21255 w 49781"/>
                <a:gd name="csY52" fmla="*/ 5593 h 87816"/>
                <a:gd name="csX53" fmla="*/ 23492 w 49781"/>
                <a:gd name="csY53" fmla="*/ 5593 h 87816"/>
                <a:gd name="csX54" fmla="*/ 23492 w 49781"/>
                <a:gd name="csY54" fmla="*/ 7272 h 87816"/>
                <a:gd name="csX55" fmla="*/ 23492 w 49781"/>
                <a:gd name="csY55" fmla="*/ 5593 h 87816"/>
                <a:gd name="csX56" fmla="*/ 25170 w 49781"/>
                <a:gd name="csY56" fmla="*/ 5593 h 87816"/>
                <a:gd name="csX57" fmla="*/ 25170 w 49781"/>
                <a:gd name="csY57" fmla="*/ 7272 h 87816"/>
                <a:gd name="csX58" fmla="*/ 26848 w 49781"/>
                <a:gd name="csY58" fmla="*/ 7272 h 87816"/>
                <a:gd name="csX59" fmla="*/ 26848 w 49781"/>
                <a:gd name="csY59" fmla="*/ 12865 h 87816"/>
                <a:gd name="csX60" fmla="*/ 26848 w 49781"/>
                <a:gd name="csY60" fmla="*/ 12865 h 87816"/>
                <a:gd name="csX61" fmla="*/ 26848 w 49781"/>
                <a:gd name="csY61" fmla="*/ 16221 h 87816"/>
                <a:gd name="csX62" fmla="*/ 32441 w 49781"/>
                <a:gd name="csY62" fmla="*/ 16221 h 87816"/>
                <a:gd name="csX63" fmla="*/ 32441 w 49781"/>
                <a:gd name="csY63" fmla="*/ 19577 h 87816"/>
                <a:gd name="csX64" fmla="*/ 34120 w 49781"/>
                <a:gd name="csY64" fmla="*/ 19577 h 87816"/>
                <a:gd name="csX65" fmla="*/ 34120 w 49781"/>
                <a:gd name="csY65" fmla="*/ 21815 h 87816"/>
                <a:gd name="csX66" fmla="*/ 35798 w 49781"/>
                <a:gd name="csY66" fmla="*/ 21815 h 87816"/>
                <a:gd name="csX67" fmla="*/ 35798 w 49781"/>
                <a:gd name="csY67" fmla="*/ 23492 h 87816"/>
                <a:gd name="csX68" fmla="*/ 34120 w 49781"/>
                <a:gd name="csY68" fmla="*/ 23492 h 87816"/>
                <a:gd name="csX69" fmla="*/ 34120 w 49781"/>
                <a:gd name="csY69" fmla="*/ 25170 h 87816"/>
                <a:gd name="csX70" fmla="*/ 34120 w 49781"/>
                <a:gd name="csY70" fmla="*/ 25170 h 87816"/>
                <a:gd name="csX71" fmla="*/ 34120 w 49781"/>
                <a:gd name="csY71" fmla="*/ 26849 h 87816"/>
                <a:gd name="csX72" fmla="*/ 39154 w 49781"/>
                <a:gd name="csY72" fmla="*/ 26849 h 87816"/>
                <a:gd name="csX73" fmla="*/ 39154 w 49781"/>
                <a:gd name="csY73" fmla="*/ 35798 h 87816"/>
                <a:gd name="csX74" fmla="*/ 41391 w 49781"/>
                <a:gd name="csY74" fmla="*/ 35798 h 87816"/>
                <a:gd name="csX75" fmla="*/ 41391 w 49781"/>
                <a:gd name="csY75" fmla="*/ 37476 h 87816"/>
                <a:gd name="csX76" fmla="*/ 43069 w 49781"/>
                <a:gd name="csY76" fmla="*/ 37476 h 87816"/>
                <a:gd name="csX77" fmla="*/ 43069 w 49781"/>
                <a:gd name="csY77" fmla="*/ 41391 h 87816"/>
                <a:gd name="csX78" fmla="*/ 44747 w 49781"/>
                <a:gd name="csY78" fmla="*/ 41391 h 87816"/>
                <a:gd name="csX79" fmla="*/ 44747 w 49781"/>
                <a:gd name="csY79" fmla="*/ 44747 h 87816"/>
                <a:gd name="csX80" fmla="*/ 46425 w 49781"/>
                <a:gd name="csY80" fmla="*/ 46426 h 87816"/>
                <a:gd name="csX81" fmla="*/ 46425 w 49781"/>
                <a:gd name="csY81" fmla="*/ 48104 h 87816"/>
                <a:gd name="csX82" fmla="*/ 49782 w 49781"/>
                <a:gd name="csY82" fmla="*/ 48104 h 87816"/>
                <a:gd name="csX83" fmla="*/ 49782 w 49781"/>
                <a:gd name="csY83" fmla="*/ 50341 h 87816"/>
                <a:gd name="csX84" fmla="*/ 48103 w 49781"/>
                <a:gd name="csY84" fmla="*/ 50341 h 87816"/>
                <a:gd name="csX85" fmla="*/ 48103 w 49781"/>
                <a:gd name="csY85" fmla="*/ 52019 h 87816"/>
                <a:gd name="csX86" fmla="*/ 49782 w 49781"/>
                <a:gd name="csY86" fmla="*/ 52019 h 87816"/>
                <a:gd name="csX87" fmla="*/ 49782 w 49781"/>
                <a:gd name="csY87" fmla="*/ 69918 h 87816"/>
                <a:gd name="csX88" fmla="*/ 48103 w 49781"/>
                <a:gd name="csY88" fmla="*/ 69918 h 87816"/>
                <a:gd name="csX89" fmla="*/ 48103 w 49781"/>
                <a:gd name="csY89" fmla="*/ 71596 h 87816"/>
                <a:gd name="csX90" fmla="*/ 46425 w 49781"/>
                <a:gd name="csY90" fmla="*/ 71596 h 87816"/>
                <a:gd name="csX91" fmla="*/ 46425 w 49781"/>
                <a:gd name="csY91" fmla="*/ 74952 h 87816"/>
                <a:gd name="csX92" fmla="*/ 44747 w 49781"/>
                <a:gd name="csY92" fmla="*/ 74952 h 87816"/>
                <a:gd name="csX93" fmla="*/ 44747 w 49781"/>
                <a:gd name="csY93" fmla="*/ 76630 h 87816"/>
                <a:gd name="csX94" fmla="*/ 41391 w 49781"/>
                <a:gd name="csY94" fmla="*/ 76630 h 87816"/>
                <a:gd name="csX95" fmla="*/ 41391 w 49781"/>
                <a:gd name="csY95" fmla="*/ 78868 h 87816"/>
                <a:gd name="csX96" fmla="*/ 39154 w 49781"/>
                <a:gd name="csY96" fmla="*/ 78868 h 87816"/>
                <a:gd name="csX97" fmla="*/ 39154 w 49781"/>
                <a:gd name="csY97" fmla="*/ 80545 h 87816"/>
                <a:gd name="csX98" fmla="*/ 37476 w 49781"/>
                <a:gd name="csY98" fmla="*/ 80545 h 87816"/>
                <a:gd name="csX99" fmla="*/ 37476 w 49781"/>
                <a:gd name="csY99" fmla="*/ 82223 h 87816"/>
                <a:gd name="csX100" fmla="*/ 32441 w 49781"/>
                <a:gd name="csY100" fmla="*/ 82223 h 87816"/>
                <a:gd name="csX101" fmla="*/ 32441 w 49781"/>
                <a:gd name="csY101" fmla="*/ 83901 h 87816"/>
                <a:gd name="csX102" fmla="*/ 25170 w 49781"/>
                <a:gd name="csY102" fmla="*/ 83901 h 87816"/>
                <a:gd name="csX103" fmla="*/ 25170 w 49781"/>
                <a:gd name="csY103" fmla="*/ 85580 h 87816"/>
                <a:gd name="csX104" fmla="*/ 23492 w 49781"/>
                <a:gd name="csY104" fmla="*/ 85580 h 87816"/>
                <a:gd name="csX105" fmla="*/ 23492 w 49781"/>
                <a:gd name="csY105" fmla="*/ 87817 h 87816"/>
                <a:gd name="csX106" fmla="*/ 16221 w 49781"/>
                <a:gd name="csY106" fmla="*/ 87817 h 87816"/>
                <a:gd name="csX107" fmla="*/ 12864 w 49781"/>
                <a:gd name="csY107" fmla="*/ 2238 h 87816"/>
                <a:gd name="csX108" fmla="*/ 10628 w 49781"/>
                <a:gd name="csY108" fmla="*/ 2238 h 87816"/>
                <a:gd name="csX109" fmla="*/ 12864 w 49781"/>
                <a:gd name="csY109" fmla="*/ 2238 h 878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</a:cxnLst>
              <a:rect l="l" t="t" r="r" b="b"/>
              <a:pathLst>
                <a:path w="49781" h="87816">
                  <a:moveTo>
                    <a:pt x="16221" y="87817"/>
                  </a:moveTo>
                  <a:lnTo>
                    <a:pt x="14543" y="87817"/>
                  </a:lnTo>
                  <a:lnTo>
                    <a:pt x="14543" y="85580"/>
                  </a:lnTo>
                  <a:lnTo>
                    <a:pt x="10628" y="85580"/>
                  </a:lnTo>
                  <a:lnTo>
                    <a:pt x="10628" y="83901"/>
                  </a:lnTo>
                  <a:lnTo>
                    <a:pt x="8949" y="83901"/>
                  </a:lnTo>
                  <a:lnTo>
                    <a:pt x="8949" y="82223"/>
                  </a:lnTo>
                  <a:lnTo>
                    <a:pt x="7271" y="82223"/>
                  </a:lnTo>
                  <a:lnTo>
                    <a:pt x="7271" y="78868"/>
                  </a:lnTo>
                  <a:lnTo>
                    <a:pt x="5593" y="78868"/>
                  </a:lnTo>
                  <a:lnTo>
                    <a:pt x="5593" y="71596"/>
                  </a:lnTo>
                  <a:lnTo>
                    <a:pt x="3915" y="71596"/>
                  </a:lnTo>
                  <a:lnTo>
                    <a:pt x="3915" y="66003"/>
                  </a:lnTo>
                  <a:lnTo>
                    <a:pt x="1678" y="66003"/>
                  </a:lnTo>
                  <a:lnTo>
                    <a:pt x="1678" y="62646"/>
                  </a:lnTo>
                  <a:lnTo>
                    <a:pt x="3915" y="62646"/>
                  </a:lnTo>
                  <a:lnTo>
                    <a:pt x="3915" y="60968"/>
                  </a:lnTo>
                  <a:lnTo>
                    <a:pt x="1678" y="60968"/>
                  </a:lnTo>
                  <a:lnTo>
                    <a:pt x="1678" y="59291"/>
                  </a:lnTo>
                  <a:lnTo>
                    <a:pt x="3915" y="59291"/>
                  </a:lnTo>
                  <a:lnTo>
                    <a:pt x="3915" y="57053"/>
                  </a:lnTo>
                  <a:lnTo>
                    <a:pt x="1678" y="57053"/>
                  </a:lnTo>
                  <a:lnTo>
                    <a:pt x="1678" y="43069"/>
                  </a:lnTo>
                  <a:lnTo>
                    <a:pt x="0" y="43069"/>
                  </a:lnTo>
                  <a:lnTo>
                    <a:pt x="0" y="37476"/>
                  </a:lnTo>
                  <a:lnTo>
                    <a:pt x="1678" y="37476"/>
                  </a:lnTo>
                  <a:lnTo>
                    <a:pt x="1678" y="32442"/>
                  </a:lnTo>
                  <a:lnTo>
                    <a:pt x="0" y="32442"/>
                  </a:lnTo>
                  <a:lnTo>
                    <a:pt x="0" y="30764"/>
                  </a:lnTo>
                  <a:lnTo>
                    <a:pt x="1678" y="30764"/>
                  </a:lnTo>
                  <a:lnTo>
                    <a:pt x="1678" y="25170"/>
                  </a:lnTo>
                  <a:lnTo>
                    <a:pt x="3915" y="25170"/>
                  </a:lnTo>
                  <a:lnTo>
                    <a:pt x="3915" y="21815"/>
                  </a:lnTo>
                  <a:lnTo>
                    <a:pt x="5593" y="21815"/>
                  </a:lnTo>
                  <a:lnTo>
                    <a:pt x="5593" y="19577"/>
                  </a:lnTo>
                  <a:lnTo>
                    <a:pt x="3915" y="19577"/>
                  </a:lnTo>
                  <a:lnTo>
                    <a:pt x="3915" y="16221"/>
                  </a:lnTo>
                  <a:lnTo>
                    <a:pt x="5593" y="14543"/>
                  </a:lnTo>
                  <a:lnTo>
                    <a:pt x="5593" y="12865"/>
                  </a:lnTo>
                  <a:lnTo>
                    <a:pt x="7271" y="12865"/>
                  </a:lnTo>
                  <a:lnTo>
                    <a:pt x="7271" y="11187"/>
                  </a:lnTo>
                  <a:lnTo>
                    <a:pt x="8949" y="11187"/>
                  </a:lnTo>
                  <a:lnTo>
                    <a:pt x="8949" y="5593"/>
                  </a:lnTo>
                  <a:lnTo>
                    <a:pt x="7271" y="5593"/>
                  </a:lnTo>
                  <a:lnTo>
                    <a:pt x="7271" y="3915"/>
                  </a:lnTo>
                  <a:lnTo>
                    <a:pt x="8949" y="3915"/>
                  </a:lnTo>
                  <a:lnTo>
                    <a:pt x="8949" y="2238"/>
                  </a:lnTo>
                  <a:lnTo>
                    <a:pt x="8949" y="2238"/>
                  </a:lnTo>
                  <a:lnTo>
                    <a:pt x="8949" y="0"/>
                  </a:lnTo>
                  <a:lnTo>
                    <a:pt x="10628" y="0"/>
                  </a:lnTo>
                  <a:lnTo>
                    <a:pt x="10628" y="2238"/>
                  </a:lnTo>
                  <a:lnTo>
                    <a:pt x="21255" y="2238"/>
                  </a:lnTo>
                  <a:lnTo>
                    <a:pt x="21255" y="5593"/>
                  </a:lnTo>
                  <a:lnTo>
                    <a:pt x="23492" y="5593"/>
                  </a:lnTo>
                  <a:lnTo>
                    <a:pt x="23492" y="7272"/>
                  </a:lnTo>
                  <a:lnTo>
                    <a:pt x="23492" y="5593"/>
                  </a:lnTo>
                  <a:lnTo>
                    <a:pt x="25170" y="5593"/>
                  </a:lnTo>
                  <a:lnTo>
                    <a:pt x="25170" y="7272"/>
                  </a:lnTo>
                  <a:lnTo>
                    <a:pt x="26848" y="7272"/>
                  </a:lnTo>
                  <a:lnTo>
                    <a:pt x="26848" y="12865"/>
                  </a:lnTo>
                  <a:lnTo>
                    <a:pt x="26848" y="12865"/>
                  </a:lnTo>
                  <a:lnTo>
                    <a:pt x="26848" y="16221"/>
                  </a:lnTo>
                  <a:lnTo>
                    <a:pt x="32441" y="16221"/>
                  </a:lnTo>
                  <a:lnTo>
                    <a:pt x="32441" y="19577"/>
                  </a:lnTo>
                  <a:lnTo>
                    <a:pt x="34120" y="19577"/>
                  </a:lnTo>
                  <a:lnTo>
                    <a:pt x="34120" y="21815"/>
                  </a:lnTo>
                  <a:lnTo>
                    <a:pt x="35798" y="21815"/>
                  </a:lnTo>
                  <a:lnTo>
                    <a:pt x="35798" y="23492"/>
                  </a:lnTo>
                  <a:lnTo>
                    <a:pt x="34120" y="23492"/>
                  </a:lnTo>
                  <a:lnTo>
                    <a:pt x="34120" y="25170"/>
                  </a:lnTo>
                  <a:lnTo>
                    <a:pt x="34120" y="25170"/>
                  </a:lnTo>
                  <a:lnTo>
                    <a:pt x="34120" y="26849"/>
                  </a:lnTo>
                  <a:lnTo>
                    <a:pt x="39154" y="26849"/>
                  </a:lnTo>
                  <a:lnTo>
                    <a:pt x="39154" y="35798"/>
                  </a:lnTo>
                  <a:lnTo>
                    <a:pt x="41391" y="35798"/>
                  </a:lnTo>
                  <a:lnTo>
                    <a:pt x="41391" y="37476"/>
                  </a:lnTo>
                  <a:lnTo>
                    <a:pt x="43069" y="37476"/>
                  </a:lnTo>
                  <a:lnTo>
                    <a:pt x="43069" y="41391"/>
                  </a:lnTo>
                  <a:lnTo>
                    <a:pt x="44747" y="41391"/>
                  </a:lnTo>
                  <a:lnTo>
                    <a:pt x="44747" y="44747"/>
                  </a:lnTo>
                  <a:lnTo>
                    <a:pt x="46425" y="46426"/>
                  </a:lnTo>
                  <a:lnTo>
                    <a:pt x="46425" y="48104"/>
                  </a:lnTo>
                  <a:lnTo>
                    <a:pt x="49782" y="48104"/>
                  </a:lnTo>
                  <a:lnTo>
                    <a:pt x="49782" y="50341"/>
                  </a:lnTo>
                  <a:lnTo>
                    <a:pt x="48103" y="50341"/>
                  </a:lnTo>
                  <a:lnTo>
                    <a:pt x="48103" y="52019"/>
                  </a:lnTo>
                  <a:lnTo>
                    <a:pt x="49782" y="52019"/>
                  </a:lnTo>
                  <a:lnTo>
                    <a:pt x="49782" y="69918"/>
                  </a:lnTo>
                  <a:lnTo>
                    <a:pt x="48103" y="69918"/>
                  </a:lnTo>
                  <a:lnTo>
                    <a:pt x="48103" y="71596"/>
                  </a:lnTo>
                  <a:lnTo>
                    <a:pt x="46425" y="71596"/>
                  </a:lnTo>
                  <a:lnTo>
                    <a:pt x="46425" y="74952"/>
                  </a:lnTo>
                  <a:lnTo>
                    <a:pt x="44747" y="74952"/>
                  </a:lnTo>
                  <a:lnTo>
                    <a:pt x="44747" y="76630"/>
                  </a:lnTo>
                  <a:lnTo>
                    <a:pt x="41391" y="76630"/>
                  </a:lnTo>
                  <a:lnTo>
                    <a:pt x="41391" y="78868"/>
                  </a:lnTo>
                  <a:lnTo>
                    <a:pt x="39154" y="78868"/>
                  </a:lnTo>
                  <a:lnTo>
                    <a:pt x="39154" y="80545"/>
                  </a:lnTo>
                  <a:lnTo>
                    <a:pt x="37476" y="80545"/>
                  </a:lnTo>
                  <a:lnTo>
                    <a:pt x="37476" y="82223"/>
                  </a:lnTo>
                  <a:lnTo>
                    <a:pt x="32441" y="82223"/>
                  </a:lnTo>
                  <a:lnTo>
                    <a:pt x="32441" y="83901"/>
                  </a:lnTo>
                  <a:lnTo>
                    <a:pt x="25170" y="83901"/>
                  </a:lnTo>
                  <a:lnTo>
                    <a:pt x="25170" y="85580"/>
                  </a:lnTo>
                  <a:lnTo>
                    <a:pt x="23492" y="85580"/>
                  </a:lnTo>
                  <a:lnTo>
                    <a:pt x="23492" y="87817"/>
                  </a:lnTo>
                  <a:lnTo>
                    <a:pt x="16221" y="87817"/>
                  </a:lnTo>
                  <a:close/>
                  <a:moveTo>
                    <a:pt x="12864" y="2238"/>
                  </a:moveTo>
                  <a:lnTo>
                    <a:pt x="10628" y="2238"/>
                  </a:lnTo>
                  <a:lnTo>
                    <a:pt x="12864" y="223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4836DE9-4A09-10F3-C584-43AC27C6E7D2}"/>
                </a:ext>
              </a:extLst>
            </p:cNvPr>
            <p:cNvSpPr/>
            <p:nvPr/>
          </p:nvSpPr>
          <p:spPr>
            <a:xfrm>
              <a:off x="5123892" y="3703578"/>
              <a:ext cx="397692" cy="360216"/>
            </a:xfrm>
            <a:custGeom>
              <a:avLst/>
              <a:gdLst>
                <a:gd name="csX0" fmla="*/ 57053 w 397692"/>
                <a:gd name="csY0" fmla="*/ 360217 h 360216"/>
                <a:gd name="csX1" fmla="*/ 57053 w 397692"/>
                <a:gd name="csY1" fmla="*/ 357979 h 360216"/>
                <a:gd name="csX2" fmla="*/ 39154 w 397692"/>
                <a:gd name="csY2" fmla="*/ 357979 h 360216"/>
                <a:gd name="csX3" fmla="*/ 39154 w 397692"/>
                <a:gd name="csY3" fmla="*/ 356301 h 360216"/>
                <a:gd name="csX4" fmla="*/ 40832 w 397692"/>
                <a:gd name="csY4" fmla="*/ 356301 h 360216"/>
                <a:gd name="csX5" fmla="*/ 40832 w 397692"/>
                <a:gd name="csY5" fmla="*/ 352945 h 360216"/>
                <a:gd name="csX6" fmla="*/ 39154 w 397692"/>
                <a:gd name="csY6" fmla="*/ 352945 h 360216"/>
                <a:gd name="csX7" fmla="*/ 39154 w 397692"/>
                <a:gd name="csY7" fmla="*/ 351267 h 360216"/>
                <a:gd name="csX8" fmla="*/ 39154 w 397692"/>
                <a:gd name="csY8" fmla="*/ 351267 h 360216"/>
                <a:gd name="csX9" fmla="*/ 39154 w 397692"/>
                <a:gd name="csY9" fmla="*/ 347352 h 360216"/>
                <a:gd name="csX10" fmla="*/ 40832 w 397692"/>
                <a:gd name="csY10" fmla="*/ 347352 h 360216"/>
                <a:gd name="csX11" fmla="*/ 40832 w 397692"/>
                <a:gd name="csY11" fmla="*/ 345674 h 360216"/>
                <a:gd name="csX12" fmla="*/ 42510 w 397692"/>
                <a:gd name="csY12" fmla="*/ 345674 h 360216"/>
                <a:gd name="csX13" fmla="*/ 42510 w 397692"/>
                <a:gd name="csY13" fmla="*/ 342318 h 360216"/>
                <a:gd name="csX14" fmla="*/ 44747 w 397692"/>
                <a:gd name="csY14" fmla="*/ 342318 h 360216"/>
                <a:gd name="csX15" fmla="*/ 44747 w 397692"/>
                <a:gd name="csY15" fmla="*/ 340640 h 360216"/>
                <a:gd name="csX16" fmla="*/ 42510 w 397692"/>
                <a:gd name="csY16" fmla="*/ 340640 h 360216"/>
                <a:gd name="csX17" fmla="*/ 42510 w 397692"/>
                <a:gd name="csY17" fmla="*/ 336724 h 360216"/>
                <a:gd name="csX18" fmla="*/ 44747 w 397692"/>
                <a:gd name="csY18" fmla="*/ 336724 h 360216"/>
                <a:gd name="csX19" fmla="*/ 42510 w 397692"/>
                <a:gd name="csY19" fmla="*/ 331690 h 360216"/>
                <a:gd name="csX20" fmla="*/ 42510 w 397692"/>
                <a:gd name="csY20" fmla="*/ 329453 h 360216"/>
                <a:gd name="csX21" fmla="*/ 40832 w 397692"/>
                <a:gd name="csY21" fmla="*/ 327775 h 360216"/>
                <a:gd name="csX22" fmla="*/ 39154 w 397692"/>
                <a:gd name="csY22" fmla="*/ 322741 h 360216"/>
                <a:gd name="csX23" fmla="*/ 37476 w 397692"/>
                <a:gd name="csY23" fmla="*/ 322741 h 360216"/>
                <a:gd name="csX24" fmla="*/ 35798 w 397692"/>
                <a:gd name="csY24" fmla="*/ 318825 h 360216"/>
                <a:gd name="csX25" fmla="*/ 33561 w 397692"/>
                <a:gd name="csY25" fmla="*/ 315469 h 360216"/>
                <a:gd name="csX26" fmla="*/ 31882 w 397692"/>
                <a:gd name="csY26" fmla="*/ 313791 h 360216"/>
                <a:gd name="csX27" fmla="*/ 30204 w 397692"/>
                <a:gd name="csY27" fmla="*/ 313791 h 360216"/>
                <a:gd name="csX28" fmla="*/ 30204 w 397692"/>
                <a:gd name="csY28" fmla="*/ 312113 h 360216"/>
                <a:gd name="csX29" fmla="*/ 28526 w 397692"/>
                <a:gd name="csY29" fmla="*/ 312113 h 360216"/>
                <a:gd name="csX30" fmla="*/ 28526 w 397692"/>
                <a:gd name="csY30" fmla="*/ 309876 h 360216"/>
                <a:gd name="csX31" fmla="*/ 26848 w 397692"/>
                <a:gd name="csY31" fmla="*/ 309876 h 360216"/>
                <a:gd name="csX32" fmla="*/ 26848 w 397692"/>
                <a:gd name="csY32" fmla="*/ 308198 h 360216"/>
                <a:gd name="csX33" fmla="*/ 25170 w 397692"/>
                <a:gd name="csY33" fmla="*/ 308198 h 360216"/>
                <a:gd name="csX34" fmla="*/ 25170 w 397692"/>
                <a:gd name="csY34" fmla="*/ 304842 h 360216"/>
                <a:gd name="csX35" fmla="*/ 25170 w 397692"/>
                <a:gd name="csY35" fmla="*/ 304842 h 360216"/>
                <a:gd name="csX36" fmla="*/ 26848 w 397692"/>
                <a:gd name="csY36" fmla="*/ 300926 h 360216"/>
                <a:gd name="csX37" fmla="*/ 26848 w 397692"/>
                <a:gd name="csY37" fmla="*/ 292536 h 360216"/>
                <a:gd name="csX38" fmla="*/ 22933 w 397692"/>
                <a:gd name="csY38" fmla="*/ 292536 h 360216"/>
                <a:gd name="csX39" fmla="*/ 21255 w 397692"/>
                <a:gd name="csY39" fmla="*/ 294214 h 360216"/>
                <a:gd name="csX40" fmla="*/ 21255 w 397692"/>
                <a:gd name="csY40" fmla="*/ 292536 h 360216"/>
                <a:gd name="csX41" fmla="*/ 19577 w 397692"/>
                <a:gd name="csY41" fmla="*/ 290299 h 360216"/>
                <a:gd name="csX42" fmla="*/ 17899 w 397692"/>
                <a:gd name="csY42" fmla="*/ 290299 h 360216"/>
                <a:gd name="csX43" fmla="*/ 16221 w 397692"/>
                <a:gd name="csY43" fmla="*/ 288621 h 360216"/>
                <a:gd name="csX44" fmla="*/ 16221 w 397692"/>
                <a:gd name="csY44" fmla="*/ 286943 h 360216"/>
                <a:gd name="csX45" fmla="*/ 17899 w 397692"/>
                <a:gd name="csY45" fmla="*/ 283587 h 360216"/>
                <a:gd name="csX46" fmla="*/ 17899 w 397692"/>
                <a:gd name="csY46" fmla="*/ 277993 h 360216"/>
                <a:gd name="csX47" fmla="*/ 16221 w 397692"/>
                <a:gd name="csY47" fmla="*/ 277993 h 360216"/>
                <a:gd name="csX48" fmla="*/ 16221 w 397692"/>
                <a:gd name="csY48" fmla="*/ 274637 h 360216"/>
                <a:gd name="csX49" fmla="*/ 13984 w 397692"/>
                <a:gd name="csY49" fmla="*/ 274637 h 360216"/>
                <a:gd name="csX50" fmla="*/ 13984 w 397692"/>
                <a:gd name="csY50" fmla="*/ 270722 h 360216"/>
                <a:gd name="csX51" fmla="*/ 12305 w 397692"/>
                <a:gd name="csY51" fmla="*/ 270722 h 360216"/>
                <a:gd name="csX52" fmla="*/ 12305 w 397692"/>
                <a:gd name="csY52" fmla="*/ 267366 h 360216"/>
                <a:gd name="csX53" fmla="*/ 13984 w 397692"/>
                <a:gd name="csY53" fmla="*/ 267366 h 360216"/>
                <a:gd name="csX54" fmla="*/ 13984 w 397692"/>
                <a:gd name="csY54" fmla="*/ 264010 h 360216"/>
                <a:gd name="csX55" fmla="*/ 12305 w 397692"/>
                <a:gd name="csY55" fmla="*/ 264010 h 360216"/>
                <a:gd name="csX56" fmla="*/ 10627 w 397692"/>
                <a:gd name="csY56" fmla="*/ 261772 h 360216"/>
                <a:gd name="csX57" fmla="*/ 8949 w 397692"/>
                <a:gd name="csY57" fmla="*/ 260094 h 360216"/>
                <a:gd name="csX58" fmla="*/ 8949 w 397692"/>
                <a:gd name="csY58" fmla="*/ 261772 h 360216"/>
                <a:gd name="csX59" fmla="*/ 7271 w 397692"/>
                <a:gd name="csY59" fmla="*/ 261772 h 360216"/>
                <a:gd name="csX60" fmla="*/ 7271 w 397692"/>
                <a:gd name="csY60" fmla="*/ 264010 h 360216"/>
                <a:gd name="csX61" fmla="*/ 1678 w 397692"/>
                <a:gd name="csY61" fmla="*/ 264010 h 360216"/>
                <a:gd name="csX62" fmla="*/ 0 w 397692"/>
                <a:gd name="csY62" fmla="*/ 261772 h 360216"/>
                <a:gd name="csX63" fmla="*/ 0 w 397692"/>
                <a:gd name="csY63" fmla="*/ 255060 h 360216"/>
                <a:gd name="csX64" fmla="*/ 1678 w 397692"/>
                <a:gd name="csY64" fmla="*/ 255060 h 360216"/>
                <a:gd name="csX65" fmla="*/ 1678 w 397692"/>
                <a:gd name="csY65" fmla="*/ 252823 h 360216"/>
                <a:gd name="csX66" fmla="*/ 3356 w 397692"/>
                <a:gd name="csY66" fmla="*/ 252823 h 360216"/>
                <a:gd name="csX67" fmla="*/ 3356 w 397692"/>
                <a:gd name="csY67" fmla="*/ 251145 h 360216"/>
                <a:gd name="csX68" fmla="*/ 7271 w 397692"/>
                <a:gd name="csY68" fmla="*/ 251145 h 360216"/>
                <a:gd name="csX69" fmla="*/ 7271 w 397692"/>
                <a:gd name="csY69" fmla="*/ 249467 h 360216"/>
                <a:gd name="csX70" fmla="*/ 8949 w 397692"/>
                <a:gd name="csY70" fmla="*/ 249467 h 360216"/>
                <a:gd name="csX71" fmla="*/ 8949 w 397692"/>
                <a:gd name="csY71" fmla="*/ 247789 h 360216"/>
                <a:gd name="csX72" fmla="*/ 10627 w 397692"/>
                <a:gd name="csY72" fmla="*/ 247789 h 360216"/>
                <a:gd name="csX73" fmla="*/ 10627 w 397692"/>
                <a:gd name="csY73" fmla="*/ 243873 h 360216"/>
                <a:gd name="csX74" fmla="*/ 8949 w 397692"/>
                <a:gd name="csY74" fmla="*/ 243873 h 360216"/>
                <a:gd name="csX75" fmla="*/ 8949 w 397692"/>
                <a:gd name="csY75" fmla="*/ 240517 h 360216"/>
                <a:gd name="csX76" fmla="*/ 7271 w 397692"/>
                <a:gd name="csY76" fmla="*/ 240517 h 360216"/>
                <a:gd name="csX77" fmla="*/ 7271 w 397692"/>
                <a:gd name="csY77" fmla="*/ 238839 h 360216"/>
                <a:gd name="csX78" fmla="*/ 5034 w 397692"/>
                <a:gd name="csY78" fmla="*/ 238839 h 360216"/>
                <a:gd name="csX79" fmla="*/ 5034 w 397692"/>
                <a:gd name="csY79" fmla="*/ 235483 h 360216"/>
                <a:gd name="csX80" fmla="*/ 7271 w 397692"/>
                <a:gd name="csY80" fmla="*/ 235483 h 360216"/>
                <a:gd name="csX81" fmla="*/ 8949 w 397692"/>
                <a:gd name="csY81" fmla="*/ 231568 h 360216"/>
                <a:gd name="csX82" fmla="*/ 10627 w 397692"/>
                <a:gd name="csY82" fmla="*/ 231568 h 360216"/>
                <a:gd name="csX83" fmla="*/ 10627 w 397692"/>
                <a:gd name="csY83" fmla="*/ 229890 h 360216"/>
                <a:gd name="csX84" fmla="*/ 13984 w 397692"/>
                <a:gd name="csY84" fmla="*/ 229890 h 360216"/>
                <a:gd name="csX85" fmla="*/ 16221 w 397692"/>
                <a:gd name="csY85" fmla="*/ 228212 h 360216"/>
                <a:gd name="csX86" fmla="*/ 16221 w 397692"/>
                <a:gd name="csY86" fmla="*/ 226534 h 360216"/>
                <a:gd name="csX87" fmla="*/ 17899 w 397692"/>
                <a:gd name="csY87" fmla="*/ 226534 h 360216"/>
                <a:gd name="csX88" fmla="*/ 16221 w 397692"/>
                <a:gd name="csY88" fmla="*/ 224296 h 360216"/>
                <a:gd name="csX89" fmla="*/ 13984 w 397692"/>
                <a:gd name="csY89" fmla="*/ 224296 h 360216"/>
                <a:gd name="csX90" fmla="*/ 12305 w 397692"/>
                <a:gd name="csY90" fmla="*/ 222619 h 360216"/>
                <a:gd name="csX91" fmla="*/ 13984 w 397692"/>
                <a:gd name="csY91" fmla="*/ 222619 h 360216"/>
                <a:gd name="csX92" fmla="*/ 13984 w 397692"/>
                <a:gd name="csY92" fmla="*/ 220940 h 360216"/>
                <a:gd name="csX93" fmla="*/ 12305 w 397692"/>
                <a:gd name="csY93" fmla="*/ 219262 h 360216"/>
                <a:gd name="csX94" fmla="*/ 13984 w 397692"/>
                <a:gd name="csY94" fmla="*/ 219262 h 360216"/>
                <a:gd name="csX95" fmla="*/ 12305 w 397692"/>
                <a:gd name="csY95" fmla="*/ 217584 h 360216"/>
                <a:gd name="csX96" fmla="*/ 12305 w 397692"/>
                <a:gd name="csY96" fmla="*/ 215347 h 360216"/>
                <a:gd name="csX97" fmla="*/ 13984 w 397692"/>
                <a:gd name="csY97" fmla="*/ 215347 h 360216"/>
                <a:gd name="csX98" fmla="*/ 13984 w 397692"/>
                <a:gd name="csY98" fmla="*/ 213669 h 360216"/>
                <a:gd name="csX99" fmla="*/ 21255 w 397692"/>
                <a:gd name="csY99" fmla="*/ 213669 h 360216"/>
                <a:gd name="csX100" fmla="*/ 21255 w 397692"/>
                <a:gd name="csY100" fmla="*/ 211991 h 360216"/>
                <a:gd name="csX101" fmla="*/ 19577 w 397692"/>
                <a:gd name="csY101" fmla="*/ 208635 h 360216"/>
                <a:gd name="csX102" fmla="*/ 21255 w 397692"/>
                <a:gd name="csY102" fmla="*/ 208635 h 360216"/>
                <a:gd name="csX103" fmla="*/ 21255 w 397692"/>
                <a:gd name="csY103" fmla="*/ 206957 h 360216"/>
                <a:gd name="csX104" fmla="*/ 22933 w 397692"/>
                <a:gd name="csY104" fmla="*/ 206957 h 360216"/>
                <a:gd name="csX105" fmla="*/ 22933 w 397692"/>
                <a:gd name="csY105" fmla="*/ 203042 h 360216"/>
                <a:gd name="csX106" fmla="*/ 26848 w 397692"/>
                <a:gd name="csY106" fmla="*/ 203042 h 360216"/>
                <a:gd name="csX107" fmla="*/ 26848 w 397692"/>
                <a:gd name="csY107" fmla="*/ 194092 h 360216"/>
                <a:gd name="csX108" fmla="*/ 26848 w 397692"/>
                <a:gd name="csY108" fmla="*/ 194092 h 360216"/>
                <a:gd name="csX109" fmla="*/ 26848 w 397692"/>
                <a:gd name="csY109" fmla="*/ 190736 h 360216"/>
                <a:gd name="csX110" fmla="*/ 28526 w 397692"/>
                <a:gd name="csY110" fmla="*/ 190736 h 360216"/>
                <a:gd name="csX111" fmla="*/ 28526 w 397692"/>
                <a:gd name="csY111" fmla="*/ 189058 h 360216"/>
                <a:gd name="csX112" fmla="*/ 39154 w 397692"/>
                <a:gd name="csY112" fmla="*/ 189058 h 360216"/>
                <a:gd name="csX113" fmla="*/ 39154 w 397692"/>
                <a:gd name="csY113" fmla="*/ 186820 h 360216"/>
                <a:gd name="csX114" fmla="*/ 48103 w 397692"/>
                <a:gd name="csY114" fmla="*/ 186820 h 360216"/>
                <a:gd name="csX115" fmla="*/ 48103 w 397692"/>
                <a:gd name="csY115" fmla="*/ 189058 h 360216"/>
                <a:gd name="csX116" fmla="*/ 51459 w 397692"/>
                <a:gd name="csY116" fmla="*/ 189058 h 360216"/>
                <a:gd name="csX117" fmla="*/ 51459 w 397692"/>
                <a:gd name="csY117" fmla="*/ 79986 h 360216"/>
                <a:gd name="csX118" fmla="*/ 74952 w 397692"/>
                <a:gd name="csY118" fmla="*/ 79986 h 360216"/>
                <a:gd name="csX119" fmla="*/ 74952 w 397692"/>
                <a:gd name="csY119" fmla="*/ 30204 h 360216"/>
                <a:gd name="csX120" fmla="*/ 224855 w 397692"/>
                <a:gd name="csY120" fmla="*/ 30204 h 360216"/>
                <a:gd name="csX121" fmla="*/ 224855 w 397692"/>
                <a:gd name="csY121" fmla="*/ 26848 h 360216"/>
                <a:gd name="csX122" fmla="*/ 226534 w 397692"/>
                <a:gd name="csY122" fmla="*/ 24611 h 360216"/>
                <a:gd name="csX123" fmla="*/ 228212 w 397692"/>
                <a:gd name="csY123" fmla="*/ 24611 h 360216"/>
                <a:gd name="csX124" fmla="*/ 229890 w 397692"/>
                <a:gd name="csY124" fmla="*/ 22933 h 360216"/>
                <a:gd name="csX125" fmla="*/ 229890 w 397692"/>
                <a:gd name="csY125" fmla="*/ 26848 h 360216"/>
                <a:gd name="csX126" fmla="*/ 228212 w 397692"/>
                <a:gd name="csY126" fmla="*/ 26848 h 360216"/>
                <a:gd name="csX127" fmla="*/ 228212 w 397692"/>
                <a:gd name="csY127" fmla="*/ 30204 h 360216"/>
                <a:gd name="csX128" fmla="*/ 272959 w 397692"/>
                <a:gd name="csY128" fmla="*/ 30204 h 360216"/>
                <a:gd name="csX129" fmla="*/ 277993 w 397692"/>
                <a:gd name="csY129" fmla="*/ 35798 h 360216"/>
                <a:gd name="csX130" fmla="*/ 290299 w 397692"/>
                <a:gd name="csY130" fmla="*/ 35798 h 360216"/>
                <a:gd name="csX131" fmla="*/ 290299 w 397692"/>
                <a:gd name="csY131" fmla="*/ 30204 h 360216"/>
                <a:gd name="csX132" fmla="*/ 292536 w 397692"/>
                <a:gd name="csY132" fmla="*/ 24611 h 360216"/>
                <a:gd name="csX133" fmla="*/ 297570 w 397692"/>
                <a:gd name="csY133" fmla="*/ 22933 h 360216"/>
                <a:gd name="csX134" fmla="*/ 301485 w 397692"/>
                <a:gd name="csY134" fmla="*/ 22933 h 360216"/>
                <a:gd name="csX135" fmla="*/ 306520 w 397692"/>
                <a:gd name="csY135" fmla="*/ 21255 h 360216"/>
                <a:gd name="csX136" fmla="*/ 310435 w 397692"/>
                <a:gd name="csY136" fmla="*/ 10627 h 360216"/>
                <a:gd name="csX137" fmla="*/ 312113 w 397692"/>
                <a:gd name="csY137" fmla="*/ 7271 h 360216"/>
                <a:gd name="csX138" fmla="*/ 315469 w 397692"/>
                <a:gd name="csY138" fmla="*/ 7271 h 360216"/>
                <a:gd name="csX139" fmla="*/ 318825 w 397692"/>
                <a:gd name="csY139" fmla="*/ 8950 h 360216"/>
                <a:gd name="csX140" fmla="*/ 324419 w 397692"/>
                <a:gd name="csY140" fmla="*/ 5034 h 360216"/>
                <a:gd name="csX141" fmla="*/ 326097 w 397692"/>
                <a:gd name="csY141" fmla="*/ 1678 h 360216"/>
                <a:gd name="csX142" fmla="*/ 327775 w 397692"/>
                <a:gd name="csY142" fmla="*/ 0 h 360216"/>
                <a:gd name="csX143" fmla="*/ 327775 w 397692"/>
                <a:gd name="csY143" fmla="*/ 3356 h 360216"/>
                <a:gd name="csX144" fmla="*/ 327775 w 397692"/>
                <a:gd name="csY144" fmla="*/ 3356 h 360216"/>
                <a:gd name="csX145" fmla="*/ 330012 w 397692"/>
                <a:gd name="csY145" fmla="*/ 5034 h 360216"/>
                <a:gd name="csX146" fmla="*/ 331690 w 397692"/>
                <a:gd name="csY146" fmla="*/ 5034 h 360216"/>
                <a:gd name="csX147" fmla="*/ 331690 w 397692"/>
                <a:gd name="csY147" fmla="*/ 7271 h 360216"/>
                <a:gd name="csX148" fmla="*/ 333368 w 397692"/>
                <a:gd name="csY148" fmla="*/ 7271 h 360216"/>
                <a:gd name="csX149" fmla="*/ 333368 w 397692"/>
                <a:gd name="csY149" fmla="*/ 10627 h 360216"/>
                <a:gd name="csX150" fmla="*/ 336724 w 397692"/>
                <a:gd name="csY150" fmla="*/ 10627 h 360216"/>
                <a:gd name="csX151" fmla="*/ 336724 w 397692"/>
                <a:gd name="csY151" fmla="*/ 12305 h 360216"/>
                <a:gd name="csX152" fmla="*/ 343996 w 397692"/>
                <a:gd name="csY152" fmla="*/ 12305 h 360216"/>
                <a:gd name="csX153" fmla="*/ 343996 w 397692"/>
                <a:gd name="csY153" fmla="*/ 17899 h 360216"/>
                <a:gd name="csX154" fmla="*/ 347352 w 397692"/>
                <a:gd name="csY154" fmla="*/ 17899 h 360216"/>
                <a:gd name="csX155" fmla="*/ 347352 w 397692"/>
                <a:gd name="csY155" fmla="*/ 21255 h 360216"/>
                <a:gd name="csX156" fmla="*/ 351267 w 397692"/>
                <a:gd name="csY156" fmla="*/ 21255 h 360216"/>
                <a:gd name="csX157" fmla="*/ 351267 w 397692"/>
                <a:gd name="csY157" fmla="*/ 22933 h 360216"/>
                <a:gd name="csX158" fmla="*/ 352945 w 397692"/>
                <a:gd name="csY158" fmla="*/ 22933 h 360216"/>
                <a:gd name="csX159" fmla="*/ 352945 w 397692"/>
                <a:gd name="csY159" fmla="*/ 24611 h 360216"/>
                <a:gd name="csX160" fmla="*/ 356301 w 397692"/>
                <a:gd name="csY160" fmla="*/ 24611 h 360216"/>
                <a:gd name="csX161" fmla="*/ 356301 w 397692"/>
                <a:gd name="csY161" fmla="*/ 26848 h 360216"/>
                <a:gd name="csX162" fmla="*/ 358539 w 397692"/>
                <a:gd name="csY162" fmla="*/ 28527 h 360216"/>
                <a:gd name="csX163" fmla="*/ 358539 w 397692"/>
                <a:gd name="csY163" fmla="*/ 28527 h 360216"/>
                <a:gd name="csX164" fmla="*/ 358539 w 397692"/>
                <a:gd name="csY164" fmla="*/ 35798 h 360216"/>
                <a:gd name="csX165" fmla="*/ 360216 w 397692"/>
                <a:gd name="csY165" fmla="*/ 35798 h 360216"/>
                <a:gd name="csX166" fmla="*/ 360216 w 397692"/>
                <a:gd name="csY166" fmla="*/ 42510 h 360216"/>
                <a:gd name="csX167" fmla="*/ 361894 w 397692"/>
                <a:gd name="csY167" fmla="*/ 42510 h 360216"/>
                <a:gd name="csX168" fmla="*/ 361894 w 397692"/>
                <a:gd name="csY168" fmla="*/ 46425 h 360216"/>
                <a:gd name="csX169" fmla="*/ 363573 w 397692"/>
                <a:gd name="csY169" fmla="*/ 46425 h 360216"/>
                <a:gd name="csX170" fmla="*/ 363573 w 397692"/>
                <a:gd name="csY170" fmla="*/ 48104 h 360216"/>
                <a:gd name="csX171" fmla="*/ 365251 w 397692"/>
                <a:gd name="csY171" fmla="*/ 48104 h 360216"/>
                <a:gd name="csX172" fmla="*/ 365251 w 397692"/>
                <a:gd name="csY172" fmla="*/ 49781 h 360216"/>
                <a:gd name="csX173" fmla="*/ 363573 w 397692"/>
                <a:gd name="csY173" fmla="*/ 49781 h 360216"/>
                <a:gd name="csX174" fmla="*/ 363573 w 397692"/>
                <a:gd name="csY174" fmla="*/ 57053 h 360216"/>
                <a:gd name="csX175" fmla="*/ 365251 w 397692"/>
                <a:gd name="csY175" fmla="*/ 57053 h 360216"/>
                <a:gd name="csX176" fmla="*/ 365251 w 397692"/>
                <a:gd name="csY176" fmla="*/ 64324 h 360216"/>
                <a:gd name="csX177" fmla="*/ 367488 w 397692"/>
                <a:gd name="csY177" fmla="*/ 64324 h 360216"/>
                <a:gd name="csX178" fmla="*/ 367488 w 397692"/>
                <a:gd name="csY178" fmla="*/ 69358 h 360216"/>
                <a:gd name="csX179" fmla="*/ 365251 w 397692"/>
                <a:gd name="csY179" fmla="*/ 69358 h 360216"/>
                <a:gd name="csX180" fmla="*/ 367488 w 397692"/>
                <a:gd name="csY180" fmla="*/ 69358 h 360216"/>
                <a:gd name="csX181" fmla="*/ 367488 w 397692"/>
                <a:gd name="csY181" fmla="*/ 71036 h 360216"/>
                <a:gd name="csX182" fmla="*/ 365251 w 397692"/>
                <a:gd name="csY182" fmla="*/ 71036 h 360216"/>
                <a:gd name="csX183" fmla="*/ 365251 w 397692"/>
                <a:gd name="csY183" fmla="*/ 72715 h 360216"/>
                <a:gd name="csX184" fmla="*/ 367488 w 397692"/>
                <a:gd name="csY184" fmla="*/ 72715 h 360216"/>
                <a:gd name="csX185" fmla="*/ 367488 w 397692"/>
                <a:gd name="csY185" fmla="*/ 78308 h 360216"/>
                <a:gd name="csX186" fmla="*/ 365251 w 397692"/>
                <a:gd name="csY186" fmla="*/ 78308 h 360216"/>
                <a:gd name="csX187" fmla="*/ 365251 w 397692"/>
                <a:gd name="csY187" fmla="*/ 81664 h 360216"/>
                <a:gd name="csX188" fmla="*/ 367488 w 397692"/>
                <a:gd name="csY188" fmla="*/ 81664 h 360216"/>
                <a:gd name="csX189" fmla="*/ 367488 w 397692"/>
                <a:gd name="csY189" fmla="*/ 94529 h 360216"/>
                <a:gd name="csX190" fmla="*/ 369166 w 397692"/>
                <a:gd name="csY190" fmla="*/ 94529 h 360216"/>
                <a:gd name="csX191" fmla="*/ 369166 w 397692"/>
                <a:gd name="csY191" fmla="*/ 105157 h 360216"/>
                <a:gd name="csX192" fmla="*/ 370844 w 397692"/>
                <a:gd name="csY192" fmla="*/ 105157 h 360216"/>
                <a:gd name="csX193" fmla="*/ 370844 w 397692"/>
                <a:gd name="csY193" fmla="*/ 110190 h 360216"/>
                <a:gd name="csX194" fmla="*/ 372522 w 397692"/>
                <a:gd name="csY194" fmla="*/ 110190 h 360216"/>
                <a:gd name="csX195" fmla="*/ 372522 w 397692"/>
                <a:gd name="csY195" fmla="*/ 112428 h 360216"/>
                <a:gd name="csX196" fmla="*/ 379793 w 397692"/>
                <a:gd name="csY196" fmla="*/ 112428 h 360216"/>
                <a:gd name="csX197" fmla="*/ 379793 w 397692"/>
                <a:gd name="csY197" fmla="*/ 115784 h 360216"/>
                <a:gd name="csX198" fmla="*/ 383150 w 397692"/>
                <a:gd name="csY198" fmla="*/ 115784 h 360216"/>
                <a:gd name="csX199" fmla="*/ 383150 w 397692"/>
                <a:gd name="csY199" fmla="*/ 117462 h 360216"/>
                <a:gd name="csX200" fmla="*/ 384828 w 397692"/>
                <a:gd name="csY200" fmla="*/ 117462 h 360216"/>
                <a:gd name="csX201" fmla="*/ 384828 w 397692"/>
                <a:gd name="csY201" fmla="*/ 119140 h 360216"/>
                <a:gd name="csX202" fmla="*/ 387065 w 397692"/>
                <a:gd name="csY202" fmla="*/ 119140 h 360216"/>
                <a:gd name="csX203" fmla="*/ 387065 w 397692"/>
                <a:gd name="csY203" fmla="*/ 124734 h 360216"/>
                <a:gd name="csX204" fmla="*/ 392099 w 397692"/>
                <a:gd name="csY204" fmla="*/ 124734 h 360216"/>
                <a:gd name="csX205" fmla="*/ 392099 w 397692"/>
                <a:gd name="csY205" fmla="*/ 126411 h 360216"/>
                <a:gd name="csX206" fmla="*/ 396015 w 397692"/>
                <a:gd name="csY206" fmla="*/ 126411 h 360216"/>
                <a:gd name="csX207" fmla="*/ 396015 w 397692"/>
                <a:gd name="csY207" fmla="*/ 128089 h 360216"/>
                <a:gd name="csX208" fmla="*/ 397692 w 397692"/>
                <a:gd name="csY208" fmla="*/ 129767 h 360216"/>
                <a:gd name="csX209" fmla="*/ 397692 w 397692"/>
                <a:gd name="csY209" fmla="*/ 129767 h 360216"/>
                <a:gd name="csX210" fmla="*/ 396015 w 397692"/>
                <a:gd name="csY210" fmla="*/ 133683 h 360216"/>
                <a:gd name="csX211" fmla="*/ 396015 w 397692"/>
                <a:gd name="csY211" fmla="*/ 137039 h 360216"/>
                <a:gd name="csX212" fmla="*/ 393777 w 397692"/>
                <a:gd name="csY212" fmla="*/ 138717 h 360216"/>
                <a:gd name="csX213" fmla="*/ 393777 w 397692"/>
                <a:gd name="csY213" fmla="*/ 140954 h 360216"/>
                <a:gd name="csX214" fmla="*/ 392099 w 397692"/>
                <a:gd name="csY214" fmla="*/ 140954 h 360216"/>
                <a:gd name="csX215" fmla="*/ 392099 w 397692"/>
                <a:gd name="csY215" fmla="*/ 142632 h 360216"/>
                <a:gd name="csX216" fmla="*/ 390421 w 397692"/>
                <a:gd name="csY216" fmla="*/ 142632 h 360216"/>
                <a:gd name="csX217" fmla="*/ 390421 w 397692"/>
                <a:gd name="csY217" fmla="*/ 140954 h 360216"/>
                <a:gd name="csX218" fmla="*/ 388743 w 397692"/>
                <a:gd name="csY218" fmla="*/ 140954 h 360216"/>
                <a:gd name="csX219" fmla="*/ 388743 w 397692"/>
                <a:gd name="csY219" fmla="*/ 142632 h 360216"/>
                <a:gd name="csX220" fmla="*/ 384828 w 397692"/>
                <a:gd name="csY220" fmla="*/ 142632 h 360216"/>
                <a:gd name="csX221" fmla="*/ 384828 w 397692"/>
                <a:gd name="csY221" fmla="*/ 144311 h 360216"/>
                <a:gd name="csX222" fmla="*/ 383150 w 397692"/>
                <a:gd name="csY222" fmla="*/ 144311 h 360216"/>
                <a:gd name="csX223" fmla="*/ 381471 w 397692"/>
                <a:gd name="csY223" fmla="*/ 145988 h 360216"/>
                <a:gd name="csX224" fmla="*/ 381471 w 397692"/>
                <a:gd name="csY224" fmla="*/ 142632 h 360216"/>
                <a:gd name="csX225" fmla="*/ 379793 w 397692"/>
                <a:gd name="csY225" fmla="*/ 142632 h 360216"/>
                <a:gd name="csX226" fmla="*/ 379793 w 397692"/>
                <a:gd name="csY226" fmla="*/ 145988 h 360216"/>
                <a:gd name="csX227" fmla="*/ 375878 w 397692"/>
                <a:gd name="csY227" fmla="*/ 145988 h 360216"/>
                <a:gd name="csX228" fmla="*/ 374200 w 397692"/>
                <a:gd name="csY228" fmla="*/ 147666 h 360216"/>
                <a:gd name="csX229" fmla="*/ 372522 w 397692"/>
                <a:gd name="csY229" fmla="*/ 147666 h 360216"/>
                <a:gd name="csX230" fmla="*/ 374200 w 397692"/>
                <a:gd name="csY230" fmla="*/ 149904 h 360216"/>
                <a:gd name="csX231" fmla="*/ 374200 w 397692"/>
                <a:gd name="csY231" fmla="*/ 149904 h 360216"/>
                <a:gd name="csX232" fmla="*/ 374200 w 397692"/>
                <a:gd name="csY232" fmla="*/ 151582 h 360216"/>
                <a:gd name="csX233" fmla="*/ 372522 w 397692"/>
                <a:gd name="csY233" fmla="*/ 151582 h 360216"/>
                <a:gd name="csX234" fmla="*/ 372522 w 397692"/>
                <a:gd name="csY234" fmla="*/ 153260 h 360216"/>
                <a:gd name="csX235" fmla="*/ 370844 w 397692"/>
                <a:gd name="csY235" fmla="*/ 153260 h 360216"/>
                <a:gd name="csX236" fmla="*/ 370844 w 397692"/>
                <a:gd name="csY236" fmla="*/ 154938 h 360216"/>
                <a:gd name="csX237" fmla="*/ 369166 w 397692"/>
                <a:gd name="csY237" fmla="*/ 154938 h 360216"/>
                <a:gd name="csX238" fmla="*/ 369166 w 397692"/>
                <a:gd name="csY238" fmla="*/ 153260 h 360216"/>
                <a:gd name="csX239" fmla="*/ 367488 w 397692"/>
                <a:gd name="csY239" fmla="*/ 153260 h 360216"/>
                <a:gd name="csX240" fmla="*/ 365251 w 397692"/>
                <a:gd name="csY240" fmla="*/ 154938 h 360216"/>
                <a:gd name="csX241" fmla="*/ 363573 w 397692"/>
                <a:gd name="csY241" fmla="*/ 154938 h 360216"/>
                <a:gd name="csX242" fmla="*/ 363573 w 397692"/>
                <a:gd name="csY242" fmla="*/ 153260 h 360216"/>
                <a:gd name="csX243" fmla="*/ 361894 w 397692"/>
                <a:gd name="csY243" fmla="*/ 153260 h 360216"/>
                <a:gd name="csX244" fmla="*/ 361894 w 397692"/>
                <a:gd name="csY244" fmla="*/ 163888 h 360216"/>
                <a:gd name="csX245" fmla="*/ 360216 w 397692"/>
                <a:gd name="csY245" fmla="*/ 163888 h 360216"/>
                <a:gd name="csX246" fmla="*/ 358539 w 397692"/>
                <a:gd name="csY246" fmla="*/ 165565 h 360216"/>
                <a:gd name="csX247" fmla="*/ 360216 w 397692"/>
                <a:gd name="csY247" fmla="*/ 165565 h 360216"/>
                <a:gd name="csX248" fmla="*/ 358539 w 397692"/>
                <a:gd name="csY248" fmla="*/ 167243 h 360216"/>
                <a:gd name="csX249" fmla="*/ 360216 w 397692"/>
                <a:gd name="csY249" fmla="*/ 169481 h 360216"/>
                <a:gd name="csX250" fmla="*/ 360216 w 397692"/>
                <a:gd name="csY250" fmla="*/ 176193 h 360216"/>
                <a:gd name="csX251" fmla="*/ 358539 w 397692"/>
                <a:gd name="csY251" fmla="*/ 176193 h 360216"/>
                <a:gd name="csX252" fmla="*/ 356301 w 397692"/>
                <a:gd name="csY252" fmla="*/ 180108 h 360216"/>
                <a:gd name="csX253" fmla="*/ 356301 w 397692"/>
                <a:gd name="csY253" fmla="*/ 185142 h 360216"/>
                <a:gd name="csX254" fmla="*/ 354623 w 397692"/>
                <a:gd name="csY254" fmla="*/ 185142 h 360216"/>
                <a:gd name="csX255" fmla="*/ 354623 w 397692"/>
                <a:gd name="csY255" fmla="*/ 186820 h 360216"/>
                <a:gd name="csX256" fmla="*/ 352945 w 397692"/>
                <a:gd name="csY256" fmla="*/ 190736 h 360216"/>
                <a:gd name="csX257" fmla="*/ 352945 w 397692"/>
                <a:gd name="csY257" fmla="*/ 192414 h 360216"/>
                <a:gd name="csX258" fmla="*/ 351267 w 397692"/>
                <a:gd name="csY258" fmla="*/ 194092 h 360216"/>
                <a:gd name="csX259" fmla="*/ 352945 w 397692"/>
                <a:gd name="csY259" fmla="*/ 194092 h 360216"/>
                <a:gd name="csX260" fmla="*/ 351267 w 397692"/>
                <a:gd name="csY260" fmla="*/ 195770 h 360216"/>
                <a:gd name="csX261" fmla="*/ 351267 w 397692"/>
                <a:gd name="csY261" fmla="*/ 198007 h 360216"/>
                <a:gd name="csX262" fmla="*/ 349589 w 397692"/>
                <a:gd name="csY262" fmla="*/ 199685 h 360216"/>
                <a:gd name="csX263" fmla="*/ 349589 w 397692"/>
                <a:gd name="csY263" fmla="*/ 201363 h 360216"/>
                <a:gd name="csX264" fmla="*/ 347352 w 397692"/>
                <a:gd name="csY264" fmla="*/ 201363 h 360216"/>
                <a:gd name="csX265" fmla="*/ 347352 w 397692"/>
                <a:gd name="csY265" fmla="*/ 203042 h 360216"/>
                <a:gd name="csX266" fmla="*/ 349589 w 397692"/>
                <a:gd name="csY266" fmla="*/ 215347 h 360216"/>
                <a:gd name="csX267" fmla="*/ 349589 w 397692"/>
                <a:gd name="csY267" fmla="*/ 222619 h 360216"/>
                <a:gd name="csX268" fmla="*/ 351267 w 397692"/>
                <a:gd name="csY268" fmla="*/ 224296 h 360216"/>
                <a:gd name="csX269" fmla="*/ 349589 w 397692"/>
                <a:gd name="csY269" fmla="*/ 229890 h 360216"/>
                <a:gd name="csX270" fmla="*/ 349589 w 397692"/>
                <a:gd name="csY270" fmla="*/ 235483 h 360216"/>
                <a:gd name="csX271" fmla="*/ 347352 w 397692"/>
                <a:gd name="csY271" fmla="*/ 235483 h 360216"/>
                <a:gd name="csX272" fmla="*/ 347352 w 397692"/>
                <a:gd name="csY272" fmla="*/ 238839 h 360216"/>
                <a:gd name="csX273" fmla="*/ 345674 w 397692"/>
                <a:gd name="csY273" fmla="*/ 238839 h 360216"/>
                <a:gd name="csX274" fmla="*/ 345674 w 397692"/>
                <a:gd name="csY274" fmla="*/ 242196 h 360216"/>
                <a:gd name="csX275" fmla="*/ 343996 w 397692"/>
                <a:gd name="csY275" fmla="*/ 246111 h 360216"/>
                <a:gd name="csX276" fmla="*/ 343996 w 397692"/>
                <a:gd name="csY276" fmla="*/ 249467 h 360216"/>
                <a:gd name="csX277" fmla="*/ 342317 w 397692"/>
                <a:gd name="csY277" fmla="*/ 251145 h 360216"/>
                <a:gd name="csX278" fmla="*/ 342317 w 397692"/>
                <a:gd name="csY278" fmla="*/ 256738 h 360216"/>
                <a:gd name="csX279" fmla="*/ 342317 w 397692"/>
                <a:gd name="csY279" fmla="*/ 256738 h 360216"/>
                <a:gd name="csX280" fmla="*/ 342317 w 397692"/>
                <a:gd name="csY280" fmla="*/ 261772 h 360216"/>
                <a:gd name="csX281" fmla="*/ 338962 w 397692"/>
                <a:gd name="csY281" fmla="*/ 261772 h 360216"/>
                <a:gd name="csX282" fmla="*/ 340639 w 397692"/>
                <a:gd name="csY282" fmla="*/ 261772 h 360216"/>
                <a:gd name="csX283" fmla="*/ 330012 w 397692"/>
                <a:gd name="csY283" fmla="*/ 261772 h 360216"/>
                <a:gd name="csX284" fmla="*/ 330012 w 397692"/>
                <a:gd name="csY284" fmla="*/ 265688 h 360216"/>
                <a:gd name="csX285" fmla="*/ 327775 w 397692"/>
                <a:gd name="csY285" fmla="*/ 265688 h 360216"/>
                <a:gd name="csX286" fmla="*/ 326097 w 397692"/>
                <a:gd name="csY286" fmla="*/ 270722 h 360216"/>
                <a:gd name="csX287" fmla="*/ 324419 w 397692"/>
                <a:gd name="csY287" fmla="*/ 272400 h 360216"/>
                <a:gd name="csX288" fmla="*/ 324419 w 397692"/>
                <a:gd name="csY288" fmla="*/ 274637 h 360216"/>
                <a:gd name="csX289" fmla="*/ 322740 w 397692"/>
                <a:gd name="csY289" fmla="*/ 274637 h 360216"/>
                <a:gd name="csX290" fmla="*/ 321062 w 397692"/>
                <a:gd name="csY290" fmla="*/ 277993 h 360216"/>
                <a:gd name="csX291" fmla="*/ 321062 w 397692"/>
                <a:gd name="csY291" fmla="*/ 279671 h 360216"/>
                <a:gd name="csX292" fmla="*/ 318825 w 397692"/>
                <a:gd name="csY292" fmla="*/ 279671 h 360216"/>
                <a:gd name="csX293" fmla="*/ 317147 w 397692"/>
                <a:gd name="csY293" fmla="*/ 283587 h 360216"/>
                <a:gd name="csX294" fmla="*/ 315469 w 397692"/>
                <a:gd name="csY294" fmla="*/ 283587 h 360216"/>
                <a:gd name="csX295" fmla="*/ 313791 w 397692"/>
                <a:gd name="csY295" fmla="*/ 285265 h 360216"/>
                <a:gd name="csX296" fmla="*/ 315469 w 397692"/>
                <a:gd name="csY296" fmla="*/ 286943 h 360216"/>
                <a:gd name="csX297" fmla="*/ 315469 w 397692"/>
                <a:gd name="csY297" fmla="*/ 290299 h 360216"/>
                <a:gd name="csX298" fmla="*/ 313791 w 397692"/>
                <a:gd name="csY298" fmla="*/ 292536 h 360216"/>
                <a:gd name="csX299" fmla="*/ 313791 w 397692"/>
                <a:gd name="csY299" fmla="*/ 297570 h 360216"/>
                <a:gd name="csX300" fmla="*/ 313791 w 397692"/>
                <a:gd name="csY300" fmla="*/ 297570 h 360216"/>
                <a:gd name="csX301" fmla="*/ 313791 w 397692"/>
                <a:gd name="csY301" fmla="*/ 299248 h 360216"/>
                <a:gd name="csX302" fmla="*/ 312113 w 397692"/>
                <a:gd name="csY302" fmla="*/ 304842 h 360216"/>
                <a:gd name="csX303" fmla="*/ 313791 w 397692"/>
                <a:gd name="csY303" fmla="*/ 304842 h 360216"/>
                <a:gd name="csX304" fmla="*/ 310435 w 397692"/>
                <a:gd name="csY304" fmla="*/ 308198 h 360216"/>
                <a:gd name="csX305" fmla="*/ 310435 w 397692"/>
                <a:gd name="csY305" fmla="*/ 309876 h 360216"/>
                <a:gd name="csX306" fmla="*/ 308198 w 397692"/>
                <a:gd name="csY306" fmla="*/ 309876 h 360216"/>
                <a:gd name="csX307" fmla="*/ 306520 w 397692"/>
                <a:gd name="csY307" fmla="*/ 308198 h 360216"/>
                <a:gd name="csX308" fmla="*/ 303163 w 397692"/>
                <a:gd name="csY308" fmla="*/ 304842 h 360216"/>
                <a:gd name="csX309" fmla="*/ 301485 w 397692"/>
                <a:gd name="csY309" fmla="*/ 308198 h 360216"/>
                <a:gd name="csX310" fmla="*/ 299248 w 397692"/>
                <a:gd name="csY310" fmla="*/ 312113 h 360216"/>
                <a:gd name="csX311" fmla="*/ 295892 w 397692"/>
                <a:gd name="csY311" fmla="*/ 313791 h 360216"/>
                <a:gd name="csX312" fmla="*/ 295892 w 397692"/>
                <a:gd name="csY312" fmla="*/ 315469 h 360216"/>
                <a:gd name="csX313" fmla="*/ 297570 w 397692"/>
                <a:gd name="csY313" fmla="*/ 315469 h 360216"/>
                <a:gd name="csX314" fmla="*/ 297570 w 397692"/>
                <a:gd name="csY314" fmla="*/ 317147 h 360216"/>
                <a:gd name="csX315" fmla="*/ 295892 w 397692"/>
                <a:gd name="csY315" fmla="*/ 318825 h 360216"/>
                <a:gd name="csX316" fmla="*/ 297570 w 397692"/>
                <a:gd name="csY316" fmla="*/ 318825 h 360216"/>
                <a:gd name="csX317" fmla="*/ 297570 w 397692"/>
                <a:gd name="csY317" fmla="*/ 326097 h 360216"/>
                <a:gd name="csX318" fmla="*/ 295892 w 397692"/>
                <a:gd name="csY318" fmla="*/ 326097 h 360216"/>
                <a:gd name="csX319" fmla="*/ 295892 w 397692"/>
                <a:gd name="csY319" fmla="*/ 331690 h 360216"/>
                <a:gd name="csX320" fmla="*/ 292536 w 397692"/>
                <a:gd name="csY320" fmla="*/ 333368 h 360216"/>
                <a:gd name="csX321" fmla="*/ 292536 w 397692"/>
                <a:gd name="csY321" fmla="*/ 340640 h 360216"/>
                <a:gd name="csX322" fmla="*/ 286943 w 397692"/>
                <a:gd name="csY322" fmla="*/ 340640 h 360216"/>
                <a:gd name="csX323" fmla="*/ 286943 w 397692"/>
                <a:gd name="csY323" fmla="*/ 336724 h 360216"/>
                <a:gd name="csX324" fmla="*/ 288621 w 397692"/>
                <a:gd name="csY324" fmla="*/ 335046 h 360216"/>
                <a:gd name="csX325" fmla="*/ 288621 w 397692"/>
                <a:gd name="csY325" fmla="*/ 327775 h 360216"/>
                <a:gd name="csX326" fmla="*/ 290299 w 397692"/>
                <a:gd name="csY326" fmla="*/ 327775 h 360216"/>
                <a:gd name="csX327" fmla="*/ 288621 w 397692"/>
                <a:gd name="csY327" fmla="*/ 326097 h 360216"/>
                <a:gd name="csX328" fmla="*/ 288621 w 397692"/>
                <a:gd name="csY328" fmla="*/ 324419 h 360216"/>
                <a:gd name="csX329" fmla="*/ 286943 w 397692"/>
                <a:gd name="csY329" fmla="*/ 324419 h 360216"/>
                <a:gd name="csX330" fmla="*/ 285265 w 397692"/>
                <a:gd name="csY330" fmla="*/ 321063 h 360216"/>
                <a:gd name="csX331" fmla="*/ 281908 w 397692"/>
                <a:gd name="csY331" fmla="*/ 317147 h 360216"/>
                <a:gd name="csX332" fmla="*/ 277993 w 397692"/>
                <a:gd name="csY332" fmla="*/ 312113 h 360216"/>
                <a:gd name="csX333" fmla="*/ 270722 w 397692"/>
                <a:gd name="csY333" fmla="*/ 309876 h 360216"/>
                <a:gd name="csX334" fmla="*/ 272959 w 397692"/>
                <a:gd name="csY334" fmla="*/ 308198 h 360216"/>
                <a:gd name="csX335" fmla="*/ 269044 w 397692"/>
                <a:gd name="csY335" fmla="*/ 288621 h 360216"/>
                <a:gd name="csX336" fmla="*/ 270722 w 397692"/>
                <a:gd name="csY336" fmla="*/ 285265 h 360216"/>
                <a:gd name="csX337" fmla="*/ 270722 w 397692"/>
                <a:gd name="csY337" fmla="*/ 279671 h 360216"/>
                <a:gd name="csX338" fmla="*/ 272959 w 397692"/>
                <a:gd name="csY338" fmla="*/ 274637 h 360216"/>
                <a:gd name="csX339" fmla="*/ 260094 w 397692"/>
                <a:gd name="csY339" fmla="*/ 272400 h 360216"/>
                <a:gd name="csX340" fmla="*/ 260094 w 397692"/>
                <a:gd name="csY340" fmla="*/ 279671 h 360216"/>
                <a:gd name="csX341" fmla="*/ 244432 w 397692"/>
                <a:gd name="csY341" fmla="*/ 279671 h 360216"/>
                <a:gd name="csX342" fmla="*/ 251145 w 397692"/>
                <a:gd name="csY342" fmla="*/ 286943 h 360216"/>
                <a:gd name="csX343" fmla="*/ 251145 w 397692"/>
                <a:gd name="csY343" fmla="*/ 299248 h 360216"/>
                <a:gd name="csX344" fmla="*/ 253382 w 397692"/>
                <a:gd name="csY344" fmla="*/ 300926 h 360216"/>
                <a:gd name="csX345" fmla="*/ 253382 w 397692"/>
                <a:gd name="csY345" fmla="*/ 303164 h 360216"/>
                <a:gd name="csX346" fmla="*/ 244432 w 397692"/>
                <a:gd name="csY346" fmla="*/ 309876 h 360216"/>
                <a:gd name="csX347" fmla="*/ 242195 w 397692"/>
                <a:gd name="csY347" fmla="*/ 312113 h 360216"/>
                <a:gd name="csX348" fmla="*/ 242195 w 397692"/>
                <a:gd name="csY348" fmla="*/ 313791 h 360216"/>
                <a:gd name="csX349" fmla="*/ 238839 w 397692"/>
                <a:gd name="csY349" fmla="*/ 318825 h 360216"/>
                <a:gd name="csX350" fmla="*/ 237161 w 397692"/>
                <a:gd name="csY350" fmla="*/ 318825 h 360216"/>
                <a:gd name="csX351" fmla="*/ 237161 w 397692"/>
                <a:gd name="csY351" fmla="*/ 321063 h 360216"/>
                <a:gd name="csX352" fmla="*/ 235483 w 397692"/>
                <a:gd name="csY352" fmla="*/ 321063 h 360216"/>
                <a:gd name="csX353" fmla="*/ 235483 w 397692"/>
                <a:gd name="csY353" fmla="*/ 322741 h 360216"/>
                <a:gd name="csX354" fmla="*/ 229890 w 397692"/>
                <a:gd name="csY354" fmla="*/ 327775 h 360216"/>
                <a:gd name="csX355" fmla="*/ 229890 w 397692"/>
                <a:gd name="csY355" fmla="*/ 329453 h 360216"/>
                <a:gd name="csX356" fmla="*/ 226534 w 397692"/>
                <a:gd name="csY356" fmla="*/ 331690 h 360216"/>
                <a:gd name="csX357" fmla="*/ 226534 w 397692"/>
                <a:gd name="csY357" fmla="*/ 333368 h 360216"/>
                <a:gd name="csX358" fmla="*/ 215906 w 397692"/>
                <a:gd name="csY358" fmla="*/ 333368 h 360216"/>
                <a:gd name="csX359" fmla="*/ 213669 w 397692"/>
                <a:gd name="csY359" fmla="*/ 335046 h 360216"/>
                <a:gd name="csX360" fmla="*/ 211991 w 397692"/>
                <a:gd name="csY360" fmla="*/ 333368 h 360216"/>
                <a:gd name="csX361" fmla="*/ 211991 w 397692"/>
                <a:gd name="csY361" fmla="*/ 331690 h 360216"/>
                <a:gd name="csX362" fmla="*/ 208635 w 397692"/>
                <a:gd name="csY362" fmla="*/ 331690 h 360216"/>
                <a:gd name="csX363" fmla="*/ 206957 w 397692"/>
                <a:gd name="csY363" fmla="*/ 327775 h 360216"/>
                <a:gd name="csX364" fmla="*/ 194092 w 397692"/>
                <a:gd name="csY364" fmla="*/ 321063 h 360216"/>
                <a:gd name="csX365" fmla="*/ 192414 w 397692"/>
                <a:gd name="csY365" fmla="*/ 321063 h 360216"/>
                <a:gd name="csX366" fmla="*/ 183464 w 397692"/>
                <a:gd name="csY366" fmla="*/ 326097 h 360216"/>
                <a:gd name="csX367" fmla="*/ 183464 w 397692"/>
                <a:gd name="csY367" fmla="*/ 333368 h 360216"/>
                <a:gd name="csX368" fmla="*/ 171159 w 397692"/>
                <a:gd name="csY368" fmla="*/ 333368 h 360216"/>
                <a:gd name="csX369" fmla="*/ 171159 w 397692"/>
                <a:gd name="csY369" fmla="*/ 336724 h 360216"/>
                <a:gd name="csX370" fmla="*/ 169481 w 397692"/>
                <a:gd name="csY370" fmla="*/ 336724 h 360216"/>
                <a:gd name="csX371" fmla="*/ 167803 w 397692"/>
                <a:gd name="csY371" fmla="*/ 338402 h 360216"/>
                <a:gd name="csX372" fmla="*/ 165565 w 397692"/>
                <a:gd name="csY372" fmla="*/ 340640 h 360216"/>
                <a:gd name="csX373" fmla="*/ 163887 w 397692"/>
                <a:gd name="csY373" fmla="*/ 342318 h 360216"/>
                <a:gd name="csX374" fmla="*/ 165565 w 397692"/>
                <a:gd name="csY374" fmla="*/ 343996 h 360216"/>
                <a:gd name="csX375" fmla="*/ 147666 w 397692"/>
                <a:gd name="csY375" fmla="*/ 343996 h 360216"/>
                <a:gd name="csX376" fmla="*/ 144310 w 397692"/>
                <a:gd name="csY376" fmla="*/ 336724 h 360216"/>
                <a:gd name="csX377" fmla="*/ 142632 w 397692"/>
                <a:gd name="csY377" fmla="*/ 336724 h 360216"/>
                <a:gd name="csX378" fmla="*/ 142632 w 397692"/>
                <a:gd name="csY378" fmla="*/ 338402 h 360216"/>
                <a:gd name="csX379" fmla="*/ 140954 w 397692"/>
                <a:gd name="csY379" fmla="*/ 336724 h 360216"/>
                <a:gd name="csX380" fmla="*/ 123055 w 397692"/>
                <a:gd name="csY380" fmla="*/ 336724 h 360216"/>
                <a:gd name="csX381" fmla="*/ 123055 w 397692"/>
                <a:gd name="csY381" fmla="*/ 338402 h 360216"/>
                <a:gd name="csX382" fmla="*/ 119140 w 397692"/>
                <a:gd name="csY382" fmla="*/ 338402 h 360216"/>
                <a:gd name="csX383" fmla="*/ 117462 w 397692"/>
                <a:gd name="csY383" fmla="*/ 340640 h 360216"/>
                <a:gd name="csX384" fmla="*/ 112428 w 397692"/>
                <a:gd name="csY384" fmla="*/ 340640 h 360216"/>
                <a:gd name="csX385" fmla="*/ 112428 w 397692"/>
                <a:gd name="csY385" fmla="*/ 338402 h 360216"/>
                <a:gd name="csX386" fmla="*/ 106834 w 397692"/>
                <a:gd name="csY386" fmla="*/ 338402 h 360216"/>
                <a:gd name="csX387" fmla="*/ 106834 w 397692"/>
                <a:gd name="csY387" fmla="*/ 336724 h 360216"/>
                <a:gd name="csX388" fmla="*/ 105156 w 397692"/>
                <a:gd name="csY388" fmla="*/ 336724 h 360216"/>
                <a:gd name="csX389" fmla="*/ 105156 w 397692"/>
                <a:gd name="csY389" fmla="*/ 333368 h 360216"/>
                <a:gd name="csX390" fmla="*/ 103478 w 397692"/>
                <a:gd name="csY390" fmla="*/ 331690 h 360216"/>
                <a:gd name="csX391" fmla="*/ 103478 w 397692"/>
                <a:gd name="csY391" fmla="*/ 329453 h 360216"/>
                <a:gd name="csX392" fmla="*/ 101800 w 397692"/>
                <a:gd name="csY392" fmla="*/ 327775 h 360216"/>
                <a:gd name="csX393" fmla="*/ 101800 w 397692"/>
                <a:gd name="csY393" fmla="*/ 326097 h 360216"/>
                <a:gd name="csX394" fmla="*/ 99563 w 397692"/>
                <a:gd name="csY394" fmla="*/ 326097 h 360216"/>
                <a:gd name="csX395" fmla="*/ 99563 w 397692"/>
                <a:gd name="csY395" fmla="*/ 324419 h 360216"/>
                <a:gd name="csX396" fmla="*/ 97885 w 397692"/>
                <a:gd name="csY396" fmla="*/ 324419 h 360216"/>
                <a:gd name="csX397" fmla="*/ 97885 w 397692"/>
                <a:gd name="csY397" fmla="*/ 318825 h 360216"/>
                <a:gd name="csX398" fmla="*/ 82223 w 397692"/>
                <a:gd name="csY398" fmla="*/ 318825 h 360216"/>
                <a:gd name="csX399" fmla="*/ 82223 w 397692"/>
                <a:gd name="csY399" fmla="*/ 321063 h 360216"/>
                <a:gd name="csX400" fmla="*/ 76630 w 397692"/>
                <a:gd name="csY400" fmla="*/ 321063 h 360216"/>
                <a:gd name="csX401" fmla="*/ 76630 w 397692"/>
                <a:gd name="csY401" fmla="*/ 326097 h 360216"/>
                <a:gd name="csX402" fmla="*/ 74952 w 397692"/>
                <a:gd name="csY402" fmla="*/ 326097 h 360216"/>
                <a:gd name="csX403" fmla="*/ 74952 w 397692"/>
                <a:gd name="csY403" fmla="*/ 331690 h 360216"/>
                <a:gd name="csX404" fmla="*/ 71036 w 397692"/>
                <a:gd name="csY404" fmla="*/ 331690 h 360216"/>
                <a:gd name="csX405" fmla="*/ 71036 w 397692"/>
                <a:gd name="csY405" fmla="*/ 333368 h 360216"/>
                <a:gd name="csX406" fmla="*/ 71036 w 397692"/>
                <a:gd name="csY406" fmla="*/ 331690 h 360216"/>
                <a:gd name="csX407" fmla="*/ 71036 w 397692"/>
                <a:gd name="csY407" fmla="*/ 333368 h 360216"/>
                <a:gd name="csX408" fmla="*/ 67680 w 397692"/>
                <a:gd name="csY408" fmla="*/ 333368 h 360216"/>
                <a:gd name="csX409" fmla="*/ 69358 w 397692"/>
                <a:gd name="csY409" fmla="*/ 335046 h 360216"/>
                <a:gd name="csX410" fmla="*/ 69358 w 397692"/>
                <a:gd name="csY410" fmla="*/ 340640 h 360216"/>
                <a:gd name="csX411" fmla="*/ 66002 w 397692"/>
                <a:gd name="csY411" fmla="*/ 340640 h 360216"/>
                <a:gd name="csX412" fmla="*/ 66002 w 397692"/>
                <a:gd name="csY412" fmla="*/ 345674 h 360216"/>
                <a:gd name="csX413" fmla="*/ 64324 w 397692"/>
                <a:gd name="csY413" fmla="*/ 345674 h 360216"/>
                <a:gd name="csX414" fmla="*/ 64324 w 397692"/>
                <a:gd name="csY414" fmla="*/ 356301 h 360216"/>
                <a:gd name="csX415" fmla="*/ 60409 w 397692"/>
                <a:gd name="csY415" fmla="*/ 356301 h 360216"/>
                <a:gd name="csX416" fmla="*/ 57053 w 397692"/>
                <a:gd name="csY416" fmla="*/ 360217 h 360216"/>
                <a:gd name="csX417" fmla="*/ 74952 w 397692"/>
                <a:gd name="csY417" fmla="*/ 329453 h 360216"/>
                <a:gd name="csX418" fmla="*/ 74952 w 397692"/>
                <a:gd name="csY418" fmla="*/ 327775 h 360216"/>
                <a:gd name="csX419" fmla="*/ 74952 w 397692"/>
                <a:gd name="csY419" fmla="*/ 329453 h 3602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</a:cxnLst>
              <a:rect l="l" t="t" r="r" b="b"/>
              <a:pathLst>
                <a:path w="397692" h="360216">
                  <a:moveTo>
                    <a:pt x="57053" y="360217"/>
                  </a:moveTo>
                  <a:lnTo>
                    <a:pt x="57053" y="357979"/>
                  </a:lnTo>
                  <a:lnTo>
                    <a:pt x="39154" y="357979"/>
                  </a:lnTo>
                  <a:lnTo>
                    <a:pt x="39154" y="356301"/>
                  </a:lnTo>
                  <a:lnTo>
                    <a:pt x="40832" y="356301"/>
                  </a:lnTo>
                  <a:lnTo>
                    <a:pt x="40832" y="352945"/>
                  </a:lnTo>
                  <a:lnTo>
                    <a:pt x="39154" y="352945"/>
                  </a:lnTo>
                  <a:lnTo>
                    <a:pt x="39154" y="351267"/>
                  </a:lnTo>
                  <a:lnTo>
                    <a:pt x="39154" y="351267"/>
                  </a:lnTo>
                  <a:lnTo>
                    <a:pt x="39154" y="347352"/>
                  </a:lnTo>
                  <a:lnTo>
                    <a:pt x="40832" y="347352"/>
                  </a:lnTo>
                  <a:lnTo>
                    <a:pt x="40832" y="345674"/>
                  </a:lnTo>
                  <a:lnTo>
                    <a:pt x="42510" y="345674"/>
                  </a:lnTo>
                  <a:lnTo>
                    <a:pt x="42510" y="342318"/>
                  </a:lnTo>
                  <a:lnTo>
                    <a:pt x="44747" y="342318"/>
                  </a:lnTo>
                  <a:lnTo>
                    <a:pt x="44747" y="340640"/>
                  </a:lnTo>
                  <a:lnTo>
                    <a:pt x="42510" y="340640"/>
                  </a:lnTo>
                  <a:lnTo>
                    <a:pt x="42510" y="336724"/>
                  </a:lnTo>
                  <a:lnTo>
                    <a:pt x="44747" y="336724"/>
                  </a:lnTo>
                  <a:lnTo>
                    <a:pt x="42510" y="331690"/>
                  </a:lnTo>
                  <a:lnTo>
                    <a:pt x="42510" y="329453"/>
                  </a:lnTo>
                  <a:lnTo>
                    <a:pt x="40832" y="327775"/>
                  </a:lnTo>
                  <a:lnTo>
                    <a:pt x="39154" y="322741"/>
                  </a:lnTo>
                  <a:lnTo>
                    <a:pt x="37476" y="322741"/>
                  </a:lnTo>
                  <a:lnTo>
                    <a:pt x="35798" y="318825"/>
                  </a:lnTo>
                  <a:lnTo>
                    <a:pt x="33561" y="315469"/>
                  </a:lnTo>
                  <a:lnTo>
                    <a:pt x="31882" y="313791"/>
                  </a:lnTo>
                  <a:lnTo>
                    <a:pt x="30204" y="313791"/>
                  </a:lnTo>
                  <a:lnTo>
                    <a:pt x="30204" y="312113"/>
                  </a:lnTo>
                  <a:lnTo>
                    <a:pt x="28526" y="312113"/>
                  </a:lnTo>
                  <a:lnTo>
                    <a:pt x="28526" y="309876"/>
                  </a:lnTo>
                  <a:lnTo>
                    <a:pt x="26848" y="309876"/>
                  </a:lnTo>
                  <a:lnTo>
                    <a:pt x="26848" y="308198"/>
                  </a:lnTo>
                  <a:lnTo>
                    <a:pt x="25170" y="308198"/>
                  </a:lnTo>
                  <a:lnTo>
                    <a:pt x="25170" y="304842"/>
                  </a:lnTo>
                  <a:lnTo>
                    <a:pt x="25170" y="304842"/>
                  </a:lnTo>
                  <a:lnTo>
                    <a:pt x="26848" y="300926"/>
                  </a:lnTo>
                  <a:lnTo>
                    <a:pt x="26848" y="292536"/>
                  </a:lnTo>
                  <a:lnTo>
                    <a:pt x="22933" y="292536"/>
                  </a:lnTo>
                  <a:lnTo>
                    <a:pt x="21255" y="294214"/>
                  </a:lnTo>
                  <a:lnTo>
                    <a:pt x="21255" y="292536"/>
                  </a:lnTo>
                  <a:lnTo>
                    <a:pt x="19577" y="290299"/>
                  </a:lnTo>
                  <a:lnTo>
                    <a:pt x="17899" y="290299"/>
                  </a:lnTo>
                  <a:lnTo>
                    <a:pt x="16221" y="288621"/>
                  </a:lnTo>
                  <a:lnTo>
                    <a:pt x="16221" y="286943"/>
                  </a:lnTo>
                  <a:lnTo>
                    <a:pt x="17899" y="283587"/>
                  </a:lnTo>
                  <a:lnTo>
                    <a:pt x="17899" y="277993"/>
                  </a:lnTo>
                  <a:lnTo>
                    <a:pt x="16221" y="277993"/>
                  </a:lnTo>
                  <a:lnTo>
                    <a:pt x="16221" y="274637"/>
                  </a:lnTo>
                  <a:lnTo>
                    <a:pt x="13984" y="274637"/>
                  </a:lnTo>
                  <a:lnTo>
                    <a:pt x="13984" y="270722"/>
                  </a:lnTo>
                  <a:lnTo>
                    <a:pt x="12305" y="270722"/>
                  </a:lnTo>
                  <a:lnTo>
                    <a:pt x="12305" y="267366"/>
                  </a:lnTo>
                  <a:lnTo>
                    <a:pt x="13984" y="267366"/>
                  </a:lnTo>
                  <a:lnTo>
                    <a:pt x="13984" y="264010"/>
                  </a:lnTo>
                  <a:lnTo>
                    <a:pt x="12305" y="264010"/>
                  </a:lnTo>
                  <a:lnTo>
                    <a:pt x="10627" y="261772"/>
                  </a:lnTo>
                  <a:lnTo>
                    <a:pt x="8949" y="260094"/>
                  </a:lnTo>
                  <a:lnTo>
                    <a:pt x="8949" y="261772"/>
                  </a:lnTo>
                  <a:lnTo>
                    <a:pt x="7271" y="261772"/>
                  </a:lnTo>
                  <a:lnTo>
                    <a:pt x="7271" y="264010"/>
                  </a:lnTo>
                  <a:lnTo>
                    <a:pt x="1678" y="264010"/>
                  </a:lnTo>
                  <a:lnTo>
                    <a:pt x="0" y="261772"/>
                  </a:lnTo>
                  <a:lnTo>
                    <a:pt x="0" y="255060"/>
                  </a:lnTo>
                  <a:lnTo>
                    <a:pt x="1678" y="255060"/>
                  </a:lnTo>
                  <a:lnTo>
                    <a:pt x="1678" y="252823"/>
                  </a:lnTo>
                  <a:lnTo>
                    <a:pt x="3356" y="252823"/>
                  </a:lnTo>
                  <a:lnTo>
                    <a:pt x="3356" y="251145"/>
                  </a:lnTo>
                  <a:lnTo>
                    <a:pt x="7271" y="251145"/>
                  </a:lnTo>
                  <a:lnTo>
                    <a:pt x="7271" y="249467"/>
                  </a:lnTo>
                  <a:lnTo>
                    <a:pt x="8949" y="249467"/>
                  </a:lnTo>
                  <a:lnTo>
                    <a:pt x="8949" y="247789"/>
                  </a:lnTo>
                  <a:lnTo>
                    <a:pt x="10627" y="247789"/>
                  </a:lnTo>
                  <a:lnTo>
                    <a:pt x="10627" y="243873"/>
                  </a:lnTo>
                  <a:lnTo>
                    <a:pt x="8949" y="243873"/>
                  </a:lnTo>
                  <a:lnTo>
                    <a:pt x="8949" y="240517"/>
                  </a:lnTo>
                  <a:lnTo>
                    <a:pt x="7271" y="240517"/>
                  </a:lnTo>
                  <a:lnTo>
                    <a:pt x="7271" y="238839"/>
                  </a:lnTo>
                  <a:lnTo>
                    <a:pt x="5034" y="238839"/>
                  </a:lnTo>
                  <a:lnTo>
                    <a:pt x="5034" y="235483"/>
                  </a:lnTo>
                  <a:lnTo>
                    <a:pt x="7271" y="235483"/>
                  </a:lnTo>
                  <a:lnTo>
                    <a:pt x="8949" y="231568"/>
                  </a:lnTo>
                  <a:lnTo>
                    <a:pt x="10627" y="231568"/>
                  </a:lnTo>
                  <a:lnTo>
                    <a:pt x="10627" y="229890"/>
                  </a:lnTo>
                  <a:lnTo>
                    <a:pt x="13984" y="229890"/>
                  </a:lnTo>
                  <a:lnTo>
                    <a:pt x="16221" y="228212"/>
                  </a:lnTo>
                  <a:lnTo>
                    <a:pt x="16221" y="226534"/>
                  </a:lnTo>
                  <a:lnTo>
                    <a:pt x="17899" y="226534"/>
                  </a:lnTo>
                  <a:lnTo>
                    <a:pt x="16221" y="224296"/>
                  </a:lnTo>
                  <a:lnTo>
                    <a:pt x="13984" y="224296"/>
                  </a:lnTo>
                  <a:lnTo>
                    <a:pt x="12305" y="222619"/>
                  </a:lnTo>
                  <a:lnTo>
                    <a:pt x="13984" y="222619"/>
                  </a:lnTo>
                  <a:lnTo>
                    <a:pt x="13984" y="220940"/>
                  </a:lnTo>
                  <a:lnTo>
                    <a:pt x="12305" y="219262"/>
                  </a:lnTo>
                  <a:lnTo>
                    <a:pt x="13984" y="219262"/>
                  </a:lnTo>
                  <a:lnTo>
                    <a:pt x="12305" y="217584"/>
                  </a:lnTo>
                  <a:lnTo>
                    <a:pt x="12305" y="215347"/>
                  </a:lnTo>
                  <a:lnTo>
                    <a:pt x="13984" y="215347"/>
                  </a:lnTo>
                  <a:lnTo>
                    <a:pt x="13984" y="213669"/>
                  </a:lnTo>
                  <a:lnTo>
                    <a:pt x="21255" y="213669"/>
                  </a:lnTo>
                  <a:lnTo>
                    <a:pt x="21255" y="211991"/>
                  </a:lnTo>
                  <a:lnTo>
                    <a:pt x="19577" y="208635"/>
                  </a:lnTo>
                  <a:lnTo>
                    <a:pt x="21255" y="208635"/>
                  </a:lnTo>
                  <a:lnTo>
                    <a:pt x="21255" y="206957"/>
                  </a:lnTo>
                  <a:lnTo>
                    <a:pt x="22933" y="206957"/>
                  </a:lnTo>
                  <a:lnTo>
                    <a:pt x="22933" y="203042"/>
                  </a:lnTo>
                  <a:lnTo>
                    <a:pt x="26848" y="203042"/>
                  </a:lnTo>
                  <a:lnTo>
                    <a:pt x="26848" y="194092"/>
                  </a:lnTo>
                  <a:lnTo>
                    <a:pt x="26848" y="194092"/>
                  </a:lnTo>
                  <a:lnTo>
                    <a:pt x="26848" y="190736"/>
                  </a:lnTo>
                  <a:lnTo>
                    <a:pt x="28526" y="190736"/>
                  </a:lnTo>
                  <a:lnTo>
                    <a:pt x="28526" y="189058"/>
                  </a:lnTo>
                  <a:lnTo>
                    <a:pt x="39154" y="189058"/>
                  </a:lnTo>
                  <a:lnTo>
                    <a:pt x="39154" y="186820"/>
                  </a:lnTo>
                  <a:lnTo>
                    <a:pt x="48103" y="186820"/>
                  </a:lnTo>
                  <a:lnTo>
                    <a:pt x="48103" y="189058"/>
                  </a:lnTo>
                  <a:lnTo>
                    <a:pt x="51459" y="189058"/>
                  </a:lnTo>
                  <a:lnTo>
                    <a:pt x="51459" y="79986"/>
                  </a:lnTo>
                  <a:lnTo>
                    <a:pt x="74952" y="79986"/>
                  </a:lnTo>
                  <a:lnTo>
                    <a:pt x="74952" y="30204"/>
                  </a:lnTo>
                  <a:lnTo>
                    <a:pt x="224855" y="30204"/>
                  </a:lnTo>
                  <a:lnTo>
                    <a:pt x="224855" y="26848"/>
                  </a:lnTo>
                  <a:lnTo>
                    <a:pt x="226534" y="24611"/>
                  </a:lnTo>
                  <a:lnTo>
                    <a:pt x="228212" y="24611"/>
                  </a:lnTo>
                  <a:lnTo>
                    <a:pt x="229890" y="22933"/>
                  </a:lnTo>
                  <a:lnTo>
                    <a:pt x="229890" y="26848"/>
                  </a:lnTo>
                  <a:lnTo>
                    <a:pt x="228212" y="26848"/>
                  </a:lnTo>
                  <a:lnTo>
                    <a:pt x="228212" y="30204"/>
                  </a:lnTo>
                  <a:lnTo>
                    <a:pt x="272959" y="30204"/>
                  </a:lnTo>
                  <a:lnTo>
                    <a:pt x="277993" y="35798"/>
                  </a:lnTo>
                  <a:lnTo>
                    <a:pt x="290299" y="35798"/>
                  </a:lnTo>
                  <a:lnTo>
                    <a:pt x="290299" y="30204"/>
                  </a:lnTo>
                  <a:lnTo>
                    <a:pt x="292536" y="24611"/>
                  </a:lnTo>
                  <a:lnTo>
                    <a:pt x="297570" y="22933"/>
                  </a:lnTo>
                  <a:lnTo>
                    <a:pt x="301485" y="22933"/>
                  </a:lnTo>
                  <a:lnTo>
                    <a:pt x="306520" y="21255"/>
                  </a:lnTo>
                  <a:lnTo>
                    <a:pt x="310435" y="10627"/>
                  </a:lnTo>
                  <a:lnTo>
                    <a:pt x="312113" y="7271"/>
                  </a:lnTo>
                  <a:lnTo>
                    <a:pt x="315469" y="7271"/>
                  </a:lnTo>
                  <a:lnTo>
                    <a:pt x="318825" y="8950"/>
                  </a:lnTo>
                  <a:lnTo>
                    <a:pt x="324419" y="5034"/>
                  </a:lnTo>
                  <a:lnTo>
                    <a:pt x="326097" y="1678"/>
                  </a:lnTo>
                  <a:lnTo>
                    <a:pt x="327775" y="0"/>
                  </a:lnTo>
                  <a:lnTo>
                    <a:pt x="327775" y="3356"/>
                  </a:lnTo>
                  <a:lnTo>
                    <a:pt x="327775" y="3356"/>
                  </a:lnTo>
                  <a:lnTo>
                    <a:pt x="330012" y="5034"/>
                  </a:lnTo>
                  <a:lnTo>
                    <a:pt x="331690" y="5034"/>
                  </a:lnTo>
                  <a:lnTo>
                    <a:pt x="331690" y="7271"/>
                  </a:lnTo>
                  <a:lnTo>
                    <a:pt x="333368" y="7271"/>
                  </a:lnTo>
                  <a:lnTo>
                    <a:pt x="333368" y="10627"/>
                  </a:lnTo>
                  <a:lnTo>
                    <a:pt x="336724" y="10627"/>
                  </a:lnTo>
                  <a:lnTo>
                    <a:pt x="336724" y="12305"/>
                  </a:lnTo>
                  <a:lnTo>
                    <a:pt x="343996" y="12305"/>
                  </a:lnTo>
                  <a:lnTo>
                    <a:pt x="343996" y="17899"/>
                  </a:lnTo>
                  <a:lnTo>
                    <a:pt x="347352" y="17899"/>
                  </a:lnTo>
                  <a:lnTo>
                    <a:pt x="347352" y="21255"/>
                  </a:lnTo>
                  <a:lnTo>
                    <a:pt x="351267" y="21255"/>
                  </a:lnTo>
                  <a:lnTo>
                    <a:pt x="351267" y="22933"/>
                  </a:lnTo>
                  <a:lnTo>
                    <a:pt x="352945" y="22933"/>
                  </a:lnTo>
                  <a:lnTo>
                    <a:pt x="352945" y="24611"/>
                  </a:lnTo>
                  <a:lnTo>
                    <a:pt x="356301" y="24611"/>
                  </a:lnTo>
                  <a:lnTo>
                    <a:pt x="356301" y="26848"/>
                  </a:lnTo>
                  <a:lnTo>
                    <a:pt x="358539" y="28527"/>
                  </a:lnTo>
                  <a:lnTo>
                    <a:pt x="358539" y="28527"/>
                  </a:lnTo>
                  <a:lnTo>
                    <a:pt x="358539" y="35798"/>
                  </a:lnTo>
                  <a:lnTo>
                    <a:pt x="360216" y="35798"/>
                  </a:lnTo>
                  <a:lnTo>
                    <a:pt x="360216" y="42510"/>
                  </a:lnTo>
                  <a:lnTo>
                    <a:pt x="361894" y="42510"/>
                  </a:lnTo>
                  <a:lnTo>
                    <a:pt x="361894" y="46425"/>
                  </a:lnTo>
                  <a:lnTo>
                    <a:pt x="363573" y="46425"/>
                  </a:lnTo>
                  <a:lnTo>
                    <a:pt x="363573" y="48104"/>
                  </a:lnTo>
                  <a:lnTo>
                    <a:pt x="365251" y="48104"/>
                  </a:lnTo>
                  <a:lnTo>
                    <a:pt x="365251" y="49781"/>
                  </a:lnTo>
                  <a:lnTo>
                    <a:pt x="363573" y="49781"/>
                  </a:lnTo>
                  <a:lnTo>
                    <a:pt x="363573" y="57053"/>
                  </a:lnTo>
                  <a:lnTo>
                    <a:pt x="365251" y="57053"/>
                  </a:lnTo>
                  <a:lnTo>
                    <a:pt x="365251" y="64324"/>
                  </a:lnTo>
                  <a:lnTo>
                    <a:pt x="367488" y="64324"/>
                  </a:lnTo>
                  <a:lnTo>
                    <a:pt x="367488" y="69358"/>
                  </a:lnTo>
                  <a:lnTo>
                    <a:pt x="365251" y="69358"/>
                  </a:lnTo>
                  <a:lnTo>
                    <a:pt x="367488" y="69358"/>
                  </a:lnTo>
                  <a:lnTo>
                    <a:pt x="367488" y="71036"/>
                  </a:lnTo>
                  <a:lnTo>
                    <a:pt x="365251" y="71036"/>
                  </a:lnTo>
                  <a:lnTo>
                    <a:pt x="365251" y="72715"/>
                  </a:lnTo>
                  <a:lnTo>
                    <a:pt x="367488" y="72715"/>
                  </a:lnTo>
                  <a:lnTo>
                    <a:pt x="367488" y="78308"/>
                  </a:lnTo>
                  <a:lnTo>
                    <a:pt x="365251" y="78308"/>
                  </a:lnTo>
                  <a:lnTo>
                    <a:pt x="365251" y="81664"/>
                  </a:lnTo>
                  <a:lnTo>
                    <a:pt x="367488" y="81664"/>
                  </a:lnTo>
                  <a:lnTo>
                    <a:pt x="367488" y="94529"/>
                  </a:lnTo>
                  <a:lnTo>
                    <a:pt x="369166" y="94529"/>
                  </a:lnTo>
                  <a:lnTo>
                    <a:pt x="369166" y="105157"/>
                  </a:lnTo>
                  <a:lnTo>
                    <a:pt x="370844" y="105157"/>
                  </a:lnTo>
                  <a:lnTo>
                    <a:pt x="370844" y="110190"/>
                  </a:lnTo>
                  <a:lnTo>
                    <a:pt x="372522" y="110190"/>
                  </a:lnTo>
                  <a:lnTo>
                    <a:pt x="372522" y="112428"/>
                  </a:lnTo>
                  <a:lnTo>
                    <a:pt x="379793" y="112428"/>
                  </a:lnTo>
                  <a:lnTo>
                    <a:pt x="379793" y="115784"/>
                  </a:lnTo>
                  <a:lnTo>
                    <a:pt x="383150" y="115784"/>
                  </a:lnTo>
                  <a:lnTo>
                    <a:pt x="383150" y="117462"/>
                  </a:lnTo>
                  <a:lnTo>
                    <a:pt x="384828" y="117462"/>
                  </a:lnTo>
                  <a:lnTo>
                    <a:pt x="384828" y="119140"/>
                  </a:lnTo>
                  <a:lnTo>
                    <a:pt x="387065" y="119140"/>
                  </a:lnTo>
                  <a:lnTo>
                    <a:pt x="387065" y="124734"/>
                  </a:lnTo>
                  <a:lnTo>
                    <a:pt x="392099" y="124734"/>
                  </a:lnTo>
                  <a:lnTo>
                    <a:pt x="392099" y="126411"/>
                  </a:lnTo>
                  <a:lnTo>
                    <a:pt x="396015" y="126411"/>
                  </a:lnTo>
                  <a:lnTo>
                    <a:pt x="396015" y="128089"/>
                  </a:lnTo>
                  <a:lnTo>
                    <a:pt x="397692" y="129767"/>
                  </a:lnTo>
                  <a:lnTo>
                    <a:pt x="397692" y="129767"/>
                  </a:lnTo>
                  <a:lnTo>
                    <a:pt x="396015" y="133683"/>
                  </a:lnTo>
                  <a:lnTo>
                    <a:pt x="396015" y="137039"/>
                  </a:lnTo>
                  <a:lnTo>
                    <a:pt x="393777" y="138717"/>
                  </a:lnTo>
                  <a:lnTo>
                    <a:pt x="393777" y="140954"/>
                  </a:lnTo>
                  <a:lnTo>
                    <a:pt x="392099" y="140954"/>
                  </a:lnTo>
                  <a:lnTo>
                    <a:pt x="392099" y="142632"/>
                  </a:lnTo>
                  <a:lnTo>
                    <a:pt x="390421" y="142632"/>
                  </a:lnTo>
                  <a:lnTo>
                    <a:pt x="390421" y="140954"/>
                  </a:lnTo>
                  <a:lnTo>
                    <a:pt x="388743" y="140954"/>
                  </a:lnTo>
                  <a:lnTo>
                    <a:pt x="388743" y="142632"/>
                  </a:lnTo>
                  <a:lnTo>
                    <a:pt x="384828" y="142632"/>
                  </a:lnTo>
                  <a:lnTo>
                    <a:pt x="384828" y="144311"/>
                  </a:lnTo>
                  <a:lnTo>
                    <a:pt x="383150" y="144311"/>
                  </a:lnTo>
                  <a:lnTo>
                    <a:pt x="381471" y="145988"/>
                  </a:lnTo>
                  <a:lnTo>
                    <a:pt x="381471" y="142632"/>
                  </a:lnTo>
                  <a:lnTo>
                    <a:pt x="379793" y="142632"/>
                  </a:lnTo>
                  <a:lnTo>
                    <a:pt x="379793" y="145988"/>
                  </a:lnTo>
                  <a:lnTo>
                    <a:pt x="375878" y="145988"/>
                  </a:lnTo>
                  <a:lnTo>
                    <a:pt x="374200" y="147666"/>
                  </a:lnTo>
                  <a:lnTo>
                    <a:pt x="372522" y="147666"/>
                  </a:lnTo>
                  <a:lnTo>
                    <a:pt x="374200" y="149904"/>
                  </a:lnTo>
                  <a:lnTo>
                    <a:pt x="374200" y="149904"/>
                  </a:lnTo>
                  <a:lnTo>
                    <a:pt x="374200" y="151582"/>
                  </a:lnTo>
                  <a:lnTo>
                    <a:pt x="372522" y="151582"/>
                  </a:lnTo>
                  <a:lnTo>
                    <a:pt x="372522" y="153260"/>
                  </a:lnTo>
                  <a:lnTo>
                    <a:pt x="370844" y="153260"/>
                  </a:lnTo>
                  <a:lnTo>
                    <a:pt x="370844" y="154938"/>
                  </a:lnTo>
                  <a:lnTo>
                    <a:pt x="369166" y="154938"/>
                  </a:lnTo>
                  <a:lnTo>
                    <a:pt x="369166" y="153260"/>
                  </a:lnTo>
                  <a:lnTo>
                    <a:pt x="367488" y="153260"/>
                  </a:lnTo>
                  <a:lnTo>
                    <a:pt x="365251" y="154938"/>
                  </a:lnTo>
                  <a:lnTo>
                    <a:pt x="363573" y="154938"/>
                  </a:lnTo>
                  <a:lnTo>
                    <a:pt x="363573" y="153260"/>
                  </a:lnTo>
                  <a:lnTo>
                    <a:pt x="361894" y="153260"/>
                  </a:lnTo>
                  <a:lnTo>
                    <a:pt x="361894" y="163888"/>
                  </a:lnTo>
                  <a:lnTo>
                    <a:pt x="360216" y="163888"/>
                  </a:lnTo>
                  <a:lnTo>
                    <a:pt x="358539" y="165565"/>
                  </a:lnTo>
                  <a:lnTo>
                    <a:pt x="360216" y="165565"/>
                  </a:lnTo>
                  <a:lnTo>
                    <a:pt x="358539" y="167243"/>
                  </a:lnTo>
                  <a:lnTo>
                    <a:pt x="360216" y="169481"/>
                  </a:lnTo>
                  <a:lnTo>
                    <a:pt x="360216" y="176193"/>
                  </a:lnTo>
                  <a:lnTo>
                    <a:pt x="358539" y="176193"/>
                  </a:lnTo>
                  <a:lnTo>
                    <a:pt x="356301" y="180108"/>
                  </a:lnTo>
                  <a:lnTo>
                    <a:pt x="356301" y="185142"/>
                  </a:lnTo>
                  <a:lnTo>
                    <a:pt x="354623" y="185142"/>
                  </a:lnTo>
                  <a:lnTo>
                    <a:pt x="354623" y="186820"/>
                  </a:lnTo>
                  <a:lnTo>
                    <a:pt x="352945" y="190736"/>
                  </a:lnTo>
                  <a:lnTo>
                    <a:pt x="352945" y="192414"/>
                  </a:lnTo>
                  <a:lnTo>
                    <a:pt x="351267" y="194092"/>
                  </a:lnTo>
                  <a:lnTo>
                    <a:pt x="352945" y="194092"/>
                  </a:lnTo>
                  <a:lnTo>
                    <a:pt x="351267" y="195770"/>
                  </a:lnTo>
                  <a:lnTo>
                    <a:pt x="351267" y="198007"/>
                  </a:lnTo>
                  <a:lnTo>
                    <a:pt x="349589" y="199685"/>
                  </a:lnTo>
                  <a:lnTo>
                    <a:pt x="349589" y="201363"/>
                  </a:lnTo>
                  <a:lnTo>
                    <a:pt x="347352" y="201363"/>
                  </a:lnTo>
                  <a:lnTo>
                    <a:pt x="347352" y="203042"/>
                  </a:lnTo>
                  <a:lnTo>
                    <a:pt x="349589" y="215347"/>
                  </a:lnTo>
                  <a:lnTo>
                    <a:pt x="349589" y="222619"/>
                  </a:lnTo>
                  <a:lnTo>
                    <a:pt x="351267" y="224296"/>
                  </a:lnTo>
                  <a:lnTo>
                    <a:pt x="349589" y="229890"/>
                  </a:lnTo>
                  <a:lnTo>
                    <a:pt x="349589" y="235483"/>
                  </a:lnTo>
                  <a:lnTo>
                    <a:pt x="347352" y="235483"/>
                  </a:lnTo>
                  <a:lnTo>
                    <a:pt x="347352" y="238839"/>
                  </a:lnTo>
                  <a:lnTo>
                    <a:pt x="345674" y="238839"/>
                  </a:lnTo>
                  <a:lnTo>
                    <a:pt x="345674" y="242196"/>
                  </a:lnTo>
                  <a:lnTo>
                    <a:pt x="343996" y="246111"/>
                  </a:lnTo>
                  <a:lnTo>
                    <a:pt x="343996" y="249467"/>
                  </a:lnTo>
                  <a:lnTo>
                    <a:pt x="342317" y="251145"/>
                  </a:lnTo>
                  <a:lnTo>
                    <a:pt x="342317" y="256738"/>
                  </a:lnTo>
                  <a:lnTo>
                    <a:pt x="342317" y="256738"/>
                  </a:lnTo>
                  <a:lnTo>
                    <a:pt x="342317" y="261772"/>
                  </a:lnTo>
                  <a:lnTo>
                    <a:pt x="338962" y="261772"/>
                  </a:lnTo>
                  <a:lnTo>
                    <a:pt x="340639" y="261772"/>
                  </a:lnTo>
                  <a:lnTo>
                    <a:pt x="330012" y="261772"/>
                  </a:lnTo>
                  <a:lnTo>
                    <a:pt x="330012" y="265688"/>
                  </a:lnTo>
                  <a:lnTo>
                    <a:pt x="327775" y="265688"/>
                  </a:lnTo>
                  <a:lnTo>
                    <a:pt x="326097" y="270722"/>
                  </a:lnTo>
                  <a:lnTo>
                    <a:pt x="324419" y="272400"/>
                  </a:lnTo>
                  <a:lnTo>
                    <a:pt x="324419" y="274637"/>
                  </a:lnTo>
                  <a:lnTo>
                    <a:pt x="322740" y="274637"/>
                  </a:lnTo>
                  <a:lnTo>
                    <a:pt x="321062" y="277993"/>
                  </a:lnTo>
                  <a:lnTo>
                    <a:pt x="321062" y="279671"/>
                  </a:lnTo>
                  <a:lnTo>
                    <a:pt x="318825" y="279671"/>
                  </a:lnTo>
                  <a:lnTo>
                    <a:pt x="317147" y="283587"/>
                  </a:lnTo>
                  <a:lnTo>
                    <a:pt x="315469" y="283587"/>
                  </a:lnTo>
                  <a:lnTo>
                    <a:pt x="313791" y="285265"/>
                  </a:lnTo>
                  <a:lnTo>
                    <a:pt x="315469" y="286943"/>
                  </a:lnTo>
                  <a:lnTo>
                    <a:pt x="315469" y="290299"/>
                  </a:lnTo>
                  <a:lnTo>
                    <a:pt x="313791" y="292536"/>
                  </a:lnTo>
                  <a:lnTo>
                    <a:pt x="313791" y="297570"/>
                  </a:lnTo>
                  <a:lnTo>
                    <a:pt x="313791" y="297570"/>
                  </a:lnTo>
                  <a:lnTo>
                    <a:pt x="313791" y="299248"/>
                  </a:lnTo>
                  <a:lnTo>
                    <a:pt x="312113" y="304842"/>
                  </a:lnTo>
                  <a:lnTo>
                    <a:pt x="313791" y="304842"/>
                  </a:lnTo>
                  <a:lnTo>
                    <a:pt x="310435" y="308198"/>
                  </a:lnTo>
                  <a:lnTo>
                    <a:pt x="310435" y="309876"/>
                  </a:lnTo>
                  <a:lnTo>
                    <a:pt x="308198" y="309876"/>
                  </a:lnTo>
                  <a:lnTo>
                    <a:pt x="306520" y="308198"/>
                  </a:lnTo>
                  <a:lnTo>
                    <a:pt x="303163" y="304842"/>
                  </a:lnTo>
                  <a:lnTo>
                    <a:pt x="301485" y="308198"/>
                  </a:lnTo>
                  <a:lnTo>
                    <a:pt x="299248" y="312113"/>
                  </a:lnTo>
                  <a:lnTo>
                    <a:pt x="295892" y="313791"/>
                  </a:lnTo>
                  <a:lnTo>
                    <a:pt x="295892" y="315469"/>
                  </a:lnTo>
                  <a:lnTo>
                    <a:pt x="297570" y="315469"/>
                  </a:lnTo>
                  <a:lnTo>
                    <a:pt x="297570" y="317147"/>
                  </a:lnTo>
                  <a:lnTo>
                    <a:pt x="295892" y="318825"/>
                  </a:lnTo>
                  <a:lnTo>
                    <a:pt x="297570" y="318825"/>
                  </a:lnTo>
                  <a:lnTo>
                    <a:pt x="297570" y="326097"/>
                  </a:lnTo>
                  <a:lnTo>
                    <a:pt x="295892" y="326097"/>
                  </a:lnTo>
                  <a:lnTo>
                    <a:pt x="295892" y="331690"/>
                  </a:lnTo>
                  <a:lnTo>
                    <a:pt x="292536" y="333368"/>
                  </a:lnTo>
                  <a:lnTo>
                    <a:pt x="292536" y="340640"/>
                  </a:lnTo>
                  <a:lnTo>
                    <a:pt x="286943" y="340640"/>
                  </a:lnTo>
                  <a:lnTo>
                    <a:pt x="286943" y="336724"/>
                  </a:lnTo>
                  <a:lnTo>
                    <a:pt x="288621" y="335046"/>
                  </a:lnTo>
                  <a:lnTo>
                    <a:pt x="288621" y="327775"/>
                  </a:lnTo>
                  <a:lnTo>
                    <a:pt x="290299" y="327775"/>
                  </a:lnTo>
                  <a:lnTo>
                    <a:pt x="288621" y="326097"/>
                  </a:lnTo>
                  <a:lnTo>
                    <a:pt x="288621" y="324419"/>
                  </a:lnTo>
                  <a:lnTo>
                    <a:pt x="286943" y="324419"/>
                  </a:lnTo>
                  <a:lnTo>
                    <a:pt x="285265" y="321063"/>
                  </a:lnTo>
                  <a:lnTo>
                    <a:pt x="281908" y="317147"/>
                  </a:lnTo>
                  <a:lnTo>
                    <a:pt x="277993" y="312113"/>
                  </a:lnTo>
                  <a:lnTo>
                    <a:pt x="270722" y="309876"/>
                  </a:lnTo>
                  <a:lnTo>
                    <a:pt x="272959" y="308198"/>
                  </a:lnTo>
                  <a:lnTo>
                    <a:pt x="269044" y="288621"/>
                  </a:lnTo>
                  <a:lnTo>
                    <a:pt x="270722" y="285265"/>
                  </a:lnTo>
                  <a:lnTo>
                    <a:pt x="270722" y="279671"/>
                  </a:lnTo>
                  <a:lnTo>
                    <a:pt x="272959" y="274637"/>
                  </a:lnTo>
                  <a:lnTo>
                    <a:pt x="260094" y="272400"/>
                  </a:lnTo>
                  <a:lnTo>
                    <a:pt x="260094" y="279671"/>
                  </a:lnTo>
                  <a:lnTo>
                    <a:pt x="244432" y="279671"/>
                  </a:lnTo>
                  <a:lnTo>
                    <a:pt x="251145" y="286943"/>
                  </a:lnTo>
                  <a:lnTo>
                    <a:pt x="251145" y="299248"/>
                  </a:lnTo>
                  <a:lnTo>
                    <a:pt x="253382" y="300926"/>
                  </a:lnTo>
                  <a:lnTo>
                    <a:pt x="253382" y="303164"/>
                  </a:lnTo>
                  <a:lnTo>
                    <a:pt x="244432" y="309876"/>
                  </a:lnTo>
                  <a:lnTo>
                    <a:pt x="242195" y="312113"/>
                  </a:lnTo>
                  <a:lnTo>
                    <a:pt x="242195" y="313791"/>
                  </a:lnTo>
                  <a:lnTo>
                    <a:pt x="238839" y="318825"/>
                  </a:lnTo>
                  <a:lnTo>
                    <a:pt x="237161" y="318825"/>
                  </a:lnTo>
                  <a:lnTo>
                    <a:pt x="237161" y="321063"/>
                  </a:lnTo>
                  <a:lnTo>
                    <a:pt x="235483" y="321063"/>
                  </a:lnTo>
                  <a:lnTo>
                    <a:pt x="235483" y="322741"/>
                  </a:lnTo>
                  <a:lnTo>
                    <a:pt x="229890" y="327775"/>
                  </a:lnTo>
                  <a:lnTo>
                    <a:pt x="229890" y="329453"/>
                  </a:lnTo>
                  <a:lnTo>
                    <a:pt x="226534" y="331690"/>
                  </a:lnTo>
                  <a:lnTo>
                    <a:pt x="226534" y="333368"/>
                  </a:lnTo>
                  <a:lnTo>
                    <a:pt x="215906" y="333368"/>
                  </a:lnTo>
                  <a:lnTo>
                    <a:pt x="213669" y="335046"/>
                  </a:lnTo>
                  <a:lnTo>
                    <a:pt x="211991" y="333368"/>
                  </a:lnTo>
                  <a:lnTo>
                    <a:pt x="211991" y="331690"/>
                  </a:lnTo>
                  <a:lnTo>
                    <a:pt x="208635" y="331690"/>
                  </a:lnTo>
                  <a:lnTo>
                    <a:pt x="206957" y="327775"/>
                  </a:lnTo>
                  <a:lnTo>
                    <a:pt x="194092" y="321063"/>
                  </a:lnTo>
                  <a:lnTo>
                    <a:pt x="192414" y="321063"/>
                  </a:lnTo>
                  <a:lnTo>
                    <a:pt x="183464" y="326097"/>
                  </a:lnTo>
                  <a:lnTo>
                    <a:pt x="183464" y="333368"/>
                  </a:lnTo>
                  <a:lnTo>
                    <a:pt x="171159" y="333368"/>
                  </a:lnTo>
                  <a:lnTo>
                    <a:pt x="171159" y="336724"/>
                  </a:lnTo>
                  <a:lnTo>
                    <a:pt x="169481" y="336724"/>
                  </a:lnTo>
                  <a:lnTo>
                    <a:pt x="167803" y="338402"/>
                  </a:lnTo>
                  <a:lnTo>
                    <a:pt x="165565" y="340640"/>
                  </a:lnTo>
                  <a:lnTo>
                    <a:pt x="163887" y="342318"/>
                  </a:lnTo>
                  <a:lnTo>
                    <a:pt x="165565" y="343996"/>
                  </a:lnTo>
                  <a:lnTo>
                    <a:pt x="147666" y="343996"/>
                  </a:lnTo>
                  <a:lnTo>
                    <a:pt x="144310" y="336724"/>
                  </a:lnTo>
                  <a:lnTo>
                    <a:pt x="142632" y="336724"/>
                  </a:lnTo>
                  <a:lnTo>
                    <a:pt x="142632" y="338402"/>
                  </a:lnTo>
                  <a:lnTo>
                    <a:pt x="140954" y="336724"/>
                  </a:lnTo>
                  <a:lnTo>
                    <a:pt x="123055" y="336724"/>
                  </a:lnTo>
                  <a:lnTo>
                    <a:pt x="123055" y="338402"/>
                  </a:lnTo>
                  <a:lnTo>
                    <a:pt x="119140" y="338402"/>
                  </a:lnTo>
                  <a:lnTo>
                    <a:pt x="117462" y="340640"/>
                  </a:lnTo>
                  <a:lnTo>
                    <a:pt x="112428" y="340640"/>
                  </a:lnTo>
                  <a:lnTo>
                    <a:pt x="112428" y="338402"/>
                  </a:lnTo>
                  <a:lnTo>
                    <a:pt x="106834" y="338402"/>
                  </a:lnTo>
                  <a:lnTo>
                    <a:pt x="106834" y="336724"/>
                  </a:lnTo>
                  <a:lnTo>
                    <a:pt x="105156" y="336724"/>
                  </a:lnTo>
                  <a:lnTo>
                    <a:pt x="105156" y="333368"/>
                  </a:lnTo>
                  <a:lnTo>
                    <a:pt x="103478" y="331690"/>
                  </a:lnTo>
                  <a:lnTo>
                    <a:pt x="103478" y="329453"/>
                  </a:lnTo>
                  <a:lnTo>
                    <a:pt x="101800" y="327775"/>
                  </a:lnTo>
                  <a:lnTo>
                    <a:pt x="101800" y="326097"/>
                  </a:lnTo>
                  <a:lnTo>
                    <a:pt x="99563" y="326097"/>
                  </a:lnTo>
                  <a:lnTo>
                    <a:pt x="99563" y="324419"/>
                  </a:lnTo>
                  <a:lnTo>
                    <a:pt x="97885" y="324419"/>
                  </a:lnTo>
                  <a:lnTo>
                    <a:pt x="97885" y="318825"/>
                  </a:lnTo>
                  <a:lnTo>
                    <a:pt x="82223" y="318825"/>
                  </a:lnTo>
                  <a:lnTo>
                    <a:pt x="82223" y="321063"/>
                  </a:lnTo>
                  <a:lnTo>
                    <a:pt x="76630" y="321063"/>
                  </a:lnTo>
                  <a:lnTo>
                    <a:pt x="76630" y="326097"/>
                  </a:lnTo>
                  <a:lnTo>
                    <a:pt x="74952" y="326097"/>
                  </a:lnTo>
                  <a:lnTo>
                    <a:pt x="74952" y="331690"/>
                  </a:lnTo>
                  <a:lnTo>
                    <a:pt x="71036" y="331690"/>
                  </a:lnTo>
                  <a:lnTo>
                    <a:pt x="71036" y="333368"/>
                  </a:lnTo>
                  <a:lnTo>
                    <a:pt x="71036" y="331690"/>
                  </a:lnTo>
                  <a:lnTo>
                    <a:pt x="71036" y="333368"/>
                  </a:lnTo>
                  <a:lnTo>
                    <a:pt x="67680" y="333368"/>
                  </a:lnTo>
                  <a:lnTo>
                    <a:pt x="69358" y="335046"/>
                  </a:lnTo>
                  <a:lnTo>
                    <a:pt x="69358" y="340640"/>
                  </a:lnTo>
                  <a:lnTo>
                    <a:pt x="66002" y="340640"/>
                  </a:lnTo>
                  <a:lnTo>
                    <a:pt x="66002" y="345674"/>
                  </a:lnTo>
                  <a:lnTo>
                    <a:pt x="64324" y="345674"/>
                  </a:lnTo>
                  <a:lnTo>
                    <a:pt x="64324" y="356301"/>
                  </a:lnTo>
                  <a:lnTo>
                    <a:pt x="60409" y="356301"/>
                  </a:lnTo>
                  <a:lnTo>
                    <a:pt x="57053" y="360217"/>
                  </a:lnTo>
                  <a:close/>
                  <a:moveTo>
                    <a:pt x="74952" y="329453"/>
                  </a:moveTo>
                  <a:lnTo>
                    <a:pt x="74952" y="327775"/>
                  </a:lnTo>
                  <a:lnTo>
                    <a:pt x="74952" y="32945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4BB88A2-7950-337B-4144-08EF413E8731}"/>
                </a:ext>
              </a:extLst>
            </p:cNvPr>
            <p:cNvSpPr/>
            <p:nvPr/>
          </p:nvSpPr>
          <p:spPr>
            <a:xfrm>
              <a:off x="4993565" y="2565875"/>
              <a:ext cx="64324" cy="76629"/>
            </a:xfrm>
            <a:custGeom>
              <a:avLst/>
              <a:gdLst>
                <a:gd name="csX0" fmla="*/ 0 w 64324"/>
                <a:gd name="csY0" fmla="*/ 76630 h 76629"/>
                <a:gd name="csX1" fmla="*/ 0 w 64324"/>
                <a:gd name="csY1" fmla="*/ 57053 h 76629"/>
                <a:gd name="csX2" fmla="*/ 1678 w 64324"/>
                <a:gd name="csY2" fmla="*/ 57053 h 76629"/>
                <a:gd name="csX3" fmla="*/ 1678 w 64324"/>
                <a:gd name="csY3" fmla="*/ 53697 h 76629"/>
                <a:gd name="csX4" fmla="*/ 3915 w 64324"/>
                <a:gd name="csY4" fmla="*/ 53697 h 76629"/>
                <a:gd name="csX5" fmla="*/ 3915 w 64324"/>
                <a:gd name="csY5" fmla="*/ 49781 h 76629"/>
                <a:gd name="csX6" fmla="*/ 5593 w 64324"/>
                <a:gd name="csY6" fmla="*/ 48103 h 76629"/>
                <a:gd name="csX7" fmla="*/ 5593 w 64324"/>
                <a:gd name="csY7" fmla="*/ 46425 h 76629"/>
                <a:gd name="csX8" fmla="*/ 8950 w 64324"/>
                <a:gd name="csY8" fmla="*/ 46425 h 76629"/>
                <a:gd name="csX9" fmla="*/ 8950 w 64324"/>
                <a:gd name="csY9" fmla="*/ 40832 h 76629"/>
                <a:gd name="csX10" fmla="*/ 10628 w 64324"/>
                <a:gd name="csY10" fmla="*/ 40832 h 76629"/>
                <a:gd name="csX11" fmla="*/ 10628 w 64324"/>
                <a:gd name="csY11" fmla="*/ 35798 h 76629"/>
                <a:gd name="csX12" fmla="*/ 12865 w 64324"/>
                <a:gd name="csY12" fmla="*/ 35798 h 76629"/>
                <a:gd name="csX13" fmla="*/ 12865 w 64324"/>
                <a:gd name="csY13" fmla="*/ 32442 h 76629"/>
                <a:gd name="csX14" fmla="*/ 14543 w 64324"/>
                <a:gd name="csY14" fmla="*/ 32442 h 76629"/>
                <a:gd name="csX15" fmla="*/ 14543 w 64324"/>
                <a:gd name="csY15" fmla="*/ 26848 h 76629"/>
                <a:gd name="csX16" fmla="*/ 16221 w 64324"/>
                <a:gd name="csY16" fmla="*/ 26848 h 76629"/>
                <a:gd name="csX17" fmla="*/ 16221 w 64324"/>
                <a:gd name="csY17" fmla="*/ 25170 h 76629"/>
                <a:gd name="csX18" fmla="*/ 16221 w 64324"/>
                <a:gd name="csY18" fmla="*/ 26848 h 76629"/>
                <a:gd name="csX19" fmla="*/ 16221 w 64324"/>
                <a:gd name="csY19" fmla="*/ 25170 h 76629"/>
                <a:gd name="csX20" fmla="*/ 17899 w 64324"/>
                <a:gd name="csY20" fmla="*/ 26848 h 76629"/>
                <a:gd name="csX21" fmla="*/ 17899 w 64324"/>
                <a:gd name="csY21" fmla="*/ 28526 h 76629"/>
                <a:gd name="csX22" fmla="*/ 16221 w 64324"/>
                <a:gd name="csY22" fmla="*/ 28526 h 76629"/>
                <a:gd name="csX23" fmla="*/ 16221 w 64324"/>
                <a:gd name="csY23" fmla="*/ 35798 h 76629"/>
                <a:gd name="csX24" fmla="*/ 14543 w 64324"/>
                <a:gd name="csY24" fmla="*/ 35798 h 76629"/>
                <a:gd name="csX25" fmla="*/ 16221 w 64324"/>
                <a:gd name="csY25" fmla="*/ 35798 h 76629"/>
                <a:gd name="csX26" fmla="*/ 14543 w 64324"/>
                <a:gd name="csY26" fmla="*/ 35798 h 76629"/>
                <a:gd name="csX27" fmla="*/ 14543 w 64324"/>
                <a:gd name="csY27" fmla="*/ 40832 h 76629"/>
                <a:gd name="csX28" fmla="*/ 12865 w 64324"/>
                <a:gd name="csY28" fmla="*/ 40832 h 76629"/>
                <a:gd name="csX29" fmla="*/ 12865 w 64324"/>
                <a:gd name="csY29" fmla="*/ 43069 h 76629"/>
                <a:gd name="csX30" fmla="*/ 10628 w 64324"/>
                <a:gd name="csY30" fmla="*/ 43069 h 76629"/>
                <a:gd name="csX31" fmla="*/ 10628 w 64324"/>
                <a:gd name="csY31" fmla="*/ 49781 h 76629"/>
                <a:gd name="csX32" fmla="*/ 8950 w 64324"/>
                <a:gd name="csY32" fmla="*/ 49781 h 76629"/>
                <a:gd name="csX33" fmla="*/ 8950 w 64324"/>
                <a:gd name="csY33" fmla="*/ 55375 h 76629"/>
                <a:gd name="csX34" fmla="*/ 7272 w 64324"/>
                <a:gd name="csY34" fmla="*/ 55375 h 76629"/>
                <a:gd name="csX35" fmla="*/ 7272 w 64324"/>
                <a:gd name="csY35" fmla="*/ 60968 h 76629"/>
                <a:gd name="csX36" fmla="*/ 5593 w 64324"/>
                <a:gd name="csY36" fmla="*/ 60968 h 76629"/>
                <a:gd name="csX37" fmla="*/ 5593 w 64324"/>
                <a:gd name="csY37" fmla="*/ 66002 h 76629"/>
                <a:gd name="csX38" fmla="*/ 3915 w 64324"/>
                <a:gd name="csY38" fmla="*/ 66002 h 76629"/>
                <a:gd name="csX39" fmla="*/ 3915 w 64324"/>
                <a:gd name="csY39" fmla="*/ 73274 h 76629"/>
                <a:gd name="csX40" fmla="*/ 1678 w 64324"/>
                <a:gd name="csY40" fmla="*/ 73274 h 76629"/>
                <a:gd name="csX41" fmla="*/ 1678 w 64324"/>
                <a:gd name="csY41" fmla="*/ 76630 h 76629"/>
                <a:gd name="csX42" fmla="*/ 0 w 64324"/>
                <a:gd name="csY42" fmla="*/ 76630 h 76629"/>
                <a:gd name="csX43" fmla="*/ 8950 w 64324"/>
                <a:gd name="csY43" fmla="*/ 49781 h 76629"/>
                <a:gd name="csX44" fmla="*/ 10628 w 64324"/>
                <a:gd name="csY44" fmla="*/ 49781 h 76629"/>
                <a:gd name="csX45" fmla="*/ 8950 w 64324"/>
                <a:gd name="csY45" fmla="*/ 49781 h 76629"/>
                <a:gd name="csX46" fmla="*/ 41391 w 64324"/>
                <a:gd name="csY46" fmla="*/ 46425 h 76629"/>
                <a:gd name="csX47" fmla="*/ 41391 w 64324"/>
                <a:gd name="csY47" fmla="*/ 43069 h 76629"/>
                <a:gd name="csX48" fmla="*/ 43069 w 64324"/>
                <a:gd name="csY48" fmla="*/ 43069 h 76629"/>
                <a:gd name="csX49" fmla="*/ 43069 w 64324"/>
                <a:gd name="csY49" fmla="*/ 35798 h 76629"/>
                <a:gd name="csX50" fmla="*/ 41391 w 64324"/>
                <a:gd name="csY50" fmla="*/ 35798 h 76629"/>
                <a:gd name="csX51" fmla="*/ 41391 w 64324"/>
                <a:gd name="csY51" fmla="*/ 26848 h 76629"/>
                <a:gd name="csX52" fmla="*/ 43069 w 64324"/>
                <a:gd name="csY52" fmla="*/ 25170 h 76629"/>
                <a:gd name="csX53" fmla="*/ 41391 w 64324"/>
                <a:gd name="csY53" fmla="*/ 25170 h 76629"/>
                <a:gd name="csX54" fmla="*/ 41391 w 64324"/>
                <a:gd name="csY54" fmla="*/ 16221 h 76629"/>
                <a:gd name="csX55" fmla="*/ 43069 w 64324"/>
                <a:gd name="csY55" fmla="*/ 14543 h 76629"/>
                <a:gd name="csX56" fmla="*/ 44747 w 64324"/>
                <a:gd name="csY56" fmla="*/ 14543 h 76629"/>
                <a:gd name="csX57" fmla="*/ 44747 w 64324"/>
                <a:gd name="csY57" fmla="*/ 12305 h 76629"/>
                <a:gd name="csX58" fmla="*/ 46426 w 64324"/>
                <a:gd name="csY58" fmla="*/ 12305 h 76629"/>
                <a:gd name="csX59" fmla="*/ 46426 w 64324"/>
                <a:gd name="csY59" fmla="*/ 10627 h 76629"/>
                <a:gd name="csX60" fmla="*/ 48104 w 64324"/>
                <a:gd name="csY60" fmla="*/ 8949 h 76629"/>
                <a:gd name="csX61" fmla="*/ 48104 w 64324"/>
                <a:gd name="csY61" fmla="*/ 7271 h 76629"/>
                <a:gd name="csX62" fmla="*/ 49782 w 64324"/>
                <a:gd name="csY62" fmla="*/ 7271 h 76629"/>
                <a:gd name="csX63" fmla="*/ 49782 w 64324"/>
                <a:gd name="csY63" fmla="*/ 5593 h 76629"/>
                <a:gd name="csX64" fmla="*/ 52019 w 64324"/>
                <a:gd name="csY64" fmla="*/ 5593 h 76629"/>
                <a:gd name="csX65" fmla="*/ 53697 w 64324"/>
                <a:gd name="csY65" fmla="*/ 3915 h 76629"/>
                <a:gd name="csX66" fmla="*/ 53697 w 64324"/>
                <a:gd name="csY66" fmla="*/ 0 h 76629"/>
                <a:gd name="csX67" fmla="*/ 57053 w 64324"/>
                <a:gd name="csY67" fmla="*/ 0 h 76629"/>
                <a:gd name="csX68" fmla="*/ 57053 w 64324"/>
                <a:gd name="csY68" fmla="*/ 1678 h 76629"/>
                <a:gd name="csX69" fmla="*/ 58731 w 64324"/>
                <a:gd name="csY69" fmla="*/ 1678 h 76629"/>
                <a:gd name="csX70" fmla="*/ 57053 w 64324"/>
                <a:gd name="csY70" fmla="*/ 1678 h 76629"/>
                <a:gd name="csX71" fmla="*/ 58731 w 64324"/>
                <a:gd name="csY71" fmla="*/ 1678 h 76629"/>
                <a:gd name="csX72" fmla="*/ 58731 w 64324"/>
                <a:gd name="csY72" fmla="*/ 0 h 76629"/>
                <a:gd name="csX73" fmla="*/ 60968 w 64324"/>
                <a:gd name="csY73" fmla="*/ 0 h 76629"/>
                <a:gd name="csX74" fmla="*/ 60968 w 64324"/>
                <a:gd name="csY74" fmla="*/ 1678 h 76629"/>
                <a:gd name="csX75" fmla="*/ 62646 w 64324"/>
                <a:gd name="csY75" fmla="*/ 1678 h 76629"/>
                <a:gd name="csX76" fmla="*/ 62646 w 64324"/>
                <a:gd name="csY76" fmla="*/ 3915 h 76629"/>
                <a:gd name="csX77" fmla="*/ 64324 w 64324"/>
                <a:gd name="csY77" fmla="*/ 3915 h 76629"/>
                <a:gd name="csX78" fmla="*/ 64324 w 64324"/>
                <a:gd name="csY78" fmla="*/ 5593 h 76629"/>
                <a:gd name="csX79" fmla="*/ 62646 w 64324"/>
                <a:gd name="csY79" fmla="*/ 5593 h 76629"/>
                <a:gd name="csX80" fmla="*/ 62646 w 64324"/>
                <a:gd name="csY80" fmla="*/ 7271 h 76629"/>
                <a:gd name="csX81" fmla="*/ 60968 w 64324"/>
                <a:gd name="csY81" fmla="*/ 7271 h 76629"/>
                <a:gd name="csX82" fmla="*/ 60968 w 64324"/>
                <a:gd name="csY82" fmla="*/ 10627 h 76629"/>
                <a:gd name="csX83" fmla="*/ 57053 w 64324"/>
                <a:gd name="csY83" fmla="*/ 10627 h 76629"/>
                <a:gd name="csX84" fmla="*/ 57053 w 64324"/>
                <a:gd name="csY84" fmla="*/ 23492 h 76629"/>
                <a:gd name="csX85" fmla="*/ 57053 w 64324"/>
                <a:gd name="csY85" fmla="*/ 21255 h 76629"/>
                <a:gd name="csX86" fmla="*/ 57053 w 64324"/>
                <a:gd name="csY86" fmla="*/ 23492 h 76629"/>
                <a:gd name="csX87" fmla="*/ 60968 w 64324"/>
                <a:gd name="csY87" fmla="*/ 23492 h 76629"/>
                <a:gd name="csX88" fmla="*/ 58731 w 64324"/>
                <a:gd name="csY88" fmla="*/ 25170 h 76629"/>
                <a:gd name="csX89" fmla="*/ 55375 w 64324"/>
                <a:gd name="csY89" fmla="*/ 25170 h 76629"/>
                <a:gd name="csX90" fmla="*/ 55375 w 64324"/>
                <a:gd name="csY90" fmla="*/ 28526 h 76629"/>
                <a:gd name="csX91" fmla="*/ 53697 w 64324"/>
                <a:gd name="csY91" fmla="*/ 28526 h 76629"/>
                <a:gd name="csX92" fmla="*/ 53697 w 64324"/>
                <a:gd name="csY92" fmla="*/ 30204 h 76629"/>
                <a:gd name="csX93" fmla="*/ 53697 w 64324"/>
                <a:gd name="csY93" fmla="*/ 30204 h 76629"/>
                <a:gd name="csX94" fmla="*/ 53697 w 64324"/>
                <a:gd name="csY94" fmla="*/ 32442 h 76629"/>
                <a:gd name="csX95" fmla="*/ 52019 w 64324"/>
                <a:gd name="csY95" fmla="*/ 32442 h 76629"/>
                <a:gd name="csX96" fmla="*/ 52019 w 64324"/>
                <a:gd name="csY96" fmla="*/ 34120 h 76629"/>
                <a:gd name="csX97" fmla="*/ 49782 w 64324"/>
                <a:gd name="csY97" fmla="*/ 34120 h 76629"/>
                <a:gd name="csX98" fmla="*/ 49782 w 64324"/>
                <a:gd name="csY98" fmla="*/ 35798 h 76629"/>
                <a:gd name="csX99" fmla="*/ 49782 w 64324"/>
                <a:gd name="csY99" fmla="*/ 35798 h 76629"/>
                <a:gd name="csX100" fmla="*/ 49782 w 64324"/>
                <a:gd name="csY100" fmla="*/ 37476 h 76629"/>
                <a:gd name="csX101" fmla="*/ 46426 w 64324"/>
                <a:gd name="csY101" fmla="*/ 37476 h 76629"/>
                <a:gd name="csX102" fmla="*/ 46426 w 64324"/>
                <a:gd name="csY102" fmla="*/ 40832 h 76629"/>
                <a:gd name="csX103" fmla="*/ 48104 w 64324"/>
                <a:gd name="csY103" fmla="*/ 40832 h 76629"/>
                <a:gd name="csX104" fmla="*/ 48104 w 64324"/>
                <a:gd name="csY104" fmla="*/ 43069 h 76629"/>
                <a:gd name="csX105" fmla="*/ 46426 w 64324"/>
                <a:gd name="csY105" fmla="*/ 43069 h 76629"/>
                <a:gd name="csX106" fmla="*/ 46426 w 64324"/>
                <a:gd name="csY106" fmla="*/ 44747 h 76629"/>
                <a:gd name="csX107" fmla="*/ 44747 w 64324"/>
                <a:gd name="csY107" fmla="*/ 44747 h 76629"/>
                <a:gd name="csX108" fmla="*/ 44747 w 64324"/>
                <a:gd name="csY108" fmla="*/ 46425 h 76629"/>
                <a:gd name="csX109" fmla="*/ 41391 w 64324"/>
                <a:gd name="csY109" fmla="*/ 46425 h 766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</a:cxnLst>
              <a:rect l="l" t="t" r="r" b="b"/>
              <a:pathLst>
                <a:path w="64324" h="76629">
                  <a:moveTo>
                    <a:pt x="0" y="76630"/>
                  </a:moveTo>
                  <a:lnTo>
                    <a:pt x="0" y="57053"/>
                  </a:lnTo>
                  <a:lnTo>
                    <a:pt x="1678" y="57053"/>
                  </a:lnTo>
                  <a:lnTo>
                    <a:pt x="1678" y="53697"/>
                  </a:lnTo>
                  <a:lnTo>
                    <a:pt x="3915" y="53697"/>
                  </a:lnTo>
                  <a:lnTo>
                    <a:pt x="3915" y="49781"/>
                  </a:lnTo>
                  <a:lnTo>
                    <a:pt x="5593" y="48103"/>
                  </a:lnTo>
                  <a:lnTo>
                    <a:pt x="5593" y="46425"/>
                  </a:lnTo>
                  <a:lnTo>
                    <a:pt x="8950" y="46425"/>
                  </a:lnTo>
                  <a:lnTo>
                    <a:pt x="8950" y="40832"/>
                  </a:lnTo>
                  <a:lnTo>
                    <a:pt x="10628" y="40832"/>
                  </a:lnTo>
                  <a:lnTo>
                    <a:pt x="10628" y="35798"/>
                  </a:lnTo>
                  <a:lnTo>
                    <a:pt x="12865" y="35798"/>
                  </a:lnTo>
                  <a:lnTo>
                    <a:pt x="12865" y="32442"/>
                  </a:lnTo>
                  <a:lnTo>
                    <a:pt x="14543" y="32442"/>
                  </a:lnTo>
                  <a:lnTo>
                    <a:pt x="14543" y="26848"/>
                  </a:lnTo>
                  <a:lnTo>
                    <a:pt x="16221" y="26848"/>
                  </a:lnTo>
                  <a:lnTo>
                    <a:pt x="16221" y="25170"/>
                  </a:lnTo>
                  <a:lnTo>
                    <a:pt x="16221" y="26848"/>
                  </a:lnTo>
                  <a:lnTo>
                    <a:pt x="16221" y="25170"/>
                  </a:lnTo>
                  <a:lnTo>
                    <a:pt x="17899" y="26848"/>
                  </a:lnTo>
                  <a:lnTo>
                    <a:pt x="17899" y="28526"/>
                  </a:lnTo>
                  <a:lnTo>
                    <a:pt x="16221" y="28526"/>
                  </a:lnTo>
                  <a:lnTo>
                    <a:pt x="16221" y="35798"/>
                  </a:lnTo>
                  <a:lnTo>
                    <a:pt x="14543" y="35798"/>
                  </a:lnTo>
                  <a:lnTo>
                    <a:pt x="16221" y="35798"/>
                  </a:lnTo>
                  <a:lnTo>
                    <a:pt x="14543" y="35798"/>
                  </a:lnTo>
                  <a:lnTo>
                    <a:pt x="14543" y="40832"/>
                  </a:lnTo>
                  <a:lnTo>
                    <a:pt x="12865" y="40832"/>
                  </a:lnTo>
                  <a:lnTo>
                    <a:pt x="12865" y="43069"/>
                  </a:lnTo>
                  <a:lnTo>
                    <a:pt x="10628" y="43069"/>
                  </a:lnTo>
                  <a:lnTo>
                    <a:pt x="10628" y="49781"/>
                  </a:lnTo>
                  <a:lnTo>
                    <a:pt x="8950" y="49781"/>
                  </a:lnTo>
                  <a:lnTo>
                    <a:pt x="8950" y="55375"/>
                  </a:lnTo>
                  <a:lnTo>
                    <a:pt x="7272" y="55375"/>
                  </a:lnTo>
                  <a:lnTo>
                    <a:pt x="7272" y="60968"/>
                  </a:lnTo>
                  <a:lnTo>
                    <a:pt x="5593" y="60968"/>
                  </a:lnTo>
                  <a:lnTo>
                    <a:pt x="5593" y="66002"/>
                  </a:lnTo>
                  <a:lnTo>
                    <a:pt x="3915" y="66002"/>
                  </a:lnTo>
                  <a:lnTo>
                    <a:pt x="3915" y="73274"/>
                  </a:lnTo>
                  <a:lnTo>
                    <a:pt x="1678" y="73274"/>
                  </a:lnTo>
                  <a:lnTo>
                    <a:pt x="1678" y="76630"/>
                  </a:lnTo>
                  <a:lnTo>
                    <a:pt x="0" y="76630"/>
                  </a:lnTo>
                  <a:close/>
                  <a:moveTo>
                    <a:pt x="8950" y="49781"/>
                  </a:moveTo>
                  <a:lnTo>
                    <a:pt x="10628" y="49781"/>
                  </a:lnTo>
                  <a:lnTo>
                    <a:pt x="8950" y="49781"/>
                  </a:lnTo>
                  <a:close/>
                  <a:moveTo>
                    <a:pt x="41391" y="46425"/>
                  </a:moveTo>
                  <a:lnTo>
                    <a:pt x="41391" y="43069"/>
                  </a:lnTo>
                  <a:lnTo>
                    <a:pt x="43069" y="43069"/>
                  </a:lnTo>
                  <a:lnTo>
                    <a:pt x="43069" y="35798"/>
                  </a:lnTo>
                  <a:lnTo>
                    <a:pt x="41391" y="35798"/>
                  </a:lnTo>
                  <a:lnTo>
                    <a:pt x="41391" y="26848"/>
                  </a:lnTo>
                  <a:lnTo>
                    <a:pt x="43069" y="25170"/>
                  </a:lnTo>
                  <a:lnTo>
                    <a:pt x="41391" y="25170"/>
                  </a:lnTo>
                  <a:lnTo>
                    <a:pt x="41391" y="16221"/>
                  </a:lnTo>
                  <a:lnTo>
                    <a:pt x="43069" y="14543"/>
                  </a:lnTo>
                  <a:lnTo>
                    <a:pt x="44747" y="14543"/>
                  </a:lnTo>
                  <a:lnTo>
                    <a:pt x="44747" y="12305"/>
                  </a:lnTo>
                  <a:lnTo>
                    <a:pt x="46426" y="12305"/>
                  </a:lnTo>
                  <a:lnTo>
                    <a:pt x="46426" y="10627"/>
                  </a:lnTo>
                  <a:lnTo>
                    <a:pt x="48104" y="8949"/>
                  </a:lnTo>
                  <a:lnTo>
                    <a:pt x="48104" y="7271"/>
                  </a:lnTo>
                  <a:lnTo>
                    <a:pt x="49782" y="7271"/>
                  </a:lnTo>
                  <a:lnTo>
                    <a:pt x="49782" y="5593"/>
                  </a:lnTo>
                  <a:lnTo>
                    <a:pt x="52019" y="5593"/>
                  </a:lnTo>
                  <a:lnTo>
                    <a:pt x="53697" y="3915"/>
                  </a:lnTo>
                  <a:lnTo>
                    <a:pt x="53697" y="0"/>
                  </a:lnTo>
                  <a:lnTo>
                    <a:pt x="57053" y="0"/>
                  </a:lnTo>
                  <a:lnTo>
                    <a:pt x="57053" y="1678"/>
                  </a:lnTo>
                  <a:lnTo>
                    <a:pt x="58731" y="1678"/>
                  </a:lnTo>
                  <a:lnTo>
                    <a:pt x="57053" y="1678"/>
                  </a:lnTo>
                  <a:lnTo>
                    <a:pt x="58731" y="1678"/>
                  </a:lnTo>
                  <a:lnTo>
                    <a:pt x="58731" y="0"/>
                  </a:lnTo>
                  <a:lnTo>
                    <a:pt x="60968" y="0"/>
                  </a:lnTo>
                  <a:lnTo>
                    <a:pt x="60968" y="1678"/>
                  </a:lnTo>
                  <a:lnTo>
                    <a:pt x="62646" y="1678"/>
                  </a:lnTo>
                  <a:lnTo>
                    <a:pt x="62646" y="3915"/>
                  </a:lnTo>
                  <a:lnTo>
                    <a:pt x="64324" y="3915"/>
                  </a:lnTo>
                  <a:lnTo>
                    <a:pt x="64324" y="5593"/>
                  </a:lnTo>
                  <a:lnTo>
                    <a:pt x="62646" y="5593"/>
                  </a:lnTo>
                  <a:lnTo>
                    <a:pt x="62646" y="7271"/>
                  </a:lnTo>
                  <a:lnTo>
                    <a:pt x="60968" y="7271"/>
                  </a:lnTo>
                  <a:lnTo>
                    <a:pt x="60968" y="10627"/>
                  </a:lnTo>
                  <a:lnTo>
                    <a:pt x="57053" y="10627"/>
                  </a:lnTo>
                  <a:lnTo>
                    <a:pt x="57053" y="23492"/>
                  </a:lnTo>
                  <a:lnTo>
                    <a:pt x="57053" y="21255"/>
                  </a:lnTo>
                  <a:lnTo>
                    <a:pt x="57053" y="23492"/>
                  </a:lnTo>
                  <a:lnTo>
                    <a:pt x="60968" y="23492"/>
                  </a:lnTo>
                  <a:lnTo>
                    <a:pt x="58731" y="25170"/>
                  </a:lnTo>
                  <a:lnTo>
                    <a:pt x="55375" y="25170"/>
                  </a:lnTo>
                  <a:lnTo>
                    <a:pt x="55375" y="28526"/>
                  </a:lnTo>
                  <a:lnTo>
                    <a:pt x="53697" y="28526"/>
                  </a:lnTo>
                  <a:lnTo>
                    <a:pt x="53697" y="30204"/>
                  </a:lnTo>
                  <a:lnTo>
                    <a:pt x="53697" y="30204"/>
                  </a:lnTo>
                  <a:lnTo>
                    <a:pt x="53697" y="32442"/>
                  </a:lnTo>
                  <a:lnTo>
                    <a:pt x="52019" y="32442"/>
                  </a:lnTo>
                  <a:lnTo>
                    <a:pt x="52019" y="34120"/>
                  </a:lnTo>
                  <a:lnTo>
                    <a:pt x="49782" y="34120"/>
                  </a:lnTo>
                  <a:lnTo>
                    <a:pt x="49782" y="35798"/>
                  </a:lnTo>
                  <a:lnTo>
                    <a:pt x="49782" y="35798"/>
                  </a:lnTo>
                  <a:lnTo>
                    <a:pt x="49782" y="37476"/>
                  </a:lnTo>
                  <a:lnTo>
                    <a:pt x="46426" y="37476"/>
                  </a:lnTo>
                  <a:lnTo>
                    <a:pt x="46426" y="40832"/>
                  </a:lnTo>
                  <a:lnTo>
                    <a:pt x="48104" y="40832"/>
                  </a:lnTo>
                  <a:lnTo>
                    <a:pt x="48104" y="43069"/>
                  </a:lnTo>
                  <a:lnTo>
                    <a:pt x="46426" y="43069"/>
                  </a:lnTo>
                  <a:lnTo>
                    <a:pt x="46426" y="44747"/>
                  </a:lnTo>
                  <a:lnTo>
                    <a:pt x="44747" y="44747"/>
                  </a:lnTo>
                  <a:lnTo>
                    <a:pt x="44747" y="46425"/>
                  </a:lnTo>
                  <a:lnTo>
                    <a:pt x="41391" y="4642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783454D-7E5C-03DF-9523-15DD22D5E3E5}"/>
                </a:ext>
              </a:extLst>
            </p:cNvPr>
            <p:cNvSpPr/>
            <p:nvPr/>
          </p:nvSpPr>
          <p:spPr>
            <a:xfrm>
              <a:off x="4745777" y="2969161"/>
              <a:ext cx="106834" cy="69358"/>
            </a:xfrm>
            <a:custGeom>
              <a:avLst/>
              <a:gdLst>
                <a:gd name="csX0" fmla="*/ 69359 w 106834"/>
                <a:gd name="csY0" fmla="*/ 69359 h 69358"/>
                <a:gd name="csX1" fmla="*/ 69359 w 106834"/>
                <a:gd name="csY1" fmla="*/ 65443 h 69358"/>
                <a:gd name="csX2" fmla="*/ 67681 w 106834"/>
                <a:gd name="csY2" fmla="*/ 65443 h 69358"/>
                <a:gd name="csX3" fmla="*/ 67681 w 106834"/>
                <a:gd name="csY3" fmla="*/ 63765 h 69358"/>
                <a:gd name="csX4" fmla="*/ 66002 w 106834"/>
                <a:gd name="csY4" fmla="*/ 63765 h 69358"/>
                <a:gd name="csX5" fmla="*/ 66002 w 106834"/>
                <a:gd name="csY5" fmla="*/ 62087 h 69358"/>
                <a:gd name="csX6" fmla="*/ 67681 w 106834"/>
                <a:gd name="csY6" fmla="*/ 62087 h 69358"/>
                <a:gd name="csX7" fmla="*/ 67681 w 106834"/>
                <a:gd name="csY7" fmla="*/ 60409 h 69358"/>
                <a:gd name="csX8" fmla="*/ 66002 w 106834"/>
                <a:gd name="csY8" fmla="*/ 60409 h 69358"/>
                <a:gd name="csX9" fmla="*/ 66002 w 106834"/>
                <a:gd name="csY9" fmla="*/ 58731 h 69358"/>
                <a:gd name="csX10" fmla="*/ 64324 w 106834"/>
                <a:gd name="csY10" fmla="*/ 58731 h 69358"/>
                <a:gd name="csX11" fmla="*/ 64324 w 106834"/>
                <a:gd name="csY11" fmla="*/ 60409 h 69358"/>
                <a:gd name="csX12" fmla="*/ 62646 w 106834"/>
                <a:gd name="csY12" fmla="*/ 60409 h 69358"/>
                <a:gd name="csX13" fmla="*/ 62646 w 106834"/>
                <a:gd name="csY13" fmla="*/ 57053 h 69358"/>
                <a:gd name="csX14" fmla="*/ 60968 w 106834"/>
                <a:gd name="csY14" fmla="*/ 57053 h 69358"/>
                <a:gd name="csX15" fmla="*/ 60968 w 106834"/>
                <a:gd name="csY15" fmla="*/ 54816 h 69358"/>
                <a:gd name="csX16" fmla="*/ 57053 w 106834"/>
                <a:gd name="csY16" fmla="*/ 54816 h 69358"/>
                <a:gd name="csX17" fmla="*/ 57053 w 106834"/>
                <a:gd name="csY17" fmla="*/ 51460 h 69358"/>
                <a:gd name="csX18" fmla="*/ 58731 w 106834"/>
                <a:gd name="csY18" fmla="*/ 49782 h 69358"/>
                <a:gd name="csX19" fmla="*/ 57053 w 106834"/>
                <a:gd name="csY19" fmla="*/ 49782 h 69358"/>
                <a:gd name="csX20" fmla="*/ 57053 w 106834"/>
                <a:gd name="csY20" fmla="*/ 48104 h 69358"/>
                <a:gd name="csX21" fmla="*/ 55375 w 106834"/>
                <a:gd name="csY21" fmla="*/ 48104 h 69358"/>
                <a:gd name="csX22" fmla="*/ 55375 w 106834"/>
                <a:gd name="csY22" fmla="*/ 49782 h 69358"/>
                <a:gd name="csX23" fmla="*/ 53697 w 106834"/>
                <a:gd name="csY23" fmla="*/ 49782 h 69358"/>
                <a:gd name="csX24" fmla="*/ 53697 w 106834"/>
                <a:gd name="csY24" fmla="*/ 51460 h 69358"/>
                <a:gd name="csX25" fmla="*/ 49782 w 106834"/>
                <a:gd name="csY25" fmla="*/ 51460 h 69358"/>
                <a:gd name="csX26" fmla="*/ 49782 w 106834"/>
                <a:gd name="csY26" fmla="*/ 57053 h 69358"/>
                <a:gd name="csX27" fmla="*/ 49782 w 106834"/>
                <a:gd name="csY27" fmla="*/ 57053 h 69358"/>
                <a:gd name="csX28" fmla="*/ 49782 w 106834"/>
                <a:gd name="csY28" fmla="*/ 60409 h 69358"/>
                <a:gd name="csX29" fmla="*/ 48104 w 106834"/>
                <a:gd name="csY29" fmla="*/ 60409 h 69358"/>
                <a:gd name="csX30" fmla="*/ 48104 w 106834"/>
                <a:gd name="csY30" fmla="*/ 62087 h 69358"/>
                <a:gd name="csX31" fmla="*/ 44747 w 106834"/>
                <a:gd name="csY31" fmla="*/ 62087 h 69358"/>
                <a:gd name="csX32" fmla="*/ 44747 w 106834"/>
                <a:gd name="csY32" fmla="*/ 65443 h 69358"/>
                <a:gd name="csX33" fmla="*/ 39154 w 106834"/>
                <a:gd name="csY33" fmla="*/ 65443 h 69358"/>
                <a:gd name="csX34" fmla="*/ 39154 w 106834"/>
                <a:gd name="csY34" fmla="*/ 63765 h 69358"/>
                <a:gd name="csX35" fmla="*/ 37476 w 106834"/>
                <a:gd name="csY35" fmla="*/ 63765 h 69358"/>
                <a:gd name="csX36" fmla="*/ 37476 w 106834"/>
                <a:gd name="csY36" fmla="*/ 65443 h 69358"/>
                <a:gd name="csX37" fmla="*/ 30205 w 106834"/>
                <a:gd name="csY37" fmla="*/ 65443 h 69358"/>
                <a:gd name="csX38" fmla="*/ 30205 w 106834"/>
                <a:gd name="csY38" fmla="*/ 67681 h 69358"/>
                <a:gd name="csX39" fmla="*/ 25170 w 106834"/>
                <a:gd name="csY39" fmla="*/ 67681 h 69358"/>
                <a:gd name="csX40" fmla="*/ 25170 w 106834"/>
                <a:gd name="csY40" fmla="*/ 65443 h 69358"/>
                <a:gd name="csX41" fmla="*/ 23492 w 106834"/>
                <a:gd name="csY41" fmla="*/ 63765 h 69358"/>
                <a:gd name="csX42" fmla="*/ 23492 w 106834"/>
                <a:gd name="csY42" fmla="*/ 62087 h 69358"/>
                <a:gd name="csX43" fmla="*/ 21255 w 106834"/>
                <a:gd name="csY43" fmla="*/ 62087 h 69358"/>
                <a:gd name="csX44" fmla="*/ 21255 w 106834"/>
                <a:gd name="csY44" fmla="*/ 58731 h 69358"/>
                <a:gd name="csX45" fmla="*/ 19577 w 106834"/>
                <a:gd name="csY45" fmla="*/ 58731 h 69358"/>
                <a:gd name="csX46" fmla="*/ 17899 w 106834"/>
                <a:gd name="csY46" fmla="*/ 57053 h 69358"/>
                <a:gd name="csX47" fmla="*/ 19577 w 106834"/>
                <a:gd name="csY47" fmla="*/ 57053 h 69358"/>
                <a:gd name="csX48" fmla="*/ 19577 w 106834"/>
                <a:gd name="csY48" fmla="*/ 51460 h 69358"/>
                <a:gd name="csX49" fmla="*/ 17899 w 106834"/>
                <a:gd name="csY49" fmla="*/ 51460 h 69358"/>
                <a:gd name="csX50" fmla="*/ 17899 w 106834"/>
                <a:gd name="csY50" fmla="*/ 49782 h 69358"/>
                <a:gd name="csX51" fmla="*/ 19577 w 106834"/>
                <a:gd name="csY51" fmla="*/ 49782 h 69358"/>
                <a:gd name="csX52" fmla="*/ 19577 w 106834"/>
                <a:gd name="csY52" fmla="*/ 48104 h 69358"/>
                <a:gd name="csX53" fmla="*/ 10628 w 106834"/>
                <a:gd name="csY53" fmla="*/ 48104 h 69358"/>
                <a:gd name="csX54" fmla="*/ 8950 w 106834"/>
                <a:gd name="csY54" fmla="*/ 49782 h 69358"/>
                <a:gd name="csX55" fmla="*/ 7271 w 106834"/>
                <a:gd name="csY55" fmla="*/ 49782 h 69358"/>
                <a:gd name="csX56" fmla="*/ 5593 w 106834"/>
                <a:gd name="csY56" fmla="*/ 51460 h 69358"/>
                <a:gd name="csX57" fmla="*/ 5593 w 106834"/>
                <a:gd name="csY57" fmla="*/ 51460 h 69358"/>
                <a:gd name="csX58" fmla="*/ 5593 w 106834"/>
                <a:gd name="csY58" fmla="*/ 54816 h 69358"/>
                <a:gd name="csX59" fmla="*/ 5593 w 106834"/>
                <a:gd name="csY59" fmla="*/ 54816 h 69358"/>
                <a:gd name="csX60" fmla="*/ 5593 w 106834"/>
                <a:gd name="csY60" fmla="*/ 57053 h 69358"/>
                <a:gd name="csX61" fmla="*/ 0 w 106834"/>
                <a:gd name="csY61" fmla="*/ 57053 h 69358"/>
                <a:gd name="csX62" fmla="*/ 0 w 106834"/>
                <a:gd name="csY62" fmla="*/ 54816 h 69358"/>
                <a:gd name="csX63" fmla="*/ 1678 w 106834"/>
                <a:gd name="csY63" fmla="*/ 54816 h 69358"/>
                <a:gd name="csX64" fmla="*/ 1678 w 106834"/>
                <a:gd name="csY64" fmla="*/ 44188 h 69358"/>
                <a:gd name="csX65" fmla="*/ 3915 w 106834"/>
                <a:gd name="csY65" fmla="*/ 44188 h 69358"/>
                <a:gd name="csX66" fmla="*/ 1678 w 106834"/>
                <a:gd name="csY66" fmla="*/ 42510 h 69358"/>
                <a:gd name="csX67" fmla="*/ 3915 w 106834"/>
                <a:gd name="csY67" fmla="*/ 42510 h 69358"/>
                <a:gd name="csX68" fmla="*/ 3915 w 106834"/>
                <a:gd name="csY68" fmla="*/ 40832 h 69358"/>
                <a:gd name="csX69" fmla="*/ 5593 w 106834"/>
                <a:gd name="csY69" fmla="*/ 40832 h 69358"/>
                <a:gd name="csX70" fmla="*/ 5593 w 106834"/>
                <a:gd name="csY70" fmla="*/ 39154 h 69358"/>
                <a:gd name="csX71" fmla="*/ 7271 w 106834"/>
                <a:gd name="csY71" fmla="*/ 39154 h 69358"/>
                <a:gd name="csX72" fmla="*/ 8950 w 106834"/>
                <a:gd name="csY72" fmla="*/ 36917 h 69358"/>
                <a:gd name="csX73" fmla="*/ 10628 w 106834"/>
                <a:gd name="csY73" fmla="*/ 35239 h 69358"/>
                <a:gd name="csX74" fmla="*/ 8950 w 106834"/>
                <a:gd name="csY74" fmla="*/ 35239 h 69358"/>
                <a:gd name="csX75" fmla="*/ 8950 w 106834"/>
                <a:gd name="csY75" fmla="*/ 33561 h 69358"/>
                <a:gd name="csX76" fmla="*/ 10628 w 106834"/>
                <a:gd name="csY76" fmla="*/ 33561 h 69358"/>
                <a:gd name="csX77" fmla="*/ 10628 w 106834"/>
                <a:gd name="csY77" fmla="*/ 31883 h 69358"/>
                <a:gd name="csX78" fmla="*/ 8950 w 106834"/>
                <a:gd name="csY78" fmla="*/ 31883 h 69358"/>
                <a:gd name="csX79" fmla="*/ 8950 w 106834"/>
                <a:gd name="csY79" fmla="*/ 30205 h 69358"/>
                <a:gd name="csX80" fmla="*/ 14543 w 106834"/>
                <a:gd name="csY80" fmla="*/ 30205 h 69358"/>
                <a:gd name="csX81" fmla="*/ 14543 w 106834"/>
                <a:gd name="csY81" fmla="*/ 26289 h 69358"/>
                <a:gd name="csX82" fmla="*/ 17899 w 106834"/>
                <a:gd name="csY82" fmla="*/ 26289 h 69358"/>
                <a:gd name="csX83" fmla="*/ 16221 w 106834"/>
                <a:gd name="csY83" fmla="*/ 26289 h 69358"/>
                <a:gd name="csX84" fmla="*/ 16221 w 106834"/>
                <a:gd name="csY84" fmla="*/ 24611 h 69358"/>
                <a:gd name="csX85" fmla="*/ 19577 w 106834"/>
                <a:gd name="csY85" fmla="*/ 24611 h 69358"/>
                <a:gd name="csX86" fmla="*/ 19577 w 106834"/>
                <a:gd name="csY86" fmla="*/ 21255 h 69358"/>
                <a:gd name="csX87" fmla="*/ 21255 w 106834"/>
                <a:gd name="csY87" fmla="*/ 21255 h 69358"/>
                <a:gd name="csX88" fmla="*/ 21255 w 106834"/>
                <a:gd name="csY88" fmla="*/ 17340 h 69358"/>
                <a:gd name="csX89" fmla="*/ 25170 w 106834"/>
                <a:gd name="csY89" fmla="*/ 17340 h 69358"/>
                <a:gd name="csX90" fmla="*/ 23492 w 106834"/>
                <a:gd name="csY90" fmla="*/ 15662 h 69358"/>
                <a:gd name="csX91" fmla="*/ 21255 w 106834"/>
                <a:gd name="csY91" fmla="*/ 15662 h 69358"/>
                <a:gd name="csX92" fmla="*/ 21255 w 106834"/>
                <a:gd name="csY92" fmla="*/ 12306 h 69358"/>
                <a:gd name="csX93" fmla="*/ 23492 w 106834"/>
                <a:gd name="csY93" fmla="*/ 12306 h 69358"/>
                <a:gd name="csX94" fmla="*/ 23492 w 106834"/>
                <a:gd name="csY94" fmla="*/ 10628 h 69358"/>
                <a:gd name="csX95" fmla="*/ 25170 w 106834"/>
                <a:gd name="csY95" fmla="*/ 10628 h 69358"/>
                <a:gd name="csX96" fmla="*/ 25170 w 106834"/>
                <a:gd name="csY96" fmla="*/ 12306 h 69358"/>
                <a:gd name="csX97" fmla="*/ 26848 w 106834"/>
                <a:gd name="csY97" fmla="*/ 12306 h 69358"/>
                <a:gd name="csX98" fmla="*/ 28527 w 106834"/>
                <a:gd name="csY98" fmla="*/ 13984 h 69358"/>
                <a:gd name="csX99" fmla="*/ 30205 w 106834"/>
                <a:gd name="csY99" fmla="*/ 13984 h 69358"/>
                <a:gd name="csX100" fmla="*/ 30205 w 106834"/>
                <a:gd name="csY100" fmla="*/ 12306 h 69358"/>
                <a:gd name="csX101" fmla="*/ 32442 w 106834"/>
                <a:gd name="csY101" fmla="*/ 13984 h 69358"/>
                <a:gd name="csX102" fmla="*/ 34120 w 106834"/>
                <a:gd name="csY102" fmla="*/ 12306 h 69358"/>
                <a:gd name="csX103" fmla="*/ 35798 w 106834"/>
                <a:gd name="csY103" fmla="*/ 12306 h 69358"/>
                <a:gd name="csX104" fmla="*/ 35798 w 106834"/>
                <a:gd name="csY104" fmla="*/ 8390 h 69358"/>
                <a:gd name="csX105" fmla="*/ 37476 w 106834"/>
                <a:gd name="csY105" fmla="*/ 8390 h 69358"/>
                <a:gd name="csX106" fmla="*/ 39154 w 106834"/>
                <a:gd name="csY106" fmla="*/ 6712 h 69358"/>
                <a:gd name="csX107" fmla="*/ 39154 w 106834"/>
                <a:gd name="csY107" fmla="*/ 8390 h 69358"/>
                <a:gd name="csX108" fmla="*/ 43069 w 106834"/>
                <a:gd name="csY108" fmla="*/ 8390 h 69358"/>
                <a:gd name="csX109" fmla="*/ 44747 w 106834"/>
                <a:gd name="csY109" fmla="*/ 6712 h 69358"/>
                <a:gd name="csX110" fmla="*/ 44747 w 106834"/>
                <a:gd name="csY110" fmla="*/ 8390 h 69358"/>
                <a:gd name="csX111" fmla="*/ 49782 w 106834"/>
                <a:gd name="csY111" fmla="*/ 8390 h 69358"/>
                <a:gd name="csX112" fmla="*/ 49782 w 106834"/>
                <a:gd name="csY112" fmla="*/ 6712 h 69358"/>
                <a:gd name="csX113" fmla="*/ 57053 w 106834"/>
                <a:gd name="csY113" fmla="*/ 6712 h 69358"/>
                <a:gd name="csX114" fmla="*/ 57053 w 106834"/>
                <a:gd name="csY114" fmla="*/ 1678 h 69358"/>
                <a:gd name="csX115" fmla="*/ 60968 w 106834"/>
                <a:gd name="csY115" fmla="*/ 1678 h 69358"/>
                <a:gd name="csX116" fmla="*/ 60968 w 106834"/>
                <a:gd name="csY116" fmla="*/ 0 h 69358"/>
                <a:gd name="csX117" fmla="*/ 62646 w 106834"/>
                <a:gd name="csY117" fmla="*/ 0 h 69358"/>
                <a:gd name="csX118" fmla="*/ 62646 w 106834"/>
                <a:gd name="csY118" fmla="*/ 1678 h 69358"/>
                <a:gd name="csX119" fmla="*/ 64324 w 106834"/>
                <a:gd name="csY119" fmla="*/ 1678 h 69358"/>
                <a:gd name="csX120" fmla="*/ 64324 w 106834"/>
                <a:gd name="csY120" fmla="*/ 3356 h 69358"/>
                <a:gd name="csX121" fmla="*/ 67681 w 106834"/>
                <a:gd name="csY121" fmla="*/ 3356 h 69358"/>
                <a:gd name="csX122" fmla="*/ 67681 w 106834"/>
                <a:gd name="csY122" fmla="*/ 5034 h 69358"/>
                <a:gd name="csX123" fmla="*/ 69359 w 106834"/>
                <a:gd name="csY123" fmla="*/ 5034 h 69358"/>
                <a:gd name="csX124" fmla="*/ 71596 w 106834"/>
                <a:gd name="csY124" fmla="*/ 3356 h 69358"/>
                <a:gd name="csX125" fmla="*/ 73274 w 106834"/>
                <a:gd name="csY125" fmla="*/ 3356 h 69358"/>
                <a:gd name="csX126" fmla="*/ 73274 w 106834"/>
                <a:gd name="csY126" fmla="*/ 5034 h 69358"/>
                <a:gd name="csX127" fmla="*/ 78308 w 106834"/>
                <a:gd name="csY127" fmla="*/ 5034 h 69358"/>
                <a:gd name="csX128" fmla="*/ 78308 w 106834"/>
                <a:gd name="csY128" fmla="*/ 6712 h 69358"/>
                <a:gd name="csX129" fmla="*/ 80545 w 106834"/>
                <a:gd name="csY129" fmla="*/ 6712 h 69358"/>
                <a:gd name="csX130" fmla="*/ 82223 w 106834"/>
                <a:gd name="csY130" fmla="*/ 8390 h 69358"/>
                <a:gd name="csX131" fmla="*/ 83901 w 106834"/>
                <a:gd name="csY131" fmla="*/ 8390 h 69358"/>
                <a:gd name="csX132" fmla="*/ 83901 w 106834"/>
                <a:gd name="csY132" fmla="*/ 12306 h 69358"/>
                <a:gd name="csX133" fmla="*/ 85579 w 106834"/>
                <a:gd name="csY133" fmla="*/ 12306 h 69358"/>
                <a:gd name="csX134" fmla="*/ 85579 w 106834"/>
                <a:gd name="csY134" fmla="*/ 13984 h 69358"/>
                <a:gd name="csX135" fmla="*/ 87258 w 106834"/>
                <a:gd name="csY135" fmla="*/ 13984 h 69358"/>
                <a:gd name="csX136" fmla="*/ 87258 w 106834"/>
                <a:gd name="csY136" fmla="*/ 15662 h 69358"/>
                <a:gd name="csX137" fmla="*/ 85579 w 106834"/>
                <a:gd name="csY137" fmla="*/ 15662 h 69358"/>
                <a:gd name="csX138" fmla="*/ 85579 w 106834"/>
                <a:gd name="csY138" fmla="*/ 17340 h 69358"/>
                <a:gd name="csX139" fmla="*/ 83901 w 106834"/>
                <a:gd name="csY139" fmla="*/ 17340 h 69358"/>
                <a:gd name="csX140" fmla="*/ 83901 w 106834"/>
                <a:gd name="csY140" fmla="*/ 21255 h 69358"/>
                <a:gd name="csX141" fmla="*/ 87258 w 106834"/>
                <a:gd name="csY141" fmla="*/ 26289 h 69358"/>
                <a:gd name="csX142" fmla="*/ 92851 w 106834"/>
                <a:gd name="csY142" fmla="*/ 26289 h 69358"/>
                <a:gd name="csX143" fmla="*/ 92851 w 106834"/>
                <a:gd name="csY143" fmla="*/ 31883 h 69358"/>
                <a:gd name="csX144" fmla="*/ 96207 w 106834"/>
                <a:gd name="csY144" fmla="*/ 31883 h 69358"/>
                <a:gd name="csX145" fmla="*/ 96207 w 106834"/>
                <a:gd name="csY145" fmla="*/ 33561 h 69358"/>
                <a:gd name="csX146" fmla="*/ 101800 w 106834"/>
                <a:gd name="csY146" fmla="*/ 33561 h 69358"/>
                <a:gd name="csX147" fmla="*/ 101800 w 106834"/>
                <a:gd name="csY147" fmla="*/ 31883 h 69358"/>
                <a:gd name="csX148" fmla="*/ 103478 w 106834"/>
                <a:gd name="csY148" fmla="*/ 31883 h 69358"/>
                <a:gd name="csX149" fmla="*/ 103478 w 106834"/>
                <a:gd name="csY149" fmla="*/ 28527 h 69358"/>
                <a:gd name="csX150" fmla="*/ 105156 w 106834"/>
                <a:gd name="csY150" fmla="*/ 30205 h 69358"/>
                <a:gd name="csX151" fmla="*/ 106835 w 106834"/>
                <a:gd name="csY151" fmla="*/ 31883 h 69358"/>
                <a:gd name="csX152" fmla="*/ 105156 w 106834"/>
                <a:gd name="csY152" fmla="*/ 31883 h 69358"/>
                <a:gd name="csX153" fmla="*/ 105156 w 106834"/>
                <a:gd name="csY153" fmla="*/ 39154 h 69358"/>
                <a:gd name="csX154" fmla="*/ 103478 w 106834"/>
                <a:gd name="csY154" fmla="*/ 39154 h 69358"/>
                <a:gd name="csX155" fmla="*/ 103478 w 106834"/>
                <a:gd name="csY155" fmla="*/ 40832 h 69358"/>
                <a:gd name="csX156" fmla="*/ 105156 w 106834"/>
                <a:gd name="csY156" fmla="*/ 40832 h 69358"/>
                <a:gd name="csX157" fmla="*/ 105156 w 106834"/>
                <a:gd name="csY157" fmla="*/ 44188 h 69358"/>
                <a:gd name="csX158" fmla="*/ 101800 w 106834"/>
                <a:gd name="csY158" fmla="*/ 44188 h 69358"/>
                <a:gd name="csX159" fmla="*/ 101800 w 106834"/>
                <a:gd name="csY159" fmla="*/ 40832 h 69358"/>
                <a:gd name="csX160" fmla="*/ 100122 w 106834"/>
                <a:gd name="csY160" fmla="*/ 42510 h 69358"/>
                <a:gd name="csX161" fmla="*/ 96207 w 106834"/>
                <a:gd name="csY161" fmla="*/ 42510 h 69358"/>
                <a:gd name="csX162" fmla="*/ 96207 w 106834"/>
                <a:gd name="csY162" fmla="*/ 48104 h 69358"/>
                <a:gd name="csX163" fmla="*/ 97885 w 106834"/>
                <a:gd name="csY163" fmla="*/ 48104 h 69358"/>
                <a:gd name="csX164" fmla="*/ 97885 w 106834"/>
                <a:gd name="csY164" fmla="*/ 54816 h 69358"/>
                <a:gd name="csX165" fmla="*/ 96207 w 106834"/>
                <a:gd name="csY165" fmla="*/ 54816 h 69358"/>
                <a:gd name="csX166" fmla="*/ 96207 w 106834"/>
                <a:gd name="csY166" fmla="*/ 53138 h 69358"/>
                <a:gd name="csX167" fmla="*/ 94529 w 106834"/>
                <a:gd name="csY167" fmla="*/ 53138 h 69358"/>
                <a:gd name="csX168" fmla="*/ 94529 w 106834"/>
                <a:gd name="csY168" fmla="*/ 49782 h 69358"/>
                <a:gd name="csX169" fmla="*/ 91173 w 106834"/>
                <a:gd name="csY169" fmla="*/ 49782 h 69358"/>
                <a:gd name="csX170" fmla="*/ 91173 w 106834"/>
                <a:gd name="csY170" fmla="*/ 51460 h 69358"/>
                <a:gd name="csX171" fmla="*/ 87258 w 106834"/>
                <a:gd name="csY171" fmla="*/ 51460 h 69358"/>
                <a:gd name="csX172" fmla="*/ 87258 w 106834"/>
                <a:gd name="csY172" fmla="*/ 53138 h 69358"/>
                <a:gd name="csX173" fmla="*/ 87258 w 106834"/>
                <a:gd name="csY173" fmla="*/ 51460 h 69358"/>
                <a:gd name="csX174" fmla="*/ 87258 w 106834"/>
                <a:gd name="csY174" fmla="*/ 53138 h 69358"/>
                <a:gd name="csX175" fmla="*/ 85579 w 106834"/>
                <a:gd name="csY175" fmla="*/ 53138 h 69358"/>
                <a:gd name="csX176" fmla="*/ 83901 w 106834"/>
                <a:gd name="csY176" fmla="*/ 51460 h 69358"/>
                <a:gd name="csX177" fmla="*/ 83901 w 106834"/>
                <a:gd name="csY177" fmla="*/ 49782 h 69358"/>
                <a:gd name="csX178" fmla="*/ 82223 w 106834"/>
                <a:gd name="csY178" fmla="*/ 49782 h 69358"/>
                <a:gd name="csX179" fmla="*/ 82223 w 106834"/>
                <a:gd name="csY179" fmla="*/ 45866 h 69358"/>
                <a:gd name="csX180" fmla="*/ 78308 w 106834"/>
                <a:gd name="csY180" fmla="*/ 45866 h 69358"/>
                <a:gd name="csX181" fmla="*/ 78308 w 106834"/>
                <a:gd name="csY181" fmla="*/ 48104 h 69358"/>
                <a:gd name="csX182" fmla="*/ 78308 w 106834"/>
                <a:gd name="csY182" fmla="*/ 48104 h 69358"/>
                <a:gd name="csX183" fmla="*/ 78308 w 106834"/>
                <a:gd name="csY183" fmla="*/ 53138 h 69358"/>
                <a:gd name="csX184" fmla="*/ 76630 w 106834"/>
                <a:gd name="csY184" fmla="*/ 53138 h 69358"/>
                <a:gd name="csX185" fmla="*/ 76630 w 106834"/>
                <a:gd name="csY185" fmla="*/ 54816 h 69358"/>
                <a:gd name="csX186" fmla="*/ 74952 w 106834"/>
                <a:gd name="csY186" fmla="*/ 54816 h 69358"/>
                <a:gd name="csX187" fmla="*/ 74952 w 106834"/>
                <a:gd name="csY187" fmla="*/ 58731 h 69358"/>
                <a:gd name="csX188" fmla="*/ 73274 w 106834"/>
                <a:gd name="csY188" fmla="*/ 58731 h 69358"/>
                <a:gd name="csX189" fmla="*/ 73274 w 106834"/>
                <a:gd name="csY189" fmla="*/ 60409 h 69358"/>
                <a:gd name="csX190" fmla="*/ 71596 w 106834"/>
                <a:gd name="csY190" fmla="*/ 60409 h 69358"/>
                <a:gd name="csX191" fmla="*/ 71596 w 106834"/>
                <a:gd name="csY191" fmla="*/ 65443 h 69358"/>
                <a:gd name="csX192" fmla="*/ 73274 w 106834"/>
                <a:gd name="csY192" fmla="*/ 65443 h 69358"/>
                <a:gd name="csX193" fmla="*/ 73274 w 106834"/>
                <a:gd name="csY193" fmla="*/ 67681 h 69358"/>
                <a:gd name="csX194" fmla="*/ 71596 w 106834"/>
                <a:gd name="csY194" fmla="*/ 69359 h 69358"/>
                <a:gd name="csX195" fmla="*/ 69359 w 106834"/>
                <a:gd name="csY195" fmla="*/ 69359 h 69358"/>
                <a:gd name="csX196" fmla="*/ 69359 w 106834"/>
                <a:gd name="csY196" fmla="*/ 67681 h 69358"/>
                <a:gd name="csX197" fmla="*/ 69359 w 106834"/>
                <a:gd name="csY197" fmla="*/ 69359 h 69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</a:cxnLst>
              <a:rect l="l" t="t" r="r" b="b"/>
              <a:pathLst>
                <a:path w="106834" h="69358">
                  <a:moveTo>
                    <a:pt x="69359" y="69359"/>
                  </a:moveTo>
                  <a:lnTo>
                    <a:pt x="69359" y="65443"/>
                  </a:lnTo>
                  <a:lnTo>
                    <a:pt x="67681" y="65443"/>
                  </a:lnTo>
                  <a:lnTo>
                    <a:pt x="67681" y="63765"/>
                  </a:lnTo>
                  <a:lnTo>
                    <a:pt x="66002" y="63765"/>
                  </a:lnTo>
                  <a:lnTo>
                    <a:pt x="66002" y="62087"/>
                  </a:lnTo>
                  <a:lnTo>
                    <a:pt x="67681" y="62087"/>
                  </a:lnTo>
                  <a:lnTo>
                    <a:pt x="67681" y="60409"/>
                  </a:lnTo>
                  <a:lnTo>
                    <a:pt x="66002" y="60409"/>
                  </a:lnTo>
                  <a:lnTo>
                    <a:pt x="66002" y="58731"/>
                  </a:lnTo>
                  <a:lnTo>
                    <a:pt x="64324" y="58731"/>
                  </a:lnTo>
                  <a:lnTo>
                    <a:pt x="64324" y="60409"/>
                  </a:lnTo>
                  <a:lnTo>
                    <a:pt x="62646" y="60409"/>
                  </a:lnTo>
                  <a:lnTo>
                    <a:pt x="62646" y="57053"/>
                  </a:lnTo>
                  <a:lnTo>
                    <a:pt x="60968" y="57053"/>
                  </a:lnTo>
                  <a:lnTo>
                    <a:pt x="60968" y="54816"/>
                  </a:lnTo>
                  <a:lnTo>
                    <a:pt x="57053" y="54816"/>
                  </a:lnTo>
                  <a:lnTo>
                    <a:pt x="57053" y="51460"/>
                  </a:lnTo>
                  <a:lnTo>
                    <a:pt x="58731" y="49782"/>
                  </a:lnTo>
                  <a:lnTo>
                    <a:pt x="57053" y="49782"/>
                  </a:lnTo>
                  <a:lnTo>
                    <a:pt x="57053" y="48104"/>
                  </a:lnTo>
                  <a:lnTo>
                    <a:pt x="55375" y="48104"/>
                  </a:lnTo>
                  <a:lnTo>
                    <a:pt x="55375" y="49782"/>
                  </a:lnTo>
                  <a:lnTo>
                    <a:pt x="53697" y="49782"/>
                  </a:lnTo>
                  <a:lnTo>
                    <a:pt x="53697" y="51460"/>
                  </a:lnTo>
                  <a:lnTo>
                    <a:pt x="49782" y="51460"/>
                  </a:lnTo>
                  <a:lnTo>
                    <a:pt x="49782" y="57053"/>
                  </a:lnTo>
                  <a:lnTo>
                    <a:pt x="49782" y="57053"/>
                  </a:lnTo>
                  <a:lnTo>
                    <a:pt x="49782" y="60409"/>
                  </a:lnTo>
                  <a:lnTo>
                    <a:pt x="48104" y="60409"/>
                  </a:lnTo>
                  <a:lnTo>
                    <a:pt x="48104" y="62087"/>
                  </a:lnTo>
                  <a:lnTo>
                    <a:pt x="44747" y="62087"/>
                  </a:lnTo>
                  <a:lnTo>
                    <a:pt x="44747" y="65443"/>
                  </a:lnTo>
                  <a:lnTo>
                    <a:pt x="39154" y="65443"/>
                  </a:lnTo>
                  <a:lnTo>
                    <a:pt x="39154" y="63765"/>
                  </a:lnTo>
                  <a:lnTo>
                    <a:pt x="37476" y="63765"/>
                  </a:lnTo>
                  <a:lnTo>
                    <a:pt x="37476" y="65443"/>
                  </a:lnTo>
                  <a:lnTo>
                    <a:pt x="30205" y="65443"/>
                  </a:lnTo>
                  <a:lnTo>
                    <a:pt x="30205" y="67681"/>
                  </a:lnTo>
                  <a:lnTo>
                    <a:pt x="25170" y="67681"/>
                  </a:lnTo>
                  <a:lnTo>
                    <a:pt x="25170" y="65443"/>
                  </a:lnTo>
                  <a:lnTo>
                    <a:pt x="23492" y="63765"/>
                  </a:lnTo>
                  <a:lnTo>
                    <a:pt x="23492" y="62087"/>
                  </a:lnTo>
                  <a:lnTo>
                    <a:pt x="21255" y="62087"/>
                  </a:lnTo>
                  <a:lnTo>
                    <a:pt x="21255" y="58731"/>
                  </a:lnTo>
                  <a:lnTo>
                    <a:pt x="19577" y="58731"/>
                  </a:lnTo>
                  <a:lnTo>
                    <a:pt x="17899" y="57053"/>
                  </a:lnTo>
                  <a:lnTo>
                    <a:pt x="19577" y="57053"/>
                  </a:lnTo>
                  <a:lnTo>
                    <a:pt x="19577" y="51460"/>
                  </a:lnTo>
                  <a:lnTo>
                    <a:pt x="17899" y="51460"/>
                  </a:lnTo>
                  <a:lnTo>
                    <a:pt x="17899" y="49782"/>
                  </a:lnTo>
                  <a:lnTo>
                    <a:pt x="19577" y="49782"/>
                  </a:lnTo>
                  <a:lnTo>
                    <a:pt x="19577" y="48104"/>
                  </a:lnTo>
                  <a:lnTo>
                    <a:pt x="10628" y="48104"/>
                  </a:lnTo>
                  <a:lnTo>
                    <a:pt x="8950" y="49782"/>
                  </a:lnTo>
                  <a:lnTo>
                    <a:pt x="7271" y="49782"/>
                  </a:lnTo>
                  <a:lnTo>
                    <a:pt x="5593" y="51460"/>
                  </a:lnTo>
                  <a:lnTo>
                    <a:pt x="5593" y="51460"/>
                  </a:lnTo>
                  <a:lnTo>
                    <a:pt x="5593" y="54816"/>
                  </a:lnTo>
                  <a:lnTo>
                    <a:pt x="5593" y="54816"/>
                  </a:lnTo>
                  <a:lnTo>
                    <a:pt x="5593" y="57053"/>
                  </a:lnTo>
                  <a:lnTo>
                    <a:pt x="0" y="57053"/>
                  </a:lnTo>
                  <a:lnTo>
                    <a:pt x="0" y="54816"/>
                  </a:lnTo>
                  <a:lnTo>
                    <a:pt x="1678" y="54816"/>
                  </a:lnTo>
                  <a:lnTo>
                    <a:pt x="1678" y="44188"/>
                  </a:lnTo>
                  <a:lnTo>
                    <a:pt x="3915" y="44188"/>
                  </a:lnTo>
                  <a:lnTo>
                    <a:pt x="1678" y="42510"/>
                  </a:lnTo>
                  <a:lnTo>
                    <a:pt x="3915" y="42510"/>
                  </a:lnTo>
                  <a:lnTo>
                    <a:pt x="3915" y="40832"/>
                  </a:lnTo>
                  <a:lnTo>
                    <a:pt x="5593" y="40832"/>
                  </a:lnTo>
                  <a:lnTo>
                    <a:pt x="5593" y="39154"/>
                  </a:lnTo>
                  <a:lnTo>
                    <a:pt x="7271" y="39154"/>
                  </a:lnTo>
                  <a:lnTo>
                    <a:pt x="8950" y="36917"/>
                  </a:lnTo>
                  <a:lnTo>
                    <a:pt x="10628" y="35239"/>
                  </a:lnTo>
                  <a:lnTo>
                    <a:pt x="8950" y="35239"/>
                  </a:lnTo>
                  <a:lnTo>
                    <a:pt x="8950" y="33561"/>
                  </a:lnTo>
                  <a:lnTo>
                    <a:pt x="10628" y="33561"/>
                  </a:lnTo>
                  <a:lnTo>
                    <a:pt x="10628" y="31883"/>
                  </a:lnTo>
                  <a:lnTo>
                    <a:pt x="8950" y="31883"/>
                  </a:lnTo>
                  <a:lnTo>
                    <a:pt x="8950" y="30205"/>
                  </a:lnTo>
                  <a:lnTo>
                    <a:pt x="14543" y="30205"/>
                  </a:lnTo>
                  <a:lnTo>
                    <a:pt x="14543" y="26289"/>
                  </a:lnTo>
                  <a:lnTo>
                    <a:pt x="17899" y="26289"/>
                  </a:lnTo>
                  <a:lnTo>
                    <a:pt x="16221" y="26289"/>
                  </a:lnTo>
                  <a:lnTo>
                    <a:pt x="16221" y="24611"/>
                  </a:lnTo>
                  <a:lnTo>
                    <a:pt x="19577" y="24611"/>
                  </a:lnTo>
                  <a:lnTo>
                    <a:pt x="19577" y="21255"/>
                  </a:lnTo>
                  <a:lnTo>
                    <a:pt x="21255" y="21255"/>
                  </a:lnTo>
                  <a:lnTo>
                    <a:pt x="21255" y="17340"/>
                  </a:lnTo>
                  <a:lnTo>
                    <a:pt x="25170" y="17340"/>
                  </a:lnTo>
                  <a:lnTo>
                    <a:pt x="23492" y="15662"/>
                  </a:lnTo>
                  <a:lnTo>
                    <a:pt x="21255" y="15662"/>
                  </a:lnTo>
                  <a:lnTo>
                    <a:pt x="21255" y="12306"/>
                  </a:lnTo>
                  <a:lnTo>
                    <a:pt x="23492" y="12306"/>
                  </a:lnTo>
                  <a:lnTo>
                    <a:pt x="23492" y="10628"/>
                  </a:lnTo>
                  <a:lnTo>
                    <a:pt x="25170" y="10628"/>
                  </a:lnTo>
                  <a:lnTo>
                    <a:pt x="25170" y="12306"/>
                  </a:lnTo>
                  <a:lnTo>
                    <a:pt x="26848" y="12306"/>
                  </a:lnTo>
                  <a:lnTo>
                    <a:pt x="28527" y="13984"/>
                  </a:lnTo>
                  <a:lnTo>
                    <a:pt x="30205" y="13984"/>
                  </a:lnTo>
                  <a:lnTo>
                    <a:pt x="30205" y="12306"/>
                  </a:lnTo>
                  <a:lnTo>
                    <a:pt x="32442" y="13984"/>
                  </a:lnTo>
                  <a:lnTo>
                    <a:pt x="34120" y="12306"/>
                  </a:lnTo>
                  <a:lnTo>
                    <a:pt x="35798" y="12306"/>
                  </a:lnTo>
                  <a:lnTo>
                    <a:pt x="35798" y="8390"/>
                  </a:lnTo>
                  <a:lnTo>
                    <a:pt x="37476" y="8390"/>
                  </a:lnTo>
                  <a:lnTo>
                    <a:pt x="39154" y="6712"/>
                  </a:lnTo>
                  <a:lnTo>
                    <a:pt x="39154" y="8390"/>
                  </a:lnTo>
                  <a:lnTo>
                    <a:pt x="43069" y="8390"/>
                  </a:lnTo>
                  <a:lnTo>
                    <a:pt x="44747" y="6712"/>
                  </a:lnTo>
                  <a:lnTo>
                    <a:pt x="44747" y="8390"/>
                  </a:lnTo>
                  <a:lnTo>
                    <a:pt x="49782" y="8390"/>
                  </a:lnTo>
                  <a:lnTo>
                    <a:pt x="49782" y="6712"/>
                  </a:lnTo>
                  <a:lnTo>
                    <a:pt x="57053" y="6712"/>
                  </a:lnTo>
                  <a:lnTo>
                    <a:pt x="57053" y="1678"/>
                  </a:lnTo>
                  <a:lnTo>
                    <a:pt x="60968" y="1678"/>
                  </a:lnTo>
                  <a:lnTo>
                    <a:pt x="60968" y="0"/>
                  </a:lnTo>
                  <a:lnTo>
                    <a:pt x="62646" y="0"/>
                  </a:lnTo>
                  <a:lnTo>
                    <a:pt x="62646" y="1678"/>
                  </a:lnTo>
                  <a:lnTo>
                    <a:pt x="64324" y="1678"/>
                  </a:lnTo>
                  <a:lnTo>
                    <a:pt x="64324" y="3356"/>
                  </a:lnTo>
                  <a:lnTo>
                    <a:pt x="67681" y="3356"/>
                  </a:lnTo>
                  <a:lnTo>
                    <a:pt x="67681" y="5034"/>
                  </a:lnTo>
                  <a:lnTo>
                    <a:pt x="69359" y="5034"/>
                  </a:lnTo>
                  <a:lnTo>
                    <a:pt x="71596" y="3356"/>
                  </a:lnTo>
                  <a:lnTo>
                    <a:pt x="73274" y="3356"/>
                  </a:lnTo>
                  <a:lnTo>
                    <a:pt x="73274" y="5034"/>
                  </a:lnTo>
                  <a:lnTo>
                    <a:pt x="78308" y="5034"/>
                  </a:lnTo>
                  <a:lnTo>
                    <a:pt x="78308" y="6712"/>
                  </a:lnTo>
                  <a:lnTo>
                    <a:pt x="80545" y="6712"/>
                  </a:lnTo>
                  <a:lnTo>
                    <a:pt x="82223" y="8390"/>
                  </a:lnTo>
                  <a:lnTo>
                    <a:pt x="83901" y="8390"/>
                  </a:lnTo>
                  <a:lnTo>
                    <a:pt x="83901" y="12306"/>
                  </a:lnTo>
                  <a:lnTo>
                    <a:pt x="85579" y="12306"/>
                  </a:lnTo>
                  <a:lnTo>
                    <a:pt x="85579" y="13984"/>
                  </a:lnTo>
                  <a:lnTo>
                    <a:pt x="87258" y="13984"/>
                  </a:lnTo>
                  <a:lnTo>
                    <a:pt x="87258" y="15662"/>
                  </a:lnTo>
                  <a:lnTo>
                    <a:pt x="85579" y="15662"/>
                  </a:lnTo>
                  <a:lnTo>
                    <a:pt x="85579" y="17340"/>
                  </a:lnTo>
                  <a:lnTo>
                    <a:pt x="83901" y="17340"/>
                  </a:lnTo>
                  <a:lnTo>
                    <a:pt x="83901" y="21255"/>
                  </a:lnTo>
                  <a:lnTo>
                    <a:pt x="87258" y="26289"/>
                  </a:lnTo>
                  <a:lnTo>
                    <a:pt x="92851" y="26289"/>
                  </a:lnTo>
                  <a:lnTo>
                    <a:pt x="92851" y="31883"/>
                  </a:lnTo>
                  <a:lnTo>
                    <a:pt x="96207" y="31883"/>
                  </a:lnTo>
                  <a:lnTo>
                    <a:pt x="96207" y="33561"/>
                  </a:lnTo>
                  <a:lnTo>
                    <a:pt x="101800" y="33561"/>
                  </a:lnTo>
                  <a:lnTo>
                    <a:pt x="101800" y="31883"/>
                  </a:lnTo>
                  <a:lnTo>
                    <a:pt x="103478" y="31883"/>
                  </a:lnTo>
                  <a:lnTo>
                    <a:pt x="103478" y="28527"/>
                  </a:lnTo>
                  <a:lnTo>
                    <a:pt x="105156" y="30205"/>
                  </a:lnTo>
                  <a:lnTo>
                    <a:pt x="106835" y="31883"/>
                  </a:lnTo>
                  <a:lnTo>
                    <a:pt x="105156" y="31883"/>
                  </a:lnTo>
                  <a:lnTo>
                    <a:pt x="105156" y="39154"/>
                  </a:lnTo>
                  <a:lnTo>
                    <a:pt x="103478" y="39154"/>
                  </a:lnTo>
                  <a:lnTo>
                    <a:pt x="103478" y="40832"/>
                  </a:lnTo>
                  <a:lnTo>
                    <a:pt x="105156" y="40832"/>
                  </a:lnTo>
                  <a:lnTo>
                    <a:pt x="105156" y="44188"/>
                  </a:lnTo>
                  <a:lnTo>
                    <a:pt x="101800" y="44188"/>
                  </a:lnTo>
                  <a:lnTo>
                    <a:pt x="101800" y="40832"/>
                  </a:lnTo>
                  <a:lnTo>
                    <a:pt x="100122" y="42510"/>
                  </a:lnTo>
                  <a:lnTo>
                    <a:pt x="96207" y="42510"/>
                  </a:lnTo>
                  <a:lnTo>
                    <a:pt x="96207" y="48104"/>
                  </a:lnTo>
                  <a:lnTo>
                    <a:pt x="97885" y="48104"/>
                  </a:lnTo>
                  <a:lnTo>
                    <a:pt x="97885" y="54816"/>
                  </a:lnTo>
                  <a:lnTo>
                    <a:pt x="96207" y="54816"/>
                  </a:lnTo>
                  <a:lnTo>
                    <a:pt x="96207" y="53138"/>
                  </a:lnTo>
                  <a:lnTo>
                    <a:pt x="94529" y="53138"/>
                  </a:lnTo>
                  <a:lnTo>
                    <a:pt x="94529" y="49782"/>
                  </a:lnTo>
                  <a:lnTo>
                    <a:pt x="91173" y="49782"/>
                  </a:lnTo>
                  <a:lnTo>
                    <a:pt x="91173" y="51460"/>
                  </a:lnTo>
                  <a:lnTo>
                    <a:pt x="87258" y="51460"/>
                  </a:lnTo>
                  <a:lnTo>
                    <a:pt x="87258" y="53138"/>
                  </a:lnTo>
                  <a:lnTo>
                    <a:pt x="87258" y="51460"/>
                  </a:lnTo>
                  <a:lnTo>
                    <a:pt x="87258" y="53138"/>
                  </a:lnTo>
                  <a:lnTo>
                    <a:pt x="85579" y="53138"/>
                  </a:lnTo>
                  <a:lnTo>
                    <a:pt x="83901" y="51460"/>
                  </a:lnTo>
                  <a:lnTo>
                    <a:pt x="83901" y="49782"/>
                  </a:lnTo>
                  <a:lnTo>
                    <a:pt x="82223" y="49782"/>
                  </a:lnTo>
                  <a:lnTo>
                    <a:pt x="82223" y="45866"/>
                  </a:lnTo>
                  <a:lnTo>
                    <a:pt x="78308" y="45866"/>
                  </a:lnTo>
                  <a:lnTo>
                    <a:pt x="78308" y="48104"/>
                  </a:lnTo>
                  <a:lnTo>
                    <a:pt x="78308" y="48104"/>
                  </a:lnTo>
                  <a:lnTo>
                    <a:pt x="78308" y="53138"/>
                  </a:lnTo>
                  <a:lnTo>
                    <a:pt x="76630" y="53138"/>
                  </a:lnTo>
                  <a:lnTo>
                    <a:pt x="76630" y="54816"/>
                  </a:lnTo>
                  <a:lnTo>
                    <a:pt x="74952" y="54816"/>
                  </a:lnTo>
                  <a:lnTo>
                    <a:pt x="74952" y="58731"/>
                  </a:lnTo>
                  <a:lnTo>
                    <a:pt x="73274" y="58731"/>
                  </a:lnTo>
                  <a:lnTo>
                    <a:pt x="73274" y="60409"/>
                  </a:lnTo>
                  <a:lnTo>
                    <a:pt x="71596" y="60409"/>
                  </a:lnTo>
                  <a:lnTo>
                    <a:pt x="71596" y="65443"/>
                  </a:lnTo>
                  <a:lnTo>
                    <a:pt x="73274" y="65443"/>
                  </a:lnTo>
                  <a:lnTo>
                    <a:pt x="73274" y="67681"/>
                  </a:lnTo>
                  <a:lnTo>
                    <a:pt x="71596" y="69359"/>
                  </a:lnTo>
                  <a:lnTo>
                    <a:pt x="69359" y="69359"/>
                  </a:lnTo>
                  <a:lnTo>
                    <a:pt x="69359" y="67681"/>
                  </a:lnTo>
                  <a:lnTo>
                    <a:pt x="69359" y="6935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CD646B1-86AF-31C3-B858-B51A83F307EC}"/>
                </a:ext>
              </a:extLst>
            </p:cNvPr>
            <p:cNvSpPr/>
            <p:nvPr/>
          </p:nvSpPr>
          <p:spPr>
            <a:xfrm>
              <a:off x="5451667" y="3311478"/>
              <a:ext cx="160531" cy="144310"/>
            </a:xfrm>
            <a:custGeom>
              <a:avLst/>
              <a:gdLst>
                <a:gd name="csX0" fmla="*/ 26848 w 160531"/>
                <a:gd name="csY0" fmla="*/ 144310 h 144310"/>
                <a:gd name="csX1" fmla="*/ 23492 w 160531"/>
                <a:gd name="csY1" fmla="*/ 142632 h 144310"/>
                <a:gd name="csX2" fmla="*/ 17899 w 160531"/>
                <a:gd name="csY2" fmla="*/ 142632 h 144310"/>
                <a:gd name="csX3" fmla="*/ 16221 w 160531"/>
                <a:gd name="csY3" fmla="*/ 140395 h 144310"/>
                <a:gd name="csX4" fmla="*/ 16221 w 160531"/>
                <a:gd name="csY4" fmla="*/ 138717 h 144310"/>
                <a:gd name="csX5" fmla="*/ 14543 w 160531"/>
                <a:gd name="csY5" fmla="*/ 138717 h 144310"/>
                <a:gd name="csX6" fmla="*/ 12865 w 160531"/>
                <a:gd name="csY6" fmla="*/ 137039 h 144310"/>
                <a:gd name="csX7" fmla="*/ 12865 w 160531"/>
                <a:gd name="csY7" fmla="*/ 138717 h 144310"/>
                <a:gd name="csX8" fmla="*/ 11187 w 160531"/>
                <a:gd name="csY8" fmla="*/ 138717 h 144310"/>
                <a:gd name="csX9" fmla="*/ 11187 w 160531"/>
                <a:gd name="csY9" fmla="*/ 135361 h 144310"/>
                <a:gd name="csX10" fmla="*/ 8949 w 160531"/>
                <a:gd name="csY10" fmla="*/ 135361 h 144310"/>
                <a:gd name="csX11" fmla="*/ 8949 w 160531"/>
                <a:gd name="csY11" fmla="*/ 133683 h 144310"/>
                <a:gd name="csX12" fmla="*/ 0 w 160531"/>
                <a:gd name="csY12" fmla="*/ 133683 h 144310"/>
                <a:gd name="csX13" fmla="*/ 0 w 160531"/>
                <a:gd name="csY13" fmla="*/ 120818 h 144310"/>
                <a:gd name="csX14" fmla="*/ 2238 w 160531"/>
                <a:gd name="csY14" fmla="*/ 120818 h 144310"/>
                <a:gd name="csX15" fmla="*/ 0 w 160531"/>
                <a:gd name="csY15" fmla="*/ 119140 h 144310"/>
                <a:gd name="csX16" fmla="*/ 0 w 160531"/>
                <a:gd name="csY16" fmla="*/ 119140 h 144310"/>
                <a:gd name="csX17" fmla="*/ 0 w 160531"/>
                <a:gd name="csY17" fmla="*/ 117462 h 144310"/>
                <a:gd name="csX18" fmla="*/ 2238 w 160531"/>
                <a:gd name="csY18" fmla="*/ 117462 h 144310"/>
                <a:gd name="csX19" fmla="*/ 2238 w 160531"/>
                <a:gd name="csY19" fmla="*/ 115784 h 144310"/>
                <a:gd name="csX20" fmla="*/ 5593 w 160531"/>
                <a:gd name="csY20" fmla="*/ 115784 h 144310"/>
                <a:gd name="csX21" fmla="*/ 5593 w 160531"/>
                <a:gd name="csY21" fmla="*/ 111869 h 144310"/>
                <a:gd name="csX22" fmla="*/ 8949 w 160531"/>
                <a:gd name="csY22" fmla="*/ 111869 h 144310"/>
                <a:gd name="csX23" fmla="*/ 8949 w 160531"/>
                <a:gd name="csY23" fmla="*/ 110191 h 144310"/>
                <a:gd name="csX24" fmla="*/ 11187 w 160531"/>
                <a:gd name="csY24" fmla="*/ 110191 h 144310"/>
                <a:gd name="csX25" fmla="*/ 11187 w 160531"/>
                <a:gd name="csY25" fmla="*/ 106834 h 144310"/>
                <a:gd name="csX26" fmla="*/ 8949 w 160531"/>
                <a:gd name="csY26" fmla="*/ 106834 h 144310"/>
                <a:gd name="csX27" fmla="*/ 8949 w 160531"/>
                <a:gd name="csY27" fmla="*/ 102919 h 144310"/>
                <a:gd name="csX28" fmla="*/ 11187 w 160531"/>
                <a:gd name="csY28" fmla="*/ 102919 h 144310"/>
                <a:gd name="csX29" fmla="*/ 11187 w 160531"/>
                <a:gd name="csY29" fmla="*/ 101241 h 144310"/>
                <a:gd name="csX30" fmla="*/ 16221 w 160531"/>
                <a:gd name="csY30" fmla="*/ 101241 h 144310"/>
                <a:gd name="csX31" fmla="*/ 16221 w 160531"/>
                <a:gd name="csY31" fmla="*/ 99563 h 144310"/>
                <a:gd name="csX32" fmla="*/ 16221 w 160531"/>
                <a:gd name="csY32" fmla="*/ 101241 h 144310"/>
                <a:gd name="csX33" fmla="*/ 17899 w 160531"/>
                <a:gd name="csY33" fmla="*/ 101241 h 144310"/>
                <a:gd name="csX34" fmla="*/ 17899 w 160531"/>
                <a:gd name="csY34" fmla="*/ 99563 h 144310"/>
                <a:gd name="csX35" fmla="*/ 16221 w 160531"/>
                <a:gd name="csY35" fmla="*/ 99563 h 144310"/>
                <a:gd name="csX36" fmla="*/ 16221 w 160531"/>
                <a:gd name="csY36" fmla="*/ 97885 h 144310"/>
                <a:gd name="csX37" fmla="*/ 17899 w 160531"/>
                <a:gd name="csY37" fmla="*/ 97885 h 144310"/>
                <a:gd name="csX38" fmla="*/ 17899 w 160531"/>
                <a:gd name="csY38" fmla="*/ 93970 h 144310"/>
                <a:gd name="csX39" fmla="*/ 21815 w 160531"/>
                <a:gd name="csY39" fmla="*/ 93970 h 144310"/>
                <a:gd name="csX40" fmla="*/ 21815 w 160531"/>
                <a:gd name="csY40" fmla="*/ 92292 h 144310"/>
                <a:gd name="csX41" fmla="*/ 23492 w 160531"/>
                <a:gd name="csY41" fmla="*/ 92292 h 144310"/>
                <a:gd name="csX42" fmla="*/ 23492 w 160531"/>
                <a:gd name="csY42" fmla="*/ 87258 h 144310"/>
                <a:gd name="csX43" fmla="*/ 21815 w 160531"/>
                <a:gd name="csY43" fmla="*/ 87258 h 144310"/>
                <a:gd name="csX44" fmla="*/ 21815 w 160531"/>
                <a:gd name="csY44" fmla="*/ 85579 h 144310"/>
                <a:gd name="csX45" fmla="*/ 23492 w 160531"/>
                <a:gd name="csY45" fmla="*/ 85579 h 144310"/>
                <a:gd name="csX46" fmla="*/ 23492 w 160531"/>
                <a:gd name="csY46" fmla="*/ 83342 h 144310"/>
                <a:gd name="csX47" fmla="*/ 21815 w 160531"/>
                <a:gd name="csY47" fmla="*/ 83342 h 144310"/>
                <a:gd name="csX48" fmla="*/ 21815 w 160531"/>
                <a:gd name="csY48" fmla="*/ 81664 h 144310"/>
                <a:gd name="csX49" fmla="*/ 17899 w 160531"/>
                <a:gd name="csY49" fmla="*/ 81664 h 144310"/>
                <a:gd name="csX50" fmla="*/ 17899 w 160531"/>
                <a:gd name="csY50" fmla="*/ 79986 h 144310"/>
                <a:gd name="csX51" fmla="*/ 21815 w 160531"/>
                <a:gd name="csY51" fmla="*/ 79986 h 144310"/>
                <a:gd name="csX52" fmla="*/ 21815 w 160531"/>
                <a:gd name="csY52" fmla="*/ 78308 h 144310"/>
                <a:gd name="csX53" fmla="*/ 17899 w 160531"/>
                <a:gd name="csY53" fmla="*/ 78308 h 144310"/>
                <a:gd name="csX54" fmla="*/ 17899 w 160531"/>
                <a:gd name="csY54" fmla="*/ 76630 h 144310"/>
                <a:gd name="csX55" fmla="*/ 16221 w 160531"/>
                <a:gd name="csY55" fmla="*/ 76630 h 144310"/>
                <a:gd name="csX56" fmla="*/ 16221 w 160531"/>
                <a:gd name="csY56" fmla="*/ 78308 h 144310"/>
                <a:gd name="csX57" fmla="*/ 8949 w 160531"/>
                <a:gd name="csY57" fmla="*/ 78308 h 144310"/>
                <a:gd name="csX58" fmla="*/ 8949 w 160531"/>
                <a:gd name="csY58" fmla="*/ 74393 h 144310"/>
                <a:gd name="csX59" fmla="*/ 7271 w 160531"/>
                <a:gd name="csY59" fmla="*/ 74393 h 144310"/>
                <a:gd name="csX60" fmla="*/ 7271 w 160531"/>
                <a:gd name="csY60" fmla="*/ 71037 h 144310"/>
                <a:gd name="csX61" fmla="*/ 5593 w 160531"/>
                <a:gd name="csY61" fmla="*/ 71037 h 144310"/>
                <a:gd name="csX62" fmla="*/ 5593 w 160531"/>
                <a:gd name="csY62" fmla="*/ 67681 h 144310"/>
                <a:gd name="csX63" fmla="*/ 7271 w 160531"/>
                <a:gd name="csY63" fmla="*/ 67681 h 144310"/>
                <a:gd name="csX64" fmla="*/ 7271 w 160531"/>
                <a:gd name="csY64" fmla="*/ 62087 h 144310"/>
                <a:gd name="csX65" fmla="*/ 8949 w 160531"/>
                <a:gd name="csY65" fmla="*/ 62087 h 144310"/>
                <a:gd name="csX66" fmla="*/ 8949 w 160531"/>
                <a:gd name="csY66" fmla="*/ 58731 h 144310"/>
                <a:gd name="csX67" fmla="*/ 7271 w 160531"/>
                <a:gd name="csY67" fmla="*/ 58731 h 144310"/>
                <a:gd name="csX68" fmla="*/ 7271 w 160531"/>
                <a:gd name="csY68" fmla="*/ 54816 h 144310"/>
                <a:gd name="csX69" fmla="*/ 5593 w 160531"/>
                <a:gd name="csY69" fmla="*/ 53138 h 144310"/>
                <a:gd name="csX70" fmla="*/ 3915 w 160531"/>
                <a:gd name="csY70" fmla="*/ 53138 h 144310"/>
                <a:gd name="csX71" fmla="*/ 3915 w 160531"/>
                <a:gd name="csY71" fmla="*/ 48104 h 144310"/>
                <a:gd name="csX72" fmla="*/ 5593 w 160531"/>
                <a:gd name="csY72" fmla="*/ 48104 h 144310"/>
                <a:gd name="csX73" fmla="*/ 5593 w 160531"/>
                <a:gd name="csY73" fmla="*/ 40832 h 144310"/>
                <a:gd name="csX74" fmla="*/ 8949 w 160531"/>
                <a:gd name="csY74" fmla="*/ 39154 h 144310"/>
                <a:gd name="csX75" fmla="*/ 11187 w 160531"/>
                <a:gd name="csY75" fmla="*/ 40832 h 144310"/>
                <a:gd name="csX76" fmla="*/ 11187 w 160531"/>
                <a:gd name="csY76" fmla="*/ 40832 h 144310"/>
                <a:gd name="csX77" fmla="*/ 12865 w 160531"/>
                <a:gd name="csY77" fmla="*/ 42510 h 144310"/>
                <a:gd name="csX78" fmla="*/ 14543 w 160531"/>
                <a:gd name="csY78" fmla="*/ 44188 h 144310"/>
                <a:gd name="csX79" fmla="*/ 14543 w 160531"/>
                <a:gd name="csY79" fmla="*/ 39154 h 144310"/>
                <a:gd name="csX80" fmla="*/ 17899 w 160531"/>
                <a:gd name="csY80" fmla="*/ 39154 h 144310"/>
                <a:gd name="csX81" fmla="*/ 17899 w 160531"/>
                <a:gd name="csY81" fmla="*/ 30204 h 144310"/>
                <a:gd name="csX82" fmla="*/ 19577 w 160531"/>
                <a:gd name="csY82" fmla="*/ 31883 h 144310"/>
                <a:gd name="csX83" fmla="*/ 21815 w 160531"/>
                <a:gd name="csY83" fmla="*/ 31883 h 144310"/>
                <a:gd name="csX84" fmla="*/ 21815 w 160531"/>
                <a:gd name="csY84" fmla="*/ 30204 h 144310"/>
                <a:gd name="csX85" fmla="*/ 21815 w 160531"/>
                <a:gd name="csY85" fmla="*/ 31883 h 144310"/>
                <a:gd name="csX86" fmla="*/ 21815 w 160531"/>
                <a:gd name="csY86" fmla="*/ 30204 h 144310"/>
                <a:gd name="csX87" fmla="*/ 26848 w 160531"/>
                <a:gd name="csY87" fmla="*/ 30204 h 144310"/>
                <a:gd name="csX88" fmla="*/ 25170 w 160531"/>
                <a:gd name="csY88" fmla="*/ 28527 h 144310"/>
                <a:gd name="csX89" fmla="*/ 23492 w 160531"/>
                <a:gd name="csY89" fmla="*/ 28527 h 144310"/>
                <a:gd name="csX90" fmla="*/ 23492 w 160531"/>
                <a:gd name="csY90" fmla="*/ 17340 h 144310"/>
                <a:gd name="csX91" fmla="*/ 25170 w 160531"/>
                <a:gd name="csY91" fmla="*/ 17340 h 144310"/>
                <a:gd name="csX92" fmla="*/ 25170 w 160531"/>
                <a:gd name="csY92" fmla="*/ 15662 h 144310"/>
                <a:gd name="csX93" fmla="*/ 25170 w 160531"/>
                <a:gd name="csY93" fmla="*/ 15662 h 144310"/>
                <a:gd name="csX94" fmla="*/ 25170 w 160531"/>
                <a:gd name="csY94" fmla="*/ 12306 h 144310"/>
                <a:gd name="csX95" fmla="*/ 26848 w 160531"/>
                <a:gd name="csY95" fmla="*/ 12306 h 144310"/>
                <a:gd name="csX96" fmla="*/ 26848 w 160531"/>
                <a:gd name="csY96" fmla="*/ 13984 h 144310"/>
                <a:gd name="csX97" fmla="*/ 28526 w 160531"/>
                <a:gd name="csY97" fmla="*/ 13984 h 144310"/>
                <a:gd name="csX98" fmla="*/ 30764 w 160531"/>
                <a:gd name="csY98" fmla="*/ 15662 h 144310"/>
                <a:gd name="csX99" fmla="*/ 34120 w 160531"/>
                <a:gd name="csY99" fmla="*/ 15662 h 144310"/>
                <a:gd name="csX100" fmla="*/ 34120 w 160531"/>
                <a:gd name="csY100" fmla="*/ 19577 h 144310"/>
                <a:gd name="csX101" fmla="*/ 35798 w 160531"/>
                <a:gd name="csY101" fmla="*/ 19577 h 144310"/>
                <a:gd name="csX102" fmla="*/ 35798 w 160531"/>
                <a:gd name="csY102" fmla="*/ 17340 h 144310"/>
                <a:gd name="csX103" fmla="*/ 43069 w 160531"/>
                <a:gd name="csY103" fmla="*/ 17340 h 144310"/>
                <a:gd name="csX104" fmla="*/ 43069 w 160531"/>
                <a:gd name="csY104" fmla="*/ 19577 h 144310"/>
                <a:gd name="csX105" fmla="*/ 44747 w 160531"/>
                <a:gd name="csY105" fmla="*/ 19577 h 144310"/>
                <a:gd name="csX106" fmla="*/ 44747 w 160531"/>
                <a:gd name="csY106" fmla="*/ 17340 h 144310"/>
                <a:gd name="csX107" fmla="*/ 46425 w 160531"/>
                <a:gd name="csY107" fmla="*/ 17340 h 144310"/>
                <a:gd name="csX108" fmla="*/ 48103 w 160531"/>
                <a:gd name="csY108" fmla="*/ 15662 h 144310"/>
                <a:gd name="csX109" fmla="*/ 53697 w 160531"/>
                <a:gd name="csY109" fmla="*/ 15662 h 144310"/>
                <a:gd name="csX110" fmla="*/ 55375 w 160531"/>
                <a:gd name="csY110" fmla="*/ 13984 h 144310"/>
                <a:gd name="csX111" fmla="*/ 57053 w 160531"/>
                <a:gd name="csY111" fmla="*/ 13984 h 144310"/>
                <a:gd name="csX112" fmla="*/ 57053 w 160531"/>
                <a:gd name="csY112" fmla="*/ 12306 h 144310"/>
                <a:gd name="csX113" fmla="*/ 60968 w 160531"/>
                <a:gd name="csY113" fmla="*/ 12306 h 144310"/>
                <a:gd name="csX114" fmla="*/ 60968 w 160531"/>
                <a:gd name="csY114" fmla="*/ 10627 h 144310"/>
                <a:gd name="csX115" fmla="*/ 68240 w 160531"/>
                <a:gd name="csY115" fmla="*/ 10627 h 144310"/>
                <a:gd name="csX116" fmla="*/ 69918 w 160531"/>
                <a:gd name="csY116" fmla="*/ 12306 h 144310"/>
                <a:gd name="csX117" fmla="*/ 71596 w 160531"/>
                <a:gd name="csY117" fmla="*/ 12306 h 144310"/>
                <a:gd name="csX118" fmla="*/ 71596 w 160531"/>
                <a:gd name="csY118" fmla="*/ 15662 h 144310"/>
                <a:gd name="csX119" fmla="*/ 73274 w 160531"/>
                <a:gd name="csY119" fmla="*/ 15662 h 144310"/>
                <a:gd name="csX120" fmla="*/ 74952 w 160531"/>
                <a:gd name="csY120" fmla="*/ 17340 h 144310"/>
                <a:gd name="csX121" fmla="*/ 94529 w 160531"/>
                <a:gd name="csY121" fmla="*/ 17340 h 144310"/>
                <a:gd name="csX122" fmla="*/ 94529 w 160531"/>
                <a:gd name="csY122" fmla="*/ 15662 h 144310"/>
                <a:gd name="csX123" fmla="*/ 101800 w 160531"/>
                <a:gd name="csY123" fmla="*/ 15662 h 144310"/>
                <a:gd name="csX124" fmla="*/ 103478 w 160531"/>
                <a:gd name="csY124" fmla="*/ 13984 h 144310"/>
                <a:gd name="csX125" fmla="*/ 105156 w 160531"/>
                <a:gd name="csY125" fmla="*/ 13984 h 144310"/>
                <a:gd name="csX126" fmla="*/ 105156 w 160531"/>
                <a:gd name="csY126" fmla="*/ 12306 h 144310"/>
                <a:gd name="csX127" fmla="*/ 110750 w 160531"/>
                <a:gd name="csY127" fmla="*/ 12306 h 144310"/>
                <a:gd name="csX128" fmla="*/ 110750 w 160531"/>
                <a:gd name="csY128" fmla="*/ 10627 h 144310"/>
                <a:gd name="csX129" fmla="*/ 112428 w 160531"/>
                <a:gd name="csY129" fmla="*/ 10627 h 144310"/>
                <a:gd name="csX130" fmla="*/ 114106 w 160531"/>
                <a:gd name="csY130" fmla="*/ 8390 h 144310"/>
                <a:gd name="csX131" fmla="*/ 118021 w 160531"/>
                <a:gd name="csY131" fmla="*/ 8390 h 144310"/>
                <a:gd name="csX132" fmla="*/ 118021 w 160531"/>
                <a:gd name="csY132" fmla="*/ 6712 h 144310"/>
                <a:gd name="csX133" fmla="*/ 119699 w 160531"/>
                <a:gd name="csY133" fmla="*/ 6712 h 144310"/>
                <a:gd name="csX134" fmla="*/ 121377 w 160531"/>
                <a:gd name="csY134" fmla="*/ 5034 h 144310"/>
                <a:gd name="csX135" fmla="*/ 148226 w 160531"/>
                <a:gd name="csY135" fmla="*/ 5034 h 144310"/>
                <a:gd name="csX136" fmla="*/ 148226 w 160531"/>
                <a:gd name="csY136" fmla="*/ 3356 h 144310"/>
                <a:gd name="csX137" fmla="*/ 155497 w 160531"/>
                <a:gd name="csY137" fmla="*/ 3356 h 144310"/>
                <a:gd name="csX138" fmla="*/ 155497 w 160531"/>
                <a:gd name="csY138" fmla="*/ 1678 h 144310"/>
                <a:gd name="csX139" fmla="*/ 157175 w 160531"/>
                <a:gd name="csY139" fmla="*/ 0 h 144310"/>
                <a:gd name="csX140" fmla="*/ 160531 w 160531"/>
                <a:gd name="csY140" fmla="*/ 0 h 144310"/>
                <a:gd name="csX141" fmla="*/ 160531 w 160531"/>
                <a:gd name="csY141" fmla="*/ 8390 h 144310"/>
                <a:gd name="csX142" fmla="*/ 151582 w 160531"/>
                <a:gd name="csY142" fmla="*/ 17340 h 144310"/>
                <a:gd name="csX143" fmla="*/ 149904 w 160531"/>
                <a:gd name="csY143" fmla="*/ 19577 h 144310"/>
                <a:gd name="csX144" fmla="*/ 148226 w 160531"/>
                <a:gd name="csY144" fmla="*/ 21255 h 144310"/>
                <a:gd name="csX145" fmla="*/ 139276 w 160531"/>
                <a:gd name="csY145" fmla="*/ 22933 h 144310"/>
                <a:gd name="csX146" fmla="*/ 135920 w 160531"/>
                <a:gd name="csY146" fmla="*/ 26289 h 144310"/>
                <a:gd name="csX147" fmla="*/ 135920 w 160531"/>
                <a:gd name="csY147" fmla="*/ 35239 h 144310"/>
                <a:gd name="csX148" fmla="*/ 137598 w 160531"/>
                <a:gd name="csY148" fmla="*/ 42510 h 144310"/>
                <a:gd name="csX149" fmla="*/ 139276 w 160531"/>
                <a:gd name="csY149" fmla="*/ 45866 h 144310"/>
                <a:gd name="csX150" fmla="*/ 139276 w 160531"/>
                <a:gd name="csY150" fmla="*/ 48104 h 144310"/>
                <a:gd name="csX151" fmla="*/ 135920 w 160531"/>
                <a:gd name="csY151" fmla="*/ 51460 h 144310"/>
                <a:gd name="csX152" fmla="*/ 135920 w 160531"/>
                <a:gd name="csY152" fmla="*/ 57053 h 144310"/>
                <a:gd name="csX153" fmla="*/ 133683 w 160531"/>
                <a:gd name="csY153" fmla="*/ 60409 h 144310"/>
                <a:gd name="csX154" fmla="*/ 133683 w 160531"/>
                <a:gd name="csY154" fmla="*/ 74393 h 144310"/>
                <a:gd name="csX155" fmla="*/ 132005 w 160531"/>
                <a:gd name="csY155" fmla="*/ 76630 h 144310"/>
                <a:gd name="csX156" fmla="*/ 128649 w 160531"/>
                <a:gd name="csY156" fmla="*/ 83342 h 144310"/>
                <a:gd name="csX157" fmla="*/ 121377 w 160531"/>
                <a:gd name="csY157" fmla="*/ 87258 h 144310"/>
                <a:gd name="csX158" fmla="*/ 112428 w 160531"/>
                <a:gd name="csY158" fmla="*/ 92292 h 144310"/>
                <a:gd name="csX159" fmla="*/ 105156 w 160531"/>
                <a:gd name="csY159" fmla="*/ 96207 h 144310"/>
                <a:gd name="csX160" fmla="*/ 98444 w 160531"/>
                <a:gd name="csY160" fmla="*/ 99563 h 144310"/>
                <a:gd name="csX161" fmla="*/ 94529 w 160531"/>
                <a:gd name="csY161" fmla="*/ 101241 h 144310"/>
                <a:gd name="csX162" fmla="*/ 92851 w 160531"/>
                <a:gd name="csY162" fmla="*/ 105156 h 144310"/>
                <a:gd name="csX163" fmla="*/ 91173 w 160531"/>
                <a:gd name="csY163" fmla="*/ 105156 h 144310"/>
                <a:gd name="csX164" fmla="*/ 89495 w 160531"/>
                <a:gd name="csY164" fmla="*/ 106834 h 144310"/>
                <a:gd name="csX165" fmla="*/ 80545 w 160531"/>
                <a:gd name="csY165" fmla="*/ 111869 h 144310"/>
                <a:gd name="csX166" fmla="*/ 78867 w 160531"/>
                <a:gd name="csY166" fmla="*/ 111869 h 144310"/>
                <a:gd name="csX167" fmla="*/ 76630 w 160531"/>
                <a:gd name="csY167" fmla="*/ 114106 h 144310"/>
                <a:gd name="csX168" fmla="*/ 74952 w 160531"/>
                <a:gd name="csY168" fmla="*/ 115784 h 144310"/>
                <a:gd name="csX169" fmla="*/ 64324 w 160531"/>
                <a:gd name="csY169" fmla="*/ 120818 h 144310"/>
                <a:gd name="csX170" fmla="*/ 64324 w 160531"/>
                <a:gd name="csY170" fmla="*/ 122496 h 144310"/>
                <a:gd name="csX171" fmla="*/ 62646 w 160531"/>
                <a:gd name="csY171" fmla="*/ 122496 h 144310"/>
                <a:gd name="csX172" fmla="*/ 59290 w 160531"/>
                <a:gd name="csY172" fmla="*/ 124733 h 144310"/>
                <a:gd name="csX173" fmla="*/ 53697 w 160531"/>
                <a:gd name="csY173" fmla="*/ 129768 h 144310"/>
                <a:gd name="csX174" fmla="*/ 50341 w 160531"/>
                <a:gd name="csY174" fmla="*/ 129768 h 144310"/>
                <a:gd name="csX175" fmla="*/ 44747 w 160531"/>
                <a:gd name="csY175" fmla="*/ 133683 h 144310"/>
                <a:gd name="csX176" fmla="*/ 44747 w 160531"/>
                <a:gd name="csY176" fmla="*/ 135361 h 144310"/>
                <a:gd name="csX177" fmla="*/ 41391 w 160531"/>
                <a:gd name="csY177" fmla="*/ 137039 h 144310"/>
                <a:gd name="csX178" fmla="*/ 39713 w 160531"/>
                <a:gd name="csY178" fmla="*/ 137039 h 144310"/>
                <a:gd name="csX179" fmla="*/ 37476 w 160531"/>
                <a:gd name="csY179" fmla="*/ 138717 h 144310"/>
                <a:gd name="csX180" fmla="*/ 35798 w 160531"/>
                <a:gd name="csY180" fmla="*/ 140395 h 144310"/>
                <a:gd name="csX181" fmla="*/ 34120 w 160531"/>
                <a:gd name="csY181" fmla="*/ 142632 h 144310"/>
                <a:gd name="csX182" fmla="*/ 30764 w 160531"/>
                <a:gd name="csY182" fmla="*/ 142632 h 144310"/>
                <a:gd name="csX183" fmla="*/ 28526 w 160531"/>
                <a:gd name="csY183" fmla="*/ 144310 h 144310"/>
                <a:gd name="csX184" fmla="*/ 26848 w 160531"/>
                <a:gd name="csY184" fmla="*/ 144310 h 1443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</a:cxnLst>
              <a:rect l="l" t="t" r="r" b="b"/>
              <a:pathLst>
                <a:path w="160531" h="144310">
                  <a:moveTo>
                    <a:pt x="26848" y="144310"/>
                  </a:moveTo>
                  <a:lnTo>
                    <a:pt x="23492" y="142632"/>
                  </a:lnTo>
                  <a:lnTo>
                    <a:pt x="17899" y="142632"/>
                  </a:lnTo>
                  <a:lnTo>
                    <a:pt x="16221" y="140395"/>
                  </a:lnTo>
                  <a:lnTo>
                    <a:pt x="16221" y="138717"/>
                  </a:lnTo>
                  <a:lnTo>
                    <a:pt x="14543" y="138717"/>
                  </a:lnTo>
                  <a:lnTo>
                    <a:pt x="12865" y="137039"/>
                  </a:lnTo>
                  <a:lnTo>
                    <a:pt x="12865" y="138717"/>
                  </a:lnTo>
                  <a:lnTo>
                    <a:pt x="11187" y="138717"/>
                  </a:lnTo>
                  <a:lnTo>
                    <a:pt x="11187" y="135361"/>
                  </a:lnTo>
                  <a:lnTo>
                    <a:pt x="8949" y="135361"/>
                  </a:lnTo>
                  <a:lnTo>
                    <a:pt x="8949" y="133683"/>
                  </a:lnTo>
                  <a:lnTo>
                    <a:pt x="0" y="133683"/>
                  </a:lnTo>
                  <a:lnTo>
                    <a:pt x="0" y="120818"/>
                  </a:lnTo>
                  <a:lnTo>
                    <a:pt x="2238" y="120818"/>
                  </a:lnTo>
                  <a:lnTo>
                    <a:pt x="0" y="119140"/>
                  </a:lnTo>
                  <a:lnTo>
                    <a:pt x="0" y="119140"/>
                  </a:lnTo>
                  <a:lnTo>
                    <a:pt x="0" y="117462"/>
                  </a:lnTo>
                  <a:lnTo>
                    <a:pt x="2238" y="117462"/>
                  </a:lnTo>
                  <a:lnTo>
                    <a:pt x="2238" y="115784"/>
                  </a:lnTo>
                  <a:lnTo>
                    <a:pt x="5593" y="115784"/>
                  </a:lnTo>
                  <a:lnTo>
                    <a:pt x="5593" y="111869"/>
                  </a:lnTo>
                  <a:lnTo>
                    <a:pt x="8949" y="111869"/>
                  </a:lnTo>
                  <a:lnTo>
                    <a:pt x="8949" y="110191"/>
                  </a:lnTo>
                  <a:lnTo>
                    <a:pt x="11187" y="110191"/>
                  </a:lnTo>
                  <a:lnTo>
                    <a:pt x="11187" y="106834"/>
                  </a:lnTo>
                  <a:lnTo>
                    <a:pt x="8949" y="106834"/>
                  </a:lnTo>
                  <a:lnTo>
                    <a:pt x="8949" y="102919"/>
                  </a:lnTo>
                  <a:lnTo>
                    <a:pt x="11187" y="102919"/>
                  </a:lnTo>
                  <a:lnTo>
                    <a:pt x="11187" y="101241"/>
                  </a:lnTo>
                  <a:lnTo>
                    <a:pt x="16221" y="101241"/>
                  </a:lnTo>
                  <a:lnTo>
                    <a:pt x="16221" y="99563"/>
                  </a:lnTo>
                  <a:lnTo>
                    <a:pt x="16221" y="101241"/>
                  </a:lnTo>
                  <a:lnTo>
                    <a:pt x="17899" y="101241"/>
                  </a:lnTo>
                  <a:lnTo>
                    <a:pt x="17899" y="99563"/>
                  </a:lnTo>
                  <a:lnTo>
                    <a:pt x="16221" y="99563"/>
                  </a:lnTo>
                  <a:lnTo>
                    <a:pt x="16221" y="97885"/>
                  </a:lnTo>
                  <a:lnTo>
                    <a:pt x="17899" y="97885"/>
                  </a:lnTo>
                  <a:lnTo>
                    <a:pt x="17899" y="93970"/>
                  </a:lnTo>
                  <a:lnTo>
                    <a:pt x="21815" y="93970"/>
                  </a:lnTo>
                  <a:lnTo>
                    <a:pt x="21815" y="92292"/>
                  </a:lnTo>
                  <a:lnTo>
                    <a:pt x="23492" y="92292"/>
                  </a:lnTo>
                  <a:lnTo>
                    <a:pt x="23492" y="87258"/>
                  </a:lnTo>
                  <a:lnTo>
                    <a:pt x="21815" y="87258"/>
                  </a:lnTo>
                  <a:lnTo>
                    <a:pt x="21815" y="85579"/>
                  </a:lnTo>
                  <a:lnTo>
                    <a:pt x="23492" y="85579"/>
                  </a:lnTo>
                  <a:lnTo>
                    <a:pt x="23492" y="83342"/>
                  </a:lnTo>
                  <a:lnTo>
                    <a:pt x="21815" y="83342"/>
                  </a:lnTo>
                  <a:lnTo>
                    <a:pt x="21815" y="81664"/>
                  </a:lnTo>
                  <a:lnTo>
                    <a:pt x="17899" y="81664"/>
                  </a:lnTo>
                  <a:lnTo>
                    <a:pt x="17899" y="79986"/>
                  </a:lnTo>
                  <a:lnTo>
                    <a:pt x="21815" y="79986"/>
                  </a:lnTo>
                  <a:lnTo>
                    <a:pt x="21815" y="78308"/>
                  </a:lnTo>
                  <a:lnTo>
                    <a:pt x="17899" y="78308"/>
                  </a:lnTo>
                  <a:lnTo>
                    <a:pt x="17899" y="76630"/>
                  </a:lnTo>
                  <a:lnTo>
                    <a:pt x="16221" y="76630"/>
                  </a:lnTo>
                  <a:lnTo>
                    <a:pt x="16221" y="78308"/>
                  </a:lnTo>
                  <a:lnTo>
                    <a:pt x="8949" y="78308"/>
                  </a:lnTo>
                  <a:lnTo>
                    <a:pt x="8949" y="74393"/>
                  </a:lnTo>
                  <a:lnTo>
                    <a:pt x="7271" y="74393"/>
                  </a:lnTo>
                  <a:lnTo>
                    <a:pt x="7271" y="71037"/>
                  </a:lnTo>
                  <a:lnTo>
                    <a:pt x="5593" y="71037"/>
                  </a:lnTo>
                  <a:lnTo>
                    <a:pt x="5593" y="67681"/>
                  </a:lnTo>
                  <a:lnTo>
                    <a:pt x="7271" y="67681"/>
                  </a:lnTo>
                  <a:lnTo>
                    <a:pt x="7271" y="62087"/>
                  </a:lnTo>
                  <a:lnTo>
                    <a:pt x="8949" y="62087"/>
                  </a:lnTo>
                  <a:lnTo>
                    <a:pt x="8949" y="58731"/>
                  </a:lnTo>
                  <a:lnTo>
                    <a:pt x="7271" y="58731"/>
                  </a:lnTo>
                  <a:lnTo>
                    <a:pt x="7271" y="54816"/>
                  </a:lnTo>
                  <a:lnTo>
                    <a:pt x="5593" y="53138"/>
                  </a:lnTo>
                  <a:lnTo>
                    <a:pt x="3915" y="53138"/>
                  </a:lnTo>
                  <a:lnTo>
                    <a:pt x="3915" y="48104"/>
                  </a:lnTo>
                  <a:lnTo>
                    <a:pt x="5593" y="48104"/>
                  </a:lnTo>
                  <a:lnTo>
                    <a:pt x="5593" y="40832"/>
                  </a:lnTo>
                  <a:lnTo>
                    <a:pt x="8949" y="39154"/>
                  </a:lnTo>
                  <a:lnTo>
                    <a:pt x="11187" y="40832"/>
                  </a:lnTo>
                  <a:lnTo>
                    <a:pt x="11187" y="40832"/>
                  </a:lnTo>
                  <a:lnTo>
                    <a:pt x="12865" y="42510"/>
                  </a:lnTo>
                  <a:lnTo>
                    <a:pt x="14543" y="44188"/>
                  </a:lnTo>
                  <a:lnTo>
                    <a:pt x="14543" y="39154"/>
                  </a:lnTo>
                  <a:lnTo>
                    <a:pt x="17899" y="39154"/>
                  </a:lnTo>
                  <a:lnTo>
                    <a:pt x="17899" y="30204"/>
                  </a:lnTo>
                  <a:lnTo>
                    <a:pt x="19577" y="31883"/>
                  </a:lnTo>
                  <a:lnTo>
                    <a:pt x="21815" y="31883"/>
                  </a:lnTo>
                  <a:lnTo>
                    <a:pt x="21815" y="30204"/>
                  </a:lnTo>
                  <a:lnTo>
                    <a:pt x="21815" y="31883"/>
                  </a:lnTo>
                  <a:lnTo>
                    <a:pt x="21815" y="30204"/>
                  </a:lnTo>
                  <a:lnTo>
                    <a:pt x="26848" y="30204"/>
                  </a:lnTo>
                  <a:lnTo>
                    <a:pt x="25170" y="28527"/>
                  </a:lnTo>
                  <a:lnTo>
                    <a:pt x="23492" y="28527"/>
                  </a:lnTo>
                  <a:lnTo>
                    <a:pt x="23492" y="17340"/>
                  </a:lnTo>
                  <a:lnTo>
                    <a:pt x="25170" y="17340"/>
                  </a:lnTo>
                  <a:lnTo>
                    <a:pt x="25170" y="15662"/>
                  </a:lnTo>
                  <a:lnTo>
                    <a:pt x="25170" y="15662"/>
                  </a:lnTo>
                  <a:lnTo>
                    <a:pt x="25170" y="12306"/>
                  </a:lnTo>
                  <a:lnTo>
                    <a:pt x="26848" y="12306"/>
                  </a:lnTo>
                  <a:lnTo>
                    <a:pt x="26848" y="13984"/>
                  </a:lnTo>
                  <a:lnTo>
                    <a:pt x="28526" y="13984"/>
                  </a:lnTo>
                  <a:lnTo>
                    <a:pt x="30764" y="15662"/>
                  </a:lnTo>
                  <a:lnTo>
                    <a:pt x="34120" y="15662"/>
                  </a:lnTo>
                  <a:lnTo>
                    <a:pt x="34120" y="19577"/>
                  </a:lnTo>
                  <a:lnTo>
                    <a:pt x="35798" y="19577"/>
                  </a:lnTo>
                  <a:lnTo>
                    <a:pt x="35798" y="17340"/>
                  </a:lnTo>
                  <a:lnTo>
                    <a:pt x="43069" y="17340"/>
                  </a:lnTo>
                  <a:lnTo>
                    <a:pt x="43069" y="19577"/>
                  </a:lnTo>
                  <a:lnTo>
                    <a:pt x="44747" y="19577"/>
                  </a:lnTo>
                  <a:lnTo>
                    <a:pt x="44747" y="17340"/>
                  </a:lnTo>
                  <a:lnTo>
                    <a:pt x="46425" y="17340"/>
                  </a:lnTo>
                  <a:lnTo>
                    <a:pt x="48103" y="15662"/>
                  </a:lnTo>
                  <a:lnTo>
                    <a:pt x="53697" y="15662"/>
                  </a:lnTo>
                  <a:lnTo>
                    <a:pt x="55375" y="13984"/>
                  </a:lnTo>
                  <a:lnTo>
                    <a:pt x="57053" y="13984"/>
                  </a:lnTo>
                  <a:lnTo>
                    <a:pt x="57053" y="12306"/>
                  </a:lnTo>
                  <a:lnTo>
                    <a:pt x="60968" y="12306"/>
                  </a:lnTo>
                  <a:lnTo>
                    <a:pt x="60968" y="10627"/>
                  </a:lnTo>
                  <a:lnTo>
                    <a:pt x="68240" y="10627"/>
                  </a:lnTo>
                  <a:lnTo>
                    <a:pt x="69918" y="12306"/>
                  </a:lnTo>
                  <a:lnTo>
                    <a:pt x="71596" y="12306"/>
                  </a:lnTo>
                  <a:lnTo>
                    <a:pt x="71596" y="15662"/>
                  </a:lnTo>
                  <a:lnTo>
                    <a:pt x="73274" y="15662"/>
                  </a:lnTo>
                  <a:lnTo>
                    <a:pt x="74952" y="17340"/>
                  </a:lnTo>
                  <a:lnTo>
                    <a:pt x="94529" y="17340"/>
                  </a:lnTo>
                  <a:lnTo>
                    <a:pt x="94529" y="15662"/>
                  </a:lnTo>
                  <a:lnTo>
                    <a:pt x="101800" y="15662"/>
                  </a:lnTo>
                  <a:lnTo>
                    <a:pt x="103478" y="13984"/>
                  </a:lnTo>
                  <a:lnTo>
                    <a:pt x="105156" y="13984"/>
                  </a:lnTo>
                  <a:lnTo>
                    <a:pt x="105156" y="12306"/>
                  </a:lnTo>
                  <a:lnTo>
                    <a:pt x="110750" y="12306"/>
                  </a:lnTo>
                  <a:lnTo>
                    <a:pt x="110750" y="10627"/>
                  </a:lnTo>
                  <a:lnTo>
                    <a:pt x="112428" y="10627"/>
                  </a:lnTo>
                  <a:lnTo>
                    <a:pt x="114106" y="8390"/>
                  </a:lnTo>
                  <a:lnTo>
                    <a:pt x="118021" y="8390"/>
                  </a:lnTo>
                  <a:lnTo>
                    <a:pt x="118021" y="6712"/>
                  </a:lnTo>
                  <a:lnTo>
                    <a:pt x="119699" y="6712"/>
                  </a:lnTo>
                  <a:lnTo>
                    <a:pt x="121377" y="5034"/>
                  </a:lnTo>
                  <a:lnTo>
                    <a:pt x="148226" y="5034"/>
                  </a:lnTo>
                  <a:lnTo>
                    <a:pt x="148226" y="3356"/>
                  </a:lnTo>
                  <a:lnTo>
                    <a:pt x="155497" y="3356"/>
                  </a:lnTo>
                  <a:lnTo>
                    <a:pt x="155497" y="1678"/>
                  </a:lnTo>
                  <a:lnTo>
                    <a:pt x="157175" y="0"/>
                  </a:lnTo>
                  <a:lnTo>
                    <a:pt x="160531" y="0"/>
                  </a:lnTo>
                  <a:lnTo>
                    <a:pt x="160531" y="8390"/>
                  </a:lnTo>
                  <a:lnTo>
                    <a:pt x="151582" y="17340"/>
                  </a:lnTo>
                  <a:lnTo>
                    <a:pt x="149904" y="19577"/>
                  </a:lnTo>
                  <a:lnTo>
                    <a:pt x="148226" y="21255"/>
                  </a:lnTo>
                  <a:lnTo>
                    <a:pt x="139276" y="22933"/>
                  </a:lnTo>
                  <a:lnTo>
                    <a:pt x="135920" y="26289"/>
                  </a:lnTo>
                  <a:lnTo>
                    <a:pt x="135920" y="35239"/>
                  </a:lnTo>
                  <a:lnTo>
                    <a:pt x="137598" y="42510"/>
                  </a:lnTo>
                  <a:lnTo>
                    <a:pt x="139276" y="45866"/>
                  </a:lnTo>
                  <a:lnTo>
                    <a:pt x="139276" y="48104"/>
                  </a:lnTo>
                  <a:lnTo>
                    <a:pt x="135920" y="51460"/>
                  </a:lnTo>
                  <a:lnTo>
                    <a:pt x="135920" y="57053"/>
                  </a:lnTo>
                  <a:lnTo>
                    <a:pt x="133683" y="60409"/>
                  </a:lnTo>
                  <a:lnTo>
                    <a:pt x="133683" y="74393"/>
                  </a:lnTo>
                  <a:lnTo>
                    <a:pt x="132005" y="76630"/>
                  </a:lnTo>
                  <a:lnTo>
                    <a:pt x="128649" y="83342"/>
                  </a:lnTo>
                  <a:lnTo>
                    <a:pt x="121377" y="87258"/>
                  </a:lnTo>
                  <a:lnTo>
                    <a:pt x="112428" y="92292"/>
                  </a:lnTo>
                  <a:lnTo>
                    <a:pt x="105156" y="96207"/>
                  </a:lnTo>
                  <a:lnTo>
                    <a:pt x="98444" y="99563"/>
                  </a:lnTo>
                  <a:lnTo>
                    <a:pt x="94529" y="101241"/>
                  </a:lnTo>
                  <a:lnTo>
                    <a:pt x="92851" y="105156"/>
                  </a:lnTo>
                  <a:lnTo>
                    <a:pt x="91173" y="105156"/>
                  </a:lnTo>
                  <a:lnTo>
                    <a:pt x="89495" y="106834"/>
                  </a:lnTo>
                  <a:lnTo>
                    <a:pt x="80545" y="111869"/>
                  </a:lnTo>
                  <a:lnTo>
                    <a:pt x="78867" y="111869"/>
                  </a:lnTo>
                  <a:lnTo>
                    <a:pt x="76630" y="114106"/>
                  </a:lnTo>
                  <a:lnTo>
                    <a:pt x="74952" y="115784"/>
                  </a:lnTo>
                  <a:lnTo>
                    <a:pt x="64324" y="120818"/>
                  </a:lnTo>
                  <a:lnTo>
                    <a:pt x="64324" y="122496"/>
                  </a:lnTo>
                  <a:lnTo>
                    <a:pt x="62646" y="122496"/>
                  </a:lnTo>
                  <a:lnTo>
                    <a:pt x="59290" y="124733"/>
                  </a:lnTo>
                  <a:lnTo>
                    <a:pt x="53697" y="129768"/>
                  </a:lnTo>
                  <a:lnTo>
                    <a:pt x="50341" y="129768"/>
                  </a:lnTo>
                  <a:lnTo>
                    <a:pt x="44747" y="133683"/>
                  </a:lnTo>
                  <a:lnTo>
                    <a:pt x="44747" y="135361"/>
                  </a:lnTo>
                  <a:lnTo>
                    <a:pt x="41391" y="137039"/>
                  </a:lnTo>
                  <a:lnTo>
                    <a:pt x="39713" y="137039"/>
                  </a:lnTo>
                  <a:lnTo>
                    <a:pt x="37476" y="138717"/>
                  </a:lnTo>
                  <a:lnTo>
                    <a:pt x="35798" y="140395"/>
                  </a:lnTo>
                  <a:lnTo>
                    <a:pt x="34120" y="142632"/>
                  </a:lnTo>
                  <a:lnTo>
                    <a:pt x="30764" y="142632"/>
                  </a:lnTo>
                  <a:lnTo>
                    <a:pt x="28526" y="144310"/>
                  </a:lnTo>
                  <a:lnTo>
                    <a:pt x="26848" y="14431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4E4652D-D793-E7E8-59F4-D4705FC5E47D}"/>
                </a:ext>
              </a:extLst>
            </p:cNvPr>
            <p:cNvSpPr/>
            <p:nvPr/>
          </p:nvSpPr>
          <p:spPr>
            <a:xfrm>
              <a:off x="6209576" y="3195135"/>
              <a:ext cx="185701" cy="133682"/>
            </a:xfrm>
            <a:custGeom>
              <a:avLst/>
              <a:gdLst>
                <a:gd name="csX0" fmla="*/ 103478 w 185701"/>
                <a:gd name="csY0" fmla="*/ 133683 h 133682"/>
                <a:gd name="csX1" fmla="*/ 101800 w 185701"/>
                <a:gd name="csY1" fmla="*/ 133683 h 133682"/>
                <a:gd name="csX2" fmla="*/ 101800 w 185701"/>
                <a:gd name="csY2" fmla="*/ 130327 h 133682"/>
                <a:gd name="csX3" fmla="*/ 100122 w 185701"/>
                <a:gd name="csY3" fmla="*/ 130327 h 133682"/>
                <a:gd name="csX4" fmla="*/ 100122 w 185701"/>
                <a:gd name="csY4" fmla="*/ 128649 h 133682"/>
                <a:gd name="csX5" fmla="*/ 97885 w 185701"/>
                <a:gd name="csY5" fmla="*/ 128649 h 133682"/>
                <a:gd name="csX6" fmla="*/ 97885 w 185701"/>
                <a:gd name="csY6" fmla="*/ 110750 h 133682"/>
                <a:gd name="csX7" fmla="*/ 100122 w 185701"/>
                <a:gd name="csY7" fmla="*/ 110750 h 133682"/>
                <a:gd name="csX8" fmla="*/ 100122 w 185701"/>
                <a:gd name="csY8" fmla="*/ 109072 h 133682"/>
                <a:gd name="csX9" fmla="*/ 97885 w 185701"/>
                <a:gd name="csY9" fmla="*/ 109072 h 133682"/>
                <a:gd name="csX10" fmla="*/ 97885 w 185701"/>
                <a:gd name="csY10" fmla="*/ 107394 h 133682"/>
                <a:gd name="csX11" fmla="*/ 100122 w 185701"/>
                <a:gd name="csY11" fmla="*/ 107394 h 133682"/>
                <a:gd name="csX12" fmla="*/ 100122 w 185701"/>
                <a:gd name="csY12" fmla="*/ 101800 h 133682"/>
                <a:gd name="csX13" fmla="*/ 101800 w 185701"/>
                <a:gd name="csY13" fmla="*/ 101800 h 133682"/>
                <a:gd name="csX14" fmla="*/ 101800 w 185701"/>
                <a:gd name="csY14" fmla="*/ 96207 h 133682"/>
                <a:gd name="csX15" fmla="*/ 96207 w 185701"/>
                <a:gd name="csY15" fmla="*/ 96207 h 133682"/>
                <a:gd name="csX16" fmla="*/ 96207 w 185701"/>
                <a:gd name="csY16" fmla="*/ 98444 h 133682"/>
                <a:gd name="csX17" fmla="*/ 94529 w 185701"/>
                <a:gd name="csY17" fmla="*/ 98444 h 133682"/>
                <a:gd name="csX18" fmla="*/ 94529 w 185701"/>
                <a:gd name="csY18" fmla="*/ 96207 h 133682"/>
                <a:gd name="csX19" fmla="*/ 92851 w 185701"/>
                <a:gd name="csY19" fmla="*/ 96207 h 133682"/>
                <a:gd name="csX20" fmla="*/ 92851 w 185701"/>
                <a:gd name="csY20" fmla="*/ 92851 h 133682"/>
                <a:gd name="csX21" fmla="*/ 94529 w 185701"/>
                <a:gd name="csY21" fmla="*/ 92851 h 133682"/>
                <a:gd name="csX22" fmla="*/ 94529 w 185701"/>
                <a:gd name="csY22" fmla="*/ 91173 h 133682"/>
                <a:gd name="csX23" fmla="*/ 96207 w 185701"/>
                <a:gd name="csY23" fmla="*/ 91173 h 133682"/>
                <a:gd name="csX24" fmla="*/ 96207 w 185701"/>
                <a:gd name="csY24" fmla="*/ 85579 h 133682"/>
                <a:gd name="csX25" fmla="*/ 92851 w 185701"/>
                <a:gd name="csY25" fmla="*/ 85579 h 133682"/>
                <a:gd name="csX26" fmla="*/ 92851 w 185701"/>
                <a:gd name="csY26" fmla="*/ 83901 h 133682"/>
                <a:gd name="csX27" fmla="*/ 91173 w 185701"/>
                <a:gd name="csY27" fmla="*/ 83901 h 133682"/>
                <a:gd name="csX28" fmla="*/ 91173 w 185701"/>
                <a:gd name="csY28" fmla="*/ 82223 h 133682"/>
                <a:gd name="csX29" fmla="*/ 88936 w 185701"/>
                <a:gd name="csY29" fmla="*/ 82223 h 133682"/>
                <a:gd name="csX30" fmla="*/ 88936 w 185701"/>
                <a:gd name="csY30" fmla="*/ 80545 h 133682"/>
                <a:gd name="csX31" fmla="*/ 80545 w 185701"/>
                <a:gd name="csY31" fmla="*/ 80545 h 133682"/>
                <a:gd name="csX32" fmla="*/ 80545 w 185701"/>
                <a:gd name="csY32" fmla="*/ 82223 h 133682"/>
                <a:gd name="csX33" fmla="*/ 78308 w 185701"/>
                <a:gd name="csY33" fmla="*/ 82223 h 133682"/>
                <a:gd name="csX34" fmla="*/ 78308 w 185701"/>
                <a:gd name="csY34" fmla="*/ 85579 h 133682"/>
                <a:gd name="csX35" fmla="*/ 76630 w 185701"/>
                <a:gd name="csY35" fmla="*/ 85579 h 133682"/>
                <a:gd name="csX36" fmla="*/ 76630 w 185701"/>
                <a:gd name="csY36" fmla="*/ 87817 h 133682"/>
                <a:gd name="csX37" fmla="*/ 74952 w 185701"/>
                <a:gd name="csY37" fmla="*/ 87817 h 133682"/>
                <a:gd name="csX38" fmla="*/ 74952 w 185701"/>
                <a:gd name="csY38" fmla="*/ 91173 h 133682"/>
                <a:gd name="csX39" fmla="*/ 73274 w 185701"/>
                <a:gd name="csY39" fmla="*/ 91173 h 133682"/>
                <a:gd name="csX40" fmla="*/ 73274 w 185701"/>
                <a:gd name="csY40" fmla="*/ 92851 h 133682"/>
                <a:gd name="csX41" fmla="*/ 71596 w 185701"/>
                <a:gd name="csY41" fmla="*/ 92851 h 133682"/>
                <a:gd name="csX42" fmla="*/ 71596 w 185701"/>
                <a:gd name="csY42" fmla="*/ 96207 h 133682"/>
                <a:gd name="csX43" fmla="*/ 67680 w 185701"/>
                <a:gd name="csY43" fmla="*/ 96207 h 133682"/>
                <a:gd name="csX44" fmla="*/ 67680 w 185701"/>
                <a:gd name="csY44" fmla="*/ 100122 h 133682"/>
                <a:gd name="csX45" fmla="*/ 69359 w 185701"/>
                <a:gd name="csY45" fmla="*/ 100122 h 133682"/>
                <a:gd name="csX46" fmla="*/ 69359 w 185701"/>
                <a:gd name="csY46" fmla="*/ 101800 h 133682"/>
                <a:gd name="csX47" fmla="*/ 71596 w 185701"/>
                <a:gd name="csY47" fmla="*/ 101800 h 133682"/>
                <a:gd name="csX48" fmla="*/ 71596 w 185701"/>
                <a:gd name="csY48" fmla="*/ 103478 h 133682"/>
                <a:gd name="csX49" fmla="*/ 69359 w 185701"/>
                <a:gd name="csY49" fmla="*/ 103478 h 133682"/>
                <a:gd name="csX50" fmla="*/ 69359 w 185701"/>
                <a:gd name="csY50" fmla="*/ 107394 h 133682"/>
                <a:gd name="csX51" fmla="*/ 67680 w 185701"/>
                <a:gd name="csY51" fmla="*/ 107394 h 133682"/>
                <a:gd name="csX52" fmla="*/ 67680 w 185701"/>
                <a:gd name="csY52" fmla="*/ 109072 h 133682"/>
                <a:gd name="csX53" fmla="*/ 62646 w 185701"/>
                <a:gd name="csY53" fmla="*/ 109072 h 133682"/>
                <a:gd name="csX54" fmla="*/ 62646 w 185701"/>
                <a:gd name="csY54" fmla="*/ 107394 h 133682"/>
                <a:gd name="csX55" fmla="*/ 52019 w 185701"/>
                <a:gd name="csY55" fmla="*/ 107394 h 133682"/>
                <a:gd name="csX56" fmla="*/ 52019 w 185701"/>
                <a:gd name="csY56" fmla="*/ 109072 h 133682"/>
                <a:gd name="csX57" fmla="*/ 49782 w 185701"/>
                <a:gd name="csY57" fmla="*/ 109072 h 133682"/>
                <a:gd name="csX58" fmla="*/ 49782 w 185701"/>
                <a:gd name="csY58" fmla="*/ 110750 h 133682"/>
                <a:gd name="csX59" fmla="*/ 48103 w 185701"/>
                <a:gd name="csY59" fmla="*/ 110750 h 133682"/>
                <a:gd name="csX60" fmla="*/ 48103 w 185701"/>
                <a:gd name="csY60" fmla="*/ 116343 h 133682"/>
                <a:gd name="csX61" fmla="*/ 49782 w 185701"/>
                <a:gd name="csY61" fmla="*/ 116343 h 133682"/>
                <a:gd name="csX62" fmla="*/ 48103 w 185701"/>
                <a:gd name="csY62" fmla="*/ 116343 h 133682"/>
                <a:gd name="csX63" fmla="*/ 49782 w 185701"/>
                <a:gd name="csY63" fmla="*/ 116343 h 133682"/>
                <a:gd name="csX64" fmla="*/ 49782 w 185701"/>
                <a:gd name="csY64" fmla="*/ 119699 h 133682"/>
                <a:gd name="csX65" fmla="*/ 48103 w 185701"/>
                <a:gd name="csY65" fmla="*/ 119699 h 133682"/>
                <a:gd name="csX66" fmla="*/ 48103 w 185701"/>
                <a:gd name="csY66" fmla="*/ 121377 h 133682"/>
                <a:gd name="csX67" fmla="*/ 44747 w 185701"/>
                <a:gd name="csY67" fmla="*/ 121377 h 133682"/>
                <a:gd name="csX68" fmla="*/ 44747 w 185701"/>
                <a:gd name="csY68" fmla="*/ 119699 h 133682"/>
                <a:gd name="csX69" fmla="*/ 43069 w 185701"/>
                <a:gd name="csY69" fmla="*/ 119699 h 133682"/>
                <a:gd name="csX70" fmla="*/ 43069 w 185701"/>
                <a:gd name="csY70" fmla="*/ 118021 h 133682"/>
                <a:gd name="csX71" fmla="*/ 40832 w 185701"/>
                <a:gd name="csY71" fmla="*/ 118021 h 133682"/>
                <a:gd name="csX72" fmla="*/ 39154 w 185701"/>
                <a:gd name="csY72" fmla="*/ 116343 h 133682"/>
                <a:gd name="csX73" fmla="*/ 39154 w 185701"/>
                <a:gd name="csY73" fmla="*/ 114106 h 133682"/>
                <a:gd name="csX74" fmla="*/ 37476 w 185701"/>
                <a:gd name="csY74" fmla="*/ 114106 h 133682"/>
                <a:gd name="csX75" fmla="*/ 37476 w 185701"/>
                <a:gd name="csY75" fmla="*/ 116343 h 133682"/>
                <a:gd name="csX76" fmla="*/ 30205 w 185701"/>
                <a:gd name="csY76" fmla="*/ 116343 h 133682"/>
                <a:gd name="csX77" fmla="*/ 30205 w 185701"/>
                <a:gd name="csY77" fmla="*/ 119699 h 133682"/>
                <a:gd name="csX78" fmla="*/ 26849 w 185701"/>
                <a:gd name="csY78" fmla="*/ 119699 h 133682"/>
                <a:gd name="csX79" fmla="*/ 26849 w 185701"/>
                <a:gd name="csY79" fmla="*/ 121377 h 133682"/>
                <a:gd name="csX80" fmla="*/ 25170 w 185701"/>
                <a:gd name="csY80" fmla="*/ 119699 h 133682"/>
                <a:gd name="csX81" fmla="*/ 25170 w 185701"/>
                <a:gd name="csY81" fmla="*/ 121377 h 133682"/>
                <a:gd name="csX82" fmla="*/ 21255 w 185701"/>
                <a:gd name="csY82" fmla="*/ 121377 h 133682"/>
                <a:gd name="csX83" fmla="*/ 21255 w 185701"/>
                <a:gd name="csY83" fmla="*/ 124733 h 133682"/>
                <a:gd name="csX84" fmla="*/ 19577 w 185701"/>
                <a:gd name="csY84" fmla="*/ 124733 h 133682"/>
                <a:gd name="csX85" fmla="*/ 17899 w 185701"/>
                <a:gd name="csY85" fmla="*/ 126971 h 133682"/>
                <a:gd name="csX86" fmla="*/ 14543 w 185701"/>
                <a:gd name="csY86" fmla="*/ 126971 h 133682"/>
                <a:gd name="csX87" fmla="*/ 14543 w 185701"/>
                <a:gd name="csY87" fmla="*/ 124733 h 133682"/>
                <a:gd name="csX88" fmla="*/ 12305 w 185701"/>
                <a:gd name="csY88" fmla="*/ 124733 h 133682"/>
                <a:gd name="csX89" fmla="*/ 12305 w 185701"/>
                <a:gd name="csY89" fmla="*/ 121377 h 133682"/>
                <a:gd name="csX90" fmla="*/ 10628 w 185701"/>
                <a:gd name="csY90" fmla="*/ 121377 h 133682"/>
                <a:gd name="csX91" fmla="*/ 10628 w 185701"/>
                <a:gd name="csY91" fmla="*/ 116343 h 133682"/>
                <a:gd name="csX92" fmla="*/ 12305 w 185701"/>
                <a:gd name="csY92" fmla="*/ 116343 h 133682"/>
                <a:gd name="csX93" fmla="*/ 12305 w 185701"/>
                <a:gd name="csY93" fmla="*/ 114106 h 133682"/>
                <a:gd name="csX94" fmla="*/ 10628 w 185701"/>
                <a:gd name="csY94" fmla="*/ 114106 h 133682"/>
                <a:gd name="csX95" fmla="*/ 10628 w 185701"/>
                <a:gd name="csY95" fmla="*/ 110750 h 133682"/>
                <a:gd name="csX96" fmla="*/ 12305 w 185701"/>
                <a:gd name="csY96" fmla="*/ 109072 h 133682"/>
                <a:gd name="csX97" fmla="*/ 12305 w 185701"/>
                <a:gd name="csY97" fmla="*/ 105156 h 133682"/>
                <a:gd name="csX98" fmla="*/ 14543 w 185701"/>
                <a:gd name="csY98" fmla="*/ 105156 h 133682"/>
                <a:gd name="csX99" fmla="*/ 14543 w 185701"/>
                <a:gd name="csY99" fmla="*/ 103478 h 133682"/>
                <a:gd name="csX100" fmla="*/ 16221 w 185701"/>
                <a:gd name="csY100" fmla="*/ 103478 h 133682"/>
                <a:gd name="csX101" fmla="*/ 16221 w 185701"/>
                <a:gd name="csY101" fmla="*/ 101800 h 133682"/>
                <a:gd name="csX102" fmla="*/ 17899 w 185701"/>
                <a:gd name="csY102" fmla="*/ 101800 h 133682"/>
                <a:gd name="csX103" fmla="*/ 17899 w 185701"/>
                <a:gd name="csY103" fmla="*/ 96207 h 133682"/>
                <a:gd name="csX104" fmla="*/ 21255 w 185701"/>
                <a:gd name="csY104" fmla="*/ 96207 h 133682"/>
                <a:gd name="csX105" fmla="*/ 21255 w 185701"/>
                <a:gd name="csY105" fmla="*/ 92851 h 133682"/>
                <a:gd name="csX106" fmla="*/ 25170 w 185701"/>
                <a:gd name="csY106" fmla="*/ 92851 h 133682"/>
                <a:gd name="csX107" fmla="*/ 25170 w 185701"/>
                <a:gd name="csY107" fmla="*/ 87817 h 133682"/>
                <a:gd name="csX108" fmla="*/ 23492 w 185701"/>
                <a:gd name="csY108" fmla="*/ 87817 h 133682"/>
                <a:gd name="csX109" fmla="*/ 21255 w 185701"/>
                <a:gd name="csY109" fmla="*/ 85579 h 133682"/>
                <a:gd name="csX110" fmla="*/ 21255 w 185701"/>
                <a:gd name="csY110" fmla="*/ 83901 h 133682"/>
                <a:gd name="csX111" fmla="*/ 19577 w 185701"/>
                <a:gd name="csY111" fmla="*/ 83901 h 133682"/>
                <a:gd name="csX112" fmla="*/ 19577 w 185701"/>
                <a:gd name="csY112" fmla="*/ 82223 h 133682"/>
                <a:gd name="csX113" fmla="*/ 17899 w 185701"/>
                <a:gd name="csY113" fmla="*/ 82223 h 133682"/>
                <a:gd name="csX114" fmla="*/ 17899 w 185701"/>
                <a:gd name="csY114" fmla="*/ 69918 h 133682"/>
                <a:gd name="csX115" fmla="*/ 19577 w 185701"/>
                <a:gd name="csY115" fmla="*/ 69918 h 133682"/>
                <a:gd name="csX116" fmla="*/ 19577 w 185701"/>
                <a:gd name="csY116" fmla="*/ 64324 h 133682"/>
                <a:gd name="csX117" fmla="*/ 17899 w 185701"/>
                <a:gd name="csY117" fmla="*/ 64324 h 133682"/>
                <a:gd name="csX118" fmla="*/ 17899 w 185701"/>
                <a:gd name="csY118" fmla="*/ 62646 h 133682"/>
                <a:gd name="csX119" fmla="*/ 12305 w 185701"/>
                <a:gd name="csY119" fmla="*/ 62646 h 133682"/>
                <a:gd name="csX120" fmla="*/ 12305 w 185701"/>
                <a:gd name="csY120" fmla="*/ 64324 h 133682"/>
                <a:gd name="csX121" fmla="*/ 10628 w 185701"/>
                <a:gd name="csY121" fmla="*/ 62646 h 133682"/>
                <a:gd name="csX122" fmla="*/ 8949 w 185701"/>
                <a:gd name="csY122" fmla="*/ 62646 h 133682"/>
                <a:gd name="csX123" fmla="*/ 8949 w 185701"/>
                <a:gd name="csY123" fmla="*/ 64324 h 133682"/>
                <a:gd name="csX124" fmla="*/ 7272 w 185701"/>
                <a:gd name="csY124" fmla="*/ 62646 h 133682"/>
                <a:gd name="csX125" fmla="*/ 7272 w 185701"/>
                <a:gd name="csY125" fmla="*/ 57053 h 133682"/>
                <a:gd name="csX126" fmla="*/ 0 w 185701"/>
                <a:gd name="csY126" fmla="*/ 57053 h 133682"/>
                <a:gd name="csX127" fmla="*/ 0 w 185701"/>
                <a:gd name="csY127" fmla="*/ 55375 h 133682"/>
                <a:gd name="csX128" fmla="*/ 1678 w 185701"/>
                <a:gd name="csY128" fmla="*/ 53697 h 133682"/>
                <a:gd name="csX129" fmla="*/ 3356 w 185701"/>
                <a:gd name="csY129" fmla="*/ 53697 h 133682"/>
                <a:gd name="csX130" fmla="*/ 1678 w 185701"/>
                <a:gd name="csY130" fmla="*/ 53697 h 133682"/>
                <a:gd name="csX131" fmla="*/ 3356 w 185701"/>
                <a:gd name="csY131" fmla="*/ 53697 h 133682"/>
                <a:gd name="csX132" fmla="*/ 3356 w 185701"/>
                <a:gd name="csY132" fmla="*/ 52019 h 133682"/>
                <a:gd name="csX133" fmla="*/ 1678 w 185701"/>
                <a:gd name="csY133" fmla="*/ 50341 h 133682"/>
                <a:gd name="csX134" fmla="*/ 1678 w 185701"/>
                <a:gd name="csY134" fmla="*/ 46425 h 133682"/>
                <a:gd name="csX135" fmla="*/ 3356 w 185701"/>
                <a:gd name="csY135" fmla="*/ 46425 h 133682"/>
                <a:gd name="csX136" fmla="*/ 3356 w 185701"/>
                <a:gd name="csY136" fmla="*/ 44747 h 133682"/>
                <a:gd name="csX137" fmla="*/ 7272 w 185701"/>
                <a:gd name="csY137" fmla="*/ 44747 h 133682"/>
                <a:gd name="csX138" fmla="*/ 8949 w 185701"/>
                <a:gd name="csY138" fmla="*/ 43069 h 133682"/>
                <a:gd name="csX139" fmla="*/ 8949 w 185701"/>
                <a:gd name="csY139" fmla="*/ 44747 h 133682"/>
                <a:gd name="csX140" fmla="*/ 10628 w 185701"/>
                <a:gd name="csY140" fmla="*/ 44747 h 133682"/>
                <a:gd name="csX141" fmla="*/ 10628 w 185701"/>
                <a:gd name="csY141" fmla="*/ 43069 h 133682"/>
                <a:gd name="csX142" fmla="*/ 12305 w 185701"/>
                <a:gd name="csY142" fmla="*/ 44747 h 133682"/>
                <a:gd name="csX143" fmla="*/ 16221 w 185701"/>
                <a:gd name="csY143" fmla="*/ 44747 h 133682"/>
                <a:gd name="csX144" fmla="*/ 16221 w 185701"/>
                <a:gd name="csY144" fmla="*/ 46425 h 133682"/>
                <a:gd name="csX145" fmla="*/ 23492 w 185701"/>
                <a:gd name="csY145" fmla="*/ 46425 h 133682"/>
                <a:gd name="csX146" fmla="*/ 23492 w 185701"/>
                <a:gd name="csY146" fmla="*/ 48103 h 133682"/>
                <a:gd name="csX147" fmla="*/ 28526 w 185701"/>
                <a:gd name="csY147" fmla="*/ 48103 h 133682"/>
                <a:gd name="csX148" fmla="*/ 28526 w 185701"/>
                <a:gd name="csY148" fmla="*/ 44747 h 133682"/>
                <a:gd name="csX149" fmla="*/ 30205 w 185701"/>
                <a:gd name="csY149" fmla="*/ 44747 h 133682"/>
                <a:gd name="csX150" fmla="*/ 30205 w 185701"/>
                <a:gd name="csY150" fmla="*/ 37476 h 133682"/>
                <a:gd name="csX151" fmla="*/ 37476 w 185701"/>
                <a:gd name="csY151" fmla="*/ 37476 h 133682"/>
                <a:gd name="csX152" fmla="*/ 37476 w 185701"/>
                <a:gd name="csY152" fmla="*/ 32442 h 133682"/>
                <a:gd name="csX153" fmla="*/ 35798 w 185701"/>
                <a:gd name="csY153" fmla="*/ 30764 h 133682"/>
                <a:gd name="csX154" fmla="*/ 28526 w 185701"/>
                <a:gd name="csY154" fmla="*/ 30764 h 133682"/>
                <a:gd name="csX155" fmla="*/ 28526 w 185701"/>
                <a:gd name="csY155" fmla="*/ 28526 h 133682"/>
                <a:gd name="csX156" fmla="*/ 30205 w 185701"/>
                <a:gd name="csY156" fmla="*/ 28526 h 133682"/>
                <a:gd name="csX157" fmla="*/ 30205 w 185701"/>
                <a:gd name="csY157" fmla="*/ 26848 h 133682"/>
                <a:gd name="csX158" fmla="*/ 37476 w 185701"/>
                <a:gd name="csY158" fmla="*/ 26848 h 133682"/>
                <a:gd name="csX159" fmla="*/ 39154 w 185701"/>
                <a:gd name="csY159" fmla="*/ 25170 h 133682"/>
                <a:gd name="csX160" fmla="*/ 40832 w 185701"/>
                <a:gd name="csY160" fmla="*/ 26848 h 133682"/>
                <a:gd name="csX161" fmla="*/ 46426 w 185701"/>
                <a:gd name="csY161" fmla="*/ 26848 h 133682"/>
                <a:gd name="csX162" fmla="*/ 46426 w 185701"/>
                <a:gd name="csY162" fmla="*/ 25170 h 133682"/>
                <a:gd name="csX163" fmla="*/ 46426 w 185701"/>
                <a:gd name="csY163" fmla="*/ 25170 h 133682"/>
                <a:gd name="csX164" fmla="*/ 46426 w 185701"/>
                <a:gd name="csY164" fmla="*/ 23492 h 133682"/>
                <a:gd name="csX165" fmla="*/ 48103 w 185701"/>
                <a:gd name="csY165" fmla="*/ 23492 h 133682"/>
                <a:gd name="csX166" fmla="*/ 48103 w 185701"/>
                <a:gd name="csY166" fmla="*/ 21814 h 133682"/>
                <a:gd name="csX167" fmla="*/ 46426 w 185701"/>
                <a:gd name="csY167" fmla="*/ 21814 h 133682"/>
                <a:gd name="csX168" fmla="*/ 46426 w 185701"/>
                <a:gd name="csY168" fmla="*/ 19577 h 133682"/>
                <a:gd name="csX169" fmla="*/ 44747 w 185701"/>
                <a:gd name="csY169" fmla="*/ 19577 h 133682"/>
                <a:gd name="csX170" fmla="*/ 44747 w 185701"/>
                <a:gd name="csY170" fmla="*/ 14543 h 133682"/>
                <a:gd name="csX171" fmla="*/ 48103 w 185701"/>
                <a:gd name="csY171" fmla="*/ 14543 h 133682"/>
                <a:gd name="csX172" fmla="*/ 48103 w 185701"/>
                <a:gd name="csY172" fmla="*/ 8949 h 133682"/>
                <a:gd name="csX173" fmla="*/ 53697 w 185701"/>
                <a:gd name="csY173" fmla="*/ 8949 h 133682"/>
                <a:gd name="csX174" fmla="*/ 53697 w 185701"/>
                <a:gd name="csY174" fmla="*/ 12865 h 133682"/>
                <a:gd name="csX175" fmla="*/ 57053 w 185701"/>
                <a:gd name="csY175" fmla="*/ 12865 h 133682"/>
                <a:gd name="csX176" fmla="*/ 57053 w 185701"/>
                <a:gd name="csY176" fmla="*/ 10627 h 133682"/>
                <a:gd name="csX177" fmla="*/ 62646 w 185701"/>
                <a:gd name="csY177" fmla="*/ 10627 h 133682"/>
                <a:gd name="csX178" fmla="*/ 62646 w 185701"/>
                <a:gd name="csY178" fmla="*/ 8949 h 133682"/>
                <a:gd name="csX179" fmla="*/ 66003 w 185701"/>
                <a:gd name="csY179" fmla="*/ 8949 h 133682"/>
                <a:gd name="csX180" fmla="*/ 66003 w 185701"/>
                <a:gd name="csY180" fmla="*/ 7271 h 133682"/>
                <a:gd name="csX181" fmla="*/ 69359 w 185701"/>
                <a:gd name="csY181" fmla="*/ 7271 h 133682"/>
                <a:gd name="csX182" fmla="*/ 69359 w 185701"/>
                <a:gd name="csY182" fmla="*/ 5593 h 133682"/>
                <a:gd name="csX183" fmla="*/ 71596 w 185701"/>
                <a:gd name="csY183" fmla="*/ 5593 h 133682"/>
                <a:gd name="csX184" fmla="*/ 71596 w 185701"/>
                <a:gd name="csY184" fmla="*/ 3915 h 133682"/>
                <a:gd name="csX185" fmla="*/ 73274 w 185701"/>
                <a:gd name="csY185" fmla="*/ 3915 h 133682"/>
                <a:gd name="csX186" fmla="*/ 73274 w 185701"/>
                <a:gd name="csY186" fmla="*/ 0 h 133682"/>
                <a:gd name="csX187" fmla="*/ 74952 w 185701"/>
                <a:gd name="csY187" fmla="*/ 0 h 133682"/>
                <a:gd name="csX188" fmla="*/ 74952 w 185701"/>
                <a:gd name="csY188" fmla="*/ 2237 h 133682"/>
                <a:gd name="csX189" fmla="*/ 76630 w 185701"/>
                <a:gd name="csY189" fmla="*/ 2237 h 133682"/>
                <a:gd name="csX190" fmla="*/ 78308 w 185701"/>
                <a:gd name="csY190" fmla="*/ 3915 h 133682"/>
                <a:gd name="csX191" fmla="*/ 78308 w 185701"/>
                <a:gd name="csY191" fmla="*/ 8949 h 133682"/>
                <a:gd name="csX192" fmla="*/ 82223 w 185701"/>
                <a:gd name="csY192" fmla="*/ 8949 h 133682"/>
                <a:gd name="csX193" fmla="*/ 82223 w 185701"/>
                <a:gd name="csY193" fmla="*/ 12865 h 133682"/>
                <a:gd name="csX194" fmla="*/ 78308 w 185701"/>
                <a:gd name="csY194" fmla="*/ 12865 h 133682"/>
                <a:gd name="csX195" fmla="*/ 78308 w 185701"/>
                <a:gd name="csY195" fmla="*/ 14543 h 133682"/>
                <a:gd name="csX196" fmla="*/ 76630 w 185701"/>
                <a:gd name="csY196" fmla="*/ 14543 h 133682"/>
                <a:gd name="csX197" fmla="*/ 76630 w 185701"/>
                <a:gd name="csY197" fmla="*/ 16221 h 133682"/>
                <a:gd name="csX198" fmla="*/ 74952 w 185701"/>
                <a:gd name="csY198" fmla="*/ 16221 h 133682"/>
                <a:gd name="csX199" fmla="*/ 74952 w 185701"/>
                <a:gd name="csY199" fmla="*/ 17899 h 133682"/>
                <a:gd name="csX200" fmla="*/ 71596 w 185701"/>
                <a:gd name="csY200" fmla="*/ 17899 h 133682"/>
                <a:gd name="csX201" fmla="*/ 71596 w 185701"/>
                <a:gd name="csY201" fmla="*/ 19577 h 133682"/>
                <a:gd name="csX202" fmla="*/ 73274 w 185701"/>
                <a:gd name="csY202" fmla="*/ 21814 h 133682"/>
                <a:gd name="csX203" fmla="*/ 76630 w 185701"/>
                <a:gd name="csY203" fmla="*/ 21814 h 133682"/>
                <a:gd name="csX204" fmla="*/ 76630 w 185701"/>
                <a:gd name="csY204" fmla="*/ 26848 h 133682"/>
                <a:gd name="csX205" fmla="*/ 82223 w 185701"/>
                <a:gd name="csY205" fmla="*/ 26848 h 133682"/>
                <a:gd name="csX206" fmla="*/ 82223 w 185701"/>
                <a:gd name="csY206" fmla="*/ 30764 h 133682"/>
                <a:gd name="csX207" fmla="*/ 78308 w 185701"/>
                <a:gd name="csY207" fmla="*/ 30764 h 133682"/>
                <a:gd name="csX208" fmla="*/ 78308 w 185701"/>
                <a:gd name="csY208" fmla="*/ 34120 h 133682"/>
                <a:gd name="csX209" fmla="*/ 76630 w 185701"/>
                <a:gd name="csY209" fmla="*/ 34120 h 133682"/>
                <a:gd name="csX210" fmla="*/ 76630 w 185701"/>
                <a:gd name="csY210" fmla="*/ 32442 h 133682"/>
                <a:gd name="csX211" fmla="*/ 74952 w 185701"/>
                <a:gd name="csY211" fmla="*/ 32442 h 133682"/>
                <a:gd name="csX212" fmla="*/ 73274 w 185701"/>
                <a:gd name="csY212" fmla="*/ 30764 h 133682"/>
                <a:gd name="csX213" fmla="*/ 71596 w 185701"/>
                <a:gd name="csY213" fmla="*/ 30764 h 133682"/>
                <a:gd name="csX214" fmla="*/ 71596 w 185701"/>
                <a:gd name="csY214" fmla="*/ 28526 h 133682"/>
                <a:gd name="csX215" fmla="*/ 67680 w 185701"/>
                <a:gd name="csY215" fmla="*/ 28526 h 133682"/>
                <a:gd name="csX216" fmla="*/ 66003 w 185701"/>
                <a:gd name="csY216" fmla="*/ 26848 h 133682"/>
                <a:gd name="csX217" fmla="*/ 60409 w 185701"/>
                <a:gd name="csY217" fmla="*/ 26848 h 133682"/>
                <a:gd name="csX218" fmla="*/ 58731 w 185701"/>
                <a:gd name="csY218" fmla="*/ 28526 h 133682"/>
                <a:gd name="csX219" fmla="*/ 57053 w 185701"/>
                <a:gd name="csY219" fmla="*/ 28526 h 133682"/>
                <a:gd name="csX220" fmla="*/ 57053 w 185701"/>
                <a:gd name="csY220" fmla="*/ 30764 h 133682"/>
                <a:gd name="csX221" fmla="*/ 52019 w 185701"/>
                <a:gd name="csY221" fmla="*/ 30764 h 133682"/>
                <a:gd name="csX222" fmla="*/ 52019 w 185701"/>
                <a:gd name="csY222" fmla="*/ 34120 h 133682"/>
                <a:gd name="csX223" fmla="*/ 49782 w 185701"/>
                <a:gd name="csY223" fmla="*/ 34120 h 133682"/>
                <a:gd name="csX224" fmla="*/ 48103 w 185701"/>
                <a:gd name="csY224" fmla="*/ 32442 h 133682"/>
                <a:gd name="csX225" fmla="*/ 48103 w 185701"/>
                <a:gd name="csY225" fmla="*/ 34120 h 133682"/>
                <a:gd name="csX226" fmla="*/ 46426 w 185701"/>
                <a:gd name="csY226" fmla="*/ 35798 h 133682"/>
                <a:gd name="csX227" fmla="*/ 48103 w 185701"/>
                <a:gd name="csY227" fmla="*/ 37476 h 133682"/>
                <a:gd name="csX228" fmla="*/ 46426 w 185701"/>
                <a:gd name="csY228" fmla="*/ 37476 h 133682"/>
                <a:gd name="csX229" fmla="*/ 46426 w 185701"/>
                <a:gd name="csY229" fmla="*/ 41391 h 133682"/>
                <a:gd name="csX230" fmla="*/ 48103 w 185701"/>
                <a:gd name="csY230" fmla="*/ 41391 h 133682"/>
                <a:gd name="csX231" fmla="*/ 48103 w 185701"/>
                <a:gd name="csY231" fmla="*/ 46425 h 133682"/>
                <a:gd name="csX232" fmla="*/ 49782 w 185701"/>
                <a:gd name="csY232" fmla="*/ 46425 h 133682"/>
                <a:gd name="csX233" fmla="*/ 49782 w 185701"/>
                <a:gd name="csY233" fmla="*/ 48103 h 133682"/>
                <a:gd name="csX234" fmla="*/ 53697 w 185701"/>
                <a:gd name="csY234" fmla="*/ 48103 h 133682"/>
                <a:gd name="csX235" fmla="*/ 53697 w 185701"/>
                <a:gd name="csY235" fmla="*/ 44747 h 133682"/>
                <a:gd name="csX236" fmla="*/ 57053 w 185701"/>
                <a:gd name="csY236" fmla="*/ 44747 h 133682"/>
                <a:gd name="csX237" fmla="*/ 57053 w 185701"/>
                <a:gd name="csY237" fmla="*/ 46425 h 133682"/>
                <a:gd name="csX238" fmla="*/ 58731 w 185701"/>
                <a:gd name="csY238" fmla="*/ 46425 h 133682"/>
                <a:gd name="csX239" fmla="*/ 58731 w 185701"/>
                <a:gd name="csY239" fmla="*/ 48103 h 133682"/>
                <a:gd name="csX240" fmla="*/ 60409 w 185701"/>
                <a:gd name="csY240" fmla="*/ 48103 h 133682"/>
                <a:gd name="csX241" fmla="*/ 60409 w 185701"/>
                <a:gd name="csY241" fmla="*/ 46425 h 133682"/>
                <a:gd name="csX242" fmla="*/ 62646 w 185701"/>
                <a:gd name="csY242" fmla="*/ 46425 h 133682"/>
                <a:gd name="csX243" fmla="*/ 62646 w 185701"/>
                <a:gd name="csY243" fmla="*/ 48103 h 133682"/>
                <a:gd name="csX244" fmla="*/ 64324 w 185701"/>
                <a:gd name="csY244" fmla="*/ 48103 h 133682"/>
                <a:gd name="csX245" fmla="*/ 64324 w 185701"/>
                <a:gd name="csY245" fmla="*/ 46425 h 133682"/>
                <a:gd name="csX246" fmla="*/ 69359 w 185701"/>
                <a:gd name="csY246" fmla="*/ 46425 h 133682"/>
                <a:gd name="csX247" fmla="*/ 69359 w 185701"/>
                <a:gd name="csY247" fmla="*/ 48103 h 133682"/>
                <a:gd name="csX248" fmla="*/ 71596 w 185701"/>
                <a:gd name="csY248" fmla="*/ 48103 h 133682"/>
                <a:gd name="csX249" fmla="*/ 71596 w 185701"/>
                <a:gd name="csY249" fmla="*/ 44747 h 133682"/>
                <a:gd name="csX250" fmla="*/ 78308 w 185701"/>
                <a:gd name="csY250" fmla="*/ 44747 h 133682"/>
                <a:gd name="csX251" fmla="*/ 78308 w 185701"/>
                <a:gd name="csY251" fmla="*/ 46425 h 133682"/>
                <a:gd name="csX252" fmla="*/ 80545 w 185701"/>
                <a:gd name="csY252" fmla="*/ 48103 h 133682"/>
                <a:gd name="csX253" fmla="*/ 80545 w 185701"/>
                <a:gd name="csY253" fmla="*/ 52019 h 133682"/>
                <a:gd name="csX254" fmla="*/ 85580 w 185701"/>
                <a:gd name="csY254" fmla="*/ 52019 h 133682"/>
                <a:gd name="csX255" fmla="*/ 85580 w 185701"/>
                <a:gd name="csY255" fmla="*/ 50341 h 133682"/>
                <a:gd name="csX256" fmla="*/ 87257 w 185701"/>
                <a:gd name="csY256" fmla="*/ 52019 h 133682"/>
                <a:gd name="csX257" fmla="*/ 88936 w 185701"/>
                <a:gd name="csY257" fmla="*/ 52019 h 133682"/>
                <a:gd name="csX258" fmla="*/ 88936 w 185701"/>
                <a:gd name="csY258" fmla="*/ 48103 h 133682"/>
                <a:gd name="csX259" fmla="*/ 94529 w 185701"/>
                <a:gd name="csY259" fmla="*/ 48103 h 133682"/>
                <a:gd name="csX260" fmla="*/ 94529 w 185701"/>
                <a:gd name="csY260" fmla="*/ 46425 h 133682"/>
                <a:gd name="csX261" fmla="*/ 96207 w 185701"/>
                <a:gd name="csY261" fmla="*/ 46425 h 133682"/>
                <a:gd name="csX262" fmla="*/ 96207 w 185701"/>
                <a:gd name="csY262" fmla="*/ 44747 h 133682"/>
                <a:gd name="csX263" fmla="*/ 100122 w 185701"/>
                <a:gd name="csY263" fmla="*/ 44747 h 133682"/>
                <a:gd name="csX264" fmla="*/ 101800 w 185701"/>
                <a:gd name="csY264" fmla="*/ 46425 h 133682"/>
                <a:gd name="csX265" fmla="*/ 100122 w 185701"/>
                <a:gd name="csY265" fmla="*/ 48103 h 133682"/>
                <a:gd name="csX266" fmla="*/ 100122 w 185701"/>
                <a:gd name="csY266" fmla="*/ 50341 h 133682"/>
                <a:gd name="csX267" fmla="*/ 106834 w 185701"/>
                <a:gd name="csY267" fmla="*/ 50341 h 133682"/>
                <a:gd name="csX268" fmla="*/ 106834 w 185701"/>
                <a:gd name="csY268" fmla="*/ 53697 h 133682"/>
                <a:gd name="csX269" fmla="*/ 105157 w 185701"/>
                <a:gd name="csY269" fmla="*/ 53697 h 133682"/>
                <a:gd name="csX270" fmla="*/ 106834 w 185701"/>
                <a:gd name="csY270" fmla="*/ 55375 h 133682"/>
                <a:gd name="csX271" fmla="*/ 109072 w 185701"/>
                <a:gd name="csY271" fmla="*/ 55375 h 133682"/>
                <a:gd name="csX272" fmla="*/ 109072 w 185701"/>
                <a:gd name="csY272" fmla="*/ 53697 h 133682"/>
                <a:gd name="csX273" fmla="*/ 112428 w 185701"/>
                <a:gd name="csY273" fmla="*/ 53697 h 133682"/>
                <a:gd name="csX274" fmla="*/ 112428 w 185701"/>
                <a:gd name="csY274" fmla="*/ 55375 h 133682"/>
                <a:gd name="csX275" fmla="*/ 115784 w 185701"/>
                <a:gd name="csY275" fmla="*/ 55375 h 133682"/>
                <a:gd name="csX276" fmla="*/ 115784 w 185701"/>
                <a:gd name="csY276" fmla="*/ 57053 h 133682"/>
                <a:gd name="csX277" fmla="*/ 117462 w 185701"/>
                <a:gd name="csY277" fmla="*/ 57053 h 133682"/>
                <a:gd name="csX278" fmla="*/ 117462 w 185701"/>
                <a:gd name="csY278" fmla="*/ 55375 h 133682"/>
                <a:gd name="csX279" fmla="*/ 119699 w 185701"/>
                <a:gd name="csY279" fmla="*/ 55375 h 133682"/>
                <a:gd name="csX280" fmla="*/ 119699 w 185701"/>
                <a:gd name="csY280" fmla="*/ 53697 h 133682"/>
                <a:gd name="csX281" fmla="*/ 124734 w 185701"/>
                <a:gd name="csY281" fmla="*/ 53697 h 133682"/>
                <a:gd name="csX282" fmla="*/ 124734 w 185701"/>
                <a:gd name="csY282" fmla="*/ 52019 h 133682"/>
                <a:gd name="csX283" fmla="*/ 128649 w 185701"/>
                <a:gd name="csY283" fmla="*/ 52019 h 133682"/>
                <a:gd name="csX284" fmla="*/ 128649 w 185701"/>
                <a:gd name="csY284" fmla="*/ 53697 h 133682"/>
                <a:gd name="csX285" fmla="*/ 140954 w 185701"/>
                <a:gd name="csY285" fmla="*/ 53697 h 133682"/>
                <a:gd name="csX286" fmla="*/ 140954 w 185701"/>
                <a:gd name="csY286" fmla="*/ 52019 h 133682"/>
                <a:gd name="csX287" fmla="*/ 142632 w 185701"/>
                <a:gd name="csY287" fmla="*/ 53697 h 133682"/>
                <a:gd name="csX288" fmla="*/ 142632 w 185701"/>
                <a:gd name="csY288" fmla="*/ 52019 h 133682"/>
                <a:gd name="csX289" fmla="*/ 142632 w 185701"/>
                <a:gd name="csY289" fmla="*/ 53697 h 133682"/>
                <a:gd name="csX290" fmla="*/ 142632 w 185701"/>
                <a:gd name="csY290" fmla="*/ 52019 h 133682"/>
                <a:gd name="csX291" fmla="*/ 144311 w 185701"/>
                <a:gd name="csY291" fmla="*/ 52019 h 133682"/>
                <a:gd name="csX292" fmla="*/ 144311 w 185701"/>
                <a:gd name="csY292" fmla="*/ 50341 h 133682"/>
                <a:gd name="csX293" fmla="*/ 151582 w 185701"/>
                <a:gd name="csY293" fmla="*/ 50341 h 133682"/>
                <a:gd name="csX294" fmla="*/ 151582 w 185701"/>
                <a:gd name="csY294" fmla="*/ 53697 h 133682"/>
                <a:gd name="csX295" fmla="*/ 149904 w 185701"/>
                <a:gd name="csY295" fmla="*/ 53697 h 133682"/>
                <a:gd name="csX296" fmla="*/ 149904 w 185701"/>
                <a:gd name="csY296" fmla="*/ 55375 h 133682"/>
                <a:gd name="csX297" fmla="*/ 148226 w 185701"/>
                <a:gd name="csY297" fmla="*/ 55375 h 133682"/>
                <a:gd name="csX298" fmla="*/ 148226 w 185701"/>
                <a:gd name="csY298" fmla="*/ 57053 h 133682"/>
                <a:gd name="csX299" fmla="*/ 149904 w 185701"/>
                <a:gd name="csY299" fmla="*/ 57053 h 133682"/>
                <a:gd name="csX300" fmla="*/ 149904 w 185701"/>
                <a:gd name="csY300" fmla="*/ 59290 h 133682"/>
                <a:gd name="csX301" fmla="*/ 151582 w 185701"/>
                <a:gd name="csY301" fmla="*/ 59290 h 133682"/>
                <a:gd name="csX302" fmla="*/ 151582 w 185701"/>
                <a:gd name="csY302" fmla="*/ 62646 h 133682"/>
                <a:gd name="csX303" fmla="*/ 154938 w 185701"/>
                <a:gd name="csY303" fmla="*/ 62646 h 133682"/>
                <a:gd name="csX304" fmla="*/ 154938 w 185701"/>
                <a:gd name="csY304" fmla="*/ 66002 h 133682"/>
                <a:gd name="csX305" fmla="*/ 151582 w 185701"/>
                <a:gd name="csY305" fmla="*/ 66002 h 133682"/>
                <a:gd name="csX306" fmla="*/ 151582 w 185701"/>
                <a:gd name="csY306" fmla="*/ 73274 h 133682"/>
                <a:gd name="csX307" fmla="*/ 154938 w 185701"/>
                <a:gd name="csY307" fmla="*/ 73274 h 133682"/>
                <a:gd name="csX308" fmla="*/ 154938 w 185701"/>
                <a:gd name="csY308" fmla="*/ 76630 h 133682"/>
                <a:gd name="csX309" fmla="*/ 157175 w 185701"/>
                <a:gd name="csY309" fmla="*/ 76630 h 133682"/>
                <a:gd name="csX310" fmla="*/ 157175 w 185701"/>
                <a:gd name="csY310" fmla="*/ 78867 h 133682"/>
                <a:gd name="csX311" fmla="*/ 160531 w 185701"/>
                <a:gd name="csY311" fmla="*/ 78867 h 133682"/>
                <a:gd name="csX312" fmla="*/ 160531 w 185701"/>
                <a:gd name="csY312" fmla="*/ 74952 h 133682"/>
                <a:gd name="csX313" fmla="*/ 162209 w 185701"/>
                <a:gd name="csY313" fmla="*/ 74952 h 133682"/>
                <a:gd name="csX314" fmla="*/ 162209 w 185701"/>
                <a:gd name="csY314" fmla="*/ 73274 h 133682"/>
                <a:gd name="csX315" fmla="*/ 163888 w 185701"/>
                <a:gd name="csY315" fmla="*/ 73274 h 133682"/>
                <a:gd name="csX316" fmla="*/ 163888 w 185701"/>
                <a:gd name="csY316" fmla="*/ 74952 h 133682"/>
                <a:gd name="csX317" fmla="*/ 172837 w 185701"/>
                <a:gd name="csY317" fmla="*/ 74952 h 133682"/>
                <a:gd name="csX318" fmla="*/ 174515 w 185701"/>
                <a:gd name="csY318" fmla="*/ 76630 h 133682"/>
                <a:gd name="csX319" fmla="*/ 174515 w 185701"/>
                <a:gd name="csY319" fmla="*/ 78867 h 133682"/>
                <a:gd name="csX320" fmla="*/ 178430 w 185701"/>
                <a:gd name="csY320" fmla="*/ 78867 h 133682"/>
                <a:gd name="csX321" fmla="*/ 178430 w 185701"/>
                <a:gd name="csY321" fmla="*/ 80545 h 133682"/>
                <a:gd name="csX322" fmla="*/ 180108 w 185701"/>
                <a:gd name="csY322" fmla="*/ 80545 h 133682"/>
                <a:gd name="csX323" fmla="*/ 180108 w 185701"/>
                <a:gd name="csY323" fmla="*/ 83901 h 133682"/>
                <a:gd name="csX324" fmla="*/ 178430 w 185701"/>
                <a:gd name="csY324" fmla="*/ 83901 h 133682"/>
                <a:gd name="csX325" fmla="*/ 178430 w 185701"/>
                <a:gd name="csY325" fmla="*/ 92851 h 133682"/>
                <a:gd name="csX326" fmla="*/ 180108 w 185701"/>
                <a:gd name="csY326" fmla="*/ 92851 h 133682"/>
                <a:gd name="csX327" fmla="*/ 180108 w 185701"/>
                <a:gd name="csY327" fmla="*/ 100122 h 133682"/>
                <a:gd name="csX328" fmla="*/ 181786 w 185701"/>
                <a:gd name="csY328" fmla="*/ 100122 h 133682"/>
                <a:gd name="csX329" fmla="*/ 181786 w 185701"/>
                <a:gd name="csY329" fmla="*/ 103478 h 133682"/>
                <a:gd name="csX330" fmla="*/ 180108 w 185701"/>
                <a:gd name="csY330" fmla="*/ 103478 h 133682"/>
                <a:gd name="csX331" fmla="*/ 180108 w 185701"/>
                <a:gd name="csY331" fmla="*/ 107394 h 133682"/>
                <a:gd name="csX332" fmla="*/ 181786 w 185701"/>
                <a:gd name="csY332" fmla="*/ 109072 h 133682"/>
                <a:gd name="csX333" fmla="*/ 185701 w 185701"/>
                <a:gd name="csY333" fmla="*/ 109072 h 133682"/>
                <a:gd name="csX334" fmla="*/ 185701 w 185701"/>
                <a:gd name="csY334" fmla="*/ 114106 h 133682"/>
                <a:gd name="csX335" fmla="*/ 183465 w 185701"/>
                <a:gd name="csY335" fmla="*/ 116343 h 133682"/>
                <a:gd name="csX336" fmla="*/ 178430 w 185701"/>
                <a:gd name="csY336" fmla="*/ 116343 h 133682"/>
                <a:gd name="csX337" fmla="*/ 178430 w 185701"/>
                <a:gd name="csY337" fmla="*/ 114106 h 133682"/>
                <a:gd name="csX338" fmla="*/ 172837 w 185701"/>
                <a:gd name="csY338" fmla="*/ 114106 h 133682"/>
                <a:gd name="csX339" fmla="*/ 172837 w 185701"/>
                <a:gd name="csY339" fmla="*/ 112428 h 133682"/>
                <a:gd name="csX340" fmla="*/ 163888 w 185701"/>
                <a:gd name="csY340" fmla="*/ 112428 h 133682"/>
                <a:gd name="csX341" fmla="*/ 163888 w 185701"/>
                <a:gd name="csY341" fmla="*/ 114106 h 133682"/>
                <a:gd name="csX342" fmla="*/ 160531 w 185701"/>
                <a:gd name="csY342" fmla="*/ 114106 h 133682"/>
                <a:gd name="csX343" fmla="*/ 160531 w 185701"/>
                <a:gd name="csY343" fmla="*/ 116343 h 133682"/>
                <a:gd name="csX344" fmla="*/ 154938 w 185701"/>
                <a:gd name="csY344" fmla="*/ 116343 h 133682"/>
                <a:gd name="csX345" fmla="*/ 154938 w 185701"/>
                <a:gd name="csY345" fmla="*/ 118021 h 133682"/>
                <a:gd name="csX346" fmla="*/ 151582 w 185701"/>
                <a:gd name="csY346" fmla="*/ 118021 h 133682"/>
                <a:gd name="csX347" fmla="*/ 151582 w 185701"/>
                <a:gd name="csY347" fmla="*/ 116343 h 133682"/>
                <a:gd name="csX348" fmla="*/ 151582 w 185701"/>
                <a:gd name="csY348" fmla="*/ 116343 h 133682"/>
                <a:gd name="csX349" fmla="*/ 151582 w 185701"/>
                <a:gd name="csY349" fmla="*/ 114106 h 133682"/>
                <a:gd name="csX350" fmla="*/ 153260 w 185701"/>
                <a:gd name="csY350" fmla="*/ 114106 h 133682"/>
                <a:gd name="csX351" fmla="*/ 153260 w 185701"/>
                <a:gd name="csY351" fmla="*/ 110750 h 133682"/>
                <a:gd name="csX352" fmla="*/ 140954 w 185701"/>
                <a:gd name="csY352" fmla="*/ 110750 h 133682"/>
                <a:gd name="csX353" fmla="*/ 140954 w 185701"/>
                <a:gd name="csY353" fmla="*/ 112428 h 133682"/>
                <a:gd name="csX354" fmla="*/ 139276 w 185701"/>
                <a:gd name="csY354" fmla="*/ 112428 h 133682"/>
                <a:gd name="csX355" fmla="*/ 137598 w 185701"/>
                <a:gd name="csY355" fmla="*/ 114106 h 133682"/>
                <a:gd name="csX356" fmla="*/ 137598 w 185701"/>
                <a:gd name="csY356" fmla="*/ 116343 h 133682"/>
                <a:gd name="csX357" fmla="*/ 132005 w 185701"/>
                <a:gd name="csY357" fmla="*/ 116343 h 133682"/>
                <a:gd name="csX358" fmla="*/ 132005 w 185701"/>
                <a:gd name="csY358" fmla="*/ 118021 h 133682"/>
                <a:gd name="csX359" fmla="*/ 130327 w 185701"/>
                <a:gd name="csY359" fmla="*/ 118021 h 133682"/>
                <a:gd name="csX360" fmla="*/ 128649 w 185701"/>
                <a:gd name="csY360" fmla="*/ 119699 h 133682"/>
                <a:gd name="csX361" fmla="*/ 128649 w 185701"/>
                <a:gd name="csY361" fmla="*/ 121377 h 133682"/>
                <a:gd name="csX362" fmla="*/ 126411 w 185701"/>
                <a:gd name="csY362" fmla="*/ 123055 h 133682"/>
                <a:gd name="csX363" fmla="*/ 126411 w 185701"/>
                <a:gd name="csY363" fmla="*/ 124733 h 133682"/>
                <a:gd name="csX364" fmla="*/ 117462 w 185701"/>
                <a:gd name="csY364" fmla="*/ 124733 h 133682"/>
                <a:gd name="csX365" fmla="*/ 117462 w 185701"/>
                <a:gd name="csY365" fmla="*/ 126971 h 133682"/>
                <a:gd name="csX366" fmla="*/ 115784 w 185701"/>
                <a:gd name="csY366" fmla="*/ 126971 h 133682"/>
                <a:gd name="csX367" fmla="*/ 114106 w 185701"/>
                <a:gd name="csY367" fmla="*/ 128649 h 133682"/>
                <a:gd name="csX368" fmla="*/ 112428 w 185701"/>
                <a:gd name="csY368" fmla="*/ 128649 h 133682"/>
                <a:gd name="csX369" fmla="*/ 112428 w 185701"/>
                <a:gd name="csY369" fmla="*/ 130327 h 133682"/>
                <a:gd name="csX370" fmla="*/ 110750 w 185701"/>
                <a:gd name="csY370" fmla="*/ 130327 h 133682"/>
                <a:gd name="csX371" fmla="*/ 110750 w 185701"/>
                <a:gd name="csY371" fmla="*/ 132005 h 133682"/>
                <a:gd name="csX372" fmla="*/ 109072 w 185701"/>
                <a:gd name="csY372" fmla="*/ 132005 h 133682"/>
                <a:gd name="csX373" fmla="*/ 109072 w 185701"/>
                <a:gd name="csY373" fmla="*/ 133683 h 133682"/>
                <a:gd name="csX374" fmla="*/ 103478 w 185701"/>
                <a:gd name="csY374" fmla="*/ 133683 h 1336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</a:cxnLst>
              <a:rect l="l" t="t" r="r" b="b"/>
              <a:pathLst>
                <a:path w="185701" h="133682">
                  <a:moveTo>
                    <a:pt x="103478" y="133683"/>
                  </a:moveTo>
                  <a:lnTo>
                    <a:pt x="101800" y="133683"/>
                  </a:lnTo>
                  <a:lnTo>
                    <a:pt x="101800" y="130327"/>
                  </a:lnTo>
                  <a:lnTo>
                    <a:pt x="100122" y="130327"/>
                  </a:lnTo>
                  <a:lnTo>
                    <a:pt x="100122" y="128649"/>
                  </a:lnTo>
                  <a:lnTo>
                    <a:pt x="97885" y="128649"/>
                  </a:lnTo>
                  <a:lnTo>
                    <a:pt x="97885" y="110750"/>
                  </a:lnTo>
                  <a:lnTo>
                    <a:pt x="100122" y="110750"/>
                  </a:lnTo>
                  <a:lnTo>
                    <a:pt x="100122" y="109072"/>
                  </a:lnTo>
                  <a:lnTo>
                    <a:pt x="97885" y="109072"/>
                  </a:lnTo>
                  <a:lnTo>
                    <a:pt x="97885" y="107394"/>
                  </a:lnTo>
                  <a:lnTo>
                    <a:pt x="100122" y="107394"/>
                  </a:lnTo>
                  <a:lnTo>
                    <a:pt x="100122" y="101800"/>
                  </a:lnTo>
                  <a:lnTo>
                    <a:pt x="101800" y="101800"/>
                  </a:lnTo>
                  <a:lnTo>
                    <a:pt x="101800" y="96207"/>
                  </a:lnTo>
                  <a:lnTo>
                    <a:pt x="96207" y="96207"/>
                  </a:lnTo>
                  <a:lnTo>
                    <a:pt x="96207" y="98444"/>
                  </a:lnTo>
                  <a:lnTo>
                    <a:pt x="94529" y="98444"/>
                  </a:lnTo>
                  <a:lnTo>
                    <a:pt x="94529" y="96207"/>
                  </a:lnTo>
                  <a:lnTo>
                    <a:pt x="92851" y="96207"/>
                  </a:lnTo>
                  <a:lnTo>
                    <a:pt x="92851" y="92851"/>
                  </a:lnTo>
                  <a:lnTo>
                    <a:pt x="94529" y="92851"/>
                  </a:lnTo>
                  <a:lnTo>
                    <a:pt x="94529" y="91173"/>
                  </a:lnTo>
                  <a:lnTo>
                    <a:pt x="96207" y="91173"/>
                  </a:lnTo>
                  <a:lnTo>
                    <a:pt x="96207" y="85579"/>
                  </a:lnTo>
                  <a:lnTo>
                    <a:pt x="92851" y="85579"/>
                  </a:lnTo>
                  <a:lnTo>
                    <a:pt x="92851" y="83901"/>
                  </a:lnTo>
                  <a:lnTo>
                    <a:pt x="91173" y="83901"/>
                  </a:lnTo>
                  <a:lnTo>
                    <a:pt x="91173" y="82223"/>
                  </a:lnTo>
                  <a:lnTo>
                    <a:pt x="88936" y="82223"/>
                  </a:lnTo>
                  <a:lnTo>
                    <a:pt x="88936" y="80545"/>
                  </a:lnTo>
                  <a:lnTo>
                    <a:pt x="80545" y="80545"/>
                  </a:lnTo>
                  <a:lnTo>
                    <a:pt x="80545" y="82223"/>
                  </a:lnTo>
                  <a:lnTo>
                    <a:pt x="78308" y="82223"/>
                  </a:lnTo>
                  <a:lnTo>
                    <a:pt x="78308" y="85579"/>
                  </a:lnTo>
                  <a:lnTo>
                    <a:pt x="76630" y="85579"/>
                  </a:lnTo>
                  <a:lnTo>
                    <a:pt x="76630" y="87817"/>
                  </a:lnTo>
                  <a:lnTo>
                    <a:pt x="74952" y="87817"/>
                  </a:lnTo>
                  <a:lnTo>
                    <a:pt x="74952" y="91173"/>
                  </a:lnTo>
                  <a:lnTo>
                    <a:pt x="73274" y="91173"/>
                  </a:lnTo>
                  <a:lnTo>
                    <a:pt x="73274" y="92851"/>
                  </a:lnTo>
                  <a:lnTo>
                    <a:pt x="71596" y="92851"/>
                  </a:lnTo>
                  <a:lnTo>
                    <a:pt x="71596" y="96207"/>
                  </a:lnTo>
                  <a:lnTo>
                    <a:pt x="67680" y="96207"/>
                  </a:lnTo>
                  <a:lnTo>
                    <a:pt x="67680" y="100122"/>
                  </a:lnTo>
                  <a:lnTo>
                    <a:pt x="69359" y="100122"/>
                  </a:lnTo>
                  <a:lnTo>
                    <a:pt x="69359" y="101800"/>
                  </a:lnTo>
                  <a:lnTo>
                    <a:pt x="71596" y="101800"/>
                  </a:lnTo>
                  <a:lnTo>
                    <a:pt x="71596" y="103478"/>
                  </a:lnTo>
                  <a:lnTo>
                    <a:pt x="69359" y="103478"/>
                  </a:lnTo>
                  <a:lnTo>
                    <a:pt x="69359" y="107394"/>
                  </a:lnTo>
                  <a:lnTo>
                    <a:pt x="67680" y="107394"/>
                  </a:lnTo>
                  <a:lnTo>
                    <a:pt x="67680" y="109072"/>
                  </a:lnTo>
                  <a:lnTo>
                    <a:pt x="62646" y="109072"/>
                  </a:lnTo>
                  <a:lnTo>
                    <a:pt x="62646" y="107394"/>
                  </a:lnTo>
                  <a:lnTo>
                    <a:pt x="52019" y="107394"/>
                  </a:lnTo>
                  <a:lnTo>
                    <a:pt x="52019" y="109072"/>
                  </a:lnTo>
                  <a:lnTo>
                    <a:pt x="49782" y="109072"/>
                  </a:lnTo>
                  <a:lnTo>
                    <a:pt x="49782" y="110750"/>
                  </a:lnTo>
                  <a:lnTo>
                    <a:pt x="48103" y="110750"/>
                  </a:lnTo>
                  <a:lnTo>
                    <a:pt x="48103" y="116343"/>
                  </a:lnTo>
                  <a:lnTo>
                    <a:pt x="49782" y="116343"/>
                  </a:lnTo>
                  <a:lnTo>
                    <a:pt x="48103" y="116343"/>
                  </a:lnTo>
                  <a:lnTo>
                    <a:pt x="49782" y="116343"/>
                  </a:lnTo>
                  <a:lnTo>
                    <a:pt x="49782" y="119699"/>
                  </a:lnTo>
                  <a:lnTo>
                    <a:pt x="48103" y="119699"/>
                  </a:lnTo>
                  <a:lnTo>
                    <a:pt x="48103" y="121377"/>
                  </a:lnTo>
                  <a:lnTo>
                    <a:pt x="44747" y="121377"/>
                  </a:lnTo>
                  <a:lnTo>
                    <a:pt x="44747" y="119699"/>
                  </a:lnTo>
                  <a:lnTo>
                    <a:pt x="43069" y="119699"/>
                  </a:lnTo>
                  <a:lnTo>
                    <a:pt x="43069" y="118021"/>
                  </a:lnTo>
                  <a:lnTo>
                    <a:pt x="40832" y="118021"/>
                  </a:lnTo>
                  <a:lnTo>
                    <a:pt x="39154" y="116343"/>
                  </a:lnTo>
                  <a:lnTo>
                    <a:pt x="39154" y="114106"/>
                  </a:lnTo>
                  <a:lnTo>
                    <a:pt x="37476" y="114106"/>
                  </a:lnTo>
                  <a:lnTo>
                    <a:pt x="37476" y="116343"/>
                  </a:lnTo>
                  <a:lnTo>
                    <a:pt x="30205" y="116343"/>
                  </a:lnTo>
                  <a:lnTo>
                    <a:pt x="30205" y="119699"/>
                  </a:lnTo>
                  <a:lnTo>
                    <a:pt x="26849" y="119699"/>
                  </a:lnTo>
                  <a:lnTo>
                    <a:pt x="26849" y="121377"/>
                  </a:lnTo>
                  <a:lnTo>
                    <a:pt x="25170" y="119699"/>
                  </a:lnTo>
                  <a:lnTo>
                    <a:pt x="25170" y="121377"/>
                  </a:lnTo>
                  <a:lnTo>
                    <a:pt x="21255" y="121377"/>
                  </a:lnTo>
                  <a:lnTo>
                    <a:pt x="21255" y="124733"/>
                  </a:lnTo>
                  <a:lnTo>
                    <a:pt x="19577" y="124733"/>
                  </a:lnTo>
                  <a:lnTo>
                    <a:pt x="17899" y="126971"/>
                  </a:lnTo>
                  <a:lnTo>
                    <a:pt x="14543" y="126971"/>
                  </a:lnTo>
                  <a:lnTo>
                    <a:pt x="14543" y="124733"/>
                  </a:lnTo>
                  <a:lnTo>
                    <a:pt x="12305" y="124733"/>
                  </a:lnTo>
                  <a:lnTo>
                    <a:pt x="12305" y="121377"/>
                  </a:lnTo>
                  <a:lnTo>
                    <a:pt x="10628" y="121377"/>
                  </a:lnTo>
                  <a:lnTo>
                    <a:pt x="10628" y="116343"/>
                  </a:lnTo>
                  <a:lnTo>
                    <a:pt x="12305" y="116343"/>
                  </a:lnTo>
                  <a:lnTo>
                    <a:pt x="12305" y="114106"/>
                  </a:lnTo>
                  <a:lnTo>
                    <a:pt x="10628" y="114106"/>
                  </a:lnTo>
                  <a:lnTo>
                    <a:pt x="10628" y="110750"/>
                  </a:lnTo>
                  <a:lnTo>
                    <a:pt x="12305" y="109072"/>
                  </a:lnTo>
                  <a:lnTo>
                    <a:pt x="12305" y="105156"/>
                  </a:lnTo>
                  <a:lnTo>
                    <a:pt x="14543" y="105156"/>
                  </a:lnTo>
                  <a:lnTo>
                    <a:pt x="14543" y="103478"/>
                  </a:lnTo>
                  <a:lnTo>
                    <a:pt x="16221" y="103478"/>
                  </a:lnTo>
                  <a:lnTo>
                    <a:pt x="16221" y="101800"/>
                  </a:lnTo>
                  <a:lnTo>
                    <a:pt x="17899" y="101800"/>
                  </a:lnTo>
                  <a:lnTo>
                    <a:pt x="17899" y="96207"/>
                  </a:lnTo>
                  <a:lnTo>
                    <a:pt x="21255" y="96207"/>
                  </a:lnTo>
                  <a:lnTo>
                    <a:pt x="21255" y="92851"/>
                  </a:lnTo>
                  <a:lnTo>
                    <a:pt x="25170" y="92851"/>
                  </a:lnTo>
                  <a:lnTo>
                    <a:pt x="25170" y="87817"/>
                  </a:lnTo>
                  <a:lnTo>
                    <a:pt x="23492" y="87817"/>
                  </a:lnTo>
                  <a:lnTo>
                    <a:pt x="21255" y="85579"/>
                  </a:lnTo>
                  <a:lnTo>
                    <a:pt x="21255" y="83901"/>
                  </a:lnTo>
                  <a:lnTo>
                    <a:pt x="19577" y="83901"/>
                  </a:lnTo>
                  <a:lnTo>
                    <a:pt x="19577" y="82223"/>
                  </a:lnTo>
                  <a:lnTo>
                    <a:pt x="17899" y="82223"/>
                  </a:lnTo>
                  <a:lnTo>
                    <a:pt x="17899" y="69918"/>
                  </a:lnTo>
                  <a:lnTo>
                    <a:pt x="19577" y="69918"/>
                  </a:lnTo>
                  <a:lnTo>
                    <a:pt x="19577" y="64324"/>
                  </a:lnTo>
                  <a:lnTo>
                    <a:pt x="17899" y="64324"/>
                  </a:lnTo>
                  <a:lnTo>
                    <a:pt x="17899" y="62646"/>
                  </a:lnTo>
                  <a:lnTo>
                    <a:pt x="12305" y="62646"/>
                  </a:lnTo>
                  <a:lnTo>
                    <a:pt x="12305" y="64324"/>
                  </a:lnTo>
                  <a:lnTo>
                    <a:pt x="10628" y="62646"/>
                  </a:lnTo>
                  <a:lnTo>
                    <a:pt x="8949" y="62646"/>
                  </a:lnTo>
                  <a:lnTo>
                    <a:pt x="8949" y="64324"/>
                  </a:lnTo>
                  <a:lnTo>
                    <a:pt x="7272" y="62646"/>
                  </a:lnTo>
                  <a:lnTo>
                    <a:pt x="7272" y="57053"/>
                  </a:lnTo>
                  <a:lnTo>
                    <a:pt x="0" y="57053"/>
                  </a:lnTo>
                  <a:lnTo>
                    <a:pt x="0" y="55375"/>
                  </a:lnTo>
                  <a:lnTo>
                    <a:pt x="1678" y="53697"/>
                  </a:lnTo>
                  <a:lnTo>
                    <a:pt x="3356" y="53697"/>
                  </a:lnTo>
                  <a:lnTo>
                    <a:pt x="1678" y="53697"/>
                  </a:lnTo>
                  <a:lnTo>
                    <a:pt x="3356" y="53697"/>
                  </a:lnTo>
                  <a:lnTo>
                    <a:pt x="3356" y="52019"/>
                  </a:lnTo>
                  <a:lnTo>
                    <a:pt x="1678" y="50341"/>
                  </a:lnTo>
                  <a:lnTo>
                    <a:pt x="1678" y="46425"/>
                  </a:lnTo>
                  <a:lnTo>
                    <a:pt x="3356" y="46425"/>
                  </a:lnTo>
                  <a:lnTo>
                    <a:pt x="3356" y="44747"/>
                  </a:lnTo>
                  <a:lnTo>
                    <a:pt x="7272" y="44747"/>
                  </a:lnTo>
                  <a:lnTo>
                    <a:pt x="8949" y="43069"/>
                  </a:lnTo>
                  <a:lnTo>
                    <a:pt x="8949" y="44747"/>
                  </a:lnTo>
                  <a:lnTo>
                    <a:pt x="10628" y="44747"/>
                  </a:lnTo>
                  <a:lnTo>
                    <a:pt x="10628" y="43069"/>
                  </a:lnTo>
                  <a:lnTo>
                    <a:pt x="12305" y="44747"/>
                  </a:lnTo>
                  <a:lnTo>
                    <a:pt x="16221" y="44747"/>
                  </a:lnTo>
                  <a:lnTo>
                    <a:pt x="16221" y="46425"/>
                  </a:lnTo>
                  <a:lnTo>
                    <a:pt x="23492" y="46425"/>
                  </a:lnTo>
                  <a:lnTo>
                    <a:pt x="23492" y="48103"/>
                  </a:lnTo>
                  <a:lnTo>
                    <a:pt x="28526" y="48103"/>
                  </a:lnTo>
                  <a:lnTo>
                    <a:pt x="28526" y="44747"/>
                  </a:lnTo>
                  <a:lnTo>
                    <a:pt x="30205" y="44747"/>
                  </a:lnTo>
                  <a:lnTo>
                    <a:pt x="30205" y="37476"/>
                  </a:lnTo>
                  <a:lnTo>
                    <a:pt x="37476" y="37476"/>
                  </a:lnTo>
                  <a:lnTo>
                    <a:pt x="37476" y="32442"/>
                  </a:lnTo>
                  <a:lnTo>
                    <a:pt x="35798" y="30764"/>
                  </a:lnTo>
                  <a:lnTo>
                    <a:pt x="28526" y="30764"/>
                  </a:lnTo>
                  <a:lnTo>
                    <a:pt x="28526" y="28526"/>
                  </a:lnTo>
                  <a:lnTo>
                    <a:pt x="30205" y="28526"/>
                  </a:lnTo>
                  <a:lnTo>
                    <a:pt x="30205" y="26848"/>
                  </a:lnTo>
                  <a:lnTo>
                    <a:pt x="37476" y="26848"/>
                  </a:lnTo>
                  <a:lnTo>
                    <a:pt x="39154" y="25170"/>
                  </a:lnTo>
                  <a:lnTo>
                    <a:pt x="40832" y="26848"/>
                  </a:lnTo>
                  <a:lnTo>
                    <a:pt x="46426" y="26848"/>
                  </a:lnTo>
                  <a:lnTo>
                    <a:pt x="46426" y="25170"/>
                  </a:lnTo>
                  <a:lnTo>
                    <a:pt x="46426" y="25170"/>
                  </a:lnTo>
                  <a:lnTo>
                    <a:pt x="46426" y="23492"/>
                  </a:lnTo>
                  <a:lnTo>
                    <a:pt x="48103" y="23492"/>
                  </a:lnTo>
                  <a:lnTo>
                    <a:pt x="48103" y="21814"/>
                  </a:lnTo>
                  <a:lnTo>
                    <a:pt x="46426" y="21814"/>
                  </a:lnTo>
                  <a:lnTo>
                    <a:pt x="46426" y="19577"/>
                  </a:lnTo>
                  <a:lnTo>
                    <a:pt x="44747" y="19577"/>
                  </a:lnTo>
                  <a:lnTo>
                    <a:pt x="44747" y="14543"/>
                  </a:lnTo>
                  <a:lnTo>
                    <a:pt x="48103" y="14543"/>
                  </a:lnTo>
                  <a:lnTo>
                    <a:pt x="48103" y="8949"/>
                  </a:lnTo>
                  <a:lnTo>
                    <a:pt x="53697" y="8949"/>
                  </a:lnTo>
                  <a:lnTo>
                    <a:pt x="53697" y="12865"/>
                  </a:lnTo>
                  <a:lnTo>
                    <a:pt x="57053" y="12865"/>
                  </a:lnTo>
                  <a:lnTo>
                    <a:pt x="57053" y="10627"/>
                  </a:lnTo>
                  <a:lnTo>
                    <a:pt x="62646" y="10627"/>
                  </a:lnTo>
                  <a:lnTo>
                    <a:pt x="62646" y="8949"/>
                  </a:lnTo>
                  <a:lnTo>
                    <a:pt x="66003" y="8949"/>
                  </a:lnTo>
                  <a:lnTo>
                    <a:pt x="66003" y="7271"/>
                  </a:lnTo>
                  <a:lnTo>
                    <a:pt x="69359" y="7271"/>
                  </a:lnTo>
                  <a:lnTo>
                    <a:pt x="69359" y="5593"/>
                  </a:lnTo>
                  <a:lnTo>
                    <a:pt x="71596" y="5593"/>
                  </a:lnTo>
                  <a:lnTo>
                    <a:pt x="71596" y="3915"/>
                  </a:lnTo>
                  <a:lnTo>
                    <a:pt x="73274" y="3915"/>
                  </a:lnTo>
                  <a:lnTo>
                    <a:pt x="73274" y="0"/>
                  </a:lnTo>
                  <a:lnTo>
                    <a:pt x="74952" y="0"/>
                  </a:lnTo>
                  <a:lnTo>
                    <a:pt x="74952" y="2237"/>
                  </a:lnTo>
                  <a:lnTo>
                    <a:pt x="76630" y="2237"/>
                  </a:lnTo>
                  <a:lnTo>
                    <a:pt x="78308" y="3915"/>
                  </a:lnTo>
                  <a:lnTo>
                    <a:pt x="78308" y="8949"/>
                  </a:lnTo>
                  <a:lnTo>
                    <a:pt x="82223" y="8949"/>
                  </a:lnTo>
                  <a:lnTo>
                    <a:pt x="82223" y="12865"/>
                  </a:lnTo>
                  <a:lnTo>
                    <a:pt x="78308" y="12865"/>
                  </a:lnTo>
                  <a:lnTo>
                    <a:pt x="78308" y="14543"/>
                  </a:lnTo>
                  <a:lnTo>
                    <a:pt x="76630" y="14543"/>
                  </a:lnTo>
                  <a:lnTo>
                    <a:pt x="76630" y="16221"/>
                  </a:lnTo>
                  <a:lnTo>
                    <a:pt x="74952" y="16221"/>
                  </a:lnTo>
                  <a:lnTo>
                    <a:pt x="74952" y="17899"/>
                  </a:lnTo>
                  <a:lnTo>
                    <a:pt x="71596" y="17899"/>
                  </a:lnTo>
                  <a:lnTo>
                    <a:pt x="71596" y="19577"/>
                  </a:lnTo>
                  <a:lnTo>
                    <a:pt x="73274" y="21814"/>
                  </a:lnTo>
                  <a:lnTo>
                    <a:pt x="76630" y="21814"/>
                  </a:lnTo>
                  <a:lnTo>
                    <a:pt x="76630" y="26848"/>
                  </a:lnTo>
                  <a:lnTo>
                    <a:pt x="82223" y="26848"/>
                  </a:lnTo>
                  <a:lnTo>
                    <a:pt x="82223" y="30764"/>
                  </a:lnTo>
                  <a:lnTo>
                    <a:pt x="78308" y="30764"/>
                  </a:lnTo>
                  <a:lnTo>
                    <a:pt x="78308" y="34120"/>
                  </a:lnTo>
                  <a:lnTo>
                    <a:pt x="76630" y="34120"/>
                  </a:lnTo>
                  <a:lnTo>
                    <a:pt x="76630" y="32442"/>
                  </a:lnTo>
                  <a:lnTo>
                    <a:pt x="74952" y="32442"/>
                  </a:lnTo>
                  <a:lnTo>
                    <a:pt x="73274" y="30764"/>
                  </a:lnTo>
                  <a:lnTo>
                    <a:pt x="71596" y="30764"/>
                  </a:lnTo>
                  <a:lnTo>
                    <a:pt x="71596" y="28526"/>
                  </a:lnTo>
                  <a:lnTo>
                    <a:pt x="67680" y="28526"/>
                  </a:lnTo>
                  <a:lnTo>
                    <a:pt x="66003" y="26848"/>
                  </a:lnTo>
                  <a:lnTo>
                    <a:pt x="60409" y="26848"/>
                  </a:lnTo>
                  <a:lnTo>
                    <a:pt x="58731" y="28526"/>
                  </a:lnTo>
                  <a:lnTo>
                    <a:pt x="57053" y="28526"/>
                  </a:lnTo>
                  <a:lnTo>
                    <a:pt x="57053" y="30764"/>
                  </a:lnTo>
                  <a:lnTo>
                    <a:pt x="52019" y="30764"/>
                  </a:lnTo>
                  <a:lnTo>
                    <a:pt x="52019" y="34120"/>
                  </a:lnTo>
                  <a:lnTo>
                    <a:pt x="49782" y="34120"/>
                  </a:lnTo>
                  <a:lnTo>
                    <a:pt x="48103" y="32442"/>
                  </a:lnTo>
                  <a:lnTo>
                    <a:pt x="48103" y="34120"/>
                  </a:lnTo>
                  <a:lnTo>
                    <a:pt x="46426" y="35798"/>
                  </a:lnTo>
                  <a:lnTo>
                    <a:pt x="48103" y="37476"/>
                  </a:lnTo>
                  <a:lnTo>
                    <a:pt x="46426" y="37476"/>
                  </a:lnTo>
                  <a:lnTo>
                    <a:pt x="46426" y="41391"/>
                  </a:lnTo>
                  <a:lnTo>
                    <a:pt x="48103" y="41391"/>
                  </a:lnTo>
                  <a:lnTo>
                    <a:pt x="48103" y="46425"/>
                  </a:lnTo>
                  <a:lnTo>
                    <a:pt x="49782" y="46425"/>
                  </a:lnTo>
                  <a:lnTo>
                    <a:pt x="49782" y="48103"/>
                  </a:lnTo>
                  <a:lnTo>
                    <a:pt x="53697" y="48103"/>
                  </a:lnTo>
                  <a:lnTo>
                    <a:pt x="53697" y="44747"/>
                  </a:lnTo>
                  <a:lnTo>
                    <a:pt x="57053" y="44747"/>
                  </a:lnTo>
                  <a:lnTo>
                    <a:pt x="57053" y="46425"/>
                  </a:lnTo>
                  <a:lnTo>
                    <a:pt x="58731" y="46425"/>
                  </a:lnTo>
                  <a:lnTo>
                    <a:pt x="58731" y="48103"/>
                  </a:lnTo>
                  <a:lnTo>
                    <a:pt x="60409" y="48103"/>
                  </a:lnTo>
                  <a:lnTo>
                    <a:pt x="60409" y="46425"/>
                  </a:lnTo>
                  <a:lnTo>
                    <a:pt x="62646" y="46425"/>
                  </a:lnTo>
                  <a:lnTo>
                    <a:pt x="62646" y="48103"/>
                  </a:lnTo>
                  <a:lnTo>
                    <a:pt x="64324" y="48103"/>
                  </a:lnTo>
                  <a:lnTo>
                    <a:pt x="64324" y="46425"/>
                  </a:lnTo>
                  <a:lnTo>
                    <a:pt x="69359" y="46425"/>
                  </a:lnTo>
                  <a:lnTo>
                    <a:pt x="69359" y="48103"/>
                  </a:lnTo>
                  <a:lnTo>
                    <a:pt x="71596" y="48103"/>
                  </a:lnTo>
                  <a:lnTo>
                    <a:pt x="71596" y="44747"/>
                  </a:lnTo>
                  <a:lnTo>
                    <a:pt x="78308" y="44747"/>
                  </a:lnTo>
                  <a:lnTo>
                    <a:pt x="78308" y="46425"/>
                  </a:lnTo>
                  <a:lnTo>
                    <a:pt x="80545" y="48103"/>
                  </a:lnTo>
                  <a:lnTo>
                    <a:pt x="80545" y="52019"/>
                  </a:lnTo>
                  <a:lnTo>
                    <a:pt x="85580" y="52019"/>
                  </a:lnTo>
                  <a:lnTo>
                    <a:pt x="85580" y="50341"/>
                  </a:lnTo>
                  <a:lnTo>
                    <a:pt x="87257" y="52019"/>
                  </a:lnTo>
                  <a:lnTo>
                    <a:pt x="88936" y="52019"/>
                  </a:lnTo>
                  <a:lnTo>
                    <a:pt x="88936" y="48103"/>
                  </a:lnTo>
                  <a:lnTo>
                    <a:pt x="94529" y="48103"/>
                  </a:lnTo>
                  <a:lnTo>
                    <a:pt x="94529" y="46425"/>
                  </a:lnTo>
                  <a:lnTo>
                    <a:pt x="96207" y="46425"/>
                  </a:lnTo>
                  <a:lnTo>
                    <a:pt x="96207" y="44747"/>
                  </a:lnTo>
                  <a:lnTo>
                    <a:pt x="100122" y="44747"/>
                  </a:lnTo>
                  <a:lnTo>
                    <a:pt x="101800" y="46425"/>
                  </a:lnTo>
                  <a:lnTo>
                    <a:pt x="100122" y="48103"/>
                  </a:lnTo>
                  <a:lnTo>
                    <a:pt x="100122" y="50341"/>
                  </a:lnTo>
                  <a:lnTo>
                    <a:pt x="106834" y="50341"/>
                  </a:lnTo>
                  <a:lnTo>
                    <a:pt x="106834" y="53697"/>
                  </a:lnTo>
                  <a:lnTo>
                    <a:pt x="105157" y="53697"/>
                  </a:lnTo>
                  <a:lnTo>
                    <a:pt x="106834" y="55375"/>
                  </a:lnTo>
                  <a:lnTo>
                    <a:pt x="109072" y="55375"/>
                  </a:lnTo>
                  <a:lnTo>
                    <a:pt x="109072" y="53697"/>
                  </a:lnTo>
                  <a:lnTo>
                    <a:pt x="112428" y="53697"/>
                  </a:lnTo>
                  <a:lnTo>
                    <a:pt x="112428" y="55375"/>
                  </a:lnTo>
                  <a:lnTo>
                    <a:pt x="115784" y="55375"/>
                  </a:lnTo>
                  <a:lnTo>
                    <a:pt x="115784" y="57053"/>
                  </a:lnTo>
                  <a:lnTo>
                    <a:pt x="117462" y="57053"/>
                  </a:lnTo>
                  <a:lnTo>
                    <a:pt x="117462" y="55375"/>
                  </a:lnTo>
                  <a:lnTo>
                    <a:pt x="119699" y="55375"/>
                  </a:lnTo>
                  <a:lnTo>
                    <a:pt x="119699" y="53697"/>
                  </a:lnTo>
                  <a:lnTo>
                    <a:pt x="124734" y="53697"/>
                  </a:lnTo>
                  <a:lnTo>
                    <a:pt x="124734" y="52019"/>
                  </a:lnTo>
                  <a:lnTo>
                    <a:pt x="128649" y="52019"/>
                  </a:lnTo>
                  <a:lnTo>
                    <a:pt x="128649" y="53697"/>
                  </a:lnTo>
                  <a:lnTo>
                    <a:pt x="140954" y="53697"/>
                  </a:lnTo>
                  <a:lnTo>
                    <a:pt x="140954" y="52019"/>
                  </a:lnTo>
                  <a:lnTo>
                    <a:pt x="142632" y="53697"/>
                  </a:lnTo>
                  <a:lnTo>
                    <a:pt x="142632" y="52019"/>
                  </a:lnTo>
                  <a:lnTo>
                    <a:pt x="142632" y="53697"/>
                  </a:lnTo>
                  <a:lnTo>
                    <a:pt x="142632" y="52019"/>
                  </a:lnTo>
                  <a:lnTo>
                    <a:pt x="144311" y="52019"/>
                  </a:lnTo>
                  <a:lnTo>
                    <a:pt x="144311" y="50341"/>
                  </a:lnTo>
                  <a:lnTo>
                    <a:pt x="151582" y="50341"/>
                  </a:lnTo>
                  <a:lnTo>
                    <a:pt x="151582" y="53697"/>
                  </a:lnTo>
                  <a:lnTo>
                    <a:pt x="149904" y="53697"/>
                  </a:lnTo>
                  <a:lnTo>
                    <a:pt x="149904" y="55375"/>
                  </a:lnTo>
                  <a:lnTo>
                    <a:pt x="148226" y="55375"/>
                  </a:lnTo>
                  <a:lnTo>
                    <a:pt x="148226" y="57053"/>
                  </a:lnTo>
                  <a:lnTo>
                    <a:pt x="149904" y="57053"/>
                  </a:lnTo>
                  <a:lnTo>
                    <a:pt x="149904" y="59290"/>
                  </a:lnTo>
                  <a:lnTo>
                    <a:pt x="151582" y="59290"/>
                  </a:lnTo>
                  <a:lnTo>
                    <a:pt x="151582" y="62646"/>
                  </a:lnTo>
                  <a:lnTo>
                    <a:pt x="154938" y="62646"/>
                  </a:lnTo>
                  <a:lnTo>
                    <a:pt x="154938" y="66002"/>
                  </a:lnTo>
                  <a:lnTo>
                    <a:pt x="151582" y="66002"/>
                  </a:lnTo>
                  <a:lnTo>
                    <a:pt x="151582" y="73274"/>
                  </a:lnTo>
                  <a:lnTo>
                    <a:pt x="154938" y="73274"/>
                  </a:lnTo>
                  <a:lnTo>
                    <a:pt x="154938" y="76630"/>
                  </a:lnTo>
                  <a:lnTo>
                    <a:pt x="157175" y="76630"/>
                  </a:lnTo>
                  <a:lnTo>
                    <a:pt x="157175" y="78867"/>
                  </a:lnTo>
                  <a:lnTo>
                    <a:pt x="160531" y="78867"/>
                  </a:lnTo>
                  <a:lnTo>
                    <a:pt x="160531" y="74952"/>
                  </a:lnTo>
                  <a:lnTo>
                    <a:pt x="162209" y="74952"/>
                  </a:lnTo>
                  <a:lnTo>
                    <a:pt x="162209" y="73274"/>
                  </a:lnTo>
                  <a:lnTo>
                    <a:pt x="163888" y="73274"/>
                  </a:lnTo>
                  <a:lnTo>
                    <a:pt x="163888" y="74952"/>
                  </a:lnTo>
                  <a:lnTo>
                    <a:pt x="172837" y="74952"/>
                  </a:lnTo>
                  <a:lnTo>
                    <a:pt x="174515" y="76630"/>
                  </a:lnTo>
                  <a:lnTo>
                    <a:pt x="174515" y="78867"/>
                  </a:lnTo>
                  <a:lnTo>
                    <a:pt x="178430" y="78867"/>
                  </a:lnTo>
                  <a:lnTo>
                    <a:pt x="178430" y="80545"/>
                  </a:lnTo>
                  <a:lnTo>
                    <a:pt x="180108" y="80545"/>
                  </a:lnTo>
                  <a:lnTo>
                    <a:pt x="180108" y="83901"/>
                  </a:lnTo>
                  <a:lnTo>
                    <a:pt x="178430" y="83901"/>
                  </a:lnTo>
                  <a:lnTo>
                    <a:pt x="178430" y="92851"/>
                  </a:lnTo>
                  <a:lnTo>
                    <a:pt x="180108" y="92851"/>
                  </a:lnTo>
                  <a:lnTo>
                    <a:pt x="180108" y="100122"/>
                  </a:lnTo>
                  <a:lnTo>
                    <a:pt x="181786" y="100122"/>
                  </a:lnTo>
                  <a:lnTo>
                    <a:pt x="181786" y="103478"/>
                  </a:lnTo>
                  <a:lnTo>
                    <a:pt x="180108" y="103478"/>
                  </a:lnTo>
                  <a:lnTo>
                    <a:pt x="180108" y="107394"/>
                  </a:lnTo>
                  <a:lnTo>
                    <a:pt x="181786" y="109072"/>
                  </a:lnTo>
                  <a:lnTo>
                    <a:pt x="185701" y="109072"/>
                  </a:lnTo>
                  <a:lnTo>
                    <a:pt x="185701" y="114106"/>
                  </a:lnTo>
                  <a:lnTo>
                    <a:pt x="183465" y="116343"/>
                  </a:lnTo>
                  <a:lnTo>
                    <a:pt x="178430" y="116343"/>
                  </a:lnTo>
                  <a:lnTo>
                    <a:pt x="178430" y="114106"/>
                  </a:lnTo>
                  <a:lnTo>
                    <a:pt x="172837" y="114106"/>
                  </a:lnTo>
                  <a:lnTo>
                    <a:pt x="172837" y="112428"/>
                  </a:lnTo>
                  <a:lnTo>
                    <a:pt x="163888" y="112428"/>
                  </a:lnTo>
                  <a:lnTo>
                    <a:pt x="163888" y="114106"/>
                  </a:lnTo>
                  <a:lnTo>
                    <a:pt x="160531" y="114106"/>
                  </a:lnTo>
                  <a:lnTo>
                    <a:pt x="160531" y="116343"/>
                  </a:lnTo>
                  <a:lnTo>
                    <a:pt x="154938" y="116343"/>
                  </a:lnTo>
                  <a:lnTo>
                    <a:pt x="154938" y="118021"/>
                  </a:lnTo>
                  <a:lnTo>
                    <a:pt x="151582" y="118021"/>
                  </a:lnTo>
                  <a:lnTo>
                    <a:pt x="151582" y="116343"/>
                  </a:lnTo>
                  <a:lnTo>
                    <a:pt x="151582" y="116343"/>
                  </a:lnTo>
                  <a:lnTo>
                    <a:pt x="151582" y="114106"/>
                  </a:lnTo>
                  <a:lnTo>
                    <a:pt x="153260" y="114106"/>
                  </a:lnTo>
                  <a:lnTo>
                    <a:pt x="153260" y="110750"/>
                  </a:lnTo>
                  <a:lnTo>
                    <a:pt x="140954" y="110750"/>
                  </a:lnTo>
                  <a:lnTo>
                    <a:pt x="140954" y="112428"/>
                  </a:lnTo>
                  <a:lnTo>
                    <a:pt x="139276" y="112428"/>
                  </a:lnTo>
                  <a:lnTo>
                    <a:pt x="137598" y="114106"/>
                  </a:lnTo>
                  <a:lnTo>
                    <a:pt x="137598" y="116343"/>
                  </a:lnTo>
                  <a:lnTo>
                    <a:pt x="132005" y="116343"/>
                  </a:lnTo>
                  <a:lnTo>
                    <a:pt x="132005" y="118021"/>
                  </a:lnTo>
                  <a:lnTo>
                    <a:pt x="130327" y="118021"/>
                  </a:lnTo>
                  <a:lnTo>
                    <a:pt x="128649" y="119699"/>
                  </a:lnTo>
                  <a:lnTo>
                    <a:pt x="128649" y="121377"/>
                  </a:lnTo>
                  <a:lnTo>
                    <a:pt x="126411" y="123055"/>
                  </a:lnTo>
                  <a:lnTo>
                    <a:pt x="126411" y="124733"/>
                  </a:lnTo>
                  <a:lnTo>
                    <a:pt x="117462" y="124733"/>
                  </a:lnTo>
                  <a:lnTo>
                    <a:pt x="117462" y="126971"/>
                  </a:lnTo>
                  <a:lnTo>
                    <a:pt x="115784" y="126971"/>
                  </a:lnTo>
                  <a:lnTo>
                    <a:pt x="114106" y="128649"/>
                  </a:lnTo>
                  <a:lnTo>
                    <a:pt x="112428" y="128649"/>
                  </a:lnTo>
                  <a:lnTo>
                    <a:pt x="112428" y="130327"/>
                  </a:lnTo>
                  <a:lnTo>
                    <a:pt x="110750" y="130327"/>
                  </a:lnTo>
                  <a:lnTo>
                    <a:pt x="110750" y="132005"/>
                  </a:lnTo>
                  <a:lnTo>
                    <a:pt x="109072" y="132005"/>
                  </a:lnTo>
                  <a:lnTo>
                    <a:pt x="109072" y="133683"/>
                  </a:lnTo>
                  <a:lnTo>
                    <a:pt x="103478" y="13368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6C55684-B044-5383-6B34-4E7894E38D3A}"/>
                </a:ext>
              </a:extLst>
            </p:cNvPr>
            <p:cNvSpPr/>
            <p:nvPr/>
          </p:nvSpPr>
          <p:spPr>
            <a:xfrm>
              <a:off x="5302322" y="4295362"/>
              <a:ext cx="265687" cy="258416"/>
            </a:xfrm>
            <a:custGeom>
              <a:avLst/>
              <a:gdLst>
                <a:gd name="csX0" fmla="*/ 165566 w 265687"/>
                <a:gd name="csY0" fmla="*/ 256738 h 258416"/>
                <a:gd name="csX1" fmla="*/ 163887 w 265687"/>
                <a:gd name="csY1" fmla="*/ 256738 h 258416"/>
                <a:gd name="csX2" fmla="*/ 163887 w 265687"/>
                <a:gd name="csY2" fmla="*/ 253382 h 258416"/>
                <a:gd name="csX3" fmla="*/ 160531 w 265687"/>
                <a:gd name="csY3" fmla="*/ 253382 h 258416"/>
                <a:gd name="csX4" fmla="*/ 160531 w 265687"/>
                <a:gd name="csY4" fmla="*/ 251145 h 258416"/>
                <a:gd name="csX5" fmla="*/ 151582 w 265687"/>
                <a:gd name="csY5" fmla="*/ 251145 h 258416"/>
                <a:gd name="csX6" fmla="*/ 151582 w 265687"/>
                <a:gd name="csY6" fmla="*/ 253382 h 258416"/>
                <a:gd name="csX7" fmla="*/ 133683 w 265687"/>
                <a:gd name="csY7" fmla="*/ 253382 h 258416"/>
                <a:gd name="csX8" fmla="*/ 133683 w 265687"/>
                <a:gd name="csY8" fmla="*/ 249467 h 258416"/>
                <a:gd name="csX9" fmla="*/ 132005 w 265687"/>
                <a:gd name="csY9" fmla="*/ 249467 h 258416"/>
                <a:gd name="csX10" fmla="*/ 132005 w 265687"/>
                <a:gd name="csY10" fmla="*/ 247789 h 258416"/>
                <a:gd name="csX11" fmla="*/ 129768 w 265687"/>
                <a:gd name="csY11" fmla="*/ 247789 h 258416"/>
                <a:gd name="csX12" fmla="*/ 129768 w 265687"/>
                <a:gd name="csY12" fmla="*/ 246111 h 258416"/>
                <a:gd name="csX13" fmla="*/ 128090 w 265687"/>
                <a:gd name="csY13" fmla="*/ 246111 h 258416"/>
                <a:gd name="csX14" fmla="*/ 128090 w 265687"/>
                <a:gd name="csY14" fmla="*/ 242755 h 258416"/>
                <a:gd name="csX15" fmla="*/ 126412 w 265687"/>
                <a:gd name="csY15" fmla="*/ 242755 h 258416"/>
                <a:gd name="csX16" fmla="*/ 126412 w 265687"/>
                <a:gd name="csY16" fmla="*/ 238839 h 258416"/>
                <a:gd name="csX17" fmla="*/ 128090 w 265687"/>
                <a:gd name="csY17" fmla="*/ 238839 h 258416"/>
                <a:gd name="csX18" fmla="*/ 128090 w 265687"/>
                <a:gd name="csY18" fmla="*/ 233805 h 258416"/>
                <a:gd name="csX19" fmla="*/ 126412 w 265687"/>
                <a:gd name="csY19" fmla="*/ 233805 h 258416"/>
                <a:gd name="csX20" fmla="*/ 126412 w 265687"/>
                <a:gd name="csY20" fmla="*/ 229890 h 258416"/>
                <a:gd name="csX21" fmla="*/ 124733 w 265687"/>
                <a:gd name="csY21" fmla="*/ 229890 h 258416"/>
                <a:gd name="csX22" fmla="*/ 124733 w 265687"/>
                <a:gd name="csY22" fmla="*/ 217584 h 258416"/>
                <a:gd name="csX23" fmla="*/ 123055 w 265687"/>
                <a:gd name="csY23" fmla="*/ 217584 h 258416"/>
                <a:gd name="csX24" fmla="*/ 123055 w 265687"/>
                <a:gd name="csY24" fmla="*/ 214228 h 258416"/>
                <a:gd name="csX25" fmla="*/ 120818 w 265687"/>
                <a:gd name="csY25" fmla="*/ 214228 h 258416"/>
                <a:gd name="csX26" fmla="*/ 120818 w 265687"/>
                <a:gd name="csY26" fmla="*/ 211991 h 258416"/>
                <a:gd name="csX27" fmla="*/ 119140 w 265687"/>
                <a:gd name="csY27" fmla="*/ 211991 h 258416"/>
                <a:gd name="csX28" fmla="*/ 119140 w 265687"/>
                <a:gd name="csY28" fmla="*/ 210313 h 258416"/>
                <a:gd name="csX29" fmla="*/ 117462 w 265687"/>
                <a:gd name="csY29" fmla="*/ 210313 h 258416"/>
                <a:gd name="csX30" fmla="*/ 117462 w 265687"/>
                <a:gd name="csY30" fmla="*/ 208635 h 258416"/>
                <a:gd name="csX31" fmla="*/ 115784 w 265687"/>
                <a:gd name="csY31" fmla="*/ 208635 h 258416"/>
                <a:gd name="csX32" fmla="*/ 115784 w 265687"/>
                <a:gd name="csY32" fmla="*/ 206957 h 258416"/>
                <a:gd name="csX33" fmla="*/ 114106 w 265687"/>
                <a:gd name="csY33" fmla="*/ 206957 h 258416"/>
                <a:gd name="csX34" fmla="*/ 114106 w 265687"/>
                <a:gd name="csY34" fmla="*/ 205279 h 258416"/>
                <a:gd name="csX35" fmla="*/ 110191 w 265687"/>
                <a:gd name="csY35" fmla="*/ 205279 h 258416"/>
                <a:gd name="csX36" fmla="*/ 110191 w 265687"/>
                <a:gd name="csY36" fmla="*/ 208635 h 258416"/>
                <a:gd name="csX37" fmla="*/ 106835 w 265687"/>
                <a:gd name="csY37" fmla="*/ 208635 h 258416"/>
                <a:gd name="csX38" fmla="*/ 106835 w 265687"/>
                <a:gd name="csY38" fmla="*/ 205279 h 258416"/>
                <a:gd name="csX39" fmla="*/ 105156 w 265687"/>
                <a:gd name="csY39" fmla="*/ 205279 h 258416"/>
                <a:gd name="csX40" fmla="*/ 105156 w 265687"/>
                <a:gd name="csY40" fmla="*/ 206957 h 258416"/>
                <a:gd name="csX41" fmla="*/ 101241 w 265687"/>
                <a:gd name="csY41" fmla="*/ 206957 h 258416"/>
                <a:gd name="csX42" fmla="*/ 101241 w 265687"/>
                <a:gd name="csY42" fmla="*/ 205279 h 258416"/>
                <a:gd name="csX43" fmla="*/ 99563 w 265687"/>
                <a:gd name="csY43" fmla="*/ 205279 h 258416"/>
                <a:gd name="csX44" fmla="*/ 99563 w 265687"/>
                <a:gd name="csY44" fmla="*/ 206957 h 258416"/>
                <a:gd name="csX45" fmla="*/ 97885 w 265687"/>
                <a:gd name="csY45" fmla="*/ 206957 h 258416"/>
                <a:gd name="csX46" fmla="*/ 97885 w 265687"/>
                <a:gd name="csY46" fmla="*/ 205279 h 258416"/>
                <a:gd name="csX47" fmla="*/ 96207 w 265687"/>
                <a:gd name="csY47" fmla="*/ 205279 h 258416"/>
                <a:gd name="csX48" fmla="*/ 96207 w 265687"/>
                <a:gd name="csY48" fmla="*/ 203041 h 258416"/>
                <a:gd name="csX49" fmla="*/ 88936 w 265687"/>
                <a:gd name="csY49" fmla="*/ 203041 h 258416"/>
                <a:gd name="csX50" fmla="*/ 87258 w 265687"/>
                <a:gd name="csY50" fmla="*/ 201363 h 258416"/>
                <a:gd name="csX51" fmla="*/ 85579 w 265687"/>
                <a:gd name="csY51" fmla="*/ 201363 h 258416"/>
                <a:gd name="csX52" fmla="*/ 83342 w 265687"/>
                <a:gd name="csY52" fmla="*/ 199685 h 258416"/>
                <a:gd name="csX53" fmla="*/ 81664 w 265687"/>
                <a:gd name="csY53" fmla="*/ 199685 h 258416"/>
                <a:gd name="csX54" fmla="*/ 81664 w 265687"/>
                <a:gd name="csY54" fmla="*/ 198007 h 258416"/>
                <a:gd name="csX55" fmla="*/ 76630 w 265687"/>
                <a:gd name="csY55" fmla="*/ 198007 h 258416"/>
                <a:gd name="csX56" fmla="*/ 74952 w 265687"/>
                <a:gd name="csY56" fmla="*/ 196329 h 258416"/>
                <a:gd name="csX57" fmla="*/ 74952 w 265687"/>
                <a:gd name="csY57" fmla="*/ 194092 h 258416"/>
                <a:gd name="csX58" fmla="*/ 67681 w 265687"/>
                <a:gd name="csY58" fmla="*/ 194092 h 258416"/>
                <a:gd name="csX59" fmla="*/ 67681 w 265687"/>
                <a:gd name="csY59" fmla="*/ 192414 h 258416"/>
                <a:gd name="csX60" fmla="*/ 62087 w 265687"/>
                <a:gd name="csY60" fmla="*/ 192414 h 258416"/>
                <a:gd name="csX61" fmla="*/ 62087 w 265687"/>
                <a:gd name="csY61" fmla="*/ 190736 h 258416"/>
                <a:gd name="csX62" fmla="*/ 60409 w 265687"/>
                <a:gd name="csY62" fmla="*/ 190736 h 258416"/>
                <a:gd name="csX63" fmla="*/ 60409 w 265687"/>
                <a:gd name="csY63" fmla="*/ 189058 h 258416"/>
                <a:gd name="csX64" fmla="*/ 58731 w 265687"/>
                <a:gd name="csY64" fmla="*/ 189058 h 258416"/>
                <a:gd name="csX65" fmla="*/ 58731 w 265687"/>
                <a:gd name="csY65" fmla="*/ 190736 h 258416"/>
                <a:gd name="csX66" fmla="*/ 57053 w 265687"/>
                <a:gd name="csY66" fmla="*/ 190736 h 258416"/>
                <a:gd name="csX67" fmla="*/ 57053 w 265687"/>
                <a:gd name="csY67" fmla="*/ 189058 h 258416"/>
                <a:gd name="csX68" fmla="*/ 53138 w 265687"/>
                <a:gd name="csY68" fmla="*/ 189058 h 258416"/>
                <a:gd name="csX69" fmla="*/ 53138 w 265687"/>
                <a:gd name="csY69" fmla="*/ 183464 h 258416"/>
                <a:gd name="csX70" fmla="*/ 51460 w 265687"/>
                <a:gd name="csY70" fmla="*/ 183464 h 258416"/>
                <a:gd name="csX71" fmla="*/ 51460 w 265687"/>
                <a:gd name="csY71" fmla="*/ 181786 h 258416"/>
                <a:gd name="csX72" fmla="*/ 40832 w 265687"/>
                <a:gd name="csY72" fmla="*/ 181786 h 258416"/>
                <a:gd name="csX73" fmla="*/ 39154 w 265687"/>
                <a:gd name="csY73" fmla="*/ 180108 h 258416"/>
                <a:gd name="csX74" fmla="*/ 37476 w 265687"/>
                <a:gd name="csY74" fmla="*/ 178430 h 258416"/>
                <a:gd name="csX75" fmla="*/ 35239 w 265687"/>
                <a:gd name="csY75" fmla="*/ 176752 h 258416"/>
                <a:gd name="csX76" fmla="*/ 35239 w 265687"/>
                <a:gd name="csY76" fmla="*/ 174515 h 258416"/>
                <a:gd name="csX77" fmla="*/ 33561 w 265687"/>
                <a:gd name="csY77" fmla="*/ 174515 h 258416"/>
                <a:gd name="csX78" fmla="*/ 33561 w 265687"/>
                <a:gd name="csY78" fmla="*/ 167803 h 258416"/>
                <a:gd name="csX79" fmla="*/ 31883 w 265687"/>
                <a:gd name="csY79" fmla="*/ 167803 h 258416"/>
                <a:gd name="csX80" fmla="*/ 28527 w 265687"/>
                <a:gd name="csY80" fmla="*/ 162209 h 258416"/>
                <a:gd name="csX81" fmla="*/ 26289 w 265687"/>
                <a:gd name="csY81" fmla="*/ 158853 h 258416"/>
                <a:gd name="csX82" fmla="*/ 26289 w 265687"/>
                <a:gd name="csY82" fmla="*/ 154938 h 258416"/>
                <a:gd name="csX83" fmla="*/ 22933 w 265687"/>
                <a:gd name="csY83" fmla="*/ 149904 h 258416"/>
                <a:gd name="csX84" fmla="*/ 22933 w 265687"/>
                <a:gd name="csY84" fmla="*/ 144310 h 258416"/>
                <a:gd name="csX85" fmla="*/ 21255 w 265687"/>
                <a:gd name="csY85" fmla="*/ 144310 h 258416"/>
                <a:gd name="csX86" fmla="*/ 21255 w 265687"/>
                <a:gd name="csY86" fmla="*/ 140954 h 258416"/>
                <a:gd name="csX87" fmla="*/ 17899 w 265687"/>
                <a:gd name="csY87" fmla="*/ 140954 h 258416"/>
                <a:gd name="csX88" fmla="*/ 15662 w 265687"/>
                <a:gd name="csY88" fmla="*/ 139276 h 258416"/>
                <a:gd name="csX89" fmla="*/ 10628 w 265687"/>
                <a:gd name="csY89" fmla="*/ 133683 h 258416"/>
                <a:gd name="csX90" fmla="*/ 8950 w 265687"/>
                <a:gd name="csY90" fmla="*/ 132005 h 258416"/>
                <a:gd name="csX91" fmla="*/ 8950 w 265687"/>
                <a:gd name="csY91" fmla="*/ 130327 h 258416"/>
                <a:gd name="csX92" fmla="*/ 6712 w 265687"/>
                <a:gd name="csY92" fmla="*/ 128649 h 258416"/>
                <a:gd name="csX93" fmla="*/ 5034 w 265687"/>
                <a:gd name="csY93" fmla="*/ 128649 h 258416"/>
                <a:gd name="csX94" fmla="*/ 5034 w 265687"/>
                <a:gd name="csY94" fmla="*/ 115784 h 258416"/>
                <a:gd name="csX95" fmla="*/ 6712 w 265687"/>
                <a:gd name="csY95" fmla="*/ 114106 h 258416"/>
                <a:gd name="csX96" fmla="*/ 6712 w 265687"/>
                <a:gd name="csY96" fmla="*/ 110750 h 258416"/>
                <a:gd name="csX97" fmla="*/ 5034 w 265687"/>
                <a:gd name="csY97" fmla="*/ 110750 h 258416"/>
                <a:gd name="csX98" fmla="*/ 5034 w 265687"/>
                <a:gd name="csY98" fmla="*/ 108512 h 258416"/>
                <a:gd name="csX99" fmla="*/ 3356 w 265687"/>
                <a:gd name="csY99" fmla="*/ 101800 h 258416"/>
                <a:gd name="csX100" fmla="*/ 3356 w 265687"/>
                <a:gd name="csY100" fmla="*/ 97885 h 258416"/>
                <a:gd name="csX101" fmla="*/ 1678 w 265687"/>
                <a:gd name="csY101" fmla="*/ 97885 h 258416"/>
                <a:gd name="csX102" fmla="*/ 1678 w 265687"/>
                <a:gd name="csY102" fmla="*/ 96207 h 258416"/>
                <a:gd name="csX103" fmla="*/ 0 w 265687"/>
                <a:gd name="csY103" fmla="*/ 94529 h 258416"/>
                <a:gd name="csX104" fmla="*/ 0 w 265687"/>
                <a:gd name="csY104" fmla="*/ 87257 h 258416"/>
                <a:gd name="csX105" fmla="*/ 1678 w 265687"/>
                <a:gd name="csY105" fmla="*/ 82223 h 258416"/>
                <a:gd name="csX106" fmla="*/ 8950 w 265687"/>
                <a:gd name="csY106" fmla="*/ 82223 h 258416"/>
                <a:gd name="csX107" fmla="*/ 8950 w 265687"/>
                <a:gd name="csY107" fmla="*/ 83901 h 258416"/>
                <a:gd name="csX108" fmla="*/ 8950 w 265687"/>
                <a:gd name="csY108" fmla="*/ 82223 h 258416"/>
                <a:gd name="csX109" fmla="*/ 8950 w 265687"/>
                <a:gd name="csY109" fmla="*/ 83901 h 258416"/>
                <a:gd name="csX110" fmla="*/ 10628 w 265687"/>
                <a:gd name="csY110" fmla="*/ 83901 h 258416"/>
                <a:gd name="csX111" fmla="*/ 10628 w 265687"/>
                <a:gd name="csY111" fmla="*/ 79986 h 258416"/>
                <a:gd name="csX112" fmla="*/ 15662 w 265687"/>
                <a:gd name="csY112" fmla="*/ 79986 h 258416"/>
                <a:gd name="csX113" fmla="*/ 15662 w 265687"/>
                <a:gd name="csY113" fmla="*/ 78308 h 258416"/>
                <a:gd name="csX114" fmla="*/ 17899 w 265687"/>
                <a:gd name="csY114" fmla="*/ 78308 h 258416"/>
                <a:gd name="csX115" fmla="*/ 17899 w 265687"/>
                <a:gd name="csY115" fmla="*/ 74952 h 258416"/>
                <a:gd name="csX116" fmla="*/ 19577 w 265687"/>
                <a:gd name="csY116" fmla="*/ 74952 h 258416"/>
                <a:gd name="csX117" fmla="*/ 21255 w 265687"/>
                <a:gd name="csY117" fmla="*/ 73274 h 258416"/>
                <a:gd name="csX118" fmla="*/ 21255 w 265687"/>
                <a:gd name="csY118" fmla="*/ 69358 h 258416"/>
                <a:gd name="csX119" fmla="*/ 22933 w 265687"/>
                <a:gd name="csY119" fmla="*/ 69358 h 258416"/>
                <a:gd name="csX120" fmla="*/ 22933 w 265687"/>
                <a:gd name="csY120" fmla="*/ 66002 h 258416"/>
                <a:gd name="csX121" fmla="*/ 26289 w 265687"/>
                <a:gd name="csY121" fmla="*/ 66002 h 258416"/>
                <a:gd name="csX122" fmla="*/ 26289 w 265687"/>
                <a:gd name="csY122" fmla="*/ 60409 h 258416"/>
                <a:gd name="csX123" fmla="*/ 30205 w 265687"/>
                <a:gd name="csY123" fmla="*/ 60409 h 258416"/>
                <a:gd name="csX124" fmla="*/ 30205 w 265687"/>
                <a:gd name="csY124" fmla="*/ 58731 h 258416"/>
                <a:gd name="csX125" fmla="*/ 31883 w 265687"/>
                <a:gd name="csY125" fmla="*/ 57053 h 258416"/>
                <a:gd name="csX126" fmla="*/ 30205 w 265687"/>
                <a:gd name="csY126" fmla="*/ 57053 h 258416"/>
                <a:gd name="csX127" fmla="*/ 30205 w 265687"/>
                <a:gd name="csY127" fmla="*/ 55375 h 258416"/>
                <a:gd name="csX128" fmla="*/ 35239 w 265687"/>
                <a:gd name="csY128" fmla="*/ 55375 h 258416"/>
                <a:gd name="csX129" fmla="*/ 35239 w 265687"/>
                <a:gd name="csY129" fmla="*/ 48103 h 258416"/>
                <a:gd name="csX130" fmla="*/ 30205 w 265687"/>
                <a:gd name="csY130" fmla="*/ 48103 h 258416"/>
                <a:gd name="csX131" fmla="*/ 30205 w 265687"/>
                <a:gd name="csY131" fmla="*/ 44747 h 258416"/>
                <a:gd name="csX132" fmla="*/ 28527 w 265687"/>
                <a:gd name="csY132" fmla="*/ 44747 h 258416"/>
                <a:gd name="csX133" fmla="*/ 28527 w 265687"/>
                <a:gd name="csY133" fmla="*/ 46425 h 258416"/>
                <a:gd name="csX134" fmla="*/ 26289 w 265687"/>
                <a:gd name="csY134" fmla="*/ 46425 h 258416"/>
                <a:gd name="csX135" fmla="*/ 26289 w 265687"/>
                <a:gd name="csY135" fmla="*/ 40832 h 258416"/>
                <a:gd name="csX136" fmla="*/ 28527 w 265687"/>
                <a:gd name="csY136" fmla="*/ 40832 h 258416"/>
                <a:gd name="csX137" fmla="*/ 28527 w 265687"/>
                <a:gd name="csY137" fmla="*/ 39154 h 258416"/>
                <a:gd name="csX138" fmla="*/ 26289 w 265687"/>
                <a:gd name="csY138" fmla="*/ 39154 h 258416"/>
                <a:gd name="csX139" fmla="*/ 26289 w 265687"/>
                <a:gd name="csY139" fmla="*/ 37476 h 258416"/>
                <a:gd name="csX140" fmla="*/ 28527 w 265687"/>
                <a:gd name="csY140" fmla="*/ 37476 h 258416"/>
                <a:gd name="csX141" fmla="*/ 28527 w 265687"/>
                <a:gd name="csY141" fmla="*/ 34120 h 258416"/>
                <a:gd name="csX142" fmla="*/ 31883 w 265687"/>
                <a:gd name="csY142" fmla="*/ 34120 h 258416"/>
                <a:gd name="csX143" fmla="*/ 31883 w 265687"/>
                <a:gd name="csY143" fmla="*/ 31882 h 258416"/>
                <a:gd name="csX144" fmla="*/ 35239 w 265687"/>
                <a:gd name="csY144" fmla="*/ 31882 h 258416"/>
                <a:gd name="csX145" fmla="*/ 35239 w 265687"/>
                <a:gd name="csY145" fmla="*/ 26848 h 258416"/>
                <a:gd name="csX146" fmla="*/ 37476 w 265687"/>
                <a:gd name="csY146" fmla="*/ 26848 h 258416"/>
                <a:gd name="csX147" fmla="*/ 37476 w 265687"/>
                <a:gd name="csY147" fmla="*/ 25170 h 258416"/>
                <a:gd name="csX148" fmla="*/ 35239 w 265687"/>
                <a:gd name="csY148" fmla="*/ 25170 h 258416"/>
                <a:gd name="csX149" fmla="*/ 35239 w 265687"/>
                <a:gd name="csY149" fmla="*/ 14543 h 258416"/>
                <a:gd name="csX150" fmla="*/ 33561 w 265687"/>
                <a:gd name="csY150" fmla="*/ 14543 h 258416"/>
                <a:gd name="csX151" fmla="*/ 33561 w 265687"/>
                <a:gd name="csY151" fmla="*/ 8949 h 258416"/>
                <a:gd name="csX152" fmla="*/ 30205 w 265687"/>
                <a:gd name="csY152" fmla="*/ 8949 h 258416"/>
                <a:gd name="csX153" fmla="*/ 30205 w 265687"/>
                <a:gd name="csY153" fmla="*/ 7271 h 258416"/>
                <a:gd name="csX154" fmla="*/ 28527 w 265687"/>
                <a:gd name="csY154" fmla="*/ 7271 h 258416"/>
                <a:gd name="csX155" fmla="*/ 28527 w 265687"/>
                <a:gd name="csY155" fmla="*/ 3356 h 258416"/>
                <a:gd name="csX156" fmla="*/ 26289 w 265687"/>
                <a:gd name="csY156" fmla="*/ 3356 h 258416"/>
                <a:gd name="csX157" fmla="*/ 26289 w 265687"/>
                <a:gd name="csY157" fmla="*/ 1678 h 258416"/>
                <a:gd name="csX158" fmla="*/ 31883 w 265687"/>
                <a:gd name="csY158" fmla="*/ 1678 h 258416"/>
                <a:gd name="csX159" fmla="*/ 31883 w 265687"/>
                <a:gd name="csY159" fmla="*/ 0 h 258416"/>
                <a:gd name="csX160" fmla="*/ 114106 w 265687"/>
                <a:gd name="csY160" fmla="*/ 0 h 258416"/>
                <a:gd name="csX161" fmla="*/ 119140 w 265687"/>
                <a:gd name="csY161" fmla="*/ 3356 h 258416"/>
                <a:gd name="csX162" fmla="*/ 123055 w 265687"/>
                <a:gd name="csY162" fmla="*/ 7271 h 258416"/>
                <a:gd name="csX163" fmla="*/ 124733 w 265687"/>
                <a:gd name="csY163" fmla="*/ 7271 h 258416"/>
                <a:gd name="csX164" fmla="*/ 128090 w 265687"/>
                <a:gd name="csY164" fmla="*/ 8949 h 258416"/>
                <a:gd name="csX165" fmla="*/ 137039 w 265687"/>
                <a:gd name="csY165" fmla="*/ 14543 h 258416"/>
                <a:gd name="csX166" fmla="*/ 138717 w 265687"/>
                <a:gd name="csY166" fmla="*/ 14543 h 258416"/>
                <a:gd name="csX167" fmla="*/ 142632 w 265687"/>
                <a:gd name="csY167" fmla="*/ 16221 h 258416"/>
                <a:gd name="csX168" fmla="*/ 144310 w 265687"/>
                <a:gd name="csY168" fmla="*/ 17899 h 258416"/>
                <a:gd name="csX169" fmla="*/ 149345 w 265687"/>
                <a:gd name="csY169" fmla="*/ 21255 h 258416"/>
                <a:gd name="csX170" fmla="*/ 158294 w 265687"/>
                <a:gd name="csY170" fmla="*/ 26848 h 258416"/>
                <a:gd name="csX171" fmla="*/ 165566 w 265687"/>
                <a:gd name="csY171" fmla="*/ 30204 h 258416"/>
                <a:gd name="csX172" fmla="*/ 167244 w 265687"/>
                <a:gd name="csY172" fmla="*/ 30204 h 258416"/>
                <a:gd name="csX173" fmla="*/ 168922 w 265687"/>
                <a:gd name="csY173" fmla="*/ 31882 h 258416"/>
                <a:gd name="csX174" fmla="*/ 176193 w 265687"/>
                <a:gd name="csY174" fmla="*/ 37476 h 258416"/>
                <a:gd name="csX175" fmla="*/ 180108 w 265687"/>
                <a:gd name="csY175" fmla="*/ 37476 h 258416"/>
                <a:gd name="csX176" fmla="*/ 181786 w 265687"/>
                <a:gd name="csY176" fmla="*/ 39154 h 258416"/>
                <a:gd name="csX177" fmla="*/ 186821 w 265687"/>
                <a:gd name="csY177" fmla="*/ 43069 h 258416"/>
                <a:gd name="csX178" fmla="*/ 190736 w 265687"/>
                <a:gd name="csY178" fmla="*/ 44747 h 258416"/>
                <a:gd name="csX179" fmla="*/ 194092 w 265687"/>
                <a:gd name="csY179" fmla="*/ 44747 h 258416"/>
                <a:gd name="csX180" fmla="*/ 195770 w 265687"/>
                <a:gd name="csY180" fmla="*/ 46425 h 258416"/>
                <a:gd name="csX181" fmla="*/ 195770 w 265687"/>
                <a:gd name="csY181" fmla="*/ 48103 h 258416"/>
                <a:gd name="csX182" fmla="*/ 197448 w 265687"/>
                <a:gd name="csY182" fmla="*/ 48103 h 258416"/>
                <a:gd name="csX183" fmla="*/ 199685 w 265687"/>
                <a:gd name="csY183" fmla="*/ 49781 h 258416"/>
                <a:gd name="csX184" fmla="*/ 199685 w 265687"/>
                <a:gd name="csY184" fmla="*/ 57053 h 258416"/>
                <a:gd name="csX185" fmla="*/ 195770 w 265687"/>
                <a:gd name="csY185" fmla="*/ 57053 h 258416"/>
                <a:gd name="csX186" fmla="*/ 195770 w 265687"/>
                <a:gd name="csY186" fmla="*/ 58731 h 258416"/>
                <a:gd name="csX187" fmla="*/ 197448 w 265687"/>
                <a:gd name="csY187" fmla="*/ 58731 h 258416"/>
                <a:gd name="csX188" fmla="*/ 197448 w 265687"/>
                <a:gd name="csY188" fmla="*/ 60409 h 258416"/>
                <a:gd name="csX189" fmla="*/ 201363 w 265687"/>
                <a:gd name="csY189" fmla="*/ 60409 h 258416"/>
                <a:gd name="csX190" fmla="*/ 201363 w 265687"/>
                <a:gd name="csY190" fmla="*/ 64324 h 258416"/>
                <a:gd name="csX191" fmla="*/ 203041 w 265687"/>
                <a:gd name="csY191" fmla="*/ 66002 h 258416"/>
                <a:gd name="csX192" fmla="*/ 204720 w 265687"/>
                <a:gd name="csY192" fmla="*/ 66002 h 258416"/>
                <a:gd name="csX193" fmla="*/ 208635 w 265687"/>
                <a:gd name="csY193" fmla="*/ 67680 h 258416"/>
                <a:gd name="csX194" fmla="*/ 210313 w 265687"/>
                <a:gd name="csY194" fmla="*/ 69358 h 258416"/>
                <a:gd name="csX195" fmla="*/ 211991 w 265687"/>
                <a:gd name="csY195" fmla="*/ 71596 h 258416"/>
                <a:gd name="csX196" fmla="*/ 213669 w 265687"/>
                <a:gd name="csY196" fmla="*/ 71596 h 258416"/>
                <a:gd name="csX197" fmla="*/ 215347 w 265687"/>
                <a:gd name="csY197" fmla="*/ 73274 h 258416"/>
                <a:gd name="csX198" fmla="*/ 217584 w 265687"/>
                <a:gd name="csY198" fmla="*/ 74952 h 258416"/>
                <a:gd name="csX199" fmla="*/ 224297 w 265687"/>
                <a:gd name="csY199" fmla="*/ 79986 h 258416"/>
                <a:gd name="csX200" fmla="*/ 229890 w 265687"/>
                <a:gd name="csY200" fmla="*/ 83901 h 258416"/>
                <a:gd name="csX201" fmla="*/ 231568 w 265687"/>
                <a:gd name="csY201" fmla="*/ 85579 h 258416"/>
                <a:gd name="csX202" fmla="*/ 233246 w 265687"/>
                <a:gd name="csY202" fmla="*/ 85579 h 258416"/>
                <a:gd name="csX203" fmla="*/ 234924 w 265687"/>
                <a:gd name="csY203" fmla="*/ 87257 h 258416"/>
                <a:gd name="csX204" fmla="*/ 234924 w 265687"/>
                <a:gd name="csY204" fmla="*/ 94529 h 258416"/>
                <a:gd name="csX205" fmla="*/ 234924 w 265687"/>
                <a:gd name="csY205" fmla="*/ 92851 h 258416"/>
                <a:gd name="csX206" fmla="*/ 234924 w 265687"/>
                <a:gd name="csY206" fmla="*/ 94529 h 258416"/>
                <a:gd name="csX207" fmla="*/ 233246 w 265687"/>
                <a:gd name="csY207" fmla="*/ 96207 h 258416"/>
                <a:gd name="csX208" fmla="*/ 233246 w 265687"/>
                <a:gd name="csY208" fmla="*/ 96207 h 258416"/>
                <a:gd name="csX209" fmla="*/ 233246 w 265687"/>
                <a:gd name="csY209" fmla="*/ 97885 h 258416"/>
                <a:gd name="csX210" fmla="*/ 233246 w 265687"/>
                <a:gd name="csY210" fmla="*/ 97885 h 258416"/>
                <a:gd name="csX211" fmla="*/ 233246 w 265687"/>
                <a:gd name="csY211" fmla="*/ 100122 h 258416"/>
                <a:gd name="csX212" fmla="*/ 231568 w 265687"/>
                <a:gd name="csY212" fmla="*/ 101800 h 258416"/>
                <a:gd name="csX213" fmla="*/ 231568 w 265687"/>
                <a:gd name="csY213" fmla="*/ 105156 h 258416"/>
                <a:gd name="csX214" fmla="*/ 229890 w 265687"/>
                <a:gd name="csY214" fmla="*/ 105156 h 258416"/>
                <a:gd name="csX215" fmla="*/ 229890 w 265687"/>
                <a:gd name="csY215" fmla="*/ 110750 h 258416"/>
                <a:gd name="csX216" fmla="*/ 228212 w 265687"/>
                <a:gd name="csY216" fmla="*/ 110750 h 258416"/>
                <a:gd name="csX217" fmla="*/ 228212 w 265687"/>
                <a:gd name="csY217" fmla="*/ 114106 h 258416"/>
                <a:gd name="csX218" fmla="*/ 225975 w 265687"/>
                <a:gd name="csY218" fmla="*/ 114106 h 258416"/>
                <a:gd name="csX219" fmla="*/ 225975 w 265687"/>
                <a:gd name="csY219" fmla="*/ 119699 h 258416"/>
                <a:gd name="csX220" fmla="*/ 224297 w 265687"/>
                <a:gd name="csY220" fmla="*/ 119699 h 258416"/>
                <a:gd name="csX221" fmla="*/ 224297 w 265687"/>
                <a:gd name="csY221" fmla="*/ 121377 h 258416"/>
                <a:gd name="csX222" fmla="*/ 225975 w 265687"/>
                <a:gd name="csY222" fmla="*/ 121377 h 258416"/>
                <a:gd name="csX223" fmla="*/ 225975 w 265687"/>
                <a:gd name="csY223" fmla="*/ 128649 h 258416"/>
                <a:gd name="csX224" fmla="*/ 228212 w 265687"/>
                <a:gd name="csY224" fmla="*/ 128649 h 258416"/>
                <a:gd name="csX225" fmla="*/ 228212 w 265687"/>
                <a:gd name="csY225" fmla="*/ 130327 h 258416"/>
                <a:gd name="csX226" fmla="*/ 229890 w 265687"/>
                <a:gd name="csY226" fmla="*/ 130327 h 258416"/>
                <a:gd name="csX227" fmla="*/ 229890 w 265687"/>
                <a:gd name="csY227" fmla="*/ 132005 h 258416"/>
                <a:gd name="csX228" fmla="*/ 233246 w 265687"/>
                <a:gd name="csY228" fmla="*/ 132005 h 258416"/>
                <a:gd name="csX229" fmla="*/ 233246 w 265687"/>
                <a:gd name="csY229" fmla="*/ 133683 h 258416"/>
                <a:gd name="csX230" fmla="*/ 234924 w 265687"/>
                <a:gd name="csY230" fmla="*/ 133683 h 258416"/>
                <a:gd name="csX231" fmla="*/ 234924 w 265687"/>
                <a:gd name="csY231" fmla="*/ 135361 h 258416"/>
                <a:gd name="csX232" fmla="*/ 237161 w 265687"/>
                <a:gd name="csY232" fmla="*/ 135361 h 258416"/>
                <a:gd name="csX233" fmla="*/ 237161 w 265687"/>
                <a:gd name="csY233" fmla="*/ 139276 h 258416"/>
                <a:gd name="csX234" fmla="*/ 240517 w 265687"/>
                <a:gd name="csY234" fmla="*/ 139276 h 258416"/>
                <a:gd name="csX235" fmla="*/ 240517 w 265687"/>
                <a:gd name="csY235" fmla="*/ 140954 h 258416"/>
                <a:gd name="csX236" fmla="*/ 242195 w 265687"/>
                <a:gd name="csY236" fmla="*/ 140954 h 258416"/>
                <a:gd name="csX237" fmla="*/ 242195 w 265687"/>
                <a:gd name="csY237" fmla="*/ 142632 h 258416"/>
                <a:gd name="csX238" fmla="*/ 243874 w 265687"/>
                <a:gd name="csY238" fmla="*/ 142632 h 258416"/>
                <a:gd name="csX239" fmla="*/ 243874 w 265687"/>
                <a:gd name="csY239" fmla="*/ 145988 h 258416"/>
                <a:gd name="csX240" fmla="*/ 242195 w 265687"/>
                <a:gd name="csY240" fmla="*/ 145988 h 258416"/>
                <a:gd name="csX241" fmla="*/ 242195 w 265687"/>
                <a:gd name="csY241" fmla="*/ 148226 h 258416"/>
                <a:gd name="csX242" fmla="*/ 240517 w 265687"/>
                <a:gd name="csY242" fmla="*/ 148226 h 258416"/>
                <a:gd name="csX243" fmla="*/ 240517 w 265687"/>
                <a:gd name="csY243" fmla="*/ 149904 h 258416"/>
                <a:gd name="csX244" fmla="*/ 238839 w 265687"/>
                <a:gd name="csY244" fmla="*/ 149904 h 258416"/>
                <a:gd name="csX245" fmla="*/ 238839 w 265687"/>
                <a:gd name="csY245" fmla="*/ 154938 h 258416"/>
                <a:gd name="csX246" fmla="*/ 237161 w 265687"/>
                <a:gd name="csY246" fmla="*/ 154938 h 258416"/>
                <a:gd name="csX247" fmla="*/ 237161 w 265687"/>
                <a:gd name="csY247" fmla="*/ 163887 h 258416"/>
                <a:gd name="csX248" fmla="*/ 240517 w 265687"/>
                <a:gd name="csY248" fmla="*/ 163887 h 258416"/>
                <a:gd name="csX249" fmla="*/ 240517 w 265687"/>
                <a:gd name="csY249" fmla="*/ 167803 h 258416"/>
                <a:gd name="csX250" fmla="*/ 242195 w 265687"/>
                <a:gd name="csY250" fmla="*/ 167803 h 258416"/>
                <a:gd name="csX251" fmla="*/ 240517 w 265687"/>
                <a:gd name="csY251" fmla="*/ 169481 h 258416"/>
                <a:gd name="csX252" fmla="*/ 238839 w 265687"/>
                <a:gd name="csY252" fmla="*/ 169481 h 258416"/>
                <a:gd name="csX253" fmla="*/ 238839 w 265687"/>
                <a:gd name="csY253" fmla="*/ 174515 h 258416"/>
                <a:gd name="csX254" fmla="*/ 237161 w 265687"/>
                <a:gd name="csY254" fmla="*/ 174515 h 258416"/>
                <a:gd name="csX255" fmla="*/ 237161 w 265687"/>
                <a:gd name="csY255" fmla="*/ 176752 h 258416"/>
                <a:gd name="csX256" fmla="*/ 237161 w 265687"/>
                <a:gd name="csY256" fmla="*/ 176752 h 258416"/>
                <a:gd name="csX257" fmla="*/ 237161 w 265687"/>
                <a:gd name="csY257" fmla="*/ 180108 h 258416"/>
                <a:gd name="csX258" fmla="*/ 238839 w 265687"/>
                <a:gd name="csY258" fmla="*/ 180108 h 258416"/>
                <a:gd name="csX259" fmla="*/ 238839 w 265687"/>
                <a:gd name="csY259" fmla="*/ 185702 h 258416"/>
                <a:gd name="csX260" fmla="*/ 242195 w 265687"/>
                <a:gd name="csY260" fmla="*/ 185702 h 258416"/>
                <a:gd name="csX261" fmla="*/ 242195 w 265687"/>
                <a:gd name="csY261" fmla="*/ 192414 h 258416"/>
                <a:gd name="csX262" fmla="*/ 246111 w 265687"/>
                <a:gd name="csY262" fmla="*/ 192414 h 258416"/>
                <a:gd name="csX263" fmla="*/ 246111 w 265687"/>
                <a:gd name="csY263" fmla="*/ 194092 h 258416"/>
                <a:gd name="csX264" fmla="*/ 246111 w 265687"/>
                <a:gd name="csY264" fmla="*/ 194092 h 258416"/>
                <a:gd name="csX265" fmla="*/ 246111 w 265687"/>
                <a:gd name="csY265" fmla="*/ 203041 h 258416"/>
                <a:gd name="csX266" fmla="*/ 247789 w 265687"/>
                <a:gd name="csY266" fmla="*/ 203041 h 258416"/>
                <a:gd name="csX267" fmla="*/ 247789 w 265687"/>
                <a:gd name="csY267" fmla="*/ 210313 h 258416"/>
                <a:gd name="csX268" fmla="*/ 249467 w 265687"/>
                <a:gd name="csY268" fmla="*/ 210313 h 258416"/>
                <a:gd name="csX269" fmla="*/ 249467 w 265687"/>
                <a:gd name="csY269" fmla="*/ 214228 h 258416"/>
                <a:gd name="csX270" fmla="*/ 247789 w 265687"/>
                <a:gd name="csY270" fmla="*/ 214228 h 258416"/>
                <a:gd name="csX271" fmla="*/ 247789 w 265687"/>
                <a:gd name="csY271" fmla="*/ 215906 h 258416"/>
                <a:gd name="csX272" fmla="*/ 251145 w 265687"/>
                <a:gd name="csY272" fmla="*/ 215906 h 258416"/>
                <a:gd name="csX273" fmla="*/ 252823 w 265687"/>
                <a:gd name="csY273" fmla="*/ 217584 h 258416"/>
                <a:gd name="csX274" fmla="*/ 252823 w 265687"/>
                <a:gd name="csY274" fmla="*/ 219262 h 258416"/>
                <a:gd name="csX275" fmla="*/ 254501 w 265687"/>
                <a:gd name="csY275" fmla="*/ 219262 h 258416"/>
                <a:gd name="csX276" fmla="*/ 256738 w 265687"/>
                <a:gd name="csY276" fmla="*/ 220940 h 258416"/>
                <a:gd name="csX277" fmla="*/ 256738 w 265687"/>
                <a:gd name="csY277" fmla="*/ 222618 h 258416"/>
                <a:gd name="csX278" fmla="*/ 261772 w 265687"/>
                <a:gd name="csY278" fmla="*/ 222618 h 258416"/>
                <a:gd name="csX279" fmla="*/ 261772 w 265687"/>
                <a:gd name="csY279" fmla="*/ 224856 h 258416"/>
                <a:gd name="csX280" fmla="*/ 265688 w 265687"/>
                <a:gd name="csY280" fmla="*/ 224856 h 258416"/>
                <a:gd name="csX281" fmla="*/ 265688 w 265687"/>
                <a:gd name="csY281" fmla="*/ 226534 h 258416"/>
                <a:gd name="csX282" fmla="*/ 265688 w 265687"/>
                <a:gd name="csY282" fmla="*/ 226534 h 258416"/>
                <a:gd name="csX283" fmla="*/ 265688 w 265687"/>
                <a:gd name="csY283" fmla="*/ 228212 h 258416"/>
                <a:gd name="csX284" fmla="*/ 263451 w 265687"/>
                <a:gd name="csY284" fmla="*/ 228212 h 258416"/>
                <a:gd name="csX285" fmla="*/ 263451 w 265687"/>
                <a:gd name="csY285" fmla="*/ 229890 h 258416"/>
                <a:gd name="csX286" fmla="*/ 260094 w 265687"/>
                <a:gd name="csY286" fmla="*/ 229890 h 258416"/>
                <a:gd name="csX287" fmla="*/ 260094 w 265687"/>
                <a:gd name="csY287" fmla="*/ 231568 h 258416"/>
                <a:gd name="csX288" fmla="*/ 258416 w 265687"/>
                <a:gd name="csY288" fmla="*/ 231568 h 258416"/>
                <a:gd name="csX289" fmla="*/ 258416 w 265687"/>
                <a:gd name="csY289" fmla="*/ 233805 h 258416"/>
                <a:gd name="csX290" fmla="*/ 256738 w 265687"/>
                <a:gd name="csY290" fmla="*/ 233805 h 258416"/>
                <a:gd name="csX291" fmla="*/ 254501 w 265687"/>
                <a:gd name="csY291" fmla="*/ 235483 h 258416"/>
                <a:gd name="csX292" fmla="*/ 252823 w 265687"/>
                <a:gd name="csY292" fmla="*/ 235483 h 258416"/>
                <a:gd name="csX293" fmla="*/ 252823 w 265687"/>
                <a:gd name="csY293" fmla="*/ 237161 h 258416"/>
                <a:gd name="csX294" fmla="*/ 249467 w 265687"/>
                <a:gd name="csY294" fmla="*/ 237161 h 258416"/>
                <a:gd name="csX295" fmla="*/ 249467 w 265687"/>
                <a:gd name="csY295" fmla="*/ 238839 h 258416"/>
                <a:gd name="csX296" fmla="*/ 243874 w 265687"/>
                <a:gd name="csY296" fmla="*/ 238839 h 258416"/>
                <a:gd name="csX297" fmla="*/ 242195 w 265687"/>
                <a:gd name="csY297" fmla="*/ 240517 h 258416"/>
                <a:gd name="csX298" fmla="*/ 240517 w 265687"/>
                <a:gd name="csY298" fmla="*/ 240517 h 258416"/>
                <a:gd name="csX299" fmla="*/ 240517 w 265687"/>
                <a:gd name="csY299" fmla="*/ 242755 h 258416"/>
                <a:gd name="csX300" fmla="*/ 237161 w 265687"/>
                <a:gd name="csY300" fmla="*/ 242755 h 258416"/>
                <a:gd name="csX301" fmla="*/ 237161 w 265687"/>
                <a:gd name="csY301" fmla="*/ 244432 h 258416"/>
                <a:gd name="csX302" fmla="*/ 225975 w 265687"/>
                <a:gd name="csY302" fmla="*/ 244432 h 258416"/>
                <a:gd name="csX303" fmla="*/ 225975 w 265687"/>
                <a:gd name="csY303" fmla="*/ 246111 h 258416"/>
                <a:gd name="csX304" fmla="*/ 222618 w 265687"/>
                <a:gd name="csY304" fmla="*/ 246111 h 258416"/>
                <a:gd name="csX305" fmla="*/ 222618 w 265687"/>
                <a:gd name="csY305" fmla="*/ 247789 h 258416"/>
                <a:gd name="csX306" fmla="*/ 219262 w 265687"/>
                <a:gd name="csY306" fmla="*/ 247789 h 258416"/>
                <a:gd name="csX307" fmla="*/ 219262 w 265687"/>
                <a:gd name="csY307" fmla="*/ 251145 h 258416"/>
                <a:gd name="csX308" fmla="*/ 217584 w 265687"/>
                <a:gd name="csY308" fmla="*/ 251145 h 258416"/>
                <a:gd name="csX309" fmla="*/ 217584 w 265687"/>
                <a:gd name="csY309" fmla="*/ 249467 h 258416"/>
                <a:gd name="csX310" fmla="*/ 215347 w 265687"/>
                <a:gd name="csY310" fmla="*/ 249467 h 258416"/>
                <a:gd name="csX311" fmla="*/ 215347 w 265687"/>
                <a:gd name="csY311" fmla="*/ 247789 h 258416"/>
                <a:gd name="csX312" fmla="*/ 211991 w 265687"/>
                <a:gd name="csY312" fmla="*/ 247789 h 258416"/>
                <a:gd name="csX313" fmla="*/ 211991 w 265687"/>
                <a:gd name="csY313" fmla="*/ 246111 h 258416"/>
                <a:gd name="csX314" fmla="*/ 203041 w 265687"/>
                <a:gd name="csY314" fmla="*/ 246111 h 258416"/>
                <a:gd name="csX315" fmla="*/ 203041 w 265687"/>
                <a:gd name="csY315" fmla="*/ 249467 h 258416"/>
                <a:gd name="csX316" fmla="*/ 201363 w 265687"/>
                <a:gd name="csY316" fmla="*/ 249467 h 258416"/>
                <a:gd name="csX317" fmla="*/ 201363 w 265687"/>
                <a:gd name="csY317" fmla="*/ 253382 h 258416"/>
                <a:gd name="csX318" fmla="*/ 199685 w 265687"/>
                <a:gd name="csY318" fmla="*/ 253382 h 258416"/>
                <a:gd name="csX319" fmla="*/ 197448 w 265687"/>
                <a:gd name="csY319" fmla="*/ 255060 h 258416"/>
                <a:gd name="csX320" fmla="*/ 194092 w 265687"/>
                <a:gd name="csY320" fmla="*/ 255060 h 258416"/>
                <a:gd name="csX321" fmla="*/ 194092 w 265687"/>
                <a:gd name="csY321" fmla="*/ 256738 h 258416"/>
                <a:gd name="csX322" fmla="*/ 185143 w 265687"/>
                <a:gd name="csY322" fmla="*/ 256738 h 258416"/>
                <a:gd name="csX323" fmla="*/ 185143 w 265687"/>
                <a:gd name="csY323" fmla="*/ 255060 h 258416"/>
                <a:gd name="csX324" fmla="*/ 177871 w 265687"/>
                <a:gd name="csY324" fmla="*/ 255060 h 258416"/>
                <a:gd name="csX325" fmla="*/ 177871 w 265687"/>
                <a:gd name="csY325" fmla="*/ 256738 h 258416"/>
                <a:gd name="csX326" fmla="*/ 176193 w 265687"/>
                <a:gd name="csY326" fmla="*/ 256738 h 258416"/>
                <a:gd name="csX327" fmla="*/ 176193 w 265687"/>
                <a:gd name="csY327" fmla="*/ 258416 h 258416"/>
                <a:gd name="csX328" fmla="*/ 171159 w 265687"/>
                <a:gd name="csY328" fmla="*/ 258416 h 258416"/>
                <a:gd name="csX329" fmla="*/ 171159 w 265687"/>
                <a:gd name="csY329" fmla="*/ 256738 h 258416"/>
                <a:gd name="csX330" fmla="*/ 165566 w 265687"/>
                <a:gd name="csY330" fmla="*/ 256738 h 258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</a:cxnLst>
              <a:rect l="l" t="t" r="r" b="b"/>
              <a:pathLst>
                <a:path w="265687" h="258416">
                  <a:moveTo>
                    <a:pt x="165566" y="256738"/>
                  </a:moveTo>
                  <a:lnTo>
                    <a:pt x="163887" y="256738"/>
                  </a:lnTo>
                  <a:lnTo>
                    <a:pt x="163887" y="253382"/>
                  </a:lnTo>
                  <a:lnTo>
                    <a:pt x="160531" y="253382"/>
                  </a:lnTo>
                  <a:lnTo>
                    <a:pt x="160531" y="251145"/>
                  </a:lnTo>
                  <a:lnTo>
                    <a:pt x="151582" y="251145"/>
                  </a:lnTo>
                  <a:lnTo>
                    <a:pt x="151582" y="253382"/>
                  </a:lnTo>
                  <a:lnTo>
                    <a:pt x="133683" y="253382"/>
                  </a:lnTo>
                  <a:lnTo>
                    <a:pt x="133683" y="249467"/>
                  </a:lnTo>
                  <a:lnTo>
                    <a:pt x="132005" y="249467"/>
                  </a:lnTo>
                  <a:lnTo>
                    <a:pt x="132005" y="247789"/>
                  </a:lnTo>
                  <a:lnTo>
                    <a:pt x="129768" y="247789"/>
                  </a:lnTo>
                  <a:lnTo>
                    <a:pt x="129768" y="246111"/>
                  </a:lnTo>
                  <a:lnTo>
                    <a:pt x="128090" y="246111"/>
                  </a:lnTo>
                  <a:lnTo>
                    <a:pt x="128090" y="242755"/>
                  </a:lnTo>
                  <a:lnTo>
                    <a:pt x="126412" y="242755"/>
                  </a:lnTo>
                  <a:lnTo>
                    <a:pt x="126412" y="238839"/>
                  </a:lnTo>
                  <a:lnTo>
                    <a:pt x="128090" y="238839"/>
                  </a:lnTo>
                  <a:lnTo>
                    <a:pt x="128090" y="233805"/>
                  </a:lnTo>
                  <a:lnTo>
                    <a:pt x="126412" y="233805"/>
                  </a:lnTo>
                  <a:lnTo>
                    <a:pt x="126412" y="229890"/>
                  </a:lnTo>
                  <a:lnTo>
                    <a:pt x="124733" y="229890"/>
                  </a:lnTo>
                  <a:lnTo>
                    <a:pt x="124733" y="217584"/>
                  </a:lnTo>
                  <a:lnTo>
                    <a:pt x="123055" y="217584"/>
                  </a:lnTo>
                  <a:lnTo>
                    <a:pt x="123055" y="214228"/>
                  </a:lnTo>
                  <a:lnTo>
                    <a:pt x="120818" y="214228"/>
                  </a:lnTo>
                  <a:lnTo>
                    <a:pt x="120818" y="211991"/>
                  </a:lnTo>
                  <a:lnTo>
                    <a:pt x="119140" y="211991"/>
                  </a:lnTo>
                  <a:lnTo>
                    <a:pt x="119140" y="210313"/>
                  </a:lnTo>
                  <a:lnTo>
                    <a:pt x="117462" y="210313"/>
                  </a:lnTo>
                  <a:lnTo>
                    <a:pt x="117462" y="208635"/>
                  </a:lnTo>
                  <a:lnTo>
                    <a:pt x="115784" y="208635"/>
                  </a:lnTo>
                  <a:lnTo>
                    <a:pt x="115784" y="206957"/>
                  </a:lnTo>
                  <a:lnTo>
                    <a:pt x="114106" y="206957"/>
                  </a:lnTo>
                  <a:lnTo>
                    <a:pt x="114106" y="205279"/>
                  </a:lnTo>
                  <a:lnTo>
                    <a:pt x="110191" y="205279"/>
                  </a:lnTo>
                  <a:lnTo>
                    <a:pt x="110191" y="208635"/>
                  </a:lnTo>
                  <a:lnTo>
                    <a:pt x="106835" y="208635"/>
                  </a:lnTo>
                  <a:lnTo>
                    <a:pt x="106835" y="205279"/>
                  </a:lnTo>
                  <a:lnTo>
                    <a:pt x="105156" y="205279"/>
                  </a:lnTo>
                  <a:lnTo>
                    <a:pt x="105156" y="206957"/>
                  </a:lnTo>
                  <a:lnTo>
                    <a:pt x="101241" y="206957"/>
                  </a:lnTo>
                  <a:lnTo>
                    <a:pt x="101241" y="205279"/>
                  </a:lnTo>
                  <a:lnTo>
                    <a:pt x="99563" y="205279"/>
                  </a:lnTo>
                  <a:lnTo>
                    <a:pt x="99563" y="206957"/>
                  </a:lnTo>
                  <a:lnTo>
                    <a:pt x="97885" y="206957"/>
                  </a:lnTo>
                  <a:lnTo>
                    <a:pt x="97885" y="205279"/>
                  </a:lnTo>
                  <a:lnTo>
                    <a:pt x="96207" y="205279"/>
                  </a:lnTo>
                  <a:lnTo>
                    <a:pt x="96207" y="203041"/>
                  </a:lnTo>
                  <a:lnTo>
                    <a:pt x="88936" y="203041"/>
                  </a:lnTo>
                  <a:lnTo>
                    <a:pt x="87258" y="201363"/>
                  </a:lnTo>
                  <a:lnTo>
                    <a:pt x="85579" y="201363"/>
                  </a:lnTo>
                  <a:lnTo>
                    <a:pt x="83342" y="199685"/>
                  </a:lnTo>
                  <a:lnTo>
                    <a:pt x="81664" y="199685"/>
                  </a:lnTo>
                  <a:lnTo>
                    <a:pt x="81664" y="198007"/>
                  </a:lnTo>
                  <a:lnTo>
                    <a:pt x="76630" y="198007"/>
                  </a:lnTo>
                  <a:lnTo>
                    <a:pt x="74952" y="196329"/>
                  </a:lnTo>
                  <a:lnTo>
                    <a:pt x="74952" y="194092"/>
                  </a:lnTo>
                  <a:lnTo>
                    <a:pt x="67681" y="194092"/>
                  </a:lnTo>
                  <a:lnTo>
                    <a:pt x="67681" y="192414"/>
                  </a:lnTo>
                  <a:lnTo>
                    <a:pt x="62087" y="192414"/>
                  </a:lnTo>
                  <a:lnTo>
                    <a:pt x="62087" y="190736"/>
                  </a:lnTo>
                  <a:lnTo>
                    <a:pt x="60409" y="190736"/>
                  </a:lnTo>
                  <a:lnTo>
                    <a:pt x="60409" y="189058"/>
                  </a:lnTo>
                  <a:lnTo>
                    <a:pt x="58731" y="189058"/>
                  </a:lnTo>
                  <a:lnTo>
                    <a:pt x="58731" y="190736"/>
                  </a:lnTo>
                  <a:lnTo>
                    <a:pt x="57053" y="190736"/>
                  </a:lnTo>
                  <a:lnTo>
                    <a:pt x="57053" y="189058"/>
                  </a:lnTo>
                  <a:lnTo>
                    <a:pt x="53138" y="189058"/>
                  </a:lnTo>
                  <a:lnTo>
                    <a:pt x="53138" y="183464"/>
                  </a:lnTo>
                  <a:lnTo>
                    <a:pt x="51460" y="183464"/>
                  </a:lnTo>
                  <a:lnTo>
                    <a:pt x="51460" y="181786"/>
                  </a:lnTo>
                  <a:lnTo>
                    <a:pt x="40832" y="181786"/>
                  </a:lnTo>
                  <a:lnTo>
                    <a:pt x="39154" y="180108"/>
                  </a:lnTo>
                  <a:lnTo>
                    <a:pt x="37476" y="178430"/>
                  </a:lnTo>
                  <a:lnTo>
                    <a:pt x="35239" y="176752"/>
                  </a:lnTo>
                  <a:lnTo>
                    <a:pt x="35239" y="174515"/>
                  </a:lnTo>
                  <a:lnTo>
                    <a:pt x="33561" y="174515"/>
                  </a:lnTo>
                  <a:lnTo>
                    <a:pt x="33561" y="167803"/>
                  </a:lnTo>
                  <a:lnTo>
                    <a:pt x="31883" y="167803"/>
                  </a:lnTo>
                  <a:lnTo>
                    <a:pt x="28527" y="162209"/>
                  </a:lnTo>
                  <a:lnTo>
                    <a:pt x="26289" y="158853"/>
                  </a:lnTo>
                  <a:lnTo>
                    <a:pt x="26289" y="154938"/>
                  </a:lnTo>
                  <a:lnTo>
                    <a:pt x="22933" y="149904"/>
                  </a:lnTo>
                  <a:lnTo>
                    <a:pt x="22933" y="144310"/>
                  </a:lnTo>
                  <a:lnTo>
                    <a:pt x="21255" y="144310"/>
                  </a:lnTo>
                  <a:lnTo>
                    <a:pt x="21255" y="140954"/>
                  </a:lnTo>
                  <a:lnTo>
                    <a:pt x="17899" y="140954"/>
                  </a:lnTo>
                  <a:lnTo>
                    <a:pt x="15662" y="139276"/>
                  </a:lnTo>
                  <a:lnTo>
                    <a:pt x="10628" y="133683"/>
                  </a:lnTo>
                  <a:lnTo>
                    <a:pt x="8950" y="132005"/>
                  </a:lnTo>
                  <a:lnTo>
                    <a:pt x="8950" y="130327"/>
                  </a:lnTo>
                  <a:lnTo>
                    <a:pt x="6712" y="128649"/>
                  </a:lnTo>
                  <a:lnTo>
                    <a:pt x="5034" y="128649"/>
                  </a:lnTo>
                  <a:lnTo>
                    <a:pt x="5034" y="115784"/>
                  </a:lnTo>
                  <a:lnTo>
                    <a:pt x="6712" y="114106"/>
                  </a:lnTo>
                  <a:lnTo>
                    <a:pt x="6712" y="110750"/>
                  </a:lnTo>
                  <a:lnTo>
                    <a:pt x="5034" y="110750"/>
                  </a:lnTo>
                  <a:lnTo>
                    <a:pt x="5034" y="108512"/>
                  </a:lnTo>
                  <a:lnTo>
                    <a:pt x="3356" y="101800"/>
                  </a:lnTo>
                  <a:lnTo>
                    <a:pt x="3356" y="97885"/>
                  </a:lnTo>
                  <a:lnTo>
                    <a:pt x="1678" y="97885"/>
                  </a:lnTo>
                  <a:lnTo>
                    <a:pt x="1678" y="96207"/>
                  </a:lnTo>
                  <a:lnTo>
                    <a:pt x="0" y="94529"/>
                  </a:lnTo>
                  <a:lnTo>
                    <a:pt x="0" y="87257"/>
                  </a:lnTo>
                  <a:lnTo>
                    <a:pt x="1678" y="82223"/>
                  </a:lnTo>
                  <a:lnTo>
                    <a:pt x="8950" y="82223"/>
                  </a:lnTo>
                  <a:lnTo>
                    <a:pt x="8950" y="83901"/>
                  </a:lnTo>
                  <a:lnTo>
                    <a:pt x="8950" y="82223"/>
                  </a:lnTo>
                  <a:lnTo>
                    <a:pt x="8950" y="83901"/>
                  </a:lnTo>
                  <a:lnTo>
                    <a:pt x="10628" y="83901"/>
                  </a:lnTo>
                  <a:lnTo>
                    <a:pt x="10628" y="79986"/>
                  </a:lnTo>
                  <a:lnTo>
                    <a:pt x="15662" y="79986"/>
                  </a:lnTo>
                  <a:lnTo>
                    <a:pt x="15662" y="78308"/>
                  </a:lnTo>
                  <a:lnTo>
                    <a:pt x="17899" y="78308"/>
                  </a:lnTo>
                  <a:lnTo>
                    <a:pt x="17899" y="74952"/>
                  </a:lnTo>
                  <a:lnTo>
                    <a:pt x="19577" y="74952"/>
                  </a:lnTo>
                  <a:lnTo>
                    <a:pt x="21255" y="73274"/>
                  </a:lnTo>
                  <a:lnTo>
                    <a:pt x="21255" y="69358"/>
                  </a:lnTo>
                  <a:lnTo>
                    <a:pt x="22933" y="69358"/>
                  </a:lnTo>
                  <a:lnTo>
                    <a:pt x="22933" y="66002"/>
                  </a:lnTo>
                  <a:lnTo>
                    <a:pt x="26289" y="66002"/>
                  </a:lnTo>
                  <a:lnTo>
                    <a:pt x="26289" y="60409"/>
                  </a:lnTo>
                  <a:lnTo>
                    <a:pt x="30205" y="60409"/>
                  </a:lnTo>
                  <a:lnTo>
                    <a:pt x="30205" y="58731"/>
                  </a:lnTo>
                  <a:lnTo>
                    <a:pt x="31883" y="57053"/>
                  </a:lnTo>
                  <a:lnTo>
                    <a:pt x="30205" y="57053"/>
                  </a:lnTo>
                  <a:lnTo>
                    <a:pt x="30205" y="55375"/>
                  </a:lnTo>
                  <a:lnTo>
                    <a:pt x="35239" y="55375"/>
                  </a:lnTo>
                  <a:lnTo>
                    <a:pt x="35239" y="48103"/>
                  </a:lnTo>
                  <a:lnTo>
                    <a:pt x="30205" y="48103"/>
                  </a:lnTo>
                  <a:lnTo>
                    <a:pt x="30205" y="44747"/>
                  </a:lnTo>
                  <a:lnTo>
                    <a:pt x="28527" y="44747"/>
                  </a:lnTo>
                  <a:lnTo>
                    <a:pt x="28527" y="46425"/>
                  </a:lnTo>
                  <a:lnTo>
                    <a:pt x="26289" y="46425"/>
                  </a:lnTo>
                  <a:lnTo>
                    <a:pt x="26289" y="40832"/>
                  </a:lnTo>
                  <a:lnTo>
                    <a:pt x="28527" y="40832"/>
                  </a:lnTo>
                  <a:lnTo>
                    <a:pt x="28527" y="39154"/>
                  </a:lnTo>
                  <a:lnTo>
                    <a:pt x="26289" y="39154"/>
                  </a:lnTo>
                  <a:lnTo>
                    <a:pt x="26289" y="37476"/>
                  </a:lnTo>
                  <a:lnTo>
                    <a:pt x="28527" y="37476"/>
                  </a:lnTo>
                  <a:lnTo>
                    <a:pt x="28527" y="34120"/>
                  </a:lnTo>
                  <a:lnTo>
                    <a:pt x="31883" y="34120"/>
                  </a:lnTo>
                  <a:lnTo>
                    <a:pt x="31883" y="31882"/>
                  </a:lnTo>
                  <a:lnTo>
                    <a:pt x="35239" y="31882"/>
                  </a:lnTo>
                  <a:lnTo>
                    <a:pt x="35239" y="26848"/>
                  </a:lnTo>
                  <a:lnTo>
                    <a:pt x="37476" y="26848"/>
                  </a:lnTo>
                  <a:lnTo>
                    <a:pt x="37476" y="25170"/>
                  </a:lnTo>
                  <a:lnTo>
                    <a:pt x="35239" y="25170"/>
                  </a:lnTo>
                  <a:lnTo>
                    <a:pt x="35239" y="14543"/>
                  </a:lnTo>
                  <a:lnTo>
                    <a:pt x="33561" y="14543"/>
                  </a:lnTo>
                  <a:lnTo>
                    <a:pt x="33561" y="8949"/>
                  </a:lnTo>
                  <a:lnTo>
                    <a:pt x="30205" y="8949"/>
                  </a:lnTo>
                  <a:lnTo>
                    <a:pt x="30205" y="7271"/>
                  </a:lnTo>
                  <a:lnTo>
                    <a:pt x="28527" y="7271"/>
                  </a:lnTo>
                  <a:lnTo>
                    <a:pt x="28527" y="3356"/>
                  </a:lnTo>
                  <a:lnTo>
                    <a:pt x="26289" y="3356"/>
                  </a:lnTo>
                  <a:lnTo>
                    <a:pt x="26289" y="1678"/>
                  </a:lnTo>
                  <a:lnTo>
                    <a:pt x="31883" y="1678"/>
                  </a:lnTo>
                  <a:lnTo>
                    <a:pt x="31883" y="0"/>
                  </a:lnTo>
                  <a:lnTo>
                    <a:pt x="114106" y="0"/>
                  </a:lnTo>
                  <a:lnTo>
                    <a:pt x="119140" y="3356"/>
                  </a:lnTo>
                  <a:lnTo>
                    <a:pt x="123055" y="7271"/>
                  </a:lnTo>
                  <a:lnTo>
                    <a:pt x="124733" y="7271"/>
                  </a:lnTo>
                  <a:lnTo>
                    <a:pt x="128090" y="8949"/>
                  </a:lnTo>
                  <a:lnTo>
                    <a:pt x="137039" y="14543"/>
                  </a:lnTo>
                  <a:lnTo>
                    <a:pt x="138717" y="14543"/>
                  </a:lnTo>
                  <a:lnTo>
                    <a:pt x="142632" y="16221"/>
                  </a:lnTo>
                  <a:lnTo>
                    <a:pt x="144310" y="17899"/>
                  </a:lnTo>
                  <a:lnTo>
                    <a:pt x="149345" y="21255"/>
                  </a:lnTo>
                  <a:lnTo>
                    <a:pt x="158294" y="26848"/>
                  </a:lnTo>
                  <a:lnTo>
                    <a:pt x="165566" y="30204"/>
                  </a:lnTo>
                  <a:lnTo>
                    <a:pt x="167244" y="30204"/>
                  </a:lnTo>
                  <a:lnTo>
                    <a:pt x="168922" y="31882"/>
                  </a:lnTo>
                  <a:lnTo>
                    <a:pt x="176193" y="37476"/>
                  </a:lnTo>
                  <a:lnTo>
                    <a:pt x="180108" y="37476"/>
                  </a:lnTo>
                  <a:lnTo>
                    <a:pt x="181786" y="39154"/>
                  </a:lnTo>
                  <a:lnTo>
                    <a:pt x="186821" y="43069"/>
                  </a:lnTo>
                  <a:lnTo>
                    <a:pt x="190736" y="44747"/>
                  </a:lnTo>
                  <a:lnTo>
                    <a:pt x="194092" y="44747"/>
                  </a:lnTo>
                  <a:lnTo>
                    <a:pt x="195770" y="46425"/>
                  </a:lnTo>
                  <a:lnTo>
                    <a:pt x="195770" y="48103"/>
                  </a:lnTo>
                  <a:lnTo>
                    <a:pt x="197448" y="48103"/>
                  </a:lnTo>
                  <a:lnTo>
                    <a:pt x="199685" y="49781"/>
                  </a:lnTo>
                  <a:lnTo>
                    <a:pt x="199685" y="57053"/>
                  </a:lnTo>
                  <a:lnTo>
                    <a:pt x="195770" y="57053"/>
                  </a:lnTo>
                  <a:lnTo>
                    <a:pt x="195770" y="58731"/>
                  </a:lnTo>
                  <a:lnTo>
                    <a:pt x="197448" y="58731"/>
                  </a:lnTo>
                  <a:lnTo>
                    <a:pt x="197448" y="60409"/>
                  </a:lnTo>
                  <a:lnTo>
                    <a:pt x="201363" y="60409"/>
                  </a:lnTo>
                  <a:lnTo>
                    <a:pt x="201363" y="64324"/>
                  </a:lnTo>
                  <a:lnTo>
                    <a:pt x="203041" y="66002"/>
                  </a:lnTo>
                  <a:lnTo>
                    <a:pt x="204720" y="66002"/>
                  </a:lnTo>
                  <a:lnTo>
                    <a:pt x="208635" y="67680"/>
                  </a:lnTo>
                  <a:lnTo>
                    <a:pt x="210313" y="69358"/>
                  </a:lnTo>
                  <a:lnTo>
                    <a:pt x="211991" y="71596"/>
                  </a:lnTo>
                  <a:lnTo>
                    <a:pt x="213669" y="71596"/>
                  </a:lnTo>
                  <a:lnTo>
                    <a:pt x="215347" y="73274"/>
                  </a:lnTo>
                  <a:lnTo>
                    <a:pt x="217584" y="74952"/>
                  </a:lnTo>
                  <a:lnTo>
                    <a:pt x="224297" y="79986"/>
                  </a:lnTo>
                  <a:lnTo>
                    <a:pt x="229890" y="83901"/>
                  </a:lnTo>
                  <a:lnTo>
                    <a:pt x="231568" y="85579"/>
                  </a:lnTo>
                  <a:lnTo>
                    <a:pt x="233246" y="85579"/>
                  </a:lnTo>
                  <a:lnTo>
                    <a:pt x="234924" y="87257"/>
                  </a:lnTo>
                  <a:lnTo>
                    <a:pt x="234924" y="94529"/>
                  </a:lnTo>
                  <a:lnTo>
                    <a:pt x="234924" y="92851"/>
                  </a:lnTo>
                  <a:lnTo>
                    <a:pt x="234924" y="94529"/>
                  </a:lnTo>
                  <a:lnTo>
                    <a:pt x="233246" y="96207"/>
                  </a:lnTo>
                  <a:lnTo>
                    <a:pt x="233246" y="96207"/>
                  </a:lnTo>
                  <a:lnTo>
                    <a:pt x="233246" y="97885"/>
                  </a:lnTo>
                  <a:lnTo>
                    <a:pt x="233246" y="97885"/>
                  </a:lnTo>
                  <a:lnTo>
                    <a:pt x="233246" y="100122"/>
                  </a:lnTo>
                  <a:lnTo>
                    <a:pt x="231568" y="101800"/>
                  </a:lnTo>
                  <a:lnTo>
                    <a:pt x="231568" y="105156"/>
                  </a:lnTo>
                  <a:lnTo>
                    <a:pt x="229890" y="105156"/>
                  </a:lnTo>
                  <a:lnTo>
                    <a:pt x="229890" y="110750"/>
                  </a:lnTo>
                  <a:lnTo>
                    <a:pt x="228212" y="110750"/>
                  </a:lnTo>
                  <a:lnTo>
                    <a:pt x="228212" y="114106"/>
                  </a:lnTo>
                  <a:lnTo>
                    <a:pt x="225975" y="114106"/>
                  </a:lnTo>
                  <a:lnTo>
                    <a:pt x="225975" y="119699"/>
                  </a:lnTo>
                  <a:lnTo>
                    <a:pt x="224297" y="119699"/>
                  </a:lnTo>
                  <a:lnTo>
                    <a:pt x="224297" y="121377"/>
                  </a:lnTo>
                  <a:lnTo>
                    <a:pt x="225975" y="121377"/>
                  </a:lnTo>
                  <a:lnTo>
                    <a:pt x="225975" y="128649"/>
                  </a:lnTo>
                  <a:lnTo>
                    <a:pt x="228212" y="128649"/>
                  </a:lnTo>
                  <a:lnTo>
                    <a:pt x="228212" y="130327"/>
                  </a:lnTo>
                  <a:lnTo>
                    <a:pt x="229890" y="130327"/>
                  </a:lnTo>
                  <a:lnTo>
                    <a:pt x="229890" y="132005"/>
                  </a:lnTo>
                  <a:lnTo>
                    <a:pt x="233246" y="132005"/>
                  </a:lnTo>
                  <a:lnTo>
                    <a:pt x="233246" y="133683"/>
                  </a:lnTo>
                  <a:lnTo>
                    <a:pt x="234924" y="133683"/>
                  </a:lnTo>
                  <a:lnTo>
                    <a:pt x="234924" y="135361"/>
                  </a:lnTo>
                  <a:lnTo>
                    <a:pt x="237161" y="135361"/>
                  </a:lnTo>
                  <a:lnTo>
                    <a:pt x="237161" y="139276"/>
                  </a:lnTo>
                  <a:lnTo>
                    <a:pt x="240517" y="139276"/>
                  </a:lnTo>
                  <a:lnTo>
                    <a:pt x="240517" y="140954"/>
                  </a:lnTo>
                  <a:lnTo>
                    <a:pt x="242195" y="140954"/>
                  </a:lnTo>
                  <a:lnTo>
                    <a:pt x="242195" y="142632"/>
                  </a:lnTo>
                  <a:lnTo>
                    <a:pt x="243874" y="142632"/>
                  </a:lnTo>
                  <a:lnTo>
                    <a:pt x="243874" y="145988"/>
                  </a:lnTo>
                  <a:lnTo>
                    <a:pt x="242195" y="145988"/>
                  </a:lnTo>
                  <a:lnTo>
                    <a:pt x="242195" y="148226"/>
                  </a:lnTo>
                  <a:lnTo>
                    <a:pt x="240517" y="148226"/>
                  </a:lnTo>
                  <a:lnTo>
                    <a:pt x="240517" y="149904"/>
                  </a:lnTo>
                  <a:lnTo>
                    <a:pt x="238839" y="149904"/>
                  </a:lnTo>
                  <a:lnTo>
                    <a:pt x="238839" y="154938"/>
                  </a:lnTo>
                  <a:lnTo>
                    <a:pt x="237161" y="154938"/>
                  </a:lnTo>
                  <a:lnTo>
                    <a:pt x="237161" y="163887"/>
                  </a:lnTo>
                  <a:lnTo>
                    <a:pt x="240517" y="163887"/>
                  </a:lnTo>
                  <a:lnTo>
                    <a:pt x="240517" y="167803"/>
                  </a:lnTo>
                  <a:lnTo>
                    <a:pt x="242195" y="167803"/>
                  </a:lnTo>
                  <a:lnTo>
                    <a:pt x="240517" y="169481"/>
                  </a:lnTo>
                  <a:lnTo>
                    <a:pt x="238839" y="169481"/>
                  </a:lnTo>
                  <a:lnTo>
                    <a:pt x="238839" y="174515"/>
                  </a:lnTo>
                  <a:lnTo>
                    <a:pt x="237161" y="174515"/>
                  </a:lnTo>
                  <a:lnTo>
                    <a:pt x="237161" y="176752"/>
                  </a:lnTo>
                  <a:lnTo>
                    <a:pt x="237161" y="176752"/>
                  </a:lnTo>
                  <a:lnTo>
                    <a:pt x="237161" y="180108"/>
                  </a:lnTo>
                  <a:lnTo>
                    <a:pt x="238839" y="180108"/>
                  </a:lnTo>
                  <a:lnTo>
                    <a:pt x="238839" y="185702"/>
                  </a:lnTo>
                  <a:lnTo>
                    <a:pt x="242195" y="185702"/>
                  </a:lnTo>
                  <a:lnTo>
                    <a:pt x="242195" y="192414"/>
                  </a:lnTo>
                  <a:lnTo>
                    <a:pt x="246111" y="192414"/>
                  </a:lnTo>
                  <a:lnTo>
                    <a:pt x="246111" y="194092"/>
                  </a:lnTo>
                  <a:lnTo>
                    <a:pt x="246111" y="194092"/>
                  </a:lnTo>
                  <a:lnTo>
                    <a:pt x="246111" y="203041"/>
                  </a:lnTo>
                  <a:lnTo>
                    <a:pt x="247789" y="203041"/>
                  </a:lnTo>
                  <a:lnTo>
                    <a:pt x="247789" y="210313"/>
                  </a:lnTo>
                  <a:lnTo>
                    <a:pt x="249467" y="210313"/>
                  </a:lnTo>
                  <a:lnTo>
                    <a:pt x="249467" y="214228"/>
                  </a:lnTo>
                  <a:lnTo>
                    <a:pt x="247789" y="214228"/>
                  </a:lnTo>
                  <a:lnTo>
                    <a:pt x="247789" y="215906"/>
                  </a:lnTo>
                  <a:lnTo>
                    <a:pt x="251145" y="215906"/>
                  </a:lnTo>
                  <a:lnTo>
                    <a:pt x="252823" y="217584"/>
                  </a:lnTo>
                  <a:lnTo>
                    <a:pt x="252823" y="219262"/>
                  </a:lnTo>
                  <a:lnTo>
                    <a:pt x="254501" y="219262"/>
                  </a:lnTo>
                  <a:lnTo>
                    <a:pt x="256738" y="220940"/>
                  </a:lnTo>
                  <a:lnTo>
                    <a:pt x="256738" y="222618"/>
                  </a:lnTo>
                  <a:lnTo>
                    <a:pt x="261772" y="222618"/>
                  </a:lnTo>
                  <a:lnTo>
                    <a:pt x="261772" y="224856"/>
                  </a:lnTo>
                  <a:lnTo>
                    <a:pt x="265688" y="224856"/>
                  </a:lnTo>
                  <a:lnTo>
                    <a:pt x="265688" y="226534"/>
                  </a:lnTo>
                  <a:lnTo>
                    <a:pt x="265688" y="226534"/>
                  </a:lnTo>
                  <a:lnTo>
                    <a:pt x="265688" y="228212"/>
                  </a:lnTo>
                  <a:lnTo>
                    <a:pt x="263451" y="228212"/>
                  </a:lnTo>
                  <a:lnTo>
                    <a:pt x="263451" y="229890"/>
                  </a:lnTo>
                  <a:lnTo>
                    <a:pt x="260094" y="229890"/>
                  </a:lnTo>
                  <a:lnTo>
                    <a:pt x="260094" y="231568"/>
                  </a:lnTo>
                  <a:lnTo>
                    <a:pt x="258416" y="231568"/>
                  </a:lnTo>
                  <a:lnTo>
                    <a:pt x="258416" y="233805"/>
                  </a:lnTo>
                  <a:lnTo>
                    <a:pt x="256738" y="233805"/>
                  </a:lnTo>
                  <a:lnTo>
                    <a:pt x="254501" y="235483"/>
                  </a:lnTo>
                  <a:lnTo>
                    <a:pt x="252823" y="235483"/>
                  </a:lnTo>
                  <a:lnTo>
                    <a:pt x="252823" y="237161"/>
                  </a:lnTo>
                  <a:lnTo>
                    <a:pt x="249467" y="237161"/>
                  </a:lnTo>
                  <a:lnTo>
                    <a:pt x="249467" y="238839"/>
                  </a:lnTo>
                  <a:lnTo>
                    <a:pt x="243874" y="238839"/>
                  </a:lnTo>
                  <a:lnTo>
                    <a:pt x="242195" y="240517"/>
                  </a:lnTo>
                  <a:lnTo>
                    <a:pt x="240517" y="240517"/>
                  </a:lnTo>
                  <a:lnTo>
                    <a:pt x="240517" y="242755"/>
                  </a:lnTo>
                  <a:lnTo>
                    <a:pt x="237161" y="242755"/>
                  </a:lnTo>
                  <a:lnTo>
                    <a:pt x="237161" y="244432"/>
                  </a:lnTo>
                  <a:lnTo>
                    <a:pt x="225975" y="244432"/>
                  </a:lnTo>
                  <a:lnTo>
                    <a:pt x="225975" y="246111"/>
                  </a:lnTo>
                  <a:lnTo>
                    <a:pt x="222618" y="246111"/>
                  </a:lnTo>
                  <a:lnTo>
                    <a:pt x="222618" y="247789"/>
                  </a:lnTo>
                  <a:lnTo>
                    <a:pt x="219262" y="247789"/>
                  </a:lnTo>
                  <a:lnTo>
                    <a:pt x="219262" y="251145"/>
                  </a:lnTo>
                  <a:lnTo>
                    <a:pt x="217584" y="251145"/>
                  </a:lnTo>
                  <a:lnTo>
                    <a:pt x="217584" y="249467"/>
                  </a:lnTo>
                  <a:lnTo>
                    <a:pt x="215347" y="249467"/>
                  </a:lnTo>
                  <a:lnTo>
                    <a:pt x="215347" y="247789"/>
                  </a:lnTo>
                  <a:lnTo>
                    <a:pt x="211991" y="247789"/>
                  </a:lnTo>
                  <a:lnTo>
                    <a:pt x="211991" y="246111"/>
                  </a:lnTo>
                  <a:lnTo>
                    <a:pt x="203041" y="246111"/>
                  </a:lnTo>
                  <a:lnTo>
                    <a:pt x="203041" y="249467"/>
                  </a:lnTo>
                  <a:lnTo>
                    <a:pt x="201363" y="249467"/>
                  </a:lnTo>
                  <a:lnTo>
                    <a:pt x="201363" y="253382"/>
                  </a:lnTo>
                  <a:lnTo>
                    <a:pt x="199685" y="253382"/>
                  </a:lnTo>
                  <a:lnTo>
                    <a:pt x="197448" y="255060"/>
                  </a:lnTo>
                  <a:lnTo>
                    <a:pt x="194092" y="255060"/>
                  </a:lnTo>
                  <a:lnTo>
                    <a:pt x="194092" y="256738"/>
                  </a:lnTo>
                  <a:lnTo>
                    <a:pt x="185143" y="256738"/>
                  </a:lnTo>
                  <a:lnTo>
                    <a:pt x="185143" y="255060"/>
                  </a:lnTo>
                  <a:lnTo>
                    <a:pt x="177871" y="255060"/>
                  </a:lnTo>
                  <a:lnTo>
                    <a:pt x="177871" y="256738"/>
                  </a:lnTo>
                  <a:lnTo>
                    <a:pt x="176193" y="256738"/>
                  </a:lnTo>
                  <a:lnTo>
                    <a:pt x="176193" y="258416"/>
                  </a:lnTo>
                  <a:lnTo>
                    <a:pt x="171159" y="258416"/>
                  </a:lnTo>
                  <a:lnTo>
                    <a:pt x="171159" y="256738"/>
                  </a:lnTo>
                  <a:lnTo>
                    <a:pt x="165566" y="25673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14164B8-C6DB-E09A-9945-C8E1C2AA2DEC}"/>
                </a:ext>
              </a:extLst>
            </p:cNvPr>
            <p:cNvSpPr/>
            <p:nvPr/>
          </p:nvSpPr>
          <p:spPr>
            <a:xfrm>
              <a:off x="6926094" y="3772936"/>
              <a:ext cx="196329" cy="363572"/>
            </a:xfrm>
            <a:custGeom>
              <a:avLst/>
              <a:gdLst>
                <a:gd name="csX0" fmla="*/ 89495 w 196329"/>
                <a:gd name="csY0" fmla="*/ 363573 h 363572"/>
                <a:gd name="csX1" fmla="*/ 89495 w 196329"/>
                <a:gd name="csY1" fmla="*/ 361895 h 363572"/>
                <a:gd name="csX2" fmla="*/ 87817 w 196329"/>
                <a:gd name="csY2" fmla="*/ 361895 h 363572"/>
                <a:gd name="csX3" fmla="*/ 87817 w 196329"/>
                <a:gd name="csY3" fmla="*/ 356861 h 363572"/>
                <a:gd name="csX4" fmla="*/ 89495 w 196329"/>
                <a:gd name="csY4" fmla="*/ 356861 h 363572"/>
                <a:gd name="csX5" fmla="*/ 89495 w 196329"/>
                <a:gd name="csY5" fmla="*/ 351267 h 363572"/>
                <a:gd name="csX6" fmla="*/ 89495 w 196329"/>
                <a:gd name="csY6" fmla="*/ 351267 h 363572"/>
                <a:gd name="csX7" fmla="*/ 89495 w 196329"/>
                <a:gd name="csY7" fmla="*/ 347911 h 363572"/>
                <a:gd name="csX8" fmla="*/ 83901 w 196329"/>
                <a:gd name="csY8" fmla="*/ 347911 h 363572"/>
                <a:gd name="csX9" fmla="*/ 83901 w 196329"/>
                <a:gd name="csY9" fmla="*/ 349589 h 363572"/>
                <a:gd name="csX10" fmla="*/ 82224 w 196329"/>
                <a:gd name="csY10" fmla="*/ 349589 h 363572"/>
                <a:gd name="csX11" fmla="*/ 82224 w 196329"/>
                <a:gd name="csY11" fmla="*/ 343996 h 363572"/>
                <a:gd name="csX12" fmla="*/ 80545 w 196329"/>
                <a:gd name="csY12" fmla="*/ 343996 h 363572"/>
                <a:gd name="csX13" fmla="*/ 80545 w 196329"/>
                <a:gd name="csY13" fmla="*/ 342318 h 363572"/>
                <a:gd name="csX14" fmla="*/ 78867 w 196329"/>
                <a:gd name="csY14" fmla="*/ 342318 h 363572"/>
                <a:gd name="csX15" fmla="*/ 78867 w 196329"/>
                <a:gd name="csY15" fmla="*/ 343996 h 363572"/>
                <a:gd name="csX16" fmla="*/ 77190 w 196329"/>
                <a:gd name="csY16" fmla="*/ 343996 h 363572"/>
                <a:gd name="csX17" fmla="*/ 77190 w 196329"/>
                <a:gd name="csY17" fmla="*/ 342318 h 363572"/>
                <a:gd name="csX18" fmla="*/ 71596 w 196329"/>
                <a:gd name="csY18" fmla="*/ 342318 h 363572"/>
                <a:gd name="csX19" fmla="*/ 71596 w 196329"/>
                <a:gd name="csY19" fmla="*/ 340640 h 363572"/>
                <a:gd name="csX20" fmla="*/ 69918 w 196329"/>
                <a:gd name="csY20" fmla="*/ 340640 h 363572"/>
                <a:gd name="csX21" fmla="*/ 69918 w 196329"/>
                <a:gd name="csY21" fmla="*/ 338962 h 363572"/>
                <a:gd name="csX22" fmla="*/ 66003 w 196329"/>
                <a:gd name="csY22" fmla="*/ 338962 h 363572"/>
                <a:gd name="csX23" fmla="*/ 66003 w 196329"/>
                <a:gd name="csY23" fmla="*/ 340640 h 363572"/>
                <a:gd name="csX24" fmla="*/ 62647 w 196329"/>
                <a:gd name="csY24" fmla="*/ 342318 h 363572"/>
                <a:gd name="csX25" fmla="*/ 62647 w 196329"/>
                <a:gd name="csY25" fmla="*/ 340640 h 363572"/>
                <a:gd name="csX26" fmla="*/ 60968 w 196329"/>
                <a:gd name="csY26" fmla="*/ 340640 h 363572"/>
                <a:gd name="csX27" fmla="*/ 60968 w 196329"/>
                <a:gd name="csY27" fmla="*/ 338962 h 363572"/>
                <a:gd name="csX28" fmla="*/ 59290 w 196329"/>
                <a:gd name="csY28" fmla="*/ 338962 h 363572"/>
                <a:gd name="csX29" fmla="*/ 59290 w 196329"/>
                <a:gd name="csY29" fmla="*/ 337284 h 363572"/>
                <a:gd name="csX30" fmla="*/ 57053 w 196329"/>
                <a:gd name="csY30" fmla="*/ 337284 h 363572"/>
                <a:gd name="csX31" fmla="*/ 57053 w 196329"/>
                <a:gd name="csY31" fmla="*/ 335046 h 363572"/>
                <a:gd name="csX32" fmla="*/ 55375 w 196329"/>
                <a:gd name="csY32" fmla="*/ 335046 h 363572"/>
                <a:gd name="csX33" fmla="*/ 55375 w 196329"/>
                <a:gd name="csY33" fmla="*/ 331690 h 363572"/>
                <a:gd name="csX34" fmla="*/ 53697 w 196329"/>
                <a:gd name="csY34" fmla="*/ 331690 h 363572"/>
                <a:gd name="csX35" fmla="*/ 53697 w 196329"/>
                <a:gd name="csY35" fmla="*/ 330012 h 363572"/>
                <a:gd name="csX36" fmla="*/ 55375 w 196329"/>
                <a:gd name="csY36" fmla="*/ 330012 h 363572"/>
                <a:gd name="csX37" fmla="*/ 55375 w 196329"/>
                <a:gd name="csY37" fmla="*/ 328334 h 363572"/>
                <a:gd name="csX38" fmla="*/ 52019 w 196329"/>
                <a:gd name="csY38" fmla="*/ 328334 h 363572"/>
                <a:gd name="csX39" fmla="*/ 52019 w 196329"/>
                <a:gd name="csY39" fmla="*/ 321063 h 363572"/>
                <a:gd name="csX40" fmla="*/ 50341 w 196329"/>
                <a:gd name="csY40" fmla="*/ 321063 h 363572"/>
                <a:gd name="csX41" fmla="*/ 50341 w 196329"/>
                <a:gd name="csY41" fmla="*/ 324419 h 363572"/>
                <a:gd name="csX42" fmla="*/ 48663 w 196329"/>
                <a:gd name="csY42" fmla="*/ 324419 h 363572"/>
                <a:gd name="csX43" fmla="*/ 48663 w 196329"/>
                <a:gd name="csY43" fmla="*/ 322741 h 363572"/>
                <a:gd name="csX44" fmla="*/ 46426 w 196329"/>
                <a:gd name="csY44" fmla="*/ 322741 h 363572"/>
                <a:gd name="csX45" fmla="*/ 46426 w 196329"/>
                <a:gd name="csY45" fmla="*/ 317147 h 363572"/>
                <a:gd name="csX46" fmla="*/ 44747 w 196329"/>
                <a:gd name="csY46" fmla="*/ 317147 h 363572"/>
                <a:gd name="csX47" fmla="*/ 44747 w 196329"/>
                <a:gd name="csY47" fmla="*/ 315469 h 363572"/>
                <a:gd name="csX48" fmla="*/ 43070 w 196329"/>
                <a:gd name="csY48" fmla="*/ 315469 h 363572"/>
                <a:gd name="csX49" fmla="*/ 43070 w 196329"/>
                <a:gd name="csY49" fmla="*/ 312113 h 363572"/>
                <a:gd name="csX50" fmla="*/ 41391 w 196329"/>
                <a:gd name="csY50" fmla="*/ 312113 h 363572"/>
                <a:gd name="csX51" fmla="*/ 41391 w 196329"/>
                <a:gd name="csY51" fmla="*/ 310435 h 363572"/>
                <a:gd name="csX52" fmla="*/ 41391 w 196329"/>
                <a:gd name="csY52" fmla="*/ 312113 h 363572"/>
                <a:gd name="csX53" fmla="*/ 41391 w 196329"/>
                <a:gd name="csY53" fmla="*/ 308757 h 363572"/>
                <a:gd name="csX54" fmla="*/ 37476 w 196329"/>
                <a:gd name="csY54" fmla="*/ 308757 h 363572"/>
                <a:gd name="csX55" fmla="*/ 37476 w 196329"/>
                <a:gd name="csY55" fmla="*/ 306520 h 363572"/>
                <a:gd name="csX56" fmla="*/ 34120 w 196329"/>
                <a:gd name="csY56" fmla="*/ 306520 h 363572"/>
                <a:gd name="csX57" fmla="*/ 34120 w 196329"/>
                <a:gd name="csY57" fmla="*/ 303164 h 363572"/>
                <a:gd name="csX58" fmla="*/ 32442 w 196329"/>
                <a:gd name="csY58" fmla="*/ 303164 h 363572"/>
                <a:gd name="csX59" fmla="*/ 32442 w 196329"/>
                <a:gd name="csY59" fmla="*/ 299808 h 363572"/>
                <a:gd name="csX60" fmla="*/ 30764 w 196329"/>
                <a:gd name="csY60" fmla="*/ 299808 h 363572"/>
                <a:gd name="csX61" fmla="*/ 30764 w 196329"/>
                <a:gd name="csY61" fmla="*/ 297570 h 363572"/>
                <a:gd name="csX62" fmla="*/ 25170 w 196329"/>
                <a:gd name="csY62" fmla="*/ 297570 h 363572"/>
                <a:gd name="csX63" fmla="*/ 25170 w 196329"/>
                <a:gd name="csY63" fmla="*/ 303164 h 363572"/>
                <a:gd name="csX64" fmla="*/ 21815 w 196329"/>
                <a:gd name="csY64" fmla="*/ 303164 h 363572"/>
                <a:gd name="csX65" fmla="*/ 21815 w 196329"/>
                <a:gd name="csY65" fmla="*/ 295892 h 363572"/>
                <a:gd name="csX66" fmla="*/ 20136 w 196329"/>
                <a:gd name="csY66" fmla="*/ 294214 h 363572"/>
                <a:gd name="csX67" fmla="*/ 21815 w 196329"/>
                <a:gd name="csY67" fmla="*/ 294214 h 363572"/>
                <a:gd name="csX68" fmla="*/ 20136 w 196329"/>
                <a:gd name="csY68" fmla="*/ 294214 h 363572"/>
                <a:gd name="csX69" fmla="*/ 21815 w 196329"/>
                <a:gd name="csY69" fmla="*/ 294214 h 363572"/>
                <a:gd name="csX70" fmla="*/ 21815 w 196329"/>
                <a:gd name="csY70" fmla="*/ 283587 h 363572"/>
                <a:gd name="csX71" fmla="*/ 23493 w 196329"/>
                <a:gd name="csY71" fmla="*/ 283587 h 363572"/>
                <a:gd name="csX72" fmla="*/ 23493 w 196329"/>
                <a:gd name="csY72" fmla="*/ 281909 h 363572"/>
                <a:gd name="csX73" fmla="*/ 23493 w 196329"/>
                <a:gd name="csY73" fmla="*/ 281909 h 363572"/>
                <a:gd name="csX74" fmla="*/ 23493 w 196329"/>
                <a:gd name="csY74" fmla="*/ 272959 h 363572"/>
                <a:gd name="csX75" fmla="*/ 25170 w 196329"/>
                <a:gd name="csY75" fmla="*/ 272959 h 363572"/>
                <a:gd name="csX76" fmla="*/ 25170 w 196329"/>
                <a:gd name="csY76" fmla="*/ 269044 h 363572"/>
                <a:gd name="csX77" fmla="*/ 25170 w 196329"/>
                <a:gd name="csY77" fmla="*/ 269044 h 363572"/>
                <a:gd name="csX78" fmla="*/ 25170 w 196329"/>
                <a:gd name="csY78" fmla="*/ 267366 h 363572"/>
                <a:gd name="csX79" fmla="*/ 26849 w 196329"/>
                <a:gd name="csY79" fmla="*/ 267366 h 363572"/>
                <a:gd name="csX80" fmla="*/ 28526 w 196329"/>
                <a:gd name="csY80" fmla="*/ 265688 h 363572"/>
                <a:gd name="csX81" fmla="*/ 28526 w 196329"/>
                <a:gd name="csY81" fmla="*/ 264010 h 363572"/>
                <a:gd name="csX82" fmla="*/ 26849 w 196329"/>
                <a:gd name="csY82" fmla="*/ 264010 h 363572"/>
                <a:gd name="csX83" fmla="*/ 26849 w 196329"/>
                <a:gd name="csY83" fmla="*/ 262332 h 363572"/>
                <a:gd name="csX84" fmla="*/ 28526 w 196329"/>
                <a:gd name="csY84" fmla="*/ 262332 h 363572"/>
                <a:gd name="csX85" fmla="*/ 28526 w 196329"/>
                <a:gd name="csY85" fmla="*/ 258416 h 363572"/>
                <a:gd name="csX86" fmla="*/ 30764 w 196329"/>
                <a:gd name="csY86" fmla="*/ 255060 h 363572"/>
                <a:gd name="csX87" fmla="*/ 30764 w 196329"/>
                <a:gd name="csY87" fmla="*/ 253382 h 363572"/>
                <a:gd name="csX88" fmla="*/ 32442 w 196329"/>
                <a:gd name="csY88" fmla="*/ 251704 h 363572"/>
                <a:gd name="csX89" fmla="*/ 32442 w 196329"/>
                <a:gd name="csY89" fmla="*/ 249467 h 363572"/>
                <a:gd name="csX90" fmla="*/ 34120 w 196329"/>
                <a:gd name="csY90" fmla="*/ 249467 h 363572"/>
                <a:gd name="csX91" fmla="*/ 34120 w 196329"/>
                <a:gd name="csY91" fmla="*/ 240517 h 363572"/>
                <a:gd name="csX92" fmla="*/ 35798 w 196329"/>
                <a:gd name="csY92" fmla="*/ 240517 h 363572"/>
                <a:gd name="csX93" fmla="*/ 35798 w 196329"/>
                <a:gd name="csY93" fmla="*/ 238839 h 363572"/>
                <a:gd name="csX94" fmla="*/ 39713 w 196329"/>
                <a:gd name="csY94" fmla="*/ 238839 h 363572"/>
                <a:gd name="csX95" fmla="*/ 39713 w 196329"/>
                <a:gd name="csY95" fmla="*/ 235483 h 363572"/>
                <a:gd name="csX96" fmla="*/ 41391 w 196329"/>
                <a:gd name="csY96" fmla="*/ 235483 h 363572"/>
                <a:gd name="csX97" fmla="*/ 41391 w 196329"/>
                <a:gd name="csY97" fmla="*/ 233805 h 363572"/>
                <a:gd name="csX98" fmla="*/ 43070 w 196329"/>
                <a:gd name="csY98" fmla="*/ 233805 h 363572"/>
                <a:gd name="csX99" fmla="*/ 43070 w 196329"/>
                <a:gd name="csY99" fmla="*/ 231568 h 363572"/>
                <a:gd name="csX100" fmla="*/ 44747 w 196329"/>
                <a:gd name="csY100" fmla="*/ 229890 h 363572"/>
                <a:gd name="csX101" fmla="*/ 44747 w 196329"/>
                <a:gd name="csY101" fmla="*/ 228212 h 363572"/>
                <a:gd name="csX102" fmla="*/ 46426 w 196329"/>
                <a:gd name="csY102" fmla="*/ 228212 h 363572"/>
                <a:gd name="csX103" fmla="*/ 46426 w 196329"/>
                <a:gd name="csY103" fmla="*/ 226534 h 363572"/>
                <a:gd name="csX104" fmla="*/ 48663 w 196329"/>
                <a:gd name="csY104" fmla="*/ 224856 h 363572"/>
                <a:gd name="csX105" fmla="*/ 48663 w 196329"/>
                <a:gd name="csY105" fmla="*/ 220940 h 363572"/>
                <a:gd name="csX106" fmla="*/ 48663 w 196329"/>
                <a:gd name="csY106" fmla="*/ 220940 h 363572"/>
                <a:gd name="csX107" fmla="*/ 50341 w 196329"/>
                <a:gd name="csY107" fmla="*/ 219262 h 363572"/>
                <a:gd name="csX108" fmla="*/ 52019 w 196329"/>
                <a:gd name="csY108" fmla="*/ 219262 h 363572"/>
                <a:gd name="csX109" fmla="*/ 52019 w 196329"/>
                <a:gd name="csY109" fmla="*/ 217584 h 363572"/>
                <a:gd name="csX110" fmla="*/ 53697 w 196329"/>
                <a:gd name="csY110" fmla="*/ 217584 h 363572"/>
                <a:gd name="csX111" fmla="*/ 53697 w 196329"/>
                <a:gd name="csY111" fmla="*/ 214228 h 363572"/>
                <a:gd name="csX112" fmla="*/ 52019 w 196329"/>
                <a:gd name="csY112" fmla="*/ 214228 h 363572"/>
                <a:gd name="csX113" fmla="*/ 52019 w 196329"/>
                <a:gd name="csY113" fmla="*/ 210313 h 363572"/>
                <a:gd name="csX114" fmla="*/ 52019 w 196329"/>
                <a:gd name="csY114" fmla="*/ 210313 h 363572"/>
                <a:gd name="csX115" fmla="*/ 52019 w 196329"/>
                <a:gd name="csY115" fmla="*/ 206957 h 363572"/>
                <a:gd name="csX116" fmla="*/ 50341 w 196329"/>
                <a:gd name="csY116" fmla="*/ 206957 h 363572"/>
                <a:gd name="csX117" fmla="*/ 50341 w 196329"/>
                <a:gd name="csY117" fmla="*/ 203041 h 363572"/>
                <a:gd name="csX118" fmla="*/ 48663 w 196329"/>
                <a:gd name="csY118" fmla="*/ 203041 h 363572"/>
                <a:gd name="csX119" fmla="*/ 48663 w 196329"/>
                <a:gd name="csY119" fmla="*/ 194651 h 363572"/>
                <a:gd name="csX120" fmla="*/ 46426 w 196329"/>
                <a:gd name="csY120" fmla="*/ 194651 h 363572"/>
                <a:gd name="csX121" fmla="*/ 46426 w 196329"/>
                <a:gd name="csY121" fmla="*/ 192414 h 363572"/>
                <a:gd name="csX122" fmla="*/ 43070 w 196329"/>
                <a:gd name="csY122" fmla="*/ 192414 h 363572"/>
                <a:gd name="csX123" fmla="*/ 43070 w 196329"/>
                <a:gd name="csY123" fmla="*/ 185702 h 363572"/>
                <a:gd name="csX124" fmla="*/ 41391 w 196329"/>
                <a:gd name="csY124" fmla="*/ 185702 h 363572"/>
                <a:gd name="csX125" fmla="*/ 41391 w 196329"/>
                <a:gd name="csY125" fmla="*/ 180108 h 363572"/>
                <a:gd name="csX126" fmla="*/ 43070 w 196329"/>
                <a:gd name="csY126" fmla="*/ 180108 h 363572"/>
                <a:gd name="csX127" fmla="*/ 43070 w 196329"/>
                <a:gd name="csY127" fmla="*/ 167803 h 363572"/>
                <a:gd name="csX128" fmla="*/ 41391 w 196329"/>
                <a:gd name="csY128" fmla="*/ 167803 h 363572"/>
                <a:gd name="csX129" fmla="*/ 41391 w 196329"/>
                <a:gd name="csY129" fmla="*/ 162209 h 363572"/>
                <a:gd name="csX130" fmla="*/ 39713 w 196329"/>
                <a:gd name="csY130" fmla="*/ 162209 h 363572"/>
                <a:gd name="csX131" fmla="*/ 39713 w 196329"/>
                <a:gd name="csY131" fmla="*/ 160531 h 363572"/>
                <a:gd name="csX132" fmla="*/ 37476 w 196329"/>
                <a:gd name="csY132" fmla="*/ 160531 h 363572"/>
                <a:gd name="csX133" fmla="*/ 37476 w 196329"/>
                <a:gd name="csY133" fmla="*/ 158853 h 363572"/>
                <a:gd name="csX134" fmla="*/ 35798 w 196329"/>
                <a:gd name="csY134" fmla="*/ 158853 h 363572"/>
                <a:gd name="csX135" fmla="*/ 35798 w 196329"/>
                <a:gd name="csY135" fmla="*/ 157175 h 363572"/>
                <a:gd name="csX136" fmla="*/ 34120 w 196329"/>
                <a:gd name="csY136" fmla="*/ 157175 h 363572"/>
                <a:gd name="csX137" fmla="*/ 34120 w 196329"/>
                <a:gd name="csY137" fmla="*/ 154938 h 363572"/>
                <a:gd name="csX138" fmla="*/ 30764 w 196329"/>
                <a:gd name="csY138" fmla="*/ 154938 h 363572"/>
                <a:gd name="csX139" fmla="*/ 30764 w 196329"/>
                <a:gd name="csY139" fmla="*/ 153260 h 363572"/>
                <a:gd name="csX140" fmla="*/ 28526 w 196329"/>
                <a:gd name="csY140" fmla="*/ 153260 h 363572"/>
                <a:gd name="csX141" fmla="*/ 28526 w 196329"/>
                <a:gd name="csY141" fmla="*/ 149904 h 363572"/>
                <a:gd name="csX142" fmla="*/ 26849 w 196329"/>
                <a:gd name="csY142" fmla="*/ 149904 h 363572"/>
                <a:gd name="csX143" fmla="*/ 26849 w 196329"/>
                <a:gd name="csY143" fmla="*/ 148226 h 363572"/>
                <a:gd name="csX144" fmla="*/ 25170 w 196329"/>
                <a:gd name="csY144" fmla="*/ 148226 h 363572"/>
                <a:gd name="csX145" fmla="*/ 25170 w 196329"/>
                <a:gd name="csY145" fmla="*/ 144310 h 363572"/>
                <a:gd name="csX146" fmla="*/ 23493 w 196329"/>
                <a:gd name="csY146" fmla="*/ 144310 h 363572"/>
                <a:gd name="csX147" fmla="*/ 23493 w 196329"/>
                <a:gd name="csY147" fmla="*/ 142632 h 363572"/>
                <a:gd name="csX148" fmla="*/ 21815 w 196329"/>
                <a:gd name="csY148" fmla="*/ 142632 h 363572"/>
                <a:gd name="csX149" fmla="*/ 21815 w 196329"/>
                <a:gd name="csY149" fmla="*/ 137598 h 363572"/>
                <a:gd name="csX150" fmla="*/ 20136 w 196329"/>
                <a:gd name="csY150" fmla="*/ 137598 h 363572"/>
                <a:gd name="csX151" fmla="*/ 20136 w 196329"/>
                <a:gd name="csY151" fmla="*/ 133683 h 363572"/>
                <a:gd name="csX152" fmla="*/ 20136 w 196329"/>
                <a:gd name="csY152" fmla="*/ 133683 h 363572"/>
                <a:gd name="csX153" fmla="*/ 20136 w 196329"/>
                <a:gd name="csY153" fmla="*/ 130327 h 363572"/>
                <a:gd name="csX154" fmla="*/ 21815 w 196329"/>
                <a:gd name="csY154" fmla="*/ 130327 h 363572"/>
                <a:gd name="csX155" fmla="*/ 21815 w 196329"/>
                <a:gd name="csY155" fmla="*/ 128649 h 363572"/>
                <a:gd name="csX156" fmla="*/ 25170 w 196329"/>
                <a:gd name="csY156" fmla="*/ 128649 h 363572"/>
                <a:gd name="csX157" fmla="*/ 25170 w 196329"/>
                <a:gd name="csY157" fmla="*/ 126411 h 363572"/>
                <a:gd name="csX158" fmla="*/ 28526 w 196329"/>
                <a:gd name="csY158" fmla="*/ 126411 h 363572"/>
                <a:gd name="csX159" fmla="*/ 28526 w 196329"/>
                <a:gd name="csY159" fmla="*/ 110750 h 363572"/>
                <a:gd name="csX160" fmla="*/ 30764 w 196329"/>
                <a:gd name="csY160" fmla="*/ 110750 h 363572"/>
                <a:gd name="csX161" fmla="*/ 30764 w 196329"/>
                <a:gd name="csY161" fmla="*/ 109072 h 363572"/>
                <a:gd name="csX162" fmla="*/ 35798 w 196329"/>
                <a:gd name="csY162" fmla="*/ 109072 h 363572"/>
                <a:gd name="csX163" fmla="*/ 35798 w 196329"/>
                <a:gd name="csY163" fmla="*/ 100122 h 363572"/>
                <a:gd name="csX164" fmla="*/ 34120 w 196329"/>
                <a:gd name="csY164" fmla="*/ 100122 h 363572"/>
                <a:gd name="csX165" fmla="*/ 34120 w 196329"/>
                <a:gd name="csY165" fmla="*/ 103478 h 363572"/>
                <a:gd name="csX166" fmla="*/ 30764 w 196329"/>
                <a:gd name="csY166" fmla="*/ 103478 h 363572"/>
                <a:gd name="csX167" fmla="*/ 30764 w 196329"/>
                <a:gd name="csY167" fmla="*/ 97885 h 363572"/>
                <a:gd name="csX168" fmla="*/ 28526 w 196329"/>
                <a:gd name="csY168" fmla="*/ 97885 h 363572"/>
                <a:gd name="csX169" fmla="*/ 28526 w 196329"/>
                <a:gd name="csY169" fmla="*/ 96207 h 363572"/>
                <a:gd name="csX170" fmla="*/ 26849 w 196329"/>
                <a:gd name="csY170" fmla="*/ 96207 h 363572"/>
                <a:gd name="csX171" fmla="*/ 26849 w 196329"/>
                <a:gd name="csY171" fmla="*/ 94529 h 363572"/>
                <a:gd name="csX172" fmla="*/ 25170 w 196329"/>
                <a:gd name="csY172" fmla="*/ 94529 h 363572"/>
                <a:gd name="csX173" fmla="*/ 25170 w 196329"/>
                <a:gd name="csY173" fmla="*/ 91173 h 363572"/>
                <a:gd name="csX174" fmla="*/ 26849 w 196329"/>
                <a:gd name="csY174" fmla="*/ 91173 h 363572"/>
                <a:gd name="csX175" fmla="*/ 26849 w 196329"/>
                <a:gd name="csY175" fmla="*/ 87257 h 363572"/>
                <a:gd name="csX176" fmla="*/ 25170 w 196329"/>
                <a:gd name="csY176" fmla="*/ 87257 h 363572"/>
                <a:gd name="csX177" fmla="*/ 25170 w 196329"/>
                <a:gd name="csY177" fmla="*/ 85579 h 363572"/>
                <a:gd name="csX178" fmla="*/ 21815 w 196329"/>
                <a:gd name="csY178" fmla="*/ 85579 h 363572"/>
                <a:gd name="csX179" fmla="*/ 21815 w 196329"/>
                <a:gd name="csY179" fmla="*/ 82223 h 363572"/>
                <a:gd name="csX180" fmla="*/ 20136 w 196329"/>
                <a:gd name="csY180" fmla="*/ 80545 h 363572"/>
                <a:gd name="csX181" fmla="*/ 17899 w 196329"/>
                <a:gd name="csY181" fmla="*/ 80545 h 363572"/>
                <a:gd name="csX182" fmla="*/ 17899 w 196329"/>
                <a:gd name="csY182" fmla="*/ 76630 h 363572"/>
                <a:gd name="csX183" fmla="*/ 16221 w 196329"/>
                <a:gd name="csY183" fmla="*/ 76630 h 363572"/>
                <a:gd name="csX184" fmla="*/ 16221 w 196329"/>
                <a:gd name="csY184" fmla="*/ 74952 h 363572"/>
                <a:gd name="csX185" fmla="*/ 14543 w 196329"/>
                <a:gd name="csY185" fmla="*/ 74952 h 363572"/>
                <a:gd name="csX186" fmla="*/ 14543 w 196329"/>
                <a:gd name="csY186" fmla="*/ 73274 h 363572"/>
                <a:gd name="csX187" fmla="*/ 12865 w 196329"/>
                <a:gd name="csY187" fmla="*/ 73274 h 363572"/>
                <a:gd name="csX188" fmla="*/ 12865 w 196329"/>
                <a:gd name="csY188" fmla="*/ 71596 h 363572"/>
                <a:gd name="csX189" fmla="*/ 11187 w 196329"/>
                <a:gd name="csY189" fmla="*/ 71596 h 363572"/>
                <a:gd name="csX190" fmla="*/ 11187 w 196329"/>
                <a:gd name="csY190" fmla="*/ 69359 h 363572"/>
                <a:gd name="csX191" fmla="*/ 8949 w 196329"/>
                <a:gd name="csY191" fmla="*/ 69359 h 363572"/>
                <a:gd name="csX192" fmla="*/ 8949 w 196329"/>
                <a:gd name="csY192" fmla="*/ 67680 h 363572"/>
                <a:gd name="csX193" fmla="*/ 7272 w 196329"/>
                <a:gd name="csY193" fmla="*/ 67680 h 363572"/>
                <a:gd name="csX194" fmla="*/ 7272 w 196329"/>
                <a:gd name="csY194" fmla="*/ 57053 h 363572"/>
                <a:gd name="csX195" fmla="*/ 5593 w 196329"/>
                <a:gd name="csY195" fmla="*/ 57053 h 363572"/>
                <a:gd name="csX196" fmla="*/ 5593 w 196329"/>
                <a:gd name="csY196" fmla="*/ 53697 h 363572"/>
                <a:gd name="csX197" fmla="*/ 2238 w 196329"/>
                <a:gd name="csY197" fmla="*/ 53697 h 363572"/>
                <a:gd name="csX198" fmla="*/ 2238 w 196329"/>
                <a:gd name="csY198" fmla="*/ 52019 h 363572"/>
                <a:gd name="csX199" fmla="*/ 0 w 196329"/>
                <a:gd name="csY199" fmla="*/ 52019 h 363572"/>
                <a:gd name="csX200" fmla="*/ 0 w 196329"/>
                <a:gd name="csY200" fmla="*/ 48103 h 363572"/>
                <a:gd name="csX201" fmla="*/ 5593 w 196329"/>
                <a:gd name="csY201" fmla="*/ 48103 h 363572"/>
                <a:gd name="csX202" fmla="*/ 7272 w 196329"/>
                <a:gd name="csY202" fmla="*/ 46425 h 363572"/>
                <a:gd name="csX203" fmla="*/ 7272 w 196329"/>
                <a:gd name="csY203" fmla="*/ 46425 h 363572"/>
                <a:gd name="csX204" fmla="*/ 8949 w 196329"/>
                <a:gd name="csY204" fmla="*/ 48103 h 363572"/>
                <a:gd name="csX205" fmla="*/ 8949 w 196329"/>
                <a:gd name="csY205" fmla="*/ 40832 h 363572"/>
                <a:gd name="csX206" fmla="*/ 7272 w 196329"/>
                <a:gd name="csY206" fmla="*/ 40832 h 363572"/>
                <a:gd name="csX207" fmla="*/ 7272 w 196329"/>
                <a:gd name="csY207" fmla="*/ 35798 h 363572"/>
                <a:gd name="csX208" fmla="*/ 11187 w 196329"/>
                <a:gd name="csY208" fmla="*/ 35798 h 363572"/>
                <a:gd name="csX209" fmla="*/ 11187 w 196329"/>
                <a:gd name="csY209" fmla="*/ 23492 h 363572"/>
                <a:gd name="csX210" fmla="*/ 12865 w 196329"/>
                <a:gd name="csY210" fmla="*/ 21255 h 363572"/>
                <a:gd name="csX211" fmla="*/ 14543 w 196329"/>
                <a:gd name="csY211" fmla="*/ 21255 h 363572"/>
                <a:gd name="csX212" fmla="*/ 14543 w 196329"/>
                <a:gd name="csY212" fmla="*/ 19577 h 363572"/>
                <a:gd name="csX213" fmla="*/ 16221 w 196329"/>
                <a:gd name="csY213" fmla="*/ 19577 h 363572"/>
                <a:gd name="csX214" fmla="*/ 16221 w 196329"/>
                <a:gd name="csY214" fmla="*/ 17899 h 363572"/>
                <a:gd name="csX215" fmla="*/ 21815 w 196329"/>
                <a:gd name="csY215" fmla="*/ 17899 h 363572"/>
                <a:gd name="csX216" fmla="*/ 21815 w 196329"/>
                <a:gd name="csY216" fmla="*/ 19577 h 363572"/>
                <a:gd name="csX217" fmla="*/ 25170 w 196329"/>
                <a:gd name="csY217" fmla="*/ 19577 h 363572"/>
                <a:gd name="csX218" fmla="*/ 26849 w 196329"/>
                <a:gd name="csY218" fmla="*/ 17899 h 363572"/>
                <a:gd name="csX219" fmla="*/ 28526 w 196329"/>
                <a:gd name="csY219" fmla="*/ 19577 h 363572"/>
                <a:gd name="csX220" fmla="*/ 28526 w 196329"/>
                <a:gd name="csY220" fmla="*/ 17899 h 363572"/>
                <a:gd name="csX221" fmla="*/ 34120 w 196329"/>
                <a:gd name="csY221" fmla="*/ 17899 h 363572"/>
                <a:gd name="csX222" fmla="*/ 34120 w 196329"/>
                <a:gd name="csY222" fmla="*/ 16221 h 363572"/>
                <a:gd name="csX223" fmla="*/ 35798 w 196329"/>
                <a:gd name="csY223" fmla="*/ 16221 h 363572"/>
                <a:gd name="csX224" fmla="*/ 35798 w 196329"/>
                <a:gd name="csY224" fmla="*/ 17899 h 363572"/>
                <a:gd name="csX225" fmla="*/ 39713 w 196329"/>
                <a:gd name="csY225" fmla="*/ 17899 h 363572"/>
                <a:gd name="csX226" fmla="*/ 39713 w 196329"/>
                <a:gd name="csY226" fmla="*/ 8950 h 363572"/>
                <a:gd name="csX227" fmla="*/ 41391 w 196329"/>
                <a:gd name="csY227" fmla="*/ 8950 h 363572"/>
                <a:gd name="csX228" fmla="*/ 41391 w 196329"/>
                <a:gd name="csY228" fmla="*/ 7271 h 363572"/>
                <a:gd name="csX229" fmla="*/ 43070 w 196329"/>
                <a:gd name="csY229" fmla="*/ 7271 h 363572"/>
                <a:gd name="csX230" fmla="*/ 44747 w 196329"/>
                <a:gd name="csY230" fmla="*/ 8950 h 363572"/>
                <a:gd name="csX231" fmla="*/ 50341 w 196329"/>
                <a:gd name="csY231" fmla="*/ 8950 h 363572"/>
                <a:gd name="csX232" fmla="*/ 50341 w 196329"/>
                <a:gd name="csY232" fmla="*/ 7271 h 363572"/>
                <a:gd name="csX233" fmla="*/ 52019 w 196329"/>
                <a:gd name="csY233" fmla="*/ 7271 h 363572"/>
                <a:gd name="csX234" fmla="*/ 52019 w 196329"/>
                <a:gd name="csY234" fmla="*/ 1678 h 363572"/>
                <a:gd name="csX235" fmla="*/ 53697 w 196329"/>
                <a:gd name="csY235" fmla="*/ 1678 h 363572"/>
                <a:gd name="csX236" fmla="*/ 53697 w 196329"/>
                <a:gd name="csY236" fmla="*/ 3356 h 363572"/>
                <a:gd name="csX237" fmla="*/ 55375 w 196329"/>
                <a:gd name="csY237" fmla="*/ 3356 h 363572"/>
                <a:gd name="csX238" fmla="*/ 55375 w 196329"/>
                <a:gd name="csY238" fmla="*/ 1678 h 363572"/>
                <a:gd name="csX239" fmla="*/ 59290 w 196329"/>
                <a:gd name="csY239" fmla="*/ 1678 h 363572"/>
                <a:gd name="csX240" fmla="*/ 59290 w 196329"/>
                <a:gd name="csY240" fmla="*/ 0 h 363572"/>
                <a:gd name="csX241" fmla="*/ 62647 w 196329"/>
                <a:gd name="csY241" fmla="*/ 0 h 363572"/>
                <a:gd name="csX242" fmla="*/ 62647 w 196329"/>
                <a:gd name="csY242" fmla="*/ 1678 h 363572"/>
                <a:gd name="csX243" fmla="*/ 64324 w 196329"/>
                <a:gd name="csY243" fmla="*/ 1678 h 363572"/>
                <a:gd name="csX244" fmla="*/ 64324 w 196329"/>
                <a:gd name="csY244" fmla="*/ 5593 h 363572"/>
                <a:gd name="csX245" fmla="*/ 66003 w 196329"/>
                <a:gd name="csY245" fmla="*/ 5593 h 363572"/>
                <a:gd name="csX246" fmla="*/ 66003 w 196329"/>
                <a:gd name="csY246" fmla="*/ 3356 h 363572"/>
                <a:gd name="csX247" fmla="*/ 68240 w 196329"/>
                <a:gd name="csY247" fmla="*/ 3356 h 363572"/>
                <a:gd name="csX248" fmla="*/ 68240 w 196329"/>
                <a:gd name="csY248" fmla="*/ 1678 h 363572"/>
                <a:gd name="csX249" fmla="*/ 71596 w 196329"/>
                <a:gd name="csY249" fmla="*/ 1678 h 363572"/>
                <a:gd name="csX250" fmla="*/ 71596 w 196329"/>
                <a:gd name="csY250" fmla="*/ 5593 h 363572"/>
                <a:gd name="csX251" fmla="*/ 73274 w 196329"/>
                <a:gd name="csY251" fmla="*/ 5593 h 363572"/>
                <a:gd name="csX252" fmla="*/ 73274 w 196329"/>
                <a:gd name="csY252" fmla="*/ 7271 h 363572"/>
                <a:gd name="csX253" fmla="*/ 77190 w 196329"/>
                <a:gd name="csY253" fmla="*/ 7271 h 363572"/>
                <a:gd name="csX254" fmla="*/ 77190 w 196329"/>
                <a:gd name="csY254" fmla="*/ 8950 h 363572"/>
                <a:gd name="csX255" fmla="*/ 74952 w 196329"/>
                <a:gd name="csY255" fmla="*/ 8950 h 363572"/>
                <a:gd name="csX256" fmla="*/ 74952 w 196329"/>
                <a:gd name="csY256" fmla="*/ 14543 h 363572"/>
                <a:gd name="csX257" fmla="*/ 73274 w 196329"/>
                <a:gd name="csY257" fmla="*/ 14543 h 363572"/>
                <a:gd name="csX258" fmla="*/ 73274 w 196329"/>
                <a:gd name="csY258" fmla="*/ 16221 h 363572"/>
                <a:gd name="csX259" fmla="*/ 71596 w 196329"/>
                <a:gd name="csY259" fmla="*/ 17899 h 363572"/>
                <a:gd name="csX260" fmla="*/ 73274 w 196329"/>
                <a:gd name="csY260" fmla="*/ 17899 h 363572"/>
                <a:gd name="csX261" fmla="*/ 73274 w 196329"/>
                <a:gd name="csY261" fmla="*/ 21255 h 363572"/>
                <a:gd name="csX262" fmla="*/ 74952 w 196329"/>
                <a:gd name="csY262" fmla="*/ 21255 h 363572"/>
                <a:gd name="csX263" fmla="*/ 74952 w 196329"/>
                <a:gd name="csY263" fmla="*/ 23492 h 363572"/>
                <a:gd name="csX264" fmla="*/ 80545 w 196329"/>
                <a:gd name="csY264" fmla="*/ 23492 h 363572"/>
                <a:gd name="csX265" fmla="*/ 80545 w 196329"/>
                <a:gd name="csY265" fmla="*/ 25170 h 363572"/>
                <a:gd name="csX266" fmla="*/ 82224 w 196329"/>
                <a:gd name="csY266" fmla="*/ 25170 h 363572"/>
                <a:gd name="csX267" fmla="*/ 82224 w 196329"/>
                <a:gd name="csY267" fmla="*/ 21255 h 363572"/>
                <a:gd name="csX268" fmla="*/ 83901 w 196329"/>
                <a:gd name="csY268" fmla="*/ 21255 h 363572"/>
                <a:gd name="csX269" fmla="*/ 83901 w 196329"/>
                <a:gd name="csY269" fmla="*/ 19577 h 363572"/>
                <a:gd name="csX270" fmla="*/ 87817 w 196329"/>
                <a:gd name="csY270" fmla="*/ 19577 h 363572"/>
                <a:gd name="csX271" fmla="*/ 87817 w 196329"/>
                <a:gd name="csY271" fmla="*/ 21255 h 363572"/>
                <a:gd name="csX272" fmla="*/ 92851 w 196329"/>
                <a:gd name="csY272" fmla="*/ 21255 h 363572"/>
                <a:gd name="csX273" fmla="*/ 92851 w 196329"/>
                <a:gd name="csY273" fmla="*/ 25170 h 363572"/>
                <a:gd name="csX274" fmla="*/ 91173 w 196329"/>
                <a:gd name="csY274" fmla="*/ 25170 h 363572"/>
                <a:gd name="csX275" fmla="*/ 91173 w 196329"/>
                <a:gd name="csY275" fmla="*/ 26848 h 363572"/>
                <a:gd name="csX276" fmla="*/ 92851 w 196329"/>
                <a:gd name="csY276" fmla="*/ 26848 h 363572"/>
                <a:gd name="csX277" fmla="*/ 92851 w 196329"/>
                <a:gd name="csY277" fmla="*/ 34120 h 363572"/>
                <a:gd name="csX278" fmla="*/ 94529 w 196329"/>
                <a:gd name="csY278" fmla="*/ 34120 h 363572"/>
                <a:gd name="csX279" fmla="*/ 94529 w 196329"/>
                <a:gd name="csY279" fmla="*/ 37476 h 363572"/>
                <a:gd name="csX280" fmla="*/ 92851 w 196329"/>
                <a:gd name="csY280" fmla="*/ 37476 h 363572"/>
                <a:gd name="csX281" fmla="*/ 92851 w 196329"/>
                <a:gd name="csY281" fmla="*/ 46425 h 363572"/>
                <a:gd name="csX282" fmla="*/ 91173 w 196329"/>
                <a:gd name="csY282" fmla="*/ 46425 h 363572"/>
                <a:gd name="csX283" fmla="*/ 91173 w 196329"/>
                <a:gd name="csY283" fmla="*/ 48103 h 363572"/>
                <a:gd name="csX284" fmla="*/ 89495 w 196329"/>
                <a:gd name="csY284" fmla="*/ 48103 h 363572"/>
                <a:gd name="csX285" fmla="*/ 89495 w 196329"/>
                <a:gd name="csY285" fmla="*/ 49782 h 363572"/>
                <a:gd name="csX286" fmla="*/ 87817 w 196329"/>
                <a:gd name="csY286" fmla="*/ 49782 h 363572"/>
                <a:gd name="csX287" fmla="*/ 87817 w 196329"/>
                <a:gd name="csY287" fmla="*/ 52019 h 363572"/>
                <a:gd name="csX288" fmla="*/ 89495 w 196329"/>
                <a:gd name="csY288" fmla="*/ 52019 h 363572"/>
                <a:gd name="csX289" fmla="*/ 89495 w 196329"/>
                <a:gd name="csY289" fmla="*/ 53697 h 363572"/>
                <a:gd name="csX290" fmla="*/ 89495 w 196329"/>
                <a:gd name="csY290" fmla="*/ 53697 h 363572"/>
                <a:gd name="csX291" fmla="*/ 89495 w 196329"/>
                <a:gd name="csY291" fmla="*/ 55375 h 363572"/>
                <a:gd name="csX292" fmla="*/ 91173 w 196329"/>
                <a:gd name="csY292" fmla="*/ 55375 h 363572"/>
                <a:gd name="csX293" fmla="*/ 91173 w 196329"/>
                <a:gd name="csY293" fmla="*/ 58731 h 363572"/>
                <a:gd name="csX294" fmla="*/ 89495 w 196329"/>
                <a:gd name="csY294" fmla="*/ 58731 h 363572"/>
                <a:gd name="csX295" fmla="*/ 91173 w 196329"/>
                <a:gd name="csY295" fmla="*/ 60409 h 363572"/>
                <a:gd name="csX296" fmla="*/ 89495 w 196329"/>
                <a:gd name="csY296" fmla="*/ 60409 h 363572"/>
                <a:gd name="csX297" fmla="*/ 89495 w 196329"/>
                <a:gd name="csY297" fmla="*/ 62646 h 363572"/>
                <a:gd name="csX298" fmla="*/ 87817 w 196329"/>
                <a:gd name="csY298" fmla="*/ 64324 h 363572"/>
                <a:gd name="csX299" fmla="*/ 87817 w 196329"/>
                <a:gd name="csY299" fmla="*/ 71596 h 363572"/>
                <a:gd name="csX300" fmla="*/ 85580 w 196329"/>
                <a:gd name="csY300" fmla="*/ 71596 h 363572"/>
                <a:gd name="csX301" fmla="*/ 85580 w 196329"/>
                <a:gd name="csY301" fmla="*/ 73274 h 363572"/>
                <a:gd name="csX302" fmla="*/ 89495 w 196329"/>
                <a:gd name="csY302" fmla="*/ 73274 h 363572"/>
                <a:gd name="csX303" fmla="*/ 89495 w 196329"/>
                <a:gd name="csY303" fmla="*/ 74952 h 363572"/>
                <a:gd name="csX304" fmla="*/ 91173 w 196329"/>
                <a:gd name="csY304" fmla="*/ 74952 h 363572"/>
                <a:gd name="csX305" fmla="*/ 91173 w 196329"/>
                <a:gd name="csY305" fmla="*/ 73274 h 363572"/>
                <a:gd name="csX306" fmla="*/ 92851 w 196329"/>
                <a:gd name="csY306" fmla="*/ 73274 h 363572"/>
                <a:gd name="csX307" fmla="*/ 92851 w 196329"/>
                <a:gd name="csY307" fmla="*/ 71596 h 363572"/>
                <a:gd name="csX308" fmla="*/ 94529 w 196329"/>
                <a:gd name="csY308" fmla="*/ 71596 h 363572"/>
                <a:gd name="csX309" fmla="*/ 94529 w 196329"/>
                <a:gd name="csY309" fmla="*/ 69359 h 363572"/>
                <a:gd name="csX310" fmla="*/ 96767 w 196329"/>
                <a:gd name="csY310" fmla="*/ 69359 h 363572"/>
                <a:gd name="csX311" fmla="*/ 96767 w 196329"/>
                <a:gd name="csY311" fmla="*/ 67680 h 363572"/>
                <a:gd name="csX312" fmla="*/ 100122 w 196329"/>
                <a:gd name="csY312" fmla="*/ 67680 h 363572"/>
                <a:gd name="csX313" fmla="*/ 100122 w 196329"/>
                <a:gd name="csY313" fmla="*/ 66002 h 363572"/>
                <a:gd name="csX314" fmla="*/ 101801 w 196329"/>
                <a:gd name="csY314" fmla="*/ 64324 h 363572"/>
                <a:gd name="csX315" fmla="*/ 103478 w 196329"/>
                <a:gd name="csY315" fmla="*/ 64324 h 363572"/>
                <a:gd name="csX316" fmla="*/ 103478 w 196329"/>
                <a:gd name="csY316" fmla="*/ 62646 h 363572"/>
                <a:gd name="csX317" fmla="*/ 105716 w 196329"/>
                <a:gd name="csY317" fmla="*/ 62646 h 363572"/>
                <a:gd name="csX318" fmla="*/ 105716 w 196329"/>
                <a:gd name="csY318" fmla="*/ 60409 h 363572"/>
                <a:gd name="csX319" fmla="*/ 109072 w 196329"/>
                <a:gd name="csY319" fmla="*/ 60409 h 363572"/>
                <a:gd name="csX320" fmla="*/ 109072 w 196329"/>
                <a:gd name="csY320" fmla="*/ 58731 h 363572"/>
                <a:gd name="csX321" fmla="*/ 110750 w 196329"/>
                <a:gd name="csY321" fmla="*/ 58731 h 363572"/>
                <a:gd name="csX322" fmla="*/ 110750 w 196329"/>
                <a:gd name="csY322" fmla="*/ 57053 h 363572"/>
                <a:gd name="csX323" fmla="*/ 112428 w 196329"/>
                <a:gd name="csY323" fmla="*/ 55375 h 363572"/>
                <a:gd name="csX324" fmla="*/ 114106 w 196329"/>
                <a:gd name="csY324" fmla="*/ 55375 h 363572"/>
                <a:gd name="csX325" fmla="*/ 114106 w 196329"/>
                <a:gd name="csY325" fmla="*/ 58731 h 363572"/>
                <a:gd name="csX326" fmla="*/ 116344 w 196329"/>
                <a:gd name="csY326" fmla="*/ 58731 h 363572"/>
                <a:gd name="csX327" fmla="*/ 118021 w 196329"/>
                <a:gd name="csY327" fmla="*/ 60409 h 363572"/>
                <a:gd name="csX328" fmla="*/ 119699 w 196329"/>
                <a:gd name="csY328" fmla="*/ 60409 h 363572"/>
                <a:gd name="csX329" fmla="*/ 119699 w 196329"/>
                <a:gd name="csY329" fmla="*/ 62646 h 363572"/>
                <a:gd name="csX330" fmla="*/ 125293 w 196329"/>
                <a:gd name="csY330" fmla="*/ 62646 h 363572"/>
                <a:gd name="csX331" fmla="*/ 125293 w 196329"/>
                <a:gd name="csY331" fmla="*/ 66002 h 363572"/>
                <a:gd name="csX332" fmla="*/ 126971 w 196329"/>
                <a:gd name="csY332" fmla="*/ 66002 h 363572"/>
                <a:gd name="csX333" fmla="*/ 126971 w 196329"/>
                <a:gd name="csY333" fmla="*/ 64324 h 363572"/>
                <a:gd name="csX334" fmla="*/ 128649 w 196329"/>
                <a:gd name="csY334" fmla="*/ 64324 h 363572"/>
                <a:gd name="csX335" fmla="*/ 128649 w 196329"/>
                <a:gd name="csY335" fmla="*/ 62646 h 363572"/>
                <a:gd name="csX336" fmla="*/ 132005 w 196329"/>
                <a:gd name="csY336" fmla="*/ 62646 h 363572"/>
                <a:gd name="csX337" fmla="*/ 132005 w 196329"/>
                <a:gd name="csY337" fmla="*/ 60409 h 363572"/>
                <a:gd name="csX338" fmla="*/ 134242 w 196329"/>
                <a:gd name="csY338" fmla="*/ 60409 h 363572"/>
                <a:gd name="csX339" fmla="*/ 134242 w 196329"/>
                <a:gd name="csY339" fmla="*/ 62646 h 363572"/>
                <a:gd name="csX340" fmla="*/ 135921 w 196329"/>
                <a:gd name="csY340" fmla="*/ 62646 h 363572"/>
                <a:gd name="csX341" fmla="*/ 135921 w 196329"/>
                <a:gd name="csY341" fmla="*/ 58731 h 363572"/>
                <a:gd name="csX342" fmla="*/ 137598 w 196329"/>
                <a:gd name="csY342" fmla="*/ 58731 h 363572"/>
                <a:gd name="csX343" fmla="*/ 137598 w 196329"/>
                <a:gd name="csY343" fmla="*/ 55375 h 363572"/>
                <a:gd name="csX344" fmla="*/ 140955 w 196329"/>
                <a:gd name="csY344" fmla="*/ 55375 h 363572"/>
                <a:gd name="csX345" fmla="*/ 140955 w 196329"/>
                <a:gd name="csY345" fmla="*/ 49782 h 363572"/>
                <a:gd name="csX346" fmla="*/ 146548 w 196329"/>
                <a:gd name="csY346" fmla="*/ 49782 h 363572"/>
                <a:gd name="csX347" fmla="*/ 148226 w 196329"/>
                <a:gd name="csY347" fmla="*/ 52019 h 363572"/>
                <a:gd name="csX348" fmla="*/ 149904 w 196329"/>
                <a:gd name="csY348" fmla="*/ 52019 h 363572"/>
                <a:gd name="csX349" fmla="*/ 149904 w 196329"/>
                <a:gd name="csY349" fmla="*/ 53697 h 363572"/>
                <a:gd name="csX350" fmla="*/ 158853 w 196329"/>
                <a:gd name="csY350" fmla="*/ 53697 h 363572"/>
                <a:gd name="csX351" fmla="*/ 158853 w 196329"/>
                <a:gd name="csY351" fmla="*/ 55375 h 363572"/>
                <a:gd name="csX352" fmla="*/ 160532 w 196329"/>
                <a:gd name="csY352" fmla="*/ 58731 h 363572"/>
                <a:gd name="csX353" fmla="*/ 160532 w 196329"/>
                <a:gd name="csY353" fmla="*/ 60409 h 363572"/>
                <a:gd name="csX354" fmla="*/ 164447 w 196329"/>
                <a:gd name="csY354" fmla="*/ 62646 h 363572"/>
                <a:gd name="csX355" fmla="*/ 164447 w 196329"/>
                <a:gd name="csY355" fmla="*/ 66002 h 363572"/>
                <a:gd name="csX356" fmla="*/ 166125 w 196329"/>
                <a:gd name="csY356" fmla="*/ 66002 h 363572"/>
                <a:gd name="csX357" fmla="*/ 166125 w 196329"/>
                <a:gd name="csY357" fmla="*/ 67680 h 363572"/>
                <a:gd name="csX358" fmla="*/ 167803 w 196329"/>
                <a:gd name="csY358" fmla="*/ 67680 h 363572"/>
                <a:gd name="csX359" fmla="*/ 167803 w 196329"/>
                <a:gd name="csY359" fmla="*/ 71596 h 363572"/>
                <a:gd name="csX360" fmla="*/ 171159 w 196329"/>
                <a:gd name="csY360" fmla="*/ 71596 h 363572"/>
                <a:gd name="csX361" fmla="*/ 173396 w 196329"/>
                <a:gd name="csY361" fmla="*/ 73274 h 363572"/>
                <a:gd name="csX362" fmla="*/ 175075 w 196329"/>
                <a:gd name="csY362" fmla="*/ 73274 h 363572"/>
                <a:gd name="csX363" fmla="*/ 176752 w 196329"/>
                <a:gd name="csY363" fmla="*/ 76630 h 363572"/>
                <a:gd name="csX364" fmla="*/ 176752 w 196329"/>
                <a:gd name="csY364" fmla="*/ 100122 h 363572"/>
                <a:gd name="csX365" fmla="*/ 178430 w 196329"/>
                <a:gd name="csY365" fmla="*/ 100122 h 363572"/>
                <a:gd name="csX366" fmla="*/ 178430 w 196329"/>
                <a:gd name="csY366" fmla="*/ 103478 h 363572"/>
                <a:gd name="csX367" fmla="*/ 182346 w 196329"/>
                <a:gd name="csY367" fmla="*/ 103478 h 363572"/>
                <a:gd name="csX368" fmla="*/ 182346 w 196329"/>
                <a:gd name="csY368" fmla="*/ 109072 h 363572"/>
                <a:gd name="csX369" fmla="*/ 185702 w 196329"/>
                <a:gd name="csY369" fmla="*/ 109072 h 363572"/>
                <a:gd name="csX370" fmla="*/ 185702 w 196329"/>
                <a:gd name="csY370" fmla="*/ 110750 h 363572"/>
                <a:gd name="csX371" fmla="*/ 191296 w 196329"/>
                <a:gd name="csY371" fmla="*/ 110750 h 363572"/>
                <a:gd name="csX372" fmla="*/ 191296 w 196329"/>
                <a:gd name="csY372" fmla="*/ 112428 h 363572"/>
                <a:gd name="csX373" fmla="*/ 189058 w 196329"/>
                <a:gd name="csY373" fmla="*/ 114106 h 363572"/>
                <a:gd name="csX374" fmla="*/ 191296 w 196329"/>
                <a:gd name="csY374" fmla="*/ 114106 h 363572"/>
                <a:gd name="csX375" fmla="*/ 191296 w 196329"/>
                <a:gd name="csY375" fmla="*/ 117462 h 363572"/>
                <a:gd name="csX376" fmla="*/ 194652 w 196329"/>
                <a:gd name="csY376" fmla="*/ 117462 h 363572"/>
                <a:gd name="csX377" fmla="*/ 196329 w 196329"/>
                <a:gd name="csY377" fmla="*/ 119699 h 363572"/>
                <a:gd name="csX378" fmla="*/ 196329 w 196329"/>
                <a:gd name="csY378" fmla="*/ 126411 h 363572"/>
                <a:gd name="csX379" fmla="*/ 192973 w 196329"/>
                <a:gd name="csY379" fmla="*/ 126411 h 363572"/>
                <a:gd name="csX380" fmla="*/ 192973 w 196329"/>
                <a:gd name="csY380" fmla="*/ 128649 h 363572"/>
                <a:gd name="csX381" fmla="*/ 196329 w 196329"/>
                <a:gd name="csY381" fmla="*/ 128649 h 363572"/>
                <a:gd name="csX382" fmla="*/ 196329 w 196329"/>
                <a:gd name="csY382" fmla="*/ 130327 h 363572"/>
                <a:gd name="csX383" fmla="*/ 194652 w 196329"/>
                <a:gd name="csY383" fmla="*/ 130327 h 363572"/>
                <a:gd name="csX384" fmla="*/ 194652 w 196329"/>
                <a:gd name="csY384" fmla="*/ 132005 h 363572"/>
                <a:gd name="csX385" fmla="*/ 192973 w 196329"/>
                <a:gd name="csY385" fmla="*/ 132005 h 363572"/>
                <a:gd name="csX386" fmla="*/ 192973 w 196329"/>
                <a:gd name="csY386" fmla="*/ 133683 h 363572"/>
                <a:gd name="csX387" fmla="*/ 194652 w 196329"/>
                <a:gd name="csY387" fmla="*/ 133683 h 363572"/>
                <a:gd name="csX388" fmla="*/ 194652 w 196329"/>
                <a:gd name="csY388" fmla="*/ 135361 h 363572"/>
                <a:gd name="csX389" fmla="*/ 196329 w 196329"/>
                <a:gd name="csY389" fmla="*/ 135361 h 363572"/>
                <a:gd name="csX390" fmla="*/ 196329 w 196329"/>
                <a:gd name="csY390" fmla="*/ 137598 h 363572"/>
                <a:gd name="csX391" fmla="*/ 194652 w 196329"/>
                <a:gd name="csY391" fmla="*/ 137598 h 363572"/>
                <a:gd name="csX392" fmla="*/ 194652 w 196329"/>
                <a:gd name="csY392" fmla="*/ 139276 h 363572"/>
                <a:gd name="csX393" fmla="*/ 196329 w 196329"/>
                <a:gd name="csY393" fmla="*/ 139276 h 363572"/>
                <a:gd name="csX394" fmla="*/ 194652 w 196329"/>
                <a:gd name="csY394" fmla="*/ 139276 h 363572"/>
                <a:gd name="csX395" fmla="*/ 194652 w 196329"/>
                <a:gd name="csY395" fmla="*/ 149904 h 363572"/>
                <a:gd name="csX396" fmla="*/ 191296 w 196329"/>
                <a:gd name="csY396" fmla="*/ 149904 h 363572"/>
                <a:gd name="csX397" fmla="*/ 191296 w 196329"/>
                <a:gd name="csY397" fmla="*/ 151582 h 363572"/>
                <a:gd name="csX398" fmla="*/ 185702 w 196329"/>
                <a:gd name="csY398" fmla="*/ 151582 h 363572"/>
                <a:gd name="csX399" fmla="*/ 185702 w 196329"/>
                <a:gd name="csY399" fmla="*/ 154938 h 363572"/>
                <a:gd name="csX400" fmla="*/ 182346 w 196329"/>
                <a:gd name="csY400" fmla="*/ 154938 h 363572"/>
                <a:gd name="csX401" fmla="*/ 182346 w 196329"/>
                <a:gd name="csY401" fmla="*/ 151582 h 363572"/>
                <a:gd name="csX402" fmla="*/ 178430 w 196329"/>
                <a:gd name="csY402" fmla="*/ 151582 h 363572"/>
                <a:gd name="csX403" fmla="*/ 178430 w 196329"/>
                <a:gd name="csY403" fmla="*/ 149904 h 363572"/>
                <a:gd name="csX404" fmla="*/ 178430 w 196329"/>
                <a:gd name="csY404" fmla="*/ 151582 h 363572"/>
                <a:gd name="csX405" fmla="*/ 178430 w 196329"/>
                <a:gd name="csY405" fmla="*/ 149904 h 363572"/>
                <a:gd name="csX406" fmla="*/ 176752 w 196329"/>
                <a:gd name="csY406" fmla="*/ 149904 h 363572"/>
                <a:gd name="csX407" fmla="*/ 175075 w 196329"/>
                <a:gd name="csY407" fmla="*/ 151582 h 363572"/>
                <a:gd name="csX408" fmla="*/ 139276 w 196329"/>
                <a:gd name="csY408" fmla="*/ 151582 h 363572"/>
                <a:gd name="csX409" fmla="*/ 139276 w 196329"/>
                <a:gd name="csY409" fmla="*/ 153260 h 363572"/>
                <a:gd name="csX410" fmla="*/ 135921 w 196329"/>
                <a:gd name="csY410" fmla="*/ 153260 h 363572"/>
                <a:gd name="csX411" fmla="*/ 135921 w 196329"/>
                <a:gd name="csY411" fmla="*/ 154938 h 363572"/>
                <a:gd name="csX412" fmla="*/ 132005 w 196329"/>
                <a:gd name="csY412" fmla="*/ 154938 h 363572"/>
                <a:gd name="csX413" fmla="*/ 132005 w 196329"/>
                <a:gd name="csY413" fmla="*/ 160531 h 363572"/>
                <a:gd name="csX414" fmla="*/ 130327 w 196329"/>
                <a:gd name="csY414" fmla="*/ 160531 h 363572"/>
                <a:gd name="csX415" fmla="*/ 130327 w 196329"/>
                <a:gd name="csY415" fmla="*/ 162209 h 363572"/>
                <a:gd name="csX416" fmla="*/ 128649 w 196329"/>
                <a:gd name="csY416" fmla="*/ 162209 h 363572"/>
                <a:gd name="csX417" fmla="*/ 128649 w 196329"/>
                <a:gd name="csY417" fmla="*/ 167803 h 363572"/>
                <a:gd name="csX418" fmla="*/ 125293 w 196329"/>
                <a:gd name="csY418" fmla="*/ 167803 h 363572"/>
                <a:gd name="csX419" fmla="*/ 125293 w 196329"/>
                <a:gd name="csY419" fmla="*/ 169481 h 363572"/>
                <a:gd name="csX420" fmla="*/ 123055 w 196329"/>
                <a:gd name="csY420" fmla="*/ 171159 h 363572"/>
                <a:gd name="csX421" fmla="*/ 119699 w 196329"/>
                <a:gd name="csY421" fmla="*/ 171159 h 363572"/>
                <a:gd name="csX422" fmla="*/ 118021 w 196329"/>
                <a:gd name="csY422" fmla="*/ 172837 h 363572"/>
                <a:gd name="csX423" fmla="*/ 118021 w 196329"/>
                <a:gd name="csY423" fmla="*/ 172837 h 363572"/>
                <a:gd name="csX424" fmla="*/ 118021 w 196329"/>
                <a:gd name="csY424" fmla="*/ 174515 h 363572"/>
                <a:gd name="csX425" fmla="*/ 118021 w 196329"/>
                <a:gd name="csY425" fmla="*/ 174515 h 363572"/>
                <a:gd name="csX426" fmla="*/ 118021 w 196329"/>
                <a:gd name="csY426" fmla="*/ 178430 h 363572"/>
                <a:gd name="csX427" fmla="*/ 119699 w 196329"/>
                <a:gd name="csY427" fmla="*/ 178430 h 363572"/>
                <a:gd name="csX428" fmla="*/ 118021 w 196329"/>
                <a:gd name="csY428" fmla="*/ 178430 h 363572"/>
                <a:gd name="csX429" fmla="*/ 119699 w 196329"/>
                <a:gd name="csY429" fmla="*/ 178430 h 363572"/>
                <a:gd name="csX430" fmla="*/ 119699 w 196329"/>
                <a:gd name="csY430" fmla="*/ 183464 h 363572"/>
                <a:gd name="csX431" fmla="*/ 121378 w 196329"/>
                <a:gd name="csY431" fmla="*/ 183464 h 363572"/>
                <a:gd name="csX432" fmla="*/ 123055 w 196329"/>
                <a:gd name="csY432" fmla="*/ 185702 h 363572"/>
                <a:gd name="csX433" fmla="*/ 123055 w 196329"/>
                <a:gd name="csY433" fmla="*/ 194651 h 363572"/>
                <a:gd name="csX434" fmla="*/ 125293 w 196329"/>
                <a:gd name="csY434" fmla="*/ 194651 h 363572"/>
                <a:gd name="csX435" fmla="*/ 125293 w 196329"/>
                <a:gd name="csY435" fmla="*/ 196329 h 363572"/>
                <a:gd name="csX436" fmla="*/ 126971 w 196329"/>
                <a:gd name="csY436" fmla="*/ 196329 h 363572"/>
                <a:gd name="csX437" fmla="*/ 126971 w 196329"/>
                <a:gd name="csY437" fmla="*/ 198007 h 363572"/>
                <a:gd name="csX438" fmla="*/ 128649 w 196329"/>
                <a:gd name="csY438" fmla="*/ 198007 h 363572"/>
                <a:gd name="csX439" fmla="*/ 128649 w 196329"/>
                <a:gd name="csY439" fmla="*/ 208635 h 363572"/>
                <a:gd name="csX440" fmla="*/ 126971 w 196329"/>
                <a:gd name="csY440" fmla="*/ 208635 h 363572"/>
                <a:gd name="csX441" fmla="*/ 126971 w 196329"/>
                <a:gd name="csY441" fmla="*/ 206957 h 363572"/>
                <a:gd name="csX442" fmla="*/ 125293 w 196329"/>
                <a:gd name="csY442" fmla="*/ 206957 h 363572"/>
                <a:gd name="csX443" fmla="*/ 125293 w 196329"/>
                <a:gd name="csY443" fmla="*/ 205279 h 363572"/>
                <a:gd name="csX444" fmla="*/ 123055 w 196329"/>
                <a:gd name="csY444" fmla="*/ 205279 h 363572"/>
                <a:gd name="csX445" fmla="*/ 123055 w 196329"/>
                <a:gd name="csY445" fmla="*/ 206957 h 363572"/>
                <a:gd name="csX446" fmla="*/ 121378 w 196329"/>
                <a:gd name="csY446" fmla="*/ 206957 h 363572"/>
                <a:gd name="csX447" fmla="*/ 121378 w 196329"/>
                <a:gd name="csY447" fmla="*/ 205279 h 363572"/>
                <a:gd name="csX448" fmla="*/ 118021 w 196329"/>
                <a:gd name="csY448" fmla="*/ 205279 h 363572"/>
                <a:gd name="csX449" fmla="*/ 118021 w 196329"/>
                <a:gd name="csY449" fmla="*/ 203041 h 363572"/>
                <a:gd name="csX450" fmla="*/ 116344 w 196329"/>
                <a:gd name="csY450" fmla="*/ 203041 h 363572"/>
                <a:gd name="csX451" fmla="*/ 116344 w 196329"/>
                <a:gd name="csY451" fmla="*/ 201363 h 363572"/>
                <a:gd name="csX452" fmla="*/ 114106 w 196329"/>
                <a:gd name="csY452" fmla="*/ 201363 h 363572"/>
                <a:gd name="csX453" fmla="*/ 114106 w 196329"/>
                <a:gd name="csY453" fmla="*/ 199685 h 363572"/>
                <a:gd name="csX454" fmla="*/ 112428 w 196329"/>
                <a:gd name="csY454" fmla="*/ 199685 h 363572"/>
                <a:gd name="csX455" fmla="*/ 112428 w 196329"/>
                <a:gd name="csY455" fmla="*/ 198007 h 363572"/>
                <a:gd name="csX456" fmla="*/ 110750 w 196329"/>
                <a:gd name="csY456" fmla="*/ 198007 h 363572"/>
                <a:gd name="csX457" fmla="*/ 112428 w 196329"/>
                <a:gd name="csY457" fmla="*/ 198007 h 363572"/>
                <a:gd name="csX458" fmla="*/ 110750 w 196329"/>
                <a:gd name="csY458" fmla="*/ 198007 h 363572"/>
                <a:gd name="csX459" fmla="*/ 110750 w 196329"/>
                <a:gd name="csY459" fmla="*/ 196329 h 363572"/>
                <a:gd name="csX460" fmla="*/ 107394 w 196329"/>
                <a:gd name="csY460" fmla="*/ 196329 h 363572"/>
                <a:gd name="csX461" fmla="*/ 107394 w 196329"/>
                <a:gd name="csY461" fmla="*/ 194651 h 363572"/>
                <a:gd name="csX462" fmla="*/ 105716 w 196329"/>
                <a:gd name="csY462" fmla="*/ 192414 h 363572"/>
                <a:gd name="csX463" fmla="*/ 101801 w 196329"/>
                <a:gd name="csY463" fmla="*/ 192414 h 363572"/>
                <a:gd name="csX464" fmla="*/ 101801 w 196329"/>
                <a:gd name="csY464" fmla="*/ 194651 h 363572"/>
                <a:gd name="csX465" fmla="*/ 96767 w 196329"/>
                <a:gd name="csY465" fmla="*/ 194651 h 363572"/>
                <a:gd name="csX466" fmla="*/ 96767 w 196329"/>
                <a:gd name="csY466" fmla="*/ 196329 h 363572"/>
                <a:gd name="csX467" fmla="*/ 94529 w 196329"/>
                <a:gd name="csY467" fmla="*/ 196329 h 363572"/>
                <a:gd name="csX468" fmla="*/ 94529 w 196329"/>
                <a:gd name="csY468" fmla="*/ 194651 h 363572"/>
                <a:gd name="csX469" fmla="*/ 92851 w 196329"/>
                <a:gd name="csY469" fmla="*/ 194651 h 363572"/>
                <a:gd name="csX470" fmla="*/ 92851 w 196329"/>
                <a:gd name="csY470" fmla="*/ 192414 h 363572"/>
                <a:gd name="csX471" fmla="*/ 87817 w 196329"/>
                <a:gd name="csY471" fmla="*/ 192414 h 363572"/>
                <a:gd name="csX472" fmla="*/ 87817 w 196329"/>
                <a:gd name="csY472" fmla="*/ 194651 h 363572"/>
                <a:gd name="csX473" fmla="*/ 85580 w 196329"/>
                <a:gd name="csY473" fmla="*/ 194651 h 363572"/>
                <a:gd name="csX474" fmla="*/ 85580 w 196329"/>
                <a:gd name="csY474" fmla="*/ 196329 h 363572"/>
                <a:gd name="csX475" fmla="*/ 83901 w 196329"/>
                <a:gd name="csY475" fmla="*/ 196329 h 363572"/>
                <a:gd name="csX476" fmla="*/ 83901 w 196329"/>
                <a:gd name="csY476" fmla="*/ 194651 h 363572"/>
                <a:gd name="csX477" fmla="*/ 82224 w 196329"/>
                <a:gd name="csY477" fmla="*/ 194651 h 363572"/>
                <a:gd name="csX478" fmla="*/ 82224 w 196329"/>
                <a:gd name="csY478" fmla="*/ 190736 h 363572"/>
                <a:gd name="csX479" fmla="*/ 83901 w 196329"/>
                <a:gd name="csY479" fmla="*/ 190736 h 363572"/>
                <a:gd name="csX480" fmla="*/ 83901 w 196329"/>
                <a:gd name="csY480" fmla="*/ 187380 h 363572"/>
                <a:gd name="csX481" fmla="*/ 83901 w 196329"/>
                <a:gd name="csY481" fmla="*/ 187380 h 363572"/>
                <a:gd name="csX482" fmla="*/ 83901 w 196329"/>
                <a:gd name="csY482" fmla="*/ 176752 h 363572"/>
                <a:gd name="csX483" fmla="*/ 85580 w 196329"/>
                <a:gd name="csY483" fmla="*/ 176752 h 363572"/>
                <a:gd name="csX484" fmla="*/ 85580 w 196329"/>
                <a:gd name="csY484" fmla="*/ 174515 h 363572"/>
                <a:gd name="csX485" fmla="*/ 82224 w 196329"/>
                <a:gd name="csY485" fmla="*/ 174515 h 363572"/>
                <a:gd name="csX486" fmla="*/ 82224 w 196329"/>
                <a:gd name="csY486" fmla="*/ 172837 h 363572"/>
                <a:gd name="csX487" fmla="*/ 69918 w 196329"/>
                <a:gd name="csY487" fmla="*/ 172837 h 363572"/>
                <a:gd name="csX488" fmla="*/ 68240 w 196329"/>
                <a:gd name="csY488" fmla="*/ 174515 h 363572"/>
                <a:gd name="csX489" fmla="*/ 64324 w 196329"/>
                <a:gd name="csY489" fmla="*/ 174515 h 363572"/>
                <a:gd name="csX490" fmla="*/ 64324 w 196329"/>
                <a:gd name="csY490" fmla="*/ 176752 h 363572"/>
                <a:gd name="csX491" fmla="*/ 62647 w 196329"/>
                <a:gd name="csY491" fmla="*/ 176752 h 363572"/>
                <a:gd name="csX492" fmla="*/ 62647 w 196329"/>
                <a:gd name="csY492" fmla="*/ 178430 h 363572"/>
                <a:gd name="csX493" fmla="*/ 60968 w 196329"/>
                <a:gd name="csY493" fmla="*/ 178430 h 363572"/>
                <a:gd name="csX494" fmla="*/ 60968 w 196329"/>
                <a:gd name="csY494" fmla="*/ 180108 h 363572"/>
                <a:gd name="csX495" fmla="*/ 60968 w 196329"/>
                <a:gd name="csY495" fmla="*/ 178430 h 363572"/>
                <a:gd name="csX496" fmla="*/ 60968 w 196329"/>
                <a:gd name="csY496" fmla="*/ 180108 h 363572"/>
                <a:gd name="csX497" fmla="*/ 62647 w 196329"/>
                <a:gd name="csY497" fmla="*/ 180108 h 363572"/>
                <a:gd name="csX498" fmla="*/ 64324 w 196329"/>
                <a:gd name="csY498" fmla="*/ 181786 h 363572"/>
                <a:gd name="csX499" fmla="*/ 64324 w 196329"/>
                <a:gd name="csY499" fmla="*/ 187380 h 363572"/>
                <a:gd name="csX500" fmla="*/ 62647 w 196329"/>
                <a:gd name="csY500" fmla="*/ 187380 h 363572"/>
                <a:gd name="csX501" fmla="*/ 62647 w 196329"/>
                <a:gd name="csY501" fmla="*/ 190736 h 363572"/>
                <a:gd name="csX502" fmla="*/ 60968 w 196329"/>
                <a:gd name="csY502" fmla="*/ 190736 h 363572"/>
                <a:gd name="csX503" fmla="*/ 60968 w 196329"/>
                <a:gd name="csY503" fmla="*/ 199685 h 363572"/>
                <a:gd name="csX504" fmla="*/ 62647 w 196329"/>
                <a:gd name="csY504" fmla="*/ 199685 h 363572"/>
                <a:gd name="csX505" fmla="*/ 62647 w 196329"/>
                <a:gd name="csY505" fmla="*/ 205279 h 363572"/>
                <a:gd name="csX506" fmla="*/ 60968 w 196329"/>
                <a:gd name="csY506" fmla="*/ 205279 h 363572"/>
                <a:gd name="csX507" fmla="*/ 60968 w 196329"/>
                <a:gd name="csY507" fmla="*/ 208635 h 363572"/>
                <a:gd name="csX508" fmla="*/ 59290 w 196329"/>
                <a:gd name="csY508" fmla="*/ 208635 h 363572"/>
                <a:gd name="csX509" fmla="*/ 59290 w 196329"/>
                <a:gd name="csY509" fmla="*/ 214228 h 363572"/>
                <a:gd name="csX510" fmla="*/ 57053 w 196329"/>
                <a:gd name="csY510" fmla="*/ 214228 h 363572"/>
                <a:gd name="csX511" fmla="*/ 57053 w 196329"/>
                <a:gd name="csY511" fmla="*/ 217584 h 363572"/>
                <a:gd name="csX512" fmla="*/ 55375 w 196329"/>
                <a:gd name="csY512" fmla="*/ 219262 h 363572"/>
                <a:gd name="csX513" fmla="*/ 53697 w 196329"/>
                <a:gd name="csY513" fmla="*/ 219262 h 363572"/>
                <a:gd name="csX514" fmla="*/ 53697 w 196329"/>
                <a:gd name="csY514" fmla="*/ 224856 h 363572"/>
                <a:gd name="csX515" fmla="*/ 52019 w 196329"/>
                <a:gd name="csY515" fmla="*/ 224856 h 363572"/>
                <a:gd name="csX516" fmla="*/ 52019 w 196329"/>
                <a:gd name="csY516" fmla="*/ 229890 h 363572"/>
                <a:gd name="csX517" fmla="*/ 50341 w 196329"/>
                <a:gd name="csY517" fmla="*/ 229890 h 363572"/>
                <a:gd name="csX518" fmla="*/ 50341 w 196329"/>
                <a:gd name="csY518" fmla="*/ 235483 h 363572"/>
                <a:gd name="csX519" fmla="*/ 52019 w 196329"/>
                <a:gd name="csY519" fmla="*/ 235483 h 363572"/>
                <a:gd name="csX520" fmla="*/ 52019 w 196329"/>
                <a:gd name="csY520" fmla="*/ 237161 h 363572"/>
                <a:gd name="csX521" fmla="*/ 48663 w 196329"/>
                <a:gd name="csY521" fmla="*/ 237161 h 363572"/>
                <a:gd name="csX522" fmla="*/ 48663 w 196329"/>
                <a:gd name="csY522" fmla="*/ 240517 h 363572"/>
                <a:gd name="csX523" fmla="*/ 46426 w 196329"/>
                <a:gd name="csY523" fmla="*/ 240517 h 363572"/>
                <a:gd name="csX524" fmla="*/ 46426 w 196329"/>
                <a:gd name="csY524" fmla="*/ 244433 h 363572"/>
                <a:gd name="csX525" fmla="*/ 44747 w 196329"/>
                <a:gd name="csY525" fmla="*/ 244433 h 363572"/>
                <a:gd name="csX526" fmla="*/ 44747 w 196329"/>
                <a:gd name="csY526" fmla="*/ 246111 h 363572"/>
                <a:gd name="csX527" fmla="*/ 43070 w 196329"/>
                <a:gd name="csY527" fmla="*/ 246111 h 363572"/>
                <a:gd name="csX528" fmla="*/ 44747 w 196329"/>
                <a:gd name="csY528" fmla="*/ 246111 h 363572"/>
                <a:gd name="csX529" fmla="*/ 43070 w 196329"/>
                <a:gd name="csY529" fmla="*/ 246111 h 363572"/>
                <a:gd name="csX530" fmla="*/ 43070 w 196329"/>
                <a:gd name="csY530" fmla="*/ 247789 h 363572"/>
                <a:gd name="csX531" fmla="*/ 44747 w 196329"/>
                <a:gd name="csY531" fmla="*/ 247789 h 363572"/>
                <a:gd name="csX532" fmla="*/ 44747 w 196329"/>
                <a:gd name="csY532" fmla="*/ 249467 h 363572"/>
                <a:gd name="csX533" fmla="*/ 43070 w 196329"/>
                <a:gd name="csY533" fmla="*/ 249467 h 363572"/>
                <a:gd name="csX534" fmla="*/ 43070 w 196329"/>
                <a:gd name="csY534" fmla="*/ 255060 h 363572"/>
                <a:gd name="csX535" fmla="*/ 41391 w 196329"/>
                <a:gd name="csY535" fmla="*/ 255060 h 363572"/>
                <a:gd name="csX536" fmla="*/ 41391 w 196329"/>
                <a:gd name="csY536" fmla="*/ 256738 h 363572"/>
                <a:gd name="csX537" fmla="*/ 43070 w 196329"/>
                <a:gd name="csY537" fmla="*/ 256738 h 363572"/>
                <a:gd name="csX538" fmla="*/ 43070 w 196329"/>
                <a:gd name="csY538" fmla="*/ 258416 h 363572"/>
                <a:gd name="csX539" fmla="*/ 43070 w 196329"/>
                <a:gd name="csY539" fmla="*/ 258416 h 363572"/>
                <a:gd name="csX540" fmla="*/ 43070 w 196329"/>
                <a:gd name="csY540" fmla="*/ 262332 h 363572"/>
                <a:gd name="csX541" fmla="*/ 41391 w 196329"/>
                <a:gd name="csY541" fmla="*/ 264010 h 363572"/>
                <a:gd name="csX542" fmla="*/ 41391 w 196329"/>
                <a:gd name="csY542" fmla="*/ 265688 h 363572"/>
                <a:gd name="csX543" fmla="*/ 43070 w 196329"/>
                <a:gd name="csY543" fmla="*/ 265688 h 363572"/>
                <a:gd name="csX544" fmla="*/ 43070 w 196329"/>
                <a:gd name="csY544" fmla="*/ 271281 h 363572"/>
                <a:gd name="csX545" fmla="*/ 44747 w 196329"/>
                <a:gd name="csY545" fmla="*/ 271281 h 363572"/>
                <a:gd name="csX546" fmla="*/ 44747 w 196329"/>
                <a:gd name="csY546" fmla="*/ 274637 h 363572"/>
                <a:gd name="csX547" fmla="*/ 43070 w 196329"/>
                <a:gd name="csY547" fmla="*/ 274637 h 363572"/>
                <a:gd name="csX548" fmla="*/ 43070 w 196329"/>
                <a:gd name="csY548" fmla="*/ 276315 h 363572"/>
                <a:gd name="csX549" fmla="*/ 46426 w 196329"/>
                <a:gd name="csY549" fmla="*/ 276315 h 363572"/>
                <a:gd name="csX550" fmla="*/ 46426 w 196329"/>
                <a:gd name="csY550" fmla="*/ 277993 h 363572"/>
                <a:gd name="csX551" fmla="*/ 50341 w 196329"/>
                <a:gd name="csY551" fmla="*/ 277993 h 363572"/>
                <a:gd name="csX552" fmla="*/ 50341 w 196329"/>
                <a:gd name="csY552" fmla="*/ 276315 h 363572"/>
                <a:gd name="csX553" fmla="*/ 53697 w 196329"/>
                <a:gd name="csY553" fmla="*/ 276315 h 363572"/>
                <a:gd name="csX554" fmla="*/ 53697 w 196329"/>
                <a:gd name="csY554" fmla="*/ 274637 h 363572"/>
                <a:gd name="csX555" fmla="*/ 57053 w 196329"/>
                <a:gd name="csY555" fmla="*/ 274637 h 363572"/>
                <a:gd name="csX556" fmla="*/ 59290 w 196329"/>
                <a:gd name="csY556" fmla="*/ 276315 h 363572"/>
                <a:gd name="csX557" fmla="*/ 59290 w 196329"/>
                <a:gd name="csY557" fmla="*/ 280231 h 363572"/>
                <a:gd name="csX558" fmla="*/ 60968 w 196329"/>
                <a:gd name="csY558" fmla="*/ 280231 h 363572"/>
                <a:gd name="csX559" fmla="*/ 60968 w 196329"/>
                <a:gd name="csY559" fmla="*/ 292536 h 363572"/>
                <a:gd name="csX560" fmla="*/ 62647 w 196329"/>
                <a:gd name="csY560" fmla="*/ 292536 h 363572"/>
                <a:gd name="csX561" fmla="*/ 62647 w 196329"/>
                <a:gd name="csY561" fmla="*/ 294214 h 363572"/>
                <a:gd name="csX562" fmla="*/ 66003 w 196329"/>
                <a:gd name="csY562" fmla="*/ 294214 h 363572"/>
                <a:gd name="csX563" fmla="*/ 66003 w 196329"/>
                <a:gd name="csY563" fmla="*/ 295892 h 363572"/>
                <a:gd name="csX564" fmla="*/ 68240 w 196329"/>
                <a:gd name="csY564" fmla="*/ 295892 h 363572"/>
                <a:gd name="csX565" fmla="*/ 68240 w 196329"/>
                <a:gd name="csY565" fmla="*/ 297570 h 363572"/>
                <a:gd name="csX566" fmla="*/ 69918 w 196329"/>
                <a:gd name="csY566" fmla="*/ 299808 h 363572"/>
                <a:gd name="csX567" fmla="*/ 69918 w 196329"/>
                <a:gd name="csY567" fmla="*/ 308757 h 363572"/>
                <a:gd name="csX568" fmla="*/ 71596 w 196329"/>
                <a:gd name="csY568" fmla="*/ 308757 h 363572"/>
                <a:gd name="csX569" fmla="*/ 71596 w 196329"/>
                <a:gd name="csY569" fmla="*/ 313791 h 363572"/>
                <a:gd name="csX570" fmla="*/ 69918 w 196329"/>
                <a:gd name="csY570" fmla="*/ 313791 h 363572"/>
                <a:gd name="csX571" fmla="*/ 69918 w 196329"/>
                <a:gd name="csY571" fmla="*/ 312113 h 363572"/>
                <a:gd name="csX572" fmla="*/ 66003 w 196329"/>
                <a:gd name="csY572" fmla="*/ 312113 h 363572"/>
                <a:gd name="csX573" fmla="*/ 66003 w 196329"/>
                <a:gd name="csY573" fmla="*/ 319385 h 363572"/>
                <a:gd name="csX574" fmla="*/ 68240 w 196329"/>
                <a:gd name="csY574" fmla="*/ 319385 h 363572"/>
                <a:gd name="csX575" fmla="*/ 68240 w 196329"/>
                <a:gd name="csY575" fmla="*/ 321063 h 363572"/>
                <a:gd name="csX576" fmla="*/ 69918 w 196329"/>
                <a:gd name="csY576" fmla="*/ 321063 h 363572"/>
                <a:gd name="csX577" fmla="*/ 69918 w 196329"/>
                <a:gd name="csY577" fmla="*/ 322741 h 363572"/>
                <a:gd name="csX578" fmla="*/ 71596 w 196329"/>
                <a:gd name="csY578" fmla="*/ 322741 h 363572"/>
                <a:gd name="csX579" fmla="*/ 71596 w 196329"/>
                <a:gd name="csY579" fmla="*/ 324419 h 363572"/>
                <a:gd name="csX580" fmla="*/ 71596 w 196329"/>
                <a:gd name="csY580" fmla="*/ 324419 h 363572"/>
                <a:gd name="csX581" fmla="*/ 71596 w 196329"/>
                <a:gd name="csY581" fmla="*/ 328334 h 363572"/>
                <a:gd name="csX582" fmla="*/ 78867 w 196329"/>
                <a:gd name="csY582" fmla="*/ 328334 h 363572"/>
                <a:gd name="csX583" fmla="*/ 78867 w 196329"/>
                <a:gd name="csY583" fmla="*/ 330012 h 363572"/>
                <a:gd name="csX584" fmla="*/ 80545 w 196329"/>
                <a:gd name="csY584" fmla="*/ 330012 h 363572"/>
                <a:gd name="csX585" fmla="*/ 80545 w 196329"/>
                <a:gd name="csY585" fmla="*/ 331690 h 363572"/>
                <a:gd name="csX586" fmla="*/ 82224 w 196329"/>
                <a:gd name="csY586" fmla="*/ 331690 h 363572"/>
                <a:gd name="csX587" fmla="*/ 83901 w 196329"/>
                <a:gd name="csY587" fmla="*/ 333368 h 363572"/>
                <a:gd name="csX588" fmla="*/ 85580 w 196329"/>
                <a:gd name="csY588" fmla="*/ 333368 h 363572"/>
                <a:gd name="csX589" fmla="*/ 85580 w 196329"/>
                <a:gd name="csY589" fmla="*/ 335046 h 363572"/>
                <a:gd name="csX590" fmla="*/ 89495 w 196329"/>
                <a:gd name="csY590" fmla="*/ 335046 h 363572"/>
                <a:gd name="csX591" fmla="*/ 89495 w 196329"/>
                <a:gd name="csY591" fmla="*/ 333368 h 363572"/>
                <a:gd name="csX592" fmla="*/ 100122 w 196329"/>
                <a:gd name="csY592" fmla="*/ 333368 h 363572"/>
                <a:gd name="csX593" fmla="*/ 100122 w 196329"/>
                <a:gd name="csY593" fmla="*/ 337284 h 363572"/>
                <a:gd name="csX594" fmla="*/ 101801 w 196329"/>
                <a:gd name="csY594" fmla="*/ 338962 h 363572"/>
                <a:gd name="csX595" fmla="*/ 101801 w 196329"/>
                <a:gd name="csY595" fmla="*/ 340640 h 363572"/>
                <a:gd name="csX596" fmla="*/ 103478 w 196329"/>
                <a:gd name="csY596" fmla="*/ 340640 h 363572"/>
                <a:gd name="csX597" fmla="*/ 105716 w 196329"/>
                <a:gd name="csY597" fmla="*/ 342318 h 363572"/>
                <a:gd name="csX598" fmla="*/ 105716 w 196329"/>
                <a:gd name="csY598" fmla="*/ 343996 h 363572"/>
                <a:gd name="csX599" fmla="*/ 107394 w 196329"/>
                <a:gd name="csY599" fmla="*/ 343996 h 363572"/>
                <a:gd name="csX600" fmla="*/ 107394 w 196329"/>
                <a:gd name="csY600" fmla="*/ 345674 h 363572"/>
                <a:gd name="csX601" fmla="*/ 109072 w 196329"/>
                <a:gd name="csY601" fmla="*/ 347911 h 363572"/>
                <a:gd name="csX602" fmla="*/ 112428 w 196329"/>
                <a:gd name="csY602" fmla="*/ 347911 h 363572"/>
                <a:gd name="csX603" fmla="*/ 112428 w 196329"/>
                <a:gd name="csY603" fmla="*/ 352945 h 363572"/>
                <a:gd name="csX604" fmla="*/ 110750 w 196329"/>
                <a:gd name="csY604" fmla="*/ 352945 h 363572"/>
                <a:gd name="csX605" fmla="*/ 110750 w 196329"/>
                <a:gd name="csY605" fmla="*/ 354623 h 363572"/>
                <a:gd name="csX606" fmla="*/ 109072 w 196329"/>
                <a:gd name="csY606" fmla="*/ 354623 h 363572"/>
                <a:gd name="csX607" fmla="*/ 109072 w 196329"/>
                <a:gd name="csY607" fmla="*/ 358539 h 363572"/>
                <a:gd name="csX608" fmla="*/ 107394 w 196329"/>
                <a:gd name="csY608" fmla="*/ 358539 h 363572"/>
                <a:gd name="csX609" fmla="*/ 107394 w 196329"/>
                <a:gd name="csY609" fmla="*/ 360217 h 363572"/>
                <a:gd name="csX610" fmla="*/ 101801 w 196329"/>
                <a:gd name="csY610" fmla="*/ 360217 h 363572"/>
                <a:gd name="csX611" fmla="*/ 101801 w 196329"/>
                <a:gd name="csY611" fmla="*/ 356861 h 363572"/>
                <a:gd name="csX612" fmla="*/ 98444 w 196329"/>
                <a:gd name="csY612" fmla="*/ 356861 h 363572"/>
                <a:gd name="csX613" fmla="*/ 98444 w 196329"/>
                <a:gd name="csY613" fmla="*/ 358539 h 363572"/>
                <a:gd name="csX614" fmla="*/ 94529 w 196329"/>
                <a:gd name="csY614" fmla="*/ 358539 h 363572"/>
                <a:gd name="csX615" fmla="*/ 94529 w 196329"/>
                <a:gd name="csY615" fmla="*/ 360217 h 363572"/>
                <a:gd name="csX616" fmla="*/ 92851 w 196329"/>
                <a:gd name="csY616" fmla="*/ 360217 h 363572"/>
                <a:gd name="csX617" fmla="*/ 92851 w 196329"/>
                <a:gd name="csY617" fmla="*/ 363573 h 363572"/>
                <a:gd name="csX618" fmla="*/ 89495 w 196329"/>
                <a:gd name="csY618" fmla="*/ 363573 h 363572"/>
                <a:gd name="csX619" fmla="*/ 64324 w 196329"/>
                <a:gd name="csY619" fmla="*/ 294214 h 363572"/>
                <a:gd name="csX620" fmla="*/ 66003 w 196329"/>
                <a:gd name="csY620" fmla="*/ 294214 h 363572"/>
                <a:gd name="csX621" fmla="*/ 64324 w 196329"/>
                <a:gd name="csY621" fmla="*/ 294214 h 363572"/>
                <a:gd name="csX622" fmla="*/ 26849 w 196329"/>
                <a:gd name="csY622" fmla="*/ 262332 h 363572"/>
                <a:gd name="csX623" fmla="*/ 28526 w 196329"/>
                <a:gd name="csY623" fmla="*/ 262332 h 363572"/>
                <a:gd name="csX624" fmla="*/ 26849 w 196329"/>
                <a:gd name="csY624" fmla="*/ 262332 h 363572"/>
                <a:gd name="csX625" fmla="*/ 11187 w 196329"/>
                <a:gd name="csY625" fmla="*/ 28526 h 363572"/>
                <a:gd name="csX626" fmla="*/ 11187 w 196329"/>
                <a:gd name="csY626" fmla="*/ 30205 h 363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</a:cxnLst>
              <a:rect l="l" t="t" r="r" b="b"/>
              <a:pathLst>
                <a:path w="196329" h="363572">
                  <a:moveTo>
                    <a:pt x="89495" y="363573"/>
                  </a:moveTo>
                  <a:lnTo>
                    <a:pt x="89495" y="361895"/>
                  </a:lnTo>
                  <a:lnTo>
                    <a:pt x="87817" y="361895"/>
                  </a:lnTo>
                  <a:lnTo>
                    <a:pt x="87817" y="356861"/>
                  </a:lnTo>
                  <a:lnTo>
                    <a:pt x="89495" y="356861"/>
                  </a:lnTo>
                  <a:lnTo>
                    <a:pt x="89495" y="351267"/>
                  </a:lnTo>
                  <a:lnTo>
                    <a:pt x="89495" y="351267"/>
                  </a:lnTo>
                  <a:lnTo>
                    <a:pt x="89495" y="347911"/>
                  </a:lnTo>
                  <a:lnTo>
                    <a:pt x="83901" y="347911"/>
                  </a:lnTo>
                  <a:lnTo>
                    <a:pt x="83901" y="349589"/>
                  </a:lnTo>
                  <a:lnTo>
                    <a:pt x="82224" y="349589"/>
                  </a:lnTo>
                  <a:lnTo>
                    <a:pt x="82224" y="343996"/>
                  </a:lnTo>
                  <a:lnTo>
                    <a:pt x="80545" y="343996"/>
                  </a:lnTo>
                  <a:lnTo>
                    <a:pt x="80545" y="342318"/>
                  </a:lnTo>
                  <a:lnTo>
                    <a:pt x="78867" y="342318"/>
                  </a:lnTo>
                  <a:lnTo>
                    <a:pt x="78867" y="343996"/>
                  </a:lnTo>
                  <a:lnTo>
                    <a:pt x="77190" y="343996"/>
                  </a:lnTo>
                  <a:lnTo>
                    <a:pt x="77190" y="342318"/>
                  </a:lnTo>
                  <a:lnTo>
                    <a:pt x="71596" y="342318"/>
                  </a:lnTo>
                  <a:lnTo>
                    <a:pt x="71596" y="340640"/>
                  </a:lnTo>
                  <a:lnTo>
                    <a:pt x="69918" y="340640"/>
                  </a:lnTo>
                  <a:lnTo>
                    <a:pt x="69918" y="338962"/>
                  </a:lnTo>
                  <a:lnTo>
                    <a:pt x="66003" y="338962"/>
                  </a:lnTo>
                  <a:lnTo>
                    <a:pt x="66003" y="340640"/>
                  </a:lnTo>
                  <a:lnTo>
                    <a:pt x="62647" y="342318"/>
                  </a:lnTo>
                  <a:lnTo>
                    <a:pt x="62647" y="340640"/>
                  </a:lnTo>
                  <a:lnTo>
                    <a:pt x="60968" y="340640"/>
                  </a:lnTo>
                  <a:lnTo>
                    <a:pt x="60968" y="338962"/>
                  </a:lnTo>
                  <a:lnTo>
                    <a:pt x="59290" y="338962"/>
                  </a:lnTo>
                  <a:lnTo>
                    <a:pt x="59290" y="337284"/>
                  </a:lnTo>
                  <a:lnTo>
                    <a:pt x="57053" y="337284"/>
                  </a:lnTo>
                  <a:lnTo>
                    <a:pt x="57053" y="335046"/>
                  </a:lnTo>
                  <a:lnTo>
                    <a:pt x="55375" y="335046"/>
                  </a:lnTo>
                  <a:lnTo>
                    <a:pt x="55375" y="331690"/>
                  </a:lnTo>
                  <a:lnTo>
                    <a:pt x="53697" y="331690"/>
                  </a:lnTo>
                  <a:lnTo>
                    <a:pt x="53697" y="330012"/>
                  </a:lnTo>
                  <a:lnTo>
                    <a:pt x="55375" y="330012"/>
                  </a:lnTo>
                  <a:lnTo>
                    <a:pt x="55375" y="328334"/>
                  </a:lnTo>
                  <a:lnTo>
                    <a:pt x="52019" y="328334"/>
                  </a:lnTo>
                  <a:lnTo>
                    <a:pt x="52019" y="321063"/>
                  </a:lnTo>
                  <a:lnTo>
                    <a:pt x="50341" y="321063"/>
                  </a:lnTo>
                  <a:lnTo>
                    <a:pt x="50341" y="324419"/>
                  </a:lnTo>
                  <a:lnTo>
                    <a:pt x="48663" y="324419"/>
                  </a:lnTo>
                  <a:lnTo>
                    <a:pt x="48663" y="322741"/>
                  </a:lnTo>
                  <a:lnTo>
                    <a:pt x="46426" y="322741"/>
                  </a:lnTo>
                  <a:lnTo>
                    <a:pt x="46426" y="317147"/>
                  </a:lnTo>
                  <a:lnTo>
                    <a:pt x="44747" y="317147"/>
                  </a:lnTo>
                  <a:lnTo>
                    <a:pt x="44747" y="315469"/>
                  </a:lnTo>
                  <a:lnTo>
                    <a:pt x="43070" y="315469"/>
                  </a:lnTo>
                  <a:lnTo>
                    <a:pt x="43070" y="312113"/>
                  </a:lnTo>
                  <a:lnTo>
                    <a:pt x="41391" y="312113"/>
                  </a:lnTo>
                  <a:lnTo>
                    <a:pt x="41391" y="310435"/>
                  </a:lnTo>
                  <a:lnTo>
                    <a:pt x="41391" y="312113"/>
                  </a:lnTo>
                  <a:lnTo>
                    <a:pt x="41391" y="308757"/>
                  </a:lnTo>
                  <a:lnTo>
                    <a:pt x="37476" y="308757"/>
                  </a:lnTo>
                  <a:lnTo>
                    <a:pt x="37476" y="306520"/>
                  </a:lnTo>
                  <a:lnTo>
                    <a:pt x="34120" y="306520"/>
                  </a:lnTo>
                  <a:lnTo>
                    <a:pt x="34120" y="303164"/>
                  </a:lnTo>
                  <a:lnTo>
                    <a:pt x="32442" y="303164"/>
                  </a:lnTo>
                  <a:lnTo>
                    <a:pt x="32442" y="299808"/>
                  </a:lnTo>
                  <a:lnTo>
                    <a:pt x="30764" y="299808"/>
                  </a:lnTo>
                  <a:lnTo>
                    <a:pt x="30764" y="297570"/>
                  </a:lnTo>
                  <a:lnTo>
                    <a:pt x="25170" y="297570"/>
                  </a:lnTo>
                  <a:lnTo>
                    <a:pt x="25170" y="303164"/>
                  </a:lnTo>
                  <a:lnTo>
                    <a:pt x="21815" y="303164"/>
                  </a:lnTo>
                  <a:lnTo>
                    <a:pt x="21815" y="295892"/>
                  </a:lnTo>
                  <a:lnTo>
                    <a:pt x="20136" y="294214"/>
                  </a:lnTo>
                  <a:lnTo>
                    <a:pt x="21815" y="294214"/>
                  </a:lnTo>
                  <a:lnTo>
                    <a:pt x="20136" y="294214"/>
                  </a:lnTo>
                  <a:lnTo>
                    <a:pt x="21815" y="294214"/>
                  </a:lnTo>
                  <a:lnTo>
                    <a:pt x="21815" y="283587"/>
                  </a:lnTo>
                  <a:lnTo>
                    <a:pt x="23493" y="283587"/>
                  </a:lnTo>
                  <a:lnTo>
                    <a:pt x="23493" y="281909"/>
                  </a:lnTo>
                  <a:lnTo>
                    <a:pt x="23493" y="281909"/>
                  </a:lnTo>
                  <a:lnTo>
                    <a:pt x="23493" y="272959"/>
                  </a:lnTo>
                  <a:lnTo>
                    <a:pt x="25170" y="272959"/>
                  </a:lnTo>
                  <a:lnTo>
                    <a:pt x="25170" y="269044"/>
                  </a:lnTo>
                  <a:lnTo>
                    <a:pt x="25170" y="269044"/>
                  </a:lnTo>
                  <a:lnTo>
                    <a:pt x="25170" y="267366"/>
                  </a:lnTo>
                  <a:lnTo>
                    <a:pt x="26849" y="267366"/>
                  </a:lnTo>
                  <a:lnTo>
                    <a:pt x="28526" y="265688"/>
                  </a:lnTo>
                  <a:lnTo>
                    <a:pt x="28526" y="264010"/>
                  </a:lnTo>
                  <a:lnTo>
                    <a:pt x="26849" y="264010"/>
                  </a:lnTo>
                  <a:lnTo>
                    <a:pt x="26849" y="262332"/>
                  </a:lnTo>
                  <a:lnTo>
                    <a:pt x="28526" y="262332"/>
                  </a:lnTo>
                  <a:lnTo>
                    <a:pt x="28526" y="258416"/>
                  </a:lnTo>
                  <a:lnTo>
                    <a:pt x="30764" y="255060"/>
                  </a:lnTo>
                  <a:lnTo>
                    <a:pt x="30764" y="253382"/>
                  </a:lnTo>
                  <a:lnTo>
                    <a:pt x="32442" y="251704"/>
                  </a:lnTo>
                  <a:lnTo>
                    <a:pt x="32442" y="249467"/>
                  </a:lnTo>
                  <a:lnTo>
                    <a:pt x="34120" y="249467"/>
                  </a:lnTo>
                  <a:lnTo>
                    <a:pt x="34120" y="240517"/>
                  </a:lnTo>
                  <a:lnTo>
                    <a:pt x="35798" y="240517"/>
                  </a:lnTo>
                  <a:lnTo>
                    <a:pt x="35798" y="238839"/>
                  </a:lnTo>
                  <a:lnTo>
                    <a:pt x="39713" y="238839"/>
                  </a:lnTo>
                  <a:lnTo>
                    <a:pt x="39713" y="235483"/>
                  </a:lnTo>
                  <a:lnTo>
                    <a:pt x="41391" y="235483"/>
                  </a:lnTo>
                  <a:lnTo>
                    <a:pt x="41391" y="233805"/>
                  </a:lnTo>
                  <a:lnTo>
                    <a:pt x="43070" y="233805"/>
                  </a:lnTo>
                  <a:lnTo>
                    <a:pt x="43070" y="231568"/>
                  </a:lnTo>
                  <a:lnTo>
                    <a:pt x="44747" y="229890"/>
                  </a:lnTo>
                  <a:lnTo>
                    <a:pt x="44747" y="228212"/>
                  </a:lnTo>
                  <a:lnTo>
                    <a:pt x="46426" y="228212"/>
                  </a:lnTo>
                  <a:lnTo>
                    <a:pt x="46426" y="226534"/>
                  </a:lnTo>
                  <a:lnTo>
                    <a:pt x="48663" y="224856"/>
                  </a:lnTo>
                  <a:lnTo>
                    <a:pt x="48663" y="220940"/>
                  </a:lnTo>
                  <a:lnTo>
                    <a:pt x="48663" y="220940"/>
                  </a:lnTo>
                  <a:lnTo>
                    <a:pt x="50341" y="219262"/>
                  </a:lnTo>
                  <a:lnTo>
                    <a:pt x="52019" y="219262"/>
                  </a:lnTo>
                  <a:lnTo>
                    <a:pt x="52019" y="217584"/>
                  </a:lnTo>
                  <a:lnTo>
                    <a:pt x="53697" y="217584"/>
                  </a:lnTo>
                  <a:lnTo>
                    <a:pt x="53697" y="214228"/>
                  </a:lnTo>
                  <a:lnTo>
                    <a:pt x="52019" y="214228"/>
                  </a:lnTo>
                  <a:lnTo>
                    <a:pt x="52019" y="210313"/>
                  </a:lnTo>
                  <a:lnTo>
                    <a:pt x="52019" y="210313"/>
                  </a:lnTo>
                  <a:lnTo>
                    <a:pt x="52019" y="206957"/>
                  </a:lnTo>
                  <a:lnTo>
                    <a:pt x="50341" y="206957"/>
                  </a:lnTo>
                  <a:lnTo>
                    <a:pt x="50341" y="203041"/>
                  </a:lnTo>
                  <a:lnTo>
                    <a:pt x="48663" y="203041"/>
                  </a:lnTo>
                  <a:lnTo>
                    <a:pt x="48663" y="194651"/>
                  </a:lnTo>
                  <a:lnTo>
                    <a:pt x="46426" y="194651"/>
                  </a:lnTo>
                  <a:lnTo>
                    <a:pt x="46426" y="192414"/>
                  </a:lnTo>
                  <a:lnTo>
                    <a:pt x="43070" y="192414"/>
                  </a:lnTo>
                  <a:lnTo>
                    <a:pt x="43070" y="185702"/>
                  </a:lnTo>
                  <a:lnTo>
                    <a:pt x="41391" y="185702"/>
                  </a:lnTo>
                  <a:lnTo>
                    <a:pt x="41391" y="180108"/>
                  </a:lnTo>
                  <a:lnTo>
                    <a:pt x="43070" y="180108"/>
                  </a:lnTo>
                  <a:lnTo>
                    <a:pt x="43070" y="167803"/>
                  </a:lnTo>
                  <a:lnTo>
                    <a:pt x="41391" y="167803"/>
                  </a:lnTo>
                  <a:lnTo>
                    <a:pt x="41391" y="162209"/>
                  </a:lnTo>
                  <a:lnTo>
                    <a:pt x="39713" y="162209"/>
                  </a:lnTo>
                  <a:lnTo>
                    <a:pt x="39713" y="160531"/>
                  </a:lnTo>
                  <a:lnTo>
                    <a:pt x="37476" y="160531"/>
                  </a:lnTo>
                  <a:lnTo>
                    <a:pt x="37476" y="158853"/>
                  </a:lnTo>
                  <a:lnTo>
                    <a:pt x="35798" y="158853"/>
                  </a:lnTo>
                  <a:lnTo>
                    <a:pt x="35798" y="157175"/>
                  </a:lnTo>
                  <a:lnTo>
                    <a:pt x="34120" y="157175"/>
                  </a:lnTo>
                  <a:lnTo>
                    <a:pt x="34120" y="154938"/>
                  </a:lnTo>
                  <a:lnTo>
                    <a:pt x="30764" y="154938"/>
                  </a:lnTo>
                  <a:lnTo>
                    <a:pt x="30764" y="153260"/>
                  </a:lnTo>
                  <a:lnTo>
                    <a:pt x="28526" y="153260"/>
                  </a:lnTo>
                  <a:lnTo>
                    <a:pt x="28526" y="149904"/>
                  </a:lnTo>
                  <a:lnTo>
                    <a:pt x="26849" y="149904"/>
                  </a:lnTo>
                  <a:lnTo>
                    <a:pt x="26849" y="148226"/>
                  </a:lnTo>
                  <a:lnTo>
                    <a:pt x="25170" y="148226"/>
                  </a:lnTo>
                  <a:lnTo>
                    <a:pt x="25170" y="144310"/>
                  </a:lnTo>
                  <a:lnTo>
                    <a:pt x="23493" y="144310"/>
                  </a:lnTo>
                  <a:lnTo>
                    <a:pt x="23493" y="142632"/>
                  </a:lnTo>
                  <a:lnTo>
                    <a:pt x="21815" y="142632"/>
                  </a:lnTo>
                  <a:lnTo>
                    <a:pt x="21815" y="137598"/>
                  </a:lnTo>
                  <a:lnTo>
                    <a:pt x="20136" y="137598"/>
                  </a:lnTo>
                  <a:lnTo>
                    <a:pt x="20136" y="133683"/>
                  </a:lnTo>
                  <a:lnTo>
                    <a:pt x="20136" y="133683"/>
                  </a:lnTo>
                  <a:lnTo>
                    <a:pt x="20136" y="130327"/>
                  </a:lnTo>
                  <a:lnTo>
                    <a:pt x="21815" y="130327"/>
                  </a:lnTo>
                  <a:lnTo>
                    <a:pt x="21815" y="128649"/>
                  </a:lnTo>
                  <a:lnTo>
                    <a:pt x="25170" y="128649"/>
                  </a:lnTo>
                  <a:lnTo>
                    <a:pt x="25170" y="126411"/>
                  </a:lnTo>
                  <a:lnTo>
                    <a:pt x="28526" y="126411"/>
                  </a:lnTo>
                  <a:lnTo>
                    <a:pt x="28526" y="110750"/>
                  </a:lnTo>
                  <a:lnTo>
                    <a:pt x="30764" y="110750"/>
                  </a:lnTo>
                  <a:lnTo>
                    <a:pt x="30764" y="109072"/>
                  </a:lnTo>
                  <a:lnTo>
                    <a:pt x="35798" y="109072"/>
                  </a:lnTo>
                  <a:lnTo>
                    <a:pt x="35798" y="100122"/>
                  </a:lnTo>
                  <a:lnTo>
                    <a:pt x="34120" y="100122"/>
                  </a:lnTo>
                  <a:lnTo>
                    <a:pt x="34120" y="103478"/>
                  </a:lnTo>
                  <a:lnTo>
                    <a:pt x="30764" y="103478"/>
                  </a:lnTo>
                  <a:lnTo>
                    <a:pt x="30764" y="97885"/>
                  </a:lnTo>
                  <a:lnTo>
                    <a:pt x="28526" y="97885"/>
                  </a:lnTo>
                  <a:lnTo>
                    <a:pt x="28526" y="96207"/>
                  </a:lnTo>
                  <a:lnTo>
                    <a:pt x="26849" y="96207"/>
                  </a:lnTo>
                  <a:lnTo>
                    <a:pt x="26849" y="94529"/>
                  </a:lnTo>
                  <a:lnTo>
                    <a:pt x="25170" y="94529"/>
                  </a:lnTo>
                  <a:lnTo>
                    <a:pt x="25170" y="91173"/>
                  </a:lnTo>
                  <a:lnTo>
                    <a:pt x="26849" y="91173"/>
                  </a:lnTo>
                  <a:lnTo>
                    <a:pt x="26849" y="87257"/>
                  </a:lnTo>
                  <a:lnTo>
                    <a:pt x="25170" y="87257"/>
                  </a:lnTo>
                  <a:lnTo>
                    <a:pt x="25170" y="85579"/>
                  </a:lnTo>
                  <a:lnTo>
                    <a:pt x="21815" y="85579"/>
                  </a:lnTo>
                  <a:lnTo>
                    <a:pt x="21815" y="82223"/>
                  </a:lnTo>
                  <a:lnTo>
                    <a:pt x="20136" y="80545"/>
                  </a:lnTo>
                  <a:lnTo>
                    <a:pt x="17899" y="80545"/>
                  </a:lnTo>
                  <a:lnTo>
                    <a:pt x="17899" y="76630"/>
                  </a:lnTo>
                  <a:lnTo>
                    <a:pt x="16221" y="76630"/>
                  </a:lnTo>
                  <a:lnTo>
                    <a:pt x="16221" y="74952"/>
                  </a:lnTo>
                  <a:lnTo>
                    <a:pt x="14543" y="74952"/>
                  </a:lnTo>
                  <a:lnTo>
                    <a:pt x="14543" y="73274"/>
                  </a:lnTo>
                  <a:lnTo>
                    <a:pt x="12865" y="73274"/>
                  </a:lnTo>
                  <a:lnTo>
                    <a:pt x="12865" y="71596"/>
                  </a:lnTo>
                  <a:lnTo>
                    <a:pt x="11187" y="71596"/>
                  </a:lnTo>
                  <a:lnTo>
                    <a:pt x="11187" y="69359"/>
                  </a:lnTo>
                  <a:lnTo>
                    <a:pt x="8949" y="69359"/>
                  </a:lnTo>
                  <a:lnTo>
                    <a:pt x="8949" y="67680"/>
                  </a:lnTo>
                  <a:lnTo>
                    <a:pt x="7272" y="67680"/>
                  </a:lnTo>
                  <a:lnTo>
                    <a:pt x="7272" y="57053"/>
                  </a:lnTo>
                  <a:lnTo>
                    <a:pt x="5593" y="57053"/>
                  </a:lnTo>
                  <a:lnTo>
                    <a:pt x="5593" y="53697"/>
                  </a:lnTo>
                  <a:lnTo>
                    <a:pt x="2238" y="53697"/>
                  </a:lnTo>
                  <a:lnTo>
                    <a:pt x="2238" y="52019"/>
                  </a:lnTo>
                  <a:lnTo>
                    <a:pt x="0" y="52019"/>
                  </a:lnTo>
                  <a:lnTo>
                    <a:pt x="0" y="48103"/>
                  </a:lnTo>
                  <a:lnTo>
                    <a:pt x="5593" y="48103"/>
                  </a:lnTo>
                  <a:lnTo>
                    <a:pt x="7272" y="46425"/>
                  </a:lnTo>
                  <a:lnTo>
                    <a:pt x="7272" y="46425"/>
                  </a:lnTo>
                  <a:lnTo>
                    <a:pt x="8949" y="48103"/>
                  </a:lnTo>
                  <a:lnTo>
                    <a:pt x="8949" y="40832"/>
                  </a:lnTo>
                  <a:lnTo>
                    <a:pt x="7272" y="40832"/>
                  </a:lnTo>
                  <a:lnTo>
                    <a:pt x="7272" y="35798"/>
                  </a:lnTo>
                  <a:lnTo>
                    <a:pt x="11187" y="35798"/>
                  </a:lnTo>
                  <a:lnTo>
                    <a:pt x="11187" y="23492"/>
                  </a:lnTo>
                  <a:lnTo>
                    <a:pt x="12865" y="21255"/>
                  </a:lnTo>
                  <a:lnTo>
                    <a:pt x="14543" y="21255"/>
                  </a:lnTo>
                  <a:lnTo>
                    <a:pt x="14543" y="19577"/>
                  </a:lnTo>
                  <a:lnTo>
                    <a:pt x="16221" y="19577"/>
                  </a:lnTo>
                  <a:lnTo>
                    <a:pt x="16221" y="17899"/>
                  </a:lnTo>
                  <a:lnTo>
                    <a:pt x="21815" y="17899"/>
                  </a:lnTo>
                  <a:lnTo>
                    <a:pt x="21815" y="19577"/>
                  </a:lnTo>
                  <a:lnTo>
                    <a:pt x="25170" y="19577"/>
                  </a:lnTo>
                  <a:lnTo>
                    <a:pt x="26849" y="17899"/>
                  </a:lnTo>
                  <a:lnTo>
                    <a:pt x="28526" y="19577"/>
                  </a:lnTo>
                  <a:lnTo>
                    <a:pt x="28526" y="17899"/>
                  </a:lnTo>
                  <a:lnTo>
                    <a:pt x="34120" y="17899"/>
                  </a:lnTo>
                  <a:lnTo>
                    <a:pt x="34120" y="16221"/>
                  </a:lnTo>
                  <a:lnTo>
                    <a:pt x="35798" y="16221"/>
                  </a:lnTo>
                  <a:lnTo>
                    <a:pt x="35798" y="17899"/>
                  </a:lnTo>
                  <a:lnTo>
                    <a:pt x="39713" y="17899"/>
                  </a:lnTo>
                  <a:lnTo>
                    <a:pt x="39713" y="8950"/>
                  </a:lnTo>
                  <a:lnTo>
                    <a:pt x="41391" y="8950"/>
                  </a:lnTo>
                  <a:lnTo>
                    <a:pt x="41391" y="7271"/>
                  </a:lnTo>
                  <a:lnTo>
                    <a:pt x="43070" y="7271"/>
                  </a:lnTo>
                  <a:lnTo>
                    <a:pt x="44747" y="8950"/>
                  </a:lnTo>
                  <a:lnTo>
                    <a:pt x="50341" y="8950"/>
                  </a:lnTo>
                  <a:lnTo>
                    <a:pt x="50341" y="7271"/>
                  </a:lnTo>
                  <a:lnTo>
                    <a:pt x="52019" y="7271"/>
                  </a:lnTo>
                  <a:lnTo>
                    <a:pt x="52019" y="1678"/>
                  </a:lnTo>
                  <a:lnTo>
                    <a:pt x="53697" y="1678"/>
                  </a:lnTo>
                  <a:lnTo>
                    <a:pt x="53697" y="3356"/>
                  </a:lnTo>
                  <a:lnTo>
                    <a:pt x="55375" y="3356"/>
                  </a:lnTo>
                  <a:lnTo>
                    <a:pt x="55375" y="1678"/>
                  </a:lnTo>
                  <a:lnTo>
                    <a:pt x="59290" y="1678"/>
                  </a:lnTo>
                  <a:lnTo>
                    <a:pt x="59290" y="0"/>
                  </a:lnTo>
                  <a:lnTo>
                    <a:pt x="62647" y="0"/>
                  </a:lnTo>
                  <a:lnTo>
                    <a:pt x="62647" y="1678"/>
                  </a:lnTo>
                  <a:lnTo>
                    <a:pt x="64324" y="1678"/>
                  </a:lnTo>
                  <a:lnTo>
                    <a:pt x="64324" y="5593"/>
                  </a:lnTo>
                  <a:lnTo>
                    <a:pt x="66003" y="5593"/>
                  </a:lnTo>
                  <a:lnTo>
                    <a:pt x="66003" y="3356"/>
                  </a:lnTo>
                  <a:lnTo>
                    <a:pt x="68240" y="3356"/>
                  </a:lnTo>
                  <a:lnTo>
                    <a:pt x="68240" y="1678"/>
                  </a:lnTo>
                  <a:lnTo>
                    <a:pt x="71596" y="1678"/>
                  </a:lnTo>
                  <a:lnTo>
                    <a:pt x="71596" y="5593"/>
                  </a:lnTo>
                  <a:lnTo>
                    <a:pt x="73274" y="5593"/>
                  </a:lnTo>
                  <a:lnTo>
                    <a:pt x="73274" y="7271"/>
                  </a:lnTo>
                  <a:lnTo>
                    <a:pt x="77190" y="7271"/>
                  </a:lnTo>
                  <a:lnTo>
                    <a:pt x="77190" y="8950"/>
                  </a:lnTo>
                  <a:lnTo>
                    <a:pt x="74952" y="8950"/>
                  </a:lnTo>
                  <a:lnTo>
                    <a:pt x="74952" y="14543"/>
                  </a:lnTo>
                  <a:lnTo>
                    <a:pt x="73274" y="14543"/>
                  </a:lnTo>
                  <a:lnTo>
                    <a:pt x="73274" y="16221"/>
                  </a:lnTo>
                  <a:lnTo>
                    <a:pt x="71596" y="17899"/>
                  </a:lnTo>
                  <a:lnTo>
                    <a:pt x="73274" y="17899"/>
                  </a:lnTo>
                  <a:lnTo>
                    <a:pt x="73274" y="21255"/>
                  </a:lnTo>
                  <a:lnTo>
                    <a:pt x="74952" y="21255"/>
                  </a:lnTo>
                  <a:lnTo>
                    <a:pt x="74952" y="23492"/>
                  </a:lnTo>
                  <a:lnTo>
                    <a:pt x="80545" y="23492"/>
                  </a:lnTo>
                  <a:lnTo>
                    <a:pt x="80545" y="25170"/>
                  </a:lnTo>
                  <a:lnTo>
                    <a:pt x="82224" y="25170"/>
                  </a:lnTo>
                  <a:lnTo>
                    <a:pt x="82224" y="21255"/>
                  </a:lnTo>
                  <a:lnTo>
                    <a:pt x="83901" y="21255"/>
                  </a:lnTo>
                  <a:lnTo>
                    <a:pt x="83901" y="19577"/>
                  </a:lnTo>
                  <a:lnTo>
                    <a:pt x="87817" y="19577"/>
                  </a:lnTo>
                  <a:lnTo>
                    <a:pt x="87817" y="21255"/>
                  </a:lnTo>
                  <a:lnTo>
                    <a:pt x="92851" y="21255"/>
                  </a:lnTo>
                  <a:lnTo>
                    <a:pt x="92851" y="25170"/>
                  </a:lnTo>
                  <a:lnTo>
                    <a:pt x="91173" y="25170"/>
                  </a:lnTo>
                  <a:lnTo>
                    <a:pt x="91173" y="26848"/>
                  </a:lnTo>
                  <a:lnTo>
                    <a:pt x="92851" y="26848"/>
                  </a:lnTo>
                  <a:lnTo>
                    <a:pt x="92851" y="34120"/>
                  </a:lnTo>
                  <a:lnTo>
                    <a:pt x="94529" y="34120"/>
                  </a:lnTo>
                  <a:lnTo>
                    <a:pt x="94529" y="37476"/>
                  </a:lnTo>
                  <a:lnTo>
                    <a:pt x="92851" y="37476"/>
                  </a:lnTo>
                  <a:lnTo>
                    <a:pt x="92851" y="46425"/>
                  </a:lnTo>
                  <a:lnTo>
                    <a:pt x="91173" y="46425"/>
                  </a:lnTo>
                  <a:lnTo>
                    <a:pt x="91173" y="48103"/>
                  </a:lnTo>
                  <a:lnTo>
                    <a:pt x="89495" y="48103"/>
                  </a:lnTo>
                  <a:lnTo>
                    <a:pt x="89495" y="49782"/>
                  </a:lnTo>
                  <a:lnTo>
                    <a:pt x="87817" y="49782"/>
                  </a:lnTo>
                  <a:lnTo>
                    <a:pt x="87817" y="52019"/>
                  </a:lnTo>
                  <a:lnTo>
                    <a:pt x="89495" y="52019"/>
                  </a:lnTo>
                  <a:lnTo>
                    <a:pt x="89495" y="53697"/>
                  </a:lnTo>
                  <a:lnTo>
                    <a:pt x="89495" y="53697"/>
                  </a:lnTo>
                  <a:lnTo>
                    <a:pt x="89495" y="55375"/>
                  </a:lnTo>
                  <a:lnTo>
                    <a:pt x="91173" y="55375"/>
                  </a:lnTo>
                  <a:lnTo>
                    <a:pt x="91173" y="58731"/>
                  </a:lnTo>
                  <a:lnTo>
                    <a:pt x="89495" y="58731"/>
                  </a:lnTo>
                  <a:lnTo>
                    <a:pt x="91173" y="60409"/>
                  </a:lnTo>
                  <a:lnTo>
                    <a:pt x="89495" y="60409"/>
                  </a:lnTo>
                  <a:lnTo>
                    <a:pt x="89495" y="62646"/>
                  </a:lnTo>
                  <a:lnTo>
                    <a:pt x="87817" y="64324"/>
                  </a:lnTo>
                  <a:lnTo>
                    <a:pt x="87817" y="71596"/>
                  </a:lnTo>
                  <a:lnTo>
                    <a:pt x="85580" y="71596"/>
                  </a:lnTo>
                  <a:lnTo>
                    <a:pt x="85580" y="73274"/>
                  </a:lnTo>
                  <a:lnTo>
                    <a:pt x="89495" y="73274"/>
                  </a:lnTo>
                  <a:lnTo>
                    <a:pt x="89495" y="74952"/>
                  </a:lnTo>
                  <a:lnTo>
                    <a:pt x="91173" y="74952"/>
                  </a:lnTo>
                  <a:lnTo>
                    <a:pt x="91173" y="73274"/>
                  </a:lnTo>
                  <a:lnTo>
                    <a:pt x="92851" y="73274"/>
                  </a:lnTo>
                  <a:lnTo>
                    <a:pt x="92851" y="71596"/>
                  </a:lnTo>
                  <a:lnTo>
                    <a:pt x="94529" y="71596"/>
                  </a:lnTo>
                  <a:lnTo>
                    <a:pt x="94529" y="69359"/>
                  </a:lnTo>
                  <a:lnTo>
                    <a:pt x="96767" y="69359"/>
                  </a:lnTo>
                  <a:lnTo>
                    <a:pt x="96767" y="67680"/>
                  </a:lnTo>
                  <a:lnTo>
                    <a:pt x="100122" y="67680"/>
                  </a:lnTo>
                  <a:lnTo>
                    <a:pt x="100122" y="66002"/>
                  </a:lnTo>
                  <a:lnTo>
                    <a:pt x="101801" y="64324"/>
                  </a:lnTo>
                  <a:lnTo>
                    <a:pt x="103478" y="64324"/>
                  </a:lnTo>
                  <a:lnTo>
                    <a:pt x="103478" y="62646"/>
                  </a:lnTo>
                  <a:lnTo>
                    <a:pt x="105716" y="62646"/>
                  </a:lnTo>
                  <a:lnTo>
                    <a:pt x="105716" y="60409"/>
                  </a:lnTo>
                  <a:lnTo>
                    <a:pt x="109072" y="60409"/>
                  </a:lnTo>
                  <a:lnTo>
                    <a:pt x="109072" y="58731"/>
                  </a:lnTo>
                  <a:lnTo>
                    <a:pt x="110750" y="58731"/>
                  </a:lnTo>
                  <a:lnTo>
                    <a:pt x="110750" y="57053"/>
                  </a:lnTo>
                  <a:lnTo>
                    <a:pt x="112428" y="55375"/>
                  </a:lnTo>
                  <a:lnTo>
                    <a:pt x="114106" y="55375"/>
                  </a:lnTo>
                  <a:lnTo>
                    <a:pt x="114106" y="58731"/>
                  </a:lnTo>
                  <a:lnTo>
                    <a:pt x="116344" y="58731"/>
                  </a:lnTo>
                  <a:lnTo>
                    <a:pt x="118021" y="60409"/>
                  </a:lnTo>
                  <a:lnTo>
                    <a:pt x="119699" y="60409"/>
                  </a:lnTo>
                  <a:lnTo>
                    <a:pt x="119699" y="62646"/>
                  </a:lnTo>
                  <a:lnTo>
                    <a:pt x="125293" y="62646"/>
                  </a:lnTo>
                  <a:lnTo>
                    <a:pt x="125293" y="66002"/>
                  </a:lnTo>
                  <a:lnTo>
                    <a:pt x="126971" y="66002"/>
                  </a:lnTo>
                  <a:lnTo>
                    <a:pt x="126971" y="64324"/>
                  </a:lnTo>
                  <a:lnTo>
                    <a:pt x="128649" y="64324"/>
                  </a:lnTo>
                  <a:lnTo>
                    <a:pt x="128649" y="62646"/>
                  </a:lnTo>
                  <a:lnTo>
                    <a:pt x="132005" y="62646"/>
                  </a:lnTo>
                  <a:lnTo>
                    <a:pt x="132005" y="60409"/>
                  </a:lnTo>
                  <a:lnTo>
                    <a:pt x="134242" y="60409"/>
                  </a:lnTo>
                  <a:lnTo>
                    <a:pt x="134242" y="62646"/>
                  </a:lnTo>
                  <a:lnTo>
                    <a:pt x="135921" y="62646"/>
                  </a:lnTo>
                  <a:lnTo>
                    <a:pt x="135921" y="58731"/>
                  </a:lnTo>
                  <a:lnTo>
                    <a:pt x="137598" y="58731"/>
                  </a:lnTo>
                  <a:lnTo>
                    <a:pt x="137598" y="55375"/>
                  </a:lnTo>
                  <a:lnTo>
                    <a:pt x="140955" y="55375"/>
                  </a:lnTo>
                  <a:lnTo>
                    <a:pt x="140955" y="49782"/>
                  </a:lnTo>
                  <a:lnTo>
                    <a:pt x="146548" y="49782"/>
                  </a:lnTo>
                  <a:lnTo>
                    <a:pt x="148226" y="52019"/>
                  </a:lnTo>
                  <a:lnTo>
                    <a:pt x="149904" y="52019"/>
                  </a:lnTo>
                  <a:lnTo>
                    <a:pt x="149904" y="53697"/>
                  </a:lnTo>
                  <a:lnTo>
                    <a:pt x="158853" y="53697"/>
                  </a:lnTo>
                  <a:lnTo>
                    <a:pt x="158853" y="55375"/>
                  </a:lnTo>
                  <a:lnTo>
                    <a:pt x="160532" y="58731"/>
                  </a:lnTo>
                  <a:lnTo>
                    <a:pt x="160532" y="60409"/>
                  </a:lnTo>
                  <a:lnTo>
                    <a:pt x="164447" y="62646"/>
                  </a:lnTo>
                  <a:lnTo>
                    <a:pt x="164447" y="66002"/>
                  </a:lnTo>
                  <a:lnTo>
                    <a:pt x="166125" y="66002"/>
                  </a:lnTo>
                  <a:lnTo>
                    <a:pt x="166125" y="67680"/>
                  </a:lnTo>
                  <a:lnTo>
                    <a:pt x="167803" y="67680"/>
                  </a:lnTo>
                  <a:lnTo>
                    <a:pt x="167803" y="71596"/>
                  </a:lnTo>
                  <a:lnTo>
                    <a:pt x="171159" y="71596"/>
                  </a:lnTo>
                  <a:lnTo>
                    <a:pt x="173396" y="73274"/>
                  </a:lnTo>
                  <a:lnTo>
                    <a:pt x="175075" y="73274"/>
                  </a:lnTo>
                  <a:lnTo>
                    <a:pt x="176752" y="76630"/>
                  </a:lnTo>
                  <a:lnTo>
                    <a:pt x="176752" y="100122"/>
                  </a:lnTo>
                  <a:lnTo>
                    <a:pt x="178430" y="100122"/>
                  </a:lnTo>
                  <a:lnTo>
                    <a:pt x="178430" y="103478"/>
                  </a:lnTo>
                  <a:lnTo>
                    <a:pt x="182346" y="103478"/>
                  </a:lnTo>
                  <a:lnTo>
                    <a:pt x="182346" y="109072"/>
                  </a:lnTo>
                  <a:lnTo>
                    <a:pt x="185702" y="109072"/>
                  </a:lnTo>
                  <a:lnTo>
                    <a:pt x="185702" y="110750"/>
                  </a:lnTo>
                  <a:lnTo>
                    <a:pt x="191296" y="110750"/>
                  </a:lnTo>
                  <a:lnTo>
                    <a:pt x="191296" y="112428"/>
                  </a:lnTo>
                  <a:lnTo>
                    <a:pt x="189058" y="114106"/>
                  </a:lnTo>
                  <a:lnTo>
                    <a:pt x="191296" y="114106"/>
                  </a:lnTo>
                  <a:lnTo>
                    <a:pt x="191296" y="117462"/>
                  </a:lnTo>
                  <a:lnTo>
                    <a:pt x="194652" y="117462"/>
                  </a:lnTo>
                  <a:lnTo>
                    <a:pt x="196329" y="119699"/>
                  </a:lnTo>
                  <a:lnTo>
                    <a:pt x="196329" y="126411"/>
                  </a:lnTo>
                  <a:lnTo>
                    <a:pt x="192973" y="126411"/>
                  </a:lnTo>
                  <a:lnTo>
                    <a:pt x="192973" y="128649"/>
                  </a:lnTo>
                  <a:lnTo>
                    <a:pt x="196329" y="128649"/>
                  </a:lnTo>
                  <a:lnTo>
                    <a:pt x="196329" y="130327"/>
                  </a:lnTo>
                  <a:lnTo>
                    <a:pt x="194652" y="130327"/>
                  </a:lnTo>
                  <a:lnTo>
                    <a:pt x="194652" y="132005"/>
                  </a:lnTo>
                  <a:lnTo>
                    <a:pt x="192973" y="132005"/>
                  </a:lnTo>
                  <a:lnTo>
                    <a:pt x="192973" y="133683"/>
                  </a:lnTo>
                  <a:lnTo>
                    <a:pt x="194652" y="133683"/>
                  </a:lnTo>
                  <a:lnTo>
                    <a:pt x="194652" y="135361"/>
                  </a:lnTo>
                  <a:lnTo>
                    <a:pt x="196329" y="135361"/>
                  </a:lnTo>
                  <a:lnTo>
                    <a:pt x="196329" y="137598"/>
                  </a:lnTo>
                  <a:lnTo>
                    <a:pt x="194652" y="137598"/>
                  </a:lnTo>
                  <a:lnTo>
                    <a:pt x="194652" y="139276"/>
                  </a:lnTo>
                  <a:lnTo>
                    <a:pt x="196329" y="139276"/>
                  </a:lnTo>
                  <a:lnTo>
                    <a:pt x="194652" y="139276"/>
                  </a:lnTo>
                  <a:lnTo>
                    <a:pt x="194652" y="149904"/>
                  </a:lnTo>
                  <a:lnTo>
                    <a:pt x="191296" y="149904"/>
                  </a:lnTo>
                  <a:lnTo>
                    <a:pt x="191296" y="151582"/>
                  </a:lnTo>
                  <a:lnTo>
                    <a:pt x="185702" y="151582"/>
                  </a:lnTo>
                  <a:lnTo>
                    <a:pt x="185702" y="154938"/>
                  </a:lnTo>
                  <a:lnTo>
                    <a:pt x="182346" y="154938"/>
                  </a:lnTo>
                  <a:lnTo>
                    <a:pt x="182346" y="151582"/>
                  </a:lnTo>
                  <a:lnTo>
                    <a:pt x="178430" y="151582"/>
                  </a:lnTo>
                  <a:lnTo>
                    <a:pt x="178430" y="149904"/>
                  </a:lnTo>
                  <a:lnTo>
                    <a:pt x="178430" y="151582"/>
                  </a:lnTo>
                  <a:lnTo>
                    <a:pt x="178430" y="149904"/>
                  </a:lnTo>
                  <a:lnTo>
                    <a:pt x="176752" y="149904"/>
                  </a:lnTo>
                  <a:lnTo>
                    <a:pt x="175075" y="151582"/>
                  </a:lnTo>
                  <a:lnTo>
                    <a:pt x="139276" y="151582"/>
                  </a:lnTo>
                  <a:lnTo>
                    <a:pt x="139276" y="153260"/>
                  </a:lnTo>
                  <a:lnTo>
                    <a:pt x="135921" y="153260"/>
                  </a:lnTo>
                  <a:lnTo>
                    <a:pt x="135921" y="154938"/>
                  </a:lnTo>
                  <a:lnTo>
                    <a:pt x="132005" y="154938"/>
                  </a:lnTo>
                  <a:lnTo>
                    <a:pt x="132005" y="160531"/>
                  </a:lnTo>
                  <a:lnTo>
                    <a:pt x="130327" y="160531"/>
                  </a:lnTo>
                  <a:lnTo>
                    <a:pt x="130327" y="162209"/>
                  </a:lnTo>
                  <a:lnTo>
                    <a:pt x="128649" y="162209"/>
                  </a:lnTo>
                  <a:lnTo>
                    <a:pt x="128649" y="167803"/>
                  </a:lnTo>
                  <a:lnTo>
                    <a:pt x="125293" y="167803"/>
                  </a:lnTo>
                  <a:lnTo>
                    <a:pt x="125293" y="169481"/>
                  </a:lnTo>
                  <a:lnTo>
                    <a:pt x="123055" y="171159"/>
                  </a:lnTo>
                  <a:lnTo>
                    <a:pt x="119699" y="171159"/>
                  </a:lnTo>
                  <a:lnTo>
                    <a:pt x="118021" y="172837"/>
                  </a:lnTo>
                  <a:lnTo>
                    <a:pt x="118021" y="172837"/>
                  </a:lnTo>
                  <a:lnTo>
                    <a:pt x="118021" y="174515"/>
                  </a:lnTo>
                  <a:lnTo>
                    <a:pt x="118021" y="174515"/>
                  </a:lnTo>
                  <a:lnTo>
                    <a:pt x="118021" y="178430"/>
                  </a:lnTo>
                  <a:lnTo>
                    <a:pt x="119699" y="178430"/>
                  </a:lnTo>
                  <a:lnTo>
                    <a:pt x="118021" y="178430"/>
                  </a:lnTo>
                  <a:lnTo>
                    <a:pt x="119699" y="178430"/>
                  </a:lnTo>
                  <a:lnTo>
                    <a:pt x="119699" y="183464"/>
                  </a:lnTo>
                  <a:lnTo>
                    <a:pt x="121378" y="183464"/>
                  </a:lnTo>
                  <a:lnTo>
                    <a:pt x="123055" y="185702"/>
                  </a:lnTo>
                  <a:lnTo>
                    <a:pt x="123055" y="194651"/>
                  </a:lnTo>
                  <a:lnTo>
                    <a:pt x="125293" y="194651"/>
                  </a:lnTo>
                  <a:lnTo>
                    <a:pt x="125293" y="196329"/>
                  </a:lnTo>
                  <a:lnTo>
                    <a:pt x="126971" y="196329"/>
                  </a:lnTo>
                  <a:lnTo>
                    <a:pt x="126971" y="198007"/>
                  </a:lnTo>
                  <a:lnTo>
                    <a:pt x="128649" y="198007"/>
                  </a:lnTo>
                  <a:lnTo>
                    <a:pt x="128649" y="208635"/>
                  </a:lnTo>
                  <a:lnTo>
                    <a:pt x="126971" y="208635"/>
                  </a:lnTo>
                  <a:lnTo>
                    <a:pt x="126971" y="206957"/>
                  </a:lnTo>
                  <a:lnTo>
                    <a:pt x="125293" y="206957"/>
                  </a:lnTo>
                  <a:lnTo>
                    <a:pt x="125293" y="205279"/>
                  </a:lnTo>
                  <a:lnTo>
                    <a:pt x="123055" y="205279"/>
                  </a:lnTo>
                  <a:lnTo>
                    <a:pt x="123055" y="206957"/>
                  </a:lnTo>
                  <a:lnTo>
                    <a:pt x="121378" y="206957"/>
                  </a:lnTo>
                  <a:lnTo>
                    <a:pt x="121378" y="205279"/>
                  </a:lnTo>
                  <a:lnTo>
                    <a:pt x="118021" y="205279"/>
                  </a:lnTo>
                  <a:lnTo>
                    <a:pt x="118021" y="203041"/>
                  </a:lnTo>
                  <a:lnTo>
                    <a:pt x="116344" y="203041"/>
                  </a:lnTo>
                  <a:lnTo>
                    <a:pt x="116344" y="201363"/>
                  </a:lnTo>
                  <a:lnTo>
                    <a:pt x="114106" y="201363"/>
                  </a:lnTo>
                  <a:lnTo>
                    <a:pt x="114106" y="199685"/>
                  </a:lnTo>
                  <a:lnTo>
                    <a:pt x="112428" y="199685"/>
                  </a:lnTo>
                  <a:lnTo>
                    <a:pt x="112428" y="198007"/>
                  </a:lnTo>
                  <a:lnTo>
                    <a:pt x="110750" y="198007"/>
                  </a:lnTo>
                  <a:lnTo>
                    <a:pt x="112428" y="198007"/>
                  </a:lnTo>
                  <a:lnTo>
                    <a:pt x="110750" y="198007"/>
                  </a:lnTo>
                  <a:lnTo>
                    <a:pt x="110750" y="196329"/>
                  </a:lnTo>
                  <a:lnTo>
                    <a:pt x="107394" y="196329"/>
                  </a:lnTo>
                  <a:lnTo>
                    <a:pt x="107394" y="194651"/>
                  </a:lnTo>
                  <a:lnTo>
                    <a:pt x="105716" y="192414"/>
                  </a:lnTo>
                  <a:lnTo>
                    <a:pt x="101801" y="192414"/>
                  </a:lnTo>
                  <a:lnTo>
                    <a:pt x="101801" y="194651"/>
                  </a:lnTo>
                  <a:lnTo>
                    <a:pt x="96767" y="194651"/>
                  </a:lnTo>
                  <a:lnTo>
                    <a:pt x="96767" y="196329"/>
                  </a:lnTo>
                  <a:lnTo>
                    <a:pt x="94529" y="196329"/>
                  </a:lnTo>
                  <a:lnTo>
                    <a:pt x="94529" y="194651"/>
                  </a:lnTo>
                  <a:lnTo>
                    <a:pt x="92851" y="194651"/>
                  </a:lnTo>
                  <a:lnTo>
                    <a:pt x="92851" y="192414"/>
                  </a:lnTo>
                  <a:lnTo>
                    <a:pt x="87817" y="192414"/>
                  </a:lnTo>
                  <a:lnTo>
                    <a:pt x="87817" y="194651"/>
                  </a:lnTo>
                  <a:lnTo>
                    <a:pt x="85580" y="194651"/>
                  </a:lnTo>
                  <a:lnTo>
                    <a:pt x="85580" y="196329"/>
                  </a:lnTo>
                  <a:lnTo>
                    <a:pt x="83901" y="196329"/>
                  </a:lnTo>
                  <a:lnTo>
                    <a:pt x="83901" y="194651"/>
                  </a:lnTo>
                  <a:lnTo>
                    <a:pt x="82224" y="194651"/>
                  </a:lnTo>
                  <a:lnTo>
                    <a:pt x="82224" y="190736"/>
                  </a:lnTo>
                  <a:lnTo>
                    <a:pt x="83901" y="190736"/>
                  </a:lnTo>
                  <a:lnTo>
                    <a:pt x="83901" y="187380"/>
                  </a:lnTo>
                  <a:lnTo>
                    <a:pt x="83901" y="187380"/>
                  </a:lnTo>
                  <a:lnTo>
                    <a:pt x="83901" y="176752"/>
                  </a:lnTo>
                  <a:lnTo>
                    <a:pt x="85580" y="176752"/>
                  </a:lnTo>
                  <a:lnTo>
                    <a:pt x="85580" y="174515"/>
                  </a:lnTo>
                  <a:lnTo>
                    <a:pt x="82224" y="174515"/>
                  </a:lnTo>
                  <a:lnTo>
                    <a:pt x="82224" y="172837"/>
                  </a:lnTo>
                  <a:lnTo>
                    <a:pt x="69918" y="172837"/>
                  </a:lnTo>
                  <a:lnTo>
                    <a:pt x="68240" y="174515"/>
                  </a:lnTo>
                  <a:lnTo>
                    <a:pt x="64324" y="174515"/>
                  </a:lnTo>
                  <a:lnTo>
                    <a:pt x="64324" y="176752"/>
                  </a:lnTo>
                  <a:lnTo>
                    <a:pt x="62647" y="176752"/>
                  </a:lnTo>
                  <a:lnTo>
                    <a:pt x="62647" y="178430"/>
                  </a:lnTo>
                  <a:lnTo>
                    <a:pt x="60968" y="178430"/>
                  </a:lnTo>
                  <a:lnTo>
                    <a:pt x="60968" y="180108"/>
                  </a:lnTo>
                  <a:lnTo>
                    <a:pt x="60968" y="178430"/>
                  </a:lnTo>
                  <a:lnTo>
                    <a:pt x="60968" y="180108"/>
                  </a:lnTo>
                  <a:lnTo>
                    <a:pt x="62647" y="180108"/>
                  </a:lnTo>
                  <a:lnTo>
                    <a:pt x="64324" y="181786"/>
                  </a:lnTo>
                  <a:lnTo>
                    <a:pt x="64324" y="187380"/>
                  </a:lnTo>
                  <a:lnTo>
                    <a:pt x="62647" y="187380"/>
                  </a:lnTo>
                  <a:lnTo>
                    <a:pt x="62647" y="190736"/>
                  </a:lnTo>
                  <a:lnTo>
                    <a:pt x="60968" y="190736"/>
                  </a:lnTo>
                  <a:lnTo>
                    <a:pt x="60968" y="199685"/>
                  </a:lnTo>
                  <a:lnTo>
                    <a:pt x="62647" y="199685"/>
                  </a:lnTo>
                  <a:lnTo>
                    <a:pt x="62647" y="205279"/>
                  </a:lnTo>
                  <a:lnTo>
                    <a:pt x="60968" y="205279"/>
                  </a:lnTo>
                  <a:lnTo>
                    <a:pt x="60968" y="208635"/>
                  </a:lnTo>
                  <a:lnTo>
                    <a:pt x="59290" y="208635"/>
                  </a:lnTo>
                  <a:lnTo>
                    <a:pt x="59290" y="214228"/>
                  </a:lnTo>
                  <a:lnTo>
                    <a:pt x="57053" y="214228"/>
                  </a:lnTo>
                  <a:lnTo>
                    <a:pt x="57053" y="217584"/>
                  </a:lnTo>
                  <a:lnTo>
                    <a:pt x="55375" y="219262"/>
                  </a:lnTo>
                  <a:lnTo>
                    <a:pt x="53697" y="219262"/>
                  </a:lnTo>
                  <a:lnTo>
                    <a:pt x="53697" y="224856"/>
                  </a:lnTo>
                  <a:lnTo>
                    <a:pt x="52019" y="224856"/>
                  </a:lnTo>
                  <a:lnTo>
                    <a:pt x="52019" y="229890"/>
                  </a:lnTo>
                  <a:lnTo>
                    <a:pt x="50341" y="229890"/>
                  </a:lnTo>
                  <a:lnTo>
                    <a:pt x="50341" y="235483"/>
                  </a:lnTo>
                  <a:lnTo>
                    <a:pt x="52019" y="235483"/>
                  </a:lnTo>
                  <a:lnTo>
                    <a:pt x="52019" y="237161"/>
                  </a:lnTo>
                  <a:lnTo>
                    <a:pt x="48663" y="237161"/>
                  </a:lnTo>
                  <a:lnTo>
                    <a:pt x="48663" y="240517"/>
                  </a:lnTo>
                  <a:lnTo>
                    <a:pt x="46426" y="240517"/>
                  </a:lnTo>
                  <a:lnTo>
                    <a:pt x="46426" y="244433"/>
                  </a:lnTo>
                  <a:lnTo>
                    <a:pt x="44747" y="244433"/>
                  </a:lnTo>
                  <a:lnTo>
                    <a:pt x="44747" y="246111"/>
                  </a:lnTo>
                  <a:lnTo>
                    <a:pt x="43070" y="246111"/>
                  </a:lnTo>
                  <a:lnTo>
                    <a:pt x="44747" y="246111"/>
                  </a:lnTo>
                  <a:lnTo>
                    <a:pt x="43070" y="246111"/>
                  </a:lnTo>
                  <a:lnTo>
                    <a:pt x="43070" y="247789"/>
                  </a:lnTo>
                  <a:lnTo>
                    <a:pt x="44747" y="247789"/>
                  </a:lnTo>
                  <a:lnTo>
                    <a:pt x="44747" y="249467"/>
                  </a:lnTo>
                  <a:lnTo>
                    <a:pt x="43070" y="249467"/>
                  </a:lnTo>
                  <a:lnTo>
                    <a:pt x="43070" y="255060"/>
                  </a:lnTo>
                  <a:lnTo>
                    <a:pt x="41391" y="255060"/>
                  </a:lnTo>
                  <a:lnTo>
                    <a:pt x="41391" y="256738"/>
                  </a:lnTo>
                  <a:lnTo>
                    <a:pt x="43070" y="256738"/>
                  </a:lnTo>
                  <a:lnTo>
                    <a:pt x="43070" y="258416"/>
                  </a:lnTo>
                  <a:lnTo>
                    <a:pt x="43070" y="258416"/>
                  </a:lnTo>
                  <a:lnTo>
                    <a:pt x="43070" y="262332"/>
                  </a:lnTo>
                  <a:lnTo>
                    <a:pt x="41391" y="264010"/>
                  </a:lnTo>
                  <a:lnTo>
                    <a:pt x="41391" y="265688"/>
                  </a:lnTo>
                  <a:lnTo>
                    <a:pt x="43070" y="265688"/>
                  </a:lnTo>
                  <a:lnTo>
                    <a:pt x="43070" y="271281"/>
                  </a:lnTo>
                  <a:lnTo>
                    <a:pt x="44747" y="271281"/>
                  </a:lnTo>
                  <a:lnTo>
                    <a:pt x="44747" y="274637"/>
                  </a:lnTo>
                  <a:lnTo>
                    <a:pt x="43070" y="274637"/>
                  </a:lnTo>
                  <a:lnTo>
                    <a:pt x="43070" y="276315"/>
                  </a:lnTo>
                  <a:lnTo>
                    <a:pt x="46426" y="276315"/>
                  </a:lnTo>
                  <a:lnTo>
                    <a:pt x="46426" y="277993"/>
                  </a:lnTo>
                  <a:lnTo>
                    <a:pt x="50341" y="277993"/>
                  </a:lnTo>
                  <a:lnTo>
                    <a:pt x="50341" y="276315"/>
                  </a:lnTo>
                  <a:lnTo>
                    <a:pt x="53697" y="276315"/>
                  </a:lnTo>
                  <a:lnTo>
                    <a:pt x="53697" y="274637"/>
                  </a:lnTo>
                  <a:lnTo>
                    <a:pt x="57053" y="274637"/>
                  </a:lnTo>
                  <a:lnTo>
                    <a:pt x="59290" y="276315"/>
                  </a:lnTo>
                  <a:lnTo>
                    <a:pt x="59290" y="280231"/>
                  </a:lnTo>
                  <a:lnTo>
                    <a:pt x="60968" y="280231"/>
                  </a:lnTo>
                  <a:lnTo>
                    <a:pt x="60968" y="292536"/>
                  </a:lnTo>
                  <a:lnTo>
                    <a:pt x="62647" y="292536"/>
                  </a:lnTo>
                  <a:lnTo>
                    <a:pt x="62647" y="294214"/>
                  </a:lnTo>
                  <a:lnTo>
                    <a:pt x="66003" y="294214"/>
                  </a:lnTo>
                  <a:lnTo>
                    <a:pt x="66003" y="295892"/>
                  </a:lnTo>
                  <a:lnTo>
                    <a:pt x="68240" y="295892"/>
                  </a:lnTo>
                  <a:lnTo>
                    <a:pt x="68240" y="297570"/>
                  </a:lnTo>
                  <a:lnTo>
                    <a:pt x="69918" y="299808"/>
                  </a:lnTo>
                  <a:lnTo>
                    <a:pt x="69918" y="308757"/>
                  </a:lnTo>
                  <a:lnTo>
                    <a:pt x="71596" y="308757"/>
                  </a:lnTo>
                  <a:lnTo>
                    <a:pt x="71596" y="313791"/>
                  </a:lnTo>
                  <a:lnTo>
                    <a:pt x="69918" y="313791"/>
                  </a:lnTo>
                  <a:lnTo>
                    <a:pt x="69918" y="312113"/>
                  </a:lnTo>
                  <a:lnTo>
                    <a:pt x="66003" y="312113"/>
                  </a:lnTo>
                  <a:lnTo>
                    <a:pt x="66003" y="319385"/>
                  </a:lnTo>
                  <a:lnTo>
                    <a:pt x="68240" y="319385"/>
                  </a:lnTo>
                  <a:lnTo>
                    <a:pt x="68240" y="321063"/>
                  </a:lnTo>
                  <a:lnTo>
                    <a:pt x="69918" y="321063"/>
                  </a:lnTo>
                  <a:lnTo>
                    <a:pt x="69918" y="322741"/>
                  </a:lnTo>
                  <a:lnTo>
                    <a:pt x="71596" y="322741"/>
                  </a:lnTo>
                  <a:lnTo>
                    <a:pt x="71596" y="324419"/>
                  </a:lnTo>
                  <a:lnTo>
                    <a:pt x="71596" y="324419"/>
                  </a:lnTo>
                  <a:lnTo>
                    <a:pt x="71596" y="328334"/>
                  </a:lnTo>
                  <a:lnTo>
                    <a:pt x="78867" y="328334"/>
                  </a:lnTo>
                  <a:lnTo>
                    <a:pt x="78867" y="330012"/>
                  </a:lnTo>
                  <a:lnTo>
                    <a:pt x="80545" y="330012"/>
                  </a:lnTo>
                  <a:lnTo>
                    <a:pt x="80545" y="331690"/>
                  </a:lnTo>
                  <a:lnTo>
                    <a:pt x="82224" y="331690"/>
                  </a:lnTo>
                  <a:lnTo>
                    <a:pt x="83901" y="333368"/>
                  </a:lnTo>
                  <a:lnTo>
                    <a:pt x="85580" y="333368"/>
                  </a:lnTo>
                  <a:lnTo>
                    <a:pt x="85580" y="335046"/>
                  </a:lnTo>
                  <a:lnTo>
                    <a:pt x="89495" y="335046"/>
                  </a:lnTo>
                  <a:lnTo>
                    <a:pt x="89495" y="333368"/>
                  </a:lnTo>
                  <a:lnTo>
                    <a:pt x="100122" y="333368"/>
                  </a:lnTo>
                  <a:lnTo>
                    <a:pt x="100122" y="337284"/>
                  </a:lnTo>
                  <a:lnTo>
                    <a:pt x="101801" y="338962"/>
                  </a:lnTo>
                  <a:lnTo>
                    <a:pt x="101801" y="340640"/>
                  </a:lnTo>
                  <a:lnTo>
                    <a:pt x="103478" y="340640"/>
                  </a:lnTo>
                  <a:lnTo>
                    <a:pt x="105716" y="342318"/>
                  </a:lnTo>
                  <a:lnTo>
                    <a:pt x="105716" y="343996"/>
                  </a:lnTo>
                  <a:lnTo>
                    <a:pt x="107394" y="343996"/>
                  </a:lnTo>
                  <a:lnTo>
                    <a:pt x="107394" y="345674"/>
                  </a:lnTo>
                  <a:lnTo>
                    <a:pt x="109072" y="347911"/>
                  </a:lnTo>
                  <a:lnTo>
                    <a:pt x="112428" y="347911"/>
                  </a:lnTo>
                  <a:lnTo>
                    <a:pt x="112428" y="352945"/>
                  </a:lnTo>
                  <a:lnTo>
                    <a:pt x="110750" y="352945"/>
                  </a:lnTo>
                  <a:lnTo>
                    <a:pt x="110750" y="354623"/>
                  </a:lnTo>
                  <a:lnTo>
                    <a:pt x="109072" y="354623"/>
                  </a:lnTo>
                  <a:lnTo>
                    <a:pt x="109072" y="358539"/>
                  </a:lnTo>
                  <a:lnTo>
                    <a:pt x="107394" y="358539"/>
                  </a:lnTo>
                  <a:lnTo>
                    <a:pt x="107394" y="360217"/>
                  </a:lnTo>
                  <a:lnTo>
                    <a:pt x="101801" y="360217"/>
                  </a:lnTo>
                  <a:lnTo>
                    <a:pt x="101801" y="356861"/>
                  </a:lnTo>
                  <a:lnTo>
                    <a:pt x="98444" y="356861"/>
                  </a:lnTo>
                  <a:lnTo>
                    <a:pt x="98444" y="358539"/>
                  </a:lnTo>
                  <a:lnTo>
                    <a:pt x="94529" y="358539"/>
                  </a:lnTo>
                  <a:lnTo>
                    <a:pt x="94529" y="360217"/>
                  </a:lnTo>
                  <a:lnTo>
                    <a:pt x="92851" y="360217"/>
                  </a:lnTo>
                  <a:lnTo>
                    <a:pt x="92851" y="363573"/>
                  </a:lnTo>
                  <a:lnTo>
                    <a:pt x="89495" y="363573"/>
                  </a:lnTo>
                  <a:close/>
                  <a:moveTo>
                    <a:pt x="64324" y="294214"/>
                  </a:moveTo>
                  <a:lnTo>
                    <a:pt x="66003" y="294214"/>
                  </a:lnTo>
                  <a:lnTo>
                    <a:pt x="64324" y="294214"/>
                  </a:lnTo>
                  <a:close/>
                  <a:moveTo>
                    <a:pt x="26849" y="262332"/>
                  </a:moveTo>
                  <a:lnTo>
                    <a:pt x="28526" y="262332"/>
                  </a:lnTo>
                  <a:lnTo>
                    <a:pt x="26849" y="262332"/>
                  </a:lnTo>
                  <a:close/>
                  <a:moveTo>
                    <a:pt x="11187" y="28526"/>
                  </a:moveTo>
                  <a:lnTo>
                    <a:pt x="11187" y="30205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549843D-DE90-51AC-E4BE-9BAEC8C405BC}"/>
                </a:ext>
              </a:extLst>
            </p:cNvPr>
            <p:cNvSpPr/>
            <p:nvPr/>
          </p:nvSpPr>
          <p:spPr>
            <a:xfrm>
              <a:off x="7584441" y="4469877"/>
              <a:ext cx="54815" cy="26848"/>
            </a:xfrm>
            <a:custGeom>
              <a:avLst/>
              <a:gdLst>
                <a:gd name="csX0" fmla="*/ 3356 w 54815"/>
                <a:gd name="csY0" fmla="*/ 26849 h 26848"/>
                <a:gd name="csX1" fmla="*/ 1678 w 54815"/>
                <a:gd name="csY1" fmla="*/ 26849 h 26848"/>
                <a:gd name="csX2" fmla="*/ 1678 w 54815"/>
                <a:gd name="csY2" fmla="*/ 23492 h 26848"/>
                <a:gd name="csX3" fmla="*/ 0 w 54815"/>
                <a:gd name="csY3" fmla="*/ 23492 h 26848"/>
                <a:gd name="csX4" fmla="*/ 0 w 54815"/>
                <a:gd name="csY4" fmla="*/ 21815 h 26848"/>
                <a:gd name="csX5" fmla="*/ 5034 w 54815"/>
                <a:gd name="csY5" fmla="*/ 21815 h 26848"/>
                <a:gd name="csX6" fmla="*/ 5034 w 54815"/>
                <a:gd name="csY6" fmla="*/ 17899 h 26848"/>
                <a:gd name="csX7" fmla="*/ 0 w 54815"/>
                <a:gd name="csY7" fmla="*/ 17899 h 26848"/>
                <a:gd name="csX8" fmla="*/ 0 w 54815"/>
                <a:gd name="csY8" fmla="*/ 16221 h 26848"/>
                <a:gd name="csX9" fmla="*/ 1678 w 54815"/>
                <a:gd name="csY9" fmla="*/ 16221 h 26848"/>
                <a:gd name="csX10" fmla="*/ 1678 w 54815"/>
                <a:gd name="csY10" fmla="*/ 12865 h 26848"/>
                <a:gd name="csX11" fmla="*/ 3356 w 54815"/>
                <a:gd name="csY11" fmla="*/ 12865 h 26848"/>
                <a:gd name="csX12" fmla="*/ 3356 w 54815"/>
                <a:gd name="csY12" fmla="*/ 7272 h 26848"/>
                <a:gd name="csX13" fmla="*/ 12305 w 54815"/>
                <a:gd name="csY13" fmla="*/ 7272 h 26848"/>
                <a:gd name="csX14" fmla="*/ 13984 w 54815"/>
                <a:gd name="csY14" fmla="*/ 5593 h 26848"/>
                <a:gd name="csX15" fmla="*/ 31882 w 54815"/>
                <a:gd name="csY15" fmla="*/ 5593 h 26848"/>
                <a:gd name="csX16" fmla="*/ 31882 w 54815"/>
                <a:gd name="csY16" fmla="*/ 3915 h 26848"/>
                <a:gd name="csX17" fmla="*/ 33561 w 54815"/>
                <a:gd name="csY17" fmla="*/ 3915 h 26848"/>
                <a:gd name="csX18" fmla="*/ 35238 w 54815"/>
                <a:gd name="csY18" fmla="*/ 2238 h 26848"/>
                <a:gd name="csX19" fmla="*/ 35238 w 54815"/>
                <a:gd name="csY19" fmla="*/ 3915 h 26848"/>
                <a:gd name="csX20" fmla="*/ 37476 w 54815"/>
                <a:gd name="csY20" fmla="*/ 3915 h 26848"/>
                <a:gd name="csX21" fmla="*/ 37476 w 54815"/>
                <a:gd name="csY21" fmla="*/ 5593 h 26848"/>
                <a:gd name="csX22" fmla="*/ 39154 w 54815"/>
                <a:gd name="csY22" fmla="*/ 5593 h 26848"/>
                <a:gd name="csX23" fmla="*/ 39154 w 54815"/>
                <a:gd name="csY23" fmla="*/ 3915 h 26848"/>
                <a:gd name="csX24" fmla="*/ 40832 w 54815"/>
                <a:gd name="csY24" fmla="*/ 3915 h 26848"/>
                <a:gd name="csX25" fmla="*/ 42510 w 54815"/>
                <a:gd name="csY25" fmla="*/ 2238 h 26848"/>
                <a:gd name="csX26" fmla="*/ 48103 w 54815"/>
                <a:gd name="csY26" fmla="*/ 2238 h 26848"/>
                <a:gd name="csX27" fmla="*/ 48103 w 54815"/>
                <a:gd name="csY27" fmla="*/ 0 h 26848"/>
                <a:gd name="csX28" fmla="*/ 49781 w 54815"/>
                <a:gd name="csY28" fmla="*/ 0 h 26848"/>
                <a:gd name="csX29" fmla="*/ 49781 w 54815"/>
                <a:gd name="csY29" fmla="*/ 2238 h 26848"/>
                <a:gd name="csX30" fmla="*/ 54815 w 54815"/>
                <a:gd name="csY30" fmla="*/ 2238 h 26848"/>
                <a:gd name="csX31" fmla="*/ 54815 w 54815"/>
                <a:gd name="csY31" fmla="*/ 5593 h 26848"/>
                <a:gd name="csX32" fmla="*/ 53138 w 54815"/>
                <a:gd name="csY32" fmla="*/ 5593 h 26848"/>
                <a:gd name="csX33" fmla="*/ 53138 w 54815"/>
                <a:gd name="csY33" fmla="*/ 7272 h 26848"/>
                <a:gd name="csX34" fmla="*/ 49781 w 54815"/>
                <a:gd name="csY34" fmla="*/ 7272 h 26848"/>
                <a:gd name="csX35" fmla="*/ 49781 w 54815"/>
                <a:gd name="csY35" fmla="*/ 11187 h 26848"/>
                <a:gd name="csX36" fmla="*/ 40832 w 54815"/>
                <a:gd name="csY36" fmla="*/ 11187 h 26848"/>
                <a:gd name="csX37" fmla="*/ 39154 w 54815"/>
                <a:gd name="csY37" fmla="*/ 12865 h 26848"/>
                <a:gd name="csX38" fmla="*/ 37476 w 54815"/>
                <a:gd name="csY38" fmla="*/ 12865 h 26848"/>
                <a:gd name="csX39" fmla="*/ 37476 w 54815"/>
                <a:gd name="csY39" fmla="*/ 16221 h 26848"/>
                <a:gd name="csX40" fmla="*/ 30204 w 54815"/>
                <a:gd name="csY40" fmla="*/ 16221 h 26848"/>
                <a:gd name="csX41" fmla="*/ 28526 w 54815"/>
                <a:gd name="csY41" fmla="*/ 17899 h 26848"/>
                <a:gd name="csX42" fmla="*/ 24611 w 54815"/>
                <a:gd name="csY42" fmla="*/ 17899 h 26848"/>
                <a:gd name="csX43" fmla="*/ 24611 w 54815"/>
                <a:gd name="csY43" fmla="*/ 19577 h 26848"/>
                <a:gd name="csX44" fmla="*/ 19577 w 54815"/>
                <a:gd name="csY44" fmla="*/ 19577 h 26848"/>
                <a:gd name="csX45" fmla="*/ 19577 w 54815"/>
                <a:gd name="csY45" fmla="*/ 21815 h 26848"/>
                <a:gd name="csX46" fmla="*/ 13984 w 54815"/>
                <a:gd name="csY46" fmla="*/ 21815 h 26848"/>
                <a:gd name="csX47" fmla="*/ 13984 w 54815"/>
                <a:gd name="csY47" fmla="*/ 23492 h 26848"/>
                <a:gd name="csX48" fmla="*/ 8949 w 54815"/>
                <a:gd name="csY48" fmla="*/ 23492 h 26848"/>
                <a:gd name="csX49" fmla="*/ 8949 w 54815"/>
                <a:gd name="csY49" fmla="*/ 25170 h 26848"/>
                <a:gd name="csX50" fmla="*/ 6712 w 54815"/>
                <a:gd name="csY50" fmla="*/ 25170 h 26848"/>
                <a:gd name="csX51" fmla="*/ 6712 w 54815"/>
                <a:gd name="csY51" fmla="*/ 26849 h 26848"/>
                <a:gd name="csX52" fmla="*/ 3356 w 54815"/>
                <a:gd name="csY52" fmla="*/ 26849 h 26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54815" h="26848">
                  <a:moveTo>
                    <a:pt x="3356" y="26849"/>
                  </a:moveTo>
                  <a:lnTo>
                    <a:pt x="1678" y="26849"/>
                  </a:lnTo>
                  <a:lnTo>
                    <a:pt x="1678" y="23492"/>
                  </a:lnTo>
                  <a:lnTo>
                    <a:pt x="0" y="23492"/>
                  </a:lnTo>
                  <a:lnTo>
                    <a:pt x="0" y="21815"/>
                  </a:lnTo>
                  <a:lnTo>
                    <a:pt x="5034" y="21815"/>
                  </a:lnTo>
                  <a:lnTo>
                    <a:pt x="5034" y="17899"/>
                  </a:lnTo>
                  <a:lnTo>
                    <a:pt x="0" y="17899"/>
                  </a:lnTo>
                  <a:lnTo>
                    <a:pt x="0" y="16221"/>
                  </a:lnTo>
                  <a:lnTo>
                    <a:pt x="1678" y="16221"/>
                  </a:lnTo>
                  <a:lnTo>
                    <a:pt x="1678" y="12865"/>
                  </a:lnTo>
                  <a:lnTo>
                    <a:pt x="3356" y="12865"/>
                  </a:lnTo>
                  <a:lnTo>
                    <a:pt x="3356" y="7272"/>
                  </a:lnTo>
                  <a:lnTo>
                    <a:pt x="12305" y="7272"/>
                  </a:lnTo>
                  <a:lnTo>
                    <a:pt x="13984" y="5593"/>
                  </a:lnTo>
                  <a:lnTo>
                    <a:pt x="31882" y="5593"/>
                  </a:lnTo>
                  <a:lnTo>
                    <a:pt x="31882" y="3915"/>
                  </a:lnTo>
                  <a:lnTo>
                    <a:pt x="33561" y="3915"/>
                  </a:lnTo>
                  <a:lnTo>
                    <a:pt x="35238" y="2238"/>
                  </a:lnTo>
                  <a:lnTo>
                    <a:pt x="35238" y="3915"/>
                  </a:lnTo>
                  <a:lnTo>
                    <a:pt x="37476" y="3915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39154" y="3915"/>
                  </a:lnTo>
                  <a:lnTo>
                    <a:pt x="40832" y="3915"/>
                  </a:lnTo>
                  <a:lnTo>
                    <a:pt x="42510" y="2238"/>
                  </a:lnTo>
                  <a:lnTo>
                    <a:pt x="48103" y="2238"/>
                  </a:lnTo>
                  <a:lnTo>
                    <a:pt x="48103" y="0"/>
                  </a:lnTo>
                  <a:lnTo>
                    <a:pt x="49781" y="0"/>
                  </a:lnTo>
                  <a:lnTo>
                    <a:pt x="49781" y="2238"/>
                  </a:lnTo>
                  <a:lnTo>
                    <a:pt x="54815" y="2238"/>
                  </a:lnTo>
                  <a:lnTo>
                    <a:pt x="54815" y="5593"/>
                  </a:lnTo>
                  <a:lnTo>
                    <a:pt x="53138" y="5593"/>
                  </a:lnTo>
                  <a:lnTo>
                    <a:pt x="53138" y="7272"/>
                  </a:lnTo>
                  <a:lnTo>
                    <a:pt x="49781" y="7272"/>
                  </a:lnTo>
                  <a:lnTo>
                    <a:pt x="49781" y="11187"/>
                  </a:lnTo>
                  <a:lnTo>
                    <a:pt x="40832" y="11187"/>
                  </a:lnTo>
                  <a:lnTo>
                    <a:pt x="39154" y="12865"/>
                  </a:lnTo>
                  <a:lnTo>
                    <a:pt x="37476" y="12865"/>
                  </a:lnTo>
                  <a:lnTo>
                    <a:pt x="37476" y="16221"/>
                  </a:lnTo>
                  <a:lnTo>
                    <a:pt x="30204" y="16221"/>
                  </a:lnTo>
                  <a:lnTo>
                    <a:pt x="28526" y="17899"/>
                  </a:lnTo>
                  <a:lnTo>
                    <a:pt x="24611" y="17899"/>
                  </a:lnTo>
                  <a:lnTo>
                    <a:pt x="24611" y="19577"/>
                  </a:lnTo>
                  <a:lnTo>
                    <a:pt x="19577" y="19577"/>
                  </a:lnTo>
                  <a:lnTo>
                    <a:pt x="19577" y="21815"/>
                  </a:lnTo>
                  <a:lnTo>
                    <a:pt x="13984" y="21815"/>
                  </a:lnTo>
                  <a:lnTo>
                    <a:pt x="13984" y="23492"/>
                  </a:lnTo>
                  <a:lnTo>
                    <a:pt x="8949" y="23492"/>
                  </a:lnTo>
                  <a:lnTo>
                    <a:pt x="8949" y="25170"/>
                  </a:lnTo>
                  <a:lnTo>
                    <a:pt x="6712" y="25170"/>
                  </a:lnTo>
                  <a:lnTo>
                    <a:pt x="6712" y="26849"/>
                  </a:lnTo>
                  <a:lnTo>
                    <a:pt x="3356" y="2684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AD414A8A-DB1C-E38F-7B65-458C210D3B18}"/>
                </a:ext>
              </a:extLst>
            </p:cNvPr>
            <p:cNvSpPr/>
            <p:nvPr/>
          </p:nvSpPr>
          <p:spPr>
            <a:xfrm>
              <a:off x="4599788" y="4004504"/>
              <a:ext cx="46425" cy="121377"/>
            </a:xfrm>
            <a:custGeom>
              <a:avLst/>
              <a:gdLst>
                <a:gd name="csX0" fmla="*/ 30204 w 46425"/>
                <a:gd name="csY0" fmla="*/ 121377 h 121377"/>
                <a:gd name="csX1" fmla="*/ 30204 w 46425"/>
                <a:gd name="csY1" fmla="*/ 119699 h 121377"/>
                <a:gd name="csX2" fmla="*/ 28526 w 46425"/>
                <a:gd name="csY2" fmla="*/ 119699 h 121377"/>
                <a:gd name="csX3" fmla="*/ 28526 w 46425"/>
                <a:gd name="csY3" fmla="*/ 118021 h 121377"/>
                <a:gd name="csX4" fmla="*/ 26848 w 46425"/>
                <a:gd name="csY4" fmla="*/ 118021 h 121377"/>
                <a:gd name="csX5" fmla="*/ 26848 w 46425"/>
                <a:gd name="csY5" fmla="*/ 116343 h 121377"/>
                <a:gd name="csX6" fmla="*/ 22933 w 46425"/>
                <a:gd name="csY6" fmla="*/ 116343 h 121377"/>
                <a:gd name="csX7" fmla="*/ 22933 w 46425"/>
                <a:gd name="csY7" fmla="*/ 114106 h 121377"/>
                <a:gd name="csX8" fmla="*/ 21255 w 46425"/>
                <a:gd name="csY8" fmla="*/ 114106 h 121377"/>
                <a:gd name="csX9" fmla="*/ 21255 w 46425"/>
                <a:gd name="csY9" fmla="*/ 110750 h 121377"/>
                <a:gd name="csX10" fmla="*/ 19577 w 46425"/>
                <a:gd name="csY10" fmla="*/ 110750 h 121377"/>
                <a:gd name="csX11" fmla="*/ 21255 w 46425"/>
                <a:gd name="csY11" fmla="*/ 110750 h 121377"/>
                <a:gd name="csX12" fmla="*/ 21255 w 46425"/>
                <a:gd name="csY12" fmla="*/ 109072 h 121377"/>
                <a:gd name="csX13" fmla="*/ 17899 w 46425"/>
                <a:gd name="csY13" fmla="*/ 109072 h 121377"/>
                <a:gd name="csX14" fmla="*/ 17899 w 46425"/>
                <a:gd name="csY14" fmla="*/ 105716 h 121377"/>
                <a:gd name="csX15" fmla="*/ 15662 w 46425"/>
                <a:gd name="csY15" fmla="*/ 105716 h 121377"/>
                <a:gd name="csX16" fmla="*/ 15662 w 46425"/>
                <a:gd name="csY16" fmla="*/ 98444 h 121377"/>
                <a:gd name="csX17" fmla="*/ 17899 w 46425"/>
                <a:gd name="csY17" fmla="*/ 98444 h 121377"/>
                <a:gd name="csX18" fmla="*/ 17899 w 46425"/>
                <a:gd name="csY18" fmla="*/ 96766 h 121377"/>
                <a:gd name="csX19" fmla="*/ 17899 w 46425"/>
                <a:gd name="csY19" fmla="*/ 96766 h 121377"/>
                <a:gd name="csX20" fmla="*/ 17899 w 46425"/>
                <a:gd name="csY20" fmla="*/ 89495 h 121377"/>
                <a:gd name="csX21" fmla="*/ 13984 w 46425"/>
                <a:gd name="csY21" fmla="*/ 89495 h 121377"/>
                <a:gd name="csX22" fmla="*/ 13984 w 46425"/>
                <a:gd name="csY22" fmla="*/ 85579 h 121377"/>
                <a:gd name="csX23" fmla="*/ 15662 w 46425"/>
                <a:gd name="csY23" fmla="*/ 85579 h 121377"/>
                <a:gd name="csX24" fmla="*/ 15662 w 46425"/>
                <a:gd name="csY24" fmla="*/ 82223 h 121377"/>
                <a:gd name="csX25" fmla="*/ 17899 w 46425"/>
                <a:gd name="csY25" fmla="*/ 82223 h 121377"/>
                <a:gd name="csX26" fmla="*/ 17899 w 46425"/>
                <a:gd name="csY26" fmla="*/ 74952 h 121377"/>
                <a:gd name="csX27" fmla="*/ 15662 w 46425"/>
                <a:gd name="csY27" fmla="*/ 74952 h 121377"/>
                <a:gd name="csX28" fmla="*/ 15662 w 46425"/>
                <a:gd name="csY28" fmla="*/ 71596 h 121377"/>
                <a:gd name="csX29" fmla="*/ 17899 w 46425"/>
                <a:gd name="csY29" fmla="*/ 71596 h 121377"/>
                <a:gd name="csX30" fmla="*/ 15662 w 46425"/>
                <a:gd name="csY30" fmla="*/ 71596 h 121377"/>
                <a:gd name="csX31" fmla="*/ 15662 w 46425"/>
                <a:gd name="csY31" fmla="*/ 69918 h 121377"/>
                <a:gd name="csX32" fmla="*/ 17899 w 46425"/>
                <a:gd name="csY32" fmla="*/ 69918 h 121377"/>
                <a:gd name="csX33" fmla="*/ 17899 w 46425"/>
                <a:gd name="csY33" fmla="*/ 68240 h 121377"/>
                <a:gd name="csX34" fmla="*/ 19577 w 46425"/>
                <a:gd name="csY34" fmla="*/ 68240 h 121377"/>
                <a:gd name="csX35" fmla="*/ 19577 w 46425"/>
                <a:gd name="csY35" fmla="*/ 66002 h 121377"/>
                <a:gd name="csX36" fmla="*/ 17899 w 46425"/>
                <a:gd name="csY36" fmla="*/ 66002 h 121377"/>
                <a:gd name="csX37" fmla="*/ 17899 w 46425"/>
                <a:gd name="csY37" fmla="*/ 62646 h 121377"/>
                <a:gd name="csX38" fmla="*/ 15662 w 46425"/>
                <a:gd name="csY38" fmla="*/ 62646 h 121377"/>
                <a:gd name="csX39" fmla="*/ 15662 w 46425"/>
                <a:gd name="csY39" fmla="*/ 60968 h 121377"/>
                <a:gd name="csX40" fmla="*/ 12306 w 46425"/>
                <a:gd name="csY40" fmla="*/ 60968 h 121377"/>
                <a:gd name="csX41" fmla="*/ 12306 w 46425"/>
                <a:gd name="csY41" fmla="*/ 57053 h 121377"/>
                <a:gd name="csX42" fmla="*/ 10627 w 46425"/>
                <a:gd name="csY42" fmla="*/ 55375 h 121377"/>
                <a:gd name="csX43" fmla="*/ 15662 w 46425"/>
                <a:gd name="csY43" fmla="*/ 55375 h 121377"/>
                <a:gd name="csX44" fmla="*/ 15662 w 46425"/>
                <a:gd name="csY44" fmla="*/ 53697 h 121377"/>
                <a:gd name="csX45" fmla="*/ 13984 w 46425"/>
                <a:gd name="csY45" fmla="*/ 53697 h 121377"/>
                <a:gd name="csX46" fmla="*/ 13984 w 46425"/>
                <a:gd name="csY46" fmla="*/ 50341 h 121377"/>
                <a:gd name="csX47" fmla="*/ 12306 w 46425"/>
                <a:gd name="csY47" fmla="*/ 50341 h 121377"/>
                <a:gd name="csX48" fmla="*/ 12306 w 46425"/>
                <a:gd name="csY48" fmla="*/ 48663 h 121377"/>
                <a:gd name="csX49" fmla="*/ 13984 w 46425"/>
                <a:gd name="csY49" fmla="*/ 48663 h 121377"/>
                <a:gd name="csX50" fmla="*/ 13984 w 46425"/>
                <a:gd name="csY50" fmla="*/ 46425 h 121377"/>
                <a:gd name="csX51" fmla="*/ 15662 w 46425"/>
                <a:gd name="csY51" fmla="*/ 46425 h 121377"/>
                <a:gd name="csX52" fmla="*/ 15662 w 46425"/>
                <a:gd name="csY52" fmla="*/ 44747 h 121377"/>
                <a:gd name="csX53" fmla="*/ 15662 w 46425"/>
                <a:gd name="csY53" fmla="*/ 44747 h 121377"/>
                <a:gd name="csX54" fmla="*/ 15662 w 46425"/>
                <a:gd name="csY54" fmla="*/ 39713 h 121377"/>
                <a:gd name="csX55" fmla="*/ 10627 w 46425"/>
                <a:gd name="csY55" fmla="*/ 39713 h 121377"/>
                <a:gd name="csX56" fmla="*/ 10627 w 46425"/>
                <a:gd name="csY56" fmla="*/ 37476 h 121377"/>
                <a:gd name="csX57" fmla="*/ 12306 w 46425"/>
                <a:gd name="csY57" fmla="*/ 37476 h 121377"/>
                <a:gd name="csX58" fmla="*/ 10627 w 46425"/>
                <a:gd name="csY58" fmla="*/ 35798 h 121377"/>
                <a:gd name="csX59" fmla="*/ 10627 w 46425"/>
                <a:gd name="csY59" fmla="*/ 28526 h 121377"/>
                <a:gd name="csX60" fmla="*/ 12306 w 46425"/>
                <a:gd name="csY60" fmla="*/ 28526 h 121377"/>
                <a:gd name="csX61" fmla="*/ 12306 w 46425"/>
                <a:gd name="csY61" fmla="*/ 26848 h 121377"/>
                <a:gd name="csX62" fmla="*/ 10627 w 46425"/>
                <a:gd name="csY62" fmla="*/ 26848 h 121377"/>
                <a:gd name="csX63" fmla="*/ 12306 w 46425"/>
                <a:gd name="csY63" fmla="*/ 26848 h 121377"/>
                <a:gd name="csX64" fmla="*/ 12306 w 46425"/>
                <a:gd name="csY64" fmla="*/ 25170 h 121377"/>
                <a:gd name="csX65" fmla="*/ 10627 w 46425"/>
                <a:gd name="csY65" fmla="*/ 25170 h 121377"/>
                <a:gd name="csX66" fmla="*/ 10627 w 46425"/>
                <a:gd name="csY66" fmla="*/ 20136 h 121377"/>
                <a:gd name="csX67" fmla="*/ 10627 w 46425"/>
                <a:gd name="csY67" fmla="*/ 20136 h 121377"/>
                <a:gd name="csX68" fmla="*/ 10627 w 46425"/>
                <a:gd name="csY68" fmla="*/ 17899 h 121377"/>
                <a:gd name="csX69" fmla="*/ 5034 w 46425"/>
                <a:gd name="csY69" fmla="*/ 17899 h 121377"/>
                <a:gd name="csX70" fmla="*/ 5034 w 46425"/>
                <a:gd name="csY70" fmla="*/ 14543 h 121377"/>
                <a:gd name="csX71" fmla="*/ 3356 w 46425"/>
                <a:gd name="csY71" fmla="*/ 12865 h 121377"/>
                <a:gd name="csX72" fmla="*/ 0 w 46425"/>
                <a:gd name="csY72" fmla="*/ 12865 h 121377"/>
                <a:gd name="csX73" fmla="*/ 0 w 46425"/>
                <a:gd name="csY73" fmla="*/ 7271 h 121377"/>
                <a:gd name="csX74" fmla="*/ 1678 w 46425"/>
                <a:gd name="csY74" fmla="*/ 7271 h 121377"/>
                <a:gd name="csX75" fmla="*/ 1678 w 46425"/>
                <a:gd name="csY75" fmla="*/ 3915 h 121377"/>
                <a:gd name="csX76" fmla="*/ 3356 w 46425"/>
                <a:gd name="csY76" fmla="*/ 3915 h 121377"/>
                <a:gd name="csX77" fmla="*/ 3356 w 46425"/>
                <a:gd name="csY77" fmla="*/ 0 h 121377"/>
                <a:gd name="csX78" fmla="*/ 7271 w 46425"/>
                <a:gd name="csY78" fmla="*/ 0 h 121377"/>
                <a:gd name="csX79" fmla="*/ 8949 w 46425"/>
                <a:gd name="csY79" fmla="*/ 2237 h 121377"/>
                <a:gd name="csX80" fmla="*/ 13984 w 46425"/>
                <a:gd name="csY80" fmla="*/ 2237 h 121377"/>
                <a:gd name="csX81" fmla="*/ 13984 w 46425"/>
                <a:gd name="csY81" fmla="*/ 3915 h 121377"/>
                <a:gd name="csX82" fmla="*/ 15662 w 46425"/>
                <a:gd name="csY82" fmla="*/ 3915 h 121377"/>
                <a:gd name="csX83" fmla="*/ 17899 w 46425"/>
                <a:gd name="csY83" fmla="*/ 2237 h 121377"/>
                <a:gd name="csX84" fmla="*/ 24611 w 46425"/>
                <a:gd name="csY84" fmla="*/ 2237 h 121377"/>
                <a:gd name="csX85" fmla="*/ 22933 w 46425"/>
                <a:gd name="csY85" fmla="*/ 3915 h 121377"/>
                <a:gd name="csX86" fmla="*/ 22933 w 46425"/>
                <a:gd name="csY86" fmla="*/ 8949 h 121377"/>
                <a:gd name="csX87" fmla="*/ 21255 w 46425"/>
                <a:gd name="csY87" fmla="*/ 8949 h 121377"/>
                <a:gd name="csX88" fmla="*/ 21255 w 46425"/>
                <a:gd name="csY88" fmla="*/ 17899 h 121377"/>
                <a:gd name="csX89" fmla="*/ 24611 w 46425"/>
                <a:gd name="csY89" fmla="*/ 20136 h 121377"/>
                <a:gd name="csX90" fmla="*/ 24611 w 46425"/>
                <a:gd name="csY90" fmla="*/ 21814 h 121377"/>
                <a:gd name="csX91" fmla="*/ 26848 w 46425"/>
                <a:gd name="csY91" fmla="*/ 21814 h 121377"/>
                <a:gd name="csX92" fmla="*/ 28526 w 46425"/>
                <a:gd name="csY92" fmla="*/ 23492 h 121377"/>
                <a:gd name="csX93" fmla="*/ 30204 w 46425"/>
                <a:gd name="csY93" fmla="*/ 23492 h 121377"/>
                <a:gd name="csX94" fmla="*/ 33561 w 46425"/>
                <a:gd name="csY94" fmla="*/ 25170 h 121377"/>
                <a:gd name="csX95" fmla="*/ 35798 w 46425"/>
                <a:gd name="csY95" fmla="*/ 26848 h 121377"/>
                <a:gd name="csX96" fmla="*/ 35798 w 46425"/>
                <a:gd name="csY96" fmla="*/ 37476 h 121377"/>
                <a:gd name="csX97" fmla="*/ 33561 w 46425"/>
                <a:gd name="csY97" fmla="*/ 37476 h 121377"/>
                <a:gd name="csX98" fmla="*/ 35798 w 46425"/>
                <a:gd name="csY98" fmla="*/ 39713 h 121377"/>
                <a:gd name="csX99" fmla="*/ 35798 w 46425"/>
                <a:gd name="csY99" fmla="*/ 43069 h 121377"/>
                <a:gd name="csX100" fmla="*/ 37476 w 46425"/>
                <a:gd name="csY100" fmla="*/ 44747 h 121377"/>
                <a:gd name="csX101" fmla="*/ 39154 w 46425"/>
                <a:gd name="csY101" fmla="*/ 44747 h 121377"/>
                <a:gd name="csX102" fmla="*/ 39154 w 46425"/>
                <a:gd name="csY102" fmla="*/ 48663 h 121377"/>
                <a:gd name="csX103" fmla="*/ 40832 w 46425"/>
                <a:gd name="csY103" fmla="*/ 48663 h 121377"/>
                <a:gd name="csX104" fmla="*/ 40832 w 46425"/>
                <a:gd name="csY104" fmla="*/ 98444 h 121377"/>
                <a:gd name="csX105" fmla="*/ 39154 w 46425"/>
                <a:gd name="csY105" fmla="*/ 98444 h 121377"/>
                <a:gd name="csX106" fmla="*/ 39154 w 46425"/>
                <a:gd name="csY106" fmla="*/ 100122 h 121377"/>
                <a:gd name="csX107" fmla="*/ 40832 w 46425"/>
                <a:gd name="csY107" fmla="*/ 100122 h 121377"/>
                <a:gd name="csX108" fmla="*/ 40832 w 46425"/>
                <a:gd name="csY108" fmla="*/ 109072 h 121377"/>
                <a:gd name="csX109" fmla="*/ 42510 w 46425"/>
                <a:gd name="csY109" fmla="*/ 109072 h 121377"/>
                <a:gd name="csX110" fmla="*/ 42510 w 46425"/>
                <a:gd name="csY110" fmla="*/ 110750 h 121377"/>
                <a:gd name="csX111" fmla="*/ 44188 w 46425"/>
                <a:gd name="csY111" fmla="*/ 110750 h 121377"/>
                <a:gd name="csX112" fmla="*/ 44188 w 46425"/>
                <a:gd name="csY112" fmla="*/ 116343 h 121377"/>
                <a:gd name="csX113" fmla="*/ 46425 w 46425"/>
                <a:gd name="csY113" fmla="*/ 116343 h 121377"/>
                <a:gd name="csX114" fmla="*/ 42510 w 46425"/>
                <a:gd name="csY114" fmla="*/ 116343 h 121377"/>
                <a:gd name="csX115" fmla="*/ 42510 w 46425"/>
                <a:gd name="csY115" fmla="*/ 118021 h 121377"/>
                <a:gd name="csX116" fmla="*/ 40832 w 46425"/>
                <a:gd name="csY116" fmla="*/ 118021 h 121377"/>
                <a:gd name="csX117" fmla="*/ 39154 w 46425"/>
                <a:gd name="csY117" fmla="*/ 119699 h 121377"/>
                <a:gd name="csX118" fmla="*/ 31883 w 46425"/>
                <a:gd name="csY118" fmla="*/ 119699 h 121377"/>
                <a:gd name="csX119" fmla="*/ 30204 w 46425"/>
                <a:gd name="csY119" fmla="*/ 121377 h 121377"/>
                <a:gd name="csX120" fmla="*/ 0 w 46425"/>
                <a:gd name="csY120" fmla="*/ 0 h 121377"/>
                <a:gd name="csX121" fmla="*/ 3356 w 46425"/>
                <a:gd name="csY121" fmla="*/ 0 h 121377"/>
                <a:gd name="csX122" fmla="*/ 0 w 46425"/>
                <a:gd name="csY122" fmla="*/ 0 h 1213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</a:cxnLst>
              <a:rect l="l" t="t" r="r" b="b"/>
              <a:pathLst>
                <a:path w="46425" h="121377">
                  <a:moveTo>
                    <a:pt x="30204" y="121377"/>
                  </a:moveTo>
                  <a:lnTo>
                    <a:pt x="30204" y="119699"/>
                  </a:lnTo>
                  <a:lnTo>
                    <a:pt x="28526" y="119699"/>
                  </a:lnTo>
                  <a:lnTo>
                    <a:pt x="28526" y="118021"/>
                  </a:lnTo>
                  <a:lnTo>
                    <a:pt x="26848" y="118021"/>
                  </a:lnTo>
                  <a:lnTo>
                    <a:pt x="26848" y="116343"/>
                  </a:lnTo>
                  <a:lnTo>
                    <a:pt x="22933" y="116343"/>
                  </a:lnTo>
                  <a:lnTo>
                    <a:pt x="22933" y="114106"/>
                  </a:lnTo>
                  <a:lnTo>
                    <a:pt x="21255" y="114106"/>
                  </a:lnTo>
                  <a:lnTo>
                    <a:pt x="21255" y="110750"/>
                  </a:lnTo>
                  <a:lnTo>
                    <a:pt x="19577" y="110750"/>
                  </a:lnTo>
                  <a:lnTo>
                    <a:pt x="21255" y="110750"/>
                  </a:lnTo>
                  <a:lnTo>
                    <a:pt x="21255" y="109072"/>
                  </a:lnTo>
                  <a:lnTo>
                    <a:pt x="17899" y="109072"/>
                  </a:lnTo>
                  <a:lnTo>
                    <a:pt x="17899" y="105716"/>
                  </a:lnTo>
                  <a:lnTo>
                    <a:pt x="15662" y="105716"/>
                  </a:lnTo>
                  <a:lnTo>
                    <a:pt x="15662" y="98444"/>
                  </a:lnTo>
                  <a:lnTo>
                    <a:pt x="17899" y="98444"/>
                  </a:lnTo>
                  <a:lnTo>
                    <a:pt x="17899" y="96766"/>
                  </a:lnTo>
                  <a:lnTo>
                    <a:pt x="17899" y="96766"/>
                  </a:lnTo>
                  <a:lnTo>
                    <a:pt x="17899" y="89495"/>
                  </a:lnTo>
                  <a:lnTo>
                    <a:pt x="13984" y="89495"/>
                  </a:lnTo>
                  <a:lnTo>
                    <a:pt x="13984" y="85579"/>
                  </a:lnTo>
                  <a:lnTo>
                    <a:pt x="15662" y="85579"/>
                  </a:lnTo>
                  <a:lnTo>
                    <a:pt x="15662" y="82223"/>
                  </a:lnTo>
                  <a:lnTo>
                    <a:pt x="17899" y="82223"/>
                  </a:lnTo>
                  <a:lnTo>
                    <a:pt x="17899" y="74952"/>
                  </a:lnTo>
                  <a:lnTo>
                    <a:pt x="15662" y="74952"/>
                  </a:lnTo>
                  <a:lnTo>
                    <a:pt x="15662" y="71596"/>
                  </a:lnTo>
                  <a:lnTo>
                    <a:pt x="17899" y="71596"/>
                  </a:lnTo>
                  <a:lnTo>
                    <a:pt x="15662" y="71596"/>
                  </a:lnTo>
                  <a:lnTo>
                    <a:pt x="15662" y="69918"/>
                  </a:lnTo>
                  <a:lnTo>
                    <a:pt x="17899" y="69918"/>
                  </a:lnTo>
                  <a:lnTo>
                    <a:pt x="17899" y="68240"/>
                  </a:lnTo>
                  <a:lnTo>
                    <a:pt x="19577" y="68240"/>
                  </a:lnTo>
                  <a:lnTo>
                    <a:pt x="19577" y="66002"/>
                  </a:lnTo>
                  <a:lnTo>
                    <a:pt x="17899" y="66002"/>
                  </a:lnTo>
                  <a:lnTo>
                    <a:pt x="17899" y="62646"/>
                  </a:lnTo>
                  <a:lnTo>
                    <a:pt x="15662" y="62646"/>
                  </a:lnTo>
                  <a:lnTo>
                    <a:pt x="15662" y="60968"/>
                  </a:lnTo>
                  <a:lnTo>
                    <a:pt x="12306" y="60968"/>
                  </a:lnTo>
                  <a:lnTo>
                    <a:pt x="12306" y="57053"/>
                  </a:lnTo>
                  <a:lnTo>
                    <a:pt x="10627" y="55375"/>
                  </a:lnTo>
                  <a:lnTo>
                    <a:pt x="15662" y="55375"/>
                  </a:lnTo>
                  <a:lnTo>
                    <a:pt x="15662" y="53697"/>
                  </a:lnTo>
                  <a:lnTo>
                    <a:pt x="13984" y="53697"/>
                  </a:lnTo>
                  <a:lnTo>
                    <a:pt x="13984" y="50341"/>
                  </a:lnTo>
                  <a:lnTo>
                    <a:pt x="12306" y="50341"/>
                  </a:lnTo>
                  <a:lnTo>
                    <a:pt x="12306" y="48663"/>
                  </a:lnTo>
                  <a:lnTo>
                    <a:pt x="13984" y="48663"/>
                  </a:lnTo>
                  <a:lnTo>
                    <a:pt x="13984" y="46425"/>
                  </a:lnTo>
                  <a:lnTo>
                    <a:pt x="15662" y="46425"/>
                  </a:lnTo>
                  <a:lnTo>
                    <a:pt x="15662" y="44747"/>
                  </a:lnTo>
                  <a:lnTo>
                    <a:pt x="15662" y="44747"/>
                  </a:lnTo>
                  <a:lnTo>
                    <a:pt x="15662" y="39713"/>
                  </a:lnTo>
                  <a:lnTo>
                    <a:pt x="10627" y="39713"/>
                  </a:lnTo>
                  <a:lnTo>
                    <a:pt x="10627" y="37476"/>
                  </a:lnTo>
                  <a:lnTo>
                    <a:pt x="12306" y="37476"/>
                  </a:lnTo>
                  <a:lnTo>
                    <a:pt x="10627" y="35798"/>
                  </a:lnTo>
                  <a:lnTo>
                    <a:pt x="10627" y="28526"/>
                  </a:lnTo>
                  <a:lnTo>
                    <a:pt x="12306" y="28526"/>
                  </a:lnTo>
                  <a:lnTo>
                    <a:pt x="12306" y="26848"/>
                  </a:lnTo>
                  <a:lnTo>
                    <a:pt x="10627" y="26848"/>
                  </a:lnTo>
                  <a:lnTo>
                    <a:pt x="12306" y="26848"/>
                  </a:lnTo>
                  <a:lnTo>
                    <a:pt x="12306" y="25170"/>
                  </a:lnTo>
                  <a:lnTo>
                    <a:pt x="10627" y="25170"/>
                  </a:lnTo>
                  <a:lnTo>
                    <a:pt x="10627" y="20136"/>
                  </a:lnTo>
                  <a:lnTo>
                    <a:pt x="10627" y="20136"/>
                  </a:lnTo>
                  <a:lnTo>
                    <a:pt x="10627" y="17899"/>
                  </a:lnTo>
                  <a:lnTo>
                    <a:pt x="5034" y="17899"/>
                  </a:lnTo>
                  <a:lnTo>
                    <a:pt x="5034" y="14543"/>
                  </a:lnTo>
                  <a:lnTo>
                    <a:pt x="3356" y="12865"/>
                  </a:lnTo>
                  <a:lnTo>
                    <a:pt x="0" y="12865"/>
                  </a:lnTo>
                  <a:lnTo>
                    <a:pt x="0" y="7271"/>
                  </a:lnTo>
                  <a:lnTo>
                    <a:pt x="1678" y="7271"/>
                  </a:lnTo>
                  <a:lnTo>
                    <a:pt x="1678" y="3915"/>
                  </a:lnTo>
                  <a:lnTo>
                    <a:pt x="3356" y="3915"/>
                  </a:lnTo>
                  <a:lnTo>
                    <a:pt x="3356" y="0"/>
                  </a:lnTo>
                  <a:lnTo>
                    <a:pt x="7271" y="0"/>
                  </a:lnTo>
                  <a:lnTo>
                    <a:pt x="8949" y="2237"/>
                  </a:lnTo>
                  <a:lnTo>
                    <a:pt x="13984" y="2237"/>
                  </a:lnTo>
                  <a:lnTo>
                    <a:pt x="13984" y="3915"/>
                  </a:lnTo>
                  <a:lnTo>
                    <a:pt x="15662" y="3915"/>
                  </a:lnTo>
                  <a:lnTo>
                    <a:pt x="17899" y="2237"/>
                  </a:lnTo>
                  <a:lnTo>
                    <a:pt x="24611" y="2237"/>
                  </a:lnTo>
                  <a:lnTo>
                    <a:pt x="22933" y="3915"/>
                  </a:lnTo>
                  <a:lnTo>
                    <a:pt x="22933" y="8949"/>
                  </a:lnTo>
                  <a:lnTo>
                    <a:pt x="21255" y="8949"/>
                  </a:lnTo>
                  <a:lnTo>
                    <a:pt x="21255" y="17899"/>
                  </a:lnTo>
                  <a:lnTo>
                    <a:pt x="24611" y="20136"/>
                  </a:lnTo>
                  <a:lnTo>
                    <a:pt x="24611" y="21814"/>
                  </a:lnTo>
                  <a:lnTo>
                    <a:pt x="26848" y="21814"/>
                  </a:lnTo>
                  <a:lnTo>
                    <a:pt x="28526" y="23492"/>
                  </a:lnTo>
                  <a:lnTo>
                    <a:pt x="30204" y="23492"/>
                  </a:lnTo>
                  <a:lnTo>
                    <a:pt x="33561" y="25170"/>
                  </a:lnTo>
                  <a:lnTo>
                    <a:pt x="35798" y="26848"/>
                  </a:lnTo>
                  <a:lnTo>
                    <a:pt x="35798" y="37476"/>
                  </a:lnTo>
                  <a:lnTo>
                    <a:pt x="33561" y="37476"/>
                  </a:lnTo>
                  <a:lnTo>
                    <a:pt x="35798" y="39713"/>
                  </a:lnTo>
                  <a:lnTo>
                    <a:pt x="35798" y="43069"/>
                  </a:lnTo>
                  <a:lnTo>
                    <a:pt x="37476" y="44747"/>
                  </a:lnTo>
                  <a:lnTo>
                    <a:pt x="39154" y="44747"/>
                  </a:lnTo>
                  <a:lnTo>
                    <a:pt x="39154" y="48663"/>
                  </a:lnTo>
                  <a:lnTo>
                    <a:pt x="40832" y="48663"/>
                  </a:lnTo>
                  <a:lnTo>
                    <a:pt x="40832" y="98444"/>
                  </a:lnTo>
                  <a:lnTo>
                    <a:pt x="39154" y="98444"/>
                  </a:lnTo>
                  <a:lnTo>
                    <a:pt x="39154" y="100122"/>
                  </a:lnTo>
                  <a:lnTo>
                    <a:pt x="40832" y="100122"/>
                  </a:lnTo>
                  <a:lnTo>
                    <a:pt x="40832" y="109072"/>
                  </a:lnTo>
                  <a:lnTo>
                    <a:pt x="42510" y="109072"/>
                  </a:lnTo>
                  <a:lnTo>
                    <a:pt x="42510" y="110750"/>
                  </a:lnTo>
                  <a:lnTo>
                    <a:pt x="44188" y="110750"/>
                  </a:lnTo>
                  <a:lnTo>
                    <a:pt x="44188" y="116343"/>
                  </a:lnTo>
                  <a:lnTo>
                    <a:pt x="46425" y="116343"/>
                  </a:lnTo>
                  <a:lnTo>
                    <a:pt x="42510" y="116343"/>
                  </a:lnTo>
                  <a:lnTo>
                    <a:pt x="42510" y="118021"/>
                  </a:lnTo>
                  <a:lnTo>
                    <a:pt x="40832" y="118021"/>
                  </a:lnTo>
                  <a:lnTo>
                    <a:pt x="39154" y="119699"/>
                  </a:lnTo>
                  <a:lnTo>
                    <a:pt x="31883" y="119699"/>
                  </a:lnTo>
                  <a:lnTo>
                    <a:pt x="30204" y="121377"/>
                  </a:lnTo>
                  <a:close/>
                  <a:moveTo>
                    <a:pt x="0" y="0"/>
                  </a:moveTo>
                  <a:lnTo>
                    <a:pt x="3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ADC956B2-9821-ADB7-F8FC-2B3B51AF4AD3}"/>
                </a:ext>
              </a:extLst>
            </p:cNvPr>
            <p:cNvSpPr/>
            <p:nvPr/>
          </p:nvSpPr>
          <p:spPr>
            <a:xfrm>
              <a:off x="3127039" y="4011776"/>
              <a:ext cx="21254" cy="17899"/>
            </a:xfrm>
            <a:custGeom>
              <a:avLst/>
              <a:gdLst>
                <a:gd name="csX0" fmla="*/ 3356 w 21254"/>
                <a:gd name="csY0" fmla="*/ 17899 h 17899"/>
                <a:gd name="csX1" fmla="*/ 0 w 21254"/>
                <a:gd name="csY1" fmla="*/ 17899 h 17899"/>
                <a:gd name="csX2" fmla="*/ 0 w 21254"/>
                <a:gd name="csY2" fmla="*/ 16221 h 17899"/>
                <a:gd name="csX3" fmla="*/ 1678 w 21254"/>
                <a:gd name="csY3" fmla="*/ 16221 h 17899"/>
                <a:gd name="csX4" fmla="*/ 3356 w 21254"/>
                <a:gd name="csY4" fmla="*/ 14543 h 17899"/>
                <a:gd name="csX5" fmla="*/ 7271 w 21254"/>
                <a:gd name="csY5" fmla="*/ 14543 h 17899"/>
                <a:gd name="csX6" fmla="*/ 7271 w 21254"/>
                <a:gd name="csY6" fmla="*/ 12865 h 17899"/>
                <a:gd name="csX7" fmla="*/ 8949 w 21254"/>
                <a:gd name="csY7" fmla="*/ 12865 h 17899"/>
                <a:gd name="csX8" fmla="*/ 8949 w 21254"/>
                <a:gd name="csY8" fmla="*/ 10627 h 17899"/>
                <a:gd name="csX9" fmla="*/ 7271 w 21254"/>
                <a:gd name="csY9" fmla="*/ 10627 h 17899"/>
                <a:gd name="csX10" fmla="*/ 7271 w 21254"/>
                <a:gd name="csY10" fmla="*/ 8949 h 17899"/>
                <a:gd name="csX11" fmla="*/ 8949 w 21254"/>
                <a:gd name="csY11" fmla="*/ 8949 h 17899"/>
                <a:gd name="csX12" fmla="*/ 8949 w 21254"/>
                <a:gd name="csY12" fmla="*/ 5593 h 17899"/>
                <a:gd name="csX13" fmla="*/ 7271 w 21254"/>
                <a:gd name="csY13" fmla="*/ 5593 h 17899"/>
                <a:gd name="csX14" fmla="*/ 7271 w 21254"/>
                <a:gd name="csY14" fmla="*/ 3915 h 17899"/>
                <a:gd name="csX15" fmla="*/ 3356 w 21254"/>
                <a:gd name="csY15" fmla="*/ 3915 h 17899"/>
                <a:gd name="csX16" fmla="*/ 3356 w 21254"/>
                <a:gd name="csY16" fmla="*/ 1678 h 17899"/>
                <a:gd name="csX17" fmla="*/ 8949 w 21254"/>
                <a:gd name="csY17" fmla="*/ 1678 h 17899"/>
                <a:gd name="csX18" fmla="*/ 8949 w 21254"/>
                <a:gd name="csY18" fmla="*/ 0 h 17899"/>
                <a:gd name="csX19" fmla="*/ 21255 w 21254"/>
                <a:gd name="csY19" fmla="*/ 0 h 17899"/>
                <a:gd name="csX20" fmla="*/ 21255 w 21254"/>
                <a:gd name="csY20" fmla="*/ 1678 h 17899"/>
                <a:gd name="csX21" fmla="*/ 19577 w 21254"/>
                <a:gd name="csY21" fmla="*/ 1678 h 17899"/>
                <a:gd name="csX22" fmla="*/ 19577 w 21254"/>
                <a:gd name="csY22" fmla="*/ 7271 h 17899"/>
                <a:gd name="csX23" fmla="*/ 17899 w 21254"/>
                <a:gd name="csY23" fmla="*/ 7271 h 17899"/>
                <a:gd name="csX24" fmla="*/ 19577 w 21254"/>
                <a:gd name="csY24" fmla="*/ 8949 h 17899"/>
                <a:gd name="csX25" fmla="*/ 19577 w 21254"/>
                <a:gd name="csY25" fmla="*/ 16221 h 17899"/>
                <a:gd name="csX26" fmla="*/ 17899 w 21254"/>
                <a:gd name="csY26" fmla="*/ 16221 h 17899"/>
                <a:gd name="csX27" fmla="*/ 17899 w 21254"/>
                <a:gd name="csY27" fmla="*/ 17899 h 17899"/>
                <a:gd name="csX28" fmla="*/ 3356 w 21254"/>
                <a:gd name="csY28" fmla="*/ 17899 h 178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21254" h="17899">
                  <a:moveTo>
                    <a:pt x="3356" y="17899"/>
                  </a:moveTo>
                  <a:lnTo>
                    <a:pt x="0" y="17899"/>
                  </a:lnTo>
                  <a:lnTo>
                    <a:pt x="0" y="16221"/>
                  </a:lnTo>
                  <a:lnTo>
                    <a:pt x="1678" y="16221"/>
                  </a:lnTo>
                  <a:lnTo>
                    <a:pt x="3356" y="14543"/>
                  </a:lnTo>
                  <a:lnTo>
                    <a:pt x="7271" y="14543"/>
                  </a:lnTo>
                  <a:lnTo>
                    <a:pt x="7271" y="12865"/>
                  </a:lnTo>
                  <a:lnTo>
                    <a:pt x="8949" y="12865"/>
                  </a:lnTo>
                  <a:lnTo>
                    <a:pt x="8949" y="10627"/>
                  </a:lnTo>
                  <a:lnTo>
                    <a:pt x="7271" y="10627"/>
                  </a:lnTo>
                  <a:lnTo>
                    <a:pt x="7271" y="8949"/>
                  </a:lnTo>
                  <a:lnTo>
                    <a:pt x="8949" y="8949"/>
                  </a:lnTo>
                  <a:lnTo>
                    <a:pt x="8949" y="5593"/>
                  </a:lnTo>
                  <a:lnTo>
                    <a:pt x="7271" y="5593"/>
                  </a:lnTo>
                  <a:lnTo>
                    <a:pt x="7271" y="3915"/>
                  </a:lnTo>
                  <a:lnTo>
                    <a:pt x="3356" y="3915"/>
                  </a:lnTo>
                  <a:lnTo>
                    <a:pt x="3356" y="1678"/>
                  </a:lnTo>
                  <a:lnTo>
                    <a:pt x="8949" y="1678"/>
                  </a:lnTo>
                  <a:lnTo>
                    <a:pt x="8949" y="0"/>
                  </a:lnTo>
                  <a:lnTo>
                    <a:pt x="21255" y="0"/>
                  </a:lnTo>
                  <a:lnTo>
                    <a:pt x="21255" y="1678"/>
                  </a:lnTo>
                  <a:lnTo>
                    <a:pt x="19577" y="1678"/>
                  </a:lnTo>
                  <a:lnTo>
                    <a:pt x="19577" y="7271"/>
                  </a:lnTo>
                  <a:lnTo>
                    <a:pt x="17899" y="7271"/>
                  </a:lnTo>
                  <a:lnTo>
                    <a:pt x="19577" y="8949"/>
                  </a:lnTo>
                  <a:lnTo>
                    <a:pt x="19577" y="16221"/>
                  </a:lnTo>
                  <a:lnTo>
                    <a:pt x="17899" y="16221"/>
                  </a:lnTo>
                  <a:lnTo>
                    <a:pt x="17899" y="17899"/>
                  </a:lnTo>
                  <a:lnTo>
                    <a:pt x="3356" y="178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28D2F37-3874-15A8-2DE2-44D0E6FB5370}"/>
                </a:ext>
              </a:extLst>
            </p:cNvPr>
            <p:cNvSpPr/>
            <p:nvPr/>
          </p:nvSpPr>
          <p:spPr>
            <a:xfrm>
              <a:off x="4781575" y="3309241"/>
              <a:ext cx="97884" cy="205278"/>
            </a:xfrm>
            <a:custGeom>
              <a:avLst/>
              <a:gdLst>
                <a:gd name="csX0" fmla="*/ 48103 w 97884"/>
                <a:gd name="csY0" fmla="*/ 205279 h 205278"/>
                <a:gd name="csX1" fmla="*/ 48103 w 97884"/>
                <a:gd name="csY1" fmla="*/ 203601 h 205278"/>
                <a:gd name="csX2" fmla="*/ 44747 w 97884"/>
                <a:gd name="csY2" fmla="*/ 187380 h 205278"/>
                <a:gd name="csX3" fmla="*/ 44747 w 97884"/>
                <a:gd name="csY3" fmla="*/ 184024 h 205278"/>
                <a:gd name="csX4" fmla="*/ 42510 w 97884"/>
                <a:gd name="csY4" fmla="*/ 178430 h 205278"/>
                <a:gd name="csX5" fmla="*/ 40832 w 97884"/>
                <a:gd name="csY5" fmla="*/ 169481 h 205278"/>
                <a:gd name="csX6" fmla="*/ 39154 w 97884"/>
                <a:gd name="csY6" fmla="*/ 162209 h 205278"/>
                <a:gd name="csX7" fmla="*/ 37476 w 97884"/>
                <a:gd name="csY7" fmla="*/ 155497 h 205278"/>
                <a:gd name="csX8" fmla="*/ 37476 w 97884"/>
                <a:gd name="csY8" fmla="*/ 153260 h 205278"/>
                <a:gd name="csX9" fmla="*/ 35798 w 97884"/>
                <a:gd name="csY9" fmla="*/ 151582 h 205278"/>
                <a:gd name="csX10" fmla="*/ 19577 w 97884"/>
                <a:gd name="csY10" fmla="*/ 140954 h 205278"/>
                <a:gd name="csX11" fmla="*/ 19577 w 97884"/>
                <a:gd name="csY11" fmla="*/ 132005 h 205278"/>
                <a:gd name="csX12" fmla="*/ 17899 w 97884"/>
                <a:gd name="csY12" fmla="*/ 130327 h 205278"/>
                <a:gd name="csX13" fmla="*/ 16221 w 97884"/>
                <a:gd name="csY13" fmla="*/ 126971 h 205278"/>
                <a:gd name="csX14" fmla="*/ 13984 w 97884"/>
                <a:gd name="csY14" fmla="*/ 124733 h 205278"/>
                <a:gd name="csX15" fmla="*/ 8949 w 97884"/>
                <a:gd name="csY15" fmla="*/ 121377 h 205278"/>
                <a:gd name="csX16" fmla="*/ 7271 w 97884"/>
                <a:gd name="csY16" fmla="*/ 121377 h 205278"/>
                <a:gd name="csX17" fmla="*/ 5034 w 97884"/>
                <a:gd name="csY17" fmla="*/ 119699 h 205278"/>
                <a:gd name="csX18" fmla="*/ 5034 w 97884"/>
                <a:gd name="csY18" fmla="*/ 114106 h 205278"/>
                <a:gd name="csX19" fmla="*/ 3356 w 97884"/>
                <a:gd name="csY19" fmla="*/ 112428 h 205278"/>
                <a:gd name="csX20" fmla="*/ 1678 w 97884"/>
                <a:gd name="csY20" fmla="*/ 110750 h 205278"/>
                <a:gd name="csX21" fmla="*/ 1678 w 97884"/>
                <a:gd name="csY21" fmla="*/ 103478 h 205278"/>
                <a:gd name="csX22" fmla="*/ 1678 w 97884"/>
                <a:gd name="csY22" fmla="*/ 103478 h 205278"/>
                <a:gd name="csX23" fmla="*/ 1678 w 97884"/>
                <a:gd name="csY23" fmla="*/ 101800 h 205278"/>
                <a:gd name="csX24" fmla="*/ 0 w 97884"/>
                <a:gd name="csY24" fmla="*/ 101800 h 205278"/>
                <a:gd name="csX25" fmla="*/ 1678 w 97884"/>
                <a:gd name="csY25" fmla="*/ 100122 h 205278"/>
                <a:gd name="csX26" fmla="*/ 1678 w 97884"/>
                <a:gd name="csY26" fmla="*/ 98444 h 205278"/>
                <a:gd name="csX27" fmla="*/ 0 w 97884"/>
                <a:gd name="csY27" fmla="*/ 96207 h 205278"/>
                <a:gd name="csX28" fmla="*/ 1678 w 97884"/>
                <a:gd name="csY28" fmla="*/ 96207 h 205278"/>
                <a:gd name="csX29" fmla="*/ 1678 w 97884"/>
                <a:gd name="csY29" fmla="*/ 94529 h 205278"/>
                <a:gd name="csX30" fmla="*/ 3356 w 97884"/>
                <a:gd name="csY30" fmla="*/ 92851 h 205278"/>
                <a:gd name="csX31" fmla="*/ 7271 w 97884"/>
                <a:gd name="csY31" fmla="*/ 92851 h 205278"/>
                <a:gd name="csX32" fmla="*/ 7271 w 97884"/>
                <a:gd name="csY32" fmla="*/ 89495 h 205278"/>
                <a:gd name="csX33" fmla="*/ 8949 w 97884"/>
                <a:gd name="csY33" fmla="*/ 89495 h 205278"/>
                <a:gd name="csX34" fmla="*/ 8949 w 97884"/>
                <a:gd name="csY34" fmla="*/ 85579 h 205278"/>
                <a:gd name="csX35" fmla="*/ 12306 w 97884"/>
                <a:gd name="csY35" fmla="*/ 85579 h 205278"/>
                <a:gd name="csX36" fmla="*/ 12306 w 97884"/>
                <a:gd name="csY36" fmla="*/ 83901 h 205278"/>
                <a:gd name="csX37" fmla="*/ 13984 w 97884"/>
                <a:gd name="csY37" fmla="*/ 83901 h 205278"/>
                <a:gd name="csX38" fmla="*/ 13984 w 97884"/>
                <a:gd name="csY38" fmla="*/ 82223 h 205278"/>
                <a:gd name="csX39" fmla="*/ 17899 w 97884"/>
                <a:gd name="csY39" fmla="*/ 82223 h 205278"/>
                <a:gd name="csX40" fmla="*/ 17899 w 97884"/>
                <a:gd name="csY40" fmla="*/ 76630 h 205278"/>
                <a:gd name="csX41" fmla="*/ 17899 w 97884"/>
                <a:gd name="csY41" fmla="*/ 76630 h 205278"/>
                <a:gd name="csX42" fmla="*/ 17899 w 97884"/>
                <a:gd name="csY42" fmla="*/ 71596 h 205278"/>
                <a:gd name="csX43" fmla="*/ 19577 w 97884"/>
                <a:gd name="csY43" fmla="*/ 71596 h 205278"/>
                <a:gd name="csX44" fmla="*/ 19577 w 97884"/>
                <a:gd name="csY44" fmla="*/ 66002 h 205278"/>
                <a:gd name="csX45" fmla="*/ 21255 w 97884"/>
                <a:gd name="csY45" fmla="*/ 66002 h 205278"/>
                <a:gd name="csX46" fmla="*/ 21255 w 97884"/>
                <a:gd name="csY46" fmla="*/ 60968 h 205278"/>
                <a:gd name="csX47" fmla="*/ 19577 w 97884"/>
                <a:gd name="csY47" fmla="*/ 60968 h 205278"/>
                <a:gd name="csX48" fmla="*/ 19577 w 97884"/>
                <a:gd name="csY48" fmla="*/ 50341 h 205278"/>
                <a:gd name="csX49" fmla="*/ 17899 w 97884"/>
                <a:gd name="csY49" fmla="*/ 48104 h 205278"/>
                <a:gd name="csX50" fmla="*/ 17899 w 97884"/>
                <a:gd name="csY50" fmla="*/ 41391 h 205278"/>
                <a:gd name="csX51" fmla="*/ 19577 w 97884"/>
                <a:gd name="csY51" fmla="*/ 41391 h 205278"/>
                <a:gd name="csX52" fmla="*/ 19577 w 97884"/>
                <a:gd name="csY52" fmla="*/ 30764 h 205278"/>
                <a:gd name="csX53" fmla="*/ 21255 w 97884"/>
                <a:gd name="csY53" fmla="*/ 30764 h 205278"/>
                <a:gd name="csX54" fmla="*/ 21255 w 97884"/>
                <a:gd name="csY54" fmla="*/ 28527 h 205278"/>
                <a:gd name="csX55" fmla="*/ 19577 w 97884"/>
                <a:gd name="csY55" fmla="*/ 28527 h 205278"/>
                <a:gd name="csX56" fmla="*/ 19577 w 97884"/>
                <a:gd name="csY56" fmla="*/ 26848 h 205278"/>
                <a:gd name="csX57" fmla="*/ 16221 w 97884"/>
                <a:gd name="csY57" fmla="*/ 26848 h 205278"/>
                <a:gd name="csX58" fmla="*/ 16221 w 97884"/>
                <a:gd name="csY58" fmla="*/ 25170 h 205278"/>
                <a:gd name="csX59" fmla="*/ 19577 w 97884"/>
                <a:gd name="csY59" fmla="*/ 25170 h 205278"/>
                <a:gd name="csX60" fmla="*/ 19577 w 97884"/>
                <a:gd name="csY60" fmla="*/ 23492 h 205278"/>
                <a:gd name="csX61" fmla="*/ 21255 w 97884"/>
                <a:gd name="csY61" fmla="*/ 23492 h 205278"/>
                <a:gd name="csX62" fmla="*/ 21255 w 97884"/>
                <a:gd name="csY62" fmla="*/ 19577 h 205278"/>
                <a:gd name="csX63" fmla="*/ 22933 w 97884"/>
                <a:gd name="csY63" fmla="*/ 19577 h 205278"/>
                <a:gd name="csX64" fmla="*/ 22933 w 97884"/>
                <a:gd name="csY64" fmla="*/ 17899 h 205278"/>
                <a:gd name="csX65" fmla="*/ 25170 w 97884"/>
                <a:gd name="csY65" fmla="*/ 17899 h 205278"/>
                <a:gd name="csX66" fmla="*/ 25170 w 97884"/>
                <a:gd name="csY66" fmla="*/ 16221 h 205278"/>
                <a:gd name="csX67" fmla="*/ 26848 w 97884"/>
                <a:gd name="csY67" fmla="*/ 16221 h 205278"/>
                <a:gd name="csX68" fmla="*/ 26848 w 97884"/>
                <a:gd name="csY68" fmla="*/ 12865 h 205278"/>
                <a:gd name="csX69" fmla="*/ 28526 w 97884"/>
                <a:gd name="csY69" fmla="*/ 12865 h 205278"/>
                <a:gd name="csX70" fmla="*/ 28526 w 97884"/>
                <a:gd name="csY70" fmla="*/ 10627 h 205278"/>
                <a:gd name="csX71" fmla="*/ 33561 w 97884"/>
                <a:gd name="csY71" fmla="*/ 10627 h 205278"/>
                <a:gd name="csX72" fmla="*/ 33561 w 97884"/>
                <a:gd name="csY72" fmla="*/ 7271 h 205278"/>
                <a:gd name="csX73" fmla="*/ 35798 w 97884"/>
                <a:gd name="csY73" fmla="*/ 7271 h 205278"/>
                <a:gd name="csX74" fmla="*/ 37476 w 97884"/>
                <a:gd name="csY74" fmla="*/ 5593 h 205278"/>
                <a:gd name="csX75" fmla="*/ 39154 w 97884"/>
                <a:gd name="csY75" fmla="*/ 5593 h 205278"/>
                <a:gd name="csX76" fmla="*/ 39154 w 97884"/>
                <a:gd name="csY76" fmla="*/ 3915 h 205278"/>
                <a:gd name="csX77" fmla="*/ 44747 w 97884"/>
                <a:gd name="csY77" fmla="*/ 3915 h 205278"/>
                <a:gd name="csX78" fmla="*/ 44747 w 97884"/>
                <a:gd name="csY78" fmla="*/ 2237 h 205278"/>
                <a:gd name="csX79" fmla="*/ 49781 w 97884"/>
                <a:gd name="csY79" fmla="*/ 2237 h 205278"/>
                <a:gd name="csX80" fmla="*/ 49781 w 97884"/>
                <a:gd name="csY80" fmla="*/ 0 h 205278"/>
                <a:gd name="csX81" fmla="*/ 55375 w 97884"/>
                <a:gd name="csY81" fmla="*/ 0 h 205278"/>
                <a:gd name="csX82" fmla="*/ 55375 w 97884"/>
                <a:gd name="csY82" fmla="*/ 2237 h 205278"/>
                <a:gd name="csX83" fmla="*/ 60409 w 97884"/>
                <a:gd name="csY83" fmla="*/ 2237 h 205278"/>
                <a:gd name="csX84" fmla="*/ 60409 w 97884"/>
                <a:gd name="csY84" fmla="*/ 3915 h 205278"/>
                <a:gd name="csX85" fmla="*/ 64324 w 97884"/>
                <a:gd name="csY85" fmla="*/ 3915 h 205278"/>
                <a:gd name="csX86" fmla="*/ 64324 w 97884"/>
                <a:gd name="csY86" fmla="*/ 5593 h 205278"/>
                <a:gd name="csX87" fmla="*/ 62087 w 97884"/>
                <a:gd name="csY87" fmla="*/ 5593 h 205278"/>
                <a:gd name="csX88" fmla="*/ 62087 w 97884"/>
                <a:gd name="csY88" fmla="*/ 7271 h 205278"/>
                <a:gd name="csX89" fmla="*/ 62087 w 97884"/>
                <a:gd name="csY89" fmla="*/ 7271 h 205278"/>
                <a:gd name="csX90" fmla="*/ 62087 w 97884"/>
                <a:gd name="csY90" fmla="*/ 8950 h 205278"/>
                <a:gd name="csX91" fmla="*/ 64324 w 97884"/>
                <a:gd name="csY91" fmla="*/ 10627 h 205278"/>
                <a:gd name="csX92" fmla="*/ 66002 w 97884"/>
                <a:gd name="csY92" fmla="*/ 12865 h 205278"/>
                <a:gd name="csX93" fmla="*/ 67680 w 97884"/>
                <a:gd name="csY93" fmla="*/ 12865 h 205278"/>
                <a:gd name="csX94" fmla="*/ 67680 w 97884"/>
                <a:gd name="csY94" fmla="*/ 16221 h 205278"/>
                <a:gd name="csX95" fmla="*/ 66002 w 97884"/>
                <a:gd name="csY95" fmla="*/ 16221 h 205278"/>
                <a:gd name="csX96" fmla="*/ 66002 w 97884"/>
                <a:gd name="csY96" fmla="*/ 17899 h 205278"/>
                <a:gd name="csX97" fmla="*/ 67680 w 97884"/>
                <a:gd name="csY97" fmla="*/ 17899 h 205278"/>
                <a:gd name="csX98" fmla="*/ 67680 w 97884"/>
                <a:gd name="csY98" fmla="*/ 19577 h 205278"/>
                <a:gd name="csX99" fmla="*/ 69358 w 97884"/>
                <a:gd name="csY99" fmla="*/ 19577 h 205278"/>
                <a:gd name="csX100" fmla="*/ 69358 w 97884"/>
                <a:gd name="csY100" fmla="*/ 17899 h 205278"/>
                <a:gd name="csX101" fmla="*/ 73274 w 97884"/>
                <a:gd name="csY101" fmla="*/ 17899 h 205278"/>
                <a:gd name="csX102" fmla="*/ 73274 w 97884"/>
                <a:gd name="csY102" fmla="*/ 14543 h 205278"/>
                <a:gd name="csX103" fmla="*/ 76630 w 97884"/>
                <a:gd name="csY103" fmla="*/ 14543 h 205278"/>
                <a:gd name="csX104" fmla="*/ 76630 w 97884"/>
                <a:gd name="csY104" fmla="*/ 12865 h 205278"/>
                <a:gd name="csX105" fmla="*/ 79986 w 97884"/>
                <a:gd name="csY105" fmla="*/ 12865 h 205278"/>
                <a:gd name="csX106" fmla="*/ 79986 w 97884"/>
                <a:gd name="csY106" fmla="*/ 8950 h 205278"/>
                <a:gd name="csX107" fmla="*/ 82223 w 97884"/>
                <a:gd name="csY107" fmla="*/ 8950 h 205278"/>
                <a:gd name="csX108" fmla="*/ 83901 w 97884"/>
                <a:gd name="csY108" fmla="*/ 7271 h 205278"/>
                <a:gd name="csX109" fmla="*/ 85579 w 97884"/>
                <a:gd name="csY109" fmla="*/ 7271 h 205278"/>
                <a:gd name="csX110" fmla="*/ 85579 w 97884"/>
                <a:gd name="csY110" fmla="*/ 16221 h 205278"/>
                <a:gd name="csX111" fmla="*/ 83901 w 97884"/>
                <a:gd name="csY111" fmla="*/ 16221 h 205278"/>
                <a:gd name="csX112" fmla="*/ 83901 w 97884"/>
                <a:gd name="csY112" fmla="*/ 17899 h 205278"/>
                <a:gd name="csX113" fmla="*/ 82223 w 97884"/>
                <a:gd name="csY113" fmla="*/ 19577 h 205278"/>
                <a:gd name="csX114" fmla="*/ 79986 w 97884"/>
                <a:gd name="csY114" fmla="*/ 19577 h 205278"/>
                <a:gd name="csX115" fmla="*/ 79986 w 97884"/>
                <a:gd name="csY115" fmla="*/ 25170 h 205278"/>
                <a:gd name="csX116" fmla="*/ 78308 w 97884"/>
                <a:gd name="csY116" fmla="*/ 25170 h 205278"/>
                <a:gd name="csX117" fmla="*/ 78308 w 97884"/>
                <a:gd name="csY117" fmla="*/ 26848 h 205278"/>
                <a:gd name="csX118" fmla="*/ 76630 w 97884"/>
                <a:gd name="csY118" fmla="*/ 26848 h 205278"/>
                <a:gd name="csX119" fmla="*/ 76630 w 97884"/>
                <a:gd name="csY119" fmla="*/ 28527 h 205278"/>
                <a:gd name="csX120" fmla="*/ 73274 w 97884"/>
                <a:gd name="csY120" fmla="*/ 28527 h 205278"/>
                <a:gd name="csX121" fmla="*/ 71037 w 97884"/>
                <a:gd name="csY121" fmla="*/ 30764 h 205278"/>
                <a:gd name="csX122" fmla="*/ 71037 w 97884"/>
                <a:gd name="csY122" fmla="*/ 32442 h 205278"/>
                <a:gd name="csX123" fmla="*/ 69358 w 97884"/>
                <a:gd name="csY123" fmla="*/ 32442 h 205278"/>
                <a:gd name="csX124" fmla="*/ 69358 w 97884"/>
                <a:gd name="csY124" fmla="*/ 37476 h 205278"/>
                <a:gd name="csX125" fmla="*/ 71037 w 97884"/>
                <a:gd name="csY125" fmla="*/ 39154 h 205278"/>
                <a:gd name="csX126" fmla="*/ 71037 w 97884"/>
                <a:gd name="csY126" fmla="*/ 41391 h 205278"/>
                <a:gd name="csX127" fmla="*/ 73274 w 97884"/>
                <a:gd name="csY127" fmla="*/ 41391 h 205278"/>
                <a:gd name="csX128" fmla="*/ 73274 w 97884"/>
                <a:gd name="csY128" fmla="*/ 44747 h 205278"/>
                <a:gd name="csX129" fmla="*/ 74952 w 97884"/>
                <a:gd name="csY129" fmla="*/ 44747 h 205278"/>
                <a:gd name="csX130" fmla="*/ 74952 w 97884"/>
                <a:gd name="csY130" fmla="*/ 46425 h 205278"/>
                <a:gd name="csX131" fmla="*/ 79986 w 97884"/>
                <a:gd name="csY131" fmla="*/ 46425 h 205278"/>
                <a:gd name="csX132" fmla="*/ 79986 w 97884"/>
                <a:gd name="csY132" fmla="*/ 48104 h 205278"/>
                <a:gd name="csX133" fmla="*/ 78308 w 97884"/>
                <a:gd name="csY133" fmla="*/ 48104 h 205278"/>
                <a:gd name="csX134" fmla="*/ 79986 w 97884"/>
                <a:gd name="csY134" fmla="*/ 48104 h 205278"/>
                <a:gd name="csX135" fmla="*/ 79986 w 97884"/>
                <a:gd name="csY135" fmla="*/ 50341 h 205278"/>
                <a:gd name="csX136" fmla="*/ 83901 w 97884"/>
                <a:gd name="csY136" fmla="*/ 50341 h 205278"/>
                <a:gd name="csX137" fmla="*/ 83901 w 97884"/>
                <a:gd name="csY137" fmla="*/ 55375 h 205278"/>
                <a:gd name="csX138" fmla="*/ 83901 w 97884"/>
                <a:gd name="csY138" fmla="*/ 55375 h 205278"/>
                <a:gd name="csX139" fmla="*/ 83901 w 97884"/>
                <a:gd name="csY139" fmla="*/ 60968 h 205278"/>
                <a:gd name="csX140" fmla="*/ 85579 w 97884"/>
                <a:gd name="csY140" fmla="*/ 60968 h 205278"/>
                <a:gd name="csX141" fmla="*/ 85579 w 97884"/>
                <a:gd name="csY141" fmla="*/ 64324 h 205278"/>
                <a:gd name="csX142" fmla="*/ 83901 w 97884"/>
                <a:gd name="csY142" fmla="*/ 64324 h 205278"/>
                <a:gd name="csX143" fmla="*/ 83901 w 97884"/>
                <a:gd name="csY143" fmla="*/ 69918 h 205278"/>
                <a:gd name="csX144" fmla="*/ 82223 w 97884"/>
                <a:gd name="csY144" fmla="*/ 69918 h 205278"/>
                <a:gd name="csX145" fmla="*/ 82223 w 97884"/>
                <a:gd name="csY145" fmla="*/ 71596 h 205278"/>
                <a:gd name="csX146" fmla="*/ 79986 w 97884"/>
                <a:gd name="csY146" fmla="*/ 71596 h 205278"/>
                <a:gd name="csX147" fmla="*/ 79986 w 97884"/>
                <a:gd name="csY147" fmla="*/ 74952 h 205278"/>
                <a:gd name="csX148" fmla="*/ 78308 w 97884"/>
                <a:gd name="csY148" fmla="*/ 76630 h 205278"/>
                <a:gd name="csX149" fmla="*/ 78308 w 97884"/>
                <a:gd name="csY149" fmla="*/ 78867 h 205278"/>
                <a:gd name="csX150" fmla="*/ 76630 w 97884"/>
                <a:gd name="csY150" fmla="*/ 78867 h 205278"/>
                <a:gd name="csX151" fmla="*/ 76630 w 97884"/>
                <a:gd name="csY151" fmla="*/ 80545 h 205278"/>
                <a:gd name="csX152" fmla="*/ 74952 w 97884"/>
                <a:gd name="csY152" fmla="*/ 80545 h 205278"/>
                <a:gd name="csX153" fmla="*/ 74952 w 97884"/>
                <a:gd name="csY153" fmla="*/ 82223 h 205278"/>
                <a:gd name="csX154" fmla="*/ 73274 w 97884"/>
                <a:gd name="csY154" fmla="*/ 82223 h 205278"/>
                <a:gd name="csX155" fmla="*/ 73274 w 97884"/>
                <a:gd name="csY155" fmla="*/ 83901 h 205278"/>
                <a:gd name="csX156" fmla="*/ 69358 w 97884"/>
                <a:gd name="csY156" fmla="*/ 83901 h 205278"/>
                <a:gd name="csX157" fmla="*/ 69358 w 97884"/>
                <a:gd name="csY157" fmla="*/ 85579 h 205278"/>
                <a:gd name="csX158" fmla="*/ 67680 w 97884"/>
                <a:gd name="csY158" fmla="*/ 85579 h 205278"/>
                <a:gd name="csX159" fmla="*/ 67680 w 97884"/>
                <a:gd name="csY159" fmla="*/ 87817 h 205278"/>
                <a:gd name="csX160" fmla="*/ 66002 w 97884"/>
                <a:gd name="csY160" fmla="*/ 87817 h 205278"/>
                <a:gd name="csX161" fmla="*/ 66002 w 97884"/>
                <a:gd name="csY161" fmla="*/ 89495 h 205278"/>
                <a:gd name="csX162" fmla="*/ 62087 w 97884"/>
                <a:gd name="csY162" fmla="*/ 89495 h 205278"/>
                <a:gd name="csX163" fmla="*/ 62087 w 97884"/>
                <a:gd name="csY163" fmla="*/ 91173 h 205278"/>
                <a:gd name="csX164" fmla="*/ 60409 w 97884"/>
                <a:gd name="csY164" fmla="*/ 91173 h 205278"/>
                <a:gd name="csX165" fmla="*/ 60409 w 97884"/>
                <a:gd name="csY165" fmla="*/ 100122 h 205278"/>
                <a:gd name="csX166" fmla="*/ 62087 w 97884"/>
                <a:gd name="csY166" fmla="*/ 100122 h 205278"/>
                <a:gd name="csX167" fmla="*/ 62087 w 97884"/>
                <a:gd name="csY167" fmla="*/ 103478 h 205278"/>
                <a:gd name="csX168" fmla="*/ 66002 w 97884"/>
                <a:gd name="csY168" fmla="*/ 103478 h 205278"/>
                <a:gd name="csX169" fmla="*/ 66002 w 97884"/>
                <a:gd name="csY169" fmla="*/ 107394 h 205278"/>
                <a:gd name="csX170" fmla="*/ 69358 w 97884"/>
                <a:gd name="csY170" fmla="*/ 107394 h 205278"/>
                <a:gd name="csX171" fmla="*/ 69358 w 97884"/>
                <a:gd name="csY171" fmla="*/ 109072 h 205278"/>
                <a:gd name="csX172" fmla="*/ 73274 w 97884"/>
                <a:gd name="csY172" fmla="*/ 109072 h 205278"/>
                <a:gd name="csX173" fmla="*/ 73274 w 97884"/>
                <a:gd name="csY173" fmla="*/ 107394 h 205278"/>
                <a:gd name="csX174" fmla="*/ 76630 w 97884"/>
                <a:gd name="csY174" fmla="*/ 107394 h 205278"/>
                <a:gd name="csX175" fmla="*/ 76630 w 97884"/>
                <a:gd name="csY175" fmla="*/ 110750 h 205278"/>
                <a:gd name="csX176" fmla="*/ 74952 w 97884"/>
                <a:gd name="csY176" fmla="*/ 110750 h 205278"/>
                <a:gd name="csX177" fmla="*/ 74952 w 97884"/>
                <a:gd name="csY177" fmla="*/ 112428 h 205278"/>
                <a:gd name="csX178" fmla="*/ 76630 w 97884"/>
                <a:gd name="csY178" fmla="*/ 112428 h 205278"/>
                <a:gd name="csX179" fmla="*/ 76630 w 97884"/>
                <a:gd name="csY179" fmla="*/ 114106 h 205278"/>
                <a:gd name="csX180" fmla="*/ 78308 w 97884"/>
                <a:gd name="csY180" fmla="*/ 114106 h 205278"/>
                <a:gd name="csX181" fmla="*/ 78308 w 97884"/>
                <a:gd name="csY181" fmla="*/ 112428 h 205278"/>
                <a:gd name="csX182" fmla="*/ 82223 w 97884"/>
                <a:gd name="csY182" fmla="*/ 112428 h 205278"/>
                <a:gd name="csX183" fmla="*/ 82223 w 97884"/>
                <a:gd name="csY183" fmla="*/ 109072 h 205278"/>
                <a:gd name="csX184" fmla="*/ 85579 w 97884"/>
                <a:gd name="csY184" fmla="*/ 109072 h 205278"/>
                <a:gd name="csX185" fmla="*/ 85579 w 97884"/>
                <a:gd name="csY185" fmla="*/ 118021 h 205278"/>
                <a:gd name="csX186" fmla="*/ 85579 w 97884"/>
                <a:gd name="csY186" fmla="*/ 118021 h 205278"/>
                <a:gd name="csX187" fmla="*/ 85579 w 97884"/>
                <a:gd name="csY187" fmla="*/ 119699 h 205278"/>
                <a:gd name="csX188" fmla="*/ 87257 w 97884"/>
                <a:gd name="csY188" fmla="*/ 119699 h 205278"/>
                <a:gd name="csX189" fmla="*/ 87257 w 97884"/>
                <a:gd name="csY189" fmla="*/ 121377 h 205278"/>
                <a:gd name="csX190" fmla="*/ 96207 w 97884"/>
                <a:gd name="csY190" fmla="*/ 121377 h 205278"/>
                <a:gd name="csX191" fmla="*/ 96207 w 97884"/>
                <a:gd name="csY191" fmla="*/ 128649 h 205278"/>
                <a:gd name="csX192" fmla="*/ 94529 w 97884"/>
                <a:gd name="csY192" fmla="*/ 130327 h 205278"/>
                <a:gd name="csX193" fmla="*/ 94529 w 97884"/>
                <a:gd name="csY193" fmla="*/ 130327 h 205278"/>
                <a:gd name="csX194" fmla="*/ 94529 w 97884"/>
                <a:gd name="csY194" fmla="*/ 132005 h 205278"/>
                <a:gd name="csX195" fmla="*/ 94529 w 97884"/>
                <a:gd name="csY195" fmla="*/ 132005 h 205278"/>
                <a:gd name="csX196" fmla="*/ 94529 w 97884"/>
                <a:gd name="csY196" fmla="*/ 137598 h 205278"/>
                <a:gd name="csX197" fmla="*/ 96207 w 97884"/>
                <a:gd name="csY197" fmla="*/ 137598 h 205278"/>
                <a:gd name="csX198" fmla="*/ 96207 w 97884"/>
                <a:gd name="csY198" fmla="*/ 139276 h 205278"/>
                <a:gd name="csX199" fmla="*/ 97885 w 97884"/>
                <a:gd name="csY199" fmla="*/ 139276 h 205278"/>
                <a:gd name="csX200" fmla="*/ 97885 w 97884"/>
                <a:gd name="csY200" fmla="*/ 142632 h 205278"/>
                <a:gd name="csX201" fmla="*/ 96207 w 97884"/>
                <a:gd name="csY201" fmla="*/ 144870 h 205278"/>
                <a:gd name="csX202" fmla="*/ 92851 w 97884"/>
                <a:gd name="csY202" fmla="*/ 144870 h 205278"/>
                <a:gd name="csX203" fmla="*/ 90614 w 97884"/>
                <a:gd name="csY203" fmla="*/ 146548 h 205278"/>
                <a:gd name="csX204" fmla="*/ 88935 w 97884"/>
                <a:gd name="csY204" fmla="*/ 148226 h 205278"/>
                <a:gd name="csX205" fmla="*/ 87257 w 97884"/>
                <a:gd name="csY205" fmla="*/ 148226 h 205278"/>
                <a:gd name="csX206" fmla="*/ 85579 w 97884"/>
                <a:gd name="csY206" fmla="*/ 149904 h 205278"/>
                <a:gd name="csX207" fmla="*/ 83901 w 97884"/>
                <a:gd name="csY207" fmla="*/ 149904 h 205278"/>
                <a:gd name="csX208" fmla="*/ 79986 w 97884"/>
                <a:gd name="csY208" fmla="*/ 153260 h 205278"/>
                <a:gd name="csX209" fmla="*/ 78308 w 97884"/>
                <a:gd name="csY209" fmla="*/ 155497 h 205278"/>
                <a:gd name="csX210" fmla="*/ 74952 w 97884"/>
                <a:gd name="csY210" fmla="*/ 155497 h 205278"/>
                <a:gd name="csX211" fmla="*/ 74952 w 97884"/>
                <a:gd name="csY211" fmla="*/ 158853 h 205278"/>
                <a:gd name="csX212" fmla="*/ 73274 w 97884"/>
                <a:gd name="csY212" fmla="*/ 160531 h 205278"/>
                <a:gd name="csX213" fmla="*/ 73274 w 97884"/>
                <a:gd name="csY213" fmla="*/ 162209 h 205278"/>
                <a:gd name="csX214" fmla="*/ 67680 w 97884"/>
                <a:gd name="csY214" fmla="*/ 162209 h 205278"/>
                <a:gd name="csX215" fmla="*/ 66002 w 97884"/>
                <a:gd name="csY215" fmla="*/ 164447 h 205278"/>
                <a:gd name="csX216" fmla="*/ 64324 w 97884"/>
                <a:gd name="csY216" fmla="*/ 167803 h 205278"/>
                <a:gd name="csX217" fmla="*/ 62087 w 97884"/>
                <a:gd name="csY217" fmla="*/ 169481 h 205278"/>
                <a:gd name="csX218" fmla="*/ 62087 w 97884"/>
                <a:gd name="csY218" fmla="*/ 173396 h 205278"/>
                <a:gd name="csX219" fmla="*/ 64324 w 97884"/>
                <a:gd name="csY219" fmla="*/ 175074 h 205278"/>
                <a:gd name="csX220" fmla="*/ 66002 w 97884"/>
                <a:gd name="csY220" fmla="*/ 178430 h 205278"/>
                <a:gd name="csX221" fmla="*/ 66002 w 97884"/>
                <a:gd name="csY221" fmla="*/ 190736 h 205278"/>
                <a:gd name="csX222" fmla="*/ 64324 w 97884"/>
                <a:gd name="csY222" fmla="*/ 190736 h 205278"/>
                <a:gd name="csX223" fmla="*/ 64324 w 97884"/>
                <a:gd name="csY223" fmla="*/ 192973 h 205278"/>
                <a:gd name="csX224" fmla="*/ 62087 w 97884"/>
                <a:gd name="csY224" fmla="*/ 192973 h 205278"/>
                <a:gd name="csX225" fmla="*/ 62087 w 97884"/>
                <a:gd name="csY225" fmla="*/ 196329 h 205278"/>
                <a:gd name="csX226" fmla="*/ 60409 w 97884"/>
                <a:gd name="csY226" fmla="*/ 196329 h 205278"/>
                <a:gd name="csX227" fmla="*/ 60409 w 97884"/>
                <a:gd name="csY227" fmla="*/ 198007 h 205278"/>
                <a:gd name="csX228" fmla="*/ 58731 w 97884"/>
                <a:gd name="csY228" fmla="*/ 198007 h 205278"/>
                <a:gd name="csX229" fmla="*/ 58731 w 97884"/>
                <a:gd name="csY229" fmla="*/ 199685 h 205278"/>
                <a:gd name="csX230" fmla="*/ 57053 w 97884"/>
                <a:gd name="csY230" fmla="*/ 199685 h 205278"/>
                <a:gd name="csX231" fmla="*/ 57053 w 97884"/>
                <a:gd name="csY231" fmla="*/ 201923 h 205278"/>
                <a:gd name="csX232" fmla="*/ 55375 w 97884"/>
                <a:gd name="csY232" fmla="*/ 201923 h 205278"/>
                <a:gd name="csX233" fmla="*/ 53697 w 97884"/>
                <a:gd name="csY233" fmla="*/ 203601 h 205278"/>
                <a:gd name="csX234" fmla="*/ 49781 w 97884"/>
                <a:gd name="csY234" fmla="*/ 203601 h 205278"/>
                <a:gd name="csX235" fmla="*/ 49781 w 97884"/>
                <a:gd name="csY235" fmla="*/ 205279 h 205278"/>
                <a:gd name="csX236" fmla="*/ 48103 w 97884"/>
                <a:gd name="csY236" fmla="*/ 205279 h 2052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</a:cxnLst>
              <a:rect l="l" t="t" r="r" b="b"/>
              <a:pathLst>
                <a:path w="97884" h="205278">
                  <a:moveTo>
                    <a:pt x="48103" y="205279"/>
                  </a:moveTo>
                  <a:lnTo>
                    <a:pt x="48103" y="203601"/>
                  </a:lnTo>
                  <a:lnTo>
                    <a:pt x="44747" y="187380"/>
                  </a:lnTo>
                  <a:lnTo>
                    <a:pt x="44747" y="184024"/>
                  </a:lnTo>
                  <a:lnTo>
                    <a:pt x="42510" y="178430"/>
                  </a:lnTo>
                  <a:lnTo>
                    <a:pt x="40832" y="169481"/>
                  </a:lnTo>
                  <a:lnTo>
                    <a:pt x="39154" y="162209"/>
                  </a:lnTo>
                  <a:lnTo>
                    <a:pt x="37476" y="155497"/>
                  </a:lnTo>
                  <a:lnTo>
                    <a:pt x="37476" y="153260"/>
                  </a:lnTo>
                  <a:lnTo>
                    <a:pt x="35798" y="151582"/>
                  </a:lnTo>
                  <a:lnTo>
                    <a:pt x="19577" y="140954"/>
                  </a:lnTo>
                  <a:lnTo>
                    <a:pt x="19577" y="132005"/>
                  </a:lnTo>
                  <a:lnTo>
                    <a:pt x="17899" y="130327"/>
                  </a:lnTo>
                  <a:lnTo>
                    <a:pt x="16221" y="126971"/>
                  </a:lnTo>
                  <a:lnTo>
                    <a:pt x="13984" y="124733"/>
                  </a:lnTo>
                  <a:lnTo>
                    <a:pt x="8949" y="121377"/>
                  </a:lnTo>
                  <a:lnTo>
                    <a:pt x="7271" y="121377"/>
                  </a:lnTo>
                  <a:lnTo>
                    <a:pt x="5034" y="119699"/>
                  </a:lnTo>
                  <a:lnTo>
                    <a:pt x="5034" y="114106"/>
                  </a:lnTo>
                  <a:lnTo>
                    <a:pt x="3356" y="112428"/>
                  </a:lnTo>
                  <a:lnTo>
                    <a:pt x="1678" y="110750"/>
                  </a:lnTo>
                  <a:lnTo>
                    <a:pt x="1678" y="103478"/>
                  </a:lnTo>
                  <a:lnTo>
                    <a:pt x="1678" y="103478"/>
                  </a:lnTo>
                  <a:lnTo>
                    <a:pt x="1678" y="101800"/>
                  </a:lnTo>
                  <a:lnTo>
                    <a:pt x="0" y="101800"/>
                  </a:lnTo>
                  <a:lnTo>
                    <a:pt x="1678" y="100122"/>
                  </a:lnTo>
                  <a:lnTo>
                    <a:pt x="1678" y="98444"/>
                  </a:lnTo>
                  <a:lnTo>
                    <a:pt x="0" y="96207"/>
                  </a:lnTo>
                  <a:lnTo>
                    <a:pt x="1678" y="96207"/>
                  </a:lnTo>
                  <a:lnTo>
                    <a:pt x="1678" y="94529"/>
                  </a:lnTo>
                  <a:lnTo>
                    <a:pt x="3356" y="92851"/>
                  </a:lnTo>
                  <a:lnTo>
                    <a:pt x="7271" y="92851"/>
                  </a:lnTo>
                  <a:lnTo>
                    <a:pt x="7271" y="89495"/>
                  </a:lnTo>
                  <a:lnTo>
                    <a:pt x="8949" y="89495"/>
                  </a:lnTo>
                  <a:lnTo>
                    <a:pt x="8949" y="85579"/>
                  </a:lnTo>
                  <a:lnTo>
                    <a:pt x="12306" y="85579"/>
                  </a:lnTo>
                  <a:lnTo>
                    <a:pt x="12306" y="83901"/>
                  </a:lnTo>
                  <a:lnTo>
                    <a:pt x="13984" y="83901"/>
                  </a:lnTo>
                  <a:lnTo>
                    <a:pt x="13984" y="82223"/>
                  </a:lnTo>
                  <a:lnTo>
                    <a:pt x="17899" y="82223"/>
                  </a:lnTo>
                  <a:lnTo>
                    <a:pt x="17899" y="76630"/>
                  </a:lnTo>
                  <a:lnTo>
                    <a:pt x="17899" y="76630"/>
                  </a:lnTo>
                  <a:lnTo>
                    <a:pt x="17899" y="71596"/>
                  </a:lnTo>
                  <a:lnTo>
                    <a:pt x="19577" y="71596"/>
                  </a:lnTo>
                  <a:lnTo>
                    <a:pt x="19577" y="66002"/>
                  </a:lnTo>
                  <a:lnTo>
                    <a:pt x="21255" y="66002"/>
                  </a:lnTo>
                  <a:lnTo>
                    <a:pt x="21255" y="60968"/>
                  </a:lnTo>
                  <a:lnTo>
                    <a:pt x="19577" y="60968"/>
                  </a:lnTo>
                  <a:lnTo>
                    <a:pt x="19577" y="50341"/>
                  </a:lnTo>
                  <a:lnTo>
                    <a:pt x="17899" y="48104"/>
                  </a:lnTo>
                  <a:lnTo>
                    <a:pt x="17899" y="41391"/>
                  </a:lnTo>
                  <a:lnTo>
                    <a:pt x="19577" y="41391"/>
                  </a:lnTo>
                  <a:lnTo>
                    <a:pt x="19577" y="30764"/>
                  </a:lnTo>
                  <a:lnTo>
                    <a:pt x="21255" y="30764"/>
                  </a:lnTo>
                  <a:lnTo>
                    <a:pt x="21255" y="28527"/>
                  </a:lnTo>
                  <a:lnTo>
                    <a:pt x="19577" y="28527"/>
                  </a:lnTo>
                  <a:lnTo>
                    <a:pt x="19577" y="26848"/>
                  </a:lnTo>
                  <a:lnTo>
                    <a:pt x="16221" y="26848"/>
                  </a:lnTo>
                  <a:lnTo>
                    <a:pt x="16221" y="25170"/>
                  </a:lnTo>
                  <a:lnTo>
                    <a:pt x="19577" y="25170"/>
                  </a:lnTo>
                  <a:lnTo>
                    <a:pt x="19577" y="23492"/>
                  </a:lnTo>
                  <a:lnTo>
                    <a:pt x="21255" y="23492"/>
                  </a:lnTo>
                  <a:lnTo>
                    <a:pt x="21255" y="19577"/>
                  </a:lnTo>
                  <a:lnTo>
                    <a:pt x="22933" y="19577"/>
                  </a:lnTo>
                  <a:lnTo>
                    <a:pt x="22933" y="17899"/>
                  </a:lnTo>
                  <a:lnTo>
                    <a:pt x="25170" y="17899"/>
                  </a:lnTo>
                  <a:lnTo>
                    <a:pt x="25170" y="16221"/>
                  </a:lnTo>
                  <a:lnTo>
                    <a:pt x="26848" y="16221"/>
                  </a:lnTo>
                  <a:lnTo>
                    <a:pt x="26848" y="12865"/>
                  </a:lnTo>
                  <a:lnTo>
                    <a:pt x="28526" y="12865"/>
                  </a:lnTo>
                  <a:lnTo>
                    <a:pt x="28526" y="10627"/>
                  </a:lnTo>
                  <a:lnTo>
                    <a:pt x="33561" y="10627"/>
                  </a:lnTo>
                  <a:lnTo>
                    <a:pt x="33561" y="7271"/>
                  </a:lnTo>
                  <a:lnTo>
                    <a:pt x="35798" y="7271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39154" y="3915"/>
                  </a:lnTo>
                  <a:lnTo>
                    <a:pt x="44747" y="3915"/>
                  </a:lnTo>
                  <a:lnTo>
                    <a:pt x="44747" y="2237"/>
                  </a:lnTo>
                  <a:lnTo>
                    <a:pt x="49781" y="2237"/>
                  </a:lnTo>
                  <a:lnTo>
                    <a:pt x="49781" y="0"/>
                  </a:lnTo>
                  <a:lnTo>
                    <a:pt x="55375" y="0"/>
                  </a:lnTo>
                  <a:lnTo>
                    <a:pt x="55375" y="2237"/>
                  </a:lnTo>
                  <a:lnTo>
                    <a:pt x="60409" y="2237"/>
                  </a:lnTo>
                  <a:lnTo>
                    <a:pt x="60409" y="3915"/>
                  </a:lnTo>
                  <a:lnTo>
                    <a:pt x="64324" y="3915"/>
                  </a:lnTo>
                  <a:lnTo>
                    <a:pt x="64324" y="5593"/>
                  </a:lnTo>
                  <a:lnTo>
                    <a:pt x="62087" y="5593"/>
                  </a:lnTo>
                  <a:lnTo>
                    <a:pt x="62087" y="7271"/>
                  </a:lnTo>
                  <a:lnTo>
                    <a:pt x="62087" y="7271"/>
                  </a:lnTo>
                  <a:lnTo>
                    <a:pt x="62087" y="8950"/>
                  </a:lnTo>
                  <a:lnTo>
                    <a:pt x="64324" y="10627"/>
                  </a:lnTo>
                  <a:lnTo>
                    <a:pt x="66002" y="12865"/>
                  </a:lnTo>
                  <a:lnTo>
                    <a:pt x="67680" y="12865"/>
                  </a:lnTo>
                  <a:lnTo>
                    <a:pt x="67680" y="16221"/>
                  </a:lnTo>
                  <a:lnTo>
                    <a:pt x="66002" y="16221"/>
                  </a:lnTo>
                  <a:lnTo>
                    <a:pt x="66002" y="17899"/>
                  </a:lnTo>
                  <a:lnTo>
                    <a:pt x="67680" y="17899"/>
                  </a:lnTo>
                  <a:lnTo>
                    <a:pt x="67680" y="19577"/>
                  </a:lnTo>
                  <a:lnTo>
                    <a:pt x="69358" y="19577"/>
                  </a:lnTo>
                  <a:lnTo>
                    <a:pt x="69358" y="17899"/>
                  </a:lnTo>
                  <a:lnTo>
                    <a:pt x="73274" y="17899"/>
                  </a:lnTo>
                  <a:lnTo>
                    <a:pt x="73274" y="14543"/>
                  </a:lnTo>
                  <a:lnTo>
                    <a:pt x="76630" y="14543"/>
                  </a:lnTo>
                  <a:lnTo>
                    <a:pt x="76630" y="12865"/>
                  </a:lnTo>
                  <a:lnTo>
                    <a:pt x="79986" y="12865"/>
                  </a:lnTo>
                  <a:lnTo>
                    <a:pt x="79986" y="8950"/>
                  </a:lnTo>
                  <a:lnTo>
                    <a:pt x="82223" y="8950"/>
                  </a:lnTo>
                  <a:lnTo>
                    <a:pt x="83901" y="7271"/>
                  </a:lnTo>
                  <a:lnTo>
                    <a:pt x="85579" y="7271"/>
                  </a:lnTo>
                  <a:lnTo>
                    <a:pt x="85579" y="16221"/>
                  </a:lnTo>
                  <a:lnTo>
                    <a:pt x="83901" y="16221"/>
                  </a:lnTo>
                  <a:lnTo>
                    <a:pt x="83901" y="17899"/>
                  </a:lnTo>
                  <a:lnTo>
                    <a:pt x="82223" y="19577"/>
                  </a:lnTo>
                  <a:lnTo>
                    <a:pt x="79986" y="19577"/>
                  </a:lnTo>
                  <a:lnTo>
                    <a:pt x="79986" y="25170"/>
                  </a:lnTo>
                  <a:lnTo>
                    <a:pt x="78308" y="25170"/>
                  </a:lnTo>
                  <a:lnTo>
                    <a:pt x="78308" y="26848"/>
                  </a:lnTo>
                  <a:lnTo>
                    <a:pt x="76630" y="26848"/>
                  </a:lnTo>
                  <a:lnTo>
                    <a:pt x="76630" y="28527"/>
                  </a:lnTo>
                  <a:lnTo>
                    <a:pt x="73274" y="28527"/>
                  </a:lnTo>
                  <a:lnTo>
                    <a:pt x="71037" y="30764"/>
                  </a:lnTo>
                  <a:lnTo>
                    <a:pt x="71037" y="32442"/>
                  </a:lnTo>
                  <a:lnTo>
                    <a:pt x="69358" y="32442"/>
                  </a:lnTo>
                  <a:lnTo>
                    <a:pt x="69358" y="37476"/>
                  </a:lnTo>
                  <a:lnTo>
                    <a:pt x="71037" y="39154"/>
                  </a:lnTo>
                  <a:lnTo>
                    <a:pt x="71037" y="41391"/>
                  </a:lnTo>
                  <a:lnTo>
                    <a:pt x="73274" y="41391"/>
                  </a:lnTo>
                  <a:lnTo>
                    <a:pt x="73274" y="44747"/>
                  </a:lnTo>
                  <a:lnTo>
                    <a:pt x="74952" y="44747"/>
                  </a:lnTo>
                  <a:lnTo>
                    <a:pt x="74952" y="46425"/>
                  </a:lnTo>
                  <a:lnTo>
                    <a:pt x="79986" y="46425"/>
                  </a:lnTo>
                  <a:lnTo>
                    <a:pt x="79986" y="48104"/>
                  </a:lnTo>
                  <a:lnTo>
                    <a:pt x="78308" y="48104"/>
                  </a:lnTo>
                  <a:lnTo>
                    <a:pt x="79986" y="48104"/>
                  </a:lnTo>
                  <a:lnTo>
                    <a:pt x="79986" y="50341"/>
                  </a:lnTo>
                  <a:lnTo>
                    <a:pt x="83901" y="50341"/>
                  </a:lnTo>
                  <a:lnTo>
                    <a:pt x="83901" y="55375"/>
                  </a:lnTo>
                  <a:lnTo>
                    <a:pt x="83901" y="55375"/>
                  </a:lnTo>
                  <a:lnTo>
                    <a:pt x="83901" y="60968"/>
                  </a:lnTo>
                  <a:lnTo>
                    <a:pt x="85579" y="60968"/>
                  </a:lnTo>
                  <a:lnTo>
                    <a:pt x="85579" y="64324"/>
                  </a:lnTo>
                  <a:lnTo>
                    <a:pt x="83901" y="64324"/>
                  </a:lnTo>
                  <a:lnTo>
                    <a:pt x="83901" y="69918"/>
                  </a:lnTo>
                  <a:lnTo>
                    <a:pt x="82223" y="69918"/>
                  </a:lnTo>
                  <a:lnTo>
                    <a:pt x="82223" y="71596"/>
                  </a:lnTo>
                  <a:lnTo>
                    <a:pt x="79986" y="71596"/>
                  </a:lnTo>
                  <a:lnTo>
                    <a:pt x="79986" y="74952"/>
                  </a:lnTo>
                  <a:lnTo>
                    <a:pt x="78308" y="76630"/>
                  </a:lnTo>
                  <a:lnTo>
                    <a:pt x="78308" y="78867"/>
                  </a:lnTo>
                  <a:lnTo>
                    <a:pt x="76630" y="78867"/>
                  </a:lnTo>
                  <a:lnTo>
                    <a:pt x="76630" y="80545"/>
                  </a:lnTo>
                  <a:lnTo>
                    <a:pt x="74952" y="80545"/>
                  </a:lnTo>
                  <a:lnTo>
                    <a:pt x="74952" y="82223"/>
                  </a:lnTo>
                  <a:lnTo>
                    <a:pt x="73274" y="82223"/>
                  </a:lnTo>
                  <a:lnTo>
                    <a:pt x="73274" y="83901"/>
                  </a:lnTo>
                  <a:lnTo>
                    <a:pt x="69358" y="83901"/>
                  </a:lnTo>
                  <a:lnTo>
                    <a:pt x="69358" y="85579"/>
                  </a:lnTo>
                  <a:lnTo>
                    <a:pt x="67680" y="85579"/>
                  </a:lnTo>
                  <a:lnTo>
                    <a:pt x="67680" y="87817"/>
                  </a:lnTo>
                  <a:lnTo>
                    <a:pt x="66002" y="87817"/>
                  </a:lnTo>
                  <a:lnTo>
                    <a:pt x="66002" y="89495"/>
                  </a:lnTo>
                  <a:lnTo>
                    <a:pt x="62087" y="89495"/>
                  </a:lnTo>
                  <a:lnTo>
                    <a:pt x="62087" y="91173"/>
                  </a:lnTo>
                  <a:lnTo>
                    <a:pt x="60409" y="91173"/>
                  </a:lnTo>
                  <a:lnTo>
                    <a:pt x="60409" y="100122"/>
                  </a:lnTo>
                  <a:lnTo>
                    <a:pt x="62087" y="100122"/>
                  </a:lnTo>
                  <a:lnTo>
                    <a:pt x="62087" y="103478"/>
                  </a:lnTo>
                  <a:lnTo>
                    <a:pt x="66002" y="103478"/>
                  </a:lnTo>
                  <a:lnTo>
                    <a:pt x="66002" y="107394"/>
                  </a:lnTo>
                  <a:lnTo>
                    <a:pt x="69358" y="107394"/>
                  </a:lnTo>
                  <a:lnTo>
                    <a:pt x="69358" y="109072"/>
                  </a:lnTo>
                  <a:lnTo>
                    <a:pt x="73274" y="109072"/>
                  </a:lnTo>
                  <a:lnTo>
                    <a:pt x="73274" y="107394"/>
                  </a:lnTo>
                  <a:lnTo>
                    <a:pt x="76630" y="107394"/>
                  </a:lnTo>
                  <a:lnTo>
                    <a:pt x="76630" y="110750"/>
                  </a:lnTo>
                  <a:lnTo>
                    <a:pt x="74952" y="110750"/>
                  </a:lnTo>
                  <a:lnTo>
                    <a:pt x="74952" y="112428"/>
                  </a:lnTo>
                  <a:lnTo>
                    <a:pt x="76630" y="112428"/>
                  </a:lnTo>
                  <a:lnTo>
                    <a:pt x="76630" y="114106"/>
                  </a:lnTo>
                  <a:lnTo>
                    <a:pt x="78308" y="114106"/>
                  </a:lnTo>
                  <a:lnTo>
                    <a:pt x="78308" y="112428"/>
                  </a:lnTo>
                  <a:lnTo>
                    <a:pt x="82223" y="112428"/>
                  </a:lnTo>
                  <a:lnTo>
                    <a:pt x="82223" y="109072"/>
                  </a:lnTo>
                  <a:lnTo>
                    <a:pt x="85579" y="109072"/>
                  </a:lnTo>
                  <a:lnTo>
                    <a:pt x="85579" y="118021"/>
                  </a:lnTo>
                  <a:lnTo>
                    <a:pt x="85579" y="118021"/>
                  </a:lnTo>
                  <a:lnTo>
                    <a:pt x="85579" y="119699"/>
                  </a:lnTo>
                  <a:lnTo>
                    <a:pt x="87257" y="119699"/>
                  </a:lnTo>
                  <a:lnTo>
                    <a:pt x="87257" y="121377"/>
                  </a:lnTo>
                  <a:lnTo>
                    <a:pt x="96207" y="121377"/>
                  </a:lnTo>
                  <a:lnTo>
                    <a:pt x="96207" y="128649"/>
                  </a:lnTo>
                  <a:lnTo>
                    <a:pt x="94529" y="130327"/>
                  </a:lnTo>
                  <a:lnTo>
                    <a:pt x="94529" y="130327"/>
                  </a:lnTo>
                  <a:lnTo>
                    <a:pt x="94529" y="132005"/>
                  </a:lnTo>
                  <a:lnTo>
                    <a:pt x="94529" y="132005"/>
                  </a:lnTo>
                  <a:lnTo>
                    <a:pt x="94529" y="137598"/>
                  </a:lnTo>
                  <a:lnTo>
                    <a:pt x="96207" y="137598"/>
                  </a:lnTo>
                  <a:lnTo>
                    <a:pt x="96207" y="139276"/>
                  </a:lnTo>
                  <a:lnTo>
                    <a:pt x="97885" y="139276"/>
                  </a:lnTo>
                  <a:lnTo>
                    <a:pt x="97885" y="142632"/>
                  </a:lnTo>
                  <a:lnTo>
                    <a:pt x="96207" y="144870"/>
                  </a:lnTo>
                  <a:lnTo>
                    <a:pt x="92851" y="144870"/>
                  </a:lnTo>
                  <a:lnTo>
                    <a:pt x="90614" y="146548"/>
                  </a:lnTo>
                  <a:lnTo>
                    <a:pt x="88935" y="148226"/>
                  </a:lnTo>
                  <a:lnTo>
                    <a:pt x="87257" y="148226"/>
                  </a:lnTo>
                  <a:lnTo>
                    <a:pt x="85579" y="149904"/>
                  </a:lnTo>
                  <a:lnTo>
                    <a:pt x="83901" y="149904"/>
                  </a:lnTo>
                  <a:lnTo>
                    <a:pt x="79986" y="153260"/>
                  </a:lnTo>
                  <a:lnTo>
                    <a:pt x="78308" y="155497"/>
                  </a:lnTo>
                  <a:lnTo>
                    <a:pt x="74952" y="155497"/>
                  </a:lnTo>
                  <a:lnTo>
                    <a:pt x="74952" y="158853"/>
                  </a:lnTo>
                  <a:lnTo>
                    <a:pt x="73274" y="160531"/>
                  </a:lnTo>
                  <a:lnTo>
                    <a:pt x="73274" y="162209"/>
                  </a:lnTo>
                  <a:lnTo>
                    <a:pt x="67680" y="162209"/>
                  </a:lnTo>
                  <a:lnTo>
                    <a:pt x="66002" y="164447"/>
                  </a:lnTo>
                  <a:lnTo>
                    <a:pt x="64324" y="167803"/>
                  </a:lnTo>
                  <a:lnTo>
                    <a:pt x="62087" y="169481"/>
                  </a:lnTo>
                  <a:lnTo>
                    <a:pt x="62087" y="173396"/>
                  </a:lnTo>
                  <a:lnTo>
                    <a:pt x="64324" y="175074"/>
                  </a:lnTo>
                  <a:lnTo>
                    <a:pt x="66002" y="178430"/>
                  </a:lnTo>
                  <a:lnTo>
                    <a:pt x="66002" y="190736"/>
                  </a:lnTo>
                  <a:lnTo>
                    <a:pt x="64324" y="190736"/>
                  </a:lnTo>
                  <a:lnTo>
                    <a:pt x="64324" y="192973"/>
                  </a:lnTo>
                  <a:lnTo>
                    <a:pt x="62087" y="192973"/>
                  </a:lnTo>
                  <a:lnTo>
                    <a:pt x="62087" y="196329"/>
                  </a:lnTo>
                  <a:lnTo>
                    <a:pt x="60409" y="196329"/>
                  </a:lnTo>
                  <a:lnTo>
                    <a:pt x="60409" y="198007"/>
                  </a:lnTo>
                  <a:lnTo>
                    <a:pt x="58731" y="198007"/>
                  </a:lnTo>
                  <a:lnTo>
                    <a:pt x="58731" y="199685"/>
                  </a:lnTo>
                  <a:lnTo>
                    <a:pt x="57053" y="199685"/>
                  </a:lnTo>
                  <a:lnTo>
                    <a:pt x="57053" y="201923"/>
                  </a:lnTo>
                  <a:lnTo>
                    <a:pt x="55375" y="201923"/>
                  </a:lnTo>
                  <a:lnTo>
                    <a:pt x="53697" y="203601"/>
                  </a:lnTo>
                  <a:lnTo>
                    <a:pt x="49781" y="203601"/>
                  </a:lnTo>
                  <a:lnTo>
                    <a:pt x="49781" y="205279"/>
                  </a:lnTo>
                  <a:lnTo>
                    <a:pt x="48103" y="20527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FF2ABCA-6A0C-B6DC-5CB7-08ABAE3B8C4D}"/>
                </a:ext>
              </a:extLst>
            </p:cNvPr>
            <p:cNvSpPr/>
            <p:nvPr/>
          </p:nvSpPr>
          <p:spPr>
            <a:xfrm>
              <a:off x="5854953" y="3138082"/>
              <a:ext cx="338402" cy="237161"/>
            </a:xfrm>
            <a:custGeom>
              <a:avLst/>
              <a:gdLst>
                <a:gd name="csX0" fmla="*/ 233246 w 338402"/>
                <a:gd name="csY0" fmla="*/ 237161 h 237161"/>
                <a:gd name="csX1" fmla="*/ 233246 w 338402"/>
                <a:gd name="csY1" fmla="*/ 232127 h 237161"/>
                <a:gd name="csX2" fmla="*/ 229890 w 338402"/>
                <a:gd name="csY2" fmla="*/ 230449 h 237161"/>
                <a:gd name="csX3" fmla="*/ 228212 w 338402"/>
                <a:gd name="csY3" fmla="*/ 228212 h 237161"/>
                <a:gd name="csX4" fmla="*/ 226534 w 338402"/>
                <a:gd name="csY4" fmla="*/ 226534 h 237161"/>
                <a:gd name="csX5" fmla="*/ 220940 w 338402"/>
                <a:gd name="csY5" fmla="*/ 228212 h 237161"/>
                <a:gd name="csX6" fmla="*/ 217584 w 338402"/>
                <a:gd name="csY6" fmla="*/ 228212 h 237161"/>
                <a:gd name="csX7" fmla="*/ 213669 w 338402"/>
                <a:gd name="csY7" fmla="*/ 224856 h 237161"/>
                <a:gd name="csX8" fmla="*/ 211991 w 338402"/>
                <a:gd name="csY8" fmla="*/ 224856 h 237161"/>
                <a:gd name="csX9" fmla="*/ 211991 w 338402"/>
                <a:gd name="csY9" fmla="*/ 221500 h 237161"/>
                <a:gd name="csX10" fmla="*/ 210313 w 338402"/>
                <a:gd name="csY10" fmla="*/ 221500 h 237161"/>
                <a:gd name="csX11" fmla="*/ 210313 w 338402"/>
                <a:gd name="csY11" fmla="*/ 223178 h 237161"/>
                <a:gd name="csX12" fmla="*/ 208635 w 338402"/>
                <a:gd name="csY12" fmla="*/ 223178 h 237161"/>
                <a:gd name="csX13" fmla="*/ 208635 w 338402"/>
                <a:gd name="csY13" fmla="*/ 212550 h 237161"/>
                <a:gd name="csX14" fmla="*/ 206957 w 338402"/>
                <a:gd name="csY14" fmla="*/ 212550 h 237161"/>
                <a:gd name="csX15" fmla="*/ 206957 w 338402"/>
                <a:gd name="csY15" fmla="*/ 208635 h 237161"/>
                <a:gd name="csX16" fmla="*/ 208635 w 338402"/>
                <a:gd name="csY16" fmla="*/ 208635 h 237161"/>
                <a:gd name="csX17" fmla="*/ 208635 w 338402"/>
                <a:gd name="csY17" fmla="*/ 203601 h 237161"/>
                <a:gd name="csX18" fmla="*/ 206957 w 338402"/>
                <a:gd name="csY18" fmla="*/ 203601 h 237161"/>
                <a:gd name="csX19" fmla="*/ 206957 w 338402"/>
                <a:gd name="csY19" fmla="*/ 192973 h 237161"/>
                <a:gd name="csX20" fmla="*/ 186821 w 338402"/>
                <a:gd name="csY20" fmla="*/ 192973 h 237161"/>
                <a:gd name="csX21" fmla="*/ 185142 w 338402"/>
                <a:gd name="csY21" fmla="*/ 189058 h 237161"/>
                <a:gd name="csX22" fmla="*/ 183465 w 338402"/>
                <a:gd name="csY22" fmla="*/ 187380 h 237161"/>
                <a:gd name="csX23" fmla="*/ 183465 w 338402"/>
                <a:gd name="csY23" fmla="*/ 185702 h 237161"/>
                <a:gd name="csX24" fmla="*/ 181786 w 338402"/>
                <a:gd name="csY24" fmla="*/ 184024 h 237161"/>
                <a:gd name="csX25" fmla="*/ 180109 w 338402"/>
                <a:gd name="csY25" fmla="*/ 181786 h 237161"/>
                <a:gd name="csX26" fmla="*/ 178430 w 338402"/>
                <a:gd name="csY26" fmla="*/ 180108 h 237161"/>
                <a:gd name="csX27" fmla="*/ 176193 w 338402"/>
                <a:gd name="csY27" fmla="*/ 180108 h 237161"/>
                <a:gd name="csX28" fmla="*/ 176193 w 338402"/>
                <a:gd name="csY28" fmla="*/ 178430 h 237161"/>
                <a:gd name="csX29" fmla="*/ 167244 w 338402"/>
                <a:gd name="csY29" fmla="*/ 178430 h 237161"/>
                <a:gd name="csX30" fmla="*/ 167244 w 338402"/>
                <a:gd name="csY30" fmla="*/ 173396 h 237161"/>
                <a:gd name="csX31" fmla="*/ 165565 w 338402"/>
                <a:gd name="csY31" fmla="*/ 173396 h 237161"/>
                <a:gd name="csX32" fmla="*/ 163888 w 338402"/>
                <a:gd name="csY32" fmla="*/ 171159 h 237161"/>
                <a:gd name="csX33" fmla="*/ 165565 w 338402"/>
                <a:gd name="csY33" fmla="*/ 171159 h 237161"/>
                <a:gd name="csX34" fmla="*/ 163888 w 338402"/>
                <a:gd name="csY34" fmla="*/ 169481 h 237161"/>
                <a:gd name="csX35" fmla="*/ 163888 w 338402"/>
                <a:gd name="csY35" fmla="*/ 167803 h 237161"/>
                <a:gd name="csX36" fmla="*/ 165565 w 338402"/>
                <a:gd name="csY36" fmla="*/ 167803 h 237161"/>
                <a:gd name="csX37" fmla="*/ 163888 w 338402"/>
                <a:gd name="csY37" fmla="*/ 166125 h 237161"/>
                <a:gd name="csX38" fmla="*/ 158294 w 338402"/>
                <a:gd name="csY38" fmla="*/ 166125 h 237161"/>
                <a:gd name="csX39" fmla="*/ 158294 w 338402"/>
                <a:gd name="csY39" fmla="*/ 164447 h 237161"/>
                <a:gd name="csX40" fmla="*/ 154938 w 338402"/>
                <a:gd name="csY40" fmla="*/ 164447 h 237161"/>
                <a:gd name="csX41" fmla="*/ 154938 w 338402"/>
                <a:gd name="csY41" fmla="*/ 162209 h 237161"/>
                <a:gd name="csX42" fmla="*/ 153260 w 338402"/>
                <a:gd name="csY42" fmla="*/ 162209 h 237161"/>
                <a:gd name="csX43" fmla="*/ 153260 w 338402"/>
                <a:gd name="csY43" fmla="*/ 160531 h 237161"/>
                <a:gd name="csX44" fmla="*/ 149904 w 338402"/>
                <a:gd name="csY44" fmla="*/ 160531 h 237161"/>
                <a:gd name="csX45" fmla="*/ 149904 w 338402"/>
                <a:gd name="csY45" fmla="*/ 162209 h 237161"/>
                <a:gd name="csX46" fmla="*/ 145988 w 338402"/>
                <a:gd name="csY46" fmla="*/ 162209 h 237161"/>
                <a:gd name="csX47" fmla="*/ 145988 w 338402"/>
                <a:gd name="csY47" fmla="*/ 160531 h 237161"/>
                <a:gd name="csX48" fmla="*/ 144311 w 338402"/>
                <a:gd name="csY48" fmla="*/ 160531 h 237161"/>
                <a:gd name="csX49" fmla="*/ 144311 w 338402"/>
                <a:gd name="csY49" fmla="*/ 162209 h 237161"/>
                <a:gd name="csX50" fmla="*/ 140955 w 338402"/>
                <a:gd name="csY50" fmla="*/ 162209 h 237161"/>
                <a:gd name="csX51" fmla="*/ 140955 w 338402"/>
                <a:gd name="csY51" fmla="*/ 160531 h 237161"/>
                <a:gd name="csX52" fmla="*/ 137039 w 338402"/>
                <a:gd name="csY52" fmla="*/ 160531 h 237161"/>
                <a:gd name="csX53" fmla="*/ 137039 w 338402"/>
                <a:gd name="csY53" fmla="*/ 158853 h 237161"/>
                <a:gd name="csX54" fmla="*/ 133683 w 338402"/>
                <a:gd name="csY54" fmla="*/ 158853 h 237161"/>
                <a:gd name="csX55" fmla="*/ 133683 w 338402"/>
                <a:gd name="csY55" fmla="*/ 157175 h 237161"/>
                <a:gd name="csX56" fmla="*/ 129768 w 338402"/>
                <a:gd name="csY56" fmla="*/ 157175 h 237161"/>
                <a:gd name="csX57" fmla="*/ 129768 w 338402"/>
                <a:gd name="csY57" fmla="*/ 155497 h 237161"/>
                <a:gd name="csX58" fmla="*/ 124734 w 338402"/>
                <a:gd name="csY58" fmla="*/ 155497 h 237161"/>
                <a:gd name="csX59" fmla="*/ 124734 w 338402"/>
                <a:gd name="csY59" fmla="*/ 153260 h 237161"/>
                <a:gd name="csX60" fmla="*/ 117462 w 338402"/>
                <a:gd name="csY60" fmla="*/ 153260 h 237161"/>
                <a:gd name="csX61" fmla="*/ 117462 w 338402"/>
                <a:gd name="csY61" fmla="*/ 151582 h 237161"/>
                <a:gd name="csX62" fmla="*/ 115784 w 338402"/>
                <a:gd name="csY62" fmla="*/ 151582 h 237161"/>
                <a:gd name="csX63" fmla="*/ 115784 w 338402"/>
                <a:gd name="csY63" fmla="*/ 149904 h 237161"/>
                <a:gd name="csX64" fmla="*/ 117462 w 338402"/>
                <a:gd name="csY64" fmla="*/ 149904 h 237161"/>
                <a:gd name="csX65" fmla="*/ 117462 w 338402"/>
                <a:gd name="csY65" fmla="*/ 148226 h 237161"/>
                <a:gd name="csX66" fmla="*/ 114106 w 338402"/>
                <a:gd name="csY66" fmla="*/ 148226 h 237161"/>
                <a:gd name="csX67" fmla="*/ 114106 w 338402"/>
                <a:gd name="csY67" fmla="*/ 142632 h 237161"/>
                <a:gd name="csX68" fmla="*/ 112428 w 338402"/>
                <a:gd name="csY68" fmla="*/ 142632 h 237161"/>
                <a:gd name="csX69" fmla="*/ 112428 w 338402"/>
                <a:gd name="csY69" fmla="*/ 144870 h 237161"/>
                <a:gd name="csX70" fmla="*/ 110191 w 338402"/>
                <a:gd name="csY70" fmla="*/ 144870 h 237161"/>
                <a:gd name="csX71" fmla="*/ 110191 w 338402"/>
                <a:gd name="csY71" fmla="*/ 146548 h 237161"/>
                <a:gd name="csX72" fmla="*/ 105157 w 338402"/>
                <a:gd name="csY72" fmla="*/ 146548 h 237161"/>
                <a:gd name="csX73" fmla="*/ 105157 w 338402"/>
                <a:gd name="csY73" fmla="*/ 144870 h 237161"/>
                <a:gd name="csX74" fmla="*/ 103478 w 338402"/>
                <a:gd name="csY74" fmla="*/ 144870 h 237161"/>
                <a:gd name="csX75" fmla="*/ 103478 w 338402"/>
                <a:gd name="csY75" fmla="*/ 142632 h 237161"/>
                <a:gd name="csX76" fmla="*/ 99563 w 338402"/>
                <a:gd name="csY76" fmla="*/ 142632 h 237161"/>
                <a:gd name="csX77" fmla="*/ 99563 w 338402"/>
                <a:gd name="csY77" fmla="*/ 144870 h 237161"/>
                <a:gd name="csX78" fmla="*/ 97885 w 338402"/>
                <a:gd name="csY78" fmla="*/ 144870 h 237161"/>
                <a:gd name="csX79" fmla="*/ 97885 w 338402"/>
                <a:gd name="csY79" fmla="*/ 142632 h 237161"/>
                <a:gd name="csX80" fmla="*/ 94529 w 338402"/>
                <a:gd name="csY80" fmla="*/ 142632 h 237161"/>
                <a:gd name="csX81" fmla="*/ 94529 w 338402"/>
                <a:gd name="csY81" fmla="*/ 144870 h 237161"/>
                <a:gd name="csX82" fmla="*/ 92851 w 338402"/>
                <a:gd name="csY82" fmla="*/ 144870 h 237161"/>
                <a:gd name="csX83" fmla="*/ 90614 w 338402"/>
                <a:gd name="csY83" fmla="*/ 146548 h 237161"/>
                <a:gd name="csX84" fmla="*/ 90614 w 338402"/>
                <a:gd name="csY84" fmla="*/ 149904 h 237161"/>
                <a:gd name="csX85" fmla="*/ 88936 w 338402"/>
                <a:gd name="csY85" fmla="*/ 149904 h 237161"/>
                <a:gd name="csX86" fmla="*/ 87257 w 338402"/>
                <a:gd name="csY86" fmla="*/ 148226 h 237161"/>
                <a:gd name="csX87" fmla="*/ 85580 w 338402"/>
                <a:gd name="csY87" fmla="*/ 148226 h 237161"/>
                <a:gd name="csX88" fmla="*/ 83901 w 338402"/>
                <a:gd name="csY88" fmla="*/ 149904 h 237161"/>
                <a:gd name="csX89" fmla="*/ 83901 w 338402"/>
                <a:gd name="csY89" fmla="*/ 148226 h 237161"/>
                <a:gd name="csX90" fmla="*/ 71037 w 338402"/>
                <a:gd name="csY90" fmla="*/ 148226 h 237161"/>
                <a:gd name="csX91" fmla="*/ 71037 w 338402"/>
                <a:gd name="csY91" fmla="*/ 149904 h 237161"/>
                <a:gd name="csX92" fmla="*/ 69359 w 338402"/>
                <a:gd name="csY92" fmla="*/ 149904 h 237161"/>
                <a:gd name="csX93" fmla="*/ 66003 w 338402"/>
                <a:gd name="csY93" fmla="*/ 151582 h 237161"/>
                <a:gd name="csX94" fmla="*/ 66003 w 338402"/>
                <a:gd name="csY94" fmla="*/ 153260 h 237161"/>
                <a:gd name="csX95" fmla="*/ 60409 w 338402"/>
                <a:gd name="csY95" fmla="*/ 153260 h 237161"/>
                <a:gd name="csX96" fmla="*/ 60409 w 338402"/>
                <a:gd name="csY96" fmla="*/ 157175 h 237161"/>
                <a:gd name="csX97" fmla="*/ 58731 w 338402"/>
                <a:gd name="csY97" fmla="*/ 157175 h 237161"/>
                <a:gd name="csX98" fmla="*/ 58731 w 338402"/>
                <a:gd name="csY98" fmla="*/ 158853 h 237161"/>
                <a:gd name="csX99" fmla="*/ 55375 w 338402"/>
                <a:gd name="csY99" fmla="*/ 158853 h 237161"/>
                <a:gd name="csX100" fmla="*/ 55375 w 338402"/>
                <a:gd name="csY100" fmla="*/ 166125 h 237161"/>
                <a:gd name="csX101" fmla="*/ 53138 w 338402"/>
                <a:gd name="csY101" fmla="*/ 166125 h 237161"/>
                <a:gd name="csX102" fmla="*/ 53138 w 338402"/>
                <a:gd name="csY102" fmla="*/ 167803 h 237161"/>
                <a:gd name="csX103" fmla="*/ 48103 w 338402"/>
                <a:gd name="csY103" fmla="*/ 167803 h 237161"/>
                <a:gd name="csX104" fmla="*/ 48103 w 338402"/>
                <a:gd name="csY104" fmla="*/ 169481 h 237161"/>
                <a:gd name="csX105" fmla="*/ 46426 w 338402"/>
                <a:gd name="csY105" fmla="*/ 169481 h 237161"/>
                <a:gd name="csX106" fmla="*/ 46426 w 338402"/>
                <a:gd name="csY106" fmla="*/ 171159 h 237161"/>
                <a:gd name="csX107" fmla="*/ 35798 w 338402"/>
                <a:gd name="csY107" fmla="*/ 171159 h 237161"/>
                <a:gd name="csX108" fmla="*/ 35798 w 338402"/>
                <a:gd name="csY108" fmla="*/ 167803 h 237161"/>
                <a:gd name="csX109" fmla="*/ 33561 w 338402"/>
                <a:gd name="csY109" fmla="*/ 167803 h 237161"/>
                <a:gd name="csX110" fmla="*/ 33561 w 338402"/>
                <a:gd name="csY110" fmla="*/ 162209 h 237161"/>
                <a:gd name="csX111" fmla="*/ 31883 w 338402"/>
                <a:gd name="csY111" fmla="*/ 160531 h 237161"/>
                <a:gd name="csX112" fmla="*/ 31883 w 338402"/>
                <a:gd name="csY112" fmla="*/ 148226 h 237161"/>
                <a:gd name="csX113" fmla="*/ 33561 w 338402"/>
                <a:gd name="csY113" fmla="*/ 146548 h 237161"/>
                <a:gd name="csX114" fmla="*/ 33561 w 338402"/>
                <a:gd name="csY114" fmla="*/ 139276 h 237161"/>
                <a:gd name="csX115" fmla="*/ 31883 w 338402"/>
                <a:gd name="csY115" fmla="*/ 137598 h 237161"/>
                <a:gd name="csX116" fmla="*/ 31883 w 338402"/>
                <a:gd name="csY116" fmla="*/ 133683 h 237161"/>
                <a:gd name="csX117" fmla="*/ 33561 w 338402"/>
                <a:gd name="csY117" fmla="*/ 132005 h 237161"/>
                <a:gd name="csX118" fmla="*/ 33561 w 338402"/>
                <a:gd name="csY118" fmla="*/ 128649 h 237161"/>
                <a:gd name="csX119" fmla="*/ 35798 w 338402"/>
                <a:gd name="csY119" fmla="*/ 126971 h 237161"/>
                <a:gd name="csX120" fmla="*/ 35798 w 338402"/>
                <a:gd name="csY120" fmla="*/ 121377 h 237161"/>
                <a:gd name="csX121" fmla="*/ 33561 w 338402"/>
                <a:gd name="csY121" fmla="*/ 121377 h 237161"/>
                <a:gd name="csX122" fmla="*/ 33561 w 338402"/>
                <a:gd name="csY122" fmla="*/ 119699 h 237161"/>
                <a:gd name="csX123" fmla="*/ 31883 w 338402"/>
                <a:gd name="csY123" fmla="*/ 119699 h 237161"/>
                <a:gd name="csX124" fmla="*/ 31883 w 338402"/>
                <a:gd name="csY124" fmla="*/ 118021 h 237161"/>
                <a:gd name="csX125" fmla="*/ 28526 w 338402"/>
                <a:gd name="csY125" fmla="*/ 118021 h 237161"/>
                <a:gd name="csX126" fmla="*/ 30205 w 338402"/>
                <a:gd name="csY126" fmla="*/ 116343 h 237161"/>
                <a:gd name="csX127" fmla="*/ 30205 w 338402"/>
                <a:gd name="csY127" fmla="*/ 114106 h 237161"/>
                <a:gd name="csX128" fmla="*/ 24611 w 338402"/>
                <a:gd name="csY128" fmla="*/ 114106 h 237161"/>
                <a:gd name="csX129" fmla="*/ 24611 w 338402"/>
                <a:gd name="csY129" fmla="*/ 112428 h 237161"/>
                <a:gd name="csX130" fmla="*/ 22933 w 338402"/>
                <a:gd name="csY130" fmla="*/ 110750 h 237161"/>
                <a:gd name="csX131" fmla="*/ 15662 w 338402"/>
                <a:gd name="csY131" fmla="*/ 110750 h 237161"/>
                <a:gd name="csX132" fmla="*/ 15662 w 338402"/>
                <a:gd name="csY132" fmla="*/ 107394 h 237161"/>
                <a:gd name="csX133" fmla="*/ 15662 w 338402"/>
                <a:gd name="csY133" fmla="*/ 107394 h 237161"/>
                <a:gd name="csX134" fmla="*/ 15662 w 338402"/>
                <a:gd name="csY134" fmla="*/ 105156 h 237161"/>
                <a:gd name="csX135" fmla="*/ 17899 w 338402"/>
                <a:gd name="csY135" fmla="*/ 105156 h 237161"/>
                <a:gd name="csX136" fmla="*/ 19577 w 338402"/>
                <a:gd name="csY136" fmla="*/ 103478 h 237161"/>
                <a:gd name="csX137" fmla="*/ 22933 w 338402"/>
                <a:gd name="csY137" fmla="*/ 103478 h 237161"/>
                <a:gd name="csX138" fmla="*/ 22933 w 338402"/>
                <a:gd name="csY138" fmla="*/ 105156 h 237161"/>
                <a:gd name="csX139" fmla="*/ 28526 w 338402"/>
                <a:gd name="csY139" fmla="*/ 105156 h 237161"/>
                <a:gd name="csX140" fmla="*/ 28526 w 338402"/>
                <a:gd name="csY140" fmla="*/ 101800 h 237161"/>
                <a:gd name="csX141" fmla="*/ 24611 w 338402"/>
                <a:gd name="csY141" fmla="*/ 101800 h 237161"/>
                <a:gd name="csX142" fmla="*/ 24611 w 338402"/>
                <a:gd name="csY142" fmla="*/ 100122 h 237161"/>
                <a:gd name="csX143" fmla="*/ 22933 w 338402"/>
                <a:gd name="csY143" fmla="*/ 98444 h 237161"/>
                <a:gd name="csX144" fmla="*/ 22933 w 338402"/>
                <a:gd name="csY144" fmla="*/ 94529 h 237161"/>
                <a:gd name="csX145" fmla="*/ 24611 w 338402"/>
                <a:gd name="csY145" fmla="*/ 92851 h 237161"/>
                <a:gd name="csX146" fmla="*/ 28526 w 338402"/>
                <a:gd name="csY146" fmla="*/ 92851 h 237161"/>
                <a:gd name="csX147" fmla="*/ 28526 w 338402"/>
                <a:gd name="csY147" fmla="*/ 91173 h 237161"/>
                <a:gd name="csX148" fmla="*/ 26849 w 338402"/>
                <a:gd name="csY148" fmla="*/ 91173 h 237161"/>
                <a:gd name="csX149" fmla="*/ 26849 w 338402"/>
                <a:gd name="csY149" fmla="*/ 89495 h 237161"/>
                <a:gd name="csX150" fmla="*/ 19577 w 338402"/>
                <a:gd name="csY150" fmla="*/ 89495 h 237161"/>
                <a:gd name="csX151" fmla="*/ 19577 w 338402"/>
                <a:gd name="csY151" fmla="*/ 91173 h 237161"/>
                <a:gd name="csX152" fmla="*/ 17899 w 338402"/>
                <a:gd name="csY152" fmla="*/ 91173 h 237161"/>
                <a:gd name="csX153" fmla="*/ 17899 w 338402"/>
                <a:gd name="csY153" fmla="*/ 89495 h 237161"/>
                <a:gd name="csX154" fmla="*/ 15662 w 338402"/>
                <a:gd name="csY154" fmla="*/ 89495 h 237161"/>
                <a:gd name="csX155" fmla="*/ 15662 w 338402"/>
                <a:gd name="csY155" fmla="*/ 91173 h 237161"/>
                <a:gd name="csX156" fmla="*/ 12306 w 338402"/>
                <a:gd name="csY156" fmla="*/ 91173 h 237161"/>
                <a:gd name="csX157" fmla="*/ 10628 w 338402"/>
                <a:gd name="csY157" fmla="*/ 89495 h 237161"/>
                <a:gd name="csX158" fmla="*/ 10628 w 338402"/>
                <a:gd name="csY158" fmla="*/ 92851 h 237161"/>
                <a:gd name="csX159" fmla="*/ 8949 w 338402"/>
                <a:gd name="csY159" fmla="*/ 92851 h 237161"/>
                <a:gd name="csX160" fmla="*/ 7272 w 338402"/>
                <a:gd name="csY160" fmla="*/ 91173 h 237161"/>
                <a:gd name="csX161" fmla="*/ 7272 w 338402"/>
                <a:gd name="csY161" fmla="*/ 89495 h 237161"/>
                <a:gd name="csX162" fmla="*/ 5034 w 338402"/>
                <a:gd name="csY162" fmla="*/ 89495 h 237161"/>
                <a:gd name="csX163" fmla="*/ 5034 w 338402"/>
                <a:gd name="csY163" fmla="*/ 87817 h 237161"/>
                <a:gd name="csX164" fmla="*/ 7272 w 338402"/>
                <a:gd name="csY164" fmla="*/ 87817 h 237161"/>
                <a:gd name="csX165" fmla="*/ 7272 w 338402"/>
                <a:gd name="csY165" fmla="*/ 83901 h 237161"/>
                <a:gd name="csX166" fmla="*/ 5034 w 338402"/>
                <a:gd name="csY166" fmla="*/ 83901 h 237161"/>
                <a:gd name="csX167" fmla="*/ 5034 w 338402"/>
                <a:gd name="csY167" fmla="*/ 73274 h 237161"/>
                <a:gd name="csX168" fmla="*/ 7272 w 338402"/>
                <a:gd name="csY168" fmla="*/ 73274 h 237161"/>
                <a:gd name="csX169" fmla="*/ 7272 w 338402"/>
                <a:gd name="csY169" fmla="*/ 69918 h 237161"/>
                <a:gd name="csX170" fmla="*/ 8949 w 338402"/>
                <a:gd name="csY170" fmla="*/ 69918 h 237161"/>
                <a:gd name="csX171" fmla="*/ 8949 w 338402"/>
                <a:gd name="csY171" fmla="*/ 64324 h 237161"/>
                <a:gd name="csX172" fmla="*/ 10628 w 338402"/>
                <a:gd name="csY172" fmla="*/ 64324 h 237161"/>
                <a:gd name="csX173" fmla="*/ 12306 w 338402"/>
                <a:gd name="csY173" fmla="*/ 66002 h 237161"/>
                <a:gd name="csX174" fmla="*/ 12306 w 338402"/>
                <a:gd name="csY174" fmla="*/ 67681 h 237161"/>
                <a:gd name="csX175" fmla="*/ 17899 w 338402"/>
                <a:gd name="csY175" fmla="*/ 67681 h 237161"/>
                <a:gd name="csX176" fmla="*/ 17899 w 338402"/>
                <a:gd name="csY176" fmla="*/ 66002 h 237161"/>
                <a:gd name="csX177" fmla="*/ 24611 w 338402"/>
                <a:gd name="csY177" fmla="*/ 66002 h 237161"/>
                <a:gd name="csX178" fmla="*/ 24611 w 338402"/>
                <a:gd name="csY178" fmla="*/ 64324 h 237161"/>
                <a:gd name="csX179" fmla="*/ 28526 w 338402"/>
                <a:gd name="csY179" fmla="*/ 64324 h 237161"/>
                <a:gd name="csX180" fmla="*/ 28526 w 338402"/>
                <a:gd name="csY180" fmla="*/ 71596 h 237161"/>
                <a:gd name="csX181" fmla="*/ 31883 w 338402"/>
                <a:gd name="csY181" fmla="*/ 71596 h 237161"/>
                <a:gd name="csX182" fmla="*/ 33561 w 338402"/>
                <a:gd name="csY182" fmla="*/ 69918 h 237161"/>
                <a:gd name="csX183" fmla="*/ 48103 w 338402"/>
                <a:gd name="csY183" fmla="*/ 69918 h 237161"/>
                <a:gd name="csX184" fmla="*/ 48103 w 338402"/>
                <a:gd name="csY184" fmla="*/ 66002 h 237161"/>
                <a:gd name="csX185" fmla="*/ 48103 w 338402"/>
                <a:gd name="csY185" fmla="*/ 66002 h 237161"/>
                <a:gd name="csX186" fmla="*/ 48103 w 338402"/>
                <a:gd name="csY186" fmla="*/ 64324 h 237161"/>
                <a:gd name="csX187" fmla="*/ 53138 w 338402"/>
                <a:gd name="csY187" fmla="*/ 64324 h 237161"/>
                <a:gd name="csX188" fmla="*/ 53138 w 338402"/>
                <a:gd name="csY188" fmla="*/ 60968 h 237161"/>
                <a:gd name="csX189" fmla="*/ 55375 w 338402"/>
                <a:gd name="csY189" fmla="*/ 60968 h 237161"/>
                <a:gd name="csX190" fmla="*/ 55375 w 338402"/>
                <a:gd name="csY190" fmla="*/ 59290 h 237161"/>
                <a:gd name="csX191" fmla="*/ 53138 w 338402"/>
                <a:gd name="csY191" fmla="*/ 59290 h 237161"/>
                <a:gd name="csX192" fmla="*/ 53138 w 338402"/>
                <a:gd name="csY192" fmla="*/ 57053 h 237161"/>
                <a:gd name="csX193" fmla="*/ 53138 w 338402"/>
                <a:gd name="csY193" fmla="*/ 57053 h 237161"/>
                <a:gd name="csX194" fmla="*/ 53138 w 338402"/>
                <a:gd name="csY194" fmla="*/ 53697 h 237161"/>
                <a:gd name="csX195" fmla="*/ 51460 w 338402"/>
                <a:gd name="csY195" fmla="*/ 53697 h 237161"/>
                <a:gd name="csX196" fmla="*/ 51460 w 338402"/>
                <a:gd name="csY196" fmla="*/ 52019 h 237161"/>
                <a:gd name="csX197" fmla="*/ 48103 w 338402"/>
                <a:gd name="csY197" fmla="*/ 52019 h 237161"/>
                <a:gd name="csX198" fmla="*/ 48103 w 338402"/>
                <a:gd name="csY198" fmla="*/ 48104 h 237161"/>
                <a:gd name="csX199" fmla="*/ 44188 w 338402"/>
                <a:gd name="csY199" fmla="*/ 48104 h 237161"/>
                <a:gd name="csX200" fmla="*/ 42510 w 338402"/>
                <a:gd name="csY200" fmla="*/ 46425 h 237161"/>
                <a:gd name="csX201" fmla="*/ 40832 w 338402"/>
                <a:gd name="csY201" fmla="*/ 46425 h 237161"/>
                <a:gd name="csX202" fmla="*/ 40832 w 338402"/>
                <a:gd name="csY202" fmla="*/ 43069 h 237161"/>
                <a:gd name="csX203" fmla="*/ 37476 w 338402"/>
                <a:gd name="csY203" fmla="*/ 43069 h 237161"/>
                <a:gd name="csX204" fmla="*/ 37476 w 338402"/>
                <a:gd name="csY204" fmla="*/ 39154 h 237161"/>
                <a:gd name="csX205" fmla="*/ 35798 w 338402"/>
                <a:gd name="csY205" fmla="*/ 39154 h 237161"/>
                <a:gd name="csX206" fmla="*/ 35798 w 338402"/>
                <a:gd name="csY206" fmla="*/ 30764 h 237161"/>
                <a:gd name="csX207" fmla="*/ 33561 w 338402"/>
                <a:gd name="csY207" fmla="*/ 30764 h 237161"/>
                <a:gd name="csX208" fmla="*/ 33561 w 338402"/>
                <a:gd name="csY208" fmla="*/ 23492 h 237161"/>
                <a:gd name="csX209" fmla="*/ 30205 w 338402"/>
                <a:gd name="csY209" fmla="*/ 23492 h 237161"/>
                <a:gd name="csX210" fmla="*/ 30205 w 338402"/>
                <a:gd name="csY210" fmla="*/ 21814 h 237161"/>
                <a:gd name="csX211" fmla="*/ 24611 w 338402"/>
                <a:gd name="csY211" fmla="*/ 21814 h 237161"/>
                <a:gd name="csX212" fmla="*/ 24611 w 338402"/>
                <a:gd name="csY212" fmla="*/ 23492 h 237161"/>
                <a:gd name="csX213" fmla="*/ 13984 w 338402"/>
                <a:gd name="csY213" fmla="*/ 23492 h 237161"/>
                <a:gd name="csX214" fmla="*/ 13984 w 338402"/>
                <a:gd name="csY214" fmla="*/ 25170 h 237161"/>
                <a:gd name="csX215" fmla="*/ 12306 w 338402"/>
                <a:gd name="csY215" fmla="*/ 25170 h 237161"/>
                <a:gd name="csX216" fmla="*/ 12306 w 338402"/>
                <a:gd name="csY216" fmla="*/ 26848 h 237161"/>
                <a:gd name="csX217" fmla="*/ 10628 w 338402"/>
                <a:gd name="csY217" fmla="*/ 26848 h 237161"/>
                <a:gd name="csX218" fmla="*/ 10628 w 338402"/>
                <a:gd name="csY218" fmla="*/ 30764 h 237161"/>
                <a:gd name="csX219" fmla="*/ 8949 w 338402"/>
                <a:gd name="csY219" fmla="*/ 30764 h 237161"/>
                <a:gd name="csX220" fmla="*/ 7272 w 338402"/>
                <a:gd name="csY220" fmla="*/ 32442 h 237161"/>
                <a:gd name="csX221" fmla="*/ 7272 w 338402"/>
                <a:gd name="csY221" fmla="*/ 34120 h 237161"/>
                <a:gd name="csX222" fmla="*/ 5034 w 338402"/>
                <a:gd name="csY222" fmla="*/ 35798 h 237161"/>
                <a:gd name="csX223" fmla="*/ 7272 w 338402"/>
                <a:gd name="csY223" fmla="*/ 37476 h 237161"/>
                <a:gd name="csX224" fmla="*/ 8949 w 338402"/>
                <a:gd name="csY224" fmla="*/ 37476 h 237161"/>
                <a:gd name="csX225" fmla="*/ 8949 w 338402"/>
                <a:gd name="csY225" fmla="*/ 41391 h 237161"/>
                <a:gd name="csX226" fmla="*/ 7272 w 338402"/>
                <a:gd name="csY226" fmla="*/ 44747 h 237161"/>
                <a:gd name="csX227" fmla="*/ 7272 w 338402"/>
                <a:gd name="csY227" fmla="*/ 46425 h 237161"/>
                <a:gd name="csX228" fmla="*/ 5034 w 338402"/>
                <a:gd name="csY228" fmla="*/ 46425 h 237161"/>
                <a:gd name="csX229" fmla="*/ 5034 w 338402"/>
                <a:gd name="csY229" fmla="*/ 43069 h 237161"/>
                <a:gd name="csX230" fmla="*/ 3356 w 338402"/>
                <a:gd name="csY230" fmla="*/ 43069 h 237161"/>
                <a:gd name="csX231" fmla="*/ 3356 w 338402"/>
                <a:gd name="csY231" fmla="*/ 41391 h 237161"/>
                <a:gd name="csX232" fmla="*/ 1678 w 338402"/>
                <a:gd name="csY232" fmla="*/ 41391 h 237161"/>
                <a:gd name="csX233" fmla="*/ 3356 w 338402"/>
                <a:gd name="csY233" fmla="*/ 37476 h 237161"/>
                <a:gd name="csX234" fmla="*/ 1678 w 338402"/>
                <a:gd name="csY234" fmla="*/ 35798 h 237161"/>
                <a:gd name="csX235" fmla="*/ 0 w 338402"/>
                <a:gd name="csY235" fmla="*/ 35798 h 237161"/>
                <a:gd name="csX236" fmla="*/ 0 w 338402"/>
                <a:gd name="csY236" fmla="*/ 34120 h 237161"/>
                <a:gd name="csX237" fmla="*/ 3356 w 338402"/>
                <a:gd name="csY237" fmla="*/ 30764 h 237161"/>
                <a:gd name="csX238" fmla="*/ 5034 w 338402"/>
                <a:gd name="csY238" fmla="*/ 28527 h 237161"/>
                <a:gd name="csX239" fmla="*/ 10628 w 338402"/>
                <a:gd name="csY239" fmla="*/ 23492 h 237161"/>
                <a:gd name="csX240" fmla="*/ 12306 w 338402"/>
                <a:gd name="csY240" fmla="*/ 23492 h 237161"/>
                <a:gd name="csX241" fmla="*/ 15662 w 338402"/>
                <a:gd name="csY241" fmla="*/ 21814 h 237161"/>
                <a:gd name="csX242" fmla="*/ 17899 w 338402"/>
                <a:gd name="csY242" fmla="*/ 19577 h 237161"/>
                <a:gd name="csX243" fmla="*/ 21255 w 338402"/>
                <a:gd name="csY243" fmla="*/ 17899 h 237161"/>
                <a:gd name="csX244" fmla="*/ 26849 w 338402"/>
                <a:gd name="csY244" fmla="*/ 17899 h 237161"/>
                <a:gd name="csX245" fmla="*/ 30205 w 338402"/>
                <a:gd name="csY245" fmla="*/ 16221 h 237161"/>
                <a:gd name="csX246" fmla="*/ 39154 w 338402"/>
                <a:gd name="csY246" fmla="*/ 16221 h 237161"/>
                <a:gd name="csX247" fmla="*/ 40832 w 338402"/>
                <a:gd name="csY247" fmla="*/ 14543 h 237161"/>
                <a:gd name="csX248" fmla="*/ 42510 w 338402"/>
                <a:gd name="csY248" fmla="*/ 16221 h 237161"/>
                <a:gd name="csX249" fmla="*/ 46426 w 338402"/>
                <a:gd name="csY249" fmla="*/ 17899 h 237161"/>
                <a:gd name="csX250" fmla="*/ 49782 w 338402"/>
                <a:gd name="csY250" fmla="*/ 21814 h 237161"/>
                <a:gd name="csX251" fmla="*/ 51460 w 338402"/>
                <a:gd name="csY251" fmla="*/ 23492 h 237161"/>
                <a:gd name="csX252" fmla="*/ 53138 w 338402"/>
                <a:gd name="csY252" fmla="*/ 23492 h 237161"/>
                <a:gd name="csX253" fmla="*/ 53138 w 338402"/>
                <a:gd name="csY253" fmla="*/ 25170 h 237161"/>
                <a:gd name="csX254" fmla="*/ 55375 w 338402"/>
                <a:gd name="csY254" fmla="*/ 25170 h 237161"/>
                <a:gd name="csX255" fmla="*/ 55375 w 338402"/>
                <a:gd name="csY255" fmla="*/ 26848 h 237161"/>
                <a:gd name="csX256" fmla="*/ 57053 w 338402"/>
                <a:gd name="csY256" fmla="*/ 26848 h 237161"/>
                <a:gd name="csX257" fmla="*/ 57053 w 338402"/>
                <a:gd name="csY257" fmla="*/ 28527 h 237161"/>
                <a:gd name="csX258" fmla="*/ 58731 w 338402"/>
                <a:gd name="csY258" fmla="*/ 28527 h 237161"/>
                <a:gd name="csX259" fmla="*/ 58731 w 338402"/>
                <a:gd name="csY259" fmla="*/ 34120 h 237161"/>
                <a:gd name="csX260" fmla="*/ 60409 w 338402"/>
                <a:gd name="csY260" fmla="*/ 35798 h 237161"/>
                <a:gd name="csX261" fmla="*/ 60409 w 338402"/>
                <a:gd name="csY261" fmla="*/ 37476 h 237161"/>
                <a:gd name="csX262" fmla="*/ 62087 w 338402"/>
                <a:gd name="csY262" fmla="*/ 39154 h 237161"/>
                <a:gd name="csX263" fmla="*/ 64324 w 338402"/>
                <a:gd name="csY263" fmla="*/ 39154 h 237161"/>
                <a:gd name="csX264" fmla="*/ 64324 w 338402"/>
                <a:gd name="csY264" fmla="*/ 43069 h 237161"/>
                <a:gd name="csX265" fmla="*/ 66003 w 338402"/>
                <a:gd name="csY265" fmla="*/ 43069 h 237161"/>
                <a:gd name="csX266" fmla="*/ 66003 w 338402"/>
                <a:gd name="csY266" fmla="*/ 46425 h 237161"/>
                <a:gd name="csX267" fmla="*/ 69359 w 338402"/>
                <a:gd name="csY267" fmla="*/ 46425 h 237161"/>
                <a:gd name="csX268" fmla="*/ 69359 w 338402"/>
                <a:gd name="csY268" fmla="*/ 48104 h 237161"/>
                <a:gd name="csX269" fmla="*/ 71037 w 338402"/>
                <a:gd name="csY269" fmla="*/ 48104 h 237161"/>
                <a:gd name="csX270" fmla="*/ 71037 w 338402"/>
                <a:gd name="csY270" fmla="*/ 52019 h 237161"/>
                <a:gd name="csX271" fmla="*/ 72715 w 338402"/>
                <a:gd name="csY271" fmla="*/ 50341 h 237161"/>
                <a:gd name="csX272" fmla="*/ 76630 w 338402"/>
                <a:gd name="csY272" fmla="*/ 50341 h 237161"/>
                <a:gd name="csX273" fmla="*/ 76630 w 338402"/>
                <a:gd name="csY273" fmla="*/ 48104 h 237161"/>
                <a:gd name="csX274" fmla="*/ 97885 w 338402"/>
                <a:gd name="csY274" fmla="*/ 48104 h 237161"/>
                <a:gd name="csX275" fmla="*/ 101241 w 338402"/>
                <a:gd name="csY275" fmla="*/ 50341 h 237161"/>
                <a:gd name="csX276" fmla="*/ 106834 w 338402"/>
                <a:gd name="csY276" fmla="*/ 52019 h 237161"/>
                <a:gd name="csX277" fmla="*/ 108513 w 338402"/>
                <a:gd name="csY277" fmla="*/ 52019 h 237161"/>
                <a:gd name="csX278" fmla="*/ 108513 w 338402"/>
                <a:gd name="csY278" fmla="*/ 48104 h 237161"/>
                <a:gd name="csX279" fmla="*/ 110191 w 338402"/>
                <a:gd name="csY279" fmla="*/ 48104 h 237161"/>
                <a:gd name="csX280" fmla="*/ 110191 w 338402"/>
                <a:gd name="csY280" fmla="*/ 46425 h 237161"/>
                <a:gd name="csX281" fmla="*/ 108513 w 338402"/>
                <a:gd name="csY281" fmla="*/ 46425 h 237161"/>
                <a:gd name="csX282" fmla="*/ 108513 w 338402"/>
                <a:gd name="csY282" fmla="*/ 41391 h 237161"/>
                <a:gd name="csX283" fmla="*/ 106834 w 338402"/>
                <a:gd name="csY283" fmla="*/ 37476 h 237161"/>
                <a:gd name="csX284" fmla="*/ 106834 w 338402"/>
                <a:gd name="csY284" fmla="*/ 30764 h 237161"/>
                <a:gd name="csX285" fmla="*/ 108513 w 338402"/>
                <a:gd name="csY285" fmla="*/ 28527 h 237161"/>
                <a:gd name="csX286" fmla="*/ 112428 w 338402"/>
                <a:gd name="csY286" fmla="*/ 28527 h 237161"/>
                <a:gd name="csX287" fmla="*/ 114106 w 338402"/>
                <a:gd name="csY287" fmla="*/ 23492 h 237161"/>
                <a:gd name="csX288" fmla="*/ 115784 w 338402"/>
                <a:gd name="csY288" fmla="*/ 21814 h 237161"/>
                <a:gd name="csX289" fmla="*/ 126411 w 338402"/>
                <a:gd name="csY289" fmla="*/ 21814 h 237161"/>
                <a:gd name="csX290" fmla="*/ 126411 w 338402"/>
                <a:gd name="csY290" fmla="*/ 19577 h 237161"/>
                <a:gd name="csX291" fmla="*/ 129768 w 338402"/>
                <a:gd name="csY291" fmla="*/ 19577 h 237161"/>
                <a:gd name="csX292" fmla="*/ 129768 w 338402"/>
                <a:gd name="csY292" fmla="*/ 12865 h 237161"/>
                <a:gd name="csX293" fmla="*/ 132005 w 338402"/>
                <a:gd name="csY293" fmla="*/ 10627 h 237161"/>
                <a:gd name="csX294" fmla="*/ 138717 w 338402"/>
                <a:gd name="csY294" fmla="*/ 10627 h 237161"/>
                <a:gd name="csX295" fmla="*/ 138717 w 338402"/>
                <a:gd name="csY295" fmla="*/ 8950 h 237161"/>
                <a:gd name="csX296" fmla="*/ 137039 w 338402"/>
                <a:gd name="csY296" fmla="*/ 8950 h 237161"/>
                <a:gd name="csX297" fmla="*/ 137039 w 338402"/>
                <a:gd name="csY297" fmla="*/ 7271 h 237161"/>
                <a:gd name="csX298" fmla="*/ 135361 w 338402"/>
                <a:gd name="csY298" fmla="*/ 7271 h 237161"/>
                <a:gd name="csX299" fmla="*/ 135361 w 338402"/>
                <a:gd name="csY299" fmla="*/ 5593 h 237161"/>
                <a:gd name="csX300" fmla="*/ 145988 w 338402"/>
                <a:gd name="csY300" fmla="*/ 5593 h 237161"/>
                <a:gd name="csX301" fmla="*/ 145988 w 338402"/>
                <a:gd name="csY301" fmla="*/ 3915 h 237161"/>
                <a:gd name="csX302" fmla="*/ 145988 w 338402"/>
                <a:gd name="csY302" fmla="*/ 3915 h 237161"/>
                <a:gd name="csX303" fmla="*/ 145988 w 338402"/>
                <a:gd name="csY303" fmla="*/ 0 h 237161"/>
                <a:gd name="csX304" fmla="*/ 149904 w 338402"/>
                <a:gd name="csY304" fmla="*/ 3915 h 237161"/>
                <a:gd name="csX305" fmla="*/ 149904 w 338402"/>
                <a:gd name="csY305" fmla="*/ 5593 h 237161"/>
                <a:gd name="csX306" fmla="*/ 153260 w 338402"/>
                <a:gd name="csY306" fmla="*/ 7271 h 237161"/>
                <a:gd name="csX307" fmla="*/ 154938 w 338402"/>
                <a:gd name="csY307" fmla="*/ 8950 h 237161"/>
                <a:gd name="csX308" fmla="*/ 154938 w 338402"/>
                <a:gd name="csY308" fmla="*/ 10627 h 237161"/>
                <a:gd name="csX309" fmla="*/ 160532 w 338402"/>
                <a:gd name="csY309" fmla="*/ 10627 h 237161"/>
                <a:gd name="csX310" fmla="*/ 160532 w 338402"/>
                <a:gd name="csY310" fmla="*/ 12865 h 237161"/>
                <a:gd name="csX311" fmla="*/ 160532 w 338402"/>
                <a:gd name="csY311" fmla="*/ 12865 h 237161"/>
                <a:gd name="csX312" fmla="*/ 162209 w 338402"/>
                <a:gd name="csY312" fmla="*/ 14543 h 237161"/>
                <a:gd name="csX313" fmla="*/ 162209 w 338402"/>
                <a:gd name="csY313" fmla="*/ 16221 h 237161"/>
                <a:gd name="csX314" fmla="*/ 165565 w 338402"/>
                <a:gd name="csY314" fmla="*/ 16221 h 237161"/>
                <a:gd name="csX315" fmla="*/ 165565 w 338402"/>
                <a:gd name="csY315" fmla="*/ 17899 h 237161"/>
                <a:gd name="csX316" fmla="*/ 176193 w 338402"/>
                <a:gd name="csY316" fmla="*/ 17899 h 237161"/>
                <a:gd name="csX317" fmla="*/ 176193 w 338402"/>
                <a:gd name="csY317" fmla="*/ 16221 h 237161"/>
                <a:gd name="csX318" fmla="*/ 178430 w 338402"/>
                <a:gd name="csY318" fmla="*/ 17899 h 237161"/>
                <a:gd name="csX319" fmla="*/ 178430 w 338402"/>
                <a:gd name="csY319" fmla="*/ 19577 h 237161"/>
                <a:gd name="csX320" fmla="*/ 180109 w 338402"/>
                <a:gd name="csY320" fmla="*/ 19577 h 237161"/>
                <a:gd name="csX321" fmla="*/ 180109 w 338402"/>
                <a:gd name="csY321" fmla="*/ 21814 h 237161"/>
                <a:gd name="csX322" fmla="*/ 178430 w 338402"/>
                <a:gd name="csY322" fmla="*/ 21814 h 237161"/>
                <a:gd name="csX323" fmla="*/ 178430 w 338402"/>
                <a:gd name="csY323" fmla="*/ 23492 h 237161"/>
                <a:gd name="csX324" fmla="*/ 180109 w 338402"/>
                <a:gd name="csY324" fmla="*/ 23492 h 237161"/>
                <a:gd name="csX325" fmla="*/ 180109 w 338402"/>
                <a:gd name="csY325" fmla="*/ 26848 h 237161"/>
                <a:gd name="csX326" fmla="*/ 178430 w 338402"/>
                <a:gd name="csY326" fmla="*/ 26848 h 237161"/>
                <a:gd name="csX327" fmla="*/ 178430 w 338402"/>
                <a:gd name="csY327" fmla="*/ 28527 h 237161"/>
                <a:gd name="csX328" fmla="*/ 180109 w 338402"/>
                <a:gd name="csY328" fmla="*/ 28527 h 237161"/>
                <a:gd name="csX329" fmla="*/ 180109 w 338402"/>
                <a:gd name="csY329" fmla="*/ 30764 h 237161"/>
                <a:gd name="csX330" fmla="*/ 183465 w 338402"/>
                <a:gd name="csY330" fmla="*/ 30764 h 237161"/>
                <a:gd name="csX331" fmla="*/ 183465 w 338402"/>
                <a:gd name="csY331" fmla="*/ 32442 h 237161"/>
                <a:gd name="csX332" fmla="*/ 185142 w 338402"/>
                <a:gd name="csY332" fmla="*/ 32442 h 237161"/>
                <a:gd name="csX333" fmla="*/ 185142 w 338402"/>
                <a:gd name="csY333" fmla="*/ 34120 h 237161"/>
                <a:gd name="csX334" fmla="*/ 180109 w 338402"/>
                <a:gd name="csY334" fmla="*/ 34120 h 237161"/>
                <a:gd name="csX335" fmla="*/ 180109 w 338402"/>
                <a:gd name="csY335" fmla="*/ 35798 h 237161"/>
                <a:gd name="csX336" fmla="*/ 181786 w 338402"/>
                <a:gd name="csY336" fmla="*/ 37476 h 237161"/>
                <a:gd name="csX337" fmla="*/ 183465 w 338402"/>
                <a:gd name="csY337" fmla="*/ 37476 h 237161"/>
                <a:gd name="csX338" fmla="*/ 183465 w 338402"/>
                <a:gd name="csY338" fmla="*/ 41391 h 237161"/>
                <a:gd name="csX339" fmla="*/ 181786 w 338402"/>
                <a:gd name="csY339" fmla="*/ 41391 h 237161"/>
                <a:gd name="csX340" fmla="*/ 180109 w 338402"/>
                <a:gd name="csY340" fmla="*/ 43069 h 237161"/>
                <a:gd name="csX341" fmla="*/ 180109 w 338402"/>
                <a:gd name="csY341" fmla="*/ 44747 h 237161"/>
                <a:gd name="csX342" fmla="*/ 181786 w 338402"/>
                <a:gd name="csY342" fmla="*/ 46425 h 237161"/>
                <a:gd name="csX343" fmla="*/ 185142 w 338402"/>
                <a:gd name="csY343" fmla="*/ 48104 h 237161"/>
                <a:gd name="csX344" fmla="*/ 186821 w 338402"/>
                <a:gd name="csY344" fmla="*/ 48104 h 237161"/>
                <a:gd name="csX345" fmla="*/ 189058 w 338402"/>
                <a:gd name="csY345" fmla="*/ 50341 h 237161"/>
                <a:gd name="csX346" fmla="*/ 189058 w 338402"/>
                <a:gd name="csY346" fmla="*/ 52019 h 237161"/>
                <a:gd name="csX347" fmla="*/ 195770 w 338402"/>
                <a:gd name="csY347" fmla="*/ 52019 h 237161"/>
                <a:gd name="csX348" fmla="*/ 198007 w 338402"/>
                <a:gd name="csY348" fmla="*/ 50341 h 237161"/>
                <a:gd name="csX349" fmla="*/ 203042 w 338402"/>
                <a:gd name="csY349" fmla="*/ 52019 h 237161"/>
                <a:gd name="csX350" fmla="*/ 203042 w 338402"/>
                <a:gd name="csY350" fmla="*/ 50341 h 237161"/>
                <a:gd name="csX351" fmla="*/ 204719 w 338402"/>
                <a:gd name="csY351" fmla="*/ 52019 h 237161"/>
                <a:gd name="csX352" fmla="*/ 206957 w 338402"/>
                <a:gd name="csY352" fmla="*/ 52019 h 237161"/>
                <a:gd name="csX353" fmla="*/ 206957 w 338402"/>
                <a:gd name="csY353" fmla="*/ 53697 h 237161"/>
                <a:gd name="csX354" fmla="*/ 211991 w 338402"/>
                <a:gd name="csY354" fmla="*/ 53697 h 237161"/>
                <a:gd name="csX355" fmla="*/ 211991 w 338402"/>
                <a:gd name="csY355" fmla="*/ 50341 h 237161"/>
                <a:gd name="csX356" fmla="*/ 219263 w 338402"/>
                <a:gd name="csY356" fmla="*/ 50341 h 237161"/>
                <a:gd name="csX357" fmla="*/ 219263 w 338402"/>
                <a:gd name="csY357" fmla="*/ 52019 h 237161"/>
                <a:gd name="csX358" fmla="*/ 219263 w 338402"/>
                <a:gd name="csY358" fmla="*/ 52019 h 237161"/>
                <a:gd name="csX359" fmla="*/ 220940 w 338402"/>
                <a:gd name="csY359" fmla="*/ 53697 h 237161"/>
                <a:gd name="csX360" fmla="*/ 222619 w 338402"/>
                <a:gd name="csY360" fmla="*/ 53697 h 237161"/>
                <a:gd name="csX361" fmla="*/ 224296 w 338402"/>
                <a:gd name="csY361" fmla="*/ 55375 h 237161"/>
                <a:gd name="csX362" fmla="*/ 224296 w 338402"/>
                <a:gd name="csY362" fmla="*/ 57053 h 237161"/>
                <a:gd name="csX363" fmla="*/ 226534 w 338402"/>
                <a:gd name="csY363" fmla="*/ 57053 h 237161"/>
                <a:gd name="csX364" fmla="*/ 226534 w 338402"/>
                <a:gd name="csY364" fmla="*/ 66002 h 237161"/>
                <a:gd name="csX365" fmla="*/ 228212 w 338402"/>
                <a:gd name="csY365" fmla="*/ 66002 h 237161"/>
                <a:gd name="csX366" fmla="*/ 228212 w 338402"/>
                <a:gd name="csY366" fmla="*/ 69918 h 237161"/>
                <a:gd name="csX367" fmla="*/ 229890 w 338402"/>
                <a:gd name="csY367" fmla="*/ 69918 h 237161"/>
                <a:gd name="csX368" fmla="*/ 229890 w 338402"/>
                <a:gd name="csY368" fmla="*/ 73274 h 237161"/>
                <a:gd name="csX369" fmla="*/ 231568 w 338402"/>
                <a:gd name="csY369" fmla="*/ 73274 h 237161"/>
                <a:gd name="csX370" fmla="*/ 231568 w 338402"/>
                <a:gd name="csY370" fmla="*/ 74952 h 237161"/>
                <a:gd name="csX371" fmla="*/ 233246 w 338402"/>
                <a:gd name="csY371" fmla="*/ 74952 h 237161"/>
                <a:gd name="csX372" fmla="*/ 233246 w 338402"/>
                <a:gd name="csY372" fmla="*/ 76630 h 237161"/>
                <a:gd name="csX373" fmla="*/ 235483 w 338402"/>
                <a:gd name="csY373" fmla="*/ 76630 h 237161"/>
                <a:gd name="csX374" fmla="*/ 235483 w 338402"/>
                <a:gd name="csY374" fmla="*/ 78867 h 237161"/>
                <a:gd name="csX375" fmla="*/ 237161 w 338402"/>
                <a:gd name="csY375" fmla="*/ 78867 h 237161"/>
                <a:gd name="csX376" fmla="*/ 237161 w 338402"/>
                <a:gd name="csY376" fmla="*/ 91173 h 237161"/>
                <a:gd name="csX377" fmla="*/ 238840 w 338402"/>
                <a:gd name="csY377" fmla="*/ 92851 h 237161"/>
                <a:gd name="csX378" fmla="*/ 247789 w 338402"/>
                <a:gd name="csY378" fmla="*/ 100122 h 237161"/>
                <a:gd name="csX379" fmla="*/ 260094 w 338402"/>
                <a:gd name="csY379" fmla="*/ 107394 h 237161"/>
                <a:gd name="csX380" fmla="*/ 264010 w 338402"/>
                <a:gd name="csY380" fmla="*/ 110750 h 237161"/>
                <a:gd name="csX381" fmla="*/ 265688 w 338402"/>
                <a:gd name="csY381" fmla="*/ 112428 h 237161"/>
                <a:gd name="csX382" fmla="*/ 267366 w 338402"/>
                <a:gd name="csY382" fmla="*/ 112428 h 237161"/>
                <a:gd name="csX383" fmla="*/ 267366 w 338402"/>
                <a:gd name="csY383" fmla="*/ 114106 h 237161"/>
                <a:gd name="csX384" fmla="*/ 269044 w 338402"/>
                <a:gd name="csY384" fmla="*/ 116343 h 237161"/>
                <a:gd name="csX385" fmla="*/ 276315 w 338402"/>
                <a:gd name="csY385" fmla="*/ 119699 h 237161"/>
                <a:gd name="csX386" fmla="*/ 277994 w 338402"/>
                <a:gd name="csY386" fmla="*/ 121377 h 237161"/>
                <a:gd name="csX387" fmla="*/ 279671 w 338402"/>
                <a:gd name="csY387" fmla="*/ 123055 h 237161"/>
                <a:gd name="csX388" fmla="*/ 283587 w 338402"/>
                <a:gd name="csY388" fmla="*/ 121377 h 237161"/>
                <a:gd name="csX389" fmla="*/ 283587 w 338402"/>
                <a:gd name="csY389" fmla="*/ 123055 h 237161"/>
                <a:gd name="csX390" fmla="*/ 285265 w 338402"/>
                <a:gd name="csY390" fmla="*/ 123055 h 237161"/>
                <a:gd name="csX391" fmla="*/ 286943 w 338402"/>
                <a:gd name="csY391" fmla="*/ 124733 h 237161"/>
                <a:gd name="csX392" fmla="*/ 290299 w 338402"/>
                <a:gd name="csY392" fmla="*/ 128649 h 237161"/>
                <a:gd name="csX393" fmla="*/ 292536 w 338402"/>
                <a:gd name="csY393" fmla="*/ 128649 h 237161"/>
                <a:gd name="csX394" fmla="*/ 292536 w 338402"/>
                <a:gd name="csY394" fmla="*/ 130327 h 237161"/>
                <a:gd name="csX395" fmla="*/ 295892 w 338402"/>
                <a:gd name="csY395" fmla="*/ 130327 h 237161"/>
                <a:gd name="csX396" fmla="*/ 295892 w 338402"/>
                <a:gd name="csY396" fmla="*/ 132005 h 237161"/>
                <a:gd name="csX397" fmla="*/ 299248 w 338402"/>
                <a:gd name="csY397" fmla="*/ 132005 h 237161"/>
                <a:gd name="csX398" fmla="*/ 300927 w 338402"/>
                <a:gd name="csY398" fmla="*/ 135920 h 237161"/>
                <a:gd name="csX399" fmla="*/ 303164 w 338402"/>
                <a:gd name="csY399" fmla="*/ 135920 h 237161"/>
                <a:gd name="csX400" fmla="*/ 306520 w 338402"/>
                <a:gd name="csY400" fmla="*/ 139276 h 237161"/>
                <a:gd name="csX401" fmla="*/ 308198 w 338402"/>
                <a:gd name="csY401" fmla="*/ 140954 h 237161"/>
                <a:gd name="csX402" fmla="*/ 309876 w 338402"/>
                <a:gd name="csY402" fmla="*/ 142632 h 237161"/>
                <a:gd name="csX403" fmla="*/ 321063 w 338402"/>
                <a:gd name="csY403" fmla="*/ 142632 h 237161"/>
                <a:gd name="csX404" fmla="*/ 321063 w 338402"/>
                <a:gd name="csY404" fmla="*/ 144870 h 237161"/>
                <a:gd name="csX405" fmla="*/ 322741 w 338402"/>
                <a:gd name="csY405" fmla="*/ 144870 h 237161"/>
                <a:gd name="csX406" fmla="*/ 322741 w 338402"/>
                <a:gd name="csY406" fmla="*/ 146548 h 237161"/>
                <a:gd name="csX407" fmla="*/ 327775 w 338402"/>
                <a:gd name="csY407" fmla="*/ 146548 h 237161"/>
                <a:gd name="csX408" fmla="*/ 327775 w 338402"/>
                <a:gd name="csY408" fmla="*/ 148226 h 237161"/>
                <a:gd name="csX409" fmla="*/ 329453 w 338402"/>
                <a:gd name="csY409" fmla="*/ 148226 h 237161"/>
                <a:gd name="csX410" fmla="*/ 329453 w 338402"/>
                <a:gd name="csY410" fmla="*/ 149904 h 237161"/>
                <a:gd name="csX411" fmla="*/ 336725 w 338402"/>
                <a:gd name="csY411" fmla="*/ 149904 h 237161"/>
                <a:gd name="csX412" fmla="*/ 336725 w 338402"/>
                <a:gd name="csY412" fmla="*/ 151582 h 237161"/>
                <a:gd name="csX413" fmla="*/ 338402 w 338402"/>
                <a:gd name="csY413" fmla="*/ 151582 h 237161"/>
                <a:gd name="csX414" fmla="*/ 338402 w 338402"/>
                <a:gd name="csY414" fmla="*/ 155497 h 237161"/>
                <a:gd name="csX415" fmla="*/ 336725 w 338402"/>
                <a:gd name="csY415" fmla="*/ 155497 h 237161"/>
                <a:gd name="csX416" fmla="*/ 336725 w 338402"/>
                <a:gd name="csY416" fmla="*/ 158853 h 237161"/>
                <a:gd name="csX417" fmla="*/ 335046 w 338402"/>
                <a:gd name="csY417" fmla="*/ 158853 h 237161"/>
                <a:gd name="csX418" fmla="*/ 335046 w 338402"/>
                <a:gd name="csY418" fmla="*/ 160531 h 237161"/>
                <a:gd name="csX419" fmla="*/ 335046 w 338402"/>
                <a:gd name="csY419" fmla="*/ 160531 h 237161"/>
                <a:gd name="csX420" fmla="*/ 335046 w 338402"/>
                <a:gd name="csY420" fmla="*/ 166125 h 237161"/>
                <a:gd name="csX421" fmla="*/ 336725 w 338402"/>
                <a:gd name="csY421" fmla="*/ 166125 h 237161"/>
                <a:gd name="csX422" fmla="*/ 336725 w 338402"/>
                <a:gd name="csY422" fmla="*/ 167803 h 237161"/>
                <a:gd name="csX423" fmla="*/ 335046 w 338402"/>
                <a:gd name="csY423" fmla="*/ 167803 h 237161"/>
                <a:gd name="csX424" fmla="*/ 333368 w 338402"/>
                <a:gd name="csY424" fmla="*/ 169481 h 237161"/>
                <a:gd name="csX425" fmla="*/ 335046 w 338402"/>
                <a:gd name="csY425" fmla="*/ 169481 h 237161"/>
                <a:gd name="csX426" fmla="*/ 335046 w 338402"/>
                <a:gd name="csY426" fmla="*/ 171159 h 237161"/>
                <a:gd name="csX427" fmla="*/ 326097 w 338402"/>
                <a:gd name="csY427" fmla="*/ 171159 h 237161"/>
                <a:gd name="csX428" fmla="*/ 326097 w 338402"/>
                <a:gd name="csY428" fmla="*/ 169481 h 237161"/>
                <a:gd name="csX429" fmla="*/ 324419 w 338402"/>
                <a:gd name="csY429" fmla="*/ 169481 h 237161"/>
                <a:gd name="csX430" fmla="*/ 324419 w 338402"/>
                <a:gd name="csY430" fmla="*/ 167803 h 237161"/>
                <a:gd name="csX431" fmla="*/ 318825 w 338402"/>
                <a:gd name="csY431" fmla="*/ 167803 h 237161"/>
                <a:gd name="csX432" fmla="*/ 318825 w 338402"/>
                <a:gd name="csY432" fmla="*/ 166125 h 237161"/>
                <a:gd name="csX433" fmla="*/ 315469 w 338402"/>
                <a:gd name="csY433" fmla="*/ 166125 h 237161"/>
                <a:gd name="csX434" fmla="*/ 313791 w 338402"/>
                <a:gd name="csY434" fmla="*/ 167803 h 237161"/>
                <a:gd name="csX435" fmla="*/ 309876 w 338402"/>
                <a:gd name="csY435" fmla="*/ 171159 h 237161"/>
                <a:gd name="csX436" fmla="*/ 309876 w 338402"/>
                <a:gd name="csY436" fmla="*/ 173396 h 237161"/>
                <a:gd name="csX437" fmla="*/ 304842 w 338402"/>
                <a:gd name="csY437" fmla="*/ 173396 h 237161"/>
                <a:gd name="csX438" fmla="*/ 304842 w 338402"/>
                <a:gd name="csY438" fmla="*/ 175074 h 237161"/>
                <a:gd name="csX439" fmla="*/ 303164 w 338402"/>
                <a:gd name="csY439" fmla="*/ 173396 h 237161"/>
                <a:gd name="csX440" fmla="*/ 303164 w 338402"/>
                <a:gd name="csY440" fmla="*/ 175074 h 237161"/>
                <a:gd name="csX441" fmla="*/ 300927 w 338402"/>
                <a:gd name="csY441" fmla="*/ 173396 h 237161"/>
                <a:gd name="csX442" fmla="*/ 297571 w 338402"/>
                <a:gd name="csY442" fmla="*/ 175074 h 237161"/>
                <a:gd name="csX443" fmla="*/ 297571 w 338402"/>
                <a:gd name="csY443" fmla="*/ 176752 h 237161"/>
                <a:gd name="csX444" fmla="*/ 292536 w 338402"/>
                <a:gd name="csY444" fmla="*/ 178430 h 237161"/>
                <a:gd name="csX445" fmla="*/ 292536 w 338402"/>
                <a:gd name="csY445" fmla="*/ 180108 h 237161"/>
                <a:gd name="csX446" fmla="*/ 294214 w 338402"/>
                <a:gd name="csY446" fmla="*/ 184024 h 237161"/>
                <a:gd name="csX447" fmla="*/ 292536 w 338402"/>
                <a:gd name="csY447" fmla="*/ 185702 h 237161"/>
                <a:gd name="csX448" fmla="*/ 292536 w 338402"/>
                <a:gd name="csY448" fmla="*/ 187380 h 237161"/>
                <a:gd name="csX449" fmla="*/ 290299 w 338402"/>
                <a:gd name="csY449" fmla="*/ 192973 h 237161"/>
                <a:gd name="csX450" fmla="*/ 290299 w 338402"/>
                <a:gd name="csY450" fmla="*/ 198007 h 237161"/>
                <a:gd name="csX451" fmla="*/ 288621 w 338402"/>
                <a:gd name="csY451" fmla="*/ 199685 h 237161"/>
                <a:gd name="csX452" fmla="*/ 288621 w 338402"/>
                <a:gd name="csY452" fmla="*/ 201923 h 237161"/>
                <a:gd name="csX453" fmla="*/ 286943 w 338402"/>
                <a:gd name="csY453" fmla="*/ 201923 h 237161"/>
                <a:gd name="csX454" fmla="*/ 285265 w 338402"/>
                <a:gd name="csY454" fmla="*/ 203601 h 237161"/>
                <a:gd name="csX455" fmla="*/ 283587 w 338402"/>
                <a:gd name="csY455" fmla="*/ 203601 h 237161"/>
                <a:gd name="csX456" fmla="*/ 283587 w 338402"/>
                <a:gd name="csY456" fmla="*/ 205279 h 237161"/>
                <a:gd name="csX457" fmla="*/ 281350 w 338402"/>
                <a:gd name="csY457" fmla="*/ 205279 h 237161"/>
                <a:gd name="csX458" fmla="*/ 281350 w 338402"/>
                <a:gd name="csY458" fmla="*/ 206957 h 237161"/>
                <a:gd name="csX459" fmla="*/ 276315 w 338402"/>
                <a:gd name="csY459" fmla="*/ 206957 h 237161"/>
                <a:gd name="csX460" fmla="*/ 276315 w 338402"/>
                <a:gd name="csY460" fmla="*/ 212550 h 237161"/>
                <a:gd name="csX461" fmla="*/ 274637 w 338402"/>
                <a:gd name="csY461" fmla="*/ 210313 h 237161"/>
                <a:gd name="csX462" fmla="*/ 272400 w 338402"/>
                <a:gd name="csY462" fmla="*/ 212550 h 237161"/>
                <a:gd name="csX463" fmla="*/ 264010 w 338402"/>
                <a:gd name="csY463" fmla="*/ 212550 h 237161"/>
                <a:gd name="csX464" fmla="*/ 264010 w 338402"/>
                <a:gd name="csY464" fmla="*/ 214228 h 237161"/>
                <a:gd name="csX465" fmla="*/ 260094 w 338402"/>
                <a:gd name="csY465" fmla="*/ 214228 h 237161"/>
                <a:gd name="csX466" fmla="*/ 258417 w 338402"/>
                <a:gd name="csY466" fmla="*/ 215906 h 237161"/>
                <a:gd name="csX467" fmla="*/ 252823 w 338402"/>
                <a:gd name="csY467" fmla="*/ 215906 h 237161"/>
                <a:gd name="csX468" fmla="*/ 252823 w 338402"/>
                <a:gd name="csY468" fmla="*/ 217584 h 237161"/>
                <a:gd name="csX469" fmla="*/ 255060 w 338402"/>
                <a:gd name="csY469" fmla="*/ 217584 h 237161"/>
                <a:gd name="csX470" fmla="*/ 255060 w 338402"/>
                <a:gd name="csY470" fmla="*/ 219262 h 237161"/>
                <a:gd name="csX471" fmla="*/ 256738 w 338402"/>
                <a:gd name="csY471" fmla="*/ 219262 h 237161"/>
                <a:gd name="csX472" fmla="*/ 256738 w 338402"/>
                <a:gd name="csY472" fmla="*/ 221500 h 237161"/>
                <a:gd name="csX473" fmla="*/ 252823 w 338402"/>
                <a:gd name="csY473" fmla="*/ 221500 h 237161"/>
                <a:gd name="csX474" fmla="*/ 252823 w 338402"/>
                <a:gd name="csY474" fmla="*/ 228212 h 237161"/>
                <a:gd name="csX475" fmla="*/ 251145 w 338402"/>
                <a:gd name="csY475" fmla="*/ 228212 h 237161"/>
                <a:gd name="csX476" fmla="*/ 249467 w 338402"/>
                <a:gd name="csY476" fmla="*/ 230449 h 237161"/>
                <a:gd name="csX477" fmla="*/ 247789 w 338402"/>
                <a:gd name="csY477" fmla="*/ 230449 h 237161"/>
                <a:gd name="csX478" fmla="*/ 247789 w 338402"/>
                <a:gd name="csY478" fmla="*/ 232127 h 237161"/>
                <a:gd name="csX479" fmla="*/ 243873 w 338402"/>
                <a:gd name="csY479" fmla="*/ 232127 h 237161"/>
                <a:gd name="csX480" fmla="*/ 243873 w 338402"/>
                <a:gd name="csY480" fmla="*/ 233805 h 237161"/>
                <a:gd name="csX481" fmla="*/ 238840 w 338402"/>
                <a:gd name="csY481" fmla="*/ 233805 h 237161"/>
                <a:gd name="csX482" fmla="*/ 238840 w 338402"/>
                <a:gd name="csY482" fmla="*/ 232127 h 237161"/>
                <a:gd name="csX483" fmla="*/ 233246 w 338402"/>
                <a:gd name="csY483" fmla="*/ 237161 h 237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</a:cxnLst>
              <a:rect l="l" t="t" r="r" b="b"/>
              <a:pathLst>
                <a:path w="338402" h="237161">
                  <a:moveTo>
                    <a:pt x="233246" y="237161"/>
                  </a:moveTo>
                  <a:lnTo>
                    <a:pt x="233246" y="232127"/>
                  </a:lnTo>
                  <a:lnTo>
                    <a:pt x="229890" y="230449"/>
                  </a:lnTo>
                  <a:lnTo>
                    <a:pt x="228212" y="228212"/>
                  </a:lnTo>
                  <a:lnTo>
                    <a:pt x="226534" y="226534"/>
                  </a:lnTo>
                  <a:lnTo>
                    <a:pt x="220940" y="228212"/>
                  </a:lnTo>
                  <a:lnTo>
                    <a:pt x="217584" y="228212"/>
                  </a:lnTo>
                  <a:lnTo>
                    <a:pt x="213669" y="224856"/>
                  </a:lnTo>
                  <a:lnTo>
                    <a:pt x="211991" y="224856"/>
                  </a:lnTo>
                  <a:lnTo>
                    <a:pt x="211991" y="221500"/>
                  </a:lnTo>
                  <a:lnTo>
                    <a:pt x="210313" y="221500"/>
                  </a:lnTo>
                  <a:lnTo>
                    <a:pt x="210313" y="223178"/>
                  </a:lnTo>
                  <a:lnTo>
                    <a:pt x="208635" y="223178"/>
                  </a:lnTo>
                  <a:lnTo>
                    <a:pt x="208635" y="212550"/>
                  </a:lnTo>
                  <a:lnTo>
                    <a:pt x="206957" y="212550"/>
                  </a:lnTo>
                  <a:lnTo>
                    <a:pt x="206957" y="208635"/>
                  </a:lnTo>
                  <a:lnTo>
                    <a:pt x="208635" y="208635"/>
                  </a:lnTo>
                  <a:lnTo>
                    <a:pt x="208635" y="203601"/>
                  </a:lnTo>
                  <a:lnTo>
                    <a:pt x="206957" y="203601"/>
                  </a:lnTo>
                  <a:lnTo>
                    <a:pt x="206957" y="192973"/>
                  </a:lnTo>
                  <a:lnTo>
                    <a:pt x="186821" y="192973"/>
                  </a:lnTo>
                  <a:lnTo>
                    <a:pt x="185142" y="189058"/>
                  </a:lnTo>
                  <a:lnTo>
                    <a:pt x="183465" y="187380"/>
                  </a:lnTo>
                  <a:lnTo>
                    <a:pt x="183465" y="185702"/>
                  </a:lnTo>
                  <a:lnTo>
                    <a:pt x="181786" y="184024"/>
                  </a:lnTo>
                  <a:lnTo>
                    <a:pt x="180109" y="181786"/>
                  </a:lnTo>
                  <a:lnTo>
                    <a:pt x="178430" y="180108"/>
                  </a:lnTo>
                  <a:lnTo>
                    <a:pt x="176193" y="180108"/>
                  </a:lnTo>
                  <a:lnTo>
                    <a:pt x="176193" y="178430"/>
                  </a:lnTo>
                  <a:lnTo>
                    <a:pt x="167244" y="178430"/>
                  </a:lnTo>
                  <a:lnTo>
                    <a:pt x="167244" y="173396"/>
                  </a:lnTo>
                  <a:lnTo>
                    <a:pt x="165565" y="173396"/>
                  </a:lnTo>
                  <a:lnTo>
                    <a:pt x="163888" y="171159"/>
                  </a:lnTo>
                  <a:lnTo>
                    <a:pt x="165565" y="171159"/>
                  </a:lnTo>
                  <a:lnTo>
                    <a:pt x="163888" y="169481"/>
                  </a:lnTo>
                  <a:lnTo>
                    <a:pt x="163888" y="167803"/>
                  </a:lnTo>
                  <a:lnTo>
                    <a:pt x="165565" y="167803"/>
                  </a:lnTo>
                  <a:lnTo>
                    <a:pt x="163888" y="166125"/>
                  </a:lnTo>
                  <a:lnTo>
                    <a:pt x="158294" y="166125"/>
                  </a:lnTo>
                  <a:lnTo>
                    <a:pt x="158294" y="164447"/>
                  </a:lnTo>
                  <a:lnTo>
                    <a:pt x="154938" y="164447"/>
                  </a:lnTo>
                  <a:lnTo>
                    <a:pt x="154938" y="162209"/>
                  </a:lnTo>
                  <a:lnTo>
                    <a:pt x="153260" y="162209"/>
                  </a:lnTo>
                  <a:lnTo>
                    <a:pt x="153260" y="160531"/>
                  </a:lnTo>
                  <a:lnTo>
                    <a:pt x="149904" y="160531"/>
                  </a:lnTo>
                  <a:lnTo>
                    <a:pt x="149904" y="162209"/>
                  </a:lnTo>
                  <a:lnTo>
                    <a:pt x="145988" y="162209"/>
                  </a:lnTo>
                  <a:lnTo>
                    <a:pt x="145988" y="160531"/>
                  </a:lnTo>
                  <a:lnTo>
                    <a:pt x="144311" y="160531"/>
                  </a:lnTo>
                  <a:lnTo>
                    <a:pt x="144311" y="162209"/>
                  </a:lnTo>
                  <a:lnTo>
                    <a:pt x="140955" y="162209"/>
                  </a:lnTo>
                  <a:lnTo>
                    <a:pt x="140955" y="160531"/>
                  </a:lnTo>
                  <a:lnTo>
                    <a:pt x="137039" y="160531"/>
                  </a:lnTo>
                  <a:lnTo>
                    <a:pt x="137039" y="158853"/>
                  </a:lnTo>
                  <a:lnTo>
                    <a:pt x="133683" y="158853"/>
                  </a:lnTo>
                  <a:lnTo>
                    <a:pt x="133683" y="157175"/>
                  </a:lnTo>
                  <a:lnTo>
                    <a:pt x="129768" y="157175"/>
                  </a:lnTo>
                  <a:lnTo>
                    <a:pt x="129768" y="155497"/>
                  </a:lnTo>
                  <a:lnTo>
                    <a:pt x="124734" y="155497"/>
                  </a:lnTo>
                  <a:lnTo>
                    <a:pt x="124734" y="153260"/>
                  </a:lnTo>
                  <a:lnTo>
                    <a:pt x="117462" y="153260"/>
                  </a:lnTo>
                  <a:lnTo>
                    <a:pt x="117462" y="151582"/>
                  </a:lnTo>
                  <a:lnTo>
                    <a:pt x="115784" y="151582"/>
                  </a:lnTo>
                  <a:lnTo>
                    <a:pt x="115784" y="149904"/>
                  </a:lnTo>
                  <a:lnTo>
                    <a:pt x="117462" y="149904"/>
                  </a:lnTo>
                  <a:lnTo>
                    <a:pt x="117462" y="148226"/>
                  </a:lnTo>
                  <a:lnTo>
                    <a:pt x="114106" y="148226"/>
                  </a:lnTo>
                  <a:lnTo>
                    <a:pt x="114106" y="142632"/>
                  </a:lnTo>
                  <a:lnTo>
                    <a:pt x="112428" y="142632"/>
                  </a:lnTo>
                  <a:lnTo>
                    <a:pt x="112428" y="144870"/>
                  </a:lnTo>
                  <a:lnTo>
                    <a:pt x="110191" y="144870"/>
                  </a:lnTo>
                  <a:lnTo>
                    <a:pt x="110191" y="146548"/>
                  </a:lnTo>
                  <a:lnTo>
                    <a:pt x="105157" y="146548"/>
                  </a:lnTo>
                  <a:lnTo>
                    <a:pt x="105157" y="144870"/>
                  </a:lnTo>
                  <a:lnTo>
                    <a:pt x="103478" y="144870"/>
                  </a:lnTo>
                  <a:lnTo>
                    <a:pt x="103478" y="142632"/>
                  </a:lnTo>
                  <a:lnTo>
                    <a:pt x="99563" y="142632"/>
                  </a:lnTo>
                  <a:lnTo>
                    <a:pt x="99563" y="144870"/>
                  </a:lnTo>
                  <a:lnTo>
                    <a:pt x="97885" y="144870"/>
                  </a:lnTo>
                  <a:lnTo>
                    <a:pt x="97885" y="142632"/>
                  </a:lnTo>
                  <a:lnTo>
                    <a:pt x="94529" y="142632"/>
                  </a:lnTo>
                  <a:lnTo>
                    <a:pt x="94529" y="144870"/>
                  </a:lnTo>
                  <a:lnTo>
                    <a:pt x="92851" y="144870"/>
                  </a:lnTo>
                  <a:lnTo>
                    <a:pt x="90614" y="146548"/>
                  </a:lnTo>
                  <a:lnTo>
                    <a:pt x="90614" y="149904"/>
                  </a:lnTo>
                  <a:lnTo>
                    <a:pt x="88936" y="149904"/>
                  </a:lnTo>
                  <a:lnTo>
                    <a:pt x="87257" y="148226"/>
                  </a:lnTo>
                  <a:lnTo>
                    <a:pt x="85580" y="148226"/>
                  </a:lnTo>
                  <a:lnTo>
                    <a:pt x="83901" y="149904"/>
                  </a:lnTo>
                  <a:lnTo>
                    <a:pt x="83901" y="148226"/>
                  </a:lnTo>
                  <a:lnTo>
                    <a:pt x="71037" y="148226"/>
                  </a:lnTo>
                  <a:lnTo>
                    <a:pt x="71037" y="149904"/>
                  </a:lnTo>
                  <a:lnTo>
                    <a:pt x="69359" y="149904"/>
                  </a:lnTo>
                  <a:lnTo>
                    <a:pt x="66003" y="151582"/>
                  </a:lnTo>
                  <a:lnTo>
                    <a:pt x="66003" y="153260"/>
                  </a:lnTo>
                  <a:lnTo>
                    <a:pt x="60409" y="153260"/>
                  </a:lnTo>
                  <a:lnTo>
                    <a:pt x="60409" y="157175"/>
                  </a:lnTo>
                  <a:lnTo>
                    <a:pt x="58731" y="157175"/>
                  </a:lnTo>
                  <a:lnTo>
                    <a:pt x="58731" y="158853"/>
                  </a:lnTo>
                  <a:lnTo>
                    <a:pt x="55375" y="158853"/>
                  </a:lnTo>
                  <a:lnTo>
                    <a:pt x="55375" y="166125"/>
                  </a:lnTo>
                  <a:lnTo>
                    <a:pt x="53138" y="166125"/>
                  </a:lnTo>
                  <a:lnTo>
                    <a:pt x="53138" y="167803"/>
                  </a:lnTo>
                  <a:lnTo>
                    <a:pt x="48103" y="167803"/>
                  </a:lnTo>
                  <a:lnTo>
                    <a:pt x="48103" y="169481"/>
                  </a:lnTo>
                  <a:lnTo>
                    <a:pt x="46426" y="169481"/>
                  </a:lnTo>
                  <a:lnTo>
                    <a:pt x="46426" y="171159"/>
                  </a:lnTo>
                  <a:lnTo>
                    <a:pt x="35798" y="171159"/>
                  </a:lnTo>
                  <a:lnTo>
                    <a:pt x="35798" y="167803"/>
                  </a:lnTo>
                  <a:lnTo>
                    <a:pt x="33561" y="167803"/>
                  </a:lnTo>
                  <a:lnTo>
                    <a:pt x="33561" y="162209"/>
                  </a:lnTo>
                  <a:lnTo>
                    <a:pt x="31883" y="160531"/>
                  </a:lnTo>
                  <a:lnTo>
                    <a:pt x="31883" y="148226"/>
                  </a:lnTo>
                  <a:lnTo>
                    <a:pt x="33561" y="146548"/>
                  </a:lnTo>
                  <a:lnTo>
                    <a:pt x="33561" y="139276"/>
                  </a:lnTo>
                  <a:lnTo>
                    <a:pt x="31883" y="137598"/>
                  </a:lnTo>
                  <a:lnTo>
                    <a:pt x="31883" y="133683"/>
                  </a:lnTo>
                  <a:lnTo>
                    <a:pt x="33561" y="132005"/>
                  </a:lnTo>
                  <a:lnTo>
                    <a:pt x="33561" y="128649"/>
                  </a:lnTo>
                  <a:lnTo>
                    <a:pt x="35798" y="126971"/>
                  </a:lnTo>
                  <a:lnTo>
                    <a:pt x="35798" y="121377"/>
                  </a:lnTo>
                  <a:lnTo>
                    <a:pt x="33561" y="121377"/>
                  </a:lnTo>
                  <a:lnTo>
                    <a:pt x="33561" y="119699"/>
                  </a:lnTo>
                  <a:lnTo>
                    <a:pt x="31883" y="119699"/>
                  </a:lnTo>
                  <a:lnTo>
                    <a:pt x="31883" y="118021"/>
                  </a:lnTo>
                  <a:lnTo>
                    <a:pt x="28526" y="118021"/>
                  </a:lnTo>
                  <a:lnTo>
                    <a:pt x="30205" y="116343"/>
                  </a:lnTo>
                  <a:lnTo>
                    <a:pt x="30205" y="114106"/>
                  </a:lnTo>
                  <a:lnTo>
                    <a:pt x="24611" y="114106"/>
                  </a:lnTo>
                  <a:lnTo>
                    <a:pt x="24611" y="112428"/>
                  </a:lnTo>
                  <a:lnTo>
                    <a:pt x="22933" y="110750"/>
                  </a:lnTo>
                  <a:lnTo>
                    <a:pt x="15662" y="110750"/>
                  </a:lnTo>
                  <a:lnTo>
                    <a:pt x="15662" y="107394"/>
                  </a:lnTo>
                  <a:lnTo>
                    <a:pt x="15662" y="107394"/>
                  </a:lnTo>
                  <a:lnTo>
                    <a:pt x="15662" y="105156"/>
                  </a:lnTo>
                  <a:lnTo>
                    <a:pt x="17899" y="105156"/>
                  </a:lnTo>
                  <a:lnTo>
                    <a:pt x="19577" y="103478"/>
                  </a:lnTo>
                  <a:lnTo>
                    <a:pt x="22933" y="103478"/>
                  </a:lnTo>
                  <a:lnTo>
                    <a:pt x="22933" y="105156"/>
                  </a:lnTo>
                  <a:lnTo>
                    <a:pt x="28526" y="105156"/>
                  </a:lnTo>
                  <a:lnTo>
                    <a:pt x="28526" y="101800"/>
                  </a:lnTo>
                  <a:lnTo>
                    <a:pt x="24611" y="101800"/>
                  </a:lnTo>
                  <a:lnTo>
                    <a:pt x="24611" y="100122"/>
                  </a:lnTo>
                  <a:lnTo>
                    <a:pt x="22933" y="98444"/>
                  </a:lnTo>
                  <a:lnTo>
                    <a:pt x="22933" y="94529"/>
                  </a:lnTo>
                  <a:lnTo>
                    <a:pt x="24611" y="92851"/>
                  </a:lnTo>
                  <a:lnTo>
                    <a:pt x="28526" y="92851"/>
                  </a:lnTo>
                  <a:lnTo>
                    <a:pt x="28526" y="91173"/>
                  </a:lnTo>
                  <a:lnTo>
                    <a:pt x="26849" y="91173"/>
                  </a:lnTo>
                  <a:lnTo>
                    <a:pt x="26849" y="89495"/>
                  </a:lnTo>
                  <a:lnTo>
                    <a:pt x="19577" y="89495"/>
                  </a:lnTo>
                  <a:lnTo>
                    <a:pt x="19577" y="91173"/>
                  </a:lnTo>
                  <a:lnTo>
                    <a:pt x="17899" y="91173"/>
                  </a:lnTo>
                  <a:lnTo>
                    <a:pt x="17899" y="89495"/>
                  </a:lnTo>
                  <a:lnTo>
                    <a:pt x="15662" y="89495"/>
                  </a:lnTo>
                  <a:lnTo>
                    <a:pt x="15662" y="91173"/>
                  </a:lnTo>
                  <a:lnTo>
                    <a:pt x="12306" y="91173"/>
                  </a:lnTo>
                  <a:lnTo>
                    <a:pt x="10628" y="89495"/>
                  </a:lnTo>
                  <a:lnTo>
                    <a:pt x="10628" y="92851"/>
                  </a:lnTo>
                  <a:lnTo>
                    <a:pt x="8949" y="92851"/>
                  </a:lnTo>
                  <a:lnTo>
                    <a:pt x="7272" y="91173"/>
                  </a:lnTo>
                  <a:lnTo>
                    <a:pt x="7272" y="89495"/>
                  </a:lnTo>
                  <a:lnTo>
                    <a:pt x="5034" y="89495"/>
                  </a:lnTo>
                  <a:lnTo>
                    <a:pt x="5034" y="87817"/>
                  </a:lnTo>
                  <a:lnTo>
                    <a:pt x="7272" y="87817"/>
                  </a:lnTo>
                  <a:lnTo>
                    <a:pt x="7272" y="83901"/>
                  </a:lnTo>
                  <a:lnTo>
                    <a:pt x="5034" y="83901"/>
                  </a:lnTo>
                  <a:lnTo>
                    <a:pt x="5034" y="73274"/>
                  </a:lnTo>
                  <a:lnTo>
                    <a:pt x="7272" y="73274"/>
                  </a:lnTo>
                  <a:lnTo>
                    <a:pt x="7272" y="69918"/>
                  </a:lnTo>
                  <a:lnTo>
                    <a:pt x="8949" y="69918"/>
                  </a:lnTo>
                  <a:lnTo>
                    <a:pt x="8949" y="64324"/>
                  </a:lnTo>
                  <a:lnTo>
                    <a:pt x="10628" y="64324"/>
                  </a:lnTo>
                  <a:lnTo>
                    <a:pt x="12306" y="66002"/>
                  </a:lnTo>
                  <a:lnTo>
                    <a:pt x="12306" y="67681"/>
                  </a:lnTo>
                  <a:lnTo>
                    <a:pt x="17899" y="67681"/>
                  </a:lnTo>
                  <a:lnTo>
                    <a:pt x="17899" y="66002"/>
                  </a:lnTo>
                  <a:lnTo>
                    <a:pt x="24611" y="66002"/>
                  </a:lnTo>
                  <a:lnTo>
                    <a:pt x="24611" y="64324"/>
                  </a:lnTo>
                  <a:lnTo>
                    <a:pt x="28526" y="64324"/>
                  </a:lnTo>
                  <a:lnTo>
                    <a:pt x="28526" y="71596"/>
                  </a:lnTo>
                  <a:lnTo>
                    <a:pt x="31883" y="71596"/>
                  </a:lnTo>
                  <a:lnTo>
                    <a:pt x="33561" y="69918"/>
                  </a:lnTo>
                  <a:lnTo>
                    <a:pt x="48103" y="69918"/>
                  </a:lnTo>
                  <a:lnTo>
                    <a:pt x="48103" y="66002"/>
                  </a:lnTo>
                  <a:lnTo>
                    <a:pt x="48103" y="66002"/>
                  </a:lnTo>
                  <a:lnTo>
                    <a:pt x="48103" y="64324"/>
                  </a:lnTo>
                  <a:lnTo>
                    <a:pt x="53138" y="64324"/>
                  </a:lnTo>
                  <a:lnTo>
                    <a:pt x="53138" y="60968"/>
                  </a:lnTo>
                  <a:lnTo>
                    <a:pt x="55375" y="60968"/>
                  </a:lnTo>
                  <a:lnTo>
                    <a:pt x="55375" y="59290"/>
                  </a:lnTo>
                  <a:lnTo>
                    <a:pt x="53138" y="59290"/>
                  </a:lnTo>
                  <a:lnTo>
                    <a:pt x="53138" y="57053"/>
                  </a:lnTo>
                  <a:lnTo>
                    <a:pt x="53138" y="57053"/>
                  </a:lnTo>
                  <a:lnTo>
                    <a:pt x="53138" y="53697"/>
                  </a:lnTo>
                  <a:lnTo>
                    <a:pt x="51460" y="53697"/>
                  </a:lnTo>
                  <a:lnTo>
                    <a:pt x="51460" y="52019"/>
                  </a:lnTo>
                  <a:lnTo>
                    <a:pt x="48103" y="52019"/>
                  </a:lnTo>
                  <a:lnTo>
                    <a:pt x="48103" y="48104"/>
                  </a:lnTo>
                  <a:lnTo>
                    <a:pt x="44188" y="48104"/>
                  </a:lnTo>
                  <a:lnTo>
                    <a:pt x="42510" y="46425"/>
                  </a:lnTo>
                  <a:lnTo>
                    <a:pt x="40832" y="46425"/>
                  </a:lnTo>
                  <a:lnTo>
                    <a:pt x="40832" y="43069"/>
                  </a:lnTo>
                  <a:lnTo>
                    <a:pt x="37476" y="43069"/>
                  </a:lnTo>
                  <a:lnTo>
                    <a:pt x="37476" y="39154"/>
                  </a:lnTo>
                  <a:lnTo>
                    <a:pt x="35798" y="39154"/>
                  </a:lnTo>
                  <a:lnTo>
                    <a:pt x="35798" y="30764"/>
                  </a:lnTo>
                  <a:lnTo>
                    <a:pt x="33561" y="30764"/>
                  </a:lnTo>
                  <a:lnTo>
                    <a:pt x="33561" y="23492"/>
                  </a:lnTo>
                  <a:lnTo>
                    <a:pt x="30205" y="23492"/>
                  </a:lnTo>
                  <a:lnTo>
                    <a:pt x="30205" y="21814"/>
                  </a:lnTo>
                  <a:lnTo>
                    <a:pt x="24611" y="21814"/>
                  </a:lnTo>
                  <a:lnTo>
                    <a:pt x="24611" y="23492"/>
                  </a:lnTo>
                  <a:lnTo>
                    <a:pt x="13984" y="23492"/>
                  </a:lnTo>
                  <a:lnTo>
                    <a:pt x="13984" y="25170"/>
                  </a:lnTo>
                  <a:lnTo>
                    <a:pt x="12306" y="25170"/>
                  </a:lnTo>
                  <a:lnTo>
                    <a:pt x="12306" y="26848"/>
                  </a:lnTo>
                  <a:lnTo>
                    <a:pt x="10628" y="26848"/>
                  </a:lnTo>
                  <a:lnTo>
                    <a:pt x="10628" y="30764"/>
                  </a:lnTo>
                  <a:lnTo>
                    <a:pt x="8949" y="30764"/>
                  </a:lnTo>
                  <a:lnTo>
                    <a:pt x="7272" y="32442"/>
                  </a:lnTo>
                  <a:lnTo>
                    <a:pt x="7272" y="34120"/>
                  </a:lnTo>
                  <a:lnTo>
                    <a:pt x="5034" y="35798"/>
                  </a:lnTo>
                  <a:lnTo>
                    <a:pt x="7272" y="37476"/>
                  </a:lnTo>
                  <a:lnTo>
                    <a:pt x="8949" y="37476"/>
                  </a:lnTo>
                  <a:lnTo>
                    <a:pt x="8949" y="41391"/>
                  </a:lnTo>
                  <a:lnTo>
                    <a:pt x="7272" y="44747"/>
                  </a:lnTo>
                  <a:lnTo>
                    <a:pt x="7272" y="46425"/>
                  </a:lnTo>
                  <a:lnTo>
                    <a:pt x="5034" y="46425"/>
                  </a:lnTo>
                  <a:lnTo>
                    <a:pt x="5034" y="43069"/>
                  </a:lnTo>
                  <a:lnTo>
                    <a:pt x="3356" y="43069"/>
                  </a:lnTo>
                  <a:lnTo>
                    <a:pt x="3356" y="41391"/>
                  </a:lnTo>
                  <a:lnTo>
                    <a:pt x="1678" y="41391"/>
                  </a:lnTo>
                  <a:lnTo>
                    <a:pt x="3356" y="37476"/>
                  </a:lnTo>
                  <a:lnTo>
                    <a:pt x="1678" y="35798"/>
                  </a:lnTo>
                  <a:lnTo>
                    <a:pt x="0" y="35798"/>
                  </a:lnTo>
                  <a:lnTo>
                    <a:pt x="0" y="34120"/>
                  </a:lnTo>
                  <a:lnTo>
                    <a:pt x="3356" y="30764"/>
                  </a:lnTo>
                  <a:lnTo>
                    <a:pt x="5034" y="28527"/>
                  </a:lnTo>
                  <a:lnTo>
                    <a:pt x="10628" y="23492"/>
                  </a:lnTo>
                  <a:lnTo>
                    <a:pt x="12306" y="23492"/>
                  </a:lnTo>
                  <a:lnTo>
                    <a:pt x="15662" y="21814"/>
                  </a:lnTo>
                  <a:lnTo>
                    <a:pt x="17899" y="19577"/>
                  </a:lnTo>
                  <a:lnTo>
                    <a:pt x="21255" y="17899"/>
                  </a:lnTo>
                  <a:lnTo>
                    <a:pt x="26849" y="17899"/>
                  </a:lnTo>
                  <a:lnTo>
                    <a:pt x="30205" y="16221"/>
                  </a:lnTo>
                  <a:lnTo>
                    <a:pt x="39154" y="16221"/>
                  </a:lnTo>
                  <a:lnTo>
                    <a:pt x="40832" y="14543"/>
                  </a:lnTo>
                  <a:lnTo>
                    <a:pt x="42510" y="16221"/>
                  </a:lnTo>
                  <a:lnTo>
                    <a:pt x="46426" y="17899"/>
                  </a:lnTo>
                  <a:lnTo>
                    <a:pt x="49782" y="21814"/>
                  </a:lnTo>
                  <a:lnTo>
                    <a:pt x="51460" y="23492"/>
                  </a:lnTo>
                  <a:lnTo>
                    <a:pt x="53138" y="23492"/>
                  </a:lnTo>
                  <a:lnTo>
                    <a:pt x="53138" y="25170"/>
                  </a:lnTo>
                  <a:lnTo>
                    <a:pt x="55375" y="25170"/>
                  </a:lnTo>
                  <a:lnTo>
                    <a:pt x="55375" y="26848"/>
                  </a:lnTo>
                  <a:lnTo>
                    <a:pt x="57053" y="26848"/>
                  </a:lnTo>
                  <a:lnTo>
                    <a:pt x="57053" y="28527"/>
                  </a:lnTo>
                  <a:lnTo>
                    <a:pt x="58731" y="28527"/>
                  </a:lnTo>
                  <a:lnTo>
                    <a:pt x="58731" y="34120"/>
                  </a:lnTo>
                  <a:lnTo>
                    <a:pt x="60409" y="35798"/>
                  </a:lnTo>
                  <a:lnTo>
                    <a:pt x="60409" y="37476"/>
                  </a:lnTo>
                  <a:lnTo>
                    <a:pt x="62087" y="39154"/>
                  </a:lnTo>
                  <a:lnTo>
                    <a:pt x="64324" y="39154"/>
                  </a:lnTo>
                  <a:lnTo>
                    <a:pt x="64324" y="43069"/>
                  </a:lnTo>
                  <a:lnTo>
                    <a:pt x="66003" y="43069"/>
                  </a:lnTo>
                  <a:lnTo>
                    <a:pt x="66003" y="46425"/>
                  </a:lnTo>
                  <a:lnTo>
                    <a:pt x="69359" y="46425"/>
                  </a:lnTo>
                  <a:lnTo>
                    <a:pt x="69359" y="48104"/>
                  </a:lnTo>
                  <a:lnTo>
                    <a:pt x="71037" y="48104"/>
                  </a:lnTo>
                  <a:lnTo>
                    <a:pt x="71037" y="52019"/>
                  </a:lnTo>
                  <a:lnTo>
                    <a:pt x="72715" y="50341"/>
                  </a:lnTo>
                  <a:lnTo>
                    <a:pt x="76630" y="50341"/>
                  </a:lnTo>
                  <a:lnTo>
                    <a:pt x="76630" y="48104"/>
                  </a:lnTo>
                  <a:lnTo>
                    <a:pt x="97885" y="48104"/>
                  </a:lnTo>
                  <a:lnTo>
                    <a:pt x="101241" y="50341"/>
                  </a:lnTo>
                  <a:lnTo>
                    <a:pt x="106834" y="52019"/>
                  </a:lnTo>
                  <a:lnTo>
                    <a:pt x="108513" y="52019"/>
                  </a:lnTo>
                  <a:lnTo>
                    <a:pt x="108513" y="48104"/>
                  </a:lnTo>
                  <a:lnTo>
                    <a:pt x="110191" y="48104"/>
                  </a:lnTo>
                  <a:lnTo>
                    <a:pt x="110191" y="46425"/>
                  </a:lnTo>
                  <a:lnTo>
                    <a:pt x="108513" y="46425"/>
                  </a:lnTo>
                  <a:lnTo>
                    <a:pt x="108513" y="41391"/>
                  </a:lnTo>
                  <a:lnTo>
                    <a:pt x="106834" y="37476"/>
                  </a:lnTo>
                  <a:lnTo>
                    <a:pt x="106834" y="30764"/>
                  </a:lnTo>
                  <a:lnTo>
                    <a:pt x="108513" y="28527"/>
                  </a:lnTo>
                  <a:lnTo>
                    <a:pt x="112428" y="28527"/>
                  </a:lnTo>
                  <a:lnTo>
                    <a:pt x="114106" y="23492"/>
                  </a:lnTo>
                  <a:lnTo>
                    <a:pt x="115784" y="21814"/>
                  </a:lnTo>
                  <a:lnTo>
                    <a:pt x="126411" y="21814"/>
                  </a:lnTo>
                  <a:lnTo>
                    <a:pt x="126411" y="19577"/>
                  </a:lnTo>
                  <a:lnTo>
                    <a:pt x="129768" y="19577"/>
                  </a:lnTo>
                  <a:lnTo>
                    <a:pt x="129768" y="12865"/>
                  </a:lnTo>
                  <a:lnTo>
                    <a:pt x="132005" y="10627"/>
                  </a:lnTo>
                  <a:lnTo>
                    <a:pt x="138717" y="10627"/>
                  </a:lnTo>
                  <a:lnTo>
                    <a:pt x="138717" y="8950"/>
                  </a:lnTo>
                  <a:lnTo>
                    <a:pt x="137039" y="8950"/>
                  </a:lnTo>
                  <a:lnTo>
                    <a:pt x="137039" y="7271"/>
                  </a:lnTo>
                  <a:lnTo>
                    <a:pt x="135361" y="7271"/>
                  </a:lnTo>
                  <a:lnTo>
                    <a:pt x="135361" y="5593"/>
                  </a:lnTo>
                  <a:lnTo>
                    <a:pt x="145988" y="5593"/>
                  </a:lnTo>
                  <a:lnTo>
                    <a:pt x="145988" y="3915"/>
                  </a:lnTo>
                  <a:lnTo>
                    <a:pt x="145988" y="3915"/>
                  </a:lnTo>
                  <a:lnTo>
                    <a:pt x="145988" y="0"/>
                  </a:lnTo>
                  <a:lnTo>
                    <a:pt x="149904" y="3915"/>
                  </a:lnTo>
                  <a:lnTo>
                    <a:pt x="149904" y="5593"/>
                  </a:lnTo>
                  <a:lnTo>
                    <a:pt x="153260" y="7271"/>
                  </a:lnTo>
                  <a:lnTo>
                    <a:pt x="154938" y="8950"/>
                  </a:lnTo>
                  <a:lnTo>
                    <a:pt x="154938" y="10627"/>
                  </a:lnTo>
                  <a:lnTo>
                    <a:pt x="160532" y="10627"/>
                  </a:lnTo>
                  <a:lnTo>
                    <a:pt x="160532" y="12865"/>
                  </a:lnTo>
                  <a:lnTo>
                    <a:pt x="160532" y="12865"/>
                  </a:lnTo>
                  <a:lnTo>
                    <a:pt x="162209" y="14543"/>
                  </a:lnTo>
                  <a:lnTo>
                    <a:pt x="162209" y="16221"/>
                  </a:lnTo>
                  <a:lnTo>
                    <a:pt x="165565" y="16221"/>
                  </a:lnTo>
                  <a:lnTo>
                    <a:pt x="165565" y="17899"/>
                  </a:lnTo>
                  <a:lnTo>
                    <a:pt x="176193" y="17899"/>
                  </a:lnTo>
                  <a:lnTo>
                    <a:pt x="176193" y="16221"/>
                  </a:lnTo>
                  <a:lnTo>
                    <a:pt x="178430" y="17899"/>
                  </a:lnTo>
                  <a:lnTo>
                    <a:pt x="178430" y="19577"/>
                  </a:lnTo>
                  <a:lnTo>
                    <a:pt x="180109" y="19577"/>
                  </a:lnTo>
                  <a:lnTo>
                    <a:pt x="180109" y="21814"/>
                  </a:lnTo>
                  <a:lnTo>
                    <a:pt x="178430" y="21814"/>
                  </a:lnTo>
                  <a:lnTo>
                    <a:pt x="178430" y="23492"/>
                  </a:lnTo>
                  <a:lnTo>
                    <a:pt x="180109" y="23492"/>
                  </a:lnTo>
                  <a:lnTo>
                    <a:pt x="180109" y="26848"/>
                  </a:lnTo>
                  <a:lnTo>
                    <a:pt x="178430" y="26848"/>
                  </a:lnTo>
                  <a:lnTo>
                    <a:pt x="178430" y="28527"/>
                  </a:lnTo>
                  <a:lnTo>
                    <a:pt x="180109" y="28527"/>
                  </a:lnTo>
                  <a:lnTo>
                    <a:pt x="180109" y="30764"/>
                  </a:lnTo>
                  <a:lnTo>
                    <a:pt x="183465" y="30764"/>
                  </a:lnTo>
                  <a:lnTo>
                    <a:pt x="183465" y="32442"/>
                  </a:lnTo>
                  <a:lnTo>
                    <a:pt x="185142" y="32442"/>
                  </a:lnTo>
                  <a:lnTo>
                    <a:pt x="185142" y="34120"/>
                  </a:lnTo>
                  <a:lnTo>
                    <a:pt x="180109" y="34120"/>
                  </a:lnTo>
                  <a:lnTo>
                    <a:pt x="180109" y="35798"/>
                  </a:lnTo>
                  <a:lnTo>
                    <a:pt x="181786" y="37476"/>
                  </a:lnTo>
                  <a:lnTo>
                    <a:pt x="183465" y="37476"/>
                  </a:lnTo>
                  <a:lnTo>
                    <a:pt x="183465" y="41391"/>
                  </a:lnTo>
                  <a:lnTo>
                    <a:pt x="181786" y="41391"/>
                  </a:lnTo>
                  <a:lnTo>
                    <a:pt x="180109" y="43069"/>
                  </a:lnTo>
                  <a:lnTo>
                    <a:pt x="180109" y="44747"/>
                  </a:lnTo>
                  <a:lnTo>
                    <a:pt x="181786" y="46425"/>
                  </a:lnTo>
                  <a:lnTo>
                    <a:pt x="185142" y="48104"/>
                  </a:lnTo>
                  <a:lnTo>
                    <a:pt x="186821" y="48104"/>
                  </a:lnTo>
                  <a:lnTo>
                    <a:pt x="189058" y="50341"/>
                  </a:lnTo>
                  <a:lnTo>
                    <a:pt x="189058" y="52019"/>
                  </a:lnTo>
                  <a:lnTo>
                    <a:pt x="195770" y="52019"/>
                  </a:lnTo>
                  <a:lnTo>
                    <a:pt x="198007" y="50341"/>
                  </a:lnTo>
                  <a:lnTo>
                    <a:pt x="203042" y="52019"/>
                  </a:lnTo>
                  <a:lnTo>
                    <a:pt x="203042" y="50341"/>
                  </a:lnTo>
                  <a:lnTo>
                    <a:pt x="204719" y="52019"/>
                  </a:lnTo>
                  <a:lnTo>
                    <a:pt x="206957" y="52019"/>
                  </a:lnTo>
                  <a:lnTo>
                    <a:pt x="206957" y="53697"/>
                  </a:lnTo>
                  <a:lnTo>
                    <a:pt x="211991" y="53697"/>
                  </a:lnTo>
                  <a:lnTo>
                    <a:pt x="211991" y="50341"/>
                  </a:lnTo>
                  <a:lnTo>
                    <a:pt x="219263" y="50341"/>
                  </a:lnTo>
                  <a:lnTo>
                    <a:pt x="219263" y="52019"/>
                  </a:lnTo>
                  <a:lnTo>
                    <a:pt x="219263" y="52019"/>
                  </a:lnTo>
                  <a:lnTo>
                    <a:pt x="220940" y="53697"/>
                  </a:lnTo>
                  <a:lnTo>
                    <a:pt x="222619" y="53697"/>
                  </a:lnTo>
                  <a:lnTo>
                    <a:pt x="224296" y="55375"/>
                  </a:lnTo>
                  <a:lnTo>
                    <a:pt x="224296" y="57053"/>
                  </a:lnTo>
                  <a:lnTo>
                    <a:pt x="226534" y="57053"/>
                  </a:lnTo>
                  <a:lnTo>
                    <a:pt x="226534" y="66002"/>
                  </a:lnTo>
                  <a:lnTo>
                    <a:pt x="228212" y="66002"/>
                  </a:lnTo>
                  <a:lnTo>
                    <a:pt x="228212" y="69918"/>
                  </a:lnTo>
                  <a:lnTo>
                    <a:pt x="229890" y="69918"/>
                  </a:lnTo>
                  <a:lnTo>
                    <a:pt x="229890" y="73274"/>
                  </a:lnTo>
                  <a:lnTo>
                    <a:pt x="231568" y="73274"/>
                  </a:lnTo>
                  <a:lnTo>
                    <a:pt x="231568" y="74952"/>
                  </a:lnTo>
                  <a:lnTo>
                    <a:pt x="233246" y="74952"/>
                  </a:lnTo>
                  <a:lnTo>
                    <a:pt x="233246" y="76630"/>
                  </a:lnTo>
                  <a:lnTo>
                    <a:pt x="235483" y="76630"/>
                  </a:lnTo>
                  <a:lnTo>
                    <a:pt x="235483" y="78867"/>
                  </a:lnTo>
                  <a:lnTo>
                    <a:pt x="237161" y="78867"/>
                  </a:lnTo>
                  <a:lnTo>
                    <a:pt x="237161" y="91173"/>
                  </a:lnTo>
                  <a:lnTo>
                    <a:pt x="238840" y="92851"/>
                  </a:lnTo>
                  <a:lnTo>
                    <a:pt x="247789" y="100122"/>
                  </a:lnTo>
                  <a:lnTo>
                    <a:pt x="260094" y="107394"/>
                  </a:lnTo>
                  <a:lnTo>
                    <a:pt x="264010" y="110750"/>
                  </a:lnTo>
                  <a:lnTo>
                    <a:pt x="265688" y="112428"/>
                  </a:lnTo>
                  <a:lnTo>
                    <a:pt x="267366" y="112428"/>
                  </a:lnTo>
                  <a:lnTo>
                    <a:pt x="267366" y="114106"/>
                  </a:lnTo>
                  <a:lnTo>
                    <a:pt x="269044" y="116343"/>
                  </a:lnTo>
                  <a:lnTo>
                    <a:pt x="276315" y="119699"/>
                  </a:lnTo>
                  <a:lnTo>
                    <a:pt x="277994" y="121377"/>
                  </a:lnTo>
                  <a:lnTo>
                    <a:pt x="279671" y="123055"/>
                  </a:lnTo>
                  <a:lnTo>
                    <a:pt x="283587" y="121377"/>
                  </a:lnTo>
                  <a:lnTo>
                    <a:pt x="283587" y="123055"/>
                  </a:lnTo>
                  <a:lnTo>
                    <a:pt x="285265" y="123055"/>
                  </a:lnTo>
                  <a:lnTo>
                    <a:pt x="286943" y="124733"/>
                  </a:lnTo>
                  <a:lnTo>
                    <a:pt x="290299" y="128649"/>
                  </a:lnTo>
                  <a:lnTo>
                    <a:pt x="292536" y="128649"/>
                  </a:lnTo>
                  <a:lnTo>
                    <a:pt x="292536" y="130327"/>
                  </a:lnTo>
                  <a:lnTo>
                    <a:pt x="295892" y="130327"/>
                  </a:lnTo>
                  <a:lnTo>
                    <a:pt x="295892" y="132005"/>
                  </a:lnTo>
                  <a:lnTo>
                    <a:pt x="299248" y="132005"/>
                  </a:lnTo>
                  <a:lnTo>
                    <a:pt x="300927" y="135920"/>
                  </a:lnTo>
                  <a:lnTo>
                    <a:pt x="303164" y="135920"/>
                  </a:lnTo>
                  <a:lnTo>
                    <a:pt x="306520" y="139276"/>
                  </a:lnTo>
                  <a:lnTo>
                    <a:pt x="308198" y="140954"/>
                  </a:lnTo>
                  <a:lnTo>
                    <a:pt x="309876" y="142632"/>
                  </a:lnTo>
                  <a:lnTo>
                    <a:pt x="321063" y="142632"/>
                  </a:lnTo>
                  <a:lnTo>
                    <a:pt x="321063" y="144870"/>
                  </a:lnTo>
                  <a:lnTo>
                    <a:pt x="322741" y="144870"/>
                  </a:lnTo>
                  <a:lnTo>
                    <a:pt x="322741" y="146548"/>
                  </a:lnTo>
                  <a:lnTo>
                    <a:pt x="327775" y="146548"/>
                  </a:lnTo>
                  <a:lnTo>
                    <a:pt x="327775" y="148226"/>
                  </a:lnTo>
                  <a:lnTo>
                    <a:pt x="329453" y="148226"/>
                  </a:lnTo>
                  <a:lnTo>
                    <a:pt x="329453" y="149904"/>
                  </a:lnTo>
                  <a:lnTo>
                    <a:pt x="336725" y="149904"/>
                  </a:lnTo>
                  <a:lnTo>
                    <a:pt x="336725" y="151582"/>
                  </a:lnTo>
                  <a:lnTo>
                    <a:pt x="338402" y="151582"/>
                  </a:lnTo>
                  <a:lnTo>
                    <a:pt x="338402" y="155497"/>
                  </a:lnTo>
                  <a:lnTo>
                    <a:pt x="336725" y="155497"/>
                  </a:lnTo>
                  <a:lnTo>
                    <a:pt x="336725" y="158853"/>
                  </a:lnTo>
                  <a:lnTo>
                    <a:pt x="335046" y="158853"/>
                  </a:lnTo>
                  <a:lnTo>
                    <a:pt x="335046" y="160531"/>
                  </a:lnTo>
                  <a:lnTo>
                    <a:pt x="335046" y="160531"/>
                  </a:lnTo>
                  <a:lnTo>
                    <a:pt x="335046" y="166125"/>
                  </a:lnTo>
                  <a:lnTo>
                    <a:pt x="336725" y="166125"/>
                  </a:lnTo>
                  <a:lnTo>
                    <a:pt x="336725" y="167803"/>
                  </a:lnTo>
                  <a:lnTo>
                    <a:pt x="335046" y="167803"/>
                  </a:lnTo>
                  <a:lnTo>
                    <a:pt x="333368" y="169481"/>
                  </a:lnTo>
                  <a:lnTo>
                    <a:pt x="335046" y="169481"/>
                  </a:lnTo>
                  <a:lnTo>
                    <a:pt x="335046" y="171159"/>
                  </a:lnTo>
                  <a:lnTo>
                    <a:pt x="326097" y="171159"/>
                  </a:lnTo>
                  <a:lnTo>
                    <a:pt x="326097" y="169481"/>
                  </a:lnTo>
                  <a:lnTo>
                    <a:pt x="324419" y="169481"/>
                  </a:lnTo>
                  <a:lnTo>
                    <a:pt x="324419" y="167803"/>
                  </a:lnTo>
                  <a:lnTo>
                    <a:pt x="318825" y="167803"/>
                  </a:lnTo>
                  <a:lnTo>
                    <a:pt x="318825" y="166125"/>
                  </a:lnTo>
                  <a:lnTo>
                    <a:pt x="315469" y="166125"/>
                  </a:lnTo>
                  <a:lnTo>
                    <a:pt x="313791" y="167803"/>
                  </a:lnTo>
                  <a:lnTo>
                    <a:pt x="309876" y="171159"/>
                  </a:lnTo>
                  <a:lnTo>
                    <a:pt x="309876" y="173396"/>
                  </a:lnTo>
                  <a:lnTo>
                    <a:pt x="304842" y="173396"/>
                  </a:lnTo>
                  <a:lnTo>
                    <a:pt x="304842" y="175074"/>
                  </a:lnTo>
                  <a:lnTo>
                    <a:pt x="303164" y="173396"/>
                  </a:lnTo>
                  <a:lnTo>
                    <a:pt x="303164" y="175074"/>
                  </a:lnTo>
                  <a:lnTo>
                    <a:pt x="300927" y="173396"/>
                  </a:lnTo>
                  <a:lnTo>
                    <a:pt x="297571" y="175074"/>
                  </a:lnTo>
                  <a:lnTo>
                    <a:pt x="297571" y="176752"/>
                  </a:lnTo>
                  <a:lnTo>
                    <a:pt x="292536" y="178430"/>
                  </a:lnTo>
                  <a:lnTo>
                    <a:pt x="292536" y="180108"/>
                  </a:lnTo>
                  <a:lnTo>
                    <a:pt x="294214" y="184024"/>
                  </a:lnTo>
                  <a:lnTo>
                    <a:pt x="292536" y="185702"/>
                  </a:lnTo>
                  <a:lnTo>
                    <a:pt x="292536" y="187380"/>
                  </a:lnTo>
                  <a:lnTo>
                    <a:pt x="290299" y="192973"/>
                  </a:lnTo>
                  <a:lnTo>
                    <a:pt x="290299" y="198007"/>
                  </a:lnTo>
                  <a:lnTo>
                    <a:pt x="288621" y="199685"/>
                  </a:lnTo>
                  <a:lnTo>
                    <a:pt x="288621" y="201923"/>
                  </a:lnTo>
                  <a:lnTo>
                    <a:pt x="286943" y="201923"/>
                  </a:lnTo>
                  <a:lnTo>
                    <a:pt x="285265" y="203601"/>
                  </a:lnTo>
                  <a:lnTo>
                    <a:pt x="283587" y="203601"/>
                  </a:lnTo>
                  <a:lnTo>
                    <a:pt x="283587" y="205279"/>
                  </a:lnTo>
                  <a:lnTo>
                    <a:pt x="281350" y="205279"/>
                  </a:lnTo>
                  <a:lnTo>
                    <a:pt x="281350" y="206957"/>
                  </a:lnTo>
                  <a:lnTo>
                    <a:pt x="276315" y="206957"/>
                  </a:lnTo>
                  <a:lnTo>
                    <a:pt x="276315" y="212550"/>
                  </a:lnTo>
                  <a:lnTo>
                    <a:pt x="274637" y="210313"/>
                  </a:lnTo>
                  <a:lnTo>
                    <a:pt x="272400" y="212550"/>
                  </a:lnTo>
                  <a:lnTo>
                    <a:pt x="264010" y="212550"/>
                  </a:lnTo>
                  <a:lnTo>
                    <a:pt x="264010" y="214228"/>
                  </a:lnTo>
                  <a:lnTo>
                    <a:pt x="260094" y="214228"/>
                  </a:lnTo>
                  <a:lnTo>
                    <a:pt x="258417" y="215906"/>
                  </a:lnTo>
                  <a:lnTo>
                    <a:pt x="252823" y="215906"/>
                  </a:lnTo>
                  <a:lnTo>
                    <a:pt x="252823" y="217584"/>
                  </a:lnTo>
                  <a:lnTo>
                    <a:pt x="255060" y="217584"/>
                  </a:lnTo>
                  <a:lnTo>
                    <a:pt x="255060" y="219262"/>
                  </a:lnTo>
                  <a:lnTo>
                    <a:pt x="256738" y="219262"/>
                  </a:lnTo>
                  <a:lnTo>
                    <a:pt x="256738" y="221500"/>
                  </a:lnTo>
                  <a:lnTo>
                    <a:pt x="252823" y="221500"/>
                  </a:lnTo>
                  <a:lnTo>
                    <a:pt x="252823" y="228212"/>
                  </a:lnTo>
                  <a:lnTo>
                    <a:pt x="251145" y="228212"/>
                  </a:lnTo>
                  <a:lnTo>
                    <a:pt x="249467" y="230449"/>
                  </a:lnTo>
                  <a:lnTo>
                    <a:pt x="247789" y="230449"/>
                  </a:lnTo>
                  <a:lnTo>
                    <a:pt x="247789" y="232127"/>
                  </a:lnTo>
                  <a:lnTo>
                    <a:pt x="243873" y="232127"/>
                  </a:lnTo>
                  <a:lnTo>
                    <a:pt x="243873" y="233805"/>
                  </a:lnTo>
                  <a:lnTo>
                    <a:pt x="238840" y="233805"/>
                  </a:lnTo>
                  <a:lnTo>
                    <a:pt x="238840" y="232127"/>
                  </a:lnTo>
                  <a:lnTo>
                    <a:pt x="233246" y="23716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AD7F9A04-23A8-A173-452C-2A1D840A73F8}"/>
                </a:ext>
              </a:extLst>
            </p:cNvPr>
            <p:cNvSpPr/>
            <p:nvPr/>
          </p:nvSpPr>
          <p:spPr>
            <a:xfrm>
              <a:off x="5307357" y="4170629"/>
              <a:ext cx="130326" cy="137038"/>
            </a:xfrm>
            <a:custGeom>
              <a:avLst/>
              <a:gdLst>
                <a:gd name="csX0" fmla="*/ 8949 w 130326"/>
                <a:gd name="csY0" fmla="*/ 137039 h 137038"/>
                <a:gd name="csX1" fmla="*/ 7271 w 130326"/>
                <a:gd name="csY1" fmla="*/ 135361 h 137038"/>
                <a:gd name="csX2" fmla="*/ 7271 w 130326"/>
                <a:gd name="csY2" fmla="*/ 132005 h 137038"/>
                <a:gd name="csX3" fmla="*/ 5593 w 130326"/>
                <a:gd name="csY3" fmla="*/ 132005 h 137038"/>
                <a:gd name="csX4" fmla="*/ 5593 w 130326"/>
                <a:gd name="csY4" fmla="*/ 133683 h 137038"/>
                <a:gd name="csX5" fmla="*/ 1678 w 130326"/>
                <a:gd name="csY5" fmla="*/ 133683 h 137038"/>
                <a:gd name="csX6" fmla="*/ 1678 w 130326"/>
                <a:gd name="csY6" fmla="*/ 132005 h 137038"/>
                <a:gd name="csX7" fmla="*/ 0 w 130326"/>
                <a:gd name="csY7" fmla="*/ 132005 h 137038"/>
                <a:gd name="csX8" fmla="*/ 0 w 130326"/>
                <a:gd name="csY8" fmla="*/ 121377 h 137038"/>
                <a:gd name="csX9" fmla="*/ 1678 w 130326"/>
                <a:gd name="csY9" fmla="*/ 121377 h 137038"/>
                <a:gd name="csX10" fmla="*/ 1678 w 130326"/>
                <a:gd name="csY10" fmla="*/ 115784 h 137038"/>
                <a:gd name="csX11" fmla="*/ 3915 w 130326"/>
                <a:gd name="csY11" fmla="*/ 115784 h 137038"/>
                <a:gd name="csX12" fmla="*/ 3915 w 130326"/>
                <a:gd name="csY12" fmla="*/ 101800 h 137038"/>
                <a:gd name="csX13" fmla="*/ 3915 w 130326"/>
                <a:gd name="csY13" fmla="*/ 101800 h 137038"/>
                <a:gd name="csX14" fmla="*/ 3915 w 130326"/>
                <a:gd name="csY14" fmla="*/ 97885 h 137038"/>
                <a:gd name="csX15" fmla="*/ 5593 w 130326"/>
                <a:gd name="csY15" fmla="*/ 97885 h 137038"/>
                <a:gd name="csX16" fmla="*/ 5593 w 130326"/>
                <a:gd name="csY16" fmla="*/ 96207 h 137038"/>
                <a:gd name="csX17" fmla="*/ 7271 w 130326"/>
                <a:gd name="csY17" fmla="*/ 96207 h 137038"/>
                <a:gd name="csX18" fmla="*/ 7271 w 130326"/>
                <a:gd name="csY18" fmla="*/ 90614 h 137038"/>
                <a:gd name="csX19" fmla="*/ 8949 w 130326"/>
                <a:gd name="csY19" fmla="*/ 90614 h 137038"/>
                <a:gd name="csX20" fmla="*/ 8949 w 130326"/>
                <a:gd name="csY20" fmla="*/ 88936 h 137038"/>
                <a:gd name="csX21" fmla="*/ 10627 w 130326"/>
                <a:gd name="csY21" fmla="*/ 88936 h 137038"/>
                <a:gd name="csX22" fmla="*/ 10627 w 130326"/>
                <a:gd name="csY22" fmla="*/ 79986 h 137038"/>
                <a:gd name="csX23" fmla="*/ 14543 w 130326"/>
                <a:gd name="csY23" fmla="*/ 79986 h 137038"/>
                <a:gd name="csX24" fmla="*/ 14543 w 130326"/>
                <a:gd name="csY24" fmla="*/ 78308 h 137038"/>
                <a:gd name="csX25" fmla="*/ 16221 w 130326"/>
                <a:gd name="csY25" fmla="*/ 78308 h 137038"/>
                <a:gd name="csX26" fmla="*/ 16221 w 130326"/>
                <a:gd name="csY26" fmla="*/ 73274 h 137038"/>
                <a:gd name="csX27" fmla="*/ 21255 w 130326"/>
                <a:gd name="csY27" fmla="*/ 73274 h 137038"/>
                <a:gd name="csX28" fmla="*/ 21255 w 130326"/>
                <a:gd name="csY28" fmla="*/ 71037 h 137038"/>
                <a:gd name="csX29" fmla="*/ 23492 w 130326"/>
                <a:gd name="csY29" fmla="*/ 71037 h 137038"/>
                <a:gd name="csX30" fmla="*/ 23492 w 130326"/>
                <a:gd name="csY30" fmla="*/ 69359 h 137038"/>
                <a:gd name="csX31" fmla="*/ 25170 w 130326"/>
                <a:gd name="csY31" fmla="*/ 67681 h 137038"/>
                <a:gd name="csX32" fmla="*/ 28526 w 130326"/>
                <a:gd name="csY32" fmla="*/ 66003 h 137038"/>
                <a:gd name="csX33" fmla="*/ 30204 w 130326"/>
                <a:gd name="csY33" fmla="*/ 62087 h 137038"/>
                <a:gd name="csX34" fmla="*/ 34120 w 130326"/>
                <a:gd name="csY34" fmla="*/ 60409 h 137038"/>
                <a:gd name="csX35" fmla="*/ 35798 w 130326"/>
                <a:gd name="csY35" fmla="*/ 58731 h 137038"/>
                <a:gd name="csX36" fmla="*/ 37476 w 130326"/>
                <a:gd name="csY36" fmla="*/ 57053 h 137038"/>
                <a:gd name="csX37" fmla="*/ 37476 w 130326"/>
                <a:gd name="csY37" fmla="*/ 55375 h 137038"/>
                <a:gd name="csX38" fmla="*/ 41391 w 130326"/>
                <a:gd name="csY38" fmla="*/ 53697 h 137038"/>
                <a:gd name="csX39" fmla="*/ 41391 w 130326"/>
                <a:gd name="csY39" fmla="*/ 48104 h 137038"/>
                <a:gd name="csX40" fmla="*/ 39154 w 130326"/>
                <a:gd name="csY40" fmla="*/ 48104 h 137038"/>
                <a:gd name="csX41" fmla="*/ 39154 w 130326"/>
                <a:gd name="csY41" fmla="*/ 46426 h 137038"/>
                <a:gd name="csX42" fmla="*/ 35798 w 130326"/>
                <a:gd name="csY42" fmla="*/ 46426 h 137038"/>
                <a:gd name="csX43" fmla="*/ 35798 w 130326"/>
                <a:gd name="csY43" fmla="*/ 42510 h 137038"/>
                <a:gd name="csX44" fmla="*/ 34120 w 130326"/>
                <a:gd name="csY44" fmla="*/ 44747 h 137038"/>
                <a:gd name="csX45" fmla="*/ 30204 w 130326"/>
                <a:gd name="csY45" fmla="*/ 44747 h 137038"/>
                <a:gd name="csX46" fmla="*/ 30204 w 130326"/>
                <a:gd name="csY46" fmla="*/ 42510 h 137038"/>
                <a:gd name="csX47" fmla="*/ 28526 w 130326"/>
                <a:gd name="csY47" fmla="*/ 42510 h 137038"/>
                <a:gd name="csX48" fmla="*/ 28526 w 130326"/>
                <a:gd name="csY48" fmla="*/ 37476 h 137038"/>
                <a:gd name="csX49" fmla="*/ 30204 w 130326"/>
                <a:gd name="csY49" fmla="*/ 37476 h 137038"/>
                <a:gd name="csX50" fmla="*/ 30204 w 130326"/>
                <a:gd name="csY50" fmla="*/ 33561 h 137038"/>
                <a:gd name="csX51" fmla="*/ 32442 w 130326"/>
                <a:gd name="csY51" fmla="*/ 33561 h 137038"/>
                <a:gd name="csX52" fmla="*/ 32442 w 130326"/>
                <a:gd name="csY52" fmla="*/ 31883 h 137038"/>
                <a:gd name="csX53" fmla="*/ 30204 w 130326"/>
                <a:gd name="csY53" fmla="*/ 31883 h 137038"/>
                <a:gd name="csX54" fmla="*/ 30204 w 130326"/>
                <a:gd name="csY54" fmla="*/ 28527 h 137038"/>
                <a:gd name="csX55" fmla="*/ 28526 w 130326"/>
                <a:gd name="csY55" fmla="*/ 28527 h 137038"/>
                <a:gd name="csX56" fmla="*/ 28526 w 130326"/>
                <a:gd name="csY56" fmla="*/ 26849 h 137038"/>
                <a:gd name="csX57" fmla="*/ 30204 w 130326"/>
                <a:gd name="csY57" fmla="*/ 26849 h 137038"/>
                <a:gd name="csX58" fmla="*/ 30204 w 130326"/>
                <a:gd name="csY58" fmla="*/ 21255 h 137038"/>
                <a:gd name="csX59" fmla="*/ 32442 w 130326"/>
                <a:gd name="csY59" fmla="*/ 21255 h 137038"/>
                <a:gd name="csX60" fmla="*/ 32442 w 130326"/>
                <a:gd name="csY60" fmla="*/ 19577 h 137038"/>
                <a:gd name="csX61" fmla="*/ 34120 w 130326"/>
                <a:gd name="csY61" fmla="*/ 19577 h 137038"/>
                <a:gd name="csX62" fmla="*/ 34120 w 130326"/>
                <a:gd name="csY62" fmla="*/ 16221 h 137038"/>
                <a:gd name="csX63" fmla="*/ 32442 w 130326"/>
                <a:gd name="csY63" fmla="*/ 16221 h 137038"/>
                <a:gd name="csX64" fmla="*/ 32442 w 130326"/>
                <a:gd name="csY64" fmla="*/ 13984 h 137038"/>
                <a:gd name="csX65" fmla="*/ 34120 w 130326"/>
                <a:gd name="csY65" fmla="*/ 13984 h 137038"/>
                <a:gd name="csX66" fmla="*/ 34120 w 130326"/>
                <a:gd name="csY66" fmla="*/ 12306 h 137038"/>
                <a:gd name="csX67" fmla="*/ 37476 w 130326"/>
                <a:gd name="csY67" fmla="*/ 12306 h 137038"/>
                <a:gd name="csX68" fmla="*/ 37476 w 130326"/>
                <a:gd name="csY68" fmla="*/ 10628 h 137038"/>
                <a:gd name="csX69" fmla="*/ 41391 w 130326"/>
                <a:gd name="csY69" fmla="*/ 10628 h 137038"/>
                <a:gd name="csX70" fmla="*/ 43069 w 130326"/>
                <a:gd name="csY70" fmla="*/ 12306 h 137038"/>
                <a:gd name="csX71" fmla="*/ 46425 w 130326"/>
                <a:gd name="csY71" fmla="*/ 12306 h 137038"/>
                <a:gd name="csX72" fmla="*/ 46425 w 130326"/>
                <a:gd name="csY72" fmla="*/ 13984 h 137038"/>
                <a:gd name="csX73" fmla="*/ 48103 w 130326"/>
                <a:gd name="csY73" fmla="*/ 13984 h 137038"/>
                <a:gd name="csX74" fmla="*/ 48103 w 130326"/>
                <a:gd name="csY74" fmla="*/ 12306 h 137038"/>
                <a:gd name="csX75" fmla="*/ 52019 w 130326"/>
                <a:gd name="csY75" fmla="*/ 12306 h 137038"/>
                <a:gd name="csX76" fmla="*/ 52019 w 130326"/>
                <a:gd name="csY76" fmla="*/ 10628 h 137038"/>
                <a:gd name="csX77" fmla="*/ 53697 w 130326"/>
                <a:gd name="csY77" fmla="*/ 10628 h 137038"/>
                <a:gd name="csX78" fmla="*/ 53697 w 130326"/>
                <a:gd name="csY78" fmla="*/ 8950 h 137038"/>
                <a:gd name="csX79" fmla="*/ 55375 w 130326"/>
                <a:gd name="csY79" fmla="*/ 8950 h 137038"/>
                <a:gd name="csX80" fmla="*/ 55375 w 130326"/>
                <a:gd name="csY80" fmla="*/ 12306 h 137038"/>
                <a:gd name="csX81" fmla="*/ 57053 w 130326"/>
                <a:gd name="csY81" fmla="*/ 12306 h 137038"/>
                <a:gd name="csX82" fmla="*/ 57053 w 130326"/>
                <a:gd name="csY82" fmla="*/ 13984 h 137038"/>
                <a:gd name="csX83" fmla="*/ 58731 w 130326"/>
                <a:gd name="csY83" fmla="*/ 13984 h 137038"/>
                <a:gd name="csX84" fmla="*/ 58731 w 130326"/>
                <a:gd name="csY84" fmla="*/ 16221 h 137038"/>
                <a:gd name="csX85" fmla="*/ 64324 w 130326"/>
                <a:gd name="csY85" fmla="*/ 16221 h 137038"/>
                <a:gd name="csX86" fmla="*/ 64324 w 130326"/>
                <a:gd name="csY86" fmla="*/ 13984 h 137038"/>
                <a:gd name="csX87" fmla="*/ 69918 w 130326"/>
                <a:gd name="csY87" fmla="*/ 12306 h 137038"/>
                <a:gd name="csX88" fmla="*/ 71596 w 130326"/>
                <a:gd name="csY88" fmla="*/ 12306 h 137038"/>
                <a:gd name="csX89" fmla="*/ 73274 w 130326"/>
                <a:gd name="csY89" fmla="*/ 10628 h 137038"/>
                <a:gd name="csX90" fmla="*/ 78308 w 130326"/>
                <a:gd name="csY90" fmla="*/ 10628 h 137038"/>
                <a:gd name="csX91" fmla="*/ 80545 w 130326"/>
                <a:gd name="csY91" fmla="*/ 8950 h 137038"/>
                <a:gd name="csX92" fmla="*/ 83901 w 130326"/>
                <a:gd name="csY92" fmla="*/ 7272 h 137038"/>
                <a:gd name="csX93" fmla="*/ 83901 w 130326"/>
                <a:gd name="csY93" fmla="*/ 8950 h 137038"/>
                <a:gd name="csX94" fmla="*/ 87257 w 130326"/>
                <a:gd name="csY94" fmla="*/ 10628 h 137038"/>
                <a:gd name="csX95" fmla="*/ 89495 w 130326"/>
                <a:gd name="csY95" fmla="*/ 10628 h 137038"/>
                <a:gd name="csX96" fmla="*/ 94529 w 130326"/>
                <a:gd name="csY96" fmla="*/ 12306 h 137038"/>
                <a:gd name="csX97" fmla="*/ 94529 w 130326"/>
                <a:gd name="csY97" fmla="*/ 10628 h 137038"/>
                <a:gd name="csX98" fmla="*/ 100122 w 130326"/>
                <a:gd name="csY98" fmla="*/ 5034 h 137038"/>
                <a:gd name="csX99" fmla="*/ 101800 w 130326"/>
                <a:gd name="csY99" fmla="*/ 3356 h 137038"/>
                <a:gd name="csX100" fmla="*/ 105156 w 130326"/>
                <a:gd name="csY100" fmla="*/ 1678 h 137038"/>
                <a:gd name="csX101" fmla="*/ 105156 w 130326"/>
                <a:gd name="csY101" fmla="*/ 0 h 137038"/>
                <a:gd name="csX102" fmla="*/ 106834 w 130326"/>
                <a:gd name="csY102" fmla="*/ 1678 h 137038"/>
                <a:gd name="csX103" fmla="*/ 106834 w 130326"/>
                <a:gd name="csY103" fmla="*/ 3356 h 137038"/>
                <a:gd name="csX104" fmla="*/ 106834 w 130326"/>
                <a:gd name="csY104" fmla="*/ 3356 h 137038"/>
                <a:gd name="csX105" fmla="*/ 106834 w 130326"/>
                <a:gd name="csY105" fmla="*/ 5034 h 137038"/>
                <a:gd name="csX106" fmla="*/ 109072 w 130326"/>
                <a:gd name="csY106" fmla="*/ 5034 h 137038"/>
                <a:gd name="csX107" fmla="*/ 109072 w 130326"/>
                <a:gd name="csY107" fmla="*/ 8950 h 137038"/>
                <a:gd name="csX108" fmla="*/ 109072 w 130326"/>
                <a:gd name="csY108" fmla="*/ 8950 h 137038"/>
                <a:gd name="csX109" fmla="*/ 109072 w 130326"/>
                <a:gd name="csY109" fmla="*/ 10628 h 137038"/>
                <a:gd name="csX110" fmla="*/ 112428 w 130326"/>
                <a:gd name="csY110" fmla="*/ 10628 h 137038"/>
                <a:gd name="csX111" fmla="*/ 112428 w 130326"/>
                <a:gd name="csY111" fmla="*/ 12306 h 137038"/>
                <a:gd name="csX112" fmla="*/ 118021 w 130326"/>
                <a:gd name="csY112" fmla="*/ 12306 h 137038"/>
                <a:gd name="csX113" fmla="*/ 118021 w 130326"/>
                <a:gd name="csY113" fmla="*/ 16221 h 137038"/>
                <a:gd name="csX114" fmla="*/ 115784 w 130326"/>
                <a:gd name="csY114" fmla="*/ 16221 h 137038"/>
                <a:gd name="csX115" fmla="*/ 115784 w 130326"/>
                <a:gd name="csY115" fmla="*/ 21255 h 137038"/>
                <a:gd name="csX116" fmla="*/ 118021 w 130326"/>
                <a:gd name="csY116" fmla="*/ 21255 h 137038"/>
                <a:gd name="csX117" fmla="*/ 118021 w 130326"/>
                <a:gd name="csY117" fmla="*/ 25170 h 137038"/>
                <a:gd name="csX118" fmla="*/ 119699 w 130326"/>
                <a:gd name="csY118" fmla="*/ 26849 h 137038"/>
                <a:gd name="csX119" fmla="*/ 119699 w 130326"/>
                <a:gd name="csY119" fmla="*/ 30205 h 137038"/>
                <a:gd name="csX120" fmla="*/ 123055 w 130326"/>
                <a:gd name="csY120" fmla="*/ 30205 h 137038"/>
                <a:gd name="csX121" fmla="*/ 123055 w 130326"/>
                <a:gd name="csY121" fmla="*/ 33561 h 137038"/>
                <a:gd name="csX122" fmla="*/ 124733 w 130326"/>
                <a:gd name="csY122" fmla="*/ 33561 h 137038"/>
                <a:gd name="csX123" fmla="*/ 124733 w 130326"/>
                <a:gd name="csY123" fmla="*/ 37476 h 137038"/>
                <a:gd name="csX124" fmla="*/ 126971 w 130326"/>
                <a:gd name="csY124" fmla="*/ 37476 h 137038"/>
                <a:gd name="csX125" fmla="*/ 126971 w 130326"/>
                <a:gd name="csY125" fmla="*/ 40832 h 137038"/>
                <a:gd name="csX126" fmla="*/ 128649 w 130326"/>
                <a:gd name="csY126" fmla="*/ 40832 h 137038"/>
                <a:gd name="csX127" fmla="*/ 128649 w 130326"/>
                <a:gd name="csY127" fmla="*/ 42510 h 137038"/>
                <a:gd name="csX128" fmla="*/ 126971 w 130326"/>
                <a:gd name="csY128" fmla="*/ 42510 h 137038"/>
                <a:gd name="csX129" fmla="*/ 126971 w 130326"/>
                <a:gd name="csY129" fmla="*/ 44747 h 137038"/>
                <a:gd name="csX130" fmla="*/ 128649 w 130326"/>
                <a:gd name="csY130" fmla="*/ 44747 h 137038"/>
                <a:gd name="csX131" fmla="*/ 128649 w 130326"/>
                <a:gd name="csY131" fmla="*/ 49782 h 137038"/>
                <a:gd name="csX132" fmla="*/ 130327 w 130326"/>
                <a:gd name="csY132" fmla="*/ 49782 h 137038"/>
                <a:gd name="csX133" fmla="*/ 130327 w 130326"/>
                <a:gd name="csY133" fmla="*/ 62087 h 137038"/>
                <a:gd name="csX134" fmla="*/ 126971 w 130326"/>
                <a:gd name="csY134" fmla="*/ 62087 h 137038"/>
                <a:gd name="csX135" fmla="*/ 126971 w 130326"/>
                <a:gd name="csY135" fmla="*/ 66003 h 137038"/>
                <a:gd name="csX136" fmla="*/ 124733 w 130326"/>
                <a:gd name="csY136" fmla="*/ 67681 h 137038"/>
                <a:gd name="csX137" fmla="*/ 124733 w 130326"/>
                <a:gd name="csY137" fmla="*/ 69359 h 137038"/>
                <a:gd name="csX138" fmla="*/ 124733 w 130326"/>
                <a:gd name="csY138" fmla="*/ 69359 h 137038"/>
                <a:gd name="csX139" fmla="*/ 124733 w 130326"/>
                <a:gd name="csY139" fmla="*/ 71037 h 137038"/>
                <a:gd name="csX140" fmla="*/ 123055 w 130326"/>
                <a:gd name="csY140" fmla="*/ 71037 h 137038"/>
                <a:gd name="csX141" fmla="*/ 123055 w 130326"/>
                <a:gd name="csY141" fmla="*/ 73274 h 137038"/>
                <a:gd name="csX142" fmla="*/ 119699 w 130326"/>
                <a:gd name="csY142" fmla="*/ 73274 h 137038"/>
                <a:gd name="csX143" fmla="*/ 119699 w 130326"/>
                <a:gd name="csY143" fmla="*/ 74952 h 137038"/>
                <a:gd name="csX144" fmla="*/ 118021 w 130326"/>
                <a:gd name="csY144" fmla="*/ 74952 h 137038"/>
                <a:gd name="csX145" fmla="*/ 118021 w 130326"/>
                <a:gd name="csY145" fmla="*/ 79986 h 137038"/>
                <a:gd name="csX146" fmla="*/ 115784 w 130326"/>
                <a:gd name="csY146" fmla="*/ 79986 h 137038"/>
                <a:gd name="csX147" fmla="*/ 115784 w 130326"/>
                <a:gd name="csY147" fmla="*/ 82223 h 137038"/>
                <a:gd name="csX148" fmla="*/ 114106 w 130326"/>
                <a:gd name="csY148" fmla="*/ 82223 h 137038"/>
                <a:gd name="csX149" fmla="*/ 114106 w 130326"/>
                <a:gd name="csY149" fmla="*/ 83901 h 137038"/>
                <a:gd name="csX150" fmla="*/ 112428 w 130326"/>
                <a:gd name="csY150" fmla="*/ 83901 h 137038"/>
                <a:gd name="csX151" fmla="*/ 112428 w 130326"/>
                <a:gd name="csY151" fmla="*/ 85580 h 137038"/>
                <a:gd name="csX152" fmla="*/ 109072 w 130326"/>
                <a:gd name="csY152" fmla="*/ 85580 h 137038"/>
                <a:gd name="csX153" fmla="*/ 109072 w 130326"/>
                <a:gd name="csY153" fmla="*/ 92851 h 137038"/>
                <a:gd name="csX154" fmla="*/ 106834 w 130326"/>
                <a:gd name="csY154" fmla="*/ 92851 h 137038"/>
                <a:gd name="csX155" fmla="*/ 106834 w 130326"/>
                <a:gd name="csY155" fmla="*/ 96207 h 137038"/>
                <a:gd name="csX156" fmla="*/ 105156 w 130326"/>
                <a:gd name="csY156" fmla="*/ 96207 h 137038"/>
                <a:gd name="csX157" fmla="*/ 105156 w 130326"/>
                <a:gd name="csY157" fmla="*/ 97885 h 137038"/>
                <a:gd name="csX158" fmla="*/ 103478 w 130326"/>
                <a:gd name="csY158" fmla="*/ 97885 h 137038"/>
                <a:gd name="csX159" fmla="*/ 105156 w 130326"/>
                <a:gd name="csY159" fmla="*/ 99563 h 137038"/>
                <a:gd name="csX160" fmla="*/ 105156 w 130326"/>
                <a:gd name="csY160" fmla="*/ 124734 h 137038"/>
                <a:gd name="csX161" fmla="*/ 26848 w 130326"/>
                <a:gd name="csY161" fmla="*/ 124734 h 137038"/>
                <a:gd name="csX162" fmla="*/ 26848 w 130326"/>
                <a:gd name="csY162" fmla="*/ 126412 h 137038"/>
                <a:gd name="csX163" fmla="*/ 17899 w 130326"/>
                <a:gd name="csY163" fmla="*/ 126412 h 137038"/>
                <a:gd name="csX164" fmla="*/ 17899 w 130326"/>
                <a:gd name="csY164" fmla="*/ 130327 h 137038"/>
                <a:gd name="csX165" fmla="*/ 16221 w 130326"/>
                <a:gd name="csY165" fmla="*/ 130327 h 137038"/>
                <a:gd name="csX166" fmla="*/ 16221 w 130326"/>
                <a:gd name="csY166" fmla="*/ 132005 h 137038"/>
                <a:gd name="csX167" fmla="*/ 14543 w 130326"/>
                <a:gd name="csY167" fmla="*/ 132005 h 137038"/>
                <a:gd name="csX168" fmla="*/ 14543 w 130326"/>
                <a:gd name="csY168" fmla="*/ 133683 h 137038"/>
                <a:gd name="csX169" fmla="*/ 12865 w 130326"/>
                <a:gd name="csY169" fmla="*/ 133683 h 137038"/>
                <a:gd name="csX170" fmla="*/ 12865 w 130326"/>
                <a:gd name="csY170" fmla="*/ 135361 h 137038"/>
                <a:gd name="csX171" fmla="*/ 10627 w 130326"/>
                <a:gd name="csY171" fmla="*/ 133683 h 137038"/>
                <a:gd name="csX172" fmla="*/ 10627 w 130326"/>
                <a:gd name="csY172" fmla="*/ 135361 h 137038"/>
                <a:gd name="csX173" fmla="*/ 8949 w 130326"/>
                <a:gd name="csY173" fmla="*/ 135361 h 137038"/>
                <a:gd name="csX174" fmla="*/ 8949 w 130326"/>
                <a:gd name="csY174" fmla="*/ 137039 h 137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130326" h="137038">
                  <a:moveTo>
                    <a:pt x="8949" y="137039"/>
                  </a:moveTo>
                  <a:lnTo>
                    <a:pt x="7271" y="135361"/>
                  </a:lnTo>
                  <a:lnTo>
                    <a:pt x="7271" y="132005"/>
                  </a:lnTo>
                  <a:lnTo>
                    <a:pt x="5593" y="132005"/>
                  </a:lnTo>
                  <a:lnTo>
                    <a:pt x="5593" y="133683"/>
                  </a:lnTo>
                  <a:lnTo>
                    <a:pt x="1678" y="133683"/>
                  </a:lnTo>
                  <a:lnTo>
                    <a:pt x="1678" y="132005"/>
                  </a:lnTo>
                  <a:lnTo>
                    <a:pt x="0" y="132005"/>
                  </a:lnTo>
                  <a:lnTo>
                    <a:pt x="0" y="121377"/>
                  </a:lnTo>
                  <a:lnTo>
                    <a:pt x="1678" y="121377"/>
                  </a:lnTo>
                  <a:lnTo>
                    <a:pt x="1678" y="115784"/>
                  </a:lnTo>
                  <a:lnTo>
                    <a:pt x="3915" y="115784"/>
                  </a:lnTo>
                  <a:lnTo>
                    <a:pt x="3915" y="101800"/>
                  </a:lnTo>
                  <a:lnTo>
                    <a:pt x="3915" y="101800"/>
                  </a:lnTo>
                  <a:lnTo>
                    <a:pt x="3915" y="97885"/>
                  </a:lnTo>
                  <a:lnTo>
                    <a:pt x="5593" y="97885"/>
                  </a:lnTo>
                  <a:lnTo>
                    <a:pt x="5593" y="96207"/>
                  </a:lnTo>
                  <a:lnTo>
                    <a:pt x="7271" y="96207"/>
                  </a:lnTo>
                  <a:lnTo>
                    <a:pt x="7271" y="90614"/>
                  </a:lnTo>
                  <a:lnTo>
                    <a:pt x="8949" y="90614"/>
                  </a:lnTo>
                  <a:lnTo>
                    <a:pt x="8949" y="88936"/>
                  </a:lnTo>
                  <a:lnTo>
                    <a:pt x="10627" y="88936"/>
                  </a:lnTo>
                  <a:lnTo>
                    <a:pt x="10627" y="79986"/>
                  </a:lnTo>
                  <a:lnTo>
                    <a:pt x="14543" y="79986"/>
                  </a:lnTo>
                  <a:lnTo>
                    <a:pt x="14543" y="78308"/>
                  </a:lnTo>
                  <a:lnTo>
                    <a:pt x="16221" y="78308"/>
                  </a:lnTo>
                  <a:lnTo>
                    <a:pt x="16221" y="73274"/>
                  </a:lnTo>
                  <a:lnTo>
                    <a:pt x="21255" y="73274"/>
                  </a:lnTo>
                  <a:lnTo>
                    <a:pt x="21255" y="71037"/>
                  </a:lnTo>
                  <a:lnTo>
                    <a:pt x="23492" y="71037"/>
                  </a:lnTo>
                  <a:lnTo>
                    <a:pt x="23492" y="69359"/>
                  </a:lnTo>
                  <a:lnTo>
                    <a:pt x="25170" y="67681"/>
                  </a:lnTo>
                  <a:lnTo>
                    <a:pt x="28526" y="66003"/>
                  </a:lnTo>
                  <a:lnTo>
                    <a:pt x="30204" y="62087"/>
                  </a:lnTo>
                  <a:lnTo>
                    <a:pt x="34120" y="60409"/>
                  </a:lnTo>
                  <a:lnTo>
                    <a:pt x="35798" y="58731"/>
                  </a:lnTo>
                  <a:lnTo>
                    <a:pt x="37476" y="57053"/>
                  </a:lnTo>
                  <a:lnTo>
                    <a:pt x="37476" y="55375"/>
                  </a:lnTo>
                  <a:lnTo>
                    <a:pt x="41391" y="53697"/>
                  </a:lnTo>
                  <a:lnTo>
                    <a:pt x="41391" y="48104"/>
                  </a:lnTo>
                  <a:lnTo>
                    <a:pt x="39154" y="48104"/>
                  </a:lnTo>
                  <a:lnTo>
                    <a:pt x="39154" y="46426"/>
                  </a:lnTo>
                  <a:lnTo>
                    <a:pt x="35798" y="46426"/>
                  </a:lnTo>
                  <a:lnTo>
                    <a:pt x="35798" y="42510"/>
                  </a:lnTo>
                  <a:lnTo>
                    <a:pt x="34120" y="44747"/>
                  </a:lnTo>
                  <a:lnTo>
                    <a:pt x="30204" y="44747"/>
                  </a:lnTo>
                  <a:lnTo>
                    <a:pt x="30204" y="42510"/>
                  </a:lnTo>
                  <a:lnTo>
                    <a:pt x="28526" y="42510"/>
                  </a:lnTo>
                  <a:lnTo>
                    <a:pt x="28526" y="37476"/>
                  </a:lnTo>
                  <a:lnTo>
                    <a:pt x="30204" y="37476"/>
                  </a:lnTo>
                  <a:lnTo>
                    <a:pt x="30204" y="33561"/>
                  </a:lnTo>
                  <a:lnTo>
                    <a:pt x="32442" y="33561"/>
                  </a:lnTo>
                  <a:lnTo>
                    <a:pt x="32442" y="31883"/>
                  </a:lnTo>
                  <a:lnTo>
                    <a:pt x="30204" y="31883"/>
                  </a:lnTo>
                  <a:lnTo>
                    <a:pt x="30204" y="28527"/>
                  </a:lnTo>
                  <a:lnTo>
                    <a:pt x="28526" y="28527"/>
                  </a:lnTo>
                  <a:lnTo>
                    <a:pt x="28526" y="26849"/>
                  </a:lnTo>
                  <a:lnTo>
                    <a:pt x="30204" y="26849"/>
                  </a:lnTo>
                  <a:lnTo>
                    <a:pt x="30204" y="21255"/>
                  </a:lnTo>
                  <a:lnTo>
                    <a:pt x="32442" y="21255"/>
                  </a:lnTo>
                  <a:lnTo>
                    <a:pt x="32442" y="19577"/>
                  </a:lnTo>
                  <a:lnTo>
                    <a:pt x="34120" y="19577"/>
                  </a:lnTo>
                  <a:lnTo>
                    <a:pt x="34120" y="16221"/>
                  </a:lnTo>
                  <a:lnTo>
                    <a:pt x="32442" y="16221"/>
                  </a:lnTo>
                  <a:lnTo>
                    <a:pt x="32442" y="13984"/>
                  </a:lnTo>
                  <a:lnTo>
                    <a:pt x="34120" y="13984"/>
                  </a:lnTo>
                  <a:lnTo>
                    <a:pt x="34120" y="12306"/>
                  </a:lnTo>
                  <a:lnTo>
                    <a:pt x="37476" y="12306"/>
                  </a:lnTo>
                  <a:lnTo>
                    <a:pt x="37476" y="10628"/>
                  </a:lnTo>
                  <a:lnTo>
                    <a:pt x="41391" y="10628"/>
                  </a:lnTo>
                  <a:lnTo>
                    <a:pt x="43069" y="12306"/>
                  </a:lnTo>
                  <a:lnTo>
                    <a:pt x="46425" y="12306"/>
                  </a:lnTo>
                  <a:lnTo>
                    <a:pt x="46425" y="13984"/>
                  </a:lnTo>
                  <a:lnTo>
                    <a:pt x="48103" y="13984"/>
                  </a:lnTo>
                  <a:lnTo>
                    <a:pt x="48103" y="12306"/>
                  </a:lnTo>
                  <a:lnTo>
                    <a:pt x="52019" y="12306"/>
                  </a:lnTo>
                  <a:lnTo>
                    <a:pt x="52019" y="10628"/>
                  </a:lnTo>
                  <a:lnTo>
                    <a:pt x="53697" y="10628"/>
                  </a:lnTo>
                  <a:lnTo>
                    <a:pt x="53697" y="8950"/>
                  </a:lnTo>
                  <a:lnTo>
                    <a:pt x="55375" y="8950"/>
                  </a:lnTo>
                  <a:lnTo>
                    <a:pt x="55375" y="12306"/>
                  </a:lnTo>
                  <a:lnTo>
                    <a:pt x="57053" y="12306"/>
                  </a:lnTo>
                  <a:lnTo>
                    <a:pt x="57053" y="13984"/>
                  </a:lnTo>
                  <a:lnTo>
                    <a:pt x="58731" y="13984"/>
                  </a:lnTo>
                  <a:lnTo>
                    <a:pt x="58731" y="16221"/>
                  </a:lnTo>
                  <a:lnTo>
                    <a:pt x="64324" y="16221"/>
                  </a:lnTo>
                  <a:lnTo>
                    <a:pt x="64324" y="13984"/>
                  </a:lnTo>
                  <a:lnTo>
                    <a:pt x="69918" y="12306"/>
                  </a:lnTo>
                  <a:lnTo>
                    <a:pt x="71596" y="12306"/>
                  </a:lnTo>
                  <a:lnTo>
                    <a:pt x="73274" y="10628"/>
                  </a:lnTo>
                  <a:lnTo>
                    <a:pt x="78308" y="10628"/>
                  </a:lnTo>
                  <a:lnTo>
                    <a:pt x="80545" y="8950"/>
                  </a:lnTo>
                  <a:lnTo>
                    <a:pt x="83901" y="7272"/>
                  </a:lnTo>
                  <a:lnTo>
                    <a:pt x="83901" y="8950"/>
                  </a:lnTo>
                  <a:lnTo>
                    <a:pt x="87257" y="10628"/>
                  </a:lnTo>
                  <a:lnTo>
                    <a:pt x="89495" y="10628"/>
                  </a:lnTo>
                  <a:lnTo>
                    <a:pt x="94529" y="12306"/>
                  </a:lnTo>
                  <a:lnTo>
                    <a:pt x="94529" y="10628"/>
                  </a:lnTo>
                  <a:lnTo>
                    <a:pt x="100122" y="5034"/>
                  </a:lnTo>
                  <a:lnTo>
                    <a:pt x="101800" y="3356"/>
                  </a:lnTo>
                  <a:lnTo>
                    <a:pt x="105156" y="1678"/>
                  </a:lnTo>
                  <a:lnTo>
                    <a:pt x="105156" y="0"/>
                  </a:lnTo>
                  <a:lnTo>
                    <a:pt x="106834" y="1678"/>
                  </a:lnTo>
                  <a:lnTo>
                    <a:pt x="106834" y="3356"/>
                  </a:lnTo>
                  <a:lnTo>
                    <a:pt x="106834" y="3356"/>
                  </a:lnTo>
                  <a:lnTo>
                    <a:pt x="106834" y="5034"/>
                  </a:lnTo>
                  <a:lnTo>
                    <a:pt x="109072" y="5034"/>
                  </a:lnTo>
                  <a:lnTo>
                    <a:pt x="109072" y="8950"/>
                  </a:lnTo>
                  <a:lnTo>
                    <a:pt x="109072" y="8950"/>
                  </a:lnTo>
                  <a:lnTo>
                    <a:pt x="109072" y="10628"/>
                  </a:lnTo>
                  <a:lnTo>
                    <a:pt x="112428" y="10628"/>
                  </a:lnTo>
                  <a:lnTo>
                    <a:pt x="112428" y="12306"/>
                  </a:lnTo>
                  <a:lnTo>
                    <a:pt x="118021" y="12306"/>
                  </a:lnTo>
                  <a:lnTo>
                    <a:pt x="118021" y="16221"/>
                  </a:lnTo>
                  <a:lnTo>
                    <a:pt x="115784" y="16221"/>
                  </a:lnTo>
                  <a:lnTo>
                    <a:pt x="115784" y="21255"/>
                  </a:lnTo>
                  <a:lnTo>
                    <a:pt x="118021" y="21255"/>
                  </a:lnTo>
                  <a:lnTo>
                    <a:pt x="118021" y="25170"/>
                  </a:lnTo>
                  <a:lnTo>
                    <a:pt x="119699" y="26849"/>
                  </a:lnTo>
                  <a:lnTo>
                    <a:pt x="119699" y="30205"/>
                  </a:lnTo>
                  <a:lnTo>
                    <a:pt x="123055" y="30205"/>
                  </a:lnTo>
                  <a:lnTo>
                    <a:pt x="123055" y="33561"/>
                  </a:lnTo>
                  <a:lnTo>
                    <a:pt x="124733" y="33561"/>
                  </a:lnTo>
                  <a:lnTo>
                    <a:pt x="124733" y="37476"/>
                  </a:lnTo>
                  <a:lnTo>
                    <a:pt x="126971" y="37476"/>
                  </a:lnTo>
                  <a:lnTo>
                    <a:pt x="126971" y="40832"/>
                  </a:lnTo>
                  <a:lnTo>
                    <a:pt x="128649" y="40832"/>
                  </a:lnTo>
                  <a:lnTo>
                    <a:pt x="128649" y="42510"/>
                  </a:lnTo>
                  <a:lnTo>
                    <a:pt x="126971" y="42510"/>
                  </a:lnTo>
                  <a:lnTo>
                    <a:pt x="126971" y="44747"/>
                  </a:lnTo>
                  <a:lnTo>
                    <a:pt x="128649" y="44747"/>
                  </a:lnTo>
                  <a:lnTo>
                    <a:pt x="128649" y="49782"/>
                  </a:lnTo>
                  <a:lnTo>
                    <a:pt x="130327" y="49782"/>
                  </a:lnTo>
                  <a:lnTo>
                    <a:pt x="130327" y="62087"/>
                  </a:lnTo>
                  <a:lnTo>
                    <a:pt x="126971" y="62087"/>
                  </a:lnTo>
                  <a:lnTo>
                    <a:pt x="126971" y="66003"/>
                  </a:lnTo>
                  <a:lnTo>
                    <a:pt x="124733" y="67681"/>
                  </a:lnTo>
                  <a:lnTo>
                    <a:pt x="124733" y="69359"/>
                  </a:lnTo>
                  <a:lnTo>
                    <a:pt x="124733" y="69359"/>
                  </a:lnTo>
                  <a:lnTo>
                    <a:pt x="124733" y="71037"/>
                  </a:lnTo>
                  <a:lnTo>
                    <a:pt x="123055" y="71037"/>
                  </a:lnTo>
                  <a:lnTo>
                    <a:pt x="123055" y="73274"/>
                  </a:lnTo>
                  <a:lnTo>
                    <a:pt x="119699" y="73274"/>
                  </a:lnTo>
                  <a:lnTo>
                    <a:pt x="119699" y="74952"/>
                  </a:lnTo>
                  <a:lnTo>
                    <a:pt x="118021" y="74952"/>
                  </a:lnTo>
                  <a:lnTo>
                    <a:pt x="118021" y="79986"/>
                  </a:lnTo>
                  <a:lnTo>
                    <a:pt x="115784" y="79986"/>
                  </a:lnTo>
                  <a:lnTo>
                    <a:pt x="115784" y="82223"/>
                  </a:lnTo>
                  <a:lnTo>
                    <a:pt x="114106" y="82223"/>
                  </a:lnTo>
                  <a:lnTo>
                    <a:pt x="114106" y="83901"/>
                  </a:lnTo>
                  <a:lnTo>
                    <a:pt x="112428" y="83901"/>
                  </a:lnTo>
                  <a:lnTo>
                    <a:pt x="112428" y="85580"/>
                  </a:lnTo>
                  <a:lnTo>
                    <a:pt x="109072" y="85580"/>
                  </a:lnTo>
                  <a:lnTo>
                    <a:pt x="109072" y="92851"/>
                  </a:lnTo>
                  <a:lnTo>
                    <a:pt x="106834" y="92851"/>
                  </a:lnTo>
                  <a:lnTo>
                    <a:pt x="106834" y="96207"/>
                  </a:lnTo>
                  <a:lnTo>
                    <a:pt x="105156" y="96207"/>
                  </a:lnTo>
                  <a:lnTo>
                    <a:pt x="105156" y="97885"/>
                  </a:lnTo>
                  <a:lnTo>
                    <a:pt x="103478" y="97885"/>
                  </a:lnTo>
                  <a:lnTo>
                    <a:pt x="105156" y="99563"/>
                  </a:lnTo>
                  <a:lnTo>
                    <a:pt x="105156" y="124734"/>
                  </a:lnTo>
                  <a:lnTo>
                    <a:pt x="26848" y="124734"/>
                  </a:lnTo>
                  <a:lnTo>
                    <a:pt x="26848" y="126412"/>
                  </a:lnTo>
                  <a:lnTo>
                    <a:pt x="17899" y="126412"/>
                  </a:lnTo>
                  <a:lnTo>
                    <a:pt x="17899" y="130327"/>
                  </a:lnTo>
                  <a:lnTo>
                    <a:pt x="16221" y="130327"/>
                  </a:lnTo>
                  <a:lnTo>
                    <a:pt x="16221" y="132005"/>
                  </a:lnTo>
                  <a:lnTo>
                    <a:pt x="14543" y="132005"/>
                  </a:lnTo>
                  <a:lnTo>
                    <a:pt x="14543" y="133683"/>
                  </a:lnTo>
                  <a:lnTo>
                    <a:pt x="12865" y="133683"/>
                  </a:lnTo>
                  <a:lnTo>
                    <a:pt x="12865" y="135361"/>
                  </a:lnTo>
                  <a:lnTo>
                    <a:pt x="10627" y="133683"/>
                  </a:lnTo>
                  <a:lnTo>
                    <a:pt x="10627" y="135361"/>
                  </a:lnTo>
                  <a:lnTo>
                    <a:pt x="8949" y="135361"/>
                  </a:lnTo>
                  <a:lnTo>
                    <a:pt x="8949" y="13703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DDD9B01-A560-B465-FD60-B1E9A2A72610}"/>
                </a:ext>
              </a:extLst>
            </p:cNvPr>
            <p:cNvSpPr/>
            <p:nvPr/>
          </p:nvSpPr>
          <p:spPr>
            <a:xfrm>
              <a:off x="5131164" y="2799680"/>
              <a:ext cx="431253" cy="286942"/>
            </a:xfrm>
            <a:custGeom>
              <a:avLst/>
              <a:gdLst>
                <a:gd name="csX0" fmla="*/ 326097 w 431253"/>
                <a:gd name="csY0" fmla="*/ 252823 h 286942"/>
                <a:gd name="csX1" fmla="*/ 327775 w 431253"/>
                <a:gd name="csY1" fmla="*/ 252823 h 286942"/>
                <a:gd name="csX2" fmla="*/ 329453 w 431253"/>
                <a:gd name="csY2" fmla="*/ 252823 h 286942"/>
                <a:gd name="csX3" fmla="*/ 329453 w 431253"/>
                <a:gd name="csY3" fmla="*/ 255060 h 286942"/>
                <a:gd name="csX4" fmla="*/ 331690 w 431253"/>
                <a:gd name="csY4" fmla="*/ 255060 h 286942"/>
                <a:gd name="csX5" fmla="*/ 331690 w 431253"/>
                <a:gd name="csY5" fmla="*/ 252823 h 286942"/>
                <a:gd name="csX6" fmla="*/ 331690 w 431253"/>
                <a:gd name="csY6" fmla="*/ 251145 h 286942"/>
                <a:gd name="csX7" fmla="*/ 333368 w 431253"/>
                <a:gd name="csY7" fmla="*/ 251145 h 286942"/>
                <a:gd name="csX8" fmla="*/ 335046 w 431253"/>
                <a:gd name="csY8" fmla="*/ 251145 h 286942"/>
                <a:gd name="csX9" fmla="*/ 335046 w 431253"/>
                <a:gd name="csY9" fmla="*/ 249467 h 286942"/>
                <a:gd name="csX10" fmla="*/ 336724 w 431253"/>
                <a:gd name="csY10" fmla="*/ 249467 h 286942"/>
                <a:gd name="csX11" fmla="*/ 336724 w 431253"/>
                <a:gd name="csY11" fmla="*/ 251145 h 286942"/>
                <a:gd name="csX12" fmla="*/ 338402 w 431253"/>
                <a:gd name="csY12" fmla="*/ 251145 h 286942"/>
                <a:gd name="csX13" fmla="*/ 338402 w 431253"/>
                <a:gd name="csY13" fmla="*/ 251145 h 286942"/>
                <a:gd name="csX14" fmla="*/ 340080 w 431253"/>
                <a:gd name="csY14" fmla="*/ 251145 h 286942"/>
                <a:gd name="csX15" fmla="*/ 342318 w 431253"/>
                <a:gd name="csY15" fmla="*/ 251145 h 286942"/>
                <a:gd name="csX16" fmla="*/ 342318 w 431253"/>
                <a:gd name="csY16" fmla="*/ 252823 h 286942"/>
                <a:gd name="csX17" fmla="*/ 343996 w 431253"/>
                <a:gd name="csY17" fmla="*/ 252823 h 286942"/>
                <a:gd name="csX18" fmla="*/ 343996 w 431253"/>
                <a:gd name="csY18" fmla="*/ 252823 h 286942"/>
                <a:gd name="csX19" fmla="*/ 343996 w 431253"/>
                <a:gd name="csY19" fmla="*/ 255060 h 286942"/>
                <a:gd name="csX20" fmla="*/ 342318 w 431253"/>
                <a:gd name="csY20" fmla="*/ 255060 h 286942"/>
                <a:gd name="csX21" fmla="*/ 342318 w 431253"/>
                <a:gd name="csY21" fmla="*/ 256738 h 286942"/>
                <a:gd name="csX22" fmla="*/ 340080 w 431253"/>
                <a:gd name="csY22" fmla="*/ 256738 h 286942"/>
                <a:gd name="csX23" fmla="*/ 340080 w 431253"/>
                <a:gd name="csY23" fmla="*/ 258416 h 286942"/>
                <a:gd name="csX24" fmla="*/ 340080 w 431253"/>
                <a:gd name="csY24" fmla="*/ 260094 h 286942"/>
                <a:gd name="csX25" fmla="*/ 340080 w 431253"/>
                <a:gd name="csY25" fmla="*/ 261772 h 286942"/>
                <a:gd name="csX26" fmla="*/ 340080 w 431253"/>
                <a:gd name="csY26" fmla="*/ 263450 h 286942"/>
                <a:gd name="csX27" fmla="*/ 338402 w 431253"/>
                <a:gd name="csY27" fmla="*/ 263450 h 286942"/>
                <a:gd name="csX28" fmla="*/ 338402 w 431253"/>
                <a:gd name="csY28" fmla="*/ 265688 h 286942"/>
                <a:gd name="csX29" fmla="*/ 336724 w 431253"/>
                <a:gd name="csY29" fmla="*/ 265688 h 286942"/>
                <a:gd name="csX30" fmla="*/ 335046 w 431253"/>
                <a:gd name="csY30" fmla="*/ 265688 h 286942"/>
                <a:gd name="csX31" fmla="*/ 331690 w 431253"/>
                <a:gd name="csY31" fmla="*/ 265688 h 286942"/>
                <a:gd name="csX32" fmla="*/ 329453 w 431253"/>
                <a:gd name="csY32" fmla="*/ 265688 h 286942"/>
                <a:gd name="csX33" fmla="*/ 327775 w 431253"/>
                <a:gd name="csY33" fmla="*/ 265688 h 286942"/>
                <a:gd name="csX34" fmla="*/ 326097 w 431253"/>
                <a:gd name="csY34" fmla="*/ 265688 h 286942"/>
                <a:gd name="csX35" fmla="*/ 326097 w 431253"/>
                <a:gd name="csY35" fmla="*/ 265688 h 286942"/>
                <a:gd name="csX36" fmla="*/ 324419 w 431253"/>
                <a:gd name="csY36" fmla="*/ 265688 h 286942"/>
                <a:gd name="csX37" fmla="*/ 324419 w 431253"/>
                <a:gd name="csY37" fmla="*/ 263450 h 286942"/>
                <a:gd name="csX38" fmla="*/ 324419 w 431253"/>
                <a:gd name="csY38" fmla="*/ 261772 h 286942"/>
                <a:gd name="csX39" fmla="*/ 322741 w 431253"/>
                <a:gd name="csY39" fmla="*/ 261772 h 286942"/>
                <a:gd name="csX40" fmla="*/ 320503 w 431253"/>
                <a:gd name="csY40" fmla="*/ 261772 h 286942"/>
                <a:gd name="csX41" fmla="*/ 318825 w 431253"/>
                <a:gd name="csY41" fmla="*/ 261772 h 286942"/>
                <a:gd name="csX42" fmla="*/ 317147 w 431253"/>
                <a:gd name="csY42" fmla="*/ 261772 h 286942"/>
                <a:gd name="csX43" fmla="*/ 317147 w 431253"/>
                <a:gd name="csY43" fmla="*/ 263450 h 286942"/>
                <a:gd name="csX44" fmla="*/ 317147 w 431253"/>
                <a:gd name="csY44" fmla="*/ 265688 h 286942"/>
                <a:gd name="csX45" fmla="*/ 317147 w 431253"/>
                <a:gd name="csY45" fmla="*/ 265688 h 286942"/>
                <a:gd name="csX46" fmla="*/ 317147 w 431253"/>
                <a:gd name="csY46" fmla="*/ 267366 h 286942"/>
                <a:gd name="csX47" fmla="*/ 315469 w 431253"/>
                <a:gd name="csY47" fmla="*/ 267366 h 286942"/>
                <a:gd name="csX48" fmla="*/ 313791 w 431253"/>
                <a:gd name="csY48" fmla="*/ 267366 h 286942"/>
                <a:gd name="csX49" fmla="*/ 311554 w 431253"/>
                <a:gd name="csY49" fmla="*/ 267366 h 286942"/>
                <a:gd name="csX50" fmla="*/ 311554 w 431253"/>
                <a:gd name="csY50" fmla="*/ 269044 h 286942"/>
                <a:gd name="csX51" fmla="*/ 311554 w 431253"/>
                <a:gd name="csY51" fmla="*/ 270722 h 286942"/>
                <a:gd name="csX52" fmla="*/ 309876 w 431253"/>
                <a:gd name="csY52" fmla="*/ 270722 h 286942"/>
                <a:gd name="csX53" fmla="*/ 308198 w 431253"/>
                <a:gd name="csY53" fmla="*/ 272400 h 286942"/>
                <a:gd name="csX54" fmla="*/ 306520 w 431253"/>
                <a:gd name="csY54" fmla="*/ 272400 h 286942"/>
                <a:gd name="csX55" fmla="*/ 304842 w 431253"/>
                <a:gd name="csY55" fmla="*/ 272400 h 286942"/>
                <a:gd name="csX56" fmla="*/ 303164 w 431253"/>
                <a:gd name="csY56" fmla="*/ 272400 h 286942"/>
                <a:gd name="csX57" fmla="*/ 300926 w 431253"/>
                <a:gd name="csY57" fmla="*/ 272400 h 286942"/>
                <a:gd name="csX58" fmla="*/ 299248 w 431253"/>
                <a:gd name="csY58" fmla="*/ 272400 h 286942"/>
                <a:gd name="csX59" fmla="*/ 299248 w 431253"/>
                <a:gd name="csY59" fmla="*/ 274637 h 286942"/>
                <a:gd name="csX60" fmla="*/ 297570 w 431253"/>
                <a:gd name="csY60" fmla="*/ 274637 h 286942"/>
                <a:gd name="csX61" fmla="*/ 295892 w 431253"/>
                <a:gd name="csY61" fmla="*/ 274637 h 286942"/>
                <a:gd name="csX62" fmla="*/ 294214 w 431253"/>
                <a:gd name="csY62" fmla="*/ 274637 h 286942"/>
                <a:gd name="csX63" fmla="*/ 294214 w 431253"/>
                <a:gd name="csY63" fmla="*/ 276315 h 286942"/>
                <a:gd name="csX64" fmla="*/ 294214 w 431253"/>
                <a:gd name="csY64" fmla="*/ 277993 h 286942"/>
                <a:gd name="csX65" fmla="*/ 291977 w 431253"/>
                <a:gd name="csY65" fmla="*/ 277993 h 286942"/>
                <a:gd name="csX66" fmla="*/ 290299 w 431253"/>
                <a:gd name="csY66" fmla="*/ 279671 h 286942"/>
                <a:gd name="csX67" fmla="*/ 290299 w 431253"/>
                <a:gd name="csY67" fmla="*/ 281349 h 286942"/>
                <a:gd name="csX68" fmla="*/ 288621 w 431253"/>
                <a:gd name="csY68" fmla="*/ 281349 h 286942"/>
                <a:gd name="csX69" fmla="*/ 288621 w 431253"/>
                <a:gd name="csY69" fmla="*/ 283587 h 286942"/>
                <a:gd name="csX70" fmla="*/ 286943 w 431253"/>
                <a:gd name="csY70" fmla="*/ 283587 h 286942"/>
                <a:gd name="csX71" fmla="*/ 285265 w 431253"/>
                <a:gd name="csY71" fmla="*/ 283587 h 286942"/>
                <a:gd name="csX72" fmla="*/ 285265 w 431253"/>
                <a:gd name="csY72" fmla="*/ 285265 h 286942"/>
                <a:gd name="csX73" fmla="*/ 283027 w 431253"/>
                <a:gd name="csY73" fmla="*/ 285265 h 286942"/>
                <a:gd name="csX74" fmla="*/ 283027 w 431253"/>
                <a:gd name="csY74" fmla="*/ 286943 h 286942"/>
                <a:gd name="csX75" fmla="*/ 281349 w 431253"/>
                <a:gd name="csY75" fmla="*/ 286943 h 286942"/>
                <a:gd name="csX76" fmla="*/ 279671 w 431253"/>
                <a:gd name="csY76" fmla="*/ 286943 h 286942"/>
                <a:gd name="csX77" fmla="*/ 277993 w 431253"/>
                <a:gd name="csY77" fmla="*/ 286943 h 286942"/>
                <a:gd name="csX78" fmla="*/ 276315 w 431253"/>
                <a:gd name="csY78" fmla="*/ 286943 h 286942"/>
                <a:gd name="csX79" fmla="*/ 276315 w 431253"/>
                <a:gd name="csY79" fmla="*/ 285265 h 286942"/>
                <a:gd name="csX80" fmla="*/ 274637 w 431253"/>
                <a:gd name="csY80" fmla="*/ 285265 h 286942"/>
                <a:gd name="csX81" fmla="*/ 272400 w 431253"/>
                <a:gd name="csY81" fmla="*/ 285265 h 286942"/>
                <a:gd name="csX82" fmla="*/ 272400 w 431253"/>
                <a:gd name="csY82" fmla="*/ 283587 h 286942"/>
                <a:gd name="csX83" fmla="*/ 270722 w 431253"/>
                <a:gd name="csY83" fmla="*/ 283587 h 286942"/>
                <a:gd name="csX84" fmla="*/ 269044 w 431253"/>
                <a:gd name="csY84" fmla="*/ 283587 h 286942"/>
                <a:gd name="csX85" fmla="*/ 269044 w 431253"/>
                <a:gd name="csY85" fmla="*/ 281349 h 286942"/>
                <a:gd name="csX86" fmla="*/ 267366 w 431253"/>
                <a:gd name="csY86" fmla="*/ 281349 h 286942"/>
                <a:gd name="csX87" fmla="*/ 267366 w 431253"/>
                <a:gd name="csY87" fmla="*/ 279671 h 286942"/>
                <a:gd name="csX88" fmla="*/ 269044 w 431253"/>
                <a:gd name="csY88" fmla="*/ 279671 h 286942"/>
                <a:gd name="csX89" fmla="*/ 270722 w 431253"/>
                <a:gd name="csY89" fmla="*/ 279671 h 286942"/>
                <a:gd name="csX90" fmla="*/ 270722 w 431253"/>
                <a:gd name="csY90" fmla="*/ 277993 h 286942"/>
                <a:gd name="csX91" fmla="*/ 270722 w 431253"/>
                <a:gd name="csY91" fmla="*/ 276315 h 286942"/>
                <a:gd name="csX92" fmla="*/ 270722 w 431253"/>
                <a:gd name="csY92" fmla="*/ 274637 h 286942"/>
                <a:gd name="csX93" fmla="*/ 270722 w 431253"/>
                <a:gd name="csY93" fmla="*/ 272400 h 286942"/>
                <a:gd name="csX94" fmla="*/ 272400 w 431253"/>
                <a:gd name="csY94" fmla="*/ 272400 h 286942"/>
                <a:gd name="csX95" fmla="*/ 272400 w 431253"/>
                <a:gd name="csY95" fmla="*/ 270722 h 286942"/>
                <a:gd name="csX96" fmla="*/ 272400 w 431253"/>
                <a:gd name="csY96" fmla="*/ 269044 h 286942"/>
                <a:gd name="csX97" fmla="*/ 272400 w 431253"/>
                <a:gd name="csY97" fmla="*/ 267366 h 286942"/>
                <a:gd name="csX98" fmla="*/ 272400 w 431253"/>
                <a:gd name="csY98" fmla="*/ 265688 h 286942"/>
                <a:gd name="csX99" fmla="*/ 272400 w 431253"/>
                <a:gd name="csY99" fmla="*/ 263450 h 286942"/>
                <a:gd name="csX100" fmla="*/ 270722 w 431253"/>
                <a:gd name="csY100" fmla="*/ 261772 h 286942"/>
                <a:gd name="csX101" fmla="*/ 270722 w 431253"/>
                <a:gd name="csY101" fmla="*/ 260094 h 286942"/>
                <a:gd name="csX102" fmla="*/ 269044 w 431253"/>
                <a:gd name="csY102" fmla="*/ 260094 h 286942"/>
                <a:gd name="csX103" fmla="*/ 267366 w 431253"/>
                <a:gd name="csY103" fmla="*/ 260094 h 286942"/>
                <a:gd name="csX104" fmla="*/ 265688 w 431253"/>
                <a:gd name="csY104" fmla="*/ 260094 h 286942"/>
                <a:gd name="csX105" fmla="*/ 265688 w 431253"/>
                <a:gd name="csY105" fmla="*/ 261772 h 286942"/>
                <a:gd name="csX106" fmla="*/ 263450 w 431253"/>
                <a:gd name="csY106" fmla="*/ 261772 h 286942"/>
                <a:gd name="csX107" fmla="*/ 263450 w 431253"/>
                <a:gd name="csY107" fmla="*/ 260094 h 286942"/>
                <a:gd name="csX108" fmla="*/ 261772 w 431253"/>
                <a:gd name="csY108" fmla="*/ 260094 h 286942"/>
                <a:gd name="csX109" fmla="*/ 261772 w 431253"/>
                <a:gd name="csY109" fmla="*/ 258416 h 286942"/>
                <a:gd name="csX110" fmla="*/ 260094 w 431253"/>
                <a:gd name="csY110" fmla="*/ 258416 h 286942"/>
                <a:gd name="csX111" fmla="*/ 260094 w 431253"/>
                <a:gd name="csY111" fmla="*/ 256738 h 286942"/>
                <a:gd name="csX112" fmla="*/ 258416 w 431253"/>
                <a:gd name="csY112" fmla="*/ 255060 h 286942"/>
                <a:gd name="csX113" fmla="*/ 256738 w 431253"/>
                <a:gd name="csY113" fmla="*/ 255060 h 286942"/>
                <a:gd name="csX114" fmla="*/ 254501 w 431253"/>
                <a:gd name="csY114" fmla="*/ 255060 h 286942"/>
                <a:gd name="csX115" fmla="*/ 252823 w 431253"/>
                <a:gd name="csY115" fmla="*/ 255060 h 286942"/>
                <a:gd name="csX116" fmla="*/ 251145 w 431253"/>
                <a:gd name="csY116" fmla="*/ 255060 h 286942"/>
                <a:gd name="csX117" fmla="*/ 249467 w 431253"/>
                <a:gd name="csY117" fmla="*/ 255060 h 286942"/>
                <a:gd name="csX118" fmla="*/ 247789 w 431253"/>
                <a:gd name="csY118" fmla="*/ 255060 h 286942"/>
                <a:gd name="csX119" fmla="*/ 247789 w 431253"/>
                <a:gd name="csY119" fmla="*/ 255060 h 286942"/>
                <a:gd name="csX120" fmla="*/ 247789 w 431253"/>
                <a:gd name="csY120" fmla="*/ 252823 h 286942"/>
                <a:gd name="csX121" fmla="*/ 247789 w 431253"/>
                <a:gd name="csY121" fmla="*/ 252823 h 286942"/>
                <a:gd name="csX122" fmla="*/ 247789 w 431253"/>
                <a:gd name="csY122" fmla="*/ 251145 h 286942"/>
                <a:gd name="csX123" fmla="*/ 247789 w 431253"/>
                <a:gd name="csY123" fmla="*/ 249467 h 286942"/>
                <a:gd name="csX124" fmla="*/ 249467 w 431253"/>
                <a:gd name="csY124" fmla="*/ 249467 h 286942"/>
                <a:gd name="csX125" fmla="*/ 251145 w 431253"/>
                <a:gd name="csY125" fmla="*/ 249467 h 286942"/>
                <a:gd name="csX126" fmla="*/ 252823 w 431253"/>
                <a:gd name="csY126" fmla="*/ 249467 h 286942"/>
                <a:gd name="csX127" fmla="*/ 252823 w 431253"/>
                <a:gd name="csY127" fmla="*/ 247789 h 286942"/>
                <a:gd name="csX128" fmla="*/ 254501 w 431253"/>
                <a:gd name="csY128" fmla="*/ 247789 h 286942"/>
                <a:gd name="csX129" fmla="*/ 254501 w 431253"/>
                <a:gd name="csY129" fmla="*/ 246111 h 286942"/>
                <a:gd name="csX130" fmla="*/ 256738 w 431253"/>
                <a:gd name="csY130" fmla="*/ 243873 h 286942"/>
                <a:gd name="csX131" fmla="*/ 258416 w 431253"/>
                <a:gd name="csY131" fmla="*/ 243873 h 286942"/>
                <a:gd name="csX132" fmla="*/ 258416 w 431253"/>
                <a:gd name="csY132" fmla="*/ 242195 h 286942"/>
                <a:gd name="csX133" fmla="*/ 260094 w 431253"/>
                <a:gd name="csY133" fmla="*/ 242195 h 286942"/>
                <a:gd name="csX134" fmla="*/ 261772 w 431253"/>
                <a:gd name="csY134" fmla="*/ 242195 h 286942"/>
                <a:gd name="csX135" fmla="*/ 263450 w 431253"/>
                <a:gd name="csY135" fmla="*/ 240517 h 286942"/>
                <a:gd name="csX136" fmla="*/ 265688 w 431253"/>
                <a:gd name="csY136" fmla="*/ 240517 h 286942"/>
                <a:gd name="csX137" fmla="*/ 267366 w 431253"/>
                <a:gd name="csY137" fmla="*/ 238839 h 286942"/>
                <a:gd name="csX138" fmla="*/ 269044 w 431253"/>
                <a:gd name="csY138" fmla="*/ 238839 h 286942"/>
                <a:gd name="csX139" fmla="*/ 269044 w 431253"/>
                <a:gd name="csY139" fmla="*/ 237161 h 286942"/>
                <a:gd name="csX140" fmla="*/ 270722 w 431253"/>
                <a:gd name="csY140" fmla="*/ 237161 h 286942"/>
                <a:gd name="csX141" fmla="*/ 272400 w 431253"/>
                <a:gd name="csY141" fmla="*/ 237161 h 286942"/>
                <a:gd name="csX142" fmla="*/ 274637 w 431253"/>
                <a:gd name="csY142" fmla="*/ 237161 h 286942"/>
                <a:gd name="csX143" fmla="*/ 274637 w 431253"/>
                <a:gd name="csY143" fmla="*/ 234924 h 286942"/>
                <a:gd name="csX144" fmla="*/ 274637 w 431253"/>
                <a:gd name="csY144" fmla="*/ 234924 h 286942"/>
                <a:gd name="csX145" fmla="*/ 272400 w 431253"/>
                <a:gd name="csY145" fmla="*/ 234924 h 286942"/>
                <a:gd name="csX146" fmla="*/ 272400 w 431253"/>
                <a:gd name="csY146" fmla="*/ 233246 h 286942"/>
                <a:gd name="csX147" fmla="*/ 272400 w 431253"/>
                <a:gd name="csY147" fmla="*/ 231568 h 286942"/>
                <a:gd name="csX148" fmla="*/ 270722 w 431253"/>
                <a:gd name="csY148" fmla="*/ 231568 h 286942"/>
                <a:gd name="csX149" fmla="*/ 269044 w 431253"/>
                <a:gd name="csY149" fmla="*/ 231568 h 286942"/>
                <a:gd name="csX150" fmla="*/ 267366 w 431253"/>
                <a:gd name="csY150" fmla="*/ 231568 h 286942"/>
                <a:gd name="csX151" fmla="*/ 267366 w 431253"/>
                <a:gd name="csY151" fmla="*/ 229890 h 286942"/>
                <a:gd name="csX152" fmla="*/ 265688 w 431253"/>
                <a:gd name="csY152" fmla="*/ 228212 h 286942"/>
                <a:gd name="csX153" fmla="*/ 263450 w 431253"/>
                <a:gd name="csY153" fmla="*/ 228212 h 286942"/>
                <a:gd name="csX154" fmla="*/ 263450 w 431253"/>
                <a:gd name="csY154" fmla="*/ 228212 h 286942"/>
                <a:gd name="csX155" fmla="*/ 261772 w 431253"/>
                <a:gd name="csY155" fmla="*/ 228212 h 286942"/>
                <a:gd name="csX156" fmla="*/ 260094 w 431253"/>
                <a:gd name="csY156" fmla="*/ 228212 h 286942"/>
                <a:gd name="csX157" fmla="*/ 260094 w 431253"/>
                <a:gd name="csY157" fmla="*/ 228212 h 286942"/>
                <a:gd name="csX158" fmla="*/ 258416 w 431253"/>
                <a:gd name="csY158" fmla="*/ 228212 h 286942"/>
                <a:gd name="csX159" fmla="*/ 258416 w 431253"/>
                <a:gd name="csY159" fmla="*/ 229890 h 286942"/>
                <a:gd name="csX160" fmla="*/ 256738 w 431253"/>
                <a:gd name="csY160" fmla="*/ 229890 h 286942"/>
                <a:gd name="csX161" fmla="*/ 254501 w 431253"/>
                <a:gd name="csY161" fmla="*/ 229890 h 286942"/>
                <a:gd name="csX162" fmla="*/ 254501 w 431253"/>
                <a:gd name="csY162" fmla="*/ 228212 h 286942"/>
                <a:gd name="csX163" fmla="*/ 252823 w 431253"/>
                <a:gd name="csY163" fmla="*/ 228212 h 286942"/>
                <a:gd name="csX164" fmla="*/ 252823 w 431253"/>
                <a:gd name="csY164" fmla="*/ 229890 h 286942"/>
                <a:gd name="csX165" fmla="*/ 251145 w 431253"/>
                <a:gd name="csY165" fmla="*/ 229890 h 286942"/>
                <a:gd name="csX166" fmla="*/ 249467 w 431253"/>
                <a:gd name="csY166" fmla="*/ 229890 h 286942"/>
                <a:gd name="csX167" fmla="*/ 247789 w 431253"/>
                <a:gd name="csY167" fmla="*/ 229890 h 286942"/>
                <a:gd name="csX168" fmla="*/ 246111 w 431253"/>
                <a:gd name="csY168" fmla="*/ 229890 h 286942"/>
                <a:gd name="csX169" fmla="*/ 243873 w 431253"/>
                <a:gd name="csY169" fmla="*/ 229890 h 286942"/>
                <a:gd name="csX170" fmla="*/ 242195 w 431253"/>
                <a:gd name="csY170" fmla="*/ 229890 h 286942"/>
                <a:gd name="csX171" fmla="*/ 242195 w 431253"/>
                <a:gd name="csY171" fmla="*/ 228212 h 286942"/>
                <a:gd name="csX172" fmla="*/ 240517 w 431253"/>
                <a:gd name="csY172" fmla="*/ 228212 h 286942"/>
                <a:gd name="csX173" fmla="*/ 240517 w 431253"/>
                <a:gd name="csY173" fmla="*/ 226534 h 286942"/>
                <a:gd name="csX174" fmla="*/ 238839 w 431253"/>
                <a:gd name="csY174" fmla="*/ 226534 h 286942"/>
                <a:gd name="csX175" fmla="*/ 237161 w 431253"/>
                <a:gd name="csY175" fmla="*/ 226534 h 286942"/>
                <a:gd name="csX176" fmla="*/ 237161 w 431253"/>
                <a:gd name="csY176" fmla="*/ 224296 h 286942"/>
                <a:gd name="csX177" fmla="*/ 234924 w 431253"/>
                <a:gd name="csY177" fmla="*/ 224296 h 286942"/>
                <a:gd name="csX178" fmla="*/ 233246 w 431253"/>
                <a:gd name="csY178" fmla="*/ 224296 h 286942"/>
                <a:gd name="csX179" fmla="*/ 233246 w 431253"/>
                <a:gd name="csY179" fmla="*/ 222618 h 286942"/>
                <a:gd name="csX180" fmla="*/ 233246 w 431253"/>
                <a:gd name="csY180" fmla="*/ 220940 h 286942"/>
                <a:gd name="csX181" fmla="*/ 233246 w 431253"/>
                <a:gd name="csY181" fmla="*/ 220940 h 286942"/>
                <a:gd name="csX182" fmla="*/ 234924 w 431253"/>
                <a:gd name="csY182" fmla="*/ 220940 h 286942"/>
                <a:gd name="csX183" fmla="*/ 234924 w 431253"/>
                <a:gd name="csY183" fmla="*/ 219262 h 286942"/>
                <a:gd name="csX184" fmla="*/ 234924 w 431253"/>
                <a:gd name="csY184" fmla="*/ 219262 h 286942"/>
                <a:gd name="csX185" fmla="*/ 234924 w 431253"/>
                <a:gd name="csY185" fmla="*/ 217584 h 286942"/>
                <a:gd name="csX186" fmla="*/ 233246 w 431253"/>
                <a:gd name="csY186" fmla="*/ 217584 h 286942"/>
                <a:gd name="csX187" fmla="*/ 231568 w 431253"/>
                <a:gd name="csY187" fmla="*/ 217584 h 286942"/>
                <a:gd name="csX188" fmla="*/ 228212 w 431253"/>
                <a:gd name="csY188" fmla="*/ 217584 h 286942"/>
                <a:gd name="csX189" fmla="*/ 225974 w 431253"/>
                <a:gd name="csY189" fmla="*/ 215347 h 286942"/>
                <a:gd name="csX190" fmla="*/ 225974 w 431253"/>
                <a:gd name="csY190" fmla="*/ 213669 h 286942"/>
                <a:gd name="csX191" fmla="*/ 228212 w 431253"/>
                <a:gd name="csY191" fmla="*/ 213669 h 286942"/>
                <a:gd name="csX192" fmla="*/ 229890 w 431253"/>
                <a:gd name="csY192" fmla="*/ 213669 h 286942"/>
                <a:gd name="csX193" fmla="*/ 231568 w 431253"/>
                <a:gd name="csY193" fmla="*/ 213669 h 286942"/>
                <a:gd name="csX194" fmla="*/ 231568 w 431253"/>
                <a:gd name="csY194" fmla="*/ 215347 h 286942"/>
                <a:gd name="csX195" fmla="*/ 233246 w 431253"/>
                <a:gd name="csY195" fmla="*/ 215347 h 286942"/>
                <a:gd name="csX196" fmla="*/ 234924 w 431253"/>
                <a:gd name="csY196" fmla="*/ 215347 h 286942"/>
                <a:gd name="csX197" fmla="*/ 237161 w 431253"/>
                <a:gd name="csY197" fmla="*/ 215347 h 286942"/>
                <a:gd name="csX198" fmla="*/ 238839 w 431253"/>
                <a:gd name="csY198" fmla="*/ 215347 h 286942"/>
                <a:gd name="csX199" fmla="*/ 240517 w 431253"/>
                <a:gd name="csY199" fmla="*/ 215347 h 286942"/>
                <a:gd name="csX200" fmla="*/ 242195 w 431253"/>
                <a:gd name="csY200" fmla="*/ 217584 h 286942"/>
                <a:gd name="csX201" fmla="*/ 242195 w 431253"/>
                <a:gd name="csY201" fmla="*/ 217584 h 286942"/>
                <a:gd name="csX202" fmla="*/ 243873 w 431253"/>
                <a:gd name="csY202" fmla="*/ 217584 h 286942"/>
                <a:gd name="csX203" fmla="*/ 243873 w 431253"/>
                <a:gd name="csY203" fmla="*/ 213669 h 286942"/>
                <a:gd name="csX204" fmla="*/ 242195 w 431253"/>
                <a:gd name="csY204" fmla="*/ 211991 h 286942"/>
                <a:gd name="csX205" fmla="*/ 240517 w 431253"/>
                <a:gd name="csY205" fmla="*/ 211991 h 286942"/>
                <a:gd name="csX206" fmla="*/ 238839 w 431253"/>
                <a:gd name="csY206" fmla="*/ 211991 h 286942"/>
                <a:gd name="csX207" fmla="*/ 237161 w 431253"/>
                <a:gd name="csY207" fmla="*/ 211991 h 286942"/>
                <a:gd name="csX208" fmla="*/ 234924 w 431253"/>
                <a:gd name="csY208" fmla="*/ 211991 h 286942"/>
                <a:gd name="csX209" fmla="*/ 234924 w 431253"/>
                <a:gd name="csY209" fmla="*/ 210313 h 286942"/>
                <a:gd name="csX210" fmla="*/ 234924 w 431253"/>
                <a:gd name="csY210" fmla="*/ 208635 h 286942"/>
                <a:gd name="csX211" fmla="*/ 233246 w 431253"/>
                <a:gd name="csY211" fmla="*/ 208635 h 286942"/>
                <a:gd name="csX212" fmla="*/ 231568 w 431253"/>
                <a:gd name="csY212" fmla="*/ 208635 h 286942"/>
                <a:gd name="csX213" fmla="*/ 231568 w 431253"/>
                <a:gd name="csY213" fmla="*/ 210313 h 286942"/>
                <a:gd name="csX214" fmla="*/ 228212 w 431253"/>
                <a:gd name="csY214" fmla="*/ 210313 h 286942"/>
                <a:gd name="csX215" fmla="*/ 225974 w 431253"/>
                <a:gd name="csY215" fmla="*/ 210313 h 286942"/>
                <a:gd name="csX216" fmla="*/ 224296 w 431253"/>
                <a:gd name="csY216" fmla="*/ 210313 h 286942"/>
                <a:gd name="csX217" fmla="*/ 222618 w 431253"/>
                <a:gd name="csY217" fmla="*/ 210313 h 286942"/>
                <a:gd name="csX218" fmla="*/ 222618 w 431253"/>
                <a:gd name="csY218" fmla="*/ 210313 h 286942"/>
                <a:gd name="csX219" fmla="*/ 220940 w 431253"/>
                <a:gd name="csY219" fmla="*/ 210313 h 286942"/>
                <a:gd name="csX220" fmla="*/ 220940 w 431253"/>
                <a:gd name="csY220" fmla="*/ 211991 h 286942"/>
                <a:gd name="csX221" fmla="*/ 219262 w 431253"/>
                <a:gd name="csY221" fmla="*/ 211991 h 286942"/>
                <a:gd name="csX222" fmla="*/ 217584 w 431253"/>
                <a:gd name="csY222" fmla="*/ 211991 h 286942"/>
                <a:gd name="csX223" fmla="*/ 215347 w 431253"/>
                <a:gd name="csY223" fmla="*/ 211991 h 286942"/>
                <a:gd name="csX224" fmla="*/ 213669 w 431253"/>
                <a:gd name="csY224" fmla="*/ 211991 h 286942"/>
                <a:gd name="csX225" fmla="*/ 211991 w 431253"/>
                <a:gd name="csY225" fmla="*/ 211991 h 286942"/>
                <a:gd name="csX226" fmla="*/ 210313 w 431253"/>
                <a:gd name="csY226" fmla="*/ 211991 h 286942"/>
                <a:gd name="csX227" fmla="*/ 208635 w 431253"/>
                <a:gd name="csY227" fmla="*/ 211991 h 286942"/>
                <a:gd name="csX228" fmla="*/ 208635 w 431253"/>
                <a:gd name="csY228" fmla="*/ 213669 h 286942"/>
                <a:gd name="csX229" fmla="*/ 206397 w 431253"/>
                <a:gd name="csY229" fmla="*/ 213669 h 286942"/>
                <a:gd name="csX230" fmla="*/ 204719 w 431253"/>
                <a:gd name="csY230" fmla="*/ 213669 h 286942"/>
                <a:gd name="csX231" fmla="*/ 204719 w 431253"/>
                <a:gd name="csY231" fmla="*/ 215347 h 286942"/>
                <a:gd name="csX232" fmla="*/ 204719 w 431253"/>
                <a:gd name="csY232" fmla="*/ 217584 h 286942"/>
                <a:gd name="csX233" fmla="*/ 204719 w 431253"/>
                <a:gd name="csY233" fmla="*/ 219262 h 286942"/>
                <a:gd name="csX234" fmla="*/ 203041 w 431253"/>
                <a:gd name="csY234" fmla="*/ 220940 h 286942"/>
                <a:gd name="csX235" fmla="*/ 203041 w 431253"/>
                <a:gd name="csY235" fmla="*/ 222618 h 286942"/>
                <a:gd name="csX236" fmla="*/ 201363 w 431253"/>
                <a:gd name="csY236" fmla="*/ 222618 h 286942"/>
                <a:gd name="csX237" fmla="*/ 201363 w 431253"/>
                <a:gd name="csY237" fmla="*/ 224296 h 286942"/>
                <a:gd name="csX238" fmla="*/ 201363 w 431253"/>
                <a:gd name="csY238" fmla="*/ 226534 h 286942"/>
                <a:gd name="csX239" fmla="*/ 199685 w 431253"/>
                <a:gd name="csY239" fmla="*/ 226534 h 286942"/>
                <a:gd name="csX240" fmla="*/ 199685 w 431253"/>
                <a:gd name="csY240" fmla="*/ 226534 h 286942"/>
                <a:gd name="csX241" fmla="*/ 197448 w 431253"/>
                <a:gd name="csY241" fmla="*/ 226534 h 286942"/>
                <a:gd name="csX242" fmla="*/ 197448 w 431253"/>
                <a:gd name="csY242" fmla="*/ 224296 h 286942"/>
                <a:gd name="csX243" fmla="*/ 197448 w 431253"/>
                <a:gd name="csY243" fmla="*/ 222618 h 286942"/>
                <a:gd name="csX244" fmla="*/ 195770 w 431253"/>
                <a:gd name="csY244" fmla="*/ 222618 h 286942"/>
                <a:gd name="csX245" fmla="*/ 194092 w 431253"/>
                <a:gd name="csY245" fmla="*/ 222618 h 286942"/>
                <a:gd name="csX246" fmla="*/ 194092 w 431253"/>
                <a:gd name="csY246" fmla="*/ 220940 h 286942"/>
                <a:gd name="csX247" fmla="*/ 192414 w 431253"/>
                <a:gd name="csY247" fmla="*/ 220940 h 286942"/>
                <a:gd name="csX248" fmla="*/ 192414 w 431253"/>
                <a:gd name="csY248" fmla="*/ 219262 h 286942"/>
                <a:gd name="csX249" fmla="*/ 190736 w 431253"/>
                <a:gd name="csY249" fmla="*/ 219262 h 286942"/>
                <a:gd name="csX250" fmla="*/ 189058 w 431253"/>
                <a:gd name="csY250" fmla="*/ 217584 h 286942"/>
                <a:gd name="csX251" fmla="*/ 186820 w 431253"/>
                <a:gd name="csY251" fmla="*/ 217584 h 286942"/>
                <a:gd name="csX252" fmla="*/ 186820 w 431253"/>
                <a:gd name="csY252" fmla="*/ 215347 h 286942"/>
                <a:gd name="csX253" fmla="*/ 185142 w 431253"/>
                <a:gd name="csY253" fmla="*/ 215347 h 286942"/>
                <a:gd name="csX254" fmla="*/ 185142 w 431253"/>
                <a:gd name="csY254" fmla="*/ 213669 h 286942"/>
                <a:gd name="csX255" fmla="*/ 185142 w 431253"/>
                <a:gd name="csY255" fmla="*/ 213669 h 286942"/>
                <a:gd name="csX256" fmla="*/ 185142 w 431253"/>
                <a:gd name="csY256" fmla="*/ 211991 h 286942"/>
                <a:gd name="csX257" fmla="*/ 186820 w 431253"/>
                <a:gd name="csY257" fmla="*/ 211991 h 286942"/>
                <a:gd name="csX258" fmla="*/ 186820 w 431253"/>
                <a:gd name="csY258" fmla="*/ 210313 h 286942"/>
                <a:gd name="csX259" fmla="*/ 185142 w 431253"/>
                <a:gd name="csY259" fmla="*/ 210313 h 286942"/>
                <a:gd name="csX260" fmla="*/ 186820 w 431253"/>
                <a:gd name="csY260" fmla="*/ 208635 h 286942"/>
                <a:gd name="csX261" fmla="*/ 186820 w 431253"/>
                <a:gd name="csY261" fmla="*/ 206397 h 286942"/>
                <a:gd name="csX262" fmla="*/ 185142 w 431253"/>
                <a:gd name="csY262" fmla="*/ 204719 h 286942"/>
                <a:gd name="csX263" fmla="*/ 186820 w 431253"/>
                <a:gd name="csY263" fmla="*/ 203041 h 286942"/>
                <a:gd name="csX264" fmla="*/ 185142 w 431253"/>
                <a:gd name="csY264" fmla="*/ 203041 h 286942"/>
                <a:gd name="csX265" fmla="*/ 183464 w 431253"/>
                <a:gd name="csY265" fmla="*/ 203041 h 286942"/>
                <a:gd name="csX266" fmla="*/ 183464 w 431253"/>
                <a:gd name="csY266" fmla="*/ 201363 h 286942"/>
                <a:gd name="csX267" fmla="*/ 181786 w 431253"/>
                <a:gd name="csY267" fmla="*/ 201363 h 286942"/>
                <a:gd name="csX268" fmla="*/ 180108 w 431253"/>
                <a:gd name="csY268" fmla="*/ 201363 h 286942"/>
                <a:gd name="csX269" fmla="*/ 177871 w 431253"/>
                <a:gd name="csY269" fmla="*/ 199685 h 286942"/>
                <a:gd name="csX270" fmla="*/ 176193 w 431253"/>
                <a:gd name="csY270" fmla="*/ 199685 h 286942"/>
                <a:gd name="csX271" fmla="*/ 177871 w 431253"/>
                <a:gd name="csY271" fmla="*/ 195770 h 286942"/>
                <a:gd name="csX272" fmla="*/ 177871 w 431253"/>
                <a:gd name="csY272" fmla="*/ 194092 h 286942"/>
                <a:gd name="csX273" fmla="*/ 176193 w 431253"/>
                <a:gd name="csY273" fmla="*/ 194092 h 286942"/>
                <a:gd name="csX274" fmla="*/ 176193 w 431253"/>
                <a:gd name="csY274" fmla="*/ 189058 h 286942"/>
                <a:gd name="csX275" fmla="*/ 176193 w 431253"/>
                <a:gd name="csY275" fmla="*/ 185142 h 286942"/>
                <a:gd name="csX276" fmla="*/ 174515 w 431253"/>
                <a:gd name="csY276" fmla="*/ 185142 h 286942"/>
                <a:gd name="csX277" fmla="*/ 174515 w 431253"/>
                <a:gd name="csY277" fmla="*/ 186820 h 286942"/>
                <a:gd name="csX278" fmla="*/ 172837 w 431253"/>
                <a:gd name="csY278" fmla="*/ 186820 h 286942"/>
                <a:gd name="csX279" fmla="*/ 172837 w 431253"/>
                <a:gd name="csY279" fmla="*/ 185142 h 286942"/>
                <a:gd name="csX280" fmla="*/ 172837 w 431253"/>
                <a:gd name="csY280" fmla="*/ 183464 h 286942"/>
                <a:gd name="csX281" fmla="*/ 171159 w 431253"/>
                <a:gd name="csY281" fmla="*/ 183464 h 286942"/>
                <a:gd name="csX282" fmla="*/ 168922 w 431253"/>
                <a:gd name="csY282" fmla="*/ 183464 h 286942"/>
                <a:gd name="csX283" fmla="*/ 168922 w 431253"/>
                <a:gd name="csY283" fmla="*/ 181786 h 286942"/>
                <a:gd name="csX284" fmla="*/ 167243 w 431253"/>
                <a:gd name="csY284" fmla="*/ 183464 h 286942"/>
                <a:gd name="csX285" fmla="*/ 167243 w 431253"/>
                <a:gd name="csY285" fmla="*/ 181786 h 286942"/>
                <a:gd name="csX286" fmla="*/ 167243 w 431253"/>
                <a:gd name="csY286" fmla="*/ 181786 h 286942"/>
                <a:gd name="csX287" fmla="*/ 167243 w 431253"/>
                <a:gd name="csY287" fmla="*/ 180108 h 286942"/>
                <a:gd name="csX288" fmla="*/ 165565 w 431253"/>
                <a:gd name="csY288" fmla="*/ 180108 h 286942"/>
                <a:gd name="csX289" fmla="*/ 165565 w 431253"/>
                <a:gd name="csY289" fmla="*/ 177871 h 286942"/>
                <a:gd name="csX290" fmla="*/ 167243 w 431253"/>
                <a:gd name="csY290" fmla="*/ 177871 h 286942"/>
                <a:gd name="csX291" fmla="*/ 167243 w 431253"/>
                <a:gd name="csY291" fmla="*/ 176193 h 286942"/>
                <a:gd name="csX292" fmla="*/ 168922 w 431253"/>
                <a:gd name="csY292" fmla="*/ 176193 h 286942"/>
                <a:gd name="csX293" fmla="*/ 168922 w 431253"/>
                <a:gd name="csY293" fmla="*/ 174515 h 286942"/>
                <a:gd name="csX294" fmla="*/ 168922 w 431253"/>
                <a:gd name="csY294" fmla="*/ 172837 h 286942"/>
                <a:gd name="csX295" fmla="*/ 168922 w 431253"/>
                <a:gd name="csY295" fmla="*/ 171159 h 286942"/>
                <a:gd name="csX296" fmla="*/ 168922 w 431253"/>
                <a:gd name="csY296" fmla="*/ 169481 h 286942"/>
                <a:gd name="csX297" fmla="*/ 167243 w 431253"/>
                <a:gd name="csY297" fmla="*/ 169481 h 286942"/>
                <a:gd name="csX298" fmla="*/ 168922 w 431253"/>
                <a:gd name="csY298" fmla="*/ 167243 h 286942"/>
                <a:gd name="csX299" fmla="*/ 168922 w 431253"/>
                <a:gd name="csY299" fmla="*/ 165565 h 286942"/>
                <a:gd name="csX300" fmla="*/ 167243 w 431253"/>
                <a:gd name="csY300" fmla="*/ 165565 h 286942"/>
                <a:gd name="csX301" fmla="*/ 167243 w 431253"/>
                <a:gd name="csY301" fmla="*/ 163887 h 286942"/>
                <a:gd name="csX302" fmla="*/ 165565 w 431253"/>
                <a:gd name="csY302" fmla="*/ 163887 h 286942"/>
                <a:gd name="csX303" fmla="*/ 163887 w 431253"/>
                <a:gd name="csY303" fmla="*/ 163887 h 286942"/>
                <a:gd name="csX304" fmla="*/ 162209 w 431253"/>
                <a:gd name="csY304" fmla="*/ 163887 h 286942"/>
                <a:gd name="csX305" fmla="*/ 160531 w 431253"/>
                <a:gd name="csY305" fmla="*/ 162209 h 286942"/>
                <a:gd name="csX306" fmla="*/ 158294 w 431253"/>
                <a:gd name="csY306" fmla="*/ 160531 h 286942"/>
                <a:gd name="csX307" fmla="*/ 160531 w 431253"/>
                <a:gd name="csY307" fmla="*/ 158294 h 286942"/>
                <a:gd name="csX308" fmla="*/ 158294 w 431253"/>
                <a:gd name="csY308" fmla="*/ 158294 h 286942"/>
                <a:gd name="csX309" fmla="*/ 156616 w 431253"/>
                <a:gd name="csY309" fmla="*/ 158294 h 286942"/>
                <a:gd name="csX310" fmla="*/ 156616 w 431253"/>
                <a:gd name="csY310" fmla="*/ 156616 h 286942"/>
                <a:gd name="csX311" fmla="*/ 154938 w 431253"/>
                <a:gd name="csY311" fmla="*/ 156616 h 286942"/>
                <a:gd name="csX312" fmla="*/ 153260 w 431253"/>
                <a:gd name="csY312" fmla="*/ 156616 h 286942"/>
                <a:gd name="csX313" fmla="*/ 151582 w 431253"/>
                <a:gd name="csY313" fmla="*/ 156616 h 286942"/>
                <a:gd name="csX314" fmla="*/ 151582 w 431253"/>
                <a:gd name="csY314" fmla="*/ 158294 h 286942"/>
                <a:gd name="csX315" fmla="*/ 151582 w 431253"/>
                <a:gd name="csY315" fmla="*/ 160531 h 286942"/>
                <a:gd name="csX316" fmla="*/ 149345 w 431253"/>
                <a:gd name="csY316" fmla="*/ 160531 h 286942"/>
                <a:gd name="csX317" fmla="*/ 149345 w 431253"/>
                <a:gd name="csY317" fmla="*/ 158294 h 286942"/>
                <a:gd name="csX318" fmla="*/ 149345 w 431253"/>
                <a:gd name="csY318" fmla="*/ 156616 h 286942"/>
                <a:gd name="csX319" fmla="*/ 147666 w 431253"/>
                <a:gd name="csY319" fmla="*/ 154938 h 286942"/>
                <a:gd name="csX320" fmla="*/ 147666 w 431253"/>
                <a:gd name="csY320" fmla="*/ 154938 h 286942"/>
                <a:gd name="csX321" fmla="*/ 147666 w 431253"/>
                <a:gd name="csY321" fmla="*/ 153260 h 286942"/>
                <a:gd name="csX322" fmla="*/ 144310 w 431253"/>
                <a:gd name="csY322" fmla="*/ 153260 h 286942"/>
                <a:gd name="csX323" fmla="*/ 142632 w 431253"/>
                <a:gd name="csY323" fmla="*/ 153260 h 286942"/>
                <a:gd name="csX324" fmla="*/ 142632 w 431253"/>
                <a:gd name="csY324" fmla="*/ 154938 h 286942"/>
                <a:gd name="csX325" fmla="*/ 140395 w 431253"/>
                <a:gd name="csY325" fmla="*/ 154938 h 286942"/>
                <a:gd name="csX326" fmla="*/ 140395 w 431253"/>
                <a:gd name="csY326" fmla="*/ 153260 h 286942"/>
                <a:gd name="csX327" fmla="*/ 140395 w 431253"/>
                <a:gd name="csY327" fmla="*/ 151582 h 286942"/>
                <a:gd name="csX328" fmla="*/ 140395 w 431253"/>
                <a:gd name="csY328" fmla="*/ 149345 h 286942"/>
                <a:gd name="csX329" fmla="*/ 138717 w 431253"/>
                <a:gd name="csY329" fmla="*/ 149345 h 286942"/>
                <a:gd name="csX330" fmla="*/ 137039 w 431253"/>
                <a:gd name="csY330" fmla="*/ 149345 h 286942"/>
                <a:gd name="csX331" fmla="*/ 135361 w 431253"/>
                <a:gd name="csY331" fmla="*/ 149345 h 286942"/>
                <a:gd name="csX332" fmla="*/ 135361 w 431253"/>
                <a:gd name="csY332" fmla="*/ 147666 h 286942"/>
                <a:gd name="csX333" fmla="*/ 133683 w 431253"/>
                <a:gd name="csY333" fmla="*/ 145988 h 286942"/>
                <a:gd name="csX334" fmla="*/ 132005 w 431253"/>
                <a:gd name="csY334" fmla="*/ 145988 h 286942"/>
                <a:gd name="csX335" fmla="*/ 129768 w 431253"/>
                <a:gd name="csY335" fmla="*/ 145988 h 286942"/>
                <a:gd name="csX336" fmla="*/ 128089 w 431253"/>
                <a:gd name="csY336" fmla="*/ 145988 h 286942"/>
                <a:gd name="csX337" fmla="*/ 126411 w 431253"/>
                <a:gd name="csY337" fmla="*/ 145988 h 286942"/>
                <a:gd name="csX338" fmla="*/ 126411 w 431253"/>
                <a:gd name="csY338" fmla="*/ 147666 h 286942"/>
                <a:gd name="csX339" fmla="*/ 124733 w 431253"/>
                <a:gd name="csY339" fmla="*/ 147666 h 286942"/>
                <a:gd name="csX340" fmla="*/ 124733 w 431253"/>
                <a:gd name="csY340" fmla="*/ 145988 h 286942"/>
                <a:gd name="csX341" fmla="*/ 123055 w 431253"/>
                <a:gd name="csY341" fmla="*/ 145988 h 286942"/>
                <a:gd name="csX342" fmla="*/ 123055 w 431253"/>
                <a:gd name="csY342" fmla="*/ 147666 h 286942"/>
                <a:gd name="csX343" fmla="*/ 123055 w 431253"/>
                <a:gd name="csY343" fmla="*/ 149345 h 286942"/>
                <a:gd name="csX344" fmla="*/ 120818 w 431253"/>
                <a:gd name="csY344" fmla="*/ 147666 h 286942"/>
                <a:gd name="csX345" fmla="*/ 120818 w 431253"/>
                <a:gd name="csY345" fmla="*/ 147666 h 286942"/>
                <a:gd name="csX346" fmla="*/ 119140 w 431253"/>
                <a:gd name="csY346" fmla="*/ 149345 h 286942"/>
                <a:gd name="csX347" fmla="*/ 117462 w 431253"/>
                <a:gd name="csY347" fmla="*/ 149345 h 286942"/>
                <a:gd name="csX348" fmla="*/ 117462 w 431253"/>
                <a:gd name="csY348" fmla="*/ 147666 h 286942"/>
                <a:gd name="csX349" fmla="*/ 115784 w 431253"/>
                <a:gd name="csY349" fmla="*/ 147666 h 286942"/>
                <a:gd name="csX350" fmla="*/ 115784 w 431253"/>
                <a:gd name="csY350" fmla="*/ 149345 h 286942"/>
                <a:gd name="csX351" fmla="*/ 114106 w 431253"/>
                <a:gd name="csY351" fmla="*/ 149345 h 286942"/>
                <a:gd name="csX352" fmla="*/ 111869 w 431253"/>
                <a:gd name="csY352" fmla="*/ 147666 h 286942"/>
                <a:gd name="csX353" fmla="*/ 110191 w 431253"/>
                <a:gd name="csY353" fmla="*/ 147666 h 286942"/>
                <a:gd name="csX354" fmla="*/ 108512 w 431253"/>
                <a:gd name="csY354" fmla="*/ 147666 h 286942"/>
                <a:gd name="csX355" fmla="*/ 108512 w 431253"/>
                <a:gd name="csY355" fmla="*/ 149345 h 286942"/>
                <a:gd name="csX356" fmla="*/ 108512 w 431253"/>
                <a:gd name="csY356" fmla="*/ 149345 h 286942"/>
                <a:gd name="csX357" fmla="*/ 106834 w 431253"/>
                <a:gd name="csY357" fmla="*/ 151582 h 286942"/>
                <a:gd name="csX358" fmla="*/ 106834 w 431253"/>
                <a:gd name="csY358" fmla="*/ 153260 h 286942"/>
                <a:gd name="csX359" fmla="*/ 105156 w 431253"/>
                <a:gd name="csY359" fmla="*/ 153260 h 286942"/>
                <a:gd name="csX360" fmla="*/ 105156 w 431253"/>
                <a:gd name="csY360" fmla="*/ 154938 h 286942"/>
                <a:gd name="csX361" fmla="*/ 103478 w 431253"/>
                <a:gd name="csY361" fmla="*/ 154938 h 286942"/>
                <a:gd name="csX362" fmla="*/ 101241 w 431253"/>
                <a:gd name="csY362" fmla="*/ 154938 h 286942"/>
                <a:gd name="csX363" fmla="*/ 99563 w 431253"/>
                <a:gd name="csY363" fmla="*/ 154938 h 286942"/>
                <a:gd name="csX364" fmla="*/ 99563 w 431253"/>
                <a:gd name="csY364" fmla="*/ 156616 h 286942"/>
                <a:gd name="csX365" fmla="*/ 97885 w 431253"/>
                <a:gd name="csY365" fmla="*/ 158294 h 286942"/>
                <a:gd name="csX366" fmla="*/ 97885 w 431253"/>
                <a:gd name="csY366" fmla="*/ 160531 h 286942"/>
                <a:gd name="csX367" fmla="*/ 96207 w 431253"/>
                <a:gd name="csY367" fmla="*/ 160531 h 286942"/>
                <a:gd name="csX368" fmla="*/ 96207 w 431253"/>
                <a:gd name="csY368" fmla="*/ 162209 h 286942"/>
                <a:gd name="csX369" fmla="*/ 96207 w 431253"/>
                <a:gd name="csY369" fmla="*/ 163887 h 286942"/>
                <a:gd name="csX370" fmla="*/ 94529 w 431253"/>
                <a:gd name="csY370" fmla="*/ 163887 h 286942"/>
                <a:gd name="csX371" fmla="*/ 92292 w 431253"/>
                <a:gd name="csY371" fmla="*/ 163887 h 286942"/>
                <a:gd name="csX372" fmla="*/ 90614 w 431253"/>
                <a:gd name="csY372" fmla="*/ 163887 h 286942"/>
                <a:gd name="csX373" fmla="*/ 88935 w 431253"/>
                <a:gd name="csY373" fmla="*/ 163887 h 286942"/>
                <a:gd name="csX374" fmla="*/ 87257 w 431253"/>
                <a:gd name="csY374" fmla="*/ 163887 h 286942"/>
                <a:gd name="csX375" fmla="*/ 85579 w 431253"/>
                <a:gd name="csY375" fmla="*/ 165565 h 286942"/>
                <a:gd name="csX376" fmla="*/ 85579 w 431253"/>
                <a:gd name="csY376" fmla="*/ 165565 h 286942"/>
                <a:gd name="csX377" fmla="*/ 83342 w 431253"/>
                <a:gd name="csY377" fmla="*/ 165565 h 286942"/>
                <a:gd name="csX378" fmla="*/ 83342 w 431253"/>
                <a:gd name="csY378" fmla="*/ 163887 h 286942"/>
                <a:gd name="csX379" fmla="*/ 81664 w 431253"/>
                <a:gd name="csY379" fmla="*/ 163887 h 286942"/>
                <a:gd name="csX380" fmla="*/ 81664 w 431253"/>
                <a:gd name="csY380" fmla="*/ 165565 h 286942"/>
                <a:gd name="csX381" fmla="*/ 79986 w 431253"/>
                <a:gd name="csY381" fmla="*/ 165565 h 286942"/>
                <a:gd name="csX382" fmla="*/ 76630 w 431253"/>
                <a:gd name="csY382" fmla="*/ 165565 h 286942"/>
                <a:gd name="csX383" fmla="*/ 74952 w 431253"/>
                <a:gd name="csY383" fmla="*/ 165565 h 286942"/>
                <a:gd name="csX384" fmla="*/ 72715 w 431253"/>
                <a:gd name="csY384" fmla="*/ 165565 h 286942"/>
                <a:gd name="csX385" fmla="*/ 72715 w 431253"/>
                <a:gd name="csY385" fmla="*/ 167243 h 286942"/>
                <a:gd name="csX386" fmla="*/ 72715 w 431253"/>
                <a:gd name="csY386" fmla="*/ 169481 h 286942"/>
                <a:gd name="csX387" fmla="*/ 71037 w 431253"/>
                <a:gd name="csY387" fmla="*/ 169481 h 286942"/>
                <a:gd name="csX388" fmla="*/ 71037 w 431253"/>
                <a:gd name="csY388" fmla="*/ 171159 h 286942"/>
                <a:gd name="csX389" fmla="*/ 69358 w 431253"/>
                <a:gd name="csY389" fmla="*/ 171159 h 286942"/>
                <a:gd name="csX390" fmla="*/ 69358 w 431253"/>
                <a:gd name="csY390" fmla="*/ 172837 h 286942"/>
                <a:gd name="csX391" fmla="*/ 67680 w 431253"/>
                <a:gd name="csY391" fmla="*/ 172837 h 286942"/>
                <a:gd name="csX392" fmla="*/ 63765 w 431253"/>
                <a:gd name="csY392" fmla="*/ 172837 h 286942"/>
                <a:gd name="csX393" fmla="*/ 63765 w 431253"/>
                <a:gd name="csY393" fmla="*/ 171159 h 286942"/>
                <a:gd name="csX394" fmla="*/ 63765 w 431253"/>
                <a:gd name="csY394" fmla="*/ 169481 h 286942"/>
                <a:gd name="csX395" fmla="*/ 62087 w 431253"/>
                <a:gd name="csY395" fmla="*/ 167243 h 286942"/>
                <a:gd name="csX396" fmla="*/ 60409 w 431253"/>
                <a:gd name="csY396" fmla="*/ 167243 h 286942"/>
                <a:gd name="csX397" fmla="*/ 58731 w 431253"/>
                <a:gd name="csY397" fmla="*/ 167243 h 286942"/>
                <a:gd name="csX398" fmla="*/ 58731 w 431253"/>
                <a:gd name="csY398" fmla="*/ 165565 h 286942"/>
                <a:gd name="csX399" fmla="*/ 58731 w 431253"/>
                <a:gd name="csY399" fmla="*/ 163887 h 286942"/>
                <a:gd name="csX400" fmla="*/ 57053 w 431253"/>
                <a:gd name="csY400" fmla="*/ 163887 h 286942"/>
                <a:gd name="csX401" fmla="*/ 54816 w 431253"/>
                <a:gd name="csY401" fmla="*/ 163887 h 286942"/>
                <a:gd name="csX402" fmla="*/ 53138 w 431253"/>
                <a:gd name="csY402" fmla="*/ 163887 h 286942"/>
                <a:gd name="csX403" fmla="*/ 53138 w 431253"/>
                <a:gd name="csY403" fmla="*/ 165565 h 286942"/>
                <a:gd name="csX404" fmla="*/ 51460 w 431253"/>
                <a:gd name="csY404" fmla="*/ 165565 h 286942"/>
                <a:gd name="csX405" fmla="*/ 49781 w 431253"/>
                <a:gd name="csY405" fmla="*/ 165565 h 286942"/>
                <a:gd name="csX406" fmla="*/ 48103 w 431253"/>
                <a:gd name="csY406" fmla="*/ 165565 h 286942"/>
                <a:gd name="csX407" fmla="*/ 46425 w 431253"/>
                <a:gd name="csY407" fmla="*/ 165565 h 286942"/>
                <a:gd name="csX408" fmla="*/ 46425 w 431253"/>
                <a:gd name="csY408" fmla="*/ 163887 h 286942"/>
                <a:gd name="csX409" fmla="*/ 44188 w 431253"/>
                <a:gd name="csY409" fmla="*/ 163887 h 286942"/>
                <a:gd name="csX410" fmla="*/ 42510 w 431253"/>
                <a:gd name="csY410" fmla="*/ 163887 h 286942"/>
                <a:gd name="csX411" fmla="*/ 40832 w 431253"/>
                <a:gd name="csY411" fmla="*/ 163887 h 286942"/>
                <a:gd name="csX412" fmla="*/ 39154 w 431253"/>
                <a:gd name="csY412" fmla="*/ 163887 h 286942"/>
                <a:gd name="csX413" fmla="*/ 37476 w 431253"/>
                <a:gd name="csY413" fmla="*/ 163887 h 286942"/>
                <a:gd name="csX414" fmla="*/ 35239 w 431253"/>
                <a:gd name="csY414" fmla="*/ 163887 h 286942"/>
                <a:gd name="csX415" fmla="*/ 35239 w 431253"/>
                <a:gd name="csY415" fmla="*/ 162209 h 286942"/>
                <a:gd name="csX416" fmla="*/ 33561 w 431253"/>
                <a:gd name="csY416" fmla="*/ 162209 h 286942"/>
                <a:gd name="csX417" fmla="*/ 31883 w 431253"/>
                <a:gd name="csY417" fmla="*/ 162209 h 286942"/>
                <a:gd name="csX418" fmla="*/ 31883 w 431253"/>
                <a:gd name="csY418" fmla="*/ 163887 h 286942"/>
                <a:gd name="csX419" fmla="*/ 30204 w 431253"/>
                <a:gd name="csY419" fmla="*/ 163887 h 286942"/>
                <a:gd name="csX420" fmla="*/ 28526 w 431253"/>
                <a:gd name="csY420" fmla="*/ 163887 h 286942"/>
                <a:gd name="csX421" fmla="*/ 28526 w 431253"/>
                <a:gd name="csY421" fmla="*/ 162209 h 286942"/>
                <a:gd name="csX422" fmla="*/ 28526 w 431253"/>
                <a:gd name="csY422" fmla="*/ 160531 h 286942"/>
                <a:gd name="csX423" fmla="*/ 26289 w 431253"/>
                <a:gd name="csY423" fmla="*/ 160531 h 286942"/>
                <a:gd name="csX424" fmla="*/ 26289 w 431253"/>
                <a:gd name="csY424" fmla="*/ 158294 h 286942"/>
                <a:gd name="csX425" fmla="*/ 24611 w 431253"/>
                <a:gd name="csY425" fmla="*/ 158294 h 286942"/>
                <a:gd name="csX426" fmla="*/ 22933 w 431253"/>
                <a:gd name="csY426" fmla="*/ 158294 h 286942"/>
                <a:gd name="csX427" fmla="*/ 22933 w 431253"/>
                <a:gd name="csY427" fmla="*/ 160531 h 286942"/>
                <a:gd name="csX428" fmla="*/ 22933 w 431253"/>
                <a:gd name="csY428" fmla="*/ 162209 h 286942"/>
                <a:gd name="csX429" fmla="*/ 21255 w 431253"/>
                <a:gd name="csY429" fmla="*/ 162209 h 286942"/>
                <a:gd name="csX430" fmla="*/ 21255 w 431253"/>
                <a:gd name="csY430" fmla="*/ 163887 h 286942"/>
                <a:gd name="csX431" fmla="*/ 19577 w 431253"/>
                <a:gd name="csY431" fmla="*/ 163887 h 286942"/>
                <a:gd name="csX432" fmla="*/ 19577 w 431253"/>
                <a:gd name="csY432" fmla="*/ 163887 h 286942"/>
                <a:gd name="csX433" fmla="*/ 17899 w 431253"/>
                <a:gd name="csY433" fmla="*/ 163887 h 286942"/>
                <a:gd name="csX434" fmla="*/ 15662 w 431253"/>
                <a:gd name="csY434" fmla="*/ 163887 h 286942"/>
                <a:gd name="csX435" fmla="*/ 15662 w 431253"/>
                <a:gd name="csY435" fmla="*/ 162209 h 286942"/>
                <a:gd name="csX436" fmla="*/ 15662 w 431253"/>
                <a:gd name="csY436" fmla="*/ 160531 h 286942"/>
                <a:gd name="csX437" fmla="*/ 15662 w 431253"/>
                <a:gd name="csY437" fmla="*/ 158294 h 286942"/>
                <a:gd name="csX438" fmla="*/ 13984 w 431253"/>
                <a:gd name="csY438" fmla="*/ 158294 h 286942"/>
                <a:gd name="csX439" fmla="*/ 12306 w 431253"/>
                <a:gd name="csY439" fmla="*/ 158294 h 286942"/>
                <a:gd name="csX440" fmla="*/ 10627 w 431253"/>
                <a:gd name="csY440" fmla="*/ 158294 h 286942"/>
                <a:gd name="csX441" fmla="*/ 10627 w 431253"/>
                <a:gd name="csY441" fmla="*/ 156616 h 286942"/>
                <a:gd name="csX442" fmla="*/ 8949 w 431253"/>
                <a:gd name="csY442" fmla="*/ 156616 h 286942"/>
                <a:gd name="csX443" fmla="*/ 8949 w 431253"/>
                <a:gd name="csY443" fmla="*/ 154938 h 286942"/>
                <a:gd name="csX444" fmla="*/ 8949 w 431253"/>
                <a:gd name="csY444" fmla="*/ 153260 h 286942"/>
                <a:gd name="csX445" fmla="*/ 6712 w 431253"/>
                <a:gd name="csY445" fmla="*/ 153260 h 286942"/>
                <a:gd name="csX446" fmla="*/ 5034 w 431253"/>
                <a:gd name="csY446" fmla="*/ 153260 h 286942"/>
                <a:gd name="csX447" fmla="*/ 3356 w 431253"/>
                <a:gd name="csY447" fmla="*/ 153260 h 286942"/>
                <a:gd name="csX448" fmla="*/ 3356 w 431253"/>
                <a:gd name="csY448" fmla="*/ 151582 h 286942"/>
                <a:gd name="csX449" fmla="*/ 3356 w 431253"/>
                <a:gd name="csY449" fmla="*/ 149345 h 286942"/>
                <a:gd name="csX450" fmla="*/ 1678 w 431253"/>
                <a:gd name="csY450" fmla="*/ 149345 h 286942"/>
                <a:gd name="csX451" fmla="*/ 1678 w 431253"/>
                <a:gd name="csY451" fmla="*/ 147666 h 286942"/>
                <a:gd name="csX452" fmla="*/ 1678 w 431253"/>
                <a:gd name="csY452" fmla="*/ 147666 h 286942"/>
                <a:gd name="csX453" fmla="*/ 0 w 431253"/>
                <a:gd name="csY453" fmla="*/ 147666 h 286942"/>
                <a:gd name="csX454" fmla="*/ 0 w 431253"/>
                <a:gd name="csY454" fmla="*/ 144310 h 286942"/>
                <a:gd name="csX455" fmla="*/ 0 w 431253"/>
                <a:gd name="csY455" fmla="*/ 142632 h 286942"/>
                <a:gd name="csX456" fmla="*/ 0 w 431253"/>
                <a:gd name="csY456" fmla="*/ 140954 h 286942"/>
                <a:gd name="csX457" fmla="*/ 1678 w 431253"/>
                <a:gd name="csY457" fmla="*/ 140954 h 286942"/>
                <a:gd name="csX458" fmla="*/ 1678 w 431253"/>
                <a:gd name="csY458" fmla="*/ 138717 h 286942"/>
                <a:gd name="csX459" fmla="*/ 3356 w 431253"/>
                <a:gd name="csY459" fmla="*/ 138717 h 286942"/>
                <a:gd name="csX460" fmla="*/ 3356 w 431253"/>
                <a:gd name="csY460" fmla="*/ 137039 h 286942"/>
                <a:gd name="csX461" fmla="*/ 5034 w 431253"/>
                <a:gd name="csY461" fmla="*/ 137039 h 286942"/>
                <a:gd name="csX462" fmla="*/ 5034 w 431253"/>
                <a:gd name="csY462" fmla="*/ 135361 h 286942"/>
                <a:gd name="csX463" fmla="*/ 3356 w 431253"/>
                <a:gd name="csY463" fmla="*/ 135361 h 286942"/>
                <a:gd name="csX464" fmla="*/ 5034 w 431253"/>
                <a:gd name="csY464" fmla="*/ 135361 h 286942"/>
                <a:gd name="csX465" fmla="*/ 5034 w 431253"/>
                <a:gd name="csY465" fmla="*/ 133683 h 286942"/>
                <a:gd name="csX466" fmla="*/ 5034 w 431253"/>
                <a:gd name="csY466" fmla="*/ 132005 h 286942"/>
                <a:gd name="csX467" fmla="*/ 5034 w 431253"/>
                <a:gd name="csY467" fmla="*/ 129768 h 286942"/>
                <a:gd name="csX468" fmla="*/ 5034 w 431253"/>
                <a:gd name="csY468" fmla="*/ 128089 h 286942"/>
                <a:gd name="csX469" fmla="*/ 6712 w 431253"/>
                <a:gd name="csY469" fmla="*/ 128089 h 286942"/>
                <a:gd name="csX470" fmla="*/ 6712 w 431253"/>
                <a:gd name="csY470" fmla="*/ 126411 h 286942"/>
                <a:gd name="csX471" fmla="*/ 8949 w 431253"/>
                <a:gd name="csY471" fmla="*/ 126411 h 286942"/>
                <a:gd name="csX472" fmla="*/ 8949 w 431253"/>
                <a:gd name="csY472" fmla="*/ 124733 h 286942"/>
                <a:gd name="csX473" fmla="*/ 8949 w 431253"/>
                <a:gd name="csY473" fmla="*/ 123055 h 286942"/>
                <a:gd name="csX474" fmla="*/ 10627 w 431253"/>
                <a:gd name="csY474" fmla="*/ 123055 h 286942"/>
                <a:gd name="csX475" fmla="*/ 10627 w 431253"/>
                <a:gd name="csY475" fmla="*/ 124733 h 286942"/>
                <a:gd name="csX476" fmla="*/ 12306 w 431253"/>
                <a:gd name="csY476" fmla="*/ 124733 h 286942"/>
                <a:gd name="csX477" fmla="*/ 13984 w 431253"/>
                <a:gd name="csY477" fmla="*/ 124733 h 286942"/>
                <a:gd name="csX478" fmla="*/ 15662 w 431253"/>
                <a:gd name="csY478" fmla="*/ 124733 h 286942"/>
                <a:gd name="csX479" fmla="*/ 15662 w 431253"/>
                <a:gd name="csY479" fmla="*/ 124733 h 286942"/>
                <a:gd name="csX480" fmla="*/ 15662 w 431253"/>
                <a:gd name="csY480" fmla="*/ 123055 h 286942"/>
                <a:gd name="csX481" fmla="*/ 15662 w 431253"/>
                <a:gd name="csY481" fmla="*/ 120818 h 286942"/>
                <a:gd name="csX482" fmla="*/ 13984 w 431253"/>
                <a:gd name="csY482" fmla="*/ 120818 h 286942"/>
                <a:gd name="csX483" fmla="*/ 13984 w 431253"/>
                <a:gd name="csY483" fmla="*/ 119140 h 286942"/>
                <a:gd name="csX484" fmla="*/ 13984 w 431253"/>
                <a:gd name="csY484" fmla="*/ 117462 h 286942"/>
                <a:gd name="csX485" fmla="*/ 13984 w 431253"/>
                <a:gd name="csY485" fmla="*/ 115784 h 286942"/>
                <a:gd name="csX486" fmla="*/ 13984 w 431253"/>
                <a:gd name="csY486" fmla="*/ 114106 h 286942"/>
                <a:gd name="csX487" fmla="*/ 13984 w 431253"/>
                <a:gd name="csY487" fmla="*/ 112428 h 286942"/>
                <a:gd name="csX488" fmla="*/ 13984 w 431253"/>
                <a:gd name="csY488" fmla="*/ 110191 h 286942"/>
                <a:gd name="csX489" fmla="*/ 12306 w 431253"/>
                <a:gd name="csY489" fmla="*/ 108512 h 286942"/>
                <a:gd name="csX490" fmla="*/ 10627 w 431253"/>
                <a:gd name="csY490" fmla="*/ 106834 h 286942"/>
                <a:gd name="csX491" fmla="*/ 12306 w 431253"/>
                <a:gd name="csY491" fmla="*/ 106834 h 286942"/>
                <a:gd name="csX492" fmla="*/ 12306 w 431253"/>
                <a:gd name="csY492" fmla="*/ 105156 h 286942"/>
                <a:gd name="csX493" fmla="*/ 13984 w 431253"/>
                <a:gd name="csY493" fmla="*/ 103478 h 286942"/>
                <a:gd name="csX494" fmla="*/ 13984 w 431253"/>
                <a:gd name="csY494" fmla="*/ 101241 h 286942"/>
                <a:gd name="csX495" fmla="*/ 15662 w 431253"/>
                <a:gd name="csY495" fmla="*/ 101241 h 286942"/>
                <a:gd name="csX496" fmla="*/ 15662 w 431253"/>
                <a:gd name="csY496" fmla="*/ 99563 h 286942"/>
                <a:gd name="csX497" fmla="*/ 17899 w 431253"/>
                <a:gd name="csY497" fmla="*/ 99563 h 286942"/>
                <a:gd name="csX498" fmla="*/ 17899 w 431253"/>
                <a:gd name="csY498" fmla="*/ 97885 h 286942"/>
                <a:gd name="csX499" fmla="*/ 19577 w 431253"/>
                <a:gd name="csY499" fmla="*/ 97885 h 286942"/>
                <a:gd name="csX500" fmla="*/ 19577 w 431253"/>
                <a:gd name="csY500" fmla="*/ 96207 h 286942"/>
                <a:gd name="csX501" fmla="*/ 21255 w 431253"/>
                <a:gd name="csY501" fmla="*/ 94529 h 286942"/>
                <a:gd name="csX502" fmla="*/ 22933 w 431253"/>
                <a:gd name="csY502" fmla="*/ 92292 h 286942"/>
                <a:gd name="csX503" fmla="*/ 22933 w 431253"/>
                <a:gd name="csY503" fmla="*/ 90614 h 286942"/>
                <a:gd name="csX504" fmla="*/ 24611 w 431253"/>
                <a:gd name="csY504" fmla="*/ 88935 h 286942"/>
                <a:gd name="csX505" fmla="*/ 24611 w 431253"/>
                <a:gd name="csY505" fmla="*/ 87258 h 286942"/>
                <a:gd name="csX506" fmla="*/ 26289 w 431253"/>
                <a:gd name="csY506" fmla="*/ 87258 h 286942"/>
                <a:gd name="csX507" fmla="*/ 26289 w 431253"/>
                <a:gd name="csY507" fmla="*/ 85579 h 286942"/>
                <a:gd name="csX508" fmla="*/ 28526 w 431253"/>
                <a:gd name="csY508" fmla="*/ 85579 h 286942"/>
                <a:gd name="csX509" fmla="*/ 28526 w 431253"/>
                <a:gd name="csY509" fmla="*/ 83901 h 286942"/>
                <a:gd name="csX510" fmla="*/ 30204 w 431253"/>
                <a:gd name="csY510" fmla="*/ 83901 h 286942"/>
                <a:gd name="csX511" fmla="*/ 31883 w 431253"/>
                <a:gd name="csY511" fmla="*/ 81664 h 286942"/>
                <a:gd name="csX512" fmla="*/ 31883 w 431253"/>
                <a:gd name="csY512" fmla="*/ 79986 h 286942"/>
                <a:gd name="csX513" fmla="*/ 33561 w 431253"/>
                <a:gd name="csY513" fmla="*/ 79986 h 286942"/>
                <a:gd name="csX514" fmla="*/ 35239 w 431253"/>
                <a:gd name="csY514" fmla="*/ 78308 h 286942"/>
                <a:gd name="csX515" fmla="*/ 37476 w 431253"/>
                <a:gd name="csY515" fmla="*/ 76630 h 286942"/>
                <a:gd name="csX516" fmla="*/ 37476 w 431253"/>
                <a:gd name="csY516" fmla="*/ 74952 h 286942"/>
                <a:gd name="csX517" fmla="*/ 39154 w 431253"/>
                <a:gd name="csY517" fmla="*/ 74952 h 286942"/>
                <a:gd name="csX518" fmla="*/ 40832 w 431253"/>
                <a:gd name="csY518" fmla="*/ 74952 h 286942"/>
                <a:gd name="csX519" fmla="*/ 42510 w 431253"/>
                <a:gd name="csY519" fmla="*/ 74952 h 286942"/>
                <a:gd name="csX520" fmla="*/ 44188 w 431253"/>
                <a:gd name="csY520" fmla="*/ 74952 h 286942"/>
                <a:gd name="csX521" fmla="*/ 44188 w 431253"/>
                <a:gd name="csY521" fmla="*/ 72715 h 286942"/>
                <a:gd name="csX522" fmla="*/ 44188 w 431253"/>
                <a:gd name="csY522" fmla="*/ 71037 h 286942"/>
                <a:gd name="csX523" fmla="*/ 46425 w 431253"/>
                <a:gd name="csY523" fmla="*/ 71037 h 286942"/>
                <a:gd name="csX524" fmla="*/ 46425 w 431253"/>
                <a:gd name="csY524" fmla="*/ 69358 h 286942"/>
                <a:gd name="csX525" fmla="*/ 46425 w 431253"/>
                <a:gd name="csY525" fmla="*/ 67681 h 286942"/>
                <a:gd name="csX526" fmla="*/ 46425 w 431253"/>
                <a:gd name="csY526" fmla="*/ 66002 h 286942"/>
                <a:gd name="csX527" fmla="*/ 46425 w 431253"/>
                <a:gd name="csY527" fmla="*/ 63765 h 286942"/>
                <a:gd name="csX528" fmla="*/ 46425 w 431253"/>
                <a:gd name="csY528" fmla="*/ 62087 h 286942"/>
                <a:gd name="csX529" fmla="*/ 44188 w 431253"/>
                <a:gd name="csY529" fmla="*/ 62087 h 286942"/>
                <a:gd name="csX530" fmla="*/ 44188 w 431253"/>
                <a:gd name="csY530" fmla="*/ 60409 h 286942"/>
                <a:gd name="csX531" fmla="*/ 42510 w 431253"/>
                <a:gd name="csY531" fmla="*/ 60409 h 286942"/>
                <a:gd name="csX532" fmla="*/ 42510 w 431253"/>
                <a:gd name="csY532" fmla="*/ 58731 h 286942"/>
                <a:gd name="csX533" fmla="*/ 44188 w 431253"/>
                <a:gd name="csY533" fmla="*/ 58731 h 286942"/>
                <a:gd name="csX534" fmla="*/ 46425 w 431253"/>
                <a:gd name="csY534" fmla="*/ 58731 h 286942"/>
                <a:gd name="csX535" fmla="*/ 46425 w 431253"/>
                <a:gd name="csY535" fmla="*/ 57053 h 286942"/>
                <a:gd name="csX536" fmla="*/ 44188 w 431253"/>
                <a:gd name="csY536" fmla="*/ 57053 h 286942"/>
                <a:gd name="csX537" fmla="*/ 44188 w 431253"/>
                <a:gd name="csY537" fmla="*/ 55375 h 286942"/>
                <a:gd name="csX538" fmla="*/ 44188 w 431253"/>
                <a:gd name="csY538" fmla="*/ 53138 h 286942"/>
                <a:gd name="csX539" fmla="*/ 42510 w 431253"/>
                <a:gd name="csY539" fmla="*/ 53138 h 286942"/>
                <a:gd name="csX540" fmla="*/ 42510 w 431253"/>
                <a:gd name="csY540" fmla="*/ 51460 h 286942"/>
                <a:gd name="csX541" fmla="*/ 40832 w 431253"/>
                <a:gd name="csY541" fmla="*/ 51460 h 286942"/>
                <a:gd name="csX542" fmla="*/ 40832 w 431253"/>
                <a:gd name="csY542" fmla="*/ 49781 h 286942"/>
                <a:gd name="csX543" fmla="*/ 40832 w 431253"/>
                <a:gd name="csY543" fmla="*/ 48104 h 286942"/>
                <a:gd name="csX544" fmla="*/ 40832 w 431253"/>
                <a:gd name="csY544" fmla="*/ 46425 h 286942"/>
                <a:gd name="csX545" fmla="*/ 39154 w 431253"/>
                <a:gd name="csY545" fmla="*/ 46425 h 286942"/>
                <a:gd name="csX546" fmla="*/ 39154 w 431253"/>
                <a:gd name="csY546" fmla="*/ 44188 h 286942"/>
                <a:gd name="csX547" fmla="*/ 37476 w 431253"/>
                <a:gd name="csY547" fmla="*/ 44188 h 286942"/>
                <a:gd name="csX548" fmla="*/ 37476 w 431253"/>
                <a:gd name="csY548" fmla="*/ 42510 h 286942"/>
                <a:gd name="csX549" fmla="*/ 37476 w 431253"/>
                <a:gd name="csY549" fmla="*/ 40832 h 286942"/>
                <a:gd name="csX550" fmla="*/ 35239 w 431253"/>
                <a:gd name="csY550" fmla="*/ 40832 h 286942"/>
                <a:gd name="csX551" fmla="*/ 35239 w 431253"/>
                <a:gd name="csY551" fmla="*/ 39154 h 286942"/>
                <a:gd name="csX552" fmla="*/ 37476 w 431253"/>
                <a:gd name="csY552" fmla="*/ 39154 h 286942"/>
                <a:gd name="csX553" fmla="*/ 37476 w 431253"/>
                <a:gd name="csY553" fmla="*/ 37476 h 286942"/>
                <a:gd name="csX554" fmla="*/ 37476 w 431253"/>
                <a:gd name="csY554" fmla="*/ 35239 h 286942"/>
                <a:gd name="csX555" fmla="*/ 35239 w 431253"/>
                <a:gd name="csY555" fmla="*/ 28527 h 286942"/>
                <a:gd name="csX556" fmla="*/ 37476 w 431253"/>
                <a:gd name="csY556" fmla="*/ 28527 h 286942"/>
                <a:gd name="csX557" fmla="*/ 37476 w 431253"/>
                <a:gd name="csY557" fmla="*/ 26848 h 286942"/>
                <a:gd name="csX558" fmla="*/ 39154 w 431253"/>
                <a:gd name="csY558" fmla="*/ 26848 h 286942"/>
                <a:gd name="csX559" fmla="*/ 39154 w 431253"/>
                <a:gd name="csY559" fmla="*/ 28527 h 286942"/>
                <a:gd name="csX560" fmla="*/ 40832 w 431253"/>
                <a:gd name="csY560" fmla="*/ 28527 h 286942"/>
                <a:gd name="csX561" fmla="*/ 40832 w 431253"/>
                <a:gd name="csY561" fmla="*/ 30204 h 286942"/>
                <a:gd name="csX562" fmla="*/ 42510 w 431253"/>
                <a:gd name="csY562" fmla="*/ 30204 h 286942"/>
                <a:gd name="csX563" fmla="*/ 44188 w 431253"/>
                <a:gd name="csY563" fmla="*/ 30204 h 286942"/>
                <a:gd name="csX564" fmla="*/ 44188 w 431253"/>
                <a:gd name="csY564" fmla="*/ 28527 h 286942"/>
                <a:gd name="csX565" fmla="*/ 46425 w 431253"/>
                <a:gd name="csY565" fmla="*/ 28527 h 286942"/>
                <a:gd name="csX566" fmla="*/ 46425 w 431253"/>
                <a:gd name="csY566" fmla="*/ 26848 h 286942"/>
                <a:gd name="csX567" fmla="*/ 49781 w 431253"/>
                <a:gd name="csY567" fmla="*/ 24611 h 286942"/>
                <a:gd name="csX568" fmla="*/ 51460 w 431253"/>
                <a:gd name="csY568" fmla="*/ 22933 h 286942"/>
                <a:gd name="csX569" fmla="*/ 51460 w 431253"/>
                <a:gd name="csY569" fmla="*/ 21255 h 286942"/>
                <a:gd name="csX570" fmla="*/ 51460 w 431253"/>
                <a:gd name="csY570" fmla="*/ 19577 h 286942"/>
                <a:gd name="csX571" fmla="*/ 51460 w 431253"/>
                <a:gd name="csY571" fmla="*/ 17899 h 286942"/>
                <a:gd name="csX572" fmla="*/ 53138 w 431253"/>
                <a:gd name="csY572" fmla="*/ 17899 h 286942"/>
                <a:gd name="csX573" fmla="*/ 54816 w 431253"/>
                <a:gd name="csY573" fmla="*/ 17899 h 286942"/>
                <a:gd name="csX574" fmla="*/ 57053 w 431253"/>
                <a:gd name="csY574" fmla="*/ 17899 h 286942"/>
                <a:gd name="csX575" fmla="*/ 58731 w 431253"/>
                <a:gd name="csY575" fmla="*/ 17899 h 286942"/>
                <a:gd name="csX576" fmla="*/ 60409 w 431253"/>
                <a:gd name="csY576" fmla="*/ 17899 h 286942"/>
                <a:gd name="csX577" fmla="*/ 62087 w 431253"/>
                <a:gd name="csY577" fmla="*/ 17899 h 286942"/>
                <a:gd name="csX578" fmla="*/ 63765 w 431253"/>
                <a:gd name="csY578" fmla="*/ 17899 h 286942"/>
                <a:gd name="csX579" fmla="*/ 66002 w 431253"/>
                <a:gd name="csY579" fmla="*/ 17899 h 286942"/>
                <a:gd name="csX580" fmla="*/ 67680 w 431253"/>
                <a:gd name="csY580" fmla="*/ 17899 h 286942"/>
                <a:gd name="csX581" fmla="*/ 69358 w 431253"/>
                <a:gd name="csY581" fmla="*/ 15662 h 286942"/>
                <a:gd name="csX582" fmla="*/ 71037 w 431253"/>
                <a:gd name="csY582" fmla="*/ 15662 h 286942"/>
                <a:gd name="csX583" fmla="*/ 72715 w 431253"/>
                <a:gd name="csY583" fmla="*/ 15662 h 286942"/>
                <a:gd name="csX584" fmla="*/ 74952 w 431253"/>
                <a:gd name="csY584" fmla="*/ 15662 h 286942"/>
                <a:gd name="csX585" fmla="*/ 76630 w 431253"/>
                <a:gd name="csY585" fmla="*/ 15662 h 286942"/>
                <a:gd name="csX586" fmla="*/ 76630 w 431253"/>
                <a:gd name="csY586" fmla="*/ 17899 h 286942"/>
                <a:gd name="csX587" fmla="*/ 78308 w 431253"/>
                <a:gd name="csY587" fmla="*/ 17899 h 286942"/>
                <a:gd name="csX588" fmla="*/ 79986 w 431253"/>
                <a:gd name="csY588" fmla="*/ 17899 h 286942"/>
                <a:gd name="csX589" fmla="*/ 79986 w 431253"/>
                <a:gd name="csY589" fmla="*/ 15662 h 286942"/>
                <a:gd name="csX590" fmla="*/ 81664 w 431253"/>
                <a:gd name="csY590" fmla="*/ 17899 h 286942"/>
                <a:gd name="csX591" fmla="*/ 83342 w 431253"/>
                <a:gd name="csY591" fmla="*/ 17899 h 286942"/>
                <a:gd name="csX592" fmla="*/ 85579 w 431253"/>
                <a:gd name="csY592" fmla="*/ 17899 h 286942"/>
                <a:gd name="csX593" fmla="*/ 87257 w 431253"/>
                <a:gd name="csY593" fmla="*/ 17899 h 286942"/>
                <a:gd name="csX594" fmla="*/ 88935 w 431253"/>
                <a:gd name="csY594" fmla="*/ 17899 h 286942"/>
                <a:gd name="csX595" fmla="*/ 90614 w 431253"/>
                <a:gd name="csY595" fmla="*/ 17899 h 286942"/>
                <a:gd name="csX596" fmla="*/ 90614 w 431253"/>
                <a:gd name="csY596" fmla="*/ 15662 h 286942"/>
                <a:gd name="csX597" fmla="*/ 92292 w 431253"/>
                <a:gd name="csY597" fmla="*/ 17899 h 286942"/>
                <a:gd name="csX598" fmla="*/ 94529 w 431253"/>
                <a:gd name="csY598" fmla="*/ 17899 h 286942"/>
                <a:gd name="csX599" fmla="*/ 94529 w 431253"/>
                <a:gd name="csY599" fmla="*/ 19577 h 286942"/>
                <a:gd name="csX600" fmla="*/ 96207 w 431253"/>
                <a:gd name="csY600" fmla="*/ 19577 h 286942"/>
                <a:gd name="csX601" fmla="*/ 97885 w 431253"/>
                <a:gd name="csY601" fmla="*/ 19577 h 286942"/>
                <a:gd name="csX602" fmla="*/ 99563 w 431253"/>
                <a:gd name="csY602" fmla="*/ 19577 h 286942"/>
                <a:gd name="csX603" fmla="*/ 101241 w 431253"/>
                <a:gd name="csY603" fmla="*/ 17899 h 286942"/>
                <a:gd name="csX604" fmla="*/ 101241 w 431253"/>
                <a:gd name="csY604" fmla="*/ 21255 h 286942"/>
                <a:gd name="csX605" fmla="*/ 103478 w 431253"/>
                <a:gd name="csY605" fmla="*/ 21255 h 286942"/>
                <a:gd name="csX606" fmla="*/ 105156 w 431253"/>
                <a:gd name="csY606" fmla="*/ 21255 h 286942"/>
                <a:gd name="csX607" fmla="*/ 106834 w 431253"/>
                <a:gd name="csY607" fmla="*/ 21255 h 286942"/>
                <a:gd name="csX608" fmla="*/ 108512 w 431253"/>
                <a:gd name="csY608" fmla="*/ 21255 h 286942"/>
                <a:gd name="csX609" fmla="*/ 110191 w 431253"/>
                <a:gd name="csY609" fmla="*/ 21255 h 286942"/>
                <a:gd name="csX610" fmla="*/ 110191 w 431253"/>
                <a:gd name="csY610" fmla="*/ 22933 h 286942"/>
                <a:gd name="csX611" fmla="*/ 111869 w 431253"/>
                <a:gd name="csY611" fmla="*/ 22933 h 286942"/>
                <a:gd name="csX612" fmla="*/ 114106 w 431253"/>
                <a:gd name="csY612" fmla="*/ 22933 h 286942"/>
                <a:gd name="csX613" fmla="*/ 115784 w 431253"/>
                <a:gd name="csY613" fmla="*/ 22933 h 286942"/>
                <a:gd name="csX614" fmla="*/ 117462 w 431253"/>
                <a:gd name="csY614" fmla="*/ 22933 h 286942"/>
                <a:gd name="csX615" fmla="*/ 120818 w 431253"/>
                <a:gd name="csY615" fmla="*/ 22933 h 286942"/>
                <a:gd name="csX616" fmla="*/ 120818 w 431253"/>
                <a:gd name="csY616" fmla="*/ 24611 h 286942"/>
                <a:gd name="csX617" fmla="*/ 120818 w 431253"/>
                <a:gd name="csY617" fmla="*/ 26848 h 286942"/>
                <a:gd name="csX618" fmla="*/ 123055 w 431253"/>
                <a:gd name="csY618" fmla="*/ 28527 h 286942"/>
                <a:gd name="csX619" fmla="*/ 123055 w 431253"/>
                <a:gd name="csY619" fmla="*/ 28527 h 286942"/>
                <a:gd name="csX620" fmla="*/ 124733 w 431253"/>
                <a:gd name="csY620" fmla="*/ 28527 h 286942"/>
                <a:gd name="csX621" fmla="*/ 126411 w 431253"/>
                <a:gd name="csY621" fmla="*/ 28527 h 286942"/>
                <a:gd name="csX622" fmla="*/ 126411 w 431253"/>
                <a:gd name="csY622" fmla="*/ 30204 h 286942"/>
                <a:gd name="csX623" fmla="*/ 128089 w 431253"/>
                <a:gd name="csY623" fmla="*/ 30204 h 286942"/>
                <a:gd name="csX624" fmla="*/ 128089 w 431253"/>
                <a:gd name="csY624" fmla="*/ 28527 h 286942"/>
                <a:gd name="csX625" fmla="*/ 129768 w 431253"/>
                <a:gd name="csY625" fmla="*/ 28527 h 286942"/>
                <a:gd name="csX626" fmla="*/ 132005 w 431253"/>
                <a:gd name="csY626" fmla="*/ 28527 h 286942"/>
                <a:gd name="csX627" fmla="*/ 133683 w 431253"/>
                <a:gd name="csY627" fmla="*/ 28527 h 286942"/>
                <a:gd name="csX628" fmla="*/ 133683 w 431253"/>
                <a:gd name="csY628" fmla="*/ 30204 h 286942"/>
                <a:gd name="csX629" fmla="*/ 135361 w 431253"/>
                <a:gd name="csY629" fmla="*/ 30204 h 286942"/>
                <a:gd name="csX630" fmla="*/ 135361 w 431253"/>
                <a:gd name="csY630" fmla="*/ 28527 h 286942"/>
                <a:gd name="csX631" fmla="*/ 137039 w 431253"/>
                <a:gd name="csY631" fmla="*/ 28527 h 286942"/>
                <a:gd name="csX632" fmla="*/ 137039 w 431253"/>
                <a:gd name="csY632" fmla="*/ 30204 h 286942"/>
                <a:gd name="csX633" fmla="*/ 138717 w 431253"/>
                <a:gd name="csY633" fmla="*/ 30204 h 286942"/>
                <a:gd name="csX634" fmla="*/ 140395 w 431253"/>
                <a:gd name="csY634" fmla="*/ 30204 h 286942"/>
                <a:gd name="csX635" fmla="*/ 142632 w 431253"/>
                <a:gd name="csY635" fmla="*/ 30204 h 286942"/>
                <a:gd name="csX636" fmla="*/ 142632 w 431253"/>
                <a:gd name="csY636" fmla="*/ 28527 h 286942"/>
                <a:gd name="csX637" fmla="*/ 144310 w 431253"/>
                <a:gd name="csY637" fmla="*/ 28527 h 286942"/>
                <a:gd name="csX638" fmla="*/ 144310 w 431253"/>
                <a:gd name="csY638" fmla="*/ 26848 h 286942"/>
                <a:gd name="csX639" fmla="*/ 145988 w 431253"/>
                <a:gd name="csY639" fmla="*/ 26848 h 286942"/>
                <a:gd name="csX640" fmla="*/ 145988 w 431253"/>
                <a:gd name="csY640" fmla="*/ 28527 h 286942"/>
                <a:gd name="csX641" fmla="*/ 145988 w 431253"/>
                <a:gd name="csY641" fmla="*/ 30204 h 286942"/>
                <a:gd name="csX642" fmla="*/ 147666 w 431253"/>
                <a:gd name="csY642" fmla="*/ 30204 h 286942"/>
                <a:gd name="csX643" fmla="*/ 147666 w 431253"/>
                <a:gd name="csY643" fmla="*/ 30204 h 286942"/>
                <a:gd name="csX644" fmla="*/ 149345 w 431253"/>
                <a:gd name="csY644" fmla="*/ 30204 h 286942"/>
                <a:gd name="csX645" fmla="*/ 151582 w 431253"/>
                <a:gd name="csY645" fmla="*/ 30204 h 286942"/>
                <a:gd name="csX646" fmla="*/ 153260 w 431253"/>
                <a:gd name="csY646" fmla="*/ 30204 h 286942"/>
                <a:gd name="csX647" fmla="*/ 154938 w 431253"/>
                <a:gd name="csY647" fmla="*/ 30204 h 286942"/>
                <a:gd name="csX648" fmla="*/ 154938 w 431253"/>
                <a:gd name="csY648" fmla="*/ 31883 h 286942"/>
                <a:gd name="csX649" fmla="*/ 154938 w 431253"/>
                <a:gd name="csY649" fmla="*/ 33561 h 286942"/>
                <a:gd name="csX650" fmla="*/ 156616 w 431253"/>
                <a:gd name="csY650" fmla="*/ 33561 h 286942"/>
                <a:gd name="csX651" fmla="*/ 158294 w 431253"/>
                <a:gd name="csY651" fmla="*/ 33561 h 286942"/>
                <a:gd name="csX652" fmla="*/ 156616 w 431253"/>
                <a:gd name="csY652" fmla="*/ 33561 h 286942"/>
                <a:gd name="csX653" fmla="*/ 158294 w 431253"/>
                <a:gd name="csY653" fmla="*/ 33561 h 286942"/>
                <a:gd name="csX654" fmla="*/ 158294 w 431253"/>
                <a:gd name="csY654" fmla="*/ 31883 h 286942"/>
                <a:gd name="csX655" fmla="*/ 158294 w 431253"/>
                <a:gd name="csY655" fmla="*/ 30204 h 286942"/>
                <a:gd name="csX656" fmla="*/ 160531 w 431253"/>
                <a:gd name="csY656" fmla="*/ 30204 h 286942"/>
                <a:gd name="csX657" fmla="*/ 162209 w 431253"/>
                <a:gd name="csY657" fmla="*/ 30204 h 286942"/>
                <a:gd name="csX658" fmla="*/ 163887 w 431253"/>
                <a:gd name="csY658" fmla="*/ 30204 h 286942"/>
                <a:gd name="csX659" fmla="*/ 163887 w 431253"/>
                <a:gd name="csY659" fmla="*/ 28527 h 286942"/>
                <a:gd name="csX660" fmla="*/ 165565 w 431253"/>
                <a:gd name="csY660" fmla="*/ 28527 h 286942"/>
                <a:gd name="csX661" fmla="*/ 167243 w 431253"/>
                <a:gd name="csY661" fmla="*/ 28527 h 286942"/>
                <a:gd name="csX662" fmla="*/ 168922 w 431253"/>
                <a:gd name="csY662" fmla="*/ 28527 h 286942"/>
                <a:gd name="csX663" fmla="*/ 168922 w 431253"/>
                <a:gd name="csY663" fmla="*/ 30204 h 286942"/>
                <a:gd name="csX664" fmla="*/ 168922 w 431253"/>
                <a:gd name="csY664" fmla="*/ 31883 h 286942"/>
                <a:gd name="csX665" fmla="*/ 168922 w 431253"/>
                <a:gd name="csY665" fmla="*/ 33561 h 286942"/>
                <a:gd name="csX666" fmla="*/ 168922 w 431253"/>
                <a:gd name="csY666" fmla="*/ 35239 h 286942"/>
                <a:gd name="csX667" fmla="*/ 171159 w 431253"/>
                <a:gd name="csY667" fmla="*/ 35239 h 286942"/>
                <a:gd name="csX668" fmla="*/ 171159 w 431253"/>
                <a:gd name="csY668" fmla="*/ 37476 h 286942"/>
                <a:gd name="csX669" fmla="*/ 171159 w 431253"/>
                <a:gd name="csY669" fmla="*/ 37476 h 286942"/>
                <a:gd name="csX670" fmla="*/ 172837 w 431253"/>
                <a:gd name="csY670" fmla="*/ 37476 h 286942"/>
                <a:gd name="csX671" fmla="*/ 172837 w 431253"/>
                <a:gd name="csY671" fmla="*/ 35239 h 286942"/>
                <a:gd name="csX672" fmla="*/ 174515 w 431253"/>
                <a:gd name="csY672" fmla="*/ 35239 h 286942"/>
                <a:gd name="csX673" fmla="*/ 174515 w 431253"/>
                <a:gd name="csY673" fmla="*/ 35239 h 286942"/>
                <a:gd name="csX674" fmla="*/ 176193 w 431253"/>
                <a:gd name="csY674" fmla="*/ 35239 h 286942"/>
                <a:gd name="csX675" fmla="*/ 176193 w 431253"/>
                <a:gd name="csY675" fmla="*/ 33561 h 286942"/>
                <a:gd name="csX676" fmla="*/ 177871 w 431253"/>
                <a:gd name="csY676" fmla="*/ 33561 h 286942"/>
                <a:gd name="csX677" fmla="*/ 180108 w 431253"/>
                <a:gd name="csY677" fmla="*/ 33561 h 286942"/>
                <a:gd name="csX678" fmla="*/ 181786 w 431253"/>
                <a:gd name="csY678" fmla="*/ 33561 h 286942"/>
                <a:gd name="csX679" fmla="*/ 180108 w 431253"/>
                <a:gd name="csY679" fmla="*/ 33561 h 286942"/>
                <a:gd name="csX680" fmla="*/ 181786 w 431253"/>
                <a:gd name="csY680" fmla="*/ 33561 h 286942"/>
                <a:gd name="csX681" fmla="*/ 181786 w 431253"/>
                <a:gd name="csY681" fmla="*/ 35239 h 286942"/>
                <a:gd name="csX682" fmla="*/ 183464 w 431253"/>
                <a:gd name="csY682" fmla="*/ 35239 h 286942"/>
                <a:gd name="csX683" fmla="*/ 183464 w 431253"/>
                <a:gd name="csY683" fmla="*/ 33561 h 286942"/>
                <a:gd name="csX684" fmla="*/ 185142 w 431253"/>
                <a:gd name="csY684" fmla="*/ 33561 h 286942"/>
                <a:gd name="csX685" fmla="*/ 186820 w 431253"/>
                <a:gd name="csY685" fmla="*/ 33561 h 286942"/>
                <a:gd name="csX686" fmla="*/ 189058 w 431253"/>
                <a:gd name="csY686" fmla="*/ 33561 h 286942"/>
                <a:gd name="csX687" fmla="*/ 190736 w 431253"/>
                <a:gd name="csY687" fmla="*/ 33561 h 286942"/>
                <a:gd name="csX688" fmla="*/ 192414 w 431253"/>
                <a:gd name="csY688" fmla="*/ 33561 h 286942"/>
                <a:gd name="csX689" fmla="*/ 194092 w 431253"/>
                <a:gd name="csY689" fmla="*/ 33561 h 286942"/>
                <a:gd name="csX690" fmla="*/ 194092 w 431253"/>
                <a:gd name="csY690" fmla="*/ 35239 h 286942"/>
                <a:gd name="csX691" fmla="*/ 195770 w 431253"/>
                <a:gd name="csY691" fmla="*/ 37476 h 286942"/>
                <a:gd name="csX692" fmla="*/ 195770 w 431253"/>
                <a:gd name="csY692" fmla="*/ 39154 h 286942"/>
                <a:gd name="csX693" fmla="*/ 195770 w 431253"/>
                <a:gd name="csY693" fmla="*/ 39154 h 286942"/>
                <a:gd name="csX694" fmla="*/ 195770 w 431253"/>
                <a:gd name="csY694" fmla="*/ 40832 h 286942"/>
                <a:gd name="csX695" fmla="*/ 197448 w 431253"/>
                <a:gd name="csY695" fmla="*/ 40832 h 286942"/>
                <a:gd name="csX696" fmla="*/ 199685 w 431253"/>
                <a:gd name="csY696" fmla="*/ 40832 h 286942"/>
                <a:gd name="csX697" fmla="*/ 199685 w 431253"/>
                <a:gd name="csY697" fmla="*/ 42510 h 286942"/>
                <a:gd name="csX698" fmla="*/ 201363 w 431253"/>
                <a:gd name="csY698" fmla="*/ 42510 h 286942"/>
                <a:gd name="csX699" fmla="*/ 201363 w 431253"/>
                <a:gd name="csY699" fmla="*/ 40832 h 286942"/>
                <a:gd name="csX700" fmla="*/ 201363 w 431253"/>
                <a:gd name="csY700" fmla="*/ 39154 h 286942"/>
                <a:gd name="csX701" fmla="*/ 203041 w 431253"/>
                <a:gd name="csY701" fmla="*/ 39154 h 286942"/>
                <a:gd name="csX702" fmla="*/ 201363 w 431253"/>
                <a:gd name="csY702" fmla="*/ 35239 h 286942"/>
                <a:gd name="csX703" fmla="*/ 201363 w 431253"/>
                <a:gd name="csY703" fmla="*/ 33561 h 286942"/>
                <a:gd name="csX704" fmla="*/ 201363 w 431253"/>
                <a:gd name="csY704" fmla="*/ 31883 h 286942"/>
                <a:gd name="csX705" fmla="*/ 201363 w 431253"/>
                <a:gd name="csY705" fmla="*/ 30204 h 286942"/>
                <a:gd name="csX706" fmla="*/ 199685 w 431253"/>
                <a:gd name="csY706" fmla="*/ 30204 h 286942"/>
                <a:gd name="csX707" fmla="*/ 199685 w 431253"/>
                <a:gd name="csY707" fmla="*/ 28527 h 286942"/>
                <a:gd name="csX708" fmla="*/ 199685 w 431253"/>
                <a:gd name="csY708" fmla="*/ 26848 h 286942"/>
                <a:gd name="csX709" fmla="*/ 199685 w 431253"/>
                <a:gd name="csY709" fmla="*/ 26848 h 286942"/>
                <a:gd name="csX710" fmla="*/ 201363 w 431253"/>
                <a:gd name="csY710" fmla="*/ 24611 h 286942"/>
                <a:gd name="csX711" fmla="*/ 201363 w 431253"/>
                <a:gd name="csY711" fmla="*/ 24611 h 286942"/>
                <a:gd name="csX712" fmla="*/ 201363 w 431253"/>
                <a:gd name="csY712" fmla="*/ 22933 h 286942"/>
                <a:gd name="csX713" fmla="*/ 203041 w 431253"/>
                <a:gd name="csY713" fmla="*/ 22933 h 286942"/>
                <a:gd name="csX714" fmla="*/ 203041 w 431253"/>
                <a:gd name="csY714" fmla="*/ 21255 h 286942"/>
                <a:gd name="csX715" fmla="*/ 204719 w 431253"/>
                <a:gd name="csY715" fmla="*/ 19577 h 286942"/>
                <a:gd name="csX716" fmla="*/ 204719 w 431253"/>
                <a:gd name="csY716" fmla="*/ 17899 h 286942"/>
                <a:gd name="csX717" fmla="*/ 206397 w 431253"/>
                <a:gd name="csY717" fmla="*/ 17899 h 286942"/>
                <a:gd name="csX718" fmla="*/ 206397 w 431253"/>
                <a:gd name="csY718" fmla="*/ 15662 h 286942"/>
                <a:gd name="csX719" fmla="*/ 208635 w 431253"/>
                <a:gd name="csY719" fmla="*/ 15662 h 286942"/>
                <a:gd name="csX720" fmla="*/ 208635 w 431253"/>
                <a:gd name="csY720" fmla="*/ 13984 h 286942"/>
                <a:gd name="csX721" fmla="*/ 208635 w 431253"/>
                <a:gd name="csY721" fmla="*/ 12306 h 286942"/>
                <a:gd name="csX722" fmla="*/ 210313 w 431253"/>
                <a:gd name="csY722" fmla="*/ 12306 h 286942"/>
                <a:gd name="csX723" fmla="*/ 210313 w 431253"/>
                <a:gd name="csY723" fmla="*/ 10627 h 286942"/>
                <a:gd name="csX724" fmla="*/ 211991 w 431253"/>
                <a:gd name="csY724" fmla="*/ 10627 h 286942"/>
                <a:gd name="csX725" fmla="*/ 213669 w 431253"/>
                <a:gd name="csY725" fmla="*/ 10627 h 286942"/>
                <a:gd name="csX726" fmla="*/ 215347 w 431253"/>
                <a:gd name="csY726" fmla="*/ 10627 h 286942"/>
                <a:gd name="csX727" fmla="*/ 215347 w 431253"/>
                <a:gd name="csY727" fmla="*/ 12306 h 286942"/>
                <a:gd name="csX728" fmla="*/ 217584 w 431253"/>
                <a:gd name="csY728" fmla="*/ 12306 h 286942"/>
                <a:gd name="csX729" fmla="*/ 219262 w 431253"/>
                <a:gd name="csY729" fmla="*/ 10627 h 286942"/>
                <a:gd name="csX730" fmla="*/ 219262 w 431253"/>
                <a:gd name="csY730" fmla="*/ 8950 h 286942"/>
                <a:gd name="csX731" fmla="*/ 220940 w 431253"/>
                <a:gd name="csY731" fmla="*/ 8950 h 286942"/>
                <a:gd name="csX732" fmla="*/ 222618 w 431253"/>
                <a:gd name="csY732" fmla="*/ 8950 h 286942"/>
                <a:gd name="csX733" fmla="*/ 224296 w 431253"/>
                <a:gd name="csY733" fmla="*/ 8950 h 286942"/>
                <a:gd name="csX734" fmla="*/ 224296 w 431253"/>
                <a:gd name="csY734" fmla="*/ 10627 h 286942"/>
                <a:gd name="csX735" fmla="*/ 228212 w 431253"/>
                <a:gd name="csY735" fmla="*/ 8950 h 286942"/>
                <a:gd name="csX736" fmla="*/ 228212 w 431253"/>
                <a:gd name="csY736" fmla="*/ 10627 h 286942"/>
                <a:gd name="csX737" fmla="*/ 229890 w 431253"/>
                <a:gd name="csY737" fmla="*/ 10627 h 286942"/>
                <a:gd name="csX738" fmla="*/ 231568 w 431253"/>
                <a:gd name="csY738" fmla="*/ 10627 h 286942"/>
                <a:gd name="csX739" fmla="*/ 233246 w 431253"/>
                <a:gd name="csY739" fmla="*/ 10627 h 286942"/>
                <a:gd name="csX740" fmla="*/ 233246 w 431253"/>
                <a:gd name="csY740" fmla="*/ 12306 h 286942"/>
                <a:gd name="csX741" fmla="*/ 234924 w 431253"/>
                <a:gd name="csY741" fmla="*/ 12306 h 286942"/>
                <a:gd name="csX742" fmla="*/ 237161 w 431253"/>
                <a:gd name="csY742" fmla="*/ 12306 h 286942"/>
                <a:gd name="csX743" fmla="*/ 237161 w 431253"/>
                <a:gd name="csY743" fmla="*/ 10627 h 286942"/>
                <a:gd name="csX744" fmla="*/ 238839 w 431253"/>
                <a:gd name="csY744" fmla="*/ 10627 h 286942"/>
                <a:gd name="csX745" fmla="*/ 240517 w 431253"/>
                <a:gd name="csY745" fmla="*/ 10627 h 286942"/>
                <a:gd name="csX746" fmla="*/ 242195 w 431253"/>
                <a:gd name="csY746" fmla="*/ 10627 h 286942"/>
                <a:gd name="csX747" fmla="*/ 242195 w 431253"/>
                <a:gd name="csY747" fmla="*/ 8950 h 286942"/>
                <a:gd name="csX748" fmla="*/ 242195 w 431253"/>
                <a:gd name="csY748" fmla="*/ 6712 h 286942"/>
                <a:gd name="csX749" fmla="*/ 242195 w 431253"/>
                <a:gd name="csY749" fmla="*/ 5034 h 286942"/>
                <a:gd name="csX750" fmla="*/ 243873 w 431253"/>
                <a:gd name="csY750" fmla="*/ 5034 h 286942"/>
                <a:gd name="csX751" fmla="*/ 243873 w 431253"/>
                <a:gd name="csY751" fmla="*/ 3356 h 286942"/>
                <a:gd name="csX752" fmla="*/ 242195 w 431253"/>
                <a:gd name="csY752" fmla="*/ 3356 h 286942"/>
                <a:gd name="csX753" fmla="*/ 242195 w 431253"/>
                <a:gd name="csY753" fmla="*/ 1678 h 286942"/>
                <a:gd name="csX754" fmla="*/ 243873 w 431253"/>
                <a:gd name="csY754" fmla="*/ 0 h 286942"/>
                <a:gd name="csX755" fmla="*/ 246111 w 431253"/>
                <a:gd name="csY755" fmla="*/ 1678 h 286942"/>
                <a:gd name="csX756" fmla="*/ 247789 w 431253"/>
                <a:gd name="csY756" fmla="*/ 1678 h 286942"/>
                <a:gd name="csX757" fmla="*/ 247789 w 431253"/>
                <a:gd name="csY757" fmla="*/ 3356 h 286942"/>
                <a:gd name="csX758" fmla="*/ 249467 w 431253"/>
                <a:gd name="csY758" fmla="*/ 1678 h 286942"/>
                <a:gd name="csX759" fmla="*/ 249467 w 431253"/>
                <a:gd name="csY759" fmla="*/ 3356 h 286942"/>
                <a:gd name="csX760" fmla="*/ 251145 w 431253"/>
                <a:gd name="csY760" fmla="*/ 3356 h 286942"/>
                <a:gd name="csX761" fmla="*/ 252823 w 431253"/>
                <a:gd name="csY761" fmla="*/ 3356 h 286942"/>
                <a:gd name="csX762" fmla="*/ 254501 w 431253"/>
                <a:gd name="csY762" fmla="*/ 3356 h 286942"/>
                <a:gd name="csX763" fmla="*/ 254501 w 431253"/>
                <a:gd name="csY763" fmla="*/ 5034 h 286942"/>
                <a:gd name="csX764" fmla="*/ 256738 w 431253"/>
                <a:gd name="csY764" fmla="*/ 5034 h 286942"/>
                <a:gd name="csX765" fmla="*/ 256738 w 431253"/>
                <a:gd name="csY765" fmla="*/ 3356 h 286942"/>
                <a:gd name="csX766" fmla="*/ 258416 w 431253"/>
                <a:gd name="csY766" fmla="*/ 3356 h 286942"/>
                <a:gd name="csX767" fmla="*/ 260094 w 431253"/>
                <a:gd name="csY767" fmla="*/ 1678 h 286942"/>
                <a:gd name="csX768" fmla="*/ 261772 w 431253"/>
                <a:gd name="csY768" fmla="*/ 0 h 286942"/>
                <a:gd name="csX769" fmla="*/ 263450 w 431253"/>
                <a:gd name="csY769" fmla="*/ 0 h 286942"/>
                <a:gd name="csX770" fmla="*/ 265688 w 431253"/>
                <a:gd name="csY770" fmla="*/ 0 h 286942"/>
                <a:gd name="csX771" fmla="*/ 267366 w 431253"/>
                <a:gd name="csY771" fmla="*/ 0 h 286942"/>
                <a:gd name="csX772" fmla="*/ 269044 w 431253"/>
                <a:gd name="csY772" fmla="*/ 0 h 286942"/>
                <a:gd name="csX773" fmla="*/ 270722 w 431253"/>
                <a:gd name="csY773" fmla="*/ 0 h 286942"/>
                <a:gd name="csX774" fmla="*/ 270722 w 431253"/>
                <a:gd name="csY774" fmla="*/ 1678 h 286942"/>
                <a:gd name="csX775" fmla="*/ 272400 w 431253"/>
                <a:gd name="csY775" fmla="*/ 1678 h 286942"/>
                <a:gd name="csX776" fmla="*/ 272400 w 431253"/>
                <a:gd name="csY776" fmla="*/ 0 h 286942"/>
                <a:gd name="csX777" fmla="*/ 274637 w 431253"/>
                <a:gd name="csY777" fmla="*/ 0 h 286942"/>
                <a:gd name="csX778" fmla="*/ 276315 w 431253"/>
                <a:gd name="csY778" fmla="*/ 0 h 286942"/>
                <a:gd name="csX779" fmla="*/ 277993 w 431253"/>
                <a:gd name="csY779" fmla="*/ 0 h 286942"/>
                <a:gd name="csX780" fmla="*/ 277993 w 431253"/>
                <a:gd name="csY780" fmla="*/ 1678 h 286942"/>
                <a:gd name="csX781" fmla="*/ 279671 w 431253"/>
                <a:gd name="csY781" fmla="*/ 1678 h 286942"/>
                <a:gd name="csX782" fmla="*/ 279671 w 431253"/>
                <a:gd name="csY782" fmla="*/ 3356 h 286942"/>
                <a:gd name="csX783" fmla="*/ 281349 w 431253"/>
                <a:gd name="csY783" fmla="*/ 3356 h 286942"/>
                <a:gd name="csX784" fmla="*/ 281349 w 431253"/>
                <a:gd name="csY784" fmla="*/ 5034 h 286942"/>
                <a:gd name="csX785" fmla="*/ 283027 w 431253"/>
                <a:gd name="csY785" fmla="*/ 5034 h 286942"/>
                <a:gd name="csX786" fmla="*/ 283027 w 431253"/>
                <a:gd name="csY786" fmla="*/ 6712 h 286942"/>
                <a:gd name="csX787" fmla="*/ 283027 w 431253"/>
                <a:gd name="csY787" fmla="*/ 8950 h 286942"/>
                <a:gd name="csX788" fmla="*/ 285265 w 431253"/>
                <a:gd name="csY788" fmla="*/ 8950 h 286942"/>
                <a:gd name="csX789" fmla="*/ 285265 w 431253"/>
                <a:gd name="csY789" fmla="*/ 10627 h 286942"/>
                <a:gd name="csX790" fmla="*/ 283027 w 431253"/>
                <a:gd name="csY790" fmla="*/ 10627 h 286942"/>
                <a:gd name="csX791" fmla="*/ 285265 w 431253"/>
                <a:gd name="csY791" fmla="*/ 12306 h 286942"/>
                <a:gd name="csX792" fmla="*/ 285265 w 431253"/>
                <a:gd name="csY792" fmla="*/ 13984 h 286942"/>
                <a:gd name="csX793" fmla="*/ 285265 w 431253"/>
                <a:gd name="csY793" fmla="*/ 15662 h 286942"/>
                <a:gd name="csX794" fmla="*/ 286943 w 431253"/>
                <a:gd name="csY794" fmla="*/ 15662 h 286942"/>
                <a:gd name="csX795" fmla="*/ 288621 w 431253"/>
                <a:gd name="csY795" fmla="*/ 15662 h 286942"/>
                <a:gd name="csX796" fmla="*/ 288621 w 431253"/>
                <a:gd name="csY796" fmla="*/ 17899 h 286942"/>
                <a:gd name="csX797" fmla="*/ 290299 w 431253"/>
                <a:gd name="csY797" fmla="*/ 17899 h 286942"/>
                <a:gd name="csX798" fmla="*/ 290299 w 431253"/>
                <a:gd name="csY798" fmla="*/ 19577 h 286942"/>
                <a:gd name="csX799" fmla="*/ 290299 w 431253"/>
                <a:gd name="csY799" fmla="*/ 21255 h 286942"/>
                <a:gd name="csX800" fmla="*/ 291977 w 431253"/>
                <a:gd name="csY800" fmla="*/ 21255 h 286942"/>
                <a:gd name="csX801" fmla="*/ 291977 w 431253"/>
                <a:gd name="csY801" fmla="*/ 22933 h 286942"/>
                <a:gd name="csX802" fmla="*/ 294214 w 431253"/>
                <a:gd name="csY802" fmla="*/ 22933 h 286942"/>
                <a:gd name="csX803" fmla="*/ 294214 w 431253"/>
                <a:gd name="csY803" fmla="*/ 24611 h 286942"/>
                <a:gd name="csX804" fmla="*/ 291977 w 431253"/>
                <a:gd name="csY804" fmla="*/ 24611 h 286942"/>
                <a:gd name="csX805" fmla="*/ 290299 w 431253"/>
                <a:gd name="csY805" fmla="*/ 24611 h 286942"/>
                <a:gd name="csX806" fmla="*/ 288621 w 431253"/>
                <a:gd name="csY806" fmla="*/ 26848 h 286942"/>
                <a:gd name="csX807" fmla="*/ 286943 w 431253"/>
                <a:gd name="csY807" fmla="*/ 26848 h 286942"/>
                <a:gd name="csX808" fmla="*/ 285265 w 431253"/>
                <a:gd name="csY808" fmla="*/ 26848 h 286942"/>
                <a:gd name="csX809" fmla="*/ 285265 w 431253"/>
                <a:gd name="csY809" fmla="*/ 28527 h 286942"/>
                <a:gd name="csX810" fmla="*/ 286943 w 431253"/>
                <a:gd name="csY810" fmla="*/ 28527 h 286942"/>
                <a:gd name="csX811" fmla="*/ 286943 w 431253"/>
                <a:gd name="csY811" fmla="*/ 30204 h 286942"/>
                <a:gd name="csX812" fmla="*/ 288621 w 431253"/>
                <a:gd name="csY812" fmla="*/ 30204 h 286942"/>
                <a:gd name="csX813" fmla="*/ 288621 w 431253"/>
                <a:gd name="csY813" fmla="*/ 31883 h 286942"/>
                <a:gd name="csX814" fmla="*/ 290299 w 431253"/>
                <a:gd name="csY814" fmla="*/ 31883 h 286942"/>
                <a:gd name="csX815" fmla="*/ 290299 w 431253"/>
                <a:gd name="csY815" fmla="*/ 33561 h 286942"/>
                <a:gd name="csX816" fmla="*/ 288621 w 431253"/>
                <a:gd name="csY816" fmla="*/ 33561 h 286942"/>
                <a:gd name="csX817" fmla="*/ 288621 w 431253"/>
                <a:gd name="csY817" fmla="*/ 35239 h 286942"/>
                <a:gd name="csX818" fmla="*/ 288621 w 431253"/>
                <a:gd name="csY818" fmla="*/ 37476 h 286942"/>
                <a:gd name="csX819" fmla="*/ 288621 w 431253"/>
                <a:gd name="csY819" fmla="*/ 39154 h 286942"/>
                <a:gd name="csX820" fmla="*/ 288621 w 431253"/>
                <a:gd name="csY820" fmla="*/ 39154 h 286942"/>
                <a:gd name="csX821" fmla="*/ 288621 w 431253"/>
                <a:gd name="csY821" fmla="*/ 40832 h 286942"/>
                <a:gd name="csX822" fmla="*/ 288621 w 431253"/>
                <a:gd name="csY822" fmla="*/ 42510 h 286942"/>
                <a:gd name="csX823" fmla="*/ 290299 w 431253"/>
                <a:gd name="csY823" fmla="*/ 44188 h 286942"/>
                <a:gd name="csX824" fmla="*/ 291977 w 431253"/>
                <a:gd name="csY824" fmla="*/ 42510 h 286942"/>
                <a:gd name="csX825" fmla="*/ 294214 w 431253"/>
                <a:gd name="csY825" fmla="*/ 42510 h 286942"/>
                <a:gd name="csX826" fmla="*/ 295892 w 431253"/>
                <a:gd name="csY826" fmla="*/ 42510 h 286942"/>
                <a:gd name="csX827" fmla="*/ 295892 w 431253"/>
                <a:gd name="csY827" fmla="*/ 42510 h 286942"/>
                <a:gd name="csX828" fmla="*/ 299248 w 431253"/>
                <a:gd name="csY828" fmla="*/ 42510 h 286942"/>
                <a:gd name="csX829" fmla="*/ 299248 w 431253"/>
                <a:gd name="csY829" fmla="*/ 44188 h 286942"/>
                <a:gd name="csX830" fmla="*/ 299248 w 431253"/>
                <a:gd name="csY830" fmla="*/ 46425 h 286942"/>
                <a:gd name="csX831" fmla="*/ 300926 w 431253"/>
                <a:gd name="csY831" fmla="*/ 46425 h 286942"/>
                <a:gd name="csX832" fmla="*/ 303164 w 431253"/>
                <a:gd name="csY832" fmla="*/ 46425 h 286942"/>
                <a:gd name="csX833" fmla="*/ 303164 w 431253"/>
                <a:gd name="csY833" fmla="*/ 44188 h 286942"/>
                <a:gd name="csX834" fmla="*/ 304842 w 431253"/>
                <a:gd name="csY834" fmla="*/ 44188 h 286942"/>
                <a:gd name="csX835" fmla="*/ 306520 w 431253"/>
                <a:gd name="csY835" fmla="*/ 44188 h 286942"/>
                <a:gd name="csX836" fmla="*/ 308198 w 431253"/>
                <a:gd name="csY836" fmla="*/ 44188 h 286942"/>
                <a:gd name="csX837" fmla="*/ 308198 w 431253"/>
                <a:gd name="csY837" fmla="*/ 44188 h 286942"/>
                <a:gd name="csX838" fmla="*/ 308198 w 431253"/>
                <a:gd name="csY838" fmla="*/ 46425 h 286942"/>
                <a:gd name="csX839" fmla="*/ 309876 w 431253"/>
                <a:gd name="csY839" fmla="*/ 46425 h 286942"/>
                <a:gd name="csX840" fmla="*/ 309876 w 431253"/>
                <a:gd name="csY840" fmla="*/ 48104 h 286942"/>
                <a:gd name="csX841" fmla="*/ 309876 w 431253"/>
                <a:gd name="csY841" fmla="*/ 49781 h 286942"/>
                <a:gd name="csX842" fmla="*/ 311554 w 431253"/>
                <a:gd name="csY842" fmla="*/ 49781 h 286942"/>
                <a:gd name="csX843" fmla="*/ 311554 w 431253"/>
                <a:gd name="csY843" fmla="*/ 49781 h 286942"/>
                <a:gd name="csX844" fmla="*/ 313791 w 431253"/>
                <a:gd name="csY844" fmla="*/ 49781 h 286942"/>
                <a:gd name="csX845" fmla="*/ 315469 w 431253"/>
                <a:gd name="csY845" fmla="*/ 49781 h 286942"/>
                <a:gd name="csX846" fmla="*/ 317147 w 431253"/>
                <a:gd name="csY846" fmla="*/ 49781 h 286942"/>
                <a:gd name="csX847" fmla="*/ 317147 w 431253"/>
                <a:gd name="csY847" fmla="*/ 51460 h 286942"/>
                <a:gd name="csX848" fmla="*/ 315469 w 431253"/>
                <a:gd name="csY848" fmla="*/ 51460 h 286942"/>
                <a:gd name="csX849" fmla="*/ 313791 w 431253"/>
                <a:gd name="csY849" fmla="*/ 51460 h 286942"/>
                <a:gd name="csX850" fmla="*/ 313791 w 431253"/>
                <a:gd name="csY850" fmla="*/ 53138 h 286942"/>
                <a:gd name="csX851" fmla="*/ 313791 w 431253"/>
                <a:gd name="csY851" fmla="*/ 55375 h 286942"/>
                <a:gd name="csX852" fmla="*/ 315469 w 431253"/>
                <a:gd name="csY852" fmla="*/ 55375 h 286942"/>
                <a:gd name="csX853" fmla="*/ 317147 w 431253"/>
                <a:gd name="csY853" fmla="*/ 55375 h 286942"/>
                <a:gd name="csX854" fmla="*/ 317147 w 431253"/>
                <a:gd name="csY854" fmla="*/ 57053 h 286942"/>
                <a:gd name="csX855" fmla="*/ 317147 w 431253"/>
                <a:gd name="csY855" fmla="*/ 57053 h 286942"/>
                <a:gd name="csX856" fmla="*/ 317147 w 431253"/>
                <a:gd name="csY856" fmla="*/ 58731 h 286942"/>
                <a:gd name="csX857" fmla="*/ 317147 w 431253"/>
                <a:gd name="csY857" fmla="*/ 60409 h 286942"/>
                <a:gd name="csX858" fmla="*/ 317147 w 431253"/>
                <a:gd name="csY858" fmla="*/ 62087 h 286942"/>
                <a:gd name="csX859" fmla="*/ 317147 w 431253"/>
                <a:gd name="csY859" fmla="*/ 63765 h 286942"/>
                <a:gd name="csX860" fmla="*/ 317147 w 431253"/>
                <a:gd name="csY860" fmla="*/ 66002 h 286942"/>
                <a:gd name="csX861" fmla="*/ 317147 w 431253"/>
                <a:gd name="csY861" fmla="*/ 66002 h 286942"/>
                <a:gd name="csX862" fmla="*/ 317147 w 431253"/>
                <a:gd name="csY862" fmla="*/ 67681 h 286942"/>
                <a:gd name="csX863" fmla="*/ 315469 w 431253"/>
                <a:gd name="csY863" fmla="*/ 67681 h 286942"/>
                <a:gd name="csX864" fmla="*/ 317147 w 431253"/>
                <a:gd name="csY864" fmla="*/ 69358 h 286942"/>
                <a:gd name="csX865" fmla="*/ 317147 w 431253"/>
                <a:gd name="csY865" fmla="*/ 71037 h 286942"/>
                <a:gd name="csX866" fmla="*/ 318825 w 431253"/>
                <a:gd name="csY866" fmla="*/ 71037 h 286942"/>
                <a:gd name="csX867" fmla="*/ 318825 w 431253"/>
                <a:gd name="csY867" fmla="*/ 72715 h 286942"/>
                <a:gd name="csX868" fmla="*/ 320503 w 431253"/>
                <a:gd name="csY868" fmla="*/ 72715 h 286942"/>
                <a:gd name="csX869" fmla="*/ 320503 w 431253"/>
                <a:gd name="csY869" fmla="*/ 74952 h 286942"/>
                <a:gd name="csX870" fmla="*/ 320503 w 431253"/>
                <a:gd name="csY870" fmla="*/ 76630 h 286942"/>
                <a:gd name="csX871" fmla="*/ 322741 w 431253"/>
                <a:gd name="csY871" fmla="*/ 76630 h 286942"/>
                <a:gd name="csX872" fmla="*/ 324419 w 431253"/>
                <a:gd name="csY872" fmla="*/ 76630 h 286942"/>
                <a:gd name="csX873" fmla="*/ 324419 w 431253"/>
                <a:gd name="csY873" fmla="*/ 74952 h 286942"/>
                <a:gd name="csX874" fmla="*/ 326097 w 431253"/>
                <a:gd name="csY874" fmla="*/ 74952 h 286942"/>
                <a:gd name="csX875" fmla="*/ 327775 w 431253"/>
                <a:gd name="csY875" fmla="*/ 74952 h 286942"/>
                <a:gd name="csX876" fmla="*/ 329453 w 431253"/>
                <a:gd name="csY876" fmla="*/ 74952 h 286942"/>
                <a:gd name="csX877" fmla="*/ 329453 w 431253"/>
                <a:gd name="csY877" fmla="*/ 72715 h 286942"/>
                <a:gd name="csX878" fmla="*/ 331690 w 431253"/>
                <a:gd name="csY878" fmla="*/ 72715 h 286942"/>
                <a:gd name="csX879" fmla="*/ 333368 w 431253"/>
                <a:gd name="csY879" fmla="*/ 74952 h 286942"/>
                <a:gd name="csX880" fmla="*/ 335046 w 431253"/>
                <a:gd name="csY880" fmla="*/ 74952 h 286942"/>
                <a:gd name="csX881" fmla="*/ 335046 w 431253"/>
                <a:gd name="csY881" fmla="*/ 76630 h 286942"/>
                <a:gd name="csX882" fmla="*/ 336724 w 431253"/>
                <a:gd name="csY882" fmla="*/ 76630 h 286942"/>
                <a:gd name="csX883" fmla="*/ 336724 w 431253"/>
                <a:gd name="csY883" fmla="*/ 78308 h 286942"/>
                <a:gd name="csX884" fmla="*/ 336724 w 431253"/>
                <a:gd name="csY884" fmla="*/ 79986 h 286942"/>
                <a:gd name="csX885" fmla="*/ 338402 w 431253"/>
                <a:gd name="csY885" fmla="*/ 79986 h 286942"/>
                <a:gd name="csX886" fmla="*/ 338402 w 431253"/>
                <a:gd name="csY886" fmla="*/ 78308 h 286942"/>
                <a:gd name="csX887" fmla="*/ 340080 w 431253"/>
                <a:gd name="csY887" fmla="*/ 78308 h 286942"/>
                <a:gd name="csX888" fmla="*/ 342318 w 431253"/>
                <a:gd name="csY888" fmla="*/ 78308 h 286942"/>
                <a:gd name="csX889" fmla="*/ 342318 w 431253"/>
                <a:gd name="csY889" fmla="*/ 79986 h 286942"/>
                <a:gd name="csX890" fmla="*/ 343996 w 431253"/>
                <a:gd name="csY890" fmla="*/ 79986 h 286942"/>
                <a:gd name="csX891" fmla="*/ 343996 w 431253"/>
                <a:gd name="csY891" fmla="*/ 81664 h 286942"/>
                <a:gd name="csX892" fmla="*/ 345674 w 431253"/>
                <a:gd name="csY892" fmla="*/ 81664 h 286942"/>
                <a:gd name="csX893" fmla="*/ 347352 w 431253"/>
                <a:gd name="csY893" fmla="*/ 81664 h 286942"/>
                <a:gd name="csX894" fmla="*/ 347352 w 431253"/>
                <a:gd name="csY894" fmla="*/ 79986 h 286942"/>
                <a:gd name="csX895" fmla="*/ 349030 w 431253"/>
                <a:gd name="csY895" fmla="*/ 79986 h 286942"/>
                <a:gd name="csX896" fmla="*/ 349030 w 431253"/>
                <a:gd name="csY896" fmla="*/ 78308 h 286942"/>
                <a:gd name="csX897" fmla="*/ 351267 w 431253"/>
                <a:gd name="csY897" fmla="*/ 76630 h 286942"/>
                <a:gd name="csX898" fmla="*/ 352945 w 431253"/>
                <a:gd name="csY898" fmla="*/ 76630 h 286942"/>
                <a:gd name="csX899" fmla="*/ 354623 w 431253"/>
                <a:gd name="csY899" fmla="*/ 76630 h 286942"/>
                <a:gd name="csX900" fmla="*/ 356301 w 431253"/>
                <a:gd name="csY900" fmla="*/ 76630 h 286942"/>
                <a:gd name="csX901" fmla="*/ 357979 w 431253"/>
                <a:gd name="csY901" fmla="*/ 76630 h 286942"/>
                <a:gd name="csX902" fmla="*/ 360216 w 431253"/>
                <a:gd name="csY902" fmla="*/ 74952 h 286942"/>
                <a:gd name="csX903" fmla="*/ 361895 w 431253"/>
                <a:gd name="csY903" fmla="*/ 74952 h 286942"/>
                <a:gd name="csX904" fmla="*/ 363573 w 431253"/>
                <a:gd name="csY904" fmla="*/ 74952 h 286942"/>
                <a:gd name="csX905" fmla="*/ 365251 w 431253"/>
                <a:gd name="csY905" fmla="*/ 74952 h 286942"/>
                <a:gd name="csX906" fmla="*/ 365251 w 431253"/>
                <a:gd name="csY906" fmla="*/ 74952 h 286942"/>
                <a:gd name="csX907" fmla="*/ 365251 w 431253"/>
                <a:gd name="csY907" fmla="*/ 76630 h 286942"/>
                <a:gd name="csX908" fmla="*/ 366929 w 431253"/>
                <a:gd name="csY908" fmla="*/ 76630 h 286942"/>
                <a:gd name="csX909" fmla="*/ 366929 w 431253"/>
                <a:gd name="csY909" fmla="*/ 78308 h 286942"/>
                <a:gd name="csX910" fmla="*/ 368607 w 431253"/>
                <a:gd name="csY910" fmla="*/ 78308 h 286942"/>
                <a:gd name="csX911" fmla="*/ 368607 w 431253"/>
                <a:gd name="csY911" fmla="*/ 79986 h 286942"/>
                <a:gd name="csX912" fmla="*/ 368607 w 431253"/>
                <a:gd name="csY912" fmla="*/ 81664 h 286942"/>
                <a:gd name="csX913" fmla="*/ 370844 w 431253"/>
                <a:gd name="csY913" fmla="*/ 81664 h 286942"/>
                <a:gd name="csX914" fmla="*/ 370844 w 431253"/>
                <a:gd name="csY914" fmla="*/ 83901 h 286942"/>
                <a:gd name="csX915" fmla="*/ 370844 w 431253"/>
                <a:gd name="csY915" fmla="*/ 85579 h 286942"/>
                <a:gd name="csX916" fmla="*/ 372522 w 431253"/>
                <a:gd name="csY916" fmla="*/ 87258 h 286942"/>
                <a:gd name="csX917" fmla="*/ 374200 w 431253"/>
                <a:gd name="csY917" fmla="*/ 87258 h 286942"/>
                <a:gd name="csX918" fmla="*/ 375878 w 431253"/>
                <a:gd name="csY918" fmla="*/ 88935 h 286942"/>
                <a:gd name="csX919" fmla="*/ 377556 w 431253"/>
                <a:gd name="csY919" fmla="*/ 88935 h 286942"/>
                <a:gd name="csX920" fmla="*/ 377556 w 431253"/>
                <a:gd name="csY920" fmla="*/ 90614 h 286942"/>
                <a:gd name="csX921" fmla="*/ 377556 w 431253"/>
                <a:gd name="csY921" fmla="*/ 92292 h 286942"/>
                <a:gd name="csX922" fmla="*/ 379793 w 431253"/>
                <a:gd name="csY922" fmla="*/ 92292 h 286942"/>
                <a:gd name="csX923" fmla="*/ 377556 w 431253"/>
                <a:gd name="csY923" fmla="*/ 92292 h 286942"/>
                <a:gd name="csX924" fmla="*/ 379793 w 431253"/>
                <a:gd name="csY924" fmla="*/ 92292 h 286942"/>
                <a:gd name="csX925" fmla="*/ 381472 w 431253"/>
                <a:gd name="csY925" fmla="*/ 92292 h 286942"/>
                <a:gd name="csX926" fmla="*/ 383150 w 431253"/>
                <a:gd name="csY926" fmla="*/ 92292 h 286942"/>
                <a:gd name="csX927" fmla="*/ 383150 w 431253"/>
                <a:gd name="csY927" fmla="*/ 90614 h 286942"/>
                <a:gd name="csX928" fmla="*/ 383150 w 431253"/>
                <a:gd name="csY928" fmla="*/ 88935 h 286942"/>
                <a:gd name="csX929" fmla="*/ 383150 w 431253"/>
                <a:gd name="csY929" fmla="*/ 87258 h 286942"/>
                <a:gd name="csX930" fmla="*/ 384828 w 431253"/>
                <a:gd name="csY930" fmla="*/ 87258 h 286942"/>
                <a:gd name="csX931" fmla="*/ 386506 w 431253"/>
                <a:gd name="csY931" fmla="*/ 88935 h 286942"/>
                <a:gd name="csX932" fmla="*/ 388743 w 431253"/>
                <a:gd name="csY932" fmla="*/ 88935 h 286942"/>
                <a:gd name="csX933" fmla="*/ 388743 w 431253"/>
                <a:gd name="csY933" fmla="*/ 90614 h 286942"/>
                <a:gd name="csX934" fmla="*/ 390421 w 431253"/>
                <a:gd name="csY934" fmla="*/ 90614 h 286942"/>
                <a:gd name="csX935" fmla="*/ 392099 w 431253"/>
                <a:gd name="csY935" fmla="*/ 90614 h 286942"/>
                <a:gd name="csX936" fmla="*/ 392099 w 431253"/>
                <a:gd name="csY936" fmla="*/ 92292 h 286942"/>
                <a:gd name="csX937" fmla="*/ 393777 w 431253"/>
                <a:gd name="csY937" fmla="*/ 92292 h 286942"/>
                <a:gd name="csX938" fmla="*/ 395455 w 431253"/>
                <a:gd name="csY938" fmla="*/ 92292 h 286942"/>
                <a:gd name="csX939" fmla="*/ 395455 w 431253"/>
                <a:gd name="csY939" fmla="*/ 94529 h 286942"/>
                <a:gd name="csX940" fmla="*/ 397133 w 431253"/>
                <a:gd name="csY940" fmla="*/ 94529 h 286942"/>
                <a:gd name="csX941" fmla="*/ 399370 w 431253"/>
                <a:gd name="csY941" fmla="*/ 94529 h 286942"/>
                <a:gd name="csX942" fmla="*/ 399370 w 431253"/>
                <a:gd name="csY942" fmla="*/ 96207 h 286942"/>
                <a:gd name="csX943" fmla="*/ 401049 w 431253"/>
                <a:gd name="csY943" fmla="*/ 97885 h 286942"/>
                <a:gd name="csX944" fmla="*/ 402727 w 431253"/>
                <a:gd name="csY944" fmla="*/ 96207 h 286942"/>
                <a:gd name="csX945" fmla="*/ 402727 w 431253"/>
                <a:gd name="csY945" fmla="*/ 97885 h 286942"/>
                <a:gd name="csX946" fmla="*/ 404405 w 431253"/>
                <a:gd name="csY946" fmla="*/ 96207 h 286942"/>
                <a:gd name="csX947" fmla="*/ 404405 w 431253"/>
                <a:gd name="csY947" fmla="*/ 94529 h 286942"/>
                <a:gd name="csX948" fmla="*/ 406083 w 431253"/>
                <a:gd name="csY948" fmla="*/ 94529 h 286942"/>
                <a:gd name="csX949" fmla="*/ 408320 w 431253"/>
                <a:gd name="csY949" fmla="*/ 96207 h 286942"/>
                <a:gd name="csX950" fmla="*/ 408320 w 431253"/>
                <a:gd name="csY950" fmla="*/ 97885 h 286942"/>
                <a:gd name="csX951" fmla="*/ 408320 w 431253"/>
                <a:gd name="csY951" fmla="*/ 99563 h 286942"/>
                <a:gd name="csX952" fmla="*/ 409998 w 431253"/>
                <a:gd name="csY952" fmla="*/ 99563 h 286942"/>
                <a:gd name="csX953" fmla="*/ 411676 w 431253"/>
                <a:gd name="csY953" fmla="*/ 99563 h 286942"/>
                <a:gd name="csX954" fmla="*/ 413354 w 431253"/>
                <a:gd name="csY954" fmla="*/ 99563 h 286942"/>
                <a:gd name="csX955" fmla="*/ 415032 w 431253"/>
                <a:gd name="csY955" fmla="*/ 99563 h 286942"/>
                <a:gd name="csX956" fmla="*/ 415032 w 431253"/>
                <a:gd name="csY956" fmla="*/ 101241 h 286942"/>
                <a:gd name="csX957" fmla="*/ 417269 w 431253"/>
                <a:gd name="csY957" fmla="*/ 103478 h 286942"/>
                <a:gd name="csX958" fmla="*/ 417269 w 431253"/>
                <a:gd name="csY958" fmla="*/ 105156 h 286942"/>
                <a:gd name="csX959" fmla="*/ 418947 w 431253"/>
                <a:gd name="csY959" fmla="*/ 105156 h 286942"/>
                <a:gd name="csX960" fmla="*/ 420626 w 431253"/>
                <a:gd name="csY960" fmla="*/ 105156 h 286942"/>
                <a:gd name="csX961" fmla="*/ 420626 w 431253"/>
                <a:gd name="csY961" fmla="*/ 106834 h 286942"/>
                <a:gd name="csX962" fmla="*/ 422304 w 431253"/>
                <a:gd name="csY962" fmla="*/ 105156 h 286942"/>
                <a:gd name="csX963" fmla="*/ 423982 w 431253"/>
                <a:gd name="csY963" fmla="*/ 105156 h 286942"/>
                <a:gd name="csX964" fmla="*/ 427897 w 431253"/>
                <a:gd name="csY964" fmla="*/ 105156 h 286942"/>
                <a:gd name="csX965" fmla="*/ 427897 w 431253"/>
                <a:gd name="csY965" fmla="*/ 106834 h 286942"/>
                <a:gd name="csX966" fmla="*/ 425660 w 431253"/>
                <a:gd name="csY966" fmla="*/ 106834 h 286942"/>
                <a:gd name="csX967" fmla="*/ 425660 w 431253"/>
                <a:gd name="csY967" fmla="*/ 108512 h 286942"/>
                <a:gd name="csX968" fmla="*/ 425660 w 431253"/>
                <a:gd name="csY968" fmla="*/ 110191 h 286942"/>
                <a:gd name="csX969" fmla="*/ 427897 w 431253"/>
                <a:gd name="csY969" fmla="*/ 110191 h 286942"/>
                <a:gd name="csX970" fmla="*/ 427897 w 431253"/>
                <a:gd name="csY970" fmla="*/ 112428 h 286942"/>
                <a:gd name="csX971" fmla="*/ 429575 w 431253"/>
                <a:gd name="csY971" fmla="*/ 112428 h 286942"/>
                <a:gd name="csX972" fmla="*/ 429575 w 431253"/>
                <a:gd name="csY972" fmla="*/ 114106 h 286942"/>
                <a:gd name="csX973" fmla="*/ 431253 w 431253"/>
                <a:gd name="csY973" fmla="*/ 114106 h 286942"/>
                <a:gd name="csX974" fmla="*/ 431253 w 431253"/>
                <a:gd name="csY974" fmla="*/ 117462 h 286942"/>
                <a:gd name="csX975" fmla="*/ 429575 w 431253"/>
                <a:gd name="csY975" fmla="*/ 117462 h 286942"/>
                <a:gd name="csX976" fmla="*/ 427897 w 431253"/>
                <a:gd name="csY976" fmla="*/ 117462 h 286942"/>
                <a:gd name="csX977" fmla="*/ 427897 w 431253"/>
                <a:gd name="csY977" fmla="*/ 119140 h 286942"/>
                <a:gd name="csX978" fmla="*/ 425660 w 431253"/>
                <a:gd name="csY978" fmla="*/ 119140 h 286942"/>
                <a:gd name="csX979" fmla="*/ 425660 w 431253"/>
                <a:gd name="csY979" fmla="*/ 120818 h 286942"/>
                <a:gd name="csX980" fmla="*/ 425660 w 431253"/>
                <a:gd name="csY980" fmla="*/ 123055 h 286942"/>
                <a:gd name="csX981" fmla="*/ 423982 w 431253"/>
                <a:gd name="csY981" fmla="*/ 123055 h 286942"/>
                <a:gd name="csX982" fmla="*/ 423982 w 431253"/>
                <a:gd name="csY982" fmla="*/ 124733 h 286942"/>
                <a:gd name="csX983" fmla="*/ 422304 w 431253"/>
                <a:gd name="csY983" fmla="*/ 124733 h 286942"/>
                <a:gd name="csX984" fmla="*/ 420626 w 431253"/>
                <a:gd name="csY984" fmla="*/ 124733 h 286942"/>
                <a:gd name="csX985" fmla="*/ 418947 w 431253"/>
                <a:gd name="csY985" fmla="*/ 124733 h 286942"/>
                <a:gd name="csX986" fmla="*/ 418947 w 431253"/>
                <a:gd name="csY986" fmla="*/ 126411 h 286942"/>
                <a:gd name="csX987" fmla="*/ 418947 w 431253"/>
                <a:gd name="csY987" fmla="*/ 128089 h 286942"/>
                <a:gd name="csX988" fmla="*/ 420626 w 431253"/>
                <a:gd name="csY988" fmla="*/ 128089 h 286942"/>
                <a:gd name="csX989" fmla="*/ 420626 w 431253"/>
                <a:gd name="csY989" fmla="*/ 129768 h 286942"/>
                <a:gd name="csX990" fmla="*/ 422304 w 431253"/>
                <a:gd name="csY990" fmla="*/ 129768 h 286942"/>
                <a:gd name="csX991" fmla="*/ 423982 w 431253"/>
                <a:gd name="csY991" fmla="*/ 129768 h 286942"/>
                <a:gd name="csX992" fmla="*/ 425660 w 431253"/>
                <a:gd name="csY992" fmla="*/ 129768 h 286942"/>
                <a:gd name="csX993" fmla="*/ 427897 w 431253"/>
                <a:gd name="csY993" fmla="*/ 129768 h 286942"/>
                <a:gd name="csX994" fmla="*/ 427897 w 431253"/>
                <a:gd name="csY994" fmla="*/ 132005 h 286942"/>
                <a:gd name="csX995" fmla="*/ 425660 w 431253"/>
                <a:gd name="csY995" fmla="*/ 133683 h 286942"/>
                <a:gd name="csX996" fmla="*/ 423982 w 431253"/>
                <a:gd name="csY996" fmla="*/ 133683 h 286942"/>
                <a:gd name="csX997" fmla="*/ 420626 w 431253"/>
                <a:gd name="csY997" fmla="*/ 133683 h 286942"/>
                <a:gd name="csX998" fmla="*/ 420626 w 431253"/>
                <a:gd name="csY998" fmla="*/ 135361 h 286942"/>
                <a:gd name="csX999" fmla="*/ 418947 w 431253"/>
                <a:gd name="csY999" fmla="*/ 135361 h 286942"/>
                <a:gd name="csX1000" fmla="*/ 418947 w 431253"/>
                <a:gd name="csY1000" fmla="*/ 137039 h 286942"/>
                <a:gd name="csX1001" fmla="*/ 418947 w 431253"/>
                <a:gd name="csY1001" fmla="*/ 138717 h 286942"/>
                <a:gd name="csX1002" fmla="*/ 418947 w 431253"/>
                <a:gd name="csY1002" fmla="*/ 140954 h 286942"/>
                <a:gd name="csX1003" fmla="*/ 420626 w 431253"/>
                <a:gd name="csY1003" fmla="*/ 140954 h 286942"/>
                <a:gd name="csX1004" fmla="*/ 420626 w 431253"/>
                <a:gd name="csY1004" fmla="*/ 142632 h 286942"/>
                <a:gd name="csX1005" fmla="*/ 422304 w 431253"/>
                <a:gd name="csY1005" fmla="*/ 142632 h 286942"/>
                <a:gd name="csX1006" fmla="*/ 422304 w 431253"/>
                <a:gd name="csY1006" fmla="*/ 144310 h 286942"/>
                <a:gd name="csX1007" fmla="*/ 422304 w 431253"/>
                <a:gd name="csY1007" fmla="*/ 145988 h 286942"/>
                <a:gd name="csX1008" fmla="*/ 423982 w 431253"/>
                <a:gd name="csY1008" fmla="*/ 145988 h 286942"/>
                <a:gd name="csX1009" fmla="*/ 423982 w 431253"/>
                <a:gd name="csY1009" fmla="*/ 147666 h 286942"/>
                <a:gd name="csX1010" fmla="*/ 423982 w 431253"/>
                <a:gd name="csY1010" fmla="*/ 149345 h 286942"/>
                <a:gd name="csX1011" fmla="*/ 422304 w 431253"/>
                <a:gd name="csY1011" fmla="*/ 149345 h 286942"/>
                <a:gd name="csX1012" fmla="*/ 422304 w 431253"/>
                <a:gd name="csY1012" fmla="*/ 151582 h 286942"/>
                <a:gd name="csX1013" fmla="*/ 423982 w 431253"/>
                <a:gd name="csY1013" fmla="*/ 151582 h 286942"/>
                <a:gd name="csX1014" fmla="*/ 423982 w 431253"/>
                <a:gd name="csY1014" fmla="*/ 151582 h 286942"/>
                <a:gd name="csX1015" fmla="*/ 425660 w 431253"/>
                <a:gd name="csY1015" fmla="*/ 151582 h 286942"/>
                <a:gd name="csX1016" fmla="*/ 425660 w 431253"/>
                <a:gd name="csY1016" fmla="*/ 153260 h 286942"/>
                <a:gd name="csX1017" fmla="*/ 425660 w 431253"/>
                <a:gd name="csY1017" fmla="*/ 154938 h 286942"/>
                <a:gd name="csX1018" fmla="*/ 423982 w 431253"/>
                <a:gd name="csY1018" fmla="*/ 154938 h 286942"/>
                <a:gd name="csX1019" fmla="*/ 423982 w 431253"/>
                <a:gd name="csY1019" fmla="*/ 156616 h 286942"/>
                <a:gd name="csX1020" fmla="*/ 423982 w 431253"/>
                <a:gd name="csY1020" fmla="*/ 158294 h 286942"/>
                <a:gd name="csX1021" fmla="*/ 422304 w 431253"/>
                <a:gd name="csY1021" fmla="*/ 158294 h 286942"/>
                <a:gd name="csX1022" fmla="*/ 422304 w 431253"/>
                <a:gd name="csY1022" fmla="*/ 160531 h 286942"/>
                <a:gd name="csX1023" fmla="*/ 422304 w 431253"/>
                <a:gd name="csY1023" fmla="*/ 160531 h 286942"/>
                <a:gd name="csX1024" fmla="*/ 420626 w 431253"/>
                <a:gd name="csY1024" fmla="*/ 160531 h 286942"/>
                <a:gd name="csX1025" fmla="*/ 420626 w 431253"/>
                <a:gd name="csY1025" fmla="*/ 162209 h 286942"/>
                <a:gd name="csX1026" fmla="*/ 420626 w 431253"/>
                <a:gd name="csY1026" fmla="*/ 163887 h 286942"/>
                <a:gd name="csX1027" fmla="*/ 420626 w 431253"/>
                <a:gd name="csY1027" fmla="*/ 165565 h 286942"/>
                <a:gd name="csX1028" fmla="*/ 420626 w 431253"/>
                <a:gd name="csY1028" fmla="*/ 167243 h 286942"/>
                <a:gd name="csX1029" fmla="*/ 418947 w 431253"/>
                <a:gd name="csY1029" fmla="*/ 167243 h 286942"/>
                <a:gd name="csX1030" fmla="*/ 417269 w 431253"/>
                <a:gd name="csY1030" fmla="*/ 167243 h 286942"/>
                <a:gd name="csX1031" fmla="*/ 415032 w 431253"/>
                <a:gd name="csY1031" fmla="*/ 167243 h 286942"/>
                <a:gd name="csX1032" fmla="*/ 413354 w 431253"/>
                <a:gd name="csY1032" fmla="*/ 167243 h 286942"/>
                <a:gd name="csX1033" fmla="*/ 411676 w 431253"/>
                <a:gd name="csY1033" fmla="*/ 167243 h 286942"/>
                <a:gd name="csX1034" fmla="*/ 409998 w 431253"/>
                <a:gd name="csY1034" fmla="*/ 167243 h 286942"/>
                <a:gd name="csX1035" fmla="*/ 408320 w 431253"/>
                <a:gd name="csY1035" fmla="*/ 167243 h 286942"/>
                <a:gd name="csX1036" fmla="*/ 406083 w 431253"/>
                <a:gd name="csY1036" fmla="*/ 167243 h 286942"/>
                <a:gd name="csX1037" fmla="*/ 404405 w 431253"/>
                <a:gd name="csY1037" fmla="*/ 167243 h 286942"/>
                <a:gd name="csX1038" fmla="*/ 402727 w 431253"/>
                <a:gd name="csY1038" fmla="*/ 167243 h 286942"/>
                <a:gd name="csX1039" fmla="*/ 401049 w 431253"/>
                <a:gd name="csY1039" fmla="*/ 167243 h 286942"/>
                <a:gd name="csX1040" fmla="*/ 399370 w 431253"/>
                <a:gd name="csY1040" fmla="*/ 167243 h 286942"/>
                <a:gd name="csX1041" fmla="*/ 397133 w 431253"/>
                <a:gd name="csY1041" fmla="*/ 167243 h 286942"/>
                <a:gd name="csX1042" fmla="*/ 397133 w 431253"/>
                <a:gd name="csY1042" fmla="*/ 169481 h 286942"/>
                <a:gd name="csX1043" fmla="*/ 397133 w 431253"/>
                <a:gd name="csY1043" fmla="*/ 171159 h 286942"/>
                <a:gd name="csX1044" fmla="*/ 395455 w 431253"/>
                <a:gd name="csY1044" fmla="*/ 171159 h 286942"/>
                <a:gd name="csX1045" fmla="*/ 395455 w 431253"/>
                <a:gd name="csY1045" fmla="*/ 172837 h 286942"/>
                <a:gd name="csX1046" fmla="*/ 393777 w 431253"/>
                <a:gd name="csY1046" fmla="*/ 172837 h 286942"/>
                <a:gd name="csX1047" fmla="*/ 393777 w 431253"/>
                <a:gd name="csY1047" fmla="*/ 174515 h 286942"/>
                <a:gd name="csX1048" fmla="*/ 392099 w 431253"/>
                <a:gd name="csY1048" fmla="*/ 174515 h 286942"/>
                <a:gd name="csX1049" fmla="*/ 392099 w 431253"/>
                <a:gd name="csY1049" fmla="*/ 176193 h 286942"/>
                <a:gd name="csX1050" fmla="*/ 388743 w 431253"/>
                <a:gd name="csY1050" fmla="*/ 176193 h 286942"/>
                <a:gd name="csX1051" fmla="*/ 386506 w 431253"/>
                <a:gd name="csY1051" fmla="*/ 176193 h 286942"/>
                <a:gd name="csX1052" fmla="*/ 386506 w 431253"/>
                <a:gd name="csY1052" fmla="*/ 177871 h 286942"/>
                <a:gd name="csX1053" fmla="*/ 384828 w 431253"/>
                <a:gd name="csY1053" fmla="*/ 177871 h 286942"/>
                <a:gd name="csX1054" fmla="*/ 384828 w 431253"/>
                <a:gd name="csY1054" fmla="*/ 180108 h 286942"/>
                <a:gd name="csX1055" fmla="*/ 384828 w 431253"/>
                <a:gd name="csY1055" fmla="*/ 181786 h 286942"/>
                <a:gd name="csX1056" fmla="*/ 384828 w 431253"/>
                <a:gd name="csY1056" fmla="*/ 183464 h 286942"/>
                <a:gd name="csX1057" fmla="*/ 384828 w 431253"/>
                <a:gd name="csY1057" fmla="*/ 185142 h 286942"/>
                <a:gd name="csX1058" fmla="*/ 383150 w 431253"/>
                <a:gd name="csY1058" fmla="*/ 185142 h 286942"/>
                <a:gd name="csX1059" fmla="*/ 383150 w 431253"/>
                <a:gd name="csY1059" fmla="*/ 186820 h 286942"/>
                <a:gd name="csX1060" fmla="*/ 384828 w 431253"/>
                <a:gd name="csY1060" fmla="*/ 186820 h 286942"/>
                <a:gd name="csX1061" fmla="*/ 384828 w 431253"/>
                <a:gd name="csY1061" fmla="*/ 189058 h 286942"/>
                <a:gd name="csX1062" fmla="*/ 383150 w 431253"/>
                <a:gd name="csY1062" fmla="*/ 189058 h 286942"/>
                <a:gd name="csX1063" fmla="*/ 383150 w 431253"/>
                <a:gd name="csY1063" fmla="*/ 190736 h 286942"/>
                <a:gd name="csX1064" fmla="*/ 383150 w 431253"/>
                <a:gd name="csY1064" fmla="*/ 192414 h 286942"/>
                <a:gd name="csX1065" fmla="*/ 383150 w 431253"/>
                <a:gd name="csY1065" fmla="*/ 194092 h 286942"/>
                <a:gd name="csX1066" fmla="*/ 381472 w 431253"/>
                <a:gd name="csY1066" fmla="*/ 195770 h 286942"/>
                <a:gd name="csX1067" fmla="*/ 379793 w 431253"/>
                <a:gd name="csY1067" fmla="*/ 194092 h 286942"/>
                <a:gd name="csX1068" fmla="*/ 377556 w 431253"/>
                <a:gd name="csY1068" fmla="*/ 194092 h 286942"/>
                <a:gd name="csX1069" fmla="*/ 375878 w 431253"/>
                <a:gd name="csY1069" fmla="*/ 194092 h 286942"/>
                <a:gd name="csX1070" fmla="*/ 374200 w 431253"/>
                <a:gd name="csY1070" fmla="*/ 194092 h 286942"/>
                <a:gd name="csX1071" fmla="*/ 372522 w 431253"/>
                <a:gd name="csY1071" fmla="*/ 194092 h 286942"/>
                <a:gd name="csX1072" fmla="*/ 370844 w 431253"/>
                <a:gd name="csY1072" fmla="*/ 194092 h 286942"/>
                <a:gd name="csX1073" fmla="*/ 368607 w 431253"/>
                <a:gd name="csY1073" fmla="*/ 194092 h 286942"/>
                <a:gd name="csX1074" fmla="*/ 366929 w 431253"/>
                <a:gd name="csY1074" fmla="*/ 194092 h 286942"/>
                <a:gd name="csX1075" fmla="*/ 366929 w 431253"/>
                <a:gd name="csY1075" fmla="*/ 195770 h 286942"/>
                <a:gd name="csX1076" fmla="*/ 365251 w 431253"/>
                <a:gd name="csY1076" fmla="*/ 195770 h 286942"/>
                <a:gd name="csX1077" fmla="*/ 365251 w 431253"/>
                <a:gd name="csY1077" fmla="*/ 198007 h 286942"/>
                <a:gd name="csX1078" fmla="*/ 365251 w 431253"/>
                <a:gd name="csY1078" fmla="*/ 199685 h 286942"/>
                <a:gd name="csX1079" fmla="*/ 363573 w 431253"/>
                <a:gd name="csY1079" fmla="*/ 199685 h 286942"/>
                <a:gd name="csX1080" fmla="*/ 361895 w 431253"/>
                <a:gd name="csY1080" fmla="*/ 201363 h 286942"/>
                <a:gd name="csX1081" fmla="*/ 360216 w 431253"/>
                <a:gd name="csY1081" fmla="*/ 199685 h 286942"/>
                <a:gd name="csX1082" fmla="*/ 357979 w 431253"/>
                <a:gd name="csY1082" fmla="*/ 199685 h 286942"/>
                <a:gd name="csX1083" fmla="*/ 357979 w 431253"/>
                <a:gd name="csY1083" fmla="*/ 201363 h 286942"/>
                <a:gd name="csX1084" fmla="*/ 356301 w 431253"/>
                <a:gd name="csY1084" fmla="*/ 201363 h 286942"/>
                <a:gd name="csX1085" fmla="*/ 354623 w 431253"/>
                <a:gd name="csY1085" fmla="*/ 201363 h 286942"/>
                <a:gd name="csX1086" fmla="*/ 354623 w 431253"/>
                <a:gd name="csY1086" fmla="*/ 203041 h 286942"/>
                <a:gd name="csX1087" fmla="*/ 352945 w 431253"/>
                <a:gd name="csY1087" fmla="*/ 203041 h 286942"/>
                <a:gd name="csX1088" fmla="*/ 352945 w 431253"/>
                <a:gd name="csY1088" fmla="*/ 204719 h 286942"/>
                <a:gd name="csX1089" fmla="*/ 351267 w 431253"/>
                <a:gd name="csY1089" fmla="*/ 204719 h 286942"/>
                <a:gd name="csX1090" fmla="*/ 351267 w 431253"/>
                <a:gd name="csY1090" fmla="*/ 206397 h 286942"/>
                <a:gd name="csX1091" fmla="*/ 349030 w 431253"/>
                <a:gd name="csY1091" fmla="*/ 206397 h 286942"/>
                <a:gd name="csX1092" fmla="*/ 347352 w 431253"/>
                <a:gd name="csY1092" fmla="*/ 206397 h 286942"/>
                <a:gd name="csX1093" fmla="*/ 345674 w 431253"/>
                <a:gd name="csY1093" fmla="*/ 206397 h 286942"/>
                <a:gd name="csX1094" fmla="*/ 345674 w 431253"/>
                <a:gd name="csY1094" fmla="*/ 204719 h 286942"/>
                <a:gd name="csX1095" fmla="*/ 343996 w 431253"/>
                <a:gd name="csY1095" fmla="*/ 204719 h 286942"/>
                <a:gd name="csX1096" fmla="*/ 343996 w 431253"/>
                <a:gd name="csY1096" fmla="*/ 206397 h 286942"/>
                <a:gd name="csX1097" fmla="*/ 342318 w 431253"/>
                <a:gd name="csY1097" fmla="*/ 206397 h 286942"/>
                <a:gd name="csX1098" fmla="*/ 340080 w 431253"/>
                <a:gd name="csY1098" fmla="*/ 206397 h 286942"/>
                <a:gd name="csX1099" fmla="*/ 338402 w 431253"/>
                <a:gd name="csY1099" fmla="*/ 208635 h 286942"/>
                <a:gd name="csX1100" fmla="*/ 336724 w 431253"/>
                <a:gd name="csY1100" fmla="*/ 210313 h 286942"/>
                <a:gd name="csX1101" fmla="*/ 335046 w 431253"/>
                <a:gd name="csY1101" fmla="*/ 208635 h 286942"/>
                <a:gd name="csX1102" fmla="*/ 333368 w 431253"/>
                <a:gd name="csY1102" fmla="*/ 210313 h 286942"/>
                <a:gd name="csX1103" fmla="*/ 331690 w 431253"/>
                <a:gd name="csY1103" fmla="*/ 208635 h 286942"/>
                <a:gd name="csX1104" fmla="*/ 329453 w 431253"/>
                <a:gd name="csY1104" fmla="*/ 208635 h 286942"/>
                <a:gd name="csX1105" fmla="*/ 327775 w 431253"/>
                <a:gd name="csY1105" fmla="*/ 208635 h 286942"/>
                <a:gd name="csX1106" fmla="*/ 327775 w 431253"/>
                <a:gd name="csY1106" fmla="*/ 210313 h 286942"/>
                <a:gd name="csX1107" fmla="*/ 326097 w 431253"/>
                <a:gd name="csY1107" fmla="*/ 210313 h 286942"/>
                <a:gd name="csX1108" fmla="*/ 326097 w 431253"/>
                <a:gd name="csY1108" fmla="*/ 211991 h 286942"/>
                <a:gd name="csX1109" fmla="*/ 324419 w 431253"/>
                <a:gd name="csY1109" fmla="*/ 211991 h 286942"/>
                <a:gd name="csX1110" fmla="*/ 322741 w 431253"/>
                <a:gd name="csY1110" fmla="*/ 211991 h 286942"/>
                <a:gd name="csX1111" fmla="*/ 320503 w 431253"/>
                <a:gd name="csY1111" fmla="*/ 213669 h 286942"/>
                <a:gd name="csX1112" fmla="*/ 320503 w 431253"/>
                <a:gd name="csY1112" fmla="*/ 215347 h 286942"/>
                <a:gd name="csX1113" fmla="*/ 318825 w 431253"/>
                <a:gd name="csY1113" fmla="*/ 217584 h 286942"/>
                <a:gd name="csX1114" fmla="*/ 317147 w 431253"/>
                <a:gd name="csY1114" fmla="*/ 217584 h 286942"/>
                <a:gd name="csX1115" fmla="*/ 317147 w 431253"/>
                <a:gd name="csY1115" fmla="*/ 219262 h 286942"/>
                <a:gd name="csX1116" fmla="*/ 315469 w 431253"/>
                <a:gd name="csY1116" fmla="*/ 219262 h 286942"/>
                <a:gd name="csX1117" fmla="*/ 313791 w 431253"/>
                <a:gd name="csY1117" fmla="*/ 219262 h 286942"/>
                <a:gd name="csX1118" fmla="*/ 313791 w 431253"/>
                <a:gd name="csY1118" fmla="*/ 220940 h 286942"/>
                <a:gd name="csX1119" fmla="*/ 311554 w 431253"/>
                <a:gd name="csY1119" fmla="*/ 220940 h 286942"/>
                <a:gd name="csX1120" fmla="*/ 311554 w 431253"/>
                <a:gd name="csY1120" fmla="*/ 219262 h 286942"/>
                <a:gd name="csX1121" fmla="*/ 311554 w 431253"/>
                <a:gd name="csY1121" fmla="*/ 219262 h 286942"/>
                <a:gd name="csX1122" fmla="*/ 309876 w 431253"/>
                <a:gd name="csY1122" fmla="*/ 219262 h 286942"/>
                <a:gd name="csX1123" fmla="*/ 309876 w 431253"/>
                <a:gd name="csY1123" fmla="*/ 220940 h 286942"/>
                <a:gd name="csX1124" fmla="*/ 308198 w 431253"/>
                <a:gd name="csY1124" fmla="*/ 220940 h 286942"/>
                <a:gd name="csX1125" fmla="*/ 308198 w 431253"/>
                <a:gd name="csY1125" fmla="*/ 222618 h 286942"/>
                <a:gd name="csX1126" fmla="*/ 308198 w 431253"/>
                <a:gd name="csY1126" fmla="*/ 224296 h 286942"/>
                <a:gd name="csX1127" fmla="*/ 306520 w 431253"/>
                <a:gd name="csY1127" fmla="*/ 224296 h 286942"/>
                <a:gd name="csX1128" fmla="*/ 303164 w 431253"/>
                <a:gd name="csY1128" fmla="*/ 226534 h 286942"/>
                <a:gd name="csX1129" fmla="*/ 300926 w 431253"/>
                <a:gd name="csY1129" fmla="*/ 226534 h 286942"/>
                <a:gd name="csX1130" fmla="*/ 299248 w 431253"/>
                <a:gd name="csY1130" fmla="*/ 226534 h 286942"/>
                <a:gd name="csX1131" fmla="*/ 297570 w 431253"/>
                <a:gd name="csY1131" fmla="*/ 226534 h 286942"/>
                <a:gd name="csX1132" fmla="*/ 297570 w 431253"/>
                <a:gd name="csY1132" fmla="*/ 228212 h 286942"/>
                <a:gd name="csX1133" fmla="*/ 297570 w 431253"/>
                <a:gd name="csY1133" fmla="*/ 229890 h 286942"/>
                <a:gd name="csX1134" fmla="*/ 294214 w 431253"/>
                <a:gd name="csY1134" fmla="*/ 229890 h 286942"/>
                <a:gd name="csX1135" fmla="*/ 294214 w 431253"/>
                <a:gd name="csY1135" fmla="*/ 228212 h 286942"/>
                <a:gd name="csX1136" fmla="*/ 294214 w 431253"/>
                <a:gd name="csY1136" fmla="*/ 226534 h 286942"/>
                <a:gd name="csX1137" fmla="*/ 290299 w 431253"/>
                <a:gd name="csY1137" fmla="*/ 226534 h 286942"/>
                <a:gd name="csX1138" fmla="*/ 288621 w 431253"/>
                <a:gd name="csY1138" fmla="*/ 226534 h 286942"/>
                <a:gd name="csX1139" fmla="*/ 286943 w 431253"/>
                <a:gd name="csY1139" fmla="*/ 226534 h 286942"/>
                <a:gd name="csX1140" fmla="*/ 285265 w 431253"/>
                <a:gd name="csY1140" fmla="*/ 226534 h 286942"/>
                <a:gd name="csX1141" fmla="*/ 283027 w 431253"/>
                <a:gd name="csY1141" fmla="*/ 226534 h 286942"/>
                <a:gd name="csX1142" fmla="*/ 283027 w 431253"/>
                <a:gd name="csY1142" fmla="*/ 226534 h 286942"/>
                <a:gd name="csX1143" fmla="*/ 281349 w 431253"/>
                <a:gd name="csY1143" fmla="*/ 226534 h 286942"/>
                <a:gd name="csX1144" fmla="*/ 279671 w 431253"/>
                <a:gd name="csY1144" fmla="*/ 226534 h 286942"/>
                <a:gd name="csX1145" fmla="*/ 279671 w 431253"/>
                <a:gd name="csY1145" fmla="*/ 228212 h 286942"/>
                <a:gd name="csX1146" fmla="*/ 281349 w 431253"/>
                <a:gd name="csY1146" fmla="*/ 229890 h 286942"/>
                <a:gd name="csX1147" fmla="*/ 283027 w 431253"/>
                <a:gd name="csY1147" fmla="*/ 229890 h 286942"/>
                <a:gd name="csX1148" fmla="*/ 285265 w 431253"/>
                <a:gd name="csY1148" fmla="*/ 229890 h 286942"/>
                <a:gd name="csX1149" fmla="*/ 285265 w 431253"/>
                <a:gd name="csY1149" fmla="*/ 231568 h 286942"/>
                <a:gd name="csX1150" fmla="*/ 286943 w 431253"/>
                <a:gd name="csY1150" fmla="*/ 231568 h 286942"/>
                <a:gd name="csX1151" fmla="*/ 286943 w 431253"/>
                <a:gd name="csY1151" fmla="*/ 231568 h 286942"/>
                <a:gd name="csX1152" fmla="*/ 288621 w 431253"/>
                <a:gd name="csY1152" fmla="*/ 231568 h 286942"/>
                <a:gd name="csX1153" fmla="*/ 290299 w 431253"/>
                <a:gd name="csY1153" fmla="*/ 231568 h 286942"/>
                <a:gd name="csX1154" fmla="*/ 291977 w 431253"/>
                <a:gd name="csY1154" fmla="*/ 231568 h 286942"/>
                <a:gd name="csX1155" fmla="*/ 291977 w 431253"/>
                <a:gd name="csY1155" fmla="*/ 233246 h 286942"/>
                <a:gd name="csX1156" fmla="*/ 291977 w 431253"/>
                <a:gd name="csY1156" fmla="*/ 234924 h 286942"/>
                <a:gd name="csX1157" fmla="*/ 294214 w 431253"/>
                <a:gd name="csY1157" fmla="*/ 234924 h 286942"/>
                <a:gd name="csX1158" fmla="*/ 294214 w 431253"/>
                <a:gd name="csY1158" fmla="*/ 237161 h 286942"/>
                <a:gd name="csX1159" fmla="*/ 294214 w 431253"/>
                <a:gd name="csY1159" fmla="*/ 234924 h 286942"/>
                <a:gd name="csX1160" fmla="*/ 294214 w 431253"/>
                <a:gd name="csY1160" fmla="*/ 237161 h 286942"/>
                <a:gd name="csX1161" fmla="*/ 295892 w 431253"/>
                <a:gd name="csY1161" fmla="*/ 237161 h 286942"/>
                <a:gd name="csX1162" fmla="*/ 295892 w 431253"/>
                <a:gd name="csY1162" fmla="*/ 238839 h 286942"/>
                <a:gd name="csX1163" fmla="*/ 295892 w 431253"/>
                <a:gd name="csY1163" fmla="*/ 238839 h 286942"/>
                <a:gd name="csX1164" fmla="*/ 297570 w 431253"/>
                <a:gd name="csY1164" fmla="*/ 237161 h 286942"/>
                <a:gd name="csX1165" fmla="*/ 299248 w 431253"/>
                <a:gd name="csY1165" fmla="*/ 237161 h 286942"/>
                <a:gd name="csX1166" fmla="*/ 299248 w 431253"/>
                <a:gd name="csY1166" fmla="*/ 238839 h 286942"/>
                <a:gd name="csX1167" fmla="*/ 300926 w 431253"/>
                <a:gd name="csY1167" fmla="*/ 238839 h 286942"/>
                <a:gd name="csX1168" fmla="*/ 300926 w 431253"/>
                <a:gd name="csY1168" fmla="*/ 240517 h 286942"/>
                <a:gd name="csX1169" fmla="*/ 300926 w 431253"/>
                <a:gd name="csY1169" fmla="*/ 242195 h 286942"/>
                <a:gd name="csX1170" fmla="*/ 303164 w 431253"/>
                <a:gd name="csY1170" fmla="*/ 242195 h 286942"/>
                <a:gd name="csX1171" fmla="*/ 303164 w 431253"/>
                <a:gd name="csY1171" fmla="*/ 243873 h 286942"/>
                <a:gd name="csX1172" fmla="*/ 304842 w 431253"/>
                <a:gd name="csY1172" fmla="*/ 243873 h 286942"/>
                <a:gd name="csX1173" fmla="*/ 306520 w 431253"/>
                <a:gd name="csY1173" fmla="*/ 242195 h 286942"/>
                <a:gd name="csX1174" fmla="*/ 306520 w 431253"/>
                <a:gd name="csY1174" fmla="*/ 243873 h 286942"/>
                <a:gd name="csX1175" fmla="*/ 306520 w 431253"/>
                <a:gd name="csY1175" fmla="*/ 246111 h 286942"/>
                <a:gd name="csX1176" fmla="*/ 308198 w 431253"/>
                <a:gd name="csY1176" fmla="*/ 246111 h 286942"/>
                <a:gd name="csX1177" fmla="*/ 308198 w 431253"/>
                <a:gd name="csY1177" fmla="*/ 247789 h 286942"/>
                <a:gd name="csX1178" fmla="*/ 308198 w 431253"/>
                <a:gd name="csY1178" fmla="*/ 249467 h 286942"/>
                <a:gd name="csX1179" fmla="*/ 308198 w 431253"/>
                <a:gd name="csY1179" fmla="*/ 251145 h 286942"/>
                <a:gd name="csX1180" fmla="*/ 306520 w 431253"/>
                <a:gd name="csY1180" fmla="*/ 251145 h 286942"/>
                <a:gd name="csX1181" fmla="*/ 306520 w 431253"/>
                <a:gd name="csY1181" fmla="*/ 252823 h 286942"/>
                <a:gd name="csX1182" fmla="*/ 308198 w 431253"/>
                <a:gd name="csY1182" fmla="*/ 252823 h 286942"/>
                <a:gd name="csX1183" fmla="*/ 308198 w 431253"/>
                <a:gd name="csY1183" fmla="*/ 255060 h 286942"/>
                <a:gd name="csX1184" fmla="*/ 309876 w 431253"/>
                <a:gd name="csY1184" fmla="*/ 255060 h 286942"/>
                <a:gd name="csX1185" fmla="*/ 311554 w 431253"/>
                <a:gd name="csY1185" fmla="*/ 255060 h 286942"/>
                <a:gd name="csX1186" fmla="*/ 311554 w 431253"/>
                <a:gd name="csY1186" fmla="*/ 256738 h 286942"/>
                <a:gd name="csX1187" fmla="*/ 313791 w 431253"/>
                <a:gd name="csY1187" fmla="*/ 256738 h 286942"/>
                <a:gd name="csX1188" fmla="*/ 315469 w 431253"/>
                <a:gd name="csY1188" fmla="*/ 256738 h 286942"/>
                <a:gd name="csX1189" fmla="*/ 317147 w 431253"/>
                <a:gd name="csY1189" fmla="*/ 256738 h 286942"/>
                <a:gd name="csX1190" fmla="*/ 318825 w 431253"/>
                <a:gd name="csY1190" fmla="*/ 256738 h 286942"/>
                <a:gd name="csX1191" fmla="*/ 320503 w 431253"/>
                <a:gd name="csY1191" fmla="*/ 256738 h 286942"/>
                <a:gd name="csX1192" fmla="*/ 320503 w 431253"/>
                <a:gd name="csY1192" fmla="*/ 255060 h 286942"/>
                <a:gd name="csX1193" fmla="*/ 322741 w 431253"/>
                <a:gd name="csY1193" fmla="*/ 255060 h 286942"/>
                <a:gd name="csX1194" fmla="*/ 324419 w 431253"/>
                <a:gd name="csY1194" fmla="*/ 255060 h 286942"/>
                <a:gd name="csX1195" fmla="*/ 324419 w 431253"/>
                <a:gd name="csY1195" fmla="*/ 252823 h 286942"/>
                <a:gd name="csX1196" fmla="*/ 326097 w 431253"/>
                <a:gd name="csY1196" fmla="*/ 252823 h 28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</a:cxnLst>
              <a:rect l="l" t="t" r="r" b="b"/>
              <a:pathLst>
                <a:path w="431253" h="286942">
                  <a:moveTo>
                    <a:pt x="326097" y="252823"/>
                  </a:moveTo>
                  <a:lnTo>
                    <a:pt x="327775" y="252823"/>
                  </a:lnTo>
                  <a:lnTo>
                    <a:pt x="329453" y="252823"/>
                  </a:lnTo>
                  <a:lnTo>
                    <a:pt x="329453" y="255060"/>
                  </a:lnTo>
                  <a:lnTo>
                    <a:pt x="331690" y="255060"/>
                  </a:lnTo>
                  <a:lnTo>
                    <a:pt x="331690" y="252823"/>
                  </a:lnTo>
                  <a:lnTo>
                    <a:pt x="331690" y="251145"/>
                  </a:lnTo>
                  <a:lnTo>
                    <a:pt x="333368" y="251145"/>
                  </a:lnTo>
                  <a:lnTo>
                    <a:pt x="335046" y="251145"/>
                  </a:lnTo>
                  <a:lnTo>
                    <a:pt x="335046" y="249467"/>
                  </a:lnTo>
                  <a:lnTo>
                    <a:pt x="336724" y="249467"/>
                  </a:lnTo>
                  <a:lnTo>
                    <a:pt x="336724" y="251145"/>
                  </a:lnTo>
                  <a:lnTo>
                    <a:pt x="338402" y="251145"/>
                  </a:lnTo>
                  <a:lnTo>
                    <a:pt x="338402" y="251145"/>
                  </a:lnTo>
                  <a:lnTo>
                    <a:pt x="340080" y="251145"/>
                  </a:lnTo>
                  <a:lnTo>
                    <a:pt x="342318" y="251145"/>
                  </a:lnTo>
                  <a:lnTo>
                    <a:pt x="342318" y="252823"/>
                  </a:lnTo>
                  <a:lnTo>
                    <a:pt x="343996" y="252823"/>
                  </a:lnTo>
                  <a:lnTo>
                    <a:pt x="343996" y="252823"/>
                  </a:lnTo>
                  <a:lnTo>
                    <a:pt x="343996" y="255060"/>
                  </a:lnTo>
                  <a:lnTo>
                    <a:pt x="342318" y="255060"/>
                  </a:lnTo>
                  <a:lnTo>
                    <a:pt x="342318" y="256738"/>
                  </a:lnTo>
                  <a:lnTo>
                    <a:pt x="340080" y="256738"/>
                  </a:lnTo>
                  <a:lnTo>
                    <a:pt x="340080" y="258416"/>
                  </a:lnTo>
                  <a:lnTo>
                    <a:pt x="340080" y="260094"/>
                  </a:lnTo>
                  <a:lnTo>
                    <a:pt x="340080" y="261772"/>
                  </a:lnTo>
                  <a:lnTo>
                    <a:pt x="340080" y="263450"/>
                  </a:lnTo>
                  <a:lnTo>
                    <a:pt x="338402" y="263450"/>
                  </a:lnTo>
                  <a:lnTo>
                    <a:pt x="338402" y="265688"/>
                  </a:lnTo>
                  <a:lnTo>
                    <a:pt x="336724" y="265688"/>
                  </a:lnTo>
                  <a:lnTo>
                    <a:pt x="335046" y="265688"/>
                  </a:lnTo>
                  <a:lnTo>
                    <a:pt x="331690" y="265688"/>
                  </a:lnTo>
                  <a:lnTo>
                    <a:pt x="329453" y="265688"/>
                  </a:lnTo>
                  <a:lnTo>
                    <a:pt x="327775" y="265688"/>
                  </a:lnTo>
                  <a:lnTo>
                    <a:pt x="326097" y="265688"/>
                  </a:lnTo>
                  <a:lnTo>
                    <a:pt x="326097" y="265688"/>
                  </a:lnTo>
                  <a:lnTo>
                    <a:pt x="324419" y="265688"/>
                  </a:lnTo>
                  <a:lnTo>
                    <a:pt x="324419" y="263450"/>
                  </a:lnTo>
                  <a:lnTo>
                    <a:pt x="324419" y="261772"/>
                  </a:lnTo>
                  <a:lnTo>
                    <a:pt x="322741" y="261772"/>
                  </a:lnTo>
                  <a:lnTo>
                    <a:pt x="320503" y="261772"/>
                  </a:lnTo>
                  <a:lnTo>
                    <a:pt x="318825" y="261772"/>
                  </a:lnTo>
                  <a:lnTo>
                    <a:pt x="317147" y="261772"/>
                  </a:lnTo>
                  <a:lnTo>
                    <a:pt x="317147" y="263450"/>
                  </a:lnTo>
                  <a:lnTo>
                    <a:pt x="317147" y="265688"/>
                  </a:lnTo>
                  <a:lnTo>
                    <a:pt x="317147" y="265688"/>
                  </a:lnTo>
                  <a:lnTo>
                    <a:pt x="317147" y="267366"/>
                  </a:lnTo>
                  <a:lnTo>
                    <a:pt x="315469" y="267366"/>
                  </a:lnTo>
                  <a:lnTo>
                    <a:pt x="313791" y="267366"/>
                  </a:lnTo>
                  <a:lnTo>
                    <a:pt x="311554" y="267366"/>
                  </a:lnTo>
                  <a:lnTo>
                    <a:pt x="311554" y="269044"/>
                  </a:lnTo>
                  <a:lnTo>
                    <a:pt x="311554" y="270722"/>
                  </a:lnTo>
                  <a:lnTo>
                    <a:pt x="309876" y="270722"/>
                  </a:lnTo>
                  <a:lnTo>
                    <a:pt x="308198" y="272400"/>
                  </a:lnTo>
                  <a:lnTo>
                    <a:pt x="306520" y="272400"/>
                  </a:lnTo>
                  <a:lnTo>
                    <a:pt x="304842" y="272400"/>
                  </a:lnTo>
                  <a:lnTo>
                    <a:pt x="303164" y="272400"/>
                  </a:lnTo>
                  <a:lnTo>
                    <a:pt x="300926" y="272400"/>
                  </a:lnTo>
                  <a:lnTo>
                    <a:pt x="299248" y="272400"/>
                  </a:lnTo>
                  <a:lnTo>
                    <a:pt x="299248" y="274637"/>
                  </a:lnTo>
                  <a:lnTo>
                    <a:pt x="297570" y="274637"/>
                  </a:lnTo>
                  <a:lnTo>
                    <a:pt x="295892" y="274637"/>
                  </a:lnTo>
                  <a:lnTo>
                    <a:pt x="294214" y="274637"/>
                  </a:lnTo>
                  <a:lnTo>
                    <a:pt x="294214" y="276315"/>
                  </a:lnTo>
                  <a:lnTo>
                    <a:pt x="294214" y="277993"/>
                  </a:lnTo>
                  <a:lnTo>
                    <a:pt x="291977" y="277993"/>
                  </a:lnTo>
                  <a:lnTo>
                    <a:pt x="290299" y="279671"/>
                  </a:lnTo>
                  <a:lnTo>
                    <a:pt x="290299" y="281349"/>
                  </a:lnTo>
                  <a:lnTo>
                    <a:pt x="288621" y="281349"/>
                  </a:lnTo>
                  <a:lnTo>
                    <a:pt x="288621" y="283587"/>
                  </a:lnTo>
                  <a:lnTo>
                    <a:pt x="286943" y="283587"/>
                  </a:lnTo>
                  <a:lnTo>
                    <a:pt x="285265" y="283587"/>
                  </a:lnTo>
                  <a:lnTo>
                    <a:pt x="285265" y="285265"/>
                  </a:lnTo>
                  <a:lnTo>
                    <a:pt x="283027" y="285265"/>
                  </a:lnTo>
                  <a:lnTo>
                    <a:pt x="283027" y="286943"/>
                  </a:lnTo>
                  <a:lnTo>
                    <a:pt x="281349" y="286943"/>
                  </a:lnTo>
                  <a:lnTo>
                    <a:pt x="279671" y="286943"/>
                  </a:lnTo>
                  <a:lnTo>
                    <a:pt x="277993" y="286943"/>
                  </a:lnTo>
                  <a:lnTo>
                    <a:pt x="276315" y="286943"/>
                  </a:lnTo>
                  <a:lnTo>
                    <a:pt x="276315" y="285265"/>
                  </a:lnTo>
                  <a:lnTo>
                    <a:pt x="274637" y="285265"/>
                  </a:lnTo>
                  <a:lnTo>
                    <a:pt x="272400" y="285265"/>
                  </a:lnTo>
                  <a:lnTo>
                    <a:pt x="272400" y="283587"/>
                  </a:lnTo>
                  <a:lnTo>
                    <a:pt x="270722" y="283587"/>
                  </a:lnTo>
                  <a:lnTo>
                    <a:pt x="269044" y="283587"/>
                  </a:lnTo>
                  <a:lnTo>
                    <a:pt x="269044" y="281349"/>
                  </a:lnTo>
                  <a:lnTo>
                    <a:pt x="267366" y="281349"/>
                  </a:lnTo>
                  <a:lnTo>
                    <a:pt x="267366" y="279671"/>
                  </a:lnTo>
                  <a:lnTo>
                    <a:pt x="269044" y="279671"/>
                  </a:lnTo>
                  <a:lnTo>
                    <a:pt x="270722" y="279671"/>
                  </a:lnTo>
                  <a:lnTo>
                    <a:pt x="270722" y="277993"/>
                  </a:lnTo>
                  <a:lnTo>
                    <a:pt x="270722" y="276315"/>
                  </a:lnTo>
                  <a:lnTo>
                    <a:pt x="270722" y="274637"/>
                  </a:lnTo>
                  <a:lnTo>
                    <a:pt x="270722" y="272400"/>
                  </a:lnTo>
                  <a:lnTo>
                    <a:pt x="272400" y="272400"/>
                  </a:lnTo>
                  <a:lnTo>
                    <a:pt x="272400" y="270722"/>
                  </a:lnTo>
                  <a:lnTo>
                    <a:pt x="272400" y="269044"/>
                  </a:lnTo>
                  <a:lnTo>
                    <a:pt x="272400" y="267366"/>
                  </a:lnTo>
                  <a:lnTo>
                    <a:pt x="272400" y="265688"/>
                  </a:lnTo>
                  <a:lnTo>
                    <a:pt x="272400" y="263450"/>
                  </a:lnTo>
                  <a:lnTo>
                    <a:pt x="270722" y="261772"/>
                  </a:lnTo>
                  <a:lnTo>
                    <a:pt x="270722" y="260094"/>
                  </a:lnTo>
                  <a:lnTo>
                    <a:pt x="269044" y="260094"/>
                  </a:lnTo>
                  <a:lnTo>
                    <a:pt x="267366" y="260094"/>
                  </a:lnTo>
                  <a:lnTo>
                    <a:pt x="265688" y="260094"/>
                  </a:lnTo>
                  <a:lnTo>
                    <a:pt x="265688" y="261772"/>
                  </a:lnTo>
                  <a:lnTo>
                    <a:pt x="263450" y="261772"/>
                  </a:lnTo>
                  <a:lnTo>
                    <a:pt x="263450" y="260094"/>
                  </a:lnTo>
                  <a:lnTo>
                    <a:pt x="261772" y="260094"/>
                  </a:lnTo>
                  <a:lnTo>
                    <a:pt x="261772" y="258416"/>
                  </a:lnTo>
                  <a:lnTo>
                    <a:pt x="260094" y="258416"/>
                  </a:lnTo>
                  <a:lnTo>
                    <a:pt x="260094" y="256738"/>
                  </a:lnTo>
                  <a:lnTo>
                    <a:pt x="258416" y="255060"/>
                  </a:lnTo>
                  <a:lnTo>
                    <a:pt x="256738" y="255060"/>
                  </a:lnTo>
                  <a:lnTo>
                    <a:pt x="254501" y="255060"/>
                  </a:lnTo>
                  <a:lnTo>
                    <a:pt x="252823" y="255060"/>
                  </a:lnTo>
                  <a:lnTo>
                    <a:pt x="251145" y="255060"/>
                  </a:lnTo>
                  <a:lnTo>
                    <a:pt x="249467" y="255060"/>
                  </a:lnTo>
                  <a:lnTo>
                    <a:pt x="247789" y="255060"/>
                  </a:lnTo>
                  <a:lnTo>
                    <a:pt x="247789" y="255060"/>
                  </a:lnTo>
                  <a:lnTo>
                    <a:pt x="247789" y="252823"/>
                  </a:lnTo>
                  <a:lnTo>
                    <a:pt x="247789" y="252823"/>
                  </a:lnTo>
                  <a:lnTo>
                    <a:pt x="247789" y="251145"/>
                  </a:lnTo>
                  <a:lnTo>
                    <a:pt x="247789" y="249467"/>
                  </a:lnTo>
                  <a:lnTo>
                    <a:pt x="249467" y="249467"/>
                  </a:lnTo>
                  <a:lnTo>
                    <a:pt x="251145" y="249467"/>
                  </a:lnTo>
                  <a:lnTo>
                    <a:pt x="252823" y="249467"/>
                  </a:lnTo>
                  <a:lnTo>
                    <a:pt x="252823" y="247789"/>
                  </a:lnTo>
                  <a:lnTo>
                    <a:pt x="254501" y="247789"/>
                  </a:lnTo>
                  <a:lnTo>
                    <a:pt x="254501" y="246111"/>
                  </a:lnTo>
                  <a:lnTo>
                    <a:pt x="256738" y="243873"/>
                  </a:lnTo>
                  <a:lnTo>
                    <a:pt x="258416" y="243873"/>
                  </a:lnTo>
                  <a:lnTo>
                    <a:pt x="258416" y="242195"/>
                  </a:lnTo>
                  <a:lnTo>
                    <a:pt x="260094" y="242195"/>
                  </a:lnTo>
                  <a:lnTo>
                    <a:pt x="261772" y="242195"/>
                  </a:lnTo>
                  <a:lnTo>
                    <a:pt x="263450" y="240517"/>
                  </a:lnTo>
                  <a:lnTo>
                    <a:pt x="265688" y="240517"/>
                  </a:lnTo>
                  <a:lnTo>
                    <a:pt x="267366" y="238839"/>
                  </a:lnTo>
                  <a:lnTo>
                    <a:pt x="269044" y="238839"/>
                  </a:lnTo>
                  <a:lnTo>
                    <a:pt x="269044" y="237161"/>
                  </a:lnTo>
                  <a:lnTo>
                    <a:pt x="270722" y="237161"/>
                  </a:lnTo>
                  <a:lnTo>
                    <a:pt x="272400" y="237161"/>
                  </a:lnTo>
                  <a:lnTo>
                    <a:pt x="274637" y="237161"/>
                  </a:lnTo>
                  <a:lnTo>
                    <a:pt x="274637" y="234924"/>
                  </a:lnTo>
                  <a:lnTo>
                    <a:pt x="274637" y="234924"/>
                  </a:lnTo>
                  <a:lnTo>
                    <a:pt x="272400" y="234924"/>
                  </a:lnTo>
                  <a:lnTo>
                    <a:pt x="272400" y="233246"/>
                  </a:lnTo>
                  <a:lnTo>
                    <a:pt x="272400" y="231568"/>
                  </a:lnTo>
                  <a:lnTo>
                    <a:pt x="270722" y="231568"/>
                  </a:lnTo>
                  <a:lnTo>
                    <a:pt x="269044" y="231568"/>
                  </a:lnTo>
                  <a:lnTo>
                    <a:pt x="267366" y="231568"/>
                  </a:lnTo>
                  <a:lnTo>
                    <a:pt x="267366" y="229890"/>
                  </a:lnTo>
                  <a:lnTo>
                    <a:pt x="265688" y="228212"/>
                  </a:lnTo>
                  <a:lnTo>
                    <a:pt x="263450" y="228212"/>
                  </a:lnTo>
                  <a:lnTo>
                    <a:pt x="263450" y="228212"/>
                  </a:lnTo>
                  <a:lnTo>
                    <a:pt x="261772" y="228212"/>
                  </a:lnTo>
                  <a:lnTo>
                    <a:pt x="260094" y="228212"/>
                  </a:lnTo>
                  <a:lnTo>
                    <a:pt x="260094" y="228212"/>
                  </a:lnTo>
                  <a:lnTo>
                    <a:pt x="258416" y="228212"/>
                  </a:lnTo>
                  <a:lnTo>
                    <a:pt x="258416" y="229890"/>
                  </a:lnTo>
                  <a:lnTo>
                    <a:pt x="256738" y="229890"/>
                  </a:lnTo>
                  <a:lnTo>
                    <a:pt x="254501" y="229890"/>
                  </a:lnTo>
                  <a:lnTo>
                    <a:pt x="254501" y="228212"/>
                  </a:lnTo>
                  <a:lnTo>
                    <a:pt x="252823" y="228212"/>
                  </a:lnTo>
                  <a:lnTo>
                    <a:pt x="252823" y="229890"/>
                  </a:lnTo>
                  <a:lnTo>
                    <a:pt x="251145" y="229890"/>
                  </a:lnTo>
                  <a:lnTo>
                    <a:pt x="249467" y="229890"/>
                  </a:lnTo>
                  <a:lnTo>
                    <a:pt x="247789" y="229890"/>
                  </a:lnTo>
                  <a:lnTo>
                    <a:pt x="246111" y="229890"/>
                  </a:lnTo>
                  <a:lnTo>
                    <a:pt x="243873" y="229890"/>
                  </a:lnTo>
                  <a:lnTo>
                    <a:pt x="242195" y="229890"/>
                  </a:lnTo>
                  <a:lnTo>
                    <a:pt x="242195" y="228212"/>
                  </a:lnTo>
                  <a:lnTo>
                    <a:pt x="240517" y="228212"/>
                  </a:lnTo>
                  <a:lnTo>
                    <a:pt x="240517" y="226534"/>
                  </a:lnTo>
                  <a:lnTo>
                    <a:pt x="238839" y="226534"/>
                  </a:lnTo>
                  <a:lnTo>
                    <a:pt x="237161" y="226534"/>
                  </a:lnTo>
                  <a:lnTo>
                    <a:pt x="237161" y="224296"/>
                  </a:lnTo>
                  <a:lnTo>
                    <a:pt x="234924" y="224296"/>
                  </a:lnTo>
                  <a:lnTo>
                    <a:pt x="233246" y="224296"/>
                  </a:lnTo>
                  <a:lnTo>
                    <a:pt x="233246" y="222618"/>
                  </a:lnTo>
                  <a:lnTo>
                    <a:pt x="233246" y="220940"/>
                  </a:lnTo>
                  <a:lnTo>
                    <a:pt x="233246" y="220940"/>
                  </a:lnTo>
                  <a:lnTo>
                    <a:pt x="234924" y="220940"/>
                  </a:lnTo>
                  <a:lnTo>
                    <a:pt x="234924" y="219262"/>
                  </a:lnTo>
                  <a:lnTo>
                    <a:pt x="234924" y="219262"/>
                  </a:lnTo>
                  <a:lnTo>
                    <a:pt x="234924" y="217584"/>
                  </a:lnTo>
                  <a:lnTo>
                    <a:pt x="233246" y="217584"/>
                  </a:lnTo>
                  <a:lnTo>
                    <a:pt x="231568" y="217584"/>
                  </a:lnTo>
                  <a:lnTo>
                    <a:pt x="228212" y="217584"/>
                  </a:lnTo>
                  <a:lnTo>
                    <a:pt x="225974" y="215347"/>
                  </a:lnTo>
                  <a:lnTo>
                    <a:pt x="225974" y="213669"/>
                  </a:lnTo>
                  <a:lnTo>
                    <a:pt x="228212" y="213669"/>
                  </a:lnTo>
                  <a:lnTo>
                    <a:pt x="229890" y="213669"/>
                  </a:lnTo>
                  <a:lnTo>
                    <a:pt x="231568" y="213669"/>
                  </a:lnTo>
                  <a:lnTo>
                    <a:pt x="231568" y="215347"/>
                  </a:lnTo>
                  <a:lnTo>
                    <a:pt x="233246" y="215347"/>
                  </a:lnTo>
                  <a:lnTo>
                    <a:pt x="234924" y="215347"/>
                  </a:lnTo>
                  <a:lnTo>
                    <a:pt x="237161" y="215347"/>
                  </a:lnTo>
                  <a:lnTo>
                    <a:pt x="238839" y="215347"/>
                  </a:lnTo>
                  <a:lnTo>
                    <a:pt x="240517" y="215347"/>
                  </a:lnTo>
                  <a:lnTo>
                    <a:pt x="242195" y="217584"/>
                  </a:lnTo>
                  <a:lnTo>
                    <a:pt x="242195" y="217584"/>
                  </a:lnTo>
                  <a:lnTo>
                    <a:pt x="243873" y="217584"/>
                  </a:lnTo>
                  <a:lnTo>
                    <a:pt x="243873" y="213669"/>
                  </a:lnTo>
                  <a:lnTo>
                    <a:pt x="242195" y="211991"/>
                  </a:lnTo>
                  <a:lnTo>
                    <a:pt x="240517" y="211991"/>
                  </a:lnTo>
                  <a:lnTo>
                    <a:pt x="238839" y="211991"/>
                  </a:lnTo>
                  <a:lnTo>
                    <a:pt x="237161" y="211991"/>
                  </a:lnTo>
                  <a:lnTo>
                    <a:pt x="234924" y="211991"/>
                  </a:lnTo>
                  <a:lnTo>
                    <a:pt x="234924" y="210313"/>
                  </a:lnTo>
                  <a:lnTo>
                    <a:pt x="234924" y="208635"/>
                  </a:lnTo>
                  <a:lnTo>
                    <a:pt x="233246" y="208635"/>
                  </a:lnTo>
                  <a:lnTo>
                    <a:pt x="231568" y="208635"/>
                  </a:lnTo>
                  <a:lnTo>
                    <a:pt x="231568" y="210313"/>
                  </a:lnTo>
                  <a:lnTo>
                    <a:pt x="228212" y="210313"/>
                  </a:lnTo>
                  <a:lnTo>
                    <a:pt x="225974" y="210313"/>
                  </a:lnTo>
                  <a:lnTo>
                    <a:pt x="224296" y="210313"/>
                  </a:lnTo>
                  <a:lnTo>
                    <a:pt x="222618" y="210313"/>
                  </a:lnTo>
                  <a:lnTo>
                    <a:pt x="222618" y="210313"/>
                  </a:lnTo>
                  <a:lnTo>
                    <a:pt x="220940" y="210313"/>
                  </a:lnTo>
                  <a:lnTo>
                    <a:pt x="220940" y="211991"/>
                  </a:lnTo>
                  <a:lnTo>
                    <a:pt x="219262" y="211991"/>
                  </a:lnTo>
                  <a:lnTo>
                    <a:pt x="217584" y="211991"/>
                  </a:lnTo>
                  <a:lnTo>
                    <a:pt x="215347" y="211991"/>
                  </a:lnTo>
                  <a:lnTo>
                    <a:pt x="213669" y="211991"/>
                  </a:lnTo>
                  <a:lnTo>
                    <a:pt x="211991" y="211991"/>
                  </a:lnTo>
                  <a:lnTo>
                    <a:pt x="210313" y="211991"/>
                  </a:lnTo>
                  <a:lnTo>
                    <a:pt x="208635" y="211991"/>
                  </a:lnTo>
                  <a:lnTo>
                    <a:pt x="208635" y="213669"/>
                  </a:lnTo>
                  <a:lnTo>
                    <a:pt x="206397" y="213669"/>
                  </a:lnTo>
                  <a:lnTo>
                    <a:pt x="204719" y="213669"/>
                  </a:lnTo>
                  <a:lnTo>
                    <a:pt x="204719" y="215347"/>
                  </a:lnTo>
                  <a:lnTo>
                    <a:pt x="204719" y="217584"/>
                  </a:lnTo>
                  <a:lnTo>
                    <a:pt x="204719" y="219262"/>
                  </a:lnTo>
                  <a:lnTo>
                    <a:pt x="203041" y="220940"/>
                  </a:lnTo>
                  <a:lnTo>
                    <a:pt x="203041" y="222618"/>
                  </a:lnTo>
                  <a:lnTo>
                    <a:pt x="201363" y="222618"/>
                  </a:lnTo>
                  <a:lnTo>
                    <a:pt x="201363" y="224296"/>
                  </a:lnTo>
                  <a:lnTo>
                    <a:pt x="201363" y="226534"/>
                  </a:lnTo>
                  <a:lnTo>
                    <a:pt x="199685" y="226534"/>
                  </a:lnTo>
                  <a:lnTo>
                    <a:pt x="199685" y="226534"/>
                  </a:lnTo>
                  <a:lnTo>
                    <a:pt x="197448" y="226534"/>
                  </a:lnTo>
                  <a:lnTo>
                    <a:pt x="197448" y="224296"/>
                  </a:lnTo>
                  <a:lnTo>
                    <a:pt x="197448" y="222618"/>
                  </a:lnTo>
                  <a:lnTo>
                    <a:pt x="195770" y="222618"/>
                  </a:lnTo>
                  <a:lnTo>
                    <a:pt x="194092" y="222618"/>
                  </a:lnTo>
                  <a:lnTo>
                    <a:pt x="194092" y="220940"/>
                  </a:lnTo>
                  <a:lnTo>
                    <a:pt x="192414" y="220940"/>
                  </a:lnTo>
                  <a:lnTo>
                    <a:pt x="192414" y="219262"/>
                  </a:lnTo>
                  <a:lnTo>
                    <a:pt x="190736" y="219262"/>
                  </a:lnTo>
                  <a:lnTo>
                    <a:pt x="189058" y="217584"/>
                  </a:lnTo>
                  <a:lnTo>
                    <a:pt x="186820" y="217584"/>
                  </a:lnTo>
                  <a:lnTo>
                    <a:pt x="186820" y="215347"/>
                  </a:lnTo>
                  <a:lnTo>
                    <a:pt x="185142" y="215347"/>
                  </a:lnTo>
                  <a:lnTo>
                    <a:pt x="185142" y="213669"/>
                  </a:lnTo>
                  <a:lnTo>
                    <a:pt x="185142" y="213669"/>
                  </a:lnTo>
                  <a:lnTo>
                    <a:pt x="185142" y="211991"/>
                  </a:lnTo>
                  <a:lnTo>
                    <a:pt x="186820" y="211991"/>
                  </a:lnTo>
                  <a:lnTo>
                    <a:pt x="186820" y="210313"/>
                  </a:lnTo>
                  <a:lnTo>
                    <a:pt x="185142" y="210313"/>
                  </a:lnTo>
                  <a:lnTo>
                    <a:pt x="186820" y="208635"/>
                  </a:lnTo>
                  <a:lnTo>
                    <a:pt x="186820" y="206397"/>
                  </a:lnTo>
                  <a:lnTo>
                    <a:pt x="185142" y="204719"/>
                  </a:lnTo>
                  <a:lnTo>
                    <a:pt x="186820" y="203041"/>
                  </a:lnTo>
                  <a:lnTo>
                    <a:pt x="185142" y="203041"/>
                  </a:lnTo>
                  <a:lnTo>
                    <a:pt x="183464" y="203041"/>
                  </a:lnTo>
                  <a:lnTo>
                    <a:pt x="183464" y="201363"/>
                  </a:lnTo>
                  <a:lnTo>
                    <a:pt x="181786" y="201363"/>
                  </a:lnTo>
                  <a:lnTo>
                    <a:pt x="180108" y="201363"/>
                  </a:lnTo>
                  <a:lnTo>
                    <a:pt x="177871" y="199685"/>
                  </a:lnTo>
                  <a:lnTo>
                    <a:pt x="176193" y="199685"/>
                  </a:lnTo>
                  <a:lnTo>
                    <a:pt x="177871" y="195770"/>
                  </a:lnTo>
                  <a:lnTo>
                    <a:pt x="177871" y="194092"/>
                  </a:lnTo>
                  <a:lnTo>
                    <a:pt x="176193" y="194092"/>
                  </a:lnTo>
                  <a:lnTo>
                    <a:pt x="176193" y="189058"/>
                  </a:lnTo>
                  <a:lnTo>
                    <a:pt x="176193" y="185142"/>
                  </a:lnTo>
                  <a:lnTo>
                    <a:pt x="174515" y="185142"/>
                  </a:lnTo>
                  <a:lnTo>
                    <a:pt x="174515" y="186820"/>
                  </a:lnTo>
                  <a:lnTo>
                    <a:pt x="172837" y="186820"/>
                  </a:lnTo>
                  <a:lnTo>
                    <a:pt x="172837" y="185142"/>
                  </a:lnTo>
                  <a:lnTo>
                    <a:pt x="172837" y="183464"/>
                  </a:lnTo>
                  <a:lnTo>
                    <a:pt x="171159" y="183464"/>
                  </a:lnTo>
                  <a:lnTo>
                    <a:pt x="168922" y="183464"/>
                  </a:lnTo>
                  <a:lnTo>
                    <a:pt x="168922" y="181786"/>
                  </a:lnTo>
                  <a:lnTo>
                    <a:pt x="167243" y="183464"/>
                  </a:lnTo>
                  <a:lnTo>
                    <a:pt x="167243" y="181786"/>
                  </a:lnTo>
                  <a:lnTo>
                    <a:pt x="167243" y="181786"/>
                  </a:lnTo>
                  <a:lnTo>
                    <a:pt x="167243" y="180108"/>
                  </a:lnTo>
                  <a:lnTo>
                    <a:pt x="165565" y="180108"/>
                  </a:lnTo>
                  <a:lnTo>
                    <a:pt x="165565" y="177871"/>
                  </a:lnTo>
                  <a:lnTo>
                    <a:pt x="167243" y="177871"/>
                  </a:lnTo>
                  <a:lnTo>
                    <a:pt x="167243" y="176193"/>
                  </a:lnTo>
                  <a:lnTo>
                    <a:pt x="168922" y="176193"/>
                  </a:lnTo>
                  <a:lnTo>
                    <a:pt x="168922" y="174515"/>
                  </a:lnTo>
                  <a:lnTo>
                    <a:pt x="168922" y="172837"/>
                  </a:lnTo>
                  <a:lnTo>
                    <a:pt x="168922" y="171159"/>
                  </a:lnTo>
                  <a:lnTo>
                    <a:pt x="168922" y="169481"/>
                  </a:lnTo>
                  <a:lnTo>
                    <a:pt x="167243" y="169481"/>
                  </a:lnTo>
                  <a:lnTo>
                    <a:pt x="168922" y="167243"/>
                  </a:lnTo>
                  <a:lnTo>
                    <a:pt x="168922" y="165565"/>
                  </a:lnTo>
                  <a:lnTo>
                    <a:pt x="167243" y="165565"/>
                  </a:lnTo>
                  <a:lnTo>
                    <a:pt x="167243" y="163887"/>
                  </a:lnTo>
                  <a:lnTo>
                    <a:pt x="165565" y="163887"/>
                  </a:lnTo>
                  <a:lnTo>
                    <a:pt x="163887" y="163887"/>
                  </a:lnTo>
                  <a:lnTo>
                    <a:pt x="162209" y="163887"/>
                  </a:lnTo>
                  <a:lnTo>
                    <a:pt x="160531" y="162209"/>
                  </a:lnTo>
                  <a:lnTo>
                    <a:pt x="158294" y="160531"/>
                  </a:lnTo>
                  <a:lnTo>
                    <a:pt x="160531" y="158294"/>
                  </a:lnTo>
                  <a:lnTo>
                    <a:pt x="158294" y="158294"/>
                  </a:lnTo>
                  <a:lnTo>
                    <a:pt x="156616" y="158294"/>
                  </a:lnTo>
                  <a:lnTo>
                    <a:pt x="156616" y="156616"/>
                  </a:lnTo>
                  <a:lnTo>
                    <a:pt x="154938" y="156616"/>
                  </a:lnTo>
                  <a:lnTo>
                    <a:pt x="153260" y="156616"/>
                  </a:lnTo>
                  <a:lnTo>
                    <a:pt x="151582" y="156616"/>
                  </a:lnTo>
                  <a:lnTo>
                    <a:pt x="151582" y="158294"/>
                  </a:lnTo>
                  <a:lnTo>
                    <a:pt x="151582" y="160531"/>
                  </a:lnTo>
                  <a:lnTo>
                    <a:pt x="149345" y="160531"/>
                  </a:lnTo>
                  <a:lnTo>
                    <a:pt x="149345" y="158294"/>
                  </a:lnTo>
                  <a:lnTo>
                    <a:pt x="149345" y="156616"/>
                  </a:lnTo>
                  <a:lnTo>
                    <a:pt x="147666" y="154938"/>
                  </a:lnTo>
                  <a:lnTo>
                    <a:pt x="147666" y="154938"/>
                  </a:lnTo>
                  <a:lnTo>
                    <a:pt x="147666" y="153260"/>
                  </a:lnTo>
                  <a:lnTo>
                    <a:pt x="144310" y="153260"/>
                  </a:lnTo>
                  <a:lnTo>
                    <a:pt x="142632" y="153260"/>
                  </a:lnTo>
                  <a:lnTo>
                    <a:pt x="142632" y="154938"/>
                  </a:lnTo>
                  <a:lnTo>
                    <a:pt x="140395" y="154938"/>
                  </a:lnTo>
                  <a:lnTo>
                    <a:pt x="140395" y="153260"/>
                  </a:lnTo>
                  <a:lnTo>
                    <a:pt x="140395" y="151582"/>
                  </a:lnTo>
                  <a:lnTo>
                    <a:pt x="140395" y="149345"/>
                  </a:lnTo>
                  <a:lnTo>
                    <a:pt x="138717" y="149345"/>
                  </a:lnTo>
                  <a:lnTo>
                    <a:pt x="137039" y="149345"/>
                  </a:lnTo>
                  <a:lnTo>
                    <a:pt x="135361" y="149345"/>
                  </a:lnTo>
                  <a:lnTo>
                    <a:pt x="135361" y="147666"/>
                  </a:lnTo>
                  <a:lnTo>
                    <a:pt x="133683" y="145988"/>
                  </a:lnTo>
                  <a:lnTo>
                    <a:pt x="132005" y="145988"/>
                  </a:lnTo>
                  <a:lnTo>
                    <a:pt x="129768" y="145988"/>
                  </a:lnTo>
                  <a:lnTo>
                    <a:pt x="128089" y="145988"/>
                  </a:lnTo>
                  <a:lnTo>
                    <a:pt x="126411" y="145988"/>
                  </a:lnTo>
                  <a:lnTo>
                    <a:pt x="126411" y="147666"/>
                  </a:lnTo>
                  <a:lnTo>
                    <a:pt x="124733" y="147666"/>
                  </a:lnTo>
                  <a:lnTo>
                    <a:pt x="124733" y="145988"/>
                  </a:lnTo>
                  <a:lnTo>
                    <a:pt x="123055" y="145988"/>
                  </a:lnTo>
                  <a:lnTo>
                    <a:pt x="123055" y="147666"/>
                  </a:lnTo>
                  <a:lnTo>
                    <a:pt x="123055" y="149345"/>
                  </a:lnTo>
                  <a:lnTo>
                    <a:pt x="120818" y="147666"/>
                  </a:lnTo>
                  <a:lnTo>
                    <a:pt x="120818" y="147666"/>
                  </a:lnTo>
                  <a:lnTo>
                    <a:pt x="119140" y="149345"/>
                  </a:lnTo>
                  <a:lnTo>
                    <a:pt x="117462" y="149345"/>
                  </a:lnTo>
                  <a:lnTo>
                    <a:pt x="117462" y="147666"/>
                  </a:lnTo>
                  <a:lnTo>
                    <a:pt x="115784" y="147666"/>
                  </a:lnTo>
                  <a:lnTo>
                    <a:pt x="115784" y="149345"/>
                  </a:lnTo>
                  <a:lnTo>
                    <a:pt x="114106" y="149345"/>
                  </a:lnTo>
                  <a:lnTo>
                    <a:pt x="111869" y="147666"/>
                  </a:lnTo>
                  <a:lnTo>
                    <a:pt x="110191" y="147666"/>
                  </a:lnTo>
                  <a:lnTo>
                    <a:pt x="108512" y="147666"/>
                  </a:lnTo>
                  <a:lnTo>
                    <a:pt x="108512" y="149345"/>
                  </a:lnTo>
                  <a:lnTo>
                    <a:pt x="108512" y="149345"/>
                  </a:lnTo>
                  <a:lnTo>
                    <a:pt x="106834" y="151582"/>
                  </a:lnTo>
                  <a:lnTo>
                    <a:pt x="106834" y="153260"/>
                  </a:lnTo>
                  <a:lnTo>
                    <a:pt x="105156" y="153260"/>
                  </a:lnTo>
                  <a:lnTo>
                    <a:pt x="105156" y="154938"/>
                  </a:lnTo>
                  <a:lnTo>
                    <a:pt x="103478" y="154938"/>
                  </a:lnTo>
                  <a:lnTo>
                    <a:pt x="101241" y="154938"/>
                  </a:lnTo>
                  <a:lnTo>
                    <a:pt x="99563" y="154938"/>
                  </a:lnTo>
                  <a:lnTo>
                    <a:pt x="99563" y="156616"/>
                  </a:lnTo>
                  <a:lnTo>
                    <a:pt x="97885" y="158294"/>
                  </a:lnTo>
                  <a:lnTo>
                    <a:pt x="97885" y="160531"/>
                  </a:lnTo>
                  <a:lnTo>
                    <a:pt x="96207" y="160531"/>
                  </a:lnTo>
                  <a:lnTo>
                    <a:pt x="96207" y="162209"/>
                  </a:lnTo>
                  <a:lnTo>
                    <a:pt x="96207" y="163887"/>
                  </a:lnTo>
                  <a:lnTo>
                    <a:pt x="94529" y="163887"/>
                  </a:lnTo>
                  <a:lnTo>
                    <a:pt x="92292" y="163887"/>
                  </a:lnTo>
                  <a:lnTo>
                    <a:pt x="90614" y="163887"/>
                  </a:lnTo>
                  <a:lnTo>
                    <a:pt x="88935" y="163887"/>
                  </a:lnTo>
                  <a:lnTo>
                    <a:pt x="87257" y="163887"/>
                  </a:lnTo>
                  <a:lnTo>
                    <a:pt x="85579" y="165565"/>
                  </a:lnTo>
                  <a:lnTo>
                    <a:pt x="85579" y="165565"/>
                  </a:lnTo>
                  <a:lnTo>
                    <a:pt x="83342" y="165565"/>
                  </a:lnTo>
                  <a:lnTo>
                    <a:pt x="83342" y="163887"/>
                  </a:lnTo>
                  <a:lnTo>
                    <a:pt x="81664" y="163887"/>
                  </a:lnTo>
                  <a:lnTo>
                    <a:pt x="81664" y="165565"/>
                  </a:lnTo>
                  <a:lnTo>
                    <a:pt x="79986" y="165565"/>
                  </a:lnTo>
                  <a:lnTo>
                    <a:pt x="76630" y="165565"/>
                  </a:lnTo>
                  <a:lnTo>
                    <a:pt x="74952" y="165565"/>
                  </a:lnTo>
                  <a:lnTo>
                    <a:pt x="72715" y="165565"/>
                  </a:lnTo>
                  <a:lnTo>
                    <a:pt x="72715" y="167243"/>
                  </a:lnTo>
                  <a:lnTo>
                    <a:pt x="72715" y="169481"/>
                  </a:lnTo>
                  <a:lnTo>
                    <a:pt x="71037" y="169481"/>
                  </a:lnTo>
                  <a:lnTo>
                    <a:pt x="71037" y="171159"/>
                  </a:lnTo>
                  <a:lnTo>
                    <a:pt x="69358" y="171159"/>
                  </a:lnTo>
                  <a:lnTo>
                    <a:pt x="69358" y="172837"/>
                  </a:lnTo>
                  <a:lnTo>
                    <a:pt x="67680" y="172837"/>
                  </a:lnTo>
                  <a:lnTo>
                    <a:pt x="63765" y="172837"/>
                  </a:lnTo>
                  <a:lnTo>
                    <a:pt x="63765" y="171159"/>
                  </a:lnTo>
                  <a:lnTo>
                    <a:pt x="63765" y="169481"/>
                  </a:lnTo>
                  <a:lnTo>
                    <a:pt x="62087" y="167243"/>
                  </a:lnTo>
                  <a:lnTo>
                    <a:pt x="60409" y="167243"/>
                  </a:lnTo>
                  <a:lnTo>
                    <a:pt x="58731" y="167243"/>
                  </a:lnTo>
                  <a:lnTo>
                    <a:pt x="58731" y="165565"/>
                  </a:lnTo>
                  <a:lnTo>
                    <a:pt x="58731" y="163887"/>
                  </a:lnTo>
                  <a:lnTo>
                    <a:pt x="57053" y="163887"/>
                  </a:lnTo>
                  <a:lnTo>
                    <a:pt x="54816" y="163887"/>
                  </a:lnTo>
                  <a:lnTo>
                    <a:pt x="53138" y="163887"/>
                  </a:lnTo>
                  <a:lnTo>
                    <a:pt x="53138" y="165565"/>
                  </a:lnTo>
                  <a:lnTo>
                    <a:pt x="51460" y="165565"/>
                  </a:lnTo>
                  <a:lnTo>
                    <a:pt x="49781" y="165565"/>
                  </a:lnTo>
                  <a:lnTo>
                    <a:pt x="48103" y="165565"/>
                  </a:lnTo>
                  <a:lnTo>
                    <a:pt x="46425" y="165565"/>
                  </a:lnTo>
                  <a:lnTo>
                    <a:pt x="46425" y="163887"/>
                  </a:lnTo>
                  <a:lnTo>
                    <a:pt x="44188" y="163887"/>
                  </a:lnTo>
                  <a:lnTo>
                    <a:pt x="42510" y="163887"/>
                  </a:lnTo>
                  <a:lnTo>
                    <a:pt x="40832" y="163887"/>
                  </a:lnTo>
                  <a:lnTo>
                    <a:pt x="39154" y="163887"/>
                  </a:lnTo>
                  <a:lnTo>
                    <a:pt x="37476" y="163887"/>
                  </a:lnTo>
                  <a:lnTo>
                    <a:pt x="35239" y="163887"/>
                  </a:lnTo>
                  <a:lnTo>
                    <a:pt x="35239" y="162209"/>
                  </a:lnTo>
                  <a:lnTo>
                    <a:pt x="33561" y="162209"/>
                  </a:lnTo>
                  <a:lnTo>
                    <a:pt x="31883" y="162209"/>
                  </a:lnTo>
                  <a:lnTo>
                    <a:pt x="31883" y="163887"/>
                  </a:lnTo>
                  <a:lnTo>
                    <a:pt x="30204" y="163887"/>
                  </a:lnTo>
                  <a:lnTo>
                    <a:pt x="28526" y="163887"/>
                  </a:lnTo>
                  <a:lnTo>
                    <a:pt x="28526" y="162209"/>
                  </a:lnTo>
                  <a:lnTo>
                    <a:pt x="28526" y="160531"/>
                  </a:lnTo>
                  <a:lnTo>
                    <a:pt x="26289" y="160531"/>
                  </a:lnTo>
                  <a:lnTo>
                    <a:pt x="26289" y="158294"/>
                  </a:lnTo>
                  <a:lnTo>
                    <a:pt x="24611" y="158294"/>
                  </a:lnTo>
                  <a:lnTo>
                    <a:pt x="22933" y="158294"/>
                  </a:lnTo>
                  <a:lnTo>
                    <a:pt x="22933" y="160531"/>
                  </a:lnTo>
                  <a:lnTo>
                    <a:pt x="22933" y="162209"/>
                  </a:lnTo>
                  <a:lnTo>
                    <a:pt x="21255" y="162209"/>
                  </a:lnTo>
                  <a:lnTo>
                    <a:pt x="21255" y="163887"/>
                  </a:lnTo>
                  <a:lnTo>
                    <a:pt x="19577" y="163887"/>
                  </a:lnTo>
                  <a:lnTo>
                    <a:pt x="19577" y="163887"/>
                  </a:lnTo>
                  <a:lnTo>
                    <a:pt x="17899" y="163887"/>
                  </a:lnTo>
                  <a:lnTo>
                    <a:pt x="15662" y="163887"/>
                  </a:lnTo>
                  <a:lnTo>
                    <a:pt x="15662" y="162209"/>
                  </a:lnTo>
                  <a:lnTo>
                    <a:pt x="15662" y="160531"/>
                  </a:lnTo>
                  <a:lnTo>
                    <a:pt x="15662" y="158294"/>
                  </a:lnTo>
                  <a:lnTo>
                    <a:pt x="13984" y="158294"/>
                  </a:lnTo>
                  <a:lnTo>
                    <a:pt x="12306" y="158294"/>
                  </a:lnTo>
                  <a:lnTo>
                    <a:pt x="10627" y="158294"/>
                  </a:lnTo>
                  <a:lnTo>
                    <a:pt x="10627" y="156616"/>
                  </a:lnTo>
                  <a:lnTo>
                    <a:pt x="8949" y="156616"/>
                  </a:lnTo>
                  <a:lnTo>
                    <a:pt x="8949" y="154938"/>
                  </a:lnTo>
                  <a:lnTo>
                    <a:pt x="8949" y="153260"/>
                  </a:lnTo>
                  <a:lnTo>
                    <a:pt x="6712" y="153260"/>
                  </a:lnTo>
                  <a:lnTo>
                    <a:pt x="5034" y="153260"/>
                  </a:lnTo>
                  <a:lnTo>
                    <a:pt x="3356" y="153260"/>
                  </a:lnTo>
                  <a:lnTo>
                    <a:pt x="3356" y="151582"/>
                  </a:lnTo>
                  <a:lnTo>
                    <a:pt x="3356" y="149345"/>
                  </a:lnTo>
                  <a:lnTo>
                    <a:pt x="1678" y="149345"/>
                  </a:lnTo>
                  <a:lnTo>
                    <a:pt x="1678" y="147666"/>
                  </a:lnTo>
                  <a:lnTo>
                    <a:pt x="1678" y="147666"/>
                  </a:lnTo>
                  <a:lnTo>
                    <a:pt x="0" y="147666"/>
                  </a:lnTo>
                  <a:lnTo>
                    <a:pt x="0" y="144310"/>
                  </a:lnTo>
                  <a:lnTo>
                    <a:pt x="0" y="142632"/>
                  </a:lnTo>
                  <a:lnTo>
                    <a:pt x="0" y="140954"/>
                  </a:lnTo>
                  <a:lnTo>
                    <a:pt x="1678" y="140954"/>
                  </a:lnTo>
                  <a:lnTo>
                    <a:pt x="1678" y="138717"/>
                  </a:lnTo>
                  <a:lnTo>
                    <a:pt x="3356" y="138717"/>
                  </a:lnTo>
                  <a:lnTo>
                    <a:pt x="3356" y="137039"/>
                  </a:lnTo>
                  <a:lnTo>
                    <a:pt x="5034" y="137039"/>
                  </a:lnTo>
                  <a:lnTo>
                    <a:pt x="5034" y="135361"/>
                  </a:lnTo>
                  <a:lnTo>
                    <a:pt x="3356" y="135361"/>
                  </a:lnTo>
                  <a:lnTo>
                    <a:pt x="5034" y="135361"/>
                  </a:lnTo>
                  <a:lnTo>
                    <a:pt x="5034" y="133683"/>
                  </a:lnTo>
                  <a:lnTo>
                    <a:pt x="5034" y="132005"/>
                  </a:lnTo>
                  <a:lnTo>
                    <a:pt x="5034" y="129768"/>
                  </a:lnTo>
                  <a:lnTo>
                    <a:pt x="5034" y="128089"/>
                  </a:lnTo>
                  <a:lnTo>
                    <a:pt x="6712" y="128089"/>
                  </a:lnTo>
                  <a:lnTo>
                    <a:pt x="6712" y="126411"/>
                  </a:lnTo>
                  <a:lnTo>
                    <a:pt x="8949" y="126411"/>
                  </a:lnTo>
                  <a:lnTo>
                    <a:pt x="8949" y="124733"/>
                  </a:lnTo>
                  <a:lnTo>
                    <a:pt x="8949" y="123055"/>
                  </a:lnTo>
                  <a:lnTo>
                    <a:pt x="10627" y="123055"/>
                  </a:lnTo>
                  <a:lnTo>
                    <a:pt x="10627" y="124733"/>
                  </a:lnTo>
                  <a:lnTo>
                    <a:pt x="12306" y="124733"/>
                  </a:lnTo>
                  <a:lnTo>
                    <a:pt x="13984" y="124733"/>
                  </a:lnTo>
                  <a:lnTo>
                    <a:pt x="15662" y="124733"/>
                  </a:lnTo>
                  <a:lnTo>
                    <a:pt x="15662" y="124733"/>
                  </a:lnTo>
                  <a:lnTo>
                    <a:pt x="15662" y="123055"/>
                  </a:lnTo>
                  <a:lnTo>
                    <a:pt x="15662" y="120818"/>
                  </a:lnTo>
                  <a:lnTo>
                    <a:pt x="13984" y="120818"/>
                  </a:lnTo>
                  <a:lnTo>
                    <a:pt x="13984" y="119140"/>
                  </a:lnTo>
                  <a:lnTo>
                    <a:pt x="13984" y="117462"/>
                  </a:lnTo>
                  <a:lnTo>
                    <a:pt x="13984" y="115784"/>
                  </a:lnTo>
                  <a:lnTo>
                    <a:pt x="13984" y="114106"/>
                  </a:lnTo>
                  <a:lnTo>
                    <a:pt x="13984" y="112428"/>
                  </a:lnTo>
                  <a:lnTo>
                    <a:pt x="13984" y="110191"/>
                  </a:lnTo>
                  <a:lnTo>
                    <a:pt x="12306" y="108512"/>
                  </a:lnTo>
                  <a:lnTo>
                    <a:pt x="10627" y="106834"/>
                  </a:lnTo>
                  <a:lnTo>
                    <a:pt x="12306" y="106834"/>
                  </a:lnTo>
                  <a:lnTo>
                    <a:pt x="12306" y="105156"/>
                  </a:lnTo>
                  <a:lnTo>
                    <a:pt x="13984" y="103478"/>
                  </a:lnTo>
                  <a:lnTo>
                    <a:pt x="13984" y="101241"/>
                  </a:lnTo>
                  <a:lnTo>
                    <a:pt x="15662" y="101241"/>
                  </a:lnTo>
                  <a:lnTo>
                    <a:pt x="15662" y="99563"/>
                  </a:lnTo>
                  <a:lnTo>
                    <a:pt x="17899" y="99563"/>
                  </a:lnTo>
                  <a:lnTo>
                    <a:pt x="17899" y="97885"/>
                  </a:lnTo>
                  <a:lnTo>
                    <a:pt x="19577" y="97885"/>
                  </a:lnTo>
                  <a:lnTo>
                    <a:pt x="19577" y="96207"/>
                  </a:lnTo>
                  <a:lnTo>
                    <a:pt x="21255" y="94529"/>
                  </a:lnTo>
                  <a:lnTo>
                    <a:pt x="22933" y="92292"/>
                  </a:lnTo>
                  <a:lnTo>
                    <a:pt x="22933" y="90614"/>
                  </a:lnTo>
                  <a:lnTo>
                    <a:pt x="24611" y="88935"/>
                  </a:lnTo>
                  <a:lnTo>
                    <a:pt x="24611" y="87258"/>
                  </a:lnTo>
                  <a:lnTo>
                    <a:pt x="26289" y="87258"/>
                  </a:lnTo>
                  <a:lnTo>
                    <a:pt x="26289" y="85579"/>
                  </a:lnTo>
                  <a:lnTo>
                    <a:pt x="28526" y="85579"/>
                  </a:lnTo>
                  <a:lnTo>
                    <a:pt x="28526" y="83901"/>
                  </a:lnTo>
                  <a:lnTo>
                    <a:pt x="30204" y="83901"/>
                  </a:lnTo>
                  <a:lnTo>
                    <a:pt x="31883" y="81664"/>
                  </a:lnTo>
                  <a:lnTo>
                    <a:pt x="31883" y="79986"/>
                  </a:lnTo>
                  <a:lnTo>
                    <a:pt x="33561" y="79986"/>
                  </a:lnTo>
                  <a:lnTo>
                    <a:pt x="35239" y="78308"/>
                  </a:lnTo>
                  <a:lnTo>
                    <a:pt x="37476" y="76630"/>
                  </a:lnTo>
                  <a:lnTo>
                    <a:pt x="37476" y="74952"/>
                  </a:lnTo>
                  <a:lnTo>
                    <a:pt x="39154" y="74952"/>
                  </a:lnTo>
                  <a:lnTo>
                    <a:pt x="40832" y="74952"/>
                  </a:lnTo>
                  <a:lnTo>
                    <a:pt x="42510" y="74952"/>
                  </a:lnTo>
                  <a:lnTo>
                    <a:pt x="44188" y="74952"/>
                  </a:lnTo>
                  <a:lnTo>
                    <a:pt x="44188" y="72715"/>
                  </a:lnTo>
                  <a:lnTo>
                    <a:pt x="44188" y="71037"/>
                  </a:lnTo>
                  <a:lnTo>
                    <a:pt x="46425" y="71037"/>
                  </a:lnTo>
                  <a:lnTo>
                    <a:pt x="46425" y="69358"/>
                  </a:lnTo>
                  <a:lnTo>
                    <a:pt x="46425" y="67681"/>
                  </a:lnTo>
                  <a:lnTo>
                    <a:pt x="46425" y="66002"/>
                  </a:lnTo>
                  <a:lnTo>
                    <a:pt x="46425" y="63765"/>
                  </a:lnTo>
                  <a:lnTo>
                    <a:pt x="46425" y="62087"/>
                  </a:lnTo>
                  <a:lnTo>
                    <a:pt x="44188" y="62087"/>
                  </a:lnTo>
                  <a:lnTo>
                    <a:pt x="44188" y="60409"/>
                  </a:lnTo>
                  <a:lnTo>
                    <a:pt x="42510" y="60409"/>
                  </a:lnTo>
                  <a:lnTo>
                    <a:pt x="42510" y="58731"/>
                  </a:lnTo>
                  <a:lnTo>
                    <a:pt x="44188" y="58731"/>
                  </a:lnTo>
                  <a:lnTo>
                    <a:pt x="46425" y="58731"/>
                  </a:lnTo>
                  <a:lnTo>
                    <a:pt x="46425" y="57053"/>
                  </a:lnTo>
                  <a:lnTo>
                    <a:pt x="44188" y="57053"/>
                  </a:lnTo>
                  <a:lnTo>
                    <a:pt x="44188" y="55375"/>
                  </a:lnTo>
                  <a:lnTo>
                    <a:pt x="44188" y="53138"/>
                  </a:lnTo>
                  <a:lnTo>
                    <a:pt x="42510" y="53138"/>
                  </a:lnTo>
                  <a:lnTo>
                    <a:pt x="42510" y="51460"/>
                  </a:lnTo>
                  <a:lnTo>
                    <a:pt x="40832" y="51460"/>
                  </a:lnTo>
                  <a:lnTo>
                    <a:pt x="40832" y="49781"/>
                  </a:lnTo>
                  <a:lnTo>
                    <a:pt x="40832" y="48104"/>
                  </a:lnTo>
                  <a:lnTo>
                    <a:pt x="40832" y="46425"/>
                  </a:lnTo>
                  <a:lnTo>
                    <a:pt x="39154" y="46425"/>
                  </a:lnTo>
                  <a:lnTo>
                    <a:pt x="39154" y="44188"/>
                  </a:lnTo>
                  <a:lnTo>
                    <a:pt x="37476" y="44188"/>
                  </a:lnTo>
                  <a:lnTo>
                    <a:pt x="37476" y="42510"/>
                  </a:lnTo>
                  <a:lnTo>
                    <a:pt x="37476" y="40832"/>
                  </a:lnTo>
                  <a:lnTo>
                    <a:pt x="35239" y="40832"/>
                  </a:lnTo>
                  <a:lnTo>
                    <a:pt x="35239" y="39154"/>
                  </a:lnTo>
                  <a:lnTo>
                    <a:pt x="37476" y="39154"/>
                  </a:lnTo>
                  <a:lnTo>
                    <a:pt x="37476" y="37476"/>
                  </a:lnTo>
                  <a:lnTo>
                    <a:pt x="37476" y="35239"/>
                  </a:lnTo>
                  <a:lnTo>
                    <a:pt x="35239" y="28527"/>
                  </a:lnTo>
                  <a:lnTo>
                    <a:pt x="37476" y="28527"/>
                  </a:lnTo>
                  <a:lnTo>
                    <a:pt x="37476" y="26848"/>
                  </a:lnTo>
                  <a:lnTo>
                    <a:pt x="39154" y="26848"/>
                  </a:lnTo>
                  <a:lnTo>
                    <a:pt x="39154" y="28527"/>
                  </a:lnTo>
                  <a:lnTo>
                    <a:pt x="40832" y="28527"/>
                  </a:lnTo>
                  <a:lnTo>
                    <a:pt x="40832" y="30204"/>
                  </a:lnTo>
                  <a:lnTo>
                    <a:pt x="42510" y="30204"/>
                  </a:lnTo>
                  <a:lnTo>
                    <a:pt x="44188" y="30204"/>
                  </a:lnTo>
                  <a:lnTo>
                    <a:pt x="44188" y="28527"/>
                  </a:lnTo>
                  <a:lnTo>
                    <a:pt x="46425" y="28527"/>
                  </a:lnTo>
                  <a:lnTo>
                    <a:pt x="46425" y="26848"/>
                  </a:lnTo>
                  <a:lnTo>
                    <a:pt x="49781" y="24611"/>
                  </a:lnTo>
                  <a:lnTo>
                    <a:pt x="51460" y="22933"/>
                  </a:lnTo>
                  <a:lnTo>
                    <a:pt x="51460" y="21255"/>
                  </a:lnTo>
                  <a:lnTo>
                    <a:pt x="51460" y="19577"/>
                  </a:lnTo>
                  <a:lnTo>
                    <a:pt x="51460" y="17899"/>
                  </a:lnTo>
                  <a:lnTo>
                    <a:pt x="53138" y="17899"/>
                  </a:lnTo>
                  <a:lnTo>
                    <a:pt x="54816" y="17899"/>
                  </a:lnTo>
                  <a:lnTo>
                    <a:pt x="57053" y="17899"/>
                  </a:lnTo>
                  <a:lnTo>
                    <a:pt x="58731" y="17899"/>
                  </a:lnTo>
                  <a:lnTo>
                    <a:pt x="60409" y="17899"/>
                  </a:lnTo>
                  <a:lnTo>
                    <a:pt x="62087" y="17899"/>
                  </a:lnTo>
                  <a:lnTo>
                    <a:pt x="63765" y="17899"/>
                  </a:lnTo>
                  <a:lnTo>
                    <a:pt x="66002" y="17899"/>
                  </a:lnTo>
                  <a:lnTo>
                    <a:pt x="67680" y="17899"/>
                  </a:lnTo>
                  <a:lnTo>
                    <a:pt x="69358" y="15662"/>
                  </a:lnTo>
                  <a:lnTo>
                    <a:pt x="71037" y="15662"/>
                  </a:lnTo>
                  <a:lnTo>
                    <a:pt x="72715" y="15662"/>
                  </a:lnTo>
                  <a:lnTo>
                    <a:pt x="74952" y="15662"/>
                  </a:lnTo>
                  <a:lnTo>
                    <a:pt x="76630" y="15662"/>
                  </a:lnTo>
                  <a:lnTo>
                    <a:pt x="76630" y="17899"/>
                  </a:lnTo>
                  <a:lnTo>
                    <a:pt x="78308" y="17899"/>
                  </a:lnTo>
                  <a:lnTo>
                    <a:pt x="79986" y="17899"/>
                  </a:lnTo>
                  <a:lnTo>
                    <a:pt x="79986" y="15662"/>
                  </a:lnTo>
                  <a:lnTo>
                    <a:pt x="81664" y="17899"/>
                  </a:lnTo>
                  <a:lnTo>
                    <a:pt x="83342" y="17899"/>
                  </a:lnTo>
                  <a:lnTo>
                    <a:pt x="85579" y="17899"/>
                  </a:lnTo>
                  <a:lnTo>
                    <a:pt x="87257" y="17899"/>
                  </a:lnTo>
                  <a:lnTo>
                    <a:pt x="88935" y="17899"/>
                  </a:lnTo>
                  <a:lnTo>
                    <a:pt x="90614" y="17899"/>
                  </a:lnTo>
                  <a:lnTo>
                    <a:pt x="90614" y="15662"/>
                  </a:lnTo>
                  <a:lnTo>
                    <a:pt x="92292" y="17899"/>
                  </a:lnTo>
                  <a:lnTo>
                    <a:pt x="94529" y="17899"/>
                  </a:lnTo>
                  <a:lnTo>
                    <a:pt x="94529" y="19577"/>
                  </a:lnTo>
                  <a:lnTo>
                    <a:pt x="96207" y="19577"/>
                  </a:lnTo>
                  <a:lnTo>
                    <a:pt x="97885" y="19577"/>
                  </a:lnTo>
                  <a:lnTo>
                    <a:pt x="99563" y="19577"/>
                  </a:lnTo>
                  <a:lnTo>
                    <a:pt x="101241" y="17899"/>
                  </a:lnTo>
                  <a:lnTo>
                    <a:pt x="101241" y="21255"/>
                  </a:lnTo>
                  <a:lnTo>
                    <a:pt x="103478" y="21255"/>
                  </a:lnTo>
                  <a:lnTo>
                    <a:pt x="105156" y="21255"/>
                  </a:lnTo>
                  <a:lnTo>
                    <a:pt x="106834" y="21255"/>
                  </a:lnTo>
                  <a:lnTo>
                    <a:pt x="108512" y="21255"/>
                  </a:lnTo>
                  <a:lnTo>
                    <a:pt x="110191" y="21255"/>
                  </a:lnTo>
                  <a:lnTo>
                    <a:pt x="110191" y="22933"/>
                  </a:lnTo>
                  <a:lnTo>
                    <a:pt x="111869" y="22933"/>
                  </a:lnTo>
                  <a:lnTo>
                    <a:pt x="114106" y="22933"/>
                  </a:lnTo>
                  <a:lnTo>
                    <a:pt x="115784" y="22933"/>
                  </a:lnTo>
                  <a:lnTo>
                    <a:pt x="117462" y="22933"/>
                  </a:lnTo>
                  <a:lnTo>
                    <a:pt x="120818" y="22933"/>
                  </a:lnTo>
                  <a:lnTo>
                    <a:pt x="120818" y="24611"/>
                  </a:lnTo>
                  <a:lnTo>
                    <a:pt x="120818" y="26848"/>
                  </a:lnTo>
                  <a:lnTo>
                    <a:pt x="123055" y="28527"/>
                  </a:lnTo>
                  <a:lnTo>
                    <a:pt x="123055" y="28527"/>
                  </a:lnTo>
                  <a:lnTo>
                    <a:pt x="124733" y="28527"/>
                  </a:lnTo>
                  <a:lnTo>
                    <a:pt x="126411" y="28527"/>
                  </a:lnTo>
                  <a:lnTo>
                    <a:pt x="126411" y="30204"/>
                  </a:lnTo>
                  <a:lnTo>
                    <a:pt x="128089" y="30204"/>
                  </a:lnTo>
                  <a:lnTo>
                    <a:pt x="128089" y="28527"/>
                  </a:lnTo>
                  <a:lnTo>
                    <a:pt x="129768" y="28527"/>
                  </a:lnTo>
                  <a:lnTo>
                    <a:pt x="132005" y="28527"/>
                  </a:lnTo>
                  <a:lnTo>
                    <a:pt x="133683" y="28527"/>
                  </a:lnTo>
                  <a:lnTo>
                    <a:pt x="133683" y="30204"/>
                  </a:lnTo>
                  <a:lnTo>
                    <a:pt x="135361" y="30204"/>
                  </a:lnTo>
                  <a:lnTo>
                    <a:pt x="135361" y="28527"/>
                  </a:lnTo>
                  <a:lnTo>
                    <a:pt x="137039" y="28527"/>
                  </a:lnTo>
                  <a:lnTo>
                    <a:pt x="137039" y="30204"/>
                  </a:lnTo>
                  <a:lnTo>
                    <a:pt x="138717" y="30204"/>
                  </a:lnTo>
                  <a:lnTo>
                    <a:pt x="140395" y="30204"/>
                  </a:lnTo>
                  <a:lnTo>
                    <a:pt x="142632" y="30204"/>
                  </a:lnTo>
                  <a:lnTo>
                    <a:pt x="142632" y="28527"/>
                  </a:lnTo>
                  <a:lnTo>
                    <a:pt x="144310" y="28527"/>
                  </a:lnTo>
                  <a:lnTo>
                    <a:pt x="144310" y="26848"/>
                  </a:lnTo>
                  <a:lnTo>
                    <a:pt x="145988" y="26848"/>
                  </a:lnTo>
                  <a:lnTo>
                    <a:pt x="145988" y="28527"/>
                  </a:lnTo>
                  <a:lnTo>
                    <a:pt x="145988" y="30204"/>
                  </a:lnTo>
                  <a:lnTo>
                    <a:pt x="147666" y="30204"/>
                  </a:lnTo>
                  <a:lnTo>
                    <a:pt x="147666" y="30204"/>
                  </a:lnTo>
                  <a:lnTo>
                    <a:pt x="149345" y="30204"/>
                  </a:lnTo>
                  <a:lnTo>
                    <a:pt x="151582" y="30204"/>
                  </a:lnTo>
                  <a:lnTo>
                    <a:pt x="153260" y="30204"/>
                  </a:lnTo>
                  <a:lnTo>
                    <a:pt x="154938" y="30204"/>
                  </a:lnTo>
                  <a:lnTo>
                    <a:pt x="154938" y="31883"/>
                  </a:lnTo>
                  <a:lnTo>
                    <a:pt x="154938" y="33561"/>
                  </a:lnTo>
                  <a:lnTo>
                    <a:pt x="156616" y="33561"/>
                  </a:lnTo>
                  <a:lnTo>
                    <a:pt x="158294" y="33561"/>
                  </a:lnTo>
                  <a:lnTo>
                    <a:pt x="156616" y="33561"/>
                  </a:lnTo>
                  <a:lnTo>
                    <a:pt x="158294" y="33561"/>
                  </a:lnTo>
                  <a:lnTo>
                    <a:pt x="158294" y="31883"/>
                  </a:lnTo>
                  <a:lnTo>
                    <a:pt x="158294" y="30204"/>
                  </a:lnTo>
                  <a:lnTo>
                    <a:pt x="160531" y="30204"/>
                  </a:lnTo>
                  <a:lnTo>
                    <a:pt x="162209" y="30204"/>
                  </a:lnTo>
                  <a:lnTo>
                    <a:pt x="163887" y="30204"/>
                  </a:lnTo>
                  <a:lnTo>
                    <a:pt x="163887" y="28527"/>
                  </a:lnTo>
                  <a:lnTo>
                    <a:pt x="165565" y="28527"/>
                  </a:lnTo>
                  <a:lnTo>
                    <a:pt x="167243" y="28527"/>
                  </a:lnTo>
                  <a:lnTo>
                    <a:pt x="168922" y="28527"/>
                  </a:lnTo>
                  <a:lnTo>
                    <a:pt x="168922" y="30204"/>
                  </a:lnTo>
                  <a:lnTo>
                    <a:pt x="168922" y="31883"/>
                  </a:lnTo>
                  <a:lnTo>
                    <a:pt x="168922" y="33561"/>
                  </a:lnTo>
                  <a:lnTo>
                    <a:pt x="168922" y="35239"/>
                  </a:lnTo>
                  <a:lnTo>
                    <a:pt x="171159" y="35239"/>
                  </a:lnTo>
                  <a:lnTo>
                    <a:pt x="171159" y="37476"/>
                  </a:lnTo>
                  <a:lnTo>
                    <a:pt x="171159" y="37476"/>
                  </a:lnTo>
                  <a:lnTo>
                    <a:pt x="172837" y="37476"/>
                  </a:lnTo>
                  <a:lnTo>
                    <a:pt x="172837" y="35239"/>
                  </a:lnTo>
                  <a:lnTo>
                    <a:pt x="174515" y="35239"/>
                  </a:lnTo>
                  <a:lnTo>
                    <a:pt x="174515" y="35239"/>
                  </a:lnTo>
                  <a:lnTo>
                    <a:pt x="176193" y="35239"/>
                  </a:lnTo>
                  <a:lnTo>
                    <a:pt x="176193" y="33561"/>
                  </a:lnTo>
                  <a:lnTo>
                    <a:pt x="177871" y="33561"/>
                  </a:lnTo>
                  <a:lnTo>
                    <a:pt x="180108" y="33561"/>
                  </a:lnTo>
                  <a:lnTo>
                    <a:pt x="181786" y="33561"/>
                  </a:lnTo>
                  <a:lnTo>
                    <a:pt x="180108" y="33561"/>
                  </a:lnTo>
                  <a:lnTo>
                    <a:pt x="181786" y="33561"/>
                  </a:lnTo>
                  <a:lnTo>
                    <a:pt x="181786" y="35239"/>
                  </a:lnTo>
                  <a:lnTo>
                    <a:pt x="183464" y="35239"/>
                  </a:lnTo>
                  <a:lnTo>
                    <a:pt x="183464" y="33561"/>
                  </a:lnTo>
                  <a:lnTo>
                    <a:pt x="185142" y="33561"/>
                  </a:lnTo>
                  <a:lnTo>
                    <a:pt x="186820" y="33561"/>
                  </a:lnTo>
                  <a:lnTo>
                    <a:pt x="189058" y="33561"/>
                  </a:lnTo>
                  <a:lnTo>
                    <a:pt x="190736" y="33561"/>
                  </a:lnTo>
                  <a:lnTo>
                    <a:pt x="192414" y="33561"/>
                  </a:lnTo>
                  <a:lnTo>
                    <a:pt x="194092" y="33561"/>
                  </a:lnTo>
                  <a:lnTo>
                    <a:pt x="194092" y="35239"/>
                  </a:lnTo>
                  <a:lnTo>
                    <a:pt x="195770" y="37476"/>
                  </a:lnTo>
                  <a:lnTo>
                    <a:pt x="195770" y="39154"/>
                  </a:lnTo>
                  <a:lnTo>
                    <a:pt x="195770" y="39154"/>
                  </a:lnTo>
                  <a:lnTo>
                    <a:pt x="195770" y="40832"/>
                  </a:lnTo>
                  <a:lnTo>
                    <a:pt x="197448" y="40832"/>
                  </a:lnTo>
                  <a:lnTo>
                    <a:pt x="199685" y="40832"/>
                  </a:lnTo>
                  <a:lnTo>
                    <a:pt x="199685" y="42510"/>
                  </a:lnTo>
                  <a:lnTo>
                    <a:pt x="201363" y="42510"/>
                  </a:lnTo>
                  <a:lnTo>
                    <a:pt x="201363" y="40832"/>
                  </a:lnTo>
                  <a:lnTo>
                    <a:pt x="201363" y="39154"/>
                  </a:lnTo>
                  <a:lnTo>
                    <a:pt x="203041" y="39154"/>
                  </a:lnTo>
                  <a:lnTo>
                    <a:pt x="201363" y="35239"/>
                  </a:lnTo>
                  <a:lnTo>
                    <a:pt x="201363" y="33561"/>
                  </a:lnTo>
                  <a:lnTo>
                    <a:pt x="201363" y="31883"/>
                  </a:lnTo>
                  <a:lnTo>
                    <a:pt x="201363" y="30204"/>
                  </a:lnTo>
                  <a:lnTo>
                    <a:pt x="199685" y="30204"/>
                  </a:lnTo>
                  <a:lnTo>
                    <a:pt x="199685" y="28527"/>
                  </a:lnTo>
                  <a:lnTo>
                    <a:pt x="199685" y="26848"/>
                  </a:lnTo>
                  <a:lnTo>
                    <a:pt x="199685" y="26848"/>
                  </a:lnTo>
                  <a:lnTo>
                    <a:pt x="201363" y="24611"/>
                  </a:lnTo>
                  <a:lnTo>
                    <a:pt x="201363" y="24611"/>
                  </a:lnTo>
                  <a:lnTo>
                    <a:pt x="201363" y="22933"/>
                  </a:lnTo>
                  <a:lnTo>
                    <a:pt x="203041" y="22933"/>
                  </a:lnTo>
                  <a:lnTo>
                    <a:pt x="203041" y="21255"/>
                  </a:lnTo>
                  <a:lnTo>
                    <a:pt x="204719" y="19577"/>
                  </a:lnTo>
                  <a:lnTo>
                    <a:pt x="204719" y="17899"/>
                  </a:lnTo>
                  <a:lnTo>
                    <a:pt x="206397" y="17899"/>
                  </a:lnTo>
                  <a:lnTo>
                    <a:pt x="206397" y="15662"/>
                  </a:lnTo>
                  <a:lnTo>
                    <a:pt x="208635" y="15662"/>
                  </a:lnTo>
                  <a:lnTo>
                    <a:pt x="208635" y="13984"/>
                  </a:lnTo>
                  <a:lnTo>
                    <a:pt x="208635" y="12306"/>
                  </a:lnTo>
                  <a:lnTo>
                    <a:pt x="210313" y="12306"/>
                  </a:lnTo>
                  <a:lnTo>
                    <a:pt x="210313" y="10627"/>
                  </a:lnTo>
                  <a:lnTo>
                    <a:pt x="211991" y="10627"/>
                  </a:lnTo>
                  <a:lnTo>
                    <a:pt x="213669" y="10627"/>
                  </a:lnTo>
                  <a:lnTo>
                    <a:pt x="215347" y="10627"/>
                  </a:lnTo>
                  <a:lnTo>
                    <a:pt x="215347" y="12306"/>
                  </a:lnTo>
                  <a:lnTo>
                    <a:pt x="217584" y="12306"/>
                  </a:lnTo>
                  <a:lnTo>
                    <a:pt x="219262" y="10627"/>
                  </a:lnTo>
                  <a:lnTo>
                    <a:pt x="219262" y="8950"/>
                  </a:lnTo>
                  <a:lnTo>
                    <a:pt x="220940" y="8950"/>
                  </a:lnTo>
                  <a:lnTo>
                    <a:pt x="222618" y="8950"/>
                  </a:lnTo>
                  <a:lnTo>
                    <a:pt x="224296" y="8950"/>
                  </a:lnTo>
                  <a:lnTo>
                    <a:pt x="224296" y="10627"/>
                  </a:lnTo>
                  <a:lnTo>
                    <a:pt x="228212" y="8950"/>
                  </a:lnTo>
                  <a:lnTo>
                    <a:pt x="228212" y="10627"/>
                  </a:lnTo>
                  <a:lnTo>
                    <a:pt x="229890" y="10627"/>
                  </a:lnTo>
                  <a:lnTo>
                    <a:pt x="231568" y="10627"/>
                  </a:lnTo>
                  <a:lnTo>
                    <a:pt x="233246" y="10627"/>
                  </a:lnTo>
                  <a:lnTo>
                    <a:pt x="233246" y="12306"/>
                  </a:lnTo>
                  <a:lnTo>
                    <a:pt x="234924" y="12306"/>
                  </a:lnTo>
                  <a:lnTo>
                    <a:pt x="237161" y="12306"/>
                  </a:lnTo>
                  <a:lnTo>
                    <a:pt x="237161" y="10627"/>
                  </a:lnTo>
                  <a:lnTo>
                    <a:pt x="238839" y="10627"/>
                  </a:lnTo>
                  <a:lnTo>
                    <a:pt x="240517" y="10627"/>
                  </a:lnTo>
                  <a:lnTo>
                    <a:pt x="242195" y="10627"/>
                  </a:lnTo>
                  <a:lnTo>
                    <a:pt x="242195" y="8950"/>
                  </a:lnTo>
                  <a:lnTo>
                    <a:pt x="242195" y="6712"/>
                  </a:lnTo>
                  <a:lnTo>
                    <a:pt x="242195" y="5034"/>
                  </a:lnTo>
                  <a:lnTo>
                    <a:pt x="243873" y="5034"/>
                  </a:lnTo>
                  <a:lnTo>
                    <a:pt x="243873" y="3356"/>
                  </a:lnTo>
                  <a:lnTo>
                    <a:pt x="242195" y="3356"/>
                  </a:lnTo>
                  <a:lnTo>
                    <a:pt x="242195" y="1678"/>
                  </a:lnTo>
                  <a:lnTo>
                    <a:pt x="243873" y="0"/>
                  </a:lnTo>
                  <a:lnTo>
                    <a:pt x="246111" y="1678"/>
                  </a:lnTo>
                  <a:lnTo>
                    <a:pt x="247789" y="1678"/>
                  </a:lnTo>
                  <a:lnTo>
                    <a:pt x="247789" y="3356"/>
                  </a:lnTo>
                  <a:lnTo>
                    <a:pt x="249467" y="1678"/>
                  </a:lnTo>
                  <a:lnTo>
                    <a:pt x="249467" y="3356"/>
                  </a:lnTo>
                  <a:lnTo>
                    <a:pt x="251145" y="3356"/>
                  </a:lnTo>
                  <a:lnTo>
                    <a:pt x="252823" y="3356"/>
                  </a:lnTo>
                  <a:lnTo>
                    <a:pt x="254501" y="3356"/>
                  </a:lnTo>
                  <a:lnTo>
                    <a:pt x="254501" y="5034"/>
                  </a:lnTo>
                  <a:lnTo>
                    <a:pt x="256738" y="5034"/>
                  </a:lnTo>
                  <a:lnTo>
                    <a:pt x="256738" y="3356"/>
                  </a:lnTo>
                  <a:lnTo>
                    <a:pt x="258416" y="3356"/>
                  </a:lnTo>
                  <a:lnTo>
                    <a:pt x="260094" y="1678"/>
                  </a:lnTo>
                  <a:lnTo>
                    <a:pt x="261772" y="0"/>
                  </a:lnTo>
                  <a:lnTo>
                    <a:pt x="263450" y="0"/>
                  </a:lnTo>
                  <a:lnTo>
                    <a:pt x="265688" y="0"/>
                  </a:lnTo>
                  <a:lnTo>
                    <a:pt x="267366" y="0"/>
                  </a:lnTo>
                  <a:lnTo>
                    <a:pt x="269044" y="0"/>
                  </a:lnTo>
                  <a:lnTo>
                    <a:pt x="270722" y="0"/>
                  </a:lnTo>
                  <a:lnTo>
                    <a:pt x="270722" y="1678"/>
                  </a:lnTo>
                  <a:lnTo>
                    <a:pt x="272400" y="1678"/>
                  </a:lnTo>
                  <a:lnTo>
                    <a:pt x="272400" y="0"/>
                  </a:lnTo>
                  <a:lnTo>
                    <a:pt x="274637" y="0"/>
                  </a:lnTo>
                  <a:lnTo>
                    <a:pt x="276315" y="0"/>
                  </a:lnTo>
                  <a:lnTo>
                    <a:pt x="277993" y="0"/>
                  </a:lnTo>
                  <a:lnTo>
                    <a:pt x="277993" y="1678"/>
                  </a:lnTo>
                  <a:lnTo>
                    <a:pt x="279671" y="1678"/>
                  </a:lnTo>
                  <a:lnTo>
                    <a:pt x="279671" y="3356"/>
                  </a:lnTo>
                  <a:lnTo>
                    <a:pt x="281349" y="3356"/>
                  </a:lnTo>
                  <a:lnTo>
                    <a:pt x="281349" y="5034"/>
                  </a:lnTo>
                  <a:lnTo>
                    <a:pt x="283027" y="5034"/>
                  </a:lnTo>
                  <a:lnTo>
                    <a:pt x="283027" y="6712"/>
                  </a:lnTo>
                  <a:lnTo>
                    <a:pt x="283027" y="8950"/>
                  </a:lnTo>
                  <a:lnTo>
                    <a:pt x="285265" y="8950"/>
                  </a:lnTo>
                  <a:lnTo>
                    <a:pt x="285265" y="10627"/>
                  </a:lnTo>
                  <a:lnTo>
                    <a:pt x="283027" y="10627"/>
                  </a:lnTo>
                  <a:lnTo>
                    <a:pt x="285265" y="12306"/>
                  </a:lnTo>
                  <a:lnTo>
                    <a:pt x="285265" y="13984"/>
                  </a:lnTo>
                  <a:lnTo>
                    <a:pt x="285265" y="15662"/>
                  </a:lnTo>
                  <a:lnTo>
                    <a:pt x="286943" y="15662"/>
                  </a:lnTo>
                  <a:lnTo>
                    <a:pt x="288621" y="15662"/>
                  </a:lnTo>
                  <a:lnTo>
                    <a:pt x="288621" y="17899"/>
                  </a:lnTo>
                  <a:lnTo>
                    <a:pt x="290299" y="17899"/>
                  </a:lnTo>
                  <a:lnTo>
                    <a:pt x="290299" y="19577"/>
                  </a:lnTo>
                  <a:lnTo>
                    <a:pt x="290299" y="21255"/>
                  </a:lnTo>
                  <a:lnTo>
                    <a:pt x="291977" y="21255"/>
                  </a:lnTo>
                  <a:lnTo>
                    <a:pt x="291977" y="22933"/>
                  </a:lnTo>
                  <a:lnTo>
                    <a:pt x="294214" y="22933"/>
                  </a:lnTo>
                  <a:lnTo>
                    <a:pt x="294214" y="24611"/>
                  </a:lnTo>
                  <a:lnTo>
                    <a:pt x="291977" y="24611"/>
                  </a:lnTo>
                  <a:lnTo>
                    <a:pt x="290299" y="24611"/>
                  </a:lnTo>
                  <a:lnTo>
                    <a:pt x="288621" y="26848"/>
                  </a:lnTo>
                  <a:lnTo>
                    <a:pt x="286943" y="26848"/>
                  </a:lnTo>
                  <a:lnTo>
                    <a:pt x="285265" y="26848"/>
                  </a:lnTo>
                  <a:lnTo>
                    <a:pt x="285265" y="28527"/>
                  </a:lnTo>
                  <a:lnTo>
                    <a:pt x="286943" y="28527"/>
                  </a:lnTo>
                  <a:lnTo>
                    <a:pt x="286943" y="30204"/>
                  </a:lnTo>
                  <a:lnTo>
                    <a:pt x="288621" y="30204"/>
                  </a:lnTo>
                  <a:lnTo>
                    <a:pt x="288621" y="31883"/>
                  </a:lnTo>
                  <a:lnTo>
                    <a:pt x="290299" y="31883"/>
                  </a:lnTo>
                  <a:lnTo>
                    <a:pt x="290299" y="33561"/>
                  </a:lnTo>
                  <a:lnTo>
                    <a:pt x="288621" y="33561"/>
                  </a:lnTo>
                  <a:lnTo>
                    <a:pt x="288621" y="35239"/>
                  </a:lnTo>
                  <a:lnTo>
                    <a:pt x="288621" y="37476"/>
                  </a:lnTo>
                  <a:lnTo>
                    <a:pt x="288621" y="39154"/>
                  </a:lnTo>
                  <a:lnTo>
                    <a:pt x="288621" y="39154"/>
                  </a:lnTo>
                  <a:lnTo>
                    <a:pt x="288621" y="40832"/>
                  </a:lnTo>
                  <a:lnTo>
                    <a:pt x="288621" y="42510"/>
                  </a:lnTo>
                  <a:lnTo>
                    <a:pt x="290299" y="44188"/>
                  </a:lnTo>
                  <a:lnTo>
                    <a:pt x="291977" y="42510"/>
                  </a:lnTo>
                  <a:lnTo>
                    <a:pt x="294214" y="42510"/>
                  </a:lnTo>
                  <a:lnTo>
                    <a:pt x="295892" y="42510"/>
                  </a:lnTo>
                  <a:lnTo>
                    <a:pt x="295892" y="42510"/>
                  </a:lnTo>
                  <a:lnTo>
                    <a:pt x="299248" y="42510"/>
                  </a:lnTo>
                  <a:lnTo>
                    <a:pt x="299248" y="44188"/>
                  </a:lnTo>
                  <a:lnTo>
                    <a:pt x="299248" y="46425"/>
                  </a:lnTo>
                  <a:lnTo>
                    <a:pt x="300926" y="46425"/>
                  </a:lnTo>
                  <a:lnTo>
                    <a:pt x="303164" y="46425"/>
                  </a:lnTo>
                  <a:lnTo>
                    <a:pt x="303164" y="44188"/>
                  </a:lnTo>
                  <a:lnTo>
                    <a:pt x="304842" y="44188"/>
                  </a:lnTo>
                  <a:lnTo>
                    <a:pt x="306520" y="44188"/>
                  </a:lnTo>
                  <a:lnTo>
                    <a:pt x="308198" y="44188"/>
                  </a:lnTo>
                  <a:lnTo>
                    <a:pt x="308198" y="44188"/>
                  </a:lnTo>
                  <a:lnTo>
                    <a:pt x="308198" y="46425"/>
                  </a:lnTo>
                  <a:lnTo>
                    <a:pt x="309876" y="46425"/>
                  </a:lnTo>
                  <a:lnTo>
                    <a:pt x="309876" y="48104"/>
                  </a:lnTo>
                  <a:lnTo>
                    <a:pt x="309876" y="49781"/>
                  </a:lnTo>
                  <a:lnTo>
                    <a:pt x="311554" y="49781"/>
                  </a:lnTo>
                  <a:lnTo>
                    <a:pt x="311554" y="49781"/>
                  </a:lnTo>
                  <a:lnTo>
                    <a:pt x="313791" y="49781"/>
                  </a:lnTo>
                  <a:lnTo>
                    <a:pt x="315469" y="49781"/>
                  </a:lnTo>
                  <a:lnTo>
                    <a:pt x="317147" y="49781"/>
                  </a:lnTo>
                  <a:lnTo>
                    <a:pt x="317147" y="51460"/>
                  </a:lnTo>
                  <a:lnTo>
                    <a:pt x="315469" y="51460"/>
                  </a:lnTo>
                  <a:lnTo>
                    <a:pt x="313791" y="51460"/>
                  </a:lnTo>
                  <a:lnTo>
                    <a:pt x="313791" y="53138"/>
                  </a:lnTo>
                  <a:lnTo>
                    <a:pt x="313791" y="55375"/>
                  </a:lnTo>
                  <a:lnTo>
                    <a:pt x="315469" y="55375"/>
                  </a:lnTo>
                  <a:lnTo>
                    <a:pt x="317147" y="55375"/>
                  </a:lnTo>
                  <a:lnTo>
                    <a:pt x="317147" y="57053"/>
                  </a:lnTo>
                  <a:lnTo>
                    <a:pt x="317147" y="57053"/>
                  </a:lnTo>
                  <a:lnTo>
                    <a:pt x="317147" y="58731"/>
                  </a:lnTo>
                  <a:lnTo>
                    <a:pt x="317147" y="60409"/>
                  </a:lnTo>
                  <a:lnTo>
                    <a:pt x="317147" y="62087"/>
                  </a:lnTo>
                  <a:lnTo>
                    <a:pt x="317147" y="63765"/>
                  </a:lnTo>
                  <a:lnTo>
                    <a:pt x="317147" y="66002"/>
                  </a:lnTo>
                  <a:lnTo>
                    <a:pt x="317147" y="66002"/>
                  </a:lnTo>
                  <a:lnTo>
                    <a:pt x="317147" y="67681"/>
                  </a:lnTo>
                  <a:lnTo>
                    <a:pt x="315469" y="67681"/>
                  </a:lnTo>
                  <a:lnTo>
                    <a:pt x="317147" y="69358"/>
                  </a:lnTo>
                  <a:lnTo>
                    <a:pt x="317147" y="71037"/>
                  </a:lnTo>
                  <a:lnTo>
                    <a:pt x="318825" y="71037"/>
                  </a:lnTo>
                  <a:lnTo>
                    <a:pt x="318825" y="72715"/>
                  </a:lnTo>
                  <a:lnTo>
                    <a:pt x="320503" y="72715"/>
                  </a:lnTo>
                  <a:lnTo>
                    <a:pt x="320503" y="74952"/>
                  </a:lnTo>
                  <a:lnTo>
                    <a:pt x="320503" y="76630"/>
                  </a:lnTo>
                  <a:lnTo>
                    <a:pt x="322741" y="76630"/>
                  </a:lnTo>
                  <a:lnTo>
                    <a:pt x="324419" y="76630"/>
                  </a:lnTo>
                  <a:lnTo>
                    <a:pt x="324419" y="74952"/>
                  </a:lnTo>
                  <a:lnTo>
                    <a:pt x="326097" y="74952"/>
                  </a:lnTo>
                  <a:lnTo>
                    <a:pt x="327775" y="74952"/>
                  </a:lnTo>
                  <a:lnTo>
                    <a:pt x="329453" y="74952"/>
                  </a:lnTo>
                  <a:lnTo>
                    <a:pt x="329453" y="72715"/>
                  </a:lnTo>
                  <a:lnTo>
                    <a:pt x="331690" y="72715"/>
                  </a:lnTo>
                  <a:lnTo>
                    <a:pt x="333368" y="74952"/>
                  </a:lnTo>
                  <a:lnTo>
                    <a:pt x="335046" y="74952"/>
                  </a:lnTo>
                  <a:lnTo>
                    <a:pt x="335046" y="76630"/>
                  </a:lnTo>
                  <a:lnTo>
                    <a:pt x="336724" y="76630"/>
                  </a:lnTo>
                  <a:lnTo>
                    <a:pt x="336724" y="78308"/>
                  </a:lnTo>
                  <a:lnTo>
                    <a:pt x="336724" y="79986"/>
                  </a:lnTo>
                  <a:lnTo>
                    <a:pt x="338402" y="79986"/>
                  </a:lnTo>
                  <a:lnTo>
                    <a:pt x="338402" y="78308"/>
                  </a:lnTo>
                  <a:lnTo>
                    <a:pt x="340080" y="78308"/>
                  </a:lnTo>
                  <a:lnTo>
                    <a:pt x="342318" y="78308"/>
                  </a:lnTo>
                  <a:lnTo>
                    <a:pt x="342318" y="79986"/>
                  </a:lnTo>
                  <a:lnTo>
                    <a:pt x="343996" y="79986"/>
                  </a:lnTo>
                  <a:lnTo>
                    <a:pt x="343996" y="81664"/>
                  </a:lnTo>
                  <a:lnTo>
                    <a:pt x="345674" y="81664"/>
                  </a:lnTo>
                  <a:lnTo>
                    <a:pt x="347352" y="81664"/>
                  </a:lnTo>
                  <a:lnTo>
                    <a:pt x="347352" y="79986"/>
                  </a:lnTo>
                  <a:lnTo>
                    <a:pt x="349030" y="79986"/>
                  </a:lnTo>
                  <a:lnTo>
                    <a:pt x="349030" y="78308"/>
                  </a:lnTo>
                  <a:lnTo>
                    <a:pt x="351267" y="76630"/>
                  </a:lnTo>
                  <a:lnTo>
                    <a:pt x="352945" y="76630"/>
                  </a:lnTo>
                  <a:lnTo>
                    <a:pt x="354623" y="76630"/>
                  </a:lnTo>
                  <a:lnTo>
                    <a:pt x="356301" y="76630"/>
                  </a:lnTo>
                  <a:lnTo>
                    <a:pt x="357979" y="76630"/>
                  </a:lnTo>
                  <a:lnTo>
                    <a:pt x="360216" y="74952"/>
                  </a:lnTo>
                  <a:lnTo>
                    <a:pt x="361895" y="74952"/>
                  </a:lnTo>
                  <a:lnTo>
                    <a:pt x="363573" y="74952"/>
                  </a:lnTo>
                  <a:lnTo>
                    <a:pt x="365251" y="74952"/>
                  </a:lnTo>
                  <a:lnTo>
                    <a:pt x="365251" y="74952"/>
                  </a:lnTo>
                  <a:lnTo>
                    <a:pt x="365251" y="76630"/>
                  </a:lnTo>
                  <a:lnTo>
                    <a:pt x="366929" y="76630"/>
                  </a:lnTo>
                  <a:lnTo>
                    <a:pt x="366929" y="78308"/>
                  </a:lnTo>
                  <a:lnTo>
                    <a:pt x="368607" y="78308"/>
                  </a:lnTo>
                  <a:lnTo>
                    <a:pt x="368607" y="79986"/>
                  </a:lnTo>
                  <a:lnTo>
                    <a:pt x="368607" y="81664"/>
                  </a:lnTo>
                  <a:lnTo>
                    <a:pt x="370844" y="81664"/>
                  </a:lnTo>
                  <a:lnTo>
                    <a:pt x="370844" y="83901"/>
                  </a:lnTo>
                  <a:lnTo>
                    <a:pt x="370844" y="85579"/>
                  </a:lnTo>
                  <a:lnTo>
                    <a:pt x="372522" y="87258"/>
                  </a:lnTo>
                  <a:lnTo>
                    <a:pt x="374200" y="87258"/>
                  </a:lnTo>
                  <a:lnTo>
                    <a:pt x="375878" y="88935"/>
                  </a:lnTo>
                  <a:lnTo>
                    <a:pt x="377556" y="88935"/>
                  </a:lnTo>
                  <a:lnTo>
                    <a:pt x="377556" y="90614"/>
                  </a:lnTo>
                  <a:lnTo>
                    <a:pt x="377556" y="92292"/>
                  </a:lnTo>
                  <a:lnTo>
                    <a:pt x="379793" y="92292"/>
                  </a:lnTo>
                  <a:lnTo>
                    <a:pt x="377556" y="92292"/>
                  </a:lnTo>
                  <a:lnTo>
                    <a:pt x="379793" y="92292"/>
                  </a:lnTo>
                  <a:lnTo>
                    <a:pt x="381472" y="92292"/>
                  </a:lnTo>
                  <a:lnTo>
                    <a:pt x="383150" y="92292"/>
                  </a:lnTo>
                  <a:lnTo>
                    <a:pt x="383150" y="90614"/>
                  </a:lnTo>
                  <a:lnTo>
                    <a:pt x="383150" y="88935"/>
                  </a:lnTo>
                  <a:lnTo>
                    <a:pt x="383150" y="87258"/>
                  </a:lnTo>
                  <a:lnTo>
                    <a:pt x="384828" y="87258"/>
                  </a:lnTo>
                  <a:lnTo>
                    <a:pt x="386506" y="88935"/>
                  </a:lnTo>
                  <a:lnTo>
                    <a:pt x="388743" y="88935"/>
                  </a:lnTo>
                  <a:lnTo>
                    <a:pt x="388743" y="90614"/>
                  </a:lnTo>
                  <a:lnTo>
                    <a:pt x="390421" y="90614"/>
                  </a:lnTo>
                  <a:lnTo>
                    <a:pt x="392099" y="90614"/>
                  </a:lnTo>
                  <a:lnTo>
                    <a:pt x="392099" y="92292"/>
                  </a:lnTo>
                  <a:lnTo>
                    <a:pt x="393777" y="92292"/>
                  </a:lnTo>
                  <a:lnTo>
                    <a:pt x="395455" y="92292"/>
                  </a:lnTo>
                  <a:lnTo>
                    <a:pt x="395455" y="94529"/>
                  </a:lnTo>
                  <a:lnTo>
                    <a:pt x="397133" y="94529"/>
                  </a:lnTo>
                  <a:lnTo>
                    <a:pt x="399370" y="94529"/>
                  </a:lnTo>
                  <a:lnTo>
                    <a:pt x="399370" y="96207"/>
                  </a:lnTo>
                  <a:lnTo>
                    <a:pt x="401049" y="97885"/>
                  </a:lnTo>
                  <a:lnTo>
                    <a:pt x="402727" y="96207"/>
                  </a:lnTo>
                  <a:lnTo>
                    <a:pt x="402727" y="97885"/>
                  </a:lnTo>
                  <a:lnTo>
                    <a:pt x="404405" y="96207"/>
                  </a:lnTo>
                  <a:lnTo>
                    <a:pt x="404405" y="94529"/>
                  </a:lnTo>
                  <a:lnTo>
                    <a:pt x="406083" y="94529"/>
                  </a:lnTo>
                  <a:lnTo>
                    <a:pt x="408320" y="96207"/>
                  </a:lnTo>
                  <a:lnTo>
                    <a:pt x="408320" y="97885"/>
                  </a:lnTo>
                  <a:lnTo>
                    <a:pt x="408320" y="99563"/>
                  </a:lnTo>
                  <a:lnTo>
                    <a:pt x="409998" y="99563"/>
                  </a:lnTo>
                  <a:lnTo>
                    <a:pt x="411676" y="99563"/>
                  </a:lnTo>
                  <a:lnTo>
                    <a:pt x="413354" y="99563"/>
                  </a:lnTo>
                  <a:lnTo>
                    <a:pt x="415032" y="99563"/>
                  </a:lnTo>
                  <a:lnTo>
                    <a:pt x="415032" y="101241"/>
                  </a:lnTo>
                  <a:lnTo>
                    <a:pt x="417269" y="103478"/>
                  </a:lnTo>
                  <a:lnTo>
                    <a:pt x="417269" y="105156"/>
                  </a:lnTo>
                  <a:lnTo>
                    <a:pt x="418947" y="105156"/>
                  </a:lnTo>
                  <a:lnTo>
                    <a:pt x="420626" y="105156"/>
                  </a:lnTo>
                  <a:lnTo>
                    <a:pt x="420626" y="106834"/>
                  </a:lnTo>
                  <a:lnTo>
                    <a:pt x="422304" y="105156"/>
                  </a:lnTo>
                  <a:lnTo>
                    <a:pt x="423982" y="105156"/>
                  </a:lnTo>
                  <a:lnTo>
                    <a:pt x="427897" y="105156"/>
                  </a:lnTo>
                  <a:lnTo>
                    <a:pt x="427897" y="106834"/>
                  </a:lnTo>
                  <a:lnTo>
                    <a:pt x="425660" y="106834"/>
                  </a:lnTo>
                  <a:lnTo>
                    <a:pt x="425660" y="108512"/>
                  </a:lnTo>
                  <a:lnTo>
                    <a:pt x="425660" y="110191"/>
                  </a:lnTo>
                  <a:lnTo>
                    <a:pt x="427897" y="110191"/>
                  </a:lnTo>
                  <a:lnTo>
                    <a:pt x="427897" y="112428"/>
                  </a:lnTo>
                  <a:lnTo>
                    <a:pt x="429575" y="112428"/>
                  </a:lnTo>
                  <a:lnTo>
                    <a:pt x="429575" y="114106"/>
                  </a:lnTo>
                  <a:lnTo>
                    <a:pt x="431253" y="114106"/>
                  </a:lnTo>
                  <a:lnTo>
                    <a:pt x="431253" y="117462"/>
                  </a:lnTo>
                  <a:lnTo>
                    <a:pt x="429575" y="117462"/>
                  </a:lnTo>
                  <a:lnTo>
                    <a:pt x="427897" y="117462"/>
                  </a:lnTo>
                  <a:lnTo>
                    <a:pt x="427897" y="119140"/>
                  </a:lnTo>
                  <a:lnTo>
                    <a:pt x="425660" y="119140"/>
                  </a:lnTo>
                  <a:lnTo>
                    <a:pt x="425660" y="120818"/>
                  </a:lnTo>
                  <a:lnTo>
                    <a:pt x="425660" y="123055"/>
                  </a:lnTo>
                  <a:lnTo>
                    <a:pt x="423982" y="123055"/>
                  </a:lnTo>
                  <a:lnTo>
                    <a:pt x="423982" y="124733"/>
                  </a:lnTo>
                  <a:lnTo>
                    <a:pt x="422304" y="124733"/>
                  </a:lnTo>
                  <a:lnTo>
                    <a:pt x="420626" y="124733"/>
                  </a:lnTo>
                  <a:lnTo>
                    <a:pt x="418947" y="124733"/>
                  </a:lnTo>
                  <a:lnTo>
                    <a:pt x="418947" y="126411"/>
                  </a:lnTo>
                  <a:lnTo>
                    <a:pt x="418947" y="128089"/>
                  </a:lnTo>
                  <a:lnTo>
                    <a:pt x="420626" y="128089"/>
                  </a:lnTo>
                  <a:lnTo>
                    <a:pt x="420626" y="129768"/>
                  </a:lnTo>
                  <a:lnTo>
                    <a:pt x="422304" y="129768"/>
                  </a:lnTo>
                  <a:lnTo>
                    <a:pt x="423982" y="129768"/>
                  </a:lnTo>
                  <a:lnTo>
                    <a:pt x="425660" y="129768"/>
                  </a:lnTo>
                  <a:lnTo>
                    <a:pt x="427897" y="129768"/>
                  </a:lnTo>
                  <a:lnTo>
                    <a:pt x="427897" y="132005"/>
                  </a:lnTo>
                  <a:lnTo>
                    <a:pt x="425660" y="133683"/>
                  </a:lnTo>
                  <a:lnTo>
                    <a:pt x="423982" y="133683"/>
                  </a:lnTo>
                  <a:lnTo>
                    <a:pt x="420626" y="133683"/>
                  </a:lnTo>
                  <a:lnTo>
                    <a:pt x="420626" y="135361"/>
                  </a:lnTo>
                  <a:lnTo>
                    <a:pt x="418947" y="135361"/>
                  </a:lnTo>
                  <a:lnTo>
                    <a:pt x="418947" y="137039"/>
                  </a:lnTo>
                  <a:lnTo>
                    <a:pt x="418947" y="138717"/>
                  </a:lnTo>
                  <a:lnTo>
                    <a:pt x="418947" y="140954"/>
                  </a:lnTo>
                  <a:lnTo>
                    <a:pt x="420626" y="140954"/>
                  </a:lnTo>
                  <a:lnTo>
                    <a:pt x="420626" y="142632"/>
                  </a:lnTo>
                  <a:lnTo>
                    <a:pt x="422304" y="142632"/>
                  </a:lnTo>
                  <a:lnTo>
                    <a:pt x="422304" y="144310"/>
                  </a:lnTo>
                  <a:lnTo>
                    <a:pt x="422304" y="145988"/>
                  </a:lnTo>
                  <a:lnTo>
                    <a:pt x="423982" y="145988"/>
                  </a:lnTo>
                  <a:lnTo>
                    <a:pt x="423982" y="147666"/>
                  </a:lnTo>
                  <a:lnTo>
                    <a:pt x="423982" y="149345"/>
                  </a:lnTo>
                  <a:lnTo>
                    <a:pt x="422304" y="149345"/>
                  </a:lnTo>
                  <a:lnTo>
                    <a:pt x="422304" y="151582"/>
                  </a:lnTo>
                  <a:lnTo>
                    <a:pt x="423982" y="151582"/>
                  </a:lnTo>
                  <a:lnTo>
                    <a:pt x="423982" y="151582"/>
                  </a:lnTo>
                  <a:lnTo>
                    <a:pt x="425660" y="151582"/>
                  </a:lnTo>
                  <a:lnTo>
                    <a:pt x="425660" y="153260"/>
                  </a:lnTo>
                  <a:lnTo>
                    <a:pt x="425660" y="154938"/>
                  </a:lnTo>
                  <a:lnTo>
                    <a:pt x="423982" y="154938"/>
                  </a:lnTo>
                  <a:lnTo>
                    <a:pt x="423982" y="156616"/>
                  </a:lnTo>
                  <a:lnTo>
                    <a:pt x="423982" y="158294"/>
                  </a:lnTo>
                  <a:lnTo>
                    <a:pt x="422304" y="158294"/>
                  </a:lnTo>
                  <a:lnTo>
                    <a:pt x="422304" y="160531"/>
                  </a:lnTo>
                  <a:lnTo>
                    <a:pt x="422304" y="160531"/>
                  </a:lnTo>
                  <a:lnTo>
                    <a:pt x="420626" y="160531"/>
                  </a:lnTo>
                  <a:lnTo>
                    <a:pt x="420626" y="162209"/>
                  </a:lnTo>
                  <a:lnTo>
                    <a:pt x="420626" y="163887"/>
                  </a:lnTo>
                  <a:lnTo>
                    <a:pt x="420626" y="165565"/>
                  </a:lnTo>
                  <a:lnTo>
                    <a:pt x="420626" y="167243"/>
                  </a:lnTo>
                  <a:lnTo>
                    <a:pt x="418947" y="167243"/>
                  </a:lnTo>
                  <a:lnTo>
                    <a:pt x="417269" y="167243"/>
                  </a:lnTo>
                  <a:lnTo>
                    <a:pt x="415032" y="167243"/>
                  </a:lnTo>
                  <a:lnTo>
                    <a:pt x="413354" y="167243"/>
                  </a:lnTo>
                  <a:lnTo>
                    <a:pt x="411676" y="167243"/>
                  </a:lnTo>
                  <a:lnTo>
                    <a:pt x="409998" y="167243"/>
                  </a:lnTo>
                  <a:lnTo>
                    <a:pt x="408320" y="167243"/>
                  </a:lnTo>
                  <a:lnTo>
                    <a:pt x="406083" y="167243"/>
                  </a:lnTo>
                  <a:lnTo>
                    <a:pt x="404405" y="167243"/>
                  </a:lnTo>
                  <a:lnTo>
                    <a:pt x="402727" y="167243"/>
                  </a:lnTo>
                  <a:lnTo>
                    <a:pt x="401049" y="167243"/>
                  </a:lnTo>
                  <a:lnTo>
                    <a:pt x="399370" y="167243"/>
                  </a:lnTo>
                  <a:lnTo>
                    <a:pt x="397133" y="167243"/>
                  </a:lnTo>
                  <a:lnTo>
                    <a:pt x="397133" y="169481"/>
                  </a:lnTo>
                  <a:lnTo>
                    <a:pt x="397133" y="171159"/>
                  </a:lnTo>
                  <a:lnTo>
                    <a:pt x="395455" y="171159"/>
                  </a:lnTo>
                  <a:lnTo>
                    <a:pt x="395455" y="172837"/>
                  </a:lnTo>
                  <a:lnTo>
                    <a:pt x="393777" y="172837"/>
                  </a:lnTo>
                  <a:lnTo>
                    <a:pt x="393777" y="174515"/>
                  </a:lnTo>
                  <a:lnTo>
                    <a:pt x="392099" y="174515"/>
                  </a:lnTo>
                  <a:lnTo>
                    <a:pt x="392099" y="176193"/>
                  </a:lnTo>
                  <a:lnTo>
                    <a:pt x="388743" y="176193"/>
                  </a:lnTo>
                  <a:lnTo>
                    <a:pt x="386506" y="176193"/>
                  </a:lnTo>
                  <a:lnTo>
                    <a:pt x="386506" y="177871"/>
                  </a:lnTo>
                  <a:lnTo>
                    <a:pt x="384828" y="177871"/>
                  </a:lnTo>
                  <a:lnTo>
                    <a:pt x="384828" y="180108"/>
                  </a:lnTo>
                  <a:lnTo>
                    <a:pt x="384828" y="181786"/>
                  </a:lnTo>
                  <a:lnTo>
                    <a:pt x="384828" y="183464"/>
                  </a:lnTo>
                  <a:lnTo>
                    <a:pt x="384828" y="185142"/>
                  </a:lnTo>
                  <a:lnTo>
                    <a:pt x="383150" y="185142"/>
                  </a:lnTo>
                  <a:lnTo>
                    <a:pt x="383150" y="186820"/>
                  </a:lnTo>
                  <a:lnTo>
                    <a:pt x="384828" y="186820"/>
                  </a:lnTo>
                  <a:lnTo>
                    <a:pt x="384828" y="189058"/>
                  </a:lnTo>
                  <a:lnTo>
                    <a:pt x="383150" y="189058"/>
                  </a:lnTo>
                  <a:lnTo>
                    <a:pt x="383150" y="190736"/>
                  </a:lnTo>
                  <a:lnTo>
                    <a:pt x="383150" y="192414"/>
                  </a:lnTo>
                  <a:lnTo>
                    <a:pt x="383150" y="194092"/>
                  </a:lnTo>
                  <a:lnTo>
                    <a:pt x="381472" y="195770"/>
                  </a:lnTo>
                  <a:lnTo>
                    <a:pt x="379793" y="194092"/>
                  </a:lnTo>
                  <a:lnTo>
                    <a:pt x="377556" y="194092"/>
                  </a:lnTo>
                  <a:lnTo>
                    <a:pt x="375878" y="194092"/>
                  </a:lnTo>
                  <a:lnTo>
                    <a:pt x="374200" y="194092"/>
                  </a:lnTo>
                  <a:lnTo>
                    <a:pt x="372522" y="194092"/>
                  </a:lnTo>
                  <a:lnTo>
                    <a:pt x="370844" y="194092"/>
                  </a:lnTo>
                  <a:lnTo>
                    <a:pt x="368607" y="194092"/>
                  </a:lnTo>
                  <a:lnTo>
                    <a:pt x="366929" y="194092"/>
                  </a:lnTo>
                  <a:lnTo>
                    <a:pt x="366929" y="195770"/>
                  </a:lnTo>
                  <a:lnTo>
                    <a:pt x="365251" y="195770"/>
                  </a:lnTo>
                  <a:lnTo>
                    <a:pt x="365251" y="198007"/>
                  </a:lnTo>
                  <a:lnTo>
                    <a:pt x="365251" y="199685"/>
                  </a:lnTo>
                  <a:lnTo>
                    <a:pt x="363573" y="199685"/>
                  </a:lnTo>
                  <a:lnTo>
                    <a:pt x="361895" y="201363"/>
                  </a:lnTo>
                  <a:lnTo>
                    <a:pt x="360216" y="199685"/>
                  </a:lnTo>
                  <a:lnTo>
                    <a:pt x="357979" y="199685"/>
                  </a:lnTo>
                  <a:lnTo>
                    <a:pt x="357979" y="201363"/>
                  </a:lnTo>
                  <a:lnTo>
                    <a:pt x="356301" y="201363"/>
                  </a:lnTo>
                  <a:lnTo>
                    <a:pt x="354623" y="201363"/>
                  </a:lnTo>
                  <a:lnTo>
                    <a:pt x="354623" y="203041"/>
                  </a:lnTo>
                  <a:lnTo>
                    <a:pt x="352945" y="203041"/>
                  </a:lnTo>
                  <a:lnTo>
                    <a:pt x="352945" y="204719"/>
                  </a:lnTo>
                  <a:lnTo>
                    <a:pt x="351267" y="204719"/>
                  </a:lnTo>
                  <a:lnTo>
                    <a:pt x="351267" y="206397"/>
                  </a:lnTo>
                  <a:lnTo>
                    <a:pt x="349030" y="206397"/>
                  </a:lnTo>
                  <a:lnTo>
                    <a:pt x="347352" y="206397"/>
                  </a:lnTo>
                  <a:lnTo>
                    <a:pt x="345674" y="206397"/>
                  </a:lnTo>
                  <a:lnTo>
                    <a:pt x="345674" y="204719"/>
                  </a:lnTo>
                  <a:lnTo>
                    <a:pt x="343996" y="204719"/>
                  </a:lnTo>
                  <a:lnTo>
                    <a:pt x="343996" y="206397"/>
                  </a:lnTo>
                  <a:lnTo>
                    <a:pt x="342318" y="206397"/>
                  </a:lnTo>
                  <a:lnTo>
                    <a:pt x="340080" y="206397"/>
                  </a:lnTo>
                  <a:lnTo>
                    <a:pt x="338402" y="208635"/>
                  </a:lnTo>
                  <a:lnTo>
                    <a:pt x="336724" y="210313"/>
                  </a:lnTo>
                  <a:lnTo>
                    <a:pt x="335046" y="208635"/>
                  </a:lnTo>
                  <a:lnTo>
                    <a:pt x="333368" y="210313"/>
                  </a:lnTo>
                  <a:lnTo>
                    <a:pt x="331690" y="208635"/>
                  </a:lnTo>
                  <a:lnTo>
                    <a:pt x="329453" y="208635"/>
                  </a:lnTo>
                  <a:lnTo>
                    <a:pt x="327775" y="208635"/>
                  </a:lnTo>
                  <a:lnTo>
                    <a:pt x="327775" y="210313"/>
                  </a:lnTo>
                  <a:lnTo>
                    <a:pt x="326097" y="210313"/>
                  </a:lnTo>
                  <a:lnTo>
                    <a:pt x="326097" y="211991"/>
                  </a:lnTo>
                  <a:lnTo>
                    <a:pt x="324419" y="211991"/>
                  </a:lnTo>
                  <a:lnTo>
                    <a:pt x="322741" y="211991"/>
                  </a:lnTo>
                  <a:lnTo>
                    <a:pt x="320503" y="213669"/>
                  </a:lnTo>
                  <a:lnTo>
                    <a:pt x="320503" y="215347"/>
                  </a:lnTo>
                  <a:lnTo>
                    <a:pt x="318825" y="217584"/>
                  </a:lnTo>
                  <a:lnTo>
                    <a:pt x="317147" y="217584"/>
                  </a:lnTo>
                  <a:lnTo>
                    <a:pt x="317147" y="219262"/>
                  </a:lnTo>
                  <a:lnTo>
                    <a:pt x="315469" y="219262"/>
                  </a:lnTo>
                  <a:lnTo>
                    <a:pt x="313791" y="219262"/>
                  </a:lnTo>
                  <a:lnTo>
                    <a:pt x="313791" y="220940"/>
                  </a:lnTo>
                  <a:lnTo>
                    <a:pt x="311554" y="220940"/>
                  </a:lnTo>
                  <a:lnTo>
                    <a:pt x="311554" y="219262"/>
                  </a:lnTo>
                  <a:lnTo>
                    <a:pt x="311554" y="219262"/>
                  </a:lnTo>
                  <a:lnTo>
                    <a:pt x="309876" y="219262"/>
                  </a:lnTo>
                  <a:lnTo>
                    <a:pt x="309876" y="220940"/>
                  </a:lnTo>
                  <a:lnTo>
                    <a:pt x="308198" y="220940"/>
                  </a:lnTo>
                  <a:lnTo>
                    <a:pt x="308198" y="222618"/>
                  </a:lnTo>
                  <a:lnTo>
                    <a:pt x="308198" y="224296"/>
                  </a:lnTo>
                  <a:lnTo>
                    <a:pt x="306520" y="224296"/>
                  </a:lnTo>
                  <a:lnTo>
                    <a:pt x="303164" y="226534"/>
                  </a:lnTo>
                  <a:lnTo>
                    <a:pt x="300926" y="226534"/>
                  </a:lnTo>
                  <a:lnTo>
                    <a:pt x="299248" y="226534"/>
                  </a:lnTo>
                  <a:lnTo>
                    <a:pt x="297570" y="226534"/>
                  </a:lnTo>
                  <a:lnTo>
                    <a:pt x="297570" y="228212"/>
                  </a:lnTo>
                  <a:lnTo>
                    <a:pt x="297570" y="229890"/>
                  </a:lnTo>
                  <a:lnTo>
                    <a:pt x="294214" y="229890"/>
                  </a:lnTo>
                  <a:lnTo>
                    <a:pt x="294214" y="228212"/>
                  </a:lnTo>
                  <a:lnTo>
                    <a:pt x="294214" y="226534"/>
                  </a:lnTo>
                  <a:lnTo>
                    <a:pt x="290299" y="226534"/>
                  </a:lnTo>
                  <a:lnTo>
                    <a:pt x="288621" y="226534"/>
                  </a:lnTo>
                  <a:lnTo>
                    <a:pt x="286943" y="226534"/>
                  </a:lnTo>
                  <a:lnTo>
                    <a:pt x="285265" y="226534"/>
                  </a:lnTo>
                  <a:lnTo>
                    <a:pt x="283027" y="226534"/>
                  </a:lnTo>
                  <a:lnTo>
                    <a:pt x="283027" y="226534"/>
                  </a:lnTo>
                  <a:lnTo>
                    <a:pt x="281349" y="226534"/>
                  </a:lnTo>
                  <a:lnTo>
                    <a:pt x="279671" y="226534"/>
                  </a:lnTo>
                  <a:lnTo>
                    <a:pt x="279671" y="228212"/>
                  </a:lnTo>
                  <a:lnTo>
                    <a:pt x="281349" y="229890"/>
                  </a:lnTo>
                  <a:lnTo>
                    <a:pt x="283027" y="229890"/>
                  </a:lnTo>
                  <a:lnTo>
                    <a:pt x="285265" y="229890"/>
                  </a:lnTo>
                  <a:lnTo>
                    <a:pt x="285265" y="231568"/>
                  </a:lnTo>
                  <a:lnTo>
                    <a:pt x="286943" y="231568"/>
                  </a:lnTo>
                  <a:lnTo>
                    <a:pt x="286943" y="231568"/>
                  </a:lnTo>
                  <a:lnTo>
                    <a:pt x="288621" y="231568"/>
                  </a:lnTo>
                  <a:lnTo>
                    <a:pt x="290299" y="231568"/>
                  </a:lnTo>
                  <a:lnTo>
                    <a:pt x="291977" y="231568"/>
                  </a:lnTo>
                  <a:lnTo>
                    <a:pt x="291977" y="233246"/>
                  </a:lnTo>
                  <a:lnTo>
                    <a:pt x="291977" y="234924"/>
                  </a:lnTo>
                  <a:lnTo>
                    <a:pt x="294214" y="234924"/>
                  </a:lnTo>
                  <a:lnTo>
                    <a:pt x="294214" y="237161"/>
                  </a:lnTo>
                  <a:lnTo>
                    <a:pt x="294214" y="234924"/>
                  </a:lnTo>
                  <a:lnTo>
                    <a:pt x="294214" y="237161"/>
                  </a:lnTo>
                  <a:lnTo>
                    <a:pt x="295892" y="237161"/>
                  </a:lnTo>
                  <a:lnTo>
                    <a:pt x="295892" y="238839"/>
                  </a:lnTo>
                  <a:lnTo>
                    <a:pt x="295892" y="238839"/>
                  </a:lnTo>
                  <a:lnTo>
                    <a:pt x="297570" y="237161"/>
                  </a:lnTo>
                  <a:lnTo>
                    <a:pt x="299248" y="237161"/>
                  </a:lnTo>
                  <a:lnTo>
                    <a:pt x="299248" y="238839"/>
                  </a:lnTo>
                  <a:lnTo>
                    <a:pt x="300926" y="238839"/>
                  </a:lnTo>
                  <a:lnTo>
                    <a:pt x="300926" y="240517"/>
                  </a:lnTo>
                  <a:lnTo>
                    <a:pt x="300926" y="242195"/>
                  </a:lnTo>
                  <a:lnTo>
                    <a:pt x="303164" y="242195"/>
                  </a:lnTo>
                  <a:lnTo>
                    <a:pt x="303164" y="243873"/>
                  </a:lnTo>
                  <a:lnTo>
                    <a:pt x="304842" y="243873"/>
                  </a:lnTo>
                  <a:lnTo>
                    <a:pt x="306520" y="242195"/>
                  </a:lnTo>
                  <a:lnTo>
                    <a:pt x="306520" y="243873"/>
                  </a:lnTo>
                  <a:lnTo>
                    <a:pt x="306520" y="246111"/>
                  </a:lnTo>
                  <a:lnTo>
                    <a:pt x="308198" y="246111"/>
                  </a:lnTo>
                  <a:lnTo>
                    <a:pt x="308198" y="247789"/>
                  </a:lnTo>
                  <a:lnTo>
                    <a:pt x="308198" y="249467"/>
                  </a:lnTo>
                  <a:lnTo>
                    <a:pt x="308198" y="251145"/>
                  </a:lnTo>
                  <a:lnTo>
                    <a:pt x="306520" y="251145"/>
                  </a:lnTo>
                  <a:lnTo>
                    <a:pt x="306520" y="252823"/>
                  </a:lnTo>
                  <a:lnTo>
                    <a:pt x="308198" y="252823"/>
                  </a:lnTo>
                  <a:lnTo>
                    <a:pt x="308198" y="255060"/>
                  </a:lnTo>
                  <a:lnTo>
                    <a:pt x="309876" y="255060"/>
                  </a:lnTo>
                  <a:lnTo>
                    <a:pt x="311554" y="255060"/>
                  </a:lnTo>
                  <a:lnTo>
                    <a:pt x="311554" y="256738"/>
                  </a:lnTo>
                  <a:lnTo>
                    <a:pt x="313791" y="256738"/>
                  </a:lnTo>
                  <a:lnTo>
                    <a:pt x="315469" y="256738"/>
                  </a:lnTo>
                  <a:lnTo>
                    <a:pt x="317147" y="256738"/>
                  </a:lnTo>
                  <a:lnTo>
                    <a:pt x="318825" y="256738"/>
                  </a:lnTo>
                  <a:lnTo>
                    <a:pt x="320503" y="256738"/>
                  </a:lnTo>
                  <a:lnTo>
                    <a:pt x="320503" y="255060"/>
                  </a:lnTo>
                  <a:lnTo>
                    <a:pt x="322741" y="255060"/>
                  </a:lnTo>
                  <a:lnTo>
                    <a:pt x="324419" y="255060"/>
                  </a:lnTo>
                  <a:lnTo>
                    <a:pt x="324419" y="252823"/>
                  </a:lnTo>
                  <a:lnTo>
                    <a:pt x="326097" y="252823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B493F8B-69A1-7B48-3727-A5AB05703F80}"/>
                </a:ext>
              </a:extLst>
            </p:cNvPr>
            <p:cNvSpPr/>
            <p:nvPr/>
          </p:nvSpPr>
          <p:spPr>
            <a:xfrm>
              <a:off x="5275474" y="3013349"/>
              <a:ext cx="53137" cy="44747"/>
            </a:xfrm>
            <a:custGeom>
              <a:avLst/>
              <a:gdLst>
                <a:gd name="csX0" fmla="*/ 8949 w 53137"/>
                <a:gd name="csY0" fmla="*/ 44747 h 44747"/>
                <a:gd name="csX1" fmla="*/ 7271 w 53137"/>
                <a:gd name="csY1" fmla="*/ 43069 h 44747"/>
                <a:gd name="csX2" fmla="*/ 5034 w 53137"/>
                <a:gd name="csY2" fmla="*/ 43069 h 44747"/>
                <a:gd name="csX3" fmla="*/ 3356 w 53137"/>
                <a:gd name="csY3" fmla="*/ 43069 h 44747"/>
                <a:gd name="csX4" fmla="*/ 3356 w 53137"/>
                <a:gd name="csY4" fmla="*/ 41391 h 44747"/>
                <a:gd name="csX5" fmla="*/ 1678 w 53137"/>
                <a:gd name="csY5" fmla="*/ 41391 h 44747"/>
                <a:gd name="csX6" fmla="*/ 1678 w 53137"/>
                <a:gd name="csY6" fmla="*/ 39154 h 44747"/>
                <a:gd name="csX7" fmla="*/ 1678 w 53137"/>
                <a:gd name="csY7" fmla="*/ 37476 h 44747"/>
                <a:gd name="csX8" fmla="*/ 0 w 53137"/>
                <a:gd name="csY8" fmla="*/ 37476 h 44747"/>
                <a:gd name="csX9" fmla="*/ 0 w 53137"/>
                <a:gd name="csY9" fmla="*/ 35798 h 44747"/>
                <a:gd name="csX10" fmla="*/ 1678 w 53137"/>
                <a:gd name="csY10" fmla="*/ 35798 h 44747"/>
                <a:gd name="csX11" fmla="*/ 1678 w 53137"/>
                <a:gd name="csY11" fmla="*/ 34120 h 44747"/>
                <a:gd name="csX12" fmla="*/ 5034 w 53137"/>
                <a:gd name="csY12" fmla="*/ 35798 h 44747"/>
                <a:gd name="csX13" fmla="*/ 7271 w 53137"/>
                <a:gd name="csY13" fmla="*/ 35798 h 44747"/>
                <a:gd name="csX14" fmla="*/ 7271 w 53137"/>
                <a:gd name="csY14" fmla="*/ 34120 h 44747"/>
                <a:gd name="csX15" fmla="*/ 7271 w 53137"/>
                <a:gd name="csY15" fmla="*/ 32442 h 44747"/>
                <a:gd name="csX16" fmla="*/ 7271 w 53137"/>
                <a:gd name="csY16" fmla="*/ 30204 h 44747"/>
                <a:gd name="csX17" fmla="*/ 7271 w 53137"/>
                <a:gd name="csY17" fmla="*/ 28526 h 44747"/>
                <a:gd name="csX18" fmla="*/ 8949 w 53137"/>
                <a:gd name="csY18" fmla="*/ 28526 h 44747"/>
                <a:gd name="csX19" fmla="*/ 8949 w 53137"/>
                <a:gd name="csY19" fmla="*/ 26848 h 44747"/>
                <a:gd name="csX20" fmla="*/ 12306 w 53137"/>
                <a:gd name="csY20" fmla="*/ 25170 h 44747"/>
                <a:gd name="csX21" fmla="*/ 13984 w 53137"/>
                <a:gd name="csY21" fmla="*/ 25170 h 44747"/>
                <a:gd name="csX22" fmla="*/ 13984 w 53137"/>
                <a:gd name="csY22" fmla="*/ 23492 h 44747"/>
                <a:gd name="csX23" fmla="*/ 12306 w 53137"/>
                <a:gd name="csY23" fmla="*/ 21255 h 44747"/>
                <a:gd name="csX24" fmla="*/ 13984 w 53137"/>
                <a:gd name="csY24" fmla="*/ 21255 h 44747"/>
                <a:gd name="csX25" fmla="*/ 13984 w 53137"/>
                <a:gd name="csY25" fmla="*/ 19577 h 44747"/>
                <a:gd name="csX26" fmla="*/ 17899 w 53137"/>
                <a:gd name="csY26" fmla="*/ 19577 h 44747"/>
                <a:gd name="csX27" fmla="*/ 17899 w 53137"/>
                <a:gd name="csY27" fmla="*/ 17899 h 44747"/>
                <a:gd name="csX28" fmla="*/ 19577 w 53137"/>
                <a:gd name="csY28" fmla="*/ 17899 h 44747"/>
                <a:gd name="csX29" fmla="*/ 17899 w 53137"/>
                <a:gd name="csY29" fmla="*/ 16221 h 44747"/>
                <a:gd name="csX30" fmla="*/ 19577 w 53137"/>
                <a:gd name="csY30" fmla="*/ 12865 h 44747"/>
                <a:gd name="csX31" fmla="*/ 19577 w 53137"/>
                <a:gd name="csY31" fmla="*/ 10627 h 44747"/>
                <a:gd name="csX32" fmla="*/ 17899 w 53137"/>
                <a:gd name="csY32" fmla="*/ 10627 h 44747"/>
                <a:gd name="csX33" fmla="*/ 19577 w 53137"/>
                <a:gd name="csY33" fmla="*/ 7271 h 44747"/>
                <a:gd name="csX34" fmla="*/ 17899 w 53137"/>
                <a:gd name="csY34" fmla="*/ 5593 h 44747"/>
                <a:gd name="csX35" fmla="*/ 17899 w 53137"/>
                <a:gd name="csY35" fmla="*/ 3915 h 44747"/>
                <a:gd name="csX36" fmla="*/ 19577 w 53137"/>
                <a:gd name="csY36" fmla="*/ 3915 h 44747"/>
                <a:gd name="csX37" fmla="*/ 17899 w 53137"/>
                <a:gd name="csY37" fmla="*/ 1678 h 44747"/>
                <a:gd name="csX38" fmla="*/ 19577 w 53137"/>
                <a:gd name="csY38" fmla="*/ 1678 h 44747"/>
                <a:gd name="csX39" fmla="*/ 19577 w 53137"/>
                <a:gd name="csY39" fmla="*/ 0 h 44747"/>
                <a:gd name="csX40" fmla="*/ 22933 w 53137"/>
                <a:gd name="csY40" fmla="*/ 0 h 44747"/>
                <a:gd name="csX41" fmla="*/ 24611 w 53137"/>
                <a:gd name="csY41" fmla="*/ 0 h 44747"/>
                <a:gd name="csX42" fmla="*/ 24611 w 53137"/>
                <a:gd name="csY42" fmla="*/ 1678 h 44747"/>
                <a:gd name="csX43" fmla="*/ 24611 w 53137"/>
                <a:gd name="csY43" fmla="*/ 3915 h 44747"/>
                <a:gd name="csX44" fmla="*/ 24611 w 53137"/>
                <a:gd name="csY44" fmla="*/ 5593 h 44747"/>
                <a:gd name="csX45" fmla="*/ 26848 w 53137"/>
                <a:gd name="csY45" fmla="*/ 5593 h 44747"/>
                <a:gd name="csX46" fmla="*/ 26848 w 53137"/>
                <a:gd name="csY46" fmla="*/ 3915 h 44747"/>
                <a:gd name="csX47" fmla="*/ 28526 w 53137"/>
                <a:gd name="csY47" fmla="*/ 3915 h 44747"/>
                <a:gd name="csX48" fmla="*/ 30205 w 53137"/>
                <a:gd name="csY48" fmla="*/ 1678 h 44747"/>
                <a:gd name="csX49" fmla="*/ 30205 w 53137"/>
                <a:gd name="csY49" fmla="*/ 3915 h 44747"/>
                <a:gd name="csX50" fmla="*/ 31883 w 53137"/>
                <a:gd name="csY50" fmla="*/ 5593 h 44747"/>
                <a:gd name="csX51" fmla="*/ 33561 w 53137"/>
                <a:gd name="csY51" fmla="*/ 5593 h 44747"/>
                <a:gd name="csX52" fmla="*/ 35798 w 53137"/>
                <a:gd name="csY52" fmla="*/ 3915 h 44747"/>
                <a:gd name="csX53" fmla="*/ 37476 w 53137"/>
                <a:gd name="csY53" fmla="*/ 3915 h 44747"/>
                <a:gd name="csX54" fmla="*/ 35798 w 53137"/>
                <a:gd name="csY54" fmla="*/ 3915 h 44747"/>
                <a:gd name="csX55" fmla="*/ 37476 w 53137"/>
                <a:gd name="csY55" fmla="*/ 3915 h 44747"/>
                <a:gd name="csX56" fmla="*/ 37476 w 53137"/>
                <a:gd name="csY56" fmla="*/ 5593 h 44747"/>
                <a:gd name="csX57" fmla="*/ 39154 w 53137"/>
                <a:gd name="csY57" fmla="*/ 5593 h 44747"/>
                <a:gd name="csX58" fmla="*/ 37476 w 53137"/>
                <a:gd name="csY58" fmla="*/ 5593 h 44747"/>
                <a:gd name="csX59" fmla="*/ 39154 w 53137"/>
                <a:gd name="csY59" fmla="*/ 5593 h 44747"/>
                <a:gd name="csX60" fmla="*/ 40832 w 53137"/>
                <a:gd name="csY60" fmla="*/ 5593 h 44747"/>
                <a:gd name="csX61" fmla="*/ 42510 w 53137"/>
                <a:gd name="csY61" fmla="*/ 5593 h 44747"/>
                <a:gd name="csX62" fmla="*/ 44747 w 53137"/>
                <a:gd name="csY62" fmla="*/ 7271 h 44747"/>
                <a:gd name="csX63" fmla="*/ 46425 w 53137"/>
                <a:gd name="csY63" fmla="*/ 7271 h 44747"/>
                <a:gd name="csX64" fmla="*/ 46425 w 53137"/>
                <a:gd name="csY64" fmla="*/ 8949 h 44747"/>
                <a:gd name="csX65" fmla="*/ 48103 w 53137"/>
                <a:gd name="csY65" fmla="*/ 10627 h 44747"/>
                <a:gd name="csX66" fmla="*/ 49782 w 53137"/>
                <a:gd name="csY66" fmla="*/ 10627 h 44747"/>
                <a:gd name="csX67" fmla="*/ 49782 w 53137"/>
                <a:gd name="csY67" fmla="*/ 12865 h 44747"/>
                <a:gd name="csX68" fmla="*/ 51460 w 53137"/>
                <a:gd name="csY68" fmla="*/ 12865 h 44747"/>
                <a:gd name="csX69" fmla="*/ 51460 w 53137"/>
                <a:gd name="csY69" fmla="*/ 14543 h 44747"/>
                <a:gd name="csX70" fmla="*/ 53138 w 53137"/>
                <a:gd name="csY70" fmla="*/ 14543 h 44747"/>
                <a:gd name="csX71" fmla="*/ 53138 w 53137"/>
                <a:gd name="csY71" fmla="*/ 16221 h 44747"/>
                <a:gd name="csX72" fmla="*/ 53138 w 53137"/>
                <a:gd name="csY72" fmla="*/ 17899 h 44747"/>
                <a:gd name="csX73" fmla="*/ 51460 w 53137"/>
                <a:gd name="csY73" fmla="*/ 17899 h 44747"/>
                <a:gd name="csX74" fmla="*/ 49782 w 53137"/>
                <a:gd name="csY74" fmla="*/ 17899 h 44747"/>
                <a:gd name="csX75" fmla="*/ 49782 w 53137"/>
                <a:gd name="csY75" fmla="*/ 19577 h 44747"/>
                <a:gd name="csX76" fmla="*/ 49782 w 53137"/>
                <a:gd name="csY76" fmla="*/ 21255 h 44747"/>
                <a:gd name="csX77" fmla="*/ 48103 w 53137"/>
                <a:gd name="csY77" fmla="*/ 23492 h 44747"/>
                <a:gd name="csX78" fmla="*/ 46425 w 53137"/>
                <a:gd name="csY78" fmla="*/ 25170 h 44747"/>
                <a:gd name="csX79" fmla="*/ 46425 w 53137"/>
                <a:gd name="csY79" fmla="*/ 23492 h 44747"/>
                <a:gd name="csX80" fmla="*/ 46425 w 53137"/>
                <a:gd name="csY80" fmla="*/ 21255 h 44747"/>
                <a:gd name="csX81" fmla="*/ 44747 w 53137"/>
                <a:gd name="csY81" fmla="*/ 21255 h 44747"/>
                <a:gd name="csX82" fmla="*/ 44747 w 53137"/>
                <a:gd name="csY82" fmla="*/ 23492 h 44747"/>
                <a:gd name="csX83" fmla="*/ 44747 w 53137"/>
                <a:gd name="csY83" fmla="*/ 25170 h 44747"/>
                <a:gd name="csX84" fmla="*/ 42510 w 53137"/>
                <a:gd name="csY84" fmla="*/ 25170 h 44747"/>
                <a:gd name="csX85" fmla="*/ 42510 w 53137"/>
                <a:gd name="csY85" fmla="*/ 25170 h 44747"/>
                <a:gd name="csX86" fmla="*/ 42510 w 53137"/>
                <a:gd name="csY86" fmla="*/ 26848 h 44747"/>
                <a:gd name="csX87" fmla="*/ 40832 w 53137"/>
                <a:gd name="csY87" fmla="*/ 26848 h 44747"/>
                <a:gd name="csX88" fmla="*/ 39154 w 53137"/>
                <a:gd name="csY88" fmla="*/ 26848 h 44747"/>
                <a:gd name="csX89" fmla="*/ 37476 w 53137"/>
                <a:gd name="csY89" fmla="*/ 28526 h 44747"/>
                <a:gd name="csX90" fmla="*/ 39154 w 53137"/>
                <a:gd name="csY90" fmla="*/ 30204 h 44747"/>
                <a:gd name="csX91" fmla="*/ 37476 w 53137"/>
                <a:gd name="csY91" fmla="*/ 30204 h 44747"/>
                <a:gd name="csX92" fmla="*/ 37476 w 53137"/>
                <a:gd name="csY92" fmla="*/ 32442 h 44747"/>
                <a:gd name="csX93" fmla="*/ 37476 w 53137"/>
                <a:gd name="csY93" fmla="*/ 34120 h 44747"/>
                <a:gd name="csX94" fmla="*/ 35798 w 53137"/>
                <a:gd name="csY94" fmla="*/ 34120 h 44747"/>
                <a:gd name="csX95" fmla="*/ 35798 w 53137"/>
                <a:gd name="csY95" fmla="*/ 35798 h 44747"/>
                <a:gd name="csX96" fmla="*/ 33561 w 53137"/>
                <a:gd name="csY96" fmla="*/ 35798 h 44747"/>
                <a:gd name="csX97" fmla="*/ 33561 w 53137"/>
                <a:gd name="csY97" fmla="*/ 37476 h 44747"/>
                <a:gd name="csX98" fmla="*/ 35798 w 53137"/>
                <a:gd name="csY98" fmla="*/ 37476 h 44747"/>
                <a:gd name="csX99" fmla="*/ 35798 w 53137"/>
                <a:gd name="csY99" fmla="*/ 39154 h 44747"/>
                <a:gd name="csX100" fmla="*/ 33561 w 53137"/>
                <a:gd name="csY100" fmla="*/ 39154 h 44747"/>
                <a:gd name="csX101" fmla="*/ 31883 w 53137"/>
                <a:gd name="csY101" fmla="*/ 39154 h 44747"/>
                <a:gd name="csX102" fmla="*/ 26848 w 53137"/>
                <a:gd name="csY102" fmla="*/ 39154 h 44747"/>
                <a:gd name="csX103" fmla="*/ 26848 w 53137"/>
                <a:gd name="csY103" fmla="*/ 39154 h 44747"/>
                <a:gd name="csX104" fmla="*/ 24611 w 53137"/>
                <a:gd name="csY104" fmla="*/ 39154 h 44747"/>
                <a:gd name="csX105" fmla="*/ 24611 w 53137"/>
                <a:gd name="csY105" fmla="*/ 39154 h 44747"/>
                <a:gd name="csX106" fmla="*/ 22933 w 53137"/>
                <a:gd name="csY106" fmla="*/ 39154 h 44747"/>
                <a:gd name="csX107" fmla="*/ 21255 w 53137"/>
                <a:gd name="csY107" fmla="*/ 39154 h 44747"/>
                <a:gd name="csX108" fmla="*/ 19577 w 53137"/>
                <a:gd name="csY108" fmla="*/ 41391 h 44747"/>
                <a:gd name="csX109" fmla="*/ 17899 w 53137"/>
                <a:gd name="csY109" fmla="*/ 41391 h 44747"/>
                <a:gd name="csX110" fmla="*/ 17899 w 53137"/>
                <a:gd name="csY110" fmla="*/ 43069 h 44747"/>
                <a:gd name="csX111" fmla="*/ 16221 w 53137"/>
                <a:gd name="csY111" fmla="*/ 43069 h 44747"/>
                <a:gd name="csX112" fmla="*/ 13984 w 53137"/>
                <a:gd name="csY112" fmla="*/ 43069 h 44747"/>
                <a:gd name="csX113" fmla="*/ 13984 w 53137"/>
                <a:gd name="csY113" fmla="*/ 43069 h 44747"/>
                <a:gd name="csX114" fmla="*/ 13984 w 53137"/>
                <a:gd name="csY114" fmla="*/ 44747 h 44747"/>
                <a:gd name="csX115" fmla="*/ 12306 w 53137"/>
                <a:gd name="csY115" fmla="*/ 44747 h 44747"/>
                <a:gd name="csX116" fmla="*/ 10628 w 53137"/>
                <a:gd name="csY116" fmla="*/ 44747 h 44747"/>
                <a:gd name="csX117" fmla="*/ 8949 w 53137"/>
                <a:gd name="csY117" fmla="*/ 44747 h 44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</a:cxnLst>
              <a:rect l="l" t="t" r="r" b="b"/>
              <a:pathLst>
                <a:path w="53137" h="44747">
                  <a:moveTo>
                    <a:pt x="8949" y="44747"/>
                  </a:moveTo>
                  <a:lnTo>
                    <a:pt x="7271" y="43069"/>
                  </a:lnTo>
                  <a:lnTo>
                    <a:pt x="5034" y="43069"/>
                  </a:lnTo>
                  <a:lnTo>
                    <a:pt x="3356" y="43069"/>
                  </a:lnTo>
                  <a:lnTo>
                    <a:pt x="3356" y="41391"/>
                  </a:lnTo>
                  <a:lnTo>
                    <a:pt x="1678" y="41391"/>
                  </a:lnTo>
                  <a:lnTo>
                    <a:pt x="1678" y="39154"/>
                  </a:lnTo>
                  <a:lnTo>
                    <a:pt x="1678" y="37476"/>
                  </a:lnTo>
                  <a:lnTo>
                    <a:pt x="0" y="37476"/>
                  </a:lnTo>
                  <a:lnTo>
                    <a:pt x="0" y="35798"/>
                  </a:lnTo>
                  <a:lnTo>
                    <a:pt x="1678" y="35798"/>
                  </a:lnTo>
                  <a:lnTo>
                    <a:pt x="1678" y="34120"/>
                  </a:lnTo>
                  <a:lnTo>
                    <a:pt x="5034" y="35798"/>
                  </a:lnTo>
                  <a:lnTo>
                    <a:pt x="7271" y="35798"/>
                  </a:lnTo>
                  <a:lnTo>
                    <a:pt x="7271" y="34120"/>
                  </a:lnTo>
                  <a:lnTo>
                    <a:pt x="7271" y="32442"/>
                  </a:lnTo>
                  <a:lnTo>
                    <a:pt x="7271" y="30204"/>
                  </a:lnTo>
                  <a:lnTo>
                    <a:pt x="7271" y="28526"/>
                  </a:lnTo>
                  <a:lnTo>
                    <a:pt x="8949" y="28526"/>
                  </a:lnTo>
                  <a:lnTo>
                    <a:pt x="8949" y="26848"/>
                  </a:lnTo>
                  <a:lnTo>
                    <a:pt x="12306" y="25170"/>
                  </a:lnTo>
                  <a:lnTo>
                    <a:pt x="13984" y="25170"/>
                  </a:lnTo>
                  <a:lnTo>
                    <a:pt x="13984" y="23492"/>
                  </a:lnTo>
                  <a:lnTo>
                    <a:pt x="12306" y="21255"/>
                  </a:lnTo>
                  <a:lnTo>
                    <a:pt x="13984" y="21255"/>
                  </a:lnTo>
                  <a:lnTo>
                    <a:pt x="13984" y="19577"/>
                  </a:lnTo>
                  <a:lnTo>
                    <a:pt x="17899" y="19577"/>
                  </a:lnTo>
                  <a:lnTo>
                    <a:pt x="17899" y="17899"/>
                  </a:lnTo>
                  <a:lnTo>
                    <a:pt x="19577" y="17899"/>
                  </a:lnTo>
                  <a:lnTo>
                    <a:pt x="17899" y="16221"/>
                  </a:lnTo>
                  <a:lnTo>
                    <a:pt x="19577" y="12865"/>
                  </a:lnTo>
                  <a:lnTo>
                    <a:pt x="19577" y="10627"/>
                  </a:lnTo>
                  <a:lnTo>
                    <a:pt x="17899" y="10627"/>
                  </a:lnTo>
                  <a:lnTo>
                    <a:pt x="19577" y="7271"/>
                  </a:lnTo>
                  <a:lnTo>
                    <a:pt x="17899" y="5593"/>
                  </a:lnTo>
                  <a:lnTo>
                    <a:pt x="17899" y="3915"/>
                  </a:lnTo>
                  <a:lnTo>
                    <a:pt x="19577" y="3915"/>
                  </a:lnTo>
                  <a:lnTo>
                    <a:pt x="17899" y="1678"/>
                  </a:lnTo>
                  <a:lnTo>
                    <a:pt x="19577" y="1678"/>
                  </a:lnTo>
                  <a:lnTo>
                    <a:pt x="19577" y="0"/>
                  </a:lnTo>
                  <a:lnTo>
                    <a:pt x="22933" y="0"/>
                  </a:lnTo>
                  <a:lnTo>
                    <a:pt x="24611" y="0"/>
                  </a:lnTo>
                  <a:lnTo>
                    <a:pt x="24611" y="1678"/>
                  </a:lnTo>
                  <a:lnTo>
                    <a:pt x="24611" y="3915"/>
                  </a:lnTo>
                  <a:lnTo>
                    <a:pt x="24611" y="5593"/>
                  </a:lnTo>
                  <a:lnTo>
                    <a:pt x="26848" y="5593"/>
                  </a:lnTo>
                  <a:lnTo>
                    <a:pt x="26848" y="3915"/>
                  </a:lnTo>
                  <a:lnTo>
                    <a:pt x="28526" y="3915"/>
                  </a:lnTo>
                  <a:lnTo>
                    <a:pt x="30205" y="1678"/>
                  </a:lnTo>
                  <a:lnTo>
                    <a:pt x="30205" y="3915"/>
                  </a:lnTo>
                  <a:lnTo>
                    <a:pt x="31883" y="5593"/>
                  </a:lnTo>
                  <a:lnTo>
                    <a:pt x="33561" y="5593"/>
                  </a:lnTo>
                  <a:lnTo>
                    <a:pt x="35798" y="3915"/>
                  </a:lnTo>
                  <a:lnTo>
                    <a:pt x="37476" y="3915"/>
                  </a:lnTo>
                  <a:lnTo>
                    <a:pt x="35798" y="3915"/>
                  </a:lnTo>
                  <a:lnTo>
                    <a:pt x="37476" y="3915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37476" y="5593"/>
                  </a:lnTo>
                  <a:lnTo>
                    <a:pt x="39154" y="5593"/>
                  </a:lnTo>
                  <a:lnTo>
                    <a:pt x="40832" y="5593"/>
                  </a:lnTo>
                  <a:lnTo>
                    <a:pt x="42510" y="5593"/>
                  </a:lnTo>
                  <a:lnTo>
                    <a:pt x="44747" y="7271"/>
                  </a:lnTo>
                  <a:lnTo>
                    <a:pt x="46425" y="7271"/>
                  </a:lnTo>
                  <a:lnTo>
                    <a:pt x="46425" y="8949"/>
                  </a:lnTo>
                  <a:lnTo>
                    <a:pt x="48103" y="10627"/>
                  </a:lnTo>
                  <a:lnTo>
                    <a:pt x="49782" y="10627"/>
                  </a:lnTo>
                  <a:lnTo>
                    <a:pt x="49782" y="12865"/>
                  </a:lnTo>
                  <a:lnTo>
                    <a:pt x="51460" y="12865"/>
                  </a:lnTo>
                  <a:lnTo>
                    <a:pt x="51460" y="14543"/>
                  </a:lnTo>
                  <a:lnTo>
                    <a:pt x="53138" y="14543"/>
                  </a:lnTo>
                  <a:lnTo>
                    <a:pt x="53138" y="16221"/>
                  </a:lnTo>
                  <a:lnTo>
                    <a:pt x="53138" y="17899"/>
                  </a:lnTo>
                  <a:lnTo>
                    <a:pt x="51460" y="17899"/>
                  </a:lnTo>
                  <a:lnTo>
                    <a:pt x="49782" y="17899"/>
                  </a:lnTo>
                  <a:lnTo>
                    <a:pt x="49782" y="19577"/>
                  </a:lnTo>
                  <a:lnTo>
                    <a:pt x="49782" y="21255"/>
                  </a:lnTo>
                  <a:lnTo>
                    <a:pt x="48103" y="23492"/>
                  </a:lnTo>
                  <a:lnTo>
                    <a:pt x="46425" y="25170"/>
                  </a:lnTo>
                  <a:lnTo>
                    <a:pt x="46425" y="23492"/>
                  </a:lnTo>
                  <a:lnTo>
                    <a:pt x="46425" y="21255"/>
                  </a:lnTo>
                  <a:lnTo>
                    <a:pt x="44747" y="21255"/>
                  </a:lnTo>
                  <a:lnTo>
                    <a:pt x="44747" y="23492"/>
                  </a:lnTo>
                  <a:lnTo>
                    <a:pt x="44747" y="25170"/>
                  </a:lnTo>
                  <a:lnTo>
                    <a:pt x="42510" y="25170"/>
                  </a:lnTo>
                  <a:lnTo>
                    <a:pt x="42510" y="25170"/>
                  </a:lnTo>
                  <a:lnTo>
                    <a:pt x="42510" y="26848"/>
                  </a:lnTo>
                  <a:lnTo>
                    <a:pt x="40832" y="26848"/>
                  </a:lnTo>
                  <a:lnTo>
                    <a:pt x="39154" y="26848"/>
                  </a:lnTo>
                  <a:lnTo>
                    <a:pt x="37476" y="28526"/>
                  </a:lnTo>
                  <a:lnTo>
                    <a:pt x="39154" y="30204"/>
                  </a:lnTo>
                  <a:lnTo>
                    <a:pt x="37476" y="30204"/>
                  </a:lnTo>
                  <a:lnTo>
                    <a:pt x="37476" y="32442"/>
                  </a:lnTo>
                  <a:lnTo>
                    <a:pt x="37476" y="34120"/>
                  </a:lnTo>
                  <a:lnTo>
                    <a:pt x="35798" y="34120"/>
                  </a:lnTo>
                  <a:lnTo>
                    <a:pt x="35798" y="35798"/>
                  </a:lnTo>
                  <a:lnTo>
                    <a:pt x="33561" y="35798"/>
                  </a:lnTo>
                  <a:lnTo>
                    <a:pt x="33561" y="37476"/>
                  </a:lnTo>
                  <a:lnTo>
                    <a:pt x="35798" y="37476"/>
                  </a:lnTo>
                  <a:lnTo>
                    <a:pt x="35798" y="39154"/>
                  </a:lnTo>
                  <a:lnTo>
                    <a:pt x="33561" y="39154"/>
                  </a:lnTo>
                  <a:lnTo>
                    <a:pt x="31883" y="39154"/>
                  </a:lnTo>
                  <a:lnTo>
                    <a:pt x="26848" y="39154"/>
                  </a:lnTo>
                  <a:lnTo>
                    <a:pt x="26848" y="39154"/>
                  </a:lnTo>
                  <a:lnTo>
                    <a:pt x="24611" y="39154"/>
                  </a:lnTo>
                  <a:lnTo>
                    <a:pt x="24611" y="39154"/>
                  </a:lnTo>
                  <a:lnTo>
                    <a:pt x="22933" y="39154"/>
                  </a:lnTo>
                  <a:lnTo>
                    <a:pt x="21255" y="39154"/>
                  </a:lnTo>
                  <a:lnTo>
                    <a:pt x="19577" y="41391"/>
                  </a:lnTo>
                  <a:lnTo>
                    <a:pt x="17899" y="41391"/>
                  </a:lnTo>
                  <a:lnTo>
                    <a:pt x="17899" y="43069"/>
                  </a:lnTo>
                  <a:lnTo>
                    <a:pt x="16221" y="43069"/>
                  </a:lnTo>
                  <a:lnTo>
                    <a:pt x="13984" y="43069"/>
                  </a:lnTo>
                  <a:lnTo>
                    <a:pt x="13984" y="43069"/>
                  </a:lnTo>
                  <a:lnTo>
                    <a:pt x="13984" y="44747"/>
                  </a:lnTo>
                  <a:lnTo>
                    <a:pt x="12306" y="44747"/>
                  </a:lnTo>
                  <a:lnTo>
                    <a:pt x="10628" y="44747"/>
                  </a:lnTo>
                  <a:lnTo>
                    <a:pt x="8949" y="4474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C83C5E7-DB7B-A761-D2E4-315DA9F8F7A1}"/>
                </a:ext>
              </a:extLst>
            </p:cNvPr>
            <p:cNvSpPr/>
            <p:nvPr/>
          </p:nvSpPr>
          <p:spPr>
            <a:xfrm>
              <a:off x="5833698" y="3626948"/>
              <a:ext cx="114105" cy="88935"/>
            </a:xfrm>
            <a:custGeom>
              <a:avLst/>
              <a:gdLst>
                <a:gd name="csX0" fmla="*/ 85579 w 114105"/>
                <a:gd name="csY0" fmla="*/ 88935 h 88935"/>
                <a:gd name="csX1" fmla="*/ 63765 w 114105"/>
                <a:gd name="csY1" fmla="*/ 87258 h 88935"/>
                <a:gd name="csX2" fmla="*/ 51459 w 114105"/>
                <a:gd name="csY2" fmla="*/ 85580 h 88935"/>
                <a:gd name="csX3" fmla="*/ 33561 w 114105"/>
                <a:gd name="csY3" fmla="*/ 83901 h 88935"/>
                <a:gd name="csX4" fmla="*/ 28526 w 114105"/>
                <a:gd name="csY4" fmla="*/ 81664 h 88935"/>
                <a:gd name="csX5" fmla="*/ 24611 w 114105"/>
                <a:gd name="csY5" fmla="*/ 81664 h 88935"/>
                <a:gd name="csX6" fmla="*/ 19577 w 114105"/>
                <a:gd name="csY6" fmla="*/ 76630 h 88935"/>
                <a:gd name="csX7" fmla="*/ 12305 w 114105"/>
                <a:gd name="csY7" fmla="*/ 66003 h 88935"/>
                <a:gd name="csX8" fmla="*/ 10627 w 114105"/>
                <a:gd name="csY8" fmla="*/ 63765 h 88935"/>
                <a:gd name="csX9" fmla="*/ 8390 w 114105"/>
                <a:gd name="csY9" fmla="*/ 63765 h 88935"/>
                <a:gd name="csX10" fmla="*/ 8390 w 114105"/>
                <a:gd name="csY10" fmla="*/ 62087 h 88935"/>
                <a:gd name="csX11" fmla="*/ 6712 w 114105"/>
                <a:gd name="csY11" fmla="*/ 58731 h 88935"/>
                <a:gd name="csX12" fmla="*/ 0 w 114105"/>
                <a:gd name="csY12" fmla="*/ 51460 h 88935"/>
                <a:gd name="csX13" fmla="*/ 0 w 114105"/>
                <a:gd name="csY13" fmla="*/ 44188 h 88935"/>
                <a:gd name="csX14" fmla="*/ 1678 w 114105"/>
                <a:gd name="csY14" fmla="*/ 44188 h 88935"/>
                <a:gd name="csX15" fmla="*/ 1678 w 114105"/>
                <a:gd name="csY15" fmla="*/ 48104 h 88935"/>
                <a:gd name="csX16" fmla="*/ 3356 w 114105"/>
                <a:gd name="csY16" fmla="*/ 48104 h 88935"/>
                <a:gd name="csX17" fmla="*/ 3356 w 114105"/>
                <a:gd name="csY17" fmla="*/ 53138 h 88935"/>
                <a:gd name="csX18" fmla="*/ 6712 w 114105"/>
                <a:gd name="csY18" fmla="*/ 53138 h 88935"/>
                <a:gd name="csX19" fmla="*/ 6712 w 114105"/>
                <a:gd name="csY19" fmla="*/ 55375 h 88935"/>
                <a:gd name="csX20" fmla="*/ 10627 w 114105"/>
                <a:gd name="csY20" fmla="*/ 55375 h 88935"/>
                <a:gd name="csX21" fmla="*/ 10627 w 114105"/>
                <a:gd name="csY21" fmla="*/ 57053 h 88935"/>
                <a:gd name="csX22" fmla="*/ 12305 w 114105"/>
                <a:gd name="csY22" fmla="*/ 57053 h 88935"/>
                <a:gd name="csX23" fmla="*/ 12305 w 114105"/>
                <a:gd name="csY23" fmla="*/ 55375 h 88935"/>
                <a:gd name="csX24" fmla="*/ 15661 w 114105"/>
                <a:gd name="csY24" fmla="*/ 55375 h 88935"/>
                <a:gd name="csX25" fmla="*/ 15661 w 114105"/>
                <a:gd name="csY25" fmla="*/ 53138 h 88935"/>
                <a:gd name="csX26" fmla="*/ 19577 w 114105"/>
                <a:gd name="csY26" fmla="*/ 53138 h 88935"/>
                <a:gd name="csX27" fmla="*/ 21255 w 114105"/>
                <a:gd name="csY27" fmla="*/ 51460 h 88935"/>
                <a:gd name="csX28" fmla="*/ 22933 w 114105"/>
                <a:gd name="csY28" fmla="*/ 51460 h 88935"/>
                <a:gd name="csX29" fmla="*/ 22933 w 114105"/>
                <a:gd name="csY29" fmla="*/ 48104 h 88935"/>
                <a:gd name="csX30" fmla="*/ 24611 w 114105"/>
                <a:gd name="csY30" fmla="*/ 48104 h 88935"/>
                <a:gd name="csX31" fmla="*/ 24611 w 114105"/>
                <a:gd name="csY31" fmla="*/ 49781 h 88935"/>
                <a:gd name="csX32" fmla="*/ 26289 w 114105"/>
                <a:gd name="csY32" fmla="*/ 51460 h 88935"/>
                <a:gd name="csX33" fmla="*/ 28526 w 114105"/>
                <a:gd name="csY33" fmla="*/ 51460 h 88935"/>
                <a:gd name="csX34" fmla="*/ 28526 w 114105"/>
                <a:gd name="csY34" fmla="*/ 49781 h 88935"/>
                <a:gd name="csX35" fmla="*/ 30204 w 114105"/>
                <a:gd name="csY35" fmla="*/ 49781 h 88935"/>
                <a:gd name="csX36" fmla="*/ 30204 w 114105"/>
                <a:gd name="csY36" fmla="*/ 51460 h 88935"/>
                <a:gd name="csX37" fmla="*/ 31882 w 114105"/>
                <a:gd name="csY37" fmla="*/ 51460 h 88935"/>
                <a:gd name="csX38" fmla="*/ 33561 w 114105"/>
                <a:gd name="csY38" fmla="*/ 49781 h 88935"/>
                <a:gd name="csX39" fmla="*/ 33561 w 114105"/>
                <a:gd name="csY39" fmla="*/ 51460 h 88935"/>
                <a:gd name="csX40" fmla="*/ 36916 w 114105"/>
                <a:gd name="csY40" fmla="*/ 51460 h 88935"/>
                <a:gd name="csX41" fmla="*/ 36916 w 114105"/>
                <a:gd name="csY41" fmla="*/ 49781 h 88935"/>
                <a:gd name="csX42" fmla="*/ 39154 w 114105"/>
                <a:gd name="csY42" fmla="*/ 49781 h 88935"/>
                <a:gd name="csX43" fmla="*/ 39154 w 114105"/>
                <a:gd name="csY43" fmla="*/ 51460 h 88935"/>
                <a:gd name="csX44" fmla="*/ 45866 w 114105"/>
                <a:gd name="csY44" fmla="*/ 51460 h 88935"/>
                <a:gd name="csX45" fmla="*/ 45866 w 114105"/>
                <a:gd name="csY45" fmla="*/ 53138 h 88935"/>
                <a:gd name="csX46" fmla="*/ 49781 w 114105"/>
                <a:gd name="csY46" fmla="*/ 53138 h 88935"/>
                <a:gd name="csX47" fmla="*/ 49781 w 114105"/>
                <a:gd name="csY47" fmla="*/ 51460 h 88935"/>
                <a:gd name="csX48" fmla="*/ 51459 w 114105"/>
                <a:gd name="csY48" fmla="*/ 53138 h 88935"/>
                <a:gd name="csX49" fmla="*/ 54815 w 114105"/>
                <a:gd name="csY49" fmla="*/ 53138 h 88935"/>
                <a:gd name="csX50" fmla="*/ 54815 w 114105"/>
                <a:gd name="csY50" fmla="*/ 51460 h 88935"/>
                <a:gd name="csX51" fmla="*/ 58731 w 114105"/>
                <a:gd name="csY51" fmla="*/ 51460 h 88935"/>
                <a:gd name="csX52" fmla="*/ 58731 w 114105"/>
                <a:gd name="csY52" fmla="*/ 49781 h 88935"/>
                <a:gd name="csX53" fmla="*/ 62087 w 114105"/>
                <a:gd name="csY53" fmla="*/ 49781 h 88935"/>
                <a:gd name="csX54" fmla="*/ 62087 w 114105"/>
                <a:gd name="csY54" fmla="*/ 48104 h 88935"/>
                <a:gd name="csX55" fmla="*/ 67680 w 114105"/>
                <a:gd name="csY55" fmla="*/ 48104 h 88935"/>
                <a:gd name="csX56" fmla="*/ 67680 w 114105"/>
                <a:gd name="csY56" fmla="*/ 46426 h 88935"/>
                <a:gd name="csX57" fmla="*/ 67680 w 114105"/>
                <a:gd name="csY57" fmla="*/ 46426 h 88935"/>
                <a:gd name="csX58" fmla="*/ 67680 w 114105"/>
                <a:gd name="csY58" fmla="*/ 44188 h 88935"/>
                <a:gd name="csX59" fmla="*/ 69358 w 114105"/>
                <a:gd name="csY59" fmla="*/ 44188 h 88935"/>
                <a:gd name="csX60" fmla="*/ 69358 w 114105"/>
                <a:gd name="csY60" fmla="*/ 42510 h 88935"/>
                <a:gd name="csX61" fmla="*/ 71036 w 114105"/>
                <a:gd name="csY61" fmla="*/ 42510 h 88935"/>
                <a:gd name="csX62" fmla="*/ 71036 w 114105"/>
                <a:gd name="csY62" fmla="*/ 40832 h 88935"/>
                <a:gd name="csX63" fmla="*/ 72715 w 114105"/>
                <a:gd name="csY63" fmla="*/ 40832 h 88935"/>
                <a:gd name="csX64" fmla="*/ 72715 w 114105"/>
                <a:gd name="csY64" fmla="*/ 33561 h 88935"/>
                <a:gd name="csX65" fmla="*/ 74392 w 114105"/>
                <a:gd name="csY65" fmla="*/ 33561 h 88935"/>
                <a:gd name="csX66" fmla="*/ 74392 w 114105"/>
                <a:gd name="csY66" fmla="*/ 31883 h 88935"/>
                <a:gd name="csX67" fmla="*/ 76630 w 114105"/>
                <a:gd name="csY67" fmla="*/ 31883 h 88935"/>
                <a:gd name="csX68" fmla="*/ 76630 w 114105"/>
                <a:gd name="csY68" fmla="*/ 30204 h 88935"/>
                <a:gd name="csX69" fmla="*/ 78308 w 114105"/>
                <a:gd name="csY69" fmla="*/ 30204 h 88935"/>
                <a:gd name="csX70" fmla="*/ 78308 w 114105"/>
                <a:gd name="csY70" fmla="*/ 28527 h 88935"/>
                <a:gd name="csX71" fmla="*/ 81664 w 114105"/>
                <a:gd name="csY71" fmla="*/ 28527 h 88935"/>
                <a:gd name="csX72" fmla="*/ 79986 w 114105"/>
                <a:gd name="csY72" fmla="*/ 28527 h 88935"/>
                <a:gd name="csX73" fmla="*/ 81664 w 114105"/>
                <a:gd name="csY73" fmla="*/ 28527 h 88935"/>
                <a:gd name="csX74" fmla="*/ 81664 w 114105"/>
                <a:gd name="csY74" fmla="*/ 26849 h 88935"/>
                <a:gd name="csX75" fmla="*/ 85579 w 114105"/>
                <a:gd name="csY75" fmla="*/ 26849 h 88935"/>
                <a:gd name="csX76" fmla="*/ 85579 w 114105"/>
                <a:gd name="csY76" fmla="*/ 22933 h 88935"/>
                <a:gd name="csX77" fmla="*/ 87257 w 114105"/>
                <a:gd name="csY77" fmla="*/ 22933 h 88935"/>
                <a:gd name="csX78" fmla="*/ 87257 w 114105"/>
                <a:gd name="csY78" fmla="*/ 21255 h 88935"/>
                <a:gd name="csX79" fmla="*/ 87257 w 114105"/>
                <a:gd name="csY79" fmla="*/ 21255 h 88935"/>
                <a:gd name="csX80" fmla="*/ 88935 w 114105"/>
                <a:gd name="csY80" fmla="*/ 19577 h 88935"/>
                <a:gd name="csX81" fmla="*/ 90613 w 114105"/>
                <a:gd name="csY81" fmla="*/ 19577 h 88935"/>
                <a:gd name="csX82" fmla="*/ 90613 w 114105"/>
                <a:gd name="csY82" fmla="*/ 17899 h 88935"/>
                <a:gd name="csX83" fmla="*/ 92292 w 114105"/>
                <a:gd name="csY83" fmla="*/ 17899 h 88935"/>
                <a:gd name="csX84" fmla="*/ 92292 w 114105"/>
                <a:gd name="csY84" fmla="*/ 13984 h 88935"/>
                <a:gd name="csX85" fmla="*/ 96207 w 114105"/>
                <a:gd name="csY85" fmla="*/ 13984 h 88935"/>
                <a:gd name="csX86" fmla="*/ 96207 w 114105"/>
                <a:gd name="csY86" fmla="*/ 12306 h 88935"/>
                <a:gd name="csX87" fmla="*/ 97885 w 114105"/>
                <a:gd name="csY87" fmla="*/ 12306 h 88935"/>
                <a:gd name="csX88" fmla="*/ 97885 w 114105"/>
                <a:gd name="csY88" fmla="*/ 10627 h 88935"/>
                <a:gd name="csX89" fmla="*/ 99563 w 114105"/>
                <a:gd name="csY89" fmla="*/ 10627 h 88935"/>
                <a:gd name="csX90" fmla="*/ 99563 w 114105"/>
                <a:gd name="csY90" fmla="*/ 8950 h 88935"/>
                <a:gd name="csX91" fmla="*/ 105156 w 114105"/>
                <a:gd name="csY91" fmla="*/ 8950 h 88935"/>
                <a:gd name="csX92" fmla="*/ 105156 w 114105"/>
                <a:gd name="csY92" fmla="*/ 6712 h 88935"/>
                <a:gd name="csX93" fmla="*/ 102919 w 114105"/>
                <a:gd name="csY93" fmla="*/ 6712 h 88935"/>
                <a:gd name="csX94" fmla="*/ 102919 w 114105"/>
                <a:gd name="csY94" fmla="*/ 5034 h 88935"/>
                <a:gd name="csX95" fmla="*/ 105156 w 114105"/>
                <a:gd name="csY95" fmla="*/ 5034 h 88935"/>
                <a:gd name="csX96" fmla="*/ 106834 w 114105"/>
                <a:gd name="csY96" fmla="*/ 3356 h 88935"/>
                <a:gd name="csX97" fmla="*/ 106834 w 114105"/>
                <a:gd name="csY97" fmla="*/ 0 h 88935"/>
                <a:gd name="csX98" fmla="*/ 110190 w 114105"/>
                <a:gd name="csY98" fmla="*/ 0 h 88935"/>
                <a:gd name="csX99" fmla="*/ 110190 w 114105"/>
                <a:gd name="csY99" fmla="*/ 3356 h 88935"/>
                <a:gd name="csX100" fmla="*/ 108512 w 114105"/>
                <a:gd name="csY100" fmla="*/ 3356 h 88935"/>
                <a:gd name="csX101" fmla="*/ 108512 w 114105"/>
                <a:gd name="csY101" fmla="*/ 12306 h 88935"/>
                <a:gd name="csX102" fmla="*/ 110190 w 114105"/>
                <a:gd name="csY102" fmla="*/ 12306 h 88935"/>
                <a:gd name="csX103" fmla="*/ 110190 w 114105"/>
                <a:gd name="csY103" fmla="*/ 10627 h 88935"/>
                <a:gd name="csX104" fmla="*/ 111869 w 114105"/>
                <a:gd name="csY104" fmla="*/ 10627 h 88935"/>
                <a:gd name="csX105" fmla="*/ 111869 w 114105"/>
                <a:gd name="csY105" fmla="*/ 12306 h 88935"/>
                <a:gd name="csX106" fmla="*/ 114105 w 114105"/>
                <a:gd name="csY106" fmla="*/ 12306 h 88935"/>
                <a:gd name="csX107" fmla="*/ 111869 w 114105"/>
                <a:gd name="csY107" fmla="*/ 12306 h 88935"/>
                <a:gd name="csX108" fmla="*/ 114105 w 114105"/>
                <a:gd name="csY108" fmla="*/ 12306 h 88935"/>
                <a:gd name="csX109" fmla="*/ 114105 w 114105"/>
                <a:gd name="csY109" fmla="*/ 22933 h 88935"/>
                <a:gd name="csX110" fmla="*/ 111869 w 114105"/>
                <a:gd name="csY110" fmla="*/ 22933 h 88935"/>
                <a:gd name="csX111" fmla="*/ 111869 w 114105"/>
                <a:gd name="csY111" fmla="*/ 24611 h 88935"/>
                <a:gd name="csX112" fmla="*/ 114105 w 114105"/>
                <a:gd name="csY112" fmla="*/ 24611 h 88935"/>
                <a:gd name="csX113" fmla="*/ 114105 w 114105"/>
                <a:gd name="csY113" fmla="*/ 28527 h 88935"/>
                <a:gd name="csX114" fmla="*/ 111869 w 114105"/>
                <a:gd name="csY114" fmla="*/ 28527 h 88935"/>
                <a:gd name="csX115" fmla="*/ 111869 w 114105"/>
                <a:gd name="csY115" fmla="*/ 30204 h 88935"/>
                <a:gd name="csX116" fmla="*/ 110190 w 114105"/>
                <a:gd name="csY116" fmla="*/ 31883 h 88935"/>
                <a:gd name="csX117" fmla="*/ 110190 w 114105"/>
                <a:gd name="csY117" fmla="*/ 33561 h 88935"/>
                <a:gd name="csX118" fmla="*/ 108512 w 114105"/>
                <a:gd name="csY118" fmla="*/ 33561 h 88935"/>
                <a:gd name="csX119" fmla="*/ 108512 w 114105"/>
                <a:gd name="csY119" fmla="*/ 35239 h 88935"/>
                <a:gd name="csX120" fmla="*/ 106834 w 114105"/>
                <a:gd name="csY120" fmla="*/ 35239 h 88935"/>
                <a:gd name="csX121" fmla="*/ 105156 w 114105"/>
                <a:gd name="csY121" fmla="*/ 33561 h 88935"/>
                <a:gd name="csX122" fmla="*/ 105156 w 114105"/>
                <a:gd name="csY122" fmla="*/ 30204 h 88935"/>
                <a:gd name="csX123" fmla="*/ 106834 w 114105"/>
                <a:gd name="csY123" fmla="*/ 28527 h 88935"/>
                <a:gd name="csX124" fmla="*/ 101241 w 114105"/>
                <a:gd name="csY124" fmla="*/ 28527 h 88935"/>
                <a:gd name="csX125" fmla="*/ 99563 w 114105"/>
                <a:gd name="csY125" fmla="*/ 30204 h 88935"/>
                <a:gd name="csX126" fmla="*/ 99563 w 114105"/>
                <a:gd name="csY126" fmla="*/ 33561 h 88935"/>
                <a:gd name="csX127" fmla="*/ 101241 w 114105"/>
                <a:gd name="csY127" fmla="*/ 33561 h 88935"/>
                <a:gd name="csX128" fmla="*/ 101241 w 114105"/>
                <a:gd name="csY128" fmla="*/ 35239 h 88935"/>
                <a:gd name="csX129" fmla="*/ 99563 w 114105"/>
                <a:gd name="csY129" fmla="*/ 37476 h 88935"/>
                <a:gd name="csX130" fmla="*/ 99563 w 114105"/>
                <a:gd name="csY130" fmla="*/ 44188 h 88935"/>
                <a:gd name="csX131" fmla="*/ 101241 w 114105"/>
                <a:gd name="csY131" fmla="*/ 44188 h 88935"/>
                <a:gd name="csX132" fmla="*/ 101241 w 114105"/>
                <a:gd name="csY132" fmla="*/ 46426 h 88935"/>
                <a:gd name="csX133" fmla="*/ 99563 w 114105"/>
                <a:gd name="csY133" fmla="*/ 46426 h 88935"/>
                <a:gd name="csX134" fmla="*/ 99563 w 114105"/>
                <a:gd name="csY134" fmla="*/ 48104 h 88935"/>
                <a:gd name="csX135" fmla="*/ 105156 w 114105"/>
                <a:gd name="csY135" fmla="*/ 48104 h 88935"/>
                <a:gd name="csX136" fmla="*/ 105156 w 114105"/>
                <a:gd name="csY136" fmla="*/ 49781 h 88935"/>
                <a:gd name="csX137" fmla="*/ 102919 w 114105"/>
                <a:gd name="csY137" fmla="*/ 49781 h 88935"/>
                <a:gd name="csX138" fmla="*/ 105156 w 114105"/>
                <a:gd name="csY138" fmla="*/ 51460 h 88935"/>
                <a:gd name="csX139" fmla="*/ 102919 w 114105"/>
                <a:gd name="csY139" fmla="*/ 53138 h 88935"/>
                <a:gd name="csX140" fmla="*/ 93969 w 114105"/>
                <a:gd name="csY140" fmla="*/ 53138 h 88935"/>
                <a:gd name="csX141" fmla="*/ 92292 w 114105"/>
                <a:gd name="csY141" fmla="*/ 55375 h 88935"/>
                <a:gd name="csX142" fmla="*/ 92292 w 114105"/>
                <a:gd name="csY142" fmla="*/ 57053 h 88935"/>
                <a:gd name="csX143" fmla="*/ 93969 w 114105"/>
                <a:gd name="csY143" fmla="*/ 57053 h 88935"/>
                <a:gd name="csX144" fmla="*/ 93969 w 114105"/>
                <a:gd name="csY144" fmla="*/ 66003 h 88935"/>
                <a:gd name="csX145" fmla="*/ 92292 w 114105"/>
                <a:gd name="csY145" fmla="*/ 66003 h 88935"/>
                <a:gd name="csX146" fmla="*/ 92292 w 114105"/>
                <a:gd name="csY146" fmla="*/ 69358 h 88935"/>
                <a:gd name="csX147" fmla="*/ 90613 w 114105"/>
                <a:gd name="csY147" fmla="*/ 69358 h 88935"/>
                <a:gd name="csX148" fmla="*/ 88935 w 114105"/>
                <a:gd name="csY148" fmla="*/ 72715 h 88935"/>
                <a:gd name="csX149" fmla="*/ 88935 w 114105"/>
                <a:gd name="csY149" fmla="*/ 74952 h 88935"/>
                <a:gd name="csX150" fmla="*/ 87257 w 114105"/>
                <a:gd name="csY150" fmla="*/ 74952 h 88935"/>
                <a:gd name="csX151" fmla="*/ 87257 w 114105"/>
                <a:gd name="csY151" fmla="*/ 81664 h 88935"/>
                <a:gd name="csX152" fmla="*/ 87257 w 114105"/>
                <a:gd name="csY152" fmla="*/ 81664 h 88935"/>
                <a:gd name="csX153" fmla="*/ 87257 w 114105"/>
                <a:gd name="csY153" fmla="*/ 87258 h 88935"/>
                <a:gd name="csX154" fmla="*/ 85579 w 114105"/>
                <a:gd name="csY154" fmla="*/ 87258 h 88935"/>
                <a:gd name="csX155" fmla="*/ 85579 w 114105"/>
                <a:gd name="csY155" fmla="*/ 88935 h 88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</a:cxnLst>
              <a:rect l="l" t="t" r="r" b="b"/>
              <a:pathLst>
                <a:path w="114105" h="88935">
                  <a:moveTo>
                    <a:pt x="85579" y="88935"/>
                  </a:moveTo>
                  <a:lnTo>
                    <a:pt x="63765" y="87258"/>
                  </a:lnTo>
                  <a:lnTo>
                    <a:pt x="51459" y="85580"/>
                  </a:lnTo>
                  <a:lnTo>
                    <a:pt x="33561" y="83901"/>
                  </a:lnTo>
                  <a:lnTo>
                    <a:pt x="28526" y="81664"/>
                  </a:lnTo>
                  <a:lnTo>
                    <a:pt x="24611" y="81664"/>
                  </a:lnTo>
                  <a:lnTo>
                    <a:pt x="19577" y="76630"/>
                  </a:lnTo>
                  <a:lnTo>
                    <a:pt x="12305" y="66003"/>
                  </a:lnTo>
                  <a:lnTo>
                    <a:pt x="10627" y="63765"/>
                  </a:lnTo>
                  <a:lnTo>
                    <a:pt x="8390" y="63765"/>
                  </a:lnTo>
                  <a:lnTo>
                    <a:pt x="8390" y="62087"/>
                  </a:lnTo>
                  <a:lnTo>
                    <a:pt x="6712" y="58731"/>
                  </a:lnTo>
                  <a:lnTo>
                    <a:pt x="0" y="51460"/>
                  </a:lnTo>
                  <a:lnTo>
                    <a:pt x="0" y="44188"/>
                  </a:lnTo>
                  <a:lnTo>
                    <a:pt x="1678" y="44188"/>
                  </a:lnTo>
                  <a:lnTo>
                    <a:pt x="1678" y="48104"/>
                  </a:lnTo>
                  <a:lnTo>
                    <a:pt x="3356" y="48104"/>
                  </a:lnTo>
                  <a:lnTo>
                    <a:pt x="3356" y="53138"/>
                  </a:lnTo>
                  <a:lnTo>
                    <a:pt x="6712" y="53138"/>
                  </a:lnTo>
                  <a:lnTo>
                    <a:pt x="6712" y="55375"/>
                  </a:lnTo>
                  <a:lnTo>
                    <a:pt x="10627" y="55375"/>
                  </a:lnTo>
                  <a:lnTo>
                    <a:pt x="10627" y="57053"/>
                  </a:lnTo>
                  <a:lnTo>
                    <a:pt x="12305" y="57053"/>
                  </a:lnTo>
                  <a:lnTo>
                    <a:pt x="12305" y="55375"/>
                  </a:lnTo>
                  <a:lnTo>
                    <a:pt x="15661" y="55375"/>
                  </a:lnTo>
                  <a:lnTo>
                    <a:pt x="15661" y="53138"/>
                  </a:lnTo>
                  <a:lnTo>
                    <a:pt x="19577" y="53138"/>
                  </a:lnTo>
                  <a:lnTo>
                    <a:pt x="21255" y="51460"/>
                  </a:lnTo>
                  <a:lnTo>
                    <a:pt x="22933" y="51460"/>
                  </a:lnTo>
                  <a:lnTo>
                    <a:pt x="22933" y="48104"/>
                  </a:lnTo>
                  <a:lnTo>
                    <a:pt x="24611" y="48104"/>
                  </a:lnTo>
                  <a:lnTo>
                    <a:pt x="24611" y="49781"/>
                  </a:lnTo>
                  <a:lnTo>
                    <a:pt x="26289" y="51460"/>
                  </a:lnTo>
                  <a:lnTo>
                    <a:pt x="28526" y="51460"/>
                  </a:lnTo>
                  <a:lnTo>
                    <a:pt x="28526" y="49781"/>
                  </a:lnTo>
                  <a:lnTo>
                    <a:pt x="30204" y="49781"/>
                  </a:lnTo>
                  <a:lnTo>
                    <a:pt x="30204" y="51460"/>
                  </a:lnTo>
                  <a:lnTo>
                    <a:pt x="31882" y="51460"/>
                  </a:lnTo>
                  <a:lnTo>
                    <a:pt x="33561" y="49781"/>
                  </a:lnTo>
                  <a:lnTo>
                    <a:pt x="33561" y="51460"/>
                  </a:lnTo>
                  <a:lnTo>
                    <a:pt x="36916" y="51460"/>
                  </a:lnTo>
                  <a:lnTo>
                    <a:pt x="36916" y="49781"/>
                  </a:lnTo>
                  <a:lnTo>
                    <a:pt x="39154" y="49781"/>
                  </a:lnTo>
                  <a:lnTo>
                    <a:pt x="39154" y="51460"/>
                  </a:lnTo>
                  <a:lnTo>
                    <a:pt x="45866" y="51460"/>
                  </a:lnTo>
                  <a:lnTo>
                    <a:pt x="45866" y="53138"/>
                  </a:lnTo>
                  <a:lnTo>
                    <a:pt x="49781" y="53138"/>
                  </a:lnTo>
                  <a:lnTo>
                    <a:pt x="49781" y="51460"/>
                  </a:lnTo>
                  <a:lnTo>
                    <a:pt x="51459" y="53138"/>
                  </a:lnTo>
                  <a:lnTo>
                    <a:pt x="54815" y="53138"/>
                  </a:lnTo>
                  <a:lnTo>
                    <a:pt x="54815" y="51460"/>
                  </a:lnTo>
                  <a:lnTo>
                    <a:pt x="58731" y="51460"/>
                  </a:lnTo>
                  <a:lnTo>
                    <a:pt x="58731" y="49781"/>
                  </a:lnTo>
                  <a:lnTo>
                    <a:pt x="62087" y="49781"/>
                  </a:lnTo>
                  <a:lnTo>
                    <a:pt x="62087" y="48104"/>
                  </a:lnTo>
                  <a:lnTo>
                    <a:pt x="67680" y="48104"/>
                  </a:lnTo>
                  <a:lnTo>
                    <a:pt x="67680" y="46426"/>
                  </a:lnTo>
                  <a:lnTo>
                    <a:pt x="67680" y="46426"/>
                  </a:lnTo>
                  <a:lnTo>
                    <a:pt x="67680" y="44188"/>
                  </a:lnTo>
                  <a:lnTo>
                    <a:pt x="69358" y="44188"/>
                  </a:lnTo>
                  <a:lnTo>
                    <a:pt x="69358" y="42510"/>
                  </a:lnTo>
                  <a:lnTo>
                    <a:pt x="71036" y="42510"/>
                  </a:lnTo>
                  <a:lnTo>
                    <a:pt x="71036" y="40832"/>
                  </a:lnTo>
                  <a:lnTo>
                    <a:pt x="72715" y="40832"/>
                  </a:lnTo>
                  <a:lnTo>
                    <a:pt x="72715" y="33561"/>
                  </a:lnTo>
                  <a:lnTo>
                    <a:pt x="74392" y="33561"/>
                  </a:lnTo>
                  <a:lnTo>
                    <a:pt x="74392" y="31883"/>
                  </a:lnTo>
                  <a:lnTo>
                    <a:pt x="76630" y="31883"/>
                  </a:lnTo>
                  <a:lnTo>
                    <a:pt x="76630" y="30204"/>
                  </a:lnTo>
                  <a:lnTo>
                    <a:pt x="78308" y="30204"/>
                  </a:lnTo>
                  <a:lnTo>
                    <a:pt x="78308" y="28527"/>
                  </a:lnTo>
                  <a:lnTo>
                    <a:pt x="81664" y="28527"/>
                  </a:lnTo>
                  <a:lnTo>
                    <a:pt x="79986" y="28527"/>
                  </a:lnTo>
                  <a:lnTo>
                    <a:pt x="81664" y="28527"/>
                  </a:lnTo>
                  <a:lnTo>
                    <a:pt x="81664" y="26849"/>
                  </a:lnTo>
                  <a:lnTo>
                    <a:pt x="85579" y="26849"/>
                  </a:lnTo>
                  <a:lnTo>
                    <a:pt x="85579" y="22933"/>
                  </a:lnTo>
                  <a:lnTo>
                    <a:pt x="87257" y="22933"/>
                  </a:lnTo>
                  <a:lnTo>
                    <a:pt x="87257" y="21255"/>
                  </a:lnTo>
                  <a:lnTo>
                    <a:pt x="87257" y="21255"/>
                  </a:lnTo>
                  <a:lnTo>
                    <a:pt x="88935" y="19577"/>
                  </a:lnTo>
                  <a:lnTo>
                    <a:pt x="90613" y="19577"/>
                  </a:lnTo>
                  <a:lnTo>
                    <a:pt x="90613" y="17899"/>
                  </a:lnTo>
                  <a:lnTo>
                    <a:pt x="92292" y="17899"/>
                  </a:lnTo>
                  <a:lnTo>
                    <a:pt x="92292" y="13984"/>
                  </a:lnTo>
                  <a:lnTo>
                    <a:pt x="96207" y="13984"/>
                  </a:lnTo>
                  <a:lnTo>
                    <a:pt x="96207" y="12306"/>
                  </a:lnTo>
                  <a:lnTo>
                    <a:pt x="97885" y="12306"/>
                  </a:lnTo>
                  <a:lnTo>
                    <a:pt x="97885" y="10627"/>
                  </a:lnTo>
                  <a:lnTo>
                    <a:pt x="99563" y="10627"/>
                  </a:lnTo>
                  <a:lnTo>
                    <a:pt x="99563" y="8950"/>
                  </a:lnTo>
                  <a:lnTo>
                    <a:pt x="105156" y="8950"/>
                  </a:lnTo>
                  <a:lnTo>
                    <a:pt x="105156" y="6712"/>
                  </a:lnTo>
                  <a:lnTo>
                    <a:pt x="102919" y="6712"/>
                  </a:lnTo>
                  <a:lnTo>
                    <a:pt x="102919" y="5034"/>
                  </a:lnTo>
                  <a:lnTo>
                    <a:pt x="105156" y="5034"/>
                  </a:lnTo>
                  <a:lnTo>
                    <a:pt x="106834" y="3356"/>
                  </a:lnTo>
                  <a:lnTo>
                    <a:pt x="106834" y="0"/>
                  </a:lnTo>
                  <a:lnTo>
                    <a:pt x="110190" y="0"/>
                  </a:lnTo>
                  <a:lnTo>
                    <a:pt x="110190" y="3356"/>
                  </a:lnTo>
                  <a:lnTo>
                    <a:pt x="108512" y="3356"/>
                  </a:lnTo>
                  <a:lnTo>
                    <a:pt x="108512" y="12306"/>
                  </a:lnTo>
                  <a:lnTo>
                    <a:pt x="110190" y="12306"/>
                  </a:lnTo>
                  <a:lnTo>
                    <a:pt x="110190" y="10627"/>
                  </a:lnTo>
                  <a:lnTo>
                    <a:pt x="111869" y="10627"/>
                  </a:lnTo>
                  <a:lnTo>
                    <a:pt x="111869" y="12306"/>
                  </a:lnTo>
                  <a:lnTo>
                    <a:pt x="114105" y="12306"/>
                  </a:lnTo>
                  <a:lnTo>
                    <a:pt x="111869" y="12306"/>
                  </a:lnTo>
                  <a:lnTo>
                    <a:pt x="114105" y="12306"/>
                  </a:lnTo>
                  <a:lnTo>
                    <a:pt x="114105" y="22933"/>
                  </a:lnTo>
                  <a:lnTo>
                    <a:pt x="111869" y="22933"/>
                  </a:lnTo>
                  <a:lnTo>
                    <a:pt x="111869" y="24611"/>
                  </a:lnTo>
                  <a:lnTo>
                    <a:pt x="114105" y="24611"/>
                  </a:lnTo>
                  <a:lnTo>
                    <a:pt x="114105" y="28527"/>
                  </a:lnTo>
                  <a:lnTo>
                    <a:pt x="111869" y="28527"/>
                  </a:lnTo>
                  <a:lnTo>
                    <a:pt x="111869" y="30204"/>
                  </a:lnTo>
                  <a:lnTo>
                    <a:pt x="110190" y="31883"/>
                  </a:lnTo>
                  <a:lnTo>
                    <a:pt x="110190" y="33561"/>
                  </a:lnTo>
                  <a:lnTo>
                    <a:pt x="108512" y="33561"/>
                  </a:lnTo>
                  <a:lnTo>
                    <a:pt x="108512" y="35239"/>
                  </a:lnTo>
                  <a:lnTo>
                    <a:pt x="106834" y="35239"/>
                  </a:lnTo>
                  <a:lnTo>
                    <a:pt x="105156" y="33561"/>
                  </a:lnTo>
                  <a:lnTo>
                    <a:pt x="105156" y="30204"/>
                  </a:lnTo>
                  <a:lnTo>
                    <a:pt x="106834" y="28527"/>
                  </a:lnTo>
                  <a:lnTo>
                    <a:pt x="101241" y="28527"/>
                  </a:lnTo>
                  <a:lnTo>
                    <a:pt x="99563" y="30204"/>
                  </a:lnTo>
                  <a:lnTo>
                    <a:pt x="99563" y="33561"/>
                  </a:lnTo>
                  <a:lnTo>
                    <a:pt x="101241" y="33561"/>
                  </a:lnTo>
                  <a:lnTo>
                    <a:pt x="101241" y="35239"/>
                  </a:lnTo>
                  <a:lnTo>
                    <a:pt x="99563" y="37476"/>
                  </a:lnTo>
                  <a:lnTo>
                    <a:pt x="99563" y="44188"/>
                  </a:lnTo>
                  <a:lnTo>
                    <a:pt x="101241" y="44188"/>
                  </a:lnTo>
                  <a:lnTo>
                    <a:pt x="101241" y="46426"/>
                  </a:lnTo>
                  <a:lnTo>
                    <a:pt x="99563" y="46426"/>
                  </a:lnTo>
                  <a:lnTo>
                    <a:pt x="99563" y="48104"/>
                  </a:lnTo>
                  <a:lnTo>
                    <a:pt x="105156" y="48104"/>
                  </a:lnTo>
                  <a:lnTo>
                    <a:pt x="105156" y="49781"/>
                  </a:lnTo>
                  <a:lnTo>
                    <a:pt x="102919" y="49781"/>
                  </a:lnTo>
                  <a:lnTo>
                    <a:pt x="105156" y="51460"/>
                  </a:lnTo>
                  <a:lnTo>
                    <a:pt x="102919" y="53138"/>
                  </a:lnTo>
                  <a:lnTo>
                    <a:pt x="93969" y="53138"/>
                  </a:lnTo>
                  <a:lnTo>
                    <a:pt x="92292" y="55375"/>
                  </a:lnTo>
                  <a:lnTo>
                    <a:pt x="92292" y="57053"/>
                  </a:lnTo>
                  <a:lnTo>
                    <a:pt x="93969" y="57053"/>
                  </a:lnTo>
                  <a:lnTo>
                    <a:pt x="93969" y="66003"/>
                  </a:lnTo>
                  <a:lnTo>
                    <a:pt x="92292" y="66003"/>
                  </a:lnTo>
                  <a:lnTo>
                    <a:pt x="92292" y="69358"/>
                  </a:lnTo>
                  <a:lnTo>
                    <a:pt x="90613" y="69358"/>
                  </a:lnTo>
                  <a:lnTo>
                    <a:pt x="88935" y="72715"/>
                  </a:lnTo>
                  <a:lnTo>
                    <a:pt x="88935" y="74952"/>
                  </a:lnTo>
                  <a:lnTo>
                    <a:pt x="87257" y="74952"/>
                  </a:lnTo>
                  <a:lnTo>
                    <a:pt x="87257" y="81664"/>
                  </a:lnTo>
                  <a:lnTo>
                    <a:pt x="87257" y="81664"/>
                  </a:lnTo>
                  <a:lnTo>
                    <a:pt x="87257" y="87258"/>
                  </a:lnTo>
                  <a:lnTo>
                    <a:pt x="85579" y="87258"/>
                  </a:lnTo>
                  <a:lnTo>
                    <a:pt x="85579" y="8893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D215ECF-759C-168A-22A1-510CF7CAD403}"/>
                </a:ext>
              </a:extLst>
            </p:cNvPr>
            <p:cNvSpPr/>
            <p:nvPr/>
          </p:nvSpPr>
          <p:spPr>
            <a:xfrm>
              <a:off x="4421358" y="2430514"/>
              <a:ext cx="162209" cy="194091"/>
            </a:xfrm>
            <a:custGeom>
              <a:avLst/>
              <a:gdLst>
                <a:gd name="csX0" fmla="*/ 35798 w 162209"/>
                <a:gd name="csY0" fmla="*/ 194092 h 194091"/>
                <a:gd name="csX1" fmla="*/ 37476 w 162209"/>
                <a:gd name="csY1" fmla="*/ 194092 h 194091"/>
                <a:gd name="csX2" fmla="*/ 35798 w 162209"/>
                <a:gd name="csY2" fmla="*/ 194092 h 194091"/>
                <a:gd name="csX3" fmla="*/ 5593 w 162209"/>
                <a:gd name="csY3" fmla="*/ 172837 h 194091"/>
                <a:gd name="csX4" fmla="*/ 5593 w 162209"/>
                <a:gd name="csY4" fmla="*/ 171159 h 194091"/>
                <a:gd name="csX5" fmla="*/ 3356 w 162209"/>
                <a:gd name="csY5" fmla="*/ 171159 h 194091"/>
                <a:gd name="csX6" fmla="*/ 3356 w 162209"/>
                <a:gd name="csY6" fmla="*/ 160531 h 194091"/>
                <a:gd name="csX7" fmla="*/ 7271 w 162209"/>
                <a:gd name="csY7" fmla="*/ 160531 h 194091"/>
                <a:gd name="csX8" fmla="*/ 7271 w 162209"/>
                <a:gd name="csY8" fmla="*/ 163887 h 194091"/>
                <a:gd name="csX9" fmla="*/ 8950 w 162209"/>
                <a:gd name="csY9" fmla="*/ 163887 h 194091"/>
                <a:gd name="csX10" fmla="*/ 7271 w 162209"/>
                <a:gd name="csY10" fmla="*/ 163887 h 194091"/>
                <a:gd name="csX11" fmla="*/ 8950 w 162209"/>
                <a:gd name="csY11" fmla="*/ 163887 h 194091"/>
                <a:gd name="csX12" fmla="*/ 8950 w 162209"/>
                <a:gd name="csY12" fmla="*/ 165565 h 194091"/>
                <a:gd name="csX13" fmla="*/ 7271 w 162209"/>
                <a:gd name="csY13" fmla="*/ 165565 h 194091"/>
                <a:gd name="csX14" fmla="*/ 7271 w 162209"/>
                <a:gd name="csY14" fmla="*/ 171159 h 194091"/>
                <a:gd name="csX15" fmla="*/ 8950 w 162209"/>
                <a:gd name="csY15" fmla="*/ 171159 h 194091"/>
                <a:gd name="csX16" fmla="*/ 8950 w 162209"/>
                <a:gd name="csY16" fmla="*/ 172837 h 194091"/>
                <a:gd name="csX17" fmla="*/ 5593 w 162209"/>
                <a:gd name="csY17" fmla="*/ 172837 h 194091"/>
                <a:gd name="csX18" fmla="*/ 5593 w 162209"/>
                <a:gd name="csY18" fmla="*/ 158853 h 194091"/>
                <a:gd name="csX19" fmla="*/ 3356 w 162209"/>
                <a:gd name="csY19" fmla="*/ 158853 h 194091"/>
                <a:gd name="csX20" fmla="*/ 3356 w 162209"/>
                <a:gd name="csY20" fmla="*/ 153260 h 194091"/>
                <a:gd name="csX21" fmla="*/ 1678 w 162209"/>
                <a:gd name="csY21" fmla="*/ 153260 h 194091"/>
                <a:gd name="csX22" fmla="*/ 1678 w 162209"/>
                <a:gd name="csY22" fmla="*/ 151582 h 194091"/>
                <a:gd name="csX23" fmla="*/ 0 w 162209"/>
                <a:gd name="csY23" fmla="*/ 151582 h 194091"/>
                <a:gd name="csX24" fmla="*/ 0 w 162209"/>
                <a:gd name="csY24" fmla="*/ 149904 h 194091"/>
                <a:gd name="csX25" fmla="*/ 1678 w 162209"/>
                <a:gd name="csY25" fmla="*/ 149904 h 194091"/>
                <a:gd name="csX26" fmla="*/ 1678 w 162209"/>
                <a:gd name="csY26" fmla="*/ 147666 h 194091"/>
                <a:gd name="csX27" fmla="*/ 7271 w 162209"/>
                <a:gd name="csY27" fmla="*/ 147666 h 194091"/>
                <a:gd name="csX28" fmla="*/ 7271 w 162209"/>
                <a:gd name="csY28" fmla="*/ 145988 h 194091"/>
                <a:gd name="csX29" fmla="*/ 8950 w 162209"/>
                <a:gd name="csY29" fmla="*/ 145988 h 194091"/>
                <a:gd name="csX30" fmla="*/ 8950 w 162209"/>
                <a:gd name="csY30" fmla="*/ 147666 h 194091"/>
                <a:gd name="csX31" fmla="*/ 12306 w 162209"/>
                <a:gd name="csY31" fmla="*/ 147666 h 194091"/>
                <a:gd name="csX32" fmla="*/ 12306 w 162209"/>
                <a:gd name="csY32" fmla="*/ 149904 h 194091"/>
                <a:gd name="csX33" fmla="*/ 10628 w 162209"/>
                <a:gd name="csY33" fmla="*/ 149904 h 194091"/>
                <a:gd name="csX34" fmla="*/ 10628 w 162209"/>
                <a:gd name="csY34" fmla="*/ 156616 h 194091"/>
                <a:gd name="csX35" fmla="*/ 8950 w 162209"/>
                <a:gd name="csY35" fmla="*/ 156616 h 194091"/>
                <a:gd name="csX36" fmla="*/ 8950 w 162209"/>
                <a:gd name="csY36" fmla="*/ 154938 h 194091"/>
                <a:gd name="csX37" fmla="*/ 7271 w 162209"/>
                <a:gd name="csY37" fmla="*/ 154938 h 194091"/>
                <a:gd name="csX38" fmla="*/ 7271 w 162209"/>
                <a:gd name="csY38" fmla="*/ 158853 h 194091"/>
                <a:gd name="csX39" fmla="*/ 5593 w 162209"/>
                <a:gd name="csY39" fmla="*/ 158853 h 194091"/>
                <a:gd name="csX40" fmla="*/ 3356 w 162209"/>
                <a:gd name="csY40" fmla="*/ 147666 h 194091"/>
                <a:gd name="csX41" fmla="*/ 5593 w 162209"/>
                <a:gd name="csY41" fmla="*/ 147666 h 194091"/>
                <a:gd name="csX42" fmla="*/ 3356 w 162209"/>
                <a:gd name="csY42" fmla="*/ 147666 h 194091"/>
                <a:gd name="csX43" fmla="*/ 10628 w 162209"/>
                <a:gd name="csY43" fmla="*/ 130327 h 194091"/>
                <a:gd name="csX44" fmla="*/ 10628 w 162209"/>
                <a:gd name="csY44" fmla="*/ 128089 h 194091"/>
                <a:gd name="csX45" fmla="*/ 10628 w 162209"/>
                <a:gd name="csY45" fmla="*/ 130327 h 194091"/>
                <a:gd name="csX46" fmla="*/ 101800 w 162209"/>
                <a:gd name="csY46" fmla="*/ 96207 h 194091"/>
                <a:gd name="csX47" fmla="*/ 101800 w 162209"/>
                <a:gd name="csY47" fmla="*/ 94529 h 194091"/>
                <a:gd name="csX48" fmla="*/ 100122 w 162209"/>
                <a:gd name="csY48" fmla="*/ 94529 h 194091"/>
                <a:gd name="csX49" fmla="*/ 100122 w 162209"/>
                <a:gd name="csY49" fmla="*/ 90614 h 194091"/>
                <a:gd name="csX50" fmla="*/ 101800 w 162209"/>
                <a:gd name="csY50" fmla="*/ 92851 h 194091"/>
                <a:gd name="csX51" fmla="*/ 105156 w 162209"/>
                <a:gd name="csY51" fmla="*/ 92851 h 194091"/>
                <a:gd name="csX52" fmla="*/ 105156 w 162209"/>
                <a:gd name="csY52" fmla="*/ 94529 h 194091"/>
                <a:gd name="csX53" fmla="*/ 106835 w 162209"/>
                <a:gd name="csY53" fmla="*/ 94529 h 194091"/>
                <a:gd name="csX54" fmla="*/ 106835 w 162209"/>
                <a:gd name="csY54" fmla="*/ 96207 h 194091"/>
                <a:gd name="csX55" fmla="*/ 101800 w 162209"/>
                <a:gd name="csY55" fmla="*/ 96207 h 194091"/>
                <a:gd name="csX56" fmla="*/ 108513 w 162209"/>
                <a:gd name="csY56" fmla="*/ 82223 h 194091"/>
                <a:gd name="csX57" fmla="*/ 106835 w 162209"/>
                <a:gd name="csY57" fmla="*/ 79986 h 194091"/>
                <a:gd name="csX58" fmla="*/ 106835 w 162209"/>
                <a:gd name="csY58" fmla="*/ 78308 h 194091"/>
                <a:gd name="csX59" fmla="*/ 110750 w 162209"/>
                <a:gd name="csY59" fmla="*/ 78308 h 194091"/>
                <a:gd name="csX60" fmla="*/ 110750 w 162209"/>
                <a:gd name="csY60" fmla="*/ 82223 h 194091"/>
                <a:gd name="csX61" fmla="*/ 108513 w 162209"/>
                <a:gd name="csY61" fmla="*/ 82223 h 194091"/>
                <a:gd name="csX62" fmla="*/ 108513 w 162209"/>
                <a:gd name="csY62" fmla="*/ 74952 h 194091"/>
                <a:gd name="csX63" fmla="*/ 108513 w 162209"/>
                <a:gd name="csY63" fmla="*/ 73274 h 194091"/>
                <a:gd name="csX64" fmla="*/ 106835 w 162209"/>
                <a:gd name="csY64" fmla="*/ 73274 h 194091"/>
                <a:gd name="csX65" fmla="*/ 106835 w 162209"/>
                <a:gd name="csY65" fmla="*/ 71037 h 194091"/>
                <a:gd name="csX66" fmla="*/ 110750 w 162209"/>
                <a:gd name="csY66" fmla="*/ 71037 h 194091"/>
                <a:gd name="csX67" fmla="*/ 110750 w 162209"/>
                <a:gd name="csY67" fmla="*/ 73274 h 194091"/>
                <a:gd name="csX68" fmla="*/ 112428 w 162209"/>
                <a:gd name="csY68" fmla="*/ 73274 h 194091"/>
                <a:gd name="csX69" fmla="*/ 112428 w 162209"/>
                <a:gd name="csY69" fmla="*/ 74952 h 194091"/>
                <a:gd name="csX70" fmla="*/ 108513 w 162209"/>
                <a:gd name="csY70" fmla="*/ 74952 h 194091"/>
                <a:gd name="csX71" fmla="*/ 149904 w 162209"/>
                <a:gd name="csY71" fmla="*/ 35798 h 194091"/>
                <a:gd name="csX72" fmla="*/ 149904 w 162209"/>
                <a:gd name="csY72" fmla="*/ 33561 h 194091"/>
                <a:gd name="csX73" fmla="*/ 149904 w 162209"/>
                <a:gd name="csY73" fmla="*/ 35798 h 194091"/>
                <a:gd name="csX74" fmla="*/ 153260 w 162209"/>
                <a:gd name="csY74" fmla="*/ 16221 h 194091"/>
                <a:gd name="csX75" fmla="*/ 153260 w 162209"/>
                <a:gd name="csY75" fmla="*/ 5034 h 194091"/>
                <a:gd name="csX76" fmla="*/ 154938 w 162209"/>
                <a:gd name="csY76" fmla="*/ 5034 h 194091"/>
                <a:gd name="csX77" fmla="*/ 158853 w 162209"/>
                <a:gd name="csY77" fmla="*/ 3356 h 194091"/>
                <a:gd name="csX78" fmla="*/ 158853 w 162209"/>
                <a:gd name="csY78" fmla="*/ 0 h 194091"/>
                <a:gd name="csX79" fmla="*/ 162209 w 162209"/>
                <a:gd name="csY79" fmla="*/ 0 h 194091"/>
                <a:gd name="csX80" fmla="*/ 162209 w 162209"/>
                <a:gd name="csY80" fmla="*/ 1678 h 194091"/>
                <a:gd name="csX81" fmla="*/ 160531 w 162209"/>
                <a:gd name="csY81" fmla="*/ 3356 h 194091"/>
                <a:gd name="csX82" fmla="*/ 160531 w 162209"/>
                <a:gd name="csY82" fmla="*/ 7271 h 194091"/>
                <a:gd name="csX83" fmla="*/ 157175 w 162209"/>
                <a:gd name="csY83" fmla="*/ 7271 h 194091"/>
                <a:gd name="csX84" fmla="*/ 157175 w 162209"/>
                <a:gd name="csY84" fmla="*/ 8950 h 194091"/>
                <a:gd name="csX85" fmla="*/ 162209 w 162209"/>
                <a:gd name="csY85" fmla="*/ 10627 h 194091"/>
                <a:gd name="csX86" fmla="*/ 162209 w 162209"/>
                <a:gd name="csY86" fmla="*/ 12306 h 194091"/>
                <a:gd name="csX87" fmla="*/ 157175 w 162209"/>
                <a:gd name="csY87" fmla="*/ 12306 h 194091"/>
                <a:gd name="csX88" fmla="*/ 157175 w 162209"/>
                <a:gd name="csY88" fmla="*/ 16221 h 194091"/>
                <a:gd name="csX89" fmla="*/ 153260 w 162209"/>
                <a:gd name="csY89" fmla="*/ 16221 h 194091"/>
                <a:gd name="csX90" fmla="*/ 158853 w 162209"/>
                <a:gd name="csY90" fmla="*/ 12306 h 194091"/>
                <a:gd name="csX91" fmla="*/ 160531 w 162209"/>
                <a:gd name="csY91" fmla="*/ 12306 h 194091"/>
                <a:gd name="csX92" fmla="*/ 158853 w 162209"/>
                <a:gd name="csY92" fmla="*/ 12306 h 194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</a:cxnLst>
              <a:rect l="l" t="t" r="r" b="b"/>
              <a:pathLst>
                <a:path w="162209" h="194091">
                  <a:moveTo>
                    <a:pt x="35798" y="194092"/>
                  </a:moveTo>
                  <a:lnTo>
                    <a:pt x="37476" y="194092"/>
                  </a:lnTo>
                  <a:lnTo>
                    <a:pt x="35798" y="194092"/>
                  </a:lnTo>
                  <a:close/>
                  <a:moveTo>
                    <a:pt x="5593" y="172837"/>
                  </a:moveTo>
                  <a:lnTo>
                    <a:pt x="5593" y="171159"/>
                  </a:lnTo>
                  <a:lnTo>
                    <a:pt x="3356" y="171159"/>
                  </a:lnTo>
                  <a:lnTo>
                    <a:pt x="3356" y="160531"/>
                  </a:lnTo>
                  <a:lnTo>
                    <a:pt x="7271" y="160531"/>
                  </a:lnTo>
                  <a:lnTo>
                    <a:pt x="7271" y="163887"/>
                  </a:lnTo>
                  <a:lnTo>
                    <a:pt x="8950" y="163887"/>
                  </a:lnTo>
                  <a:lnTo>
                    <a:pt x="7271" y="163887"/>
                  </a:lnTo>
                  <a:lnTo>
                    <a:pt x="8950" y="163887"/>
                  </a:lnTo>
                  <a:lnTo>
                    <a:pt x="8950" y="165565"/>
                  </a:lnTo>
                  <a:lnTo>
                    <a:pt x="7271" y="165565"/>
                  </a:lnTo>
                  <a:lnTo>
                    <a:pt x="7271" y="171159"/>
                  </a:lnTo>
                  <a:lnTo>
                    <a:pt x="8950" y="171159"/>
                  </a:lnTo>
                  <a:lnTo>
                    <a:pt x="8950" y="172837"/>
                  </a:lnTo>
                  <a:lnTo>
                    <a:pt x="5593" y="172837"/>
                  </a:lnTo>
                  <a:close/>
                  <a:moveTo>
                    <a:pt x="5593" y="158853"/>
                  </a:moveTo>
                  <a:lnTo>
                    <a:pt x="3356" y="158853"/>
                  </a:lnTo>
                  <a:lnTo>
                    <a:pt x="3356" y="153260"/>
                  </a:lnTo>
                  <a:lnTo>
                    <a:pt x="1678" y="153260"/>
                  </a:lnTo>
                  <a:lnTo>
                    <a:pt x="1678" y="151582"/>
                  </a:lnTo>
                  <a:lnTo>
                    <a:pt x="0" y="151582"/>
                  </a:lnTo>
                  <a:lnTo>
                    <a:pt x="0" y="149904"/>
                  </a:lnTo>
                  <a:lnTo>
                    <a:pt x="1678" y="149904"/>
                  </a:lnTo>
                  <a:lnTo>
                    <a:pt x="1678" y="147666"/>
                  </a:lnTo>
                  <a:lnTo>
                    <a:pt x="7271" y="147666"/>
                  </a:lnTo>
                  <a:lnTo>
                    <a:pt x="7271" y="145988"/>
                  </a:lnTo>
                  <a:lnTo>
                    <a:pt x="8950" y="145988"/>
                  </a:lnTo>
                  <a:lnTo>
                    <a:pt x="8950" y="147666"/>
                  </a:lnTo>
                  <a:lnTo>
                    <a:pt x="12306" y="147666"/>
                  </a:lnTo>
                  <a:lnTo>
                    <a:pt x="12306" y="149904"/>
                  </a:lnTo>
                  <a:lnTo>
                    <a:pt x="10628" y="149904"/>
                  </a:lnTo>
                  <a:lnTo>
                    <a:pt x="10628" y="156616"/>
                  </a:lnTo>
                  <a:lnTo>
                    <a:pt x="8950" y="156616"/>
                  </a:lnTo>
                  <a:lnTo>
                    <a:pt x="8950" y="154938"/>
                  </a:lnTo>
                  <a:lnTo>
                    <a:pt x="7271" y="154938"/>
                  </a:lnTo>
                  <a:lnTo>
                    <a:pt x="7271" y="158853"/>
                  </a:lnTo>
                  <a:lnTo>
                    <a:pt x="5593" y="158853"/>
                  </a:lnTo>
                  <a:close/>
                  <a:moveTo>
                    <a:pt x="3356" y="147666"/>
                  </a:moveTo>
                  <a:lnTo>
                    <a:pt x="5593" y="147666"/>
                  </a:lnTo>
                  <a:lnTo>
                    <a:pt x="3356" y="147666"/>
                  </a:lnTo>
                  <a:close/>
                  <a:moveTo>
                    <a:pt x="10628" y="130327"/>
                  </a:moveTo>
                  <a:lnTo>
                    <a:pt x="10628" y="128089"/>
                  </a:lnTo>
                  <a:lnTo>
                    <a:pt x="10628" y="130327"/>
                  </a:lnTo>
                  <a:close/>
                  <a:moveTo>
                    <a:pt x="101800" y="96207"/>
                  </a:moveTo>
                  <a:lnTo>
                    <a:pt x="101800" y="94529"/>
                  </a:lnTo>
                  <a:lnTo>
                    <a:pt x="100122" y="94529"/>
                  </a:lnTo>
                  <a:lnTo>
                    <a:pt x="100122" y="90614"/>
                  </a:lnTo>
                  <a:lnTo>
                    <a:pt x="101800" y="92851"/>
                  </a:lnTo>
                  <a:lnTo>
                    <a:pt x="105156" y="92851"/>
                  </a:lnTo>
                  <a:lnTo>
                    <a:pt x="105156" y="94529"/>
                  </a:lnTo>
                  <a:lnTo>
                    <a:pt x="106835" y="94529"/>
                  </a:lnTo>
                  <a:lnTo>
                    <a:pt x="106835" y="96207"/>
                  </a:lnTo>
                  <a:lnTo>
                    <a:pt x="101800" y="96207"/>
                  </a:lnTo>
                  <a:close/>
                  <a:moveTo>
                    <a:pt x="108513" y="82223"/>
                  </a:moveTo>
                  <a:lnTo>
                    <a:pt x="106835" y="79986"/>
                  </a:lnTo>
                  <a:lnTo>
                    <a:pt x="106835" y="78308"/>
                  </a:lnTo>
                  <a:lnTo>
                    <a:pt x="110750" y="78308"/>
                  </a:lnTo>
                  <a:lnTo>
                    <a:pt x="110750" y="82223"/>
                  </a:lnTo>
                  <a:lnTo>
                    <a:pt x="108513" y="82223"/>
                  </a:lnTo>
                  <a:close/>
                  <a:moveTo>
                    <a:pt x="108513" y="74952"/>
                  </a:moveTo>
                  <a:lnTo>
                    <a:pt x="108513" y="73274"/>
                  </a:lnTo>
                  <a:lnTo>
                    <a:pt x="106835" y="73274"/>
                  </a:lnTo>
                  <a:lnTo>
                    <a:pt x="106835" y="71037"/>
                  </a:lnTo>
                  <a:lnTo>
                    <a:pt x="110750" y="71037"/>
                  </a:lnTo>
                  <a:lnTo>
                    <a:pt x="110750" y="73274"/>
                  </a:lnTo>
                  <a:lnTo>
                    <a:pt x="112428" y="73274"/>
                  </a:lnTo>
                  <a:lnTo>
                    <a:pt x="112428" y="74952"/>
                  </a:lnTo>
                  <a:lnTo>
                    <a:pt x="108513" y="74952"/>
                  </a:lnTo>
                  <a:close/>
                  <a:moveTo>
                    <a:pt x="149904" y="35798"/>
                  </a:moveTo>
                  <a:lnTo>
                    <a:pt x="149904" y="33561"/>
                  </a:lnTo>
                  <a:lnTo>
                    <a:pt x="149904" y="35798"/>
                  </a:lnTo>
                  <a:close/>
                  <a:moveTo>
                    <a:pt x="153260" y="16221"/>
                  </a:moveTo>
                  <a:lnTo>
                    <a:pt x="153260" y="5034"/>
                  </a:lnTo>
                  <a:lnTo>
                    <a:pt x="154938" y="5034"/>
                  </a:lnTo>
                  <a:lnTo>
                    <a:pt x="158853" y="3356"/>
                  </a:lnTo>
                  <a:lnTo>
                    <a:pt x="158853" y="0"/>
                  </a:lnTo>
                  <a:lnTo>
                    <a:pt x="162209" y="0"/>
                  </a:lnTo>
                  <a:lnTo>
                    <a:pt x="162209" y="1678"/>
                  </a:lnTo>
                  <a:lnTo>
                    <a:pt x="160531" y="3356"/>
                  </a:lnTo>
                  <a:lnTo>
                    <a:pt x="160531" y="7271"/>
                  </a:lnTo>
                  <a:lnTo>
                    <a:pt x="157175" y="7271"/>
                  </a:lnTo>
                  <a:lnTo>
                    <a:pt x="157175" y="8950"/>
                  </a:lnTo>
                  <a:lnTo>
                    <a:pt x="162209" y="10627"/>
                  </a:lnTo>
                  <a:lnTo>
                    <a:pt x="162209" y="12306"/>
                  </a:lnTo>
                  <a:lnTo>
                    <a:pt x="157175" y="12306"/>
                  </a:lnTo>
                  <a:lnTo>
                    <a:pt x="157175" y="16221"/>
                  </a:lnTo>
                  <a:lnTo>
                    <a:pt x="153260" y="16221"/>
                  </a:lnTo>
                  <a:close/>
                  <a:moveTo>
                    <a:pt x="158853" y="12306"/>
                  </a:moveTo>
                  <a:lnTo>
                    <a:pt x="160531" y="12306"/>
                  </a:lnTo>
                  <a:lnTo>
                    <a:pt x="158853" y="1230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50F8F7D4-3D91-2B40-B1F1-4AE04405453D}"/>
                </a:ext>
              </a:extLst>
            </p:cNvPr>
            <p:cNvSpPr/>
            <p:nvPr/>
          </p:nvSpPr>
          <p:spPr>
            <a:xfrm>
              <a:off x="4431985" y="2441141"/>
              <a:ext cx="144310" cy="328334"/>
            </a:xfrm>
            <a:custGeom>
              <a:avLst/>
              <a:gdLst>
                <a:gd name="csX0" fmla="*/ 64324 w 144310"/>
                <a:gd name="csY0" fmla="*/ 328334 h 328334"/>
                <a:gd name="csX1" fmla="*/ 64324 w 144310"/>
                <a:gd name="csY1" fmla="*/ 326097 h 328334"/>
                <a:gd name="csX2" fmla="*/ 62646 w 144310"/>
                <a:gd name="csY2" fmla="*/ 326097 h 328334"/>
                <a:gd name="csX3" fmla="*/ 62646 w 144310"/>
                <a:gd name="csY3" fmla="*/ 322741 h 328334"/>
                <a:gd name="csX4" fmla="*/ 60968 w 144310"/>
                <a:gd name="csY4" fmla="*/ 322741 h 328334"/>
                <a:gd name="csX5" fmla="*/ 60968 w 144310"/>
                <a:gd name="csY5" fmla="*/ 317147 h 328334"/>
                <a:gd name="csX6" fmla="*/ 64324 w 144310"/>
                <a:gd name="csY6" fmla="*/ 317147 h 328334"/>
                <a:gd name="csX7" fmla="*/ 64324 w 144310"/>
                <a:gd name="csY7" fmla="*/ 315469 h 328334"/>
                <a:gd name="csX8" fmla="*/ 66002 w 144310"/>
                <a:gd name="csY8" fmla="*/ 315469 h 328334"/>
                <a:gd name="csX9" fmla="*/ 66002 w 144310"/>
                <a:gd name="csY9" fmla="*/ 317147 h 328334"/>
                <a:gd name="csX10" fmla="*/ 67680 w 144310"/>
                <a:gd name="csY10" fmla="*/ 317147 h 328334"/>
                <a:gd name="csX11" fmla="*/ 67680 w 144310"/>
                <a:gd name="csY11" fmla="*/ 319385 h 328334"/>
                <a:gd name="csX12" fmla="*/ 69358 w 144310"/>
                <a:gd name="csY12" fmla="*/ 319385 h 328334"/>
                <a:gd name="csX13" fmla="*/ 69358 w 144310"/>
                <a:gd name="csY13" fmla="*/ 321063 h 328334"/>
                <a:gd name="csX14" fmla="*/ 73274 w 144310"/>
                <a:gd name="csY14" fmla="*/ 321063 h 328334"/>
                <a:gd name="csX15" fmla="*/ 73274 w 144310"/>
                <a:gd name="csY15" fmla="*/ 322741 h 328334"/>
                <a:gd name="csX16" fmla="*/ 71596 w 144310"/>
                <a:gd name="csY16" fmla="*/ 322741 h 328334"/>
                <a:gd name="csX17" fmla="*/ 71596 w 144310"/>
                <a:gd name="csY17" fmla="*/ 324419 h 328334"/>
                <a:gd name="csX18" fmla="*/ 69358 w 144310"/>
                <a:gd name="csY18" fmla="*/ 324419 h 328334"/>
                <a:gd name="csX19" fmla="*/ 69358 w 144310"/>
                <a:gd name="csY19" fmla="*/ 326097 h 328334"/>
                <a:gd name="csX20" fmla="*/ 67680 w 144310"/>
                <a:gd name="csY20" fmla="*/ 326097 h 328334"/>
                <a:gd name="csX21" fmla="*/ 67680 w 144310"/>
                <a:gd name="csY21" fmla="*/ 328334 h 328334"/>
                <a:gd name="csX22" fmla="*/ 64324 w 144310"/>
                <a:gd name="csY22" fmla="*/ 328334 h 328334"/>
                <a:gd name="csX23" fmla="*/ 17899 w 144310"/>
                <a:gd name="csY23" fmla="*/ 220940 h 328334"/>
                <a:gd name="csX24" fmla="*/ 17899 w 144310"/>
                <a:gd name="csY24" fmla="*/ 222619 h 328334"/>
                <a:gd name="csX25" fmla="*/ 16221 w 144310"/>
                <a:gd name="csY25" fmla="*/ 222619 h 328334"/>
                <a:gd name="csX26" fmla="*/ 16221 w 144310"/>
                <a:gd name="csY26" fmla="*/ 224856 h 328334"/>
                <a:gd name="csX27" fmla="*/ 14543 w 144310"/>
                <a:gd name="csY27" fmla="*/ 224856 h 328334"/>
                <a:gd name="csX28" fmla="*/ 14543 w 144310"/>
                <a:gd name="csY28" fmla="*/ 220940 h 328334"/>
                <a:gd name="csX29" fmla="*/ 16221 w 144310"/>
                <a:gd name="csY29" fmla="*/ 220940 h 328334"/>
                <a:gd name="csX30" fmla="*/ 16221 w 144310"/>
                <a:gd name="csY30" fmla="*/ 215906 h 328334"/>
                <a:gd name="csX31" fmla="*/ 17899 w 144310"/>
                <a:gd name="csY31" fmla="*/ 215906 h 328334"/>
                <a:gd name="csX32" fmla="*/ 17899 w 144310"/>
                <a:gd name="csY32" fmla="*/ 214228 h 328334"/>
                <a:gd name="csX33" fmla="*/ 25170 w 144310"/>
                <a:gd name="csY33" fmla="*/ 214228 h 328334"/>
                <a:gd name="csX34" fmla="*/ 25170 w 144310"/>
                <a:gd name="csY34" fmla="*/ 211991 h 328334"/>
                <a:gd name="csX35" fmla="*/ 28526 w 144310"/>
                <a:gd name="csY35" fmla="*/ 211991 h 328334"/>
                <a:gd name="csX36" fmla="*/ 28526 w 144310"/>
                <a:gd name="csY36" fmla="*/ 210313 h 328334"/>
                <a:gd name="csX37" fmla="*/ 28526 w 144310"/>
                <a:gd name="csY37" fmla="*/ 210313 h 328334"/>
                <a:gd name="csX38" fmla="*/ 28526 w 144310"/>
                <a:gd name="csY38" fmla="*/ 206957 h 328334"/>
                <a:gd name="csX39" fmla="*/ 30204 w 144310"/>
                <a:gd name="csY39" fmla="*/ 206957 h 328334"/>
                <a:gd name="csX40" fmla="*/ 32442 w 144310"/>
                <a:gd name="csY40" fmla="*/ 205279 h 328334"/>
                <a:gd name="csX41" fmla="*/ 32442 w 144310"/>
                <a:gd name="csY41" fmla="*/ 203042 h 328334"/>
                <a:gd name="csX42" fmla="*/ 34120 w 144310"/>
                <a:gd name="csY42" fmla="*/ 203042 h 328334"/>
                <a:gd name="csX43" fmla="*/ 34120 w 144310"/>
                <a:gd name="csY43" fmla="*/ 206957 h 328334"/>
                <a:gd name="csX44" fmla="*/ 32442 w 144310"/>
                <a:gd name="csY44" fmla="*/ 208635 h 328334"/>
                <a:gd name="csX45" fmla="*/ 32442 w 144310"/>
                <a:gd name="csY45" fmla="*/ 210313 h 328334"/>
                <a:gd name="csX46" fmla="*/ 30204 w 144310"/>
                <a:gd name="csY46" fmla="*/ 211991 h 328334"/>
                <a:gd name="csX47" fmla="*/ 30204 w 144310"/>
                <a:gd name="csY47" fmla="*/ 215906 h 328334"/>
                <a:gd name="csX48" fmla="*/ 28526 w 144310"/>
                <a:gd name="csY48" fmla="*/ 215906 h 328334"/>
                <a:gd name="csX49" fmla="*/ 28526 w 144310"/>
                <a:gd name="csY49" fmla="*/ 219262 h 328334"/>
                <a:gd name="csX50" fmla="*/ 25170 w 144310"/>
                <a:gd name="csY50" fmla="*/ 219262 h 328334"/>
                <a:gd name="csX51" fmla="*/ 25170 w 144310"/>
                <a:gd name="csY51" fmla="*/ 222619 h 328334"/>
                <a:gd name="csX52" fmla="*/ 26848 w 144310"/>
                <a:gd name="csY52" fmla="*/ 222619 h 328334"/>
                <a:gd name="csX53" fmla="*/ 26848 w 144310"/>
                <a:gd name="csY53" fmla="*/ 224856 h 328334"/>
                <a:gd name="csX54" fmla="*/ 25170 w 144310"/>
                <a:gd name="csY54" fmla="*/ 224856 h 328334"/>
                <a:gd name="csX55" fmla="*/ 25170 w 144310"/>
                <a:gd name="csY55" fmla="*/ 226534 h 328334"/>
                <a:gd name="csX56" fmla="*/ 19577 w 144310"/>
                <a:gd name="csY56" fmla="*/ 226534 h 328334"/>
                <a:gd name="csX57" fmla="*/ 19577 w 144310"/>
                <a:gd name="csY57" fmla="*/ 220940 h 328334"/>
                <a:gd name="csX58" fmla="*/ 17899 w 144310"/>
                <a:gd name="csY58" fmla="*/ 220940 h 328334"/>
                <a:gd name="csX59" fmla="*/ 19577 w 144310"/>
                <a:gd name="csY59" fmla="*/ 198007 h 328334"/>
                <a:gd name="csX60" fmla="*/ 17899 w 144310"/>
                <a:gd name="csY60" fmla="*/ 196329 h 328334"/>
                <a:gd name="csX61" fmla="*/ 23492 w 144310"/>
                <a:gd name="csY61" fmla="*/ 196329 h 328334"/>
                <a:gd name="csX62" fmla="*/ 23492 w 144310"/>
                <a:gd name="csY62" fmla="*/ 194092 h 328334"/>
                <a:gd name="csX63" fmla="*/ 21255 w 144310"/>
                <a:gd name="csY63" fmla="*/ 194092 h 328334"/>
                <a:gd name="csX64" fmla="*/ 21255 w 144310"/>
                <a:gd name="csY64" fmla="*/ 192414 h 328334"/>
                <a:gd name="csX65" fmla="*/ 23492 w 144310"/>
                <a:gd name="csY65" fmla="*/ 192414 h 328334"/>
                <a:gd name="csX66" fmla="*/ 23492 w 144310"/>
                <a:gd name="csY66" fmla="*/ 187380 h 328334"/>
                <a:gd name="csX67" fmla="*/ 19577 w 144310"/>
                <a:gd name="csY67" fmla="*/ 187380 h 328334"/>
                <a:gd name="csX68" fmla="*/ 19577 w 144310"/>
                <a:gd name="csY68" fmla="*/ 183465 h 328334"/>
                <a:gd name="csX69" fmla="*/ 23492 w 144310"/>
                <a:gd name="csY69" fmla="*/ 183465 h 328334"/>
                <a:gd name="csX70" fmla="*/ 23492 w 144310"/>
                <a:gd name="csY70" fmla="*/ 181786 h 328334"/>
                <a:gd name="csX71" fmla="*/ 25170 w 144310"/>
                <a:gd name="csY71" fmla="*/ 181786 h 328334"/>
                <a:gd name="csX72" fmla="*/ 25170 w 144310"/>
                <a:gd name="csY72" fmla="*/ 183465 h 328334"/>
                <a:gd name="csX73" fmla="*/ 26848 w 144310"/>
                <a:gd name="csY73" fmla="*/ 183465 h 328334"/>
                <a:gd name="csX74" fmla="*/ 26848 w 144310"/>
                <a:gd name="csY74" fmla="*/ 185702 h 328334"/>
                <a:gd name="csX75" fmla="*/ 28526 w 144310"/>
                <a:gd name="csY75" fmla="*/ 185702 h 328334"/>
                <a:gd name="csX76" fmla="*/ 28526 w 144310"/>
                <a:gd name="csY76" fmla="*/ 187380 h 328334"/>
                <a:gd name="csX77" fmla="*/ 30204 w 144310"/>
                <a:gd name="csY77" fmla="*/ 187380 h 328334"/>
                <a:gd name="csX78" fmla="*/ 30204 w 144310"/>
                <a:gd name="csY78" fmla="*/ 189058 h 328334"/>
                <a:gd name="csX79" fmla="*/ 34120 w 144310"/>
                <a:gd name="csY79" fmla="*/ 189058 h 328334"/>
                <a:gd name="csX80" fmla="*/ 34120 w 144310"/>
                <a:gd name="csY80" fmla="*/ 190736 h 328334"/>
                <a:gd name="csX81" fmla="*/ 35798 w 144310"/>
                <a:gd name="csY81" fmla="*/ 190736 h 328334"/>
                <a:gd name="csX82" fmla="*/ 35798 w 144310"/>
                <a:gd name="csY82" fmla="*/ 192414 h 328334"/>
                <a:gd name="csX83" fmla="*/ 32442 w 144310"/>
                <a:gd name="csY83" fmla="*/ 192414 h 328334"/>
                <a:gd name="csX84" fmla="*/ 32442 w 144310"/>
                <a:gd name="csY84" fmla="*/ 196329 h 328334"/>
                <a:gd name="csX85" fmla="*/ 26848 w 144310"/>
                <a:gd name="csY85" fmla="*/ 196329 h 328334"/>
                <a:gd name="csX86" fmla="*/ 26848 w 144310"/>
                <a:gd name="csY86" fmla="*/ 198007 h 328334"/>
                <a:gd name="csX87" fmla="*/ 19577 w 144310"/>
                <a:gd name="csY87" fmla="*/ 198007 h 328334"/>
                <a:gd name="csX88" fmla="*/ 32442 w 144310"/>
                <a:gd name="csY88" fmla="*/ 194092 h 328334"/>
                <a:gd name="csX89" fmla="*/ 32442 w 144310"/>
                <a:gd name="csY89" fmla="*/ 192414 h 328334"/>
                <a:gd name="csX90" fmla="*/ 34120 w 144310"/>
                <a:gd name="csY90" fmla="*/ 192414 h 328334"/>
                <a:gd name="csX91" fmla="*/ 34120 w 144310"/>
                <a:gd name="csY91" fmla="*/ 194092 h 328334"/>
                <a:gd name="csX92" fmla="*/ 32442 w 144310"/>
                <a:gd name="csY92" fmla="*/ 194092 h 328334"/>
                <a:gd name="csX93" fmla="*/ 23492 w 144310"/>
                <a:gd name="csY93" fmla="*/ 190736 h 328334"/>
                <a:gd name="csX94" fmla="*/ 23492 w 144310"/>
                <a:gd name="csY94" fmla="*/ 189058 h 328334"/>
                <a:gd name="csX95" fmla="*/ 23492 w 144310"/>
                <a:gd name="csY95" fmla="*/ 190736 h 328334"/>
                <a:gd name="csX96" fmla="*/ 23492 w 144310"/>
                <a:gd name="csY96" fmla="*/ 151582 h 328334"/>
                <a:gd name="csX97" fmla="*/ 25170 w 144310"/>
                <a:gd name="csY97" fmla="*/ 151582 h 328334"/>
                <a:gd name="csX98" fmla="*/ 25170 w 144310"/>
                <a:gd name="csY98" fmla="*/ 154938 h 328334"/>
                <a:gd name="csX99" fmla="*/ 35798 w 144310"/>
                <a:gd name="csY99" fmla="*/ 154938 h 328334"/>
                <a:gd name="csX100" fmla="*/ 35798 w 144310"/>
                <a:gd name="csY100" fmla="*/ 157175 h 328334"/>
                <a:gd name="csX101" fmla="*/ 34120 w 144310"/>
                <a:gd name="csY101" fmla="*/ 158853 h 328334"/>
                <a:gd name="csX102" fmla="*/ 32442 w 144310"/>
                <a:gd name="csY102" fmla="*/ 158853 h 328334"/>
                <a:gd name="csX103" fmla="*/ 32442 w 144310"/>
                <a:gd name="csY103" fmla="*/ 160531 h 328334"/>
                <a:gd name="csX104" fmla="*/ 30204 w 144310"/>
                <a:gd name="csY104" fmla="*/ 162209 h 328334"/>
                <a:gd name="csX105" fmla="*/ 30204 w 144310"/>
                <a:gd name="csY105" fmla="*/ 163888 h 328334"/>
                <a:gd name="csX106" fmla="*/ 28526 w 144310"/>
                <a:gd name="csY106" fmla="*/ 163888 h 328334"/>
                <a:gd name="csX107" fmla="*/ 28526 w 144310"/>
                <a:gd name="csY107" fmla="*/ 165565 h 328334"/>
                <a:gd name="csX108" fmla="*/ 25170 w 144310"/>
                <a:gd name="csY108" fmla="*/ 165565 h 328334"/>
                <a:gd name="csX109" fmla="*/ 25170 w 144310"/>
                <a:gd name="csY109" fmla="*/ 163888 h 328334"/>
                <a:gd name="csX110" fmla="*/ 26848 w 144310"/>
                <a:gd name="csY110" fmla="*/ 163888 h 328334"/>
                <a:gd name="csX111" fmla="*/ 26848 w 144310"/>
                <a:gd name="csY111" fmla="*/ 160531 h 328334"/>
                <a:gd name="csX112" fmla="*/ 30204 w 144310"/>
                <a:gd name="csY112" fmla="*/ 160531 h 328334"/>
                <a:gd name="csX113" fmla="*/ 30204 w 144310"/>
                <a:gd name="csY113" fmla="*/ 158853 h 328334"/>
                <a:gd name="csX114" fmla="*/ 25170 w 144310"/>
                <a:gd name="csY114" fmla="*/ 158853 h 328334"/>
                <a:gd name="csX115" fmla="*/ 25170 w 144310"/>
                <a:gd name="csY115" fmla="*/ 157175 h 328334"/>
                <a:gd name="csX116" fmla="*/ 23492 w 144310"/>
                <a:gd name="csY116" fmla="*/ 157175 h 328334"/>
                <a:gd name="csX117" fmla="*/ 23492 w 144310"/>
                <a:gd name="csY117" fmla="*/ 158853 h 328334"/>
                <a:gd name="csX118" fmla="*/ 17899 w 144310"/>
                <a:gd name="csY118" fmla="*/ 158853 h 328334"/>
                <a:gd name="csX119" fmla="*/ 17899 w 144310"/>
                <a:gd name="csY119" fmla="*/ 154938 h 328334"/>
                <a:gd name="csX120" fmla="*/ 16221 w 144310"/>
                <a:gd name="csY120" fmla="*/ 154938 h 328334"/>
                <a:gd name="csX121" fmla="*/ 16221 w 144310"/>
                <a:gd name="csY121" fmla="*/ 153260 h 328334"/>
                <a:gd name="csX122" fmla="*/ 16221 w 144310"/>
                <a:gd name="csY122" fmla="*/ 153260 h 328334"/>
                <a:gd name="csX123" fmla="*/ 16221 w 144310"/>
                <a:gd name="csY123" fmla="*/ 149904 h 328334"/>
                <a:gd name="csX124" fmla="*/ 12306 w 144310"/>
                <a:gd name="csY124" fmla="*/ 149904 h 328334"/>
                <a:gd name="csX125" fmla="*/ 12306 w 144310"/>
                <a:gd name="csY125" fmla="*/ 151582 h 328334"/>
                <a:gd name="csX126" fmla="*/ 10627 w 144310"/>
                <a:gd name="csY126" fmla="*/ 151582 h 328334"/>
                <a:gd name="csX127" fmla="*/ 10627 w 144310"/>
                <a:gd name="csY127" fmla="*/ 149904 h 328334"/>
                <a:gd name="csX128" fmla="*/ 8949 w 144310"/>
                <a:gd name="csY128" fmla="*/ 149904 h 328334"/>
                <a:gd name="csX129" fmla="*/ 8949 w 144310"/>
                <a:gd name="csY129" fmla="*/ 148226 h 328334"/>
                <a:gd name="csX130" fmla="*/ 7271 w 144310"/>
                <a:gd name="csY130" fmla="*/ 148226 h 328334"/>
                <a:gd name="csX131" fmla="*/ 7271 w 144310"/>
                <a:gd name="csY131" fmla="*/ 145988 h 328334"/>
                <a:gd name="csX132" fmla="*/ 8949 w 144310"/>
                <a:gd name="csY132" fmla="*/ 145988 h 328334"/>
                <a:gd name="csX133" fmla="*/ 8949 w 144310"/>
                <a:gd name="csY133" fmla="*/ 144311 h 328334"/>
                <a:gd name="csX134" fmla="*/ 10627 w 144310"/>
                <a:gd name="csY134" fmla="*/ 144311 h 328334"/>
                <a:gd name="csX135" fmla="*/ 12306 w 144310"/>
                <a:gd name="csY135" fmla="*/ 142632 h 328334"/>
                <a:gd name="csX136" fmla="*/ 14543 w 144310"/>
                <a:gd name="csY136" fmla="*/ 142632 h 328334"/>
                <a:gd name="csX137" fmla="*/ 14543 w 144310"/>
                <a:gd name="csY137" fmla="*/ 144311 h 328334"/>
                <a:gd name="csX138" fmla="*/ 17899 w 144310"/>
                <a:gd name="csY138" fmla="*/ 144311 h 328334"/>
                <a:gd name="csX139" fmla="*/ 17899 w 144310"/>
                <a:gd name="csY139" fmla="*/ 135361 h 328334"/>
                <a:gd name="csX140" fmla="*/ 19577 w 144310"/>
                <a:gd name="csY140" fmla="*/ 135361 h 328334"/>
                <a:gd name="csX141" fmla="*/ 19577 w 144310"/>
                <a:gd name="csY141" fmla="*/ 137039 h 328334"/>
                <a:gd name="csX142" fmla="*/ 21255 w 144310"/>
                <a:gd name="csY142" fmla="*/ 137039 h 328334"/>
                <a:gd name="csX143" fmla="*/ 21255 w 144310"/>
                <a:gd name="csY143" fmla="*/ 139276 h 328334"/>
                <a:gd name="csX144" fmla="*/ 23492 w 144310"/>
                <a:gd name="csY144" fmla="*/ 139276 h 328334"/>
                <a:gd name="csX145" fmla="*/ 23492 w 144310"/>
                <a:gd name="csY145" fmla="*/ 151582 h 328334"/>
                <a:gd name="csX146" fmla="*/ 5593 w 144310"/>
                <a:gd name="csY146" fmla="*/ 124734 h 328334"/>
                <a:gd name="csX147" fmla="*/ 1678 w 144310"/>
                <a:gd name="csY147" fmla="*/ 124734 h 328334"/>
                <a:gd name="csX148" fmla="*/ 1678 w 144310"/>
                <a:gd name="csY148" fmla="*/ 123055 h 328334"/>
                <a:gd name="csX149" fmla="*/ 0 w 144310"/>
                <a:gd name="csY149" fmla="*/ 121377 h 328334"/>
                <a:gd name="csX150" fmla="*/ 0 w 144310"/>
                <a:gd name="csY150" fmla="*/ 114106 h 328334"/>
                <a:gd name="csX151" fmla="*/ 1678 w 144310"/>
                <a:gd name="csY151" fmla="*/ 114106 h 328334"/>
                <a:gd name="csX152" fmla="*/ 1678 w 144310"/>
                <a:gd name="csY152" fmla="*/ 112428 h 328334"/>
                <a:gd name="csX153" fmla="*/ 7271 w 144310"/>
                <a:gd name="csY153" fmla="*/ 112428 h 328334"/>
                <a:gd name="csX154" fmla="*/ 7271 w 144310"/>
                <a:gd name="csY154" fmla="*/ 108512 h 328334"/>
                <a:gd name="csX155" fmla="*/ 8949 w 144310"/>
                <a:gd name="csY155" fmla="*/ 108512 h 328334"/>
                <a:gd name="csX156" fmla="*/ 8949 w 144310"/>
                <a:gd name="csY156" fmla="*/ 106834 h 328334"/>
                <a:gd name="csX157" fmla="*/ 12306 w 144310"/>
                <a:gd name="csY157" fmla="*/ 106834 h 328334"/>
                <a:gd name="csX158" fmla="*/ 12306 w 144310"/>
                <a:gd name="csY158" fmla="*/ 105157 h 328334"/>
                <a:gd name="csX159" fmla="*/ 14543 w 144310"/>
                <a:gd name="csY159" fmla="*/ 105157 h 328334"/>
                <a:gd name="csX160" fmla="*/ 14543 w 144310"/>
                <a:gd name="csY160" fmla="*/ 103478 h 328334"/>
                <a:gd name="csX161" fmla="*/ 16221 w 144310"/>
                <a:gd name="csY161" fmla="*/ 103478 h 328334"/>
                <a:gd name="csX162" fmla="*/ 16221 w 144310"/>
                <a:gd name="csY162" fmla="*/ 101800 h 328334"/>
                <a:gd name="csX163" fmla="*/ 19577 w 144310"/>
                <a:gd name="csY163" fmla="*/ 101800 h 328334"/>
                <a:gd name="csX164" fmla="*/ 19577 w 144310"/>
                <a:gd name="csY164" fmla="*/ 100122 h 328334"/>
                <a:gd name="csX165" fmla="*/ 23492 w 144310"/>
                <a:gd name="csY165" fmla="*/ 100122 h 328334"/>
                <a:gd name="csX166" fmla="*/ 23492 w 144310"/>
                <a:gd name="csY166" fmla="*/ 105157 h 328334"/>
                <a:gd name="csX167" fmla="*/ 21255 w 144310"/>
                <a:gd name="csY167" fmla="*/ 105157 h 328334"/>
                <a:gd name="csX168" fmla="*/ 21255 w 144310"/>
                <a:gd name="csY168" fmla="*/ 106834 h 328334"/>
                <a:gd name="csX169" fmla="*/ 21255 w 144310"/>
                <a:gd name="csY169" fmla="*/ 106834 h 328334"/>
                <a:gd name="csX170" fmla="*/ 21255 w 144310"/>
                <a:gd name="csY170" fmla="*/ 108512 h 328334"/>
                <a:gd name="csX171" fmla="*/ 19577 w 144310"/>
                <a:gd name="csY171" fmla="*/ 108512 h 328334"/>
                <a:gd name="csX172" fmla="*/ 19577 w 144310"/>
                <a:gd name="csY172" fmla="*/ 114106 h 328334"/>
                <a:gd name="csX173" fmla="*/ 17899 w 144310"/>
                <a:gd name="csY173" fmla="*/ 114106 h 328334"/>
                <a:gd name="csX174" fmla="*/ 17899 w 144310"/>
                <a:gd name="csY174" fmla="*/ 117462 h 328334"/>
                <a:gd name="csX175" fmla="*/ 17899 w 144310"/>
                <a:gd name="csY175" fmla="*/ 117462 h 328334"/>
                <a:gd name="csX176" fmla="*/ 17899 w 144310"/>
                <a:gd name="csY176" fmla="*/ 121377 h 328334"/>
                <a:gd name="csX177" fmla="*/ 16221 w 144310"/>
                <a:gd name="csY177" fmla="*/ 121377 h 328334"/>
                <a:gd name="csX178" fmla="*/ 16221 w 144310"/>
                <a:gd name="csY178" fmla="*/ 124734 h 328334"/>
                <a:gd name="csX179" fmla="*/ 14543 w 144310"/>
                <a:gd name="csY179" fmla="*/ 124734 h 328334"/>
                <a:gd name="csX180" fmla="*/ 14543 w 144310"/>
                <a:gd name="csY180" fmla="*/ 126411 h 328334"/>
                <a:gd name="csX181" fmla="*/ 8949 w 144310"/>
                <a:gd name="csY181" fmla="*/ 126411 h 328334"/>
                <a:gd name="csX182" fmla="*/ 8949 w 144310"/>
                <a:gd name="csY182" fmla="*/ 130327 h 328334"/>
                <a:gd name="csX183" fmla="*/ 7271 w 144310"/>
                <a:gd name="csY183" fmla="*/ 130327 h 328334"/>
                <a:gd name="csX184" fmla="*/ 7271 w 144310"/>
                <a:gd name="csY184" fmla="*/ 132005 h 328334"/>
                <a:gd name="csX185" fmla="*/ 5593 w 144310"/>
                <a:gd name="csY185" fmla="*/ 132005 h 328334"/>
                <a:gd name="csX186" fmla="*/ 5593 w 144310"/>
                <a:gd name="csY186" fmla="*/ 135361 h 328334"/>
                <a:gd name="csX187" fmla="*/ 3915 w 144310"/>
                <a:gd name="csY187" fmla="*/ 135361 h 328334"/>
                <a:gd name="csX188" fmla="*/ 3915 w 144310"/>
                <a:gd name="csY188" fmla="*/ 133683 h 328334"/>
                <a:gd name="csX189" fmla="*/ 1678 w 144310"/>
                <a:gd name="csY189" fmla="*/ 133683 h 328334"/>
                <a:gd name="csX190" fmla="*/ 1678 w 144310"/>
                <a:gd name="csY190" fmla="*/ 130327 h 328334"/>
                <a:gd name="csX191" fmla="*/ 1678 w 144310"/>
                <a:gd name="csY191" fmla="*/ 130327 h 328334"/>
                <a:gd name="csX192" fmla="*/ 1678 w 144310"/>
                <a:gd name="csY192" fmla="*/ 128649 h 328334"/>
                <a:gd name="csX193" fmla="*/ 5593 w 144310"/>
                <a:gd name="csY193" fmla="*/ 128649 h 328334"/>
                <a:gd name="csX194" fmla="*/ 5593 w 144310"/>
                <a:gd name="csY194" fmla="*/ 124734 h 328334"/>
                <a:gd name="csX195" fmla="*/ 101800 w 144310"/>
                <a:gd name="csY195" fmla="*/ 82223 h 328334"/>
                <a:gd name="csX196" fmla="*/ 100122 w 144310"/>
                <a:gd name="csY196" fmla="*/ 82223 h 328334"/>
                <a:gd name="csX197" fmla="*/ 100122 w 144310"/>
                <a:gd name="csY197" fmla="*/ 79986 h 328334"/>
                <a:gd name="csX198" fmla="*/ 97885 w 144310"/>
                <a:gd name="csY198" fmla="*/ 78308 h 328334"/>
                <a:gd name="csX199" fmla="*/ 96207 w 144310"/>
                <a:gd name="csY199" fmla="*/ 78308 h 328334"/>
                <a:gd name="csX200" fmla="*/ 96207 w 144310"/>
                <a:gd name="csY200" fmla="*/ 79986 h 328334"/>
                <a:gd name="csX201" fmla="*/ 92851 w 144310"/>
                <a:gd name="csY201" fmla="*/ 79986 h 328334"/>
                <a:gd name="csX202" fmla="*/ 92851 w 144310"/>
                <a:gd name="csY202" fmla="*/ 78308 h 328334"/>
                <a:gd name="csX203" fmla="*/ 89495 w 144310"/>
                <a:gd name="csY203" fmla="*/ 78308 h 328334"/>
                <a:gd name="csX204" fmla="*/ 89495 w 144310"/>
                <a:gd name="csY204" fmla="*/ 73274 h 328334"/>
                <a:gd name="csX205" fmla="*/ 91173 w 144310"/>
                <a:gd name="csY205" fmla="*/ 73274 h 328334"/>
                <a:gd name="csX206" fmla="*/ 91173 w 144310"/>
                <a:gd name="csY206" fmla="*/ 69358 h 328334"/>
                <a:gd name="csX207" fmla="*/ 94529 w 144310"/>
                <a:gd name="csY207" fmla="*/ 69358 h 328334"/>
                <a:gd name="csX208" fmla="*/ 94529 w 144310"/>
                <a:gd name="csY208" fmla="*/ 71596 h 328334"/>
                <a:gd name="csX209" fmla="*/ 96207 w 144310"/>
                <a:gd name="csY209" fmla="*/ 71596 h 328334"/>
                <a:gd name="csX210" fmla="*/ 96207 w 144310"/>
                <a:gd name="csY210" fmla="*/ 76630 h 328334"/>
                <a:gd name="csX211" fmla="*/ 100122 w 144310"/>
                <a:gd name="csY211" fmla="*/ 76630 h 328334"/>
                <a:gd name="csX212" fmla="*/ 101800 w 144310"/>
                <a:gd name="csY212" fmla="*/ 78308 h 328334"/>
                <a:gd name="csX213" fmla="*/ 103478 w 144310"/>
                <a:gd name="csY213" fmla="*/ 78308 h 328334"/>
                <a:gd name="csX214" fmla="*/ 103478 w 144310"/>
                <a:gd name="csY214" fmla="*/ 82223 h 328334"/>
                <a:gd name="csX215" fmla="*/ 101800 w 144310"/>
                <a:gd name="csY215" fmla="*/ 82223 h 328334"/>
                <a:gd name="csX216" fmla="*/ 139276 w 144310"/>
                <a:gd name="csY216" fmla="*/ 34120 h 328334"/>
                <a:gd name="csX217" fmla="*/ 137598 w 144310"/>
                <a:gd name="csY217" fmla="*/ 34120 h 328334"/>
                <a:gd name="csX218" fmla="*/ 137598 w 144310"/>
                <a:gd name="csY218" fmla="*/ 28527 h 328334"/>
                <a:gd name="csX219" fmla="*/ 139276 w 144310"/>
                <a:gd name="csY219" fmla="*/ 26849 h 328334"/>
                <a:gd name="csX220" fmla="*/ 139276 w 144310"/>
                <a:gd name="csY220" fmla="*/ 19577 h 328334"/>
                <a:gd name="csX221" fmla="*/ 137598 w 144310"/>
                <a:gd name="csY221" fmla="*/ 19577 h 328334"/>
                <a:gd name="csX222" fmla="*/ 137598 w 144310"/>
                <a:gd name="csY222" fmla="*/ 21255 h 328334"/>
                <a:gd name="csX223" fmla="*/ 133683 w 144310"/>
                <a:gd name="csY223" fmla="*/ 21255 h 328334"/>
                <a:gd name="csX224" fmla="*/ 133683 w 144310"/>
                <a:gd name="csY224" fmla="*/ 19577 h 328334"/>
                <a:gd name="csX225" fmla="*/ 130327 w 144310"/>
                <a:gd name="csY225" fmla="*/ 19577 h 328334"/>
                <a:gd name="csX226" fmla="*/ 130327 w 144310"/>
                <a:gd name="csY226" fmla="*/ 14543 h 328334"/>
                <a:gd name="csX227" fmla="*/ 137598 w 144310"/>
                <a:gd name="csY227" fmla="*/ 14543 h 328334"/>
                <a:gd name="csX228" fmla="*/ 137598 w 144310"/>
                <a:gd name="csY228" fmla="*/ 10627 h 328334"/>
                <a:gd name="csX229" fmla="*/ 135361 w 144310"/>
                <a:gd name="csY229" fmla="*/ 10627 h 328334"/>
                <a:gd name="csX230" fmla="*/ 135361 w 144310"/>
                <a:gd name="csY230" fmla="*/ 7272 h 328334"/>
                <a:gd name="csX231" fmla="*/ 133683 w 144310"/>
                <a:gd name="csY231" fmla="*/ 7272 h 328334"/>
                <a:gd name="csX232" fmla="*/ 133683 w 144310"/>
                <a:gd name="csY232" fmla="*/ 5593 h 328334"/>
                <a:gd name="csX233" fmla="*/ 132005 w 144310"/>
                <a:gd name="csY233" fmla="*/ 5593 h 328334"/>
                <a:gd name="csX234" fmla="*/ 132005 w 144310"/>
                <a:gd name="csY234" fmla="*/ 3356 h 328334"/>
                <a:gd name="csX235" fmla="*/ 135361 w 144310"/>
                <a:gd name="csY235" fmla="*/ 3356 h 328334"/>
                <a:gd name="csX236" fmla="*/ 135361 w 144310"/>
                <a:gd name="csY236" fmla="*/ 0 h 328334"/>
                <a:gd name="csX237" fmla="*/ 139276 w 144310"/>
                <a:gd name="csY237" fmla="*/ 0 h 328334"/>
                <a:gd name="csX238" fmla="*/ 139276 w 144310"/>
                <a:gd name="csY238" fmla="*/ 5593 h 328334"/>
                <a:gd name="csX239" fmla="*/ 140954 w 144310"/>
                <a:gd name="csY239" fmla="*/ 5593 h 328334"/>
                <a:gd name="csX240" fmla="*/ 140954 w 144310"/>
                <a:gd name="csY240" fmla="*/ 7272 h 328334"/>
                <a:gd name="csX241" fmla="*/ 142632 w 144310"/>
                <a:gd name="csY241" fmla="*/ 7272 h 328334"/>
                <a:gd name="csX242" fmla="*/ 142632 w 144310"/>
                <a:gd name="csY242" fmla="*/ 10627 h 328334"/>
                <a:gd name="csX243" fmla="*/ 144310 w 144310"/>
                <a:gd name="csY243" fmla="*/ 10627 h 328334"/>
                <a:gd name="csX244" fmla="*/ 144310 w 144310"/>
                <a:gd name="csY244" fmla="*/ 12306 h 328334"/>
                <a:gd name="csX245" fmla="*/ 142632 w 144310"/>
                <a:gd name="csY245" fmla="*/ 12306 h 328334"/>
                <a:gd name="csX246" fmla="*/ 142632 w 144310"/>
                <a:gd name="csY246" fmla="*/ 14543 h 328334"/>
                <a:gd name="csX247" fmla="*/ 142632 w 144310"/>
                <a:gd name="csY247" fmla="*/ 14543 h 328334"/>
                <a:gd name="csX248" fmla="*/ 142632 w 144310"/>
                <a:gd name="csY248" fmla="*/ 19577 h 328334"/>
                <a:gd name="csX249" fmla="*/ 142632 w 144310"/>
                <a:gd name="csY249" fmla="*/ 19577 h 328334"/>
                <a:gd name="csX250" fmla="*/ 142632 w 144310"/>
                <a:gd name="csY250" fmla="*/ 25170 h 328334"/>
                <a:gd name="csX251" fmla="*/ 140954 w 144310"/>
                <a:gd name="csY251" fmla="*/ 25170 h 328334"/>
                <a:gd name="csX252" fmla="*/ 140954 w 144310"/>
                <a:gd name="csY252" fmla="*/ 30204 h 328334"/>
                <a:gd name="csX253" fmla="*/ 139276 w 144310"/>
                <a:gd name="csY253" fmla="*/ 31883 h 328334"/>
                <a:gd name="csX254" fmla="*/ 139276 w 144310"/>
                <a:gd name="csY254" fmla="*/ 34120 h 328334"/>
                <a:gd name="csX255" fmla="*/ 139276 w 144310"/>
                <a:gd name="csY255" fmla="*/ 34120 h 328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</a:cxnLst>
              <a:rect l="l" t="t" r="r" b="b"/>
              <a:pathLst>
                <a:path w="144310" h="328334">
                  <a:moveTo>
                    <a:pt x="64324" y="328334"/>
                  </a:moveTo>
                  <a:lnTo>
                    <a:pt x="64324" y="326097"/>
                  </a:lnTo>
                  <a:lnTo>
                    <a:pt x="62646" y="326097"/>
                  </a:lnTo>
                  <a:lnTo>
                    <a:pt x="62646" y="322741"/>
                  </a:lnTo>
                  <a:lnTo>
                    <a:pt x="60968" y="322741"/>
                  </a:lnTo>
                  <a:lnTo>
                    <a:pt x="60968" y="317147"/>
                  </a:lnTo>
                  <a:lnTo>
                    <a:pt x="64324" y="317147"/>
                  </a:lnTo>
                  <a:lnTo>
                    <a:pt x="64324" y="315469"/>
                  </a:lnTo>
                  <a:lnTo>
                    <a:pt x="66002" y="315469"/>
                  </a:lnTo>
                  <a:lnTo>
                    <a:pt x="66002" y="317147"/>
                  </a:lnTo>
                  <a:lnTo>
                    <a:pt x="67680" y="317147"/>
                  </a:lnTo>
                  <a:lnTo>
                    <a:pt x="67680" y="319385"/>
                  </a:lnTo>
                  <a:lnTo>
                    <a:pt x="69358" y="319385"/>
                  </a:lnTo>
                  <a:lnTo>
                    <a:pt x="69358" y="321063"/>
                  </a:lnTo>
                  <a:lnTo>
                    <a:pt x="73274" y="321063"/>
                  </a:lnTo>
                  <a:lnTo>
                    <a:pt x="73274" y="322741"/>
                  </a:lnTo>
                  <a:lnTo>
                    <a:pt x="71596" y="322741"/>
                  </a:lnTo>
                  <a:lnTo>
                    <a:pt x="71596" y="324419"/>
                  </a:lnTo>
                  <a:lnTo>
                    <a:pt x="69358" y="324419"/>
                  </a:lnTo>
                  <a:lnTo>
                    <a:pt x="69358" y="326097"/>
                  </a:lnTo>
                  <a:lnTo>
                    <a:pt x="67680" y="326097"/>
                  </a:lnTo>
                  <a:lnTo>
                    <a:pt x="67680" y="328334"/>
                  </a:lnTo>
                  <a:lnTo>
                    <a:pt x="64324" y="328334"/>
                  </a:lnTo>
                  <a:close/>
                  <a:moveTo>
                    <a:pt x="17899" y="220940"/>
                  </a:moveTo>
                  <a:lnTo>
                    <a:pt x="17899" y="222619"/>
                  </a:lnTo>
                  <a:lnTo>
                    <a:pt x="16221" y="222619"/>
                  </a:lnTo>
                  <a:lnTo>
                    <a:pt x="16221" y="224856"/>
                  </a:lnTo>
                  <a:lnTo>
                    <a:pt x="14543" y="224856"/>
                  </a:lnTo>
                  <a:lnTo>
                    <a:pt x="14543" y="220940"/>
                  </a:lnTo>
                  <a:lnTo>
                    <a:pt x="16221" y="220940"/>
                  </a:lnTo>
                  <a:lnTo>
                    <a:pt x="16221" y="215906"/>
                  </a:lnTo>
                  <a:lnTo>
                    <a:pt x="17899" y="215906"/>
                  </a:lnTo>
                  <a:lnTo>
                    <a:pt x="17899" y="214228"/>
                  </a:lnTo>
                  <a:lnTo>
                    <a:pt x="25170" y="214228"/>
                  </a:lnTo>
                  <a:lnTo>
                    <a:pt x="25170" y="211991"/>
                  </a:lnTo>
                  <a:lnTo>
                    <a:pt x="28526" y="211991"/>
                  </a:lnTo>
                  <a:lnTo>
                    <a:pt x="28526" y="210313"/>
                  </a:lnTo>
                  <a:lnTo>
                    <a:pt x="28526" y="210313"/>
                  </a:lnTo>
                  <a:lnTo>
                    <a:pt x="28526" y="206957"/>
                  </a:lnTo>
                  <a:lnTo>
                    <a:pt x="30204" y="206957"/>
                  </a:lnTo>
                  <a:lnTo>
                    <a:pt x="32442" y="205279"/>
                  </a:lnTo>
                  <a:lnTo>
                    <a:pt x="32442" y="203042"/>
                  </a:lnTo>
                  <a:lnTo>
                    <a:pt x="34120" y="203042"/>
                  </a:lnTo>
                  <a:lnTo>
                    <a:pt x="34120" y="206957"/>
                  </a:lnTo>
                  <a:lnTo>
                    <a:pt x="32442" y="208635"/>
                  </a:lnTo>
                  <a:lnTo>
                    <a:pt x="32442" y="210313"/>
                  </a:lnTo>
                  <a:lnTo>
                    <a:pt x="30204" y="211991"/>
                  </a:lnTo>
                  <a:lnTo>
                    <a:pt x="30204" y="215906"/>
                  </a:lnTo>
                  <a:lnTo>
                    <a:pt x="28526" y="215906"/>
                  </a:lnTo>
                  <a:lnTo>
                    <a:pt x="28526" y="219262"/>
                  </a:lnTo>
                  <a:lnTo>
                    <a:pt x="25170" y="219262"/>
                  </a:lnTo>
                  <a:lnTo>
                    <a:pt x="25170" y="222619"/>
                  </a:lnTo>
                  <a:lnTo>
                    <a:pt x="26848" y="222619"/>
                  </a:lnTo>
                  <a:lnTo>
                    <a:pt x="26848" y="224856"/>
                  </a:lnTo>
                  <a:lnTo>
                    <a:pt x="25170" y="224856"/>
                  </a:lnTo>
                  <a:lnTo>
                    <a:pt x="25170" y="226534"/>
                  </a:lnTo>
                  <a:lnTo>
                    <a:pt x="19577" y="226534"/>
                  </a:lnTo>
                  <a:lnTo>
                    <a:pt x="19577" y="220940"/>
                  </a:lnTo>
                  <a:lnTo>
                    <a:pt x="17899" y="220940"/>
                  </a:lnTo>
                  <a:close/>
                  <a:moveTo>
                    <a:pt x="19577" y="198007"/>
                  </a:moveTo>
                  <a:lnTo>
                    <a:pt x="17899" y="196329"/>
                  </a:lnTo>
                  <a:lnTo>
                    <a:pt x="23492" y="196329"/>
                  </a:lnTo>
                  <a:lnTo>
                    <a:pt x="23492" y="194092"/>
                  </a:lnTo>
                  <a:lnTo>
                    <a:pt x="21255" y="194092"/>
                  </a:lnTo>
                  <a:lnTo>
                    <a:pt x="21255" y="192414"/>
                  </a:lnTo>
                  <a:lnTo>
                    <a:pt x="23492" y="192414"/>
                  </a:lnTo>
                  <a:lnTo>
                    <a:pt x="23492" y="187380"/>
                  </a:lnTo>
                  <a:lnTo>
                    <a:pt x="19577" y="187380"/>
                  </a:lnTo>
                  <a:lnTo>
                    <a:pt x="19577" y="183465"/>
                  </a:lnTo>
                  <a:lnTo>
                    <a:pt x="23492" y="183465"/>
                  </a:lnTo>
                  <a:lnTo>
                    <a:pt x="23492" y="181786"/>
                  </a:lnTo>
                  <a:lnTo>
                    <a:pt x="25170" y="181786"/>
                  </a:lnTo>
                  <a:lnTo>
                    <a:pt x="25170" y="183465"/>
                  </a:lnTo>
                  <a:lnTo>
                    <a:pt x="26848" y="183465"/>
                  </a:lnTo>
                  <a:lnTo>
                    <a:pt x="26848" y="185702"/>
                  </a:lnTo>
                  <a:lnTo>
                    <a:pt x="28526" y="185702"/>
                  </a:lnTo>
                  <a:lnTo>
                    <a:pt x="28526" y="187380"/>
                  </a:lnTo>
                  <a:lnTo>
                    <a:pt x="30204" y="187380"/>
                  </a:lnTo>
                  <a:lnTo>
                    <a:pt x="30204" y="189058"/>
                  </a:lnTo>
                  <a:lnTo>
                    <a:pt x="34120" y="189058"/>
                  </a:lnTo>
                  <a:lnTo>
                    <a:pt x="34120" y="190736"/>
                  </a:lnTo>
                  <a:lnTo>
                    <a:pt x="35798" y="190736"/>
                  </a:lnTo>
                  <a:lnTo>
                    <a:pt x="35798" y="192414"/>
                  </a:lnTo>
                  <a:lnTo>
                    <a:pt x="32442" y="192414"/>
                  </a:lnTo>
                  <a:lnTo>
                    <a:pt x="32442" y="196329"/>
                  </a:lnTo>
                  <a:lnTo>
                    <a:pt x="26848" y="196329"/>
                  </a:lnTo>
                  <a:lnTo>
                    <a:pt x="26848" y="198007"/>
                  </a:lnTo>
                  <a:lnTo>
                    <a:pt x="19577" y="198007"/>
                  </a:lnTo>
                  <a:close/>
                  <a:moveTo>
                    <a:pt x="32442" y="194092"/>
                  </a:moveTo>
                  <a:lnTo>
                    <a:pt x="32442" y="192414"/>
                  </a:lnTo>
                  <a:lnTo>
                    <a:pt x="34120" y="192414"/>
                  </a:lnTo>
                  <a:lnTo>
                    <a:pt x="34120" y="194092"/>
                  </a:lnTo>
                  <a:lnTo>
                    <a:pt x="32442" y="194092"/>
                  </a:lnTo>
                  <a:close/>
                  <a:moveTo>
                    <a:pt x="23492" y="190736"/>
                  </a:moveTo>
                  <a:lnTo>
                    <a:pt x="23492" y="189058"/>
                  </a:lnTo>
                  <a:lnTo>
                    <a:pt x="23492" y="190736"/>
                  </a:lnTo>
                  <a:close/>
                  <a:moveTo>
                    <a:pt x="23492" y="151582"/>
                  </a:moveTo>
                  <a:lnTo>
                    <a:pt x="25170" y="151582"/>
                  </a:lnTo>
                  <a:lnTo>
                    <a:pt x="25170" y="154938"/>
                  </a:lnTo>
                  <a:lnTo>
                    <a:pt x="35798" y="154938"/>
                  </a:lnTo>
                  <a:lnTo>
                    <a:pt x="35798" y="157175"/>
                  </a:lnTo>
                  <a:lnTo>
                    <a:pt x="34120" y="158853"/>
                  </a:lnTo>
                  <a:lnTo>
                    <a:pt x="32442" y="158853"/>
                  </a:lnTo>
                  <a:lnTo>
                    <a:pt x="32442" y="160531"/>
                  </a:lnTo>
                  <a:lnTo>
                    <a:pt x="30204" y="162209"/>
                  </a:lnTo>
                  <a:lnTo>
                    <a:pt x="30204" y="163888"/>
                  </a:lnTo>
                  <a:lnTo>
                    <a:pt x="28526" y="163888"/>
                  </a:lnTo>
                  <a:lnTo>
                    <a:pt x="28526" y="165565"/>
                  </a:lnTo>
                  <a:lnTo>
                    <a:pt x="25170" y="165565"/>
                  </a:lnTo>
                  <a:lnTo>
                    <a:pt x="25170" y="163888"/>
                  </a:lnTo>
                  <a:lnTo>
                    <a:pt x="26848" y="163888"/>
                  </a:lnTo>
                  <a:lnTo>
                    <a:pt x="26848" y="160531"/>
                  </a:lnTo>
                  <a:lnTo>
                    <a:pt x="30204" y="160531"/>
                  </a:lnTo>
                  <a:lnTo>
                    <a:pt x="30204" y="158853"/>
                  </a:lnTo>
                  <a:lnTo>
                    <a:pt x="25170" y="158853"/>
                  </a:lnTo>
                  <a:lnTo>
                    <a:pt x="25170" y="157175"/>
                  </a:lnTo>
                  <a:lnTo>
                    <a:pt x="23492" y="157175"/>
                  </a:lnTo>
                  <a:lnTo>
                    <a:pt x="23492" y="158853"/>
                  </a:lnTo>
                  <a:lnTo>
                    <a:pt x="17899" y="158853"/>
                  </a:lnTo>
                  <a:lnTo>
                    <a:pt x="17899" y="154938"/>
                  </a:lnTo>
                  <a:lnTo>
                    <a:pt x="16221" y="154938"/>
                  </a:lnTo>
                  <a:lnTo>
                    <a:pt x="16221" y="153260"/>
                  </a:lnTo>
                  <a:lnTo>
                    <a:pt x="16221" y="153260"/>
                  </a:lnTo>
                  <a:lnTo>
                    <a:pt x="16221" y="149904"/>
                  </a:lnTo>
                  <a:lnTo>
                    <a:pt x="12306" y="149904"/>
                  </a:lnTo>
                  <a:lnTo>
                    <a:pt x="12306" y="151582"/>
                  </a:lnTo>
                  <a:lnTo>
                    <a:pt x="10627" y="151582"/>
                  </a:lnTo>
                  <a:lnTo>
                    <a:pt x="10627" y="149904"/>
                  </a:lnTo>
                  <a:lnTo>
                    <a:pt x="8949" y="149904"/>
                  </a:lnTo>
                  <a:lnTo>
                    <a:pt x="8949" y="148226"/>
                  </a:lnTo>
                  <a:lnTo>
                    <a:pt x="7271" y="148226"/>
                  </a:lnTo>
                  <a:lnTo>
                    <a:pt x="7271" y="145988"/>
                  </a:lnTo>
                  <a:lnTo>
                    <a:pt x="8949" y="145988"/>
                  </a:lnTo>
                  <a:lnTo>
                    <a:pt x="8949" y="144311"/>
                  </a:lnTo>
                  <a:lnTo>
                    <a:pt x="10627" y="144311"/>
                  </a:lnTo>
                  <a:lnTo>
                    <a:pt x="12306" y="142632"/>
                  </a:lnTo>
                  <a:lnTo>
                    <a:pt x="14543" y="142632"/>
                  </a:lnTo>
                  <a:lnTo>
                    <a:pt x="14543" y="144311"/>
                  </a:lnTo>
                  <a:lnTo>
                    <a:pt x="17899" y="144311"/>
                  </a:lnTo>
                  <a:lnTo>
                    <a:pt x="17899" y="135361"/>
                  </a:lnTo>
                  <a:lnTo>
                    <a:pt x="19577" y="135361"/>
                  </a:lnTo>
                  <a:lnTo>
                    <a:pt x="19577" y="137039"/>
                  </a:lnTo>
                  <a:lnTo>
                    <a:pt x="21255" y="137039"/>
                  </a:lnTo>
                  <a:lnTo>
                    <a:pt x="21255" y="139276"/>
                  </a:lnTo>
                  <a:lnTo>
                    <a:pt x="23492" y="139276"/>
                  </a:lnTo>
                  <a:lnTo>
                    <a:pt x="23492" y="151582"/>
                  </a:lnTo>
                  <a:close/>
                  <a:moveTo>
                    <a:pt x="5593" y="124734"/>
                  </a:moveTo>
                  <a:lnTo>
                    <a:pt x="1678" y="124734"/>
                  </a:lnTo>
                  <a:lnTo>
                    <a:pt x="1678" y="123055"/>
                  </a:lnTo>
                  <a:lnTo>
                    <a:pt x="0" y="121377"/>
                  </a:lnTo>
                  <a:lnTo>
                    <a:pt x="0" y="114106"/>
                  </a:lnTo>
                  <a:lnTo>
                    <a:pt x="1678" y="114106"/>
                  </a:lnTo>
                  <a:lnTo>
                    <a:pt x="1678" y="112428"/>
                  </a:lnTo>
                  <a:lnTo>
                    <a:pt x="7271" y="112428"/>
                  </a:lnTo>
                  <a:lnTo>
                    <a:pt x="7271" y="108512"/>
                  </a:lnTo>
                  <a:lnTo>
                    <a:pt x="8949" y="108512"/>
                  </a:lnTo>
                  <a:lnTo>
                    <a:pt x="8949" y="106834"/>
                  </a:lnTo>
                  <a:lnTo>
                    <a:pt x="12306" y="106834"/>
                  </a:lnTo>
                  <a:lnTo>
                    <a:pt x="12306" y="105157"/>
                  </a:lnTo>
                  <a:lnTo>
                    <a:pt x="14543" y="105157"/>
                  </a:lnTo>
                  <a:lnTo>
                    <a:pt x="14543" y="103478"/>
                  </a:lnTo>
                  <a:lnTo>
                    <a:pt x="16221" y="103478"/>
                  </a:lnTo>
                  <a:lnTo>
                    <a:pt x="16221" y="101800"/>
                  </a:lnTo>
                  <a:lnTo>
                    <a:pt x="19577" y="101800"/>
                  </a:lnTo>
                  <a:lnTo>
                    <a:pt x="19577" y="100122"/>
                  </a:lnTo>
                  <a:lnTo>
                    <a:pt x="23492" y="100122"/>
                  </a:lnTo>
                  <a:lnTo>
                    <a:pt x="23492" y="105157"/>
                  </a:lnTo>
                  <a:lnTo>
                    <a:pt x="21255" y="105157"/>
                  </a:lnTo>
                  <a:lnTo>
                    <a:pt x="21255" y="106834"/>
                  </a:lnTo>
                  <a:lnTo>
                    <a:pt x="21255" y="106834"/>
                  </a:lnTo>
                  <a:lnTo>
                    <a:pt x="21255" y="108512"/>
                  </a:lnTo>
                  <a:lnTo>
                    <a:pt x="19577" y="108512"/>
                  </a:lnTo>
                  <a:lnTo>
                    <a:pt x="19577" y="114106"/>
                  </a:lnTo>
                  <a:lnTo>
                    <a:pt x="17899" y="114106"/>
                  </a:lnTo>
                  <a:lnTo>
                    <a:pt x="17899" y="117462"/>
                  </a:lnTo>
                  <a:lnTo>
                    <a:pt x="17899" y="117462"/>
                  </a:lnTo>
                  <a:lnTo>
                    <a:pt x="17899" y="121377"/>
                  </a:lnTo>
                  <a:lnTo>
                    <a:pt x="16221" y="121377"/>
                  </a:lnTo>
                  <a:lnTo>
                    <a:pt x="16221" y="124734"/>
                  </a:lnTo>
                  <a:lnTo>
                    <a:pt x="14543" y="124734"/>
                  </a:lnTo>
                  <a:lnTo>
                    <a:pt x="14543" y="126411"/>
                  </a:lnTo>
                  <a:lnTo>
                    <a:pt x="8949" y="126411"/>
                  </a:lnTo>
                  <a:lnTo>
                    <a:pt x="8949" y="130327"/>
                  </a:lnTo>
                  <a:lnTo>
                    <a:pt x="7271" y="130327"/>
                  </a:lnTo>
                  <a:lnTo>
                    <a:pt x="7271" y="132005"/>
                  </a:lnTo>
                  <a:lnTo>
                    <a:pt x="5593" y="132005"/>
                  </a:lnTo>
                  <a:lnTo>
                    <a:pt x="5593" y="135361"/>
                  </a:lnTo>
                  <a:lnTo>
                    <a:pt x="3915" y="135361"/>
                  </a:lnTo>
                  <a:lnTo>
                    <a:pt x="3915" y="133683"/>
                  </a:lnTo>
                  <a:lnTo>
                    <a:pt x="1678" y="133683"/>
                  </a:lnTo>
                  <a:lnTo>
                    <a:pt x="1678" y="130327"/>
                  </a:lnTo>
                  <a:lnTo>
                    <a:pt x="1678" y="130327"/>
                  </a:lnTo>
                  <a:lnTo>
                    <a:pt x="1678" y="128649"/>
                  </a:lnTo>
                  <a:lnTo>
                    <a:pt x="5593" y="128649"/>
                  </a:lnTo>
                  <a:lnTo>
                    <a:pt x="5593" y="124734"/>
                  </a:lnTo>
                  <a:close/>
                  <a:moveTo>
                    <a:pt x="101800" y="82223"/>
                  </a:moveTo>
                  <a:lnTo>
                    <a:pt x="100122" y="82223"/>
                  </a:lnTo>
                  <a:lnTo>
                    <a:pt x="100122" y="79986"/>
                  </a:lnTo>
                  <a:lnTo>
                    <a:pt x="97885" y="78308"/>
                  </a:lnTo>
                  <a:lnTo>
                    <a:pt x="96207" y="78308"/>
                  </a:lnTo>
                  <a:lnTo>
                    <a:pt x="96207" y="79986"/>
                  </a:lnTo>
                  <a:lnTo>
                    <a:pt x="92851" y="79986"/>
                  </a:lnTo>
                  <a:lnTo>
                    <a:pt x="92851" y="78308"/>
                  </a:lnTo>
                  <a:lnTo>
                    <a:pt x="89495" y="78308"/>
                  </a:lnTo>
                  <a:lnTo>
                    <a:pt x="89495" y="73274"/>
                  </a:lnTo>
                  <a:lnTo>
                    <a:pt x="91173" y="73274"/>
                  </a:lnTo>
                  <a:lnTo>
                    <a:pt x="91173" y="69358"/>
                  </a:lnTo>
                  <a:lnTo>
                    <a:pt x="94529" y="69358"/>
                  </a:lnTo>
                  <a:lnTo>
                    <a:pt x="94529" y="71596"/>
                  </a:lnTo>
                  <a:lnTo>
                    <a:pt x="96207" y="71596"/>
                  </a:lnTo>
                  <a:lnTo>
                    <a:pt x="96207" y="76630"/>
                  </a:lnTo>
                  <a:lnTo>
                    <a:pt x="100122" y="76630"/>
                  </a:lnTo>
                  <a:lnTo>
                    <a:pt x="101800" y="78308"/>
                  </a:lnTo>
                  <a:lnTo>
                    <a:pt x="103478" y="78308"/>
                  </a:lnTo>
                  <a:lnTo>
                    <a:pt x="103478" y="82223"/>
                  </a:lnTo>
                  <a:lnTo>
                    <a:pt x="101800" y="82223"/>
                  </a:lnTo>
                  <a:close/>
                  <a:moveTo>
                    <a:pt x="139276" y="34120"/>
                  </a:moveTo>
                  <a:lnTo>
                    <a:pt x="137598" y="34120"/>
                  </a:lnTo>
                  <a:lnTo>
                    <a:pt x="137598" y="28527"/>
                  </a:lnTo>
                  <a:lnTo>
                    <a:pt x="139276" y="26849"/>
                  </a:lnTo>
                  <a:lnTo>
                    <a:pt x="139276" y="19577"/>
                  </a:lnTo>
                  <a:lnTo>
                    <a:pt x="137598" y="19577"/>
                  </a:lnTo>
                  <a:lnTo>
                    <a:pt x="137598" y="21255"/>
                  </a:lnTo>
                  <a:lnTo>
                    <a:pt x="133683" y="21255"/>
                  </a:lnTo>
                  <a:lnTo>
                    <a:pt x="133683" y="19577"/>
                  </a:lnTo>
                  <a:lnTo>
                    <a:pt x="130327" y="19577"/>
                  </a:lnTo>
                  <a:lnTo>
                    <a:pt x="130327" y="14543"/>
                  </a:lnTo>
                  <a:lnTo>
                    <a:pt x="137598" y="14543"/>
                  </a:lnTo>
                  <a:lnTo>
                    <a:pt x="137598" y="10627"/>
                  </a:lnTo>
                  <a:lnTo>
                    <a:pt x="135361" y="10627"/>
                  </a:lnTo>
                  <a:lnTo>
                    <a:pt x="135361" y="7272"/>
                  </a:lnTo>
                  <a:lnTo>
                    <a:pt x="133683" y="7272"/>
                  </a:lnTo>
                  <a:lnTo>
                    <a:pt x="133683" y="5593"/>
                  </a:lnTo>
                  <a:lnTo>
                    <a:pt x="132005" y="5593"/>
                  </a:lnTo>
                  <a:lnTo>
                    <a:pt x="132005" y="3356"/>
                  </a:lnTo>
                  <a:lnTo>
                    <a:pt x="135361" y="3356"/>
                  </a:lnTo>
                  <a:lnTo>
                    <a:pt x="135361" y="0"/>
                  </a:lnTo>
                  <a:lnTo>
                    <a:pt x="139276" y="0"/>
                  </a:lnTo>
                  <a:lnTo>
                    <a:pt x="139276" y="5593"/>
                  </a:lnTo>
                  <a:lnTo>
                    <a:pt x="140954" y="5593"/>
                  </a:lnTo>
                  <a:lnTo>
                    <a:pt x="140954" y="7272"/>
                  </a:lnTo>
                  <a:lnTo>
                    <a:pt x="142632" y="7272"/>
                  </a:lnTo>
                  <a:lnTo>
                    <a:pt x="142632" y="10627"/>
                  </a:lnTo>
                  <a:lnTo>
                    <a:pt x="144310" y="10627"/>
                  </a:lnTo>
                  <a:lnTo>
                    <a:pt x="144310" y="12306"/>
                  </a:lnTo>
                  <a:lnTo>
                    <a:pt x="142632" y="12306"/>
                  </a:lnTo>
                  <a:lnTo>
                    <a:pt x="142632" y="14543"/>
                  </a:lnTo>
                  <a:lnTo>
                    <a:pt x="142632" y="14543"/>
                  </a:lnTo>
                  <a:lnTo>
                    <a:pt x="142632" y="19577"/>
                  </a:lnTo>
                  <a:lnTo>
                    <a:pt x="142632" y="19577"/>
                  </a:lnTo>
                  <a:lnTo>
                    <a:pt x="142632" y="25170"/>
                  </a:lnTo>
                  <a:lnTo>
                    <a:pt x="140954" y="25170"/>
                  </a:lnTo>
                  <a:lnTo>
                    <a:pt x="140954" y="30204"/>
                  </a:lnTo>
                  <a:lnTo>
                    <a:pt x="139276" y="31883"/>
                  </a:lnTo>
                  <a:lnTo>
                    <a:pt x="139276" y="34120"/>
                  </a:lnTo>
                  <a:lnTo>
                    <a:pt x="139276" y="3412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25AB8C03-8F69-6095-19B8-518BB0EFD530}"/>
                </a:ext>
              </a:extLst>
            </p:cNvPr>
            <p:cNvSpPr/>
            <p:nvPr/>
          </p:nvSpPr>
          <p:spPr>
            <a:xfrm>
              <a:off x="3207025" y="5024745"/>
              <a:ext cx="128648" cy="137038"/>
            </a:xfrm>
            <a:custGeom>
              <a:avLst/>
              <a:gdLst>
                <a:gd name="csX0" fmla="*/ 83901 w 128648"/>
                <a:gd name="csY0" fmla="*/ 137039 h 137038"/>
                <a:gd name="csX1" fmla="*/ 82223 w 128648"/>
                <a:gd name="csY1" fmla="*/ 137039 h 137038"/>
                <a:gd name="csX2" fmla="*/ 82223 w 128648"/>
                <a:gd name="csY2" fmla="*/ 135361 h 137038"/>
                <a:gd name="csX3" fmla="*/ 74952 w 128648"/>
                <a:gd name="csY3" fmla="*/ 135361 h 137038"/>
                <a:gd name="csX4" fmla="*/ 74952 w 128648"/>
                <a:gd name="csY4" fmla="*/ 133683 h 137038"/>
                <a:gd name="csX5" fmla="*/ 69918 w 128648"/>
                <a:gd name="csY5" fmla="*/ 133683 h 137038"/>
                <a:gd name="csX6" fmla="*/ 69918 w 128648"/>
                <a:gd name="csY6" fmla="*/ 132005 h 137038"/>
                <a:gd name="csX7" fmla="*/ 62646 w 128648"/>
                <a:gd name="csY7" fmla="*/ 132005 h 137038"/>
                <a:gd name="csX8" fmla="*/ 62646 w 128648"/>
                <a:gd name="csY8" fmla="*/ 133683 h 137038"/>
                <a:gd name="csX9" fmla="*/ 60968 w 128648"/>
                <a:gd name="csY9" fmla="*/ 133683 h 137038"/>
                <a:gd name="csX10" fmla="*/ 60968 w 128648"/>
                <a:gd name="csY10" fmla="*/ 135361 h 137038"/>
                <a:gd name="csX11" fmla="*/ 57053 w 128648"/>
                <a:gd name="csY11" fmla="*/ 135361 h 137038"/>
                <a:gd name="csX12" fmla="*/ 57053 w 128648"/>
                <a:gd name="csY12" fmla="*/ 137039 h 137038"/>
                <a:gd name="csX13" fmla="*/ 52019 w 128648"/>
                <a:gd name="csY13" fmla="*/ 137039 h 137038"/>
                <a:gd name="csX14" fmla="*/ 52019 w 128648"/>
                <a:gd name="csY14" fmla="*/ 135361 h 137038"/>
                <a:gd name="csX15" fmla="*/ 48103 w 128648"/>
                <a:gd name="csY15" fmla="*/ 135361 h 137038"/>
                <a:gd name="csX16" fmla="*/ 48103 w 128648"/>
                <a:gd name="csY16" fmla="*/ 133683 h 137038"/>
                <a:gd name="csX17" fmla="*/ 50341 w 128648"/>
                <a:gd name="csY17" fmla="*/ 133683 h 137038"/>
                <a:gd name="csX18" fmla="*/ 50341 w 128648"/>
                <a:gd name="csY18" fmla="*/ 132005 h 137038"/>
                <a:gd name="csX19" fmla="*/ 43069 w 128648"/>
                <a:gd name="csY19" fmla="*/ 132005 h 137038"/>
                <a:gd name="csX20" fmla="*/ 43069 w 128648"/>
                <a:gd name="csY20" fmla="*/ 129768 h 137038"/>
                <a:gd name="csX21" fmla="*/ 37476 w 128648"/>
                <a:gd name="csY21" fmla="*/ 129768 h 137038"/>
                <a:gd name="csX22" fmla="*/ 37476 w 128648"/>
                <a:gd name="csY22" fmla="*/ 128090 h 137038"/>
                <a:gd name="csX23" fmla="*/ 35798 w 128648"/>
                <a:gd name="csY23" fmla="*/ 128090 h 137038"/>
                <a:gd name="csX24" fmla="*/ 35798 w 128648"/>
                <a:gd name="csY24" fmla="*/ 126412 h 137038"/>
                <a:gd name="csX25" fmla="*/ 34120 w 128648"/>
                <a:gd name="csY25" fmla="*/ 126412 h 137038"/>
                <a:gd name="csX26" fmla="*/ 34120 w 128648"/>
                <a:gd name="csY26" fmla="*/ 124733 h 137038"/>
                <a:gd name="csX27" fmla="*/ 32442 w 128648"/>
                <a:gd name="csY27" fmla="*/ 124733 h 137038"/>
                <a:gd name="csX28" fmla="*/ 32442 w 128648"/>
                <a:gd name="csY28" fmla="*/ 123055 h 137038"/>
                <a:gd name="csX29" fmla="*/ 17899 w 128648"/>
                <a:gd name="csY29" fmla="*/ 123055 h 137038"/>
                <a:gd name="csX30" fmla="*/ 16221 w 128648"/>
                <a:gd name="csY30" fmla="*/ 124733 h 137038"/>
                <a:gd name="csX31" fmla="*/ 14543 w 128648"/>
                <a:gd name="csY31" fmla="*/ 124733 h 137038"/>
                <a:gd name="csX32" fmla="*/ 14543 w 128648"/>
                <a:gd name="csY32" fmla="*/ 123055 h 137038"/>
                <a:gd name="csX33" fmla="*/ 12865 w 128648"/>
                <a:gd name="csY33" fmla="*/ 123055 h 137038"/>
                <a:gd name="csX34" fmla="*/ 12865 w 128648"/>
                <a:gd name="csY34" fmla="*/ 119140 h 137038"/>
                <a:gd name="csX35" fmla="*/ 10627 w 128648"/>
                <a:gd name="csY35" fmla="*/ 119140 h 137038"/>
                <a:gd name="csX36" fmla="*/ 10627 w 128648"/>
                <a:gd name="csY36" fmla="*/ 117462 h 137038"/>
                <a:gd name="csX37" fmla="*/ 8949 w 128648"/>
                <a:gd name="csY37" fmla="*/ 117462 h 137038"/>
                <a:gd name="csX38" fmla="*/ 8949 w 128648"/>
                <a:gd name="csY38" fmla="*/ 115784 h 137038"/>
                <a:gd name="csX39" fmla="*/ 7271 w 128648"/>
                <a:gd name="csY39" fmla="*/ 115784 h 137038"/>
                <a:gd name="csX40" fmla="*/ 7271 w 128648"/>
                <a:gd name="csY40" fmla="*/ 114106 h 137038"/>
                <a:gd name="csX41" fmla="*/ 5593 w 128648"/>
                <a:gd name="csY41" fmla="*/ 114106 h 137038"/>
                <a:gd name="csX42" fmla="*/ 5593 w 128648"/>
                <a:gd name="csY42" fmla="*/ 112428 h 137038"/>
                <a:gd name="csX43" fmla="*/ 3915 w 128648"/>
                <a:gd name="csY43" fmla="*/ 112428 h 137038"/>
                <a:gd name="csX44" fmla="*/ 2237 w 128648"/>
                <a:gd name="csY44" fmla="*/ 108513 h 137038"/>
                <a:gd name="csX45" fmla="*/ 0 w 128648"/>
                <a:gd name="csY45" fmla="*/ 108513 h 137038"/>
                <a:gd name="csX46" fmla="*/ 0 w 128648"/>
                <a:gd name="csY46" fmla="*/ 94529 h 137038"/>
                <a:gd name="csX47" fmla="*/ 2237 w 128648"/>
                <a:gd name="csY47" fmla="*/ 94529 h 137038"/>
                <a:gd name="csX48" fmla="*/ 2237 w 128648"/>
                <a:gd name="csY48" fmla="*/ 92292 h 137038"/>
                <a:gd name="csX49" fmla="*/ 3915 w 128648"/>
                <a:gd name="csY49" fmla="*/ 90614 h 137038"/>
                <a:gd name="csX50" fmla="*/ 3915 w 128648"/>
                <a:gd name="csY50" fmla="*/ 85579 h 137038"/>
                <a:gd name="csX51" fmla="*/ 5593 w 128648"/>
                <a:gd name="csY51" fmla="*/ 83901 h 137038"/>
                <a:gd name="csX52" fmla="*/ 8949 w 128648"/>
                <a:gd name="csY52" fmla="*/ 83901 h 137038"/>
                <a:gd name="csX53" fmla="*/ 8949 w 128648"/>
                <a:gd name="csY53" fmla="*/ 81664 h 137038"/>
                <a:gd name="csX54" fmla="*/ 10627 w 128648"/>
                <a:gd name="csY54" fmla="*/ 79986 h 137038"/>
                <a:gd name="csX55" fmla="*/ 8949 w 128648"/>
                <a:gd name="csY55" fmla="*/ 78308 h 137038"/>
                <a:gd name="csX56" fmla="*/ 7271 w 128648"/>
                <a:gd name="csY56" fmla="*/ 78308 h 137038"/>
                <a:gd name="csX57" fmla="*/ 7271 w 128648"/>
                <a:gd name="csY57" fmla="*/ 72715 h 137038"/>
                <a:gd name="csX58" fmla="*/ 5593 w 128648"/>
                <a:gd name="csY58" fmla="*/ 67681 h 137038"/>
                <a:gd name="csX59" fmla="*/ 5593 w 128648"/>
                <a:gd name="csY59" fmla="*/ 66002 h 137038"/>
                <a:gd name="csX60" fmla="*/ 7271 w 128648"/>
                <a:gd name="csY60" fmla="*/ 63765 h 137038"/>
                <a:gd name="csX61" fmla="*/ 7271 w 128648"/>
                <a:gd name="csY61" fmla="*/ 51460 h 137038"/>
                <a:gd name="csX62" fmla="*/ 5593 w 128648"/>
                <a:gd name="csY62" fmla="*/ 51460 h 137038"/>
                <a:gd name="csX63" fmla="*/ 5593 w 128648"/>
                <a:gd name="csY63" fmla="*/ 49782 h 137038"/>
                <a:gd name="csX64" fmla="*/ 7271 w 128648"/>
                <a:gd name="csY64" fmla="*/ 48104 h 137038"/>
                <a:gd name="csX65" fmla="*/ 8949 w 128648"/>
                <a:gd name="csY65" fmla="*/ 48104 h 137038"/>
                <a:gd name="csX66" fmla="*/ 10627 w 128648"/>
                <a:gd name="csY66" fmla="*/ 46425 h 137038"/>
                <a:gd name="csX67" fmla="*/ 10627 w 128648"/>
                <a:gd name="csY67" fmla="*/ 39154 h 137038"/>
                <a:gd name="csX68" fmla="*/ 8949 w 128648"/>
                <a:gd name="csY68" fmla="*/ 39154 h 137038"/>
                <a:gd name="csX69" fmla="*/ 8949 w 128648"/>
                <a:gd name="csY69" fmla="*/ 37476 h 137038"/>
                <a:gd name="csX70" fmla="*/ 10627 w 128648"/>
                <a:gd name="csY70" fmla="*/ 37476 h 137038"/>
                <a:gd name="csX71" fmla="*/ 10627 w 128648"/>
                <a:gd name="csY71" fmla="*/ 33561 h 137038"/>
                <a:gd name="csX72" fmla="*/ 12865 w 128648"/>
                <a:gd name="csY72" fmla="*/ 33561 h 137038"/>
                <a:gd name="csX73" fmla="*/ 12865 w 128648"/>
                <a:gd name="csY73" fmla="*/ 28527 h 137038"/>
                <a:gd name="csX74" fmla="*/ 14543 w 128648"/>
                <a:gd name="csY74" fmla="*/ 28527 h 137038"/>
                <a:gd name="csX75" fmla="*/ 14543 w 128648"/>
                <a:gd name="csY75" fmla="*/ 26848 h 137038"/>
                <a:gd name="csX76" fmla="*/ 12865 w 128648"/>
                <a:gd name="csY76" fmla="*/ 24611 h 137038"/>
                <a:gd name="csX77" fmla="*/ 12865 w 128648"/>
                <a:gd name="csY77" fmla="*/ 22933 h 137038"/>
                <a:gd name="csX78" fmla="*/ 16221 w 128648"/>
                <a:gd name="csY78" fmla="*/ 22933 h 137038"/>
                <a:gd name="csX79" fmla="*/ 16221 w 128648"/>
                <a:gd name="csY79" fmla="*/ 15662 h 137038"/>
                <a:gd name="csX80" fmla="*/ 14543 w 128648"/>
                <a:gd name="csY80" fmla="*/ 15662 h 137038"/>
                <a:gd name="csX81" fmla="*/ 14543 w 128648"/>
                <a:gd name="csY81" fmla="*/ 13984 h 137038"/>
                <a:gd name="csX82" fmla="*/ 12865 w 128648"/>
                <a:gd name="csY82" fmla="*/ 13984 h 137038"/>
                <a:gd name="csX83" fmla="*/ 12865 w 128648"/>
                <a:gd name="csY83" fmla="*/ 12306 h 137038"/>
                <a:gd name="csX84" fmla="*/ 14543 w 128648"/>
                <a:gd name="csY84" fmla="*/ 10628 h 137038"/>
                <a:gd name="csX85" fmla="*/ 16221 w 128648"/>
                <a:gd name="csY85" fmla="*/ 10628 h 137038"/>
                <a:gd name="csX86" fmla="*/ 16221 w 128648"/>
                <a:gd name="csY86" fmla="*/ 8950 h 137038"/>
                <a:gd name="csX87" fmla="*/ 19577 w 128648"/>
                <a:gd name="csY87" fmla="*/ 8950 h 137038"/>
                <a:gd name="csX88" fmla="*/ 19577 w 128648"/>
                <a:gd name="csY88" fmla="*/ 5034 h 137038"/>
                <a:gd name="csX89" fmla="*/ 21814 w 128648"/>
                <a:gd name="csY89" fmla="*/ 3356 h 137038"/>
                <a:gd name="csX90" fmla="*/ 21814 w 128648"/>
                <a:gd name="csY90" fmla="*/ 5034 h 137038"/>
                <a:gd name="csX91" fmla="*/ 30764 w 128648"/>
                <a:gd name="csY91" fmla="*/ 5034 h 137038"/>
                <a:gd name="csX92" fmla="*/ 30764 w 128648"/>
                <a:gd name="csY92" fmla="*/ 3356 h 137038"/>
                <a:gd name="csX93" fmla="*/ 32442 w 128648"/>
                <a:gd name="csY93" fmla="*/ 1678 h 137038"/>
                <a:gd name="csX94" fmla="*/ 34120 w 128648"/>
                <a:gd name="csY94" fmla="*/ 0 h 137038"/>
                <a:gd name="csX95" fmla="*/ 39154 w 128648"/>
                <a:gd name="csY95" fmla="*/ 0 h 137038"/>
                <a:gd name="csX96" fmla="*/ 39154 w 128648"/>
                <a:gd name="csY96" fmla="*/ 1678 h 137038"/>
                <a:gd name="csX97" fmla="*/ 41391 w 128648"/>
                <a:gd name="csY97" fmla="*/ 3356 h 137038"/>
                <a:gd name="csX98" fmla="*/ 43069 w 128648"/>
                <a:gd name="csY98" fmla="*/ 3356 h 137038"/>
                <a:gd name="csX99" fmla="*/ 43069 w 128648"/>
                <a:gd name="csY99" fmla="*/ 5034 h 137038"/>
                <a:gd name="csX100" fmla="*/ 44747 w 128648"/>
                <a:gd name="csY100" fmla="*/ 5034 h 137038"/>
                <a:gd name="csX101" fmla="*/ 44747 w 128648"/>
                <a:gd name="csY101" fmla="*/ 6712 h 137038"/>
                <a:gd name="csX102" fmla="*/ 46425 w 128648"/>
                <a:gd name="csY102" fmla="*/ 6712 h 137038"/>
                <a:gd name="csX103" fmla="*/ 46425 w 128648"/>
                <a:gd name="csY103" fmla="*/ 8950 h 137038"/>
                <a:gd name="csX104" fmla="*/ 48103 w 128648"/>
                <a:gd name="csY104" fmla="*/ 8950 h 137038"/>
                <a:gd name="csX105" fmla="*/ 48103 w 128648"/>
                <a:gd name="csY105" fmla="*/ 10628 h 137038"/>
                <a:gd name="csX106" fmla="*/ 50341 w 128648"/>
                <a:gd name="csY106" fmla="*/ 12306 h 137038"/>
                <a:gd name="csX107" fmla="*/ 52019 w 128648"/>
                <a:gd name="csY107" fmla="*/ 12306 h 137038"/>
                <a:gd name="csX108" fmla="*/ 52019 w 128648"/>
                <a:gd name="csY108" fmla="*/ 13984 h 137038"/>
                <a:gd name="csX109" fmla="*/ 53697 w 128648"/>
                <a:gd name="csY109" fmla="*/ 13984 h 137038"/>
                <a:gd name="csX110" fmla="*/ 53697 w 128648"/>
                <a:gd name="csY110" fmla="*/ 15662 h 137038"/>
                <a:gd name="csX111" fmla="*/ 55375 w 128648"/>
                <a:gd name="csY111" fmla="*/ 15662 h 137038"/>
                <a:gd name="csX112" fmla="*/ 55375 w 128648"/>
                <a:gd name="csY112" fmla="*/ 17899 h 137038"/>
                <a:gd name="csX113" fmla="*/ 57053 w 128648"/>
                <a:gd name="csY113" fmla="*/ 17899 h 137038"/>
                <a:gd name="csX114" fmla="*/ 57053 w 128648"/>
                <a:gd name="csY114" fmla="*/ 19577 h 137038"/>
                <a:gd name="csX115" fmla="*/ 59290 w 128648"/>
                <a:gd name="csY115" fmla="*/ 19577 h 137038"/>
                <a:gd name="csX116" fmla="*/ 59290 w 128648"/>
                <a:gd name="csY116" fmla="*/ 28527 h 137038"/>
                <a:gd name="csX117" fmla="*/ 60968 w 128648"/>
                <a:gd name="csY117" fmla="*/ 28527 h 137038"/>
                <a:gd name="csX118" fmla="*/ 62646 w 128648"/>
                <a:gd name="csY118" fmla="*/ 26848 h 137038"/>
                <a:gd name="csX119" fmla="*/ 64324 w 128648"/>
                <a:gd name="csY119" fmla="*/ 26848 h 137038"/>
                <a:gd name="csX120" fmla="*/ 64324 w 128648"/>
                <a:gd name="csY120" fmla="*/ 24611 h 137038"/>
                <a:gd name="csX121" fmla="*/ 66002 w 128648"/>
                <a:gd name="csY121" fmla="*/ 24611 h 137038"/>
                <a:gd name="csX122" fmla="*/ 66002 w 128648"/>
                <a:gd name="csY122" fmla="*/ 22933 h 137038"/>
                <a:gd name="csX123" fmla="*/ 66002 w 128648"/>
                <a:gd name="csY123" fmla="*/ 24611 h 137038"/>
                <a:gd name="csX124" fmla="*/ 66002 w 128648"/>
                <a:gd name="csY124" fmla="*/ 21255 h 137038"/>
                <a:gd name="csX125" fmla="*/ 69918 w 128648"/>
                <a:gd name="csY125" fmla="*/ 21255 h 137038"/>
                <a:gd name="csX126" fmla="*/ 69918 w 128648"/>
                <a:gd name="csY126" fmla="*/ 22933 h 137038"/>
                <a:gd name="csX127" fmla="*/ 71596 w 128648"/>
                <a:gd name="csY127" fmla="*/ 22933 h 137038"/>
                <a:gd name="csX128" fmla="*/ 71596 w 128648"/>
                <a:gd name="csY128" fmla="*/ 26848 h 137038"/>
                <a:gd name="csX129" fmla="*/ 73274 w 128648"/>
                <a:gd name="csY129" fmla="*/ 26848 h 137038"/>
                <a:gd name="csX130" fmla="*/ 73274 w 128648"/>
                <a:gd name="csY130" fmla="*/ 28527 h 137038"/>
                <a:gd name="csX131" fmla="*/ 74952 w 128648"/>
                <a:gd name="csY131" fmla="*/ 28527 h 137038"/>
                <a:gd name="csX132" fmla="*/ 74952 w 128648"/>
                <a:gd name="csY132" fmla="*/ 30205 h 137038"/>
                <a:gd name="csX133" fmla="*/ 76630 w 128648"/>
                <a:gd name="csY133" fmla="*/ 30205 h 137038"/>
                <a:gd name="csX134" fmla="*/ 76630 w 128648"/>
                <a:gd name="csY134" fmla="*/ 33561 h 137038"/>
                <a:gd name="csX135" fmla="*/ 80545 w 128648"/>
                <a:gd name="csY135" fmla="*/ 33561 h 137038"/>
                <a:gd name="csX136" fmla="*/ 80545 w 128648"/>
                <a:gd name="csY136" fmla="*/ 35239 h 137038"/>
                <a:gd name="csX137" fmla="*/ 82223 w 128648"/>
                <a:gd name="csY137" fmla="*/ 35239 h 137038"/>
                <a:gd name="csX138" fmla="*/ 82223 w 128648"/>
                <a:gd name="csY138" fmla="*/ 33561 h 137038"/>
                <a:gd name="csX139" fmla="*/ 83901 w 128648"/>
                <a:gd name="csY139" fmla="*/ 33561 h 137038"/>
                <a:gd name="csX140" fmla="*/ 83901 w 128648"/>
                <a:gd name="csY140" fmla="*/ 35239 h 137038"/>
                <a:gd name="csX141" fmla="*/ 85579 w 128648"/>
                <a:gd name="csY141" fmla="*/ 35239 h 137038"/>
                <a:gd name="csX142" fmla="*/ 85579 w 128648"/>
                <a:gd name="csY142" fmla="*/ 37476 h 137038"/>
                <a:gd name="csX143" fmla="*/ 87817 w 128648"/>
                <a:gd name="csY143" fmla="*/ 37476 h 137038"/>
                <a:gd name="csX144" fmla="*/ 87817 w 128648"/>
                <a:gd name="csY144" fmla="*/ 39154 h 137038"/>
                <a:gd name="csX145" fmla="*/ 87817 w 128648"/>
                <a:gd name="csY145" fmla="*/ 37476 h 137038"/>
                <a:gd name="csX146" fmla="*/ 89495 w 128648"/>
                <a:gd name="csY146" fmla="*/ 37476 h 137038"/>
                <a:gd name="csX147" fmla="*/ 89495 w 128648"/>
                <a:gd name="csY147" fmla="*/ 39154 h 137038"/>
                <a:gd name="csX148" fmla="*/ 94529 w 128648"/>
                <a:gd name="csY148" fmla="*/ 39154 h 137038"/>
                <a:gd name="csX149" fmla="*/ 94529 w 128648"/>
                <a:gd name="csY149" fmla="*/ 42510 h 137038"/>
                <a:gd name="csX150" fmla="*/ 101800 w 128648"/>
                <a:gd name="csY150" fmla="*/ 49782 h 137038"/>
                <a:gd name="csX151" fmla="*/ 103478 w 128648"/>
                <a:gd name="csY151" fmla="*/ 49782 h 137038"/>
                <a:gd name="csX152" fmla="*/ 103478 w 128648"/>
                <a:gd name="csY152" fmla="*/ 51460 h 137038"/>
                <a:gd name="csX153" fmla="*/ 107394 w 128648"/>
                <a:gd name="csY153" fmla="*/ 51460 h 137038"/>
                <a:gd name="csX154" fmla="*/ 107394 w 128648"/>
                <a:gd name="csY154" fmla="*/ 53138 h 137038"/>
                <a:gd name="csX155" fmla="*/ 109072 w 128648"/>
                <a:gd name="csY155" fmla="*/ 53138 h 137038"/>
                <a:gd name="csX156" fmla="*/ 109072 w 128648"/>
                <a:gd name="csY156" fmla="*/ 55375 h 137038"/>
                <a:gd name="csX157" fmla="*/ 112428 w 128648"/>
                <a:gd name="csY157" fmla="*/ 55375 h 137038"/>
                <a:gd name="csX158" fmla="*/ 112428 w 128648"/>
                <a:gd name="csY158" fmla="*/ 58731 h 137038"/>
                <a:gd name="csX159" fmla="*/ 114106 w 128648"/>
                <a:gd name="csY159" fmla="*/ 58731 h 137038"/>
                <a:gd name="csX160" fmla="*/ 114106 w 128648"/>
                <a:gd name="csY160" fmla="*/ 63765 h 137038"/>
                <a:gd name="csX161" fmla="*/ 116343 w 128648"/>
                <a:gd name="csY161" fmla="*/ 63765 h 137038"/>
                <a:gd name="csX162" fmla="*/ 114106 w 128648"/>
                <a:gd name="csY162" fmla="*/ 66002 h 137038"/>
                <a:gd name="csX163" fmla="*/ 118021 w 128648"/>
                <a:gd name="csY163" fmla="*/ 66002 h 137038"/>
                <a:gd name="csX164" fmla="*/ 119699 w 128648"/>
                <a:gd name="csY164" fmla="*/ 67681 h 137038"/>
                <a:gd name="csX165" fmla="*/ 119699 w 128648"/>
                <a:gd name="csY165" fmla="*/ 69359 h 137038"/>
                <a:gd name="csX166" fmla="*/ 123055 w 128648"/>
                <a:gd name="csY166" fmla="*/ 69359 h 137038"/>
                <a:gd name="csX167" fmla="*/ 123055 w 128648"/>
                <a:gd name="csY167" fmla="*/ 71037 h 137038"/>
                <a:gd name="csX168" fmla="*/ 124733 w 128648"/>
                <a:gd name="csY168" fmla="*/ 71037 h 137038"/>
                <a:gd name="csX169" fmla="*/ 126971 w 128648"/>
                <a:gd name="csY169" fmla="*/ 72715 h 137038"/>
                <a:gd name="csX170" fmla="*/ 128649 w 128648"/>
                <a:gd name="csY170" fmla="*/ 74952 h 137038"/>
                <a:gd name="csX171" fmla="*/ 126971 w 128648"/>
                <a:gd name="csY171" fmla="*/ 74952 h 137038"/>
                <a:gd name="csX172" fmla="*/ 126971 w 128648"/>
                <a:gd name="csY172" fmla="*/ 76630 h 137038"/>
                <a:gd name="csX173" fmla="*/ 124733 w 128648"/>
                <a:gd name="csY173" fmla="*/ 76630 h 137038"/>
                <a:gd name="csX174" fmla="*/ 124733 w 128648"/>
                <a:gd name="csY174" fmla="*/ 78308 h 137038"/>
                <a:gd name="csX175" fmla="*/ 123055 w 128648"/>
                <a:gd name="csY175" fmla="*/ 78308 h 137038"/>
                <a:gd name="csX176" fmla="*/ 124733 w 128648"/>
                <a:gd name="csY176" fmla="*/ 79986 h 137038"/>
                <a:gd name="csX177" fmla="*/ 123055 w 128648"/>
                <a:gd name="csY177" fmla="*/ 81664 h 137038"/>
                <a:gd name="csX178" fmla="*/ 119699 w 128648"/>
                <a:gd name="csY178" fmla="*/ 81664 h 137038"/>
                <a:gd name="csX179" fmla="*/ 119699 w 128648"/>
                <a:gd name="csY179" fmla="*/ 83901 h 137038"/>
                <a:gd name="csX180" fmla="*/ 118021 w 128648"/>
                <a:gd name="csY180" fmla="*/ 85579 h 137038"/>
                <a:gd name="csX181" fmla="*/ 118021 w 128648"/>
                <a:gd name="csY181" fmla="*/ 101241 h 137038"/>
                <a:gd name="csX182" fmla="*/ 119699 w 128648"/>
                <a:gd name="csY182" fmla="*/ 101241 h 137038"/>
                <a:gd name="csX183" fmla="*/ 121377 w 128648"/>
                <a:gd name="csY183" fmla="*/ 103478 h 137038"/>
                <a:gd name="csX184" fmla="*/ 119699 w 128648"/>
                <a:gd name="csY184" fmla="*/ 105156 h 137038"/>
                <a:gd name="csX185" fmla="*/ 119699 w 128648"/>
                <a:gd name="csY185" fmla="*/ 106835 h 137038"/>
                <a:gd name="csX186" fmla="*/ 118021 w 128648"/>
                <a:gd name="csY186" fmla="*/ 106835 h 137038"/>
                <a:gd name="csX187" fmla="*/ 118021 w 128648"/>
                <a:gd name="csY187" fmla="*/ 112428 h 137038"/>
                <a:gd name="csX188" fmla="*/ 116343 w 128648"/>
                <a:gd name="csY188" fmla="*/ 112428 h 137038"/>
                <a:gd name="csX189" fmla="*/ 116343 w 128648"/>
                <a:gd name="csY189" fmla="*/ 114106 h 137038"/>
                <a:gd name="csX190" fmla="*/ 114106 w 128648"/>
                <a:gd name="csY190" fmla="*/ 114106 h 137038"/>
                <a:gd name="csX191" fmla="*/ 114106 w 128648"/>
                <a:gd name="csY191" fmla="*/ 115784 h 137038"/>
                <a:gd name="csX192" fmla="*/ 112428 w 128648"/>
                <a:gd name="csY192" fmla="*/ 115784 h 137038"/>
                <a:gd name="csX193" fmla="*/ 112428 w 128648"/>
                <a:gd name="csY193" fmla="*/ 119140 h 137038"/>
                <a:gd name="csX194" fmla="*/ 112428 w 128648"/>
                <a:gd name="csY194" fmla="*/ 119140 h 137038"/>
                <a:gd name="csX195" fmla="*/ 112428 w 128648"/>
                <a:gd name="csY195" fmla="*/ 123055 h 137038"/>
                <a:gd name="csX196" fmla="*/ 109072 w 128648"/>
                <a:gd name="csY196" fmla="*/ 123055 h 137038"/>
                <a:gd name="csX197" fmla="*/ 107394 w 128648"/>
                <a:gd name="csY197" fmla="*/ 124733 h 137038"/>
                <a:gd name="csX198" fmla="*/ 105156 w 128648"/>
                <a:gd name="csY198" fmla="*/ 124733 h 137038"/>
                <a:gd name="csX199" fmla="*/ 105156 w 128648"/>
                <a:gd name="csY199" fmla="*/ 126412 h 137038"/>
                <a:gd name="csX200" fmla="*/ 103478 w 128648"/>
                <a:gd name="csY200" fmla="*/ 128090 h 137038"/>
                <a:gd name="csX201" fmla="*/ 101800 w 128648"/>
                <a:gd name="csY201" fmla="*/ 128090 h 137038"/>
                <a:gd name="csX202" fmla="*/ 101800 w 128648"/>
                <a:gd name="csY202" fmla="*/ 129768 h 137038"/>
                <a:gd name="csX203" fmla="*/ 98444 w 128648"/>
                <a:gd name="csY203" fmla="*/ 129768 h 137038"/>
                <a:gd name="csX204" fmla="*/ 96207 w 128648"/>
                <a:gd name="csY204" fmla="*/ 132005 h 137038"/>
                <a:gd name="csX205" fmla="*/ 91173 w 128648"/>
                <a:gd name="csY205" fmla="*/ 132005 h 137038"/>
                <a:gd name="csX206" fmla="*/ 91173 w 128648"/>
                <a:gd name="csY206" fmla="*/ 135361 h 137038"/>
                <a:gd name="csX207" fmla="*/ 87817 w 128648"/>
                <a:gd name="csY207" fmla="*/ 135361 h 137038"/>
                <a:gd name="csX208" fmla="*/ 87817 w 128648"/>
                <a:gd name="csY208" fmla="*/ 137039 h 137038"/>
                <a:gd name="csX209" fmla="*/ 83901 w 128648"/>
                <a:gd name="csY209" fmla="*/ 137039 h 137038"/>
                <a:gd name="csX210" fmla="*/ 92851 w 128648"/>
                <a:gd name="csY210" fmla="*/ 132005 h 137038"/>
                <a:gd name="csX211" fmla="*/ 94529 w 128648"/>
                <a:gd name="csY211" fmla="*/ 132005 h 137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</a:cxnLst>
              <a:rect l="l" t="t" r="r" b="b"/>
              <a:pathLst>
                <a:path w="128648" h="137038">
                  <a:moveTo>
                    <a:pt x="83901" y="137039"/>
                  </a:moveTo>
                  <a:lnTo>
                    <a:pt x="82223" y="137039"/>
                  </a:lnTo>
                  <a:lnTo>
                    <a:pt x="82223" y="135361"/>
                  </a:lnTo>
                  <a:lnTo>
                    <a:pt x="74952" y="135361"/>
                  </a:lnTo>
                  <a:lnTo>
                    <a:pt x="74952" y="133683"/>
                  </a:lnTo>
                  <a:lnTo>
                    <a:pt x="69918" y="133683"/>
                  </a:lnTo>
                  <a:lnTo>
                    <a:pt x="69918" y="132005"/>
                  </a:lnTo>
                  <a:lnTo>
                    <a:pt x="62646" y="132005"/>
                  </a:lnTo>
                  <a:lnTo>
                    <a:pt x="62646" y="133683"/>
                  </a:lnTo>
                  <a:lnTo>
                    <a:pt x="60968" y="133683"/>
                  </a:lnTo>
                  <a:lnTo>
                    <a:pt x="60968" y="135361"/>
                  </a:lnTo>
                  <a:lnTo>
                    <a:pt x="57053" y="135361"/>
                  </a:lnTo>
                  <a:lnTo>
                    <a:pt x="57053" y="137039"/>
                  </a:lnTo>
                  <a:lnTo>
                    <a:pt x="52019" y="137039"/>
                  </a:lnTo>
                  <a:lnTo>
                    <a:pt x="52019" y="135361"/>
                  </a:lnTo>
                  <a:lnTo>
                    <a:pt x="48103" y="135361"/>
                  </a:lnTo>
                  <a:lnTo>
                    <a:pt x="48103" y="133683"/>
                  </a:lnTo>
                  <a:lnTo>
                    <a:pt x="50341" y="133683"/>
                  </a:lnTo>
                  <a:lnTo>
                    <a:pt x="50341" y="132005"/>
                  </a:lnTo>
                  <a:lnTo>
                    <a:pt x="43069" y="132005"/>
                  </a:lnTo>
                  <a:lnTo>
                    <a:pt x="43069" y="129768"/>
                  </a:lnTo>
                  <a:lnTo>
                    <a:pt x="37476" y="129768"/>
                  </a:lnTo>
                  <a:lnTo>
                    <a:pt x="37476" y="128090"/>
                  </a:lnTo>
                  <a:lnTo>
                    <a:pt x="35798" y="128090"/>
                  </a:lnTo>
                  <a:lnTo>
                    <a:pt x="35798" y="126412"/>
                  </a:lnTo>
                  <a:lnTo>
                    <a:pt x="34120" y="126412"/>
                  </a:lnTo>
                  <a:lnTo>
                    <a:pt x="34120" y="124733"/>
                  </a:lnTo>
                  <a:lnTo>
                    <a:pt x="32442" y="124733"/>
                  </a:lnTo>
                  <a:lnTo>
                    <a:pt x="32442" y="123055"/>
                  </a:lnTo>
                  <a:lnTo>
                    <a:pt x="17899" y="123055"/>
                  </a:lnTo>
                  <a:lnTo>
                    <a:pt x="16221" y="124733"/>
                  </a:lnTo>
                  <a:lnTo>
                    <a:pt x="14543" y="124733"/>
                  </a:lnTo>
                  <a:lnTo>
                    <a:pt x="14543" y="123055"/>
                  </a:lnTo>
                  <a:lnTo>
                    <a:pt x="12865" y="123055"/>
                  </a:lnTo>
                  <a:lnTo>
                    <a:pt x="12865" y="119140"/>
                  </a:lnTo>
                  <a:lnTo>
                    <a:pt x="10627" y="119140"/>
                  </a:lnTo>
                  <a:lnTo>
                    <a:pt x="10627" y="117462"/>
                  </a:lnTo>
                  <a:lnTo>
                    <a:pt x="8949" y="117462"/>
                  </a:lnTo>
                  <a:lnTo>
                    <a:pt x="8949" y="115784"/>
                  </a:lnTo>
                  <a:lnTo>
                    <a:pt x="7271" y="115784"/>
                  </a:lnTo>
                  <a:lnTo>
                    <a:pt x="7271" y="114106"/>
                  </a:lnTo>
                  <a:lnTo>
                    <a:pt x="5593" y="114106"/>
                  </a:lnTo>
                  <a:lnTo>
                    <a:pt x="5593" y="112428"/>
                  </a:lnTo>
                  <a:lnTo>
                    <a:pt x="3915" y="112428"/>
                  </a:lnTo>
                  <a:lnTo>
                    <a:pt x="2237" y="108513"/>
                  </a:lnTo>
                  <a:lnTo>
                    <a:pt x="0" y="108513"/>
                  </a:lnTo>
                  <a:lnTo>
                    <a:pt x="0" y="94529"/>
                  </a:lnTo>
                  <a:lnTo>
                    <a:pt x="2237" y="94529"/>
                  </a:lnTo>
                  <a:lnTo>
                    <a:pt x="2237" y="92292"/>
                  </a:lnTo>
                  <a:lnTo>
                    <a:pt x="3915" y="90614"/>
                  </a:lnTo>
                  <a:lnTo>
                    <a:pt x="3915" y="85579"/>
                  </a:lnTo>
                  <a:lnTo>
                    <a:pt x="5593" y="83901"/>
                  </a:lnTo>
                  <a:lnTo>
                    <a:pt x="8949" y="83901"/>
                  </a:lnTo>
                  <a:lnTo>
                    <a:pt x="8949" y="81664"/>
                  </a:lnTo>
                  <a:lnTo>
                    <a:pt x="10627" y="79986"/>
                  </a:lnTo>
                  <a:lnTo>
                    <a:pt x="8949" y="78308"/>
                  </a:lnTo>
                  <a:lnTo>
                    <a:pt x="7271" y="78308"/>
                  </a:lnTo>
                  <a:lnTo>
                    <a:pt x="7271" y="72715"/>
                  </a:lnTo>
                  <a:lnTo>
                    <a:pt x="5593" y="67681"/>
                  </a:lnTo>
                  <a:lnTo>
                    <a:pt x="5593" y="66002"/>
                  </a:lnTo>
                  <a:lnTo>
                    <a:pt x="7271" y="63765"/>
                  </a:lnTo>
                  <a:lnTo>
                    <a:pt x="7271" y="51460"/>
                  </a:lnTo>
                  <a:lnTo>
                    <a:pt x="5593" y="51460"/>
                  </a:lnTo>
                  <a:lnTo>
                    <a:pt x="5593" y="49782"/>
                  </a:lnTo>
                  <a:lnTo>
                    <a:pt x="7271" y="48104"/>
                  </a:lnTo>
                  <a:lnTo>
                    <a:pt x="8949" y="48104"/>
                  </a:lnTo>
                  <a:lnTo>
                    <a:pt x="10627" y="46425"/>
                  </a:lnTo>
                  <a:lnTo>
                    <a:pt x="10627" y="39154"/>
                  </a:lnTo>
                  <a:lnTo>
                    <a:pt x="8949" y="39154"/>
                  </a:lnTo>
                  <a:lnTo>
                    <a:pt x="8949" y="37476"/>
                  </a:lnTo>
                  <a:lnTo>
                    <a:pt x="10627" y="37476"/>
                  </a:lnTo>
                  <a:lnTo>
                    <a:pt x="10627" y="33561"/>
                  </a:lnTo>
                  <a:lnTo>
                    <a:pt x="12865" y="33561"/>
                  </a:lnTo>
                  <a:lnTo>
                    <a:pt x="12865" y="28527"/>
                  </a:lnTo>
                  <a:lnTo>
                    <a:pt x="14543" y="28527"/>
                  </a:lnTo>
                  <a:lnTo>
                    <a:pt x="14543" y="26848"/>
                  </a:lnTo>
                  <a:lnTo>
                    <a:pt x="12865" y="24611"/>
                  </a:lnTo>
                  <a:lnTo>
                    <a:pt x="12865" y="22933"/>
                  </a:lnTo>
                  <a:lnTo>
                    <a:pt x="16221" y="22933"/>
                  </a:lnTo>
                  <a:lnTo>
                    <a:pt x="16221" y="15662"/>
                  </a:lnTo>
                  <a:lnTo>
                    <a:pt x="14543" y="15662"/>
                  </a:lnTo>
                  <a:lnTo>
                    <a:pt x="14543" y="13984"/>
                  </a:lnTo>
                  <a:lnTo>
                    <a:pt x="12865" y="13984"/>
                  </a:lnTo>
                  <a:lnTo>
                    <a:pt x="12865" y="12306"/>
                  </a:lnTo>
                  <a:lnTo>
                    <a:pt x="14543" y="10628"/>
                  </a:lnTo>
                  <a:lnTo>
                    <a:pt x="16221" y="10628"/>
                  </a:lnTo>
                  <a:lnTo>
                    <a:pt x="16221" y="8950"/>
                  </a:lnTo>
                  <a:lnTo>
                    <a:pt x="19577" y="8950"/>
                  </a:lnTo>
                  <a:lnTo>
                    <a:pt x="19577" y="5034"/>
                  </a:lnTo>
                  <a:lnTo>
                    <a:pt x="21814" y="3356"/>
                  </a:lnTo>
                  <a:lnTo>
                    <a:pt x="21814" y="5034"/>
                  </a:lnTo>
                  <a:lnTo>
                    <a:pt x="30764" y="5034"/>
                  </a:lnTo>
                  <a:lnTo>
                    <a:pt x="30764" y="3356"/>
                  </a:lnTo>
                  <a:lnTo>
                    <a:pt x="32442" y="1678"/>
                  </a:lnTo>
                  <a:lnTo>
                    <a:pt x="34120" y="0"/>
                  </a:lnTo>
                  <a:lnTo>
                    <a:pt x="39154" y="0"/>
                  </a:lnTo>
                  <a:lnTo>
                    <a:pt x="39154" y="1678"/>
                  </a:lnTo>
                  <a:lnTo>
                    <a:pt x="41391" y="3356"/>
                  </a:lnTo>
                  <a:lnTo>
                    <a:pt x="43069" y="3356"/>
                  </a:lnTo>
                  <a:lnTo>
                    <a:pt x="43069" y="5034"/>
                  </a:lnTo>
                  <a:lnTo>
                    <a:pt x="44747" y="5034"/>
                  </a:lnTo>
                  <a:lnTo>
                    <a:pt x="44747" y="6712"/>
                  </a:lnTo>
                  <a:lnTo>
                    <a:pt x="46425" y="6712"/>
                  </a:lnTo>
                  <a:lnTo>
                    <a:pt x="46425" y="8950"/>
                  </a:lnTo>
                  <a:lnTo>
                    <a:pt x="48103" y="8950"/>
                  </a:lnTo>
                  <a:lnTo>
                    <a:pt x="48103" y="10628"/>
                  </a:lnTo>
                  <a:lnTo>
                    <a:pt x="50341" y="12306"/>
                  </a:lnTo>
                  <a:lnTo>
                    <a:pt x="52019" y="12306"/>
                  </a:lnTo>
                  <a:lnTo>
                    <a:pt x="52019" y="13984"/>
                  </a:lnTo>
                  <a:lnTo>
                    <a:pt x="53697" y="13984"/>
                  </a:lnTo>
                  <a:lnTo>
                    <a:pt x="53697" y="15662"/>
                  </a:lnTo>
                  <a:lnTo>
                    <a:pt x="55375" y="15662"/>
                  </a:lnTo>
                  <a:lnTo>
                    <a:pt x="55375" y="17899"/>
                  </a:lnTo>
                  <a:lnTo>
                    <a:pt x="57053" y="17899"/>
                  </a:lnTo>
                  <a:lnTo>
                    <a:pt x="57053" y="19577"/>
                  </a:lnTo>
                  <a:lnTo>
                    <a:pt x="59290" y="19577"/>
                  </a:lnTo>
                  <a:lnTo>
                    <a:pt x="59290" y="28527"/>
                  </a:lnTo>
                  <a:lnTo>
                    <a:pt x="60968" y="28527"/>
                  </a:lnTo>
                  <a:lnTo>
                    <a:pt x="62646" y="26848"/>
                  </a:lnTo>
                  <a:lnTo>
                    <a:pt x="64324" y="26848"/>
                  </a:lnTo>
                  <a:lnTo>
                    <a:pt x="64324" y="24611"/>
                  </a:lnTo>
                  <a:lnTo>
                    <a:pt x="66002" y="24611"/>
                  </a:lnTo>
                  <a:lnTo>
                    <a:pt x="66002" y="22933"/>
                  </a:lnTo>
                  <a:lnTo>
                    <a:pt x="66002" y="24611"/>
                  </a:lnTo>
                  <a:lnTo>
                    <a:pt x="66002" y="21255"/>
                  </a:lnTo>
                  <a:lnTo>
                    <a:pt x="69918" y="21255"/>
                  </a:lnTo>
                  <a:lnTo>
                    <a:pt x="69918" y="22933"/>
                  </a:lnTo>
                  <a:lnTo>
                    <a:pt x="71596" y="22933"/>
                  </a:lnTo>
                  <a:lnTo>
                    <a:pt x="71596" y="26848"/>
                  </a:lnTo>
                  <a:lnTo>
                    <a:pt x="73274" y="26848"/>
                  </a:lnTo>
                  <a:lnTo>
                    <a:pt x="73274" y="28527"/>
                  </a:lnTo>
                  <a:lnTo>
                    <a:pt x="74952" y="28527"/>
                  </a:lnTo>
                  <a:lnTo>
                    <a:pt x="74952" y="30205"/>
                  </a:lnTo>
                  <a:lnTo>
                    <a:pt x="76630" y="30205"/>
                  </a:lnTo>
                  <a:lnTo>
                    <a:pt x="76630" y="33561"/>
                  </a:lnTo>
                  <a:lnTo>
                    <a:pt x="80545" y="33561"/>
                  </a:lnTo>
                  <a:lnTo>
                    <a:pt x="80545" y="35239"/>
                  </a:lnTo>
                  <a:lnTo>
                    <a:pt x="82223" y="35239"/>
                  </a:lnTo>
                  <a:lnTo>
                    <a:pt x="82223" y="33561"/>
                  </a:lnTo>
                  <a:lnTo>
                    <a:pt x="83901" y="33561"/>
                  </a:lnTo>
                  <a:lnTo>
                    <a:pt x="83901" y="35239"/>
                  </a:lnTo>
                  <a:lnTo>
                    <a:pt x="85579" y="35239"/>
                  </a:lnTo>
                  <a:lnTo>
                    <a:pt x="85579" y="37476"/>
                  </a:lnTo>
                  <a:lnTo>
                    <a:pt x="87817" y="37476"/>
                  </a:lnTo>
                  <a:lnTo>
                    <a:pt x="87817" y="39154"/>
                  </a:lnTo>
                  <a:lnTo>
                    <a:pt x="87817" y="37476"/>
                  </a:lnTo>
                  <a:lnTo>
                    <a:pt x="89495" y="37476"/>
                  </a:lnTo>
                  <a:lnTo>
                    <a:pt x="89495" y="39154"/>
                  </a:lnTo>
                  <a:lnTo>
                    <a:pt x="94529" y="39154"/>
                  </a:lnTo>
                  <a:lnTo>
                    <a:pt x="94529" y="42510"/>
                  </a:lnTo>
                  <a:lnTo>
                    <a:pt x="101800" y="49782"/>
                  </a:lnTo>
                  <a:lnTo>
                    <a:pt x="103478" y="49782"/>
                  </a:lnTo>
                  <a:lnTo>
                    <a:pt x="103478" y="51460"/>
                  </a:lnTo>
                  <a:lnTo>
                    <a:pt x="107394" y="51460"/>
                  </a:lnTo>
                  <a:lnTo>
                    <a:pt x="107394" y="53138"/>
                  </a:lnTo>
                  <a:lnTo>
                    <a:pt x="109072" y="53138"/>
                  </a:lnTo>
                  <a:lnTo>
                    <a:pt x="109072" y="55375"/>
                  </a:lnTo>
                  <a:lnTo>
                    <a:pt x="112428" y="55375"/>
                  </a:lnTo>
                  <a:lnTo>
                    <a:pt x="112428" y="58731"/>
                  </a:lnTo>
                  <a:lnTo>
                    <a:pt x="114106" y="58731"/>
                  </a:lnTo>
                  <a:lnTo>
                    <a:pt x="114106" y="63765"/>
                  </a:lnTo>
                  <a:lnTo>
                    <a:pt x="116343" y="63765"/>
                  </a:lnTo>
                  <a:lnTo>
                    <a:pt x="114106" y="66002"/>
                  </a:lnTo>
                  <a:lnTo>
                    <a:pt x="118021" y="66002"/>
                  </a:lnTo>
                  <a:lnTo>
                    <a:pt x="119699" y="67681"/>
                  </a:lnTo>
                  <a:lnTo>
                    <a:pt x="119699" y="69359"/>
                  </a:lnTo>
                  <a:lnTo>
                    <a:pt x="123055" y="69359"/>
                  </a:lnTo>
                  <a:lnTo>
                    <a:pt x="123055" y="71037"/>
                  </a:lnTo>
                  <a:lnTo>
                    <a:pt x="124733" y="71037"/>
                  </a:lnTo>
                  <a:lnTo>
                    <a:pt x="126971" y="72715"/>
                  </a:lnTo>
                  <a:lnTo>
                    <a:pt x="128649" y="74952"/>
                  </a:lnTo>
                  <a:lnTo>
                    <a:pt x="126971" y="74952"/>
                  </a:lnTo>
                  <a:lnTo>
                    <a:pt x="126971" y="76630"/>
                  </a:lnTo>
                  <a:lnTo>
                    <a:pt x="124733" y="76630"/>
                  </a:lnTo>
                  <a:lnTo>
                    <a:pt x="124733" y="78308"/>
                  </a:lnTo>
                  <a:lnTo>
                    <a:pt x="123055" y="78308"/>
                  </a:lnTo>
                  <a:lnTo>
                    <a:pt x="124733" y="79986"/>
                  </a:lnTo>
                  <a:lnTo>
                    <a:pt x="123055" y="81664"/>
                  </a:lnTo>
                  <a:lnTo>
                    <a:pt x="119699" y="81664"/>
                  </a:lnTo>
                  <a:lnTo>
                    <a:pt x="119699" y="83901"/>
                  </a:lnTo>
                  <a:lnTo>
                    <a:pt x="118021" y="85579"/>
                  </a:lnTo>
                  <a:lnTo>
                    <a:pt x="118021" y="101241"/>
                  </a:lnTo>
                  <a:lnTo>
                    <a:pt x="119699" y="101241"/>
                  </a:lnTo>
                  <a:lnTo>
                    <a:pt x="121377" y="103478"/>
                  </a:lnTo>
                  <a:lnTo>
                    <a:pt x="119699" y="105156"/>
                  </a:lnTo>
                  <a:lnTo>
                    <a:pt x="119699" y="106835"/>
                  </a:lnTo>
                  <a:lnTo>
                    <a:pt x="118021" y="106835"/>
                  </a:lnTo>
                  <a:lnTo>
                    <a:pt x="118021" y="112428"/>
                  </a:lnTo>
                  <a:lnTo>
                    <a:pt x="116343" y="112428"/>
                  </a:lnTo>
                  <a:lnTo>
                    <a:pt x="116343" y="114106"/>
                  </a:lnTo>
                  <a:lnTo>
                    <a:pt x="114106" y="114106"/>
                  </a:lnTo>
                  <a:lnTo>
                    <a:pt x="114106" y="115784"/>
                  </a:lnTo>
                  <a:lnTo>
                    <a:pt x="112428" y="115784"/>
                  </a:lnTo>
                  <a:lnTo>
                    <a:pt x="112428" y="119140"/>
                  </a:lnTo>
                  <a:lnTo>
                    <a:pt x="112428" y="119140"/>
                  </a:lnTo>
                  <a:lnTo>
                    <a:pt x="112428" y="123055"/>
                  </a:lnTo>
                  <a:lnTo>
                    <a:pt x="109072" y="123055"/>
                  </a:lnTo>
                  <a:lnTo>
                    <a:pt x="107394" y="124733"/>
                  </a:lnTo>
                  <a:lnTo>
                    <a:pt x="105156" y="124733"/>
                  </a:lnTo>
                  <a:lnTo>
                    <a:pt x="105156" y="126412"/>
                  </a:lnTo>
                  <a:lnTo>
                    <a:pt x="103478" y="128090"/>
                  </a:lnTo>
                  <a:lnTo>
                    <a:pt x="101800" y="128090"/>
                  </a:lnTo>
                  <a:lnTo>
                    <a:pt x="101800" y="129768"/>
                  </a:lnTo>
                  <a:lnTo>
                    <a:pt x="98444" y="129768"/>
                  </a:lnTo>
                  <a:lnTo>
                    <a:pt x="96207" y="132005"/>
                  </a:lnTo>
                  <a:lnTo>
                    <a:pt x="91173" y="132005"/>
                  </a:lnTo>
                  <a:lnTo>
                    <a:pt x="91173" y="135361"/>
                  </a:lnTo>
                  <a:lnTo>
                    <a:pt x="87817" y="135361"/>
                  </a:lnTo>
                  <a:lnTo>
                    <a:pt x="87817" y="137039"/>
                  </a:lnTo>
                  <a:lnTo>
                    <a:pt x="83901" y="137039"/>
                  </a:lnTo>
                  <a:close/>
                  <a:moveTo>
                    <a:pt x="92851" y="132005"/>
                  </a:moveTo>
                  <a:lnTo>
                    <a:pt x="94529" y="132005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A8F203F6-A587-3C78-7786-A50222BCCCD9}"/>
                </a:ext>
              </a:extLst>
            </p:cNvPr>
            <p:cNvSpPr/>
            <p:nvPr/>
          </p:nvSpPr>
          <p:spPr>
            <a:xfrm>
              <a:off x="5938854" y="3047469"/>
              <a:ext cx="408320" cy="267365"/>
            </a:xfrm>
            <a:custGeom>
              <a:avLst/>
              <a:gdLst>
                <a:gd name="csX0" fmla="*/ 267366 w 408320"/>
                <a:gd name="csY0" fmla="*/ 267366 h 267365"/>
                <a:gd name="csX1" fmla="*/ 267366 w 408320"/>
                <a:gd name="csY1" fmla="*/ 264010 h 267365"/>
                <a:gd name="csX2" fmla="*/ 265688 w 408320"/>
                <a:gd name="csY2" fmla="*/ 264010 h 267365"/>
                <a:gd name="csX3" fmla="*/ 265688 w 408320"/>
                <a:gd name="csY3" fmla="*/ 261772 h 267365"/>
                <a:gd name="csX4" fmla="*/ 251145 w 408320"/>
                <a:gd name="csY4" fmla="*/ 261772 h 267365"/>
                <a:gd name="csX5" fmla="*/ 251145 w 408320"/>
                <a:gd name="csY5" fmla="*/ 260094 h 267365"/>
                <a:gd name="csX6" fmla="*/ 249467 w 408320"/>
                <a:gd name="csY6" fmla="*/ 260094 h 267365"/>
                <a:gd name="csX7" fmla="*/ 251145 w 408320"/>
                <a:gd name="csY7" fmla="*/ 258416 h 267365"/>
                <a:gd name="csX8" fmla="*/ 252823 w 408320"/>
                <a:gd name="csY8" fmla="*/ 258416 h 267365"/>
                <a:gd name="csX9" fmla="*/ 252823 w 408320"/>
                <a:gd name="csY9" fmla="*/ 256738 h 267365"/>
                <a:gd name="csX10" fmla="*/ 251145 w 408320"/>
                <a:gd name="csY10" fmla="*/ 256738 h 267365"/>
                <a:gd name="csX11" fmla="*/ 251145 w 408320"/>
                <a:gd name="csY11" fmla="*/ 251145 h 267365"/>
                <a:gd name="csX12" fmla="*/ 251145 w 408320"/>
                <a:gd name="csY12" fmla="*/ 251145 h 267365"/>
                <a:gd name="csX13" fmla="*/ 251145 w 408320"/>
                <a:gd name="csY13" fmla="*/ 249467 h 267365"/>
                <a:gd name="csX14" fmla="*/ 252823 w 408320"/>
                <a:gd name="csY14" fmla="*/ 249467 h 267365"/>
                <a:gd name="csX15" fmla="*/ 252823 w 408320"/>
                <a:gd name="csY15" fmla="*/ 246111 h 267365"/>
                <a:gd name="csX16" fmla="*/ 254501 w 408320"/>
                <a:gd name="csY16" fmla="*/ 246111 h 267365"/>
                <a:gd name="csX17" fmla="*/ 254501 w 408320"/>
                <a:gd name="csY17" fmla="*/ 242196 h 267365"/>
                <a:gd name="csX18" fmla="*/ 252823 w 408320"/>
                <a:gd name="csY18" fmla="*/ 242196 h 267365"/>
                <a:gd name="csX19" fmla="*/ 252823 w 408320"/>
                <a:gd name="csY19" fmla="*/ 240517 h 267365"/>
                <a:gd name="csX20" fmla="*/ 245552 w 408320"/>
                <a:gd name="csY20" fmla="*/ 240517 h 267365"/>
                <a:gd name="csX21" fmla="*/ 245552 w 408320"/>
                <a:gd name="csY21" fmla="*/ 238839 h 267365"/>
                <a:gd name="csX22" fmla="*/ 243873 w 408320"/>
                <a:gd name="csY22" fmla="*/ 238839 h 267365"/>
                <a:gd name="csX23" fmla="*/ 243873 w 408320"/>
                <a:gd name="csY23" fmla="*/ 237161 h 267365"/>
                <a:gd name="csX24" fmla="*/ 238840 w 408320"/>
                <a:gd name="csY24" fmla="*/ 237161 h 267365"/>
                <a:gd name="csX25" fmla="*/ 238840 w 408320"/>
                <a:gd name="csY25" fmla="*/ 235483 h 267365"/>
                <a:gd name="csX26" fmla="*/ 237161 w 408320"/>
                <a:gd name="csY26" fmla="*/ 235483 h 267365"/>
                <a:gd name="csX27" fmla="*/ 237161 w 408320"/>
                <a:gd name="csY27" fmla="*/ 233246 h 267365"/>
                <a:gd name="csX28" fmla="*/ 225975 w 408320"/>
                <a:gd name="csY28" fmla="*/ 233246 h 267365"/>
                <a:gd name="csX29" fmla="*/ 224296 w 408320"/>
                <a:gd name="csY29" fmla="*/ 231568 h 267365"/>
                <a:gd name="csX30" fmla="*/ 222619 w 408320"/>
                <a:gd name="csY30" fmla="*/ 229890 h 267365"/>
                <a:gd name="csX31" fmla="*/ 219263 w 408320"/>
                <a:gd name="csY31" fmla="*/ 226534 h 267365"/>
                <a:gd name="csX32" fmla="*/ 217025 w 408320"/>
                <a:gd name="csY32" fmla="*/ 226534 h 267365"/>
                <a:gd name="csX33" fmla="*/ 215347 w 408320"/>
                <a:gd name="csY33" fmla="*/ 222619 h 267365"/>
                <a:gd name="csX34" fmla="*/ 211991 w 408320"/>
                <a:gd name="csY34" fmla="*/ 222619 h 267365"/>
                <a:gd name="csX35" fmla="*/ 211991 w 408320"/>
                <a:gd name="csY35" fmla="*/ 220940 h 267365"/>
                <a:gd name="csX36" fmla="*/ 208635 w 408320"/>
                <a:gd name="csY36" fmla="*/ 220940 h 267365"/>
                <a:gd name="csX37" fmla="*/ 208635 w 408320"/>
                <a:gd name="csY37" fmla="*/ 219262 h 267365"/>
                <a:gd name="csX38" fmla="*/ 206398 w 408320"/>
                <a:gd name="csY38" fmla="*/ 219262 h 267365"/>
                <a:gd name="csX39" fmla="*/ 203042 w 408320"/>
                <a:gd name="csY39" fmla="*/ 215347 h 267365"/>
                <a:gd name="csX40" fmla="*/ 201363 w 408320"/>
                <a:gd name="csY40" fmla="*/ 213669 h 267365"/>
                <a:gd name="csX41" fmla="*/ 199686 w 408320"/>
                <a:gd name="csY41" fmla="*/ 213669 h 267365"/>
                <a:gd name="csX42" fmla="*/ 199686 w 408320"/>
                <a:gd name="csY42" fmla="*/ 211991 h 267365"/>
                <a:gd name="csX43" fmla="*/ 195770 w 408320"/>
                <a:gd name="csY43" fmla="*/ 213669 h 267365"/>
                <a:gd name="csX44" fmla="*/ 194092 w 408320"/>
                <a:gd name="csY44" fmla="*/ 211991 h 267365"/>
                <a:gd name="csX45" fmla="*/ 192414 w 408320"/>
                <a:gd name="csY45" fmla="*/ 210313 h 267365"/>
                <a:gd name="csX46" fmla="*/ 185142 w 408320"/>
                <a:gd name="csY46" fmla="*/ 206957 h 267365"/>
                <a:gd name="csX47" fmla="*/ 183465 w 408320"/>
                <a:gd name="csY47" fmla="*/ 204719 h 267365"/>
                <a:gd name="csX48" fmla="*/ 183465 w 408320"/>
                <a:gd name="csY48" fmla="*/ 203042 h 267365"/>
                <a:gd name="csX49" fmla="*/ 181786 w 408320"/>
                <a:gd name="csY49" fmla="*/ 203042 h 267365"/>
                <a:gd name="csX50" fmla="*/ 180109 w 408320"/>
                <a:gd name="csY50" fmla="*/ 201363 h 267365"/>
                <a:gd name="csX51" fmla="*/ 176193 w 408320"/>
                <a:gd name="csY51" fmla="*/ 198007 h 267365"/>
                <a:gd name="csX52" fmla="*/ 163888 w 408320"/>
                <a:gd name="csY52" fmla="*/ 190736 h 267365"/>
                <a:gd name="csX53" fmla="*/ 154938 w 408320"/>
                <a:gd name="csY53" fmla="*/ 183465 h 267365"/>
                <a:gd name="csX54" fmla="*/ 153260 w 408320"/>
                <a:gd name="csY54" fmla="*/ 181786 h 267365"/>
                <a:gd name="csX55" fmla="*/ 153260 w 408320"/>
                <a:gd name="csY55" fmla="*/ 169481 h 267365"/>
                <a:gd name="csX56" fmla="*/ 151582 w 408320"/>
                <a:gd name="csY56" fmla="*/ 169481 h 267365"/>
                <a:gd name="csX57" fmla="*/ 151582 w 408320"/>
                <a:gd name="csY57" fmla="*/ 167244 h 267365"/>
                <a:gd name="csX58" fmla="*/ 149345 w 408320"/>
                <a:gd name="csY58" fmla="*/ 167244 h 267365"/>
                <a:gd name="csX59" fmla="*/ 149345 w 408320"/>
                <a:gd name="csY59" fmla="*/ 165565 h 267365"/>
                <a:gd name="csX60" fmla="*/ 147667 w 408320"/>
                <a:gd name="csY60" fmla="*/ 165565 h 267365"/>
                <a:gd name="csX61" fmla="*/ 147667 w 408320"/>
                <a:gd name="csY61" fmla="*/ 163888 h 267365"/>
                <a:gd name="csX62" fmla="*/ 145988 w 408320"/>
                <a:gd name="csY62" fmla="*/ 163888 h 267365"/>
                <a:gd name="csX63" fmla="*/ 145988 w 408320"/>
                <a:gd name="csY63" fmla="*/ 160531 h 267365"/>
                <a:gd name="csX64" fmla="*/ 144311 w 408320"/>
                <a:gd name="csY64" fmla="*/ 160531 h 267365"/>
                <a:gd name="csX65" fmla="*/ 144311 w 408320"/>
                <a:gd name="csY65" fmla="*/ 156616 h 267365"/>
                <a:gd name="csX66" fmla="*/ 142632 w 408320"/>
                <a:gd name="csY66" fmla="*/ 156616 h 267365"/>
                <a:gd name="csX67" fmla="*/ 142632 w 408320"/>
                <a:gd name="csY67" fmla="*/ 147667 h 267365"/>
                <a:gd name="csX68" fmla="*/ 140395 w 408320"/>
                <a:gd name="csY68" fmla="*/ 147667 h 267365"/>
                <a:gd name="csX69" fmla="*/ 140395 w 408320"/>
                <a:gd name="csY69" fmla="*/ 145988 h 267365"/>
                <a:gd name="csX70" fmla="*/ 138717 w 408320"/>
                <a:gd name="csY70" fmla="*/ 144311 h 267365"/>
                <a:gd name="csX71" fmla="*/ 137039 w 408320"/>
                <a:gd name="csY71" fmla="*/ 144311 h 267365"/>
                <a:gd name="csX72" fmla="*/ 135361 w 408320"/>
                <a:gd name="csY72" fmla="*/ 142632 h 267365"/>
                <a:gd name="csX73" fmla="*/ 135361 w 408320"/>
                <a:gd name="csY73" fmla="*/ 142632 h 267365"/>
                <a:gd name="csX74" fmla="*/ 135361 w 408320"/>
                <a:gd name="csY74" fmla="*/ 140954 h 267365"/>
                <a:gd name="csX75" fmla="*/ 128090 w 408320"/>
                <a:gd name="csY75" fmla="*/ 140954 h 267365"/>
                <a:gd name="csX76" fmla="*/ 128090 w 408320"/>
                <a:gd name="csY76" fmla="*/ 144311 h 267365"/>
                <a:gd name="csX77" fmla="*/ 123055 w 408320"/>
                <a:gd name="csY77" fmla="*/ 144311 h 267365"/>
                <a:gd name="csX78" fmla="*/ 123055 w 408320"/>
                <a:gd name="csY78" fmla="*/ 142632 h 267365"/>
                <a:gd name="csX79" fmla="*/ 120818 w 408320"/>
                <a:gd name="csY79" fmla="*/ 142632 h 267365"/>
                <a:gd name="csX80" fmla="*/ 119140 w 408320"/>
                <a:gd name="csY80" fmla="*/ 140954 h 267365"/>
                <a:gd name="csX81" fmla="*/ 119140 w 408320"/>
                <a:gd name="csY81" fmla="*/ 142632 h 267365"/>
                <a:gd name="csX82" fmla="*/ 114106 w 408320"/>
                <a:gd name="csY82" fmla="*/ 140954 h 267365"/>
                <a:gd name="csX83" fmla="*/ 111869 w 408320"/>
                <a:gd name="csY83" fmla="*/ 142632 h 267365"/>
                <a:gd name="csX84" fmla="*/ 105157 w 408320"/>
                <a:gd name="csY84" fmla="*/ 142632 h 267365"/>
                <a:gd name="csX85" fmla="*/ 105157 w 408320"/>
                <a:gd name="csY85" fmla="*/ 140954 h 267365"/>
                <a:gd name="csX86" fmla="*/ 102919 w 408320"/>
                <a:gd name="csY86" fmla="*/ 138717 h 267365"/>
                <a:gd name="csX87" fmla="*/ 101241 w 408320"/>
                <a:gd name="csY87" fmla="*/ 138717 h 267365"/>
                <a:gd name="csX88" fmla="*/ 97885 w 408320"/>
                <a:gd name="csY88" fmla="*/ 137039 h 267365"/>
                <a:gd name="csX89" fmla="*/ 96207 w 408320"/>
                <a:gd name="csY89" fmla="*/ 135361 h 267365"/>
                <a:gd name="csX90" fmla="*/ 96207 w 408320"/>
                <a:gd name="csY90" fmla="*/ 133683 h 267365"/>
                <a:gd name="csX91" fmla="*/ 97885 w 408320"/>
                <a:gd name="csY91" fmla="*/ 132005 h 267365"/>
                <a:gd name="csX92" fmla="*/ 99563 w 408320"/>
                <a:gd name="csY92" fmla="*/ 132005 h 267365"/>
                <a:gd name="csX93" fmla="*/ 99563 w 408320"/>
                <a:gd name="csY93" fmla="*/ 128090 h 267365"/>
                <a:gd name="csX94" fmla="*/ 97885 w 408320"/>
                <a:gd name="csY94" fmla="*/ 128090 h 267365"/>
                <a:gd name="csX95" fmla="*/ 96207 w 408320"/>
                <a:gd name="csY95" fmla="*/ 126411 h 267365"/>
                <a:gd name="csX96" fmla="*/ 96207 w 408320"/>
                <a:gd name="csY96" fmla="*/ 124734 h 267365"/>
                <a:gd name="csX97" fmla="*/ 101241 w 408320"/>
                <a:gd name="csY97" fmla="*/ 124734 h 267365"/>
                <a:gd name="csX98" fmla="*/ 101241 w 408320"/>
                <a:gd name="csY98" fmla="*/ 123055 h 267365"/>
                <a:gd name="csX99" fmla="*/ 99563 w 408320"/>
                <a:gd name="csY99" fmla="*/ 123055 h 267365"/>
                <a:gd name="csX100" fmla="*/ 99563 w 408320"/>
                <a:gd name="csY100" fmla="*/ 121377 h 267365"/>
                <a:gd name="csX101" fmla="*/ 96207 w 408320"/>
                <a:gd name="csY101" fmla="*/ 121377 h 267365"/>
                <a:gd name="csX102" fmla="*/ 96207 w 408320"/>
                <a:gd name="csY102" fmla="*/ 119140 h 267365"/>
                <a:gd name="csX103" fmla="*/ 94529 w 408320"/>
                <a:gd name="csY103" fmla="*/ 119140 h 267365"/>
                <a:gd name="csX104" fmla="*/ 94529 w 408320"/>
                <a:gd name="csY104" fmla="*/ 117462 h 267365"/>
                <a:gd name="csX105" fmla="*/ 96207 w 408320"/>
                <a:gd name="csY105" fmla="*/ 117462 h 267365"/>
                <a:gd name="csX106" fmla="*/ 96207 w 408320"/>
                <a:gd name="csY106" fmla="*/ 114106 h 267365"/>
                <a:gd name="csX107" fmla="*/ 94529 w 408320"/>
                <a:gd name="csY107" fmla="*/ 114106 h 267365"/>
                <a:gd name="csX108" fmla="*/ 94529 w 408320"/>
                <a:gd name="csY108" fmla="*/ 112428 h 267365"/>
                <a:gd name="csX109" fmla="*/ 96207 w 408320"/>
                <a:gd name="csY109" fmla="*/ 112428 h 267365"/>
                <a:gd name="csX110" fmla="*/ 96207 w 408320"/>
                <a:gd name="csY110" fmla="*/ 110191 h 267365"/>
                <a:gd name="csX111" fmla="*/ 94529 w 408320"/>
                <a:gd name="csY111" fmla="*/ 110191 h 267365"/>
                <a:gd name="csX112" fmla="*/ 94529 w 408320"/>
                <a:gd name="csY112" fmla="*/ 108513 h 267365"/>
                <a:gd name="csX113" fmla="*/ 92292 w 408320"/>
                <a:gd name="csY113" fmla="*/ 106834 h 267365"/>
                <a:gd name="csX114" fmla="*/ 92292 w 408320"/>
                <a:gd name="csY114" fmla="*/ 108513 h 267365"/>
                <a:gd name="csX115" fmla="*/ 81664 w 408320"/>
                <a:gd name="csY115" fmla="*/ 108513 h 267365"/>
                <a:gd name="csX116" fmla="*/ 81664 w 408320"/>
                <a:gd name="csY116" fmla="*/ 106834 h 267365"/>
                <a:gd name="csX117" fmla="*/ 78308 w 408320"/>
                <a:gd name="csY117" fmla="*/ 106834 h 267365"/>
                <a:gd name="csX118" fmla="*/ 78308 w 408320"/>
                <a:gd name="csY118" fmla="*/ 105157 h 267365"/>
                <a:gd name="csX119" fmla="*/ 76630 w 408320"/>
                <a:gd name="csY119" fmla="*/ 103478 h 267365"/>
                <a:gd name="csX120" fmla="*/ 76630 w 408320"/>
                <a:gd name="csY120" fmla="*/ 103478 h 267365"/>
                <a:gd name="csX121" fmla="*/ 76630 w 408320"/>
                <a:gd name="csY121" fmla="*/ 101241 h 267365"/>
                <a:gd name="csX122" fmla="*/ 71037 w 408320"/>
                <a:gd name="csY122" fmla="*/ 101241 h 267365"/>
                <a:gd name="csX123" fmla="*/ 71037 w 408320"/>
                <a:gd name="csY123" fmla="*/ 99563 h 267365"/>
                <a:gd name="csX124" fmla="*/ 69359 w 408320"/>
                <a:gd name="csY124" fmla="*/ 97885 h 267365"/>
                <a:gd name="csX125" fmla="*/ 66003 w 408320"/>
                <a:gd name="csY125" fmla="*/ 96207 h 267365"/>
                <a:gd name="csX126" fmla="*/ 66003 w 408320"/>
                <a:gd name="csY126" fmla="*/ 94529 h 267365"/>
                <a:gd name="csX127" fmla="*/ 62087 w 408320"/>
                <a:gd name="csY127" fmla="*/ 90614 h 267365"/>
                <a:gd name="csX128" fmla="*/ 62087 w 408320"/>
                <a:gd name="csY128" fmla="*/ 94529 h 267365"/>
                <a:gd name="csX129" fmla="*/ 62087 w 408320"/>
                <a:gd name="csY129" fmla="*/ 94529 h 267365"/>
                <a:gd name="csX130" fmla="*/ 62087 w 408320"/>
                <a:gd name="csY130" fmla="*/ 96207 h 267365"/>
                <a:gd name="csX131" fmla="*/ 51460 w 408320"/>
                <a:gd name="csY131" fmla="*/ 96207 h 267365"/>
                <a:gd name="csX132" fmla="*/ 51460 w 408320"/>
                <a:gd name="csY132" fmla="*/ 97885 h 267365"/>
                <a:gd name="csX133" fmla="*/ 53138 w 408320"/>
                <a:gd name="csY133" fmla="*/ 97885 h 267365"/>
                <a:gd name="csX134" fmla="*/ 53138 w 408320"/>
                <a:gd name="csY134" fmla="*/ 99563 h 267365"/>
                <a:gd name="csX135" fmla="*/ 54816 w 408320"/>
                <a:gd name="csY135" fmla="*/ 99563 h 267365"/>
                <a:gd name="csX136" fmla="*/ 54816 w 408320"/>
                <a:gd name="csY136" fmla="*/ 101241 h 267365"/>
                <a:gd name="csX137" fmla="*/ 48103 w 408320"/>
                <a:gd name="csY137" fmla="*/ 101241 h 267365"/>
                <a:gd name="csX138" fmla="*/ 45867 w 408320"/>
                <a:gd name="csY138" fmla="*/ 103478 h 267365"/>
                <a:gd name="csX139" fmla="*/ 45867 w 408320"/>
                <a:gd name="csY139" fmla="*/ 110191 h 267365"/>
                <a:gd name="csX140" fmla="*/ 42510 w 408320"/>
                <a:gd name="csY140" fmla="*/ 110191 h 267365"/>
                <a:gd name="csX141" fmla="*/ 42510 w 408320"/>
                <a:gd name="csY141" fmla="*/ 112428 h 267365"/>
                <a:gd name="csX142" fmla="*/ 31883 w 408320"/>
                <a:gd name="csY142" fmla="*/ 112428 h 267365"/>
                <a:gd name="csX143" fmla="*/ 30205 w 408320"/>
                <a:gd name="csY143" fmla="*/ 114106 h 267365"/>
                <a:gd name="csX144" fmla="*/ 28526 w 408320"/>
                <a:gd name="csY144" fmla="*/ 119140 h 267365"/>
                <a:gd name="csX145" fmla="*/ 24611 w 408320"/>
                <a:gd name="csY145" fmla="*/ 119140 h 267365"/>
                <a:gd name="csX146" fmla="*/ 22933 w 408320"/>
                <a:gd name="csY146" fmla="*/ 121377 h 267365"/>
                <a:gd name="csX147" fmla="*/ 22933 w 408320"/>
                <a:gd name="csY147" fmla="*/ 128090 h 267365"/>
                <a:gd name="csX148" fmla="*/ 24611 w 408320"/>
                <a:gd name="csY148" fmla="*/ 132005 h 267365"/>
                <a:gd name="csX149" fmla="*/ 24611 w 408320"/>
                <a:gd name="csY149" fmla="*/ 137039 h 267365"/>
                <a:gd name="csX150" fmla="*/ 26290 w 408320"/>
                <a:gd name="csY150" fmla="*/ 137039 h 267365"/>
                <a:gd name="csX151" fmla="*/ 26290 w 408320"/>
                <a:gd name="csY151" fmla="*/ 138717 h 267365"/>
                <a:gd name="csX152" fmla="*/ 24611 w 408320"/>
                <a:gd name="csY152" fmla="*/ 138717 h 267365"/>
                <a:gd name="csX153" fmla="*/ 24611 w 408320"/>
                <a:gd name="csY153" fmla="*/ 142632 h 267365"/>
                <a:gd name="csX154" fmla="*/ 22933 w 408320"/>
                <a:gd name="csY154" fmla="*/ 142632 h 267365"/>
                <a:gd name="csX155" fmla="*/ 17339 w 408320"/>
                <a:gd name="csY155" fmla="*/ 140954 h 267365"/>
                <a:gd name="csX156" fmla="*/ 13984 w 408320"/>
                <a:gd name="csY156" fmla="*/ 138717 h 267365"/>
                <a:gd name="csX157" fmla="*/ 0 w 408320"/>
                <a:gd name="csY157" fmla="*/ 138717 h 267365"/>
                <a:gd name="csX158" fmla="*/ 0 w 408320"/>
                <a:gd name="csY158" fmla="*/ 19577 h 267365"/>
                <a:gd name="csX159" fmla="*/ 1678 w 408320"/>
                <a:gd name="csY159" fmla="*/ 17899 h 267365"/>
                <a:gd name="csX160" fmla="*/ 3356 w 408320"/>
                <a:gd name="csY160" fmla="*/ 17899 h 267365"/>
                <a:gd name="csX161" fmla="*/ 17339 w 408320"/>
                <a:gd name="csY161" fmla="*/ 12306 h 267365"/>
                <a:gd name="csX162" fmla="*/ 60409 w 408320"/>
                <a:gd name="csY162" fmla="*/ 0 h 267365"/>
                <a:gd name="csX163" fmla="*/ 63765 w 408320"/>
                <a:gd name="csY163" fmla="*/ 1678 h 267365"/>
                <a:gd name="csX164" fmla="*/ 66003 w 408320"/>
                <a:gd name="csY164" fmla="*/ 1678 h 267365"/>
                <a:gd name="csX165" fmla="*/ 74393 w 408320"/>
                <a:gd name="csY165" fmla="*/ 7272 h 267365"/>
                <a:gd name="csX166" fmla="*/ 81664 w 408320"/>
                <a:gd name="csY166" fmla="*/ 13984 h 267365"/>
                <a:gd name="csX167" fmla="*/ 88936 w 408320"/>
                <a:gd name="csY167" fmla="*/ 19577 h 267365"/>
                <a:gd name="csX168" fmla="*/ 97885 w 408320"/>
                <a:gd name="csY168" fmla="*/ 24611 h 267365"/>
                <a:gd name="csX169" fmla="*/ 117462 w 408320"/>
                <a:gd name="csY169" fmla="*/ 37476 h 267365"/>
                <a:gd name="csX170" fmla="*/ 119140 w 408320"/>
                <a:gd name="csY170" fmla="*/ 39154 h 267365"/>
                <a:gd name="csX171" fmla="*/ 120818 w 408320"/>
                <a:gd name="csY171" fmla="*/ 40832 h 267365"/>
                <a:gd name="csX172" fmla="*/ 123055 w 408320"/>
                <a:gd name="csY172" fmla="*/ 40832 h 267365"/>
                <a:gd name="csX173" fmla="*/ 123055 w 408320"/>
                <a:gd name="csY173" fmla="*/ 44188 h 267365"/>
                <a:gd name="csX174" fmla="*/ 128090 w 408320"/>
                <a:gd name="csY174" fmla="*/ 51460 h 267365"/>
                <a:gd name="csX175" fmla="*/ 137039 w 408320"/>
                <a:gd name="csY175" fmla="*/ 60409 h 267365"/>
                <a:gd name="csX176" fmla="*/ 140395 w 408320"/>
                <a:gd name="csY176" fmla="*/ 66003 h 267365"/>
                <a:gd name="csX177" fmla="*/ 142632 w 408320"/>
                <a:gd name="csY177" fmla="*/ 67681 h 267365"/>
                <a:gd name="csX178" fmla="*/ 158294 w 408320"/>
                <a:gd name="csY178" fmla="*/ 67681 h 267365"/>
                <a:gd name="csX179" fmla="*/ 163888 w 408320"/>
                <a:gd name="csY179" fmla="*/ 66003 h 267365"/>
                <a:gd name="csX180" fmla="*/ 167244 w 408320"/>
                <a:gd name="csY180" fmla="*/ 66003 h 267365"/>
                <a:gd name="csX181" fmla="*/ 174515 w 408320"/>
                <a:gd name="csY181" fmla="*/ 64324 h 267365"/>
                <a:gd name="csX182" fmla="*/ 177871 w 408320"/>
                <a:gd name="csY182" fmla="*/ 64324 h 267365"/>
                <a:gd name="csX183" fmla="*/ 185142 w 408320"/>
                <a:gd name="csY183" fmla="*/ 66003 h 267365"/>
                <a:gd name="csX184" fmla="*/ 203042 w 408320"/>
                <a:gd name="csY184" fmla="*/ 66003 h 267365"/>
                <a:gd name="csX185" fmla="*/ 213669 w 408320"/>
                <a:gd name="csY185" fmla="*/ 60409 h 267365"/>
                <a:gd name="csX186" fmla="*/ 213669 w 408320"/>
                <a:gd name="csY186" fmla="*/ 62087 h 267365"/>
                <a:gd name="csX187" fmla="*/ 215347 w 408320"/>
                <a:gd name="csY187" fmla="*/ 64324 h 267365"/>
                <a:gd name="csX188" fmla="*/ 219263 w 408320"/>
                <a:gd name="csY188" fmla="*/ 67681 h 267365"/>
                <a:gd name="csX189" fmla="*/ 220940 w 408320"/>
                <a:gd name="csY189" fmla="*/ 71037 h 267365"/>
                <a:gd name="csX190" fmla="*/ 225975 w 408320"/>
                <a:gd name="csY190" fmla="*/ 74952 h 267365"/>
                <a:gd name="csX191" fmla="*/ 228212 w 408320"/>
                <a:gd name="csY191" fmla="*/ 76630 h 267365"/>
                <a:gd name="csX192" fmla="*/ 231568 w 408320"/>
                <a:gd name="csY192" fmla="*/ 85580 h 267365"/>
                <a:gd name="csX193" fmla="*/ 234924 w 408320"/>
                <a:gd name="csY193" fmla="*/ 88936 h 267365"/>
                <a:gd name="csX194" fmla="*/ 237161 w 408320"/>
                <a:gd name="csY194" fmla="*/ 88936 h 267365"/>
                <a:gd name="csX195" fmla="*/ 240517 w 408320"/>
                <a:gd name="csY195" fmla="*/ 87258 h 267365"/>
                <a:gd name="csX196" fmla="*/ 240517 w 408320"/>
                <a:gd name="csY196" fmla="*/ 106834 h 267365"/>
                <a:gd name="csX197" fmla="*/ 238840 w 408320"/>
                <a:gd name="csY197" fmla="*/ 106834 h 267365"/>
                <a:gd name="csX198" fmla="*/ 238840 w 408320"/>
                <a:gd name="csY198" fmla="*/ 119140 h 267365"/>
                <a:gd name="csX199" fmla="*/ 242196 w 408320"/>
                <a:gd name="csY199" fmla="*/ 119140 h 267365"/>
                <a:gd name="csX200" fmla="*/ 247789 w 408320"/>
                <a:gd name="csY200" fmla="*/ 121377 h 267365"/>
                <a:gd name="csX201" fmla="*/ 251145 w 408320"/>
                <a:gd name="csY201" fmla="*/ 121377 h 267365"/>
                <a:gd name="csX202" fmla="*/ 252823 w 408320"/>
                <a:gd name="csY202" fmla="*/ 128090 h 267365"/>
                <a:gd name="csX203" fmla="*/ 252823 w 408320"/>
                <a:gd name="csY203" fmla="*/ 133683 h 267365"/>
                <a:gd name="csX204" fmla="*/ 254501 w 408320"/>
                <a:gd name="csY204" fmla="*/ 138717 h 267365"/>
                <a:gd name="csX205" fmla="*/ 254501 w 408320"/>
                <a:gd name="csY205" fmla="*/ 144311 h 267365"/>
                <a:gd name="csX206" fmla="*/ 285265 w 408320"/>
                <a:gd name="csY206" fmla="*/ 144311 h 267365"/>
                <a:gd name="csX207" fmla="*/ 285265 w 408320"/>
                <a:gd name="csY207" fmla="*/ 147667 h 267365"/>
                <a:gd name="csX208" fmla="*/ 288621 w 408320"/>
                <a:gd name="csY208" fmla="*/ 147667 h 267365"/>
                <a:gd name="csX209" fmla="*/ 288621 w 408320"/>
                <a:gd name="csY209" fmla="*/ 153260 h 267365"/>
                <a:gd name="csX210" fmla="*/ 286943 w 408320"/>
                <a:gd name="csY210" fmla="*/ 153260 h 267365"/>
                <a:gd name="csX211" fmla="*/ 286943 w 408320"/>
                <a:gd name="csY211" fmla="*/ 154938 h 267365"/>
                <a:gd name="csX212" fmla="*/ 286943 w 408320"/>
                <a:gd name="csY212" fmla="*/ 154938 h 267365"/>
                <a:gd name="csX213" fmla="*/ 288621 w 408320"/>
                <a:gd name="csY213" fmla="*/ 156616 h 267365"/>
                <a:gd name="csX214" fmla="*/ 290299 w 408320"/>
                <a:gd name="csY214" fmla="*/ 158294 h 267365"/>
                <a:gd name="csX215" fmla="*/ 290299 w 408320"/>
                <a:gd name="csY215" fmla="*/ 160531 h 267365"/>
                <a:gd name="csX216" fmla="*/ 291977 w 408320"/>
                <a:gd name="csY216" fmla="*/ 160531 h 267365"/>
                <a:gd name="csX217" fmla="*/ 295892 w 408320"/>
                <a:gd name="csY217" fmla="*/ 162209 h 267365"/>
                <a:gd name="csX218" fmla="*/ 300927 w 408320"/>
                <a:gd name="csY218" fmla="*/ 162209 h 267365"/>
                <a:gd name="csX219" fmla="*/ 300927 w 408320"/>
                <a:gd name="csY219" fmla="*/ 156616 h 267365"/>
                <a:gd name="csX220" fmla="*/ 299248 w 408320"/>
                <a:gd name="csY220" fmla="*/ 154938 h 267365"/>
                <a:gd name="csX221" fmla="*/ 300927 w 408320"/>
                <a:gd name="csY221" fmla="*/ 154938 h 267365"/>
                <a:gd name="csX222" fmla="*/ 300927 w 408320"/>
                <a:gd name="csY222" fmla="*/ 151582 h 267365"/>
                <a:gd name="csX223" fmla="*/ 302604 w 408320"/>
                <a:gd name="csY223" fmla="*/ 149904 h 267365"/>
                <a:gd name="csX224" fmla="*/ 300927 w 408320"/>
                <a:gd name="csY224" fmla="*/ 151582 h 267365"/>
                <a:gd name="csX225" fmla="*/ 302604 w 408320"/>
                <a:gd name="csY225" fmla="*/ 149904 h 267365"/>
                <a:gd name="csX226" fmla="*/ 302604 w 408320"/>
                <a:gd name="csY226" fmla="*/ 149904 h 267365"/>
                <a:gd name="csX227" fmla="*/ 302604 w 408320"/>
                <a:gd name="csY227" fmla="*/ 147667 h 267365"/>
                <a:gd name="csX228" fmla="*/ 304842 w 408320"/>
                <a:gd name="csY228" fmla="*/ 147667 h 267365"/>
                <a:gd name="csX229" fmla="*/ 304842 w 408320"/>
                <a:gd name="csY229" fmla="*/ 145988 h 267365"/>
                <a:gd name="csX230" fmla="*/ 306520 w 408320"/>
                <a:gd name="csY230" fmla="*/ 145988 h 267365"/>
                <a:gd name="csX231" fmla="*/ 306520 w 408320"/>
                <a:gd name="csY231" fmla="*/ 144311 h 267365"/>
                <a:gd name="csX232" fmla="*/ 308198 w 408320"/>
                <a:gd name="csY232" fmla="*/ 144311 h 267365"/>
                <a:gd name="csX233" fmla="*/ 309876 w 408320"/>
                <a:gd name="csY233" fmla="*/ 142632 h 267365"/>
                <a:gd name="csX234" fmla="*/ 309876 w 408320"/>
                <a:gd name="csY234" fmla="*/ 138717 h 267365"/>
                <a:gd name="csX235" fmla="*/ 311554 w 408320"/>
                <a:gd name="csY235" fmla="*/ 137039 h 267365"/>
                <a:gd name="csX236" fmla="*/ 311554 w 408320"/>
                <a:gd name="csY236" fmla="*/ 138717 h 267365"/>
                <a:gd name="csX237" fmla="*/ 313791 w 408320"/>
                <a:gd name="csY237" fmla="*/ 138717 h 267365"/>
                <a:gd name="csX238" fmla="*/ 313791 w 408320"/>
                <a:gd name="csY238" fmla="*/ 135361 h 267365"/>
                <a:gd name="csX239" fmla="*/ 315469 w 408320"/>
                <a:gd name="csY239" fmla="*/ 133683 h 267365"/>
                <a:gd name="csX240" fmla="*/ 317148 w 408320"/>
                <a:gd name="csY240" fmla="*/ 135361 h 267365"/>
                <a:gd name="csX241" fmla="*/ 318825 w 408320"/>
                <a:gd name="csY241" fmla="*/ 135361 h 267365"/>
                <a:gd name="csX242" fmla="*/ 318825 w 408320"/>
                <a:gd name="csY242" fmla="*/ 133683 h 267365"/>
                <a:gd name="csX243" fmla="*/ 318825 w 408320"/>
                <a:gd name="csY243" fmla="*/ 133683 h 267365"/>
                <a:gd name="csX244" fmla="*/ 320504 w 408320"/>
                <a:gd name="csY244" fmla="*/ 132005 h 267365"/>
                <a:gd name="csX245" fmla="*/ 324419 w 408320"/>
                <a:gd name="csY245" fmla="*/ 132005 h 267365"/>
                <a:gd name="csX246" fmla="*/ 324419 w 408320"/>
                <a:gd name="csY246" fmla="*/ 129768 h 267365"/>
                <a:gd name="csX247" fmla="*/ 326097 w 408320"/>
                <a:gd name="csY247" fmla="*/ 128090 h 267365"/>
                <a:gd name="csX248" fmla="*/ 327775 w 408320"/>
                <a:gd name="csY248" fmla="*/ 126411 h 267365"/>
                <a:gd name="csX249" fmla="*/ 333368 w 408320"/>
                <a:gd name="csY249" fmla="*/ 126411 h 267365"/>
                <a:gd name="csX250" fmla="*/ 333368 w 408320"/>
                <a:gd name="csY250" fmla="*/ 124734 h 267365"/>
                <a:gd name="csX251" fmla="*/ 336725 w 408320"/>
                <a:gd name="csY251" fmla="*/ 124734 h 267365"/>
                <a:gd name="csX252" fmla="*/ 336725 w 408320"/>
                <a:gd name="csY252" fmla="*/ 123055 h 267365"/>
                <a:gd name="csX253" fmla="*/ 338402 w 408320"/>
                <a:gd name="csY253" fmla="*/ 123055 h 267365"/>
                <a:gd name="csX254" fmla="*/ 338402 w 408320"/>
                <a:gd name="csY254" fmla="*/ 119140 h 267365"/>
                <a:gd name="csX255" fmla="*/ 342318 w 408320"/>
                <a:gd name="csY255" fmla="*/ 119140 h 267365"/>
                <a:gd name="csX256" fmla="*/ 342318 w 408320"/>
                <a:gd name="csY256" fmla="*/ 115784 h 267365"/>
                <a:gd name="csX257" fmla="*/ 343996 w 408320"/>
                <a:gd name="csY257" fmla="*/ 115784 h 267365"/>
                <a:gd name="csX258" fmla="*/ 343996 w 408320"/>
                <a:gd name="csY258" fmla="*/ 114106 h 267365"/>
                <a:gd name="csX259" fmla="*/ 345674 w 408320"/>
                <a:gd name="csY259" fmla="*/ 114106 h 267365"/>
                <a:gd name="csX260" fmla="*/ 347352 w 408320"/>
                <a:gd name="csY260" fmla="*/ 115784 h 267365"/>
                <a:gd name="csX261" fmla="*/ 347352 w 408320"/>
                <a:gd name="csY261" fmla="*/ 117462 h 267365"/>
                <a:gd name="csX262" fmla="*/ 349030 w 408320"/>
                <a:gd name="csY262" fmla="*/ 117462 h 267365"/>
                <a:gd name="csX263" fmla="*/ 349030 w 408320"/>
                <a:gd name="csY263" fmla="*/ 114106 h 267365"/>
                <a:gd name="csX264" fmla="*/ 351267 w 408320"/>
                <a:gd name="csY264" fmla="*/ 114106 h 267365"/>
                <a:gd name="csX265" fmla="*/ 351267 w 408320"/>
                <a:gd name="csY265" fmla="*/ 112428 h 267365"/>
                <a:gd name="csX266" fmla="*/ 352945 w 408320"/>
                <a:gd name="csY266" fmla="*/ 112428 h 267365"/>
                <a:gd name="csX267" fmla="*/ 352945 w 408320"/>
                <a:gd name="csY267" fmla="*/ 110191 h 267365"/>
                <a:gd name="csX268" fmla="*/ 354623 w 408320"/>
                <a:gd name="csY268" fmla="*/ 112428 h 267365"/>
                <a:gd name="csX269" fmla="*/ 354623 w 408320"/>
                <a:gd name="csY269" fmla="*/ 110191 h 267365"/>
                <a:gd name="csX270" fmla="*/ 356302 w 408320"/>
                <a:gd name="csY270" fmla="*/ 110191 h 267365"/>
                <a:gd name="csX271" fmla="*/ 356302 w 408320"/>
                <a:gd name="csY271" fmla="*/ 108513 h 267365"/>
                <a:gd name="csX272" fmla="*/ 361895 w 408320"/>
                <a:gd name="csY272" fmla="*/ 108513 h 267365"/>
                <a:gd name="csX273" fmla="*/ 363573 w 408320"/>
                <a:gd name="csY273" fmla="*/ 110191 h 267365"/>
                <a:gd name="csX274" fmla="*/ 363573 w 408320"/>
                <a:gd name="csY274" fmla="*/ 114106 h 267365"/>
                <a:gd name="csX275" fmla="*/ 359658 w 408320"/>
                <a:gd name="csY275" fmla="*/ 114106 h 267365"/>
                <a:gd name="csX276" fmla="*/ 359658 w 408320"/>
                <a:gd name="csY276" fmla="*/ 115784 h 267365"/>
                <a:gd name="csX277" fmla="*/ 354623 w 408320"/>
                <a:gd name="csY277" fmla="*/ 115784 h 267365"/>
                <a:gd name="csX278" fmla="*/ 354623 w 408320"/>
                <a:gd name="csY278" fmla="*/ 119140 h 267365"/>
                <a:gd name="csX279" fmla="*/ 351267 w 408320"/>
                <a:gd name="csY279" fmla="*/ 119140 h 267365"/>
                <a:gd name="csX280" fmla="*/ 349030 w 408320"/>
                <a:gd name="csY280" fmla="*/ 121377 h 267365"/>
                <a:gd name="csX281" fmla="*/ 349030 w 408320"/>
                <a:gd name="csY281" fmla="*/ 123055 h 267365"/>
                <a:gd name="csX282" fmla="*/ 347352 w 408320"/>
                <a:gd name="csY282" fmla="*/ 123055 h 267365"/>
                <a:gd name="csX283" fmla="*/ 347352 w 408320"/>
                <a:gd name="csY283" fmla="*/ 124734 h 267365"/>
                <a:gd name="csX284" fmla="*/ 345674 w 408320"/>
                <a:gd name="csY284" fmla="*/ 124734 h 267365"/>
                <a:gd name="csX285" fmla="*/ 345674 w 408320"/>
                <a:gd name="csY285" fmla="*/ 126411 h 267365"/>
                <a:gd name="csX286" fmla="*/ 343996 w 408320"/>
                <a:gd name="csY286" fmla="*/ 126411 h 267365"/>
                <a:gd name="csX287" fmla="*/ 343996 w 408320"/>
                <a:gd name="csY287" fmla="*/ 128090 h 267365"/>
                <a:gd name="csX288" fmla="*/ 342318 w 408320"/>
                <a:gd name="csY288" fmla="*/ 129768 h 267365"/>
                <a:gd name="csX289" fmla="*/ 338402 w 408320"/>
                <a:gd name="csY289" fmla="*/ 129768 h 267365"/>
                <a:gd name="csX290" fmla="*/ 338402 w 408320"/>
                <a:gd name="csY290" fmla="*/ 133683 h 267365"/>
                <a:gd name="csX291" fmla="*/ 343996 w 408320"/>
                <a:gd name="csY291" fmla="*/ 133683 h 267365"/>
                <a:gd name="csX292" fmla="*/ 343996 w 408320"/>
                <a:gd name="csY292" fmla="*/ 135361 h 267365"/>
                <a:gd name="csX293" fmla="*/ 345674 w 408320"/>
                <a:gd name="csY293" fmla="*/ 135361 h 267365"/>
                <a:gd name="csX294" fmla="*/ 345674 w 408320"/>
                <a:gd name="csY294" fmla="*/ 137039 h 267365"/>
                <a:gd name="csX295" fmla="*/ 347352 w 408320"/>
                <a:gd name="csY295" fmla="*/ 137039 h 267365"/>
                <a:gd name="csX296" fmla="*/ 347352 w 408320"/>
                <a:gd name="csY296" fmla="*/ 135361 h 267365"/>
                <a:gd name="csX297" fmla="*/ 349030 w 408320"/>
                <a:gd name="csY297" fmla="*/ 133683 h 267365"/>
                <a:gd name="csX298" fmla="*/ 351267 w 408320"/>
                <a:gd name="csY298" fmla="*/ 133683 h 267365"/>
                <a:gd name="csX299" fmla="*/ 351267 w 408320"/>
                <a:gd name="csY299" fmla="*/ 137039 h 267365"/>
                <a:gd name="csX300" fmla="*/ 352945 w 408320"/>
                <a:gd name="csY300" fmla="*/ 137039 h 267365"/>
                <a:gd name="csX301" fmla="*/ 352945 w 408320"/>
                <a:gd name="csY301" fmla="*/ 142632 h 267365"/>
                <a:gd name="csX302" fmla="*/ 356302 w 408320"/>
                <a:gd name="csY302" fmla="*/ 142632 h 267365"/>
                <a:gd name="csX303" fmla="*/ 356302 w 408320"/>
                <a:gd name="csY303" fmla="*/ 144311 h 267365"/>
                <a:gd name="csX304" fmla="*/ 357979 w 408320"/>
                <a:gd name="csY304" fmla="*/ 144311 h 267365"/>
                <a:gd name="csX305" fmla="*/ 359658 w 408320"/>
                <a:gd name="csY305" fmla="*/ 142632 h 267365"/>
                <a:gd name="csX306" fmla="*/ 359658 w 408320"/>
                <a:gd name="csY306" fmla="*/ 144311 h 267365"/>
                <a:gd name="csX307" fmla="*/ 361895 w 408320"/>
                <a:gd name="csY307" fmla="*/ 144311 h 267365"/>
                <a:gd name="csX308" fmla="*/ 361895 w 408320"/>
                <a:gd name="csY308" fmla="*/ 142632 h 267365"/>
                <a:gd name="csX309" fmla="*/ 363573 w 408320"/>
                <a:gd name="csY309" fmla="*/ 144311 h 267365"/>
                <a:gd name="csX310" fmla="*/ 363573 w 408320"/>
                <a:gd name="csY310" fmla="*/ 145988 h 267365"/>
                <a:gd name="csX311" fmla="*/ 365251 w 408320"/>
                <a:gd name="csY311" fmla="*/ 144311 h 267365"/>
                <a:gd name="csX312" fmla="*/ 368607 w 408320"/>
                <a:gd name="csY312" fmla="*/ 144311 h 267365"/>
                <a:gd name="csX313" fmla="*/ 368607 w 408320"/>
                <a:gd name="csY313" fmla="*/ 138717 h 267365"/>
                <a:gd name="csX314" fmla="*/ 370844 w 408320"/>
                <a:gd name="csY314" fmla="*/ 138717 h 267365"/>
                <a:gd name="csX315" fmla="*/ 372522 w 408320"/>
                <a:gd name="csY315" fmla="*/ 140954 h 267365"/>
                <a:gd name="csX316" fmla="*/ 372522 w 408320"/>
                <a:gd name="csY316" fmla="*/ 138717 h 267365"/>
                <a:gd name="csX317" fmla="*/ 374200 w 408320"/>
                <a:gd name="csY317" fmla="*/ 137039 h 267365"/>
                <a:gd name="csX318" fmla="*/ 374200 w 408320"/>
                <a:gd name="csY318" fmla="*/ 135361 h 267365"/>
                <a:gd name="csX319" fmla="*/ 377556 w 408320"/>
                <a:gd name="csY319" fmla="*/ 135361 h 267365"/>
                <a:gd name="csX320" fmla="*/ 377556 w 408320"/>
                <a:gd name="csY320" fmla="*/ 138717 h 267365"/>
                <a:gd name="csX321" fmla="*/ 379794 w 408320"/>
                <a:gd name="csY321" fmla="*/ 138717 h 267365"/>
                <a:gd name="csX322" fmla="*/ 379794 w 408320"/>
                <a:gd name="csY322" fmla="*/ 142632 h 267365"/>
                <a:gd name="csX323" fmla="*/ 377556 w 408320"/>
                <a:gd name="csY323" fmla="*/ 142632 h 267365"/>
                <a:gd name="csX324" fmla="*/ 377556 w 408320"/>
                <a:gd name="csY324" fmla="*/ 144311 h 267365"/>
                <a:gd name="csX325" fmla="*/ 383150 w 408320"/>
                <a:gd name="csY325" fmla="*/ 144311 h 267365"/>
                <a:gd name="csX326" fmla="*/ 383150 w 408320"/>
                <a:gd name="csY326" fmla="*/ 145988 h 267365"/>
                <a:gd name="csX327" fmla="*/ 384828 w 408320"/>
                <a:gd name="csY327" fmla="*/ 144311 h 267365"/>
                <a:gd name="csX328" fmla="*/ 386506 w 408320"/>
                <a:gd name="csY328" fmla="*/ 144311 h 267365"/>
                <a:gd name="csX329" fmla="*/ 386506 w 408320"/>
                <a:gd name="csY329" fmla="*/ 149904 h 267365"/>
                <a:gd name="csX330" fmla="*/ 388184 w 408320"/>
                <a:gd name="csY330" fmla="*/ 149904 h 267365"/>
                <a:gd name="csX331" fmla="*/ 388184 w 408320"/>
                <a:gd name="csY331" fmla="*/ 147667 h 267365"/>
                <a:gd name="csX332" fmla="*/ 392099 w 408320"/>
                <a:gd name="csY332" fmla="*/ 147667 h 267365"/>
                <a:gd name="csX333" fmla="*/ 392099 w 408320"/>
                <a:gd name="csY333" fmla="*/ 149904 h 267365"/>
                <a:gd name="csX334" fmla="*/ 395456 w 408320"/>
                <a:gd name="csY334" fmla="*/ 149904 h 267365"/>
                <a:gd name="csX335" fmla="*/ 395456 w 408320"/>
                <a:gd name="csY335" fmla="*/ 153260 h 267365"/>
                <a:gd name="csX336" fmla="*/ 397133 w 408320"/>
                <a:gd name="csY336" fmla="*/ 154938 h 267365"/>
                <a:gd name="csX337" fmla="*/ 408320 w 408320"/>
                <a:gd name="csY337" fmla="*/ 154938 h 267365"/>
                <a:gd name="csX338" fmla="*/ 408320 w 408320"/>
                <a:gd name="csY338" fmla="*/ 156616 h 267365"/>
                <a:gd name="csX339" fmla="*/ 404405 w 408320"/>
                <a:gd name="csY339" fmla="*/ 156616 h 267365"/>
                <a:gd name="csX340" fmla="*/ 402727 w 408320"/>
                <a:gd name="csY340" fmla="*/ 158294 h 267365"/>
                <a:gd name="csX341" fmla="*/ 402727 w 408320"/>
                <a:gd name="csY341" fmla="*/ 160531 h 267365"/>
                <a:gd name="csX342" fmla="*/ 399371 w 408320"/>
                <a:gd name="csY342" fmla="*/ 160531 h 267365"/>
                <a:gd name="csX343" fmla="*/ 399371 w 408320"/>
                <a:gd name="csY343" fmla="*/ 162209 h 267365"/>
                <a:gd name="csX344" fmla="*/ 397133 w 408320"/>
                <a:gd name="csY344" fmla="*/ 162209 h 267365"/>
                <a:gd name="csX345" fmla="*/ 397133 w 408320"/>
                <a:gd name="csY345" fmla="*/ 165565 h 267365"/>
                <a:gd name="csX346" fmla="*/ 395456 w 408320"/>
                <a:gd name="csY346" fmla="*/ 165565 h 267365"/>
                <a:gd name="csX347" fmla="*/ 395456 w 408320"/>
                <a:gd name="csY347" fmla="*/ 163888 h 267365"/>
                <a:gd name="csX348" fmla="*/ 392099 w 408320"/>
                <a:gd name="csY348" fmla="*/ 163888 h 267365"/>
                <a:gd name="csX349" fmla="*/ 392099 w 408320"/>
                <a:gd name="csY349" fmla="*/ 167244 h 267365"/>
                <a:gd name="csX350" fmla="*/ 386506 w 408320"/>
                <a:gd name="csY350" fmla="*/ 167244 h 267365"/>
                <a:gd name="csX351" fmla="*/ 386506 w 408320"/>
                <a:gd name="csY351" fmla="*/ 165565 h 267365"/>
                <a:gd name="csX352" fmla="*/ 384828 w 408320"/>
                <a:gd name="csY352" fmla="*/ 165565 h 267365"/>
                <a:gd name="csX353" fmla="*/ 384828 w 408320"/>
                <a:gd name="csY353" fmla="*/ 167244 h 267365"/>
                <a:gd name="csX354" fmla="*/ 383150 w 408320"/>
                <a:gd name="csY354" fmla="*/ 167244 h 267365"/>
                <a:gd name="csX355" fmla="*/ 383150 w 408320"/>
                <a:gd name="csY355" fmla="*/ 169481 h 267365"/>
                <a:gd name="csX356" fmla="*/ 381472 w 408320"/>
                <a:gd name="csY356" fmla="*/ 169481 h 267365"/>
                <a:gd name="csX357" fmla="*/ 381472 w 408320"/>
                <a:gd name="csY357" fmla="*/ 172837 h 267365"/>
                <a:gd name="csX358" fmla="*/ 377556 w 408320"/>
                <a:gd name="csY358" fmla="*/ 172837 h 267365"/>
                <a:gd name="csX359" fmla="*/ 377556 w 408320"/>
                <a:gd name="csY359" fmla="*/ 174515 h 267365"/>
                <a:gd name="csX360" fmla="*/ 374200 w 408320"/>
                <a:gd name="csY360" fmla="*/ 174515 h 267365"/>
                <a:gd name="csX361" fmla="*/ 374200 w 408320"/>
                <a:gd name="csY361" fmla="*/ 172837 h 267365"/>
                <a:gd name="csX362" fmla="*/ 372522 w 408320"/>
                <a:gd name="csY362" fmla="*/ 172837 h 267365"/>
                <a:gd name="csX363" fmla="*/ 372522 w 408320"/>
                <a:gd name="csY363" fmla="*/ 174515 h 267365"/>
                <a:gd name="csX364" fmla="*/ 370844 w 408320"/>
                <a:gd name="csY364" fmla="*/ 174515 h 267365"/>
                <a:gd name="csX365" fmla="*/ 370844 w 408320"/>
                <a:gd name="csY365" fmla="*/ 172837 h 267365"/>
                <a:gd name="csX366" fmla="*/ 366929 w 408320"/>
                <a:gd name="csY366" fmla="*/ 172837 h 267365"/>
                <a:gd name="csX367" fmla="*/ 366929 w 408320"/>
                <a:gd name="csY367" fmla="*/ 171159 h 267365"/>
                <a:gd name="csX368" fmla="*/ 363573 w 408320"/>
                <a:gd name="csY368" fmla="*/ 171159 h 267365"/>
                <a:gd name="csX369" fmla="*/ 363573 w 408320"/>
                <a:gd name="csY369" fmla="*/ 169481 h 267365"/>
                <a:gd name="csX370" fmla="*/ 363573 w 408320"/>
                <a:gd name="csY370" fmla="*/ 171159 h 267365"/>
                <a:gd name="csX371" fmla="*/ 363573 w 408320"/>
                <a:gd name="csY371" fmla="*/ 169481 h 267365"/>
                <a:gd name="csX372" fmla="*/ 361895 w 408320"/>
                <a:gd name="csY372" fmla="*/ 169481 h 267365"/>
                <a:gd name="csX373" fmla="*/ 359658 w 408320"/>
                <a:gd name="csY373" fmla="*/ 171159 h 267365"/>
                <a:gd name="csX374" fmla="*/ 359658 w 408320"/>
                <a:gd name="csY374" fmla="*/ 172837 h 267365"/>
                <a:gd name="csX375" fmla="*/ 356302 w 408320"/>
                <a:gd name="csY375" fmla="*/ 172837 h 267365"/>
                <a:gd name="csX376" fmla="*/ 354623 w 408320"/>
                <a:gd name="csY376" fmla="*/ 174515 h 267365"/>
                <a:gd name="csX377" fmla="*/ 347352 w 408320"/>
                <a:gd name="csY377" fmla="*/ 174515 h 267365"/>
                <a:gd name="csX378" fmla="*/ 347352 w 408320"/>
                <a:gd name="csY378" fmla="*/ 169481 h 267365"/>
                <a:gd name="csX379" fmla="*/ 343996 w 408320"/>
                <a:gd name="csY379" fmla="*/ 169481 h 267365"/>
                <a:gd name="csX380" fmla="*/ 342318 w 408320"/>
                <a:gd name="csY380" fmla="*/ 167244 h 267365"/>
                <a:gd name="csX381" fmla="*/ 342318 w 408320"/>
                <a:gd name="csY381" fmla="*/ 165565 h 267365"/>
                <a:gd name="csX382" fmla="*/ 345674 w 408320"/>
                <a:gd name="csY382" fmla="*/ 165565 h 267365"/>
                <a:gd name="csX383" fmla="*/ 345674 w 408320"/>
                <a:gd name="csY383" fmla="*/ 163888 h 267365"/>
                <a:gd name="csX384" fmla="*/ 347352 w 408320"/>
                <a:gd name="csY384" fmla="*/ 163888 h 267365"/>
                <a:gd name="csX385" fmla="*/ 347352 w 408320"/>
                <a:gd name="csY385" fmla="*/ 162209 h 267365"/>
                <a:gd name="csX386" fmla="*/ 349030 w 408320"/>
                <a:gd name="csY386" fmla="*/ 162209 h 267365"/>
                <a:gd name="csX387" fmla="*/ 349030 w 408320"/>
                <a:gd name="csY387" fmla="*/ 160531 h 267365"/>
                <a:gd name="csX388" fmla="*/ 352945 w 408320"/>
                <a:gd name="csY388" fmla="*/ 160531 h 267365"/>
                <a:gd name="csX389" fmla="*/ 352945 w 408320"/>
                <a:gd name="csY389" fmla="*/ 156616 h 267365"/>
                <a:gd name="csX390" fmla="*/ 349030 w 408320"/>
                <a:gd name="csY390" fmla="*/ 156616 h 267365"/>
                <a:gd name="csX391" fmla="*/ 349030 w 408320"/>
                <a:gd name="csY391" fmla="*/ 154938 h 267365"/>
                <a:gd name="csX392" fmla="*/ 349030 w 408320"/>
                <a:gd name="csY392" fmla="*/ 154938 h 267365"/>
                <a:gd name="csX393" fmla="*/ 349030 w 408320"/>
                <a:gd name="csY393" fmla="*/ 151582 h 267365"/>
                <a:gd name="csX394" fmla="*/ 347352 w 408320"/>
                <a:gd name="csY394" fmla="*/ 149904 h 267365"/>
                <a:gd name="csX395" fmla="*/ 345674 w 408320"/>
                <a:gd name="csY395" fmla="*/ 149904 h 267365"/>
                <a:gd name="csX396" fmla="*/ 345674 w 408320"/>
                <a:gd name="csY396" fmla="*/ 147667 h 267365"/>
                <a:gd name="csX397" fmla="*/ 343996 w 408320"/>
                <a:gd name="csY397" fmla="*/ 147667 h 267365"/>
                <a:gd name="csX398" fmla="*/ 343996 w 408320"/>
                <a:gd name="csY398" fmla="*/ 151582 h 267365"/>
                <a:gd name="csX399" fmla="*/ 342318 w 408320"/>
                <a:gd name="csY399" fmla="*/ 151582 h 267365"/>
                <a:gd name="csX400" fmla="*/ 342318 w 408320"/>
                <a:gd name="csY400" fmla="*/ 153260 h 267365"/>
                <a:gd name="csX401" fmla="*/ 340081 w 408320"/>
                <a:gd name="csY401" fmla="*/ 153260 h 267365"/>
                <a:gd name="csX402" fmla="*/ 340081 w 408320"/>
                <a:gd name="csY402" fmla="*/ 154938 h 267365"/>
                <a:gd name="csX403" fmla="*/ 336725 w 408320"/>
                <a:gd name="csY403" fmla="*/ 154938 h 267365"/>
                <a:gd name="csX404" fmla="*/ 336725 w 408320"/>
                <a:gd name="csY404" fmla="*/ 156616 h 267365"/>
                <a:gd name="csX405" fmla="*/ 333368 w 408320"/>
                <a:gd name="csY405" fmla="*/ 156616 h 267365"/>
                <a:gd name="csX406" fmla="*/ 333368 w 408320"/>
                <a:gd name="csY406" fmla="*/ 158294 h 267365"/>
                <a:gd name="csX407" fmla="*/ 327775 w 408320"/>
                <a:gd name="csY407" fmla="*/ 158294 h 267365"/>
                <a:gd name="csX408" fmla="*/ 327775 w 408320"/>
                <a:gd name="csY408" fmla="*/ 160531 h 267365"/>
                <a:gd name="csX409" fmla="*/ 324419 w 408320"/>
                <a:gd name="csY409" fmla="*/ 160531 h 267365"/>
                <a:gd name="csX410" fmla="*/ 324419 w 408320"/>
                <a:gd name="csY410" fmla="*/ 156616 h 267365"/>
                <a:gd name="csX411" fmla="*/ 318825 w 408320"/>
                <a:gd name="csY411" fmla="*/ 156616 h 267365"/>
                <a:gd name="csX412" fmla="*/ 318825 w 408320"/>
                <a:gd name="csY412" fmla="*/ 162209 h 267365"/>
                <a:gd name="csX413" fmla="*/ 315469 w 408320"/>
                <a:gd name="csY413" fmla="*/ 162209 h 267365"/>
                <a:gd name="csX414" fmla="*/ 315469 w 408320"/>
                <a:gd name="csY414" fmla="*/ 167244 h 267365"/>
                <a:gd name="csX415" fmla="*/ 317148 w 408320"/>
                <a:gd name="csY415" fmla="*/ 167244 h 267365"/>
                <a:gd name="csX416" fmla="*/ 317148 w 408320"/>
                <a:gd name="csY416" fmla="*/ 169481 h 267365"/>
                <a:gd name="csX417" fmla="*/ 318825 w 408320"/>
                <a:gd name="csY417" fmla="*/ 169481 h 267365"/>
                <a:gd name="csX418" fmla="*/ 318825 w 408320"/>
                <a:gd name="csY418" fmla="*/ 171159 h 267365"/>
                <a:gd name="csX419" fmla="*/ 317148 w 408320"/>
                <a:gd name="csY419" fmla="*/ 171159 h 267365"/>
                <a:gd name="csX420" fmla="*/ 317148 w 408320"/>
                <a:gd name="csY420" fmla="*/ 172837 h 267365"/>
                <a:gd name="csX421" fmla="*/ 317148 w 408320"/>
                <a:gd name="csY421" fmla="*/ 172837 h 267365"/>
                <a:gd name="csX422" fmla="*/ 317148 w 408320"/>
                <a:gd name="csY422" fmla="*/ 174515 h 267365"/>
                <a:gd name="csX423" fmla="*/ 311554 w 408320"/>
                <a:gd name="csY423" fmla="*/ 174515 h 267365"/>
                <a:gd name="csX424" fmla="*/ 309876 w 408320"/>
                <a:gd name="csY424" fmla="*/ 172837 h 267365"/>
                <a:gd name="csX425" fmla="*/ 308198 w 408320"/>
                <a:gd name="csY425" fmla="*/ 174515 h 267365"/>
                <a:gd name="csX426" fmla="*/ 300927 w 408320"/>
                <a:gd name="csY426" fmla="*/ 174515 h 267365"/>
                <a:gd name="csX427" fmla="*/ 300927 w 408320"/>
                <a:gd name="csY427" fmla="*/ 176193 h 267365"/>
                <a:gd name="csX428" fmla="*/ 299248 w 408320"/>
                <a:gd name="csY428" fmla="*/ 176193 h 267365"/>
                <a:gd name="csX429" fmla="*/ 299248 w 408320"/>
                <a:gd name="csY429" fmla="*/ 178430 h 267365"/>
                <a:gd name="csX430" fmla="*/ 306520 w 408320"/>
                <a:gd name="csY430" fmla="*/ 178430 h 267365"/>
                <a:gd name="csX431" fmla="*/ 308198 w 408320"/>
                <a:gd name="csY431" fmla="*/ 180108 h 267365"/>
                <a:gd name="csX432" fmla="*/ 308198 w 408320"/>
                <a:gd name="csY432" fmla="*/ 185142 h 267365"/>
                <a:gd name="csX433" fmla="*/ 300927 w 408320"/>
                <a:gd name="csY433" fmla="*/ 185142 h 267365"/>
                <a:gd name="csX434" fmla="*/ 300927 w 408320"/>
                <a:gd name="csY434" fmla="*/ 192414 h 267365"/>
                <a:gd name="csX435" fmla="*/ 299248 w 408320"/>
                <a:gd name="csY435" fmla="*/ 192414 h 267365"/>
                <a:gd name="csX436" fmla="*/ 299248 w 408320"/>
                <a:gd name="csY436" fmla="*/ 195770 h 267365"/>
                <a:gd name="csX437" fmla="*/ 294214 w 408320"/>
                <a:gd name="csY437" fmla="*/ 195770 h 267365"/>
                <a:gd name="csX438" fmla="*/ 294214 w 408320"/>
                <a:gd name="csY438" fmla="*/ 194092 h 267365"/>
                <a:gd name="csX439" fmla="*/ 286943 w 408320"/>
                <a:gd name="csY439" fmla="*/ 194092 h 267365"/>
                <a:gd name="csX440" fmla="*/ 286943 w 408320"/>
                <a:gd name="csY440" fmla="*/ 192414 h 267365"/>
                <a:gd name="csX441" fmla="*/ 283027 w 408320"/>
                <a:gd name="csY441" fmla="*/ 192414 h 267365"/>
                <a:gd name="csX442" fmla="*/ 281350 w 408320"/>
                <a:gd name="csY442" fmla="*/ 190736 h 267365"/>
                <a:gd name="csX443" fmla="*/ 281350 w 408320"/>
                <a:gd name="csY443" fmla="*/ 192414 h 267365"/>
                <a:gd name="csX444" fmla="*/ 279671 w 408320"/>
                <a:gd name="csY444" fmla="*/ 192414 h 267365"/>
                <a:gd name="csX445" fmla="*/ 279671 w 408320"/>
                <a:gd name="csY445" fmla="*/ 190736 h 267365"/>
                <a:gd name="csX446" fmla="*/ 277994 w 408320"/>
                <a:gd name="csY446" fmla="*/ 192414 h 267365"/>
                <a:gd name="csX447" fmla="*/ 274078 w 408320"/>
                <a:gd name="csY447" fmla="*/ 192414 h 267365"/>
                <a:gd name="csX448" fmla="*/ 274078 w 408320"/>
                <a:gd name="csY448" fmla="*/ 194092 h 267365"/>
                <a:gd name="csX449" fmla="*/ 272400 w 408320"/>
                <a:gd name="csY449" fmla="*/ 194092 h 267365"/>
                <a:gd name="csX450" fmla="*/ 272400 w 408320"/>
                <a:gd name="csY450" fmla="*/ 198007 h 267365"/>
                <a:gd name="csX451" fmla="*/ 274078 w 408320"/>
                <a:gd name="csY451" fmla="*/ 199685 h 267365"/>
                <a:gd name="csX452" fmla="*/ 274078 w 408320"/>
                <a:gd name="csY452" fmla="*/ 201363 h 267365"/>
                <a:gd name="csX453" fmla="*/ 272400 w 408320"/>
                <a:gd name="csY453" fmla="*/ 201363 h 267365"/>
                <a:gd name="csX454" fmla="*/ 274078 w 408320"/>
                <a:gd name="csY454" fmla="*/ 201363 h 267365"/>
                <a:gd name="csX455" fmla="*/ 272400 w 408320"/>
                <a:gd name="csY455" fmla="*/ 201363 h 267365"/>
                <a:gd name="csX456" fmla="*/ 270722 w 408320"/>
                <a:gd name="csY456" fmla="*/ 203042 h 267365"/>
                <a:gd name="csX457" fmla="*/ 270722 w 408320"/>
                <a:gd name="csY457" fmla="*/ 204719 h 267365"/>
                <a:gd name="csX458" fmla="*/ 277994 w 408320"/>
                <a:gd name="csY458" fmla="*/ 204719 h 267365"/>
                <a:gd name="csX459" fmla="*/ 277994 w 408320"/>
                <a:gd name="csY459" fmla="*/ 210313 h 267365"/>
                <a:gd name="csX460" fmla="*/ 279671 w 408320"/>
                <a:gd name="csY460" fmla="*/ 211991 h 267365"/>
                <a:gd name="csX461" fmla="*/ 279671 w 408320"/>
                <a:gd name="csY461" fmla="*/ 210313 h 267365"/>
                <a:gd name="csX462" fmla="*/ 281350 w 408320"/>
                <a:gd name="csY462" fmla="*/ 210313 h 267365"/>
                <a:gd name="csX463" fmla="*/ 283027 w 408320"/>
                <a:gd name="csY463" fmla="*/ 211991 h 267365"/>
                <a:gd name="csX464" fmla="*/ 283027 w 408320"/>
                <a:gd name="csY464" fmla="*/ 210313 h 267365"/>
                <a:gd name="csX465" fmla="*/ 288621 w 408320"/>
                <a:gd name="csY465" fmla="*/ 210313 h 267365"/>
                <a:gd name="csX466" fmla="*/ 288621 w 408320"/>
                <a:gd name="csY466" fmla="*/ 211991 h 267365"/>
                <a:gd name="csX467" fmla="*/ 290299 w 408320"/>
                <a:gd name="csY467" fmla="*/ 211991 h 267365"/>
                <a:gd name="csX468" fmla="*/ 290299 w 408320"/>
                <a:gd name="csY468" fmla="*/ 217584 h 267365"/>
                <a:gd name="csX469" fmla="*/ 288621 w 408320"/>
                <a:gd name="csY469" fmla="*/ 217584 h 267365"/>
                <a:gd name="csX470" fmla="*/ 288621 w 408320"/>
                <a:gd name="csY470" fmla="*/ 229890 h 267365"/>
                <a:gd name="csX471" fmla="*/ 290299 w 408320"/>
                <a:gd name="csY471" fmla="*/ 229890 h 267365"/>
                <a:gd name="csX472" fmla="*/ 290299 w 408320"/>
                <a:gd name="csY472" fmla="*/ 231568 h 267365"/>
                <a:gd name="csX473" fmla="*/ 291977 w 408320"/>
                <a:gd name="csY473" fmla="*/ 231568 h 267365"/>
                <a:gd name="csX474" fmla="*/ 291977 w 408320"/>
                <a:gd name="csY474" fmla="*/ 233246 h 267365"/>
                <a:gd name="csX475" fmla="*/ 294214 w 408320"/>
                <a:gd name="csY475" fmla="*/ 235483 h 267365"/>
                <a:gd name="csX476" fmla="*/ 295892 w 408320"/>
                <a:gd name="csY476" fmla="*/ 235483 h 267365"/>
                <a:gd name="csX477" fmla="*/ 295892 w 408320"/>
                <a:gd name="csY477" fmla="*/ 240517 h 267365"/>
                <a:gd name="csX478" fmla="*/ 291977 w 408320"/>
                <a:gd name="csY478" fmla="*/ 240517 h 267365"/>
                <a:gd name="csX479" fmla="*/ 291977 w 408320"/>
                <a:gd name="csY479" fmla="*/ 243873 h 267365"/>
                <a:gd name="csX480" fmla="*/ 288621 w 408320"/>
                <a:gd name="csY480" fmla="*/ 243873 h 267365"/>
                <a:gd name="csX481" fmla="*/ 288621 w 408320"/>
                <a:gd name="csY481" fmla="*/ 249467 h 267365"/>
                <a:gd name="csX482" fmla="*/ 286943 w 408320"/>
                <a:gd name="csY482" fmla="*/ 249467 h 267365"/>
                <a:gd name="csX483" fmla="*/ 286943 w 408320"/>
                <a:gd name="csY483" fmla="*/ 251145 h 267365"/>
                <a:gd name="csX484" fmla="*/ 285265 w 408320"/>
                <a:gd name="csY484" fmla="*/ 251145 h 267365"/>
                <a:gd name="csX485" fmla="*/ 285265 w 408320"/>
                <a:gd name="csY485" fmla="*/ 252823 h 267365"/>
                <a:gd name="csX486" fmla="*/ 283027 w 408320"/>
                <a:gd name="csY486" fmla="*/ 252823 h 267365"/>
                <a:gd name="csX487" fmla="*/ 283027 w 408320"/>
                <a:gd name="csY487" fmla="*/ 256738 h 267365"/>
                <a:gd name="csX488" fmla="*/ 281350 w 408320"/>
                <a:gd name="csY488" fmla="*/ 258416 h 267365"/>
                <a:gd name="csX489" fmla="*/ 281350 w 408320"/>
                <a:gd name="csY489" fmla="*/ 261772 h 267365"/>
                <a:gd name="csX490" fmla="*/ 283027 w 408320"/>
                <a:gd name="csY490" fmla="*/ 261772 h 267365"/>
                <a:gd name="csX491" fmla="*/ 283027 w 408320"/>
                <a:gd name="csY491" fmla="*/ 264010 h 267365"/>
                <a:gd name="csX492" fmla="*/ 281350 w 408320"/>
                <a:gd name="csY492" fmla="*/ 264010 h 267365"/>
                <a:gd name="csX493" fmla="*/ 281350 w 408320"/>
                <a:gd name="csY493" fmla="*/ 267366 h 267365"/>
                <a:gd name="csX494" fmla="*/ 279671 w 408320"/>
                <a:gd name="csY494" fmla="*/ 267366 h 267365"/>
                <a:gd name="csX495" fmla="*/ 279671 w 408320"/>
                <a:gd name="csY495" fmla="*/ 265688 h 267365"/>
                <a:gd name="csX496" fmla="*/ 274078 w 408320"/>
                <a:gd name="csY496" fmla="*/ 265688 h 267365"/>
                <a:gd name="csX497" fmla="*/ 274078 w 408320"/>
                <a:gd name="csY497" fmla="*/ 264010 h 267365"/>
                <a:gd name="csX498" fmla="*/ 272400 w 408320"/>
                <a:gd name="csY498" fmla="*/ 264010 h 267365"/>
                <a:gd name="csX499" fmla="*/ 272400 w 408320"/>
                <a:gd name="csY499" fmla="*/ 265688 h 267365"/>
                <a:gd name="csX500" fmla="*/ 270722 w 408320"/>
                <a:gd name="csY500" fmla="*/ 265688 h 267365"/>
                <a:gd name="csX501" fmla="*/ 270722 w 408320"/>
                <a:gd name="csY501" fmla="*/ 267366 h 267365"/>
                <a:gd name="csX502" fmla="*/ 267366 w 408320"/>
                <a:gd name="csY502" fmla="*/ 267366 h 2673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</a:cxnLst>
              <a:rect l="l" t="t" r="r" b="b"/>
              <a:pathLst>
                <a:path w="408320" h="267365">
                  <a:moveTo>
                    <a:pt x="267366" y="267366"/>
                  </a:moveTo>
                  <a:lnTo>
                    <a:pt x="267366" y="264010"/>
                  </a:lnTo>
                  <a:lnTo>
                    <a:pt x="265688" y="264010"/>
                  </a:lnTo>
                  <a:lnTo>
                    <a:pt x="265688" y="261772"/>
                  </a:lnTo>
                  <a:lnTo>
                    <a:pt x="251145" y="261772"/>
                  </a:lnTo>
                  <a:lnTo>
                    <a:pt x="251145" y="260094"/>
                  </a:lnTo>
                  <a:lnTo>
                    <a:pt x="249467" y="260094"/>
                  </a:lnTo>
                  <a:lnTo>
                    <a:pt x="251145" y="258416"/>
                  </a:lnTo>
                  <a:lnTo>
                    <a:pt x="252823" y="258416"/>
                  </a:lnTo>
                  <a:lnTo>
                    <a:pt x="252823" y="256738"/>
                  </a:lnTo>
                  <a:lnTo>
                    <a:pt x="251145" y="256738"/>
                  </a:lnTo>
                  <a:lnTo>
                    <a:pt x="251145" y="251145"/>
                  </a:lnTo>
                  <a:lnTo>
                    <a:pt x="251145" y="251145"/>
                  </a:lnTo>
                  <a:lnTo>
                    <a:pt x="251145" y="249467"/>
                  </a:lnTo>
                  <a:lnTo>
                    <a:pt x="252823" y="249467"/>
                  </a:lnTo>
                  <a:lnTo>
                    <a:pt x="252823" y="246111"/>
                  </a:lnTo>
                  <a:lnTo>
                    <a:pt x="254501" y="246111"/>
                  </a:lnTo>
                  <a:lnTo>
                    <a:pt x="254501" y="242196"/>
                  </a:lnTo>
                  <a:lnTo>
                    <a:pt x="252823" y="242196"/>
                  </a:lnTo>
                  <a:lnTo>
                    <a:pt x="252823" y="240517"/>
                  </a:lnTo>
                  <a:lnTo>
                    <a:pt x="245552" y="240517"/>
                  </a:lnTo>
                  <a:lnTo>
                    <a:pt x="245552" y="238839"/>
                  </a:lnTo>
                  <a:lnTo>
                    <a:pt x="243873" y="238839"/>
                  </a:lnTo>
                  <a:lnTo>
                    <a:pt x="243873" y="237161"/>
                  </a:lnTo>
                  <a:lnTo>
                    <a:pt x="238840" y="237161"/>
                  </a:lnTo>
                  <a:lnTo>
                    <a:pt x="238840" y="235483"/>
                  </a:lnTo>
                  <a:lnTo>
                    <a:pt x="237161" y="235483"/>
                  </a:lnTo>
                  <a:lnTo>
                    <a:pt x="237161" y="233246"/>
                  </a:lnTo>
                  <a:lnTo>
                    <a:pt x="225975" y="233246"/>
                  </a:lnTo>
                  <a:lnTo>
                    <a:pt x="224296" y="231568"/>
                  </a:lnTo>
                  <a:lnTo>
                    <a:pt x="222619" y="229890"/>
                  </a:lnTo>
                  <a:lnTo>
                    <a:pt x="219263" y="226534"/>
                  </a:lnTo>
                  <a:lnTo>
                    <a:pt x="217025" y="226534"/>
                  </a:lnTo>
                  <a:lnTo>
                    <a:pt x="215347" y="222619"/>
                  </a:lnTo>
                  <a:lnTo>
                    <a:pt x="211991" y="222619"/>
                  </a:lnTo>
                  <a:lnTo>
                    <a:pt x="211991" y="220940"/>
                  </a:lnTo>
                  <a:lnTo>
                    <a:pt x="208635" y="220940"/>
                  </a:lnTo>
                  <a:lnTo>
                    <a:pt x="208635" y="219262"/>
                  </a:lnTo>
                  <a:lnTo>
                    <a:pt x="206398" y="219262"/>
                  </a:lnTo>
                  <a:lnTo>
                    <a:pt x="203042" y="215347"/>
                  </a:lnTo>
                  <a:lnTo>
                    <a:pt x="201363" y="213669"/>
                  </a:lnTo>
                  <a:lnTo>
                    <a:pt x="199686" y="213669"/>
                  </a:lnTo>
                  <a:lnTo>
                    <a:pt x="199686" y="211991"/>
                  </a:lnTo>
                  <a:lnTo>
                    <a:pt x="195770" y="213669"/>
                  </a:lnTo>
                  <a:lnTo>
                    <a:pt x="194092" y="211991"/>
                  </a:lnTo>
                  <a:lnTo>
                    <a:pt x="192414" y="210313"/>
                  </a:lnTo>
                  <a:lnTo>
                    <a:pt x="185142" y="206957"/>
                  </a:lnTo>
                  <a:lnTo>
                    <a:pt x="183465" y="204719"/>
                  </a:lnTo>
                  <a:lnTo>
                    <a:pt x="183465" y="203042"/>
                  </a:lnTo>
                  <a:lnTo>
                    <a:pt x="181786" y="203042"/>
                  </a:lnTo>
                  <a:lnTo>
                    <a:pt x="180109" y="201363"/>
                  </a:lnTo>
                  <a:lnTo>
                    <a:pt x="176193" y="198007"/>
                  </a:lnTo>
                  <a:lnTo>
                    <a:pt x="163888" y="190736"/>
                  </a:lnTo>
                  <a:lnTo>
                    <a:pt x="154938" y="183465"/>
                  </a:lnTo>
                  <a:lnTo>
                    <a:pt x="153260" y="181786"/>
                  </a:lnTo>
                  <a:lnTo>
                    <a:pt x="153260" y="169481"/>
                  </a:lnTo>
                  <a:lnTo>
                    <a:pt x="151582" y="169481"/>
                  </a:lnTo>
                  <a:lnTo>
                    <a:pt x="151582" y="167244"/>
                  </a:lnTo>
                  <a:lnTo>
                    <a:pt x="149345" y="167244"/>
                  </a:lnTo>
                  <a:lnTo>
                    <a:pt x="149345" y="165565"/>
                  </a:lnTo>
                  <a:lnTo>
                    <a:pt x="147667" y="165565"/>
                  </a:lnTo>
                  <a:lnTo>
                    <a:pt x="147667" y="163888"/>
                  </a:lnTo>
                  <a:lnTo>
                    <a:pt x="145988" y="163888"/>
                  </a:lnTo>
                  <a:lnTo>
                    <a:pt x="145988" y="160531"/>
                  </a:lnTo>
                  <a:lnTo>
                    <a:pt x="144311" y="160531"/>
                  </a:lnTo>
                  <a:lnTo>
                    <a:pt x="144311" y="156616"/>
                  </a:lnTo>
                  <a:lnTo>
                    <a:pt x="142632" y="156616"/>
                  </a:lnTo>
                  <a:lnTo>
                    <a:pt x="142632" y="147667"/>
                  </a:lnTo>
                  <a:lnTo>
                    <a:pt x="140395" y="147667"/>
                  </a:lnTo>
                  <a:lnTo>
                    <a:pt x="140395" y="145988"/>
                  </a:lnTo>
                  <a:lnTo>
                    <a:pt x="138717" y="144311"/>
                  </a:lnTo>
                  <a:lnTo>
                    <a:pt x="137039" y="144311"/>
                  </a:lnTo>
                  <a:lnTo>
                    <a:pt x="135361" y="142632"/>
                  </a:lnTo>
                  <a:lnTo>
                    <a:pt x="135361" y="142632"/>
                  </a:lnTo>
                  <a:lnTo>
                    <a:pt x="135361" y="140954"/>
                  </a:lnTo>
                  <a:lnTo>
                    <a:pt x="128090" y="140954"/>
                  </a:lnTo>
                  <a:lnTo>
                    <a:pt x="128090" y="144311"/>
                  </a:lnTo>
                  <a:lnTo>
                    <a:pt x="123055" y="144311"/>
                  </a:lnTo>
                  <a:lnTo>
                    <a:pt x="123055" y="142632"/>
                  </a:lnTo>
                  <a:lnTo>
                    <a:pt x="120818" y="142632"/>
                  </a:lnTo>
                  <a:lnTo>
                    <a:pt x="119140" y="140954"/>
                  </a:lnTo>
                  <a:lnTo>
                    <a:pt x="119140" y="142632"/>
                  </a:lnTo>
                  <a:lnTo>
                    <a:pt x="114106" y="140954"/>
                  </a:lnTo>
                  <a:lnTo>
                    <a:pt x="111869" y="142632"/>
                  </a:lnTo>
                  <a:lnTo>
                    <a:pt x="105157" y="142632"/>
                  </a:lnTo>
                  <a:lnTo>
                    <a:pt x="105157" y="140954"/>
                  </a:lnTo>
                  <a:lnTo>
                    <a:pt x="102919" y="138717"/>
                  </a:lnTo>
                  <a:lnTo>
                    <a:pt x="101241" y="138717"/>
                  </a:lnTo>
                  <a:lnTo>
                    <a:pt x="97885" y="137039"/>
                  </a:lnTo>
                  <a:lnTo>
                    <a:pt x="96207" y="135361"/>
                  </a:lnTo>
                  <a:lnTo>
                    <a:pt x="96207" y="133683"/>
                  </a:lnTo>
                  <a:lnTo>
                    <a:pt x="97885" y="132005"/>
                  </a:lnTo>
                  <a:lnTo>
                    <a:pt x="99563" y="132005"/>
                  </a:lnTo>
                  <a:lnTo>
                    <a:pt x="99563" y="128090"/>
                  </a:lnTo>
                  <a:lnTo>
                    <a:pt x="97885" y="128090"/>
                  </a:lnTo>
                  <a:lnTo>
                    <a:pt x="96207" y="126411"/>
                  </a:lnTo>
                  <a:lnTo>
                    <a:pt x="96207" y="124734"/>
                  </a:lnTo>
                  <a:lnTo>
                    <a:pt x="101241" y="124734"/>
                  </a:lnTo>
                  <a:lnTo>
                    <a:pt x="101241" y="123055"/>
                  </a:lnTo>
                  <a:lnTo>
                    <a:pt x="99563" y="123055"/>
                  </a:lnTo>
                  <a:lnTo>
                    <a:pt x="99563" y="121377"/>
                  </a:lnTo>
                  <a:lnTo>
                    <a:pt x="96207" y="121377"/>
                  </a:lnTo>
                  <a:lnTo>
                    <a:pt x="96207" y="119140"/>
                  </a:lnTo>
                  <a:lnTo>
                    <a:pt x="94529" y="119140"/>
                  </a:lnTo>
                  <a:lnTo>
                    <a:pt x="94529" y="117462"/>
                  </a:lnTo>
                  <a:lnTo>
                    <a:pt x="96207" y="117462"/>
                  </a:lnTo>
                  <a:lnTo>
                    <a:pt x="96207" y="114106"/>
                  </a:lnTo>
                  <a:lnTo>
                    <a:pt x="94529" y="114106"/>
                  </a:lnTo>
                  <a:lnTo>
                    <a:pt x="94529" y="112428"/>
                  </a:lnTo>
                  <a:lnTo>
                    <a:pt x="96207" y="112428"/>
                  </a:lnTo>
                  <a:lnTo>
                    <a:pt x="96207" y="110191"/>
                  </a:lnTo>
                  <a:lnTo>
                    <a:pt x="94529" y="110191"/>
                  </a:lnTo>
                  <a:lnTo>
                    <a:pt x="94529" y="108513"/>
                  </a:lnTo>
                  <a:lnTo>
                    <a:pt x="92292" y="106834"/>
                  </a:lnTo>
                  <a:lnTo>
                    <a:pt x="92292" y="108513"/>
                  </a:lnTo>
                  <a:lnTo>
                    <a:pt x="81664" y="108513"/>
                  </a:lnTo>
                  <a:lnTo>
                    <a:pt x="81664" y="106834"/>
                  </a:lnTo>
                  <a:lnTo>
                    <a:pt x="78308" y="106834"/>
                  </a:lnTo>
                  <a:lnTo>
                    <a:pt x="78308" y="105157"/>
                  </a:lnTo>
                  <a:lnTo>
                    <a:pt x="76630" y="103478"/>
                  </a:lnTo>
                  <a:lnTo>
                    <a:pt x="76630" y="103478"/>
                  </a:lnTo>
                  <a:lnTo>
                    <a:pt x="76630" y="101241"/>
                  </a:lnTo>
                  <a:lnTo>
                    <a:pt x="71037" y="101241"/>
                  </a:lnTo>
                  <a:lnTo>
                    <a:pt x="71037" y="99563"/>
                  </a:lnTo>
                  <a:lnTo>
                    <a:pt x="69359" y="97885"/>
                  </a:lnTo>
                  <a:lnTo>
                    <a:pt x="66003" y="96207"/>
                  </a:lnTo>
                  <a:lnTo>
                    <a:pt x="66003" y="94529"/>
                  </a:lnTo>
                  <a:lnTo>
                    <a:pt x="62087" y="90614"/>
                  </a:lnTo>
                  <a:lnTo>
                    <a:pt x="62087" y="94529"/>
                  </a:lnTo>
                  <a:lnTo>
                    <a:pt x="62087" y="94529"/>
                  </a:lnTo>
                  <a:lnTo>
                    <a:pt x="62087" y="96207"/>
                  </a:lnTo>
                  <a:lnTo>
                    <a:pt x="51460" y="96207"/>
                  </a:lnTo>
                  <a:lnTo>
                    <a:pt x="51460" y="97885"/>
                  </a:lnTo>
                  <a:lnTo>
                    <a:pt x="53138" y="97885"/>
                  </a:lnTo>
                  <a:lnTo>
                    <a:pt x="53138" y="99563"/>
                  </a:lnTo>
                  <a:lnTo>
                    <a:pt x="54816" y="99563"/>
                  </a:lnTo>
                  <a:lnTo>
                    <a:pt x="54816" y="101241"/>
                  </a:lnTo>
                  <a:lnTo>
                    <a:pt x="48103" y="101241"/>
                  </a:lnTo>
                  <a:lnTo>
                    <a:pt x="45867" y="103478"/>
                  </a:lnTo>
                  <a:lnTo>
                    <a:pt x="45867" y="110191"/>
                  </a:lnTo>
                  <a:lnTo>
                    <a:pt x="42510" y="110191"/>
                  </a:lnTo>
                  <a:lnTo>
                    <a:pt x="42510" y="112428"/>
                  </a:lnTo>
                  <a:lnTo>
                    <a:pt x="31883" y="112428"/>
                  </a:lnTo>
                  <a:lnTo>
                    <a:pt x="30205" y="114106"/>
                  </a:lnTo>
                  <a:lnTo>
                    <a:pt x="28526" y="119140"/>
                  </a:lnTo>
                  <a:lnTo>
                    <a:pt x="24611" y="119140"/>
                  </a:lnTo>
                  <a:lnTo>
                    <a:pt x="22933" y="121377"/>
                  </a:lnTo>
                  <a:lnTo>
                    <a:pt x="22933" y="128090"/>
                  </a:lnTo>
                  <a:lnTo>
                    <a:pt x="24611" y="132005"/>
                  </a:lnTo>
                  <a:lnTo>
                    <a:pt x="24611" y="137039"/>
                  </a:lnTo>
                  <a:lnTo>
                    <a:pt x="26290" y="137039"/>
                  </a:lnTo>
                  <a:lnTo>
                    <a:pt x="26290" y="138717"/>
                  </a:lnTo>
                  <a:lnTo>
                    <a:pt x="24611" y="138717"/>
                  </a:lnTo>
                  <a:lnTo>
                    <a:pt x="24611" y="142632"/>
                  </a:lnTo>
                  <a:lnTo>
                    <a:pt x="22933" y="142632"/>
                  </a:lnTo>
                  <a:lnTo>
                    <a:pt x="17339" y="140954"/>
                  </a:lnTo>
                  <a:lnTo>
                    <a:pt x="13984" y="138717"/>
                  </a:lnTo>
                  <a:lnTo>
                    <a:pt x="0" y="138717"/>
                  </a:lnTo>
                  <a:lnTo>
                    <a:pt x="0" y="19577"/>
                  </a:lnTo>
                  <a:lnTo>
                    <a:pt x="1678" y="17899"/>
                  </a:lnTo>
                  <a:lnTo>
                    <a:pt x="3356" y="17899"/>
                  </a:lnTo>
                  <a:lnTo>
                    <a:pt x="17339" y="12306"/>
                  </a:lnTo>
                  <a:lnTo>
                    <a:pt x="60409" y="0"/>
                  </a:lnTo>
                  <a:lnTo>
                    <a:pt x="63765" y="1678"/>
                  </a:lnTo>
                  <a:lnTo>
                    <a:pt x="66003" y="1678"/>
                  </a:lnTo>
                  <a:lnTo>
                    <a:pt x="74393" y="7272"/>
                  </a:lnTo>
                  <a:lnTo>
                    <a:pt x="81664" y="13984"/>
                  </a:lnTo>
                  <a:lnTo>
                    <a:pt x="88936" y="19577"/>
                  </a:lnTo>
                  <a:lnTo>
                    <a:pt x="97885" y="24611"/>
                  </a:lnTo>
                  <a:lnTo>
                    <a:pt x="117462" y="37476"/>
                  </a:lnTo>
                  <a:lnTo>
                    <a:pt x="119140" y="39154"/>
                  </a:lnTo>
                  <a:lnTo>
                    <a:pt x="120818" y="40832"/>
                  </a:lnTo>
                  <a:lnTo>
                    <a:pt x="123055" y="40832"/>
                  </a:lnTo>
                  <a:lnTo>
                    <a:pt x="123055" y="44188"/>
                  </a:lnTo>
                  <a:lnTo>
                    <a:pt x="128090" y="51460"/>
                  </a:lnTo>
                  <a:lnTo>
                    <a:pt x="137039" y="60409"/>
                  </a:lnTo>
                  <a:lnTo>
                    <a:pt x="140395" y="66003"/>
                  </a:lnTo>
                  <a:lnTo>
                    <a:pt x="142632" y="67681"/>
                  </a:lnTo>
                  <a:lnTo>
                    <a:pt x="158294" y="67681"/>
                  </a:lnTo>
                  <a:lnTo>
                    <a:pt x="163888" y="66003"/>
                  </a:lnTo>
                  <a:lnTo>
                    <a:pt x="167244" y="66003"/>
                  </a:lnTo>
                  <a:lnTo>
                    <a:pt x="174515" y="64324"/>
                  </a:lnTo>
                  <a:lnTo>
                    <a:pt x="177871" y="64324"/>
                  </a:lnTo>
                  <a:lnTo>
                    <a:pt x="185142" y="66003"/>
                  </a:lnTo>
                  <a:lnTo>
                    <a:pt x="203042" y="66003"/>
                  </a:lnTo>
                  <a:lnTo>
                    <a:pt x="213669" y="60409"/>
                  </a:lnTo>
                  <a:lnTo>
                    <a:pt x="213669" y="62087"/>
                  </a:lnTo>
                  <a:lnTo>
                    <a:pt x="215347" y="64324"/>
                  </a:lnTo>
                  <a:lnTo>
                    <a:pt x="219263" y="67681"/>
                  </a:lnTo>
                  <a:lnTo>
                    <a:pt x="220940" y="71037"/>
                  </a:lnTo>
                  <a:lnTo>
                    <a:pt x="225975" y="74952"/>
                  </a:lnTo>
                  <a:lnTo>
                    <a:pt x="228212" y="76630"/>
                  </a:lnTo>
                  <a:lnTo>
                    <a:pt x="231568" y="85580"/>
                  </a:lnTo>
                  <a:lnTo>
                    <a:pt x="234924" y="88936"/>
                  </a:lnTo>
                  <a:lnTo>
                    <a:pt x="237161" y="88936"/>
                  </a:lnTo>
                  <a:lnTo>
                    <a:pt x="240517" y="87258"/>
                  </a:lnTo>
                  <a:lnTo>
                    <a:pt x="240517" y="106834"/>
                  </a:lnTo>
                  <a:lnTo>
                    <a:pt x="238840" y="106834"/>
                  </a:lnTo>
                  <a:lnTo>
                    <a:pt x="238840" y="119140"/>
                  </a:lnTo>
                  <a:lnTo>
                    <a:pt x="242196" y="119140"/>
                  </a:lnTo>
                  <a:lnTo>
                    <a:pt x="247789" y="121377"/>
                  </a:lnTo>
                  <a:lnTo>
                    <a:pt x="251145" y="121377"/>
                  </a:lnTo>
                  <a:lnTo>
                    <a:pt x="252823" y="128090"/>
                  </a:lnTo>
                  <a:lnTo>
                    <a:pt x="252823" y="133683"/>
                  </a:lnTo>
                  <a:lnTo>
                    <a:pt x="254501" y="138717"/>
                  </a:lnTo>
                  <a:lnTo>
                    <a:pt x="254501" y="144311"/>
                  </a:lnTo>
                  <a:lnTo>
                    <a:pt x="285265" y="144311"/>
                  </a:lnTo>
                  <a:lnTo>
                    <a:pt x="285265" y="147667"/>
                  </a:lnTo>
                  <a:lnTo>
                    <a:pt x="288621" y="147667"/>
                  </a:lnTo>
                  <a:lnTo>
                    <a:pt x="288621" y="153260"/>
                  </a:lnTo>
                  <a:lnTo>
                    <a:pt x="286943" y="153260"/>
                  </a:lnTo>
                  <a:lnTo>
                    <a:pt x="286943" y="154938"/>
                  </a:lnTo>
                  <a:lnTo>
                    <a:pt x="286943" y="154938"/>
                  </a:lnTo>
                  <a:lnTo>
                    <a:pt x="288621" y="156616"/>
                  </a:lnTo>
                  <a:lnTo>
                    <a:pt x="290299" y="158294"/>
                  </a:lnTo>
                  <a:lnTo>
                    <a:pt x="290299" y="160531"/>
                  </a:lnTo>
                  <a:lnTo>
                    <a:pt x="291977" y="160531"/>
                  </a:lnTo>
                  <a:lnTo>
                    <a:pt x="295892" y="162209"/>
                  </a:lnTo>
                  <a:lnTo>
                    <a:pt x="300927" y="162209"/>
                  </a:lnTo>
                  <a:lnTo>
                    <a:pt x="300927" y="156616"/>
                  </a:lnTo>
                  <a:lnTo>
                    <a:pt x="299248" y="154938"/>
                  </a:lnTo>
                  <a:lnTo>
                    <a:pt x="300927" y="154938"/>
                  </a:lnTo>
                  <a:lnTo>
                    <a:pt x="300927" y="151582"/>
                  </a:lnTo>
                  <a:lnTo>
                    <a:pt x="302604" y="149904"/>
                  </a:lnTo>
                  <a:lnTo>
                    <a:pt x="300927" y="151582"/>
                  </a:lnTo>
                  <a:lnTo>
                    <a:pt x="302604" y="149904"/>
                  </a:lnTo>
                  <a:lnTo>
                    <a:pt x="302604" y="149904"/>
                  </a:lnTo>
                  <a:lnTo>
                    <a:pt x="302604" y="147667"/>
                  </a:lnTo>
                  <a:lnTo>
                    <a:pt x="304842" y="147667"/>
                  </a:lnTo>
                  <a:lnTo>
                    <a:pt x="304842" y="145988"/>
                  </a:lnTo>
                  <a:lnTo>
                    <a:pt x="306520" y="145988"/>
                  </a:lnTo>
                  <a:lnTo>
                    <a:pt x="306520" y="144311"/>
                  </a:lnTo>
                  <a:lnTo>
                    <a:pt x="308198" y="144311"/>
                  </a:lnTo>
                  <a:lnTo>
                    <a:pt x="309876" y="142632"/>
                  </a:lnTo>
                  <a:lnTo>
                    <a:pt x="309876" y="138717"/>
                  </a:lnTo>
                  <a:lnTo>
                    <a:pt x="311554" y="137039"/>
                  </a:lnTo>
                  <a:lnTo>
                    <a:pt x="311554" y="138717"/>
                  </a:lnTo>
                  <a:lnTo>
                    <a:pt x="313791" y="138717"/>
                  </a:lnTo>
                  <a:lnTo>
                    <a:pt x="313791" y="135361"/>
                  </a:lnTo>
                  <a:lnTo>
                    <a:pt x="315469" y="133683"/>
                  </a:lnTo>
                  <a:lnTo>
                    <a:pt x="317148" y="135361"/>
                  </a:lnTo>
                  <a:lnTo>
                    <a:pt x="318825" y="135361"/>
                  </a:lnTo>
                  <a:lnTo>
                    <a:pt x="318825" y="133683"/>
                  </a:lnTo>
                  <a:lnTo>
                    <a:pt x="318825" y="133683"/>
                  </a:lnTo>
                  <a:lnTo>
                    <a:pt x="320504" y="132005"/>
                  </a:lnTo>
                  <a:lnTo>
                    <a:pt x="324419" y="132005"/>
                  </a:lnTo>
                  <a:lnTo>
                    <a:pt x="324419" y="129768"/>
                  </a:lnTo>
                  <a:lnTo>
                    <a:pt x="326097" y="128090"/>
                  </a:lnTo>
                  <a:lnTo>
                    <a:pt x="327775" y="126411"/>
                  </a:lnTo>
                  <a:lnTo>
                    <a:pt x="333368" y="126411"/>
                  </a:lnTo>
                  <a:lnTo>
                    <a:pt x="333368" y="124734"/>
                  </a:lnTo>
                  <a:lnTo>
                    <a:pt x="336725" y="124734"/>
                  </a:lnTo>
                  <a:lnTo>
                    <a:pt x="336725" y="123055"/>
                  </a:lnTo>
                  <a:lnTo>
                    <a:pt x="338402" y="123055"/>
                  </a:lnTo>
                  <a:lnTo>
                    <a:pt x="338402" y="119140"/>
                  </a:lnTo>
                  <a:lnTo>
                    <a:pt x="342318" y="119140"/>
                  </a:lnTo>
                  <a:lnTo>
                    <a:pt x="342318" y="115784"/>
                  </a:lnTo>
                  <a:lnTo>
                    <a:pt x="343996" y="115784"/>
                  </a:lnTo>
                  <a:lnTo>
                    <a:pt x="343996" y="114106"/>
                  </a:lnTo>
                  <a:lnTo>
                    <a:pt x="345674" y="114106"/>
                  </a:lnTo>
                  <a:lnTo>
                    <a:pt x="347352" y="115784"/>
                  </a:lnTo>
                  <a:lnTo>
                    <a:pt x="347352" y="117462"/>
                  </a:lnTo>
                  <a:lnTo>
                    <a:pt x="349030" y="117462"/>
                  </a:lnTo>
                  <a:lnTo>
                    <a:pt x="349030" y="114106"/>
                  </a:lnTo>
                  <a:lnTo>
                    <a:pt x="351267" y="114106"/>
                  </a:lnTo>
                  <a:lnTo>
                    <a:pt x="351267" y="112428"/>
                  </a:lnTo>
                  <a:lnTo>
                    <a:pt x="352945" y="112428"/>
                  </a:lnTo>
                  <a:lnTo>
                    <a:pt x="352945" y="110191"/>
                  </a:lnTo>
                  <a:lnTo>
                    <a:pt x="354623" y="112428"/>
                  </a:lnTo>
                  <a:lnTo>
                    <a:pt x="354623" y="110191"/>
                  </a:lnTo>
                  <a:lnTo>
                    <a:pt x="356302" y="110191"/>
                  </a:lnTo>
                  <a:lnTo>
                    <a:pt x="356302" y="108513"/>
                  </a:lnTo>
                  <a:lnTo>
                    <a:pt x="361895" y="108513"/>
                  </a:lnTo>
                  <a:lnTo>
                    <a:pt x="363573" y="110191"/>
                  </a:lnTo>
                  <a:lnTo>
                    <a:pt x="363573" y="114106"/>
                  </a:lnTo>
                  <a:lnTo>
                    <a:pt x="359658" y="114106"/>
                  </a:lnTo>
                  <a:lnTo>
                    <a:pt x="359658" y="115784"/>
                  </a:lnTo>
                  <a:lnTo>
                    <a:pt x="354623" y="115784"/>
                  </a:lnTo>
                  <a:lnTo>
                    <a:pt x="354623" y="119140"/>
                  </a:lnTo>
                  <a:lnTo>
                    <a:pt x="351267" y="119140"/>
                  </a:lnTo>
                  <a:lnTo>
                    <a:pt x="349030" y="121377"/>
                  </a:lnTo>
                  <a:lnTo>
                    <a:pt x="349030" y="123055"/>
                  </a:lnTo>
                  <a:lnTo>
                    <a:pt x="347352" y="123055"/>
                  </a:lnTo>
                  <a:lnTo>
                    <a:pt x="347352" y="124734"/>
                  </a:lnTo>
                  <a:lnTo>
                    <a:pt x="345674" y="124734"/>
                  </a:lnTo>
                  <a:lnTo>
                    <a:pt x="345674" y="126411"/>
                  </a:lnTo>
                  <a:lnTo>
                    <a:pt x="343996" y="126411"/>
                  </a:lnTo>
                  <a:lnTo>
                    <a:pt x="343996" y="128090"/>
                  </a:lnTo>
                  <a:lnTo>
                    <a:pt x="342318" y="129768"/>
                  </a:lnTo>
                  <a:lnTo>
                    <a:pt x="338402" y="129768"/>
                  </a:lnTo>
                  <a:lnTo>
                    <a:pt x="338402" y="133683"/>
                  </a:lnTo>
                  <a:lnTo>
                    <a:pt x="343996" y="133683"/>
                  </a:lnTo>
                  <a:lnTo>
                    <a:pt x="343996" y="135361"/>
                  </a:lnTo>
                  <a:lnTo>
                    <a:pt x="345674" y="135361"/>
                  </a:lnTo>
                  <a:lnTo>
                    <a:pt x="345674" y="137039"/>
                  </a:lnTo>
                  <a:lnTo>
                    <a:pt x="347352" y="137039"/>
                  </a:lnTo>
                  <a:lnTo>
                    <a:pt x="347352" y="135361"/>
                  </a:lnTo>
                  <a:lnTo>
                    <a:pt x="349030" y="133683"/>
                  </a:lnTo>
                  <a:lnTo>
                    <a:pt x="351267" y="133683"/>
                  </a:lnTo>
                  <a:lnTo>
                    <a:pt x="351267" y="137039"/>
                  </a:lnTo>
                  <a:lnTo>
                    <a:pt x="352945" y="137039"/>
                  </a:lnTo>
                  <a:lnTo>
                    <a:pt x="352945" y="142632"/>
                  </a:lnTo>
                  <a:lnTo>
                    <a:pt x="356302" y="142632"/>
                  </a:lnTo>
                  <a:lnTo>
                    <a:pt x="356302" y="144311"/>
                  </a:lnTo>
                  <a:lnTo>
                    <a:pt x="357979" y="144311"/>
                  </a:lnTo>
                  <a:lnTo>
                    <a:pt x="359658" y="142632"/>
                  </a:lnTo>
                  <a:lnTo>
                    <a:pt x="359658" y="144311"/>
                  </a:lnTo>
                  <a:lnTo>
                    <a:pt x="361895" y="144311"/>
                  </a:lnTo>
                  <a:lnTo>
                    <a:pt x="361895" y="142632"/>
                  </a:lnTo>
                  <a:lnTo>
                    <a:pt x="363573" y="144311"/>
                  </a:lnTo>
                  <a:lnTo>
                    <a:pt x="363573" y="145988"/>
                  </a:lnTo>
                  <a:lnTo>
                    <a:pt x="365251" y="144311"/>
                  </a:lnTo>
                  <a:lnTo>
                    <a:pt x="368607" y="144311"/>
                  </a:lnTo>
                  <a:lnTo>
                    <a:pt x="368607" y="138717"/>
                  </a:lnTo>
                  <a:lnTo>
                    <a:pt x="370844" y="138717"/>
                  </a:lnTo>
                  <a:lnTo>
                    <a:pt x="372522" y="140954"/>
                  </a:lnTo>
                  <a:lnTo>
                    <a:pt x="372522" y="138717"/>
                  </a:lnTo>
                  <a:lnTo>
                    <a:pt x="374200" y="137039"/>
                  </a:lnTo>
                  <a:lnTo>
                    <a:pt x="374200" y="135361"/>
                  </a:lnTo>
                  <a:lnTo>
                    <a:pt x="377556" y="135361"/>
                  </a:lnTo>
                  <a:lnTo>
                    <a:pt x="377556" y="138717"/>
                  </a:lnTo>
                  <a:lnTo>
                    <a:pt x="379794" y="138717"/>
                  </a:lnTo>
                  <a:lnTo>
                    <a:pt x="379794" y="142632"/>
                  </a:lnTo>
                  <a:lnTo>
                    <a:pt x="377556" y="142632"/>
                  </a:lnTo>
                  <a:lnTo>
                    <a:pt x="377556" y="144311"/>
                  </a:lnTo>
                  <a:lnTo>
                    <a:pt x="383150" y="144311"/>
                  </a:lnTo>
                  <a:lnTo>
                    <a:pt x="383150" y="145988"/>
                  </a:lnTo>
                  <a:lnTo>
                    <a:pt x="384828" y="144311"/>
                  </a:lnTo>
                  <a:lnTo>
                    <a:pt x="386506" y="144311"/>
                  </a:lnTo>
                  <a:lnTo>
                    <a:pt x="386506" y="149904"/>
                  </a:lnTo>
                  <a:lnTo>
                    <a:pt x="388184" y="149904"/>
                  </a:lnTo>
                  <a:lnTo>
                    <a:pt x="388184" y="147667"/>
                  </a:lnTo>
                  <a:lnTo>
                    <a:pt x="392099" y="147667"/>
                  </a:lnTo>
                  <a:lnTo>
                    <a:pt x="392099" y="149904"/>
                  </a:lnTo>
                  <a:lnTo>
                    <a:pt x="395456" y="149904"/>
                  </a:lnTo>
                  <a:lnTo>
                    <a:pt x="395456" y="153260"/>
                  </a:lnTo>
                  <a:lnTo>
                    <a:pt x="397133" y="154938"/>
                  </a:lnTo>
                  <a:lnTo>
                    <a:pt x="408320" y="154938"/>
                  </a:lnTo>
                  <a:lnTo>
                    <a:pt x="408320" y="156616"/>
                  </a:lnTo>
                  <a:lnTo>
                    <a:pt x="404405" y="156616"/>
                  </a:lnTo>
                  <a:lnTo>
                    <a:pt x="402727" y="158294"/>
                  </a:lnTo>
                  <a:lnTo>
                    <a:pt x="402727" y="160531"/>
                  </a:lnTo>
                  <a:lnTo>
                    <a:pt x="399371" y="160531"/>
                  </a:lnTo>
                  <a:lnTo>
                    <a:pt x="399371" y="162209"/>
                  </a:lnTo>
                  <a:lnTo>
                    <a:pt x="397133" y="162209"/>
                  </a:lnTo>
                  <a:lnTo>
                    <a:pt x="397133" y="165565"/>
                  </a:lnTo>
                  <a:lnTo>
                    <a:pt x="395456" y="165565"/>
                  </a:lnTo>
                  <a:lnTo>
                    <a:pt x="395456" y="163888"/>
                  </a:lnTo>
                  <a:lnTo>
                    <a:pt x="392099" y="163888"/>
                  </a:lnTo>
                  <a:lnTo>
                    <a:pt x="392099" y="167244"/>
                  </a:lnTo>
                  <a:lnTo>
                    <a:pt x="386506" y="167244"/>
                  </a:lnTo>
                  <a:lnTo>
                    <a:pt x="386506" y="165565"/>
                  </a:lnTo>
                  <a:lnTo>
                    <a:pt x="384828" y="165565"/>
                  </a:lnTo>
                  <a:lnTo>
                    <a:pt x="384828" y="167244"/>
                  </a:lnTo>
                  <a:lnTo>
                    <a:pt x="383150" y="167244"/>
                  </a:lnTo>
                  <a:lnTo>
                    <a:pt x="383150" y="169481"/>
                  </a:lnTo>
                  <a:lnTo>
                    <a:pt x="381472" y="169481"/>
                  </a:lnTo>
                  <a:lnTo>
                    <a:pt x="381472" y="172837"/>
                  </a:lnTo>
                  <a:lnTo>
                    <a:pt x="377556" y="172837"/>
                  </a:lnTo>
                  <a:lnTo>
                    <a:pt x="377556" y="174515"/>
                  </a:lnTo>
                  <a:lnTo>
                    <a:pt x="374200" y="174515"/>
                  </a:lnTo>
                  <a:lnTo>
                    <a:pt x="374200" y="172837"/>
                  </a:lnTo>
                  <a:lnTo>
                    <a:pt x="372522" y="172837"/>
                  </a:lnTo>
                  <a:lnTo>
                    <a:pt x="372522" y="174515"/>
                  </a:lnTo>
                  <a:lnTo>
                    <a:pt x="370844" y="174515"/>
                  </a:lnTo>
                  <a:lnTo>
                    <a:pt x="370844" y="172837"/>
                  </a:lnTo>
                  <a:lnTo>
                    <a:pt x="366929" y="172837"/>
                  </a:lnTo>
                  <a:lnTo>
                    <a:pt x="366929" y="171159"/>
                  </a:lnTo>
                  <a:lnTo>
                    <a:pt x="363573" y="171159"/>
                  </a:lnTo>
                  <a:lnTo>
                    <a:pt x="363573" y="169481"/>
                  </a:lnTo>
                  <a:lnTo>
                    <a:pt x="363573" y="171159"/>
                  </a:lnTo>
                  <a:lnTo>
                    <a:pt x="363573" y="169481"/>
                  </a:lnTo>
                  <a:lnTo>
                    <a:pt x="361895" y="169481"/>
                  </a:lnTo>
                  <a:lnTo>
                    <a:pt x="359658" y="171159"/>
                  </a:lnTo>
                  <a:lnTo>
                    <a:pt x="359658" y="172837"/>
                  </a:lnTo>
                  <a:lnTo>
                    <a:pt x="356302" y="172837"/>
                  </a:lnTo>
                  <a:lnTo>
                    <a:pt x="354623" y="174515"/>
                  </a:lnTo>
                  <a:lnTo>
                    <a:pt x="347352" y="174515"/>
                  </a:lnTo>
                  <a:lnTo>
                    <a:pt x="347352" y="169481"/>
                  </a:lnTo>
                  <a:lnTo>
                    <a:pt x="343996" y="169481"/>
                  </a:lnTo>
                  <a:lnTo>
                    <a:pt x="342318" y="167244"/>
                  </a:lnTo>
                  <a:lnTo>
                    <a:pt x="342318" y="165565"/>
                  </a:lnTo>
                  <a:lnTo>
                    <a:pt x="345674" y="165565"/>
                  </a:lnTo>
                  <a:lnTo>
                    <a:pt x="345674" y="163888"/>
                  </a:lnTo>
                  <a:lnTo>
                    <a:pt x="347352" y="163888"/>
                  </a:lnTo>
                  <a:lnTo>
                    <a:pt x="347352" y="162209"/>
                  </a:lnTo>
                  <a:lnTo>
                    <a:pt x="349030" y="162209"/>
                  </a:lnTo>
                  <a:lnTo>
                    <a:pt x="349030" y="160531"/>
                  </a:lnTo>
                  <a:lnTo>
                    <a:pt x="352945" y="160531"/>
                  </a:lnTo>
                  <a:lnTo>
                    <a:pt x="352945" y="156616"/>
                  </a:lnTo>
                  <a:lnTo>
                    <a:pt x="349030" y="156616"/>
                  </a:lnTo>
                  <a:lnTo>
                    <a:pt x="349030" y="154938"/>
                  </a:lnTo>
                  <a:lnTo>
                    <a:pt x="349030" y="154938"/>
                  </a:lnTo>
                  <a:lnTo>
                    <a:pt x="349030" y="151582"/>
                  </a:lnTo>
                  <a:lnTo>
                    <a:pt x="347352" y="149904"/>
                  </a:lnTo>
                  <a:lnTo>
                    <a:pt x="345674" y="149904"/>
                  </a:lnTo>
                  <a:lnTo>
                    <a:pt x="345674" y="147667"/>
                  </a:lnTo>
                  <a:lnTo>
                    <a:pt x="343996" y="147667"/>
                  </a:lnTo>
                  <a:lnTo>
                    <a:pt x="343996" y="151582"/>
                  </a:lnTo>
                  <a:lnTo>
                    <a:pt x="342318" y="151582"/>
                  </a:lnTo>
                  <a:lnTo>
                    <a:pt x="342318" y="153260"/>
                  </a:lnTo>
                  <a:lnTo>
                    <a:pt x="340081" y="153260"/>
                  </a:lnTo>
                  <a:lnTo>
                    <a:pt x="340081" y="154938"/>
                  </a:lnTo>
                  <a:lnTo>
                    <a:pt x="336725" y="154938"/>
                  </a:lnTo>
                  <a:lnTo>
                    <a:pt x="336725" y="156616"/>
                  </a:lnTo>
                  <a:lnTo>
                    <a:pt x="333368" y="156616"/>
                  </a:lnTo>
                  <a:lnTo>
                    <a:pt x="333368" y="158294"/>
                  </a:lnTo>
                  <a:lnTo>
                    <a:pt x="327775" y="158294"/>
                  </a:lnTo>
                  <a:lnTo>
                    <a:pt x="327775" y="160531"/>
                  </a:lnTo>
                  <a:lnTo>
                    <a:pt x="324419" y="160531"/>
                  </a:lnTo>
                  <a:lnTo>
                    <a:pt x="324419" y="156616"/>
                  </a:lnTo>
                  <a:lnTo>
                    <a:pt x="318825" y="156616"/>
                  </a:lnTo>
                  <a:lnTo>
                    <a:pt x="318825" y="162209"/>
                  </a:lnTo>
                  <a:lnTo>
                    <a:pt x="315469" y="162209"/>
                  </a:lnTo>
                  <a:lnTo>
                    <a:pt x="315469" y="167244"/>
                  </a:lnTo>
                  <a:lnTo>
                    <a:pt x="317148" y="167244"/>
                  </a:lnTo>
                  <a:lnTo>
                    <a:pt x="317148" y="169481"/>
                  </a:lnTo>
                  <a:lnTo>
                    <a:pt x="318825" y="169481"/>
                  </a:lnTo>
                  <a:lnTo>
                    <a:pt x="318825" y="171159"/>
                  </a:lnTo>
                  <a:lnTo>
                    <a:pt x="317148" y="171159"/>
                  </a:lnTo>
                  <a:lnTo>
                    <a:pt x="317148" y="172837"/>
                  </a:lnTo>
                  <a:lnTo>
                    <a:pt x="317148" y="172837"/>
                  </a:lnTo>
                  <a:lnTo>
                    <a:pt x="317148" y="174515"/>
                  </a:lnTo>
                  <a:lnTo>
                    <a:pt x="311554" y="174515"/>
                  </a:lnTo>
                  <a:lnTo>
                    <a:pt x="309876" y="172837"/>
                  </a:lnTo>
                  <a:lnTo>
                    <a:pt x="308198" y="174515"/>
                  </a:lnTo>
                  <a:lnTo>
                    <a:pt x="300927" y="174515"/>
                  </a:lnTo>
                  <a:lnTo>
                    <a:pt x="300927" y="176193"/>
                  </a:lnTo>
                  <a:lnTo>
                    <a:pt x="299248" y="176193"/>
                  </a:lnTo>
                  <a:lnTo>
                    <a:pt x="299248" y="178430"/>
                  </a:lnTo>
                  <a:lnTo>
                    <a:pt x="306520" y="178430"/>
                  </a:lnTo>
                  <a:lnTo>
                    <a:pt x="308198" y="180108"/>
                  </a:lnTo>
                  <a:lnTo>
                    <a:pt x="308198" y="185142"/>
                  </a:lnTo>
                  <a:lnTo>
                    <a:pt x="300927" y="185142"/>
                  </a:lnTo>
                  <a:lnTo>
                    <a:pt x="300927" y="192414"/>
                  </a:lnTo>
                  <a:lnTo>
                    <a:pt x="299248" y="192414"/>
                  </a:lnTo>
                  <a:lnTo>
                    <a:pt x="299248" y="195770"/>
                  </a:lnTo>
                  <a:lnTo>
                    <a:pt x="294214" y="195770"/>
                  </a:lnTo>
                  <a:lnTo>
                    <a:pt x="294214" y="194092"/>
                  </a:lnTo>
                  <a:lnTo>
                    <a:pt x="286943" y="194092"/>
                  </a:lnTo>
                  <a:lnTo>
                    <a:pt x="286943" y="192414"/>
                  </a:lnTo>
                  <a:lnTo>
                    <a:pt x="283027" y="192414"/>
                  </a:lnTo>
                  <a:lnTo>
                    <a:pt x="281350" y="190736"/>
                  </a:lnTo>
                  <a:lnTo>
                    <a:pt x="281350" y="192414"/>
                  </a:lnTo>
                  <a:lnTo>
                    <a:pt x="279671" y="192414"/>
                  </a:lnTo>
                  <a:lnTo>
                    <a:pt x="279671" y="190736"/>
                  </a:lnTo>
                  <a:lnTo>
                    <a:pt x="277994" y="192414"/>
                  </a:lnTo>
                  <a:lnTo>
                    <a:pt x="274078" y="192414"/>
                  </a:lnTo>
                  <a:lnTo>
                    <a:pt x="274078" y="194092"/>
                  </a:lnTo>
                  <a:lnTo>
                    <a:pt x="272400" y="194092"/>
                  </a:lnTo>
                  <a:lnTo>
                    <a:pt x="272400" y="198007"/>
                  </a:lnTo>
                  <a:lnTo>
                    <a:pt x="274078" y="199685"/>
                  </a:lnTo>
                  <a:lnTo>
                    <a:pt x="274078" y="201363"/>
                  </a:lnTo>
                  <a:lnTo>
                    <a:pt x="272400" y="201363"/>
                  </a:lnTo>
                  <a:lnTo>
                    <a:pt x="274078" y="201363"/>
                  </a:lnTo>
                  <a:lnTo>
                    <a:pt x="272400" y="201363"/>
                  </a:lnTo>
                  <a:lnTo>
                    <a:pt x="270722" y="203042"/>
                  </a:lnTo>
                  <a:lnTo>
                    <a:pt x="270722" y="204719"/>
                  </a:lnTo>
                  <a:lnTo>
                    <a:pt x="277994" y="204719"/>
                  </a:lnTo>
                  <a:lnTo>
                    <a:pt x="277994" y="210313"/>
                  </a:lnTo>
                  <a:lnTo>
                    <a:pt x="279671" y="211991"/>
                  </a:lnTo>
                  <a:lnTo>
                    <a:pt x="279671" y="210313"/>
                  </a:lnTo>
                  <a:lnTo>
                    <a:pt x="281350" y="210313"/>
                  </a:lnTo>
                  <a:lnTo>
                    <a:pt x="283027" y="211991"/>
                  </a:lnTo>
                  <a:lnTo>
                    <a:pt x="283027" y="210313"/>
                  </a:lnTo>
                  <a:lnTo>
                    <a:pt x="288621" y="210313"/>
                  </a:lnTo>
                  <a:lnTo>
                    <a:pt x="288621" y="211991"/>
                  </a:lnTo>
                  <a:lnTo>
                    <a:pt x="290299" y="211991"/>
                  </a:lnTo>
                  <a:lnTo>
                    <a:pt x="290299" y="217584"/>
                  </a:lnTo>
                  <a:lnTo>
                    <a:pt x="288621" y="217584"/>
                  </a:lnTo>
                  <a:lnTo>
                    <a:pt x="288621" y="229890"/>
                  </a:lnTo>
                  <a:lnTo>
                    <a:pt x="290299" y="229890"/>
                  </a:lnTo>
                  <a:lnTo>
                    <a:pt x="290299" y="231568"/>
                  </a:lnTo>
                  <a:lnTo>
                    <a:pt x="291977" y="231568"/>
                  </a:lnTo>
                  <a:lnTo>
                    <a:pt x="291977" y="233246"/>
                  </a:lnTo>
                  <a:lnTo>
                    <a:pt x="294214" y="235483"/>
                  </a:lnTo>
                  <a:lnTo>
                    <a:pt x="295892" y="235483"/>
                  </a:lnTo>
                  <a:lnTo>
                    <a:pt x="295892" y="240517"/>
                  </a:lnTo>
                  <a:lnTo>
                    <a:pt x="291977" y="240517"/>
                  </a:lnTo>
                  <a:lnTo>
                    <a:pt x="291977" y="243873"/>
                  </a:lnTo>
                  <a:lnTo>
                    <a:pt x="288621" y="243873"/>
                  </a:lnTo>
                  <a:lnTo>
                    <a:pt x="288621" y="249467"/>
                  </a:lnTo>
                  <a:lnTo>
                    <a:pt x="286943" y="249467"/>
                  </a:lnTo>
                  <a:lnTo>
                    <a:pt x="286943" y="251145"/>
                  </a:lnTo>
                  <a:lnTo>
                    <a:pt x="285265" y="251145"/>
                  </a:lnTo>
                  <a:lnTo>
                    <a:pt x="285265" y="252823"/>
                  </a:lnTo>
                  <a:lnTo>
                    <a:pt x="283027" y="252823"/>
                  </a:lnTo>
                  <a:lnTo>
                    <a:pt x="283027" y="256738"/>
                  </a:lnTo>
                  <a:lnTo>
                    <a:pt x="281350" y="258416"/>
                  </a:lnTo>
                  <a:lnTo>
                    <a:pt x="281350" y="261772"/>
                  </a:lnTo>
                  <a:lnTo>
                    <a:pt x="283027" y="261772"/>
                  </a:lnTo>
                  <a:lnTo>
                    <a:pt x="283027" y="264010"/>
                  </a:lnTo>
                  <a:lnTo>
                    <a:pt x="281350" y="264010"/>
                  </a:lnTo>
                  <a:lnTo>
                    <a:pt x="281350" y="267366"/>
                  </a:lnTo>
                  <a:lnTo>
                    <a:pt x="279671" y="267366"/>
                  </a:lnTo>
                  <a:lnTo>
                    <a:pt x="279671" y="265688"/>
                  </a:lnTo>
                  <a:lnTo>
                    <a:pt x="274078" y="265688"/>
                  </a:lnTo>
                  <a:lnTo>
                    <a:pt x="274078" y="264010"/>
                  </a:lnTo>
                  <a:lnTo>
                    <a:pt x="272400" y="264010"/>
                  </a:lnTo>
                  <a:lnTo>
                    <a:pt x="272400" y="265688"/>
                  </a:lnTo>
                  <a:lnTo>
                    <a:pt x="270722" y="265688"/>
                  </a:lnTo>
                  <a:lnTo>
                    <a:pt x="270722" y="267366"/>
                  </a:lnTo>
                  <a:lnTo>
                    <a:pt x="267366" y="26736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3EDE2EA-499E-C33A-8016-E5F28DD88E7E}"/>
                </a:ext>
              </a:extLst>
            </p:cNvPr>
            <p:cNvSpPr/>
            <p:nvPr/>
          </p:nvSpPr>
          <p:spPr>
            <a:xfrm>
              <a:off x="5621148" y="3808734"/>
              <a:ext cx="249467" cy="160531"/>
            </a:xfrm>
            <a:custGeom>
              <a:avLst/>
              <a:gdLst>
                <a:gd name="csX0" fmla="*/ 28527 w 249467"/>
                <a:gd name="csY0" fmla="*/ 160531 h 160531"/>
                <a:gd name="csX1" fmla="*/ 28527 w 249467"/>
                <a:gd name="csY1" fmla="*/ 158853 h 160531"/>
                <a:gd name="csX2" fmla="*/ 26848 w 249467"/>
                <a:gd name="csY2" fmla="*/ 158853 h 160531"/>
                <a:gd name="csX3" fmla="*/ 26848 w 249467"/>
                <a:gd name="csY3" fmla="*/ 156616 h 160531"/>
                <a:gd name="csX4" fmla="*/ 17899 w 249467"/>
                <a:gd name="csY4" fmla="*/ 156616 h 160531"/>
                <a:gd name="csX5" fmla="*/ 17899 w 249467"/>
                <a:gd name="csY5" fmla="*/ 154938 h 160531"/>
                <a:gd name="csX6" fmla="*/ 19577 w 249467"/>
                <a:gd name="csY6" fmla="*/ 154938 h 160531"/>
                <a:gd name="csX7" fmla="*/ 17899 w 249467"/>
                <a:gd name="csY7" fmla="*/ 153260 h 160531"/>
                <a:gd name="csX8" fmla="*/ 17899 w 249467"/>
                <a:gd name="csY8" fmla="*/ 149904 h 160531"/>
                <a:gd name="csX9" fmla="*/ 16221 w 249467"/>
                <a:gd name="csY9" fmla="*/ 149904 h 160531"/>
                <a:gd name="csX10" fmla="*/ 16221 w 249467"/>
                <a:gd name="csY10" fmla="*/ 147666 h 160531"/>
                <a:gd name="csX11" fmla="*/ 14543 w 249467"/>
                <a:gd name="csY11" fmla="*/ 147666 h 160531"/>
                <a:gd name="csX12" fmla="*/ 14543 w 249467"/>
                <a:gd name="csY12" fmla="*/ 144310 h 160531"/>
                <a:gd name="csX13" fmla="*/ 12865 w 249467"/>
                <a:gd name="csY13" fmla="*/ 144310 h 160531"/>
                <a:gd name="csX14" fmla="*/ 12865 w 249467"/>
                <a:gd name="csY14" fmla="*/ 137039 h 160531"/>
                <a:gd name="csX15" fmla="*/ 14543 w 249467"/>
                <a:gd name="csY15" fmla="*/ 137039 h 160531"/>
                <a:gd name="csX16" fmla="*/ 12865 w 249467"/>
                <a:gd name="csY16" fmla="*/ 137039 h 160531"/>
                <a:gd name="csX17" fmla="*/ 14543 w 249467"/>
                <a:gd name="csY17" fmla="*/ 137039 h 160531"/>
                <a:gd name="csX18" fmla="*/ 14543 w 249467"/>
                <a:gd name="csY18" fmla="*/ 132005 h 160531"/>
                <a:gd name="csX19" fmla="*/ 12865 w 249467"/>
                <a:gd name="csY19" fmla="*/ 130327 h 160531"/>
                <a:gd name="csX20" fmla="*/ 12865 w 249467"/>
                <a:gd name="csY20" fmla="*/ 126411 h 160531"/>
                <a:gd name="csX21" fmla="*/ 10628 w 249467"/>
                <a:gd name="csY21" fmla="*/ 126411 h 160531"/>
                <a:gd name="csX22" fmla="*/ 10628 w 249467"/>
                <a:gd name="csY22" fmla="*/ 124733 h 160531"/>
                <a:gd name="csX23" fmla="*/ 8950 w 249467"/>
                <a:gd name="csY23" fmla="*/ 124733 h 160531"/>
                <a:gd name="csX24" fmla="*/ 8950 w 249467"/>
                <a:gd name="csY24" fmla="*/ 119140 h 160531"/>
                <a:gd name="csX25" fmla="*/ 7271 w 249467"/>
                <a:gd name="csY25" fmla="*/ 119140 h 160531"/>
                <a:gd name="csX26" fmla="*/ 7271 w 249467"/>
                <a:gd name="csY26" fmla="*/ 106834 h 160531"/>
                <a:gd name="csX27" fmla="*/ 5593 w 249467"/>
                <a:gd name="csY27" fmla="*/ 106834 h 160531"/>
                <a:gd name="csX28" fmla="*/ 5593 w 249467"/>
                <a:gd name="csY28" fmla="*/ 99563 h 160531"/>
                <a:gd name="csX29" fmla="*/ 3915 w 249467"/>
                <a:gd name="csY29" fmla="*/ 99563 h 160531"/>
                <a:gd name="csX30" fmla="*/ 3915 w 249467"/>
                <a:gd name="csY30" fmla="*/ 96207 h 160531"/>
                <a:gd name="csX31" fmla="*/ 0 w 249467"/>
                <a:gd name="csY31" fmla="*/ 96207 h 160531"/>
                <a:gd name="csX32" fmla="*/ 0 w 249467"/>
                <a:gd name="csY32" fmla="*/ 94529 h 160531"/>
                <a:gd name="csX33" fmla="*/ 1678 w 249467"/>
                <a:gd name="csY33" fmla="*/ 94529 h 160531"/>
                <a:gd name="csX34" fmla="*/ 1678 w 249467"/>
                <a:gd name="csY34" fmla="*/ 87257 h 160531"/>
                <a:gd name="csX35" fmla="*/ 0 w 249467"/>
                <a:gd name="csY35" fmla="*/ 87257 h 160531"/>
                <a:gd name="csX36" fmla="*/ 0 w 249467"/>
                <a:gd name="csY36" fmla="*/ 81664 h 160531"/>
                <a:gd name="csX37" fmla="*/ 1678 w 249467"/>
                <a:gd name="csY37" fmla="*/ 81664 h 160531"/>
                <a:gd name="csX38" fmla="*/ 1678 w 249467"/>
                <a:gd name="csY38" fmla="*/ 76630 h 160531"/>
                <a:gd name="csX39" fmla="*/ 3915 w 249467"/>
                <a:gd name="csY39" fmla="*/ 76630 h 160531"/>
                <a:gd name="csX40" fmla="*/ 1678 w 249467"/>
                <a:gd name="csY40" fmla="*/ 76630 h 160531"/>
                <a:gd name="csX41" fmla="*/ 3915 w 249467"/>
                <a:gd name="csY41" fmla="*/ 76630 h 160531"/>
                <a:gd name="csX42" fmla="*/ 3915 w 249467"/>
                <a:gd name="csY42" fmla="*/ 73274 h 160531"/>
                <a:gd name="csX43" fmla="*/ 1678 w 249467"/>
                <a:gd name="csY43" fmla="*/ 73274 h 160531"/>
                <a:gd name="csX44" fmla="*/ 1678 w 249467"/>
                <a:gd name="csY44" fmla="*/ 71036 h 160531"/>
                <a:gd name="csX45" fmla="*/ 1678 w 249467"/>
                <a:gd name="csY45" fmla="*/ 71036 h 160531"/>
                <a:gd name="csX46" fmla="*/ 1678 w 249467"/>
                <a:gd name="csY46" fmla="*/ 66002 h 160531"/>
                <a:gd name="csX47" fmla="*/ 5593 w 249467"/>
                <a:gd name="csY47" fmla="*/ 66002 h 160531"/>
                <a:gd name="csX48" fmla="*/ 5593 w 249467"/>
                <a:gd name="csY48" fmla="*/ 62087 h 160531"/>
                <a:gd name="csX49" fmla="*/ 8950 w 249467"/>
                <a:gd name="csY49" fmla="*/ 62087 h 160531"/>
                <a:gd name="csX50" fmla="*/ 8950 w 249467"/>
                <a:gd name="csY50" fmla="*/ 58731 h 160531"/>
                <a:gd name="csX51" fmla="*/ 12865 w 249467"/>
                <a:gd name="csY51" fmla="*/ 58731 h 160531"/>
                <a:gd name="csX52" fmla="*/ 12865 w 249467"/>
                <a:gd name="csY52" fmla="*/ 48103 h 160531"/>
                <a:gd name="csX53" fmla="*/ 12865 w 249467"/>
                <a:gd name="csY53" fmla="*/ 48103 h 160531"/>
                <a:gd name="csX54" fmla="*/ 12865 w 249467"/>
                <a:gd name="csY54" fmla="*/ 39154 h 160531"/>
                <a:gd name="csX55" fmla="*/ 14543 w 249467"/>
                <a:gd name="csY55" fmla="*/ 37476 h 160531"/>
                <a:gd name="csX56" fmla="*/ 19577 w 249467"/>
                <a:gd name="csY56" fmla="*/ 37476 h 160531"/>
                <a:gd name="csX57" fmla="*/ 19577 w 249467"/>
                <a:gd name="csY57" fmla="*/ 39154 h 160531"/>
                <a:gd name="csX58" fmla="*/ 23492 w 249467"/>
                <a:gd name="csY58" fmla="*/ 40832 h 160531"/>
                <a:gd name="csX59" fmla="*/ 25170 w 249467"/>
                <a:gd name="csY59" fmla="*/ 40832 h 160531"/>
                <a:gd name="csX60" fmla="*/ 26848 w 249467"/>
                <a:gd name="csY60" fmla="*/ 42510 h 160531"/>
                <a:gd name="csX61" fmla="*/ 30205 w 249467"/>
                <a:gd name="csY61" fmla="*/ 42510 h 160531"/>
                <a:gd name="csX62" fmla="*/ 32442 w 249467"/>
                <a:gd name="csY62" fmla="*/ 40832 h 160531"/>
                <a:gd name="csX63" fmla="*/ 60968 w 249467"/>
                <a:gd name="csY63" fmla="*/ 40832 h 160531"/>
                <a:gd name="csX64" fmla="*/ 64324 w 249467"/>
                <a:gd name="csY64" fmla="*/ 42510 h 160531"/>
                <a:gd name="csX65" fmla="*/ 80545 w 249467"/>
                <a:gd name="csY65" fmla="*/ 44747 h 160531"/>
                <a:gd name="csX66" fmla="*/ 96207 w 249467"/>
                <a:gd name="csY66" fmla="*/ 44747 h 160531"/>
                <a:gd name="csX67" fmla="*/ 103478 w 249467"/>
                <a:gd name="csY67" fmla="*/ 53138 h 160531"/>
                <a:gd name="csX68" fmla="*/ 106835 w 249467"/>
                <a:gd name="csY68" fmla="*/ 53138 h 160531"/>
                <a:gd name="csX69" fmla="*/ 112428 w 249467"/>
                <a:gd name="csY69" fmla="*/ 48103 h 160531"/>
                <a:gd name="csX70" fmla="*/ 114106 w 249467"/>
                <a:gd name="csY70" fmla="*/ 48103 h 160531"/>
                <a:gd name="csX71" fmla="*/ 115784 w 249467"/>
                <a:gd name="csY71" fmla="*/ 40832 h 160531"/>
                <a:gd name="csX72" fmla="*/ 130327 w 249467"/>
                <a:gd name="csY72" fmla="*/ 21255 h 160531"/>
                <a:gd name="csX73" fmla="*/ 140954 w 249467"/>
                <a:gd name="csY73" fmla="*/ 17899 h 160531"/>
                <a:gd name="csX74" fmla="*/ 153260 w 249467"/>
                <a:gd name="csY74" fmla="*/ 10627 h 160531"/>
                <a:gd name="csX75" fmla="*/ 167803 w 249467"/>
                <a:gd name="csY75" fmla="*/ 8949 h 160531"/>
                <a:gd name="csX76" fmla="*/ 180108 w 249467"/>
                <a:gd name="csY76" fmla="*/ 7271 h 160531"/>
                <a:gd name="csX77" fmla="*/ 192414 w 249467"/>
                <a:gd name="csY77" fmla="*/ 7271 h 160531"/>
                <a:gd name="csX78" fmla="*/ 220941 w 249467"/>
                <a:gd name="csY78" fmla="*/ 0 h 160531"/>
                <a:gd name="csX79" fmla="*/ 241077 w 249467"/>
                <a:gd name="csY79" fmla="*/ 42510 h 160531"/>
                <a:gd name="csX80" fmla="*/ 238839 w 249467"/>
                <a:gd name="csY80" fmla="*/ 42510 h 160531"/>
                <a:gd name="csX81" fmla="*/ 241077 w 249467"/>
                <a:gd name="csY81" fmla="*/ 44747 h 160531"/>
                <a:gd name="csX82" fmla="*/ 249467 w 249467"/>
                <a:gd name="csY82" fmla="*/ 60409 h 160531"/>
                <a:gd name="csX83" fmla="*/ 242755 w 249467"/>
                <a:gd name="csY83" fmla="*/ 60409 h 160531"/>
                <a:gd name="csX84" fmla="*/ 242755 w 249467"/>
                <a:gd name="csY84" fmla="*/ 62087 h 160531"/>
                <a:gd name="csX85" fmla="*/ 237161 w 249467"/>
                <a:gd name="csY85" fmla="*/ 62087 h 160531"/>
                <a:gd name="csX86" fmla="*/ 237161 w 249467"/>
                <a:gd name="csY86" fmla="*/ 64324 h 160531"/>
                <a:gd name="csX87" fmla="*/ 233805 w 249467"/>
                <a:gd name="csY87" fmla="*/ 64324 h 160531"/>
                <a:gd name="csX88" fmla="*/ 233805 w 249467"/>
                <a:gd name="csY88" fmla="*/ 66002 h 160531"/>
                <a:gd name="csX89" fmla="*/ 232128 w 249467"/>
                <a:gd name="csY89" fmla="*/ 66002 h 160531"/>
                <a:gd name="csX90" fmla="*/ 232128 w 249467"/>
                <a:gd name="csY90" fmla="*/ 67680 h 160531"/>
                <a:gd name="csX91" fmla="*/ 229890 w 249467"/>
                <a:gd name="csY91" fmla="*/ 67680 h 160531"/>
                <a:gd name="csX92" fmla="*/ 228212 w 249467"/>
                <a:gd name="csY92" fmla="*/ 69358 h 160531"/>
                <a:gd name="csX93" fmla="*/ 228212 w 249467"/>
                <a:gd name="csY93" fmla="*/ 71036 h 160531"/>
                <a:gd name="csX94" fmla="*/ 226534 w 249467"/>
                <a:gd name="csY94" fmla="*/ 71036 h 160531"/>
                <a:gd name="csX95" fmla="*/ 226534 w 249467"/>
                <a:gd name="csY95" fmla="*/ 85579 h 160531"/>
                <a:gd name="csX96" fmla="*/ 223178 w 249467"/>
                <a:gd name="csY96" fmla="*/ 85579 h 160531"/>
                <a:gd name="csX97" fmla="*/ 223178 w 249467"/>
                <a:gd name="csY97" fmla="*/ 87257 h 160531"/>
                <a:gd name="csX98" fmla="*/ 220941 w 249467"/>
                <a:gd name="csY98" fmla="*/ 87257 h 160531"/>
                <a:gd name="csX99" fmla="*/ 219262 w 249467"/>
                <a:gd name="csY99" fmla="*/ 88935 h 160531"/>
                <a:gd name="csX100" fmla="*/ 215906 w 249467"/>
                <a:gd name="csY100" fmla="*/ 88935 h 160531"/>
                <a:gd name="csX101" fmla="*/ 215906 w 249467"/>
                <a:gd name="csY101" fmla="*/ 90613 h 160531"/>
                <a:gd name="csX102" fmla="*/ 214228 w 249467"/>
                <a:gd name="csY102" fmla="*/ 90613 h 160531"/>
                <a:gd name="csX103" fmla="*/ 214228 w 249467"/>
                <a:gd name="csY103" fmla="*/ 92851 h 160531"/>
                <a:gd name="csX104" fmla="*/ 210313 w 249467"/>
                <a:gd name="csY104" fmla="*/ 92851 h 160531"/>
                <a:gd name="csX105" fmla="*/ 208635 w 249467"/>
                <a:gd name="csY105" fmla="*/ 94529 h 160531"/>
                <a:gd name="csX106" fmla="*/ 205279 w 249467"/>
                <a:gd name="csY106" fmla="*/ 94529 h 160531"/>
                <a:gd name="csX107" fmla="*/ 205279 w 249467"/>
                <a:gd name="csY107" fmla="*/ 96207 h 160531"/>
                <a:gd name="csX108" fmla="*/ 198007 w 249467"/>
                <a:gd name="csY108" fmla="*/ 96207 h 160531"/>
                <a:gd name="csX109" fmla="*/ 198007 w 249467"/>
                <a:gd name="csY109" fmla="*/ 97885 h 160531"/>
                <a:gd name="csX110" fmla="*/ 189058 w 249467"/>
                <a:gd name="csY110" fmla="*/ 97885 h 160531"/>
                <a:gd name="csX111" fmla="*/ 187380 w 249467"/>
                <a:gd name="csY111" fmla="*/ 99563 h 160531"/>
                <a:gd name="csX112" fmla="*/ 185702 w 249467"/>
                <a:gd name="csY112" fmla="*/ 99563 h 160531"/>
                <a:gd name="csX113" fmla="*/ 185702 w 249467"/>
                <a:gd name="csY113" fmla="*/ 101800 h 160531"/>
                <a:gd name="csX114" fmla="*/ 181786 w 249467"/>
                <a:gd name="csY114" fmla="*/ 101800 h 160531"/>
                <a:gd name="csX115" fmla="*/ 181786 w 249467"/>
                <a:gd name="csY115" fmla="*/ 103478 h 160531"/>
                <a:gd name="csX116" fmla="*/ 176752 w 249467"/>
                <a:gd name="csY116" fmla="*/ 103478 h 160531"/>
                <a:gd name="csX117" fmla="*/ 175074 w 249467"/>
                <a:gd name="csY117" fmla="*/ 105156 h 160531"/>
                <a:gd name="csX118" fmla="*/ 175074 w 249467"/>
                <a:gd name="csY118" fmla="*/ 103478 h 160531"/>
                <a:gd name="csX119" fmla="*/ 172837 w 249467"/>
                <a:gd name="csY119" fmla="*/ 103478 h 160531"/>
                <a:gd name="csX120" fmla="*/ 172837 w 249467"/>
                <a:gd name="csY120" fmla="*/ 105156 h 160531"/>
                <a:gd name="csX121" fmla="*/ 169481 w 249467"/>
                <a:gd name="csY121" fmla="*/ 105156 h 160531"/>
                <a:gd name="csX122" fmla="*/ 167803 w 249467"/>
                <a:gd name="csY122" fmla="*/ 106834 h 160531"/>
                <a:gd name="csX123" fmla="*/ 162209 w 249467"/>
                <a:gd name="csY123" fmla="*/ 106834 h 160531"/>
                <a:gd name="csX124" fmla="*/ 162209 w 249467"/>
                <a:gd name="csY124" fmla="*/ 108512 h 160531"/>
                <a:gd name="csX125" fmla="*/ 158853 w 249467"/>
                <a:gd name="csY125" fmla="*/ 108512 h 160531"/>
                <a:gd name="csX126" fmla="*/ 157175 w 249467"/>
                <a:gd name="csY126" fmla="*/ 110190 h 160531"/>
                <a:gd name="csX127" fmla="*/ 155497 w 249467"/>
                <a:gd name="csY127" fmla="*/ 112428 h 160531"/>
                <a:gd name="csX128" fmla="*/ 151582 w 249467"/>
                <a:gd name="csY128" fmla="*/ 112428 h 160531"/>
                <a:gd name="csX129" fmla="*/ 151582 w 249467"/>
                <a:gd name="csY129" fmla="*/ 114106 h 160531"/>
                <a:gd name="csX130" fmla="*/ 149904 w 249467"/>
                <a:gd name="csY130" fmla="*/ 114106 h 160531"/>
                <a:gd name="csX131" fmla="*/ 149904 w 249467"/>
                <a:gd name="csY131" fmla="*/ 117462 h 160531"/>
                <a:gd name="csX132" fmla="*/ 148226 w 249467"/>
                <a:gd name="csY132" fmla="*/ 117462 h 160531"/>
                <a:gd name="csX133" fmla="*/ 148226 w 249467"/>
                <a:gd name="csY133" fmla="*/ 121377 h 160531"/>
                <a:gd name="csX134" fmla="*/ 144310 w 249467"/>
                <a:gd name="csY134" fmla="*/ 121377 h 160531"/>
                <a:gd name="csX135" fmla="*/ 144310 w 249467"/>
                <a:gd name="csY135" fmla="*/ 124733 h 160531"/>
                <a:gd name="csX136" fmla="*/ 132005 w 249467"/>
                <a:gd name="csY136" fmla="*/ 124733 h 160531"/>
                <a:gd name="csX137" fmla="*/ 132005 w 249467"/>
                <a:gd name="csY137" fmla="*/ 126411 h 160531"/>
                <a:gd name="csX138" fmla="*/ 132005 w 249467"/>
                <a:gd name="csY138" fmla="*/ 124733 h 160531"/>
                <a:gd name="csX139" fmla="*/ 132005 w 249467"/>
                <a:gd name="csY139" fmla="*/ 126411 h 160531"/>
                <a:gd name="csX140" fmla="*/ 130327 w 249467"/>
                <a:gd name="csY140" fmla="*/ 126411 h 160531"/>
                <a:gd name="csX141" fmla="*/ 130327 w 249467"/>
                <a:gd name="csY141" fmla="*/ 124733 h 160531"/>
                <a:gd name="csX142" fmla="*/ 124733 w 249467"/>
                <a:gd name="csY142" fmla="*/ 124733 h 160531"/>
                <a:gd name="csX143" fmla="*/ 123055 w 249467"/>
                <a:gd name="csY143" fmla="*/ 126411 h 160531"/>
                <a:gd name="csX144" fmla="*/ 119699 w 249467"/>
                <a:gd name="csY144" fmla="*/ 126411 h 160531"/>
                <a:gd name="csX145" fmla="*/ 119699 w 249467"/>
                <a:gd name="csY145" fmla="*/ 128089 h 160531"/>
                <a:gd name="csX146" fmla="*/ 118022 w 249467"/>
                <a:gd name="csY146" fmla="*/ 128089 h 160531"/>
                <a:gd name="csX147" fmla="*/ 118022 w 249467"/>
                <a:gd name="csY147" fmla="*/ 130327 h 160531"/>
                <a:gd name="csX148" fmla="*/ 115784 w 249467"/>
                <a:gd name="csY148" fmla="*/ 130327 h 160531"/>
                <a:gd name="csX149" fmla="*/ 115784 w 249467"/>
                <a:gd name="csY149" fmla="*/ 132005 h 160531"/>
                <a:gd name="csX150" fmla="*/ 114106 w 249467"/>
                <a:gd name="csY150" fmla="*/ 132005 h 160531"/>
                <a:gd name="csX151" fmla="*/ 112428 w 249467"/>
                <a:gd name="csY151" fmla="*/ 133683 h 160531"/>
                <a:gd name="csX152" fmla="*/ 109072 w 249467"/>
                <a:gd name="csY152" fmla="*/ 133683 h 160531"/>
                <a:gd name="csX153" fmla="*/ 106835 w 249467"/>
                <a:gd name="csY153" fmla="*/ 135361 h 160531"/>
                <a:gd name="csX154" fmla="*/ 103478 w 249467"/>
                <a:gd name="csY154" fmla="*/ 135361 h 160531"/>
                <a:gd name="csX155" fmla="*/ 103478 w 249467"/>
                <a:gd name="csY155" fmla="*/ 137039 h 160531"/>
                <a:gd name="csX156" fmla="*/ 98445 w 249467"/>
                <a:gd name="csY156" fmla="*/ 137039 h 160531"/>
                <a:gd name="csX157" fmla="*/ 96207 w 249467"/>
                <a:gd name="csY157" fmla="*/ 138717 h 160531"/>
                <a:gd name="csX158" fmla="*/ 74952 w 249467"/>
                <a:gd name="csY158" fmla="*/ 138717 h 160531"/>
                <a:gd name="csX159" fmla="*/ 74952 w 249467"/>
                <a:gd name="csY159" fmla="*/ 140954 h 160531"/>
                <a:gd name="csX160" fmla="*/ 71596 w 249467"/>
                <a:gd name="csY160" fmla="*/ 140954 h 160531"/>
                <a:gd name="csX161" fmla="*/ 71596 w 249467"/>
                <a:gd name="csY161" fmla="*/ 142632 h 160531"/>
                <a:gd name="csX162" fmla="*/ 67681 w 249467"/>
                <a:gd name="csY162" fmla="*/ 142632 h 160531"/>
                <a:gd name="csX163" fmla="*/ 67681 w 249467"/>
                <a:gd name="csY163" fmla="*/ 144310 h 160531"/>
                <a:gd name="csX164" fmla="*/ 66002 w 249467"/>
                <a:gd name="csY164" fmla="*/ 144310 h 160531"/>
                <a:gd name="csX165" fmla="*/ 66002 w 249467"/>
                <a:gd name="csY165" fmla="*/ 147666 h 160531"/>
                <a:gd name="csX166" fmla="*/ 62646 w 249467"/>
                <a:gd name="csY166" fmla="*/ 147666 h 160531"/>
                <a:gd name="csX167" fmla="*/ 62646 w 249467"/>
                <a:gd name="csY167" fmla="*/ 149904 h 160531"/>
                <a:gd name="csX168" fmla="*/ 58731 w 249467"/>
                <a:gd name="csY168" fmla="*/ 149904 h 160531"/>
                <a:gd name="csX169" fmla="*/ 58731 w 249467"/>
                <a:gd name="csY169" fmla="*/ 151582 h 160531"/>
                <a:gd name="csX170" fmla="*/ 57053 w 249467"/>
                <a:gd name="csY170" fmla="*/ 151582 h 160531"/>
                <a:gd name="csX171" fmla="*/ 55375 w 249467"/>
                <a:gd name="csY171" fmla="*/ 153260 h 160531"/>
                <a:gd name="csX172" fmla="*/ 55375 w 249467"/>
                <a:gd name="csY172" fmla="*/ 154938 h 160531"/>
                <a:gd name="csX173" fmla="*/ 53697 w 249467"/>
                <a:gd name="csY173" fmla="*/ 154938 h 160531"/>
                <a:gd name="csX174" fmla="*/ 55375 w 249467"/>
                <a:gd name="csY174" fmla="*/ 154938 h 160531"/>
                <a:gd name="csX175" fmla="*/ 53697 w 249467"/>
                <a:gd name="csY175" fmla="*/ 154938 h 160531"/>
                <a:gd name="csX176" fmla="*/ 53697 w 249467"/>
                <a:gd name="csY176" fmla="*/ 156616 h 160531"/>
                <a:gd name="csX177" fmla="*/ 49782 w 249467"/>
                <a:gd name="csY177" fmla="*/ 156616 h 160531"/>
                <a:gd name="csX178" fmla="*/ 49782 w 249467"/>
                <a:gd name="csY178" fmla="*/ 154938 h 160531"/>
                <a:gd name="csX179" fmla="*/ 43069 w 249467"/>
                <a:gd name="csY179" fmla="*/ 154938 h 160531"/>
                <a:gd name="csX180" fmla="*/ 43069 w 249467"/>
                <a:gd name="csY180" fmla="*/ 156616 h 160531"/>
                <a:gd name="csX181" fmla="*/ 39154 w 249467"/>
                <a:gd name="csY181" fmla="*/ 156616 h 160531"/>
                <a:gd name="csX182" fmla="*/ 39154 w 249467"/>
                <a:gd name="csY182" fmla="*/ 158853 h 160531"/>
                <a:gd name="csX183" fmla="*/ 32442 w 249467"/>
                <a:gd name="csY183" fmla="*/ 158853 h 160531"/>
                <a:gd name="csX184" fmla="*/ 32442 w 249467"/>
                <a:gd name="csY184" fmla="*/ 160531 h 160531"/>
                <a:gd name="csX185" fmla="*/ 28527 w 249467"/>
                <a:gd name="csY185" fmla="*/ 160531 h 160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</a:cxnLst>
              <a:rect l="l" t="t" r="r" b="b"/>
              <a:pathLst>
                <a:path w="249467" h="160531">
                  <a:moveTo>
                    <a:pt x="28527" y="160531"/>
                  </a:moveTo>
                  <a:lnTo>
                    <a:pt x="28527" y="158853"/>
                  </a:lnTo>
                  <a:lnTo>
                    <a:pt x="26848" y="158853"/>
                  </a:lnTo>
                  <a:lnTo>
                    <a:pt x="26848" y="156616"/>
                  </a:lnTo>
                  <a:lnTo>
                    <a:pt x="17899" y="156616"/>
                  </a:lnTo>
                  <a:lnTo>
                    <a:pt x="17899" y="154938"/>
                  </a:lnTo>
                  <a:lnTo>
                    <a:pt x="19577" y="154938"/>
                  </a:lnTo>
                  <a:lnTo>
                    <a:pt x="17899" y="153260"/>
                  </a:lnTo>
                  <a:lnTo>
                    <a:pt x="17899" y="149904"/>
                  </a:lnTo>
                  <a:lnTo>
                    <a:pt x="16221" y="149904"/>
                  </a:lnTo>
                  <a:lnTo>
                    <a:pt x="16221" y="147666"/>
                  </a:lnTo>
                  <a:lnTo>
                    <a:pt x="14543" y="147666"/>
                  </a:lnTo>
                  <a:lnTo>
                    <a:pt x="14543" y="144310"/>
                  </a:lnTo>
                  <a:lnTo>
                    <a:pt x="12865" y="144310"/>
                  </a:lnTo>
                  <a:lnTo>
                    <a:pt x="12865" y="137039"/>
                  </a:lnTo>
                  <a:lnTo>
                    <a:pt x="14543" y="137039"/>
                  </a:lnTo>
                  <a:lnTo>
                    <a:pt x="12865" y="137039"/>
                  </a:lnTo>
                  <a:lnTo>
                    <a:pt x="14543" y="137039"/>
                  </a:lnTo>
                  <a:lnTo>
                    <a:pt x="14543" y="132005"/>
                  </a:lnTo>
                  <a:lnTo>
                    <a:pt x="12865" y="130327"/>
                  </a:lnTo>
                  <a:lnTo>
                    <a:pt x="12865" y="126411"/>
                  </a:lnTo>
                  <a:lnTo>
                    <a:pt x="10628" y="126411"/>
                  </a:lnTo>
                  <a:lnTo>
                    <a:pt x="10628" y="124733"/>
                  </a:lnTo>
                  <a:lnTo>
                    <a:pt x="8950" y="124733"/>
                  </a:lnTo>
                  <a:lnTo>
                    <a:pt x="8950" y="119140"/>
                  </a:lnTo>
                  <a:lnTo>
                    <a:pt x="7271" y="119140"/>
                  </a:lnTo>
                  <a:lnTo>
                    <a:pt x="7271" y="106834"/>
                  </a:lnTo>
                  <a:lnTo>
                    <a:pt x="5593" y="106834"/>
                  </a:lnTo>
                  <a:lnTo>
                    <a:pt x="5593" y="99563"/>
                  </a:lnTo>
                  <a:lnTo>
                    <a:pt x="3915" y="99563"/>
                  </a:lnTo>
                  <a:lnTo>
                    <a:pt x="3915" y="96207"/>
                  </a:lnTo>
                  <a:lnTo>
                    <a:pt x="0" y="96207"/>
                  </a:lnTo>
                  <a:lnTo>
                    <a:pt x="0" y="94529"/>
                  </a:lnTo>
                  <a:lnTo>
                    <a:pt x="1678" y="94529"/>
                  </a:lnTo>
                  <a:lnTo>
                    <a:pt x="1678" y="87257"/>
                  </a:lnTo>
                  <a:lnTo>
                    <a:pt x="0" y="87257"/>
                  </a:lnTo>
                  <a:lnTo>
                    <a:pt x="0" y="81664"/>
                  </a:lnTo>
                  <a:lnTo>
                    <a:pt x="1678" y="81664"/>
                  </a:lnTo>
                  <a:lnTo>
                    <a:pt x="1678" y="76630"/>
                  </a:lnTo>
                  <a:lnTo>
                    <a:pt x="3915" y="76630"/>
                  </a:lnTo>
                  <a:lnTo>
                    <a:pt x="1678" y="76630"/>
                  </a:lnTo>
                  <a:lnTo>
                    <a:pt x="3915" y="76630"/>
                  </a:lnTo>
                  <a:lnTo>
                    <a:pt x="3915" y="73274"/>
                  </a:lnTo>
                  <a:lnTo>
                    <a:pt x="1678" y="73274"/>
                  </a:lnTo>
                  <a:lnTo>
                    <a:pt x="1678" y="71036"/>
                  </a:lnTo>
                  <a:lnTo>
                    <a:pt x="1678" y="71036"/>
                  </a:lnTo>
                  <a:lnTo>
                    <a:pt x="1678" y="66002"/>
                  </a:lnTo>
                  <a:lnTo>
                    <a:pt x="5593" y="66002"/>
                  </a:lnTo>
                  <a:lnTo>
                    <a:pt x="5593" y="62087"/>
                  </a:lnTo>
                  <a:lnTo>
                    <a:pt x="8950" y="62087"/>
                  </a:lnTo>
                  <a:lnTo>
                    <a:pt x="8950" y="58731"/>
                  </a:lnTo>
                  <a:lnTo>
                    <a:pt x="12865" y="58731"/>
                  </a:lnTo>
                  <a:lnTo>
                    <a:pt x="12865" y="48103"/>
                  </a:lnTo>
                  <a:lnTo>
                    <a:pt x="12865" y="48103"/>
                  </a:lnTo>
                  <a:lnTo>
                    <a:pt x="12865" y="39154"/>
                  </a:lnTo>
                  <a:lnTo>
                    <a:pt x="14543" y="37476"/>
                  </a:lnTo>
                  <a:lnTo>
                    <a:pt x="19577" y="37476"/>
                  </a:lnTo>
                  <a:lnTo>
                    <a:pt x="19577" y="39154"/>
                  </a:lnTo>
                  <a:lnTo>
                    <a:pt x="23492" y="40832"/>
                  </a:lnTo>
                  <a:lnTo>
                    <a:pt x="25170" y="40832"/>
                  </a:lnTo>
                  <a:lnTo>
                    <a:pt x="26848" y="42510"/>
                  </a:lnTo>
                  <a:lnTo>
                    <a:pt x="30205" y="42510"/>
                  </a:lnTo>
                  <a:lnTo>
                    <a:pt x="32442" y="40832"/>
                  </a:lnTo>
                  <a:lnTo>
                    <a:pt x="60968" y="40832"/>
                  </a:lnTo>
                  <a:lnTo>
                    <a:pt x="64324" y="42510"/>
                  </a:lnTo>
                  <a:lnTo>
                    <a:pt x="80545" y="44747"/>
                  </a:lnTo>
                  <a:lnTo>
                    <a:pt x="96207" y="44747"/>
                  </a:lnTo>
                  <a:lnTo>
                    <a:pt x="103478" y="53138"/>
                  </a:lnTo>
                  <a:lnTo>
                    <a:pt x="106835" y="53138"/>
                  </a:lnTo>
                  <a:lnTo>
                    <a:pt x="112428" y="48103"/>
                  </a:lnTo>
                  <a:lnTo>
                    <a:pt x="114106" y="48103"/>
                  </a:lnTo>
                  <a:lnTo>
                    <a:pt x="115784" y="40832"/>
                  </a:lnTo>
                  <a:lnTo>
                    <a:pt x="130327" y="21255"/>
                  </a:lnTo>
                  <a:lnTo>
                    <a:pt x="140954" y="17899"/>
                  </a:lnTo>
                  <a:lnTo>
                    <a:pt x="153260" y="10627"/>
                  </a:lnTo>
                  <a:lnTo>
                    <a:pt x="167803" y="8949"/>
                  </a:lnTo>
                  <a:lnTo>
                    <a:pt x="180108" y="7271"/>
                  </a:lnTo>
                  <a:lnTo>
                    <a:pt x="192414" y="7271"/>
                  </a:lnTo>
                  <a:lnTo>
                    <a:pt x="220941" y="0"/>
                  </a:lnTo>
                  <a:lnTo>
                    <a:pt x="241077" y="42510"/>
                  </a:lnTo>
                  <a:lnTo>
                    <a:pt x="238839" y="42510"/>
                  </a:lnTo>
                  <a:lnTo>
                    <a:pt x="241077" y="44747"/>
                  </a:lnTo>
                  <a:lnTo>
                    <a:pt x="249467" y="60409"/>
                  </a:lnTo>
                  <a:lnTo>
                    <a:pt x="242755" y="60409"/>
                  </a:lnTo>
                  <a:lnTo>
                    <a:pt x="242755" y="62087"/>
                  </a:lnTo>
                  <a:lnTo>
                    <a:pt x="237161" y="62087"/>
                  </a:lnTo>
                  <a:lnTo>
                    <a:pt x="237161" y="64324"/>
                  </a:lnTo>
                  <a:lnTo>
                    <a:pt x="233805" y="64324"/>
                  </a:lnTo>
                  <a:lnTo>
                    <a:pt x="233805" y="66002"/>
                  </a:lnTo>
                  <a:lnTo>
                    <a:pt x="232128" y="66002"/>
                  </a:lnTo>
                  <a:lnTo>
                    <a:pt x="232128" y="67680"/>
                  </a:lnTo>
                  <a:lnTo>
                    <a:pt x="229890" y="67680"/>
                  </a:lnTo>
                  <a:lnTo>
                    <a:pt x="228212" y="69358"/>
                  </a:lnTo>
                  <a:lnTo>
                    <a:pt x="228212" y="71036"/>
                  </a:lnTo>
                  <a:lnTo>
                    <a:pt x="226534" y="71036"/>
                  </a:lnTo>
                  <a:lnTo>
                    <a:pt x="226534" y="85579"/>
                  </a:lnTo>
                  <a:lnTo>
                    <a:pt x="223178" y="85579"/>
                  </a:lnTo>
                  <a:lnTo>
                    <a:pt x="223178" y="87257"/>
                  </a:lnTo>
                  <a:lnTo>
                    <a:pt x="220941" y="87257"/>
                  </a:lnTo>
                  <a:lnTo>
                    <a:pt x="219262" y="88935"/>
                  </a:lnTo>
                  <a:lnTo>
                    <a:pt x="215906" y="88935"/>
                  </a:lnTo>
                  <a:lnTo>
                    <a:pt x="215906" y="90613"/>
                  </a:lnTo>
                  <a:lnTo>
                    <a:pt x="214228" y="90613"/>
                  </a:lnTo>
                  <a:lnTo>
                    <a:pt x="214228" y="92851"/>
                  </a:lnTo>
                  <a:lnTo>
                    <a:pt x="210313" y="92851"/>
                  </a:lnTo>
                  <a:lnTo>
                    <a:pt x="208635" y="94529"/>
                  </a:lnTo>
                  <a:lnTo>
                    <a:pt x="205279" y="94529"/>
                  </a:lnTo>
                  <a:lnTo>
                    <a:pt x="205279" y="96207"/>
                  </a:lnTo>
                  <a:lnTo>
                    <a:pt x="198007" y="96207"/>
                  </a:lnTo>
                  <a:lnTo>
                    <a:pt x="198007" y="97885"/>
                  </a:lnTo>
                  <a:lnTo>
                    <a:pt x="189058" y="97885"/>
                  </a:lnTo>
                  <a:lnTo>
                    <a:pt x="187380" y="99563"/>
                  </a:lnTo>
                  <a:lnTo>
                    <a:pt x="185702" y="99563"/>
                  </a:lnTo>
                  <a:lnTo>
                    <a:pt x="185702" y="101800"/>
                  </a:lnTo>
                  <a:lnTo>
                    <a:pt x="181786" y="101800"/>
                  </a:lnTo>
                  <a:lnTo>
                    <a:pt x="181786" y="103478"/>
                  </a:lnTo>
                  <a:lnTo>
                    <a:pt x="176752" y="103478"/>
                  </a:lnTo>
                  <a:lnTo>
                    <a:pt x="175074" y="105156"/>
                  </a:lnTo>
                  <a:lnTo>
                    <a:pt x="175074" y="103478"/>
                  </a:lnTo>
                  <a:lnTo>
                    <a:pt x="172837" y="103478"/>
                  </a:lnTo>
                  <a:lnTo>
                    <a:pt x="172837" y="105156"/>
                  </a:lnTo>
                  <a:lnTo>
                    <a:pt x="169481" y="105156"/>
                  </a:lnTo>
                  <a:lnTo>
                    <a:pt x="167803" y="106834"/>
                  </a:lnTo>
                  <a:lnTo>
                    <a:pt x="162209" y="106834"/>
                  </a:lnTo>
                  <a:lnTo>
                    <a:pt x="162209" y="108512"/>
                  </a:lnTo>
                  <a:lnTo>
                    <a:pt x="158853" y="108512"/>
                  </a:lnTo>
                  <a:lnTo>
                    <a:pt x="157175" y="110190"/>
                  </a:lnTo>
                  <a:lnTo>
                    <a:pt x="155497" y="112428"/>
                  </a:lnTo>
                  <a:lnTo>
                    <a:pt x="151582" y="112428"/>
                  </a:lnTo>
                  <a:lnTo>
                    <a:pt x="151582" y="114106"/>
                  </a:lnTo>
                  <a:lnTo>
                    <a:pt x="149904" y="114106"/>
                  </a:lnTo>
                  <a:lnTo>
                    <a:pt x="149904" y="117462"/>
                  </a:lnTo>
                  <a:lnTo>
                    <a:pt x="148226" y="117462"/>
                  </a:lnTo>
                  <a:lnTo>
                    <a:pt x="148226" y="121377"/>
                  </a:lnTo>
                  <a:lnTo>
                    <a:pt x="144310" y="121377"/>
                  </a:lnTo>
                  <a:lnTo>
                    <a:pt x="144310" y="124733"/>
                  </a:lnTo>
                  <a:lnTo>
                    <a:pt x="132005" y="124733"/>
                  </a:lnTo>
                  <a:lnTo>
                    <a:pt x="132005" y="126411"/>
                  </a:lnTo>
                  <a:lnTo>
                    <a:pt x="132005" y="124733"/>
                  </a:lnTo>
                  <a:lnTo>
                    <a:pt x="132005" y="126411"/>
                  </a:lnTo>
                  <a:lnTo>
                    <a:pt x="130327" y="126411"/>
                  </a:lnTo>
                  <a:lnTo>
                    <a:pt x="130327" y="124733"/>
                  </a:lnTo>
                  <a:lnTo>
                    <a:pt x="124733" y="124733"/>
                  </a:lnTo>
                  <a:lnTo>
                    <a:pt x="123055" y="126411"/>
                  </a:lnTo>
                  <a:lnTo>
                    <a:pt x="119699" y="126411"/>
                  </a:lnTo>
                  <a:lnTo>
                    <a:pt x="119699" y="128089"/>
                  </a:lnTo>
                  <a:lnTo>
                    <a:pt x="118022" y="128089"/>
                  </a:lnTo>
                  <a:lnTo>
                    <a:pt x="118022" y="130327"/>
                  </a:lnTo>
                  <a:lnTo>
                    <a:pt x="115784" y="130327"/>
                  </a:lnTo>
                  <a:lnTo>
                    <a:pt x="115784" y="132005"/>
                  </a:lnTo>
                  <a:lnTo>
                    <a:pt x="114106" y="132005"/>
                  </a:lnTo>
                  <a:lnTo>
                    <a:pt x="112428" y="133683"/>
                  </a:lnTo>
                  <a:lnTo>
                    <a:pt x="109072" y="133683"/>
                  </a:lnTo>
                  <a:lnTo>
                    <a:pt x="106835" y="135361"/>
                  </a:lnTo>
                  <a:lnTo>
                    <a:pt x="103478" y="135361"/>
                  </a:lnTo>
                  <a:lnTo>
                    <a:pt x="103478" y="137039"/>
                  </a:lnTo>
                  <a:lnTo>
                    <a:pt x="98445" y="137039"/>
                  </a:lnTo>
                  <a:lnTo>
                    <a:pt x="96207" y="138717"/>
                  </a:lnTo>
                  <a:lnTo>
                    <a:pt x="74952" y="138717"/>
                  </a:lnTo>
                  <a:lnTo>
                    <a:pt x="74952" y="140954"/>
                  </a:lnTo>
                  <a:lnTo>
                    <a:pt x="71596" y="140954"/>
                  </a:lnTo>
                  <a:lnTo>
                    <a:pt x="71596" y="142632"/>
                  </a:lnTo>
                  <a:lnTo>
                    <a:pt x="67681" y="142632"/>
                  </a:lnTo>
                  <a:lnTo>
                    <a:pt x="67681" y="144310"/>
                  </a:lnTo>
                  <a:lnTo>
                    <a:pt x="66002" y="144310"/>
                  </a:lnTo>
                  <a:lnTo>
                    <a:pt x="66002" y="147666"/>
                  </a:lnTo>
                  <a:lnTo>
                    <a:pt x="62646" y="147666"/>
                  </a:lnTo>
                  <a:lnTo>
                    <a:pt x="62646" y="149904"/>
                  </a:lnTo>
                  <a:lnTo>
                    <a:pt x="58731" y="149904"/>
                  </a:lnTo>
                  <a:lnTo>
                    <a:pt x="58731" y="151582"/>
                  </a:lnTo>
                  <a:lnTo>
                    <a:pt x="57053" y="151582"/>
                  </a:lnTo>
                  <a:lnTo>
                    <a:pt x="55375" y="153260"/>
                  </a:lnTo>
                  <a:lnTo>
                    <a:pt x="55375" y="154938"/>
                  </a:lnTo>
                  <a:lnTo>
                    <a:pt x="53697" y="154938"/>
                  </a:lnTo>
                  <a:lnTo>
                    <a:pt x="55375" y="154938"/>
                  </a:lnTo>
                  <a:lnTo>
                    <a:pt x="53697" y="154938"/>
                  </a:lnTo>
                  <a:lnTo>
                    <a:pt x="53697" y="156616"/>
                  </a:lnTo>
                  <a:lnTo>
                    <a:pt x="49782" y="156616"/>
                  </a:lnTo>
                  <a:lnTo>
                    <a:pt x="49782" y="154938"/>
                  </a:lnTo>
                  <a:lnTo>
                    <a:pt x="43069" y="154938"/>
                  </a:lnTo>
                  <a:lnTo>
                    <a:pt x="43069" y="156616"/>
                  </a:lnTo>
                  <a:lnTo>
                    <a:pt x="39154" y="156616"/>
                  </a:lnTo>
                  <a:lnTo>
                    <a:pt x="39154" y="158853"/>
                  </a:lnTo>
                  <a:lnTo>
                    <a:pt x="32442" y="158853"/>
                  </a:lnTo>
                  <a:lnTo>
                    <a:pt x="32442" y="160531"/>
                  </a:lnTo>
                  <a:lnTo>
                    <a:pt x="28527" y="16053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CB20030-A4AE-ECF5-00D7-41DEA8306E08}"/>
                </a:ext>
              </a:extLst>
            </p:cNvPr>
            <p:cNvSpPr/>
            <p:nvPr/>
          </p:nvSpPr>
          <p:spPr>
            <a:xfrm>
              <a:off x="5127248" y="4468199"/>
              <a:ext cx="278552" cy="241076"/>
            </a:xfrm>
            <a:custGeom>
              <a:avLst/>
              <a:gdLst>
                <a:gd name="csX0" fmla="*/ 215906 w 278552"/>
                <a:gd name="csY0" fmla="*/ 8950 h 241076"/>
                <a:gd name="csX1" fmla="*/ 217584 w 278552"/>
                <a:gd name="csY1" fmla="*/ 8950 h 241076"/>
                <a:gd name="csX2" fmla="*/ 219262 w 278552"/>
                <a:gd name="csY2" fmla="*/ 8950 h 241076"/>
                <a:gd name="csX3" fmla="*/ 221500 w 278552"/>
                <a:gd name="csY3" fmla="*/ 8950 h 241076"/>
                <a:gd name="csX4" fmla="*/ 223178 w 278552"/>
                <a:gd name="csY4" fmla="*/ 8950 h 241076"/>
                <a:gd name="csX5" fmla="*/ 224856 w 278552"/>
                <a:gd name="csY5" fmla="*/ 8950 h 241076"/>
                <a:gd name="csX6" fmla="*/ 226534 w 278552"/>
                <a:gd name="csY6" fmla="*/ 8950 h 241076"/>
                <a:gd name="csX7" fmla="*/ 226534 w 278552"/>
                <a:gd name="csY7" fmla="*/ 10628 h 241076"/>
                <a:gd name="csX8" fmla="*/ 228212 w 278552"/>
                <a:gd name="csY8" fmla="*/ 10628 h 241076"/>
                <a:gd name="csX9" fmla="*/ 228212 w 278552"/>
                <a:gd name="csY9" fmla="*/ 12865 h 241076"/>
                <a:gd name="csX10" fmla="*/ 228212 w 278552"/>
                <a:gd name="csY10" fmla="*/ 14543 h 241076"/>
                <a:gd name="csX11" fmla="*/ 228212 w 278552"/>
                <a:gd name="csY11" fmla="*/ 16221 h 241076"/>
                <a:gd name="csX12" fmla="*/ 229890 w 278552"/>
                <a:gd name="csY12" fmla="*/ 16221 h 241076"/>
                <a:gd name="csX13" fmla="*/ 232127 w 278552"/>
                <a:gd name="csY13" fmla="*/ 16221 h 241076"/>
                <a:gd name="csX14" fmla="*/ 232127 w 278552"/>
                <a:gd name="csY14" fmla="*/ 17899 h 241076"/>
                <a:gd name="csX15" fmla="*/ 233805 w 278552"/>
                <a:gd name="csY15" fmla="*/ 17899 h 241076"/>
                <a:gd name="csX16" fmla="*/ 233805 w 278552"/>
                <a:gd name="csY16" fmla="*/ 16221 h 241076"/>
                <a:gd name="csX17" fmla="*/ 235483 w 278552"/>
                <a:gd name="csY17" fmla="*/ 16221 h 241076"/>
                <a:gd name="csX18" fmla="*/ 235483 w 278552"/>
                <a:gd name="csY18" fmla="*/ 17899 h 241076"/>
                <a:gd name="csX19" fmla="*/ 237161 w 278552"/>
                <a:gd name="csY19" fmla="*/ 17899 h 241076"/>
                <a:gd name="csX20" fmla="*/ 237161 w 278552"/>
                <a:gd name="csY20" fmla="*/ 19577 h 241076"/>
                <a:gd name="csX21" fmla="*/ 238839 w 278552"/>
                <a:gd name="csY21" fmla="*/ 19577 h 241076"/>
                <a:gd name="csX22" fmla="*/ 241077 w 278552"/>
                <a:gd name="csY22" fmla="*/ 19577 h 241076"/>
                <a:gd name="csX23" fmla="*/ 242755 w 278552"/>
                <a:gd name="csY23" fmla="*/ 19577 h 241076"/>
                <a:gd name="csX24" fmla="*/ 242755 w 278552"/>
                <a:gd name="csY24" fmla="*/ 21255 h 241076"/>
                <a:gd name="csX25" fmla="*/ 244433 w 278552"/>
                <a:gd name="csY25" fmla="*/ 21255 h 241076"/>
                <a:gd name="csX26" fmla="*/ 246111 w 278552"/>
                <a:gd name="csY26" fmla="*/ 21255 h 241076"/>
                <a:gd name="csX27" fmla="*/ 250026 w 278552"/>
                <a:gd name="csY27" fmla="*/ 21255 h 241076"/>
                <a:gd name="csX28" fmla="*/ 250026 w 278552"/>
                <a:gd name="csY28" fmla="*/ 23492 h 241076"/>
                <a:gd name="csX29" fmla="*/ 251704 w 278552"/>
                <a:gd name="csY29" fmla="*/ 25170 h 241076"/>
                <a:gd name="csX30" fmla="*/ 253382 w 278552"/>
                <a:gd name="csY30" fmla="*/ 25170 h 241076"/>
                <a:gd name="csX31" fmla="*/ 255060 w 278552"/>
                <a:gd name="csY31" fmla="*/ 25170 h 241076"/>
                <a:gd name="csX32" fmla="*/ 256738 w 278552"/>
                <a:gd name="csY32" fmla="*/ 25170 h 241076"/>
                <a:gd name="csX33" fmla="*/ 256738 w 278552"/>
                <a:gd name="csY33" fmla="*/ 26848 h 241076"/>
                <a:gd name="csX34" fmla="*/ 258416 w 278552"/>
                <a:gd name="csY34" fmla="*/ 26848 h 241076"/>
                <a:gd name="csX35" fmla="*/ 258416 w 278552"/>
                <a:gd name="csY35" fmla="*/ 26848 h 241076"/>
                <a:gd name="csX36" fmla="*/ 260654 w 278552"/>
                <a:gd name="csY36" fmla="*/ 28527 h 241076"/>
                <a:gd name="csX37" fmla="*/ 262332 w 278552"/>
                <a:gd name="csY37" fmla="*/ 28527 h 241076"/>
                <a:gd name="csX38" fmla="*/ 264010 w 278552"/>
                <a:gd name="csY38" fmla="*/ 30205 h 241076"/>
                <a:gd name="csX39" fmla="*/ 264010 w 278552"/>
                <a:gd name="csY39" fmla="*/ 32442 h 241076"/>
                <a:gd name="csX40" fmla="*/ 264010 w 278552"/>
                <a:gd name="csY40" fmla="*/ 34120 h 241076"/>
                <a:gd name="csX41" fmla="*/ 264010 w 278552"/>
                <a:gd name="csY41" fmla="*/ 34120 h 241076"/>
                <a:gd name="csX42" fmla="*/ 265688 w 278552"/>
                <a:gd name="csY42" fmla="*/ 34120 h 241076"/>
                <a:gd name="csX43" fmla="*/ 267366 w 278552"/>
                <a:gd name="csY43" fmla="*/ 34120 h 241076"/>
                <a:gd name="csX44" fmla="*/ 267366 w 278552"/>
                <a:gd name="csY44" fmla="*/ 35798 h 241076"/>
                <a:gd name="csX45" fmla="*/ 267366 w 278552"/>
                <a:gd name="csY45" fmla="*/ 37476 h 241076"/>
                <a:gd name="csX46" fmla="*/ 269603 w 278552"/>
                <a:gd name="csY46" fmla="*/ 37476 h 241076"/>
                <a:gd name="csX47" fmla="*/ 269603 w 278552"/>
                <a:gd name="csY47" fmla="*/ 39154 h 241076"/>
                <a:gd name="csX48" fmla="*/ 271281 w 278552"/>
                <a:gd name="csY48" fmla="*/ 39154 h 241076"/>
                <a:gd name="csX49" fmla="*/ 271281 w 278552"/>
                <a:gd name="csY49" fmla="*/ 41391 h 241076"/>
                <a:gd name="csX50" fmla="*/ 271281 w 278552"/>
                <a:gd name="csY50" fmla="*/ 43069 h 241076"/>
                <a:gd name="csX51" fmla="*/ 269603 w 278552"/>
                <a:gd name="csY51" fmla="*/ 43069 h 241076"/>
                <a:gd name="csX52" fmla="*/ 269603 w 278552"/>
                <a:gd name="csY52" fmla="*/ 44747 h 241076"/>
                <a:gd name="csX53" fmla="*/ 271281 w 278552"/>
                <a:gd name="csY53" fmla="*/ 44747 h 241076"/>
                <a:gd name="csX54" fmla="*/ 271281 w 278552"/>
                <a:gd name="csY54" fmla="*/ 46425 h 241076"/>
                <a:gd name="csX55" fmla="*/ 272959 w 278552"/>
                <a:gd name="csY55" fmla="*/ 46425 h 241076"/>
                <a:gd name="csX56" fmla="*/ 272959 w 278552"/>
                <a:gd name="csY56" fmla="*/ 48104 h 241076"/>
                <a:gd name="csX57" fmla="*/ 274637 w 278552"/>
                <a:gd name="csY57" fmla="*/ 48104 h 241076"/>
                <a:gd name="csX58" fmla="*/ 276315 w 278552"/>
                <a:gd name="csY58" fmla="*/ 48104 h 241076"/>
                <a:gd name="csX59" fmla="*/ 276315 w 278552"/>
                <a:gd name="csY59" fmla="*/ 49782 h 241076"/>
                <a:gd name="csX60" fmla="*/ 274637 w 278552"/>
                <a:gd name="csY60" fmla="*/ 49782 h 241076"/>
                <a:gd name="csX61" fmla="*/ 274637 w 278552"/>
                <a:gd name="csY61" fmla="*/ 52019 h 241076"/>
                <a:gd name="csX62" fmla="*/ 276315 w 278552"/>
                <a:gd name="csY62" fmla="*/ 53697 h 241076"/>
                <a:gd name="csX63" fmla="*/ 276315 w 278552"/>
                <a:gd name="csY63" fmla="*/ 55375 h 241076"/>
                <a:gd name="csX64" fmla="*/ 278553 w 278552"/>
                <a:gd name="csY64" fmla="*/ 55375 h 241076"/>
                <a:gd name="csX65" fmla="*/ 278553 w 278552"/>
                <a:gd name="csY65" fmla="*/ 57053 h 241076"/>
                <a:gd name="csX66" fmla="*/ 278553 w 278552"/>
                <a:gd name="csY66" fmla="*/ 57053 h 241076"/>
                <a:gd name="csX67" fmla="*/ 276315 w 278552"/>
                <a:gd name="csY67" fmla="*/ 57053 h 241076"/>
                <a:gd name="csX68" fmla="*/ 276315 w 278552"/>
                <a:gd name="csY68" fmla="*/ 58731 h 241076"/>
                <a:gd name="csX69" fmla="*/ 276315 w 278552"/>
                <a:gd name="csY69" fmla="*/ 60968 h 241076"/>
                <a:gd name="csX70" fmla="*/ 274637 w 278552"/>
                <a:gd name="csY70" fmla="*/ 60968 h 241076"/>
                <a:gd name="csX71" fmla="*/ 274637 w 278552"/>
                <a:gd name="csY71" fmla="*/ 62646 h 241076"/>
                <a:gd name="csX72" fmla="*/ 272959 w 278552"/>
                <a:gd name="csY72" fmla="*/ 62646 h 241076"/>
                <a:gd name="csX73" fmla="*/ 271281 w 278552"/>
                <a:gd name="csY73" fmla="*/ 62646 h 241076"/>
                <a:gd name="csX74" fmla="*/ 269603 w 278552"/>
                <a:gd name="csY74" fmla="*/ 62646 h 241076"/>
                <a:gd name="csX75" fmla="*/ 269603 w 278552"/>
                <a:gd name="csY75" fmla="*/ 64324 h 241076"/>
                <a:gd name="csX76" fmla="*/ 267366 w 278552"/>
                <a:gd name="csY76" fmla="*/ 64324 h 241076"/>
                <a:gd name="csX77" fmla="*/ 267366 w 278552"/>
                <a:gd name="csY77" fmla="*/ 66002 h 241076"/>
                <a:gd name="csX78" fmla="*/ 269603 w 278552"/>
                <a:gd name="csY78" fmla="*/ 66002 h 241076"/>
                <a:gd name="csX79" fmla="*/ 269603 w 278552"/>
                <a:gd name="csY79" fmla="*/ 67681 h 241076"/>
                <a:gd name="csX80" fmla="*/ 269603 w 278552"/>
                <a:gd name="csY80" fmla="*/ 69918 h 241076"/>
                <a:gd name="csX81" fmla="*/ 271281 w 278552"/>
                <a:gd name="csY81" fmla="*/ 69918 h 241076"/>
                <a:gd name="csX82" fmla="*/ 271281 w 278552"/>
                <a:gd name="csY82" fmla="*/ 71596 h 241076"/>
                <a:gd name="csX83" fmla="*/ 271281 w 278552"/>
                <a:gd name="csY83" fmla="*/ 73274 h 241076"/>
                <a:gd name="csX84" fmla="*/ 271281 w 278552"/>
                <a:gd name="csY84" fmla="*/ 74952 h 241076"/>
                <a:gd name="csX85" fmla="*/ 269603 w 278552"/>
                <a:gd name="csY85" fmla="*/ 74952 h 241076"/>
                <a:gd name="csX86" fmla="*/ 269603 w 278552"/>
                <a:gd name="csY86" fmla="*/ 76630 h 241076"/>
                <a:gd name="csX87" fmla="*/ 269603 w 278552"/>
                <a:gd name="csY87" fmla="*/ 78308 h 241076"/>
                <a:gd name="csX88" fmla="*/ 269603 w 278552"/>
                <a:gd name="csY88" fmla="*/ 78308 h 241076"/>
                <a:gd name="csX89" fmla="*/ 269603 w 278552"/>
                <a:gd name="csY89" fmla="*/ 80545 h 241076"/>
                <a:gd name="csX90" fmla="*/ 269603 w 278552"/>
                <a:gd name="csY90" fmla="*/ 82223 h 241076"/>
                <a:gd name="csX91" fmla="*/ 269603 w 278552"/>
                <a:gd name="csY91" fmla="*/ 80545 h 241076"/>
                <a:gd name="csX92" fmla="*/ 269603 w 278552"/>
                <a:gd name="csY92" fmla="*/ 82223 h 241076"/>
                <a:gd name="csX93" fmla="*/ 269603 w 278552"/>
                <a:gd name="csY93" fmla="*/ 83901 h 241076"/>
                <a:gd name="csX94" fmla="*/ 269603 w 278552"/>
                <a:gd name="csY94" fmla="*/ 85579 h 241076"/>
                <a:gd name="csX95" fmla="*/ 271281 w 278552"/>
                <a:gd name="csY95" fmla="*/ 85579 h 241076"/>
                <a:gd name="csX96" fmla="*/ 271281 w 278552"/>
                <a:gd name="csY96" fmla="*/ 87258 h 241076"/>
                <a:gd name="csX97" fmla="*/ 269603 w 278552"/>
                <a:gd name="csY97" fmla="*/ 87258 h 241076"/>
                <a:gd name="csX98" fmla="*/ 269603 w 278552"/>
                <a:gd name="csY98" fmla="*/ 89495 h 241076"/>
                <a:gd name="csX99" fmla="*/ 269603 w 278552"/>
                <a:gd name="csY99" fmla="*/ 91173 h 241076"/>
                <a:gd name="csX100" fmla="*/ 269603 w 278552"/>
                <a:gd name="csY100" fmla="*/ 92851 h 241076"/>
                <a:gd name="csX101" fmla="*/ 269603 w 278552"/>
                <a:gd name="csY101" fmla="*/ 94529 h 241076"/>
                <a:gd name="csX102" fmla="*/ 269603 w 278552"/>
                <a:gd name="csY102" fmla="*/ 96207 h 241076"/>
                <a:gd name="csX103" fmla="*/ 269603 w 278552"/>
                <a:gd name="csY103" fmla="*/ 98445 h 241076"/>
                <a:gd name="csX104" fmla="*/ 271281 w 278552"/>
                <a:gd name="csY104" fmla="*/ 98445 h 241076"/>
                <a:gd name="csX105" fmla="*/ 271281 w 278552"/>
                <a:gd name="csY105" fmla="*/ 100122 h 241076"/>
                <a:gd name="csX106" fmla="*/ 272959 w 278552"/>
                <a:gd name="csY106" fmla="*/ 100122 h 241076"/>
                <a:gd name="csX107" fmla="*/ 274637 w 278552"/>
                <a:gd name="csY107" fmla="*/ 100122 h 241076"/>
                <a:gd name="csX108" fmla="*/ 274637 w 278552"/>
                <a:gd name="csY108" fmla="*/ 101800 h 241076"/>
                <a:gd name="csX109" fmla="*/ 274637 w 278552"/>
                <a:gd name="csY109" fmla="*/ 103478 h 241076"/>
                <a:gd name="csX110" fmla="*/ 272959 w 278552"/>
                <a:gd name="csY110" fmla="*/ 103478 h 241076"/>
                <a:gd name="csX111" fmla="*/ 271281 w 278552"/>
                <a:gd name="csY111" fmla="*/ 103478 h 241076"/>
                <a:gd name="csX112" fmla="*/ 271281 w 278552"/>
                <a:gd name="csY112" fmla="*/ 105156 h 241076"/>
                <a:gd name="csX113" fmla="*/ 269603 w 278552"/>
                <a:gd name="csY113" fmla="*/ 105156 h 241076"/>
                <a:gd name="csX114" fmla="*/ 267366 w 278552"/>
                <a:gd name="csY114" fmla="*/ 105156 h 241076"/>
                <a:gd name="csX115" fmla="*/ 267366 w 278552"/>
                <a:gd name="csY115" fmla="*/ 105156 h 241076"/>
                <a:gd name="csX116" fmla="*/ 265688 w 278552"/>
                <a:gd name="csY116" fmla="*/ 105156 h 241076"/>
                <a:gd name="csX117" fmla="*/ 265688 w 278552"/>
                <a:gd name="csY117" fmla="*/ 106835 h 241076"/>
                <a:gd name="csX118" fmla="*/ 264010 w 278552"/>
                <a:gd name="csY118" fmla="*/ 106835 h 241076"/>
                <a:gd name="csX119" fmla="*/ 264010 w 278552"/>
                <a:gd name="csY119" fmla="*/ 106835 h 241076"/>
                <a:gd name="csX120" fmla="*/ 262332 w 278552"/>
                <a:gd name="csY120" fmla="*/ 106835 h 241076"/>
                <a:gd name="csX121" fmla="*/ 262332 w 278552"/>
                <a:gd name="csY121" fmla="*/ 109072 h 241076"/>
                <a:gd name="csX122" fmla="*/ 262332 w 278552"/>
                <a:gd name="csY122" fmla="*/ 110750 h 241076"/>
                <a:gd name="csX123" fmla="*/ 262332 w 278552"/>
                <a:gd name="csY123" fmla="*/ 110750 h 241076"/>
                <a:gd name="csX124" fmla="*/ 262332 w 278552"/>
                <a:gd name="csY124" fmla="*/ 112428 h 241076"/>
                <a:gd name="csX125" fmla="*/ 262332 w 278552"/>
                <a:gd name="csY125" fmla="*/ 114106 h 241076"/>
                <a:gd name="csX126" fmla="*/ 262332 w 278552"/>
                <a:gd name="csY126" fmla="*/ 114106 h 241076"/>
                <a:gd name="csX127" fmla="*/ 262332 w 278552"/>
                <a:gd name="csY127" fmla="*/ 115784 h 241076"/>
                <a:gd name="csX128" fmla="*/ 262332 w 278552"/>
                <a:gd name="csY128" fmla="*/ 118022 h 241076"/>
                <a:gd name="csX129" fmla="*/ 262332 w 278552"/>
                <a:gd name="csY129" fmla="*/ 119699 h 241076"/>
                <a:gd name="csX130" fmla="*/ 262332 w 278552"/>
                <a:gd name="csY130" fmla="*/ 121377 h 241076"/>
                <a:gd name="csX131" fmla="*/ 262332 w 278552"/>
                <a:gd name="csY131" fmla="*/ 123055 h 241076"/>
                <a:gd name="csX132" fmla="*/ 260654 w 278552"/>
                <a:gd name="csY132" fmla="*/ 123055 h 241076"/>
                <a:gd name="csX133" fmla="*/ 262332 w 278552"/>
                <a:gd name="csY133" fmla="*/ 123055 h 241076"/>
                <a:gd name="csX134" fmla="*/ 260654 w 278552"/>
                <a:gd name="csY134" fmla="*/ 123055 h 241076"/>
                <a:gd name="csX135" fmla="*/ 260654 w 278552"/>
                <a:gd name="csY135" fmla="*/ 124733 h 241076"/>
                <a:gd name="csX136" fmla="*/ 260654 w 278552"/>
                <a:gd name="csY136" fmla="*/ 126971 h 241076"/>
                <a:gd name="csX137" fmla="*/ 258416 w 278552"/>
                <a:gd name="csY137" fmla="*/ 126971 h 241076"/>
                <a:gd name="csX138" fmla="*/ 258416 w 278552"/>
                <a:gd name="csY138" fmla="*/ 128649 h 241076"/>
                <a:gd name="csX139" fmla="*/ 256738 w 278552"/>
                <a:gd name="csY139" fmla="*/ 128649 h 241076"/>
                <a:gd name="csX140" fmla="*/ 256738 w 278552"/>
                <a:gd name="csY140" fmla="*/ 130327 h 241076"/>
                <a:gd name="csX141" fmla="*/ 255060 w 278552"/>
                <a:gd name="csY141" fmla="*/ 130327 h 241076"/>
                <a:gd name="csX142" fmla="*/ 255060 w 278552"/>
                <a:gd name="csY142" fmla="*/ 132005 h 241076"/>
                <a:gd name="csX143" fmla="*/ 256738 w 278552"/>
                <a:gd name="csY143" fmla="*/ 132005 h 241076"/>
                <a:gd name="csX144" fmla="*/ 258416 w 278552"/>
                <a:gd name="csY144" fmla="*/ 133683 h 241076"/>
                <a:gd name="csX145" fmla="*/ 256738 w 278552"/>
                <a:gd name="csY145" fmla="*/ 133683 h 241076"/>
                <a:gd name="csX146" fmla="*/ 256738 w 278552"/>
                <a:gd name="csY146" fmla="*/ 135361 h 241076"/>
                <a:gd name="csX147" fmla="*/ 258416 w 278552"/>
                <a:gd name="csY147" fmla="*/ 135361 h 241076"/>
                <a:gd name="csX148" fmla="*/ 258416 w 278552"/>
                <a:gd name="csY148" fmla="*/ 137599 h 241076"/>
                <a:gd name="csX149" fmla="*/ 260654 w 278552"/>
                <a:gd name="csY149" fmla="*/ 137599 h 241076"/>
                <a:gd name="csX150" fmla="*/ 262332 w 278552"/>
                <a:gd name="csY150" fmla="*/ 137599 h 241076"/>
                <a:gd name="csX151" fmla="*/ 262332 w 278552"/>
                <a:gd name="csY151" fmla="*/ 139276 h 241076"/>
                <a:gd name="csX152" fmla="*/ 262332 w 278552"/>
                <a:gd name="csY152" fmla="*/ 140954 h 241076"/>
                <a:gd name="csX153" fmla="*/ 264010 w 278552"/>
                <a:gd name="csY153" fmla="*/ 140954 h 241076"/>
                <a:gd name="csX154" fmla="*/ 264010 w 278552"/>
                <a:gd name="csY154" fmla="*/ 140954 h 241076"/>
                <a:gd name="csX155" fmla="*/ 258416 w 278552"/>
                <a:gd name="csY155" fmla="*/ 144310 h 241076"/>
                <a:gd name="csX156" fmla="*/ 253382 w 278552"/>
                <a:gd name="csY156" fmla="*/ 146548 h 241076"/>
                <a:gd name="csX157" fmla="*/ 251704 w 278552"/>
                <a:gd name="csY157" fmla="*/ 146548 h 241076"/>
                <a:gd name="csX158" fmla="*/ 250026 w 278552"/>
                <a:gd name="csY158" fmla="*/ 148226 h 241076"/>
                <a:gd name="csX159" fmla="*/ 246111 w 278552"/>
                <a:gd name="csY159" fmla="*/ 148226 h 241076"/>
                <a:gd name="csX160" fmla="*/ 244433 w 278552"/>
                <a:gd name="csY160" fmla="*/ 149904 h 241076"/>
                <a:gd name="csX161" fmla="*/ 242755 w 278552"/>
                <a:gd name="csY161" fmla="*/ 149904 h 241076"/>
                <a:gd name="csX162" fmla="*/ 241077 w 278552"/>
                <a:gd name="csY162" fmla="*/ 149904 h 241076"/>
                <a:gd name="csX163" fmla="*/ 238839 w 278552"/>
                <a:gd name="csY163" fmla="*/ 149904 h 241076"/>
                <a:gd name="csX164" fmla="*/ 238839 w 278552"/>
                <a:gd name="csY164" fmla="*/ 151582 h 241076"/>
                <a:gd name="csX165" fmla="*/ 237161 w 278552"/>
                <a:gd name="csY165" fmla="*/ 151582 h 241076"/>
                <a:gd name="csX166" fmla="*/ 235483 w 278552"/>
                <a:gd name="csY166" fmla="*/ 151582 h 241076"/>
                <a:gd name="csX167" fmla="*/ 233805 w 278552"/>
                <a:gd name="csY167" fmla="*/ 151582 h 241076"/>
                <a:gd name="csX168" fmla="*/ 233805 w 278552"/>
                <a:gd name="csY168" fmla="*/ 153260 h 241076"/>
                <a:gd name="csX169" fmla="*/ 232127 w 278552"/>
                <a:gd name="csY169" fmla="*/ 153260 h 241076"/>
                <a:gd name="csX170" fmla="*/ 228212 w 278552"/>
                <a:gd name="csY170" fmla="*/ 155497 h 241076"/>
                <a:gd name="csX171" fmla="*/ 226534 w 278552"/>
                <a:gd name="csY171" fmla="*/ 155497 h 241076"/>
                <a:gd name="csX172" fmla="*/ 223178 w 278552"/>
                <a:gd name="csY172" fmla="*/ 157176 h 241076"/>
                <a:gd name="csX173" fmla="*/ 221500 w 278552"/>
                <a:gd name="csY173" fmla="*/ 157176 h 241076"/>
                <a:gd name="csX174" fmla="*/ 215906 w 278552"/>
                <a:gd name="csY174" fmla="*/ 158853 h 241076"/>
                <a:gd name="csX175" fmla="*/ 214228 w 278552"/>
                <a:gd name="csY175" fmla="*/ 158853 h 241076"/>
                <a:gd name="csX176" fmla="*/ 210313 w 278552"/>
                <a:gd name="csY176" fmla="*/ 158853 h 241076"/>
                <a:gd name="csX177" fmla="*/ 206957 w 278552"/>
                <a:gd name="csY177" fmla="*/ 160531 h 241076"/>
                <a:gd name="csX178" fmla="*/ 203601 w 278552"/>
                <a:gd name="csY178" fmla="*/ 162209 h 241076"/>
                <a:gd name="csX179" fmla="*/ 201363 w 278552"/>
                <a:gd name="csY179" fmla="*/ 162209 h 241076"/>
                <a:gd name="csX180" fmla="*/ 201363 w 278552"/>
                <a:gd name="csY180" fmla="*/ 163887 h 241076"/>
                <a:gd name="csX181" fmla="*/ 199685 w 278552"/>
                <a:gd name="csY181" fmla="*/ 163887 h 241076"/>
                <a:gd name="csX182" fmla="*/ 196329 w 278552"/>
                <a:gd name="csY182" fmla="*/ 163887 h 241076"/>
                <a:gd name="csX183" fmla="*/ 196329 w 278552"/>
                <a:gd name="csY183" fmla="*/ 166125 h 241076"/>
                <a:gd name="csX184" fmla="*/ 196329 w 278552"/>
                <a:gd name="csY184" fmla="*/ 167803 h 241076"/>
                <a:gd name="csX185" fmla="*/ 196329 w 278552"/>
                <a:gd name="csY185" fmla="*/ 169481 h 241076"/>
                <a:gd name="csX186" fmla="*/ 198007 w 278552"/>
                <a:gd name="csY186" fmla="*/ 169481 h 241076"/>
                <a:gd name="csX187" fmla="*/ 198007 w 278552"/>
                <a:gd name="csY187" fmla="*/ 171159 h 241076"/>
                <a:gd name="csX188" fmla="*/ 198007 w 278552"/>
                <a:gd name="csY188" fmla="*/ 172837 h 241076"/>
                <a:gd name="csX189" fmla="*/ 199685 w 278552"/>
                <a:gd name="csY189" fmla="*/ 172837 h 241076"/>
                <a:gd name="csX190" fmla="*/ 199685 w 278552"/>
                <a:gd name="csY190" fmla="*/ 175074 h 241076"/>
                <a:gd name="csX191" fmla="*/ 199685 w 278552"/>
                <a:gd name="csY191" fmla="*/ 176753 h 241076"/>
                <a:gd name="csX192" fmla="*/ 199685 w 278552"/>
                <a:gd name="csY192" fmla="*/ 176753 h 241076"/>
                <a:gd name="csX193" fmla="*/ 199685 w 278552"/>
                <a:gd name="csY193" fmla="*/ 178430 h 241076"/>
                <a:gd name="csX194" fmla="*/ 199685 w 278552"/>
                <a:gd name="csY194" fmla="*/ 180108 h 241076"/>
                <a:gd name="csX195" fmla="*/ 201363 w 278552"/>
                <a:gd name="csY195" fmla="*/ 180108 h 241076"/>
                <a:gd name="csX196" fmla="*/ 201363 w 278552"/>
                <a:gd name="csY196" fmla="*/ 181786 h 241076"/>
                <a:gd name="csX197" fmla="*/ 199685 w 278552"/>
                <a:gd name="csY197" fmla="*/ 181786 h 241076"/>
                <a:gd name="csX198" fmla="*/ 198007 w 278552"/>
                <a:gd name="csY198" fmla="*/ 181786 h 241076"/>
                <a:gd name="csX199" fmla="*/ 198007 w 278552"/>
                <a:gd name="csY199" fmla="*/ 180108 h 241076"/>
                <a:gd name="csX200" fmla="*/ 196329 w 278552"/>
                <a:gd name="csY200" fmla="*/ 180108 h 241076"/>
                <a:gd name="csX201" fmla="*/ 196329 w 278552"/>
                <a:gd name="csY201" fmla="*/ 181786 h 241076"/>
                <a:gd name="csX202" fmla="*/ 196329 w 278552"/>
                <a:gd name="csY202" fmla="*/ 180108 h 241076"/>
                <a:gd name="csX203" fmla="*/ 194651 w 278552"/>
                <a:gd name="csY203" fmla="*/ 180108 h 241076"/>
                <a:gd name="csX204" fmla="*/ 192973 w 278552"/>
                <a:gd name="csY204" fmla="*/ 180108 h 241076"/>
                <a:gd name="csX205" fmla="*/ 190736 w 278552"/>
                <a:gd name="csY205" fmla="*/ 181786 h 241076"/>
                <a:gd name="csX206" fmla="*/ 189058 w 278552"/>
                <a:gd name="csY206" fmla="*/ 180108 h 241076"/>
                <a:gd name="csX207" fmla="*/ 187380 w 278552"/>
                <a:gd name="csY207" fmla="*/ 180108 h 241076"/>
                <a:gd name="csX208" fmla="*/ 185702 w 278552"/>
                <a:gd name="csY208" fmla="*/ 180108 h 241076"/>
                <a:gd name="csX209" fmla="*/ 184024 w 278552"/>
                <a:gd name="csY209" fmla="*/ 180108 h 241076"/>
                <a:gd name="csX210" fmla="*/ 184024 w 278552"/>
                <a:gd name="csY210" fmla="*/ 181786 h 241076"/>
                <a:gd name="csX211" fmla="*/ 181786 w 278552"/>
                <a:gd name="csY211" fmla="*/ 181786 h 241076"/>
                <a:gd name="csX212" fmla="*/ 180108 w 278552"/>
                <a:gd name="csY212" fmla="*/ 181786 h 241076"/>
                <a:gd name="csX213" fmla="*/ 178430 w 278552"/>
                <a:gd name="csY213" fmla="*/ 181786 h 241076"/>
                <a:gd name="csX214" fmla="*/ 176752 w 278552"/>
                <a:gd name="csY214" fmla="*/ 181786 h 241076"/>
                <a:gd name="csX215" fmla="*/ 175074 w 278552"/>
                <a:gd name="csY215" fmla="*/ 181786 h 241076"/>
                <a:gd name="csX216" fmla="*/ 175074 w 278552"/>
                <a:gd name="csY216" fmla="*/ 184024 h 241076"/>
                <a:gd name="csX217" fmla="*/ 172837 w 278552"/>
                <a:gd name="csY217" fmla="*/ 184024 h 241076"/>
                <a:gd name="csX218" fmla="*/ 172837 w 278552"/>
                <a:gd name="csY218" fmla="*/ 185702 h 241076"/>
                <a:gd name="csX219" fmla="*/ 171159 w 278552"/>
                <a:gd name="csY219" fmla="*/ 185702 h 241076"/>
                <a:gd name="csX220" fmla="*/ 169481 w 278552"/>
                <a:gd name="csY220" fmla="*/ 185702 h 241076"/>
                <a:gd name="csX221" fmla="*/ 169481 w 278552"/>
                <a:gd name="csY221" fmla="*/ 187380 h 241076"/>
                <a:gd name="csX222" fmla="*/ 167803 w 278552"/>
                <a:gd name="csY222" fmla="*/ 187380 h 241076"/>
                <a:gd name="csX223" fmla="*/ 167803 w 278552"/>
                <a:gd name="csY223" fmla="*/ 189058 h 241076"/>
                <a:gd name="csX224" fmla="*/ 166125 w 278552"/>
                <a:gd name="csY224" fmla="*/ 189058 h 241076"/>
                <a:gd name="csX225" fmla="*/ 164447 w 278552"/>
                <a:gd name="csY225" fmla="*/ 189058 h 241076"/>
                <a:gd name="csX226" fmla="*/ 164447 w 278552"/>
                <a:gd name="csY226" fmla="*/ 190736 h 241076"/>
                <a:gd name="csX227" fmla="*/ 162209 w 278552"/>
                <a:gd name="csY227" fmla="*/ 190736 h 241076"/>
                <a:gd name="csX228" fmla="*/ 162209 w 278552"/>
                <a:gd name="csY228" fmla="*/ 192414 h 241076"/>
                <a:gd name="csX229" fmla="*/ 164447 w 278552"/>
                <a:gd name="csY229" fmla="*/ 192414 h 241076"/>
                <a:gd name="csX230" fmla="*/ 162209 w 278552"/>
                <a:gd name="csY230" fmla="*/ 194651 h 241076"/>
                <a:gd name="csX231" fmla="*/ 162209 w 278552"/>
                <a:gd name="csY231" fmla="*/ 196330 h 241076"/>
                <a:gd name="csX232" fmla="*/ 162209 w 278552"/>
                <a:gd name="csY232" fmla="*/ 198007 h 241076"/>
                <a:gd name="csX233" fmla="*/ 162209 w 278552"/>
                <a:gd name="csY233" fmla="*/ 199685 h 241076"/>
                <a:gd name="csX234" fmla="*/ 162209 w 278552"/>
                <a:gd name="csY234" fmla="*/ 201363 h 241076"/>
                <a:gd name="csX235" fmla="*/ 162209 w 278552"/>
                <a:gd name="csY235" fmla="*/ 203601 h 241076"/>
                <a:gd name="csX236" fmla="*/ 160531 w 278552"/>
                <a:gd name="csY236" fmla="*/ 203601 h 241076"/>
                <a:gd name="csX237" fmla="*/ 158853 w 278552"/>
                <a:gd name="csY237" fmla="*/ 203601 h 241076"/>
                <a:gd name="csX238" fmla="*/ 157175 w 278552"/>
                <a:gd name="csY238" fmla="*/ 205279 h 241076"/>
                <a:gd name="csX239" fmla="*/ 153260 w 278552"/>
                <a:gd name="csY239" fmla="*/ 205279 h 241076"/>
                <a:gd name="csX240" fmla="*/ 149904 w 278552"/>
                <a:gd name="csY240" fmla="*/ 208635 h 241076"/>
                <a:gd name="csX241" fmla="*/ 148226 w 278552"/>
                <a:gd name="csY241" fmla="*/ 210313 h 241076"/>
                <a:gd name="csX242" fmla="*/ 146548 w 278552"/>
                <a:gd name="csY242" fmla="*/ 210313 h 241076"/>
                <a:gd name="csX243" fmla="*/ 144310 w 278552"/>
                <a:gd name="csY243" fmla="*/ 210313 h 241076"/>
                <a:gd name="csX244" fmla="*/ 144310 w 278552"/>
                <a:gd name="csY244" fmla="*/ 212550 h 241076"/>
                <a:gd name="csX245" fmla="*/ 142632 w 278552"/>
                <a:gd name="csY245" fmla="*/ 212550 h 241076"/>
                <a:gd name="csX246" fmla="*/ 139276 w 278552"/>
                <a:gd name="csY246" fmla="*/ 214228 h 241076"/>
                <a:gd name="csX247" fmla="*/ 137598 w 278552"/>
                <a:gd name="csY247" fmla="*/ 215906 h 241076"/>
                <a:gd name="csX248" fmla="*/ 135920 w 278552"/>
                <a:gd name="csY248" fmla="*/ 217584 h 241076"/>
                <a:gd name="csX249" fmla="*/ 133683 w 278552"/>
                <a:gd name="csY249" fmla="*/ 220940 h 241076"/>
                <a:gd name="csX250" fmla="*/ 133683 w 278552"/>
                <a:gd name="csY250" fmla="*/ 223178 h 241076"/>
                <a:gd name="csX251" fmla="*/ 133683 w 278552"/>
                <a:gd name="csY251" fmla="*/ 224856 h 241076"/>
                <a:gd name="csX252" fmla="*/ 132005 w 278552"/>
                <a:gd name="csY252" fmla="*/ 226534 h 241076"/>
                <a:gd name="csX253" fmla="*/ 128649 w 278552"/>
                <a:gd name="csY253" fmla="*/ 228212 h 241076"/>
                <a:gd name="csX254" fmla="*/ 126971 w 278552"/>
                <a:gd name="csY254" fmla="*/ 229890 h 241076"/>
                <a:gd name="csX255" fmla="*/ 123055 w 278552"/>
                <a:gd name="csY255" fmla="*/ 235483 h 241076"/>
                <a:gd name="csX256" fmla="*/ 121377 w 278552"/>
                <a:gd name="csY256" fmla="*/ 237161 h 241076"/>
                <a:gd name="csX257" fmla="*/ 121377 w 278552"/>
                <a:gd name="csY257" fmla="*/ 238839 h 241076"/>
                <a:gd name="csX258" fmla="*/ 119699 w 278552"/>
                <a:gd name="csY258" fmla="*/ 238839 h 241076"/>
                <a:gd name="csX259" fmla="*/ 118021 w 278552"/>
                <a:gd name="csY259" fmla="*/ 238839 h 241076"/>
                <a:gd name="csX260" fmla="*/ 115784 w 278552"/>
                <a:gd name="csY260" fmla="*/ 238839 h 241076"/>
                <a:gd name="csX261" fmla="*/ 114106 w 278552"/>
                <a:gd name="csY261" fmla="*/ 241077 h 241076"/>
                <a:gd name="csX262" fmla="*/ 112428 w 278552"/>
                <a:gd name="csY262" fmla="*/ 241077 h 241076"/>
                <a:gd name="csX263" fmla="*/ 110750 w 278552"/>
                <a:gd name="csY263" fmla="*/ 241077 h 241076"/>
                <a:gd name="csX264" fmla="*/ 109072 w 278552"/>
                <a:gd name="csY264" fmla="*/ 241077 h 241076"/>
                <a:gd name="csX265" fmla="*/ 109072 w 278552"/>
                <a:gd name="csY265" fmla="*/ 238839 h 241076"/>
                <a:gd name="csX266" fmla="*/ 107394 w 278552"/>
                <a:gd name="csY266" fmla="*/ 238839 h 241076"/>
                <a:gd name="csX267" fmla="*/ 105156 w 278552"/>
                <a:gd name="csY267" fmla="*/ 238839 h 241076"/>
                <a:gd name="csX268" fmla="*/ 103478 w 278552"/>
                <a:gd name="csY268" fmla="*/ 238839 h 241076"/>
                <a:gd name="csX269" fmla="*/ 101800 w 278552"/>
                <a:gd name="csY269" fmla="*/ 238839 h 241076"/>
                <a:gd name="csX270" fmla="*/ 101800 w 278552"/>
                <a:gd name="csY270" fmla="*/ 237161 h 241076"/>
                <a:gd name="csX271" fmla="*/ 100122 w 278552"/>
                <a:gd name="csY271" fmla="*/ 237161 h 241076"/>
                <a:gd name="csX272" fmla="*/ 98444 w 278552"/>
                <a:gd name="csY272" fmla="*/ 238839 h 241076"/>
                <a:gd name="csX273" fmla="*/ 96207 w 278552"/>
                <a:gd name="csY273" fmla="*/ 238839 h 241076"/>
                <a:gd name="csX274" fmla="*/ 94529 w 278552"/>
                <a:gd name="csY274" fmla="*/ 238839 h 241076"/>
                <a:gd name="csX275" fmla="*/ 94529 w 278552"/>
                <a:gd name="csY275" fmla="*/ 238839 h 241076"/>
                <a:gd name="csX276" fmla="*/ 92851 w 278552"/>
                <a:gd name="csY276" fmla="*/ 238839 h 241076"/>
                <a:gd name="csX277" fmla="*/ 91173 w 278552"/>
                <a:gd name="csY277" fmla="*/ 238839 h 241076"/>
                <a:gd name="csX278" fmla="*/ 91173 w 278552"/>
                <a:gd name="csY278" fmla="*/ 237161 h 241076"/>
                <a:gd name="csX279" fmla="*/ 91173 w 278552"/>
                <a:gd name="csY279" fmla="*/ 235483 h 241076"/>
                <a:gd name="csX280" fmla="*/ 89495 w 278552"/>
                <a:gd name="csY280" fmla="*/ 235483 h 241076"/>
                <a:gd name="csX281" fmla="*/ 87257 w 278552"/>
                <a:gd name="csY281" fmla="*/ 235483 h 241076"/>
                <a:gd name="csX282" fmla="*/ 85579 w 278552"/>
                <a:gd name="csY282" fmla="*/ 235483 h 241076"/>
                <a:gd name="csX283" fmla="*/ 83901 w 278552"/>
                <a:gd name="csY283" fmla="*/ 235483 h 241076"/>
                <a:gd name="csX284" fmla="*/ 82223 w 278552"/>
                <a:gd name="csY284" fmla="*/ 235483 h 241076"/>
                <a:gd name="csX285" fmla="*/ 80545 w 278552"/>
                <a:gd name="csY285" fmla="*/ 235483 h 241076"/>
                <a:gd name="csX286" fmla="*/ 78867 w 278552"/>
                <a:gd name="csY286" fmla="*/ 235483 h 241076"/>
                <a:gd name="csX287" fmla="*/ 76630 w 278552"/>
                <a:gd name="csY287" fmla="*/ 233805 h 241076"/>
                <a:gd name="csX288" fmla="*/ 74952 w 278552"/>
                <a:gd name="csY288" fmla="*/ 233805 h 241076"/>
                <a:gd name="csX289" fmla="*/ 74952 w 278552"/>
                <a:gd name="csY289" fmla="*/ 232127 h 241076"/>
                <a:gd name="csX290" fmla="*/ 73274 w 278552"/>
                <a:gd name="csY290" fmla="*/ 232127 h 241076"/>
                <a:gd name="csX291" fmla="*/ 73274 w 278552"/>
                <a:gd name="csY291" fmla="*/ 229890 h 241076"/>
                <a:gd name="csX292" fmla="*/ 71596 w 278552"/>
                <a:gd name="csY292" fmla="*/ 229890 h 241076"/>
                <a:gd name="csX293" fmla="*/ 71596 w 278552"/>
                <a:gd name="csY293" fmla="*/ 228212 h 241076"/>
                <a:gd name="csX294" fmla="*/ 69918 w 278552"/>
                <a:gd name="csY294" fmla="*/ 228212 h 241076"/>
                <a:gd name="csX295" fmla="*/ 67680 w 278552"/>
                <a:gd name="csY295" fmla="*/ 228212 h 241076"/>
                <a:gd name="csX296" fmla="*/ 66002 w 278552"/>
                <a:gd name="csY296" fmla="*/ 228212 h 241076"/>
                <a:gd name="csX297" fmla="*/ 64324 w 278552"/>
                <a:gd name="csY297" fmla="*/ 228212 h 241076"/>
                <a:gd name="csX298" fmla="*/ 62646 w 278552"/>
                <a:gd name="csY298" fmla="*/ 228212 h 241076"/>
                <a:gd name="csX299" fmla="*/ 60968 w 278552"/>
                <a:gd name="csY299" fmla="*/ 228212 h 241076"/>
                <a:gd name="csX300" fmla="*/ 58731 w 278552"/>
                <a:gd name="csY300" fmla="*/ 228212 h 241076"/>
                <a:gd name="csX301" fmla="*/ 58731 w 278552"/>
                <a:gd name="csY301" fmla="*/ 226534 h 241076"/>
                <a:gd name="csX302" fmla="*/ 57053 w 278552"/>
                <a:gd name="csY302" fmla="*/ 226534 h 241076"/>
                <a:gd name="csX303" fmla="*/ 55375 w 278552"/>
                <a:gd name="csY303" fmla="*/ 226534 h 241076"/>
                <a:gd name="csX304" fmla="*/ 55375 w 278552"/>
                <a:gd name="csY304" fmla="*/ 226534 h 241076"/>
                <a:gd name="csX305" fmla="*/ 53697 w 278552"/>
                <a:gd name="csY305" fmla="*/ 226534 h 241076"/>
                <a:gd name="csX306" fmla="*/ 50341 w 278552"/>
                <a:gd name="csY306" fmla="*/ 228212 h 241076"/>
                <a:gd name="csX307" fmla="*/ 41391 w 278552"/>
                <a:gd name="csY307" fmla="*/ 229890 h 241076"/>
                <a:gd name="csX308" fmla="*/ 34120 w 278552"/>
                <a:gd name="csY308" fmla="*/ 229890 h 241076"/>
                <a:gd name="csX309" fmla="*/ 32442 w 278552"/>
                <a:gd name="csY309" fmla="*/ 229890 h 241076"/>
                <a:gd name="csX310" fmla="*/ 32442 w 278552"/>
                <a:gd name="csY310" fmla="*/ 228212 h 241076"/>
                <a:gd name="csX311" fmla="*/ 30205 w 278552"/>
                <a:gd name="csY311" fmla="*/ 228212 h 241076"/>
                <a:gd name="csX312" fmla="*/ 28526 w 278552"/>
                <a:gd name="csY312" fmla="*/ 228212 h 241076"/>
                <a:gd name="csX313" fmla="*/ 28526 w 278552"/>
                <a:gd name="csY313" fmla="*/ 226534 h 241076"/>
                <a:gd name="csX314" fmla="*/ 26848 w 278552"/>
                <a:gd name="csY314" fmla="*/ 226534 h 241076"/>
                <a:gd name="csX315" fmla="*/ 25170 w 278552"/>
                <a:gd name="csY315" fmla="*/ 226534 h 241076"/>
                <a:gd name="csX316" fmla="*/ 25170 w 278552"/>
                <a:gd name="csY316" fmla="*/ 224856 h 241076"/>
                <a:gd name="csX317" fmla="*/ 25170 w 278552"/>
                <a:gd name="csY317" fmla="*/ 223178 h 241076"/>
                <a:gd name="csX318" fmla="*/ 23492 w 278552"/>
                <a:gd name="csY318" fmla="*/ 223178 h 241076"/>
                <a:gd name="csX319" fmla="*/ 23492 w 278552"/>
                <a:gd name="csY319" fmla="*/ 220940 h 241076"/>
                <a:gd name="csX320" fmla="*/ 21815 w 278552"/>
                <a:gd name="csY320" fmla="*/ 220940 h 241076"/>
                <a:gd name="csX321" fmla="*/ 21815 w 278552"/>
                <a:gd name="csY321" fmla="*/ 219262 h 241076"/>
                <a:gd name="csX322" fmla="*/ 19577 w 278552"/>
                <a:gd name="csY322" fmla="*/ 219262 h 241076"/>
                <a:gd name="csX323" fmla="*/ 19577 w 278552"/>
                <a:gd name="csY323" fmla="*/ 217584 h 241076"/>
                <a:gd name="csX324" fmla="*/ 17899 w 278552"/>
                <a:gd name="csY324" fmla="*/ 217584 h 241076"/>
                <a:gd name="csX325" fmla="*/ 17899 w 278552"/>
                <a:gd name="csY325" fmla="*/ 215906 h 241076"/>
                <a:gd name="csX326" fmla="*/ 16221 w 278552"/>
                <a:gd name="csY326" fmla="*/ 215906 h 241076"/>
                <a:gd name="csX327" fmla="*/ 14543 w 278552"/>
                <a:gd name="csY327" fmla="*/ 214228 h 241076"/>
                <a:gd name="csX328" fmla="*/ 14543 w 278552"/>
                <a:gd name="csY328" fmla="*/ 212550 h 241076"/>
                <a:gd name="csX329" fmla="*/ 12865 w 278552"/>
                <a:gd name="csY329" fmla="*/ 212550 h 241076"/>
                <a:gd name="csX330" fmla="*/ 12865 w 278552"/>
                <a:gd name="csY330" fmla="*/ 210313 h 241076"/>
                <a:gd name="csX331" fmla="*/ 10628 w 278552"/>
                <a:gd name="csY331" fmla="*/ 210313 h 241076"/>
                <a:gd name="csX332" fmla="*/ 8949 w 278552"/>
                <a:gd name="csY332" fmla="*/ 208635 h 241076"/>
                <a:gd name="csX333" fmla="*/ 8949 w 278552"/>
                <a:gd name="csY333" fmla="*/ 206957 h 241076"/>
                <a:gd name="csX334" fmla="*/ 7271 w 278552"/>
                <a:gd name="csY334" fmla="*/ 206957 h 241076"/>
                <a:gd name="csX335" fmla="*/ 7271 w 278552"/>
                <a:gd name="csY335" fmla="*/ 205279 h 241076"/>
                <a:gd name="csX336" fmla="*/ 5593 w 278552"/>
                <a:gd name="csY336" fmla="*/ 205279 h 241076"/>
                <a:gd name="csX337" fmla="*/ 5593 w 278552"/>
                <a:gd name="csY337" fmla="*/ 203601 h 241076"/>
                <a:gd name="csX338" fmla="*/ 3915 w 278552"/>
                <a:gd name="csY338" fmla="*/ 203601 h 241076"/>
                <a:gd name="csX339" fmla="*/ 3915 w 278552"/>
                <a:gd name="csY339" fmla="*/ 201363 h 241076"/>
                <a:gd name="csX340" fmla="*/ 3915 w 278552"/>
                <a:gd name="csY340" fmla="*/ 199685 h 241076"/>
                <a:gd name="csX341" fmla="*/ 1678 w 278552"/>
                <a:gd name="csY341" fmla="*/ 199685 h 241076"/>
                <a:gd name="csX342" fmla="*/ 1678 w 278552"/>
                <a:gd name="csY342" fmla="*/ 198007 h 241076"/>
                <a:gd name="csX343" fmla="*/ 1678 w 278552"/>
                <a:gd name="csY343" fmla="*/ 196330 h 241076"/>
                <a:gd name="csX344" fmla="*/ 0 w 278552"/>
                <a:gd name="csY344" fmla="*/ 196330 h 241076"/>
                <a:gd name="csX345" fmla="*/ 0 w 278552"/>
                <a:gd name="csY345" fmla="*/ 194651 h 241076"/>
                <a:gd name="csX346" fmla="*/ 0 w 278552"/>
                <a:gd name="csY346" fmla="*/ 185702 h 241076"/>
                <a:gd name="csX347" fmla="*/ 0 w 278552"/>
                <a:gd name="csY347" fmla="*/ 180108 h 241076"/>
                <a:gd name="csX348" fmla="*/ 0 w 278552"/>
                <a:gd name="csY348" fmla="*/ 146548 h 241076"/>
                <a:gd name="csX349" fmla="*/ 0 w 278552"/>
                <a:gd name="csY349" fmla="*/ 140954 h 241076"/>
                <a:gd name="csX350" fmla="*/ 0 w 278552"/>
                <a:gd name="csY350" fmla="*/ 133683 h 241076"/>
                <a:gd name="csX351" fmla="*/ 0 w 278552"/>
                <a:gd name="csY351" fmla="*/ 132005 h 241076"/>
                <a:gd name="csX352" fmla="*/ 0 w 278552"/>
                <a:gd name="csY352" fmla="*/ 126971 h 241076"/>
                <a:gd name="csX353" fmla="*/ 0 w 278552"/>
                <a:gd name="csY353" fmla="*/ 115784 h 241076"/>
                <a:gd name="csX354" fmla="*/ 17899 w 278552"/>
                <a:gd name="csY354" fmla="*/ 115784 h 241076"/>
                <a:gd name="csX355" fmla="*/ 23492 w 278552"/>
                <a:gd name="csY355" fmla="*/ 115784 h 241076"/>
                <a:gd name="csX356" fmla="*/ 43069 w 278552"/>
                <a:gd name="csY356" fmla="*/ 115784 h 241076"/>
                <a:gd name="csX357" fmla="*/ 48103 w 278552"/>
                <a:gd name="csY357" fmla="*/ 115784 h 241076"/>
                <a:gd name="csX358" fmla="*/ 48103 w 278552"/>
                <a:gd name="csY358" fmla="*/ 114106 h 241076"/>
                <a:gd name="csX359" fmla="*/ 46425 w 278552"/>
                <a:gd name="csY359" fmla="*/ 114106 h 241076"/>
                <a:gd name="csX360" fmla="*/ 44747 w 278552"/>
                <a:gd name="csY360" fmla="*/ 114106 h 241076"/>
                <a:gd name="csX361" fmla="*/ 44747 w 278552"/>
                <a:gd name="csY361" fmla="*/ 112428 h 241076"/>
                <a:gd name="csX362" fmla="*/ 44747 w 278552"/>
                <a:gd name="csY362" fmla="*/ 110750 h 241076"/>
                <a:gd name="csX363" fmla="*/ 44747 w 278552"/>
                <a:gd name="csY363" fmla="*/ 109072 h 241076"/>
                <a:gd name="csX364" fmla="*/ 46425 w 278552"/>
                <a:gd name="csY364" fmla="*/ 106835 h 241076"/>
                <a:gd name="csX365" fmla="*/ 46425 w 278552"/>
                <a:gd name="csY365" fmla="*/ 105156 h 241076"/>
                <a:gd name="csX366" fmla="*/ 46425 w 278552"/>
                <a:gd name="csY366" fmla="*/ 103478 h 241076"/>
                <a:gd name="csX367" fmla="*/ 48103 w 278552"/>
                <a:gd name="csY367" fmla="*/ 103478 h 241076"/>
                <a:gd name="csX368" fmla="*/ 48103 w 278552"/>
                <a:gd name="csY368" fmla="*/ 101800 h 241076"/>
                <a:gd name="csX369" fmla="*/ 50341 w 278552"/>
                <a:gd name="csY369" fmla="*/ 101800 h 241076"/>
                <a:gd name="csX370" fmla="*/ 50341 w 278552"/>
                <a:gd name="csY370" fmla="*/ 100122 h 241076"/>
                <a:gd name="csX371" fmla="*/ 48103 w 278552"/>
                <a:gd name="csY371" fmla="*/ 100122 h 241076"/>
                <a:gd name="csX372" fmla="*/ 50341 w 278552"/>
                <a:gd name="csY372" fmla="*/ 98445 h 241076"/>
                <a:gd name="csX373" fmla="*/ 48103 w 278552"/>
                <a:gd name="csY373" fmla="*/ 98445 h 241076"/>
                <a:gd name="csX374" fmla="*/ 48103 w 278552"/>
                <a:gd name="csY374" fmla="*/ 96207 h 241076"/>
                <a:gd name="csX375" fmla="*/ 48103 w 278552"/>
                <a:gd name="csY375" fmla="*/ 92851 h 241076"/>
                <a:gd name="csX376" fmla="*/ 48103 w 278552"/>
                <a:gd name="csY376" fmla="*/ 91173 h 241076"/>
                <a:gd name="csX377" fmla="*/ 48103 w 278552"/>
                <a:gd name="csY377" fmla="*/ 87258 h 241076"/>
                <a:gd name="csX378" fmla="*/ 48103 w 278552"/>
                <a:gd name="csY378" fmla="*/ 85579 h 241076"/>
                <a:gd name="csX379" fmla="*/ 48103 w 278552"/>
                <a:gd name="csY379" fmla="*/ 83901 h 241076"/>
                <a:gd name="csX380" fmla="*/ 48103 w 278552"/>
                <a:gd name="csY380" fmla="*/ 83901 h 241076"/>
                <a:gd name="csX381" fmla="*/ 48103 w 278552"/>
                <a:gd name="csY381" fmla="*/ 82223 h 241076"/>
                <a:gd name="csX382" fmla="*/ 48103 w 278552"/>
                <a:gd name="csY382" fmla="*/ 80545 h 241076"/>
                <a:gd name="csX383" fmla="*/ 48103 w 278552"/>
                <a:gd name="csY383" fmla="*/ 78308 h 241076"/>
                <a:gd name="csX384" fmla="*/ 50341 w 278552"/>
                <a:gd name="csY384" fmla="*/ 78308 h 241076"/>
                <a:gd name="csX385" fmla="*/ 50341 w 278552"/>
                <a:gd name="csY385" fmla="*/ 76630 h 241076"/>
                <a:gd name="csX386" fmla="*/ 48103 w 278552"/>
                <a:gd name="csY386" fmla="*/ 74952 h 241076"/>
                <a:gd name="csX387" fmla="*/ 48103 w 278552"/>
                <a:gd name="csY387" fmla="*/ 73274 h 241076"/>
                <a:gd name="csX388" fmla="*/ 48103 w 278552"/>
                <a:gd name="csY388" fmla="*/ 71596 h 241076"/>
                <a:gd name="csX389" fmla="*/ 48103 w 278552"/>
                <a:gd name="csY389" fmla="*/ 69918 h 241076"/>
                <a:gd name="csX390" fmla="*/ 48103 w 278552"/>
                <a:gd name="csY390" fmla="*/ 67681 h 241076"/>
                <a:gd name="csX391" fmla="*/ 48103 w 278552"/>
                <a:gd name="csY391" fmla="*/ 66002 h 241076"/>
                <a:gd name="csX392" fmla="*/ 48103 w 278552"/>
                <a:gd name="csY392" fmla="*/ 64324 h 241076"/>
                <a:gd name="csX393" fmla="*/ 50341 w 278552"/>
                <a:gd name="csY393" fmla="*/ 64324 h 241076"/>
                <a:gd name="csX394" fmla="*/ 50341 w 278552"/>
                <a:gd name="csY394" fmla="*/ 66002 h 241076"/>
                <a:gd name="csX395" fmla="*/ 50341 w 278552"/>
                <a:gd name="csY395" fmla="*/ 67681 h 241076"/>
                <a:gd name="csX396" fmla="*/ 52019 w 278552"/>
                <a:gd name="csY396" fmla="*/ 67681 h 241076"/>
                <a:gd name="csX397" fmla="*/ 53697 w 278552"/>
                <a:gd name="csY397" fmla="*/ 67681 h 241076"/>
                <a:gd name="csX398" fmla="*/ 55375 w 278552"/>
                <a:gd name="csY398" fmla="*/ 67681 h 241076"/>
                <a:gd name="csX399" fmla="*/ 55375 w 278552"/>
                <a:gd name="csY399" fmla="*/ 69918 h 241076"/>
                <a:gd name="csX400" fmla="*/ 57053 w 278552"/>
                <a:gd name="csY400" fmla="*/ 69918 h 241076"/>
                <a:gd name="csX401" fmla="*/ 57053 w 278552"/>
                <a:gd name="csY401" fmla="*/ 71596 h 241076"/>
                <a:gd name="csX402" fmla="*/ 57053 w 278552"/>
                <a:gd name="csY402" fmla="*/ 73274 h 241076"/>
                <a:gd name="csX403" fmla="*/ 57053 w 278552"/>
                <a:gd name="csY403" fmla="*/ 74952 h 241076"/>
                <a:gd name="csX404" fmla="*/ 55375 w 278552"/>
                <a:gd name="csY404" fmla="*/ 74952 h 241076"/>
                <a:gd name="csX405" fmla="*/ 55375 w 278552"/>
                <a:gd name="csY405" fmla="*/ 76630 h 241076"/>
                <a:gd name="csX406" fmla="*/ 55375 w 278552"/>
                <a:gd name="csY406" fmla="*/ 76630 h 241076"/>
                <a:gd name="csX407" fmla="*/ 57053 w 278552"/>
                <a:gd name="csY407" fmla="*/ 78308 h 241076"/>
                <a:gd name="csX408" fmla="*/ 58731 w 278552"/>
                <a:gd name="csY408" fmla="*/ 78308 h 241076"/>
                <a:gd name="csX409" fmla="*/ 60968 w 278552"/>
                <a:gd name="csY409" fmla="*/ 78308 h 241076"/>
                <a:gd name="csX410" fmla="*/ 62646 w 278552"/>
                <a:gd name="csY410" fmla="*/ 78308 h 241076"/>
                <a:gd name="csX411" fmla="*/ 62646 w 278552"/>
                <a:gd name="csY411" fmla="*/ 76630 h 241076"/>
                <a:gd name="csX412" fmla="*/ 62646 w 278552"/>
                <a:gd name="csY412" fmla="*/ 74952 h 241076"/>
                <a:gd name="csX413" fmla="*/ 64324 w 278552"/>
                <a:gd name="csY413" fmla="*/ 74952 h 241076"/>
                <a:gd name="csX414" fmla="*/ 66002 w 278552"/>
                <a:gd name="csY414" fmla="*/ 74952 h 241076"/>
                <a:gd name="csX415" fmla="*/ 67680 w 278552"/>
                <a:gd name="csY415" fmla="*/ 74952 h 241076"/>
                <a:gd name="csX416" fmla="*/ 67680 w 278552"/>
                <a:gd name="csY416" fmla="*/ 73274 h 241076"/>
                <a:gd name="csX417" fmla="*/ 69918 w 278552"/>
                <a:gd name="csY417" fmla="*/ 73274 h 241076"/>
                <a:gd name="csX418" fmla="*/ 71596 w 278552"/>
                <a:gd name="csY418" fmla="*/ 73274 h 241076"/>
                <a:gd name="csX419" fmla="*/ 73274 w 278552"/>
                <a:gd name="csY419" fmla="*/ 73274 h 241076"/>
                <a:gd name="csX420" fmla="*/ 74952 w 278552"/>
                <a:gd name="csY420" fmla="*/ 73274 h 241076"/>
                <a:gd name="csX421" fmla="*/ 76630 w 278552"/>
                <a:gd name="csY421" fmla="*/ 73274 h 241076"/>
                <a:gd name="csX422" fmla="*/ 78867 w 278552"/>
                <a:gd name="csY422" fmla="*/ 73274 h 241076"/>
                <a:gd name="csX423" fmla="*/ 78867 w 278552"/>
                <a:gd name="csY423" fmla="*/ 73274 h 241076"/>
                <a:gd name="csX424" fmla="*/ 80545 w 278552"/>
                <a:gd name="csY424" fmla="*/ 73274 h 241076"/>
                <a:gd name="csX425" fmla="*/ 78867 w 278552"/>
                <a:gd name="csY425" fmla="*/ 74952 h 241076"/>
                <a:gd name="csX426" fmla="*/ 78867 w 278552"/>
                <a:gd name="csY426" fmla="*/ 76630 h 241076"/>
                <a:gd name="csX427" fmla="*/ 78867 w 278552"/>
                <a:gd name="csY427" fmla="*/ 78308 h 241076"/>
                <a:gd name="csX428" fmla="*/ 78867 w 278552"/>
                <a:gd name="csY428" fmla="*/ 80545 h 241076"/>
                <a:gd name="csX429" fmla="*/ 78867 w 278552"/>
                <a:gd name="csY429" fmla="*/ 82223 h 241076"/>
                <a:gd name="csX430" fmla="*/ 78867 w 278552"/>
                <a:gd name="csY430" fmla="*/ 83901 h 241076"/>
                <a:gd name="csX431" fmla="*/ 80545 w 278552"/>
                <a:gd name="csY431" fmla="*/ 83901 h 241076"/>
                <a:gd name="csX432" fmla="*/ 82223 w 278552"/>
                <a:gd name="csY432" fmla="*/ 83901 h 241076"/>
                <a:gd name="csX433" fmla="*/ 83901 w 278552"/>
                <a:gd name="csY433" fmla="*/ 83901 h 241076"/>
                <a:gd name="csX434" fmla="*/ 83901 w 278552"/>
                <a:gd name="csY434" fmla="*/ 85579 h 241076"/>
                <a:gd name="csX435" fmla="*/ 85579 w 278552"/>
                <a:gd name="csY435" fmla="*/ 85579 h 241076"/>
                <a:gd name="csX436" fmla="*/ 87257 w 278552"/>
                <a:gd name="csY436" fmla="*/ 85579 h 241076"/>
                <a:gd name="csX437" fmla="*/ 89495 w 278552"/>
                <a:gd name="csY437" fmla="*/ 85579 h 241076"/>
                <a:gd name="csX438" fmla="*/ 89495 w 278552"/>
                <a:gd name="csY438" fmla="*/ 87258 h 241076"/>
                <a:gd name="csX439" fmla="*/ 91173 w 278552"/>
                <a:gd name="csY439" fmla="*/ 87258 h 241076"/>
                <a:gd name="csX440" fmla="*/ 92851 w 278552"/>
                <a:gd name="csY440" fmla="*/ 87258 h 241076"/>
                <a:gd name="csX441" fmla="*/ 94529 w 278552"/>
                <a:gd name="csY441" fmla="*/ 87258 h 241076"/>
                <a:gd name="csX442" fmla="*/ 94529 w 278552"/>
                <a:gd name="csY442" fmla="*/ 89495 h 241076"/>
                <a:gd name="csX443" fmla="*/ 94529 w 278552"/>
                <a:gd name="csY443" fmla="*/ 87258 h 241076"/>
                <a:gd name="csX444" fmla="*/ 94529 w 278552"/>
                <a:gd name="csY444" fmla="*/ 89495 h 241076"/>
                <a:gd name="csX445" fmla="*/ 94529 w 278552"/>
                <a:gd name="csY445" fmla="*/ 91173 h 241076"/>
                <a:gd name="csX446" fmla="*/ 96207 w 278552"/>
                <a:gd name="csY446" fmla="*/ 91173 h 241076"/>
                <a:gd name="csX447" fmla="*/ 98444 w 278552"/>
                <a:gd name="csY447" fmla="*/ 91173 h 241076"/>
                <a:gd name="csX448" fmla="*/ 100122 w 278552"/>
                <a:gd name="csY448" fmla="*/ 91173 h 241076"/>
                <a:gd name="csX449" fmla="*/ 100122 w 278552"/>
                <a:gd name="csY449" fmla="*/ 89495 h 241076"/>
                <a:gd name="csX450" fmla="*/ 101800 w 278552"/>
                <a:gd name="csY450" fmla="*/ 91173 h 241076"/>
                <a:gd name="csX451" fmla="*/ 103478 w 278552"/>
                <a:gd name="csY451" fmla="*/ 91173 h 241076"/>
                <a:gd name="csX452" fmla="*/ 105156 w 278552"/>
                <a:gd name="csY452" fmla="*/ 91173 h 241076"/>
                <a:gd name="csX453" fmla="*/ 105156 w 278552"/>
                <a:gd name="csY453" fmla="*/ 89495 h 241076"/>
                <a:gd name="csX454" fmla="*/ 107394 w 278552"/>
                <a:gd name="csY454" fmla="*/ 89495 h 241076"/>
                <a:gd name="csX455" fmla="*/ 107394 w 278552"/>
                <a:gd name="csY455" fmla="*/ 91173 h 241076"/>
                <a:gd name="csX456" fmla="*/ 109072 w 278552"/>
                <a:gd name="csY456" fmla="*/ 91173 h 241076"/>
                <a:gd name="csX457" fmla="*/ 110750 w 278552"/>
                <a:gd name="csY457" fmla="*/ 91173 h 241076"/>
                <a:gd name="csX458" fmla="*/ 112428 w 278552"/>
                <a:gd name="csY458" fmla="*/ 91173 h 241076"/>
                <a:gd name="csX459" fmla="*/ 114106 w 278552"/>
                <a:gd name="csY459" fmla="*/ 91173 h 241076"/>
                <a:gd name="csX460" fmla="*/ 115784 w 278552"/>
                <a:gd name="csY460" fmla="*/ 91173 h 241076"/>
                <a:gd name="csX461" fmla="*/ 118021 w 278552"/>
                <a:gd name="csY461" fmla="*/ 91173 h 241076"/>
                <a:gd name="csX462" fmla="*/ 118021 w 278552"/>
                <a:gd name="csY462" fmla="*/ 89495 h 241076"/>
                <a:gd name="csX463" fmla="*/ 119699 w 278552"/>
                <a:gd name="csY463" fmla="*/ 89495 h 241076"/>
                <a:gd name="csX464" fmla="*/ 119699 w 278552"/>
                <a:gd name="csY464" fmla="*/ 87258 h 241076"/>
                <a:gd name="csX465" fmla="*/ 119699 w 278552"/>
                <a:gd name="csY465" fmla="*/ 85579 h 241076"/>
                <a:gd name="csX466" fmla="*/ 119699 w 278552"/>
                <a:gd name="csY466" fmla="*/ 83901 h 241076"/>
                <a:gd name="csX467" fmla="*/ 119699 w 278552"/>
                <a:gd name="csY467" fmla="*/ 82223 h 241076"/>
                <a:gd name="csX468" fmla="*/ 121377 w 278552"/>
                <a:gd name="csY468" fmla="*/ 82223 h 241076"/>
                <a:gd name="csX469" fmla="*/ 123055 w 278552"/>
                <a:gd name="csY469" fmla="*/ 82223 h 241076"/>
                <a:gd name="csX470" fmla="*/ 124733 w 278552"/>
                <a:gd name="csY470" fmla="*/ 82223 h 241076"/>
                <a:gd name="csX471" fmla="*/ 124733 w 278552"/>
                <a:gd name="csY471" fmla="*/ 83901 h 241076"/>
                <a:gd name="csX472" fmla="*/ 124733 w 278552"/>
                <a:gd name="csY472" fmla="*/ 85579 h 241076"/>
                <a:gd name="csX473" fmla="*/ 126971 w 278552"/>
                <a:gd name="csY473" fmla="*/ 87258 h 241076"/>
                <a:gd name="csX474" fmla="*/ 128649 w 278552"/>
                <a:gd name="csY474" fmla="*/ 87258 h 241076"/>
                <a:gd name="csX475" fmla="*/ 128649 w 278552"/>
                <a:gd name="csY475" fmla="*/ 89495 h 241076"/>
                <a:gd name="csX476" fmla="*/ 130327 w 278552"/>
                <a:gd name="csY476" fmla="*/ 89495 h 241076"/>
                <a:gd name="csX477" fmla="*/ 130327 w 278552"/>
                <a:gd name="csY477" fmla="*/ 91173 h 241076"/>
                <a:gd name="csX478" fmla="*/ 130327 w 278552"/>
                <a:gd name="csY478" fmla="*/ 92851 h 241076"/>
                <a:gd name="csX479" fmla="*/ 132005 w 278552"/>
                <a:gd name="csY479" fmla="*/ 92851 h 241076"/>
                <a:gd name="csX480" fmla="*/ 132005 w 278552"/>
                <a:gd name="csY480" fmla="*/ 94529 h 241076"/>
                <a:gd name="csX481" fmla="*/ 132005 w 278552"/>
                <a:gd name="csY481" fmla="*/ 96207 h 241076"/>
                <a:gd name="csX482" fmla="*/ 133683 w 278552"/>
                <a:gd name="csY482" fmla="*/ 96207 h 241076"/>
                <a:gd name="csX483" fmla="*/ 133683 w 278552"/>
                <a:gd name="csY483" fmla="*/ 98445 h 241076"/>
                <a:gd name="csX484" fmla="*/ 135920 w 278552"/>
                <a:gd name="csY484" fmla="*/ 98445 h 241076"/>
                <a:gd name="csX485" fmla="*/ 137598 w 278552"/>
                <a:gd name="csY485" fmla="*/ 98445 h 241076"/>
                <a:gd name="csX486" fmla="*/ 139276 w 278552"/>
                <a:gd name="csY486" fmla="*/ 98445 h 241076"/>
                <a:gd name="csX487" fmla="*/ 140954 w 278552"/>
                <a:gd name="csY487" fmla="*/ 98445 h 241076"/>
                <a:gd name="csX488" fmla="*/ 142632 w 278552"/>
                <a:gd name="csY488" fmla="*/ 98445 h 241076"/>
                <a:gd name="csX489" fmla="*/ 142632 w 278552"/>
                <a:gd name="csY489" fmla="*/ 100122 h 241076"/>
                <a:gd name="csX490" fmla="*/ 142632 w 278552"/>
                <a:gd name="csY490" fmla="*/ 100122 h 241076"/>
                <a:gd name="csX491" fmla="*/ 144310 w 278552"/>
                <a:gd name="csY491" fmla="*/ 100122 h 241076"/>
                <a:gd name="csX492" fmla="*/ 144310 w 278552"/>
                <a:gd name="csY492" fmla="*/ 101800 h 241076"/>
                <a:gd name="csX493" fmla="*/ 146548 w 278552"/>
                <a:gd name="csY493" fmla="*/ 101800 h 241076"/>
                <a:gd name="csX494" fmla="*/ 148226 w 278552"/>
                <a:gd name="csY494" fmla="*/ 101800 h 241076"/>
                <a:gd name="csX495" fmla="*/ 149904 w 278552"/>
                <a:gd name="csY495" fmla="*/ 101800 h 241076"/>
                <a:gd name="csX496" fmla="*/ 151582 w 278552"/>
                <a:gd name="csY496" fmla="*/ 101800 h 241076"/>
                <a:gd name="csX497" fmla="*/ 151582 w 278552"/>
                <a:gd name="csY497" fmla="*/ 103478 h 241076"/>
                <a:gd name="csX498" fmla="*/ 153260 w 278552"/>
                <a:gd name="csY498" fmla="*/ 103478 h 241076"/>
                <a:gd name="csX499" fmla="*/ 153260 w 278552"/>
                <a:gd name="csY499" fmla="*/ 105156 h 241076"/>
                <a:gd name="csX500" fmla="*/ 155497 w 278552"/>
                <a:gd name="csY500" fmla="*/ 105156 h 241076"/>
                <a:gd name="csX501" fmla="*/ 155497 w 278552"/>
                <a:gd name="csY501" fmla="*/ 106835 h 241076"/>
                <a:gd name="csX502" fmla="*/ 155497 w 278552"/>
                <a:gd name="csY502" fmla="*/ 109072 h 241076"/>
                <a:gd name="csX503" fmla="*/ 155497 w 278552"/>
                <a:gd name="csY503" fmla="*/ 110750 h 241076"/>
                <a:gd name="csX504" fmla="*/ 155497 w 278552"/>
                <a:gd name="csY504" fmla="*/ 112428 h 241076"/>
                <a:gd name="csX505" fmla="*/ 157175 w 278552"/>
                <a:gd name="csY505" fmla="*/ 112428 h 241076"/>
                <a:gd name="csX506" fmla="*/ 157175 w 278552"/>
                <a:gd name="csY506" fmla="*/ 112428 h 241076"/>
                <a:gd name="csX507" fmla="*/ 158853 w 278552"/>
                <a:gd name="csY507" fmla="*/ 110750 h 241076"/>
                <a:gd name="csX508" fmla="*/ 158853 w 278552"/>
                <a:gd name="csY508" fmla="*/ 112428 h 241076"/>
                <a:gd name="csX509" fmla="*/ 160531 w 278552"/>
                <a:gd name="csY509" fmla="*/ 112428 h 241076"/>
                <a:gd name="csX510" fmla="*/ 160531 w 278552"/>
                <a:gd name="csY510" fmla="*/ 114106 h 241076"/>
                <a:gd name="csX511" fmla="*/ 162209 w 278552"/>
                <a:gd name="csY511" fmla="*/ 114106 h 241076"/>
                <a:gd name="csX512" fmla="*/ 162209 w 278552"/>
                <a:gd name="csY512" fmla="*/ 115784 h 241076"/>
                <a:gd name="csX513" fmla="*/ 162209 w 278552"/>
                <a:gd name="csY513" fmla="*/ 118022 h 241076"/>
                <a:gd name="csX514" fmla="*/ 162209 w 278552"/>
                <a:gd name="csY514" fmla="*/ 119699 h 241076"/>
                <a:gd name="csX515" fmla="*/ 164447 w 278552"/>
                <a:gd name="csY515" fmla="*/ 119699 h 241076"/>
                <a:gd name="csX516" fmla="*/ 166125 w 278552"/>
                <a:gd name="csY516" fmla="*/ 119699 h 241076"/>
                <a:gd name="csX517" fmla="*/ 166125 w 278552"/>
                <a:gd name="csY517" fmla="*/ 121377 h 241076"/>
                <a:gd name="csX518" fmla="*/ 166125 w 278552"/>
                <a:gd name="csY518" fmla="*/ 123055 h 241076"/>
                <a:gd name="csX519" fmla="*/ 166125 w 278552"/>
                <a:gd name="csY519" fmla="*/ 124733 h 241076"/>
                <a:gd name="csX520" fmla="*/ 167803 w 278552"/>
                <a:gd name="csY520" fmla="*/ 124733 h 241076"/>
                <a:gd name="csX521" fmla="*/ 169481 w 278552"/>
                <a:gd name="csY521" fmla="*/ 124733 h 241076"/>
                <a:gd name="csX522" fmla="*/ 169481 w 278552"/>
                <a:gd name="csY522" fmla="*/ 126971 h 241076"/>
                <a:gd name="csX523" fmla="*/ 171159 w 278552"/>
                <a:gd name="csY523" fmla="*/ 126971 h 241076"/>
                <a:gd name="csX524" fmla="*/ 172837 w 278552"/>
                <a:gd name="csY524" fmla="*/ 126971 h 241076"/>
                <a:gd name="csX525" fmla="*/ 172837 w 278552"/>
                <a:gd name="csY525" fmla="*/ 124733 h 241076"/>
                <a:gd name="csX526" fmla="*/ 175074 w 278552"/>
                <a:gd name="csY526" fmla="*/ 124733 h 241076"/>
                <a:gd name="csX527" fmla="*/ 175074 w 278552"/>
                <a:gd name="csY527" fmla="*/ 123055 h 241076"/>
                <a:gd name="csX528" fmla="*/ 175074 w 278552"/>
                <a:gd name="csY528" fmla="*/ 124733 h 241076"/>
                <a:gd name="csX529" fmla="*/ 175074 w 278552"/>
                <a:gd name="csY529" fmla="*/ 123055 h 241076"/>
                <a:gd name="csX530" fmla="*/ 176752 w 278552"/>
                <a:gd name="csY530" fmla="*/ 123055 h 241076"/>
                <a:gd name="csX531" fmla="*/ 178430 w 278552"/>
                <a:gd name="csY531" fmla="*/ 123055 h 241076"/>
                <a:gd name="csX532" fmla="*/ 178430 w 278552"/>
                <a:gd name="csY532" fmla="*/ 121377 h 241076"/>
                <a:gd name="csX533" fmla="*/ 180108 w 278552"/>
                <a:gd name="csY533" fmla="*/ 121377 h 241076"/>
                <a:gd name="csX534" fmla="*/ 181786 w 278552"/>
                <a:gd name="csY534" fmla="*/ 121377 h 241076"/>
                <a:gd name="csX535" fmla="*/ 184024 w 278552"/>
                <a:gd name="csY535" fmla="*/ 121377 h 241076"/>
                <a:gd name="csX536" fmla="*/ 184024 w 278552"/>
                <a:gd name="csY536" fmla="*/ 123055 h 241076"/>
                <a:gd name="csX537" fmla="*/ 184024 w 278552"/>
                <a:gd name="csY537" fmla="*/ 124733 h 241076"/>
                <a:gd name="csX538" fmla="*/ 181786 w 278552"/>
                <a:gd name="csY538" fmla="*/ 124733 h 241076"/>
                <a:gd name="csX539" fmla="*/ 181786 w 278552"/>
                <a:gd name="csY539" fmla="*/ 126971 h 241076"/>
                <a:gd name="csX540" fmla="*/ 184024 w 278552"/>
                <a:gd name="csY540" fmla="*/ 126971 h 241076"/>
                <a:gd name="csX541" fmla="*/ 185702 w 278552"/>
                <a:gd name="csY541" fmla="*/ 126971 h 241076"/>
                <a:gd name="csX542" fmla="*/ 185702 w 278552"/>
                <a:gd name="csY542" fmla="*/ 96207 h 241076"/>
                <a:gd name="csX543" fmla="*/ 184024 w 278552"/>
                <a:gd name="csY543" fmla="*/ 96207 h 241076"/>
                <a:gd name="csX544" fmla="*/ 184024 w 278552"/>
                <a:gd name="csY544" fmla="*/ 98445 h 241076"/>
                <a:gd name="csX545" fmla="*/ 181786 w 278552"/>
                <a:gd name="csY545" fmla="*/ 98445 h 241076"/>
                <a:gd name="csX546" fmla="*/ 181786 w 278552"/>
                <a:gd name="csY546" fmla="*/ 96207 h 241076"/>
                <a:gd name="csX547" fmla="*/ 180108 w 278552"/>
                <a:gd name="csY547" fmla="*/ 96207 h 241076"/>
                <a:gd name="csX548" fmla="*/ 178430 w 278552"/>
                <a:gd name="csY548" fmla="*/ 96207 h 241076"/>
                <a:gd name="csX549" fmla="*/ 178430 w 278552"/>
                <a:gd name="csY549" fmla="*/ 98445 h 241076"/>
                <a:gd name="csX550" fmla="*/ 178430 w 278552"/>
                <a:gd name="csY550" fmla="*/ 100122 h 241076"/>
                <a:gd name="csX551" fmla="*/ 178430 w 278552"/>
                <a:gd name="csY551" fmla="*/ 101800 h 241076"/>
                <a:gd name="csX552" fmla="*/ 176752 w 278552"/>
                <a:gd name="csY552" fmla="*/ 101800 h 241076"/>
                <a:gd name="csX553" fmla="*/ 175074 w 278552"/>
                <a:gd name="csY553" fmla="*/ 101800 h 241076"/>
                <a:gd name="csX554" fmla="*/ 172837 w 278552"/>
                <a:gd name="csY554" fmla="*/ 101800 h 241076"/>
                <a:gd name="csX555" fmla="*/ 171159 w 278552"/>
                <a:gd name="csY555" fmla="*/ 101800 h 241076"/>
                <a:gd name="csX556" fmla="*/ 169481 w 278552"/>
                <a:gd name="csY556" fmla="*/ 101800 h 241076"/>
                <a:gd name="csX557" fmla="*/ 167803 w 278552"/>
                <a:gd name="csY557" fmla="*/ 101800 h 241076"/>
                <a:gd name="csX558" fmla="*/ 167803 w 278552"/>
                <a:gd name="csY558" fmla="*/ 100122 h 241076"/>
                <a:gd name="csX559" fmla="*/ 167803 w 278552"/>
                <a:gd name="csY559" fmla="*/ 98445 h 241076"/>
                <a:gd name="csX560" fmla="*/ 166125 w 278552"/>
                <a:gd name="csY560" fmla="*/ 98445 h 241076"/>
                <a:gd name="csX561" fmla="*/ 166125 w 278552"/>
                <a:gd name="csY561" fmla="*/ 96207 h 241076"/>
                <a:gd name="csX562" fmla="*/ 164447 w 278552"/>
                <a:gd name="csY562" fmla="*/ 96207 h 241076"/>
                <a:gd name="csX563" fmla="*/ 164447 w 278552"/>
                <a:gd name="csY563" fmla="*/ 94529 h 241076"/>
                <a:gd name="csX564" fmla="*/ 162209 w 278552"/>
                <a:gd name="csY564" fmla="*/ 94529 h 241076"/>
                <a:gd name="csX565" fmla="*/ 162209 w 278552"/>
                <a:gd name="csY565" fmla="*/ 92851 h 241076"/>
                <a:gd name="csX566" fmla="*/ 160531 w 278552"/>
                <a:gd name="csY566" fmla="*/ 92851 h 241076"/>
                <a:gd name="csX567" fmla="*/ 160531 w 278552"/>
                <a:gd name="csY567" fmla="*/ 91173 h 241076"/>
                <a:gd name="csX568" fmla="*/ 158853 w 278552"/>
                <a:gd name="csY568" fmla="*/ 91173 h 241076"/>
                <a:gd name="csX569" fmla="*/ 157175 w 278552"/>
                <a:gd name="csY569" fmla="*/ 91173 h 241076"/>
                <a:gd name="csX570" fmla="*/ 157175 w 278552"/>
                <a:gd name="csY570" fmla="*/ 89495 h 241076"/>
                <a:gd name="csX571" fmla="*/ 155497 w 278552"/>
                <a:gd name="csY571" fmla="*/ 89495 h 241076"/>
                <a:gd name="csX572" fmla="*/ 155497 w 278552"/>
                <a:gd name="csY572" fmla="*/ 87258 h 241076"/>
                <a:gd name="csX573" fmla="*/ 153260 w 278552"/>
                <a:gd name="csY573" fmla="*/ 87258 h 241076"/>
                <a:gd name="csX574" fmla="*/ 153260 w 278552"/>
                <a:gd name="csY574" fmla="*/ 85579 h 241076"/>
                <a:gd name="csX575" fmla="*/ 153260 w 278552"/>
                <a:gd name="csY575" fmla="*/ 83901 h 241076"/>
                <a:gd name="csX576" fmla="*/ 153260 w 278552"/>
                <a:gd name="csY576" fmla="*/ 82223 h 241076"/>
                <a:gd name="csX577" fmla="*/ 151582 w 278552"/>
                <a:gd name="csY577" fmla="*/ 82223 h 241076"/>
                <a:gd name="csX578" fmla="*/ 151582 w 278552"/>
                <a:gd name="csY578" fmla="*/ 80545 h 241076"/>
                <a:gd name="csX579" fmla="*/ 151582 w 278552"/>
                <a:gd name="csY579" fmla="*/ 78308 h 241076"/>
                <a:gd name="csX580" fmla="*/ 153260 w 278552"/>
                <a:gd name="csY580" fmla="*/ 78308 h 241076"/>
                <a:gd name="csX581" fmla="*/ 153260 w 278552"/>
                <a:gd name="csY581" fmla="*/ 76630 h 241076"/>
                <a:gd name="csX582" fmla="*/ 153260 w 278552"/>
                <a:gd name="csY582" fmla="*/ 74952 h 241076"/>
                <a:gd name="csX583" fmla="*/ 155497 w 278552"/>
                <a:gd name="csY583" fmla="*/ 74952 h 241076"/>
                <a:gd name="csX584" fmla="*/ 155497 w 278552"/>
                <a:gd name="csY584" fmla="*/ 73274 h 241076"/>
                <a:gd name="csX585" fmla="*/ 155497 w 278552"/>
                <a:gd name="csY585" fmla="*/ 71596 h 241076"/>
                <a:gd name="csX586" fmla="*/ 155497 w 278552"/>
                <a:gd name="csY586" fmla="*/ 69918 h 241076"/>
                <a:gd name="csX587" fmla="*/ 155497 w 278552"/>
                <a:gd name="csY587" fmla="*/ 67681 h 241076"/>
                <a:gd name="csX588" fmla="*/ 155497 w 278552"/>
                <a:gd name="csY588" fmla="*/ 66002 h 241076"/>
                <a:gd name="csX589" fmla="*/ 157175 w 278552"/>
                <a:gd name="csY589" fmla="*/ 66002 h 241076"/>
                <a:gd name="csX590" fmla="*/ 155497 w 278552"/>
                <a:gd name="csY590" fmla="*/ 64324 h 241076"/>
                <a:gd name="csX591" fmla="*/ 157175 w 278552"/>
                <a:gd name="csY591" fmla="*/ 64324 h 241076"/>
                <a:gd name="csX592" fmla="*/ 157175 w 278552"/>
                <a:gd name="csY592" fmla="*/ 62646 h 241076"/>
                <a:gd name="csX593" fmla="*/ 157175 w 278552"/>
                <a:gd name="csY593" fmla="*/ 60968 h 241076"/>
                <a:gd name="csX594" fmla="*/ 158853 w 278552"/>
                <a:gd name="csY594" fmla="*/ 60968 h 241076"/>
                <a:gd name="csX595" fmla="*/ 160531 w 278552"/>
                <a:gd name="csY595" fmla="*/ 60968 h 241076"/>
                <a:gd name="csX596" fmla="*/ 160531 w 278552"/>
                <a:gd name="csY596" fmla="*/ 58731 h 241076"/>
                <a:gd name="csX597" fmla="*/ 158853 w 278552"/>
                <a:gd name="csY597" fmla="*/ 57053 h 241076"/>
                <a:gd name="csX598" fmla="*/ 158853 w 278552"/>
                <a:gd name="csY598" fmla="*/ 55375 h 241076"/>
                <a:gd name="csX599" fmla="*/ 158853 w 278552"/>
                <a:gd name="csY599" fmla="*/ 53697 h 241076"/>
                <a:gd name="csX600" fmla="*/ 157175 w 278552"/>
                <a:gd name="csY600" fmla="*/ 53697 h 241076"/>
                <a:gd name="csX601" fmla="*/ 157175 w 278552"/>
                <a:gd name="csY601" fmla="*/ 52019 h 241076"/>
                <a:gd name="csX602" fmla="*/ 158853 w 278552"/>
                <a:gd name="csY602" fmla="*/ 49782 h 241076"/>
                <a:gd name="csX603" fmla="*/ 157175 w 278552"/>
                <a:gd name="csY603" fmla="*/ 49782 h 241076"/>
                <a:gd name="csX604" fmla="*/ 157175 w 278552"/>
                <a:gd name="csY604" fmla="*/ 48104 h 241076"/>
                <a:gd name="csX605" fmla="*/ 157175 w 278552"/>
                <a:gd name="csY605" fmla="*/ 46425 h 241076"/>
                <a:gd name="csX606" fmla="*/ 157175 w 278552"/>
                <a:gd name="csY606" fmla="*/ 44747 h 241076"/>
                <a:gd name="csX607" fmla="*/ 158853 w 278552"/>
                <a:gd name="csY607" fmla="*/ 44747 h 241076"/>
                <a:gd name="csX608" fmla="*/ 157175 w 278552"/>
                <a:gd name="csY608" fmla="*/ 44747 h 241076"/>
                <a:gd name="csX609" fmla="*/ 158853 w 278552"/>
                <a:gd name="csY609" fmla="*/ 44747 h 241076"/>
                <a:gd name="csX610" fmla="*/ 158853 w 278552"/>
                <a:gd name="csY610" fmla="*/ 43069 h 241076"/>
                <a:gd name="csX611" fmla="*/ 157175 w 278552"/>
                <a:gd name="csY611" fmla="*/ 43069 h 241076"/>
                <a:gd name="csX612" fmla="*/ 157175 w 278552"/>
                <a:gd name="csY612" fmla="*/ 41391 h 241076"/>
                <a:gd name="csX613" fmla="*/ 158853 w 278552"/>
                <a:gd name="csY613" fmla="*/ 41391 h 241076"/>
                <a:gd name="csX614" fmla="*/ 158853 w 278552"/>
                <a:gd name="csY614" fmla="*/ 39154 h 241076"/>
                <a:gd name="csX615" fmla="*/ 158853 w 278552"/>
                <a:gd name="csY615" fmla="*/ 37476 h 241076"/>
                <a:gd name="csX616" fmla="*/ 158853 w 278552"/>
                <a:gd name="csY616" fmla="*/ 37476 h 241076"/>
                <a:gd name="csX617" fmla="*/ 157175 w 278552"/>
                <a:gd name="csY617" fmla="*/ 37476 h 241076"/>
                <a:gd name="csX618" fmla="*/ 157175 w 278552"/>
                <a:gd name="csY618" fmla="*/ 35798 h 241076"/>
                <a:gd name="csX619" fmla="*/ 157175 w 278552"/>
                <a:gd name="csY619" fmla="*/ 34120 h 241076"/>
                <a:gd name="csX620" fmla="*/ 157175 w 278552"/>
                <a:gd name="csY620" fmla="*/ 32442 h 241076"/>
                <a:gd name="csX621" fmla="*/ 157175 w 278552"/>
                <a:gd name="csY621" fmla="*/ 30205 h 241076"/>
                <a:gd name="csX622" fmla="*/ 155497 w 278552"/>
                <a:gd name="csY622" fmla="*/ 30205 h 241076"/>
                <a:gd name="csX623" fmla="*/ 155497 w 278552"/>
                <a:gd name="csY623" fmla="*/ 28527 h 241076"/>
                <a:gd name="csX624" fmla="*/ 155497 w 278552"/>
                <a:gd name="csY624" fmla="*/ 26848 h 241076"/>
                <a:gd name="csX625" fmla="*/ 153260 w 278552"/>
                <a:gd name="csY625" fmla="*/ 26848 h 241076"/>
                <a:gd name="csX626" fmla="*/ 151582 w 278552"/>
                <a:gd name="csY626" fmla="*/ 25170 h 241076"/>
                <a:gd name="csX627" fmla="*/ 153260 w 278552"/>
                <a:gd name="csY627" fmla="*/ 25170 h 241076"/>
                <a:gd name="csX628" fmla="*/ 155497 w 278552"/>
                <a:gd name="csY628" fmla="*/ 23492 h 241076"/>
                <a:gd name="csX629" fmla="*/ 155497 w 278552"/>
                <a:gd name="csY629" fmla="*/ 21255 h 241076"/>
                <a:gd name="csX630" fmla="*/ 157175 w 278552"/>
                <a:gd name="csY630" fmla="*/ 21255 h 241076"/>
                <a:gd name="csX631" fmla="*/ 158853 w 278552"/>
                <a:gd name="csY631" fmla="*/ 21255 h 241076"/>
                <a:gd name="csX632" fmla="*/ 158853 w 278552"/>
                <a:gd name="csY632" fmla="*/ 19577 h 241076"/>
                <a:gd name="csX633" fmla="*/ 160531 w 278552"/>
                <a:gd name="csY633" fmla="*/ 19577 h 241076"/>
                <a:gd name="csX634" fmla="*/ 160531 w 278552"/>
                <a:gd name="csY634" fmla="*/ 17899 h 241076"/>
                <a:gd name="csX635" fmla="*/ 162209 w 278552"/>
                <a:gd name="csY635" fmla="*/ 17899 h 241076"/>
                <a:gd name="csX636" fmla="*/ 162209 w 278552"/>
                <a:gd name="csY636" fmla="*/ 16221 h 241076"/>
                <a:gd name="csX637" fmla="*/ 164447 w 278552"/>
                <a:gd name="csY637" fmla="*/ 14543 h 241076"/>
                <a:gd name="csX638" fmla="*/ 166125 w 278552"/>
                <a:gd name="csY638" fmla="*/ 12865 h 241076"/>
                <a:gd name="csX639" fmla="*/ 166125 w 278552"/>
                <a:gd name="csY639" fmla="*/ 10628 h 241076"/>
                <a:gd name="csX640" fmla="*/ 166125 w 278552"/>
                <a:gd name="csY640" fmla="*/ 8950 h 241076"/>
                <a:gd name="csX641" fmla="*/ 166125 w 278552"/>
                <a:gd name="csY641" fmla="*/ 7271 h 241076"/>
                <a:gd name="csX642" fmla="*/ 169481 w 278552"/>
                <a:gd name="csY642" fmla="*/ 5593 h 241076"/>
                <a:gd name="csX643" fmla="*/ 175074 w 278552"/>
                <a:gd name="csY643" fmla="*/ 3915 h 241076"/>
                <a:gd name="csX644" fmla="*/ 178430 w 278552"/>
                <a:gd name="csY644" fmla="*/ 3915 h 241076"/>
                <a:gd name="csX645" fmla="*/ 180108 w 278552"/>
                <a:gd name="csY645" fmla="*/ 3915 h 241076"/>
                <a:gd name="csX646" fmla="*/ 189058 w 278552"/>
                <a:gd name="csY646" fmla="*/ 1678 h 241076"/>
                <a:gd name="csX647" fmla="*/ 190736 w 278552"/>
                <a:gd name="csY647" fmla="*/ 1678 h 241076"/>
                <a:gd name="csX648" fmla="*/ 192973 w 278552"/>
                <a:gd name="csY648" fmla="*/ 1678 h 241076"/>
                <a:gd name="csX649" fmla="*/ 198007 w 278552"/>
                <a:gd name="csY649" fmla="*/ 1678 h 241076"/>
                <a:gd name="csX650" fmla="*/ 201363 w 278552"/>
                <a:gd name="csY650" fmla="*/ 1678 h 241076"/>
                <a:gd name="csX651" fmla="*/ 203601 w 278552"/>
                <a:gd name="csY651" fmla="*/ 0 h 241076"/>
                <a:gd name="csX652" fmla="*/ 205279 w 278552"/>
                <a:gd name="csY652" fmla="*/ 0 h 241076"/>
                <a:gd name="csX653" fmla="*/ 208635 w 278552"/>
                <a:gd name="csY653" fmla="*/ 0 h 241076"/>
                <a:gd name="csX654" fmla="*/ 208635 w 278552"/>
                <a:gd name="csY654" fmla="*/ 1678 h 241076"/>
                <a:gd name="csX655" fmla="*/ 210313 w 278552"/>
                <a:gd name="csY655" fmla="*/ 1678 h 241076"/>
                <a:gd name="csX656" fmla="*/ 210313 w 278552"/>
                <a:gd name="csY656" fmla="*/ 3915 h 241076"/>
                <a:gd name="csX657" fmla="*/ 212550 w 278552"/>
                <a:gd name="csY657" fmla="*/ 5593 h 241076"/>
                <a:gd name="csX658" fmla="*/ 214228 w 278552"/>
                <a:gd name="csY658" fmla="*/ 7271 h 241076"/>
                <a:gd name="csX659" fmla="*/ 215906 w 278552"/>
                <a:gd name="csY659" fmla="*/ 8950 h 2410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</a:cxnLst>
              <a:rect l="l" t="t" r="r" b="b"/>
              <a:pathLst>
                <a:path w="278552" h="241076">
                  <a:moveTo>
                    <a:pt x="215906" y="8950"/>
                  </a:moveTo>
                  <a:lnTo>
                    <a:pt x="217584" y="8950"/>
                  </a:lnTo>
                  <a:lnTo>
                    <a:pt x="219262" y="8950"/>
                  </a:lnTo>
                  <a:lnTo>
                    <a:pt x="221500" y="8950"/>
                  </a:lnTo>
                  <a:lnTo>
                    <a:pt x="223178" y="8950"/>
                  </a:lnTo>
                  <a:lnTo>
                    <a:pt x="224856" y="8950"/>
                  </a:lnTo>
                  <a:lnTo>
                    <a:pt x="226534" y="8950"/>
                  </a:lnTo>
                  <a:lnTo>
                    <a:pt x="226534" y="10628"/>
                  </a:lnTo>
                  <a:lnTo>
                    <a:pt x="228212" y="10628"/>
                  </a:lnTo>
                  <a:lnTo>
                    <a:pt x="228212" y="12865"/>
                  </a:lnTo>
                  <a:lnTo>
                    <a:pt x="228212" y="14543"/>
                  </a:lnTo>
                  <a:lnTo>
                    <a:pt x="228212" y="16221"/>
                  </a:lnTo>
                  <a:lnTo>
                    <a:pt x="229890" y="16221"/>
                  </a:lnTo>
                  <a:lnTo>
                    <a:pt x="232127" y="16221"/>
                  </a:lnTo>
                  <a:lnTo>
                    <a:pt x="232127" y="17899"/>
                  </a:lnTo>
                  <a:lnTo>
                    <a:pt x="233805" y="17899"/>
                  </a:lnTo>
                  <a:lnTo>
                    <a:pt x="233805" y="16221"/>
                  </a:lnTo>
                  <a:lnTo>
                    <a:pt x="235483" y="16221"/>
                  </a:lnTo>
                  <a:lnTo>
                    <a:pt x="235483" y="17899"/>
                  </a:lnTo>
                  <a:lnTo>
                    <a:pt x="237161" y="17899"/>
                  </a:lnTo>
                  <a:lnTo>
                    <a:pt x="237161" y="19577"/>
                  </a:lnTo>
                  <a:lnTo>
                    <a:pt x="238839" y="19577"/>
                  </a:lnTo>
                  <a:lnTo>
                    <a:pt x="241077" y="19577"/>
                  </a:lnTo>
                  <a:lnTo>
                    <a:pt x="242755" y="19577"/>
                  </a:lnTo>
                  <a:lnTo>
                    <a:pt x="242755" y="21255"/>
                  </a:lnTo>
                  <a:lnTo>
                    <a:pt x="244433" y="21255"/>
                  </a:lnTo>
                  <a:lnTo>
                    <a:pt x="246111" y="21255"/>
                  </a:lnTo>
                  <a:lnTo>
                    <a:pt x="250026" y="21255"/>
                  </a:lnTo>
                  <a:lnTo>
                    <a:pt x="250026" y="23492"/>
                  </a:lnTo>
                  <a:lnTo>
                    <a:pt x="251704" y="25170"/>
                  </a:lnTo>
                  <a:lnTo>
                    <a:pt x="253382" y="25170"/>
                  </a:lnTo>
                  <a:lnTo>
                    <a:pt x="255060" y="25170"/>
                  </a:lnTo>
                  <a:lnTo>
                    <a:pt x="256738" y="25170"/>
                  </a:lnTo>
                  <a:lnTo>
                    <a:pt x="256738" y="26848"/>
                  </a:lnTo>
                  <a:lnTo>
                    <a:pt x="258416" y="26848"/>
                  </a:lnTo>
                  <a:lnTo>
                    <a:pt x="258416" y="26848"/>
                  </a:lnTo>
                  <a:lnTo>
                    <a:pt x="260654" y="28527"/>
                  </a:lnTo>
                  <a:lnTo>
                    <a:pt x="262332" y="28527"/>
                  </a:lnTo>
                  <a:lnTo>
                    <a:pt x="264010" y="30205"/>
                  </a:lnTo>
                  <a:lnTo>
                    <a:pt x="264010" y="32442"/>
                  </a:lnTo>
                  <a:lnTo>
                    <a:pt x="264010" y="34120"/>
                  </a:lnTo>
                  <a:lnTo>
                    <a:pt x="264010" y="34120"/>
                  </a:lnTo>
                  <a:lnTo>
                    <a:pt x="265688" y="34120"/>
                  </a:lnTo>
                  <a:lnTo>
                    <a:pt x="267366" y="34120"/>
                  </a:lnTo>
                  <a:lnTo>
                    <a:pt x="267366" y="35798"/>
                  </a:lnTo>
                  <a:lnTo>
                    <a:pt x="267366" y="37476"/>
                  </a:lnTo>
                  <a:lnTo>
                    <a:pt x="269603" y="37476"/>
                  </a:lnTo>
                  <a:lnTo>
                    <a:pt x="269603" y="39154"/>
                  </a:lnTo>
                  <a:lnTo>
                    <a:pt x="271281" y="39154"/>
                  </a:lnTo>
                  <a:lnTo>
                    <a:pt x="271281" y="41391"/>
                  </a:lnTo>
                  <a:lnTo>
                    <a:pt x="271281" y="43069"/>
                  </a:lnTo>
                  <a:lnTo>
                    <a:pt x="269603" y="43069"/>
                  </a:lnTo>
                  <a:lnTo>
                    <a:pt x="269603" y="44747"/>
                  </a:lnTo>
                  <a:lnTo>
                    <a:pt x="271281" y="44747"/>
                  </a:lnTo>
                  <a:lnTo>
                    <a:pt x="271281" y="46425"/>
                  </a:lnTo>
                  <a:lnTo>
                    <a:pt x="272959" y="46425"/>
                  </a:lnTo>
                  <a:lnTo>
                    <a:pt x="272959" y="48104"/>
                  </a:lnTo>
                  <a:lnTo>
                    <a:pt x="274637" y="48104"/>
                  </a:lnTo>
                  <a:lnTo>
                    <a:pt x="276315" y="48104"/>
                  </a:lnTo>
                  <a:lnTo>
                    <a:pt x="276315" y="49782"/>
                  </a:lnTo>
                  <a:lnTo>
                    <a:pt x="274637" y="49782"/>
                  </a:lnTo>
                  <a:lnTo>
                    <a:pt x="274637" y="52019"/>
                  </a:lnTo>
                  <a:lnTo>
                    <a:pt x="276315" y="53697"/>
                  </a:lnTo>
                  <a:lnTo>
                    <a:pt x="276315" y="55375"/>
                  </a:lnTo>
                  <a:lnTo>
                    <a:pt x="278553" y="55375"/>
                  </a:lnTo>
                  <a:lnTo>
                    <a:pt x="278553" y="57053"/>
                  </a:lnTo>
                  <a:lnTo>
                    <a:pt x="278553" y="57053"/>
                  </a:lnTo>
                  <a:lnTo>
                    <a:pt x="276315" y="57053"/>
                  </a:lnTo>
                  <a:lnTo>
                    <a:pt x="276315" y="58731"/>
                  </a:lnTo>
                  <a:lnTo>
                    <a:pt x="276315" y="60968"/>
                  </a:lnTo>
                  <a:lnTo>
                    <a:pt x="274637" y="60968"/>
                  </a:lnTo>
                  <a:lnTo>
                    <a:pt x="274637" y="62646"/>
                  </a:lnTo>
                  <a:lnTo>
                    <a:pt x="272959" y="62646"/>
                  </a:lnTo>
                  <a:lnTo>
                    <a:pt x="271281" y="62646"/>
                  </a:lnTo>
                  <a:lnTo>
                    <a:pt x="269603" y="62646"/>
                  </a:lnTo>
                  <a:lnTo>
                    <a:pt x="269603" y="64324"/>
                  </a:lnTo>
                  <a:lnTo>
                    <a:pt x="267366" y="64324"/>
                  </a:lnTo>
                  <a:lnTo>
                    <a:pt x="267366" y="66002"/>
                  </a:lnTo>
                  <a:lnTo>
                    <a:pt x="269603" y="66002"/>
                  </a:lnTo>
                  <a:lnTo>
                    <a:pt x="269603" y="67681"/>
                  </a:lnTo>
                  <a:lnTo>
                    <a:pt x="269603" y="69918"/>
                  </a:lnTo>
                  <a:lnTo>
                    <a:pt x="271281" y="69918"/>
                  </a:lnTo>
                  <a:lnTo>
                    <a:pt x="271281" y="71596"/>
                  </a:lnTo>
                  <a:lnTo>
                    <a:pt x="271281" y="73274"/>
                  </a:lnTo>
                  <a:lnTo>
                    <a:pt x="271281" y="74952"/>
                  </a:lnTo>
                  <a:lnTo>
                    <a:pt x="269603" y="74952"/>
                  </a:lnTo>
                  <a:lnTo>
                    <a:pt x="269603" y="76630"/>
                  </a:lnTo>
                  <a:lnTo>
                    <a:pt x="269603" y="78308"/>
                  </a:lnTo>
                  <a:lnTo>
                    <a:pt x="269603" y="78308"/>
                  </a:lnTo>
                  <a:lnTo>
                    <a:pt x="269603" y="80545"/>
                  </a:lnTo>
                  <a:lnTo>
                    <a:pt x="269603" y="82223"/>
                  </a:lnTo>
                  <a:lnTo>
                    <a:pt x="269603" y="80545"/>
                  </a:lnTo>
                  <a:lnTo>
                    <a:pt x="269603" y="82223"/>
                  </a:lnTo>
                  <a:lnTo>
                    <a:pt x="269603" y="83901"/>
                  </a:lnTo>
                  <a:lnTo>
                    <a:pt x="269603" y="85579"/>
                  </a:lnTo>
                  <a:lnTo>
                    <a:pt x="271281" y="85579"/>
                  </a:lnTo>
                  <a:lnTo>
                    <a:pt x="271281" y="87258"/>
                  </a:lnTo>
                  <a:lnTo>
                    <a:pt x="269603" y="87258"/>
                  </a:lnTo>
                  <a:lnTo>
                    <a:pt x="269603" y="89495"/>
                  </a:lnTo>
                  <a:lnTo>
                    <a:pt x="269603" y="91173"/>
                  </a:lnTo>
                  <a:lnTo>
                    <a:pt x="269603" y="92851"/>
                  </a:lnTo>
                  <a:lnTo>
                    <a:pt x="269603" y="94529"/>
                  </a:lnTo>
                  <a:lnTo>
                    <a:pt x="269603" y="96207"/>
                  </a:lnTo>
                  <a:lnTo>
                    <a:pt x="269603" y="98445"/>
                  </a:lnTo>
                  <a:lnTo>
                    <a:pt x="271281" y="98445"/>
                  </a:lnTo>
                  <a:lnTo>
                    <a:pt x="271281" y="100122"/>
                  </a:lnTo>
                  <a:lnTo>
                    <a:pt x="272959" y="100122"/>
                  </a:lnTo>
                  <a:lnTo>
                    <a:pt x="274637" y="100122"/>
                  </a:lnTo>
                  <a:lnTo>
                    <a:pt x="274637" y="101800"/>
                  </a:lnTo>
                  <a:lnTo>
                    <a:pt x="274637" y="103478"/>
                  </a:lnTo>
                  <a:lnTo>
                    <a:pt x="272959" y="103478"/>
                  </a:lnTo>
                  <a:lnTo>
                    <a:pt x="271281" y="103478"/>
                  </a:lnTo>
                  <a:lnTo>
                    <a:pt x="271281" y="105156"/>
                  </a:lnTo>
                  <a:lnTo>
                    <a:pt x="269603" y="105156"/>
                  </a:lnTo>
                  <a:lnTo>
                    <a:pt x="267366" y="105156"/>
                  </a:lnTo>
                  <a:lnTo>
                    <a:pt x="267366" y="105156"/>
                  </a:lnTo>
                  <a:lnTo>
                    <a:pt x="265688" y="105156"/>
                  </a:lnTo>
                  <a:lnTo>
                    <a:pt x="265688" y="106835"/>
                  </a:lnTo>
                  <a:lnTo>
                    <a:pt x="264010" y="106835"/>
                  </a:lnTo>
                  <a:lnTo>
                    <a:pt x="264010" y="106835"/>
                  </a:lnTo>
                  <a:lnTo>
                    <a:pt x="262332" y="106835"/>
                  </a:lnTo>
                  <a:lnTo>
                    <a:pt x="262332" y="109072"/>
                  </a:lnTo>
                  <a:lnTo>
                    <a:pt x="262332" y="110750"/>
                  </a:lnTo>
                  <a:lnTo>
                    <a:pt x="262332" y="110750"/>
                  </a:lnTo>
                  <a:lnTo>
                    <a:pt x="262332" y="112428"/>
                  </a:lnTo>
                  <a:lnTo>
                    <a:pt x="262332" y="114106"/>
                  </a:lnTo>
                  <a:lnTo>
                    <a:pt x="262332" y="114106"/>
                  </a:lnTo>
                  <a:lnTo>
                    <a:pt x="262332" y="115784"/>
                  </a:lnTo>
                  <a:lnTo>
                    <a:pt x="262332" y="118022"/>
                  </a:lnTo>
                  <a:lnTo>
                    <a:pt x="262332" y="119699"/>
                  </a:lnTo>
                  <a:lnTo>
                    <a:pt x="262332" y="121377"/>
                  </a:lnTo>
                  <a:lnTo>
                    <a:pt x="262332" y="123055"/>
                  </a:lnTo>
                  <a:lnTo>
                    <a:pt x="260654" y="123055"/>
                  </a:lnTo>
                  <a:lnTo>
                    <a:pt x="262332" y="123055"/>
                  </a:lnTo>
                  <a:lnTo>
                    <a:pt x="260654" y="123055"/>
                  </a:lnTo>
                  <a:lnTo>
                    <a:pt x="260654" y="124733"/>
                  </a:lnTo>
                  <a:lnTo>
                    <a:pt x="260654" y="126971"/>
                  </a:lnTo>
                  <a:lnTo>
                    <a:pt x="258416" y="126971"/>
                  </a:lnTo>
                  <a:lnTo>
                    <a:pt x="258416" y="128649"/>
                  </a:lnTo>
                  <a:lnTo>
                    <a:pt x="256738" y="128649"/>
                  </a:lnTo>
                  <a:lnTo>
                    <a:pt x="256738" y="130327"/>
                  </a:lnTo>
                  <a:lnTo>
                    <a:pt x="255060" y="130327"/>
                  </a:lnTo>
                  <a:lnTo>
                    <a:pt x="255060" y="132005"/>
                  </a:lnTo>
                  <a:lnTo>
                    <a:pt x="256738" y="132005"/>
                  </a:lnTo>
                  <a:lnTo>
                    <a:pt x="258416" y="133683"/>
                  </a:lnTo>
                  <a:lnTo>
                    <a:pt x="256738" y="133683"/>
                  </a:lnTo>
                  <a:lnTo>
                    <a:pt x="256738" y="135361"/>
                  </a:lnTo>
                  <a:lnTo>
                    <a:pt x="258416" y="135361"/>
                  </a:lnTo>
                  <a:lnTo>
                    <a:pt x="258416" y="137599"/>
                  </a:lnTo>
                  <a:lnTo>
                    <a:pt x="260654" y="137599"/>
                  </a:lnTo>
                  <a:lnTo>
                    <a:pt x="262332" y="137599"/>
                  </a:lnTo>
                  <a:lnTo>
                    <a:pt x="262332" y="139276"/>
                  </a:lnTo>
                  <a:lnTo>
                    <a:pt x="262332" y="140954"/>
                  </a:lnTo>
                  <a:lnTo>
                    <a:pt x="264010" y="140954"/>
                  </a:lnTo>
                  <a:lnTo>
                    <a:pt x="264010" y="140954"/>
                  </a:lnTo>
                  <a:lnTo>
                    <a:pt x="258416" y="144310"/>
                  </a:lnTo>
                  <a:lnTo>
                    <a:pt x="253382" y="146548"/>
                  </a:lnTo>
                  <a:lnTo>
                    <a:pt x="251704" y="146548"/>
                  </a:lnTo>
                  <a:lnTo>
                    <a:pt x="250026" y="148226"/>
                  </a:lnTo>
                  <a:lnTo>
                    <a:pt x="246111" y="148226"/>
                  </a:lnTo>
                  <a:lnTo>
                    <a:pt x="244433" y="149904"/>
                  </a:lnTo>
                  <a:lnTo>
                    <a:pt x="242755" y="149904"/>
                  </a:lnTo>
                  <a:lnTo>
                    <a:pt x="241077" y="149904"/>
                  </a:lnTo>
                  <a:lnTo>
                    <a:pt x="238839" y="149904"/>
                  </a:lnTo>
                  <a:lnTo>
                    <a:pt x="238839" y="151582"/>
                  </a:lnTo>
                  <a:lnTo>
                    <a:pt x="237161" y="151582"/>
                  </a:lnTo>
                  <a:lnTo>
                    <a:pt x="235483" y="151582"/>
                  </a:lnTo>
                  <a:lnTo>
                    <a:pt x="233805" y="151582"/>
                  </a:lnTo>
                  <a:lnTo>
                    <a:pt x="233805" y="153260"/>
                  </a:lnTo>
                  <a:lnTo>
                    <a:pt x="232127" y="153260"/>
                  </a:lnTo>
                  <a:lnTo>
                    <a:pt x="228212" y="155497"/>
                  </a:lnTo>
                  <a:lnTo>
                    <a:pt x="226534" y="155497"/>
                  </a:lnTo>
                  <a:lnTo>
                    <a:pt x="223178" y="157176"/>
                  </a:lnTo>
                  <a:lnTo>
                    <a:pt x="221500" y="157176"/>
                  </a:lnTo>
                  <a:lnTo>
                    <a:pt x="215906" y="158853"/>
                  </a:lnTo>
                  <a:lnTo>
                    <a:pt x="214228" y="158853"/>
                  </a:lnTo>
                  <a:lnTo>
                    <a:pt x="210313" y="158853"/>
                  </a:lnTo>
                  <a:lnTo>
                    <a:pt x="206957" y="160531"/>
                  </a:lnTo>
                  <a:lnTo>
                    <a:pt x="203601" y="162209"/>
                  </a:lnTo>
                  <a:lnTo>
                    <a:pt x="201363" y="162209"/>
                  </a:lnTo>
                  <a:lnTo>
                    <a:pt x="201363" y="163887"/>
                  </a:lnTo>
                  <a:lnTo>
                    <a:pt x="199685" y="163887"/>
                  </a:lnTo>
                  <a:lnTo>
                    <a:pt x="196329" y="163887"/>
                  </a:lnTo>
                  <a:lnTo>
                    <a:pt x="196329" y="166125"/>
                  </a:lnTo>
                  <a:lnTo>
                    <a:pt x="196329" y="167803"/>
                  </a:lnTo>
                  <a:lnTo>
                    <a:pt x="196329" y="169481"/>
                  </a:lnTo>
                  <a:lnTo>
                    <a:pt x="198007" y="169481"/>
                  </a:lnTo>
                  <a:lnTo>
                    <a:pt x="198007" y="171159"/>
                  </a:lnTo>
                  <a:lnTo>
                    <a:pt x="198007" y="172837"/>
                  </a:lnTo>
                  <a:lnTo>
                    <a:pt x="199685" y="172837"/>
                  </a:lnTo>
                  <a:lnTo>
                    <a:pt x="199685" y="175074"/>
                  </a:lnTo>
                  <a:lnTo>
                    <a:pt x="199685" y="176753"/>
                  </a:lnTo>
                  <a:lnTo>
                    <a:pt x="199685" y="176753"/>
                  </a:lnTo>
                  <a:lnTo>
                    <a:pt x="199685" y="178430"/>
                  </a:lnTo>
                  <a:lnTo>
                    <a:pt x="199685" y="180108"/>
                  </a:lnTo>
                  <a:lnTo>
                    <a:pt x="201363" y="180108"/>
                  </a:lnTo>
                  <a:lnTo>
                    <a:pt x="201363" y="181786"/>
                  </a:lnTo>
                  <a:lnTo>
                    <a:pt x="199685" y="181786"/>
                  </a:lnTo>
                  <a:lnTo>
                    <a:pt x="198007" y="181786"/>
                  </a:lnTo>
                  <a:lnTo>
                    <a:pt x="198007" y="180108"/>
                  </a:lnTo>
                  <a:lnTo>
                    <a:pt x="196329" y="180108"/>
                  </a:lnTo>
                  <a:lnTo>
                    <a:pt x="196329" y="181786"/>
                  </a:lnTo>
                  <a:lnTo>
                    <a:pt x="196329" y="180108"/>
                  </a:lnTo>
                  <a:lnTo>
                    <a:pt x="194651" y="180108"/>
                  </a:lnTo>
                  <a:lnTo>
                    <a:pt x="192973" y="180108"/>
                  </a:lnTo>
                  <a:lnTo>
                    <a:pt x="190736" y="181786"/>
                  </a:lnTo>
                  <a:lnTo>
                    <a:pt x="189058" y="180108"/>
                  </a:lnTo>
                  <a:lnTo>
                    <a:pt x="187380" y="180108"/>
                  </a:lnTo>
                  <a:lnTo>
                    <a:pt x="185702" y="180108"/>
                  </a:lnTo>
                  <a:lnTo>
                    <a:pt x="184024" y="180108"/>
                  </a:lnTo>
                  <a:lnTo>
                    <a:pt x="184024" y="181786"/>
                  </a:lnTo>
                  <a:lnTo>
                    <a:pt x="181786" y="181786"/>
                  </a:lnTo>
                  <a:lnTo>
                    <a:pt x="180108" y="181786"/>
                  </a:lnTo>
                  <a:lnTo>
                    <a:pt x="178430" y="181786"/>
                  </a:lnTo>
                  <a:lnTo>
                    <a:pt x="176752" y="181786"/>
                  </a:lnTo>
                  <a:lnTo>
                    <a:pt x="175074" y="181786"/>
                  </a:lnTo>
                  <a:lnTo>
                    <a:pt x="175074" y="184024"/>
                  </a:lnTo>
                  <a:lnTo>
                    <a:pt x="172837" y="184024"/>
                  </a:lnTo>
                  <a:lnTo>
                    <a:pt x="172837" y="185702"/>
                  </a:lnTo>
                  <a:lnTo>
                    <a:pt x="171159" y="185702"/>
                  </a:lnTo>
                  <a:lnTo>
                    <a:pt x="169481" y="185702"/>
                  </a:lnTo>
                  <a:lnTo>
                    <a:pt x="169481" y="187380"/>
                  </a:lnTo>
                  <a:lnTo>
                    <a:pt x="167803" y="187380"/>
                  </a:lnTo>
                  <a:lnTo>
                    <a:pt x="167803" y="189058"/>
                  </a:lnTo>
                  <a:lnTo>
                    <a:pt x="166125" y="189058"/>
                  </a:lnTo>
                  <a:lnTo>
                    <a:pt x="164447" y="189058"/>
                  </a:lnTo>
                  <a:lnTo>
                    <a:pt x="164447" y="190736"/>
                  </a:lnTo>
                  <a:lnTo>
                    <a:pt x="162209" y="190736"/>
                  </a:lnTo>
                  <a:lnTo>
                    <a:pt x="162209" y="192414"/>
                  </a:lnTo>
                  <a:lnTo>
                    <a:pt x="164447" y="192414"/>
                  </a:lnTo>
                  <a:lnTo>
                    <a:pt x="162209" y="194651"/>
                  </a:lnTo>
                  <a:lnTo>
                    <a:pt x="162209" y="196330"/>
                  </a:lnTo>
                  <a:lnTo>
                    <a:pt x="162209" y="198007"/>
                  </a:lnTo>
                  <a:lnTo>
                    <a:pt x="162209" y="199685"/>
                  </a:lnTo>
                  <a:lnTo>
                    <a:pt x="162209" y="201363"/>
                  </a:lnTo>
                  <a:lnTo>
                    <a:pt x="162209" y="203601"/>
                  </a:lnTo>
                  <a:lnTo>
                    <a:pt x="160531" y="203601"/>
                  </a:lnTo>
                  <a:lnTo>
                    <a:pt x="158853" y="203601"/>
                  </a:lnTo>
                  <a:lnTo>
                    <a:pt x="157175" y="205279"/>
                  </a:lnTo>
                  <a:lnTo>
                    <a:pt x="153260" y="205279"/>
                  </a:lnTo>
                  <a:lnTo>
                    <a:pt x="149904" y="208635"/>
                  </a:lnTo>
                  <a:lnTo>
                    <a:pt x="148226" y="210313"/>
                  </a:lnTo>
                  <a:lnTo>
                    <a:pt x="146548" y="210313"/>
                  </a:lnTo>
                  <a:lnTo>
                    <a:pt x="144310" y="210313"/>
                  </a:lnTo>
                  <a:lnTo>
                    <a:pt x="144310" y="212550"/>
                  </a:lnTo>
                  <a:lnTo>
                    <a:pt x="142632" y="212550"/>
                  </a:lnTo>
                  <a:lnTo>
                    <a:pt x="139276" y="214228"/>
                  </a:lnTo>
                  <a:lnTo>
                    <a:pt x="137598" y="215906"/>
                  </a:lnTo>
                  <a:lnTo>
                    <a:pt x="135920" y="217584"/>
                  </a:lnTo>
                  <a:lnTo>
                    <a:pt x="133683" y="220940"/>
                  </a:lnTo>
                  <a:lnTo>
                    <a:pt x="133683" y="223178"/>
                  </a:lnTo>
                  <a:lnTo>
                    <a:pt x="133683" y="224856"/>
                  </a:lnTo>
                  <a:lnTo>
                    <a:pt x="132005" y="226534"/>
                  </a:lnTo>
                  <a:lnTo>
                    <a:pt x="128649" y="228212"/>
                  </a:lnTo>
                  <a:lnTo>
                    <a:pt x="126971" y="229890"/>
                  </a:lnTo>
                  <a:lnTo>
                    <a:pt x="123055" y="235483"/>
                  </a:lnTo>
                  <a:lnTo>
                    <a:pt x="121377" y="237161"/>
                  </a:lnTo>
                  <a:lnTo>
                    <a:pt x="121377" y="238839"/>
                  </a:lnTo>
                  <a:lnTo>
                    <a:pt x="119699" y="238839"/>
                  </a:lnTo>
                  <a:lnTo>
                    <a:pt x="118021" y="238839"/>
                  </a:lnTo>
                  <a:lnTo>
                    <a:pt x="115784" y="238839"/>
                  </a:lnTo>
                  <a:lnTo>
                    <a:pt x="114106" y="241077"/>
                  </a:lnTo>
                  <a:lnTo>
                    <a:pt x="112428" y="241077"/>
                  </a:lnTo>
                  <a:lnTo>
                    <a:pt x="110750" y="241077"/>
                  </a:lnTo>
                  <a:lnTo>
                    <a:pt x="109072" y="241077"/>
                  </a:lnTo>
                  <a:lnTo>
                    <a:pt x="109072" y="238839"/>
                  </a:lnTo>
                  <a:lnTo>
                    <a:pt x="107394" y="238839"/>
                  </a:lnTo>
                  <a:lnTo>
                    <a:pt x="105156" y="238839"/>
                  </a:lnTo>
                  <a:lnTo>
                    <a:pt x="103478" y="238839"/>
                  </a:lnTo>
                  <a:lnTo>
                    <a:pt x="101800" y="238839"/>
                  </a:lnTo>
                  <a:lnTo>
                    <a:pt x="101800" y="237161"/>
                  </a:lnTo>
                  <a:lnTo>
                    <a:pt x="100122" y="237161"/>
                  </a:lnTo>
                  <a:lnTo>
                    <a:pt x="98444" y="238839"/>
                  </a:lnTo>
                  <a:lnTo>
                    <a:pt x="96207" y="238839"/>
                  </a:lnTo>
                  <a:lnTo>
                    <a:pt x="94529" y="238839"/>
                  </a:lnTo>
                  <a:lnTo>
                    <a:pt x="94529" y="238839"/>
                  </a:lnTo>
                  <a:lnTo>
                    <a:pt x="92851" y="238839"/>
                  </a:lnTo>
                  <a:lnTo>
                    <a:pt x="91173" y="238839"/>
                  </a:lnTo>
                  <a:lnTo>
                    <a:pt x="91173" y="237161"/>
                  </a:lnTo>
                  <a:lnTo>
                    <a:pt x="91173" y="235483"/>
                  </a:lnTo>
                  <a:lnTo>
                    <a:pt x="89495" y="235483"/>
                  </a:lnTo>
                  <a:lnTo>
                    <a:pt x="87257" y="235483"/>
                  </a:lnTo>
                  <a:lnTo>
                    <a:pt x="85579" y="235483"/>
                  </a:lnTo>
                  <a:lnTo>
                    <a:pt x="83901" y="235483"/>
                  </a:lnTo>
                  <a:lnTo>
                    <a:pt x="82223" y="235483"/>
                  </a:lnTo>
                  <a:lnTo>
                    <a:pt x="80545" y="235483"/>
                  </a:lnTo>
                  <a:lnTo>
                    <a:pt x="78867" y="235483"/>
                  </a:lnTo>
                  <a:lnTo>
                    <a:pt x="76630" y="233805"/>
                  </a:lnTo>
                  <a:lnTo>
                    <a:pt x="74952" y="233805"/>
                  </a:lnTo>
                  <a:lnTo>
                    <a:pt x="74952" y="232127"/>
                  </a:lnTo>
                  <a:lnTo>
                    <a:pt x="73274" y="232127"/>
                  </a:lnTo>
                  <a:lnTo>
                    <a:pt x="73274" y="229890"/>
                  </a:lnTo>
                  <a:lnTo>
                    <a:pt x="71596" y="229890"/>
                  </a:lnTo>
                  <a:lnTo>
                    <a:pt x="71596" y="228212"/>
                  </a:lnTo>
                  <a:lnTo>
                    <a:pt x="69918" y="228212"/>
                  </a:lnTo>
                  <a:lnTo>
                    <a:pt x="67680" y="228212"/>
                  </a:lnTo>
                  <a:lnTo>
                    <a:pt x="66002" y="228212"/>
                  </a:lnTo>
                  <a:lnTo>
                    <a:pt x="64324" y="228212"/>
                  </a:lnTo>
                  <a:lnTo>
                    <a:pt x="62646" y="228212"/>
                  </a:lnTo>
                  <a:lnTo>
                    <a:pt x="60968" y="228212"/>
                  </a:lnTo>
                  <a:lnTo>
                    <a:pt x="58731" y="228212"/>
                  </a:lnTo>
                  <a:lnTo>
                    <a:pt x="58731" y="226534"/>
                  </a:lnTo>
                  <a:lnTo>
                    <a:pt x="57053" y="226534"/>
                  </a:lnTo>
                  <a:lnTo>
                    <a:pt x="55375" y="226534"/>
                  </a:lnTo>
                  <a:lnTo>
                    <a:pt x="55375" y="226534"/>
                  </a:lnTo>
                  <a:lnTo>
                    <a:pt x="53697" y="226534"/>
                  </a:lnTo>
                  <a:lnTo>
                    <a:pt x="50341" y="228212"/>
                  </a:lnTo>
                  <a:lnTo>
                    <a:pt x="41391" y="229890"/>
                  </a:lnTo>
                  <a:lnTo>
                    <a:pt x="34120" y="229890"/>
                  </a:lnTo>
                  <a:lnTo>
                    <a:pt x="32442" y="229890"/>
                  </a:lnTo>
                  <a:lnTo>
                    <a:pt x="32442" y="228212"/>
                  </a:lnTo>
                  <a:lnTo>
                    <a:pt x="30205" y="228212"/>
                  </a:lnTo>
                  <a:lnTo>
                    <a:pt x="28526" y="228212"/>
                  </a:lnTo>
                  <a:lnTo>
                    <a:pt x="28526" y="226534"/>
                  </a:lnTo>
                  <a:lnTo>
                    <a:pt x="26848" y="226534"/>
                  </a:lnTo>
                  <a:lnTo>
                    <a:pt x="25170" y="226534"/>
                  </a:lnTo>
                  <a:lnTo>
                    <a:pt x="25170" y="224856"/>
                  </a:lnTo>
                  <a:lnTo>
                    <a:pt x="25170" y="223178"/>
                  </a:lnTo>
                  <a:lnTo>
                    <a:pt x="23492" y="223178"/>
                  </a:lnTo>
                  <a:lnTo>
                    <a:pt x="23492" y="220940"/>
                  </a:lnTo>
                  <a:lnTo>
                    <a:pt x="21815" y="220940"/>
                  </a:lnTo>
                  <a:lnTo>
                    <a:pt x="21815" y="219262"/>
                  </a:lnTo>
                  <a:lnTo>
                    <a:pt x="19577" y="219262"/>
                  </a:lnTo>
                  <a:lnTo>
                    <a:pt x="19577" y="217584"/>
                  </a:lnTo>
                  <a:lnTo>
                    <a:pt x="17899" y="217584"/>
                  </a:lnTo>
                  <a:lnTo>
                    <a:pt x="17899" y="215906"/>
                  </a:lnTo>
                  <a:lnTo>
                    <a:pt x="16221" y="215906"/>
                  </a:lnTo>
                  <a:lnTo>
                    <a:pt x="14543" y="214228"/>
                  </a:lnTo>
                  <a:lnTo>
                    <a:pt x="14543" y="212550"/>
                  </a:lnTo>
                  <a:lnTo>
                    <a:pt x="12865" y="212550"/>
                  </a:lnTo>
                  <a:lnTo>
                    <a:pt x="12865" y="210313"/>
                  </a:lnTo>
                  <a:lnTo>
                    <a:pt x="10628" y="210313"/>
                  </a:lnTo>
                  <a:lnTo>
                    <a:pt x="8949" y="208635"/>
                  </a:lnTo>
                  <a:lnTo>
                    <a:pt x="8949" y="206957"/>
                  </a:lnTo>
                  <a:lnTo>
                    <a:pt x="7271" y="206957"/>
                  </a:lnTo>
                  <a:lnTo>
                    <a:pt x="7271" y="205279"/>
                  </a:lnTo>
                  <a:lnTo>
                    <a:pt x="5593" y="205279"/>
                  </a:lnTo>
                  <a:lnTo>
                    <a:pt x="5593" y="203601"/>
                  </a:lnTo>
                  <a:lnTo>
                    <a:pt x="3915" y="203601"/>
                  </a:lnTo>
                  <a:lnTo>
                    <a:pt x="3915" y="201363"/>
                  </a:lnTo>
                  <a:lnTo>
                    <a:pt x="3915" y="199685"/>
                  </a:lnTo>
                  <a:lnTo>
                    <a:pt x="1678" y="199685"/>
                  </a:lnTo>
                  <a:lnTo>
                    <a:pt x="1678" y="198007"/>
                  </a:lnTo>
                  <a:lnTo>
                    <a:pt x="1678" y="196330"/>
                  </a:lnTo>
                  <a:lnTo>
                    <a:pt x="0" y="196330"/>
                  </a:lnTo>
                  <a:lnTo>
                    <a:pt x="0" y="194651"/>
                  </a:lnTo>
                  <a:lnTo>
                    <a:pt x="0" y="185702"/>
                  </a:lnTo>
                  <a:lnTo>
                    <a:pt x="0" y="180108"/>
                  </a:lnTo>
                  <a:lnTo>
                    <a:pt x="0" y="146548"/>
                  </a:lnTo>
                  <a:lnTo>
                    <a:pt x="0" y="140954"/>
                  </a:lnTo>
                  <a:lnTo>
                    <a:pt x="0" y="133683"/>
                  </a:lnTo>
                  <a:lnTo>
                    <a:pt x="0" y="132005"/>
                  </a:lnTo>
                  <a:lnTo>
                    <a:pt x="0" y="126971"/>
                  </a:lnTo>
                  <a:lnTo>
                    <a:pt x="0" y="115784"/>
                  </a:lnTo>
                  <a:lnTo>
                    <a:pt x="17899" y="115784"/>
                  </a:lnTo>
                  <a:lnTo>
                    <a:pt x="23492" y="115784"/>
                  </a:lnTo>
                  <a:lnTo>
                    <a:pt x="43069" y="115784"/>
                  </a:lnTo>
                  <a:lnTo>
                    <a:pt x="48103" y="115784"/>
                  </a:lnTo>
                  <a:lnTo>
                    <a:pt x="48103" y="114106"/>
                  </a:lnTo>
                  <a:lnTo>
                    <a:pt x="46425" y="114106"/>
                  </a:lnTo>
                  <a:lnTo>
                    <a:pt x="44747" y="114106"/>
                  </a:lnTo>
                  <a:lnTo>
                    <a:pt x="44747" y="112428"/>
                  </a:lnTo>
                  <a:lnTo>
                    <a:pt x="44747" y="110750"/>
                  </a:lnTo>
                  <a:lnTo>
                    <a:pt x="44747" y="109072"/>
                  </a:lnTo>
                  <a:lnTo>
                    <a:pt x="46425" y="106835"/>
                  </a:lnTo>
                  <a:lnTo>
                    <a:pt x="46425" y="105156"/>
                  </a:lnTo>
                  <a:lnTo>
                    <a:pt x="46425" y="103478"/>
                  </a:lnTo>
                  <a:lnTo>
                    <a:pt x="48103" y="103478"/>
                  </a:lnTo>
                  <a:lnTo>
                    <a:pt x="48103" y="101800"/>
                  </a:lnTo>
                  <a:lnTo>
                    <a:pt x="50341" y="101800"/>
                  </a:lnTo>
                  <a:lnTo>
                    <a:pt x="50341" y="100122"/>
                  </a:lnTo>
                  <a:lnTo>
                    <a:pt x="48103" y="100122"/>
                  </a:lnTo>
                  <a:lnTo>
                    <a:pt x="50341" y="98445"/>
                  </a:lnTo>
                  <a:lnTo>
                    <a:pt x="48103" y="98445"/>
                  </a:lnTo>
                  <a:lnTo>
                    <a:pt x="48103" y="96207"/>
                  </a:lnTo>
                  <a:lnTo>
                    <a:pt x="48103" y="92851"/>
                  </a:lnTo>
                  <a:lnTo>
                    <a:pt x="48103" y="91173"/>
                  </a:lnTo>
                  <a:lnTo>
                    <a:pt x="48103" y="87258"/>
                  </a:lnTo>
                  <a:lnTo>
                    <a:pt x="48103" y="85579"/>
                  </a:lnTo>
                  <a:lnTo>
                    <a:pt x="48103" y="83901"/>
                  </a:lnTo>
                  <a:lnTo>
                    <a:pt x="48103" y="83901"/>
                  </a:lnTo>
                  <a:lnTo>
                    <a:pt x="48103" y="82223"/>
                  </a:lnTo>
                  <a:lnTo>
                    <a:pt x="48103" y="80545"/>
                  </a:lnTo>
                  <a:lnTo>
                    <a:pt x="48103" y="78308"/>
                  </a:lnTo>
                  <a:lnTo>
                    <a:pt x="50341" y="78308"/>
                  </a:lnTo>
                  <a:lnTo>
                    <a:pt x="50341" y="76630"/>
                  </a:lnTo>
                  <a:lnTo>
                    <a:pt x="48103" y="74952"/>
                  </a:lnTo>
                  <a:lnTo>
                    <a:pt x="48103" y="73274"/>
                  </a:lnTo>
                  <a:lnTo>
                    <a:pt x="48103" y="71596"/>
                  </a:lnTo>
                  <a:lnTo>
                    <a:pt x="48103" y="69918"/>
                  </a:lnTo>
                  <a:lnTo>
                    <a:pt x="48103" y="67681"/>
                  </a:lnTo>
                  <a:lnTo>
                    <a:pt x="48103" y="66002"/>
                  </a:lnTo>
                  <a:lnTo>
                    <a:pt x="48103" y="64324"/>
                  </a:lnTo>
                  <a:lnTo>
                    <a:pt x="50341" y="64324"/>
                  </a:lnTo>
                  <a:lnTo>
                    <a:pt x="50341" y="66002"/>
                  </a:lnTo>
                  <a:lnTo>
                    <a:pt x="50341" y="67681"/>
                  </a:lnTo>
                  <a:lnTo>
                    <a:pt x="52019" y="67681"/>
                  </a:lnTo>
                  <a:lnTo>
                    <a:pt x="53697" y="67681"/>
                  </a:lnTo>
                  <a:lnTo>
                    <a:pt x="55375" y="67681"/>
                  </a:lnTo>
                  <a:lnTo>
                    <a:pt x="55375" y="69918"/>
                  </a:lnTo>
                  <a:lnTo>
                    <a:pt x="57053" y="69918"/>
                  </a:lnTo>
                  <a:lnTo>
                    <a:pt x="57053" y="71596"/>
                  </a:lnTo>
                  <a:lnTo>
                    <a:pt x="57053" y="73274"/>
                  </a:lnTo>
                  <a:lnTo>
                    <a:pt x="57053" y="74952"/>
                  </a:lnTo>
                  <a:lnTo>
                    <a:pt x="55375" y="74952"/>
                  </a:lnTo>
                  <a:lnTo>
                    <a:pt x="55375" y="76630"/>
                  </a:lnTo>
                  <a:lnTo>
                    <a:pt x="55375" y="76630"/>
                  </a:lnTo>
                  <a:lnTo>
                    <a:pt x="57053" y="78308"/>
                  </a:lnTo>
                  <a:lnTo>
                    <a:pt x="58731" y="78308"/>
                  </a:lnTo>
                  <a:lnTo>
                    <a:pt x="60968" y="78308"/>
                  </a:lnTo>
                  <a:lnTo>
                    <a:pt x="62646" y="78308"/>
                  </a:lnTo>
                  <a:lnTo>
                    <a:pt x="62646" y="76630"/>
                  </a:lnTo>
                  <a:lnTo>
                    <a:pt x="62646" y="74952"/>
                  </a:lnTo>
                  <a:lnTo>
                    <a:pt x="64324" y="74952"/>
                  </a:lnTo>
                  <a:lnTo>
                    <a:pt x="66002" y="74952"/>
                  </a:lnTo>
                  <a:lnTo>
                    <a:pt x="67680" y="74952"/>
                  </a:lnTo>
                  <a:lnTo>
                    <a:pt x="67680" y="73274"/>
                  </a:lnTo>
                  <a:lnTo>
                    <a:pt x="69918" y="73274"/>
                  </a:lnTo>
                  <a:lnTo>
                    <a:pt x="71596" y="73274"/>
                  </a:lnTo>
                  <a:lnTo>
                    <a:pt x="73274" y="73274"/>
                  </a:lnTo>
                  <a:lnTo>
                    <a:pt x="74952" y="73274"/>
                  </a:lnTo>
                  <a:lnTo>
                    <a:pt x="76630" y="73274"/>
                  </a:lnTo>
                  <a:lnTo>
                    <a:pt x="78867" y="73274"/>
                  </a:lnTo>
                  <a:lnTo>
                    <a:pt x="78867" y="73274"/>
                  </a:lnTo>
                  <a:lnTo>
                    <a:pt x="80545" y="73274"/>
                  </a:lnTo>
                  <a:lnTo>
                    <a:pt x="78867" y="74952"/>
                  </a:lnTo>
                  <a:lnTo>
                    <a:pt x="78867" y="76630"/>
                  </a:lnTo>
                  <a:lnTo>
                    <a:pt x="78867" y="78308"/>
                  </a:lnTo>
                  <a:lnTo>
                    <a:pt x="78867" y="80545"/>
                  </a:lnTo>
                  <a:lnTo>
                    <a:pt x="78867" y="82223"/>
                  </a:lnTo>
                  <a:lnTo>
                    <a:pt x="78867" y="83901"/>
                  </a:lnTo>
                  <a:lnTo>
                    <a:pt x="80545" y="83901"/>
                  </a:lnTo>
                  <a:lnTo>
                    <a:pt x="82223" y="83901"/>
                  </a:lnTo>
                  <a:lnTo>
                    <a:pt x="83901" y="83901"/>
                  </a:lnTo>
                  <a:lnTo>
                    <a:pt x="83901" y="85579"/>
                  </a:lnTo>
                  <a:lnTo>
                    <a:pt x="85579" y="85579"/>
                  </a:lnTo>
                  <a:lnTo>
                    <a:pt x="87257" y="85579"/>
                  </a:lnTo>
                  <a:lnTo>
                    <a:pt x="89495" y="85579"/>
                  </a:lnTo>
                  <a:lnTo>
                    <a:pt x="89495" y="87258"/>
                  </a:lnTo>
                  <a:lnTo>
                    <a:pt x="91173" y="87258"/>
                  </a:lnTo>
                  <a:lnTo>
                    <a:pt x="92851" y="87258"/>
                  </a:lnTo>
                  <a:lnTo>
                    <a:pt x="94529" y="87258"/>
                  </a:lnTo>
                  <a:lnTo>
                    <a:pt x="94529" y="89495"/>
                  </a:lnTo>
                  <a:lnTo>
                    <a:pt x="94529" y="87258"/>
                  </a:lnTo>
                  <a:lnTo>
                    <a:pt x="94529" y="89495"/>
                  </a:lnTo>
                  <a:lnTo>
                    <a:pt x="94529" y="91173"/>
                  </a:lnTo>
                  <a:lnTo>
                    <a:pt x="96207" y="91173"/>
                  </a:lnTo>
                  <a:lnTo>
                    <a:pt x="98444" y="91173"/>
                  </a:lnTo>
                  <a:lnTo>
                    <a:pt x="100122" y="91173"/>
                  </a:lnTo>
                  <a:lnTo>
                    <a:pt x="100122" y="89495"/>
                  </a:lnTo>
                  <a:lnTo>
                    <a:pt x="101800" y="91173"/>
                  </a:lnTo>
                  <a:lnTo>
                    <a:pt x="103478" y="91173"/>
                  </a:lnTo>
                  <a:lnTo>
                    <a:pt x="105156" y="91173"/>
                  </a:lnTo>
                  <a:lnTo>
                    <a:pt x="105156" y="89495"/>
                  </a:lnTo>
                  <a:lnTo>
                    <a:pt x="107394" y="89495"/>
                  </a:lnTo>
                  <a:lnTo>
                    <a:pt x="107394" y="91173"/>
                  </a:lnTo>
                  <a:lnTo>
                    <a:pt x="109072" y="91173"/>
                  </a:lnTo>
                  <a:lnTo>
                    <a:pt x="110750" y="91173"/>
                  </a:lnTo>
                  <a:lnTo>
                    <a:pt x="112428" y="91173"/>
                  </a:lnTo>
                  <a:lnTo>
                    <a:pt x="114106" y="91173"/>
                  </a:lnTo>
                  <a:lnTo>
                    <a:pt x="115784" y="91173"/>
                  </a:lnTo>
                  <a:lnTo>
                    <a:pt x="118021" y="91173"/>
                  </a:lnTo>
                  <a:lnTo>
                    <a:pt x="118021" y="89495"/>
                  </a:lnTo>
                  <a:lnTo>
                    <a:pt x="119699" y="89495"/>
                  </a:lnTo>
                  <a:lnTo>
                    <a:pt x="119699" y="87258"/>
                  </a:lnTo>
                  <a:lnTo>
                    <a:pt x="119699" y="85579"/>
                  </a:lnTo>
                  <a:lnTo>
                    <a:pt x="119699" y="83901"/>
                  </a:lnTo>
                  <a:lnTo>
                    <a:pt x="119699" y="82223"/>
                  </a:lnTo>
                  <a:lnTo>
                    <a:pt x="121377" y="82223"/>
                  </a:lnTo>
                  <a:lnTo>
                    <a:pt x="123055" y="82223"/>
                  </a:lnTo>
                  <a:lnTo>
                    <a:pt x="124733" y="82223"/>
                  </a:lnTo>
                  <a:lnTo>
                    <a:pt x="124733" y="83901"/>
                  </a:lnTo>
                  <a:lnTo>
                    <a:pt x="124733" y="85579"/>
                  </a:lnTo>
                  <a:lnTo>
                    <a:pt x="126971" y="87258"/>
                  </a:lnTo>
                  <a:lnTo>
                    <a:pt x="128649" y="87258"/>
                  </a:lnTo>
                  <a:lnTo>
                    <a:pt x="128649" y="89495"/>
                  </a:lnTo>
                  <a:lnTo>
                    <a:pt x="130327" y="89495"/>
                  </a:lnTo>
                  <a:lnTo>
                    <a:pt x="130327" y="91173"/>
                  </a:lnTo>
                  <a:lnTo>
                    <a:pt x="130327" y="92851"/>
                  </a:lnTo>
                  <a:lnTo>
                    <a:pt x="132005" y="92851"/>
                  </a:lnTo>
                  <a:lnTo>
                    <a:pt x="132005" y="94529"/>
                  </a:lnTo>
                  <a:lnTo>
                    <a:pt x="132005" y="96207"/>
                  </a:lnTo>
                  <a:lnTo>
                    <a:pt x="133683" y="96207"/>
                  </a:lnTo>
                  <a:lnTo>
                    <a:pt x="133683" y="98445"/>
                  </a:lnTo>
                  <a:lnTo>
                    <a:pt x="135920" y="98445"/>
                  </a:lnTo>
                  <a:lnTo>
                    <a:pt x="137598" y="98445"/>
                  </a:lnTo>
                  <a:lnTo>
                    <a:pt x="139276" y="98445"/>
                  </a:lnTo>
                  <a:lnTo>
                    <a:pt x="140954" y="98445"/>
                  </a:lnTo>
                  <a:lnTo>
                    <a:pt x="142632" y="98445"/>
                  </a:lnTo>
                  <a:lnTo>
                    <a:pt x="142632" y="100122"/>
                  </a:lnTo>
                  <a:lnTo>
                    <a:pt x="142632" y="100122"/>
                  </a:lnTo>
                  <a:lnTo>
                    <a:pt x="144310" y="100122"/>
                  </a:lnTo>
                  <a:lnTo>
                    <a:pt x="144310" y="101800"/>
                  </a:lnTo>
                  <a:lnTo>
                    <a:pt x="146548" y="101800"/>
                  </a:lnTo>
                  <a:lnTo>
                    <a:pt x="148226" y="101800"/>
                  </a:lnTo>
                  <a:lnTo>
                    <a:pt x="149904" y="101800"/>
                  </a:lnTo>
                  <a:lnTo>
                    <a:pt x="151582" y="101800"/>
                  </a:lnTo>
                  <a:lnTo>
                    <a:pt x="151582" y="103478"/>
                  </a:lnTo>
                  <a:lnTo>
                    <a:pt x="153260" y="103478"/>
                  </a:lnTo>
                  <a:lnTo>
                    <a:pt x="153260" y="105156"/>
                  </a:lnTo>
                  <a:lnTo>
                    <a:pt x="155497" y="105156"/>
                  </a:lnTo>
                  <a:lnTo>
                    <a:pt x="155497" y="106835"/>
                  </a:lnTo>
                  <a:lnTo>
                    <a:pt x="155497" y="109072"/>
                  </a:lnTo>
                  <a:lnTo>
                    <a:pt x="155497" y="110750"/>
                  </a:lnTo>
                  <a:lnTo>
                    <a:pt x="155497" y="112428"/>
                  </a:lnTo>
                  <a:lnTo>
                    <a:pt x="157175" y="112428"/>
                  </a:lnTo>
                  <a:lnTo>
                    <a:pt x="157175" y="112428"/>
                  </a:lnTo>
                  <a:lnTo>
                    <a:pt x="158853" y="110750"/>
                  </a:lnTo>
                  <a:lnTo>
                    <a:pt x="158853" y="112428"/>
                  </a:lnTo>
                  <a:lnTo>
                    <a:pt x="160531" y="112428"/>
                  </a:lnTo>
                  <a:lnTo>
                    <a:pt x="160531" y="114106"/>
                  </a:lnTo>
                  <a:lnTo>
                    <a:pt x="162209" y="114106"/>
                  </a:lnTo>
                  <a:lnTo>
                    <a:pt x="162209" y="115784"/>
                  </a:lnTo>
                  <a:lnTo>
                    <a:pt x="162209" y="118022"/>
                  </a:lnTo>
                  <a:lnTo>
                    <a:pt x="162209" y="119699"/>
                  </a:lnTo>
                  <a:lnTo>
                    <a:pt x="164447" y="119699"/>
                  </a:lnTo>
                  <a:lnTo>
                    <a:pt x="166125" y="119699"/>
                  </a:lnTo>
                  <a:lnTo>
                    <a:pt x="166125" y="121377"/>
                  </a:lnTo>
                  <a:lnTo>
                    <a:pt x="166125" y="123055"/>
                  </a:lnTo>
                  <a:lnTo>
                    <a:pt x="166125" y="124733"/>
                  </a:lnTo>
                  <a:lnTo>
                    <a:pt x="167803" y="124733"/>
                  </a:lnTo>
                  <a:lnTo>
                    <a:pt x="169481" y="124733"/>
                  </a:lnTo>
                  <a:lnTo>
                    <a:pt x="169481" y="126971"/>
                  </a:lnTo>
                  <a:lnTo>
                    <a:pt x="171159" y="126971"/>
                  </a:lnTo>
                  <a:lnTo>
                    <a:pt x="172837" y="126971"/>
                  </a:lnTo>
                  <a:lnTo>
                    <a:pt x="172837" y="124733"/>
                  </a:lnTo>
                  <a:lnTo>
                    <a:pt x="175074" y="124733"/>
                  </a:lnTo>
                  <a:lnTo>
                    <a:pt x="175074" y="123055"/>
                  </a:lnTo>
                  <a:lnTo>
                    <a:pt x="175074" y="124733"/>
                  </a:lnTo>
                  <a:lnTo>
                    <a:pt x="175074" y="123055"/>
                  </a:lnTo>
                  <a:lnTo>
                    <a:pt x="176752" y="123055"/>
                  </a:lnTo>
                  <a:lnTo>
                    <a:pt x="178430" y="123055"/>
                  </a:lnTo>
                  <a:lnTo>
                    <a:pt x="178430" y="121377"/>
                  </a:lnTo>
                  <a:lnTo>
                    <a:pt x="180108" y="121377"/>
                  </a:lnTo>
                  <a:lnTo>
                    <a:pt x="181786" y="121377"/>
                  </a:lnTo>
                  <a:lnTo>
                    <a:pt x="184024" y="121377"/>
                  </a:lnTo>
                  <a:lnTo>
                    <a:pt x="184024" y="123055"/>
                  </a:lnTo>
                  <a:lnTo>
                    <a:pt x="184024" y="124733"/>
                  </a:lnTo>
                  <a:lnTo>
                    <a:pt x="181786" y="124733"/>
                  </a:lnTo>
                  <a:lnTo>
                    <a:pt x="181786" y="126971"/>
                  </a:lnTo>
                  <a:lnTo>
                    <a:pt x="184024" y="126971"/>
                  </a:lnTo>
                  <a:lnTo>
                    <a:pt x="185702" y="126971"/>
                  </a:lnTo>
                  <a:lnTo>
                    <a:pt x="185702" y="96207"/>
                  </a:lnTo>
                  <a:lnTo>
                    <a:pt x="184024" y="96207"/>
                  </a:lnTo>
                  <a:lnTo>
                    <a:pt x="184024" y="98445"/>
                  </a:lnTo>
                  <a:lnTo>
                    <a:pt x="181786" y="98445"/>
                  </a:lnTo>
                  <a:lnTo>
                    <a:pt x="181786" y="96207"/>
                  </a:lnTo>
                  <a:lnTo>
                    <a:pt x="180108" y="96207"/>
                  </a:lnTo>
                  <a:lnTo>
                    <a:pt x="178430" y="96207"/>
                  </a:lnTo>
                  <a:lnTo>
                    <a:pt x="178430" y="98445"/>
                  </a:lnTo>
                  <a:lnTo>
                    <a:pt x="178430" y="100122"/>
                  </a:lnTo>
                  <a:lnTo>
                    <a:pt x="178430" y="101800"/>
                  </a:lnTo>
                  <a:lnTo>
                    <a:pt x="176752" y="101800"/>
                  </a:lnTo>
                  <a:lnTo>
                    <a:pt x="175074" y="101800"/>
                  </a:lnTo>
                  <a:lnTo>
                    <a:pt x="172837" y="101800"/>
                  </a:lnTo>
                  <a:lnTo>
                    <a:pt x="171159" y="101800"/>
                  </a:lnTo>
                  <a:lnTo>
                    <a:pt x="169481" y="101800"/>
                  </a:lnTo>
                  <a:lnTo>
                    <a:pt x="167803" y="101800"/>
                  </a:lnTo>
                  <a:lnTo>
                    <a:pt x="167803" y="100122"/>
                  </a:lnTo>
                  <a:lnTo>
                    <a:pt x="167803" y="98445"/>
                  </a:lnTo>
                  <a:lnTo>
                    <a:pt x="166125" y="98445"/>
                  </a:lnTo>
                  <a:lnTo>
                    <a:pt x="166125" y="96207"/>
                  </a:lnTo>
                  <a:lnTo>
                    <a:pt x="164447" y="96207"/>
                  </a:lnTo>
                  <a:lnTo>
                    <a:pt x="164447" y="94529"/>
                  </a:lnTo>
                  <a:lnTo>
                    <a:pt x="162209" y="94529"/>
                  </a:lnTo>
                  <a:lnTo>
                    <a:pt x="162209" y="92851"/>
                  </a:lnTo>
                  <a:lnTo>
                    <a:pt x="160531" y="92851"/>
                  </a:lnTo>
                  <a:lnTo>
                    <a:pt x="160531" y="91173"/>
                  </a:lnTo>
                  <a:lnTo>
                    <a:pt x="158853" y="91173"/>
                  </a:lnTo>
                  <a:lnTo>
                    <a:pt x="157175" y="91173"/>
                  </a:lnTo>
                  <a:lnTo>
                    <a:pt x="157175" y="89495"/>
                  </a:lnTo>
                  <a:lnTo>
                    <a:pt x="155497" y="89495"/>
                  </a:lnTo>
                  <a:lnTo>
                    <a:pt x="155497" y="87258"/>
                  </a:lnTo>
                  <a:lnTo>
                    <a:pt x="153260" y="87258"/>
                  </a:lnTo>
                  <a:lnTo>
                    <a:pt x="153260" y="85579"/>
                  </a:lnTo>
                  <a:lnTo>
                    <a:pt x="153260" y="83901"/>
                  </a:lnTo>
                  <a:lnTo>
                    <a:pt x="153260" y="82223"/>
                  </a:lnTo>
                  <a:lnTo>
                    <a:pt x="151582" y="82223"/>
                  </a:lnTo>
                  <a:lnTo>
                    <a:pt x="151582" y="80545"/>
                  </a:lnTo>
                  <a:lnTo>
                    <a:pt x="151582" y="78308"/>
                  </a:lnTo>
                  <a:lnTo>
                    <a:pt x="153260" y="78308"/>
                  </a:lnTo>
                  <a:lnTo>
                    <a:pt x="153260" y="76630"/>
                  </a:lnTo>
                  <a:lnTo>
                    <a:pt x="153260" y="74952"/>
                  </a:lnTo>
                  <a:lnTo>
                    <a:pt x="155497" y="74952"/>
                  </a:lnTo>
                  <a:lnTo>
                    <a:pt x="155497" y="73274"/>
                  </a:lnTo>
                  <a:lnTo>
                    <a:pt x="155497" y="71596"/>
                  </a:lnTo>
                  <a:lnTo>
                    <a:pt x="155497" y="69918"/>
                  </a:lnTo>
                  <a:lnTo>
                    <a:pt x="155497" y="67681"/>
                  </a:lnTo>
                  <a:lnTo>
                    <a:pt x="155497" y="66002"/>
                  </a:lnTo>
                  <a:lnTo>
                    <a:pt x="157175" y="66002"/>
                  </a:lnTo>
                  <a:lnTo>
                    <a:pt x="155497" y="64324"/>
                  </a:lnTo>
                  <a:lnTo>
                    <a:pt x="157175" y="64324"/>
                  </a:lnTo>
                  <a:lnTo>
                    <a:pt x="157175" y="62646"/>
                  </a:lnTo>
                  <a:lnTo>
                    <a:pt x="157175" y="60968"/>
                  </a:lnTo>
                  <a:lnTo>
                    <a:pt x="158853" y="60968"/>
                  </a:lnTo>
                  <a:lnTo>
                    <a:pt x="160531" y="60968"/>
                  </a:lnTo>
                  <a:lnTo>
                    <a:pt x="160531" y="58731"/>
                  </a:lnTo>
                  <a:lnTo>
                    <a:pt x="158853" y="57053"/>
                  </a:lnTo>
                  <a:lnTo>
                    <a:pt x="158853" y="55375"/>
                  </a:lnTo>
                  <a:lnTo>
                    <a:pt x="158853" y="53697"/>
                  </a:lnTo>
                  <a:lnTo>
                    <a:pt x="157175" y="53697"/>
                  </a:lnTo>
                  <a:lnTo>
                    <a:pt x="157175" y="52019"/>
                  </a:lnTo>
                  <a:lnTo>
                    <a:pt x="158853" y="49782"/>
                  </a:lnTo>
                  <a:lnTo>
                    <a:pt x="157175" y="49782"/>
                  </a:lnTo>
                  <a:lnTo>
                    <a:pt x="157175" y="48104"/>
                  </a:lnTo>
                  <a:lnTo>
                    <a:pt x="157175" y="46425"/>
                  </a:lnTo>
                  <a:lnTo>
                    <a:pt x="157175" y="44747"/>
                  </a:lnTo>
                  <a:lnTo>
                    <a:pt x="158853" y="44747"/>
                  </a:lnTo>
                  <a:lnTo>
                    <a:pt x="157175" y="44747"/>
                  </a:lnTo>
                  <a:lnTo>
                    <a:pt x="158853" y="44747"/>
                  </a:lnTo>
                  <a:lnTo>
                    <a:pt x="158853" y="43069"/>
                  </a:lnTo>
                  <a:lnTo>
                    <a:pt x="157175" y="43069"/>
                  </a:lnTo>
                  <a:lnTo>
                    <a:pt x="157175" y="41391"/>
                  </a:lnTo>
                  <a:lnTo>
                    <a:pt x="158853" y="41391"/>
                  </a:lnTo>
                  <a:lnTo>
                    <a:pt x="158853" y="39154"/>
                  </a:lnTo>
                  <a:lnTo>
                    <a:pt x="158853" y="37476"/>
                  </a:lnTo>
                  <a:lnTo>
                    <a:pt x="158853" y="37476"/>
                  </a:lnTo>
                  <a:lnTo>
                    <a:pt x="157175" y="37476"/>
                  </a:lnTo>
                  <a:lnTo>
                    <a:pt x="157175" y="35798"/>
                  </a:lnTo>
                  <a:lnTo>
                    <a:pt x="157175" y="34120"/>
                  </a:lnTo>
                  <a:lnTo>
                    <a:pt x="157175" y="32442"/>
                  </a:lnTo>
                  <a:lnTo>
                    <a:pt x="157175" y="30205"/>
                  </a:lnTo>
                  <a:lnTo>
                    <a:pt x="155497" y="30205"/>
                  </a:lnTo>
                  <a:lnTo>
                    <a:pt x="155497" y="28527"/>
                  </a:lnTo>
                  <a:lnTo>
                    <a:pt x="155497" y="26848"/>
                  </a:lnTo>
                  <a:lnTo>
                    <a:pt x="153260" y="26848"/>
                  </a:lnTo>
                  <a:lnTo>
                    <a:pt x="151582" y="25170"/>
                  </a:lnTo>
                  <a:lnTo>
                    <a:pt x="153260" y="25170"/>
                  </a:lnTo>
                  <a:lnTo>
                    <a:pt x="155497" y="23492"/>
                  </a:lnTo>
                  <a:lnTo>
                    <a:pt x="155497" y="21255"/>
                  </a:lnTo>
                  <a:lnTo>
                    <a:pt x="157175" y="21255"/>
                  </a:lnTo>
                  <a:lnTo>
                    <a:pt x="158853" y="21255"/>
                  </a:lnTo>
                  <a:lnTo>
                    <a:pt x="158853" y="19577"/>
                  </a:lnTo>
                  <a:lnTo>
                    <a:pt x="160531" y="19577"/>
                  </a:lnTo>
                  <a:lnTo>
                    <a:pt x="160531" y="17899"/>
                  </a:lnTo>
                  <a:lnTo>
                    <a:pt x="162209" y="17899"/>
                  </a:lnTo>
                  <a:lnTo>
                    <a:pt x="162209" y="16221"/>
                  </a:lnTo>
                  <a:lnTo>
                    <a:pt x="164447" y="14543"/>
                  </a:lnTo>
                  <a:lnTo>
                    <a:pt x="166125" y="12865"/>
                  </a:lnTo>
                  <a:lnTo>
                    <a:pt x="166125" y="10628"/>
                  </a:lnTo>
                  <a:lnTo>
                    <a:pt x="166125" y="8950"/>
                  </a:lnTo>
                  <a:lnTo>
                    <a:pt x="166125" y="7271"/>
                  </a:lnTo>
                  <a:lnTo>
                    <a:pt x="169481" y="5593"/>
                  </a:lnTo>
                  <a:lnTo>
                    <a:pt x="175074" y="3915"/>
                  </a:lnTo>
                  <a:lnTo>
                    <a:pt x="178430" y="3915"/>
                  </a:lnTo>
                  <a:lnTo>
                    <a:pt x="180108" y="3915"/>
                  </a:lnTo>
                  <a:lnTo>
                    <a:pt x="189058" y="1678"/>
                  </a:lnTo>
                  <a:lnTo>
                    <a:pt x="190736" y="1678"/>
                  </a:lnTo>
                  <a:lnTo>
                    <a:pt x="192973" y="1678"/>
                  </a:lnTo>
                  <a:lnTo>
                    <a:pt x="198007" y="1678"/>
                  </a:lnTo>
                  <a:lnTo>
                    <a:pt x="201363" y="1678"/>
                  </a:lnTo>
                  <a:lnTo>
                    <a:pt x="203601" y="0"/>
                  </a:lnTo>
                  <a:lnTo>
                    <a:pt x="205279" y="0"/>
                  </a:lnTo>
                  <a:lnTo>
                    <a:pt x="208635" y="0"/>
                  </a:lnTo>
                  <a:lnTo>
                    <a:pt x="208635" y="1678"/>
                  </a:lnTo>
                  <a:lnTo>
                    <a:pt x="210313" y="1678"/>
                  </a:lnTo>
                  <a:lnTo>
                    <a:pt x="210313" y="3915"/>
                  </a:lnTo>
                  <a:lnTo>
                    <a:pt x="212550" y="5593"/>
                  </a:lnTo>
                  <a:lnTo>
                    <a:pt x="214228" y="7271"/>
                  </a:lnTo>
                  <a:lnTo>
                    <a:pt x="215906" y="895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25CE2D4B-B238-784F-221C-9AFEA610A9F1}"/>
                </a:ext>
              </a:extLst>
            </p:cNvPr>
            <p:cNvSpPr/>
            <p:nvPr/>
          </p:nvSpPr>
          <p:spPr>
            <a:xfrm>
              <a:off x="5203878" y="4648307"/>
              <a:ext cx="187379" cy="172837"/>
            </a:xfrm>
            <a:custGeom>
              <a:avLst/>
              <a:gdLst>
                <a:gd name="csX0" fmla="*/ 144870 w 187379"/>
                <a:gd name="csY0" fmla="*/ 172837 h 172837"/>
                <a:gd name="csX1" fmla="*/ 144870 w 187379"/>
                <a:gd name="csY1" fmla="*/ 171159 h 172837"/>
                <a:gd name="csX2" fmla="*/ 139276 w 187379"/>
                <a:gd name="csY2" fmla="*/ 171159 h 172837"/>
                <a:gd name="csX3" fmla="*/ 137598 w 187379"/>
                <a:gd name="csY3" fmla="*/ 169481 h 172837"/>
                <a:gd name="csX4" fmla="*/ 128649 w 187379"/>
                <a:gd name="csY4" fmla="*/ 169481 h 172837"/>
                <a:gd name="csX5" fmla="*/ 126971 w 187379"/>
                <a:gd name="csY5" fmla="*/ 171159 h 172837"/>
                <a:gd name="csX6" fmla="*/ 126971 w 187379"/>
                <a:gd name="csY6" fmla="*/ 169481 h 172837"/>
                <a:gd name="csX7" fmla="*/ 124733 w 187379"/>
                <a:gd name="csY7" fmla="*/ 169481 h 172837"/>
                <a:gd name="csX8" fmla="*/ 124733 w 187379"/>
                <a:gd name="csY8" fmla="*/ 171159 h 172837"/>
                <a:gd name="csX9" fmla="*/ 121377 w 187379"/>
                <a:gd name="csY9" fmla="*/ 171159 h 172837"/>
                <a:gd name="csX10" fmla="*/ 119699 w 187379"/>
                <a:gd name="csY10" fmla="*/ 169481 h 172837"/>
                <a:gd name="csX11" fmla="*/ 116343 w 187379"/>
                <a:gd name="csY11" fmla="*/ 169481 h 172837"/>
                <a:gd name="csX12" fmla="*/ 116343 w 187379"/>
                <a:gd name="csY12" fmla="*/ 167803 h 172837"/>
                <a:gd name="csX13" fmla="*/ 114106 w 187379"/>
                <a:gd name="csY13" fmla="*/ 167803 h 172837"/>
                <a:gd name="csX14" fmla="*/ 112428 w 187379"/>
                <a:gd name="csY14" fmla="*/ 166125 h 172837"/>
                <a:gd name="csX15" fmla="*/ 96207 w 187379"/>
                <a:gd name="csY15" fmla="*/ 166125 h 172837"/>
                <a:gd name="csX16" fmla="*/ 96207 w 187379"/>
                <a:gd name="csY16" fmla="*/ 162209 h 172837"/>
                <a:gd name="csX17" fmla="*/ 94529 w 187379"/>
                <a:gd name="csY17" fmla="*/ 162209 h 172837"/>
                <a:gd name="csX18" fmla="*/ 94529 w 187379"/>
                <a:gd name="csY18" fmla="*/ 163887 h 172837"/>
                <a:gd name="csX19" fmla="*/ 92851 w 187379"/>
                <a:gd name="csY19" fmla="*/ 163887 h 172837"/>
                <a:gd name="csX20" fmla="*/ 92851 w 187379"/>
                <a:gd name="csY20" fmla="*/ 162209 h 172837"/>
                <a:gd name="csX21" fmla="*/ 91173 w 187379"/>
                <a:gd name="csY21" fmla="*/ 162209 h 172837"/>
                <a:gd name="csX22" fmla="*/ 91173 w 187379"/>
                <a:gd name="csY22" fmla="*/ 157175 h 172837"/>
                <a:gd name="csX23" fmla="*/ 91173 w 187379"/>
                <a:gd name="csY23" fmla="*/ 157175 h 172837"/>
                <a:gd name="csX24" fmla="*/ 91173 w 187379"/>
                <a:gd name="csY24" fmla="*/ 154938 h 172837"/>
                <a:gd name="csX25" fmla="*/ 85579 w 187379"/>
                <a:gd name="csY25" fmla="*/ 154938 h 172837"/>
                <a:gd name="csX26" fmla="*/ 85579 w 187379"/>
                <a:gd name="csY26" fmla="*/ 153260 h 172837"/>
                <a:gd name="csX27" fmla="*/ 76630 w 187379"/>
                <a:gd name="csY27" fmla="*/ 153260 h 172837"/>
                <a:gd name="csX28" fmla="*/ 74952 w 187379"/>
                <a:gd name="csY28" fmla="*/ 151582 h 172837"/>
                <a:gd name="csX29" fmla="*/ 69918 w 187379"/>
                <a:gd name="csY29" fmla="*/ 151582 h 172837"/>
                <a:gd name="csX30" fmla="*/ 69918 w 187379"/>
                <a:gd name="csY30" fmla="*/ 149904 h 172837"/>
                <a:gd name="csX31" fmla="*/ 66002 w 187379"/>
                <a:gd name="csY31" fmla="*/ 149904 h 172837"/>
                <a:gd name="csX32" fmla="*/ 66002 w 187379"/>
                <a:gd name="csY32" fmla="*/ 144310 h 172837"/>
                <a:gd name="csX33" fmla="*/ 64324 w 187379"/>
                <a:gd name="csY33" fmla="*/ 144310 h 172837"/>
                <a:gd name="csX34" fmla="*/ 64324 w 187379"/>
                <a:gd name="csY34" fmla="*/ 142632 h 172837"/>
                <a:gd name="csX35" fmla="*/ 62646 w 187379"/>
                <a:gd name="csY35" fmla="*/ 142632 h 172837"/>
                <a:gd name="csX36" fmla="*/ 62646 w 187379"/>
                <a:gd name="csY36" fmla="*/ 139276 h 172837"/>
                <a:gd name="csX37" fmla="*/ 59290 w 187379"/>
                <a:gd name="csY37" fmla="*/ 139276 h 172837"/>
                <a:gd name="csX38" fmla="*/ 59290 w 187379"/>
                <a:gd name="csY38" fmla="*/ 132005 h 172837"/>
                <a:gd name="csX39" fmla="*/ 60968 w 187379"/>
                <a:gd name="csY39" fmla="*/ 132005 h 172837"/>
                <a:gd name="csX40" fmla="*/ 60968 w 187379"/>
                <a:gd name="csY40" fmla="*/ 126411 h 172837"/>
                <a:gd name="csX41" fmla="*/ 59290 w 187379"/>
                <a:gd name="csY41" fmla="*/ 126411 h 172837"/>
                <a:gd name="csX42" fmla="*/ 59290 w 187379"/>
                <a:gd name="csY42" fmla="*/ 124733 h 172837"/>
                <a:gd name="csX43" fmla="*/ 60968 w 187379"/>
                <a:gd name="csY43" fmla="*/ 124733 h 172837"/>
                <a:gd name="csX44" fmla="*/ 60968 w 187379"/>
                <a:gd name="csY44" fmla="*/ 123055 h 172837"/>
                <a:gd name="csX45" fmla="*/ 57053 w 187379"/>
                <a:gd name="csY45" fmla="*/ 123055 h 172837"/>
                <a:gd name="csX46" fmla="*/ 57053 w 187379"/>
                <a:gd name="csY46" fmla="*/ 121377 h 172837"/>
                <a:gd name="csX47" fmla="*/ 55375 w 187379"/>
                <a:gd name="csY47" fmla="*/ 123055 h 172837"/>
                <a:gd name="csX48" fmla="*/ 55375 w 187379"/>
                <a:gd name="csY48" fmla="*/ 121377 h 172837"/>
                <a:gd name="csX49" fmla="*/ 50341 w 187379"/>
                <a:gd name="csY49" fmla="*/ 121377 h 172837"/>
                <a:gd name="csX50" fmla="*/ 50341 w 187379"/>
                <a:gd name="csY50" fmla="*/ 115784 h 172837"/>
                <a:gd name="csX51" fmla="*/ 48103 w 187379"/>
                <a:gd name="csY51" fmla="*/ 115784 h 172837"/>
                <a:gd name="csX52" fmla="*/ 48103 w 187379"/>
                <a:gd name="csY52" fmla="*/ 112428 h 172837"/>
                <a:gd name="csX53" fmla="*/ 44747 w 187379"/>
                <a:gd name="csY53" fmla="*/ 112428 h 172837"/>
                <a:gd name="csX54" fmla="*/ 44747 w 187379"/>
                <a:gd name="csY54" fmla="*/ 110750 h 172837"/>
                <a:gd name="csX55" fmla="*/ 39154 w 187379"/>
                <a:gd name="csY55" fmla="*/ 110750 h 172837"/>
                <a:gd name="csX56" fmla="*/ 39154 w 187379"/>
                <a:gd name="csY56" fmla="*/ 109072 h 172837"/>
                <a:gd name="csX57" fmla="*/ 35798 w 187379"/>
                <a:gd name="csY57" fmla="*/ 109072 h 172837"/>
                <a:gd name="csX58" fmla="*/ 35798 w 187379"/>
                <a:gd name="csY58" fmla="*/ 106834 h 172837"/>
                <a:gd name="csX59" fmla="*/ 32442 w 187379"/>
                <a:gd name="csY59" fmla="*/ 106834 h 172837"/>
                <a:gd name="csX60" fmla="*/ 32442 w 187379"/>
                <a:gd name="csY60" fmla="*/ 103478 h 172837"/>
                <a:gd name="csX61" fmla="*/ 28526 w 187379"/>
                <a:gd name="csY61" fmla="*/ 103478 h 172837"/>
                <a:gd name="csX62" fmla="*/ 28526 w 187379"/>
                <a:gd name="csY62" fmla="*/ 101800 h 172837"/>
                <a:gd name="csX63" fmla="*/ 26848 w 187379"/>
                <a:gd name="csY63" fmla="*/ 101800 h 172837"/>
                <a:gd name="csX64" fmla="*/ 26848 w 187379"/>
                <a:gd name="csY64" fmla="*/ 100122 h 172837"/>
                <a:gd name="csX65" fmla="*/ 21814 w 187379"/>
                <a:gd name="csY65" fmla="*/ 100122 h 172837"/>
                <a:gd name="csX66" fmla="*/ 21814 w 187379"/>
                <a:gd name="csY66" fmla="*/ 92851 h 172837"/>
                <a:gd name="csX67" fmla="*/ 19577 w 187379"/>
                <a:gd name="csY67" fmla="*/ 92851 h 172837"/>
                <a:gd name="csX68" fmla="*/ 19577 w 187379"/>
                <a:gd name="csY68" fmla="*/ 89495 h 172837"/>
                <a:gd name="csX69" fmla="*/ 17899 w 187379"/>
                <a:gd name="csY69" fmla="*/ 89495 h 172837"/>
                <a:gd name="csX70" fmla="*/ 17899 w 187379"/>
                <a:gd name="csY70" fmla="*/ 82223 h 172837"/>
                <a:gd name="csX71" fmla="*/ 14543 w 187379"/>
                <a:gd name="csY71" fmla="*/ 82223 h 172837"/>
                <a:gd name="csX72" fmla="*/ 14543 w 187379"/>
                <a:gd name="csY72" fmla="*/ 76630 h 172837"/>
                <a:gd name="csX73" fmla="*/ 12865 w 187379"/>
                <a:gd name="csY73" fmla="*/ 74952 h 172837"/>
                <a:gd name="csX74" fmla="*/ 12865 w 187379"/>
                <a:gd name="csY74" fmla="*/ 73274 h 172837"/>
                <a:gd name="csX75" fmla="*/ 8949 w 187379"/>
                <a:gd name="csY75" fmla="*/ 73274 h 172837"/>
                <a:gd name="csX76" fmla="*/ 8949 w 187379"/>
                <a:gd name="csY76" fmla="*/ 71596 h 172837"/>
                <a:gd name="csX77" fmla="*/ 7271 w 187379"/>
                <a:gd name="csY77" fmla="*/ 69359 h 172837"/>
                <a:gd name="csX78" fmla="*/ 7271 w 187379"/>
                <a:gd name="csY78" fmla="*/ 67680 h 172837"/>
                <a:gd name="csX79" fmla="*/ 5593 w 187379"/>
                <a:gd name="csY79" fmla="*/ 66002 h 172837"/>
                <a:gd name="csX80" fmla="*/ 5593 w 187379"/>
                <a:gd name="csY80" fmla="*/ 64324 h 172837"/>
                <a:gd name="csX81" fmla="*/ 3915 w 187379"/>
                <a:gd name="csY81" fmla="*/ 64324 h 172837"/>
                <a:gd name="csX82" fmla="*/ 3915 w 187379"/>
                <a:gd name="csY82" fmla="*/ 62646 h 172837"/>
                <a:gd name="csX83" fmla="*/ 2237 w 187379"/>
                <a:gd name="csY83" fmla="*/ 62646 h 172837"/>
                <a:gd name="csX84" fmla="*/ 2237 w 187379"/>
                <a:gd name="csY84" fmla="*/ 58731 h 172837"/>
                <a:gd name="csX85" fmla="*/ 0 w 187379"/>
                <a:gd name="csY85" fmla="*/ 58731 h 172837"/>
                <a:gd name="csX86" fmla="*/ 0 w 187379"/>
                <a:gd name="csY86" fmla="*/ 57053 h 172837"/>
                <a:gd name="csX87" fmla="*/ 2237 w 187379"/>
                <a:gd name="csY87" fmla="*/ 55375 h 172837"/>
                <a:gd name="csX88" fmla="*/ 14543 w 187379"/>
                <a:gd name="csY88" fmla="*/ 55375 h 172837"/>
                <a:gd name="csX89" fmla="*/ 14543 w 187379"/>
                <a:gd name="csY89" fmla="*/ 58731 h 172837"/>
                <a:gd name="csX90" fmla="*/ 21814 w 187379"/>
                <a:gd name="csY90" fmla="*/ 58731 h 172837"/>
                <a:gd name="csX91" fmla="*/ 23492 w 187379"/>
                <a:gd name="csY91" fmla="*/ 57053 h 172837"/>
                <a:gd name="csX92" fmla="*/ 25170 w 187379"/>
                <a:gd name="csY92" fmla="*/ 57053 h 172837"/>
                <a:gd name="csX93" fmla="*/ 25170 w 187379"/>
                <a:gd name="csY93" fmla="*/ 58731 h 172837"/>
                <a:gd name="csX94" fmla="*/ 32442 w 187379"/>
                <a:gd name="csY94" fmla="*/ 58731 h 172837"/>
                <a:gd name="csX95" fmla="*/ 32442 w 187379"/>
                <a:gd name="csY95" fmla="*/ 60968 h 172837"/>
                <a:gd name="csX96" fmla="*/ 37476 w 187379"/>
                <a:gd name="csY96" fmla="*/ 60968 h 172837"/>
                <a:gd name="csX97" fmla="*/ 39154 w 187379"/>
                <a:gd name="csY97" fmla="*/ 58731 h 172837"/>
                <a:gd name="csX98" fmla="*/ 44747 w 187379"/>
                <a:gd name="csY98" fmla="*/ 58731 h 172837"/>
                <a:gd name="csX99" fmla="*/ 44747 w 187379"/>
                <a:gd name="csY99" fmla="*/ 57053 h 172837"/>
                <a:gd name="csX100" fmla="*/ 46425 w 187379"/>
                <a:gd name="csY100" fmla="*/ 55375 h 172837"/>
                <a:gd name="csX101" fmla="*/ 50341 w 187379"/>
                <a:gd name="csY101" fmla="*/ 49782 h 172837"/>
                <a:gd name="csX102" fmla="*/ 52019 w 187379"/>
                <a:gd name="csY102" fmla="*/ 48103 h 172837"/>
                <a:gd name="csX103" fmla="*/ 55375 w 187379"/>
                <a:gd name="csY103" fmla="*/ 46425 h 172837"/>
                <a:gd name="csX104" fmla="*/ 57053 w 187379"/>
                <a:gd name="csY104" fmla="*/ 44747 h 172837"/>
                <a:gd name="csX105" fmla="*/ 57053 w 187379"/>
                <a:gd name="csY105" fmla="*/ 40832 h 172837"/>
                <a:gd name="csX106" fmla="*/ 59290 w 187379"/>
                <a:gd name="csY106" fmla="*/ 37476 h 172837"/>
                <a:gd name="csX107" fmla="*/ 60968 w 187379"/>
                <a:gd name="csY107" fmla="*/ 35798 h 172837"/>
                <a:gd name="csX108" fmla="*/ 62646 w 187379"/>
                <a:gd name="csY108" fmla="*/ 34120 h 172837"/>
                <a:gd name="csX109" fmla="*/ 66002 w 187379"/>
                <a:gd name="csY109" fmla="*/ 32442 h 172837"/>
                <a:gd name="csX110" fmla="*/ 67680 w 187379"/>
                <a:gd name="csY110" fmla="*/ 32442 h 172837"/>
                <a:gd name="csX111" fmla="*/ 67680 w 187379"/>
                <a:gd name="csY111" fmla="*/ 30205 h 172837"/>
                <a:gd name="csX112" fmla="*/ 71596 w 187379"/>
                <a:gd name="csY112" fmla="*/ 30205 h 172837"/>
                <a:gd name="csX113" fmla="*/ 73274 w 187379"/>
                <a:gd name="csY113" fmla="*/ 28526 h 172837"/>
                <a:gd name="csX114" fmla="*/ 76630 w 187379"/>
                <a:gd name="csY114" fmla="*/ 25170 h 172837"/>
                <a:gd name="csX115" fmla="*/ 80545 w 187379"/>
                <a:gd name="csY115" fmla="*/ 25170 h 172837"/>
                <a:gd name="csX116" fmla="*/ 82223 w 187379"/>
                <a:gd name="csY116" fmla="*/ 23492 h 172837"/>
                <a:gd name="csX117" fmla="*/ 85579 w 187379"/>
                <a:gd name="csY117" fmla="*/ 23492 h 172837"/>
                <a:gd name="csX118" fmla="*/ 85579 w 187379"/>
                <a:gd name="csY118" fmla="*/ 14543 h 172837"/>
                <a:gd name="csX119" fmla="*/ 87817 w 187379"/>
                <a:gd name="csY119" fmla="*/ 12306 h 172837"/>
                <a:gd name="csX120" fmla="*/ 85579 w 187379"/>
                <a:gd name="csY120" fmla="*/ 12306 h 172837"/>
                <a:gd name="csX121" fmla="*/ 85579 w 187379"/>
                <a:gd name="csY121" fmla="*/ 10628 h 172837"/>
                <a:gd name="csX122" fmla="*/ 87817 w 187379"/>
                <a:gd name="csY122" fmla="*/ 10628 h 172837"/>
                <a:gd name="csX123" fmla="*/ 87817 w 187379"/>
                <a:gd name="csY123" fmla="*/ 8949 h 172837"/>
                <a:gd name="csX124" fmla="*/ 91173 w 187379"/>
                <a:gd name="csY124" fmla="*/ 8949 h 172837"/>
                <a:gd name="csX125" fmla="*/ 91173 w 187379"/>
                <a:gd name="csY125" fmla="*/ 7271 h 172837"/>
                <a:gd name="csX126" fmla="*/ 92851 w 187379"/>
                <a:gd name="csY126" fmla="*/ 7271 h 172837"/>
                <a:gd name="csX127" fmla="*/ 92851 w 187379"/>
                <a:gd name="csY127" fmla="*/ 5593 h 172837"/>
                <a:gd name="csX128" fmla="*/ 96207 w 187379"/>
                <a:gd name="csY128" fmla="*/ 5593 h 172837"/>
                <a:gd name="csX129" fmla="*/ 96207 w 187379"/>
                <a:gd name="csY129" fmla="*/ 3915 h 172837"/>
                <a:gd name="csX130" fmla="*/ 98444 w 187379"/>
                <a:gd name="csY130" fmla="*/ 3915 h 172837"/>
                <a:gd name="csX131" fmla="*/ 98444 w 187379"/>
                <a:gd name="csY131" fmla="*/ 1678 h 172837"/>
                <a:gd name="csX132" fmla="*/ 107394 w 187379"/>
                <a:gd name="csY132" fmla="*/ 1678 h 172837"/>
                <a:gd name="csX133" fmla="*/ 107394 w 187379"/>
                <a:gd name="csY133" fmla="*/ 0 h 172837"/>
                <a:gd name="csX134" fmla="*/ 112428 w 187379"/>
                <a:gd name="csY134" fmla="*/ 0 h 172837"/>
                <a:gd name="csX135" fmla="*/ 114106 w 187379"/>
                <a:gd name="csY135" fmla="*/ 1678 h 172837"/>
                <a:gd name="csX136" fmla="*/ 116343 w 187379"/>
                <a:gd name="csY136" fmla="*/ 0 h 172837"/>
                <a:gd name="csX137" fmla="*/ 119699 w 187379"/>
                <a:gd name="csY137" fmla="*/ 0 h 172837"/>
                <a:gd name="csX138" fmla="*/ 119699 w 187379"/>
                <a:gd name="csY138" fmla="*/ 1678 h 172837"/>
                <a:gd name="csX139" fmla="*/ 119699 w 187379"/>
                <a:gd name="csY139" fmla="*/ 0 h 172837"/>
                <a:gd name="csX140" fmla="*/ 121377 w 187379"/>
                <a:gd name="csY140" fmla="*/ 0 h 172837"/>
                <a:gd name="csX141" fmla="*/ 121377 w 187379"/>
                <a:gd name="csY141" fmla="*/ 1678 h 172837"/>
                <a:gd name="csX142" fmla="*/ 124733 w 187379"/>
                <a:gd name="csY142" fmla="*/ 1678 h 172837"/>
                <a:gd name="csX143" fmla="*/ 124733 w 187379"/>
                <a:gd name="csY143" fmla="*/ 10628 h 172837"/>
                <a:gd name="csX144" fmla="*/ 146548 w 187379"/>
                <a:gd name="csY144" fmla="*/ 10628 h 172837"/>
                <a:gd name="csX145" fmla="*/ 146548 w 187379"/>
                <a:gd name="csY145" fmla="*/ 12306 h 172837"/>
                <a:gd name="csX146" fmla="*/ 148226 w 187379"/>
                <a:gd name="csY146" fmla="*/ 12306 h 172837"/>
                <a:gd name="csX147" fmla="*/ 148226 w 187379"/>
                <a:gd name="csY147" fmla="*/ 14543 h 172837"/>
                <a:gd name="csX148" fmla="*/ 157175 w 187379"/>
                <a:gd name="csY148" fmla="*/ 14543 h 172837"/>
                <a:gd name="csX149" fmla="*/ 157175 w 187379"/>
                <a:gd name="csY149" fmla="*/ 17899 h 172837"/>
                <a:gd name="csX150" fmla="*/ 158853 w 187379"/>
                <a:gd name="csY150" fmla="*/ 17899 h 172837"/>
                <a:gd name="csX151" fmla="*/ 158853 w 187379"/>
                <a:gd name="csY151" fmla="*/ 19577 h 172837"/>
                <a:gd name="csX152" fmla="*/ 162209 w 187379"/>
                <a:gd name="csY152" fmla="*/ 21255 h 172837"/>
                <a:gd name="csX153" fmla="*/ 164447 w 187379"/>
                <a:gd name="csY153" fmla="*/ 21255 h 172837"/>
                <a:gd name="csX154" fmla="*/ 167803 w 187379"/>
                <a:gd name="csY154" fmla="*/ 19577 h 172837"/>
                <a:gd name="csX155" fmla="*/ 169481 w 187379"/>
                <a:gd name="csY155" fmla="*/ 19577 h 172837"/>
                <a:gd name="csX156" fmla="*/ 171159 w 187379"/>
                <a:gd name="csY156" fmla="*/ 21255 h 172837"/>
                <a:gd name="csX157" fmla="*/ 173396 w 187379"/>
                <a:gd name="csY157" fmla="*/ 21255 h 172837"/>
                <a:gd name="csX158" fmla="*/ 175074 w 187379"/>
                <a:gd name="csY158" fmla="*/ 23492 h 172837"/>
                <a:gd name="csX159" fmla="*/ 178430 w 187379"/>
                <a:gd name="csY159" fmla="*/ 25170 h 172837"/>
                <a:gd name="csX160" fmla="*/ 178430 w 187379"/>
                <a:gd name="csY160" fmla="*/ 26848 h 172837"/>
                <a:gd name="csX161" fmla="*/ 180108 w 187379"/>
                <a:gd name="csY161" fmla="*/ 28526 h 172837"/>
                <a:gd name="csX162" fmla="*/ 185702 w 187379"/>
                <a:gd name="csY162" fmla="*/ 28526 h 172837"/>
                <a:gd name="csX163" fmla="*/ 185702 w 187379"/>
                <a:gd name="csY163" fmla="*/ 30205 h 172837"/>
                <a:gd name="csX164" fmla="*/ 184024 w 187379"/>
                <a:gd name="csY164" fmla="*/ 32442 h 172837"/>
                <a:gd name="csX165" fmla="*/ 181786 w 187379"/>
                <a:gd name="csY165" fmla="*/ 32442 h 172837"/>
                <a:gd name="csX166" fmla="*/ 181786 w 187379"/>
                <a:gd name="csY166" fmla="*/ 34120 h 172837"/>
                <a:gd name="csX167" fmla="*/ 184024 w 187379"/>
                <a:gd name="csY167" fmla="*/ 35798 h 172837"/>
                <a:gd name="csX168" fmla="*/ 184024 w 187379"/>
                <a:gd name="csY168" fmla="*/ 37476 h 172837"/>
                <a:gd name="csX169" fmla="*/ 185702 w 187379"/>
                <a:gd name="csY169" fmla="*/ 37476 h 172837"/>
                <a:gd name="csX170" fmla="*/ 185702 w 187379"/>
                <a:gd name="csY170" fmla="*/ 43069 h 172837"/>
                <a:gd name="csX171" fmla="*/ 187380 w 187379"/>
                <a:gd name="csY171" fmla="*/ 43069 h 172837"/>
                <a:gd name="csX172" fmla="*/ 187380 w 187379"/>
                <a:gd name="csY172" fmla="*/ 44747 h 172837"/>
                <a:gd name="csX173" fmla="*/ 185702 w 187379"/>
                <a:gd name="csY173" fmla="*/ 44747 h 172837"/>
                <a:gd name="csX174" fmla="*/ 185702 w 187379"/>
                <a:gd name="csY174" fmla="*/ 49782 h 172837"/>
                <a:gd name="csX175" fmla="*/ 187380 w 187379"/>
                <a:gd name="csY175" fmla="*/ 49782 h 172837"/>
                <a:gd name="csX176" fmla="*/ 187380 w 187379"/>
                <a:gd name="csY176" fmla="*/ 52019 h 172837"/>
                <a:gd name="csX177" fmla="*/ 185702 w 187379"/>
                <a:gd name="csY177" fmla="*/ 52019 h 172837"/>
                <a:gd name="csX178" fmla="*/ 185702 w 187379"/>
                <a:gd name="csY178" fmla="*/ 67680 h 172837"/>
                <a:gd name="csX179" fmla="*/ 187380 w 187379"/>
                <a:gd name="csY179" fmla="*/ 67680 h 172837"/>
                <a:gd name="csX180" fmla="*/ 187380 w 187379"/>
                <a:gd name="csY180" fmla="*/ 69359 h 172837"/>
                <a:gd name="csX181" fmla="*/ 185702 w 187379"/>
                <a:gd name="csY181" fmla="*/ 71596 h 172837"/>
                <a:gd name="csX182" fmla="*/ 185702 w 187379"/>
                <a:gd name="csY182" fmla="*/ 71596 h 172837"/>
                <a:gd name="csX183" fmla="*/ 185702 w 187379"/>
                <a:gd name="csY183" fmla="*/ 73274 h 172837"/>
                <a:gd name="csX184" fmla="*/ 181786 w 187379"/>
                <a:gd name="csY184" fmla="*/ 73274 h 172837"/>
                <a:gd name="csX185" fmla="*/ 184024 w 187379"/>
                <a:gd name="csY185" fmla="*/ 73274 h 172837"/>
                <a:gd name="csX186" fmla="*/ 181786 w 187379"/>
                <a:gd name="csY186" fmla="*/ 73274 h 172837"/>
                <a:gd name="csX187" fmla="*/ 181786 w 187379"/>
                <a:gd name="csY187" fmla="*/ 74952 h 172837"/>
                <a:gd name="csX188" fmla="*/ 184024 w 187379"/>
                <a:gd name="csY188" fmla="*/ 74952 h 172837"/>
                <a:gd name="csX189" fmla="*/ 185702 w 187379"/>
                <a:gd name="csY189" fmla="*/ 76630 h 172837"/>
                <a:gd name="csX190" fmla="*/ 185702 w 187379"/>
                <a:gd name="csY190" fmla="*/ 78308 h 172837"/>
                <a:gd name="csX191" fmla="*/ 184024 w 187379"/>
                <a:gd name="csY191" fmla="*/ 78308 h 172837"/>
                <a:gd name="csX192" fmla="*/ 184024 w 187379"/>
                <a:gd name="csY192" fmla="*/ 80545 h 172837"/>
                <a:gd name="csX193" fmla="*/ 181786 w 187379"/>
                <a:gd name="csY193" fmla="*/ 80545 h 172837"/>
                <a:gd name="csX194" fmla="*/ 181786 w 187379"/>
                <a:gd name="csY194" fmla="*/ 78308 h 172837"/>
                <a:gd name="csX195" fmla="*/ 180108 w 187379"/>
                <a:gd name="csY195" fmla="*/ 80545 h 172837"/>
                <a:gd name="csX196" fmla="*/ 180108 w 187379"/>
                <a:gd name="csY196" fmla="*/ 83901 h 172837"/>
                <a:gd name="csX197" fmla="*/ 178430 w 187379"/>
                <a:gd name="csY197" fmla="*/ 83901 h 172837"/>
                <a:gd name="csX198" fmla="*/ 178430 w 187379"/>
                <a:gd name="csY198" fmla="*/ 85579 h 172837"/>
                <a:gd name="csX199" fmla="*/ 181786 w 187379"/>
                <a:gd name="csY199" fmla="*/ 85579 h 172837"/>
                <a:gd name="csX200" fmla="*/ 181786 w 187379"/>
                <a:gd name="csY200" fmla="*/ 94529 h 172837"/>
                <a:gd name="csX201" fmla="*/ 180108 w 187379"/>
                <a:gd name="csY201" fmla="*/ 94529 h 172837"/>
                <a:gd name="csX202" fmla="*/ 180108 w 187379"/>
                <a:gd name="csY202" fmla="*/ 96207 h 172837"/>
                <a:gd name="csX203" fmla="*/ 181786 w 187379"/>
                <a:gd name="csY203" fmla="*/ 96207 h 172837"/>
                <a:gd name="csX204" fmla="*/ 181786 w 187379"/>
                <a:gd name="csY204" fmla="*/ 101800 h 172837"/>
                <a:gd name="csX205" fmla="*/ 185702 w 187379"/>
                <a:gd name="csY205" fmla="*/ 101800 h 172837"/>
                <a:gd name="csX206" fmla="*/ 185702 w 187379"/>
                <a:gd name="csY206" fmla="*/ 103478 h 172837"/>
                <a:gd name="csX207" fmla="*/ 187380 w 187379"/>
                <a:gd name="csY207" fmla="*/ 103478 h 172837"/>
                <a:gd name="csX208" fmla="*/ 187380 w 187379"/>
                <a:gd name="csY208" fmla="*/ 109072 h 172837"/>
                <a:gd name="csX209" fmla="*/ 187380 w 187379"/>
                <a:gd name="csY209" fmla="*/ 109072 h 172837"/>
                <a:gd name="csX210" fmla="*/ 187380 w 187379"/>
                <a:gd name="csY210" fmla="*/ 112428 h 172837"/>
                <a:gd name="csX211" fmla="*/ 181786 w 187379"/>
                <a:gd name="csY211" fmla="*/ 112428 h 172837"/>
                <a:gd name="csX212" fmla="*/ 181786 w 187379"/>
                <a:gd name="csY212" fmla="*/ 119699 h 172837"/>
                <a:gd name="csX213" fmla="*/ 180108 w 187379"/>
                <a:gd name="csY213" fmla="*/ 119699 h 172837"/>
                <a:gd name="csX214" fmla="*/ 180108 w 187379"/>
                <a:gd name="csY214" fmla="*/ 121377 h 172837"/>
                <a:gd name="csX215" fmla="*/ 178430 w 187379"/>
                <a:gd name="csY215" fmla="*/ 124733 h 172837"/>
                <a:gd name="csX216" fmla="*/ 175074 w 187379"/>
                <a:gd name="csY216" fmla="*/ 124733 h 172837"/>
                <a:gd name="csX217" fmla="*/ 175074 w 187379"/>
                <a:gd name="csY217" fmla="*/ 126411 h 172837"/>
                <a:gd name="csX218" fmla="*/ 173396 w 187379"/>
                <a:gd name="csY218" fmla="*/ 126411 h 172837"/>
                <a:gd name="csX219" fmla="*/ 173396 w 187379"/>
                <a:gd name="csY219" fmla="*/ 130327 h 172837"/>
                <a:gd name="csX220" fmla="*/ 175074 w 187379"/>
                <a:gd name="csY220" fmla="*/ 132005 h 172837"/>
                <a:gd name="csX221" fmla="*/ 175074 w 187379"/>
                <a:gd name="csY221" fmla="*/ 135361 h 172837"/>
                <a:gd name="csX222" fmla="*/ 173396 w 187379"/>
                <a:gd name="csY222" fmla="*/ 135361 h 172837"/>
                <a:gd name="csX223" fmla="*/ 173396 w 187379"/>
                <a:gd name="csY223" fmla="*/ 137598 h 172837"/>
                <a:gd name="csX224" fmla="*/ 171159 w 187379"/>
                <a:gd name="csY224" fmla="*/ 137598 h 172837"/>
                <a:gd name="csX225" fmla="*/ 171159 w 187379"/>
                <a:gd name="csY225" fmla="*/ 139276 h 172837"/>
                <a:gd name="csX226" fmla="*/ 171159 w 187379"/>
                <a:gd name="csY226" fmla="*/ 139276 h 172837"/>
                <a:gd name="csX227" fmla="*/ 171159 w 187379"/>
                <a:gd name="csY227" fmla="*/ 140954 h 172837"/>
                <a:gd name="csX228" fmla="*/ 173396 w 187379"/>
                <a:gd name="csY228" fmla="*/ 142632 h 172837"/>
                <a:gd name="csX229" fmla="*/ 173396 w 187379"/>
                <a:gd name="csY229" fmla="*/ 144310 h 172837"/>
                <a:gd name="csX230" fmla="*/ 164447 w 187379"/>
                <a:gd name="csY230" fmla="*/ 153260 h 172837"/>
                <a:gd name="csX231" fmla="*/ 162209 w 187379"/>
                <a:gd name="csY231" fmla="*/ 154938 h 172837"/>
                <a:gd name="csX232" fmla="*/ 158853 w 187379"/>
                <a:gd name="csY232" fmla="*/ 158853 h 172837"/>
                <a:gd name="csX233" fmla="*/ 151582 w 187379"/>
                <a:gd name="csY233" fmla="*/ 166125 h 172837"/>
                <a:gd name="csX234" fmla="*/ 149904 w 187379"/>
                <a:gd name="csY234" fmla="*/ 167803 h 172837"/>
                <a:gd name="csX235" fmla="*/ 149904 w 187379"/>
                <a:gd name="csY235" fmla="*/ 169481 h 172837"/>
                <a:gd name="csX236" fmla="*/ 148226 w 187379"/>
                <a:gd name="csY236" fmla="*/ 171159 h 172837"/>
                <a:gd name="csX237" fmla="*/ 146548 w 187379"/>
                <a:gd name="csY237" fmla="*/ 171159 h 172837"/>
                <a:gd name="csX238" fmla="*/ 144870 w 187379"/>
                <a:gd name="csY238" fmla="*/ 172837 h 172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</a:cxnLst>
              <a:rect l="l" t="t" r="r" b="b"/>
              <a:pathLst>
                <a:path w="187379" h="172837">
                  <a:moveTo>
                    <a:pt x="144870" y="172837"/>
                  </a:moveTo>
                  <a:lnTo>
                    <a:pt x="144870" y="171159"/>
                  </a:lnTo>
                  <a:lnTo>
                    <a:pt x="139276" y="171159"/>
                  </a:lnTo>
                  <a:lnTo>
                    <a:pt x="137598" y="169481"/>
                  </a:lnTo>
                  <a:lnTo>
                    <a:pt x="128649" y="169481"/>
                  </a:lnTo>
                  <a:lnTo>
                    <a:pt x="126971" y="171159"/>
                  </a:lnTo>
                  <a:lnTo>
                    <a:pt x="126971" y="169481"/>
                  </a:lnTo>
                  <a:lnTo>
                    <a:pt x="124733" y="169481"/>
                  </a:lnTo>
                  <a:lnTo>
                    <a:pt x="124733" y="171159"/>
                  </a:lnTo>
                  <a:lnTo>
                    <a:pt x="121377" y="171159"/>
                  </a:lnTo>
                  <a:lnTo>
                    <a:pt x="119699" y="169481"/>
                  </a:lnTo>
                  <a:lnTo>
                    <a:pt x="116343" y="169481"/>
                  </a:lnTo>
                  <a:lnTo>
                    <a:pt x="116343" y="167803"/>
                  </a:lnTo>
                  <a:lnTo>
                    <a:pt x="114106" y="167803"/>
                  </a:lnTo>
                  <a:lnTo>
                    <a:pt x="112428" y="166125"/>
                  </a:lnTo>
                  <a:lnTo>
                    <a:pt x="96207" y="166125"/>
                  </a:lnTo>
                  <a:lnTo>
                    <a:pt x="96207" y="162209"/>
                  </a:lnTo>
                  <a:lnTo>
                    <a:pt x="94529" y="162209"/>
                  </a:lnTo>
                  <a:lnTo>
                    <a:pt x="94529" y="163887"/>
                  </a:lnTo>
                  <a:lnTo>
                    <a:pt x="92851" y="163887"/>
                  </a:lnTo>
                  <a:lnTo>
                    <a:pt x="92851" y="162209"/>
                  </a:lnTo>
                  <a:lnTo>
                    <a:pt x="91173" y="162209"/>
                  </a:lnTo>
                  <a:lnTo>
                    <a:pt x="91173" y="157175"/>
                  </a:lnTo>
                  <a:lnTo>
                    <a:pt x="91173" y="157175"/>
                  </a:lnTo>
                  <a:lnTo>
                    <a:pt x="91173" y="154938"/>
                  </a:lnTo>
                  <a:lnTo>
                    <a:pt x="85579" y="154938"/>
                  </a:lnTo>
                  <a:lnTo>
                    <a:pt x="85579" y="153260"/>
                  </a:lnTo>
                  <a:lnTo>
                    <a:pt x="76630" y="153260"/>
                  </a:lnTo>
                  <a:lnTo>
                    <a:pt x="74952" y="151582"/>
                  </a:lnTo>
                  <a:lnTo>
                    <a:pt x="69918" y="151582"/>
                  </a:lnTo>
                  <a:lnTo>
                    <a:pt x="69918" y="149904"/>
                  </a:lnTo>
                  <a:lnTo>
                    <a:pt x="66002" y="149904"/>
                  </a:lnTo>
                  <a:lnTo>
                    <a:pt x="66002" y="144310"/>
                  </a:lnTo>
                  <a:lnTo>
                    <a:pt x="64324" y="144310"/>
                  </a:lnTo>
                  <a:lnTo>
                    <a:pt x="64324" y="142632"/>
                  </a:lnTo>
                  <a:lnTo>
                    <a:pt x="62646" y="142632"/>
                  </a:lnTo>
                  <a:lnTo>
                    <a:pt x="62646" y="139276"/>
                  </a:lnTo>
                  <a:lnTo>
                    <a:pt x="59290" y="139276"/>
                  </a:lnTo>
                  <a:lnTo>
                    <a:pt x="59290" y="132005"/>
                  </a:lnTo>
                  <a:lnTo>
                    <a:pt x="60968" y="132005"/>
                  </a:lnTo>
                  <a:lnTo>
                    <a:pt x="60968" y="126411"/>
                  </a:lnTo>
                  <a:lnTo>
                    <a:pt x="59290" y="126411"/>
                  </a:lnTo>
                  <a:lnTo>
                    <a:pt x="59290" y="124733"/>
                  </a:lnTo>
                  <a:lnTo>
                    <a:pt x="60968" y="124733"/>
                  </a:lnTo>
                  <a:lnTo>
                    <a:pt x="60968" y="123055"/>
                  </a:lnTo>
                  <a:lnTo>
                    <a:pt x="57053" y="123055"/>
                  </a:lnTo>
                  <a:lnTo>
                    <a:pt x="57053" y="121377"/>
                  </a:lnTo>
                  <a:lnTo>
                    <a:pt x="55375" y="123055"/>
                  </a:lnTo>
                  <a:lnTo>
                    <a:pt x="55375" y="121377"/>
                  </a:lnTo>
                  <a:lnTo>
                    <a:pt x="50341" y="121377"/>
                  </a:lnTo>
                  <a:lnTo>
                    <a:pt x="50341" y="115784"/>
                  </a:lnTo>
                  <a:lnTo>
                    <a:pt x="48103" y="115784"/>
                  </a:lnTo>
                  <a:lnTo>
                    <a:pt x="48103" y="112428"/>
                  </a:lnTo>
                  <a:lnTo>
                    <a:pt x="44747" y="112428"/>
                  </a:lnTo>
                  <a:lnTo>
                    <a:pt x="44747" y="110750"/>
                  </a:lnTo>
                  <a:lnTo>
                    <a:pt x="39154" y="110750"/>
                  </a:lnTo>
                  <a:lnTo>
                    <a:pt x="39154" y="109072"/>
                  </a:lnTo>
                  <a:lnTo>
                    <a:pt x="35798" y="109072"/>
                  </a:lnTo>
                  <a:lnTo>
                    <a:pt x="35798" y="106834"/>
                  </a:lnTo>
                  <a:lnTo>
                    <a:pt x="32442" y="106834"/>
                  </a:lnTo>
                  <a:lnTo>
                    <a:pt x="32442" y="103478"/>
                  </a:lnTo>
                  <a:lnTo>
                    <a:pt x="28526" y="103478"/>
                  </a:lnTo>
                  <a:lnTo>
                    <a:pt x="28526" y="101800"/>
                  </a:lnTo>
                  <a:lnTo>
                    <a:pt x="26848" y="101800"/>
                  </a:lnTo>
                  <a:lnTo>
                    <a:pt x="26848" y="100122"/>
                  </a:lnTo>
                  <a:lnTo>
                    <a:pt x="21814" y="100122"/>
                  </a:lnTo>
                  <a:lnTo>
                    <a:pt x="21814" y="92851"/>
                  </a:lnTo>
                  <a:lnTo>
                    <a:pt x="19577" y="92851"/>
                  </a:lnTo>
                  <a:lnTo>
                    <a:pt x="19577" y="89495"/>
                  </a:lnTo>
                  <a:lnTo>
                    <a:pt x="17899" y="89495"/>
                  </a:lnTo>
                  <a:lnTo>
                    <a:pt x="17899" y="82223"/>
                  </a:lnTo>
                  <a:lnTo>
                    <a:pt x="14543" y="82223"/>
                  </a:lnTo>
                  <a:lnTo>
                    <a:pt x="14543" y="76630"/>
                  </a:lnTo>
                  <a:lnTo>
                    <a:pt x="12865" y="74952"/>
                  </a:lnTo>
                  <a:lnTo>
                    <a:pt x="12865" y="73274"/>
                  </a:lnTo>
                  <a:lnTo>
                    <a:pt x="8949" y="73274"/>
                  </a:lnTo>
                  <a:lnTo>
                    <a:pt x="8949" y="71596"/>
                  </a:lnTo>
                  <a:lnTo>
                    <a:pt x="7271" y="69359"/>
                  </a:lnTo>
                  <a:lnTo>
                    <a:pt x="7271" y="67680"/>
                  </a:lnTo>
                  <a:lnTo>
                    <a:pt x="5593" y="66002"/>
                  </a:lnTo>
                  <a:lnTo>
                    <a:pt x="5593" y="64324"/>
                  </a:lnTo>
                  <a:lnTo>
                    <a:pt x="3915" y="64324"/>
                  </a:lnTo>
                  <a:lnTo>
                    <a:pt x="3915" y="62646"/>
                  </a:lnTo>
                  <a:lnTo>
                    <a:pt x="2237" y="62646"/>
                  </a:lnTo>
                  <a:lnTo>
                    <a:pt x="2237" y="58731"/>
                  </a:lnTo>
                  <a:lnTo>
                    <a:pt x="0" y="58731"/>
                  </a:lnTo>
                  <a:lnTo>
                    <a:pt x="0" y="57053"/>
                  </a:lnTo>
                  <a:lnTo>
                    <a:pt x="2237" y="55375"/>
                  </a:lnTo>
                  <a:lnTo>
                    <a:pt x="14543" y="55375"/>
                  </a:lnTo>
                  <a:lnTo>
                    <a:pt x="14543" y="58731"/>
                  </a:lnTo>
                  <a:lnTo>
                    <a:pt x="21814" y="58731"/>
                  </a:lnTo>
                  <a:lnTo>
                    <a:pt x="23492" y="57053"/>
                  </a:lnTo>
                  <a:lnTo>
                    <a:pt x="25170" y="57053"/>
                  </a:lnTo>
                  <a:lnTo>
                    <a:pt x="25170" y="58731"/>
                  </a:lnTo>
                  <a:lnTo>
                    <a:pt x="32442" y="58731"/>
                  </a:lnTo>
                  <a:lnTo>
                    <a:pt x="32442" y="60968"/>
                  </a:lnTo>
                  <a:lnTo>
                    <a:pt x="37476" y="60968"/>
                  </a:lnTo>
                  <a:lnTo>
                    <a:pt x="39154" y="58731"/>
                  </a:lnTo>
                  <a:lnTo>
                    <a:pt x="44747" y="58731"/>
                  </a:lnTo>
                  <a:lnTo>
                    <a:pt x="44747" y="57053"/>
                  </a:lnTo>
                  <a:lnTo>
                    <a:pt x="46425" y="55375"/>
                  </a:lnTo>
                  <a:lnTo>
                    <a:pt x="50341" y="49782"/>
                  </a:lnTo>
                  <a:lnTo>
                    <a:pt x="52019" y="48103"/>
                  </a:lnTo>
                  <a:lnTo>
                    <a:pt x="55375" y="46425"/>
                  </a:lnTo>
                  <a:lnTo>
                    <a:pt x="57053" y="44747"/>
                  </a:lnTo>
                  <a:lnTo>
                    <a:pt x="57053" y="40832"/>
                  </a:lnTo>
                  <a:lnTo>
                    <a:pt x="59290" y="37476"/>
                  </a:lnTo>
                  <a:lnTo>
                    <a:pt x="60968" y="35798"/>
                  </a:lnTo>
                  <a:lnTo>
                    <a:pt x="62646" y="34120"/>
                  </a:lnTo>
                  <a:lnTo>
                    <a:pt x="66002" y="32442"/>
                  </a:lnTo>
                  <a:lnTo>
                    <a:pt x="67680" y="32442"/>
                  </a:lnTo>
                  <a:lnTo>
                    <a:pt x="67680" y="30205"/>
                  </a:lnTo>
                  <a:lnTo>
                    <a:pt x="71596" y="30205"/>
                  </a:lnTo>
                  <a:lnTo>
                    <a:pt x="73274" y="28526"/>
                  </a:lnTo>
                  <a:lnTo>
                    <a:pt x="76630" y="25170"/>
                  </a:lnTo>
                  <a:lnTo>
                    <a:pt x="80545" y="25170"/>
                  </a:lnTo>
                  <a:lnTo>
                    <a:pt x="82223" y="23492"/>
                  </a:lnTo>
                  <a:lnTo>
                    <a:pt x="85579" y="23492"/>
                  </a:lnTo>
                  <a:lnTo>
                    <a:pt x="85579" y="14543"/>
                  </a:lnTo>
                  <a:lnTo>
                    <a:pt x="87817" y="12306"/>
                  </a:lnTo>
                  <a:lnTo>
                    <a:pt x="85579" y="12306"/>
                  </a:lnTo>
                  <a:lnTo>
                    <a:pt x="85579" y="10628"/>
                  </a:lnTo>
                  <a:lnTo>
                    <a:pt x="87817" y="10628"/>
                  </a:lnTo>
                  <a:lnTo>
                    <a:pt x="87817" y="8949"/>
                  </a:lnTo>
                  <a:lnTo>
                    <a:pt x="91173" y="8949"/>
                  </a:lnTo>
                  <a:lnTo>
                    <a:pt x="91173" y="7271"/>
                  </a:lnTo>
                  <a:lnTo>
                    <a:pt x="92851" y="7271"/>
                  </a:lnTo>
                  <a:lnTo>
                    <a:pt x="92851" y="5593"/>
                  </a:lnTo>
                  <a:lnTo>
                    <a:pt x="96207" y="5593"/>
                  </a:lnTo>
                  <a:lnTo>
                    <a:pt x="96207" y="3915"/>
                  </a:lnTo>
                  <a:lnTo>
                    <a:pt x="98444" y="3915"/>
                  </a:lnTo>
                  <a:lnTo>
                    <a:pt x="98444" y="1678"/>
                  </a:lnTo>
                  <a:lnTo>
                    <a:pt x="107394" y="1678"/>
                  </a:lnTo>
                  <a:lnTo>
                    <a:pt x="107394" y="0"/>
                  </a:lnTo>
                  <a:lnTo>
                    <a:pt x="112428" y="0"/>
                  </a:lnTo>
                  <a:lnTo>
                    <a:pt x="114106" y="1678"/>
                  </a:lnTo>
                  <a:lnTo>
                    <a:pt x="116343" y="0"/>
                  </a:lnTo>
                  <a:lnTo>
                    <a:pt x="119699" y="0"/>
                  </a:lnTo>
                  <a:lnTo>
                    <a:pt x="119699" y="1678"/>
                  </a:lnTo>
                  <a:lnTo>
                    <a:pt x="119699" y="0"/>
                  </a:lnTo>
                  <a:lnTo>
                    <a:pt x="121377" y="0"/>
                  </a:lnTo>
                  <a:lnTo>
                    <a:pt x="121377" y="1678"/>
                  </a:lnTo>
                  <a:lnTo>
                    <a:pt x="124733" y="1678"/>
                  </a:lnTo>
                  <a:lnTo>
                    <a:pt x="124733" y="10628"/>
                  </a:lnTo>
                  <a:lnTo>
                    <a:pt x="146548" y="10628"/>
                  </a:lnTo>
                  <a:lnTo>
                    <a:pt x="146548" y="12306"/>
                  </a:lnTo>
                  <a:lnTo>
                    <a:pt x="148226" y="12306"/>
                  </a:lnTo>
                  <a:lnTo>
                    <a:pt x="148226" y="14543"/>
                  </a:lnTo>
                  <a:lnTo>
                    <a:pt x="157175" y="14543"/>
                  </a:lnTo>
                  <a:lnTo>
                    <a:pt x="157175" y="17899"/>
                  </a:lnTo>
                  <a:lnTo>
                    <a:pt x="158853" y="17899"/>
                  </a:lnTo>
                  <a:lnTo>
                    <a:pt x="158853" y="19577"/>
                  </a:lnTo>
                  <a:lnTo>
                    <a:pt x="162209" y="21255"/>
                  </a:lnTo>
                  <a:lnTo>
                    <a:pt x="164447" y="21255"/>
                  </a:lnTo>
                  <a:lnTo>
                    <a:pt x="167803" y="19577"/>
                  </a:lnTo>
                  <a:lnTo>
                    <a:pt x="169481" y="19577"/>
                  </a:lnTo>
                  <a:lnTo>
                    <a:pt x="171159" y="21255"/>
                  </a:lnTo>
                  <a:lnTo>
                    <a:pt x="173396" y="21255"/>
                  </a:lnTo>
                  <a:lnTo>
                    <a:pt x="175074" y="23492"/>
                  </a:lnTo>
                  <a:lnTo>
                    <a:pt x="178430" y="25170"/>
                  </a:lnTo>
                  <a:lnTo>
                    <a:pt x="178430" y="26848"/>
                  </a:lnTo>
                  <a:lnTo>
                    <a:pt x="180108" y="28526"/>
                  </a:lnTo>
                  <a:lnTo>
                    <a:pt x="185702" y="28526"/>
                  </a:lnTo>
                  <a:lnTo>
                    <a:pt x="185702" y="30205"/>
                  </a:lnTo>
                  <a:lnTo>
                    <a:pt x="184024" y="32442"/>
                  </a:lnTo>
                  <a:lnTo>
                    <a:pt x="181786" y="32442"/>
                  </a:lnTo>
                  <a:lnTo>
                    <a:pt x="181786" y="34120"/>
                  </a:lnTo>
                  <a:lnTo>
                    <a:pt x="184024" y="35798"/>
                  </a:lnTo>
                  <a:lnTo>
                    <a:pt x="184024" y="37476"/>
                  </a:lnTo>
                  <a:lnTo>
                    <a:pt x="185702" y="37476"/>
                  </a:lnTo>
                  <a:lnTo>
                    <a:pt x="185702" y="43069"/>
                  </a:lnTo>
                  <a:lnTo>
                    <a:pt x="187380" y="43069"/>
                  </a:lnTo>
                  <a:lnTo>
                    <a:pt x="187380" y="44747"/>
                  </a:lnTo>
                  <a:lnTo>
                    <a:pt x="185702" y="44747"/>
                  </a:lnTo>
                  <a:lnTo>
                    <a:pt x="185702" y="49782"/>
                  </a:lnTo>
                  <a:lnTo>
                    <a:pt x="187380" y="49782"/>
                  </a:lnTo>
                  <a:lnTo>
                    <a:pt x="187380" y="52019"/>
                  </a:lnTo>
                  <a:lnTo>
                    <a:pt x="185702" y="52019"/>
                  </a:lnTo>
                  <a:lnTo>
                    <a:pt x="185702" y="67680"/>
                  </a:lnTo>
                  <a:lnTo>
                    <a:pt x="187380" y="67680"/>
                  </a:lnTo>
                  <a:lnTo>
                    <a:pt x="187380" y="69359"/>
                  </a:lnTo>
                  <a:lnTo>
                    <a:pt x="185702" y="71596"/>
                  </a:lnTo>
                  <a:lnTo>
                    <a:pt x="185702" y="71596"/>
                  </a:lnTo>
                  <a:lnTo>
                    <a:pt x="185702" y="73274"/>
                  </a:lnTo>
                  <a:lnTo>
                    <a:pt x="181786" y="73274"/>
                  </a:lnTo>
                  <a:lnTo>
                    <a:pt x="184024" y="73274"/>
                  </a:lnTo>
                  <a:lnTo>
                    <a:pt x="181786" y="73274"/>
                  </a:lnTo>
                  <a:lnTo>
                    <a:pt x="181786" y="74952"/>
                  </a:lnTo>
                  <a:lnTo>
                    <a:pt x="184024" y="74952"/>
                  </a:lnTo>
                  <a:lnTo>
                    <a:pt x="185702" y="76630"/>
                  </a:lnTo>
                  <a:lnTo>
                    <a:pt x="185702" y="78308"/>
                  </a:lnTo>
                  <a:lnTo>
                    <a:pt x="184024" y="78308"/>
                  </a:lnTo>
                  <a:lnTo>
                    <a:pt x="184024" y="80545"/>
                  </a:lnTo>
                  <a:lnTo>
                    <a:pt x="181786" y="80545"/>
                  </a:lnTo>
                  <a:lnTo>
                    <a:pt x="181786" y="78308"/>
                  </a:lnTo>
                  <a:lnTo>
                    <a:pt x="180108" y="80545"/>
                  </a:lnTo>
                  <a:lnTo>
                    <a:pt x="180108" y="83901"/>
                  </a:lnTo>
                  <a:lnTo>
                    <a:pt x="178430" y="83901"/>
                  </a:lnTo>
                  <a:lnTo>
                    <a:pt x="178430" y="85579"/>
                  </a:lnTo>
                  <a:lnTo>
                    <a:pt x="181786" y="85579"/>
                  </a:lnTo>
                  <a:lnTo>
                    <a:pt x="181786" y="94529"/>
                  </a:lnTo>
                  <a:lnTo>
                    <a:pt x="180108" y="94529"/>
                  </a:lnTo>
                  <a:lnTo>
                    <a:pt x="180108" y="96207"/>
                  </a:lnTo>
                  <a:lnTo>
                    <a:pt x="181786" y="96207"/>
                  </a:lnTo>
                  <a:lnTo>
                    <a:pt x="181786" y="101800"/>
                  </a:lnTo>
                  <a:lnTo>
                    <a:pt x="185702" y="101800"/>
                  </a:lnTo>
                  <a:lnTo>
                    <a:pt x="185702" y="103478"/>
                  </a:lnTo>
                  <a:lnTo>
                    <a:pt x="187380" y="103478"/>
                  </a:lnTo>
                  <a:lnTo>
                    <a:pt x="187380" y="109072"/>
                  </a:lnTo>
                  <a:lnTo>
                    <a:pt x="187380" y="109072"/>
                  </a:lnTo>
                  <a:lnTo>
                    <a:pt x="187380" y="112428"/>
                  </a:lnTo>
                  <a:lnTo>
                    <a:pt x="181786" y="112428"/>
                  </a:lnTo>
                  <a:lnTo>
                    <a:pt x="181786" y="119699"/>
                  </a:lnTo>
                  <a:lnTo>
                    <a:pt x="180108" y="119699"/>
                  </a:lnTo>
                  <a:lnTo>
                    <a:pt x="180108" y="121377"/>
                  </a:lnTo>
                  <a:lnTo>
                    <a:pt x="178430" y="124733"/>
                  </a:lnTo>
                  <a:lnTo>
                    <a:pt x="175074" y="124733"/>
                  </a:lnTo>
                  <a:lnTo>
                    <a:pt x="175074" y="126411"/>
                  </a:lnTo>
                  <a:lnTo>
                    <a:pt x="173396" y="126411"/>
                  </a:lnTo>
                  <a:lnTo>
                    <a:pt x="173396" y="130327"/>
                  </a:lnTo>
                  <a:lnTo>
                    <a:pt x="175074" y="132005"/>
                  </a:lnTo>
                  <a:lnTo>
                    <a:pt x="175074" y="135361"/>
                  </a:lnTo>
                  <a:lnTo>
                    <a:pt x="173396" y="135361"/>
                  </a:lnTo>
                  <a:lnTo>
                    <a:pt x="173396" y="137598"/>
                  </a:lnTo>
                  <a:lnTo>
                    <a:pt x="171159" y="137598"/>
                  </a:lnTo>
                  <a:lnTo>
                    <a:pt x="171159" y="139276"/>
                  </a:lnTo>
                  <a:lnTo>
                    <a:pt x="171159" y="139276"/>
                  </a:lnTo>
                  <a:lnTo>
                    <a:pt x="171159" y="140954"/>
                  </a:lnTo>
                  <a:lnTo>
                    <a:pt x="173396" y="142632"/>
                  </a:lnTo>
                  <a:lnTo>
                    <a:pt x="173396" y="144310"/>
                  </a:lnTo>
                  <a:lnTo>
                    <a:pt x="164447" y="153260"/>
                  </a:lnTo>
                  <a:lnTo>
                    <a:pt x="162209" y="154938"/>
                  </a:lnTo>
                  <a:lnTo>
                    <a:pt x="158853" y="158853"/>
                  </a:lnTo>
                  <a:lnTo>
                    <a:pt x="151582" y="166125"/>
                  </a:lnTo>
                  <a:lnTo>
                    <a:pt x="149904" y="167803"/>
                  </a:lnTo>
                  <a:lnTo>
                    <a:pt x="149904" y="169481"/>
                  </a:lnTo>
                  <a:lnTo>
                    <a:pt x="148226" y="171159"/>
                  </a:lnTo>
                  <a:lnTo>
                    <a:pt x="146548" y="171159"/>
                  </a:lnTo>
                  <a:lnTo>
                    <a:pt x="144870" y="17283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31888FC-C27E-3083-98F1-BB0C8C7DC073}"/>
                </a:ext>
              </a:extLst>
            </p:cNvPr>
            <p:cNvSpPr/>
            <p:nvPr/>
          </p:nvSpPr>
          <p:spPr>
            <a:xfrm>
              <a:off x="5430412" y="3460823"/>
              <a:ext cx="501171" cy="413913"/>
            </a:xfrm>
            <a:custGeom>
              <a:avLst/>
              <a:gdLst>
                <a:gd name="csX0" fmla="*/ 192414 w 501171"/>
                <a:gd name="csY0" fmla="*/ 413914 h 413913"/>
                <a:gd name="csX1" fmla="*/ 192414 w 501171"/>
                <a:gd name="csY1" fmla="*/ 409998 h 413913"/>
                <a:gd name="csX2" fmla="*/ 190736 w 501171"/>
                <a:gd name="csY2" fmla="*/ 409998 h 413913"/>
                <a:gd name="csX3" fmla="*/ 190736 w 501171"/>
                <a:gd name="csY3" fmla="*/ 403286 h 413913"/>
                <a:gd name="csX4" fmla="*/ 187380 w 501171"/>
                <a:gd name="csY4" fmla="*/ 403286 h 413913"/>
                <a:gd name="csX5" fmla="*/ 187380 w 501171"/>
                <a:gd name="csY5" fmla="*/ 397693 h 413913"/>
                <a:gd name="csX6" fmla="*/ 185702 w 501171"/>
                <a:gd name="csY6" fmla="*/ 397693 h 413913"/>
                <a:gd name="csX7" fmla="*/ 185702 w 501171"/>
                <a:gd name="csY7" fmla="*/ 396015 h 413913"/>
                <a:gd name="csX8" fmla="*/ 183464 w 501171"/>
                <a:gd name="csY8" fmla="*/ 396015 h 413913"/>
                <a:gd name="csX9" fmla="*/ 183464 w 501171"/>
                <a:gd name="csY9" fmla="*/ 394337 h 413913"/>
                <a:gd name="csX10" fmla="*/ 181786 w 501171"/>
                <a:gd name="csY10" fmla="*/ 394337 h 413913"/>
                <a:gd name="csX11" fmla="*/ 181786 w 501171"/>
                <a:gd name="csY11" fmla="*/ 388743 h 413913"/>
                <a:gd name="csX12" fmla="*/ 180108 w 501171"/>
                <a:gd name="csY12" fmla="*/ 388743 h 413913"/>
                <a:gd name="csX13" fmla="*/ 180108 w 501171"/>
                <a:gd name="csY13" fmla="*/ 385387 h 413913"/>
                <a:gd name="csX14" fmla="*/ 178430 w 501171"/>
                <a:gd name="csY14" fmla="*/ 385387 h 413913"/>
                <a:gd name="csX15" fmla="*/ 178430 w 501171"/>
                <a:gd name="csY15" fmla="*/ 383709 h 413913"/>
                <a:gd name="csX16" fmla="*/ 175074 w 501171"/>
                <a:gd name="csY16" fmla="*/ 383709 h 413913"/>
                <a:gd name="csX17" fmla="*/ 175074 w 501171"/>
                <a:gd name="csY17" fmla="*/ 379794 h 413913"/>
                <a:gd name="csX18" fmla="*/ 171159 w 501171"/>
                <a:gd name="csY18" fmla="*/ 379794 h 413913"/>
                <a:gd name="csX19" fmla="*/ 171159 w 501171"/>
                <a:gd name="csY19" fmla="*/ 378116 h 413913"/>
                <a:gd name="csX20" fmla="*/ 167803 w 501171"/>
                <a:gd name="csY20" fmla="*/ 378116 h 413913"/>
                <a:gd name="csX21" fmla="*/ 167803 w 501171"/>
                <a:gd name="csY21" fmla="*/ 376438 h 413913"/>
                <a:gd name="csX22" fmla="*/ 166125 w 501171"/>
                <a:gd name="csY22" fmla="*/ 374760 h 413913"/>
                <a:gd name="csX23" fmla="*/ 163887 w 501171"/>
                <a:gd name="csY23" fmla="*/ 374760 h 413913"/>
                <a:gd name="csX24" fmla="*/ 166125 w 501171"/>
                <a:gd name="csY24" fmla="*/ 372522 h 413913"/>
                <a:gd name="csX25" fmla="*/ 163887 w 501171"/>
                <a:gd name="csY25" fmla="*/ 372522 h 413913"/>
                <a:gd name="csX26" fmla="*/ 163887 w 501171"/>
                <a:gd name="csY26" fmla="*/ 369166 h 413913"/>
                <a:gd name="csX27" fmla="*/ 162209 w 501171"/>
                <a:gd name="csY27" fmla="*/ 369166 h 413913"/>
                <a:gd name="csX28" fmla="*/ 162209 w 501171"/>
                <a:gd name="csY28" fmla="*/ 365810 h 413913"/>
                <a:gd name="csX29" fmla="*/ 160531 w 501171"/>
                <a:gd name="csY29" fmla="*/ 365810 h 413913"/>
                <a:gd name="csX30" fmla="*/ 160531 w 501171"/>
                <a:gd name="csY30" fmla="*/ 360217 h 413913"/>
                <a:gd name="csX31" fmla="*/ 158853 w 501171"/>
                <a:gd name="csY31" fmla="*/ 360217 h 413913"/>
                <a:gd name="csX32" fmla="*/ 158853 w 501171"/>
                <a:gd name="csY32" fmla="*/ 358539 h 413913"/>
                <a:gd name="csX33" fmla="*/ 157175 w 501171"/>
                <a:gd name="csY33" fmla="*/ 360217 h 413913"/>
                <a:gd name="csX34" fmla="*/ 157175 w 501171"/>
                <a:gd name="csY34" fmla="*/ 356861 h 413913"/>
                <a:gd name="csX35" fmla="*/ 154938 w 501171"/>
                <a:gd name="csY35" fmla="*/ 356861 h 413913"/>
                <a:gd name="csX36" fmla="*/ 154938 w 501171"/>
                <a:gd name="csY36" fmla="*/ 351267 h 413913"/>
                <a:gd name="csX37" fmla="*/ 153260 w 501171"/>
                <a:gd name="csY37" fmla="*/ 349589 h 413913"/>
                <a:gd name="csX38" fmla="*/ 153260 w 501171"/>
                <a:gd name="csY38" fmla="*/ 347911 h 413913"/>
                <a:gd name="csX39" fmla="*/ 154938 w 501171"/>
                <a:gd name="csY39" fmla="*/ 347911 h 413913"/>
                <a:gd name="csX40" fmla="*/ 154938 w 501171"/>
                <a:gd name="csY40" fmla="*/ 346233 h 413913"/>
                <a:gd name="csX41" fmla="*/ 151582 w 501171"/>
                <a:gd name="csY41" fmla="*/ 346233 h 413913"/>
                <a:gd name="csX42" fmla="*/ 151582 w 501171"/>
                <a:gd name="csY42" fmla="*/ 342318 h 413913"/>
                <a:gd name="csX43" fmla="*/ 149904 w 501171"/>
                <a:gd name="csY43" fmla="*/ 342318 h 413913"/>
                <a:gd name="csX44" fmla="*/ 149904 w 501171"/>
                <a:gd name="csY44" fmla="*/ 335606 h 413913"/>
                <a:gd name="csX45" fmla="*/ 146548 w 501171"/>
                <a:gd name="csY45" fmla="*/ 335606 h 413913"/>
                <a:gd name="csX46" fmla="*/ 144310 w 501171"/>
                <a:gd name="csY46" fmla="*/ 333368 h 413913"/>
                <a:gd name="csX47" fmla="*/ 144310 w 501171"/>
                <a:gd name="csY47" fmla="*/ 331690 h 413913"/>
                <a:gd name="csX48" fmla="*/ 144310 w 501171"/>
                <a:gd name="csY48" fmla="*/ 331690 h 413913"/>
                <a:gd name="csX49" fmla="*/ 144310 w 501171"/>
                <a:gd name="csY49" fmla="*/ 328334 h 413913"/>
                <a:gd name="csX50" fmla="*/ 140954 w 501171"/>
                <a:gd name="csY50" fmla="*/ 328334 h 413913"/>
                <a:gd name="csX51" fmla="*/ 140954 w 501171"/>
                <a:gd name="csY51" fmla="*/ 326656 h 413913"/>
                <a:gd name="csX52" fmla="*/ 139276 w 501171"/>
                <a:gd name="csY52" fmla="*/ 326656 h 413913"/>
                <a:gd name="csX53" fmla="*/ 139276 w 501171"/>
                <a:gd name="csY53" fmla="*/ 324419 h 413913"/>
                <a:gd name="csX54" fmla="*/ 137598 w 501171"/>
                <a:gd name="csY54" fmla="*/ 324419 h 413913"/>
                <a:gd name="csX55" fmla="*/ 137598 w 501171"/>
                <a:gd name="csY55" fmla="*/ 321063 h 413913"/>
                <a:gd name="csX56" fmla="*/ 132005 w 501171"/>
                <a:gd name="csY56" fmla="*/ 321063 h 413913"/>
                <a:gd name="csX57" fmla="*/ 132005 w 501171"/>
                <a:gd name="csY57" fmla="*/ 319385 h 413913"/>
                <a:gd name="csX58" fmla="*/ 130327 w 501171"/>
                <a:gd name="csY58" fmla="*/ 319385 h 413913"/>
                <a:gd name="csX59" fmla="*/ 130327 w 501171"/>
                <a:gd name="csY59" fmla="*/ 317707 h 413913"/>
                <a:gd name="csX60" fmla="*/ 128649 w 501171"/>
                <a:gd name="csY60" fmla="*/ 317707 h 413913"/>
                <a:gd name="csX61" fmla="*/ 128649 w 501171"/>
                <a:gd name="csY61" fmla="*/ 315469 h 413913"/>
                <a:gd name="csX62" fmla="*/ 123055 w 501171"/>
                <a:gd name="csY62" fmla="*/ 315469 h 413913"/>
                <a:gd name="csX63" fmla="*/ 121377 w 501171"/>
                <a:gd name="csY63" fmla="*/ 313791 h 413913"/>
                <a:gd name="csX64" fmla="*/ 119699 w 501171"/>
                <a:gd name="csY64" fmla="*/ 313791 h 413913"/>
                <a:gd name="csX65" fmla="*/ 119699 w 501171"/>
                <a:gd name="csY65" fmla="*/ 312113 h 413913"/>
                <a:gd name="csX66" fmla="*/ 118021 w 501171"/>
                <a:gd name="csY66" fmla="*/ 312113 h 413913"/>
                <a:gd name="csX67" fmla="*/ 118021 w 501171"/>
                <a:gd name="csY67" fmla="*/ 310435 h 413913"/>
                <a:gd name="csX68" fmla="*/ 115784 w 501171"/>
                <a:gd name="csY68" fmla="*/ 310435 h 413913"/>
                <a:gd name="csX69" fmla="*/ 115784 w 501171"/>
                <a:gd name="csY69" fmla="*/ 307079 h 413913"/>
                <a:gd name="csX70" fmla="*/ 114106 w 501171"/>
                <a:gd name="csY70" fmla="*/ 307079 h 413913"/>
                <a:gd name="csX71" fmla="*/ 114106 w 501171"/>
                <a:gd name="csY71" fmla="*/ 303164 h 413913"/>
                <a:gd name="csX72" fmla="*/ 112428 w 501171"/>
                <a:gd name="csY72" fmla="*/ 303164 h 413913"/>
                <a:gd name="csX73" fmla="*/ 114106 w 501171"/>
                <a:gd name="csY73" fmla="*/ 303164 h 413913"/>
                <a:gd name="csX74" fmla="*/ 114106 w 501171"/>
                <a:gd name="csY74" fmla="*/ 301486 h 413913"/>
                <a:gd name="csX75" fmla="*/ 110750 w 501171"/>
                <a:gd name="csY75" fmla="*/ 301486 h 413913"/>
                <a:gd name="csX76" fmla="*/ 110750 w 501171"/>
                <a:gd name="csY76" fmla="*/ 299808 h 413913"/>
                <a:gd name="csX77" fmla="*/ 109072 w 501171"/>
                <a:gd name="csY77" fmla="*/ 299808 h 413913"/>
                <a:gd name="csX78" fmla="*/ 109072 w 501171"/>
                <a:gd name="csY78" fmla="*/ 295892 h 413913"/>
                <a:gd name="csX79" fmla="*/ 106834 w 501171"/>
                <a:gd name="csY79" fmla="*/ 295892 h 413913"/>
                <a:gd name="csX80" fmla="*/ 106834 w 501171"/>
                <a:gd name="csY80" fmla="*/ 290858 h 413913"/>
                <a:gd name="csX81" fmla="*/ 105156 w 501171"/>
                <a:gd name="csY81" fmla="*/ 290858 h 413913"/>
                <a:gd name="csX82" fmla="*/ 105156 w 501171"/>
                <a:gd name="csY82" fmla="*/ 289180 h 413913"/>
                <a:gd name="csX83" fmla="*/ 106834 w 501171"/>
                <a:gd name="csY83" fmla="*/ 289180 h 413913"/>
                <a:gd name="csX84" fmla="*/ 106834 w 501171"/>
                <a:gd name="csY84" fmla="*/ 285265 h 413913"/>
                <a:gd name="csX85" fmla="*/ 105156 w 501171"/>
                <a:gd name="csY85" fmla="*/ 283587 h 413913"/>
                <a:gd name="csX86" fmla="*/ 105156 w 501171"/>
                <a:gd name="csY86" fmla="*/ 280231 h 413913"/>
                <a:gd name="csX87" fmla="*/ 103478 w 501171"/>
                <a:gd name="csY87" fmla="*/ 280231 h 413913"/>
                <a:gd name="csX88" fmla="*/ 103478 w 501171"/>
                <a:gd name="csY88" fmla="*/ 276315 h 413913"/>
                <a:gd name="csX89" fmla="*/ 101800 w 501171"/>
                <a:gd name="csY89" fmla="*/ 276315 h 413913"/>
                <a:gd name="csX90" fmla="*/ 101800 w 501171"/>
                <a:gd name="csY90" fmla="*/ 271281 h 413913"/>
                <a:gd name="csX91" fmla="*/ 101800 w 501171"/>
                <a:gd name="csY91" fmla="*/ 272959 h 413913"/>
                <a:gd name="csX92" fmla="*/ 103478 w 501171"/>
                <a:gd name="csY92" fmla="*/ 272959 h 413913"/>
                <a:gd name="csX93" fmla="*/ 103478 w 501171"/>
                <a:gd name="csY93" fmla="*/ 265688 h 413913"/>
                <a:gd name="csX94" fmla="*/ 105156 w 501171"/>
                <a:gd name="csY94" fmla="*/ 265688 h 413913"/>
                <a:gd name="csX95" fmla="*/ 105156 w 501171"/>
                <a:gd name="csY95" fmla="*/ 262332 h 413913"/>
                <a:gd name="csX96" fmla="*/ 103478 w 501171"/>
                <a:gd name="csY96" fmla="*/ 262332 h 413913"/>
                <a:gd name="csX97" fmla="*/ 103478 w 501171"/>
                <a:gd name="csY97" fmla="*/ 253382 h 413913"/>
                <a:gd name="csX98" fmla="*/ 101800 w 501171"/>
                <a:gd name="csY98" fmla="*/ 251704 h 413913"/>
                <a:gd name="csX99" fmla="*/ 101800 w 501171"/>
                <a:gd name="csY99" fmla="*/ 247789 h 413913"/>
                <a:gd name="csX100" fmla="*/ 97885 w 501171"/>
                <a:gd name="csY100" fmla="*/ 247789 h 413913"/>
                <a:gd name="csX101" fmla="*/ 97885 w 501171"/>
                <a:gd name="csY101" fmla="*/ 242755 h 413913"/>
                <a:gd name="csX102" fmla="*/ 96207 w 501171"/>
                <a:gd name="csY102" fmla="*/ 241077 h 413913"/>
                <a:gd name="csX103" fmla="*/ 97885 w 501171"/>
                <a:gd name="csY103" fmla="*/ 242755 h 413913"/>
                <a:gd name="csX104" fmla="*/ 96207 w 501171"/>
                <a:gd name="csY104" fmla="*/ 241077 h 413913"/>
                <a:gd name="csX105" fmla="*/ 96207 w 501171"/>
                <a:gd name="csY105" fmla="*/ 238839 h 413913"/>
                <a:gd name="csX106" fmla="*/ 94529 w 501171"/>
                <a:gd name="csY106" fmla="*/ 237161 h 413913"/>
                <a:gd name="csX107" fmla="*/ 94529 w 501171"/>
                <a:gd name="csY107" fmla="*/ 235483 h 413913"/>
                <a:gd name="csX108" fmla="*/ 92851 w 501171"/>
                <a:gd name="csY108" fmla="*/ 235483 h 413913"/>
                <a:gd name="csX109" fmla="*/ 92851 w 501171"/>
                <a:gd name="csY109" fmla="*/ 233805 h 413913"/>
                <a:gd name="csX110" fmla="*/ 91173 w 501171"/>
                <a:gd name="csY110" fmla="*/ 232127 h 413913"/>
                <a:gd name="csX111" fmla="*/ 91173 w 501171"/>
                <a:gd name="csY111" fmla="*/ 228212 h 413913"/>
                <a:gd name="csX112" fmla="*/ 89495 w 501171"/>
                <a:gd name="csY112" fmla="*/ 228212 h 413913"/>
                <a:gd name="csX113" fmla="*/ 89495 w 501171"/>
                <a:gd name="csY113" fmla="*/ 224856 h 413913"/>
                <a:gd name="csX114" fmla="*/ 87257 w 501171"/>
                <a:gd name="csY114" fmla="*/ 224856 h 413913"/>
                <a:gd name="csX115" fmla="*/ 87257 w 501171"/>
                <a:gd name="csY115" fmla="*/ 223178 h 413913"/>
                <a:gd name="csX116" fmla="*/ 85579 w 501171"/>
                <a:gd name="csY116" fmla="*/ 223178 h 413913"/>
                <a:gd name="csX117" fmla="*/ 85579 w 501171"/>
                <a:gd name="csY117" fmla="*/ 221500 h 413913"/>
                <a:gd name="csX118" fmla="*/ 83901 w 501171"/>
                <a:gd name="csY118" fmla="*/ 221500 h 413913"/>
                <a:gd name="csX119" fmla="*/ 83901 w 501171"/>
                <a:gd name="csY119" fmla="*/ 219262 h 413913"/>
                <a:gd name="csX120" fmla="*/ 80545 w 501171"/>
                <a:gd name="csY120" fmla="*/ 219262 h 413913"/>
                <a:gd name="csX121" fmla="*/ 80545 w 501171"/>
                <a:gd name="csY121" fmla="*/ 217584 h 413913"/>
                <a:gd name="csX122" fmla="*/ 76630 w 501171"/>
                <a:gd name="csY122" fmla="*/ 217584 h 413913"/>
                <a:gd name="csX123" fmla="*/ 76630 w 501171"/>
                <a:gd name="csY123" fmla="*/ 215906 h 413913"/>
                <a:gd name="csX124" fmla="*/ 74952 w 501171"/>
                <a:gd name="csY124" fmla="*/ 215906 h 413913"/>
                <a:gd name="csX125" fmla="*/ 73274 w 501171"/>
                <a:gd name="csY125" fmla="*/ 214228 h 413913"/>
                <a:gd name="csX126" fmla="*/ 73274 w 501171"/>
                <a:gd name="csY126" fmla="*/ 212550 h 413913"/>
                <a:gd name="csX127" fmla="*/ 66002 w 501171"/>
                <a:gd name="csY127" fmla="*/ 212550 h 413913"/>
                <a:gd name="csX128" fmla="*/ 66002 w 501171"/>
                <a:gd name="csY128" fmla="*/ 206957 h 413913"/>
                <a:gd name="csX129" fmla="*/ 64324 w 501171"/>
                <a:gd name="csY129" fmla="*/ 206957 h 413913"/>
                <a:gd name="csX130" fmla="*/ 64324 w 501171"/>
                <a:gd name="csY130" fmla="*/ 205279 h 413913"/>
                <a:gd name="csX131" fmla="*/ 62646 w 501171"/>
                <a:gd name="csY131" fmla="*/ 205279 h 413913"/>
                <a:gd name="csX132" fmla="*/ 62646 w 501171"/>
                <a:gd name="csY132" fmla="*/ 203601 h 413913"/>
                <a:gd name="csX133" fmla="*/ 62646 w 501171"/>
                <a:gd name="csY133" fmla="*/ 205279 h 413913"/>
                <a:gd name="csX134" fmla="*/ 62646 w 501171"/>
                <a:gd name="csY134" fmla="*/ 201363 h 413913"/>
                <a:gd name="csX135" fmla="*/ 60968 w 501171"/>
                <a:gd name="csY135" fmla="*/ 201363 h 413913"/>
                <a:gd name="csX136" fmla="*/ 60968 w 501171"/>
                <a:gd name="csY136" fmla="*/ 199685 h 413913"/>
                <a:gd name="csX137" fmla="*/ 60968 w 501171"/>
                <a:gd name="csY137" fmla="*/ 199685 h 413913"/>
                <a:gd name="csX138" fmla="*/ 60968 w 501171"/>
                <a:gd name="csY138" fmla="*/ 189058 h 413913"/>
                <a:gd name="csX139" fmla="*/ 58731 w 501171"/>
                <a:gd name="csY139" fmla="*/ 187380 h 413913"/>
                <a:gd name="csX140" fmla="*/ 57053 w 501171"/>
                <a:gd name="csY140" fmla="*/ 187380 h 413913"/>
                <a:gd name="csX141" fmla="*/ 57053 w 501171"/>
                <a:gd name="csY141" fmla="*/ 181786 h 413913"/>
                <a:gd name="csX142" fmla="*/ 55375 w 501171"/>
                <a:gd name="csY142" fmla="*/ 181786 h 413913"/>
                <a:gd name="csX143" fmla="*/ 55375 w 501171"/>
                <a:gd name="csY143" fmla="*/ 178430 h 413913"/>
                <a:gd name="csX144" fmla="*/ 53697 w 501171"/>
                <a:gd name="csY144" fmla="*/ 178430 h 413913"/>
                <a:gd name="csX145" fmla="*/ 53697 w 501171"/>
                <a:gd name="csY145" fmla="*/ 176752 h 413913"/>
                <a:gd name="csX146" fmla="*/ 52019 w 501171"/>
                <a:gd name="csY146" fmla="*/ 176752 h 413913"/>
                <a:gd name="csX147" fmla="*/ 52019 w 501171"/>
                <a:gd name="csY147" fmla="*/ 175074 h 413913"/>
                <a:gd name="csX148" fmla="*/ 48103 w 501171"/>
                <a:gd name="csY148" fmla="*/ 175074 h 413913"/>
                <a:gd name="csX149" fmla="*/ 48103 w 501171"/>
                <a:gd name="csY149" fmla="*/ 171159 h 413913"/>
                <a:gd name="csX150" fmla="*/ 48103 w 501171"/>
                <a:gd name="csY150" fmla="*/ 171159 h 413913"/>
                <a:gd name="csX151" fmla="*/ 48103 w 501171"/>
                <a:gd name="csY151" fmla="*/ 166125 h 413913"/>
                <a:gd name="csX152" fmla="*/ 43069 w 501171"/>
                <a:gd name="csY152" fmla="*/ 166125 h 413913"/>
                <a:gd name="csX153" fmla="*/ 43069 w 501171"/>
                <a:gd name="csY153" fmla="*/ 160531 h 413913"/>
                <a:gd name="csX154" fmla="*/ 40832 w 501171"/>
                <a:gd name="csY154" fmla="*/ 160531 h 413913"/>
                <a:gd name="csX155" fmla="*/ 39154 w 501171"/>
                <a:gd name="csY155" fmla="*/ 158853 h 413913"/>
                <a:gd name="csX156" fmla="*/ 39154 w 501171"/>
                <a:gd name="csY156" fmla="*/ 155497 h 413913"/>
                <a:gd name="csX157" fmla="*/ 37476 w 501171"/>
                <a:gd name="csY157" fmla="*/ 155497 h 413913"/>
                <a:gd name="csX158" fmla="*/ 37476 w 501171"/>
                <a:gd name="csY158" fmla="*/ 151582 h 413913"/>
                <a:gd name="csX159" fmla="*/ 35798 w 501171"/>
                <a:gd name="csY159" fmla="*/ 151582 h 413913"/>
                <a:gd name="csX160" fmla="*/ 35798 w 501171"/>
                <a:gd name="csY160" fmla="*/ 148226 h 413913"/>
                <a:gd name="csX161" fmla="*/ 32442 w 501171"/>
                <a:gd name="csY161" fmla="*/ 148226 h 413913"/>
                <a:gd name="csX162" fmla="*/ 32442 w 501171"/>
                <a:gd name="csY162" fmla="*/ 142632 h 413913"/>
                <a:gd name="csX163" fmla="*/ 30204 w 501171"/>
                <a:gd name="csY163" fmla="*/ 142632 h 413913"/>
                <a:gd name="csX164" fmla="*/ 30204 w 501171"/>
                <a:gd name="csY164" fmla="*/ 140954 h 413913"/>
                <a:gd name="csX165" fmla="*/ 26848 w 501171"/>
                <a:gd name="csY165" fmla="*/ 140954 h 413913"/>
                <a:gd name="csX166" fmla="*/ 26848 w 501171"/>
                <a:gd name="csY166" fmla="*/ 137598 h 413913"/>
                <a:gd name="csX167" fmla="*/ 25170 w 501171"/>
                <a:gd name="csY167" fmla="*/ 137598 h 413913"/>
                <a:gd name="csX168" fmla="*/ 25170 w 501171"/>
                <a:gd name="csY168" fmla="*/ 135920 h 413913"/>
                <a:gd name="csX169" fmla="*/ 26848 w 501171"/>
                <a:gd name="csY169" fmla="*/ 135920 h 413913"/>
                <a:gd name="csX170" fmla="*/ 26848 w 501171"/>
                <a:gd name="csY170" fmla="*/ 133683 h 413913"/>
                <a:gd name="csX171" fmla="*/ 25170 w 501171"/>
                <a:gd name="csY171" fmla="*/ 133683 h 413913"/>
                <a:gd name="csX172" fmla="*/ 25170 w 501171"/>
                <a:gd name="csY172" fmla="*/ 132005 h 413913"/>
                <a:gd name="csX173" fmla="*/ 23492 w 501171"/>
                <a:gd name="csY173" fmla="*/ 132005 h 413913"/>
                <a:gd name="csX174" fmla="*/ 23492 w 501171"/>
                <a:gd name="csY174" fmla="*/ 130327 h 413913"/>
                <a:gd name="csX175" fmla="*/ 21255 w 501171"/>
                <a:gd name="csY175" fmla="*/ 130327 h 413913"/>
                <a:gd name="csX176" fmla="*/ 21255 w 501171"/>
                <a:gd name="csY176" fmla="*/ 128649 h 413913"/>
                <a:gd name="csX177" fmla="*/ 19577 w 501171"/>
                <a:gd name="csY177" fmla="*/ 128649 h 413913"/>
                <a:gd name="csX178" fmla="*/ 19577 w 501171"/>
                <a:gd name="csY178" fmla="*/ 123055 h 413913"/>
                <a:gd name="csX179" fmla="*/ 17899 w 501171"/>
                <a:gd name="csY179" fmla="*/ 123055 h 413913"/>
                <a:gd name="csX180" fmla="*/ 17899 w 501171"/>
                <a:gd name="csY180" fmla="*/ 119699 h 413913"/>
                <a:gd name="csX181" fmla="*/ 14543 w 501171"/>
                <a:gd name="csY181" fmla="*/ 119699 h 413913"/>
                <a:gd name="csX182" fmla="*/ 14543 w 501171"/>
                <a:gd name="csY182" fmla="*/ 115784 h 413913"/>
                <a:gd name="csX183" fmla="*/ 12306 w 501171"/>
                <a:gd name="csY183" fmla="*/ 115784 h 413913"/>
                <a:gd name="csX184" fmla="*/ 12306 w 501171"/>
                <a:gd name="csY184" fmla="*/ 114106 h 413913"/>
                <a:gd name="csX185" fmla="*/ 10627 w 501171"/>
                <a:gd name="csY185" fmla="*/ 114106 h 413913"/>
                <a:gd name="csX186" fmla="*/ 10627 w 501171"/>
                <a:gd name="csY186" fmla="*/ 112428 h 413913"/>
                <a:gd name="csX187" fmla="*/ 8949 w 501171"/>
                <a:gd name="csY187" fmla="*/ 112428 h 413913"/>
                <a:gd name="csX188" fmla="*/ 8949 w 501171"/>
                <a:gd name="csY188" fmla="*/ 110750 h 413913"/>
                <a:gd name="csX189" fmla="*/ 5593 w 501171"/>
                <a:gd name="csY189" fmla="*/ 110750 h 413913"/>
                <a:gd name="csX190" fmla="*/ 5593 w 501171"/>
                <a:gd name="csY190" fmla="*/ 112428 h 413913"/>
                <a:gd name="csX191" fmla="*/ 3915 w 501171"/>
                <a:gd name="csY191" fmla="*/ 112428 h 413913"/>
                <a:gd name="csX192" fmla="*/ 3915 w 501171"/>
                <a:gd name="csY192" fmla="*/ 110750 h 413913"/>
                <a:gd name="csX193" fmla="*/ 0 w 501171"/>
                <a:gd name="csY193" fmla="*/ 110750 h 413913"/>
                <a:gd name="csX194" fmla="*/ 0 w 501171"/>
                <a:gd name="csY194" fmla="*/ 103478 h 413913"/>
                <a:gd name="csX195" fmla="*/ 1678 w 501171"/>
                <a:gd name="csY195" fmla="*/ 103478 h 413913"/>
                <a:gd name="csX196" fmla="*/ 1678 w 501171"/>
                <a:gd name="csY196" fmla="*/ 92851 h 413913"/>
                <a:gd name="csX197" fmla="*/ 3915 w 501171"/>
                <a:gd name="csY197" fmla="*/ 92851 h 413913"/>
                <a:gd name="csX198" fmla="*/ 3915 w 501171"/>
                <a:gd name="csY198" fmla="*/ 82223 h 413913"/>
                <a:gd name="csX199" fmla="*/ 5593 w 501171"/>
                <a:gd name="csY199" fmla="*/ 82223 h 413913"/>
                <a:gd name="csX200" fmla="*/ 3915 w 501171"/>
                <a:gd name="csY200" fmla="*/ 80545 h 413913"/>
                <a:gd name="csX201" fmla="*/ 5593 w 501171"/>
                <a:gd name="csY201" fmla="*/ 80545 h 413913"/>
                <a:gd name="csX202" fmla="*/ 5593 w 501171"/>
                <a:gd name="csY202" fmla="*/ 78867 h 413913"/>
                <a:gd name="csX203" fmla="*/ 7271 w 501171"/>
                <a:gd name="csY203" fmla="*/ 76630 h 413913"/>
                <a:gd name="csX204" fmla="*/ 12306 w 501171"/>
                <a:gd name="csY204" fmla="*/ 78867 h 413913"/>
                <a:gd name="csX205" fmla="*/ 25170 w 501171"/>
                <a:gd name="csY205" fmla="*/ 80545 h 413913"/>
                <a:gd name="csX206" fmla="*/ 28526 w 501171"/>
                <a:gd name="csY206" fmla="*/ 80545 h 413913"/>
                <a:gd name="csX207" fmla="*/ 32442 w 501171"/>
                <a:gd name="csY207" fmla="*/ 82223 h 413913"/>
                <a:gd name="csX208" fmla="*/ 35798 w 501171"/>
                <a:gd name="csY208" fmla="*/ 80545 h 413913"/>
                <a:gd name="csX209" fmla="*/ 35798 w 501171"/>
                <a:gd name="csY209" fmla="*/ 78867 h 413913"/>
                <a:gd name="csX210" fmla="*/ 37476 w 501171"/>
                <a:gd name="csY210" fmla="*/ 78867 h 413913"/>
                <a:gd name="csX211" fmla="*/ 37476 w 501171"/>
                <a:gd name="csY211" fmla="*/ 76630 h 413913"/>
                <a:gd name="csX212" fmla="*/ 39154 w 501171"/>
                <a:gd name="csY212" fmla="*/ 76630 h 413913"/>
                <a:gd name="csX213" fmla="*/ 39154 w 501171"/>
                <a:gd name="csY213" fmla="*/ 74952 h 413913"/>
                <a:gd name="csX214" fmla="*/ 43069 w 501171"/>
                <a:gd name="csY214" fmla="*/ 74952 h 413913"/>
                <a:gd name="csX215" fmla="*/ 43069 w 501171"/>
                <a:gd name="csY215" fmla="*/ 71596 h 413913"/>
                <a:gd name="csX216" fmla="*/ 44747 w 501171"/>
                <a:gd name="csY216" fmla="*/ 71596 h 413913"/>
                <a:gd name="csX217" fmla="*/ 44747 w 501171"/>
                <a:gd name="csY217" fmla="*/ 69918 h 413913"/>
                <a:gd name="csX218" fmla="*/ 46425 w 501171"/>
                <a:gd name="csY218" fmla="*/ 67680 h 413913"/>
                <a:gd name="csX219" fmla="*/ 48103 w 501171"/>
                <a:gd name="csY219" fmla="*/ 66002 h 413913"/>
                <a:gd name="csX220" fmla="*/ 48103 w 501171"/>
                <a:gd name="csY220" fmla="*/ 64324 h 413913"/>
                <a:gd name="csX221" fmla="*/ 49781 w 501171"/>
                <a:gd name="csY221" fmla="*/ 64324 h 413913"/>
                <a:gd name="csX222" fmla="*/ 49781 w 501171"/>
                <a:gd name="csY222" fmla="*/ 62646 h 413913"/>
                <a:gd name="csX223" fmla="*/ 55375 w 501171"/>
                <a:gd name="csY223" fmla="*/ 62646 h 413913"/>
                <a:gd name="csX224" fmla="*/ 60968 w 501171"/>
                <a:gd name="csY224" fmla="*/ 60968 h 413913"/>
                <a:gd name="csX225" fmla="*/ 62646 w 501171"/>
                <a:gd name="csY225" fmla="*/ 60968 h 413913"/>
                <a:gd name="csX226" fmla="*/ 64324 w 501171"/>
                <a:gd name="csY226" fmla="*/ 58731 h 413913"/>
                <a:gd name="csX227" fmla="*/ 67680 w 501171"/>
                <a:gd name="csY227" fmla="*/ 58731 h 413913"/>
                <a:gd name="csX228" fmla="*/ 67680 w 501171"/>
                <a:gd name="csY228" fmla="*/ 55375 h 413913"/>
                <a:gd name="csX229" fmla="*/ 69358 w 501171"/>
                <a:gd name="csY229" fmla="*/ 53697 h 413913"/>
                <a:gd name="csX230" fmla="*/ 69358 w 501171"/>
                <a:gd name="csY230" fmla="*/ 52019 h 413913"/>
                <a:gd name="csX231" fmla="*/ 71596 w 501171"/>
                <a:gd name="csY231" fmla="*/ 50341 h 413913"/>
                <a:gd name="csX232" fmla="*/ 78308 w 501171"/>
                <a:gd name="csY232" fmla="*/ 46425 h 413913"/>
                <a:gd name="csX233" fmla="*/ 73274 w 501171"/>
                <a:gd name="csY233" fmla="*/ 39154 h 413913"/>
                <a:gd name="csX234" fmla="*/ 71596 w 501171"/>
                <a:gd name="csY234" fmla="*/ 35798 h 413913"/>
                <a:gd name="csX235" fmla="*/ 66002 w 501171"/>
                <a:gd name="csY235" fmla="*/ 30204 h 413913"/>
                <a:gd name="csX236" fmla="*/ 66002 w 501171"/>
                <a:gd name="csY236" fmla="*/ 28526 h 413913"/>
                <a:gd name="csX237" fmla="*/ 64324 w 501171"/>
                <a:gd name="csY237" fmla="*/ 28526 h 413913"/>
                <a:gd name="csX238" fmla="*/ 62646 w 501171"/>
                <a:gd name="csY238" fmla="*/ 26848 h 413913"/>
                <a:gd name="csX239" fmla="*/ 60968 w 501171"/>
                <a:gd name="csY239" fmla="*/ 25170 h 413913"/>
                <a:gd name="csX240" fmla="*/ 60968 w 501171"/>
                <a:gd name="csY240" fmla="*/ 23492 h 413913"/>
                <a:gd name="csX241" fmla="*/ 58731 w 501171"/>
                <a:gd name="csY241" fmla="*/ 23492 h 413913"/>
                <a:gd name="csX242" fmla="*/ 55375 w 501171"/>
                <a:gd name="csY242" fmla="*/ 17899 h 413913"/>
                <a:gd name="csX243" fmla="*/ 62646 w 501171"/>
                <a:gd name="csY243" fmla="*/ 16221 h 413913"/>
                <a:gd name="csX244" fmla="*/ 66002 w 501171"/>
                <a:gd name="csY244" fmla="*/ 14543 h 413913"/>
                <a:gd name="csX245" fmla="*/ 67680 w 501171"/>
                <a:gd name="csY245" fmla="*/ 14543 h 413913"/>
                <a:gd name="csX246" fmla="*/ 71596 w 501171"/>
                <a:gd name="csY246" fmla="*/ 12865 h 413913"/>
                <a:gd name="csX247" fmla="*/ 73274 w 501171"/>
                <a:gd name="csY247" fmla="*/ 12865 h 413913"/>
                <a:gd name="csX248" fmla="*/ 78308 w 501171"/>
                <a:gd name="csY248" fmla="*/ 10627 h 413913"/>
                <a:gd name="csX249" fmla="*/ 80545 w 501171"/>
                <a:gd name="csY249" fmla="*/ 10627 h 413913"/>
                <a:gd name="csX250" fmla="*/ 80545 w 501171"/>
                <a:gd name="csY250" fmla="*/ 8949 h 413913"/>
                <a:gd name="csX251" fmla="*/ 87257 w 501171"/>
                <a:gd name="csY251" fmla="*/ 8949 h 413913"/>
                <a:gd name="csX252" fmla="*/ 103478 w 501171"/>
                <a:gd name="csY252" fmla="*/ 3915 h 413913"/>
                <a:gd name="csX253" fmla="*/ 105156 w 501171"/>
                <a:gd name="csY253" fmla="*/ 1678 h 413913"/>
                <a:gd name="csX254" fmla="*/ 106834 w 501171"/>
                <a:gd name="csY254" fmla="*/ 0 h 413913"/>
                <a:gd name="csX255" fmla="*/ 110750 w 501171"/>
                <a:gd name="csY255" fmla="*/ 0 h 413913"/>
                <a:gd name="csX256" fmla="*/ 121377 w 501171"/>
                <a:gd name="csY256" fmla="*/ 1678 h 413913"/>
                <a:gd name="csX257" fmla="*/ 126411 w 501171"/>
                <a:gd name="csY257" fmla="*/ 3915 h 413913"/>
                <a:gd name="csX258" fmla="*/ 128649 w 501171"/>
                <a:gd name="csY258" fmla="*/ 3915 h 413913"/>
                <a:gd name="csX259" fmla="*/ 133683 w 501171"/>
                <a:gd name="csY259" fmla="*/ 5593 h 413913"/>
                <a:gd name="csX260" fmla="*/ 137598 w 501171"/>
                <a:gd name="csY260" fmla="*/ 5593 h 413913"/>
                <a:gd name="csX261" fmla="*/ 139276 w 501171"/>
                <a:gd name="csY261" fmla="*/ 7271 h 413913"/>
                <a:gd name="csX262" fmla="*/ 140954 w 501171"/>
                <a:gd name="csY262" fmla="*/ 8949 h 413913"/>
                <a:gd name="csX263" fmla="*/ 142632 w 501171"/>
                <a:gd name="csY263" fmla="*/ 8949 h 413913"/>
                <a:gd name="csX264" fmla="*/ 146548 w 501171"/>
                <a:gd name="csY264" fmla="*/ 12865 h 413913"/>
                <a:gd name="csX265" fmla="*/ 148226 w 501171"/>
                <a:gd name="csY265" fmla="*/ 14543 h 413913"/>
                <a:gd name="csX266" fmla="*/ 151582 w 501171"/>
                <a:gd name="csY266" fmla="*/ 16221 h 413913"/>
                <a:gd name="csX267" fmla="*/ 158853 w 501171"/>
                <a:gd name="csY267" fmla="*/ 19577 h 413913"/>
                <a:gd name="csX268" fmla="*/ 160531 w 501171"/>
                <a:gd name="csY268" fmla="*/ 21814 h 413913"/>
                <a:gd name="csX269" fmla="*/ 162209 w 501171"/>
                <a:gd name="csY269" fmla="*/ 23492 h 413913"/>
                <a:gd name="csX270" fmla="*/ 167803 w 501171"/>
                <a:gd name="csY270" fmla="*/ 23492 h 413913"/>
                <a:gd name="csX271" fmla="*/ 167803 w 501171"/>
                <a:gd name="csY271" fmla="*/ 25170 h 413913"/>
                <a:gd name="csX272" fmla="*/ 169481 w 501171"/>
                <a:gd name="csY272" fmla="*/ 25170 h 413913"/>
                <a:gd name="csX273" fmla="*/ 171159 w 501171"/>
                <a:gd name="csY273" fmla="*/ 26848 h 413913"/>
                <a:gd name="csX274" fmla="*/ 172837 w 501171"/>
                <a:gd name="csY274" fmla="*/ 26848 h 413913"/>
                <a:gd name="csX275" fmla="*/ 175074 w 501171"/>
                <a:gd name="csY275" fmla="*/ 28526 h 413913"/>
                <a:gd name="csX276" fmla="*/ 178430 w 501171"/>
                <a:gd name="csY276" fmla="*/ 30204 h 413913"/>
                <a:gd name="csX277" fmla="*/ 180108 w 501171"/>
                <a:gd name="csY277" fmla="*/ 32442 h 413913"/>
                <a:gd name="csX278" fmla="*/ 181786 w 501171"/>
                <a:gd name="csY278" fmla="*/ 34120 h 413913"/>
                <a:gd name="csX279" fmla="*/ 183464 w 501171"/>
                <a:gd name="csY279" fmla="*/ 35798 h 413913"/>
                <a:gd name="csX280" fmla="*/ 185702 w 501171"/>
                <a:gd name="csY280" fmla="*/ 35798 h 413913"/>
                <a:gd name="csX281" fmla="*/ 187380 w 501171"/>
                <a:gd name="csY281" fmla="*/ 39154 h 413913"/>
                <a:gd name="csX282" fmla="*/ 190736 w 501171"/>
                <a:gd name="csY282" fmla="*/ 41391 h 413913"/>
                <a:gd name="csX283" fmla="*/ 192414 w 501171"/>
                <a:gd name="csY283" fmla="*/ 43069 h 413913"/>
                <a:gd name="csX284" fmla="*/ 194651 w 501171"/>
                <a:gd name="csY284" fmla="*/ 44747 h 413913"/>
                <a:gd name="csX285" fmla="*/ 196329 w 501171"/>
                <a:gd name="csY285" fmla="*/ 44747 h 413913"/>
                <a:gd name="csX286" fmla="*/ 198007 w 501171"/>
                <a:gd name="csY286" fmla="*/ 46425 h 413913"/>
                <a:gd name="csX287" fmla="*/ 201363 w 501171"/>
                <a:gd name="csY287" fmla="*/ 50341 h 413913"/>
                <a:gd name="csX288" fmla="*/ 203601 w 501171"/>
                <a:gd name="csY288" fmla="*/ 52019 h 413913"/>
                <a:gd name="csX289" fmla="*/ 205279 w 501171"/>
                <a:gd name="csY289" fmla="*/ 52019 h 413913"/>
                <a:gd name="csX290" fmla="*/ 206957 w 501171"/>
                <a:gd name="csY290" fmla="*/ 53697 h 413913"/>
                <a:gd name="csX291" fmla="*/ 208635 w 501171"/>
                <a:gd name="csY291" fmla="*/ 55375 h 413913"/>
                <a:gd name="csX292" fmla="*/ 211991 w 501171"/>
                <a:gd name="csY292" fmla="*/ 58731 h 413913"/>
                <a:gd name="csX293" fmla="*/ 217584 w 501171"/>
                <a:gd name="csY293" fmla="*/ 62646 h 413913"/>
                <a:gd name="csX294" fmla="*/ 224856 w 501171"/>
                <a:gd name="csY294" fmla="*/ 69918 h 413913"/>
                <a:gd name="csX295" fmla="*/ 238839 w 501171"/>
                <a:gd name="csY295" fmla="*/ 82223 h 413913"/>
                <a:gd name="csX296" fmla="*/ 258416 w 501171"/>
                <a:gd name="csY296" fmla="*/ 82223 h 413913"/>
                <a:gd name="csX297" fmla="*/ 260654 w 501171"/>
                <a:gd name="csY297" fmla="*/ 83901 h 413913"/>
                <a:gd name="csX298" fmla="*/ 269044 w 501171"/>
                <a:gd name="csY298" fmla="*/ 83901 h 413913"/>
                <a:gd name="csX299" fmla="*/ 271281 w 501171"/>
                <a:gd name="csY299" fmla="*/ 85579 h 413913"/>
                <a:gd name="csX300" fmla="*/ 281908 w 501171"/>
                <a:gd name="csY300" fmla="*/ 85579 h 413913"/>
                <a:gd name="csX301" fmla="*/ 281908 w 501171"/>
                <a:gd name="csY301" fmla="*/ 83901 h 413913"/>
                <a:gd name="csX302" fmla="*/ 285265 w 501171"/>
                <a:gd name="csY302" fmla="*/ 85579 h 413913"/>
                <a:gd name="csX303" fmla="*/ 289180 w 501171"/>
                <a:gd name="csY303" fmla="*/ 85579 h 413913"/>
                <a:gd name="csX304" fmla="*/ 304842 w 501171"/>
                <a:gd name="csY304" fmla="*/ 87257 h 413913"/>
                <a:gd name="csX305" fmla="*/ 304842 w 501171"/>
                <a:gd name="csY305" fmla="*/ 89495 h 413913"/>
                <a:gd name="csX306" fmla="*/ 306520 w 501171"/>
                <a:gd name="csY306" fmla="*/ 89495 h 413913"/>
                <a:gd name="csX307" fmla="*/ 306520 w 501171"/>
                <a:gd name="csY307" fmla="*/ 96207 h 413913"/>
                <a:gd name="csX308" fmla="*/ 308757 w 501171"/>
                <a:gd name="csY308" fmla="*/ 98444 h 413913"/>
                <a:gd name="csX309" fmla="*/ 310435 w 501171"/>
                <a:gd name="csY309" fmla="*/ 100122 h 413913"/>
                <a:gd name="csX310" fmla="*/ 330012 w 501171"/>
                <a:gd name="csY310" fmla="*/ 100122 h 413913"/>
                <a:gd name="csX311" fmla="*/ 330012 w 501171"/>
                <a:gd name="csY311" fmla="*/ 107394 h 413913"/>
                <a:gd name="csX312" fmla="*/ 333368 w 501171"/>
                <a:gd name="csY312" fmla="*/ 107394 h 413913"/>
                <a:gd name="csX313" fmla="*/ 333368 w 501171"/>
                <a:gd name="csY313" fmla="*/ 109072 h 413913"/>
                <a:gd name="csX314" fmla="*/ 331690 w 501171"/>
                <a:gd name="csY314" fmla="*/ 109072 h 413913"/>
                <a:gd name="csX315" fmla="*/ 331690 w 501171"/>
                <a:gd name="csY315" fmla="*/ 112428 h 413913"/>
                <a:gd name="csX316" fmla="*/ 333368 w 501171"/>
                <a:gd name="csY316" fmla="*/ 112428 h 413913"/>
                <a:gd name="csX317" fmla="*/ 335046 w 501171"/>
                <a:gd name="csY317" fmla="*/ 114106 h 413913"/>
                <a:gd name="csX318" fmla="*/ 335046 w 501171"/>
                <a:gd name="csY318" fmla="*/ 115784 h 413913"/>
                <a:gd name="csX319" fmla="*/ 337284 w 501171"/>
                <a:gd name="csY319" fmla="*/ 115784 h 413913"/>
                <a:gd name="csX320" fmla="*/ 337284 w 501171"/>
                <a:gd name="csY320" fmla="*/ 118021 h 413913"/>
                <a:gd name="csX321" fmla="*/ 338962 w 501171"/>
                <a:gd name="csY321" fmla="*/ 118021 h 413913"/>
                <a:gd name="csX322" fmla="*/ 338962 w 501171"/>
                <a:gd name="csY322" fmla="*/ 119699 h 413913"/>
                <a:gd name="csX323" fmla="*/ 337284 w 501171"/>
                <a:gd name="csY323" fmla="*/ 119699 h 413913"/>
                <a:gd name="csX324" fmla="*/ 337284 w 501171"/>
                <a:gd name="csY324" fmla="*/ 121377 h 413913"/>
                <a:gd name="csX325" fmla="*/ 337284 w 501171"/>
                <a:gd name="csY325" fmla="*/ 121377 h 413913"/>
                <a:gd name="csX326" fmla="*/ 337284 w 501171"/>
                <a:gd name="csY326" fmla="*/ 123055 h 413913"/>
                <a:gd name="csX327" fmla="*/ 338962 w 501171"/>
                <a:gd name="csY327" fmla="*/ 123055 h 413913"/>
                <a:gd name="csX328" fmla="*/ 337284 w 501171"/>
                <a:gd name="csY328" fmla="*/ 124733 h 413913"/>
                <a:gd name="csX329" fmla="*/ 342318 w 501171"/>
                <a:gd name="csY329" fmla="*/ 124733 h 413913"/>
                <a:gd name="csX330" fmla="*/ 342318 w 501171"/>
                <a:gd name="csY330" fmla="*/ 126971 h 413913"/>
                <a:gd name="csX331" fmla="*/ 347911 w 501171"/>
                <a:gd name="csY331" fmla="*/ 126971 h 413913"/>
                <a:gd name="csX332" fmla="*/ 347911 w 501171"/>
                <a:gd name="csY332" fmla="*/ 135920 h 413913"/>
                <a:gd name="csX333" fmla="*/ 351267 w 501171"/>
                <a:gd name="csY333" fmla="*/ 135920 h 413913"/>
                <a:gd name="csX334" fmla="*/ 351267 w 501171"/>
                <a:gd name="csY334" fmla="*/ 137598 h 413913"/>
                <a:gd name="csX335" fmla="*/ 352945 w 501171"/>
                <a:gd name="csY335" fmla="*/ 137598 h 413913"/>
                <a:gd name="csX336" fmla="*/ 352945 w 501171"/>
                <a:gd name="csY336" fmla="*/ 135920 h 413913"/>
                <a:gd name="csX337" fmla="*/ 354623 w 501171"/>
                <a:gd name="csY337" fmla="*/ 135920 h 413913"/>
                <a:gd name="csX338" fmla="*/ 354623 w 501171"/>
                <a:gd name="csY338" fmla="*/ 139276 h 413913"/>
                <a:gd name="csX339" fmla="*/ 356861 w 501171"/>
                <a:gd name="csY339" fmla="*/ 139276 h 413913"/>
                <a:gd name="csX340" fmla="*/ 356861 w 501171"/>
                <a:gd name="csY340" fmla="*/ 140954 h 413913"/>
                <a:gd name="csX341" fmla="*/ 358539 w 501171"/>
                <a:gd name="csY341" fmla="*/ 140954 h 413913"/>
                <a:gd name="csX342" fmla="*/ 358539 w 501171"/>
                <a:gd name="csY342" fmla="*/ 142632 h 413913"/>
                <a:gd name="csX343" fmla="*/ 361895 w 501171"/>
                <a:gd name="csY343" fmla="*/ 142632 h 413913"/>
                <a:gd name="csX344" fmla="*/ 360216 w 501171"/>
                <a:gd name="csY344" fmla="*/ 144310 h 413913"/>
                <a:gd name="csX345" fmla="*/ 363573 w 501171"/>
                <a:gd name="csY345" fmla="*/ 144310 h 413913"/>
                <a:gd name="csX346" fmla="*/ 363573 w 501171"/>
                <a:gd name="csY346" fmla="*/ 146548 h 413913"/>
                <a:gd name="csX347" fmla="*/ 365810 w 501171"/>
                <a:gd name="csY347" fmla="*/ 146548 h 413913"/>
                <a:gd name="csX348" fmla="*/ 365810 w 501171"/>
                <a:gd name="csY348" fmla="*/ 148226 h 413913"/>
                <a:gd name="csX349" fmla="*/ 365810 w 501171"/>
                <a:gd name="csY349" fmla="*/ 148226 h 413913"/>
                <a:gd name="csX350" fmla="*/ 365810 w 501171"/>
                <a:gd name="csY350" fmla="*/ 155497 h 413913"/>
                <a:gd name="csX351" fmla="*/ 367488 w 501171"/>
                <a:gd name="csY351" fmla="*/ 155497 h 413913"/>
                <a:gd name="csX352" fmla="*/ 369166 w 501171"/>
                <a:gd name="csY352" fmla="*/ 153260 h 413913"/>
                <a:gd name="csX353" fmla="*/ 370844 w 501171"/>
                <a:gd name="csY353" fmla="*/ 153260 h 413913"/>
                <a:gd name="csX354" fmla="*/ 370844 w 501171"/>
                <a:gd name="csY354" fmla="*/ 162209 h 413913"/>
                <a:gd name="csX355" fmla="*/ 369166 w 501171"/>
                <a:gd name="csY355" fmla="*/ 164447 h 413913"/>
                <a:gd name="csX356" fmla="*/ 365810 w 501171"/>
                <a:gd name="csY356" fmla="*/ 164447 h 413913"/>
                <a:gd name="csX357" fmla="*/ 365810 w 501171"/>
                <a:gd name="csY357" fmla="*/ 167803 h 413913"/>
                <a:gd name="csX358" fmla="*/ 367488 w 501171"/>
                <a:gd name="csY358" fmla="*/ 167803 h 413913"/>
                <a:gd name="csX359" fmla="*/ 367488 w 501171"/>
                <a:gd name="csY359" fmla="*/ 169481 h 413913"/>
                <a:gd name="csX360" fmla="*/ 369166 w 501171"/>
                <a:gd name="csY360" fmla="*/ 169481 h 413913"/>
                <a:gd name="csX361" fmla="*/ 367488 w 501171"/>
                <a:gd name="csY361" fmla="*/ 169481 h 413913"/>
                <a:gd name="csX362" fmla="*/ 367488 w 501171"/>
                <a:gd name="csY362" fmla="*/ 171159 h 413913"/>
                <a:gd name="csX363" fmla="*/ 369166 w 501171"/>
                <a:gd name="csY363" fmla="*/ 171159 h 413913"/>
                <a:gd name="csX364" fmla="*/ 369166 w 501171"/>
                <a:gd name="csY364" fmla="*/ 175074 h 413913"/>
                <a:gd name="csX365" fmla="*/ 370844 w 501171"/>
                <a:gd name="csY365" fmla="*/ 175074 h 413913"/>
                <a:gd name="csX366" fmla="*/ 370844 w 501171"/>
                <a:gd name="csY366" fmla="*/ 178430 h 413913"/>
                <a:gd name="csX367" fmla="*/ 372522 w 501171"/>
                <a:gd name="csY367" fmla="*/ 178430 h 413913"/>
                <a:gd name="csX368" fmla="*/ 372522 w 501171"/>
                <a:gd name="csY368" fmla="*/ 181786 h 413913"/>
                <a:gd name="csX369" fmla="*/ 376438 w 501171"/>
                <a:gd name="csY369" fmla="*/ 181786 h 413913"/>
                <a:gd name="csX370" fmla="*/ 376438 w 501171"/>
                <a:gd name="csY370" fmla="*/ 184024 h 413913"/>
                <a:gd name="csX371" fmla="*/ 378116 w 501171"/>
                <a:gd name="csY371" fmla="*/ 185702 h 413913"/>
                <a:gd name="csX372" fmla="*/ 378116 w 501171"/>
                <a:gd name="csY372" fmla="*/ 192973 h 413913"/>
                <a:gd name="csX373" fmla="*/ 379793 w 501171"/>
                <a:gd name="csY373" fmla="*/ 192973 h 413913"/>
                <a:gd name="csX374" fmla="*/ 379793 w 501171"/>
                <a:gd name="csY374" fmla="*/ 194651 h 413913"/>
                <a:gd name="csX375" fmla="*/ 381472 w 501171"/>
                <a:gd name="csY375" fmla="*/ 194651 h 413913"/>
                <a:gd name="csX376" fmla="*/ 381472 w 501171"/>
                <a:gd name="csY376" fmla="*/ 198007 h 413913"/>
                <a:gd name="csX377" fmla="*/ 383149 w 501171"/>
                <a:gd name="csY377" fmla="*/ 198007 h 413913"/>
                <a:gd name="csX378" fmla="*/ 383149 w 501171"/>
                <a:gd name="csY378" fmla="*/ 201363 h 413913"/>
                <a:gd name="csX379" fmla="*/ 385387 w 501171"/>
                <a:gd name="csY379" fmla="*/ 201363 h 413913"/>
                <a:gd name="csX380" fmla="*/ 387065 w 501171"/>
                <a:gd name="csY380" fmla="*/ 206957 h 413913"/>
                <a:gd name="csX381" fmla="*/ 397693 w 501171"/>
                <a:gd name="csY381" fmla="*/ 206957 h 413913"/>
                <a:gd name="csX382" fmla="*/ 397693 w 501171"/>
                <a:gd name="csY382" fmla="*/ 208635 h 413913"/>
                <a:gd name="csX383" fmla="*/ 396015 w 501171"/>
                <a:gd name="csY383" fmla="*/ 208635 h 413913"/>
                <a:gd name="csX384" fmla="*/ 396015 w 501171"/>
                <a:gd name="csY384" fmla="*/ 212550 h 413913"/>
                <a:gd name="csX385" fmla="*/ 401049 w 501171"/>
                <a:gd name="csY385" fmla="*/ 212550 h 413913"/>
                <a:gd name="csX386" fmla="*/ 401049 w 501171"/>
                <a:gd name="csY386" fmla="*/ 214228 h 413913"/>
                <a:gd name="csX387" fmla="*/ 403286 w 501171"/>
                <a:gd name="csY387" fmla="*/ 214228 h 413913"/>
                <a:gd name="csX388" fmla="*/ 403286 w 501171"/>
                <a:gd name="csY388" fmla="*/ 217584 h 413913"/>
                <a:gd name="csX389" fmla="*/ 409998 w 501171"/>
                <a:gd name="csY389" fmla="*/ 224856 h 413913"/>
                <a:gd name="csX390" fmla="*/ 411676 w 501171"/>
                <a:gd name="csY390" fmla="*/ 228212 h 413913"/>
                <a:gd name="csX391" fmla="*/ 411676 w 501171"/>
                <a:gd name="csY391" fmla="*/ 229890 h 413913"/>
                <a:gd name="csX392" fmla="*/ 413913 w 501171"/>
                <a:gd name="csY392" fmla="*/ 229890 h 413913"/>
                <a:gd name="csX393" fmla="*/ 415592 w 501171"/>
                <a:gd name="csY393" fmla="*/ 232127 h 413913"/>
                <a:gd name="csX394" fmla="*/ 422863 w 501171"/>
                <a:gd name="csY394" fmla="*/ 242755 h 413913"/>
                <a:gd name="csX395" fmla="*/ 427897 w 501171"/>
                <a:gd name="csY395" fmla="*/ 247789 h 413913"/>
                <a:gd name="csX396" fmla="*/ 431813 w 501171"/>
                <a:gd name="csY396" fmla="*/ 247789 h 413913"/>
                <a:gd name="csX397" fmla="*/ 436847 w 501171"/>
                <a:gd name="csY397" fmla="*/ 250026 h 413913"/>
                <a:gd name="csX398" fmla="*/ 454746 w 501171"/>
                <a:gd name="csY398" fmla="*/ 251704 h 413913"/>
                <a:gd name="csX399" fmla="*/ 467051 w 501171"/>
                <a:gd name="csY399" fmla="*/ 253382 h 413913"/>
                <a:gd name="csX400" fmla="*/ 488865 w 501171"/>
                <a:gd name="csY400" fmla="*/ 255060 h 413913"/>
                <a:gd name="csX401" fmla="*/ 488865 w 501171"/>
                <a:gd name="csY401" fmla="*/ 253382 h 413913"/>
                <a:gd name="csX402" fmla="*/ 490544 w 501171"/>
                <a:gd name="csY402" fmla="*/ 255060 h 413913"/>
                <a:gd name="csX403" fmla="*/ 490544 w 501171"/>
                <a:gd name="csY403" fmla="*/ 256738 h 413913"/>
                <a:gd name="csX404" fmla="*/ 492221 w 501171"/>
                <a:gd name="csY404" fmla="*/ 258416 h 413913"/>
                <a:gd name="csX405" fmla="*/ 501171 w 501171"/>
                <a:gd name="csY405" fmla="*/ 271281 h 413913"/>
                <a:gd name="csX406" fmla="*/ 501171 w 501171"/>
                <a:gd name="csY406" fmla="*/ 272959 h 413913"/>
                <a:gd name="csX407" fmla="*/ 497255 w 501171"/>
                <a:gd name="csY407" fmla="*/ 278553 h 413913"/>
                <a:gd name="csX408" fmla="*/ 497255 w 501171"/>
                <a:gd name="csY408" fmla="*/ 280231 h 413913"/>
                <a:gd name="csX409" fmla="*/ 495578 w 501171"/>
                <a:gd name="csY409" fmla="*/ 289180 h 413913"/>
                <a:gd name="csX410" fmla="*/ 492221 w 501171"/>
                <a:gd name="csY410" fmla="*/ 295892 h 413913"/>
                <a:gd name="csX411" fmla="*/ 490544 w 501171"/>
                <a:gd name="csY411" fmla="*/ 303164 h 413913"/>
                <a:gd name="csX412" fmla="*/ 490544 w 501171"/>
                <a:gd name="csY412" fmla="*/ 307079 h 413913"/>
                <a:gd name="csX413" fmla="*/ 484950 w 501171"/>
                <a:gd name="csY413" fmla="*/ 324419 h 413913"/>
                <a:gd name="csX414" fmla="*/ 411676 w 501171"/>
                <a:gd name="csY414" fmla="*/ 347911 h 413913"/>
                <a:gd name="csX415" fmla="*/ 383149 w 501171"/>
                <a:gd name="csY415" fmla="*/ 355183 h 413913"/>
                <a:gd name="csX416" fmla="*/ 370844 w 501171"/>
                <a:gd name="csY416" fmla="*/ 355183 h 413913"/>
                <a:gd name="csX417" fmla="*/ 358539 w 501171"/>
                <a:gd name="csY417" fmla="*/ 356861 h 413913"/>
                <a:gd name="csX418" fmla="*/ 343996 w 501171"/>
                <a:gd name="csY418" fmla="*/ 358539 h 413913"/>
                <a:gd name="csX419" fmla="*/ 331690 w 501171"/>
                <a:gd name="csY419" fmla="*/ 365810 h 413913"/>
                <a:gd name="csX420" fmla="*/ 321062 w 501171"/>
                <a:gd name="csY420" fmla="*/ 369166 h 413913"/>
                <a:gd name="csX421" fmla="*/ 306520 w 501171"/>
                <a:gd name="csY421" fmla="*/ 388743 h 413913"/>
                <a:gd name="csX422" fmla="*/ 304842 w 501171"/>
                <a:gd name="csY422" fmla="*/ 396015 h 413913"/>
                <a:gd name="csX423" fmla="*/ 303164 w 501171"/>
                <a:gd name="csY423" fmla="*/ 396015 h 413913"/>
                <a:gd name="csX424" fmla="*/ 297570 w 501171"/>
                <a:gd name="csY424" fmla="*/ 401049 h 413913"/>
                <a:gd name="csX425" fmla="*/ 294214 w 501171"/>
                <a:gd name="csY425" fmla="*/ 401049 h 413913"/>
                <a:gd name="csX426" fmla="*/ 286943 w 501171"/>
                <a:gd name="csY426" fmla="*/ 392659 h 413913"/>
                <a:gd name="csX427" fmla="*/ 271281 w 501171"/>
                <a:gd name="csY427" fmla="*/ 392659 h 413913"/>
                <a:gd name="csX428" fmla="*/ 255060 w 501171"/>
                <a:gd name="csY428" fmla="*/ 390421 h 413913"/>
                <a:gd name="csX429" fmla="*/ 251704 w 501171"/>
                <a:gd name="csY429" fmla="*/ 388743 h 413913"/>
                <a:gd name="csX430" fmla="*/ 223178 w 501171"/>
                <a:gd name="csY430" fmla="*/ 388743 h 413913"/>
                <a:gd name="csX431" fmla="*/ 220940 w 501171"/>
                <a:gd name="csY431" fmla="*/ 390421 h 413913"/>
                <a:gd name="csX432" fmla="*/ 217584 w 501171"/>
                <a:gd name="csY432" fmla="*/ 390421 h 413913"/>
                <a:gd name="csX433" fmla="*/ 215906 w 501171"/>
                <a:gd name="csY433" fmla="*/ 388743 h 413913"/>
                <a:gd name="csX434" fmla="*/ 214228 w 501171"/>
                <a:gd name="csY434" fmla="*/ 388743 h 413913"/>
                <a:gd name="csX435" fmla="*/ 210313 w 501171"/>
                <a:gd name="csY435" fmla="*/ 387065 h 413913"/>
                <a:gd name="csX436" fmla="*/ 210313 w 501171"/>
                <a:gd name="csY436" fmla="*/ 385387 h 413913"/>
                <a:gd name="csX437" fmla="*/ 205279 w 501171"/>
                <a:gd name="csY437" fmla="*/ 385387 h 413913"/>
                <a:gd name="csX438" fmla="*/ 203601 w 501171"/>
                <a:gd name="csY438" fmla="*/ 387065 h 413913"/>
                <a:gd name="csX439" fmla="*/ 203601 w 501171"/>
                <a:gd name="csY439" fmla="*/ 396015 h 413913"/>
                <a:gd name="csX440" fmla="*/ 203601 w 501171"/>
                <a:gd name="csY440" fmla="*/ 396015 h 413913"/>
                <a:gd name="csX441" fmla="*/ 203601 w 501171"/>
                <a:gd name="csY441" fmla="*/ 406642 h 413913"/>
                <a:gd name="csX442" fmla="*/ 199685 w 501171"/>
                <a:gd name="csY442" fmla="*/ 406642 h 413913"/>
                <a:gd name="csX443" fmla="*/ 199685 w 501171"/>
                <a:gd name="csY443" fmla="*/ 409998 h 413913"/>
                <a:gd name="csX444" fmla="*/ 196329 w 501171"/>
                <a:gd name="csY444" fmla="*/ 409998 h 413913"/>
                <a:gd name="csX445" fmla="*/ 196329 w 501171"/>
                <a:gd name="csY445" fmla="*/ 413914 h 413913"/>
                <a:gd name="csX446" fmla="*/ 192414 w 501171"/>
                <a:gd name="csY446" fmla="*/ 413914 h 4139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</a:cxnLst>
              <a:rect l="l" t="t" r="r" b="b"/>
              <a:pathLst>
                <a:path w="501171" h="413913">
                  <a:moveTo>
                    <a:pt x="192414" y="413914"/>
                  </a:moveTo>
                  <a:lnTo>
                    <a:pt x="192414" y="409998"/>
                  </a:lnTo>
                  <a:lnTo>
                    <a:pt x="190736" y="409998"/>
                  </a:lnTo>
                  <a:lnTo>
                    <a:pt x="190736" y="403286"/>
                  </a:lnTo>
                  <a:lnTo>
                    <a:pt x="187380" y="403286"/>
                  </a:lnTo>
                  <a:lnTo>
                    <a:pt x="187380" y="397693"/>
                  </a:lnTo>
                  <a:lnTo>
                    <a:pt x="185702" y="397693"/>
                  </a:lnTo>
                  <a:lnTo>
                    <a:pt x="185702" y="396015"/>
                  </a:lnTo>
                  <a:lnTo>
                    <a:pt x="183464" y="396015"/>
                  </a:lnTo>
                  <a:lnTo>
                    <a:pt x="183464" y="394337"/>
                  </a:lnTo>
                  <a:lnTo>
                    <a:pt x="181786" y="394337"/>
                  </a:lnTo>
                  <a:lnTo>
                    <a:pt x="181786" y="388743"/>
                  </a:lnTo>
                  <a:lnTo>
                    <a:pt x="180108" y="388743"/>
                  </a:lnTo>
                  <a:lnTo>
                    <a:pt x="180108" y="385387"/>
                  </a:lnTo>
                  <a:lnTo>
                    <a:pt x="178430" y="385387"/>
                  </a:lnTo>
                  <a:lnTo>
                    <a:pt x="178430" y="383709"/>
                  </a:lnTo>
                  <a:lnTo>
                    <a:pt x="175074" y="383709"/>
                  </a:lnTo>
                  <a:lnTo>
                    <a:pt x="175074" y="379794"/>
                  </a:lnTo>
                  <a:lnTo>
                    <a:pt x="171159" y="379794"/>
                  </a:lnTo>
                  <a:lnTo>
                    <a:pt x="171159" y="378116"/>
                  </a:lnTo>
                  <a:lnTo>
                    <a:pt x="167803" y="378116"/>
                  </a:lnTo>
                  <a:lnTo>
                    <a:pt x="167803" y="376438"/>
                  </a:lnTo>
                  <a:lnTo>
                    <a:pt x="166125" y="374760"/>
                  </a:lnTo>
                  <a:lnTo>
                    <a:pt x="163887" y="374760"/>
                  </a:lnTo>
                  <a:lnTo>
                    <a:pt x="166125" y="372522"/>
                  </a:lnTo>
                  <a:lnTo>
                    <a:pt x="163887" y="372522"/>
                  </a:lnTo>
                  <a:lnTo>
                    <a:pt x="163887" y="369166"/>
                  </a:lnTo>
                  <a:lnTo>
                    <a:pt x="162209" y="369166"/>
                  </a:lnTo>
                  <a:lnTo>
                    <a:pt x="162209" y="365810"/>
                  </a:lnTo>
                  <a:lnTo>
                    <a:pt x="160531" y="365810"/>
                  </a:lnTo>
                  <a:lnTo>
                    <a:pt x="160531" y="360217"/>
                  </a:lnTo>
                  <a:lnTo>
                    <a:pt x="158853" y="360217"/>
                  </a:lnTo>
                  <a:lnTo>
                    <a:pt x="158853" y="358539"/>
                  </a:lnTo>
                  <a:lnTo>
                    <a:pt x="157175" y="360217"/>
                  </a:lnTo>
                  <a:lnTo>
                    <a:pt x="157175" y="356861"/>
                  </a:lnTo>
                  <a:lnTo>
                    <a:pt x="154938" y="356861"/>
                  </a:lnTo>
                  <a:lnTo>
                    <a:pt x="154938" y="351267"/>
                  </a:lnTo>
                  <a:lnTo>
                    <a:pt x="153260" y="349589"/>
                  </a:lnTo>
                  <a:lnTo>
                    <a:pt x="153260" y="347911"/>
                  </a:lnTo>
                  <a:lnTo>
                    <a:pt x="154938" y="347911"/>
                  </a:lnTo>
                  <a:lnTo>
                    <a:pt x="154938" y="346233"/>
                  </a:lnTo>
                  <a:lnTo>
                    <a:pt x="151582" y="346233"/>
                  </a:lnTo>
                  <a:lnTo>
                    <a:pt x="151582" y="342318"/>
                  </a:lnTo>
                  <a:lnTo>
                    <a:pt x="149904" y="342318"/>
                  </a:lnTo>
                  <a:lnTo>
                    <a:pt x="149904" y="335606"/>
                  </a:lnTo>
                  <a:lnTo>
                    <a:pt x="146548" y="335606"/>
                  </a:lnTo>
                  <a:lnTo>
                    <a:pt x="144310" y="333368"/>
                  </a:lnTo>
                  <a:lnTo>
                    <a:pt x="144310" y="331690"/>
                  </a:lnTo>
                  <a:lnTo>
                    <a:pt x="144310" y="331690"/>
                  </a:lnTo>
                  <a:lnTo>
                    <a:pt x="144310" y="328334"/>
                  </a:lnTo>
                  <a:lnTo>
                    <a:pt x="140954" y="328334"/>
                  </a:lnTo>
                  <a:lnTo>
                    <a:pt x="140954" y="326656"/>
                  </a:lnTo>
                  <a:lnTo>
                    <a:pt x="139276" y="326656"/>
                  </a:lnTo>
                  <a:lnTo>
                    <a:pt x="139276" y="324419"/>
                  </a:lnTo>
                  <a:lnTo>
                    <a:pt x="137598" y="324419"/>
                  </a:lnTo>
                  <a:lnTo>
                    <a:pt x="137598" y="321063"/>
                  </a:lnTo>
                  <a:lnTo>
                    <a:pt x="132005" y="321063"/>
                  </a:lnTo>
                  <a:lnTo>
                    <a:pt x="132005" y="319385"/>
                  </a:lnTo>
                  <a:lnTo>
                    <a:pt x="130327" y="319385"/>
                  </a:lnTo>
                  <a:lnTo>
                    <a:pt x="130327" y="317707"/>
                  </a:lnTo>
                  <a:lnTo>
                    <a:pt x="128649" y="317707"/>
                  </a:lnTo>
                  <a:lnTo>
                    <a:pt x="128649" y="315469"/>
                  </a:lnTo>
                  <a:lnTo>
                    <a:pt x="123055" y="315469"/>
                  </a:lnTo>
                  <a:lnTo>
                    <a:pt x="121377" y="313791"/>
                  </a:lnTo>
                  <a:lnTo>
                    <a:pt x="119699" y="313791"/>
                  </a:lnTo>
                  <a:lnTo>
                    <a:pt x="119699" y="312113"/>
                  </a:lnTo>
                  <a:lnTo>
                    <a:pt x="118021" y="312113"/>
                  </a:lnTo>
                  <a:lnTo>
                    <a:pt x="118021" y="310435"/>
                  </a:lnTo>
                  <a:lnTo>
                    <a:pt x="115784" y="310435"/>
                  </a:lnTo>
                  <a:lnTo>
                    <a:pt x="115784" y="307079"/>
                  </a:lnTo>
                  <a:lnTo>
                    <a:pt x="114106" y="307079"/>
                  </a:lnTo>
                  <a:lnTo>
                    <a:pt x="114106" y="303164"/>
                  </a:lnTo>
                  <a:lnTo>
                    <a:pt x="112428" y="303164"/>
                  </a:lnTo>
                  <a:lnTo>
                    <a:pt x="114106" y="303164"/>
                  </a:lnTo>
                  <a:lnTo>
                    <a:pt x="114106" y="301486"/>
                  </a:lnTo>
                  <a:lnTo>
                    <a:pt x="110750" y="301486"/>
                  </a:lnTo>
                  <a:lnTo>
                    <a:pt x="110750" y="299808"/>
                  </a:lnTo>
                  <a:lnTo>
                    <a:pt x="109072" y="299808"/>
                  </a:lnTo>
                  <a:lnTo>
                    <a:pt x="109072" y="295892"/>
                  </a:lnTo>
                  <a:lnTo>
                    <a:pt x="106834" y="295892"/>
                  </a:lnTo>
                  <a:lnTo>
                    <a:pt x="106834" y="290858"/>
                  </a:lnTo>
                  <a:lnTo>
                    <a:pt x="105156" y="290858"/>
                  </a:lnTo>
                  <a:lnTo>
                    <a:pt x="105156" y="289180"/>
                  </a:lnTo>
                  <a:lnTo>
                    <a:pt x="106834" y="289180"/>
                  </a:lnTo>
                  <a:lnTo>
                    <a:pt x="106834" y="285265"/>
                  </a:lnTo>
                  <a:lnTo>
                    <a:pt x="105156" y="283587"/>
                  </a:lnTo>
                  <a:lnTo>
                    <a:pt x="105156" y="280231"/>
                  </a:lnTo>
                  <a:lnTo>
                    <a:pt x="103478" y="280231"/>
                  </a:lnTo>
                  <a:lnTo>
                    <a:pt x="103478" y="276315"/>
                  </a:lnTo>
                  <a:lnTo>
                    <a:pt x="101800" y="276315"/>
                  </a:lnTo>
                  <a:lnTo>
                    <a:pt x="101800" y="271281"/>
                  </a:lnTo>
                  <a:lnTo>
                    <a:pt x="101800" y="272959"/>
                  </a:lnTo>
                  <a:lnTo>
                    <a:pt x="103478" y="272959"/>
                  </a:lnTo>
                  <a:lnTo>
                    <a:pt x="103478" y="265688"/>
                  </a:lnTo>
                  <a:lnTo>
                    <a:pt x="105156" y="265688"/>
                  </a:lnTo>
                  <a:lnTo>
                    <a:pt x="105156" y="262332"/>
                  </a:lnTo>
                  <a:lnTo>
                    <a:pt x="103478" y="262332"/>
                  </a:lnTo>
                  <a:lnTo>
                    <a:pt x="103478" y="253382"/>
                  </a:lnTo>
                  <a:lnTo>
                    <a:pt x="101800" y="251704"/>
                  </a:lnTo>
                  <a:lnTo>
                    <a:pt x="101800" y="247789"/>
                  </a:lnTo>
                  <a:lnTo>
                    <a:pt x="97885" y="247789"/>
                  </a:lnTo>
                  <a:lnTo>
                    <a:pt x="97885" y="242755"/>
                  </a:lnTo>
                  <a:lnTo>
                    <a:pt x="96207" y="241077"/>
                  </a:lnTo>
                  <a:lnTo>
                    <a:pt x="97885" y="242755"/>
                  </a:lnTo>
                  <a:lnTo>
                    <a:pt x="96207" y="241077"/>
                  </a:lnTo>
                  <a:lnTo>
                    <a:pt x="96207" y="238839"/>
                  </a:lnTo>
                  <a:lnTo>
                    <a:pt x="94529" y="237161"/>
                  </a:lnTo>
                  <a:lnTo>
                    <a:pt x="94529" y="235483"/>
                  </a:lnTo>
                  <a:lnTo>
                    <a:pt x="92851" y="235483"/>
                  </a:lnTo>
                  <a:lnTo>
                    <a:pt x="92851" y="233805"/>
                  </a:lnTo>
                  <a:lnTo>
                    <a:pt x="91173" y="232127"/>
                  </a:lnTo>
                  <a:lnTo>
                    <a:pt x="91173" y="228212"/>
                  </a:lnTo>
                  <a:lnTo>
                    <a:pt x="89495" y="228212"/>
                  </a:lnTo>
                  <a:lnTo>
                    <a:pt x="89495" y="224856"/>
                  </a:lnTo>
                  <a:lnTo>
                    <a:pt x="87257" y="224856"/>
                  </a:lnTo>
                  <a:lnTo>
                    <a:pt x="87257" y="223178"/>
                  </a:lnTo>
                  <a:lnTo>
                    <a:pt x="85579" y="223178"/>
                  </a:lnTo>
                  <a:lnTo>
                    <a:pt x="85579" y="221500"/>
                  </a:lnTo>
                  <a:lnTo>
                    <a:pt x="83901" y="221500"/>
                  </a:lnTo>
                  <a:lnTo>
                    <a:pt x="83901" y="219262"/>
                  </a:lnTo>
                  <a:lnTo>
                    <a:pt x="80545" y="219262"/>
                  </a:lnTo>
                  <a:lnTo>
                    <a:pt x="80545" y="217584"/>
                  </a:lnTo>
                  <a:lnTo>
                    <a:pt x="76630" y="217584"/>
                  </a:lnTo>
                  <a:lnTo>
                    <a:pt x="76630" y="215906"/>
                  </a:lnTo>
                  <a:lnTo>
                    <a:pt x="74952" y="215906"/>
                  </a:lnTo>
                  <a:lnTo>
                    <a:pt x="73274" y="214228"/>
                  </a:lnTo>
                  <a:lnTo>
                    <a:pt x="73274" y="212550"/>
                  </a:lnTo>
                  <a:lnTo>
                    <a:pt x="66002" y="212550"/>
                  </a:lnTo>
                  <a:lnTo>
                    <a:pt x="66002" y="206957"/>
                  </a:lnTo>
                  <a:lnTo>
                    <a:pt x="64324" y="206957"/>
                  </a:lnTo>
                  <a:lnTo>
                    <a:pt x="64324" y="205279"/>
                  </a:lnTo>
                  <a:lnTo>
                    <a:pt x="62646" y="205279"/>
                  </a:lnTo>
                  <a:lnTo>
                    <a:pt x="62646" y="203601"/>
                  </a:lnTo>
                  <a:lnTo>
                    <a:pt x="62646" y="205279"/>
                  </a:lnTo>
                  <a:lnTo>
                    <a:pt x="62646" y="201363"/>
                  </a:lnTo>
                  <a:lnTo>
                    <a:pt x="60968" y="201363"/>
                  </a:lnTo>
                  <a:lnTo>
                    <a:pt x="60968" y="199685"/>
                  </a:lnTo>
                  <a:lnTo>
                    <a:pt x="60968" y="199685"/>
                  </a:lnTo>
                  <a:lnTo>
                    <a:pt x="60968" y="189058"/>
                  </a:lnTo>
                  <a:lnTo>
                    <a:pt x="58731" y="187380"/>
                  </a:lnTo>
                  <a:lnTo>
                    <a:pt x="57053" y="187380"/>
                  </a:lnTo>
                  <a:lnTo>
                    <a:pt x="57053" y="181786"/>
                  </a:lnTo>
                  <a:lnTo>
                    <a:pt x="55375" y="181786"/>
                  </a:lnTo>
                  <a:lnTo>
                    <a:pt x="55375" y="178430"/>
                  </a:lnTo>
                  <a:lnTo>
                    <a:pt x="53697" y="178430"/>
                  </a:lnTo>
                  <a:lnTo>
                    <a:pt x="53697" y="176752"/>
                  </a:lnTo>
                  <a:lnTo>
                    <a:pt x="52019" y="176752"/>
                  </a:lnTo>
                  <a:lnTo>
                    <a:pt x="52019" y="175074"/>
                  </a:lnTo>
                  <a:lnTo>
                    <a:pt x="48103" y="175074"/>
                  </a:lnTo>
                  <a:lnTo>
                    <a:pt x="48103" y="171159"/>
                  </a:lnTo>
                  <a:lnTo>
                    <a:pt x="48103" y="171159"/>
                  </a:lnTo>
                  <a:lnTo>
                    <a:pt x="48103" y="166125"/>
                  </a:lnTo>
                  <a:lnTo>
                    <a:pt x="43069" y="166125"/>
                  </a:lnTo>
                  <a:lnTo>
                    <a:pt x="43069" y="160531"/>
                  </a:lnTo>
                  <a:lnTo>
                    <a:pt x="40832" y="160531"/>
                  </a:lnTo>
                  <a:lnTo>
                    <a:pt x="39154" y="158853"/>
                  </a:lnTo>
                  <a:lnTo>
                    <a:pt x="39154" y="155497"/>
                  </a:lnTo>
                  <a:lnTo>
                    <a:pt x="37476" y="155497"/>
                  </a:lnTo>
                  <a:lnTo>
                    <a:pt x="37476" y="151582"/>
                  </a:lnTo>
                  <a:lnTo>
                    <a:pt x="35798" y="151582"/>
                  </a:lnTo>
                  <a:lnTo>
                    <a:pt x="35798" y="148226"/>
                  </a:lnTo>
                  <a:lnTo>
                    <a:pt x="32442" y="148226"/>
                  </a:lnTo>
                  <a:lnTo>
                    <a:pt x="32442" y="142632"/>
                  </a:lnTo>
                  <a:lnTo>
                    <a:pt x="30204" y="142632"/>
                  </a:lnTo>
                  <a:lnTo>
                    <a:pt x="30204" y="140954"/>
                  </a:lnTo>
                  <a:lnTo>
                    <a:pt x="26848" y="140954"/>
                  </a:lnTo>
                  <a:lnTo>
                    <a:pt x="26848" y="137598"/>
                  </a:lnTo>
                  <a:lnTo>
                    <a:pt x="25170" y="137598"/>
                  </a:lnTo>
                  <a:lnTo>
                    <a:pt x="25170" y="135920"/>
                  </a:lnTo>
                  <a:lnTo>
                    <a:pt x="26848" y="135920"/>
                  </a:lnTo>
                  <a:lnTo>
                    <a:pt x="26848" y="133683"/>
                  </a:lnTo>
                  <a:lnTo>
                    <a:pt x="25170" y="133683"/>
                  </a:lnTo>
                  <a:lnTo>
                    <a:pt x="25170" y="132005"/>
                  </a:lnTo>
                  <a:lnTo>
                    <a:pt x="23492" y="132005"/>
                  </a:lnTo>
                  <a:lnTo>
                    <a:pt x="23492" y="130327"/>
                  </a:lnTo>
                  <a:lnTo>
                    <a:pt x="21255" y="130327"/>
                  </a:lnTo>
                  <a:lnTo>
                    <a:pt x="21255" y="128649"/>
                  </a:lnTo>
                  <a:lnTo>
                    <a:pt x="19577" y="128649"/>
                  </a:lnTo>
                  <a:lnTo>
                    <a:pt x="19577" y="123055"/>
                  </a:lnTo>
                  <a:lnTo>
                    <a:pt x="17899" y="123055"/>
                  </a:lnTo>
                  <a:lnTo>
                    <a:pt x="17899" y="119699"/>
                  </a:lnTo>
                  <a:lnTo>
                    <a:pt x="14543" y="119699"/>
                  </a:lnTo>
                  <a:lnTo>
                    <a:pt x="14543" y="115784"/>
                  </a:lnTo>
                  <a:lnTo>
                    <a:pt x="12306" y="115784"/>
                  </a:lnTo>
                  <a:lnTo>
                    <a:pt x="12306" y="114106"/>
                  </a:lnTo>
                  <a:lnTo>
                    <a:pt x="10627" y="114106"/>
                  </a:lnTo>
                  <a:lnTo>
                    <a:pt x="10627" y="112428"/>
                  </a:lnTo>
                  <a:lnTo>
                    <a:pt x="8949" y="112428"/>
                  </a:lnTo>
                  <a:lnTo>
                    <a:pt x="8949" y="110750"/>
                  </a:lnTo>
                  <a:lnTo>
                    <a:pt x="5593" y="110750"/>
                  </a:lnTo>
                  <a:lnTo>
                    <a:pt x="5593" y="112428"/>
                  </a:lnTo>
                  <a:lnTo>
                    <a:pt x="3915" y="112428"/>
                  </a:lnTo>
                  <a:lnTo>
                    <a:pt x="3915" y="110750"/>
                  </a:lnTo>
                  <a:lnTo>
                    <a:pt x="0" y="110750"/>
                  </a:lnTo>
                  <a:lnTo>
                    <a:pt x="0" y="103478"/>
                  </a:lnTo>
                  <a:lnTo>
                    <a:pt x="1678" y="103478"/>
                  </a:lnTo>
                  <a:lnTo>
                    <a:pt x="1678" y="92851"/>
                  </a:lnTo>
                  <a:lnTo>
                    <a:pt x="3915" y="92851"/>
                  </a:lnTo>
                  <a:lnTo>
                    <a:pt x="3915" y="82223"/>
                  </a:lnTo>
                  <a:lnTo>
                    <a:pt x="5593" y="82223"/>
                  </a:lnTo>
                  <a:lnTo>
                    <a:pt x="3915" y="80545"/>
                  </a:lnTo>
                  <a:lnTo>
                    <a:pt x="5593" y="80545"/>
                  </a:lnTo>
                  <a:lnTo>
                    <a:pt x="5593" y="78867"/>
                  </a:lnTo>
                  <a:lnTo>
                    <a:pt x="7271" y="76630"/>
                  </a:lnTo>
                  <a:lnTo>
                    <a:pt x="12306" y="78867"/>
                  </a:lnTo>
                  <a:lnTo>
                    <a:pt x="25170" y="80545"/>
                  </a:lnTo>
                  <a:lnTo>
                    <a:pt x="28526" y="80545"/>
                  </a:lnTo>
                  <a:lnTo>
                    <a:pt x="32442" y="82223"/>
                  </a:lnTo>
                  <a:lnTo>
                    <a:pt x="35798" y="80545"/>
                  </a:lnTo>
                  <a:lnTo>
                    <a:pt x="35798" y="78867"/>
                  </a:lnTo>
                  <a:lnTo>
                    <a:pt x="37476" y="78867"/>
                  </a:lnTo>
                  <a:lnTo>
                    <a:pt x="37476" y="76630"/>
                  </a:lnTo>
                  <a:lnTo>
                    <a:pt x="39154" y="76630"/>
                  </a:lnTo>
                  <a:lnTo>
                    <a:pt x="39154" y="74952"/>
                  </a:lnTo>
                  <a:lnTo>
                    <a:pt x="43069" y="74952"/>
                  </a:lnTo>
                  <a:lnTo>
                    <a:pt x="43069" y="71596"/>
                  </a:lnTo>
                  <a:lnTo>
                    <a:pt x="44747" y="71596"/>
                  </a:lnTo>
                  <a:lnTo>
                    <a:pt x="44747" y="69918"/>
                  </a:lnTo>
                  <a:lnTo>
                    <a:pt x="46425" y="67680"/>
                  </a:lnTo>
                  <a:lnTo>
                    <a:pt x="48103" y="66002"/>
                  </a:lnTo>
                  <a:lnTo>
                    <a:pt x="48103" y="64324"/>
                  </a:lnTo>
                  <a:lnTo>
                    <a:pt x="49781" y="64324"/>
                  </a:lnTo>
                  <a:lnTo>
                    <a:pt x="49781" y="62646"/>
                  </a:lnTo>
                  <a:lnTo>
                    <a:pt x="55375" y="62646"/>
                  </a:lnTo>
                  <a:lnTo>
                    <a:pt x="60968" y="60968"/>
                  </a:lnTo>
                  <a:lnTo>
                    <a:pt x="62646" y="60968"/>
                  </a:lnTo>
                  <a:lnTo>
                    <a:pt x="64324" y="58731"/>
                  </a:lnTo>
                  <a:lnTo>
                    <a:pt x="67680" y="58731"/>
                  </a:lnTo>
                  <a:lnTo>
                    <a:pt x="67680" y="55375"/>
                  </a:lnTo>
                  <a:lnTo>
                    <a:pt x="69358" y="53697"/>
                  </a:lnTo>
                  <a:lnTo>
                    <a:pt x="69358" y="52019"/>
                  </a:lnTo>
                  <a:lnTo>
                    <a:pt x="71596" y="50341"/>
                  </a:lnTo>
                  <a:lnTo>
                    <a:pt x="78308" y="46425"/>
                  </a:lnTo>
                  <a:lnTo>
                    <a:pt x="73274" y="39154"/>
                  </a:lnTo>
                  <a:lnTo>
                    <a:pt x="71596" y="35798"/>
                  </a:lnTo>
                  <a:lnTo>
                    <a:pt x="66002" y="30204"/>
                  </a:lnTo>
                  <a:lnTo>
                    <a:pt x="66002" y="28526"/>
                  </a:lnTo>
                  <a:lnTo>
                    <a:pt x="64324" y="28526"/>
                  </a:lnTo>
                  <a:lnTo>
                    <a:pt x="62646" y="26848"/>
                  </a:lnTo>
                  <a:lnTo>
                    <a:pt x="60968" y="25170"/>
                  </a:lnTo>
                  <a:lnTo>
                    <a:pt x="60968" y="23492"/>
                  </a:lnTo>
                  <a:lnTo>
                    <a:pt x="58731" y="23492"/>
                  </a:lnTo>
                  <a:lnTo>
                    <a:pt x="55375" y="17899"/>
                  </a:lnTo>
                  <a:lnTo>
                    <a:pt x="62646" y="16221"/>
                  </a:lnTo>
                  <a:lnTo>
                    <a:pt x="66002" y="14543"/>
                  </a:lnTo>
                  <a:lnTo>
                    <a:pt x="67680" y="14543"/>
                  </a:lnTo>
                  <a:lnTo>
                    <a:pt x="71596" y="12865"/>
                  </a:lnTo>
                  <a:lnTo>
                    <a:pt x="73274" y="12865"/>
                  </a:lnTo>
                  <a:lnTo>
                    <a:pt x="78308" y="10627"/>
                  </a:lnTo>
                  <a:lnTo>
                    <a:pt x="80545" y="10627"/>
                  </a:lnTo>
                  <a:lnTo>
                    <a:pt x="80545" y="8949"/>
                  </a:lnTo>
                  <a:lnTo>
                    <a:pt x="87257" y="8949"/>
                  </a:lnTo>
                  <a:lnTo>
                    <a:pt x="103478" y="3915"/>
                  </a:lnTo>
                  <a:lnTo>
                    <a:pt x="105156" y="1678"/>
                  </a:lnTo>
                  <a:lnTo>
                    <a:pt x="106834" y="0"/>
                  </a:lnTo>
                  <a:lnTo>
                    <a:pt x="110750" y="0"/>
                  </a:lnTo>
                  <a:lnTo>
                    <a:pt x="121377" y="1678"/>
                  </a:lnTo>
                  <a:lnTo>
                    <a:pt x="126411" y="3915"/>
                  </a:lnTo>
                  <a:lnTo>
                    <a:pt x="128649" y="3915"/>
                  </a:lnTo>
                  <a:lnTo>
                    <a:pt x="133683" y="5593"/>
                  </a:lnTo>
                  <a:lnTo>
                    <a:pt x="137598" y="5593"/>
                  </a:lnTo>
                  <a:lnTo>
                    <a:pt x="139276" y="7271"/>
                  </a:lnTo>
                  <a:lnTo>
                    <a:pt x="140954" y="8949"/>
                  </a:lnTo>
                  <a:lnTo>
                    <a:pt x="142632" y="8949"/>
                  </a:lnTo>
                  <a:lnTo>
                    <a:pt x="146548" y="12865"/>
                  </a:lnTo>
                  <a:lnTo>
                    <a:pt x="148226" y="14543"/>
                  </a:lnTo>
                  <a:lnTo>
                    <a:pt x="151582" y="16221"/>
                  </a:lnTo>
                  <a:lnTo>
                    <a:pt x="158853" y="19577"/>
                  </a:lnTo>
                  <a:lnTo>
                    <a:pt x="160531" y="21814"/>
                  </a:lnTo>
                  <a:lnTo>
                    <a:pt x="162209" y="23492"/>
                  </a:lnTo>
                  <a:lnTo>
                    <a:pt x="167803" y="23492"/>
                  </a:lnTo>
                  <a:lnTo>
                    <a:pt x="167803" y="25170"/>
                  </a:lnTo>
                  <a:lnTo>
                    <a:pt x="169481" y="25170"/>
                  </a:lnTo>
                  <a:lnTo>
                    <a:pt x="171159" y="26848"/>
                  </a:lnTo>
                  <a:lnTo>
                    <a:pt x="172837" y="26848"/>
                  </a:lnTo>
                  <a:lnTo>
                    <a:pt x="175074" y="28526"/>
                  </a:lnTo>
                  <a:lnTo>
                    <a:pt x="178430" y="30204"/>
                  </a:lnTo>
                  <a:lnTo>
                    <a:pt x="180108" y="32442"/>
                  </a:lnTo>
                  <a:lnTo>
                    <a:pt x="181786" y="34120"/>
                  </a:lnTo>
                  <a:lnTo>
                    <a:pt x="183464" y="35798"/>
                  </a:lnTo>
                  <a:lnTo>
                    <a:pt x="185702" y="35798"/>
                  </a:lnTo>
                  <a:lnTo>
                    <a:pt x="187380" y="39154"/>
                  </a:lnTo>
                  <a:lnTo>
                    <a:pt x="190736" y="41391"/>
                  </a:lnTo>
                  <a:lnTo>
                    <a:pt x="192414" y="43069"/>
                  </a:lnTo>
                  <a:lnTo>
                    <a:pt x="194651" y="44747"/>
                  </a:lnTo>
                  <a:lnTo>
                    <a:pt x="196329" y="44747"/>
                  </a:lnTo>
                  <a:lnTo>
                    <a:pt x="198007" y="46425"/>
                  </a:lnTo>
                  <a:lnTo>
                    <a:pt x="201363" y="50341"/>
                  </a:lnTo>
                  <a:lnTo>
                    <a:pt x="203601" y="52019"/>
                  </a:lnTo>
                  <a:lnTo>
                    <a:pt x="205279" y="52019"/>
                  </a:lnTo>
                  <a:lnTo>
                    <a:pt x="206957" y="53697"/>
                  </a:lnTo>
                  <a:lnTo>
                    <a:pt x="208635" y="55375"/>
                  </a:lnTo>
                  <a:lnTo>
                    <a:pt x="211991" y="58731"/>
                  </a:lnTo>
                  <a:lnTo>
                    <a:pt x="217584" y="62646"/>
                  </a:lnTo>
                  <a:lnTo>
                    <a:pt x="224856" y="69918"/>
                  </a:lnTo>
                  <a:lnTo>
                    <a:pt x="238839" y="82223"/>
                  </a:lnTo>
                  <a:lnTo>
                    <a:pt x="258416" y="82223"/>
                  </a:lnTo>
                  <a:lnTo>
                    <a:pt x="260654" y="83901"/>
                  </a:lnTo>
                  <a:lnTo>
                    <a:pt x="269044" y="83901"/>
                  </a:lnTo>
                  <a:lnTo>
                    <a:pt x="271281" y="85579"/>
                  </a:lnTo>
                  <a:lnTo>
                    <a:pt x="281908" y="85579"/>
                  </a:lnTo>
                  <a:lnTo>
                    <a:pt x="281908" y="83901"/>
                  </a:lnTo>
                  <a:lnTo>
                    <a:pt x="285265" y="85579"/>
                  </a:lnTo>
                  <a:lnTo>
                    <a:pt x="289180" y="85579"/>
                  </a:lnTo>
                  <a:lnTo>
                    <a:pt x="304842" y="87257"/>
                  </a:lnTo>
                  <a:lnTo>
                    <a:pt x="304842" y="89495"/>
                  </a:lnTo>
                  <a:lnTo>
                    <a:pt x="306520" y="89495"/>
                  </a:lnTo>
                  <a:lnTo>
                    <a:pt x="306520" y="96207"/>
                  </a:lnTo>
                  <a:lnTo>
                    <a:pt x="308757" y="98444"/>
                  </a:lnTo>
                  <a:lnTo>
                    <a:pt x="310435" y="100122"/>
                  </a:lnTo>
                  <a:lnTo>
                    <a:pt x="330012" y="100122"/>
                  </a:lnTo>
                  <a:lnTo>
                    <a:pt x="330012" y="107394"/>
                  </a:lnTo>
                  <a:lnTo>
                    <a:pt x="333368" y="107394"/>
                  </a:lnTo>
                  <a:lnTo>
                    <a:pt x="333368" y="109072"/>
                  </a:lnTo>
                  <a:lnTo>
                    <a:pt x="331690" y="109072"/>
                  </a:lnTo>
                  <a:lnTo>
                    <a:pt x="331690" y="112428"/>
                  </a:lnTo>
                  <a:lnTo>
                    <a:pt x="333368" y="112428"/>
                  </a:lnTo>
                  <a:lnTo>
                    <a:pt x="335046" y="114106"/>
                  </a:lnTo>
                  <a:lnTo>
                    <a:pt x="335046" y="115784"/>
                  </a:lnTo>
                  <a:lnTo>
                    <a:pt x="337284" y="115784"/>
                  </a:lnTo>
                  <a:lnTo>
                    <a:pt x="337284" y="118021"/>
                  </a:lnTo>
                  <a:lnTo>
                    <a:pt x="338962" y="118021"/>
                  </a:lnTo>
                  <a:lnTo>
                    <a:pt x="338962" y="119699"/>
                  </a:lnTo>
                  <a:lnTo>
                    <a:pt x="337284" y="119699"/>
                  </a:lnTo>
                  <a:lnTo>
                    <a:pt x="337284" y="121377"/>
                  </a:lnTo>
                  <a:lnTo>
                    <a:pt x="337284" y="121377"/>
                  </a:lnTo>
                  <a:lnTo>
                    <a:pt x="337284" y="123055"/>
                  </a:lnTo>
                  <a:lnTo>
                    <a:pt x="338962" y="123055"/>
                  </a:lnTo>
                  <a:lnTo>
                    <a:pt x="337284" y="124733"/>
                  </a:lnTo>
                  <a:lnTo>
                    <a:pt x="342318" y="124733"/>
                  </a:lnTo>
                  <a:lnTo>
                    <a:pt x="342318" y="126971"/>
                  </a:lnTo>
                  <a:lnTo>
                    <a:pt x="347911" y="126971"/>
                  </a:lnTo>
                  <a:lnTo>
                    <a:pt x="347911" y="135920"/>
                  </a:lnTo>
                  <a:lnTo>
                    <a:pt x="351267" y="135920"/>
                  </a:lnTo>
                  <a:lnTo>
                    <a:pt x="351267" y="137598"/>
                  </a:lnTo>
                  <a:lnTo>
                    <a:pt x="352945" y="137598"/>
                  </a:lnTo>
                  <a:lnTo>
                    <a:pt x="352945" y="135920"/>
                  </a:lnTo>
                  <a:lnTo>
                    <a:pt x="354623" y="135920"/>
                  </a:lnTo>
                  <a:lnTo>
                    <a:pt x="354623" y="139276"/>
                  </a:lnTo>
                  <a:lnTo>
                    <a:pt x="356861" y="139276"/>
                  </a:lnTo>
                  <a:lnTo>
                    <a:pt x="356861" y="140954"/>
                  </a:lnTo>
                  <a:lnTo>
                    <a:pt x="358539" y="140954"/>
                  </a:lnTo>
                  <a:lnTo>
                    <a:pt x="358539" y="142632"/>
                  </a:lnTo>
                  <a:lnTo>
                    <a:pt x="361895" y="142632"/>
                  </a:lnTo>
                  <a:lnTo>
                    <a:pt x="360216" y="144310"/>
                  </a:lnTo>
                  <a:lnTo>
                    <a:pt x="363573" y="144310"/>
                  </a:lnTo>
                  <a:lnTo>
                    <a:pt x="363573" y="146548"/>
                  </a:lnTo>
                  <a:lnTo>
                    <a:pt x="365810" y="146548"/>
                  </a:lnTo>
                  <a:lnTo>
                    <a:pt x="365810" y="148226"/>
                  </a:lnTo>
                  <a:lnTo>
                    <a:pt x="365810" y="148226"/>
                  </a:lnTo>
                  <a:lnTo>
                    <a:pt x="365810" y="155497"/>
                  </a:lnTo>
                  <a:lnTo>
                    <a:pt x="367488" y="155497"/>
                  </a:lnTo>
                  <a:lnTo>
                    <a:pt x="369166" y="153260"/>
                  </a:lnTo>
                  <a:lnTo>
                    <a:pt x="370844" y="153260"/>
                  </a:lnTo>
                  <a:lnTo>
                    <a:pt x="370844" y="162209"/>
                  </a:lnTo>
                  <a:lnTo>
                    <a:pt x="369166" y="164447"/>
                  </a:lnTo>
                  <a:lnTo>
                    <a:pt x="365810" y="164447"/>
                  </a:lnTo>
                  <a:lnTo>
                    <a:pt x="365810" y="167803"/>
                  </a:lnTo>
                  <a:lnTo>
                    <a:pt x="367488" y="167803"/>
                  </a:lnTo>
                  <a:lnTo>
                    <a:pt x="367488" y="169481"/>
                  </a:lnTo>
                  <a:lnTo>
                    <a:pt x="369166" y="169481"/>
                  </a:lnTo>
                  <a:lnTo>
                    <a:pt x="367488" y="169481"/>
                  </a:lnTo>
                  <a:lnTo>
                    <a:pt x="367488" y="171159"/>
                  </a:lnTo>
                  <a:lnTo>
                    <a:pt x="369166" y="171159"/>
                  </a:lnTo>
                  <a:lnTo>
                    <a:pt x="369166" y="175074"/>
                  </a:lnTo>
                  <a:lnTo>
                    <a:pt x="370844" y="175074"/>
                  </a:lnTo>
                  <a:lnTo>
                    <a:pt x="370844" y="178430"/>
                  </a:lnTo>
                  <a:lnTo>
                    <a:pt x="372522" y="178430"/>
                  </a:lnTo>
                  <a:lnTo>
                    <a:pt x="372522" y="181786"/>
                  </a:lnTo>
                  <a:lnTo>
                    <a:pt x="376438" y="181786"/>
                  </a:lnTo>
                  <a:lnTo>
                    <a:pt x="376438" y="184024"/>
                  </a:lnTo>
                  <a:lnTo>
                    <a:pt x="378116" y="185702"/>
                  </a:lnTo>
                  <a:lnTo>
                    <a:pt x="378116" y="192973"/>
                  </a:lnTo>
                  <a:lnTo>
                    <a:pt x="379793" y="192973"/>
                  </a:lnTo>
                  <a:lnTo>
                    <a:pt x="379793" y="194651"/>
                  </a:lnTo>
                  <a:lnTo>
                    <a:pt x="381472" y="194651"/>
                  </a:lnTo>
                  <a:lnTo>
                    <a:pt x="381472" y="198007"/>
                  </a:lnTo>
                  <a:lnTo>
                    <a:pt x="383149" y="198007"/>
                  </a:lnTo>
                  <a:lnTo>
                    <a:pt x="383149" y="201363"/>
                  </a:lnTo>
                  <a:lnTo>
                    <a:pt x="385387" y="201363"/>
                  </a:lnTo>
                  <a:lnTo>
                    <a:pt x="387065" y="206957"/>
                  </a:lnTo>
                  <a:lnTo>
                    <a:pt x="397693" y="206957"/>
                  </a:lnTo>
                  <a:lnTo>
                    <a:pt x="397693" y="208635"/>
                  </a:lnTo>
                  <a:lnTo>
                    <a:pt x="396015" y="208635"/>
                  </a:lnTo>
                  <a:lnTo>
                    <a:pt x="396015" y="212550"/>
                  </a:lnTo>
                  <a:lnTo>
                    <a:pt x="401049" y="212550"/>
                  </a:lnTo>
                  <a:lnTo>
                    <a:pt x="401049" y="214228"/>
                  </a:lnTo>
                  <a:lnTo>
                    <a:pt x="403286" y="214228"/>
                  </a:lnTo>
                  <a:lnTo>
                    <a:pt x="403286" y="217584"/>
                  </a:lnTo>
                  <a:lnTo>
                    <a:pt x="409998" y="224856"/>
                  </a:lnTo>
                  <a:lnTo>
                    <a:pt x="411676" y="228212"/>
                  </a:lnTo>
                  <a:lnTo>
                    <a:pt x="411676" y="229890"/>
                  </a:lnTo>
                  <a:lnTo>
                    <a:pt x="413913" y="229890"/>
                  </a:lnTo>
                  <a:lnTo>
                    <a:pt x="415592" y="232127"/>
                  </a:lnTo>
                  <a:lnTo>
                    <a:pt x="422863" y="242755"/>
                  </a:lnTo>
                  <a:lnTo>
                    <a:pt x="427897" y="247789"/>
                  </a:lnTo>
                  <a:lnTo>
                    <a:pt x="431813" y="247789"/>
                  </a:lnTo>
                  <a:lnTo>
                    <a:pt x="436847" y="250026"/>
                  </a:lnTo>
                  <a:lnTo>
                    <a:pt x="454746" y="251704"/>
                  </a:lnTo>
                  <a:lnTo>
                    <a:pt x="467051" y="253382"/>
                  </a:lnTo>
                  <a:lnTo>
                    <a:pt x="488865" y="255060"/>
                  </a:lnTo>
                  <a:lnTo>
                    <a:pt x="488865" y="253382"/>
                  </a:lnTo>
                  <a:lnTo>
                    <a:pt x="490544" y="255060"/>
                  </a:lnTo>
                  <a:lnTo>
                    <a:pt x="490544" y="256738"/>
                  </a:lnTo>
                  <a:lnTo>
                    <a:pt x="492221" y="258416"/>
                  </a:lnTo>
                  <a:lnTo>
                    <a:pt x="501171" y="271281"/>
                  </a:lnTo>
                  <a:lnTo>
                    <a:pt x="501171" y="272959"/>
                  </a:lnTo>
                  <a:lnTo>
                    <a:pt x="497255" y="278553"/>
                  </a:lnTo>
                  <a:lnTo>
                    <a:pt x="497255" y="280231"/>
                  </a:lnTo>
                  <a:lnTo>
                    <a:pt x="495578" y="289180"/>
                  </a:lnTo>
                  <a:lnTo>
                    <a:pt x="492221" y="295892"/>
                  </a:lnTo>
                  <a:lnTo>
                    <a:pt x="490544" y="303164"/>
                  </a:lnTo>
                  <a:lnTo>
                    <a:pt x="490544" y="307079"/>
                  </a:lnTo>
                  <a:lnTo>
                    <a:pt x="484950" y="324419"/>
                  </a:lnTo>
                  <a:lnTo>
                    <a:pt x="411676" y="347911"/>
                  </a:lnTo>
                  <a:lnTo>
                    <a:pt x="383149" y="355183"/>
                  </a:lnTo>
                  <a:lnTo>
                    <a:pt x="370844" y="355183"/>
                  </a:lnTo>
                  <a:lnTo>
                    <a:pt x="358539" y="356861"/>
                  </a:lnTo>
                  <a:lnTo>
                    <a:pt x="343996" y="358539"/>
                  </a:lnTo>
                  <a:lnTo>
                    <a:pt x="331690" y="365810"/>
                  </a:lnTo>
                  <a:lnTo>
                    <a:pt x="321062" y="369166"/>
                  </a:lnTo>
                  <a:lnTo>
                    <a:pt x="306520" y="388743"/>
                  </a:lnTo>
                  <a:lnTo>
                    <a:pt x="304842" y="396015"/>
                  </a:lnTo>
                  <a:lnTo>
                    <a:pt x="303164" y="396015"/>
                  </a:lnTo>
                  <a:lnTo>
                    <a:pt x="297570" y="401049"/>
                  </a:lnTo>
                  <a:lnTo>
                    <a:pt x="294214" y="401049"/>
                  </a:lnTo>
                  <a:lnTo>
                    <a:pt x="286943" y="392659"/>
                  </a:lnTo>
                  <a:lnTo>
                    <a:pt x="271281" y="392659"/>
                  </a:lnTo>
                  <a:lnTo>
                    <a:pt x="255060" y="390421"/>
                  </a:lnTo>
                  <a:lnTo>
                    <a:pt x="251704" y="388743"/>
                  </a:lnTo>
                  <a:lnTo>
                    <a:pt x="223178" y="388743"/>
                  </a:lnTo>
                  <a:lnTo>
                    <a:pt x="220940" y="390421"/>
                  </a:lnTo>
                  <a:lnTo>
                    <a:pt x="217584" y="390421"/>
                  </a:lnTo>
                  <a:lnTo>
                    <a:pt x="215906" y="388743"/>
                  </a:lnTo>
                  <a:lnTo>
                    <a:pt x="214228" y="388743"/>
                  </a:lnTo>
                  <a:lnTo>
                    <a:pt x="210313" y="387065"/>
                  </a:lnTo>
                  <a:lnTo>
                    <a:pt x="210313" y="385387"/>
                  </a:lnTo>
                  <a:lnTo>
                    <a:pt x="205279" y="385387"/>
                  </a:lnTo>
                  <a:lnTo>
                    <a:pt x="203601" y="387065"/>
                  </a:lnTo>
                  <a:lnTo>
                    <a:pt x="203601" y="396015"/>
                  </a:lnTo>
                  <a:lnTo>
                    <a:pt x="203601" y="396015"/>
                  </a:lnTo>
                  <a:lnTo>
                    <a:pt x="203601" y="406642"/>
                  </a:lnTo>
                  <a:lnTo>
                    <a:pt x="199685" y="406642"/>
                  </a:lnTo>
                  <a:lnTo>
                    <a:pt x="199685" y="409998"/>
                  </a:lnTo>
                  <a:lnTo>
                    <a:pt x="196329" y="409998"/>
                  </a:lnTo>
                  <a:lnTo>
                    <a:pt x="196329" y="413914"/>
                  </a:lnTo>
                  <a:lnTo>
                    <a:pt x="192414" y="41391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714574D-616A-8FD9-0199-5571FB109F79}"/>
                </a:ext>
              </a:extLst>
            </p:cNvPr>
            <p:cNvSpPr/>
            <p:nvPr/>
          </p:nvSpPr>
          <p:spPr>
            <a:xfrm>
              <a:off x="7527387" y="1606602"/>
              <a:ext cx="151581" cy="123055"/>
            </a:xfrm>
            <a:custGeom>
              <a:avLst/>
              <a:gdLst>
                <a:gd name="csX0" fmla="*/ 81664 w 151581"/>
                <a:gd name="csY0" fmla="*/ 119699 h 123055"/>
                <a:gd name="csX1" fmla="*/ 79986 w 151581"/>
                <a:gd name="csY1" fmla="*/ 118021 h 123055"/>
                <a:gd name="csX2" fmla="*/ 78308 w 151581"/>
                <a:gd name="csY2" fmla="*/ 118021 h 123055"/>
                <a:gd name="csX3" fmla="*/ 71037 w 151581"/>
                <a:gd name="csY3" fmla="*/ 110750 h 123055"/>
                <a:gd name="csX4" fmla="*/ 66003 w 151581"/>
                <a:gd name="csY4" fmla="*/ 107394 h 123055"/>
                <a:gd name="csX5" fmla="*/ 63765 w 151581"/>
                <a:gd name="csY5" fmla="*/ 103478 h 123055"/>
                <a:gd name="csX6" fmla="*/ 63765 w 151581"/>
                <a:gd name="csY6" fmla="*/ 101800 h 123055"/>
                <a:gd name="csX7" fmla="*/ 62087 w 151581"/>
                <a:gd name="csY7" fmla="*/ 101800 h 123055"/>
                <a:gd name="csX8" fmla="*/ 58731 w 151581"/>
                <a:gd name="csY8" fmla="*/ 100122 h 123055"/>
                <a:gd name="csX9" fmla="*/ 57053 w 151581"/>
                <a:gd name="csY9" fmla="*/ 98444 h 123055"/>
                <a:gd name="csX10" fmla="*/ 54816 w 151581"/>
                <a:gd name="csY10" fmla="*/ 96207 h 123055"/>
                <a:gd name="csX11" fmla="*/ 53138 w 151581"/>
                <a:gd name="csY11" fmla="*/ 94529 h 123055"/>
                <a:gd name="csX12" fmla="*/ 53138 w 151581"/>
                <a:gd name="csY12" fmla="*/ 92851 h 123055"/>
                <a:gd name="csX13" fmla="*/ 51460 w 151581"/>
                <a:gd name="csY13" fmla="*/ 92851 h 123055"/>
                <a:gd name="csX14" fmla="*/ 49782 w 151581"/>
                <a:gd name="csY14" fmla="*/ 92851 h 123055"/>
                <a:gd name="csX15" fmla="*/ 48103 w 151581"/>
                <a:gd name="csY15" fmla="*/ 92851 h 123055"/>
                <a:gd name="csX16" fmla="*/ 46426 w 151581"/>
                <a:gd name="csY16" fmla="*/ 92851 h 123055"/>
                <a:gd name="csX17" fmla="*/ 44188 w 151581"/>
                <a:gd name="csY17" fmla="*/ 92851 h 123055"/>
                <a:gd name="csX18" fmla="*/ 40832 w 151581"/>
                <a:gd name="csY18" fmla="*/ 89495 h 123055"/>
                <a:gd name="csX19" fmla="*/ 40832 w 151581"/>
                <a:gd name="csY19" fmla="*/ 87258 h 123055"/>
                <a:gd name="csX20" fmla="*/ 39154 w 151581"/>
                <a:gd name="csY20" fmla="*/ 87258 h 123055"/>
                <a:gd name="csX21" fmla="*/ 37476 w 151581"/>
                <a:gd name="csY21" fmla="*/ 85579 h 123055"/>
                <a:gd name="csX22" fmla="*/ 35239 w 151581"/>
                <a:gd name="csY22" fmla="*/ 85579 h 123055"/>
                <a:gd name="csX23" fmla="*/ 35239 w 151581"/>
                <a:gd name="csY23" fmla="*/ 85579 h 123055"/>
                <a:gd name="csX24" fmla="*/ 33561 w 151581"/>
                <a:gd name="csY24" fmla="*/ 83901 h 123055"/>
                <a:gd name="csX25" fmla="*/ 31883 w 151581"/>
                <a:gd name="csY25" fmla="*/ 83901 h 123055"/>
                <a:gd name="csX26" fmla="*/ 30205 w 151581"/>
                <a:gd name="csY26" fmla="*/ 83901 h 123055"/>
                <a:gd name="csX27" fmla="*/ 28526 w 151581"/>
                <a:gd name="csY27" fmla="*/ 83901 h 123055"/>
                <a:gd name="csX28" fmla="*/ 26290 w 151581"/>
                <a:gd name="csY28" fmla="*/ 83901 h 123055"/>
                <a:gd name="csX29" fmla="*/ 26290 w 151581"/>
                <a:gd name="csY29" fmla="*/ 82223 h 123055"/>
                <a:gd name="csX30" fmla="*/ 24611 w 151581"/>
                <a:gd name="csY30" fmla="*/ 82223 h 123055"/>
                <a:gd name="csX31" fmla="*/ 22933 w 151581"/>
                <a:gd name="csY31" fmla="*/ 80545 h 123055"/>
                <a:gd name="csX32" fmla="*/ 21255 w 151581"/>
                <a:gd name="csY32" fmla="*/ 80545 h 123055"/>
                <a:gd name="csX33" fmla="*/ 21255 w 151581"/>
                <a:gd name="csY33" fmla="*/ 78867 h 123055"/>
                <a:gd name="csX34" fmla="*/ 21255 w 151581"/>
                <a:gd name="csY34" fmla="*/ 78867 h 123055"/>
                <a:gd name="csX35" fmla="*/ 21255 w 151581"/>
                <a:gd name="csY35" fmla="*/ 78867 h 123055"/>
                <a:gd name="csX36" fmla="*/ 19577 w 151581"/>
                <a:gd name="csY36" fmla="*/ 76630 h 123055"/>
                <a:gd name="csX37" fmla="*/ 19577 w 151581"/>
                <a:gd name="csY37" fmla="*/ 74952 h 123055"/>
                <a:gd name="csX38" fmla="*/ 17899 w 151581"/>
                <a:gd name="csY38" fmla="*/ 74952 h 123055"/>
                <a:gd name="csX39" fmla="*/ 12306 w 151581"/>
                <a:gd name="csY39" fmla="*/ 74952 h 123055"/>
                <a:gd name="csX40" fmla="*/ 10628 w 151581"/>
                <a:gd name="csY40" fmla="*/ 74952 h 123055"/>
                <a:gd name="csX41" fmla="*/ 10628 w 151581"/>
                <a:gd name="csY41" fmla="*/ 73274 h 123055"/>
                <a:gd name="csX42" fmla="*/ 8949 w 151581"/>
                <a:gd name="csY42" fmla="*/ 73274 h 123055"/>
                <a:gd name="csX43" fmla="*/ 6713 w 151581"/>
                <a:gd name="csY43" fmla="*/ 71596 h 123055"/>
                <a:gd name="csX44" fmla="*/ 5034 w 151581"/>
                <a:gd name="csY44" fmla="*/ 69918 h 123055"/>
                <a:gd name="csX45" fmla="*/ 3356 w 151581"/>
                <a:gd name="csY45" fmla="*/ 69918 h 123055"/>
                <a:gd name="csX46" fmla="*/ 1678 w 151581"/>
                <a:gd name="csY46" fmla="*/ 67681 h 123055"/>
                <a:gd name="csX47" fmla="*/ 0 w 151581"/>
                <a:gd name="csY47" fmla="*/ 67681 h 123055"/>
                <a:gd name="csX48" fmla="*/ 0 w 151581"/>
                <a:gd name="csY48" fmla="*/ 66002 h 123055"/>
                <a:gd name="csX49" fmla="*/ 0 w 151581"/>
                <a:gd name="csY49" fmla="*/ 64324 h 123055"/>
                <a:gd name="csX50" fmla="*/ 0 w 151581"/>
                <a:gd name="csY50" fmla="*/ 62646 h 123055"/>
                <a:gd name="csX51" fmla="*/ 0 w 151581"/>
                <a:gd name="csY51" fmla="*/ 60968 h 123055"/>
                <a:gd name="csX52" fmla="*/ 1678 w 151581"/>
                <a:gd name="csY52" fmla="*/ 60968 h 123055"/>
                <a:gd name="csX53" fmla="*/ 3356 w 151581"/>
                <a:gd name="csY53" fmla="*/ 60968 h 123055"/>
                <a:gd name="csX54" fmla="*/ 3356 w 151581"/>
                <a:gd name="csY54" fmla="*/ 62646 h 123055"/>
                <a:gd name="csX55" fmla="*/ 5034 w 151581"/>
                <a:gd name="csY55" fmla="*/ 62646 h 123055"/>
                <a:gd name="csX56" fmla="*/ 5034 w 151581"/>
                <a:gd name="csY56" fmla="*/ 64324 h 123055"/>
                <a:gd name="csX57" fmla="*/ 5034 w 151581"/>
                <a:gd name="csY57" fmla="*/ 66002 h 123055"/>
                <a:gd name="csX58" fmla="*/ 6713 w 151581"/>
                <a:gd name="csY58" fmla="*/ 66002 h 123055"/>
                <a:gd name="csX59" fmla="*/ 8949 w 151581"/>
                <a:gd name="csY59" fmla="*/ 67681 h 123055"/>
                <a:gd name="csX60" fmla="*/ 10628 w 151581"/>
                <a:gd name="csY60" fmla="*/ 67681 h 123055"/>
                <a:gd name="csX61" fmla="*/ 10628 w 151581"/>
                <a:gd name="csY61" fmla="*/ 69918 h 123055"/>
                <a:gd name="csX62" fmla="*/ 12306 w 151581"/>
                <a:gd name="csY62" fmla="*/ 71596 h 123055"/>
                <a:gd name="csX63" fmla="*/ 17899 w 151581"/>
                <a:gd name="csY63" fmla="*/ 71596 h 123055"/>
                <a:gd name="csX64" fmla="*/ 17899 w 151581"/>
                <a:gd name="csY64" fmla="*/ 69918 h 123055"/>
                <a:gd name="csX65" fmla="*/ 19577 w 151581"/>
                <a:gd name="csY65" fmla="*/ 67681 h 123055"/>
                <a:gd name="csX66" fmla="*/ 21255 w 151581"/>
                <a:gd name="csY66" fmla="*/ 67681 h 123055"/>
                <a:gd name="csX67" fmla="*/ 21255 w 151581"/>
                <a:gd name="csY67" fmla="*/ 66002 h 123055"/>
                <a:gd name="csX68" fmla="*/ 19577 w 151581"/>
                <a:gd name="csY68" fmla="*/ 66002 h 123055"/>
                <a:gd name="csX69" fmla="*/ 19577 w 151581"/>
                <a:gd name="csY69" fmla="*/ 64324 h 123055"/>
                <a:gd name="csX70" fmla="*/ 19577 w 151581"/>
                <a:gd name="csY70" fmla="*/ 62646 h 123055"/>
                <a:gd name="csX71" fmla="*/ 19577 w 151581"/>
                <a:gd name="csY71" fmla="*/ 62646 h 123055"/>
                <a:gd name="csX72" fmla="*/ 19577 w 151581"/>
                <a:gd name="csY72" fmla="*/ 60968 h 123055"/>
                <a:gd name="csX73" fmla="*/ 21255 w 151581"/>
                <a:gd name="csY73" fmla="*/ 60968 h 123055"/>
                <a:gd name="csX74" fmla="*/ 21255 w 151581"/>
                <a:gd name="csY74" fmla="*/ 58731 h 123055"/>
                <a:gd name="csX75" fmla="*/ 21255 w 151581"/>
                <a:gd name="csY75" fmla="*/ 57053 h 123055"/>
                <a:gd name="csX76" fmla="*/ 22933 w 151581"/>
                <a:gd name="csY76" fmla="*/ 55375 h 123055"/>
                <a:gd name="csX77" fmla="*/ 21255 w 151581"/>
                <a:gd name="csY77" fmla="*/ 55375 h 123055"/>
                <a:gd name="csX78" fmla="*/ 21255 w 151581"/>
                <a:gd name="csY78" fmla="*/ 53697 h 123055"/>
                <a:gd name="csX79" fmla="*/ 21255 w 151581"/>
                <a:gd name="csY79" fmla="*/ 52019 h 123055"/>
                <a:gd name="csX80" fmla="*/ 22933 w 151581"/>
                <a:gd name="csY80" fmla="*/ 52019 h 123055"/>
                <a:gd name="csX81" fmla="*/ 22933 w 151581"/>
                <a:gd name="csY81" fmla="*/ 50341 h 123055"/>
                <a:gd name="csX82" fmla="*/ 22933 w 151581"/>
                <a:gd name="csY82" fmla="*/ 52019 h 123055"/>
                <a:gd name="csX83" fmla="*/ 22933 w 151581"/>
                <a:gd name="csY83" fmla="*/ 50341 h 123055"/>
                <a:gd name="csX84" fmla="*/ 22933 w 151581"/>
                <a:gd name="csY84" fmla="*/ 48104 h 123055"/>
                <a:gd name="csX85" fmla="*/ 22933 w 151581"/>
                <a:gd name="csY85" fmla="*/ 46425 h 123055"/>
                <a:gd name="csX86" fmla="*/ 21255 w 151581"/>
                <a:gd name="csY86" fmla="*/ 46425 h 123055"/>
                <a:gd name="csX87" fmla="*/ 21255 w 151581"/>
                <a:gd name="csY87" fmla="*/ 44747 h 123055"/>
                <a:gd name="csX88" fmla="*/ 22933 w 151581"/>
                <a:gd name="csY88" fmla="*/ 44747 h 123055"/>
                <a:gd name="csX89" fmla="*/ 22933 w 151581"/>
                <a:gd name="csY89" fmla="*/ 43069 h 123055"/>
                <a:gd name="csX90" fmla="*/ 21255 w 151581"/>
                <a:gd name="csY90" fmla="*/ 43069 h 123055"/>
                <a:gd name="csX91" fmla="*/ 21255 w 151581"/>
                <a:gd name="csY91" fmla="*/ 41391 h 123055"/>
                <a:gd name="csX92" fmla="*/ 21255 w 151581"/>
                <a:gd name="csY92" fmla="*/ 39154 h 123055"/>
                <a:gd name="csX93" fmla="*/ 19577 w 151581"/>
                <a:gd name="csY93" fmla="*/ 39154 h 123055"/>
                <a:gd name="csX94" fmla="*/ 19577 w 151581"/>
                <a:gd name="csY94" fmla="*/ 37476 h 123055"/>
                <a:gd name="csX95" fmla="*/ 19577 w 151581"/>
                <a:gd name="csY95" fmla="*/ 35798 h 123055"/>
                <a:gd name="csX96" fmla="*/ 19577 w 151581"/>
                <a:gd name="csY96" fmla="*/ 35798 h 123055"/>
                <a:gd name="csX97" fmla="*/ 17899 w 151581"/>
                <a:gd name="csY97" fmla="*/ 34120 h 123055"/>
                <a:gd name="csX98" fmla="*/ 19577 w 151581"/>
                <a:gd name="csY98" fmla="*/ 32442 h 123055"/>
                <a:gd name="csX99" fmla="*/ 21255 w 151581"/>
                <a:gd name="csY99" fmla="*/ 32442 h 123055"/>
                <a:gd name="csX100" fmla="*/ 21255 w 151581"/>
                <a:gd name="csY100" fmla="*/ 32442 h 123055"/>
                <a:gd name="csX101" fmla="*/ 21255 w 151581"/>
                <a:gd name="csY101" fmla="*/ 30205 h 123055"/>
                <a:gd name="csX102" fmla="*/ 21255 w 151581"/>
                <a:gd name="csY102" fmla="*/ 28527 h 123055"/>
                <a:gd name="csX103" fmla="*/ 19577 w 151581"/>
                <a:gd name="csY103" fmla="*/ 28527 h 123055"/>
                <a:gd name="csX104" fmla="*/ 19577 w 151581"/>
                <a:gd name="csY104" fmla="*/ 26848 h 123055"/>
                <a:gd name="csX105" fmla="*/ 17899 w 151581"/>
                <a:gd name="csY105" fmla="*/ 26848 h 123055"/>
                <a:gd name="csX106" fmla="*/ 17899 w 151581"/>
                <a:gd name="csY106" fmla="*/ 25170 h 123055"/>
                <a:gd name="csX107" fmla="*/ 17899 w 151581"/>
                <a:gd name="csY107" fmla="*/ 23492 h 123055"/>
                <a:gd name="csX108" fmla="*/ 17899 w 151581"/>
                <a:gd name="csY108" fmla="*/ 21814 h 123055"/>
                <a:gd name="csX109" fmla="*/ 17899 w 151581"/>
                <a:gd name="csY109" fmla="*/ 19577 h 123055"/>
                <a:gd name="csX110" fmla="*/ 19577 w 151581"/>
                <a:gd name="csY110" fmla="*/ 19577 h 123055"/>
                <a:gd name="csX111" fmla="*/ 19577 w 151581"/>
                <a:gd name="csY111" fmla="*/ 21814 h 123055"/>
                <a:gd name="csX112" fmla="*/ 21255 w 151581"/>
                <a:gd name="csY112" fmla="*/ 21814 h 123055"/>
                <a:gd name="csX113" fmla="*/ 21255 w 151581"/>
                <a:gd name="csY113" fmla="*/ 19577 h 123055"/>
                <a:gd name="csX114" fmla="*/ 21255 w 151581"/>
                <a:gd name="csY114" fmla="*/ 19577 h 123055"/>
                <a:gd name="csX115" fmla="*/ 21255 w 151581"/>
                <a:gd name="csY115" fmla="*/ 17899 h 123055"/>
                <a:gd name="csX116" fmla="*/ 21255 w 151581"/>
                <a:gd name="csY116" fmla="*/ 16221 h 123055"/>
                <a:gd name="csX117" fmla="*/ 21255 w 151581"/>
                <a:gd name="csY117" fmla="*/ 14543 h 123055"/>
                <a:gd name="csX118" fmla="*/ 21255 w 151581"/>
                <a:gd name="csY118" fmla="*/ 12865 h 123055"/>
                <a:gd name="csX119" fmla="*/ 22933 w 151581"/>
                <a:gd name="csY119" fmla="*/ 12865 h 123055"/>
                <a:gd name="csX120" fmla="*/ 22933 w 151581"/>
                <a:gd name="csY120" fmla="*/ 10628 h 123055"/>
                <a:gd name="csX121" fmla="*/ 24611 w 151581"/>
                <a:gd name="csY121" fmla="*/ 7271 h 123055"/>
                <a:gd name="csX122" fmla="*/ 26290 w 151581"/>
                <a:gd name="csY122" fmla="*/ 7271 h 123055"/>
                <a:gd name="csX123" fmla="*/ 28526 w 151581"/>
                <a:gd name="csY123" fmla="*/ 7271 h 123055"/>
                <a:gd name="csX124" fmla="*/ 28526 w 151581"/>
                <a:gd name="csY124" fmla="*/ 8950 h 123055"/>
                <a:gd name="csX125" fmla="*/ 26290 w 151581"/>
                <a:gd name="csY125" fmla="*/ 8950 h 123055"/>
                <a:gd name="csX126" fmla="*/ 28526 w 151581"/>
                <a:gd name="csY126" fmla="*/ 8950 h 123055"/>
                <a:gd name="csX127" fmla="*/ 26290 w 151581"/>
                <a:gd name="csY127" fmla="*/ 8950 h 123055"/>
                <a:gd name="csX128" fmla="*/ 26290 w 151581"/>
                <a:gd name="csY128" fmla="*/ 10628 h 123055"/>
                <a:gd name="csX129" fmla="*/ 26290 w 151581"/>
                <a:gd name="csY129" fmla="*/ 12865 h 123055"/>
                <a:gd name="csX130" fmla="*/ 26290 w 151581"/>
                <a:gd name="csY130" fmla="*/ 12865 h 123055"/>
                <a:gd name="csX131" fmla="*/ 26290 w 151581"/>
                <a:gd name="csY131" fmla="*/ 14543 h 123055"/>
                <a:gd name="csX132" fmla="*/ 26290 w 151581"/>
                <a:gd name="csY132" fmla="*/ 14543 h 123055"/>
                <a:gd name="csX133" fmla="*/ 26290 w 151581"/>
                <a:gd name="csY133" fmla="*/ 16221 h 123055"/>
                <a:gd name="csX134" fmla="*/ 28526 w 151581"/>
                <a:gd name="csY134" fmla="*/ 16221 h 123055"/>
                <a:gd name="csX135" fmla="*/ 28526 w 151581"/>
                <a:gd name="csY135" fmla="*/ 16221 h 123055"/>
                <a:gd name="csX136" fmla="*/ 30205 w 151581"/>
                <a:gd name="csY136" fmla="*/ 14543 h 123055"/>
                <a:gd name="csX137" fmla="*/ 31883 w 151581"/>
                <a:gd name="csY137" fmla="*/ 14543 h 123055"/>
                <a:gd name="csX138" fmla="*/ 33561 w 151581"/>
                <a:gd name="csY138" fmla="*/ 14543 h 123055"/>
                <a:gd name="csX139" fmla="*/ 33561 w 151581"/>
                <a:gd name="csY139" fmla="*/ 14543 h 123055"/>
                <a:gd name="csX140" fmla="*/ 35239 w 151581"/>
                <a:gd name="csY140" fmla="*/ 14543 h 123055"/>
                <a:gd name="csX141" fmla="*/ 35239 w 151581"/>
                <a:gd name="csY141" fmla="*/ 12865 h 123055"/>
                <a:gd name="csX142" fmla="*/ 35239 w 151581"/>
                <a:gd name="csY142" fmla="*/ 10628 h 123055"/>
                <a:gd name="csX143" fmla="*/ 35239 w 151581"/>
                <a:gd name="csY143" fmla="*/ 8950 h 123055"/>
                <a:gd name="csX144" fmla="*/ 37476 w 151581"/>
                <a:gd name="csY144" fmla="*/ 8950 h 123055"/>
                <a:gd name="csX145" fmla="*/ 39154 w 151581"/>
                <a:gd name="csY145" fmla="*/ 8950 h 123055"/>
                <a:gd name="csX146" fmla="*/ 39154 w 151581"/>
                <a:gd name="csY146" fmla="*/ 7271 h 123055"/>
                <a:gd name="csX147" fmla="*/ 39154 w 151581"/>
                <a:gd name="csY147" fmla="*/ 7271 h 123055"/>
                <a:gd name="csX148" fmla="*/ 39154 w 151581"/>
                <a:gd name="csY148" fmla="*/ 5593 h 123055"/>
                <a:gd name="csX149" fmla="*/ 40832 w 151581"/>
                <a:gd name="csY149" fmla="*/ 5593 h 123055"/>
                <a:gd name="csX150" fmla="*/ 40832 w 151581"/>
                <a:gd name="csY150" fmla="*/ 3915 h 123055"/>
                <a:gd name="csX151" fmla="*/ 40832 w 151581"/>
                <a:gd name="csY151" fmla="*/ 3915 h 123055"/>
                <a:gd name="csX152" fmla="*/ 42510 w 151581"/>
                <a:gd name="csY152" fmla="*/ 0 h 123055"/>
                <a:gd name="csX153" fmla="*/ 46426 w 151581"/>
                <a:gd name="csY153" fmla="*/ 1678 h 123055"/>
                <a:gd name="csX154" fmla="*/ 46426 w 151581"/>
                <a:gd name="csY154" fmla="*/ 1678 h 123055"/>
                <a:gd name="csX155" fmla="*/ 46426 w 151581"/>
                <a:gd name="csY155" fmla="*/ 3915 h 123055"/>
                <a:gd name="csX156" fmla="*/ 48103 w 151581"/>
                <a:gd name="csY156" fmla="*/ 3915 h 123055"/>
                <a:gd name="csX157" fmla="*/ 49782 w 151581"/>
                <a:gd name="csY157" fmla="*/ 3915 h 123055"/>
                <a:gd name="csX158" fmla="*/ 49782 w 151581"/>
                <a:gd name="csY158" fmla="*/ 5593 h 123055"/>
                <a:gd name="csX159" fmla="*/ 49782 w 151581"/>
                <a:gd name="csY159" fmla="*/ 7271 h 123055"/>
                <a:gd name="csX160" fmla="*/ 51460 w 151581"/>
                <a:gd name="csY160" fmla="*/ 7271 h 123055"/>
                <a:gd name="csX161" fmla="*/ 51460 w 151581"/>
                <a:gd name="csY161" fmla="*/ 7271 h 123055"/>
                <a:gd name="csX162" fmla="*/ 53138 w 151581"/>
                <a:gd name="csY162" fmla="*/ 7271 h 123055"/>
                <a:gd name="csX163" fmla="*/ 53138 w 151581"/>
                <a:gd name="csY163" fmla="*/ 5593 h 123055"/>
                <a:gd name="csX164" fmla="*/ 54816 w 151581"/>
                <a:gd name="csY164" fmla="*/ 5593 h 123055"/>
                <a:gd name="csX165" fmla="*/ 57053 w 151581"/>
                <a:gd name="csY165" fmla="*/ 5593 h 123055"/>
                <a:gd name="csX166" fmla="*/ 57053 w 151581"/>
                <a:gd name="csY166" fmla="*/ 7271 h 123055"/>
                <a:gd name="csX167" fmla="*/ 57053 w 151581"/>
                <a:gd name="csY167" fmla="*/ 7271 h 123055"/>
                <a:gd name="csX168" fmla="*/ 57053 w 151581"/>
                <a:gd name="csY168" fmla="*/ 8950 h 123055"/>
                <a:gd name="csX169" fmla="*/ 58731 w 151581"/>
                <a:gd name="csY169" fmla="*/ 8950 h 123055"/>
                <a:gd name="csX170" fmla="*/ 57053 w 151581"/>
                <a:gd name="csY170" fmla="*/ 8950 h 123055"/>
                <a:gd name="csX171" fmla="*/ 58731 w 151581"/>
                <a:gd name="csY171" fmla="*/ 8950 h 123055"/>
                <a:gd name="csX172" fmla="*/ 60409 w 151581"/>
                <a:gd name="csY172" fmla="*/ 8950 h 123055"/>
                <a:gd name="csX173" fmla="*/ 62087 w 151581"/>
                <a:gd name="csY173" fmla="*/ 10628 h 123055"/>
                <a:gd name="csX174" fmla="*/ 62087 w 151581"/>
                <a:gd name="csY174" fmla="*/ 12865 h 123055"/>
                <a:gd name="csX175" fmla="*/ 63765 w 151581"/>
                <a:gd name="csY175" fmla="*/ 12865 h 123055"/>
                <a:gd name="csX176" fmla="*/ 63765 w 151581"/>
                <a:gd name="csY176" fmla="*/ 14543 h 123055"/>
                <a:gd name="csX177" fmla="*/ 63765 w 151581"/>
                <a:gd name="csY177" fmla="*/ 16221 h 123055"/>
                <a:gd name="csX178" fmla="*/ 63765 w 151581"/>
                <a:gd name="csY178" fmla="*/ 17899 h 123055"/>
                <a:gd name="csX179" fmla="*/ 63765 w 151581"/>
                <a:gd name="csY179" fmla="*/ 19577 h 123055"/>
                <a:gd name="csX180" fmla="*/ 63765 w 151581"/>
                <a:gd name="csY180" fmla="*/ 19577 h 123055"/>
                <a:gd name="csX181" fmla="*/ 63765 w 151581"/>
                <a:gd name="csY181" fmla="*/ 21814 h 123055"/>
                <a:gd name="csX182" fmla="*/ 63765 w 151581"/>
                <a:gd name="csY182" fmla="*/ 21814 h 123055"/>
                <a:gd name="csX183" fmla="*/ 63765 w 151581"/>
                <a:gd name="csY183" fmla="*/ 19577 h 123055"/>
                <a:gd name="csX184" fmla="*/ 63765 w 151581"/>
                <a:gd name="csY184" fmla="*/ 21814 h 123055"/>
                <a:gd name="csX185" fmla="*/ 66003 w 151581"/>
                <a:gd name="csY185" fmla="*/ 21814 h 123055"/>
                <a:gd name="csX186" fmla="*/ 66003 w 151581"/>
                <a:gd name="csY186" fmla="*/ 21814 h 123055"/>
                <a:gd name="csX187" fmla="*/ 66003 w 151581"/>
                <a:gd name="csY187" fmla="*/ 19577 h 123055"/>
                <a:gd name="csX188" fmla="*/ 67680 w 151581"/>
                <a:gd name="csY188" fmla="*/ 19577 h 123055"/>
                <a:gd name="csX189" fmla="*/ 67680 w 151581"/>
                <a:gd name="csY189" fmla="*/ 21814 h 123055"/>
                <a:gd name="csX190" fmla="*/ 69359 w 151581"/>
                <a:gd name="csY190" fmla="*/ 21814 h 123055"/>
                <a:gd name="csX191" fmla="*/ 69359 w 151581"/>
                <a:gd name="csY191" fmla="*/ 21814 h 123055"/>
                <a:gd name="csX192" fmla="*/ 69359 w 151581"/>
                <a:gd name="csY192" fmla="*/ 21814 h 123055"/>
                <a:gd name="csX193" fmla="*/ 71037 w 151581"/>
                <a:gd name="csY193" fmla="*/ 21814 h 123055"/>
                <a:gd name="csX194" fmla="*/ 72715 w 151581"/>
                <a:gd name="csY194" fmla="*/ 21814 h 123055"/>
                <a:gd name="csX195" fmla="*/ 72715 w 151581"/>
                <a:gd name="csY195" fmla="*/ 21814 h 123055"/>
                <a:gd name="csX196" fmla="*/ 72715 w 151581"/>
                <a:gd name="csY196" fmla="*/ 23492 h 123055"/>
                <a:gd name="csX197" fmla="*/ 74952 w 151581"/>
                <a:gd name="csY197" fmla="*/ 23492 h 123055"/>
                <a:gd name="csX198" fmla="*/ 74952 w 151581"/>
                <a:gd name="csY198" fmla="*/ 25170 h 123055"/>
                <a:gd name="csX199" fmla="*/ 74952 w 151581"/>
                <a:gd name="csY199" fmla="*/ 26848 h 123055"/>
                <a:gd name="csX200" fmla="*/ 74952 w 151581"/>
                <a:gd name="csY200" fmla="*/ 26848 h 123055"/>
                <a:gd name="csX201" fmla="*/ 76630 w 151581"/>
                <a:gd name="csY201" fmla="*/ 26848 h 123055"/>
                <a:gd name="csX202" fmla="*/ 76630 w 151581"/>
                <a:gd name="csY202" fmla="*/ 26848 h 123055"/>
                <a:gd name="csX203" fmla="*/ 78308 w 151581"/>
                <a:gd name="csY203" fmla="*/ 26848 h 123055"/>
                <a:gd name="csX204" fmla="*/ 78308 w 151581"/>
                <a:gd name="csY204" fmla="*/ 25170 h 123055"/>
                <a:gd name="csX205" fmla="*/ 79986 w 151581"/>
                <a:gd name="csY205" fmla="*/ 25170 h 123055"/>
                <a:gd name="csX206" fmla="*/ 79986 w 151581"/>
                <a:gd name="csY206" fmla="*/ 23492 h 123055"/>
                <a:gd name="csX207" fmla="*/ 79986 w 151581"/>
                <a:gd name="csY207" fmla="*/ 21814 h 123055"/>
                <a:gd name="csX208" fmla="*/ 81664 w 151581"/>
                <a:gd name="csY208" fmla="*/ 21814 h 123055"/>
                <a:gd name="csX209" fmla="*/ 81664 w 151581"/>
                <a:gd name="csY209" fmla="*/ 23492 h 123055"/>
                <a:gd name="csX210" fmla="*/ 81664 w 151581"/>
                <a:gd name="csY210" fmla="*/ 25170 h 123055"/>
                <a:gd name="csX211" fmla="*/ 81664 w 151581"/>
                <a:gd name="csY211" fmla="*/ 26848 h 123055"/>
                <a:gd name="csX212" fmla="*/ 83342 w 151581"/>
                <a:gd name="csY212" fmla="*/ 26848 h 123055"/>
                <a:gd name="csX213" fmla="*/ 83342 w 151581"/>
                <a:gd name="csY213" fmla="*/ 25170 h 123055"/>
                <a:gd name="csX214" fmla="*/ 85580 w 151581"/>
                <a:gd name="csY214" fmla="*/ 25170 h 123055"/>
                <a:gd name="csX215" fmla="*/ 85580 w 151581"/>
                <a:gd name="csY215" fmla="*/ 25170 h 123055"/>
                <a:gd name="csX216" fmla="*/ 87257 w 151581"/>
                <a:gd name="csY216" fmla="*/ 25170 h 123055"/>
                <a:gd name="csX217" fmla="*/ 87257 w 151581"/>
                <a:gd name="csY217" fmla="*/ 23492 h 123055"/>
                <a:gd name="csX218" fmla="*/ 87257 w 151581"/>
                <a:gd name="csY218" fmla="*/ 21814 h 123055"/>
                <a:gd name="csX219" fmla="*/ 87257 w 151581"/>
                <a:gd name="csY219" fmla="*/ 19577 h 123055"/>
                <a:gd name="csX220" fmla="*/ 88936 w 151581"/>
                <a:gd name="csY220" fmla="*/ 19577 h 123055"/>
                <a:gd name="csX221" fmla="*/ 90614 w 151581"/>
                <a:gd name="csY221" fmla="*/ 21814 h 123055"/>
                <a:gd name="csX222" fmla="*/ 90614 w 151581"/>
                <a:gd name="csY222" fmla="*/ 21814 h 123055"/>
                <a:gd name="csX223" fmla="*/ 90614 w 151581"/>
                <a:gd name="csY223" fmla="*/ 23492 h 123055"/>
                <a:gd name="csX224" fmla="*/ 92292 w 151581"/>
                <a:gd name="csY224" fmla="*/ 23492 h 123055"/>
                <a:gd name="csX225" fmla="*/ 92292 w 151581"/>
                <a:gd name="csY225" fmla="*/ 25170 h 123055"/>
                <a:gd name="csX226" fmla="*/ 92292 w 151581"/>
                <a:gd name="csY226" fmla="*/ 26848 h 123055"/>
                <a:gd name="csX227" fmla="*/ 94529 w 151581"/>
                <a:gd name="csY227" fmla="*/ 28527 h 123055"/>
                <a:gd name="csX228" fmla="*/ 94529 w 151581"/>
                <a:gd name="csY228" fmla="*/ 30205 h 123055"/>
                <a:gd name="csX229" fmla="*/ 92292 w 151581"/>
                <a:gd name="csY229" fmla="*/ 32442 h 123055"/>
                <a:gd name="csX230" fmla="*/ 92292 w 151581"/>
                <a:gd name="csY230" fmla="*/ 32442 h 123055"/>
                <a:gd name="csX231" fmla="*/ 90614 w 151581"/>
                <a:gd name="csY231" fmla="*/ 32442 h 123055"/>
                <a:gd name="csX232" fmla="*/ 88936 w 151581"/>
                <a:gd name="csY232" fmla="*/ 32442 h 123055"/>
                <a:gd name="csX233" fmla="*/ 90614 w 151581"/>
                <a:gd name="csY233" fmla="*/ 32442 h 123055"/>
                <a:gd name="csX234" fmla="*/ 88936 w 151581"/>
                <a:gd name="csY234" fmla="*/ 32442 h 123055"/>
                <a:gd name="csX235" fmla="*/ 88936 w 151581"/>
                <a:gd name="csY235" fmla="*/ 34120 h 123055"/>
                <a:gd name="csX236" fmla="*/ 88936 w 151581"/>
                <a:gd name="csY236" fmla="*/ 34120 h 123055"/>
                <a:gd name="csX237" fmla="*/ 88936 w 151581"/>
                <a:gd name="csY237" fmla="*/ 35798 h 123055"/>
                <a:gd name="csX238" fmla="*/ 90614 w 151581"/>
                <a:gd name="csY238" fmla="*/ 35798 h 123055"/>
                <a:gd name="csX239" fmla="*/ 92292 w 151581"/>
                <a:gd name="csY239" fmla="*/ 35798 h 123055"/>
                <a:gd name="csX240" fmla="*/ 94529 w 151581"/>
                <a:gd name="csY240" fmla="*/ 35798 h 123055"/>
                <a:gd name="csX241" fmla="*/ 92292 w 151581"/>
                <a:gd name="csY241" fmla="*/ 35798 h 123055"/>
                <a:gd name="csX242" fmla="*/ 94529 w 151581"/>
                <a:gd name="csY242" fmla="*/ 35798 h 123055"/>
                <a:gd name="csX243" fmla="*/ 96207 w 151581"/>
                <a:gd name="csY243" fmla="*/ 35798 h 123055"/>
                <a:gd name="csX244" fmla="*/ 94529 w 151581"/>
                <a:gd name="csY244" fmla="*/ 35798 h 123055"/>
                <a:gd name="csX245" fmla="*/ 96207 w 151581"/>
                <a:gd name="csY245" fmla="*/ 35798 h 123055"/>
                <a:gd name="csX246" fmla="*/ 97885 w 151581"/>
                <a:gd name="csY246" fmla="*/ 35798 h 123055"/>
                <a:gd name="csX247" fmla="*/ 99563 w 151581"/>
                <a:gd name="csY247" fmla="*/ 35798 h 123055"/>
                <a:gd name="csX248" fmla="*/ 99563 w 151581"/>
                <a:gd name="csY248" fmla="*/ 35798 h 123055"/>
                <a:gd name="csX249" fmla="*/ 101241 w 151581"/>
                <a:gd name="csY249" fmla="*/ 35798 h 123055"/>
                <a:gd name="csX250" fmla="*/ 99563 w 151581"/>
                <a:gd name="csY250" fmla="*/ 35798 h 123055"/>
                <a:gd name="csX251" fmla="*/ 101241 w 151581"/>
                <a:gd name="csY251" fmla="*/ 35798 h 123055"/>
                <a:gd name="csX252" fmla="*/ 101241 w 151581"/>
                <a:gd name="csY252" fmla="*/ 35798 h 123055"/>
                <a:gd name="csX253" fmla="*/ 103478 w 151581"/>
                <a:gd name="csY253" fmla="*/ 39154 h 123055"/>
                <a:gd name="csX254" fmla="*/ 103478 w 151581"/>
                <a:gd name="csY254" fmla="*/ 41391 h 123055"/>
                <a:gd name="csX255" fmla="*/ 101241 w 151581"/>
                <a:gd name="csY255" fmla="*/ 41391 h 123055"/>
                <a:gd name="csX256" fmla="*/ 101241 w 151581"/>
                <a:gd name="csY256" fmla="*/ 43069 h 123055"/>
                <a:gd name="csX257" fmla="*/ 101241 w 151581"/>
                <a:gd name="csY257" fmla="*/ 44747 h 123055"/>
                <a:gd name="csX258" fmla="*/ 101241 w 151581"/>
                <a:gd name="csY258" fmla="*/ 46425 h 123055"/>
                <a:gd name="csX259" fmla="*/ 99563 w 151581"/>
                <a:gd name="csY259" fmla="*/ 46425 h 123055"/>
                <a:gd name="csX260" fmla="*/ 99563 w 151581"/>
                <a:gd name="csY260" fmla="*/ 48104 h 123055"/>
                <a:gd name="csX261" fmla="*/ 99563 w 151581"/>
                <a:gd name="csY261" fmla="*/ 48104 h 123055"/>
                <a:gd name="csX262" fmla="*/ 99563 w 151581"/>
                <a:gd name="csY262" fmla="*/ 50341 h 123055"/>
                <a:gd name="csX263" fmla="*/ 99563 w 151581"/>
                <a:gd name="csY263" fmla="*/ 52019 h 123055"/>
                <a:gd name="csX264" fmla="*/ 99563 w 151581"/>
                <a:gd name="csY264" fmla="*/ 53697 h 123055"/>
                <a:gd name="csX265" fmla="*/ 99563 w 151581"/>
                <a:gd name="csY265" fmla="*/ 55375 h 123055"/>
                <a:gd name="csX266" fmla="*/ 99563 w 151581"/>
                <a:gd name="csY266" fmla="*/ 57053 h 123055"/>
                <a:gd name="csX267" fmla="*/ 99563 w 151581"/>
                <a:gd name="csY267" fmla="*/ 58731 h 123055"/>
                <a:gd name="csX268" fmla="*/ 101241 w 151581"/>
                <a:gd name="csY268" fmla="*/ 60968 h 123055"/>
                <a:gd name="csX269" fmla="*/ 99563 w 151581"/>
                <a:gd name="csY269" fmla="*/ 62646 h 123055"/>
                <a:gd name="csX270" fmla="*/ 97885 w 151581"/>
                <a:gd name="csY270" fmla="*/ 62646 h 123055"/>
                <a:gd name="csX271" fmla="*/ 97885 w 151581"/>
                <a:gd name="csY271" fmla="*/ 64324 h 123055"/>
                <a:gd name="csX272" fmla="*/ 96207 w 151581"/>
                <a:gd name="csY272" fmla="*/ 66002 h 123055"/>
                <a:gd name="csX273" fmla="*/ 94529 w 151581"/>
                <a:gd name="csY273" fmla="*/ 67681 h 123055"/>
                <a:gd name="csX274" fmla="*/ 92292 w 151581"/>
                <a:gd name="csY274" fmla="*/ 67681 h 123055"/>
                <a:gd name="csX275" fmla="*/ 92292 w 151581"/>
                <a:gd name="csY275" fmla="*/ 69918 h 123055"/>
                <a:gd name="csX276" fmla="*/ 92292 w 151581"/>
                <a:gd name="csY276" fmla="*/ 71596 h 123055"/>
                <a:gd name="csX277" fmla="*/ 90614 w 151581"/>
                <a:gd name="csY277" fmla="*/ 71596 h 123055"/>
                <a:gd name="csX278" fmla="*/ 88936 w 151581"/>
                <a:gd name="csY278" fmla="*/ 73274 h 123055"/>
                <a:gd name="csX279" fmla="*/ 88936 w 151581"/>
                <a:gd name="csY279" fmla="*/ 74952 h 123055"/>
                <a:gd name="csX280" fmla="*/ 88936 w 151581"/>
                <a:gd name="csY280" fmla="*/ 78867 h 123055"/>
                <a:gd name="csX281" fmla="*/ 88936 w 151581"/>
                <a:gd name="csY281" fmla="*/ 80545 h 123055"/>
                <a:gd name="csX282" fmla="*/ 88936 w 151581"/>
                <a:gd name="csY282" fmla="*/ 82223 h 123055"/>
                <a:gd name="csX283" fmla="*/ 88936 w 151581"/>
                <a:gd name="csY283" fmla="*/ 83901 h 123055"/>
                <a:gd name="csX284" fmla="*/ 88936 w 151581"/>
                <a:gd name="csY284" fmla="*/ 85579 h 123055"/>
                <a:gd name="csX285" fmla="*/ 88936 w 151581"/>
                <a:gd name="csY285" fmla="*/ 87258 h 123055"/>
                <a:gd name="csX286" fmla="*/ 88936 w 151581"/>
                <a:gd name="csY286" fmla="*/ 89495 h 123055"/>
                <a:gd name="csX287" fmla="*/ 90614 w 151581"/>
                <a:gd name="csY287" fmla="*/ 89495 h 123055"/>
                <a:gd name="csX288" fmla="*/ 92292 w 151581"/>
                <a:gd name="csY288" fmla="*/ 89495 h 123055"/>
                <a:gd name="csX289" fmla="*/ 90614 w 151581"/>
                <a:gd name="csY289" fmla="*/ 89495 h 123055"/>
                <a:gd name="csX290" fmla="*/ 92292 w 151581"/>
                <a:gd name="csY290" fmla="*/ 89495 h 123055"/>
                <a:gd name="csX291" fmla="*/ 96207 w 151581"/>
                <a:gd name="csY291" fmla="*/ 87258 h 123055"/>
                <a:gd name="csX292" fmla="*/ 96207 w 151581"/>
                <a:gd name="csY292" fmla="*/ 85579 h 123055"/>
                <a:gd name="csX293" fmla="*/ 96207 w 151581"/>
                <a:gd name="csY293" fmla="*/ 87258 h 123055"/>
                <a:gd name="csX294" fmla="*/ 96207 w 151581"/>
                <a:gd name="csY294" fmla="*/ 85579 h 123055"/>
                <a:gd name="csX295" fmla="*/ 99563 w 151581"/>
                <a:gd name="csY295" fmla="*/ 82223 h 123055"/>
                <a:gd name="csX296" fmla="*/ 99563 w 151581"/>
                <a:gd name="csY296" fmla="*/ 80545 h 123055"/>
                <a:gd name="csX297" fmla="*/ 99563 w 151581"/>
                <a:gd name="csY297" fmla="*/ 78867 h 123055"/>
                <a:gd name="csX298" fmla="*/ 99563 w 151581"/>
                <a:gd name="csY298" fmla="*/ 76630 h 123055"/>
                <a:gd name="csX299" fmla="*/ 99563 w 151581"/>
                <a:gd name="csY299" fmla="*/ 74952 h 123055"/>
                <a:gd name="csX300" fmla="*/ 99563 w 151581"/>
                <a:gd name="csY300" fmla="*/ 73274 h 123055"/>
                <a:gd name="csX301" fmla="*/ 99563 w 151581"/>
                <a:gd name="csY301" fmla="*/ 71596 h 123055"/>
                <a:gd name="csX302" fmla="*/ 99563 w 151581"/>
                <a:gd name="csY302" fmla="*/ 69918 h 123055"/>
                <a:gd name="csX303" fmla="*/ 101241 w 151581"/>
                <a:gd name="csY303" fmla="*/ 67681 h 123055"/>
                <a:gd name="csX304" fmla="*/ 103478 w 151581"/>
                <a:gd name="csY304" fmla="*/ 67681 h 123055"/>
                <a:gd name="csX305" fmla="*/ 105157 w 151581"/>
                <a:gd name="csY305" fmla="*/ 67681 h 123055"/>
                <a:gd name="csX306" fmla="*/ 105157 w 151581"/>
                <a:gd name="csY306" fmla="*/ 66002 h 123055"/>
                <a:gd name="csX307" fmla="*/ 105157 w 151581"/>
                <a:gd name="csY307" fmla="*/ 67681 h 123055"/>
                <a:gd name="csX308" fmla="*/ 105157 w 151581"/>
                <a:gd name="csY308" fmla="*/ 66002 h 123055"/>
                <a:gd name="csX309" fmla="*/ 105157 w 151581"/>
                <a:gd name="csY309" fmla="*/ 64324 h 123055"/>
                <a:gd name="csX310" fmla="*/ 106834 w 151581"/>
                <a:gd name="csY310" fmla="*/ 64324 h 123055"/>
                <a:gd name="csX311" fmla="*/ 106834 w 151581"/>
                <a:gd name="csY311" fmla="*/ 62646 h 123055"/>
                <a:gd name="csX312" fmla="*/ 106834 w 151581"/>
                <a:gd name="csY312" fmla="*/ 60968 h 123055"/>
                <a:gd name="csX313" fmla="*/ 108513 w 151581"/>
                <a:gd name="csY313" fmla="*/ 60968 h 123055"/>
                <a:gd name="csX314" fmla="*/ 110191 w 151581"/>
                <a:gd name="csY314" fmla="*/ 60968 h 123055"/>
                <a:gd name="csX315" fmla="*/ 110191 w 151581"/>
                <a:gd name="csY315" fmla="*/ 58731 h 123055"/>
                <a:gd name="csX316" fmla="*/ 110191 w 151581"/>
                <a:gd name="csY316" fmla="*/ 57053 h 123055"/>
                <a:gd name="csX317" fmla="*/ 110191 w 151581"/>
                <a:gd name="csY317" fmla="*/ 55375 h 123055"/>
                <a:gd name="csX318" fmla="*/ 110191 w 151581"/>
                <a:gd name="csY318" fmla="*/ 53697 h 123055"/>
                <a:gd name="csX319" fmla="*/ 110191 w 151581"/>
                <a:gd name="csY319" fmla="*/ 52019 h 123055"/>
                <a:gd name="csX320" fmla="*/ 110191 w 151581"/>
                <a:gd name="csY320" fmla="*/ 50341 h 123055"/>
                <a:gd name="csX321" fmla="*/ 110191 w 151581"/>
                <a:gd name="csY321" fmla="*/ 48104 h 123055"/>
                <a:gd name="csX322" fmla="*/ 110191 w 151581"/>
                <a:gd name="csY322" fmla="*/ 46425 h 123055"/>
                <a:gd name="csX323" fmla="*/ 110191 w 151581"/>
                <a:gd name="csY323" fmla="*/ 48104 h 123055"/>
                <a:gd name="csX324" fmla="*/ 110191 w 151581"/>
                <a:gd name="csY324" fmla="*/ 46425 h 123055"/>
                <a:gd name="csX325" fmla="*/ 110191 w 151581"/>
                <a:gd name="csY325" fmla="*/ 44747 h 123055"/>
                <a:gd name="csX326" fmla="*/ 108513 w 151581"/>
                <a:gd name="csY326" fmla="*/ 44747 h 123055"/>
                <a:gd name="csX327" fmla="*/ 106834 w 151581"/>
                <a:gd name="csY327" fmla="*/ 43069 h 123055"/>
                <a:gd name="csX328" fmla="*/ 106834 w 151581"/>
                <a:gd name="csY328" fmla="*/ 41391 h 123055"/>
                <a:gd name="csX329" fmla="*/ 106834 w 151581"/>
                <a:gd name="csY329" fmla="*/ 43069 h 123055"/>
                <a:gd name="csX330" fmla="*/ 106834 w 151581"/>
                <a:gd name="csY330" fmla="*/ 41391 h 123055"/>
                <a:gd name="csX331" fmla="*/ 106834 w 151581"/>
                <a:gd name="csY331" fmla="*/ 39154 h 123055"/>
                <a:gd name="csX332" fmla="*/ 105157 w 151581"/>
                <a:gd name="csY332" fmla="*/ 37476 h 123055"/>
                <a:gd name="csX333" fmla="*/ 103478 w 151581"/>
                <a:gd name="csY333" fmla="*/ 35798 h 123055"/>
                <a:gd name="csX334" fmla="*/ 103478 w 151581"/>
                <a:gd name="csY334" fmla="*/ 34120 h 123055"/>
                <a:gd name="csX335" fmla="*/ 103478 w 151581"/>
                <a:gd name="csY335" fmla="*/ 32442 h 123055"/>
                <a:gd name="csX336" fmla="*/ 103478 w 151581"/>
                <a:gd name="csY336" fmla="*/ 30205 h 123055"/>
                <a:gd name="csX337" fmla="*/ 105157 w 151581"/>
                <a:gd name="csY337" fmla="*/ 30205 h 123055"/>
                <a:gd name="csX338" fmla="*/ 105157 w 151581"/>
                <a:gd name="csY338" fmla="*/ 30205 h 123055"/>
                <a:gd name="csX339" fmla="*/ 105157 w 151581"/>
                <a:gd name="csY339" fmla="*/ 28527 h 123055"/>
                <a:gd name="csX340" fmla="*/ 105157 w 151581"/>
                <a:gd name="csY340" fmla="*/ 26848 h 123055"/>
                <a:gd name="csX341" fmla="*/ 106834 w 151581"/>
                <a:gd name="csY341" fmla="*/ 26848 h 123055"/>
                <a:gd name="csX342" fmla="*/ 106834 w 151581"/>
                <a:gd name="csY342" fmla="*/ 25170 h 123055"/>
                <a:gd name="csX343" fmla="*/ 105157 w 151581"/>
                <a:gd name="csY343" fmla="*/ 25170 h 123055"/>
                <a:gd name="csX344" fmla="*/ 105157 w 151581"/>
                <a:gd name="csY344" fmla="*/ 23492 h 123055"/>
                <a:gd name="csX345" fmla="*/ 105157 w 151581"/>
                <a:gd name="csY345" fmla="*/ 21814 h 123055"/>
                <a:gd name="csX346" fmla="*/ 105157 w 151581"/>
                <a:gd name="csY346" fmla="*/ 23492 h 123055"/>
                <a:gd name="csX347" fmla="*/ 105157 w 151581"/>
                <a:gd name="csY347" fmla="*/ 21814 h 123055"/>
                <a:gd name="csX348" fmla="*/ 106834 w 151581"/>
                <a:gd name="csY348" fmla="*/ 21814 h 123055"/>
                <a:gd name="csX349" fmla="*/ 108513 w 151581"/>
                <a:gd name="csY349" fmla="*/ 21814 h 123055"/>
                <a:gd name="csX350" fmla="*/ 110191 w 151581"/>
                <a:gd name="csY350" fmla="*/ 21814 h 123055"/>
                <a:gd name="csX351" fmla="*/ 111869 w 151581"/>
                <a:gd name="csY351" fmla="*/ 21814 h 123055"/>
                <a:gd name="csX352" fmla="*/ 114106 w 151581"/>
                <a:gd name="csY352" fmla="*/ 21814 h 123055"/>
                <a:gd name="csX353" fmla="*/ 114106 w 151581"/>
                <a:gd name="csY353" fmla="*/ 23492 h 123055"/>
                <a:gd name="csX354" fmla="*/ 114106 w 151581"/>
                <a:gd name="csY354" fmla="*/ 25170 h 123055"/>
                <a:gd name="csX355" fmla="*/ 115784 w 151581"/>
                <a:gd name="csY355" fmla="*/ 25170 h 123055"/>
                <a:gd name="csX356" fmla="*/ 115784 w 151581"/>
                <a:gd name="csY356" fmla="*/ 26848 h 123055"/>
                <a:gd name="csX357" fmla="*/ 115784 w 151581"/>
                <a:gd name="csY357" fmla="*/ 28527 h 123055"/>
                <a:gd name="csX358" fmla="*/ 114106 w 151581"/>
                <a:gd name="csY358" fmla="*/ 28527 h 123055"/>
                <a:gd name="csX359" fmla="*/ 114106 w 151581"/>
                <a:gd name="csY359" fmla="*/ 28527 h 123055"/>
                <a:gd name="csX360" fmla="*/ 114106 w 151581"/>
                <a:gd name="csY360" fmla="*/ 30205 h 123055"/>
                <a:gd name="csX361" fmla="*/ 115784 w 151581"/>
                <a:gd name="csY361" fmla="*/ 32442 h 123055"/>
                <a:gd name="csX362" fmla="*/ 114106 w 151581"/>
                <a:gd name="csY362" fmla="*/ 34120 h 123055"/>
                <a:gd name="csX363" fmla="*/ 114106 w 151581"/>
                <a:gd name="csY363" fmla="*/ 35798 h 123055"/>
                <a:gd name="csX364" fmla="*/ 114106 w 151581"/>
                <a:gd name="csY364" fmla="*/ 37476 h 123055"/>
                <a:gd name="csX365" fmla="*/ 114106 w 151581"/>
                <a:gd name="csY365" fmla="*/ 37476 h 123055"/>
                <a:gd name="csX366" fmla="*/ 115784 w 151581"/>
                <a:gd name="csY366" fmla="*/ 37476 h 123055"/>
                <a:gd name="csX367" fmla="*/ 117462 w 151581"/>
                <a:gd name="csY367" fmla="*/ 37476 h 123055"/>
                <a:gd name="csX368" fmla="*/ 117462 w 151581"/>
                <a:gd name="csY368" fmla="*/ 35798 h 123055"/>
                <a:gd name="csX369" fmla="*/ 119140 w 151581"/>
                <a:gd name="csY369" fmla="*/ 35798 h 123055"/>
                <a:gd name="csX370" fmla="*/ 123055 w 151581"/>
                <a:gd name="csY370" fmla="*/ 34120 h 123055"/>
                <a:gd name="csX371" fmla="*/ 123055 w 151581"/>
                <a:gd name="csY371" fmla="*/ 34120 h 123055"/>
                <a:gd name="csX372" fmla="*/ 123055 w 151581"/>
                <a:gd name="csY372" fmla="*/ 35798 h 123055"/>
                <a:gd name="csX373" fmla="*/ 123055 w 151581"/>
                <a:gd name="csY373" fmla="*/ 35798 h 123055"/>
                <a:gd name="csX374" fmla="*/ 124734 w 151581"/>
                <a:gd name="csY374" fmla="*/ 35798 h 123055"/>
                <a:gd name="csX375" fmla="*/ 124734 w 151581"/>
                <a:gd name="csY375" fmla="*/ 34120 h 123055"/>
                <a:gd name="csX376" fmla="*/ 126411 w 151581"/>
                <a:gd name="csY376" fmla="*/ 34120 h 123055"/>
                <a:gd name="csX377" fmla="*/ 126411 w 151581"/>
                <a:gd name="csY377" fmla="*/ 32442 h 123055"/>
                <a:gd name="csX378" fmla="*/ 128090 w 151581"/>
                <a:gd name="csY378" fmla="*/ 32442 h 123055"/>
                <a:gd name="csX379" fmla="*/ 129768 w 151581"/>
                <a:gd name="csY379" fmla="*/ 32442 h 123055"/>
                <a:gd name="csX380" fmla="*/ 128090 w 151581"/>
                <a:gd name="csY380" fmla="*/ 32442 h 123055"/>
                <a:gd name="csX381" fmla="*/ 129768 w 151581"/>
                <a:gd name="csY381" fmla="*/ 32442 h 123055"/>
                <a:gd name="csX382" fmla="*/ 132005 w 151581"/>
                <a:gd name="csY382" fmla="*/ 32442 h 123055"/>
                <a:gd name="csX383" fmla="*/ 132005 w 151581"/>
                <a:gd name="csY383" fmla="*/ 34120 h 123055"/>
                <a:gd name="csX384" fmla="*/ 129768 w 151581"/>
                <a:gd name="csY384" fmla="*/ 35798 h 123055"/>
                <a:gd name="csX385" fmla="*/ 128090 w 151581"/>
                <a:gd name="csY385" fmla="*/ 37476 h 123055"/>
                <a:gd name="csX386" fmla="*/ 128090 w 151581"/>
                <a:gd name="csY386" fmla="*/ 39154 h 123055"/>
                <a:gd name="csX387" fmla="*/ 128090 w 151581"/>
                <a:gd name="csY387" fmla="*/ 39154 h 123055"/>
                <a:gd name="csX388" fmla="*/ 129768 w 151581"/>
                <a:gd name="csY388" fmla="*/ 39154 h 123055"/>
                <a:gd name="csX389" fmla="*/ 128090 w 151581"/>
                <a:gd name="csY389" fmla="*/ 41391 h 123055"/>
                <a:gd name="csX390" fmla="*/ 128090 w 151581"/>
                <a:gd name="csY390" fmla="*/ 43069 h 123055"/>
                <a:gd name="csX391" fmla="*/ 128090 w 151581"/>
                <a:gd name="csY391" fmla="*/ 43069 h 123055"/>
                <a:gd name="csX392" fmla="*/ 129768 w 151581"/>
                <a:gd name="csY392" fmla="*/ 43069 h 123055"/>
                <a:gd name="csX393" fmla="*/ 132005 w 151581"/>
                <a:gd name="csY393" fmla="*/ 43069 h 123055"/>
                <a:gd name="csX394" fmla="*/ 132005 w 151581"/>
                <a:gd name="csY394" fmla="*/ 43069 h 123055"/>
                <a:gd name="csX395" fmla="*/ 133683 w 151581"/>
                <a:gd name="csY395" fmla="*/ 41391 h 123055"/>
                <a:gd name="csX396" fmla="*/ 135361 w 151581"/>
                <a:gd name="csY396" fmla="*/ 39154 h 123055"/>
                <a:gd name="csX397" fmla="*/ 135361 w 151581"/>
                <a:gd name="csY397" fmla="*/ 37476 h 123055"/>
                <a:gd name="csX398" fmla="*/ 137039 w 151581"/>
                <a:gd name="csY398" fmla="*/ 35798 h 123055"/>
                <a:gd name="csX399" fmla="*/ 138717 w 151581"/>
                <a:gd name="csY399" fmla="*/ 35798 h 123055"/>
                <a:gd name="csX400" fmla="*/ 140395 w 151581"/>
                <a:gd name="csY400" fmla="*/ 35798 h 123055"/>
                <a:gd name="csX401" fmla="*/ 140395 w 151581"/>
                <a:gd name="csY401" fmla="*/ 37476 h 123055"/>
                <a:gd name="csX402" fmla="*/ 138717 w 151581"/>
                <a:gd name="csY402" fmla="*/ 39154 h 123055"/>
                <a:gd name="csX403" fmla="*/ 137039 w 151581"/>
                <a:gd name="csY403" fmla="*/ 41391 h 123055"/>
                <a:gd name="csX404" fmla="*/ 137039 w 151581"/>
                <a:gd name="csY404" fmla="*/ 43069 h 123055"/>
                <a:gd name="csX405" fmla="*/ 135361 w 151581"/>
                <a:gd name="csY405" fmla="*/ 44747 h 123055"/>
                <a:gd name="csX406" fmla="*/ 133683 w 151581"/>
                <a:gd name="csY406" fmla="*/ 46425 h 123055"/>
                <a:gd name="csX407" fmla="*/ 132005 w 151581"/>
                <a:gd name="csY407" fmla="*/ 48104 h 123055"/>
                <a:gd name="csX408" fmla="*/ 132005 w 151581"/>
                <a:gd name="csY408" fmla="*/ 50341 h 123055"/>
                <a:gd name="csX409" fmla="*/ 129768 w 151581"/>
                <a:gd name="csY409" fmla="*/ 50341 h 123055"/>
                <a:gd name="csX410" fmla="*/ 129768 w 151581"/>
                <a:gd name="csY410" fmla="*/ 52019 h 123055"/>
                <a:gd name="csX411" fmla="*/ 128090 w 151581"/>
                <a:gd name="csY411" fmla="*/ 52019 h 123055"/>
                <a:gd name="csX412" fmla="*/ 128090 w 151581"/>
                <a:gd name="csY412" fmla="*/ 53697 h 123055"/>
                <a:gd name="csX413" fmla="*/ 126411 w 151581"/>
                <a:gd name="csY413" fmla="*/ 55375 h 123055"/>
                <a:gd name="csX414" fmla="*/ 124734 w 151581"/>
                <a:gd name="csY414" fmla="*/ 55375 h 123055"/>
                <a:gd name="csX415" fmla="*/ 124734 w 151581"/>
                <a:gd name="csY415" fmla="*/ 57053 h 123055"/>
                <a:gd name="csX416" fmla="*/ 123055 w 151581"/>
                <a:gd name="csY416" fmla="*/ 57053 h 123055"/>
                <a:gd name="csX417" fmla="*/ 123055 w 151581"/>
                <a:gd name="csY417" fmla="*/ 58731 h 123055"/>
                <a:gd name="csX418" fmla="*/ 124734 w 151581"/>
                <a:gd name="csY418" fmla="*/ 58731 h 123055"/>
                <a:gd name="csX419" fmla="*/ 124734 w 151581"/>
                <a:gd name="csY419" fmla="*/ 60968 h 123055"/>
                <a:gd name="csX420" fmla="*/ 126411 w 151581"/>
                <a:gd name="csY420" fmla="*/ 60968 h 123055"/>
                <a:gd name="csX421" fmla="*/ 128090 w 151581"/>
                <a:gd name="csY421" fmla="*/ 58731 h 123055"/>
                <a:gd name="csX422" fmla="*/ 128090 w 151581"/>
                <a:gd name="csY422" fmla="*/ 57053 h 123055"/>
                <a:gd name="csX423" fmla="*/ 129768 w 151581"/>
                <a:gd name="csY423" fmla="*/ 55375 h 123055"/>
                <a:gd name="csX424" fmla="*/ 132005 w 151581"/>
                <a:gd name="csY424" fmla="*/ 53697 h 123055"/>
                <a:gd name="csX425" fmla="*/ 133683 w 151581"/>
                <a:gd name="csY425" fmla="*/ 53697 h 123055"/>
                <a:gd name="csX426" fmla="*/ 135361 w 151581"/>
                <a:gd name="csY426" fmla="*/ 53697 h 123055"/>
                <a:gd name="csX427" fmla="*/ 135361 w 151581"/>
                <a:gd name="csY427" fmla="*/ 52019 h 123055"/>
                <a:gd name="csX428" fmla="*/ 137039 w 151581"/>
                <a:gd name="csY428" fmla="*/ 50341 h 123055"/>
                <a:gd name="csX429" fmla="*/ 137039 w 151581"/>
                <a:gd name="csY429" fmla="*/ 50341 h 123055"/>
                <a:gd name="csX430" fmla="*/ 137039 w 151581"/>
                <a:gd name="csY430" fmla="*/ 50341 h 123055"/>
                <a:gd name="csX431" fmla="*/ 137039 w 151581"/>
                <a:gd name="csY431" fmla="*/ 48104 h 123055"/>
                <a:gd name="csX432" fmla="*/ 138717 w 151581"/>
                <a:gd name="csY432" fmla="*/ 48104 h 123055"/>
                <a:gd name="csX433" fmla="*/ 140395 w 151581"/>
                <a:gd name="csY433" fmla="*/ 46425 h 123055"/>
                <a:gd name="csX434" fmla="*/ 142632 w 151581"/>
                <a:gd name="csY434" fmla="*/ 44747 h 123055"/>
                <a:gd name="csX435" fmla="*/ 144311 w 151581"/>
                <a:gd name="csY435" fmla="*/ 44747 h 123055"/>
                <a:gd name="csX436" fmla="*/ 145988 w 151581"/>
                <a:gd name="csY436" fmla="*/ 44747 h 123055"/>
                <a:gd name="csX437" fmla="*/ 147667 w 151581"/>
                <a:gd name="csY437" fmla="*/ 44747 h 123055"/>
                <a:gd name="csX438" fmla="*/ 149345 w 151581"/>
                <a:gd name="csY438" fmla="*/ 46425 h 123055"/>
                <a:gd name="csX439" fmla="*/ 149345 w 151581"/>
                <a:gd name="csY439" fmla="*/ 48104 h 123055"/>
                <a:gd name="csX440" fmla="*/ 151582 w 151581"/>
                <a:gd name="csY440" fmla="*/ 48104 h 123055"/>
                <a:gd name="csX441" fmla="*/ 151582 w 151581"/>
                <a:gd name="csY441" fmla="*/ 50341 h 123055"/>
                <a:gd name="csX442" fmla="*/ 149345 w 151581"/>
                <a:gd name="csY442" fmla="*/ 50341 h 123055"/>
                <a:gd name="csX443" fmla="*/ 149345 w 151581"/>
                <a:gd name="csY443" fmla="*/ 52019 h 123055"/>
                <a:gd name="csX444" fmla="*/ 149345 w 151581"/>
                <a:gd name="csY444" fmla="*/ 53697 h 123055"/>
                <a:gd name="csX445" fmla="*/ 147667 w 151581"/>
                <a:gd name="csY445" fmla="*/ 53697 h 123055"/>
                <a:gd name="csX446" fmla="*/ 147667 w 151581"/>
                <a:gd name="csY446" fmla="*/ 55375 h 123055"/>
                <a:gd name="csX447" fmla="*/ 147667 w 151581"/>
                <a:gd name="csY447" fmla="*/ 55375 h 123055"/>
                <a:gd name="csX448" fmla="*/ 147667 w 151581"/>
                <a:gd name="csY448" fmla="*/ 57053 h 123055"/>
                <a:gd name="csX449" fmla="*/ 147667 w 151581"/>
                <a:gd name="csY449" fmla="*/ 58731 h 123055"/>
                <a:gd name="csX450" fmla="*/ 147667 w 151581"/>
                <a:gd name="csY450" fmla="*/ 60968 h 123055"/>
                <a:gd name="csX451" fmla="*/ 145988 w 151581"/>
                <a:gd name="csY451" fmla="*/ 62646 h 123055"/>
                <a:gd name="csX452" fmla="*/ 145988 w 151581"/>
                <a:gd name="csY452" fmla="*/ 64324 h 123055"/>
                <a:gd name="csX453" fmla="*/ 145988 w 151581"/>
                <a:gd name="csY453" fmla="*/ 66002 h 123055"/>
                <a:gd name="csX454" fmla="*/ 144311 w 151581"/>
                <a:gd name="csY454" fmla="*/ 66002 h 123055"/>
                <a:gd name="csX455" fmla="*/ 142632 w 151581"/>
                <a:gd name="csY455" fmla="*/ 66002 h 123055"/>
                <a:gd name="csX456" fmla="*/ 142632 w 151581"/>
                <a:gd name="csY456" fmla="*/ 67681 h 123055"/>
                <a:gd name="csX457" fmla="*/ 138717 w 151581"/>
                <a:gd name="csY457" fmla="*/ 67681 h 123055"/>
                <a:gd name="csX458" fmla="*/ 137039 w 151581"/>
                <a:gd name="csY458" fmla="*/ 67681 h 123055"/>
                <a:gd name="csX459" fmla="*/ 137039 w 151581"/>
                <a:gd name="csY459" fmla="*/ 69918 h 123055"/>
                <a:gd name="csX460" fmla="*/ 135361 w 151581"/>
                <a:gd name="csY460" fmla="*/ 69918 h 123055"/>
                <a:gd name="csX461" fmla="*/ 133683 w 151581"/>
                <a:gd name="csY461" fmla="*/ 69918 h 123055"/>
                <a:gd name="csX462" fmla="*/ 132005 w 151581"/>
                <a:gd name="csY462" fmla="*/ 69918 h 123055"/>
                <a:gd name="csX463" fmla="*/ 132005 w 151581"/>
                <a:gd name="csY463" fmla="*/ 71596 h 123055"/>
                <a:gd name="csX464" fmla="*/ 129768 w 151581"/>
                <a:gd name="csY464" fmla="*/ 71596 h 123055"/>
                <a:gd name="csX465" fmla="*/ 128090 w 151581"/>
                <a:gd name="csY465" fmla="*/ 71596 h 123055"/>
                <a:gd name="csX466" fmla="*/ 126411 w 151581"/>
                <a:gd name="csY466" fmla="*/ 71596 h 123055"/>
                <a:gd name="csX467" fmla="*/ 124734 w 151581"/>
                <a:gd name="csY467" fmla="*/ 71596 h 123055"/>
                <a:gd name="csX468" fmla="*/ 123055 w 151581"/>
                <a:gd name="csY468" fmla="*/ 71596 h 123055"/>
                <a:gd name="csX469" fmla="*/ 123055 w 151581"/>
                <a:gd name="csY469" fmla="*/ 71596 h 123055"/>
                <a:gd name="csX470" fmla="*/ 123055 w 151581"/>
                <a:gd name="csY470" fmla="*/ 73274 h 123055"/>
                <a:gd name="csX471" fmla="*/ 120818 w 151581"/>
                <a:gd name="csY471" fmla="*/ 73274 h 123055"/>
                <a:gd name="csX472" fmla="*/ 120818 w 151581"/>
                <a:gd name="csY472" fmla="*/ 74952 h 123055"/>
                <a:gd name="csX473" fmla="*/ 119140 w 151581"/>
                <a:gd name="csY473" fmla="*/ 74952 h 123055"/>
                <a:gd name="csX474" fmla="*/ 119140 w 151581"/>
                <a:gd name="csY474" fmla="*/ 76630 h 123055"/>
                <a:gd name="csX475" fmla="*/ 117462 w 151581"/>
                <a:gd name="csY475" fmla="*/ 76630 h 123055"/>
                <a:gd name="csX476" fmla="*/ 115784 w 151581"/>
                <a:gd name="csY476" fmla="*/ 76630 h 123055"/>
                <a:gd name="csX477" fmla="*/ 114106 w 151581"/>
                <a:gd name="csY477" fmla="*/ 78867 h 123055"/>
                <a:gd name="csX478" fmla="*/ 111869 w 151581"/>
                <a:gd name="csY478" fmla="*/ 78867 h 123055"/>
                <a:gd name="csX479" fmla="*/ 110191 w 151581"/>
                <a:gd name="csY479" fmla="*/ 78867 h 123055"/>
                <a:gd name="csX480" fmla="*/ 110191 w 151581"/>
                <a:gd name="csY480" fmla="*/ 80545 h 123055"/>
                <a:gd name="csX481" fmla="*/ 110191 w 151581"/>
                <a:gd name="csY481" fmla="*/ 82223 h 123055"/>
                <a:gd name="csX482" fmla="*/ 110191 w 151581"/>
                <a:gd name="csY482" fmla="*/ 83901 h 123055"/>
                <a:gd name="csX483" fmla="*/ 108513 w 151581"/>
                <a:gd name="csY483" fmla="*/ 85579 h 123055"/>
                <a:gd name="csX484" fmla="*/ 108513 w 151581"/>
                <a:gd name="csY484" fmla="*/ 87258 h 123055"/>
                <a:gd name="csX485" fmla="*/ 106834 w 151581"/>
                <a:gd name="csY485" fmla="*/ 89495 h 123055"/>
                <a:gd name="csX486" fmla="*/ 108513 w 151581"/>
                <a:gd name="csY486" fmla="*/ 89495 h 123055"/>
                <a:gd name="csX487" fmla="*/ 110191 w 151581"/>
                <a:gd name="csY487" fmla="*/ 89495 h 123055"/>
                <a:gd name="csX488" fmla="*/ 110191 w 151581"/>
                <a:gd name="csY488" fmla="*/ 91173 h 123055"/>
                <a:gd name="csX489" fmla="*/ 108513 w 151581"/>
                <a:gd name="csY489" fmla="*/ 91173 h 123055"/>
                <a:gd name="csX490" fmla="*/ 106834 w 151581"/>
                <a:gd name="csY490" fmla="*/ 91173 h 123055"/>
                <a:gd name="csX491" fmla="*/ 106834 w 151581"/>
                <a:gd name="csY491" fmla="*/ 92851 h 123055"/>
                <a:gd name="csX492" fmla="*/ 106834 w 151581"/>
                <a:gd name="csY492" fmla="*/ 96207 h 123055"/>
                <a:gd name="csX493" fmla="*/ 105157 w 151581"/>
                <a:gd name="csY493" fmla="*/ 96207 h 123055"/>
                <a:gd name="csX494" fmla="*/ 103478 w 151581"/>
                <a:gd name="csY494" fmla="*/ 96207 h 123055"/>
                <a:gd name="csX495" fmla="*/ 103478 w 151581"/>
                <a:gd name="csY495" fmla="*/ 92851 h 123055"/>
                <a:gd name="csX496" fmla="*/ 101241 w 151581"/>
                <a:gd name="csY496" fmla="*/ 92851 h 123055"/>
                <a:gd name="csX497" fmla="*/ 103478 w 151581"/>
                <a:gd name="csY497" fmla="*/ 92851 h 123055"/>
                <a:gd name="csX498" fmla="*/ 101241 w 151581"/>
                <a:gd name="csY498" fmla="*/ 92851 h 123055"/>
                <a:gd name="csX499" fmla="*/ 101241 w 151581"/>
                <a:gd name="csY499" fmla="*/ 94529 h 123055"/>
                <a:gd name="csX500" fmla="*/ 99563 w 151581"/>
                <a:gd name="csY500" fmla="*/ 96207 h 123055"/>
                <a:gd name="csX501" fmla="*/ 99563 w 151581"/>
                <a:gd name="csY501" fmla="*/ 98444 h 123055"/>
                <a:gd name="csX502" fmla="*/ 99563 w 151581"/>
                <a:gd name="csY502" fmla="*/ 98444 h 123055"/>
                <a:gd name="csX503" fmla="*/ 99563 w 151581"/>
                <a:gd name="csY503" fmla="*/ 100122 h 123055"/>
                <a:gd name="csX504" fmla="*/ 99563 w 151581"/>
                <a:gd name="csY504" fmla="*/ 101800 h 123055"/>
                <a:gd name="csX505" fmla="*/ 99563 w 151581"/>
                <a:gd name="csY505" fmla="*/ 100122 h 123055"/>
                <a:gd name="csX506" fmla="*/ 99563 w 151581"/>
                <a:gd name="csY506" fmla="*/ 101800 h 123055"/>
                <a:gd name="csX507" fmla="*/ 99563 w 151581"/>
                <a:gd name="csY507" fmla="*/ 103478 h 123055"/>
                <a:gd name="csX508" fmla="*/ 97885 w 151581"/>
                <a:gd name="csY508" fmla="*/ 103478 h 123055"/>
                <a:gd name="csX509" fmla="*/ 96207 w 151581"/>
                <a:gd name="csY509" fmla="*/ 103478 h 123055"/>
                <a:gd name="csX510" fmla="*/ 96207 w 151581"/>
                <a:gd name="csY510" fmla="*/ 105156 h 123055"/>
                <a:gd name="csX511" fmla="*/ 96207 w 151581"/>
                <a:gd name="csY511" fmla="*/ 107394 h 123055"/>
                <a:gd name="csX512" fmla="*/ 96207 w 151581"/>
                <a:gd name="csY512" fmla="*/ 109072 h 123055"/>
                <a:gd name="csX513" fmla="*/ 96207 w 151581"/>
                <a:gd name="csY513" fmla="*/ 110750 h 123055"/>
                <a:gd name="csX514" fmla="*/ 96207 w 151581"/>
                <a:gd name="csY514" fmla="*/ 112428 h 123055"/>
                <a:gd name="csX515" fmla="*/ 96207 w 151581"/>
                <a:gd name="csY515" fmla="*/ 114106 h 123055"/>
                <a:gd name="csX516" fmla="*/ 96207 w 151581"/>
                <a:gd name="csY516" fmla="*/ 115784 h 123055"/>
                <a:gd name="csX517" fmla="*/ 94529 w 151581"/>
                <a:gd name="csY517" fmla="*/ 115784 h 123055"/>
                <a:gd name="csX518" fmla="*/ 94529 w 151581"/>
                <a:gd name="csY518" fmla="*/ 114106 h 123055"/>
                <a:gd name="csX519" fmla="*/ 92292 w 151581"/>
                <a:gd name="csY519" fmla="*/ 114106 h 123055"/>
                <a:gd name="csX520" fmla="*/ 92292 w 151581"/>
                <a:gd name="csY520" fmla="*/ 115784 h 123055"/>
                <a:gd name="csX521" fmla="*/ 90614 w 151581"/>
                <a:gd name="csY521" fmla="*/ 115784 h 123055"/>
                <a:gd name="csX522" fmla="*/ 88936 w 151581"/>
                <a:gd name="csY522" fmla="*/ 118021 h 123055"/>
                <a:gd name="csX523" fmla="*/ 88936 w 151581"/>
                <a:gd name="csY523" fmla="*/ 119699 h 123055"/>
                <a:gd name="csX524" fmla="*/ 88936 w 151581"/>
                <a:gd name="csY524" fmla="*/ 121377 h 123055"/>
                <a:gd name="csX525" fmla="*/ 87257 w 151581"/>
                <a:gd name="csY525" fmla="*/ 123055 h 123055"/>
                <a:gd name="csX526" fmla="*/ 85580 w 151581"/>
                <a:gd name="csY526" fmla="*/ 123055 h 123055"/>
                <a:gd name="csX527" fmla="*/ 81664 w 151581"/>
                <a:gd name="csY527" fmla="*/ 119699 h 123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</a:cxnLst>
              <a:rect l="l" t="t" r="r" b="b"/>
              <a:pathLst>
                <a:path w="151581" h="123055">
                  <a:moveTo>
                    <a:pt x="81664" y="119699"/>
                  </a:moveTo>
                  <a:lnTo>
                    <a:pt x="79986" y="118021"/>
                  </a:lnTo>
                  <a:lnTo>
                    <a:pt x="78308" y="118021"/>
                  </a:lnTo>
                  <a:lnTo>
                    <a:pt x="71037" y="110750"/>
                  </a:lnTo>
                  <a:lnTo>
                    <a:pt x="66003" y="107394"/>
                  </a:lnTo>
                  <a:lnTo>
                    <a:pt x="63765" y="103478"/>
                  </a:lnTo>
                  <a:lnTo>
                    <a:pt x="63765" y="101800"/>
                  </a:lnTo>
                  <a:lnTo>
                    <a:pt x="62087" y="101800"/>
                  </a:lnTo>
                  <a:lnTo>
                    <a:pt x="58731" y="100122"/>
                  </a:lnTo>
                  <a:lnTo>
                    <a:pt x="57053" y="98444"/>
                  </a:lnTo>
                  <a:lnTo>
                    <a:pt x="54816" y="96207"/>
                  </a:lnTo>
                  <a:lnTo>
                    <a:pt x="53138" y="94529"/>
                  </a:lnTo>
                  <a:lnTo>
                    <a:pt x="53138" y="92851"/>
                  </a:lnTo>
                  <a:lnTo>
                    <a:pt x="51460" y="92851"/>
                  </a:lnTo>
                  <a:lnTo>
                    <a:pt x="49782" y="92851"/>
                  </a:lnTo>
                  <a:lnTo>
                    <a:pt x="48103" y="92851"/>
                  </a:lnTo>
                  <a:lnTo>
                    <a:pt x="46426" y="92851"/>
                  </a:lnTo>
                  <a:lnTo>
                    <a:pt x="44188" y="92851"/>
                  </a:lnTo>
                  <a:lnTo>
                    <a:pt x="40832" y="89495"/>
                  </a:lnTo>
                  <a:lnTo>
                    <a:pt x="40832" y="87258"/>
                  </a:lnTo>
                  <a:lnTo>
                    <a:pt x="39154" y="87258"/>
                  </a:lnTo>
                  <a:lnTo>
                    <a:pt x="37476" y="85579"/>
                  </a:lnTo>
                  <a:lnTo>
                    <a:pt x="35239" y="85579"/>
                  </a:lnTo>
                  <a:lnTo>
                    <a:pt x="35239" y="85579"/>
                  </a:lnTo>
                  <a:lnTo>
                    <a:pt x="33561" y="83901"/>
                  </a:lnTo>
                  <a:lnTo>
                    <a:pt x="31883" y="83901"/>
                  </a:lnTo>
                  <a:lnTo>
                    <a:pt x="30205" y="83901"/>
                  </a:lnTo>
                  <a:lnTo>
                    <a:pt x="28526" y="83901"/>
                  </a:lnTo>
                  <a:lnTo>
                    <a:pt x="26290" y="83901"/>
                  </a:lnTo>
                  <a:lnTo>
                    <a:pt x="26290" y="82223"/>
                  </a:lnTo>
                  <a:lnTo>
                    <a:pt x="24611" y="82223"/>
                  </a:lnTo>
                  <a:lnTo>
                    <a:pt x="22933" y="80545"/>
                  </a:lnTo>
                  <a:lnTo>
                    <a:pt x="21255" y="80545"/>
                  </a:lnTo>
                  <a:lnTo>
                    <a:pt x="21255" y="78867"/>
                  </a:lnTo>
                  <a:lnTo>
                    <a:pt x="21255" y="78867"/>
                  </a:lnTo>
                  <a:lnTo>
                    <a:pt x="21255" y="78867"/>
                  </a:lnTo>
                  <a:lnTo>
                    <a:pt x="19577" y="76630"/>
                  </a:lnTo>
                  <a:lnTo>
                    <a:pt x="19577" y="74952"/>
                  </a:lnTo>
                  <a:lnTo>
                    <a:pt x="17899" y="74952"/>
                  </a:lnTo>
                  <a:lnTo>
                    <a:pt x="12306" y="74952"/>
                  </a:lnTo>
                  <a:lnTo>
                    <a:pt x="10628" y="74952"/>
                  </a:lnTo>
                  <a:lnTo>
                    <a:pt x="10628" y="73274"/>
                  </a:lnTo>
                  <a:lnTo>
                    <a:pt x="8949" y="73274"/>
                  </a:lnTo>
                  <a:lnTo>
                    <a:pt x="6713" y="71596"/>
                  </a:lnTo>
                  <a:lnTo>
                    <a:pt x="5034" y="69918"/>
                  </a:lnTo>
                  <a:lnTo>
                    <a:pt x="3356" y="69918"/>
                  </a:lnTo>
                  <a:lnTo>
                    <a:pt x="1678" y="67681"/>
                  </a:lnTo>
                  <a:lnTo>
                    <a:pt x="0" y="67681"/>
                  </a:lnTo>
                  <a:lnTo>
                    <a:pt x="0" y="66002"/>
                  </a:lnTo>
                  <a:lnTo>
                    <a:pt x="0" y="64324"/>
                  </a:lnTo>
                  <a:lnTo>
                    <a:pt x="0" y="62646"/>
                  </a:lnTo>
                  <a:lnTo>
                    <a:pt x="0" y="60968"/>
                  </a:lnTo>
                  <a:lnTo>
                    <a:pt x="1678" y="60968"/>
                  </a:lnTo>
                  <a:lnTo>
                    <a:pt x="3356" y="60968"/>
                  </a:lnTo>
                  <a:lnTo>
                    <a:pt x="3356" y="62646"/>
                  </a:lnTo>
                  <a:lnTo>
                    <a:pt x="5034" y="62646"/>
                  </a:lnTo>
                  <a:lnTo>
                    <a:pt x="5034" y="64324"/>
                  </a:lnTo>
                  <a:lnTo>
                    <a:pt x="5034" y="66002"/>
                  </a:lnTo>
                  <a:lnTo>
                    <a:pt x="6713" y="66002"/>
                  </a:lnTo>
                  <a:lnTo>
                    <a:pt x="8949" y="67681"/>
                  </a:lnTo>
                  <a:lnTo>
                    <a:pt x="10628" y="67681"/>
                  </a:lnTo>
                  <a:lnTo>
                    <a:pt x="10628" y="69918"/>
                  </a:lnTo>
                  <a:lnTo>
                    <a:pt x="12306" y="71596"/>
                  </a:lnTo>
                  <a:lnTo>
                    <a:pt x="17899" y="71596"/>
                  </a:lnTo>
                  <a:lnTo>
                    <a:pt x="17899" y="69918"/>
                  </a:lnTo>
                  <a:lnTo>
                    <a:pt x="19577" y="67681"/>
                  </a:lnTo>
                  <a:lnTo>
                    <a:pt x="21255" y="67681"/>
                  </a:lnTo>
                  <a:lnTo>
                    <a:pt x="21255" y="66002"/>
                  </a:lnTo>
                  <a:lnTo>
                    <a:pt x="19577" y="66002"/>
                  </a:lnTo>
                  <a:lnTo>
                    <a:pt x="19577" y="64324"/>
                  </a:lnTo>
                  <a:lnTo>
                    <a:pt x="19577" y="62646"/>
                  </a:lnTo>
                  <a:lnTo>
                    <a:pt x="19577" y="62646"/>
                  </a:lnTo>
                  <a:lnTo>
                    <a:pt x="19577" y="60968"/>
                  </a:lnTo>
                  <a:lnTo>
                    <a:pt x="21255" y="60968"/>
                  </a:lnTo>
                  <a:lnTo>
                    <a:pt x="21255" y="58731"/>
                  </a:lnTo>
                  <a:lnTo>
                    <a:pt x="21255" y="57053"/>
                  </a:lnTo>
                  <a:lnTo>
                    <a:pt x="22933" y="55375"/>
                  </a:lnTo>
                  <a:lnTo>
                    <a:pt x="21255" y="55375"/>
                  </a:lnTo>
                  <a:lnTo>
                    <a:pt x="21255" y="53697"/>
                  </a:lnTo>
                  <a:lnTo>
                    <a:pt x="21255" y="52019"/>
                  </a:lnTo>
                  <a:lnTo>
                    <a:pt x="22933" y="52019"/>
                  </a:lnTo>
                  <a:lnTo>
                    <a:pt x="22933" y="50341"/>
                  </a:lnTo>
                  <a:lnTo>
                    <a:pt x="22933" y="52019"/>
                  </a:lnTo>
                  <a:lnTo>
                    <a:pt x="22933" y="50341"/>
                  </a:lnTo>
                  <a:lnTo>
                    <a:pt x="22933" y="48104"/>
                  </a:lnTo>
                  <a:lnTo>
                    <a:pt x="22933" y="46425"/>
                  </a:lnTo>
                  <a:lnTo>
                    <a:pt x="21255" y="46425"/>
                  </a:lnTo>
                  <a:lnTo>
                    <a:pt x="21255" y="44747"/>
                  </a:lnTo>
                  <a:lnTo>
                    <a:pt x="22933" y="44747"/>
                  </a:lnTo>
                  <a:lnTo>
                    <a:pt x="22933" y="43069"/>
                  </a:lnTo>
                  <a:lnTo>
                    <a:pt x="21255" y="43069"/>
                  </a:lnTo>
                  <a:lnTo>
                    <a:pt x="21255" y="41391"/>
                  </a:lnTo>
                  <a:lnTo>
                    <a:pt x="21255" y="39154"/>
                  </a:lnTo>
                  <a:lnTo>
                    <a:pt x="19577" y="39154"/>
                  </a:lnTo>
                  <a:lnTo>
                    <a:pt x="19577" y="37476"/>
                  </a:lnTo>
                  <a:lnTo>
                    <a:pt x="19577" y="35798"/>
                  </a:lnTo>
                  <a:lnTo>
                    <a:pt x="19577" y="35798"/>
                  </a:lnTo>
                  <a:lnTo>
                    <a:pt x="17899" y="34120"/>
                  </a:lnTo>
                  <a:lnTo>
                    <a:pt x="19577" y="32442"/>
                  </a:lnTo>
                  <a:lnTo>
                    <a:pt x="21255" y="32442"/>
                  </a:lnTo>
                  <a:lnTo>
                    <a:pt x="21255" y="32442"/>
                  </a:lnTo>
                  <a:lnTo>
                    <a:pt x="21255" y="30205"/>
                  </a:lnTo>
                  <a:lnTo>
                    <a:pt x="21255" y="28527"/>
                  </a:lnTo>
                  <a:lnTo>
                    <a:pt x="19577" y="28527"/>
                  </a:lnTo>
                  <a:lnTo>
                    <a:pt x="19577" y="26848"/>
                  </a:lnTo>
                  <a:lnTo>
                    <a:pt x="17899" y="26848"/>
                  </a:lnTo>
                  <a:lnTo>
                    <a:pt x="17899" y="25170"/>
                  </a:lnTo>
                  <a:lnTo>
                    <a:pt x="17899" y="23492"/>
                  </a:lnTo>
                  <a:lnTo>
                    <a:pt x="17899" y="21814"/>
                  </a:lnTo>
                  <a:lnTo>
                    <a:pt x="17899" y="19577"/>
                  </a:lnTo>
                  <a:lnTo>
                    <a:pt x="19577" y="19577"/>
                  </a:lnTo>
                  <a:lnTo>
                    <a:pt x="19577" y="21814"/>
                  </a:lnTo>
                  <a:lnTo>
                    <a:pt x="21255" y="21814"/>
                  </a:lnTo>
                  <a:lnTo>
                    <a:pt x="21255" y="19577"/>
                  </a:lnTo>
                  <a:lnTo>
                    <a:pt x="21255" y="19577"/>
                  </a:lnTo>
                  <a:lnTo>
                    <a:pt x="21255" y="17899"/>
                  </a:lnTo>
                  <a:lnTo>
                    <a:pt x="21255" y="16221"/>
                  </a:lnTo>
                  <a:lnTo>
                    <a:pt x="21255" y="14543"/>
                  </a:lnTo>
                  <a:lnTo>
                    <a:pt x="21255" y="12865"/>
                  </a:lnTo>
                  <a:lnTo>
                    <a:pt x="22933" y="12865"/>
                  </a:lnTo>
                  <a:lnTo>
                    <a:pt x="22933" y="10628"/>
                  </a:lnTo>
                  <a:lnTo>
                    <a:pt x="24611" y="7271"/>
                  </a:lnTo>
                  <a:lnTo>
                    <a:pt x="26290" y="7271"/>
                  </a:lnTo>
                  <a:lnTo>
                    <a:pt x="28526" y="7271"/>
                  </a:lnTo>
                  <a:lnTo>
                    <a:pt x="28526" y="8950"/>
                  </a:lnTo>
                  <a:lnTo>
                    <a:pt x="26290" y="8950"/>
                  </a:lnTo>
                  <a:lnTo>
                    <a:pt x="28526" y="8950"/>
                  </a:lnTo>
                  <a:lnTo>
                    <a:pt x="26290" y="8950"/>
                  </a:lnTo>
                  <a:lnTo>
                    <a:pt x="26290" y="10628"/>
                  </a:lnTo>
                  <a:lnTo>
                    <a:pt x="26290" y="12865"/>
                  </a:lnTo>
                  <a:lnTo>
                    <a:pt x="26290" y="12865"/>
                  </a:lnTo>
                  <a:lnTo>
                    <a:pt x="26290" y="14543"/>
                  </a:lnTo>
                  <a:lnTo>
                    <a:pt x="26290" y="14543"/>
                  </a:lnTo>
                  <a:lnTo>
                    <a:pt x="26290" y="16221"/>
                  </a:lnTo>
                  <a:lnTo>
                    <a:pt x="28526" y="16221"/>
                  </a:lnTo>
                  <a:lnTo>
                    <a:pt x="28526" y="16221"/>
                  </a:lnTo>
                  <a:lnTo>
                    <a:pt x="30205" y="14543"/>
                  </a:lnTo>
                  <a:lnTo>
                    <a:pt x="31883" y="14543"/>
                  </a:lnTo>
                  <a:lnTo>
                    <a:pt x="33561" y="14543"/>
                  </a:lnTo>
                  <a:lnTo>
                    <a:pt x="33561" y="14543"/>
                  </a:lnTo>
                  <a:lnTo>
                    <a:pt x="35239" y="14543"/>
                  </a:lnTo>
                  <a:lnTo>
                    <a:pt x="35239" y="12865"/>
                  </a:lnTo>
                  <a:lnTo>
                    <a:pt x="35239" y="10628"/>
                  </a:lnTo>
                  <a:lnTo>
                    <a:pt x="35239" y="8950"/>
                  </a:lnTo>
                  <a:lnTo>
                    <a:pt x="37476" y="8950"/>
                  </a:lnTo>
                  <a:lnTo>
                    <a:pt x="39154" y="8950"/>
                  </a:lnTo>
                  <a:lnTo>
                    <a:pt x="39154" y="7271"/>
                  </a:lnTo>
                  <a:lnTo>
                    <a:pt x="39154" y="7271"/>
                  </a:lnTo>
                  <a:lnTo>
                    <a:pt x="39154" y="5593"/>
                  </a:lnTo>
                  <a:lnTo>
                    <a:pt x="40832" y="5593"/>
                  </a:lnTo>
                  <a:lnTo>
                    <a:pt x="40832" y="3915"/>
                  </a:lnTo>
                  <a:lnTo>
                    <a:pt x="40832" y="3915"/>
                  </a:lnTo>
                  <a:lnTo>
                    <a:pt x="42510" y="0"/>
                  </a:lnTo>
                  <a:lnTo>
                    <a:pt x="46426" y="1678"/>
                  </a:lnTo>
                  <a:lnTo>
                    <a:pt x="46426" y="1678"/>
                  </a:lnTo>
                  <a:lnTo>
                    <a:pt x="46426" y="3915"/>
                  </a:lnTo>
                  <a:lnTo>
                    <a:pt x="48103" y="3915"/>
                  </a:lnTo>
                  <a:lnTo>
                    <a:pt x="49782" y="3915"/>
                  </a:lnTo>
                  <a:lnTo>
                    <a:pt x="49782" y="5593"/>
                  </a:lnTo>
                  <a:lnTo>
                    <a:pt x="49782" y="7271"/>
                  </a:lnTo>
                  <a:lnTo>
                    <a:pt x="51460" y="7271"/>
                  </a:lnTo>
                  <a:lnTo>
                    <a:pt x="51460" y="7271"/>
                  </a:lnTo>
                  <a:lnTo>
                    <a:pt x="53138" y="7271"/>
                  </a:lnTo>
                  <a:lnTo>
                    <a:pt x="53138" y="5593"/>
                  </a:lnTo>
                  <a:lnTo>
                    <a:pt x="54816" y="5593"/>
                  </a:lnTo>
                  <a:lnTo>
                    <a:pt x="57053" y="5593"/>
                  </a:lnTo>
                  <a:lnTo>
                    <a:pt x="57053" y="7271"/>
                  </a:lnTo>
                  <a:lnTo>
                    <a:pt x="57053" y="7271"/>
                  </a:lnTo>
                  <a:lnTo>
                    <a:pt x="57053" y="8950"/>
                  </a:lnTo>
                  <a:lnTo>
                    <a:pt x="58731" y="8950"/>
                  </a:lnTo>
                  <a:lnTo>
                    <a:pt x="57053" y="8950"/>
                  </a:lnTo>
                  <a:lnTo>
                    <a:pt x="58731" y="8950"/>
                  </a:lnTo>
                  <a:lnTo>
                    <a:pt x="60409" y="8950"/>
                  </a:lnTo>
                  <a:lnTo>
                    <a:pt x="62087" y="10628"/>
                  </a:lnTo>
                  <a:lnTo>
                    <a:pt x="62087" y="12865"/>
                  </a:lnTo>
                  <a:lnTo>
                    <a:pt x="63765" y="12865"/>
                  </a:lnTo>
                  <a:lnTo>
                    <a:pt x="63765" y="14543"/>
                  </a:lnTo>
                  <a:lnTo>
                    <a:pt x="63765" y="16221"/>
                  </a:lnTo>
                  <a:lnTo>
                    <a:pt x="63765" y="17899"/>
                  </a:lnTo>
                  <a:lnTo>
                    <a:pt x="63765" y="19577"/>
                  </a:lnTo>
                  <a:lnTo>
                    <a:pt x="63765" y="19577"/>
                  </a:lnTo>
                  <a:lnTo>
                    <a:pt x="63765" y="21814"/>
                  </a:lnTo>
                  <a:lnTo>
                    <a:pt x="63765" y="21814"/>
                  </a:lnTo>
                  <a:lnTo>
                    <a:pt x="63765" y="19577"/>
                  </a:lnTo>
                  <a:lnTo>
                    <a:pt x="63765" y="21814"/>
                  </a:lnTo>
                  <a:lnTo>
                    <a:pt x="66003" y="21814"/>
                  </a:lnTo>
                  <a:lnTo>
                    <a:pt x="66003" y="21814"/>
                  </a:lnTo>
                  <a:lnTo>
                    <a:pt x="66003" y="19577"/>
                  </a:lnTo>
                  <a:lnTo>
                    <a:pt x="67680" y="19577"/>
                  </a:lnTo>
                  <a:lnTo>
                    <a:pt x="67680" y="21814"/>
                  </a:lnTo>
                  <a:lnTo>
                    <a:pt x="69359" y="21814"/>
                  </a:lnTo>
                  <a:lnTo>
                    <a:pt x="69359" y="21814"/>
                  </a:lnTo>
                  <a:lnTo>
                    <a:pt x="69359" y="21814"/>
                  </a:lnTo>
                  <a:lnTo>
                    <a:pt x="71037" y="21814"/>
                  </a:lnTo>
                  <a:lnTo>
                    <a:pt x="72715" y="21814"/>
                  </a:lnTo>
                  <a:lnTo>
                    <a:pt x="72715" y="21814"/>
                  </a:lnTo>
                  <a:lnTo>
                    <a:pt x="72715" y="23492"/>
                  </a:lnTo>
                  <a:lnTo>
                    <a:pt x="74952" y="23492"/>
                  </a:lnTo>
                  <a:lnTo>
                    <a:pt x="74952" y="25170"/>
                  </a:lnTo>
                  <a:lnTo>
                    <a:pt x="74952" y="26848"/>
                  </a:lnTo>
                  <a:lnTo>
                    <a:pt x="74952" y="26848"/>
                  </a:lnTo>
                  <a:lnTo>
                    <a:pt x="76630" y="26848"/>
                  </a:lnTo>
                  <a:lnTo>
                    <a:pt x="76630" y="26848"/>
                  </a:lnTo>
                  <a:lnTo>
                    <a:pt x="78308" y="26848"/>
                  </a:lnTo>
                  <a:lnTo>
                    <a:pt x="78308" y="25170"/>
                  </a:lnTo>
                  <a:lnTo>
                    <a:pt x="79986" y="25170"/>
                  </a:lnTo>
                  <a:lnTo>
                    <a:pt x="79986" y="23492"/>
                  </a:lnTo>
                  <a:lnTo>
                    <a:pt x="79986" y="21814"/>
                  </a:lnTo>
                  <a:lnTo>
                    <a:pt x="81664" y="21814"/>
                  </a:lnTo>
                  <a:lnTo>
                    <a:pt x="81664" y="23492"/>
                  </a:lnTo>
                  <a:lnTo>
                    <a:pt x="81664" y="25170"/>
                  </a:lnTo>
                  <a:lnTo>
                    <a:pt x="81664" y="26848"/>
                  </a:lnTo>
                  <a:lnTo>
                    <a:pt x="83342" y="26848"/>
                  </a:lnTo>
                  <a:lnTo>
                    <a:pt x="83342" y="25170"/>
                  </a:lnTo>
                  <a:lnTo>
                    <a:pt x="85580" y="25170"/>
                  </a:lnTo>
                  <a:lnTo>
                    <a:pt x="85580" y="25170"/>
                  </a:lnTo>
                  <a:lnTo>
                    <a:pt x="87257" y="25170"/>
                  </a:lnTo>
                  <a:lnTo>
                    <a:pt x="87257" y="23492"/>
                  </a:lnTo>
                  <a:lnTo>
                    <a:pt x="87257" y="21814"/>
                  </a:lnTo>
                  <a:lnTo>
                    <a:pt x="87257" y="19577"/>
                  </a:lnTo>
                  <a:lnTo>
                    <a:pt x="88936" y="19577"/>
                  </a:lnTo>
                  <a:lnTo>
                    <a:pt x="90614" y="21814"/>
                  </a:lnTo>
                  <a:lnTo>
                    <a:pt x="90614" y="21814"/>
                  </a:lnTo>
                  <a:lnTo>
                    <a:pt x="90614" y="23492"/>
                  </a:lnTo>
                  <a:lnTo>
                    <a:pt x="92292" y="23492"/>
                  </a:lnTo>
                  <a:lnTo>
                    <a:pt x="92292" y="25170"/>
                  </a:lnTo>
                  <a:lnTo>
                    <a:pt x="92292" y="26848"/>
                  </a:lnTo>
                  <a:lnTo>
                    <a:pt x="94529" y="28527"/>
                  </a:lnTo>
                  <a:lnTo>
                    <a:pt x="94529" y="30205"/>
                  </a:lnTo>
                  <a:lnTo>
                    <a:pt x="92292" y="32442"/>
                  </a:lnTo>
                  <a:lnTo>
                    <a:pt x="92292" y="32442"/>
                  </a:lnTo>
                  <a:lnTo>
                    <a:pt x="90614" y="32442"/>
                  </a:lnTo>
                  <a:lnTo>
                    <a:pt x="88936" y="32442"/>
                  </a:lnTo>
                  <a:lnTo>
                    <a:pt x="90614" y="32442"/>
                  </a:lnTo>
                  <a:lnTo>
                    <a:pt x="88936" y="32442"/>
                  </a:lnTo>
                  <a:lnTo>
                    <a:pt x="88936" y="34120"/>
                  </a:lnTo>
                  <a:lnTo>
                    <a:pt x="88936" y="34120"/>
                  </a:lnTo>
                  <a:lnTo>
                    <a:pt x="88936" y="35798"/>
                  </a:lnTo>
                  <a:lnTo>
                    <a:pt x="90614" y="35798"/>
                  </a:lnTo>
                  <a:lnTo>
                    <a:pt x="92292" y="35798"/>
                  </a:lnTo>
                  <a:lnTo>
                    <a:pt x="94529" y="35798"/>
                  </a:lnTo>
                  <a:lnTo>
                    <a:pt x="92292" y="35798"/>
                  </a:lnTo>
                  <a:lnTo>
                    <a:pt x="94529" y="35798"/>
                  </a:lnTo>
                  <a:lnTo>
                    <a:pt x="96207" y="35798"/>
                  </a:lnTo>
                  <a:lnTo>
                    <a:pt x="94529" y="35798"/>
                  </a:lnTo>
                  <a:lnTo>
                    <a:pt x="96207" y="35798"/>
                  </a:lnTo>
                  <a:lnTo>
                    <a:pt x="97885" y="35798"/>
                  </a:lnTo>
                  <a:lnTo>
                    <a:pt x="99563" y="35798"/>
                  </a:lnTo>
                  <a:lnTo>
                    <a:pt x="99563" y="35798"/>
                  </a:lnTo>
                  <a:lnTo>
                    <a:pt x="101241" y="35798"/>
                  </a:lnTo>
                  <a:lnTo>
                    <a:pt x="99563" y="35798"/>
                  </a:lnTo>
                  <a:lnTo>
                    <a:pt x="101241" y="35798"/>
                  </a:lnTo>
                  <a:lnTo>
                    <a:pt x="101241" y="35798"/>
                  </a:lnTo>
                  <a:lnTo>
                    <a:pt x="103478" y="39154"/>
                  </a:lnTo>
                  <a:lnTo>
                    <a:pt x="103478" y="41391"/>
                  </a:lnTo>
                  <a:lnTo>
                    <a:pt x="101241" y="41391"/>
                  </a:lnTo>
                  <a:lnTo>
                    <a:pt x="101241" y="43069"/>
                  </a:lnTo>
                  <a:lnTo>
                    <a:pt x="101241" y="44747"/>
                  </a:lnTo>
                  <a:lnTo>
                    <a:pt x="101241" y="46425"/>
                  </a:lnTo>
                  <a:lnTo>
                    <a:pt x="99563" y="46425"/>
                  </a:lnTo>
                  <a:lnTo>
                    <a:pt x="99563" y="48104"/>
                  </a:lnTo>
                  <a:lnTo>
                    <a:pt x="99563" y="48104"/>
                  </a:lnTo>
                  <a:lnTo>
                    <a:pt x="99563" y="50341"/>
                  </a:lnTo>
                  <a:lnTo>
                    <a:pt x="99563" y="52019"/>
                  </a:lnTo>
                  <a:lnTo>
                    <a:pt x="99563" y="53697"/>
                  </a:lnTo>
                  <a:lnTo>
                    <a:pt x="99563" y="55375"/>
                  </a:lnTo>
                  <a:lnTo>
                    <a:pt x="99563" y="57053"/>
                  </a:lnTo>
                  <a:lnTo>
                    <a:pt x="99563" y="58731"/>
                  </a:lnTo>
                  <a:lnTo>
                    <a:pt x="101241" y="60968"/>
                  </a:lnTo>
                  <a:lnTo>
                    <a:pt x="99563" y="62646"/>
                  </a:lnTo>
                  <a:lnTo>
                    <a:pt x="97885" y="62646"/>
                  </a:lnTo>
                  <a:lnTo>
                    <a:pt x="97885" y="64324"/>
                  </a:lnTo>
                  <a:lnTo>
                    <a:pt x="96207" y="66002"/>
                  </a:lnTo>
                  <a:lnTo>
                    <a:pt x="94529" y="67681"/>
                  </a:lnTo>
                  <a:lnTo>
                    <a:pt x="92292" y="67681"/>
                  </a:lnTo>
                  <a:lnTo>
                    <a:pt x="92292" y="69918"/>
                  </a:lnTo>
                  <a:lnTo>
                    <a:pt x="92292" y="71596"/>
                  </a:lnTo>
                  <a:lnTo>
                    <a:pt x="90614" y="71596"/>
                  </a:lnTo>
                  <a:lnTo>
                    <a:pt x="88936" y="73274"/>
                  </a:lnTo>
                  <a:lnTo>
                    <a:pt x="88936" y="74952"/>
                  </a:lnTo>
                  <a:lnTo>
                    <a:pt x="88936" y="78867"/>
                  </a:lnTo>
                  <a:lnTo>
                    <a:pt x="88936" y="80545"/>
                  </a:lnTo>
                  <a:lnTo>
                    <a:pt x="88936" y="82223"/>
                  </a:lnTo>
                  <a:lnTo>
                    <a:pt x="88936" y="83901"/>
                  </a:lnTo>
                  <a:lnTo>
                    <a:pt x="88936" y="85579"/>
                  </a:lnTo>
                  <a:lnTo>
                    <a:pt x="88936" y="87258"/>
                  </a:lnTo>
                  <a:lnTo>
                    <a:pt x="88936" y="89495"/>
                  </a:lnTo>
                  <a:lnTo>
                    <a:pt x="90614" y="89495"/>
                  </a:lnTo>
                  <a:lnTo>
                    <a:pt x="92292" y="89495"/>
                  </a:lnTo>
                  <a:lnTo>
                    <a:pt x="90614" y="89495"/>
                  </a:lnTo>
                  <a:lnTo>
                    <a:pt x="92292" y="89495"/>
                  </a:lnTo>
                  <a:lnTo>
                    <a:pt x="96207" y="87258"/>
                  </a:lnTo>
                  <a:lnTo>
                    <a:pt x="96207" y="85579"/>
                  </a:lnTo>
                  <a:lnTo>
                    <a:pt x="96207" y="87258"/>
                  </a:lnTo>
                  <a:lnTo>
                    <a:pt x="96207" y="85579"/>
                  </a:lnTo>
                  <a:lnTo>
                    <a:pt x="99563" y="82223"/>
                  </a:lnTo>
                  <a:lnTo>
                    <a:pt x="99563" y="80545"/>
                  </a:lnTo>
                  <a:lnTo>
                    <a:pt x="99563" y="78867"/>
                  </a:lnTo>
                  <a:lnTo>
                    <a:pt x="99563" y="76630"/>
                  </a:lnTo>
                  <a:lnTo>
                    <a:pt x="99563" y="74952"/>
                  </a:lnTo>
                  <a:lnTo>
                    <a:pt x="99563" y="73274"/>
                  </a:lnTo>
                  <a:lnTo>
                    <a:pt x="99563" y="71596"/>
                  </a:lnTo>
                  <a:lnTo>
                    <a:pt x="99563" y="69918"/>
                  </a:lnTo>
                  <a:lnTo>
                    <a:pt x="101241" y="67681"/>
                  </a:lnTo>
                  <a:lnTo>
                    <a:pt x="103478" y="67681"/>
                  </a:lnTo>
                  <a:lnTo>
                    <a:pt x="105157" y="67681"/>
                  </a:lnTo>
                  <a:lnTo>
                    <a:pt x="105157" y="66002"/>
                  </a:lnTo>
                  <a:lnTo>
                    <a:pt x="105157" y="67681"/>
                  </a:lnTo>
                  <a:lnTo>
                    <a:pt x="105157" y="66002"/>
                  </a:lnTo>
                  <a:lnTo>
                    <a:pt x="105157" y="64324"/>
                  </a:lnTo>
                  <a:lnTo>
                    <a:pt x="106834" y="64324"/>
                  </a:lnTo>
                  <a:lnTo>
                    <a:pt x="106834" y="62646"/>
                  </a:lnTo>
                  <a:lnTo>
                    <a:pt x="106834" y="60968"/>
                  </a:lnTo>
                  <a:lnTo>
                    <a:pt x="108513" y="60968"/>
                  </a:lnTo>
                  <a:lnTo>
                    <a:pt x="110191" y="60968"/>
                  </a:lnTo>
                  <a:lnTo>
                    <a:pt x="110191" y="58731"/>
                  </a:lnTo>
                  <a:lnTo>
                    <a:pt x="110191" y="57053"/>
                  </a:lnTo>
                  <a:lnTo>
                    <a:pt x="110191" y="55375"/>
                  </a:lnTo>
                  <a:lnTo>
                    <a:pt x="110191" y="53697"/>
                  </a:lnTo>
                  <a:lnTo>
                    <a:pt x="110191" y="52019"/>
                  </a:lnTo>
                  <a:lnTo>
                    <a:pt x="110191" y="50341"/>
                  </a:lnTo>
                  <a:lnTo>
                    <a:pt x="110191" y="48104"/>
                  </a:lnTo>
                  <a:lnTo>
                    <a:pt x="110191" y="46425"/>
                  </a:lnTo>
                  <a:lnTo>
                    <a:pt x="110191" y="48104"/>
                  </a:lnTo>
                  <a:lnTo>
                    <a:pt x="110191" y="46425"/>
                  </a:lnTo>
                  <a:lnTo>
                    <a:pt x="110191" y="44747"/>
                  </a:lnTo>
                  <a:lnTo>
                    <a:pt x="108513" y="44747"/>
                  </a:lnTo>
                  <a:lnTo>
                    <a:pt x="106834" y="43069"/>
                  </a:lnTo>
                  <a:lnTo>
                    <a:pt x="106834" y="41391"/>
                  </a:lnTo>
                  <a:lnTo>
                    <a:pt x="106834" y="43069"/>
                  </a:lnTo>
                  <a:lnTo>
                    <a:pt x="106834" y="41391"/>
                  </a:lnTo>
                  <a:lnTo>
                    <a:pt x="106834" y="39154"/>
                  </a:lnTo>
                  <a:lnTo>
                    <a:pt x="105157" y="37476"/>
                  </a:lnTo>
                  <a:lnTo>
                    <a:pt x="103478" y="35798"/>
                  </a:lnTo>
                  <a:lnTo>
                    <a:pt x="103478" y="34120"/>
                  </a:lnTo>
                  <a:lnTo>
                    <a:pt x="103478" y="32442"/>
                  </a:lnTo>
                  <a:lnTo>
                    <a:pt x="103478" y="30205"/>
                  </a:lnTo>
                  <a:lnTo>
                    <a:pt x="105157" y="30205"/>
                  </a:lnTo>
                  <a:lnTo>
                    <a:pt x="105157" y="30205"/>
                  </a:lnTo>
                  <a:lnTo>
                    <a:pt x="105157" y="28527"/>
                  </a:lnTo>
                  <a:lnTo>
                    <a:pt x="105157" y="26848"/>
                  </a:lnTo>
                  <a:lnTo>
                    <a:pt x="106834" y="26848"/>
                  </a:lnTo>
                  <a:lnTo>
                    <a:pt x="106834" y="25170"/>
                  </a:lnTo>
                  <a:lnTo>
                    <a:pt x="105157" y="25170"/>
                  </a:lnTo>
                  <a:lnTo>
                    <a:pt x="105157" y="23492"/>
                  </a:lnTo>
                  <a:lnTo>
                    <a:pt x="105157" y="21814"/>
                  </a:lnTo>
                  <a:lnTo>
                    <a:pt x="105157" y="23492"/>
                  </a:lnTo>
                  <a:lnTo>
                    <a:pt x="105157" y="21814"/>
                  </a:lnTo>
                  <a:lnTo>
                    <a:pt x="106834" y="21814"/>
                  </a:lnTo>
                  <a:lnTo>
                    <a:pt x="108513" y="21814"/>
                  </a:lnTo>
                  <a:lnTo>
                    <a:pt x="110191" y="21814"/>
                  </a:lnTo>
                  <a:lnTo>
                    <a:pt x="111869" y="21814"/>
                  </a:lnTo>
                  <a:lnTo>
                    <a:pt x="114106" y="21814"/>
                  </a:lnTo>
                  <a:lnTo>
                    <a:pt x="114106" y="23492"/>
                  </a:lnTo>
                  <a:lnTo>
                    <a:pt x="114106" y="25170"/>
                  </a:lnTo>
                  <a:lnTo>
                    <a:pt x="115784" y="25170"/>
                  </a:lnTo>
                  <a:lnTo>
                    <a:pt x="115784" y="26848"/>
                  </a:lnTo>
                  <a:lnTo>
                    <a:pt x="115784" y="28527"/>
                  </a:lnTo>
                  <a:lnTo>
                    <a:pt x="114106" y="28527"/>
                  </a:lnTo>
                  <a:lnTo>
                    <a:pt x="114106" y="28527"/>
                  </a:lnTo>
                  <a:lnTo>
                    <a:pt x="114106" y="30205"/>
                  </a:lnTo>
                  <a:lnTo>
                    <a:pt x="115784" y="32442"/>
                  </a:lnTo>
                  <a:lnTo>
                    <a:pt x="114106" y="34120"/>
                  </a:lnTo>
                  <a:lnTo>
                    <a:pt x="114106" y="35798"/>
                  </a:lnTo>
                  <a:lnTo>
                    <a:pt x="114106" y="37476"/>
                  </a:lnTo>
                  <a:lnTo>
                    <a:pt x="114106" y="37476"/>
                  </a:lnTo>
                  <a:lnTo>
                    <a:pt x="115784" y="37476"/>
                  </a:lnTo>
                  <a:lnTo>
                    <a:pt x="117462" y="37476"/>
                  </a:lnTo>
                  <a:lnTo>
                    <a:pt x="117462" y="35798"/>
                  </a:lnTo>
                  <a:lnTo>
                    <a:pt x="119140" y="35798"/>
                  </a:lnTo>
                  <a:lnTo>
                    <a:pt x="123055" y="34120"/>
                  </a:lnTo>
                  <a:lnTo>
                    <a:pt x="123055" y="34120"/>
                  </a:lnTo>
                  <a:lnTo>
                    <a:pt x="123055" y="35798"/>
                  </a:lnTo>
                  <a:lnTo>
                    <a:pt x="123055" y="35798"/>
                  </a:lnTo>
                  <a:lnTo>
                    <a:pt x="124734" y="35798"/>
                  </a:lnTo>
                  <a:lnTo>
                    <a:pt x="124734" y="34120"/>
                  </a:lnTo>
                  <a:lnTo>
                    <a:pt x="126411" y="34120"/>
                  </a:lnTo>
                  <a:lnTo>
                    <a:pt x="126411" y="32442"/>
                  </a:lnTo>
                  <a:lnTo>
                    <a:pt x="128090" y="32442"/>
                  </a:lnTo>
                  <a:lnTo>
                    <a:pt x="129768" y="32442"/>
                  </a:lnTo>
                  <a:lnTo>
                    <a:pt x="128090" y="32442"/>
                  </a:lnTo>
                  <a:lnTo>
                    <a:pt x="129768" y="32442"/>
                  </a:lnTo>
                  <a:lnTo>
                    <a:pt x="132005" y="32442"/>
                  </a:lnTo>
                  <a:lnTo>
                    <a:pt x="132005" y="34120"/>
                  </a:lnTo>
                  <a:lnTo>
                    <a:pt x="129768" y="35798"/>
                  </a:lnTo>
                  <a:lnTo>
                    <a:pt x="128090" y="37476"/>
                  </a:lnTo>
                  <a:lnTo>
                    <a:pt x="128090" y="39154"/>
                  </a:lnTo>
                  <a:lnTo>
                    <a:pt x="128090" y="39154"/>
                  </a:lnTo>
                  <a:lnTo>
                    <a:pt x="129768" y="39154"/>
                  </a:lnTo>
                  <a:lnTo>
                    <a:pt x="128090" y="41391"/>
                  </a:lnTo>
                  <a:lnTo>
                    <a:pt x="128090" y="43069"/>
                  </a:lnTo>
                  <a:lnTo>
                    <a:pt x="128090" y="43069"/>
                  </a:lnTo>
                  <a:lnTo>
                    <a:pt x="129768" y="43069"/>
                  </a:lnTo>
                  <a:lnTo>
                    <a:pt x="132005" y="43069"/>
                  </a:lnTo>
                  <a:lnTo>
                    <a:pt x="132005" y="43069"/>
                  </a:lnTo>
                  <a:lnTo>
                    <a:pt x="133683" y="41391"/>
                  </a:lnTo>
                  <a:lnTo>
                    <a:pt x="135361" y="39154"/>
                  </a:lnTo>
                  <a:lnTo>
                    <a:pt x="135361" y="37476"/>
                  </a:lnTo>
                  <a:lnTo>
                    <a:pt x="137039" y="35798"/>
                  </a:lnTo>
                  <a:lnTo>
                    <a:pt x="138717" y="35798"/>
                  </a:lnTo>
                  <a:lnTo>
                    <a:pt x="140395" y="35798"/>
                  </a:lnTo>
                  <a:lnTo>
                    <a:pt x="140395" y="37476"/>
                  </a:lnTo>
                  <a:lnTo>
                    <a:pt x="138717" y="39154"/>
                  </a:lnTo>
                  <a:lnTo>
                    <a:pt x="137039" y="41391"/>
                  </a:lnTo>
                  <a:lnTo>
                    <a:pt x="137039" y="43069"/>
                  </a:lnTo>
                  <a:lnTo>
                    <a:pt x="135361" y="44747"/>
                  </a:lnTo>
                  <a:lnTo>
                    <a:pt x="133683" y="46425"/>
                  </a:lnTo>
                  <a:lnTo>
                    <a:pt x="132005" y="48104"/>
                  </a:lnTo>
                  <a:lnTo>
                    <a:pt x="132005" y="50341"/>
                  </a:lnTo>
                  <a:lnTo>
                    <a:pt x="129768" y="50341"/>
                  </a:lnTo>
                  <a:lnTo>
                    <a:pt x="129768" y="52019"/>
                  </a:lnTo>
                  <a:lnTo>
                    <a:pt x="128090" y="52019"/>
                  </a:lnTo>
                  <a:lnTo>
                    <a:pt x="128090" y="53697"/>
                  </a:lnTo>
                  <a:lnTo>
                    <a:pt x="126411" y="55375"/>
                  </a:lnTo>
                  <a:lnTo>
                    <a:pt x="124734" y="55375"/>
                  </a:lnTo>
                  <a:lnTo>
                    <a:pt x="124734" y="57053"/>
                  </a:lnTo>
                  <a:lnTo>
                    <a:pt x="123055" y="57053"/>
                  </a:lnTo>
                  <a:lnTo>
                    <a:pt x="123055" y="58731"/>
                  </a:lnTo>
                  <a:lnTo>
                    <a:pt x="124734" y="58731"/>
                  </a:lnTo>
                  <a:lnTo>
                    <a:pt x="124734" y="60968"/>
                  </a:lnTo>
                  <a:lnTo>
                    <a:pt x="126411" y="60968"/>
                  </a:lnTo>
                  <a:lnTo>
                    <a:pt x="128090" y="58731"/>
                  </a:lnTo>
                  <a:lnTo>
                    <a:pt x="128090" y="57053"/>
                  </a:lnTo>
                  <a:lnTo>
                    <a:pt x="129768" y="55375"/>
                  </a:lnTo>
                  <a:lnTo>
                    <a:pt x="132005" y="53697"/>
                  </a:lnTo>
                  <a:lnTo>
                    <a:pt x="133683" y="53697"/>
                  </a:lnTo>
                  <a:lnTo>
                    <a:pt x="135361" y="53697"/>
                  </a:lnTo>
                  <a:lnTo>
                    <a:pt x="135361" y="52019"/>
                  </a:lnTo>
                  <a:lnTo>
                    <a:pt x="137039" y="50341"/>
                  </a:lnTo>
                  <a:lnTo>
                    <a:pt x="137039" y="50341"/>
                  </a:lnTo>
                  <a:lnTo>
                    <a:pt x="137039" y="50341"/>
                  </a:lnTo>
                  <a:lnTo>
                    <a:pt x="137039" y="48104"/>
                  </a:lnTo>
                  <a:lnTo>
                    <a:pt x="138717" y="48104"/>
                  </a:lnTo>
                  <a:lnTo>
                    <a:pt x="140395" y="46425"/>
                  </a:lnTo>
                  <a:lnTo>
                    <a:pt x="142632" y="44747"/>
                  </a:lnTo>
                  <a:lnTo>
                    <a:pt x="144311" y="44747"/>
                  </a:lnTo>
                  <a:lnTo>
                    <a:pt x="145988" y="44747"/>
                  </a:lnTo>
                  <a:lnTo>
                    <a:pt x="147667" y="44747"/>
                  </a:lnTo>
                  <a:lnTo>
                    <a:pt x="149345" y="46425"/>
                  </a:lnTo>
                  <a:lnTo>
                    <a:pt x="149345" y="48104"/>
                  </a:lnTo>
                  <a:lnTo>
                    <a:pt x="151582" y="48104"/>
                  </a:lnTo>
                  <a:lnTo>
                    <a:pt x="151582" y="50341"/>
                  </a:lnTo>
                  <a:lnTo>
                    <a:pt x="149345" y="50341"/>
                  </a:lnTo>
                  <a:lnTo>
                    <a:pt x="149345" y="52019"/>
                  </a:lnTo>
                  <a:lnTo>
                    <a:pt x="149345" y="53697"/>
                  </a:lnTo>
                  <a:lnTo>
                    <a:pt x="147667" y="53697"/>
                  </a:lnTo>
                  <a:lnTo>
                    <a:pt x="147667" y="55375"/>
                  </a:lnTo>
                  <a:lnTo>
                    <a:pt x="147667" y="55375"/>
                  </a:lnTo>
                  <a:lnTo>
                    <a:pt x="147667" y="57053"/>
                  </a:lnTo>
                  <a:lnTo>
                    <a:pt x="147667" y="58731"/>
                  </a:lnTo>
                  <a:lnTo>
                    <a:pt x="147667" y="60968"/>
                  </a:lnTo>
                  <a:lnTo>
                    <a:pt x="145988" y="62646"/>
                  </a:lnTo>
                  <a:lnTo>
                    <a:pt x="145988" y="64324"/>
                  </a:lnTo>
                  <a:lnTo>
                    <a:pt x="145988" y="66002"/>
                  </a:lnTo>
                  <a:lnTo>
                    <a:pt x="144311" y="66002"/>
                  </a:lnTo>
                  <a:lnTo>
                    <a:pt x="142632" y="66002"/>
                  </a:lnTo>
                  <a:lnTo>
                    <a:pt x="142632" y="67681"/>
                  </a:lnTo>
                  <a:lnTo>
                    <a:pt x="138717" y="67681"/>
                  </a:lnTo>
                  <a:lnTo>
                    <a:pt x="137039" y="67681"/>
                  </a:lnTo>
                  <a:lnTo>
                    <a:pt x="137039" y="69918"/>
                  </a:lnTo>
                  <a:lnTo>
                    <a:pt x="135361" y="69918"/>
                  </a:lnTo>
                  <a:lnTo>
                    <a:pt x="133683" y="69918"/>
                  </a:lnTo>
                  <a:lnTo>
                    <a:pt x="132005" y="69918"/>
                  </a:lnTo>
                  <a:lnTo>
                    <a:pt x="132005" y="71596"/>
                  </a:lnTo>
                  <a:lnTo>
                    <a:pt x="129768" y="71596"/>
                  </a:lnTo>
                  <a:lnTo>
                    <a:pt x="128090" y="71596"/>
                  </a:lnTo>
                  <a:lnTo>
                    <a:pt x="126411" y="71596"/>
                  </a:lnTo>
                  <a:lnTo>
                    <a:pt x="124734" y="71596"/>
                  </a:lnTo>
                  <a:lnTo>
                    <a:pt x="123055" y="71596"/>
                  </a:lnTo>
                  <a:lnTo>
                    <a:pt x="123055" y="71596"/>
                  </a:lnTo>
                  <a:lnTo>
                    <a:pt x="123055" y="73274"/>
                  </a:lnTo>
                  <a:lnTo>
                    <a:pt x="120818" y="73274"/>
                  </a:lnTo>
                  <a:lnTo>
                    <a:pt x="120818" y="74952"/>
                  </a:lnTo>
                  <a:lnTo>
                    <a:pt x="119140" y="74952"/>
                  </a:lnTo>
                  <a:lnTo>
                    <a:pt x="119140" y="76630"/>
                  </a:lnTo>
                  <a:lnTo>
                    <a:pt x="117462" y="76630"/>
                  </a:lnTo>
                  <a:lnTo>
                    <a:pt x="115784" y="76630"/>
                  </a:lnTo>
                  <a:lnTo>
                    <a:pt x="114106" y="78867"/>
                  </a:lnTo>
                  <a:lnTo>
                    <a:pt x="111869" y="78867"/>
                  </a:lnTo>
                  <a:lnTo>
                    <a:pt x="110191" y="78867"/>
                  </a:lnTo>
                  <a:lnTo>
                    <a:pt x="110191" y="80545"/>
                  </a:lnTo>
                  <a:lnTo>
                    <a:pt x="110191" y="82223"/>
                  </a:lnTo>
                  <a:lnTo>
                    <a:pt x="110191" y="83901"/>
                  </a:lnTo>
                  <a:lnTo>
                    <a:pt x="108513" y="85579"/>
                  </a:lnTo>
                  <a:lnTo>
                    <a:pt x="108513" y="87258"/>
                  </a:lnTo>
                  <a:lnTo>
                    <a:pt x="106834" y="89495"/>
                  </a:lnTo>
                  <a:lnTo>
                    <a:pt x="108513" y="89495"/>
                  </a:lnTo>
                  <a:lnTo>
                    <a:pt x="110191" y="89495"/>
                  </a:lnTo>
                  <a:lnTo>
                    <a:pt x="110191" y="91173"/>
                  </a:lnTo>
                  <a:lnTo>
                    <a:pt x="108513" y="91173"/>
                  </a:lnTo>
                  <a:lnTo>
                    <a:pt x="106834" y="91173"/>
                  </a:lnTo>
                  <a:lnTo>
                    <a:pt x="106834" y="92851"/>
                  </a:lnTo>
                  <a:lnTo>
                    <a:pt x="106834" y="96207"/>
                  </a:lnTo>
                  <a:lnTo>
                    <a:pt x="105157" y="96207"/>
                  </a:lnTo>
                  <a:lnTo>
                    <a:pt x="103478" y="96207"/>
                  </a:lnTo>
                  <a:lnTo>
                    <a:pt x="103478" y="92851"/>
                  </a:lnTo>
                  <a:lnTo>
                    <a:pt x="101241" y="92851"/>
                  </a:lnTo>
                  <a:lnTo>
                    <a:pt x="103478" y="92851"/>
                  </a:lnTo>
                  <a:lnTo>
                    <a:pt x="101241" y="92851"/>
                  </a:lnTo>
                  <a:lnTo>
                    <a:pt x="101241" y="94529"/>
                  </a:lnTo>
                  <a:lnTo>
                    <a:pt x="99563" y="96207"/>
                  </a:lnTo>
                  <a:lnTo>
                    <a:pt x="99563" y="98444"/>
                  </a:lnTo>
                  <a:lnTo>
                    <a:pt x="99563" y="98444"/>
                  </a:lnTo>
                  <a:lnTo>
                    <a:pt x="99563" y="100122"/>
                  </a:lnTo>
                  <a:lnTo>
                    <a:pt x="99563" y="101800"/>
                  </a:lnTo>
                  <a:lnTo>
                    <a:pt x="99563" y="100122"/>
                  </a:lnTo>
                  <a:lnTo>
                    <a:pt x="99563" y="101800"/>
                  </a:lnTo>
                  <a:lnTo>
                    <a:pt x="99563" y="103478"/>
                  </a:lnTo>
                  <a:lnTo>
                    <a:pt x="97885" y="103478"/>
                  </a:lnTo>
                  <a:lnTo>
                    <a:pt x="96207" y="103478"/>
                  </a:lnTo>
                  <a:lnTo>
                    <a:pt x="96207" y="105156"/>
                  </a:lnTo>
                  <a:lnTo>
                    <a:pt x="96207" y="107394"/>
                  </a:lnTo>
                  <a:lnTo>
                    <a:pt x="96207" y="109072"/>
                  </a:lnTo>
                  <a:lnTo>
                    <a:pt x="96207" y="110750"/>
                  </a:lnTo>
                  <a:lnTo>
                    <a:pt x="96207" y="112428"/>
                  </a:lnTo>
                  <a:lnTo>
                    <a:pt x="96207" y="114106"/>
                  </a:lnTo>
                  <a:lnTo>
                    <a:pt x="96207" y="115784"/>
                  </a:lnTo>
                  <a:lnTo>
                    <a:pt x="94529" y="115784"/>
                  </a:lnTo>
                  <a:lnTo>
                    <a:pt x="94529" y="114106"/>
                  </a:lnTo>
                  <a:lnTo>
                    <a:pt x="92292" y="114106"/>
                  </a:lnTo>
                  <a:lnTo>
                    <a:pt x="92292" y="115784"/>
                  </a:lnTo>
                  <a:lnTo>
                    <a:pt x="90614" y="115784"/>
                  </a:lnTo>
                  <a:lnTo>
                    <a:pt x="88936" y="118021"/>
                  </a:lnTo>
                  <a:lnTo>
                    <a:pt x="88936" y="119699"/>
                  </a:lnTo>
                  <a:lnTo>
                    <a:pt x="88936" y="121377"/>
                  </a:lnTo>
                  <a:lnTo>
                    <a:pt x="87257" y="123055"/>
                  </a:lnTo>
                  <a:lnTo>
                    <a:pt x="85580" y="123055"/>
                  </a:lnTo>
                  <a:lnTo>
                    <a:pt x="81664" y="1196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057DE2B4-10A7-292F-67B1-5AC93B09AC64}"/>
                </a:ext>
              </a:extLst>
            </p:cNvPr>
            <p:cNvSpPr/>
            <p:nvPr/>
          </p:nvSpPr>
          <p:spPr>
            <a:xfrm>
              <a:off x="7263378" y="1538921"/>
              <a:ext cx="46425" cy="40832"/>
            </a:xfrm>
            <a:custGeom>
              <a:avLst/>
              <a:gdLst>
                <a:gd name="csX0" fmla="*/ 30205 w 46425"/>
                <a:gd name="csY0" fmla="*/ 40832 h 40832"/>
                <a:gd name="csX1" fmla="*/ 28526 w 46425"/>
                <a:gd name="csY1" fmla="*/ 40832 h 40832"/>
                <a:gd name="csX2" fmla="*/ 26848 w 46425"/>
                <a:gd name="csY2" fmla="*/ 40832 h 40832"/>
                <a:gd name="csX3" fmla="*/ 25170 w 46425"/>
                <a:gd name="csY3" fmla="*/ 39154 h 40832"/>
                <a:gd name="csX4" fmla="*/ 22933 w 46425"/>
                <a:gd name="csY4" fmla="*/ 39154 h 40832"/>
                <a:gd name="csX5" fmla="*/ 21255 w 46425"/>
                <a:gd name="csY5" fmla="*/ 39154 h 40832"/>
                <a:gd name="csX6" fmla="*/ 19577 w 46425"/>
                <a:gd name="csY6" fmla="*/ 39154 h 40832"/>
                <a:gd name="csX7" fmla="*/ 17899 w 46425"/>
                <a:gd name="csY7" fmla="*/ 37476 h 40832"/>
                <a:gd name="csX8" fmla="*/ 17899 w 46425"/>
                <a:gd name="csY8" fmla="*/ 37476 h 40832"/>
                <a:gd name="csX9" fmla="*/ 13984 w 46425"/>
                <a:gd name="csY9" fmla="*/ 35798 h 40832"/>
                <a:gd name="csX10" fmla="*/ 13984 w 46425"/>
                <a:gd name="csY10" fmla="*/ 34120 h 40832"/>
                <a:gd name="csX11" fmla="*/ 12305 w 46425"/>
                <a:gd name="csY11" fmla="*/ 34120 h 40832"/>
                <a:gd name="csX12" fmla="*/ 12305 w 46425"/>
                <a:gd name="csY12" fmla="*/ 32442 h 40832"/>
                <a:gd name="csX13" fmla="*/ 10628 w 46425"/>
                <a:gd name="csY13" fmla="*/ 30205 h 40832"/>
                <a:gd name="csX14" fmla="*/ 7271 w 46425"/>
                <a:gd name="csY14" fmla="*/ 28526 h 40832"/>
                <a:gd name="csX15" fmla="*/ 5034 w 46425"/>
                <a:gd name="csY15" fmla="*/ 28526 h 40832"/>
                <a:gd name="csX16" fmla="*/ 3356 w 46425"/>
                <a:gd name="csY16" fmla="*/ 26848 h 40832"/>
                <a:gd name="csX17" fmla="*/ 1678 w 46425"/>
                <a:gd name="csY17" fmla="*/ 26848 h 40832"/>
                <a:gd name="csX18" fmla="*/ 1678 w 46425"/>
                <a:gd name="csY18" fmla="*/ 25170 h 40832"/>
                <a:gd name="csX19" fmla="*/ 0 w 46425"/>
                <a:gd name="csY19" fmla="*/ 23492 h 40832"/>
                <a:gd name="csX20" fmla="*/ 0 w 46425"/>
                <a:gd name="csY20" fmla="*/ 21255 h 40832"/>
                <a:gd name="csX21" fmla="*/ 0 w 46425"/>
                <a:gd name="csY21" fmla="*/ 19577 h 40832"/>
                <a:gd name="csX22" fmla="*/ 1678 w 46425"/>
                <a:gd name="csY22" fmla="*/ 17899 h 40832"/>
                <a:gd name="csX23" fmla="*/ 3356 w 46425"/>
                <a:gd name="csY23" fmla="*/ 17899 h 40832"/>
                <a:gd name="csX24" fmla="*/ 5034 w 46425"/>
                <a:gd name="csY24" fmla="*/ 17899 h 40832"/>
                <a:gd name="csX25" fmla="*/ 7271 w 46425"/>
                <a:gd name="csY25" fmla="*/ 17899 h 40832"/>
                <a:gd name="csX26" fmla="*/ 7271 w 46425"/>
                <a:gd name="csY26" fmla="*/ 19577 h 40832"/>
                <a:gd name="csX27" fmla="*/ 8949 w 46425"/>
                <a:gd name="csY27" fmla="*/ 19577 h 40832"/>
                <a:gd name="csX28" fmla="*/ 10628 w 46425"/>
                <a:gd name="csY28" fmla="*/ 17899 h 40832"/>
                <a:gd name="csX29" fmla="*/ 12305 w 46425"/>
                <a:gd name="csY29" fmla="*/ 17899 h 40832"/>
                <a:gd name="csX30" fmla="*/ 12305 w 46425"/>
                <a:gd name="csY30" fmla="*/ 16221 h 40832"/>
                <a:gd name="csX31" fmla="*/ 12305 w 46425"/>
                <a:gd name="csY31" fmla="*/ 14543 h 40832"/>
                <a:gd name="csX32" fmla="*/ 12305 w 46425"/>
                <a:gd name="csY32" fmla="*/ 12306 h 40832"/>
                <a:gd name="csX33" fmla="*/ 13984 w 46425"/>
                <a:gd name="csY33" fmla="*/ 12306 h 40832"/>
                <a:gd name="csX34" fmla="*/ 13984 w 46425"/>
                <a:gd name="csY34" fmla="*/ 10628 h 40832"/>
                <a:gd name="csX35" fmla="*/ 12305 w 46425"/>
                <a:gd name="csY35" fmla="*/ 10628 h 40832"/>
                <a:gd name="csX36" fmla="*/ 12305 w 46425"/>
                <a:gd name="csY36" fmla="*/ 8949 h 40832"/>
                <a:gd name="csX37" fmla="*/ 12305 w 46425"/>
                <a:gd name="csY37" fmla="*/ 5593 h 40832"/>
                <a:gd name="csX38" fmla="*/ 12305 w 46425"/>
                <a:gd name="csY38" fmla="*/ 1678 h 40832"/>
                <a:gd name="csX39" fmla="*/ 12305 w 46425"/>
                <a:gd name="csY39" fmla="*/ 0 h 40832"/>
                <a:gd name="csX40" fmla="*/ 13984 w 46425"/>
                <a:gd name="csY40" fmla="*/ 0 h 40832"/>
                <a:gd name="csX41" fmla="*/ 16221 w 46425"/>
                <a:gd name="csY41" fmla="*/ 0 h 40832"/>
                <a:gd name="csX42" fmla="*/ 16221 w 46425"/>
                <a:gd name="csY42" fmla="*/ 1678 h 40832"/>
                <a:gd name="csX43" fmla="*/ 17899 w 46425"/>
                <a:gd name="csY43" fmla="*/ 1678 h 40832"/>
                <a:gd name="csX44" fmla="*/ 19577 w 46425"/>
                <a:gd name="csY44" fmla="*/ 1678 h 40832"/>
                <a:gd name="csX45" fmla="*/ 19577 w 46425"/>
                <a:gd name="csY45" fmla="*/ 3915 h 40832"/>
                <a:gd name="csX46" fmla="*/ 21255 w 46425"/>
                <a:gd name="csY46" fmla="*/ 3915 h 40832"/>
                <a:gd name="csX47" fmla="*/ 22933 w 46425"/>
                <a:gd name="csY47" fmla="*/ 3915 h 40832"/>
                <a:gd name="csX48" fmla="*/ 25170 w 46425"/>
                <a:gd name="csY48" fmla="*/ 3915 h 40832"/>
                <a:gd name="csX49" fmla="*/ 30205 w 46425"/>
                <a:gd name="csY49" fmla="*/ 5593 h 40832"/>
                <a:gd name="csX50" fmla="*/ 31882 w 46425"/>
                <a:gd name="csY50" fmla="*/ 5593 h 40832"/>
                <a:gd name="csX51" fmla="*/ 33561 w 46425"/>
                <a:gd name="csY51" fmla="*/ 5593 h 40832"/>
                <a:gd name="csX52" fmla="*/ 35798 w 46425"/>
                <a:gd name="csY52" fmla="*/ 3915 h 40832"/>
                <a:gd name="csX53" fmla="*/ 37476 w 46425"/>
                <a:gd name="csY53" fmla="*/ 5593 h 40832"/>
                <a:gd name="csX54" fmla="*/ 40832 w 46425"/>
                <a:gd name="csY54" fmla="*/ 5593 h 40832"/>
                <a:gd name="csX55" fmla="*/ 42510 w 46425"/>
                <a:gd name="csY55" fmla="*/ 5593 h 40832"/>
                <a:gd name="csX56" fmla="*/ 42510 w 46425"/>
                <a:gd name="csY56" fmla="*/ 7271 h 40832"/>
                <a:gd name="csX57" fmla="*/ 42510 w 46425"/>
                <a:gd name="csY57" fmla="*/ 8949 h 40832"/>
                <a:gd name="csX58" fmla="*/ 44747 w 46425"/>
                <a:gd name="csY58" fmla="*/ 8949 h 40832"/>
                <a:gd name="csX59" fmla="*/ 44747 w 46425"/>
                <a:gd name="csY59" fmla="*/ 10628 h 40832"/>
                <a:gd name="csX60" fmla="*/ 46425 w 46425"/>
                <a:gd name="csY60" fmla="*/ 10628 h 40832"/>
                <a:gd name="csX61" fmla="*/ 46425 w 46425"/>
                <a:gd name="csY61" fmla="*/ 12306 h 40832"/>
                <a:gd name="csX62" fmla="*/ 46425 w 46425"/>
                <a:gd name="csY62" fmla="*/ 14543 h 40832"/>
                <a:gd name="csX63" fmla="*/ 44747 w 46425"/>
                <a:gd name="csY63" fmla="*/ 14543 h 40832"/>
                <a:gd name="csX64" fmla="*/ 44747 w 46425"/>
                <a:gd name="csY64" fmla="*/ 16221 h 40832"/>
                <a:gd name="csX65" fmla="*/ 44747 w 46425"/>
                <a:gd name="csY65" fmla="*/ 17899 h 40832"/>
                <a:gd name="csX66" fmla="*/ 44747 w 46425"/>
                <a:gd name="csY66" fmla="*/ 19577 h 40832"/>
                <a:gd name="csX67" fmla="*/ 44747 w 46425"/>
                <a:gd name="csY67" fmla="*/ 21255 h 40832"/>
                <a:gd name="csX68" fmla="*/ 44747 w 46425"/>
                <a:gd name="csY68" fmla="*/ 23492 h 40832"/>
                <a:gd name="csX69" fmla="*/ 42510 w 46425"/>
                <a:gd name="csY69" fmla="*/ 23492 h 40832"/>
                <a:gd name="csX70" fmla="*/ 42510 w 46425"/>
                <a:gd name="csY70" fmla="*/ 23492 h 40832"/>
                <a:gd name="csX71" fmla="*/ 42510 w 46425"/>
                <a:gd name="csY71" fmla="*/ 25170 h 40832"/>
                <a:gd name="csX72" fmla="*/ 42510 w 46425"/>
                <a:gd name="csY72" fmla="*/ 26848 h 40832"/>
                <a:gd name="csX73" fmla="*/ 42510 w 46425"/>
                <a:gd name="csY73" fmla="*/ 28526 h 40832"/>
                <a:gd name="csX74" fmla="*/ 40832 w 46425"/>
                <a:gd name="csY74" fmla="*/ 30205 h 40832"/>
                <a:gd name="csX75" fmla="*/ 40832 w 46425"/>
                <a:gd name="csY75" fmla="*/ 32442 h 40832"/>
                <a:gd name="csX76" fmla="*/ 39154 w 46425"/>
                <a:gd name="csY76" fmla="*/ 32442 h 40832"/>
                <a:gd name="csX77" fmla="*/ 37476 w 46425"/>
                <a:gd name="csY77" fmla="*/ 32442 h 40832"/>
                <a:gd name="csX78" fmla="*/ 35798 w 46425"/>
                <a:gd name="csY78" fmla="*/ 34120 h 40832"/>
                <a:gd name="csX79" fmla="*/ 35798 w 46425"/>
                <a:gd name="csY79" fmla="*/ 35798 h 40832"/>
                <a:gd name="csX80" fmla="*/ 33561 w 46425"/>
                <a:gd name="csY80" fmla="*/ 37476 h 40832"/>
                <a:gd name="csX81" fmla="*/ 33561 w 46425"/>
                <a:gd name="csY81" fmla="*/ 39154 h 40832"/>
                <a:gd name="csX82" fmla="*/ 31882 w 46425"/>
                <a:gd name="csY82" fmla="*/ 40832 h 40832"/>
                <a:gd name="csX83" fmla="*/ 30205 w 46425"/>
                <a:gd name="csY83" fmla="*/ 40832 h 40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</a:cxnLst>
              <a:rect l="l" t="t" r="r" b="b"/>
              <a:pathLst>
                <a:path w="46425" h="40832">
                  <a:moveTo>
                    <a:pt x="30205" y="40832"/>
                  </a:moveTo>
                  <a:lnTo>
                    <a:pt x="28526" y="40832"/>
                  </a:lnTo>
                  <a:lnTo>
                    <a:pt x="26848" y="40832"/>
                  </a:lnTo>
                  <a:lnTo>
                    <a:pt x="25170" y="39154"/>
                  </a:lnTo>
                  <a:lnTo>
                    <a:pt x="22933" y="39154"/>
                  </a:lnTo>
                  <a:lnTo>
                    <a:pt x="21255" y="39154"/>
                  </a:lnTo>
                  <a:lnTo>
                    <a:pt x="19577" y="39154"/>
                  </a:lnTo>
                  <a:lnTo>
                    <a:pt x="17899" y="37476"/>
                  </a:lnTo>
                  <a:lnTo>
                    <a:pt x="17899" y="37476"/>
                  </a:lnTo>
                  <a:lnTo>
                    <a:pt x="13984" y="35798"/>
                  </a:lnTo>
                  <a:lnTo>
                    <a:pt x="13984" y="34120"/>
                  </a:lnTo>
                  <a:lnTo>
                    <a:pt x="12305" y="34120"/>
                  </a:lnTo>
                  <a:lnTo>
                    <a:pt x="12305" y="32442"/>
                  </a:lnTo>
                  <a:lnTo>
                    <a:pt x="10628" y="30205"/>
                  </a:lnTo>
                  <a:lnTo>
                    <a:pt x="7271" y="28526"/>
                  </a:lnTo>
                  <a:lnTo>
                    <a:pt x="5034" y="28526"/>
                  </a:lnTo>
                  <a:lnTo>
                    <a:pt x="3356" y="26848"/>
                  </a:lnTo>
                  <a:lnTo>
                    <a:pt x="1678" y="26848"/>
                  </a:lnTo>
                  <a:lnTo>
                    <a:pt x="1678" y="25170"/>
                  </a:lnTo>
                  <a:lnTo>
                    <a:pt x="0" y="23492"/>
                  </a:lnTo>
                  <a:lnTo>
                    <a:pt x="0" y="21255"/>
                  </a:lnTo>
                  <a:lnTo>
                    <a:pt x="0" y="19577"/>
                  </a:lnTo>
                  <a:lnTo>
                    <a:pt x="1678" y="17899"/>
                  </a:lnTo>
                  <a:lnTo>
                    <a:pt x="3356" y="17899"/>
                  </a:lnTo>
                  <a:lnTo>
                    <a:pt x="5034" y="17899"/>
                  </a:lnTo>
                  <a:lnTo>
                    <a:pt x="7271" y="17899"/>
                  </a:lnTo>
                  <a:lnTo>
                    <a:pt x="7271" y="19577"/>
                  </a:lnTo>
                  <a:lnTo>
                    <a:pt x="8949" y="19577"/>
                  </a:lnTo>
                  <a:lnTo>
                    <a:pt x="10628" y="17899"/>
                  </a:lnTo>
                  <a:lnTo>
                    <a:pt x="12305" y="17899"/>
                  </a:lnTo>
                  <a:lnTo>
                    <a:pt x="12305" y="16221"/>
                  </a:lnTo>
                  <a:lnTo>
                    <a:pt x="12305" y="14543"/>
                  </a:lnTo>
                  <a:lnTo>
                    <a:pt x="12305" y="12306"/>
                  </a:lnTo>
                  <a:lnTo>
                    <a:pt x="13984" y="12306"/>
                  </a:lnTo>
                  <a:lnTo>
                    <a:pt x="13984" y="10628"/>
                  </a:lnTo>
                  <a:lnTo>
                    <a:pt x="12305" y="10628"/>
                  </a:lnTo>
                  <a:lnTo>
                    <a:pt x="12305" y="8949"/>
                  </a:lnTo>
                  <a:lnTo>
                    <a:pt x="12305" y="5593"/>
                  </a:lnTo>
                  <a:lnTo>
                    <a:pt x="12305" y="1678"/>
                  </a:lnTo>
                  <a:lnTo>
                    <a:pt x="12305" y="0"/>
                  </a:lnTo>
                  <a:lnTo>
                    <a:pt x="13984" y="0"/>
                  </a:lnTo>
                  <a:lnTo>
                    <a:pt x="16221" y="0"/>
                  </a:lnTo>
                  <a:lnTo>
                    <a:pt x="16221" y="1678"/>
                  </a:lnTo>
                  <a:lnTo>
                    <a:pt x="17899" y="1678"/>
                  </a:lnTo>
                  <a:lnTo>
                    <a:pt x="19577" y="1678"/>
                  </a:lnTo>
                  <a:lnTo>
                    <a:pt x="19577" y="3915"/>
                  </a:lnTo>
                  <a:lnTo>
                    <a:pt x="21255" y="3915"/>
                  </a:lnTo>
                  <a:lnTo>
                    <a:pt x="22933" y="3915"/>
                  </a:lnTo>
                  <a:lnTo>
                    <a:pt x="25170" y="3915"/>
                  </a:lnTo>
                  <a:lnTo>
                    <a:pt x="30205" y="5593"/>
                  </a:lnTo>
                  <a:lnTo>
                    <a:pt x="31882" y="5593"/>
                  </a:lnTo>
                  <a:lnTo>
                    <a:pt x="33561" y="5593"/>
                  </a:lnTo>
                  <a:lnTo>
                    <a:pt x="35798" y="3915"/>
                  </a:lnTo>
                  <a:lnTo>
                    <a:pt x="37476" y="5593"/>
                  </a:lnTo>
                  <a:lnTo>
                    <a:pt x="40832" y="5593"/>
                  </a:lnTo>
                  <a:lnTo>
                    <a:pt x="42510" y="5593"/>
                  </a:lnTo>
                  <a:lnTo>
                    <a:pt x="42510" y="7271"/>
                  </a:lnTo>
                  <a:lnTo>
                    <a:pt x="42510" y="8949"/>
                  </a:lnTo>
                  <a:lnTo>
                    <a:pt x="44747" y="8949"/>
                  </a:lnTo>
                  <a:lnTo>
                    <a:pt x="44747" y="10628"/>
                  </a:lnTo>
                  <a:lnTo>
                    <a:pt x="46425" y="10628"/>
                  </a:lnTo>
                  <a:lnTo>
                    <a:pt x="46425" y="12306"/>
                  </a:lnTo>
                  <a:lnTo>
                    <a:pt x="46425" y="14543"/>
                  </a:lnTo>
                  <a:lnTo>
                    <a:pt x="44747" y="14543"/>
                  </a:lnTo>
                  <a:lnTo>
                    <a:pt x="44747" y="16221"/>
                  </a:lnTo>
                  <a:lnTo>
                    <a:pt x="44747" y="17899"/>
                  </a:lnTo>
                  <a:lnTo>
                    <a:pt x="44747" y="19577"/>
                  </a:lnTo>
                  <a:lnTo>
                    <a:pt x="44747" y="21255"/>
                  </a:lnTo>
                  <a:lnTo>
                    <a:pt x="44747" y="23492"/>
                  </a:lnTo>
                  <a:lnTo>
                    <a:pt x="42510" y="23492"/>
                  </a:lnTo>
                  <a:lnTo>
                    <a:pt x="42510" y="23492"/>
                  </a:lnTo>
                  <a:lnTo>
                    <a:pt x="42510" y="25170"/>
                  </a:lnTo>
                  <a:lnTo>
                    <a:pt x="42510" y="26848"/>
                  </a:lnTo>
                  <a:lnTo>
                    <a:pt x="42510" y="28526"/>
                  </a:lnTo>
                  <a:lnTo>
                    <a:pt x="40832" y="30205"/>
                  </a:lnTo>
                  <a:lnTo>
                    <a:pt x="40832" y="32442"/>
                  </a:lnTo>
                  <a:lnTo>
                    <a:pt x="39154" y="32442"/>
                  </a:lnTo>
                  <a:lnTo>
                    <a:pt x="37476" y="32442"/>
                  </a:lnTo>
                  <a:lnTo>
                    <a:pt x="35798" y="34120"/>
                  </a:lnTo>
                  <a:lnTo>
                    <a:pt x="35798" y="35798"/>
                  </a:lnTo>
                  <a:lnTo>
                    <a:pt x="33561" y="37476"/>
                  </a:lnTo>
                  <a:lnTo>
                    <a:pt x="33561" y="39154"/>
                  </a:lnTo>
                  <a:lnTo>
                    <a:pt x="31882" y="40832"/>
                  </a:lnTo>
                  <a:lnTo>
                    <a:pt x="30205" y="4083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EC78D6A8-CA7C-AEFA-2567-C9A0318EC5AA}"/>
                </a:ext>
              </a:extLst>
            </p:cNvPr>
            <p:cNvSpPr/>
            <p:nvPr/>
          </p:nvSpPr>
          <p:spPr>
            <a:xfrm>
              <a:off x="7569897" y="3133048"/>
              <a:ext cx="151582" cy="163887"/>
            </a:xfrm>
            <a:custGeom>
              <a:avLst/>
              <a:gdLst>
                <a:gd name="csX0" fmla="*/ 26849 w 151582"/>
                <a:gd name="csY0" fmla="*/ 163887 h 163887"/>
                <a:gd name="csX1" fmla="*/ 25170 w 151582"/>
                <a:gd name="csY1" fmla="*/ 163887 h 163887"/>
                <a:gd name="csX2" fmla="*/ 25170 w 151582"/>
                <a:gd name="csY2" fmla="*/ 162209 h 163887"/>
                <a:gd name="csX3" fmla="*/ 26849 w 151582"/>
                <a:gd name="csY3" fmla="*/ 162209 h 163887"/>
                <a:gd name="csX4" fmla="*/ 26849 w 151582"/>
                <a:gd name="csY4" fmla="*/ 160531 h 163887"/>
                <a:gd name="csX5" fmla="*/ 21255 w 151582"/>
                <a:gd name="csY5" fmla="*/ 160531 h 163887"/>
                <a:gd name="csX6" fmla="*/ 23493 w 151582"/>
                <a:gd name="csY6" fmla="*/ 160531 h 163887"/>
                <a:gd name="csX7" fmla="*/ 16221 w 151582"/>
                <a:gd name="csY7" fmla="*/ 160531 h 163887"/>
                <a:gd name="csX8" fmla="*/ 16221 w 151582"/>
                <a:gd name="csY8" fmla="*/ 158294 h 163887"/>
                <a:gd name="csX9" fmla="*/ 16221 w 151582"/>
                <a:gd name="csY9" fmla="*/ 158294 h 163887"/>
                <a:gd name="csX10" fmla="*/ 16221 w 151582"/>
                <a:gd name="csY10" fmla="*/ 156616 h 163887"/>
                <a:gd name="csX11" fmla="*/ 17899 w 151582"/>
                <a:gd name="csY11" fmla="*/ 156616 h 163887"/>
                <a:gd name="csX12" fmla="*/ 17899 w 151582"/>
                <a:gd name="csY12" fmla="*/ 154938 h 163887"/>
                <a:gd name="csX13" fmla="*/ 16221 w 151582"/>
                <a:gd name="csY13" fmla="*/ 154938 h 163887"/>
                <a:gd name="csX14" fmla="*/ 14543 w 151582"/>
                <a:gd name="csY14" fmla="*/ 153260 h 163887"/>
                <a:gd name="csX15" fmla="*/ 8950 w 151582"/>
                <a:gd name="csY15" fmla="*/ 153260 h 163887"/>
                <a:gd name="csX16" fmla="*/ 8950 w 151582"/>
                <a:gd name="csY16" fmla="*/ 151582 h 163887"/>
                <a:gd name="csX17" fmla="*/ 10628 w 151582"/>
                <a:gd name="csY17" fmla="*/ 151582 h 163887"/>
                <a:gd name="csX18" fmla="*/ 10628 w 151582"/>
                <a:gd name="csY18" fmla="*/ 149904 h 163887"/>
                <a:gd name="csX19" fmla="*/ 12306 w 151582"/>
                <a:gd name="csY19" fmla="*/ 149904 h 163887"/>
                <a:gd name="csX20" fmla="*/ 12306 w 151582"/>
                <a:gd name="csY20" fmla="*/ 145988 h 163887"/>
                <a:gd name="csX21" fmla="*/ 14543 w 151582"/>
                <a:gd name="csY21" fmla="*/ 144310 h 163887"/>
                <a:gd name="csX22" fmla="*/ 14543 w 151582"/>
                <a:gd name="csY22" fmla="*/ 142632 h 163887"/>
                <a:gd name="csX23" fmla="*/ 16221 w 151582"/>
                <a:gd name="csY23" fmla="*/ 142632 h 163887"/>
                <a:gd name="csX24" fmla="*/ 16221 w 151582"/>
                <a:gd name="csY24" fmla="*/ 138717 h 163887"/>
                <a:gd name="csX25" fmla="*/ 17899 w 151582"/>
                <a:gd name="csY25" fmla="*/ 138717 h 163887"/>
                <a:gd name="csX26" fmla="*/ 17899 w 151582"/>
                <a:gd name="csY26" fmla="*/ 137039 h 163887"/>
                <a:gd name="csX27" fmla="*/ 21255 w 151582"/>
                <a:gd name="csY27" fmla="*/ 137039 h 163887"/>
                <a:gd name="csX28" fmla="*/ 21255 w 151582"/>
                <a:gd name="csY28" fmla="*/ 135361 h 163887"/>
                <a:gd name="csX29" fmla="*/ 21255 w 151582"/>
                <a:gd name="csY29" fmla="*/ 137039 h 163887"/>
                <a:gd name="csX30" fmla="*/ 21255 w 151582"/>
                <a:gd name="csY30" fmla="*/ 133683 h 163887"/>
                <a:gd name="csX31" fmla="*/ 17899 w 151582"/>
                <a:gd name="csY31" fmla="*/ 133683 h 163887"/>
                <a:gd name="csX32" fmla="*/ 17899 w 151582"/>
                <a:gd name="csY32" fmla="*/ 129767 h 163887"/>
                <a:gd name="csX33" fmla="*/ 19577 w 151582"/>
                <a:gd name="csY33" fmla="*/ 128089 h 163887"/>
                <a:gd name="csX34" fmla="*/ 19577 w 151582"/>
                <a:gd name="csY34" fmla="*/ 126411 h 163887"/>
                <a:gd name="csX35" fmla="*/ 21255 w 151582"/>
                <a:gd name="csY35" fmla="*/ 126411 h 163887"/>
                <a:gd name="csX36" fmla="*/ 21255 w 151582"/>
                <a:gd name="csY36" fmla="*/ 123055 h 163887"/>
                <a:gd name="csX37" fmla="*/ 23493 w 151582"/>
                <a:gd name="csY37" fmla="*/ 121377 h 163887"/>
                <a:gd name="csX38" fmla="*/ 23493 w 151582"/>
                <a:gd name="csY38" fmla="*/ 119140 h 163887"/>
                <a:gd name="csX39" fmla="*/ 25170 w 151582"/>
                <a:gd name="csY39" fmla="*/ 119140 h 163887"/>
                <a:gd name="csX40" fmla="*/ 25170 w 151582"/>
                <a:gd name="csY40" fmla="*/ 117462 h 163887"/>
                <a:gd name="csX41" fmla="*/ 25170 w 151582"/>
                <a:gd name="csY41" fmla="*/ 117462 h 163887"/>
                <a:gd name="csX42" fmla="*/ 25170 w 151582"/>
                <a:gd name="csY42" fmla="*/ 114106 h 163887"/>
                <a:gd name="csX43" fmla="*/ 23493 w 151582"/>
                <a:gd name="csY43" fmla="*/ 114106 h 163887"/>
                <a:gd name="csX44" fmla="*/ 23493 w 151582"/>
                <a:gd name="csY44" fmla="*/ 112428 h 163887"/>
                <a:gd name="csX45" fmla="*/ 23493 w 151582"/>
                <a:gd name="csY45" fmla="*/ 112428 h 163887"/>
                <a:gd name="csX46" fmla="*/ 23493 w 151582"/>
                <a:gd name="csY46" fmla="*/ 110190 h 163887"/>
                <a:gd name="csX47" fmla="*/ 21255 w 151582"/>
                <a:gd name="csY47" fmla="*/ 110190 h 163887"/>
                <a:gd name="csX48" fmla="*/ 21255 w 151582"/>
                <a:gd name="csY48" fmla="*/ 106834 h 163887"/>
                <a:gd name="csX49" fmla="*/ 19577 w 151582"/>
                <a:gd name="csY49" fmla="*/ 106834 h 163887"/>
                <a:gd name="csX50" fmla="*/ 19577 w 151582"/>
                <a:gd name="csY50" fmla="*/ 108512 h 163887"/>
                <a:gd name="csX51" fmla="*/ 17899 w 151582"/>
                <a:gd name="csY51" fmla="*/ 108512 h 163887"/>
                <a:gd name="csX52" fmla="*/ 17899 w 151582"/>
                <a:gd name="csY52" fmla="*/ 106834 h 163887"/>
                <a:gd name="csX53" fmla="*/ 14543 w 151582"/>
                <a:gd name="csY53" fmla="*/ 106834 h 163887"/>
                <a:gd name="csX54" fmla="*/ 12306 w 151582"/>
                <a:gd name="csY54" fmla="*/ 105156 h 163887"/>
                <a:gd name="csX55" fmla="*/ 8950 w 151582"/>
                <a:gd name="csY55" fmla="*/ 105156 h 163887"/>
                <a:gd name="csX56" fmla="*/ 8950 w 151582"/>
                <a:gd name="csY56" fmla="*/ 106834 h 163887"/>
                <a:gd name="csX57" fmla="*/ 5593 w 151582"/>
                <a:gd name="csY57" fmla="*/ 106834 h 163887"/>
                <a:gd name="csX58" fmla="*/ 5593 w 151582"/>
                <a:gd name="csY58" fmla="*/ 105156 h 163887"/>
                <a:gd name="csX59" fmla="*/ 5593 w 151582"/>
                <a:gd name="csY59" fmla="*/ 105156 h 163887"/>
                <a:gd name="csX60" fmla="*/ 5593 w 151582"/>
                <a:gd name="csY60" fmla="*/ 101241 h 163887"/>
                <a:gd name="csX61" fmla="*/ 3916 w 151582"/>
                <a:gd name="csY61" fmla="*/ 101241 h 163887"/>
                <a:gd name="csX62" fmla="*/ 5593 w 151582"/>
                <a:gd name="csY62" fmla="*/ 101241 h 163887"/>
                <a:gd name="csX63" fmla="*/ 0 w 151582"/>
                <a:gd name="csY63" fmla="*/ 101241 h 163887"/>
                <a:gd name="csX64" fmla="*/ 0 w 151582"/>
                <a:gd name="csY64" fmla="*/ 90613 h 163887"/>
                <a:gd name="csX65" fmla="*/ 1678 w 151582"/>
                <a:gd name="csY65" fmla="*/ 90613 h 163887"/>
                <a:gd name="csX66" fmla="*/ 1678 w 151582"/>
                <a:gd name="csY66" fmla="*/ 88935 h 163887"/>
                <a:gd name="csX67" fmla="*/ 3916 w 151582"/>
                <a:gd name="csY67" fmla="*/ 88935 h 163887"/>
                <a:gd name="csX68" fmla="*/ 3916 w 151582"/>
                <a:gd name="csY68" fmla="*/ 87258 h 163887"/>
                <a:gd name="csX69" fmla="*/ 7272 w 151582"/>
                <a:gd name="csY69" fmla="*/ 87258 h 163887"/>
                <a:gd name="csX70" fmla="*/ 7272 w 151582"/>
                <a:gd name="csY70" fmla="*/ 85579 h 163887"/>
                <a:gd name="csX71" fmla="*/ 8950 w 151582"/>
                <a:gd name="csY71" fmla="*/ 85579 h 163887"/>
                <a:gd name="csX72" fmla="*/ 8950 w 151582"/>
                <a:gd name="csY72" fmla="*/ 83901 h 163887"/>
                <a:gd name="csX73" fmla="*/ 10628 w 151582"/>
                <a:gd name="csY73" fmla="*/ 83901 h 163887"/>
                <a:gd name="csX74" fmla="*/ 10628 w 151582"/>
                <a:gd name="csY74" fmla="*/ 81664 h 163887"/>
                <a:gd name="csX75" fmla="*/ 12306 w 151582"/>
                <a:gd name="csY75" fmla="*/ 81664 h 163887"/>
                <a:gd name="csX76" fmla="*/ 12306 w 151582"/>
                <a:gd name="csY76" fmla="*/ 79986 h 163887"/>
                <a:gd name="csX77" fmla="*/ 16221 w 151582"/>
                <a:gd name="csY77" fmla="*/ 79986 h 163887"/>
                <a:gd name="csX78" fmla="*/ 16221 w 151582"/>
                <a:gd name="csY78" fmla="*/ 78308 h 163887"/>
                <a:gd name="csX79" fmla="*/ 17899 w 151582"/>
                <a:gd name="csY79" fmla="*/ 76630 h 163887"/>
                <a:gd name="csX80" fmla="*/ 21255 w 151582"/>
                <a:gd name="csY80" fmla="*/ 76630 h 163887"/>
                <a:gd name="csX81" fmla="*/ 21255 w 151582"/>
                <a:gd name="csY81" fmla="*/ 74952 h 163887"/>
                <a:gd name="csX82" fmla="*/ 26849 w 151582"/>
                <a:gd name="csY82" fmla="*/ 74952 h 163887"/>
                <a:gd name="csX83" fmla="*/ 26849 w 151582"/>
                <a:gd name="csY83" fmla="*/ 72715 h 163887"/>
                <a:gd name="csX84" fmla="*/ 28527 w 151582"/>
                <a:gd name="csY84" fmla="*/ 72715 h 163887"/>
                <a:gd name="csX85" fmla="*/ 28527 w 151582"/>
                <a:gd name="csY85" fmla="*/ 71036 h 163887"/>
                <a:gd name="csX86" fmla="*/ 32442 w 151582"/>
                <a:gd name="csY86" fmla="*/ 71036 h 163887"/>
                <a:gd name="csX87" fmla="*/ 30205 w 151582"/>
                <a:gd name="csY87" fmla="*/ 69358 h 163887"/>
                <a:gd name="csX88" fmla="*/ 32442 w 151582"/>
                <a:gd name="csY88" fmla="*/ 69358 h 163887"/>
                <a:gd name="csX89" fmla="*/ 32442 w 151582"/>
                <a:gd name="csY89" fmla="*/ 67681 h 163887"/>
                <a:gd name="csX90" fmla="*/ 39154 w 151582"/>
                <a:gd name="csY90" fmla="*/ 67681 h 163887"/>
                <a:gd name="csX91" fmla="*/ 39154 w 151582"/>
                <a:gd name="csY91" fmla="*/ 66002 h 163887"/>
                <a:gd name="csX92" fmla="*/ 40832 w 151582"/>
                <a:gd name="csY92" fmla="*/ 66002 h 163887"/>
                <a:gd name="csX93" fmla="*/ 40832 w 151582"/>
                <a:gd name="csY93" fmla="*/ 62087 h 163887"/>
                <a:gd name="csX94" fmla="*/ 43070 w 151582"/>
                <a:gd name="csY94" fmla="*/ 62087 h 163887"/>
                <a:gd name="csX95" fmla="*/ 40832 w 151582"/>
                <a:gd name="csY95" fmla="*/ 62087 h 163887"/>
                <a:gd name="csX96" fmla="*/ 43070 w 151582"/>
                <a:gd name="csY96" fmla="*/ 62087 h 163887"/>
                <a:gd name="csX97" fmla="*/ 43070 w 151582"/>
                <a:gd name="csY97" fmla="*/ 60409 h 163887"/>
                <a:gd name="csX98" fmla="*/ 44747 w 151582"/>
                <a:gd name="csY98" fmla="*/ 60409 h 163887"/>
                <a:gd name="csX99" fmla="*/ 44747 w 151582"/>
                <a:gd name="csY99" fmla="*/ 58731 h 163887"/>
                <a:gd name="csX100" fmla="*/ 46426 w 151582"/>
                <a:gd name="csY100" fmla="*/ 58731 h 163887"/>
                <a:gd name="csX101" fmla="*/ 46426 w 151582"/>
                <a:gd name="csY101" fmla="*/ 57053 h 163887"/>
                <a:gd name="csX102" fmla="*/ 48104 w 151582"/>
                <a:gd name="csY102" fmla="*/ 57053 h 163887"/>
                <a:gd name="csX103" fmla="*/ 48104 w 151582"/>
                <a:gd name="csY103" fmla="*/ 55375 h 163887"/>
                <a:gd name="csX104" fmla="*/ 49782 w 151582"/>
                <a:gd name="csY104" fmla="*/ 53138 h 163887"/>
                <a:gd name="csX105" fmla="*/ 49782 w 151582"/>
                <a:gd name="csY105" fmla="*/ 51459 h 163887"/>
                <a:gd name="csX106" fmla="*/ 52019 w 151582"/>
                <a:gd name="csY106" fmla="*/ 51459 h 163887"/>
                <a:gd name="csX107" fmla="*/ 52019 w 151582"/>
                <a:gd name="csY107" fmla="*/ 46425 h 163887"/>
                <a:gd name="csX108" fmla="*/ 53697 w 151582"/>
                <a:gd name="csY108" fmla="*/ 46425 h 163887"/>
                <a:gd name="csX109" fmla="*/ 52019 w 151582"/>
                <a:gd name="csY109" fmla="*/ 44188 h 163887"/>
                <a:gd name="csX110" fmla="*/ 53697 w 151582"/>
                <a:gd name="csY110" fmla="*/ 44188 h 163887"/>
                <a:gd name="csX111" fmla="*/ 53697 w 151582"/>
                <a:gd name="csY111" fmla="*/ 42510 h 163887"/>
                <a:gd name="csX112" fmla="*/ 55375 w 151582"/>
                <a:gd name="csY112" fmla="*/ 42510 h 163887"/>
                <a:gd name="csX113" fmla="*/ 55375 w 151582"/>
                <a:gd name="csY113" fmla="*/ 40832 h 163887"/>
                <a:gd name="csX114" fmla="*/ 58731 w 151582"/>
                <a:gd name="csY114" fmla="*/ 40832 h 163887"/>
                <a:gd name="csX115" fmla="*/ 58731 w 151582"/>
                <a:gd name="csY115" fmla="*/ 39154 h 163887"/>
                <a:gd name="csX116" fmla="*/ 62647 w 151582"/>
                <a:gd name="csY116" fmla="*/ 39154 h 163887"/>
                <a:gd name="csX117" fmla="*/ 62647 w 151582"/>
                <a:gd name="csY117" fmla="*/ 40832 h 163887"/>
                <a:gd name="csX118" fmla="*/ 64324 w 151582"/>
                <a:gd name="csY118" fmla="*/ 40832 h 163887"/>
                <a:gd name="csX119" fmla="*/ 64324 w 151582"/>
                <a:gd name="csY119" fmla="*/ 44188 h 163887"/>
                <a:gd name="csX120" fmla="*/ 67681 w 151582"/>
                <a:gd name="csY120" fmla="*/ 44188 h 163887"/>
                <a:gd name="csX121" fmla="*/ 67681 w 151582"/>
                <a:gd name="csY121" fmla="*/ 46425 h 163887"/>
                <a:gd name="csX122" fmla="*/ 69359 w 151582"/>
                <a:gd name="csY122" fmla="*/ 46425 h 163887"/>
                <a:gd name="csX123" fmla="*/ 69359 w 151582"/>
                <a:gd name="csY123" fmla="*/ 48104 h 163887"/>
                <a:gd name="csX124" fmla="*/ 76630 w 151582"/>
                <a:gd name="csY124" fmla="*/ 48104 h 163887"/>
                <a:gd name="csX125" fmla="*/ 76630 w 151582"/>
                <a:gd name="csY125" fmla="*/ 49781 h 163887"/>
                <a:gd name="csX126" fmla="*/ 78308 w 151582"/>
                <a:gd name="csY126" fmla="*/ 51459 h 163887"/>
                <a:gd name="csX127" fmla="*/ 80545 w 151582"/>
                <a:gd name="csY127" fmla="*/ 51459 h 163887"/>
                <a:gd name="csX128" fmla="*/ 80545 w 151582"/>
                <a:gd name="csY128" fmla="*/ 49781 h 163887"/>
                <a:gd name="csX129" fmla="*/ 82224 w 151582"/>
                <a:gd name="csY129" fmla="*/ 51459 h 163887"/>
                <a:gd name="csX130" fmla="*/ 83901 w 151582"/>
                <a:gd name="csY130" fmla="*/ 51459 h 163887"/>
                <a:gd name="csX131" fmla="*/ 83901 w 151582"/>
                <a:gd name="csY131" fmla="*/ 49781 h 163887"/>
                <a:gd name="csX132" fmla="*/ 87258 w 151582"/>
                <a:gd name="csY132" fmla="*/ 49781 h 163887"/>
                <a:gd name="csX133" fmla="*/ 87258 w 151582"/>
                <a:gd name="csY133" fmla="*/ 51459 h 163887"/>
                <a:gd name="csX134" fmla="*/ 92851 w 151582"/>
                <a:gd name="csY134" fmla="*/ 51459 h 163887"/>
                <a:gd name="csX135" fmla="*/ 92851 w 151582"/>
                <a:gd name="csY135" fmla="*/ 46425 h 163887"/>
                <a:gd name="csX136" fmla="*/ 94529 w 151582"/>
                <a:gd name="csY136" fmla="*/ 46425 h 163887"/>
                <a:gd name="csX137" fmla="*/ 94529 w 151582"/>
                <a:gd name="csY137" fmla="*/ 44188 h 163887"/>
                <a:gd name="csX138" fmla="*/ 92851 w 151582"/>
                <a:gd name="csY138" fmla="*/ 44188 h 163887"/>
                <a:gd name="csX139" fmla="*/ 92851 w 151582"/>
                <a:gd name="csY139" fmla="*/ 40832 h 163887"/>
                <a:gd name="csX140" fmla="*/ 89495 w 151582"/>
                <a:gd name="csY140" fmla="*/ 40832 h 163887"/>
                <a:gd name="csX141" fmla="*/ 89495 w 151582"/>
                <a:gd name="csY141" fmla="*/ 33561 h 163887"/>
                <a:gd name="csX142" fmla="*/ 87258 w 151582"/>
                <a:gd name="csY142" fmla="*/ 33561 h 163887"/>
                <a:gd name="csX143" fmla="*/ 87258 w 151582"/>
                <a:gd name="csY143" fmla="*/ 31882 h 163887"/>
                <a:gd name="csX144" fmla="*/ 89495 w 151582"/>
                <a:gd name="csY144" fmla="*/ 30204 h 163887"/>
                <a:gd name="csX145" fmla="*/ 96207 w 151582"/>
                <a:gd name="csY145" fmla="*/ 30204 h 163887"/>
                <a:gd name="csX146" fmla="*/ 96207 w 151582"/>
                <a:gd name="csY146" fmla="*/ 31882 h 163887"/>
                <a:gd name="csX147" fmla="*/ 97885 w 151582"/>
                <a:gd name="csY147" fmla="*/ 30204 h 163887"/>
                <a:gd name="csX148" fmla="*/ 97885 w 151582"/>
                <a:gd name="csY148" fmla="*/ 31882 h 163887"/>
                <a:gd name="csX149" fmla="*/ 100122 w 151582"/>
                <a:gd name="csY149" fmla="*/ 31882 h 163887"/>
                <a:gd name="csX150" fmla="*/ 101801 w 151582"/>
                <a:gd name="csY150" fmla="*/ 30204 h 163887"/>
                <a:gd name="csX151" fmla="*/ 110750 w 151582"/>
                <a:gd name="csY151" fmla="*/ 30204 h 163887"/>
                <a:gd name="csX152" fmla="*/ 110750 w 151582"/>
                <a:gd name="csY152" fmla="*/ 28527 h 163887"/>
                <a:gd name="csX153" fmla="*/ 112428 w 151582"/>
                <a:gd name="csY153" fmla="*/ 28527 h 163887"/>
                <a:gd name="csX154" fmla="*/ 114106 w 151582"/>
                <a:gd name="csY154" fmla="*/ 26848 h 163887"/>
                <a:gd name="csX155" fmla="*/ 115784 w 151582"/>
                <a:gd name="csY155" fmla="*/ 26848 h 163887"/>
                <a:gd name="csX156" fmla="*/ 114106 w 151582"/>
                <a:gd name="csY156" fmla="*/ 26848 h 163887"/>
                <a:gd name="csX157" fmla="*/ 115784 w 151582"/>
                <a:gd name="csY157" fmla="*/ 26848 h 163887"/>
                <a:gd name="csX158" fmla="*/ 115784 w 151582"/>
                <a:gd name="csY158" fmla="*/ 21255 h 163887"/>
                <a:gd name="csX159" fmla="*/ 115784 w 151582"/>
                <a:gd name="csY159" fmla="*/ 21255 h 163887"/>
                <a:gd name="csX160" fmla="*/ 115784 w 151582"/>
                <a:gd name="csY160" fmla="*/ 19577 h 163887"/>
                <a:gd name="csX161" fmla="*/ 118022 w 151582"/>
                <a:gd name="csY161" fmla="*/ 19577 h 163887"/>
                <a:gd name="csX162" fmla="*/ 118022 w 151582"/>
                <a:gd name="csY162" fmla="*/ 17899 h 163887"/>
                <a:gd name="csX163" fmla="*/ 123055 w 151582"/>
                <a:gd name="csY163" fmla="*/ 17899 h 163887"/>
                <a:gd name="csX164" fmla="*/ 123055 w 151582"/>
                <a:gd name="csY164" fmla="*/ 19577 h 163887"/>
                <a:gd name="csX165" fmla="*/ 124734 w 151582"/>
                <a:gd name="csY165" fmla="*/ 19577 h 163887"/>
                <a:gd name="csX166" fmla="*/ 124734 w 151582"/>
                <a:gd name="csY166" fmla="*/ 17899 h 163887"/>
                <a:gd name="csX167" fmla="*/ 128649 w 151582"/>
                <a:gd name="csY167" fmla="*/ 17899 h 163887"/>
                <a:gd name="csX168" fmla="*/ 128649 w 151582"/>
                <a:gd name="csY168" fmla="*/ 10627 h 163887"/>
                <a:gd name="csX169" fmla="*/ 130327 w 151582"/>
                <a:gd name="csY169" fmla="*/ 10627 h 163887"/>
                <a:gd name="csX170" fmla="*/ 128649 w 151582"/>
                <a:gd name="csY170" fmla="*/ 8950 h 163887"/>
                <a:gd name="csX171" fmla="*/ 130327 w 151582"/>
                <a:gd name="csY171" fmla="*/ 8950 h 163887"/>
                <a:gd name="csX172" fmla="*/ 130327 w 151582"/>
                <a:gd name="csY172" fmla="*/ 3356 h 163887"/>
                <a:gd name="csX173" fmla="*/ 132005 w 151582"/>
                <a:gd name="csY173" fmla="*/ 3356 h 163887"/>
                <a:gd name="csX174" fmla="*/ 132005 w 151582"/>
                <a:gd name="csY174" fmla="*/ 1678 h 163887"/>
                <a:gd name="csX175" fmla="*/ 130327 w 151582"/>
                <a:gd name="csY175" fmla="*/ 1678 h 163887"/>
                <a:gd name="csX176" fmla="*/ 130327 w 151582"/>
                <a:gd name="csY176" fmla="*/ 0 h 163887"/>
                <a:gd name="csX177" fmla="*/ 137599 w 151582"/>
                <a:gd name="csY177" fmla="*/ 0 h 163887"/>
                <a:gd name="csX178" fmla="*/ 137599 w 151582"/>
                <a:gd name="csY178" fmla="*/ 3356 h 163887"/>
                <a:gd name="csX179" fmla="*/ 140955 w 151582"/>
                <a:gd name="csY179" fmla="*/ 3356 h 163887"/>
                <a:gd name="csX180" fmla="*/ 140955 w 151582"/>
                <a:gd name="csY180" fmla="*/ 10627 h 163887"/>
                <a:gd name="csX181" fmla="*/ 142632 w 151582"/>
                <a:gd name="csY181" fmla="*/ 10627 h 163887"/>
                <a:gd name="csX182" fmla="*/ 142632 w 151582"/>
                <a:gd name="csY182" fmla="*/ 12305 h 163887"/>
                <a:gd name="csX183" fmla="*/ 146548 w 151582"/>
                <a:gd name="csY183" fmla="*/ 12305 h 163887"/>
                <a:gd name="csX184" fmla="*/ 144311 w 151582"/>
                <a:gd name="csY184" fmla="*/ 12305 h 163887"/>
                <a:gd name="csX185" fmla="*/ 148226 w 151582"/>
                <a:gd name="csY185" fmla="*/ 12305 h 163887"/>
                <a:gd name="csX186" fmla="*/ 148226 w 151582"/>
                <a:gd name="csY186" fmla="*/ 17899 h 163887"/>
                <a:gd name="csX187" fmla="*/ 149904 w 151582"/>
                <a:gd name="csY187" fmla="*/ 19577 h 163887"/>
                <a:gd name="csX188" fmla="*/ 151582 w 151582"/>
                <a:gd name="csY188" fmla="*/ 19577 h 163887"/>
                <a:gd name="csX189" fmla="*/ 151582 w 151582"/>
                <a:gd name="csY189" fmla="*/ 21255 h 163887"/>
                <a:gd name="csX190" fmla="*/ 151582 w 151582"/>
                <a:gd name="csY190" fmla="*/ 21255 h 163887"/>
                <a:gd name="csX191" fmla="*/ 151582 w 151582"/>
                <a:gd name="csY191" fmla="*/ 22933 h 163887"/>
                <a:gd name="csX192" fmla="*/ 148226 w 151582"/>
                <a:gd name="csY192" fmla="*/ 22933 h 163887"/>
                <a:gd name="csX193" fmla="*/ 148226 w 151582"/>
                <a:gd name="csY193" fmla="*/ 21255 h 163887"/>
                <a:gd name="csX194" fmla="*/ 144311 w 151582"/>
                <a:gd name="csY194" fmla="*/ 21255 h 163887"/>
                <a:gd name="csX195" fmla="*/ 144311 w 151582"/>
                <a:gd name="csY195" fmla="*/ 22933 h 163887"/>
                <a:gd name="csX196" fmla="*/ 142632 w 151582"/>
                <a:gd name="csY196" fmla="*/ 22933 h 163887"/>
                <a:gd name="csX197" fmla="*/ 142632 w 151582"/>
                <a:gd name="csY197" fmla="*/ 24611 h 163887"/>
                <a:gd name="csX198" fmla="*/ 140955 w 151582"/>
                <a:gd name="csY198" fmla="*/ 22933 h 163887"/>
                <a:gd name="csX199" fmla="*/ 140955 w 151582"/>
                <a:gd name="csY199" fmla="*/ 26848 h 163887"/>
                <a:gd name="csX200" fmla="*/ 139276 w 151582"/>
                <a:gd name="csY200" fmla="*/ 26848 h 163887"/>
                <a:gd name="csX201" fmla="*/ 139276 w 151582"/>
                <a:gd name="csY201" fmla="*/ 28527 h 163887"/>
                <a:gd name="csX202" fmla="*/ 135361 w 151582"/>
                <a:gd name="csY202" fmla="*/ 28527 h 163887"/>
                <a:gd name="csX203" fmla="*/ 135361 w 151582"/>
                <a:gd name="csY203" fmla="*/ 31882 h 163887"/>
                <a:gd name="csX204" fmla="*/ 133683 w 151582"/>
                <a:gd name="csY204" fmla="*/ 31882 h 163887"/>
                <a:gd name="csX205" fmla="*/ 133683 w 151582"/>
                <a:gd name="csY205" fmla="*/ 33561 h 163887"/>
                <a:gd name="csX206" fmla="*/ 133683 w 151582"/>
                <a:gd name="csY206" fmla="*/ 33561 h 163887"/>
                <a:gd name="csX207" fmla="*/ 132005 w 151582"/>
                <a:gd name="csY207" fmla="*/ 35798 h 163887"/>
                <a:gd name="csX208" fmla="*/ 132005 w 151582"/>
                <a:gd name="csY208" fmla="*/ 39154 h 163887"/>
                <a:gd name="csX209" fmla="*/ 128649 w 151582"/>
                <a:gd name="csY209" fmla="*/ 39154 h 163887"/>
                <a:gd name="csX210" fmla="*/ 128649 w 151582"/>
                <a:gd name="csY210" fmla="*/ 44188 h 163887"/>
                <a:gd name="csX211" fmla="*/ 126412 w 151582"/>
                <a:gd name="csY211" fmla="*/ 44188 h 163887"/>
                <a:gd name="csX212" fmla="*/ 126412 w 151582"/>
                <a:gd name="csY212" fmla="*/ 49781 h 163887"/>
                <a:gd name="csX213" fmla="*/ 128649 w 151582"/>
                <a:gd name="csY213" fmla="*/ 49781 h 163887"/>
                <a:gd name="csX214" fmla="*/ 128649 w 151582"/>
                <a:gd name="csY214" fmla="*/ 51459 h 163887"/>
                <a:gd name="csX215" fmla="*/ 130327 w 151582"/>
                <a:gd name="csY215" fmla="*/ 51459 h 163887"/>
                <a:gd name="csX216" fmla="*/ 130327 w 151582"/>
                <a:gd name="csY216" fmla="*/ 53138 h 163887"/>
                <a:gd name="csX217" fmla="*/ 128649 w 151582"/>
                <a:gd name="csY217" fmla="*/ 53138 h 163887"/>
                <a:gd name="csX218" fmla="*/ 128649 w 151582"/>
                <a:gd name="csY218" fmla="*/ 69358 h 163887"/>
                <a:gd name="csX219" fmla="*/ 123055 w 151582"/>
                <a:gd name="csY219" fmla="*/ 69358 h 163887"/>
                <a:gd name="csX220" fmla="*/ 121378 w 151582"/>
                <a:gd name="csY220" fmla="*/ 71036 h 163887"/>
                <a:gd name="csX221" fmla="*/ 119699 w 151582"/>
                <a:gd name="csY221" fmla="*/ 71036 h 163887"/>
                <a:gd name="csX222" fmla="*/ 118022 w 151582"/>
                <a:gd name="csY222" fmla="*/ 72715 h 163887"/>
                <a:gd name="csX223" fmla="*/ 115784 w 151582"/>
                <a:gd name="csY223" fmla="*/ 72715 h 163887"/>
                <a:gd name="csX224" fmla="*/ 115784 w 151582"/>
                <a:gd name="csY224" fmla="*/ 76630 h 163887"/>
                <a:gd name="csX225" fmla="*/ 114106 w 151582"/>
                <a:gd name="csY225" fmla="*/ 76630 h 163887"/>
                <a:gd name="csX226" fmla="*/ 114106 w 151582"/>
                <a:gd name="csY226" fmla="*/ 79986 h 163887"/>
                <a:gd name="csX227" fmla="*/ 110750 w 151582"/>
                <a:gd name="csY227" fmla="*/ 79986 h 163887"/>
                <a:gd name="csX228" fmla="*/ 110750 w 151582"/>
                <a:gd name="csY228" fmla="*/ 81664 h 163887"/>
                <a:gd name="csX229" fmla="*/ 109072 w 151582"/>
                <a:gd name="csY229" fmla="*/ 81664 h 163887"/>
                <a:gd name="csX230" fmla="*/ 106835 w 151582"/>
                <a:gd name="csY230" fmla="*/ 83901 h 163887"/>
                <a:gd name="csX231" fmla="*/ 103478 w 151582"/>
                <a:gd name="csY231" fmla="*/ 83901 h 163887"/>
                <a:gd name="csX232" fmla="*/ 103478 w 151582"/>
                <a:gd name="csY232" fmla="*/ 85579 h 163887"/>
                <a:gd name="csX233" fmla="*/ 101801 w 151582"/>
                <a:gd name="csY233" fmla="*/ 85579 h 163887"/>
                <a:gd name="csX234" fmla="*/ 101801 w 151582"/>
                <a:gd name="csY234" fmla="*/ 87258 h 163887"/>
                <a:gd name="csX235" fmla="*/ 103478 w 151582"/>
                <a:gd name="csY235" fmla="*/ 87258 h 163887"/>
                <a:gd name="csX236" fmla="*/ 103478 w 151582"/>
                <a:gd name="csY236" fmla="*/ 88935 h 163887"/>
                <a:gd name="csX237" fmla="*/ 100122 w 151582"/>
                <a:gd name="csY237" fmla="*/ 88935 h 163887"/>
                <a:gd name="csX238" fmla="*/ 100122 w 151582"/>
                <a:gd name="csY238" fmla="*/ 90613 h 163887"/>
                <a:gd name="csX239" fmla="*/ 96207 w 151582"/>
                <a:gd name="csY239" fmla="*/ 90613 h 163887"/>
                <a:gd name="csX240" fmla="*/ 96207 w 151582"/>
                <a:gd name="csY240" fmla="*/ 92851 h 163887"/>
                <a:gd name="csX241" fmla="*/ 92851 w 151582"/>
                <a:gd name="csY241" fmla="*/ 92851 h 163887"/>
                <a:gd name="csX242" fmla="*/ 92851 w 151582"/>
                <a:gd name="csY242" fmla="*/ 94529 h 163887"/>
                <a:gd name="csX243" fmla="*/ 85580 w 151582"/>
                <a:gd name="csY243" fmla="*/ 94529 h 163887"/>
                <a:gd name="csX244" fmla="*/ 85580 w 151582"/>
                <a:gd name="csY244" fmla="*/ 96207 h 163887"/>
                <a:gd name="csX245" fmla="*/ 83901 w 151582"/>
                <a:gd name="csY245" fmla="*/ 96207 h 163887"/>
                <a:gd name="csX246" fmla="*/ 83901 w 151582"/>
                <a:gd name="csY246" fmla="*/ 97885 h 163887"/>
                <a:gd name="csX247" fmla="*/ 83901 w 151582"/>
                <a:gd name="csY247" fmla="*/ 97885 h 163887"/>
                <a:gd name="csX248" fmla="*/ 83901 w 151582"/>
                <a:gd name="csY248" fmla="*/ 99563 h 163887"/>
                <a:gd name="csX249" fmla="*/ 80545 w 151582"/>
                <a:gd name="csY249" fmla="*/ 99563 h 163887"/>
                <a:gd name="csX250" fmla="*/ 80545 w 151582"/>
                <a:gd name="csY250" fmla="*/ 101241 h 163887"/>
                <a:gd name="csX251" fmla="*/ 78308 w 151582"/>
                <a:gd name="csY251" fmla="*/ 101241 h 163887"/>
                <a:gd name="csX252" fmla="*/ 78308 w 151582"/>
                <a:gd name="csY252" fmla="*/ 99563 h 163887"/>
                <a:gd name="csX253" fmla="*/ 76630 w 151582"/>
                <a:gd name="csY253" fmla="*/ 99563 h 163887"/>
                <a:gd name="csX254" fmla="*/ 76630 w 151582"/>
                <a:gd name="csY254" fmla="*/ 101241 h 163887"/>
                <a:gd name="csX255" fmla="*/ 74952 w 151582"/>
                <a:gd name="csY255" fmla="*/ 101241 h 163887"/>
                <a:gd name="csX256" fmla="*/ 74952 w 151582"/>
                <a:gd name="csY256" fmla="*/ 106834 h 163887"/>
                <a:gd name="csX257" fmla="*/ 76630 w 151582"/>
                <a:gd name="csY257" fmla="*/ 106834 h 163887"/>
                <a:gd name="csX258" fmla="*/ 76630 w 151582"/>
                <a:gd name="csY258" fmla="*/ 108512 h 163887"/>
                <a:gd name="csX259" fmla="*/ 74952 w 151582"/>
                <a:gd name="csY259" fmla="*/ 110190 h 163887"/>
                <a:gd name="csX260" fmla="*/ 74952 w 151582"/>
                <a:gd name="csY260" fmla="*/ 114106 h 163887"/>
                <a:gd name="csX261" fmla="*/ 71596 w 151582"/>
                <a:gd name="csY261" fmla="*/ 114106 h 163887"/>
                <a:gd name="csX262" fmla="*/ 71596 w 151582"/>
                <a:gd name="csY262" fmla="*/ 115784 h 163887"/>
                <a:gd name="csX263" fmla="*/ 71596 w 151582"/>
                <a:gd name="csY263" fmla="*/ 115784 h 163887"/>
                <a:gd name="csX264" fmla="*/ 71596 w 151582"/>
                <a:gd name="csY264" fmla="*/ 119140 h 163887"/>
                <a:gd name="csX265" fmla="*/ 73274 w 151582"/>
                <a:gd name="csY265" fmla="*/ 119140 h 163887"/>
                <a:gd name="csX266" fmla="*/ 73274 w 151582"/>
                <a:gd name="csY266" fmla="*/ 121377 h 163887"/>
                <a:gd name="csX267" fmla="*/ 74952 w 151582"/>
                <a:gd name="csY267" fmla="*/ 121377 h 163887"/>
                <a:gd name="csX268" fmla="*/ 76630 w 151582"/>
                <a:gd name="csY268" fmla="*/ 123055 h 163887"/>
                <a:gd name="csX269" fmla="*/ 82224 w 151582"/>
                <a:gd name="csY269" fmla="*/ 123055 h 163887"/>
                <a:gd name="csX270" fmla="*/ 82224 w 151582"/>
                <a:gd name="csY270" fmla="*/ 126411 h 163887"/>
                <a:gd name="csX271" fmla="*/ 83901 w 151582"/>
                <a:gd name="csY271" fmla="*/ 126411 h 163887"/>
                <a:gd name="csX272" fmla="*/ 83901 w 151582"/>
                <a:gd name="csY272" fmla="*/ 128089 h 163887"/>
                <a:gd name="csX273" fmla="*/ 85580 w 151582"/>
                <a:gd name="csY273" fmla="*/ 128089 h 163887"/>
                <a:gd name="csX274" fmla="*/ 85580 w 151582"/>
                <a:gd name="csY274" fmla="*/ 129767 h 163887"/>
                <a:gd name="csX275" fmla="*/ 89495 w 151582"/>
                <a:gd name="csY275" fmla="*/ 129767 h 163887"/>
                <a:gd name="csX276" fmla="*/ 89495 w 151582"/>
                <a:gd name="csY276" fmla="*/ 133683 h 163887"/>
                <a:gd name="csX277" fmla="*/ 91173 w 151582"/>
                <a:gd name="csY277" fmla="*/ 133683 h 163887"/>
                <a:gd name="csX278" fmla="*/ 91173 w 151582"/>
                <a:gd name="csY278" fmla="*/ 135361 h 163887"/>
                <a:gd name="csX279" fmla="*/ 94529 w 151582"/>
                <a:gd name="csY279" fmla="*/ 135361 h 163887"/>
                <a:gd name="csX280" fmla="*/ 94529 w 151582"/>
                <a:gd name="csY280" fmla="*/ 142632 h 163887"/>
                <a:gd name="csX281" fmla="*/ 92851 w 151582"/>
                <a:gd name="csY281" fmla="*/ 142632 h 163887"/>
                <a:gd name="csX282" fmla="*/ 92851 w 151582"/>
                <a:gd name="csY282" fmla="*/ 145988 h 163887"/>
                <a:gd name="csX283" fmla="*/ 89495 w 151582"/>
                <a:gd name="csY283" fmla="*/ 145988 h 163887"/>
                <a:gd name="csX284" fmla="*/ 89495 w 151582"/>
                <a:gd name="csY284" fmla="*/ 147666 h 163887"/>
                <a:gd name="csX285" fmla="*/ 87258 w 151582"/>
                <a:gd name="csY285" fmla="*/ 147666 h 163887"/>
                <a:gd name="csX286" fmla="*/ 87258 w 151582"/>
                <a:gd name="csY286" fmla="*/ 145988 h 163887"/>
                <a:gd name="csX287" fmla="*/ 83901 w 151582"/>
                <a:gd name="csY287" fmla="*/ 145988 h 163887"/>
                <a:gd name="csX288" fmla="*/ 83901 w 151582"/>
                <a:gd name="csY288" fmla="*/ 147666 h 163887"/>
                <a:gd name="csX289" fmla="*/ 82224 w 151582"/>
                <a:gd name="csY289" fmla="*/ 147666 h 163887"/>
                <a:gd name="csX290" fmla="*/ 82224 w 151582"/>
                <a:gd name="csY290" fmla="*/ 145988 h 163887"/>
                <a:gd name="csX291" fmla="*/ 76630 w 151582"/>
                <a:gd name="csY291" fmla="*/ 145988 h 163887"/>
                <a:gd name="csX292" fmla="*/ 76630 w 151582"/>
                <a:gd name="csY292" fmla="*/ 147666 h 163887"/>
                <a:gd name="csX293" fmla="*/ 73274 w 151582"/>
                <a:gd name="csY293" fmla="*/ 147666 h 163887"/>
                <a:gd name="csX294" fmla="*/ 73274 w 151582"/>
                <a:gd name="csY294" fmla="*/ 145988 h 163887"/>
                <a:gd name="csX295" fmla="*/ 71596 w 151582"/>
                <a:gd name="csY295" fmla="*/ 145988 h 163887"/>
                <a:gd name="csX296" fmla="*/ 69359 w 151582"/>
                <a:gd name="csY296" fmla="*/ 147666 h 163887"/>
                <a:gd name="csX297" fmla="*/ 69359 w 151582"/>
                <a:gd name="csY297" fmla="*/ 145988 h 163887"/>
                <a:gd name="csX298" fmla="*/ 67681 w 151582"/>
                <a:gd name="csY298" fmla="*/ 145988 h 163887"/>
                <a:gd name="csX299" fmla="*/ 67681 w 151582"/>
                <a:gd name="csY299" fmla="*/ 147666 h 163887"/>
                <a:gd name="csX300" fmla="*/ 64324 w 151582"/>
                <a:gd name="csY300" fmla="*/ 147666 h 163887"/>
                <a:gd name="csX301" fmla="*/ 64324 w 151582"/>
                <a:gd name="csY301" fmla="*/ 149904 h 163887"/>
                <a:gd name="csX302" fmla="*/ 62647 w 151582"/>
                <a:gd name="csY302" fmla="*/ 149904 h 163887"/>
                <a:gd name="csX303" fmla="*/ 62647 w 151582"/>
                <a:gd name="csY303" fmla="*/ 153260 h 163887"/>
                <a:gd name="csX304" fmla="*/ 58731 w 151582"/>
                <a:gd name="csY304" fmla="*/ 153260 h 163887"/>
                <a:gd name="csX305" fmla="*/ 58731 w 151582"/>
                <a:gd name="csY305" fmla="*/ 156616 h 163887"/>
                <a:gd name="csX306" fmla="*/ 57053 w 151582"/>
                <a:gd name="csY306" fmla="*/ 156616 h 163887"/>
                <a:gd name="csX307" fmla="*/ 57053 w 151582"/>
                <a:gd name="csY307" fmla="*/ 158294 h 163887"/>
                <a:gd name="csX308" fmla="*/ 55375 w 151582"/>
                <a:gd name="csY308" fmla="*/ 158294 h 163887"/>
                <a:gd name="csX309" fmla="*/ 55375 w 151582"/>
                <a:gd name="csY309" fmla="*/ 162209 h 163887"/>
                <a:gd name="csX310" fmla="*/ 53697 w 151582"/>
                <a:gd name="csY310" fmla="*/ 163887 h 163887"/>
                <a:gd name="csX311" fmla="*/ 52019 w 151582"/>
                <a:gd name="csY311" fmla="*/ 163887 h 163887"/>
                <a:gd name="csX312" fmla="*/ 52019 w 151582"/>
                <a:gd name="csY312" fmla="*/ 162209 h 163887"/>
                <a:gd name="csX313" fmla="*/ 49782 w 151582"/>
                <a:gd name="csY313" fmla="*/ 162209 h 163887"/>
                <a:gd name="csX314" fmla="*/ 49782 w 151582"/>
                <a:gd name="csY314" fmla="*/ 160531 h 163887"/>
                <a:gd name="csX315" fmla="*/ 43070 w 151582"/>
                <a:gd name="csY315" fmla="*/ 160531 h 163887"/>
                <a:gd name="csX316" fmla="*/ 43070 w 151582"/>
                <a:gd name="csY316" fmla="*/ 163887 h 163887"/>
                <a:gd name="csX317" fmla="*/ 40832 w 151582"/>
                <a:gd name="csY317" fmla="*/ 163887 h 163887"/>
                <a:gd name="csX318" fmla="*/ 40832 w 151582"/>
                <a:gd name="csY318" fmla="*/ 160531 h 163887"/>
                <a:gd name="csX319" fmla="*/ 39154 w 151582"/>
                <a:gd name="csY319" fmla="*/ 160531 h 163887"/>
                <a:gd name="csX320" fmla="*/ 39154 w 151582"/>
                <a:gd name="csY320" fmla="*/ 162209 h 163887"/>
                <a:gd name="csX321" fmla="*/ 35798 w 151582"/>
                <a:gd name="csY321" fmla="*/ 162209 h 163887"/>
                <a:gd name="csX322" fmla="*/ 35798 w 151582"/>
                <a:gd name="csY322" fmla="*/ 158294 h 163887"/>
                <a:gd name="csX323" fmla="*/ 32442 w 151582"/>
                <a:gd name="csY323" fmla="*/ 158294 h 163887"/>
                <a:gd name="csX324" fmla="*/ 34120 w 151582"/>
                <a:gd name="csY324" fmla="*/ 158294 h 163887"/>
                <a:gd name="csX325" fmla="*/ 32442 w 151582"/>
                <a:gd name="csY325" fmla="*/ 158294 h 163887"/>
                <a:gd name="csX326" fmla="*/ 32442 w 151582"/>
                <a:gd name="csY326" fmla="*/ 160531 h 163887"/>
                <a:gd name="csX327" fmla="*/ 30205 w 151582"/>
                <a:gd name="csY327" fmla="*/ 160531 h 163887"/>
                <a:gd name="csX328" fmla="*/ 30205 w 151582"/>
                <a:gd name="csY328" fmla="*/ 163887 h 163887"/>
                <a:gd name="csX329" fmla="*/ 26849 w 151582"/>
                <a:gd name="csY329" fmla="*/ 163887 h 163887"/>
                <a:gd name="csX330" fmla="*/ 8950 w 151582"/>
                <a:gd name="csY330" fmla="*/ 105156 h 163887"/>
                <a:gd name="csX331" fmla="*/ 10628 w 151582"/>
                <a:gd name="csY331" fmla="*/ 105156 h 163887"/>
                <a:gd name="csX332" fmla="*/ 8950 w 151582"/>
                <a:gd name="csY332" fmla="*/ 105156 h 163887"/>
                <a:gd name="csX333" fmla="*/ 119699 w 151582"/>
                <a:gd name="csY333" fmla="*/ 17899 h 163887"/>
                <a:gd name="csX334" fmla="*/ 118022 w 151582"/>
                <a:gd name="csY334" fmla="*/ 17899 h 163887"/>
                <a:gd name="csX335" fmla="*/ 119699 w 151582"/>
                <a:gd name="csY335" fmla="*/ 17899 h 163887"/>
                <a:gd name="csX336" fmla="*/ 146548 w 151582"/>
                <a:gd name="csY336" fmla="*/ 12305 h 163887"/>
                <a:gd name="csX337" fmla="*/ 148226 w 151582"/>
                <a:gd name="csY337" fmla="*/ 12305 h 163887"/>
                <a:gd name="csX338" fmla="*/ 146548 w 151582"/>
                <a:gd name="csY338" fmla="*/ 12305 h 1638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</a:cxnLst>
              <a:rect l="l" t="t" r="r" b="b"/>
              <a:pathLst>
                <a:path w="151582" h="163887">
                  <a:moveTo>
                    <a:pt x="26849" y="163887"/>
                  </a:moveTo>
                  <a:lnTo>
                    <a:pt x="25170" y="163887"/>
                  </a:lnTo>
                  <a:lnTo>
                    <a:pt x="25170" y="162209"/>
                  </a:lnTo>
                  <a:lnTo>
                    <a:pt x="26849" y="162209"/>
                  </a:lnTo>
                  <a:lnTo>
                    <a:pt x="26849" y="160531"/>
                  </a:lnTo>
                  <a:lnTo>
                    <a:pt x="21255" y="160531"/>
                  </a:lnTo>
                  <a:lnTo>
                    <a:pt x="23493" y="160531"/>
                  </a:lnTo>
                  <a:lnTo>
                    <a:pt x="16221" y="160531"/>
                  </a:lnTo>
                  <a:lnTo>
                    <a:pt x="16221" y="158294"/>
                  </a:lnTo>
                  <a:lnTo>
                    <a:pt x="16221" y="158294"/>
                  </a:lnTo>
                  <a:lnTo>
                    <a:pt x="16221" y="156616"/>
                  </a:lnTo>
                  <a:lnTo>
                    <a:pt x="17899" y="156616"/>
                  </a:lnTo>
                  <a:lnTo>
                    <a:pt x="17899" y="154938"/>
                  </a:lnTo>
                  <a:lnTo>
                    <a:pt x="16221" y="154938"/>
                  </a:lnTo>
                  <a:lnTo>
                    <a:pt x="14543" y="153260"/>
                  </a:lnTo>
                  <a:lnTo>
                    <a:pt x="8950" y="153260"/>
                  </a:lnTo>
                  <a:lnTo>
                    <a:pt x="8950" y="151582"/>
                  </a:lnTo>
                  <a:lnTo>
                    <a:pt x="10628" y="151582"/>
                  </a:lnTo>
                  <a:lnTo>
                    <a:pt x="10628" y="149904"/>
                  </a:lnTo>
                  <a:lnTo>
                    <a:pt x="12306" y="149904"/>
                  </a:lnTo>
                  <a:lnTo>
                    <a:pt x="12306" y="145988"/>
                  </a:lnTo>
                  <a:lnTo>
                    <a:pt x="14543" y="144310"/>
                  </a:lnTo>
                  <a:lnTo>
                    <a:pt x="14543" y="142632"/>
                  </a:lnTo>
                  <a:lnTo>
                    <a:pt x="16221" y="142632"/>
                  </a:lnTo>
                  <a:lnTo>
                    <a:pt x="16221" y="138717"/>
                  </a:lnTo>
                  <a:lnTo>
                    <a:pt x="17899" y="138717"/>
                  </a:lnTo>
                  <a:lnTo>
                    <a:pt x="17899" y="137039"/>
                  </a:lnTo>
                  <a:lnTo>
                    <a:pt x="21255" y="137039"/>
                  </a:lnTo>
                  <a:lnTo>
                    <a:pt x="21255" y="135361"/>
                  </a:lnTo>
                  <a:lnTo>
                    <a:pt x="21255" y="137039"/>
                  </a:lnTo>
                  <a:lnTo>
                    <a:pt x="21255" y="133683"/>
                  </a:lnTo>
                  <a:lnTo>
                    <a:pt x="17899" y="133683"/>
                  </a:lnTo>
                  <a:lnTo>
                    <a:pt x="17899" y="129767"/>
                  </a:lnTo>
                  <a:lnTo>
                    <a:pt x="19577" y="128089"/>
                  </a:lnTo>
                  <a:lnTo>
                    <a:pt x="19577" y="126411"/>
                  </a:lnTo>
                  <a:lnTo>
                    <a:pt x="21255" y="126411"/>
                  </a:lnTo>
                  <a:lnTo>
                    <a:pt x="21255" y="123055"/>
                  </a:lnTo>
                  <a:lnTo>
                    <a:pt x="23493" y="121377"/>
                  </a:lnTo>
                  <a:lnTo>
                    <a:pt x="23493" y="119140"/>
                  </a:lnTo>
                  <a:lnTo>
                    <a:pt x="25170" y="119140"/>
                  </a:lnTo>
                  <a:lnTo>
                    <a:pt x="25170" y="117462"/>
                  </a:lnTo>
                  <a:lnTo>
                    <a:pt x="25170" y="117462"/>
                  </a:lnTo>
                  <a:lnTo>
                    <a:pt x="25170" y="114106"/>
                  </a:lnTo>
                  <a:lnTo>
                    <a:pt x="23493" y="114106"/>
                  </a:lnTo>
                  <a:lnTo>
                    <a:pt x="23493" y="112428"/>
                  </a:lnTo>
                  <a:lnTo>
                    <a:pt x="23493" y="112428"/>
                  </a:lnTo>
                  <a:lnTo>
                    <a:pt x="23493" y="110190"/>
                  </a:lnTo>
                  <a:lnTo>
                    <a:pt x="21255" y="110190"/>
                  </a:lnTo>
                  <a:lnTo>
                    <a:pt x="21255" y="106834"/>
                  </a:lnTo>
                  <a:lnTo>
                    <a:pt x="19577" y="106834"/>
                  </a:lnTo>
                  <a:lnTo>
                    <a:pt x="19577" y="108512"/>
                  </a:lnTo>
                  <a:lnTo>
                    <a:pt x="17899" y="108512"/>
                  </a:lnTo>
                  <a:lnTo>
                    <a:pt x="17899" y="106834"/>
                  </a:lnTo>
                  <a:lnTo>
                    <a:pt x="14543" y="106834"/>
                  </a:lnTo>
                  <a:lnTo>
                    <a:pt x="12306" y="105156"/>
                  </a:lnTo>
                  <a:lnTo>
                    <a:pt x="8950" y="105156"/>
                  </a:lnTo>
                  <a:lnTo>
                    <a:pt x="8950" y="106834"/>
                  </a:lnTo>
                  <a:lnTo>
                    <a:pt x="5593" y="106834"/>
                  </a:lnTo>
                  <a:lnTo>
                    <a:pt x="5593" y="105156"/>
                  </a:lnTo>
                  <a:lnTo>
                    <a:pt x="5593" y="105156"/>
                  </a:lnTo>
                  <a:lnTo>
                    <a:pt x="5593" y="101241"/>
                  </a:lnTo>
                  <a:lnTo>
                    <a:pt x="3916" y="101241"/>
                  </a:lnTo>
                  <a:lnTo>
                    <a:pt x="5593" y="101241"/>
                  </a:lnTo>
                  <a:lnTo>
                    <a:pt x="0" y="101241"/>
                  </a:lnTo>
                  <a:lnTo>
                    <a:pt x="0" y="90613"/>
                  </a:lnTo>
                  <a:lnTo>
                    <a:pt x="1678" y="90613"/>
                  </a:lnTo>
                  <a:lnTo>
                    <a:pt x="1678" y="88935"/>
                  </a:lnTo>
                  <a:lnTo>
                    <a:pt x="3916" y="88935"/>
                  </a:lnTo>
                  <a:lnTo>
                    <a:pt x="3916" y="87258"/>
                  </a:lnTo>
                  <a:lnTo>
                    <a:pt x="7272" y="87258"/>
                  </a:lnTo>
                  <a:lnTo>
                    <a:pt x="7272" y="85579"/>
                  </a:lnTo>
                  <a:lnTo>
                    <a:pt x="8950" y="85579"/>
                  </a:lnTo>
                  <a:lnTo>
                    <a:pt x="8950" y="83901"/>
                  </a:lnTo>
                  <a:lnTo>
                    <a:pt x="10628" y="83901"/>
                  </a:lnTo>
                  <a:lnTo>
                    <a:pt x="10628" y="81664"/>
                  </a:lnTo>
                  <a:lnTo>
                    <a:pt x="12306" y="81664"/>
                  </a:lnTo>
                  <a:lnTo>
                    <a:pt x="12306" y="79986"/>
                  </a:lnTo>
                  <a:lnTo>
                    <a:pt x="16221" y="79986"/>
                  </a:lnTo>
                  <a:lnTo>
                    <a:pt x="16221" y="78308"/>
                  </a:lnTo>
                  <a:lnTo>
                    <a:pt x="17899" y="76630"/>
                  </a:lnTo>
                  <a:lnTo>
                    <a:pt x="21255" y="76630"/>
                  </a:lnTo>
                  <a:lnTo>
                    <a:pt x="21255" y="74952"/>
                  </a:lnTo>
                  <a:lnTo>
                    <a:pt x="26849" y="74952"/>
                  </a:lnTo>
                  <a:lnTo>
                    <a:pt x="26849" y="72715"/>
                  </a:lnTo>
                  <a:lnTo>
                    <a:pt x="28527" y="72715"/>
                  </a:lnTo>
                  <a:lnTo>
                    <a:pt x="28527" y="71036"/>
                  </a:lnTo>
                  <a:lnTo>
                    <a:pt x="32442" y="71036"/>
                  </a:lnTo>
                  <a:lnTo>
                    <a:pt x="30205" y="69358"/>
                  </a:lnTo>
                  <a:lnTo>
                    <a:pt x="32442" y="69358"/>
                  </a:lnTo>
                  <a:lnTo>
                    <a:pt x="32442" y="67681"/>
                  </a:lnTo>
                  <a:lnTo>
                    <a:pt x="39154" y="67681"/>
                  </a:lnTo>
                  <a:lnTo>
                    <a:pt x="39154" y="66002"/>
                  </a:lnTo>
                  <a:lnTo>
                    <a:pt x="40832" y="66002"/>
                  </a:lnTo>
                  <a:lnTo>
                    <a:pt x="40832" y="62087"/>
                  </a:lnTo>
                  <a:lnTo>
                    <a:pt x="43070" y="62087"/>
                  </a:lnTo>
                  <a:lnTo>
                    <a:pt x="40832" y="62087"/>
                  </a:lnTo>
                  <a:lnTo>
                    <a:pt x="43070" y="62087"/>
                  </a:lnTo>
                  <a:lnTo>
                    <a:pt x="43070" y="60409"/>
                  </a:lnTo>
                  <a:lnTo>
                    <a:pt x="44747" y="60409"/>
                  </a:lnTo>
                  <a:lnTo>
                    <a:pt x="44747" y="58731"/>
                  </a:lnTo>
                  <a:lnTo>
                    <a:pt x="46426" y="58731"/>
                  </a:lnTo>
                  <a:lnTo>
                    <a:pt x="46426" y="57053"/>
                  </a:lnTo>
                  <a:lnTo>
                    <a:pt x="48104" y="57053"/>
                  </a:lnTo>
                  <a:lnTo>
                    <a:pt x="48104" y="55375"/>
                  </a:lnTo>
                  <a:lnTo>
                    <a:pt x="49782" y="53138"/>
                  </a:lnTo>
                  <a:lnTo>
                    <a:pt x="49782" y="51459"/>
                  </a:lnTo>
                  <a:lnTo>
                    <a:pt x="52019" y="51459"/>
                  </a:lnTo>
                  <a:lnTo>
                    <a:pt x="52019" y="46425"/>
                  </a:lnTo>
                  <a:lnTo>
                    <a:pt x="53697" y="46425"/>
                  </a:lnTo>
                  <a:lnTo>
                    <a:pt x="52019" y="44188"/>
                  </a:lnTo>
                  <a:lnTo>
                    <a:pt x="53697" y="44188"/>
                  </a:lnTo>
                  <a:lnTo>
                    <a:pt x="53697" y="42510"/>
                  </a:lnTo>
                  <a:lnTo>
                    <a:pt x="55375" y="42510"/>
                  </a:lnTo>
                  <a:lnTo>
                    <a:pt x="55375" y="40832"/>
                  </a:lnTo>
                  <a:lnTo>
                    <a:pt x="58731" y="40832"/>
                  </a:lnTo>
                  <a:lnTo>
                    <a:pt x="58731" y="39154"/>
                  </a:lnTo>
                  <a:lnTo>
                    <a:pt x="62647" y="39154"/>
                  </a:lnTo>
                  <a:lnTo>
                    <a:pt x="62647" y="40832"/>
                  </a:lnTo>
                  <a:lnTo>
                    <a:pt x="64324" y="40832"/>
                  </a:lnTo>
                  <a:lnTo>
                    <a:pt x="64324" y="44188"/>
                  </a:lnTo>
                  <a:lnTo>
                    <a:pt x="67681" y="44188"/>
                  </a:lnTo>
                  <a:lnTo>
                    <a:pt x="67681" y="46425"/>
                  </a:lnTo>
                  <a:lnTo>
                    <a:pt x="69359" y="46425"/>
                  </a:lnTo>
                  <a:lnTo>
                    <a:pt x="69359" y="48104"/>
                  </a:lnTo>
                  <a:lnTo>
                    <a:pt x="76630" y="48104"/>
                  </a:lnTo>
                  <a:lnTo>
                    <a:pt x="76630" y="49781"/>
                  </a:lnTo>
                  <a:lnTo>
                    <a:pt x="78308" y="51459"/>
                  </a:lnTo>
                  <a:lnTo>
                    <a:pt x="80545" y="51459"/>
                  </a:lnTo>
                  <a:lnTo>
                    <a:pt x="80545" y="49781"/>
                  </a:lnTo>
                  <a:lnTo>
                    <a:pt x="82224" y="51459"/>
                  </a:lnTo>
                  <a:lnTo>
                    <a:pt x="83901" y="51459"/>
                  </a:lnTo>
                  <a:lnTo>
                    <a:pt x="83901" y="49781"/>
                  </a:lnTo>
                  <a:lnTo>
                    <a:pt x="87258" y="49781"/>
                  </a:lnTo>
                  <a:lnTo>
                    <a:pt x="87258" y="51459"/>
                  </a:lnTo>
                  <a:lnTo>
                    <a:pt x="92851" y="51459"/>
                  </a:lnTo>
                  <a:lnTo>
                    <a:pt x="92851" y="46425"/>
                  </a:lnTo>
                  <a:lnTo>
                    <a:pt x="94529" y="46425"/>
                  </a:lnTo>
                  <a:lnTo>
                    <a:pt x="94529" y="44188"/>
                  </a:lnTo>
                  <a:lnTo>
                    <a:pt x="92851" y="44188"/>
                  </a:lnTo>
                  <a:lnTo>
                    <a:pt x="92851" y="40832"/>
                  </a:lnTo>
                  <a:lnTo>
                    <a:pt x="89495" y="40832"/>
                  </a:lnTo>
                  <a:lnTo>
                    <a:pt x="89495" y="33561"/>
                  </a:lnTo>
                  <a:lnTo>
                    <a:pt x="87258" y="33561"/>
                  </a:lnTo>
                  <a:lnTo>
                    <a:pt x="87258" y="31882"/>
                  </a:lnTo>
                  <a:lnTo>
                    <a:pt x="89495" y="30204"/>
                  </a:lnTo>
                  <a:lnTo>
                    <a:pt x="96207" y="30204"/>
                  </a:lnTo>
                  <a:lnTo>
                    <a:pt x="96207" y="31882"/>
                  </a:lnTo>
                  <a:lnTo>
                    <a:pt x="97885" y="30204"/>
                  </a:lnTo>
                  <a:lnTo>
                    <a:pt x="97885" y="31882"/>
                  </a:lnTo>
                  <a:lnTo>
                    <a:pt x="100122" y="31882"/>
                  </a:lnTo>
                  <a:lnTo>
                    <a:pt x="101801" y="30204"/>
                  </a:lnTo>
                  <a:lnTo>
                    <a:pt x="110750" y="30204"/>
                  </a:lnTo>
                  <a:lnTo>
                    <a:pt x="110750" y="28527"/>
                  </a:lnTo>
                  <a:lnTo>
                    <a:pt x="112428" y="28527"/>
                  </a:lnTo>
                  <a:lnTo>
                    <a:pt x="114106" y="26848"/>
                  </a:lnTo>
                  <a:lnTo>
                    <a:pt x="115784" y="26848"/>
                  </a:lnTo>
                  <a:lnTo>
                    <a:pt x="114106" y="26848"/>
                  </a:lnTo>
                  <a:lnTo>
                    <a:pt x="115784" y="26848"/>
                  </a:lnTo>
                  <a:lnTo>
                    <a:pt x="115784" y="21255"/>
                  </a:lnTo>
                  <a:lnTo>
                    <a:pt x="115784" y="21255"/>
                  </a:lnTo>
                  <a:lnTo>
                    <a:pt x="115784" y="19577"/>
                  </a:lnTo>
                  <a:lnTo>
                    <a:pt x="118022" y="19577"/>
                  </a:lnTo>
                  <a:lnTo>
                    <a:pt x="118022" y="17899"/>
                  </a:lnTo>
                  <a:lnTo>
                    <a:pt x="123055" y="17899"/>
                  </a:lnTo>
                  <a:lnTo>
                    <a:pt x="123055" y="19577"/>
                  </a:lnTo>
                  <a:lnTo>
                    <a:pt x="124734" y="19577"/>
                  </a:lnTo>
                  <a:lnTo>
                    <a:pt x="124734" y="17899"/>
                  </a:lnTo>
                  <a:lnTo>
                    <a:pt x="128649" y="17899"/>
                  </a:lnTo>
                  <a:lnTo>
                    <a:pt x="128649" y="10627"/>
                  </a:lnTo>
                  <a:lnTo>
                    <a:pt x="130327" y="10627"/>
                  </a:lnTo>
                  <a:lnTo>
                    <a:pt x="128649" y="8950"/>
                  </a:lnTo>
                  <a:lnTo>
                    <a:pt x="130327" y="8950"/>
                  </a:lnTo>
                  <a:lnTo>
                    <a:pt x="130327" y="3356"/>
                  </a:lnTo>
                  <a:lnTo>
                    <a:pt x="132005" y="3356"/>
                  </a:lnTo>
                  <a:lnTo>
                    <a:pt x="132005" y="1678"/>
                  </a:lnTo>
                  <a:lnTo>
                    <a:pt x="130327" y="1678"/>
                  </a:lnTo>
                  <a:lnTo>
                    <a:pt x="130327" y="0"/>
                  </a:lnTo>
                  <a:lnTo>
                    <a:pt x="137599" y="0"/>
                  </a:lnTo>
                  <a:lnTo>
                    <a:pt x="137599" y="3356"/>
                  </a:lnTo>
                  <a:lnTo>
                    <a:pt x="140955" y="3356"/>
                  </a:lnTo>
                  <a:lnTo>
                    <a:pt x="140955" y="10627"/>
                  </a:lnTo>
                  <a:lnTo>
                    <a:pt x="142632" y="10627"/>
                  </a:lnTo>
                  <a:lnTo>
                    <a:pt x="142632" y="12305"/>
                  </a:lnTo>
                  <a:lnTo>
                    <a:pt x="146548" y="12305"/>
                  </a:lnTo>
                  <a:lnTo>
                    <a:pt x="144311" y="12305"/>
                  </a:lnTo>
                  <a:lnTo>
                    <a:pt x="148226" y="12305"/>
                  </a:lnTo>
                  <a:lnTo>
                    <a:pt x="148226" y="17899"/>
                  </a:lnTo>
                  <a:lnTo>
                    <a:pt x="149904" y="19577"/>
                  </a:lnTo>
                  <a:lnTo>
                    <a:pt x="151582" y="19577"/>
                  </a:lnTo>
                  <a:lnTo>
                    <a:pt x="151582" y="21255"/>
                  </a:lnTo>
                  <a:lnTo>
                    <a:pt x="151582" y="21255"/>
                  </a:lnTo>
                  <a:lnTo>
                    <a:pt x="151582" y="22933"/>
                  </a:lnTo>
                  <a:lnTo>
                    <a:pt x="148226" y="22933"/>
                  </a:lnTo>
                  <a:lnTo>
                    <a:pt x="148226" y="21255"/>
                  </a:lnTo>
                  <a:lnTo>
                    <a:pt x="144311" y="21255"/>
                  </a:lnTo>
                  <a:lnTo>
                    <a:pt x="144311" y="22933"/>
                  </a:lnTo>
                  <a:lnTo>
                    <a:pt x="142632" y="22933"/>
                  </a:lnTo>
                  <a:lnTo>
                    <a:pt x="142632" y="24611"/>
                  </a:lnTo>
                  <a:lnTo>
                    <a:pt x="140955" y="22933"/>
                  </a:lnTo>
                  <a:lnTo>
                    <a:pt x="140955" y="26848"/>
                  </a:lnTo>
                  <a:lnTo>
                    <a:pt x="139276" y="26848"/>
                  </a:lnTo>
                  <a:lnTo>
                    <a:pt x="139276" y="28527"/>
                  </a:lnTo>
                  <a:lnTo>
                    <a:pt x="135361" y="28527"/>
                  </a:lnTo>
                  <a:lnTo>
                    <a:pt x="135361" y="31882"/>
                  </a:lnTo>
                  <a:lnTo>
                    <a:pt x="133683" y="31882"/>
                  </a:lnTo>
                  <a:lnTo>
                    <a:pt x="133683" y="33561"/>
                  </a:lnTo>
                  <a:lnTo>
                    <a:pt x="133683" y="33561"/>
                  </a:lnTo>
                  <a:lnTo>
                    <a:pt x="132005" y="35798"/>
                  </a:lnTo>
                  <a:lnTo>
                    <a:pt x="132005" y="39154"/>
                  </a:lnTo>
                  <a:lnTo>
                    <a:pt x="128649" y="39154"/>
                  </a:lnTo>
                  <a:lnTo>
                    <a:pt x="128649" y="44188"/>
                  </a:lnTo>
                  <a:lnTo>
                    <a:pt x="126412" y="44188"/>
                  </a:lnTo>
                  <a:lnTo>
                    <a:pt x="126412" y="49781"/>
                  </a:lnTo>
                  <a:lnTo>
                    <a:pt x="128649" y="49781"/>
                  </a:lnTo>
                  <a:lnTo>
                    <a:pt x="128649" y="51459"/>
                  </a:lnTo>
                  <a:lnTo>
                    <a:pt x="130327" y="51459"/>
                  </a:lnTo>
                  <a:lnTo>
                    <a:pt x="130327" y="53138"/>
                  </a:lnTo>
                  <a:lnTo>
                    <a:pt x="128649" y="53138"/>
                  </a:lnTo>
                  <a:lnTo>
                    <a:pt x="128649" y="69358"/>
                  </a:lnTo>
                  <a:lnTo>
                    <a:pt x="123055" y="69358"/>
                  </a:lnTo>
                  <a:lnTo>
                    <a:pt x="121378" y="71036"/>
                  </a:lnTo>
                  <a:lnTo>
                    <a:pt x="119699" y="71036"/>
                  </a:lnTo>
                  <a:lnTo>
                    <a:pt x="118022" y="72715"/>
                  </a:lnTo>
                  <a:lnTo>
                    <a:pt x="115784" y="72715"/>
                  </a:lnTo>
                  <a:lnTo>
                    <a:pt x="115784" y="76630"/>
                  </a:lnTo>
                  <a:lnTo>
                    <a:pt x="114106" y="76630"/>
                  </a:lnTo>
                  <a:lnTo>
                    <a:pt x="114106" y="79986"/>
                  </a:lnTo>
                  <a:lnTo>
                    <a:pt x="110750" y="79986"/>
                  </a:lnTo>
                  <a:lnTo>
                    <a:pt x="110750" y="81664"/>
                  </a:lnTo>
                  <a:lnTo>
                    <a:pt x="109072" y="81664"/>
                  </a:lnTo>
                  <a:lnTo>
                    <a:pt x="106835" y="83901"/>
                  </a:lnTo>
                  <a:lnTo>
                    <a:pt x="103478" y="83901"/>
                  </a:lnTo>
                  <a:lnTo>
                    <a:pt x="103478" y="85579"/>
                  </a:lnTo>
                  <a:lnTo>
                    <a:pt x="101801" y="85579"/>
                  </a:lnTo>
                  <a:lnTo>
                    <a:pt x="101801" y="87258"/>
                  </a:lnTo>
                  <a:lnTo>
                    <a:pt x="103478" y="87258"/>
                  </a:lnTo>
                  <a:lnTo>
                    <a:pt x="103478" y="88935"/>
                  </a:lnTo>
                  <a:lnTo>
                    <a:pt x="100122" y="88935"/>
                  </a:lnTo>
                  <a:lnTo>
                    <a:pt x="100122" y="90613"/>
                  </a:lnTo>
                  <a:lnTo>
                    <a:pt x="96207" y="90613"/>
                  </a:lnTo>
                  <a:lnTo>
                    <a:pt x="96207" y="92851"/>
                  </a:lnTo>
                  <a:lnTo>
                    <a:pt x="92851" y="92851"/>
                  </a:lnTo>
                  <a:lnTo>
                    <a:pt x="92851" y="94529"/>
                  </a:lnTo>
                  <a:lnTo>
                    <a:pt x="85580" y="94529"/>
                  </a:lnTo>
                  <a:lnTo>
                    <a:pt x="85580" y="96207"/>
                  </a:lnTo>
                  <a:lnTo>
                    <a:pt x="83901" y="96207"/>
                  </a:lnTo>
                  <a:lnTo>
                    <a:pt x="83901" y="97885"/>
                  </a:lnTo>
                  <a:lnTo>
                    <a:pt x="83901" y="97885"/>
                  </a:lnTo>
                  <a:lnTo>
                    <a:pt x="83901" y="99563"/>
                  </a:lnTo>
                  <a:lnTo>
                    <a:pt x="80545" y="99563"/>
                  </a:lnTo>
                  <a:lnTo>
                    <a:pt x="80545" y="101241"/>
                  </a:lnTo>
                  <a:lnTo>
                    <a:pt x="78308" y="101241"/>
                  </a:lnTo>
                  <a:lnTo>
                    <a:pt x="78308" y="99563"/>
                  </a:lnTo>
                  <a:lnTo>
                    <a:pt x="76630" y="99563"/>
                  </a:lnTo>
                  <a:lnTo>
                    <a:pt x="76630" y="101241"/>
                  </a:lnTo>
                  <a:lnTo>
                    <a:pt x="74952" y="101241"/>
                  </a:lnTo>
                  <a:lnTo>
                    <a:pt x="74952" y="106834"/>
                  </a:lnTo>
                  <a:lnTo>
                    <a:pt x="76630" y="106834"/>
                  </a:lnTo>
                  <a:lnTo>
                    <a:pt x="76630" y="108512"/>
                  </a:lnTo>
                  <a:lnTo>
                    <a:pt x="74952" y="110190"/>
                  </a:lnTo>
                  <a:lnTo>
                    <a:pt x="74952" y="114106"/>
                  </a:lnTo>
                  <a:lnTo>
                    <a:pt x="71596" y="114106"/>
                  </a:lnTo>
                  <a:lnTo>
                    <a:pt x="71596" y="115784"/>
                  </a:lnTo>
                  <a:lnTo>
                    <a:pt x="71596" y="115784"/>
                  </a:lnTo>
                  <a:lnTo>
                    <a:pt x="71596" y="119140"/>
                  </a:lnTo>
                  <a:lnTo>
                    <a:pt x="73274" y="119140"/>
                  </a:lnTo>
                  <a:lnTo>
                    <a:pt x="73274" y="121377"/>
                  </a:lnTo>
                  <a:lnTo>
                    <a:pt x="74952" y="121377"/>
                  </a:lnTo>
                  <a:lnTo>
                    <a:pt x="76630" y="123055"/>
                  </a:lnTo>
                  <a:lnTo>
                    <a:pt x="82224" y="123055"/>
                  </a:lnTo>
                  <a:lnTo>
                    <a:pt x="82224" y="126411"/>
                  </a:lnTo>
                  <a:lnTo>
                    <a:pt x="83901" y="126411"/>
                  </a:lnTo>
                  <a:lnTo>
                    <a:pt x="83901" y="128089"/>
                  </a:lnTo>
                  <a:lnTo>
                    <a:pt x="85580" y="128089"/>
                  </a:lnTo>
                  <a:lnTo>
                    <a:pt x="85580" y="129767"/>
                  </a:lnTo>
                  <a:lnTo>
                    <a:pt x="89495" y="129767"/>
                  </a:lnTo>
                  <a:lnTo>
                    <a:pt x="89495" y="133683"/>
                  </a:lnTo>
                  <a:lnTo>
                    <a:pt x="91173" y="133683"/>
                  </a:lnTo>
                  <a:lnTo>
                    <a:pt x="91173" y="135361"/>
                  </a:lnTo>
                  <a:lnTo>
                    <a:pt x="94529" y="135361"/>
                  </a:lnTo>
                  <a:lnTo>
                    <a:pt x="94529" y="142632"/>
                  </a:lnTo>
                  <a:lnTo>
                    <a:pt x="92851" y="142632"/>
                  </a:lnTo>
                  <a:lnTo>
                    <a:pt x="92851" y="145988"/>
                  </a:lnTo>
                  <a:lnTo>
                    <a:pt x="89495" y="145988"/>
                  </a:lnTo>
                  <a:lnTo>
                    <a:pt x="89495" y="147666"/>
                  </a:lnTo>
                  <a:lnTo>
                    <a:pt x="87258" y="147666"/>
                  </a:lnTo>
                  <a:lnTo>
                    <a:pt x="87258" y="145988"/>
                  </a:lnTo>
                  <a:lnTo>
                    <a:pt x="83901" y="145988"/>
                  </a:lnTo>
                  <a:lnTo>
                    <a:pt x="83901" y="147666"/>
                  </a:lnTo>
                  <a:lnTo>
                    <a:pt x="82224" y="147666"/>
                  </a:lnTo>
                  <a:lnTo>
                    <a:pt x="82224" y="145988"/>
                  </a:lnTo>
                  <a:lnTo>
                    <a:pt x="76630" y="145988"/>
                  </a:lnTo>
                  <a:lnTo>
                    <a:pt x="76630" y="147666"/>
                  </a:lnTo>
                  <a:lnTo>
                    <a:pt x="73274" y="147666"/>
                  </a:lnTo>
                  <a:lnTo>
                    <a:pt x="73274" y="145988"/>
                  </a:lnTo>
                  <a:lnTo>
                    <a:pt x="71596" y="145988"/>
                  </a:lnTo>
                  <a:lnTo>
                    <a:pt x="69359" y="147666"/>
                  </a:lnTo>
                  <a:lnTo>
                    <a:pt x="69359" y="145988"/>
                  </a:lnTo>
                  <a:lnTo>
                    <a:pt x="67681" y="145988"/>
                  </a:lnTo>
                  <a:lnTo>
                    <a:pt x="67681" y="147666"/>
                  </a:lnTo>
                  <a:lnTo>
                    <a:pt x="64324" y="147666"/>
                  </a:lnTo>
                  <a:lnTo>
                    <a:pt x="64324" y="149904"/>
                  </a:lnTo>
                  <a:lnTo>
                    <a:pt x="62647" y="149904"/>
                  </a:lnTo>
                  <a:lnTo>
                    <a:pt x="62647" y="153260"/>
                  </a:lnTo>
                  <a:lnTo>
                    <a:pt x="58731" y="153260"/>
                  </a:lnTo>
                  <a:lnTo>
                    <a:pt x="58731" y="156616"/>
                  </a:lnTo>
                  <a:lnTo>
                    <a:pt x="57053" y="156616"/>
                  </a:lnTo>
                  <a:lnTo>
                    <a:pt x="57053" y="158294"/>
                  </a:lnTo>
                  <a:lnTo>
                    <a:pt x="55375" y="158294"/>
                  </a:lnTo>
                  <a:lnTo>
                    <a:pt x="55375" y="162209"/>
                  </a:lnTo>
                  <a:lnTo>
                    <a:pt x="53697" y="163887"/>
                  </a:lnTo>
                  <a:lnTo>
                    <a:pt x="52019" y="163887"/>
                  </a:lnTo>
                  <a:lnTo>
                    <a:pt x="52019" y="162209"/>
                  </a:lnTo>
                  <a:lnTo>
                    <a:pt x="49782" y="162209"/>
                  </a:lnTo>
                  <a:lnTo>
                    <a:pt x="49782" y="160531"/>
                  </a:lnTo>
                  <a:lnTo>
                    <a:pt x="43070" y="160531"/>
                  </a:lnTo>
                  <a:lnTo>
                    <a:pt x="43070" y="163887"/>
                  </a:lnTo>
                  <a:lnTo>
                    <a:pt x="40832" y="163887"/>
                  </a:lnTo>
                  <a:lnTo>
                    <a:pt x="40832" y="160531"/>
                  </a:lnTo>
                  <a:lnTo>
                    <a:pt x="39154" y="160531"/>
                  </a:lnTo>
                  <a:lnTo>
                    <a:pt x="39154" y="162209"/>
                  </a:lnTo>
                  <a:lnTo>
                    <a:pt x="35798" y="162209"/>
                  </a:lnTo>
                  <a:lnTo>
                    <a:pt x="35798" y="158294"/>
                  </a:lnTo>
                  <a:lnTo>
                    <a:pt x="32442" y="158294"/>
                  </a:lnTo>
                  <a:lnTo>
                    <a:pt x="34120" y="158294"/>
                  </a:lnTo>
                  <a:lnTo>
                    <a:pt x="32442" y="158294"/>
                  </a:lnTo>
                  <a:lnTo>
                    <a:pt x="32442" y="160531"/>
                  </a:lnTo>
                  <a:lnTo>
                    <a:pt x="30205" y="160531"/>
                  </a:lnTo>
                  <a:lnTo>
                    <a:pt x="30205" y="163887"/>
                  </a:lnTo>
                  <a:lnTo>
                    <a:pt x="26849" y="163887"/>
                  </a:lnTo>
                  <a:close/>
                  <a:moveTo>
                    <a:pt x="8950" y="105156"/>
                  </a:moveTo>
                  <a:lnTo>
                    <a:pt x="10628" y="105156"/>
                  </a:lnTo>
                  <a:lnTo>
                    <a:pt x="8950" y="105156"/>
                  </a:lnTo>
                  <a:close/>
                  <a:moveTo>
                    <a:pt x="119699" y="17899"/>
                  </a:moveTo>
                  <a:lnTo>
                    <a:pt x="118022" y="17899"/>
                  </a:lnTo>
                  <a:lnTo>
                    <a:pt x="119699" y="17899"/>
                  </a:lnTo>
                  <a:close/>
                  <a:moveTo>
                    <a:pt x="146548" y="12305"/>
                  </a:moveTo>
                  <a:lnTo>
                    <a:pt x="148226" y="12305"/>
                  </a:lnTo>
                  <a:lnTo>
                    <a:pt x="146548" y="1230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5A10FAD-CF7B-1DB1-3C5B-5D5DD033FA1B}"/>
                </a:ext>
              </a:extLst>
            </p:cNvPr>
            <p:cNvSpPr/>
            <p:nvPr/>
          </p:nvSpPr>
          <p:spPr>
            <a:xfrm>
              <a:off x="7612967" y="3270087"/>
              <a:ext cx="81663" cy="160531"/>
            </a:xfrm>
            <a:custGeom>
              <a:avLst/>
              <a:gdLst>
                <a:gd name="csX0" fmla="*/ 1678 w 81663"/>
                <a:gd name="csY0" fmla="*/ 160531 h 160531"/>
                <a:gd name="csX1" fmla="*/ 1678 w 81663"/>
                <a:gd name="csY1" fmla="*/ 158853 h 160531"/>
                <a:gd name="csX2" fmla="*/ 0 w 81663"/>
                <a:gd name="csY2" fmla="*/ 158853 h 160531"/>
                <a:gd name="csX3" fmla="*/ 0 w 81663"/>
                <a:gd name="csY3" fmla="*/ 157175 h 160531"/>
                <a:gd name="csX4" fmla="*/ 1678 w 81663"/>
                <a:gd name="csY4" fmla="*/ 157175 h 160531"/>
                <a:gd name="csX5" fmla="*/ 1678 w 81663"/>
                <a:gd name="csY5" fmla="*/ 153260 h 160531"/>
                <a:gd name="csX6" fmla="*/ 5034 w 81663"/>
                <a:gd name="csY6" fmla="*/ 153260 h 160531"/>
                <a:gd name="csX7" fmla="*/ 5034 w 81663"/>
                <a:gd name="csY7" fmla="*/ 151582 h 160531"/>
                <a:gd name="csX8" fmla="*/ 13984 w 81663"/>
                <a:gd name="csY8" fmla="*/ 151582 h 160531"/>
                <a:gd name="csX9" fmla="*/ 13984 w 81663"/>
                <a:gd name="csY9" fmla="*/ 149904 h 160531"/>
                <a:gd name="csX10" fmla="*/ 15661 w 81663"/>
                <a:gd name="csY10" fmla="*/ 149904 h 160531"/>
                <a:gd name="csX11" fmla="*/ 15661 w 81663"/>
                <a:gd name="csY11" fmla="*/ 151582 h 160531"/>
                <a:gd name="csX12" fmla="*/ 17899 w 81663"/>
                <a:gd name="csY12" fmla="*/ 151582 h 160531"/>
                <a:gd name="csX13" fmla="*/ 17899 w 81663"/>
                <a:gd name="csY13" fmla="*/ 153260 h 160531"/>
                <a:gd name="csX14" fmla="*/ 17899 w 81663"/>
                <a:gd name="csY14" fmla="*/ 153260 h 160531"/>
                <a:gd name="csX15" fmla="*/ 17899 w 81663"/>
                <a:gd name="csY15" fmla="*/ 155497 h 160531"/>
                <a:gd name="csX16" fmla="*/ 15661 w 81663"/>
                <a:gd name="csY16" fmla="*/ 157175 h 160531"/>
                <a:gd name="csX17" fmla="*/ 13984 w 81663"/>
                <a:gd name="csY17" fmla="*/ 157175 h 160531"/>
                <a:gd name="csX18" fmla="*/ 13984 w 81663"/>
                <a:gd name="csY18" fmla="*/ 158853 h 160531"/>
                <a:gd name="csX19" fmla="*/ 3356 w 81663"/>
                <a:gd name="csY19" fmla="*/ 158853 h 160531"/>
                <a:gd name="csX20" fmla="*/ 3356 w 81663"/>
                <a:gd name="csY20" fmla="*/ 160531 h 160531"/>
                <a:gd name="csX21" fmla="*/ 1678 w 81663"/>
                <a:gd name="csY21" fmla="*/ 160531 h 160531"/>
                <a:gd name="csX22" fmla="*/ 8949 w 81663"/>
                <a:gd name="csY22" fmla="*/ 128649 h 160531"/>
                <a:gd name="csX23" fmla="*/ 8949 w 81663"/>
                <a:gd name="csY23" fmla="*/ 124733 h 160531"/>
                <a:gd name="csX24" fmla="*/ 6712 w 81663"/>
                <a:gd name="csY24" fmla="*/ 124733 h 160531"/>
                <a:gd name="csX25" fmla="*/ 6712 w 81663"/>
                <a:gd name="csY25" fmla="*/ 123055 h 160531"/>
                <a:gd name="csX26" fmla="*/ 5034 w 81663"/>
                <a:gd name="csY26" fmla="*/ 123055 h 160531"/>
                <a:gd name="csX27" fmla="*/ 5034 w 81663"/>
                <a:gd name="csY27" fmla="*/ 121377 h 160531"/>
                <a:gd name="csX28" fmla="*/ 3356 w 81663"/>
                <a:gd name="csY28" fmla="*/ 121377 h 160531"/>
                <a:gd name="csX29" fmla="*/ 3356 w 81663"/>
                <a:gd name="csY29" fmla="*/ 119699 h 160531"/>
                <a:gd name="csX30" fmla="*/ 1678 w 81663"/>
                <a:gd name="csY30" fmla="*/ 118021 h 160531"/>
                <a:gd name="csX31" fmla="*/ 5034 w 81663"/>
                <a:gd name="csY31" fmla="*/ 118021 h 160531"/>
                <a:gd name="csX32" fmla="*/ 5034 w 81663"/>
                <a:gd name="csY32" fmla="*/ 115784 h 160531"/>
                <a:gd name="csX33" fmla="*/ 5034 w 81663"/>
                <a:gd name="csY33" fmla="*/ 115784 h 160531"/>
                <a:gd name="csX34" fmla="*/ 5034 w 81663"/>
                <a:gd name="csY34" fmla="*/ 112428 h 160531"/>
                <a:gd name="csX35" fmla="*/ 6712 w 81663"/>
                <a:gd name="csY35" fmla="*/ 112428 h 160531"/>
                <a:gd name="csX36" fmla="*/ 6712 w 81663"/>
                <a:gd name="csY36" fmla="*/ 110750 h 160531"/>
                <a:gd name="csX37" fmla="*/ 3356 w 81663"/>
                <a:gd name="csY37" fmla="*/ 110750 h 160531"/>
                <a:gd name="csX38" fmla="*/ 3356 w 81663"/>
                <a:gd name="csY38" fmla="*/ 109072 h 160531"/>
                <a:gd name="csX39" fmla="*/ 5034 w 81663"/>
                <a:gd name="csY39" fmla="*/ 106834 h 160531"/>
                <a:gd name="csX40" fmla="*/ 5034 w 81663"/>
                <a:gd name="csY40" fmla="*/ 103478 h 160531"/>
                <a:gd name="csX41" fmla="*/ 3356 w 81663"/>
                <a:gd name="csY41" fmla="*/ 103478 h 160531"/>
                <a:gd name="csX42" fmla="*/ 3356 w 81663"/>
                <a:gd name="csY42" fmla="*/ 100122 h 160531"/>
                <a:gd name="csX43" fmla="*/ 5034 w 81663"/>
                <a:gd name="csY43" fmla="*/ 100122 h 160531"/>
                <a:gd name="csX44" fmla="*/ 5034 w 81663"/>
                <a:gd name="csY44" fmla="*/ 98444 h 160531"/>
                <a:gd name="csX45" fmla="*/ 6712 w 81663"/>
                <a:gd name="csY45" fmla="*/ 98444 h 160531"/>
                <a:gd name="csX46" fmla="*/ 6712 w 81663"/>
                <a:gd name="csY46" fmla="*/ 94529 h 160531"/>
                <a:gd name="csX47" fmla="*/ 8949 w 81663"/>
                <a:gd name="csY47" fmla="*/ 92851 h 160531"/>
                <a:gd name="csX48" fmla="*/ 8949 w 81663"/>
                <a:gd name="csY48" fmla="*/ 91173 h 160531"/>
                <a:gd name="csX49" fmla="*/ 8949 w 81663"/>
                <a:gd name="csY49" fmla="*/ 92851 h 160531"/>
                <a:gd name="csX50" fmla="*/ 8949 w 81663"/>
                <a:gd name="csY50" fmla="*/ 91173 h 160531"/>
                <a:gd name="csX51" fmla="*/ 6712 w 81663"/>
                <a:gd name="csY51" fmla="*/ 91173 h 160531"/>
                <a:gd name="csX52" fmla="*/ 6712 w 81663"/>
                <a:gd name="csY52" fmla="*/ 89495 h 160531"/>
                <a:gd name="csX53" fmla="*/ 8949 w 81663"/>
                <a:gd name="csY53" fmla="*/ 89495 h 160531"/>
                <a:gd name="csX54" fmla="*/ 8949 w 81663"/>
                <a:gd name="csY54" fmla="*/ 87258 h 160531"/>
                <a:gd name="csX55" fmla="*/ 10628 w 81663"/>
                <a:gd name="csY55" fmla="*/ 87258 h 160531"/>
                <a:gd name="csX56" fmla="*/ 10628 w 81663"/>
                <a:gd name="csY56" fmla="*/ 85579 h 160531"/>
                <a:gd name="csX57" fmla="*/ 13984 w 81663"/>
                <a:gd name="csY57" fmla="*/ 85579 h 160531"/>
                <a:gd name="csX58" fmla="*/ 13984 w 81663"/>
                <a:gd name="csY58" fmla="*/ 82223 h 160531"/>
                <a:gd name="csX59" fmla="*/ 13984 w 81663"/>
                <a:gd name="csY59" fmla="*/ 83901 h 160531"/>
                <a:gd name="csX60" fmla="*/ 13984 w 81663"/>
                <a:gd name="csY60" fmla="*/ 82223 h 160531"/>
                <a:gd name="csX61" fmla="*/ 10628 w 81663"/>
                <a:gd name="csY61" fmla="*/ 82223 h 160531"/>
                <a:gd name="csX62" fmla="*/ 10628 w 81663"/>
                <a:gd name="csY62" fmla="*/ 80545 h 160531"/>
                <a:gd name="csX63" fmla="*/ 12305 w 81663"/>
                <a:gd name="csY63" fmla="*/ 80545 h 160531"/>
                <a:gd name="csX64" fmla="*/ 12305 w 81663"/>
                <a:gd name="csY64" fmla="*/ 78308 h 160531"/>
                <a:gd name="csX65" fmla="*/ 10628 w 81663"/>
                <a:gd name="csY65" fmla="*/ 76630 h 160531"/>
                <a:gd name="csX66" fmla="*/ 10628 w 81663"/>
                <a:gd name="csY66" fmla="*/ 74952 h 160531"/>
                <a:gd name="csX67" fmla="*/ 8949 w 81663"/>
                <a:gd name="csY67" fmla="*/ 74952 h 160531"/>
                <a:gd name="csX68" fmla="*/ 8949 w 81663"/>
                <a:gd name="csY68" fmla="*/ 64324 h 160531"/>
                <a:gd name="csX69" fmla="*/ 6712 w 81663"/>
                <a:gd name="csY69" fmla="*/ 64324 h 160531"/>
                <a:gd name="csX70" fmla="*/ 8949 w 81663"/>
                <a:gd name="csY70" fmla="*/ 64324 h 160531"/>
                <a:gd name="csX71" fmla="*/ 6712 w 81663"/>
                <a:gd name="csY71" fmla="*/ 64324 h 160531"/>
                <a:gd name="csX72" fmla="*/ 6712 w 81663"/>
                <a:gd name="csY72" fmla="*/ 60968 h 160531"/>
                <a:gd name="csX73" fmla="*/ 3356 w 81663"/>
                <a:gd name="csY73" fmla="*/ 60968 h 160531"/>
                <a:gd name="csX74" fmla="*/ 3356 w 81663"/>
                <a:gd name="csY74" fmla="*/ 57053 h 160531"/>
                <a:gd name="csX75" fmla="*/ 0 w 81663"/>
                <a:gd name="csY75" fmla="*/ 57053 h 160531"/>
                <a:gd name="csX76" fmla="*/ 0 w 81663"/>
                <a:gd name="csY76" fmla="*/ 53697 h 160531"/>
                <a:gd name="csX77" fmla="*/ 1678 w 81663"/>
                <a:gd name="csY77" fmla="*/ 53697 h 160531"/>
                <a:gd name="csX78" fmla="*/ 1678 w 81663"/>
                <a:gd name="csY78" fmla="*/ 52019 h 160531"/>
                <a:gd name="csX79" fmla="*/ 3356 w 81663"/>
                <a:gd name="csY79" fmla="*/ 52019 h 160531"/>
                <a:gd name="csX80" fmla="*/ 3356 w 81663"/>
                <a:gd name="csY80" fmla="*/ 49781 h 160531"/>
                <a:gd name="csX81" fmla="*/ 6712 w 81663"/>
                <a:gd name="csY81" fmla="*/ 49781 h 160531"/>
                <a:gd name="csX82" fmla="*/ 8949 w 81663"/>
                <a:gd name="csY82" fmla="*/ 48104 h 160531"/>
                <a:gd name="csX83" fmla="*/ 10628 w 81663"/>
                <a:gd name="csY83" fmla="*/ 49781 h 160531"/>
                <a:gd name="csX84" fmla="*/ 13984 w 81663"/>
                <a:gd name="csY84" fmla="*/ 49781 h 160531"/>
                <a:gd name="csX85" fmla="*/ 13984 w 81663"/>
                <a:gd name="csY85" fmla="*/ 46425 h 160531"/>
                <a:gd name="csX86" fmla="*/ 12305 w 81663"/>
                <a:gd name="csY86" fmla="*/ 46425 h 160531"/>
                <a:gd name="csX87" fmla="*/ 12305 w 81663"/>
                <a:gd name="csY87" fmla="*/ 43069 h 160531"/>
                <a:gd name="csX88" fmla="*/ 8949 w 81663"/>
                <a:gd name="csY88" fmla="*/ 43069 h 160531"/>
                <a:gd name="csX89" fmla="*/ 8949 w 81663"/>
                <a:gd name="csY89" fmla="*/ 41391 h 160531"/>
                <a:gd name="csX90" fmla="*/ 13984 w 81663"/>
                <a:gd name="csY90" fmla="*/ 41391 h 160531"/>
                <a:gd name="csX91" fmla="*/ 13984 w 81663"/>
                <a:gd name="csY91" fmla="*/ 39154 h 160531"/>
                <a:gd name="csX92" fmla="*/ 13984 w 81663"/>
                <a:gd name="csY92" fmla="*/ 39154 h 160531"/>
                <a:gd name="csX93" fmla="*/ 12305 w 81663"/>
                <a:gd name="csY93" fmla="*/ 37476 h 160531"/>
                <a:gd name="csX94" fmla="*/ 10628 w 81663"/>
                <a:gd name="csY94" fmla="*/ 37476 h 160531"/>
                <a:gd name="csX95" fmla="*/ 10628 w 81663"/>
                <a:gd name="csY95" fmla="*/ 32442 h 160531"/>
                <a:gd name="csX96" fmla="*/ 8949 w 81663"/>
                <a:gd name="csY96" fmla="*/ 32442 h 160531"/>
                <a:gd name="csX97" fmla="*/ 8949 w 81663"/>
                <a:gd name="csY97" fmla="*/ 26848 h 160531"/>
                <a:gd name="csX98" fmla="*/ 10628 w 81663"/>
                <a:gd name="csY98" fmla="*/ 26848 h 160531"/>
                <a:gd name="csX99" fmla="*/ 12305 w 81663"/>
                <a:gd name="csY99" fmla="*/ 25170 h 160531"/>
                <a:gd name="csX100" fmla="*/ 12305 w 81663"/>
                <a:gd name="csY100" fmla="*/ 21255 h 160531"/>
                <a:gd name="csX101" fmla="*/ 13984 w 81663"/>
                <a:gd name="csY101" fmla="*/ 21255 h 160531"/>
                <a:gd name="csX102" fmla="*/ 13984 w 81663"/>
                <a:gd name="csY102" fmla="*/ 19577 h 160531"/>
                <a:gd name="csX103" fmla="*/ 15661 w 81663"/>
                <a:gd name="csY103" fmla="*/ 19577 h 160531"/>
                <a:gd name="csX104" fmla="*/ 15661 w 81663"/>
                <a:gd name="csY104" fmla="*/ 16221 h 160531"/>
                <a:gd name="csX105" fmla="*/ 19577 w 81663"/>
                <a:gd name="csY105" fmla="*/ 16221 h 160531"/>
                <a:gd name="csX106" fmla="*/ 19577 w 81663"/>
                <a:gd name="csY106" fmla="*/ 12865 h 160531"/>
                <a:gd name="csX107" fmla="*/ 21255 w 81663"/>
                <a:gd name="csY107" fmla="*/ 12865 h 160531"/>
                <a:gd name="csX108" fmla="*/ 21255 w 81663"/>
                <a:gd name="csY108" fmla="*/ 10627 h 160531"/>
                <a:gd name="csX109" fmla="*/ 24611 w 81663"/>
                <a:gd name="csY109" fmla="*/ 10627 h 160531"/>
                <a:gd name="csX110" fmla="*/ 24611 w 81663"/>
                <a:gd name="csY110" fmla="*/ 8950 h 160531"/>
                <a:gd name="csX111" fmla="*/ 26289 w 81663"/>
                <a:gd name="csY111" fmla="*/ 8950 h 160531"/>
                <a:gd name="csX112" fmla="*/ 26289 w 81663"/>
                <a:gd name="csY112" fmla="*/ 10627 h 160531"/>
                <a:gd name="csX113" fmla="*/ 28526 w 81663"/>
                <a:gd name="csY113" fmla="*/ 8950 h 160531"/>
                <a:gd name="csX114" fmla="*/ 30205 w 81663"/>
                <a:gd name="csY114" fmla="*/ 8950 h 160531"/>
                <a:gd name="csX115" fmla="*/ 30205 w 81663"/>
                <a:gd name="csY115" fmla="*/ 10627 h 160531"/>
                <a:gd name="csX116" fmla="*/ 33561 w 81663"/>
                <a:gd name="csY116" fmla="*/ 10627 h 160531"/>
                <a:gd name="csX117" fmla="*/ 33561 w 81663"/>
                <a:gd name="csY117" fmla="*/ 8950 h 160531"/>
                <a:gd name="csX118" fmla="*/ 39154 w 81663"/>
                <a:gd name="csY118" fmla="*/ 8950 h 160531"/>
                <a:gd name="csX119" fmla="*/ 39154 w 81663"/>
                <a:gd name="csY119" fmla="*/ 10627 h 160531"/>
                <a:gd name="csX120" fmla="*/ 40832 w 81663"/>
                <a:gd name="csY120" fmla="*/ 10627 h 160531"/>
                <a:gd name="csX121" fmla="*/ 40832 w 81663"/>
                <a:gd name="csY121" fmla="*/ 8950 h 160531"/>
                <a:gd name="csX122" fmla="*/ 44188 w 81663"/>
                <a:gd name="csY122" fmla="*/ 8950 h 160531"/>
                <a:gd name="csX123" fmla="*/ 44188 w 81663"/>
                <a:gd name="csY123" fmla="*/ 10627 h 160531"/>
                <a:gd name="csX124" fmla="*/ 46425 w 81663"/>
                <a:gd name="csY124" fmla="*/ 10627 h 160531"/>
                <a:gd name="csX125" fmla="*/ 46425 w 81663"/>
                <a:gd name="csY125" fmla="*/ 8950 h 160531"/>
                <a:gd name="csX126" fmla="*/ 49782 w 81663"/>
                <a:gd name="csY126" fmla="*/ 8950 h 160531"/>
                <a:gd name="csX127" fmla="*/ 49782 w 81663"/>
                <a:gd name="csY127" fmla="*/ 5593 h 160531"/>
                <a:gd name="csX128" fmla="*/ 51459 w 81663"/>
                <a:gd name="csY128" fmla="*/ 5593 h 160531"/>
                <a:gd name="csX129" fmla="*/ 51459 w 81663"/>
                <a:gd name="csY129" fmla="*/ 0 h 160531"/>
                <a:gd name="csX130" fmla="*/ 53138 w 81663"/>
                <a:gd name="csY130" fmla="*/ 1678 h 160531"/>
                <a:gd name="csX131" fmla="*/ 53138 w 81663"/>
                <a:gd name="csY131" fmla="*/ 3915 h 160531"/>
                <a:gd name="csX132" fmla="*/ 54815 w 81663"/>
                <a:gd name="csY132" fmla="*/ 3915 h 160531"/>
                <a:gd name="csX133" fmla="*/ 54815 w 81663"/>
                <a:gd name="csY133" fmla="*/ 7271 h 160531"/>
                <a:gd name="csX134" fmla="*/ 57053 w 81663"/>
                <a:gd name="csY134" fmla="*/ 8950 h 160531"/>
                <a:gd name="csX135" fmla="*/ 57053 w 81663"/>
                <a:gd name="csY135" fmla="*/ 12865 h 160531"/>
                <a:gd name="csX136" fmla="*/ 58731 w 81663"/>
                <a:gd name="csY136" fmla="*/ 12865 h 160531"/>
                <a:gd name="csX137" fmla="*/ 58731 w 81663"/>
                <a:gd name="csY137" fmla="*/ 16221 h 160531"/>
                <a:gd name="csX138" fmla="*/ 60409 w 81663"/>
                <a:gd name="csY138" fmla="*/ 16221 h 160531"/>
                <a:gd name="csX139" fmla="*/ 60409 w 81663"/>
                <a:gd name="csY139" fmla="*/ 17899 h 160531"/>
                <a:gd name="csX140" fmla="*/ 62087 w 81663"/>
                <a:gd name="csY140" fmla="*/ 17899 h 160531"/>
                <a:gd name="csX141" fmla="*/ 62087 w 81663"/>
                <a:gd name="csY141" fmla="*/ 21255 h 160531"/>
                <a:gd name="csX142" fmla="*/ 63765 w 81663"/>
                <a:gd name="csY142" fmla="*/ 21255 h 160531"/>
                <a:gd name="csX143" fmla="*/ 63765 w 81663"/>
                <a:gd name="csY143" fmla="*/ 25170 h 160531"/>
                <a:gd name="csX144" fmla="*/ 66002 w 81663"/>
                <a:gd name="csY144" fmla="*/ 25170 h 160531"/>
                <a:gd name="csX145" fmla="*/ 66002 w 81663"/>
                <a:gd name="csY145" fmla="*/ 26848 h 160531"/>
                <a:gd name="csX146" fmla="*/ 67680 w 81663"/>
                <a:gd name="csY146" fmla="*/ 26848 h 160531"/>
                <a:gd name="csX147" fmla="*/ 67680 w 81663"/>
                <a:gd name="csY147" fmla="*/ 28527 h 160531"/>
                <a:gd name="csX148" fmla="*/ 69359 w 81663"/>
                <a:gd name="csY148" fmla="*/ 28527 h 160531"/>
                <a:gd name="csX149" fmla="*/ 69359 w 81663"/>
                <a:gd name="csY149" fmla="*/ 32442 h 160531"/>
                <a:gd name="csX150" fmla="*/ 71036 w 81663"/>
                <a:gd name="csY150" fmla="*/ 32442 h 160531"/>
                <a:gd name="csX151" fmla="*/ 71036 w 81663"/>
                <a:gd name="csY151" fmla="*/ 34120 h 160531"/>
                <a:gd name="csX152" fmla="*/ 72715 w 81663"/>
                <a:gd name="csY152" fmla="*/ 35798 h 160531"/>
                <a:gd name="csX153" fmla="*/ 72715 w 81663"/>
                <a:gd name="csY153" fmla="*/ 37476 h 160531"/>
                <a:gd name="csX154" fmla="*/ 74952 w 81663"/>
                <a:gd name="csY154" fmla="*/ 39154 h 160531"/>
                <a:gd name="csX155" fmla="*/ 74952 w 81663"/>
                <a:gd name="csY155" fmla="*/ 41391 h 160531"/>
                <a:gd name="csX156" fmla="*/ 76630 w 81663"/>
                <a:gd name="csY156" fmla="*/ 41391 h 160531"/>
                <a:gd name="csX157" fmla="*/ 76630 w 81663"/>
                <a:gd name="csY157" fmla="*/ 46425 h 160531"/>
                <a:gd name="csX158" fmla="*/ 78308 w 81663"/>
                <a:gd name="csY158" fmla="*/ 46425 h 160531"/>
                <a:gd name="csX159" fmla="*/ 78308 w 81663"/>
                <a:gd name="csY159" fmla="*/ 57053 h 160531"/>
                <a:gd name="csX160" fmla="*/ 79986 w 81663"/>
                <a:gd name="csY160" fmla="*/ 57053 h 160531"/>
                <a:gd name="csX161" fmla="*/ 79986 w 81663"/>
                <a:gd name="csY161" fmla="*/ 58731 h 160531"/>
                <a:gd name="csX162" fmla="*/ 78308 w 81663"/>
                <a:gd name="csY162" fmla="*/ 58731 h 160531"/>
                <a:gd name="csX163" fmla="*/ 78308 w 81663"/>
                <a:gd name="csY163" fmla="*/ 76630 h 160531"/>
                <a:gd name="csX164" fmla="*/ 76630 w 81663"/>
                <a:gd name="csY164" fmla="*/ 76630 h 160531"/>
                <a:gd name="csX165" fmla="*/ 76630 w 81663"/>
                <a:gd name="csY165" fmla="*/ 78308 h 160531"/>
                <a:gd name="csX166" fmla="*/ 81664 w 81663"/>
                <a:gd name="csY166" fmla="*/ 78308 h 160531"/>
                <a:gd name="csX167" fmla="*/ 81664 w 81663"/>
                <a:gd name="csY167" fmla="*/ 80545 h 160531"/>
                <a:gd name="csX168" fmla="*/ 79986 w 81663"/>
                <a:gd name="csY168" fmla="*/ 80545 h 160531"/>
                <a:gd name="csX169" fmla="*/ 79986 w 81663"/>
                <a:gd name="csY169" fmla="*/ 89495 h 160531"/>
                <a:gd name="csX170" fmla="*/ 78308 w 81663"/>
                <a:gd name="csY170" fmla="*/ 89495 h 160531"/>
                <a:gd name="csX171" fmla="*/ 78308 w 81663"/>
                <a:gd name="csY171" fmla="*/ 94529 h 160531"/>
                <a:gd name="csX172" fmla="*/ 76630 w 81663"/>
                <a:gd name="csY172" fmla="*/ 94529 h 160531"/>
                <a:gd name="csX173" fmla="*/ 76630 w 81663"/>
                <a:gd name="csY173" fmla="*/ 98444 h 160531"/>
                <a:gd name="csX174" fmla="*/ 74952 w 81663"/>
                <a:gd name="csY174" fmla="*/ 98444 h 160531"/>
                <a:gd name="csX175" fmla="*/ 74952 w 81663"/>
                <a:gd name="csY175" fmla="*/ 100122 h 160531"/>
                <a:gd name="csX176" fmla="*/ 72715 w 81663"/>
                <a:gd name="csY176" fmla="*/ 100122 h 160531"/>
                <a:gd name="csX177" fmla="*/ 72715 w 81663"/>
                <a:gd name="csY177" fmla="*/ 103478 h 160531"/>
                <a:gd name="csX178" fmla="*/ 71036 w 81663"/>
                <a:gd name="csY178" fmla="*/ 103478 h 160531"/>
                <a:gd name="csX179" fmla="*/ 69359 w 81663"/>
                <a:gd name="csY179" fmla="*/ 105156 h 160531"/>
                <a:gd name="csX180" fmla="*/ 63765 w 81663"/>
                <a:gd name="csY180" fmla="*/ 105156 h 160531"/>
                <a:gd name="csX181" fmla="*/ 63765 w 81663"/>
                <a:gd name="csY181" fmla="*/ 106834 h 160531"/>
                <a:gd name="csX182" fmla="*/ 62087 w 81663"/>
                <a:gd name="csY182" fmla="*/ 106834 h 160531"/>
                <a:gd name="csX183" fmla="*/ 62087 w 81663"/>
                <a:gd name="csY183" fmla="*/ 105156 h 160531"/>
                <a:gd name="csX184" fmla="*/ 54815 w 81663"/>
                <a:gd name="csY184" fmla="*/ 105156 h 160531"/>
                <a:gd name="csX185" fmla="*/ 54815 w 81663"/>
                <a:gd name="csY185" fmla="*/ 112428 h 160531"/>
                <a:gd name="csX186" fmla="*/ 51459 w 81663"/>
                <a:gd name="csY186" fmla="*/ 112428 h 160531"/>
                <a:gd name="csX187" fmla="*/ 51459 w 81663"/>
                <a:gd name="csY187" fmla="*/ 110750 h 160531"/>
                <a:gd name="csX188" fmla="*/ 49782 w 81663"/>
                <a:gd name="csY188" fmla="*/ 110750 h 160531"/>
                <a:gd name="csX189" fmla="*/ 49782 w 81663"/>
                <a:gd name="csY189" fmla="*/ 112428 h 160531"/>
                <a:gd name="csX190" fmla="*/ 48103 w 81663"/>
                <a:gd name="csY190" fmla="*/ 112428 h 160531"/>
                <a:gd name="csX191" fmla="*/ 48103 w 81663"/>
                <a:gd name="csY191" fmla="*/ 110750 h 160531"/>
                <a:gd name="csX192" fmla="*/ 44188 w 81663"/>
                <a:gd name="csY192" fmla="*/ 110750 h 160531"/>
                <a:gd name="csX193" fmla="*/ 44188 w 81663"/>
                <a:gd name="csY193" fmla="*/ 109072 h 160531"/>
                <a:gd name="csX194" fmla="*/ 42510 w 81663"/>
                <a:gd name="csY194" fmla="*/ 109072 h 160531"/>
                <a:gd name="csX195" fmla="*/ 42510 w 81663"/>
                <a:gd name="csY195" fmla="*/ 110750 h 160531"/>
                <a:gd name="csX196" fmla="*/ 37476 w 81663"/>
                <a:gd name="csY196" fmla="*/ 110750 h 160531"/>
                <a:gd name="csX197" fmla="*/ 37476 w 81663"/>
                <a:gd name="csY197" fmla="*/ 112428 h 160531"/>
                <a:gd name="csX198" fmla="*/ 39154 w 81663"/>
                <a:gd name="csY198" fmla="*/ 112428 h 160531"/>
                <a:gd name="csX199" fmla="*/ 39154 w 81663"/>
                <a:gd name="csY199" fmla="*/ 115784 h 160531"/>
                <a:gd name="csX200" fmla="*/ 35238 w 81663"/>
                <a:gd name="csY200" fmla="*/ 115784 h 160531"/>
                <a:gd name="csX201" fmla="*/ 35238 w 81663"/>
                <a:gd name="csY201" fmla="*/ 119699 h 160531"/>
                <a:gd name="csX202" fmla="*/ 33561 w 81663"/>
                <a:gd name="csY202" fmla="*/ 119699 h 160531"/>
                <a:gd name="csX203" fmla="*/ 33561 w 81663"/>
                <a:gd name="csY203" fmla="*/ 118021 h 160531"/>
                <a:gd name="csX204" fmla="*/ 31882 w 81663"/>
                <a:gd name="csY204" fmla="*/ 118021 h 160531"/>
                <a:gd name="csX205" fmla="*/ 31882 w 81663"/>
                <a:gd name="csY205" fmla="*/ 121377 h 160531"/>
                <a:gd name="csX206" fmla="*/ 30205 w 81663"/>
                <a:gd name="csY206" fmla="*/ 121377 h 160531"/>
                <a:gd name="csX207" fmla="*/ 30205 w 81663"/>
                <a:gd name="csY207" fmla="*/ 123055 h 160531"/>
                <a:gd name="csX208" fmla="*/ 28526 w 81663"/>
                <a:gd name="csY208" fmla="*/ 123055 h 160531"/>
                <a:gd name="csX209" fmla="*/ 28526 w 81663"/>
                <a:gd name="csY209" fmla="*/ 124733 h 160531"/>
                <a:gd name="csX210" fmla="*/ 26289 w 81663"/>
                <a:gd name="csY210" fmla="*/ 124733 h 160531"/>
                <a:gd name="csX211" fmla="*/ 26289 w 81663"/>
                <a:gd name="csY211" fmla="*/ 123055 h 160531"/>
                <a:gd name="csX212" fmla="*/ 22933 w 81663"/>
                <a:gd name="csY212" fmla="*/ 123055 h 160531"/>
                <a:gd name="csX213" fmla="*/ 22933 w 81663"/>
                <a:gd name="csY213" fmla="*/ 121377 h 160531"/>
                <a:gd name="csX214" fmla="*/ 24611 w 81663"/>
                <a:gd name="csY214" fmla="*/ 121377 h 160531"/>
                <a:gd name="csX215" fmla="*/ 24611 w 81663"/>
                <a:gd name="csY215" fmla="*/ 119699 h 160531"/>
                <a:gd name="csX216" fmla="*/ 26289 w 81663"/>
                <a:gd name="csY216" fmla="*/ 118021 h 160531"/>
                <a:gd name="csX217" fmla="*/ 21255 w 81663"/>
                <a:gd name="csY217" fmla="*/ 118021 h 160531"/>
                <a:gd name="csX218" fmla="*/ 21255 w 81663"/>
                <a:gd name="csY218" fmla="*/ 119699 h 160531"/>
                <a:gd name="csX219" fmla="*/ 19577 w 81663"/>
                <a:gd name="csY219" fmla="*/ 119699 h 160531"/>
                <a:gd name="csX220" fmla="*/ 19577 w 81663"/>
                <a:gd name="csY220" fmla="*/ 124733 h 160531"/>
                <a:gd name="csX221" fmla="*/ 15661 w 81663"/>
                <a:gd name="csY221" fmla="*/ 124733 h 160531"/>
                <a:gd name="csX222" fmla="*/ 15661 w 81663"/>
                <a:gd name="csY222" fmla="*/ 121377 h 160531"/>
                <a:gd name="csX223" fmla="*/ 13984 w 81663"/>
                <a:gd name="csY223" fmla="*/ 121377 h 160531"/>
                <a:gd name="csX224" fmla="*/ 13984 w 81663"/>
                <a:gd name="csY224" fmla="*/ 124733 h 160531"/>
                <a:gd name="csX225" fmla="*/ 10628 w 81663"/>
                <a:gd name="csY225" fmla="*/ 124733 h 160531"/>
                <a:gd name="csX226" fmla="*/ 10628 w 81663"/>
                <a:gd name="csY226" fmla="*/ 128649 h 160531"/>
                <a:gd name="csX227" fmla="*/ 8949 w 81663"/>
                <a:gd name="csY227" fmla="*/ 128649 h 1605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</a:cxnLst>
              <a:rect l="l" t="t" r="r" b="b"/>
              <a:pathLst>
                <a:path w="81663" h="160531">
                  <a:moveTo>
                    <a:pt x="1678" y="160531"/>
                  </a:moveTo>
                  <a:lnTo>
                    <a:pt x="1678" y="158853"/>
                  </a:lnTo>
                  <a:lnTo>
                    <a:pt x="0" y="158853"/>
                  </a:lnTo>
                  <a:lnTo>
                    <a:pt x="0" y="157175"/>
                  </a:lnTo>
                  <a:lnTo>
                    <a:pt x="1678" y="157175"/>
                  </a:lnTo>
                  <a:lnTo>
                    <a:pt x="1678" y="153260"/>
                  </a:lnTo>
                  <a:lnTo>
                    <a:pt x="5034" y="153260"/>
                  </a:lnTo>
                  <a:lnTo>
                    <a:pt x="5034" y="151582"/>
                  </a:lnTo>
                  <a:lnTo>
                    <a:pt x="13984" y="151582"/>
                  </a:lnTo>
                  <a:lnTo>
                    <a:pt x="13984" y="149904"/>
                  </a:lnTo>
                  <a:lnTo>
                    <a:pt x="15661" y="149904"/>
                  </a:lnTo>
                  <a:lnTo>
                    <a:pt x="15661" y="151582"/>
                  </a:lnTo>
                  <a:lnTo>
                    <a:pt x="17899" y="151582"/>
                  </a:lnTo>
                  <a:lnTo>
                    <a:pt x="17899" y="153260"/>
                  </a:lnTo>
                  <a:lnTo>
                    <a:pt x="17899" y="153260"/>
                  </a:lnTo>
                  <a:lnTo>
                    <a:pt x="17899" y="155497"/>
                  </a:lnTo>
                  <a:lnTo>
                    <a:pt x="15661" y="157175"/>
                  </a:lnTo>
                  <a:lnTo>
                    <a:pt x="13984" y="157175"/>
                  </a:lnTo>
                  <a:lnTo>
                    <a:pt x="13984" y="158853"/>
                  </a:lnTo>
                  <a:lnTo>
                    <a:pt x="3356" y="158853"/>
                  </a:lnTo>
                  <a:lnTo>
                    <a:pt x="3356" y="160531"/>
                  </a:lnTo>
                  <a:lnTo>
                    <a:pt x="1678" y="160531"/>
                  </a:lnTo>
                  <a:close/>
                  <a:moveTo>
                    <a:pt x="8949" y="128649"/>
                  </a:moveTo>
                  <a:lnTo>
                    <a:pt x="8949" y="124733"/>
                  </a:lnTo>
                  <a:lnTo>
                    <a:pt x="6712" y="124733"/>
                  </a:lnTo>
                  <a:lnTo>
                    <a:pt x="6712" y="123055"/>
                  </a:lnTo>
                  <a:lnTo>
                    <a:pt x="5034" y="123055"/>
                  </a:lnTo>
                  <a:lnTo>
                    <a:pt x="5034" y="121377"/>
                  </a:lnTo>
                  <a:lnTo>
                    <a:pt x="3356" y="121377"/>
                  </a:lnTo>
                  <a:lnTo>
                    <a:pt x="3356" y="119699"/>
                  </a:lnTo>
                  <a:lnTo>
                    <a:pt x="1678" y="118021"/>
                  </a:lnTo>
                  <a:lnTo>
                    <a:pt x="5034" y="118021"/>
                  </a:lnTo>
                  <a:lnTo>
                    <a:pt x="5034" y="115784"/>
                  </a:lnTo>
                  <a:lnTo>
                    <a:pt x="5034" y="115784"/>
                  </a:lnTo>
                  <a:lnTo>
                    <a:pt x="5034" y="112428"/>
                  </a:lnTo>
                  <a:lnTo>
                    <a:pt x="6712" y="112428"/>
                  </a:lnTo>
                  <a:lnTo>
                    <a:pt x="6712" y="110750"/>
                  </a:lnTo>
                  <a:lnTo>
                    <a:pt x="3356" y="110750"/>
                  </a:lnTo>
                  <a:lnTo>
                    <a:pt x="3356" y="109072"/>
                  </a:lnTo>
                  <a:lnTo>
                    <a:pt x="5034" y="106834"/>
                  </a:lnTo>
                  <a:lnTo>
                    <a:pt x="5034" y="103478"/>
                  </a:lnTo>
                  <a:lnTo>
                    <a:pt x="3356" y="103478"/>
                  </a:lnTo>
                  <a:lnTo>
                    <a:pt x="3356" y="100122"/>
                  </a:lnTo>
                  <a:lnTo>
                    <a:pt x="5034" y="100122"/>
                  </a:lnTo>
                  <a:lnTo>
                    <a:pt x="5034" y="98444"/>
                  </a:lnTo>
                  <a:lnTo>
                    <a:pt x="6712" y="98444"/>
                  </a:lnTo>
                  <a:lnTo>
                    <a:pt x="6712" y="94529"/>
                  </a:lnTo>
                  <a:lnTo>
                    <a:pt x="8949" y="92851"/>
                  </a:lnTo>
                  <a:lnTo>
                    <a:pt x="8949" y="91173"/>
                  </a:lnTo>
                  <a:lnTo>
                    <a:pt x="8949" y="92851"/>
                  </a:lnTo>
                  <a:lnTo>
                    <a:pt x="8949" y="91173"/>
                  </a:lnTo>
                  <a:lnTo>
                    <a:pt x="6712" y="91173"/>
                  </a:lnTo>
                  <a:lnTo>
                    <a:pt x="6712" y="89495"/>
                  </a:lnTo>
                  <a:lnTo>
                    <a:pt x="8949" y="89495"/>
                  </a:lnTo>
                  <a:lnTo>
                    <a:pt x="8949" y="87258"/>
                  </a:lnTo>
                  <a:lnTo>
                    <a:pt x="10628" y="87258"/>
                  </a:lnTo>
                  <a:lnTo>
                    <a:pt x="10628" y="85579"/>
                  </a:lnTo>
                  <a:lnTo>
                    <a:pt x="13984" y="85579"/>
                  </a:lnTo>
                  <a:lnTo>
                    <a:pt x="13984" y="82223"/>
                  </a:lnTo>
                  <a:lnTo>
                    <a:pt x="13984" y="83901"/>
                  </a:lnTo>
                  <a:lnTo>
                    <a:pt x="13984" y="82223"/>
                  </a:lnTo>
                  <a:lnTo>
                    <a:pt x="10628" y="82223"/>
                  </a:lnTo>
                  <a:lnTo>
                    <a:pt x="10628" y="80545"/>
                  </a:lnTo>
                  <a:lnTo>
                    <a:pt x="12305" y="80545"/>
                  </a:lnTo>
                  <a:lnTo>
                    <a:pt x="12305" y="78308"/>
                  </a:lnTo>
                  <a:lnTo>
                    <a:pt x="10628" y="76630"/>
                  </a:lnTo>
                  <a:lnTo>
                    <a:pt x="10628" y="74952"/>
                  </a:lnTo>
                  <a:lnTo>
                    <a:pt x="8949" y="74952"/>
                  </a:lnTo>
                  <a:lnTo>
                    <a:pt x="8949" y="64324"/>
                  </a:lnTo>
                  <a:lnTo>
                    <a:pt x="6712" y="64324"/>
                  </a:lnTo>
                  <a:lnTo>
                    <a:pt x="8949" y="64324"/>
                  </a:lnTo>
                  <a:lnTo>
                    <a:pt x="6712" y="64324"/>
                  </a:lnTo>
                  <a:lnTo>
                    <a:pt x="6712" y="60968"/>
                  </a:lnTo>
                  <a:lnTo>
                    <a:pt x="3356" y="60968"/>
                  </a:lnTo>
                  <a:lnTo>
                    <a:pt x="3356" y="57053"/>
                  </a:lnTo>
                  <a:lnTo>
                    <a:pt x="0" y="57053"/>
                  </a:lnTo>
                  <a:lnTo>
                    <a:pt x="0" y="53697"/>
                  </a:lnTo>
                  <a:lnTo>
                    <a:pt x="1678" y="53697"/>
                  </a:lnTo>
                  <a:lnTo>
                    <a:pt x="1678" y="52019"/>
                  </a:lnTo>
                  <a:lnTo>
                    <a:pt x="3356" y="52019"/>
                  </a:lnTo>
                  <a:lnTo>
                    <a:pt x="3356" y="49781"/>
                  </a:lnTo>
                  <a:lnTo>
                    <a:pt x="6712" y="49781"/>
                  </a:lnTo>
                  <a:lnTo>
                    <a:pt x="8949" y="48104"/>
                  </a:lnTo>
                  <a:lnTo>
                    <a:pt x="10628" y="49781"/>
                  </a:lnTo>
                  <a:lnTo>
                    <a:pt x="13984" y="49781"/>
                  </a:lnTo>
                  <a:lnTo>
                    <a:pt x="13984" y="46425"/>
                  </a:lnTo>
                  <a:lnTo>
                    <a:pt x="12305" y="46425"/>
                  </a:lnTo>
                  <a:lnTo>
                    <a:pt x="12305" y="43069"/>
                  </a:lnTo>
                  <a:lnTo>
                    <a:pt x="8949" y="43069"/>
                  </a:lnTo>
                  <a:lnTo>
                    <a:pt x="8949" y="41391"/>
                  </a:lnTo>
                  <a:lnTo>
                    <a:pt x="13984" y="41391"/>
                  </a:lnTo>
                  <a:lnTo>
                    <a:pt x="13984" y="39154"/>
                  </a:lnTo>
                  <a:lnTo>
                    <a:pt x="13984" y="39154"/>
                  </a:lnTo>
                  <a:lnTo>
                    <a:pt x="12305" y="37476"/>
                  </a:lnTo>
                  <a:lnTo>
                    <a:pt x="10628" y="37476"/>
                  </a:lnTo>
                  <a:lnTo>
                    <a:pt x="10628" y="32442"/>
                  </a:lnTo>
                  <a:lnTo>
                    <a:pt x="8949" y="32442"/>
                  </a:lnTo>
                  <a:lnTo>
                    <a:pt x="8949" y="26848"/>
                  </a:lnTo>
                  <a:lnTo>
                    <a:pt x="10628" y="26848"/>
                  </a:lnTo>
                  <a:lnTo>
                    <a:pt x="12305" y="25170"/>
                  </a:lnTo>
                  <a:lnTo>
                    <a:pt x="12305" y="21255"/>
                  </a:lnTo>
                  <a:lnTo>
                    <a:pt x="13984" y="21255"/>
                  </a:lnTo>
                  <a:lnTo>
                    <a:pt x="13984" y="19577"/>
                  </a:lnTo>
                  <a:lnTo>
                    <a:pt x="15661" y="19577"/>
                  </a:lnTo>
                  <a:lnTo>
                    <a:pt x="15661" y="16221"/>
                  </a:lnTo>
                  <a:lnTo>
                    <a:pt x="19577" y="16221"/>
                  </a:lnTo>
                  <a:lnTo>
                    <a:pt x="19577" y="12865"/>
                  </a:lnTo>
                  <a:lnTo>
                    <a:pt x="21255" y="12865"/>
                  </a:lnTo>
                  <a:lnTo>
                    <a:pt x="21255" y="10627"/>
                  </a:lnTo>
                  <a:lnTo>
                    <a:pt x="24611" y="10627"/>
                  </a:lnTo>
                  <a:lnTo>
                    <a:pt x="24611" y="8950"/>
                  </a:lnTo>
                  <a:lnTo>
                    <a:pt x="26289" y="8950"/>
                  </a:lnTo>
                  <a:lnTo>
                    <a:pt x="26289" y="10627"/>
                  </a:lnTo>
                  <a:lnTo>
                    <a:pt x="28526" y="8950"/>
                  </a:lnTo>
                  <a:lnTo>
                    <a:pt x="30205" y="8950"/>
                  </a:lnTo>
                  <a:lnTo>
                    <a:pt x="30205" y="10627"/>
                  </a:lnTo>
                  <a:lnTo>
                    <a:pt x="33561" y="10627"/>
                  </a:lnTo>
                  <a:lnTo>
                    <a:pt x="33561" y="8950"/>
                  </a:lnTo>
                  <a:lnTo>
                    <a:pt x="39154" y="8950"/>
                  </a:lnTo>
                  <a:lnTo>
                    <a:pt x="39154" y="10627"/>
                  </a:lnTo>
                  <a:lnTo>
                    <a:pt x="40832" y="10627"/>
                  </a:lnTo>
                  <a:lnTo>
                    <a:pt x="40832" y="8950"/>
                  </a:lnTo>
                  <a:lnTo>
                    <a:pt x="44188" y="8950"/>
                  </a:lnTo>
                  <a:lnTo>
                    <a:pt x="44188" y="10627"/>
                  </a:lnTo>
                  <a:lnTo>
                    <a:pt x="46425" y="10627"/>
                  </a:lnTo>
                  <a:lnTo>
                    <a:pt x="46425" y="8950"/>
                  </a:lnTo>
                  <a:lnTo>
                    <a:pt x="49782" y="8950"/>
                  </a:lnTo>
                  <a:lnTo>
                    <a:pt x="49782" y="5593"/>
                  </a:lnTo>
                  <a:lnTo>
                    <a:pt x="51459" y="5593"/>
                  </a:lnTo>
                  <a:lnTo>
                    <a:pt x="51459" y="0"/>
                  </a:lnTo>
                  <a:lnTo>
                    <a:pt x="53138" y="1678"/>
                  </a:lnTo>
                  <a:lnTo>
                    <a:pt x="53138" y="3915"/>
                  </a:lnTo>
                  <a:lnTo>
                    <a:pt x="54815" y="3915"/>
                  </a:lnTo>
                  <a:lnTo>
                    <a:pt x="54815" y="7271"/>
                  </a:lnTo>
                  <a:lnTo>
                    <a:pt x="57053" y="8950"/>
                  </a:lnTo>
                  <a:lnTo>
                    <a:pt x="57053" y="12865"/>
                  </a:lnTo>
                  <a:lnTo>
                    <a:pt x="58731" y="12865"/>
                  </a:lnTo>
                  <a:lnTo>
                    <a:pt x="58731" y="16221"/>
                  </a:lnTo>
                  <a:lnTo>
                    <a:pt x="60409" y="16221"/>
                  </a:lnTo>
                  <a:lnTo>
                    <a:pt x="60409" y="17899"/>
                  </a:lnTo>
                  <a:lnTo>
                    <a:pt x="62087" y="17899"/>
                  </a:lnTo>
                  <a:lnTo>
                    <a:pt x="62087" y="21255"/>
                  </a:lnTo>
                  <a:lnTo>
                    <a:pt x="63765" y="21255"/>
                  </a:lnTo>
                  <a:lnTo>
                    <a:pt x="63765" y="25170"/>
                  </a:lnTo>
                  <a:lnTo>
                    <a:pt x="66002" y="25170"/>
                  </a:lnTo>
                  <a:lnTo>
                    <a:pt x="66002" y="26848"/>
                  </a:lnTo>
                  <a:lnTo>
                    <a:pt x="67680" y="26848"/>
                  </a:lnTo>
                  <a:lnTo>
                    <a:pt x="67680" y="28527"/>
                  </a:lnTo>
                  <a:lnTo>
                    <a:pt x="69359" y="28527"/>
                  </a:lnTo>
                  <a:lnTo>
                    <a:pt x="69359" y="32442"/>
                  </a:lnTo>
                  <a:lnTo>
                    <a:pt x="71036" y="32442"/>
                  </a:lnTo>
                  <a:lnTo>
                    <a:pt x="71036" y="34120"/>
                  </a:lnTo>
                  <a:lnTo>
                    <a:pt x="72715" y="35798"/>
                  </a:lnTo>
                  <a:lnTo>
                    <a:pt x="72715" y="37476"/>
                  </a:lnTo>
                  <a:lnTo>
                    <a:pt x="74952" y="39154"/>
                  </a:lnTo>
                  <a:lnTo>
                    <a:pt x="74952" y="41391"/>
                  </a:lnTo>
                  <a:lnTo>
                    <a:pt x="76630" y="41391"/>
                  </a:lnTo>
                  <a:lnTo>
                    <a:pt x="76630" y="46425"/>
                  </a:lnTo>
                  <a:lnTo>
                    <a:pt x="78308" y="46425"/>
                  </a:lnTo>
                  <a:lnTo>
                    <a:pt x="78308" y="57053"/>
                  </a:lnTo>
                  <a:lnTo>
                    <a:pt x="79986" y="57053"/>
                  </a:lnTo>
                  <a:lnTo>
                    <a:pt x="79986" y="58731"/>
                  </a:lnTo>
                  <a:lnTo>
                    <a:pt x="78308" y="58731"/>
                  </a:lnTo>
                  <a:lnTo>
                    <a:pt x="78308" y="76630"/>
                  </a:lnTo>
                  <a:lnTo>
                    <a:pt x="76630" y="76630"/>
                  </a:lnTo>
                  <a:lnTo>
                    <a:pt x="76630" y="78308"/>
                  </a:lnTo>
                  <a:lnTo>
                    <a:pt x="81664" y="78308"/>
                  </a:lnTo>
                  <a:lnTo>
                    <a:pt x="81664" y="80545"/>
                  </a:lnTo>
                  <a:lnTo>
                    <a:pt x="79986" y="80545"/>
                  </a:lnTo>
                  <a:lnTo>
                    <a:pt x="79986" y="89495"/>
                  </a:lnTo>
                  <a:lnTo>
                    <a:pt x="78308" y="89495"/>
                  </a:lnTo>
                  <a:lnTo>
                    <a:pt x="78308" y="94529"/>
                  </a:lnTo>
                  <a:lnTo>
                    <a:pt x="76630" y="94529"/>
                  </a:lnTo>
                  <a:lnTo>
                    <a:pt x="76630" y="98444"/>
                  </a:lnTo>
                  <a:lnTo>
                    <a:pt x="74952" y="98444"/>
                  </a:lnTo>
                  <a:lnTo>
                    <a:pt x="74952" y="100122"/>
                  </a:lnTo>
                  <a:lnTo>
                    <a:pt x="72715" y="100122"/>
                  </a:lnTo>
                  <a:lnTo>
                    <a:pt x="72715" y="103478"/>
                  </a:lnTo>
                  <a:lnTo>
                    <a:pt x="71036" y="103478"/>
                  </a:lnTo>
                  <a:lnTo>
                    <a:pt x="69359" y="105156"/>
                  </a:lnTo>
                  <a:lnTo>
                    <a:pt x="63765" y="105156"/>
                  </a:lnTo>
                  <a:lnTo>
                    <a:pt x="63765" y="106834"/>
                  </a:lnTo>
                  <a:lnTo>
                    <a:pt x="62087" y="106834"/>
                  </a:lnTo>
                  <a:lnTo>
                    <a:pt x="62087" y="105156"/>
                  </a:lnTo>
                  <a:lnTo>
                    <a:pt x="54815" y="105156"/>
                  </a:lnTo>
                  <a:lnTo>
                    <a:pt x="54815" y="112428"/>
                  </a:lnTo>
                  <a:lnTo>
                    <a:pt x="51459" y="112428"/>
                  </a:lnTo>
                  <a:lnTo>
                    <a:pt x="51459" y="110750"/>
                  </a:lnTo>
                  <a:lnTo>
                    <a:pt x="49782" y="110750"/>
                  </a:lnTo>
                  <a:lnTo>
                    <a:pt x="49782" y="112428"/>
                  </a:lnTo>
                  <a:lnTo>
                    <a:pt x="48103" y="112428"/>
                  </a:lnTo>
                  <a:lnTo>
                    <a:pt x="48103" y="110750"/>
                  </a:lnTo>
                  <a:lnTo>
                    <a:pt x="44188" y="110750"/>
                  </a:lnTo>
                  <a:lnTo>
                    <a:pt x="44188" y="109072"/>
                  </a:lnTo>
                  <a:lnTo>
                    <a:pt x="42510" y="109072"/>
                  </a:lnTo>
                  <a:lnTo>
                    <a:pt x="42510" y="110750"/>
                  </a:lnTo>
                  <a:lnTo>
                    <a:pt x="37476" y="110750"/>
                  </a:lnTo>
                  <a:lnTo>
                    <a:pt x="37476" y="112428"/>
                  </a:lnTo>
                  <a:lnTo>
                    <a:pt x="39154" y="112428"/>
                  </a:lnTo>
                  <a:lnTo>
                    <a:pt x="39154" y="115784"/>
                  </a:lnTo>
                  <a:lnTo>
                    <a:pt x="35238" y="115784"/>
                  </a:lnTo>
                  <a:lnTo>
                    <a:pt x="35238" y="119699"/>
                  </a:lnTo>
                  <a:lnTo>
                    <a:pt x="33561" y="119699"/>
                  </a:lnTo>
                  <a:lnTo>
                    <a:pt x="33561" y="118021"/>
                  </a:lnTo>
                  <a:lnTo>
                    <a:pt x="31882" y="118021"/>
                  </a:lnTo>
                  <a:lnTo>
                    <a:pt x="31882" y="121377"/>
                  </a:lnTo>
                  <a:lnTo>
                    <a:pt x="30205" y="121377"/>
                  </a:lnTo>
                  <a:lnTo>
                    <a:pt x="30205" y="123055"/>
                  </a:lnTo>
                  <a:lnTo>
                    <a:pt x="28526" y="123055"/>
                  </a:lnTo>
                  <a:lnTo>
                    <a:pt x="28526" y="124733"/>
                  </a:lnTo>
                  <a:lnTo>
                    <a:pt x="26289" y="124733"/>
                  </a:lnTo>
                  <a:lnTo>
                    <a:pt x="26289" y="123055"/>
                  </a:lnTo>
                  <a:lnTo>
                    <a:pt x="22933" y="123055"/>
                  </a:lnTo>
                  <a:lnTo>
                    <a:pt x="22933" y="121377"/>
                  </a:lnTo>
                  <a:lnTo>
                    <a:pt x="24611" y="121377"/>
                  </a:lnTo>
                  <a:lnTo>
                    <a:pt x="24611" y="119699"/>
                  </a:lnTo>
                  <a:lnTo>
                    <a:pt x="26289" y="118021"/>
                  </a:lnTo>
                  <a:lnTo>
                    <a:pt x="21255" y="118021"/>
                  </a:lnTo>
                  <a:lnTo>
                    <a:pt x="21255" y="119699"/>
                  </a:lnTo>
                  <a:lnTo>
                    <a:pt x="19577" y="119699"/>
                  </a:lnTo>
                  <a:lnTo>
                    <a:pt x="19577" y="124733"/>
                  </a:lnTo>
                  <a:lnTo>
                    <a:pt x="15661" y="124733"/>
                  </a:lnTo>
                  <a:lnTo>
                    <a:pt x="15661" y="121377"/>
                  </a:lnTo>
                  <a:lnTo>
                    <a:pt x="13984" y="121377"/>
                  </a:lnTo>
                  <a:lnTo>
                    <a:pt x="13984" y="124733"/>
                  </a:lnTo>
                  <a:lnTo>
                    <a:pt x="10628" y="124733"/>
                  </a:lnTo>
                  <a:lnTo>
                    <a:pt x="10628" y="128649"/>
                  </a:lnTo>
                  <a:lnTo>
                    <a:pt x="8949" y="12864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C69C26A-BDB4-88A7-05CC-595CC0CC7AB6}"/>
                </a:ext>
              </a:extLst>
            </p:cNvPr>
            <p:cNvSpPr/>
            <p:nvPr/>
          </p:nvSpPr>
          <p:spPr>
            <a:xfrm>
              <a:off x="7304209" y="4529168"/>
              <a:ext cx="964866" cy="901660"/>
            </a:xfrm>
            <a:custGeom>
              <a:avLst/>
              <a:gdLst>
                <a:gd name="csX0" fmla="*/ 802657 w 964866"/>
                <a:gd name="csY0" fmla="*/ 901661 h 901660"/>
                <a:gd name="csX1" fmla="*/ 802657 w 964866"/>
                <a:gd name="csY1" fmla="*/ 899982 h 901660"/>
                <a:gd name="csX2" fmla="*/ 795386 w 964866"/>
                <a:gd name="csY2" fmla="*/ 899982 h 901660"/>
                <a:gd name="csX3" fmla="*/ 795386 w 964866"/>
                <a:gd name="csY3" fmla="*/ 898304 h 901660"/>
                <a:gd name="csX4" fmla="*/ 784758 w 964866"/>
                <a:gd name="csY4" fmla="*/ 898304 h 901660"/>
                <a:gd name="csX5" fmla="*/ 783080 w 964866"/>
                <a:gd name="csY5" fmla="*/ 899982 h 901660"/>
                <a:gd name="csX6" fmla="*/ 783080 w 964866"/>
                <a:gd name="csY6" fmla="*/ 894948 h 901660"/>
                <a:gd name="csX7" fmla="*/ 780843 w 964866"/>
                <a:gd name="csY7" fmla="*/ 894948 h 901660"/>
                <a:gd name="csX8" fmla="*/ 780843 w 964866"/>
                <a:gd name="csY8" fmla="*/ 893270 h 901660"/>
                <a:gd name="csX9" fmla="*/ 783080 w 964866"/>
                <a:gd name="csY9" fmla="*/ 891033 h 901660"/>
                <a:gd name="csX10" fmla="*/ 779165 w 964866"/>
                <a:gd name="csY10" fmla="*/ 891033 h 901660"/>
                <a:gd name="csX11" fmla="*/ 780843 w 964866"/>
                <a:gd name="csY11" fmla="*/ 891033 h 901660"/>
                <a:gd name="csX12" fmla="*/ 777486 w 964866"/>
                <a:gd name="csY12" fmla="*/ 891033 h 901660"/>
                <a:gd name="csX13" fmla="*/ 777486 w 964866"/>
                <a:gd name="csY13" fmla="*/ 887677 h 901660"/>
                <a:gd name="csX14" fmla="*/ 775809 w 964866"/>
                <a:gd name="csY14" fmla="*/ 887677 h 901660"/>
                <a:gd name="csX15" fmla="*/ 775809 w 964866"/>
                <a:gd name="csY15" fmla="*/ 884321 h 901660"/>
                <a:gd name="csX16" fmla="*/ 774130 w 964866"/>
                <a:gd name="csY16" fmla="*/ 884321 h 901660"/>
                <a:gd name="csX17" fmla="*/ 774130 w 964866"/>
                <a:gd name="csY17" fmla="*/ 880405 h 901660"/>
                <a:gd name="csX18" fmla="*/ 770215 w 964866"/>
                <a:gd name="csY18" fmla="*/ 880405 h 901660"/>
                <a:gd name="csX19" fmla="*/ 770215 w 964866"/>
                <a:gd name="csY19" fmla="*/ 877049 h 901660"/>
                <a:gd name="csX20" fmla="*/ 768537 w 964866"/>
                <a:gd name="csY20" fmla="*/ 877049 h 901660"/>
                <a:gd name="csX21" fmla="*/ 768537 w 964866"/>
                <a:gd name="csY21" fmla="*/ 871456 h 901660"/>
                <a:gd name="csX22" fmla="*/ 766859 w 964866"/>
                <a:gd name="csY22" fmla="*/ 871456 h 901660"/>
                <a:gd name="csX23" fmla="*/ 766859 w 964866"/>
                <a:gd name="csY23" fmla="*/ 869778 h 901660"/>
                <a:gd name="csX24" fmla="*/ 765181 w 964866"/>
                <a:gd name="csY24" fmla="*/ 869778 h 901660"/>
                <a:gd name="csX25" fmla="*/ 765181 w 964866"/>
                <a:gd name="csY25" fmla="*/ 862507 h 901660"/>
                <a:gd name="csX26" fmla="*/ 762944 w 964866"/>
                <a:gd name="csY26" fmla="*/ 862507 h 901660"/>
                <a:gd name="csX27" fmla="*/ 762944 w 964866"/>
                <a:gd name="csY27" fmla="*/ 857472 h 901660"/>
                <a:gd name="csX28" fmla="*/ 765181 w 964866"/>
                <a:gd name="csY28" fmla="*/ 857472 h 901660"/>
                <a:gd name="csX29" fmla="*/ 765181 w 964866"/>
                <a:gd name="csY29" fmla="*/ 859150 h 901660"/>
                <a:gd name="csX30" fmla="*/ 766859 w 964866"/>
                <a:gd name="csY30" fmla="*/ 859150 h 901660"/>
                <a:gd name="csX31" fmla="*/ 768537 w 964866"/>
                <a:gd name="csY31" fmla="*/ 860828 h 901660"/>
                <a:gd name="csX32" fmla="*/ 770215 w 964866"/>
                <a:gd name="csY32" fmla="*/ 860828 h 901660"/>
                <a:gd name="csX33" fmla="*/ 770215 w 964866"/>
                <a:gd name="csY33" fmla="*/ 859150 h 901660"/>
                <a:gd name="csX34" fmla="*/ 768537 w 964866"/>
                <a:gd name="csY34" fmla="*/ 857472 h 901660"/>
                <a:gd name="csX35" fmla="*/ 766859 w 964866"/>
                <a:gd name="csY35" fmla="*/ 857472 h 901660"/>
                <a:gd name="csX36" fmla="*/ 766859 w 964866"/>
                <a:gd name="csY36" fmla="*/ 853557 h 901660"/>
                <a:gd name="csX37" fmla="*/ 765181 w 964866"/>
                <a:gd name="csY37" fmla="*/ 853557 h 901660"/>
                <a:gd name="csX38" fmla="*/ 765181 w 964866"/>
                <a:gd name="csY38" fmla="*/ 850201 h 901660"/>
                <a:gd name="csX39" fmla="*/ 762944 w 964866"/>
                <a:gd name="csY39" fmla="*/ 850201 h 901660"/>
                <a:gd name="csX40" fmla="*/ 762944 w 964866"/>
                <a:gd name="csY40" fmla="*/ 846845 h 901660"/>
                <a:gd name="csX41" fmla="*/ 761266 w 964866"/>
                <a:gd name="csY41" fmla="*/ 846845 h 901660"/>
                <a:gd name="csX42" fmla="*/ 761266 w 964866"/>
                <a:gd name="csY42" fmla="*/ 844608 h 901660"/>
                <a:gd name="csX43" fmla="*/ 759588 w 964866"/>
                <a:gd name="csY43" fmla="*/ 844608 h 901660"/>
                <a:gd name="csX44" fmla="*/ 759588 w 964866"/>
                <a:gd name="csY44" fmla="*/ 841251 h 901660"/>
                <a:gd name="csX45" fmla="*/ 757909 w 964866"/>
                <a:gd name="csY45" fmla="*/ 841251 h 901660"/>
                <a:gd name="csX46" fmla="*/ 757909 w 964866"/>
                <a:gd name="csY46" fmla="*/ 839573 h 901660"/>
                <a:gd name="csX47" fmla="*/ 756232 w 964866"/>
                <a:gd name="csY47" fmla="*/ 839573 h 901660"/>
                <a:gd name="csX48" fmla="*/ 756232 w 964866"/>
                <a:gd name="csY48" fmla="*/ 833980 h 901660"/>
                <a:gd name="csX49" fmla="*/ 754553 w 964866"/>
                <a:gd name="csY49" fmla="*/ 833980 h 901660"/>
                <a:gd name="csX50" fmla="*/ 754553 w 964866"/>
                <a:gd name="csY50" fmla="*/ 832302 h 901660"/>
                <a:gd name="csX51" fmla="*/ 752316 w 964866"/>
                <a:gd name="csY51" fmla="*/ 832302 h 901660"/>
                <a:gd name="csX52" fmla="*/ 752316 w 964866"/>
                <a:gd name="csY52" fmla="*/ 827268 h 901660"/>
                <a:gd name="csX53" fmla="*/ 750638 w 964866"/>
                <a:gd name="csY53" fmla="*/ 825031 h 901660"/>
                <a:gd name="csX54" fmla="*/ 750638 w 964866"/>
                <a:gd name="csY54" fmla="*/ 818318 h 901660"/>
                <a:gd name="csX55" fmla="*/ 748960 w 964866"/>
                <a:gd name="csY55" fmla="*/ 818318 h 901660"/>
                <a:gd name="csX56" fmla="*/ 748960 w 964866"/>
                <a:gd name="csY56" fmla="*/ 816081 h 901660"/>
                <a:gd name="csX57" fmla="*/ 750638 w 964866"/>
                <a:gd name="csY57" fmla="*/ 816081 h 901660"/>
                <a:gd name="csX58" fmla="*/ 750638 w 964866"/>
                <a:gd name="csY58" fmla="*/ 805454 h 901660"/>
                <a:gd name="csX59" fmla="*/ 752316 w 964866"/>
                <a:gd name="csY59" fmla="*/ 805454 h 901660"/>
                <a:gd name="csX60" fmla="*/ 752316 w 964866"/>
                <a:gd name="csY60" fmla="*/ 807691 h 901660"/>
                <a:gd name="csX61" fmla="*/ 754553 w 964866"/>
                <a:gd name="csY61" fmla="*/ 807691 h 901660"/>
                <a:gd name="csX62" fmla="*/ 754553 w 964866"/>
                <a:gd name="csY62" fmla="*/ 809369 h 901660"/>
                <a:gd name="csX63" fmla="*/ 759588 w 964866"/>
                <a:gd name="csY63" fmla="*/ 809369 h 901660"/>
                <a:gd name="csX64" fmla="*/ 759588 w 964866"/>
                <a:gd name="csY64" fmla="*/ 811047 h 901660"/>
                <a:gd name="csX65" fmla="*/ 768537 w 964866"/>
                <a:gd name="csY65" fmla="*/ 811047 h 901660"/>
                <a:gd name="csX66" fmla="*/ 768537 w 964866"/>
                <a:gd name="csY66" fmla="*/ 812725 h 901660"/>
                <a:gd name="csX67" fmla="*/ 770215 w 964866"/>
                <a:gd name="csY67" fmla="*/ 812725 h 901660"/>
                <a:gd name="csX68" fmla="*/ 770215 w 964866"/>
                <a:gd name="csY68" fmla="*/ 814403 h 901660"/>
                <a:gd name="csX69" fmla="*/ 775809 w 964866"/>
                <a:gd name="csY69" fmla="*/ 814403 h 901660"/>
                <a:gd name="csX70" fmla="*/ 775809 w 964866"/>
                <a:gd name="csY70" fmla="*/ 816081 h 901660"/>
                <a:gd name="csX71" fmla="*/ 777486 w 964866"/>
                <a:gd name="csY71" fmla="*/ 816081 h 901660"/>
                <a:gd name="csX72" fmla="*/ 777486 w 964866"/>
                <a:gd name="csY72" fmla="*/ 818318 h 901660"/>
                <a:gd name="csX73" fmla="*/ 780843 w 964866"/>
                <a:gd name="csY73" fmla="*/ 818318 h 901660"/>
                <a:gd name="csX74" fmla="*/ 780843 w 964866"/>
                <a:gd name="csY74" fmla="*/ 819996 h 901660"/>
                <a:gd name="csX75" fmla="*/ 784758 w 964866"/>
                <a:gd name="csY75" fmla="*/ 819996 h 901660"/>
                <a:gd name="csX76" fmla="*/ 784758 w 964866"/>
                <a:gd name="csY76" fmla="*/ 821674 h 901660"/>
                <a:gd name="csX77" fmla="*/ 786436 w 964866"/>
                <a:gd name="csY77" fmla="*/ 819996 h 901660"/>
                <a:gd name="csX78" fmla="*/ 786436 w 964866"/>
                <a:gd name="csY78" fmla="*/ 821674 h 901660"/>
                <a:gd name="csX79" fmla="*/ 797063 w 964866"/>
                <a:gd name="csY79" fmla="*/ 821674 h 901660"/>
                <a:gd name="csX80" fmla="*/ 797063 w 964866"/>
                <a:gd name="csY80" fmla="*/ 819996 h 901660"/>
                <a:gd name="csX81" fmla="*/ 800420 w 964866"/>
                <a:gd name="csY81" fmla="*/ 819996 h 901660"/>
                <a:gd name="csX82" fmla="*/ 802657 w 964866"/>
                <a:gd name="csY82" fmla="*/ 818318 h 901660"/>
                <a:gd name="csX83" fmla="*/ 804335 w 964866"/>
                <a:gd name="csY83" fmla="*/ 818318 h 901660"/>
                <a:gd name="csX84" fmla="*/ 806013 w 964866"/>
                <a:gd name="csY84" fmla="*/ 816081 h 901660"/>
                <a:gd name="csX85" fmla="*/ 811607 w 964866"/>
                <a:gd name="csY85" fmla="*/ 816081 h 901660"/>
                <a:gd name="csX86" fmla="*/ 811607 w 964866"/>
                <a:gd name="csY86" fmla="*/ 814403 h 901660"/>
                <a:gd name="csX87" fmla="*/ 814963 w 964866"/>
                <a:gd name="csY87" fmla="*/ 814403 h 901660"/>
                <a:gd name="csX88" fmla="*/ 814963 w 964866"/>
                <a:gd name="csY88" fmla="*/ 816081 h 901660"/>
                <a:gd name="csX89" fmla="*/ 818319 w 964866"/>
                <a:gd name="csY89" fmla="*/ 816081 h 901660"/>
                <a:gd name="csX90" fmla="*/ 818319 w 964866"/>
                <a:gd name="csY90" fmla="*/ 814403 h 901660"/>
                <a:gd name="csX91" fmla="*/ 819997 w 964866"/>
                <a:gd name="csY91" fmla="*/ 814403 h 901660"/>
                <a:gd name="csX92" fmla="*/ 819997 w 964866"/>
                <a:gd name="csY92" fmla="*/ 811047 h 901660"/>
                <a:gd name="csX93" fmla="*/ 822234 w 964866"/>
                <a:gd name="csY93" fmla="*/ 811047 h 901660"/>
                <a:gd name="csX94" fmla="*/ 823912 w 964866"/>
                <a:gd name="csY94" fmla="*/ 812725 h 901660"/>
                <a:gd name="csX95" fmla="*/ 827268 w 964866"/>
                <a:gd name="csY95" fmla="*/ 812725 h 901660"/>
                <a:gd name="csX96" fmla="*/ 827268 w 964866"/>
                <a:gd name="csY96" fmla="*/ 811047 h 901660"/>
                <a:gd name="csX97" fmla="*/ 828946 w 964866"/>
                <a:gd name="csY97" fmla="*/ 811047 h 901660"/>
                <a:gd name="csX98" fmla="*/ 828946 w 964866"/>
                <a:gd name="csY98" fmla="*/ 809369 h 901660"/>
                <a:gd name="csX99" fmla="*/ 832861 w 964866"/>
                <a:gd name="csY99" fmla="*/ 809369 h 901660"/>
                <a:gd name="csX100" fmla="*/ 832861 w 964866"/>
                <a:gd name="csY100" fmla="*/ 811047 h 901660"/>
                <a:gd name="csX101" fmla="*/ 834540 w 964866"/>
                <a:gd name="csY101" fmla="*/ 811047 h 901660"/>
                <a:gd name="csX102" fmla="*/ 834540 w 964866"/>
                <a:gd name="csY102" fmla="*/ 812725 h 901660"/>
                <a:gd name="csX103" fmla="*/ 836217 w 964866"/>
                <a:gd name="csY103" fmla="*/ 812725 h 901660"/>
                <a:gd name="csX104" fmla="*/ 836217 w 964866"/>
                <a:gd name="csY104" fmla="*/ 816081 h 901660"/>
                <a:gd name="csX105" fmla="*/ 836217 w 964866"/>
                <a:gd name="csY105" fmla="*/ 816081 h 901660"/>
                <a:gd name="csX106" fmla="*/ 836217 w 964866"/>
                <a:gd name="csY106" fmla="*/ 825031 h 901660"/>
                <a:gd name="csX107" fmla="*/ 837896 w 964866"/>
                <a:gd name="csY107" fmla="*/ 825031 h 901660"/>
                <a:gd name="csX108" fmla="*/ 836217 w 964866"/>
                <a:gd name="csY108" fmla="*/ 827268 h 901660"/>
                <a:gd name="csX109" fmla="*/ 836217 w 964866"/>
                <a:gd name="csY109" fmla="*/ 833980 h 901660"/>
                <a:gd name="csX110" fmla="*/ 837896 w 964866"/>
                <a:gd name="csY110" fmla="*/ 833980 h 901660"/>
                <a:gd name="csX111" fmla="*/ 837896 w 964866"/>
                <a:gd name="csY111" fmla="*/ 837895 h 901660"/>
                <a:gd name="csX112" fmla="*/ 836217 w 964866"/>
                <a:gd name="csY112" fmla="*/ 837895 h 901660"/>
                <a:gd name="csX113" fmla="*/ 836217 w 964866"/>
                <a:gd name="csY113" fmla="*/ 844608 h 901660"/>
                <a:gd name="csX114" fmla="*/ 837896 w 964866"/>
                <a:gd name="csY114" fmla="*/ 844608 h 901660"/>
                <a:gd name="csX115" fmla="*/ 837896 w 964866"/>
                <a:gd name="csY115" fmla="*/ 846845 h 901660"/>
                <a:gd name="csX116" fmla="*/ 836217 w 964866"/>
                <a:gd name="csY116" fmla="*/ 846845 h 901660"/>
                <a:gd name="csX117" fmla="*/ 836217 w 964866"/>
                <a:gd name="csY117" fmla="*/ 848523 h 901660"/>
                <a:gd name="csX118" fmla="*/ 834540 w 964866"/>
                <a:gd name="csY118" fmla="*/ 848523 h 901660"/>
                <a:gd name="csX119" fmla="*/ 832861 w 964866"/>
                <a:gd name="csY119" fmla="*/ 850201 h 901660"/>
                <a:gd name="csX120" fmla="*/ 832861 w 964866"/>
                <a:gd name="csY120" fmla="*/ 851879 h 901660"/>
                <a:gd name="csX121" fmla="*/ 831184 w 964866"/>
                <a:gd name="csY121" fmla="*/ 851879 h 901660"/>
                <a:gd name="csX122" fmla="*/ 831184 w 964866"/>
                <a:gd name="csY122" fmla="*/ 857472 h 901660"/>
                <a:gd name="csX123" fmla="*/ 828946 w 964866"/>
                <a:gd name="csY123" fmla="*/ 857472 h 901660"/>
                <a:gd name="csX124" fmla="*/ 828946 w 964866"/>
                <a:gd name="csY124" fmla="*/ 859150 h 901660"/>
                <a:gd name="csX125" fmla="*/ 831184 w 964866"/>
                <a:gd name="csY125" fmla="*/ 859150 h 901660"/>
                <a:gd name="csX126" fmla="*/ 831184 w 964866"/>
                <a:gd name="csY126" fmla="*/ 860828 h 901660"/>
                <a:gd name="csX127" fmla="*/ 828946 w 964866"/>
                <a:gd name="csY127" fmla="*/ 860828 h 901660"/>
                <a:gd name="csX128" fmla="*/ 828946 w 964866"/>
                <a:gd name="csY128" fmla="*/ 864744 h 901660"/>
                <a:gd name="csX129" fmla="*/ 827268 w 964866"/>
                <a:gd name="csY129" fmla="*/ 864744 h 901660"/>
                <a:gd name="csX130" fmla="*/ 827268 w 964866"/>
                <a:gd name="csY130" fmla="*/ 868100 h 901660"/>
                <a:gd name="csX131" fmla="*/ 828946 w 964866"/>
                <a:gd name="csY131" fmla="*/ 868100 h 901660"/>
                <a:gd name="csX132" fmla="*/ 828946 w 964866"/>
                <a:gd name="csY132" fmla="*/ 873134 h 901660"/>
                <a:gd name="csX133" fmla="*/ 827268 w 964866"/>
                <a:gd name="csY133" fmla="*/ 873134 h 901660"/>
                <a:gd name="csX134" fmla="*/ 827268 w 964866"/>
                <a:gd name="csY134" fmla="*/ 877049 h 901660"/>
                <a:gd name="csX135" fmla="*/ 822234 w 964866"/>
                <a:gd name="csY135" fmla="*/ 877049 h 901660"/>
                <a:gd name="csX136" fmla="*/ 822234 w 964866"/>
                <a:gd name="csY136" fmla="*/ 875371 h 901660"/>
                <a:gd name="csX137" fmla="*/ 818319 w 964866"/>
                <a:gd name="csY137" fmla="*/ 875371 h 901660"/>
                <a:gd name="csX138" fmla="*/ 818319 w 964866"/>
                <a:gd name="csY138" fmla="*/ 877049 h 901660"/>
                <a:gd name="csX139" fmla="*/ 814963 w 964866"/>
                <a:gd name="csY139" fmla="*/ 877049 h 901660"/>
                <a:gd name="csX140" fmla="*/ 814963 w 964866"/>
                <a:gd name="csY140" fmla="*/ 880405 h 901660"/>
                <a:gd name="csX141" fmla="*/ 813284 w 964866"/>
                <a:gd name="csY141" fmla="*/ 880405 h 901660"/>
                <a:gd name="csX142" fmla="*/ 813284 w 964866"/>
                <a:gd name="csY142" fmla="*/ 885999 h 901660"/>
                <a:gd name="csX143" fmla="*/ 811607 w 964866"/>
                <a:gd name="csY143" fmla="*/ 885999 h 901660"/>
                <a:gd name="csX144" fmla="*/ 811607 w 964866"/>
                <a:gd name="csY144" fmla="*/ 891033 h 901660"/>
                <a:gd name="csX145" fmla="*/ 809369 w 964866"/>
                <a:gd name="csY145" fmla="*/ 891033 h 901660"/>
                <a:gd name="csX146" fmla="*/ 809369 w 964866"/>
                <a:gd name="csY146" fmla="*/ 885999 h 901660"/>
                <a:gd name="csX147" fmla="*/ 807691 w 964866"/>
                <a:gd name="csY147" fmla="*/ 885999 h 901660"/>
                <a:gd name="csX148" fmla="*/ 807691 w 964866"/>
                <a:gd name="csY148" fmla="*/ 887677 h 901660"/>
                <a:gd name="csX149" fmla="*/ 806013 w 964866"/>
                <a:gd name="csY149" fmla="*/ 887677 h 901660"/>
                <a:gd name="csX150" fmla="*/ 806013 w 964866"/>
                <a:gd name="csY150" fmla="*/ 889355 h 901660"/>
                <a:gd name="csX151" fmla="*/ 807691 w 964866"/>
                <a:gd name="csY151" fmla="*/ 889355 h 901660"/>
                <a:gd name="csX152" fmla="*/ 807691 w 964866"/>
                <a:gd name="csY152" fmla="*/ 891033 h 901660"/>
                <a:gd name="csX153" fmla="*/ 806013 w 964866"/>
                <a:gd name="csY153" fmla="*/ 891033 h 901660"/>
                <a:gd name="csX154" fmla="*/ 806013 w 964866"/>
                <a:gd name="csY154" fmla="*/ 893270 h 901660"/>
                <a:gd name="csX155" fmla="*/ 806013 w 964866"/>
                <a:gd name="csY155" fmla="*/ 893270 h 901660"/>
                <a:gd name="csX156" fmla="*/ 806013 w 964866"/>
                <a:gd name="csY156" fmla="*/ 896626 h 901660"/>
                <a:gd name="csX157" fmla="*/ 804335 w 964866"/>
                <a:gd name="csY157" fmla="*/ 896626 h 901660"/>
                <a:gd name="csX158" fmla="*/ 804335 w 964866"/>
                <a:gd name="csY158" fmla="*/ 898304 h 901660"/>
                <a:gd name="csX159" fmla="*/ 804335 w 964866"/>
                <a:gd name="csY159" fmla="*/ 898304 h 901660"/>
                <a:gd name="csX160" fmla="*/ 804335 w 964866"/>
                <a:gd name="csY160" fmla="*/ 901661 h 901660"/>
                <a:gd name="csX161" fmla="*/ 802657 w 964866"/>
                <a:gd name="csY161" fmla="*/ 901661 h 901660"/>
                <a:gd name="csX162" fmla="*/ 770215 w 964866"/>
                <a:gd name="csY162" fmla="*/ 860828 h 901660"/>
                <a:gd name="csX163" fmla="*/ 770215 w 964866"/>
                <a:gd name="csY163" fmla="*/ 859150 h 901660"/>
                <a:gd name="csX164" fmla="*/ 770215 w 964866"/>
                <a:gd name="csY164" fmla="*/ 860828 h 901660"/>
                <a:gd name="csX165" fmla="*/ 952002 w 964866"/>
                <a:gd name="csY165" fmla="*/ 411676 h 901660"/>
                <a:gd name="csX166" fmla="*/ 952002 w 964866"/>
                <a:gd name="csY166" fmla="*/ 409998 h 901660"/>
                <a:gd name="csX167" fmla="*/ 946967 w 964866"/>
                <a:gd name="csY167" fmla="*/ 533054 h 901660"/>
                <a:gd name="csX168" fmla="*/ 946967 w 964866"/>
                <a:gd name="csY168" fmla="*/ 530816 h 901660"/>
                <a:gd name="csX169" fmla="*/ 791470 w 964866"/>
                <a:gd name="csY169" fmla="*/ 755672 h 901660"/>
                <a:gd name="csX170" fmla="*/ 788114 w 964866"/>
                <a:gd name="csY170" fmla="*/ 755672 h 901660"/>
                <a:gd name="csX171" fmla="*/ 788114 w 964866"/>
                <a:gd name="csY171" fmla="*/ 753994 h 901660"/>
                <a:gd name="csX172" fmla="*/ 783080 w 964866"/>
                <a:gd name="csY172" fmla="*/ 748401 h 901660"/>
                <a:gd name="csX173" fmla="*/ 783080 w 964866"/>
                <a:gd name="csY173" fmla="*/ 750638 h 901660"/>
                <a:gd name="csX174" fmla="*/ 779165 w 964866"/>
                <a:gd name="csY174" fmla="*/ 750638 h 901660"/>
                <a:gd name="csX175" fmla="*/ 779165 w 964866"/>
                <a:gd name="csY175" fmla="*/ 748401 h 901660"/>
                <a:gd name="csX176" fmla="*/ 777486 w 964866"/>
                <a:gd name="csY176" fmla="*/ 746723 h 901660"/>
                <a:gd name="csX177" fmla="*/ 777486 w 964866"/>
                <a:gd name="csY177" fmla="*/ 745045 h 901660"/>
                <a:gd name="csX178" fmla="*/ 771893 w 964866"/>
                <a:gd name="csY178" fmla="*/ 745045 h 901660"/>
                <a:gd name="csX179" fmla="*/ 771893 w 964866"/>
                <a:gd name="csY179" fmla="*/ 743366 h 901660"/>
                <a:gd name="csX180" fmla="*/ 770215 w 964866"/>
                <a:gd name="csY180" fmla="*/ 743366 h 901660"/>
                <a:gd name="csX181" fmla="*/ 770215 w 964866"/>
                <a:gd name="csY181" fmla="*/ 739451 h 901660"/>
                <a:gd name="csX182" fmla="*/ 768537 w 964866"/>
                <a:gd name="csY182" fmla="*/ 739451 h 901660"/>
                <a:gd name="csX183" fmla="*/ 768537 w 964866"/>
                <a:gd name="csY183" fmla="*/ 736095 h 901660"/>
                <a:gd name="csX184" fmla="*/ 770215 w 964866"/>
                <a:gd name="csY184" fmla="*/ 736095 h 901660"/>
                <a:gd name="csX185" fmla="*/ 770215 w 964866"/>
                <a:gd name="csY185" fmla="*/ 734417 h 901660"/>
                <a:gd name="csX186" fmla="*/ 770215 w 964866"/>
                <a:gd name="csY186" fmla="*/ 734417 h 901660"/>
                <a:gd name="csX187" fmla="*/ 770215 w 964866"/>
                <a:gd name="csY187" fmla="*/ 730501 h 901660"/>
                <a:gd name="csX188" fmla="*/ 765181 w 964866"/>
                <a:gd name="csY188" fmla="*/ 730501 h 901660"/>
                <a:gd name="csX189" fmla="*/ 765181 w 964866"/>
                <a:gd name="csY189" fmla="*/ 732739 h 901660"/>
                <a:gd name="csX190" fmla="*/ 762944 w 964866"/>
                <a:gd name="csY190" fmla="*/ 732739 h 901660"/>
                <a:gd name="csX191" fmla="*/ 762944 w 964866"/>
                <a:gd name="csY191" fmla="*/ 736095 h 901660"/>
                <a:gd name="csX192" fmla="*/ 759588 w 964866"/>
                <a:gd name="csY192" fmla="*/ 736095 h 901660"/>
                <a:gd name="csX193" fmla="*/ 759588 w 964866"/>
                <a:gd name="csY193" fmla="*/ 737773 h 901660"/>
                <a:gd name="csX194" fmla="*/ 757909 w 964866"/>
                <a:gd name="csY194" fmla="*/ 737773 h 901660"/>
                <a:gd name="csX195" fmla="*/ 757909 w 964866"/>
                <a:gd name="csY195" fmla="*/ 739451 h 901660"/>
                <a:gd name="csX196" fmla="*/ 756232 w 964866"/>
                <a:gd name="csY196" fmla="*/ 739451 h 901660"/>
                <a:gd name="csX197" fmla="*/ 756232 w 964866"/>
                <a:gd name="csY197" fmla="*/ 737773 h 901660"/>
                <a:gd name="csX198" fmla="*/ 754553 w 964866"/>
                <a:gd name="csY198" fmla="*/ 737773 h 901660"/>
                <a:gd name="csX199" fmla="*/ 754553 w 964866"/>
                <a:gd name="csY199" fmla="*/ 736095 h 901660"/>
                <a:gd name="csX200" fmla="*/ 752316 w 964866"/>
                <a:gd name="csY200" fmla="*/ 736095 h 901660"/>
                <a:gd name="csX201" fmla="*/ 752316 w 964866"/>
                <a:gd name="csY201" fmla="*/ 734417 h 901660"/>
                <a:gd name="csX202" fmla="*/ 757909 w 964866"/>
                <a:gd name="csY202" fmla="*/ 734417 h 901660"/>
                <a:gd name="csX203" fmla="*/ 757909 w 964866"/>
                <a:gd name="csY203" fmla="*/ 732739 h 901660"/>
                <a:gd name="csX204" fmla="*/ 759588 w 964866"/>
                <a:gd name="csY204" fmla="*/ 732739 h 901660"/>
                <a:gd name="csX205" fmla="*/ 759588 w 964866"/>
                <a:gd name="csY205" fmla="*/ 728824 h 901660"/>
                <a:gd name="csX206" fmla="*/ 761266 w 964866"/>
                <a:gd name="csY206" fmla="*/ 728824 h 901660"/>
                <a:gd name="csX207" fmla="*/ 761266 w 964866"/>
                <a:gd name="csY207" fmla="*/ 725468 h 901660"/>
                <a:gd name="csX208" fmla="*/ 759588 w 964866"/>
                <a:gd name="csY208" fmla="*/ 725468 h 901660"/>
                <a:gd name="csX209" fmla="*/ 759588 w 964866"/>
                <a:gd name="csY209" fmla="*/ 723789 h 901660"/>
                <a:gd name="csX210" fmla="*/ 757909 w 964866"/>
                <a:gd name="csY210" fmla="*/ 723789 h 901660"/>
                <a:gd name="csX211" fmla="*/ 757909 w 964866"/>
                <a:gd name="csY211" fmla="*/ 719874 h 901660"/>
                <a:gd name="csX212" fmla="*/ 754553 w 964866"/>
                <a:gd name="csY212" fmla="*/ 719874 h 901660"/>
                <a:gd name="csX213" fmla="*/ 752316 w 964866"/>
                <a:gd name="csY213" fmla="*/ 722111 h 901660"/>
                <a:gd name="csX214" fmla="*/ 750638 w 964866"/>
                <a:gd name="csY214" fmla="*/ 722111 h 901660"/>
                <a:gd name="csX215" fmla="*/ 750638 w 964866"/>
                <a:gd name="csY215" fmla="*/ 723789 h 901660"/>
                <a:gd name="csX216" fmla="*/ 748960 w 964866"/>
                <a:gd name="csY216" fmla="*/ 723789 h 901660"/>
                <a:gd name="csX217" fmla="*/ 748960 w 964866"/>
                <a:gd name="csY217" fmla="*/ 725468 h 901660"/>
                <a:gd name="csX218" fmla="*/ 747282 w 964866"/>
                <a:gd name="csY218" fmla="*/ 725468 h 901660"/>
                <a:gd name="csX219" fmla="*/ 745604 w 964866"/>
                <a:gd name="csY219" fmla="*/ 727146 h 901660"/>
                <a:gd name="csX220" fmla="*/ 745604 w 964866"/>
                <a:gd name="csY220" fmla="*/ 728824 h 901660"/>
                <a:gd name="csX221" fmla="*/ 747282 w 964866"/>
                <a:gd name="csY221" fmla="*/ 728824 h 901660"/>
                <a:gd name="csX222" fmla="*/ 748960 w 964866"/>
                <a:gd name="csY222" fmla="*/ 727146 h 901660"/>
                <a:gd name="csX223" fmla="*/ 750638 w 964866"/>
                <a:gd name="csY223" fmla="*/ 727146 h 901660"/>
                <a:gd name="csX224" fmla="*/ 752316 w 964866"/>
                <a:gd name="csY224" fmla="*/ 728824 h 901660"/>
                <a:gd name="csX225" fmla="*/ 750638 w 964866"/>
                <a:gd name="csY225" fmla="*/ 730501 h 901660"/>
                <a:gd name="csX226" fmla="*/ 750638 w 964866"/>
                <a:gd name="csY226" fmla="*/ 732739 h 901660"/>
                <a:gd name="csX227" fmla="*/ 743367 w 964866"/>
                <a:gd name="csY227" fmla="*/ 732739 h 901660"/>
                <a:gd name="csX228" fmla="*/ 741689 w 964866"/>
                <a:gd name="csY228" fmla="*/ 734417 h 901660"/>
                <a:gd name="csX229" fmla="*/ 740011 w 964866"/>
                <a:gd name="csY229" fmla="*/ 734417 h 901660"/>
                <a:gd name="csX230" fmla="*/ 740011 w 964866"/>
                <a:gd name="csY230" fmla="*/ 736095 h 901660"/>
                <a:gd name="csX231" fmla="*/ 738332 w 964866"/>
                <a:gd name="csY231" fmla="*/ 737773 h 901660"/>
                <a:gd name="csX232" fmla="*/ 734417 w 964866"/>
                <a:gd name="csY232" fmla="*/ 737773 h 901660"/>
                <a:gd name="csX233" fmla="*/ 734417 w 964866"/>
                <a:gd name="csY233" fmla="*/ 741688 h 901660"/>
                <a:gd name="csX234" fmla="*/ 732739 w 964866"/>
                <a:gd name="csY234" fmla="*/ 741688 h 901660"/>
                <a:gd name="csX235" fmla="*/ 732739 w 964866"/>
                <a:gd name="csY235" fmla="*/ 743366 h 901660"/>
                <a:gd name="csX236" fmla="*/ 731061 w 964866"/>
                <a:gd name="csY236" fmla="*/ 743366 h 901660"/>
                <a:gd name="csX237" fmla="*/ 731061 w 964866"/>
                <a:gd name="csY237" fmla="*/ 745045 h 901660"/>
                <a:gd name="csX238" fmla="*/ 727705 w 964866"/>
                <a:gd name="csY238" fmla="*/ 745045 h 901660"/>
                <a:gd name="csX239" fmla="*/ 727705 w 964866"/>
                <a:gd name="csY239" fmla="*/ 748401 h 901660"/>
                <a:gd name="csX240" fmla="*/ 723790 w 964866"/>
                <a:gd name="csY240" fmla="*/ 748401 h 901660"/>
                <a:gd name="csX241" fmla="*/ 723790 w 964866"/>
                <a:gd name="csY241" fmla="*/ 750638 h 901660"/>
                <a:gd name="csX242" fmla="*/ 722112 w 964866"/>
                <a:gd name="csY242" fmla="*/ 750638 h 901660"/>
                <a:gd name="csX243" fmla="*/ 722112 w 964866"/>
                <a:gd name="csY243" fmla="*/ 748401 h 901660"/>
                <a:gd name="csX244" fmla="*/ 720434 w 964866"/>
                <a:gd name="csY244" fmla="*/ 748401 h 901660"/>
                <a:gd name="csX245" fmla="*/ 720434 w 964866"/>
                <a:gd name="csY245" fmla="*/ 746723 h 901660"/>
                <a:gd name="csX246" fmla="*/ 717078 w 964866"/>
                <a:gd name="csY246" fmla="*/ 746723 h 901660"/>
                <a:gd name="csX247" fmla="*/ 717078 w 964866"/>
                <a:gd name="csY247" fmla="*/ 748401 h 901660"/>
                <a:gd name="csX248" fmla="*/ 714840 w 964866"/>
                <a:gd name="csY248" fmla="*/ 746723 h 901660"/>
                <a:gd name="csX249" fmla="*/ 714840 w 964866"/>
                <a:gd name="csY249" fmla="*/ 745045 h 901660"/>
                <a:gd name="csX250" fmla="*/ 713162 w 964866"/>
                <a:gd name="csY250" fmla="*/ 745045 h 901660"/>
                <a:gd name="csX251" fmla="*/ 713162 w 964866"/>
                <a:gd name="csY251" fmla="*/ 743366 h 901660"/>
                <a:gd name="csX252" fmla="*/ 705891 w 964866"/>
                <a:gd name="csY252" fmla="*/ 743366 h 901660"/>
                <a:gd name="csX253" fmla="*/ 705891 w 964866"/>
                <a:gd name="csY253" fmla="*/ 741688 h 901660"/>
                <a:gd name="csX254" fmla="*/ 704213 w 964866"/>
                <a:gd name="csY254" fmla="*/ 741688 h 901660"/>
                <a:gd name="csX255" fmla="*/ 704213 w 964866"/>
                <a:gd name="csY255" fmla="*/ 739451 h 901660"/>
                <a:gd name="csX256" fmla="*/ 702535 w 964866"/>
                <a:gd name="csY256" fmla="*/ 739451 h 901660"/>
                <a:gd name="csX257" fmla="*/ 702535 w 964866"/>
                <a:gd name="csY257" fmla="*/ 737773 h 901660"/>
                <a:gd name="csX258" fmla="*/ 700857 w 964866"/>
                <a:gd name="csY258" fmla="*/ 737773 h 901660"/>
                <a:gd name="csX259" fmla="*/ 699178 w 964866"/>
                <a:gd name="csY259" fmla="*/ 736095 h 901660"/>
                <a:gd name="csX260" fmla="*/ 697501 w 964866"/>
                <a:gd name="csY260" fmla="*/ 736095 h 901660"/>
                <a:gd name="csX261" fmla="*/ 697501 w 964866"/>
                <a:gd name="csY261" fmla="*/ 734417 h 901660"/>
                <a:gd name="csX262" fmla="*/ 691907 w 964866"/>
                <a:gd name="csY262" fmla="*/ 734417 h 901660"/>
                <a:gd name="csX263" fmla="*/ 691907 w 964866"/>
                <a:gd name="csY263" fmla="*/ 736095 h 901660"/>
                <a:gd name="csX264" fmla="*/ 690229 w 964866"/>
                <a:gd name="csY264" fmla="*/ 736095 h 901660"/>
                <a:gd name="csX265" fmla="*/ 690229 w 964866"/>
                <a:gd name="csY265" fmla="*/ 734417 h 901660"/>
                <a:gd name="csX266" fmla="*/ 686314 w 964866"/>
                <a:gd name="csY266" fmla="*/ 734417 h 901660"/>
                <a:gd name="csX267" fmla="*/ 686314 w 964866"/>
                <a:gd name="csY267" fmla="*/ 732739 h 901660"/>
                <a:gd name="csX268" fmla="*/ 677364 w 964866"/>
                <a:gd name="csY268" fmla="*/ 732739 h 901660"/>
                <a:gd name="csX269" fmla="*/ 677364 w 964866"/>
                <a:gd name="csY269" fmla="*/ 734417 h 901660"/>
                <a:gd name="csX270" fmla="*/ 679601 w 964866"/>
                <a:gd name="csY270" fmla="*/ 734417 h 901660"/>
                <a:gd name="csX271" fmla="*/ 679601 w 964866"/>
                <a:gd name="csY271" fmla="*/ 736095 h 901660"/>
                <a:gd name="csX272" fmla="*/ 675686 w 964866"/>
                <a:gd name="csY272" fmla="*/ 736095 h 901660"/>
                <a:gd name="csX273" fmla="*/ 674008 w 964866"/>
                <a:gd name="csY273" fmla="*/ 734417 h 901660"/>
                <a:gd name="csX274" fmla="*/ 672330 w 964866"/>
                <a:gd name="csY274" fmla="*/ 734417 h 901660"/>
                <a:gd name="csX275" fmla="*/ 672330 w 964866"/>
                <a:gd name="csY275" fmla="*/ 732739 h 901660"/>
                <a:gd name="csX276" fmla="*/ 670652 w 964866"/>
                <a:gd name="csY276" fmla="*/ 732739 h 901660"/>
                <a:gd name="csX277" fmla="*/ 670652 w 964866"/>
                <a:gd name="csY277" fmla="*/ 730501 h 901660"/>
                <a:gd name="csX278" fmla="*/ 668974 w 964866"/>
                <a:gd name="csY278" fmla="*/ 730501 h 901660"/>
                <a:gd name="csX279" fmla="*/ 668974 w 964866"/>
                <a:gd name="csY279" fmla="*/ 728824 h 901660"/>
                <a:gd name="csX280" fmla="*/ 666737 w 964866"/>
                <a:gd name="csY280" fmla="*/ 728824 h 901660"/>
                <a:gd name="csX281" fmla="*/ 666737 w 964866"/>
                <a:gd name="csY281" fmla="*/ 727146 h 901660"/>
                <a:gd name="csX282" fmla="*/ 663381 w 964866"/>
                <a:gd name="csY282" fmla="*/ 727146 h 901660"/>
                <a:gd name="csX283" fmla="*/ 663381 w 964866"/>
                <a:gd name="csY283" fmla="*/ 725468 h 901660"/>
                <a:gd name="csX284" fmla="*/ 652753 w 964866"/>
                <a:gd name="csY284" fmla="*/ 725468 h 901660"/>
                <a:gd name="csX285" fmla="*/ 652753 w 964866"/>
                <a:gd name="csY285" fmla="*/ 723789 h 901660"/>
                <a:gd name="csX286" fmla="*/ 651075 w 964866"/>
                <a:gd name="csY286" fmla="*/ 723789 h 901660"/>
                <a:gd name="csX287" fmla="*/ 651075 w 964866"/>
                <a:gd name="csY287" fmla="*/ 722111 h 901660"/>
                <a:gd name="csX288" fmla="*/ 648837 w 964866"/>
                <a:gd name="csY288" fmla="*/ 722111 h 901660"/>
                <a:gd name="csX289" fmla="*/ 648837 w 964866"/>
                <a:gd name="csY289" fmla="*/ 719874 h 901660"/>
                <a:gd name="csX290" fmla="*/ 647160 w 964866"/>
                <a:gd name="csY290" fmla="*/ 719874 h 901660"/>
                <a:gd name="csX291" fmla="*/ 647160 w 964866"/>
                <a:gd name="csY291" fmla="*/ 716518 h 901660"/>
                <a:gd name="csX292" fmla="*/ 645482 w 964866"/>
                <a:gd name="csY292" fmla="*/ 716518 h 901660"/>
                <a:gd name="csX293" fmla="*/ 645482 w 964866"/>
                <a:gd name="csY293" fmla="*/ 714840 h 901660"/>
                <a:gd name="csX294" fmla="*/ 643804 w 964866"/>
                <a:gd name="csY294" fmla="*/ 714840 h 901660"/>
                <a:gd name="csX295" fmla="*/ 643804 w 964866"/>
                <a:gd name="csY295" fmla="*/ 713162 h 901660"/>
                <a:gd name="csX296" fmla="*/ 642126 w 964866"/>
                <a:gd name="csY296" fmla="*/ 713162 h 901660"/>
                <a:gd name="csX297" fmla="*/ 642126 w 964866"/>
                <a:gd name="csY297" fmla="*/ 709247 h 901660"/>
                <a:gd name="csX298" fmla="*/ 638211 w 964866"/>
                <a:gd name="csY298" fmla="*/ 709247 h 901660"/>
                <a:gd name="csX299" fmla="*/ 638211 w 964866"/>
                <a:gd name="csY299" fmla="*/ 705891 h 901660"/>
                <a:gd name="csX300" fmla="*/ 636532 w 964866"/>
                <a:gd name="csY300" fmla="*/ 705891 h 901660"/>
                <a:gd name="csX301" fmla="*/ 636532 w 964866"/>
                <a:gd name="csY301" fmla="*/ 704212 h 901660"/>
                <a:gd name="csX302" fmla="*/ 634854 w 964866"/>
                <a:gd name="csY302" fmla="*/ 704212 h 901660"/>
                <a:gd name="csX303" fmla="*/ 634854 w 964866"/>
                <a:gd name="csY303" fmla="*/ 701975 h 901660"/>
                <a:gd name="csX304" fmla="*/ 633176 w 964866"/>
                <a:gd name="csY304" fmla="*/ 701975 h 901660"/>
                <a:gd name="csX305" fmla="*/ 633176 w 964866"/>
                <a:gd name="csY305" fmla="*/ 698619 h 901660"/>
                <a:gd name="csX306" fmla="*/ 634854 w 964866"/>
                <a:gd name="csY306" fmla="*/ 698619 h 901660"/>
                <a:gd name="csX307" fmla="*/ 634854 w 964866"/>
                <a:gd name="csY307" fmla="*/ 696941 h 901660"/>
                <a:gd name="csX308" fmla="*/ 633176 w 964866"/>
                <a:gd name="csY308" fmla="*/ 696941 h 901660"/>
                <a:gd name="csX309" fmla="*/ 633176 w 964866"/>
                <a:gd name="csY309" fmla="*/ 695263 h 901660"/>
                <a:gd name="csX310" fmla="*/ 631498 w 964866"/>
                <a:gd name="csY310" fmla="*/ 693585 h 901660"/>
                <a:gd name="csX311" fmla="*/ 631498 w 964866"/>
                <a:gd name="csY311" fmla="*/ 691347 h 901660"/>
                <a:gd name="csX312" fmla="*/ 633176 w 964866"/>
                <a:gd name="csY312" fmla="*/ 691347 h 901660"/>
                <a:gd name="csX313" fmla="*/ 634854 w 964866"/>
                <a:gd name="csY313" fmla="*/ 689670 h 901660"/>
                <a:gd name="csX314" fmla="*/ 636532 w 964866"/>
                <a:gd name="csY314" fmla="*/ 689670 h 901660"/>
                <a:gd name="csX315" fmla="*/ 636532 w 964866"/>
                <a:gd name="csY315" fmla="*/ 682398 h 901660"/>
                <a:gd name="csX316" fmla="*/ 634854 w 964866"/>
                <a:gd name="csY316" fmla="*/ 680720 h 901660"/>
                <a:gd name="csX317" fmla="*/ 634854 w 964866"/>
                <a:gd name="csY317" fmla="*/ 679042 h 901660"/>
                <a:gd name="csX318" fmla="*/ 633176 w 964866"/>
                <a:gd name="csY318" fmla="*/ 679042 h 901660"/>
                <a:gd name="csX319" fmla="*/ 633176 w 964866"/>
                <a:gd name="csY319" fmla="*/ 673448 h 901660"/>
                <a:gd name="csX320" fmla="*/ 631498 w 964866"/>
                <a:gd name="csY320" fmla="*/ 673448 h 901660"/>
                <a:gd name="csX321" fmla="*/ 631498 w 964866"/>
                <a:gd name="csY321" fmla="*/ 668415 h 901660"/>
                <a:gd name="csX322" fmla="*/ 629260 w 964866"/>
                <a:gd name="csY322" fmla="*/ 668415 h 901660"/>
                <a:gd name="csX323" fmla="*/ 629260 w 964866"/>
                <a:gd name="csY323" fmla="*/ 665058 h 901660"/>
                <a:gd name="csX324" fmla="*/ 627583 w 964866"/>
                <a:gd name="csY324" fmla="*/ 665058 h 901660"/>
                <a:gd name="csX325" fmla="*/ 627583 w 964866"/>
                <a:gd name="csY325" fmla="*/ 662821 h 901660"/>
                <a:gd name="csX326" fmla="*/ 625905 w 964866"/>
                <a:gd name="csY326" fmla="*/ 661143 h 901660"/>
                <a:gd name="csX327" fmla="*/ 624227 w 964866"/>
                <a:gd name="csY327" fmla="*/ 661143 h 901660"/>
                <a:gd name="csX328" fmla="*/ 625905 w 964866"/>
                <a:gd name="csY328" fmla="*/ 661143 h 901660"/>
                <a:gd name="csX329" fmla="*/ 622549 w 964866"/>
                <a:gd name="csY329" fmla="*/ 661143 h 901660"/>
                <a:gd name="csX330" fmla="*/ 622549 w 964866"/>
                <a:gd name="csY330" fmla="*/ 659465 h 901660"/>
                <a:gd name="csX331" fmla="*/ 622549 w 964866"/>
                <a:gd name="csY331" fmla="*/ 659465 h 901660"/>
                <a:gd name="csX332" fmla="*/ 620311 w 964866"/>
                <a:gd name="csY332" fmla="*/ 657787 h 901660"/>
                <a:gd name="csX333" fmla="*/ 620311 w 964866"/>
                <a:gd name="csY333" fmla="*/ 656109 h 901660"/>
                <a:gd name="csX334" fmla="*/ 618634 w 964866"/>
                <a:gd name="csY334" fmla="*/ 656109 h 901660"/>
                <a:gd name="csX335" fmla="*/ 616955 w 964866"/>
                <a:gd name="csY335" fmla="*/ 653871 h 901660"/>
                <a:gd name="csX336" fmla="*/ 615277 w 964866"/>
                <a:gd name="csY336" fmla="*/ 652193 h 901660"/>
                <a:gd name="csX337" fmla="*/ 615277 w 964866"/>
                <a:gd name="csY337" fmla="*/ 648838 h 901660"/>
                <a:gd name="csX338" fmla="*/ 611921 w 964866"/>
                <a:gd name="csY338" fmla="*/ 648838 h 901660"/>
                <a:gd name="csX339" fmla="*/ 613599 w 964866"/>
                <a:gd name="csY339" fmla="*/ 648838 h 901660"/>
                <a:gd name="csX340" fmla="*/ 609683 w 964866"/>
                <a:gd name="csY340" fmla="*/ 648838 h 901660"/>
                <a:gd name="csX341" fmla="*/ 609683 w 964866"/>
                <a:gd name="csY341" fmla="*/ 650516 h 901660"/>
                <a:gd name="csX342" fmla="*/ 606328 w 964866"/>
                <a:gd name="csY342" fmla="*/ 650516 h 901660"/>
                <a:gd name="csX343" fmla="*/ 604650 w 964866"/>
                <a:gd name="csY343" fmla="*/ 652193 h 901660"/>
                <a:gd name="csX344" fmla="*/ 604650 w 964866"/>
                <a:gd name="csY344" fmla="*/ 653871 h 901660"/>
                <a:gd name="csX345" fmla="*/ 594022 w 964866"/>
                <a:gd name="csY345" fmla="*/ 653871 h 901660"/>
                <a:gd name="csX346" fmla="*/ 594022 w 964866"/>
                <a:gd name="csY346" fmla="*/ 650516 h 901660"/>
                <a:gd name="csX347" fmla="*/ 597378 w 964866"/>
                <a:gd name="csY347" fmla="*/ 650516 h 901660"/>
                <a:gd name="csX348" fmla="*/ 597378 w 964866"/>
                <a:gd name="csY348" fmla="*/ 648838 h 901660"/>
                <a:gd name="csX349" fmla="*/ 599057 w 964866"/>
                <a:gd name="csY349" fmla="*/ 648838 h 901660"/>
                <a:gd name="csX350" fmla="*/ 599057 w 964866"/>
                <a:gd name="csY350" fmla="*/ 644922 h 901660"/>
                <a:gd name="csX351" fmla="*/ 602972 w 964866"/>
                <a:gd name="csY351" fmla="*/ 644922 h 901660"/>
                <a:gd name="csX352" fmla="*/ 602972 w 964866"/>
                <a:gd name="csY352" fmla="*/ 629261 h 901660"/>
                <a:gd name="csX353" fmla="*/ 604650 w 964866"/>
                <a:gd name="csY353" fmla="*/ 629261 h 901660"/>
                <a:gd name="csX354" fmla="*/ 604650 w 964866"/>
                <a:gd name="csY354" fmla="*/ 627583 h 901660"/>
                <a:gd name="csX355" fmla="*/ 602972 w 964866"/>
                <a:gd name="csY355" fmla="*/ 627583 h 901660"/>
                <a:gd name="csX356" fmla="*/ 602972 w 964866"/>
                <a:gd name="csY356" fmla="*/ 625345 h 901660"/>
                <a:gd name="csX357" fmla="*/ 600734 w 964866"/>
                <a:gd name="csY357" fmla="*/ 625345 h 901660"/>
                <a:gd name="csX358" fmla="*/ 600734 w 964866"/>
                <a:gd name="csY358" fmla="*/ 621989 h 901660"/>
                <a:gd name="csX359" fmla="*/ 599057 w 964866"/>
                <a:gd name="csY359" fmla="*/ 621989 h 901660"/>
                <a:gd name="csX360" fmla="*/ 599057 w 964866"/>
                <a:gd name="csY360" fmla="*/ 620311 h 901660"/>
                <a:gd name="csX361" fmla="*/ 597378 w 964866"/>
                <a:gd name="csY361" fmla="*/ 620311 h 901660"/>
                <a:gd name="csX362" fmla="*/ 597378 w 964866"/>
                <a:gd name="csY362" fmla="*/ 614717 h 901660"/>
                <a:gd name="csX363" fmla="*/ 595700 w 964866"/>
                <a:gd name="csY363" fmla="*/ 614717 h 901660"/>
                <a:gd name="csX364" fmla="*/ 595700 w 964866"/>
                <a:gd name="csY364" fmla="*/ 611362 h 901660"/>
                <a:gd name="csX365" fmla="*/ 594022 w 964866"/>
                <a:gd name="csY365" fmla="*/ 609684 h 901660"/>
                <a:gd name="csX366" fmla="*/ 591785 w 964866"/>
                <a:gd name="csY366" fmla="*/ 609684 h 901660"/>
                <a:gd name="csX367" fmla="*/ 591785 w 964866"/>
                <a:gd name="csY367" fmla="*/ 616396 h 901660"/>
                <a:gd name="csX368" fmla="*/ 590107 w 964866"/>
                <a:gd name="csY368" fmla="*/ 616396 h 901660"/>
                <a:gd name="csX369" fmla="*/ 590107 w 964866"/>
                <a:gd name="csY369" fmla="*/ 620311 h 901660"/>
                <a:gd name="csX370" fmla="*/ 588429 w 964866"/>
                <a:gd name="csY370" fmla="*/ 620311 h 901660"/>
                <a:gd name="csX371" fmla="*/ 588429 w 964866"/>
                <a:gd name="csY371" fmla="*/ 627583 h 901660"/>
                <a:gd name="csX372" fmla="*/ 586751 w 964866"/>
                <a:gd name="csY372" fmla="*/ 629261 h 901660"/>
                <a:gd name="csX373" fmla="*/ 586751 w 964866"/>
                <a:gd name="csY373" fmla="*/ 632617 h 901660"/>
                <a:gd name="csX374" fmla="*/ 585073 w 964866"/>
                <a:gd name="csY374" fmla="*/ 632617 h 901660"/>
                <a:gd name="csX375" fmla="*/ 585073 w 964866"/>
                <a:gd name="csY375" fmla="*/ 639888 h 901660"/>
                <a:gd name="csX376" fmla="*/ 583395 w 964866"/>
                <a:gd name="csY376" fmla="*/ 639888 h 901660"/>
                <a:gd name="csX377" fmla="*/ 583395 w 964866"/>
                <a:gd name="csY377" fmla="*/ 638210 h 901660"/>
                <a:gd name="csX378" fmla="*/ 576123 w 964866"/>
                <a:gd name="csY378" fmla="*/ 638210 h 901660"/>
                <a:gd name="csX379" fmla="*/ 576123 w 964866"/>
                <a:gd name="csY379" fmla="*/ 639888 h 901660"/>
                <a:gd name="csX380" fmla="*/ 572208 w 964866"/>
                <a:gd name="csY380" fmla="*/ 639888 h 901660"/>
                <a:gd name="csX381" fmla="*/ 572208 w 964866"/>
                <a:gd name="csY381" fmla="*/ 641566 h 901660"/>
                <a:gd name="csX382" fmla="*/ 567174 w 964866"/>
                <a:gd name="csY382" fmla="*/ 641566 h 901660"/>
                <a:gd name="csX383" fmla="*/ 567174 w 964866"/>
                <a:gd name="csY383" fmla="*/ 643244 h 901660"/>
                <a:gd name="csX384" fmla="*/ 563258 w 964866"/>
                <a:gd name="csY384" fmla="*/ 643244 h 901660"/>
                <a:gd name="csX385" fmla="*/ 563258 w 964866"/>
                <a:gd name="csY385" fmla="*/ 641566 h 901660"/>
                <a:gd name="csX386" fmla="*/ 565496 w 964866"/>
                <a:gd name="csY386" fmla="*/ 641566 h 901660"/>
                <a:gd name="csX387" fmla="*/ 565496 w 964866"/>
                <a:gd name="csY387" fmla="*/ 638210 h 901660"/>
                <a:gd name="csX388" fmla="*/ 567174 w 964866"/>
                <a:gd name="csY388" fmla="*/ 638210 h 901660"/>
                <a:gd name="csX389" fmla="*/ 567174 w 964866"/>
                <a:gd name="csY389" fmla="*/ 632617 h 901660"/>
                <a:gd name="csX390" fmla="*/ 577801 w 964866"/>
                <a:gd name="csY390" fmla="*/ 632617 h 901660"/>
                <a:gd name="csX391" fmla="*/ 577801 w 964866"/>
                <a:gd name="csY391" fmla="*/ 629261 h 901660"/>
                <a:gd name="csX392" fmla="*/ 579480 w 964866"/>
                <a:gd name="csY392" fmla="*/ 629261 h 901660"/>
                <a:gd name="csX393" fmla="*/ 579480 w 964866"/>
                <a:gd name="csY393" fmla="*/ 618633 h 901660"/>
                <a:gd name="csX394" fmla="*/ 579480 w 964866"/>
                <a:gd name="csY394" fmla="*/ 618633 h 901660"/>
                <a:gd name="csX395" fmla="*/ 579480 w 964866"/>
                <a:gd name="csY395" fmla="*/ 608006 h 901660"/>
                <a:gd name="csX396" fmla="*/ 581157 w 964866"/>
                <a:gd name="csY396" fmla="*/ 608006 h 901660"/>
                <a:gd name="csX397" fmla="*/ 581157 w 964866"/>
                <a:gd name="csY397" fmla="*/ 604090 h 901660"/>
                <a:gd name="csX398" fmla="*/ 583395 w 964866"/>
                <a:gd name="csY398" fmla="*/ 604090 h 901660"/>
                <a:gd name="csX399" fmla="*/ 583395 w 964866"/>
                <a:gd name="csY399" fmla="*/ 600734 h 901660"/>
                <a:gd name="csX400" fmla="*/ 585073 w 964866"/>
                <a:gd name="csY400" fmla="*/ 600734 h 901660"/>
                <a:gd name="csX401" fmla="*/ 585073 w 964866"/>
                <a:gd name="csY401" fmla="*/ 596819 h 901660"/>
                <a:gd name="csX402" fmla="*/ 586751 w 964866"/>
                <a:gd name="csY402" fmla="*/ 596819 h 901660"/>
                <a:gd name="csX403" fmla="*/ 586751 w 964866"/>
                <a:gd name="csY403" fmla="*/ 595140 h 901660"/>
                <a:gd name="csX404" fmla="*/ 588429 w 964866"/>
                <a:gd name="csY404" fmla="*/ 595140 h 901660"/>
                <a:gd name="csX405" fmla="*/ 588429 w 964866"/>
                <a:gd name="csY405" fmla="*/ 593463 h 901660"/>
                <a:gd name="csX406" fmla="*/ 590107 w 964866"/>
                <a:gd name="csY406" fmla="*/ 593463 h 901660"/>
                <a:gd name="csX407" fmla="*/ 590107 w 964866"/>
                <a:gd name="csY407" fmla="*/ 590107 h 901660"/>
                <a:gd name="csX408" fmla="*/ 588429 w 964866"/>
                <a:gd name="csY408" fmla="*/ 590107 h 901660"/>
                <a:gd name="csX409" fmla="*/ 588429 w 964866"/>
                <a:gd name="csY409" fmla="*/ 586191 h 901660"/>
                <a:gd name="csX410" fmla="*/ 586751 w 964866"/>
                <a:gd name="csY410" fmla="*/ 586191 h 901660"/>
                <a:gd name="csX411" fmla="*/ 586751 w 964866"/>
                <a:gd name="csY411" fmla="*/ 582835 h 901660"/>
                <a:gd name="csX412" fmla="*/ 590107 w 964866"/>
                <a:gd name="csY412" fmla="*/ 582835 h 901660"/>
                <a:gd name="csX413" fmla="*/ 590107 w 964866"/>
                <a:gd name="csY413" fmla="*/ 581157 h 901660"/>
                <a:gd name="csX414" fmla="*/ 591785 w 964866"/>
                <a:gd name="csY414" fmla="*/ 581157 h 901660"/>
                <a:gd name="csX415" fmla="*/ 591785 w 964866"/>
                <a:gd name="csY415" fmla="*/ 577242 h 901660"/>
                <a:gd name="csX416" fmla="*/ 590107 w 964866"/>
                <a:gd name="csY416" fmla="*/ 577242 h 901660"/>
                <a:gd name="csX417" fmla="*/ 590107 w 964866"/>
                <a:gd name="csY417" fmla="*/ 572208 h 901660"/>
                <a:gd name="csX418" fmla="*/ 588429 w 964866"/>
                <a:gd name="csY418" fmla="*/ 572208 h 901660"/>
                <a:gd name="csX419" fmla="*/ 590107 w 964866"/>
                <a:gd name="csY419" fmla="*/ 572208 h 901660"/>
                <a:gd name="csX420" fmla="*/ 588429 w 964866"/>
                <a:gd name="csY420" fmla="*/ 572208 h 901660"/>
                <a:gd name="csX421" fmla="*/ 588429 w 964866"/>
                <a:gd name="csY421" fmla="*/ 570530 h 901660"/>
                <a:gd name="csX422" fmla="*/ 588429 w 964866"/>
                <a:gd name="csY422" fmla="*/ 570530 h 901660"/>
                <a:gd name="csX423" fmla="*/ 586751 w 964866"/>
                <a:gd name="csY423" fmla="*/ 568292 h 901660"/>
                <a:gd name="csX424" fmla="*/ 586751 w 964866"/>
                <a:gd name="csY424" fmla="*/ 566614 h 901660"/>
                <a:gd name="csX425" fmla="*/ 585073 w 964866"/>
                <a:gd name="csY425" fmla="*/ 566614 h 901660"/>
                <a:gd name="csX426" fmla="*/ 585073 w 964866"/>
                <a:gd name="csY426" fmla="*/ 570530 h 901660"/>
                <a:gd name="csX427" fmla="*/ 586751 w 964866"/>
                <a:gd name="csY427" fmla="*/ 572208 h 901660"/>
                <a:gd name="csX428" fmla="*/ 586751 w 964866"/>
                <a:gd name="csY428" fmla="*/ 573886 h 901660"/>
                <a:gd name="csX429" fmla="*/ 585073 w 964866"/>
                <a:gd name="csY429" fmla="*/ 573886 h 901660"/>
                <a:gd name="csX430" fmla="*/ 585073 w 964866"/>
                <a:gd name="csY430" fmla="*/ 575563 h 901660"/>
                <a:gd name="csX431" fmla="*/ 583395 w 964866"/>
                <a:gd name="csY431" fmla="*/ 575563 h 901660"/>
                <a:gd name="csX432" fmla="*/ 583395 w 964866"/>
                <a:gd name="csY432" fmla="*/ 577242 h 901660"/>
                <a:gd name="csX433" fmla="*/ 581157 w 964866"/>
                <a:gd name="csY433" fmla="*/ 577242 h 901660"/>
                <a:gd name="csX434" fmla="*/ 581157 w 964866"/>
                <a:gd name="csY434" fmla="*/ 579479 h 901660"/>
                <a:gd name="csX435" fmla="*/ 579480 w 964866"/>
                <a:gd name="csY435" fmla="*/ 579479 h 901660"/>
                <a:gd name="csX436" fmla="*/ 579480 w 964866"/>
                <a:gd name="csY436" fmla="*/ 581157 h 901660"/>
                <a:gd name="csX437" fmla="*/ 577801 w 964866"/>
                <a:gd name="csY437" fmla="*/ 581157 h 901660"/>
                <a:gd name="csX438" fmla="*/ 577801 w 964866"/>
                <a:gd name="csY438" fmla="*/ 587869 h 901660"/>
                <a:gd name="csX439" fmla="*/ 576123 w 964866"/>
                <a:gd name="csY439" fmla="*/ 587869 h 901660"/>
                <a:gd name="csX440" fmla="*/ 576123 w 964866"/>
                <a:gd name="csY440" fmla="*/ 590107 h 901660"/>
                <a:gd name="csX441" fmla="*/ 574445 w 964866"/>
                <a:gd name="csY441" fmla="*/ 590107 h 901660"/>
                <a:gd name="csX442" fmla="*/ 574445 w 964866"/>
                <a:gd name="csY442" fmla="*/ 595140 h 901660"/>
                <a:gd name="csX443" fmla="*/ 572208 w 964866"/>
                <a:gd name="csY443" fmla="*/ 595140 h 901660"/>
                <a:gd name="csX444" fmla="*/ 572208 w 964866"/>
                <a:gd name="csY444" fmla="*/ 596819 h 901660"/>
                <a:gd name="csX445" fmla="*/ 567174 w 964866"/>
                <a:gd name="csY445" fmla="*/ 596819 h 901660"/>
                <a:gd name="csX446" fmla="*/ 565496 w 964866"/>
                <a:gd name="csY446" fmla="*/ 599056 h 901660"/>
                <a:gd name="csX447" fmla="*/ 565496 w 964866"/>
                <a:gd name="csY447" fmla="*/ 600734 h 901660"/>
                <a:gd name="csX448" fmla="*/ 561580 w 964866"/>
                <a:gd name="csY448" fmla="*/ 600734 h 901660"/>
                <a:gd name="csX449" fmla="*/ 559903 w 964866"/>
                <a:gd name="csY449" fmla="*/ 602412 h 901660"/>
                <a:gd name="csX450" fmla="*/ 556546 w 964866"/>
                <a:gd name="csY450" fmla="*/ 602412 h 901660"/>
                <a:gd name="csX451" fmla="*/ 556546 w 964866"/>
                <a:gd name="csY451" fmla="*/ 605768 h 901660"/>
                <a:gd name="csX452" fmla="*/ 554868 w 964866"/>
                <a:gd name="csY452" fmla="*/ 605768 h 901660"/>
                <a:gd name="csX453" fmla="*/ 554868 w 964866"/>
                <a:gd name="csY453" fmla="*/ 608006 h 901660"/>
                <a:gd name="csX454" fmla="*/ 550953 w 964866"/>
                <a:gd name="csY454" fmla="*/ 608006 h 901660"/>
                <a:gd name="csX455" fmla="*/ 550953 w 964866"/>
                <a:gd name="csY455" fmla="*/ 613040 h 901660"/>
                <a:gd name="csX456" fmla="*/ 549275 w 964866"/>
                <a:gd name="csY456" fmla="*/ 613040 h 901660"/>
                <a:gd name="csX457" fmla="*/ 549275 w 964866"/>
                <a:gd name="csY457" fmla="*/ 614717 h 901660"/>
                <a:gd name="csX458" fmla="*/ 547597 w 964866"/>
                <a:gd name="csY458" fmla="*/ 614717 h 901660"/>
                <a:gd name="csX459" fmla="*/ 547597 w 964866"/>
                <a:gd name="csY459" fmla="*/ 618633 h 901660"/>
                <a:gd name="csX460" fmla="*/ 543681 w 964866"/>
                <a:gd name="csY460" fmla="*/ 627583 h 901660"/>
                <a:gd name="csX461" fmla="*/ 543681 w 964866"/>
                <a:gd name="csY461" fmla="*/ 630939 h 901660"/>
                <a:gd name="csX462" fmla="*/ 543681 w 964866"/>
                <a:gd name="csY462" fmla="*/ 630939 h 901660"/>
                <a:gd name="csX463" fmla="*/ 543681 w 964866"/>
                <a:gd name="csY463" fmla="*/ 634294 h 901660"/>
                <a:gd name="csX464" fmla="*/ 542003 w 964866"/>
                <a:gd name="csY464" fmla="*/ 634294 h 901660"/>
                <a:gd name="csX465" fmla="*/ 542003 w 964866"/>
                <a:gd name="csY465" fmla="*/ 632617 h 901660"/>
                <a:gd name="csX466" fmla="*/ 540326 w 964866"/>
                <a:gd name="csY466" fmla="*/ 632617 h 901660"/>
                <a:gd name="csX467" fmla="*/ 540326 w 964866"/>
                <a:gd name="csY467" fmla="*/ 630939 h 901660"/>
                <a:gd name="csX468" fmla="*/ 536969 w 964866"/>
                <a:gd name="csY468" fmla="*/ 630939 h 901660"/>
                <a:gd name="csX469" fmla="*/ 536969 w 964866"/>
                <a:gd name="csY469" fmla="*/ 632617 h 901660"/>
                <a:gd name="csX470" fmla="*/ 533054 w 964866"/>
                <a:gd name="csY470" fmla="*/ 632617 h 901660"/>
                <a:gd name="csX471" fmla="*/ 533054 w 964866"/>
                <a:gd name="csY471" fmla="*/ 629261 h 901660"/>
                <a:gd name="csX472" fmla="*/ 531376 w 964866"/>
                <a:gd name="csY472" fmla="*/ 629261 h 901660"/>
                <a:gd name="csX473" fmla="*/ 531376 w 964866"/>
                <a:gd name="csY473" fmla="*/ 627583 h 901660"/>
                <a:gd name="csX474" fmla="*/ 529698 w 964866"/>
                <a:gd name="csY474" fmla="*/ 627583 h 901660"/>
                <a:gd name="csX475" fmla="*/ 529698 w 964866"/>
                <a:gd name="csY475" fmla="*/ 625345 h 901660"/>
                <a:gd name="csX476" fmla="*/ 528020 w 964866"/>
                <a:gd name="csY476" fmla="*/ 625345 h 901660"/>
                <a:gd name="csX477" fmla="*/ 528020 w 964866"/>
                <a:gd name="csY477" fmla="*/ 623667 h 901660"/>
                <a:gd name="csX478" fmla="*/ 531376 w 964866"/>
                <a:gd name="csY478" fmla="*/ 623667 h 901660"/>
                <a:gd name="csX479" fmla="*/ 531376 w 964866"/>
                <a:gd name="csY479" fmla="*/ 621989 h 901660"/>
                <a:gd name="csX480" fmla="*/ 529698 w 964866"/>
                <a:gd name="csY480" fmla="*/ 620311 h 901660"/>
                <a:gd name="csX481" fmla="*/ 529698 w 964866"/>
                <a:gd name="csY481" fmla="*/ 614717 h 901660"/>
                <a:gd name="csX482" fmla="*/ 528020 w 964866"/>
                <a:gd name="csY482" fmla="*/ 614717 h 901660"/>
                <a:gd name="csX483" fmla="*/ 528020 w 964866"/>
                <a:gd name="csY483" fmla="*/ 611362 h 901660"/>
                <a:gd name="csX484" fmla="*/ 526342 w 964866"/>
                <a:gd name="csY484" fmla="*/ 611362 h 901660"/>
                <a:gd name="csX485" fmla="*/ 526342 w 964866"/>
                <a:gd name="csY485" fmla="*/ 604090 h 901660"/>
                <a:gd name="csX486" fmla="*/ 524104 w 964866"/>
                <a:gd name="csY486" fmla="*/ 604090 h 901660"/>
                <a:gd name="csX487" fmla="*/ 524104 w 964866"/>
                <a:gd name="csY487" fmla="*/ 602412 h 901660"/>
                <a:gd name="csX488" fmla="*/ 522426 w 964866"/>
                <a:gd name="csY488" fmla="*/ 602412 h 901660"/>
                <a:gd name="csX489" fmla="*/ 522426 w 964866"/>
                <a:gd name="csY489" fmla="*/ 600734 h 901660"/>
                <a:gd name="csX490" fmla="*/ 520749 w 964866"/>
                <a:gd name="csY490" fmla="*/ 600734 h 901660"/>
                <a:gd name="csX491" fmla="*/ 520749 w 964866"/>
                <a:gd name="csY491" fmla="*/ 596819 h 901660"/>
                <a:gd name="csX492" fmla="*/ 517392 w 964866"/>
                <a:gd name="csY492" fmla="*/ 596819 h 901660"/>
                <a:gd name="csX493" fmla="*/ 517392 w 964866"/>
                <a:gd name="csY493" fmla="*/ 595140 h 901660"/>
                <a:gd name="csX494" fmla="*/ 515155 w 964866"/>
                <a:gd name="csY494" fmla="*/ 595140 h 901660"/>
                <a:gd name="csX495" fmla="*/ 515155 w 964866"/>
                <a:gd name="csY495" fmla="*/ 586191 h 901660"/>
                <a:gd name="csX496" fmla="*/ 513477 w 964866"/>
                <a:gd name="csY496" fmla="*/ 586191 h 901660"/>
                <a:gd name="csX497" fmla="*/ 513477 w 964866"/>
                <a:gd name="csY497" fmla="*/ 584513 h 901660"/>
                <a:gd name="csX498" fmla="*/ 513477 w 964866"/>
                <a:gd name="csY498" fmla="*/ 584513 h 901660"/>
                <a:gd name="csX499" fmla="*/ 513477 w 964866"/>
                <a:gd name="csY499" fmla="*/ 582835 h 901660"/>
                <a:gd name="csX500" fmla="*/ 502849 w 964866"/>
                <a:gd name="csY500" fmla="*/ 582835 h 901660"/>
                <a:gd name="csX501" fmla="*/ 502849 w 964866"/>
                <a:gd name="csY501" fmla="*/ 579479 h 901660"/>
                <a:gd name="csX502" fmla="*/ 499493 w 964866"/>
                <a:gd name="csY502" fmla="*/ 579479 h 901660"/>
                <a:gd name="csX503" fmla="*/ 499493 w 964866"/>
                <a:gd name="csY503" fmla="*/ 577242 h 901660"/>
                <a:gd name="csX504" fmla="*/ 501172 w 964866"/>
                <a:gd name="csY504" fmla="*/ 577242 h 901660"/>
                <a:gd name="csX505" fmla="*/ 501172 w 964866"/>
                <a:gd name="csY505" fmla="*/ 575563 h 901660"/>
                <a:gd name="csX506" fmla="*/ 499493 w 964866"/>
                <a:gd name="csY506" fmla="*/ 573886 h 901660"/>
                <a:gd name="csX507" fmla="*/ 499493 w 964866"/>
                <a:gd name="csY507" fmla="*/ 573886 h 901660"/>
                <a:gd name="csX508" fmla="*/ 499493 w 964866"/>
                <a:gd name="csY508" fmla="*/ 572208 h 901660"/>
                <a:gd name="csX509" fmla="*/ 497815 w 964866"/>
                <a:gd name="csY509" fmla="*/ 572208 h 901660"/>
                <a:gd name="csX510" fmla="*/ 497815 w 964866"/>
                <a:gd name="csY510" fmla="*/ 570530 h 901660"/>
                <a:gd name="csX511" fmla="*/ 502849 w 964866"/>
                <a:gd name="csY511" fmla="*/ 570530 h 901660"/>
                <a:gd name="csX512" fmla="*/ 502849 w 964866"/>
                <a:gd name="csY512" fmla="*/ 564936 h 901660"/>
                <a:gd name="csX513" fmla="*/ 501172 w 964866"/>
                <a:gd name="csY513" fmla="*/ 564936 h 901660"/>
                <a:gd name="csX514" fmla="*/ 501172 w 964866"/>
                <a:gd name="csY514" fmla="*/ 561580 h 901660"/>
                <a:gd name="csX515" fmla="*/ 493900 w 964866"/>
                <a:gd name="csY515" fmla="*/ 561580 h 901660"/>
                <a:gd name="csX516" fmla="*/ 493900 w 964866"/>
                <a:gd name="csY516" fmla="*/ 559343 h 901660"/>
                <a:gd name="csX517" fmla="*/ 493900 w 964866"/>
                <a:gd name="csY517" fmla="*/ 561580 h 901660"/>
                <a:gd name="csX518" fmla="*/ 493900 w 964866"/>
                <a:gd name="csY518" fmla="*/ 555986 h 901660"/>
                <a:gd name="csX519" fmla="*/ 490544 w 964866"/>
                <a:gd name="csY519" fmla="*/ 555986 h 901660"/>
                <a:gd name="csX520" fmla="*/ 490544 w 964866"/>
                <a:gd name="csY520" fmla="*/ 554309 h 901660"/>
                <a:gd name="csX521" fmla="*/ 488866 w 964866"/>
                <a:gd name="csY521" fmla="*/ 554309 h 901660"/>
                <a:gd name="csX522" fmla="*/ 488866 w 964866"/>
                <a:gd name="csY522" fmla="*/ 552631 h 901660"/>
                <a:gd name="csX523" fmla="*/ 484950 w 964866"/>
                <a:gd name="csY523" fmla="*/ 552631 h 901660"/>
                <a:gd name="csX524" fmla="*/ 484950 w 964866"/>
                <a:gd name="csY524" fmla="*/ 554309 h 901660"/>
                <a:gd name="csX525" fmla="*/ 481595 w 964866"/>
                <a:gd name="csY525" fmla="*/ 554309 h 901660"/>
                <a:gd name="csX526" fmla="*/ 483272 w 964866"/>
                <a:gd name="csY526" fmla="*/ 554309 h 901660"/>
                <a:gd name="csX527" fmla="*/ 476001 w 964866"/>
                <a:gd name="csY527" fmla="*/ 554309 h 901660"/>
                <a:gd name="csX528" fmla="*/ 474323 w 964866"/>
                <a:gd name="csY528" fmla="*/ 552631 h 901660"/>
                <a:gd name="csX529" fmla="*/ 470967 w 964866"/>
                <a:gd name="csY529" fmla="*/ 552631 h 901660"/>
                <a:gd name="csX530" fmla="*/ 470967 w 964866"/>
                <a:gd name="csY530" fmla="*/ 548715 h 901660"/>
                <a:gd name="csX531" fmla="*/ 467051 w 964866"/>
                <a:gd name="csY531" fmla="*/ 548715 h 901660"/>
                <a:gd name="csX532" fmla="*/ 467051 w 964866"/>
                <a:gd name="csY532" fmla="*/ 547037 h 901660"/>
                <a:gd name="csX533" fmla="*/ 458102 w 964866"/>
                <a:gd name="csY533" fmla="*/ 547037 h 901660"/>
                <a:gd name="csX534" fmla="*/ 458102 w 964866"/>
                <a:gd name="csY534" fmla="*/ 548715 h 901660"/>
                <a:gd name="csX535" fmla="*/ 451390 w 964866"/>
                <a:gd name="csY535" fmla="*/ 548715 h 901660"/>
                <a:gd name="csX536" fmla="*/ 451390 w 964866"/>
                <a:gd name="csY536" fmla="*/ 547037 h 901660"/>
                <a:gd name="csX537" fmla="*/ 449152 w 964866"/>
                <a:gd name="csY537" fmla="*/ 547037 h 901660"/>
                <a:gd name="csX538" fmla="*/ 447474 w 964866"/>
                <a:gd name="csY538" fmla="*/ 545359 h 901660"/>
                <a:gd name="csX539" fmla="*/ 447474 w 964866"/>
                <a:gd name="csY539" fmla="*/ 543681 h 901660"/>
                <a:gd name="csX540" fmla="*/ 444118 w 964866"/>
                <a:gd name="csY540" fmla="*/ 543681 h 901660"/>
                <a:gd name="csX541" fmla="*/ 444118 w 964866"/>
                <a:gd name="csY541" fmla="*/ 542003 h 901660"/>
                <a:gd name="csX542" fmla="*/ 442441 w 964866"/>
                <a:gd name="csY542" fmla="*/ 542003 h 901660"/>
                <a:gd name="csX543" fmla="*/ 440762 w 964866"/>
                <a:gd name="csY543" fmla="*/ 539766 h 901660"/>
                <a:gd name="csX544" fmla="*/ 440762 w 964866"/>
                <a:gd name="csY544" fmla="*/ 538088 h 901660"/>
                <a:gd name="csX545" fmla="*/ 435169 w 964866"/>
                <a:gd name="csY545" fmla="*/ 538088 h 901660"/>
                <a:gd name="csX546" fmla="*/ 435169 w 964866"/>
                <a:gd name="csY546" fmla="*/ 536409 h 901660"/>
                <a:gd name="csX547" fmla="*/ 431813 w 964866"/>
                <a:gd name="csY547" fmla="*/ 536409 h 901660"/>
                <a:gd name="csX548" fmla="*/ 431813 w 964866"/>
                <a:gd name="csY548" fmla="*/ 534732 h 901660"/>
                <a:gd name="csX549" fmla="*/ 426220 w 964866"/>
                <a:gd name="csY549" fmla="*/ 534732 h 901660"/>
                <a:gd name="csX550" fmla="*/ 426220 w 964866"/>
                <a:gd name="csY550" fmla="*/ 536409 h 901660"/>
                <a:gd name="csX551" fmla="*/ 422864 w 964866"/>
                <a:gd name="csY551" fmla="*/ 536409 h 901660"/>
                <a:gd name="csX552" fmla="*/ 420626 w 964866"/>
                <a:gd name="csY552" fmla="*/ 538088 h 901660"/>
                <a:gd name="csX553" fmla="*/ 412236 w 964866"/>
                <a:gd name="csY553" fmla="*/ 538088 h 901660"/>
                <a:gd name="csX554" fmla="*/ 412236 w 964866"/>
                <a:gd name="csY554" fmla="*/ 536409 h 901660"/>
                <a:gd name="csX555" fmla="*/ 399371 w 964866"/>
                <a:gd name="csY555" fmla="*/ 536409 h 901660"/>
                <a:gd name="csX556" fmla="*/ 399371 w 964866"/>
                <a:gd name="csY556" fmla="*/ 538088 h 901660"/>
                <a:gd name="csX557" fmla="*/ 381472 w 964866"/>
                <a:gd name="csY557" fmla="*/ 538088 h 901660"/>
                <a:gd name="csX558" fmla="*/ 381472 w 964866"/>
                <a:gd name="csY558" fmla="*/ 539766 h 901660"/>
                <a:gd name="csX559" fmla="*/ 376438 w 964866"/>
                <a:gd name="csY559" fmla="*/ 539766 h 901660"/>
                <a:gd name="csX560" fmla="*/ 376438 w 964866"/>
                <a:gd name="csY560" fmla="*/ 542003 h 901660"/>
                <a:gd name="csX561" fmla="*/ 370844 w 964866"/>
                <a:gd name="csY561" fmla="*/ 542003 h 901660"/>
                <a:gd name="csX562" fmla="*/ 370844 w 964866"/>
                <a:gd name="csY562" fmla="*/ 543681 h 901660"/>
                <a:gd name="csX563" fmla="*/ 369166 w 964866"/>
                <a:gd name="csY563" fmla="*/ 543681 h 901660"/>
                <a:gd name="csX564" fmla="*/ 369166 w 964866"/>
                <a:gd name="csY564" fmla="*/ 545359 h 901660"/>
                <a:gd name="csX565" fmla="*/ 365810 w 964866"/>
                <a:gd name="csY565" fmla="*/ 545359 h 901660"/>
                <a:gd name="csX566" fmla="*/ 365810 w 964866"/>
                <a:gd name="csY566" fmla="*/ 547037 h 901660"/>
                <a:gd name="csX567" fmla="*/ 361895 w 964866"/>
                <a:gd name="csY567" fmla="*/ 547037 h 901660"/>
                <a:gd name="csX568" fmla="*/ 360217 w 964866"/>
                <a:gd name="csY568" fmla="*/ 548715 h 901660"/>
                <a:gd name="csX569" fmla="*/ 355183 w 964866"/>
                <a:gd name="csY569" fmla="*/ 548715 h 901660"/>
                <a:gd name="csX570" fmla="*/ 355183 w 964866"/>
                <a:gd name="csY570" fmla="*/ 550953 h 901660"/>
                <a:gd name="csX571" fmla="*/ 352946 w 964866"/>
                <a:gd name="csY571" fmla="*/ 550953 h 901660"/>
                <a:gd name="csX572" fmla="*/ 352946 w 964866"/>
                <a:gd name="csY572" fmla="*/ 552631 h 901660"/>
                <a:gd name="csX573" fmla="*/ 346233 w 964866"/>
                <a:gd name="csY573" fmla="*/ 552631 h 901660"/>
                <a:gd name="csX574" fmla="*/ 343996 w 964866"/>
                <a:gd name="csY574" fmla="*/ 554309 h 901660"/>
                <a:gd name="csX575" fmla="*/ 340640 w 964866"/>
                <a:gd name="csY575" fmla="*/ 554309 h 901660"/>
                <a:gd name="csX576" fmla="*/ 340640 w 964866"/>
                <a:gd name="csY576" fmla="*/ 555986 h 901660"/>
                <a:gd name="csX577" fmla="*/ 328335 w 964866"/>
                <a:gd name="csY577" fmla="*/ 555986 h 901660"/>
                <a:gd name="csX578" fmla="*/ 328335 w 964866"/>
                <a:gd name="csY578" fmla="*/ 557665 h 901660"/>
                <a:gd name="csX579" fmla="*/ 326656 w 964866"/>
                <a:gd name="csY579" fmla="*/ 557665 h 901660"/>
                <a:gd name="csX580" fmla="*/ 324419 w 964866"/>
                <a:gd name="csY580" fmla="*/ 555986 h 901660"/>
                <a:gd name="csX581" fmla="*/ 322741 w 964866"/>
                <a:gd name="csY581" fmla="*/ 555986 h 901660"/>
                <a:gd name="csX582" fmla="*/ 322741 w 964866"/>
                <a:gd name="csY582" fmla="*/ 557665 h 901660"/>
                <a:gd name="csX583" fmla="*/ 317707 w 964866"/>
                <a:gd name="csY583" fmla="*/ 557665 h 901660"/>
                <a:gd name="csX584" fmla="*/ 317707 w 964866"/>
                <a:gd name="csY584" fmla="*/ 555986 h 901660"/>
                <a:gd name="csX585" fmla="*/ 303164 w 964866"/>
                <a:gd name="csY585" fmla="*/ 555986 h 901660"/>
                <a:gd name="csX586" fmla="*/ 303164 w 964866"/>
                <a:gd name="csY586" fmla="*/ 557665 h 901660"/>
                <a:gd name="csX587" fmla="*/ 301486 w 964866"/>
                <a:gd name="csY587" fmla="*/ 557665 h 901660"/>
                <a:gd name="csX588" fmla="*/ 301486 w 964866"/>
                <a:gd name="csY588" fmla="*/ 559343 h 901660"/>
                <a:gd name="csX589" fmla="*/ 299808 w 964866"/>
                <a:gd name="csY589" fmla="*/ 559343 h 901660"/>
                <a:gd name="csX590" fmla="*/ 299808 w 964866"/>
                <a:gd name="csY590" fmla="*/ 561580 h 901660"/>
                <a:gd name="csX591" fmla="*/ 295892 w 964866"/>
                <a:gd name="csY591" fmla="*/ 561580 h 901660"/>
                <a:gd name="csX592" fmla="*/ 295892 w 964866"/>
                <a:gd name="csY592" fmla="*/ 563258 h 901660"/>
                <a:gd name="csX593" fmla="*/ 294215 w 964866"/>
                <a:gd name="csY593" fmla="*/ 563258 h 901660"/>
                <a:gd name="csX594" fmla="*/ 294215 w 964866"/>
                <a:gd name="csY594" fmla="*/ 564936 h 901660"/>
                <a:gd name="csX595" fmla="*/ 289181 w 964866"/>
                <a:gd name="csY595" fmla="*/ 564936 h 901660"/>
                <a:gd name="csX596" fmla="*/ 289181 w 964866"/>
                <a:gd name="csY596" fmla="*/ 566614 h 901660"/>
                <a:gd name="csX597" fmla="*/ 285265 w 964866"/>
                <a:gd name="csY597" fmla="*/ 566614 h 901660"/>
                <a:gd name="csX598" fmla="*/ 285265 w 964866"/>
                <a:gd name="csY598" fmla="*/ 568292 h 901660"/>
                <a:gd name="csX599" fmla="*/ 283587 w 964866"/>
                <a:gd name="csY599" fmla="*/ 568292 h 901660"/>
                <a:gd name="csX600" fmla="*/ 283587 w 964866"/>
                <a:gd name="csY600" fmla="*/ 570530 h 901660"/>
                <a:gd name="csX601" fmla="*/ 280231 w 964866"/>
                <a:gd name="csY601" fmla="*/ 570530 h 901660"/>
                <a:gd name="csX602" fmla="*/ 280231 w 964866"/>
                <a:gd name="csY602" fmla="*/ 572208 h 901660"/>
                <a:gd name="csX603" fmla="*/ 277994 w 964866"/>
                <a:gd name="csY603" fmla="*/ 572208 h 901660"/>
                <a:gd name="csX604" fmla="*/ 276315 w 964866"/>
                <a:gd name="csY604" fmla="*/ 573886 h 901660"/>
                <a:gd name="csX605" fmla="*/ 271281 w 964866"/>
                <a:gd name="csY605" fmla="*/ 573886 h 901660"/>
                <a:gd name="csX606" fmla="*/ 271281 w 964866"/>
                <a:gd name="csY606" fmla="*/ 575563 h 901660"/>
                <a:gd name="csX607" fmla="*/ 265688 w 964866"/>
                <a:gd name="csY607" fmla="*/ 575563 h 901660"/>
                <a:gd name="csX608" fmla="*/ 264010 w 964866"/>
                <a:gd name="csY608" fmla="*/ 577242 h 901660"/>
                <a:gd name="csX609" fmla="*/ 262332 w 964866"/>
                <a:gd name="csY609" fmla="*/ 577242 h 901660"/>
                <a:gd name="csX610" fmla="*/ 262332 w 964866"/>
                <a:gd name="csY610" fmla="*/ 579479 h 901660"/>
                <a:gd name="csX611" fmla="*/ 260654 w 964866"/>
                <a:gd name="csY611" fmla="*/ 581157 h 901660"/>
                <a:gd name="csX612" fmla="*/ 260654 w 964866"/>
                <a:gd name="csY612" fmla="*/ 582835 h 901660"/>
                <a:gd name="csX613" fmla="*/ 258417 w 964866"/>
                <a:gd name="csY613" fmla="*/ 582835 h 901660"/>
                <a:gd name="csX614" fmla="*/ 258417 w 964866"/>
                <a:gd name="csY614" fmla="*/ 587869 h 901660"/>
                <a:gd name="csX615" fmla="*/ 256738 w 964866"/>
                <a:gd name="csY615" fmla="*/ 587869 h 901660"/>
                <a:gd name="csX616" fmla="*/ 256738 w 964866"/>
                <a:gd name="csY616" fmla="*/ 593463 h 901660"/>
                <a:gd name="csX617" fmla="*/ 255061 w 964866"/>
                <a:gd name="csY617" fmla="*/ 593463 h 901660"/>
                <a:gd name="csX618" fmla="*/ 255061 w 964866"/>
                <a:gd name="csY618" fmla="*/ 595140 h 901660"/>
                <a:gd name="csX619" fmla="*/ 253382 w 964866"/>
                <a:gd name="csY619" fmla="*/ 595140 h 901660"/>
                <a:gd name="csX620" fmla="*/ 253382 w 964866"/>
                <a:gd name="csY620" fmla="*/ 596819 h 901660"/>
                <a:gd name="csX621" fmla="*/ 251704 w 964866"/>
                <a:gd name="csY621" fmla="*/ 596819 h 901660"/>
                <a:gd name="csX622" fmla="*/ 251704 w 964866"/>
                <a:gd name="csY622" fmla="*/ 600734 h 901660"/>
                <a:gd name="csX623" fmla="*/ 247789 w 964866"/>
                <a:gd name="csY623" fmla="*/ 600734 h 901660"/>
                <a:gd name="csX624" fmla="*/ 247789 w 964866"/>
                <a:gd name="csY624" fmla="*/ 602412 h 901660"/>
                <a:gd name="csX625" fmla="*/ 241077 w 964866"/>
                <a:gd name="csY625" fmla="*/ 602412 h 901660"/>
                <a:gd name="csX626" fmla="*/ 241077 w 964866"/>
                <a:gd name="csY626" fmla="*/ 605768 h 901660"/>
                <a:gd name="csX627" fmla="*/ 237161 w 964866"/>
                <a:gd name="csY627" fmla="*/ 605768 h 901660"/>
                <a:gd name="csX628" fmla="*/ 237161 w 964866"/>
                <a:gd name="csY628" fmla="*/ 604090 h 901660"/>
                <a:gd name="csX629" fmla="*/ 235484 w 964866"/>
                <a:gd name="csY629" fmla="*/ 602412 h 901660"/>
                <a:gd name="csX630" fmla="*/ 223178 w 964866"/>
                <a:gd name="csY630" fmla="*/ 602412 h 901660"/>
                <a:gd name="csX631" fmla="*/ 223178 w 964866"/>
                <a:gd name="csY631" fmla="*/ 604090 h 901660"/>
                <a:gd name="csX632" fmla="*/ 220940 w 964866"/>
                <a:gd name="csY632" fmla="*/ 604090 h 901660"/>
                <a:gd name="csX633" fmla="*/ 219263 w 964866"/>
                <a:gd name="csY633" fmla="*/ 602412 h 901660"/>
                <a:gd name="csX634" fmla="*/ 217584 w 964866"/>
                <a:gd name="csY634" fmla="*/ 602412 h 901660"/>
                <a:gd name="csX635" fmla="*/ 217584 w 964866"/>
                <a:gd name="csY635" fmla="*/ 604090 h 901660"/>
                <a:gd name="csX636" fmla="*/ 215907 w 964866"/>
                <a:gd name="csY636" fmla="*/ 604090 h 901660"/>
                <a:gd name="csX637" fmla="*/ 215907 w 964866"/>
                <a:gd name="csY637" fmla="*/ 605768 h 901660"/>
                <a:gd name="csX638" fmla="*/ 212550 w 964866"/>
                <a:gd name="csY638" fmla="*/ 605768 h 901660"/>
                <a:gd name="csX639" fmla="*/ 212550 w 964866"/>
                <a:gd name="csY639" fmla="*/ 602412 h 901660"/>
                <a:gd name="csX640" fmla="*/ 210313 w 964866"/>
                <a:gd name="csY640" fmla="*/ 602412 h 901660"/>
                <a:gd name="csX641" fmla="*/ 210313 w 964866"/>
                <a:gd name="csY641" fmla="*/ 600734 h 901660"/>
                <a:gd name="csX642" fmla="*/ 206957 w 964866"/>
                <a:gd name="csY642" fmla="*/ 600734 h 901660"/>
                <a:gd name="csX643" fmla="*/ 206957 w 964866"/>
                <a:gd name="csY643" fmla="*/ 602412 h 901660"/>
                <a:gd name="csX644" fmla="*/ 199686 w 964866"/>
                <a:gd name="csY644" fmla="*/ 602412 h 901660"/>
                <a:gd name="csX645" fmla="*/ 199686 w 964866"/>
                <a:gd name="csY645" fmla="*/ 600734 h 901660"/>
                <a:gd name="csX646" fmla="*/ 192414 w 964866"/>
                <a:gd name="csY646" fmla="*/ 600734 h 901660"/>
                <a:gd name="csX647" fmla="*/ 192414 w 964866"/>
                <a:gd name="csY647" fmla="*/ 602412 h 901660"/>
                <a:gd name="csX648" fmla="*/ 175075 w 964866"/>
                <a:gd name="csY648" fmla="*/ 602412 h 901660"/>
                <a:gd name="csX649" fmla="*/ 175075 w 964866"/>
                <a:gd name="csY649" fmla="*/ 604090 h 901660"/>
                <a:gd name="csX650" fmla="*/ 172837 w 964866"/>
                <a:gd name="csY650" fmla="*/ 604090 h 901660"/>
                <a:gd name="csX651" fmla="*/ 172837 w 964866"/>
                <a:gd name="csY651" fmla="*/ 605768 h 901660"/>
                <a:gd name="csX652" fmla="*/ 169481 w 964866"/>
                <a:gd name="csY652" fmla="*/ 605768 h 901660"/>
                <a:gd name="csX653" fmla="*/ 169481 w 964866"/>
                <a:gd name="csY653" fmla="*/ 604090 h 901660"/>
                <a:gd name="csX654" fmla="*/ 162209 w 964866"/>
                <a:gd name="csY654" fmla="*/ 604090 h 901660"/>
                <a:gd name="csX655" fmla="*/ 162209 w 964866"/>
                <a:gd name="csY655" fmla="*/ 605768 h 901660"/>
                <a:gd name="csX656" fmla="*/ 157176 w 964866"/>
                <a:gd name="csY656" fmla="*/ 605768 h 901660"/>
                <a:gd name="csX657" fmla="*/ 157176 w 964866"/>
                <a:gd name="csY657" fmla="*/ 608006 h 901660"/>
                <a:gd name="csX658" fmla="*/ 153260 w 964866"/>
                <a:gd name="csY658" fmla="*/ 608006 h 901660"/>
                <a:gd name="csX659" fmla="*/ 153260 w 964866"/>
                <a:gd name="csY659" fmla="*/ 609684 h 901660"/>
                <a:gd name="csX660" fmla="*/ 151582 w 964866"/>
                <a:gd name="csY660" fmla="*/ 609684 h 901660"/>
                <a:gd name="csX661" fmla="*/ 151582 w 964866"/>
                <a:gd name="csY661" fmla="*/ 613040 h 901660"/>
                <a:gd name="csX662" fmla="*/ 149904 w 964866"/>
                <a:gd name="csY662" fmla="*/ 613040 h 901660"/>
                <a:gd name="csX663" fmla="*/ 149904 w 964866"/>
                <a:gd name="csY663" fmla="*/ 616396 h 901660"/>
                <a:gd name="csX664" fmla="*/ 146548 w 964866"/>
                <a:gd name="csY664" fmla="*/ 616396 h 901660"/>
                <a:gd name="csX665" fmla="*/ 146548 w 964866"/>
                <a:gd name="csY665" fmla="*/ 618633 h 901660"/>
                <a:gd name="csX666" fmla="*/ 144311 w 964866"/>
                <a:gd name="csY666" fmla="*/ 618633 h 901660"/>
                <a:gd name="csX667" fmla="*/ 144311 w 964866"/>
                <a:gd name="csY667" fmla="*/ 620311 h 901660"/>
                <a:gd name="csX668" fmla="*/ 139276 w 964866"/>
                <a:gd name="csY668" fmla="*/ 620311 h 901660"/>
                <a:gd name="csX669" fmla="*/ 139276 w 964866"/>
                <a:gd name="csY669" fmla="*/ 618633 h 901660"/>
                <a:gd name="csX670" fmla="*/ 137599 w 964866"/>
                <a:gd name="csY670" fmla="*/ 618633 h 901660"/>
                <a:gd name="csX671" fmla="*/ 135361 w 964866"/>
                <a:gd name="csY671" fmla="*/ 620311 h 901660"/>
                <a:gd name="csX672" fmla="*/ 132005 w 964866"/>
                <a:gd name="csY672" fmla="*/ 620311 h 901660"/>
                <a:gd name="csX673" fmla="*/ 132005 w 964866"/>
                <a:gd name="csY673" fmla="*/ 625345 h 901660"/>
                <a:gd name="csX674" fmla="*/ 126971 w 964866"/>
                <a:gd name="csY674" fmla="*/ 625345 h 901660"/>
                <a:gd name="csX675" fmla="*/ 126971 w 964866"/>
                <a:gd name="csY675" fmla="*/ 627583 h 901660"/>
                <a:gd name="csX676" fmla="*/ 124734 w 964866"/>
                <a:gd name="csY676" fmla="*/ 627583 h 901660"/>
                <a:gd name="csX677" fmla="*/ 124734 w 964866"/>
                <a:gd name="csY677" fmla="*/ 630939 h 901660"/>
                <a:gd name="csX678" fmla="*/ 124734 w 964866"/>
                <a:gd name="csY678" fmla="*/ 630939 h 901660"/>
                <a:gd name="csX679" fmla="*/ 124734 w 964866"/>
                <a:gd name="csY679" fmla="*/ 632617 h 901660"/>
                <a:gd name="csX680" fmla="*/ 118022 w 964866"/>
                <a:gd name="csY680" fmla="*/ 632617 h 901660"/>
                <a:gd name="csX681" fmla="*/ 118022 w 964866"/>
                <a:gd name="csY681" fmla="*/ 634294 h 901660"/>
                <a:gd name="csX682" fmla="*/ 115784 w 964866"/>
                <a:gd name="csY682" fmla="*/ 634294 h 901660"/>
                <a:gd name="csX683" fmla="*/ 115784 w 964866"/>
                <a:gd name="csY683" fmla="*/ 636532 h 901660"/>
                <a:gd name="csX684" fmla="*/ 110750 w 964866"/>
                <a:gd name="csY684" fmla="*/ 636532 h 901660"/>
                <a:gd name="csX685" fmla="*/ 110750 w 964866"/>
                <a:gd name="csY685" fmla="*/ 638210 h 901660"/>
                <a:gd name="csX686" fmla="*/ 109072 w 964866"/>
                <a:gd name="csY686" fmla="*/ 638210 h 901660"/>
                <a:gd name="csX687" fmla="*/ 109072 w 964866"/>
                <a:gd name="csY687" fmla="*/ 636532 h 901660"/>
                <a:gd name="csX688" fmla="*/ 105157 w 964866"/>
                <a:gd name="csY688" fmla="*/ 636532 h 901660"/>
                <a:gd name="csX689" fmla="*/ 105157 w 964866"/>
                <a:gd name="csY689" fmla="*/ 638210 h 901660"/>
                <a:gd name="csX690" fmla="*/ 103478 w 964866"/>
                <a:gd name="csY690" fmla="*/ 638210 h 901660"/>
                <a:gd name="csX691" fmla="*/ 101801 w 964866"/>
                <a:gd name="csY691" fmla="*/ 636532 h 901660"/>
                <a:gd name="csX692" fmla="*/ 100122 w 964866"/>
                <a:gd name="csY692" fmla="*/ 636532 h 901660"/>
                <a:gd name="csX693" fmla="*/ 101801 w 964866"/>
                <a:gd name="csY693" fmla="*/ 636532 h 901660"/>
                <a:gd name="csX694" fmla="*/ 78308 w 964866"/>
                <a:gd name="csY694" fmla="*/ 636532 h 901660"/>
                <a:gd name="csX695" fmla="*/ 78308 w 964866"/>
                <a:gd name="csY695" fmla="*/ 634294 h 901660"/>
                <a:gd name="csX696" fmla="*/ 76630 w 964866"/>
                <a:gd name="csY696" fmla="*/ 634294 h 901660"/>
                <a:gd name="csX697" fmla="*/ 74952 w 964866"/>
                <a:gd name="csY697" fmla="*/ 632617 h 901660"/>
                <a:gd name="csX698" fmla="*/ 73274 w 964866"/>
                <a:gd name="csY698" fmla="*/ 632617 h 901660"/>
                <a:gd name="csX699" fmla="*/ 73274 w 964866"/>
                <a:gd name="csY699" fmla="*/ 630939 h 901660"/>
                <a:gd name="csX700" fmla="*/ 66003 w 964866"/>
                <a:gd name="csY700" fmla="*/ 630939 h 901660"/>
                <a:gd name="csX701" fmla="*/ 66003 w 964866"/>
                <a:gd name="csY701" fmla="*/ 627583 h 901660"/>
                <a:gd name="csX702" fmla="*/ 64324 w 964866"/>
                <a:gd name="csY702" fmla="*/ 625345 h 901660"/>
                <a:gd name="csX703" fmla="*/ 62647 w 964866"/>
                <a:gd name="csY703" fmla="*/ 625345 h 901660"/>
                <a:gd name="csX704" fmla="*/ 62647 w 964866"/>
                <a:gd name="csY704" fmla="*/ 623667 h 901660"/>
                <a:gd name="csX705" fmla="*/ 60968 w 964866"/>
                <a:gd name="csY705" fmla="*/ 623667 h 901660"/>
                <a:gd name="csX706" fmla="*/ 60968 w 964866"/>
                <a:gd name="csY706" fmla="*/ 620311 h 901660"/>
                <a:gd name="csX707" fmla="*/ 57053 w 964866"/>
                <a:gd name="csY707" fmla="*/ 620311 h 901660"/>
                <a:gd name="csX708" fmla="*/ 57053 w 964866"/>
                <a:gd name="csY708" fmla="*/ 618633 h 901660"/>
                <a:gd name="csX709" fmla="*/ 55375 w 964866"/>
                <a:gd name="csY709" fmla="*/ 618633 h 901660"/>
                <a:gd name="csX710" fmla="*/ 55375 w 964866"/>
                <a:gd name="csY710" fmla="*/ 616396 h 901660"/>
                <a:gd name="csX711" fmla="*/ 53697 w 964866"/>
                <a:gd name="csY711" fmla="*/ 616396 h 901660"/>
                <a:gd name="csX712" fmla="*/ 48104 w 964866"/>
                <a:gd name="csY712" fmla="*/ 614717 h 901660"/>
                <a:gd name="csX713" fmla="*/ 46426 w 964866"/>
                <a:gd name="csY713" fmla="*/ 614717 h 901660"/>
                <a:gd name="csX714" fmla="*/ 46426 w 964866"/>
                <a:gd name="csY714" fmla="*/ 616396 h 901660"/>
                <a:gd name="csX715" fmla="*/ 44747 w 964866"/>
                <a:gd name="csY715" fmla="*/ 616396 h 901660"/>
                <a:gd name="csX716" fmla="*/ 44747 w 964866"/>
                <a:gd name="csY716" fmla="*/ 614717 h 901660"/>
                <a:gd name="csX717" fmla="*/ 43070 w 964866"/>
                <a:gd name="csY717" fmla="*/ 613040 h 901660"/>
                <a:gd name="csX718" fmla="*/ 43070 w 964866"/>
                <a:gd name="csY718" fmla="*/ 595140 h 901660"/>
                <a:gd name="csX719" fmla="*/ 43070 w 964866"/>
                <a:gd name="csY719" fmla="*/ 596819 h 901660"/>
                <a:gd name="csX720" fmla="*/ 43070 w 964866"/>
                <a:gd name="csY720" fmla="*/ 593463 h 901660"/>
                <a:gd name="csX721" fmla="*/ 44747 w 964866"/>
                <a:gd name="csY721" fmla="*/ 593463 h 901660"/>
                <a:gd name="csX722" fmla="*/ 44747 w 964866"/>
                <a:gd name="csY722" fmla="*/ 595140 h 901660"/>
                <a:gd name="csX723" fmla="*/ 53697 w 964866"/>
                <a:gd name="csY723" fmla="*/ 595140 h 901660"/>
                <a:gd name="csX724" fmla="*/ 53697 w 964866"/>
                <a:gd name="csY724" fmla="*/ 591785 h 901660"/>
                <a:gd name="csX725" fmla="*/ 55375 w 964866"/>
                <a:gd name="csY725" fmla="*/ 591785 h 901660"/>
                <a:gd name="csX726" fmla="*/ 55375 w 964866"/>
                <a:gd name="csY726" fmla="*/ 590107 h 901660"/>
                <a:gd name="csX727" fmla="*/ 57053 w 964866"/>
                <a:gd name="csY727" fmla="*/ 590107 h 901660"/>
                <a:gd name="csX728" fmla="*/ 57053 w 964866"/>
                <a:gd name="csY728" fmla="*/ 586191 h 901660"/>
                <a:gd name="csX729" fmla="*/ 58731 w 964866"/>
                <a:gd name="csY729" fmla="*/ 586191 h 901660"/>
                <a:gd name="csX730" fmla="*/ 58731 w 964866"/>
                <a:gd name="csY730" fmla="*/ 584513 h 901660"/>
                <a:gd name="csX731" fmla="*/ 58731 w 964866"/>
                <a:gd name="csY731" fmla="*/ 584513 h 901660"/>
                <a:gd name="csX732" fmla="*/ 58731 w 964866"/>
                <a:gd name="csY732" fmla="*/ 577242 h 901660"/>
                <a:gd name="csX733" fmla="*/ 57053 w 964866"/>
                <a:gd name="csY733" fmla="*/ 575563 h 901660"/>
                <a:gd name="csX734" fmla="*/ 57053 w 964866"/>
                <a:gd name="csY734" fmla="*/ 566614 h 901660"/>
                <a:gd name="csX735" fmla="*/ 58731 w 964866"/>
                <a:gd name="csY735" fmla="*/ 566614 h 901660"/>
                <a:gd name="csX736" fmla="*/ 57053 w 964866"/>
                <a:gd name="csY736" fmla="*/ 566614 h 901660"/>
                <a:gd name="csX737" fmla="*/ 60968 w 964866"/>
                <a:gd name="csY737" fmla="*/ 566614 h 901660"/>
                <a:gd name="csX738" fmla="*/ 60968 w 964866"/>
                <a:gd name="csY738" fmla="*/ 559343 h 901660"/>
                <a:gd name="csX739" fmla="*/ 60968 w 964866"/>
                <a:gd name="csY739" fmla="*/ 559343 h 901660"/>
                <a:gd name="csX740" fmla="*/ 60968 w 964866"/>
                <a:gd name="csY740" fmla="*/ 557665 h 901660"/>
                <a:gd name="csX741" fmla="*/ 58731 w 964866"/>
                <a:gd name="csY741" fmla="*/ 557665 h 901660"/>
                <a:gd name="csX742" fmla="*/ 58731 w 964866"/>
                <a:gd name="csY742" fmla="*/ 555986 h 901660"/>
                <a:gd name="csX743" fmla="*/ 60968 w 964866"/>
                <a:gd name="csY743" fmla="*/ 555986 h 901660"/>
                <a:gd name="csX744" fmla="*/ 60968 w 964866"/>
                <a:gd name="csY744" fmla="*/ 548715 h 901660"/>
                <a:gd name="csX745" fmla="*/ 60968 w 964866"/>
                <a:gd name="csY745" fmla="*/ 550953 h 901660"/>
                <a:gd name="csX746" fmla="*/ 60968 w 964866"/>
                <a:gd name="csY746" fmla="*/ 542003 h 901660"/>
                <a:gd name="csX747" fmla="*/ 58731 w 964866"/>
                <a:gd name="csY747" fmla="*/ 542003 h 901660"/>
                <a:gd name="csX748" fmla="*/ 58731 w 964866"/>
                <a:gd name="csY748" fmla="*/ 538088 h 901660"/>
                <a:gd name="csX749" fmla="*/ 57053 w 964866"/>
                <a:gd name="csY749" fmla="*/ 538088 h 901660"/>
                <a:gd name="csX750" fmla="*/ 57053 w 964866"/>
                <a:gd name="csY750" fmla="*/ 534732 h 901660"/>
                <a:gd name="csX751" fmla="*/ 55375 w 964866"/>
                <a:gd name="csY751" fmla="*/ 534732 h 901660"/>
                <a:gd name="csX752" fmla="*/ 55375 w 964866"/>
                <a:gd name="csY752" fmla="*/ 530816 h 901660"/>
                <a:gd name="csX753" fmla="*/ 53697 w 964866"/>
                <a:gd name="csY753" fmla="*/ 530816 h 901660"/>
                <a:gd name="csX754" fmla="*/ 53697 w 964866"/>
                <a:gd name="csY754" fmla="*/ 527460 h 901660"/>
                <a:gd name="csX755" fmla="*/ 52019 w 964866"/>
                <a:gd name="csY755" fmla="*/ 525782 h 901660"/>
                <a:gd name="csX756" fmla="*/ 52019 w 964866"/>
                <a:gd name="csY756" fmla="*/ 524104 h 901660"/>
                <a:gd name="csX757" fmla="*/ 49782 w 964866"/>
                <a:gd name="csY757" fmla="*/ 524104 h 901660"/>
                <a:gd name="csX758" fmla="*/ 49782 w 964866"/>
                <a:gd name="csY758" fmla="*/ 518511 h 901660"/>
                <a:gd name="csX759" fmla="*/ 48104 w 964866"/>
                <a:gd name="csY759" fmla="*/ 518511 h 901660"/>
                <a:gd name="csX760" fmla="*/ 48104 w 964866"/>
                <a:gd name="csY760" fmla="*/ 515155 h 901660"/>
                <a:gd name="csX761" fmla="*/ 46426 w 964866"/>
                <a:gd name="csY761" fmla="*/ 515155 h 901660"/>
                <a:gd name="csX762" fmla="*/ 46426 w 964866"/>
                <a:gd name="csY762" fmla="*/ 511239 h 901660"/>
                <a:gd name="csX763" fmla="*/ 44747 w 964866"/>
                <a:gd name="csY763" fmla="*/ 511239 h 901660"/>
                <a:gd name="csX764" fmla="*/ 44747 w 964866"/>
                <a:gd name="csY764" fmla="*/ 506205 h 901660"/>
                <a:gd name="csX765" fmla="*/ 43070 w 964866"/>
                <a:gd name="csY765" fmla="*/ 506205 h 901660"/>
                <a:gd name="csX766" fmla="*/ 43070 w 964866"/>
                <a:gd name="csY766" fmla="*/ 495578 h 901660"/>
                <a:gd name="csX767" fmla="*/ 41391 w 964866"/>
                <a:gd name="csY767" fmla="*/ 495578 h 901660"/>
                <a:gd name="csX768" fmla="*/ 41391 w 964866"/>
                <a:gd name="csY768" fmla="*/ 493900 h 901660"/>
                <a:gd name="csX769" fmla="*/ 41391 w 964866"/>
                <a:gd name="csY769" fmla="*/ 493900 h 901660"/>
                <a:gd name="csX770" fmla="*/ 43070 w 964866"/>
                <a:gd name="csY770" fmla="*/ 491662 h 901660"/>
                <a:gd name="csX771" fmla="*/ 43070 w 964866"/>
                <a:gd name="csY771" fmla="*/ 488306 h 901660"/>
                <a:gd name="csX772" fmla="*/ 41391 w 964866"/>
                <a:gd name="csY772" fmla="*/ 488306 h 901660"/>
                <a:gd name="csX773" fmla="*/ 41391 w 964866"/>
                <a:gd name="csY773" fmla="*/ 482713 h 901660"/>
                <a:gd name="csX774" fmla="*/ 43070 w 964866"/>
                <a:gd name="csY774" fmla="*/ 482713 h 901660"/>
                <a:gd name="csX775" fmla="*/ 43070 w 964866"/>
                <a:gd name="csY775" fmla="*/ 477678 h 901660"/>
                <a:gd name="csX776" fmla="*/ 41391 w 964866"/>
                <a:gd name="csY776" fmla="*/ 477678 h 901660"/>
                <a:gd name="csX777" fmla="*/ 41391 w 964866"/>
                <a:gd name="csY777" fmla="*/ 473763 h 901660"/>
                <a:gd name="csX778" fmla="*/ 39154 w 964866"/>
                <a:gd name="csY778" fmla="*/ 473763 h 901660"/>
                <a:gd name="csX779" fmla="*/ 39154 w 964866"/>
                <a:gd name="csY779" fmla="*/ 468729 h 901660"/>
                <a:gd name="csX780" fmla="*/ 37476 w 964866"/>
                <a:gd name="csY780" fmla="*/ 468729 h 901660"/>
                <a:gd name="csX781" fmla="*/ 37476 w 964866"/>
                <a:gd name="csY781" fmla="*/ 465373 h 901660"/>
                <a:gd name="csX782" fmla="*/ 35798 w 964866"/>
                <a:gd name="csY782" fmla="*/ 465373 h 901660"/>
                <a:gd name="csX783" fmla="*/ 35798 w 964866"/>
                <a:gd name="csY783" fmla="*/ 463136 h 901660"/>
                <a:gd name="csX784" fmla="*/ 34120 w 964866"/>
                <a:gd name="csY784" fmla="*/ 463136 h 901660"/>
                <a:gd name="csX785" fmla="*/ 34120 w 964866"/>
                <a:gd name="csY785" fmla="*/ 459780 h 901660"/>
                <a:gd name="csX786" fmla="*/ 34120 w 964866"/>
                <a:gd name="csY786" fmla="*/ 459780 h 901660"/>
                <a:gd name="csX787" fmla="*/ 34120 w 964866"/>
                <a:gd name="csY787" fmla="*/ 458101 h 901660"/>
                <a:gd name="csX788" fmla="*/ 32442 w 964866"/>
                <a:gd name="csY788" fmla="*/ 458101 h 901660"/>
                <a:gd name="csX789" fmla="*/ 32442 w 964866"/>
                <a:gd name="csY789" fmla="*/ 452508 h 901660"/>
                <a:gd name="csX790" fmla="*/ 30205 w 964866"/>
                <a:gd name="csY790" fmla="*/ 452508 h 901660"/>
                <a:gd name="csX791" fmla="*/ 30205 w 964866"/>
                <a:gd name="csY791" fmla="*/ 450830 h 901660"/>
                <a:gd name="csX792" fmla="*/ 28527 w 964866"/>
                <a:gd name="csY792" fmla="*/ 450830 h 901660"/>
                <a:gd name="csX793" fmla="*/ 28527 w 964866"/>
                <a:gd name="csY793" fmla="*/ 447474 h 901660"/>
                <a:gd name="csX794" fmla="*/ 26849 w 964866"/>
                <a:gd name="csY794" fmla="*/ 447474 h 901660"/>
                <a:gd name="csX795" fmla="*/ 26849 w 964866"/>
                <a:gd name="csY795" fmla="*/ 445237 h 901660"/>
                <a:gd name="csX796" fmla="*/ 25170 w 964866"/>
                <a:gd name="csY796" fmla="*/ 445237 h 901660"/>
                <a:gd name="csX797" fmla="*/ 25170 w 964866"/>
                <a:gd name="csY797" fmla="*/ 443559 h 901660"/>
                <a:gd name="csX798" fmla="*/ 23493 w 964866"/>
                <a:gd name="csY798" fmla="*/ 441881 h 901660"/>
                <a:gd name="csX799" fmla="*/ 21255 w 964866"/>
                <a:gd name="csY799" fmla="*/ 441881 h 901660"/>
                <a:gd name="csX800" fmla="*/ 21255 w 964866"/>
                <a:gd name="csY800" fmla="*/ 429575 h 901660"/>
                <a:gd name="csX801" fmla="*/ 21255 w 964866"/>
                <a:gd name="csY801" fmla="*/ 429575 h 901660"/>
                <a:gd name="csX802" fmla="*/ 21255 w 964866"/>
                <a:gd name="csY802" fmla="*/ 423982 h 901660"/>
                <a:gd name="csX803" fmla="*/ 19577 w 964866"/>
                <a:gd name="csY803" fmla="*/ 423982 h 901660"/>
                <a:gd name="csX804" fmla="*/ 19577 w 964866"/>
                <a:gd name="csY804" fmla="*/ 418948 h 901660"/>
                <a:gd name="csX805" fmla="*/ 17899 w 964866"/>
                <a:gd name="csY805" fmla="*/ 418948 h 901660"/>
                <a:gd name="csX806" fmla="*/ 17899 w 964866"/>
                <a:gd name="csY806" fmla="*/ 416710 h 901660"/>
                <a:gd name="csX807" fmla="*/ 16221 w 964866"/>
                <a:gd name="csY807" fmla="*/ 415032 h 901660"/>
                <a:gd name="csX808" fmla="*/ 14543 w 964866"/>
                <a:gd name="csY808" fmla="*/ 415032 h 901660"/>
                <a:gd name="csX809" fmla="*/ 14543 w 964866"/>
                <a:gd name="csY809" fmla="*/ 409998 h 901660"/>
                <a:gd name="csX810" fmla="*/ 12865 w 964866"/>
                <a:gd name="csY810" fmla="*/ 409998 h 901660"/>
                <a:gd name="csX811" fmla="*/ 12865 w 964866"/>
                <a:gd name="csY811" fmla="*/ 406083 h 901660"/>
                <a:gd name="csX812" fmla="*/ 10628 w 964866"/>
                <a:gd name="csY812" fmla="*/ 406083 h 901660"/>
                <a:gd name="csX813" fmla="*/ 8950 w 964866"/>
                <a:gd name="csY813" fmla="*/ 404405 h 901660"/>
                <a:gd name="csX814" fmla="*/ 8950 w 964866"/>
                <a:gd name="csY814" fmla="*/ 402727 h 901660"/>
                <a:gd name="csX815" fmla="*/ 7272 w 964866"/>
                <a:gd name="csY815" fmla="*/ 402727 h 901660"/>
                <a:gd name="csX816" fmla="*/ 7272 w 964866"/>
                <a:gd name="csY816" fmla="*/ 401049 h 901660"/>
                <a:gd name="csX817" fmla="*/ 5593 w 964866"/>
                <a:gd name="csY817" fmla="*/ 399371 h 901660"/>
                <a:gd name="csX818" fmla="*/ 3916 w 964866"/>
                <a:gd name="csY818" fmla="*/ 399371 h 901660"/>
                <a:gd name="csX819" fmla="*/ 3916 w 964866"/>
                <a:gd name="csY819" fmla="*/ 397133 h 901660"/>
                <a:gd name="csX820" fmla="*/ 1678 w 964866"/>
                <a:gd name="csY820" fmla="*/ 397133 h 901660"/>
                <a:gd name="csX821" fmla="*/ 1678 w 964866"/>
                <a:gd name="csY821" fmla="*/ 395455 h 901660"/>
                <a:gd name="csX822" fmla="*/ 0 w 964866"/>
                <a:gd name="csY822" fmla="*/ 392099 h 901660"/>
                <a:gd name="csX823" fmla="*/ 0 w 964866"/>
                <a:gd name="csY823" fmla="*/ 390421 h 901660"/>
                <a:gd name="csX824" fmla="*/ 1678 w 964866"/>
                <a:gd name="csY824" fmla="*/ 390421 h 901660"/>
                <a:gd name="csX825" fmla="*/ 3916 w 964866"/>
                <a:gd name="csY825" fmla="*/ 393777 h 901660"/>
                <a:gd name="csX826" fmla="*/ 3916 w 964866"/>
                <a:gd name="csY826" fmla="*/ 388184 h 901660"/>
                <a:gd name="csX827" fmla="*/ 5593 w 964866"/>
                <a:gd name="csY827" fmla="*/ 388184 h 901660"/>
                <a:gd name="csX828" fmla="*/ 5593 w 964866"/>
                <a:gd name="csY828" fmla="*/ 392099 h 901660"/>
                <a:gd name="csX829" fmla="*/ 7272 w 964866"/>
                <a:gd name="csY829" fmla="*/ 392099 h 901660"/>
                <a:gd name="csX830" fmla="*/ 7272 w 964866"/>
                <a:gd name="csY830" fmla="*/ 397133 h 901660"/>
                <a:gd name="csX831" fmla="*/ 10628 w 964866"/>
                <a:gd name="csY831" fmla="*/ 401049 h 901660"/>
                <a:gd name="csX832" fmla="*/ 14543 w 964866"/>
                <a:gd name="csY832" fmla="*/ 401049 h 901660"/>
                <a:gd name="csX833" fmla="*/ 14543 w 964866"/>
                <a:gd name="csY833" fmla="*/ 399371 h 901660"/>
                <a:gd name="csX834" fmla="*/ 16221 w 964866"/>
                <a:gd name="csY834" fmla="*/ 399371 h 901660"/>
                <a:gd name="csX835" fmla="*/ 16221 w 964866"/>
                <a:gd name="csY835" fmla="*/ 393777 h 901660"/>
                <a:gd name="csX836" fmla="*/ 14543 w 964866"/>
                <a:gd name="csY836" fmla="*/ 393777 h 901660"/>
                <a:gd name="csX837" fmla="*/ 14543 w 964866"/>
                <a:gd name="csY837" fmla="*/ 392099 h 901660"/>
                <a:gd name="csX838" fmla="*/ 14543 w 964866"/>
                <a:gd name="csY838" fmla="*/ 392099 h 901660"/>
                <a:gd name="csX839" fmla="*/ 14543 w 964866"/>
                <a:gd name="csY839" fmla="*/ 386506 h 901660"/>
                <a:gd name="csX840" fmla="*/ 16221 w 964866"/>
                <a:gd name="csY840" fmla="*/ 386506 h 901660"/>
                <a:gd name="csX841" fmla="*/ 16221 w 964866"/>
                <a:gd name="csY841" fmla="*/ 388184 h 901660"/>
                <a:gd name="csX842" fmla="*/ 17899 w 964866"/>
                <a:gd name="csY842" fmla="*/ 388184 h 901660"/>
                <a:gd name="csX843" fmla="*/ 17899 w 964866"/>
                <a:gd name="csY843" fmla="*/ 395455 h 901660"/>
                <a:gd name="csX844" fmla="*/ 19577 w 964866"/>
                <a:gd name="csY844" fmla="*/ 395455 h 901660"/>
                <a:gd name="csX845" fmla="*/ 19577 w 964866"/>
                <a:gd name="csY845" fmla="*/ 397133 h 901660"/>
                <a:gd name="csX846" fmla="*/ 21255 w 964866"/>
                <a:gd name="csY846" fmla="*/ 397133 h 901660"/>
                <a:gd name="csX847" fmla="*/ 21255 w 964866"/>
                <a:gd name="csY847" fmla="*/ 395455 h 901660"/>
                <a:gd name="csX848" fmla="*/ 23493 w 964866"/>
                <a:gd name="csY848" fmla="*/ 395455 h 901660"/>
                <a:gd name="csX849" fmla="*/ 23493 w 964866"/>
                <a:gd name="csY849" fmla="*/ 393777 h 901660"/>
                <a:gd name="csX850" fmla="*/ 25170 w 964866"/>
                <a:gd name="csY850" fmla="*/ 393777 h 901660"/>
                <a:gd name="csX851" fmla="*/ 25170 w 964866"/>
                <a:gd name="csY851" fmla="*/ 392099 h 901660"/>
                <a:gd name="csX852" fmla="*/ 23493 w 964866"/>
                <a:gd name="csY852" fmla="*/ 392099 h 901660"/>
                <a:gd name="csX853" fmla="*/ 23493 w 964866"/>
                <a:gd name="csY853" fmla="*/ 390421 h 901660"/>
                <a:gd name="csX854" fmla="*/ 25170 w 964866"/>
                <a:gd name="csY854" fmla="*/ 390421 h 901660"/>
                <a:gd name="csX855" fmla="*/ 25170 w 964866"/>
                <a:gd name="csY855" fmla="*/ 388184 h 901660"/>
                <a:gd name="csX856" fmla="*/ 25170 w 964866"/>
                <a:gd name="csY856" fmla="*/ 388184 h 901660"/>
                <a:gd name="csX857" fmla="*/ 25170 w 964866"/>
                <a:gd name="csY857" fmla="*/ 386506 h 901660"/>
                <a:gd name="csX858" fmla="*/ 23493 w 964866"/>
                <a:gd name="csY858" fmla="*/ 386506 h 901660"/>
                <a:gd name="csX859" fmla="*/ 23493 w 964866"/>
                <a:gd name="csY859" fmla="*/ 383150 h 901660"/>
                <a:gd name="csX860" fmla="*/ 25170 w 964866"/>
                <a:gd name="csY860" fmla="*/ 383150 h 901660"/>
                <a:gd name="csX861" fmla="*/ 25170 w 964866"/>
                <a:gd name="csY861" fmla="*/ 381472 h 901660"/>
                <a:gd name="csX862" fmla="*/ 21255 w 964866"/>
                <a:gd name="csY862" fmla="*/ 381472 h 901660"/>
                <a:gd name="csX863" fmla="*/ 21255 w 964866"/>
                <a:gd name="csY863" fmla="*/ 377556 h 901660"/>
                <a:gd name="csX864" fmla="*/ 19577 w 964866"/>
                <a:gd name="csY864" fmla="*/ 377556 h 901660"/>
                <a:gd name="csX865" fmla="*/ 19577 w 964866"/>
                <a:gd name="csY865" fmla="*/ 375878 h 901660"/>
                <a:gd name="csX866" fmla="*/ 17899 w 964866"/>
                <a:gd name="csY866" fmla="*/ 375878 h 901660"/>
                <a:gd name="csX867" fmla="*/ 17899 w 964866"/>
                <a:gd name="csY867" fmla="*/ 374200 h 901660"/>
                <a:gd name="csX868" fmla="*/ 17899 w 964866"/>
                <a:gd name="csY868" fmla="*/ 374200 h 901660"/>
                <a:gd name="csX869" fmla="*/ 17899 w 964866"/>
                <a:gd name="csY869" fmla="*/ 370844 h 901660"/>
                <a:gd name="csX870" fmla="*/ 16221 w 964866"/>
                <a:gd name="csY870" fmla="*/ 368607 h 901660"/>
                <a:gd name="csX871" fmla="*/ 16221 w 964866"/>
                <a:gd name="csY871" fmla="*/ 366929 h 901660"/>
                <a:gd name="csX872" fmla="*/ 14543 w 964866"/>
                <a:gd name="csY872" fmla="*/ 366929 h 901660"/>
                <a:gd name="csX873" fmla="*/ 14543 w 964866"/>
                <a:gd name="csY873" fmla="*/ 363573 h 901660"/>
                <a:gd name="csX874" fmla="*/ 12865 w 964866"/>
                <a:gd name="csY874" fmla="*/ 361895 h 901660"/>
                <a:gd name="csX875" fmla="*/ 10628 w 964866"/>
                <a:gd name="csY875" fmla="*/ 361895 h 901660"/>
                <a:gd name="csX876" fmla="*/ 10628 w 964866"/>
                <a:gd name="csY876" fmla="*/ 356301 h 901660"/>
                <a:gd name="csX877" fmla="*/ 8950 w 964866"/>
                <a:gd name="csY877" fmla="*/ 356301 h 901660"/>
                <a:gd name="csX878" fmla="*/ 8950 w 964866"/>
                <a:gd name="csY878" fmla="*/ 351267 h 901660"/>
                <a:gd name="csX879" fmla="*/ 7272 w 964866"/>
                <a:gd name="csY879" fmla="*/ 351267 h 901660"/>
                <a:gd name="csX880" fmla="*/ 7272 w 964866"/>
                <a:gd name="csY880" fmla="*/ 347352 h 901660"/>
                <a:gd name="csX881" fmla="*/ 5593 w 964866"/>
                <a:gd name="csY881" fmla="*/ 347352 h 901660"/>
                <a:gd name="csX882" fmla="*/ 5593 w 964866"/>
                <a:gd name="csY882" fmla="*/ 345674 h 901660"/>
                <a:gd name="csX883" fmla="*/ 3916 w 964866"/>
                <a:gd name="csY883" fmla="*/ 345674 h 901660"/>
                <a:gd name="csX884" fmla="*/ 3916 w 964866"/>
                <a:gd name="csY884" fmla="*/ 338402 h 901660"/>
                <a:gd name="csX885" fmla="*/ 5593 w 964866"/>
                <a:gd name="csY885" fmla="*/ 338402 h 901660"/>
                <a:gd name="csX886" fmla="*/ 5593 w 964866"/>
                <a:gd name="csY886" fmla="*/ 335046 h 901660"/>
                <a:gd name="csX887" fmla="*/ 3916 w 964866"/>
                <a:gd name="csY887" fmla="*/ 335046 h 901660"/>
                <a:gd name="csX888" fmla="*/ 3916 w 964866"/>
                <a:gd name="csY888" fmla="*/ 333368 h 901660"/>
                <a:gd name="csX889" fmla="*/ 5593 w 964866"/>
                <a:gd name="csY889" fmla="*/ 333368 h 901660"/>
                <a:gd name="csX890" fmla="*/ 5593 w 964866"/>
                <a:gd name="csY890" fmla="*/ 329453 h 901660"/>
                <a:gd name="csX891" fmla="*/ 7272 w 964866"/>
                <a:gd name="csY891" fmla="*/ 329453 h 901660"/>
                <a:gd name="csX892" fmla="*/ 7272 w 964866"/>
                <a:gd name="csY892" fmla="*/ 326097 h 901660"/>
                <a:gd name="csX893" fmla="*/ 8950 w 964866"/>
                <a:gd name="csY893" fmla="*/ 326097 h 901660"/>
                <a:gd name="csX894" fmla="*/ 8950 w 964866"/>
                <a:gd name="csY894" fmla="*/ 322741 h 901660"/>
                <a:gd name="csX895" fmla="*/ 10628 w 964866"/>
                <a:gd name="csY895" fmla="*/ 322741 h 901660"/>
                <a:gd name="csX896" fmla="*/ 12865 w 964866"/>
                <a:gd name="csY896" fmla="*/ 320503 h 901660"/>
                <a:gd name="csX897" fmla="*/ 12865 w 964866"/>
                <a:gd name="csY897" fmla="*/ 317147 h 901660"/>
                <a:gd name="csX898" fmla="*/ 12865 w 964866"/>
                <a:gd name="csY898" fmla="*/ 317147 h 901660"/>
                <a:gd name="csX899" fmla="*/ 12865 w 964866"/>
                <a:gd name="csY899" fmla="*/ 315469 h 901660"/>
                <a:gd name="csX900" fmla="*/ 14543 w 964866"/>
                <a:gd name="csY900" fmla="*/ 315469 h 901660"/>
                <a:gd name="csX901" fmla="*/ 14543 w 964866"/>
                <a:gd name="csY901" fmla="*/ 311554 h 901660"/>
                <a:gd name="csX902" fmla="*/ 12865 w 964866"/>
                <a:gd name="csY902" fmla="*/ 311554 h 901660"/>
                <a:gd name="csX903" fmla="*/ 12865 w 964866"/>
                <a:gd name="csY903" fmla="*/ 309876 h 901660"/>
                <a:gd name="csX904" fmla="*/ 14543 w 964866"/>
                <a:gd name="csY904" fmla="*/ 309876 h 901660"/>
                <a:gd name="csX905" fmla="*/ 14543 w 964866"/>
                <a:gd name="csY905" fmla="*/ 302604 h 901660"/>
                <a:gd name="csX906" fmla="*/ 12865 w 964866"/>
                <a:gd name="csY906" fmla="*/ 302604 h 901660"/>
                <a:gd name="csX907" fmla="*/ 12865 w 964866"/>
                <a:gd name="csY907" fmla="*/ 299248 h 901660"/>
                <a:gd name="csX908" fmla="*/ 10628 w 964866"/>
                <a:gd name="csY908" fmla="*/ 299248 h 901660"/>
                <a:gd name="csX909" fmla="*/ 10628 w 964866"/>
                <a:gd name="csY909" fmla="*/ 294214 h 901660"/>
                <a:gd name="csX910" fmla="*/ 12865 w 964866"/>
                <a:gd name="csY910" fmla="*/ 294214 h 901660"/>
                <a:gd name="csX911" fmla="*/ 12865 w 964866"/>
                <a:gd name="csY911" fmla="*/ 290299 h 901660"/>
                <a:gd name="csX912" fmla="*/ 14543 w 964866"/>
                <a:gd name="csY912" fmla="*/ 290299 h 901660"/>
                <a:gd name="csX913" fmla="*/ 14543 w 964866"/>
                <a:gd name="csY913" fmla="*/ 285265 h 901660"/>
                <a:gd name="csX914" fmla="*/ 16221 w 964866"/>
                <a:gd name="csY914" fmla="*/ 285265 h 901660"/>
                <a:gd name="csX915" fmla="*/ 16221 w 964866"/>
                <a:gd name="csY915" fmla="*/ 281349 h 901660"/>
                <a:gd name="csX916" fmla="*/ 17899 w 964866"/>
                <a:gd name="csY916" fmla="*/ 281349 h 901660"/>
                <a:gd name="csX917" fmla="*/ 17899 w 964866"/>
                <a:gd name="csY917" fmla="*/ 276315 h 901660"/>
                <a:gd name="csX918" fmla="*/ 21255 w 964866"/>
                <a:gd name="csY918" fmla="*/ 276315 h 901660"/>
                <a:gd name="csX919" fmla="*/ 21255 w 964866"/>
                <a:gd name="csY919" fmla="*/ 283027 h 901660"/>
                <a:gd name="csX920" fmla="*/ 19577 w 964866"/>
                <a:gd name="csY920" fmla="*/ 285265 h 901660"/>
                <a:gd name="csX921" fmla="*/ 21255 w 964866"/>
                <a:gd name="csY921" fmla="*/ 286943 h 901660"/>
                <a:gd name="csX922" fmla="*/ 21255 w 964866"/>
                <a:gd name="csY922" fmla="*/ 294214 h 901660"/>
                <a:gd name="csX923" fmla="*/ 23493 w 964866"/>
                <a:gd name="csY923" fmla="*/ 294214 h 901660"/>
                <a:gd name="csX924" fmla="*/ 25170 w 964866"/>
                <a:gd name="csY924" fmla="*/ 291977 h 901660"/>
                <a:gd name="csX925" fmla="*/ 26849 w 964866"/>
                <a:gd name="csY925" fmla="*/ 291977 h 901660"/>
                <a:gd name="csX926" fmla="*/ 28527 w 964866"/>
                <a:gd name="csY926" fmla="*/ 290299 h 901660"/>
                <a:gd name="csX927" fmla="*/ 28527 w 964866"/>
                <a:gd name="csY927" fmla="*/ 290299 h 901660"/>
                <a:gd name="csX928" fmla="*/ 28527 w 964866"/>
                <a:gd name="csY928" fmla="*/ 286943 h 901660"/>
                <a:gd name="csX929" fmla="*/ 30205 w 964866"/>
                <a:gd name="csY929" fmla="*/ 286943 h 901660"/>
                <a:gd name="csX930" fmla="*/ 30205 w 964866"/>
                <a:gd name="csY930" fmla="*/ 281349 h 901660"/>
                <a:gd name="csX931" fmla="*/ 32442 w 964866"/>
                <a:gd name="csY931" fmla="*/ 281349 h 901660"/>
                <a:gd name="csX932" fmla="*/ 32442 w 964866"/>
                <a:gd name="csY932" fmla="*/ 279671 h 901660"/>
                <a:gd name="csX933" fmla="*/ 34120 w 964866"/>
                <a:gd name="csY933" fmla="*/ 279671 h 901660"/>
                <a:gd name="csX934" fmla="*/ 34120 w 964866"/>
                <a:gd name="csY934" fmla="*/ 276315 h 901660"/>
                <a:gd name="csX935" fmla="*/ 37476 w 964866"/>
                <a:gd name="csY935" fmla="*/ 276315 h 901660"/>
                <a:gd name="csX936" fmla="*/ 37476 w 964866"/>
                <a:gd name="csY936" fmla="*/ 274078 h 901660"/>
                <a:gd name="csX937" fmla="*/ 39154 w 964866"/>
                <a:gd name="csY937" fmla="*/ 274078 h 901660"/>
                <a:gd name="csX938" fmla="*/ 39154 w 964866"/>
                <a:gd name="csY938" fmla="*/ 272400 h 901660"/>
                <a:gd name="csX939" fmla="*/ 46426 w 964866"/>
                <a:gd name="csY939" fmla="*/ 272400 h 901660"/>
                <a:gd name="csX940" fmla="*/ 46426 w 964866"/>
                <a:gd name="csY940" fmla="*/ 270722 h 901660"/>
                <a:gd name="csX941" fmla="*/ 49782 w 964866"/>
                <a:gd name="csY941" fmla="*/ 270722 h 901660"/>
                <a:gd name="csX942" fmla="*/ 49782 w 964866"/>
                <a:gd name="csY942" fmla="*/ 269044 h 901660"/>
                <a:gd name="csX943" fmla="*/ 55375 w 964866"/>
                <a:gd name="csY943" fmla="*/ 269044 h 901660"/>
                <a:gd name="csX944" fmla="*/ 55375 w 964866"/>
                <a:gd name="csY944" fmla="*/ 265688 h 901660"/>
                <a:gd name="csX945" fmla="*/ 57053 w 964866"/>
                <a:gd name="csY945" fmla="*/ 265688 h 901660"/>
                <a:gd name="csX946" fmla="*/ 57053 w 964866"/>
                <a:gd name="csY946" fmla="*/ 263450 h 901660"/>
                <a:gd name="csX947" fmla="*/ 58731 w 964866"/>
                <a:gd name="csY947" fmla="*/ 263450 h 901660"/>
                <a:gd name="csX948" fmla="*/ 58731 w 964866"/>
                <a:gd name="csY948" fmla="*/ 261772 h 901660"/>
                <a:gd name="csX949" fmla="*/ 62647 w 964866"/>
                <a:gd name="csY949" fmla="*/ 261772 h 901660"/>
                <a:gd name="csX950" fmla="*/ 62647 w 964866"/>
                <a:gd name="csY950" fmla="*/ 258416 h 901660"/>
                <a:gd name="csX951" fmla="*/ 64324 w 964866"/>
                <a:gd name="csY951" fmla="*/ 258416 h 901660"/>
                <a:gd name="csX952" fmla="*/ 64324 w 964866"/>
                <a:gd name="csY952" fmla="*/ 256738 h 901660"/>
                <a:gd name="csX953" fmla="*/ 67681 w 964866"/>
                <a:gd name="csY953" fmla="*/ 256738 h 901660"/>
                <a:gd name="csX954" fmla="*/ 67681 w 964866"/>
                <a:gd name="csY954" fmla="*/ 254501 h 901660"/>
                <a:gd name="csX955" fmla="*/ 71596 w 964866"/>
                <a:gd name="csY955" fmla="*/ 254501 h 901660"/>
                <a:gd name="csX956" fmla="*/ 71596 w 964866"/>
                <a:gd name="csY956" fmla="*/ 251145 h 901660"/>
                <a:gd name="csX957" fmla="*/ 78308 w 964866"/>
                <a:gd name="csY957" fmla="*/ 251145 h 901660"/>
                <a:gd name="csX958" fmla="*/ 78308 w 964866"/>
                <a:gd name="csY958" fmla="*/ 249467 h 901660"/>
                <a:gd name="csX959" fmla="*/ 82224 w 964866"/>
                <a:gd name="csY959" fmla="*/ 249467 h 901660"/>
                <a:gd name="csX960" fmla="*/ 82224 w 964866"/>
                <a:gd name="csY960" fmla="*/ 245551 h 901660"/>
                <a:gd name="csX961" fmla="*/ 83901 w 964866"/>
                <a:gd name="csY961" fmla="*/ 245551 h 901660"/>
                <a:gd name="csX962" fmla="*/ 83901 w 964866"/>
                <a:gd name="csY962" fmla="*/ 243873 h 901660"/>
                <a:gd name="csX963" fmla="*/ 85580 w 964866"/>
                <a:gd name="csY963" fmla="*/ 243873 h 901660"/>
                <a:gd name="csX964" fmla="*/ 85580 w 964866"/>
                <a:gd name="csY964" fmla="*/ 247789 h 901660"/>
                <a:gd name="csX965" fmla="*/ 89495 w 964866"/>
                <a:gd name="csY965" fmla="*/ 247789 h 901660"/>
                <a:gd name="csX966" fmla="*/ 89495 w 964866"/>
                <a:gd name="csY966" fmla="*/ 245551 h 901660"/>
                <a:gd name="csX967" fmla="*/ 92851 w 964866"/>
                <a:gd name="csY967" fmla="*/ 245551 h 901660"/>
                <a:gd name="csX968" fmla="*/ 94529 w 964866"/>
                <a:gd name="csY968" fmla="*/ 243873 h 901660"/>
                <a:gd name="csX969" fmla="*/ 94529 w 964866"/>
                <a:gd name="csY969" fmla="*/ 247789 h 901660"/>
                <a:gd name="csX970" fmla="*/ 98445 w 964866"/>
                <a:gd name="csY970" fmla="*/ 247789 h 901660"/>
                <a:gd name="csX971" fmla="*/ 98445 w 964866"/>
                <a:gd name="csY971" fmla="*/ 249467 h 901660"/>
                <a:gd name="csX972" fmla="*/ 101801 w 964866"/>
                <a:gd name="csY972" fmla="*/ 249467 h 901660"/>
                <a:gd name="csX973" fmla="*/ 101801 w 964866"/>
                <a:gd name="csY973" fmla="*/ 247789 h 901660"/>
                <a:gd name="csX974" fmla="*/ 103478 w 964866"/>
                <a:gd name="csY974" fmla="*/ 247789 h 901660"/>
                <a:gd name="csX975" fmla="*/ 103478 w 964866"/>
                <a:gd name="csY975" fmla="*/ 245551 h 901660"/>
                <a:gd name="csX976" fmla="*/ 105157 w 964866"/>
                <a:gd name="csY976" fmla="*/ 245551 h 901660"/>
                <a:gd name="csX977" fmla="*/ 105157 w 964866"/>
                <a:gd name="csY977" fmla="*/ 247789 h 901660"/>
                <a:gd name="csX978" fmla="*/ 106835 w 964866"/>
                <a:gd name="csY978" fmla="*/ 247789 h 901660"/>
                <a:gd name="csX979" fmla="*/ 106835 w 964866"/>
                <a:gd name="csY979" fmla="*/ 245551 h 901660"/>
                <a:gd name="csX980" fmla="*/ 110750 w 964866"/>
                <a:gd name="csY980" fmla="*/ 245551 h 901660"/>
                <a:gd name="csX981" fmla="*/ 110750 w 964866"/>
                <a:gd name="csY981" fmla="*/ 243873 h 901660"/>
                <a:gd name="csX982" fmla="*/ 112428 w 964866"/>
                <a:gd name="csY982" fmla="*/ 243873 h 901660"/>
                <a:gd name="csX983" fmla="*/ 112428 w 964866"/>
                <a:gd name="csY983" fmla="*/ 240517 h 901660"/>
                <a:gd name="csX984" fmla="*/ 115784 w 964866"/>
                <a:gd name="csY984" fmla="*/ 240517 h 901660"/>
                <a:gd name="csX985" fmla="*/ 115784 w 964866"/>
                <a:gd name="csY985" fmla="*/ 238839 h 901660"/>
                <a:gd name="csX986" fmla="*/ 130327 w 964866"/>
                <a:gd name="csY986" fmla="*/ 238839 h 901660"/>
                <a:gd name="csX987" fmla="*/ 130327 w 964866"/>
                <a:gd name="csY987" fmla="*/ 237161 h 901660"/>
                <a:gd name="csX988" fmla="*/ 135361 w 964866"/>
                <a:gd name="csY988" fmla="*/ 237161 h 901660"/>
                <a:gd name="csX989" fmla="*/ 135361 w 964866"/>
                <a:gd name="csY989" fmla="*/ 233246 h 901660"/>
                <a:gd name="csX990" fmla="*/ 137599 w 964866"/>
                <a:gd name="csY990" fmla="*/ 233246 h 901660"/>
                <a:gd name="csX991" fmla="*/ 137599 w 964866"/>
                <a:gd name="csY991" fmla="*/ 231568 h 901660"/>
                <a:gd name="csX992" fmla="*/ 139276 w 964866"/>
                <a:gd name="csY992" fmla="*/ 231568 h 901660"/>
                <a:gd name="csX993" fmla="*/ 139276 w 964866"/>
                <a:gd name="csY993" fmla="*/ 228212 h 901660"/>
                <a:gd name="csX994" fmla="*/ 146548 w 964866"/>
                <a:gd name="csY994" fmla="*/ 228212 h 901660"/>
                <a:gd name="csX995" fmla="*/ 146548 w 964866"/>
                <a:gd name="csY995" fmla="*/ 229890 h 901660"/>
                <a:gd name="csX996" fmla="*/ 149904 w 964866"/>
                <a:gd name="csY996" fmla="*/ 229890 h 901660"/>
                <a:gd name="csX997" fmla="*/ 149904 w 964866"/>
                <a:gd name="csY997" fmla="*/ 231568 h 901660"/>
                <a:gd name="csX998" fmla="*/ 153260 w 964866"/>
                <a:gd name="csY998" fmla="*/ 231568 h 901660"/>
                <a:gd name="csX999" fmla="*/ 153260 w 964866"/>
                <a:gd name="csY999" fmla="*/ 229890 h 901660"/>
                <a:gd name="csX1000" fmla="*/ 155498 w 964866"/>
                <a:gd name="csY1000" fmla="*/ 229890 h 901660"/>
                <a:gd name="csX1001" fmla="*/ 155498 w 964866"/>
                <a:gd name="csY1001" fmla="*/ 228212 h 901660"/>
                <a:gd name="csX1002" fmla="*/ 167803 w 964866"/>
                <a:gd name="csY1002" fmla="*/ 228212 h 901660"/>
                <a:gd name="csX1003" fmla="*/ 167803 w 964866"/>
                <a:gd name="csY1003" fmla="*/ 225974 h 901660"/>
                <a:gd name="csX1004" fmla="*/ 172837 w 964866"/>
                <a:gd name="csY1004" fmla="*/ 225974 h 901660"/>
                <a:gd name="csX1005" fmla="*/ 172837 w 964866"/>
                <a:gd name="csY1005" fmla="*/ 224296 h 901660"/>
                <a:gd name="csX1006" fmla="*/ 176753 w 964866"/>
                <a:gd name="csY1006" fmla="*/ 224296 h 901660"/>
                <a:gd name="csX1007" fmla="*/ 176753 w 964866"/>
                <a:gd name="csY1007" fmla="*/ 222618 h 901660"/>
                <a:gd name="csX1008" fmla="*/ 180109 w 964866"/>
                <a:gd name="csY1008" fmla="*/ 222618 h 901660"/>
                <a:gd name="csX1009" fmla="*/ 181786 w 964866"/>
                <a:gd name="csY1009" fmla="*/ 220940 h 901660"/>
                <a:gd name="csX1010" fmla="*/ 185702 w 964866"/>
                <a:gd name="csY1010" fmla="*/ 220940 h 901660"/>
                <a:gd name="csX1011" fmla="*/ 185702 w 964866"/>
                <a:gd name="csY1011" fmla="*/ 219262 h 901660"/>
                <a:gd name="csX1012" fmla="*/ 187380 w 964866"/>
                <a:gd name="csY1012" fmla="*/ 219262 h 901660"/>
                <a:gd name="csX1013" fmla="*/ 189058 w 964866"/>
                <a:gd name="csY1013" fmla="*/ 217025 h 901660"/>
                <a:gd name="csX1014" fmla="*/ 190736 w 964866"/>
                <a:gd name="csY1014" fmla="*/ 217025 h 901660"/>
                <a:gd name="csX1015" fmla="*/ 190736 w 964866"/>
                <a:gd name="csY1015" fmla="*/ 215347 h 901660"/>
                <a:gd name="csX1016" fmla="*/ 192414 w 964866"/>
                <a:gd name="csY1016" fmla="*/ 215347 h 901660"/>
                <a:gd name="csX1017" fmla="*/ 192414 w 964866"/>
                <a:gd name="csY1017" fmla="*/ 213669 h 901660"/>
                <a:gd name="csX1018" fmla="*/ 194652 w 964866"/>
                <a:gd name="csY1018" fmla="*/ 211991 h 901660"/>
                <a:gd name="csX1019" fmla="*/ 194652 w 964866"/>
                <a:gd name="csY1019" fmla="*/ 210313 h 901660"/>
                <a:gd name="csX1020" fmla="*/ 196330 w 964866"/>
                <a:gd name="csY1020" fmla="*/ 208635 h 901660"/>
                <a:gd name="csX1021" fmla="*/ 198007 w 964866"/>
                <a:gd name="csY1021" fmla="*/ 206397 h 901660"/>
                <a:gd name="csX1022" fmla="*/ 198007 w 964866"/>
                <a:gd name="csY1022" fmla="*/ 204719 h 901660"/>
                <a:gd name="csX1023" fmla="*/ 199686 w 964866"/>
                <a:gd name="csY1023" fmla="*/ 203041 h 901660"/>
                <a:gd name="csX1024" fmla="*/ 199686 w 964866"/>
                <a:gd name="csY1024" fmla="*/ 203041 h 901660"/>
                <a:gd name="csX1025" fmla="*/ 199686 w 964866"/>
                <a:gd name="csY1025" fmla="*/ 199685 h 901660"/>
                <a:gd name="csX1026" fmla="*/ 201363 w 964866"/>
                <a:gd name="csY1026" fmla="*/ 197448 h 901660"/>
                <a:gd name="csX1027" fmla="*/ 203601 w 964866"/>
                <a:gd name="csY1027" fmla="*/ 197448 h 901660"/>
                <a:gd name="csX1028" fmla="*/ 203601 w 964866"/>
                <a:gd name="csY1028" fmla="*/ 195770 h 901660"/>
                <a:gd name="csX1029" fmla="*/ 205279 w 964866"/>
                <a:gd name="csY1029" fmla="*/ 195770 h 901660"/>
                <a:gd name="csX1030" fmla="*/ 205279 w 964866"/>
                <a:gd name="csY1030" fmla="*/ 194092 h 901660"/>
                <a:gd name="csX1031" fmla="*/ 203601 w 964866"/>
                <a:gd name="csY1031" fmla="*/ 194092 h 901660"/>
                <a:gd name="csX1032" fmla="*/ 203601 w 964866"/>
                <a:gd name="csY1032" fmla="*/ 192414 h 901660"/>
                <a:gd name="csX1033" fmla="*/ 205279 w 964866"/>
                <a:gd name="csY1033" fmla="*/ 192414 h 901660"/>
                <a:gd name="csX1034" fmla="*/ 205279 w 964866"/>
                <a:gd name="csY1034" fmla="*/ 190736 h 901660"/>
                <a:gd name="csX1035" fmla="*/ 208635 w 964866"/>
                <a:gd name="csY1035" fmla="*/ 190736 h 901660"/>
                <a:gd name="csX1036" fmla="*/ 208635 w 964866"/>
                <a:gd name="csY1036" fmla="*/ 188499 h 901660"/>
                <a:gd name="csX1037" fmla="*/ 210313 w 964866"/>
                <a:gd name="csY1037" fmla="*/ 188499 h 901660"/>
                <a:gd name="csX1038" fmla="*/ 210313 w 964866"/>
                <a:gd name="csY1038" fmla="*/ 186820 h 901660"/>
                <a:gd name="csX1039" fmla="*/ 212550 w 964866"/>
                <a:gd name="csY1039" fmla="*/ 186820 h 901660"/>
                <a:gd name="csX1040" fmla="*/ 212550 w 964866"/>
                <a:gd name="csY1040" fmla="*/ 185142 h 901660"/>
                <a:gd name="csX1041" fmla="*/ 215907 w 964866"/>
                <a:gd name="csY1041" fmla="*/ 185142 h 901660"/>
                <a:gd name="csX1042" fmla="*/ 215907 w 964866"/>
                <a:gd name="csY1042" fmla="*/ 183464 h 901660"/>
                <a:gd name="csX1043" fmla="*/ 217584 w 964866"/>
                <a:gd name="csY1043" fmla="*/ 183464 h 901660"/>
                <a:gd name="csX1044" fmla="*/ 217584 w 964866"/>
                <a:gd name="csY1044" fmla="*/ 177871 h 901660"/>
                <a:gd name="csX1045" fmla="*/ 214229 w 964866"/>
                <a:gd name="csY1045" fmla="*/ 177871 h 901660"/>
                <a:gd name="csX1046" fmla="*/ 214229 w 964866"/>
                <a:gd name="csY1046" fmla="*/ 168922 h 901660"/>
                <a:gd name="csX1047" fmla="*/ 212550 w 964866"/>
                <a:gd name="csY1047" fmla="*/ 168922 h 901660"/>
                <a:gd name="csX1048" fmla="*/ 212550 w 964866"/>
                <a:gd name="csY1048" fmla="*/ 159972 h 901660"/>
                <a:gd name="csX1049" fmla="*/ 215907 w 964866"/>
                <a:gd name="csY1049" fmla="*/ 159972 h 901660"/>
                <a:gd name="csX1050" fmla="*/ 215907 w 964866"/>
                <a:gd name="csY1050" fmla="*/ 154938 h 901660"/>
                <a:gd name="csX1051" fmla="*/ 217584 w 964866"/>
                <a:gd name="csY1051" fmla="*/ 154938 h 901660"/>
                <a:gd name="csX1052" fmla="*/ 219263 w 964866"/>
                <a:gd name="csY1052" fmla="*/ 153260 h 901660"/>
                <a:gd name="csX1053" fmla="*/ 220940 w 964866"/>
                <a:gd name="csY1053" fmla="*/ 153260 h 901660"/>
                <a:gd name="csX1054" fmla="*/ 223178 w 964866"/>
                <a:gd name="csY1054" fmla="*/ 151582 h 901660"/>
                <a:gd name="csX1055" fmla="*/ 223178 w 964866"/>
                <a:gd name="csY1055" fmla="*/ 151582 h 901660"/>
                <a:gd name="csX1056" fmla="*/ 223178 w 964866"/>
                <a:gd name="csY1056" fmla="*/ 147666 h 901660"/>
                <a:gd name="csX1057" fmla="*/ 224856 w 964866"/>
                <a:gd name="csY1057" fmla="*/ 149345 h 901660"/>
                <a:gd name="csX1058" fmla="*/ 226534 w 964866"/>
                <a:gd name="csY1058" fmla="*/ 149345 h 901660"/>
                <a:gd name="csX1059" fmla="*/ 226534 w 964866"/>
                <a:gd name="csY1059" fmla="*/ 147666 h 901660"/>
                <a:gd name="csX1060" fmla="*/ 226534 w 964866"/>
                <a:gd name="csY1060" fmla="*/ 147666 h 901660"/>
                <a:gd name="csX1061" fmla="*/ 228212 w 964866"/>
                <a:gd name="csY1061" fmla="*/ 145988 h 901660"/>
                <a:gd name="csX1062" fmla="*/ 228212 w 964866"/>
                <a:gd name="csY1062" fmla="*/ 142632 h 901660"/>
                <a:gd name="csX1063" fmla="*/ 229890 w 964866"/>
                <a:gd name="csY1063" fmla="*/ 142632 h 901660"/>
                <a:gd name="csX1064" fmla="*/ 229890 w 964866"/>
                <a:gd name="csY1064" fmla="*/ 138717 h 901660"/>
                <a:gd name="csX1065" fmla="*/ 233805 w 964866"/>
                <a:gd name="csY1065" fmla="*/ 138717 h 901660"/>
                <a:gd name="csX1066" fmla="*/ 233805 w 964866"/>
                <a:gd name="csY1066" fmla="*/ 142632 h 901660"/>
                <a:gd name="csX1067" fmla="*/ 232127 w 964866"/>
                <a:gd name="csY1067" fmla="*/ 144310 h 901660"/>
                <a:gd name="csX1068" fmla="*/ 233805 w 964866"/>
                <a:gd name="csY1068" fmla="*/ 144310 h 901660"/>
                <a:gd name="csX1069" fmla="*/ 233805 w 964866"/>
                <a:gd name="csY1069" fmla="*/ 145988 h 901660"/>
                <a:gd name="csX1070" fmla="*/ 235484 w 964866"/>
                <a:gd name="csY1070" fmla="*/ 145988 h 901660"/>
                <a:gd name="csX1071" fmla="*/ 235484 w 964866"/>
                <a:gd name="csY1071" fmla="*/ 149345 h 901660"/>
                <a:gd name="csX1072" fmla="*/ 237161 w 964866"/>
                <a:gd name="csY1072" fmla="*/ 149345 h 901660"/>
                <a:gd name="csX1073" fmla="*/ 237161 w 964866"/>
                <a:gd name="csY1073" fmla="*/ 151582 h 901660"/>
                <a:gd name="csX1074" fmla="*/ 238840 w 964866"/>
                <a:gd name="csY1074" fmla="*/ 151582 h 901660"/>
                <a:gd name="csX1075" fmla="*/ 238840 w 964866"/>
                <a:gd name="csY1075" fmla="*/ 154938 h 901660"/>
                <a:gd name="csX1076" fmla="*/ 241077 w 964866"/>
                <a:gd name="csY1076" fmla="*/ 154938 h 901660"/>
                <a:gd name="csX1077" fmla="*/ 241077 w 964866"/>
                <a:gd name="csY1077" fmla="*/ 158294 h 901660"/>
                <a:gd name="csX1078" fmla="*/ 242755 w 964866"/>
                <a:gd name="csY1078" fmla="*/ 159972 h 901660"/>
                <a:gd name="csX1079" fmla="*/ 242755 w 964866"/>
                <a:gd name="csY1079" fmla="*/ 162209 h 901660"/>
                <a:gd name="csX1080" fmla="*/ 244433 w 964866"/>
                <a:gd name="csY1080" fmla="*/ 162209 h 901660"/>
                <a:gd name="csX1081" fmla="*/ 244433 w 964866"/>
                <a:gd name="csY1081" fmla="*/ 163887 h 901660"/>
                <a:gd name="csX1082" fmla="*/ 246111 w 964866"/>
                <a:gd name="csY1082" fmla="*/ 163887 h 901660"/>
                <a:gd name="csX1083" fmla="*/ 246111 w 964866"/>
                <a:gd name="csY1083" fmla="*/ 162209 h 901660"/>
                <a:gd name="csX1084" fmla="*/ 247789 w 964866"/>
                <a:gd name="csY1084" fmla="*/ 162209 h 901660"/>
                <a:gd name="csX1085" fmla="*/ 247789 w 964866"/>
                <a:gd name="csY1085" fmla="*/ 158294 h 901660"/>
                <a:gd name="csX1086" fmla="*/ 247789 w 964866"/>
                <a:gd name="csY1086" fmla="*/ 159972 h 901660"/>
                <a:gd name="csX1087" fmla="*/ 247789 w 964866"/>
                <a:gd name="csY1087" fmla="*/ 154938 h 901660"/>
                <a:gd name="csX1088" fmla="*/ 253382 w 964866"/>
                <a:gd name="csY1088" fmla="*/ 154938 h 901660"/>
                <a:gd name="csX1089" fmla="*/ 251704 w 964866"/>
                <a:gd name="csY1089" fmla="*/ 154938 h 901660"/>
                <a:gd name="csX1090" fmla="*/ 253382 w 964866"/>
                <a:gd name="csY1090" fmla="*/ 154938 h 901660"/>
                <a:gd name="csX1091" fmla="*/ 253382 w 964866"/>
                <a:gd name="csY1091" fmla="*/ 151582 h 901660"/>
                <a:gd name="csX1092" fmla="*/ 251704 w 964866"/>
                <a:gd name="csY1092" fmla="*/ 151582 h 901660"/>
                <a:gd name="csX1093" fmla="*/ 251704 w 964866"/>
                <a:gd name="csY1093" fmla="*/ 149345 h 901660"/>
                <a:gd name="csX1094" fmla="*/ 249467 w 964866"/>
                <a:gd name="csY1094" fmla="*/ 147666 h 901660"/>
                <a:gd name="csX1095" fmla="*/ 247789 w 964866"/>
                <a:gd name="csY1095" fmla="*/ 147666 h 901660"/>
                <a:gd name="csX1096" fmla="*/ 247789 w 964866"/>
                <a:gd name="csY1096" fmla="*/ 140395 h 901660"/>
                <a:gd name="csX1097" fmla="*/ 246111 w 964866"/>
                <a:gd name="csY1097" fmla="*/ 140395 h 901660"/>
                <a:gd name="csX1098" fmla="*/ 246111 w 964866"/>
                <a:gd name="csY1098" fmla="*/ 138717 h 901660"/>
                <a:gd name="csX1099" fmla="*/ 249467 w 964866"/>
                <a:gd name="csY1099" fmla="*/ 138717 h 901660"/>
                <a:gd name="csX1100" fmla="*/ 249467 w 964866"/>
                <a:gd name="csY1100" fmla="*/ 137039 h 901660"/>
                <a:gd name="csX1101" fmla="*/ 246111 w 964866"/>
                <a:gd name="csY1101" fmla="*/ 137039 h 901660"/>
                <a:gd name="csX1102" fmla="*/ 246111 w 964866"/>
                <a:gd name="csY1102" fmla="*/ 133683 h 901660"/>
                <a:gd name="csX1103" fmla="*/ 251704 w 964866"/>
                <a:gd name="csY1103" fmla="*/ 133683 h 901660"/>
                <a:gd name="csX1104" fmla="*/ 251704 w 964866"/>
                <a:gd name="csY1104" fmla="*/ 137039 h 901660"/>
                <a:gd name="csX1105" fmla="*/ 256738 w 964866"/>
                <a:gd name="csY1105" fmla="*/ 137039 h 901660"/>
                <a:gd name="csX1106" fmla="*/ 256738 w 964866"/>
                <a:gd name="csY1106" fmla="*/ 135361 h 901660"/>
                <a:gd name="csX1107" fmla="*/ 258417 w 964866"/>
                <a:gd name="csY1107" fmla="*/ 135361 h 901660"/>
                <a:gd name="csX1108" fmla="*/ 258417 w 964866"/>
                <a:gd name="csY1108" fmla="*/ 137039 h 901660"/>
                <a:gd name="csX1109" fmla="*/ 258417 w 964866"/>
                <a:gd name="csY1109" fmla="*/ 135361 h 901660"/>
                <a:gd name="csX1110" fmla="*/ 258417 w 964866"/>
                <a:gd name="csY1110" fmla="*/ 137039 h 901660"/>
                <a:gd name="csX1111" fmla="*/ 262332 w 964866"/>
                <a:gd name="csY1111" fmla="*/ 137039 h 901660"/>
                <a:gd name="csX1112" fmla="*/ 262332 w 964866"/>
                <a:gd name="csY1112" fmla="*/ 138717 h 901660"/>
                <a:gd name="csX1113" fmla="*/ 265688 w 964866"/>
                <a:gd name="csY1113" fmla="*/ 138717 h 901660"/>
                <a:gd name="csX1114" fmla="*/ 265688 w 964866"/>
                <a:gd name="csY1114" fmla="*/ 133683 h 901660"/>
                <a:gd name="csX1115" fmla="*/ 267366 w 964866"/>
                <a:gd name="csY1115" fmla="*/ 133683 h 901660"/>
                <a:gd name="csX1116" fmla="*/ 267366 w 964866"/>
                <a:gd name="csY1116" fmla="*/ 131446 h 901660"/>
                <a:gd name="csX1117" fmla="*/ 271281 w 964866"/>
                <a:gd name="csY1117" fmla="*/ 131446 h 901660"/>
                <a:gd name="csX1118" fmla="*/ 271281 w 964866"/>
                <a:gd name="csY1118" fmla="*/ 128089 h 901660"/>
                <a:gd name="csX1119" fmla="*/ 271281 w 964866"/>
                <a:gd name="csY1119" fmla="*/ 129768 h 901660"/>
                <a:gd name="csX1120" fmla="*/ 271281 w 964866"/>
                <a:gd name="csY1120" fmla="*/ 128089 h 901660"/>
                <a:gd name="csX1121" fmla="*/ 272959 w 964866"/>
                <a:gd name="csY1121" fmla="*/ 126411 h 901660"/>
                <a:gd name="csX1122" fmla="*/ 274638 w 964866"/>
                <a:gd name="csY1122" fmla="*/ 126411 h 901660"/>
                <a:gd name="csX1123" fmla="*/ 274638 w 964866"/>
                <a:gd name="csY1123" fmla="*/ 124733 h 901660"/>
                <a:gd name="csX1124" fmla="*/ 267366 w 964866"/>
                <a:gd name="csY1124" fmla="*/ 124733 h 901660"/>
                <a:gd name="csX1125" fmla="*/ 267366 w 964866"/>
                <a:gd name="csY1125" fmla="*/ 126411 h 901660"/>
                <a:gd name="csX1126" fmla="*/ 265688 w 964866"/>
                <a:gd name="csY1126" fmla="*/ 126411 h 901660"/>
                <a:gd name="csX1127" fmla="*/ 265688 w 964866"/>
                <a:gd name="csY1127" fmla="*/ 123055 h 901660"/>
                <a:gd name="csX1128" fmla="*/ 267366 w 964866"/>
                <a:gd name="csY1128" fmla="*/ 123055 h 901660"/>
                <a:gd name="csX1129" fmla="*/ 267366 w 964866"/>
                <a:gd name="csY1129" fmla="*/ 120818 h 901660"/>
                <a:gd name="csX1130" fmla="*/ 267366 w 964866"/>
                <a:gd name="csY1130" fmla="*/ 120818 h 901660"/>
                <a:gd name="csX1131" fmla="*/ 267366 w 964866"/>
                <a:gd name="csY1131" fmla="*/ 119140 h 901660"/>
                <a:gd name="csX1132" fmla="*/ 267366 w 964866"/>
                <a:gd name="csY1132" fmla="*/ 119140 h 901660"/>
                <a:gd name="csX1133" fmla="*/ 267366 w 964866"/>
                <a:gd name="csY1133" fmla="*/ 117462 h 901660"/>
                <a:gd name="csX1134" fmla="*/ 269604 w 964866"/>
                <a:gd name="csY1134" fmla="*/ 117462 h 901660"/>
                <a:gd name="csX1135" fmla="*/ 269604 w 964866"/>
                <a:gd name="csY1135" fmla="*/ 115784 h 901660"/>
                <a:gd name="csX1136" fmla="*/ 272959 w 964866"/>
                <a:gd name="csY1136" fmla="*/ 115784 h 901660"/>
                <a:gd name="csX1137" fmla="*/ 272959 w 964866"/>
                <a:gd name="csY1137" fmla="*/ 114106 h 901660"/>
                <a:gd name="csX1138" fmla="*/ 272959 w 964866"/>
                <a:gd name="csY1138" fmla="*/ 114106 h 901660"/>
                <a:gd name="csX1139" fmla="*/ 272959 w 964866"/>
                <a:gd name="csY1139" fmla="*/ 111869 h 901660"/>
                <a:gd name="csX1140" fmla="*/ 276315 w 964866"/>
                <a:gd name="csY1140" fmla="*/ 111869 h 901660"/>
                <a:gd name="csX1141" fmla="*/ 277994 w 964866"/>
                <a:gd name="csY1141" fmla="*/ 114106 h 901660"/>
                <a:gd name="csX1142" fmla="*/ 281909 w 964866"/>
                <a:gd name="csY1142" fmla="*/ 114106 h 901660"/>
                <a:gd name="csX1143" fmla="*/ 281909 w 964866"/>
                <a:gd name="csY1143" fmla="*/ 115784 h 901660"/>
                <a:gd name="csX1144" fmla="*/ 283587 w 964866"/>
                <a:gd name="csY1144" fmla="*/ 115784 h 901660"/>
                <a:gd name="csX1145" fmla="*/ 283587 w 964866"/>
                <a:gd name="csY1145" fmla="*/ 111869 h 901660"/>
                <a:gd name="csX1146" fmla="*/ 281909 w 964866"/>
                <a:gd name="csY1146" fmla="*/ 111869 h 901660"/>
                <a:gd name="csX1147" fmla="*/ 277994 w 964866"/>
                <a:gd name="csY1147" fmla="*/ 110191 h 901660"/>
                <a:gd name="csX1148" fmla="*/ 277994 w 964866"/>
                <a:gd name="csY1148" fmla="*/ 106834 h 901660"/>
                <a:gd name="csX1149" fmla="*/ 281909 w 964866"/>
                <a:gd name="csY1149" fmla="*/ 106834 h 901660"/>
                <a:gd name="csX1150" fmla="*/ 281909 w 964866"/>
                <a:gd name="csY1150" fmla="*/ 102919 h 901660"/>
                <a:gd name="csX1151" fmla="*/ 283587 w 964866"/>
                <a:gd name="csY1151" fmla="*/ 102919 h 901660"/>
                <a:gd name="csX1152" fmla="*/ 283587 w 964866"/>
                <a:gd name="csY1152" fmla="*/ 108512 h 901660"/>
                <a:gd name="csX1153" fmla="*/ 285265 w 964866"/>
                <a:gd name="csY1153" fmla="*/ 108512 h 901660"/>
                <a:gd name="csX1154" fmla="*/ 285265 w 964866"/>
                <a:gd name="csY1154" fmla="*/ 106834 h 901660"/>
                <a:gd name="csX1155" fmla="*/ 286943 w 964866"/>
                <a:gd name="csY1155" fmla="*/ 106834 h 901660"/>
                <a:gd name="csX1156" fmla="*/ 286943 w 964866"/>
                <a:gd name="csY1156" fmla="*/ 108512 h 901660"/>
                <a:gd name="csX1157" fmla="*/ 290858 w 964866"/>
                <a:gd name="csY1157" fmla="*/ 108512 h 901660"/>
                <a:gd name="csX1158" fmla="*/ 290858 w 964866"/>
                <a:gd name="csY1158" fmla="*/ 105156 h 901660"/>
                <a:gd name="csX1159" fmla="*/ 289181 w 964866"/>
                <a:gd name="csY1159" fmla="*/ 105156 h 901660"/>
                <a:gd name="csX1160" fmla="*/ 289181 w 964866"/>
                <a:gd name="csY1160" fmla="*/ 102919 h 901660"/>
                <a:gd name="csX1161" fmla="*/ 289181 w 964866"/>
                <a:gd name="csY1161" fmla="*/ 102919 h 901660"/>
                <a:gd name="csX1162" fmla="*/ 289181 w 964866"/>
                <a:gd name="csY1162" fmla="*/ 101241 h 901660"/>
                <a:gd name="csX1163" fmla="*/ 285265 w 964866"/>
                <a:gd name="csY1163" fmla="*/ 101241 h 901660"/>
                <a:gd name="csX1164" fmla="*/ 285265 w 964866"/>
                <a:gd name="csY1164" fmla="*/ 97885 h 901660"/>
                <a:gd name="csX1165" fmla="*/ 285265 w 964866"/>
                <a:gd name="csY1165" fmla="*/ 97885 h 901660"/>
                <a:gd name="csX1166" fmla="*/ 285265 w 964866"/>
                <a:gd name="csY1166" fmla="*/ 96207 h 901660"/>
                <a:gd name="csX1167" fmla="*/ 286943 w 964866"/>
                <a:gd name="csY1167" fmla="*/ 96207 h 901660"/>
                <a:gd name="csX1168" fmla="*/ 286943 w 964866"/>
                <a:gd name="csY1168" fmla="*/ 94529 h 901660"/>
                <a:gd name="csX1169" fmla="*/ 292536 w 964866"/>
                <a:gd name="csY1169" fmla="*/ 94529 h 901660"/>
                <a:gd name="csX1170" fmla="*/ 292536 w 964866"/>
                <a:gd name="csY1170" fmla="*/ 92292 h 901660"/>
                <a:gd name="csX1171" fmla="*/ 295892 w 964866"/>
                <a:gd name="csY1171" fmla="*/ 92292 h 901660"/>
                <a:gd name="csX1172" fmla="*/ 295892 w 964866"/>
                <a:gd name="csY1172" fmla="*/ 90614 h 901660"/>
                <a:gd name="csX1173" fmla="*/ 295892 w 964866"/>
                <a:gd name="csY1173" fmla="*/ 90614 h 901660"/>
                <a:gd name="csX1174" fmla="*/ 295892 w 964866"/>
                <a:gd name="csY1174" fmla="*/ 88935 h 901660"/>
                <a:gd name="csX1175" fmla="*/ 294215 w 964866"/>
                <a:gd name="csY1175" fmla="*/ 88935 h 901660"/>
                <a:gd name="csX1176" fmla="*/ 294215 w 964866"/>
                <a:gd name="csY1176" fmla="*/ 85579 h 901660"/>
                <a:gd name="csX1177" fmla="*/ 298130 w 964866"/>
                <a:gd name="csY1177" fmla="*/ 85579 h 901660"/>
                <a:gd name="csX1178" fmla="*/ 298130 w 964866"/>
                <a:gd name="csY1178" fmla="*/ 90614 h 901660"/>
                <a:gd name="csX1179" fmla="*/ 301486 w 964866"/>
                <a:gd name="csY1179" fmla="*/ 90614 h 901660"/>
                <a:gd name="csX1180" fmla="*/ 301486 w 964866"/>
                <a:gd name="csY1180" fmla="*/ 94529 h 901660"/>
                <a:gd name="csX1181" fmla="*/ 303164 w 964866"/>
                <a:gd name="csY1181" fmla="*/ 94529 h 901660"/>
                <a:gd name="csX1182" fmla="*/ 301486 w 964866"/>
                <a:gd name="csY1182" fmla="*/ 94529 h 901660"/>
                <a:gd name="csX1183" fmla="*/ 303164 w 964866"/>
                <a:gd name="csY1183" fmla="*/ 94529 h 901660"/>
                <a:gd name="csX1184" fmla="*/ 303164 w 964866"/>
                <a:gd name="csY1184" fmla="*/ 92292 h 901660"/>
                <a:gd name="csX1185" fmla="*/ 306520 w 964866"/>
                <a:gd name="csY1185" fmla="*/ 92292 h 901660"/>
                <a:gd name="csX1186" fmla="*/ 306520 w 964866"/>
                <a:gd name="csY1186" fmla="*/ 90614 h 901660"/>
                <a:gd name="csX1187" fmla="*/ 304842 w 964866"/>
                <a:gd name="csY1187" fmla="*/ 90614 h 901660"/>
                <a:gd name="csX1188" fmla="*/ 304842 w 964866"/>
                <a:gd name="csY1188" fmla="*/ 88935 h 901660"/>
                <a:gd name="csX1189" fmla="*/ 306520 w 964866"/>
                <a:gd name="csY1189" fmla="*/ 88935 h 901660"/>
                <a:gd name="csX1190" fmla="*/ 306520 w 964866"/>
                <a:gd name="csY1190" fmla="*/ 85579 h 901660"/>
                <a:gd name="csX1191" fmla="*/ 308758 w 964866"/>
                <a:gd name="csY1191" fmla="*/ 85579 h 901660"/>
                <a:gd name="csX1192" fmla="*/ 308758 w 964866"/>
                <a:gd name="csY1192" fmla="*/ 81664 h 901660"/>
                <a:gd name="csX1193" fmla="*/ 310435 w 964866"/>
                <a:gd name="csY1193" fmla="*/ 81664 h 901660"/>
                <a:gd name="csX1194" fmla="*/ 310435 w 964866"/>
                <a:gd name="csY1194" fmla="*/ 85579 h 901660"/>
                <a:gd name="csX1195" fmla="*/ 312113 w 964866"/>
                <a:gd name="csY1195" fmla="*/ 85579 h 901660"/>
                <a:gd name="csX1196" fmla="*/ 312113 w 964866"/>
                <a:gd name="csY1196" fmla="*/ 79986 h 901660"/>
                <a:gd name="csX1197" fmla="*/ 315469 w 964866"/>
                <a:gd name="csY1197" fmla="*/ 79986 h 901660"/>
                <a:gd name="csX1198" fmla="*/ 315469 w 964866"/>
                <a:gd name="csY1198" fmla="*/ 81664 h 901660"/>
                <a:gd name="csX1199" fmla="*/ 317707 w 964866"/>
                <a:gd name="csY1199" fmla="*/ 81664 h 901660"/>
                <a:gd name="csX1200" fmla="*/ 317707 w 964866"/>
                <a:gd name="csY1200" fmla="*/ 83342 h 901660"/>
                <a:gd name="csX1201" fmla="*/ 322741 w 964866"/>
                <a:gd name="csY1201" fmla="*/ 83342 h 901660"/>
                <a:gd name="csX1202" fmla="*/ 322741 w 964866"/>
                <a:gd name="csY1202" fmla="*/ 78308 h 901660"/>
                <a:gd name="csX1203" fmla="*/ 324419 w 964866"/>
                <a:gd name="csY1203" fmla="*/ 78308 h 901660"/>
                <a:gd name="csX1204" fmla="*/ 324419 w 964866"/>
                <a:gd name="csY1204" fmla="*/ 76630 h 901660"/>
                <a:gd name="csX1205" fmla="*/ 322741 w 964866"/>
                <a:gd name="csY1205" fmla="*/ 76630 h 901660"/>
                <a:gd name="csX1206" fmla="*/ 322741 w 964866"/>
                <a:gd name="csY1206" fmla="*/ 74393 h 901660"/>
                <a:gd name="csX1207" fmla="*/ 324419 w 964866"/>
                <a:gd name="csY1207" fmla="*/ 74393 h 901660"/>
                <a:gd name="csX1208" fmla="*/ 324419 w 964866"/>
                <a:gd name="csY1208" fmla="*/ 72715 h 901660"/>
                <a:gd name="csX1209" fmla="*/ 326656 w 964866"/>
                <a:gd name="csY1209" fmla="*/ 72715 h 901660"/>
                <a:gd name="csX1210" fmla="*/ 328335 w 964866"/>
                <a:gd name="csY1210" fmla="*/ 74393 h 901660"/>
                <a:gd name="csX1211" fmla="*/ 330012 w 964866"/>
                <a:gd name="csY1211" fmla="*/ 74393 h 901660"/>
                <a:gd name="csX1212" fmla="*/ 330012 w 964866"/>
                <a:gd name="csY1212" fmla="*/ 76630 h 901660"/>
                <a:gd name="csX1213" fmla="*/ 331690 w 964866"/>
                <a:gd name="csY1213" fmla="*/ 76630 h 901660"/>
                <a:gd name="csX1214" fmla="*/ 331690 w 964866"/>
                <a:gd name="csY1214" fmla="*/ 78308 h 901660"/>
                <a:gd name="csX1215" fmla="*/ 338962 w 964866"/>
                <a:gd name="csY1215" fmla="*/ 78308 h 901660"/>
                <a:gd name="csX1216" fmla="*/ 340640 w 964866"/>
                <a:gd name="csY1216" fmla="*/ 79986 h 901660"/>
                <a:gd name="csX1217" fmla="*/ 340640 w 964866"/>
                <a:gd name="csY1217" fmla="*/ 81664 h 901660"/>
                <a:gd name="csX1218" fmla="*/ 340640 w 964866"/>
                <a:gd name="csY1218" fmla="*/ 79986 h 901660"/>
                <a:gd name="csX1219" fmla="*/ 340640 w 964866"/>
                <a:gd name="csY1219" fmla="*/ 83342 h 901660"/>
                <a:gd name="csX1220" fmla="*/ 346233 w 964866"/>
                <a:gd name="csY1220" fmla="*/ 83342 h 901660"/>
                <a:gd name="csX1221" fmla="*/ 346233 w 964866"/>
                <a:gd name="csY1221" fmla="*/ 87257 h 901660"/>
                <a:gd name="csX1222" fmla="*/ 347912 w 964866"/>
                <a:gd name="csY1222" fmla="*/ 87257 h 901660"/>
                <a:gd name="csX1223" fmla="*/ 347912 w 964866"/>
                <a:gd name="csY1223" fmla="*/ 90614 h 901660"/>
                <a:gd name="csX1224" fmla="*/ 351267 w 964866"/>
                <a:gd name="csY1224" fmla="*/ 90614 h 901660"/>
                <a:gd name="csX1225" fmla="*/ 351267 w 964866"/>
                <a:gd name="csY1225" fmla="*/ 94529 h 901660"/>
                <a:gd name="csX1226" fmla="*/ 355183 w 964866"/>
                <a:gd name="csY1226" fmla="*/ 94529 h 901660"/>
                <a:gd name="csX1227" fmla="*/ 355183 w 964866"/>
                <a:gd name="csY1227" fmla="*/ 96207 h 901660"/>
                <a:gd name="csX1228" fmla="*/ 356861 w 964866"/>
                <a:gd name="csY1228" fmla="*/ 96207 h 901660"/>
                <a:gd name="csX1229" fmla="*/ 356861 w 964866"/>
                <a:gd name="csY1229" fmla="*/ 99563 h 901660"/>
                <a:gd name="csX1230" fmla="*/ 358539 w 964866"/>
                <a:gd name="csY1230" fmla="*/ 99563 h 901660"/>
                <a:gd name="csX1231" fmla="*/ 358539 w 964866"/>
                <a:gd name="csY1231" fmla="*/ 101241 h 901660"/>
                <a:gd name="csX1232" fmla="*/ 355183 w 964866"/>
                <a:gd name="csY1232" fmla="*/ 101241 h 901660"/>
                <a:gd name="csX1233" fmla="*/ 355183 w 964866"/>
                <a:gd name="csY1233" fmla="*/ 108512 h 901660"/>
                <a:gd name="csX1234" fmla="*/ 356861 w 964866"/>
                <a:gd name="csY1234" fmla="*/ 108512 h 901660"/>
                <a:gd name="csX1235" fmla="*/ 356861 w 964866"/>
                <a:gd name="csY1235" fmla="*/ 110191 h 901660"/>
                <a:gd name="csX1236" fmla="*/ 358539 w 964866"/>
                <a:gd name="csY1236" fmla="*/ 110191 h 901660"/>
                <a:gd name="csX1237" fmla="*/ 358539 w 964866"/>
                <a:gd name="csY1237" fmla="*/ 105156 h 901660"/>
                <a:gd name="csX1238" fmla="*/ 360217 w 964866"/>
                <a:gd name="csY1238" fmla="*/ 102919 h 901660"/>
                <a:gd name="csX1239" fmla="*/ 361895 w 964866"/>
                <a:gd name="csY1239" fmla="*/ 102919 h 901660"/>
                <a:gd name="csX1240" fmla="*/ 361895 w 964866"/>
                <a:gd name="csY1240" fmla="*/ 105156 h 901660"/>
                <a:gd name="csX1241" fmla="*/ 363573 w 964866"/>
                <a:gd name="csY1241" fmla="*/ 106834 h 901660"/>
                <a:gd name="csX1242" fmla="*/ 363573 w 964866"/>
                <a:gd name="csY1242" fmla="*/ 102919 h 901660"/>
                <a:gd name="csX1243" fmla="*/ 363573 w 964866"/>
                <a:gd name="csY1243" fmla="*/ 105156 h 901660"/>
                <a:gd name="csX1244" fmla="*/ 363573 w 964866"/>
                <a:gd name="csY1244" fmla="*/ 101241 h 901660"/>
                <a:gd name="csX1245" fmla="*/ 363573 w 964866"/>
                <a:gd name="csY1245" fmla="*/ 102919 h 901660"/>
                <a:gd name="csX1246" fmla="*/ 363573 w 964866"/>
                <a:gd name="csY1246" fmla="*/ 97885 h 901660"/>
                <a:gd name="csX1247" fmla="*/ 365810 w 964866"/>
                <a:gd name="csY1247" fmla="*/ 97885 h 901660"/>
                <a:gd name="csX1248" fmla="*/ 365810 w 964866"/>
                <a:gd name="csY1248" fmla="*/ 99563 h 901660"/>
                <a:gd name="csX1249" fmla="*/ 367489 w 964866"/>
                <a:gd name="csY1249" fmla="*/ 99563 h 901660"/>
                <a:gd name="csX1250" fmla="*/ 367489 w 964866"/>
                <a:gd name="csY1250" fmla="*/ 97885 h 901660"/>
                <a:gd name="csX1251" fmla="*/ 369166 w 964866"/>
                <a:gd name="csY1251" fmla="*/ 97885 h 901660"/>
                <a:gd name="csX1252" fmla="*/ 369166 w 964866"/>
                <a:gd name="csY1252" fmla="*/ 99563 h 901660"/>
                <a:gd name="csX1253" fmla="*/ 370844 w 964866"/>
                <a:gd name="csY1253" fmla="*/ 101241 h 901660"/>
                <a:gd name="csX1254" fmla="*/ 378116 w 964866"/>
                <a:gd name="csY1254" fmla="*/ 101241 h 901660"/>
                <a:gd name="csX1255" fmla="*/ 378116 w 964866"/>
                <a:gd name="csY1255" fmla="*/ 102919 h 901660"/>
                <a:gd name="csX1256" fmla="*/ 383710 w 964866"/>
                <a:gd name="csY1256" fmla="*/ 102919 h 901660"/>
                <a:gd name="csX1257" fmla="*/ 383710 w 964866"/>
                <a:gd name="csY1257" fmla="*/ 101241 h 901660"/>
                <a:gd name="csX1258" fmla="*/ 385387 w 964866"/>
                <a:gd name="csY1258" fmla="*/ 101241 h 901660"/>
                <a:gd name="csX1259" fmla="*/ 387066 w 964866"/>
                <a:gd name="csY1259" fmla="*/ 102919 h 901660"/>
                <a:gd name="csX1260" fmla="*/ 388743 w 964866"/>
                <a:gd name="csY1260" fmla="*/ 102919 h 901660"/>
                <a:gd name="csX1261" fmla="*/ 388743 w 964866"/>
                <a:gd name="csY1261" fmla="*/ 105156 h 901660"/>
                <a:gd name="csX1262" fmla="*/ 390421 w 964866"/>
                <a:gd name="csY1262" fmla="*/ 105156 h 901660"/>
                <a:gd name="csX1263" fmla="*/ 390421 w 964866"/>
                <a:gd name="csY1263" fmla="*/ 101241 h 901660"/>
                <a:gd name="csX1264" fmla="*/ 396015 w 964866"/>
                <a:gd name="csY1264" fmla="*/ 101241 h 901660"/>
                <a:gd name="csX1265" fmla="*/ 396015 w 964866"/>
                <a:gd name="csY1265" fmla="*/ 97885 h 901660"/>
                <a:gd name="csX1266" fmla="*/ 396015 w 964866"/>
                <a:gd name="csY1266" fmla="*/ 99563 h 901660"/>
                <a:gd name="csX1267" fmla="*/ 396015 w 964866"/>
                <a:gd name="csY1267" fmla="*/ 97885 h 901660"/>
                <a:gd name="csX1268" fmla="*/ 392100 w 964866"/>
                <a:gd name="csY1268" fmla="*/ 97885 h 901660"/>
                <a:gd name="csX1269" fmla="*/ 392100 w 964866"/>
                <a:gd name="csY1269" fmla="*/ 96207 h 901660"/>
                <a:gd name="csX1270" fmla="*/ 394337 w 964866"/>
                <a:gd name="csY1270" fmla="*/ 96207 h 901660"/>
                <a:gd name="csX1271" fmla="*/ 396015 w 964866"/>
                <a:gd name="csY1271" fmla="*/ 94529 h 901660"/>
                <a:gd name="csX1272" fmla="*/ 396015 w 964866"/>
                <a:gd name="csY1272" fmla="*/ 92292 h 901660"/>
                <a:gd name="csX1273" fmla="*/ 390421 w 964866"/>
                <a:gd name="csY1273" fmla="*/ 92292 h 901660"/>
                <a:gd name="csX1274" fmla="*/ 390421 w 964866"/>
                <a:gd name="csY1274" fmla="*/ 94529 h 901660"/>
                <a:gd name="csX1275" fmla="*/ 388743 w 964866"/>
                <a:gd name="csY1275" fmla="*/ 94529 h 901660"/>
                <a:gd name="csX1276" fmla="*/ 388743 w 964866"/>
                <a:gd name="csY1276" fmla="*/ 92292 h 901660"/>
                <a:gd name="csX1277" fmla="*/ 387066 w 964866"/>
                <a:gd name="csY1277" fmla="*/ 92292 h 901660"/>
                <a:gd name="csX1278" fmla="*/ 387066 w 964866"/>
                <a:gd name="csY1278" fmla="*/ 90614 h 901660"/>
                <a:gd name="csX1279" fmla="*/ 385387 w 964866"/>
                <a:gd name="csY1279" fmla="*/ 90614 h 901660"/>
                <a:gd name="csX1280" fmla="*/ 385387 w 964866"/>
                <a:gd name="csY1280" fmla="*/ 88935 h 901660"/>
                <a:gd name="csX1281" fmla="*/ 387066 w 964866"/>
                <a:gd name="csY1281" fmla="*/ 88935 h 901660"/>
                <a:gd name="csX1282" fmla="*/ 387066 w 964866"/>
                <a:gd name="csY1282" fmla="*/ 83342 h 901660"/>
                <a:gd name="csX1283" fmla="*/ 390421 w 964866"/>
                <a:gd name="csY1283" fmla="*/ 83342 h 901660"/>
                <a:gd name="csX1284" fmla="*/ 388743 w 964866"/>
                <a:gd name="csY1284" fmla="*/ 83342 h 901660"/>
                <a:gd name="csX1285" fmla="*/ 390421 w 964866"/>
                <a:gd name="csY1285" fmla="*/ 81664 h 901660"/>
                <a:gd name="csX1286" fmla="*/ 390421 w 964866"/>
                <a:gd name="csY1286" fmla="*/ 79986 h 901660"/>
                <a:gd name="csX1287" fmla="*/ 394337 w 964866"/>
                <a:gd name="csY1287" fmla="*/ 79986 h 901660"/>
                <a:gd name="csX1288" fmla="*/ 394337 w 964866"/>
                <a:gd name="csY1288" fmla="*/ 74393 h 901660"/>
                <a:gd name="csX1289" fmla="*/ 396015 w 964866"/>
                <a:gd name="csY1289" fmla="*/ 74393 h 901660"/>
                <a:gd name="csX1290" fmla="*/ 396015 w 964866"/>
                <a:gd name="csY1290" fmla="*/ 67680 h 901660"/>
                <a:gd name="csX1291" fmla="*/ 403287 w 964866"/>
                <a:gd name="csY1291" fmla="*/ 67680 h 901660"/>
                <a:gd name="csX1292" fmla="*/ 403287 w 964866"/>
                <a:gd name="csY1292" fmla="*/ 66002 h 901660"/>
                <a:gd name="csX1293" fmla="*/ 404964 w 964866"/>
                <a:gd name="csY1293" fmla="*/ 66002 h 901660"/>
                <a:gd name="csX1294" fmla="*/ 404964 w 964866"/>
                <a:gd name="csY1294" fmla="*/ 63765 h 901660"/>
                <a:gd name="csX1295" fmla="*/ 406643 w 964866"/>
                <a:gd name="csY1295" fmla="*/ 63765 h 901660"/>
                <a:gd name="csX1296" fmla="*/ 406643 w 964866"/>
                <a:gd name="csY1296" fmla="*/ 62087 h 901660"/>
                <a:gd name="csX1297" fmla="*/ 406643 w 964866"/>
                <a:gd name="csY1297" fmla="*/ 63765 h 901660"/>
                <a:gd name="csX1298" fmla="*/ 406643 w 964866"/>
                <a:gd name="csY1298" fmla="*/ 60409 h 901660"/>
                <a:gd name="csX1299" fmla="*/ 403287 w 964866"/>
                <a:gd name="csY1299" fmla="*/ 60409 h 901660"/>
                <a:gd name="csX1300" fmla="*/ 403287 w 964866"/>
                <a:gd name="csY1300" fmla="*/ 58731 h 901660"/>
                <a:gd name="csX1301" fmla="*/ 403287 w 964866"/>
                <a:gd name="csY1301" fmla="*/ 58731 h 901660"/>
                <a:gd name="csX1302" fmla="*/ 403287 w 964866"/>
                <a:gd name="csY1302" fmla="*/ 57053 h 901660"/>
                <a:gd name="csX1303" fmla="*/ 404964 w 964866"/>
                <a:gd name="csY1303" fmla="*/ 57053 h 901660"/>
                <a:gd name="csX1304" fmla="*/ 404964 w 964866"/>
                <a:gd name="csY1304" fmla="*/ 53138 h 901660"/>
                <a:gd name="csX1305" fmla="*/ 408320 w 964866"/>
                <a:gd name="csY1305" fmla="*/ 53138 h 901660"/>
                <a:gd name="csX1306" fmla="*/ 408320 w 964866"/>
                <a:gd name="csY1306" fmla="*/ 48103 h 901660"/>
                <a:gd name="csX1307" fmla="*/ 409998 w 964866"/>
                <a:gd name="csY1307" fmla="*/ 48103 h 901660"/>
                <a:gd name="csX1308" fmla="*/ 409998 w 964866"/>
                <a:gd name="csY1308" fmla="*/ 45866 h 901660"/>
                <a:gd name="csX1309" fmla="*/ 412236 w 964866"/>
                <a:gd name="csY1309" fmla="*/ 45866 h 901660"/>
                <a:gd name="csX1310" fmla="*/ 412236 w 964866"/>
                <a:gd name="csY1310" fmla="*/ 48103 h 901660"/>
                <a:gd name="csX1311" fmla="*/ 413914 w 964866"/>
                <a:gd name="csY1311" fmla="*/ 48103 h 901660"/>
                <a:gd name="csX1312" fmla="*/ 413914 w 964866"/>
                <a:gd name="csY1312" fmla="*/ 42510 h 901660"/>
                <a:gd name="csX1313" fmla="*/ 415592 w 964866"/>
                <a:gd name="csY1313" fmla="*/ 42510 h 901660"/>
                <a:gd name="csX1314" fmla="*/ 415592 w 964866"/>
                <a:gd name="csY1314" fmla="*/ 40832 h 901660"/>
                <a:gd name="csX1315" fmla="*/ 418948 w 964866"/>
                <a:gd name="csY1315" fmla="*/ 40832 h 901660"/>
                <a:gd name="csX1316" fmla="*/ 418948 w 964866"/>
                <a:gd name="csY1316" fmla="*/ 42510 h 901660"/>
                <a:gd name="csX1317" fmla="*/ 420626 w 964866"/>
                <a:gd name="csY1317" fmla="*/ 42510 h 901660"/>
                <a:gd name="csX1318" fmla="*/ 420626 w 964866"/>
                <a:gd name="csY1318" fmla="*/ 39154 h 901660"/>
                <a:gd name="csX1319" fmla="*/ 424541 w 964866"/>
                <a:gd name="csY1319" fmla="*/ 39154 h 901660"/>
                <a:gd name="csX1320" fmla="*/ 424541 w 964866"/>
                <a:gd name="csY1320" fmla="*/ 35239 h 901660"/>
                <a:gd name="csX1321" fmla="*/ 429575 w 964866"/>
                <a:gd name="csY1321" fmla="*/ 35239 h 901660"/>
                <a:gd name="csX1322" fmla="*/ 429575 w 964866"/>
                <a:gd name="csY1322" fmla="*/ 33561 h 901660"/>
                <a:gd name="csX1323" fmla="*/ 431813 w 964866"/>
                <a:gd name="csY1323" fmla="*/ 33561 h 901660"/>
                <a:gd name="csX1324" fmla="*/ 431813 w 964866"/>
                <a:gd name="csY1324" fmla="*/ 37476 h 901660"/>
                <a:gd name="csX1325" fmla="*/ 444118 w 964866"/>
                <a:gd name="csY1325" fmla="*/ 37476 h 901660"/>
                <a:gd name="csX1326" fmla="*/ 444118 w 964866"/>
                <a:gd name="csY1326" fmla="*/ 35239 h 901660"/>
                <a:gd name="csX1327" fmla="*/ 445796 w 964866"/>
                <a:gd name="csY1327" fmla="*/ 35239 h 901660"/>
                <a:gd name="csX1328" fmla="*/ 445796 w 964866"/>
                <a:gd name="csY1328" fmla="*/ 37476 h 901660"/>
                <a:gd name="csX1329" fmla="*/ 453068 w 964866"/>
                <a:gd name="csY1329" fmla="*/ 37476 h 901660"/>
                <a:gd name="csX1330" fmla="*/ 453068 w 964866"/>
                <a:gd name="csY1330" fmla="*/ 35239 h 901660"/>
                <a:gd name="csX1331" fmla="*/ 458102 w 964866"/>
                <a:gd name="csY1331" fmla="*/ 35239 h 901660"/>
                <a:gd name="csX1332" fmla="*/ 460339 w 964866"/>
                <a:gd name="csY1332" fmla="*/ 33561 h 901660"/>
                <a:gd name="csX1333" fmla="*/ 463695 w 964866"/>
                <a:gd name="csY1333" fmla="*/ 33561 h 901660"/>
                <a:gd name="csX1334" fmla="*/ 463695 w 964866"/>
                <a:gd name="csY1334" fmla="*/ 31883 h 901660"/>
                <a:gd name="csX1335" fmla="*/ 462018 w 964866"/>
                <a:gd name="csY1335" fmla="*/ 31883 h 901660"/>
                <a:gd name="csX1336" fmla="*/ 462018 w 964866"/>
                <a:gd name="csY1336" fmla="*/ 30204 h 901660"/>
                <a:gd name="csX1337" fmla="*/ 463695 w 964866"/>
                <a:gd name="csY1337" fmla="*/ 30204 h 901660"/>
                <a:gd name="csX1338" fmla="*/ 463695 w 964866"/>
                <a:gd name="csY1338" fmla="*/ 26289 h 901660"/>
                <a:gd name="csX1339" fmla="*/ 462018 w 964866"/>
                <a:gd name="csY1339" fmla="*/ 26289 h 901660"/>
                <a:gd name="csX1340" fmla="*/ 462018 w 964866"/>
                <a:gd name="csY1340" fmla="*/ 24611 h 901660"/>
                <a:gd name="csX1341" fmla="*/ 463695 w 964866"/>
                <a:gd name="csY1341" fmla="*/ 24611 h 901660"/>
                <a:gd name="csX1342" fmla="*/ 463695 w 964866"/>
                <a:gd name="csY1342" fmla="*/ 22933 h 901660"/>
                <a:gd name="csX1343" fmla="*/ 462018 w 964866"/>
                <a:gd name="csY1343" fmla="*/ 22933 h 901660"/>
                <a:gd name="csX1344" fmla="*/ 462018 w 964866"/>
                <a:gd name="csY1344" fmla="*/ 21255 h 901660"/>
                <a:gd name="csX1345" fmla="*/ 460339 w 964866"/>
                <a:gd name="csY1345" fmla="*/ 21255 h 901660"/>
                <a:gd name="csX1346" fmla="*/ 460339 w 964866"/>
                <a:gd name="csY1346" fmla="*/ 19577 h 901660"/>
                <a:gd name="csX1347" fmla="*/ 460339 w 964866"/>
                <a:gd name="csY1347" fmla="*/ 19577 h 901660"/>
                <a:gd name="csX1348" fmla="*/ 458102 w 964866"/>
                <a:gd name="csY1348" fmla="*/ 17339 h 901660"/>
                <a:gd name="csX1349" fmla="*/ 453068 w 964866"/>
                <a:gd name="csY1349" fmla="*/ 17339 h 901660"/>
                <a:gd name="csX1350" fmla="*/ 453068 w 964866"/>
                <a:gd name="csY1350" fmla="*/ 19577 h 901660"/>
                <a:gd name="csX1351" fmla="*/ 449152 w 964866"/>
                <a:gd name="csY1351" fmla="*/ 19577 h 901660"/>
                <a:gd name="csX1352" fmla="*/ 449152 w 964866"/>
                <a:gd name="csY1352" fmla="*/ 17339 h 901660"/>
                <a:gd name="csX1353" fmla="*/ 447474 w 964866"/>
                <a:gd name="csY1353" fmla="*/ 17339 h 901660"/>
                <a:gd name="csX1354" fmla="*/ 447474 w 964866"/>
                <a:gd name="csY1354" fmla="*/ 15662 h 901660"/>
                <a:gd name="csX1355" fmla="*/ 447474 w 964866"/>
                <a:gd name="csY1355" fmla="*/ 17339 h 901660"/>
                <a:gd name="csX1356" fmla="*/ 447474 w 964866"/>
                <a:gd name="csY1356" fmla="*/ 15662 h 901660"/>
                <a:gd name="csX1357" fmla="*/ 445796 w 964866"/>
                <a:gd name="csY1357" fmla="*/ 13984 h 901660"/>
                <a:gd name="csX1358" fmla="*/ 444118 w 964866"/>
                <a:gd name="csY1358" fmla="*/ 13984 h 901660"/>
                <a:gd name="csX1359" fmla="*/ 444118 w 964866"/>
                <a:gd name="csY1359" fmla="*/ 10627 h 901660"/>
                <a:gd name="csX1360" fmla="*/ 445796 w 964866"/>
                <a:gd name="csY1360" fmla="*/ 10627 h 901660"/>
                <a:gd name="csX1361" fmla="*/ 445796 w 964866"/>
                <a:gd name="csY1361" fmla="*/ 12306 h 901660"/>
                <a:gd name="csX1362" fmla="*/ 447474 w 964866"/>
                <a:gd name="csY1362" fmla="*/ 12306 h 901660"/>
                <a:gd name="csX1363" fmla="*/ 445796 w 964866"/>
                <a:gd name="csY1363" fmla="*/ 12306 h 901660"/>
                <a:gd name="csX1364" fmla="*/ 447474 w 964866"/>
                <a:gd name="csY1364" fmla="*/ 12306 h 901660"/>
                <a:gd name="csX1365" fmla="*/ 447474 w 964866"/>
                <a:gd name="csY1365" fmla="*/ 8949 h 901660"/>
                <a:gd name="csX1366" fmla="*/ 449152 w 964866"/>
                <a:gd name="csY1366" fmla="*/ 8949 h 901660"/>
                <a:gd name="csX1367" fmla="*/ 449152 w 964866"/>
                <a:gd name="csY1367" fmla="*/ 12306 h 901660"/>
                <a:gd name="csX1368" fmla="*/ 451390 w 964866"/>
                <a:gd name="csY1368" fmla="*/ 12306 h 901660"/>
                <a:gd name="csX1369" fmla="*/ 451390 w 964866"/>
                <a:gd name="csY1369" fmla="*/ 13984 h 901660"/>
                <a:gd name="csX1370" fmla="*/ 453068 w 964866"/>
                <a:gd name="csY1370" fmla="*/ 13984 h 901660"/>
                <a:gd name="csX1371" fmla="*/ 453068 w 964866"/>
                <a:gd name="csY1371" fmla="*/ 12306 h 901660"/>
                <a:gd name="csX1372" fmla="*/ 454746 w 964866"/>
                <a:gd name="csY1372" fmla="*/ 12306 h 901660"/>
                <a:gd name="csX1373" fmla="*/ 454746 w 964866"/>
                <a:gd name="csY1373" fmla="*/ 10627 h 901660"/>
                <a:gd name="csX1374" fmla="*/ 456424 w 964866"/>
                <a:gd name="csY1374" fmla="*/ 10627 h 901660"/>
                <a:gd name="csX1375" fmla="*/ 456424 w 964866"/>
                <a:gd name="csY1375" fmla="*/ 12306 h 901660"/>
                <a:gd name="csX1376" fmla="*/ 460339 w 964866"/>
                <a:gd name="csY1376" fmla="*/ 12306 h 901660"/>
                <a:gd name="csX1377" fmla="*/ 460339 w 964866"/>
                <a:gd name="csY1377" fmla="*/ 13984 h 901660"/>
                <a:gd name="csX1378" fmla="*/ 462018 w 964866"/>
                <a:gd name="csY1378" fmla="*/ 13984 h 901660"/>
                <a:gd name="csX1379" fmla="*/ 462018 w 964866"/>
                <a:gd name="csY1379" fmla="*/ 15662 h 901660"/>
                <a:gd name="csX1380" fmla="*/ 463695 w 964866"/>
                <a:gd name="csY1380" fmla="*/ 17339 h 901660"/>
                <a:gd name="csX1381" fmla="*/ 463695 w 964866"/>
                <a:gd name="csY1381" fmla="*/ 19577 h 901660"/>
                <a:gd name="csX1382" fmla="*/ 465373 w 964866"/>
                <a:gd name="csY1382" fmla="*/ 19577 h 901660"/>
                <a:gd name="csX1383" fmla="*/ 465373 w 964866"/>
                <a:gd name="csY1383" fmla="*/ 17339 h 901660"/>
                <a:gd name="csX1384" fmla="*/ 467051 w 964866"/>
                <a:gd name="csY1384" fmla="*/ 17339 h 901660"/>
                <a:gd name="csX1385" fmla="*/ 467051 w 964866"/>
                <a:gd name="csY1385" fmla="*/ 15662 h 901660"/>
                <a:gd name="csX1386" fmla="*/ 470967 w 964866"/>
                <a:gd name="csY1386" fmla="*/ 17339 h 901660"/>
                <a:gd name="csX1387" fmla="*/ 472645 w 964866"/>
                <a:gd name="csY1387" fmla="*/ 17339 h 901660"/>
                <a:gd name="csX1388" fmla="*/ 472645 w 964866"/>
                <a:gd name="csY1388" fmla="*/ 19577 h 901660"/>
                <a:gd name="csX1389" fmla="*/ 474323 w 964866"/>
                <a:gd name="csY1389" fmla="*/ 19577 h 901660"/>
                <a:gd name="csX1390" fmla="*/ 474323 w 964866"/>
                <a:gd name="csY1390" fmla="*/ 22933 h 901660"/>
                <a:gd name="csX1391" fmla="*/ 476001 w 964866"/>
                <a:gd name="csY1391" fmla="*/ 22933 h 901660"/>
                <a:gd name="csX1392" fmla="*/ 476001 w 964866"/>
                <a:gd name="csY1392" fmla="*/ 24611 h 901660"/>
                <a:gd name="csX1393" fmla="*/ 477679 w 964866"/>
                <a:gd name="csY1393" fmla="*/ 24611 h 901660"/>
                <a:gd name="csX1394" fmla="*/ 479916 w 964866"/>
                <a:gd name="csY1394" fmla="*/ 22933 h 901660"/>
                <a:gd name="csX1395" fmla="*/ 479916 w 964866"/>
                <a:gd name="csY1395" fmla="*/ 24611 h 901660"/>
                <a:gd name="csX1396" fmla="*/ 484950 w 964866"/>
                <a:gd name="csY1396" fmla="*/ 24611 h 901660"/>
                <a:gd name="csX1397" fmla="*/ 484950 w 964866"/>
                <a:gd name="csY1397" fmla="*/ 26289 h 901660"/>
                <a:gd name="csX1398" fmla="*/ 488866 w 964866"/>
                <a:gd name="csY1398" fmla="*/ 26289 h 901660"/>
                <a:gd name="csX1399" fmla="*/ 488866 w 964866"/>
                <a:gd name="csY1399" fmla="*/ 24611 h 901660"/>
                <a:gd name="csX1400" fmla="*/ 493900 w 964866"/>
                <a:gd name="csY1400" fmla="*/ 24611 h 901660"/>
                <a:gd name="csX1401" fmla="*/ 493900 w 964866"/>
                <a:gd name="csY1401" fmla="*/ 26289 h 901660"/>
                <a:gd name="csX1402" fmla="*/ 493900 w 964866"/>
                <a:gd name="csY1402" fmla="*/ 26289 h 901660"/>
                <a:gd name="csX1403" fmla="*/ 493900 w 964866"/>
                <a:gd name="csY1403" fmla="*/ 28526 h 901660"/>
                <a:gd name="csX1404" fmla="*/ 495578 w 964866"/>
                <a:gd name="csY1404" fmla="*/ 28526 h 901660"/>
                <a:gd name="csX1405" fmla="*/ 495578 w 964866"/>
                <a:gd name="csY1405" fmla="*/ 26289 h 901660"/>
                <a:gd name="csX1406" fmla="*/ 497815 w 964866"/>
                <a:gd name="csY1406" fmla="*/ 26289 h 901660"/>
                <a:gd name="csX1407" fmla="*/ 497815 w 964866"/>
                <a:gd name="csY1407" fmla="*/ 28526 h 901660"/>
                <a:gd name="csX1408" fmla="*/ 499493 w 964866"/>
                <a:gd name="csY1408" fmla="*/ 28526 h 901660"/>
                <a:gd name="csX1409" fmla="*/ 499493 w 964866"/>
                <a:gd name="csY1409" fmla="*/ 30204 h 901660"/>
                <a:gd name="csX1410" fmla="*/ 502849 w 964866"/>
                <a:gd name="csY1410" fmla="*/ 30204 h 901660"/>
                <a:gd name="csX1411" fmla="*/ 502849 w 964866"/>
                <a:gd name="csY1411" fmla="*/ 31883 h 901660"/>
                <a:gd name="csX1412" fmla="*/ 511799 w 964866"/>
                <a:gd name="csY1412" fmla="*/ 31883 h 901660"/>
                <a:gd name="csX1413" fmla="*/ 511799 w 964866"/>
                <a:gd name="csY1413" fmla="*/ 30204 h 901660"/>
                <a:gd name="csX1414" fmla="*/ 513477 w 964866"/>
                <a:gd name="csY1414" fmla="*/ 30204 h 901660"/>
                <a:gd name="csX1415" fmla="*/ 513477 w 964866"/>
                <a:gd name="csY1415" fmla="*/ 31883 h 901660"/>
                <a:gd name="csX1416" fmla="*/ 515155 w 964866"/>
                <a:gd name="csY1416" fmla="*/ 31883 h 901660"/>
                <a:gd name="csX1417" fmla="*/ 515155 w 964866"/>
                <a:gd name="csY1417" fmla="*/ 33561 h 901660"/>
                <a:gd name="csX1418" fmla="*/ 517392 w 964866"/>
                <a:gd name="csY1418" fmla="*/ 33561 h 901660"/>
                <a:gd name="csX1419" fmla="*/ 517392 w 964866"/>
                <a:gd name="csY1419" fmla="*/ 35239 h 901660"/>
                <a:gd name="csX1420" fmla="*/ 520749 w 964866"/>
                <a:gd name="csY1420" fmla="*/ 35239 h 901660"/>
                <a:gd name="csX1421" fmla="*/ 520749 w 964866"/>
                <a:gd name="csY1421" fmla="*/ 37476 h 901660"/>
                <a:gd name="csX1422" fmla="*/ 528020 w 964866"/>
                <a:gd name="csY1422" fmla="*/ 37476 h 901660"/>
                <a:gd name="csX1423" fmla="*/ 529698 w 964866"/>
                <a:gd name="csY1423" fmla="*/ 35239 h 901660"/>
                <a:gd name="csX1424" fmla="*/ 533054 w 964866"/>
                <a:gd name="csY1424" fmla="*/ 35239 h 901660"/>
                <a:gd name="csX1425" fmla="*/ 533054 w 964866"/>
                <a:gd name="csY1425" fmla="*/ 31883 h 901660"/>
                <a:gd name="csX1426" fmla="*/ 534732 w 964866"/>
                <a:gd name="csY1426" fmla="*/ 31883 h 901660"/>
                <a:gd name="csX1427" fmla="*/ 536969 w 964866"/>
                <a:gd name="csY1427" fmla="*/ 30204 h 901660"/>
                <a:gd name="csX1428" fmla="*/ 538647 w 964866"/>
                <a:gd name="csY1428" fmla="*/ 30204 h 901660"/>
                <a:gd name="csX1429" fmla="*/ 538647 w 964866"/>
                <a:gd name="csY1429" fmla="*/ 31883 h 901660"/>
                <a:gd name="csX1430" fmla="*/ 536969 w 964866"/>
                <a:gd name="csY1430" fmla="*/ 33561 h 901660"/>
                <a:gd name="csX1431" fmla="*/ 536969 w 964866"/>
                <a:gd name="csY1431" fmla="*/ 35239 h 901660"/>
                <a:gd name="csX1432" fmla="*/ 536969 w 964866"/>
                <a:gd name="csY1432" fmla="*/ 35239 h 901660"/>
                <a:gd name="csX1433" fmla="*/ 536969 w 964866"/>
                <a:gd name="csY1433" fmla="*/ 37476 h 901660"/>
                <a:gd name="csX1434" fmla="*/ 538647 w 964866"/>
                <a:gd name="csY1434" fmla="*/ 37476 h 901660"/>
                <a:gd name="csX1435" fmla="*/ 538647 w 964866"/>
                <a:gd name="csY1435" fmla="*/ 35239 h 901660"/>
                <a:gd name="csX1436" fmla="*/ 540326 w 964866"/>
                <a:gd name="csY1436" fmla="*/ 35239 h 901660"/>
                <a:gd name="csX1437" fmla="*/ 542003 w 964866"/>
                <a:gd name="csY1437" fmla="*/ 33561 h 901660"/>
                <a:gd name="csX1438" fmla="*/ 543681 w 964866"/>
                <a:gd name="csY1438" fmla="*/ 33561 h 901660"/>
                <a:gd name="csX1439" fmla="*/ 543681 w 964866"/>
                <a:gd name="csY1439" fmla="*/ 35239 h 901660"/>
                <a:gd name="csX1440" fmla="*/ 542003 w 964866"/>
                <a:gd name="csY1440" fmla="*/ 37476 h 901660"/>
                <a:gd name="csX1441" fmla="*/ 543681 w 964866"/>
                <a:gd name="csY1441" fmla="*/ 37476 h 901660"/>
                <a:gd name="csX1442" fmla="*/ 543681 w 964866"/>
                <a:gd name="csY1442" fmla="*/ 40832 h 901660"/>
                <a:gd name="csX1443" fmla="*/ 543681 w 964866"/>
                <a:gd name="csY1443" fmla="*/ 40832 h 901660"/>
                <a:gd name="csX1444" fmla="*/ 543681 w 964866"/>
                <a:gd name="csY1444" fmla="*/ 42510 h 901660"/>
                <a:gd name="csX1445" fmla="*/ 545919 w 964866"/>
                <a:gd name="csY1445" fmla="*/ 40832 h 901660"/>
                <a:gd name="csX1446" fmla="*/ 545919 w 964866"/>
                <a:gd name="csY1446" fmla="*/ 42510 h 901660"/>
                <a:gd name="csX1447" fmla="*/ 549275 w 964866"/>
                <a:gd name="csY1447" fmla="*/ 42510 h 901660"/>
                <a:gd name="csX1448" fmla="*/ 549275 w 964866"/>
                <a:gd name="csY1448" fmla="*/ 40832 h 901660"/>
                <a:gd name="csX1449" fmla="*/ 550953 w 964866"/>
                <a:gd name="csY1449" fmla="*/ 40832 h 901660"/>
                <a:gd name="csX1450" fmla="*/ 550953 w 964866"/>
                <a:gd name="csY1450" fmla="*/ 35239 h 901660"/>
                <a:gd name="csX1451" fmla="*/ 549275 w 964866"/>
                <a:gd name="csY1451" fmla="*/ 35239 h 901660"/>
                <a:gd name="csX1452" fmla="*/ 549275 w 964866"/>
                <a:gd name="csY1452" fmla="*/ 31883 h 901660"/>
                <a:gd name="csX1453" fmla="*/ 550953 w 964866"/>
                <a:gd name="csY1453" fmla="*/ 31883 h 901660"/>
                <a:gd name="csX1454" fmla="*/ 552631 w 964866"/>
                <a:gd name="csY1454" fmla="*/ 30204 h 901660"/>
                <a:gd name="csX1455" fmla="*/ 556546 w 964866"/>
                <a:gd name="csY1455" fmla="*/ 30204 h 901660"/>
                <a:gd name="csX1456" fmla="*/ 556546 w 964866"/>
                <a:gd name="csY1456" fmla="*/ 31883 h 901660"/>
                <a:gd name="csX1457" fmla="*/ 558224 w 964866"/>
                <a:gd name="csY1457" fmla="*/ 31883 h 901660"/>
                <a:gd name="csX1458" fmla="*/ 556546 w 964866"/>
                <a:gd name="csY1458" fmla="*/ 33561 h 901660"/>
                <a:gd name="csX1459" fmla="*/ 556546 w 964866"/>
                <a:gd name="csY1459" fmla="*/ 35239 h 901660"/>
                <a:gd name="csX1460" fmla="*/ 561580 w 964866"/>
                <a:gd name="csY1460" fmla="*/ 35239 h 901660"/>
                <a:gd name="csX1461" fmla="*/ 559903 w 964866"/>
                <a:gd name="csY1461" fmla="*/ 35239 h 901660"/>
                <a:gd name="csX1462" fmla="*/ 565496 w 964866"/>
                <a:gd name="csY1462" fmla="*/ 35239 h 901660"/>
                <a:gd name="csX1463" fmla="*/ 565496 w 964866"/>
                <a:gd name="csY1463" fmla="*/ 39154 h 901660"/>
                <a:gd name="csX1464" fmla="*/ 567174 w 964866"/>
                <a:gd name="csY1464" fmla="*/ 40832 h 901660"/>
                <a:gd name="csX1465" fmla="*/ 565496 w 964866"/>
                <a:gd name="csY1465" fmla="*/ 40832 h 901660"/>
                <a:gd name="csX1466" fmla="*/ 565496 w 964866"/>
                <a:gd name="csY1466" fmla="*/ 42510 h 901660"/>
                <a:gd name="csX1467" fmla="*/ 561580 w 964866"/>
                <a:gd name="csY1467" fmla="*/ 42510 h 901660"/>
                <a:gd name="csX1468" fmla="*/ 561580 w 964866"/>
                <a:gd name="csY1468" fmla="*/ 44188 h 901660"/>
                <a:gd name="csX1469" fmla="*/ 559903 w 964866"/>
                <a:gd name="csY1469" fmla="*/ 44188 h 901660"/>
                <a:gd name="csX1470" fmla="*/ 559903 w 964866"/>
                <a:gd name="csY1470" fmla="*/ 48103 h 901660"/>
                <a:gd name="csX1471" fmla="*/ 558224 w 964866"/>
                <a:gd name="csY1471" fmla="*/ 48103 h 901660"/>
                <a:gd name="csX1472" fmla="*/ 558224 w 964866"/>
                <a:gd name="csY1472" fmla="*/ 49781 h 901660"/>
                <a:gd name="csX1473" fmla="*/ 554868 w 964866"/>
                <a:gd name="csY1473" fmla="*/ 49781 h 901660"/>
                <a:gd name="csX1474" fmla="*/ 554868 w 964866"/>
                <a:gd name="csY1474" fmla="*/ 51460 h 901660"/>
                <a:gd name="csX1475" fmla="*/ 556546 w 964866"/>
                <a:gd name="csY1475" fmla="*/ 51460 h 901660"/>
                <a:gd name="csX1476" fmla="*/ 556546 w 964866"/>
                <a:gd name="csY1476" fmla="*/ 53138 h 901660"/>
                <a:gd name="csX1477" fmla="*/ 559903 w 964866"/>
                <a:gd name="csY1477" fmla="*/ 53138 h 901660"/>
                <a:gd name="csX1478" fmla="*/ 559903 w 964866"/>
                <a:gd name="csY1478" fmla="*/ 54816 h 901660"/>
                <a:gd name="csX1479" fmla="*/ 556546 w 964866"/>
                <a:gd name="csY1479" fmla="*/ 54816 h 901660"/>
                <a:gd name="csX1480" fmla="*/ 556546 w 964866"/>
                <a:gd name="csY1480" fmla="*/ 58731 h 901660"/>
                <a:gd name="csX1481" fmla="*/ 554868 w 964866"/>
                <a:gd name="csY1481" fmla="*/ 58731 h 901660"/>
                <a:gd name="csX1482" fmla="*/ 554868 w 964866"/>
                <a:gd name="csY1482" fmla="*/ 60409 h 901660"/>
                <a:gd name="csX1483" fmla="*/ 552631 w 964866"/>
                <a:gd name="csY1483" fmla="*/ 60409 h 901660"/>
                <a:gd name="csX1484" fmla="*/ 552631 w 964866"/>
                <a:gd name="csY1484" fmla="*/ 58731 h 901660"/>
                <a:gd name="csX1485" fmla="*/ 549275 w 964866"/>
                <a:gd name="csY1485" fmla="*/ 58731 h 901660"/>
                <a:gd name="csX1486" fmla="*/ 549275 w 964866"/>
                <a:gd name="csY1486" fmla="*/ 60409 h 901660"/>
                <a:gd name="csX1487" fmla="*/ 543681 w 964866"/>
                <a:gd name="csY1487" fmla="*/ 60409 h 901660"/>
                <a:gd name="csX1488" fmla="*/ 542003 w 964866"/>
                <a:gd name="csY1488" fmla="*/ 62087 h 901660"/>
                <a:gd name="csX1489" fmla="*/ 540326 w 964866"/>
                <a:gd name="csY1489" fmla="*/ 63765 h 901660"/>
                <a:gd name="csX1490" fmla="*/ 542003 w 964866"/>
                <a:gd name="csY1490" fmla="*/ 63765 h 901660"/>
                <a:gd name="csX1491" fmla="*/ 542003 w 964866"/>
                <a:gd name="csY1491" fmla="*/ 66002 h 901660"/>
                <a:gd name="csX1492" fmla="*/ 540326 w 964866"/>
                <a:gd name="csY1492" fmla="*/ 66002 h 901660"/>
                <a:gd name="csX1493" fmla="*/ 540326 w 964866"/>
                <a:gd name="csY1493" fmla="*/ 71037 h 901660"/>
                <a:gd name="csX1494" fmla="*/ 542003 w 964866"/>
                <a:gd name="csY1494" fmla="*/ 71037 h 901660"/>
                <a:gd name="csX1495" fmla="*/ 542003 w 964866"/>
                <a:gd name="csY1495" fmla="*/ 72715 h 901660"/>
                <a:gd name="csX1496" fmla="*/ 543681 w 964866"/>
                <a:gd name="csY1496" fmla="*/ 72715 h 901660"/>
                <a:gd name="csX1497" fmla="*/ 543681 w 964866"/>
                <a:gd name="csY1497" fmla="*/ 78308 h 901660"/>
                <a:gd name="csX1498" fmla="*/ 542003 w 964866"/>
                <a:gd name="csY1498" fmla="*/ 78308 h 901660"/>
                <a:gd name="csX1499" fmla="*/ 542003 w 964866"/>
                <a:gd name="csY1499" fmla="*/ 83342 h 901660"/>
                <a:gd name="csX1500" fmla="*/ 540326 w 964866"/>
                <a:gd name="csY1500" fmla="*/ 83342 h 901660"/>
                <a:gd name="csX1501" fmla="*/ 540326 w 964866"/>
                <a:gd name="csY1501" fmla="*/ 85579 h 901660"/>
                <a:gd name="csX1502" fmla="*/ 536969 w 964866"/>
                <a:gd name="csY1502" fmla="*/ 85579 h 901660"/>
                <a:gd name="csX1503" fmla="*/ 536969 w 964866"/>
                <a:gd name="csY1503" fmla="*/ 88935 h 901660"/>
                <a:gd name="csX1504" fmla="*/ 534732 w 964866"/>
                <a:gd name="csY1504" fmla="*/ 90614 h 901660"/>
                <a:gd name="csX1505" fmla="*/ 533054 w 964866"/>
                <a:gd name="csY1505" fmla="*/ 90614 h 901660"/>
                <a:gd name="csX1506" fmla="*/ 533054 w 964866"/>
                <a:gd name="csY1506" fmla="*/ 94529 h 901660"/>
                <a:gd name="csX1507" fmla="*/ 531376 w 964866"/>
                <a:gd name="csY1507" fmla="*/ 94529 h 901660"/>
                <a:gd name="csX1508" fmla="*/ 531376 w 964866"/>
                <a:gd name="csY1508" fmla="*/ 96207 h 901660"/>
                <a:gd name="csX1509" fmla="*/ 529698 w 964866"/>
                <a:gd name="csY1509" fmla="*/ 96207 h 901660"/>
                <a:gd name="csX1510" fmla="*/ 529698 w 964866"/>
                <a:gd name="csY1510" fmla="*/ 102919 h 901660"/>
                <a:gd name="csX1511" fmla="*/ 531376 w 964866"/>
                <a:gd name="csY1511" fmla="*/ 102919 h 901660"/>
                <a:gd name="csX1512" fmla="*/ 531376 w 964866"/>
                <a:gd name="csY1512" fmla="*/ 105156 h 901660"/>
                <a:gd name="csX1513" fmla="*/ 533054 w 964866"/>
                <a:gd name="csY1513" fmla="*/ 105156 h 901660"/>
                <a:gd name="csX1514" fmla="*/ 533054 w 964866"/>
                <a:gd name="csY1514" fmla="*/ 106834 h 901660"/>
                <a:gd name="csX1515" fmla="*/ 536969 w 964866"/>
                <a:gd name="csY1515" fmla="*/ 106834 h 901660"/>
                <a:gd name="csX1516" fmla="*/ 534732 w 964866"/>
                <a:gd name="csY1516" fmla="*/ 106834 h 901660"/>
                <a:gd name="csX1517" fmla="*/ 538647 w 964866"/>
                <a:gd name="csY1517" fmla="*/ 106834 h 901660"/>
                <a:gd name="csX1518" fmla="*/ 538647 w 964866"/>
                <a:gd name="csY1518" fmla="*/ 108512 h 901660"/>
                <a:gd name="csX1519" fmla="*/ 540326 w 964866"/>
                <a:gd name="csY1519" fmla="*/ 108512 h 901660"/>
                <a:gd name="csX1520" fmla="*/ 540326 w 964866"/>
                <a:gd name="csY1520" fmla="*/ 110191 h 901660"/>
                <a:gd name="csX1521" fmla="*/ 542003 w 964866"/>
                <a:gd name="csY1521" fmla="*/ 110191 h 901660"/>
                <a:gd name="csX1522" fmla="*/ 542003 w 964866"/>
                <a:gd name="csY1522" fmla="*/ 111869 h 901660"/>
                <a:gd name="csX1523" fmla="*/ 545919 w 964866"/>
                <a:gd name="csY1523" fmla="*/ 111869 h 901660"/>
                <a:gd name="csX1524" fmla="*/ 545919 w 964866"/>
                <a:gd name="csY1524" fmla="*/ 114106 h 901660"/>
                <a:gd name="csX1525" fmla="*/ 549275 w 964866"/>
                <a:gd name="csY1525" fmla="*/ 114106 h 901660"/>
                <a:gd name="csX1526" fmla="*/ 549275 w 964866"/>
                <a:gd name="csY1526" fmla="*/ 117462 h 901660"/>
                <a:gd name="csX1527" fmla="*/ 550953 w 964866"/>
                <a:gd name="csY1527" fmla="*/ 119140 h 901660"/>
                <a:gd name="csX1528" fmla="*/ 554868 w 964866"/>
                <a:gd name="csY1528" fmla="*/ 119140 h 901660"/>
                <a:gd name="csX1529" fmla="*/ 554868 w 964866"/>
                <a:gd name="csY1529" fmla="*/ 120818 h 901660"/>
                <a:gd name="csX1530" fmla="*/ 559903 w 964866"/>
                <a:gd name="csY1530" fmla="*/ 120818 h 901660"/>
                <a:gd name="csX1531" fmla="*/ 559903 w 964866"/>
                <a:gd name="csY1531" fmla="*/ 126411 h 901660"/>
                <a:gd name="csX1532" fmla="*/ 567174 w 964866"/>
                <a:gd name="csY1532" fmla="*/ 126411 h 901660"/>
                <a:gd name="csX1533" fmla="*/ 565496 w 964866"/>
                <a:gd name="csY1533" fmla="*/ 126411 h 901660"/>
                <a:gd name="csX1534" fmla="*/ 567174 w 964866"/>
                <a:gd name="csY1534" fmla="*/ 126411 h 901660"/>
                <a:gd name="csX1535" fmla="*/ 568852 w 964866"/>
                <a:gd name="csY1535" fmla="*/ 128089 h 901660"/>
                <a:gd name="csX1536" fmla="*/ 572208 w 964866"/>
                <a:gd name="csY1536" fmla="*/ 128089 h 901660"/>
                <a:gd name="csX1537" fmla="*/ 572208 w 964866"/>
                <a:gd name="csY1537" fmla="*/ 129768 h 901660"/>
                <a:gd name="csX1538" fmla="*/ 574445 w 964866"/>
                <a:gd name="csY1538" fmla="*/ 129768 h 901660"/>
                <a:gd name="csX1539" fmla="*/ 574445 w 964866"/>
                <a:gd name="csY1539" fmla="*/ 131446 h 901660"/>
                <a:gd name="csX1540" fmla="*/ 577801 w 964866"/>
                <a:gd name="csY1540" fmla="*/ 131446 h 901660"/>
                <a:gd name="csX1541" fmla="*/ 577801 w 964866"/>
                <a:gd name="csY1541" fmla="*/ 133683 h 901660"/>
                <a:gd name="csX1542" fmla="*/ 585073 w 964866"/>
                <a:gd name="csY1542" fmla="*/ 133683 h 901660"/>
                <a:gd name="csX1543" fmla="*/ 585073 w 964866"/>
                <a:gd name="csY1543" fmla="*/ 135361 h 901660"/>
                <a:gd name="csX1544" fmla="*/ 586751 w 964866"/>
                <a:gd name="csY1544" fmla="*/ 137039 h 901660"/>
                <a:gd name="csX1545" fmla="*/ 586751 w 964866"/>
                <a:gd name="csY1545" fmla="*/ 138717 h 901660"/>
                <a:gd name="csX1546" fmla="*/ 588429 w 964866"/>
                <a:gd name="csY1546" fmla="*/ 138717 h 901660"/>
                <a:gd name="csX1547" fmla="*/ 588429 w 964866"/>
                <a:gd name="csY1547" fmla="*/ 140395 h 901660"/>
                <a:gd name="csX1548" fmla="*/ 590107 w 964866"/>
                <a:gd name="csY1548" fmla="*/ 140395 h 901660"/>
                <a:gd name="csX1549" fmla="*/ 590107 w 964866"/>
                <a:gd name="csY1549" fmla="*/ 142632 h 901660"/>
                <a:gd name="csX1550" fmla="*/ 591785 w 964866"/>
                <a:gd name="csY1550" fmla="*/ 142632 h 901660"/>
                <a:gd name="csX1551" fmla="*/ 591785 w 964866"/>
                <a:gd name="csY1551" fmla="*/ 144310 h 901660"/>
                <a:gd name="csX1552" fmla="*/ 594022 w 964866"/>
                <a:gd name="csY1552" fmla="*/ 144310 h 901660"/>
                <a:gd name="csX1553" fmla="*/ 594022 w 964866"/>
                <a:gd name="csY1553" fmla="*/ 145988 h 901660"/>
                <a:gd name="csX1554" fmla="*/ 595700 w 964866"/>
                <a:gd name="csY1554" fmla="*/ 145988 h 901660"/>
                <a:gd name="csX1555" fmla="*/ 595700 w 964866"/>
                <a:gd name="csY1555" fmla="*/ 147666 h 901660"/>
                <a:gd name="csX1556" fmla="*/ 602972 w 964866"/>
                <a:gd name="csY1556" fmla="*/ 147666 h 901660"/>
                <a:gd name="csX1557" fmla="*/ 602972 w 964866"/>
                <a:gd name="csY1557" fmla="*/ 149345 h 901660"/>
                <a:gd name="csX1558" fmla="*/ 604650 w 964866"/>
                <a:gd name="csY1558" fmla="*/ 149345 h 901660"/>
                <a:gd name="csX1559" fmla="*/ 604650 w 964866"/>
                <a:gd name="csY1559" fmla="*/ 147666 h 901660"/>
                <a:gd name="csX1560" fmla="*/ 608006 w 964866"/>
                <a:gd name="csY1560" fmla="*/ 147666 h 901660"/>
                <a:gd name="csX1561" fmla="*/ 608006 w 964866"/>
                <a:gd name="csY1561" fmla="*/ 149345 h 901660"/>
                <a:gd name="csX1562" fmla="*/ 611921 w 964866"/>
                <a:gd name="csY1562" fmla="*/ 149345 h 901660"/>
                <a:gd name="csX1563" fmla="*/ 611921 w 964866"/>
                <a:gd name="csY1563" fmla="*/ 151582 h 901660"/>
                <a:gd name="csX1564" fmla="*/ 615277 w 964866"/>
                <a:gd name="csY1564" fmla="*/ 151582 h 901660"/>
                <a:gd name="csX1565" fmla="*/ 615277 w 964866"/>
                <a:gd name="csY1565" fmla="*/ 153260 h 901660"/>
                <a:gd name="csX1566" fmla="*/ 616955 w 964866"/>
                <a:gd name="csY1566" fmla="*/ 153260 h 901660"/>
                <a:gd name="csX1567" fmla="*/ 616955 w 964866"/>
                <a:gd name="csY1567" fmla="*/ 154938 h 901660"/>
                <a:gd name="csX1568" fmla="*/ 618634 w 964866"/>
                <a:gd name="csY1568" fmla="*/ 154938 h 901660"/>
                <a:gd name="csX1569" fmla="*/ 618634 w 964866"/>
                <a:gd name="csY1569" fmla="*/ 159972 h 901660"/>
                <a:gd name="csX1570" fmla="*/ 620311 w 964866"/>
                <a:gd name="csY1570" fmla="*/ 159972 h 901660"/>
                <a:gd name="csX1571" fmla="*/ 620311 w 964866"/>
                <a:gd name="csY1571" fmla="*/ 162209 h 901660"/>
                <a:gd name="csX1572" fmla="*/ 622549 w 964866"/>
                <a:gd name="csY1572" fmla="*/ 162209 h 901660"/>
                <a:gd name="csX1573" fmla="*/ 622549 w 964866"/>
                <a:gd name="csY1573" fmla="*/ 163887 h 901660"/>
                <a:gd name="csX1574" fmla="*/ 625905 w 964866"/>
                <a:gd name="csY1574" fmla="*/ 163887 h 901660"/>
                <a:gd name="csX1575" fmla="*/ 629260 w 964866"/>
                <a:gd name="csY1575" fmla="*/ 165565 h 901660"/>
                <a:gd name="csX1576" fmla="*/ 629260 w 964866"/>
                <a:gd name="csY1576" fmla="*/ 167243 h 901660"/>
                <a:gd name="csX1577" fmla="*/ 634854 w 964866"/>
                <a:gd name="csY1577" fmla="*/ 167243 h 901660"/>
                <a:gd name="csX1578" fmla="*/ 634854 w 964866"/>
                <a:gd name="csY1578" fmla="*/ 168922 h 901660"/>
                <a:gd name="csX1579" fmla="*/ 638211 w 964866"/>
                <a:gd name="csY1579" fmla="*/ 168922 h 901660"/>
                <a:gd name="csX1580" fmla="*/ 638211 w 964866"/>
                <a:gd name="csY1580" fmla="*/ 172837 h 901660"/>
                <a:gd name="csX1581" fmla="*/ 643804 w 964866"/>
                <a:gd name="csY1581" fmla="*/ 172837 h 901660"/>
                <a:gd name="csX1582" fmla="*/ 645482 w 964866"/>
                <a:gd name="csY1582" fmla="*/ 171159 h 901660"/>
                <a:gd name="csX1583" fmla="*/ 648837 w 964866"/>
                <a:gd name="csY1583" fmla="*/ 171159 h 901660"/>
                <a:gd name="csX1584" fmla="*/ 651075 w 964866"/>
                <a:gd name="csY1584" fmla="*/ 168922 h 901660"/>
                <a:gd name="csX1585" fmla="*/ 654431 w 964866"/>
                <a:gd name="csY1585" fmla="*/ 168922 h 901660"/>
                <a:gd name="csX1586" fmla="*/ 654431 w 964866"/>
                <a:gd name="csY1586" fmla="*/ 167243 h 901660"/>
                <a:gd name="csX1587" fmla="*/ 656109 w 964866"/>
                <a:gd name="csY1587" fmla="*/ 167243 h 901660"/>
                <a:gd name="csX1588" fmla="*/ 656109 w 964866"/>
                <a:gd name="csY1588" fmla="*/ 165565 h 901660"/>
                <a:gd name="csX1589" fmla="*/ 660024 w 964866"/>
                <a:gd name="csY1589" fmla="*/ 165565 h 901660"/>
                <a:gd name="csX1590" fmla="*/ 660024 w 964866"/>
                <a:gd name="csY1590" fmla="*/ 162209 h 901660"/>
                <a:gd name="csX1591" fmla="*/ 661703 w 964866"/>
                <a:gd name="csY1591" fmla="*/ 162209 h 901660"/>
                <a:gd name="csX1592" fmla="*/ 661703 w 964866"/>
                <a:gd name="csY1592" fmla="*/ 153260 h 901660"/>
                <a:gd name="csX1593" fmla="*/ 663381 w 964866"/>
                <a:gd name="csY1593" fmla="*/ 153260 h 901660"/>
                <a:gd name="csX1594" fmla="*/ 663381 w 964866"/>
                <a:gd name="csY1594" fmla="*/ 151582 h 901660"/>
                <a:gd name="csX1595" fmla="*/ 665059 w 964866"/>
                <a:gd name="csY1595" fmla="*/ 149345 h 901660"/>
                <a:gd name="csX1596" fmla="*/ 666737 w 964866"/>
                <a:gd name="csY1596" fmla="*/ 149345 h 901660"/>
                <a:gd name="csX1597" fmla="*/ 666737 w 964866"/>
                <a:gd name="csY1597" fmla="*/ 147666 h 901660"/>
                <a:gd name="csX1598" fmla="*/ 668974 w 964866"/>
                <a:gd name="csY1598" fmla="*/ 147666 h 901660"/>
                <a:gd name="csX1599" fmla="*/ 668974 w 964866"/>
                <a:gd name="csY1599" fmla="*/ 142632 h 901660"/>
                <a:gd name="csX1600" fmla="*/ 670652 w 964866"/>
                <a:gd name="csY1600" fmla="*/ 142632 h 901660"/>
                <a:gd name="csX1601" fmla="*/ 670652 w 964866"/>
                <a:gd name="csY1601" fmla="*/ 137039 h 901660"/>
                <a:gd name="csX1602" fmla="*/ 672330 w 964866"/>
                <a:gd name="csY1602" fmla="*/ 137039 h 901660"/>
                <a:gd name="csX1603" fmla="*/ 672330 w 964866"/>
                <a:gd name="csY1603" fmla="*/ 131446 h 901660"/>
                <a:gd name="csX1604" fmla="*/ 674008 w 964866"/>
                <a:gd name="csY1604" fmla="*/ 131446 h 901660"/>
                <a:gd name="csX1605" fmla="*/ 674008 w 964866"/>
                <a:gd name="csY1605" fmla="*/ 129768 h 901660"/>
                <a:gd name="csX1606" fmla="*/ 672330 w 964866"/>
                <a:gd name="csY1606" fmla="*/ 129768 h 901660"/>
                <a:gd name="csX1607" fmla="*/ 672330 w 964866"/>
                <a:gd name="csY1607" fmla="*/ 124733 h 901660"/>
                <a:gd name="csX1608" fmla="*/ 674008 w 964866"/>
                <a:gd name="csY1608" fmla="*/ 124733 h 901660"/>
                <a:gd name="csX1609" fmla="*/ 674008 w 964866"/>
                <a:gd name="csY1609" fmla="*/ 115784 h 901660"/>
                <a:gd name="csX1610" fmla="*/ 675686 w 964866"/>
                <a:gd name="csY1610" fmla="*/ 115784 h 901660"/>
                <a:gd name="csX1611" fmla="*/ 675686 w 964866"/>
                <a:gd name="csY1611" fmla="*/ 108512 h 901660"/>
                <a:gd name="csX1612" fmla="*/ 677364 w 964866"/>
                <a:gd name="csY1612" fmla="*/ 110191 h 901660"/>
                <a:gd name="csX1613" fmla="*/ 679601 w 964866"/>
                <a:gd name="csY1613" fmla="*/ 110191 h 901660"/>
                <a:gd name="csX1614" fmla="*/ 679601 w 964866"/>
                <a:gd name="csY1614" fmla="*/ 106834 h 901660"/>
                <a:gd name="csX1615" fmla="*/ 679601 w 964866"/>
                <a:gd name="csY1615" fmla="*/ 106834 h 901660"/>
                <a:gd name="csX1616" fmla="*/ 679601 w 964866"/>
                <a:gd name="csY1616" fmla="*/ 102919 h 901660"/>
                <a:gd name="csX1617" fmla="*/ 677364 w 964866"/>
                <a:gd name="csY1617" fmla="*/ 102919 h 901660"/>
                <a:gd name="csX1618" fmla="*/ 677364 w 964866"/>
                <a:gd name="csY1618" fmla="*/ 101241 h 901660"/>
                <a:gd name="csX1619" fmla="*/ 675686 w 964866"/>
                <a:gd name="csY1619" fmla="*/ 101241 h 901660"/>
                <a:gd name="csX1620" fmla="*/ 675686 w 964866"/>
                <a:gd name="csY1620" fmla="*/ 85579 h 901660"/>
                <a:gd name="csX1621" fmla="*/ 677364 w 964866"/>
                <a:gd name="csY1621" fmla="*/ 85579 h 901660"/>
                <a:gd name="csX1622" fmla="*/ 677364 w 964866"/>
                <a:gd name="csY1622" fmla="*/ 81664 h 901660"/>
                <a:gd name="csX1623" fmla="*/ 675686 w 964866"/>
                <a:gd name="csY1623" fmla="*/ 81664 h 901660"/>
                <a:gd name="csX1624" fmla="*/ 675686 w 964866"/>
                <a:gd name="csY1624" fmla="*/ 79986 h 901660"/>
                <a:gd name="csX1625" fmla="*/ 674008 w 964866"/>
                <a:gd name="csY1625" fmla="*/ 78308 h 901660"/>
                <a:gd name="csX1626" fmla="*/ 674008 w 964866"/>
                <a:gd name="csY1626" fmla="*/ 76630 h 901660"/>
                <a:gd name="csX1627" fmla="*/ 675686 w 964866"/>
                <a:gd name="csY1627" fmla="*/ 76630 h 901660"/>
                <a:gd name="csX1628" fmla="*/ 675686 w 964866"/>
                <a:gd name="csY1628" fmla="*/ 72715 h 901660"/>
                <a:gd name="csX1629" fmla="*/ 674008 w 964866"/>
                <a:gd name="csY1629" fmla="*/ 72715 h 901660"/>
                <a:gd name="csX1630" fmla="*/ 674008 w 964866"/>
                <a:gd name="csY1630" fmla="*/ 71037 h 901660"/>
                <a:gd name="csX1631" fmla="*/ 675686 w 964866"/>
                <a:gd name="csY1631" fmla="*/ 71037 h 901660"/>
                <a:gd name="csX1632" fmla="*/ 675686 w 964866"/>
                <a:gd name="csY1632" fmla="*/ 66002 h 901660"/>
                <a:gd name="csX1633" fmla="*/ 677364 w 964866"/>
                <a:gd name="csY1633" fmla="*/ 66002 h 901660"/>
                <a:gd name="csX1634" fmla="*/ 677364 w 964866"/>
                <a:gd name="csY1634" fmla="*/ 63765 h 901660"/>
                <a:gd name="csX1635" fmla="*/ 679601 w 964866"/>
                <a:gd name="csY1635" fmla="*/ 63765 h 901660"/>
                <a:gd name="csX1636" fmla="*/ 679601 w 964866"/>
                <a:gd name="csY1636" fmla="*/ 58731 h 901660"/>
                <a:gd name="csX1637" fmla="*/ 677364 w 964866"/>
                <a:gd name="csY1637" fmla="*/ 58731 h 901660"/>
                <a:gd name="csX1638" fmla="*/ 677364 w 964866"/>
                <a:gd name="csY1638" fmla="*/ 54816 h 901660"/>
                <a:gd name="csX1639" fmla="*/ 677364 w 964866"/>
                <a:gd name="csY1639" fmla="*/ 54816 h 901660"/>
                <a:gd name="csX1640" fmla="*/ 677364 w 964866"/>
                <a:gd name="csY1640" fmla="*/ 53138 h 901660"/>
                <a:gd name="csX1641" fmla="*/ 679601 w 964866"/>
                <a:gd name="csY1641" fmla="*/ 53138 h 901660"/>
                <a:gd name="csX1642" fmla="*/ 679601 w 964866"/>
                <a:gd name="csY1642" fmla="*/ 51460 h 901660"/>
                <a:gd name="csX1643" fmla="*/ 681280 w 964866"/>
                <a:gd name="csY1643" fmla="*/ 51460 h 901660"/>
                <a:gd name="csX1644" fmla="*/ 681280 w 964866"/>
                <a:gd name="csY1644" fmla="*/ 48103 h 901660"/>
                <a:gd name="csX1645" fmla="*/ 682958 w 964866"/>
                <a:gd name="csY1645" fmla="*/ 48103 h 901660"/>
                <a:gd name="csX1646" fmla="*/ 682958 w 964866"/>
                <a:gd name="csY1646" fmla="*/ 45866 h 901660"/>
                <a:gd name="csX1647" fmla="*/ 684636 w 964866"/>
                <a:gd name="csY1647" fmla="*/ 45866 h 901660"/>
                <a:gd name="csX1648" fmla="*/ 684636 w 964866"/>
                <a:gd name="csY1648" fmla="*/ 44188 h 901660"/>
                <a:gd name="csX1649" fmla="*/ 681280 w 964866"/>
                <a:gd name="csY1649" fmla="*/ 44188 h 901660"/>
                <a:gd name="csX1650" fmla="*/ 681280 w 964866"/>
                <a:gd name="csY1650" fmla="*/ 42510 h 901660"/>
                <a:gd name="csX1651" fmla="*/ 679601 w 964866"/>
                <a:gd name="csY1651" fmla="*/ 42510 h 901660"/>
                <a:gd name="csX1652" fmla="*/ 679601 w 964866"/>
                <a:gd name="csY1652" fmla="*/ 37476 h 901660"/>
                <a:gd name="csX1653" fmla="*/ 681280 w 964866"/>
                <a:gd name="csY1653" fmla="*/ 37476 h 901660"/>
                <a:gd name="csX1654" fmla="*/ 681280 w 964866"/>
                <a:gd name="csY1654" fmla="*/ 31883 h 901660"/>
                <a:gd name="csX1655" fmla="*/ 682958 w 964866"/>
                <a:gd name="csY1655" fmla="*/ 31883 h 901660"/>
                <a:gd name="csX1656" fmla="*/ 682958 w 964866"/>
                <a:gd name="csY1656" fmla="*/ 30204 h 901660"/>
                <a:gd name="csX1657" fmla="*/ 686314 w 964866"/>
                <a:gd name="csY1657" fmla="*/ 30204 h 901660"/>
                <a:gd name="csX1658" fmla="*/ 684636 w 964866"/>
                <a:gd name="csY1658" fmla="*/ 30204 h 901660"/>
                <a:gd name="csX1659" fmla="*/ 686314 w 964866"/>
                <a:gd name="csY1659" fmla="*/ 30204 h 901660"/>
                <a:gd name="csX1660" fmla="*/ 686314 w 964866"/>
                <a:gd name="csY1660" fmla="*/ 24611 h 901660"/>
                <a:gd name="csX1661" fmla="*/ 686314 w 964866"/>
                <a:gd name="csY1661" fmla="*/ 24611 h 901660"/>
                <a:gd name="csX1662" fmla="*/ 686314 w 964866"/>
                <a:gd name="csY1662" fmla="*/ 22933 h 901660"/>
                <a:gd name="csX1663" fmla="*/ 688551 w 964866"/>
                <a:gd name="csY1663" fmla="*/ 21255 h 901660"/>
                <a:gd name="csX1664" fmla="*/ 688551 w 964866"/>
                <a:gd name="csY1664" fmla="*/ 15662 h 901660"/>
                <a:gd name="csX1665" fmla="*/ 690229 w 964866"/>
                <a:gd name="csY1665" fmla="*/ 15662 h 901660"/>
                <a:gd name="csX1666" fmla="*/ 690229 w 964866"/>
                <a:gd name="csY1666" fmla="*/ 13984 h 901660"/>
                <a:gd name="csX1667" fmla="*/ 690229 w 964866"/>
                <a:gd name="csY1667" fmla="*/ 13984 h 901660"/>
                <a:gd name="csX1668" fmla="*/ 690229 w 964866"/>
                <a:gd name="csY1668" fmla="*/ 12306 h 901660"/>
                <a:gd name="csX1669" fmla="*/ 690229 w 964866"/>
                <a:gd name="csY1669" fmla="*/ 12306 h 901660"/>
                <a:gd name="csX1670" fmla="*/ 690229 w 964866"/>
                <a:gd name="csY1670" fmla="*/ 5034 h 901660"/>
                <a:gd name="csX1671" fmla="*/ 693585 w 964866"/>
                <a:gd name="csY1671" fmla="*/ 5034 h 901660"/>
                <a:gd name="csX1672" fmla="*/ 693585 w 964866"/>
                <a:gd name="csY1672" fmla="*/ 3356 h 901660"/>
                <a:gd name="csX1673" fmla="*/ 695263 w 964866"/>
                <a:gd name="csY1673" fmla="*/ 3356 h 901660"/>
                <a:gd name="csX1674" fmla="*/ 695263 w 964866"/>
                <a:gd name="csY1674" fmla="*/ 1678 h 901660"/>
                <a:gd name="csX1675" fmla="*/ 697501 w 964866"/>
                <a:gd name="csY1675" fmla="*/ 1678 h 901660"/>
                <a:gd name="csX1676" fmla="*/ 697501 w 964866"/>
                <a:gd name="csY1676" fmla="*/ 0 h 901660"/>
                <a:gd name="csX1677" fmla="*/ 700857 w 964866"/>
                <a:gd name="csY1677" fmla="*/ 0 h 901660"/>
                <a:gd name="csX1678" fmla="*/ 700857 w 964866"/>
                <a:gd name="csY1678" fmla="*/ 1678 h 901660"/>
                <a:gd name="csX1679" fmla="*/ 699178 w 964866"/>
                <a:gd name="csY1679" fmla="*/ 1678 h 901660"/>
                <a:gd name="csX1680" fmla="*/ 699178 w 964866"/>
                <a:gd name="csY1680" fmla="*/ 3356 h 901660"/>
                <a:gd name="csX1681" fmla="*/ 702535 w 964866"/>
                <a:gd name="csY1681" fmla="*/ 3356 h 901660"/>
                <a:gd name="csX1682" fmla="*/ 702535 w 964866"/>
                <a:gd name="csY1682" fmla="*/ 5034 h 901660"/>
                <a:gd name="csX1683" fmla="*/ 704213 w 964866"/>
                <a:gd name="csY1683" fmla="*/ 5034 h 901660"/>
                <a:gd name="csX1684" fmla="*/ 704213 w 964866"/>
                <a:gd name="csY1684" fmla="*/ 6712 h 901660"/>
                <a:gd name="csX1685" fmla="*/ 705891 w 964866"/>
                <a:gd name="csY1685" fmla="*/ 8949 h 901660"/>
                <a:gd name="csX1686" fmla="*/ 705891 w 964866"/>
                <a:gd name="csY1686" fmla="*/ 15662 h 901660"/>
                <a:gd name="csX1687" fmla="*/ 708128 w 964866"/>
                <a:gd name="csY1687" fmla="*/ 15662 h 901660"/>
                <a:gd name="csX1688" fmla="*/ 705891 w 964866"/>
                <a:gd name="csY1688" fmla="*/ 17339 h 901660"/>
                <a:gd name="csX1689" fmla="*/ 705891 w 964866"/>
                <a:gd name="csY1689" fmla="*/ 26289 h 901660"/>
                <a:gd name="csX1690" fmla="*/ 708128 w 964866"/>
                <a:gd name="csY1690" fmla="*/ 26289 h 901660"/>
                <a:gd name="csX1691" fmla="*/ 708128 w 964866"/>
                <a:gd name="csY1691" fmla="*/ 28526 h 901660"/>
                <a:gd name="csX1692" fmla="*/ 709806 w 964866"/>
                <a:gd name="csY1692" fmla="*/ 28526 h 901660"/>
                <a:gd name="csX1693" fmla="*/ 709806 w 964866"/>
                <a:gd name="csY1693" fmla="*/ 30204 h 901660"/>
                <a:gd name="csX1694" fmla="*/ 711484 w 964866"/>
                <a:gd name="csY1694" fmla="*/ 30204 h 901660"/>
                <a:gd name="csX1695" fmla="*/ 711484 w 964866"/>
                <a:gd name="csY1695" fmla="*/ 28526 h 901660"/>
                <a:gd name="csX1696" fmla="*/ 714840 w 964866"/>
                <a:gd name="csY1696" fmla="*/ 28526 h 901660"/>
                <a:gd name="csX1697" fmla="*/ 714840 w 964866"/>
                <a:gd name="csY1697" fmla="*/ 31883 h 901660"/>
                <a:gd name="csX1698" fmla="*/ 713162 w 964866"/>
                <a:gd name="csY1698" fmla="*/ 31883 h 901660"/>
                <a:gd name="csX1699" fmla="*/ 713162 w 964866"/>
                <a:gd name="csY1699" fmla="*/ 37476 h 901660"/>
                <a:gd name="csX1700" fmla="*/ 711484 w 964866"/>
                <a:gd name="csY1700" fmla="*/ 37476 h 901660"/>
                <a:gd name="csX1701" fmla="*/ 711484 w 964866"/>
                <a:gd name="csY1701" fmla="*/ 39154 h 901660"/>
                <a:gd name="csX1702" fmla="*/ 714840 w 964866"/>
                <a:gd name="csY1702" fmla="*/ 39154 h 901660"/>
                <a:gd name="csX1703" fmla="*/ 714840 w 964866"/>
                <a:gd name="csY1703" fmla="*/ 40832 h 901660"/>
                <a:gd name="csX1704" fmla="*/ 717078 w 964866"/>
                <a:gd name="csY1704" fmla="*/ 40832 h 901660"/>
                <a:gd name="csX1705" fmla="*/ 717078 w 964866"/>
                <a:gd name="csY1705" fmla="*/ 44188 h 901660"/>
                <a:gd name="csX1706" fmla="*/ 720434 w 964866"/>
                <a:gd name="csY1706" fmla="*/ 44188 h 901660"/>
                <a:gd name="csX1707" fmla="*/ 720434 w 964866"/>
                <a:gd name="csY1707" fmla="*/ 51460 h 901660"/>
                <a:gd name="csX1708" fmla="*/ 723790 w 964866"/>
                <a:gd name="csY1708" fmla="*/ 51460 h 901660"/>
                <a:gd name="csX1709" fmla="*/ 723790 w 964866"/>
                <a:gd name="csY1709" fmla="*/ 53138 h 901660"/>
                <a:gd name="csX1710" fmla="*/ 722112 w 964866"/>
                <a:gd name="csY1710" fmla="*/ 53138 h 901660"/>
                <a:gd name="csX1711" fmla="*/ 722112 w 964866"/>
                <a:gd name="csY1711" fmla="*/ 62087 h 901660"/>
                <a:gd name="csX1712" fmla="*/ 723790 w 964866"/>
                <a:gd name="csY1712" fmla="*/ 62087 h 901660"/>
                <a:gd name="csX1713" fmla="*/ 723790 w 964866"/>
                <a:gd name="csY1713" fmla="*/ 78308 h 901660"/>
                <a:gd name="csX1714" fmla="*/ 726027 w 964866"/>
                <a:gd name="csY1714" fmla="*/ 78308 h 901660"/>
                <a:gd name="csX1715" fmla="*/ 726027 w 964866"/>
                <a:gd name="csY1715" fmla="*/ 79986 h 901660"/>
                <a:gd name="csX1716" fmla="*/ 727705 w 964866"/>
                <a:gd name="csY1716" fmla="*/ 79986 h 901660"/>
                <a:gd name="csX1717" fmla="*/ 727705 w 964866"/>
                <a:gd name="csY1717" fmla="*/ 87257 h 901660"/>
                <a:gd name="csX1718" fmla="*/ 729383 w 964866"/>
                <a:gd name="csY1718" fmla="*/ 88935 h 901660"/>
                <a:gd name="csX1719" fmla="*/ 729383 w 964866"/>
                <a:gd name="csY1719" fmla="*/ 90614 h 901660"/>
                <a:gd name="csX1720" fmla="*/ 738332 w 964866"/>
                <a:gd name="csY1720" fmla="*/ 90614 h 901660"/>
                <a:gd name="csX1721" fmla="*/ 738332 w 964866"/>
                <a:gd name="csY1721" fmla="*/ 88935 h 901660"/>
                <a:gd name="csX1722" fmla="*/ 740011 w 964866"/>
                <a:gd name="csY1722" fmla="*/ 88935 h 901660"/>
                <a:gd name="csX1723" fmla="*/ 740011 w 964866"/>
                <a:gd name="csY1723" fmla="*/ 87257 h 901660"/>
                <a:gd name="csX1724" fmla="*/ 743367 w 964866"/>
                <a:gd name="csY1724" fmla="*/ 87257 h 901660"/>
                <a:gd name="csX1725" fmla="*/ 743367 w 964866"/>
                <a:gd name="csY1725" fmla="*/ 85579 h 901660"/>
                <a:gd name="csX1726" fmla="*/ 745604 w 964866"/>
                <a:gd name="csY1726" fmla="*/ 85579 h 901660"/>
                <a:gd name="csX1727" fmla="*/ 745604 w 964866"/>
                <a:gd name="csY1727" fmla="*/ 83342 h 901660"/>
                <a:gd name="csX1728" fmla="*/ 747282 w 964866"/>
                <a:gd name="csY1728" fmla="*/ 83342 h 901660"/>
                <a:gd name="csX1729" fmla="*/ 747282 w 964866"/>
                <a:gd name="csY1729" fmla="*/ 85579 h 901660"/>
                <a:gd name="csX1730" fmla="*/ 748960 w 964866"/>
                <a:gd name="csY1730" fmla="*/ 85579 h 901660"/>
                <a:gd name="csX1731" fmla="*/ 748960 w 964866"/>
                <a:gd name="csY1731" fmla="*/ 88935 h 901660"/>
                <a:gd name="csX1732" fmla="*/ 750638 w 964866"/>
                <a:gd name="csY1732" fmla="*/ 88935 h 901660"/>
                <a:gd name="csX1733" fmla="*/ 750638 w 964866"/>
                <a:gd name="csY1733" fmla="*/ 90614 h 901660"/>
                <a:gd name="csX1734" fmla="*/ 750638 w 964866"/>
                <a:gd name="csY1734" fmla="*/ 90614 h 901660"/>
                <a:gd name="csX1735" fmla="*/ 750638 w 964866"/>
                <a:gd name="csY1735" fmla="*/ 94529 h 901660"/>
                <a:gd name="csX1736" fmla="*/ 756232 w 964866"/>
                <a:gd name="csY1736" fmla="*/ 94529 h 901660"/>
                <a:gd name="csX1737" fmla="*/ 756232 w 964866"/>
                <a:gd name="csY1737" fmla="*/ 96207 h 901660"/>
                <a:gd name="csX1738" fmla="*/ 757909 w 964866"/>
                <a:gd name="csY1738" fmla="*/ 96207 h 901660"/>
                <a:gd name="csX1739" fmla="*/ 757909 w 964866"/>
                <a:gd name="csY1739" fmla="*/ 97885 h 901660"/>
                <a:gd name="csX1740" fmla="*/ 759588 w 964866"/>
                <a:gd name="csY1740" fmla="*/ 97885 h 901660"/>
                <a:gd name="csX1741" fmla="*/ 759588 w 964866"/>
                <a:gd name="csY1741" fmla="*/ 99563 h 901660"/>
                <a:gd name="csX1742" fmla="*/ 761266 w 964866"/>
                <a:gd name="csY1742" fmla="*/ 99563 h 901660"/>
                <a:gd name="csX1743" fmla="*/ 761266 w 964866"/>
                <a:gd name="csY1743" fmla="*/ 101241 h 901660"/>
                <a:gd name="csX1744" fmla="*/ 765181 w 964866"/>
                <a:gd name="csY1744" fmla="*/ 101241 h 901660"/>
                <a:gd name="csX1745" fmla="*/ 765181 w 964866"/>
                <a:gd name="csY1745" fmla="*/ 102919 h 901660"/>
                <a:gd name="csX1746" fmla="*/ 766859 w 964866"/>
                <a:gd name="csY1746" fmla="*/ 102919 h 901660"/>
                <a:gd name="csX1747" fmla="*/ 765181 w 964866"/>
                <a:gd name="csY1747" fmla="*/ 105156 h 901660"/>
                <a:gd name="csX1748" fmla="*/ 765181 w 964866"/>
                <a:gd name="csY1748" fmla="*/ 119140 h 901660"/>
                <a:gd name="csX1749" fmla="*/ 765181 w 964866"/>
                <a:gd name="csY1749" fmla="*/ 119140 h 901660"/>
                <a:gd name="csX1750" fmla="*/ 765181 w 964866"/>
                <a:gd name="csY1750" fmla="*/ 120818 h 901660"/>
                <a:gd name="csX1751" fmla="*/ 766859 w 964866"/>
                <a:gd name="csY1751" fmla="*/ 120818 h 901660"/>
                <a:gd name="csX1752" fmla="*/ 766859 w 964866"/>
                <a:gd name="csY1752" fmla="*/ 124733 h 901660"/>
                <a:gd name="csX1753" fmla="*/ 768537 w 964866"/>
                <a:gd name="csY1753" fmla="*/ 124733 h 901660"/>
                <a:gd name="csX1754" fmla="*/ 768537 w 964866"/>
                <a:gd name="csY1754" fmla="*/ 129768 h 901660"/>
                <a:gd name="csX1755" fmla="*/ 770215 w 964866"/>
                <a:gd name="csY1755" fmla="*/ 129768 h 901660"/>
                <a:gd name="csX1756" fmla="*/ 770215 w 964866"/>
                <a:gd name="csY1756" fmla="*/ 131446 h 901660"/>
                <a:gd name="csX1757" fmla="*/ 768537 w 964866"/>
                <a:gd name="csY1757" fmla="*/ 131446 h 901660"/>
                <a:gd name="csX1758" fmla="*/ 768537 w 964866"/>
                <a:gd name="csY1758" fmla="*/ 133683 h 901660"/>
                <a:gd name="csX1759" fmla="*/ 770215 w 964866"/>
                <a:gd name="csY1759" fmla="*/ 133683 h 901660"/>
                <a:gd name="csX1760" fmla="*/ 770215 w 964866"/>
                <a:gd name="csY1760" fmla="*/ 137039 h 901660"/>
                <a:gd name="csX1761" fmla="*/ 768537 w 964866"/>
                <a:gd name="csY1761" fmla="*/ 137039 h 901660"/>
                <a:gd name="csX1762" fmla="*/ 768537 w 964866"/>
                <a:gd name="csY1762" fmla="*/ 140395 h 901660"/>
                <a:gd name="csX1763" fmla="*/ 770215 w 964866"/>
                <a:gd name="csY1763" fmla="*/ 140395 h 901660"/>
                <a:gd name="csX1764" fmla="*/ 770215 w 964866"/>
                <a:gd name="csY1764" fmla="*/ 144310 h 901660"/>
                <a:gd name="csX1765" fmla="*/ 771893 w 964866"/>
                <a:gd name="csY1765" fmla="*/ 144310 h 901660"/>
                <a:gd name="csX1766" fmla="*/ 771893 w 964866"/>
                <a:gd name="csY1766" fmla="*/ 145988 h 901660"/>
                <a:gd name="csX1767" fmla="*/ 774130 w 964866"/>
                <a:gd name="csY1767" fmla="*/ 147666 h 901660"/>
                <a:gd name="csX1768" fmla="*/ 775809 w 964866"/>
                <a:gd name="csY1768" fmla="*/ 147666 h 901660"/>
                <a:gd name="csX1769" fmla="*/ 775809 w 964866"/>
                <a:gd name="csY1769" fmla="*/ 151582 h 901660"/>
                <a:gd name="csX1770" fmla="*/ 780843 w 964866"/>
                <a:gd name="csY1770" fmla="*/ 151582 h 901660"/>
                <a:gd name="csX1771" fmla="*/ 780843 w 964866"/>
                <a:gd name="csY1771" fmla="*/ 153260 h 901660"/>
                <a:gd name="csX1772" fmla="*/ 779165 w 964866"/>
                <a:gd name="csY1772" fmla="*/ 154938 h 901660"/>
                <a:gd name="csX1773" fmla="*/ 780843 w 964866"/>
                <a:gd name="csY1773" fmla="*/ 156616 h 901660"/>
                <a:gd name="csX1774" fmla="*/ 780843 w 964866"/>
                <a:gd name="csY1774" fmla="*/ 159972 h 901660"/>
                <a:gd name="csX1775" fmla="*/ 783080 w 964866"/>
                <a:gd name="csY1775" fmla="*/ 159972 h 901660"/>
                <a:gd name="csX1776" fmla="*/ 783080 w 964866"/>
                <a:gd name="csY1776" fmla="*/ 165565 h 901660"/>
                <a:gd name="csX1777" fmla="*/ 784758 w 964866"/>
                <a:gd name="csY1777" fmla="*/ 165565 h 901660"/>
                <a:gd name="csX1778" fmla="*/ 784758 w 964866"/>
                <a:gd name="csY1778" fmla="*/ 168922 h 901660"/>
                <a:gd name="csX1779" fmla="*/ 786436 w 964866"/>
                <a:gd name="csY1779" fmla="*/ 168922 h 901660"/>
                <a:gd name="csX1780" fmla="*/ 786436 w 964866"/>
                <a:gd name="csY1780" fmla="*/ 171159 h 901660"/>
                <a:gd name="csX1781" fmla="*/ 784758 w 964866"/>
                <a:gd name="csY1781" fmla="*/ 171159 h 901660"/>
                <a:gd name="csX1782" fmla="*/ 784758 w 964866"/>
                <a:gd name="csY1782" fmla="*/ 177871 h 901660"/>
                <a:gd name="csX1783" fmla="*/ 783080 w 964866"/>
                <a:gd name="csY1783" fmla="*/ 177871 h 901660"/>
                <a:gd name="csX1784" fmla="*/ 783080 w 964866"/>
                <a:gd name="csY1784" fmla="*/ 186820 h 901660"/>
                <a:gd name="csX1785" fmla="*/ 786436 w 964866"/>
                <a:gd name="csY1785" fmla="*/ 186820 h 901660"/>
                <a:gd name="csX1786" fmla="*/ 786436 w 964866"/>
                <a:gd name="csY1786" fmla="*/ 190736 h 901660"/>
                <a:gd name="csX1787" fmla="*/ 788114 w 964866"/>
                <a:gd name="csY1787" fmla="*/ 190736 h 901660"/>
                <a:gd name="csX1788" fmla="*/ 788114 w 964866"/>
                <a:gd name="csY1788" fmla="*/ 192414 h 901660"/>
                <a:gd name="csX1789" fmla="*/ 791470 w 964866"/>
                <a:gd name="csY1789" fmla="*/ 192414 h 901660"/>
                <a:gd name="csX1790" fmla="*/ 791470 w 964866"/>
                <a:gd name="csY1790" fmla="*/ 194092 h 901660"/>
                <a:gd name="csX1791" fmla="*/ 789792 w 964866"/>
                <a:gd name="csY1791" fmla="*/ 194092 h 901660"/>
                <a:gd name="csX1792" fmla="*/ 789792 w 964866"/>
                <a:gd name="csY1792" fmla="*/ 197448 h 901660"/>
                <a:gd name="csX1793" fmla="*/ 788114 w 964866"/>
                <a:gd name="csY1793" fmla="*/ 197448 h 901660"/>
                <a:gd name="csX1794" fmla="*/ 788114 w 964866"/>
                <a:gd name="csY1794" fmla="*/ 201363 h 901660"/>
                <a:gd name="csX1795" fmla="*/ 789792 w 964866"/>
                <a:gd name="csY1795" fmla="*/ 203041 h 901660"/>
                <a:gd name="csX1796" fmla="*/ 791470 w 964866"/>
                <a:gd name="csY1796" fmla="*/ 203041 h 901660"/>
                <a:gd name="csX1797" fmla="*/ 791470 w 964866"/>
                <a:gd name="csY1797" fmla="*/ 204719 h 901660"/>
                <a:gd name="csX1798" fmla="*/ 793707 w 964866"/>
                <a:gd name="csY1798" fmla="*/ 204719 h 901660"/>
                <a:gd name="csX1799" fmla="*/ 793707 w 964866"/>
                <a:gd name="csY1799" fmla="*/ 206397 h 901660"/>
                <a:gd name="csX1800" fmla="*/ 795386 w 964866"/>
                <a:gd name="csY1800" fmla="*/ 206397 h 901660"/>
                <a:gd name="csX1801" fmla="*/ 795386 w 964866"/>
                <a:gd name="csY1801" fmla="*/ 208635 h 901660"/>
                <a:gd name="csX1802" fmla="*/ 800420 w 964866"/>
                <a:gd name="csY1802" fmla="*/ 208635 h 901660"/>
                <a:gd name="csX1803" fmla="*/ 800420 w 964866"/>
                <a:gd name="csY1803" fmla="*/ 210313 h 901660"/>
                <a:gd name="csX1804" fmla="*/ 802657 w 964866"/>
                <a:gd name="csY1804" fmla="*/ 210313 h 901660"/>
                <a:gd name="csX1805" fmla="*/ 802657 w 964866"/>
                <a:gd name="csY1805" fmla="*/ 211991 h 901660"/>
                <a:gd name="csX1806" fmla="*/ 806013 w 964866"/>
                <a:gd name="csY1806" fmla="*/ 211991 h 901660"/>
                <a:gd name="csX1807" fmla="*/ 806013 w 964866"/>
                <a:gd name="csY1807" fmla="*/ 210313 h 901660"/>
                <a:gd name="csX1808" fmla="*/ 807691 w 964866"/>
                <a:gd name="csY1808" fmla="*/ 210313 h 901660"/>
                <a:gd name="csX1809" fmla="*/ 807691 w 964866"/>
                <a:gd name="csY1809" fmla="*/ 213669 h 901660"/>
                <a:gd name="csX1810" fmla="*/ 809369 w 964866"/>
                <a:gd name="csY1810" fmla="*/ 213669 h 901660"/>
                <a:gd name="csX1811" fmla="*/ 809369 w 964866"/>
                <a:gd name="csY1811" fmla="*/ 215347 h 901660"/>
                <a:gd name="csX1812" fmla="*/ 818319 w 964866"/>
                <a:gd name="csY1812" fmla="*/ 215347 h 901660"/>
                <a:gd name="csX1813" fmla="*/ 818319 w 964866"/>
                <a:gd name="csY1813" fmla="*/ 219262 h 901660"/>
                <a:gd name="csX1814" fmla="*/ 819997 w 964866"/>
                <a:gd name="csY1814" fmla="*/ 219262 h 901660"/>
                <a:gd name="csX1815" fmla="*/ 819997 w 964866"/>
                <a:gd name="csY1815" fmla="*/ 220940 h 901660"/>
                <a:gd name="csX1816" fmla="*/ 818319 w 964866"/>
                <a:gd name="csY1816" fmla="*/ 220940 h 901660"/>
                <a:gd name="csX1817" fmla="*/ 818319 w 964866"/>
                <a:gd name="csY1817" fmla="*/ 222618 h 901660"/>
                <a:gd name="csX1818" fmla="*/ 819997 w 964866"/>
                <a:gd name="csY1818" fmla="*/ 222618 h 901660"/>
                <a:gd name="csX1819" fmla="*/ 822234 w 964866"/>
                <a:gd name="csY1819" fmla="*/ 224296 h 901660"/>
                <a:gd name="csX1820" fmla="*/ 822234 w 964866"/>
                <a:gd name="csY1820" fmla="*/ 225974 h 901660"/>
                <a:gd name="csX1821" fmla="*/ 823912 w 964866"/>
                <a:gd name="csY1821" fmla="*/ 225974 h 901660"/>
                <a:gd name="csX1822" fmla="*/ 823912 w 964866"/>
                <a:gd name="csY1822" fmla="*/ 222618 h 901660"/>
                <a:gd name="csX1823" fmla="*/ 827268 w 964866"/>
                <a:gd name="csY1823" fmla="*/ 222618 h 901660"/>
                <a:gd name="csX1824" fmla="*/ 827268 w 964866"/>
                <a:gd name="csY1824" fmla="*/ 228212 h 901660"/>
                <a:gd name="csX1825" fmla="*/ 836217 w 964866"/>
                <a:gd name="csY1825" fmla="*/ 228212 h 901660"/>
                <a:gd name="csX1826" fmla="*/ 836217 w 964866"/>
                <a:gd name="csY1826" fmla="*/ 233246 h 901660"/>
                <a:gd name="csX1827" fmla="*/ 840133 w 964866"/>
                <a:gd name="csY1827" fmla="*/ 233246 h 901660"/>
                <a:gd name="csX1828" fmla="*/ 840133 w 964866"/>
                <a:gd name="csY1828" fmla="*/ 231568 h 901660"/>
                <a:gd name="csX1829" fmla="*/ 843489 w 964866"/>
                <a:gd name="csY1829" fmla="*/ 231568 h 901660"/>
                <a:gd name="csX1830" fmla="*/ 843489 w 964866"/>
                <a:gd name="csY1830" fmla="*/ 233246 h 901660"/>
                <a:gd name="csX1831" fmla="*/ 846845 w 964866"/>
                <a:gd name="csY1831" fmla="*/ 233246 h 901660"/>
                <a:gd name="csX1832" fmla="*/ 846845 w 964866"/>
                <a:gd name="csY1832" fmla="*/ 237161 h 901660"/>
                <a:gd name="csX1833" fmla="*/ 848523 w 964866"/>
                <a:gd name="csY1833" fmla="*/ 237161 h 901660"/>
                <a:gd name="csX1834" fmla="*/ 848523 w 964866"/>
                <a:gd name="csY1834" fmla="*/ 238839 h 901660"/>
                <a:gd name="csX1835" fmla="*/ 850761 w 964866"/>
                <a:gd name="csY1835" fmla="*/ 240517 h 901660"/>
                <a:gd name="csX1836" fmla="*/ 852438 w 964866"/>
                <a:gd name="csY1836" fmla="*/ 240517 h 901660"/>
                <a:gd name="csX1837" fmla="*/ 850761 w 964866"/>
                <a:gd name="csY1837" fmla="*/ 242195 h 901660"/>
                <a:gd name="csX1838" fmla="*/ 846845 w 964866"/>
                <a:gd name="csY1838" fmla="*/ 242195 h 901660"/>
                <a:gd name="csX1839" fmla="*/ 846845 w 964866"/>
                <a:gd name="csY1839" fmla="*/ 243873 h 901660"/>
                <a:gd name="csX1840" fmla="*/ 846845 w 964866"/>
                <a:gd name="csY1840" fmla="*/ 243873 h 901660"/>
                <a:gd name="csX1841" fmla="*/ 846845 w 964866"/>
                <a:gd name="csY1841" fmla="*/ 247789 h 901660"/>
                <a:gd name="csX1842" fmla="*/ 848523 w 964866"/>
                <a:gd name="csY1842" fmla="*/ 247789 h 901660"/>
                <a:gd name="csX1843" fmla="*/ 848523 w 964866"/>
                <a:gd name="csY1843" fmla="*/ 251145 h 901660"/>
                <a:gd name="csX1844" fmla="*/ 852438 w 964866"/>
                <a:gd name="csY1844" fmla="*/ 251145 h 901660"/>
                <a:gd name="csX1845" fmla="*/ 852438 w 964866"/>
                <a:gd name="csY1845" fmla="*/ 252823 h 901660"/>
                <a:gd name="csX1846" fmla="*/ 854117 w 964866"/>
                <a:gd name="csY1846" fmla="*/ 252823 h 901660"/>
                <a:gd name="csX1847" fmla="*/ 854117 w 964866"/>
                <a:gd name="csY1847" fmla="*/ 254501 h 901660"/>
                <a:gd name="csX1848" fmla="*/ 857473 w 964866"/>
                <a:gd name="csY1848" fmla="*/ 254501 h 901660"/>
                <a:gd name="csX1849" fmla="*/ 857473 w 964866"/>
                <a:gd name="csY1849" fmla="*/ 256738 h 901660"/>
                <a:gd name="csX1850" fmla="*/ 859710 w 964866"/>
                <a:gd name="csY1850" fmla="*/ 256738 h 901660"/>
                <a:gd name="csX1851" fmla="*/ 859710 w 964866"/>
                <a:gd name="csY1851" fmla="*/ 258416 h 901660"/>
                <a:gd name="csX1852" fmla="*/ 859710 w 964866"/>
                <a:gd name="csY1852" fmla="*/ 258416 h 901660"/>
                <a:gd name="csX1853" fmla="*/ 857473 w 964866"/>
                <a:gd name="csY1853" fmla="*/ 260094 h 901660"/>
                <a:gd name="csX1854" fmla="*/ 859710 w 964866"/>
                <a:gd name="csY1854" fmla="*/ 261772 h 901660"/>
                <a:gd name="csX1855" fmla="*/ 861388 w 964866"/>
                <a:gd name="csY1855" fmla="*/ 261772 h 901660"/>
                <a:gd name="csX1856" fmla="*/ 861388 w 964866"/>
                <a:gd name="csY1856" fmla="*/ 265688 h 901660"/>
                <a:gd name="csX1857" fmla="*/ 863066 w 964866"/>
                <a:gd name="csY1857" fmla="*/ 265688 h 901660"/>
                <a:gd name="csX1858" fmla="*/ 863066 w 964866"/>
                <a:gd name="csY1858" fmla="*/ 267366 h 901660"/>
                <a:gd name="csX1859" fmla="*/ 863066 w 964866"/>
                <a:gd name="csY1859" fmla="*/ 267366 h 901660"/>
                <a:gd name="csX1860" fmla="*/ 863066 w 964866"/>
                <a:gd name="csY1860" fmla="*/ 269044 h 901660"/>
                <a:gd name="csX1861" fmla="*/ 864744 w 964866"/>
                <a:gd name="csY1861" fmla="*/ 269044 h 901660"/>
                <a:gd name="csX1862" fmla="*/ 864744 w 964866"/>
                <a:gd name="csY1862" fmla="*/ 281349 h 901660"/>
                <a:gd name="csX1863" fmla="*/ 866422 w 964866"/>
                <a:gd name="csY1863" fmla="*/ 281349 h 901660"/>
                <a:gd name="csX1864" fmla="*/ 866422 w 964866"/>
                <a:gd name="csY1864" fmla="*/ 286943 h 901660"/>
                <a:gd name="csX1865" fmla="*/ 866422 w 964866"/>
                <a:gd name="csY1865" fmla="*/ 285265 h 901660"/>
                <a:gd name="csX1866" fmla="*/ 866422 w 964866"/>
                <a:gd name="csY1866" fmla="*/ 286943 h 901660"/>
                <a:gd name="csX1867" fmla="*/ 868659 w 964866"/>
                <a:gd name="csY1867" fmla="*/ 286943 h 901660"/>
                <a:gd name="csX1868" fmla="*/ 868659 w 964866"/>
                <a:gd name="csY1868" fmla="*/ 288621 h 901660"/>
                <a:gd name="csX1869" fmla="*/ 870338 w 964866"/>
                <a:gd name="csY1869" fmla="*/ 288621 h 901660"/>
                <a:gd name="csX1870" fmla="*/ 870338 w 964866"/>
                <a:gd name="csY1870" fmla="*/ 290299 h 901660"/>
                <a:gd name="csX1871" fmla="*/ 870338 w 964866"/>
                <a:gd name="csY1871" fmla="*/ 290299 h 901660"/>
                <a:gd name="csX1872" fmla="*/ 870338 w 964866"/>
                <a:gd name="csY1872" fmla="*/ 291977 h 901660"/>
                <a:gd name="csX1873" fmla="*/ 872015 w 964866"/>
                <a:gd name="csY1873" fmla="*/ 291977 h 901660"/>
                <a:gd name="csX1874" fmla="*/ 872015 w 964866"/>
                <a:gd name="csY1874" fmla="*/ 290299 h 901660"/>
                <a:gd name="csX1875" fmla="*/ 873694 w 964866"/>
                <a:gd name="csY1875" fmla="*/ 290299 h 901660"/>
                <a:gd name="csX1876" fmla="*/ 873694 w 964866"/>
                <a:gd name="csY1876" fmla="*/ 291977 h 901660"/>
                <a:gd name="csX1877" fmla="*/ 875371 w 964866"/>
                <a:gd name="csY1877" fmla="*/ 294214 h 901660"/>
                <a:gd name="csX1878" fmla="*/ 877050 w 964866"/>
                <a:gd name="csY1878" fmla="*/ 294214 h 901660"/>
                <a:gd name="csX1879" fmla="*/ 877050 w 964866"/>
                <a:gd name="csY1879" fmla="*/ 291977 h 901660"/>
                <a:gd name="csX1880" fmla="*/ 875371 w 964866"/>
                <a:gd name="csY1880" fmla="*/ 290299 h 901660"/>
                <a:gd name="csX1881" fmla="*/ 875371 w 964866"/>
                <a:gd name="csY1881" fmla="*/ 286943 h 901660"/>
                <a:gd name="csX1882" fmla="*/ 877050 w 964866"/>
                <a:gd name="csY1882" fmla="*/ 286943 h 901660"/>
                <a:gd name="csX1883" fmla="*/ 877050 w 964866"/>
                <a:gd name="csY1883" fmla="*/ 285265 h 901660"/>
                <a:gd name="csX1884" fmla="*/ 880965 w 964866"/>
                <a:gd name="csY1884" fmla="*/ 285265 h 901660"/>
                <a:gd name="csX1885" fmla="*/ 880965 w 964866"/>
                <a:gd name="csY1885" fmla="*/ 288621 h 901660"/>
                <a:gd name="csX1886" fmla="*/ 882643 w 964866"/>
                <a:gd name="csY1886" fmla="*/ 288621 h 901660"/>
                <a:gd name="csX1887" fmla="*/ 882643 w 964866"/>
                <a:gd name="csY1887" fmla="*/ 290299 h 901660"/>
                <a:gd name="csX1888" fmla="*/ 884321 w 964866"/>
                <a:gd name="csY1888" fmla="*/ 290299 h 901660"/>
                <a:gd name="csX1889" fmla="*/ 884321 w 964866"/>
                <a:gd name="csY1889" fmla="*/ 291977 h 901660"/>
                <a:gd name="csX1890" fmla="*/ 888236 w 964866"/>
                <a:gd name="csY1890" fmla="*/ 291977 h 901660"/>
                <a:gd name="csX1891" fmla="*/ 888236 w 964866"/>
                <a:gd name="csY1891" fmla="*/ 294214 h 901660"/>
                <a:gd name="csX1892" fmla="*/ 889915 w 964866"/>
                <a:gd name="csY1892" fmla="*/ 294214 h 901660"/>
                <a:gd name="csX1893" fmla="*/ 889915 w 964866"/>
                <a:gd name="csY1893" fmla="*/ 290299 h 901660"/>
                <a:gd name="csX1894" fmla="*/ 893271 w 964866"/>
                <a:gd name="csY1894" fmla="*/ 290299 h 901660"/>
                <a:gd name="csX1895" fmla="*/ 893271 w 964866"/>
                <a:gd name="csY1895" fmla="*/ 291977 h 901660"/>
                <a:gd name="csX1896" fmla="*/ 894948 w 964866"/>
                <a:gd name="csY1896" fmla="*/ 291977 h 901660"/>
                <a:gd name="csX1897" fmla="*/ 894948 w 964866"/>
                <a:gd name="csY1897" fmla="*/ 294214 h 901660"/>
                <a:gd name="csX1898" fmla="*/ 894948 w 964866"/>
                <a:gd name="csY1898" fmla="*/ 294214 h 901660"/>
                <a:gd name="csX1899" fmla="*/ 894948 w 964866"/>
                <a:gd name="csY1899" fmla="*/ 297570 h 901660"/>
                <a:gd name="csX1900" fmla="*/ 898864 w 964866"/>
                <a:gd name="csY1900" fmla="*/ 297570 h 901660"/>
                <a:gd name="csX1901" fmla="*/ 898864 w 964866"/>
                <a:gd name="csY1901" fmla="*/ 299248 h 901660"/>
                <a:gd name="csX1902" fmla="*/ 897186 w 964866"/>
                <a:gd name="csY1902" fmla="*/ 299248 h 901660"/>
                <a:gd name="csX1903" fmla="*/ 897186 w 964866"/>
                <a:gd name="csY1903" fmla="*/ 304842 h 901660"/>
                <a:gd name="csX1904" fmla="*/ 897186 w 964866"/>
                <a:gd name="csY1904" fmla="*/ 304842 h 901660"/>
                <a:gd name="csX1905" fmla="*/ 894948 w 964866"/>
                <a:gd name="csY1905" fmla="*/ 306520 h 901660"/>
                <a:gd name="csX1906" fmla="*/ 894948 w 964866"/>
                <a:gd name="csY1906" fmla="*/ 309876 h 901660"/>
                <a:gd name="csX1907" fmla="*/ 897186 w 964866"/>
                <a:gd name="csY1907" fmla="*/ 309876 h 901660"/>
                <a:gd name="csX1908" fmla="*/ 897186 w 964866"/>
                <a:gd name="csY1908" fmla="*/ 311554 h 901660"/>
                <a:gd name="csX1909" fmla="*/ 898864 w 964866"/>
                <a:gd name="csY1909" fmla="*/ 311554 h 901660"/>
                <a:gd name="csX1910" fmla="*/ 898864 w 964866"/>
                <a:gd name="csY1910" fmla="*/ 313791 h 901660"/>
                <a:gd name="csX1911" fmla="*/ 897186 w 964866"/>
                <a:gd name="csY1911" fmla="*/ 313791 h 901660"/>
                <a:gd name="csX1912" fmla="*/ 897186 w 964866"/>
                <a:gd name="csY1912" fmla="*/ 317147 h 901660"/>
                <a:gd name="csX1913" fmla="*/ 898864 w 964866"/>
                <a:gd name="csY1913" fmla="*/ 317147 h 901660"/>
                <a:gd name="csX1914" fmla="*/ 898864 w 964866"/>
                <a:gd name="csY1914" fmla="*/ 320503 h 901660"/>
                <a:gd name="csX1915" fmla="*/ 898864 w 964866"/>
                <a:gd name="csY1915" fmla="*/ 320503 h 901660"/>
                <a:gd name="csX1916" fmla="*/ 898864 w 964866"/>
                <a:gd name="csY1916" fmla="*/ 322741 h 901660"/>
                <a:gd name="csX1917" fmla="*/ 900542 w 964866"/>
                <a:gd name="csY1917" fmla="*/ 322741 h 901660"/>
                <a:gd name="csX1918" fmla="*/ 900542 w 964866"/>
                <a:gd name="csY1918" fmla="*/ 320503 h 901660"/>
                <a:gd name="csX1919" fmla="*/ 900542 w 964866"/>
                <a:gd name="csY1919" fmla="*/ 320503 h 901660"/>
                <a:gd name="csX1920" fmla="*/ 900542 w 964866"/>
                <a:gd name="csY1920" fmla="*/ 318825 h 901660"/>
                <a:gd name="csX1921" fmla="*/ 903898 w 964866"/>
                <a:gd name="csY1921" fmla="*/ 318825 h 901660"/>
                <a:gd name="csX1922" fmla="*/ 905576 w 964866"/>
                <a:gd name="csY1922" fmla="*/ 320503 h 901660"/>
                <a:gd name="csX1923" fmla="*/ 907813 w 964866"/>
                <a:gd name="csY1923" fmla="*/ 320503 h 901660"/>
                <a:gd name="csX1924" fmla="*/ 907813 w 964866"/>
                <a:gd name="csY1924" fmla="*/ 327775 h 901660"/>
                <a:gd name="csX1925" fmla="*/ 907813 w 964866"/>
                <a:gd name="csY1925" fmla="*/ 327775 h 901660"/>
                <a:gd name="csX1926" fmla="*/ 907813 w 964866"/>
                <a:gd name="csY1926" fmla="*/ 329453 h 901660"/>
                <a:gd name="csX1927" fmla="*/ 911169 w 964866"/>
                <a:gd name="csY1927" fmla="*/ 329453 h 901660"/>
                <a:gd name="csX1928" fmla="*/ 911169 w 964866"/>
                <a:gd name="csY1928" fmla="*/ 333368 h 901660"/>
                <a:gd name="csX1929" fmla="*/ 918441 w 964866"/>
                <a:gd name="csY1929" fmla="*/ 333368 h 901660"/>
                <a:gd name="csX1930" fmla="*/ 916763 w 964866"/>
                <a:gd name="csY1930" fmla="*/ 333368 h 901660"/>
                <a:gd name="csX1931" fmla="*/ 920119 w 964866"/>
                <a:gd name="csY1931" fmla="*/ 333368 h 901660"/>
                <a:gd name="csX1932" fmla="*/ 920119 w 964866"/>
                <a:gd name="csY1932" fmla="*/ 336724 h 901660"/>
                <a:gd name="csX1933" fmla="*/ 923475 w 964866"/>
                <a:gd name="csY1933" fmla="*/ 336724 h 901660"/>
                <a:gd name="csX1934" fmla="*/ 923475 w 964866"/>
                <a:gd name="csY1934" fmla="*/ 340080 h 901660"/>
                <a:gd name="csX1935" fmla="*/ 925712 w 964866"/>
                <a:gd name="csY1935" fmla="*/ 340080 h 901660"/>
                <a:gd name="csX1936" fmla="*/ 925712 w 964866"/>
                <a:gd name="csY1936" fmla="*/ 345674 h 901660"/>
                <a:gd name="csX1937" fmla="*/ 927390 w 964866"/>
                <a:gd name="csY1937" fmla="*/ 345674 h 901660"/>
                <a:gd name="csX1938" fmla="*/ 927390 w 964866"/>
                <a:gd name="csY1938" fmla="*/ 347352 h 901660"/>
                <a:gd name="csX1939" fmla="*/ 929069 w 964866"/>
                <a:gd name="csY1939" fmla="*/ 347352 h 901660"/>
                <a:gd name="csX1940" fmla="*/ 929069 w 964866"/>
                <a:gd name="csY1940" fmla="*/ 349030 h 901660"/>
                <a:gd name="csX1941" fmla="*/ 930746 w 964866"/>
                <a:gd name="csY1941" fmla="*/ 349030 h 901660"/>
                <a:gd name="csX1942" fmla="*/ 930746 w 964866"/>
                <a:gd name="csY1942" fmla="*/ 351267 h 901660"/>
                <a:gd name="csX1943" fmla="*/ 934102 w 964866"/>
                <a:gd name="csY1943" fmla="*/ 351267 h 901660"/>
                <a:gd name="csX1944" fmla="*/ 934102 w 964866"/>
                <a:gd name="csY1944" fmla="*/ 352945 h 901660"/>
                <a:gd name="csX1945" fmla="*/ 936340 w 964866"/>
                <a:gd name="csY1945" fmla="*/ 352945 h 901660"/>
                <a:gd name="csX1946" fmla="*/ 936340 w 964866"/>
                <a:gd name="csY1946" fmla="*/ 356301 h 901660"/>
                <a:gd name="csX1947" fmla="*/ 936340 w 964866"/>
                <a:gd name="csY1947" fmla="*/ 356301 h 901660"/>
                <a:gd name="csX1948" fmla="*/ 936340 w 964866"/>
                <a:gd name="csY1948" fmla="*/ 357979 h 901660"/>
                <a:gd name="csX1949" fmla="*/ 938018 w 964866"/>
                <a:gd name="csY1949" fmla="*/ 357979 h 901660"/>
                <a:gd name="csX1950" fmla="*/ 938018 w 964866"/>
                <a:gd name="csY1950" fmla="*/ 361895 h 901660"/>
                <a:gd name="csX1951" fmla="*/ 939696 w 964866"/>
                <a:gd name="csY1951" fmla="*/ 361895 h 901660"/>
                <a:gd name="csX1952" fmla="*/ 941374 w 964866"/>
                <a:gd name="csY1952" fmla="*/ 363573 h 901660"/>
                <a:gd name="csX1953" fmla="*/ 941374 w 964866"/>
                <a:gd name="csY1953" fmla="*/ 363573 h 901660"/>
                <a:gd name="csX1954" fmla="*/ 941374 w 964866"/>
                <a:gd name="csY1954" fmla="*/ 365251 h 901660"/>
                <a:gd name="csX1955" fmla="*/ 946967 w 964866"/>
                <a:gd name="csY1955" fmla="*/ 365251 h 901660"/>
                <a:gd name="csX1956" fmla="*/ 946967 w 964866"/>
                <a:gd name="csY1956" fmla="*/ 372522 h 901660"/>
                <a:gd name="csX1957" fmla="*/ 946967 w 964866"/>
                <a:gd name="csY1957" fmla="*/ 370844 h 901660"/>
                <a:gd name="csX1958" fmla="*/ 946967 w 964866"/>
                <a:gd name="csY1958" fmla="*/ 379794 h 901660"/>
                <a:gd name="csX1959" fmla="*/ 952002 w 964866"/>
                <a:gd name="csY1959" fmla="*/ 379794 h 901660"/>
                <a:gd name="csX1960" fmla="*/ 952002 w 964866"/>
                <a:gd name="csY1960" fmla="*/ 383150 h 901660"/>
                <a:gd name="csX1961" fmla="*/ 954239 w 964866"/>
                <a:gd name="csY1961" fmla="*/ 383150 h 901660"/>
                <a:gd name="csX1962" fmla="*/ 954239 w 964866"/>
                <a:gd name="csY1962" fmla="*/ 384828 h 901660"/>
                <a:gd name="csX1963" fmla="*/ 952002 w 964866"/>
                <a:gd name="csY1963" fmla="*/ 386506 h 901660"/>
                <a:gd name="csX1964" fmla="*/ 952002 w 964866"/>
                <a:gd name="csY1964" fmla="*/ 402727 h 901660"/>
                <a:gd name="csX1965" fmla="*/ 952002 w 964866"/>
                <a:gd name="csY1965" fmla="*/ 402727 h 901660"/>
                <a:gd name="csX1966" fmla="*/ 952002 w 964866"/>
                <a:gd name="csY1966" fmla="*/ 406083 h 901660"/>
                <a:gd name="csX1967" fmla="*/ 952002 w 964866"/>
                <a:gd name="csY1967" fmla="*/ 406083 h 901660"/>
                <a:gd name="csX1968" fmla="*/ 952002 w 964866"/>
                <a:gd name="csY1968" fmla="*/ 413354 h 901660"/>
                <a:gd name="csX1969" fmla="*/ 952002 w 964866"/>
                <a:gd name="csY1969" fmla="*/ 411676 h 901660"/>
                <a:gd name="csX1970" fmla="*/ 952002 w 964866"/>
                <a:gd name="csY1970" fmla="*/ 415032 h 901660"/>
                <a:gd name="csX1971" fmla="*/ 950323 w 964866"/>
                <a:gd name="csY1971" fmla="*/ 415032 h 901660"/>
                <a:gd name="csX1972" fmla="*/ 950323 w 964866"/>
                <a:gd name="csY1972" fmla="*/ 416710 h 901660"/>
                <a:gd name="csX1973" fmla="*/ 952002 w 964866"/>
                <a:gd name="csY1973" fmla="*/ 416710 h 901660"/>
                <a:gd name="csX1974" fmla="*/ 952002 w 964866"/>
                <a:gd name="csY1974" fmla="*/ 422304 h 901660"/>
                <a:gd name="csX1975" fmla="*/ 954239 w 964866"/>
                <a:gd name="csY1975" fmla="*/ 422304 h 901660"/>
                <a:gd name="csX1976" fmla="*/ 952002 w 964866"/>
                <a:gd name="csY1976" fmla="*/ 422304 h 901660"/>
                <a:gd name="csX1977" fmla="*/ 954239 w 964866"/>
                <a:gd name="csY1977" fmla="*/ 422304 h 901660"/>
                <a:gd name="csX1978" fmla="*/ 954239 w 964866"/>
                <a:gd name="csY1978" fmla="*/ 423982 h 901660"/>
                <a:gd name="csX1979" fmla="*/ 955917 w 964866"/>
                <a:gd name="csY1979" fmla="*/ 423982 h 901660"/>
                <a:gd name="csX1980" fmla="*/ 955917 w 964866"/>
                <a:gd name="csY1980" fmla="*/ 429575 h 901660"/>
                <a:gd name="csX1981" fmla="*/ 957595 w 964866"/>
                <a:gd name="csY1981" fmla="*/ 429575 h 901660"/>
                <a:gd name="csX1982" fmla="*/ 957595 w 964866"/>
                <a:gd name="csY1982" fmla="*/ 432931 h 901660"/>
                <a:gd name="csX1983" fmla="*/ 959273 w 964866"/>
                <a:gd name="csY1983" fmla="*/ 432931 h 901660"/>
                <a:gd name="csX1984" fmla="*/ 959273 w 964866"/>
                <a:gd name="csY1984" fmla="*/ 434609 h 901660"/>
                <a:gd name="csX1985" fmla="*/ 959273 w 964866"/>
                <a:gd name="csY1985" fmla="*/ 434609 h 901660"/>
                <a:gd name="csX1986" fmla="*/ 959273 w 964866"/>
                <a:gd name="csY1986" fmla="*/ 441881 h 901660"/>
                <a:gd name="csX1987" fmla="*/ 960951 w 964866"/>
                <a:gd name="csY1987" fmla="*/ 441881 h 901660"/>
                <a:gd name="csX1988" fmla="*/ 960951 w 964866"/>
                <a:gd name="csY1988" fmla="*/ 443559 h 901660"/>
                <a:gd name="csX1989" fmla="*/ 962629 w 964866"/>
                <a:gd name="csY1989" fmla="*/ 445237 h 901660"/>
                <a:gd name="csX1990" fmla="*/ 962629 w 964866"/>
                <a:gd name="csY1990" fmla="*/ 454186 h 901660"/>
                <a:gd name="csX1991" fmla="*/ 964866 w 964866"/>
                <a:gd name="csY1991" fmla="*/ 456424 h 901660"/>
                <a:gd name="csX1992" fmla="*/ 964866 w 964866"/>
                <a:gd name="csY1992" fmla="*/ 463136 h 901660"/>
                <a:gd name="csX1993" fmla="*/ 960951 w 964866"/>
                <a:gd name="csY1993" fmla="*/ 463136 h 901660"/>
                <a:gd name="csX1994" fmla="*/ 960951 w 964866"/>
                <a:gd name="csY1994" fmla="*/ 467051 h 901660"/>
                <a:gd name="csX1995" fmla="*/ 959273 w 964866"/>
                <a:gd name="csY1995" fmla="*/ 467051 h 901660"/>
                <a:gd name="csX1996" fmla="*/ 959273 w 964866"/>
                <a:gd name="csY1996" fmla="*/ 472085 h 901660"/>
                <a:gd name="csX1997" fmla="*/ 957595 w 964866"/>
                <a:gd name="csY1997" fmla="*/ 472085 h 901660"/>
                <a:gd name="csX1998" fmla="*/ 957595 w 964866"/>
                <a:gd name="csY1998" fmla="*/ 482713 h 901660"/>
                <a:gd name="csX1999" fmla="*/ 955917 w 964866"/>
                <a:gd name="csY1999" fmla="*/ 482713 h 901660"/>
                <a:gd name="csX2000" fmla="*/ 955917 w 964866"/>
                <a:gd name="csY2000" fmla="*/ 493900 h 901660"/>
                <a:gd name="csX2001" fmla="*/ 954239 w 964866"/>
                <a:gd name="csY2001" fmla="*/ 493900 h 901660"/>
                <a:gd name="csX2002" fmla="*/ 954239 w 964866"/>
                <a:gd name="csY2002" fmla="*/ 500612 h 901660"/>
                <a:gd name="csX2003" fmla="*/ 952002 w 964866"/>
                <a:gd name="csY2003" fmla="*/ 500612 h 901660"/>
                <a:gd name="csX2004" fmla="*/ 952002 w 964866"/>
                <a:gd name="csY2004" fmla="*/ 506205 h 901660"/>
                <a:gd name="csX2005" fmla="*/ 950323 w 964866"/>
                <a:gd name="csY2005" fmla="*/ 506205 h 901660"/>
                <a:gd name="csX2006" fmla="*/ 950323 w 964866"/>
                <a:gd name="csY2006" fmla="*/ 507883 h 901660"/>
                <a:gd name="csX2007" fmla="*/ 948646 w 964866"/>
                <a:gd name="csY2007" fmla="*/ 507883 h 901660"/>
                <a:gd name="csX2008" fmla="*/ 948646 w 964866"/>
                <a:gd name="csY2008" fmla="*/ 511239 h 901660"/>
                <a:gd name="csX2009" fmla="*/ 948646 w 964866"/>
                <a:gd name="csY2009" fmla="*/ 511239 h 901660"/>
                <a:gd name="csX2010" fmla="*/ 948646 w 964866"/>
                <a:gd name="csY2010" fmla="*/ 513477 h 901660"/>
                <a:gd name="csX2011" fmla="*/ 948646 w 964866"/>
                <a:gd name="csY2011" fmla="*/ 511239 h 901660"/>
                <a:gd name="csX2012" fmla="*/ 948646 w 964866"/>
                <a:gd name="csY2012" fmla="*/ 518511 h 901660"/>
                <a:gd name="csX2013" fmla="*/ 952002 w 964866"/>
                <a:gd name="csY2013" fmla="*/ 518511 h 901660"/>
                <a:gd name="csX2014" fmla="*/ 952002 w 964866"/>
                <a:gd name="csY2014" fmla="*/ 520189 h 901660"/>
                <a:gd name="csX2015" fmla="*/ 950323 w 964866"/>
                <a:gd name="csY2015" fmla="*/ 520189 h 901660"/>
                <a:gd name="csX2016" fmla="*/ 950323 w 964866"/>
                <a:gd name="csY2016" fmla="*/ 524104 h 901660"/>
                <a:gd name="csX2017" fmla="*/ 948646 w 964866"/>
                <a:gd name="csY2017" fmla="*/ 524104 h 901660"/>
                <a:gd name="csX2018" fmla="*/ 948646 w 964866"/>
                <a:gd name="csY2018" fmla="*/ 530816 h 901660"/>
                <a:gd name="csX2019" fmla="*/ 946967 w 964866"/>
                <a:gd name="csY2019" fmla="*/ 530816 h 901660"/>
                <a:gd name="csX2020" fmla="*/ 946967 w 964866"/>
                <a:gd name="csY2020" fmla="*/ 534732 h 901660"/>
                <a:gd name="csX2021" fmla="*/ 946967 w 964866"/>
                <a:gd name="csY2021" fmla="*/ 534732 h 901660"/>
                <a:gd name="csX2022" fmla="*/ 946967 w 964866"/>
                <a:gd name="csY2022" fmla="*/ 538088 h 901660"/>
                <a:gd name="csX2023" fmla="*/ 945289 w 964866"/>
                <a:gd name="csY2023" fmla="*/ 538088 h 901660"/>
                <a:gd name="csX2024" fmla="*/ 945289 w 964866"/>
                <a:gd name="csY2024" fmla="*/ 539766 h 901660"/>
                <a:gd name="csX2025" fmla="*/ 943052 w 964866"/>
                <a:gd name="csY2025" fmla="*/ 542003 h 901660"/>
                <a:gd name="csX2026" fmla="*/ 943052 w 964866"/>
                <a:gd name="csY2026" fmla="*/ 542003 h 901660"/>
                <a:gd name="csX2027" fmla="*/ 943052 w 964866"/>
                <a:gd name="csY2027" fmla="*/ 545359 h 901660"/>
                <a:gd name="csX2028" fmla="*/ 938018 w 964866"/>
                <a:gd name="csY2028" fmla="*/ 545359 h 901660"/>
                <a:gd name="csX2029" fmla="*/ 938018 w 964866"/>
                <a:gd name="csY2029" fmla="*/ 547037 h 901660"/>
                <a:gd name="csX2030" fmla="*/ 939696 w 964866"/>
                <a:gd name="csY2030" fmla="*/ 547037 h 901660"/>
                <a:gd name="csX2031" fmla="*/ 939696 w 964866"/>
                <a:gd name="csY2031" fmla="*/ 548715 h 901660"/>
                <a:gd name="csX2032" fmla="*/ 938018 w 964866"/>
                <a:gd name="csY2032" fmla="*/ 548715 h 901660"/>
                <a:gd name="csX2033" fmla="*/ 938018 w 964866"/>
                <a:gd name="csY2033" fmla="*/ 554309 h 901660"/>
                <a:gd name="csX2034" fmla="*/ 936340 w 964866"/>
                <a:gd name="csY2034" fmla="*/ 554309 h 901660"/>
                <a:gd name="csX2035" fmla="*/ 936340 w 964866"/>
                <a:gd name="csY2035" fmla="*/ 555986 h 901660"/>
                <a:gd name="csX2036" fmla="*/ 936340 w 964866"/>
                <a:gd name="csY2036" fmla="*/ 555986 h 901660"/>
                <a:gd name="csX2037" fmla="*/ 936340 w 964866"/>
                <a:gd name="csY2037" fmla="*/ 559343 h 901660"/>
                <a:gd name="csX2038" fmla="*/ 938018 w 964866"/>
                <a:gd name="csY2038" fmla="*/ 559343 h 901660"/>
                <a:gd name="csX2039" fmla="*/ 938018 w 964866"/>
                <a:gd name="csY2039" fmla="*/ 561580 h 901660"/>
                <a:gd name="csX2040" fmla="*/ 936340 w 964866"/>
                <a:gd name="csY2040" fmla="*/ 561580 h 901660"/>
                <a:gd name="csX2041" fmla="*/ 936340 w 964866"/>
                <a:gd name="csY2041" fmla="*/ 563258 h 901660"/>
                <a:gd name="csX2042" fmla="*/ 934102 w 964866"/>
                <a:gd name="csY2042" fmla="*/ 563258 h 901660"/>
                <a:gd name="csX2043" fmla="*/ 934102 w 964866"/>
                <a:gd name="csY2043" fmla="*/ 564936 h 901660"/>
                <a:gd name="csX2044" fmla="*/ 932425 w 964866"/>
                <a:gd name="csY2044" fmla="*/ 564936 h 901660"/>
                <a:gd name="csX2045" fmla="*/ 932425 w 964866"/>
                <a:gd name="csY2045" fmla="*/ 566614 h 901660"/>
                <a:gd name="csX2046" fmla="*/ 930746 w 964866"/>
                <a:gd name="csY2046" fmla="*/ 566614 h 901660"/>
                <a:gd name="csX2047" fmla="*/ 930746 w 964866"/>
                <a:gd name="csY2047" fmla="*/ 568292 h 901660"/>
                <a:gd name="csX2048" fmla="*/ 927390 w 964866"/>
                <a:gd name="csY2048" fmla="*/ 568292 h 901660"/>
                <a:gd name="csX2049" fmla="*/ 927390 w 964866"/>
                <a:gd name="csY2049" fmla="*/ 566614 h 901660"/>
                <a:gd name="csX2050" fmla="*/ 925712 w 964866"/>
                <a:gd name="csY2050" fmla="*/ 566614 h 901660"/>
                <a:gd name="csX2051" fmla="*/ 925712 w 964866"/>
                <a:gd name="csY2051" fmla="*/ 570530 h 901660"/>
                <a:gd name="csX2052" fmla="*/ 929069 w 964866"/>
                <a:gd name="csY2052" fmla="*/ 570530 h 901660"/>
                <a:gd name="csX2053" fmla="*/ 929069 w 964866"/>
                <a:gd name="csY2053" fmla="*/ 572208 h 901660"/>
                <a:gd name="csX2054" fmla="*/ 921797 w 964866"/>
                <a:gd name="csY2054" fmla="*/ 572208 h 901660"/>
                <a:gd name="csX2055" fmla="*/ 921797 w 964866"/>
                <a:gd name="csY2055" fmla="*/ 573886 h 901660"/>
                <a:gd name="csX2056" fmla="*/ 920119 w 964866"/>
                <a:gd name="csY2056" fmla="*/ 573886 h 901660"/>
                <a:gd name="csX2057" fmla="*/ 920119 w 964866"/>
                <a:gd name="csY2057" fmla="*/ 575563 h 901660"/>
                <a:gd name="csX2058" fmla="*/ 918441 w 964866"/>
                <a:gd name="csY2058" fmla="*/ 575563 h 901660"/>
                <a:gd name="csX2059" fmla="*/ 918441 w 964866"/>
                <a:gd name="csY2059" fmla="*/ 577242 h 901660"/>
                <a:gd name="csX2060" fmla="*/ 916763 w 964866"/>
                <a:gd name="csY2060" fmla="*/ 577242 h 901660"/>
                <a:gd name="csX2061" fmla="*/ 916763 w 964866"/>
                <a:gd name="csY2061" fmla="*/ 579479 h 901660"/>
                <a:gd name="csX2062" fmla="*/ 916763 w 964866"/>
                <a:gd name="csY2062" fmla="*/ 577242 h 901660"/>
                <a:gd name="csX2063" fmla="*/ 916763 w 964866"/>
                <a:gd name="csY2063" fmla="*/ 579479 h 901660"/>
                <a:gd name="csX2064" fmla="*/ 914525 w 964866"/>
                <a:gd name="csY2064" fmla="*/ 579479 h 901660"/>
                <a:gd name="csX2065" fmla="*/ 914525 w 964866"/>
                <a:gd name="csY2065" fmla="*/ 581157 h 901660"/>
                <a:gd name="csX2066" fmla="*/ 916763 w 964866"/>
                <a:gd name="csY2066" fmla="*/ 581157 h 901660"/>
                <a:gd name="csX2067" fmla="*/ 916763 w 964866"/>
                <a:gd name="csY2067" fmla="*/ 582835 h 901660"/>
                <a:gd name="csX2068" fmla="*/ 914525 w 964866"/>
                <a:gd name="csY2068" fmla="*/ 584513 h 901660"/>
                <a:gd name="csX2069" fmla="*/ 912848 w 964866"/>
                <a:gd name="csY2069" fmla="*/ 582835 h 901660"/>
                <a:gd name="csX2070" fmla="*/ 912848 w 964866"/>
                <a:gd name="csY2070" fmla="*/ 591785 h 901660"/>
                <a:gd name="csX2071" fmla="*/ 909492 w 964866"/>
                <a:gd name="csY2071" fmla="*/ 591785 h 901660"/>
                <a:gd name="csX2072" fmla="*/ 909492 w 964866"/>
                <a:gd name="csY2072" fmla="*/ 599056 h 901660"/>
                <a:gd name="csX2073" fmla="*/ 907813 w 964866"/>
                <a:gd name="csY2073" fmla="*/ 599056 h 901660"/>
                <a:gd name="csX2074" fmla="*/ 907813 w 964866"/>
                <a:gd name="csY2074" fmla="*/ 600734 h 901660"/>
                <a:gd name="csX2075" fmla="*/ 907813 w 964866"/>
                <a:gd name="csY2075" fmla="*/ 600734 h 901660"/>
                <a:gd name="csX2076" fmla="*/ 907813 w 964866"/>
                <a:gd name="csY2076" fmla="*/ 605768 h 901660"/>
                <a:gd name="csX2077" fmla="*/ 907813 w 964866"/>
                <a:gd name="csY2077" fmla="*/ 605768 h 901660"/>
                <a:gd name="csX2078" fmla="*/ 907813 w 964866"/>
                <a:gd name="csY2078" fmla="*/ 608006 h 901660"/>
                <a:gd name="csX2079" fmla="*/ 905576 w 964866"/>
                <a:gd name="csY2079" fmla="*/ 608006 h 901660"/>
                <a:gd name="csX2080" fmla="*/ 905576 w 964866"/>
                <a:gd name="csY2080" fmla="*/ 609684 h 901660"/>
                <a:gd name="csX2081" fmla="*/ 902220 w 964866"/>
                <a:gd name="csY2081" fmla="*/ 609684 h 901660"/>
                <a:gd name="csX2082" fmla="*/ 902220 w 964866"/>
                <a:gd name="csY2082" fmla="*/ 613040 h 901660"/>
                <a:gd name="csX2083" fmla="*/ 900542 w 964866"/>
                <a:gd name="csY2083" fmla="*/ 613040 h 901660"/>
                <a:gd name="csX2084" fmla="*/ 900542 w 964866"/>
                <a:gd name="csY2084" fmla="*/ 616396 h 901660"/>
                <a:gd name="csX2085" fmla="*/ 898864 w 964866"/>
                <a:gd name="csY2085" fmla="*/ 618633 h 901660"/>
                <a:gd name="csX2086" fmla="*/ 898864 w 964866"/>
                <a:gd name="csY2086" fmla="*/ 627583 h 901660"/>
                <a:gd name="csX2087" fmla="*/ 897186 w 964866"/>
                <a:gd name="csY2087" fmla="*/ 627583 h 901660"/>
                <a:gd name="csX2088" fmla="*/ 897186 w 964866"/>
                <a:gd name="csY2088" fmla="*/ 629261 h 901660"/>
                <a:gd name="csX2089" fmla="*/ 894948 w 964866"/>
                <a:gd name="csY2089" fmla="*/ 629261 h 901660"/>
                <a:gd name="csX2090" fmla="*/ 894948 w 964866"/>
                <a:gd name="csY2090" fmla="*/ 632617 h 901660"/>
                <a:gd name="csX2091" fmla="*/ 897186 w 964866"/>
                <a:gd name="csY2091" fmla="*/ 632617 h 901660"/>
                <a:gd name="csX2092" fmla="*/ 897186 w 964866"/>
                <a:gd name="csY2092" fmla="*/ 634294 h 901660"/>
                <a:gd name="csX2093" fmla="*/ 894948 w 964866"/>
                <a:gd name="csY2093" fmla="*/ 634294 h 901660"/>
                <a:gd name="csX2094" fmla="*/ 894948 w 964866"/>
                <a:gd name="csY2094" fmla="*/ 636532 h 901660"/>
                <a:gd name="csX2095" fmla="*/ 894948 w 964866"/>
                <a:gd name="csY2095" fmla="*/ 636532 h 901660"/>
                <a:gd name="csX2096" fmla="*/ 894948 w 964866"/>
                <a:gd name="csY2096" fmla="*/ 639888 h 901660"/>
                <a:gd name="csX2097" fmla="*/ 893271 w 964866"/>
                <a:gd name="csY2097" fmla="*/ 639888 h 901660"/>
                <a:gd name="csX2098" fmla="*/ 891592 w 964866"/>
                <a:gd name="csY2098" fmla="*/ 641566 h 901660"/>
                <a:gd name="csX2099" fmla="*/ 889915 w 964866"/>
                <a:gd name="csY2099" fmla="*/ 641566 h 901660"/>
                <a:gd name="csX2100" fmla="*/ 889915 w 964866"/>
                <a:gd name="csY2100" fmla="*/ 644922 h 901660"/>
                <a:gd name="csX2101" fmla="*/ 888236 w 964866"/>
                <a:gd name="csY2101" fmla="*/ 644922 h 901660"/>
                <a:gd name="csX2102" fmla="*/ 888236 w 964866"/>
                <a:gd name="csY2102" fmla="*/ 650516 h 901660"/>
                <a:gd name="csX2103" fmla="*/ 885999 w 964866"/>
                <a:gd name="csY2103" fmla="*/ 650516 h 901660"/>
                <a:gd name="csX2104" fmla="*/ 885999 w 964866"/>
                <a:gd name="csY2104" fmla="*/ 652193 h 901660"/>
                <a:gd name="csX2105" fmla="*/ 884321 w 964866"/>
                <a:gd name="csY2105" fmla="*/ 652193 h 901660"/>
                <a:gd name="csX2106" fmla="*/ 884321 w 964866"/>
                <a:gd name="csY2106" fmla="*/ 656109 h 901660"/>
                <a:gd name="csX2107" fmla="*/ 882643 w 964866"/>
                <a:gd name="csY2107" fmla="*/ 656109 h 901660"/>
                <a:gd name="csX2108" fmla="*/ 882643 w 964866"/>
                <a:gd name="csY2108" fmla="*/ 661143 h 901660"/>
                <a:gd name="csX2109" fmla="*/ 880965 w 964866"/>
                <a:gd name="csY2109" fmla="*/ 661143 h 901660"/>
                <a:gd name="csX2110" fmla="*/ 880965 w 964866"/>
                <a:gd name="csY2110" fmla="*/ 666737 h 901660"/>
                <a:gd name="csX2111" fmla="*/ 880965 w 964866"/>
                <a:gd name="csY2111" fmla="*/ 665058 h 901660"/>
                <a:gd name="csX2112" fmla="*/ 880965 w 964866"/>
                <a:gd name="csY2112" fmla="*/ 673448 h 901660"/>
                <a:gd name="csX2113" fmla="*/ 879287 w 964866"/>
                <a:gd name="csY2113" fmla="*/ 673448 h 901660"/>
                <a:gd name="csX2114" fmla="*/ 879287 w 964866"/>
                <a:gd name="csY2114" fmla="*/ 677364 h 901660"/>
                <a:gd name="csX2115" fmla="*/ 879287 w 964866"/>
                <a:gd name="csY2115" fmla="*/ 677364 h 901660"/>
                <a:gd name="csX2116" fmla="*/ 879287 w 964866"/>
                <a:gd name="csY2116" fmla="*/ 682398 h 901660"/>
                <a:gd name="csX2117" fmla="*/ 877050 w 964866"/>
                <a:gd name="csY2117" fmla="*/ 682398 h 901660"/>
                <a:gd name="csX2118" fmla="*/ 877050 w 964866"/>
                <a:gd name="csY2118" fmla="*/ 686314 h 901660"/>
                <a:gd name="csX2119" fmla="*/ 875371 w 964866"/>
                <a:gd name="csY2119" fmla="*/ 686314 h 901660"/>
                <a:gd name="csX2120" fmla="*/ 875371 w 964866"/>
                <a:gd name="csY2120" fmla="*/ 689670 h 901660"/>
                <a:gd name="csX2121" fmla="*/ 875371 w 964866"/>
                <a:gd name="csY2121" fmla="*/ 689670 h 901660"/>
                <a:gd name="csX2122" fmla="*/ 875371 w 964866"/>
                <a:gd name="csY2122" fmla="*/ 693585 h 901660"/>
                <a:gd name="csX2123" fmla="*/ 875371 w 964866"/>
                <a:gd name="csY2123" fmla="*/ 691347 h 901660"/>
                <a:gd name="csX2124" fmla="*/ 875371 w 964866"/>
                <a:gd name="csY2124" fmla="*/ 695263 h 901660"/>
                <a:gd name="csX2125" fmla="*/ 875371 w 964866"/>
                <a:gd name="csY2125" fmla="*/ 695263 h 901660"/>
                <a:gd name="csX2126" fmla="*/ 875371 w 964866"/>
                <a:gd name="csY2126" fmla="*/ 696941 h 901660"/>
                <a:gd name="csX2127" fmla="*/ 877050 w 964866"/>
                <a:gd name="csY2127" fmla="*/ 696941 h 901660"/>
                <a:gd name="csX2128" fmla="*/ 877050 w 964866"/>
                <a:gd name="csY2128" fmla="*/ 700297 h 901660"/>
                <a:gd name="csX2129" fmla="*/ 879287 w 964866"/>
                <a:gd name="csY2129" fmla="*/ 700297 h 901660"/>
                <a:gd name="csX2130" fmla="*/ 879287 w 964866"/>
                <a:gd name="csY2130" fmla="*/ 701975 h 901660"/>
                <a:gd name="csX2131" fmla="*/ 877050 w 964866"/>
                <a:gd name="csY2131" fmla="*/ 701975 h 901660"/>
                <a:gd name="csX2132" fmla="*/ 877050 w 964866"/>
                <a:gd name="csY2132" fmla="*/ 709247 h 901660"/>
                <a:gd name="csX2133" fmla="*/ 872015 w 964866"/>
                <a:gd name="csY2133" fmla="*/ 709247 h 901660"/>
                <a:gd name="csX2134" fmla="*/ 872015 w 964866"/>
                <a:gd name="csY2134" fmla="*/ 713162 h 901660"/>
                <a:gd name="csX2135" fmla="*/ 870338 w 964866"/>
                <a:gd name="csY2135" fmla="*/ 713162 h 901660"/>
                <a:gd name="csX2136" fmla="*/ 870338 w 964866"/>
                <a:gd name="csY2136" fmla="*/ 714840 h 901660"/>
                <a:gd name="csX2137" fmla="*/ 866422 w 964866"/>
                <a:gd name="csY2137" fmla="*/ 714840 h 901660"/>
                <a:gd name="csX2138" fmla="*/ 866422 w 964866"/>
                <a:gd name="csY2138" fmla="*/ 716518 h 901660"/>
                <a:gd name="csX2139" fmla="*/ 861388 w 964866"/>
                <a:gd name="csY2139" fmla="*/ 716518 h 901660"/>
                <a:gd name="csX2140" fmla="*/ 861388 w 964866"/>
                <a:gd name="csY2140" fmla="*/ 718196 h 901660"/>
                <a:gd name="csX2141" fmla="*/ 859710 w 964866"/>
                <a:gd name="csY2141" fmla="*/ 718196 h 901660"/>
                <a:gd name="csX2142" fmla="*/ 859710 w 964866"/>
                <a:gd name="csY2142" fmla="*/ 716518 h 901660"/>
                <a:gd name="csX2143" fmla="*/ 846845 w 964866"/>
                <a:gd name="csY2143" fmla="*/ 716518 h 901660"/>
                <a:gd name="csX2144" fmla="*/ 846845 w 964866"/>
                <a:gd name="csY2144" fmla="*/ 718196 h 901660"/>
                <a:gd name="csX2145" fmla="*/ 834540 w 964866"/>
                <a:gd name="csY2145" fmla="*/ 718196 h 901660"/>
                <a:gd name="csX2146" fmla="*/ 834540 w 964866"/>
                <a:gd name="csY2146" fmla="*/ 719874 h 901660"/>
                <a:gd name="csX2147" fmla="*/ 823912 w 964866"/>
                <a:gd name="csY2147" fmla="*/ 719874 h 901660"/>
                <a:gd name="csX2148" fmla="*/ 823912 w 964866"/>
                <a:gd name="csY2148" fmla="*/ 722111 h 901660"/>
                <a:gd name="csX2149" fmla="*/ 822234 w 964866"/>
                <a:gd name="csY2149" fmla="*/ 722111 h 901660"/>
                <a:gd name="csX2150" fmla="*/ 819997 w 964866"/>
                <a:gd name="csY2150" fmla="*/ 723789 h 901660"/>
                <a:gd name="csX2151" fmla="*/ 819997 w 964866"/>
                <a:gd name="csY2151" fmla="*/ 727146 h 901660"/>
                <a:gd name="csX2152" fmla="*/ 818319 w 964866"/>
                <a:gd name="csY2152" fmla="*/ 727146 h 901660"/>
                <a:gd name="csX2153" fmla="*/ 818319 w 964866"/>
                <a:gd name="csY2153" fmla="*/ 728824 h 901660"/>
                <a:gd name="csX2154" fmla="*/ 816640 w 964866"/>
                <a:gd name="csY2154" fmla="*/ 730501 h 901660"/>
                <a:gd name="csX2155" fmla="*/ 814963 w 964866"/>
                <a:gd name="csY2155" fmla="*/ 730501 h 901660"/>
                <a:gd name="csX2156" fmla="*/ 813284 w 964866"/>
                <a:gd name="csY2156" fmla="*/ 732739 h 901660"/>
                <a:gd name="csX2157" fmla="*/ 813284 w 964866"/>
                <a:gd name="csY2157" fmla="*/ 734417 h 901660"/>
                <a:gd name="csX2158" fmla="*/ 811607 w 964866"/>
                <a:gd name="csY2158" fmla="*/ 734417 h 901660"/>
                <a:gd name="csX2159" fmla="*/ 809369 w 964866"/>
                <a:gd name="csY2159" fmla="*/ 736095 h 901660"/>
                <a:gd name="csX2160" fmla="*/ 809369 w 964866"/>
                <a:gd name="csY2160" fmla="*/ 737773 h 901660"/>
                <a:gd name="csX2161" fmla="*/ 807691 w 964866"/>
                <a:gd name="csY2161" fmla="*/ 737773 h 901660"/>
                <a:gd name="csX2162" fmla="*/ 807691 w 964866"/>
                <a:gd name="csY2162" fmla="*/ 739451 h 901660"/>
                <a:gd name="csX2163" fmla="*/ 806013 w 964866"/>
                <a:gd name="csY2163" fmla="*/ 739451 h 901660"/>
                <a:gd name="csX2164" fmla="*/ 806013 w 964866"/>
                <a:gd name="csY2164" fmla="*/ 741688 h 901660"/>
                <a:gd name="csX2165" fmla="*/ 804335 w 964866"/>
                <a:gd name="csY2165" fmla="*/ 741688 h 901660"/>
                <a:gd name="csX2166" fmla="*/ 804335 w 964866"/>
                <a:gd name="csY2166" fmla="*/ 743366 h 901660"/>
                <a:gd name="csX2167" fmla="*/ 800420 w 964866"/>
                <a:gd name="csY2167" fmla="*/ 743366 h 901660"/>
                <a:gd name="csX2168" fmla="*/ 800420 w 964866"/>
                <a:gd name="csY2168" fmla="*/ 745045 h 901660"/>
                <a:gd name="csX2169" fmla="*/ 788114 w 964866"/>
                <a:gd name="csY2169" fmla="*/ 745045 h 901660"/>
                <a:gd name="csX2170" fmla="*/ 786436 w 964866"/>
                <a:gd name="csY2170" fmla="*/ 746723 h 901660"/>
                <a:gd name="csX2171" fmla="*/ 786436 w 964866"/>
                <a:gd name="csY2171" fmla="*/ 748401 h 901660"/>
                <a:gd name="csX2172" fmla="*/ 788114 w 964866"/>
                <a:gd name="csY2172" fmla="*/ 748401 h 901660"/>
                <a:gd name="csX2173" fmla="*/ 789792 w 964866"/>
                <a:gd name="csY2173" fmla="*/ 750638 h 901660"/>
                <a:gd name="csX2174" fmla="*/ 791470 w 964866"/>
                <a:gd name="csY2174" fmla="*/ 750638 h 901660"/>
                <a:gd name="csX2175" fmla="*/ 791470 w 964866"/>
                <a:gd name="csY2175" fmla="*/ 748401 h 901660"/>
                <a:gd name="csX2176" fmla="*/ 793707 w 964866"/>
                <a:gd name="csY2176" fmla="*/ 748401 h 901660"/>
                <a:gd name="csX2177" fmla="*/ 793707 w 964866"/>
                <a:gd name="csY2177" fmla="*/ 755672 h 901660"/>
                <a:gd name="csX2178" fmla="*/ 791470 w 964866"/>
                <a:gd name="csY2178" fmla="*/ 757350 h 901660"/>
                <a:gd name="csX2179" fmla="*/ 791470 w 964866"/>
                <a:gd name="csY2179" fmla="*/ 757350 h 901660"/>
                <a:gd name="csX2180" fmla="*/ 791470 w 964866"/>
                <a:gd name="csY2180" fmla="*/ 755672 h 901660"/>
                <a:gd name="csX2181" fmla="*/ 786436 w 964866"/>
                <a:gd name="csY2181" fmla="*/ 746723 h 901660"/>
                <a:gd name="csX2182" fmla="*/ 788114 w 964866"/>
                <a:gd name="csY2182" fmla="*/ 745045 h 901660"/>
                <a:gd name="csX2183" fmla="*/ 822234 w 964866"/>
                <a:gd name="csY2183" fmla="*/ 722111 h 901660"/>
                <a:gd name="csX2184" fmla="*/ 823912 w 964866"/>
                <a:gd name="csY2184" fmla="*/ 722111 h 901660"/>
                <a:gd name="csX2185" fmla="*/ 615277 w 964866"/>
                <a:gd name="csY2185" fmla="*/ 650516 h 901660"/>
                <a:gd name="csX2186" fmla="*/ 615277 w 964866"/>
                <a:gd name="csY2186" fmla="*/ 648838 h 901660"/>
                <a:gd name="csX2187" fmla="*/ 531376 w 964866"/>
                <a:gd name="csY2187" fmla="*/ 623667 h 901660"/>
                <a:gd name="csX2188" fmla="*/ 529698 w 964866"/>
                <a:gd name="csY2188" fmla="*/ 623667 h 901660"/>
                <a:gd name="csX2189" fmla="*/ 531376 w 964866"/>
                <a:gd name="csY2189" fmla="*/ 623667 h 901660"/>
                <a:gd name="csX2190" fmla="*/ 898864 w 964866"/>
                <a:gd name="csY2190" fmla="*/ 621989 h 901660"/>
                <a:gd name="csX2191" fmla="*/ 898864 w 964866"/>
                <a:gd name="csY2191" fmla="*/ 620311 h 901660"/>
                <a:gd name="csX2192" fmla="*/ 898864 w 964866"/>
                <a:gd name="csY2192" fmla="*/ 621989 h 901660"/>
                <a:gd name="csX2193" fmla="*/ 920119 w 964866"/>
                <a:gd name="csY2193" fmla="*/ 333368 h 901660"/>
                <a:gd name="csX2194" fmla="*/ 918441 w 964866"/>
                <a:gd name="csY2194" fmla="*/ 333368 h 901660"/>
                <a:gd name="csX2195" fmla="*/ 920119 w 964866"/>
                <a:gd name="csY2195" fmla="*/ 333368 h 901660"/>
                <a:gd name="csX2196" fmla="*/ 253382 w 964866"/>
                <a:gd name="csY2196" fmla="*/ 137039 h 901660"/>
                <a:gd name="csX2197" fmla="*/ 251704 w 964866"/>
                <a:gd name="csY2197" fmla="*/ 137039 h 901660"/>
                <a:gd name="csX2198" fmla="*/ 253382 w 964866"/>
                <a:gd name="csY2198" fmla="*/ 137039 h 901660"/>
                <a:gd name="csX2199" fmla="*/ 253382 w 964866"/>
                <a:gd name="csY2199" fmla="*/ 137039 h 901660"/>
                <a:gd name="csX2200" fmla="*/ 255061 w 964866"/>
                <a:gd name="csY2200" fmla="*/ 137039 h 901660"/>
                <a:gd name="csX2201" fmla="*/ 253382 w 964866"/>
                <a:gd name="csY2201" fmla="*/ 137039 h 901660"/>
                <a:gd name="csX2202" fmla="*/ 561580 w 964866"/>
                <a:gd name="csY2202" fmla="*/ 126411 h 901660"/>
                <a:gd name="csX2203" fmla="*/ 563258 w 964866"/>
                <a:gd name="csY2203" fmla="*/ 126411 h 901660"/>
                <a:gd name="csX2204" fmla="*/ 272959 w 964866"/>
                <a:gd name="csY2204" fmla="*/ 111869 h 901660"/>
                <a:gd name="csX2205" fmla="*/ 274638 w 964866"/>
                <a:gd name="csY2205" fmla="*/ 111869 h 901660"/>
                <a:gd name="csX2206" fmla="*/ 534732 w 964866"/>
                <a:gd name="csY2206" fmla="*/ 106834 h 901660"/>
                <a:gd name="csX2207" fmla="*/ 536969 w 964866"/>
                <a:gd name="csY2207" fmla="*/ 106834 h 901660"/>
                <a:gd name="csX2208" fmla="*/ 378116 w 964866"/>
                <a:gd name="csY2208" fmla="*/ 102919 h 901660"/>
                <a:gd name="csX2209" fmla="*/ 379794 w 964866"/>
                <a:gd name="csY2209" fmla="*/ 102919 h 901660"/>
                <a:gd name="csX2210" fmla="*/ 378116 w 964866"/>
                <a:gd name="csY2210" fmla="*/ 102919 h 901660"/>
                <a:gd name="csX2211" fmla="*/ 317707 w 964866"/>
                <a:gd name="csY2211" fmla="*/ 83342 h 901660"/>
                <a:gd name="csX2212" fmla="*/ 319385 w 964866"/>
                <a:gd name="csY2212" fmla="*/ 83342 h 901660"/>
                <a:gd name="csX2213" fmla="*/ 317707 w 964866"/>
                <a:gd name="csY2213" fmla="*/ 83342 h 901660"/>
                <a:gd name="csX2214" fmla="*/ 559903 w 964866"/>
                <a:gd name="csY2214" fmla="*/ 44188 h 901660"/>
                <a:gd name="csX2215" fmla="*/ 561580 w 964866"/>
                <a:gd name="csY2215" fmla="*/ 44188 h 901660"/>
                <a:gd name="csX2216" fmla="*/ 559903 w 964866"/>
                <a:gd name="csY2216" fmla="*/ 44188 h 901660"/>
                <a:gd name="csX2217" fmla="*/ 501172 w 964866"/>
                <a:gd name="csY2217" fmla="*/ 30204 h 901660"/>
                <a:gd name="csX2218" fmla="*/ 499493 w 964866"/>
                <a:gd name="csY2218" fmla="*/ 30204 h 901660"/>
                <a:gd name="csX2219" fmla="*/ 501172 w 964866"/>
                <a:gd name="csY2219" fmla="*/ 30204 h 901660"/>
                <a:gd name="csX2220" fmla="*/ 444118 w 964866"/>
                <a:gd name="csY2220" fmla="*/ 13984 h 901660"/>
                <a:gd name="csX2221" fmla="*/ 444118 w 964866"/>
                <a:gd name="csY2221" fmla="*/ 12306 h 901660"/>
                <a:gd name="csX2222" fmla="*/ 444118 w 964866"/>
                <a:gd name="csY2222" fmla="*/ 13984 h 9016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</a:cxnLst>
              <a:rect l="l" t="t" r="r" b="b"/>
              <a:pathLst>
                <a:path w="964866" h="901660">
                  <a:moveTo>
                    <a:pt x="802657" y="901661"/>
                  </a:moveTo>
                  <a:lnTo>
                    <a:pt x="802657" y="899982"/>
                  </a:lnTo>
                  <a:lnTo>
                    <a:pt x="795386" y="899982"/>
                  </a:lnTo>
                  <a:lnTo>
                    <a:pt x="795386" y="898304"/>
                  </a:lnTo>
                  <a:lnTo>
                    <a:pt x="784758" y="898304"/>
                  </a:lnTo>
                  <a:lnTo>
                    <a:pt x="783080" y="899982"/>
                  </a:lnTo>
                  <a:lnTo>
                    <a:pt x="783080" y="894948"/>
                  </a:lnTo>
                  <a:lnTo>
                    <a:pt x="780843" y="894948"/>
                  </a:lnTo>
                  <a:lnTo>
                    <a:pt x="780843" y="893270"/>
                  </a:lnTo>
                  <a:lnTo>
                    <a:pt x="783080" y="891033"/>
                  </a:lnTo>
                  <a:lnTo>
                    <a:pt x="779165" y="891033"/>
                  </a:lnTo>
                  <a:lnTo>
                    <a:pt x="780843" y="891033"/>
                  </a:lnTo>
                  <a:lnTo>
                    <a:pt x="777486" y="891033"/>
                  </a:lnTo>
                  <a:lnTo>
                    <a:pt x="777486" y="887677"/>
                  </a:lnTo>
                  <a:lnTo>
                    <a:pt x="775809" y="887677"/>
                  </a:lnTo>
                  <a:lnTo>
                    <a:pt x="775809" y="884321"/>
                  </a:lnTo>
                  <a:lnTo>
                    <a:pt x="774130" y="884321"/>
                  </a:lnTo>
                  <a:lnTo>
                    <a:pt x="774130" y="880405"/>
                  </a:lnTo>
                  <a:lnTo>
                    <a:pt x="770215" y="880405"/>
                  </a:lnTo>
                  <a:lnTo>
                    <a:pt x="770215" y="877049"/>
                  </a:lnTo>
                  <a:lnTo>
                    <a:pt x="768537" y="877049"/>
                  </a:lnTo>
                  <a:lnTo>
                    <a:pt x="768537" y="871456"/>
                  </a:lnTo>
                  <a:lnTo>
                    <a:pt x="766859" y="871456"/>
                  </a:lnTo>
                  <a:lnTo>
                    <a:pt x="766859" y="869778"/>
                  </a:lnTo>
                  <a:lnTo>
                    <a:pt x="765181" y="869778"/>
                  </a:lnTo>
                  <a:lnTo>
                    <a:pt x="765181" y="862507"/>
                  </a:lnTo>
                  <a:lnTo>
                    <a:pt x="762944" y="862507"/>
                  </a:lnTo>
                  <a:lnTo>
                    <a:pt x="762944" y="857472"/>
                  </a:lnTo>
                  <a:lnTo>
                    <a:pt x="765181" y="857472"/>
                  </a:lnTo>
                  <a:lnTo>
                    <a:pt x="765181" y="859150"/>
                  </a:lnTo>
                  <a:lnTo>
                    <a:pt x="766859" y="859150"/>
                  </a:lnTo>
                  <a:lnTo>
                    <a:pt x="768537" y="860828"/>
                  </a:lnTo>
                  <a:lnTo>
                    <a:pt x="770215" y="860828"/>
                  </a:lnTo>
                  <a:lnTo>
                    <a:pt x="770215" y="859150"/>
                  </a:lnTo>
                  <a:lnTo>
                    <a:pt x="768537" y="857472"/>
                  </a:lnTo>
                  <a:lnTo>
                    <a:pt x="766859" y="857472"/>
                  </a:lnTo>
                  <a:lnTo>
                    <a:pt x="766859" y="853557"/>
                  </a:lnTo>
                  <a:lnTo>
                    <a:pt x="765181" y="853557"/>
                  </a:lnTo>
                  <a:lnTo>
                    <a:pt x="765181" y="850201"/>
                  </a:lnTo>
                  <a:lnTo>
                    <a:pt x="762944" y="850201"/>
                  </a:lnTo>
                  <a:lnTo>
                    <a:pt x="762944" y="846845"/>
                  </a:lnTo>
                  <a:lnTo>
                    <a:pt x="761266" y="846845"/>
                  </a:lnTo>
                  <a:lnTo>
                    <a:pt x="761266" y="844608"/>
                  </a:lnTo>
                  <a:lnTo>
                    <a:pt x="759588" y="844608"/>
                  </a:lnTo>
                  <a:lnTo>
                    <a:pt x="759588" y="841251"/>
                  </a:lnTo>
                  <a:lnTo>
                    <a:pt x="757909" y="841251"/>
                  </a:lnTo>
                  <a:lnTo>
                    <a:pt x="757909" y="839573"/>
                  </a:lnTo>
                  <a:lnTo>
                    <a:pt x="756232" y="839573"/>
                  </a:lnTo>
                  <a:lnTo>
                    <a:pt x="756232" y="833980"/>
                  </a:lnTo>
                  <a:lnTo>
                    <a:pt x="754553" y="833980"/>
                  </a:lnTo>
                  <a:lnTo>
                    <a:pt x="754553" y="832302"/>
                  </a:lnTo>
                  <a:lnTo>
                    <a:pt x="752316" y="832302"/>
                  </a:lnTo>
                  <a:lnTo>
                    <a:pt x="752316" y="827268"/>
                  </a:lnTo>
                  <a:lnTo>
                    <a:pt x="750638" y="825031"/>
                  </a:lnTo>
                  <a:lnTo>
                    <a:pt x="750638" y="818318"/>
                  </a:lnTo>
                  <a:lnTo>
                    <a:pt x="748960" y="818318"/>
                  </a:lnTo>
                  <a:lnTo>
                    <a:pt x="748960" y="816081"/>
                  </a:lnTo>
                  <a:lnTo>
                    <a:pt x="750638" y="816081"/>
                  </a:lnTo>
                  <a:lnTo>
                    <a:pt x="750638" y="805454"/>
                  </a:lnTo>
                  <a:lnTo>
                    <a:pt x="752316" y="805454"/>
                  </a:lnTo>
                  <a:lnTo>
                    <a:pt x="752316" y="807691"/>
                  </a:lnTo>
                  <a:lnTo>
                    <a:pt x="754553" y="807691"/>
                  </a:lnTo>
                  <a:lnTo>
                    <a:pt x="754553" y="809369"/>
                  </a:lnTo>
                  <a:lnTo>
                    <a:pt x="759588" y="809369"/>
                  </a:lnTo>
                  <a:lnTo>
                    <a:pt x="759588" y="811047"/>
                  </a:lnTo>
                  <a:lnTo>
                    <a:pt x="768537" y="811047"/>
                  </a:lnTo>
                  <a:lnTo>
                    <a:pt x="768537" y="812725"/>
                  </a:lnTo>
                  <a:lnTo>
                    <a:pt x="770215" y="812725"/>
                  </a:lnTo>
                  <a:lnTo>
                    <a:pt x="770215" y="814403"/>
                  </a:lnTo>
                  <a:lnTo>
                    <a:pt x="775809" y="814403"/>
                  </a:lnTo>
                  <a:lnTo>
                    <a:pt x="775809" y="816081"/>
                  </a:lnTo>
                  <a:lnTo>
                    <a:pt x="777486" y="816081"/>
                  </a:lnTo>
                  <a:lnTo>
                    <a:pt x="777486" y="818318"/>
                  </a:lnTo>
                  <a:lnTo>
                    <a:pt x="780843" y="818318"/>
                  </a:lnTo>
                  <a:lnTo>
                    <a:pt x="780843" y="819996"/>
                  </a:lnTo>
                  <a:lnTo>
                    <a:pt x="784758" y="819996"/>
                  </a:lnTo>
                  <a:lnTo>
                    <a:pt x="784758" y="821674"/>
                  </a:lnTo>
                  <a:lnTo>
                    <a:pt x="786436" y="819996"/>
                  </a:lnTo>
                  <a:lnTo>
                    <a:pt x="786436" y="821674"/>
                  </a:lnTo>
                  <a:lnTo>
                    <a:pt x="797063" y="821674"/>
                  </a:lnTo>
                  <a:lnTo>
                    <a:pt x="797063" y="819996"/>
                  </a:lnTo>
                  <a:lnTo>
                    <a:pt x="800420" y="819996"/>
                  </a:lnTo>
                  <a:lnTo>
                    <a:pt x="802657" y="818318"/>
                  </a:lnTo>
                  <a:lnTo>
                    <a:pt x="804335" y="818318"/>
                  </a:lnTo>
                  <a:lnTo>
                    <a:pt x="806013" y="816081"/>
                  </a:lnTo>
                  <a:lnTo>
                    <a:pt x="811607" y="816081"/>
                  </a:lnTo>
                  <a:lnTo>
                    <a:pt x="811607" y="814403"/>
                  </a:lnTo>
                  <a:lnTo>
                    <a:pt x="814963" y="814403"/>
                  </a:lnTo>
                  <a:lnTo>
                    <a:pt x="814963" y="816081"/>
                  </a:lnTo>
                  <a:lnTo>
                    <a:pt x="818319" y="816081"/>
                  </a:lnTo>
                  <a:lnTo>
                    <a:pt x="818319" y="814403"/>
                  </a:lnTo>
                  <a:lnTo>
                    <a:pt x="819997" y="814403"/>
                  </a:lnTo>
                  <a:lnTo>
                    <a:pt x="819997" y="811047"/>
                  </a:lnTo>
                  <a:lnTo>
                    <a:pt x="822234" y="811047"/>
                  </a:lnTo>
                  <a:lnTo>
                    <a:pt x="823912" y="812725"/>
                  </a:lnTo>
                  <a:lnTo>
                    <a:pt x="827268" y="812725"/>
                  </a:lnTo>
                  <a:lnTo>
                    <a:pt x="827268" y="811047"/>
                  </a:lnTo>
                  <a:lnTo>
                    <a:pt x="828946" y="811047"/>
                  </a:lnTo>
                  <a:lnTo>
                    <a:pt x="828946" y="809369"/>
                  </a:lnTo>
                  <a:lnTo>
                    <a:pt x="832861" y="809369"/>
                  </a:lnTo>
                  <a:lnTo>
                    <a:pt x="832861" y="811047"/>
                  </a:lnTo>
                  <a:lnTo>
                    <a:pt x="834540" y="811047"/>
                  </a:lnTo>
                  <a:lnTo>
                    <a:pt x="834540" y="812725"/>
                  </a:lnTo>
                  <a:lnTo>
                    <a:pt x="836217" y="812725"/>
                  </a:lnTo>
                  <a:lnTo>
                    <a:pt x="836217" y="816081"/>
                  </a:lnTo>
                  <a:lnTo>
                    <a:pt x="836217" y="816081"/>
                  </a:lnTo>
                  <a:lnTo>
                    <a:pt x="836217" y="825031"/>
                  </a:lnTo>
                  <a:lnTo>
                    <a:pt x="837896" y="825031"/>
                  </a:lnTo>
                  <a:lnTo>
                    <a:pt x="836217" y="827268"/>
                  </a:lnTo>
                  <a:lnTo>
                    <a:pt x="836217" y="833980"/>
                  </a:lnTo>
                  <a:lnTo>
                    <a:pt x="837896" y="833980"/>
                  </a:lnTo>
                  <a:lnTo>
                    <a:pt x="837896" y="837895"/>
                  </a:lnTo>
                  <a:lnTo>
                    <a:pt x="836217" y="837895"/>
                  </a:lnTo>
                  <a:lnTo>
                    <a:pt x="836217" y="844608"/>
                  </a:lnTo>
                  <a:lnTo>
                    <a:pt x="837896" y="844608"/>
                  </a:lnTo>
                  <a:lnTo>
                    <a:pt x="837896" y="846845"/>
                  </a:lnTo>
                  <a:lnTo>
                    <a:pt x="836217" y="846845"/>
                  </a:lnTo>
                  <a:lnTo>
                    <a:pt x="836217" y="848523"/>
                  </a:lnTo>
                  <a:lnTo>
                    <a:pt x="834540" y="848523"/>
                  </a:lnTo>
                  <a:lnTo>
                    <a:pt x="832861" y="850201"/>
                  </a:lnTo>
                  <a:lnTo>
                    <a:pt x="832861" y="851879"/>
                  </a:lnTo>
                  <a:lnTo>
                    <a:pt x="831184" y="851879"/>
                  </a:lnTo>
                  <a:lnTo>
                    <a:pt x="831184" y="857472"/>
                  </a:lnTo>
                  <a:lnTo>
                    <a:pt x="828946" y="857472"/>
                  </a:lnTo>
                  <a:lnTo>
                    <a:pt x="828946" y="859150"/>
                  </a:lnTo>
                  <a:lnTo>
                    <a:pt x="831184" y="859150"/>
                  </a:lnTo>
                  <a:lnTo>
                    <a:pt x="831184" y="860828"/>
                  </a:lnTo>
                  <a:lnTo>
                    <a:pt x="828946" y="860828"/>
                  </a:lnTo>
                  <a:lnTo>
                    <a:pt x="828946" y="864744"/>
                  </a:lnTo>
                  <a:lnTo>
                    <a:pt x="827268" y="864744"/>
                  </a:lnTo>
                  <a:lnTo>
                    <a:pt x="827268" y="868100"/>
                  </a:lnTo>
                  <a:lnTo>
                    <a:pt x="828946" y="868100"/>
                  </a:lnTo>
                  <a:lnTo>
                    <a:pt x="828946" y="873134"/>
                  </a:lnTo>
                  <a:lnTo>
                    <a:pt x="827268" y="873134"/>
                  </a:lnTo>
                  <a:lnTo>
                    <a:pt x="827268" y="877049"/>
                  </a:lnTo>
                  <a:lnTo>
                    <a:pt x="822234" y="877049"/>
                  </a:lnTo>
                  <a:lnTo>
                    <a:pt x="822234" y="875371"/>
                  </a:lnTo>
                  <a:lnTo>
                    <a:pt x="818319" y="875371"/>
                  </a:lnTo>
                  <a:lnTo>
                    <a:pt x="818319" y="877049"/>
                  </a:lnTo>
                  <a:lnTo>
                    <a:pt x="814963" y="877049"/>
                  </a:lnTo>
                  <a:lnTo>
                    <a:pt x="814963" y="880405"/>
                  </a:lnTo>
                  <a:lnTo>
                    <a:pt x="813284" y="880405"/>
                  </a:lnTo>
                  <a:lnTo>
                    <a:pt x="813284" y="885999"/>
                  </a:lnTo>
                  <a:lnTo>
                    <a:pt x="811607" y="885999"/>
                  </a:lnTo>
                  <a:lnTo>
                    <a:pt x="811607" y="891033"/>
                  </a:lnTo>
                  <a:lnTo>
                    <a:pt x="809369" y="891033"/>
                  </a:lnTo>
                  <a:lnTo>
                    <a:pt x="809369" y="885999"/>
                  </a:lnTo>
                  <a:lnTo>
                    <a:pt x="807691" y="885999"/>
                  </a:lnTo>
                  <a:lnTo>
                    <a:pt x="807691" y="887677"/>
                  </a:lnTo>
                  <a:lnTo>
                    <a:pt x="806013" y="887677"/>
                  </a:lnTo>
                  <a:lnTo>
                    <a:pt x="806013" y="889355"/>
                  </a:lnTo>
                  <a:lnTo>
                    <a:pt x="807691" y="889355"/>
                  </a:lnTo>
                  <a:lnTo>
                    <a:pt x="807691" y="891033"/>
                  </a:lnTo>
                  <a:lnTo>
                    <a:pt x="806013" y="891033"/>
                  </a:lnTo>
                  <a:lnTo>
                    <a:pt x="806013" y="893270"/>
                  </a:lnTo>
                  <a:lnTo>
                    <a:pt x="806013" y="893270"/>
                  </a:lnTo>
                  <a:lnTo>
                    <a:pt x="806013" y="896626"/>
                  </a:lnTo>
                  <a:lnTo>
                    <a:pt x="804335" y="896626"/>
                  </a:lnTo>
                  <a:lnTo>
                    <a:pt x="804335" y="898304"/>
                  </a:lnTo>
                  <a:lnTo>
                    <a:pt x="804335" y="898304"/>
                  </a:lnTo>
                  <a:lnTo>
                    <a:pt x="804335" y="901661"/>
                  </a:lnTo>
                  <a:lnTo>
                    <a:pt x="802657" y="901661"/>
                  </a:lnTo>
                  <a:close/>
                  <a:moveTo>
                    <a:pt x="770215" y="860828"/>
                  </a:moveTo>
                  <a:lnTo>
                    <a:pt x="770215" y="859150"/>
                  </a:lnTo>
                  <a:lnTo>
                    <a:pt x="770215" y="860828"/>
                  </a:lnTo>
                  <a:close/>
                  <a:moveTo>
                    <a:pt x="952002" y="411676"/>
                  </a:moveTo>
                  <a:lnTo>
                    <a:pt x="952002" y="409998"/>
                  </a:lnTo>
                  <a:moveTo>
                    <a:pt x="946967" y="533054"/>
                  </a:moveTo>
                  <a:lnTo>
                    <a:pt x="946967" y="530816"/>
                  </a:lnTo>
                  <a:moveTo>
                    <a:pt x="791470" y="755672"/>
                  </a:moveTo>
                  <a:lnTo>
                    <a:pt x="788114" y="755672"/>
                  </a:lnTo>
                  <a:lnTo>
                    <a:pt x="788114" y="753994"/>
                  </a:lnTo>
                  <a:lnTo>
                    <a:pt x="783080" y="748401"/>
                  </a:lnTo>
                  <a:lnTo>
                    <a:pt x="783080" y="750638"/>
                  </a:lnTo>
                  <a:lnTo>
                    <a:pt x="779165" y="750638"/>
                  </a:lnTo>
                  <a:lnTo>
                    <a:pt x="779165" y="748401"/>
                  </a:lnTo>
                  <a:lnTo>
                    <a:pt x="777486" y="746723"/>
                  </a:lnTo>
                  <a:lnTo>
                    <a:pt x="777486" y="745045"/>
                  </a:lnTo>
                  <a:lnTo>
                    <a:pt x="771893" y="745045"/>
                  </a:lnTo>
                  <a:lnTo>
                    <a:pt x="771893" y="743366"/>
                  </a:lnTo>
                  <a:lnTo>
                    <a:pt x="770215" y="743366"/>
                  </a:lnTo>
                  <a:lnTo>
                    <a:pt x="770215" y="739451"/>
                  </a:lnTo>
                  <a:lnTo>
                    <a:pt x="768537" y="739451"/>
                  </a:lnTo>
                  <a:lnTo>
                    <a:pt x="768537" y="736095"/>
                  </a:lnTo>
                  <a:lnTo>
                    <a:pt x="770215" y="736095"/>
                  </a:lnTo>
                  <a:lnTo>
                    <a:pt x="770215" y="734417"/>
                  </a:lnTo>
                  <a:lnTo>
                    <a:pt x="770215" y="734417"/>
                  </a:lnTo>
                  <a:lnTo>
                    <a:pt x="770215" y="730501"/>
                  </a:lnTo>
                  <a:lnTo>
                    <a:pt x="765181" y="730501"/>
                  </a:lnTo>
                  <a:lnTo>
                    <a:pt x="765181" y="732739"/>
                  </a:lnTo>
                  <a:lnTo>
                    <a:pt x="762944" y="732739"/>
                  </a:lnTo>
                  <a:lnTo>
                    <a:pt x="762944" y="736095"/>
                  </a:lnTo>
                  <a:lnTo>
                    <a:pt x="759588" y="736095"/>
                  </a:lnTo>
                  <a:lnTo>
                    <a:pt x="759588" y="737773"/>
                  </a:lnTo>
                  <a:lnTo>
                    <a:pt x="757909" y="737773"/>
                  </a:lnTo>
                  <a:lnTo>
                    <a:pt x="757909" y="739451"/>
                  </a:lnTo>
                  <a:lnTo>
                    <a:pt x="756232" y="739451"/>
                  </a:lnTo>
                  <a:lnTo>
                    <a:pt x="756232" y="737773"/>
                  </a:lnTo>
                  <a:lnTo>
                    <a:pt x="754553" y="737773"/>
                  </a:lnTo>
                  <a:lnTo>
                    <a:pt x="754553" y="736095"/>
                  </a:lnTo>
                  <a:lnTo>
                    <a:pt x="752316" y="736095"/>
                  </a:lnTo>
                  <a:lnTo>
                    <a:pt x="752316" y="734417"/>
                  </a:lnTo>
                  <a:lnTo>
                    <a:pt x="757909" y="734417"/>
                  </a:lnTo>
                  <a:lnTo>
                    <a:pt x="757909" y="732739"/>
                  </a:lnTo>
                  <a:lnTo>
                    <a:pt x="759588" y="732739"/>
                  </a:lnTo>
                  <a:lnTo>
                    <a:pt x="759588" y="728824"/>
                  </a:lnTo>
                  <a:lnTo>
                    <a:pt x="761266" y="728824"/>
                  </a:lnTo>
                  <a:lnTo>
                    <a:pt x="761266" y="725468"/>
                  </a:lnTo>
                  <a:lnTo>
                    <a:pt x="759588" y="725468"/>
                  </a:lnTo>
                  <a:lnTo>
                    <a:pt x="759588" y="723789"/>
                  </a:lnTo>
                  <a:lnTo>
                    <a:pt x="757909" y="723789"/>
                  </a:lnTo>
                  <a:lnTo>
                    <a:pt x="757909" y="719874"/>
                  </a:lnTo>
                  <a:lnTo>
                    <a:pt x="754553" y="719874"/>
                  </a:lnTo>
                  <a:lnTo>
                    <a:pt x="752316" y="722111"/>
                  </a:lnTo>
                  <a:lnTo>
                    <a:pt x="750638" y="722111"/>
                  </a:lnTo>
                  <a:lnTo>
                    <a:pt x="750638" y="723789"/>
                  </a:lnTo>
                  <a:lnTo>
                    <a:pt x="748960" y="723789"/>
                  </a:lnTo>
                  <a:lnTo>
                    <a:pt x="748960" y="725468"/>
                  </a:lnTo>
                  <a:lnTo>
                    <a:pt x="747282" y="725468"/>
                  </a:lnTo>
                  <a:lnTo>
                    <a:pt x="745604" y="727146"/>
                  </a:lnTo>
                  <a:lnTo>
                    <a:pt x="745604" y="728824"/>
                  </a:lnTo>
                  <a:lnTo>
                    <a:pt x="747282" y="728824"/>
                  </a:lnTo>
                  <a:lnTo>
                    <a:pt x="748960" y="727146"/>
                  </a:lnTo>
                  <a:lnTo>
                    <a:pt x="750638" y="727146"/>
                  </a:lnTo>
                  <a:lnTo>
                    <a:pt x="752316" y="728824"/>
                  </a:lnTo>
                  <a:lnTo>
                    <a:pt x="750638" y="730501"/>
                  </a:lnTo>
                  <a:lnTo>
                    <a:pt x="750638" y="732739"/>
                  </a:lnTo>
                  <a:lnTo>
                    <a:pt x="743367" y="732739"/>
                  </a:lnTo>
                  <a:lnTo>
                    <a:pt x="741689" y="734417"/>
                  </a:lnTo>
                  <a:lnTo>
                    <a:pt x="740011" y="734417"/>
                  </a:lnTo>
                  <a:lnTo>
                    <a:pt x="740011" y="736095"/>
                  </a:lnTo>
                  <a:lnTo>
                    <a:pt x="738332" y="737773"/>
                  </a:lnTo>
                  <a:lnTo>
                    <a:pt x="734417" y="737773"/>
                  </a:lnTo>
                  <a:lnTo>
                    <a:pt x="734417" y="741688"/>
                  </a:lnTo>
                  <a:lnTo>
                    <a:pt x="732739" y="741688"/>
                  </a:lnTo>
                  <a:lnTo>
                    <a:pt x="732739" y="743366"/>
                  </a:lnTo>
                  <a:lnTo>
                    <a:pt x="731061" y="743366"/>
                  </a:lnTo>
                  <a:lnTo>
                    <a:pt x="731061" y="745045"/>
                  </a:lnTo>
                  <a:lnTo>
                    <a:pt x="727705" y="745045"/>
                  </a:lnTo>
                  <a:lnTo>
                    <a:pt x="727705" y="748401"/>
                  </a:lnTo>
                  <a:lnTo>
                    <a:pt x="723790" y="748401"/>
                  </a:lnTo>
                  <a:lnTo>
                    <a:pt x="723790" y="750638"/>
                  </a:lnTo>
                  <a:lnTo>
                    <a:pt x="722112" y="750638"/>
                  </a:lnTo>
                  <a:lnTo>
                    <a:pt x="722112" y="748401"/>
                  </a:lnTo>
                  <a:lnTo>
                    <a:pt x="720434" y="748401"/>
                  </a:lnTo>
                  <a:lnTo>
                    <a:pt x="720434" y="746723"/>
                  </a:lnTo>
                  <a:lnTo>
                    <a:pt x="717078" y="746723"/>
                  </a:lnTo>
                  <a:lnTo>
                    <a:pt x="717078" y="748401"/>
                  </a:lnTo>
                  <a:lnTo>
                    <a:pt x="714840" y="746723"/>
                  </a:lnTo>
                  <a:lnTo>
                    <a:pt x="714840" y="745045"/>
                  </a:lnTo>
                  <a:lnTo>
                    <a:pt x="713162" y="745045"/>
                  </a:lnTo>
                  <a:lnTo>
                    <a:pt x="713162" y="743366"/>
                  </a:lnTo>
                  <a:lnTo>
                    <a:pt x="705891" y="743366"/>
                  </a:lnTo>
                  <a:lnTo>
                    <a:pt x="705891" y="741688"/>
                  </a:lnTo>
                  <a:lnTo>
                    <a:pt x="704213" y="741688"/>
                  </a:lnTo>
                  <a:lnTo>
                    <a:pt x="704213" y="739451"/>
                  </a:lnTo>
                  <a:lnTo>
                    <a:pt x="702535" y="739451"/>
                  </a:lnTo>
                  <a:lnTo>
                    <a:pt x="702535" y="737773"/>
                  </a:lnTo>
                  <a:lnTo>
                    <a:pt x="700857" y="737773"/>
                  </a:lnTo>
                  <a:lnTo>
                    <a:pt x="699178" y="736095"/>
                  </a:lnTo>
                  <a:lnTo>
                    <a:pt x="697501" y="736095"/>
                  </a:lnTo>
                  <a:lnTo>
                    <a:pt x="697501" y="734417"/>
                  </a:lnTo>
                  <a:lnTo>
                    <a:pt x="691907" y="734417"/>
                  </a:lnTo>
                  <a:lnTo>
                    <a:pt x="691907" y="736095"/>
                  </a:lnTo>
                  <a:lnTo>
                    <a:pt x="690229" y="736095"/>
                  </a:lnTo>
                  <a:lnTo>
                    <a:pt x="690229" y="734417"/>
                  </a:lnTo>
                  <a:lnTo>
                    <a:pt x="686314" y="734417"/>
                  </a:lnTo>
                  <a:lnTo>
                    <a:pt x="686314" y="732739"/>
                  </a:lnTo>
                  <a:lnTo>
                    <a:pt x="677364" y="732739"/>
                  </a:lnTo>
                  <a:lnTo>
                    <a:pt x="677364" y="734417"/>
                  </a:lnTo>
                  <a:lnTo>
                    <a:pt x="679601" y="734417"/>
                  </a:lnTo>
                  <a:lnTo>
                    <a:pt x="679601" y="736095"/>
                  </a:lnTo>
                  <a:lnTo>
                    <a:pt x="675686" y="736095"/>
                  </a:lnTo>
                  <a:lnTo>
                    <a:pt x="674008" y="734417"/>
                  </a:lnTo>
                  <a:lnTo>
                    <a:pt x="672330" y="734417"/>
                  </a:lnTo>
                  <a:lnTo>
                    <a:pt x="672330" y="732739"/>
                  </a:lnTo>
                  <a:lnTo>
                    <a:pt x="670652" y="732739"/>
                  </a:lnTo>
                  <a:lnTo>
                    <a:pt x="670652" y="730501"/>
                  </a:lnTo>
                  <a:lnTo>
                    <a:pt x="668974" y="730501"/>
                  </a:lnTo>
                  <a:lnTo>
                    <a:pt x="668974" y="728824"/>
                  </a:lnTo>
                  <a:lnTo>
                    <a:pt x="666737" y="728824"/>
                  </a:lnTo>
                  <a:lnTo>
                    <a:pt x="666737" y="727146"/>
                  </a:lnTo>
                  <a:lnTo>
                    <a:pt x="663381" y="727146"/>
                  </a:lnTo>
                  <a:lnTo>
                    <a:pt x="663381" y="725468"/>
                  </a:lnTo>
                  <a:lnTo>
                    <a:pt x="652753" y="725468"/>
                  </a:lnTo>
                  <a:lnTo>
                    <a:pt x="652753" y="723789"/>
                  </a:lnTo>
                  <a:lnTo>
                    <a:pt x="651075" y="723789"/>
                  </a:lnTo>
                  <a:lnTo>
                    <a:pt x="651075" y="722111"/>
                  </a:lnTo>
                  <a:lnTo>
                    <a:pt x="648837" y="722111"/>
                  </a:lnTo>
                  <a:lnTo>
                    <a:pt x="648837" y="719874"/>
                  </a:lnTo>
                  <a:lnTo>
                    <a:pt x="647160" y="719874"/>
                  </a:lnTo>
                  <a:lnTo>
                    <a:pt x="647160" y="716518"/>
                  </a:lnTo>
                  <a:lnTo>
                    <a:pt x="645482" y="716518"/>
                  </a:lnTo>
                  <a:lnTo>
                    <a:pt x="645482" y="714840"/>
                  </a:lnTo>
                  <a:lnTo>
                    <a:pt x="643804" y="714840"/>
                  </a:lnTo>
                  <a:lnTo>
                    <a:pt x="643804" y="713162"/>
                  </a:lnTo>
                  <a:lnTo>
                    <a:pt x="642126" y="713162"/>
                  </a:lnTo>
                  <a:lnTo>
                    <a:pt x="642126" y="709247"/>
                  </a:lnTo>
                  <a:lnTo>
                    <a:pt x="638211" y="709247"/>
                  </a:lnTo>
                  <a:lnTo>
                    <a:pt x="638211" y="705891"/>
                  </a:lnTo>
                  <a:lnTo>
                    <a:pt x="636532" y="705891"/>
                  </a:lnTo>
                  <a:lnTo>
                    <a:pt x="636532" y="704212"/>
                  </a:lnTo>
                  <a:lnTo>
                    <a:pt x="634854" y="704212"/>
                  </a:lnTo>
                  <a:lnTo>
                    <a:pt x="634854" y="701975"/>
                  </a:lnTo>
                  <a:lnTo>
                    <a:pt x="633176" y="701975"/>
                  </a:lnTo>
                  <a:lnTo>
                    <a:pt x="633176" y="698619"/>
                  </a:lnTo>
                  <a:lnTo>
                    <a:pt x="634854" y="698619"/>
                  </a:lnTo>
                  <a:lnTo>
                    <a:pt x="634854" y="696941"/>
                  </a:lnTo>
                  <a:lnTo>
                    <a:pt x="633176" y="696941"/>
                  </a:lnTo>
                  <a:lnTo>
                    <a:pt x="633176" y="695263"/>
                  </a:lnTo>
                  <a:lnTo>
                    <a:pt x="631498" y="693585"/>
                  </a:lnTo>
                  <a:lnTo>
                    <a:pt x="631498" y="691347"/>
                  </a:lnTo>
                  <a:lnTo>
                    <a:pt x="633176" y="691347"/>
                  </a:lnTo>
                  <a:lnTo>
                    <a:pt x="634854" y="689670"/>
                  </a:lnTo>
                  <a:lnTo>
                    <a:pt x="636532" y="689670"/>
                  </a:lnTo>
                  <a:lnTo>
                    <a:pt x="636532" y="682398"/>
                  </a:lnTo>
                  <a:lnTo>
                    <a:pt x="634854" y="680720"/>
                  </a:lnTo>
                  <a:lnTo>
                    <a:pt x="634854" y="679042"/>
                  </a:lnTo>
                  <a:lnTo>
                    <a:pt x="633176" y="679042"/>
                  </a:lnTo>
                  <a:lnTo>
                    <a:pt x="633176" y="673448"/>
                  </a:lnTo>
                  <a:lnTo>
                    <a:pt x="631498" y="673448"/>
                  </a:lnTo>
                  <a:lnTo>
                    <a:pt x="631498" y="668415"/>
                  </a:lnTo>
                  <a:lnTo>
                    <a:pt x="629260" y="668415"/>
                  </a:lnTo>
                  <a:lnTo>
                    <a:pt x="629260" y="665058"/>
                  </a:lnTo>
                  <a:lnTo>
                    <a:pt x="627583" y="665058"/>
                  </a:lnTo>
                  <a:lnTo>
                    <a:pt x="627583" y="662821"/>
                  </a:lnTo>
                  <a:lnTo>
                    <a:pt x="625905" y="661143"/>
                  </a:lnTo>
                  <a:lnTo>
                    <a:pt x="624227" y="661143"/>
                  </a:lnTo>
                  <a:lnTo>
                    <a:pt x="625905" y="661143"/>
                  </a:lnTo>
                  <a:lnTo>
                    <a:pt x="622549" y="661143"/>
                  </a:lnTo>
                  <a:lnTo>
                    <a:pt x="622549" y="659465"/>
                  </a:lnTo>
                  <a:lnTo>
                    <a:pt x="622549" y="659465"/>
                  </a:lnTo>
                  <a:lnTo>
                    <a:pt x="620311" y="657787"/>
                  </a:lnTo>
                  <a:lnTo>
                    <a:pt x="620311" y="656109"/>
                  </a:lnTo>
                  <a:lnTo>
                    <a:pt x="618634" y="656109"/>
                  </a:lnTo>
                  <a:lnTo>
                    <a:pt x="616955" y="653871"/>
                  </a:lnTo>
                  <a:lnTo>
                    <a:pt x="615277" y="652193"/>
                  </a:lnTo>
                  <a:lnTo>
                    <a:pt x="615277" y="648838"/>
                  </a:lnTo>
                  <a:lnTo>
                    <a:pt x="611921" y="648838"/>
                  </a:lnTo>
                  <a:lnTo>
                    <a:pt x="613599" y="648838"/>
                  </a:lnTo>
                  <a:lnTo>
                    <a:pt x="609683" y="648838"/>
                  </a:lnTo>
                  <a:lnTo>
                    <a:pt x="609683" y="650516"/>
                  </a:lnTo>
                  <a:lnTo>
                    <a:pt x="606328" y="650516"/>
                  </a:lnTo>
                  <a:lnTo>
                    <a:pt x="604650" y="652193"/>
                  </a:lnTo>
                  <a:lnTo>
                    <a:pt x="604650" y="653871"/>
                  </a:lnTo>
                  <a:lnTo>
                    <a:pt x="594022" y="653871"/>
                  </a:lnTo>
                  <a:lnTo>
                    <a:pt x="594022" y="650516"/>
                  </a:lnTo>
                  <a:lnTo>
                    <a:pt x="597378" y="650516"/>
                  </a:lnTo>
                  <a:lnTo>
                    <a:pt x="597378" y="648838"/>
                  </a:lnTo>
                  <a:lnTo>
                    <a:pt x="599057" y="648838"/>
                  </a:lnTo>
                  <a:lnTo>
                    <a:pt x="599057" y="644922"/>
                  </a:lnTo>
                  <a:lnTo>
                    <a:pt x="602972" y="644922"/>
                  </a:lnTo>
                  <a:lnTo>
                    <a:pt x="602972" y="629261"/>
                  </a:lnTo>
                  <a:lnTo>
                    <a:pt x="604650" y="629261"/>
                  </a:lnTo>
                  <a:lnTo>
                    <a:pt x="604650" y="627583"/>
                  </a:lnTo>
                  <a:lnTo>
                    <a:pt x="602972" y="627583"/>
                  </a:lnTo>
                  <a:lnTo>
                    <a:pt x="602972" y="625345"/>
                  </a:lnTo>
                  <a:lnTo>
                    <a:pt x="600734" y="625345"/>
                  </a:lnTo>
                  <a:lnTo>
                    <a:pt x="600734" y="621989"/>
                  </a:lnTo>
                  <a:lnTo>
                    <a:pt x="599057" y="621989"/>
                  </a:lnTo>
                  <a:lnTo>
                    <a:pt x="599057" y="620311"/>
                  </a:lnTo>
                  <a:lnTo>
                    <a:pt x="597378" y="620311"/>
                  </a:lnTo>
                  <a:lnTo>
                    <a:pt x="597378" y="614717"/>
                  </a:lnTo>
                  <a:lnTo>
                    <a:pt x="595700" y="614717"/>
                  </a:lnTo>
                  <a:lnTo>
                    <a:pt x="595700" y="611362"/>
                  </a:lnTo>
                  <a:lnTo>
                    <a:pt x="594022" y="609684"/>
                  </a:lnTo>
                  <a:lnTo>
                    <a:pt x="591785" y="609684"/>
                  </a:lnTo>
                  <a:lnTo>
                    <a:pt x="591785" y="616396"/>
                  </a:lnTo>
                  <a:lnTo>
                    <a:pt x="590107" y="616396"/>
                  </a:lnTo>
                  <a:lnTo>
                    <a:pt x="590107" y="620311"/>
                  </a:lnTo>
                  <a:lnTo>
                    <a:pt x="588429" y="620311"/>
                  </a:lnTo>
                  <a:lnTo>
                    <a:pt x="588429" y="627583"/>
                  </a:lnTo>
                  <a:lnTo>
                    <a:pt x="586751" y="629261"/>
                  </a:lnTo>
                  <a:lnTo>
                    <a:pt x="586751" y="632617"/>
                  </a:lnTo>
                  <a:lnTo>
                    <a:pt x="585073" y="632617"/>
                  </a:lnTo>
                  <a:lnTo>
                    <a:pt x="585073" y="639888"/>
                  </a:lnTo>
                  <a:lnTo>
                    <a:pt x="583395" y="639888"/>
                  </a:lnTo>
                  <a:lnTo>
                    <a:pt x="583395" y="638210"/>
                  </a:lnTo>
                  <a:lnTo>
                    <a:pt x="576123" y="638210"/>
                  </a:lnTo>
                  <a:lnTo>
                    <a:pt x="576123" y="639888"/>
                  </a:lnTo>
                  <a:lnTo>
                    <a:pt x="572208" y="639888"/>
                  </a:lnTo>
                  <a:lnTo>
                    <a:pt x="572208" y="641566"/>
                  </a:lnTo>
                  <a:lnTo>
                    <a:pt x="567174" y="641566"/>
                  </a:lnTo>
                  <a:lnTo>
                    <a:pt x="567174" y="643244"/>
                  </a:lnTo>
                  <a:lnTo>
                    <a:pt x="563258" y="643244"/>
                  </a:lnTo>
                  <a:lnTo>
                    <a:pt x="563258" y="641566"/>
                  </a:lnTo>
                  <a:lnTo>
                    <a:pt x="565496" y="641566"/>
                  </a:lnTo>
                  <a:lnTo>
                    <a:pt x="565496" y="638210"/>
                  </a:lnTo>
                  <a:lnTo>
                    <a:pt x="567174" y="638210"/>
                  </a:lnTo>
                  <a:lnTo>
                    <a:pt x="567174" y="632617"/>
                  </a:lnTo>
                  <a:lnTo>
                    <a:pt x="577801" y="632617"/>
                  </a:lnTo>
                  <a:lnTo>
                    <a:pt x="577801" y="629261"/>
                  </a:lnTo>
                  <a:lnTo>
                    <a:pt x="579480" y="629261"/>
                  </a:lnTo>
                  <a:lnTo>
                    <a:pt x="579480" y="618633"/>
                  </a:lnTo>
                  <a:lnTo>
                    <a:pt x="579480" y="618633"/>
                  </a:lnTo>
                  <a:lnTo>
                    <a:pt x="579480" y="608006"/>
                  </a:lnTo>
                  <a:lnTo>
                    <a:pt x="581157" y="608006"/>
                  </a:lnTo>
                  <a:lnTo>
                    <a:pt x="581157" y="604090"/>
                  </a:lnTo>
                  <a:lnTo>
                    <a:pt x="583395" y="604090"/>
                  </a:lnTo>
                  <a:lnTo>
                    <a:pt x="583395" y="600734"/>
                  </a:lnTo>
                  <a:lnTo>
                    <a:pt x="585073" y="600734"/>
                  </a:lnTo>
                  <a:lnTo>
                    <a:pt x="585073" y="596819"/>
                  </a:lnTo>
                  <a:lnTo>
                    <a:pt x="586751" y="596819"/>
                  </a:lnTo>
                  <a:lnTo>
                    <a:pt x="586751" y="595140"/>
                  </a:lnTo>
                  <a:lnTo>
                    <a:pt x="588429" y="595140"/>
                  </a:lnTo>
                  <a:lnTo>
                    <a:pt x="588429" y="593463"/>
                  </a:lnTo>
                  <a:lnTo>
                    <a:pt x="590107" y="593463"/>
                  </a:lnTo>
                  <a:lnTo>
                    <a:pt x="590107" y="590107"/>
                  </a:lnTo>
                  <a:lnTo>
                    <a:pt x="588429" y="590107"/>
                  </a:lnTo>
                  <a:lnTo>
                    <a:pt x="588429" y="586191"/>
                  </a:lnTo>
                  <a:lnTo>
                    <a:pt x="586751" y="586191"/>
                  </a:lnTo>
                  <a:lnTo>
                    <a:pt x="586751" y="582835"/>
                  </a:lnTo>
                  <a:lnTo>
                    <a:pt x="590107" y="582835"/>
                  </a:lnTo>
                  <a:lnTo>
                    <a:pt x="590107" y="581157"/>
                  </a:lnTo>
                  <a:lnTo>
                    <a:pt x="591785" y="581157"/>
                  </a:lnTo>
                  <a:lnTo>
                    <a:pt x="591785" y="577242"/>
                  </a:lnTo>
                  <a:lnTo>
                    <a:pt x="590107" y="577242"/>
                  </a:lnTo>
                  <a:lnTo>
                    <a:pt x="590107" y="572208"/>
                  </a:lnTo>
                  <a:lnTo>
                    <a:pt x="588429" y="572208"/>
                  </a:lnTo>
                  <a:lnTo>
                    <a:pt x="590107" y="572208"/>
                  </a:lnTo>
                  <a:lnTo>
                    <a:pt x="588429" y="572208"/>
                  </a:lnTo>
                  <a:lnTo>
                    <a:pt x="588429" y="570530"/>
                  </a:lnTo>
                  <a:lnTo>
                    <a:pt x="588429" y="570530"/>
                  </a:lnTo>
                  <a:lnTo>
                    <a:pt x="586751" y="568292"/>
                  </a:lnTo>
                  <a:lnTo>
                    <a:pt x="586751" y="566614"/>
                  </a:lnTo>
                  <a:lnTo>
                    <a:pt x="585073" y="566614"/>
                  </a:lnTo>
                  <a:lnTo>
                    <a:pt x="585073" y="570530"/>
                  </a:lnTo>
                  <a:lnTo>
                    <a:pt x="586751" y="572208"/>
                  </a:lnTo>
                  <a:lnTo>
                    <a:pt x="586751" y="573886"/>
                  </a:lnTo>
                  <a:lnTo>
                    <a:pt x="585073" y="573886"/>
                  </a:lnTo>
                  <a:lnTo>
                    <a:pt x="585073" y="575563"/>
                  </a:lnTo>
                  <a:lnTo>
                    <a:pt x="583395" y="575563"/>
                  </a:lnTo>
                  <a:lnTo>
                    <a:pt x="583395" y="577242"/>
                  </a:lnTo>
                  <a:lnTo>
                    <a:pt x="581157" y="577242"/>
                  </a:lnTo>
                  <a:lnTo>
                    <a:pt x="581157" y="579479"/>
                  </a:lnTo>
                  <a:lnTo>
                    <a:pt x="579480" y="579479"/>
                  </a:lnTo>
                  <a:lnTo>
                    <a:pt x="579480" y="581157"/>
                  </a:lnTo>
                  <a:lnTo>
                    <a:pt x="577801" y="581157"/>
                  </a:lnTo>
                  <a:lnTo>
                    <a:pt x="577801" y="587869"/>
                  </a:lnTo>
                  <a:lnTo>
                    <a:pt x="576123" y="587869"/>
                  </a:lnTo>
                  <a:lnTo>
                    <a:pt x="576123" y="590107"/>
                  </a:lnTo>
                  <a:lnTo>
                    <a:pt x="574445" y="590107"/>
                  </a:lnTo>
                  <a:lnTo>
                    <a:pt x="574445" y="595140"/>
                  </a:lnTo>
                  <a:lnTo>
                    <a:pt x="572208" y="595140"/>
                  </a:lnTo>
                  <a:lnTo>
                    <a:pt x="572208" y="596819"/>
                  </a:lnTo>
                  <a:lnTo>
                    <a:pt x="567174" y="596819"/>
                  </a:lnTo>
                  <a:lnTo>
                    <a:pt x="565496" y="599056"/>
                  </a:lnTo>
                  <a:lnTo>
                    <a:pt x="565496" y="600734"/>
                  </a:lnTo>
                  <a:lnTo>
                    <a:pt x="561580" y="600734"/>
                  </a:lnTo>
                  <a:lnTo>
                    <a:pt x="559903" y="602412"/>
                  </a:lnTo>
                  <a:lnTo>
                    <a:pt x="556546" y="602412"/>
                  </a:lnTo>
                  <a:lnTo>
                    <a:pt x="556546" y="605768"/>
                  </a:lnTo>
                  <a:lnTo>
                    <a:pt x="554868" y="605768"/>
                  </a:lnTo>
                  <a:lnTo>
                    <a:pt x="554868" y="608006"/>
                  </a:lnTo>
                  <a:lnTo>
                    <a:pt x="550953" y="608006"/>
                  </a:lnTo>
                  <a:lnTo>
                    <a:pt x="550953" y="613040"/>
                  </a:lnTo>
                  <a:lnTo>
                    <a:pt x="549275" y="613040"/>
                  </a:lnTo>
                  <a:lnTo>
                    <a:pt x="549275" y="614717"/>
                  </a:lnTo>
                  <a:lnTo>
                    <a:pt x="547597" y="614717"/>
                  </a:lnTo>
                  <a:lnTo>
                    <a:pt x="547597" y="618633"/>
                  </a:lnTo>
                  <a:lnTo>
                    <a:pt x="543681" y="627583"/>
                  </a:lnTo>
                  <a:lnTo>
                    <a:pt x="543681" y="630939"/>
                  </a:lnTo>
                  <a:lnTo>
                    <a:pt x="543681" y="630939"/>
                  </a:lnTo>
                  <a:lnTo>
                    <a:pt x="543681" y="634294"/>
                  </a:lnTo>
                  <a:lnTo>
                    <a:pt x="542003" y="634294"/>
                  </a:lnTo>
                  <a:lnTo>
                    <a:pt x="542003" y="632617"/>
                  </a:lnTo>
                  <a:lnTo>
                    <a:pt x="540326" y="632617"/>
                  </a:lnTo>
                  <a:lnTo>
                    <a:pt x="540326" y="630939"/>
                  </a:lnTo>
                  <a:lnTo>
                    <a:pt x="536969" y="630939"/>
                  </a:lnTo>
                  <a:lnTo>
                    <a:pt x="536969" y="632617"/>
                  </a:lnTo>
                  <a:lnTo>
                    <a:pt x="533054" y="632617"/>
                  </a:lnTo>
                  <a:lnTo>
                    <a:pt x="533054" y="629261"/>
                  </a:lnTo>
                  <a:lnTo>
                    <a:pt x="531376" y="629261"/>
                  </a:lnTo>
                  <a:lnTo>
                    <a:pt x="531376" y="627583"/>
                  </a:lnTo>
                  <a:lnTo>
                    <a:pt x="529698" y="627583"/>
                  </a:lnTo>
                  <a:lnTo>
                    <a:pt x="529698" y="625345"/>
                  </a:lnTo>
                  <a:lnTo>
                    <a:pt x="528020" y="625345"/>
                  </a:lnTo>
                  <a:lnTo>
                    <a:pt x="528020" y="623667"/>
                  </a:lnTo>
                  <a:lnTo>
                    <a:pt x="531376" y="623667"/>
                  </a:lnTo>
                  <a:lnTo>
                    <a:pt x="531376" y="621989"/>
                  </a:lnTo>
                  <a:lnTo>
                    <a:pt x="529698" y="620311"/>
                  </a:lnTo>
                  <a:lnTo>
                    <a:pt x="529698" y="614717"/>
                  </a:lnTo>
                  <a:lnTo>
                    <a:pt x="528020" y="614717"/>
                  </a:lnTo>
                  <a:lnTo>
                    <a:pt x="528020" y="611362"/>
                  </a:lnTo>
                  <a:lnTo>
                    <a:pt x="526342" y="611362"/>
                  </a:lnTo>
                  <a:lnTo>
                    <a:pt x="526342" y="604090"/>
                  </a:lnTo>
                  <a:lnTo>
                    <a:pt x="524104" y="604090"/>
                  </a:lnTo>
                  <a:lnTo>
                    <a:pt x="524104" y="602412"/>
                  </a:lnTo>
                  <a:lnTo>
                    <a:pt x="522426" y="602412"/>
                  </a:lnTo>
                  <a:lnTo>
                    <a:pt x="522426" y="600734"/>
                  </a:lnTo>
                  <a:lnTo>
                    <a:pt x="520749" y="600734"/>
                  </a:lnTo>
                  <a:lnTo>
                    <a:pt x="520749" y="596819"/>
                  </a:lnTo>
                  <a:lnTo>
                    <a:pt x="517392" y="596819"/>
                  </a:lnTo>
                  <a:lnTo>
                    <a:pt x="517392" y="595140"/>
                  </a:lnTo>
                  <a:lnTo>
                    <a:pt x="515155" y="595140"/>
                  </a:lnTo>
                  <a:lnTo>
                    <a:pt x="515155" y="586191"/>
                  </a:lnTo>
                  <a:lnTo>
                    <a:pt x="513477" y="586191"/>
                  </a:lnTo>
                  <a:lnTo>
                    <a:pt x="513477" y="584513"/>
                  </a:lnTo>
                  <a:lnTo>
                    <a:pt x="513477" y="584513"/>
                  </a:lnTo>
                  <a:lnTo>
                    <a:pt x="513477" y="582835"/>
                  </a:lnTo>
                  <a:lnTo>
                    <a:pt x="502849" y="582835"/>
                  </a:lnTo>
                  <a:lnTo>
                    <a:pt x="502849" y="579479"/>
                  </a:lnTo>
                  <a:lnTo>
                    <a:pt x="499493" y="579479"/>
                  </a:lnTo>
                  <a:lnTo>
                    <a:pt x="499493" y="577242"/>
                  </a:lnTo>
                  <a:lnTo>
                    <a:pt x="501172" y="577242"/>
                  </a:lnTo>
                  <a:lnTo>
                    <a:pt x="501172" y="575563"/>
                  </a:lnTo>
                  <a:lnTo>
                    <a:pt x="499493" y="573886"/>
                  </a:lnTo>
                  <a:lnTo>
                    <a:pt x="499493" y="573886"/>
                  </a:lnTo>
                  <a:lnTo>
                    <a:pt x="499493" y="572208"/>
                  </a:lnTo>
                  <a:lnTo>
                    <a:pt x="497815" y="572208"/>
                  </a:lnTo>
                  <a:lnTo>
                    <a:pt x="497815" y="570530"/>
                  </a:lnTo>
                  <a:lnTo>
                    <a:pt x="502849" y="570530"/>
                  </a:lnTo>
                  <a:lnTo>
                    <a:pt x="502849" y="564936"/>
                  </a:lnTo>
                  <a:lnTo>
                    <a:pt x="501172" y="564936"/>
                  </a:lnTo>
                  <a:lnTo>
                    <a:pt x="501172" y="561580"/>
                  </a:lnTo>
                  <a:lnTo>
                    <a:pt x="493900" y="561580"/>
                  </a:lnTo>
                  <a:lnTo>
                    <a:pt x="493900" y="559343"/>
                  </a:lnTo>
                  <a:lnTo>
                    <a:pt x="493900" y="561580"/>
                  </a:lnTo>
                  <a:lnTo>
                    <a:pt x="493900" y="555986"/>
                  </a:lnTo>
                  <a:lnTo>
                    <a:pt x="490544" y="555986"/>
                  </a:lnTo>
                  <a:lnTo>
                    <a:pt x="490544" y="554309"/>
                  </a:lnTo>
                  <a:lnTo>
                    <a:pt x="488866" y="554309"/>
                  </a:lnTo>
                  <a:lnTo>
                    <a:pt x="488866" y="552631"/>
                  </a:lnTo>
                  <a:lnTo>
                    <a:pt x="484950" y="552631"/>
                  </a:lnTo>
                  <a:lnTo>
                    <a:pt x="484950" y="554309"/>
                  </a:lnTo>
                  <a:lnTo>
                    <a:pt x="481595" y="554309"/>
                  </a:lnTo>
                  <a:lnTo>
                    <a:pt x="483272" y="554309"/>
                  </a:lnTo>
                  <a:lnTo>
                    <a:pt x="476001" y="554309"/>
                  </a:lnTo>
                  <a:lnTo>
                    <a:pt x="474323" y="552631"/>
                  </a:lnTo>
                  <a:lnTo>
                    <a:pt x="470967" y="552631"/>
                  </a:lnTo>
                  <a:lnTo>
                    <a:pt x="470967" y="548715"/>
                  </a:lnTo>
                  <a:lnTo>
                    <a:pt x="467051" y="548715"/>
                  </a:lnTo>
                  <a:lnTo>
                    <a:pt x="467051" y="547037"/>
                  </a:lnTo>
                  <a:lnTo>
                    <a:pt x="458102" y="547037"/>
                  </a:lnTo>
                  <a:lnTo>
                    <a:pt x="458102" y="548715"/>
                  </a:lnTo>
                  <a:lnTo>
                    <a:pt x="451390" y="548715"/>
                  </a:lnTo>
                  <a:lnTo>
                    <a:pt x="451390" y="547037"/>
                  </a:lnTo>
                  <a:lnTo>
                    <a:pt x="449152" y="547037"/>
                  </a:lnTo>
                  <a:lnTo>
                    <a:pt x="447474" y="545359"/>
                  </a:lnTo>
                  <a:lnTo>
                    <a:pt x="447474" y="543681"/>
                  </a:lnTo>
                  <a:lnTo>
                    <a:pt x="444118" y="543681"/>
                  </a:lnTo>
                  <a:lnTo>
                    <a:pt x="444118" y="542003"/>
                  </a:lnTo>
                  <a:lnTo>
                    <a:pt x="442441" y="542003"/>
                  </a:lnTo>
                  <a:lnTo>
                    <a:pt x="440762" y="539766"/>
                  </a:lnTo>
                  <a:lnTo>
                    <a:pt x="440762" y="538088"/>
                  </a:lnTo>
                  <a:lnTo>
                    <a:pt x="435169" y="538088"/>
                  </a:lnTo>
                  <a:lnTo>
                    <a:pt x="435169" y="536409"/>
                  </a:lnTo>
                  <a:lnTo>
                    <a:pt x="431813" y="536409"/>
                  </a:lnTo>
                  <a:lnTo>
                    <a:pt x="431813" y="534732"/>
                  </a:lnTo>
                  <a:lnTo>
                    <a:pt x="426220" y="534732"/>
                  </a:lnTo>
                  <a:lnTo>
                    <a:pt x="426220" y="536409"/>
                  </a:lnTo>
                  <a:lnTo>
                    <a:pt x="422864" y="536409"/>
                  </a:lnTo>
                  <a:lnTo>
                    <a:pt x="420626" y="538088"/>
                  </a:lnTo>
                  <a:lnTo>
                    <a:pt x="412236" y="538088"/>
                  </a:lnTo>
                  <a:lnTo>
                    <a:pt x="412236" y="536409"/>
                  </a:lnTo>
                  <a:lnTo>
                    <a:pt x="399371" y="536409"/>
                  </a:lnTo>
                  <a:lnTo>
                    <a:pt x="399371" y="538088"/>
                  </a:lnTo>
                  <a:lnTo>
                    <a:pt x="381472" y="538088"/>
                  </a:lnTo>
                  <a:lnTo>
                    <a:pt x="381472" y="539766"/>
                  </a:lnTo>
                  <a:lnTo>
                    <a:pt x="376438" y="539766"/>
                  </a:lnTo>
                  <a:lnTo>
                    <a:pt x="376438" y="542003"/>
                  </a:lnTo>
                  <a:lnTo>
                    <a:pt x="370844" y="542003"/>
                  </a:lnTo>
                  <a:lnTo>
                    <a:pt x="370844" y="543681"/>
                  </a:lnTo>
                  <a:lnTo>
                    <a:pt x="369166" y="543681"/>
                  </a:lnTo>
                  <a:lnTo>
                    <a:pt x="369166" y="545359"/>
                  </a:lnTo>
                  <a:lnTo>
                    <a:pt x="365810" y="545359"/>
                  </a:lnTo>
                  <a:lnTo>
                    <a:pt x="365810" y="547037"/>
                  </a:lnTo>
                  <a:lnTo>
                    <a:pt x="361895" y="547037"/>
                  </a:lnTo>
                  <a:lnTo>
                    <a:pt x="360217" y="548715"/>
                  </a:lnTo>
                  <a:lnTo>
                    <a:pt x="355183" y="548715"/>
                  </a:lnTo>
                  <a:lnTo>
                    <a:pt x="355183" y="550953"/>
                  </a:lnTo>
                  <a:lnTo>
                    <a:pt x="352946" y="550953"/>
                  </a:lnTo>
                  <a:lnTo>
                    <a:pt x="352946" y="552631"/>
                  </a:lnTo>
                  <a:lnTo>
                    <a:pt x="346233" y="552631"/>
                  </a:lnTo>
                  <a:lnTo>
                    <a:pt x="343996" y="554309"/>
                  </a:lnTo>
                  <a:lnTo>
                    <a:pt x="340640" y="554309"/>
                  </a:lnTo>
                  <a:lnTo>
                    <a:pt x="340640" y="555986"/>
                  </a:lnTo>
                  <a:lnTo>
                    <a:pt x="328335" y="555986"/>
                  </a:lnTo>
                  <a:lnTo>
                    <a:pt x="328335" y="557665"/>
                  </a:lnTo>
                  <a:lnTo>
                    <a:pt x="326656" y="557665"/>
                  </a:lnTo>
                  <a:lnTo>
                    <a:pt x="324419" y="555986"/>
                  </a:lnTo>
                  <a:lnTo>
                    <a:pt x="322741" y="555986"/>
                  </a:lnTo>
                  <a:lnTo>
                    <a:pt x="322741" y="557665"/>
                  </a:lnTo>
                  <a:lnTo>
                    <a:pt x="317707" y="557665"/>
                  </a:lnTo>
                  <a:lnTo>
                    <a:pt x="317707" y="555986"/>
                  </a:lnTo>
                  <a:lnTo>
                    <a:pt x="303164" y="555986"/>
                  </a:lnTo>
                  <a:lnTo>
                    <a:pt x="303164" y="557665"/>
                  </a:lnTo>
                  <a:lnTo>
                    <a:pt x="301486" y="557665"/>
                  </a:lnTo>
                  <a:lnTo>
                    <a:pt x="301486" y="559343"/>
                  </a:lnTo>
                  <a:lnTo>
                    <a:pt x="299808" y="559343"/>
                  </a:lnTo>
                  <a:lnTo>
                    <a:pt x="299808" y="561580"/>
                  </a:lnTo>
                  <a:lnTo>
                    <a:pt x="295892" y="561580"/>
                  </a:lnTo>
                  <a:lnTo>
                    <a:pt x="295892" y="563258"/>
                  </a:lnTo>
                  <a:lnTo>
                    <a:pt x="294215" y="563258"/>
                  </a:lnTo>
                  <a:lnTo>
                    <a:pt x="294215" y="564936"/>
                  </a:lnTo>
                  <a:lnTo>
                    <a:pt x="289181" y="564936"/>
                  </a:lnTo>
                  <a:lnTo>
                    <a:pt x="289181" y="566614"/>
                  </a:lnTo>
                  <a:lnTo>
                    <a:pt x="285265" y="566614"/>
                  </a:lnTo>
                  <a:lnTo>
                    <a:pt x="285265" y="568292"/>
                  </a:lnTo>
                  <a:lnTo>
                    <a:pt x="283587" y="568292"/>
                  </a:lnTo>
                  <a:lnTo>
                    <a:pt x="283587" y="570530"/>
                  </a:lnTo>
                  <a:lnTo>
                    <a:pt x="280231" y="570530"/>
                  </a:lnTo>
                  <a:lnTo>
                    <a:pt x="280231" y="572208"/>
                  </a:lnTo>
                  <a:lnTo>
                    <a:pt x="277994" y="572208"/>
                  </a:lnTo>
                  <a:lnTo>
                    <a:pt x="276315" y="573886"/>
                  </a:lnTo>
                  <a:lnTo>
                    <a:pt x="271281" y="573886"/>
                  </a:lnTo>
                  <a:lnTo>
                    <a:pt x="271281" y="575563"/>
                  </a:lnTo>
                  <a:lnTo>
                    <a:pt x="265688" y="575563"/>
                  </a:lnTo>
                  <a:lnTo>
                    <a:pt x="264010" y="577242"/>
                  </a:lnTo>
                  <a:lnTo>
                    <a:pt x="262332" y="577242"/>
                  </a:lnTo>
                  <a:lnTo>
                    <a:pt x="262332" y="579479"/>
                  </a:lnTo>
                  <a:lnTo>
                    <a:pt x="260654" y="581157"/>
                  </a:lnTo>
                  <a:lnTo>
                    <a:pt x="260654" y="582835"/>
                  </a:lnTo>
                  <a:lnTo>
                    <a:pt x="258417" y="582835"/>
                  </a:lnTo>
                  <a:lnTo>
                    <a:pt x="258417" y="587869"/>
                  </a:lnTo>
                  <a:lnTo>
                    <a:pt x="256738" y="587869"/>
                  </a:lnTo>
                  <a:lnTo>
                    <a:pt x="256738" y="593463"/>
                  </a:lnTo>
                  <a:lnTo>
                    <a:pt x="255061" y="593463"/>
                  </a:lnTo>
                  <a:lnTo>
                    <a:pt x="255061" y="595140"/>
                  </a:lnTo>
                  <a:lnTo>
                    <a:pt x="253382" y="595140"/>
                  </a:lnTo>
                  <a:lnTo>
                    <a:pt x="253382" y="596819"/>
                  </a:lnTo>
                  <a:lnTo>
                    <a:pt x="251704" y="596819"/>
                  </a:lnTo>
                  <a:lnTo>
                    <a:pt x="251704" y="600734"/>
                  </a:lnTo>
                  <a:lnTo>
                    <a:pt x="247789" y="600734"/>
                  </a:lnTo>
                  <a:lnTo>
                    <a:pt x="247789" y="602412"/>
                  </a:lnTo>
                  <a:lnTo>
                    <a:pt x="241077" y="602412"/>
                  </a:lnTo>
                  <a:lnTo>
                    <a:pt x="241077" y="605768"/>
                  </a:lnTo>
                  <a:lnTo>
                    <a:pt x="237161" y="605768"/>
                  </a:lnTo>
                  <a:lnTo>
                    <a:pt x="237161" y="604090"/>
                  </a:lnTo>
                  <a:lnTo>
                    <a:pt x="235484" y="602412"/>
                  </a:lnTo>
                  <a:lnTo>
                    <a:pt x="223178" y="602412"/>
                  </a:lnTo>
                  <a:lnTo>
                    <a:pt x="223178" y="604090"/>
                  </a:lnTo>
                  <a:lnTo>
                    <a:pt x="220940" y="604090"/>
                  </a:lnTo>
                  <a:lnTo>
                    <a:pt x="219263" y="602412"/>
                  </a:lnTo>
                  <a:lnTo>
                    <a:pt x="217584" y="602412"/>
                  </a:lnTo>
                  <a:lnTo>
                    <a:pt x="217584" y="604090"/>
                  </a:lnTo>
                  <a:lnTo>
                    <a:pt x="215907" y="604090"/>
                  </a:lnTo>
                  <a:lnTo>
                    <a:pt x="215907" y="605768"/>
                  </a:lnTo>
                  <a:lnTo>
                    <a:pt x="212550" y="605768"/>
                  </a:lnTo>
                  <a:lnTo>
                    <a:pt x="212550" y="602412"/>
                  </a:lnTo>
                  <a:lnTo>
                    <a:pt x="210313" y="602412"/>
                  </a:lnTo>
                  <a:lnTo>
                    <a:pt x="210313" y="600734"/>
                  </a:lnTo>
                  <a:lnTo>
                    <a:pt x="206957" y="600734"/>
                  </a:lnTo>
                  <a:lnTo>
                    <a:pt x="206957" y="602412"/>
                  </a:lnTo>
                  <a:lnTo>
                    <a:pt x="199686" y="602412"/>
                  </a:lnTo>
                  <a:lnTo>
                    <a:pt x="199686" y="600734"/>
                  </a:lnTo>
                  <a:lnTo>
                    <a:pt x="192414" y="600734"/>
                  </a:lnTo>
                  <a:lnTo>
                    <a:pt x="192414" y="602412"/>
                  </a:lnTo>
                  <a:lnTo>
                    <a:pt x="175075" y="602412"/>
                  </a:lnTo>
                  <a:lnTo>
                    <a:pt x="175075" y="604090"/>
                  </a:lnTo>
                  <a:lnTo>
                    <a:pt x="172837" y="604090"/>
                  </a:lnTo>
                  <a:lnTo>
                    <a:pt x="172837" y="605768"/>
                  </a:lnTo>
                  <a:lnTo>
                    <a:pt x="169481" y="605768"/>
                  </a:lnTo>
                  <a:lnTo>
                    <a:pt x="169481" y="604090"/>
                  </a:lnTo>
                  <a:lnTo>
                    <a:pt x="162209" y="604090"/>
                  </a:lnTo>
                  <a:lnTo>
                    <a:pt x="162209" y="605768"/>
                  </a:lnTo>
                  <a:lnTo>
                    <a:pt x="157176" y="605768"/>
                  </a:lnTo>
                  <a:lnTo>
                    <a:pt x="157176" y="608006"/>
                  </a:lnTo>
                  <a:lnTo>
                    <a:pt x="153260" y="608006"/>
                  </a:lnTo>
                  <a:lnTo>
                    <a:pt x="153260" y="609684"/>
                  </a:lnTo>
                  <a:lnTo>
                    <a:pt x="151582" y="609684"/>
                  </a:lnTo>
                  <a:lnTo>
                    <a:pt x="151582" y="613040"/>
                  </a:lnTo>
                  <a:lnTo>
                    <a:pt x="149904" y="613040"/>
                  </a:lnTo>
                  <a:lnTo>
                    <a:pt x="149904" y="616396"/>
                  </a:lnTo>
                  <a:lnTo>
                    <a:pt x="146548" y="616396"/>
                  </a:lnTo>
                  <a:lnTo>
                    <a:pt x="146548" y="618633"/>
                  </a:lnTo>
                  <a:lnTo>
                    <a:pt x="144311" y="618633"/>
                  </a:lnTo>
                  <a:lnTo>
                    <a:pt x="144311" y="620311"/>
                  </a:lnTo>
                  <a:lnTo>
                    <a:pt x="139276" y="620311"/>
                  </a:lnTo>
                  <a:lnTo>
                    <a:pt x="139276" y="618633"/>
                  </a:lnTo>
                  <a:lnTo>
                    <a:pt x="137599" y="618633"/>
                  </a:lnTo>
                  <a:lnTo>
                    <a:pt x="135361" y="620311"/>
                  </a:lnTo>
                  <a:lnTo>
                    <a:pt x="132005" y="620311"/>
                  </a:lnTo>
                  <a:lnTo>
                    <a:pt x="132005" y="625345"/>
                  </a:lnTo>
                  <a:lnTo>
                    <a:pt x="126971" y="625345"/>
                  </a:lnTo>
                  <a:lnTo>
                    <a:pt x="126971" y="627583"/>
                  </a:lnTo>
                  <a:lnTo>
                    <a:pt x="124734" y="627583"/>
                  </a:lnTo>
                  <a:lnTo>
                    <a:pt x="124734" y="630939"/>
                  </a:lnTo>
                  <a:lnTo>
                    <a:pt x="124734" y="630939"/>
                  </a:lnTo>
                  <a:lnTo>
                    <a:pt x="124734" y="632617"/>
                  </a:lnTo>
                  <a:lnTo>
                    <a:pt x="118022" y="632617"/>
                  </a:lnTo>
                  <a:lnTo>
                    <a:pt x="118022" y="634294"/>
                  </a:lnTo>
                  <a:lnTo>
                    <a:pt x="115784" y="634294"/>
                  </a:lnTo>
                  <a:lnTo>
                    <a:pt x="115784" y="636532"/>
                  </a:lnTo>
                  <a:lnTo>
                    <a:pt x="110750" y="636532"/>
                  </a:lnTo>
                  <a:lnTo>
                    <a:pt x="110750" y="638210"/>
                  </a:lnTo>
                  <a:lnTo>
                    <a:pt x="109072" y="638210"/>
                  </a:lnTo>
                  <a:lnTo>
                    <a:pt x="109072" y="636532"/>
                  </a:lnTo>
                  <a:lnTo>
                    <a:pt x="105157" y="636532"/>
                  </a:lnTo>
                  <a:lnTo>
                    <a:pt x="105157" y="638210"/>
                  </a:lnTo>
                  <a:lnTo>
                    <a:pt x="103478" y="638210"/>
                  </a:lnTo>
                  <a:lnTo>
                    <a:pt x="101801" y="636532"/>
                  </a:lnTo>
                  <a:lnTo>
                    <a:pt x="100122" y="636532"/>
                  </a:lnTo>
                  <a:lnTo>
                    <a:pt x="101801" y="636532"/>
                  </a:lnTo>
                  <a:lnTo>
                    <a:pt x="78308" y="636532"/>
                  </a:lnTo>
                  <a:lnTo>
                    <a:pt x="78308" y="634294"/>
                  </a:lnTo>
                  <a:lnTo>
                    <a:pt x="76630" y="634294"/>
                  </a:lnTo>
                  <a:lnTo>
                    <a:pt x="74952" y="632617"/>
                  </a:lnTo>
                  <a:lnTo>
                    <a:pt x="73274" y="632617"/>
                  </a:lnTo>
                  <a:lnTo>
                    <a:pt x="73274" y="630939"/>
                  </a:lnTo>
                  <a:lnTo>
                    <a:pt x="66003" y="630939"/>
                  </a:lnTo>
                  <a:lnTo>
                    <a:pt x="66003" y="627583"/>
                  </a:lnTo>
                  <a:lnTo>
                    <a:pt x="64324" y="625345"/>
                  </a:lnTo>
                  <a:lnTo>
                    <a:pt x="62647" y="625345"/>
                  </a:lnTo>
                  <a:lnTo>
                    <a:pt x="62647" y="623667"/>
                  </a:lnTo>
                  <a:lnTo>
                    <a:pt x="60968" y="623667"/>
                  </a:lnTo>
                  <a:lnTo>
                    <a:pt x="60968" y="620311"/>
                  </a:lnTo>
                  <a:lnTo>
                    <a:pt x="57053" y="620311"/>
                  </a:lnTo>
                  <a:lnTo>
                    <a:pt x="57053" y="618633"/>
                  </a:lnTo>
                  <a:lnTo>
                    <a:pt x="55375" y="618633"/>
                  </a:lnTo>
                  <a:lnTo>
                    <a:pt x="55375" y="616396"/>
                  </a:lnTo>
                  <a:lnTo>
                    <a:pt x="53697" y="616396"/>
                  </a:lnTo>
                  <a:lnTo>
                    <a:pt x="48104" y="614717"/>
                  </a:lnTo>
                  <a:lnTo>
                    <a:pt x="46426" y="614717"/>
                  </a:lnTo>
                  <a:lnTo>
                    <a:pt x="46426" y="616396"/>
                  </a:lnTo>
                  <a:lnTo>
                    <a:pt x="44747" y="616396"/>
                  </a:lnTo>
                  <a:lnTo>
                    <a:pt x="44747" y="614717"/>
                  </a:lnTo>
                  <a:lnTo>
                    <a:pt x="43070" y="613040"/>
                  </a:lnTo>
                  <a:lnTo>
                    <a:pt x="43070" y="595140"/>
                  </a:lnTo>
                  <a:lnTo>
                    <a:pt x="43070" y="596819"/>
                  </a:lnTo>
                  <a:lnTo>
                    <a:pt x="43070" y="593463"/>
                  </a:lnTo>
                  <a:lnTo>
                    <a:pt x="44747" y="593463"/>
                  </a:lnTo>
                  <a:lnTo>
                    <a:pt x="44747" y="595140"/>
                  </a:lnTo>
                  <a:lnTo>
                    <a:pt x="53697" y="595140"/>
                  </a:lnTo>
                  <a:lnTo>
                    <a:pt x="53697" y="591785"/>
                  </a:lnTo>
                  <a:lnTo>
                    <a:pt x="55375" y="591785"/>
                  </a:lnTo>
                  <a:lnTo>
                    <a:pt x="55375" y="590107"/>
                  </a:lnTo>
                  <a:lnTo>
                    <a:pt x="57053" y="590107"/>
                  </a:lnTo>
                  <a:lnTo>
                    <a:pt x="57053" y="586191"/>
                  </a:lnTo>
                  <a:lnTo>
                    <a:pt x="58731" y="586191"/>
                  </a:lnTo>
                  <a:lnTo>
                    <a:pt x="58731" y="584513"/>
                  </a:lnTo>
                  <a:lnTo>
                    <a:pt x="58731" y="584513"/>
                  </a:lnTo>
                  <a:lnTo>
                    <a:pt x="58731" y="577242"/>
                  </a:lnTo>
                  <a:lnTo>
                    <a:pt x="57053" y="575563"/>
                  </a:lnTo>
                  <a:lnTo>
                    <a:pt x="57053" y="566614"/>
                  </a:lnTo>
                  <a:lnTo>
                    <a:pt x="58731" y="566614"/>
                  </a:lnTo>
                  <a:lnTo>
                    <a:pt x="57053" y="566614"/>
                  </a:lnTo>
                  <a:lnTo>
                    <a:pt x="60968" y="566614"/>
                  </a:lnTo>
                  <a:lnTo>
                    <a:pt x="60968" y="559343"/>
                  </a:lnTo>
                  <a:lnTo>
                    <a:pt x="60968" y="559343"/>
                  </a:lnTo>
                  <a:lnTo>
                    <a:pt x="60968" y="557665"/>
                  </a:lnTo>
                  <a:lnTo>
                    <a:pt x="58731" y="557665"/>
                  </a:lnTo>
                  <a:lnTo>
                    <a:pt x="58731" y="555986"/>
                  </a:lnTo>
                  <a:lnTo>
                    <a:pt x="60968" y="555986"/>
                  </a:lnTo>
                  <a:lnTo>
                    <a:pt x="60968" y="548715"/>
                  </a:lnTo>
                  <a:lnTo>
                    <a:pt x="60968" y="550953"/>
                  </a:lnTo>
                  <a:lnTo>
                    <a:pt x="60968" y="542003"/>
                  </a:lnTo>
                  <a:lnTo>
                    <a:pt x="58731" y="542003"/>
                  </a:lnTo>
                  <a:lnTo>
                    <a:pt x="58731" y="538088"/>
                  </a:lnTo>
                  <a:lnTo>
                    <a:pt x="57053" y="538088"/>
                  </a:lnTo>
                  <a:lnTo>
                    <a:pt x="57053" y="534732"/>
                  </a:lnTo>
                  <a:lnTo>
                    <a:pt x="55375" y="534732"/>
                  </a:lnTo>
                  <a:lnTo>
                    <a:pt x="55375" y="530816"/>
                  </a:lnTo>
                  <a:lnTo>
                    <a:pt x="53697" y="530816"/>
                  </a:lnTo>
                  <a:lnTo>
                    <a:pt x="53697" y="527460"/>
                  </a:lnTo>
                  <a:lnTo>
                    <a:pt x="52019" y="525782"/>
                  </a:lnTo>
                  <a:lnTo>
                    <a:pt x="52019" y="524104"/>
                  </a:lnTo>
                  <a:lnTo>
                    <a:pt x="49782" y="524104"/>
                  </a:lnTo>
                  <a:lnTo>
                    <a:pt x="49782" y="518511"/>
                  </a:lnTo>
                  <a:lnTo>
                    <a:pt x="48104" y="518511"/>
                  </a:lnTo>
                  <a:lnTo>
                    <a:pt x="48104" y="515155"/>
                  </a:lnTo>
                  <a:lnTo>
                    <a:pt x="46426" y="515155"/>
                  </a:lnTo>
                  <a:lnTo>
                    <a:pt x="46426" y="511239"/>
                  </a:lnTo>
                  <a:lnTo>
                    <a:pt x="44747" y="511239"/>
                  </a:lnTo>
                  <a:lnTo>
                    <a:pt x="44747" y="506205"/>
                  </a:lnTo>
                  <a:lnTo>
                    <a:pt x="43070" y="506205"/>
                  </a:lnTo>
                  <a:lnTo>
                    <a:pt x="43070" y="495578"/>
                  </a:lnTo>
                  <a:lnTo>
                    <a:pt x="41391" y="495578"/>
                  </a:lnTo>
                  <a:lnTo>
                    <a:pt x="41391" y="493900"/>
                  </a:lnTo>
                  <a:lnTo>
                    <a:pt x="41391" y="493900"/>
                  </a:lnTo>
                  <a:lnTo>
                    <a:pt x="43070" y="491662"/>
                  </a:lnTo>
                  <a:lnTo>
                    <a:pt x="43070" y="488306"/>
                  </a:lnTo>
                  <a:lnTo>
                    <a:pt x="41391" y="488306"/>
                  </a:lnTo>
                  <a:lnTo>
                    <a:pt x="41391" y="482713"/>
                  </a:lnTo>
                  <a:lnTo>
                    <a:pt x="43070" y="482713"/>
                  </a:lnTo>
                  <a:lnTo>
                    <a:pt x="43070" y="477678"/>
                  </a:lnTo>
                  <a:lnTo>
                    <a:pt x="41391" y="477678"/>
                  </a:lnTo>
                  <a:lnTo>
                    <a:pt x="41391" y="473763"/>
                  </a:lnTo>
                  <a:lnTo>
                    <a:pt x="39154" y="473763"/>
                  </a:lnTo>
                  <a:lnTo>
                    <a:pt x="39154" y="468729"/>
                  </a:lnTo>
                  <a:lnTo>
                    <a:pt x="37476" y="468729"/>
                  </a:lnTo>
                  <a:lnTo>
                    <a:pt x="37476" y="465373"/>
                  </a:lnTo>
                  <a:lnTo>
                    <a:pt x="35798" y="465373"/>
                  </a:lnTo>
                  <a:lnTo>
                    <a:pt x="35798" y="463136"/>
                  </a:lnTo>
                  <a:lnTo>
                    <a:pt x="34120" y="463136"/>
                  </a:lnTo>
                  <a:lnTo>
                    <a:pt x="34120" y="459780"/>
                  </a:lnTo>
                  <a:lnTo>
                    <a:pt x="34120" y="459780"/>
                  </a:lnTo>
                  <a:lnTo>
                    <a:pt x="34120" y="458101"/>
                  </a:lnTo>
                  <a:lnTo>
                    <a:pt x="32442" y="458101"/>
                  </a:lnTo>
                  <a:lnTo>
                    <a:pt x="32442" y="452508"/>
                  </a:lnTo>
                  <a:lnTo>
                    <a:pt x="30205" y="452508"/>
                  </a:lnTo>
                  <a:lnTo>
                    <a:pt x="30205" y="450830"/>
                  </a:lnTo>
                  <a:lnTo>
                    <a:pt x="28527" y="450830"/>
                  </a:lnTo>
                  <a:lnTo>
                    <a:pt x="28527" y="447474"/>
                  </a:lnTo>
                  <a:lnTo>
                    <a:pt x="26849" y="447474"/>
                  </a:lnTo>
                  <a:lnTo>
                    <a:pt x="26849" y="445237"/>
                  </a:lnTo>
                  <a:lnTo>
                    <a:pt x="25170" y="445237"/>
                  </a:lnTo>
                  <a:lnTo>
                    <a:pt x="25170" y="443559"/>
                  </a:lnTo>
                  <a:lnTo>
                    <a:pt x="23493" y="441881"/>
                  </a:lnTo>
                  <a:lnTo>
                    <a:pt x="21255" y="441881"/>
                  </a:lnTo>
                  <a:lnTo>
                    <a:pt x="21255" y="429575"/>
                  </a:lnTo>
                  <a:lnTo>
                    <a:pt x="21255" y="429575"/>
                  </a:lnTo>
                  <a:lnTo>
                    <a:pt x="21255" y="423982"/>
                  </a:lnTo>
                  <a:lnTo>
                    <a:pt x="19577" y="423982"/>
                  </a:lnTo>
                  <a:lnTo>
                    <a:pt x="19577" y="418948"/>
                  </a:lnTo>
                  <a:lnTo>
                    <a:pt x="17899" y="418948"/>
                  </a:lnTo>
                  <a:lnTo>
                    <a:pt x="17899" y="416710"/>
                  </a:lnTo>
                  <a:lnTo>
                    <a:pt x="16221" y="415032"/>
                  </a:lnTo>
                  <a:lnTo>
                    <a:pt x="14543" y="415032"/>
                  </a:lnTo>
                  <a:lnTo>
                    <a:pt x="14543" y="409998"/>
                  </a:lnTo>
                  <a:lnTo>
                    <a:pt x="12865" y="409998"/>
                  </a:lnTo>
                  <a:lnTo>
                    <a:pt x="12865" y="406083"/>
                  </a:lnTo>
                  <a:lnTo>
                    <a:pt x="10628" y="406083"/>
                  </a:lnTo>
                  <a:lnTo>
                    <a:pt x="8950" y="404405"/>
                  </a:lnTo>
                  <a:lnTo>
                    <a:pt x="8950" y="402727"/>
                  </a:lnTo>
                  <a:lnTo>
                    <a:pt x="7272" y="402727"/>
                  </a:lnTo>
                  <a:lnTo>
                    <a:pt x="7272" y="401049"/>
                  </a:lnTo>
                  <a:lnTo>
                    <a:pt x="5593" y="399371"/>
                  </a:lnTo>
                  <a:lnTo>
                    <a:pt x="3916" y="399371"/>
                  </a:lnTo>
                  <a:lnTo>
                    <a:pt x="3916" y="397133"/>
                  </a:lnTo>
                  <a:lnTo>
                    <a:pt x="1678" y="397133"/>
                  </a:lnTo>
                  <a:lnTo>
                    <a:pt x="1678" y="395455"/>
                  </a:lnTo>
                  <a:lnTo>
                    <a:pt x="0" y="392099"/>
                  </a:lnTo>
                  <a:lnTo>
                    <a:pt x="0" y="390421"/>
                  </a:lnTo>
                  <a:lnTo>
                    <a:pt x="1678" y="390421"/>
                  </a:lnTo>
                  <a:lnTo>
                    <a:pt x="3916" y="393777"/>
                  </a:lnTo>
                  <a:lnTo>
                    <a:pt x="3916" y="388184"/>
                  </a:lnTo>
                  <a:lnTo>
                    <a:pt x="5593" y="388184"/>
                  </a:lnTo>
                  <a:lnTo>
                    <a:pt x="5593" y="392099"/>
                  </a:lnTo>
                  <a:lnTo>
                    <a:pt x="7272" y="392099"/>
                  </a:lnTo>
                  <a:lnTo>
                    <a:pt x="7272" y="397133"/>
                  </a:lnTo>
                  <a:lnTo>
                    <a:pt x="10628" y="401049"/>
                  </a:lnTo>
                  <a:lnTo>
                    <a:pt x="14543" y="401049"/>
                  </a:lnTo>
                  <a:lnTo>
                    <a:pt x="14543" y="399371"/>
                  </a:lnTo>
                  <a:lnTo>
                    <a:pt x="16221" y="399371"/>
                  </a:lnTo>
                  <a:lnTo>
                    <a:pt x="16221" y="393777"/>
                  </a:lnTo>
                  <a:lnTo>
                    <a:pt x="14543" y="393777"/>
                  </a:lnTo>
                  <a:lnTo>
                    <a:pt x="14543" y="392099"/>
                  </a:lnTo>
                  <a:lnTo>
                    <a:pt x="14543" y="392099"/>
                  </a:lnTo>
                  <a:lnTo>
                    <a:pt x="14543" y="386506"/>
                  </a:lnTo>
                  <a:lnTo>
                    <a:pt x="16221" y="386506"/>
                  </a:lnTo>
                  <a:lnTo>
                    <a:pt x="16221" y="388184"/>
                  </a:lnTo>
                  <a:lnTo>
                    <a:pt x="17899" y="388184"/>
                  </a:lnTo>
                  <a:lnTo>
                    <a:pt x="17899" y="395455"/>
                  </a:lnTo>
                  <a:lnTo>
                    <a:pt x="19577" y="395455"/>
                  </a:lnTo>
                  <a:lnTo>
                    <a:pt x="19577" y="397133"/>
                  </a:lnTo>
                  <a:lnTo>
                    <a:pt x="21255" y="397133"/>
                  </a:lnTo>
                  <a:lnTo>
                    <a:pt x="21255" y="395455"/>
                  </a:lnTo>
                  <a:lnTo>
                    <a:pt x="23493" y="395455"/>
                  </a:lnTo>
                  <a:lnTo>
                    <a:pt x="23493" y="393777"/>
                  </a:lnTo>
                  <a:lnTo>
                    <a:pt x="25170" y="393777"/>
                  </a:lnTo>
                  <a:lnTo>
                    <a:pt x="25170" y="392099"/>
                  </a:lnTo>
                  <a:lnTo>
                    <a:pt x="23493" y="392099"/>
                  </a:lnTo>
                  <a:lnTo>
                    <a:pt x="23493" y="390421"/>
                  </a:lnTo>
                  <a:lnTo>
                    <a:pt x="25170" y="390421"/>
                  </a:lnTo>
                  <a:lnTo>
                    <a:pt x="25170" y="388184"/>
                  </a:lnTo>
                  <a:lnTo>
                    <a:pt x="25170" y="388184"/>
                  </a:lnTo>
                  <a:lnTo>
                    <a:pt x="25170" y="386506"/>
                  </a:lnTo>
                  <a:lnTo>
                    <a:pt x="23493" y="386506"/>
                  </a:lnTo>
                  <a:lnTo>
                    <a:pt x="23493" y="383150"/>
                  </a:lnTo>
                  <a:lnTo>
                    <a:pt x="25170" y="383150"/>
                  </a:lnTo>
                  <a:lnTo>
                    <a:pt x="25170" y="381472"/>
                  </a:lnTo>
                  <a:lnTo>
                    <a:pt x="21255" y="381472"/>
                  </a:lnTo>
                  <a:lnTo>
                    <a:pt x="21255" y="377556"/>
                  </a:lnTo>
                  <a:lnTo>
                    <a:pt x="19577" y="377556"/>
                  </a:lnTo>
                  <a:lnTo>
                    <a:pt x="19577" y="375878"/>
                  </a:lnTo>
                  <a:lnTo>
                    <a:pt x="17899" y="375878"/>
                  </a:lnTo>
                  <a:lnTo>
                    <a:pt x="17899" y="374200"/>
                  </a:lnTo>
                  <a:lnTo>
                    <a:pt x="17899" y="374200"/>
                  </a:lnTo>
                  <a:lnTo>
                    <a:pt x="17899" y="370844"/>
                  </a:lnTo>
                  <a:lnTo>
                    <a:pt x="16221" y="368607"/>
                  </a:lnTo>
                  <a:lnTo>
                    <a:pt x="16221" y="366929"/>
                  </a:lnTo>
                  <a:lnTo>
                    <a:pt x="14543" y="366929"/>
                  </a:lnTo>
                  <a:lnTo>
                    <a:pt x="14543" y="363573"/>
                  </a:lnTo>
                  <a:lnTo>
                    <a:pt x="12865" y="361895"/>
                  </a:lnTo>
                  <a:lnTo>
                    <a:pt x="10628" y="361895"/>
                  </a:lnTo>
                  <a:lnTo>
                    <a:pt x="10628" y="356301"/>
                  </a:lnTo>
                  <a:lnTo>
                    <a:pt x="8950" y="356301"/>
                  </a:lnTo>
                  <a:lnTo>
                    <a:pt x="8950" y="351267"/>
                  </a:lnTo>
                  <a:lnTo>
                    <a:pt x="7272" y="351267"/>
                  </a:lnTo>
                  <a:lnTo>
                    <a:pt x="7272" y="347352"/>
                  </a:lnTo>
                  <a:lnTo>
                    <a:pt x="5593" y="347352"/>
                  </a:lnTo>
                  <a:lnTo>
                    <a:pt x="5593" y="345674"/>
                  </a:lnTo>
                  <a:lnTo>
                    <a:pt x="3916" y="345674"/>
                  </a:lnTo>
                  <a:lnTo>
                    <a:pt x="3916" y="338402"/>
                  </a:lnTo>
                  <a:lnTo>
                    <a:pt x="5593" y="338402"/>
                  </a:lnTo>
                  <a:lnTo>
                    <a:pt x="5593" y="335046"/>
                  </a:lnTo>
                  <a:lnTo>
                    <a:pt x="3916" y="335046"/>
                  </a:lnTo>
                  <a:lnTo>
                    <a:pt x="3916" y="333368"/>
                  </a:lnTo>
                  <a:lnTo>
                    <a:pt x="5593" y="333368"/>
                  </a:lnTo>
                  <a:lnTo>
                    <a:pt x="5593" y="329453"/>
                  </a:lnTo>
                  <a:lnTo>
                    <a:pt x="7272" y="329453"/>
                  </a:lnTo>
                  <a:lnTo>
                    <a:pt x="7272" y="326097"/>
                  </a:lnTo>
                  <a:lnTo>
                    <a:pt x="8950" y="326097"/>
                  </a:lnTo>
                  <a:lnTo>
                    <a:pt x="8950" y="322741"/>
                  </a:lnTo>
                  <a:lnTo>
                    <a:pt x="10628" y="322741"/>
                  </a:lnTo>
                  <a:lnTo>
                    <a:pt x="12865" y="320503"/>
                  </a:lnTo>
                  <a:lnTo>
                    <a:pt x="12865" y="317147"/>
                  </a:lnTo>
                  <a:lnTo>
                    <a:pt x="12865" y="317147"/>
                  </a:lnTo>
                  <a:lnTo>
                    <a:pt x="12865" y="315469"/>
                  </a:lnTo>
                  <a:lnTo>
                    <a:pt x="14543" y="315469"/>
                  </a:lnTo>
                  <a:lnTo>
                    <a:pt x="14543" y="311554"/>
                  </a:lnTo>
                  <a:lnTo>
                    <a:pt x="12865" y="311554"/>
                  </a:lnTo>
                  <a:lnTo>
                    <a:pt x="12865" y="309876"/>
                  </a:lnTo>
                  <a:lnTo>
                    <a:pt x="14543" y="309876"/>
                  </a:lnTo>
                  <a:lnTo>
                    <a:pt x="14543" y="302604"/>
                  </a:lnTo>
                  <a:lnTo>
                    <a:pt x="12865" y="302604"/>
                  </a:lnTo>
                  <a:lnTo>
                    <a:pt x="12865" y="299248"/>
                  </a:lnTo>
                  <a:lnTo>
                    <a:pt x="10628" y="299248"/>
                  </a:lnTo>
                  <a:lnTo>
                    <a:pt x="10628" y="294214"/>
                  </a:lnTo>
                  <a:lnTo>
                    <a:pt x="12865" y="294214"/>
                  </a:lnTo>
                  <a:lnTo>
                    <a:pt x="12865" y="290299"/>
                  </a:lnTo>
                  <a:lnTo>
                    <a:pt x="14543" y="290299"/>
                  </a:lnTo>
                  <a:lnTo>
                    <a:pt x="14543" y="285265"/>
                  </a:lnTo>
                  <a:lnTo>
                    <a:pt x="16221" y="285265"/>
                  </a:lnTo>
                  <a:lnTo>
                    <a:pt x="16221" y="281349"/>
                  </a:lnTo>
                  <a:lnTo>
                    <a:pt x="17899" y="281349"/>
                  </a:lnTo>
                  <a:lnTo>
                    <a:pt x="17899" y="276315"/>
                  </a:lnTo>
                  <a:lnTo>
                    <a:pt x="21255" y="276315"/>
                  </a:lnTo>
                  <a:lnTo>
                    <a:pt x="21255" y="283027"/>
                  </a:lnTo>
                  <a:lnTo>
                    <a:pt x="19577" y="285265"/>
                  </a:lnTo>
                  <a:lnTo>
                    <a:pt x="21255" y="286943"/>
                  </a:lnTo>
                  <a:lnTo>
                    <a:pt x="21255" y="294214"/>
                  </a:lnTo>
                  <a:lnTo>
                    <a:pt x="23493" y="294214"/>
                  </a:lnTo>
                  <a:lnTo>
                    <a:pt x="25170" y="291977"/>
                  </a:lnTo>
                  <a:lnTo>
                    <a:pt x="26849" y="291977"/>
                  </a:lnTo>
                  <a:lnTo>
                    <a:pt x="28527" y="290299"/>
                  </a:lnTo>
                  <a:lnTo>
                    <a:pt x="28527" y="290299"/>
                  </a:lnTo>
                  <a:lnTo>
                    <a:pt x="28527" y="286943"/>
                  </a:lnTo>
                  <a:lnTo>
                    <a:pt x="30205" y="286943"/>
                  </a:lnTo>
                  <a:lnTo>
                    <a:pt x="30205" y="281349"/>
                  </a:lnTo>
                  <a:lnTo>
                    <a:pt x="32442" y="281349"/>
                  </a:lnTo>
                  <a:lnTo>
                    <a:pt x="32442" y="279671"/>
                  </a:lnTo>
                  <a:lnTo>
                    <a:pt x="34120" y="279671"/>
                  </a:lnTo>
                  <a:lnTo>
                    <a:pt x="34120" y="276315"/>
                  </a:lnTo>
                  <a:lnTo>
                    <a:pt x="37476" y="276315"/>
                  </a:lnTo>
                  <a:lnTo>
                    <a:pt x="37476" y="274078"/>
                  </a:lnTo>
                  <a:lnTo>
                    <a:pt x="39154" y="274078"/>
                  </a:lnTo>
                  <a:lnTo>
                    <a:pt x="39154" y="272400"/>
                  </a:lnTo>
                  <a:lnTo>
                    <a:pt x="46426" y="272400"/>
                  </a:lnTo>
                  <a:lnTo>
                    <a:pt x="46426" y="270722"/>
                  </a:lnTo>
                  <a:lnTo>
                    <a:pt x="49782" y="270722"/>
                  </a:lnTo>
                  <a:lnTo>
                    <a:pt x="49782" y="269044"/>
                  </a:lnTo>
                  <a:lnTo>
                    <a:pt x="55375" y="269044"/>
                  </a:lnTo>
                  <a:lnTo>
                    <a:pt x="55375" y="265688"/>
                  </a:lnTo>
                  <a:lnTo>
                    <a:pt x="57053" y="265688"/>
                  </a:lnTo>
                  <a:lnTo>
                    <a:pt x="57053" y="263450"/>
                  </a:lnTo>
                  <a:lnTo>
                    <a:pt x="58731" y="263450"/>
                  </a:lnTo>
                  <a:lnTo>
                    <a:pt x="58731" y="261772"/>
                  </a:lnTo>
                  <a:lnTo>
                    <a:pt x="62647" y="261772"/>
                  </a:lnTo>
                  <a:lnTo>
                    <a:pt x="62647" y="258416"/>
                  </a:lnTo>
                  <a:lnTo>
                    <a:pt x="64324" y="258416"/>
                  </a:lnTo>
                  <a:lnTo>
                    <a:pt x="64324" y="256738"/>
                  </a:lnTo>
                  <a:lnTo>
                    <a:pt x="67681" y="256738"/>
                  </a:lnTo>
                  <a:lnTo>
                    <a:pt x="67681" y="254501"/>
                  </a:lnTo>
                  <a:lnTo>
                    <a:pt x="71596" y="254501"/>
                  </a:lnTo>
                  <a:lnTo>
                    <a:pt x="71596" y="251145"/>
                  </a:lnTo>
                  <a:lnTo>
                    <a:pt x="78308" y="251145"/>
                  </a:lnTo>
                  <a:lnTo>
                    <a:pt x="78308" y="249467"/>
                  </a:lnTo>
                  <a:lnTo>
                    <a:pt x="82224" y="249467"/>
                  </a:lnTo>
                  <a:lnTo>
                    <a:pt x="82224" y="245551"/>
                  </a:lnTo>
                  <a:lnTo>
                    <a:pt x="83901" y="245551"/>
                  </a:lnTo>
                  <a:lnTo>
                    <a:pt x="83901" y="243873"/>
                  </a:lnTo>
                  <a:lnTo>
                    <a:pt x="85580" y="243873"/>
                  </a:lnTo>
                  <a:lnTo>
                    <a:pt x="85580" y="247789"/>
                  </a:lnTo>
                  <a:lnTo>
                    <a:pt x="89495" y="247789"/>
                  </a:lnTo>
                  <a:lnTo>
                    <a:pt x="89495" y="245551"/>
                  </a:lnTo>
                  <a:lnTo>
                    <a:pt x="92851" y="245551"/>
                  </a:lnTo>
                  <a:lnTo>
                    <a:pt x="94529" y="243873"/>
                  </a:lnTo>
                  <a:lnTo>
                    <a:pt x="94529" y="247789"/>
                  </a:lnTo>
                  <a:lnTo>
                    <a:pt x="98445" y="247789"/>
                  </a:lnTo>
                  <a:lnTo>
                    <a:pt x="98445" y="249467"/>
                  </a:lnTo>
                  <a:lnTo>
                    <a:pt x="101801" y="249467"/>
                  </a:lnTo>
                  <a:lnTo>
                    <a:pt x="101801" y="247789"/>
                  </a:lnTo>
                  <a:lnTo>
                    <a:pt x="103478" y="247789"/>
                  </a:lnTo>
                  <a:lnTo>
                    <a:pt x="103478" y="245551"/>
                  </a:lnTo>
                  <a:lnTo>
                    <a:pt x="105157" y="245551"/>
                  </a:lnTo>
                  <a:lnTo>
                    <a:pt x="105157" y="247789"/>
                  </a:lnTo>
                  <a:lnTo>
                    <a:pt x="106835" y="247789"/>
                  </a:lnTo>
                  <a:lnTo>
                    <a:pt x="106835" y="245551"/>
                  </a:lnTo>
                  <a:lnTo>
                    <a:pt x="110750" y="245551"/>
                  </a:lnTo>
                  <a:lnTo>
                    <a:pt x="110750" y="243873"/>
                  </a:lnTo>
                  <a:lnTo>
                    <a:pt x="112428" y="243873"/>
                  </a:lnTo>
                  <a:lnTo>
                    <a:pt x="112428" y="240517"/>
                  </a:lnTo>
                  <a:lnTo>
                    <a:pt x="115784" y="240517"/>
                  </a:lnTo>
                  <a:lnTo>
                    <a:pt x="115784" y="238839"/>
                  </a:lnTo>
                  <a:lnTo>
                    <a:pt x="130327" y="238839"/>
                  </a:lnTo>
                  <a:lnTo>
                    <a:pt x="130327" y="237161"/>
                  </a:lnTo>
                  <a:lnTo>
                    <a:pt x="135361" y="237161"/>
                  </a:lnTo>
                  <a:lnTo>
                    <a:pt x="135361" y="233246"/>
                  </a:lnTo>
                  <a:lnTo>
                    <a:pt x="137599" y="233246"/>
                  </a:lnTo>
                  <a:lnTo>
                    <a:pt x="137599" y="231568"/>
                  </a:lnTo>
                  <a:lnTo>
                    <a:pt x="139276" y="231568"/>
                  </a:lnTo>
                  <a:lnTo>
                    <a:pt x="139276" y="228212"/>
                  </a:lnTo>
                  <a:lnTo>
                    <a:pt x="146548" y="228212"/>
                  </a:lnTo>
                  <a:lnTo>
                    <a:pt x="146548" y="229890"/>
                  </a:lnTo>
                  <a:lnTo>
                    <a:pt x="149904" y="229890"/>
                  </a:lnTo>
                  <a:lnTo>
                    <a:pt x="149904" y="231568"/>
                  </a:lnTo>
                  <a:lnTo>
                    <a:pt x="153260" y="231568"/>
                  </a:lnTo>
                  <a:lnTo>
                    <a:pt x="153260" y="229890"/>
                  </a:lnTo>
                  <a:lnTo>
                    <a:pt x="155498" y="229890"/>
                  </a:lnTo>
                  <a:lnTo>
                    <a:pt x="155498" y="228212"/>
                  </a:lnTo>
                  <a:lnTo>
                    <a:pt x="167803" y="228212"/>
                  </a:lnTo>
                  <a:lnTo>
                    <a:pt x="167803" y="225974"/>
                  </a:lnTo>
                  <a:lnTo>
                    <a:pt x="172837" y="225974"/>
                  </a:lnTo>
                  <a:lnTo>
                    <a:pt x="172837" y="224296"/>
                  </a:lnTo>
                  <a:lnTo>
                    <a:pt x="176753" y="224296"/>
                  </a:lnTo>
                  <a:lnTo>
                    <a:pt x="176753" y="222618"/>
                  </a:lnTo>
                  <a:lnTo>
                    <a:pt x="180109" y="222618"/>
                  </a:lnTo>
                  <a:lnTo>
                    <a:pt x="181786" y="220940"/>
                  </a:lnTo>
                  <a:lnTo>
                    <a:pt x="185702" y="220940"/>
                  </a:lnTo>
                  <a:lnTo>
                    <a:pt x="185702" y="219262"/>
                  </a:lnTo>
                  <a:lnTo>
                    <a:pt x="187380" y="219262"/>
                  </a:lnTo>
                  <a:lnTo>
                    <a:pt x="189058" y="217025"/>
                  </a:lnTo>
                  <a:lnTo>
                    <a:pt x="190736" y="217025"/>
                  </a:lnTo>
                  <a:lnTo>
                    <a:pt x="190736" y="215347"/>
                  </a:lnTo>
                  <a:lnTo>
                    <a:pt x="192414" y="215347"/>
                  </a:lnTo>
                  <a:lnTo>
                    <a:pt x="192414" y="213669"/>
                  </a:lnTo>
                  <a:lnTo>
                    <a:pt x="194652" y="211991"/>
                  </a:lnTo>
                  <a:lnTo>
                    <a:pt x="194652" y="210313"/>
                  </a:lnTo>
                  <a:lnTo>
                    <a:pt x="196330" y="208635"/>
                  </a:lnTo>
                  <a:lnTo>
                    <a:pt x="198007" y="206397"/>
                  </a:lnTo>
                  <a:lnTo>
                    <a:pt x="198007" y="204719"/>
                  </a:lnTo>
                  <a:lnTo>
                    <a:pt x="199686" y="203041"/>
                  </a:lnTo>
                  <a:lnTo>
                    <a:pt x="199686" y="203041"/>
                  </a:lnTo>
                  <a:lnTo>
                    <a:pt x="199686" y="199685"/>
                  </a:lnTo>
                  <a:lnTo>
                    <a:pt x="201363" y="197448"/>
                  </a:lnTo>
                  <a:lnTo>
                    <a:pt x="203601" y="197448"/>
                  </a:lnTo>
                  <a:lnTo>
                    <a:pt x="203601" y="195770"/>
                  </a:lnTo>
                  <a:lnTo>
                    <a:pt x="205279" y="195770"/>
                  </a:lnTo>
                  <a:lnTo>
                    <a:pt x="205279" y="194092"/>
                  </a:lnTo>
                  <a:lnTo>
                    <a:pt x="203601" y="194092"/>
                  </a:lnTo>
                  <a:lnTo>
                    <a:pt x="203601" y="192414"/>
                  </a:lnTo>
                  <a:lnTo>
                    <a:pt x="205279" y="192414"/>
                  </a:lnTo>
                  <a:lnTo>
                    <a:pt x="205279" y="190736"/>
                  </a:lnTo>
                  <a:lnTo>
                    <a:pt x="208635" y="190736"/>
                  </a:lnTo>
                  <a:lnTo>
                    <a:pt x="208635" y="188499"/>
                  </a:lnTo>
                  <a:lnTo>
                    <a:pt x="210313" y="188499"/>
                  </a:lnTo>
                  <a:lnTo>
                    <a:pt x="210313" y="186820"/>
                  </a:lnTo>
                  <a:lnTo>
                    <a:pt x="212550" y="186820"/>
                  </a:lnTo>
                  <a:lnTo>
                    <a:pt x="212550" y="185142"/>
                  </a:lnTo>
                  <a:lnTo>
                    <a:pt x="215907" y="185142"/>
                  </a:lnTo>
                  <a:lnTo>
                    <a:pt x="215907" y="183464"/>
                  </a:lnTo>
                  <a:lnTo>
                    <a:pt x="217584" y="183464"/>
                  </a:lnTo>
                  <a:lnTo>
                    <a:pt x="217584" y="177871"/>
                  </a:lnTo>
                  <a:lnTo>
                    <a:pt x="214229" y="177871"/>
                  </a:lnTo>
                  <a:lnTo>
                    <a:pt x="214229" y="168922"/>
                  </a:lnTo>
                  <a:lnTo>
                    <a:pt x="212550" y="168922"/>
                  </a:lnTo>
                  <a:lnTo>
                    <a:pt x="212550" y="159972"/>
                  </a:lnTo>
                  <a:lnTo>
                    <a:pt x="215907" y="159972"/>
                  </a:lnTo>
                  <a:lnTo>
                    <a:pt x="215907" y="154938"/>
                  </a:lnTo>
                  <a:lnTo>
                    <a:pt x="217584" y="154938"/>
                  </a:lnTo>
                  <a:lnTo>
                    <a:pt x="219263" y="153260"/>
                  </a:lnTo>
                  <a:lnTo>
                    <a:pt x="220940" y="153260"/>
                  </a:lnTo>
                  <a:lnTo>
                    <a:pt x="223178" y="151582"/>
                  </a:lnTo>
                  <a:lnTo>
                    <a:pt x="223178" y="151582"/>
                  </a:lnTo>
                  <a:lnTo>
                    <a:pt x="223178" y="147666"/>
                  </a:lnTo>
                  <a:lnTo>
                    <a:pt x="224856" y="149345"/>
                  </a:lnTo>
                  <a:lnTo>
                    <a:pt x="226534" y="149345"/>
                  </a:lnTo>
                  <a:lnTo>
                    <a:pt x="226534" y="147666"/>
                  </a:lnTo>
                  <a:lnTo>
                    <a:pt x="226534" y="147666"/>
                  </a:lnTo>
                  <a:lnTo>
                    <a:pt x="228212" y="145988"/>
                  </a:lnTo>
                  <a:lnTo>
                    <a:pt x="228212" y="142632"/>
                  </a:lnTo>
                  <a:lnTo>
                    <a:pt x="229890" y="142632"/>
                  </a:lnTo>
                  <a:lnTo>
                    <a:pt x="229890" y="138717"/>
                  </a:lnTo>
                  <a:lnTo>
                    <a:pt x="233805" y="138717"/>
                  </a:lnTo>
                  <a:lnTo>
                    <a:pt x="233805" y="142632"/>
                  </a:lnTo>
                  <a:lnTo>
                    <a:pt x="232127" y="144310"/>
                  </a:lnTo>
                  <a:lnTo>
                    <a:pt x="233805" y="144310"/>
                  </a:lnTo>
                  <a:lnTo>
                    <a:pt x="233805" y="145988"/>
                  </a:lnTo>
                  <a:lnTo>
                    <a:pt x="235484" y="145988"/>
                  </a:lnTo>
                  <a:lnTo>
                    <a:pt x="235484" y="149345"/>
                  </a:lnTo>
                  <a:lnTo>
                    <a:pt x="237161" y="149345"/>
                  </a:lnTo>
                  <a:lnTo>
                    <a:pt x="237161" y="151582"/>
                  </a:lnTo>
                  <a:lnTo>
                    <a:pt x="238840" y="151582"/>
                  </a:lnTo>
                  <a:lnTo>
                    <a:pt x="238840" y="154938"/>
                  </a:lnTo>
                  <a:lnTo>
                    <a:pt x="241077" y="154938"/>
                  </a:lnTo>
                  <a:lnTo>
                    <a:pt x="241077" y="158294"/>
                  </a:lnTo>
                  <a:lnTo>
                    <a:pt x="242755" y="159972"/>
                  </a:lnTo>
                  <a:lnTo>
                    <a:pt x="242755" y="162209"/>
                  </a:lnTo>
                  <a:lnTo>
                    <a:pt x="244433" y="162209"/>
                  </a:lnTo>
                  <a:lnTo>
                    <a:pt x="244433" y="163887"/>
                  </a:lnTo>
                  <a:lnTo>
                    <a:pt x="246111" y="163887"/>
                  </a:lnTo>
                  <a:lnTo>
                    <a:pt x="246111" y="162209"/>
                  </a:lnTo>
                  <a:lnTo>
                    <a:pt x="247789" y="162209"/>
                  </a:lnTo>
                  <a:lnTo>
                    <a:pt x="247789" y="158294"/>
                  </a:lnTo>
                  <a:lnTo>
                    <a:pt x="247789" y="159972"/>
                  </a:lnTo>
                  <a:lnTo>
                    <a:pt x="247789" y="154938"/>
                  </a:lnTo>
                  <a:lnTo>
                    <a:pt x="253382" y="154938"/>
                  </a:lnTo>
                  <a:lnTo>
                    <a:pt x="251704" y="154938"/>
                  </a:lnTo>
                  <a:lnTo>
                    <a:pt x="253382" y="154938"/>
                  </a:lnTo>
                  <a:lnTo>
                    <a:pt x="253382" y="151582"/>
                  </a:lnTo>
                  <a:lnTo>
                    <a:pt x="251704" y="151582"/>
                  </a:lnTo>
                  <a:lnTo>
                    <a:pt x="251704" y="149345"/>
                  </a:lnTo>
                  <a:lnTo>
                    <a:pt x="249467" y="147666"/>
                  </a:lnTo>
                  <a:lnTo>
                    <a:pt x="247789" y="147666"/>
                  </a:lnTo>
                  <a:lnTo>
                    <a:pt x="247789" y="140395"/>
                  </a:lnTo>
                  <a:lnTo>
                    <a:pt x="246111" y="140395"/>
                  </a:lnTo>
                  <a:lnTo>
                    <a:pt x="246111" y="138717"/>
                  </a:lnTo>
                  <a:lnTo>
                    <a:pt x="249467" y="138717"/>
                  </a:lnTo>
                  <a:lnTo>
                    <a:pt x="249467" y="137039"/>
                  </a:lnTo>
                  <a:lnTo>
                    <a:pt x="246111" y="137039"/>
                  </a:lnTo>
                  <a:lnTo>
                    <a:pt x="246111" y="133683"/>
                  </a:lnTo>
                  <a:lnTo>
                    <a:pt x="251704" y="133683"/>
                  </a:lnTo>
                  <a:lnTo>
                    <a:pt x="251704" y="137039"/>
                  </a:lnTo>
                  <a:lnTo>
                    <a:pt x="256738" y="137039"/>
                  </a:lnTo>
                  <a:lnTo>
                    <a:pt x="256738" y="135361"/>
                  </a:lnTo>
                  <a:lnTo>
                    <a:pt x="258417" y="135361"/>
                  </a:lnTo>
                  <a:lnTo>
                    <a:pt x="258417" y="137039"/>
                  </a:lnTo>
                  <a:lnTo>
                    <a:pt x="258417" y="135361"/>
                  </a:lnTo>
                  <a:lnTo>
                    <a:pt x="258417" y="137039"/>
                  </a:lnTo>
                  <a:lnTo>
                    <a:pt x="262332" y="137039"/>
                  </a:lnTo>
                  <a:lnTo>
                    <a:pt x="262332" y="138717"/>
                  </a:lnTo>
                  <a:lnTo>
                    <a:pt x="265688" y="138717"/>
                  </a:lnTo>
                  <a:lnTo>
                    <a:pt x="265688" y="133683"/>
                  </a:lnTo>
                  <a:lnTo>
                    <a:pt x="267366" y="133683"/>
                  </a:lnTo>
                  <a:lnTo>
                    <a:pt x="267366" y="131446"/>
                  </a:lnTo>
                  <a:lnTo>
                    <a:pt x="271281" y="131446"/>
                  </a:lnTo>
                  <a:lnTo>
                    <a:pt x="271281" y="128089"/>
                  </a:lnTo>
                  <a:lnTo>
                    <a:pt x="271281" y="129768"/>
                  </a:lnTo>
                  <a:lnTo>
                    <a:pt x="271281" y="128089"/>
                  </a:lnTo>
                  <a:lnTo>
                    <a:pt x="272959" y="126411"/>
                  </a:lnTo>
                  <a:lnTo>
                    <a:pt x="274638" y="126411"/>
                  </a:lnTo>
                  <a:lnTo>
                    <a:pt x="274638" y="124733"/>
                  </a:lnTo>
                  <a:lnTo>
                    <a:pt x="267366" y="124733"/>
                  </a:lnTo>
                  <a:lnTo>
                    <a:pt x="267366" y="126411"/>
                  </a:lnTo>
                  <a:lnTo>
                    <a:pt x="265688" y="126411"/>
                  </a:lnTo>
                  <a:lnTo>
                    <a:pt x="265688" y="123055"/>
                  </a:lnTo>
                  <a:lnTo>
                    <a:pt x="267366" y="123055"/>
                  </a:lnTo>
                  <a:lnTo>
                    <a:pt x="267366" y="120818"/>
                  </a:lnTo>
                  <a:lnTo>
                    <a:pt x="267366" y="120818"/>
                  </a:lnTo>
                  <a:lnTo>
                    <a:pt x="267366" y="119140"/>
                  </a:lnTo>
                  <a:lnTo>
                    <a:pt x="267366" y="119140"/>
                  </a:lnTo>
                  <a:lnTo>
                    <a:pt x="267366" y="117462"/>
                  </a:lnTo>
                  <a:lnTo>
                    <a:pt x="269604" y="117462"/>
                  </a:lnTo>
                  <a:lnTo>
                    <a:pt x="269604" y="115784"/>
                  </a:lnTo>
                  <a:lnTo>
                    <a:pt x="272959" y="115784"/>
                  </a:lnTo>
                  <a:lnTo>
                    <a:pt x="272959" y="114106"/>
                  </a:lnTo>
                  <a:lnTo>
                    <a:pt x="272959" y="114106"/>
                  </a:lnTo>
                  <a:lnTo>
                    <a:pt x="272959" y="111869"/>
                  </a:lnTo>
                  <a:lnTo>
                    <a:pt x="276315" y="111869"/>
                  </a:lnTo>
                  <a:lnTo>
                    <a:pt x="277994" y="114106"/>
                  </a:lnTo>
                  <a:lnTo>
                    <a:pt x="281909" y="114106"/>
                  </a:lnTo>
                  <a:lnTo>
                    <a:pt x="281909" y="115784"/>
                  </a:lnTo>
                  <a:lnTo>
                    <a:pt x="283587" y="115784"/>
                  </a:lnTo>
                  <a:lnTo>
                    <a:pt x="283587" y="111869"/>
                  </a:lnTo>
                  <a:lnTo>
                    <a:pt x="281909" y="111869"/>
                  </a:lnTo>
                  <a:lnTo>
                    <a:pt x="277994" y="110191"/>
                  </a:lnTo>
                  <a:lnTo>
                    <a:pt x="277994" y="106834"/>
                  </a:lnTo>
                  <a:lnTo>
                    <a:pt x="281909" y="106834"/>
                  </a:lnTo>
                  <a:lnTo>
                    <a:pt x="281909" y="102919"/>
                  </a:lnTo>
                  <a:lnTo>
                    <a:pt x="283587" y="102919"/>
                  </a:lnTo>
                  <a:lnTo>
                    <a:pt x="283587" y="108512"/>
                  </a:lnTo>
                  <a:lnTo>
                    <a:pt x="285265" y="108512"/>
                  </a:lnTo>
                  <a:lnTo>
                    <a:pt x="285265" y="106834"/>
                  </a:lnTo>
                  <a:lnTo>
                    <a:pt x="286943" y="106834"/>
                  </a:lnTo>
                  <a:lnTo>
                    <a:pt x="286943" y="108512"/>
                  </a:lnTo>
                  <a:lnTo>
                    <a:pt x="290858" y="108512"/>
                  </a:lnTo>
                  <a:lnTo>
                    <a:pt x="290858" y="105156"/>
                  </a:lnTo>
                  <a:lnTo>
                    <a:pt x="289181" y="105156"/>
                  </a:lnTo>
                  <a:lnTo>
                    <a:pt x="289181" y="102919"/>
                  </a:lnTo>
                  <a:lnTo>
                    <a:pt x="289181" y="102919"/>
                  </a:lnTo>
                  <a:lnTo>
                    <a:pt x="289181" y="101241"/>
                  </a:lnTo>
                  <a:lnTo>
                    <a:pt x="285265" y="101241"/>
                  </a:lnTo>
                  <a:lnTo>
                    <a:pt x="285265" y="97885"/>
                  </a:lnTo>
                  <a:lnTo>
                    <a:pt x="285265" y="97885"/>
                  </a:lnTo>
                  <a:lnTo>
                    <a:pt x="285265" y="96207"/>
                  </a:lnTo>
                  <a:lnTo>
                    <a:pt x="286943" y="96207"/>
                  </a:lnTo>
                  <a:lnTo>
                    <a:pt x="286943" y="94529"/>
                  </a:lnTo>
                  <a:lnTo>
                    <a:pt x="292536" y="94529"/>
                  </a:lnTo>
                  <a:lnTo>
                    <a:pt x="292536" y="92292"/>
                  </a:lnTo>
                  <a:lnTo>
                    <a:pt x="295892" y="92292"/>
                  </a:lnTo>
                  <a:lnTo>
                    <a:pt x="295892" y="90614"/>
                  </a:lnTo>
                  <a:lnTo>
                    <a:pt x="295892" y="90614"/>
                  </a:lnTo>
                  <a:lnTo>
                    <a:pt x="295892" y="88935"/>
                  </a:lnTo>
                  <a:lnTo>
                    <a:pt x="294215" y="88935"/>
                  </a:lnTo>
                  <a:lnTo>
                    <a:pt x="294215" y="85579"/>
                  </a:lnTo>
                  <a:lnTo>
                    <a:pt x="298130" y="85579"/>
                  </a:lnTo>
                  <a:lnTo>
                    <a:pt x="298130" y="90614"/>
                  </a:lnTo>
                  <a:lnTo>
                    <a:pt x="301486" y="90614"/>
                  </a:lnTo>
                  <a:lnTo>
                    <a:pt x="301486" y="94529"/>
                  </a:lnTo>
                  <a:lnTo>
                    <a:pt x="303164" y="94529"/>
                  </a:lnTo>
                  <a:lnTo>
                    <a:pt x="301486" y="94529"/>
                  </a:lnTo>
                  <a:lnTo>
                    <a:pt x="303164" y="94529"/>
                  </a:lnTo>
                  <a:lnTo>
                    <a:pt x="303164" y="92292"/>
                  </a:lnTo>
                  <a:lnTo>
                    <a:pt x="306520" y="92292"/>
                  </a:lnTo>
                  <a:lnTo>
                    <a:pt x="306520" y="90614"/>
                  </a:lnTo>
                  <a:lnTo>
                    <a:pt x="304842" y="90614"/>
                  </a:lnTo>
                  <a:lnTo>
                    <a:pt x="304842" y="88935"/>
                  </a:lnTo>
                  <a:lnTo>
                    <a:pt x="306520" y="88935"/>
                  </a:lnTo>
                  <a:lnTo>
                    <a:pt x="306520" y="85579"/>
                  </a:lnTo>
                  <a:lnTo>
                    <a:pt x="308758" y="85579"/>
                  </a:lnTo>
                  <a:lnTo>
                    <a:pt x="308758" y="81664"/>
                  </a:lnTo>
                  <a:lnTo>
                    <a:pt x="310435" y="81664"/>
                  </a:lnTo>
                  <a:lnTo>
                    <a:pt x="310435" y="85579"/>
                  </a:lnTo>
                  <a:lnTo>
                    <a:pt x="312113" y="85579"/>
                  </a:lnTo>
                  <a:lnTo>
                    <a:pt x="312113" y="79986"/>
                  </a:lnTo>
                  <a:lnTo>
                    <a:pt x="315469" y="79986"/>
                  </a:lnTo>
                  <a:lnTo>
                    <a:pt x="315469" y="81664"/>
                  </a:lnTo>
                  <a:lnTo>
                    <a:pt x="317707" y="81664"/>
                  </a:lnTo>
                  <a:lnTo>
                    <a:pt x="317707" y="83342"/>
                  </a:lnTo>
                  <a:lnTo>
                    <a:pt x="322741" y="83342"/>
                  </a:lnTo>
                  <a:lnTo>
                    <a:pt x="322741" y="78308"/>
                  </a:lnTo>
                  <a:lnTo>
                    <a:pt x="324419" y="78308"/>
                  </a:lnTo>
                  <a:lnTo>
                    <a:pt x="324419" y="76630"/>
                  </a:lnTo>
                  <a:lnTo>
                    <a:pt x="322741" y="76630"/>
                  </a:lnTo>
                  <a:lnTo>
                    <a:pt x="322741" y="74393"/>
                  </a:lnTo>
                  <a:lnTo>
                    <a:pt x="324419" y="74393"/>
                  </a:lnTo>
                  <a:lnTo>
                    <a:pt x="324419" y="72715"/>
                  </a:lnTo>
                  <a:lnTo>
                    <a:pt x="326656" y="72715"/>
                  </a:lnTo>
                  <a:lnTo>
                    <a:pt x="328335" y="74393"/>
                  </a:lnTo>
                  <a:lnTo>
                    <a:pt x="330012" y="74393"/>
                  </a:lnTo>
                  <a:lnTo>
                    <a:pt x="330012" y="76630"/>
                  </a:lnTo>
                  <a:lnTo>
                    <a:pt x="331690" y="76630"/>
                  </a:lnTo>
                  <a:lnTo>
                    <a:pt x="331690" y="78308"/>
                  </a:lnTo>
                  <a:lnTo>
                    <a:pt x="338962" y="78308"/>
                  </a:lnTo>
                  <a:lnTo>
                    <a:pt x="340640" y="79986"/>
                  </a:lnTo>
                  <a:lnTo>
                    <a:pt x="340640" y="81664"/>
                  </a:lnTo>
                  <a:lnTo>
                    <a:pt x="340640" y="79986"/>
                  </a:lnTo>
                  <a:lnTo>
                    <a:pt x="340640" y="83342"/>
                  </a:lnTo>
                  <a:lnTo>
                    <a:pt x="346233" y="83342"/>
                  </a:lnTo>
                  <a:lnTo>
                    <a:pt x="346233" y="87257"/>
                  </a:lnTo>
                  <a:lnTo>
                    <a:pt x="347912" y="87257"/>
                  </a:lnTo>
                  <a:lnTo>
                    <a:pt x="347912" y="90614"/>
                  </a:lnTo>
                  <a:lnTo>
                    <a:pt x="351267" y="90614"/>
                  </a:lnTo>
                  <a:lnTo>
                    <a:pt x="351267" y="94529"/>
                  </a:lnTo>
                  <a:lnTo>
                    <a:pt x="355183" y="94529"/>
                  </a:lnTo>
                  <a:lnTo>
                    <a:pt x="355183" y="96207"/>
                  </a:lnTo>
                  <a:lnTo>
                    <a:pt x="356861" y="96207"/>
                  </a:lnTo>
                  <a:lnTo>
                    <a:pt x="356861" y="99563"/>
                  </a:lnTo>
                  <a:lnTo>
                    <a:pt x="358539" y="99563"/>
                  </a:lnTo>
                  <a:lnTo>
                    <a:pt x="358539" y="101241"/>
                  </a:lnTo>
                  <a:lnTo>
                    <a:pt x="355183" y="101241"/>
                  </a:lnTo>
                  <a:lnTo>
                    <a:pt x="355183" y="108512"/>
                  </a:lnTo>
                  <a:lnTo>
                    <a:pt x="356861" y="108512"/>
                  </a:lnTo>
                  <a:lnTo>
                    <a:pt x="356861" y="110191"/>
                  </a:lnTo>
                  <a:lnTo>
                    <a:pt x="358539" y="110191"/>
                  </a:lnTo>
                  <a:lnTo>
                    <a:pt x="358539" y="105156"/>
                  </a:lnTo>
                  <a:lnTo>
                    <a:pt x="360217" y="102919"/>
                  </a:lnTo>
                  <a:lnTo>
                    <a:pt x="361895" y="102919"/>
                  </a:lnTo>
                  <a:lnTo>
                    <a:pt x="361895" y="105156"/>
                  </a:lnTo>
                  <a:lnTo>
                    <a:pt x="363573" y="106834"/>
                  </a:lnTo>
                  <a:lnTo>
                    <a:pt x="363573" y="102919"/>
                  </a:lnTo>
                  <a:lnTo>
                    <a:pt x="363573" y="105156"/>
                  </a:lnTo>
                  <a:lnTo>
                    <a:pt x="363573" y="101241"/>
                  </a:lnTo>
                  <a:lnTo>
                    <a:pt x="363573" y="102919"/>
                  </a:lnTo>
                  <a:lnTo>
                    <a:pt x="363573" y="97885"/>
                  </a:lnTo>
                  <a:lnTo>
                    <a:pt x="365810" y="97885"/>
                  </a:lnTo>
                  <a:lnTo>
                    <a:pt x="365810" y="99563"/>
                  </a:lnTo>
                  <a:lnTo>
                    <a:pt x="367489" y="99563"/>
                  </a:lnTo>
                  <a:lnTo>
                    <a:pt x="367489" y="97885"/>
                  </a:lnTo>
                  <a:lnTo>
                    <a:pt x="369166" y="97885"/>
                  </a:lnTo>
                  <a:lnTo>
                    <a:pt x="369166" y="99563"/>
                  </a:lnTo>
                  <a:lnTo>
                    <a:pt x="370844" y="101241"/>
                  </a:lnTo>
                  <a:lnTo>
                    <a:pt x="378116" y="101241"/>
                  </a:lnTo>
                  <a:lnTo>
                    <a:pt x="378116" y="102919"/>
                  </a:lnTo>
                  <a:lnTo>
                    <a:pt x="383710" y="102919"/>
                  </a:lnTo>
                  <a:lnTo>
                    <a:pt x="383710" y="101241"/>
                  </a:lnTo>
                  <a:lnTo>
                    <a:pt x="385387" y="101241"/>
                  </a:lnTo>
                  <a:lnTo>
                    <a:pt x="387066" y="102919"/>
                  </a:lnTo>
                  <a:lnTo>
                    <a:pt x="388743" y="102919"/>
                  </a:lnTo>
                  <a:lnTo>
                    <a:pt x="388743" y="105156"/>
                  </a:lnTo>
                  <a:lnTo>
                    <a:pt x="390421" y="105156"/>
                  </a:lnTo>
                  <a:lnTo>
                    <a:pt x="390421" y="101241"/>
                  </a:lnTo>
                  <a:lnTo>
                    <a:pt x="396015" y="101241"/>
                  </a:lnTo>
                  <a:lnTo>
                    <a:pt x="396015" y="97885"/>
                  </a:lnTo>
                  <a:lnTo>
                    <a:pt x="396015" y="99563"/>
                  </a:lnTo>
                  <a:lnTo>
                    <a:pt x="396015" y="97885"/>
                  </a:lnTo>
                  <a:lnTo>
                    <a:pt x="392100" y="97885"/>
                  </a:lnTo>
                  <a:lnTo>
                    <a:pt x="392100" y="96207"/>
                  </a:lnTo>
                  <a:lnTo>
                    <a:pt x="394337" y="96207"/>
                  </a:lnTo>
                  <a:lnTo>
                    <a:pt x="396015" y="94529"/>
                  </a:lnTo>
                  <a:lnTo>
                    <a:pt x="396015" y="92292"/>
                  </a:lnTo>
                  <a:lnTo>
                    <a:pt x="390421" y="92292"/>
                  </a:lnTo>
                  <a:lnTo>
                    <a:pt x="390421" y="94529"/>
                  </a:lnTo>
                  <a:lnTo>
                    <a:pt x="388743" y="94529"/>
                  </a:lnTo>
                  <a:lnTo>
                    <a:pt x="388743" y="92292"/>
                  </a:lnTo>
                  <a:lnTo>
                    <a:pt x="387066" y="92292"/>
                  </a:lnTo>
                  <a:lnTo>
                    <a:pt x="387066" y="90614"/>
                  </a:lnTo>
                  <a:lnTo>
                    <a:pt x="385387" y="90614"/>
                  </a:lnTo>
                  <a:lnTo>
                    <a:pt x="385387" y="88935"/>
                  </a:lnTo>
                  <a:lnTo>
                    <a:pt x="387066" y="88935"/>
                  </a:lnTo>
                  <a:lnTo>
                    <a:pt x="387066" y="83342"/>
                  </a:lnTo>
                  <a:lnTo>
                    <a:pt x="390421" y="83342"/>
                  </a:lnTo>
                  <a:lnTo>
                    <a:pt x="388743" y="83342"/>
                  </a:lnTo>
                  <a:lnTo>
                    <a:pt x="390421" y="81664"/>
                  </a:lnTo>
                  <a:lnTo>
                    <a:pt x="390421" y="79986"/>
                  </a:lnTo>
                  <a:lnTo>
                    <a:pt x="394337" y="79986"/>
                  </a:lnTo>
                  <a:lnTo>
                    <a:pt x="394337" y="74393"/>
                  </a:lnTo>
                  <a:lnTo>
                    <a:pt x="396015" y="74393"/>
                  </a:lnTo>
                  <a:lnTo>
                    <a:pt x="396015" y="67680"/>
                  </a:lnTo>
                  <a:lnTo>
                    <a:pt x="403287" y="67680"/>
                  </a:lnTo>
                  <a:lnTo>
                    <a:pt x="403287" y="66002"/>
                  </a:lnTo>
                  <a:lnTo>
                    <a:pt x="404964" y="66002"/>
                  </a:lnTo>
                  <a:lnTo>
                    <a:pt x="404964" y="63765"/>
                  </a:lnTo>
                  <a:lnTo>
                    <a:pt x="406643" y="63765"/>
                  </a:lnTo>
                  <a:lnTo>
                    <a:pt x="406643" y="62087"/>
                  </a:lnTo>
                  <a:lnTo>
                    <a:pt x="406643" y="63765"/>
                  </a:lnTo>
                  <a:lnTo>
                    <a:pt x="406643" y="60409"/>
                  </a:lnTo>
                  <a:lnTo>
                    <a:pt x="403287" y="60409"/>
                  </a:lnTo>
                  <a:lnTo>
                    <a:pt x="403287" y="58731"/>
                  </a:lnTo>
                  <a:lnTo>
                    <a:pt x="403287" y="58731"/>
                  </a:lnTo>
                  <a:lnTo>
                    <a:pt x="403287" y="57053"/>
                  </a:lnTo>
                  <a:lnTo>
                    <a:pt x="404964" y="57053"/>
                  </a:lnTo>
                  <a:lnTo>
                    <a:pt x="404964" y="53138"/>
                  </a:lnTo>
                  <a:lnTo>
                    <a:pt x="408320" y="53138"/>
                  </a:lnTo>
                  <a:lnTo>
                    <a:pt x="408320" y="48103"/>
                  </a:lnTo>
                  <a:lnTo>
                    <a:pt x="409998" y="48103"/>
                  </a:lnTo>
                  <a:lnTo>
                    <a:pt x="409998" y="45866"/>
                  </a:lnTo>
                  <a:lnTo>
                    <a:pt x="412236" y="45866"/>
                  </a:lnTo>
                  <a:lnTo>
                    <a:pt x="412236" y="48103"/>
                  </a:lnTo>
                  <a:lnTo>
                    <a:pt x="413914" y="48103"/>
                  </a:lnTo>
                  <a:lnTo>
                    <a:pt x="413914" y="42510"/>
                  </a:lnTo>
                  <a:lnTo>
                    <a:pt x="415592" y="42510"/>
                  </a:lnTo>
                  <a:lnTo>
                    <a:pt x="415592" y="40832"/>
                  </a:lnTo>
                  <a:lnTo>
                    <a:pt x="418948" y="40832"/>
                  </a:lnTo>
                  <a:lnTo>
                    <a:pt x="418948" y="42510"/>
                  </a:lnTo>
                  <a:lnTo>
                    <a:pt x="420626" y="42510"/>
                  </a:lnTo>
                  <a:lnTo>
                    <a:pt x="420626" y="39154"/>
                  </a:lnTo>
                  <a:lnTo>
                    <a:pt x="424541" y="39154"/>
                  </a:lnTo>
                  <a:lnTo>
                    <a:pt x="424541" y="35239"/>
                  </a:lnTo>
                  <a:lnTo>
                    <a:pt x="429575" y="35239"/>
                  </a:lnTo>
                  <a:lnTo>
                    <a:pt x="429575" y="33561"/>
                  </a:lnTo>
                  <a:lnTo>
                    <a:pt x="431813" y="33561"/>
                  </a:lnTo>
                  <a:lnTo>
                    <a:pt x="431813" y="37476"/>
                  </a:lnTo>
                  <a:lnTo>
                    <a:pt x="444118" y="37476"/>
                  </a:lnTo>
                  <a:lnTo>
                    <a:pt x="444118" y="35239"/>
                  </a:lnTo>
                  <a:lnTo>
                    <a:pt x="445796" y="35239"/>
                  </a:lnTo>
                  <a:lnTo>
                    <a:pt x="445796" y="37476"/>
                  </a:lnTo>
                  <a:lnTo>
                    <a:pt x="453068" y="37476"/>
                  </a:lnTo>
                  <a:lnTo>
                    <a:pt x="453068" y="35239"/>
                  </a:lnTo>
                  <a:lnTo>
                    <a:pt x="458102" y="35239"/>
                  </a:lnTo>
                  <a:lnTo>
                    <a:pt x="460339" y="33561"/>
                  </a:lnTo>
                  <a:lnTo>
                    <a:pt x="463695" y="33561"/>
                  </a:lnTo>
                  <a:lnTo>
                    <a:pt x="463695" y="31883"/>
                  </a:lnTo>
                  <a:lnTo>
                    <a:pt x="462018" y="31883"/>
                  </a:lnTo>
                  <a:lnTo>
                    <a:pt x="462018" y="30204"/>
                  </a:lnTo>
                  <a:lnTo>
                    <a:pt x="463695" y="30204"/>
                  </a:lnTo>
                  <a:lnTo>
                    <a:pt x="463695" y="26289"/>
                  </a:lnTo>
                  <a:lnTo>
                    <a:pt x="462018" y="26289"/>
                  </a:lnTo>
                  <a:lnTo>
                    <a:pt x="462018" y="24611"/>
                  </a:lnTo>
                  <a:lnTo>
                    <a:pt x="463695" y="24611"/>
                  </a:lnTo>
                  <a:lnTo>
                    <a:pt x="463695" y="22933"/>
                  </a:lnTo>
                  <a:lnTo>
                    <a:pt x="462018" y="22933"/>
                  </a:lnTo>
                  <a:lnTo>
                    <a:pt x="462018" y="21255"/>
                  </a:lnTo>
                  <a:lnTo>
                    <a:pt x="460339" y="21255"/>
                  </a:lnTo>
                  <a:lnTo>
                    <a:pt x="460339" y="19577"/>
                  </a:lnTo>
                  <a:lnTo>
                    <a:pt x="460339" y="19577"/>
                  </a:lnTo>
                  <a:lnTo>
                    <a:pt x="458102" y="17339"/>
                  </a:lnTo>
                  <a:lnTo>
                    <a:pt x="453068" y="17339"/>
                  </a:lnTo>
                  <a:lnTo>
                    <a:pt x="453068" y="19577"/>
                  </a:lnTo>
                  <a:lnTo>
                    <a:pt x="449152" y="19577"/>
                  </a:lnTo>
                  <a:lnTo>
                    <a:pt x="449152" y="17339"/>
                  </a:lnTo>
                  <a:lnTo>
                    <a:pt x="447474" y="17339"/>
                  </a:lnTo>
                  <a:lnTo>
                    <a:pt x="447474" y="15662"/>
                  </a:lnTo>
                  <a:lnTo>
                    <a:pt x="447474" y="17339"/>
                  </a:lnTo>
                  <a:lnTo>
                    <a:pt x="447474" y="15662"/>
                  </a:lnTo>
                  <a:lnTo>
                    <a:pt x="445796" y="13984"/>
                  </a:lnTo>
                  <a:lnTo>
                    <a:pt x="444118" y="13984"/>
                  </a:lnTo>
                  <a:lnTo>
                    <a:pt x="444118" y="10627"/>
                  </a:lnTo>
                  <a:lnTo>
                    <a:pt x="445796" y="10627"/>
                  </a:lnTo>
                  <a:lnTo>
                    <a:pt x="445796" y="12306"/>
                  </a:lnTo>
                  <a:lnTo>
                    <a:pt x="447474" y="12306"/>
                  </a:lnTo>
                  <a:lnTo>
                    <a:pt x="445796" y="12306"/>
                  </a:lnTo>
                  <a:lnTo>
                    <a:pt x="447474" y="12306"/>
                  </a:lnTo>
                  <a:lnTo>
                    <a:pt x="447474" y="8949"/>
                  </a:lnTo>
                  <a:lnTo>
                    <a:pt x="449152" y="8949"/>
                  </a:lnTo>
                  <a:lnTo>
                    <a:pt x="449152" y="12306"/>
                  </a:lnTo>
                  <a:lnTo>
                    <a:pt x="451390" y="12306"/>
                  </a:lnTo>
                  <a:lnTo>
                    <a:pt x="451390" y="13984"/>
                  </a:lnTo>
                  <a:lnTo>
                    <a:pt x="453068" y="13984"/>
                  </a:lnTo>
                  <a:lnTo>
                    <a:pt x="453068" y="12306"/>
                  </a:lnTo>
                  <a:lnTo>
                    <a:pt x="454746" y="12306"/>
                  </a:lnTo>
                  <a:lnTo>
                    <a:pt x="454746" y="10627"/>
                  </a:lnTo>
                  <a:lnTo>
                    <a:pt x="456424" y="10627"/>
                  </a:lnTo>
                  <a:lnTo>
                    <a:pt x="456424" y="12306"/>
                  </a:lnTo>
                  <a:lnTo>
                    <a:pt x="460339" y="12306"/>
                  </a:lnTo>
                  <a:lnTo>
                    <a:pt x="460339" y="13984"/>
                  </a:lnTo>
                  <a:lnTo>
                    <a:pt x="462018" y="13984"/>
                  </a:lnTo>
                  <a:lnTo>
                    <a:pt x="462018" y="15662"/>
                  </a:lnTo>
                  <a:lnTo>
                    <a:pt x="463695" y="17339"/>
                  </a:lnTo>
                  <a:lnTo>
                    <a:pt x="463695" y="19577"/>
                  </a:lnTo>
                  <a:lnTo>
                    <a:pt x="465373" y="19577"/>
                  </a:lnTo>
                  <a:lnTo>
                    <a:pt x="465373" y="17339"/>
                  </a:lnTo>
                  <a:lnTo>
                    <a:pt x="467051" y="17339"/>
                  </a:lnTo>
                  <a:lnTo>
                    <a:pt x="467051" y="15662"/>
                  </a:lnTo>
                  <a:lnTo>
                    <a:pt x="470967" y="17339"/>
                  </a:lnTo>
                  <a:lnTo>
                    <a:pt x="472645" y="17339"/>
                  </a:lnTo>
                  <a:lnTo>
                    <a:pt x="472645" y="19577"/>
                  </a:lnTo>
                  <a:lnTo>
                    <a:pt x="474323" y="19577"/>
                  </a:lnTo>
                  <a:lnTo>
                    <a:pt x="474323" y="22933"/>
                  </a:lnTo>
                  <a:lnTo>
                    <a:pt x="476001" y="22933"/>
                  </a:lnTo>
                  <a:lnTo>
                    <a:pt x="476001" y="24611"/>
                  </a:lnTo>
                  <a:lnTo>
                    <a:pt x="477679" y="24611"/>
                  </a:lnTo>
                  <a:lnTo>
                    <a:pt x="479916" y="22933"/>
                  </a:lnTo>
                  <a:lnTo>
                    <a:pt x="479916" y="24611"/>
                  </a:lnTo>
                  <a:lnTo>
                    <a:pt x="484950" y="24611"/>
                  </a:lnTo>
                  <a:lnTo>
                    <a:pt x="484950" y="26289"/>
                  </a:lnTo>
                  <a:lnTo>
                    <a:pt x="488866" y="26289"/>
                  </a:lnTo>
                  <a:lnTo>
                    <a:pt x="488866" y="24611"/>
                  </a:lnTo>
                  <a:lnTo>
                    <a:pt x="493900" y="24611"/>
                  </a:lnTo>
                  <a:lnTo>
                    <a:pt x="493900" y="26289"/>
                  </a:lnTo>
                  <a:lnTo>
                    <a:pt x="493900" y="26289"/>
                  </a:lnTo>
                  <a:lnTo>
                    <a:pt x="493900" y="28526"/>
                  </a:lnTo>
                  <a:lnTo>
                    <a:pt x="495578" y="28526"/>
                  </a:lnTo>
                  <a:lnTo>
                    <a:pt x="495578" y="26289"/>
                  </a:lnTo>
                  <a:lnTo>
                    <a:pt x="497815" y="26289"/>
                  </a:lnTo>
                  <a:lnTo>
                    <a:pt x="497815" y="28526"/>
                  </a:lnTo>
                  <a:lnTo>
                    <a:pt x="499493" y="28526"/>
                  </a:lnTo>
                  <a:lnTo>
                    <a:pt x="499493" y="30204"/>
                  </a:lnTo>
                  <a:lnTo>
                    <a:pt x="502849" y="30204"/>
                  </a:lnTo>
                  <a:lnTo>
                    <a:pt x="502849" y="31883"/>
                  </a:lnTo>
                  <a:lnTo>
                    <a:pt x="511799" y="31883"/>
                  </a:lnTo>
                  <a:lnTo>
                    <a:pt x="511799" y="30204"/>
                  </a:lnTo>
                  <a:lnTo>
                    <a:pt x="513477" y="30204"/>
                  </a:lnTo>
                  <a:lnTo>
                    <a:pt x="513477" y="31883"/>
                  </a:lnTo>
                  <a:lnTo>
                    <a:pt x="515155" y="31883"/>
                  </a:lnTo>
                  <a:lnTo>
                    <a:pt x="515155" y="33561"/>
                  </a:lnTo>
                  <a:lnTo>
                    <a:pt x="517392" y="33561"/>
                  </a:lnTo>
                  <a:lnTo>
                    <a:pt x="517392" y="35239"/>
                  </a:lnTo>
                  <a:lnTo>
                    <a:pt x="520749" y="35239"/>
                  </a:lnTo>
                  <a:lnTo>
                    <a:pt x="520749" y="37476"/>
                  </a:lnTo>
                  <a:lnTo>
                    <a:pt x="528020" y="37476"/>
                  </a:lnTo>
                  <a:lnTo>
                    <a:pt x="529698" y="35239"/>
                  </a:lnTo>
                  <a:lnTo>
                    <a:pt x="533054" y="35239"/>
                  </a:lnTo>
                  <a:lnTo>
                    <a:pt x="533054" y="31883"/>
                  </a:lnTo>
                  <a:lnTo>
                    <a:pt x="534732" y="31883"/>
                  </a:lnTo>
                  <a:lnTo>
                    <a:pt x="536969" y="30204"/>
                  </a:lnTo>
                  <a:lnTo>
                    <a:pt x="538647" y="30204"/>
                  </a:lnTo>
                  <a:lnTo>
                    <a:pt x="538647" y="31883"/>
                  </a:lnTo>
                  <a:lnTo>
                    <a:pt x="536969" y="33561"/>
                  </a:lnTo>
                  <a:lnTo>
                    <a:pt x="536969" y="35239"/>
                  </a:lnTo>
                  <a:lnTo>
                    <a:pt x="536969" y="35239"/>
                  </a:lnTo>
                  <a:lnTo>
                    <a:pt x="536969" y="37476"/>
                  </a:lnTo>
                  <a:lnTo>
                    <a:pt x="538647" y="37476"/>
                  </a:lnTo>
                  <a:lnTo>
                    <a:pt x="538647" y="35239"/>
                  </a:lnTo>
                  <a:lnTo>
                    <a:pt x="540326" y="35239"/>
                  </a:lnTo>
                  <a:lnTo>
                    <a:pt x="542003" y="33561"/>
                  </a:lnTo>
                  <a:lnTo>
                    <a:pt x="543681" y="33561"/>
                  </a:lnTo>
                  <a:lnTo>
                    <a:pt x="543681" y="35239"/>
                  </a:lnTo>
                  <a:lnTo>
                    <a:pt x="542003" y="37476"/>
                  </a:lnTo>
                  <a:lnTo>
                    <a:pt x="543681" y="37476"/>
                  </a:lnTo>
                  <a:lnTo>
                    <a:pt x="543681" y="40832"/>
                  </a:lnTo>
                  <a:lnTo>
                    <a:pt x="543681" y="40832"/>
                  </a:lnTo>
                  <a:lnTo>
                    <a:pt x="543681" y="42510"/>
                  </a:lnTo>
                  <a:lnTo>
                    <a:pt x="545919" y="40832"/>
                  </a:lnTo>
                  <a:lnTo>
                    <a:pt x="545919" y="42510"/>
                  </a:lnTo>
                  <a:lnTo>
                    <a:pt x="549275" y="42510"/>
                  </a:lnTo>
                  <a:lnTo>
                    <a:pt x="549275" y="40832"/>
                  </a:lnTo>
                  <a:lnTo>
                    <a:pt x="550953" y="40832"/>
                  </a:lnTo>
                  <a:lnTo>
                    <a:pt x="550953" y="35239"/>
                  </a:lnTo>
                  <a:lnTo>
                    <a:pt x="549275" y="35239"/>
                  </a:lnTo>
                  <a:lnTo>
                    <a:pt x="549275" y="31883"/>
                  </a:lnTo>
                  <a:lnTo>
                    <a:pt x="550953" y="31883"/>
                  </a:lnTo>
                  <a:lnTo>
                    <a:pt x="552631" y="30204"/>
                  </a:lnTo>
                  <a:lnTo>
                    <a:pt x="556546" y="30204"/>
                  </a:lnTo>
                  <a:lnTo>
                    <a:pt x="556546" y="31883"/>
                  </a:lnTo>
                  <a:lnTo>
                    <a:pt x="558224" y="31883"/>
                  </a:lnTo>
                  <a:lnTo>
                    <a:pt x="556546" y="33561"/>
                  </a:lnTo>
                  <a:lnTo>
                    <a:pt x="556546" y="35239"/>
                  </a:lnTo>
                  <a:lnTo>
                    <a:pt x="561580" y="35239"/>
                  </a:lnTo>
                  <a:lnTo>
                    <a:pt x="559903" y="35239"/>
                  </a:lnTo>
                  <a:lnTo>
                    <a:pt x="565496" y="35239"/>
                  </a:lnTo>
                  <a:lnTo>
                    <a:pt x="565496" y="39154"/>
                  </a:lnTo>
                  <a:lnTo>
                    <a:pt x="567174" y="40832"/>
                  </a:lnTo>
                  <a:lnTo>
                    <a:pt x="565496" y="40832"/>
                  </a:lnTo>
                  <a:lnTo>
                    <a:pt x="565496" y="42510"/>
                  </a:lnTo>
                  <a:lnTo>
                    <a:pt x="561580" y="42510"/>
                  </a:lnTo>
                  <a:lnTo>
                    <a:pt x="561580" y="44188"/>
                  </a:lnTo>
                  <a:lnTo>
                    <a:pt x="559903" y="44188"/>
                  </a:lnTo>
                  <a:lnTo>
                    <a:pt x="559903" y="48103"/>
                  </a:lnTo>
                  <a:lnTo>
                    <a:pt x="558224" y="48103"/>
                  </a:lnTo>
                  <a:lnTo>
                    <a:pt x="558224" y="49781"/>
                  </a:lnTo>
                  <a:lnTo>
                    <a:pt x="554868" y="49781"/>
                  </a:lnTo>
                  <a:lnTo>
                    <a:pt x="554868" y="51460"/>
                  </a:lnTo>
                  <a:lnTo>
                    <a:pt x="556546" y="51460"/>
                  </a:lnTo>
                  <a:lnTo>
                    <a:pt x="556546" y="53138"/>
                  </a:lnTo>
                  <a:lnTo>
                    <a:pt x="559903" y="53138"/>
                  </a:lnTo>
                  <a:lnTo>
                    <a:pt x="559903" y="54816"/>
                  </a:lnTo>
                  <a:lnTo>
                    <a:pt x="556546" y="54816"/>
                  </a:lnTo>
                  <a:lnTo>
                    <a:pt x="556546" y="58731"/>
                  </a:lnTo>
                  <a:lnTo>
                    <a:pt x="554868" y="58731"/>
                  </a:lnTo>
                  <a:lnTo>
                    <a:pt x="554868" y="60409"/>
                  </a:lnTo>
                  <a:lnTo>
                    <a:pt x="552631" y="60409"/>
                  </a:lnTo>
                  <a:lnTo>
                    <a:pt x="552631" y="58731"/>
                  </a:lnTo>
                  <a:lnTo>
                    <a:pt x="549275" y="58731"/>
                  </a:lnTo>
                  <a:lnTo>
                    <a:pt x="549275" y="60409"/>
                  </a:lnTo>
                  <a:lnTo>
                    <a:pt x="543681" y="60409"/>
                  </a:lnTo>
                  <a:lnTo>
                    <a:pt x="542003" y="62087"/>
                  </a:lnTo>
                  <a:lnTo>
                    <a:pt x="540326" y="63765"/>
                  </a:lnTo>
                  <a:lnTo>
                    <a:pt x="542003" y="63765"/>
                  </a:lnTo>
                  <a:lnTo>
                    <a:pt x="542003" y="66002"/>
                  </a:lnTo>
                  <a:lnTo>
                    <a:pt x="540326" y="66002"/>
                  </a:lnTo>
                  <a:lnTo>
                    <a:pt x="540326" y="71037"/>
                  </a:lnTo>
                  <a:lnTo>
                    <a:pt x="542003" y="71037"/>
                  </a:lnTo>
                  <a:lnTo>
                    <a:pt x="542003" y="72715"/>
                  </a:lnTo>
                  <a:lnTo>
                    <a:pt x="543681" y="72715"/>
                  </a:lnTo>
                  <a:lnTo>
                    <a:pt x="543681" y="78308"/>
                  </a:lnTo>
                  <a:lnTo>
                    <a:pt x="542003" y="78308"/>
                  </a:lnTo>
                  <a:lnTo>
                    <a:pt x="542003" y="83342"/>
                  </a:lnTo>
                  <a:lnTo>
                    <a:pt x="540326" y="83342"/>
                  </a:lnTo>
                  <a:lnTo>
                    <a:pt x="540326" y="85579"/>
                  </a:lnTo>
                  <a:lnTo>
                    <a:pt x="536969" y="85579"/>
                  </a:lnTo>
                  <a:lnTo>
                    <a:pt x="536969" y="88935"/>
                  </a:lnTo>
                  <a:lnTo>
                    <a:pt x="534732" y="90614"/>
                  </a:lnTo>
                  <a:lnTo>
                    <a:pt x="533054" y="90614"/>
                  </a:lnTo>
                  <a:lnTo>
                    <a:pt x="533054" y="94529"/>
                  </a:lnTo>
                  <a:lnTo>
                    <a:pt x="531376" y="94529"/>
                  </a:lnTo>
                  <a:lnTo>
                    <a:pt x="531376" y="96207"/>
                  </a:lnTo>
                  <a:lnTo>
                    <a:pt x="529698" y="96207"/>
                  </a:lnTo>
                  <a:lnTo>
                    <a:pt x="529698" y="102919"/>
                  </a:lnTo>
                  <a:lnTo>
                    <a:pt x="531376" y="102919"/>
                  </a:lnTo>
                  <a:lnTo>
                    <a:pt x="531376" y="105156"/>
                  </a:lnTo>
                  <a:lnTo>
                    <a:pt x="533054" y="105156"/>
                  </a:lnTo>
                  <a:lnTo>
                    <a:pt x="533054" y="106834"/>
                  </a:lnTo>
                  <a:lnTo>
                    <a:pt x="536969" y="106834"/>
                  </a:lnTo>
                  <a:lnTo>
                    <a:pt x="534732" y="106834"/>
                  </a:lnTo>
                  <a:lnTo>
                    <a:pt x="538647" y="106834"/>
                  </a:lnTo>
                  <a:lnTo>
                    <a:pt x="538647" y="108512"/>
                  </a:lnTo>
                  <a:lnTo>
                    <a:pt x="540326" y="108512"/>
                  </a:lnTo>
                  <a:lnTo>
                    <a:pt x="540326" y="110191"/>
                  </a:lnTo>
                  <a:lnTo>
                    <a:pt x="542003" y="110191"/>
                  </a:lnTo>
                  <a:lnTo>
                    <a:pt x="542003" y="111869"/>
                  </a:lnTo>
                  <a:lnTo>
                    <a:pt x="545919" y="111869"/>
                  </a:lnTo>
                  <a:lnTo>
                    <a:pt x="545919" y="114106"/>
                  </a:lnTo>
                  <a:lnTo>
                    <a:pt x="549275" y="114106"/>
                  </a:lnTo>
                  <a:lnTo>
                    <a:pt x="549275" y="117462"/>
                  </a:lnTo>
                  <a:lnTo>
                    <a:pt x="550953" y="119140"/>
                  </a:lnTo>
                  <a:lnTo>
                    <a:pt x="554868" y="119140"/>
                  </a:lnTo>
                  <a:lnTo>
                    <a:pt x="554868" y="120818"/>
                  </a:lnTo>
                  <a:lnTo>
                    <a:pt x="559903" y="120818"/>
                  </a:lnTo>
                  <a:lnTo>
                    <a:pt x="559903" y="126411"/>
                  </a:lnTo>
                  <a:lnTo>
                    <a:pt x="567174" y="126411"/>
                  </a:lnTo>
                  <a:lnTo>
                    <a:pt x="565496" y="126411"/>
                  </a:lnTo>
                  <a:lnTo>
                    <a:pt x="567174" y="126411"/>
                  </a:lnTo>
                  <a:lnTo>
                    <a:pt x="568852" y="128089"/>
                  </a:lnTo>
                  <a:lnTo>
                    <a:pt x="572208" y="128089"/>
                  </a:lnTo>
                  <a:lnTo>
                    <a:pt x="572208" y="129768"/>
                  </a:lnTo>
                  <a:lnTo>
                    <a:pt x="574445" y="129768"/>
                  </a:lnTo>
                  <a:lnTo>
                    <a:pt x="574445" y="131446"/>
                  </a:lnTo>
                  <a:lnTo>
                    <a:pt x="577801" y="131446"/>
                  </a:lnTo>
                  <a:lnTo>
                    <a:pt x="577801" y="133683"/>
                  </a:lnTo>
                  <a:lnTo>
                    <a:pt x="585073" y="133683"/>
                  </a:lnTo>
                  <a:lnTo>
                    <a:pt x="585073" y="135361"/>
                  </a:lnTo>
                  <a:lnTo>
                    <a:pt x="586751" y="137039"/>
                  </a:lnTo>
                  <a:lnTo>
                    <a:pt x="586751" y="138717"/>
                  </a:lnTo>
                  <a:lnTo>
                    <a:pt x="588429" y="138717"/>
                  </a:lnTo>
                  <a:lnTo>
                    <a:pt x="588429" y="140395"/>
                  </a:lnTo>
                  <a:lnTo>
                    <a:pt x="590107" y="140395"/>
                  </a:lnTo>
                  <a:lnTo>
                    <a:pt x="590107" y="142632"/>
                  </a:lnTo>
                  <a:lnTo>
                    <a:pt x="591785" y="142632"/>
                  </a:lnTo>
                  <a:lnTo>
                    <a:pt x="591785" y="144310"/>
                  </a:lnTo>
                  <a:lnTo>
                    <a:pt x="594022" y="144310"/>
                  </a:lnTo>
                  <a:lnTo>
                    <a:pt x="594022" y="145988"/>
                  </a:lnTo>
                  <a:lnTo>
                    <a:pt x="595700" y="145988"/>
                  </a:lnTo>
                  <a:lnTo>
                    <a:pt x="595700" y="147666"/>
                  </a:lnTo>
                  <a:lnTo>
                    <a:pt x="602972" y="147666"/>
                  </a:lnTo>
                  <a:lnTo>
                    <a:pt x="602972" y="149345"/>
                  </a:lnTo>
                  <a:lnTo>
                    <a:pt x="604650" y="149345"/>
                  </a:lnTo>
                  <a:lnTo>
                    <a:pt x="604650" y="147666"/>
                  </a:lnTo>
                  <a:lnTo>
                    <a:pt x="608006" y="147666"/>
                  </a:lnTo>
                  <a:lnTo>
                    <a:pt x="608006" y="149345"/>
                  </a:lnTo>
                  <a:lnTo>
                    <a:pt x="611921" y="149345"/>
                  </a:lnTo>
                  <a:lnTo>
                    <a:pt x="611921" y="151582"/>
                  </a:lnTo>
                  <a:lnTo>
                    <a:pt x="615277" y="151582"/>
                  </a:lnTo>
                  <a:lnTo>
                    <a:pt x="615277" y="153260"/>
                  </a:lnTo>
                  <a:lnTo>
                    <a:pt x="616955" y="153260"/>
                  </a:lnTo>
                  <a:lnTo>
                    <a:pt x="616955" y="154938"/>
                  </a:lnTo>
                  <a:lnTo>
                    <a:pt x="618634" y="154938"/>
                  </a:lnTo>
                  <a:lnTo>
                    <a:pt x="618634" y="159972"/>
                  </a:lnTo>
                  <a:lnTo>
                    <a:pt x="620311" y="159972"/>
                  </a:lnTo>
                  <a:lnTo>
                    <a:pt x="620311" y="162209"/>
                  </a:lnTo>
                  <a:lnTo>
                    <a:pt x="622549" y="162209"/>
                  </a:lnTo>
                  <a:lnTo>
                    <a:pt x="622549" y="163887"/>
                  </a:lnTo>
                  <a:lnTo>
                    <a:pt x="625905" y="163887"/>
                  </a:lnTo>
                  <a:lnTo>
                    <a:pt x="629260" y="165565"/>
                  </a:lnTo>
                  <a:lnTo>
                    <a:pt x="629260" y="167243"/>
                  </a:lnTo>
                  <a:lnTo>
                    <a:pt x="634854" y="167243"/>
                  </a:lnTo>
                  <a:lnTo>
                    <a:pt x="634854" y="168922"/>
                  </a:lnTo>
                  <a:lnTo>
                    <a:pt x="638211" y="168922"/>
                  </a:lnTo>
                  <a:lnTo>
                    <a:pt x="638211" y="172837"/>
                  </a:lnTo>
                  <a:lnTo>
                    <a:pt x="643804" y="172837"/>
                  </a:lnTo>
                  <a:lnTo>
                    <a:pt x="645482" y="171159"/>
                  </a:lnTo>
                  <a:lnTo>
                    <a:pt x="648837" y="171159"/>
                  </a:lnTo>
                  <a:lnTo>
                    <a:pt x="651075" y="168922"/>
                  </a:lnTo>
                  <a:lnTo>
                    <a:pt x="654431" y="168922"/>
                  </a:lnTo>
                  <a:lnTo>
                    <a:pt x="654431" y="167243"/>
                  </a:lnTo>
                  <a:lnTo>
                    <a:pt x="656109" y="167243"/>
                  </a:lnTo>
                  <a:lnTo>
                    <a:pt x="656109" y="165565"/>
                  </a:lnTo>
                  <a:lnTo>
                    <a:pt x="660024" y="165565"/>
                  </a:lnTo>
                  <a:lnTo>
                    <a:pt x="660024" y="162209"/>
                  </a:lnTo>
                  <a:lnTo>
                    <a:pt x="661703" y="162209"/>
                  </a:lnTo>
                  <a:lnTo>
                    <a:pt x="661703" y="153260"/>
                  </a:lnTo>
                  <a:lnTo>
                    <a:pt x="663381" y="153260"/>
                  </a:lnTo>
                  <a:lnTo>
                    <a:pt x="663381" y="151582"/>
                  </a:lnTo>
                  <a:lnTo>
                    <a:pt x="665059" y="149345"/>
                  </a:lnTo>
                  <a:lnTo>
                    <a:pt x="666737" y="149345"/>
                  </a:lnTo>
                  <a:lnTo>
                    <a:pt x="666737" y="147666"/>
                  </a:lnTo>
                  <a:lnTo>
                    <a:pt x="668974" y="147666"/>
                  </a:lnTo>
                  <a:lnTo>
                    <a:pt x="668974" y="142632"/>
                  </a:lnTo>
                  <a:lnTo>
                    <a:pt x="670652" y="142632"/>
                  </a:lnTo>
                  <a:lnTo>
                    <a:pt x="670652" y="137039"/>
                  </a:lnTo>
                  <a:lnTo>
                    <a:pt x="672330" y="137039"/>
                  </a:lnTo>
                  <a:lnTo>
                    <a:pt x="672330" y="131446"/>
                  </a:lnTo>
                  <a:lnTo>
                    <a:pt x="674008" y="131446"/>
                  </a:lnTo>
                  <a:lnTo>
                    <a:pt x="674008" y="129768"/>
                  </a:lnTo>
                  <a:lnTo>
                    <a:pt x="672330" y="129768"/>
                  </a:lnTo>
                  <a:lnTo>
                    <a:pt x="672330" y="124733"/>
                  </a:lnTo>
                  <a:lnTo>
                    <a:pt x="674008" y="124733"/>
                  </a:lnTo>
                  <a:lnTo>
                    <a:pt x="674008" y="115784"/>
                  </a:lnTo>
                  <a:lnTo>
                    <a:pt x="675686" y="115784"/>
                  </a:lnTo>
                  <a:lnTo>
                    <a:pt x="675686" y="108512"/>
                  </a:lnTo>
                  <a:lnTo>
                    <a:pt x="677364" y="110191"/>
                  </a:lnTo>
                  <a:lnTo>
                    <a:pt x="679601" y="110191"/>
                  </a:lnTo>
                  <a:lnTo>
                    <a:pt x="679601" y="106834"/>
                  </a:lnTo>
                  <a:lnTo>
                    <a:pt x="679601" y="106834"/>
                  </a:lnTo>
                  <a:lnTo>
                    <a:pt x="679601" y="102919"/>
                  </a:lnTo>
                  <a:lnTo>
                    <a:pt x="677364" y="102919"/>
                  </a:lnTo>
                  <a:lnTo>
                    <a:pt x="677364" y="101241"/>
                  </a:lnTo>
                  <a:lnTo>
                    <a:pt x="675686" y="101241"/>
                  </a:lnTo>
                  <a:lnTo>
                    <a:pt x="675686" y="85579"/>
                  </a:lnTo>
                  <a:lnTo>
                    <a:pt x="677364" y="85579"/>
                  </a:lnTo>
                  <a:lnTo>
                    <a:pt x="677364" y="81664"/>
                  </a:lnTo>
                  <a:lnTo>
                    <a:pt x="675686" y="81664"/>
                  </a:lnTo>
                  <a:lnTo>
                    <a:pt x="675686" y="79986"/>
                  </a:lnTo>
                  <a:lnTo>
                    <a:pt x="674008" y="78308"/>
                  </a:lnTo>
                  <a:lnTo>
                    <a:pt x="674008" y="76630"/>
                  </a:lnTo>
                  <a:lnTo>
                    <a:pt x="675686" y="76630"/>
                  </a:lnTo>
                  <a:lnTo>
                    <a:pt x="675686" y="72715"/>
                  </a:lnTo>
                  <a:lnTo>
                    <a:pt x="674008" y="72715"/>
                  </a:lnTo>
                  <a:lnTo>
                    <a:pt x="674008" y="71037"/>
                  </a:lnTo>
                  <a:lnTo>
                    <a:pt x="675686" y="71037"/>
                  </a:lnTo>
                  <a:lnTo>
                    <a:pt x="675686" y="66002"/>
                  </a:lnTo>
                  <a:lnTo>
                    <a:pt x="677364" y="66002"/>
                  </a:lnTo>
                  <a:lnTo>
                    <a:pt x="677364" y="63765"/>
                  </a:lnTo>
                  <a:lnTo>
                    <a:pt x="679601" y="63765"/>
                  </a:lnTo>
                  <a:lnTo>
                    <a:pt x="679601" y="58731"/>
                  </a:lnTo>
                  <a:lnTo>
                    <a:pt x="677364" y="58731"/>
                  </a:lnTo>
                  <a:lnTo>
                    <a:pt x="677364" y="54816"/>
                  </a:lnTo>
                  <a:lnTo>
                    <a:pt x="677364" y="54816"/>
                  </a:lnTo>
                  <a:lnTo>
                    <a:pt x="677364" y="53138"/>
                  </a:lnTo>
                  <a:lnTo>
                    <a:pt x="679601" y="53138"/>
                  </a:lnTo>
                  <a:lnTo>
                    <a:pt x="679601" y="51460"/>
                  </a:lnTo>
                  <a:lnTo>
                    <a:pt x="681280" y="51460"/>
                  </a:lnTo>
                  <a:lnTo>
                    <a:pt x="681280" y="48103"/>
                  </a:lnTo>
                  <a:lnTo>
                    <a:pt x="682958" y="48103"/>
                  </a:lnTo>
                  <a:lnTo>
                    <a:pt x="682958" y="45866"/>
                  </a:lnTo>
                  <a:lnTo>
                    <a:pt x="684636" y="45866"/>
                  </a:lnTo>
                  <a:lnTo>
                    <a:pt x="684636" y="44188"/>
                  </a:lnTo>
                  <a:lnTo>
                    <a:pt x="681280" y="44188"/>
                  </a:lnTo>
                  <a:lnTo>
                    <a:pt x="681280" y="42510"/>
                  </a:lnTo>
                  <a:lnTo>
                    <a:pt x="679601" y="42510"/>
                  </a:lnTo>
                  <a:lnTo>
                    <a:pt x="679601" y="37476"/>
                  </a:lnTo>
                  <a:lnTo>
                    <a:pt x="681280" y="37476"/>
                  </a:lnTo>
                  <a:lnTo>
                    <a:pt x="681280" y="31883"/>
                  </a:lnTo>
                  <a:lnTo>
                    <a:pt x="682958" y="31883"/>
                  </a:lnTo>
                  <a:lnTo>
                    <a:pt x="682958" y="30204"/>
                  </a:lnTo>
                  <a:lnTo>
                    <a:pt x="686314" y="30204"/>
                  </a:lnTo>
                  <a:lnTo>
                    <a:pt x="684636" y="30204"/>
                  </a:lnTo>
                  <a:lnTo>
                    <a:pt x="686314" y="30204"/>
                  </a:lnTo>
                  <a:lnTo>
                    <a:pt x="686314" y="24611"/>
                  </a:lnTo>
                  <a:lnTo>
                    <a:pt x="686314" y="24611"/>
                  </a:lnTo>
                  <a:lnTo>
                    <a:pt x="686314" y="22933"/>
                  </a:lnTo>
                  <a:lnTo>
                    <a:pt x="688551" y="21255"/>
                  </a:lnTo>
                  <a:lnTo>
                    <a:pt x="688551" y="15662"/>
                  </a:lnTo>
                  <a:lnTo>
                    <a:pt x="690229" y="15662"/>
                  </a:lnTo>
                  <a:lnTo>
                    <a:pt x="690229" y="13984"/>
                  </a:lnTo>
                  <a:lnTo>
                    <a:pt x="690229" y="13984"/>
                  </a:lnTo>
                  <a:lnTo>
                    <a:pt x="690229" y="12306"/>
                  </a:lnTo>
                  <a:lnTo>
                    <a:pt x="690229" y="12306"/>
                  </a:lnTo>
                  <a:lnTo>
                    <a:pt x="690229" y="5034"/>
                  </a:lnTo>
                  <a:lnTo>
                    <a:pt x="693585" y="5034"/>
                  </a:lnTo>
                  <a:lnTo>
                    <a:pt x="693585" y="3356"/>
                  </a:lnTo>
                  <a:lnTo>
                    <a:pt x="695263" y="3356"/>
                  </a:lnTo>
                  <a:lnTo>
                    <a:pt x="695263" y="1678"/>
                  </a:lnTo>
                  <a:lnTo>
                    <a:pt x="697501" y="1678"/>
                  </a:lnTo>
                  <a:lnTo>
                    <a:pt x="697501" y="0"/>
                  </a:lnTo>
                  <a:lnTo>
                    <a:pt x="700857" y="0"/>
                  </a:lnTo>
                  <a:lnTo>
                    <a:pt x="700857" y="1678"/>
                  </a:lnTo>
                  <a:lnTo>
                    <a:pt x="699178" y="1678"/>
                  </a:lnTo>
                  <a:lnTo>
                    <a:pt x="699178" y="3356"/>
                  </a:lnTo>
                  <a:lnTo>
                    <a:pt x="702535" y="3356"/>
                  </a:lnTo>
                  <a:lnTo>
                    <a:pt x="702535" y="5034"/>
                  </a:lnTo>
                  <a:lnTo>
                    <a:pt x="704213" y="5034"/>
                  </a:lnTo>
                  <a:lnTo>
                    <a:pt x="704213" y="6712"/>
                  </a:lnTo>
                  <a:lnTo>
                    <a:pt x="705891" y="8949"/>
                  </a:lnTo>
                  <a:lnTo>
                    <a:pt x="705891" y="15662"/>
                  </a:lnTo>
                  <a:lnTo>
                    <a:pt x="708128" y="15662"/>
                  </a:lnTo>
                  <a:lnTo>
                    <a:pt x="705891" y="17339"/>
                  </a:lnTo>
                  <a:lnTo>
                    <a:pt x="705891" y="26289"/>
                  </a:lnTo>
                  <a:lnTo>
                    <a:pt x="708128" y="26289"/>
                  </a:lnTo>
                  <a:lnTo>
                    <a:pt x="708128" y="28526"/>
                  </a:lnTo>
                  <a:lnTo>
                    <a:pt x="709806" y="28526"/>
                  </a:lnTo>
                  <a:lnTo>
                    <a:pt x="709806" y="30204"/>
                  </a:lnTo>
                  <a:lnTo>
                    <a:pt x="711484" y="30204"/>
                  </a:lnTo>
                  <a:lnTo>
                    <a:pt x="711484" y="28526"/>
                  </a:lnTo>
                  <a:lnTo>
                    <a:pt x="714840" y="28526"/>
                  </a:lnTo>
                  <a:lnTo>
                    <a:pt x="714840" y="31883"/>
                  </a:lnTo>
                  <a:lnTo>
                    <a:pt x="713162" y="31883"/>
                  </a:lnTo>
                  <a:lnTo>
                    <a:pt x="713162" y="37476"/>
                  </a:lnTo>
                  <a:lnTo>
                    <a:pt x="711484" y="37476"/>
                  </a:lnTo>
                  <a:lnTo>
                    <a:pt x="711484" y="39154"/>
                  </a:lnTo>
                  <a:lnTo>
                    <a:pt x="714840" y="39154"/>
                  </a:lnTo>
                  <a:lnTo>
                    <a:pt x="714840" y="40832"/>
                  </a:lnTo>
                  <a:lnTo>
                    <a:pt x="717078" y="40832"/>
                  </a:lnTo>
                  <a:lnTo>
                    <a:pt x="717078" y="44188"/>
                  </a:lnTo>
                  <a:lnTo>
                    <a:pt x="720434" y="44188"/>
                  </a:lnTo>
                  <a:lnTo>
                    <a:pt x="720434" y="51460"/>
                  </a:lnTo>
                  <a:lnTo>
                    <a:pt x="723790" y="51460"/>
                  </a:lnTo>
                  <a:lnTo>
                    <a:pt x="723790" y="53138"/>
                  </a:lnTo>
                  <a:lnTo>
                    <a:pt x="722112" y="53138"/>
                  </a:lnTo>
                  <a:lnTo>
                    <a:pt x="722112" y="62087"/>
                  </a:lnTo>
                  <a:lnTo>
                    <a:pt x="723790" y="62087"/>
                  </a:lnTo>
                  <a:lnTo>
                    <a:pt x="723790" y="78308"/>
                  </a:lnTo>
                  <a:lnTo>
                    <a:pt x="726027" y="78308"/>
                  </a:lnTo>
                  <a:lnTo>
                    <a:pt x="726027" y="79986"/>
                  </a:lnTo>
                  <a:lnTo>
                    <a:pt x="727705" y="79986"/>
                  </a:lnTo>
                  <a:lnTo>
                    <a:pt x="727705" y="87257"/>
                  </a:lnTo>
                  <a:lnTo>
                    <a:pt x="729383" y="88935"/>
                  </a:lnTo>
                  <a:lnTo>
                    <a:pt x="729383" y="90614"/>
                  </a:lnTo>
                  <a:lnTo>
                    <a:pt x="738332" y="90614"/>
                  </a:lnTo>
                  <a:lnTo>
                    <a:pt x="738332" y="88935"/>
                  </a:lnTo>
                  <a:lnTo>
                    <a:pt x="740011" y="88935"/>
                  </a:lnTo>
                  <a:lnTo>
                    <a:pt x="740011" y="87257"/>
                  </a:lnTo>
                  <a:lnTo>
                    <a:pt x="743367" y="87257"/>
                  </a:lnTo>
                  <a:lnTo>
                    <a:pt x="743367" y="85579"/>
                  </a:lnTo>
                  <a:lnTo>
                    <a:pt x="745604" y="85579"/>
                  </a:lnTo>
                  <a:lnTo>
                    <a:pt x="745604" y="83342"/>
                  </a:lnTo>
                  <a:lnTo>
                    <a:pt x="747282" y="83342"/>
                  </a:lnTo>
                  <a:lnTo>
                    <a:pt x="747282" y="85579"/>
                  </a:lnTo>
                  <a:lnTo>
                    <a:pt x="748960" y="85579"/>
                  </a:lnTo>
                  <a:lnTo>
                    <a:pt x="748960" y="88935"/>
                  </a:lnTo>
                  <a:lnTo>
                    <a:pt x="750638" y="88935"/>
                  </a:lnTo>
                  <a:lnTo>
                    <a:pt x="750638" y="90614"/>
                  </a:lnTo>
                  <a:lnTo>
                    <a:pt x="750638" y="90614"/>
                  </a:lnTo>
                  <a:lnTo>
                    <a:pt x="750638" y="94529"/>
                  </a:lnTo>
                  <a:lnTo>
                    <a:pt x="756232" y="94529"/>
                  </a:lnTo>
                  <a:lnTo>
                    <a:pt x="756232" y="96207"/>
                  </a:lnTo>
                  <a:lnTo>
                    <a:pt x="757909" y="96207"/>
                  </a:lnTo>
                  <a:lnTo>
                    <a:pt x="757909" y="97885"/>
                  </a:lnTo>
                  <a:lnTo>
                    <a:pt x="759588" y="97885"/>
                  </a:lnTo>
                  <a:lnTo>
                    <a:pt x="759588" y="99563"/>
                  </a:lnTo>
                  <a:lnTo>
                    <a:pt x="761266" y="99563"/>
                  </a:lnTo>
                  <a:lnTo>
                    <a:pt x="761266" y="101241"/>
                  </a:lnTo>
                  <a:lnTo>
                    <a:pt x="765181" y="101241"/>
                  </a:lnTo>
                  <a:lnTo>
                    <a:pt x="765181" y="102919"/>
                  </a:lnTo>
                  <a:lnTo>
                    <a:pt x="766859" y="102919"/>
                  </a:lnTo>
                  <a:lnTo>
                    <a:pt x="765181" y="105156"/>
                  </a:lnTo>
                  <a:lnTo>
                    <a:pt x="765181" y="119140"/>
                  </a:lnTo>
                  <a:lnTo>
                    <a:pt x="765181" y="119140"/>
                  </a:lnTo>
                  <a:lnTo>
                    <a:pt x="765181" y="120818"/>
                  </a:lnTo>
                  <a:lnTo>
                    <a:pt x="766859" y="120818"/>
                  </a:lnTo>
                  <a:lnTo>
                    <a:pt x="766859" y="124733"/>
                  </a:lnTo>
                  <a:lnTo>
                    <a:pt x="768537" y="124733"/>
                  </a:lnTo>
                  <a:lnTo>
                    <a:pt x="768537" y="129768"/>
                  </a:lnTo>
                  <a:lnTo>
                    <a:pt x="770215" y="129768"/>
                  </a:lnTo>
                  <a:lnTo>
                    <a:pt x="770215" y="131446"/>
                  </a:lnTo>
                  <a:lnTo>
                    <a:pt x="768537" y="131446"/>
                  </a:lnTo>
                  <a:lnTo>
                    <a:pt x="768537" y="133683"/>
                  </a:lnTo>
                  <a:lnTo>
                    <a:pt x="770215" y="133683"/>
                  </a:lnTo>
                  <a:lnTo>
                    <a:pt x="770215" y="137039"/>
                  </a:lnTo>
                  <a:lnTo>
                    <a:pt x="768537" y="137039"/>
                  </a:lnTo>
                  <a:lnTo>
                    <a:pt x="768537" y="140395"/>
                  </a:lnTo>
                  <a:lnTo>
                    <a:pt x="770215" y="140395"/>
                  </a:lnTo>
                  <a:lnTo>
                    <a:pt x="770215" y="144310"/>
                  </a:lnTo>
                  <a:lnTo>
                    <a:pt x="771893" y="144310"/>
                  </a:lnTo>
                  <a:lnTo>
                    <a:pt x="771893" y="145988"/>
                  </a:lnTo>
                  <a:lnTo>
                    <a:pt x="774130" y="147666"/>
                  </a:lnTo>
                  <a:lnTo>
                    <a:pt x="775809" y="147666"/>
                  </a:lnTo>
                  <a:lnTo>
                    <a:pt x="775809" y="151582"/>
                  </a:lnTo>
                  <a:lnTo>
                    <a:pt x="780843" y="151582"/>
                  </a:lnTo>
                  <a:lnTo>
                    <a:pt x="780843" y="153260"/>
                  </a:lnTo>
                  <a:lnTo>
                    <a:pt x="779165" y="154938"/>
                  </a:lnTo>
                  <a:lnTo>
                    <a:pt x="780843" y="156616"/>
                  </a:lnTo>
                  <a:lnTo>
                    <a:pt x="780843" y="159972"/>
                  </a:lnTo>
                  <a:lnTo>
                    <a:pt x="783080" y="159972"/>
                  </a:lnTo>
                  <a:lnTo>
                    <a:pt x="783080" y="165565"/>
                  </a:lnTo>
                  <a:lnTo>
                    <a:pt x="784758" y="165565"/>
                  </a:lnTo>
                  <a:lnTo>
                    <a:pt x="784758" y="168922"/>
                  </a:lnTo>
                  <a:lnTo>
                    <a:pt x="786436" y="168922"/>
                  </a:lnTo>
                  <a:lnTo>
                    <a:pt x="786436" y="171159"/>
                  </a:lnTo>
                  <a:lnTo>
                    <a:pt x="784758" y="171159"/>
                  </a:lnTo>
                  <a:lnTo>
                    <a:pt x="784758" y="177871"/>
                  </a:lnTo>
                  <a:lnTo>
                    <a:pt x="783080" y="177871"/>
                  </a:lnTo>
                  <a:lnTo>
                    <a:pt x="783080" y="186820"/>
                  </a:lnTo>
                  <a:lnTo>
                    <a:pt x="786436" y="186820"/>
                  </a:lnTo>
                  <a:lnTo>
                    <a:pt x="786436" y="190736"/>
                  </a:lnTo>
                  <a:lnTo>
                    <a:pt x="788114" y="190736"/>
                  </a:lnTo>
                  <a:lnTo>
                    <a:pt x="788114" y="192414"/>
                  </a:lnTo>
                  <a:lnTo>
                    <a:pt x="791470" y="192414"/>
                  </a:lnTo>
                  <a:lnTo>
                    <a:pt x="791470" y="194092"/>
                  </a:lnTo>
                  <a:lnTo>
                    <a:pt x="789792" y="194092"/>
                  </a:lnTo>
                  <a:lnTo>
                    <a:pt x="789792" y="197448"/>
                  </a:lnTo>
                  <a:lnTo>
                    <a:pt x="788114" y="197448"/>
                  </a:lnTo>
                  <a:lnTo>
                    <a:pt x="788114" y="201363"/>
                  </a:lnTo>
                  <a:lnTo>
                    <a:pt x="789792" y="203041"/>
                  </a:lnTo>
                  <a:lnTo>
                    <a:pt x="791470" y="203041"/>
                  </a:lnTo>
                  <a:lnTo>
                    <a:pt x="791470" y="204719"/>
                  </a:lnTo>
                  <a:lnTo>
                    <a:pt x="793707" y="204719"/>
                  </a:lnTo>
                  <a:lnTo>
                    <a:pt x="793707" y="206397"/>
                  </a:lnTo>
                  <a:lnTo>
                    <a:pt x="795386" y="206397"/>
                  </a:lnTo>
                  <a:lnTo>
                    <a:pt x="795386" y="208635"/>
                  </a:lnTo>
                  <a:lnTo>
                    <a:pt x="800420" y="208635"/>
                  </a:lnTo>
                  <a:lnTo>
                    <a:pt x="800420" y="210313"/>
                  </a:lnTo>
                  <a:lnTo>
                    <a:pt x="802657" y="210313"/>
                  </a:lnTo>
                  <a:lnTo>
                    <a:pt x="802657" y="211991"/>
                  </a:lnTo>
                  <a:lnTo>
                    <a:pt x="806013" y="211991"/>
                  </a:lnTo>
                  <a:lnTo>
                    <a:pt x="806013" y="210313"/>
                  </a:lnTo>
                  <a:lnTo>
                    <a:pt x="807691" y="210313"/>
                  </a:lnTo>
                  <a:lnTo>
                    <a:pt x="807691" y="213669"/>
                  </a:lnTo>
                  <a:lnTo>
                    <a:pt x="809369" y="213669"/>
                  </a:lnTo>
                  <a:lnTo>
                    <a:pt x="809369" y="215347"/>
                  </a:lnTo>
                  <a:lnTo>
                    <a:pt x="818319" y="215347"/>
                  </a:lnTo>
                  <a:lnTo>
                    <a:pt x="818319" y="219262"/>
                  </a:lnTo>
                  <a:lnTo>
                    <a:pt x="819997" y="219262"/>
                  </a:lnTo>
                  <a:lnTo>
                    <a:pt x="819997" y="220940"/>
                  </a:lnTo>
                  <a:lnTo>
                    <a:pt x="818319" y="220940"/>
                  </a:lnTo>
                  <a:lnTo>
                    <a:pt x="818319" y="222618"/>
                  </a:lnTo>
                  <a:lnTo>
                    <a:pt x="819997" y="222618"/>
                  </a:lnTo>
                  <a:lnTo>
                    <a:pt x="822234" y="224296"/>
                  </a:lnTo>
                  <a:lnTo>
                    <a:pt x="822234" y="225974"/>
                  </a:lnTo>
                  <a:lnTo>
                    <a:pt x="823912" y="225974"/>
                  </a:lnTo>
                  <a:lnTo>
                    <a:pt x="823912" y="222618"/>
                  </a:lnTo>
                  <a:lnTo>
                    <a:pt x="827268" y="222618"/>
                  </a:lnTo>
                  <a:lnTo>
                    <a:pt x="827268" y="228212"/>
                  </a:lnTo>
                  <a:lnTo>
                    <a:pt x="836217" y="228212"/>
                  </a:lnTo>
                  <a:lnTo>
                    <a:pt x="836217" y="233246"/>
                  </a:lnTo>
                  <a:lnTo>
                    <a:pt x="840133" y="233246"/>
                  </a:lnTo>
                  <a:lnTo>
                    <a:pt x="840133" y="231568"/>
                  </a:lnTo>
                  <a:lnTo>
                    <a:pt x="843489" y="231568"/>
                  </a:lnTo>
                  <a:lnTo>
                    <a:pt x="843489" y="233246"/>
                  </a:lnTo>
                  <a:lnTo>
                    <a:pt x="846845" y="233246"/>
                  </a:lnTo>
                  <a:lnTo>
                    <a:pt x="846845" y="237161"/>
                  </a:lnTo>
                  <a:lnTo>
                    <a:pt x="848523" y="237161"/>
                  </a:lnTo>
                  <a:lnTo>
                    <a:pt x="848523" y="238839"/>
                  </a:lnTo>
                  <a:lnTo>
                    <a:pt x="850761" y="240517"/>
                  </a:lnTo>
                  <a:lnTo>
                    <a:pt x="852438" y="240517"/>
                  </a:lnTo>
                  <a:lnTo>
                    <a:pt x="850761" y="242195"/>
                  </a:lnTo>
                  <a:lnTo>
                    <a:pt x="846845" y="242195"/>
                  </a:lnTo>
                  <a:lnTo>
                    <a:pt x="846845" y="243873"/>
                  </a:lnTo>
                  <a:lnTo>
                    <a:pt x="846845" y="243873"/>
                  </a:lnTo>
                  <a:lnTo>
                    <a:pt x="846845" y="247789"/>
                  </a:lnTo>
                  <a:lnTo>
                    <a:pt x="848523" y="247789"/>
                  </a:lnTo>
                  <a:lnTo>
                    <a:pt x="848523" y="251145"/>
                  </a:lnTo>
                  <a:lnTo>
                    <a:pt x="852438" y="251145"/>
                  </a:lnTo>
                  <a:lnTo>
                    <a:pt x="852438" y="252823"/>
                  </a:lnTo>
                  <a:lnTo>
                    <a:pt x="854117" y="252823"/>
                  </a:lnTo>
                  <a:lnTo>
                    <a:pt x="854117" y="254501"/>
                  </a:lnTo>
                  <a:lnTo>
                    <a:pt x="857473" y="254501"/>
                  </a:lnTo>
                  <a:lnTo>
                    <a:pt x="857473" y="256738"/>
                  </a:lnTo>
                  <a:lnTo>
                    <a:pt x="859710" y="256738"/>
                  </a:lnTo>
                  <a:lnTo>
                    <a:pt x="859710" y="258416"/>
                  </a:lnTo>
                  <a:lnTo>
                    <a:pt x="859710" y="258416"/>
                  </a:lnTo>
                  <a:lnTo>
                    <a:pt x="857473" y="260094"/>
                  </a:lnTo>
                  <a:lnTo>
                    <a:pt x="859710" y="261772"/>
                  </a:lnTo>
                  <a:lnTo>
                    <a:pt x="861388" y="261772"/>
                  </a:lnTo>
                  <a:lnTo>
                    <a:pt x="861388" y="265688"/>
                  </a:lnTo>
                  <a:lnTo>
                    <a:pt x="863066" y="265688"/>
                  </a:lnTo>
                  <a:lnTo>
                    <a:pt x="863066" y="267366"/>
                  </a:lnTo>
                  <a:lnTo>
                    <a:pt x="863066" y="267366"/>
                  </a:lnTo>
                  <a:lnTo>
                    <a:pt x="863066" y="269044"/>
                  </a:lnTo>
                  <a:lnTo>
                    <a:pt x="864744" y="269044"/>
                  </a:lnTo>
                  <a:lnTo>
                    <a:pt x="864744" y="281349"/>
                  </a:lnTo>
                  <a:lnTo>
                    <a:pt x="866422" y="281349"/>
                  </a:lnTo>
                  <a:lnTo>
                    <a:pt x="866422" y="286943"/>
                  </a:lnTo>
                  <a:lnTo>
                    <a:pt x="866422" y="285265"/>
                  </a:lnTo>
                  <a:lnTo>
                    <a:pt x="866422" y="286943"/>
                  </a:lnTo>
                  <a:lnTo>
                    <a:pt x="868659" y="286943"/>
                  </a:lnTo>
                  <a:lnTo>
                    <a:pt x="868659" y="288621"/>
                  </a:lnTo>
                  <a:lnTo>
                    <a:pt x="870338" y="288621"/>
                  </a:lnTo>
                  <a:lnTo>
                    <a:pt x="870338" y="290299"/>
                  </a:lnTo>
                  <a:lnTo>
                    <a:pt x="870338" y="290299"/>
                  </a:lnTo>
                  <a:lnTo>
                    <a:pt x="870338" y="291977"/>
                  </a:lnTo>
                  <a:lnTo>
                    <a:pt x="872015" y="291977"/>
                  </a:lnTo>
                  <a:lnTo>
                    <a:pt x="872015" y="290299"/>
                  </a:lnTo>
                  <a:lnTo>
                    <a:pt x="873694" y="290299"/>
                  </a:lnTo>
                  <a:lnTo>
                    <a:pt x="873694" y="291977"/>
                  </a:lnTo>
                  <a:lnTo>
                    <a:pt x="875371" y="294214"/>
                  </a:lnTo>
                  <a:lnTo>
                    <a:pt x="877050" y="294214"/>
                  </a:lnTo>
                  <a:lnTo>
                    <a:pt x="877050" y="291977"/>
                  </a:lnTo>
                  <a:lnTo>
                    <a:pt x="875371" y="290299"/>
                  </a:lnTo>
                  <a:lnTo>
                    <a:pt x="875371" y="286943"/>
                  </a:lnTo>
                  <a:lnTo>
                    <a:pt x="877050" y="286943"/>
                  </a:lnTo>
                  <a:lnTo>
                    <a:pt x="877050" y="285265"/>
                  </a:lnTo>
                  <a:lnTo>
                    <a:pt x="880965" y="285265"/>
                  </a:lnTo>
                  <a:lnTo>
                    <a:pt x="880965" y="288621"/>
                  </a:lnTo>
                  <a:lnTo>
                    <a:pt x="882643" y="288621"/>
                  </a:lnTo>
                  <a:lnTo>
                    <a:pt x="882643" y="290299"/>
                  </a:lnTo>
                  <a:lnTo>
                    <a:pt x="884321" y="290299"/>
                  </a:lnTo>
                  <a:lnTo>
                    <a:pt x="884321" y="291977"/>
                  </a:lnTo>
                  <a:lnTo>
                    <a:pt x="888236" y="291977"/>
                  </a:lnTo>
                  <a:lnTo>
                    <a:pt x="888236" y="294214"/>
                  </a:lnTo>
                  <a:lnTo>
                    <a:pt x="889915" y="294214"/>
                  </a:lnTo>
                  <a:lnTo>
                    <a:pt x="889915" y="290299"/>
                  </a:lnTo>
                  <a:lnTo>
                    <a:pt x="893271" y="290299"/>
                  </a:lnTo>
                  <a:lnTo>
                    <a:pt x="893271" y="291977"/>
                  </a:lnTo>
                  <a:lnTo>
                    <a:pt x="894948" y="291977"/>
                  </a:lnTo>
                  <a:lnTo>
                    <a:pt x="894948" y="294214"/>
                  </a:lnTo>
                  <a:lnTo>
                    <a:pt x="894948" y="294214"/>
                  </a:lnTo>
                  <a:lnTo>
                    <a:pt x="894948" y="297570"/>
                  </a:lnTo>
                  <a:lnTo>
                    <a:pt x="898864" y="297570"/>
                  </a:lnTo>
                  <a:lnTo>
                    <a:pt x="898864" y="299248"/>
                  </a:lnTo>
                  <a:lnTo>
                    <a:pt x="897186" y="299248"/>
                  </a:lnTo>
                  <a:lnTo>
                    <a:pt x="897186" y="304842"/>
                  </a:lnTo>
                  <a:lnTo>
                    <a:pt x="897186" y="304842"/>
                  </a:lnTo>
                  <a:lnTo>
                    <a:pt x="894948" y="306520"/>
                  </a:lnTo>
                  <a:lnTo>
                    <a:pt x="894948" y="309876"/>
                  </a:lnTo>
                  <a:lnTo>
                    <a:pt x="897186" y="309876"/>
                  </a:lnTo>
                  <a:lnTo>
                    <a:pt x="897186" y="311554"/>
                  </a:lnTo>
                  <a:lnTo>
                    <a:pt x="898864" y="311554"/>
                  </a:lnTo>
                  <a:lnTo>
                    <a:pt x="898864" y="313791"/>
                  </a:lnTo>
                  <a:lnTo>
                    <a:pt x="897186" y="313791"/>
                  </a:lnTo>
                  <a:lnTo>
                    <a:pt x="897186" y="317147"/>
                  </a:lnTo>
                  <a:lnTo>
                    <a:pt x="898864" y="317147"/>
                  </a:lnTo>
                  <a:lnTo>
                    <a:pt x="898864" y="320503"/>
                  </a:lnTo>
                  <a:lnTo>
                    <a:pt x="898864" y="320503"/>
                  </a:lnTo>
                  <a:lnTo>
                    <a:pt x="898864" y="322741"/>
                  </a:lnTo>
                  <a:lnTo>
                    <a:pt x="900542" y="322741"/>
                  </a:lnTo>
                  <a:lnTo>
                    <a:pt x="900542" y="320503"/>
                  </a:lnTo>
                  <a:lnTo>
                    <a:pt x="900542" y="320503"/>
                  </a:lnTo>
                  <a:lnTo>
                    <a:pt x="900542" y="318825"/>
                  </a:lnTo>
                  <a:lnTo>
                    <a:pt x="903898" y="318825"/>
                  </a:lnTo>
                  <a:lnTo>
                    <a:pt x="905576" y="320503"/>
                  </a:lnTo>
                  <a:lnTo>
                    <a:pt x="907813" y="320503"/>
                  </a:lnTo>
                  <a:lnTo>
                    <a:pt x="907813" y="327775"/>
                  </a:lnTo>
                  <a:lnTo>
                    <a:pt x="907813" y="327775"/>
                  </a:lnTo>
                  <a:lnTo>
                    <a:pt x="907813" y="329453"/>
                  </a:lnTo>
                  <a:lnTo>
                    <a:pt x="911169" y="329453"/>
                  </a:lnTo>
                  <a:lnTo>
                    <a:pt x="911169" y="333368"/>
                  </a:lnTo>
                  <a:lnTo>
                    <a:pt x="918441" y="333368"/>
                  </a:lnTo>
                  <a:lnTo>
                    <a:pt x="916763" y="333368"/>
                  </a:lnTo>
                  <a:lnTo>
                    <a:pt x="920119" y="333368"/>
                  </a:lnTo>
                  <a:lnTo>
                    <a:pt x="920119" y="336724"/>
                  </a:lnTo>
                  <a:lnTo>
                    <a:pt x="923475" y="336724"/>
                  </a:lnTo>
                  <a:lnTo>
                    <a:pt x="923475" y="340080"/>
                  </a:lnTo>
                  <a:lnTo>
                    <a:pt x="925712" y="340080"/>
                  </a:lnTo>
                  <a:lnTo>
                    <a:pt x="925712" y="345674"/>
                  </a:lnTo>
                  <a:lnTo>
                    <a:pt x="927390" y="345674"/>
                  </a:lnTo>
                  <a:lnTo>
                    <a:pt x="927390" y="347352"/>
                  </a:lnTo>
                  <a:lnTo>
                    <a:pt x="929069" y="347352"/>
                  </a:lnTo>
                  <a:lnTo>
                    <a:pt x="929069" y="349030"/>
                  </a:lnTo>
                  <a:lnTo>
                    <a:pt x="930746" y="349030"/>
                  </a:lnTo>
                  <a:lnTo>
                    <a:pt x="930746" y="351267"/>
                  </a:lnTo>
                  <a:lnTo>
                    <a:pt x="934102" y="351267"/>
                  </a:lnTo>
                  <a:lnTo>
                    <a:pt x="934102" y="352945"/>
                  </a:lnTo>
                  <a:lnTo>
                    <a:pt x="936340" y="352945"/>
                  </a:lnTo>
                  <a:lnTo>
                    <a:pt x="936340" y="356301"/>
                  </a:lnTo>
                  <a:lnTo>
                    <a:pt x="936340" y="356301"/>
                  </a:lnTo>
                  <a:lnTo>
                    <a:pt x="936340" y="357979"/>
                  </a:lnTo>
                  <a:lnTo>
                    <a:pt x="938018" y="357979"/>
                  </a:lnTo>
                  <a:lnTo>
                    <a:pt x="938018" y="361895"/>
                  </a:lnTo>
                  <a:lnTo>
                    <a:pt x="939696" y="361895"/>
                  </a:lnTo>
                  <a:lnTo>
                    <a:pt x="941374" y="363573"/>
                  </a:lnTo>
                  <a:lnTo>
                    <a:pt x="941374" y="363573"/>
                  </a:lnTo>
                  <a:lnTo>
                    <a:pt x="941374" y="365251"/>
                  </a:lnTo>
                  <a:lnTo>
                    <a:pt x="946967" y="365251"/>
                  </a:lnTo>
                  <a:lnTo>
                    <a:pt x="946967" y="372522"/>
                  </a:lnTo>
                  <a:lnTo>
                    <a:pt x="946967" y="370844"/>
                  </a:lnTo>
                  <a:lnTo>
                    <a:pt x="946967" y="379794"/>
                  </a:lnTo>
                  <a:lnTo>
                    <a:pt x="952002" y="379794"/>
                  </a:lnTo>
                  <a:lnTo>
                    <a:pt x="952002" y="383150"/>
                  </a:lnTo>
                  <a:lnTo>
                    <a:pt x="954239" y="383150"/>
                  </a:lnTo>
                  <a:lnTo>
                    <a:pt x="954239" y="384828"/>
                  </a:lnTo>
                  <a:lnTo>
                    <a:pt x="952002" y="386506"/>
                  </a:lnTo>
                  <a:lnTo>
                    <a:pt x="952002" y="402727"/>
                  </a:lnTo>
                  <a:lnTo>
                    <a:pt x="952002" y="402727"/>
                  </a:lnTo>
                  <a:lnTo>
                    <a:pt x="952002" y="406083"/>
                  </a:lnTo>
                  <a:lnTo>
                    <a:pt x="952002" y="406083"/>
                  </a:lnTo>
                  <a:lnTo>
                    <a:pt x="952002" y="413354"/>
                  </a:lnTo>
                  <a:lnTo>
                    <a:pt x="952002" y="411676"/>
                  </a:lnTo>
                  <a:lnTo>
                    <a:pt x="952002" y="415032"/>
                  </a:lnTo>
                  <a:lnTo>
                    <a:pt x="950323" y="415032"/>
                  </a:lnTo>
                  <a:lnTo>
                    <a:pt x="950323" y="416710"/>
                  </a:lnTo>
                  <a:lnTo>
                    <a:pt x="952002" y="416710"/>
                  </a:lnTo>
                  <a:lnTo>
                    <a:pt x="952002" y="422304"/>
                  </a:lnTo>
                  <a:lnTo>
                    <a:pt x="954239" y="422304"/>
                  </a:lnTo>
                  <a:lnTo>
                    <a:pt x="952002" y="422304"/>
                  </a:lnTo>
                  <a:lnTo>
                    <a:pt x="954239" y="422304"/>
                  </a:lnTo>
                  <a:lnTo>
                    <a:pt x="954239" y="423982"/>
                  </a:lnTo>
                  <a:lnTo>
                    <a:pt x="955917" y="423982"/>
                  </a:lnTo>
                  <a:lnTo>
                    <a:pt x="955917" y="429575"/>
                  </a:lnTo>
                  <a:lnTo>
                    <a:pt x="957595" y="429575"/>
                  </a:lnTo>
                  <a:lnTo>
                    <a:pt x="957595" y="432931"/>
                  </a:lnTo>
                  <a:lnTo>
                    <a:pt x="959273" y="432931"/>
                  </a:lnTo>
                  <a:lnTo>
                    <a:pt x="959273" y="434609"/>
                  </a:lnTo>
                  <a:lnTo>
                    <a:pt x="959273" y="434609"/>
                  </a:lnTo>
                  <a:lnTo>
                    <a:pt x="959273" y="441881"/>
                  </a:lnTo>
                  <a:lnTo>
                    <a:pt x="960951" y="441881"/>
                  </a:lnTo>
                  <a:lnTo>
                    <a:pt x="960951" y="443559"/>
                  </a:lnTo>
                  <a:lnTo>
                    <a:pt x="962629" y="445237"/>
                  </a:lnTo>
                  <a:lnTo>
                    <a:pt x="962629" y="454186"/>
                  </a:lnTo>
                  <a:lnTo>
                    <a:pt x="964866" y="456424"/>
                  </a:lnTo>
                  <a:lnTo>
                    <a:pt x="964866" y="463136"/>
                  </a:lnTo>
                  <a:lnTo>
                    <a:pt x="960951" y="463136"/>
                  </a:lnTo>
                  <a:lnTo>
                    <a:pt x="960951" y="467051"/>
                  </a:lnTo>
                  <a:lnTo>
                    <a:pt x="959273" y="467051"/>
                  </a:lnTo>
                  <a:lnTo>
                    <a:pt x="959273" y="472085"/>
                  </a:lnTo>
                  <a:lnTo>
                    <a:pt x="957595" y="472085"/>
                  </a:lnTo>
                  <a:lnTo>
                    <a:pt x="957595" y="482713"/>
                  </a:lnTo>
                  <a:lnTo>
                    <a:pt x="955917" y="482713"/>
                  </a:lnTo>
                  <a:lnTo>
                    <a:pt x="955917" y="493900"/>
                  </a:lnTo>
                  <a:lnTo>
                    <a:pt x="954239" y="493900"/>
                  </a:lnTo>
                  <a:lnTo>
                    <a:pt x="954239" y="500612"/>
                  </a:lnTo>
                  <a:lnTo>
                    <a:pt x="952002" y="500612"/>
                  </a:lnTo>
                  <a:lnTo>
                    <a:pt x="952002" y="506205"/>
                  </a:lnTo>
                  <a:lnTo>
                    <a:pt x="950323" y="506205"/>
                  </a:lnTo>
                  <a:lnTo>
                    <a:pt x="950323" y="507883"/>
                  </a:lnTo>
                  <a:lnTo>
                    <a:pt x="948646" y="507883"/>
                  </a:lnTo>
                  <a:lnTo>
                    <a:pt x="948646" y="511239"/>
                  </a:lnTo>
                  <a:lnTo>
                    <a:pt x="948646" y="511239"/>
                  </a:lnTo>
                  <a:lnTo>
                    <a:pt x="948646" y="513477"/>
                  </a:lnTo>
                  <a:lnTo>
                    <a:pt x="948646" y="511239"/>
                  </a:lnTo>
                  <a:lnTo>
                    <a:pt x="948646" y="518511"/>
                  </a:lnTo>
                  <a:lnTo>
                    <a:pt x="952002" y="518511"/>
                  </a:lnTo>
                  <a:lnTo>
                    <a:pt x="952002" y="520189"/>
                  </a:lnTo>
                  <a:lnTo>
                    <a:pt x="950323" y="520189"/>
                  </a:lnTo>
                  <a:lnTo>
                    <a:pt x="950323" y="524104"/>
                  </a:lnTo>
                  <a:lnTo>
                    <a:pt x="948646" y="524104"/>
                  </a:lnTo>
                  <a:lnTo>
                    <a:pt x="948646" y="530816"/>
                  </a:lnTo>
                  <a:lnTo>
                    <a:pt x="946967" y="530816"/>
                  </a:lnTo>
                  <a:lnTo>
                    <a:pt x="946967" y="534732"/>
                  </a:lnTo>
                  <a:lnTo>
                    <a:pt x="946967" y="534732"/>
                  </a:lnTo>
                  <a:lnTo>
                    <a:pt x="946967" y="538088"/>
                  </a:lnTo>
                  <a:lnTo>
                    <a:pt x="945289" y="538088"/>
                  </a:lnTo>
                  <a:lnTo>
                    <a:pt x="945289" y="539766"/>
                  </a:lnTo>
                  <a:lnTo>
                    <a:pt x="943052" y="542003"/>
                  </a:lnTo>
                  <a:lnTo>
                    <a:pt x="943052" y="542003"/>
                  </a:lnTo>
                  <a:lnTo>
                    <a:pt x="943052" y="545359"/>
                  </a:lnTo>
                  <a:lnTo>
                    <a:pt x="938018" y="545359"/>
                  </a:lnTo>
                  <a:lnTo>
                    <a:pt x="938018" y="547037"/>
                  </a:lnTo>
                  <a:lnTo>
                    <a:pt x="939696" y="547037"/>
                  </a:lnTo>
                  <a:lnTo>
                    <a:pt x="939696" y="548715"/>
                  </a:lnTo>
                  <a:lnTo>
                    <a:pt x="938018" y="548715"/>
                  </a:lnTo>
                  <a:lnTo>
                    <a:pt x="938018" y="554309"/>
                  </a:lnTo>
                  <a:lnTo>
                    <a:pt x="936340" y="554309"/>
                  </a:lnTo>
                  <a:lnTo>
                    <a:pt x="936340" y="555986"/>
                  </a:lnTo>
                  <a:lnTo>
                    <a:pt x="936340" y="555986"/>
                  </a:lnTo>
                  <a:lnTo>
                    <a:pt x="936340" y="559343"/>
                  </a:lnTo>
                  <a:lnTo>
                    <a:pt x="938018" y="559343"/>
                  </a:lnTo>
                  <a:lnTo>
                    <a:pt x="938018" y="561580"/>
                  </a:lnTo>
                  <a:lnTo>
                    <a:pt x="936340" y="561580"/>
                  </a:lnTo>
                  <a:lnTo>
                    <a:pt x="936340" y="563258"/>
                  </a:lnTo>
                  <a:lnTo>
                    <a:pt x="934102" y="563258"/>
                  </a:lnTo>
                  <a:lnTo>
                    <a:pt x="934102" y="564936"/>
                  </a:lnTo>
                  <a:lnTo>
                    <a:pt x="932425" y="564936"/>
                  </a:lnTo>
                  <a:lnTo>
                    <a:pt x="932425" y="566614"/>
                  </a:lnTo>
                  <a:lnTo>
                    <a:pt x="930746" y="566614"/>
                  </a:lnTo>
                  <a:lnTo>
                    <a:pt x="930746" y="568292"/>
                  </a:lnTo>
                  <a:lnTo>
                    <a:pt x="927390" y="568292"/>
                  </a:lnTo>
                  <a:lnTo>
                    <a:pt x="927390" y="566614"/>
                  </a:lnTo>
                  <a:lnTo>
                    <a:pt x="925712" y="566614"/>
                  </a:lnTo>
                  <a:lnTo>
                    <a:pt x="925712" y="570530"/>
                  </a:lnTo>
                  <a:lnTo>
                    <a:pt x="929069" y="570530"/>
                  </a:lnTo>
                  <a:lnTo>
                    <a:pt x="929069" y="572208"/>
                  </a:lnTo>
                  <a:lnTo>
                    <a:pt x="921797" y="572208"/>
                  </a:lnTo>
                  <a:lnTo>
                    <a:pt x="921797" y="573886"/>
                  </a:lnTo>
                  <a:lnTo>
                    <a:pt x="920119" y="573886"/>
                  </a:lnTo>
                  <a:lnTo>
                    <a:pt x="920119" y="575563"/>
                  </a:lnTo>
                  <a:lnTo>
                    <a:pt x="918441" y="575563"/>
                  </a:lnTo>
                  <a:lnTo>
                    <a:pt x="918441" y="577242"/>
                  </a:lnTo>
                  <a:lnTo>
                    <a:pt x="916763" y="577242"/>
                  </a:lnTo>
                  <a:lnTo>
                    <a:pt x="916763" y="579479"/>
                  </a:lnTo>
                  <a:lnTo>
                    <a:pt x="916763" y="577242"/>
                  </a:lnTo>
                  <a:lnTo>
                    <a:pt x="916763" y="579479"/>
                  </a:lnTo>
                  <a:lnTo>
                    <a:pt x="914525" y="579479"/>
                  </a:lnTo>
                  <a:lnTo>
                    <a:pt x="914525" y="581157"/>
                  </a:lnTo>
                  <a:lnTo>
                    <a:pt x="916763" y="581157"/>
                  </a:lnTo>
                  <a:lnTo>
                    <a:pt x="916763" y="582835"/>
                  </a:lnTo>
                  <a:lnTo>
                    <a:pt x="914525" y="584513"/>
                  </a:lnTo>
                  <a:lnTo>
                    <a:pt x="912848" y="582835"/>
                  </a:lnTo>
                  <a:lnTo>
                    <a:pt x="912848" y="591785"/>
                  </a:lnTo>
                  <a:lnTo>
                    <a:pt x="909492" y="591785"/>
                  </a:lnTo>
                  <a:lnTo>
                    <a:pt x="909492" y="599056"/>
                  </a:lnTo>
                  <a:lnTo>
                    <a:pt x="907813" y="599056"/>
                  </a:lnTo>
                  <a:lnTo>
                    <a:pt x="907813" y="600734"/>
                  </a:lnTo>
                  <a:lnTo>
                    <a:pt x="907813" y="600734"/>
                  </a:lnTo>
                  <a:lnTo>
                    <a:pt x="907813" y="605768"/>
                  </a:lnTo>
                  <a:lnTo>
                    <a:pt x="907813" y="605768"/>
                  </a:lnTo>
                  <a:lnTo>
                    <a:pt x="907813" y="608006"/>
                  </a:lnTo>
                  <a:lnTo>
                    <a:pt x="905576" y="608006"/>
                  </a:lnTo>
                  <a:lnTo>
                    <a:pt x="905576" y="609684"/>
                  </a:lnTo>
                  <a:lnTo>
                    <a:pt x="902220" y="609684"/>
                  </a:lnTo>
                  <a:lnTo>
                    <a:pt x="902220" y="613040"/>
                  </a:lnTo>
                  <a:lnTo>
                    <a:pt x="900542" y="613040"/>
                  </a:lnTo>
                  <a:lnTo>
                    <a:pt x="900542" y="616396"/>
                  </a:lnTo>
                  <a:lnTo>
                    <a:pt x="898864" y="618633"/>
                  </a:lnTo>
                  <a:lnTo>
                    <a:pt x="898864" y="627583"/>
                  </a:lnTo>
                  <a:lnTo>
                    <a:pt x="897186" y="627583"/>
                  </a:lnTo>
                  <a:lnTo>
                    <a:pt x="897186" y="629261"/>
                  </a:lnTo>
                  <a:lnTo>
                    <a:pt x="894948" y="629261"/>
                  </a:lnTo>
                  <a:lnTo>
                    <a:pt x="894948" y="632617"/>
                  </a:lnTo>
                  <a:lnTo>
                    <a:pt x="897186" y="632617"/>
                  </a:lnTo>
                  <a:lnTo>
                    <a:pt x="897186" y="634294"/>
                  </a:lnTo>
                  <a:lnTo>
                    <a:pt x="894948" y="634294"/>
                  </a:lnTo>
                  <a:lnTo>
                    <a:pt x="894948" y="636532"/>
                  </a:lnTo>
                  <a:lnTo>
                    <a:pt x="894948" y="636532"/>
                  </a:lnTo>
                  <a:lnTo>
                    <a:pt x="894948" y="639888"/>
                  </a:lnTo>
                  <a:lnTo>
                    <a:pt x="893271" y="639888"/>
                  </a:lnTo>
                  <a:lnTo>
                    <a:pt x="891592" y="641566"/>
                  </a:lnTo>
                  <a:lnTo>
                    <a:pt x="889915" y="641566"/>
                  </a:lnTo>
                  <a:lnTo>
                    <a:pt x="889915" y="644922"/>
                  </a:lnTo>
                  <a:lnTo>
                    <a:pt x="888236" y="644922"/>
                  </a:lnTo>
                  <a:lnTo>
                    <a:pt x="888236" y="650516"/>
                  </a:lnTo>
                  <a:lnTo>
                    <a:pt x="885999" y="650516"/>
                  </a:lnTo>
                  <a:lnTo>
                    <a:pt x="885999" y="652193"/>
                  </a:lnTo>
                  <a:lnTo>
                    <a:pt x="884321" y="652193"/>
                  </a:lnTo>
                  <a:lnTo>
                    <a:pt x="884321" y="656109"/>
                  </a:lnTo>
                  <a:lnTo>
                    <a:pt x="882643" y="656109"/>
                  </a:lnTo>
                  <a:lnTo>
                    <a:pt x="882643" y="661143"/>
                  </a:lnTo>
                  <a:lnTo>
                    <a:pt x="880965" y="661143"/>
                  </a:lnTo>
                  <a:lnTo>
                    <a:pt x="880965" y="666737"/>
                  </a:lnTo>
                  <a:lnTo>
                    <a:pt x="880965" y="665058"/>
                  </a:lnTo>
                  <a:lnTo>
                    <a:pt x="880965" y="673448"/>
                  </a:lnTo>
                  <a:lnTo>
                    <a:pt x="879287" y="673448"/>
                  </a:lnTo>
                  <a:lnTo>
                    <a:pt x="879287" y="677364"/>
                  </a:lnTo>
                  <a:lnTo>
                    <a:pt x="879287" y="677364"/>
                  </a:lnTo>
                  <a:lnTo>
                    <a:pt x="879287" y="682398"/>
                  </a:lnTo>
                  <a:lnTo>
                    <a:pt x="877050" y="682398"/>
                  </a:lnTo>
                  <a:lnTo>
                    <a:pt x="877050" y="686314"/>
                  </a:lnTo>
                  <a:lnTo>
                    <a:pt x="875371" y="686314"/>
                  </a:lnTo>
                  <a:lnTo>
                    <a:pt x="875371" y="689670"/>
                  </a:lnTo>
                  <a:lnTo>
                    <a:pt x="875371" y="689670"/>
                  </a:lnTo>
                  <a:lnTo>
                    <a:pt x="875371" y="693585"/>
                  </a:lnTo>
                  <a:lnTo>
                    <a:pt x="875371" y="691347"/>
                  </a:lnTo>
                  <a:lnTo>
                    <a:pt x="875371" y="695263"/>
                  </a:lnTo>
                  <a:lnTo>
                    <a:pt x="875371" y="695263"/>
                  </a:lnTo>
                  <a:lnTo>
                    <a:pt x="875371" y="696941"/>
                  </a:lnTo>
                  <a:lnTo>
                    <a:pt x="877050" y="696941"/>
                  </a:lnTo>
                  <a:lnTo>
                    <a:pt x="877050" y="700297"/>
                  </a:lnTo>
                  <a:lnTo>
                    <a:pt x="879287" y="700297"/>
                  </a:lnTo>
                  <a:lnTo>
                    <a:pt x="879287" y="701975"/>
                  </a:lnTo>
                  <a:lnTo>
                    <a:pt x="877050" y="701975"/>
                  </a:lnTo>
                  <a:lnTo>
                    <a:pt x="877050" y="709247"/>
                  </a:lnTo>
                  <a:lnTo>
                    <a:pt x="872015" y="709247"/>
                  </a:lnTo>
                  <a:lnTo>
                    <a:pt x="872015" y="713162"/>
                  </a:lnTo>
                  <a:lnTo>
                    <a:pt x="870338" y="713162"/>
                  </a:lnTo>
                  <a:lnTo>
                    <a:pt x="870338" y="714840"/>
                  </a:lnTo>
                  <a:lnTo>
                    <a:pt x="866422" y="714840"/>
                  </a:lnTo>
                  <a:lnTo>
                    <a:pt x="866422" y="716518"/>
                  </a:lnTo>
                  <a:lnTo>
                    <a:pt x="861388" y="716518"/>
                  </a:lnTo>
                  <a:lnTo>
                    <a:pt x="861388" y="718196"/>
                  </a:lnTo>
                  <a:lnTo>
                    <a:pt x="859710" y="718196"/>
                  </a:lnTo>
                  <a:lnTo>
                    <a:pt x="859710" y="716518"/>
                  </a:lnTo>
                  <a:lnTo>
                    <a:pt x="846845" y="716518"/>
                  </a:lnTo>
                  <a:lnTo>
                    <a:pt x="846845" y="718196"/>
                  </a:lnTo>
                  <a:lnTo>
                    <a:pt x="834540" y="718196"/>
                  </a:lnTo>
                  <a:lnTo>
                    <a:pt x="834540" y="719874"/>
                  </a:lnTo>
                  <a:lnTo>
                    <a:pt x="823912" y="719874"/>
                  </a:lnTo>
                  <a:lnTo>
                    <a:pt x="823912" y="722111"/>
                  </a:lnTo>
                  <a:lnTo>
                    <a:pt x="822234" y="722111"/>
                  </a:lnTo>
                  <a:lnTo>
                    <a:pt x="819997" y="723789"/>
                  </a:lnTo>
                  <a:lnTo>
                    <a:pt x="819997" y="727146"/>
                  </a:lnTo>
                  <a:lnTo>
                    <a:pt x="818319" y="727146"/>
                  </a:lnTo>
                  <a:lnTo>
                    <a:pt x="818319" y="728824"/>
                  </a:lnTo>
                  <a:lnTo>
                    <a:pt x="816640" y="730501"/>
                  </a:lnTo>
                  <a:lnTo>
                    <a:pt x="814963" y="730501"/>
                  </a:lnTo>
                  <a:lnTo>
                    <a:pt x="813284" y="732739"/>
                  </a:lnTo>
                  <a:lnTo>
                    <a:pt x="813284" y="734417"/>
                  </a:lnTo>
                  <a:lnTo>
                    <a:pt x="811607" y="734417"/>
                  </a:lnTo>
                  <a:lnTo>
                    <a:pt x="809369" y="736095"/>
                  </a:lnTo>
                  <a:lnTo>
                    <a:pt x="809369" y="737773"/>
                  </a:lnTo>
                  <a:lnTo>
                    <a:pt x="807691" y="737773"/>
                  </a:lnTo>
                  <a:lnTo>
                    <a:pt x="807691" y="739451"/>
                  </a:lnTo>
                  <a:lnTo>
                    <a:pt x="806013" y="739451"/>
                  </a:lnTo>
                  <a:lnTo>
                    <a:pt x="806013" y="741688"/>
                  </a:lnTo>
                  <a:lnTo>
                    <a:pt x="804335" y="741688"/>
                  </a:lnTo>
                  <a:lnTo>
                    <a:pt x="804335" y="743366"/>
                  </a:lnTo>
                  <a:lnTo>
                    <a:pt x="800420" y="743366"/>
                  </a:lnTo>
                  <a:lnTo>
                    <a:pt x="800420" y="745045"/>
                  </a:lnTo>
                  <a:lnTo>
                    <a:pt x="788114" y="745045"/>
                  </a:lnTo>
                  <a:lnTo>
                    <a:pt x="786436" y="746723"/>
                  </a:lnTo>
                  <a:lnTo>
                    <a:pt x="786436" y="748401"/>
                  </a:lnTo>
                  <a:lnTo>
                    <a:pt x="788114" y="748401"/>
                  </a:lnTo>
                  <a:lnTo>
                    <a:pt x="789792" y="750638"/>
                  </a:lnTo>
                  <a:lnTo>
                    <a:pt x="791470" y="750638"/>
                  </a:lnTo>
                  <a:lnTo>
                    <a:pt x="791470" y="748401"/>
                  </a:lnTo>
                  <a:lnTo>
                    <a:pt x="793707" y="748401"/>
                  </a:lnTo>
                  <a:lnTo>
                    <a:pt x="793707" y="755672"/>
                  </a:lnTo>
                  <a:lnTo>
                    <a:pt x="791470" y="757350"/>
                  </a:lnTo>
                  <a:lnTo>
                    <a:pt x="791470" y="757350"/>
                  </a:lnTo>
                  <a:lnTo>
                    <a:pt x="791470" y="755672"/>
                  </a:lnTo>
                  <a:close/>
                  <a:moveTo>
                    <a:pt x="786436" y="746723"/>
                  </a:moveTo>
                  <a:lnTo>
                    <a:pt x="788114" y="745045"/>
                  </a:lnTo>
                  <a:moveTo>
                    <a:pt x="822234" y="722111"/>
                  </a:moveTo>
                  <a:lnTo>
                    <a:pt x="823912" y="722111"/>
                  </a:lnTo>
                  <a:moveTo>
                    <a:pt x="615277" y="650516"/>
                  </a:moveTo>
                  <a:lnTo>
                    <a:pt x="615277" y="648838"/>
                  </a:lnTo>
                  <a:moveTo>
                    <a:pt x="531376" y="623667"/>
                  </a:moveTo>
                  <a:lnTo>
                    <a:pt x="529698" y="623667"/>
                  </a:lnTo>
                  <a:lnTo>
                    <a:pt x="531376" y="623667"/>
                  </a:lnTo>
                  <a:close/>
                  <a:moveTo>
                    <a:pt x="898864" y="621989"/>
                  </a:moveTo>
                  <a:lnTo>
                    <a:pt x="898864" y="620311"/>
                  </a:lnTo>
                  <a:lnTo>
                    <a:pt x="898864" y="621989"/>
                  </a:lnTo>
                  <a:close/>
                  <a:moveTo>
                    <a:pt x="920119" y="333368"/>
                  </a:moveTo>
                  <a:lnTo>
                    <a:pt x="918441" y="333368"/>
                  </a:lnTo>
                  <a:lnTo>
                    <a:pt x="920119" y="333368"/>
                  </a:lnTo>
                  <a:close/>
                  <a:moveTo>
                    <a:pt x="253382" y="137039"/>
                  </a:moveTo>
                  <a:lnTo>
                    <a:pt x="251704" y="137039"/>
                  </a:lnTo>
                  <a:lnTo>
                    <a:pt x="253382" y="137039"/>
                  </a:lnTo>
                  <a:close/>
                  <a:moveTo>
                    <a:pt x="253382" y="137039"/>
                  </a:moveTo>
                  <a:lnTo>
                    <a:pt x="255061" y="137039"/>
                  </a:lnTo>
                  <a:lnTo>
                    <a:pt x="253382" y="137039"/>
                  </a:lnTo>
                  <a:close/>
                  <a:moveTo>
                    <a:pt x="561580" y="126411"/>
                  </a:moveTo>
                  <a:lnTo>
                    <a:pt x="563258" y="126411"/>
                  </a:lnTo>
                  <a:moveTo>
                    <a:pt x="272959" y="111869"/>
                  </a:moveTo>
                  <a:lnTo>
                    <a:pt x="274638" y="111869"/>
                  </a:lnTo>
                  <a:moveTo>
                    <a:pt x="534732" y="106834"/>
                  </a:moveTo>
                  <a:lnTo>
                    <a:pt x="536969" y="106834"/>
                  </a:lnTo>
                  <a:moveTo>
                    <a:pt x="378116" y="102919"/>
                  </a:moveTo>
                  <a:lnTo>
                    <a:pt x="379794" y="102919"/>
                  </a:lnTo>
                  <a:lnTo>
                    <a:pt x="378116" y="102919"/>
                  </a:lnTo>
                  <a:close/>
                  <a:moveTo>
                    <a:pt x="317707" y="83342"/>
                  </a:moveTo>
                  <a:lnTo>
                    <a:pt x="319385" y="83342"/>
                  </a:lnTo>
                  <a:lnTo>
                    <a:pt x="317707" y="83342"/>
                  </a:lnTo>
                  <a:close/>
                  <a:moveTo>
                    <a:pt x="559903" y="44188"/>
                  </a:moveTo>
                  <a:lnTo>
                    <a:pt x="561580" y="44188"/>
                  </a:lnTo>
                  <a:lnTo>
                    <a:pt x="559903" y="44188"/>
                  </a:lnTo>
                  <a:close/>
                  <a:moveTo>
                    <a:pt x="501172" y="30204"/>
                  </a:moveTo>
                  <a:lnTo>
                    <a:pt x="499493" y="30204"/>
                  </a:lnTo>
                  <a:lnTo>
                    <a:pt x="501172" y="30204"/>
                  </a:lnTo>
                  <a:close/>
                  <a:moveTo>
                    <a:pt x="444118" y="13984"/>
                  </a:moveTo>
                  <a:lnTo>
                    <a:pt x="444118" y="12306"/>
                  </a:lnTo>
                  <a:lnTo>
                    <a:pt x="444118" y="1398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D982869F-C349-3853-F734-ED5327B4AA4B}"/>
                </a:ext>
              </a:extLst>
            </p:cNvPr>
            <p:cNvSpPr/>
            <p:nvPr/>
          </p:nvSpPr>
          <p:spPr>
            <a:xfrm>
              <a:off x="8097917" y="4318295"/>
              <a:ext cx="225974" cy="118021"/>
            </a:xfrm>
            <a:custGeom>
              <a:avLst/>
              <a:gdLst>
                <a:gd name="csX0" fmla="*/ 217584 w 225974"/>
                <a:gd name="csY0" fmla="*/ 118021 h 118021"/>
                <a:gd name="csX1" fmla="*/ 217584 w 225974"/>
                <a:gd name="csY1" fmla="*/ 116343 h 118021"/>
                <a:gd name="csX2" fmla="*/ 213669 w 225974"/>
                <a:gd name="csY2" fmla="*/ 116343 h 118021"/>
                <a:gd name="csX3" fmla="*/ 213669 w 225974"/>
                <a:gd name="csY3" fmla="*/ 114106 h 118021"/>
                <a:gd name="csX4" fmla="*/ 211991 w 225974"/>
                <a:gd name="csY4" fmla="*/ 114106 h 118021"/>
                <a:gd name="csX5" fmla="*/ 211991 w 225974"/>
                <a:gd name="csY5" fmla="*/ 112428 h 118021"/>
                <a:gd name="csX6" fmla="*/ 210313 w 225974"/>
                <a:gd name="csY6" fmla="*/ 112428 h 118021"/>
                <a:gd name="csX7" fmla="*/ 208635 w 225974"/>
                <a:gd name="csY7" fmla="*/ 110750 h 118021"/>
                <a:gd name="csX8" fmla="*/ 206398 w 225974"/>
                <a:gd name="csY8" fmla="*/ 109072 h 118021"/>
                <a:gd name="csX9" fmla="*/ 208635 w 225974"/>
                <a:gd name="csY9" fmla="*/ 107394 h 118021"/>
                <a:gd name="csX10" fmla="*/ 208635 w 225974"/>
                <a:gd name="csY10" fmla="*/ 103478 h 118021"/>
                <a:gd name="csX11" fmla="*/ 204719 w 225974"/>
                <a:gd name="csY11" fmla="*/ 103478 h 118021"/>
                <a:gd name="csX12" fmla="*/ 204719 w 225974"/>
                <a:gd name="csY12" fmla="*/ 101800 h 118021"/>
                <a:gd name="csX13" fmla="*/ 203042 w 225974"/>
                <a:gd name="csY13" fmla="*/ 101800 h 118021"/>
                <a:gd name="csX14" fmla="*/ 203042 w 225974"/>
                <a:gd name="csY14" fmla="*/ 98444 h 118021"/>
                <a:gd name="csX15" fmla="*/ 199686 w 225974"/>
                <a:gd name="csY15" fmla="*/ 98444 h 118021"/>
                <a:gd name="csX16" fmla="*/ 197448 w 225974"/>
                <a:gd name="csY16" fmla="*/ 96766 h 118021"/>
                <a:gd name="csX17" fmla="*/ 197448 w 225974"/>
                <a:gd name="csY17" fmla="*/ 94529 h 118021"/>
                <a:gd name="csX18" fmla="*/ 195770 w 225974"/>
                <a:gd name="csY18" fmla="*/ 92851 h 118021"/>
                <a:gd name="csX19" fmla="*/ 195770 w 225974"/>
                <a:gd name="csY19" fmla="*/ 92851 h 118021"/>
                <a:gd name="csX20" fmla="*/ 195770 w 225974"/>
                <a:gd name="csY20" fmla="*/ 87817 h 118021"/>
                <a:gd name="csX21" fmla="*/ 197448 w 225974"/>
                <a:gd name="csY21" fmla="*/ 87817 h 118021"/>
                <a:gd name="csX22" fmla="*/ 195770 w 225974"/>
                <a:gd name="csY22" fmla="*/ 85579 h 118021"/>
                <a:gd name="csX23" fmla="*/ 204719 w 225974"/>
                <a:gd name="csY23" fmla="*/ 85579 h 118021"/>
                <a:gd name="csX24" fmla="*/ 204719 w 225974"/>
                <a:gd name="csY24" fmla="*/ 87817 h 118021"/>
                <a:gd name="csX25" fmla="*/ 206398 w 225974"/>
                <a:gd name="csY25" fmla="*/ 87817 h 118021"/>
                <a:gd name="csX26" fmla="*/ 206398 w 225974"/>
                <a:gd name="csY26" fmla="*/ 91173 h 118021"/>
                <a:gd name="csX27" fmla="*/ 208635 w 225974"/>
                <a:gd name="csY27" fmla="*/ 91173 h 118021"/>
                <a:gd name="csX28" fmla="*/ 208635 w 225974"/>
                <a:gd name="csY28" fmla="*/ 92851 h 118021"/>
                <a:gd name="csX29" fmla="*/ 210313 w 225974"/>
                <a:gd name="csY29" fmla="*/ 92851 h 118021"/>
                <a:gd name="csX30" fmla="*/ 210313 w 225974"/>
                <a:gd name="csY30" fmla="*/ 94529 h 118021"/>
                <a:gd name="csX31" fmla="*/ 211991 w 225974"/>
                <a:gd name="csY31" fmla="*/ 94529 h 118021"/>
                <a:gd name="csX32" fmla="*/ 211991 w 225974"/>
                <a:gd name="csY32" fmla="*/ 96766 h 118021"/>
                <a:gd name="csX33" fmla="*/ 213669 w 225974"/>
                <a:gd name="csY33" fmla="*/ 96766 h 118021"/>
                <a:gd name="csX34" fmla="*/ 213669 w 225974"/>
                <a:gd name="csY34" fmla="*/ 100122 h 118021"/>
                <a:gd name="csX35" fmla="*/ 215347 w 225974"/>
                <a:gd name="csY35" fmla="*/ 100122 h 118021"/>
                <a:gd name="csX36" fmla="*/ 215347 w 225974"/>
                <a:gd name="csY36" fmla="*/ 101800 h 118021"/>
                <a:gd name="csX37" fmla="*/ 219263 w 225974"/>
                <a:gd name="csY37" fmla="*/ 101800 h 118021"/>
                <a:gd name="csX38" fmla="*/ 219263 w 225974"/>
                <a:gd name="csY38" fmla="*/ 103478 h 118021"/>
                <a:gd name="csX39" fmla="*/ 220940 w 225974"/>
                <a:gd name="csY39" fmla="*/ 103478 h 118021"/>
                <a:gd name="csX40" fmla="*/ 220940 w 225974"/>
                <a:gd name="csY40" fmla="*/ 105716 h 118021"/>
                <a:gd name="csX41" fmla="*/ 224296 w 225974"/>
                <a:gd name="csY41" fmla="*/ 105716 h 118021"/>
                <a:gd name="csX42" fmla="*/ 224296 w 225974"/>
                <a:gd name="csY42" fmla="*/ 109072 h 118021"/>
                <a:gd name="csX43" fmla="*/ 225975 w 225974"/>
                <a:gd name="csY43" fmla="*/ 109072 h 118021"/>
                <a:gd name="csX44" fmla="*/ 225975 w 225974"/>
                <a:gd name="csY44" fmla="*/ 114106 h 118021"/>
                <a:gd name="csX45" fmla="*/ 225975 w 225974"/>
                <a:gd name="csY45" fmla="*/ 114106 h 118021"/>
                <a:gd name="csX46" fmla="*/ 225975 w 225974"/>
                <a:gd name="csY46" fmla="*/ 116343 h 118021"/>
                <a:gd name="csX47" fmla="*/ 220940 w 225974"/>
                <a:gd name="csY47" fmla="*/ 116343 h 118021"/>
                <a:gd name="csX48" fmla="*/ 220940 w 225974"/>
                <a:gd name="csY48" fmla="*/ 118021 h 118021"/>
                <a:gd name="csX49" fmla="*/ 217584 w 225974"/>
                <a:gd name="csY49" fmla="*/ 118021 h 118021"/>
                <a:gd name="csX50" fmla="*/ 153260 w 225974"/>
                <a:gd name="csY50" fmla="*/ 68240 h 118021"/>
                <a:gd name="csX51" fmla="*/ 151582 w 225974"/>
                <a:gd name="csY51" fmla="*/ 68240 h 118021"/>
                <a:gd name="csX52" fmla="*/ 151582 w 225974"/>
                <a:gd name="csY52" fmla="*/ 66002 h 118021"/>
                <a:gd name="csX53" fmla="*/ 149345 w 225974"/>
                <a:gd name="csY53" fmla="*/ 66002 h 118021"/>
                <a:gd name="csX54" fmla="*/ 149345 w 225974"/>
                <a:gd name="csY54" fmla="*/ 62646 h 118021"/>
                <a:gd name="csX55" fmla="*/ 147667 w 225974"/>
                <a:gd name="csY55" fmla="*/ 62646 h 118021"/>
                <a:gd name="csX56" fmla="*/ 149345 w 225974"/>
                <a:gd name="csY56" fmla="*/ 62646 h 118021"/>
                <a:gd name="csX57" fmla="*/ 147667 w 225974"/>
                <a:gd name="csY57" fmla="*/ 62646 h 118021"/>
                <a:gd name="csX58" fmla="*/ 147667 w 225974"/>
                <a:gd name="csY58" fmla="*/ 50341 h 118021"/>
                <a:gd name="csX59" fmla="*/ 145988 w 225974"/>
                <a:gd name="csY59" fmla="*/ 50341 h 118021"/>
                <a:gd name="csX60" fmla="*/ 145988 w 225974"/>
                <a:gd name="csY60" fmla="*/ 48663 h 118021"/>
                <a:gd name="csX61" fmla="*/ 144311 w 225974"/>
                <a:gd name="csY61" fmla="*/ 48663 h 118021"/>
                <a:gd name="csX62" fmla="*/ 144311 w 225974"/>
                <a:gd name="csY62" fmla="*/ 46425 h 118021"/>
                <a:gd name="csX63" fmla="*/ 142632 w 225974"/>
                <a:gd name="csY63" fmla="*/ 44747 h 118021"/>
                <a:gd name="csX64" fmla="*/ 140395 w 225974"/>
                <a:gd name="csY64" fmla="*/ 43069 h 118021"/>
                <a:gd name="csX65" fmla="*/ 140395 w 225974"/>
                <a:gd name="csY65" fmla="*/ 41391 h 118021"/>
                <a:gd name="csX66" fmla="*/ 138717 w 225974"/>
                <a:gd name="csY66" fmla="*/ 39713 h 118021"/>
                <a:gd name="csX67" fmla="*/ 135361 w 225974"/>
                <a:gd name="csY67" fmla="*/ 37476 h 118021"/>
                <a:gd name="csX68" fmla="*/ 135361 w 225974"/>
                <a:gd name="csY68" fmla="*/ 35798 h 118021"/>
                <a:gd name="csX69" fmla="*/ 129768 w 225974"/>
                <a:gd name="csY69" fmla="*/ 35798 h 118021"/>
                <a:gd name="csX70" fmla="*/ 129768 w 225974"/>
                <a:gd name="csY70" fmla="*/ 34120 h 118021"/>
                <a:gd name="csX71" fmla="*/ 126411 w 225974"/>
                <a:gd name="csY71" fmla="*/ 34120 h 118021"/>
                <a:gd name="csX72" fmla="*/ 126411 w 225974"/>
                <a:gd name="csY72" fmla="*/ 32442 h 118021"/>
                <a:gd name="csX73" fmla="*/ 124734 w 225974"/>
                <a:gd name="csY73" fmla="*/ 32442 h 118021"/>
                <a:gd name="csX74" fmla="*/ 124734 w 225974"/>
                <a:gd name="csY74" fmla="*/ 30764 h 118021"/>
                <a:gd name="csX75" fmla="*/ 123055 w 225974"/>
                <a:gd name="csY75" fmla="*/ 30764 h 118021"/>
                <a:gd name="csX76" fmla="*/ 123055 w 225974"/>
                <a:gd name="csY76" fmla="*/ 28526 h 118021"/>
                <a:gd name="csX77" fmla="*/ 119140 w 225974"/>
                <a:gd name="csY77" fmla="*/ 28526 h 118021"/>
                <a:gd name="csX78" fmla="*/ 119140 w 225974"/>
                <a:gd name="csY78" fmla="*/ 26848 h 118021"/>
                <a:gd name="csX79" fmla="*/ 117462 w 225974"/>
                <a:gd name="csY79" fmla="*/ 26848 h 118021"/>
                <a:gd name="csX80" fmla="*/ 117462 w 225974"/>
                <a:gd name="csY80" fmla="*/ 25170 h 118021"/>
                <a:gd name="csX81" fmla="*/ 114106 w 225974"/>
                <a:gd name="csY81" fmla="*/ 25170 h 118021"/>
                <a:gd name="csX82" fmla="*/ 114106 w 225974"/>
                <a:gd name="csY82" fmla="*/ 23492 h 118021"/>
                <a:gd name="csX83" fmla="*/ 111869 w 225974"/>
                <a:gd name="csY83" fmla="*/ 23492 h 118021"/>
                <a:gd name="csX84" fmla="*/ 110191 w 225974"/>
                <a:gd name="csY84" fmla="*/ 21815 h 118021"/>
                <a:gd name="csX85" fmla="*/ 108513 w 225974"/>
                <a:gd name="csY85" fmla="*/ 21815 h 118021"/>
                <a:gd name="csX86" fmla="*/ 106834 w 225974"/>
                <a:gd name="csY86" fmla="*/ 20136 h 118021"/>
                <a:gd name="csX87" fmla="*/ 101241 w 225974"/>
                <a:gd name="csY87" fmla="*/ 20136 h 118021"/>
                <a:gd name="csX88" fmla="*/ 101241 w 225974"/>
                <a:gd name="csY88" fmla="*/ 17899 h 118021"/>
                <a:gd name="csX89" fmla="*/ 103478 w 225974"/>
                <a:gd name="csY89" fmla="*/ 17899 h 118021"/>
                <a:gd name="csX90" fmla="*/ 103478 w 225974"/>
                <a:gd name="csY90" fmla="*/ 16221 h 118021"/>
                <a:gd name="csX91" fmla="*/ 108513 w 225974"/>
                <a:gd name="csY91" fmla="*/ 16221 h 118021"/>
                <a:gd name="csX92" fmla="*/ 108513 w 225974"/>
                <a:gd name="csY92" fmla="*/ 17899 h 118021"/>
                <a:gd name="csX93" fmla="*/ 110191 w 225974"/>
                <a:gd name="csY93" fmla="*/ 20136 h 118021"/>
                <a:gd name="csX94" fmla="*/ 111869 w 225974"/>
                <a:gd name="csY94" fmla="*/ 20136 h 118021"/>
                <a:gd name="csX95" fmla="*/ 114106 w 225974"/>
                <a:gd name="csY95" fmla="*/ 21815 h 118021"/>
                <a:gd name="csX96" fmla="*/ 117462 w 225974"/>
                <a:gd name="csY96" fmla="*/ 21815 h 118021"/>
                <a:gd name="csX97" fmla="*/ 117462 w 225974"/>
                <a:gd name="csY97" fmla="*/ 23492 h 118021"/>
                <a:gd name="csX98" fmla="*/ 119140 w 225974"/>
                <a:gd name="csY98" fmla="*/ 23492 h 118021"/>
                <a:gd name="csX99" fmla="*/ 119140 w 225974"/>
                <a:gd name="csY99" fmla="*/ 25170 h 118021"/>
                <a:gd name="csX100" fmla="*/ 124734 w 225974"/>
                <a:gd name="csY100" fmla="*/ 25170 h 118021"/>
                <a:gd name="csX101" fmla="*/ 124734 w 225974"/>
                <a:gd name="csY101" fmla="*/ 28526 h 118021"/>
                <a:gd name="csX102" fmla="*/ 129768 w 225974"/>
                <a:gd name="csY102" fmla="*/ 28526 h 118021"/>
                <a:gd name="csX103" fmla="*/ 129768 w 225974"/>
                <a:gd name="csY103" fmla="*/ 30764 h 118021"/>
                <a:gd name="csX104" fmla="*/ 132005 w 225974"/>
                <a:gd name="csY104" fmla="*/ 30764 h 118021"/>
                <a:gd name="csX105" fmla="*/ 132005 w 225974"/>
                <a:gd name="csY105" fmla="*/ 32442 h 118021"/>
                <a:gd name="csX106" fmla="*/ 135361 w 225974"/>
                <a:gd name="csY106" fmla="*/ 32442 h 118021"/>
                <a:gd name="csX107" fmla="*/ 135361 w 225974"/>
                <a:gd name="csY107" fmla="*/ 34120 h 118021"/>
                <a:gd name="csX108" fmla="*/ 137039 w 225974"/>
                <a:gd name="csY108" fmla="*/ 34120 h 118021"/>
                <a:gd name="csX109" fmla="*/ 137039 w 225974"/>
                <a:gd name="csY109" fmla="*/ 35798 h 118021"/>
                <a:gd name="csX110" fmla="*/ 138717 w 225974"/>
                <a:gd name="csY110" fmla="*/ 37476 h 118021"/>
                <a:gd name="csX111" fmla="*/ 140395 w 225974"/>
                <a:gd name="csY111" fmla="*/ 37476 h 118021"/>
                <a:gd name="csX112" fmla="*/ 142632 w 225974"/>
                <a:gd name="csY112" fmla="*/ 39713 h 118021"/>
                <a:gd name="csX113" fmla="*/ 144311 w 225974"/>
                <a:gd name="csY113" fmla="*/ 39713 h 118021"/>
                <a:gd name="csX114" fmla="*/ 144311 w 225974"/>
                <a:gd name="csY114" fmla="*/ 43069 h 118021"/>
                <a:gd name="csX115" fmla="*/ 145988 w 225974"/>
                <a:gd name="csY115" fmla="*/ 44747 h 118021"/>
                <a:gd name="csX116" fmla="*/ 151582 w 225974"/>
                <a:gd name="csY116" fmla="*/ 44747 h 118021"/>
                <a:gd name="csX117" fmla="*/ 151582 w 225974"/>
                <a:gd name="csY117" fmla="*/ 46425 h 118021"/>
                <a:gd name="csX118" fmla="*/ 153260 w 225974"/>
                <a:gd name="csY118" fmla="*/ 46425 h 118021"/>
                <a:gd name="csX119" fmla="*/ 153260 w 225974"/>
                <a:gd name="csY119" fmla="*/ 48663 h 118021"/>
                <a:gd name="csX120" fmla="*/ 154938 w 225974"/>
                <a:gd name="csY120" fmla="*/ 48663 h 118021"/>
                <a:gd name="csX121" fmla="*/ 154938 w 225974"/>
                <a:gd name="csY121" fmla="*/ 52019 h 118021"/>
                <a:gd name="csX122" fmla="*/ 156616 w 225974"/>
                <a:gd name="csY122" fmla="*/ 52019 h 118021"/>
                <a:gd name="csX123" fmla="*/ 156616 w 225974"/>
                <a:gd name="csY123" fmla="*/ 53697 h 118021"/>
                <a:gd name="csX124" fmla="*/ 158294 w 225974"/>
                <a:gd name="csY124" fmla="*/ 53697 h 118021"/>
                <a:gd name="csX125" fmla="*/ 158294 w 225974"/>
                <a:gd name="csY125" fmla="*/ 59290 h 118021"/>
                <a:gd name="csX126" fmla="*/ 156616 w 225974"/>
                <a:gd name="csY126" fmla="*/ 59290 h 118021"/>
                <a:gd name="csX127" fmla="*/ 156616 w 225974"/>
                <a:gd name="csY127" fmla="*/ 64324 h 118021"/>
                <a:gd name="csX128" fmla="*/ 154938 w 225974"/>
                <a:gd name="csY128" fmla="*/ 64324 h 118021"/>
                <a:gd name="csX129" fmla="*/ 154938 w 225974"/>
                <a:gd name="csY129" fmla="*/ 68240 h 118021"/>
                <a:gd name="csX130" fmla="*/ 153260 w 225974"/>
                <a:gd name="csY130" fmla="*/ 68240 h 118021"/>
                <a:gd name="csX131" fmla="*/ 87257 w 225974"/>
                <a:gd name="csY131" fmla="*/ 16221 h 118021"/>
                <a:gd name="csX132" fmla="*/ 87257 w 225974"/>
                <a:gd name="csY132" fmla="*/ 14543 h 118021"/>
                <a:gd name="csX133" fmla="*/ 85580 w 225974"/>
                <a:gd name="csY133" fmla="*/ 14543 h 118021"/>
                <a:gd name="csX134" fmla="*/ 85580 w 225974"/>
                <a:gd name="csY134" fmla="*/ 12865 h 118021"/>
                <a:gd name="csX135" fmla="*/ 83342 w 225974"/>
                <a:gd name="csY135" fmla="*/ 12865 h 118021"/>
                <a:gd name="csX136" fmla="*/ 83342 w 225974"/>
                <a:gd name="csY136" fmla="*/ 11187 h 118021"/>
                <a:gd name="csX137" fmla="*/ 94529 w 225974"/>
                <a:gd name="csY137" fmla="*/ 11187 h 118021"/>
                <a:gd name="csX138" fmla="*/ 94529 w 225974"/>
                <a:gd name="csY138" fmla="*/ 16221 h 118021"/>
                <a:gd name="csX139" fmla="*/ 87257 w 225974"/>
                <a:gd name="csY139" fmla="*/ 16221 h 118021"/>
                <a:gd name="csX140" fmla="*/ 1678 w 225974"/>
                <a:gd name="csY140" fmla="*/ 7271 h 118021"/>
                <a:gd name="csX141" fmla="*/ 0 w 225974"/>
                <a:gd name="csY141" fmla="*/ 5593 h 118021"/>
                <a:gd name="csX142" fmla="*/ 0 w 225974"/>
                <a:gd name="csY142" fmla="*/ 3915 h 118021"/>
                <a:gd name="csX143" fmla="*/ 1678 w 225974"/>
                <a:gd name="csY143" fmla="*/ 3915 h 118021"/>
                <a:gd name="csX144" fmla="*/ 1678 w 225974"/>
                <a:gd name="csY144" fmla="*/ 2238 h 118021"/>
                <a:gd name="csX145" fmla="*/ 3356 w 225974"/>
                <a:gd name="csY145" fmla="*/ 2238 h 118021"/>
                <a:gd name="csX146" fmla="*/ 3356 w 225974"/>
                <a:gd name="csY146" fmla="*/ 0 h 118021"/>
                <a:gd name="csX147" fmla="*/ 17899 w 225974"/>
                <a:gd name="csY147" fmla="*/ 0 h 118021"/>
                <a:gd name="csX148" fmla="*/ 17899 w 225974"/>
                <a:gd name="csY148" fmla="*/ 2238 h 118021"/>
                <a:gd name="csX149" fmla="*/ 19577 w 225974"/>
                <a:gd name="csY149" fmla="*/ 2238 h 118021"/>
                <a:gd name="csX150" fmla="*/ 19577 w 225974"/>
                <a:gd name="csY150" fmla="*/ 3915 h 118021"/>
                <a:gd name="csX151" fmla="*/ 17899 w 225974"/>
                <a:gd name="csY151" fmla="*/ 3915 h 118021"/>
                <a:gd name="csX152" fmla="*/ 17899 w 225974"/>
                <a:gd name="csY152" fmla="*/ 5593 h 118021"/>
                <a:gd name="csX153" fmla="*/ 1678 w 225974"/>
                <a:gd name="csY153" fmla="*/ 5593 h 118021"/>
                <a:gd name="csX154" fmla="*/ 1678 w 225974"/>
                <a:gd name="csY154" fmla="*/ 7271 h 1180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</a:cxnLst>
              <a:rect l="l" t="t" r="r" b="b"/>
              <a:pathLst>
                <a:path w="225974" h="118021">
                  <a:moveTo>
                    <a:pt x="217584" y="118021"/>
                  </a:moveTo>
                  <a:lnTo>
                    <a:pt x="217584" y="116343"/>
                  </a:lnTo>
                  <a:lnTo>
                    <a:pt x="213669" y="116343"/>
                  </a:lnTo>
                  <a:lnTo>
                    <a:pt x="213669" y="114106"/>
                  </a:lnTo>
                  <a:lnTo>
                    <a:pt x="211991" y="114106"/>
                  </a:lnTo>
                  <a:lnTo>
                    <a:pt x="211991" y="112428"/>
                  </a:lnTo>
                  <a:lnTo>
                    <a:pt x="210313" y="112428"/>
                  </a:lnTo>
                  <a:lnTo>
                    <a:pt x="208635" y="110750"/>
                  </a:lnTo>
                  <a:lnTo>
                    <a:pt x="206398" y="109072"/>
                  </a:lnTo>
                  <a:lnTo>
                    <a:pt x="208635" y="107394"/>
                  </a:lnTo>
                  <a:lnTo>
                    <a:pt x="208635" y="103478"/>
                  </a:lnTo>
                  <a:lnTo>
                    <a:pt x="204719" y="103478"/>
                  </a:lnTo>
                  <a:lnTo>
                    <a:pt x="204719" y="101800"/>
                  </a:lnTo>
                  <a:lnTo>
                    <a:pt x="203042" y="101800"/>
                  </a:lnTo>
                  <a:lnTo>
                    <a:pt x="203042" y="98444"/>
                  </a:lnTo>
                  <a:lnTo>
                    <a:pt x="199686" y="98444"/>
                  </a:lnTo>
                  <a:lnTo>
                    <a:pt x="197448" y="96766"/>
                  </a:lnTo>
                  <a:lnTo>
                    <a:pt x="197448" y="94529"/>
                  </a:lnTo>
                  <a:lnTo>
                    <a:pt x="195770" y="92851"/>
                  </a:lnTo>
                  <a:lnTo>
                    <a:pt x="195770" y="92851"/>
                  </a:lnTo>
                  <a:lnTo>
                    <a:pt x="195770" y="87817"/>
                  </a:lnTo>
                  <a:lnTo>
                    <a:pt x="197448" y="87817"/>
                  </a:lnTo>
                  <a:lnTo>
                    <a:pt x="195770" y="85579"/>
                  </a:lnTo>
                  <a:lnTo>
                    <a:pt x="204719" y="85579"/>
                  </a:lnTo>
                  <a:lnTo>
                    <a:pt x="204719" y="87817"/>
                  </a:lnTo>
                  <a:lnTo>
                    <a:pt x="206398" y="87817"/>
                  </a:lnTo>
                  <a:lnTo>
                    <a:pt x="206398" y="91173"/>
                  </a:lnTo>
                  <a:lnTo>
                    <a:pt x="208635" y="91173"/>
                  </a:lnTo>
                  <a:lnTo>
                    <a:pt x="208635" y="92851"/>
                  </a:lnTo>
                  <a:lnTo>
                    <a:pt x="210313" y="92851"/>
                  </a:lnTo>
                  <a:lnTo>
                    <a:pt x="210313" y="94529"/>
                  </a:lnTo>
                  <a:lnTo>
                    <a:pt x="211991" y="94529"/>
                  </a:lnTo>
                  <a:lnTo>
                    <a:pt x="211991" y="96766"/>
                  </a:lnTo>
                  <a:lnTo>
                    <a:pt x="213669" y="96766"/>
                  </a:lnTo>
                  <a:lnTo>
                    <a:pt x="213669" y="100122"/>
                  </a:lnTo>
                  <a:lnTo>
                    <a:pt x="215347" y="100122"/>
                  </a:lnTo>
                  <a:lnTo>
                    <a:pt x="215347" y="101800"/>
                  </a:lnTo>
                  <a:lnTo>
                    <a:pt x="219263" y="101800"/>
                  </a:lnTo>
                  <a:lnTo>
                    <a:pt x="219263" y="103478"/>
                  </a:lnTo>
                  <a:lnTo>
                    <a:pt x="220940" y="103478"/>
                  </a:lnTo>
                  <a:lnTo>
                    <a:pt x="220940" y="105716"/>
                  </a:lnTo>
                  <a:lnTo>
                    <a:pt x="224296" y="105716"/>
                  </a:lnTo>
                  <a:lnTo>
                    <a:pt x="224296" y="109072"/>
                  </a:lnTo>
                  <a:lnTo>
                    <a:pt x="225975" y="109072"/>
                  </a:lnTo>
                  <a:lnTo>
                    <a:pt x="225975" y="114106"/>
                  </a:lnTo>
                  <a:lnTo>
                    <a:pt x="225975" y="114106"/>
                  </a:lnTo>
                  <a:lnTo>
                    <a:pt x="225975" y="116343"/>
                  </a:lnTo>
                  <a:lnTo>
                    <a:pt x="220940" y="116343"/>
                  </a:lnTo>
                  <a:lnTo>
                    <a:pt x="220940" y="118021"/>
                  </a:lnTo>
                  <a:lnTo>
                    <a:pt x="217584" y="118021"/>
                  </a:lnTo>
                  <a:close/>
                  <a:moveTo>
                    <a:pt x="153260" y="68240"/>
                  </a:moveTo>
                  <a:lnTo>
                    <a:pt x="151582" y="68240"/>
                  </a:lnTo>
                  <a:lnTo>
                    <a:pt x="151582" y="66002"/>
                  </a:lnTo>
                  <a:lnTo>
                    <a:pt x="149345" y="66002"/>
                  </a:lnTo>
                  <a:lnTo>
                    <a:pt x="149345" y="62646"/>
                  </a:lnTo>
                  <a:lnTo>
                    <a:pt x="147667" y="62646"/>
                  </a:lnTo>
                  <a:lnTo>
                    <a:pt x="149345" y="62646"/>
                  </a:lnTo>
                  <a:lnTo>
                    <a:pt x="147667" y="62646"/>
                  </a:lnTo>
                  <a:lnTo>
                    <a:pt x="147667" y="50341"/>
                  </a:lnTo>
                  <a:lnTo>
                    <a:pt x="145988" y="50341"/>
                  </a:lnTo>
                  <a:lnTo>
                    <a:pt x="145988" y="48663"/>
                  </a:lnTo>
                  <a:lnTo>
                    <a:pt x="144311" y="48663"/>
                  </a:lnTo>
                  <a:lnTo>
                    <a:pt x="144311" y="46425"/>
                  </a:lnTo>
                  <a:lnTo>
                    <a:pt x="142632" y="44747"/>
                  </a:lnTo>
                  <a:lnTo>
                    <a:pt x="140395" y="43069"/>
                  </a:lnTo>
                  <a:lnTo>
                    <a:pt x="140395" y="41391"/>
                  </a:lnTo>
                  <a:lnTo>
                    <a:pt x="138717" y="39713"/>
                  </a:lnTo>
                  <a:lnTo>
                    <a:pt x="135361" y="37476"/>
                  </a:lnTo>
                  <a:lnTo>
                    <a:pt x="135361" y="35798"/>
                  </a:lnTo>
                  <a:lnTo>
                    <a:pt x="129768" y="35798"/>
                  </a:lnTo>
                  <a:lnTo>
                    <a:pt x="129768" y="34120"/>
                  </a:lnTo>
                  <a:lnTo>
                    <a:pt x="126411" y="34120"/>
                  </a:lnTo>
                  <a:lnTo>
                    <a:pt x="126411" y="32442"/>
                  </a:lnTo>
                  <a:lnTo>
                    <a:pt x="124734" y="32442"/>
                  </a:lnTo>
                  <a:lnTo>
                    <a:pt x="124734" y="30764"/>
                  </a:lnTo>
                  <a:lnTo>
                    <a:pt x="123055" y="30764"/>
                  </a:lnTo>
                  <a:lnTo>
                    <a:pt x="123055" y="28526"/>
                  </a:lnTo>
                  <a:lnTo>
                    <a:pt x="119140" y="28526"/>
                  </a:lnTo>
                  <a:lnTo>
                    <a:pt x="119140" y="26848"/>
                  </a:lnTo>
                  <a:lnTo>
                    <a:pt x="117462" y="26848"/>
                  </a:lnTo>
                  <a:lnTo>
                    <a:pt x="117462" y="25170"/>
                  </a:lnTo>
                  <a:lnTo>
                    <a:pt x="114106" y="25170"/>
                  </a:lnTo>
                  <a:lnTo>
                    <a:pt x="114106" y="23492"/>
                  </a:lnTo>
                  <a:lnTo>
                    <a:pt x="111869" y="23492"/>
                  </a:lnTo>
                  <a:lnTo>
                    <a:pt x="110191" y="21815"/>
                  </a:lnTo>
                  <a:lnTo>
                    <a:pt x="108513" y="21815"/>
                  </a:lnTo>
                  <a:lnTo>
                    <a:pt x="106834" y="20136"/>
                  </a:lnTo>
                  <a:lnTo>
                    <a:pt x="101241" y="20136"/>
                  </a:lnTo>
                  <a:lnTo>
                    <a:pt x="101241" y="17899"/>
                  </a:lnTo>
                  <a:lnTo>
                    <a:pt x="103478" y="17899"/>
                  </a:lnTo>
                  <a:lnTo>
                    <a:pt x="103478" y="16221"/>
                  </a:lnTo>
                  <a:lnTo>
                    <a:pt x="108513" y="16221"/>
                  </a:lnTo>
                  <a:lnTo>
                    <a:pt x="108513" y="17899"/>
                  </a:lnTo>
                  <a:lnTo>
                    <a:pt x="110191" y="20136"/>
                  </a:lnTo>
                  <a:lnTo>
                    <a:pt x="111869" y="20136"/>
                  </a:lnTo>
                  <a:lnTo>
                    <a:pt x="114106" y="21815"/>
                  </a:lnTo>
                  <a:lnTo>
                    <a:pt x="117462" y="21815"/>
                  </a:lnTo>
                  <a:lnTo>
                    <a:pt x="117462" y="23492"/>
                  </a:lnTo>
                  <a:lnTo>
                    <a:pt x="119140" y="23492"/>
                  </a:lnTo>
                  <a:lnTo>
                    <a:pt x="119140" y="25170"/>
                  </a:lnTo>
                  <a:lnTo>
                    <a:pt x="124734" y="25170"/>
                  </a:lnTo>
                  <a:lnTo>
                    <a:pt x="124734" y="28526"/>
                  </a:lnTo>
                  <a:lnTo>
                    <a:pt x="129768" y="28526"/>
                  </a:lnTo>
                  <a:lnTo>
                    <a:pt x="129768" y="30764"/>
                  </a:lnTo>
                  <a:lnTo>
                    <a:pt x="132005" y="30764"/>
                  </a:lnTo>
                  <a:lnTo>
                    <a:pt x="132005" y="32442"/>
                  </a:lnTo>
                  <a:lnTo>
                    <a:pt x="135361" y="32442"/>
                  </a:lnTo>
                  <a:lnTo>
                    <a:pt x="135361" y="34120"/>
                  </a:lnTo>
                  <a:lnTo>
                    <a:pt x="137039" y="34120"/>
                  </a:lnTo>
                  <a:lnTo>
                    <a:pt x="137039" y="35798"/>
                  </a:lnTo>
                  <a:lnTo>
                    <a:pt x="138717" y="37476"/>
                  </a:lnTo>
                  <a:lnTo>
                    <a:pt x="140395" y="37476"/>
                  </a:lnTo>
                  <a:lnTo>
                    <a:pt x="142632" y="39713"/>
                  </a:lnTo>
                  <a:lnTo>
                    <a:pt x="144311" y="39713"/>
                  </a:lnTo>
                  <a:lnTo>
                    <a:pt x="144311" y="43069"/>
                  </a:lnTo>
                  <a:lnTo>
                    <a:pt x="145988" y="44747"/>
                  </a:lnTo>
                  <a:lnTo>
                    <a:pt x="151582" y="44747"/>
                  </a:lnTo>
                  <a:lnTo>
                    <a:pt x="151582" y="46425"/>
                  </a:lnTo>
                  <a:lnTo>
                    <a:pt x="153260" y="46425"/>
                  </a:lnTo>
                  <a:lnTo>
                    <a:pt x="153260" y="48663"/>
                  </a:lnTo>
                  <a:lnTo>
                    <a:pt x="154938" y="48663"/>
                  </a:lnTo>
                  <a:lnTo>
                    <a:pt x="154938" y="52019"/>
                  </a:lnTo>
                  <a:lnTo>
                    <a:pt x="156616" y="52019"/>
                  </a:lnTo>
                  <a:lnTo>
                    <a:pt x="156616" y="53697"/>
                  </a:lnTo>
                  <a:lnTo>
                    <a:pt x="158294" y="53697"/>
                  </a:lnTo>
                  <a:lnTo>
                    <a:pt x="158294" y="59290"/>
                  </a:lnTo>
                  <a:lnTo>
                    <a:pt x="156616" y="59290"/>
                  </a:lnTo>
                  <a:lnTo>
                    <a:pt x="156616" y="64324"/>
                  </a:lnTo>
                  <a:lnTo>
                    <a:pt x="154938" y="64324"/>
                  </a:lnTo>
                  <a:lnTo>
                    <a:pt x="154938" y="68240"/>
                  </a:lnTo>
                  <a:lnTo>
                    <a:pt x="153260" y="68240"/>
                  </a:lnTo>
                  <a:close/>
                  <a:moveTo>
                    <a:pt x="87257" y="16221"/>
                  </a:moveTo>
                  <a:lnTo>
                    <a:pt x="87257" y="14543"/>
                  </a:lnTo>
                  <a:lnTo>
                    <a:pt x="85580" y="14543"/>
                  </a:lnTo>
                  <a:lnTo>
                    <a:pt x="85580" y="12865"/>
                  </a:lnTo>
                  <a:lnTo>
                    <a:pt x="83342" y="12865"/>
                  </a:lnTo>
                  <a:lnTo>
                    <a:pt x="83342" y="11187"/>
                  </a:lnTo>
                  <a:lnTo>
                    <a:pt x="94529" y="11187"/>
                  </a:lnTo>
                  <a:lnTo>
                    <a:pt x="94529" y="16221"/>
                  </a:lnTo>
                  <a:lnTo>
                    <a:pt x="87257" y="16221"/>
                  </a:lnTo>
                  <a:close/>
                  <a:moveTo>
                    <a:pt x="1678" y="7271"/>
                  </a:moveTo>
                  <a:lnTo>
                    <a:pt x="0" y="5593"/>
                  </a:lnTo>
                  <a:lnTo>
                    <a:pt x="0" y="3915"/>
                  </a:lnTo>
                  <a:lnTo>
                    <a:pt x="1678" y="3915"/>
                  </a:lnTo>
                  <a:lnTo>
                    <a:pt x="1678" y="2238"/>
                  </a:lnTo>
                  <a:lnTo>
                    <a:pt x="3356" y="2238"/>
                  </a:lnTo>
                  <a:lnTo>
                    <a:pt x="3356" y="0"/>
                  </a:lnTo>
                  <a:lnTo>
                    <a:pt x="17899" y="0"/>
                  </a:lnTo>
                  <a:lnTo>
                    <a:pt x="17899" y="2238"/>
                  </a:lnTo>
                  <a:lnTo>
                    <a:pt x="19577" y="2238"/>
                  </a:lnTo>
                  <a:lnTo>
                    <a:pt x="19577" y="3915"/>
                  </a:lnTo>
                  <a:lnTo>
                    <a:pt x="17899" y="3915"/>
                  </a:lnTo>
                  <a:lnTo>
                    <a:pt x="17899" y="5593"/>
                  </a:lnTo>
                  <a:lnTo>
                    <a:pt x="1678" y="5593"/>
                  </a:lnTo>
                  <a:lnTo>
                    <a:pt x="1678" y="727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58C05CC9-5E0A-55E4-C72A-0E1ABA745A65}"/>
                </a:ext>
              </a:extLst>
            </p:cNvPr>
            <p:cNvSpPr/>
            <p:nvPr/>
          </p:nvSpPr>
          <p:spPr>
            <a:xfrm>
              <a:off x="6868482" y="4202511"/>
              <a:ext cx="984443" cy="331690"/>
            </a:xfrm>
            <a:custGeom>
              <a:avLst/>
              <a:gdLst>
                <a:gd name="csX0" fmla="*/ 647159 w 984443"/>
                <a:gd name="csY0" fmla="*/ 331690 h 331690"/>
                <a:gd name="csX1" fmla="*/ 647159 w 984443"/>
                <a:gd name="csY1" fmla="*/ 328334 h 331690"/>
                <a:gd name="csX2" fmla="*/ 648837 w 984443"/>
                <a:gd name="csY2" fmla="*/ 328334 h 331690"/>
                <a:gd name="csX3" fmla="*/ 648837 w 984443"/>
                <a:gd name="csY3" fmla="*/ 326656 h 331690"/>
                <a:gd name="csX4" fmla="*/ 654431 w 984443"/>
                <a:gd name="csY4" fmla="*/ 326656 h 331690"/>
                <a:gd name="csX5" fmla="*/ 654431 w 984443"/>
                <a:gd name="csY5" fmla="*/ 324419 h 331690"/>
                <a:gd name="csX6" fmla="*/ 656109 w 984443"/>
                <a:gd name="csY6" fmla="*/ 324419 h 331690"/>
                <a:gd name="csX7" fmla="*/ 656109 w 984443"/>
                <a:gd name="csY7" fmla="*/ 322741 h 331690"/>
                <a:gd name="csX8" fmla="*/ 657787 w 984443"/>
                <a:gd name="csY8" fmla="*/ 322741 h 331690"/>
                <a:gd name="csX9" fmla="*/ 657787 w 984443"/>
                <a:gd name="csY9" fmla="*/ 321063 h 331690"/>
                <a:gd name="csX10" fmla="*/ 660024 w 984443"/>
                <a:gd name="csY10" fmla="*/ 321063 h 331690"/>
                <a:gd name="csX11" fmla="*/ 661702 w 984443"/>
                <a:gd name="csY11" fmla="*/ 319385 h 331690"/>
                <a:gd name="csX12" fmla="*/ 663380 w 984443"/>
                <a:gd name="csY12" fmla="*/ 319385 h 331690"/>
                <a:gd name="csX13" fmla="*/ 663380 w 984443"/>
                <a:gd name="csY13" fmla="*/ 326656 h 331690"/>
                <a:gd name="csX14" fmla="*/ 657787 w 984443"/>
                <a:gd name="csY14" fmla="*/ 326656 h 331690"/>
                <a:gd name="csX15" fmla="*/ 657787 w 984443"/>
                <a:gd name="csY15" fmla="*/ 328334 h 331690"/>
                <a:gd name="csX16" fmla="*/ 654431 w 984443"/>
                <a:gd name="csY16" fmla="*/ 328334 h 331690"/>
                <a:gd name="csX17" fmla="*/ 654431 w 984443"/>
                <a:gd name="csY17" fmla="*/ 330012 h 331690"/>
                <a:gd name="csX18" fmla="*/ 651074 w 984443"/>
                <a:gd name="csY18" fmla="*/ 330012 h 331690"/>
                <a:gd name="csX19" fmla="*/ 651074 w 984443"/>
                <a:gd name="csY19" fmla="*/ 331690 h 331690"/>
                <a:gd name="csX20" fmla="*/ 647159 w 984443"/>
                <a:gd name="csY20" fmla="*/ 331690 h 331690"/>
                <a:gd name="csX21" fmla="*/ 590107 w 984443"/>
                <a:gd name="csY21" fmla="*/ 315469 h 331690"/>
                <a:gd name="csX22" fmla="*/ 586750 w 984443"/>
                <a:gd name="csY22" fmla="*/ 315469 h 331690"/>
                <a:gd name="csX23" fmla="*/ 586750 w 984443"/>
                <a:gd name="csY23" fmla="*/ 313791 h 331690"/>
                <a:gd name="csX24" fmla="*/ 582835 w 984443"/>
                <a:gd name="csY24" fmla="*/ 313791 h 331690"/>
                <a:gd name="csX25" fmla="*/ 582835 w 984443"/>
                <a:gd name="csY25" fmla="*/ 312113 h 331690"/>
                <a:gd name="csX26" fmla="*/ 581156 w 984443"/>
                <a:gd name="csY26" fmla="*/ 312113 h 331690"/>
                <a:gd name="csX27" fmla="*/ 581156 w 984443"/>
                <a:gd name="csY27" fmla="*/ 308757 h 331690"/>
                <a:gd name="csX28" fmla="*/ 577801 w 984443"/>
                <a:gd name="csY28" fmla="*/ 308757 h 331690"/>
                <a:gd name="csX29" fmla="*/ 577801 w 984443"/>
                <a:gd name="csY29" fmla="*/ 307079 h 331690"/>
                <a:gd name="csX30" fmla="*/ 576123 w 984443"/>
                <a:gd name="csY30" fmla="*/ 307079 h 331690"/>
                <a:gd name="csX31" fmla="*/ 576123 w 984443"/>
                <a:gd name="csY31" fmla="*/ 304842 h 331690"/>
                <a:gd name="csX32" fmla="*/ 574445 w 984443"/>
                <a:gd name="csY32" fmla="*/ 304842 h 331690"/>
                <a:gd name="csX33" fmla="*/ 574445 w 984443"/>
                <a:gd name="csY33" fmla="*/ 303164 h 331690"/>
                <a:gd name="csX34" fmla="*/ 559902 w 984443"/>
                <a:gd name="csY34" fmla="*/ 303164 h 331690"/>
                <a:gd name="csX35" fmla="*/ 559902 w 984443"/>
                <a:gd name="csY35" fmla="*/ 301486 h 331690"/>
                <a:gd name="csX36" fmla="*/ 556546 w 984443"/>
                <a:gd name="csY36" fmla="*/ 301486 h 331690"/>
                <a:gd name="csX37" fmla="*/ 556546 w 984443"/>
                <a:gd name="csY37" fmla="*/ 295892 h 331690"/>
                <a:gd name="csX38" fmla="*/ 558224 w 984443"/>
                <a:gd name="csY38" fmla="*/ 295892 h 331690"/>
                <a:gd name="csX39" fmla="*/ 558224 w 984443"/>
                <a:gd name="csY39" fmla="*/ 294214 h 331690"/>
                <a:gd name="csX40" fmla="*/ 563258 w 984443"/>
                <a:gd name="csY40" fmla="*/ 294214 h 331690"/>
                <a:gd name="csX41" fmla="*/ 563258 w 984443"/>
                <a:gd name="csY41" fmla="*/ 292536 h 331690"/>
                <a:gd name="csX42" fmla="*/ 574445 w 984443"/>
                <a:gd name="csY42" fmla="*/ 292536 h 331690"/>
                <a:gd name="csX43" fmla="*/ 574445 w 984443"/>
                <a:gd name="csY43" fmla="*/ 294214 h 331690"/>
                <a:gd name="csX44" fmla="*/ 576123 w 984443"/>
                <a:gd name="csY44" fmla="*/ 294214 h 331690"/>
                <a:gd name="csX45" fmla="*/ 576123 w 984443"/>
                <a:gd name="csY45" fmla="*/ 292536 h 331690"/>
                <a:gd name="csX46" fmla="*/ 577801 w 984443"/>
                <a:gd name="csY46" fmla="*/ 292536 h 331690"/>
                <a:gd name="csX47" fmla="*/ 577801 w 984443"/>
                <a:gd name="csY47" fmla="*/ 290858 h 331690"/>
                <a:gd name="csX48" fmla="*/ 579479 w 984443"/>
                <a:gd name="csY48" fmla="*/ 290858 h 331690"/>
                <a:gd name="csX49" fmla="*/ 579479 w 984443"/>
                <a:gd name="csY49" fmla="*/ 292536 h 331690"/>
                <a:gd name="csX50" fmla="*/ 581156 w 984443"/>
                <a:gd name="csY50" fmla="*/ 292536 h 331690"/>
                <a:gd name="csX51" fmla="*/ 581156 w 984443"/>
                <a:gd name="csY51" fmla="*/ 295892 h 331690"/>
                <a:gd name="csX52" fmla="*/ 586750 w 984443"/>
                <a:gd name="csY52" fmla="*/ 295892 h 331690"/>
                <a:gd name="csX53" fmla="*/ 586750 w 984443"/>
                <a:gd name="csY53" fmla="*/ 301486 h 331690"/>
                <a:gd name="csX54" fmla="*/ 590107 w 984443"/>
                <a:gd name="csY54" fmla="*/ 301486 h 331690"/>
                <a:gd name="csX55" fmla="*/ 590107 w 984443"/>
                <a:gd name="csY55" fmla="*/ 299808 h 331690"/>
                <a:gd name="csX56" fmla="*/ 591784 w 984443"/>
                <a:gd name="csY56" fmla="*/ 299808 h 331690"/>
                <a:gd name="csX57" fmla="*/ 591784 w 984443"/>
                <a:gd name="csY57" fmla="*/ 301486 h 331690"/>
                <a:gd name="csX58" fmla="*/ 594022 w 984443"/>
                <a:gd name="csY58" fmla="*/ 301486 h 331690"/>
                <a:gd name="csX59" fmla="*/ 594022 w 984443"/>
                <a:gd name="csY59" fmla="*/ 303164 h 331690"/>
                <a:gd name="csX60" fmla="*/ 595700 w 984443"/>
                <a:gd name="csY60" fmla="*/ 303164 h 331690"/>
                <a:gd name="csX61" fmla="*/ 595700 w 984443"/>
                <a:gd name="csY61" fmla="*/ 307079 h 331690"/>
                <a:gd name="csX62" fmla="*/ 599056 w 984443"/>
                <a:gd name="csY62" fmla="*/ 307079 h 331690"/>
                <a:gd name="csX63" fmla="*/ 599056 w 984443"/>
                <a:gd name="csY63" fmla="*/ 308757 h 331690"/>
                <a:gd name="csX64" fmla="*/ 600733 w 984443"/>
                <a:gd name="csY64" fmla="*/ 308757 h 331690"/>
                <a:gd name="csX65" fmla="*/ 600733 w 984443"/>
                <a:gd name="csY65" fmla="*/ 312113 h 331690"/>
                <a:gd name="csX66" fmla="*/ 599056 w 984443"/>
                <a:gd name="csY66" fmla="*/ 312113 h 331690"/>
                <a:gd name="csX67" fmla="*/ 599056 w 984443"/>
                <a:gd name="csY67" fmla="*/ 313791 h 331690"/>
                <a:gd name="csX68" fmla="*/ 595700 w 984443"/>
                <a:gd name="csY68" fmla="*/ 313791 h 331690"/>
                <a:gd name="csX69" fmla="*/ 595700 w 984443"/>
                <a:gd name="csY69" fmla="*/ 315469 h 331690"/>
                <a:gd name="csX70" fmla="*/ 590107 w 984443"/>
                <a:gd name="csY70" fmla="*/ 315469 h 331690"/>
                <a:gd name="csX71" fmla="*/ 493899 w 984443"/>
                <a:gd name="csY71" fmla="*/ 283587 h 331690"/>
                <a:gd name="csX72" fmla="*/ 490543 w 984443"/>
                <a:gd name="csY72" fmla="*/ 283587 h 331690"/>
                <a:gd name="csX73" fmla="*/ 490543 w 984443"/>
                <a:gd name="csY73" fmla="*/ 281909 h 331690"/>
                <a:gd name="csX74" fmla="*/ 486628 w 984443"/>
                <a:gd name="csY74" fmla="*/ 281909 h 331690"/>
                <a:gd name="csX75" fmla="*/ 486628 w 984443"/>
                <a:gd name="csY75" fmla="*/ 283587 h 331690"/>
                <a:gd name="csX76" fmla="*/ 484950 w 984443"/>
                <a:gd name="csY76" fmla="*/ 283587 h 331690"/>
                <a:gd name="csX77" fmla="*/ 484950 w 984443"/>
                <a:gd name="csY77" fmla="*/ 280231 h 331690"/>
                <a:gd name="csX78" fmla="*/ 481594 w 984443"/>
                <a:gd name="csY78" fmla="*/ 280231 h 331690"/>
                <a:gd name="csX79" fmla="*/ 481594 w 984443"/>
                <a:gd name="csY79" fmla="*/ 278553 h 331690"/>
                <a:gd name="csX80" fmla="*/ 486628 w 984443"/>
                <a:gd name="csY80" fmla="*/ 278553 h 331690"/>
                <a:gd name="csX81" fmla="*/ 486628 w 984443"/>
                <a:gd name="csY81" fmla="*/ 269603 h 331690"/>
                <a:gd name="csX82" fmla="*/ 490543 w 984443"/>
                <a:gd name="csY82" fmla="*/ 269603 h 331690"/>
                <a:gd name="csX83" fmla="*/ 490543 w 984443"/>
                <a:gd name="csY83" fmla="*/ 267366 h 331690"/>
                <a:gd name="csX84" fmla="*/ 492222 w 984443"/>
                <a:gd name="csY84" fmla="*/ 267366 h 331690"/>
                <a:gd name="csX85" fmla="*/ 492222 w 984443"/>
                <a:gd name="csY85" fmla="*/ 265688 h 331690"/>
                <a:gd name="csX86" fmla="*/ 497255 w 984443"/>
                <a:gd name="csY86" fmla="*/ 265688 h 331690"/>
                <a:gd name="csX87" fmla="*/ 497255 w 984443"/>
                <a:gd name="csY87" fmla="*/ 267366 h 331690"/>
                <a:gd name="csX88" fmla="*/ 502848 w 984443"/>
                <a:gd name="csY88" fmla="*/ 267366 h 331690"/>
                <a:gd name="csX89" fmla="*/ 502848 w 984443"/>
                <a:gd name="csY89" fmla="*/ 271281 h 331690"/>
                <a:gd name="csX90" fmla="*/ 501171 w 984443"/>
                <a:gd name="csY90" fmla="*/ 272959 h 331690"/>
                <a:gd name="csX91" fmla="*/ 501171 w 984443"/>
                <a:gd name="csY91" fmla="*/ 274637 h 331690"/>
                <a:gd name="csX92" fmla="*/ 499493 w 984443"/>
                <a:gd name="csY92" fmla="*/ 274637 h 331690"/>
                <a:gd name="csX93" fmla="*/ 499493 w 984443"/>
                <a:gd name="csY93" fmla="*/ 278553 h 331690"/>
                <a:gd name="csX94" fmla="*/ 497255 w 984443"/>
                <a:gd name="csY94" fmla="*/ 278553 h 331690"/>
                <a:gd name="csX95" fmla="*/ 497255 w 984443"/>
                <a:gd name="csY95" fmla="*/ 280231 h 331690"/>
                <a:gd name="csX96" fmla="*/ 499493 w 984443"/>
                <a:gd name="csY96" fmla="*/ 280231 h 331690"/>
                <a:gd name="csX97" fmla="*/ 499493 w 984443"/>
                <a:gd name="csY97" fmla="*/ 281909 h 331690"/>
                <a:gd name="csX98" fmla="*/ 497255 w 984443"/>
                <a:gd name="csY98" fmla="*/ 281909 h 331690"/>
                <a:gd name="csX99" fmla="*/ 497255 w 984443"/>
                <a:gd name="csY99" fmla="*/ 283587 h 331690"/>
                <a:gd name="csX100" fmla="*/ 495577 w 984443"/>
                <a:gd name="csY100" fmla="*/ 283587 h 331690"/>
                <a:gd name="csX101" fmla="*/ 495577 w 984443"/>
                <a:gd name="csY101" fmla="*/ 280231 h 331690"/>
                <a:gd name="csX102" fmla="*/ 493899 w 984443"/>
                <a:gd name="csY102" fmla="*/ 280231 h 331690"/>
                <a:gd name="csX103" fmla="*/ 493899 w 984443"/>
                <a:gd name="csY103" fmla="*/ 283587 h 331690"/>
                <a:gd name="csX104" fmla="*/ 465373 w 984443"/>
                <a:gd name="csY104" fmla="*/ 280231 h 331690"/>
                <a:gd name="csX105" fmla="*/ 465373 w 984443"/>
                <a:gd name="csY105" fmla="*/ 276315 h 331690"/>
                <a:gd name="csX106" fmla="*/ 463695 w 984443"/>
                <a:gd name="csY106" fmla="*/ 276315 h 331690"/>
                <a:gd name="csX107" fmla="*/ 463695 w 984443"/>
                <a:gd name="csY107" fmla="*/ 274637 h 331690"/>
                <a:gd name="csX108" fmla="*/ 462017 w 984443"/>
                <a:gd name="csY108" fmla="*/ 274637 h 331690"/>
                <a:gd name="csX109" fmla="*/ 462017 w 984443"/>
                <a:gd name="csY109" fmla="*/ 272959 h 331690"/>
                <a:gd name="csX110" fmla="*/ 458101 w 984443"/>
                <a:gd name="csY110" fmla="*/ 272959 h 331690"/>
                <a:gd name="csX111" fmla="*/ 458101 w 984443"/>
                <a:gd name="csY111" fmla="*/ 271281 h 331690"/>
                <a:gd name="csX112" fmla="*/ 456423 w 984443"/>
                <a:gd name="csY112" fmla="*/ 271281 h 331690"/>
                <a:gd name="csX113" fmla="*/ 456423 w 984443"/>
                <a:gd name="csY113" fmla="*/ 269603 h 331690"/>
                <a:gd name="csX114" fmla="*/ 449152 w 984443"/>
                <a:gd name="csY114" fmla="*/ 269603 h 331690"/>
                <a:gd name="csX115" fmla="*/ 449152 w 984443"/>
                <a:gd name="csY115" fmla="*/ 264010 h 331690"/>
                <a:gd name="csX116" fmla="*/ 454745 w 984443"/>
                <a:gd name="csY116" fmla="*/ 264010 h 331690"/>
                <a:gd name="csX117" fmla="*/ 454745 w 984443"/>
                <a:gd name="csY117" fmla="*/ 265688 h 331690"/>
                <a:gd name="csX118" fmla="*/ 462017 w 984443"/>
                <a:gd name="csY118" fmla="*/ 265688 h 331690"/>
                <a:gd name="csX119" fmla="*/ 462017 w 984443"/>
                <a:gd name="csY119" fmla="*/ 264010 h 331690"/>
                <a:gd name="csX120" fmla="*/ 463695 w 984443"/>
                <a:gd name="csY120" fmla="*/ 264010 h 331690"/>
                <a:gd name="csX121" fmla="*/ 463695 w 984443"/>
                <a:gd name="csY121" fmla="*/ 262332 h 331690"/>
                <a:gd name="csX122" fmla="*/ 468729 w 984443"/>
                <a:gd name="csY122" fmla="*/ 262332 h 331690"/>
                <a:gd name="csX123" fmla="*/ 468729 w 984443"/>
                <a:gd name="csY123" fmla="*/ 264010 h 331690"/>
                <a:gd name="csX124" fmla="*/ 472645 w 984443"/>
                <a:gd name="csY124" fmla="*/ 264010 h 331690"/>
                <a:gd name="csX125" fmla="*/ 472645 w 984443"/>
                <a:gd name="csY125" fmla="*/ 265688 h 331690"/>
                <a:gd name="csX126" fmla="*/ 474322 w 984443"/>
                <a:gd name="csY126" fmla="*/ 265688 h 331690"/>
                <a:gd name="csX127" fmla="*/ 474322 w 984443"/>
                <a:gd name="csY127" fmla="*/ 267366 h 331690"/>
                <a:gd name="csX128" fmla="*/ 476000 w 984443"/>
                <a:gd name="csY128" fmla="*/ 267366 h 331690"/>
                <a:gd name="csX129" fmla="*/ 476000 w 984443"/>
                <a:gd name="csY129" fmla="*/ 269603 h 331690"/>
                <a:gd name="csX130" fmla="*/ 477678 w 984443"/>
                <a:gd name="csY130" fmla="*/ 269603 h 331690"/>
                <a:gd name="csX131" fmla="*/ 477678 w 984443"/>
                <a:gd name="csY131" fmla="*/ 271281 h 331690"/>
                <a:gd name="csX132" fmla="*/ 476000 w 984443"/>
                <a:gd name="csY132" fmla="*/ 271281 h 331690"/>
                <a:gd name="csX133" fmla="*/ 476000 w 984443"/>
                <a:gd name="csY133" fmla="*/ 272959 h 331690"/>
                <a:gd name="csX134" fmla="*/ 472645 w 984443"/>
                <a:gd name="csY134" fmla="*/ 272959 h 331690"/>
                <a:gd name="csX135" fmla="*/ 472645 w 984443"/>
                <a:gd name="csY135" fmla="*/ 274637 h 331690"/>
                <a:gd name="csX136" fmla="*/ 468729 w 984443"/>
                <a:gd name="csY136" fmla="*/ 274637 h 331690"/>
                <a:gd name="csX137" fmla="*/ 468729 w 984443"/>
                <a:gd name="csY137" fmla="*/ 276315 h 331690"/>
                <a:gd name="csX138" fmla="*/ 467051 w 984443"/>
                <a:gd name="csY138" fmla="*/ 276315 h 331690"/>
                <a:gd name="csX139" fmla="*/ 467051 w 984443"/>
                <a:gd name="csY139" fmla="*/ 280231 h 331690"/>
                <a:gd name="csX140" fmla="*/ 465373 w 984443"/>
                <a:gd name="csY140" fmla="*/ 280231 h 331690"/>
                <a:gd name="csX141" fmla="*/ 660024 w 984443"/>
                <a:gd name="csY141" fmla="*/ 274637 h 331690"/>
                <a:gd name="csX142" fmla="*/ 660024 w 984443"/>
                <a:gd name="csY142" fmla="*/ 272959 h 331690"/>
                <a:gd name="csX143" fmla="*/ 660024 w 984443"/>
                <a:gd name="csY143" fmla="*/ 272959 h 331690"/>
                <a:gd name="csX144" fmla="*/ 660024 w 984443"/>
                <a:gd name="csY144" fmla="*/ 269603 h 331690"/>
                <a:gd name="csX145" fmla="*/ 663380 w 984443"/>
                <a:gd name="csY145" fmla="*/ 269603 h 331690"/>
                <a:gd name="csX146" fmla="*/ 663380 w 984443"/>
                <a:gd name="csY146" fmla="*/ 267366 h 331690"/>
                <a:gd name="csX147" fmla="*/ 663380 w 984443"/>
                <a:gd name="csY147" fmla="*/ 267366 h 331690"/>
                <a:gd name="csX148" fmla="*/ 663380 w 984443"/>
                <a:gd name="csY148" fmla="*/ 265688 h 331690"/>
                <a:gd name="csX149" fmla="*/ 665058 w 984443"/>
                <a:gd name="csY149" fmla="*/ 265688 h 331690"/>
                <a:gd name="csX150" fmla="*/ 665058 w 984443"/>
                <a:gd name="csY150" fmla="*/ 267366 h 331690"/>
                <a:gd name="csX151" fmla="*/ 668414 w 984443"/>
                <a:gd name="csY151" fmla="*/ 267366 h 331690"/>
                <a:gd name="csX152" fmla="*/ 668414 w 984443"/>
                <a:gd name="csY152" fmla="*/ 265688 h 331690"/>
                <a:gd name="csX153" fmla="*/ 674008 w 984443"/>
                <a:gd name="csY153" fmla="*/ 265688 h 331690"/>
                <a:gd name="csX154" fmla="*/ 674008 w 984443"/>
                <a:gd name="csY154" fmla="*/ 267366 h 331690"/>
                <a:gd name="csX155" fmla="*/ 670651 w 984443"/>
                <a:gd name="csY155" fmla="*/ 267366 h 331690"/>
                <a:gd name="csX156" fmla="*/ 670651 w 984443"/>
                <a:gd name="csY156" fmla="*/ 269603 h 331690"/>
                <a:gd name="csX157" fmla="*/ 668414 w 984443"/>
                <a:gd name="csY157" fmla="*/ 269603 h 331690"/>
                <a:gd name="csX158" fmla="*/ 668414 w 984443"/>
                <a:gd name="csY158" fmla="*/ 271281 h 331690"/>
                <a:gd name="csX159" fmla="*/ 665058 w 984443"/>
                <a:gd name="csY159" fmla="*/ 271281 h 331690"/>
                <a:gd name="csX160" fmla="*/ 665058 w 984443"/>
                <a:gd name="csY160" fmla="*/ 272959 h 331690"/>
                <a:gd name="csX161" fmla="*/ 663380 w 984443"/>
                <a:gd name="csY161" fmla="*/ 272959 h 331690"/>
                <a:gd name="csX162" fmla="*/ 663380 w 984443"/>
                <a:gd name="csY162" fmla="*/ 274637 h 331690"/>
                <a:gd name="csX163" fmla="*/ 660024 w 984443"/>
                <a:gd name="csY163" fmla="*/ 274637 h 331690"/>
                <a:gd name="csX164" fmla="*/ 684635 w 984443"/>
                <a:gd name="csY164" fmla="*/ 271281 h 331690"/>
                <a:gd name="csX165" fmla="*/ 684635 w 984443"/>
                <a:gd name="csY165" fmla="*/ 265688 h 331690"/>
                <a:gd name="csX166" fmla="*/ 686313 w 984443"/>
                <a:gd name="csY166" fmla="*/ 265688 h 331690"/>
                <a:gd name="csX167" fmla="*/ 686313 w 984443"/>
                <a:gd name="csY167" fmla="*/ 264010 h 331690"/>
                <a:gd name="csX168" fmla="*/ 690228 w 984443"/>
                <a:gd name="csY168" fmla="*/ 264010 h 331690"/>
                <a:gd name="csX169" fmla="*/ 690228 w 984443"/>
                <a:gd name="csY169" fmla="*/ 265688 h 331690"/>
                <a:gd name="csX170" fmla="*/ 691907 w 984443"/>
                <a:gd name="csY170" fmla="*/ 265688 h 331690"/>
                <a:gd name="csX171" fmla="*/ 691907 w 984443"/>
                <a:gd name="csY171" fmla="*/ 264010 h 331690"/>
                <a:gd name="csX172" fmla="*/ 695263 w 984443"/>
                <a:gd name="csY172" fmla="*/ 264010 h 331690"/>
                <a:gd name="csX173" fmla="*/ 695263 w 984443"/>
                <a:gd name="csY173" fmla="*/ 265688 h 331690"/>
                <a:gd name="csX174" fmla="*/ 699178 w 984443"/>
                <a:gd name="csY174" fmla="*/ 265688 h 331690"/>
                <a:gd name="csX175" fmla="*/ 699178 w 984443"/>
                <a:gd name="csY175" fmla="*/ 264010 h 331690"/>
                <a:gd name="csX176" fmla="*/ 702534 w 984443"/>
                <a:gd name="csY176" fmla="*/ 264010 h 331690"/>
                <a:gd name="csX177" fmla="*/ 702534 w 984443"/>
                <a:gd name="csY177" fmla="*/ 269603 h 331690"/>
                <a:gd name="csX178" fmla="*/ 690228 w 984443"/>
                <a:gd name="csY178" fmla="*/ 269603 h 331690"/>
                <a:gd name="csX179" fmla="*/ 690228 w 984443"/>
                <a:gd name="csY179" fmla="*/ 271281 h 331690"/>
                <a:gd name="csX180" fmla="*/ 684635 w 984443"/>
                <a:gd name="csY180" fmla="*/ 271281 h 331690"/>
                <a:gd name="csX181" fmla="*/ 665058 w 984443"/>
                <a:gd name="csY181" fmla="*/ 267366 h 331690"/>
                <a:gd name="csX182" fmla="*/ 666736 w 984443"/>
                <a:gd name="csY182" fmla="*/ 267366 h 331690"/>
                <a:gd name="csX183" fmla="*/ 665058 w 984443"/>
                <a:gd name="csY183" fmla="*/ 267366 h 331690"/>
                <a:gd name="csX184" fmla="*/ 845167 w 984443"/>
                <a:gd name="csY184" fmla="*/ 260654 h 331690"/>
                <a:gd name="csX185" fmla="*/ 845167 w 984443"/>
                <a:gd name="csY185" fmla="*/ 256738 h 331690"/>
                <a:gd name="csX186" fmla="*/ 846844 w 984443"/>
                <a:gd name="csY186" fmla="*/ 256738 h 331690"/>
                <a:gd name="csX187" fmla="*/ 846844 w 984443"/>
                <a:gd name="csY187" fmla="*/ 255060 h 331690"/>
                <a:gd name="csX188" fmla="*/ 845167 w 984443"/>
                <a:gd name="csY188" fmla="*/ 255060 h 331690"/>
                <a:gd name="csX189" fmla="*/ 845167 w 984443"/>
                <a:gd name="csY189" fmla="*/ 253382 h 331690"/>
                <a:gd name="csX190" fmla="*/ 846844 w 984443"/>
                <a:gd name="csY190" fmla="*/ 253382 h 331690"/>
                <a:gd name="csX191" fmla="*/ 846844 w 984443"/>
                <a:gd name="csY191" fmla="*/ 251704 h 331690"/>
                <a:gd name="csX192" fmla="*/ 848523 w 984443"/>
                <a:gd name="csY192" fmla="*/ 251704 h 331690"/>
                <a:gd name="csX193" fmla="*/ 848523 w 984443"/>
                <a:gd name="csY193" fmla="*/ 247789 h 331690"/>
                <a:gd name="csX194" fmla="*/ 850760 w 984443"/>
                <a:gd name="csY194" fmla="*/ 247789 h 331690"/>
                <a:gd name="csX195" fmla="*/ 850760 w 984443"/>
                <a:gd name="csY195" fmla="*/ 246111 h 331690"/>
                <a:gd name="csX196" fmla="*/ 852438 w 984443"/>
                <a:gd name="csY196" fmla="*/ 246111 h 331690"/>
                <a:gd name="csX197" fmla="*/ 852438 w 984443"/>
                <a:gd name="csY197" fmla="*/ 244433 h 331690"/>
                <a:gd name="csX198" fmla="*/ 854116 w 984443"/>
                <a:gd name="csY198" fmla="*/ 244433 h 331690"/>
                <a:gd name="csX199" fmla="*/ 854116 w 984443"/>
                <a:gd name="csY199" fmla="*/ 242755 h 331690"/>
                <a:gd name="csX200" fmla="*/ 855794 w 984443"/>
                <a:gd name="csY200" fmla="*/ 242755 h 331690"/>
                <a:gd name="csX201" fmla="*/ 855794 w 984443"/>
                <a:gd name="csY201" fmla="*/ 238839 h 331690"/>
                <a:gd name="csX202" fmla="*/ 859709 w 984443"/>
                <a:gd name="csY202" fmla="*/ 238839 h 331690"/>
                <a:gd name="csX203" fmla="*/ 859709 w 984443"/>
                <a:gd name="csY203" fmla="*/ 247789 h 331690"/>
                <a:gd name="csX204" fmla="*/ 859709 w 984443"/>
                <a:gd name="csY204" fmla="*/ 246111 h 331690"/>
                <a:gd name="csX205" fmla="*/ 859709 w 984443"/>
                <a:gd name="csY205" fmla="*/ 251704 h 331690"/>
                <a:gd name="csX206" fmla="*/ 855794 w 984443"/>
                <a:gd name="csY206" fmla="*/ 251704 h 331690"/>
                <a:gd name="csX207" fmla="*/ 855794 w 984443"/>
                <a:gd name="csY207" fmla="*/ 255060 h 331690"/>
                <a:gd name="csX208" fmla="*/ 854116 w 984443"/>
                <a:gd name="csY208" fmla="*/ 255060 h 331690"/>
                <a:gd name="csX209" fmla="*/ 854116 w 984443"/>
                <a:gd name="csY209" fmla="*/ 256738 h 331690"/>
                <a:gd name="csX210" fmla="*/ 852438 w 984443"/>
                <a:gd name="csY210" fmla="*/ 256738 h 331690"/>
                <a:gd name="csX211" fmla="*/ 852438 w 984443"/>
                <a:gd name="csY211" fmla="*/ 258416 h 331690"/>
                <a:gd name="csX212" fmla="*/ 850760 w 984443"/>
                <a:gd name="csY212" fmla="*/ 258416 h 331690"/>
                <a:gd name="csX213" fmla="*/ 850760 w 984443"/>
                <a:gd name="csY213" fmla="*/ 260654 h 331690"/>
                <a:gd name="csX214" fmla="*/ 845167 w 984443"/>
                <a:gd name="csY214" fmla="*/ 260654 h 331690"/>
                <a:gd name="csX215" fmla="*/ 720433 w 984443"/>
                <a:gd name="csY215" fmla="*/ 258416 h 331690"/>
                <a:gd name="csX216" fmla="*/ 720433 w 984443"/>
                <a:gd name="csY216" fmla="*/ 256738 h 331690"/>
                <a:gd name="csX217" fmla="*/ 720433 w 984443"/>
                <a:gd name="csY217" fmla="*/ 256738 h 331690"/>
                <a:gd name="csX218" fmla="*/ 720433 w 984443"/>
                <a:gd name="csY218" fmla="*/ 255060 h 331690"/>
                <a:gd name="csX219" fmla="*/ 722111 w 984443"/>
                <a:gd name="csY219" fmla="*/ 255060 h 331690"/>
                <a:gd name="csX220" fmla="*/ 722111 w 984443"/>
                <a:gd name="csY220" fmla="*/ 251704 h 331690"/>
                <a:gd name="csX221" fmla="*/ 723789 w 984443"/>
                <a:gd name="csY221" fmla="*/ 251704 h 331690"/>
                <a:gd name="csX222" fmla="*/ 723789 w 984443"/>
                <a:gd name="csY222" fmla="*/ 253382 h 331690"/>
                <a:gd name="csX223" fmla="*/ 731061 w 984443"/>
                <a:gd name="csY223" fmla="*/ 253382 h 331690"/>
                <a:gd name="csX224" fmla="*/ 731061 w 984443"/>
                <a:gd name="csY224" fmla="*/ 251704 h 331690"/>
                <a:gd name="csX225" fmla="*/ 734416 w 984443"/>
                <a:gd name="csY225" fmla="*/ 251704 h 331690"/>
                <a:gd name="csX226" fmla="*/ 734416 w 984443"/>
                <a:gd name="csY226" fmla="*/ 250026 h 331690"/>
                <a:gd name="csX227" fmla="*/ 738332 w 984443"/>
                <a:gd name="csY227" fmla="*/ 250026 h 331690"/>
                <a:gd name="csX228" fmla="*/ 738332 w 984443"/>
                <a:gd name="csY228" fmla="*/ 251704 h 331690"/>
                <a:gd name="csX229" fmla="*/ 743366 w 984443"/>
                <a:gd name="csY229" fmla="*/ 251704 h 331690"/>
                <a:gd name="csX230" fmla="*/ 743366 w 984443"/>
                <a:gd name="csY230" fmla="*/ 255060 h 331690"/>
                <a:gd name="csX231" fmla="*/ 736654 w 984443"/>
                <a:gd name="csY231" fmla="*/ 255060 h 331690"/>
                <a:gd name="csX232" fmla="*/ 736654 w 984443"/>
                <a:gd name="csY232" fmla="*/ 260654 h 331690"/>
                <a:gd name="csX233" fmla="*/ 734416 w 984443"/>
                <a:gd name="csY233" fmla="*/ 260654 h 331690"/>
                <a:gd name="csX234" fmla="*/ 734416 w 984443"/>
                <a:gd name="csY234" fmla="*/ 258416 h 331690"/>
                <a:gd name="csX235" fmla="*/ 727705 w 984443"/>
                <a:gd name="csY235" fmla="*/ 258416 h 331690"/>
                <a:gd name="csX236" fmla="*/ 727705 w 984443"/>
                <a:gd name="csY236" fmla="*/ 256738 h 331690"/>
                <a:gd name="csX237" fmla="*/ 723789 w 984443"/>
                <a:gd name="csY237" fmla="*/ 256738 h 331690"/>
                <a:gd name="csX238" fmla="*/ 723789 w 984443"/>
                <a:gd name="csY238" fmla="*/ 258416 h 331690"/>
                <a:gd name="csX239" fmla="*/ 720433 w 984443"/>
                <a:gd name="csY239" fmla="*/ 258416 h 331690"/>
                <a:gd name="csX240" fmla="*/ 426219 w 984443"/>
                <a:gd name="csY240" fmla="*/ 242755 h 331690"/>
                <a:gd name="csX241" fmla="*/ 418947 w 984443"/>
                <a:gd name="csY241" fmla="*/ 242755 h 331690"/>
                <a:gd name="csX242" fmla="*/ 418947 w 984443"/>
                <a:gd name="csY242" fmla="*/ 241077 h 331690"/>
                <a:gd name="csX243" fmla="*/ 417269 w 984443"/>
                <a:gd name="csY243" fmla="*/ 241077 h 331690"/>
                <a:gd name="csX244" fmla="*/ 417269 w 984443"/>
                <a:gd name="csY244" fmla="*/ 242755 h 331690"/>
                <a:gd name="csX245" fmla="*/ 413914 w 984443"/>
                <a:gd name="csY245" fmla="*/ 242755 h 331690"/>
                <a:gd name="csX246" fmla="*/ 413914 w 984443"/>
                <a:gd name="csY246" fmla="*/ 241077 h 331690"/>
                <a:gd name="csX247" fmla="*/ 409998 w 984443"/>
                <a:gd name="csY247" fmla="*/ 241077 h 331690"/>
                <a:gd name="csX248" fmla="*/ 409998 w 984443"/>
                <a:gd name="csY248" fmla="*/ 238839 h 331690"/>
                <a:gd name="csX249" fmla="*/ 408320 w 984443"/>
                <a:gd name="csY249" fmla="*/ 238839 h 331690"/>
                <a:gd name="csX250" fmla="*/ 408320 w 984443"/>
                <a:gd name="csY250" fmla="*/ 241077 h 331690"/>
                <a:gd name="csX251" fmla="*/ 406642 w 984443"/>
                <a:gd name="csY251" fmla="*/ 241077 h 331690"/>
                <a:gd name="csX252" fmla="*/ 406642 w 984443"/>
                <a:gd name="csY252" fmla="*/ 237161 h 331690"/>
                <a:gd name="csX253" fmla="*/ 408320 w 984443"/>
                <a:gd name="csY253" fmla="*/ 237161 h 331690"/>
                <a:gd name="csX254" fmla="*/ 408320 w 984443"/>
                <a:gd name="csY254" fmla="*/ 235483 h 331690"/>
                <a:gd name="csX255" fmla="*/ 409998 w 984443"/>
                <a:gd name="csY255" fmla="*/ 235483 h 331690"/>
                <a:gd name="csX256" fmla="*/ 409998 w 984443"/>
                <a:gd name="csY256" fmla="*/ 233805 h 331690"/>
                <a:gd name="csX257" fmla="*/ 440202 w 984443"/>
                <a:gd name="csY257" fmla="*/ 233805 h 331690"/>
                <a:gd name="csX258" fmla="*/ 440202 w 984443"/>
                <a:gd name="csY258" fmla="*/ 235483 h 331690"/>
                <a:gd name="csX259" fmla="*/ 438524 w 984443"/>
                <a:gd name="csY259" fmla="*/ 235483 h 331690"/>
                <a:gd name="csX260" fmla="*/ 438524 w 984443"/>
                <a:gd name="csY260" fmla="*/ 237161 h 331690"/>
                <a:gd name="csX261" fmla="*/ 435168 w 984443"/>
                <a:gd name="csY261" fmla="*/ 237161 h 331690"/>
                <a:gd name="csX262" fmla="*/ 435168 w 984443"/>
                <a:gd name="csY262" fmla="*/ 238839 h 331690"/>
                <a:gd name="csX263" fmla="*/ 427897 w 984443"/>
                <a:gd name="csY263" fmla="*/ 238839 h 331690"/>
                <a:gd name="csX264" fmla="*/ 427897 w 984443"/>
                <a:gd name="csY264" fmla="*/ 241077 h 331690"/>
                <a:gd name="csX265" fmla="*/ 426219 w 984443"/>
                <a:gd name="csY265" fmla="*/ 241077 h 331690"/>
                <a:gd name="csX266" fmla="*/ 426219 w 984443"/>
                <a:gd name="csY266" fmla="*/ 242755 h 331690"/>
                <a:gd name="csX267" fmla="*/ 918440 w 984443"/>
                <a:gd name="csY267" fmla="*/ 233805 h 331690"/>
                <a:gd name="csX268" fmla="*/ 918440 w 984443"/>
                <a:gd name="csY268" fmla="*/ 232127 h 331690"/>
                <a:gd name="csX269" fmla="*/ 916762 w 984443"/>
                <a:gd name="csY269" fmla="*/ 232127 h 331690"/>
                <a:gd name="csX270" fmla="*/ 916762 w 984443"/>
                <a:gd name="csY270" fmla="*/ 221500 h 331690"/>
                <a:gd name="csX271" fmla="*/ 918440 w 984443"/>
                <a:gd name="csY271" fmla="*/ 221500 h 331690"/>
                <a:gd name="csX272" fmla="*/ 918440 w 984443"/>
                <a:gd name="csY272" fmla="*/ 219262 h 331690"/>
                <a:gd name="csX273" fmla="*/ 916762 w 984443"/>
                <a:gd name="csY273" fmla="*/ 219262 h 331690"/>
                <a:gd name="csX274" fmla="*/ 916762 w 984443"/>
                <a:gd name="csY274" fmla="*/ 215906 h 331690"/>
                <a:gd name="csX275" fmla="*/ 918440 w 984443"/>
                <a:gd name="csY275" fmla="*/ 215906 h 331690"/>
                <a:gd name="csX276" fmla="*/ 918440 w 984443"/>
                <a:gd name="csY276" fmla="*/ 217584 h 331690"/>
                <a:gd name="csX277" fmla="*/ 920119 w 984443"/>
                <a:gd name="csY277" fmla="*/ 217584 h 331690"/>
                <a:gd name="csX278" fmla="*/ 920119 w 984443"/>
                <a:gd name="csY278" fmla="*/ 219262 h 331690"/>
                <a:gd name="csX279" fmla="*/ 921796 w 984443"/>
                <a:gd name="csY279" fmla="*/ 219262 h 331690"/>
                <a:gd name="csX280" fmla="*/ 921796 w 984443"/>
                <a:gd name="csY280" fmla="*/ 221500 h 331690"/>
                <a:gd name="csX281" fmla="*/ 925152 w 984443"/>
                <a:gd name="csY281" fmla="*/ 221500 h 331690"/>
                <a:gd name="csX282" fmla="*/ 925152 w 984443"/>
                <a:gd name="csY282" fmla="*/ 223178 h 331690"/>
                <a:gd name="csX283" fmla="*/ 927390 w 984443"/>
                <a:gd name="csY283" fmla="*/ 224856 h 331690"/>
                <a:gd name="csX284" fmla="*/ 927390 w 984443"/>
                <a:gd name="csY284" fmla="*/ 228212 h 331690"/>
                <a:gd name="csX285" fmla="*/ 925152 w 984443"/>
                <a:gd name="csY285" fmla="*/ 228212 h 331690"/>
                <a:gd name="csX286" fmla="*/ 925152 w 984443"/>
                <a:gd name="csY286" fmla="*/ 229890 h 331690"/>
                <a:gd name="csX287" fmla="*/ 923475 w 984443"/>
                <a:gd name="csY287" fmla="*/ 229890 h 331690"/>
                <a:gd name="csX288" fmla="*/ 923475 w 984443"/>
                <a:gd name="csY288" fmla="*/ 232127 h 331690"/>
                <a:gd name="csX289" fmla="*/ 921796 w 984443"/>
                <a:gd name="csY289" fmla="*/ 232127 h 331690"/>
                <a:gd name="csX290" fmla="*/ 921796 w 984443"/>
                <a:gd name="csY290" fmla="*/ 233805 h 331690"/>
                <a:gd name="csX291" fmla="*/ 918440 w 984443"/>
                <a:gd name="csY291" fmla="*/ 233805 h 331690"/>
                <a:gd name="csX292" fmla="*/ 927390 w 984443"/>
                <a:gd name="csY292" fmla="*/ 221500 h 331690"/>
                <a:gd name="csX293" fmla="*/ 927390 w 984443"/>
                <a:gd name="csY293" fmla="*/ 219262 h 331690"/>
                <a:gd name="csX294" fmla="*/ 925152 w 984443"/>
                <a:gd name="csY294" fmla="*/ 219262 h 331690"/>
                <a:gd name="csX295" fmla="*/ 925152 w 984443"/>
                <a:gd name="csY295" fmla="*/ 217584 h 331690"/>
                <a:gd name="csX296" fmla="*/ 921796 w 984443"/>
                <a:gd name="csY296" fmla="*/ 217584 h 331690"/>
                <a:gd name="csX297" fmla="*/ 921796 w 984443"/>
                <a:gd name="csY297" fmla="*/ 208635 h 331690"/>
                <a:gd name="csX298" fmla="*/ 923475 w 984443"/>
                <a:gd name="csY298" fmla="*/ 208635 h 331690"/>
                <a:gd name="csX299" fmla="*/ 923475 w 984443"/>
                <a:gd name="csY299" fmla="*/ 206957 h 331690"/>
                <a:gd name="csX300" fmla="*/ 923475 w 984443"/>
                <a:gd name="csY300" fmla="*/ 206957 h 331690"/>
                <a:gd name="csX301" fmla="*/ 923475 w 984443"/>
                <a:gd name="csY301" fmla="*/ 203601 h 331690"/>
                <a:gd name="csX302" fmla="*/ 925152 w 984443"/>
                <a:gd name="csY302" fmla="*/ 203601 h 331690"/>
                <a:gd name="csX303" fmla="*/ 925152 w 984443"/>
                <a:gd name="csY303" fmla="*/ 201363 h 331690"/>
                <a:gd name="csX304" fmla="*/ 927390 w 984443"/>
                <a:gd name="csY304" fmla="*/ 201363 h 331690"/>
                <a:gd name="csX305" fmla="*/ 927390 w 984443"/>
                <a:gd name="csY305" fmla="*/ 203601 h 331690"/>
                <a:gd name="csX306" fmla="*/ 929068 w 984443"/>
                <a:gd name="csY306" fmla="*/ 203601 h 331690"/>
                <a:gd name="csX307" fmla="*/ 929068 w 984443"/>
                <a:gd name="csY307" fmla="*/ 205279 h 331690"/>
                <a:gd name="csX308" fmla="*/ 930746 w 984443"/>
                <a:gd name="csY308" fmla="*/ 205279 h 331690"/>
                <a:gd name="csX309" fmla="*/ 930746 w 984443"/>
                <a:gd name="csY309" fmla="*/ 206957 h 331690"/>
                <a:gd name="csX310" fmla="*/ 932424 w 984443"/>
                <a:gd name="csY310" fmla="*/ 206957 h 331690"/>
                <a:gd name="csX311" fmla="*/ 932424 w 984443"/>
                <a:gd name="csY311" fmla="*/ 212550 h 331690"/>
                <a:gd name="csX312" fmla="*/ 932424 w 984443"/>
                <a:gd name="csY312" fmla="*/ 212550 h 331690"/>
                <a:gd name="csX313" fmla="*/ 932424 w 984443"/>
                <a:gd name="csY313" fmla="*/ 219262 h 331690"/>
                <a:gd name="csX314" fmla="*/ 930746 w 984443"/>
                <a:gd name="csY314" fmla="*/ 219262 h 331690"/>
                <a:gd name="csX315" fmla="*/ 930746 w 984443"/>
                <a:gd name="csY315" fmla="*/ 221500 h 331690"/>
                <a:gd name="csX316" fmla="*/ 927390 w 984443"/>
                <a:gd name="csY316" fmla="*/ 221500 h 331690"/>
                <a:gd name="csX317" fmla="*/ 740010 w 984443"/>
                <a:gd name="csY317" fmla="*/ 160531 h 331690"/>
                <a:gd name="csX318" fmla="*/ 736654 w 984443"/>
                <a:gd name="csY318" fmla="*/ 160531 h 331690"/>
                <a:gd name="csX319" fmla="*/ 736654 w 984443"/>
                <a:gd name="csY319" fmla="*/ 158853 h 331690"/>
                <a:gd name="csX320" fmla="*/ 732739 w 984443"/>
                <a:gd name="csY320" fmla="*/ 158853 h 331690"/>
                <a:gd name="csX321" fmla="*/ 732739 w 984443"/>
                <a:gd name="csY321" fmla="*/ 157176 h 331690"/>
                <a:gd name="csX322" fmla="*/ 731061 w 984443"/>
                <a:gd name="csY322" fmla="*/ 157176 h 331690"/>
                <a:gd name="csX323" fmla="*/ 731061 w 984443"/>
                <a:gd name="csY323" fmla="*/ 155497 h 331690"/>
                <a:gd name="csX324" fmla="*/ 727705 w 984443"/>
                <a:gd name="csY324" fmla="*/ 155497 h 331690"/>
                <a:gd name="csX325" fmla="*/ 727705 w 984443"/>
                <a:gd name="csY325" fmla="*/ 153260 h 331690"/>
                <a:gd name="csX326" fmla="*/ 725467 w 984443"/>
                <a:gd name="csY326" fmla="*/ 153260 h 331690"/>
                <a:gd name="csX327" fmla="*/ 725467 w 984443"/>
                <a:gd name="csY327" fmla="*/ 149904 h 331690"/>
                <a:gd name="csX328" fmla="*/ 723789 w 984443"/>
                <a:gd name="csY328" fmla="*/ 149904 h 331690"/>
                <a:gd name="csX329" fmla="*/ 723789 w 984443"/>
                <a:gd name="csY329" fmla="*/ 144310 h 331690"/>
                <a:gd name="csX330" fmla="*/ 729382 w 984443"/>
                <a:gd name="csY330" fmla="*/ 144310 h 331690"/>
                <a:gd name="csX331" fmla="*/ 729382 w 984443"/>
                <a:gd name="csY331" fmla="*/ 142632 h 331690"/>
                <a:gd name="csX332" fmla="*/ 747282 w 984443"/>
                <a:gd name="csY332" fmla="*/ 142632 h 331690"/>
                <a:gd name="csX333" fmla="*/ 747282 w 984443"/>
                <a:gd name="csY333" fmla="*/ 144310 h 331690"/>
                <a:gd name="csX334" fmla="*/ 750638 w 984443"/>
                <a:gd name="csY334" fmla="*/ 144310 h 331690"/>
                <a:gd name="csX335" fmla="*/ 750638 w 984443"/>
                <a:gd name="csY335" fmla="*/ 148226 h 331690"/>
                <a:gd name="csX336" fmla="*/ 748959 w 984443"/>
                <a:gd name="csY336" fmla="*/ 148226 h 331690"/>
                <a:gd name="csX337" fmla="*/ 748959 w 984443"/>
                <a:gd name="csY337" fmla="*/ 146548 h 331690"/>
                <a:gd name="csX338" fmla="*/ 748959 w 984443"/>
                <a:gd name="csY338" fmla="*/ 149904 h 331690"/>
                <a:gd name="csX339" fmla="*/ 753993 w 984443"/>
                <a:gd name="csY339" fmla="*/ 149904 h 331690"/>
                <a:gd name="csX340" fmla="*/ 753993 w 984443"/>
                <a:gd name="csY340" fmla="*/ 155497 h 331690"/>
                <a:gd name="csX341" fmla="*/ 752316 w 984443"/>
                <a:gd name="csY341" fmla="*/ 155497 h 331690"/>
                <a:gd name="csX342" fmla="*/ 752316 w 984443"/>
                <a:gd name="csY342" fmla="*/ 157176 h 331690"/>
                <a:gd name="csX343" fmla="*/ 752316 w 984443"/>
                <a:gd name="csY343" fmla="*/ 155497 h 331690"/>
                <a:gd name="csX344" fmla="*/ 750638 w 984443"/>
                <a:gd name="csY344" fmla="*/ 155497 h 331690"/>
                <a:gd name="csX345" fmla="*/ 750638 w 984443"/>
                <a:gd name="csY345" fmla="*/ 157176 h 331690"/>
                <a:gd name="csX346" fmla="*/ 748959 w 984443"/>
                <a:gd name="csY346" fmla="*/ 157176 h 331690"/>
                <a:gd name="csX347" fmla="*/ 748959 w 984443"/>
                <a:gd name="csY347" fmla="*/ 158853 h 331690"/>
                <a:gd name="csX348" fmla="*/ 743366 w 984443"/>
                <a:gd name="csY348" fmla="*/ 158853 h 331690"/>
                <a:gd name="csX349" fmla="*/ 743366 w 984443"/>
                <a:gd name="csY349" fmla="*/ 160531 h 331690"/>
                <a:gd name="csX350" fmla="*/ 740010 w 984443"/>
                <a:gd name="csY350" fmla="*/ 160531 h 331690"/>
                <a:gd name="csX351" fmla="*/ 294214 w 984443"/>
                <a:gd name="csY351" fmla="*/ 146548 h 331690"/>
                <a:gd name="csX352" fmla="*/ 294214 w 984443"/>
                <a:gd name="csY352" fmla="*/ 144310 h 331690"/>
                <a:gd name="csX353" fmla="*/ 292536 w 984443"/>
                <a:gd name="csY353" fmla="*/ 144310 h 331690"/>
                <a:gd name="csX354" fmla="*/ 292536 w 984443"/>
                <a:gd name="csY354" fmla="*/ 142632 h 331690"/>
                <a:gd name="csX355" fmla="*/ 290858 w 984443"/>
                <a:gd name="csY355" fmla="*/ 142632 h 331690"/>
                <a:gd name="csX356" fmla="*/ 290858 w 984443"/>
                <a:gd name="csY356" fmla="*/ 144310 h 331690"/>
                <a:gd name="csX357" fmla="*/ 285265 w 984443"/>
                <a:gd name="csY357" fmla="*/ 144310 h 331690"/>
                <a:gd name="csX358" fmla="*/ 285265 w 984443"/>
                <a:gd name="csY358" fmla="*/ 142632 h 331690"/>
                <a:gd name="csX359" fmla="*/ 283586 w 984443"/>
                <a:gd name="csY359" fmla="*/ 142632 h 331690"/>
                <a:gd name="csX360" fmla="*/ 283586 w 984443"/>
                <a:gd name="csY360" fmla="*/ 140954 h 331690"/>
                <a:gd name="csX361" fmla="*/ 285265 w 984443"/>
                <a:gd name="csY361" fmla="*/ 140954 h 331690"/>
                <a:gd name="csX362" fmla="*/ 285265 w 984443"/>
                <a:gd name="csY362" fmla="*/ 137599 h 331690"/>
                <a:gd name="csX363" fmla="*/ 285265 w 984443"/>
                <a:gd name="csY363" fmla="*/ 137599 h 331690"/>
                <a:gd name="csX364" fmla="*/ 285265 w 984443"/>
                <a:gd name="csY364" fmla="*/ 130327 h 331690"/>
                <a:gd name="csX365" fmla="*/ 294214 w 984443"/>
                <a:gd name="csY365" fmla="*/ 130327 h 331690"/>
                <a:gd name="csX366" fmla="*/ 294214 w 984443"/>
                <a:gd name="csY366" fmla="*/ 132005 h 331690"/>
                <a:gd name="csX367" fmla="*/ 299808 w 984443"/>
                <a:gd name="csY367" fmla="*/ 132005 h 331690"/>
                <a:gd name="csX368" fmla="*/ 299808 w 984443"/>
                <a:gd name="csY368" fmla="*/ 133683 h 331690"/>
                <a:gd name="csX369" fmla="*/ 301485 w 984443"/>
                <a:gd name="csY369" fmla="*/ 133683 h 331690"/>
                <a:gd name="csX370" fmla="*/ 301485 w 984443"/>
                <a:gd name="csY370" fmla="*/ 139276 h 331690"/>
                <a:gd name="csX371" fmla="*/ 299808 w 984443"/>
                <a:gd name="csY371" fmla="*/ 139276 h 331690"/>
                <a:gd name="csX372" fmla="*/ 299808 w 984443"/>
                <a:gd name="csY372" fmla="*/ 142632 h 331690"/>
                <a:gd name="csX373" fmla="*/ 299808 w 984443"/>
                <a:gd name="csY373" fmla="*/ 142632 h 331690"/>
                <a:gd name="csX374" fmla="*/ 299808 w 984443"/>
                <a:gd name="csY374" fmla="*/ 144310 h 331690"/>
                <a:gd name="csX375" fmla="*/ 295892 w 984443"/>
                <a:gd name="csY375" fmla="*/ 144310 h 331690"/>
                <a:gd name="csX376" fmla="*/ 295892 w 984443"/>
                <a:gd name="csY376" fmla="*/ 146548 h 331690"/>
                <a:gd name="csX377" fmla="*/ 294214 w 984443"/>
                <a:gd name="csY377" fmla="*/ 146548 h 331690"/>
                <a:gd name="csX378" fmla="*/ 258416 w 984443"/>
                <a:gd name="csY378" fmla="*/ 142632 h 331690"/>
                <a:gd name="csX379" fmla="*/ 258416 w 984443"/>
                <a:gd name="csY379" fmla="*/ 140954 h 331690"/>
                <a:gd name="csX380" fmla="*/ 255060 w 984443"/>
                <a:gd name="csY380" fmla="*/ 140954 h 331690"/>
                <a:gd name="csX381" fmla="*/ 255060 w 984443"/>
                <a:gd name="csY381" fmla="*/ 139276 h 331690"/>
                <a:gd name="csX382" fmla="*/ 253382 w 984443"/>
                <a:gd name="csY382" fmla="*/ 139276 h 331690"/>
                <a:gd name="csX383" fmla="*/ 253382 w 984443"/>
                <a:gd name="csY383" fmla="*/ 137599 h 331690"/>
                <a:gd name="csX384" fmla="*/ 247788 w 984443"/>
                <a:gd name="csY384" fmla="*/ 137599 h 331690"/>
                <a:gd name="csX385" fmla="*/ 247788 w 984443"/>
                <a:gd name="csY385" fmla="*/ 135920 h 331690"/>
                <a:gd name="csX386" fmla="*/ 244432 w 984443"/>
                <a:gd name="csY386" fmla="*/ 135920 h 331690"/>
                <a:gd name="csX387" fmla="*/ 244432 w 984443"/>
                <a:gd name="csY387" fmla="*/ 126971 h 331690"/>
                <a:gd name="csX388" fmla="*/ 242754 w 984443"/>
                <a:gd name="csY388" fmla="*/ 126971 h 331690"/>
                <a:gd name="csX389" fmla="*/ 242754 w 984443"/>
                <a:gd name="csY389" fmla="*/ 119699 h 331690"/>
                <a:gd name="csX390" fmla="*/ 228211 w 984443"/>
                <a:gd name="csY390" fmla="*/ 119699 h 331690"/>
                <a:gd name="csX391" fmla="*/ 228211 w 984443"/>
                <a:gd name="csY391" fmla="*/ 118022 h 331690"/>
                <a:gd name="csX392" fmla="*/ 226534 w 984443"/>
                <a:gd name="csY392" fmla="*/ 118022 h 331690"/>
                <a:gd name="csX393" fmla="*/ 226534 w 984443"/>
                <a:gd name="csY393" fmla="*/ 114106 h 331690"/>
                <a:gd name="csX394" fmla="*/ 229890 w 984443"/>
                <a:gd name="csY394" fmla="*/ 114106 h 331690"/>
                <a:gd name="csX395" fmla="*/ 229890 w 984443"/>
                <a:gd name="csY395" fmla="*/ 112428 h 331690"/>
                <a:gd name="csX396" fmla="*/ 232127 w 984443"/>
                <a:gd name="csY396" fmla="*/ 112428 h 331690"/>
                <a:gd name="csX397" fmla="*/ 232127 w 984443"/>
                <a:gd name="csY397" fmla="*/ 107394 h 331690"/>
                <a:gd name="csX398" fmla="*/ 235483 w 984443"/>
                <a:gd name="csY398" fmla="*/ 107394 h 331690"/>
                <a:gd name="csX399" fmla="*/ 235483 w 984443"/>
                <a:gd name="csY399" fmla="*/ 105156 h 331690"/>
                <a:gd name="csX400" fmla="*/ 237161 w 984443"/>
                <a:gd name="csY400" fmla="*/ 105156 h 331690"/>
                <a:gd name="csX401" fmla="*/ 237161 w 984443"/>
                <a:gd name="csY401" fmla="*/ 109072 h 331690"/>
                <a:gd name="csX402" fmla="*/ 238839 w 984443"/>
                <a:gd name="csY402" fmla="*/ 109072 h 331690"/>
                <a:gd name="csX403" fmla="*/ 238839 w 984443"/>
                <a:gd name="csY403" fmla="*/ 112428 h 331690"/>
                <a:gd name="csX404" fmla="*/ 242754 w 984443"/>
                <a:gd name="csY404" fmla="*/ 112428 h 331690"/>
                <a:gd name="csX405" fmla="*/ 242754 w 984443"/>
                <a:gd name="csY405" fmla="*/ 110750 h 331690"/>
                <a:gd name="csX406" fmla="*/ 240517 w 984443"/>
                <a:gd name="csY406" fmla="*/ 110750 h 331690"/>
                <a:gd name="csX407" fmla="*/ 240517 w 984443"/>
                <a:gd name="csY407" fmla="*/ 105156 h 331690"/>
                <a:gd name="csX408" fmla="*/ 244432 w 984443"/>
                <a:gd name="csY408" fmla="*/ 105156 h 331690"/>
                <a:gd name="csX409" fmla="*/ 244432 w 984443"/>
                <a:gd name="csY409" fmla="*/ 107394 h 331690"/>
                <a:gd name="csX410" fmla="*/ 247788 w 984443"/>
                <a:gd name="csY410" fmla="*/ 107394 h 331690"/>
                <a:gd name="csX411" fmla="*/ 247788 w 984443"/>
                <a:gd name="csY411" fmla="*/ 110750 h 331690"/>
                <a:gd name="csX412" fmla="*/ 249467 w 984443"/>
                <a:gd name="csY412" fmla="*/ 110750 h 331690"/>
                <a:gd name="csX413" fmla="*/ 249467 w 984443"/>
                <a:gd name="csY413" fmla="*/ 114106 h 331690"/>
                <a:gd name="csX414" fmla="*/ 249467 w 984443"/>
                <a:gd name="csY414" fmla="*/ 114106 h 331690"/>
                <a:gd name="csX415" fmla="*/ 249467 w 984443"/>
                <a:gd name="csY415" fmla="*/ 119699 h 331690"/>
                <a:gd name="csX416" fmla="*/ 251704 w 984443"/>
                <a:gd name="csY416" fmla="*/ 119699 h 331690"/>
                <a:gd name="csX417" fmla="*/ 251704 w 984443"/>
                <a:gd name="csY417" fmla="*/ 123055 h 331690"/>
                <a:gd name="csX418" fmla="*/ 253382 w 984443"/>
                <a:gd name="csY418" fmla="*/ 123055 h 331690"/>
                <a:gd name="csX419" fmla="*/ 253382 w 984443"/>
                <a:gd name="csY419" fmla="*/ 126971 h 331690"/>
                <a:gd name="csX420" fmla="*/ 258416 w 984443"/>
                <a:gd name="csY420" fmla="*/ 126971 h 331690"/>
                <a:gd name="csX421" fmla="*/ 258416 w 984443"/>
                <a:gd name="csY421" fmla="*/ 128649 h 331690"/>
                <a:gd name="csX422" fmla="*/ 260654 w 984443"/>
                <a:gd name="csY422" fmla="*/ 128649 h 331690"/>
                <a:gd name="csX423" fmla="*/ 260654 w 984443"/>
                <a:gd name="csY423" fmla="*/ 130327 h 331690"/>
                <a:gd name="csX424" fmla="*/ 264009 w 984443"/>
                <a:gd name="csY424" fmla="*/ 130327 h 331690"/>
                <a:gd name="csX425" fmla="*/ 264009 w 984443"/>
                <a:gd name="csY425" fmla="*/ 132005 h 331690"/>
                <a:gd name="csX426" fmla="*/ 262331 w 984443"/>
                <a:gd name="csY426" fmla="*/ 132005 h 331690"/>
                <a:gd name="csX427" fmla="*/ 262331 w 984443"/>
                <a:gd name="csY427" fmla="*/ 135920 h 331690"/>
                <a:gd name="csX428" fmla="*/ 260654 w 984443"/>
                <a:gd name="csY428" fmla="*/ 135920 h 331690"/>
                <a:gd name="csX429" fmla="*/ 260654 w 984443"/>
                <a:gd name="csY429" fmla="*/ 140954 h 331690"/>
                <a:gd name="csX430" fmla="*/ 264009 w 984443"/>
                <a:gd name="csY430" fmla="*/ 140954 h 331690"/>
                <a:gd name="csX431" fmla="*/ 264009 w 984443"/>
                <a:gd name="csY431" fmla="*/ 142632 h 331690"/>
                <a:gd name="csX432" fmla="*/ 258416 w 984443"/>
                <a:gd name="csY432" fmla="*/ 142632 h 331690"/>
                <a:gd name="csX433" fmla="*/ 822234 w 984443"/>
                <a:gd name="csY433" fmla="*/ 118022 h 331690"/>
                <a:gd name="csX434" fmla="*/ 818318 w 984443"/>
                <a:gd name="csY434" fmla="*/ 118022 h 331690"/>
                <a:gd name="csX435" fmla="*/ 818318 w 984443"/>
                <a:gd name="csY435" fmla="*/ 115784 h 331690"/>
                <a:gd name="csX436" fmla="*/ 814962 w 984443"/>
                <a:gd name="csY436" fmla="*/ 115784 h 331690"/>
                <a:gd name="csX437" fmla="*/ 814962 w 984443"/>
                <a:gd name="csY437" fmla="*/ 114106 h 331690"/>
                <a:gd name="csX438" fmla="*/ 813284 w 984443"/>
                <a:gd name="csY438" fmla="*/ 114106 h 331690"/>
                <a:gd name="csX439" fmla="*/ 813284 w 984443"/>
                <a:gd name="csY439" fmla="*/ 112428 h 331690"/>
                <a:gd name="csX440" fmla="*/ 818318 w 984443"/>
                <a:gd name="csY440" fmla="*/ 112428 h 331690"/>
                <a:gd name="csX441" fmla="*/ 818318 w 984443"/>
                <a:gd name="csY441" fmla="*/ 110750 h 331690"/>
                <a:gd name="csX442" fmla="*/ 819996 w 984443"/>
                <a:gd name="csY442" fmla="*/ 110750 h 331690"/>
                <a:gd name="csX443" fmla="*/ 819996 w 984443"/>
                <a:gd name="csY443" fmla="*/ 109072 h 331690"/>
                <a:gd name="csX444" fmla="*/ 827267 w 984443"/>
                <a:gd name="csY444" fmla="*/ 109072 h 331690"/>
                <a:gd name="csX445" fmla="*/ 827267 w 984443"/>
                <a:gd name="csY445" fmla="*/ 110750 h 331690"/>
                <a:gd name="csX446" fmla="*/ 828946 w 984443"/>
                <a:gd name="csY446" fmla="*/ 110750 h 331690"/>
                <a:gd name="csX447" fmla="*/ 828946 w 984443"/>
                <a:gd name="csY447" fmla="*/ 112428 h 331690"/>
                <a:gd name="csX448" fmla="*/ 828946 w 984443"/>
                <a:gd name="csY448" fmla="*/ 112428 h 331690"/>
                <a:gd name="csX449" fmla="*/ 828946 w 984443"/>
                <a:gd name="csY449" fmla="*/ 114106 h 331690"/>
                <a:gd name="csX450" fmla="*/ 827267 w 984443"/>
                <a:gd name="csY450" fmla="*/ 114106 h 331690"/>
                <a:gd name="csX451" fmla="*/ 827267 w 984443"/>
                <a:gd name="csY451" fmla="*/ 118022 h 331690"/>
                <a:gd name="csX452" fmla="*/ 822234 w 984443"/>
                <a:gd name="csY452" fmla="*/ 118022 h 331690"/>
                <a:gd name="csX453" fmla="*/ 705890 w 984443"/>
                <a:gd name="csY453" fmla="*/ 112428 h 331690"/>
                <a:gd name="csX454" fmla="*/ 708128 w 984443"/>
                <a:gd name="csY454" fmla="*/ 112428 h 331690"/>
                <a:gd name="csX455" fmla="*/ 708128 w 984443"/>
                <a:gd name="csY455" fmla="*/ 114106 h 331690"/>
                <a:gd name="csX456" fmla="*/ 693585 w 984443"/>
                <a:gd name="csY456" fmla="*/ 114106 h 331690"/>
                <a:gd name="csX457" fmla="*/ 693585 w 984443"/>
                <a:gd name="csY457" fmla="*/ 115784 h 331690"/>
                <a:gd name="csX458" fmla="*/ 690228 w 984443"/>
                <a:gd name="csY458" fmla="*/ 115784 h 331690"/>
                <a:gd name="csX459" fmla="*/ 690228 w 984443"/>
                <a:gd name="csY459" fmla="*/ 118022 h 331690"/>
                <a:gd name="csX460" fmla="*/ 684635 w 984443"/>
                <a:gd name="csY460" fmla="*/ 118022 h 331690"/>
                <a:gd name="csX461" fmla="*/ 684635 w 984443"/>
                <a:gd name="csY461" fmla="*/ 109072 h 331690"/>
                <a:gd name="csX462" fmla="*/ 688551 w 984443"/>
                <a:gd name="csY462" fmla="*/ 109072 h 331690"/>
                <a:gd name="csX463" fmla="*/ 688551 w 984443"/>
                <a:gd name="csY463" fmla="*/ 107394 h 331690"/>
                <a:gd name="csX464" fmla="*/ 691907 w 984443"/>
                <a:gd name="csY464" fmla="*/ 107394 h 331690"/>
                <a:gd name="csX465" fmla="*/ 691907 w 984443"/>
                <a:gd name="csY465" fmla="*/ 109072 h 331690"/>
                <a:gd name="csX466" fmla="*/ 700856 w 984443"/>
                <a:gd name="csY466" fmla="*/ 109072 h 331690"/>
                <a:gd name="csX467" fmla="*/ 700856 w 984443"/>
                <a:gd name="csY467" fmla="*/ 110750 h 331690"/>
                <a:gd name="csX468" fmla="*/ 702534 w 984443"/>
                <a:gd name="csY468" fmla="*/ 110750 h 331690"/>
                <a:gd name="csX469" fmla="*/ 702534 w 984443"/>
                <a:gd name="csY469" fmla="*/ 109072 h 331690"/>
                <a:gd name="csX470" fmla="*/ 704212 w 984443"/>
                <a:gd name="csY470" fmla="*/ 109072 h 331690"/>
                <a:gd name="csX471" fmla="*/ 704212 w 984443"/>
                <a:gd name="csY471" fmla="*/ 112428 h 331690"/>
                <a:gd name="csX472" fmla="*/ 705890 w 984443"/>
                <a:gd name="csY472" fmla="*/ 112428 h 331690"/>
                <a:gd name="csX473" fmla="*/ 968222 w 984443"/>
                <a:gd name="csY473" fmla="*/ 114106 h 331690"/>
                <a:gd name="csX474" fmla="*/ 968222 w 984443"/>
                <a:gd name="csY474" fmla="*/ 112428 h 331690"/>
                <a:gd name="csX475" fmla="*/ 960950 w 984443"/>
                <a:gd name="csY475" fmla="*/ 112428 h 331690"/>
                <a:gd name="csX476" fmla="*/ 960950 w 984443"/>
                <a:gd name="csY476" fmla="*/ 110750 h 331690"/>
                <a:gd name="csX477" fmla="*/ 957594 w 984443"/>
                <a:gd name="csY477" fmla="*/ 110750 h 331690"/>
                <a:gd name="csX478" fmla="*/ 957594 w 984443"/>
                <a:gd name="csY478" fmla="*/ 109072 h 331690"/>
                <a:gd name="csX479" fmla="*/ 950323 w 984443"/>
                <a:gd name="csY479" fmla="*/ 109072 h 331690"/>
                <a:gd name="csX480" fmla="*/ 950323 w 984443"/>
                <a:gd name="csY480" fmla="*/ 107394 h 331690"/>
                <a:gd name="csX481" fmla="*/ 960950 w 984443"/>
                <a:gd name="csY481" fmla="*/ 107394 h 331690"/>
                <a:gd name="csX482" fmla="*/ 960950 w 984443"/>
                <a:gd name="csY482" fmla="*/ 109072 h 331690"/>
                <a:gd name="csX483" fmla="*/ 978850 w 984443"/>
                <a:gd name="csY483" fmla="*/ 109072 h 331690"/>
                <a:gd name="csX484" fmla="*/ 980527 w 984443"/>
                <a:gd name="csY484" fmla="*/ 110750 h 331690"/>
                <a:gd name="csX485" fmla="*/ 984443 w 984443"/>
                <a:gd name="csY485" fmla="*/ 110750 h 331690"/>
                <a:gd name="csX486" fmla="*/ 984443 w 984443"/>
                <a:gd name="csY486" fmla="*/ 112428 h 331690"/>
                <a:gd name="csX487" fmla="*/ 978850 w 984443"/>
                <a:gd name="csY487" fmla="*/ 112428 h 331690"/>
                <a:gd name="csX488" fmla="*/ 978850 w 984443"/>
                <a:gd name="csY488" fmla="*/ 114106 h 331690"/>
                <a:gd name="csX489" fmla="*/ 968222 w 984443"/>
                <a:gd name="csY489" fmla="*/ 114106 h 331690"/>
                <a:gd name="csX490" fmla="*/ 80545 w 984443"/>
                <a:gd name="csY490" fmla="*/ 112428 h 331690"/>
                <a:gd name="csX491" fmla="*/ 80545 w 984443"/>
                <a:gd name="csY491" fmla="*/ 110750 h 331690"/>
                <a:gd name="csX492" fmla="*/ 78308 w 984443"/>
                <a:gd name="csY492" fmla="*/ 110750 h 331690"/>
                <a:gd name="csX493" fmla="*/ 78308 w 984443"/>
                <a:gd name="csY493" fmla="*/ 109072 h 331690"/>
                <a:gd name="csX494" fmla="*/ 76630 w 984443"/>
                <a:gd name="csY494" fmla="*/ 109072 h 331690"/>
                <a:gd name="csX495" fmla="*/ 76630 w 984443"/>
                <a:gd name="csY495" fmla="*/ 107394 h 331690"/>
                <a:gd name="csX496" fmla="*/ 74951 w 984443"/>
                <a:gd name="csY496" fmla="*/ 107394 h 331690"/>
                <a:gd name="csX497" fmla="*/ 74951 w 984443"/>
                <a:gd name="csY497" fmla="*/ 103478 h 331690"/>
                <a:gd name="csX498" fmla="*/ 73274 w 984443"/>
                <a:gd name="csY498" fmla="*/ 103478 h 331690"/>
                <a:gd name="csX499" fmla="*/ 73274 w 984443"/>
                <a:gd name="csY499" fmla="*/ 101800 h 331690"/>
                <a:gd name="csX500" fmla="*/ 71595 w 984443"/>
                <a:gd name="csY500" fmla="*/ 101800 h 331690"/>
                <a:gd name="csX501" fmla="*/ 71595 w 984443"/>
                <a:gd name="csY501" fmla="*/ 98445 h 331690"/>
                <a:gd name="csX502" fmla="*/ 69358 w 984443"/>
                <a:gd name="csY502" fmla="*/ 98445 h 331690"/>
                <a:gd name="csX503" fmla="*/ 69358 w 984443"/>
                <a:gd name="csY503" fmla="*/ 96207 h 331690"/>
                <a:gd name="csX504" fmla="*/ 71595 w 984443"/>
                <a:gd name="csY504" fmla="*/ 96207 h 331690"/>
                <a:gd name="csX505" fmla="*/ 71595 w 984443"/>
                <a:gd name="csY505" fmla="*/ 91173 h 331690"/>
                <a:gd name="csX506" fmla="*/ 78308 w 984443"/>
                <a:gd name="csY506" fmla="*/ 91173 h 331690"/>
                <a:gd name="csX507" fmla="*/ 78308 w 984443"/>
                <a:gd name="csY507" fmla="*/ 94529 h 331690"/>
                <a:gd name="csX508" fmla="*/ 80545 w 984443"/>
                <a:gd name="csY508" fmla="*/ 94529 h 331690"/>
                <a:gd name="csX509" fmla="*/ 80545 w 984443"/>
                <a:gd name="csY509" fmla="*/ 98445 h 331690"/>
                <a:gd name="csX510" fmla="*/ 82223 w 984443"/>
                <a:gd name="csY510" fmla="*/ 100122 h 331690"/>
                <a:gd name="csX511" fmla="*/ 82223 w 984443"/>
                <a:gd name="csY511" fmla="*/ 100122 h 331690"/>
                <a:gd name="csX512" fmla="*/ 82223 w 984443"/>
                <a:gd name="csY512" fmla="*/ 101800 h 331690"/>
                <a:gd name="csX513" fmla="*/ 83901 w 984443"/>
                <a:gd name="csY513" fmla="*/ 101800 h 331690"/>
                <a:gd name="csX514" fmla="*/ 83901 w 984443"/>
                <a:gd name="csY514" fmla="*/ 103478 h 331690"/>
                <a:gd name="csX515" fmla="*/ 82223 w 984443"/>
                <a:gd name="csY515" fmla="*/ 103478 h 331690"/>
                <a:gd name="csX516" fmla="*/ 82223 w 984443"/>
                <a:gd name="csY516" fmla="*/ 105156 h 331690"/>
                <a:gd name="csX517" fmla="*/ 83901 w 984443"/>
                <a:gd name="csY517" fmla="*/ 105156 h 331690"/>
                <a:gd name="csX518" fmla="*/ 83901 w 984443"/>
                <a:gd name="csY518" fmla="*/ 107394 h 331690"/>
                <a:gd name="csX519" fmla="*/ 85579 w 984443"/>
                <a:gd name="csY519" fmla="*/ 107394 h 331690"/>
                <a:gd name="csX520" fmla="*/ 85579 w 984443"/>
                <a:gd name="csY520" fmla="*/ 109072 h 331690"/>
                <a:gd name="csX521" fmla="*/ 87257 w 984443"/>
                <a:gd name="csY521" fmla="*/ 109072 h 331690"/>
                <a:gd name="csX522" fmla="*/ 87257 w 984443"/>
                <a:gd name="csY522" fmla="*/ 110750 h 331690"/>
                <a:gd name="csX523" fmla="*/ 85579 w 984443"/>
                <a:gd name="csY523" fmla="*/ 110750 h 331690"/>
                <a:gd name="csX524" fmla="*/ 85579 w 984443"/>
                <a:gd name="csY524" fmla="*/ 112428 h 331690"/>
                <a:gd name="csX525" fmla="*/ 80545 w 984443"/>
                <a:gd name="csY525" fmla="*/ 112428 h 331690"/>
                <a:gd name="csX526" fmla="*/ 761265 w 984443"/>
                <a:gd name="csY526" fmla="*/ 109072 h 331690"/>
                <a:gd name="csX527" fmla="*/ 757909 w 984443"/>
                <a:gd name="csY527" fmla="*/ 109072 h 331690"/>
                <a:gd name="csX528" fmla="*/ 757909 w 984443"/>
                <a:gd name="csY528" fmla="*/ 107394 h 331690"/>
                <a:gd name="csX529" fmla="*/ 757909 w 984443"/>
                <a:gd name="csY529" fmla="*/ 107394 h 331690"/>
                <a:gd name="csX530" fmla="*/ 757909 w 984443"/>
                <a:gd name="csY530" fmla="*/ 103478 h 331690"/>
                <a:gd name="csX531" fmla="*/ 759587 w 984443"/>
                <a:gd name="csY531" fmla="*/ 103478 h 331690"/>
                <a:gd name="csX532" fmla="*/ 759587 w 984443"/>
                <a:gd name="csY532" fmla="*/ 101800 h 331690"/>
                <a:gd name="csX533" fmla="*/ 762943 w 984443"/>
                <a:gd name="csY533" fmla="*/ 101800 h 331690"/>
                <a:gd name="csX534" fmla="*/ 762943 w 984443"/>
                <a:gd name="csY534" fmla="*/ 100122 h 331690"/>
                <a:gd name="csX535" fmla="*/ 765180 w 984443"/>
                <a:gd name="csY535" fmla="*/ 100122 h 331690"/>
                <a:gd name="csX536" fmla="*/ 765180 w 984443"/>
                <a:gd name="csY536" fmla="*/ 101800 h 331690"/>
                <a:gd name="csX537" fmla="*/ 766859 w 984443"/>
                <a:gd name="csY537" fmla="*/ 101800 h 331690"/>
                <a:gd name="csX538" fmla="*/ 766859 w 984443"/>
                <a:gd name="csY538" fmla="*/ 103478 h 331690"/>
                <a:gd name="csX539" fmla="*/ 770215 w 984443"/>
                <a:gd name="csY539" fmla="*/ 103478 h 331690"/>
                <a:gd name="csX540" fmla="*/ 770215 w 984443"/>
                <a:gd name="csY540" fmla="*/ 105156 h 331690"/>
                <a:gd name="csX541" fmla="*/ 771893 w 984443"/>
                <a:gd name="csY541" fmla="*/ 105156 h 331690"/>
                <a:gd name="csX542" fmla="*/ 771893 w 984443"/>
                <a:gd name="csY542" fmla="*/ 107394 h 331690"/>
                <a:gd name="csX543" fmla="*/ 775808 w 984443"/>
                <a:gd name="csY543" fmla="*/ 107394 h 331690"/>
                <a:gd name="csX544" fmla="*/ 775808 w 984443"/>
                <a:gd name="csY544" fmla="*/ 109072 h 331690"/>
                <a:gd name="csX545" fmla="*/ 761265 w 984443"/>
                <a:gd name="csY545" fmla="*/ 109072 h 331690"/>
                <a:gd name="csX546" fmla="*/ 87257 w 984443"/>
                <a:gd name="csY546" fmla="*/ 109072 h 331690"/>
                <a:gd name="csX547" fmla="*/ 85579 w 984443"/>
                <a:gd name="csY547" fmla="*/ 109072 h 331690"/>
                <a:gd name="csX548" fmla="*/ 87257 w 984443"/>
                <a:gd name="csY548" fmla="*/ 109072 h 331690"/>
                <a:gd name="csX549" fmla="*/ 765180 w 984443"/>
                <a:gd name="csY549" fmla="*/ 89495 h 331690"/>
                <a:gd name="csX550" fmla="*/ 762943 w 984443"/>
                <a:gd name="csY550" fmla="*/ 89495 h 331690"/>
                <a:gd name="csX551" fmla="*/ 762943 w 984443"/>
                <a:gd name="csY551" fmla="*/ 87258 h 331690"/>
                <a:gd name="csX552" fmla="*/ 757909 w 984443"/>
                <a:gd name="csY552" fmla="*/ 87258 h 331690"/>
                <a:gd name="csX553" fmla="*/ 757909 w 984443"/>
                <a:gd name="csY553" fmla="*/ 85579 h 331690"/>
                <a:gd name="csX554" fmla="*/ 759587 w 984443"/>
                <a:gd name="csY554" fmla="*/ 85579 h 331690"/>
                <a:gd name="csX555" fmla="*/ 759587 w 984443"/>
                <a:gd name="csY555" fmla="*/ 83901 h 331690"/>
                <a:gd name="csX556" fmla="*/ 756231 w 984443"/>
                <a:gd name="csY556" fmla="*/ 83901 h 331690"/>
                <a:gd name="csX557" fmla="*/ 756231 w 984443"/>
                <a:gd name="csY557" fmla="*/ 82223 h 331690"/>
                <a:gd name="csX558" fmla="*/ 753993 w 984443"/>
                <a:gd name="csY558" fmla="*/ 82223 h 331690"/>
                <a:gd name="csX559" fmla="*/ 753993 w 984443"/>
                <a:gd name="csY559" fmla="*/ 78868 h 331690"/>
                <a:gd name="csX560" fmla="*/ 756231 w 984443"/>
                <a:gd name="csY560" fmla="*/ 78868 h 331690"/>
                <a:gd name="csX561" fmla="*/ 756231 w 984443"/>
                <a:gd name="csY561" fmla="*/ 76630 h 331690"/>
                <a:gd name="csX562" fmla="*/ 757909 w 984443"/>
                <a:gd name="csY562" fmla="*/ 76630 h 331690"/>
                <a:gd name="csX563" fmla="*/ 757909 w 984443"/>
                <a:gd name="csY563" fmla="*/ 78868 h 331690"/>
                <a:gd name="csX564" fmla="*/ 759587 w 984443"/>
                <a:gd name="csY564" fmla="*/ 78868 h 331690"/>
                <a:gd name="csX565" fmla="*/ 759587 w 984443"/>
                <a:gd name="csY565" fmla="*/ 76630 h 331690"/>
                <a:gd name="csX566" fmla="*/ 761265 w 984443"/>
                <a:gd name="csY566" fmla="*/ 76630 h 331690"/>
                <a:gd name="csX567" fmla="*/ 761265 w 984443"/>
                <a:gd name="csY567" fmla="*/ 78868 h 331690"/>
                <a:gd name="csX568" fmla="*/ 765180 w 984443"/>
                <a:gd name="csY568" fmla="*/ 78868 h 331690"/>
                <a:gd name="csX569" fmla="*/ 765180 w 984443"/>
                <a:gd name="csY569" fmla="*/ 82223 h 331690"/>
                <a:gd name="csX570" fmla="*/ 761265 w 984443"/>
                <a:gd name="csY570" fmla="*/ 82223 h 331690"/>
                <a:gd name="csX571" fmla="*/ 761265 w 984443"/>
                <a:gd name="csY571" fmla="*/ 83901 h 331690"/>
                <a:gd name="csX572" fmla="*/ 762943 w 984443"/>
                <a:gd name="csY572" fmla="*/ 83901 h 331690"/>
                <a:gd name="csX573" fmla="*/ 762943 w 984443"/>
                <a:gd name="csY573" fmla="*/ 85579 h 331690"/>
                <a:gd name="csX574" fmla="*/ 768536 w 984443"/>
                <a:gd name="csY574" fmla="*/ 85579 h 331690"/>
                <a:gd name="csX575" fmla="*/ 768536 w 984443"/>
                <a:gd name="csY575" fmla="*/ 87258 h 331690"/>
                <a:gd name="csX576" fmla="*/ 768536 w 984443"/>
                <a:gd name="csY576" fmla="*/ 87258 h 331690"/>
                <a:gd name="csX577" fmla="*/ 768536 w 984443"/>
                <a:gd name="csY577" fmla="*/ 89495 h 331690"/>
                <a:gd name="csX578" fmla="*/ 765180 w 984443"/>
                <a:gd name="csY578" fmla="*/ 89495 h 331690"/>
                <a:gd name="csX579" fmla="*/ 832861 w 984443"/>
                <a:gd name="csY579" fmla="*/ 76630 h 331690"/>
                <a:gd name="csX580" fmla="*/ 831183 w 984443"/>
                <a:gd name="csY580" fmla="*/ 76630 h 331690"/>
                <a:gd name="csX581" fmla="*/ 831183 w 984443"/>
                <a:gd name="csY581" fmla="*/ 74952 h 331690"/>
                <a:gd name="csX582" fmla="*/ 825590 w 984443"/>
                <a:gd name="csY582" fmla="*/ 74952 h 331690"/>
                <a:gd name="csX583" fmla="*/ 825590 w 984443"/>
                <a:gd name="csY583" fmla="*/ 73274 h 331690"/>
                <a:gd name="csX584" fmla="*/ 831183 w 984443"/>
                <a:gd name="csY584" fmla="*/ 73274 h 331690"/>
                <a:gd name="csX585" fmla="*/ 827267 w 984443"/>
                <a:gd name="csY585" fmla="*/ 73274 h 331690"/>
                <a:gd name="csX586" fmla="*/ 827267 w 984443"/>
                <a:gd name="csY586" fmla="*/ 71596 h 331690"/>
                <a:gd name="csX587" fmla="*/ 832861 w 984443"/>
                <a:gd name="csY587" fmla="*/ 71596 h 331690"/>
                <a:gd name="csX588" fmla="*/ 832861 w 984443"/>
                <a:gd name="csY588" fmla="*/ 69918 h 331690"/>
                <a:gd name="csX589" fmla="*/ 843488 w 984443"/>
                <a:gd name="csY589" fmla="*/ 69918 h 331690"/>
                <a:gd name="csX590" fmla="*/ 843488 w 984443"/>
                <a:gd name="csY590" fmla="*/ 71596 h 331690"/>
                <a:gd name="csX591" fmla="*/ 848523 w 984443"/>
                <a:gd name="csY591" fmla="*/ 71596 h 331690"/>
                <a:gd name="csX592" fmla="*/ 850760 w 984443"/>
                <a:gd name="csY592" fmla="*/ 73274 h 331690"/>
                <a:gd name="csX593" fmla="*/ 850760 w 984443"/>
                <a:gd name="csY593" fmla="*/ 76630 h 331690"/>
                <a:gd name="csX594" fmla="*/ 843488 w 984443"/>
                <a:gd name="csY594" fmla="*/ 76630 h 331690"/>
                <a:gd name="csX595" fmla="*/ 841811 w 984443"/>
                <a:gd name="csY595" fmla="*/ 78868 h 331690"/>
                <a:gd name="csX596" fmla="*/ 836217 w 984443"/>
                <a:gd name="csY596" fmla="*/ 78868 h 331690"/>
                <a:gd name="csX597" fmla="*/ 836217 w 984443"/>
                <a:gd name="csY597" fmla="*/ 76630 h 331690"/>
                <a:gd name="csX598" fmla="*/ 832861 w 984443"/>
                <a:gd name="csY598" fmla="*/ 76630 h 331690"/>
                <a:gd name="csX599" fmla="*/ 48103 w 984443"/>
                <a:gd name="csY599" fmla="*/ 55375 h 331690"/>
                <a:gd name="csX600" fmla="*/ 48103 w 984443"/>
                <a:gd name="csY600" fmla="*/ 52019 h 331690"/>
                <a:gd name="csX601" fmla="*/ 46425 w 984443"/>
                <a:gd name="csY601" fmla="*/ 52019 h 331690"/>
                <a:gd name="csX602" fmla="*/ 46425 w 984443"/>
                <a:gd name="csY602" fmla="*/ 48104 h 331690"/>
                <a:gd name="csX603" fmla="*/ 44747 w 984443"/>
                <a:gd name="csY603" fmla="*/ 48104 h 331690"/>
                <a:gd name="csX604" fmla="*/ 44747 w 984443"/>
                <a:gd name="csY604" fmla="*/ 46425 h 331690"/>
                <a:gd name="csX605" fmla="*/ 40832 w 984443"/>
                <a:gd name="csY605" fmla="*/ 46425 h 331690"/>
                <a:gd name="csX606" fmla="*/ 40832 w 984443"/>
                <a:gd name="csY606" fmla="*/ 43069 h 331690"/>
                <a:gd name="csX607" fmla="*/ 39154 w 984443"/>
                <a:gd name="csY607" fmla="*/ 43069 h 331690"/>
                <a:gd name="csX608" fmla="*/ 39154 w 984443"/>
                <a:gd name="csY608" fmla="*/ 39154 h 331690"/>
                <a:gd name="csX609" fmla="*/ 37476 w 984443"/>
                <a:gd name="csY609" fmla="*/ 39154 h 331690"/>
                <a:gd name="csX610" fmla="*/ 37476 w 984443"/>
                <a:gd name="csY610" fmla="*/ 37476 h 331690"/>
                <a:gd name="csX611" fmla="*/ 35797 w 984443"/>
                <a:gd name="csY611" fmla="*/ 37476 h 331690"/>
                <a:gd name="csX612" fmla="*/ 35797 w 984443"/>
                <a:gd name="csY612" fmla="*/ 35798 h 331690"/>
                <a:gd name="csX613" fmla="*/ 39154 w 984443"/>
                <a:gd name="csY613" fmla="*/ 35798 h 331690"/>
                <a:gd name="csX614" fmla="*/ 39154 w 984443"/>
                <a:gd name="csY614" fmla="*/ 32442 h 331690"/>
                <a:gd name="csX615" fmla="*/ 40832 w 984443"/>
                <a:gd name="csY615" fmla="*/ 32442 h 331690"/>
                <a:gd name="csX616" fmla="*/ 40832 w 984443"/>
                <a:gd name="csY616" fmla="*/ 34120 h 331690"/>
                <a:gd name="csX617" fmla="*/ 44747 w 984443"/>
                <a:gd name="csY617" fmla="*/ 34120 h 331690"/>
                <a:gd name="csX618" fmla="*/ 44747 w 984443"/>
                <a:gd name="csY618" fmla="*/ 35798 h 331690"/>
                <a:gd name="csX619" fmla="*/ 46425 w 984443"/>
                <a:gd name="csY619" fmla="*/ 35798 h 331690"/>
                <a:gd name="csX620" fmla="*/ 46425 w 984443"/>
                <a:gd name="csY620" fmla="*/ 39154 h 331690"/>
                <a:gd name="csX621" fmla="*/ 48103 w 984443"/>
                <a:gd name="csY621" fmla="*/ 39154 h 331690"/>
                <a:gd name="csX622" fmla="*/ 48103 w 984443"/>
                <a:gd name="csY622" fmla="*/ 41391 h 331690"/>
                <a:gd name="csX623" fmla="*/ 52018 w 984443"/>
                <a:gd name="csY623" fmla="*/ 41391 h 331690"/>
                <a:gd name="csX624" fmla="*/ 52018 w 984443"/>
                <a:gd name="csY624" fmla="*/ 43069 h 331690"/>
                <a:gd name="csX625" fmla="*/ 53697 w 984443"/>
                <a:gd name="csY625" fmla="*/ 43069 h 331690"/>
                <a:gd name="csX626" fmla="*/ 53697 w 984443"/>
                <a:gd name="csY626" fmla="*/ 53697 h 331690"/>
                <a:gd name="csX627" fmla="*/ 52018 w 984443"/>
                <a:gd name="csY627" fmla="*/ 53697 h 331690"/>
                <a:gd name="csX628" fmla="*/ 52018 w 984443"/>
                <a:gd name="csY628" fmla="*/ 55375 h 331690"/>
                <a:gd name="csX629" fmla="*/ 48103 w 984443"/>
                <a:gd name="csY629" fmla="*/ 55375 h 331690"/>
                <a:gd name="csX630" fmla="*/ 779164 w 984443"/>
                <a:gd name="csY630" fmla="*/ 19577 h 331690"/>
                <a:gd name="csX631" fmla="*/ 777486 w 984443"/>
                <a:gd name="csY631" fmla="*/ 19577 h 331690"/>
                <a:gd name="csX632" fmla="*/ 777486 w 984443"/>
                <a:gd name="csY632" fmla="*/ 12865 h 331690"/>
                <a:gd name="csX633" fmla="*/ 779164 w 984443"/>
                <a:gd name="csY633" fmla="*/ 12865 h 331690"/>
                <a:gd name="csX634" fmla="*/ 779164 w 984443"/>
                <a:gd name="csY634" fmla="*/ 8950 h 331690"/>
                <a:gd name="csX635" fmla="*/ 780842 w 984443"/>
                <a:gd name="csY635" fmla="*/ 8950 h 331690"/>
                <a:gd name="csX636" fmla="*/ 780842 w 984443"/>
                <a:gd name="csY636" fmla="*/ 7271 h 331690"/>
                <a:gd name="csX637" fmla="*/ 784757 w 984443"/>
                <a:gd name="csY637" fmla="*/ 7271 h 331690"/>
                <a:gd name="csX638" fmla="*/ 784757 w 984443"/>
                <a:gd name="csY638" fmla="*/ 5593 h 331690"/>
                <a:gd name="csX639" fmla="*/ 786436 w 984443"/>
                <a:gd name="csY639" fmla="*/ 5593 h 331690"/>
                <a:gd name="csX640" fmla="*/ 786436 w 984443"/>
                <a:gd name="csY640" fmla="*/ 7271 h 331690"/>
                <a:gd name="csX641" fmla="*/ 788113 w 984443"/>
                <a:gd name="csY641" fmla="*/ 7271 h 331690"/>
                <a:gd name="csX642" fmla="*/ 788113 w 984443"/>
                <a:gd name="csY642" fmla="*/ 16221 h 331690"/>
                <a:gd name="csX643" fmla="*/ 786436 w 984443"/>
                <a:gd name="csY643" fmla="*/ 16221 h 331690"/>
                <a:gd name="csX644" fmla="*/ 786436 w 984443"/>
                <a:gd name="csY644" fmla="*/ 17899 h 331690"/>
                <a:gd name="csX645" fmla="*/ 784757 w 984443"/>
                <a:gd name="csY645" fmla="*/ 17899 h 331690"/>
                <a:gd name="csX646" fmla="*/ 784757 w 984443"/>
                <a:gd name="csY646" fmla="*/ 19577 h 331690"/>
                <a:gd name="csX647" fmla="*/ 779164 w 984443"/>
                <a:gd name="csY647" fmla="*/ 19577 h 331690"/>
                <a:gd name="csX648" fmla="*/ 16220 w 984443"/>
                <a:gd name="csY648" fmla="*/ 12865 h 331690"/>
                <a:gd name="csX649" fmla="*/ 16220 w 984443"/>
                <a:gd name="csY649" fmla="*/ 10628 h 331690"/>
                <a:gd name="csX650" fmla="*/ 12305 w 984443"/>
                <a:gd name="csY650" fmla="*/ 10628 h 331690"/>
                <a:gd name="csX651" fmla="*/ 12305 w 984443"/>
                <a:gd name="csY651" fmla="*/ 8950 h 331690"/>
                <a:gd name="csX652" fmla="*/ 10627 w 984443"/>
                <a:gd name="csY652" fmla="*/ 8950 h 331690"/>
                <a:gd name="csX653" fmla="*/ 10627 w 984443"/>
                <a:gd name="csY653" fmla="*/ 7271 h 331690"/>
                <a:gd name="csX654" fmla="*/ 5593 w 984443"/>
                <a:gd name="csY654" fmla="*/ 7271 h 331690"/>
                <a:gd name="csX655" fmla="*/ 5593 w 984443"/>
                <a:gd name="csY655" fmla="*/ 5593 h 331690"/>
                <a:gd name="csX656" fmla="*/ 1678 w 984443"/>
                <a:gd name="csY656" fmla="*/ 5593 h 331690"/>
                <a:gd name="csX657" fmla="*/ 1678 w 984443"/>
                <a:gd name="csY657" fmla="*/ 1678 h 331690"/>
                <a:gd name="csX658" fmla="*/ 0 w 984443"/>
                <a:gd name="csY658" fmla="*/ 1678 h 331690"/>
                <a:gd name="csX659" fmla="*/ 3915 w 984443"/>
                <a:gd name="csY659" fmla="*/ 1678 h 331690"/>
                <a:gd name="csX660" fmla="*/ 3915 w 984443"/>
                <a:gd name="csY660" fmla="*/ 0 h 331690"/>
                <a:gd name="csX661" fmla="*/ 1678 w 984443"/>
                <a:gd name="csY661" fmla="*/ 0 h 331690"/>
                <a:gd name="csX662" fmla="*/ 5593 w 984443"/>
                <a:gd name="csY662" fmla="*/ 0 h 331690"/>
                <a:gd name="csX663" fmla="*/ 5593 w 984443"/>
                <a:gd name="csY663" fmla="*/ 1678 h 331690"/>
                <a:gd name="csX664" fmla="*/ 10627 w 984443"/>
                <a:gd name="csY664" fmla="*/ 1678 h 331690"/>
                <a:gd name="csX665" fmla="*/ 10627 w 984443"/>
                <a:gd name="csY665" fmla="*/ 5593 h 331690"/>
                <a:gd name="csX666" fmla="*/ 14543 w 984443"/>
                <a:gd name="csY666" fmla="*/ 5593 h 331690"/>
                <a:gd name="csX667" fmla="*/ 14543 w 984443"/>
                <a:gd name="csY667" fmla="*/ 7271 h 331690"/>
                <a:gd name="csX668" fmla="*/ 16220 w 984443"/>
                <a:gd name="csY668" fmla="*/ 7271 h 331690"/>
                <a:gd name="csX669" fmla="*/ 16220 w 984443"/>
                <a:gd name="csY669" fmla="*/ 10628 h 331690"/>
                <a:gd name="csX670" fmla="*/ 19577 w 984443"/>
                <a:gd name="csY670" fmla="*/ 10628 h 331690"/>
                <a:gd name="csX671" fmla="*/ 19577 w 984443"/>
                <a:gd name="csY671" fmla="*/ 12865 h 331690"/>
                <a:gd name="csX672" fmla="*/ 16220 w 984443"/>
                <a:gd name="csY672" fmla="*/ 12865 h 331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</a:cxnLst>
              <a:rect l="l" t="t" r="r" b="b"/>
              <a:pathLst>
                <a:path w="984443" h="331690">
                  <a:moveTo>
                    <a:pt x="647159" y="331690"/>
                  </a:moveTo>
                  <a:lnTo>
                    <a:pt x="647159" y="328334"/>
                  </a:lnTo>
                  <a:lnTo>
                    <a:pt x="648837" y="328334"/>
                  </a:lnTo>
                  <a:lnTo>
                    <a:pt x="648837" y="326656"/>
                  </a:lnTo>
                  <a:lnTo>
                    <a:pt x="654431" y="326656"/>
                  </a:lnTo>
                  <a:lnTo>
                    <a:pt x="654431" y="324419"/>
                  </a:lnTo>
                  <a:lnTo>
                    <a:pt x="656109" y="324419"/>
                  </a:lnTo>
                  <a:lnTo>
                    <a:pt x="656109" y="322741"/>
                  </a:lnTo>
                  <a:lnTo>
                    <a:pt x="657787" y="322741"/>
                  </a:lnTo>
                  <a:lnTo>
                    <a:pt x="657787" y="321063"/>
                  </a:lnTo>
                  <a:lnTo>
                    <a:pt x="660024" y="321063"/>
                  </a:lnTo>
                  <a:lnTo>
                    <a:pt x="661702" y="319385"/>
                  </a:lnTo>
                  <a:lnTo>
                    <a:pt x="663380" y="319385"/>
                  </a:lnTo>
                  <a:lnTo>
                    <a:pt x="663380" y="326656"/>
                  </a:lnTo>
                  <a:lnTo>
                    <a:pt x="657787" y="326656"/>
                  </a:lnTo>
                  <a:lnTo>
                    <a:pt x="657787" y="328334"/>
                  </a:lnTo>
                  <a:lnTo>
                    <a:pt x="654431" y="328334"/>
                  </a:lnTo>
                  <a:lnTo>
                    <a:pt x="654431" y="330012"/>
                  </a:lnTo>
                  <a:lnTo>
                    <a:pt x="651074" y="330012"/>
                  </a:lnTo>
                  <a:lnTo>
                    <a:pt x="651074" y="331690"/>
                  </a:lnTo>
                  <a:lnTo>
                    <a:pt x="647159" y="331690"/>
                  </a:lnTo>
                  <a:close/>
                  <a:moveTo>
                    <a:pt x="590107" y="315469"/>
                  </a:moveTo>
                  <a:lnTo>
                    <a:pt x="586750" y="315469"/>
                  </a:lnTo>
                  <a:lnTo>
                    <a:pt x="586750" y="313791"/>
                  </a:lnTo>
                  <a:lnTo>
                    <a:pt x="582835" y="313791"/>
                  </a:lnTo>
                  <a:lnTo>
                    <a:pt x="582835" y="312113"/>
                  </a:lnTo>
                  <a:lnTo>
                    <a:pt x="581156" y="312113"/>
                  </a:lnTo>
                  <a:lnTo>
                    <a:pt x="581156" y="308757"/>
                  </a:lnTo>
                  <a:lnTo>
                    <a:pt x="577801" y="308757"/>
                  </a:lnTo>
                  <a:lnTo>
                    <a:pt x="577801" y="307079"/>
                  </a:lnTo>
                  <a:lnTo>
                    <a:pt x="576123" y="307079"/>
                  </a:lnTo>
                  <a:lnTo>
                    <a:pt x="576123" y="304842"/>
                  </a:lnTo>
                  <a:lnTo>
                    <a:pt x="574445" y="304842"/>
                  </a:lnTo>
                  <a:lnTo>
                    <a:pt x="574445" y="303164"/>
                  </a:lnTo>
                  <a:lnTo>
                    <a:pt x="559902" y="303164"/>
                  </a:lnTo>
                  <a:lnTo>
                    <a:pt x="559902" y="301486"/>
                  </a:lnTo>
                  <a:lnTo>
                    <a:pt x="556546" y="301486"/>
                  </a:lnTo>
                  <a:lnTo>
                    <a:pt x="556546" y="295892"/>
                  </a:lnTo>
                  <a:lnTo>
                    <a:pt x="558224" y="295892"/>
                  </a:lnTo>
                  <a:lnTo>
                    <a:pt x="558224" y="294214"/>
                  </a:lnTo>
                  <a:lnTo>
                    <a:pt x="563258" y="294214"/>
                  </a:lnTo>
                  <a:lnTo>
                    <a:pt x="563258" y="292536"/>
                  </a:lnTo>
                  <a:lnTo>
                    <a:pt x="574445" y="292536"/>
                  </a:lnTo>
                  <a:lnTo>
                    <a:pt x="574445" y="294214"/>
                  </a:lnTo>
                  <a:lnTo>
                    <a:pt x="576123" y="294214"/>
                  </a:lnTo>
                  <a:lnTo>
                    <a:pt x="576123" y="292536"/>
                  </a:lnTo>
                  <a:lnTo>
                    <a:pt x="577801" y="292536"/>
                  </a:lnTo>
                  <a:lnTo>
                    <a:pt x="577801" y="290858"/>
                  </a:lnTo>
                  <a:lnTo>
                    <a:pt x="579479" y="290858"/>
                  </a:lnTo>
                  <a:lnTo>
                    <a:pt x="579479" y="292536"/>
                  </a:lnTo>
                  <a:lnTo>
                    <a:pt x="581156" y="292536"/>
                  </a:lnTo>
                  <a:lnTo>
                    <a:pt x="581156" y="295892"/>
                  </a:lnTo>
                  <a:lnTo>
                    <a:pt x="586750" y="295892"/>
                  </a:lnTo>
                  <a:lnTo>
                    <a:pt x="586750" y="301486"/>
                  </a:lnTo>
                  <a:lnTo>
                    <a:pt x="590107" y="301486"/>
                  </a:lnTo>
                  <a:lnTo>
                    <a:pt x="590107" y="299808"/>
                  </a:lnTo>
                  <a:lnTo>
                    <a:pt x="591784" y="299808"/>
                  </a:lnTo>
                  <a:lnTo>
                    <a:pt x="591784" y="301486"/>
                  </a:lnTo>
                  <a:lnTo>
                    <a:pt x="594022" y="301486"/>
                  </a:lnTo>
                  <a:lnTo>
                    <a:pt x="594022" y="303164"/>
                  </a:lnTo>
                  <a:lnTo>
                    <a:pt x="595700" y="303164"/>
                  </a:lnTo>
                  <a:lnTo>
                    <a:pt x="595700" y="307079"/>
                  </a:lnTo>
                  <a:lnTo>
                    <a:pt x="599056" y="307079"/>
                  </a:lnTo>
                  <a:lnTo>
                    <a:pt x="599056" y="308757"/>
                  </a:lnTo>
                  <a:lnTo>
                    <a:pt x="600733" y="308757"/>
                  </a:lnTo>
                  <a:lnTo>
                    <a:pt x="600733" y="312113"/>
                  </a:lnTo>
                  <a:lnTo>
                    <a:pt x="599056" y="312113"/>
                  </a:lnTo>
                  <a:lnTo>
                    <a:pt x="599056" y="313791"/>
                  </a:lnTo>
                  <a:lnTo>
                    <a:pt x="595700" y="313791"/>
                  </a:lnTo>
                  <a:lnTo>
                    <a:pt x="595700" y="315469"/>
                  </a:lnTo>
                  <a:lnTo>
                    <a:pt x="590107" y="315469"/>
                  </a:lnTo>
                  <a:close/>
                  <a:moveTo>
                    <a:pt x="493899" y="283587"/>
                  </a:moveTo>
                  <a:lnTo>
                    <a:pt x="490543" y="283587"/>
                  </a:lnTo>
                  <a:lnTo>
                    <a:pt x="490543" y="281909"/>
                  </a:lnTo>
                  <a:lnTo>
                    <a:pt x="486628" y="281909"/>
                  </a:lnTo>
                  <a:lnTo>
                    <a:pt x="486628" y="283587"/>
                  </a:lnTo>
                  <a:lnTo>
                    <a:pt x="484950" y="283587"/>
                  </a:lnTo>
                  <a:lnTo>
                    <a:pt x="484950" y="280231"/>
                  </a:lnTo>
                  <a:lnTo>
                    <a:pt x="481594" y="280231"/>
                  </a:lnTo>
                  <a:lnTo>
                    <a:pt x="481594" y="278553"/>
                  </a:lnTo>
                  <a:lnTo>
                    <a:pt x="486628" y="278553"/>
                  </a:lnTo>
                  <a:lnTo>
                    <a:pt x="486628" y="269603"/>
                  </a:lnTo>
                  <a:lnTo>
                    <a:pt x="490543" y="269603"/>
                  </a:lnTo>
                  <a:lnTo>
                    <a:pt x="490543" y="267366"/>
                  </a:lnTo>
                  <a:lnTo>
                    <a:pt x="492222" y="267366"/>
                  </a:lnTo>
                  <a:lnTo>
                    <a:pt x="492222" y="265688"/>
                  </a:lnTo>
                  <a:lnTo>
                    <a:pt x="497255" y="265688"/>
                  </a:lnTo>
                  <a:lnTo>
                    <a:pt x="497255" y="267366"/>
                  </a:lnTo>
                  <a:lnTo>
                    <a:pt x="502848" y="267366"/>
                  </a:lnTo>
                  <a:lnTo>
                    <a:pt x="502848" y="271281"/>
                  </a:lnTo>
                  <a:lnTo>
                    <a:pt x="501171" y="272959"/>
                  </a:lnTo>
                  <a:lnTo>
                    <a:pt x="501171" y="274637"/>
                  </a:lnTo>
                  <a:lnTo>
                    <a:pt x="499493" y="274637"/>
                  </a:lnTo>
                  <a:lnTo>
                    <a:pt x="499493" y="278553"/>
                  </a:lnTo>
                  <a:lnTo>
                    <a:pt x="497255" y="278553"/>
                  </a:lnTo>
                  <a:lnTo>
                    <a:pt x="497255" y="280231"/>
                  </a:lnTo>
                  <a:lnTo>
                    <a:pt x="499493" y="280231"/>
                  </a:lnTo>
                  <a:lnTo>
                    <a:pt x="499493" y="281909"/>
                  </a:lnTo>
                  <a:lnTo>
                    <a:pt x="497255" y="281909"/>
                  </a:lnTo>
                  <a:lnTo>
                    <a:pt x="497255" y="283587"/>
                  </a:lnTo>
                  <a:lnTo>
                    <a:pt x="495577" y="283587"/>
                  </a:lnTo>
                  <a:lnTo>
                    <a:pt x="495577" y="280231"/>
                  </a:lnTo>
                  <a:lnTo>
                    <a:pt x="493899" y="280231"/>
                  </a:lnTo>
                  <a:lnTo>
                    <a:pt x="493899" y="283587"/>
                  </a:lnTo>
                  <a:close/>
                  <a:moveTo>
                    <a:pt x="465373" y="280231"/>
                  </a:moveTo>
                  <a:lnTo>
                    <a:pt x="465373" y="276315"/>
                  </a:lnTo>
                  <a:lnTo>
                    <a:pt x="463695" y="276315"/>
                  </a:lnTo>
                  <a:lnTo>
                    <a:pt x="463695" y="274637"/>
                  </a:lnTo>
                  <a:lnTo>
                    <a:pt x="462017" y="274637"/>
                  </a:lnTo>
                  <a:lnTo>
                    <a:pt x="462017" y="272959"/>
                  </a:lnTo>
                  <a:lnTo>
                    <a:pt x="458101" y="272959"/>
                  </a:lnTo>
                  <a:lnTo>
                    <a:pt x="458101" y="271281"/>
                  </a:lnTo>
                  <a:lnTo>
                    <a:pt x="456423" y="271281"/>
                  </a:lnTo>
                  <a:lnTo>
                    <a:pt x="456423" y="269603"/>
                  </a:lnTo>
                  <a:lnTo>
                    <a:pt x="449152" y="269603"/>
                  </a:lnTo>
                  <a:lnTo>
                    <a:pt x="449152" y="264010"/>
                  </a:lnTo>
                  <a:lnTo>
                    <a:pt x="454745" y="264010"/>
                  </a:lnTo>
                  <a:lnTo>
                    <a:pt x="454745" y="265688"/>
                  </a:lnTo>
                  <a:lnTo>
                    <a:pt x="462017" y="265688"/>
                  </a:lnTo>
                  <a:lnTo>
                    <a:pt x="462017" y="264010"/>
                  </a:lnTo>
                  <a:lnTo>
                    <a:pt x="463695" y="264010"/>
                  </a:lnTo>
                  <a:lnTo>
                    <a:pt x="463695" y="262332"/>
                  </a:lnTo>
                  <a:lnTo>
                    <a:pt x="468729" y="262332"/>
                  </a:lnTo>
                  <a:lnTo>
                    <a:pt x="468729" y="264010"/>
                  </a:lnTo>
                  <a:lnTo>
                    <a:pt x="472645" y="264010"/>
                  </a:lnTo>
                  <a:lnTo>
                    <a:pt x="472645" y="265688"/>
                  </a:lnTo>
                  <a:lnTo>
                    <a:pt x="474322" y="265688"/>
                  </a:lnTo>
                  <a:lnTo>
                    <a:pt x="474322" y="267366"/>
                  </a:lnTo>
                  <a:lnTo>
                    <a:pt x="476000" y="267366"/>
                  </a:lnTo>
                  <a:lnTo>
                    <a:pt x="476000" y="269603"/>
                  </a:lnTo>
                  <a:lnTo>
                    <a:pt x="477678" y="269603"/>
                  </a:lnTo>
                  <a:lnTo>
                    <a:pt x="477678" y="271281"/>
                  </a:lnTo>
                  <a:lnTo>
                    <a:pt x="476000" y="271281"/>
                  </a:lnTo>
                  <a:lnTo>
                    <a:pt x="476000" y="272959"/>
                  </a:lnTo>
                  <a:lnTo>
                    <a:pt x="472645" y="272959"/>
                  </a:lnTo>
                  <a:lnTo>
                    <a:pt x="472645" y="274637"/>
                  </a:lnTo>
                  <a:lnTo>
                    <a:pt x="468729" y="274637"/>
                  </a:lnTo>
                  <a:lnTo>
                    <a:pt x="468729" y="276315"/>
                  </a:lnTo>
                  <a:lnTo>
                    <a:pt x="467051" y="276315"/>
                  </a:lnTo>
                  <a:lnTo>
                    <a:pt x="467051" y="280231"/>
                  </a:lnTo>
                  <a:lnTo>
                    <a:pt x="465373" y="280231"/>
                  </a:lnTo>
                  <a:close/>
                  <a:moveTo>
                    <a:pt x="660024" y="274637"/>
                  </a:moveTo>
                  <a:lnTo>
                    <a:pt x="660024" y="272959"/>
                  </a:lnTo>
                  <a:lnTo>
                    <a:pt x="660024" y="272959"/>
                  </a:lnTo>
                  <a:lnTo>
                    <a:pt x="660024" y="269603"/>
                  </a:lnTo>
                  <a:lnTo>
                    <a:pt x="663380" y="269603"/>
                  </a:lnTo>
                  <a:lnTo>
                    <a:pt x="663380" y="267366"/>
                  </a:lnTo>
                  <a:lnTo>
                    <a:pt x="663380" y="267366"/>
                  </a:lnTo>
                  <a:lnTo>
                    <a:pt x="663380" y="265688"/>
                  </a:lnTo>
                  <a:lnTo>
                    <a:pt x="665058" y="265688"/>
                  </a:lnTo>
                  <a:lnTo>
                    <a:pt x="665058" y="267366"/>
                  </a:lnTo>
                  <a:lnTo>
                    <a:pt x="668414" y="267366"/>
                  </a:lnTo>
                  <a:lnTo>
                    <a:pt x="668414" y="265688"/>
                  </a:lnTo>
                  <a:lnTo>
                    <a:pt x="674008" y="265688"/>
                  </a:lnTo>
                  <a:lnTo>
                    <a:pt x="674008" y="267366"/>
                  </a:lnTo>
                  <a:lnTo>
                    <a:pt x="670651" y="267366"/>
                  </a:lnTo>
                  <a:lnTo>
                    <a:pt x="670651" y="269603"/>
                  </a:lnTo>
                  <a:lnTo>
                    <a:pt x="668414" y="269603"/>
                  </a:lnTo>
                  <a:lnTo>
                    <a:pt x="668414" y="271281"/>
                  </a:lnTo>
                  <a:lnTo>
                    <a:pt x="665058" y="271281"/>
                  </a:lnTo>
                  <a:lnTo>
                    <a:pt x="665058" y="272959"/>
                  </a:lnTo>
                  <a:lnTo>
                    <a:pt x="663380" y="272959"/>
                  </a:lnTo>
                  <a:lnTo>
                    <a:pt x="663380" y="274637"/>
                  </a:lnTo>
                  <a:lnTo>
                    <a:pt x="660024" y="274637"/>
                  </a:lnTo>
                  <a:close/>
                  <a:moveTo>
                    <a:pt x="684635" y="271281"/>
                  </a:moveTo>
                  <a:lnTo>
                    <a:pt x="684635" y="265688"/>
                  </a:lnTo>
                  <a:lnTo>
                    <a:pt x="686313" y="265688"/>
                  </a:lnTo>
                  <a:lnTo>
                    <a:pt x="686313" y="264010"/>
                  </a:lnTo>
                  <a:lnTo>
                    <a:pt x="690228" y="264010"/>
                  </a:lnTo>
                  <a:lnTo>
                    <a:pt x="690228" y="265688"/>
                  </a:lnTo>
                  <a:lnTo>
                    <a:pt x="691907" y="265688"/>
                  </a:lnTo>
                  <a:lnTo>
                    <a:pt x="691907" y="264010"/>
                  </a:lnTo>
                  <a:lnTo>
                    <a:pt x="695263" y="264010"/>
                  </a:lnTo>
                  <a:lnTo>
                    <a:pt x="695263" y="265688"/>
                  </a:lnTo>
                  <a:lnTo>
                    <a:pt x="699178" y="265688"/>
                  </a:lnTo>
                  <a:lnTo>
                    <a:pt x="699178" y="264010"/>
                  </a:lnTo>
                  <a:lnTo>
                    <a:pt x="702534" y="264010"/>
                  </a:lnTo>
                  <a:lnTo>
                    <a:pt x="702534" y="269603"/>
                  </a:lnTo>
                  <a:lnTo>
                    <a:pt x="690228" y="269603"/>
                  </a:lnTo>
                  <a:lnTo>
                    <a:pt x="690228" y="271281"/>
                  </a:lnTo>
                  <a:lnTo>
                    <a:pt x="684635" y="271281"/>
                  </a:lnTo>
                  <a:close/>
                  <a:moveTo>
                    <a:pt x="665058" y="267366"/>
                  </a:moveTo>
                  <a:lnTo>
                    <a:pt x="666736" y="267366"/>
                  </a:lnTo>
                  <a:lnTo>
                    <a:pt x="665058" y="267366"/>
                  </a:lnTo>
                  <a:close/>
                  <a:moveTo>
                    <a:pt x="845167" y="260654"/>
                  </a:moveTo>
                  <a:lnTo>
                    <a:pt x="845167" y="256738"/>
                  </a:lnTo>
                  <a:lnTo>
                    <a:pt x="846844" y="256738"/>
                  </a:lnTo>
                  <a:lnTo>
                    <a:pt x="846844" y="255060"/>
                  </a:lnTo>
                  <a:lnTo>
                    <a:pt x="845167" y="255060"/>
                  </a:lnTo>
                  <a:lnTo>
                    <a:pt x="845167" y="253382"/>
                  </a:lnTo>
                  <a:lnTo>
                    <a:pt x="846844" y="253382"/>
                  </a:lnTo>
                  <a:lnTo>
                    <a:pt x="846844" y="251704"/>
                  </a:lnTo>
                  <a:lnTo>
                    <a:pt x="848523" y="251704"/>
                  </a:lnTo>
                  <a:lnTo>
                    <a:pt x="848523" y="247789"/>
                  </a:lnTo>
                  <a:lnTo>
                    <a:pt x="850760" y="247789"/>
                  </a:lnTo>
                  <a:lnTo>
                    <a:pt x="850760" y="246111"/>
                  </a:lnTo>
                  <a:lnTo>
                    <a:pt x="852438" y="246111"/>
                  </a:lnTo>
                  <a:lnTo>
                    <a:pt x="852438" y="244433"/>
                  </a:lnTo>
                  <a:lnTo>
                    <a:pt x="854116" y="244433"/>
                  </a:lnTo>
                  <a:lnTo>
                    <a:pt x="854116" y="242755"/>
                  </a:lnTo>
                  <a:lnTo>
                    <a:pt x="855794" y="242755"/>
                  </a:lnTo>
                  <a:lnTo>
                    <a:pt x="855794" y="238839"/>
                  </a:lnTo>
                  <a:lnTo>
                    <a:pt x="859709" y="238839"/>
                  </a:lnTo>
                  <a:lnTo>
                    <a:pt x="859709" y="247789"/>
                  </a:lnTo>
                  <a:lnTo>
                    <a:pt x="859709" y="246111"/>
                  </a:lnTo>
                  <a:lnTo>
                    <a:pt x="859709" y="251704"/>
                  </a:lnTo>
                  <a:lnTo>
                    <a:pt x="855794" y="251704"/>
                  </a:lnTo>
                  <a:lnTo>
                    <a:pt x="855794" y="255060"/>
                  </a:lnTo>
                  <a:lnTo>
                    <a:pt x="854116" y="255060"/>
                  </a:lnTo>
                  <a:lnTo>
                    <a:pt x="854116" y="256738"/>
                  </a:lnTo>
                  <a:lnTo>
                    <a:pt x="852438" y="256738"/>
                  </a:lnTo>
                  <a:lnTo>
                    <a:pt x="852438" y="258416"/>
                  </a:lnTo>
                  <a:lnTo>
                    <a:pt x="850760" y="258416"/>
                  </a:lnTo>
                  <a:lnTo>
                    <a:pt x="850760" y="260654"/>
                  </a:lnTo>
                  <a:lnTo>
                    <a:pt x="845167" y="260654"/>
                  </a:lnTo>
                  <a:close/>
                  <a:moveTo>
                    <a:pt x="720433" y="258416"/>
                  </a:moveTo>
                  <a:lnTo>
                    <a:pt x="720433" y="256738"/>
                  </a:lnTo>
                  <a:lnTo>
                    <a:pt x="720433" y="256738"/>
                  </a:lnTo>
                  <a:lnTo>
                    <a:pt x="720433" y="255060"/>
                  </a:lnTo>
                  <a:lnTo>
                    <a:pt x="722111" y="255060"/>
                  </a:lnTo>
                  <a:lnTo>
                    <a:pt x="722111" y="251704"/>
                  </a:lnTo>
                  <a:lnTo>
                    <a:pt x="723789" y="251704"/>
                  </a:lnTo>
                  <a:lnTo>
                    <a:pt x="723789" y="253382"/>
                  </a:lnTo>
                  <a:lnTo>
                    <a:pt x="731061" y="253382"/>
                  </a:lnTo>
                  <a:lnTo>
                    <a:pt x="731061" y="251704"/>
                  </a:lnTo>
                  <a:lnTo>
                    <a:pt x="734416" y="251704"/>
                  </a:lnTo>
                  <a:lnTo>
                    <a:pt x="734416" y="250026"/>
                  </a:lnTo>
                  <a:lnTo>
                    <a:pt x="738332" y="250026"/>
                  </a:lnTo>
                  <a:lnTo>
                    <a:pt x="738332" y="251704"/>
                  </a:lnTo>
                  <a:lnTo>
                    <a:pt x="743366" y="251704"/>
                  </a:lnTo>
                  <a:lnTo>
                    <a:pt x="743366" y="255060"/>
                  </a:lnTo>
                  <a:lnTo>
                    <a:pt x="736654" y="255060"/>
                  </a:lnTo>
                  <a:lnTo>
                    <a:pt x="736654" y="260654"/>
                  </a:lnTo>
                  <a:lnTo>
                    <a:pt x="734416" y="260654"/>
                  </a:lnTo>
                  <a:lnTo>
                    <a:pt x="734416" y="258416"/>
                  </a:lnTo>
                  <a:lnTo>
                    <a:pt x="727705" y="258416"/>
                  </a:lnTo>
                  <a:lnTo>
                    <a:pt x="727705" y="256738"/>
                  </a:lnTo>
                  <a:lnTo>
                    <a:pt x="723789" y="256738"/>
                  </a:lnTo>
                  <a:lnTo>
                    <a:pt x="723789" y="258416"/>
                  </a:lnTo>
                  <a:lnTo>
                    <a:pt x="720433" y="258416"/>
                  </a:lnTo>
                  <a:close/>
                  <a:moveTo>
                    <a:pt x="426219" y="242755"/>
                  </a:moveTo>
                  <a:lnTo>
                    <a:pt x="418947" y="242755"/>
                  </a:lnTo>
                  <a:lnTo>
                    <a:pt x="418947" y="241077"/>
                  </a:lnTo>
                  <a:lnTo>
                    <a:pt x="417269" y="241077"/>
                  </a:lnTo>
                  <a:lnTo>
                    <a:pt x="417269" y="242755"/>
                  </a:lnTo>
                  <a:lnTo>
                    <a:pt x="413914" y="242755"/>
                  </a:lnTo>
                  <a:lnTo>
                    <a:pt x="413914" y="241077"/>
                  </a:lnTo>
                  <a:lnTo>
                    <a:pt x="409998" y="241077"/>
                  </a:lnTo>
                  <a:lnTo>
                    <a:pt x="409998" y="238839"/>
                  </a:lnTo>
                  <a:lnTo>
                    <a:pt x="408320" y="238839"/>
                  </a:lnTo>
                  <a:lnTo>
                    <a:pt x="408320" y="241077"/>
                  </a:lnTo>
                  <a:lnTo>
                    <a:pt x="406642" y="241077"/>
                  </a:lnTo>
                  <a:lnTo>
                    <a:pt x="406642" y="237161"/>
                  </a:lnTo>
                  <a:lnTo>
                    <a:pt x="408320" y="237161"/>
                  </a:lnTo>
                  <a:lnTo>
                    <a:pt x="408320" y="235483"/>
                  </a:lnTo>
                  <a:lnTo>
                    <a:pt x="409998" y="235483"/>
                  </a:lnTo>
                  <a:lnTo>
                    <a:pt x="409998" y="233805"/>
                  </a:lnTo>
                  <a:lnTo>
                    <a:pt x="440202" y="233805"/>
                  </a:lnTo>
                  <a:lnTo>
                    <a:pt x="440202" y="235483"/>
                  </a:lnTo>
                  <a:lnTo>
                    <a:pt x="438524" y="235483"/>
                  </a:lnTo>
                  <a:lnTo>
                    <a:pt x="438524" y="237161"/>
                  </a:lnTo>
                  <a:lnTo>
                    <a:pt x="435168" y="237161"/>
                  </a:lnTo>
                  <a:lnTo>
                    <a:pt x="435168" y="238839"/>
                  </a:lnTo>
                  <a:lnTo>
                    <a:pt x="427897" y="238839"/>
                  </a:lnTo>
                  <a:lnTo>
                    <a:pt x="427897" y="241077"/>
                  </a:lnTo>
                  <a:lnTo>
                    <a:pt x="426219" y="241077"/>
                  </a:lnTo>
                  <a:lnTo>
                    <a:pt x="426219" y="242755"/>
                  </a:lnTo>
                  <a:close/>
                  <a:moveTo>
                    <a:pt x="918440" y="233805"/>
                  </a:moveTo>
                  <a:lnTo>
                    <a:pt x="918440" y="232127"/>
                  </a:lnTo>
                  <a:lnTo>
                    <a:pt x="916762" y="232127"/>
                  </a:lnTo>
                  <a:lnTo>
                    <a:pt x="916762" y="221500"/>
                  </a:lnTo>
                  <a:lnTo>
                    <a:pt x="918440" y="221500"/>
                  </a:lnTo>
                  <a:lnTo>
                    <a:pt x="918440" y="219262"/>
                  </a:lnTo>
                  <a:lnTo>
                    <a:pt x="916762" y="219262"/>
                  </a:lnTo>
                  <a:lnTo>
                    <a:pt x="916762" y="215906"/>
                  </a:lnTo>
                  <a:lnTo>
                    <a:pt x="918440" y="215906"/>
                  </a:lnTo>
                  <a:lnTo>
                    <a:pt x="918440" y="217584"/>
                  </a:lnTo>
                  <a:lnTo>
                    <a:pt x="920119" y="217584"/>
                  </a:lnTo>
                  <a:lnTo>
                    <a:pt x="920119" y="219262"/>
                  </a:lnTo>
                  <a:lnTo>
                    <a:pt x="921796" y="219262"/>
                  </a:lnTo>
                  <a:lnTo>
                    <a:pt x="921796" y="221500"/>
                  </a:lnTo>
                  <a:lnTo>
                    <a:pt x="925152" y="221500"/>
                  </a:lnTo>
                  <a:lnTo>
                    <a:pt x="925152" y="223178"/>
                  </a:lnTo>
                  <a:lnTo>
                    <a:pt x="927390" y="224856"/>
                  </a:lnTo>
                  <a:lnTo>
                    <a:pt x="927390" y="228212"/>
                  </a:lnTo>
                  <a:lnTo>
                    <a:pt x="925152" y="228212"/>
                  </a:lnTo>
                  <a:lnTo>
                    <a:pt x="925152" y="229890"/>
                  </a:lnTo>
                  <a:lnTo>
                    <a:pt x="923475" y="229890"/>
                  </a:lnTo>
                  <a:lnTo>
                    <a:pt x="923475" y="232127"/>
                  </a:lnTo>
                  <a:lnTo>
                    <a:pt x="921796" y="232127"/>
                  </a:lnTo>
                  <a:lnTo>
                    <a:pt x="921796" y="233805"/>
                  </a:lnTo>
                  <a:lnTo>
                    <a:pt x="918440" y="233805"/>
                  </a:lnTo>
                  <a:close/>
                  <a:moveTo>
                    <a:pt x="927390" y="221500"/>
                  </a:moveTo>
                  <a:lnTo>
                    <a:pt x="927390" y="219262"/>
                  </a:lnTo>
                  <a:lnTo>
                    <a:pt x="925152" y="219262"/>
                  </a:lnTo>
                  <a:lnTo>
                    <a:pt x="925152" y="217584"/>
                  </a:lnTo>
                  <a:lnTo>
                    <a:pt x="921796" y="217584"/>
                  </a:lnTo>
                  <a:lnTo>
                    <a:pt x="921796" y="208635"/>
                  </a:lnTo>
                  <a:lnTo>
                    <a:pt x="923475" y="208635"/>
                  </a:lnTo>
                  <a:lnTo>
                    <a:pt x="923475" y="206957"/>
                  </a:lnTo>
                  <a:lnTo>
                    <a:pt x="923475" y="206957"/>
                  </a:lnTo>
                  <a:lnTo>
                    <a:pt x="923475" y="203601"/>
                  </a:lnTo>
                  <a:lnTo>
                    <a:pt x="925152" y="203601"/>
                  </a:lnTo>
                  <a:lnTo>
                    <a:pt x="925152" y="201363"/>
                  </a:lnTo>
                  <a:lnTo>
                    <a:pt x="927390" y="201363"/>
                  </a:lnTo>
                  <a:lnTo>
                    <a:pt x="927390" y="203601"/>
                  </a:lnTo>
                  <a:lnTo>
                    <a:pt x="929068" y="203601"/>
                  </a:lnTo>
                  <a:lnTo>
                    <a:pt x="929068" y="205279"/>
                  </a:lnTo>
                  <a:lnTo>
                    <a:pt x="930746" y="205279"/>
                  </a:lnTo>
                  <a:lnTo>
                    <a:pt x="930746" y="206957"/>
                  </a:lnTo>
                  <a:lnTo>
                    <a:pt x="932424" y="206957"/>
                  </a:lnTo>
                  <a:lnTo>
                    <a:pt x="932424" y="212550"/>
                  </a:lnTo>
                  <a:lnTo>
                    <a:pt x="932424" y="212550"/>
                  </a:lnTo>
                  <a:lnTo>
                    <a:pt x="932424" y="219262"/>
                  </a:lnTo>
                  <a:lnTo>
                    <a:pt x="930746" y="219262"/>
                  </a:lnTo>
                  <a:lnTo>
                    <a:pt x="930746" y="221500"/>
                  </a:lnTo>
                  <a:lnTo>
                    <a:pt x="927390" y="221500"/>
                  </a:lnTo>
                  <a:close/>
                  <a:moveTo>
                    <a:pt x="740010" y="160531"/>
                  </a:moveTo>
                  <a:lnTo>
                    <a:pt x="736654" y="160531"/>
                  </a:lnTo>
                  <a:lnTo>
                    <a:pt x="736654" y="158853"/>
                  </a:lnTo>
                  <a:lnTo>
                    <a:pt x="732739" y="158853"/>
                  </a:lnTo>
                  <a:lnTo>
                    <a:pt x="732739" y="157176"/>
                  </a:lnTo>
                  <a:lnTo>
                    <a:pt x="731061" y="157176"/>
                  </a:lnTo>
                  <a:lnTo>
                    <a:pt x="731061" y="155497"/>
                  </a:lnTo>
                  <a:lnTo>
                    <a:pt x="727705" y="155497"/>
                  </a:lnTo>
                  <a:lnTo>
                    <a:pt x="727705" y="153260"/>
                  </a:lnTo>
                  <a:lnTo>
                    <a:pt x="725467" y="153260"/>
                  </a:lnTo>
                  <a:lnTo>
                    <a:pt x="725467" y="149904"/>
                  </a:lnTo>
                  <a:lnTo>
                    <a:pt x="723789" y="149904"/>
                  </a:lnTo>
                  <a:lnTo>
                    <a:pt x="723789" y="144310"/>
                  </a:lnTo>
                  <a:lnTo>
                    <a:pt x="729382" y="144310"/>
                  </a:lnTo>
                  <a:lnTo>
                    <a:pt x="729382" y="142632"/>
                  </a:lnTo>
                  <a:lnTo>
                    <a:pt x="747282" y="142632"/>
                  </a:lnTo>
                  <a:lnTo>
                    <a:pt x="747282" y="144310"/>
                  </a:lnTo>
                  <a:lnTo>
                    <a:pt x="750638" y="144310"/>
                  </a:lnTo>
                  <a:lnTo>
                    <a:pt x="750638" y="148226"/>
                  </a:lnTo>
                  <a:lnTo>
                    <a:pt x="748959" y="148226"/>
                  </a:lnTo>
                  <a:lnTo>
                    <a:pt x="748959" y="146548"/>
                  </a:lnTo>
                  <a:lnTo>
                    <a:pt x="748959" y="149904"/>
                  </a:lnTo>
                  <a:lnTo>
                    <a:pt x="753993" y="149904"/>
                  </a:lnTo>
                  <a:lnTo>
                    <a:pt x="753993" y="155497"/>
                  </a:lnTo>
                  <a:lnTo>
                    <a:pt x="752316" y="155497"/>
                  </a:lnTo>
                  <a:lnTo>
                    <a:pt x="752316" y="157176"/>
                  </a:lnTo>
                  <a:lnTo>
                    <a:pt x="752316" y="155497"/>
                  </a:lnTo>
                  <a:lnTo>
                    <a:pt x="750638" y="155497"/>
                  </a:lnTo>
                  <a:lnTo>
                    <a:pt x="750638" y="157176"/>
                  </a:lnTo>
                  <a:lnTo>
                    <a:pt x="748959" y="157176"/>
                  </a:lnTo>
                  <a:lnTo>
                    <a:pt x="748959" y="158853"/>
                  </a:lnTo>
                  <a:lnTo>
                    <a:pt x="743366" y="158853"/>
                  </a:lnTo>
                  <a:lnTo>
                    <a:pt x="743366" y="160531"/>
                  </a:lnTo>
                  <a:lnTo>
                    <a:pt x="740010" y="160531"/>
                  </a:lnTo>
                  <a:close/>
                  <a:moveTo>
                    <a:pt x="294214" y="146548"/>
                  </a:moveTo>
                  <a:lnTo>
                    <a:pt x="294214" y="144310"/>
                  </a:lnTo>
                  <a:lnTo>
                    <a:pt x="292536" y="144310"/>
                  </a:lnTo>
                  <a:lnTo>
                    <a:pt x="292536" y="142632"/>
                  </a:lnTo>
                  <a:lnTo>
                    <a:pt x="290858" y="142632"/>
                  </a:lnTo>
                  <a:lnTo>
                    <a:pt x="290858" y="144310"/>
                  </a:lnTo>
                  <a:lnTo>
                    <a:pt x="285265" y="144310"/>
                  </a:lnTo>
                  <a:lnTo>
                    <a:pt x="285265" y="142632"/>
                  </a:lnTo>
                  <a:lnTo>
                    <a:pt x="283586" y="142632"/>
                  </a:lnTo>
                  <a:lnTo>
                    <a:pt x="283586" y="140954"/>
                  </a:lnTo>
                  <a:lnTo>
                    <a:pt x="285265" y="140954"/>
                  </a:lnTo>
                  <a:lnTo>
                    <a:pt x="285265" y="137599"/>
                  </a:lnTo>
                  <a:lnTo>
                    <a:pt x="285265" y="137599"/>
                  </a:lnTo>
                  <a:lnTo>
                    <a:pt x="285265" y="130327"/>
                  </a:lnTo>
                  <a:lnTo>
                    <a:pt x="294214" y="130327"/>
                  </a:lnTo>
                  <a:lnTo>
                    <a:pt x="294214" y="132005"/>
                  </a:lnTo>
                  <a:lnTo>
                    <a:pt x="299808" y="132005"/>
                  </a:lnTo>
                  <a:lnTo>
                    <a:pt x="299808" y="133683"/>
                  </a:lnTo>
                  <a:lnTo>
                    <a:pt x="301485" y="133683"/>
                  </a:lnTo>
                  <a:lnTo>
                    <a:pt x="301485" y="139276"/>
                  </a:lnTo>
                  <a:lnTo>
                    <a:pt x="299808" y="139276"/>
                  </a:lnTo>
                  <a:lnTo>
                    <a:pt x="299808" y="142632"/>
                  </a:lnTo>
                  <a:lnTo>
                    <a:pt x="299808" y="142632"/>
                  </a:lnTo>
                  <a:lnTo>
                    <a:pt x="299808" y="144310"/>
                  </a:lnTo>
                  <a:lnTo>
                    <a:pt x="295892" y="144310"/>
                  </a:lnTo>
                  <a:lnTo>
                    <a:pt x="295892" y="146548"/>
                  </a:lnTo>
                  <a:lnTo>
                    <a:pt x="294214" y="146548"/>
                  </a:lnTo>
                  <a:close/>
                  <a:moveTo>
                    <a:pt x="258416" y="142632"/>
                  </a:moveTo>
                  <a:lnTo>
                    <a:pt x="258416" y="140954"/>
                  </a:lnTo>
                  <a:lnTo>
                    <a:pt x="255060" y="140954"/>
                  </a:lnTo>
                  <a:lnTo>
                    <a:pt x="255060" y="139276"/>
                  </a:lnTo>
                  <a:lnTo>
                    <a:pt x="253382" y="139276"/>
                  </a:lnTo>
                  <a:lnTo>
                    <a:pt x="253382" y="137599"/>
                  </a:lnTo>
                  <a:lnTo>
                    <a:pt x="247788" y="137599"/>
                  </a:lnTo>
                  <a:lnTo>
                    <a:pt x="247788" y="135920"/>
                  </a:lnTo>
                  <a:lnTo>
                    <a:pt x="244432" y="135920"/>
                  </a:lnTo>
                  <a:lnTo>
                    <a:pt x="244432" y="126971"/>
                  </a:lnTo>
                  <a:lnTo>
                    <a:pt x="242754" y="126971"/>
                  </a:lnTo>
                  <a:lnTo>
                    <a:pt x="242754" y="119699"/>
                  </a:lnTo>
                  <a:lnTo>
                    <a:pt x="228211" y="119699"/>
                  </a:lnTo>
                  <a:lnTo>
                    <a:pt x="228211" y="118022"/>
                  </a:lnTo>
                  <a:lnTo>
                    <a:pt x="226534" y="118022"/>
                  </a:lnTo>
                  <a:lnTo>
                    <a:pt x="226534" y="114106"/>
                  </a:lnTo>
                  <a:lnTo>
                    <a:pt x="229890" y="114106"/>
                  </a:lnTo>
                  <a:lnTo>
                    <a:pt x="229890" y="112428"/>
                  </a:lnTo>
                  <a:lnTo>
                    <a:pt x="232127" y="112428"/>
                  </a:lnTo>
                  <a:lnTo>
                    <a:pt x="232127" y="107394"/>
                  </a:lnTo>
                  <a:lnTo>
                    <a:pt x="235483" y="107394"/>
                  </a:lnTo>
                  <a:lnTo>
                    <a:pt x="235483" y="105156"/>
                  </a:lnTo>
                  <a:lnTo>
                    <a:pt x="237161" y="105156"/>
                  </a:lnTo>
                  <a:lnTo>
                    <a:pt x="237161" y="109072"/>
                  </a:lnTo>
                  <a:lnTo>
                    <a:pt x="238839" y="109072"/>
                  </a:lnTo>
                  <a:lnTo>
                    <a:pt x="238839" y="112428"/>
                  </a:lnTo>
                  <a:lnTo>
                    <a:pt x="242754" y="112428"/>
                  </a:lnTo>
                  <a:lnTo>
                    <a:pt x="242754" y="110750"/>
                  </a:lnTo>
                  <a:lnTo>
                    <a:pt x="240517" y="110750"/>
                  </a:lnTo>
                  <a:lnTo>
                    <a:pt x="240517" y="105156"/>
                  </a:lnTo>
                  <a:lnTo>
                    <a:pt x="244432" y="105156"/>
                  </a:lnTo>
                  <a:lnTo>
                    <a:pt x="244432" y="107394"/>
                  </a:lnTo>
                  <a:lnTo>
                    <a:pt x="247788" y="107394"/>
                  </a:lnTo>
                  <a:lnTo>
                    <a:pt x="247788" y="110750"/>
                  </a:lnTo>
                  <a:lnTo>
                    <a:pt x="249467" y="110750"/>
                  </a:lnTo>
                  <a:lnTo>
                    <a:pt x="249467" y="114106"/>
                  </a:lnTo>
                  <a:lnTo>
                    <a:pt x="249467" y="114106"/>
                  </a:lnTo>
                  <a:lnTo>
                    <a:pt x="249467" y="119699"/>
                  </a:lnTo>
                  <a:lnTo>
                    <a:pt x="251704" y="119699"/>
                  </a:lnTo>
                  <a:lnTo>
                    <a:pt x="251704" y="123055"/>
                  </a:lnTo>
                  <a:lnTo>
                    <a:pt x="253382" y="123055"/>
                  </a:lnTo>
                  <a:lnTo>
                    <a:pt x="253382" y="126971"/>
                  </a:lnTo>
                  <a:lnTo>
                    <a:pt x="258416" y="126971"/>
                  </a:lnTo>
                  <a:lnTo>
                    <a:pt x="258416" y="128649"/>
                  </a:lnTo>
                  <a:lnTo>
                    <a:pt x="260654" y="128649"/>
                  </a:lnTo>
                  <a:lnTo>
                    <a:pt x="260654" y="130327"/>
                  </a:lnTo>
                  <a:lnTo>
                    <a:pt x="264009" y="130327"/>
                  </a:lnTo>
                  <a:lnTo>
                    <a:pt x="264009" y="132005"/>
                  </a:lnTo>
                  <a:lnTo>
                    <a:pt x="262331" y="132005"/>
                  </a:lnTo>
                  <a:lnTo>
                    <a:pt x="262331" y="135920"/>
                  </a:lnTo>
                  <a:lnTo>
                    <a:pt x="260654" y="135920"/>
                  </a:lnTo>
                  <a:lnTo>
                    <a:pt x="260654" y="140954"/>
                  </a:lnTo>
                  <a:lnTo>
                    <a:pt x="264009" y="140954"/>
                  </a:lnTo>
                  <a:lnTo>
                    <a:pt x="264009" y="142632"/>
                  </a:lnTo>
                  <a:lnTo>
                    <a:pt x="258416" y="142632"/>
                  </a:lnTo>
                  <a:close/>
                  <a:moveTo>
                    <a:pt x="822234" y="118022"/>
                  </a:moveTo>
                  <a:lnTo>
                    <a:pt x="818318" y="118022"/>
                  </a:lnTo>
                  <a:lnTo>
                    <a:pt x="818318" y="115784"/>
                  </a:lnTo>
                  <a:lnTo>
                    <a:pt x="814962" y="115784"/>
                  </a:lnTo>
                  <a:lnTo>
                    <a:pt x="814962" y="114106"/>
                  </a:lnTo>
                  <a:lnTo>
                    <a:pt x="813284" y="114106"/>
                  </a:lnTo>
                  <a:lnTo>
                    <a:pt x="813284" y="112428"/>
                  </a:lnTo>
                  <a:lnTo>
                    <a:pt x="818318" y="112428"/>
                  </a:lnTo>
                  <a:lnTo>
                    <a:pt x="818318" y="110750"/>
                  </a:lnTo>
                  <a:lnTo>
                    <a:pt x="819996" y="110750"/>
                  </a:lnTo>
                  <a:lnTo>
                    <a:pt x="819996" y="109072"/>
                  </a:lnTo>
                  <a:lnTo>
                    <a:pt x="827267" y="109072"/>
                  </a:lnTo>
                  <a:lnTo>
                    <a:pt x="827267" y="110750"/>
                  </a:lnTo>
                  <a:lnTo>
                    <a:pt x="828946" y="110750"/>
                  </a:lnTo>
                  <a:lnTo>
                    <a:pt x="828946" y="112428"/>
                  </a:lnTo>
                  <a:lnTo>
                    <a:pt x="828946" y="112428"/>
                  </a:lnTo>
                  <a:lnTo>
                    <a:pt x="828946" y="114106"/>
                  </a:lnTo>
                  <a:lnTo>
                    <a:pt x="827267" y="114106"/>
                  </a:lnTo>
                  <a:lnTo>
                    <a:pt x="827267" y="118022"/>
                  </a:lnTo>
                  <a:lnTo>
                    <a:pt x="822234" y="118022"/>
                  </a:lnTo>
                  <a:close/>
                  <a:moveTo>
                    <a:pt x="705890" y="112428"/>
                  </a:moveTo>
                  <a:lnTo>
                    <a:pt x="708128" y="112428"/>
                  </a:lnTo>
                  <a:lnTo>
                    <a:pt x="708128" y="114106"/>
                  </a:lnTo>
                  <a:lnTo>
                    <a:pt x="693585" y="114106"/>
                  </a:lnTo>
                  <a:lnTo>
                    <a:pt x="693585" y="115784"/>
                  </a:lnTo>
                  <a:lnTo>
                    <a:pt x="690228" y="115784"/>
                  </a:lnTo>
                  <a:lnTo>
                    <a:pt x="690228" y="118022"/>
                  </a:lnTo>
                  <a:lnTo>
                    <a:pt x="684635" y="118022"/>
                  </a:lnTo>
                  <a:lnTo>
                    <a:pt x="684635" y="109072"/>
                  </a:lnTo>
                  <a:lnTo>
                    <a:pt x="688551" y="109072"/>
                  </a:lnTo>
                  <a:lnTo>
                    <a:pt x="688551" y="107394"/>
                  </a:lnTo>
                  <a:lnTo>
                    <a:pt x="691907" y="107394"/>
                  </a:lnTo>
                  <a:lnTo>
                    <a:pt x="691907" y="109072"/>
                  </a:lnTo>
                  <a:lnTo>
                    <a:pt x="700856" y="109072"/>
                  </a:lnTo>
                  <a:lnTo>
                    <a:pt x="700856" y="110750"/>
                  </a:lnTo>
                  <a:lnTo>
                    <a:pt x="702534" y="110750"/>
                  </a:lnTo>
                  <a:lnTo>
                    <a:pt x="702534" y="109072"/>
                  </a:lnTo>
                  <a:lnTo>
                    <a:pt x="704212" y="109072"/>
                  </a:lnTo>
                  <a:lnTo>
                    <a:pt x="704212" y="112428"/>
                  </a:lnTo>
                  <a:lnTo>
                    <a:pt x="705890" y="112428"/>
                  </a:lnTo>
                  <a:moveTo>
                    <a:pt x="968222" y="114106"/>
                  </a:moveTo>
                  <a:lnTo>
                    <a:pt x="968222" y="112428"/>
                  </a:lnTo>
                  <a:lnTo>
                    <a:pt x="960950" y="112428"/>
                  </a:lnTo>
                  <a:lnTo>
                    <a:pt x="960950" y="110750"/>
                  </a:lnTo>
                  <a:lnTo>
                    <a:pt x="957594" y="110750"/>
                  </a:lnTo>
                  <a:lnTo>
                    <a:pt x="957594" y="109072"/>
                  </a:lnTo>
                  <a:lnTo>
                    <a:pt x="950323" y="109072"/>
                  </a:lnTo>
                  <a:lnTo>
                    <a:pt x="950323" y="107394"/>
                  </a:lnTo>
                  <a:lnTo>
                    <a:pt x="960950" y="107394"/>
                  </a:lnTo>
                  <a:lnTo>
                    <a:pt x="960950" y="109072"/>
                  </a:lnTo>
                  <a:lnTo>
                    <a:pt x="978850" y="109072"/>
                  </a:lnTo>
                  <a:lnTo>
                    <a:pt x="980527" y="110750"/>
                  </a:lnTo>
                  <a:lnTo>
                    <a:pt x="984443" y="110750"/>
                  </a:lnTo>
                  <a:lnTo>
                    <a:pt x="984443" y="112428"/>
                  </a:lnTo>
                  <a:lnTo>
                    <a:pt x="978850" y="112428"/>
                  </a:lnTo>
                  <a:lnTo>
                    <a:pt x="978850" y="114106"/>
                  </a:lnTo>
                  <a:lnTo>
                    <a:pt x="968222" y="114106"/>
                  </a:lnTo>
                  <a:close/>
                  <a:moveTo>
                    <a:pt x="80545" y="112428"/>
                  </a:moveTo>
                  <a:lnTo>
                    <a:pt x="80545" y="110750"/>
                  </a:lnTo>
                  <a:lnTo>
                    <a:pt x="78308" y="110750"/>
                  </a:lnTo>
                  <a:lnTo>
                    <a:pt x="78308" y="109072"/>
                  </a:lnTo>
                  <a:lnTo>
                    <a:pt x="76630" y="109072"/>
                  </a:lnTo>
                  <a:lnTo>
                    <a:pt x="76630" y="107394"/>
                  </a:lnTo>
                  <a:lnTo>
                    <a:pt x="74951" y="107394"/>
                  </a:lnTo>
                  <a:lnTo>
                    <a:pt x="74951" y="103478"/>
                  </a:lnTo>
                  <a:lnTo>
                    <a:pt x="73274" y="103478"/>
                  </a:lnTo>
                  <a:lnTo>
                    <a:pt x="73274" y="101800"/>
                  </a:lnTo>
                  <a:lnTo>
                    <a:pt x="71595" y="101800"/>
                  </a:lnTo>
                  <a:lnTo>
                    <a:pt x="71595" y="98445"/>
                  </a:lnTo>
                  <a:lnTo>
                    <a:pt x="69358" y="98445"/>
                  </a:lnTo>
                  <a:lnTo>
                    <a:pt x="69358" y="96207"/>
                  </a:lnTo>
                  <a:lnTo>
                    <a:pt x="71595" y="96207"/>
                  </a:lnTo>
                  <a:lnTo>
                    <a:pt x="71595" y="91173"/>
                  </a:lnTo>
                  <a:lnTo>
                    <a:pt x="78308" y="91173"/>
                  </a:lnTo>
                  <a:lnTo>
                    <a:pt x="78308" y="94529"/>
                  </a:lnTo>
                  <a:lnTo>
                    <a:pt x="80545" y="94529"/>
                  </a:lnTo>
                  <a:lnTo>
                    <a:pt x="80545" y="98445"/>
                  </a:lnTo>
                  <a:lnTo>
                    <a:pt x="82223" y="100122"/>
                  </a:lnTo>
                  <a:lnTo>
                    <a:pt x="82223" y="100122"/>
                  </a:lnTo>
                  <a:lnTo>
                    <a:pt x="82223" y="101800"/>
                  </a:lnTo>
                  <a:lnTo>
                    <a:pt x="83901" y="101800"/>
                  </a:lnTo>
                  <a:lnTo>
                    <a:pt x="83901" y="103478"/>
                  </a:lnTo>
                  <a:lnTo>
                    <a:pt x="82223" y="103478"/>
                  </a:lnTo>
                  <a:lnTo>
                    <a:pt x="82223" y="105156"/>
                  </a:lnTo>
                  <a:lnTo>
                    <a:pt x="83901" y="105156"/>
                  </a:lnTo>
                  <a:lnTo>
                    <a:pt x="83901" y="107394"/>
                  </a:lnTo>
                  <a:lnTo>
                    <a:pt x="85579" y="107394"/>
                  </a:lnTo>
                  <a:lnTo>
                    <a:pt x="85579" y="109072"/>
                  </a:lnTo>
                  <a:lnTo>
                    <a:pt x="87257" y="109072"/>
                  </a:lnTo>
                  <a:lnTo>
                    <a:pt x="87257" y="110750"/>
                  </a:lnTo>
                  <a:lnTo>
                    <a:pt x="85579" y="110750"/>
                  </a:lnTo>
                  <a:lnTo>
                    <a:pt x="85579" y="112428"/>
                  </a:lnTo>
                  <a:lnTo>
                    <a:pt x="80545" y="112428"/>
                  </a:lnTo>
                  <a:close/>
                  <a:moveTo>
                    <a:pt x="761265" y="109072"/>
                  </a:moveTo>
                  <a:lnTo>
                    <a:pt x="757909" y="109072"/>
                  </a:lnTo>
                  <a:lnTo>
                    <a:pt x="757909" y="107394"/>
                  </a:lnTo>
                  <a:lnTo>
                    <a:pt x="757909" y="107394"/>
                  </a:lnTo>
                  <a:lnTo>
                    <a:pt x="757909" y="103478"/>
                  </a:lnTo>
                  <a:lnTo>
                    <a:pt x="759587" y="103478"/>
                  </a:lnTo>
                  <a:lnTo>
                    <a:pt x="759587" y="101800"/>
                  </a:lnTo>
                  <a:lnTo>
                    <a:pt x="762943" y="101800"/>
                  </a:lnTo>
                  <a:lnTo>
                    <a:pt x="762943" y="100122"/>
                  </a:lnTo>
                  <a:lnTo>
                    <a:pt x="765180" y="100122"/>
                  </a:lnTo>
                  <a:lnTo>
                    <a:pt x="765180" y="101800"/>
                  </a:lnTo>
                  <a:lnTo>
                    <a:pt x="766859" y="101800"/>
                  </a:lnTo>
                  <a:lnTo>
                    <a:pt x="766859" y="103478"/>
                  </a:lnTo>
                  <a:lnTo>
                    <a:pt x="770215" y="103478"/>
                  </a:lnTo>
                  <a:lnTo>
                    <a:pt x="770215" y="105156"/>
                  </a:lnTo>
                  <a:lnTo>
                    <a:pt x="771893" y="105156"/>
                  </a:lnTo>
                  <a:lnTo>
                    <a:pt x="771893" y="107394"/>
                  </a:lnTo>
                  <a:lnTo>
                    <a:pt x="775808" y="107394"/>
                  </a:lnTo>
                  <a:lnTo>
                    <a:pt x="775808" y="109072"/>
                  </a:lnTo>
                  <a:lnTo>
                    <a:pt x="761265" y="109072"/>
                  </a:lnTo>
                  <a:close/>
                  <a:moveTo>
                    <a:pt x="87257" y="109072"/>
                  </a:moveTo>
                  <a:lnTo>
                    <a:pt x="85579" y="109072"/>
                  </a:lnTo>
                  <a:lnTo>
                    <a:pt x="87257" y="109072"/>
                  </a:lnTo>
                  <a:close/>
                  <a:moveTo>
                    <a:pt x="765180" y="89495"/>
                  </a:moveTo>
                  <a:lnTo>
                    <a:pt x="762943" y="89495"/>
                  </a:lnTo>
                  <a:lnTo>
                    <a:pt x="762943" y="87258"/>
                  </a:lnTo>
                  <a:lnTo>
                    <a:pt x="757909" y="87258"/>
                  </a:lnTo>
                  <a:lnTo>
                    <a:pt x="757909" y="85579"/>
                  </a:lnTo>
                  <a:lnTo>
                    <a:pt x="759587" y="85579"/>
                  </a:lnTo>
                  <a:lnTo>
                    <a:pt x="759587" y="83901"/>
                  </a:lnTo>
                  <a:lnTo>
                    <a:pt x="756231" y="83901"/>
                  </a:lnTo>
                  <a:lnTo>
                    <a:pt x="756231" y="82223"/>
                  </a:lnTo>
                  <a:lnTo>
                    <a:pt x="753993" y="82223"/>
                  </a:lnTo>
                  <a:lnTo>
                    <a:pt x="753993" y="78868"/>
                  </a:lnTo>
                  <a:lnTo>
                    <a:pt x="756231" y="78868"/>
                  </a:lnTo>
                  <a:lnTo>
                    <a:pt x="756231" y="76630"/>
                  </a:lnTo>
                  <a:lnTo>
                    <a:pt x="757909" y="76630"/>
                  </a:lnTo>
                  <a:lnTo>
                    <a:pt x="757909" y="78868"/>
                  </a:lnTo>
                  <a:lnTo>
                    <a:pt x="759587" y="78868"/>
                  </a:lnTo>
                  <a:lnTo>
                    <a:pt x="759587" y="76630"/>
                  </a:lnTo>
                  <a:lnTo>
                    <a:pt x="761265" y="76630"/>
                  </a:lnTo>
                  <a:lnTo>
                    <a:pt x="761265" y="78868"/>
                  </a:lnTo>
                  <a:lnTo>
                    <a:pt x="765180" y="78868"/>
                  </a:lnTo>
                  <a:lnTo>
                    <a:pt x="765180" y="82223"/>
                  </a:lnTo>
                  <a:lnTo>
                    <a:pt x="761265" y="82223"/>
                  </a:lnTo>
                  <a:lnTo>
                    <a:pt x="761265" y="83901"/>
                  </a:lnTo>
                  <a:lnTo>
                    <a:pt x="762943" y="83901"/>
                  </a:lnTo>
                  <a:lnTo>
                    <a:pt x="762943" y="85579"/>
                  </a:lnTo>
                  <a:lnTo>
                    <a:pt x="768536" y="85579"/>
                  </a:lnTo>
                  <a:lnTo>
                    <a:pt x="768536" y="87258"/>
                  </a:lnTo>
                  <a:lnTo>
                    <a:pt x="768536" y="87258"/>
                  </a:lnTo>
                  <a:lnTo>
                    <a:pt x="768536" y="89495"/>
                  </a:lnTo>
                  <a:lnTo>
                    <a:pt x="765180" y="89495"/>
                  </a:lnTo>
                  <a:close/>
                  <a:moveTo>
                    <a:pt x="832861" y="76630"/>
                  </a:moveTo>
                  <a:lnTo>
                    <a:pt x="831183" y="76630"/>
                  </a:lnTo>
                  <a:lnTo>
                    <a:pt x="831183" y="74952"/>
                  </a:lnTo>
                  <a:lnTo>
                    <a:pt x="825590" y="74952"/>
                  </a:lnTo>
                  <a:lnTo>
                    <a:pt x="825590" y="73274"/>
                  </a:lnTo>
                  <a:lnTo>
                    <a:pt x="831183" y="73274"/>
                  </a:lnTo>
                  <a:lnTo>
                    <a:pt x="827267" y="73274"/>
                  </a:lnTo>
                  <a:lnTo>
                    <a:pt x="827267" y="71596"/>
                  </a:lnTo>
                  <a:lnTo>
                    <a:pt x="832861" y="71596"/>
                  </a:lnTo>
                  <a:lnTo>
                    <a:pt x="832861" y="69918"/>
                  </a:lnTo>
                  <a:lnTo>
                    <a:pt x="843488" y="69918"/>
                  </a:lnTo>
                  <a:lnTo>
                    <a:pt x="843488" y="71596"/>
                  </a:lnTo>
                  <a:lnTo>
                    <a:pt x="848523" y="71596"/>
                  </a:lnTo>
                  <a:lnTo>
                    <a:pt x="850760" y="73274"/>
                  </a:lnTo>
                  <a:lnTo>
                    <a:pt x="850760" y="76630"/>
                  </a:lnTo>
                  <a:lnTo>
                    <a:pt x="843488" y="76630"/>
                  </a:lnTo>
                  <a:lnTo>
                    <a:pt x="841811" y="78868"/>
                  </a:lnTo>
                  <a:lnTo>
                    <a:pt x="836217" y="78868"/>
                  </a:lnTo>
                  <a:lnTo>
                    <a:pt x="836217" y="76630"/>
                  </a:lnTo>
                  <a:lnTo>
                    <a:pt x="832861" y="76630"/>
                  </a:lnTo>
                  <a:close/>
                  <a:moveTo>
                    <a:pt x="48103" y="55375"/>
                  </a:moveTo>
                  <a:lnTo>
                    <a:pt x="48103" y="52019"/>
                  </a:lnTo>
                  <a:lnTo>
                    <a:pt x="46425" y="52019"/>
                  </a:lnTo>
                  <a:lnTo>
                    <a:pt x="46425" y="48104"/>
                  </a:lnTo>
                  <a:lnTo>
                    <a:pt x="44747" y="48104"/>
                  </a:lnTo>
                  <a:lnTo>
                    <a:pt x="44747" y="46425"/>
                  </a:lnTo>
                  <a:lnTo>
                    <a:pt x="40832" y="46425"/>
                  </a:lnTo>
                  <a:lnTo>
                    <a:pt x="40832" y="43069"/>
                  </a:lnTo>
                  <a:lnTo>
                    <a:pt x="39154" y="43069"/>
                  </a:lnTo>
                  <a:lnTo>
                    <a:pt x="39154" y="39154"/>
                  </a:lnTo>
                  <a:lnTo>
                    <a:pt x="37476" y="39154"/>
                  </a:lnTo>
                  <a:lnTo>
                    <a:pt x="37476" y="37476"/>
                  </a:lnTo>
                  <a:lnTo>
                    <a:pt x="35797" y="37476"/>
                  </a:lnTo>
                  <a:lnTo>
                    <a:pt x="35797" y="35798"/>
                  </a:lnTo>
                  <a:lnTo>
                    <a:pt x="39154" y="35798"/>
                  </a:lnTo>
                  <a:lnTo>
                    <a:pt x="39154" y="32442"/>
                  </a:lnTo>
                  <a:lnTo>
                    <a:pt x="40832" y="32442"/>
                  </a:lnTo>
                  <a:lnTo>
                    <a:pt x="40832" y="34120"/>
                  </a:lnTo>
                  <a:lnTo>
                    <a:pt x="44747" y="34120"/>
                  </a:lnTo>
                  <a:lnTo>
                    <a:pt x="44747" y="35798"/>
                  </a:lnTo>
                  <a:lnTo>
                    <a:pt x="46425" y="35798"/>
                  </a:lnTo>
                  <a:lnTo>
                    <a:pt x="46425" y="39154"/>
                  </a:lnTo>
                  <a:lnTo>
                    <a:pt x="48103" y="39154"/>
                  </a:lnTo>
                  <a:lnTo>
                    <a:pt x="48103" y="41391"/>
                  </a:lnTo>
                  <a:lnTo>
                    <a:pt x="52018" y="41391"/>
                  </a:lnTo>
                  <a:lnTo>
                    <a:pt x="52018" y="43069"/>
                  </a:lnTo>
                  <a:lnTo>
                    <a:pt x="53697" y="43069"/>
                  </a:lnTo>
                  <a:lnTo>
                    <a:pt x="53697" y="53697"/>
                  </a:lnTo>
                  <a:lnTo>
                    <a:pt x="52018" y="53697"/>
                  </a:lnTo>
                  <a:lnTo>
                    <a:pt x="52018" y="55375"/>
                  </a:lnTo>
                  <a:lnTo>
                    <a:pt x="48103" y="55375"/>
                  </a:lnTo>
                  <a:close/>
                  <a:moveTo>
                    <a:pt x="779164" y="19577"/>
                  </a:moveTo>
                  <a:lnTo>
                    <a:pt x="777486" y="19577"/>
                  </a:lnTo>
                  <a:lnTo>
                    <a:pt x="777486" y="12865"/>
                  </a:lnTo>
                  <a:lnTo>
                    <a:pt x="779164" y="12865"/>
                  </a:lnTo>
                  <a:lnTo>
                    <a:pt x="779164" y="8950"/>
                  </a:lnTo>
                  <a:lnTo>
                    <a:pt x="780842" y="8950"/>
                  </a:lnTo>
                  <a:lnTo>
                    <a:pt x="780842" y="7271"/>
                  </a:lnTo>
                  <a:lnTo>
                    <a:pt x="784757" y="7271"/>
                  </a:lnTo>
                  <a:lnTo>
                    <a:pt x="784757" y="5593"/>
                  </a:lnTo>
                  <a:lnTo>
                    <a:pt x="786436" y="5593"/>
                  </a:lnTo>
                  <a:lnTo>
                    <a:pt x="786436" y="7271"/>
                  </a:lnTo>
                  <a:lnTo>
                    <a:pt x="788113" y="7271"/>
                  </a:lnTo>
                  <a:lnTo>
                    <a:pt x="788113" y="16221"/>
                  </a:lnTo>
                  <a:lnTo>
                    <a:pt x="786436" y="16221"/>
                  </a:lnTo>
                  <a:lnTo>
                    <a:pt x="786436" y="17899"/>
                  </a:lnTo>
                  <a:lnTo>
                    <a:pt x="784757" y="17899"/>
                  </a:lnTo>
                  <a:lnTo>
                    <a:pt x="784757" y="19577"/>
                  </a:lnTo>
                  <a:lnTo>
                    <a:pt x="779164" y="19577"/>
                  </a:lnTo>
                  <a:close/>
                  <a:moveTo>
                    <a:pt x="16220" y="12865"/>
                  </a:moveTo>
                  <a:lnTo>
                    <a:pt x="16220" y="10628"/>
                  </a:lnTo>
                  <a:lnTo>
                    <a:pt x="12305" y="10628"/>
                  </a:lnTo>
                  <a:lnTo>
                    <a:pt x="12305" y="8950"/>
                  </a:lnTo>
                  <a:lnTo>
                    <a:pt x="10627" y="8950"/>
                  </a:lnTo>
                  <a:lnTo>
                    <a:pt x="10627" y="7271"/>
                  </a:lnTo>
                  <a:lnTo>
                    <a:pt x="5593" y="7271"/>
                  </a:lnTo>
                  <a:lnTo>
                    <a:pt x="5593" y="5593"/>
                  </a:lnTo>
                  <a:lnTo>
                    <a:pt x="1678" y="5593"/>
                  </a:lnTo>
                  <a:lnTo>
                    <a:pt x="1678" y="1678"/>
                  </a:lnTo>
                  <a:lnTo>
                    <a:pt x="0" y="1678"/>
                  </a:lnTo>
                  <a:lnTo>
                    <a:pt x="3915" y="1678"/>
                  </a:lnTo>
                  <a:lnTo>
                    <a:pt x="3915" y="0"/>
                  </a:lnTo>
                  <a:lnTo>
                    <a:pt x="1678" y="0"/>
                  </a:lnTo>
                  <a:lnTo>
                    <a:pt x="5593" y="0"/>
                  </a:lnTo>
                  <a:lnTo>
                    <a:pt x="5593" y="1678"/>
                  </a:lnTo>
                  <a:lnTo>
                    <a:pt x="10627" y="1678"/>
                  </a:lnTo>
                  <a:lnTo>
                    <a:pt x="10627" y="5593"/>
                  </a:lnTo>
                  <a:lnTo>
                    <a:pt x="14543" y="5593"/>
                  </a:lnTo>
                  <a:lnTo>
                    <a:pt x="14543" y="7271"/>
                  </a:lnTo>
                  <a:lnTo>
                    <a:pt x="16220" y="7271"/>
                  </a:lnTo>
                  <a:lnTo>
                    <a:pt x="16220" y="10628"/>
                  </a:lnTo>
                  <a:lnTo>
                    <a:pt x="19577" y="10628"/>
                  </a:lnTo>
                  <a:lnTo>
                    <a:pt x="19577" y="12865"/>
                  </a:lnTo>
                  <a:lnTo>
                    <a:pt x="16220" y="12865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95D3A5A-55BB-A49A-2FD9-BE931CAF9AC7}"/>
                </a:ext>
              </a:extLst>
            </p:cNvPr>
            <p:cNvSpPr/>
            <p:nvPr/>
          </p:nvSpPr>
          <p:spPr>
            <a:xfrm>
              <a:off x="7388111" y="4218732"/>
              <a:ext cx="338962" cy="270721"/>
            </a:xfrm>
            <a:custGeom>
              <a:avLst/>
              <a:gdLst>
                <a:gd name="csX0" fmla="*/ 5593 w 338962"/>
                <a:gd name="csY0" fmla="*/ 270722 h 270721"/>
                <a:gd name="csX1" fmla="*/ 5593 w 338962"/>
                <a:gd name="csY1" fmla="*/ 269044 h 270721"/>
                <a:gd name="csX2" fmla="*/ 0 w 338962"/>
                <a:gd name="csY2" fmla="*/ 269044 h 270721"/>
                <a:gd name="csX3" fmla="*/ 0 w 338962"/>
                <a:gd name="csY3" fmla="*/ 264010 h 270721"/>
                <a:gd name="csX4" fmla="*/ 1678 w 338962"/>
                <a:gd name="csY4" fmla="*/ 264010 h 270721"/>
                <a:gd name="csX5" fmla="*/ 1678 w 338962"/>
                <a:gd name="csY5" fmla="*/ 262332 h 270721"/>
                <a:gd name="csX6" fmla="*/ 1678 w 338962"/>
                <a:gd name="csY6" fmla="*/ 262332 h 270721"/>
                <a:gd name="csX7" fmla="*/ 0 w 338962"/>
                <a:gd name="csY7" fmla="*/ 260094 h 270721"/>
                <a:gd name="csX8" fmla="*/ 1678 w 338962"/>
                <a:gd name="csY8" fmla="*/ 258416 h 270721"/>
                <a:gd name="csX9" fmla="*/ 1678 w 338962"/>
                <a:gd name="csY9" fmla="*/ 256738 h 270721"/>
                <a:gd name="csX10" fmla="*/ 7272 w 338962"/>
                <a:gd name="csY10" fmla="*/ 256738 h 270721"/>
                <a:gd name="csX11" fmla="*/ 7272 w 338962"/>
                <a:gd name="csY11" fmla="*/ 253382 h 270721"/>
                <a:gd name="csX12" fmla="*/ 12306 w 338962"/>
                <a:gd name="csY12" fmla="*/ 253382 h 270721"/>
                <a:gd name="csX13" fmla="*/ 12306 w 338962"/>
                <a:gd name="csY13" fmla="*/ 255060 h 270721"/>
                <a:gd name="csX14" fmla="*/ 14543 w 338962"/>
                <a:gd name="csY14" fmla="*/ 255060 h 270721"/>
                <a:gd name="csX15" fmla="*/ 14543 w 338962"/>
                <a:gd name="csY15" fmla="*/ 256738 h 270721"/>
                <a:gd name="csX16" fmla="*/ 16221 w 338962"/>
                <a:gd name="csY16" fmla="*/ 256738 h 270721"/>
                <a:gd name="csX17" fmla="*/ 16221 w 338962"/>
                <a:gd name="csY17" fmla="*/ 253382 h 270721"/>
                <a:gd name="csX18" fmla="*/ 19577 w 338962"/>
                <a:gd name="csY18" fmla="*/ 253382 h 270721"/>
                <a:gd name="csX19" fmla="*/ 19577 w 338962"/>
                <a:gd name="csY19" fmla="*/ 255060 h 270721"/>
                <a:gd name="csX20" fmla="*/ 21255 w 338962"/>
                <a:gd name="csY20" fmla="*/ 255060 h 270721"/>
                <a:gd name="csX21" fmla="*/ 21255 w 338962"/>
                <a:gd name="csY21" fmla="*/ 258416 h 270721"/>
                <a:gd name="csX22" fmla="*/ 25170 w 338962"/>
                <a:gd name="csY22" fmla="*/ 258416 h 270721"/>
                <a:gd name="csX23" fmla="*/ 25170 w 338962"/>
                <a:gd name="csY23" fmla="*/ 262332 h 270721"/>
                <a:gd name="csX24" fmla="*/ 30205 w 338962"/>
                <a:gd name="csY24" fmla="*/ 262332 h 270721"/>
                <a:gd name="csX25" fmla="*/ 30205 w 338962"/>
                <a:gd name="csY25" fmla="*/ 260094 h 270721"/>
                <a:gd name="csX26" fmla="*/ 37476 w 338962"/>
                <a:gd name="csY26" fmla="*/ 260094 h 270721"/>
                <a:gd name="csX27" fmla="*/ 37476 w 338962"/>
                <a:gd name="csY27" fmla="*/ 258416 h 270721"/>
                <a:gd name="csX28" fmla="*/ 35798 w 338962"/>
                <a:gd name="csY28" fmla="*/ 258416 h 270721"/>
                <a:gd name="csX29" fmla="*/ 35798 w 338962"/>
                <a:gd name="csY29" fmla="*/ 256738 h 270721"/>
                <a:gd name="csX30" fmla="*/ 31883 w 338962"/>
                <a:gd name="csY30" fmla="*/ 256738 h 270721"/>
                <a:gd name="csX31" fmla="*/ 31883 w 338962"/>
                <a:gd name="csY31" fmla="*/ 255060 h 270721"/>
                <a:gd name="csX32" fmla="*/ 28527 w 338962"/>
                <a:gd name="csY32" fmla="*/ 255060 h 270721"/>
                <a:gd name="csX33" fmla="*/ 28527 w 338962"/>
                <a:gd name="csY33" fmla="*/ 253382 h 270721"/>
                <a:gd name="csX34" fmla="*/ 25170 w 338962"/>
                <a:gd name="csY34" fmla="*/ 253382 h 270721"/>
                <a:gd name="csX35" fmla="*/ 25170 w 338962"/>
                <a:gd name="csY35" fmla="*/ 251145 h 270721"/>
                <a:gd name="csX36" fmla="*/ 22934 w 338962"/>
                <a:gd name="csY36" fmla="*/ 251145 h 270721"/>
                <a:gd name="csX37" fmla="*/ 22934 w 338962"/>
                <a:gd name="csY37" fmla="*/ 247789 h 270721"/>
                <a:gd name="csX38" fmla="*/ 26849 w 338962"/>
                <a:gd name="csY38" fmla="*/ 247789 h 270721"/>
                <a:gd name="csX39" fmla="*/ 26849 w 338962"/>
                <a:gd name="csY39" fmla="*/ 246111 h 270721"/>
                <a:gd name="csX40" fmla="*/ 31883 w 338962"/>
                <a:gd name="csY40" fmla="*/ 246111 h 270721"/>
                <a:gd name="csX41" fmla="*/ 31883 w 338962"/>
                <a:gd name="csY41" fmla="*/ 247789 h 270721"/>
                <a:gd name="csX42" fmla="*/ 34120 w 338962"/>
                <a:gd name="csY42" fmla="*/ 247789 h 270721"/>
                <a:gd name="csX43" fmla="*/ 34120 w 338962"/>
                <a:gd name="csY43" fmla="*/ 251145 h 270721"/>
                <a:gd name="csX44" fmla="*/ 37476 w 338962"/>
                <a:gd name="csY44" fmla="*/ 251145 h 270721"/>
                <a:gd name="csX45" fmla="*/ 37476 w 338962"/>
                <a:gd name="csY45" fmla="*/ 253382 h 270721"/>
                <a:gd name="csX46" fmla="*/ 39154 w 338962"/>
                <a:gd name="csY46" fmla="*/ 253382 h 270721"/>
                <a:gd name="csX47" fmla="*/ 39154 w 338962"/>
                <a:gd name="csY47" fmla="*/ 251145 h 270721"/>
                <a:gd name="csX48" fmla="*/ 40832 w 338962"/>
                <a:gd name="csY48" fmla="*/ 251145 h 270721"/>
                <a:gd name="csX49" fmla="*/ 40832 w 338962"/>
                <a:gd name="csY49" fmla="*/ 249467 h 270721"/>
                <a:gd name="csX50" fmla="*/ 43070 w 338962"/>
                <a:gd name="csY50" fmla="*/ 249467 h 270721"/>
                <a:gd name="csX51" fmla="*/ 43070 w 338962"/>
                <a:gd name="csY51" fmla="*/ 251145 h 270721"/>
                <a:gd name="csX52" fmla="*/ 46426 w 338962"/>
                <a:gd name="csY52" fmla="*/ 251145 h 270721"/>
                <a:gd name="csX53" fmla="*/ 46426 w 338962"/>
                <a:gd name="csY53" fmla="*/ 253382 h 270721"/>
                <a:gd name="csX54" fmla="*/ 48104 w 338962"/>
                <a:gd name="csY54" fmla="*/ 253382 h 270721"/>
                <a:gd name="csX55" fmla="*/ 48104 w 338962"/>
                <a:gd name="csY55" fmla="*/ 251145 h 270721"/>
                <a:gd name="csX56" fmla="*/ 53697 w 338962"/>
                <a:gd name="csY56" fmla="*/ 251145 h 270721"/>
                <a:gd name="csX57" fmla="*/ 53697 w 338962"/>
                <a:gd name="csY57" fmla="*/ 253382 h 270721"/>
                <a:gd name="csX58" fmla="*/ 55375 w 338962"/>
                <a:gd name="csY58" fmla="*/ 253382 h 270721"/>
                <a:gd name="csX59" fmla="*/ 55375 w 338962"/>
                <a:gd name="csY59" fmla="*/ 258416 h 270721"/>
                <a:gd name="csX60" fmla="*/ 58731 w 338962"/>
                <a:gd name="csY60" fmla="*/ 258416 h 270721"/>
                <a:gd name="csX61" fmla="*/ 58731 w 338962"/>
                <a:gd name="csY61" fmla="*/ 262332 h 270721"/>
                <a:gd name="csX62" fmla="*/ 51460 w 338962"/>
                <a:gd name="csY62" fmla="*/ 262332 h 270721"/>
                <a:gd name="csX63" fmla="*/ 51460 w 338962"/>
                <a:gd name="csY63" fmla="*/ 264010 h 270721"/>
                <a:gd name="csX64" fmla="*/ 43070 w 338962"/>
                <a:gd name="csY64" fmla="*/ 264010 h 270721"/>
                <a:gd name="csX65" fmla="*/ 43070 w 338962"/>
                <a:gd name="csY65" fmla="*/ 265688 h 270721"/>
                <a:gd name="csX66" fmla="*/ 40832 w 338962"/>
                <a:gd name="csY66" fmla="*/ 265688 h 270721"/>
                <a:gd name="csX67" fmla="*/ 40832 w 338962"/>
                <a:gd name="csY67" fmla="*/ 264010 h 270721"/>
                <a:gd name="csX68" fmla="*/ 39154 w 338962"/>
                <a:gd name="csY68" fmla="*/ 264010 h 270721"/>
                <a:gd name="csX69" fmla="*/ 39154 w 338962"/>
                <a:gd name="csY69" fmla="*/ 262332 h 270721"/>
                <a:gd name="csX70" fmla="*/ 37476 w 338962"/>
                <a:gd name="csY70" fmla="*/ 262332 h 270721"/>
                <a:gd name="csX71" fmla="*/ 37476 w 338962"/>
                <a:gd name="csY71" fmla="*/ 264010 h 270721"/>
                <a:gd name="csX72" fmla="*/ 35798 w 338962"/>
                <a:gd name="csY72" fmla="*/ 264010 h 270721"/>
                <a:gd name="csX73" fmla="*/ 34120 w 338962"/>
                <a:gd name="csY73" fmla="*/ 265688 h 270721"/>
                <a:gd name="csX74" fmla="*/ 30205 w 338962"/>
                <a:gd name="csY74" fmla="*/ 265688 h 270721"/>
                <a:gd name="csX75" fmla="*/ 30205 w 338962"/>
                <a:gd name="csY75" fmla="*/ 267366 h 270721"/>
                <a:gd name="csX76" fmla="*/ 19577 w 338962"/>
                <a:gd name="csY76" fmla="*/ 267366 h 270721"/>
                <a:gd name="csX77" fmla="*/ 19577 w 338962"/>
                <a:gd name="csY77" fmla="*/ 269044 h 270721"/>
                <a:gd name="csX78" fmla="*/ 8950 w 338962"/>
                <a:gd name="csY78" fmla="*/ 269044 h 270721"/>
                <a:gd name="csX79" fmla="*/ 8950 w 338962"/>
                <a:gd name="csY79" fmla="*/ 270722 h 270721"/>
                <a:gd name="csX80" fmla="*/ 5593 w 338962"/>
                <a:gd name="csY80" fmla="*/ 270722 h 270721"/>
                <a:gd name="csX81" fmla="*/ 335046 w 338962"/>
                <a:gd name="csY81" fmla="*/ 144310 h 270721"/>
                <a:gd name="csX82" fmla="*/ 331690 w 338962"/>
                <a:gd name="csY82" fmla="*/ 144310 h 270721"/>
                <a:gd name="csX83" fmla="*/ 331690 w 338962"/>
                <a:gd name="csY83" fmla="*/ 142632 h 270721"/>
                <a:gd name="csX84" fmla="*/ 328335 w 338962"/>
                <a:gd name="csY84" fmla="*/ 142632 h 270721"/>
                <a:gd name="csX85" fmla="*/ 328335 w 338962"/>
                <a:gd name="csY85" fmla="*/ 139276 h 270721"/>
                <a:gd name="csX86" fmla="*/ 322741 w 338962"/>
                <a:gd name="csY86" fmla="*/ 139276 h 270721"/>
                <a:gd name="csX87" fmla="*/ 322741 w 338962"/>
                <a:gd name="csY87" fmla="*/ 137039 h 270721"/>
                <a:gd name="csX88" fmla="*/ 317148 w 338962"/>
                <a:gd name="csY88" fmla="*/ 137039 h 270721"/>
                <a:gd name="csX89" fmla="*/ 317148 w 338962"/>
                <a:gd name="csY89" fmla="*/ 135361 h 270721"/>
                <a:gd name="csX90" fmla="*/ 315469 w 338962"/>
                <a:gd name="csY90" fmla="*/ 135361 h 270721"/>
                <a:gd name="csX91" fmla="*/ 315469 w 338962"/>
                <a:gd name="csY91" fmla="*/ 132005 h 270721"/>
                <a:gd name="csX92" fmla="*/ 304842 w 338962"/>
                <a:gd name="csY92" fmla="*/ 132005 h 270721"/>
                <a:gd name="csX93" fmla="*/ 304842 w 338962"/>
                <a:gd name="csY93" fmla="*/ 133683 h 270721"/>
                <a:gd name="csX94" fmla="*/ 306520 w 338962"/>
                <a:gd name="csY94" fmla="*/ 133683 h 270721"/>
                <a:gd name="csX95" fmla="*/ 306520 w 338962"/>
                <a:gd name="csY95" fmla="*/ 135361 h 270721"/>
                <a:gd name="csX96" fmla="*/ 303164 w 338962"/>
                <a:gd name="csY96" fmla="*/ 135361 h 270721"/>
                <a:gd name="csX97" fmla="*/ 303164 w 338962"/>
                <a:gd name="csY97" fmla="*/ 133683 h 270721"/>
                <a:gd name="csX98" fmla="*/ 295892 w 338962"/>
                <a:gd name="csY98" fmla="*/ 133683 h 270721"/>
                <a:gd name="csX99" fmla="*/ 295892 w 338962"/>
                <a:gd name="csY99" fmla="*/ 132005 h 270721"/>
                <a:gd name="csX100" fmla="*/ 294215 w 338962"/>
                <a:gd name="csY100" fmla="*/ 132005 h 270721"/>
                <a:gd name="csX101" fmla="*/ 292536 w 338962"/>
                <a:gd name="csY101" fmla="*/ 133683 h 270721"/>
                <a:gd name="csX102" fmla="*/ 290858 w 338962"/>
                <a:gd name="csY102" fmla="*/ 133683 h 270721"/>
                <a:gd name="csX103" fmla="*/ 290858 w 338962"/>
                <a:gd name="csY103" fmla="*/ 132005 h 270721"/>
                <a:gd name="csX104" fmla="*/ 292536 w 338962"/>
                <a:gd name="csY104" fmla="*/ 130327 h 270721"/>
                <a:gd name="csX105" fmla="*/ 292536 w 338962"/>
                <a:gd name="csY105" fmla="*/ 128089 h 270721"/>
                <a:gd name="csX106" fmla="*/ 288621 w 338962"/>
                <a:gd name="csY106" fmla="*/ 128089 h 270721"/>
                <a:gd name="csX107" fmla="*/ 288621 w 338962"/>
                <a:gd name="csY107" fmla="*/ 130327 h 270721"/>
                <a:gd name="csX108" fmla="*/ 286943 w 338962"/>
                <a:gd name="csY108" fmla="*/ 130327 h 270721"/>
                <a:gd name="csX109" fmla="*/ 286943 w 338962"/>
                <a:gd name="csY109" fmla="*/ 132005 h 270721"/>
                <a:gd name="csX110" fmla="*/ 285265 w 338962"/>
                <a:gd name="csY110" fmla="*/ 132005 h 270721"/>
                <a:gd name="csX111" fmla="*/ 285265 w 338962"/>
                <a:gd name="csY111" fmla="*/ 133683 h 270721"/>
                <a:gd name="csX112" fmla="*/ 281909 w 338962"/>
                <a:gd name="csY112" fmla="*/ 133683 h 270721"/>
                <a:gd name="csX113" fmla="*/ 281909 w 338962"/>
                <a:gd name="csY113" fmla="*/ 135361 h 270721"/>
                <a:gd name="csX114" fmla="*/ 279671 w 338962"/>
                <a:gd name="csY114" fmla="*/ 135361 h 270721"/>
                <a:gd name="csX115" fmla="*/ 279671 w 338962"/>
                <a:gd name="csY115" fmla="*/ 133683 h 270721"/>
                <a:gd name="csX116" fmla="*/ 276315 w 338962"/>
                <a:gd name="csY116" fmla="*/ 133683 h 270721"/>
                <a:gd name="csX117" fmla="*/ 276315 w 338962"/>
                <a:gd name="csY117" fmla="*/ 128089 h 270721"/>
                <a:gd name="csX118" fmla="*/ 274638 w 338962"/>
                <a:gd name="csY118" fmla="*/ 128089 h 270721"/>
                <a:gd name="csX119" fmla="*/ 274638 w 338962"/>
                <a:gd name="csY119" fmla="*/ 126411 h 270721"/>
                <a:gd name="csX120" fmla="*/ 272959 w 338962"/>
                <a:gd name="csY120" fmla="*/ 126411 h 270721"/>
                <a:gd name="csX121" fmla="*/ 271281 w 338962"/>
                <a:gd name="csY121" fmla="*/ 128089 h 270721"/>
                <a:gd name="csX122" fmla="*/ 271281 w 338962"/>
                <a:gd name="csY122" fmla="*/ 130327 h 270721"/>
                <a:gd name="csX123" fmla="*/ 269044 w 338962"/>
                <a:gd name="csY123" fmla="*/ 130327 h 270721"/>
                <a:gd name="csX124" fmla="*/ 269044 w 338962"/>
                <a:gd name="csY124" fmla="*/ 133683 h 270721"/>
                <a:gd name="csX125" fmla="*/ 267366 w 338962"/>
                <a:gd name="csY125" fmla="*/ 133683 h 270721"/>
                <a:gd name="csX126" fmla="*/ 267366 w 338962"/>
                <a:gd name="csY126" fmla="*/ 130327 h 270721"/>
                <a:gd name="csX127" fmla="*/ 265688 w 338962"/>
                <a:gd name="csY127" fmla="*/ 130327 h 270721"/>
                <a:gd name="csX128" fmla="*/ 265688 w 338962"/>
                <a:gd name="csY128" fmla="*/ 128089 h 270721"/>
                <a:gd name="csX129" fmla="*/ 267366 w 338962"/>
                <a:gd name="csY129" fmla="*/ 128089 h 270721"/>
                <a:gd name="csX130" fmla="*/ 267366 w 338962"/>
                <a:gd name="csY130" fmla="*/ 126411 h 270721"/>
                <a:gd name="csX131" fmla="*/ 269044 w 338962"/>
                <a:gd name="csY131" fmla="*/ 126411 h 270721"/>
                <a:gd name="csX132" fmla="*/ 271281 w 338962"/>
                <a:gd name="csY132" fmla="*/ 124733 h 270721"/>
                <a:gd name="csX133" fmla="*/ 271281 w 338962"/>
                <a:gd name="csY133" fmla="*/ 121377 h 270721"/>
                <a:gd name="csX134" fmla="*/ 292536 w 338962"/>
                <a:gd name="csY134" fmla="*/ 121377 h 270721"/>
                <a:gd name="csX135" fmla="*/ 292536 w 338962"/>
                <a:gd name="csY135" fmla="*/ 119699 h 270721"/>
                <a:gd name="csX136" fmla="*/ 294215 w 338962"/>
                <a:gd name="csY136" fmla="*/ 119699 h 270721"/>
                <a:gd name="csX137" fmla="*/ 294215 w 338962"/>
                <a:gd name="csY137" fmla="*/ 123055 h 270721"/>
                <a:gd name="csX138" fmla="*/ 297571 w 338962"/>
                <a:gd name="csY138" fmla="*/ 123055 h 270721"/>
                <a:gd name="csX139" fmla="*/ 297571 w 338962"/>
                <a:gd name="csY139" fmla="*/ 121377 h 270721"/>
                <a:gd name="csX140" fmla="*/ 301486 w 338962"/>
                <a:gd name="csY140" fmla="*/ 121377 h 270721"/>
                <a:gd name="csX141" fmla="*/ 301486 w 338962"/>
                <a:gd name="csY141" fmla="*/ 119699 h 270721"/>
                <a:gd name="csX142" fmla="*/ 308198 w 338962"/>
                <a:gd name="csY142" fmla="*/ 119699 h 270721"/>
                <a:gd name="csX143" fmla="*/ 308198 w 338962"/>
                <a:gd name="csY143" fmla="*/ 121377 h 270721"/>
                <a:gd name="csX144" fmla="*/ 313792 w 338962"/>
                <a:gd name="csY144" fmla="*/ 121377 h 270721"/>
                <a:gd name="csX145" fmla="*/ 313792 w 338962"/>
                <a:gd name="csY145" fmla="*/ 123055 h 270721"/>
                <a:gd name="csX146" fmla="*/ 315469 w 338962"/>
                <a:gd name="csY146" fmla="*/ 123055 h 270721"/>
                <a:gd name="csX147" fmla="*/ 315469 w 338962"/>
                <a:gd name="csY147" fmla="*/ 124733 h 270721"/>
                <a:gd name="csX148" fmla="*/ 328335 w 338962"/>
                <a:gd name="csY148" fmla="*/ 124733 h 270721"/>
                <a:gd name="csX149" fmla="*/ 328335 w 338962"/>
                <a:gd name="csY149" fmla="*/ 126411 h 270721"/>
                <a:gd name="csX150" fmla="*/ 330012 w 338962"/>
                <a:gd name="csY150" fmla="*/ 126411 h 270721"/>
                <a:gd name="csX151" fmla="*/ 330012 w 338962"/>
                <a:gd name="csY151" fmla="*/ 128089 h 270721"/>
                <a:gd name="csX152" fmla="*/ 331690 w 338962"/>
                <a:gd name="csY152" fmla="*/ 128089 h 270721"/>
                <a:gd name="csX153" fmla="*/ 331690 w 338962"/>
                <a:gd name="csY153" fmla="*/ 133683 h 270721"/>
                <a:gd name="csX154" fmla="*/ 335046 w 338962"/>
                <a:gd name="csY154" fmla="*/ 133683 h 270721"/>
                <a:gd name="csX155" fmla="*/ 335046 w 338962"/>
                <a:gd name="csY155" fmla="*/ 137039 h 270721"/>
                <a:gd name="csX156" fmla="*/ 338962 w 338962"/>
                <a:gd name="csY156" fmla="*/ 137039 h 270721"/>
                <a:gd name="csX157" fmla="*/ 338962 w 338962"/>
                <a:gd name="csY157" fmla="*/ 139276 h 270721"/>
                <a:gd name="csX158" fmla="*/ 336725 w 338962"/>
                <a:gd name="csY158" fmla="*/ 139276 h 270721"/>
                <a:gd name="csX159" fmla="*/ 336725 w 338962"/>
                <a:gd name="csY159" fmla="*/ 140954 h 270721"/>
                <a:gd name="csX160" fmla="*/ 335046 w 338962"/>
                <a:gd name="csY160" fmla="*/ 140954 h 270721"/>
                <a:gd name="csX161" fmla="*/ 335046 w 338962"/>
                <a:gd name="csY161" fmla="*/ 142632 h 270721"/>
                <a:gd name="csX162" fmla="*/ 335046 w 338962"/>
                <a:gd name="csY162" fmla="*/ 142632 h 270721"/>
                <a:gd name="csX163" fmla="*/ 335046 w 338962"/>
                <a:gd name="csY163" fmla="*/ 144310 h 270721"/>
                <a:gd name="csX164" fmla="*/ 274638 w 338962"/>
                <a:gd name="csY164" fmla="*/ 73274 h 270721"/>
                <a:gd name="csX165" fmla="*/ 272959 w 338962"/>
                <a:gd name="csY165" fmla="*/ 71037 h 270721"/>
                <a:gd name="csX166" fmla="*/ 271281 w 338962"/>
                <a:gd name="csY166" fmla="*/ 71037 h 270721"/>
                <a:gd name="csX167" fmla="*/ 271281 w 338962"/>
                <a:gd name="csY167" fmla="*/ 69358 h 270721"/>
                <a:gd name="csX168" fmla="*/ 269044 w 338962"/>
                <a:gd name="csY168" fmla="*/ 69358 h 270721"/>
                <a:gd name="csX169" fmla="*/ 269044 w 338962"/>
                <a:gd name="csY169" fmla="*/ 66002 h 270721"/>
                <a:gd name="csX170" fmla="*/ 267366 w 338962"/>
                <a:gd name="csY170" fmla="*/ 66002 h 270721"/>
                <a:gd name="csX171" fmla="*/ 267366 w 338962"/>
                <a:gd name="csY171" fmla="*/ 62646 h 270721"/>
                <a:gd name="csX172" fmla="*/ 265688 w 338962"/>
                <a:gd name="csY172" fmla="*/ 62646 h 270721"/>
                <a:gd name="csX173" fmla="*/ 265688 w 338962"/>
                <a:gd name="csY173" fmla="*/ 60409 h 270721"/>
                <a:gd name="csX174" fmla="*/ 262332 w 338962"/>
                <a:gd name="csY174" fmla="*/ 60409 h 270721"/>
                <a:gd name="csX175" fmla="*/ 262332 w 338962"/>
                <a:gd name="csY175" fmla="*/ 44747 h 270721"/>
                <a:gd name="csX176" fmla="*/ 258417 w 338962"/>
                <a:gd name="csY176" fmla="*/ 44747 h 270721"/>
                <a:gd name="csX177" fmla="*/ 258417 w 338962"/>
                <a:gd name="csY177" fmla="*/ 39154 h 270721"/>
                <a:gd name="csX178" fmla="*/ 256738 w 338962"/>
                <a:gd name="csY178" fmla="*/ 39154 h 270721"/>
                <a:gd name="csX179" fmla="*/ 256738 w 338962"/>
                <a:gd name="csY179" fmla="*/ 37476 h 270721"/>
                <a:gd name="csX180" fmla="*/ 258417 w 338962"/>
                <a:gd name="csY180" fmla="*/ 37476 h 270721"/>
                <a:gd name="csX181" fmla="*/ 258417 w 338962"/>
                <a:gd name="csY181" fmla="*/ 34120 h 270721"/>
                <a:gd name="csX182" fmla="*/ 260094 w 338962"/>
                <a:gd name="csY182" fmla="*/ 34120 h 270721"/>
                <a:gd name="csX183" fmla="*/ 262332 w 338962"/>
                <a:gd name="csY183" fmla="*/ 31883 h 270721"/>
                <a:gd name="csX184" fmla="*/ 262332 w 338962"/>
                <a:gd name="csY184" fmla="*/ 34120 h 270721"/>
                <a:gd name="csX185" fmla="*/ 265688 w 338962"/>
                <a:gd name="csY185" fmla="*/ 34120 h 270721"/>
                <a:gd name="csX186" fmla="*/ 265688 w 338962"/>
                <a:gd name="csY186" fmla="*/ 31883 h 270721"/>
                <a:gd name="csX187" fmla="*/ 267366 w 338962"/>
                <a:gd name="csY187" fmla="*/ 31883 h 270721"/>
                <a:gd name="csX188" fmla="*/ 267366 w 338962"/>
                <a:gd name="csY188" fmla="*/ 26848 h 270721"/>
                <a:gd name="csX189" fmla="*/ 271281 w 338962"/>
                <a:gd name="csY189" fmla="*/ 26848 h 270721"/>
                <a:gd name="csX190" fmla="*/ 272959 w 338962"/>
                <a:gd name="csY190" fmla="*/ 25170 h 270721"/>
                <a:gd name="csX191" fmla="*/ 274638 w 338962"/>
                <a:gd name="csY191" fmla="*/ 25170 h 270721"/>
                <a:gd name="csX192" fmla="*/ 274638 w 338962"/>
                <a:gd name="csY192" fmla="*/ 22933 h 270721"/>
                <a:gd name="csX193" fmla="*/ 271281 w 338962"/>
                <a:gd name="csY193" fmla="*/ 22933 h 270721"/>
                <a:gd name="csX194" fmla="*/ 271281 w 338962"/>
                <a:gd name="csY194" fmla="*/ 21255 h 270721"/>
                <a:gd name="csX195" fmla="*/ 272959 w 338962"/>
                <a:gd name="csY195" fmla="*/ 21255 h 270721"/>
                <a:gd name="csX196" fmla="*/ 272959 w 338962"/>
                <a:gd name="csY196" fmla="*/ 19577 h 270721"/>
                <a:gd name="csX197" fmla="*/ 276315 w 338962"/>
                <a:gd name="csY197" fmla="*/ 19577 h 270721"/>
                <a:gd name="csX198" fmla="*/ 276315 w 338962"/>
                <a:gd name="csY198" fmla="*/ 17899 h 270721"/>
                <a:gd name="csX199" fmla="*/ 277994 w 338962"/>
                <a:gd name="csY199" fmla="*/ 17899 h 270721"/>
                <a:gd name="csX200" fmla="*/ 277994 w 338962"/>
                <a:gd name="csY200" fmla="*/ 16221 h 270721"/>
                <a:gd name="csX201" fmla="*/ 281909 w 338962"/>
                <a:gd name="csY201" fmla="*/ 16221 h 270721"/>
                <a:gd name="csX202" fmla="*/ 281909 w 338962"/>
                <a:gd name="csY202" fmla="*/ 13984 h 270721"/>
                <a:gd name="csX203" fmla="*/ 286943 w 338962"/>
                <a:gd name="csY203" fmla="*/ 13984 h 270721"/>
                <a:gd name="csX204" fmla="*/ 286943 w 338962"/>
                <a:gd name="csY204" fmla="*/ 16221 h 270721"/>
                <a:gd name="csX205" fmla="*/ 285265 w 338962"/>
                <a:gd name="csY205" fmla="*/ 16221 h 270721"/>
                <a:gd name="csX206" fmla="*/ 285265 w 338962"/>
                <a:gd name="csY206" fmla="*/ 19577 h 270721"/>
                <a:gd name="csX207" fmla="*/ 286943 w 338962"/>
                <a:gd name="csY207" fmla="*/ 19577 h 270721"/>
                <a:gd name="csX208" fmla="*/ 286943 w 338962"/>
                <a:gd name="csY208" fmla="*/ 22933 h 270721"/>
                <a:gd name="csX209" fmla="*/ 285265 w 338962"/>
                <a:gd name="csY209" fmla="*/ 22933 h 270721"/>
                <a:gd name="csX210" fmla="*/ 285265 w 338962"/>
                <a:gd name="csY210" fmla="*/ 26848 h 270721"/>
                <a:gd name="csX211" fmla="*/ 283587 w 338962"/>
                <a:gd name="csY211" fmla="*/ 26848 h 270721"/>
                <a:gd name="csX212" fmla="*/ 283587 w 338962"/>
                <a:gd name="csY212" fmla="*/ 28526 h 270721"/>
                <a:gd name="csX213" fmla="*/ 281909 w 338962"/>
                <a:gd name="csY213" fmla="*/ 28526 h 270721"/>
                <a:gd name="csX214" fmla="*/ 281909 w 338962"/>
                <a:gd name="csY214" fmla="*/ 30204 h 270721"/>
                <a:gd name="csX215" fmla="*/ 276315 w 338962"/>
                <a:gd name="csY215" fmla="*/ 30204 h 270721"/>
                <a:gd name="csX216" fmla="*/ 276315 w 338962"/>
                <a:gd name="csY216" fmla="*/ 31883 h 270721"/>
                <a:gd name="csX217" fmla="*/ 274638 w 338962"/>
                <a:gd name="csY217" fmla="*/ 31883 h 270721"/>
                <a:gd name="csX218" fmla="*/ 274638 w 338962"/>
                <a:gd name="csY218" fmla="*/ 35798 h 270721"/>
                <a:gd name="csX219" fmla="*/ 276315 w 338962"/>
                <a:gd name="csY219" fmla="*/ 35798 h 270721"/>
                <a:gd name="csX220" fmla="*/ 276315 w 338962"/>
                <a:gd name="csY220" fmla="*/ 37476 h 270721"/>
                <a:gd name="csX221" fmla="*/ 279671 w 338962"/>
                <a:gd name="csY221" fmla="*/ 37476 h 270721"/>
                <a:gd name="csX222" fmla="*/ 279671 w 338962"/>
                <a:gd name="csY222" fmla="*/ 39154 h 270721"/>
                <a:gd name="csX223" fmla="*/ 285265 w 338962"/>
                <a:gd name="csY223" fmla="*/ 39154 h 270721"/>
                <a:gd name="csX224" fmla="*/ 285265 w 338962"/>
                <a:gd name="csY224" fmla="*/ 44747 h 270721"/>
                <a:gd name="csX225" fmla="*/ 279671 w 338962"/>
                <a:gd name="csY225" fmla="*/ 44747 h 270721"/>
                <a:gd name="csX226" fmla="*/ 279671 w 338962"/>
                <a:gd name="csY226" fmla="*/ 42510 h 270721"/>
                <a:gd name="csX227" fmla="*/ 271281 w 338962"/>
                <a:gd name="csY227" fmla="*/ 42510 h 270721"/>
                <a:gd name="csX228" fmla="*/ 271281 w 338962"/>
                <a:gd name="csY228" fmla="*/ 40832 h 270721"/>
                <a:gd name="csX229" fmla="*/ 267366 w 338962"/>
                <a:gd name="csY229" fmla="*/ 40832 h 270721"/>
                <a:gd name="csX230" fmla="*/ 267366 w 338962"/>
                <a:gd name="csY230" fmla="*/ 57053 h 270721"/>
                <a:gd name="csX231" fmla="*/ 269044 w 338962"/>
                <a:gd name="csY231" fmla="*/ 57053 h 270721"/>
                <a:gd name="csX232" fmla="*/ 269044 w 338962"/>
                <a:gd name="csY232" fmla="*/ 62646 h 270721"/>
                <a:gd name="csX233" fmla="*/ 271281 w 338962"/>
                <a:gd name="csY233" fmla="*/ 62646 h 270721"/>
                <a:gd name="csX234" fmla="*/ 271281 w 338962"/>
                <a:gd name="csY234" fmla="*/ 66002 h 270721"/>
                <a:gd name="csX235" fmla="*/ 272959 w 338962"/>
                <a:gd name="csY235" fmla="*/ 66002 h 270721"/>
                <a:gd name="csX236" fmla="*/ 272959 w 338962"/>
                <a:gd name="csY236" fmla="*/ 67680 h 270721"/>
                <a:gd name="csX237" fmla="*/ 274638 w 338962"/>
                <a:gd name="csY237" fmla="*/ 67680 h 270721"/>
                <a:gd name="csX238" fmla="*/ 274638 w 338962"/>
                <a:gd name="csY238" fmla="*/ 69358 h 270721"/>
                <a:gd name="csX239" fmla="*/ 276315 w 338962"/>
                <a:gd name="csY239" fmla="*/ 71037 h 270721"/>
                <a:gd name="csX240" fmla="*/ 276315 w 338962"/>
                <a:gd name="csY240" fmla="*/ 73274 h 270721"/>
                <a:gd name="csX241" fmla="*/ 274638 w 338962"/>
                <a:gd name="csY241" fmla="*/ 73274 h 270721"/>
                <a:gd name="csX242" fmla="*/ 256738 w 338962"/>
                <a:gd name="csY242" fmla="*/ 31883 h 270721"/>
                <a:gd name="csX243" fmla="*/ 256738 w 338962"/>
                <a:gd name="csY243" fmla="*/ 26848 h 270721"/>
                <a:gd name="csX244" fmla="*/ 255061 w 338962"/>
                <a:gd name="csY244" fmla="*/ 26848 h 270721"/>
                <a:gd name="csX245" fmla="*/ 255061 w 338962"/>
                <a:gd name="csY245" fmla="*/ 21255 h 270721"/>
                <a:gd name="csX246" fmla="*/ 256738 w 338962"/>
                <a:gd name="csY246" fmla="*/ 21255 h 270721"/>
                <a:gd name="csX247" fmla="*/ 256738 w 338962"/>
                <a:gd name="csY247" fmla="*/ 13984 h 270721"/>
                <a:gd name="csX248" fmla="*/ 258417 w 338962"/>
                <a:gd name="csY248" fmla="*/ 13984 h 270721"/>
                <a:gd name="csX249" fmla="*/ 258417 w 338962"/>
                <a:gd name="csY249" fmla="*/ 8949 h 270721"/>
                <a:gd name="csX250" fmla="*/ 260094 w 338962"/>
                <a:gd name="csY250" fmla="*/ 8949 h 270721"/>
                <a:gd name="csX251" fmla="*/ 260094 w 338962"/>
                <a:gd name="csY251" fmla="*/ 7271 h 270721"/>
                <a:gd name="csX252" fmla="*/ 262332 w 338962"/>
                <a:gd name="csY252" fmla="*/ 7271 h 270721"/>
                <a:gd name="csX253" fmla="*/ 262332 w 338962"/>
                <a:gd name="csY253" fmla="*/ 5593 h 270721"/>
                <a:gd name="csX254" fmla="*/ 264010 w 338962"/>
                <a:gd name="csY254" fmla="*/ 5593 h 270721"/>
                <a:gd name="csX255" fmla="*/ 264010 w 338962"/>
                <a:gd name="csY255" fmla="*/ 1678 h 270721"/>
                <a:gd name="csX256" fmla="*/ 267366 w 338962"/>
                <a:gd name="csY256" fmla="*/ 1678 h 270721"/>
                <a:gd name="csX257" fmla="*/ 267366 w 338962"/>
                <a:gd name="csY257" fmla="*/ 0 h 270721"/>
                <a:gd name="csX258" fmla="*/ 269044 w 338962"/>
                <a:gd name="csY258" fmla="*/ 0 h 270721"/>
                <a:gd name="csX259" fmla="*/ 269044 w 338962"/>
                <a:gd name="csY259" fmla="*/ 3356 h 270721"/>
                <a:gd name="csX260" fmla="*/ 267366 w 338962"/>
                <a:gd name="csY260" fmla="*/ 3356 h 270721"/>
                <a:gd name="csX261" fmla="*/ 267366 w 338962"/>
                <a:gd name="csY261" fmla="*/ 7271 h 270721"/>
                <a:gd name="csX262" fmla="*/ 265688 w 338962"/>
                <a:gd name="csY262" fmla="*/ 7271 h 270721"/>
                <a:gd name="csX263" fmla="*/ 265688 w 338962"/>
                <a:gd name="csY263" fmla="*/ 8949 h 270721"/>
                <a:gd name="csX264" fmla="*/ 267366 w 338962"/>
                <a:gd name="csY264" fmla="*/ 8949 h 270721"/>
                <a:gd name="csX265" fmla="*/ 267366 w 338962"/>
                <a:gd name="csY265" fmla="*/ 10627 h 270721"/>
                <a:gd name="csX266" fmla="*/ 269044 w 338962"/>
                <a:gd name="csY266" fmla="*/ 10627 h 270721"/>
                <a:gd name="csX267" fmla="*/ 269044 w 338962"/>
                <a:gd name="csY267" fmla="*/ 21255 h 270721"/>
                <a:gd name="csX268" fmla="*/ 267366 w 338962"/>
                <a:gd name="csY268" fmla="*/ 21255 h 270721"/>
                <a:gd name="csX269" fmla="*/ 267366 w 338962"/>
                <a:gd name="csY269" fmla="*/ 25170 h 270721"/>
                <a:gd name="csX270" fmla="*/ 264010 w 338962"/>
                <a:gd name="csY270" fmla="*/ 25170 h 270721"/>
                <a:gd name="csX271" fmla="*/ 264010 w 338962"/>
                <a:gd name="csY271" fmla="*/ 26848 h 270721"/>
                <a:gd name="csX272" fmla="*/ 262332 w 338962"/>
                <a:gd name="csY272" fmla="*/ 26848 h 270721"/>
                <a:gd name="csX273" fmla="*/ 262332 w 338962"/>
                <a:gd name="csY273" fmla="*/ 28526 h 270721"/>
                <a:gd name="csX274" fmla="*/ 260094 w 338962"/>
                <a:gd name="csY274" fmla="*/ 28526 h 270721"/>
                <a:gd name="csX275" fmla="*/ 260094 w 338962"/>
                <a:gd name="csY275" fmla="*/ 30204 h 270721"/>
                <a:gd name="csX276" fmla="*/ 258417 w 338962"/>
                <a:gd name="csY276" fmla="*/ 31883 h 270721"/>
                <a:gd name="csX277" fmla="*/ 256738 w 338962"/>
                <a:gd name="csY277" fmla="*/ 31883 h 270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</a:cxnLst>
              <a:rect l="l" t="t" r="r" b="b"/>
              <a:pathLst>
                <a:path w="338962" h="270721">
                  <a:moveTo>
                    <a:pt x="5593" y="270722"/>
                  </a:moveTo>
                  <a:lnTo>
                    <a:pt x="5593" y="269044"/>
                  </a:lnTo>
                  <a:lnTo>
                    <a:pt x="0" y="269044"/>
                  </a:lnTo>
                  <a:lnTo>
                    <a:pt x="0" y="264010"/>
                  </a:lnTo>
                  <a:lnTo>
                    <a:pt x="1678" y="264010"/>
                  </a:lnTo>
                  <a:lnTo>
                    <a:pt x="1678" y="262332"/>
                  </a:lnTo>
                  <a:lnTo>
                    <a:pt x="1678" y="262332"/>
                  </a:lnTo>
                  <a:lnTo>
                    <a:pt x="0" y="260094"/>
                  </a:lnTo>
                  <a:lnTo>
                    <a:pt x="1678" y="258416"/>
                  </a:lnTo>
                  <a:lnTo>
                    <a:pt x="1678" y="256738"/>
                  </a:lnTo>
                  <a:lnTo>
                    <a:pt x="7272" y="256738"/>
                  </a:lnTo>
                  <a:lnTo>
                    <a:pt x="7272" y="253382"/>
                  </a:lnTo>
                  <a:lnTo>
                    <a:pt x="12306" y="253382"/>
                  </a:lnTo>
                  <a:lnTo>
                    <a:pt x="12306" y="255060"/>
                  </a:lnTo>
                  <a:lnTo>
                    <a:pt x="14543" y="255060"/>
                  </a:lnTo>
                  <a:lnTo>
                    <a:pt x="14543" y="256738"/>
                  </a:lnTo>
                  <a:lnTo>
                    <a:pt x="16221" y="256738"/>
                  </a:lnTo>
                  <a:lnTo>
                    <a:pt x="16221" y="253382"/>
                  </a:lnTo>
                  <a:lnTo>
                    <a:pt x="19577" y="253382"/>
                  </a:lnTo>
                  <a:lnTo>
                    <a:pt x="19577" y="255060"/>
                  </a:lnTo>
                  <a:lnTo>
                    <a:pt x="21255" y="255060"/>
                  </a:lnTo>
                  <a:lnTo>
                    <a:pt x="21255" y="258416"/>
                  </a:lnTo>
                  <a:lnTo>
                    <a:pt x="25170" y="258416"/>
                  </a:lnTo>
                  <a:lnTo>
                    <a:pt x="25170" y="262332"/>
                  </a:lnTo>
                  <a:lnTo>
                    <a:pt x="30205" y="262332"/>
                  </a:lnTo>
                  <a:lnTo>
                    <a:pt x="30205" y="260094"/>
                  </a:lnTo>
                  <a:lnTo>
                    <a:pt x="37476" y="260094"/>
                  </a:lnTo>
                  <a:lnTo>
                    <a:pt x="37476" y="258416"/>
                  </a:lnTo>
                  <a:lnTo>
                    <a:pt x="35798" y="258416"/>
                  </a:lnTo>
                  <a:lnTo>
                    <a:pt x="35798" y="256738"/>
                  </a:lnTo>
                  <a:lnTo>
                    <a:pt x="31883" y="256738"/>
                  </a:lnTo>
                  <a:lnTo>
                    <a:pt x="31883" y="255060"/>
                  </a:lnTo>
                  <a:lnTo>
                    <a:pt x="28527" y="255060"/>
                  </a:lnTo>
                  <a:lnTo>
                    <a:pt x="28527" y="253382"/>
                  </a:lnTo>
                  <a:lnTo>
                    <a:pt x="25170" y="253382"/>
                  </a:lnTo>
                  <a:lnTo>
                    <a:pt x="25170" y="251145"/>
                  </a:lnTo>
                  <a:lnTo>
                    <a:pt x="22934" y="251145"/>
                  </a:lnTo>
                  <a:lnTo>
                    <a:pt x="22934" y="247789"/>
                  </a:lnTo>
                  <a:lnTo>
                    <a:pt x="26849" y="247789"/>
                  </a:lnTo>
                  <a:lnTo>
                    <a:pt x="26849" y="246111"/>
                  </a:lnTo>
                  <a:lnTo>
                    <a:pt x="31883" y="246111"/>
                  </a:lnTo>
                  <a:lnTo>
                    <a:pt x="31883" y="247789"/>
                  </a:lnTo>
                  <a:lnTo>
                    <a:pt x="34120" y="247789"/>
                  </a:lnTo>
                  <a:lnTo>
                    <a:pt x="34120" y="251145"/>
                  </a:lnTo>
                  <a:lnTo>
                    <a:pt x="37476" y="251145"/>
                  </a:lnTo>
                  <a:lnTo>
                    <a:pt x="37476" y="253382"/>
                  </a:lnTo>
                  <a:lnTo>
                    <a:pt x="39154" y="253382"/>
                  </a:lnTo>
                  <a:lnTo>
                    <a:pt x="39154" y="251145"/>
                  </a:lnTo>
                  <a:lnTo>
                    <a:pt x="40832" y="251145"/>
                  </a:lnTo>
                  <a:lnTo>
                    <a:pt x="40832" y="249467"/>
                  </a:lnTo>
                  <a:lnTo>
                    <a:pt x="43070" y="249467"/>
                  </a:lnTo>
                  <a:lnTo>
                    <a:pt x="43070" y="251145"/>
                  </a:lnTo>
                  <a:lnTo>
                    <a:pt x="46426" y="251145"/>
                  </a:lnTo>
                  <a:lnTo>
                    <a:pt x="46426" y="253382"/>
                  </a:lnTo>
                  <a:lnTo>
                    <a:pt x="48104" y="253382"/>
                  </a:lnTo>
                  <a:lnTo>
                    <a:pt x="48104" y="251145"/>
                  </a:lnTo>
                  <a:lnTo>
                    <a:pt x="53697" y="251145"/>
                  </a:lnTo>
                  <a:lnTo>
                    <a:pt x="53697" y="253382"/>
                  </a:lnTo>
                  <a:lnTo>
                    <a:pt x="55375" y="253382"/>
                  </a:lnTo>
                  <a:lnTo>
                    <a:pt x="55375" y="258416"/>
                  </a:lnTo>
                  <a:lnTo>
                    <a:pt x="58731" y="258416"/>
                  </a:lnTo>
                  <a:lnTo>
                    <a:pt x="58731" y="262332"/>
                  </a:lnTo>
                  <a:lnTo>
                    <a:pt x="51460" y="262332"/>
                  </a:lnTo>
                  <a:lnTo>
                    <a:pt x="51460" y="264010"/>
                  </a:lnTo>
                  <a:lnTo>
                    <a:pt x="43070" y="264010"/>
                  </a:lnTo>
                  <a:lnTo>
                    <a:pt x="43070" y="265688"/>
                  </a:lnTo>
                  <a:lnTo>
                    <a:pt x="40832" y="265688"/>
                  </a:lnTo>
                  <a:lnTo>
                    <a:pt x="40832" y="264010"/>
                  </a:lnTo>
                  <a:lnTo>
                    <a:pt x="39154" y="264010"/>
                  </a:lnTo>
                  <a:lnTo>
                    <a:pt x="39154" y="262332"/>
                  </a:lnTo>
                  <a:lnTo>
                    <a:pt x="37476" y="262332"/>
                  </a:lnTo>
                  <a:lnTo>
                    <a:pt x="37476" y="264010"/>
                  </a:lnTo>
                  <a:lnTo>
                    <a:pt x="35798" y="264010"/>
                  </a:lnTo>
                  <a:lnTo>
                    <a:pt x="34120" y="265688"/>
                  </a:lnTo>
                  <a:lnTo>
                    <a:pt x="30205" y="265688"/>
                  </a:lnTo>
                  <a:lnTo>
                    <a:pt x="30205" y="267366"/>
                  </a:lnTo>
                  <a:lnTo>
                    <a:pt x="19577" y="267366"/>
                  </a:lnTo>
                  <a:lnTo>
                    <a:pt x="19577" y="269044"/>
                  </a:lnTo>
                  <a:lnTo>
                    <a:pt x="8950" y="269044"/>
                  </a:lnTo>
                  <a:lnTo>
                    <a:pt x="8950" y="270722"/>
                  </a:lnTo>
                  <a:lnTo>
                    <a:pt x="5593" y="270722"/>
                  </a:lnTo>
                  <a:close/>
                  <a:moveTo>
                    <a:pt x="335046" y="144310"/>
                  </a:moveTo>
                  <a:lnTo>
                    <a:pt x="331690" y="144310"/>
                  </a:lnTo>
                  <a:lnTo>
                    <a:pt x="331690" y="142632"/>
                  </a:lnTo>
                  <a:lnTo>
                    <a:pt x="328335" y="142632"/>
                  </a:lnTo>
                  <a:lnTo>
                    <a:pt x="328335" y="139276"/>
                  </a:lnTo>
                  <a:lnTo>
                    <a:pt x="322741" y="139276"/>
                  </a:lnTo>
                  <a:lnTo>
                    <a:pt x="322741" y="137039"/>
                  </a:lnTo>
                  <a:lnTo>
                    <a:pt x="317148" y="137039"/>
                  </a:lnTo>
                  <a:lnTo>
                    <a:pt x="317148" y="135361"/>
                  </a:lnTo>
                  <a:lnTo>
                    <a:pt x="315469" y="135361"/>
                  </a:lnTo>
                  <a:lnTo>
                    <a:pt x="315469" y="132005"/>
                  </a:lnTo>
                  <a:lnTo>
                    <a:pt x="304842" y="132005"/>
                  </a:lnTo>
                  <a:lnTo>
                    <a:pt x="304842" y="133683"/>
                  </a:lnTo>
                  <a:lnTo>
                    <a:pt x="306520" y="133683"/>
                  </a:lnTo>
                  <a:lnTo>
                    <a:pt x="306520" y="135361"/>
                  </a:lnTo>
                  <a:lnTo>
                    <a:pt x="303164" y="135361"/>
                  </a:lnTo>
                  <a:lnTo>
                    <a:pt x="303164" y="133683"/>
                  </a:lnTo>
                  <a:lnTo>
                    <a:pt x="295892" y="133683"/>
                  </a:lnTo>
                  <a:lnTo>
                    <a:pt x="295892" y="132005"/>
                  </a:lnTo>
                  <a:lnTo>
                    <a:pt x="294215" y="132005"/>
                  </a:lnTo>
                  <a:lnTo>
                    <a:pt x="292536" y="133683"/>
                  </a:lnTo>
                  <a:lnTo>
                    <a:pt x="290858" y="133683"/>
                  </a:lnTo>
                  <a:lnTo>
                    <a:pt x="290858" y="132005"/>
                  </a:lnTo>
                  <a:lnTo>
                    <a:pt x="292536" y="130327"/>
                  </a:lnTo>
                  <a:lnTo>
                    <a:pt x="292536" y="128089"/>
                  </a:lnTo>
                  <a:lnTo>
                    <a:pt x="288621" y="128089"/>
                  </a:lnTo>
                  <a:lnTo>
                    <a:pt x="288621" y="130327"/>
                  </a:lnTo>
                  <a:lnTo>
                    <a:pt x="286943" y="130327"/>
                  </a:lnTo>
                  <a:lnTo>
                    <a:pt x="286943" y="132005"/>
                  </a:lnTo>
                  <a:lnTo>
                    <a:pt x="285265" y="132005"/>
                  </a:lnTo>
                  <a:lnTo>
                    <a:pt x="285265" y="133683"/>
                  </a:lnTo>
                  <a:lnTo>
                    <a:pt x="281909" y="133683"/>
                  </a:lnTo>
                  <a:lnTo>
                    <a:pt x="281909" y="135361"/>
                  </a:lnTo>
                  <a:lnTo>
                    <a:pt x="279671" y="135361"/>
                  </a:lnTo>
                  <a:lnTo>
                    <a:pt x="279671" y="133683"/>
                  </a:lnTo>
                  <a:lnTo>
                    <a:pt x="276315" y="133683"/>
                  </a:lnTo>
                  <a:lnTo>
                    <a:pt x="276315" y="128089"/>
                  </a:lnTo>
                  <a:lnTo>
                    <a:pt x="274638" y="128089"/>
                  </a:lnTo>
                  <a:lnTo>
                    <a:pt x="274638" y="126411"/>
                  </a:lnTo>
                  <a:lnTo>
                    <a:pt x="272959" y="126411"/>
                  </a:lnTo>
                  <a:lnTo>
                    <a:pt x="271281" y="128089"/>
                  </a:lnTo>
                  <a:lnTo>
                    <a:pt x="271281" y="130327"/>
                  </a:lnTo>
                  <a:lnTo>
                    <a:pt x="269044" y="130327"/>
                  </a:lnTo>
                  <a:lnTo>
                    <a:pt x="269044" y="133683"/>
                  </a:lnTo>
                  <a:lnTo>
                    <a:pt x="267366" y="133683"/>
                  </a:lnTo>
                  <a:lnTo>
                    <a:pt x="267366" y="130327"/>
                  </a:lnTo>
                  <a:lnTo>
                    <a:pt x="265688" y="130327"/>
                  </a:lnTo>
                  <a:lnTo>
                    <a:pt x="265688" y="128089"/>
                  </a:lnTo>
                  <a:lnTo>
                    <a:pt x="267366" y="128089"/>
                  </a:lnTo>
                  <a:lnTo>
                    <a:pt x="267366" y="126411"/>
                  </a:lnTo>
                  <a:lnTo>
                    <a:pt x="269044" y="126411"/>
                  </a:lnTo>
                  <a:lnTo>
                    <a:pt x="271281" y="124733"/>
                  </a:lnTo>
                  <a:lnTo>
                    <a:pt x="271281" y="121377"/>
                  </a:lnTo>
                  <a:lnTo>
                    <a:pt x="292536" y="121377"/>
                  </a:lnTo>
                  <a:lnTo>
                    <a:pt x="292536" y="119699"/>
                  </a:lnTo>
                  <a:lnTo>
                    <a:pt x="294215" y="119699"/>
                  </a:lnTo>
                  <a:lnTo>
                    <a:pt x="294215" y="123055"/>
                  </a:lnTo>
                  <a:lnTo>
                    <a:pt x="297571" y="123055"/>
                  </a:lnTo>
                  <a:lnTo>
                    <a:pt x="297571" y="121377"/>
                  </a:lnTo>
                  <a:lnTo>
                    <a:pt x="301486" y="121377"/>
                  </a:lnTo>
                  <a:lnTo>
                    <a:pt x="301486" y="119699"/>
                  </a:lnTo>
                  <a:lnTo>
                    <a:pt x="308198" y="119699"/>
                  </a:lnTo>
                  <a:lnTo>
                    <a:pt x="308198" y="121377"/>
                  </a:lnTo>
                  <a:lnTo>
                    <a:pt x="313792" y="121377"/>
                  </a:lnTo>
                  <a:lnTo>
                    <a:pt x="313792" y="123055"/>
                  </a:lnTo>
                  <a:lnTo>
                    <a:pt x="315469" y="123055"/>
                  </a:lnTo>
                  <a:lnTo>
                    <a:pt x="315469" y="124733"/>
                  </a:lnTo>
                  <a:lnTo>
                    <a:pt x="328335" y="124733"/>
                  </a:lnTo>
                  <a:lnTo>
                    <a:pt x="328335" y="126411"/>
                  </a:lnTo>
                  <a:lnTo>
                    <a:pt x="330012" y="126411"/>
                  </a:lnTo>
                  <a:lnTo>
                    <a:pt x="330012" y="128089"/>
                  </a:lnTo>
                  <a:lnTo>
                    <a:pt x="331690" y="128089"/>
                  </a:lnTo>
                  <a:lnTo>
                    <a:pt x="331690" y="133683"/>
                  </a:lnTo>
                  <a:lnTo>
                    <a:pt x="335046" y="133683"/>
                  </a:lnTo>
                  <a:lnTo>
                    <a:pt x="335046" y="137039"/>
                  </a:lnTo>
                  <a:lnTo>
                    <a:pt x="338962" y="137039"/>
                  </a:lnTo>
                  <a:lnTo>
                    <a:pt x="338962" y="139276"/>
                  </a:lnTo>
                  <a:lnTo>
                    <a:pt x="336725" y="139276"/>
                  </a:lnTo>
                  <a:lnTo>
                    <a:pt x="336725" y="140954"/>
                  </a:lnTo>
                  <a:lnTo>
                    <a:pt x="335046" y="140954"/>
                  </a:lnTo>
                  <a:lnTo>
                    <a:pt x="335046" y="142632"/>
                  </a:lnTo>
                  <a:lnTo>
                    <a:pt x="335046" y="142632"/>
                  </a:lnTo>
                  <a:lnTo>
                    <a:pt x="335046" y="144310"/>
                  </a:lnTo>
                  <a:close/>
                  <a:moveTo>
                    <a:pt x="274638" y="73274"/>
                  </a:moveTo>
                  <a:lnTo>
                    <a:pt x="272959" y="71037"/>
                  </a:lnTo>
                  <a:lnTo>
                    <a:pt x="271281" y="71037"/>
                  </a:lnTo>
                  <a:lnTo>
                    <a:pt x="271281" y="69358"/>
                  </a:lnTo>
                  <a:lnTo>
                    <a:pt x="269044" y="69358"/>
                  </a:lnTo>
                  <a:lnTo>
                    <a:pt x="269044" y="66002"/>
                  </a:lnTo>
                  <a:lnTo>
                    <a:pt x="267366" y="66002"/>
                  </a:lnTo>
                  <a:lnTo>
                    <a:pt x="267366" y="62646"/>
                  </a:lnTo>
                  <a:lnTo>
                    <a:pt x="265688" y="62646"/>
                  </a:lnTo>
                  <a:lnTo>
                    <a:pt x="265688" y="60409"/>
                  </a:lnTo>
                  <a:lnTo>
                    <a:pt x="262332" y="60409"/>
                  </a:lnTo>
                  <a:lnTo>
                    <a:pt x="262332" y="44747"/>
                  </a:lnTo>
                  <a:lnTo>
                    <a:pt x="258417" y="44747"/>
                  </a:lnTo>
                  <a:lnTo>
                    <a:pt x="258417" y="39154"/>
                  </a:lnTo>
                  <a:lnTo>
                    <a:pt x="256738" y="39154"/>
                  </a:lnTo>
                  <a:lnTo>
                    <a:pt x="256738" y="37476"/>
                  </a:lnTo>
                  <a:lnTo>
                    <a:pt x="258417" y="37476"/>
                  </a:lnTo>
                  <a:lnTo>
                    <a:pt x="258417" y="34120"/>
                  </a:lnTo>
                  <a:lnTo>
                    <a:pt x="260094" y="34120"/>
                  </a:lnTo>
                  <a:lnTo>
                    <a:pt x="262332" y="31883"/>
                  </a:lnTo>
                  <a:lnTo>
                    <a:pt x="262332" y="34120"/>
                  </a:lnTo>
                  <a:lnTo>
                    <a:pt x="265688" y="34120"/>
                  </a:lnTo>
                  <a:lnTo>
                    <a:pt x="265688" y="31883"/>
                  </a:lnTo>
                  <a:lnTo>
                    <a:pt x="267366" y="31883"/>
                  </a:lnTo>
                  <a:lnTo>
                    <a:pt x="267366" y="26848"/>
                  </a:lnTo>
                  <a:lnTo>
                    <a:pt x="271281" y="26848"/>
                  </a:lnTo>
                  <a:lnTo>
                    <a:pt x="272959" y="25170"/>
                  </a:lnTo>
                  <a:lnTo>
                    <a:pt x="274638" y="25170"/>
                  </a:lnTo>
                  <a:lnTo>
                    <a:pt x="274638" y="22933"/>
                  </a:lnTo>
                  <a:lnTo>
                    <a:pt x="271281" y="22933"/>
                  </a:lnTo>
                  <a:lnTo>
                    <a:pt x="271281" y="21255"/>
                  </a:lnTo>
                  <a:lnTo>
                    <a:pt x="272959" y="21255"/>
                  </a:lnTo>
                  <a:lnTo>
                    <a:pt x="272959" y="19577"/>
                  </a:lnTo>
                  <a:lnTo>
                    <a:pt x="276315" y="19577"/>
                  </a:lnTo>
                  <a:lnTo>
                    <a:pt x="276315" y="17899"/>
                  </a:lnTo>
                  <a:lnTo>
                    <a:pt x="277994" y="17899"/>
                  </a:lnTo>
                  <a:lnTo>
                    <a:pt x="277994" y="16221"/>
                  </a:lnTo>
                  <a:lnTo>
                    <a:pt x="281909" y="16221"/>
                  </a:lnTo>
                  <a:lnTo>
                    <a:pt x="281909" y="13984"/>
                  </a:lnTo>
                  <a:lnTo>
                    <a:pt x="286943" y="13984"/>
                  </a:lnTo>
                  <a:lnTo>
                    <a:pt x="286943" y="16221"/>
                  </a:lnTo>
                  <a:lnTo>
                    <a:pt x="285265" y="16221"/>
                  </a:lnTo>
                  <a:lnTo>
                    <a:pt x="285265" y="19577"/>
                  </a:lnTo>
                  <a:lnTo>
                    <a:pt x="286943" y="19577"/>
                  </a:lnTo>
                  <a:lnTo>
                    <a:pt x="286943" y="22933"/>
                  </a:lnTo>
                  <a:lnTo>
                    <a:pt x="285265" y="22933"/>
                  </a:lnTo>
                  <a:lnTo>
                    <a:pt x="285265" y="26848"/>
                  </a:lnTo>
                  <a:lnTo>
                    <a:pt x="283587" y="26848"/>
                  </a:lnTo>
                  <a:lnTo>
                    <a:pt x="283587" y="28526"/>
                  </a:lnTo>
                  <a:lnTo>
                    <a:pt x="281909" y="28526"/>
                  </a:lnTo>
                  <a:lnTo>
                    <a:pt x="281909" y="30204"/>
                  </a:lnTo>
                  <a:lnTo>
                    <a:pt x="276315" y="30204"/>
                  </a:lnTo>
                  <a:lnTo>
                    <a:pt x="276315" y="31883"/>
                  </a:lnTo>
                  <a:lnTo>
                    <a:pt x="274638" y="31883"/>
                  </a:lnTo>
                  <a:lnTo>
                    <a:pt x="274638" y="35798"/>
                  </a:lnTo>
                  <a:lnTo>
                    <a:pt x="276315" y="35798"/>
                  </a:lnTo>
                  <a:lnTo>
                    <a:pt x="276315" y="37476"/>
                  </a:lnTo>
                  <a:lnTo>
                    <a:pt x="279671" y="37476"/>
                  </a:lnTo>
                  <a:lnTo>
                    <a:pt x="279671" y="39154"/>
                  </a:lnTo>
                  <a:lnTo>
                    <a:pt x="285265" y="39154"/>
                  </a:lnTo>
                  <a:lnTo>
                    <a:pt x="285265" y="44747"/>
                  </a:lnTo>
                  <a:lnTo>
                    <a:pt x="279671" y="44747"/>
                  </a:lnTo>
                  <a:lnTo>
                    <a:pt x="279671" y="42510"/>
                  </a:lnTo>
                  <a:lnTo>
                    <a:pt x="271281" y="42510"/>
                  </a:lnTo>
                  <a:lnTo>
                    <a:pt x="271281" y="40832"/>
                  </a:lnTo>
                  <a:lnTo>
                    <a:pt x="267366" y="40832"/>
                  </a:lnTo>
                  <a:lnTo>
                    <a:pt x="267366" y="57053"/>
                  </a:lnTo>
                  <a:lnTo>
                    <a:pt x="269044" y="57053"/>
                  </a:lnTo>
                  <a:lnTo>
                    <a:pt x="269044" y="62646"/>
                  </a:lnTo>
                  <a:lnTo>
                    <a:pt x="271281" y="62646"/>
                  </a:lnTo>
                  <a:lnTo>
                    <a:pt x="271281" y="66002"/>
                  </a:lnTo>
                  <a:lnTo>
                    <a:pt x="272959" y="66002"/>
                  </a:lnTo>
                  <a:lnTo>
                    <a:pt x="272959" y="67680"/>
                  </a:lnTo>
                  <a:lnTo>
                    <a:pt x="274638" y="67680"/>
                  </a:lnTo>
                  <a:lnTo>
                    <a:pt x="274638" y="69358"/>
                  </a:lnTo>
                  <a:lnTo>
                    <a:pt x="276315" y="71037"/>
                  </a:lnTo>
                  <a:lnTo>
                    <a:pt x="276315" y="73274"/>
                  </a:lnTo>
                  <a:lnTo>
                    <a:pt x="274638" y="73274"/>
                  </a:lnTo>
                  <a:close/>
                  <a:moveTo>
                    <a:pt x="256738" y="31883"/>
                  </a:moveTo>
                  <a:lnTo>
                    <a:pt x="256738" y="26848"/>
                  </a:lnTo>
                  <a:lnTo>
                    <a:pt x="255061" y="26848"/>
                  </a:lnTo>
                  <a:lnTo>
                    <a:pt x="255061" y="21255"/>
                  </a:lnTo>
                  <a:lnTo>
                    <a:pt x="256738" y="21255"/>
                  </a:lnTo>
                  <a:lnTo>
                    <a:pt x="256738" y="13984"/>
                  </a:lnTo>
                  <a:lnTo>
                    <a:pt x="258417" y="13984"/>
                  </a:lnTo>
                  <a:lnTo>
                    <a:pt x="258417" y="8949"/>
                  </a:lnTo>
                  <a:lnTo>
                    <a:pt x="260094" y="8949"/>
                  </a:lnTo>
                  <a:lnTo>
                    <a:pt x="260094" y="7271"/>
                  </a:lnTo>
                  <a:lnTo>
                    <a:pt x="262332" y="7271"/>
                  </a:lnTo>
                  <a:lnTo>
                    <a:pt x="262332" y="5593"/>
                  </a:lnTo>
                  <a:lnTo>
                    <a:pt x="264010" y="5593"/>
                  </a:lnTo>
                  <a:lnTo>
                    <a:pt x="264010" y="1678"/>
                  </a:lnTo>
                  <a:lnTo>
                    <a:pt x="267366" y="1678"/>
                  </a:lnTo>
                  <a:lnTo>
                    <a:pt x="267366" y="0"/>
                  </a:lnTo>
                  <a:lnTo>
                    <a:pt x="269044" y="0"/>
                  </a:lnTo>
                  <a:lnTo>
                    <a:pt x="269044" y="3356"/>
                  </a:lnTo>
                  <a:lnTo>
                    <a:pt x="267366" y="3356"/>
                  </a:lnTo>
                  <a:lnTo>
                    <a:pt x="267366" y="7271"/>
                  </a:lnTo>
                  <a:lnTo>
                    <a:pt x="265688" y="7271"/>
                  </a:lnTo>
                  <a:lnTo>
                    <a:pt x="265688" y="8949"/>
                  </a:lnTo>
                  <a:lnTo>
                    <a:pt x="267366" y="8949"/>
                  </a:lnTo>
                  <a:lnTo>
                    <a:pt x="267366" y="10627"/>
                  </a:lnTo>
                  <a:lnTo>
                    <a:pt x="269044" y="10627"/>
                  </a:lnTo>
                  <a:lnTo>
                    <a:pt x="269044" y="21255"/>
                  </a:lnTo>
                  <a:lnTo>
                    <a:pt x="267366" y="21255"/>
                  </a:lnTo>
                  <a:lnTo>
                    <a:pt x="267366" y="25170"/>
                  </a:lnTo>
                  <a:lnTo>
                    <a:pt x="264010" y="25170"/>
                  </a:lnTo>
                  <a:lnTo>
                    <a:pt x="264010" y="26848"/>
                  </a:lnTo>
                  <a:lnTo>
                    <a:pt x="262332" y="26848"/>
                  </a:lnTo>
                  <a:lnTo>
                    <a:pt x="262332" y="28526"/>
                  </a:lnTo>
                  <a:lnTo>
                    <a:pt x="260094" y="28526"/>
                  </a:lnTo>
                  <a:lnTo>
                    <a:pt x="260094" y="30204"/>
                  </a:lnTo>
                  <a:lnTo>
                    <a:pt x="258417" y="31883"/>
                  </a:lnTo>
                  <a:lnTo>
                    <a:pt x="256738" y="3188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E7E86254-1EDC-FEA7-A141-3C61D7A4858A}"/>
                </a:ext>
              </a:extLst>
            </p:cNvPr>
            <p:cNvSpPr/>
            <p:nvPr/>
          </p:nvSpPr>
          <p:spPr>
            <a:xfrm>
              <a:off x="4924207" y="2009888"/>
              <a:ext cx="16220" cy="15661"/>
            </a:xfrm>
            <a:custGeom>
              <a:avLst/>
              <a:gdLst>
                <a:gd name="csX0" fmla="*/ 3356 w 16220"/>
                <a:gd name="csY0" fmla="*/ 15662 h 15661"/>
                <a:gd name="csX1" fmla="*/ 3356 w 16220"/>
                <a:gd name="csY1" fmla="*/ 13984 h 15661"/>
                <a:gd name="csX2" fmla="*/ 1678 w 16220"/>
                <a:gd name="csY2" fmla="*/ 13984 h 15661"/>
                <a:gd name="csX3" fmla="*/ 1678 w 16220"/>
                <a:gd name="csY3" fmla="*/ 12306 h 15661"/>
                <a:gd name="csX4" fmla="*/ 0 w 16220"/>
                <a:gd name="csY4" fmla="*/ 12306 h 15661"/>
                <a:gd name="csX5" fmla="*/ 0 w 16220"/>
                <a:gd name="csY5" fmla="*/ 10627 h 15661"/>
                <a:gd name="csX6" fmla="*/ 1678 w 16220"/>
                <a:gd name="csY6" fmla="*/ 10627 h 15661"/>
                <a:gd name="csX7" fmla="*/ 1678 w 16220"/>
                <a:gd name="csY7" fmla="*/ 8949 h 15661"/>
                <a:gd name="csX8" fmla="*/ 1678 w 16220"/>
                <a:gd name="csY8" fmla="*/ 8949 h 15661"/>
                <a:gd name="csX9" fmla="*/ 1678 w 16220"/>
                <a:gd name="csY9" fmla="*/ 6712 h 15661"/>
                <a:gd name="csX10" fmla="*/ 3356 w 16220"/>
                <a:gd name="csY10" fmla="*/ 6712 h 15661"/>
                <a:gd name="csX11" fmla="*/ 3356 w 16220"/>
                <a:gd name="csY11" fmla="*/ 5034 h 15661"/>
                <a:gd name="csX12" fmla="*/ 1678 w 16220"/>
                <a:gd name="csY12" fmla="*/ 5034 h 15661"/>
                <a:gd name="csX13" fmla="*/ 1678 w 16220"/>
                <a:gd name="csY13" fmla="*/ 3356 h 15661"/>
                <a:gd name="csX14" fmla="*/ 3356 w 16220"/>
                <a:gd name="csY14" fmla="*/ 3356 h 15661"/>
                <a:gd name="csX15" fmla="*/ 3356 w 16220"/>
                <a:gd name="csY15" fmla="*/ 1678 h 15661"/>
                <a:gd name="csX16" fmla="*/ 5034 w 16220"/>
                <a:gd name="csY16" fmla="*/ 1678 h 15661"/>
                <a:gd name="csX17" fmla="*/ 5034 w 16220"/>
                <a:gd name="csY17" fmla="*/ 3356 h 15661"/>
                <a:gd name="csX18" fmla="*/ 7271 w 16220"/>
                <a:gd name="csY18" fmla="*/ 3356 h 15661"/>
                <a:gd name="csX19" fmla="*/ 7271 w 16220"/>
                <a:gd name="csY19" fmla="*/ 3356 h 15661"/>
                <a:gd name="csX20" fmla="*/ 8949 w 16220"/>
                <a:gd name="csY20" fmla="*/ 1678 h 15661"/>
                <a:gd name="csX21" fmla="*/ 10627 w 16220"/>
                <a:gd name="csY21" fmla="*/ 1678 h 15661"/>
                <a:gd name="csX22" fmla="*/ 10627 w 16220"/>
                <a:gd name="csY22" fmla="*/ 0 h 15661"/>
                <a:gd name="csX23" fmla="*/ 12306 w 16220"/>
                <a:gd name="csY23" fmla="*/ 0 h 15661"/>
                <a:gd name="csX24" fmla="*/ 13984 w 16220"/>
                <a:gd name="csY24" fmla="*/ 0 h 15661"/>
                <a:gd name="csX25" fmla="*/ 16221 w 16220"/>
                <a:gd name="csY25" fmla="*/ 0 h 15661"/>
                <a:gd name="csX26" fmla="*/ 16221 w 16220"/>
                <a:gd name="csY26" fmla="*/ 1678 h 15661"/>
                <a:gd name="csX27" fmla="*/ 16221 w 16220"/>
                <a:gd name="csY27" fmla="*/ 5034 h 15661"/>
                <a:gd name="csX28" fmla="*/ 13984 w 16220"/>
                <a:gd name="csY28" fmla="*/ 5034 h 15661"/>
                <a:gd name="csX29" fmla="*/ 13984 w 16220"/>
                <a:gd name="csY29" fmla="*/ 6712 h 15661"/>
                <a:gd name="csX30" fmla="*/ 13984 w 16220"/>
                <a:gd name="csY30" fmla="*/ 8949 h 15661"/>
                <a:gd name="csX31" fmla="*/ 12306 w 16220"/>
                <a:gd name="csY31" fmla="*/ 8949 h 15661"/>
                <a:gd name="csX32" fmla="*/ 10627 w 16220"/>
                <a:gd name="csY32" fmla="*/ 8949 h 15661"/>
                <a:gd name="csX33" fmla="*/ 10627 w 16220"/>
                <a:gd name="csY33" fmla="*/ 10627 h 15661"/>
                <a:gd name="csX34" fmla="*/ 8949 w 16220"/>
                <a:gd name="csY34" fmla="*/ 10627 h 15661"/>
                <a:gd name="csX35" fmla="*/ 8949 w 16220"/>
                <a:gd name="csY35" fmla="*/ 10627 h 15661"/>
                <a:gd name="csX36" fmla="*/ 8949 w 16220"/>
                <a:gd name="csY36" fmla="*/ 10627 h 15661"/>
                <a:gd name="csX37" fmla="*/ 8949 w 16220"/>
                <a:gd name="csY37" fmla="*/ 12306 h 15661"/>
                <a:gd name="csX38" fmla="*/ 8949 w 16220"/>
                <a:gd name="csY38" fmla="*/ 13984 h 15661"/>
                <a:gd name="csX39" fmla="*/ 7271 w 16220"/>
                <a:gd name="csY39" fmla="*/ 13984 h 15661"/>
                <a:gd name="csX40" fmla="*/ 5034 w 16220"/>
                <a:gd name="csY40" fmla="*/ 13984 h 15661"/>
                <a:gd name="csX41" fmla="*/ 5034 w 16220"/>
                <a:gd name="csY41" fmla="*/ 15662 h 15661"/>
                <a:gd name="csX42" fmla="*/ 3356 w 16220"/>
                <a:gd name="csY42" fmla="*/ 15662 h 156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</a:cxnLst>
              <a:rect l="l" t="t" r="r" b="b"/>
              <a:pathLst>
                <a:path w="16220" h="15661">
                  <a:moveTo>
                    <a:pt x="3356" y="15662"/>
                  </a:moveTo>
                  <a:lnTo>
                    <a:pt x="3356" y="13984"/>
                  </a:lnTo>
                  <a:lnTo>
                    <a:pt x="1678" y="13984"/>
                  </a:lnTo>
                  <a:lnTo>
                    <a:pt x="1678" y="12306"/>
                  </a:lnTo>
                  <a:lnTo>
                    <a:pt x="0" y="12306"/>
                  </a:lnTo>
                  <a:lnTo>
                    <a:pt x="0" y="10627"/>
                  </a:lnTo>
                  <a:lnTo>
                    <a:pt x="1678" y="10627"/>
                  </a:lnTo>
                  <a:lnTo>
                    <a:pt x="1678" y="8949"/>
                  </a:lnTo>
                  <a:lnTo>
                    <a:pt x="1678" y="8949"/>
                  </a:lnTo>
                  <a:lnTo>
                    <a:pt x="1678" y="6712"/>
                  </a:lnTo>
                  <a:lnTo>
                    <a:pt x="3356" y="6712"/>
                  </a:lnTo>
                  <a:lnTo>
                    <a:pt x="3356" y="5034"/>
                  </a:lnTo>
                  <a:lnTo>
                    <a:pt x="1678" y="5034"/>
                  </a:lnTo>
                  <a:lnTo>
                    <a:pt x="1678" y="3356"/>
                  </a:lnTo>
                  <a:lnTo>
                    <a:pt x="3356" y="3356"/>
                  </a:lnTo>
                  <a:lnTo>
                    <a:pt x="3356" y="1678"/>
                  </a:lnTo>
                  <a:lnTo>
                    <a:pt x="5034" y="1678"/>
                  </a:lnTo>
                  <a:lnTo>
                    <a:pt x="5034" y="3356"/>
                  </a:lnTo>
                  <a:lnTo>
                    <a:pt x="7271" y="3356"/>
                  </a:lnTo>
                  <a:lnTo>
                    <a:pt x="7271" y="3356"/>
                  </a:lnTo>
                  <a:lnTo>
                    <a:pt x="8949" y="1678"/>
                  </a:lnTo>
                  <a:lnTo>
                    <a:pt x="10627" y="1678"/>
                  </a:lnTo>
                  <a:lnTo>
                    <a:pt x="10627" y="0"/>
                  </a:lnTo>
                  <a:lnTo>
                    <a:pt x="12306" y="0"/>
                  </a:lnTo>
                  <a:lnTo>
                    <a:pt x="13984" y="0"/>
                  </a:lnTo>
                  <a:lnTo>
                    <a:pt x="16221" y="0"/>
                  </a:lnTo>
                  <a:lnTo>
                    <a:pt x="16221" y="1678"/>
                  </a:lnTo>
                  <a:lnTo>
                    <a:pt x="16221" y="5034"/>
                  </a:lnTo>
                  <a:lnTo>
                    <a:pt x="13984" y="5034"/>
                  </a:lnTo>
                  <a:lnTo>
                    <a:pt x="13984" y="6712"/>
                  </a:lnTo>
                  <a:lnTo>
                    <a:pt x="13984" y="8949"/>
                  </a:lnTo>
                  <a:lnTo>
                    <a:pt x="12306" y="8949"/>
                  </a:lnTo>
                  <a:lnTo>
                    <a:pt x="10627" y="8949"/>
                  </a:lnTo>
                  <a:lnTo>
                    <a:pt x="10627" y="10627"/>
                  </a:lnTo>
                  <a:lnTo>
                    <a:pt x="8949" y="10627"/>
                  </a:lnTo>
                  <a:lnTo>
                    <a:pt x="8949" y="10627"/>
                  </a:lnTo>
                  <a:lnTo>
                    <a:pt x="8949" y="10627"/>
                  </a:lnTo>
                  <a:lnTo>
                    <a:pt x="8949" y="12306"/>
                  </a:lnTo>
                  <a:lnTo>
                    <a:pt x="8949" y="13984"/>
                  </a:lnTo>
                  <a:lnTo>
                    <a:pt x="7271" y="13984"/>
                  </a:lnTo>
                  <a:lnTo>
                    <a:pt x="5034" y="13984"/>
                  </a:lnTo>
                  <a:lnTo>
                    <a:pt x="5034" y="15662"/>
                  </a:lnTo>
                  <a:lnTo>
                    <a:pt x="3356" y="1566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B33C8B42-BAD5-9BAA-F8CF-E4058E794813}"/>
                </a:ext>
              </a:extLst>
            </p:cNvPr>
            <p:cNvSpPr/>
            <p:nvPr/>
          </p:nvSpPr>
          <p:spPr>
            <a:xfrm>
              <a:off x="4970632" y="1945563"/>
              <a:ext cx="17899" cy="28526"/>
            </a:xfrm>
            <a:custGeom>
              <a:avLst/>
              <a:gdLst>
                <a:gd name="csX0" fmla="*/ 0 w 17899"/>
                <a:gd name="csY0" fmla="*/ 28526 h 28526"/>
                <a:gd name="csX1" fmla="*/ 0 w 17899"/>
                <a:gd name="csY1" fmla="*/ 26848 h 28526"/>
                <a:gd name="csX2" fmla="*/ 0 w 17899"/>
                <a:gd name="csY2" fmla="*/ 25170 h 28526"/>
                <a:gd name="csX3" fmla="*/ 0 w 17899"/>
                <a:gd name="csY3" fmla="*/ 22933 h 28526"/>
                <a:gd name="csX4" fmla="*/ 0 w 17899"/>
                <a:gd name="csY4" fmla="*/ 21255 h 28526"/>
                <a:gd name="csX5" fmla="*/ 1678 w 17899"/>
                <a:gd name="csY5" fmla="*/ 21255 h 28526"/>
                <a:gd name="csX6" fmla="*/ 1678 w 17899"/>
                <a:gd name="csY6" fmla="*/ 19577 h 28526"/>
                <a:gd name="csX7" fmla="*/ 1678 w 17899"/>
                <a:gd name="csY7" fmla="*/ 17899 h 28526"/>
                <a:gd name="csX8" fmla="*/ 1678 w 17899"/>
                <a:gd name="csY8" fmla="*/ 16221 h 28526"/>
                <a:gd name="csX9" fmla="*/ 3356 w 17899"/>
                <a:gd name="csY9" fmla="*/ 16221 h 28526"/>
                <a:gd name="csX10" fmla="*/ 3356 w 17899"/>
                <a:gd name="csY10" fmla="*/ 13984 h 28526"/>
                <a:gd name="csX11" fmla="*/ 3356 w 17899"/>
                <a:gd name="csY11" fmla="*/ 12306 h 28526"/>
                <a:gd name="csX12" fmla="*/ 5034 w 17899"/>
                <a:gd name="csY12" fmla="*/ 12306 h 28526"/>
                <a:gd name="csX13" fmla="*/ 7271 w 17899"/>
                <a:gd name="csY13" fmla="*/ 12306 h 28526"/>
                <a:gd name="csX14" fmla="*/ 8949 w 17899"/>
                <a:gd name="csY14" fmla="*/ 10627 h 28526"/>
                <a:gd name="csX15" fmla="*/ 8949 w 17899"/>
                <a:gd name="csY15" fmla="*/ 8949 h 28526"/>
                <a:gd name="csX16" fmla="*/ 8949 w 17899"/>
                <a:gd name="csY16" fmla="*/ 7271 h 28526"/>
                <a:gd name="csX17" fmla="*/ 8949 w 17899"/>
                <a:gd name="csY17" fmla="*/ 5034 h 28526"/>
                <a:gd name="csX18" fmla="*/ 10628 w 17899"/>
                <a:gd name="csY18" fmla="*/ 3356 h 28526"/>
                <a:gd name="csX19" fmla="*/ 12306 w 17899"/>
                <a:gd name="csY19" fmla="*/ 3356 h 28526"/>
                <a:gd name="csX20" fmla="*/ 12306 w 17899"/>
                <a:gd name="csY20" fmla="*/ 1678 h 28526"/>
                <a:gd name="csX21" fmla="*/ 13984 w 17899"/>
                <a:gd name="csY21" fmla="*/ 1678 h 28526"/>
                <a:gd name="csX22" fmla="*/ 15662 w 17899"/>
                <a:gd name="csY22" fmla="*/ 0 h 28526"/>
                <a:gd name="csX23" fmla="*/ 17899 w 17899"/>
                <a:gd name="csY23" fmla="*/ 1678 h 28526"/>
                <a:gd name="csX24" fmla="*/ 17899 w 17899"/>
                <a:gd name="csY24" fmla="*/ 3356 h 28526"/>
                <a:gd name="csX25" fmla="*/ 15662 w 17899"/>
                <a:gd name="csY25" fmla="*/ 3356 h 28526"/>
                <a:gd name="csX26" fmla="*/ 15662 w 17899"/>
                <a:gd name="csY26" fmla="*/ 7271 h 28526"/>
                <a:gd name="csX27" fmla="*/ 15662 w 17899"/>
                <a:gd name="csY27" fmla="*/ 8949 h 28526"/>
                <a:gd name="csX28" fmla="*/ 15662 w 17899"/>
                <a:gd name="csY28" fmla="*/ 10627 h 28526"/>
                <a:gd name="csX29" fmla="*/ 15662 w 17899"/>
                <a:gd name="csY29" fmla="*/ 12306 h 28526"/>
                <a:gd name="csX30" fmla="*/ 13984 w 17899"/>
                <a:gd name="csY30" fmla="*/ 12306 h 28526"/>
                <a:gd name="csX31" fmla="*/ 13984 w 17899"/>
                <a:gd name="csY31" fmla="*/ 13984 h 28526"/>
                <a:gd name="csX32" fmla="*/ 12306 w 17899"/>
                <a:gd name="csY32" fmla="*/ 13984 h 28526"/>
                <a:gd name="csX33" fmla="*/ 10628 w 17899"/>
                <a:gd name="csY33" fmla="*/ 16221 h 28526"/>
                <a:gd name="csX34" fmla="*/ 10628 w 17899"/>
                <a:gd name="csY34" fmla="*/ 17899 h 28526"/>
                <a:gd name="csX35" fmla="*/ 10628 w 17899"/>
                <a:gd name="csY35" fmla="*/ 19577 h 28526"/>
                <a:gd name="csX36" fmla="*/ 8949 w 17899"/>
                <a:gd name="csY36" fmla="*/ 19577 h 28526"/>
                <a:gd name="csX37" fmla="*/ 8949 w 17899"/>
                <a:gd name="csY37" fmla="*/ 21255 h 28526"/>
                <a:gd name="csX38" fmla="*/ 7271 w 17899"/>
                <a:gd name="csY38" fmla="*/ 21255 h 28526"/>
                <a:gd name="csX39" fmla="*/ 5034 w 17899"/>
                <a:gd name="csY39" fmla="*/ 21255 h 28526"/>
                <a:gd name="csX40" fmla="*/ 3356 w 17899"/>
                <a:gd name="csY40" fmla="*/ 22933 h 28526"/>
                <a:gd name="csX41" fmla="*/ 3356 w 17899"/>
                <a:gd name="csY41" fmla="*/ 25170 h 28526"/>
                <a:gd name="csX42" fmla="*/ 1678 w 17899"/>
                <a:gd name="csY42" fmla="*/ 28526 h 28526"/>
                <a:gd name="csX43" fmla="*/ 0 w 17899"/>
                <a:gd name="csY43" fmla="*/ 28526 h 2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</a:cxnLst>
              <a:rect l="l" t="t" r="r" b="b"/>
              <a:pathLst>
                <a:path w="17899" h="28526">
                  <a:moveTo>
                    <a:pt x="0" y="28526"/>
                  </a:moveTo>
                  <a:lnTo>
                    <a:pt x="0" y="26848"/>
                  </a:lnTo>
                  <a:lnTo>
                    <a:pt x="0" y="25170"/>
                  </a:lnTo>
                  <a:lnTo>
                    <a:pt x="0" y="22933"/>
                  </a:lnTo>
                  <a:lnTo>
                    <a:pt x="0" y="21255"/>
                  </a:lnTo>
                  <a:lnTo>
                    <a:pt x="1678" y="21255"/>
                  </a:lnTo>
                  <a:lnTo>
                    <a:pt x="1678" y="19577"/>
                  </a:lnTo>
                  <a:lnTo>
                    <a:pt x="1678" y="17899"/>
                  </a:lnTo>
                  <a:lnTo>
                    <a:pt x="1678" y="16221"/>
                  </a:lnTo>
                  <a:lnTo>
                    <a:pt x="3356" y="16221"/>
                  </a:lnTo>
                  <a:lnTo>
                    <a:pt x="3356" y="13984"/>
                  </a:lnTo>
                  <a:lnTo>
                    <a:pt x="3356" y="12306"/>
                  </a:lnTo>
                  <a:lnTo>
                    <a:pt x="5034" y="12306"/>
                  </a:lnTo>
                  <a:lnTo>
                    <a:pt x="7271" y="12306"/>
                  </a:lnTo>
                  <a:lnTo>
                    <a:pt x="8949" y="10627"/>
                  </a:lnTo>
                  <a:lnTo>
                    <a:pt x="8949" y="8949"/>
                  </a:lnTo>
                  <a:lnTo>
                    <a:pt x="8949" y="7271"/>
                  </a:lnTo>
                  <a:lnTo>
                    <a:pt x="8949" y="5034"/>
                  </a:lnTo>
                  <a:lnTo>
                    <a:pt x="10628" y="3356"/>
                  </a:lnTo>
                  <a:lnTo>
                    <a:pt x="12306" y="3356"/>
                  </a:lnTo>
                  <a:lnTo>
                    <a:pt x="12306" y="1678"/>
                  </a:lnTo>
                  <a:lnTo>
                    <a:pt x="13984" y="1678"/>
                  </a:lnTo>
                  <a:lnTo>
                    <a:pt x="15662" y="0"/>
                  </a:lnTo>
                  <a:lnTo>
                    <a:pt x="17899" y="1678"/>
                  </a:lnTo>
                  <a:lnTo>
                    <a:pt x="17899" y="3356"/>
                  </a:lnTo>
                  <a:lnTo>
                    <a:pt x="15662" y="3356"/>
                  </a:lnTo>
                  <a:lnTo>
                    <a:pt x="15662" y="7271"/>
                  </a:lnTo>
                  <a:lnTo>
                    <a:pt x="15662" y="8949"/>
                  </a:lnTo>
                  <a:lnTo>
                    <a:pt x="15662" y="10627"/>
                  </a:lnTo>
                  <a:lnTo>
                    <a:pt x="15662" y="12306"/>
                  </a:lnTo>
                  <a:lnTo>
                    <a:pt x="13984" y="12306"/>
                  </a:lnTo>
                  <a:lnTo>
                    <a:pt x="13984" y="13984"/>
                  </a:lnTo>
                  <a:lnTo>
                    <a:pt x="12306" y="13984"/>
                  </a:lnTo>
                  <a:lnTo>
                    <a:pt x="10628" y="16221"/>
                  </a:lnTo>
                  <a:lnTo>
                    <a:pt x="10628" y="17899"/>
                  </a:lnTo>
                  <a:lnTo>
                    <a:pt x="10628" y="19577"/>
                  </a:lnTo>
                  <a:lnTo>
                    <a:pt x="8949" y="19577"/>
                  </a:lnTo>
                  <a:lnTo>
                    <a:pt x="8949" y="21255"/>
                  </a:lnTo>
                  <a:lnTo>
                    <a:pt x="7271" y="21255"/>
                  </a:lnTo>
                  <a:lnTo>
                    <a:pt x="5034" y="21255"/>
                  </a:lnTo>
                  <a:lnTo>
                    <a:pt x="3356" y="22933"/>
                  </a:lnTo>
                  <a:lnTo>
                    <a:pt x="3356" y="25170"/>
                  </a:lnTo>
                  <a:lnTo>
                    <a:pt x="1678" y="28526"/>
                  </a:lnTo>
                  <a:lnTo>
                    <a:pt x="0" y="2852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DE3BCD37-0C9E-F857-7BEC-46FEAE6AA72E}"/>
                </a:ext>
              </a:extLst>
            </p:cNvPr>
            <p:cNvSpPr/>
            <p:nvPr/>
          </p:nvSpPr>
          <p:spPr>
            <a:xfrm>
              <a:off x="5125570" y="1836492"/>
              <a:ext cx="37476" cy="28526"/>
            </a:xfrm>
            <a:custGeom>
              <a:avLst/>
              <a:gdLst>
                <a:gd name="csX0" fmla="*/ 3356 w 37476"/>
                <a:gd name="csY0" fmla="*/ 28526 h 28526"/>
                <a:gd name="csX1" fmla="*/ 3356 w 37476"/>
                <a:gd name="csY1" fmla="*/ 26848 h 28526"/>
                <a:gd name="csX2" fmla="*/ 3356 w 37476"/>
                <a:gd name="csY2" fmla="*/ 25170 h 28526"/>
                <a:gd name="csX3" fmla="*/ 5593 w 37476"/>
                <a:gd name="csY3" fmla="*/ 25170 h 28526"/>
                <a:gd name="csX4" fmla="*/ 5593 w 37476"/>
                <a:gd name="csY4" fmla="*/ 23492 h 28526"/>
                <a:gd name="csX5" fmla="*/ 7271 w 37476"/>
                <a:gd name="csY5" fmla="*/ 21814 h 28526"/>
                <a:gd name="csX6" fmla="*/ 7271 w 37476"/>
                <a:gd name="csY6" fmla="*/ 20136 h 28526"/>
                <a:gd name="csX7" fmla="*/ 7271 w 37476"/>
                <a:gd name="csY7" fmla="*/ 20136 h 28526"/>
                <a:gd name="csX8" fmla="*/ 5593 w 37476"/>
                <a:gd name="csY8" fmla="*/ 20136 h 28526"/>
                <a:gd name="csX9" fmla="*/ 3356 w 37476"/>
                <a:gd name="csY9" fmla="*/ 20136 h 28526"/>
                <a:gd name="csX10" fmla="*/ 3356 w 37476"/>
                <a:gd name="csY10" fmla="*/ 20136 h 28526"/>
                <a:gd name="csX11" fmla="*/ 1678 w 37476"/>
                <a:gd name="csY11" fmla="*/ 20136 h 28526"/>
                <a:gd name="csX12" fmla="*/ 1678 w 37476"/>
                <a:gd name="csY12" fmla="*/ 17899 h 28526"/>
                <a:gd name="csX13" fmla="*/ 0 w 37476"/>
                <a:gd name="csY13" fmla="*/ 16221 h 28526"/>
                <a:gd name="csX14" fmla="*/ 0 w 37476"/>
                <a:gd name="csY14" fmla="*/ 14543 h 28526"/>
                <a:gd name="csX15" fmla="*/ 1678 w 37476"/>
                <a:gd name="csY15" fmla="*/ 14543 h 28526"/>
                <a:gd name="csX16" fmla="*/ 3356 w 37476"/>
                <a:gd name="csY16" fmla="*/ 16221 h 28526"/>
                <a:gd name="csX17" fmla="*/ 5593 w 37476"/>
                <a:gd name="csY17" fmla="*/ 16221 h 28526"/>
                <a:gd name="csX18" fmla="*/ 3356 w 37476"/>
                <a:gd name="csY18" fmla="*/ 16221 h 28526"/>
                <a:gd name="csX19" fmla="*/ 5593 w 37476"/>
                <a:gd name="csY19" fmla="*/ 16221 h 28526"/>
                <a:gd name="csX20" fmla="*/ 7271 w 37476"/>
                <a:gd name="csY20" fmla="*/ 16221 h 28526"/>
                <a:gd name="csX21" fmla="*/ 7271 w 37476"/>
                <a:gd name="csY21" fmla="*/ 14543 h 28526"/>
                <a:gd name="csX22" fmla="*/ 8949 w 37476"/>
                <a:gd name="csY22" fmla="*/ 14543 h 28526"/>
                <a:gd name="csX23" fmla="*/ 8949 w 37476"/>
                <a:gd name="csY23" fmla="*/ 14543 h 28526"/>
                <a:gd name="csX24" fmla="*/ 10627 w 37476"/>
                <a:gd name="csY24" fmla="*/ 12865 h 28526"/>
                <a:gd name="csX25" fmla="*/ 10627 w 37476"/>
                <a:gd name="csY25" fmla="*/ 12865 h 28526"/>
                <a:gd name="csX26" fmla="*/ 10627 w 37476"/>
                <a:gd name="csY26" fmla="*/ 14543 h 28526"/>
                <a:gd name="csX27" fmla="*/ 12306 w 37476"/>
                <a:gd name="csY27" fmla="*/ 14543 h 28526"/>
                <a:gd name="csX28" fmla="*/ 14543 w 37476"/>
                <a:gd name="csY28" fmla="*/ 14543 h 28526"/>
                <a:gd name="csX29" fmla="*/ 16221 w 37476"/>
                <a:gd name="csY29" fmla="*/ 14543 h 28526"/>
                <a:gd name="csX30" fmla="*/ 16221 w 37476"/>
                <a:gd name="csY30" fmla="*/ 16221 h 28526"/>
                <a:gd name="csX31" fmla="*/ 17899 w 37476"/>
                <a:gd name="csY31" fmla="*/ 16221 h 28526"/>
                <a:gd name="csX32" fmla="*/ 19577 w 37476"/>
                <a:gd name="csY32" fmla="*/ 16221 h 28526"/>
                <a:gd name="csX33" fmla="*/ 19577 w 37476"/>
                <a:gd name="csY33" fmla="*/ 14543 h 28526"/>
                <a:gd name="csX34" fmla="*/ 19577 w 37476"/>
                <a:gd name="csY34" fmla="*/ 12865 h 28526"/>
                <a:gd name="csX35" fmla="*/ 19577 w 37476"/>
                <a:gd name="csY35" fmla="*/ 11187 h 28526"/>
                <a:gd name="csX36" fmla="*/ 17899 w 37476"/>
                <a:gd name="csY36" fmla="*/ 11187 h 28526"/>
                <a:gd name="csX37" fmla="*/ 17899 w 37476"/>
                <a:gd name="csY37" fmla="*/ 8949 h 28526"/>
                <a:gd name="csX38" fmla="*/ 19577 w 37476"/>
                <a:gd name="csY38" fmla="*/ 8949 h 28526"/>
                <a:gd name="csX39" fmla="*/ 19577 w 37476"/>
                <a:gd name="csY39" fmla="*/ 7271 h 28526"/>
                <a:gd name="csX40" fmla="*/ 21255 w 37476"/>
                <a:gd name="csY40" fmla="*/ 7271 h 28526"/>
                <a:gd name="csX41" fmla="*/ 21255 w 37476"/>
                <a:gd name="csY41" fmla="*/ 8949 h 28526"/>
                <a:gd name="csX42" fmla="*/ 21255 w 37476"/>
                <a:gd name="csY42" fmla="*/ 11187 h 28526"/>
                <a:gd name="csX43" fmla="*/ 23492 w 37476"/>
                <a:gd name="csY43" fmla="*/ 11187 h 28526"/>
                <a:gd name="csX44" fmla="*/ 23492 w 37476"/>
                <a:gd name="csY44" fmla="*/ 11187 h 28526"/>
                <a:gd name="csX45" fmla="*/ 23492 w 37476"/>
                <a:gd name="csY45" fmla="*/ 12865 h 28526"/>
                <a:gd name="csX46" fmla="*/ 25170 w 37476"/>
                <a:gd name="csY46" fmla="*/ 12865 h 28526"/>
                <a:gd name="csX47" fmla="*/ 25170 w 37476"/>
                <a:gd name="csY47" fmla="*/ 12865 h 28526"/>
                <a:gd name="csX48" fmla="*/ 26848 w 37476"/>
                <a:gd name="csY48" fmla="*/ 12865 h 28526"/>
                <a:gd name="csX49" fmla="*/ 26848 w 37476"/>
                <a:gd name="csY49" fmla="*/ 11187 h 28526"/>
                <a:gd name="csX50" fmla="*/ 28526 w 37476"/>
                <a:gd name="csY50" fmla="*/ 8949 h 28526"/>
                <a:gd name="csX51" fmla="*/ 28526 w 37476"/>
                <a:gd name="csY51" fmla="*/ 7271 h 28526"/>
                <a:gd name="csX52" fmla="*/ 26848 w 37476"/>
                <a:gd name="csY52" fmla="*/ 7271 h 28526"/>
                <a:gd name="csX53" fmla="*/ 26848 w 37476"/>
                <a:gd name="csY53" fmla="*/ 5593 h 28526"/>
                <a:gd name="csX54" fmla="*/ 26848 w 37476"/>
                <a:gd name="csY54" fmla="*/ 3915 h 28526"/>
                <a:gd name="csX55" fmla="*/ 28526 w 37476"/>
                <a:gd name="csY55" fmla="*/ 3915 h 28526"/>
                <a:gd name="csX56" fmla="*/ 30204 w 37476"/>
                <a:gd name="csY56" fmla="*/ 3915 h 28526"/>
                <a:gd name="csX57" fmla="*/ 31883 w 37476"/>
                <a:gd name="csY57" fmla="*/ 3915 h 28526"/>
                <a:gd name="csX58" fmla="*/ 31883 w 37476"/>
                <a:gd name="csY58" fmla="*/ 2237 h 28526"/>
                <a:gd name="csX59" fmla="*/ 31883 w 37476"/>
                <a:gd name="csY59" fmla="*/ 0 h 28526"/>
                <a:gd name="csX60" fmla="*/ 34120 w 37476"/>
                <a:gd name="csY60" fmla="*/ 0 h 28526"/>
                <a:gd name="csX61" fmla="*/ 34120 w 37476"/>
                <a:gd name="csY61" fmla="*/ 2237 h 28526"/>
                <a:gd name="csX62" fmla="*/ 34120 w 37476"/>
                <a:gd name="csY62" fmla="*/ 3915 h 28526"/>
                <a:gd name="csX63" fmla="*/ 35798 w 37476"/>
                <a:gd name="csY63" fmla="*/ 3915 h 28526"/>
                <a:gd name="csX64" fmla="*/ 37476 w 37476"/>
                <a:gd name="csY64" fmla="*/ 5593 h 28526"/>
                <a:gd name="csX65" fmla="*/ 35798 w 37476"/>
                <a:gd name="csY65" fmla="*/ 7271 h 28526"/>
                <a:gd name="csX66" fmla="*/ 35798 w 37476"/>
                <a:gd name="csY66" fmla="*/ 8949 h 28526"/>
                <a:gd name="csX67" fmla="*/ 34120 w 37476"/>
                <a:gd name="csY67" fmla="*/ 8949 h 28526"/>
                <a:gd name="csX68" fmla="*/ 34120 w 37476"/>
                <a:gd name="csY68" fmla="*/ 11187 h 28526"/>
                <a:gd name="csX69" fmla="*/ 31883 w 37476"/>
                <a:gd name="csY69" fmla="*/ 11187 h 28526"/>
                <a:gd name="csX70" fmla="*/ 31883 w 37476"/>
                <a:gd name="csY70" fmla="*/ 12865 h 28526"/>
                <a:gd name="csX71" fmla="*/ 31883 w 37476"/>
                <a:gd name="csY71" fmla="*/ 14543 h 28526"/>
                <a:gd name="csX72" fmla="*/ 30204 w 37476"/>
                <a:gd name="csY72" fmla="*/ 14543 h 28526"/>
                <a:gd name="csX73" fmla="*/ 28526 w 37476"/>
                <a:gd name="csY73" fmla="*/ 16221 h 28526"/>
                <a:gd name="csX74" fmla="*/ 30204 w 37476"/>
                <a:gd name="csY74" fmla="*/ 14543 h 28526"/>
                <a:gd name="csX75" fmla="*/ 28526 w 37476"/>
                <a:gd name="csY75" fmla="*/ 16221 h 28526"/>
                <a:gd name="csX76" fmla="*/ 28526 w 37476"/>
                <a:gd name="csY76" fmla="*/ 17899 h 28526"/>
                <a:gd name="csX77" fmla="*/ 28526 w 37476"/>
                <a:gd name="csY77" fmla="*/ 16221 h 28526"/>
                <a:gd name="csX78" fmla="*/ 28526 w 37476"/>
                <a:gd name="csY78" fmla="*/ 17899 h 28526"/>
                <a:gd name="csX79" fmla="*/ 28526 w 37476"/>
                <a:gd name="csY79" fmla="*/ 20136 h 28526"/>
                <a:gd name="csX80" fmla="*/ 26848 w 37476"/>
                <a:gd name="csY80" fmla="*/ 21814 h 28526"/>
                <a:gd name="csX81" fmla="*/ 25170 w 37476"/>
                <a:gd name="csY81" fmla="*/ 21814 h 28526"/>
                <a:gd name="csX82" fmla="*/ 26848 w 37476"/>
                <a:gd name="csY82" fmla="*/ 21814 h 28526"/>
                <a:gd name="csX83" fmla="*/ 25170 w 37476"/>
                <a:gd name="csY83" fmla="*/ 21814 h 28526"/>
                <a:gd name="csX84" fmla="*/ 25170 w 37476"/>
                <a:gd name="csY84" fmla="*/ 23492 h 28526"/>
                <a:gd name="csX85" fmla="*/ 23492 w 37476"/>
                <a:gd name="csY85" fmla="*/ 23492 h 28526"/>
                <a:gd name="csX86" fmla="*/ 23492 w 37476"/>
                <a:gd name="csY86" fmla="*/ 25170 h 28526"/>
                <a:gd name="csX87" fmla="*/ 21255 w 37476"/>
                <a:gd name="csY87" fmla="*/ 25170 h 28526"/>
                <a:gd name="csX88" fmla="*/ 19577 w 37476"/>
                <a:gd name="csY88" fmla="*/ 25170 h 28526"/>
                <a:gd name="csX89" fmla="*/ 19577 w 37476"/>
                <a:gd name="csY89" fmla="*/ 26848 h 28526"/>
                <a:gd name="csX90" fmla="*/ 17899 w 37476"/>
                <a:gd name="csY90" fmla="*/ 26848 h 28526"/>
                <a:gd name="csX91" fmla="*/ 17899 w 37476"/>
                <a:gd name="csY91" fmla="*/ 25170 h 28526"/>
                <a:gd name="csX92" fmla="*/ 16221 w 37476"/>
                <a:gd name="csY92" fmla="*/ 25170 h 28526"/>
                <a:gd name="csX93" fmla="*/ 16221 w 37476"/>
                <a:gd name="csY93" fmla="*/ 26848 h 28526"/>
                <a:gd name="csX94" fmla="*/ 14543 w 37476"/>
                <a:gd name="csY94" fmla="*/ 26848 h 28526"/>
                <a:gd name="csX95" fmla="*/ 12306 w 37476"/>
                <a:gd name="csY95" fmla="*/ 26848 h 28526"/>
                <a:gd name="csX96" fmla="*/ 10627 w 37476"/>
                <a:gd name="csY96" fmla="*/ 26848 h 28526"/>
                <a:gd name="csX97" fmla="*/ 10627 w 37476"/>
                <a:gd name="csY97" fmla="*/ 26848 h 28526"/>
                <a:gd name="csX98" fmla="*/ 8949 w 37476"/>
                <a:gd name="csY98" fmla="*/ 26848 h 28526"/>
                <a:gd name="csX99" fmla="*/ 8949 w 37476"/>
                <a:gd name="csY99" fmla="*/ 25170 h 28526"/>
                <a:gd name="csX100" fmla="*/ 7271 w 37476"/>
                <a:gd name="csY100" fmla="*/ 25170 h 28526"/>
                <a:gd name="csX101" fmla="*/ 7271 w 37476"/>
                <a:gd name="csY101" fmla="*/ 26848 h 28526"/>
                <a:gd name="csX102" fmla="*/ 7271 w 37476"/>
                <a:gd name="csY102" fmla="*/ 26848 h 28526"/>
                <a:gd name="csX103" fmla="*/ 5593 w 37476"/>
                <a:gd name="csY103" fmla="*/ 28526 h 28526"/>
                <a:gd name="csX104" fmla="*/ 3356 w 37476"/>
                <a:gd name="csY104" fmla="*/ 28526 h 285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</a:cxnLst>
              <a:rect l="l" t="t" r="r" b="b"/>
              <a:pathLst>
                <a:path w="37476" h="28526">
                  <a:moveTo>
                    <a:pt x="3356" y="28526"/>
                  </a:moveTo>
                  <a:lnTo>
                    <a:pt x="3356" y="26848"/>
                  </a:lnTo>
                  <a:lnTo>
                    <a:pt x="3356" y="25170"/>
                  </a:lnTo>
                  <a:lnTo>
                    <a:pt x="5593" y="25170"/>
                  </a:lnTo>
                  <a:lnTo>
                    <a:pt x="5593" y="23492"/>
                  </a:lnTo>
                  <a:lnTo>
                    <a:pt x="7271" y="21814"/>
                  </a:lnTo>
                  <a:lnTo>
                    <a:pt x="7271" y="20136"/>
                  </a:lnTo>
                  <a:lnTo>
                    <a:pt x="7271" y="20136"/>
                  </a:lnTo>
                  <a:lnTo>
                    <a:pt x="5593" y="20136"/>
                  </a:lnTo>
                  <a:lnTo>
                    <a:pt x="3356" y="20136"/>
                  </a:lnTo>
                  <a:lnTo>
                    <a:pt x="3356" y="20136"/>
                  </a:lnTo>
                  <a:lnTo>
                    <a:pt x="1678" y="20136"/>
                  </a:lnTo>
                  <a:lnTo>
                    <a:pt x="1678" y="17899"/>
                  </a:lnTo>
                  <a:lnTo>
                    <a:pt x="0" y="16221"/>
                  </a:lnTo>
                  <a:lnTo>
                    <a:pt x="0" y="14543"/>
                  </a:lnTo>
                  <a:lnTo>
                    <a:pt x="1678" y="14543"/>
                  </a:lnTo>
                  <a:lnTo>
                    <a:pt x="3356" y="16221"/>
                  </a:lnTo>
                  <a:lnTo>
                    <a:pt x="5593" y="16221"/>
                  </a:lnTo>
                  <a:lnTo>
                    <a:pt x="3356" y="16221"/>
                  </a:lnTo>
                  <a:lnTo>
                    <a:pt x="5593" y="16221"/>
                  </a:lnTo>
                  <a:lnTo>
                    <a:pt x="7271" y="16221"/>
                  </a:lnTo>
                  <a:lnTo>
                    <a:pt x="7271" y="14543"/>
                  </a:lnTo>
                  <a:lnTo>
                    <a:pt x="8949" y="14543"/>
                  </a:lnTo>
                  <a:lnTo>
                    <a:pt x="8949" y="14543"/>
                  </a:lnTo>
                  <a:lnTo>
                    <a:pt x="10627" y="12865"/>
                  </a:lnTo>
                  <a:lnTo>
                    <a:pt x="10627" y="12865"/>
                  </a:lnTo>
                  <a:lnTo>
                    <a:pt x="10627" y="14543"/>
                  </a:lnTo>
                  <a:lnTo>
                    <a:pt x="12306" y="14543"/>
                  </a:lnTo>
                  <a:lnTo>
                    <a:pt x="14543" y="14543"/>
                  </a:lnTo>
                  <a:lnTo>
                    <a:pt x="16221" y="14543"/>
                  </a:lnTo>
                  <a:lnTo>
                    <a:pt x="16221" y="16221"/>
                  </a:lnTo>
                  <a:lnTo>
                    <a:pt x="17899" y="16221"/>
                  </a:lnTo>
                  <a:lnTo>
                    <a:pt x="19577" y="16221"/>
                  </a:lnTo>
                  <a:lnTo>
                    <a:pt x="19577" y="14543"/>
                  </a:lnTo>
                  <a:lnTo>
                    <a:pt x="19577" y="12865"/>
                  </a:lnTo>
                  <a:lnTo>
                    <a:pt x="19577" y="11187"/>
                  </a:lnTo>
                  <a:lnTo>
                    <a:pt x="17899" y="11187"/>
                  </a:lnTo>
                  <a:lnTo>
                    <a:pt x="17899" y="8949"/>
                  </a:lnTo>
                  <a:lnTo>
                    <a:pt x="19577" y="8949"/>
                  </a:lnTo>
                  <a:lnTo>
                    <a:pt x="19577" y="7271"/>
                  </a:lnTo>
                  <a:lnTo>
                    <a:pt x="21255" y="7271"/>
                  </a:lnTo>
                  <a:lnTo>
                    <a:pt x="21255" y="8949"/>
                  </a:lnTo>
                  <a:lnTo>
                    <a:pt x="21255" y="11187"/>
                  </a:lnTo>
                  <a:lnTo>
                    <a:pt x="23492" y="11187"/>
                  </a:lnTo>
                  <a:lnTo>
                    <a:pt x="23492" y="11187"/>
                  </a:lnTo>
                  <a:lnTo>
                    <a:pt x="23492" y="12865"/>
                  </a:lnTo>
                  <a:lnTo>
                    <a:pt x="25170" y="12865"/>
                  </a:lnTo>
                  <a:lnTo>
                    <a:pt x="25170" y="12865"/>
                  </a:lnTo>
                  <a:lnTo>
                    <a:pt x="26848" y="12865"/>
                  </a:lnTo>
                  <a:lnTo>
                    <a:pt x="26848" y="11187"/>
                  </a:lnTo>
                  <a:lnTo>
                    <a:pt x="28526" y="8949"/>
                  </a:lnTo>
                  <a:lnTo>
                    <a:pt x="28526" y="7271"/>
                  </a:lnTo>
                  <a:lnTo>
                    <a:pt x="26848" y="7271"/>
                  </a:lnTo>
                  <a:lnTo>
                    <a:pt x="26848" y="5593"/>
                  </a:lnTo>
                  <a:lnTo>
                    <a:pt x="26848" y="3915"/>
                  </a:lnTo>
                  <a:lnTo>
                    <a:pt x="28526" y="3915"/>
                  </a:lnTo>
                  <a:lnTo>
                    <a:pt x="30204" y="3915"/>
                  </a:lnTo>
                  <a:lnTo>
                    <a:pt x="31883" y="3915"/>
                  </a:lnTo>
                  <a:lnTo>
                    <a:pt x="31883" y="2237"/>
                  </a:lnTo>
                  <a:lnTo>
                    <a:pt x="31883" y="0"/>
                  </a:lnTo>
                  <a:lnTo>
                    <a:pt x="34120" y="0"/>
                  </a:lnTo>
                  <a:lnTo>
                    <a:pt x="34120" y="2237"/>
                  </a:lnTo>
                  <a:lnTo>
                    <a:pt x="34120" y="3915"/>
                  </a:lnTo>
                  <a:lnTo>
                    <a:pt x="35798" y="3915"/>
                  </a:lnTo>
                  <a:lnTo>
                    <a:pt x="37476" y="5593"/>
                  </a:lnTo>
                  <a:lnTo>
                    <a:pt x="35798" y="7271"/>
                  </a:lnTo>
                  <a:lnTo>
                    <a:pt x="35798" y="8949"/>
                  </a:lnTo>
                  <a:lnTo>
                    <a:pt x="34120" y="8949"/>
                  </a:lnTo>
                  <a:lnTo>
                    <a:pt x="34120" y="11187"/>
                  </a:lnTo>
                  <a:lnTo>
                    <a:pt x="31883" y="11187"/>
                  </a:lnTo>
                  <a:lnTo>
                    <a:pt x="31883" y="12865"/>
                  </a:lnTo>
                  <a:lnTo>
                    <a:pt x="31883" y="14543"/>
                  </a:lnTo>
                  <a:lnTo>
                    <a:pt x="30204" y="14543"/>
                  </a:lnTo>
                  <a:lnTo>
                    <a:pt x="28526" y="16221"/>
                  </a:lnTo>
                  <a:lnTo>
                    <a:pt x="30204" y="14543"/>
                  </a:lnTo>
                  <a:lnTo>
                    <a:pt x="28526" y="16221"/>
                  </a:lnTo>
                  <a:lnTo>
                    <a:pt x="28526" y="17899"/>
                  </a:lnTo>
                  <a:lnTo>
                    <a:pt x="28526" y="16221"/>
                  </a:lnTo>
                  <a:lnTo>
                    <a:pt x="28526" y="17899"/>
                  </a:lnTo>
                  <a:lnTo>
                    <a:pt x="28526" y="20136"/>
                  </a:lnTo>
                  <a:lnTo>
                    <a:pt x="26848" y="21814"/>
                  </a:lnTo>
                  <a:lnTo>
                    <a:pt x="25170" y="21814"/>
                  </a:lnTo>
                  <a:lnTo>
                    <a:pt x="26848" y="21814"/>
                  </a:lnTo>
                  <a:lnTo>
                    <a:pt x="25170" y="21814"/>
                  </a:lnTo>
                  <a:lnTo>
                    <a:pt x="25170" y="23492"/>
                  </a:lnTo>
                  <a:lnTo>
                    <a:pt x="23492" y="23492"/>
                  </a:lnTo>
                  <a:lnTo>
                    <a:pt x="23492" y="25170"/>
                  </a:lnTo>
                  <a:lnTo>
                    <a:pt x="21255" y="25170"/>
                  </a:lnTo>
                  <a:lnTo>
                    <a:pt x="19577" y="25170"/>
                  </a:lnTo>
                  <a:lnTo>
                    <a:pt x="19577" y="26848"/>
                  </a:lnTo>
                  <a:lnTo>
                    <a:pt x="17899" y="26848"/>
                  </a:lnTo>
                  <a:lnTo>
                    <a:pt x="17899" y="25170"/>
                  </a:lnTo>
                  <a:lnTo>
                    <a:pt x="16221" y="25170"/>
                  </a:lnTo>
                  <a:lnTo>
                    <a:pt x="16221" y="26848"/>
                  </a:lnTo>
                  <a:lnTo>
                    <a:pt x="14543" y="26848"/>
                  </a:lnTo>
                  <a:lnTo>
                    <a:pt x="12306" y="26848"/>
                  </a:lnTo>
                  <a:lnTo>
                    <a:pt x="10627" y="26848"/>
                  </a:lnTo>
                  <a:lnTo>
                    <a:pt x="10627" y="26848"/>
                  </a:lnTo>
                  <a:lnTo>
                    <a:pt x="8949" y="26848"/>
                  </a:lnTo>
                  <a:lnTo>
                    <a:pt x="8949" y="25170"/>
                  </a:lnTo>
                  <a:lnTo>
                    <a:pt x="7271" y="25170"/>
                  </a:lnTo>
                  <a:lnTo>
                    <a:pt x="7271" y="26848"/>
                  </a:lnTo>
                  <a:lnTo>
                    <a:pt x="7271" y="26848"/>
                  </a:lnTo>
                  <a:lnTo>
                    <a:pt x="5593" y="28526"/>
                  </a:lnTo>
                  <a:lnTo>
                    <a:pt x="3356" y="2852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080AB942-6B51-61D2-24DF-027AEA891A0C}"/>
                </a:ext>
              </a:extLst>
            </p:cNvPr>
            <p:cNvSpPr/>
            <p:nvPr/>
          </p:nvSpPr>
          <p:spPr>
            <a:xfrm>
              <a:off x="4856526" y="939865"/>
              <a:ext cx="258416" cy="412235"/>
            </a:xfrm>
            <a:custGeom>
              <a:avLst/>
              <a:gdLst>
                <a:gd name="csX0" fmla="*/ 135361 w 258416"/>
                <a:gd name="csY0" fmla="*/ 410558 h 412235"/>
                <a:gd name="csX1" fmla="*/ 135361 w 258416"/>
                <a:gd name="csY1" fmla="*/ 408880 h 412235"/>
                <a:gd name="csX2" fmla="*/ 135361 w 258416"/>
                <a:gd name="csY2" fmla="*/ 406642 h 412235"/>
                <a:gd name="csX3" fmla="*/ 135361 w 258416"/>
                <a:gd name="csY3" fmla="*/ 404964 h 412235"/>
                <a:gd name="csX4" fmla="*/ 135361 w 258416"/>
                <a:gd name="csY4" fmla="*/ 403286 h 412235"/>
                <a:gd name="csX5" fmla="*/ 135361 w 258416"/>
                <a:gd name="csY5" fmla="*/ 401608 h 412235"/>
                <a:gd name="csX6" fmla="*/ 135361 w 258416"/>
                <a:gd name="csY6" fmla="*/ 401608 h 412235"/>
                <a:gd name="csX7" fmla="*/ 137039 w 258416"/>
                <a:gd name="csY7" fmla="*/ 399930 h 412235"/>
                <a:gd name="csX8" fmla="*/ 137039 w 258416"/>
                <a:gd name="csY8" fmla="*/ 397693 h 412235"/>
                <a:gd name="csX9" fmla="*/ 135361 w 258416"/>
                <a:gd name="csY9" fmla="*/ 397693 h 412235"/>
                <a:gd name="csX10" fmla="*/ 135361 w 258416"/>
                <a:gd name="csY10" fmla="*/ 396015 h 412235"/>
                <a:gd name="csX11" fmla="*/ 133683 w 258416"/>
                <a:gd name="csY11" fmla="*/ 396015 h 412235"/>
                <a:gd name="csX12" fmla="*/ 132005 w 258416"/>
                <a:gd name="csY12" fmla="*/ 396015 h 412235"/>
                <a:gd name="csX13" fmla="*/ 129768 w 258416"/>
                <a:gd name="csY13" fmla="*/ 396015 h 412235"/>
                <a:gd name="csX14" fmla="*/ 129768 w 258416"/>
                <a:gd name="csY14" fmla="*/ 394337 h 412235"/>
                <a:gd name="csX15" fmla="*/ 128090 w 258416"/>
                <a:gd name="csY15" fmla="*/ 394337 h 412235"/>
                <a:gd name="csX16" fmla="*/ 126412 w 258416"/>
                <a:gd name="csY16" fmla="*/ 392659 h 412235"/>
                <a:gd name="csX17" fmla="*/ 124734 w 258416"/>
                <a:gd name="csY17" fmla="*/ 392659 h 412235"/>
                <a:gd name="csX18" fmla="*/ 124734 w 258416"/>
                <a:gd name="csY18" fmla="*/ 390981 h 412235"/>
                <a:gd name="csX19" fmla="*/ 124734 w 258416"/>
                <a:gd name="csY19" fmla="*/ 388743 h 412235"/>
                <a:gd name="csX20" fmla="*/ 123055 w 258416"/>
                <a:gd name="csY20" fmla="*/ 388743 h 412235"/>
                <a:gd name="csX21" fmla="*/ 123055 w 258416"/>
                <a:gd name="csY21" fmla="*/ 387065 h 412235"/>
                <a:gd name="csX22" fmla="*/ 121377 w 258416"/>
                <a:gd name="csY22" fmla="*/ 387065 h 412235"/>
                <a:gd name="csX23" fmla="*/ 121377 w 258416"/>
                <a:gd name="csY23" fmla="*/ 383709 h 412235"/>
                <a:gd name="csX24" fmla="*/ 119140 w 258416"/>
                <a:gd name="csY24" fmla="*/ 383709 h 412235"/>
                <a:gd name="csX25" fmla="*/ 119140 w 258416"/>
                <a:gd name="csY25" fmla="*/ 382031 h 412235"/>
                <a:gd name="csX26" fmla="*/ 117462 w 258416"/>
                <a:gd name="csY26" fmla="*/ 382031 h 412235"/>
                <a:gd name="csX27" fmla="*/ 115784 w 258416"/>
                <a:gd name="csY27" fmla="*/ 382031 h 412235"/>
                <a:gd name="csX28" fmla="*/ 115784 w 258416"/>
                <a:gd name="csY28" fmla="*/ 380353 h 412235"/>
                <a:gd name="csX29" fmla="*/ 115784 w 258416"/>
                <a:gd name="csY29" fmla="*/ 378116 h 412235"/>
                <a:gd name="csX30" fmla="*/ 115784 w 258416"/>
                <a:gd name="csY30" fmla="*/ 376438 h 412235"/>
                <a:gd name="csX31" fmla="*/ 117462 w 258416"/>
                <a:gd name="csY31" fmla="*/ 376438 h 412235"/>
                <a:gd name="csX32" fmla="*/ 119140 w 258416"/>
                <a:gd name="csY32" fmla="*/ 376438 h 412235"/>
                <a:gd name="csX33" fmla="*/ 119140 w 258416"/>
                <a:gd name="csY33" fmla="*/ 374760 h 412235"/>
                <a:gd name="csX34" fmla="*/ 119140 w 258416"/>
                <a:gd name="csY34" fmla="*/ 376438 h 412235"/>
                <a:gd name="csX35" fmla="*/ 119140 w 258416"/>
                <a:gd name="csY35" fmla="*/ 374760 h 412235"/>
                <a:gd name="csX36" fmla="*/ 121377 w 258416"/>
                <a:gd name="csY36" fmla="*/ 374760 h 412235"/>
                <a:gd name="csX37" fmla="*/ 123055 w 258416"/>
                <a:gd name="csY37" fmla="*/ 374760 h 412235"/>
                <a:gd name="csX38" fmla="*/ 123055 w 258416"/>
                <a:gd name="csY38" fmla="*/ 374760 h 412235"/>
                <a:gd name="csX39" fmla="*/ 124734 w 258416"/>
                <a:gd name="csY39" fmla="*/ 374760 h 412235"/>
                <a:gd name="csX40" fmla="*/ 124734 w 258416"/>
                <a:gd name="csY40" fmla="*/ 373082 h 412235"/>
                <a:gd name="csX41" fmla="*/ 124734 w 258416"/>
                <a:gd name="csY41" fmla="*/ 371404 h 412235"/>
                <a:gd name="csX42" fmla="*/ 126412 w 258416"/>
                <a:gd name="csY42" fmla="*/ 371404 h 412235"/>
                <a:gd name="csX43" fmla="*/ 128090 w 258416"/>
                <a:gd name="csY43" fmla="*/ 371404 h 412235"/>
                <a:gd name="csX44" fmla="*/ 128090 w 258416"/>
                <a:gd name="csY44" fmla="*/ 371404 h 412235"/>
                <a:gd name="csX45" fmla="*/ 129768 w 258416"/>
                <a:gd name="csY45" fmla="*/ 371404 h 412235"/>
                <a:gd name="csX46" fmla="*/ 129768 w 258416"/>
                <a:gd name="csY46" fmla="*/ 371404 h 412235"/>
                <a:gd name="csX47" fmla="*/ 132005 w 258416"/>
                <a:gd name="csY47" fmla="*/ 371404 h 412235"/>
                <a:gd name="csX48" fmla="*/ 133683 w 258416"/>
                <a:gd name="csY48" fmla="*/ 371404 h 412235"/>
                <a:gd name="csX49" fmla="*/ 133683 w 258416"/>
                <a:gd name="csY49" fmla="*/ 371404 h 412235"/>
                <a:gd name="csX50" fmla="*/ 133683 w 258416"/>
                <a:gd name="csY50" fmla="*/ 369166 h 412235"/>
                <a:gd name="csX51" fmla="*/ 135361 w 258416"/>
                <a:gd name="csY51" fmla="*/ 369166 h 412235"/>
                <a:gd name="csX52" fmla="*/ 135361 w 258416"/>
                <a:gd name="csY52" fmla="*/ 369166 h 412235"/>
                <a:gd name="csX53" fmla="*/ 137039 w 258416"/>
                <a:gd name="csY53" fmla="*/ 369166 h 412235"/>
                <a:gd name="csX54" fmla="*/ 138717 w 258416"/>
                <a:gd name="csY54" fmla="*/ 369166 h 412235"/>
                <a:gd name="csX55" fmla="*/ 140954 w 258416"/>
                <a:gd name="csY55" fmla="*/ 369166 h 412235"/>
                <a:gd name="csX56" fmla="*/ 142632 w 258416"/>
                <a:gd name="csY56" fmla="*/ 369166 h 412235"/>
                <a:gd name="csX57" fmla="*/ 142632 w 258416"/>
                <a:gd name="csY57" fmla="*/ 367488 h 412235"/>
                <a:gd name="csX58" fmla="*/ 142632 w 258416"/>
                <a:gd name="csY58" fmla="*/ 365810 h 412235"/>
                <a:gd name="csX59" fmla="*/ 142632 w 258416"/>
                <a:gd name="csY59" fmla="*/ 365810 h 412235"/>
                <a:gd name="csX60" fmla="*/ 142632 w 258416"/>
                <a:gd name="csY60" fmla="*/ 364132 h 412235"/>
                <a:gd name="csX61" fmla="*/ 142632 w 258416"/>
                <a:gd name="csY61" fmla="*/ 362454 h 412235"/>
                <a:gd name="csX62" fmla="*/ 142632 w 258416"/>
                <a:gd name="csY62" fmla="*/ 360217 h 412235"/>
                <a:gd name="csX63" fmla="*/ 140954 w 258416"/>
                <a:gd name="csY63" fmla="*/ 360217 h 412235"/>
                <a:gd name="csX64" fmla="*/ 138717 w 258416"/>
                <a:gd name="csY64" fmla="*/ 360217 h 412235"/>
                <a:gd name="csX65" fmla="*/ 137039 w 258416"/>
                <a:gd name="csY65" fmla="*/ 358539 h 412235"/>
                <a:gd name="csX66" fmla="*/ 135361 w 258416"/>
                <a:gd name="csY66" fmla="*/ 358539 h 412235"/>
                <a:gd name="csX67" fmla="*/ 135361 w 258416"/>
                <a:gd name="csY67" fmla="*/ 360217 h 412235"/>
                <a:gd name="csX68" fmla="*/ 135361 w 258416"/>
                <a:gd name="csY68" fmla="*/ 362454 h 412235"/>
                <a:gd name="csX69" fmla="*/ 135361 w 258416"/>
                <a:gd name="csY69" fmla="*/ 364132 h 412235"/>
                <a:gd name="csX70" fmla="*/ 135361 w 258416"/>
                <a:gd name="csY70" fmla="*/ 362454 h 412235"/>
                <a:gd name="csX71" fmla="*/ 135361 w 258416"/>
                <a:gd name="csY71" fmla="*/ 364132 h 412235"/>
                <a:gd name="csX72" fmla="*/ 133683 w 258416"/>
                <a:gd name="csY72" fmla="*/ 364132 h 412235"/>
                <a:gd name="csX73" fmla="*/ 132005 w 258416"/>
                <a:gd name="csY73" fmla="*/ 364132 h 412235"/>
                <a:gd name="csX74" fmla="*/ 129768 w 258416"/>
                <a:gd name="csY74" fmla="*/ 364132 h 412235"/>
                <a:gd name="csX75" fmla="*/ 128090 w 258416"/>
                <a:gd name="csY75" fmla="*/ 364132 h 412235"/>
                <a:gd name="csX76" fmla="*/ 128090 w 258416"/>
                <a:gd name="csY76" fmla="*/ 360217 h 412235"/>
                <a:gd name="csX77" fmla="*/ 128090 w 258416"/>
                <a:gd name="csY77" fmla="*/ 358539 h 412235"/>
                <a:gd name="csX78" fmla="*/ 128090 w 258416"/>
                <a:gd name="csY78" fmla="*/ 356861 h 412235"/>
                <a:gd name="csX79" fmla="*/ 126412 w 258416"/>
                <a:gd name="csY79" fmla="*/ 358539 h 412235"/>
                <a:gd name="csX80" fmla="*/ 124734 w 258416"/>
                <a:gd name="csY80" fmla="*/ 358539 h 412235"/>
                <a:gd name="csX81" fmla="*/ 123055 w 258416"/>
                <a:gd name="csY81" fmla="*/ 358539 h 412235"/>
                <a:gd name="csX82" fmla="*/ 123055 w 258416"/>
                <a:gd name="csY82" fmla="*/ 360217 h 412235"/>
                <a:gd name="csX83" fmla="*/ 123055 w 258416"/>
                <a:gd name="csY83" fmla="*/ 362454 h 412235"/>
                <a:gd name="csX84" fmla="*/ 124734 w 258416"/>
                <a:gd name="csY84" fmla="*/ 364132 h 412235"/>
                <a:gd name="csX85" fmla="*/ 124734 w 258416"/>
                <a:gd name="csY85" fmla="*/ 365810 h 412235"/>
                <a:gd name="csX86" fmla="*/ 123055 w 258416"/>
                <a:gd name="csY86" fmla="*/ 365810 h 412235"/>
                <a:gd name="csX87" fmla="*/ 121377 w 258416"/>
                <a:gd name="csY87" fmla="*/ 365810 h 412235"/>
                <a:gd name="csX88" fmla="*/ 119140 w 258416"/>
                <a:gd name="csY88" fmla="*/ 365810 h 412235"/>
                <a:gd name="csX89" fmla="*/ 119140 w 258416"/>
                <a:gd name="csY89" fmla="*/ 365810 h 412235"/>
                <a:gd name="csX90" fmla="*/ 117462 w 258416"/>
                <a:gd name="csY90" fmla="*/ 365810 h 412235"/>
                <a:gd name="csX91" fmla="*/ 115784 w 258416"/>
                <a:gd name="csY91" fmla="*/ 365810 h 412235"/>
                <a:gd name="csX92" fmla="*/ 114106 w 258416"/>
                <a:gd name="csY92" fmla="*/ 365810 h 412235"/>
                <a:gd name="csX93" fmla="*/ 112428 w 258416"/>
                <a:gd name="csY93" fmla="*/ 365810 h 412235"/>
                <a:gd name="csX94" fmla="*/ 110191 w 258416"/>
                <a:gd name="csY94" fmla="*/ 365810 h 412235"/>
                <a:gd name="csX95" fmla="*/ 108513 w 258416"/>
                <a:gd name="csY95" fmla="*/ 365810 h 412235"/>
                <a:gd name="csX96" fmla="*/ 108513 w 258416"/>
                <a:gd name="csY96" fmla="*/ 364132 h 412235"/>
                <a:gd name="csX97" fmla="*/ 106835 w 258416"/>
                <a:gd name="csY97" fmla="*/ 364132 h 412235"/>
                <a:gd name="csX98" fmla="*/ 106835 w 258416"/>
                <a:gd name="csY98" fmla="*/ 362454 h 412235"/>
                <a:gd name="csX99" fmla="*/ 106835 w 258416"/>
                <a:gd name="csY99" fmla="*/ 360217 h 412235"/>
                <a:gd name="csX100" fmla="*/ 106835 w 258416"/>
                <a:gd name="csY100" fmla="*/ 358539 h 412235"/>
                <a:gd name="csX101" fmla="*/ 105157 w 258416"/>
                <a:gd name="csY101" fmla="*/ 356861 h 412235"/>
                <a:gd name="csX102" fmla="*/ 105157 w 258416"/>
                <a:gd name="csY102" fmla="*/ 355183 h 412235"/>
                <a:gd name="csX103" fmla="*/ 105157 w 258416"/>
                <a:gd name="csY103" fmla="*/ 353505 h 412235"/>
                <a:gd name="csX104" fmla="*/ 103478 w 258416"/>
                <a:gd name="csY104" fmla="*/ 351827 h 412235"/>
                <a:gd name="csX105" fmla="*/ 101241 w 258416"/>
                <a:gd name="csY105" fmla="*/ 351827 h 412235"/>
                <a:gd name="csX106" fmla="*/ 99563 w 258416"/>
                <a:gd name="csY106" fmla="*/ 351827 h 412235"/>
                <a:gd name="csX107" fmla="*/ 99563 w 258416"/>
                <a:gd name="csY107" fmla="*/ 347911 h 412235"/>
                <a:gd name="csX108" fmla="*/ 97885 w 258416"/>
                <a:gd name="csY108" fmla="*/ 347911 h 412235"/>
                <a:gd name="csX109" fmla="*/ 94529 w 258416"/>
                <a:gd name="csY109" fmla="*/ 346233 h 412235"/>
                <a:gd name="csX110" fmla="*/ 92851 w 258416"/>
                <a:gd name="csY110" fmla="*/ 347911 h 412235"/>
                <a:gd name="csX111" fmla="*/ 92851 w 258416"/>
                <a:gd name="csY111" fmla="*/ 347911 h 412235"/>
                <a:gd name="csX112" fmla="*/ 90614 w 258416"/>
                <a:gd name="csY112" fmla="*/ 347911 h 412235"/>
                <a:gd name="csX113" fmla="*/ 88936 w 258416"/>
                <a:gd name="csY113" fmla="*/ 346233 h 412235"/>
                <a:gd name="csX114" fmla="*/ 88936 w 258416"/>
                <a:gd name="csY114" fmla="*/ 344555 h 412235"/>
                <a:gd name="csX115" fmla="*/ 88936 w 258416"/>
                <a:gd name="csY115" fmla="*/ 342877 h 412235"/>
                <a:gd name="csX116" fmla="*/ 87258 w 258416"/>
                <a:gd name="csY116" fmla="*/ 340640 h 412235"/>
                <a:gd name="csX117" fmla="*/ 87258 w 258416"/>
                <a:gd name="csY117" fmla="*/ 338962 h 412235"/>
                <a:gd name="csX118" fmla="*/ 87258 w 258416"/>
                <a:gd name="csY118" fmla="*/ 337284 h 412235"/>
                <a:gd name="csX119" fmla="*/ 85580 w 258416"/>
                <a:gd name="csY119" fmla="*/ 335606 h 412235"/>
                <a:gd name="csX120" fmla="*/ 83901 w 258416"/>
                <a:gd name="csY120" fmla="*/ 335606 h 412235"/>
                <a:gd name="csX121" fmla="*/ 83901 w 258416"/>
                <a:gd name="csY121" fmla="*/ 333928 h 412235"/>
                <a:gd name="csX122" fmla="*/ 83901 w 258416"/>
                <a:gd name="csY122" fmla="*/ 331690 h 412235"/>
                <a:gd name="csX123" fmla="*/ 83901 w 258416"/>
                <a:gd name="csY123" fmla="*/ 330012 h 412235"/>
                <a:gd name="csX124" fmla="*/ 81664 w 258416"/>
                <a:gd name="csY124" fmla="*/ 328334 h 412235"/>
                <a:gd name="csX125" fmla="*/ 81664 w 258416"/>
                <a:gd name="csY125" fmla="*/ 324978 h 412235"/>
                <a:gd name="csX126" fmla="*/ 79986 w 258416"/>
                <a:gd name="csY126" fmla="*/ 324978 h 412235"/>
                <a:gd name="csX127" fmla="*/ 79986 w 258416"/>
                <a:gd name="csY127" fmla="*/ 323300 h 412235"/>
                <a:gd name="csX128" fmla="*/ 78308 w 258416"/>
                <a:gd name="csY128" fmla="*/ 321063 h 412235"/>
                <a:gd name="csX129" fmla="*/ 79986 w 258416"/>
                <a:gd name="csY129" fmla="*/ 319385 h 412235"/>
                <a:gd name="csX130" fmla="*/ 81664 w 258416"/>
                <a:gd name="csY130" fmla="*/ 319385 h 412235"/>
                <a:gd name="csX131" fmla="*/ 81664 w 258416"/>
                <a:gd name="csY131" fmla="*/ 317707 h 412235"/>
                <a:gd name="csX132" fmla="*/ 81664 w 258416"/>
                <a:gd name="csY132" fmla="*/ 316029 h 412235"/>
                <a:gd name="csX133" fmla="*/ 79986 w 258416"/>
                <a:gd name="csY133" fmla="*/ 316029 h 412235"/>
                <a:gd name="csX134" fmla="*/ 78308 w 258416"/>
                <a:gd name="csY134" fmla="*/ 316029 h 412235"/>
                <a:gd name="csX135" fmla="*/ 78308 w 258416"/>
                <a:gd name="csY135" fmla="*/ 314351 h 412235"/>
                <a:gd name="csX136" fmla="*/ 76630 w 258416"/>
                <a:gd name="csY136" fmla="*/ 314351 h 412235"/>
                <a:gd name="csX137" fmla="*/ 76630 w 258416"/>
                <a:gd name="csY137" fmla="*/ 312113 h 412235"/>
                <a:gd name="csX138" fmla="*/ 76630 w 258416"/>
                <a:gd name="csY138" fmla="*/ 310435 h 412235"/>
                <a:gd name="csX139" fmla="*/ 76630 w 258416"/>
                <a:gd name="csY139" fmla="*/ 310435 h 412235"/>
                <a:gd name="csX140" fmla="*/ 76630 w 258416"/>
                <a:gd name="csY140" fmla="*/ 308757 h 412235"/>
                <a:gd name="csX141" fmla="*/ 78308 w 258416"/>
                <a:gd name="csY141" fmla="*/ 308757 h 412235"/>
                <a:gd name="csX142" fmla="*/ 79986 w 258416"/>
                <a:gd name="csY142" fmla="*/ 307079 h 412235"/>
                <a:gd name="csX143" fmla="*/ 81664 w 258416"/>
                <a:gd name="csY143" fmla="*/ 305401 h 412235"/>
                <a:gd name="csX144" fmla="*/ 83901 w 258416"/>
                <a:gd name="csY144" fmla="*/ 305401 h 412235"/>
                <a:gd name="csX145" fmla="*/ 85580 w 258416"/>
                <a:gd name="csY145" fmla="*/ 305401 h 412235"/>
                <a:gd name="csX146" fmla="*/ 87258 w 258416"/>
                <a:gd name="csY146" fmla="*/ 305401 h 412235"/>
                <a:gd name="csX147" fmla="*/ 88936 w 258416"/>
                <a:gd name="csY147" fmla="*/ 305401 h 412235"/>
                <a:gd name="csX148" fmla="*/ 90614 w 258416"/>
                <a:gd name="csY148" fmla="*/ 305401 h 412235"/>
                <a:gd name="csX149" fmla="*/ 92851 w 258416"/>
                <a:gd name="csY149" fmla="*/ 305401 h 412235"/>
                <a:gd name="csX150" fmla="*/ 92851 w 258416"/>
                <a:gd name="csY150" fmla="*/ 307079 h 412235"/>
                <a:gd name="csX151" fmla="*/ 92851 w 258416"/>
                <a:gd name="csY151" fmla="*/ 308757 h 412235"/>
                <a:gd name="csX152" fmla="*/ 92851 w 258416"/>
                <a:gd name="csY152" fmla="*/ 310435 h 412235"/>
                <a:gd name="csX153" fmla="*/ 92851 w 258416"/>
                <a:gd name="csY153" fmla="*/ 312113 h 412235"/>
                <a:gd name="csX154" fmla="*/ 92851 w 258416"/>
                <a:gd name="csY154" fmla="*/ 314351 h 412235"/>
                <a:gd name="csX155" fmla="*/ 94529 w 258416"/>
                <a:gd name="csY155" fmla="*/ 314351 h 412235"/>
                <a:gd name="csX156" fmla="*/ 94529 w 258416"/>
                <a:gd name="csY156" fmla="*/ 314351 h 412235"/>
                <a:gd name="csX157" fmla="*/ 96207 w 258416"/>
                <a:gd name="csY157" fmla="*/ 314351 h 412235"/>
                <a:gd name="csX158" fmla="*/ 97885 w 258416"/>
                <a:gd name="csY158" fmla="*/ 314351 h 412235"/>
                <a:gd name="csX159" fmla="*/ 97885 w 258416"/>
                <a:gd name="csY159" fmla="*/ 312113 h 412235"/>
                <a:gd name="csX160" fmla="*/ 97885 w 258416"/>
                <a:gd name="csY160" fmla="*/ 310435 h 412235"/>
                <a:gd name="csX161" fmla="*/ 97885 w 258416"/>
                <a:gd name="csY161" fmla="*/ 308757 h 412235"/>
                <a:gd name="csX162" fmla="*/ 97885 w 258416"/>
                <a:gd name="csY162" fmla="*/ 307079 h 412235"/>
                <a:gd name="csX163" fmla="*/ 99563 w 258416"/>
                <a:gd name="csY163" fmla="*/ 307079 h 412235"/>
                <a:gd name="csX164" fmla="*/ 101241 w 258416"/>
                <a:gd name="csY164" fmla="*/ 307079 h 412235"/>
                <a:gd name="csX165" fmla="*/ 103478 w 258416"/>
                <a:gd name="csY165" fmla="*/ 305401 h 412235"/>
                <a:gd name="csX166" fmla="*/ 105157 w 258416"/>
                <a:gd name="csY166" fmla="*/ 307079 h 412235"/>
                <a:gd name="csX167" fmla="*/ 106835 w 258416"/>
                <a:gd name="csY167" fmla="*/ 307079 h 412235"/>
                <a:gd name="csX168" fmla="*/ 108513 w 258416"/>
                <a:gd name="csY168" fmla="*/ 307079 h 412235"/>
                <a:gd name="csX169" fmla="*/ 108513 w 258416"/>
                <a:gd name="csY169" fmla="*/ 308757 h 412235"/>
                <a:gd name="csX170" fmla="*/ 110191 w 258416"/>
                <a:gd name="csY170" fmla="*/ 308757 h 412235"/>
                <a:gd name="csX171" fmla="*/ 112428 w 258416"/>
                <a:gd name="csY171" fmla="*/ 308757 h 412235"/>
                <a:gd name="csX172" fmla="*/ 112428 w 258416"/>
                <a:gd name="csY172" fmla="*/ 310435 h 412235"/>
                <a:gd name="csX173" fmla="*/ 114106 w 258416"/>
                <a:gd name="csY173" fmla="*/ 310435 h 412235"/>
                <a:gd name="csX174" fmla="*/ 115784 w 258416"/>
                <a:gd name="csY174" fmla="*/ 310435 h 412235"/>
                <a:gd name="csX175" fmla="*/ 117462 w 258416"/>
                <a:gd name="csY175" fmla="*/ 310435 h 412235"/>
                <a:gd name="csX176" fmla="*/ 119140 w 258416"/>
                <a:gd name="csY176" fmla="*/ 310435 h 412235"/>
                <a:gd name="csX177" fmla="*/ 119140 w 258416"/>
                <a:gd name="csY177" fmla="*/ 308757 h 412235"/>
                <a:gd name="csX178" fmla="*/ 121377 w 258416"/>
                <a:gd name="csY178" fmla="*/ 310435 h 412235"/>
                <a:gd name="csX179" fmla="*/ 123055 w 258416"/>
                <a:gd name="csY179" fmla="*/ 310435 h 412235"/>
                <a:gd name="csX180" fmla="*/ 124734 w 258416"/>
                <a:gd name="csY180" fmla="*/ 312113 h 412235"/>
                <a:gd name="csX181" fmla="*/ 124734 w 258416"/>
                <a:gd name="csY181" fmla="*/ 314351 h 412235"/>
                <a:gd name="csX182" fmla="*/ 126412 w 258416"/>
                <a:gd name="csY182" fmla="*/ 314351 h 412235"/>
                <a:gd name="csX183" fmla="*/ 126412 w 258416"/>
                <a:gd name="csY183" fmla="*/ 316029 h 412235"/>
                <a:gd name="csX184" fmla="*/ 128090 w 258416"/>
                <a:gd name="csY184" fmla="*/ 316029 h 412235"/>
                <a:gd name="csX185" fmla="*/ 128090 w 258416"/>
                <a:gd name="csY185" fmla="*/ 317707 h 412235"/>
                <a:gd name="csX186" fmla="*/ 129768 w 258416"/>
                <a:gd name="csY186" fmla="*/ 319385 h 412235"/>
                <a:gd name="csX187" fmla="*/ 129768 w 258416"/>
                <a:gd name="csY187" fmla="*/ 321063 h 412235"/>
                <a:gd name="csX188" fmla="*/ 132005 w 258416"/>
                <a:gd name="csY188" fmla="*/ 321063 h 412235"/>
                <a:gd name="csX189" fmla="*/ 132005 w 258416"/>
                <a:gd name="csY189" fmla="*/ 323300 h 412235"/>
                <a:gd name="csX190" fmla="*/ 132005 w 258416"/>
                <a:gd name="csY190" fmla="*/ 323300 h 412235"/>
                <a:gd name="csX191" fmla="*/ 132005 w 258416"/>
                <a:gd name="csY191" fmla="*/ 324978 h 412235"/>
                <a:gd name="csX192" fmla="*/ 133683 w 258416"/>
                <a:gd name="csY192" fmla="*/ 324978 h 412235"/>
                <a:gd name="csX193" fmla="*/ 133683 w 258416"/>
                <a:gd name="csY193" fmla="*/ 323300 h 412235"/>
                <a:gd name="csX194" fmla="*/ 135361 w 258416"/>
                <a:gd name="csY194" fmla="*/ 323300 h 412235"/>
                <a:gd name="csX195" fmla="*/ 135361 w 258416"/>
                <a:gd name="csY195" fmla="*/ 321063 h 412235"/>
                <a:gd name="csX196" fmla="*/ 135361 w 258416"/>
                <a:gd name="csY196" fmla="*/ 319385 h 412235"/>
                <a:gd name="csX197" fmla="*/ 135361 w 258416"/>
                <a:gd name="csY197" fmla="*/ 317707 h 412235"/>
                <a:gd name="csX198" fmla="*/ 137039 w 258416"/>
                <a:gd name="csY198" fmla="*/ 317707 h 412235"/>
                <a:gd name="csX199" fmla="*/ 137039 w 258416"/>
                <a:gd name="csY199" fmla="*/ 316029 h 412235"/>
                <a:gd name="csX200" fmla="*/ 135361 w 258416"/>
                <a:gd name="csY200" fmla="*/ 316029 h 412235"/>
                <a:gd name="csX201" fmla="*/ 133683 w 258416"/>
                <a:gd name="csY201" fmla="*/ 316029 h 412235"/>
                <a:gd name="csX202" fmla="*/ 129768 w 258416"/>
                <a:gd name="csY202" fmla="*/ 314351 h 412235"/>
                <a:gd name="csX203" fmla="*/ 129768 w 258416"/>
                <a:gd name="csY203" fmla="*/ 312113 h 412235"/>
                <a:gd name="csX204" fmla="*/ 128090 w 258416"/>
                <a:gd name="csY204" fmla="*/ 312113 h 412235"/>
                <a:gd name="csX205" fmla="*/ 128090 w 258416"/>
                <a:gd name="csY205" fmla="*/ 310435 h 412235"/>
                <a:gd name="csX206" fmla="*/ 126412 w 258416"/>
                <a:gd name="csY206" fmla="*/ 308757 h 412235"/>
                <a:gd name="csX207" fmla="*/ 124734 w 258416"/>
                <a:gd name="csY207" fmla="*/ 307079 h 412235"/>
                <a:gd name="csX208" fmla="*/ 124734 w 258416"/>
                <a:gd name="csY208" fmla="*/ 307079 h 412235"/>
                <a:gd name="csX209" fmla="*/ 124734 w 258416"/>
                <a:gd name="csY209" fmla="*/ 305401 h 412235"/>
                <a:gd name="csX210" fmla="*/ 123055 w 258416"/>
                <a:gd name="csY210" fmla="*/ 305401 h 412235"/>
                <a:gd name="csX211" fmla="*/ 121377 w 258416"/>
                <a:gd name="csY211" fmla="*/ 305401 h 412235"/>
                <a:gd name="csX212" fmla="*/ 119140 w 258416"/>
                <a:gd name="csY212" fmla="*/ 305401 h 412235"/>
                <a:gd name="csX213" fmla="*/ 119140 w 258416"/>
                <a:gd name="csY213" fmla="*/ 303164 h 412235"/>
                <a:gd name="csX214" fmla="*/ 117462 w 258416"/>
                <a:gd name="csY214" fmla="*/ 303164 h 412235"/>
                <a:gd name="csX215" fmla="*/ 117462 w 258416"/>
                <a:gd name="csY215" fmla="*/ 303164 h 412235"/>
                <a:gd name="csX216" fmla="*/ 115784 w 258416"/>
                <a:gd name="csY216" fmla="*/ 303164 h 412235"/>
                <a:gd name="csX217" fmla="*/ 114106 w 258416"/>
                <a:gd name="csY217" fmla="*/ 303164 h 412235"/>
                <a:gd name="csX218" fmla="*/ 112428 w 258416"/>
                <a:gd name="csY218" fmla="*/ 301486 h 412235"/>
                <a:gd name="csX219" fmla="*/ 110191 w 258416"/>
                <a:gd name="csY219" fmla="*/ 303164 h 412235"/>
                <a:gd name="csX220" fmla="*/ 108513 w 258416"/>
                <a:gd name="csY220" fmla="*/ 301486 h 412235"/>
                <a:gd name="csX221" fmla="*/ 106835 w 258416"/>
                <a:gd name="csY221" fmla="*/ 299808 h 412235"/>
                <a:gd name="csX222" fmla="*/ 106835 w 258416"/>
                <a:gd name="csY222" fmla="*/ 301486 h 412235"/>
                <a:gd name="csX223" fmla="*/ 105157 w 258416"/>
                <a:gd name="csY223" fmla="*/ 301486 h 412235"/>
                <a:gd name="csX224" fmla="*/ 103478 w 258416"/>
                <a:gd name="csY224" fmla="*/ 301486 h 412235"/>
                <a:gd name="csX225" fmla="*/ 101241 w 258416"/>
                <a:gd name="csY225" fmla="*/ 299808 h 412235"/>
                <a:gd name="csX226" fmla="*/ 99563 w 258416"/>
                <a:gd name="csY226" fmla="*/ 299808 h 412235"/>
                <a:gd name="csX227" fmla="*/ 99563 w 258416"/>
                <a:gd name="csY227" fmla="*/ 298130 h 412235"/>
                <a:gd name="csX228" fmla="*/ 97885 w 258416"/>
                <a:gd name="csY228" fmla="*/ 298130 h 412235"/>
                <a:gd name="csX229" fmla="*/ 97885 w 258416"/>
                <a:gd name="csY229" fmla="*/ 296452 h 412235"/>
                <a:gd name="csX230" fmla="*/ 97885 w 258416"/>
                <a:gd name="csY230" fmla="*/ 294774 h 412235"/>
                <a:gd name="csX231" fmla="*/ 99563 w 258416"/>
                <a:gd name="csY231" fmla="*/ 294774 h 412235"/>
                <a:gd name="csX232" fmla="*/ 99563 w 258416"/>
                <a:gd name="csY232" fmla="*/ 292536 h 412235"/>
                <a:gd name="csX233" fmla="*/ 101241 w 258416"/>
                <a:gd name="csY233" fmla="*/ 292536 h 412235"/>
                <a:gd name="csX234" fmla="*/ 103478 w 258416"/>
                <a:gd name="csY234" fmla="*/ 292536 h 412235"/>
                <a:gd name="csX235" fmla="*/ 105157 w 258416"/>
                <a:gd name="csY235" fmla="*/ 292536 h 412235"/>
                <a:gd name="csX236" fmla="*/ 105157 w 258416"/>
                <a:gd name="csY236" fmla="*/ 290858 h 412235"/>
                <a:gd name="csX237" fmla="*/ 106835 w 258416"/>
                <a:gd name="csY237" fmla="*/ 290858 h 412235"/>
                <a:gd name="csX238" fmla="*/ 106835 w 258416"/>
                <a:gd name="csY238" fmla="*/ 289180 h 412235"/>
                <a:gd name="csX239" fmla="*/ 108513 w 258416"/>
                <a:gd name="csY239" fmla="*/ 289180 h 412235"/>
                <a:gd name="csX240" fmla="*/ 110191 w 258416"/>
                <a:gd name="csY240" fmla="*/ 289180 h 412235"/>
                <a:gd name="csX241" fmla="*/ 110191 w 258416"/>
                <a:gd name="csY241" fmla="*/ 287502 h 412235"/>
                <a:gd name="csX242" fmla="*/ 112428 w 258416"/>
                <a:gd name="csY242" fmla="*/ 287502 h 412235"/>
                <a:gd name="csX243" fmla="*/ 115784 w 258416"/>
                <a:gd name="csY243" fmla="*/ 287502 h 412235"/>
                <a:gd name="csX244" fmla="*/ 117462 w 258416"/>
                <a:gd name="csY244" fmla="*/ 287502 h 412235"/>
                <a:gd name="csX245" fmla="*/ 117462 w 258416"/>
                <a:gd name="csY245" fmla="*/ 285824 h 412235"/>
                <a:gd name="csX246" fmla="*/ 119140 w 258416"/>
                <a:gd name="csY246" fmla="*/ 285824 h 412235"/>
                <a:gd name="csX247" fmla="*/ 121377 w 258416"/>
                <a:gd name="csY247" fmla="*/ 285824 h 412235"/>
                <a:gd name="csX248" fmla="*/ 123055 w 258416"/>
                <a:gd name="csY248" fmla="*/ 285824 h 412235"/>
                <a:gd name="csX249" fmla="*/ 124734 w 258416"/>
                <a:gd name="csY249" fmla="*/ 283587 h 412235"/>
                <a:gd name="csX250" fmla="*/ 126412 w 258416"/>
                <a:gd name="csY250" fmla="*/ 285824 h 412235"/>
                <a:gd name="csX251" fmla="*/ 128090 w 258416"/>
                <a:gd name="csY251" fmla="*/ 285824 h 412235"/>
                <a:gd name="csX252" fmla="*/ 128090 w 258416"/>
                <a:gd name="csY252" fmla="*/ 283587 h 412235"/>
                <a:gd name="csX253" fmla="*/ 129768 w 258416"/>
                <a:gd name="csY253" fmla="*/ 283587 h 412235"/>
                <a:gd name="csX254" fmla="*/ 129768 w 258416"/>
                <a:gd name="csY254" fmla="*/ 281909 h 412235"/>
                <a:gd name="csX255" fmla="*/ 132005 w 258416"/>
                <a:gd name="csY255" fmla="*/ 281909 h 412235"/>
                <a:gd name="csX256" fmla="*/ 133683 w 258416"/>
                <a:gd name="csY256" fmla="*/ 281909 h 412235"/>
                <a:gd name="csX257" fmla="*/ 135361 w 258416"/>
                <a:gd name="csY257" fmla="*/ 281909 h 412235"/>
                <a:gd name="csX258" fmla="*/ 135361 w 258416"/>
                <a:gd name="csY258" fmla="*/ 280231 h 412235"/>
                <a:gd name="csX259" fmla="*/ 135361 w 258416"/>
                <a:gd name="csY259" fmla="*/ 280231 h 412235"/>
                <a:gd name="csX260" fmla="*/ 137039 w 258416"/>
                <a:gd name="csY260" fmla="*/ 280231 h 412235"/>
                <a:gd name="csX261" fmla="*/ 138717 w 258416"/>
                <a:gd name="csY261" fmla="*/ 280231 h 412235"/>
                <a:gd name="csX262" fmla="*/ 140954 w 258416"/>
                <a:gd name="csY262" fmla="*/ 280231 h 412235"/>
                <a:gd name="csX263" fmla="*/ 142632 w 258416"/>
                <a:gd name="csY263" fmla="*/ 280231 h 412235"/>
                <a:gd name="csX264" fmla="*/ 142632 w 258416"/>
                <a:gd name="csY264" fmla="*/ 278553 h 412235"/>
                <a:gd name="csX265" fmla="*/ 144311 w 258416"/>
                <a:gd name="csY265" fmla="*/ 278553 h 412235"/>
                <a:gd name="csX266" fmla="*/ 145989 w 258416"/>
                <a:gd name="csY266" fmla="*/ 278553 h 412235"/>
                <a:gd name="csX267" fmla="*/ 147667 w 258416"/>
                <a:gd name="csY267" fmla="*/ 280231 h 412235"/>
                <a:gd name="csX268" fmla="*/ 149904 w 258416"/>
                <a:gd name="csY268" fmla="*/ 280231 h 412235"/>
                <a:gd name="csX269" fmla="*/ 151582 w 258416"/>
                <a:gd name="csY269" fmla="*/ 280231 h 412235"/>
                <a:gd name="csX270" fmla="*/ 151582 w 258416"/>
                <a:gd name="csY270" fmla="*/ 278553 h 412235"/>
                <a:gd name="csX271" fmla="*/ 151582 w 258416"/>
                <a:gd name="csY271" fmla="*/ 276875 h 412235"/>
                <a:gd name="csX272" fmla="*/ 149904 w 258416"/>
                <a:gd name="csY272" fmla="*/ 276875 h 412235"/>
                <a:gd name="csX273" fmla="*/ 147667 w 258416"/>
                <a:gd name="csY273" fmla="*/ 276875 h 412235"/>
                <a:gd name="csX274" fmla="*/ 147667 w 258416"/>
                <a:gd name="csY274" fmla="*/ 274637 h 412235"/>
                <a:gd name="csX275" fmla="*/ 145989 w 258416"/>
                <a:gd name="csY275" fmla="*/ 274637 h 412235"/>
                <a:gd name="csX276" fmla="*/ 145989 w 258416"/>
                <a:gd name="csY276" fmla="*/ 272959 h 412235"/>
                <a:gd name="csX277" fmla="*/ 147667 w 258416"/>
                <a:gd name="csY277" fmla="*/ 271281 h 412235"/>
                <a:gd name="csX278" fmla="*/ 149904 w 258416"/>
                <a:gd name="csY278" fmla="*/ 269603 h 412235"/>
                <a:gd name="csX279" fmla="*/ 149904 w 258416"/>
                <a:gd name="csY279" fmla="*/ 267925 h 412235"/>
                <a:gd name="csX280" fmla="*/ 149904 w 258416"/>
                <a:gd name="csY280" fmla="*/ 267925 h 412235"/>
                <a:gd name="csX281" fmla="*/ 147667 w 258416"/>
                <a:gd name="csY281" fmla="*/ 267925 h 412235"/>
                <a:gd name="csX282" fmla="*/ 145989 w 258416"/>
                <a:gd name="csY282" fmla="*/ 267925 h 412235"/>
                <a:gd name="csX283" fmla="*/ 144311 w 258416"/>
                <a:gd name="csY283" fmla="*/ 269603 h 412235"/>
                <a:gd name="csX284" fmla="*/ 142632 w 258416"/>
                <a:gd name="csY284" fmla="*/ 269603 h 412235"/>
                <a:gd name="csX285" fmla="*/ 142632 w 258416"/>
                <a:gd name="csY285" fmla="*/ 271281 h 412235"/>
                <a:gd name="csX286" fmla="*/ 142632 w 258416"/>
                <a:gd name="csY286" fmla="*/ 271281 h 412235"/>
                <a:gd name="csX287" fmla="*/ 142632 w 258416"/>
                <a:gd name="csY287" fmla="*/ 272959 h 412235"/>
                <a:gd name="csX288" fmla="*/ 140954 w 258416"/>
                <a:gd name="csY288" fmla="*/ 272959 h 412235"/>
                <a:gd name="csX289" fmla="*/ 138717 w 258416"/>
                <a:gd name="csY289" fmla="*/ 272959 h 412235"/>
                <a:gd name="csX290" fmla="*/ 138717 w 258416"/>
                <a:gd name="csY290" fmla="*/ 274637 h 412235"/>
                <a:gd name="csX291" fmla="*/ 137039 w 258416"/>
                <a:gd name="csY291" fmla="*/ 274637 h 412235"/>
                <a:gd name="csX292" fmla="*/ 135361 w 258416"/>
                <a:gd name="csY292" fmla="*/ 272959 h 412235"/>
                <a:gd name="csX293" fmla="*/ 133683 w 258416"/>
                <a:gd name="csY293" fmla="*/ 272959 h 412235"/>
                <a:gd name="csX294" fmla="*/ 133683 w 258416"/>
                <a:gd name="csY294" fmla="*/ 274637 h 412235"/>
                <a:gd name="csX295" fmla="*/ 132005 w 258416"/>
                <a:gd name="csY295" fmla="*/ 274637 h 412235"/>
                <a:gd name="csX296" fmla="*/ 129768 w 258416"/>
                <a:gd name="csY296" fmla="*/ 274637 h 412235"/>
                <a:gd name="csX297" fmla="*/ 128090 w 258416"/>
                <a:gd name="csY297" fmla="*/ 274637 h 412235"/>
                <a:gd name="csX298" fmla="*/ 126412 w 258416"/>
                <a:gd name="csY298" fmla="*/ 274637 h 412235"/>
                <a:gd name="csX299" fmla="*/ 124734 w 258416"/>
                <a:gd name="csY299" fmla="*/ 276875 h 412235"/>
                <a:gd name="csX300" fmla="*/ 123055 w 258416"/>
                <a:gd name="csY300" fmla="*/ 276875 h 412235"/>
                <a:gd name="csX301" fmla="*/ 119140 w 258416"/>
                <a:gd name="csY301" fmla="*/ 274637 h 412235"/>
                <a:gd name="csX302" fmla="*/ 117462 w 258416"/>
                <a:gd name="csY302" fmla="*/ 274637 h 412235"/>
                <a:gd name="csX303" fmla="*/ 115784 w 258416"/>
                <a:gd name="csY303" fmla="*/ 274637 h 412235"/>
                <a:gd name="csX304" fmla="*/ 115784 w 258416"/>
                <a:gd name="csY304" fmla="*/ 272959 h 412235"/>
                <a:gd name="csX305" fmla="*/ 115784 w 258416"/>
                <a:gd name="csY305" fmla="*/ 274637 h 412235"/>
                <a:gd name="csX306" fmla="*/ 115784 w 258416"/>
                <a:gd name="csY306" fmla="*/ 272959 h 412235"/>
                <a:gd name="csX307" fmla="*/ 114106 w 258416"/>
                <a:gd name="csY307" fmla="*/ 271281 h 412235"/>
                <a:gd name="csX308" fmla="*/ 112428 w 258416"/>
                <a:gd name="csY308" fmla="*/ 271281 h 412235"/>
                <a:gd name="csX309" fmla="*/ 110191 w 258416"/>
                <a:gd name="csY309" fmla="*/ 271281 h 412235"/>
                <a:gd name="csX310" fmla="*/ 110191 w 258416"/>
                <a:gd name="csY310" fmla="*/ 272959 h 412235"/>
                <a:gd name="csX311" fmla="*/ 110191 w 258416"/>
                <a:gd name="csY311" fmla="*/ 274637 h 412235"/>
                <a:gd name="csX312" fmla="*/ 108513 w 258416"/>
                <a:gd name="csY312" fmla="*/ 276875 h 412235"/>
                <a:gd name="csX313" fmla="*/ 106835 w 258416"/>
                <a:gd name="csY313" fmla="*/ 276875 h 412235"/>
                <a:gd name="csX314" fmla="*/ 106835 w 258416"/>
                <a:gd name="csY314" fmla="*/ 278553 h 412235"/>
                <a:gd name="csX315" fmla="*/ 105157 w 258416"/>
                <a:gd name="csY315" fmla="*/ 280231 h 412235"/>
                <a:gd name="csX316" fmla="*/ 103478 w 258416"/>
                <a:gd name="csY316" fmla="*/ 280231 h 412235"/>
                <a:gd name="csX317" fmla="*/ 99563 w 258416"/>
                <a:gd name="csY317" fmla="*/ 280231 h 412235"/>
                <a:gd name="csX318" fmla="*/ 99563 w 258416"/>
                <a:gd name="csY318" fmla="*/ 281909 h 412235"/>
                <a:gd name="csX319" fmla="*/ 97885 w 258416"/>
                <a:gd name="csY319" fmla="*/ 281909 h 412235"/>
                <a:gd name="csX320" fmla="*/ 96207 w 258416"/>
                <a:gd name="csY320" fmla="*/ 281909 h 412235"/>
                <a:gd name="csX321" fmla="*/ 96207 w 258416"/>
                <a:gd name="csY321" fmla="*/ 283587 h 412235"/>
                <a:gd name="csX322" fmla="*/ 94529 w 258416"/>
                <a:gd name="csY322" fmla="*/ 283587 h 412235"/>
                <a:gd name="csX323" fmla="*/ 94529 w 258416"/>
                <a:gd name="csY323" fmla="*/ 283587 h 412235"/>
                <a:gd name="csX324" fmla="*/ 92851 w 258416"/>
                <a:gd name="csY324" fmla="*/ 283587 h 412235"/>
                <a:gd name="csX325" fmla="*/ 92851 w 258416"/>
                <a:gd name="csY325" fmla="*/ 283587 h 412235"/>
                <a:gd name="csX326" fmla="*/ 90614 w 258416"/>
                <a:gd name="csY326" fmla="*/ 285824 h 412235"/>
                <a:gd name="csX327" fmla="*/ 88936 w 258416"/>
                <a:gd name="csY327" fmla="*/ 285824 h 412235"/>
                <a:gd name="csX328" fmla="*/ 87258 w 258416"/>
                <a:gd name="csY328" fmla="*/ 283587 h 412235"/>
                <a:gd name="csX329" fmla="*/ 87258 w 258416"/>
                <a:gd name="csY329" fmla="*/ 285824 h 412235"/>
                <a:gd name="csX330" fmla="*/ 85580 w 258416"/>
                <a:gd name="csY330" fmla="*/ 285824 h 412235"/>
                <a:gd name="csX331" fmla="*/ 83901 w 258416"/>
                <a:gd name="csY331" fmla="*/ 281909 h 412235"/>
                <a:gd name="csX332" fmla="*/ 81664 w 258416"/>
                <a:gd name="csY332" fmla="*/ 281909 h 412235"/>
                <a:gd name="csX333" fmla="*/ 81664 w 258416"/>
                <a:gd name="csY333" fmla="*/ 283587 h 412235"/>
                <a:gd name="csX334" fmla="*/ 79986 w 258416"/>
                <a:gd name="csY334" fmla="*/ 283587 h 412235"/>
                <a:gd name="csX335" fmla="*/ 79986 w 258416"/>
                <a:gd name="csY335" fmla="*/ 285824 h 412235"/>
                <a:gd name="csX336" fmla="*/ 79986 w 258416"/>
                <a:gd name="csY336" fmla="*/ 287502 h 412235"/>
                <a:gd name="csX337" fmla="*/ 78308 w 258416"/>
                <a:gd name="csY337" fmla="*/ 287502 h 412235"/>
                <a:gd name="csX338" fmla="*/ 78308 w 258416"/>
                <a:gd name="csY338" fmla="*/ 289180 h 412235"/>
                <a:gd name="csX339" fmla="*/ 76630 w 258416"/>
                <a:gd name="csY339" fmla="*/ 287502 h 412235"/>
                <a:gd name="csX340" fmla="*/ 76630 w 258416"/>
                <a:gd name="csY340" fmla="*/ 285824 h 412235"/>
                <a:gd name="csX341" fmla="*/ 74952 w 258416"/>
                <a:gd name="csY341" fmla="*/ 285824 h 412235"/>
                <a:gd name="csX342" fmla="*/ 74952 w 258416"/>
                <a:gd name="csY342" fmla="*/ 285824 h 412235"/>
                <a:gd name="csX343" fmla="*/ 72715 w 258416"/>
                <a:gd name="csY343" fmla="*/ 285824 h 412235"/>
                <a:gd name="csX344" fmla="*/ 72715 w 258416"/>
                <a:gd name="csY344" fmla="*/ 283587 h 412235"/>
                <a:gd name="csX345" fmla="*/ 72715 w 258416"/>
                <a:gd name="csY345" fmla="*/ 281909 h 412235"/>
                <a:gd name="csX346" fmla="*/ 74952 w 258416"/>
                <a:gd name="csY346" fmla="*/ 281909 h 412235"/>
                <a:gd name="csX347" fmla="*/ 74952 w 258416"/>
                <a:gd name="csY347" fmla="*/ 280231 h 412235"/>
                <a:gd name="csX348" fmla="*/ 74952 w 258416"/>
                <a:gd name="csY348" fmla="*/ 278553 h 412235"/>
                <a:gd name="csX349" fmla="*/ 74952 w 258416"/>
                <a:gd name="csY349" fmla="*/ 276875 h 412235"/>
                <a:gd name="csX350" fmla="*/ 72715 w 258416"/>
                <a:gd name="csY350" fmla="*/ 274637 h 412235"/>
                <a:gd name="csX351" fmla="*/ 71037 w 258416"/>
                <a:gd name="csY351" fmla="*/ 274637 h 412235"/>
                <a:gd name="csX352" fmla="*/ 71037 w 258416"/>
                <a:gd name="csY352" fmla="*/ 272959 h 412235"/>
                <a:gd name="csX353" fmla="*/ 71037 w 258416"/>
                <a:gd name="csY353" fmla="*/ 271281 h 412235"/>
                <a:gd name="csX354" fmla="*/ 71037 w 258416"/>
                <a:gd name="csY354" fmla="*/ 269603 h 412235"/>
                <a:gd name="csX355" fmla="*/ 71037 w 258416"/>
                <a:gd name="csY355" fmla="*/ 267925 h 412235"/>
                <a:gd name="csX356" fmla="*/ 71037 w 258416"/>
                <a:gd name="csY356" fmla="*/ 266247 h 412235"/>
                <a:gd name="csX357" fmla="*/ 71037 w 258416"/>
                <a:gd name="csY357" fmla="*/ 264010 h 412235"/>
                <a:gd name="csX358" fmla="*/ 71037 w 258416"/>
                <a:gd name="csY358" fmla="*/ 262332 h 412235"/>
                <a:gd name="csX359" fmla="*/ 71037 w 258416"/>
                <a:gd name="csY359" fmla="*/ 260654 h 412235"/>
                <a:gd name="csX360" fmla="*/ 71037 w 258416"/>
                <a:gd name="csY360" fmla="*/ 258976 h 412235"/>
                <a:gd name="csX361" fmla="*/ 71037 w 258416"/>
                <a:gd name="csY361" fmla="*/ 257298 h 412235"/>
                <a:gd name="csX362" fmla="*/ 71037 w 258416"/>
                <a:gd name="csY362" fmla="*/ 255060 h 412235"/>
                <a:gd name="csX363" fmla="*/ 71037 w 258416"/>
                <a:gd name="csY363" fmla="*/ 253382 h 412235"/>
                <a:gd name="csX364" fmla="*/ 69359 w 258416"/>
                <a:gd name="csY364" fmla="*/ 251704 h 412235"/>
                <a:gd name="csX365" fmla="*/ 71037 w 258416"/>
                <a:gd name="csY365" fmla="*/ 251704 h 412235"/>
                <a:gd name="csX366" fmla="*/ 69359 w 258416"/>
                <a:gd name="csY366" fmla="*/ 250026 h 412235"/>
                <a:gd name="csX367" fmla="*/ 71037 w 258416"/>
                <a:gd name="csY367" fmla="*/ 250026 h 412235"/>
                <a:gd name="csX368" fmla="*/ 71037 w 258416"/>
                <a:gd name="csY368" fmla="*/ 248348 h 412235"/>
                <a:gd name="csX369" fmla="*/ 72715 w 258416"/>
                <a:gd name="csY369" fmla="*/ 248348 h 412235"/>
                <a:gd name="csX370" fmla="*/ 72715 w 258416"/>
                <a:gd name="csY370" fmla="*/ 246111 h 412235"/>
                <a:gd name="csX371" fmla="*/ 74952 w 258416"/>
                <a:gd name="csY371" fmla="*/ 248348 h 412235"/>
                <a:gd name="csX372" fmla="*/ 74952 w 258416"/>
                <a:gd name="csY372" fmla="*/ 246111 h 412235"/>
                <a:gd name="csX373" fmla="*/ 76630 w 258416"/>
                <a:gd name="csY373" fmla="*/ 246111 h 412235"/>
                <a:gd name="csX374" fmla="*/ 76630 w 258416"/>
                <a:gd name="csY374" fmla="*/ 244433 h 412235"/>
                <a:gd name="csX375" fmla="*/ 78308 w 258416"/>
                <a:gd name="csY375" fmla="*/ 244433 h 412235"/>
                <a:gd name="csX376" fmla="*/ 79986 w 258416"/>
                <a:gd name="csY376" fmla="*/ 244433 h 412235"/>
                <a:gd name="csX377" fmla="*/ 79986 w 258416"/>
                <a:gd name="csY377" fmla="*/ 246111 h 412235"/>
                <a:gd name="csX378" fmla="*/ 81664 w 258416"/>
                <a:gd name="csY378" fmla="*/ 250026 h 412235"/>
                <a:gd name="csX379" fmla="*/ 81664 w 258416"/>
                <a:gd name="csY379" fmla="*/ 251704 h 412235"/>
                <a:gd name="csX380" fmla="*/ 83901 w 258416"/>
                <a:gd name="csY380" fmla="*/ 253382 h 412235"/>
                <a:gd name="csX381" fmla="*/ 83901 w 258416"/>
                <a:gd name="csY381" fmla="*/ 255060 h 412235"/>
                <a:gd name="csX382" fmla="*/ 83901 w 258416"/>
                <a:gd name="csY382" fmla="*/ 257298 h 412235"/>
                <a:gd name="csX383" fmla="*/ 83901 w 258416"/>
                <a:gd name="csY383" fmla="*/ 258976 h 412235"/>
                <a:gd name="csX384" fmla="*/ 85580 w 258416"/>
                <a:gd name="csY384" fmla="*/ 258976 h 412235"/>
                <a:gd name="csX385" fmla="*/ 87258 w 258416"/>
                <a:gd name="csY385" fmla="*/ 258976 h 412235"/>
                <a:gd name="csX386" fmla="*/ 87258 w 258416"/>
                <a:gd name="csY386" fmla="*/ 257298 h 412235"/>
                <a:gd name="csX387" fmla="*/ 87258 w 258416"/>
                <a:gd name="csY387" fmla="*/ 255060 h 412235"/>
                <a:gd name="csX388" fmla="*/ 87258 w 258416"/>
                <a:gd name="csY388" fmla="*/ 253382 h 412235"/>
                <a:gd name="csX389" fmla="*/ 85580 w 258416"/>
                <a:gd name="csY389" fmla="*/ 251704 h 412235"/>
                <a:gd name="csX390" fmla="*/ 83901 w 258416"/>
                <a:gd name="csY390" fmla="*/ 251704 h 412235"/>
                <a:gd name="csX391" fmla="*/ 83901 w 258416"/>
                <a:gd name="csY391" fmla="*/ 250026 h 412235"/>
                <a:gd name="csX392" fmla="*/ 83901 w 258416"/>
                <a:gd name="csY392" fmla="*/ 246111 h 412235"/>
                <a:gd name="csX393" fmla="*/ 83901 w 258416"/>
                <a:gd name="csY393" fmla="*/ 244433 h 412235"/>
                <a:gd name="csX394" fmla="*/ 87258 w 258416"/>
                <a:gd name="csY394" fmla="*/ 244433 h 412235"/>
                <a:gd name="csX395" fmla="*/ 88936 w 258416"/>
                <a:gd name="csY395" fmla="*/ 244433 h 412235"/>
                <a:gd name="csX396" fmla="*/ 90614 w 258416"/>
                <a:gd name="csY396" fmla="*/ 244433 h 412235"/>
                <a:gd name="csX397" fmla="*/ 92851 w 258416"/>
                <a:gd name="csY397" fmla="*/ 244433 h 412235"/>
                <a:gd name="csX398" fmla="*/ 94529 w 258416"/>
                <a:gd name="csY398" fmla="*/ 244433 h 412235"/>
                <a:gd name="csX399" fmla="*/ 97885 w 258416"/>
                <a:gd name="csY399" fmla="*/ 244433 h 412235"/>
                <a:gd name="csX400" fmla="*/ 97885 w 258416"/>
                <a:gd name="csY400" fmla="*/ 242755 h 412235"/>
                <a:gd name="csX401" fmla="*/ 99563 w 258416"/>
                <a:gd name="csY401" fmla="*/ 242755 h 412235"/>
                <a:gd name="csX402" fmla="*/ 99563 w 258416"/>
                <a:gd name="csY402" fmla="*/ 244433 h 412235"/>
                <a:gd name="csX403" fmla="*/ 101241 w 258416"/>
                <a:gd name="csY403" fmla="*/ 244433 h 412235"/>
                <a:gd name="csX404" fmla="*/ 103478 w 258416"/>
                <a:gd name="csY404" fmla="*/ 244433 h 412235"/>
                <a:gd name="csX405" fmla="*/ 105157 w 258416"/>
                <a:gd name="csY405" fmla="*/ 244433 h 412235"/>
                <a:gd name="csX406" fmla="*/ 103478 w 258416"/>
                <a:gd name="csY406" fmla="*/ 241077 h 412235"/>
                <a:gd name="csX407" fmla="*/ 103478 w 258416"/>
                <a:gd name="csY407" fmla="*/ 239399 h 412235"/>
                <a:gd name="csX408" fmla="*/ 105157 w 258416"/>
                <a:gd name="csY408" fmla="*/ 239399 h 412235"/>
                <a:gd name="csX409" fmla="*/ 106835 w 258416"/>
                <a:gd name="csY409" fmla="*/ 235483 h 412235"/>
                <a:gd name="csX410" fmla="*/ 106835 w 258416"/>
                <a:gd name="csY410" fmla="*/ 233805 h 412235"/>
                <a:gd name="csX411" fmla="*/ 108513 w 258416"/>
                <a:gd name="csY411" fmla="*/ 233805 h 412235"/>
                <a:gd name="csX412" fmla="*/ 108513 w 258416"/>
                <a:gd name="csY412" fmla="*/ 232127 h 412235"/>
                <a:gd name="csX413" fmla="*/ 110191 w 258416"/>
                <a:gd name="csY413" fmla="*/ 232127 h 412235"/>
                <a:gd name="csX414" fmla="*/ 110191 w 258416"/>
                <a:gd name="csY414" fmla="*/ 230449 h 412235"/>
                <a:gd name="csX415" fmla="*/ 112428 w 258416"/>
                <a:gd name="csY415" fmla="*/ 228771 h 412235"/>
                <a:gd name="csX416" fmla="*/ 114106 w 258416"/>
                <a:gd name="csY416" fmla="*/ 228771 h 412235"/>
                <a:gd name="csX417" fmla="*/ 115784 w 258416"/>
                <a:gd name="csY417" fmla="*/ 228771 h 412235"/>
                <a:gd name="csX418" fmla="*/ 117462 w 258416"/>
                <a:gd name="csY418" fmla="*/ 228771 h 412235"/>
                <a:gd name="csX419" fmla="*/ 115784 w 258416"/>
                <a:gd name="csY419" fmla="*/ 228771 h 412235"/>
                <a:gd name="csX420" fmla="*/ 117462 w 258416"/>
                <a:gd name="csY420" fmla="*/ 228771 h 412235"/>
                <a:gd name="csX421" fmla="*/ 117462 w 258416"/>
                <a:gd name="csY421" fmla="*/ 230449 h 412235"/>
                <a:gd name="csX422" fmla="*/ 119140 w 258416"/>
                <a:gd name="csY422" fmla="*/ 230449 h 412235"/>
                <a:gd name="csX423" fmla="*/ 119140 w 258416"/>
                <a:gd name="csY423" fmla="*/ 232127 h 412235"/>
                <a:gd name="csX424" fmla="*/ 121377 w 258416"/>
                <a:gd name="csY424" fmla="*/ 232127 h 412235"/>
                <a:gd name="csX425" fmla="*/ 123055 w 258416"/>
                <a:gd name="csY425" fmla="*/ 232127 h 412235"/>
                <a:gd name="csX426" fmla="*/ 123055 w 258416"/>
                <a:gd name="csY426" fmla="*/ 230449 h 412235"/>
                <a:gd name="csX427" fmla="*/ 121377 w 258416"/>
                <a:gd name="csY427" fmla="*/ 230449 h 412235"/>
                <a:gd name="csX428" fmla="*/ 121377 w 258416"/>
                <a:gd name="csY428" fmla="*/ 228771 h 412235"/>
                <a:gd name="csX429" fmla="*/ 119140 w 258416"/>
                <a:gd name="csY429" fmla="*/ 228771 h 412235"/>
                <a:gd name="csX430" fmla="*/ 119140 w 258416"/>
                <a:gd name="csY430" fmla="*/ 226534 h 412235"/>
                <a:gd name="csX431" fmla="*/ 117462 w 258416"/>
                <a:gd name="csY431" fmla="*/ 224856 h 412235"/>
                <a:gd name="csX432" fmla="*/ 117462 w 258416"/>
                <a:gd name="csY432" fmla="*/ 223178 h 412235"/>
                <a:gd name="csX433" fmla="*/ 117462 w 258416"/>
                <a:gd name="csY433" fmla="*/ 221500 h 412235"/>
                <a:gd name="csX434" fmla="*/ 119140 w 258416"/>
                <a:gd name="csY434" fmla="*/ 219822 h 412235"/>
                <a:gd name="csX435" fmla="*/ 121377 w 258416"/>
                <a:gd name="csY435" fmla="*/ 217584 h 412235"/>
                <a:gd name="csX436" fmla="*/ 123055 w 258416"/>
                <a:gd name="csY436" fmla="*/ 215906 h 412235"/>
                <a:gd name="csX437" fmla="*/ 124734 w 258416"/>
                <a:gd name="csY437" fmla="*/ 215906 h 412235"/>
                <a:gd name="csX438" fmla="*/ 126412 w 258416"/>
                <a:gd name="csY438" fmla="*/ 215906 h 412235"/>
                <a:gd name="csX439" fmla="*/ 128090 w 258416"/>
                <a:gd name="csY439" fmla="*/ 215906 h 412235"/>
                <a:gd name="csX440" fmla="*/ 129768 w 258416"/>
                <a:gd name="csY440" fmla="*/ 215906 h 412235"/>
                <a:gd name="csX441" fmla="*/ 129768 w 258416"/>
                <a:gd name="csY441" fmla="*/ 214228 h 412235"/>
                <a:gd name="csX442" fmla="*/ 132005 w 258416"/>
                <a:gd name="csY442" fmla="*/ 215906 h 412235"/>
                <a:gd name="csX443" fmla="*/ 133683 w 258416"/>
                <a:gd name="csY443" fmla="*/ 215906 h 412235"/>
                <a:gd name="csX444" fmla="*/ 135361 w 258416"/>
                <a:gd name="csY444" fmla="*/ 215906 h 412235"/>
                <a:gd name="csX445" fmla="*/ 137039 w 258416"/>
                <a:gd name="csY445" fmla="*/ 217584 h 412235"/>
                <a:gd name="csX446" fmla="*/ 138717 w 258416"/>
                <a:gd name="csY446" fmla="*/ 217584 h 412235"/>
                <a:gd name="csX447" fmla="*/ 140954 w 258416"/>
                <a:gd name="csY447" fmla="*/ 215906 h 412235"/>
                <a:gd name="csX448" fmla="*/ 140954 w 258416"/>
                <a:gd name="csY448" fmla="*/ 217584 h 412235"/>
                <a:gd name="csX449" fmla="*/ 142632 w 258416"/>
                <a:gd name="csY449" fmla="*/ 217584 h 412235"/>
                <a:gd name="csX450" fmla="*/ 144311 w 258416"/>
                <a:gd name="csY450" fmla="*/ 217584 h 412235"/>
                <a:gd name="csX451" fmla="*/ 145989 w 258416"/>
                <a:gd name="csY451" fmla="*/ 217584 h 412235"/>
                <a:gd name="csX452" fmla="*/ 147667 w 258416"/>
                <a:gd name="csY452" fmla="*/ 217584 h 412235"/>
                <a:gd name="csX453" fmla="*/ 147667 w 258416"/>
                <a:gd name="csY453" fmla="*/ 215906 h 412235"/>
                <a:gd name="csX454" fmla="*/ 149904 w 258416"/>
                <a:gd name="csY454" fmla="*/ 215906 h 412235"/>
                <a:gd name="csX455" fmla="*/ 151582 w 258416"/>
                <a:gd name="csY455" fmla="*/ 214228 h 412235"/>
                <a:gd name="csX456" fmla="*/ 151582 w 258416"/>
                <a:gd name="csY456" fmla="*/ 212550 h 412235"/>
                <a:gd name="csX457" fmla="*/ 153260 w 258416"/>
                <a:gd name="csY457" fmla="*/ 210872 h 412235"/>
                <a:gd name="csX458" fmla="*/ 154938 w 258416"/>
                <a:gd name="csY458" fmla="*/ 210872 h 412235"/>
                <a:gd name="csX459" fmla="*/ 154938 w 258416"/>
                <a:gd name="csY459" fmla="*/ 209194 h 412235"/>
                <a:gd name="csX460" fmla="*/ 156616 w 258416"/>
                <a:gd name="csY460" fmla="*/ 209194 h 412235"/>
                <a:gd name="csX461" fmla="*/ 158294 w 258416"/>
                <a:gd name="csY461" fmla="*/ 209194 h 412235"/>
                <a:gd name="csX462" fmla="*/ 160531 w 258416"/>
                <a:gd name="csY462" fmla="*/ 209194 h 412235"/>
                <a:gd name="csX463" fmla="*/ 160531 w 258416"/>
                <a:gd name="csY463" fmla="*/ 206957 h 412235"/>
                <a:gd name="csX464" fmla="*/ 160531 w 258416"/>
                <a:gd name="csY464" fmla="*/ 205279 h 412235"/>
                <a:gd name="csX465" fmla="*/ 162209 w 258416"/>
                <a:gd name="csY465" fmla="*/ 205279 h 412235"/>
                <a:gd name="csX466" fmla="*/ 162209 w 258416"/>
                <a:gd name="csY466" fmla="*/ 203601 h 412235"/>
                <a:gd name="csX467" fmla="*/ 160531 w 258416"/>
                <a:gd name="csY467" fmla="*/ 203601 h 412235"/>
                <a:gd name="csX468" fmla="*/ 158294 w 258416"/>
                <a:gd name="csY468" fmla="*/ 203601 h 412235"/>
                <a:gd name="csX469" fmla="*/ 158294 w 258416"/>
                <a:gd name="csY469" fmla="*/ 205279 h 412235"/>
                <a:gd name="csX470" fmla="*/ 156616 w 258416"/>
                <a:gd name="csY470" fmla="*/ 205279 h 412235"/>
                <a:gd name="csX471" fmla="*/ 154938 w 258416"/>
                <a:gd name="csY471" fmla="*/ 205279 h 412235"/>
                <a:gd name="csX472" fmla="*/ 153260 w 258416"/>
                <a:gd name="csY472" fmla="*/ 205279 h 412235"/>
                <a:gd name="csX473" fmla="*/ 153260 w 258416"/>
                <a:gd name="csY473" fmla="*/ 206957 h 412235"/>
                <a:gd name="csX474" fmla="*/ 151582 w 258416"/>
                <a:gd name="csY474" fmla="*/ 206957 h 412235"/>
                <a:gd name="csX475" fmla="*/ 151582 w 258416"/>
                <a:gd name="csY475" fmla="*/ 209194 h 412235"/>
                <a:gd name="csX476" fmla="*/ 149904 w 258416"/>
                <a:gd name="csY476" fmla="*/ 209194 h 412235"/>
                <a:gd name="csX477" fmla="*/ 149904 w 258416"/>
                <a:gd name="csY477" fmla="*/ 210872 h 412235"/>
                <a:gd name="csX478" fmla="*/ 147667 w 258416"/>
                <a:gd name="csY478" fmla="*/ 210872 h 412235"/>
                <a:gd name="csX479" fmla="*/ 145989 w 258416"/>
                <a:gd name="csY479" fmla="*/ 210872 h 412235"/>
                <a:gd name="csX480" fmla="*/ 142632 w 258416"/>
                <a:gd name="csY480" fmla="*/ 209194 h 412235"/>
                <a:gd name="csX481" fmla="*/ 140954 w 258416"/>
                <a:gd name="csY481" fmla="*/ 209194 h 412235"/>
                <a:gd name="csX482" fmla="*/ 142632 w 258416"/>
                <a:gd name="csY482" fmla="*/ 206957 h 412235"/>
                <a:gd name="csX483" fmla="*/ 142632 w 258416"/>
                <a:gd name="csY483" fmla="*/ 205279 h 412235"/>
                <a:gd name="csX484" fmla="*/ 140954 w 258416"/>
                <a:gd name="csY484" fmla="*/ 205279 h 412235"/>
                <a:gd name="csX485" fmla="*/ 140954 w 258416"/>
                <a:gd name="csY485" fmla="*/ 205279 h 412235"/>
                <a:gd name="csX486" fmla="*/ 138717 w 258416"/>
                <a:gd name="csY486" fmla="*/ 205279 h 412235"/>
                <a:gd name="csX487" fmla="*/ 137039 w 258416"/>
                <a:gd name="csY487" fmla="*/ 205279 h 412235"/>
                <a:gd name="csX488" fmla="*/ 135361 w 258416"/>
                <a:gd name="csY488" fmla="*/ 203601 h 412235"/>
                <a:gd name="csX489" fmla="*/ 137039 w 258416"/>
                <a:gd name="csY489" fmla="*/ 203601 h 412235"/>
                <a:gd name="csX490" fmla="*/ 137039 w 258416"/>
                <a:gd name="csY490" fmla="*/ 201923 h 412235"/>
                <a:gd name="csX491" fmla="*/ 137039 w 258416"/>
                <a:gd name="csY491" fmla="*/ 200245 h 412235"/>
                <a:gd name="csX492" fmla="*/ 137039 w 258416"/>
                <a:gd name="csY492" fmla="*/ 198007 h 412235"/>
                <a:gd name="csX493" fmla="*/ 137039 w 258416"/>
                <a:gd name="csY493" fmla="*/ 196329 h 412235"/>
                <a:gd name="csX494" fmla="*/ 137039 w 258416"/>
                <a:gd name="csY494" fmla="*/ 194651 h 412235"/>
                <a:gd name="csX495" fmla="*/ 138717 w 258416"/>
                <a:gd name="csY495" fmla="*/ 194651 h 412235"/>
                <a:gd name="csX496" fmla="*/ 138717 w 258416"/>
                <a:gd name="csY496" fmla="*/ 192973 h 412235"/>
                <a:gd name="csX497" fmla="*/ 140954 w 258416"/>
                <a:gd name="csY497" fmla="*/ 191295 h 412235"/>
                <a:gd name="csX498" fmla="*/ 140954 w 258416"/>
                <a:gd name="csY498" fmla="*/ 189058 h 412235"/>
                <a:gd name="csX499" fmla="*/ 140954 w 258416"/>
                <a:gd name="csY499" fmla="*/ 187380 h 412235"/>
                <a:gd name="csX500" fmla="*/ 142632 w 258416"/>
                <a:gd name="csY500" fmla="*/ 187380 h 412235"/>
                <a:gd name="csX501" fmla="*/ 142632 w 258416"/>
                <a:gd name="csY501" fmla="*/ 185702 h 412235"/>
                <a:gd name="csX502" fmla="*/ 142632 w 258416"/>
                <a:gd name="csY502" fmla="*/ 184024 h 412235"/>
                <a:gd name="csX503" fmla="*/ 144311 w 258416"/>
                <a:gd name="csY503" fmla="*/ 184024 h 412235"/>
                <a:gd name="csX504" fmla="*/ 144311 w 258416"/>
                <a:gd name="csY504" fmla="*/ 182346 h 412235"/>
                <a:gd name="csX505" fmla="*/ 145989 w 258416"/>
                <a:gd name="csY505" fmla="*/ 180668 h 412235"/>
                <a:gd name="csX506" fmla="*/ 147667 w 258416"/>
                <a:gd name="csY506" fmla="*/ 180668 h 412235"/>
                <a:gd name="csX507" fmla="*/ 147667 w 258416"/>
                <a:gd name="csY507" fmla="*/ 182346 h 412235"/>
                <a:gd name="csX508" fmla="*/ 149904 w 258416"/>
                <a:gd name="csY508" fmla="*/ 182346 h 412235"/>
                <a:gd name="csX509" fmla="*/ 149904 w 258416"/>
                <a:gd name="csY509" fmla="*/ 180668 h 412235"/>
                <a:gd name="csX510" fmla="*/ 149904 w 258416"/>
                <a:gd name="csY510" fmla="*/ 180668 h 412235"/>
                <a:gd name="csX511" fmla="*/ 149904 w 258416"/>
                <a:gd name="csY511" fmla="*/ 178430 h 412235"/>
                <a:gd name="csX512" fmla="*/ 147667 w 258416"/>
                <a:gd name="csY512" fmla="*/ 178430 h 412235"/>
                <a:gd name="csX513" fmla="*/ 147667 w 258416"/>
                <a:gd name="csY513" fmla="*/ 176752 h 412235"/>
                <a:gd name="csX514" fmla="*/ 145989 w 258416"/>
                <a:gd name="csY514" fmla="*/ 176752 h 412235"/>
                <a:gd name="csX515" fmla="*/ 144311 w 258416"/>
                <a:gd name="csY515" fmla="*/ 176752 h 412235"/>
                <a:gd name="csX516" fmla="*/ 142632 w 258416"/>
                <a:gd name="csY516" fmla="*/ 178430 h 412235"/>
                <a:gd name="csX517" fmla="*/ 142632 w 258416"/>
                <a:gd name="csY517" fmla="*/ 175074 h 412235"/>
                <a:gd name="csX518" fmla="*/ 140954 w 258416"/>
                <a:gd name="csY518" fmla="*/ 173396 h 412235"/>
                <a:gd name="csX519" fmla="*/ 138717 w 258416"/>
                <a:gd name="csY519" fmla="*/ 173396 h 412235"/>
                <a:gd name="csX520" fmla="*/ 138717 w 258416"/>
                <a:gd name="csY520" fmla="*/ 175074 h 412235"/>
                <a:gd name="csX521" fmla="*/ 137039 w 258416"/>
                <a:gd name="csY521" fmla="*/ 175074 h 412235"/>
                <a:gd name="csX522" fmla="*/ 138717 w 258416"/>
                <a:gd name="csY522" fmla="*/ 176752 h 412235"/>
                <a:gd name="csX523" fmla="*/ 137039 w 258416"/>
                <a:gd name="csY523" fmla="*/ 176752 h 412235"/>
                <a:gd name="csX524" fmla="*/ 137039 w 258416"/>
                <a:gd name="csY524" fmla="*/ 178430 h 412235"/>
                <a:gd name="csX525" fmla="*/ 137039 w 258416"/>
                <a:gd name="csY525" fmla="*/ 180668 h 412235"/>
                <a:gd name="csX526" fmla="*/ 135361 w 258416"/>
                <a:gd name="csY526" fmla="*/ 180668 h 412235"/>
                <a:gd name="csX527" fmla="*/ 135361 w 258416"/>
                <a:gd name="csY527" fmla="*/ 182346 h 412235"/>
                <a:gd name="csX528" fmla="*/ 137039 w 258416"/>
                <a:gd name="csY528" fmla="*/ 182346 h 412235"/>
                <a:gd name="csX529" fmla="*/ 137039 w 258416"/>
                <a:gd name="csY529" fmla="*/ 185702 h 412235"/>
                <a:gd name="csX530" fmla="*/ 135361 w 258416"/>
                <a:gd name="csY530" fmla="*/ 185702 h 412235"/>
                <a:gd name="csX531" fmla="*/ 135361 w 258416"/>
                <a:gd name="csY531" fmla="*/ 187380 h 412235"/>
                <a:gd name="csX532" fmla="*/ 135361 w 258416"/>
                <a:gd name="csY532" fmla="*/ 191295 h 412235"/>
                <a:gd name="csX533" fmla="*/ 133683 w 258416"/>
                <a:gd name="csY533" fmla="*/ 191295 h 412235"/>
                <a:gd name="csX534" fmla="*/ 133683 w 258416"/>
                <a:gd name="csY534" fmla="*/ 192973 h 412235"/>
                <a:gd name="csX535" fmla="*/ 132005 w 258416"/>
                <a:gd name="csY535" fmla="*/ 192973 h 412235"/>
                <a:gd name="csX536" fmla="*/ 129768 w 258416"/>
                <a:gd name="csY536" fmla="*/ 194651 h 412235"/>
                <a:gd name="csX537" fmla="*/ 129768 w 258416"/>
                <a:gd name="csY537" fmla="*/ 196329 h 412235"/>
                <a:gd name="csX538" fmla="*/ 128090 w 258416"/>
                <a:gd name="csY538" fmla="*/ 196329 h 412235"/>
                <a:gd name="csX539" fmla="*/ 128090 w 258416"/>
                <a:gd name="csY539" fmla="*/ 196329 h 412235"/>
                <a:gd name="csX540" fmla="*/ 128090 w 258416"/>
                <a:gd name="csY540" fmla="*/ 200245 h 412235"/>
                <a:gd name="csX541" fmla="*/ 126412 w 258416"/>
                <a:gd name="csY541" fmla="*/ 200245 h 412235"/>
                <a:gd name="csX542" fmla="*/ 124734 w 258416"/>
                <a:gd name="csY542" fmla="*/ 200245 h 412235"/>
                <a:gd name="csX543" fmla="*/ 123055 w 258416"/>
                <a:gd name="csY543" fmla="*/ 200245 h 412235"/>
                <a:gd name="csX544" fmla="*/ 121377 w 258416"/>
                <a:gd name="csY544" fmla="*/ 200245 h 412235"/>
                <a:gd name="csX545" fmla="*/ 119140 w 258416"/>
                <a:gd name="csY545" fmla="*/ 201923 h 412235"/>
                <a:gd name="csX546" fmla="*/ 117462 w 258416"/>
                <a:gd name="csY546" fmla="*/ 203601 h 412235"/>
                <a:gd name="csX547" fmla="*/ 115784 w 258416"/>
                <a:gd name="csY547" fmla="*/ 203601 h 412235"/>
                <a:gd name="csX548" fmla="*/ 114106 w 258416"/>
                <a:gd name="csY548" fmla="*/ 203601 h 412235"/>
                <a:gd name="csX549" fmla="*/ 112428 w 258416"/>
                <a:gd name="csY549" fmla="*/ 200245 h 412235"/>
                <a:gd name="csX550" fmla="*/ 110191 w 258416"/>
                <a:gd name="csY550" fmla="*/ 198007 h 412235"/>
                <a:gd name="csX551" fmla="*/ 110191 w 258416"/>
                <a:gd name="csY551" fmla="*/ 194651 h 412235"/>
                <a:gd name="csX552" fmla="*/ 110191 w 258416"/>
                <a:gd name="csY552" fmla="*/ 192973 h 412235"/>
                <a:gd name="csX553" fmla="*/ 110191 w 258416"/>
                <a:gd name="csY553" fmla="*/ 191295 h 412235"/>
                <a:gd name="csX554" fmla="*/ 110191 w 258416"/>
                <a:gd name="csY554" fmla="*/ 189058 h 412235"/>
                <a:gd name="csX555" fmla="*/ 110191 w 258416"/>
                <a:gd name="csY555" fmla="*/ 187380 h 412235"/>
                <a:gd name="csX556" fmla="*/ 110191 w 258416"/>
                <a:gd name="csY556" fmla="*/ 187380 h 412235"/>
                <a:gd name="csX557" fmla="*/ 110191 w 258416"/>
                <a:gd name="csY557" fmla="*/ 185702 h 412235"/>
                <a:gd name="csX558" fmla="*/ 110191 w 258416"/>
                <a:gd name="csY558" fmla="*/ 185702 h 412235"/>
                <a:gd name="csX559" fmla="*/ 112428 w 258416"/>
                <a:gd name="csY559" fmla="*/ 185702 h 412235"/>
                <a:gd name="csX560" fmla="*/ 112428 w 258416"/>
                <a:gd name="csY560" fmla="*/ 184024 h 412235"/>
                <a:gd name="csX561" fmla="*/ 112428 w 258416"/>
                <a:gd name="csY561" fmla="*/ 182346 h 412235"/>
                <a:gd name="csX562" fmla="*/ 114106 w 258416"/>
                <a:gd name="csY562" fmla="*/ 182346 h 412235"/>
                <a:gd name="csX563" fmla="*/ 115784 w 258416"/>
                <a:gd name="csY563" fmla="*/ 180668 h 412235"/>
                <a:gd name="csX564" fmla="*/ 115784 w 258416"/>
                <a:gd name="csY564" fmla="*/ 180668 h 412235"/>
                <a:gd name="csX565" fmla="*/ 114106 w 258416"/>
                <a:gd name="csY565" fmla="*/ 178430 h 412235"/>
                <a:gd name="csX566" fmla="*/ 115784 w 258416"/>
                <a:gd name="csY566" fmla="*/ 178430 h 412235"/>
                <a:gd name="csX567" fmla="*/ 115784 w 258416"/>
                <a:gd name="csY567" fmla="*/ 176752 h 412235"/>
                <a:gd name="csX568" fmla="*/ 115784 w 258416"/>
                <a:gd name="csY568" fmla="*/ 175074 h 412235"/>
                <a:gd name="csX569" fmla="*/ 115784 w 258416"/>
                <a:gd name="csY569" fmla="*/ 173396 h 412235"/>
                <a:gd name="csX570" fmla="*/ 115784 w 258416"/>
                <a:gd name="csY570" fmla="*/ 171718 h 412235"/>
                <a:gd name="csX571" fmla="*/ 115784 w 258416"/>
                <a:gd name="csY571" fmla="*/ 169481 h 412235"/>
                <a:gd name="csX572" fmla="*/ 115784 w 258416"/>
                <a:gd name="csY572" fmla="*/ 167803 h 412235"/>
                <a:gd name="csX573" fmla="*/ 114106 w 258416"/>
                <a:gd name="csY573" fmla="*/ 167803 h 412235"/>
                <a:gd name="csX574" fmla="*/ 114106 w 258416"/>
                <a:gd name="csY574" fmla="*/ 164447 h 412235"/>
                <a:gd name="csX575" fmla="*/ 114106 w 258416"/>
                <a:gd name="csY575" fmla="*/ 164447 h 412235"/>
                <a:gd name="csX576" fmla="*/ 114106 w 258416"/>
                <a:gd name="csY576" fmla="*/ 162769 h 412235"/>
                <a:gd name="csX577" fmla="*/ 114106 w 258416"/>
                <a:gd name="csY577" fmla="*/ 160531 h 412235"/>
                <a:gd name="csX578" fmla="*/ 114106 w 258416"/>
                <a:gd name="csY578" fmla="*/ 158853 h 412235"/>
                <a:gd name="csX579" fmla="*/ 114106 w 258416"/>
                <a:gd name="csY579" fmla="*/ 157175 h 412235"/>
                <a:gd name="csX580" fmla="*/ 112428 w 258416"/>
                <a:gd name="csY580" fmla="*/ 157175 h 412235"/>
                <a:gd name="csX581" fmla="*/ 110191 w 258416"/>
                <a:gd name="csY581" fmla="*/ 158853 h 412235"/>
                <a:gd name="csX582" fmla="*/ 110191 w 258416"/>
                <a:gd name="csY582" fmla="*/ 160531 h 412235"/>
                <a:gd name="csX583" fmla="*/ 110191 w 258416"/>
                <a:gd name="csY583" fmla="*/ 162769 h 412235"/>
                <a:gd name="csX584" fmla="*/ 108513 w 258416"/>
                <a:gd name="csY584" fmla="*/ 162769 h 412235"/>
                <a:gd name="csX585" fmla="*/ 108513 w 258416"/>
                <a:gd name="csY585" fmla="*/ 164447 h 412235"/>
                <a:gd name="csX586" fmla="*/ 106835 w 258416"/>
                <a:gd name="csY586" fmla="*/ 164447 h 412235"/>
                <a:gd name="csX587" fmla="*/ 106835 w 258416"/>
                <a:gd name="csY587" fmla="*/ 166125 h 412235"/>
                <a:gd name="csX588" fmla="*/ 106835 w 258416"/>
                <a:gd name="csY588" fmla="*/ 167803 h 412235"/>
                <a:gd name="csX589" fmla="*/ 106835 w 258416"/>
                <a:gd name="csY589" fmla="*/ 169481 h 412235"/>
                <a:gd name="csX590" fmla="*/ 108513 w 258416"/>
                <a:gd name="csY590" fmla="*/ 171718 h 412235"/>
                <a:gd name="csX591" fmla="*/ 106835 w 258416"/>
                <a:gd name="csY591" fmla="*/ 173396 h 412235"/>
                <a:gd name="csX592" fmla="*/ 106835 w 258416"/>
                <a:gd name="csY592" fmla="*/ 175074 h 412235"/>
                <a:gd name="csX593" fmla="*/ 106835 w 258416"/>
                <a:gd name="csY593" fmla="*/ 176752 h 412235"/>
                <a:gd name="csX594" fmla="*/ 106835 w 258416"/>
                <a:gd name="csY594" fmla="*/ 178430 h 412235"/>
                <a:gd name="csX595" fmla="*/ 106835 w 258416"/>
                <a:gd name="csY595" fmla="*/ 180668 h 412235"/>
                <a:gd name="csX596" fmla="*/ 105157 w 258416"/>
                <a:gd name="csY596" fmla="*/ 180668 h 412235"/>
                <a:gd name="csX597" fmla="*/ 105157 w 258416"/>
                <a:gd name="csY597" fmla="*/ 182346 h 412235"/>
                <a:gd name="csX598" fmla="*/ 103478 w 258416"/>
                <a:gd name="csY598" fmla="*/ 182346 h 412235"/>
                <a:gd name="csX599" fmla="*/ 103478 w 258416"/>
                <a:gd name="csY599" fmla="*/ 184024 h 412235"/>
                <a:gd name="csX600" fmla="*/ 103478 w 258416"/>
                <a:gd name="csY600" fmla="*/ 185702 h 412235"/>
                <a:gd name="csX601" fmla="*/ 103478 w 258416"/>
                <a:gd name="csY601" fmla="*/ 185702 h 412235"/>
                <a:gd name="csX602" fmla="*/ 101241 w 258416"/>
                <a:gd name="csY602" fmla="*/ 185702 h 412235"/>
                <a:gd name="csX603" fmla="*/ 99563 w 258416"/>
                <a:gd name="csY603" fmla="*/ 184024 h 412235"/>
                <a:gd name="csX604" fmla="*/ 99563 w 258416"/>
                <a:gd name="csY604" fmla="*/ 182346 h 412235"/>
                <a:gd name="csX605" fmla="*/ 99563 w 258416"/>
                <a:gd name="csY605" fmla="*/ 180668 h 412235"/>
                <a:gd name="csX606" fmla="*/ 99563 w 258416"/>
                <a:gd name="csY606" fmla="*/ 178430 h 412235"/>
                <a:gd name="csX607" fmla="*/ 99563 w 258416"/>
                <a:gd name="csY607" fmla="*/ 176752 h 412235"/>
                <a:gd name="csX608" fmla="*/ 99563 w 258416"/>
                <a:gd name="csY608" fmla="*/ 175074 h 412235"/>
                <a:gd name="csX609" fmla="*/ 99563 w 258416"/>
                <a:gd name="csY609" fmla="*/ 173396 h 412235"/>
                <a:gd name="csX610" fmla="*/ 99563 w 258416"/>
                <a:gd name="csY610" fmla="*/ 171718 h 412235"/>
                <a:gd name="csX611" fmla="*/ 99563 w 258416"/>
                <a:gd name="csY611" fmla="*/ 169481 h 412235"/>
                <a:gd name="csX612" fmla="*/ 97885 w 258416"/>
                <a:gd name="csY612" fmla="*/ 169481 h 412235"/>
                <a:gd name="csX613" fmla="*/ 97885 w 258416"/>
                <a:gd name="csY613" fmla="*/ 169481 h 412235"/>
                <a:gd name="csX614" fmla="*/ 96207 w 258416"/>
                <a:gd name="csY614" fmla="*/ 169481 h 412235"/>
                <a:gd name="csX615" fmla="*/ 94529 w 258416"/>
                <a:gd name="csY615" fmla="*/ 169481 h 412235"/>
                <a:gd name="csX616" fmla="*/ 94529 w 258416"/>
                <a:gd name="csY616" fmla="*/ 173396 h 412235"/>
                <a:gd name="csX617" fmla="*/ 94529 w 258416"/>
                <a:gd name="csY617" fmla="*/ 175074 h 412235"/>
                <a:gd name="csX618" fmla="*/ 92851 w 258416"/>
                <a:gd name="csY618" fmla="*/ 175074 h 412235"/>
                <a:gd name="csX619" fmla="*/ 90614 w 258416"/>
                <a:gd name="csY619" fmla="*/ 175074 h 412235"/>
                <a:gd name="csX620" fmla="*/ 88936 w 258416"/>
                <a:gd name="csY620" fmla="*/ 175074 h 412235"/>
                <a:gd name="csX621" fmla="*/ 88936 w 258416"/>
                <a:gd name="csY621" fmla="*/ 175074 h 412235"/>
                <a:gd name="csX622" fmla="*/ 88936 w 258416"/>
                <a:gd name="csY622" fmla="*/ 176752 h 412235"/>
                <a:gd name="csX623" fmla="*/ 88936 w 258416"/>
                <a:gd name="csY623" fmla="*/ 178430 h 412235"/>
                <a:gd name="csX624" fmla="*/ 90614 w 258416"/>
                <a:gd name="csY624" fmla="*/ 178430 h 412235"/>
                <a:gd name="csX625" fmla="*/ 92851 w 258416"/>
                <a:gd name="csY625" fmla="*/ 178430 h 412235"/>
                <a:gd name="csX626" fmla="*/ 92851 w 258416"/>
                <a:gd name="csY626" fmla="*/ 180668 h 412235"/>
                <a:gd name="csX627" fmla="*/ 92851 w 258416"/>
                <a:gd name="csY627" fmla="*/ 182346 h 412235"/>
                <a:gd name="csX628" fmla="*/ 92851 w 258416"/>
                <a:gd name="csY628" fmla="*/ 184024 h 412235"/>
                <a:gd name="csX629" fmla="*/ 92851 w 258416"/>
                <a:gd name="csY629" fmla="*/ 185702 h 412235"/>
                <a:gd name="csX630" fmla="*/ 92851 w 258416"/>
                <a:gd name="csY630" fmla="*/ 187380 h 412235"/>
                <a:gd name="csX631" fmla="*/ 92851 w 258416"/>
                <a:gd name="csY631" fmla="*/ 189058 h 412235"/>
                <a:gd name="csX632" fmla="*/ 94529 w 258416"/>
                <a:gd name="csY632" fmla="*/ 191295 h 412235"/>
                <a:gd name="csX633" fmla="*/ 94529 w 258416"/>
                <a:gd name="csY633" fmla="*/ 192973 h 412235"/>
                <a:gd name="csX634" fmla="*/ 92851 w 258416"/>
                <a:gd name="csY634" fmla="*/ 192973 h 412235"/>
                <a:gd name="csX635" fmla="*/ 88936 w 258416"/>
                <a:gd name="csY635" fmla="*/ 191295 h 412235"/>
                <a:gd name="csX636" fmla="*/ 87258 w 258416"/>
                <a:gd name="csY636" fmla="*/ 191295 h 412235"/>
                <a:gd name="csX637" fmla="*/ 87258 w 258416"/>
                <a:gd name="csY637" fmla="*/ 192973 h 412235"/>
                <a:gd name="csX638" fmla="*/ 88936 w 258416"/>
                <a:gd name="csY638" fmla="*/ 194651 h 412235"/>
                <a:gd name="csX639" fmla="*/ 88936 w 258416"/>
                <a:gd name="csY639" fmla="*/ 196329 h 412235"/>
                <a:gd name="csX640" fmla="*/ 88936 w 258416"/>
                <a:gd name="csY640" fmla="*/ 198007 h 412235"/>
                <a:gd name="csX641" fmla="*/ 87258 w 258416"/>
                <a:gd name="csY641" fmla="*/ 198007 h 412235"/>
                <a:gd name="csX642" fmla="*/ 85580 w 258416"/>
                <a:gd name="csY642" fmla="*/ 198007 h 412235"/>
                <a:gd name="csX643" fmla="*/ 85580 w 258416"/>
                <a:gd name="csY643" fmla="*/ 200245 h 412235"/>
                <a:gd name="csX644" fmla="*/ 87258 w 258416"/>
                <a:gd name="csY644" fmla="*/ 200245 h 412235"/>
                <a:gd name="csX645" fmla="*/ 88936 w 258416"/>
                <a:gd name="csY645" fmla="*/ 200245 h 412235"/>
                <a:gd name="csX646" fmla="*/ 90614 w 258416"/>
                <a:gd name="csY646" fmla="*/ 200245 h 412235"/>
                <a:gd name="csX647" fmla="*/ 92851 w 258416"/>
                <a:gd name="csY647" fmla="*/ 201923 h 412235"/>
                <a:gd name="csX648" fmla="*/ 94529 w 258416"/>
                <a:gd name="csY648" fmla="*/ 203601 h 412235"/>
                <a:gd name="csX649" fmla="*/ 96207 w 258416"/>
                <a:gd name="csY649" fmla="*/ 205279 h 412235"/>
                <a:gd name="csX650" fmla="*/ 96207 w 258416"/>
                <a:gd name="csY650" fmla="*/ 206957 h 412235"/>
                <a:gd name="csX651" fmla="*/ 97885 w 258416"/>
                <a:gd name="csY651" fmla="*/ 209194 h 412235"/>
                <a:gd name="csX652" fmla="*/ 97885 w 258416"/>
                <a:gd name="csY652" fmla="*/ 210872 h 412235"/>
                <a:gd name="csX653" fmla="*/ 96207 w 258416"/>
                <a:gd name="csY653" fmla="*/ 212550 h 412235"/>
                <a:gd name="csX654" fmla="*/ 94529 w 258416"/>
                <a:gd name="csY654" fmla="*/ 212550 h 412235"/>
                <a:gd name="csX655" fmla="*/ 92851 w 258416"/>
                <a:gd name="csY655" fmla="*/ 210872 h 412235"/>
                <a:gd name="csX656" fmla="*/ 90614 w 258416"/>
                <a:gd name="csY656" fmla="*/ 210872 h 412235"/>
                <a:gd name="csX657" fmla="*/ 88936 w 258416"/>
                <a:gd name="csY657" fmla="*/ 210872 h 412235"/>
                <a:gd name="csX658" fmla="*/ 87258 w 258416"/>
                <a:gd name="csY658" fmla="*/ 210872 h 412235"/>
                <a:gd name="csX659" fmla="*/ 87258 w 258416"/>
                <a:gd name="csY659" fmla="*/ 209194 h 412235"/>
                <a:gd name="csX660" fmla="*/ 85580 w 258416"/>
                <a:gd name="csY660" fmla="*/ 209194 h 412235"/>
                <a:gd name="csX661" fmla="*/ 83901 w 258416"/>
                <a:gd name="csY661" fmla="*/ 209194 h 412235"/>
                <a:gd name="csX662" fmla="*/ 83901 w 258416"/>
                <a:gd name="csY662" fmla="*/ 206957 h 412235"/>
                <a:gd name="csX663" fmla="*/ 81664 w 258416"/>
                <a:gd name="csY663" fmla="*/ 206957 h 412235"/>
                <a:gd name="csX664" fmla="*/ 81664 w 258416"/>
                <a:gd name="csY664" fmla="*/ 209194 h 412235"/>
                <a:gd name="csX665" fmla="*/ 81664 w 258416"/>
                <a:gd name="csY665" fmla="*/ 210872 h 412235"/>
                <a:gd name="csX666" fmla="*/ 83901 w 258416"/>
                <a:gd name="csY666" fmla="*/ 210872 h 412235"/>
                <a:gd name="csX667" fmla="*/ 83901 w 258416"/>
                <a:gd name="csY667" fmla="*/ 212550 h 412235"/>
                <a:gd name="csX668" fmla="*/ 83901 w 258416"/>
                <a:gd name="csY668" fmla="*/ 214228 h 412235"/>
                <a:gd name="csX669" fmla="*/ 81664 w 258416"/>
                <a:gd name="csY669" fmla="*/ 214228 h 412235"/>
                <a:gd name="csX670" fmla="*/ 81664 w 258416"/>
                <a:gd name="csY670" fmla="*/ 215906 h 412235"/>
                <a:gd name="csX671" fmla="*/ 83901 w 258416"/>
                <a:gd name="csY671" fmla="*/ 215906 h 412235"/>
                <a:gd name="csX672" fmla="*/ 83901 w 258416"/>
                <a:gd name="csY672" fmla="*/ 215906 h 412235"/>
                <a:gd name="csX673" fmla="*/ 85580 w 258416"/>
                <a:gd name="csY673" fmla="*/ 215906 h 412235"/>
                <a:gd name="csX674" fmla="*/ 85580 w 258416"/>
                <a:gd name="csY674" fmla="*/ 217584 h 412235"/>
                <a:gd name="csX675" fmla="*/ 87258 w 258416"/>
                <a:gd name="csY675" fmla="*/ 217584 h 412235"/>
                <a:gd name="csX676" fmla="*/ 87258 w 258416"/>
                <a:gd name="csY676" fmla="*/ 219822 h 412235"/>
                <a:gd name="csX677" fmla="*/ 87258 w 258416"/>
                <a:gd name="csY677" fmla="*/ 221500 h 412235"/>
                <a:gd name="csX678" fmla="*/ 83901 w 258416"/>
                <a:gd name="csY678" fmla="*/ 223178 h 412235"/>
                <a:gd name="csX679" fmla="*/ 81664 w 258416"/>
                <a:gd name="csY679" fmla="*/ 224856 h 412235"/>
                <a:gd name="csX680" fmla="*/ 81664 w 258416"/>
                <a:gd name="csY680" fmla="*/ 224856 h 412235"/>
                <a:gd name="csX681" fmla="*/ 81664 w 258416"/>
                <a:gd name="csY681" fmla="*/ 223178 h 412235"/>
                <a:gd name="csX682" fmla="*/ 78308 w 258416"/>
                <a:gd name="csY682" fmla="*/ 224856 h 412235"/>
                <a:gd name="csX683" fmla="*/ 78308 w 258416"/>
                <a:gd name="csY683" fmla="*/ 226534 h 412235"/>
                <a:gd name="csX684" fmla="*/ 78308 w 258416"/>
                <a:gd name="csY684" fmla="*/ 228771 h 412235"/>
                <a:gd name="csX685" fmla="*/ 76630 w 258416"/>
                <a:gd name="csY685" fmla="*/ 226534 h 412235"/>
                <a:gd name="csX686" fmla="*/ 74952 w 258416"/>
                <a:gd name="csY686" fmla="*/ 226534 h 412235"/>
                <a:gd name="csX687" fmla="*/ 74952 w 258416"/>
                <a:gd name="csY687" fmla="*/ 226534 h 412235"/>
                <a:gd name="csX688" fmla="*/ 74952 w 258416"/>
                <a:gd name="csY688" fmla="*/ 228771 h 412235"/>
                <a:gd name="csX689" fmla="*/ 76630 w 258416"/>
                <a:gd name="csY689" fmla="*/ 230449 h 412235"/>
                <a:gd name="csX690" fmla="*/ 76630 w 258416"/>
                <a:gd name="csY690" fmla="*/ 232127 h 412235"/>
                <a:gd name="csX691" fmla="*/ 74952 w 258416"/>
                <a:gd name="csY691" fmla="*/ 232127 h 412235"/>
                <a:gd name="csX692" fmla="*/ 74952 w 258416"/>
                <a:gd name="csY692" fmla="*/ 233805 h 412235"/>
                <a:gd name="csX693" fmla="*/ 72715 w 258416"/>
                <a:gd name="csY693" fmla="*/ 233805 h 412235"/>
                <a:gd name="csX694" fmla="*/ 71037 w 258416"/>
                <a:gd name="csY694" fmla="*/ 233805 h 412235"/>
                <a:gd name="csX695" fmla="*/ 69359 w 258416"/>
                <a:gd name="csY695" fmla="*/ 233805 h 412235"/>
                <a:gd name="csX696" fmla="*/ 71037 w 258416"/>
                <a:gd name="csY696" fmla="*/ 232127 h 412235"/>
                <a:gd name="csX697" fmla="*/ 69359 w 258416"/>
                <a:gd name="csY697" fmla="*/ 232127 h 412235"/>
                <a:gd name="csX698" fmla="*/ 69359 w 258416"/>
                <a:gd name="csY698" fmla="*/ 233805 h 412235"/>
                <a:gd name="csX699" fmla="*/ 69359 w 258416"/>
                <a:gd name="csY699" fmla="*/ 232127 h 412235"/>
                <a:gd name="csX700" fmla="*/ 66003 w 258416"/>
                <a:gd name="csY700" fmla="*/ 232127 h 412235"/>
                <a:gd name="csX701" fmla="*/ 64324 w 258416"/>
                <a:gd name="csY701" fmla="*/ 232127 h 412235"/>
                <a:gd name="csX702" fmla="*/ 62087 w 258416"/>
                <a:gd name="csY702" fmla="*/ 232127 h 412235"/>
                <a:gd name="csX703" fmla="*/ 62087 w 258416"/>
                <a:gd name="csY703" fmla="*/ 230449 h 412235"/>
                <a:gd name="csX704" fmla="*/ 60409 w 258416"/>
                <a:gd name="csY704" fmla="*/ 230449 h 412235"/>
                <a:gd name="csX705" fmla="*/ 58731 w 258416"/>
                <a:gd name="csY705" fmla="*/ 228771 h 412235"/>
                <a:gd name="csX706" fmla="*/ 58731 w 258416"/>
                <a:gd name="csY706" fmla="*/ 230449 h 412235"/>
                <a:gd name="csX707" fmla="*/ 57053 w 258416"/>
                <a:gd name="csY707" fmla="*/ 232127 h 412235"/>
                <a:gd name="csX708" fmla="*/ 57053 w 258416"/>
                <a:gd name="csY708" fmla="*/ 233805 h 412235"/>
                <a:gd name="csX709" fmla="*/ 55375 w 258416"/>
                <a:gd name="csY709" fmla="*/ 233805 h 412235"/>
                <a:gd name="csX710" fmla="*/ 55375 w 258416"/>
                <a:gd name="csY710" fmla="*/ 232127 h 412235"/>
                <a:gd name="csX711" fmla="*/ 55375 w 258416"/>
                <a:gd name="csY711" fmla="*/ 230449 h 412235"/>
                <a:gd name="csX712" fmla="*/ 55375 w 258416"/>
                <a:gd name="csY712" fmla="*/ 228771 h 412235"/>
                <a:gd name="csX713" fmla="*/ 53138 w 258416"/>
                <a:gd name="csY713" fmla="*/ 228771 h 412235"/>
                <a:gd name="csX714" fmla="*/ 53138 w 258416"/>
                <a:gd name="csY714" fmla="*/ 226534 h 412235"/>
                <a:gd name="csX715" fmla="*/ 53138 w 258416"/>
                <a:gd name="csY715" fmla="*/ 224856 h 412235"/>
                <a:gd name="csX716" fmla="*/ 53138 w 258416"/>
                <a:gd name="csY716" fmla="*/ 223178 h 412235"/>
                <a:gd name="csX717" fmla="*/ 55375 w 258416"/>
                <a:gd name="csY717" fmla="*/ 223178 h 412235"/>
                <a:gd name="csX718" fmla="*/ 55375 w 258416"/>
                <a:gd name="csY718" fmla="*/ 221500 h 412235"/>
                <a:gd name="csX719" fmla="*/ 53138 w 258416"/>
                <a:gd name="csY719" fmla="*/ 221500 h 412235"/>
                <a:gd name="csX720" fmla="*/ 53138 w 258416"/>
                <a:gd name="csY720" fmla="*/ 219822 h 412235"/>
                <a:gd name="csX721" fmla="*/ 51460 w 258416"/>
                <a:gd name="csY721" fmla="*/ 219822 h 412235"/>
                <a:gd name="csX722" fmla="*/ 51460 w 258416"/>
                <a:gd name="csY722" fmla="*/ 217584 h 412235"/>
                <a:gd name="csX723" fmla="*/ 53138 w 258416"/>
                <a:gd name="csY723" fmla="*/ 217584 h 412235"/>
                <a:gd name="csX724" fmla="*/ 53138 w 258416"/>
                <a:gd name="csY724" fmla="*/ 215906 h 412235"/>
                <a:gd name="csX725" fmla="*/ 53138 w 258416"/>
                <a:gd name="csY725" fmla="*/ 214228 h 412235"/>
                <a:gd name="csX726" fmla="*/ 53138 w 258416"/>
                <a:gd name="csY726" fmla="*/ 212550 h 412235"/>
                <a:gd name="csX727" fmla="*/ 53138 w 258416"/>
                <a:gd name="csY727" fmla="*/ 210872 h 412235"/>
                <a:gd name="csX728" fmla="*/ 51460 w 258416"/>
                <a:gd name="csY728" fmla="*/ 210872 h 412235"/>
                <a:gd name="csX729" fmla="*/ 51460 w 258416"/>
                <a:gd name="csY729" fmla="*/ 212550 h 412235"/>
                <a:gd name="csX730" fmla="*/ 51460 w 258416"/>
                <a:gd name="csY730" fmla="*/ 214228 h 412235"/>
                <a:gd name="csX731" fmla="*/ 49782 w 258416"/>
                <a:gd name="csY731" fmla="*/ 214228 h 412235"/>
                <a:gd name="csX732" fmla="*/ 48104 w 258416"/>
                <a:gd name="csY732" fmla="*/ 214228 h 412235"/>
                <a:gd name="csX733" fmla="*/ 48104 w 258416"/>
                <a:gd name="csY733" fmla="*/ 212550 h 412235"/>
                <a:gd name="csX734" fmla="*/ 46426 w 258416"/>
                <a:gd name="csY734" fmla="*/ 212550 h 412235"/>
                <a:gd name="csX735" fmla="*/ 46426 w 258416"/>
                <a:gd name="csY735" fmla="*/ 210872 h 412235"/>
                <a:gd name="csX736" fmla="*/ 44188 w 258416"/>
                <a:gd name="csY736" fmla="*/ 209194 h 412235"/>
                <a:gd name="csX737" fmla="*/ 44188 w 258416"/>
                <a:gd name="csY737" fmla="*/ 206957 h 412235"/>
                <a:gd name="csX738" fmla="*/ 44188 w 258416"/>
                <a:gd name="csY738" fmla="*/ 205279 h 412235"/>
                <a:gd name="csX739" fmla="*/ 42510 w 258416"/>
                <a:gd name="csY739" fmla="*/ 205279 h 412235"/>
                <a:gd name="csX740" fmla="*/ 42510 w 258416"/>
                <a:gd name="csY740" fmla="*/ 203601 h 412235"/>
                <a:gd name="csX741" fmla="*/ 40832 w 258416"/>
                <a:gd name="csY741" fmla="*/ 201923 h 412235"/>
                <a:gd name="csX742" fmla="*/ 40832 w 258416"/>
                <a:gd name="csY742" fmla="*/ 200245 h 412235"/>
                <a:gd name="csX743" fmla="*/ 40832 w 258416"/>
                <a:gd name="csY743" fmla="*/ 198007 h 412235"/>
                <a:gd name="csX744" fmla="*/ 42510 w 258416"/>
                <a:gd name="csY744" fmla="*/ 198007 h 412235"/>
                <a:gd name="csX745" fmla="*/ 44188 w 258416"/>
                <a:gd name="csY745" fmla="*/ 198007 h 412235"/>
                <a:gd name="csX746" fmla="*/ 46426 w 258416"/>
                <a:gd name="csY746" fmla="*/ 198007 h 412235"/>
                <a:gd name="csX747" fmla="*/ 48104 w 258416"/>
                <a:gd name="csY747" fmla="*/ 198007 h 412235"/>
                <a:gd name="csX748" fmla="*/ 49782 w 258416"/>
                <a:gd name="csY748" fmla="*/ 198007 h 412235"/>
                <a:gd name="csX749" fmla="*/ 51460 w 258416"/>
                <a:gd name="csY749" fmla="*/ 198007 h 412235"/>
                <a:gd name="csX750" fmla="*/ 53138 w 258416"/>
                <a:gd name="csY750" fmla="*/ 198007 h 412235"/>
                <a:gd name="csX751" fmla="*/ 55375 w 258416"/>
                <a:gd name="csY751" fmla="*/ 198007 h 412235"/>
                <a:gd name="csX752" fmla="*/ 55375 w 258416"/>
                <a:gd name="csY752" fmla="*/ 196329 h 412235"/>
                <a:gd name="csX753" fmla="*/ 57053 w 258416"/>
                <a:gd name="csY753" fmla="*/ 196329 h 412235"/>
                <a:gd name="csX754" fmla="*/ 58731 w 258416"/>
                <a:gd name="csY754" fmla="*/ 196329 h 412235"/>
                <a:gd name="csX755" fmla="*/ 60409 w 258416"/>
                <a:gd name="csY755" fmla="*/ 196329 h 412235"/>
                <a:gd name="csX756" fmla="*/ 60409 w 258416"/>
                <a:gd name="csY756" fmla="*/ 194651 h 412235"/>
                <a:gd name="csX757" fmla="*/ 62087 w 258416"/>
                <a:gd name="csY757" fmla="*/ 192973 h 412235"/>
                <a:gd name="csX758" fmla="*/ 62087 w 258416"/>
                <a:gd name="csY758" fmla="*/ 191295 h 412235"/>
                <a:gd name="csX759" fmla="*/ 60409 w 258416"/>
                <a:gd name="csY759" fmla="*/ 189058 h 412235"/>
                <a:gd name="csX760" fmla="*/ 58731 w 258416"/>
                <a:gd name="csY760" fmla="*/ 189058 h 412235"/>
                <a:gd name="csX761" fmla="*/ 58731 w 258416"/>
                <a:gd name="csY761" fmla="*/ 189058 h 412235"/>
                <a:gd name="csX762" fmla="*/ 58731 w 258416"/>
                <a:gd name="csY762" fmla="*/ 191295 h 412235"/>
                <a:gd name="csX763" fmla="*/ 58731 w 258416"/>
                <a:gd name="csY763" fmla="*/ 192973 h 412235"/>
                <a:gd name="csX764" fmla="*/ 57053 w 258416"/>
                <a:gd name="csY764" fmla="*/ 192973 h 412235"/>
                <a:gd name="csX765" fmla="*/ 55375 w 258416"/>
                <a:gd name="csY765" fmla="*/ 192973 h 412235"/>
                <a:gd name="csX766" fmla="*/ 53138 w 258416"/>
                <a:gd name="csY766" fmla="*/ 192973 h 412235"/>
                <a:gd name="csX767" fmla="*/ 53138 w 258416"/>
                <a:gd name="csY767" fmla="*/ 194651 h 412235"/>
                <a:gd name="csX768" fmla="*/ 51460 w 258416"/>
                <a:gd name="csY768" fmla="*/ 194651 h 412235"/>
                <a:gd name="csX769" fmla="*/ 51460 w 258416"/>
                <a:gd name="csY769" fmla="*/ 192973 h 412235"/>
                <a:gd name="csX770" fmla="*/ 49782 w 258416"/>
                <a:gd name="csY770" fmla="*/ 192973 h 412235"/>
                <a:gd name="csX771" fmla="*/ 48104 w 258416"/>
                <a:gd name="csY771" fmla="*/ 192973 h 412235"/>
                <a:gd name="csX772" fmla="*/ 46426 w 258416"/>
                <a:gd name="csY772" fmla="*/ 192973 h 412235"/>
                <a:gd name="csX773" fmla="*/ 44188 w 258416"/>
                <a:gd name="csY773" fmla="*/ 192973 h 412235"/>
                <a:gd name="csX774" fmla="*/ 40832 w 258416"/>
                <a:gd name="csY774" fmla="*/ 192973 h 412235"/>
                <a:gd name="csX775" fmla="*/ 40832 w 258416"/>
                <a:gd name="csY775" fmla="*/ 191295 h 412235"/>
                <a:gd name="csX776" fmla="*/ 42510 w 258416"/>
                <a:gd name="csY776" fmla="*/ 191295 h 412235"/>
                <a:gd name="csX777" fmla="*/ 44188 w 258416"/>
                <a:gd name="csY777" fmla="*/ 189058 h 412235"/>
                <a:gd name="csX778" fmla="*/ 44188 w 258416"/>
                <a:gd name="csY778" fmla="*/ 187380 h 412235"/>
                <a:gd name="csX779" fmla="*/ 42510 w 258416"/>
                <a:gd name="csY779" fmla="*/ 187380 h 412235"/>
                <a:gd name="csX780" fmla="*/ 42510 w 258416"/>
                <a:gd name="csY780" fmla="*/ 185702 h 412235"/>
                <a:gd name="csX781" fmla="*/ 40832 w 258416"/>
                <a:gd name="csY781" fmla="*/ 185702 h 412235"/>
                <a:gd name="csX782" fmla="*/ 40832 w 258416"/>
                <a:gd name="csY782" fmla="*/ 187380 h 412235"/>
                <a:gd name="csX783" fmla="*/ 39154 w 258416"/>
                <a:gd name="csY783" fmla="*/ 185702 h 412235"/>
                <a:gd name="csX784" fmla="*/ 37476 w 258416"/>
                <a:gd name="csY784" fmla="*/ 187380 h 412235"/>
                <a:gd name="csX785" fmla="*/ 35798 w 258416"/>
                <a:gd name="csY785" fmla="*/ 185702 h 412235"/>
                <a:gd name="csX786" fmla="*/ 33561 w 258416"/>
                <a:gd name="csY786" fmla="*/ 185702 h 412235"/>
                <a:gd name="csX787" fmla="*/ 30205 w 258416"/>
                <a:gd name="csY787" fmla="*/ 182346 h 412235"/>
                <a:gd name="csX788" fmla="*/ 30205 w 258416"/>
                <a:gd name="csY788" fmla="*/ 180668 h 412235"/>
                <a:gd name="csX789" fmla="*/ 28527 w 258416"/>
                <a:gd name="csY789" fmla="*/ 178430 h 412235"/>
                <a:gd name="csX790" fmla="*/ 28527 w 258416"/>
                <a:gd name="csY790" fmla="*/ 175074 h 412235"/>
                <a:gd name="csX791" fmla="*/ 30205 w 258416"/>
                <a:gd name="csY791" fmla="*/ 175074 h 412235"/>
                <a:gd name="csX792" fmla="*/ 30205 w 258416"/>
                <a:gd name="csY792" fmla="*/ 173396 h 412235"/>
                <a:gd name="csX793" fmla="*/ 28527 w 258416"/>
                <a:gd name="csY793" fmla="*/ 173396 h 412235"/>
                <a:gd name="csX794" fmla="*/ 26849 w 258416"/>
                <a:gd name="csY794" fmla="*/ 173396 h 412235"/>
                <a:gd name="csX795" fmla="*/ 24611 w 258416"/>
                <a:gd name="csY795" fmla="*/ 171718 h 412235"/>
                <a:gd name="csX796" fmla="*/ 22933 w 258416"/>
                <a:gd name="csY796" fmla="*/ 169481 h 412235"/>
                <a:gd name="csX797" fmla="*/ 22933 w 258416"/>
                <a:gd name="csY797" fmla="*/ 167803 h 412235"/>
                <a:gd name="csX798" fmla="*/ 22933 w 258416"/>
                <a:gd name="csY798" fmla="*/ 166125 h 412235"/>
                <a:gd name="csX799" fmla="*/ 22933 w 258416"/>
                <a:gd name="csY799" fmla="*/ 164447 h 412235"/>
                <a:gd name="csX800" fmla="*/ 24611 w 258416"/>
                <a:gd name="csY800" fmla="*/ 162769 h 412235"/>
                <a:gd name="csX801" fmla="*/ 24611 w 258416"/>
                <a:gd name="csY801" fmla="*/ 160531 h 412235"/>
                <a:gd name="csX802" fmla="*/ 26849 w 258416"/>
                <a:gd name="csY802" fmla="*/ 160531 h 412235"/>
                <a:gd name="csX803" fmla="*/ 26849 w 258416"/>
                <a:gd name="csY803" fmla="*/ 158853 h 412235"/>
                <a:gd name="csX804" fmla="*/ 26849 w 258416"/>
                <a:gd name="csY804" fmla="*/ 157175 h 412235"/>
                <a:gd name="csX805" fmla="*/ 28527 w 258416"/>
                <a:gd name="csY805" fmla="*/ 158853 h 412235"/>
                <a:gd name="csX806" fmla="*/ 30205 w 258416"/>
                <a:gd name="csY806" fmla="*/ 158853 h 412235"/>
                <a:gd name="csX807" fmla="*/ 30205 w 258416"/>
                <a:gd name="csY807" fmla="*/ 157175 h 412235"/>
                <a:gd name="csX808" fmla="*/ 28527 w 258416"/>
                <a:gd name="csY808" fmla="*/ 155497 h 412235"/>
                <a:gd name="csX809" fmla="*/ 26849 w 258416"/>
                <a:gd name="csY809" fmla="*/ 155497 h 412235"/>
                <a:gd name="csX810" fmla="*/ 24611 w 258416"/>
                <a:gd name="csY810" fmla="*/ 155497 h 412235"/>
                <a:gd name="csX811" fmla="*/ 24611 w 258416"/>
                <a:gd name="csY811" fmla="*/ 153819 h 412235"/>
                <a:gd name="csX812" fmla="*/ 22933 w 258416"/>
                <a:gd name="csY812" fmla="*/ 153819 h 412235"/>
                <a:gd name="csX813" fmla="*/ 22933 w 258416"/>
                <a:gd name="csY813" fmla="*/ 152141 h 412235"/>
                <a:gd name="csX814" fmla="*/ 21255 w 258416"/>
                <a:gd name="csY814" fmla="*/ 149904 h 412235"/>
                <a:gd name="csX815" fmla="*/ 21255 w 258416"/>
                <a:gd name="csY815" fmla="*/ 148226 h 412235"/>
                <a:gd name="csX816" fmla="*/ 19577 w 258416"/>
                <a:gd name="csY816" fmla="*/ 146548 h 412235"/>
                <a:gd name="csX817" fmla="*/ 17899 w 258416"/>
                <a:gd name="csY817" fmla="*/ 146548 h 412235"/>
                <a:gd name="csX818" fmla="*/ 17899 w 258416"/>
                <a:gd name="csY818" fmla="*/ 144870 h 412235"/>
                <a:gd name="csX819" fmla="*/ 15662 w 258416"/>
                <a:gd name="csY819" fmla="*/ 144870 h 412235"/>
                <a:gd name="csX820" fmla="*/ 15662 w 258416"/>
                <a:gd name="csY820" fmla="*/ 143192 h 412235"/>
                <a:gd name="csX821" fmla="*/ 15662 w 258416"/>
                <a:gd name="csY821" fmla="*/ 140954 h 412235"/>
                <a:gd name="csX822" fmla="*/ 17899 w 258416"/>
                <a:gd name="csY822" fmla="*/ 139276 h 412235"/>
                <a:gd name="csX823" fmla="*/ 17899 w 258416"/>
                <a:gd name="csY823" fmla="*/ 140954 h 412235"/>
                <a:gd name="csX824" fmla="*/ 19577 w 258416"/>
                <a:gd name="csY824" fmla="*/ 139276 h 412235"/>
                <a:gd name="csX825" fmla="*/ 21255 w 258416"/>
                <a:gd name="csY825" fmla="*/ 139276 h 412235"/>
                <a:gd name="csX826" fmla="*/ 22933 w 258416"/>
                <a:gd name="csY826" fmla="*/ 140954 h 412235"/>
                <a:gd name="csX827" fmla="*/ 24611 w 258416"/>
                <a:gd name="csY827" fmla="*/ 140954 h 412235"/>
                <a:gd name="csX828" fmla="*/ 26849 w 258416"/>
                <a:gd name="csY828" fmla="*/ 143192 h 412235"/>
                <a:gd name="csX829" fmla="*/ 28527 w 258416"/>
                <a:gd name="csY829" fmla="*/ 143192 h 412235"/>
                <a:gd name="csX830" fmla="*/ 28527 w 258416"/>
                <a:gd name="csY830" fmla="*/ 144870 h 412235"/>
                <a:gd name="csX831" fmla="*/ 30205 w 258416"/>
                <a:gd name="csY831" fmla="*/ 144870 h 412235"/>
                <a:gd name="csX832" fmla="*/ 30205 w 258416"/>
                <a:gd name="csY832" fmla="*/ 146548 h 412235"/>
                <a:gd name="csX833" fmla="*/ 31883 w 258416"/>
                <a:gd name="csY833" fmla="*/ 146548 h 412235"/>
                <a:gd name="csX834" fmla="*/ 33561 w 258416"/>
                <a:gd name="csY834" fmla="*/ 146548 h 412235"/>
                <a:gd name="csX835" fmla="*/ 35798 w 258416"/>
                <a:gd name="csY835" fmla="*/ 146548 h 412235"/>
                <a:gd name="csX836" fmla="*/ 35798 w 258416"/>
                <a:gd name="csY836" fmla="*/ 148226 h 412235"/>
                <a:gd name="csX837" fmla="*/ 37476 w 258416"/>
                <a:gd name="csY837" fmla="*/ 148226 h 412235"/>
                <a:gd name="csX838" fmla="*/ 37476 w 258416"/>
                <a:gd name="csY838" fmla="*/ 149904 h 412235"/>
                <a:gd name="csX839" fmla="*/ 39154 w 258416"/>
                <a:gd name="csY839" fmla="*/ 149904 h 412235"/>
                <a:gd name="csX840" fmla="*/ 40832 w 258416"/>
                <a:gd name="csY840" fmla="*/ 149904 h 412235"/>
                <a:gd name="csX841" fmla="*/ 40832 w 258416"/>
                <a:gd name="csY841" fmla="*/ 152141 h 412235"/>
                <a:gd name="csX842" fmla="*/ 42510 w 258416"/>
                <a:gd name="csY842" fmla="*/ 152141 h 412235"/>
                <a:gd name="csX843" fmla="*/ 44188 w 258416"/>
                <a:gd name="csY843" fmla="*/ 153819 h 412235"/>
                <a:gd name="csX844" fmla="*/ 44188 w 258416"/>
                <a:gd name="csY844" fmla="*/ 152141 h 412235"/>
                <a:gd name="csX845" fmla="*/ 44188 w 258416"/>
                <a:gd name="csY845" fmla="*/ 149904 h 412235"/>
                <a:gd name="csX846" fmla="*/ 46426 w 258416"/>
                <a:gd name="csY846" fmla="*/ 148226 h 412235"/>
                <a:gd name="csX847" fmla="*/ 46426 w 258416"/>
                <a:gd name="csY847" fmla="*/ 146548 h 412235"/>
                <a:gd name="csX848" fmla="*/ 44188 w 258416"/>
                <a:gd name="csY848" fmla="*/ 146548 h 412235"/>
                <a:gd name="csX849" fmla="*/ 42510 w 258416"/>
                <a:gd name="csY849" fmla="*/ 144870 h 412235"/>
                <a:gd name="csX850" fmla="*/ 42510 w 258416"/>
                <a:gd name="csY850" fmla="*/ 143192 h 412235"/>
                <a:gd name="csX851" fmla="*/ 44188 w 258416"/>
                <a:gd name="csY851" fmla="*/ 140954 h 412235"/>
                <a:gd name="csX852" fmla="*/ 44188 w 258416"/>
                <a:gd name="csY852" fmla="*/ 139276 h 412235"/>
                <a:gd name="csX853" fmla="*/ 44188 w 258416"/>
                <a:gd name="csY853" fmla="*/ 137598 h 412235"/>
                <a:gd name="csX854" fmla="*/ 42510 w 258416"/>
                <a:gd name="csY854" fmla="*/ 137598 h 412235"/>
                <a:gd name="csX855" fmla="*/ 40832 w 258416"/>
                <a:gd name="csY855" fmla="*/ 137598 h 412235"/>
                <a:gd name="csX856" fmla="*/ 39154 w 258416"/>
                <a:gd name="csY856" fmla="*/ 137598 h 412235"/>
                <a:gd name="csX857" fmla="*/ 39154 w 258416"/>
                <a:gd name="csY857" fmla="*/ 135920 h 412235"/>
                <a:gd name="csX858" fmla="*/ 37476 w 258416"/>
                <a:gd name="csY858" fmla="*/ 135920 h 412235"/>
                <a:gd name="csX859" fmla="*/ 35798 w 258416"/>
                <a:gd name="csY859" fmla="*/ 134242 h 412235"/>
                <a:gd name="csX860" fmla="*/ 33561 w 258416"/>
                <a:gd name="csY860" fmla="*/ 134242 h 412235"/>
                <a:gd name="csX861" fmla="*/ 33561 w 258416"/>
                <a:gd name="csY861" fmla="*/ 135920 h 412235"/>
                <a:gd name="csX862" fmla="*/ 31883 w 258416"/>
                <a:gd name="csY862" fmla="*/ 135920 h 412235"/>
                <a:gd name="csX863" fmla="*/ 30205 w 258416"/>
                <a:gd name="csY863" fmla="*/ 135920 h 412235"/>
                <a:gd name="csX864" fmla="*/ 30205 w 258416"/>
                <a:gd name="csY864" fmla="*/ 134242 h 412235"/>
                <a:gd name="csX865" fmla="*/ 28527 w 258416"/>
                <a:gd name="csY865" fmla="*/ 132005 h 412235"/>
                <a:gd name="csX866" fmla="*/ 26849 w 258416"/>
                <a:gd name="csY866" fmla="*/ 132005 h 412235"/>
                <a:gd name="csX867" fmla="*/ 26849 w 258416"/>
                <a:gd name="csY867" fmla="*/ 128649 h 412235"/>
                <a:gd name="csX868" fmla="*/ 24611 w 258416"/>
                <a:gd name="csY868" fmla="*/ 128649 h 412235"/>
                <a:gd name="csX869" fmla="*/ 24611 w 258416"/>
                <a:gd name="csY869" fmla="*/ 126971 h 412235"/>
                <a:gd name="csX870" fmla="*/ 26849 w 258416"/>
                <a:gd name="csY870" fmla="*/ 126971 h 412235"/>
                <a:gd name="csX871" fmla="*/ 26849 w 258416"/>
                <a:gd name="csY871" fmla="*/ 125293 h 412235"/>
                <a:gd name="csX872" fmla="*/ 26849 w 258416"/>
                <a:gd name="csY872" fmla="*/ 121377 h 412235"/>
                <a:gd name="csX873" fmla="*/ 28527 w 258416"/>
                <a:gd name="csY873" fmla="*/ 121377 h 412235"/>
                <a:gd name="csX874" fmla="*/ 28527 w 258416"/>
                <a:gd name="csY874" fmla="*/ 121377 h 412235"/>
                <a:gd name="csX875" fmla="*/ 28527 w 258416"/>
                <a:gd name="csY875" fmla="*/ 119699 h 412235"/>
                <a:gd name="csX876" fmla="*/ 28527 w 258416"/>
                <a:gd name="csY876" fmla="*/ 118021 h 412235"/>
                <a:gd name="csX877" fmla="*/ 28527 w 258416"/>
                <a:gd name="csY877" fmla="*/ 116343 h 412235"/>
                <a:gd name="csX878" fmla="*/ 28527 w 258416"/>
                <a:gd name="csY878" fmla="*/ 114665 h 412235"/>
                <a:gd name="csX879" fmla="*/ 30205 w 258416"/>
                <a:gd name="csY879" fmla="*/ 112428 h 412235"/>
                <a:gd name="csX880" fmla="*/ 30205 w 258416"/>
                <a:gd name="csY880" fmla="*/ 110750 h 412235"/>
                <a:gd name="csX881" fmla="*/ 31883 w 258416"/>
                <a:gd name="csY881" fmla="*/ 109072 h 412235"/>
                <a:gd name="csX882" fmla="*/ 33561 w 258416"/>
                <a:gd name="csY882" fmla="*/ 107394 h 412235"/>
                <a:gd name="csX883" fmla="*/ 33561 w 258416"/>
                <a:gd name="csY883" fmla="*/ 105716 h 412235"/>
                <a:gd name="csX884" fmla="*/ 33561 w 258416"/>
                <a:gd name="csY884" fmla="*/ 103478 h 412235"/>
                <a:gd name="csX885" fmla="*/ 33561 w 258416"/>
                <a:gd name="csY885" fmla="*/ 103478 h 412235"/>
                <a:gd name="csX886" fmla="*/ 33561 w 258416"/>
                <a:gd name="csY886" fmla="*/ 101800 h 412235"/>
                <a:gd name="csX887" fmla="*/ 33561 w 258416"/>
                <a:gd name="csY887" fmla="*/ 100122 h 412235"/>
                <a:gd name="csX888" fmla="*/ 31883 w 258416"/>
                <a:gd name="csY888" fmla="*/ 100122 h 412235"/>
                <a:gd name="csX889" fmla="*/ 30205 w 258416"/>
                <a:gd name="csY889" fmla="*/ 101800 h 412235"/>
                <a:gd name="csX890" fmla="*/ 28527 w 258416"/>
                <a:gd name="csY890" fmla="*/ 100122 h 412235"/>
                <a:gd name="csX891" fmla="*/ 28527 w 258416"/>
                <a:gd name="csY891" fmla="*/ 101800 h 412235"/>
                <a:gd name="csX892" fmla="*/ 28527 w 258416"/>
                <a:gd name="csY892" fmla="*/ 103478 h 412235"/>
                <a:gd name="csX893" fmla="*/ 26849 w 258416"/>
                <a:gd name="csY893" fmla="*/ 103478 h 412235"/>
                <a:gd name="csX894" fmla="*/ 26849 w 258416"/>
                <a:gd name="csY894" fmla="*/ 101800 h 412235"/>
                <a:gd name="csX895" fmla="*/ 24611 w 258416"/>
                <a:gd name="csY895" fmla="*/ 98444 h 412235"/>
                <a:gd name="csX896" fmla="*/ 24611 w 258416"/>
                <a:gd name="csY896" fmla="*/ 96766 h 412235"/>
                <a:gd name="csX897" fmla="*/ 26849 w 258416"/>
                <a:gd name="csY897" fmla="*/ 96766 h 412235"/>
                <a:gd name="csX898" fmla="*/ 28527 w 258416"/>
                <a:gd name="csY898" fmla="*/ 96766 h 412235"/>
                <a:gd name="csX899" fmla="*/ 28527 w 258416"/>
                <a:gd name="csY899" fmla="*/ 92851 h 412235"/>
                <a:gd name="csX900" fmla="*/ 26849 w 258416"/>
                <a:gd name="csY900" fmla="*/ 92851 h 412235"/>
                <a:gd name="csX901" fmla="*/ 24611 w 258416"/>
                <a:gd name="csY901" fmla="*/ 92851 h 412235"/>
                <a:gd name="csX902" fmla="*/ 22933 w 258416"/>
                <a:gd name="csY902" fmla="*/ 92851 h 412235"/>
                <a:gd name="csX903" fmla="*/ 21255 w 258416"/>
                <a:gd name="csY903" fmla="*/ 92851 h 412235"/>
                <a:gd name="csX904" fmla="*/ 19577 w 258416"/>
                <a:gd name="csY904" fmla="*/ 95088 h 412235"/>
                <a:gd name="csX905" fmla="*/ 21255 w 258416"/>
                <a:gd name="csY905" fmla="*/ 96766 h 412235"/>
                <a:gd name="csX906" fmla="*/ 21255 w 258416"/>
                <a:gd name="csY906" fmla="*/ 98444 h 412235"/>
                <a:gd name="csX907" fmla="*/ 21255 w 258416"/>
                <a:gd name="csY907" fmla="*/ 100122 h 412235"/>
                <a:gd name="csX908" fmla="*/ 21255 w 258416"/>
                <a:gd name="csY908" fmla="*/ 101800 h 412235"/>
                <a:gd name="csX909" fmla="*/ 21255 w 258416"/>
                <a:gd name="csY909" fmla="*/ 103478 h 412235"/>
                <a:gd name="csX910" fmla="*/ 21255 w 258416"/>
                <a:gd name="csY910" fmla="*/ 101800 h 412235"/>
                <a:gd name="csX911" fmla="*/ 21255 w 258416"/>
                <a:gd name="csY911" fmla="*/ 103478 h 412235"/>
                <a:gd name="csX912" fmla="*/ 22933 w 258416"/>
                <a:gd name="csY912" fmla="*/ 103478 h 412235"/>
                <a:gd name="csX913" fmla="*/ 24611 w 258416"/>
                <a:gd name="csY913" fmla="*/ 110750 h 412235"/>
                <a:gd name="csX914" fmla="*/ 24611 w 258416"/>
                <a:gd name="csY914" fmla="*/ 112428 h 412235"/>
                <a:gd name="csX915" fmla="*/ 24611 w 258416"/>
                <a:gd name="csY915" fmla="*/ 114665 h 412235"/>
                <a:gd name="csX916" fmla="*/ 22933 w 258416"/>
                <a:gd name="csY916" fmla="*/ 116343 h 412235"/>
                <a:gd name="csX917" fmla="*/ 22933 w 258416"/>
                <a:gd name="csY917" fmla="*/ 118021 h 412235"/>
                <a:gd name="csX918" fmla="*/ 21255 w 258416"/>
                <a:gd name="csY918" fmla="*/ 119699 h 412235"/>
                <a:gd name="csX919" fmla="*/ 21255 w 258416"/>
                <a:gd name="csY919" fmla="*/ 121377 h 412235"/>
                <a:gd name="csX920" fmla="*/ 19577 w 258416"/>
                <a:gd name="csY920" fmla="*/ 121377 h 412235"/>
                <a:gd name="csX921" fmla="*/ 17899 w 258416"/>
                <a:gd name="csY921" fmla="*/ 123615 h 412235"/>
                <a:gd name="csX922" fmla="*/ 15662 w 258416"/>
                <a:gd name="csY922" fmla="*/ 123615 h 412235"/>
                <a:gd name="csX923" fmla="*/ 13984 w 258416"/>
                <a:gd name="csY923" fmla="*/ 123615 h 412235"/>
                <a:gd name="csX924" fmla="*/ 12306 w 258416"/>
                <a:gd name="csY924" fmla="*/ 121377 h 412235"/>
                <a:gd name="csX925" fmla="*/ 12306 w 258416"/>
                <a:gd name="csY925" fmla="*/ 119699 h 412235"/>
                <a:gd name="csX926" fmla="*/ 12306 w 258416"/>
                <a:gd name="csY926" fmla="*/ 118021 h 412235"/>
                <a:gd name="csX927" fmla="*/ 12306 w 258416"/>
                <a:gd name="csY927" fmla="*/ 116343 h 412235"/>
                <a:gd name="csX928" fmla="*/ 12306 w 258416"/>
                <a:gd name="csY928" fmla="*/ 114665 h 412235"/>
                <a:gd name="csX929" fmla="*/ 12306 w 258416"/>
                <a:gd name="csY929" fmla="*/ 112428 h 412235"/>
                <a:gd name="csX930" fmla="*/ 12306 w 258416"/>
                <a:gd name="csY930" fmla="*/ 110750 h 412235"/>
                <a:gd name="csX931" fmla="*/ 12306 w 258416"/>
                <a:gd name="csY931" fmla="*/ 109072 h 412235"/>
                <a:gd name="csX932" fmla="*/ 12306 w 258416"/>
                <a:gd name="csY932" fmla="*/ 107394 h 412235"/>
                <a:gd name="csX933" fmla="*/ 10628 w 258416"/>
                <a:gd name="csY933" fmla="*/ 107394 h 412235"/>
                <a:gd name="csX934" fmla="*/ 10628 w 258416"/>
                <a:gd name="csY934" fmla="*/ 105716 h 412235"/>
                <a:gd name="csX935" fmla="*/ 10628 w 258416"/>
                <a:gd name="csY935" fmla="*/ 103478 h 412235"/>
                <a:gd name="csX936" fmla="*/ 8950 w 258416"/>
                <a:gd name="csY936" fmla="*/ 103478 h 412235"/>
                <a:gd name="csX937" fmla="*/ 8950 w 258416"/>
                <a:gd name="csY937" fmla="*/ 101800 h 412235"/>
                <a:gd name="csX938" fmla="*/ 8950 w 258416"/>
                <a:gd name="csY938" fmla="*/ 100122 h 412235"/>
                <a:gd name="csX939" fmla="*/ 8950 w 258416"/>
                <a:gd name="csY939" fmla="*/ 98444 h 412235"/>
                <a:gd name="csX940" fmla="*/ 8950 w 258416"/>
                <a:gd name="csY940" fmla="*/ 96766 h 412235"/>
                <a:gd name="csX941" fmla="*/ 7272 w 258416"/>
                <a:gd name="csY941" fmla="*/ 96766 h 412235"/>
                <a:gd name="csX942" fmla="*/ 5034 w 258416"/>
                <a:gd name="csY942" fmla="*/ 96766 h 412235"/>
                <a:gd name="csX943" fmla="*/ 5034 w 258416"/>
                <a:gd name="csY943" fmla="*/ 95088 h 412235"/>
                <a:gd name="csX944" fmla="*/ 5034 w 258416"/>
                <a:gd name="csY944" fmla="*/ 92851 h 412235"/>
                <a:gd name="csX945" fmla="*/ 5034 w 258416"/>
                <a:gd name="csY945" fmla="*/ 91173 h 412235"/>
                <a:gd name="csX946" fmla="*/ 5034 w 258416"/>
                <a:gd name="csY946" fmla="*/ 89495 h 412235"/>
                <a:gd name="csX947" fmla="*/ 7272 w 258416"/>
                <a:gd name="csY947" fmla="*/ 89495 h 412235"/>
                <a:gd name="csX948" fmla="*/ 7272 w 258416"/>
                <a:gd name="csY948" fmla="*/ 87817 h 412235"/>
                <a:gd name="csX949" fmla="*/ 5034 w 258416"/>
                <a:gd name="csY949" fmla="*/ 87817 h 412235"/>
                <a:gd name="csX950" fmla="*/ 5034 w 258416"/>
                <a:gd name="csY950" fmla="*/ 86139 h 412235"/>
                <a:gd name="csX951" fmla="*/ 5034 w 258416"/>
                <a:gd name="csY951" fmla="*/ 83901 h 412235"/>
                <a:gd name="csX952" fmla="*/ 5034 w 258416"/>
                <a:gd name="csY952" fmla="*/ 82223 h 412235"/>
                <a:gd name="csX953" fmla="*/ 5034 w 258416"/>
                <a:gd name="csY953" fmla="*/ 80545 h 412235"/>
                <a:gd name="csX954" fmla="*/ 7272 w 258416"/>
                <a:gd name="csY954" fmla="*/ 80545 h 412235"/>
                <a:gd name="csX955" fmla="*/ 5034 w 258416"/>
                <a:gd name="csY955" fmla="*/ 80545 h 412235"/>
                <a:gd name="csX956" fmla="*/ 7272 w 258416"/>
                <a:gd name="csY956" fmla="*/ 80545 h 412235"/>
                <a:gd name="csX957" fmla="*/ 8950 w 258416"/>
                <a:gd name="csY957" fmla="*/ 80545 h 412235"/>
                <a:gd name="csX958" fmla="*/ 8950 w 258416"/>
                <a:gd name="csY958" fmla="*/ 78867 h 412235"/>
                <a:gd name="csX959" fmla="*/ 7272 w 258416"/>
                <a:gd name="csY959" fmla="*/ 78867 h 412235"/>
                <a:gd name="csX960" fmla="*/ 7272 w 258416"/>
                <a:gd name="csY960" fmla="*/ 77189 h 412235"/>
                <a:gd name="csX961" fmla="*/ 8950 w 258416"/>
                <a:gd name="csY961" fmla="*/ 77189 h 412235"/>
                <a:gd name="csX962" fmla="*/ 8950 w 258416"/>
                <a:gd name="csY962" fmla="*/ 74952 h 412235"/>
                <a:gd name="csX963" fmla="*/ 7272 w 258416"/>
                <a:gd name="csY963" fmla="*/ 74952 h 412235"/>
                <a:gd name="csX964" fmla="*/ 5034 w 258416"/>
                <a:gd name="csY964" fmla="*/ 73274 h 412235"/>
                <a:gd name="csX965" fmla="*/ 5034 w 258416"/>
                <a:gd name="csY965" fmla="*/ 71596 h 412235"/>
                <a:gd name="csX966" fmla="*/ 3356 w 258416"/>
                <a:gd name="csY966" fmla="*/ 71596 h 412235"/>
                <a:gd name="csX967" fmla="*/ 1678 w 258416"/>
                <a:gd name="csY967" fmla="*/ 71596 h 412235"/>
                <a:gd name="csX968" fmla="*/ 0 w 258416"/>
                <a:gd name="csY968" fmla="*/ 68240 h 412235"/>
                <a:gd name="csX969" fmla="*/ 0 w 258416"/>
                <a:gd name="csY969" fmla="*/ 66562 h 412235"/>
                <a:gd name="csX970" fmla="*/ 1678 w 258416"/>
                <a:gd name="csY970" fmla="*/ 64324 h 412235"/>
                <a:gd name="csX971" fmla="*/ 3356 w 258416"/>
                <a:gd name="csY971" fmla="*/ 64324 h 412235"/>
                <a:gd name="csX972" fmla="*/ 7272 w 258416"/>
                <a:gd name="csY972" fmla="*/ 64324 h 412235"/>
                <a:gd name="csX973" fmla="*/ 7272 w 258416"/>
                <a:gd name="csY973" fmla="*/ 66562 h 412235"/>
                <a:gd name="csX974" fmla="*/ 8950 w 258416"/>
                <a:gd name="csY974" fmla="*/ 66562 h 412235"/>
                <a:gd name="csX975" fmla="*/ 8950 w 258416"/>
                <a:gd name="csY975" fmla="*/ 66562 h 412235"/>
                <a:gd name="csX976" fmla="*/ 10628 w 258416"/>
                <a:gd name="csY976" fmla="*/ 66562 h 412235"/>
                <a:gd name="csX977" fmla="*/ 12306 w 258416"/>
                <a:gd name="csY977" fmla="*/ 66562 h 412235"/>
                <a:gd name="csX978" fmla="*/ 13984 w 258416"/>
                <a:gd name="csY978" fmla="*/ 66562 h 412235"/>
                <a:gd name="csX979" fmla="*/ 12306 w 258416"/>
                <a:gd name="csY979" fmla="*/ 64324 h 412235"/>
                <a:gd name="csX980" fmla="*/ 10628 w 258416"/>
                <a:gd name="csY980" fmla="*/ 62646 h 412235"/>
                <a:gd name="csX981" fmla="*/ 8950 w 258416"/>
                <a:gd name="csY981" fmla="*/ 62646 h 412235"/>
                <a:gd name="csX982" fmla="*/ 5034 w 258416"/>
                <a:gd name="csY982" fmla="*/ 60968 h 412235"/>
                <a:gd name="csX983" fmla="*/ 3356 w 258416"/>
                <a:gd name="csY983" fmla="*/ 60968 h 412235"/>
                <a:gd name="csX984" fmla="*/ 3356 w 258416"/>
                <a:gd name="csY984" fmla="*/ 59290 h 412235"/>
                <a:gd name="csX985" fmla="*/ 5034 w 258416"/>
                <a:gd name="csY985" fmla="*/ 57612 h 412235"/>
                <a:gd name="csX986" fmla="*/ 5034 w 258416"/>
                <a:gd name="csY986" fmla="*/ 55375 h 412235"/>
                <a:gd name="csX987" fmla="*/ 7272 w 258416"/>
                <a:gd name="csY987" fmla="*/ 55375 h 412235"/>
                <a:gd name="csX988" fmla="*/ 8950 w 258416"/>
                <a:gd name="csY988" fmla="*/ 53697 h 412235"/>
                <a:gd name="csX989" fmla="*/ 10628 w 258416"/>
                <a:gd name="csY989" fmla="*/ 53697 h 412235"/>
                <a:gd name="csX990" fmla="*/ 10628 w 258416"/>
                <a:gd name="csY990" fmla="*/ 55375 h 412235"/>
                <a:gd name="csX991" fmla="*/ 12306 w 258416"/>
                <a:gd name="csY991" fmla="*/ 55375 h 412235"/>
                <a:gd name="csX992" fmla="*/ 13984 w 258416"/>
                <a:gd name="csY992" fmla="*/ 55375 h 412235"/>
                <a:gd name="csX993" fmla="*/ 15662 w 258416"/>
                <a:gd name="csY993" fmla="*/ 55375 h 412235"/>
                <a:gd name="csX994" fmla="*/ 17899 w 258416"/>
                <a:gd name="csY994" fmla="*/ 57612 h 412235"/>
                <a:gd name="csX995" fmla="*/ 19577 w 258416"/>
                <a:gd name="csY995" fmla="*/ 57612 h 412235"/>
                <a:gd name="csX996" fmla="*/ 21255 w 258416"/>
                <a:gd name="csY996" fmla="*/ 57612 h 412235"/>
                <a:gd name="csX997" fmla="*/ 21255 w 258416"/>
                <a:gd name="csY997" fmla="*/ 55375 h 412235"/>
                <a:gd name="csX998" fmla="*/ 19577 w 258416"/>
                <a:gd name="csY998" fmla="*/ 53697 h 412235"/>
                <a:gd name="csX999" fmla="*/ 17899 w 258416"/>
                <a:gd name="csY999" fmla="*/ 52019 h 412235"/>
                <a:gd name="csX1000" fmla="*/ 15662 w 258416"/>
                <a:gd name="csY1000" fmla="*/ 52019 h 412235"/>
                <a:gd name="csX1001" fmla="*/ 15662 w 258416"/>
                <a:gd name="csY1001" fmla="*/ 50341 h 412235"/>
                <a:gd name="csX1002" fmla="*/ 13984 w 258416"/>
                <a:gd name="csY1002" fmla="*/ 50341 h 412235"/>
                <a:gd name="csX1003" fmla="*/ 12306 w 258416"/>
                <a:gd name="csY1003" fmla="*/ 48663 h 412235"/>
                <a:gd name="csX1004" fmla="*/ 13984 w 258416"/>
                <a:gd name="csY1004" fmla="*/ 48663 h 412235"/>
                <a:gd name="csX1005" fmla="*/ 15662 w 258416"/>
                <a:gd name="csY1005" fmla="*/ 48663 h 412235"/>
                <a:gd name="csX1006" fmla="*/ 15662 w 258416"/>
                <a:gd name="csY1006" fmla="*/ 46425 h 412235"/>
                <a:gd name="csX1007" fmla="*/ 13984 w 258416"/>
                <a:gd name="csY1007" fmla="*/ 46425 h 412235"/>
                <a:gd name="csX1008" fmla="*/ 12306 w 258416"/>
                <a:gd name="csY1008" fmla="*/ 46425 h 412235"/>
                <a:gd name="csX1009" fmla="*/ 12306 w 258416"/>
                <a:gd name="csY1009" fmla="*/ 44747 h 412235"/>
                <a:gd name="csX1010" fmla="*/ 12306 w 258416"/>
                <a:gd name="csY1010" fmla="*/ 43069 h 412235"/>
                <a:gd name="csX1011" fmla="*/ 12306 w 258416"/>
                <a:gd name="csY1011" fmla="*/ 39713 h 412235"/>
                <a:gd name="csX1012" fmla="*/ 13984 w 258416"/>
                <a:gd name="csY1012" fmla="*/ 39713 h 412235"/>
                <a:gd name="csX1013" fmla="*/ 15662 w 258416"/>
                <a:gd name="csY1013" fmla="*/ 39713 h 412235"/>
                <a:gd name="csX1014" fmla="*/ 13984 w 258416"/>
                <a:gd name="csY1014" fmla="*/ 38035 h 412235"/>
                <a:gd name="csX1015" fmla="*/ 12306 w 258416"/>
                <a:gd name="csY1015" fmla="*/ 38035 h 412235"/>
                <a:gd name="csX1016" fmla="*/ 12306 w 258416"/>
                <a:gd name="csY1016" fmla="*/ 35798 h 412235"/>
                <a:gd name="csX1017" fmla="*/ 13984 w 258416"/>
                <a:gd name="csY1017" fmla="*/ 35798 h 412235"/>
                <a:gd name="csX1018" fmla="*/ 15662 w 258416"/>
                <a:gd name="csY1018" fmla="*/ 35798 h 412235"/>
                <a:gd name="csX1019" fmla="*/ 17899 w 258416"/>
                <a:gd name="csY1019" fmla="*/ 35798 h 412235"/>
                <a:gd name="csX1020" fmla="*/ 17899 w 258416"/>
                <a:gd name="csY1020" fmla="*/ 38035 h 412235"/>
                <a:gd name="csX1021" fmla="*/ 19577 w 258416"/>
                <a:gd name="csY1021" fmla="*/ 39713 h 412235"/>
                <a:gd name="csX1022" fmla="*/ 21255 w 258416"/>
                <a:gd name="csY1022" fmla="*/ 39713 h 412235"/>
                <a:gd name="csX1023" fmla="*/ 21255 w 258416"/>
                <a:gd name="csY1023" fmla="*/ 38035 h 412235"/>
                <a:gd name="csX1024" fmla="*/ 21255 w 258416"/>
                <a:gd name="csY1024" fmla="*/ 38035 h 412235"/>
                <a:gd name="csX1025" fmla="*/ 21255 w 258416"/>
                <a:gd name="csY1025" fmla="*/ 35798 h 412235"/>
                <a:gd name="csX1026" fmla="*/ 21255 w 258416"/>
                <a:gd name="csY1026" fmla="*/ 34120 h 412235"/>
                <a:gd name="csX1027" fmla="*/ 21255 w 258416"/>
                <a:gd name="csY1027" fmla="*/ 34120 h 412235"/>
                <a:gd name="csX1028" fmla="*/ 22933 w 258416"/>
                <a:gd name="csY1028" fmla="*/ 32442 h 412235"/>
                <a:gd name="csX1029" fmla="*/ 22933 w 258416"/>
                <a:gd name="csY1029" fmla="*/ 32442 h 412235"/>
                <a:gd name="csX1030" fmla="*/ 22933 w 258416"/>
                <a:gd name="csY1030" fmla="*/ 30764 h 412235"/>
                <a:gd name="csX1031" fmla="*/ 22933 w 258416"/>
                <a:gd name="csY1031" fmla="*/ 29086 h 412235"/>
                <a:gd name="csX1032" fmla="*/ 24611 w 258416"/>
                <a:gd name="csY1032" fmla="*/ 26848 h 412235"/>
                <a:gd name="csX1033" fmla="*/ 26849 w 258416"/>
                <a:gd name="csY1033" fmla="*/ 26848 h 412235"/>
                <a:gd name="csX1034" fmla="*/ 28527 w 258416"/>
                <a:gd name="csY1034" fmla="*/ 26848 h 412235"/>
                <a:gd name="csX1035" fmla="*/ 28527 w 258416"/>
                <a:gd name="csY1035" fmla="*/ 29086 h 412235"/>
                <a:gd name="csX1036" fmla="*/ 28527 w 258416"/>
                <a:gd name="csY1036" fmla="*/ 30764 h 412235"/>
                <a:gd name="csX1037" fmla="*/ 28527 w 258416"/>
                <a:gd name="csY1037" fmla="*/ 30764 h 412235"/>
                <a:gd name="csX1038" fmla="*/ 28527 w 258416"/>
                <a:gd name="csY1038" fmla="*/ 32442 h 412235"/>
                <a:gd name="csX1039" fmla="*/ 26849 w 258416"/>
                <a:gd name="csY1039" fmla="*/ 34120 h 412235"/>
                <a:gd name="csX1040" fmla="*/ 26849 w 258416"/>
                <a:gd name="csY1040" fmla="*/ 35798 h 412235"/>
                <a:gd name="csX1041" fmla="*/ 28527 w 258416"/>
                <a:gd name="csY1041" fmla="*/ 35798 h 412235"/>
                <a:gd name="csX1042" fmla="*/ 30205 w 258416"/>
                <a:gd name="csY1042" fmla="*/ 35798 h 412235"/>
                <a:gd name="csX1043" fmla="*/ 30205 w 258416"/>
                <a:gd name="csY1043" fmla="*/ 38035 h 412235"/>
                <a:gd name="csX1044" fmla="*/ 30205 w 258416"/>
                <a:gd name="csY1044" fmla="*/ 39713 h 412235"/>
                <a:gd name="csX1045" fmla="*/ 30205 w 258416"/>
                <a:gd name="csY1045" fmla="*/ 41391 h 412235"/>
                <a:gd name="csX1046" fmla="*/ 30205 w 258416"/>
                <a:gd name="csY1046" fmla="*/ 41391 h 412235"/>
                <a:gd name="csX1047" fmla="*/ 31883 w 258416"/>
                <a:gd name="csY1047" fmla="*/ 41391 h 412235"/>
                <a:gd name="csX1048" fmla="*/ 31883 w 258416"/>
                <a:gd name="csY1048" fmla="*/ 43069 h 412235"/>
                <a:gd name="csX1049" fmla="*/ 31883 w 258416"/>
                <a:gd name="csY1049" fmla="*/ 44747 h 412235"/>
                <a:gd name="csX1050" fmla="*/ 31883 w 258416"/>
                <a:gd name="csY1050" fmla="*/ 44747 h 412235"/>
                <a:gd name="csX1051" fmla="*/ 31883 w 258416"/>
                <a:gd name="csY1051" fmla="*/ 46425 h 412235"/>
                <a:gd name="csX1052" fmla="*/ 31883 w 258416"/>
                <a:gd name="csY1052" fmla="*/ 48663 h 412235"/>
                <a:gd name="csX1053" fmla="*/ 33561 w 258416"/>
                <a:gd name="csY1053" fmla="*/ 48663 h 412235"/>
                <a:gd name="csX1054" fmla="*/ 33561 w 258416"/>
                <a:gd name="csY1054" fmla="*/ 50341 h 412235"/>
                <a:gd name="csX1055" fmla="*/ 33561 w 258416"/>
                <a:gd name="csY1055" fmla="*/ 52019 h 412235"/>
                <a:gd name="csX1056" fmla="*/ 33561 w 258416"/>
                <a:gd name="csY1056" fmla="*/ 53697 h 412235"/>
                <a:gd name="csX1057" fmla="*/ 35798 w 258416"/>
                <a:gd name="csY1057" fmla="*/ 53697 h 412235"/>
                <a:gd name="csX1058" fmla="*/ 37476 w 258416"/>
                <a:gd name="csY1058" fmla="*/ 53697 h 412235"/>
                <a:gd name="csX1059" fmla="*/ 39154 w 258416"/>
                <a:gd name="csY1059" fmla="*/ 53697 h 412235"/>
                <a:gd name="csX1060" fmla="*/ 39154 w 258416"/>
                <a:gd name="csY1060" fmla="*/ 52019 h 412235"/>
                <a:gd name="csX1061" fmla="*/ 39154 w 258416"/>
                <a:gd name="csY1061" fmla="*/ 50341 h 412235"/>
                <a:gd name="csX1062" fmla="*/ 39154 w 258416"/>
                <a:gd name="csY1062" fmla="*/ 48663 h 412235"/>
                <a:gd name="csX1063" fmla="*/ 39154 w 258416"/>
                <a:gd name="csY1063" fmla="*/ 46425 h 412235"/>
                <a:gd name="csX1064" fmla="*/ 39154 w 258416"/>
                <a:gd name="csY1064" fmla="*/ 44747 h 412235"/>
                <a:gd name="csX1065" fmla="*/ 39154 w 258416"/>
                <a:gd name="csY1065" fmla="*/ 43069 h 412235"/>
                <a:gd name="csX1066" fmla="*/ 39154 w 258416"/>
                <a:gd name="csY1066" fmla="*/ 41391 h 412235"/>
                <a:gd name="csX1067" fmla="*/ 37476 w 258416"/>
                <a:gd name="csY1067" fmla="*/ 41391 h 412235"/>
                <a:gd name="csX1068" fmla="*/ 35798 w 258416"/>
                <a:gd name="csY1068" fmla="*/ 39713 h 412235"/>
                <a:gd name="csX1069" fmla="*/ 35798 w 258416"/>
                <a:gd name="csY1069" fmla="*/ 39713 h 412235"/>
                <a:gd name="csX1070" fmla="*/ 35798 w 258416"/>
                <a:gd name="csY1070" fmla="*/ 38035 h 412235"/>
                <a:gd name="csX1071" fmla="*/ 35798 w 258416"/>
                <a:gd name="csY1071" fmla="*/ 35798 h 412235"/>
                <a:gd name="csX1072" fmla="*/ 35798 w 258416"/>
                <a:gd name="csY1072" fmla="*/ 34120 h 412235"/>
                <a:gd name="csX1073" fmla="*/ 35798 w 258416"/>
                <a:gd name="csY1073" fmla="*/ 32442 h 412235"/>
                <a:gd name="csX1074" fmla="*/ 35798 w 258416"/>
                <a:gd name="csY1074" fmla="*/ 30764 h 412235"/>
                <a:gd name="csX1075" fmla="*/ 35798 w 258416"/>
                <a:gd name="csY1075" fmla="*/ 30764 h 412235"/>
                <a:gd name="csX1076" fmla="*/ 35798 w 258416"/>
                <a:gd name="csY1076" fmla="*/ 29086 h 412235"/>
                <a:gd name="csX1077" fmla="*/ 35798 w 258416"/>
                <a:gd name="csY1077" fmla="*/ 26848 h 412235"/>
                <a:gd name="csX1078" fmla="*/ 37476 w 258416"/>
                <a:gd name="csY1078" fmla="*/ 26848 h 412235"/>
                <a:gd name="csX1079" fmla="*/ 39154 w 258416"/>
                <a:gd name="csY1079" fmla="*/ 29086 h 412235"/>
                <a:gd name="csX1080" fmla="*/ 40832 w 258416"/>
                <a:gd name="csY1080" fmla="*/ 29086 h 412235"/>
                <a:gd name="csX1081" fmla="*/ 40832 w 258416"/>
                <a:gd name="csY1081" fmla="*/ 30764 h 412235"/>
                <a:gd name="csX1082" fmla="*/ 42510 w 258416"/>
                <a:gd name="csY1082" fmla="*/ 30764 h 412235"/>
                <a:gd name="csX1083" fmla="*/ 44188 w 258416"/>
                <a:gd name="csY1083" fmla="*/ 32442 h 412235"/>
                <a:gd name="csX1084" fmla="*/ 44188 w 258416"/>
                <a:gd name="csY1084" fmla="*/ 34120 h 412235"/>
                <a:gd name="csX1085" fmla="*/ 44188 w 258416"/>
                <a:gd name="csY1085" fmla="*/ 35798 h 412235"/>
                <a:gd name="csX1086" fmla="*/ 44188 w 258416"/>
                <a:gd name="csY1086" fmla="*/ 38035 h 412235"/>
                <a:gd name="csX1087" fmla="*/ 46426 w 258416"/>
                <a:gd name="csY1087" fmla="*/ 38035 h 412235"/>
                <a:gd name="csX1088" fmla="*/ 48104 w 258416"/>
                <a:gd name="csY1088" fmla="*/ 38035 h 412235"/>
                <a:gd name="csX1089" fmla="*/ 49782 w 258416"/>
                <a:gd name="csY1089" fmla="*/ 38035 h 412235"/>
                <a:gd name="csX1090" fmla="*/ 51460 w 258416"/>
                <a:gd name="csY1090" fmla="*/ 38035 h 412235"/>
                <a:gd name="csX1091" fmla="*/ 51460 w 258416"/>
                <a:gd name="csY1091" fmla="*/ 35798 h 412235"/>
                <a:gd name="csX1092" fmla="*/ 53138 w 258416"/>
                <a:gd name="csY1092" fmla="*/ 35798 h 412235"/>
                <a:gd name="csX1093" fmla="*/ 53138 w 258416"/>
                <a:gd name="csY1093" fmla="*/ 34120 h 412235"/>
                <a:gd name="csX1094" fmla="*/ 53138 w 258416"/>
                <a:gd name="csY1094" fmla="*/ 32442 h 412235"/>
                <a:gd name="csX1095" fmla="*/ 57053 w 258416"/>
                <a:gd name="csY1095" fmla="*/ 32442 h 412235"/>
                <a:gd name="csX1096" fmla="*/ 57053 w 258416"/>
                <a:gd name="csY1096" fmla="*/ 30764 h 412235"/>
                <a:gd name="csX1097" fmla="*/ 58731 w 258416"/>
                <a:gd name="csY1097" fmla="*/ 30764 h 412235"/>
                <a:gd name="csX1098" fmla="*/ 60409 w 258416"/>
                <a:gd name="csY1098" fmla="*/ 30764 h 412235"/>
                <a:gd name="csX1099" fmla="*/ 62087 w 258416"/>
                <a:gd name="csY1099" fmla="*/ 30764 h 412235"/>
                <a:gd name="csX1100" fmla="*/ 60409 w 258416"/>
                <a:gd name="csY1100" fmla="*/ 29086 h 412235"/>
                <a:gd name="csX1101" fmla="*/ 62087 w 258416"/>
                <a:gd name="csY1101" fmla="*/ 29086 h 412235"/>
                <a:gd name="csX1102" fmla="*/ 62087 w 258416"/>
                <a:gd name="csY1102" fmla="*/ 26848 h 412235"/>
                <a:gd name="csX1103" fmla="*/ 64324 w 258416"/>
                <a:gd name="csY1103" fmla="*/ 26848 h 412235"/>
                <a:gd name="csX1104" fmla="*/ 64324 w 258416"/>
                <a:gd name="csY1104" fmla="*/ 25170 h 412235"/>
                <a:gd name="csX1105" fmla="*/ 66003 w 258416"/>
                <a:gd name="csY1105" fmla="*/ 25170 h 412235"/>
                <a:gd name="csX1106" fmla="*/ 67681 w 258416"/>
                <a:gd name="csY1106" fmla="*/ 25170 h 412235"/>
                <a:gd name="csX1107" fmla="*/ 69359 w 258416"/>
                <a:gd name="csY1107" fmla="*/ 25170 h 412235"/>
                <a:gd name="csX1108" fmla="*/ 71037 w 258416"/>
                <a:gd name="csY1108" fmla="*/ 25170 h 412235"/>
                <a:gd name="csX1109" fmla="*/ 71037 w 258416"/>
                <a:gd name="csY1109" fmla="*/ 23492 h 412235"/>
                <a:gd name="csX1110" fmla="*/ 72715 w 258416"/>
                <a:gd name="csY1110" fmla="*/ 23492 h 412235"/>
                <a:gd name="csX1111" fmla="*/ 72715 w 258416"/>
                <a:gd name="csY1111" fmla="*/ 21814 h 412235"/>
                <a:gd name="csX1112" fmla="*/ 74952 w 258416"/>
                <a:gd name="csY1112" fmla="*/ 21814 h 412235"/>
                <a:gd name="csX1113" fmla="*/ 74952 w 258416"/>
                <a:gd name="csY1113" fmla="*/ 23492 h 412235"/>
                <a:gd name="csX1114" fmla="*/ 76630 w 258416"/>
                <a:gd name="csY1114" fmla="*/ 23492 h 412235"/>
                <a:gd name="csX1115" fmla="*/ 76630 w 258416"/>
                <a:gd name="csY1115" fmla="*/ 25170 h 412235"/>
                <a:gd name="csX1116" fmla="*/ 76630 w 258416"/>
                <a:gd name="csY1116" fmla="*/ 26848 h 412235"/>
                <a:gd name="csX1117" fmla="*/ 76630 w 258416"/>
                <a:gd name="csY1117" fmla="*/ 29086 h 412235"/>
                <a:gd name="csX1118" fmla="*/ 76630 w 258416"/>
                <a:gd name="csY1118" fmla="*/ 30764 h 412235"/>
                <a:gd name="csX1119" fmla="*/ 78308 w 258416"/>
                <a:gd name="csY1119" fmla="*/ 32442 h 412235"/>
                <a:gd name="csX1120" fmla="*/ 79986 w 258416"/>
                <a:gd name="csY1120" fmla="*/ 32442 h 412235"/>
                <a:gd name="csX1121" fmla="*/ 78308 w 258416"/>
                <a:gd name="csY1121" fmla="*/ 34120 h 412235"/>
                <a:gd name="csX1122" fmla="*/ 78308 w 258416"/>
                <a:gd name="csY1122" fmla="*/ 35798 h 412235"/>
                <a:gd name="csX1123" fmla="*/ 76630 w 258416"/>
                <a:gd name="csY1123" fmla="*/ 35798 h 412235"/>
                <a:gd name="csX1124" fmla="*/ 76630 w 258416"/>
                <a:gd name="csY1124" fmla="*/ 38035 h 412235"/>
                <a:gd name="csX1125" fmla="*/ 76630 w 258416"/>
                <a:gd name="csY1125" fmla="*/ 39713 h 412235"/>
                <a:gd name="csX1126" fmla="*/ 76630 w 258416"/>
                <a:gd name="csY1126" fmla="*/ 41391 h 412235"/>
                <a:gd name="csX1127" fmla="*/ 76630 w 258416"/>
                <a:gd name="csY1127" fmla="*/ 43069 h 412235"/>
                <a:gd name="csX1128" fmla="*/ 74952 w 258416"/>
                <a:gd name="csY1128" fmla="*/ 43069 h 412235"/>
                <a:gd name="csX1129" fmla="*/ 72715 w 258416"/>
                <a:gd name="csY1129" fmla="*/ 44747 h 412235"/>
                <a:gd name="csX1130" fmla="*/ 71037 w 258416"/>
                <a:gd name="csY1130" fmla="*/ 46425 h 412235"/>
                <a:gd name="csX1131" fmla="*/ 71037 w 258416"/>
                <a:gd name="csY1131" fmla="*/ 48663 h 412235"/>
                <a:gd name="csX1132" fmla="*/ 69359 w 258416"/>
                <a:gd name="csY1132" fmla="*/ 48663 h 412235"/>
                <a:gd name="csX1133" fmla="*/ 67681 w 258416"/>
                <a:gd name="csY1133" fmla="*/ 46425 h 412235"/>
                <a:gd name="csX1134" fmla="*/ 66003 w 258416"/>
                <a:gd name="csY1134" fmla="*/ 46425 h 412235"/>
                <a:gd name="csX1135" fmla="*/ 64324 w 258416"/>
                <a:gd name="csY1135" fmla="*/ 46425 h 412235"/>
                <a:gd name="csX1136" fmla="*/ 64324 w 258416"/>
                <a:gd name="csY1136" fmla="*/ 46425 h 412235"/>
                <a:gd name="csX1137" fmla="*/ 62087 w 258416"/>
                <a:gd name="csY1137" fmla="*/ 46425 h 412235"/>
                <a:gd name="csX1138" fmla="*/ 62087 w 258416"/>
                <a:gd name="csY1138" fmla="*/ 46425 h 412235"/>
                <a:gd name="csX1139" fmla="*/ 60409 w 258416"/>
                <a:gd name="csY1139" fmla="*/ 46425 h 412235"/>
                <a:gd name="csX1140" fmla="*/ 58731 w 258416"/>
                <a:gd name="csY1140" fmla="*/ 48663 h 412235"/>
                <a:gd name="csX1141" fmla="*/ 57053 w 258416"/>
                <a:gd name="csY1141" fmla="*/ 48663 h 412235"/>
                <a:gd name="csX1142" fmla="*/ 55375 w 258416"/>
                <a:gd name="csY1142" fmla="*/ 48663 h 412235"/>
                <a:gd name="csX1143" fmla="*/ 55375 w 258416"/>
                <a:gd name="csY1143" fmla="*/ 50341 h 412235"/>
                <a:gd name="csX1144" fmla="*/ 55375 w 258416"/>
                <a:gd name="csY1144" fmla="*/ 50341 h 412235"/>
                <a:gd name="csX1145" fmla="*/ 55375 w 258416"/>
                <a:gd name="csY1145" fmla="*/ 52019 h 412235"/>
                <a:gd name="csX1146" fmla="*/ 53138 w 258416"/>
                <a:gd name="csY1146" fmla="*/ 52019 h 412235"/>
                <a:gd name="csX1147" fmla="*/ 53138 w 258416"/>
                <a:gd name="csY1147" fmla="*/ 53697 h 412235"/>
                <a:gd name="csX1148" fmla="*/ 51460 w 258416"/>
                <a:gd name="csY1148" fmla="*/ 53697 h 412235"/>
                <a:gd name="csX1149" fmla="*/ 51460 w 258416"/>
                <a:gd name="csY1149" fmla="*/ 55375 h 412235"/>
                <a:gd name="csX1150" fmla="*/ 49782 w 258416"/>
                <a:gd name="csY1150" fmla="*/ 55375 h 412235"/>
                <a:gd name="csX1151" fmla="*/ 48104 w 258416"/>
                <a:gd name="csY1151" fmla="*/ 57612 h 412235"/>
                <a:gd name="csX1152" fmla="*/ 48104 w 258416"/>
                <a:gd name="csY1152" fmla="*/ 59290 h 412235"/>
                <a:gd name="csX1153" fmla="*/ 48104 w 258416"/>
                <a:gd name="csY1153" fmla="*/ 60968 h 412235"/>
                <a:gd name="csX1154" fmla="*/ 46426 w 258416"/>
                <a:gd name="csY1154" fmla="*/ 60968 h 412235"/>
                <a:gd name="csX1155" fmla="*/ 44188 w 258416"/>
                <a:gd name="csY1155" fmla="*/ 60968 h 412235"/>
                <a:gd name="csX1156" fmla="*/ 42510 w 258416"/>
                <a:gd name="csY1156" fmla="*/ 60968 h 412235"/>
                <a:gd name="csX1157" fmla="*/ 40832 w 258416"/>
                <a:gd name="csY1157" fmla="*/ 60968 h 412235"/>
                <a:gd name="csX1158" fmla="*/ 42510 w 258416"/>
                <a:gd name="csY1158" fmla="*/ 62646 h 412235"/>
                <a:gd name="csX1159" fmla="*/ 40832 w 258416"/>
                <a:gd name="csY1159" fmla="*/ 66562 h 412235"/>
                <a:gd name="csX1160" fmla="*/ 40832 w 258416"/>
                <a:gd name="csY1160" fmla="*/ 68240 h 412235"/>
                <a:gd name="csX1161" fmla="*/ 40832 w 258416"/>
                <a:gd name="csY1161" fmla="*/ 68240 h 412235"/>
                <a:gd name="csX1162" fmla="*/ 42510 w 258416"/>
                <a:gd name="csY1162" fmla="*/ 68240 h 412235"/>
                <a:gd name="csX1163" fmla="*/ 44188 w 258416"/>
                <a:gd name="csY1163" fmla="*/ 68240 h 412235"/>
                <a:gd name="csX1164" fmla="*/ 46426 w 258416"/>
                <a:gd name="csY1164" fmla="*/ 68240 h 412235"/>
                <a:gd name="csX1165" fmla="*/ 46426 w 258416"/>
                <a:gd name="csY1165" fmla="*/ 66562 h 412235"/>
                <a:gd name="csX1166" fmla="*/ 48104 w 258416"/>
                <a:gd name="csY1166" fmla="*/ 66562 h 412235"/>
                <a:gd name="csX1167" fmla="*/ 49782 w 258416"/>
                <a:gd name="csY1167" fmla="*/ 66562 h 412235"/>
                <a:gd name="csX1168" fmla="*/ 51460 w 258416"/>
                <a:gd name="csY1168" fmla="*/ 66562 h 412235"/>
                <a:gd name="csX1169" fmla="*/ 51460 w 258416"/>
                <a:gd name="csY1169" fmla="*/ 64324 h 412235"/>
                <a:gd name="csX1170" fmla="*/ 53138 w 258416"/>
                <a:gd name="csY1170" fmla="*/ 62646 h 412235"/>
                <a:gd name="csX1171" fmla="*/ 55375 w 258416"/>
                <a:gd name="csY1171" fmla="*/ 62646 h 412235"/>
                <a:gd name="csX1172" fmla="*/ 57053 w 258416"/>
                <a:gd name="csY1172" fmla="*/ 60968 h 412235"/>
                <a:gd name="csX1173" fmla="*/ 60409 w 258416"/>
                <a:gd name="csY1173" fmla="*/ 60968 h 412235"/>
                <a:gd name="csX1174" fmla="*/ 62087 w 258416"/>
                <a:gd name="csY1174" fmla="*/ 60968 h 412235"/>
                <a:gd name="csX1175" fmla="*/ 66003 w 258416"/>
                <a:gd name="csY1175" fmla="*/ 62646 h 412235"/>
                <a:gd name="csX1176" fmla="*/ 67681 w 258416"/>
                <a:gd name="csY1176" fmla="*/ 64324 h 412235"/>
                <a:gd name="csX1177" fmla="*/ 66003 w 258416"/>
                <a:gd name="csY1177" fmla="*/ 64324 h 412235"/>
                <a:gd name="csX1178" fmla="*/ 66003 w 258416"/>
                <a:gd name="csY1178" fmla="*/ 66562 h 412235"/>
                <a:gd name="csX1179" fmla="*/ 66003 w 258416"/>
                <a:gd name="csY1179" fmla="*/ 68240 h 412235"/>
                <a:gd name="csX1180" fmla="*/ 64324 w 258416"/>
                <a:gd name="csY1180" fmla="*/ 68240 h 412235"/>
                <a:gd name="csX1181" fmla="*/ 64324 w 258416"/>
                <a:gd name="csY1181" fmla="*/ 71596 h 412235"/>
                <a:gd name="csX1182" fmla="*/ 62087 w 258416"/>
                <a:gd name="csY1182" fmla="*/ 71596 h 412235"/>
                <a:gd name="csX1183" fmla="*/ 62087 w 258416"/>
                <a:gd name="csY1183" fmla="*/ 73274 h 412235"/>
                <a:gd name="csX1184" fmla="*/ 62087 w 258416"/>
                <a:gd name="csY1184" fmla="*/ 74952 h 412235"/>
                <a:gd name="csX1185" fmla="*/ 62087 w 258416"/>
                <a:gd name="csY1185" fmla="*/ 77189 h 412235"/>
                <a:gd name="csX1186" fmla="*/ 62087 w 258416"/>
                <a:gd name="csY1186" fmla="*/ 78867 h 412235"/>
                <a:gd name="csX1187" fmla="*/ 64324 w 258416"/>
                <a:gd name="csY1187" fmla="*/ 78867 h 412235"/>
                <a:gd name="csX1188" fmla="*/ 66003 w 258416"/>
                <a:gd name="csY1188" fmla="*/ 78867 h 412235"/>
                <a:gd name="csX1189" fmla="*/ 66003 w 258416"/>
                <a:gd name="csY1189" fmla="*/ 78867 h 412235"/>
                <a:gd name="csX1190" fmla="*/ 66003 w 258416"/>
                <a:gd name="csY1190" fmla="*/ 77189 h 412235"/>
                <a:gd name="csX1191" fmla="*/ 66003 w 258416"/>
                <a:gd name="csY1191" fmla="*/ 74952 h 412235"/>
                <a:gd name="csX1192" fmla="*/ 69359 w 258416"/>
                <a:gd name="csY1192" fmla="*/ 74952 h 412235"/>
                <a:gd name="csX1193" fmla="*/ 71037 w 258416"/>
                <a:gd name="csY1193" fmla="*/ 77189 h 412235"/>
                <a:gd name="csX1194" fmla="*/ 71037 w 258416"/>
                <a:gd name="csY1194" fmla="*/ 78867 h 412235"/>
                <a:gd name="csX1195" fmla="*/ 71037 w 258416"/>
                <a:gd name="csY1195" fmla="*/ 80545 h 412235"/>
                <a:gd name="csX1196" fmla="*/ 72715 w 258416"/>
                <a:gd name="csY1196" fmla="*/ 80545 h 412235"/>
                <a:gd name="csX1197" fmla="*/ 74952 w 258416"/>
                <a:gd name="csY1197" fmla="*/ 80545 h 412235"/>
                <a:gd name="csX1198" fmla="*/ 74952 w 258416"/>
                <a:gd name="csY1198" fmla="*/ 82223 h 412235"/>
                <a:gd name="csX1199" fmla="*/ 74952 w 258416"/>
                <a:gd name="csY1199" fmla="*/ 83901 h 412235"/>
                <a:gd name="csX1200" fmla="*/ 76630 w 258416"/>
                <a:gd name="csY1200" fmla="*/ 87817 h 412235"/>
                <a:gd name="csX1201" fmla="*/ 76630 w 258416"/>
                <a:gd name="csY1201" fmla="*/ 89495 h 412235"/>
                <a:gd name="csX1202" fmla="*/ 76630 w 258416"/>
                <a:gd name="csY1202" fmla="*/ 91173 h 412235"/>
                <a:gd name="csX1203" fmla="*/ 76630 w 258416"/>
                <a:gd name="csY1203" fmla="*/ 92851 h 412235"/>
                <a:gd name="csX1204" fmla="*/ 76630 w 258416"/>
                <a:gd name="csY1204" fmla="*/ 95088 h 412235"/>
                <a:gd name="csX1205" fmla="*/ 76630 w 258416"/>
                <a:gd name="csY1205" fmla="*/ 96766 h 412235"/>
                <a:gd name="csX1206" fmla="*/ 76630 w 258416"/>
                <a:gd name="csY1206" fmla="*/ 98444 h 412235"/>
                <a:gd name="csX1207" fmla="*/ 76630 w 258416"/>
                <a:gd name="csY1207" fmla="*/ 100122 h 412235"/>
                <a:gd name="csX1208" fmla="*/ 76630 w 258416"/>
                <a:gd name="csY1208" fmla="*/ 101800 h 412235"/>
                <a:gd name="csX1209" fmla="*/ 78308 w 258416"/>
                <a:gd name="csY1209" fmla="*/ 101800 h 412235"/>
                <a:gd name="csX1210" fmla="*/ 79986 w 258416"/>
                <a:gd name="csY1210" fmla="*/ 101800 h 412235"/>
                <a:gd name="csX1211" fmla="*/ 79986 w 258416"/>
                <a:gd name="csY1211" fmla="*/ 100122 h 412235"/>
                <a:gd name="csX1212" fmla="*/ 79986 w 258416"/>
                <a:gd name="csY1212" fmla="*/ 98444 h 412235"/>
                <a:gd name="csX1213" fmla="*/ 81664 w 258416"/>
                <a:gd name="csY1213" fmla="*/ 96766 h 412235"/>
                <a:gd name="csX1214" fmla="*/ 81664 w 258416"/>
                <a:gd name="csY1214" fmla="*/ 95088 h 412235"/>
                <a:gd name="csX1215" fmla="*/ 81664 w 258416"/>
                <a:gd name="csY1215" fmla="*/ 92851 h 412235"/>
                <a:gd name="csX1216" fmla="*/ 81664 w 258416"/>
                <a:gd name="csY1216" fmla="*/ 91173 h 412235"/>
                <a:gd name="csX1217" fmla="*/ 81664 w 258416"/>
                <a:gd name="csY1217" fmla="*/ 89495 h 412235"/>
                <a:gd name="csX1218" fmla="*/ 79986 w 258416"/>
                <a:gd name="csY1218" fmla="*/ 87817 h 412235"/>
                <a:gd name="csX1219" fmla="*/ 79986 w 258416"/>
                <a:gd name="csY1219" fmla="*/ 86139 h 412235"/>
                <a:gd name="csX1220" fmla="*/ 79986 w 258416"/>
                <a:gd name="csY1220" fmla="*/ 83901 h 412235"/>
                <a:gd name="csX1221" fmla="*/ 78308 w 258416"/>
                <a:gd name="csY1221" fmla="*/ 82223 h 412235"/>
                <a:gd name="csX1222" fmla="*/ 79986 w 258416"/>
                <a:gd name="csY1222" fmla="*/ 82223 h 412235"/>
                <a:gd name="csX1223" fmla="*/ 79986 w 258416"/>
                <a:gd name="csY1223" fmla="*/ 80545 h 412235"/>
                <a:gd name="csX1224" fmla="*/ 79986 w 258416"/>
                <a:gd name="csY1224" fmla="*/ 78867 h 412235"/>
                <a:gd name="csX1225" fmla="*/ 79986 w 258416"/>
                <a:gd name="csY1225" fmla="*/ 77189 h 412235"/>
                <a:gd name="csX1226" fmla="*/ 78308 w 258416"/>
                <a:gd name="csY1226" fmla="*/ 74952 h 412235"/>
                <a:gd name="csX1227" fmla="*/ 78308 w 258416"/>
                <a:gd name="csY1227" fmla="*/ 73274 h 412235"/>
                <a:gd name="csX1228" fmla="*/ 76630 w 258416"/>
                <a:gd name="csY1228" fmla="*/ 71596 h 412235"/>
                <a:gd name="csX1229" fmla="*/ 76630 w 258416"/>
                <a:gd name="csY1229" fmla="*/ 69918 h 412235"/>
                <a:gd name="csX1230" fmla="*/ 76630 w 258416"/>
                <a:gd name="csY1230" fmla="*/ 68240 h 412235"/>
                <a:gd name="csX1231" fmla="*/ 76630 w 258416"/>
                <a:gd name="csY1231" fmla="*/ 64324 h 412235"/>
                <a:gd name="csX1232" fmla="*/ 78308 w 258416"/>
                <a:gd name="csY1232" fmla="*/ 62646 h 412235"/>
                <a:gd name="csX1233" fmla="*/ 79986 w 258416"/>
                <a:gd name="csY1233" fmla="*/ 60968 h 412235"/>
                <a:gd name="csX1234" fmla="*/ 81664 w 258416"/>
                <a:gd name="csY1234" fmla="*/ 59290 h 412235"/>
                <a:gd name="csX1235" fmla="*/ 81664 w 258416"/>
                <a:gd name="csY1235" fmla="*/ 57612 h 412235"/>
                <a:gd name="csX1236" fmla="*/ 83901 w 258416"/>
                <a:gd name="csY1236" fmla="*/ 57612 h 412235"/>
                <a:gd name="csX1237" fmla="*/ 83901 w 258416"/>
                <a:gd name="csY1237" fmla="*/ 57612 h 412235"/>
                <a:gd name="csX1238" fmla="*/ 83901 w 258416"/>
                <a:gd name="csY1238" fmla="*/ 55375 h 412235"/>
                <a:gd name="csX1239" fmla="*/ 81664 w 258416"/>
                <a:gd name="csY1239" fmla="*/ 55375 h 412235"/>
                <a:gd name="csX1240" fmla="*/ 81664 w 258416"/>
                <a:gd name="csY1240" fmla="*/ 53697 h 412235"/>
                <a:gd name="csX1241" fmla="*/ 83901 w 258416"/>
                <a:gd name="csY1241" fmla="*/ 53697 h 412235"/>
                <a:gd name="csX1242" fmla="*/ 83901 w 258416"/>
                <a:gd name="csY1242" fmla="*/ 52019 h 412235"/>
                <a:gd name="csX1243" fmla="*/ 85580 w 258416"/>
                <a:gd name="csY1243" fmla="*/ 52019 h 412235"/>
                <a:gd name="csX1244" fmla="*/ 87258 w 258416"/>
                <a:gd name="csY1244" fmla="*/ 52019 h 412235"/>
                <a:gd name="csX1245" fmla="*/ 87258 w 258416"/>
                <a:gd name="csY1245" fmla="*/ 50341 h 412235"/>
                <a:gd name="csX1246" fmla="*/ 85580 w 258416"/>
                <a:gd name="csY1246" fmla="*/ 50341 h 412235"/>
                <a:gd name="csX1247" fmla="*/ 85580 w 258416"/>
                <a:gd name="csY1247" fmla="*/ 48663 h 412235"/>
                <a:gd name="csX1248" fmla="*/ 87258 w 258416"/>
                <a:gd name="csY1248" fmla="*/ 46425 h 412235"/>
                <a:gd name="csX1249" fmla="*/ 87258 w 258416"/>
                <a:gd name="csY1249" fmla="*/ 44747 h 412235"/>
                <a:gd name="csX1250" fmla="*/ 88936 w 258416"/>
                <a:gd name="csY1250" fmla="*/ 43069 h 412235"/>
                <a:gd name="csX1251" fmla="*/ 88936 w 258416"/>
                <a:gd name="csY1251" fmla="*/ 41391 h 412235"/>
                <a:gd name="csX1252" fmla="*/ 88936 w 258416"/>
                <a:gd name="csY1252" fmla="*/ 39713 h 412235"/>
                <a:gd name="csX1253" fmla="*/ 88936 w 258416"/>
                <a:gd name="csY1253" fmla="*/ 38035 h 412235"/>
                <a:gd name="csX1254" fmla="*/ 90614 w 258416"/>
                <a:gd name="csY1254" fmla="*/ 35798 h 412235"/>
                <a:gd name="csX1255" fmla="*/ 90614 w 258416"/>
                <a:gd name="csY1255" fmla="*/ 34120 h 412235"/>
                <a:gd name="csX1256" fmla="*/ 92851 w 258416"/>
                <a:gd name="csY1256" fmla="*/ 32442 h 412235"/>
                <a:gd name="csX1257" fmla="*/ 94529 w 258416"/>
                <a:gd name="csY1257" fmla="*/ 32442 h 412235"/>
                <a:gd name="csX1258" fmla="*/ 96207 w 258416"/>
                <a:gd name="csY1258" fmla="*/ 34120 h 412235"/>
                <a:gd name="csX1259" fmla="*/ 97885 w 258416"/>
                <a:gd name="csY1259" fmla="*/ 34120 h 412235"/>
                <a:gd name="csX1260" fmla="*/ 97885 w 258416"/>
                <a:gd name="csY1260" fmla="*/ 35798 h 412235"/>
                <a:gd name="csX1261" fmla="*/ 99563 w 258416"/>
                <a:gd name="csY1261" fmla="*/ 35798 h 412235"/>
                <a:gd name="csX1262" fmla="*/ 99563 w 258416"/>
                <a:gd name="csY1262" fmla="*/ 38035 h 412235"/>
                <a:gd name="csX1263" fmla="*/ 101241 w 258416"/>
                <a:gd name="csY1263" fmla="*/ 39713 h 412235"/>
                <a:gd name="csX1264" fmla="*/ 101241 w 258416"/>
                <a:gd name="csY1264" fmla="*/ 41391 h 412235"/>
                <a:gd name="csX1265" fmla="*/ 101241 w 258416"/>
                <a:gd name="csY1265" fmla="*/ 43069 h 412235"/>
                <a:gd name="csX1266" fmla="*/ 101241 w 258416"/>
                <a:gd name="csY1266" fmla="*/ 44747 h 412235"/>
                <a:gd name="csX1267" fmla="*/ 103478 w 258416"/>
                <a:gd name="csY1267" fmla="*/ 44747 h 412235"/>
                <a:gd name="csX1268" fmla="*/ 103478 w 258416"/>
                <a:gd name="csY1268" fmla="*/ 46425 h 412235"/>
                <a:gd name="csX1269" fmla="*/ 105157 w 258416"/>
                <a:gd name="csY1269" fmla="*/ 48663 h 412235"/>
                <a:gd name="csX1270" fmla="*/ 105157 w 258416"/>
                <a:gd name="csY1270" fmla="*/ 50341 h 412235"/>
                <a:gd name="csX1271" fmla="*/ 105157 w 258416"/>
                <a:gd name="csY1271" fmla="*/ 52019 h 412235"/>
                <a:gd name="csX1272" fmla="*/ 105157 w 258416"/>
                <a:gd name="csY1272" fmla="*/ 53697 h 412235"/>
                <a:gd name="csX1273" fmla="*/ 106835 w 258416"/>
                <a:gd name="csY1273" fmla="*/ 55375 h 412235"/>
                <a:gd name="csX1274" fmla="*/ 106835 w 258416"/>
                <a:gd name="csY1274" fmla="*/ 57612 h 412235"/>
                <a:gd name="csX1275" fmla="*/ 108513 w 258416"/>
                <a:gd name="csY1275" fmla="*/ 57612 h 412235"/>
                <a:gd name="csX1276" fmla="*/ 110191 w 258416"/>
                <a:gd name="csY1276" fmla="*/ 59290 h 412235"/>
                <a:gd name="csX1277" fmla="*/ 108513 w 258416"/>
                <a:gd name="csY1277" fmla="*/ 60968 h 412235"/>
                <a:gd name="csX1278" fmla="*/ 110191 w 258416"/>
                <a:gd name="csY1278" fmla="*/ 62646 h 412235"/>
                <a:gd name="csX1279" fmla="*/ 108513 w 258416"/>
                <a:gd name="csY1279" fmla="*/ 64324 h 412235"/>
                <a:gd name="csX1280" fmla="*/ 108513 w 258416"/>
                <a:gd name="csY1280" fmla="*/ 66562 h 412235"/>
                <a:gd name="csX1281" fmla="*/ 110191 w 258416"/>
                <a:gd name="csY1281" fmla="*/ 68240 h 412235"/>
                <a:gd name="csX1282" fmla="*/ 108513 w 258416"/>
                <a:gd name="csY1282" fmla="*/ 69918 h 412235"/>
                <a:gd name="csX1283" fmla="*/ 108513 w 258416"/>
                <a:gd name="csY1283" fmla="*/ 71596 h 412235"/>
                <a:gd name="csX1284" fmla="*/ 110191 w 258416"/>
                <a:gd name="csY1284" fmla="*/ 71596 h 412235"/>
                <a:gd name="csX1285" fmla="*/ 112428 w 258416"/>
                <a:gd name="csY1285" fmla="*/ 73274 h 412235"/>
                <a:gd name="csX1286" fmla="*/ 112428 w 258416"/>
                <a:gd name="csY1286" fmla="*/ 74952 h 412235"/>
                <a:gd name="csX1287" fmla="*/ 112428 w 258416"/>
                <a:gd name="csY1287" fmla="*/ 77189 h 412235"/>
                <a:gd name="csX1288" fmla="*/ 112428 w 258416"/>
                <a:gd name="csY1288" fmla="*/ 78867 h 412235"/>
                <a:gd name="csX1289" fmla="*/ 112428 w 258416"/>
                <a:gd name="csY1289" fmla="*/ 80545 h 412235"/>
                <a:gd name="csX1290" fmla="*/ 112428 w 258416"/>
                <a:gd name="csY1290" fmla="*/ 82223 h 412235"/>
                <a:gd name="csX1291" fmla="*/ 112428 w 258416"/>
                <a:gd name="csY1291" fmla="*/ 83901 h 412235"/>
                <a:gd name="csX1292" fmla="*/ 114106 w 258416"/>
                <a:gd name="csY1292" fmla="*/ 86139 h 412235"/>
                <a:gd name="csX1293" fmla="*/ 114106 w 258416"/>
                <a:gd name="csY1293" fmla="*/ 87817 h 412235"/>
                <a:gd name="csX1294" fmla="*/ 114106 w 258416"/>
                <a:gd name="csY1294" fmla="*/ 89495 h 412235"/>
                <a:gd name="csX1295" fmla="*/ 112428 w 258416"/>
                <a:gd name="csY1295" fmla="*/ 91173 h 412235"/>
                <a:gd name="csX1296" fmla="*/ 114106 w 258416"/>
                <a:gd name="csY1296" fmla="*/ 91173 h 412235"/>
                <a:gd name="csX1297" fmla="*/ 115784 w 258416"/>
                <a:gd name="csY1297" fmla="*/ 92851 h 412235"/>
                <a:gd name="csX1298" fmla="*/ 115784 w 258416"/>
                <a:gd name="csY1298" fmla="*/ 96766 h 412235"/>
                <a:gd name="csX1299" fmla="*/ 117462 w 258416"/>
                <a:gd name="csY1299" fmla="*/ 98444 h 412235"/>
                <a:gd name="csX1300" fmla="*/ 117462 w 258416"/>
                <a:gd name="csY1300" fmla="*/ 100122 h 412235"/>
                <a:gd name="csX1301" fmla="*/ 117462 w 258416"/>
                <a:gd name="csY1301" fmla="*/ 101800 h 412235"/>
                <a:gd name="csX1302" fmla="*/ 119140 w 258416"/>
                <a:gd name="csY1302" fmla="*/ 103478 h 412235"/>
                <a:gd name="csX1303" fmla="*/ 119140 w 258416"/>
                <a:gd name="csY1303" fmla="*/ 105716 h 412235"/>
                <a:gd name="csX1304" fmla="*/ 121377 w 258416"/>
                <a:gd name="csY1304" fmla="*/ 105716 h 412235"/>
                <a:gd name="csX1305" fmla="*/ 121377 w 258416"/>
                <a:gd name="csY1305" fmla="*/ 107394 h 412235"/>
                <a:gd name="csX1306" fmla="*/ 121377 w 258416"/>
                <a:gd name="csY1306" fmla="*/ 109072 h 412235"/>
                <a:gd name="csX1307" fmla="*/ 121377 w 258416"/>
                <a:gd name="csY1307" fmla="*/ 110750 h 412235"/>
                <a:gd name="csX1308" fmla="*/ 119140 w 258416"/>
                <a:gd name="csY1308" fmla="*/ 110750 h 412235"/>
                <a:gd name="csX1309" fmla="*/ 119140 w 258416"/>
                <a:gd name="csY1309" fmla="*/ 112428 h 412235"/>
                <a:gd name="csX1310" fmla="*/ 119140 w 258416"/>
                <a:gd name="csY1310" fmla="*/ 114665 h 412235"/>
                <a:gd name="csX1311" fmla="*/ 117462 w 258416"/>
                <a:gd name="csY1311" fmla="*/ 116343 h 412235"/>
                <a:gd name="csX1312" fmla="*/ 117462 w 258416"/>
                <a:gd name="csY1312" fmla="*/ 118021 h 412235"/>
                <a:gd name="csX1313" fmla="*/ 119140 w 258416"/>
                <a:gd name="csY1313" fmla="*/ 119699 h 412235"/>
                <a:gd name="csX1314" fmla="*/ 121377 w 258416"/>
                <a:gd name="csY1314" fmla="*/ 119699 h 412235"/>
                <a:gd name="csX1315" fmla="*/ 119140 w 258416"/>
                <a:gd name="csY1315" fmla="*/ 119699 h 412235"/>
                <a:gd name="csX1316" fmla="*/ 121377 w 258416"/>
                <a:gd name="csY1316" fmla="*/ 119699 h 412235"/>
                <a:gd name="csX1317" fmla="*/ 123055 w 258416"/>
                <a:gd name="csY1317" fmla="*/ 118021 h 412235"/>
                <a:gd name="csX1318" fmla="*/ 123055 w 258416"/>
                <a:gd name="csY1318" fmla="*/ 116343 h 412235"/>
                <a:gd name="csX1319" fmla="*/ 124734 w 258416"/>
                <a:gd name="csY1319" fmla="*/ 116343 h 412235"/>
                <a:gd name="csX1320" fmla="*/ 124734 w 258416"/>
                <a:gd name="csY1320" fmla="*/ 119699 h 412235"/>
                <a:gd name="csX1321" fmla="*/ 126412 w 258416"/>
                <a:gd name="csY1321" fmla="*/ 121377 h 412235"/>
                <a:gd name="csX1322" fmla="*/ 126412 w 258416"/>
                <a:gd name="csY1322" fmla="*/ 123615 h 412235"/>
                <a:gd name="csX1323" fmla="*/ 128090 w 258416"/>
                <a:gd name="csY1323" fmla="*/ 125293 h 412235"/>
                <a:gd name="csX1324" fmla="*/ 128090 w 258416"/>
                <a:gd name="csY1324" fmla="*/ 126971 h 412235"/>
                <a:gd name="csX1325" fmla="*/ 128090 w 258416"/>
                <a:gd name="csY1325" fmla="*/ 128649 h 412235"/>
                <a:gd name="csX1326" fmla="*/ 128090 w 258416"/>
                <a:gd name="csY1326" fmla="*/ 130327 h 412235"/>
                <a:gd name="csX1327" fmla="*/ 129768 w 258416"/>
                <a:gd name="csY1327" fmla="*/ 132005 h 412235"/>
                <a:gd name="csX1328" fmla="*/ 129768 w 258416"/>
                <a:gd name="csY1328" fmla="*/ 134242 h 412235"/>
                <a:gd name="csX1329" fmla="*/ 129768 w 258416"/>
                <a:gd name="csY1329" fmla="*/ 137598 h 412235"/>
                <a:gd name="csX1330" fmla="*/ 129768 w 258416"/>
                <a:gd name="csY1330" fmla="*/ 139276 h 412235"/>
                <a:gd name="csX1331" fmla="*/ 132005 w 258416"/>
                <a:gd name="csY1331" fmla="*/ 140954 h 412235"/>
                <a:gd name="csX1332" fmla="*/ 132005 w 258416"/>
                <a:gd name="csY1332" fmla="*/ 143192 h 412235"/>
                <a:gd name="csX1333" fmla="*/ 133683 w 258416"/>
                <a:gd name="csY1333" fmla="*/ 143192 h 412235"/>
                <a:gd name="csX1334" fmla="*/ 133683 w 258416"/>
                <a:gd name="csY1334" fmla="*/ 144870 h 412235"/>
                <a:gd name="csX1335" fmla="*/ 135361 w 258416"/>
                <a:gd name="csY1335" fmla="*/ 146548 h 412235"/>
                <a:gd name="csX1336" fmla="*/ 135361 w 258416"/>
                <a:gd name="csY1336" fmla="*/ 146548 h 412235"/>
                <a:gd name="csX1337" fmla="*/ 135361 w 258416"/>
                <a:gd name="csY1337" fmla="*/ 148226 h 412235"/>
                <a:gd name="csX1338" fmla="*/ 137039 w 258416"/>
                <a:gd name="csY1338" fmla="*/ 149904 h 412235"/>
                <a:gd name="csX1339" fmla="*/ 137039 w 258416"/>
                <a:gd name="csY1339" fmla="*/ 149904 h 412235"/>
                <a:gd name="csX1340" fmla="*/ 138717 w 258416"/>
                <a:gd name="csY1340" fmla="*/ 149904 h 412235"/>
                <a:gd name="csX1341" fmla="*/ 138717 w 258416"/>
                <a:gd name="csY1341" fmla="*/ 149904 h 412235"/>
                <a:gd name="csX1342" fmla="*/ 138717 w 258416"/>
                <a:gd name="csY1342" fmla="*/ 148226 h 412235"/>
                <a:gd name="csX1343" fmla="*/ 138717 w 258416"/>
                <a:gd name="csY1343" fmla="*/ 146548 h 412235"/>
                <a:gd name="csX1344" fmla="*/ 138717 w 258416"/>
                <a:gd name="csY1344" fmla="*/ 144870 h 412235"/>
                <a:gd name="csX1345" fmla="*/ 138717 w 258416"/>
                <a:gd name="csY1345" fmla="*/ 144870 h 412235"/>
                <a:gd name="csX1346" fmla="*/ 138717 w 258416"/>
                <a:gd name="csY1346" fmla="*/ 143192 h 412235"/>
                <a:gd name="csX1347" fmla="*/ 137039 w 258416"/>
                <a:gd name="csY1347" fmla="*/ 143192 h 412235"/>
                <a:gd name="csX1348" fmla="*/ 137039 w 258416"/>
                <a:gd name="csY1348" fmla="*/ 140954 h 412235"/>
                <a:gd name="csX1349" fmla="*/ 137039 w 258416"/>
                <a:gd name="csY1349" fmla="*/ 139276 h 412235"/>
                <a:gd name="csX1350" fmla="*/ 135361 w 258416"/>
                <a:gd name="csY1350" fmla="*/ 137598 h 412235"/>
                <a:gd name="csX1351" fmla="*/ 135361 w 258416"/>
                <a:gd name="csY1351" fmla="*/ 134242 h 412235"/>
                <a:gd name="csX1352" fmla="*/ 135361 w 258416"/>
                <a:gd name="csY1352" fmla="*/ 132005 h 412235"/>
                <a:gd name="csX1353" fmla="*/ 133683 w 258416"/>
                <a:gd name="csY1353" fmla="*/ 132005 h 412235"/>
                <a:gd name="csX1354" fmla="*/ 135361 w 258416"/>
                <a:gd name="csY1354" fmla="*/ 128649 h 412235"/>
                <a:gd name="csX1355" fmla="*/ 133683 w 258416"/>
                <a:gd name="csY1355" fmla="*/ 128649 h 412235"/>
                <a:gd name="csX1356" fmla="*/ 133683 w 258416"/>
                <a:gd name="csY1356" fmla="*/ 126971 h 412235"/>
                <a:gd name="csX1357" fmla="*/ 133683 w 258416"/>
                <a:gd name="csY1357" fmla="*/ 125293 h 412235"/>
                <a:gd name="csX1358" fmla="*/ 133683 w 258416"/>
                <a:gd name="csY1358" fmla="*/ 123615 h 412235"/>
                <a:gd name="csX1359" fmla="*/ 133683 w 258416"/>
                <a:gd name="csY1359" fmla="*/ 121377 h 412235"/>
                <a:gd name="csX1360" fmla="*/ 132005 w 258416"/>
                <a:gd name="csY1360" fmla="*/ 121377 h 412235"/>
                <a:gd name="csX1361" fmla="*/ 132005 w 258416"/>
                <a:gd name="csY1361" fmla="*/ 119699 h 412235"/>
                <a:gd name="csX1362" fmla="*/ 132005 w 258416"/>
                <a:gd name="csY1362" fmla="*/ 118021 h 412235"/>
                <a:gd name="csX1363" fmla="*/ 129768 w 258416"/>
                <a:gd name="csY1363" fmla="*/ 116343 h 412235"/>
                <a:gd name="csX1364" fmla="*/ 129768 w 258416"/>
                <a:gd name="csY1364" fmla="*/ 110750 h 412235"/>
                <a:gd name="csX1365" fmla="*/ 129768 w 258416"/>
                <a:gd name="csY1365" fmla="*/ 109072 h 412235"/>
                <a:gd name="csX1366" fmla="*/ 129768 w 258416"/>
                <a:gd name="csY1366" fmla="*/ 107394 h 412235"/>
                <a:gd name="csX1367" fmla="*/ 128090 w 258416"/>
                <a:gd name="csY1367" fmla="*/ 105716 h 412235"/>
                <a:gd name="csX1368" fmla="*/ 128090 w 258416"/>
                <a:gd name="csY1368" fmla="*/ 103478 h 412235"/>
                <a:gd name="csX1369" fmla="*/ 128090 w 258416"/>
                <a:gd name="csY1369" fmla="*/ 101800 h 412235"/>
                <a:gd name="csX1370" fmla="*/ 126412 w 258416"/>
                <a:gd name="csY1370" fmla="*/ 101800 h 412235"/>
                <a:gd name="csX1371" fmla="*/ 126412 w 258416"/>
                <a:gd name="csY1371" fmla="*/ 100122 h 412235"/>
                <a:gd name="csX1372" fmla="*/ 126412 w 258416"/>
                <a:gd name="csY1372" fmla="*/ 98444 h 412235"/>
                <a:gd name="csX1373" fmla="*/ 126412 w 258416"/>
                <a:gd name="csY1373" fmla="*/ 96766 h 412235"/>
                <a:gd name="csX1374" fmla="*/ 126412 w 258416"/>
                <a:gd name="csY1374" fmla="*/ 95088 h 412235"/>
                <a:gd name="csX1375" fmla="*/ 124734 w 258416"/>
                <a:gd name="csY1375" fmla="*/ 91173 h 412235"/>
                <a:gd name="csX1376" fmla="*/ 124734 w 258416"/>
                <a:gd name="csY1376" fmla="*/ 89495 h 412235"/>
                <a:gd name="csX1377" fmla="*/ 124734 w 258416"/>
                <a:gd name="csY1377" fmla="*/ 86139 h 412235"/>
                <a:gd name="csX1378" fmla="*/ 124734 w 258416"/>
                <a:gd name="csY1378" fmla="*/ 82223 h 412235"/>
                <a:gd name="csX1379" fmla="*/ 124734 w 258416"/>
                <a:gd name="csY1379" fmla="*/ 80545 h 412235"/>
                <a:gd name="csX1380" fmla="*/ 124734 w 258416"/>
                <a:gd name="csY1380" fmla="*/ 78867 h 412235"/>
                <a:gd name="csX1381" fmla="*/ 124734 w 258416"/>
                <a:gd name="csY1381" fmla="*/ 77189 h 412235"/>
                <a:gd name="csX1382" fmla="*/ 124734 w 258416"/>
                <a:gd name="csY1382" fmla="*/ 74952 h 412235"/>
                <a:gd name="csX1383" fmla="*/ 124734 w 258416"/>
                <a:gd name="csY1383" fmla="*/ 73274 h 412235"/>
                <a:gd name="csX1384" fmla="*/ 124734 w 258416"/>
                <a:gd name="csY1384" fmla="*/ 71596 h 412235"/>
                <a:gd name="csX1385" fmla="*/ 124734 w 258416"/>
                <a:gd name="csY1385" fmla="*/ 71596 h 412235"/>
                <a:gd name="csX1386" fmla="*/ 124734 w 258416"/>
                <a:gd name="csY1386" fmla="*/ 69918 h 412235"/>
                <a:gd name="csX1387" fmla="*/ 123055 w 258416"/>
                <a:gd name="csY1387" fmla="*/ 68240 h 412235"/>
                <a:gd name="csX1388" fmla="*/ 124734 w 258416"/>
                <a:gd name="csY1388" fmla="*/ 66562 h 412235"/>
                <a:gd name="csX1389" fmla="*/ 123055 w 258416"/>
                <a:gd name="csY1389" fmla="*/ 66562 h 412235"/>
                <a:gd name="csX1390" fmla="*/ 123055 w 258416"/>
                <a:gd name="csY1390" fmla="*/ 64324 h 412235"/>
                <a:gd name="csX1391" fmla="*/ 123055 w 258416"/>
                <a:gd name="csY1391" fmla="*/ 62646 h 412235"/>
                <a:gd name="csX1392" fmla="*/ 123055 w 258416"/>
                <a:gd name="csY1392" fmla="*/ 60968 h 412235"/>
                <a:gd name="csX1393" fmla="*/ 123055 w 258416"/>
                <a:gd name="csY1393" fmla="*/ 59290 h 412235"/>
                <a:gd name="csX1394" fmla="*/ 123055 w 258416"/>
                <a:gd name="csY1394" fmla="*/ 57612 h 412235"/>
                <a:gd name="csX1395" fmla="*/ 123055 w 258416"/>
                <a:gd name="csY1395" fmla="*/ 55375 h 412235"/>
                <a:gd name="csX1396" fmla="*/ 123055 w 258416"/>
                <a:gd name="csY1396" fmla="*/ 53697 h 412235"/>
                <a:gd name="csX1397" fmla="*/ 121377 w 258416"/>
                <a:gd name="csY1397" fmla="*/ 53697 h 412235"/>
                <a:gd name="csX1398" fmla="*/ 121377 w 258416"/>
                <a:gd name="csY1398" fmla="*/ 52019 h 412235"/>
                <a:gd name="csX1399" fmla="*/ 121377 w 258416"/>
                <a:gd name="csY1399" fmla="*/ 50341 h 412235"/>
                <a:gd name="csX1400" fmla="*/ 119140 w 258416"/>
                <a:gd name="csY1400" fmla="*/ 50341 h 412235"/>
                <a:gd name="csX1401" fmla="*/ 119140 w 258416"/>
                <a:gd name="csY1401" fmla="*/ 48663 h 412235"/>
                <a:gd name="csX1402" fmla="*/ 119140 w 258416"/>
                <a:gd name="csY1402" fmla="*/ 46425 h 412235"/>
                <a:gd name="csX1403" fmla="*/ 119140 w 258416"/>
                <a:gd name="csY1403" fmla="*/ 44747 h 412235"/>
                <a:gd name="csX1404" fmla="*/ 119140 w 258416"/>
                <a:gd name="csY1404" fmla="*/ 43069 h 412235"/>
                <a:gd name="csX1405" fmla="*/ 119140 w 258416"/>
                <a:gd name="csY1405" fmla="*/ 39713 h 412235"/>
                <a:gd name="csX1406" fmla="*/ 119140 w 258416"/>
                <a:gd name="csY1406" fmla="*/ 38035 h 412235"/>
                <a:gd name="csX1407" fmla="*/ 119140 w 258416"/>
                <a:gd name="csY1407" fmla="*/ 35798 h 412235"/>
                <a:gd name="csX1408" fmla="*/ 119140 w 258416"/>
                <a:gd name="csY1408" fmla="*/ 34120 h 412235"/>
                <a:gd name="csX1409" fmla="*/ 119140 w 258416"/>
                <a:gd name="csY1409" fmla="*/ 32442 h 412235"/>
                <a:gd name="csX1410" fmla="*/ 119140 w 258416"/>
                <a:gd name="csY1410" fmla="*/ 30764 h 412235"/>
                <a:gd name="csX1411" fmla="*/ 119140 w 258416"/>
                <a:gd name="csY1411" fmla="*/ 29086 h 412235"/>
                <a:gd name="csX1412" fmla="*/ 119140 w 258416"/>
                <a:gd name="csY1412" fmla="*/ 26848 h 412235"/>
                <a:gd name="csX1413" fmla="*/ 119140 w 258416"/>
                <a:gd name="csY1413" fmla="*/ 25170 h 412235"/>
                <a:gd name="csX1414" fmla="*/ 119140 w 258416"/>
                <a:gd name="csY1414" fmla="*/ 23492 h 412235"/>
                <a:gd name="csX1415" fmla="*/ 119140 w 258416"/>
                <a:gd name="csY1415" fmla="*/ 21814 h 412235"/>
                <a:gd name="csX1416" fmla="*/ 121377 w 258416"/>
                <a:gd name="csY1416" fmla="*/ 21814 h 412235"/>
                <a:gd name="csX1417" fmla="*/ 123055 w 258416"/>
                <a:gd name="csY1417" fmla="*/ 21814 h 412235"/>
                <a:gd name="csX1418" fmla="*/ 124734 w 258416"/>
                <a:gd name="csY1418" fmla="*/ 23492 h 412235"/>
                <a:gd name="csX1419" fmla="*/ 128090 w 258416"/>
                <a:gd name="csY1419" fmla="*/ 23492 h 412235"/>
                <a:gd name="csX1420" fmla="*/ 129768 w 258416"/>
                <a:gd name="csY1420" fmla="*/ 25170 h 412235"/>
                <a:gd name="csX1421" fmla="*/ 129768 w 258416"/>
                <a:gd name="csY1421" fmla="*/ 23492 h 412235"/>
                <a:gd name="csX1422" fmla="*/ 129768 w 258416"/>
                <a:gd name="csY1422" fmla="*/ 21814 h 412235"/>
                <a:gd name="csX1423" fmla="*/ 129768 w 258416"/>
                <a:gd name="csY1423" fmla="*/ 20136 h 412235"/>
                <a:gd name="csX1424" fmla="*/ 128090 w 258416"/>
                <a:gd name="csY1424" fmla="*/ 20136 h 412235"/>
                <a:gd name="csX1425" fmla="*/ 128090 w 258416"/>
                <a:gd name="csY1425" fmla="*/ 17899 h 412235"/>
                <a:gd name="csX1426" fmla="*/ 126412 w 258416"/>
                <a:gd name="csY1426" fmla="*/ 17899 h 412235"/>
                <a:gd name="csX1427" fmla="*/ 126412 w 258416"/>
                <a:gd name="csY1427" fmla="*/ 16221 h 412235"/>
                <a:gd name="csX1428" fmla="*/ 126412 w 258416"/>
                <a:gd name="csY1428" fmla="*/ 14543 h 412235"/>
                <a:gd name="csX1429" fmla="*/ 126412 w 258416"/>
                <a:gd name="csY1429" fmla="*/ 12865 h 412235"/>
                <a:gd name="csX1430" fmla="*/ 126412 w 258416"/>
                <a:gd name="csY1430" fmla="*/ 11187 h 412235"/>
                <a:gd name="csX1431" fmla="*/ 128090 w 258416"/>
                <a:gd name="csY1431" fmla="*/ 9509 h 412235"/>
                <a:gd name="csX1432" fmla="*/ 128090 w 258416"/>
                <a:gd name="csY1432" fmla="*/ 7271 h 412235"/>
                <a:gd name="csX1433" fmla="*/ 128090 w 258416"/>
                <a:gd name="csY1433" fmla="*/ 5593 h 412235"/>
                <a:gd name="csX1434" fmla="*/ 128090 w 258416"/>
                <a:gd name="csY1434" fmla="*/ 3915 h 412235"/>
                <a:gd name="csX1435" fmla="*/ 128090 w 258416"/>
                <a:gd name="csY1435" fmla="*/ 2237 h 412235"/>
                <a:gd name="csX1436" fmla="*/ 129768 w 258416"/>
                <a:gd name="csY1436" fmla="*/ 2237 h 412235"/>
                <a:gd name="csX1437" fmla="*/ 132005 w 258416"/>
                <a:gd name="csY1437" fmla="*/ 559 h 412235"/>
                <a:gd name="csX1438" fmla="*/ 132005 w 258416"/>
                <a:gd name="csY1438" fmla="*/ 0 h 412235"/>
                <a:gd name="csX1439" fmla="*/ 135361 w 258416"/>
                <a:gd name="csY1439" fmla="*/ 0 h 412235"/>
                <a:gd name="csX1440" fmla="*/ 135361 w 258416"/>
                <a:gd name="csY1440" fmla="*/ 559 h 412235"/>
                <a:gd name="csX1441" fmla="*/ 137039 w 258416"/>
                <a:gd name="csY1441" fmla="*/ 559 h 412235"/>
                <a:gd name="csX1442" fmla="*/ 138717 w 258416"/>
                <a:gd name="csY1442" fmla="*/ 559 h 412235"/>
                <a:gd name="csX1443" fmla="*/ 140954 w 258416"/>
                <a:gd name="csY1443" fmla="*/ 559 h 412235"/>
                <a:gd name="csX1444" fmla="*/ 140954 w 258416"/>
                <a:gd name="csY1444" fmla="*/ 2237 h 412235"/>
                <a:gd name="csX1445" fmla="*/ 140954 w 258416"/>
                <a:gd name="csY1445" fmla="*/ 5593 h 412235"/>
                <a:gd name="csX1446" fmla="*/ 140954 w 258416"/>
                <a:gd name="csY1446" fmla="*/ 7271 h 412235"/>
                <a:gd name="csX1447" fmla="*/ 142632 w 258416"/>
                <a:gd name="csY1447" fmla="*/ 9509 h 412235"/>
                <a:gd name="csX1448" fmla="*/ 144311 w 258416"/>
                <a:gd name="csY1448" fmla="*/ 12865 h 412235"/>
                <a:gd name="csX1449" fmla="*/ 144311 w 258416"/>
                <a:gd name="csY1449" fmla="*/ 14543 h 412235"/>
                <a:gd name="csX1450" fmla="*/ 142632 w 258416"/>
                <a:gd name="csY1450" fmla="*/ 14543 h 412235"/>
                <a:gd name="csX1451" fmla="*/ 142632 w 258416"/>
                <a:gd name="csY1451" fmla="*/ 16221 h 412235"/>
                <a:gd name="csX1452" fmla="*/ 144311 w 258416"/>
                <a:gd name="csY1452" fmla="*/ 17899 h 412235"/>
                <a:gd name="csX1453" fmla="*/ 144311 w 258416"/>
                <a:gd name="csY1453" fmla="*/ 20136 h 412235"/>
                <a:gd name="csX1454" fmla="*/ 145989 w 258416"/>
                <a:gd name="csY1454" fmla="*/ 21814 h 412235"/>
                <a:gd name="csX1455" fmla="*/ 147667 w 258416"/>
                <a:gd name="csY1455" fmla="*/ 23492 h 412235"/>
                <a:gd name="csX1456" fmla="*/ 147667 w 258416"/>
                <a:gd name="csY1456" fmla="*/ 25170 h 412235"/>
                <a:gd name="csX1457" fmla="*/ 149904 w 258416"/>
                <a:gd name="csY1457" fmla="*/ 23492 h 412235"/>
                <a:gd name="csX1458" fmla="*/ 149904 w 258416"/>
                <a:gd name="csY1458" fmla="*/ 21814 h 412235"/>
                <a:gd name="csX1459" fmla="*/ 147667 w 258416"/>
                <a:gd name="csY1459" fmla="*/ 20136 h 412235"/>
                <a:gd name="csX1460" fmla="*/ 147667 w 258416"/>
                <a:gd name="csY1460" fmla="*/ 17899 h 412235"/>
                <a:gd name="csX1461" fmla="*/ 147667 w 258416"/>
                <a:gd name="csY1461" fmla="*/ 16221 h 412235"/>
                <a:gd name="csX1462" fmla="*/ 149904 w 258416"/>
                <a:gd name="csY1462" fmla="*/ 14543 h 412235"/>
                <a:gd name="csX1463" fmla="*/ 149904 w 258416"/>
                <a:gd name="csY1463" fmla="*/ 12865 h 412235"/>
                <a:gd name="csX1464" fmla="*/ 151582 w 258416"/>
                <a:gd name="csY1464" fmla="*/ 12865 h 412235"/>
                <a:gd name="csX1465" fmla="*/ 153260 w 258416"/>
                <a:gd name="csY1465" fmla="*/ 12865 h 412235"/>
                <a:gd name="csX1466" fmla="*/ 154938 w 258416"/>
                <a:gd name="csY1466" fmla="*/ 12865 h 412235"/>
                <a:gd name="csX1467" fmla="*/ 156616 w 258416"/>
                <a:gd name="csY1467" fmla="*/ 14543 h 412235"/>
                <a:gd name="csX1468" fmla="*/ 158294 w 258416"/>
                <a:gd name="csY1468" fmla="*/ 14543 h 412235"/>
                <a:gd name="csX1469" fmla="*/ 160531 w 258416"/>
                <a:gd name="csY1469" fmla="*/ 14543 h 412235"/>
                <a:gd name="csX1470" fmla="*/ 160531 w 258416"/>
                <a:gd name="csY1470" fmla="*/ 16221 h 412235"/>
                <a:gd name="csX1471" fmla="*/ 160531 w 258416"/>
                <a:gd name="csY1471" fmla="*/ 17899 h 412235"/>
                <a:gd name="csX1472" fmla="*/ 160531 w 258416"/>
                <a:gd name="csY1472" fmla="*/ 20136 h 412235"/>
                <a:gd name="csX1473" fmla="*/ 162209 w 258416"/>
                <a:gd name="csY1473" fmla="*/ 20136 h 412235"/>
                <a:gd name="csX1474" fmla="*/ 163888 w 258416"/>
                <a:gd name="csY1474" fmla="*/ 20136 h 412235"/>
                <a:gd name="csX1475" fmla="*/ 165566 w 258416"/>
                <a:gd name="csY1475" fmla="*/ 20136 h 412235"/>
                <a:gd name="csX1476" fmla="*/ 165566 w 258416"/>
                <a:gd name="csY1476" fmla="*/ 21814 h 412235"/>
                <a:gd name="csX1477" fmla="*/ 165566 w 258416"/>
                <a:gd name="csY1477" fmla="*/ 23492 h 412235"/>
                <a:gd name="csX1478" fmla="*/ 167244 w 258416"/>
                <a:gd name="csY1478" fmla="*/ 25170 h 412235"/>
                <a:gd name="csX1479" fmla="*/ 169481 w 258416"/>
                <a:gd name="csY1479" fmla="*/ 26848 h 412235"/>
                <a:gd name="csX1480" fmla="*/ 169481 w 258416"/>
                <a:gd name="csY1480" fmla="*/ 29086 h 412235"/>
                <a:gd name="csX1481" fmla="*/ 169481 w 258416"/>
                <a:gd name="csY1481" fmla="*/ 30764 h 412235"/>
                <a:gd name="csX1482" fmla="*/ 169481 w 258416"/>
                <a:gd name="csY1482" fmla="*/ 32442 h 412235"/>
                <a:gd name="csX1483" fmla="*/ 171159 w 258416"/>
                <a:gd name="csY1483" fmla="*/ 30764 h 412235"/>
                <a:gd name="csX1484" fmla="*/ 171159 w 258416"/>
                <a:gd name="csY1484" fmla="*/ 32442 h 412235"/>
                <a:gd name="csX1485" fmla="*/ 171159 w 258416"/>
                <a:gd name="csY1485" fmla="*/ 34120 h 412235"/>
                <a:gd name="csX1486" fmla="*/ 172837 w 258416"/>
                <a:gd name="csY1486" fmla="*/ 34120 h 412235"/>
                <a:gd name="csX1487" fmla="*/ 172837 w 258416"/>
                <a:gd name="csY1487" fmla="*/ 35798 h 412235"/>
                <a:gd name="csX1488" fmla="*/ 172837 w 258416"/>
                <a:gd name="csY1488" fmla="*/ 38035 h 412235"/>
                <a:gd name="csX1489" fmla="*/ 174515 w 258416"/>
                <a:gd name="csY1489" fmla="*/ 38035 h 412235"/>
                <a:gd name="csX1490" fmla="*/ 176193 w 258416"/>
                <a:gd name="csY1490" fmla="*/ 39713 h 412235"/>
                <a:gd name="csX1491" fmla="*/ 176193 w 258416"/>
                <a:gd name="csY1491" fmla="*/ 43069 h 412235"/>
                <a:gd name="csX1492" fmla="*/ 176193 w 258416"/>
                <a:gd name="csY1492" fmla="*/ 44747 h 412235"/>
                <a:gd name="csX1493" fmla="*/ 176193 w 258416"/>
                <a:gd name="csY1493" fmla="*/ 46425 h 412235"/>
                <a:gd name="csX1494" fmla="*/ 176193 w 258416"/>
                <a:gd name="csY1494" fmla="*/ 48663 h 412235"/>
                <a:gd name="csX1495" fmla="*/ 174515 w 258416"/>
                <a:gd name="csY1495" fmla="*/ 48663 h 412235"/>
                <a:gd name="csX1496" fmla="*/ 172837 w 258416"/>
                <a:gd name="csY1496" fmla="*/ 48663 h 412235"/>
                <a:gd name="csX1497" fmla="*/ 172837 w 258416"/>
                <a:gd name="csY1497" fmla="*/ 50341 h 412235"/>
                <a:gd name="csX1498" fmla="*/ 171159 w 258416"/>
                <a:gd name="csY1498" fmla="*/ 53697 h 412235"/>
                <a:gd name="csX1499" fmla="*/ 171159 w 258416"/>
                <a:gd name="csY1499" fmla="*/ 55375 h 412235"/>
                <a:gd name="csX1500" fmla="*/ 171159 w 258416"/>
                <a:gd name="csY1500" fmla="*/ 57612 h 412235"/>
                <a:gd name="csX1501" fmla="*/ 169481 w 258416"/>
                <a:gd name="csY1501" fmla="*/ 57612 h 412235"/>
                <a:gd name="csX1502" fmla="*/ 169481 w 258416"/>
                <a:gd name="csY1502" fmla="*/ 59290 h 412235"/>
                <a:gd name="csX1503" fmla="*/ 169481 w 258416"/>
                <a:gd name="csY1503" fmla="*/ 60968 h 412235"/>
                <a:gd name="csX1504" fmla="*/ 169481 w 258416"/>
                <a:gd name="csY1504" fmla="*/ 62646 h 412235"/>
                <a:gd name="csX1505" fmla="*/ 169481 w 258416"/>
                <a:gd name="csY1505" fmla="*/ 64324 h 412235"/>
                <a:gd name="csX1506" fmla="*/ 167244 w 258416"/>
                <a:gd name="csY1506" fmla="*/ 66562 h 412235"/>
                <a:gd name="csX1507" fmla="*/ 167244 w 258416"/>
                <a:gd name="csY1507" fmla="*/ 68240 h 412235"/>
                <a:gd name="csX1508" fmla="*/ 169481 w 258416"/>
                <a:gd name="csY1508" fmla="*/ 66562 h 412235"/>
                <a:gd name="csX1509" fmla="*/ 169481 w 258416"/>
                <a:gd name="csY1509" fmla="*/ 68240 h 412235"/>
                <a:gd name="csX1510" fmla="*/ 169481 w 258416"/>
                <a:gd name="csY1510" fmla="*/ 69918 h 412235"/>
                <a:gd name="csX1511" fmla="*/ 169481 w 258416"/>
                <a:gd name="csY1511" fmla="*/ 71596 h 412235"/>
                <a:gd name="csX1512" fmla="*/ 169481 w 258416"/>
                <a:gd name="csY1512" fmla="*/ 73274 h 412235"/>
                <a:gd name="csX1513" fmla="*/ 169481 w 258416"/>
                <a:gd name="csY1513" fmla="*/ 74952 h 412235"/>
                <a:gd name="csX1514" fmla="*/ 169481 w 258416"/>
                <a:gd name="csY1514" fmla="*/ 77189 h 412235"/>
                <a:gd name="csX1515" fmla="*/ 171159 w 258416"/>
                <a:gd name="csY1515" fmla="*/ 78867 h 412235"/>
                <a:gd name="csX1516" fmla="*/ 169481 w 258416"/>
                <a:gd name="csY1516" fmla="*/ 78867 h 412235"/>
                <a:gd name="csX1517" fmla="*/ 171159 w 258416"/>
                <a:gd name="csY1517" fmla="*/ 80545 h 412235"/>
                <a:gd name="csX1518" fmla="*/ 171159 w 258416"/>
                <a:gd name="csY1518" fmla="*/ 82223 h 412235"/>
                <a:gd name="csX1519" fmla="*/ 169481 w 258416"/>
                <a:gd name="csY1519" fmla="*/ 82223 h 412235"/>
                <a:gd name="csX1520" fmla="*/ 169481 w 258416"/>
                <a:gd name="csY1520" fmla="*/ 83901 h 412235"/>
                <a:gd name="csX1521" fmla="*/ 169481 w 258416"/>
                <a:gd name="csY1521" fmla="*/ 86139 h 412235"/>
                <a:gd name="csX1522" fmla="*/ 167244 w 258416"/>
                <a:gd name="csY1522" fmla="*/ 87817 h 412235"/>
                <a:gd name="csX1523" fmla="*/ 167244 w 258416"/>
                <a:gd name="csY1523" fmla="*/ 89495 h 412235"/>
                <a:gd name="csX1524" fmla="*/ 167244 w 258416"/>
                <a:gd name="csY1524" fmla="*/ 91173 h 412235"/>
                <a:gd name="csX1525" fmla="*/ 169481 w 258416"/>
                <a:gd name="csY1525" fmla="*/ 91173 h 412235"/>
                <a:gd name="csX1526" fmla="*/ 169481 w 258416"/>
                <a:gd name="csY1526" fmla="*/ 89495 h 412235"/>
                <a:gd name="csX1527" fmla="*/ 171159 w 258416"/>
                <a:gd name="csY1527" fmla="*/ 87817 h 412235"/>
                <a:gd name="csX1528" fmla="*/ 171159 w 258416"/>
                <a:gd name="csY1528" fmla="*/ 86139 h 412235"/>
                <a:gd name="csX1529" fmla="*/ 172837 w 258416"/>
                <a:gd name="csY1529" fmla="*/ 86139 h 412235"/>
                <a:gd name="csX1530" fmla="*/ 172837 w 258416"/>
                <a:gd name="csY1530" fmla="*/ 83901 h 412235"/>
                <a:gd name="csX1531" fmla="*/ 174515 w 258416"/>
                <a:gd name="csY1531" fmla="*/ 80545 h 412235"/>
                <a:gd name="csX1532" fmla="*/ 176193 w 258416"/>
                <a:gd name="csY1532" fmla="*/ 80545 h 412235"/>
                <a:gd name="csX1533" fmla="*/ 176193 w 258416"/>
                <a:gd name="csY1533" fmla="*/ 78867 h 412235"/>
                <a:gd name="csX1534" fmla="*/ 176193 w 258416"/>
                <a:gd name="csY1534" fmla="*/ 74952 h 412235"/>
                <a:gd name="csX1535" fmla="*/ 176193 w 258416"/>
                <a:gd name="csY1535" fmla="*/ 73274 h 412235"/>
                <a:gd name="csX1536" fmla="*/ 176193 w 258416"/>
                <a:gd name="csY1536" fmla="*/ 71596 h 412235"/>
                <a:gd name="csX1537" fmla="*/ 176193 w 258416"/>
                <a:gd name="csY1537" fmla="*/ 69918 h 412235"/>
                <a:gd name="csX1538" fmla="*/ 176193 w 258416"/>
                <a:gd name="csY1538" fmla="*/ 68240 h 412235"/>
                <a:gd name="csX1539" fmla="*/ 176193 w 258416"/>
                <a:gd name="csY1539" fmla="*/ 66562 h 412235"/>
                <a:gd name="csX1540" fmla="*/ 176193 w 258416"/>
                <a:gd name="csY1540" fmla="*/ 64324 h 412235"/>
                <a:gd name="csX1541" fmla="*/ 176193 w 258416"/>
                <a:gd name="csY1541" fmla="*/ 62646 h 412235"/>
                <a:gd name="csX1542" fmla="*/ 178430 w 258416"/>
                <a:gd name="csY1542" fmla="*/ 60968 h 412235"/>
                <a:gd name="csX1543" fmla="*/ 178430 w 258416"/>
                <a:gd name="csY1543" fmla="*/ 59290 h 412235"/>
                <a:gd name="csX1544" fmla="*/ 178430 w 258416"/>
                <a:gd name="csY1544" fmla="*/ 57612 h 412235"/>
                <a:gd name="csX1545" fmla="*/ 180108 w 258416"/>
                <a:gd name="csY1545" fmla="*/ 57612 h 412235"/>
                <a:gd name="csX1546" fmla="*/ 181786 w 258416"/>
                <a:gd name="csY1546" fmla="*/ 57612 h 412235"/>
                <a:gd name="csX1547" fmla="*/ 183465 w 258416"/>
                <a:gd name="csY1547" fmla="*/ 57612 h 412235"/>
                <a:gd name="csX1548" fmla="*/ 183465 w 258416"/>
                <a:gd name="csY1548" fmla="*/ 59290 h 412235"/>
                <a:gd name="csX1549" fmla="*/ 185143 w 258416"/>
                <a:gd name="csY1549" fmla="*/ 60968 h 412235"/>
                <a:gd name="csX1550" fmla="*/ 186821 w 258416"/>
                <a:gd name="csY1550" fmla="*/ 60968 h 412235"/>
                <a:gd name="csX1551" fmla="*/ 186821 w 258416"/>
                <a:gd name="csY1551" fmla="*/ 62646 h 412235"/>
                <a:gd name="csX1552" fmla="*/ 189058 w 258416"/>
                <a:gd name="csY1552" fmla="*/ 62646 h 412235"/>
                <a:gd name="csX1553" fmla="*/ 189058 w 258416"/>
                <a:gd name="csY1553" fmla="*/ 66562 h 412235"/>
                <a:gd name="csX1554" fmla="*/ 190736 w 258416"/>
                <a:gd name="csY1554" fmla="*/ 66562 h 412235"/>
                <a:gd name="csX1555" fmla="*/ 192414 w 258416"/>
                <a:gd name="csY1555" fmla="*/ 66562 h 412235"/>
                <a:gd name="csX1556" fmla="*/ 192414 w 258416"/>
                <a:gd name="csY1556" fmla="*/ 68240 h 412235"/>
                <a:gd name="csX1557" fmla="*/ 190736 w 258416"/>
                <a:gd name="csY1557" fmla="*/ 68240 h 412235"/>
                <a:gd name="csX1558" fmla="*/ 190736 w 258416"/>
                <a:gd name="csY1558" fmla="*/ 71596 h 412235"/>
                <a:gd name="csX1559" fmla="*/ 192414 w 258416"/>
                <a:gd name="csY1559" fmla="*/ 71596 h 412235"/>
                <a:gd name="csX1560" fmla="*/ 192414 w 258416"/>
                <a:gd name="csY1560" fmla="*/ 73274 h 412235"/>
                <a:gd name="csX1561" fmla="*/ 194092 w 258416"/>
                <a:gd name="csY1561" fmla="*/ 73274 h 412235"/>
                <a:gd name="csX1562" fmla="*/ 194092 w 258416"/>
                <a:gd name="csY1562" fmla="*/ 74952 h 412235"/>
                <a:gd name="csX1563" fmla="*/ 194092 w 258416"/>
                <a:gd name="csY1563" fmla="*/ 77189 h 412235"/>
                <a:gd name="csX1564" fmla="*/ 194092 w 258416"/>
                <a:gd name="csY1564" fmla="*/ 78867 h 412235"/>
                <a:gd name="csX1565" fmla="*/ 195770 w 258416"/>
                <a:gd name="csY1565" fmla="*/ 80545 h 412235"/>
                <a:gd name="csX1566" fmla="*/ 195770 w 258416"/>
                <a:gd name="csY1566" fmla="*/ 80545 h 412235"/>
                <a:gd name="csX1567" fmla="*/ 195770 w 258416"/>
                <a:gd name="csY1567" fmla="*/ 82223 h 412235"/>
                <a:gd name="csX1568" fmla="*/ 195770 w 258416"/>
                <a:gd name="csY1568" fmla="*/ 83901 h 412235"/>
                <a:gd name="csX1569" fmla="*/ 195770 w 258416"/>
                <a:gd name="csY1569" fmla="*/ 86139 h 412235"/>
                <a:gd name="csX1570" fmla="*/ 195770 w 258416"/>
                <a:gd name="csY1570" fmla="*/ 89495 h 412235"/>
                <a:gd name="csX1571" fmla="*/ 195770 w 258416"/>
                <a:gd name="csY1571" fmla="*/ 91173 h 412235"/>
                <a:gd name="csX1572" fmla="*/ 195770 w 258416"/>
                <a:gd name="csY1572" fmla="*/ 95088 h 412235"/>
                <a:gd name="csX1573" fmla="*/ 195770 w 258416"/>
                <a:gd name="csY1573" fmla="*/ 96766 h 412235"/>
                <a:gd name="csX1574" fmla="*/ 194092 w 258416"/>
                <a:gd name="csY1574" fmla="*/ 96766 h 412235"/>
                <a:gd name="csX1575" fmla="*/ 194092 w 258416"/>
                <a:gd name="csY1575" fmla="*/ 98444 h 412235"/>
                <a:gd name="csX1576" fmla="*/ 194092 w 258416"/>
                <a:gd name="csY1576" fmla="*/ 101800 h 412235"/>
                <a:gd name="csX1577" fmla="*/ 192414 w 258416"/>
                <a:gd name="csY1577" fmla="*/ 101800 h 412235"/>
                <a:gd name="csX1578" fmla="*/ 190736 w 258416"/>
                <a:gd name="csY1578" fmla="*/ 103478 h 412235"/>
                <a:gd name="csX1579" fmla="*/ 189058 w 258416"/>
                <a:gd name="csY1579" fmla="*/ 105716 h 412235"/>
                <a:gd name="csX1580" fmla="*/ 189058 w 258416"/>
                <a:gd name="csY1580" fmla="*/ 107394 h 412235"/>
                <a:gd name="csX1581" fmla="*/ 190736 w 258416"/>
                <a:gd name="csY1581" fmla="*/ 107394 h 412235"/>
                <a:gd name="csX1582" fmla="*/ 194092 w 258416"/>
                <a:gd name="csY1582" fmla="*/ 107394 h 412235"/>
                <a:gd name="csX1583" fmla="*/ 195770 w 258416"/>
                <a:gd name="csY1583" fmla="*/ 107394 h 412235"/>
                <a:gd name="csX1584" fmla="*/ 195770 w 258416"/>
                <a:gd name="csY1584" fmla="*/ 109072 h 412235"/>
                <a:gd name="csX1585" fmla="*/ 195770 w 258416"/>
                <a:gd name="csY1585" fmla="*/ 110750 h 412235"/>
                <a:gd name="csX1586" fmla="*/ 195770 w 258416"/>
                <a:gd name="csY1586" fmla="*/ 112428 h 412235"/>
                <a:gd name="csX1587" fmla="*/ 195770 w 258416"/>
                <a:gd name="csY1587" fmla="*/ 114665 h 412235"/>
                <a:gd name="csX1588" fmla="*/ 195770 w 258416"/>
                <a:gd name="csY1588" fmla="*/ 116343 h 412235"/>
                <a:gd name="csX1589" fmla="*/ 195770 w 258416"/>
                <a:gd name="csY1589" fmla="*/ 118021 h 412235"/>
                <a:gd name="csX1590" fmla="*/ 195770 w 258416"/>
                <a:gd name="csY1590" fmla="*/ 118021 h 412235"/>
                <a:gd name="csX1591" fmla="*/ 198007 w 258416"/>
                <a:gd name="csY1591" fmla="*/ 118021 h 412235"/>
                <a:gd name="csX1592" fmla="*/ 198007 w 258416"/>
                <a:gd name="csY1592" fmla="*/ 119699 h 412235"/>
                <a:gd name="csX1593" fmla="*/ 199685 w 258416"/>
                <a:gd name="csY1593" fmla="*/ 121377 h 412235"/>
                <a:gd name="csX1594" fmla="*/ 201363 w 258416"/>
                <a:gd name="csY1594" fmla="*/ 121377 h 412235"/>
                <a:gd name="csX1595" fmla="*/ 201363 w 258416"/>
                <a:gd name="csY1595" fmla="*/ 119699 h 412235"/>
                <a:gd name="csX1596" fmla="*/ 203042 w 258416"/>
                <a:gd name="csY1596" fmla="*/ 119699 h 412235"/>
                <a:gd name="csX1597" fmla="*/ 204720 w 258416"/>
                <a:gd name="csY1597" fmla="*/ 119699 h 412235"/>
                <a:gd name="csX1598" fmla="*/ 204720 w 258416"/>
                <a:gd name="csY1598" fmla="*/ 118021 h 412235"/>
                <a:gd name="csX1599" fmla="*/ 204720 w 258416"/>
                <a:gd name="csY1599" fmla="*/ 116343 h 412235"/>
                <a:gd name="csX1600" fmla="*/ 204720 w 258416"/>
                <a:gd name="csY1600" fmla="*/ 114665 h 412235"/>
                <a:gd name="csX1601" fmla="*/ 206957 w 258416"/>
                <a:gd name="csY1601" fmla="*/ 114665 h 412235"/>
                <a:gd name="csX1602" fmla="*/ 208635 w 258416"/>
                <a:gd name="csY1602" fmla="*/ 114665 h 412235"/>
                <a:gd name="csX1603" fmla="*/ 210313 w 258416"/>
                <a:gd name="csY1603" fmla="*/ 116343 h 412235"/>
                <a:gd name="csX1604" fmla="*/ 211991 w 258416"/>
                <a:gd name="csY1604" fmla="*/ 119699 h 412235"/>
                <a:gd name="csX1605" fmla="*/ 213669 w 258416"/>
                <a:gd name="csY1605" fmla="*/ 119699 h 412235"/>
                <a:gd name="csX1606" fmla="*/ 215347 w 258416"/>
                <a:gd name="csY1606" fmla="*/ 119699 h 412235"/>
                <a:gd name="csX1607" fmla="*/ 215347 w 258416"/>
                <a:gd name="csY1607" fmla="*/ 118021 h 412235"/>
                <a:gd name="csX1608" fmla="*/ 217584 w 258416"/>
                <a:gd name="csY1608" fmla="*/ 119699 h 412235"/>
                <a:gd name="csX1609" fmla="*/ 217584 w 258416"/>
                <a:gd name="csY1609" fmla="*/ 121377 h 412235"/>
                <a:gd name="csX1610" fmla="*/ 217584 w 258416"/>
                <a:gd name="csY1610" fmla="*/ 123615 h 412235"/>
                <a:gd name="csX1611" fmla="*/ 217584 w 258416"/>
                <a:gd name="csY1611" fmla="*/ 125293 h 412235"/>
                <a:gd name="csX1612" fmla="*/ 217584 w 258416"/>
                <a:gd name="csY1612" fmla="*/ 126971 h 412235"/>
                <a:gd name="csX1613" fmla="*/ 217584 w 258416"/>
                <a:gd name="csY1613" fmla="*/ 128649 h 412235"/>
                <a:gd name="csX1614" fmla="*/ 217584 w 258416"/>
                <a:gd name="csY1614" fmla="*/ 130327 h 412235"/>
                <a:gd name="csX1615" fmla="*/ 219262 w 258416"/>
                <a:gd name="csY1615" fmla="*/ 128649 h 412235"/>
                <a:gd name="csX1616" fmla="*/ 220940 w 258416"/>
                <a:gd name="csY1616" fmla="*/ 132005 h 412235"/>
                <a:gd name="csX1617" fmla="*/ 220940 w 258416"/>
                <a:gd name="csY1617" fmla="*/ 134242 h 412235"/>
                <a:gd name="csX1618" fmla="*/ 220940 w 258416"/>
                <a:gd name="csY1618" fmla="*/ 134242 h 412235"/>
                <a:gd name="csX1619" fmla="*/ 219262 w 258416"/>
                <a:gd name="csY1619" fmla="*/ 135920 h 412235"/>
                <a:gd name="csX1620" fmla="*/ 219262 w 258416"/>
                <a:gd name="csY1620" fmla="*/ 137598 h 412235"/>
                <a:gd name="csX1621" fmla="*/ 220940 w 258416"/>
                <a:gd name="csY1621" fmla="*/ 137598 h 412235"/>
                <a:gd name="csX1622" fmla="*/ 222619 w 258416"/>
                <a:gd name="csY1622" fmla="*/ 137598 h 412235"/>
                <a:gd name="csX1623" fmla="*/ 222619 w 258416"/>
                <a:gd name="csY1623" fmla="*/ 139276 h 412235"/>
                <a:gd name="csX1624" fmla="*/ 224297 w 258416"/>
                <a:gd name="csY1624" fmla="*/ 139276 h 412235"/>
                <a:gd name="csX1625" fmla="*/ 226534 w 258416"/>
                <a:gd name="csY1625" fmla="*/ 139276 h 412235"/>
                <a:gd name="csX1626" fmla="*/ 226534 w 258416"/>
                <a:gd name="csY1626" fmla="*/ 137598 h 412235"/>
                <a:gd name="csX1627" fmla="*/ 226534 w 258416"/>
                <a:gd name="csY1627" fmla="*/ 137598 h 412235"/>
                <a:gd name="csX1628" fmla="*/ 226534 w 258416"/>
                <a:gd name="csY1628" fmla="*/ 137598 h 412235"/>
                <a:gd name="csX1629" fmla="*/ 228212 w 258416"/>
                <a:gd name="csY1629" fmla="*/ 137598 h 412235"/>
                <a:gd name="csX1630" fmla="*/ 229890 w 258416"/>
                <a:gd name="csY1630" fmla="*/ 137598 h 412235"/>
                <a:gd name="csX1631" fmla="*/ 229890 w 258416"/>
                <a:gd name="csY1631" fmla="*/ 139276 h 412235"/>
                <a:gd name="csX1632" fmla="*/ 231568 w 258416"/>
                <a:gd name="csY1632" fmla="*/ 140954 h 412235"/>
                <a:gd name="csX1633" fmla="*/ 231568 w 258416"/>
                <a:gd name="csY1633" fmla="*/ 143192 h 412235"/>
                <a:gd name="csX1634" fmla="*/ 233246 w 258416"/>
                <a:gd name="csY1634" fmla="*/ 143192 h 412235"/>
                <a:gd name="csX1635" fmla="*/ 235483 w 258416"/>
                <a:gd name="csY1635" fmla="*/ 144870 h 412235"/>
                <a:gd name="csX1636" fmla="*/ 237161 w 258416"/>
                <a:gd name="csY1636" fmla="*/ 144870 h 412235"/>
                <a:gd name="csX1637" fmla="*/ 237161 w 258416"/>
                <a:gd name="csY1637" fmla="*/ 146548 h 412235"/>
                <a:gd name="csX1638" fmla="*/ 240517 w 258416"/>
                <a:gd name="csY1638" fmla="*/ 146548 h 412235"/>
                <a:gd name="csX1639" fmla="*/ 240517 w 258416"/>
                <a:gd name="csY1639" fmla="*/ 148226 h 412235"/>
                <a:gd name="csX1640" fmla="*/ 242196 w 258416"/>
                <a:gd name="csY1640" fmla="*/ 148226 h 412235"/>
                <a:gd name="csX1641" fmla="*/ 242196 w 258416"/>
                <a:gd name="csY1641" fmla="*/ 149904 h 412235"/>
                <a:gd name="csX1642" fmla="*/ 243874 w 258416"/>
                <a:gd name="csY1642" fmla="*/ 149904 h 412235"/>
                <a:gd name="csX1643" fmla="*/ 246111 w 258416"/>
                <a:gd name="csY1643" fmla="*/ 149904 h 412235"/>
                <a:gd name="csX1644" fmla="*/ 247789 w 258416"/>
                <a:gd name="csY1644" fmla="*/ 149904 h 412235"/>
                <a:gd name="csX1645" fmla="*/ 247789 w 258416"/>
                <a:gd name="csY1645" fmla="*/ 152141 h 412235"/>
                <a:gd name="csX1646" fmla="*/ 247789 w 258416"/>
                <a:gd name="csY1646" fmla="*/ 153819 h 412235"/>
                <a:gd name="csX1647" fmla="*/ 249467 w 258416"/>
                <a:gd name="csY1647" fmla="*/ 155497 h 412235"/>
                <a:gd name="csX1648" fmla="*/ 251145 w 258416"/>
                <a:gd name="csY1648" fmla="*/ 155497 h 412235"/>
                <a:gd name="csX1649" fmla="*/ 252823 w 258416"/>
                <a:gd name="csY1649" fmla="*/ 155497 h 412235"/>
                <a:gd name="csX1650" fmla="*/ 252823 w 258416"/>
                <a:gd name="csY1650" fmla="*/ 157175 h 412235"/>
                <a:gd name="csX1651" fmla="*/ 255060 w 258416"/>
                <a:gd name="csY1651" fmla="*/ 157175 h 412235"/>
                <a:gd name="csX1652" fmla="*/ 256738 w 258416"/>
                <a:gd name="csY1652" fmla="*/ 157175 h 412235"/>
                <a:gd name="csX1653" fmla="*/ 258416 w 258416"/>
                <a:gd name="csY1653" fmla="*/ 157175 h 412235"/>
                <a:gd name="csX1654" fmla="*/ 258416 w 258416"/>
                <a:gd name="csY1654" fmla="*/ 158853 h 412235"/>
                <a:gd name="csX1655" fmla="*/ 258416 w 258416"/>
                <a:gd name="csY1655" fmla="*/ 160531 h 412235"/>
                <a:gd name="csX1656" fmla="*/ 258416 w 258416"/>
                <a:gd name="csY1656" fmla="*/ 162769 h 412235"/>
                <a:gd name="csX1657" fmla="*/ 258416 w 258416"/>
                <a:gd name="csY1657" fmla="*/ 164447 h 412235"/>
                <a:gd name="csX1658" fmla="*/ 256738 w 258416"/>
                <a:gd name="csY1658" fmla="*/ 166125 h 412235"/>
                <a:gd name="csX1659" fmla="*/ 256738 w 258416"/>
                <a:gd name="csY1659" fmla="*/ 167803 h 412235"/>
                <a:gd name="csX1660" fmla="*/ 255060 w 258416"/>
                <a:gd name="csY1660" fmla="*/ 167803 h 412235"/>
                <a:gd name="csX1661" fmla="*/ 255060 w 258416"/>
                <a:gd name="csY1661" fmla="*/ 169481 h 412235"/>
                <a:gd name="csX1662" fmla="*/ 255060 w 258416"/>
                <a:gd name="csY1662" fmla="*/ 171718 h 412235"/>
                <a:gd name="csX1663" fmla="*/ 255060 w 258416"/>
                <a:gd name="csY1663" fmla="*/ 173396 h 412235"/>
                <a:gd name="csX1664" fmla="*/ 255060 w 258416"/>
                <a:gd name="csY1664" fmla="*/ 175074 h 412235"/>
                <a:gd name="csX1665" fmla="*/ 255060 w 258416"/>
                <a:gd name="csY1665" fmla="*/ 176752 h 412235"/>
                <a:gd name="csX1666" fmla="*/ 255060 w 258416"/>
                <a:gd name="csY1666" fmla="*/ 178430 h 412235"/>
                <a:gd name="csX1667" fmla="*/ 252823 w 258416"/>
                <a:gd name="csY1667" fmla="*/ 176752 h 412235"/>
                <a:gd name="csX1668" fmla="*/ 252823 w 258416"/>
                <a:gd name="csY1668" fmla="*/ 178430 h 412235"/>
                <a:gd name="csX1669" fmla="*/ 251145 w 258416"/>
                <a:gd name="csY1669" fmla="*/ 176752 h 412235"/>
                <a:gd name="csX1670" fmla="*/ 249467 w 258416"/>
                <a:gd name="csY1670" fmla="*/ 176752 h 412235"/>
                <a:gd name="csX1671" fmla="*/ 249467 w 258416"/>
                <a:gd name="csY1671" fmla="*/ 176752 h 412235"/>
                <a:gd name="csX1672" fmla="*/ 249467 w 258416"/>
                <a:gd name="csY1672" fmla="*/ 178430 h 412235"/>
                <a:gd name="csX1673" fmla="*/ 247789 w 258416"/>
                <a:gd name="csY1673" fmla="*/ 178430 h 412235"/>
                <a:gd name="csX1674" fmla="*/ 246111 w 258416"/>
                <a:gd name="csY1674" fmla="*/ 178430 h 412235"/>
                <a:gd name="csX1675" fmla="*/ 246111 w 258416"/>
                <a:gd name="csY1675" fmla="*/ 176752 h 412235"/>
                <a:gd name="csX1676" fmla="*/ 243874 w 258416"/>
                <a:gd name="csY1676" fmla="*/ 176752 h 412235"/>
                <a:gd name="csX1677" fmla="*/ 243874 w 258416"/>
                <a:gd name="csY1677" fmla="*/ 175074 h 412235"/>
                <a:gd name="csX1678" fmla="*/ 243874 w 258416"/>
                <a:gd name="csY1678" fmla="*/ 175074 h 412235"/>
                <a:gd name="csX1679" fmla="*/ 243874 w 258416"/>
                <a:gd name="csY1679" fmla="*/ 175074 h 412235"/>
                <a:gd name="csX1680" fmla="*/ 242196 w 258416"/>
                <a:gd name="csY1680" fmla="*/ 175074 h 412235"/>
                <a:gd name="csX1681" fmla="*/ 242196 w 258416"/>
                <a:gd name="csY1681" fmla="*/ 173396 h 412235"/>
                <a:gd name="csX1682" fmla="*/ 240517 w 258416"/>
                <a:gd name="csY1682" fmla="*/ 173396 h 412235"/>
                <a:gd name="csX1683" fmla="*/ 240517 w 258416"/>
                <a:gd name="csY1683" fmla="*/ 175074 h 412235"/>
                <a:gd name="csX1684" fmla="*/ 238839 w 258416"/>
                <a:gd name="csY1684" fmla="*/ 175074 h 412235"/>
                <a:gd name="csX1685" fmla="*/ 237161 w 258416"/>
                <a:gd name="csY1685" fmla="*/ 175074 h 412235"/>
                <a:gd name="csX1686" fmla="*/ 237161 w 258416"/>
                <a:gd name="csY1686" fmla="*/ 173396 h 412235"/>
                <a:gd name="csX1687" fmla="*/ 237161 w 258416"/>
                <a:gd name="csY1687" fmla="*/ 171718 h 412235"/>
                <a:gd name="csX1688" fmla="*/ 235483 w 258416"/>
                <a:gd name="csY1688" fmla="*/ 171718 h 412235"/>
                <a:gd name="csX1689" fmla="*/ 235483 w 258416"/>
                <a:gd name="csY1689" fmla="*/ 173396 h 412235"/>
                <a:gd name="csX1690" fmla="*/ 233246 w 258416"/>
                <a:gd name="csY1690" fmla="*/ 173396 h 412235"/>
                <a:gd name="csX1691" fmla="*/ 231568 w 258416"/>
                <a:gd name="csY1691" fmla="*/ 173396 h 412235"/>
                <a:gd name="csX1692" fmla="*/ 229890 w 258416"/>
                <a:gd name="csY1692" fmla="*/ 173396 h 412235"/>
                <a:gd name="csX1693" fmla="*/ 229890 w 258416"/>
                <a:gd name="csY1693" fmla="*/ 175074 h 412235"/>
                <a:gd name="csX1694" fmla="*/ 228212 w 258416"/>
                <a:gd name="csY1694" fmla="*/ 175074 h 412235"/>
                <a:gd name="csX1695" fmla="*/ 226534 w 258416"/>
                <a:gd name="csY1695" fmla="*/ 175074 h 412235"/>
                <a:gd name="csX1696" fmla="*/ 226534 w 258416"/>
                <a:gd name="csY1696" fmla="*/ 176752 h 412235"/>
                <a:gd name="csX1697" fmla="*/ 226534 w 258416"/>
                <a:gd name="csY1697" fmla="*/ 178430 h 412235"/>
                <a:gd name="csX1698" fmla="*/ 226534 w 258416"/>
                <a:gd name="csY1698" fmla="*/ 178430 h 412235"/>
                <a:gd name="csX1699" fmla="*/ 226534 w 258416"/>
                <a:gd name="csY1699" fmla="*/ 180668 h 412235"/>
                <a:gd name="csX1700" fmla="*/ 224297 w 258416"/>
                <a:gd name="csY1700" fmla="*/ 180668 h 412235"/>
                <a:gd name="csX1701" fmla="*/ 226534 w 258416"/>
                <a:gd name="csY1701" fmla="*/ 180668 h 412235"/>
                <a:gd name="csX1702" fmla="*/ 224297 w 258416"/>
                <a:gd name="csY1702" fmla="*/ 180668 h 412235"/>
                <a:gd name="csX1703" fmla="*/ 224297 w 258416"/>
                <a:gd name="csY1703" fmla="*/ 182346 h 412235"/>
                <a:gd name="csX1704" fmla="*/ 224297 w 258416"/>
                <a:gd name="csY1704" fmla="*/ 184024 h 412235"/>
                <a:gd name="csX1705" fmla="*/ 224297 w 258416"/>
                <a:gd name="csY1705" fmla="*/ 185702 h 412235"/>
                <a:gd name="csX1706" fmla="*/ 222619 w 258416"/>
                <a:gd name="csY1706" fmla="*/ 185702 h 412235"/>
                <a:gd name="csX1707" fmla="*/ 220940 w 258416"/>
                <a:gd name="csY1707" fmla="*/ 184024 h 412235"/>
                <a:gd name="csX1708" fmla="*/ 219262 w 258416"/>
                <a:gd name="csY1708" fmla="*/ 184024 h 412235"/>
                <a:gd name="csX1709" fmla="*/ 219262 w 258416"/>
                <a:gd name="csY1709" fmla="*/ 185702 h 412235"/>
                <a:gd name="csX1710" fmla="*/ 217584 w 258416"/>
                <a:gd name="csY1710" fmla="*/ 184024 h 412235"/>
                <a:gd name="csX1711" fmla="*/ 215347 w 258416"/>
                <a:gd name="csY1711" fmla="*/ 184024 h 412235"/>
                <a:gd name="csX1712" fmla="*/ 215347 w 258416"/>
                <a:gd name="csY1712" fmla="*/ 185702 h 412235"/>
                <a:gd name="csX1713" fmla="*/ 213669 w 258416"/>
                <a:gd name="csY1713" fmla="*/ 185702 h 412235"/>
                <a:gd name="csX1714" fmla="*/ 213669 w 258416"/>
                <a:gd name="csY1714" fmla="*/ 187380 h 412235"/>
                <a:gd name="csX1715" fmla="*/ 211991 w 258416"/>
                <a:gd name="csY1715" fmla="*/ 187380 h 412235"/>
                <a:gd name="csX1716" fmla="*/ 211991 w 258416"/>
                <a:gd name="csY1716" fmla="*/ 189058 h 412235"/>
                <a:gd name="csX1717" fmla="*/ 210313 w 258416"/>
                <a:gd name="csY1717" fmla="*/ 189058 h 412235"/>
                <a:gd name="csX1718" fmla="*/ 210313 w 258416"/>
                <a:gd name="csY1718" fmla="*/ 191295 h 412235"/>
                <a:gd name="csX1719" fmla="*/ 208635 w 258416"/>
                <a:gd name="csY1719" fmla="*/ 191295 h 412235"/>
                <a:gd name="csX1720" fmla="*/ 208635 w 258416"/>
                <a:gd name="csY1720" fmla="*/ 192973 h 412235"/>
                <a:gd name="csX1721" fmla="*/ 206957 w 258416"/>
                <a:gd name="csY1721" fmla="*/ 192973 h 412235"/>
                <a:gd name="csX1722" fmla="*/ 204720 w 258416"/>
                <a:gd name="csY1722" fmla="*/ 191295 h 412235"/>
                <a:gd name="csX1723" fmla="*/ 203042 w 258416"/>
                <a:gd name="csY1723" fmla="*/ 191295 h 412235"/>
                <a:gd name="csX1724" fmla="*/ 203042 w 258416"/>
                <a:gd name="csY1724" fmla="*/ 192973 h 412235"/>
                <a:gd name="csX1725" fmla="*/ 203042 w 258416"/>
                <a:gd name="csY1725" fmla="*/ 194651 h 412235"/>
                <a:gd name="csX1726" fmla="*/ 203042 w 258416"/>
                <a:gd name="csY1726" fmla="*/ 196329 h 412235"/>
                <a:gd name="csX1727" fmla="*/ 201363 w 258416"/>
                <a:gd name="csY1727" fmla="*/ 194651 h 412235"/>
                <a:gd name="csX1728" fmla="*/ 199685 w 258416"/>
                <a:gd name="csY1728" fmla="*/ 194651 h 412235"/>
                <a:gd name="csX1729" fmla="*/ 198007 w 258416"/>
                <a:gd name="csY1729" fmla="*/ 194651 h 412235"/>
                <a:gd name="csX1730" fmla="*/ 195770 w 258416"/>
                <a:gd name="csY1730" fmla="*/ 194651 h 412235"/>
                <a:gd name="csX1731" fmla="*/ 195770 w 258416"/>
                <a:gd name="csY1731" fmla="*/ 196329 h 412235"/>
                <a:gd name="csX1732" fmla="*/ 195770 w 258416"/>
                <a:gd name="csY1732" fmla="*/ 198007 h 412235"/>
                <a:gd name="csX1733" fmla="*/ 198007 w 258416"/>
                <a:gd name="csY1733" fmla="*/ 200245 h 412235"/>
                <a:gd name="csX1734" fmla="*/ 198007 w 258416"/>
                <a:gd name="csY1734" fmla="*/ 201923 h 412235"/>
                <a:gd name="csX1735" fmla="*/ 199685 w 258416"/>
                <a:gd name="csY1735" fmla="*/ 203601 h 412235"/>
                <a:gd name="csX1736" fmla="*/ 199685 w 258416"/>
                <a:gd name="csY1736" fmla="*/ 205279 h 412235"/>
                <a:gd name="csX1737" fmla="*/ 199685 w 258416"/>
                <a:gd name="csY1737" fmla="*/ 206957 h 412235"/>
                <a:gd name="csX1738" fmla="*/ 199685 w 258416"/>
                <a:gd name="csY1738" fmla="*/ 209194 h 412235"/>
                <a:gd name="csX1739" fmla="*/ 201363 w 258416"/>
                <a:gd name="csY1739" fmla="*/ 210872 h 412235"/>
                <a:gd name="csX1740" fmla="*/ 201363 w 258416"/>
                <a:gd name="csY1740" fmla="*/ 215906 h 412235"/>
                <a:gd name="csX1741" fmla="*/ 201363 w 258416"/>
                <a:gd name="csY1741" fmla="*/ 217584 h 412235"/>
                <a:gd name="csX1742" fmla="*/ 199685 w 258416"/>
                <a:gd name="csY1742" fmla="*/ 217584 h 412235"/>
                <a:gd name="csX1743" fmla="*/ 198007 w 258416"/>
                <a:gd name="csY1743" fmla="*/ 217584 h 412235"/>
                <a:gd name="csX1744" fmla="*/ 195770 w 258416"/>
                <a:gd name="csY1744" fmla="*/ 217584 h 412235"/>
                <a:gd name="csX1745" fmla="*/ 194092 w 258416"/>
                <a:gd name="csY1745" fmla="*/ 217584 h 412235"/>
                <a:gd name="csX1746" fmla="*/ 194092 w 258416"/>
                <a:gd name="csY1746" fmla="*/ 219822 h 412235"/>
                <a:gd name="csX1747" fmla="*/ 195770 w 258416"/>
                <a:gd name="csY1747" fmla="*/ 221500 h 412235"/>
                <a:gd name="csX1748" fmla="*/ 198007 w 258416"/>
                <a:gd name="csY1748" fmla="*/ 223178 h 412235"/>
                <a:gd name="csX1749" fmla="*/ 198007 w 258416"/>
                <a:gd name="csY1749" fmla="*/ 224856 h 412235"/>
                <a:gd name="csX1750" fmla="*/ 199685 w 258416"/>
                <a:gd name="csY1750" fmla="*/ 226534 h 412235"/>
                <a:gd name="csX1751" fmla="*/ 199685 w 258416"/>
                <a:gd name="csY1751" fmla="*/ 228771 h 412235"/>
                <a:gd name="csX1752" fmla="*/ 201363 w 258416"/>
                <a:gd name="csY1752" fmla="*/ 228771 h 412235"/>
                <a:gd name="csX1753" fmla="*/ 201363 w 258416"/>
                <a:gd name="csY1753" fmla="*/ 230449 h 412235"/>
                <a:gd name="csX1754" fmla="*/ 201363 w 258416"/>
                <a:gd name="csY1754" fmla="*/ 232127 h 412235"/>
                <a:gd name="csX1755" fmla="*/ 201363 w 258416"/>
                <a:gd name="csY1755" fmla="*/ 233805 h 412235"/>
                <a:gd name="csX1756" fmla="*/ 199685 w 258416"/>
                <a:gd name="csY1756" fmla="*/ 233805 h 412235"/>
                <a:gd name="csX1757" fmla="*/ 195770 w 258416"/>
                <a:gd name="csY1757" fmla="*/ 233805 h 412235"/>
                <a:gd name="csX1758" fmla="*/ 194092 w 258416"/>
                <a:gd name="csY1758" fmla="*/ 233805 h 412235"/>
                <a:gd name="csX1759" fmla="*/ 194092 w 258416"/>
                <a:gd name="csY1759" fmla="*/ 235483 h 412235"/>
                <a:gd name="csX1760" fmla="*/ 195770 w 258416"/>
                <a:gd name="csY1760" fmla="*/ 235483 h 412235"/>
                <a:gd name="csX1761" fmla="*/ 198007 w 258416"/>
                <a:gd name="csY1761" fmla="*/ 237721 h 412235"/>
                <a:gd name="csX1762" fmla="*/ 198007 w 258416"/>
                <a:gd name="csY1762" fmla="*/ 239399 h 412235"/>
                <a:gd name="csX1763" fmla="*/ 199685 w 258416"/>
                <a:gd name="csY1763" fmla="*/ 239399 h 412235"/>
                <a:gd name="csX1764" fmla="*/ 199685 w 258416"/>
                <a:gd name="csY1764" fmla="*/ 241077 h 412235"/>
                <a:gd name="csX1765" fmla="*/ 199685 w 258416"/>
                <a:gd name="csY1765" fmla="*/ 244433 h 412235"/>
                <a:gd name="csX1766" fmla="*/ 199685 w 258416"/>
                <a:gd name="csY1766" fmla="*/ 246111 h 412235"/>
                <a:gd name="csX1767" fmla="*/ 199685 w 258416"/>
                <a:gd name="csY1767" fmla="*/ 248348 h 412235"/>
                <a:gd name="csX1768" fmla="*/ 198007 w 258416"/>
                <a:gd name="csY1768" fmla="*/ 250026 h 412235"/>
                <a:gd name="csX1769" fmla="*/ 198007 w 258416"/>
                <a:gd name="csY1769" fmla="*/ 251704 h 412235"/>
                <a:gd name="csX1770" fmla="*/ 195770 w 258416"/>
                <a:gd name="csY1770" fmla="*/ 251704 h 412235"/>
                <a:gd name="csX1771" fmla="*/ 194092 w 258416"/>
                <a:gd name="csY1771" fmla="*/ 253382 h 412235"/>
                <a:gd name="csX1772" fmla="*/ 192414 w 258416"/>
                <a:gd name="csY1772" fmla="*/ 253382 h 412235"/>
                <a:gd name="csX1773" fmla="*/ 192414 w 258416"/>
                <a:gd name="csY1773" fmla="*/ 251704 h 412235"/>
                <a:gd name="csX1774" fmla="*/ 190736 w 258416"/>
                <a:gd name="csY1774" fmla="*/ 251704 h 412235"/>
                <a:gd name="csX1775" fmla="*/ 190736 w 258416"/>
                <a:gd name="csY1775" fmla="*/ 250026 h 412235"/>
                <a:gd name="csX1776" fmla="*/ 189058 w 258416"/>
                <a:gd name="csY1776" fmla="*/ 250026 h 412235"/>
                <a:gd name="csX1777" fmla="*/ 189058 w 258416"/>
                <a:gd name="csY1777" fmla="*/ 251704 h 412235"/>
                <a:gd name="csX1778" fmla="*/ 186821 w 258416"/>
                <a:gd name="csY1778" fmla="*/ 251704 h 412235"/>
                <a:gd name="csX1779" fmla="*/ 185143 w 258416"/>
                <a:gd name="csY1779" fmla="*/ 251704 h 412235"/>
                <a:gd name="csX1780" fmla="*/ 183465 w 258416"/>
                <a:gd name="csY1780" fmla="*/ 251704 h 412235"/>
                <a:gd name="csX1781" fmla="*/ 183465 w 258416"/>
                <a:gd name="csY1781" fmla="*/ 253382 h 412235"/>
                <a:gd name="csX1782" fmla="*/ 183465 w 258416"/>
                <a:gd name="csY1782" fmla="*/ 255060 h 412235"/>
                <a:gd name="csX1783" fmla="*/ 185143 w 258416"/>
                <a:gd name="csY1783" fmla="*/ 257298 h 412235"/>
                <a:gd name="csX1784" fmla="*/ 185143 w 258416"/>
                <a:gd name="csY1784" fmla="*/ 258976 h 412235"/>
                <a:gd name="csX1785" fmla="*/ 186821 w 258416"/>
                <a:gd name="csY1785" fmla="*/ 260654 h 412235"/>
                <a:gd name="csX1786" fmla="*/ 186821 w 258416"/>
                <a:gd name="csY1786" fmla="*/ 262332 h 412235"/>
                <a:gd name="csX1787" fmla="*/ 185143 w 258416"/>
                <a:gd name="csY1787" fmla="*/ 262332 h 412235"/>
                <a:gd name="csX1788" fmla="*/ 185143 w 258416"/>
                <a:gd name="csY1788" fmla="*/ 264010 h 412235"/>
                <a:gd name="csX1789" fmla="*/ 183465 w 258416"/>
                <a:gd name="csY1789" fmla="*/ 264010 h 412235"/>
                <a:gd name="csX1790" fmla="*/ 183465 w 258416"/>
                <a:gd name="csY1790" fmla="*/ 266247 h 412235"/>
                <a:gd name="csX1791" fmla="*/ 183465 w 258416"/>
                <a:gd name="csY1791" fmla="*/ 267925 h 412235"/>
                <a:gd name="csX1792" fmla="*/ 181786 w 258416"/>
                <a:gd name="csY1792" fmla="*/ 267925 h 412235"/>
                <a:gd name="csX1793" fmla="*/ 180108 w 258416"/>
                <a:gd name="csY1793" fmla="*/ 267925 h 412235"/>
                <a:gd name="csX1794" fmla="*/ 178430 w 258416"/>
                <a:gd name="csY1794" fmla="*/ 267925 h 412235"/>
                <a:gd name="csX1795" fmla="*/ 180108 w 258416"/>
                <a:gd name="csY1795" fmla="*/ 269603 h 412235"/>
                <a:gd name="csX1796" fmla="*/ 180108 w 258416"/>
                <a:gd name="csY1796" fmla="*/ 271281 h 412235"/>
                <a:gd name="csX1797" fmla="*/ 180108 w 258416"/>
                <a:gd name="csY1797" fmla="*/ 272959 h 412235"/>
                <a:gd name="csX1798" fmla="*/ 180108 w 258416"/>
                <a:gd name="csY1798" fmla="*/ 274637 h 412235"/>
                <a:gd name="csX1799" fmla="*/ 180108 w 258416"/>
                <a:gd name="csY1799" fmla="*/ 274637 h 412235"/>
                <a:gd name="csX1800" fmla="*/ 181786 w 258416"/>
                <a:gd name="csY1800" fmla="*/ 274637 h 412235"/>
                <a:gd name="csX1801" fmla="*/ 183465 w 258416"/>
                <a:gd name="csY1801" fmla="*/ 274637 h 412235"/>
                <a:gd name="csX1802" fmla="*/ 185143 w 258416"/>
                <a:gd name="csY1802" fmla="*/ 274637 h 412235"/>
                <a:gd name="csX1803" fmla="*/ 185143 w 258416"/>
                <a:gd name="csY1803" fmla="*/ 276875 h 412235"/>
                <a:gd name="csX1804" fmla="*/ 185143 w 258416"/>
                <a:gd name="csY1804" fmla="*/ 278553 h 412235"/>
                <a:gd name="csX1805" fmla="*/ 186821 w 258416"/>
                <a:gd name="csY1805" fmla="*/ 280231 h 412235"/>
                <a:gd name="csX1806" fmla="*/ 185143 w 258416"/>
                <a:gd name="csY1806" fmla="*/ 281909 h 412235"/>
                <a:gd name="csX1807" fmla="*/ 186821 w 258416"/>
                <a:gd name="csY1807" fmla="*/ 285824 h 412235"/>
                <a:gd name="csX1808" fmla="*/ 185143 w 258416"/>
                <a:gd name="csY1808" fmla="*/ 287502 h 412235"/>
                <a:gd name="csX1809" fmla="*/ 183465 w 258416"/>
                <a:gd name="csY1809" fmla="*/ 289180 h 412235"/>
                <a:gd name="csX1810" fmla="*/ 181786 w 258416"/>
                <a:gd name="csY1810" fmla="*/ 289180 h 412235"/>
                <a:gd name="csX1811" fmla="*/ 181786 w 258416"/>
                <a:gd name="csY1811" fmla="*/ 290858 h 412235"/>
                <a:gd name="csX1812" fmla="*/ 181786 w 258416"/>
                <a:gd name="csY1812" fmla="*/ 292536 h 412235"/>
                <a:gd name="csX1813" fmla="*/ 183465 w 258416"/>
                <a:gd name="csY1813" fmla="*/ 292536 h 412235"/>
                <a:gd name="csX1814" fmla="*/ 183465 w 258416"/>
                <a:gd name="csY1814" fmla="*/ 294774 h 412235"/>
                <a:gd name="csX1815" fmla="*/ 181786 w 258416"/>
                <a:gd name="csY1815" fmla="*/ 294774 h 412235"/>
                <a:gd name="csX1816" fmla="*/ 181786 w 258416"/>
                <a:gd name="csY1816" fmla="*/ 296452 h 412235"/>
                <a:gd name="csX1817" fmla="*/ 183465 w 258416"/>
                <a:gd name="csY1817" fmla="*/ 296452 h 412235"/>
                <a:gd name="csX1818" fmla="*/ 183465 w 258416"/>
                <a:gd name="csY1818" fmla="*/ 298130 h 412235"/>
                <a:gd name="csX1819" fmla="*/ 183465 w 258416"/>
                <a:gd name="csY1819" fmla="*/ 299808 h 412235"/>
                <a:gd name="csX1820" fmla="*/ 181786 w 258416"/>
                <a:gd name="csY1820" fmla="*/ 299808 h 412235"/>
                <a:gd name="csX1821" fmla="*/ 181786 w 258416"/>
                <a:gd name="csY1821" fmla="*/ 301486 h 412235"/>
                <a:gd name="csX1822" fmla="*/ 181786 w 258416"/>
                <a:gd name="csY1822" fmla="*/ 303164 h 412235"/>
                <a:gd name="csX1823" fmla="*/ 181786 w 258416"/>
                <a:gd name="csY1823" fmla="*/ 305401 h 412235"/>
                <a:gd name="csX1824" fmla="*/ 181786 w 258416"/>
                <a:gd name="csY1824" fmla="*/ 307079 h 412235"/>
                <a:gd name="csX1825" fmla="*/ 181786 w 258416"/>
                <a:gd name="csY1825" fmla="*/ 308757 h 412235"/>
                <a:gd name="csX1826" fmla="*/ 181786 w 258416"/>
                <a:gd name="csY1826" fmla="*/ 310435 h 412235"/>
                <a:gd name="csX1827" fmla="*/ 181786 w 258416"/>
                <a:gd name="csY1827" fmla="*/ 312113 h 412235"/>
                <a:gd name="csX1828" fmla="*/ 180108 w 258416"/>
                <a:gd name="csY1828" fmla="*/ 312113 h 412235"/>
                <a:gd name="csX1829" fmla="*/ 178430 w 258416"/>
                <a:gd name="csY1829" fmla="*/ 312113 h 412235"/>
                <a:gd name="csX1830" fmla="*/ 176193 w 258416"/>
                <a:gd name="csY1830" fmla="*/ 312113 h 412235"/>
                <a:gd name="csX1831" fmla="*/ 174515 w 258416"/>
                <a:gd name="csY1831" fmla="*/ 312113 h 412235"/>
                <a:gd name="csX1832" fmla="*/ 172837 w 258416"/>
                <a:gd name="csY1832" fmla="*/ 310435 h 412235"/>
                <a:gd name="csX1833" fmla="*/ 172837 w 258416"/>
                <a:gd name="csY1833" fmla="*/ 308757 h 412235"/>
                <a:gd name="csX1834" fmla="*/ 172837 w 258416"/>
                <a:gd name="csY1834" fmla="*/ 307079 h 412235"/>
                <a:gd name="csX1835" fmla="*/ 171159 w 258416"/>
                <a:gd name="csY1835" fmla="*/ 307079 h 412235"/>
                <a:gd name="csX1836" fmla="*/ 169481 w 258416"/>
                <a:gd name="csY1836" fmla="*/ 307079 h 412235"/>
                <a:gd name="csX1837" fmla="*/ 169481 w 258416"/>
                <a:gd name="csY1837" fmla="*/ 305401 h 412235"/>
                <a:gd name="csX1838" fmla="*/ 167244 w 258416"/>
                <a:gd name="csY1838" fmla="*/ 305401 h 412235"/>
                <a:gd name="csX1839" fmla="*/ 167244 w 258416"/>
                <a:gd name="csY1839" fmla="*/ 305401 h 412235"/>
                <a:gd name="csX1840" fmla="*/ 167244 w 258416"/>
                <a:gd name="csY1840" fmla="*/ 307079 h 412235"/>
                <a:gd name="csX1841" fmla="*/ 165566 w 258416"/>
                <a:gd name="csY1841" fmla="*/ 307079 h 412235"/>
                <a:gd name="csX1842" fmla="*/ 165566 w 258416"/>
                <a:gd name="csY1842" fmla="*/ 307079 h 412235"/>
                <a:gd name="csX1843" fmla="*/ 165566 w 258416"/>
                <a:gd name="csY1843" fmla="*/ 308757 h 412235"/>
                <a:gd name="csX1844" fmla="*/ 165566 w 258416"/>
                <a:gd name="csY1844" fmla="*/ 310435 h 412235"/>
                <a:gd name="csX1845" fmla="*/ 167244 w 258416"/>
                <a:gd name="csY1845" fmla="*/ 310435 h 412235"/>
                <a:gd name="csX1846" fmla="*/ 167244 w 258416"/>
                <a:gd name="csY1846" fmla="*/ 312113 h 412235"/>
                <a:gd name="csX1847" fmla="*/ 167244 w 258416"/>
                <a:gd name="csY1847" fmla="*/ 314351 h 412235"/>
                <a:gd name="csX1848" fmla="*/ 167244 w 258416"/>
                <a:gd name="csY1848" fmla="*/ 316029 h 412235"/>
                <a:gd name="csX1849" fmla="*/ 165566 w 258416"/>
                <a:gd name="csY1849" fmla="*/ 317707 h 412235"/>
                <a:gd name="csX1850" fmla="*/ 165566 w 258416"/>
                <a:gd name="csY1850" fmla="*/ 321063 h 412235"/>
                <a:gd name="csX1851" fmla="*/ 163888 w 258416"/>
                <a:gd name="csY1851" fmla="*/ 323300 h 412235"/>
                <a:gd name="csX1852" fmla="*/ 162209 w 258416"/>
                <a:gd name="csY1852" fmla="*/ 323300 h 412235"/>
                <a:gd name="csX1853" fmla="*/ 162209 w 258416"/>
                <a:gd name="csY1853" fmla="*/ 324978 h 412235"/>
                <a:gd name="csX1854" fmla="*/ 163888 w 258416"/>
                <a:gd name="csY1854" fmla="*/ 324978 h 412235"/>
                <a:gd name="csX1855" fmla="*/ 165566 w 258416"/>
                <a:gd name="csY1855" fmla="*/ 326656 h 412235"/>
                <a:gd name="csX1856" fmla="*/ 165566 w 258416"/>
                <a:gd name="csY1856" fmla="*/ 328334 h 412235"/>
                <a:gd name="csX1857" fmla="*/ 163888 w 258416"/>
                <a:gd name="csY1857" fmla="*/ 328334 h 412235"/>
                <a:gd name="csX1858" fmla="*/ 163888 w 258416"/>
                <a:gd name="csY1858" fmla="*/ 330012 h 412235"/>
                <a:gd name="csX1859" fmla="*/ 162209 w 258416"/>
                <a:gd name="csY1859" fmla="*/ 331690 h 412235"/>
                <a:gd name="csX1860" fmla="*/ 162209 w 258416"/>
                <a:gd name="csY1860" fmla="*/ 333928 h 412235"/>
                <a:gd name="csX1861" fmla="*/ 160531 w 258416"/>
                <a:gd name="csY1861" fmla="*/ 333928 h 412235"/>
                <a:gd name="csX1862" fmla="*/ 160531 w 258416"/>
                <a:gd name="csY1862" fmla="*/ 335606 h 412235"/>
                <a:gd name="csX1863" fmla="*/ 158294 w 258416"/>
                <a:gd name="csY1863" fmla="*/ 337284 h 412235"/>
                <a:gd name="csX1864" fmla="*/ 158294 w 258416"/>
                <a:gd name="csY1864" fmla="*/ 338962 h 412235"/>
                <a:gd name="csX1865" fmla="*/ 158294 w 258416"/>
                <a:gd name="csY1865" fmla="*/ 340640 h 412235"/>
                <a:gd name="csX1866" fmla="*/ 160531 w 258416"/>
                <a:gd name="csY1866" fmla="*/ 340640 h 412235"/>
                <a:gd name="csX1867" fmla="*/ 162209 w 258416"/>
                <a:gd name="csY1867" fmla="*/ 340640 h 412235"/>
                <a:gd name="csX1868" fmla="*/ 160531 w 258416"/>
                <a:gd name="csY1868" fmla="*/ 342877 h 412235"/>
                <a:gd name="csX1869" fmla="*/ 160531 w 258416"/>
                <a:gd name="csY1869" fmla="*/ 344555 h 412235"/>
                <a:gd name="csX1870" fmla="*/ 158294 w 258416"/>
                <a:gd name="csY1870" fmla="*/ 344555 h 412235"/>
                <a:gd name="csX1871" fmla="*/ 160531 w 258416"/>
                <a:gd name="csY1871" fmla="*/ 346233 h 412235"/>
                <a:gd name="csX1872" fmla="*/ 160531 w 258416"/>
                <a:gd name="csY1872" fmla="*/ 347911 h 412235"/>
                <a:gd name="csX1873" fmla="*/ 160531 w 258416"/>
                <a:gd name="csY1873" fmla="*/ 349589 h 412235"/>
                <a:gd name="csX1874" fmla="*/ 158294 w 258416"/>
                <a:gd name="csY1874" fmla="*/ 349589 h 412235"/>
                <a:gd name="csX1875" fmla="*/ 158294 w 258416"/>
                <a:gd name="csY1875" fmla="*/ 351827 h 412235"/>
                <a:gd name="csX1876" fmla="*/ 160531 w 258416"/>
                <a:gd name="csY1876" fmla="*/ 351827 h 412235"/>
                <a:gd name="csX1877" fmla="*/ 160531 w 258416"/>
                <a:gd name="csY1877" fmla="*/ 353505 h 412235"/>
                <a:gd name="csX1878" fmla="*/ 160531 w 258416"/>
                <a:gd name="csY1878" fmla="*/ 355183 h 412235"/>
                <a:gd name="csX1879" fmla="*/ 158294 w 258416"/>
                <a:gd name="csY1879" fmla="*/ 356861 h 412235"/>
                <a:gd name="csX1880" fmla="*/ 158294 w 258416"/>
                <a:gd name="csY1880" fmla="*/ 358539 h 412235"/>
                <a:gd name="csX1881" fmla="*/ 158294 w 258416"/>
                <a:gd name="csY1881" fmla="*/ 360217 h 412235"/>
                <a:gd name="csX1882" fmla="*/ 156616 w 258416"/>
                <a:gd name="csY1882" fmla="*/ 360217 h 412235"/>
                <a:gd name="csX1883" fmla="*/ 154938 w 258416"/>
                <a:gd name="csY1883" fmla="*/ 360217 h 412235"/>
                <a:gd name="csX1884" fmla="*/ 153260 w 258416"/>
                <a:gd name="csY1884" fmla="*/ 360217 h 412235"/>
                <a:gd name="csX1885" fmla="*/ 151582 w 258416"/>
                <a:gd name="csY1885" fmla="*/ 360217 h 412235"/>
                <a:gd name="csX1886" fmla="*/ 151582 w 258416"/>
                <a:gd name="csY1886" fmla="*/ 362454 h 412235"/>
                <a:gd name="csX1887" fmla="*/ 153260 w 258416"/>
                <a:gd name="csY1887" fmla="*/ 362454 h 412235"/>
                <a:gd name="csX1888" fmla="*/ 153260 w 258416"/>
                <a:gd name="csY1888" fmla="*/ 364132 h 412235"/>
                <a:gd name="csX1889" fmla="*/ 154938 w 258416"/>
                <a:gd name="csY1889" fmla="*/ 364132 h 412235"/>
                <a:gd name="csX1890" fmla="*/ 154938 w 258416"/>
                <a:gd name="csY1890" fmla="*/ 365810 h 412235"/>
                <a:gd name="csX1891" fmla="*/ 156616 w 258416"/>
                <a:gd name="csY1891" fmla="*/ 365810 h 412235"/>
                <a:gd name="csX1892" fmla="*/ 158294 w 258416"/>
                <a:gd name="csY1892" fmla="*/ 367488 h 412235"/>
                <a:gd name="csX1893" fmla="*/ 158294 w 258416"/>
                <a:gd name="csY1893" fmla="*/ 369166 h 412235"/>
                <a:gd name="csX1894" fmla="*/ 158294 w 258416"/>
                <a:gd name="csY1894" fmla="*/ 371404 h 412235"/>
                <a:gd name="csX1895" fmla="*/ 158294 w 258416"/>
                <a:gd name="csY1895" fmla="*/ 373082 h 412235"/>
                <a:gd name="csX1896" fmla="*/ 158294 w 258416"/>
                <a:gd name="csY1896" fmla="*/ 374760 h 412235"/>
                <a:gd name="csX1897" fmla="*/ 156616 w 258416"/>
                <a:gd name="csY1897" fmla="*/ 374760 h 412235"/>
                <a:gd name="csX1898" fmla="*/ 154938 w 258416"/>
                <a:gd name="csY1898" fmla="*/ 374760 h 412235"/>
                <a:gd name="csX1899" fmla="*/ 154938 w 258416"/>
                <a:gd name="csY1899" fmla="*/ 376438 h 412235"/>
                <a:gd name="csX1900" fmla="*/ 154938 w 258416"/>
                <a:gd name="csY1900" fmla="*/ 378116 h 412235"/>
                <a:gd name="csX1901" fmla="*/ 153260 w 258416"/>
                <a:gd name="csY1901" fmla="*/ 378116 h 412235"/>
                <a:gd name="csX1902" fmla="*/ 153260 w 258416"/>
                <a:gd name="csY1902" fmla="*/ 380353 h 412235"/>
                <a:gd name="csX1903" fmla="*/ 153260 w 258416"/>
                <a:gd name="csY1903" fmla="*/ 382031 h 412235"/>
                <a:gd name="csX1904" fmla="*/ 151582 w 258416"/>
                <a:gd name="csY1904" fmla="*/ 382031 h 412235"/>
                <a:gd name="csX1905" fmla="*/ 149904 w 258416"/>
                <a:gd name="csY1905" fmla="*/ 383709 h 412235"/>
                <a:gd name="csX1906" fmla="*/ 147667 w 258416"/>
                <a:gd name="csY1906" fmla="*/ 383709 h 412235"/>
                <a:gd name="csX1907" fmla="*/ 145989 w 258416"/>
                <a:gd name="csY1907" fmla="*/ 383709 h 412235"/>
                <a:gd name="csX1908" fmla="*/ 145989 w 258416"/>
                <a:gd name="csY1908" fmla="*/ 385387 h 412235"/>
                <a:gd name="csX1909" fmla="*/ 145989 w 258416"/>
                <a:gd name="csY1909" fmla="*/ 387065 h 412235"/>
                <a:gd name="csX1910" fmla="*/ 145989 w 258416"/>
                <a:gd name="csY1910" fmla="*/ 388743 h 412235"/>
                <a:gd name="csX1911" fmla="*/ 147667 w 258416"/>
                <a:gd name="csY1911" fmla="*/ 392659 h 412235"/>
                <a:gd name="csX1912" fmla="*/ 149904 w 258416"/>
                <a:gd name="csY1912" fmla="*/ 392659 h 412235"/>
                <a:gd name="csX1913" fmla="*/ 151582 w 258416"/>
                <a:gd name="csY1913" fmla="*/ 392659 h 412235"/>
                <a:gd name="csX1914" fmla="*/ 153260 w 258416"/>
                <a:gd name="csY1914" fmla="*/ 392659 h 412235"/>
                <a:gd name="csX1915" fmla="*/ 153260 w 258416"/>
                <a:gd name="csY1915" fmla="*/ 394337 h 412235"/>
                <a:gd name="csX1916" fmla="*/ 154938 w 258416"/>
                <a:gd name="csY1916" fmla="*/ 394337 h 412235"/>
                <a:gd name="csX1917" fmla="*/ 154938 w 258416"/>
                <a:gd name="csY1917" fmla="*/ 396015 h 412235"/>
                <a:gd name="csX1918" fmla="*/ 154938 w 258416"/>
                <a:gd name="csY1918" fmla="*/ 397693 h 412235"/>
                <a:gd name="csX1919" fmla="*/ 154938 w 258416"/>
                <a:gd name="csY1919" fmla="*/ 399930 h 412235"/>
                <a:gd name="csX1920" fmla="*/ 153260 w 258416"/>
                <a:gd name="csY1920" fmla="*/ 399930 h 412235"/>
                <a:gd name="csX1921" fmla="*/ 153260 w 258416"/>
                <a:gd name="csY1921" fmla="*/ 401608 h 412235"/>
                <a:gd name="csX1922" fmla="*/ 153260 w 258416"/>
                <a:gd name="csY1922" fmla="*/ 404964 h 412235"/>
                <a:gd name="csX1923" fmla="*/ 151582 w 258416"/>
                <a:gd name="csY1923" fmla="*/ 404964 h 412235"/>
                <a:gd name="csX1924" fmla="*/ 151582 w 258416"/>
                <a:gd name="csY1924" fmla="*/ 406642 h 412235"/>
                <a:gd name="csX1925" fmla="*/ 151582 w 258416"/>
                <a:gd name="csY1925" fmla="*/ 408880 h 412235"/>
                <a:gd name="csX1926" fmla="*/ 149904 w 258416"/>
                <a:gd name="csY1926" fmla="*/ 408880 h 412235"/>
                <a:gd name="csX1927" fmla="*/ 149904 w 258416"/>
                <a:gd name="csY1927" fmla="*/ 410558 h 412235"/>
                <a:gd name="csX1928" fmla="*/ 147667 w 258416"/>
                <a:gd name="csY1928" fmla="*/ 410558 h 412235"/>
                <a:gd name="csX1929" fmla="*/ 147667 w 258416"/>
                <a:gd name="csY1929" fmla="*/ 412236 h 412235"/>
                <a:gd name="csX1930" fmla="*/ 145989 w 258416"/>
                <a:gd name="csY1930" fmla="*/ 412236 h 412235"/>
                <a:gd name="csX1931" fmla="*/ 144311 w 258416"/>
                <a:gd name="csY1931" fmla="*/ 412236 h 412235"/>
                <a:gd name="csX1932" fmla="*/ 142632 w 258416"/>
                <a:gd name="csY1932" fmla="*/ 412236 h 412235"/>
                <a:gd name="csX1933" fmla="*/ 140954 w 258416"/>
                <a:gd name="csY1933" fmla="*/ 412236 h 412235"/>
                <a:gd name="csX1934" fmla="*/ 140954 w 258416"/>
                <a:gd name="csY1934" fmla="*/ 410558 h 412235"/>
                <a:gd name="csX1935" fmla="*/ 140954 w 258416"/>
                <a:gd name="csY1935" fmla="*/ 408880 h 412235"/>
                <a:gd name="csX1936" fmla="*/ 140954 w 258416"/>
                <a:gd name="csY1936" fmla="*/ 406642 h 412235"/>
                <a:gd name="csX1937" fmla="*/ 137039 w 258416"/>
                <a:gd name="csY1937" fmla="*/ 408880 h 412235"/>
                <a:gd name="csX1938" fmla="*/ 137039 w 258416"/>
                <a:gd name="csY1938" fmla="*/ 410558 h 412235"/>
                <a:gd name="csX1939" fmla="*/ 135361 w 258416"/>
                <a:gd name="csY1939" fmla="*/ 410558 h 412235"/>
                <a:gd name="csX1940" fmla="*/ 135361 w 258416"/>
                <a:gd name="csY1940" fmla="*/ 410558 h 4122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</a:cxnLst>
              <a:rect l="l" t="t" r="r" b="b"/>
              <a:pathLst>
                <a:path w="258416" h="412235">
                  <a:moveTo>
                    <a:pt x="135361" y="410558"/>
                  </a:moveTo>
                  <a:lnTo>
                    <a:pt x="135361" y="408880"/>
                  </a:lnTo>
                  <a:lnTo>
                    <a:pt x="135361" y="406642"/>
                  </a:lnTo>
                  <a:lnTo>
                    <a:pt x="135361" y="404964"/>
                  </a:lnTo>
                  <a:lnTo>
                    <a:pt x="135361" y="403286"/>
                  </a:lnTo>
                  <a:lnTo>
                    <a:pt x="135361" y="401608"/>
                  </a:lnTo>
                  <a:lnTo>
                    <a:pt x="135361" y="401608"/>
                  </a:lnTo>
                  <a:lnTo>
                    <a:pt x="137039" y="399930"/>
                  </a:lnTo>
                  <a:lnTo>
                    <a:pt x="137039" y="397693"/>
                  </a:lnTo>
                  <a:lnTo>
                    <a:pt x="135361" y="397693"/>
                  </a:lnTo>
                  <a:lnTo>
                    <a:pt x="135361" y="396015"/>
                  </a:lnTo>
                  <a:lnTo>
                    <a:pt x="133683" y="396015"/>
                  </a:lnTo>
                  <a:lnTo>
                    <a:pt x="132005" y="396015"/>
                  </a:lnTo>
                  <a:lnTo>
                    <a:pt x="129768" y="396015"/>
                  </a:lnTo>
                  <a:lnTo>
                    <a:pt x="129768" y="394337"/>
                  </a:lnTo>
                  <a:lnTo>
                    <a:pt x="128090" y="394337"/>
                  </a:lnTo>
                  <a:lnTo>
                    <a:pt x="126412" y="392659"/>
                  </a:lnTo>
                  <a:lnTo>
                    <a:pt x="124734" y="392659"/>
                  </a:lnTo>
                  <a:lnTo>
                    <a:pt x="124734" y="390981"/>
                  </a:lnTo>
                  <a:lnTo>
                    <a:pt x="124734" y="388743"/>
                  </a:lnTo>
                  <a:lnTo>
                    <a:pt x="123055" y="388743"/>
                  </a:lnTo>
                  <a:lnTo>
                    <a:pt x="123055" y="387065"/>
                  </a:lnTo>
                  <a:lnTo>
                    <a:pt x="121377" y="387065"/>
                  </a:lnTo>
                  <a:lnTo>
                    <a:pt x="121377" y="383709"/>
                  </a:lnTo>
                  <a:lnTo>
                    <a:pt x="119140" y="383709"/>
                  </a:lnTo>
                  <a:lnTo>
                    <a:pt x="119140" y="382031"/>
                  </a:lnTo>
                  <a:lnTo>
                    <a:pt x="117462" y="382031"/>
                  </a:lnTo>
                  <a:lnTo>
                    <a:pt x="115784" y="382031"/>
                  </a:lnTo>
                  <a:lnTo>
                    <a:pt x="115784" y="380353"/>
                  </a:lnTo>
                  <a:lnTo>
                    <a:pt x="115784" y="378116"/>
                  </a:lnTo>
                  <a:lnTo>
                    <a:pt x="115784" y="376438"/>
                  </a:lnTo>
                  <a:lnTo>
                    <a:pt x="117462" y="376438"/>
                  </a:lnTo>
                  <a:lnTo>
                    <a:pt x="119140" y="376438"/>
                  </a:lnTo>
                  <a:lnTo>
                    <a:pt x="119140" y="374760"/>
                  </a:lnTo>
                  <a:lnTo>
                    <a:pt x="119140" y="376438"/>
                  </a:lnTo>
                  <a:lnTo>
                    <a:pt x="119140" y="374760"/>
                  </a:lnTo>
                  <a:lnTo>
                    <a:pt x="121377" y="374760"/>
                  </a:lnTo>
                  <a:lnTo>
                    <a:pt x="123055" y="374760"/>
                  </a:lnTo>
                  <a:lnTo>
                    <a:pt x="123055" y="374760"/>
                  </a:lnTo>
                  <a:lnTo>
                    <a:pt x="124734" y="374760"/>
                  </a:lnTo>
                  <a:lnTo>
                    <a:pt x="124734" y="373082"/>
                  </a:lnTo>
                  <a:lnTo>
                    <a:pt x="124734" y="371404"/>
                  </a:lnTo>
                  <a:lnTo>
                    <a:pt x="126412" y="371404"/>
                  </a:lnTo>
                  <a:lnTo>
                    <a:pt x="128090" y="371404"/>
                  </a:lnTo>
                  <a:lnTo>
                    <a:pt x="128090" y="371404"/>
                  </a:lnTo>
                  <a:lnTo>
                    <a:pt x="129768" y="371404"/>
                  </a:lnTo>
                  <a:lnTo>
                    <a:pt x="129768" y="371404"/>
                  </a:lnTo>
                  <a:lnTo>
                    <a:pt x="132005" y="371404"/>
                  </a:lnTo>
                  <a:lnTo>
                    <a:pt x="133683" y="371404"/>
                  </a:lnTo>
                  <a:lnTo>
                    <a:pt x="133683" y="371404"/>
                  </a:lnTo>
                  <a:lnTo>
                    <a:pt x="133683" y="369166"/>
                  </a:lnTo>
                  <a:lnTo>
                    <a:pt x="135361" y="369166"/>
                  </a:lnTo>
                  <a:lnTo>
                    <a:pt x="135361" y="369166"/>
                  </a:lnTo>
                  <a:lnTo>
                    <a:pt x="137039" y="369166"/>
                  </a:lnTo>
                  <a:lnTo>
                    <a:pt x="138717" y="369166"/>
                  </a:lnTo>
                  <a:lnTo>
                    <a:pt x="140954" y="369166"/>
                  </a:lnTo>
                  <a:lnTo>
                    <a:pt x="142632" y="369166"/>
                  </a:lnTo>
                  <a:lnTo>
                    <a:pt x="142632" y="367488"/>
                  </a:lnTo>
                  <a:lnTo>
                    <a:pt x="142632" y="365810"/>
                  </a:lnTo>
                  <a:lnTo>
                    <a:pt x="142632" y="365810"/>
                  </a:lnTo>
                  <a:lnTo>
                    <a:pt x="142632" y="364132"/>
                  </a:lnTo>
                  <a:lnTo>
                    <a:pt x="142632" y="362454"/>
                  </a:lnTo>
                  <a:lnTo>
                    <a:pt x="142632" y="360217"/>
                  </a:lnTo>
                  <a:lnTo>
                    <a:pt x="140954" y="360217"/>
                  </a:lnTo>
                  <a:lnTo>
                    <a:pt x="138717" y="360217"/>
                  </a:lnTo>
                  <a:lnTo>
                    <a:pt x="137039" y="358539"/>
                  </a:lnTo>
                  <a:lnTo>
                    <a:pt x="135361" y="358539"/>
                  </a:lnTo>
                  <a:lnTo>
                    <a:pt x="135361" y="360217"/>
                  </a:lnTo>
                  <a:lnTo>
                    <a:pt x="135361" y="362454"/>
                  </a:lnTo>
                  <a:lnTo>
                    <a:pt x="135361" y="364132"/>
                  </a:lnTo>
                  <a:lnTo>
                    <a:pt x="135361" y="362454"/>
                  </a:lnTo>
                  <a:lnTo>
                    <a:pt x="135361" y="364132"/>
                  </a:lnTo>
                  <a:lnTo>
                    <a:pt x="133683" y="364132"/>
                  </a:lnTo>
                  <a:lnTo>
                    <a:pt x="132005" y="364132"/>
                  </a:lnTo>
                  <a:lnTo>
                    <a:pt x="129768" y="364132"/>
                  </a:lnTo>
                  <a:lnTo>
                    <a:pt x="128090" y="364132"/>
                  </a:lnTo>
                  <a:lnTo>
                    <a:pt x="128090" y="360217"/>
                  </a:lnTo>
                  <a:lnTo>
                    <a:pt x="128090" y="358539"/>
                  </a:lnTo>
                  <a:lnTo>
                    <a:pt x="128090" y="356861"/>
                  </a:lnTo>
                  <a:lnTo>
                    <a:pt x="126412" y="358539"/>
                  </a:lnTo>
                  <a:lnTo>
                    <a:pt x="124734" y="358539"/>
                  </a:lnTo>
                  <a:lnTo>
                    <a:pt x="123055" y="358539"/>
                  </a:lnTo>
                  <a:lnTo>
                    <a:pt x="123055" y="360217"/>
                  </a:lnTo>
                  <a:lnTo>
                    <a:pt x="123055" y="362454"/>
                  </a:lnTo>
                  <a:lnTo>
                    <a:pt x="124734" y="364132"/>
                  </a:lnTo>
                  <a:lnTo>
                    <a:pt x="124734" y="365810"/>
                  </a:lnTo>
                  <a:lnTo>
                    <a:pt x="123055" y="365810"/>
                  </a:lnTo>
                  <a:lnTo>
                    <a:pt x="121377" y="365810"/>
                  </a:lnTo>
                  <a:lnTo>
                    <a:pt x="119140" y="365810"/>
                  </a:lnTo>
                  <a:lnTo>
                    <a:pt x="119140" y="365810"/>
                  </a:lnTo>
                  <a:lnTo>
                    <a:pt x="117462" y="365810"/>
                  </a:lnTo>
                  <a:lnTo>
                    <a:pt x="115784" y="365810"/>
                  </a:lnTo>
                  <a:lnTo>
                    <a:pt x="114106" y="365810"/>
                  </a:lnTo>
                  <a:lnTo>
                    <a:pt x="112428" y="365810"/>
                  </a:lnTo>
                  <a:lnTo>
                    <a:pt x="110191" y="365810"/>
                  </a:lnTo>
                  <a:lnTo>
                    <a:pt x="108513" y="365810"/>
                  </a:lnTo>
                  <a:lnTo>
                    <a:pt x="108513" y="364132"/>
                  </a:lnTo>
                  <a:lnTo>
                    <a:pt x="106835" y="364132"/>
                  </a:lnTo>
                  <a:lnTo>
                    <a:pt x="106835" y="362454"/>
                  </a:lnTo>
                  <a:lnTo>
                    <a:pt x="106835" y="360217"/>
                  </a:lnTo>
                  <a:lnTo>
                    <a:pt x="106835" y="358539"/>
                  </a:lnTo>
                  <a:lnTo>
                    <a:pt x="105157" y="356861"/>
                  </a:lnTo>
                  <a:lnTo>
                    <a:pt x="105157" y="355183"/>
                  </a:lnTo>
                  <a:lnTo>
                    <a:pt x="105157" y="353505"/>
                  </a:lnTo>
                  <a:lnTo>
                    <a:pt x="103478" y="351827"/>
                  </a:lnTo>
                  <a:lnTo>
                    <a:pt x="101241" y="351827"/>
                  </a:lnTo>
                  <a:lnTo>
                    <a:pt x="99563" y="351827"/>
                  </a:lnTo>
                  <a:lnTo>
                    <a:pt x="99563" y="347911"/>
                  </a:lnTo>
                  <a:lnTo>
                    <a:pt x="97885" y="347911"/>
                  </a:lnTo>
                  <a:lnTo>
                    <a:pt x="94529" y="346233"/>
                  </a:lnTo>
                  <a:lnTo>
                    <a:pt x="92851" y="347911"/>
                  </a:lnTo>
                  <a:lnTo>
                    <a:pt x="92851" y="347911"/>
                  </a:lnTo>
                  <a:lnTo>
                    <a:pt x="90614" y="347911"/>
                  </a:lnTo>
                  <a:lnTo>
                    <a:pt x="88936" y="346233"/>
                  </a:lnTo>
                  <a:lnTo>
                    <a:pt x="88936" y="344555"/>
                  </a:lnTo>
                  <a:lnTo>
                    <a:pt x="88936" y="342877"/>
                  </a:lnTo>
                  <a:lnTo>
                    <a:pt x="87258" y="340640"/>
                  </a:lnTo>
                  <a:lnTo>
                    <a:pt x="87258" y="338962"/>
                  </a:lnTo>
                  <a:lnTo>
                    <a:pt x="87258" y="337284"/>
                  </a:lnTo>
                  <a:lnTo>
                    <a:pt x="85580" y="335606"/>
                  </a:lnTo>
                  <a:lnTo>
                    <a:pt x="83901" y="335606"/>
                  </a:lnTo>
                  <a:lnTo>
                    <a:pt x="83901" y="333928"/>
                  </a:lnTo>
                  <a:lnTo>
                    <a:pt x="83901" y="331690"/>
                  </a:lnTo>
                  <a:lnTo>
                    <a:pt x="83901" y="330012"/>
                  </a:lnTo>
                  <a:lnTo>
                    <a:pt x="81664" y="328334"/>
                  </a:lnTo>
                  <a:lnTo>
                    <a:pt x="81664" y="324978"/>
                  </a:lnTo>
                  <a:lnTo>
                    <a:pt x="79986" y="324978"/>
                  </a:lnTo>
                  <a:lnTo>
                    <a:pt x="79986" y="323300"/>
                  </a:lnTo>
                  <a:lnTo>
                    <a:pt x="78308" y="321063"/>
                  </a:lnTo>
                  <a:lnTo>
                    <a:pt x="79986" y="319385"/>
                  </a:lnTo>
                  <a:lnTo>
                    <a:pt x="81664" y="319385"/>
                  </a:lnTo>
                  <a:lnTo>
                    <a:pt x="81664" y="317707"/>
                  </a:lnTo>
                  <a:lnTo>
                    <a:pt x="81664" y="316029"/>
                  </a:lnTo>
                  <a:lnTo>
                    <a:pt x="79986" y="316029"/>
                  </a:lnTo>
                  <a:lnTo>
                    <a:pt x="78308" y="316029"/>
                  </a:lnTo>
                  <a:lnTo>
                    <a:pt x="78308" y="314351"/>
                  </a:lnTo>
                  <a:lnTo>
                    <a:pt x="76630" y="314351"/>
                  </a:lnTo>
                  <a:lnTo>
                    <a:pt x="76630" y="312113"/>
                  </a:lnTo>
                  <a:lnTo>
                    <a:pt x="76630" y="310435"/>
                  </a:lnTo>
                  <a:lnTo>
                    <a:pt x="76630" y="310435"/>
                  </a:lnTo>
                  <a:lnTo>
                    <a:pt x="76630" y="308757"/>
                  </a:lnTo>
                  <a:lnTo>
                    <a:pt x="78308" y="308757"/>
                  </a:lnTo>
                  <a:lnTo>
                    <a:pt x="79986" y="307079"/>
                  </a:lnTo>
                  <a:lnTo>
                    <a:pt x="81664" y="305401"/>
                  </a:lnTo>
                  <a:lnTo>
                    <a:pt x="83901" y="305401"/>
                  </a:lnTo>
                  <a:lnTo>
                    <a:pt x="85580" y="305401"/>
                  </a:lnTo>
                  <a:lnTo>
                    <a:pt x="87258" y="305401"/>
                  </a:lnTo>
                  <a:lnTo>
                    <a:pt x="88936" y="305401"/>
                  </a:lnTo>
                  <a:lnTo>
                    <a:pt x="90614" y="305401"/>
                  </a:lnTo>
                  <a:lnTo>
                    <a:pt x="92851" y="305401"/>
                  </a:lnTo>
                  <a:lnTo>
                    <a:pt x="92851" y="307079"/>
                  </a:lnTo>
                  <a:lnTo>
                    <a:pt x="92851" y="308757"/>
                  </a:lnTo>
                  <a:lnTo>
                    <a:pt x="92851" y="310435"/>
                  </a:lnTo>
                  <a:lnTo>
                    <a:pt x="92851" y="312113"/>
                  </a:lnTo>
                  <a:lnTo>
                    <a:pt x="92851" y="314351"/>
                  </a:lnTo>
                  <a:lnTo>
                    <a:pt x="94529" y="314351"/>
                  </a:lnTo>
                  <a:lnTo>
                    <a:pt x="94529" y="314351"/>
                  </a:lnTo>
                  <a:lnTo>
                    <a:pt x="96207" y="314351"/>
                  </a:lnTo>
                  <a:lnTo>
                    <a:pt x="97885" y="314351"/>
                  </a:lnTo>
                  <a:lnTo>
                    <a:pt x="97885" y="312113"/>
                  </a:lnTo>
                  <a:lnTo>
                    <a:pt x="97885" y="310435"/>
                  </a:lnTo>
                  <a:lnTo>
                    <a:pt x="97885" y="308757"/>
                  </a:lnTo>
                  <a:lnTo>
                    <a:pt x="97885" y="307079"/>
                  </a:lnTo>
                  <a:lnTo>
                    <a:pt x="99563" y="307079"/>
                  </a:lnTo>
                  <a:lnTo>
                    <a:pt x="101241" y="307079"/>
                  </a:lnTo>
                  <a:lnTo>
                    <a:pt x="103478" y="305401"/>
                  </a:lnTo>
                  <a:lnTo>
                    <a:pt x="105157" y="307079"/>
                  </a:lnTo>
                  <a:lnTo>
                    <a:pt x="106835" y="307079"/>
                  </a:lnTo>
                  <a:lnTo>
                    <a:pt x="108513" y="307079"/>
                  </a:lnTo>
                  <a:lnTo>
                    <a:pt x="108513" y="308757"/>
                  </a:lnTo>
                  <a:lnTo>
                    <a:pt x="110191" y="308757"/>
                  </a:lnTo>
                  <a:lnTo>
                    <a:pt x="112428" y="308757"/>
                  </a:lnTo>
                  <a:lnTo>
                    <a:pt x="112428" y="310435"/>
                  </a:lnTo>
                  <a:lnTo>
                    <a:pt x="114106" y="310435"/>
                  </a:lnTo>
                  <a:lnTo>
                    <a:pt x="115784" y="310435"/>
                  </a:lnTo>
                  <a:lnTo>
                    <a:pt x="117462" y="310435"/>
                  </a:lnTo>
                  <a:lnTo>
                    <a:pt x="119140" y="310435"/>
                  </a:lnTo>
                  <a:lnTo>
                    <a:pt x="119140" y="308757"/>
                  </a:lnTo>
                  <a:lnTo>
                    <a:pt x="121377" y="310435"/>
                  </a:lnTo>
                  <a:lnTo>
                    <a:pt x="123055" y="310435"/>
                  </a:lnTo>
                  <a:lnTo>
                    <a:pt x="124734" y="312113"/>
                  </a:lnTo>
                  <a:lnTo>
                    <a:pt x="124734" y="314351"/>
                  </a:lnTo>
                  <a:lnTo>
                    <a:pt x="126412" y="314351"/>
                  </a:lnTo>
                  <a:lnTo>
                    <a:pt x="126412" y="316029"/>
                  </a:lnTo>
                  <a:lnTo>
                    <a:pt x="128090" y="316029"/>
                  </a:lnTo>
                  <a:lnTo>
                    <a:pt x="128090" y="317707"/>
                  </a:lnTo>
                  <a:lnTo>
                    <a:pt x="129768" y="319385"/>
                  </a:lnTo>
                  <a:lnTo>
                    <a:pt x="129768" y="321063"/>
                  </a:lnTo>
                  <a:lnTo>
                    <a:pt x="132005" y="321063"/>
                  </a:lnTo>
                  <a:lnTo>
                    <a:pt x="132005" y="323300"/>
                  </a:lnTo>
                  <a:lnTo>
                    <a:pt x="132005" y="323300"/>
                  </a:lnTo>
                  <a:lnTo>
                    <a:pt x="132005" y="324978"/>
                  </a:lnTo>
                  <a:lnTo>
                    <a:pt x="133683" y="324978"/>
                  </a:lnTo>
                  <a:lnTo>
                    <a:pt x="133683" y="323300"/>
                  </a:lnTo>
                  <a:lnTo>
                    <a:pt x="135361" y="323300"/>
                  </a:lnTo>
                  <a:lnTo>
                    <a:pt x="135361" y="321063"/>
                  </a:lnTo>
                  <a:lnTo>
                    <a:pt x="135361" y="319385"/>
                  </a:lnTo>
                  <a:lnTo>
                    <a:pt x="135361" y="317707"/>
                  </a:lnTo>
                  <a:lnTo>
                    <a:pt x="137039" y="317707"/>
                  </a:lnTo>
                  <a:lnTo>
                    <a:pt x="137039" y="316029"/>
                  </a:lnTo>
                  <a:lnTo>
                    <a:pt x="135361" y="316029"/>
                  </a:lnTo>
                  <a:lnTo>
                    <a:pt x="133683" y="316029"/>
                  </a:lnTo>
                  <a:lnTo>
                    <a:pt x="129768" y="314351"/>
                  </a:lnTo>
                  <a:lnTo>
                    <a:pt x="129768" y="312113"/>
                  </a:lnTo>
                  <a:lnTo>
                    <a:pt x="128090" y="312113"/>
                  </a:lnTo>
                  <a:lnTo>
                    <a:pt x="128090" y="310435"/>
                  </a:lnTo>
                  <a:lnTo>
                    <a:pt x="126412" y="308757"/>
                  </a:lnTo>
                  <a:lnTo>
                    <a:pt x="124734" y="307079"/>
                  </a:lnTo>
                  <a:lnTo>
                    <a:pt x="124734" y="307079"/>
                  </a:lnTo>
                  <a:lnTo>
                    <a:pt x="124734" y="305401"/>
                  </a:lnTo>
                  <a:lnTo>
                    <a:pt x="123055" y="305401"/>
                  </a:lnTo>
                  <a:lnTo>
                    <a:pt x="121377" y="305401"/>
                  </a:lnTo>
                  <a:lnTo>
                    <a:pt x="119140" y="305401"/>
                  </a:lnTo>
                  <a:lnTo>
                    <a:pt x="119140" y="303164"/>
                  </a:lnTo>
                  <a:lnTo>
                    <a:pt x="117462" y="303164"/>
                  </a:lnTo>
                  <a:lnTo>
                    <a:pt x="117462" y="303164"/>
                  </a:lnTo>
                  <a:lnTo>
                    <a:pt x="115784" y="303164"/>
                  </a:lnTo>
                  <a:lnTo>
                    <a:pt x="114106" y="303164"/>
                  </a:lnTo>
                  <a:lnTo>
                    <a:pt x="112428" y="301486"/>
                  </a:lnTo>
                  <a:lnTo>
                    <a:pt x="110191" y="303164"/>
                  </a:lnTo>
                  <a:lnTo>
                    <a:pt x="108513" y="301486"/>
                  </a:lnTo>
                  <a:lnTo>
                    <a:pt x="106835" y="299808"/>
                  </a:lnTo>
                  <a:lnTo>
                    <a:pt x="106835" y="301486"/>
                  </a:lnTo>
                  <a:lnTo>
                    <a:pt x="105157" y="301486"/>
                  </a:lnTo>
                  <a:lnTo>
                    <a:pt x="103478" y="301486"/>
                  </a:lnTo>
                  <a:lnTo>
                    <a:pt x="101241" y="299808"/>
                  </a:lnTo>
                  <a:lnTo>
                    <a:pt x="99563" y="299808"/>
                  </a:lnTo>
                  <a:lnTo>
                    <a:pt x="99563" y="298130"/>
                  </a:lnTo>
                  <a:lnTo>
                    <a:pt x="97885" y="298130"/>
                  </a:lnTo>
                  <a:lnTo>
                    <a:pt x="97885" y="296452"/>
                  </a:lnTo>
                  <a:lnTo>
                    <a:pt x="97885" y="294774"/>
                  </a:lnTo>
                  <a:lnTo>
                    <a:pt x="99563" y="294774"/>
                  </a:lnTo>
                  <a:lnTo>
                    <a:pt x="99563" y="292536"/>
                  </a:lnTo>
                  <a:lnTo>
                    <a:pt x="101241" y="292536"/>
                  </a:lnTo>
                  <a:lnTo>
                    <a:pt x="103478" y="292536"/>
                  </a:lnTo>
                  <a:lnTo>
                    <a:pt x="105157" y="292536"/>
                  </a:lnTo>
                  <a:lnTo>
                    <a:pt x="105157" y="290858"/>
                  </a:lnTo>
                  <a:lnTo>
                    <a:pt x="106835" y="290858"/>
                  </a:lnTo>
                  <a:lnTo>
                    <a:pt x="106835" y="289180"/>
                  </a:lnTo>
                  <a:lnTo>
                    <a:pt x="108513" y="289180"/>
                  </a:lnTo>
                  <a:lnTo>
                    <a:pt x="110191" y="289180"/>
                  </a:lnTo>
                  <a:lnTo>
                    <a:pt x="110191" y="287502"/>
                  </a:lnTo>
                  <a:lnTo>
                    <a:pt x="112428" y="287502"/>
                  </a:lnTo>
                  <a:lnTo>
                    <a:pt x="115784" y="287502"/>
                  </a:lnTo>
                  <a:lnTo>
                    <a:pt x="117462" y="287502"/>
                  </a:lnTo>
                  <a:lnTo>
                    <a:pt x="117462" y="285824"/>
                  </a:lnTo>
                  <a:lnTo>
                    <a:pt x="119140" y="285824"/>
                  </a:lnTo>
                  <a:lnTo>
                    <a:pt x="121377" y="285824"/>
                  </a:lnTo>
                  <a:lnTo>
                    <a:pt x="123055" y="285824"/>
                  </a:lnTo>
                  <a:lnTo>
                    <a:pt x="124734" y="283587"/>
                  </a:lnTo>
                  <a:lnTo>
                    <a:pt x="126412" y="285824"/>
                  </a:lnTo>
                  <a:lnTo>
                    <a:pt x="128090" y="285824"/>
                  </a:lnTo>
                  <a:lnTo>
                    <a:pt x="128090" y="283587"/>
                  </a:lnTo>
                  <a:lnTo>
                    <a:pt x="129768" y="283587"/>
                  </a:lnTo>
                  <a:lnTo>
                    <a:pt x="129768" y="281909"/>
                  </a:lnTo>
                  <a:lnTo>
                    <a:pt x="132005" y="281909"/>
                  </a:lnTo>
                  <a:lnTo>
                    <a:pt x="133683" y="281909"/>
                  </a:lnTo>
                  <a:lnTo>
                    <a:pt x="135361" y="281909"/>
                  </a:lnTo>
                  <a:lnTo>
                    <a:pt x="135361" y="280231"/>
                  </a:lnTo>
                  <a:lnTo>
                    <a:pt x="135361" y="280231"/>
                  </a:lnTo>
                  <a:lnTo>
                    <a:pt x="137039" y="280231"/>
                  </a:lnTo>
                  <a:lnTo>
                    <a:pt x="138717" y="280231"/>
                  </a:lnTo>
                  <a:lnTo>
                    <a:pt x="140954" y="280231"/>
                  </a:lnTo>
                  <a:lnTo>
                    <a:pt x="142632" y="280231"/>
                  </a:lnTo>
                  <a:lnTo>
                    <a:pt x="142632" y="278553"/>
                  </a:lnTo>
                  <a:lnTo>
                    <a:pt x="144311" y="278553"/>
                  </a:lnTo>
                  <a:lnTo>
                    <a:pt x="145989" y="278553"/>
                  </a:lnTo>
                  <a:lnTo>
                    <a:pt x="147667" y="280231"/>
                  </a:lnTo>
                  <a:lnTo>
                    <a:pt x="149904" y="280231"/>
                  </a:lnTo>
                  <a:lnTo>
                    <a:pt x="151582" y="280231"/>
                  </a:lnTo>
                  <a:lnTo>
                    <a:pt x="151582" y="278553"/>
                  </a:lnTo>
                  <a:lnTo>
                    <a:pt x="151582" y="276875"/>
                  </a:lnTo>
                  <a:lnTo>
                    <a:pt x="149904" y="276875"/>
                  </a:lnTo>
                  <a:lnTo>
                    <a:pt x="147667" y="276875"/>
                  </a:lnTo>
                  <a:lnTo>
                    <a:pt x="147667" y="274637"/>
                  </a:lnTo>
                  <a:lnTo>
                    <a:pt x="145989" y="274637"/>
                  </a:lnTo>
                  <a:lnTo>
                    <a:pt x="145989" y="272959"/>
                  </a:lnTo>
                  <a:lnTo>
                    <a:pt x="147667" y="271281"/>
                  </a:lnTo>
                  <a:lnTo>
                    <a:pt x="149904" y="269603"/>
                  </a:lnTo>
                  <a:lnTo>
                    <a:pt x="149904" y="267925"/>
                  </a:lnTo>
                  <a:lnTo>
                    <a:pt x="149904" y="267925"/>
                  </a:lnTo>
                  <a:lnTo>
                    <a:pt x="147667" y="267925"/>
                  </a:lnTo>
                  <a:lnTo>
                    <a:pt x="145989" y="267925"/>
                  </a:lnTo>
                  <a:lnTo>
                    <a:pt x="144311" y="269603"/>
                  </a:lnTo>
                  <a:lnTo>
                    <a:pt x="142632" y="269603"/>
                  </a:lnTo>
                  <a:lnTo>
                    <a:pt x="142632" y="271281"/>
                  </a:lnTo>
                  <a:lnTo>
                    <a:pt x="142632" y="271281"/>
                  </a:lnTo>
                  <a:lnTo>
                    <a:pt x="142632" y="272959"/>
                  </a:lnTo>
                  <a:lnTo>
                    <a:pt x="140954" y="272959"/>
                  </a:lnTo>
                  <a:lnTo>
                    <a:pt x="138717" y="272959"/>
                  </a:lnTo>
                  <a:lnTo>
                    <a:pt x="138717" y="274637"/>
                  </a:lnTo>
                  <a:lnTo>
                    <a:pt x="137039" y="274637"/>
                  </a:lnTo>
                  <a:lnTo>
                    <a:pt x="135361" y="272959"/>
                  </a:lnTo>
                  <a:lnTo>
                    <a:pt x="133683" y="272959"/>
                  </a:lnTo>
                  <a:lnTo>
                    <a:pt x="133683" y="274637"/>
                  </a:lnTo>
                  <a:lnTo>
                    <a:pt x="132005" y="274637"/>
                  </a:lnTo>
                  <a:lnTo>
                    <a:pt x="129768" y="274637"/>
                  </a:lnTo>
                  <a:lnTo>
                    <a:pt x="128090" y="274637"/>
                  </a:lnTo>
                  <a:lnTo>
                    <a:pt x="126412" y="274637"/>
                  </a:lnTo>
                  <a:lnTo>
                    <a:pt x="124734" y="276875"/>
                  </a:lnTo>
                  <a:lnTo>
                    <a:pt x="123055" y="276875"/>
                  </a:lnTo>
                  <a:lnTo>
                    <a:pt x="119140" y="274637"/>
                  </a:lnTo>
                  <a:lnTo>
                    <a:pt x="117462" y="274637"/>
                  </a:lnTo>
                  <a:lnTo>
                    <a:pt x="115784" y="274637"/>
                  </a:lnTo>
                  <a:lnTo>
                    <a:pt x="115784" y="272959"/>
                  </a:lnTo>
                  <a:lnTo>
                    <a:pt x="115784" y="274637"/>
                  </a:lnTo>
                  <a:lnTo>
                    <a:pt x="115784" y="272959"/>
                  </a:lnTo>
                  <a:lnTo>
                    <a:pt x="114106" y="271281"/>
                  </a:lnTo>
                  <a:lnTo>
                    <a:pt x="112428" y="271281"/>
                  </a:lnTo>
                  <a:lnTo>
                    <a:pt x="110191" y="271281"/>
                  </a:lnTo>
                  <a:lnTo>
                    <a:pt x="110191" y="272959"/>
                  </a:lnTo>
                  <a:lnTo>
                    <a:pt x="110191" y="274637"/>
                  </a:lnTo>
                  <a:lnTo>
                    <a:pt x="108513" y="276875"/>
                  </a:lnTo>
                  <a:lnTo>
                    <a:pt x="106835" y="276875"/>
                  </a:lnTo>
                  <a:lnTo>
                    <a:pt x="106835" y="278553"/>
                  </a:lnTo>
                  <a:lnTo>
                    <a:pt x="105157" y="280231"/>
                  </a:lnTo>
                  <a:lnTo>
                    <a:pt x="103478" y="280231"/>
                  </a:lnTo>
                  <a:lnTo>
                    <a:pt x="99563" y="280231"/>
                  </a:lnTo>
                  <a:lnTo>
                    <a:pt x="99563" y="281909"/>
                  </a:lnTo>
                  <a:lnTo>
                    <a:pt x="97885" y="281909"/>
                  </a:lnTo>
                  <a:lnTo>
                    <a:pt x="96207" y="281909"/>
                  </a:lnTo>
                  <a:lnTo>
                    <a:pt x="96207" y="283587"/>
                  </a:lnTo>
                  <a:lnTo>
                    <a:pt x="94529" y="283587"/>
                  </a:lnTo>
                  <a:lnTo>
                    <a:pt x="94529" y="283587"/>
                  </a:lnTo>
                  <a:lnTo>
                    <a:pt x="92851" y="283587"/>
                  </a:lnTo>
                  <a:lnTo>
                    <a:pt x="92851" y="283587"/>
                  </a:lnTo>
                  <a:lnTo>
                    <a:pt x="90614" y="285824"/>
                  </a:lnTo>
                  <a:lnTo>
                    <a:pt x="88936" y="285824"/>
                  </a:lnTo>
                  <a:lnTo>
                    <a:pt x="87258" y="283587"/>
                  </a:lnTo>
                  <a:lnTo>
                    <a:pt x="87258" y="285824"/>
                  </a:lnTo>
                  <a:lnTo>
                    <a:pt x="85580" y="285824"/>
                  </a:lnTo>
                  <a:lnTo>
                    <a:pt x="83901" y="281909"/>
                  </a:lnTo>
                  <a:lnTo>
                    <a:pt x="81664" y="281909"/>
                  </a:lnTo>
                  <a:lnTo>
                    <a:pt x="81664" y="283587"/>
                  </a:lnTo>
                  <a:lnTo>
                    <a:pt x="79986" y="283587"/>
                  </a:lnTo>
                  <a:lnTo>
                    <a:pt x="79986" y="285824"/>
                  </a:lnTo>
                  <a:lnTo>
                    <a:pt x="79986" y="287502"/>
                  </a:lnTo>
                  <a:lnTo>
                    <a:pt x="78308" y="287502"/>
                  </a:lnTo>
                  <a:lnTo>
                    <a:pt x="78308" y="289180"/>
                  </a:lnTo>
                  <a:lnTo>
                    <a:pt x="76630" y="287502"/>
                  </a:lnTo>
                  <a:lnTo>
                    <a:pt x="76630" y="285824"/>
                  </a:lnTo>
                  <a:lnTo>
                    <a:pt x="74952" y="285824"/>
                  </a:lnTo>
                  <a:lnTo>
                    <a:pt x="74952" y="285824"/>
                  </a:lnTo>
                  <a:lnTo>
                    <a:pt x="72715" y="285824"/>
                  </a:lnTo>
                  <a:lnTo>
                    <a:pt x="72715" y="283587"/>
                  </a:lnTo>
                  <a:lnTo>
                    <a:pt x="72715" y="281909"/>
                  </a:lnTo>
                  <a:lnTo>
                    <a:pt x="74952" y="281909"/>
                  </a:lnTo>
                  <a:lnTo>
                    <a:pt x="74952" y="280231"/>
                  </a:lnTo>
                  <a:lnTo>
                    <a:pt x="74952" y="278553"/>
                  </a:lnTo>
                  <a:lnTo>
                    <a:pt x="74952" y="276875"/>
                  </a:lnTo>
                  <a:lnTo>
                    <a:pt x="72715" y="274637"/>
                  </a:lnTo>
                  <a:lnTo>
                    <a:pt x="71037" y="274637"/>
                  </a:lnTo>
                  <a:lnTo>
                    <a:pt x="71037" y="272959"/>
                  </a:lnTo>
                  <a:lnTo>
                    <a:pt x="71037" y="271281"/>
                  </a:lnTo>
                  <a:lnTo>
                    <a:pt x="71037" y="269603"/>
                  </a:lnTo>
                  <a:lnTo>
                    <a:pt x="71037" y="267925"/>
                  </a:lnTo>
                  <a:lnTo>
                    <a:pt x="71037" y="266247"/>
                  </a:lnTo>
                  <a:lnTo>
                    <a:pt x="71037" y="264010"/>
                  </a:lnTo>
                  <a:lnTo>
                    <a:pt x="71037" y="262332"/>
                  </a:lnTo>
                  <a:lnTo>
                    <a:pt x="71037" y="260654"/>
                  </a:lnTo>
                  <a:lnTo>
                    <a:pt x="71037" y="258976"/>
                  </a:lnTo>
                  <a:lnTo>
                    <a:pt x="71037" y="257298"/>
                  </a:lnTo>
                  <a:lnTo>
                    <a:pt x="71037" y="255060"/>
                  </a:lnTo>
                  <a:lnTo>
                    <a:pt x="71037" y="253382"/>
                  </a:lnTo>
                  <a:lnTo>
                    <a:pt x="69359" y="251704"/>
                  </a:lnTo>
                  <a:lnTo>
                    <a:pt x="71037" y="251704"/>
                  </a:lnTo>
                  <a:lnTo>
                    <a:pt x="69359" y="250026"/>
                  </a:lnTo>
                  <a:lnTo>
                    <a:pt x="71037" y="250026"/>
                  </a:lnTo>
                  <a:lnTo>
                    <a:pt x="71037" y="248348"/>
                  </a:lnTo>
                  <a:lnTo>
                    <a:pt x="72715" y="248348"/>
                  </a:lnTo>
                  <a:lnTo>
                    <a:pt x="72715" y="246111"/>
                  </a:lnTo>
                  <a:lnTo>
                    <a:pt x="74952" y="248348"/>
                  </a:lnTo>
                  <a:lnTo>
                    <a:pt x="74952" y="246111"/>
                  </a:lnTo>
                  <a:lnTo>
                    <a:pt x="76630" y="246111"/>
                  </a:lnTo>
                  <a:lnTo>
                    <a:pt x="76630" y="244433"/>
                  </a:lnTo>
                  <a:lnTo>
                    <a:pt x="78308" y="244433"/>
                  </a:lnTo>
                  <a:lnTo>
                    <a:pt x="79986" y="244433"/>
                  </a:lnTo>
                  <a:lnTo>
                    <a:pt x="79986" y="246111"/>
                  </a:lnTo>
                  <a:lnTo>
                    <a:pt x="81664" y="250026"/>
                  </a:lnTo>
                  <a:lnTo>
                    <a:pt x="81664" y="251704"/>
                  </a:lnTo>
                  <a:lnTo>
                    <a:pt x="83901" y="253382"/>
                  </a:lnTo>
                  <a:lnTo>
                    <a:pt x="83901" y="255060"/>
                  </a:lnTo>
                  <a:lnTo>
                    <a:pt x="83901" y="257298"/>
                  </a:lnTo>
                  <a:lnTo>
                    <a:pt x="83901" y="258976"/>
                  </a:lnTo>
                  <a:lnTo>
                    <a:pt x="85580" y="258976"/>
                  </a:lnTo>
                  <a:lnTo>
                    <a:pt x="87258" y="258976"/>
                  </a:lnTo>
                  <a:lnTo>
                    <a:pt x="87258" y="257298"/>
                  </a:lnTo>
                  <a:lnTo>
                    <a:pt x="87258" y="255060"/>
                  </a:lnTo>
                  <a:lnTo>
                    <a:pt x="87258" y="253382"/>
                  </a:lnTo>
                  <a:lnTo>
                    <a:pt x="85580" y="251704"/>
                  </a:lnTo>
                  <a:lnTo>
                    <a:pt x="83901" y="251704"/>
                  </a:lnTo>
                  <a:lnTo>
                    <a:pt x="83901" y="250026"/>
                  </a:lnTo>
                  <a:lnTo>
                    <a:pt x="83901" y="246111"/>
                  </a:lnTo>
                  <a:lnTo>
                    <a:pt x="83901" y="244433"/>
                  </a:lnTo>
                  <a:lnTo>
                    <a:pt x="87258" y="244433"/>
                  </a:lnTo>
                  <a:lnTo>
                    <a:pt x="88936" y="244433"/>
                  </a:lnTo>
                  <a:lnTo>
                    <a:pt x="90614" y="244433"/>
                  </a:lnTo>
                  <a:lnTo>
                    <a:pt x="92851" y="244433"/>
                  </a:lnTo>
                  <a:lnTo>
                    <a:pt x="94529" y="244433"/>
                  </a:lnTo>
                  <a:lnTo>
                    <a:pt x="97885" y="244433"/>
                  </a:lnTo>
                  <a:lnTo>
                    <a:pt x="97885" y="242755"/>
                  </a:lnTo>
                  <a:lnTo>
                    <a:pt x="99563" y="242755"/>
                  </a:lnTo>
                  <a:lnTo>
                    <a:pt x="99563" y="244433"/>
                  </a:lnTo>
                  <a:lnTo>
                    <a:pt x="101241" y="244433"/>
                  </a:lnTo>
                  <a:lnTo>
                    <a:pt x="103478" y="244433"/>
                  </a:lnTo>
                  <a:lnTo>
                    <a:pt x="105157" y="244433"/>
                  </a:lnTo>
                  <a:lnTo>
                    <a:pt x="103478" y="241077"/>
                  </a:lnTo>
                  <a:lnTo>
                    <a:pt x="103478" y="239399"/>
                  </a:lnTo>
                  <a:lnTo>
                    <a:pt x="105157" y="239399"/>
                  </a:lnTo>
                  <a:lnTo>
                    <a:pt x="106835" y="235483"/>
                  </a:lnTo>
                  <a:lnTo>
                    <a:pt x="106835" y="233805"/>
                  </a:lnTo>
                  <a:lnTo>
                    <a:pt x="108513" y="233805"/>
                  </a:lnTo>
                  <a:lnTo>
                    <a:pt x="108513" y="232127"/>
                  </a:lnTo>
                  <a:lnTo>
                    <a:pt x="110191" y="232127"/>
                  </a:lnTo>
                  <a:lnTo>
                    <a:pt x="110191" y="230449"/>
                  </a:lnTo>
                  <a:lnTo>
                    <a:pt x="112428" y="228771"/>
                  </a:lnTo>
                  <a:lnTo>
                    <a:pt x="114106" y="228771"/>
                  </a:lnTo>
                  <a:lnTo>
                    <a:pt x="115784" y="228771"/>
                  </a:lnTo>
                  <a:lnTo>
                    <a:pt x="117462" y="228771"/>
                  </a:lnTo>
                  <a:lnTo>
                    <a:pt x="115784" y="228771"/>
                  </a:lnTo>
                  <a:lnTo>
                    <a:pt x="117462" y="228771"/>
                  </a:lnTo>
                  <a:lnTo>
                    <a:pt x="117462" y="230449"/>
                  </a:lnTo>
                  <a:lnTo>
                    <a:pt x="119140" y="230449"/>
                  </a:lnTo>
                  <a:lnTo>
                    <a:pt x="119140" y="232127"/>
                  </a:lnTo>
                  <a:lnTo>
                    <a:pt x="121377" y="232127"/>
                  </a:lnTo>
                  <a:lnTo>
                    <a:pt x="123055" y="232127"/>
                  </a:lnTo>
                  <a:lnTo>
                    <a:pt x="123055" y="230449"/>
                  </a:lnTo>
                  <a:lnTo>
                    <a:pt x="121377" y="230449"/>
                  </a:lnTo>
                  <a:lnTo>
                    <a:pt x="121377" y="228771"/>
                  </a:lnTo>
                  <a:lnTo>
                    <a:pt x="119140" y="228771"/>
                  </a:lnTo>
                  <a:lnTo>
                    <a:pt x="119140" y="226534"/>
                  </a:lnTo>
                  <a:lnTo>
                    <a:pt x="117462" y="224856"/>
                  </a:lnTo>
                  <a:lnTo>
                    <a:pt x="117462" y="223178"/>
                  </a:lnTo>
                  <a:lnTo>
                    <a:pt x="117462" y="221500"/>
                  </a:lnTo>
                  <a:lnTo>
                    <a:pt x="119140" y="219822"/>
                  </a:lnTo>
                  <a:lnTo>
                    <a:pt x="121377" y="217584"/>
                  </a:lnTo>
                  <a:lnTo>
                    <a:pt x="123055" y="215906"/>
                  </a:lnTo>
                  <a:lnTo>
                    <a:pt x="124734" y="215906"/>
                  </a:lnTo>
                  <a:lnTo>
                    <a:pt x="126412" y="215906"/>
                  </a:lnTo>
                  <a:lnTo>
                    <a:pt x="128090" y="215906"/>
                  </a:lnTo>
                  <a:lnTo>
                    <a:pt x="129768" y="215906"/>
                  </a:lnTo>
                  <a:lnTo>
                    <a:pt x="129768" y="214228"/>
                  </a:lnTo>
                  <a:lnTo>
                    <a:pt x="132005" y="215906"/>
                  </a:lnTo>
                  <a:lnTo>
                    <a:pt x="133683" y="215906"/>
                  </a:lnTo>
                  <a:lnTo>
                    <a:pt x="135361" y="215906"/>
                  </a:lnTo>
                  <a:lnTo>
                    <a:pt x="137039" y="217584"/>
                  </a:lnTo>
                  <a:lnTo>
                    <a:pt x="138717" y="217584"/>
                  </a:lnTo>
                  <a:lnTo>
                    <a:pt x="140954" y="215906"/>
                  </a:lnTo>
                  <a:lnTo>
                    <a:pt x="140954" y="217584"/>
                  </a:lnTo>
                  <a:lnTo>
                    <a:pt x="142632" y="217584"/>
                  </a:lnTo>
                  <a:lnTo>
                    <a:pt x="144311" y="217584"/>
                  </a:lnTo>
                  <a:lnTo>
                    <a:pt x="145989" y="217584"/>
                  </a:lnTo>
                  <a:lnTo>
                    <a:pt x="147667" y="217584"/>
                  </a:lnTo>
                  <a:lnTo>
                    <a:pt x="147667" y="215906"/>
                  </a:lnTo>
                  <a:lnTo>
                    <a:pt x="149904" y="215906"/>
                  </a:lnTo>
                  <a:lnTo>
                    <a:pt x="151582" y="214228"/>
                  </a:lnTo>
                  <a:lnTo>
                    <a:pt x="151582" y="212550"/>
                  </a:lnTo>
                  <a:lnTo>
                    <a:pt x="153260" y="210872"/>
                  </a:lnTo>
                  <a:lnTo>
                    <a:pt x="154938" y="210872"/>
                  </a:lnTo>
                  <a:lnTo>
                    <a:pt x="154938" y="209194"/>
                  </a:lnTo>
                  <a:lnTo>
                    <a:pt x="156616" y="209194"/>
                  </a:lnTo>
                  <a:lnTo>
                    <a:pt x="158294" y="209194"/>
                  </a:lnTo>
                  <a:lnTo>
                    <a:pt x="160531" y="209194"/>
                  </a:lnTo>
                  <a:lnTo>
                    <a:pt x="160531" y="206957"/>
                  </a:lnTo>
                  <a:lnTo>
                    <a:pt x="160531" y="205279"/>
                  </a:lnTo>
                  <a:lnTo>
                    <a:pt x="162209" y="205279"/>
                  </a:lnTo>
                  <a:lnTo>
                    <a:pt x="162209" y="203601"/>
                  </a:lnTo>
                  <a:lnTo>
                    <a:pt x="160531" y="203601"/>
                  </a:lnTo>
                  <a:lnTo>
                    <a:pt x="158294" y="203601"/>
                  </a:lnTo>
                  <a:lnTo>
                    <a:pt x="158294" y="205279"/>
                  </a:lnTo>
                  <a:lnTo>
                    <a:pt x="156616" y="205279"/>
                  </a:lnTo>
                  <a:lnTo>
                    <a:pt x="154938" y="205279"/>
                  </a:lnTo>
                  <a:lnTo>
                    <a:pt x="153260" y="205279"/>
                  </a:lnTo>
                  <a:lnTo>
                    <a:pt x="153260" y="206957"/>
                  </a:lnTo>
                  <a:lnTo>
                    <a:pt x="151582" y="206957"/>
                  </a:lnTo>
                  <a:lnTo>
                    <a:pt x="151582" y="209194"/>
                  </a:lnTo>
                  <a:lnTo>
                    <a:pt x="149904" y="209194"/>
                  </a:lnTo>
                  <a:lnTo>
                    <a:pt x="149904" y="210872"/>
                  </a:lnTo>
                  <a:lnTo>
                    <a:pt x="147667" y="210872"/>
                  </a:lnTo>
                  <a:lnTo>
                    <a:pt x="145989" y="210872"/>
                  </a:lnTo>
                  <a:lnTo>
                    <a:pt x="142632" y="209194"/>
                  </a:lnTo>
                  <a:lnTo>
                    <a:pt x="140954" y="209194"/>
                  </a:lnTo>
                  <a:lnTo>
                    <a:pt x="142632" y="206957"/>
                  </a:lnTo>
                  <a:lnTo>
                    <a:pt x="142632" y="205279"/>
                  </a:lnTo>
                  <a:lnTo>
                    <a:pt x="140954" y="205279"/>
                  </a:lnTo>
                  <a:lnTo>
                    <a:pt x="140954" y="205279"/>
                  </a:lnTo>
                  <a:lnTo>
                    <a:pt x="138717" y="205279"/>
                  </a:lnTo>
                  <a:lnTo>
                    <a:pt x="137039" y="205279"/>
                  </a:lnTo>
                  <a:lnTo>
                    <a:pt x="135361" y="203601"/>
                  </a:lnTo>
                  <a:lnTo>
                    <a:pt x="137039" y="203601"/>
                  </a:lnTo>
                  <a:lnTo>
                    <a:pt x="137039" y="201923"/>
                  </a:lnTo>
                  <a:lnTo>
                    <a:pt x="137039" y="200245"/>
                  </a:lnTo>
                  <a:lnTo>
                    <a:pt x="137039" y="198007"/>
                  </a:lnTo>
                  <a:lnTo>
                    <a:pt x="137039" y="196329"/>
                  </a:lnTo>
                  <a:lnTo>
                    <a:pt x="137039" y="194651"/>
                  </a:lnTo>
                  <a:lnTo>
                    <a:pt x="138717" y="194651"/>
                  </a:lnTo>
                  <a:lnTo>
                    <a:pt x="138717" y="192973"/>
                  </a:lnTo>
                  <a:lnTo>
                    <a:pt x="140954" y="191295"/>
                  </a:lnTo>
                  <a:lnTo>
                    <a:pt x="140954" y="189058"/>
                  </a:lnTo>
                  <a:lnTo>
                    <a:pt x="140954" y="187380"/>
                  </a:lnTo>
                  <a:lnTo>
                    <a:pt x="142632" y="187380"/>
                  </a:lnTo>
                  <a:lnTo>
                    <a:pt x="142632" y="185702"/>
                  </a:lnTo>
                  <a:lnTo>
                    <a:pt x="142632" y="184024"/>
                  </a:lnTo>
                  <a:lnTo>
                    <a:pt x="144311" y="184024"/>
                  </a:lnTo>
                  <a:lnTo>
                    <a:pt x="144311" y="182346"/>
                  </a:lnTo>
                  <a:lnTo>
                    <a:pt x="145989" y="180668"/>
                  </a:lnTo>
                  <a:lnTo>
                    <a:pt x="147667" y="180668"/>
                  </a:lnTo>
                  <a:lnTo>
                    <a:pt x="147667" y="182346"/>
                  </a:lnTo>
                  <a:lnTo>
                    <a:pt x="149904" y="182346"/>
                  </a:lnTo>
                  <a:lnTo>
                    <a:pt x="149904" y="180668"/>
                  </a:lnTo>
                  <a:lnTo>
                    <a:pt x="149904" y="180668"/>
                  </a:lnTo>
                  <a:lnTo>
                    <a:pt x="149904" y="178430"/>
                  </a:lnTo>
                  <a:lnTo>
                    <a:pt x="147667" y="178430"/>
                  </a:lnTo>
                  <a:lnTo>
                    <a:pt x="147667" y="176752"/>
                  </a:lnTo>
                  <a:lnTo>
                    <a:pt x="145989" y="176752"/>
                  </a:lnTo>
                  <a:lnTo>
                    <a:pt x="144311" y="176752"/>
                  </a:lnTo>
                  <a:lnTo>
                    <a:pt x="142632" y="178430"/>
                  </a:lnTo>
                  <a:lnTo>
                    <a:pt x="142632" y="175074"/>
                  </a:lnTo>
                  <a:lnTo>
                    <a:pt x="140954" y="173396"/>
                  </a:lnTo>
                  <a:lnTo>
                    <a:pt x="138717" y="173396"/>
                  </a:lnTo>
                  <a:lnTo>
                    <a:pt x="138717" y="175074"/>
                  </a:lnTo>
                  <a:lnTo>
                    <a:pt x="137039" y="175074"/>
                  </a:lnTo>
                  <a:lnTo>
                    <a:pt x="138717" y="176752"/>
                  </a:lnTo>
                  <a:lnTo>
                    <a:pt x="137039" y="176752"/>
                  </a:lnTo>
                  <a:lnTo>
                    <a:pt x="137039" y="178430"/>
                  </a:lnTo>
                  <a:lnTo>
                    <a:pt x="137039" y="180668"/>
                  </a:lnTo>
                  <a:lnTo>
                    <a:pt x="135361" y="180668"/>
                  </a:lnTo>
                  <a:lnTo>
                    <a:pt x="135361" y="182346"/>
                  </a:lnTo>
                  <a:lnTo>
                    <a:pt x="137039" y="182346"/>
                  </a:lnTo>
                  <a:lnTo>
                    <a:pt x="137039" y="185702"/>
                  </a:lnTo>
                  <a:lnTo>
                    <a:pt x="135361" y="185702"/>
                  </a:lnTo>
                  <a:lnTo>
                    <a:pt x="135361" y="187380"/>
                  </a:lnTo>
                  <a:lnTo>
                    <a:pt x="135361" y="191295"/>
                  </a:lnTo>
                  <a:lnTo>
                    <a:pt x="133683" y="191295"/>
                  </a:lnTo>
                  <a:lnTo>
                    <a:pt x="133683" y="192973"/>
                  </a:lnTo>
                  <a:lnTo>
                    <a:pt x="132005" y="192973"/>
                  </a:lnTo>
                  <a:lnTo>
                    <a:pt x="129768" y="194651"/>
                  </a:lnTo>
                  <a:lnTo>
                    <a:pt x="129768" y="196329"/>
                  </a:lnTo>
                  <a:lnTo>
                    <a:pt x="128090" y="196329"/>
                  </a:lnTo>
                  <a:lnTo>
                    <a:pt x="128090" y="196329"/>
                  </a:lnTo>
                  <a:lnTo>
                    <a:pt x="128090" y="200245"/>
                  </a:lnTo>
                  <a:lnTo>
                    <a:pt x="126412" y="200245"/>
                  </a:lnTo>
                  <a:lnTo>
                    <a:pt x="124734" y="200245"/>
                  </a:lnTo>
                  <a:lnTo>
                    <a:pt x="123055" y="200245"/>
                  </a:lnTo>
                  <a:lnTo>
                    <a:pt x="121377" y="200245"/>
                  </a:lnTo>
                  <a:lnTo>
                    <a:pt x="119140" y="201923"/>
                  </a:lnTo>
                  <a:lnTo>
                    <a:pt x="117462" y="203601"/>
                  </a:lnTo>
                  <a:lnTo>
                    <a:pt x="115784" y="203601"/>
                  </a:lnTo>
                  <a:lnTo>
                    <a:pt x="114106" y="203601"/>
                  </a:lnTo>
                  <a:lnTo>
                    <a:pt x="112428" y="200245"/>
                  </a:lnTo>
                  <a:lnTo>
                    <a:pt x="110191" y="198007"/>
                  </a:lnTo>
                  <a:lnTo>
                    <a:pt x="110191" y="194651"/>
                  </a:lnTo>
                  <a:lnTo>
                    <a:pt x="110191" y="192973"/>
                  </a:lnTo>
                  <a:lnTo>
                    <a:pt x="110191" y="191295"/>
                  </a:lnTo>
                  <a:lnTo>
                    <a:pt x="110191" y="189058"/>
                  </a:lnTo>
                  <a:lnTo>
                    <a:pt x="110191" y="187380"/>
                  </a:lnTo>
                  <a:lnTo>
                    <a:pt x="110191" y="187380"/>
                  </a:lnTo>
                  <a:lnTo>
                    <a:pt x="110191" y="185702"/>
                  </a:lnTo>
                  <a:lnTo>
                    <a:pt x="110191" y="185702"/>
                  </a:lnTo>
                  <a:lnTo>
                    <a:pt x="112428" y="185702"/>
                  </a:lnTo>
                  <a:lnTo>
                    <a:pt x="112428" y="184024"/>
                  </a:lnTo>
                  <a:lnTo>
                    <a:pt x="112428" y="182346"/>
                  </a:lnTo>
                  <a:lnTo>
                    <a:pt x="114106" y="182346"/>
                  </a:lnTo>
                  <a:lnTo>
                    <a:pt x="115784" y="180668"/>
                  </a:lnTo>
                  <a:lnTo>
                    <a:pt x="115784" y="180668"/>
                  </a:lnTo>
                  <a:lnTo>
                    <a:pt x="114106" y="178430"/>
                  </a:lnTo>
                  <a:lnTo>
                    <a:pt x="115784" y="178430"/>
                  </a:lnTo>
                  <a:lnTo>
                    <a:pt x="115784" y="176752"/>
                  </a:lnTo>
                  <a:lnTo>
                    <a:pt x="115784" y="175074"/>
                  </a:lnTo>
                  <a:lnTo>
                    <a:pt x="115784" y="173396"/>
                  </a:lnTo>
                  <a:lnTo>
                    <a:pt x="115784" y="171718"/>
                  </a:lnTo>
                  <a:lnTo>
                    <a:pt x="115784" y="169481"/>
                  </a:lnTo>
                  <a:lnTo>
                    <a:pt x="115784" y="167803"/>
                  </a:lnTo>
                  <a:lnTo>
                    <a:pt x="114106" y="167803"/>
                  </a:lnTo>
                  <a:lnTo>
                    <a:pt x="114106" y="164447"/>
                  </a:lnTo>
                  <a:lnTo>
                    <a:pt x="114106" y="164447"/>
                  </a:lnTo>
                  <a:lnTo>
                    <a:pt x="114106" y="162769"/>
                  </a:lnTo>
                  <a:lnTo>
                    <a:pt x="114106" y="160531"/>
                  </a:lnTo>
                  <a:lnTo>
                    <a:pt x="114106" y="158853"/>
                  </a:lnTo>
                  <a:lnTo>
                    <a:pt x="114106" y="157175"/>
                  </a:lnTo>
                  <a:lnTo>
                    <a:pt x="112428" y="157175"/>
                  </a:lnTo>
                  <a:lnTo>
                    <a:pt x="110191" y="158853"/>
                  </a:lnTo>
                  <a:lnTo>
                    <a:pt x="110191" y="160531"/>
                  </a:lnTo>
                  <a:lnTo>
                    <a:pt x="110191" y="162769"/>
                  </a:lnTo>
                  <a:lnTo>
                    <a:pt x="108513" y="162769"/>
                  </a:lnTo>
                  <a:lnTo>
                    <a:pt x="108513" y="164447"/>
                  </a:lnTo>
                  <a:lnTo>
                    <a:pt x="106835" y="164447"/>
                  </a:lnTo>
                  <a:lnTo>
                    <a:pt x="106835" y="166125"/>
                  </a:lnTo>
                  <a:lnTo>
                    <a:pt x="106835" y="167803"/>
                  </a:lnTo>
                  <a:lnTo>
                    <a:pt x="106835" y="169481"/>
                  </a:lnTo>
                  <a:lnTo>
                    <a:pt x="108513" y="171718"/>
                  </a:lnTo>
                  <a:lnTo>
                    <a:pt x="106835" y="173396"/>
                  </a:lnTo>
                  <a:lnTo>
                    <a:pt x="106835" y="175074"/>
                  </a:lnTo>
                  <a:lnTo>
                    <a:pt x="106835" y="176752"/>
                  </a:lnTo>
                  <a:lnTo>
                    <a:pt x="106835" y="178430"/>
                  </a:lnTo>
                  <a:lnTo>
                    <a:pt x="106835" y="180668"/>
                  </a:lnTo>
                  <a:lnTo>
                    <a:pt x="105157" y="180668"/>
                  </a:lnTo>
                  <a:lnTo>
                    <a:pt x="105157" y="182346"/>
                  </a:lnTo>
                  <a:lnTo>
                    <a:pt x="103478" y="182346"/>
                  </a:lnTo>
                  <a:lnTo>
                    <a:pt x="103478" y="184024"/>
                  </a:lnTo>
                  <a:lnTo>
                    <a:pt x="103478" y="185702"/>
                  </a:lnTo>
                  <a:lnTo>
                    <a:pt x="103478" y="185702"/>
                  </a:lnTo>
                  <a:lnTo>
                    <a:pt x="101241" y="185702"/>
                  </a:lnTo>
                  <a:lnTo>
                    <a:pt x="99563" y="184024"/>
                  </a:lnTo>
                  <a:lnTo>
                    <a:pt x="99563" y="182346"/>
                  </a:lnTo>
                  <a:lnTo>
                    <a:pt x="99563" y="180668"/>
                  </a:lnTo>
                  <a:lnTo>
                    <a:pt x="99563" y="178430"/>
                  </a:lnTo>
                  <a:lnTo>
                    <a:pt x="99563" y="176752"/>
                  </a:lnTo>
                  <a:lnTo>
                    <a:pt x="99563" y="175074"/>
                  </a:lnTo>
                  <a:lnTo>
                    <a:pt x="99563" y="173396"/>
                  </a:lnTo>
                  <a:lnTo>
                    <a:pt x="99563" y="171718"/>
                  </a:lnTo>
                  <a:lnTo>
                    <a:pt x="99563" y="169481"/>
                  </a:lnTo>
                  <a:lnTo>
                    <a:pt x="97885" y="169481"/>
                  </a:lnTo>
                  <a:lnTo>
                    <a:pt x="97885" y="169481"/>
                  </a:lnTo>
                  <a:lnTo>
                    <a:pt x="96207" y="169481"/>
                  </a:lnTo>
                  <a:lnTo>
                    <a:pt x="94529" y="169481"/>
                  </a:lnTo>
                  <a:lnTo>
                    <a:pt x="94529" y="173396"/>
                  </a:lnTo>
                  <a:lnTo>
                    <a:pt x="94529" y="175074"/>
                  </a:lnTo>
                  <a:lnTo>
                    <a:pt x="92851" y="175074"/>
                  </a:lnTo>
                  <a:lnTo>
                    <a:pt x="90614" y="175074"/>
                  </a:lnTo>
                  <a:lnTo>
                    <a:pt x="88936" y="175074"/>
                  </a:lnTo>
                  <a:lnTo>
                    <a:pt x="88936" y="175074"/>
                  </a:lnTo>
                  <a:lnTo>
                    <a:pt x="88936" y="176752"/>
                  </a:lnTo>
                  <a:lnTo>
                    <a:pt x="88936" y="178430"/>
                  </a:lnTo>
                  <a:lnTo>
                    <a:pt x="90614" y="178430"/>
                  </a:lnTo>
                  <a:lnTo>
                    <a:pt x="92851" y="178430"/>
                  </a:lnTo>
                  <a:lnTo>
                    <a:pt x="92851" y="180668"/>
                  </a:lnTo>
                  <a:lnTo>
                    <a:pt x="92851" y="182346"/>
                  </a:lnTo>
                  <a:lnTo>
                    <a:pt x="92851" y="184024"/>
                  </a:lnTo>
                  <a:lnTo>
                    <a:pt x="92851" y="185702"/>
                  </a:lnTo>
                  <a:lnTo>
                    <a:pt x="92851" y="187380"/>
                  </a:lnTo>
                  <a:lnTo>
                    <a:pt x="92851" y="189058"/>
                  </a:lnTo>
                  <a:lnTo>
                    <a:pt x="94529" y="191295"/>
                  </a:lnTo>
                  <a:lnTo>
                    <a:pt x="94529" y="192973"/>
                  </a:lnTo>
                  <a:lnTo>
                    <a:pt x="92851" y="192973"/>
                  </a:lnTo>
                  <a:lnTo>
                    <a:pt x="88936" y="191295"/>
                  </a:lnTo>
                  <a:lnTo>
                    <a:pt x="87258" y="191295"/>
                  </a:lnTo>
                  <a:lnTo>
                    <a:pt x="87258" y="192973"/>
                  </a:lnTo>
                  <a:lnTo>
                    <a:pt x="88936" y="194651"/>
                  </a:lnTo>
                  <a:lnTo>
                    <a:pt x="88936" y="196329"/>
                  </a:lnTo>
                  <a:lnTo>
                    <a:pt x="88936" y="198007"/>
                  </a:lnTo>
                  <a:lnTo>
                    <a:pt x="87258" y="198007"/>
                  </a:lnTo>
                  <a:lnTo>
                    <a:pt x="85580" y="198007"/>
                  </a:lnTo>
                  <a:lnTo>
                    <a:pt x="85580" y="200245"/>
                  </a:lnTo>
                  <a:lnTo>
                    <a:pt x="87258" y="200245"/>
                  </a:lnTo>
                  <a:lnTo>
                    <a:pt x="88936" y="200245"/>
                  </a:lnTo>
                  <a:lnTo>
                    <a:pt x="90614" y="200245"/>
                  </a:lnTo>
                  <a:lnTo>
                    <a:pt x="92851" y="201923"/>
                  </a:lnTo>
                  <a:lnTo>
                    <a:pt x="94529" y="203601"/>
                  </a:lnTo>
                  <a:lnTo>
                    <a:pt x="96207" y="205279"/>
                  </a:lnTo>
                  <a:lnTo>
                    <a:pt x="96207" y="206957"/>
                  </a:lnTo>
                  <a:lnTo>
                    <a:pt x="97885" y="209194"/>
                  </a:lnTo>
                  <a:lnTo>
                    <a:pt x="97885" y="210872"/>
                  </a:lnTo>
                  <a:lnTo>
                    <a:pt x="96207" y="212550"/>
                  </a:lnTo>
                  <a:lnTo>
                    <a:pt x="94529" y="212550"/>
                  </a:lnTo>
                  <a:lnTo>
                    <a:pt x="92851" y="210872"/>
                  </a:lnTo>
                  <a:lnTo>
                    <a:pt x="90614" y="210872"/>
                  </a:lnTo>
                  <a:lnTo>
                    <a:pt x="88936" y="210872"/>
                  </a:lnTo>
                  <a:lnTo>
                    <a:pt x="87258" y="210872"/>
                  </a:lnTo>
                  <a:lnTo>
                    <a:pt x="87258" y="209194"/>
                  </a:lnTo>
                  <a:lnTo>
                    <a:pt x="85580" y="209194"/>
                  </a:lnTo>
                  <a:lnTo>
                    <a:pt x="83901" y="209194"/>
                  </a:lnTo>
                  <a:lnTo>
                    <a:pt x="83901" y="206957"/>
                  </a:lnTo>
                  <a:lnTo>
                    <a:pt x="81664" y="206957"/>
                  </a:lnTo>
                  <a:lnTo>
                    <a:pt x="81664" y="209194"/>
                  </a:lnTo>
                  <a:lnTo>
                    <a:pt x="81664" y="210872"/>
                  </a:lnTo>
                  <a:lnTo>
                    <a:pt x="83901" y="210872"/>
                  </a:lnTo>
                  <a:lnTo>
                    <a:pt x="83901" y="212550"/>
                  </a:lnTo>
                  <a:lnTo>
                    <a:pt x="83901" y="214228"/>
                  </a:lnTo>
                  <a:lnTo>
                    <a:pt x="81664" y="214228"/>
                  </a:lnTo>
                  <a:lnTo>
                    <a:pt x="81664" y="215906"/>
                  </a:lnTo>
                  <a:lnTo>
                    <a:pt x="83901" y="215906"/>
                  </a:lnTo>
                  <a:lnTo>
                    <a:pt x="83901" y="215906"/>
                  </a:lnTo>
                  <a:lnTo>
                    <a:pt x="85580" y="215906"/>
                  </a:lnTo>
                  <a:lnTo>
                    <a:pt x="85580" y="217584"/>
                  </a:lnTo>
                  <a:lnTo>
                    <a:pt x="87258" y="217584"/>
                  </a:lnTo>
                  <a:lnTo>
                    <a:pt x="87258" y="219822"/>
                  </a:lnTo>
                  <a:lnTo>
                    <a:pt x="87258" y="221500"/>
                  </a:lnTo>
                  <a:lnTo>
                    <a:pt x="83901" y="223178"/>
                  </a:lnTo>
                  <a:lnTo>
                    <a:pt x="81664" y="224856"/>
                  </a:lnTo>
                  <a:lnTo>
                    <a:pt x="81664" y="224856"/>
                  </a:lnTo>
                  <a:lnTo>
                    <a:pt x="81664" y="223178"/>
                  </a:lnTo>
                  <a:lnTo>
                    <a:pt x="78308" y="224856"/>
                  </a:lnTo>
                  <a:lnTo>
                    <a:pt x="78308" y="226534"/>
                  </a:lnTo>
                  <a:lnTo>
                    <a:pt x="78308" y="228771"/>
                  </a:lnTo>
                  <a:lnTo>
                    <a:pt x="76630" y="226534"/>
                  </a:lnTo>
                  <a:lnTo>
                    <a:pt x="74952" y="226534"/>
                  </a:lnTo>
                  <a:lnTo>
                    <a:pt x="74952" y="226534"/>
                  </a:lnTo>
                  <a:lnTo>
                    <a:pt x="74952" y="228771"/>
                  </a:lnTo>
                  <a:lnTo>
                    <a:pt x="76630" y="230449"/>
                  </a:lnTo>
                  <a:lnTo>
                    <a:pt x="76630" y="232127"/>
                  </a:lnTo>
                  <a:lnTo>
                    <a:pt x="74952" y="232127"/>
                  </a:lnTo>
                  <a:lnTo>
                    <a:pt x="74952" y="233805"/>
                  </a:lnTo>
                  <a:lnTo>
                    <a:pt x="72715" y="233805"/>
                  </a:lnTo>
                  <a:lnTo>
                    <a:pt x="71037" y="233805"/>
                  </a:lnTo>
                  <a:lnTo>
                    <a:pt x="69359" y="233805"/>
                  </a:lnTo>
                  <a:lnTo>
                    <a:pt x="71037" y="232127"/>
                  </a:lnTo>
                  <a:lnTo>
                    <a:pt x="69359" y="232127"/>
                  </a:lnTo>
                  <a:lnTo>
                    <a:pt x="69359" y="233805"/>
                  </a:lnTo>
                  <a:lnTo>
                    <a:pt x="69359" y="232127"/>
                  </a:lnTo>
                  <a:lnTo>
                    <a:pt x="66003" y="232127"/>
                  </a:lnTo>
                  <a:lnTo>
                    <a:pt x="64324" y="232127"/>
                  </a:lnTo>
                  <a:lnTo>
                    <a:pt x="62087" y="232127"/>
                  </a:lnTo>
                  <a:lnTo>
                    <a:pt x="62087" y="230449"/>
                  </a:lnTo>
                  <a:lnTo>
                    <a:pt x="60409" y="230449"/>
                  </a:lnTo>
                  <a:lnTo>
                    <a:pt x="58731" y="228771"/>
                  </a:lnTo>
                  <a:lnTo>
                    <a:pt x="58731" y="230449"/>
                  </a:lnTo>
                  <a:lnTo>
                    <a:pt x="57053" y="232127"/>
                  </a:lnTo>
                  <a:lnTo>
                    <a:pt x="57053" y="233805"/>
                  </a:lnTo>
                  <a:lnTo>
                    <a:pt x="55375" y="233805"/>
                  </a:lnTo>
                  <a:lnTo>
                    <a:pt x="55375" y="232127"/>
                  </a:lnTo>
                  <a:lnTo>
                    <a:pt x="55375" y="230449"/>
                  </a:lnTo>
                  <a:lnTo>
                    <a:pt x="55375" y="228771"/>
                  </a:lnTo>
                  <a:lnTo>
                    <a:pt x="53138" y="228771"/>
                  </a:lnTo>
                  <a:lnTo>
                    <a:pt x="53138" y="226534"/>
                  </a:lnTo>
                  <a:lnTo>
                    <a:pt x="53138" y="224856"/>
                  </a:lnTo>
                  <a:lnTo>
                    <a:pt x="53138" y="223178"/>
                  </a:lnTo>
                  <a:lnTo>
                    <a:pt x="55375" y="223178"/>
                  </a:lnTo>
                  <a:lnTo>
                    <a:pt x="55375" y="221500"/>
                  </a:lnTo>
                  <a:lnTo>
                    <a:pt x="53138" y="221500"/>
                  </a:lnTo>
                  <a:lnTo>
                    <a:pt x="53138" y="219822"/>
                  </a:lnTo>
                  <a:lnTo>
                    <a:pt x="51460" y="219822"/>
                  </a:lnTo>
                  <a:lnTo>
                    <a:pt x="51460" y="217584"/>
                  </a:lnTo>
                  <a:lnTo>
                    <a:pt x="53138" y="217584"/>
                  </a:lnTo>
                  <a:lnTo>
                    <a:pt x="53138" y="215906"/>
                  </a:lnTo>
                  <a:lnTo>
                    <a:pt x="53138" y="214228"/>
                  </a:lnTo>
                  <a:lnTo>
                    <a:pt x="53138" y="212550"/>
                  </a:lnTo>
                  <a:lnTo>
                    <a:pt x="53138" y="210872"/>
                  </a:lnTo>
                  <a:lnTo>
                    <a:pt x="51460" y="210872"/>
                  </a:lnTo>
                  <a:lnTo>
                    <a:pt x="51460" y="212550"/>
                  </a:lnTo>
                  <a:lnTo>
                    <a:pt x="51460" y="214228"/>
                  </a:lnTo>
                  <a:lnTo>
                    <a:pt x="49782" y="214228"/>
                  </a:lnTo>
                  <a:lnTo>
                    <a:pt x="48104" y="214228"/>
                  </a:lnTo>
                  <a:lnTo>
                    <a:pt x="48104" y="212550"/>
                  </a:lnTo>
                  <a:lnTo>
                    <a:pt x="46426" y="212550"/>
                  </a:lnTo>
                  <a:lnTo>
                    <a:pt x="46426" y="210872"/>
                  </a:lnTo>
                  <a:lnTo>
                    <a:pt x="44188" y="209194"/>
                  </a:lnTo>
                  <a:lnTo>
                    <a:pt x="44188" y="206957"/>
                  </a:lnTo>
                  <a:lnTo>
                    <a:pt x="44188" y="205279"/>
                  </a:lnTo>
                  <a:lnTo>
                    <a:pt x="42510" y="205279"/>
                  </a:lnTo>
                  <a:lnTo>
                    <a:pt x="42510" y="203601"/>
                  </a:lnTo>
                  <a:lnTo>
                    <a:pt x="40832" y="201923"/>
                  </a:lnTo>
                  <a:lnTo>
                    <a:pt x="40832" y="200245"/>
                  </a:lnTo>
                  <a:lnTo>
                    <a:pt x="40832" y="198007"/>
                  </a:lnTo>
                  <a:lnTo>
                    <a:pt x="42510" y="198007"/>
                  </a:lnTo>
                  <a:lnTo>
                    <a:pt x="44188" y="198007"/>
                  </a:lnTo>
                  <a:lnTo>
                    <a:pt x="46426" y="198007"/>
                  </a:lnTo>
                  <a:lnTo>
                    <a:pt x="48104" y="198007"/>
                  </a:lnTo>
                  <a:lnTo>
                    <a:pt x="49782" y="198007"/>
                  </a:lnTo>
                  <a:lnTo>
                    <a:pt x="51460" y="198007"/>
                  </a:lnTo>
                  <a:lnTo>
                    <a:pt x="53138" y="198007"/>
                  </a:lnTo>
                  <a:lnTo>
                    <a:pt x="55375" y="198007"/>
                  </a:lnTo>
                  <a:lnTo>
                    <a:pt x="55375" y="196329"/>
                  </a:lnTo>
                  <a:lnTo>
                    <a:pt x="57053" y="196329"/>
                  </a:lnTo>
                  <a:lnTo>
                    <a:pt x="58731" y="196329"/>
                  </a:lnTo>
                  <a:lnTo>
                    <a:pt x="60409" y="196329"/>
                  </a:lnTo>
                  <a:lnTo>
                    <a:pt x="60409" y="194651"/>
                  </a:lnTo>
                  <a:lnTo>
                    <a:pt x="62087" y="192973"/>
                  </a:lnTo>
                  <a:lnTo>
                    <a:pt x="62087" y="191295"/>
                  </a:lnTo>
                  <a:lnTo>
                    <a:pt x="60409" y="189058"/>
                  </a:lnTo>
                  <a:lnTo>
                    <a:pt x="58731" y="189058"/>
                  </a:lnTo>
                  <a:lnTo>
                    <a:pt x="58731" y="189058"/>
                  </a:lnTo>
                  <a:lnTo>
                    <a:pt x="58731" y="191295"/>
                  </a:lnTo>
                  <a:lnTo>
                    <a:pt x="58731" y="192973"/>
                  </a:lnTo>
                  <a:lnTo>
                    <a:pt x="57053" y="192973"/>
                  </a:lnTo>
                  <a:lnTo>
                    <a:pt x="55375" y="192973"/>
                  </a:lnTo>
                  <a:lnTo>
                    <a:pt x="53138" y="192973"/>
                  </a:lnTo>
                  <a:lnTo>
                    <a:pt x="53138" y="194651"/>
                  </a:lnTo>
                  <a:lnTo>
                    <a:pt x="51460" y="194651"/>
                  </a:lnTo>
                  <a:lnTo>
                    <a:pt x="51460" y="192973"/>
                  </a:lnTo>
                  <a:lnTo>
                    <a:pt x="49782" y="192973"/>
                  </a:lnTo>
                  <a:lnTo>
                    <a:pt x="48104" y="192973"/>
                  </a:lnTo>
                  <a:lnTo>
                    <a:pt x="46426" y="192973"/>
                  </a:lnTo>
                  <a:lnTo>
                    <a:pt x="44188" y="192973"/>
                  </a:lnTo>
                  <a:lnTo>
                    <a:pt x="40832" y="192973"/>
                  </a:lnTo>
                  <a:lnTo>
                    <a:pt x="40832" y="191295"/>
                  </a:lnTo>
                  <a:lnTo>
                    <a:pt x="42510" y="191295"/>
                  </a:lnTo>
                  <a:lnTo>
                    <a:pt x="44188" y="189058"/>
                  </a:lnTo>
                  <a:lnTo>
                    <a:pt x="44188" y="187380"/>
                  </a:lnTo>
                  <a:lnTo>
                    <a:pt x="42510" y="187380"/>
                  </a:lnTo>
                  <a:lnTo>
                    <a:pt x="42510" y="185702"/>
                  </a:lnTo>
                  <a:lnTo>
                    <a:pt x="40832" y="185702"/>
                  </a:lnTo>
                  <a:lnTo>
                    <a:pt x="40832" y="187380"/>
                  </a:lnTo>
                  <a:lnTo>
                    <a:pt x="39154" y="185702"/>
                  </a:lnTo>
                  <a:lnTo>
                    <a:pt x="37476" y="187380"/>
                  </a:lnTo>
                  <a:lnTo>
                    <a:pt x="35798" y="185702"/>
                  </a:lnTo>
                  <a:lnTo>
                    <a:pt x="33561" y="185702"/>
                  </a:lnTo>
                  <a:lnTo>
                    <a:pt x="30205" y="182346"/>
                  </a:lnTo>
                  <a:lnTo>
                    <a:pt x="30205" y="180668"/>
                  </a:lnTo>
                  <a:lnTo>
                    <a:pt x="28527" y="178430"/>
                  </a:lnTo>
                  <a:lnTo>
                    <a:pt x="28527" y="175074"/>
                  </a:lnTo>
                  <a:lnTo>
                    <a:pt x="30205" y="175074"/>
                  </a:lnTo>
                  <a:lnTo>
                    <a:pt x="30205" y="173396"/>
                  </a:lnTo>
                  <a:lnTo>
                    <a:pt x="28527" y="173396"/>
                  </a:lnTo>
                  <a:lnTo>
                    <a:pt x="26849" y="173396"/>
                  </a:lnTo>
                  <a:lnTo>
                    <a:pt x="24611" y="171718"/>
                  </a:lnTo>
                  <a:lnTo>
                    <a:pt x="22933" y="169481"/>
                  </a:lnTo>
                  <a:lnTo>
                    <a:pt x="22933" y="167803"/>
                  </a:lnTo>
                  <a:lnTo>
                    <a:pt x="22933" y="166125"/>
                  </a:lnTo>
                  <a:lnTo>
                    <a:pt x="22933" y="164447"/>
                  </a:lnTo>
                  <a:lnTo>
                    <a:pt x="24611" y="162769"/>
                  </a:lnTo>
                  <a:lnTo>
                    <a:pt x="24611" y="160531"/>
                  </a:lnTo>
                  <a:lnTo>
                    <a:pt x="26849" y="160531"/>
                  </a:lnTo>
                  <a:lnTo>
                    <a:pt x="26849" y="158853"/>
                  </a:lnTo>
                  <a:lnTo>
                    <a:pt x="26849" y="157175"/>
                  </a:lnTo>
                  <a:lnTo>
                    <a:pt x="28527" y="158853"/>
                  </a:lnTo>
                  <a:lnTo>
                    <a:pt x="30205" y="158853"/>
                  </a:lnTo>
                  <a:lnTo>
                    <a:pt x="30205" y="157175"/>
                  </a:lnTo>
                  <a:lnTo>
                    <a:pt x="28527" y="155497"/>
                  </a:lnTo>
                  <a:lnTo>
                    <a:pt x="26849" y="155497"/>
                  </a:lnTo>
                  <a:lnTo>
                    <a:pt x="24611" y="155497"/>
                  </a:lnTo>
                  <a:lnTo>
                    <a:pt x="24611" y="153819"/>
                  </a:lnTo>
                  <a:lnTo>
                    <a:pt x="22933" y="153819"/>
                  </a:lnTo>
                  <a:lnTo>
                    <a:pt x="22933" y="152141"/>
                  </a:lnTo>
                  <a:lnTo>
                    <a:pt x="21255" y="149904"/>
                  </a:lnTo>
                  <a:lnTo>
                    <a:pt x="21255" y="148226"/>
                  </a:lnTo>
                  <a:lnTo>
                    <a:pt x="19577" y="146548"/>
                  </a:lnTo>
                  <a:lnTo>
                    <a:pt x="17899" y="146548"/>
                  </a:lnTo>
                  <a:lnTo>
                    <a:pt x="17899" y="144870"/>
                  </a:lnTo>
                  <a:lnTo>
                    <a:pt x="15662" y="144870"/>
                  </a:lnTo>
                  <a:lnTo>
                    <a:pt x="15662" y="143192"/>
                  </a:lnTo>
                  <a:lnTo>
                    <a:pt x="15662" y="140954"/>
                  </a:lnTo>
                  <a:lnTo>
                    <a:pt x="17899" y="139276"/>
                  </a:lnTo>
                  <a:lnTo>
                    <a:pt x="17899" y="140954"/>
                  </a:lnTo>
                  <a:lnTo>
                    <a:pt x="19577" y="139276"/>
                  </a:lnTo>
                  <a:lnTo>
                    <a:pt x="21255" y="139276"/>
                  </a:lnTo>
                  <a:lnTo>
                    <a:pt x="22933" y="140954"/>
                  </a:lnTo>
                  <a:lnTo>
                    <a:pt x="24611" y="140954"/>
                  </a:lnTo>
                  <a:lnTo>
                    <a:pt x="26849" y="143192"/>
                  </a:lnTo>
                  <a:lnTo>
                    <a:pt x="28527" y="143192"/>
                  </a:lnTo>
                  <a:lnTo>
                    <a:pt x="28527" y="144870"/>
                  </a:lnTo>
                  <a:lnTo>
                    <a:pt x="30205" y="144870"/>
                  </a:lnTo>
                  <a:lnTo>
                    <a:pt x="30205" y="146548"/>
                  </a:lnTo>
                  <a:lnTo>
                    <a:pt x="31883" y="146548"/>
                  </a:lnTo>
                  <a:lnTo>
                    <a:pt x="33561" y="146548"/>
                  </a:lnTo>
                  <a:lnTo>
                    <a:pt x="35798" y="146548"/>
                  </a:lnTo>
                  <a:lnTo>
                    <a:pt x="35798" y="148226"/>
                  </a:lnTo>
                  <a:lnTo>
                    <a:pt x="37476" y="148226"/>
                  </a:lnTo>
                  <a:lnTo>
                    <a:pt x="37476" y="149904"/>
                  </a:lnTo>
                  <a:lnTo>
                    <a:pt x="39154" y="149904"/>
                  </a:lnTo>
                  <a:lnTo>
                    <a:pt x="40832" y="149904"/>
                  </a:lnTo>
                  <a:lnTo>
                    <a:pt x="40832" y="152141"/>
                  </a:lnTo>
                  <a:lnTo>
                    <a:pt x="42510" y="152141"/>
                  </a:lnTo>
                  <a:lnTo>
                    <a:pt x="44188" y="153819"/>
                  </a:lnTo>
                  <a:lnTo>
                    <a:pt x="44188" y="152141"/>
                  </a:lnTo>
                  <a:lnTo>
                    <a:pt x="44188" y="149904"/>
                  </a:lnTo>
                  <a:lnTo>
                    <a:pt x="46426" y="148226"/>
                  </a:lnTo>
                  <a:lnTo>
                    <a:pt x="46426" y="146548"/>
                  </a:lnTo>
                  <a:lnTo>
                    <a:pt x="44188" y="146548"/>
                  </a:lnTo>
                  <a:lnTo>
                    <a:pt x="42510" y="144870"/>
                  </a:lnTo>
                  <a:lnTo>
                    <a:pt x="42510" y="143192"/>
                  </a:lnTo>
                  <a:lnTo>
                    <a:pt x="44188" y="140954"/>
                  </a:lnTo>
                  <a:lnTo>
                    <a:pt x="44188" y="139276"/>
                  </a:lnTo>
                  <a:lnTo>
                    <a:pt x="44188" y="137598"/>
                  </a:lnTo>
                  <a:lnTo>
                    <a:pt x="42510" y="137598"/>
                  </a:lnTo>
                  <a:lnTo>
                    <a:pt x="40832" y="137598"/>
                  </a:lnTo>
                  <a:lnTo>
                    <a:pt x="39154" y="137598"/>
                  </a:lnTo>
                  <a:lnTo>
                    <a:pt x="39154" y="135920"/>
                  </a:lnTo>
                  <a:lnTo>
                    <a:pt x="37476" y="135920"/>
                  </a:lnTo>
                  <a:lnTo>
                    <a:pt x="35798" y="134242"/>
                  </a:lnTo>
                  <a:lnTo>
                    <a:pt x="33561" y="134242"/>
                  </a:lnTo>
                  <a:lnTo>
                    <a:pt x="33561" y="135920"/>
                  </a:lnTo>
                  <a:lnTo>
                    <a:pt x="31883" y="135920"/>
                  </a:lnTo>
                  <a:lnTo>
                    <a:pt x="30205" y="135920"/>
                  </a:lnTo>
                  <a:lnTo>
                    <a:pt x="30205" y="134242"/>
                  </a:lnTo>
                  <a:lnTo>
                    <a:pt x="28527" y="132005"/>
                  </a:lnTo>
                  <a:lnTo>
                    <a:pt x="26849" y="132005"/>
                  </a:lnTo>
                  <a:lnTo>
                    <a:pt x="26849" y="128649"/>
                  </a:lnTo>
                  <a:lnTo>
                    <a:pt x="24611" y="128649"/>
                  </a:lnTo>
                  <a:lnTo>
                    <a:pt x="24611" y="126971"/>
                  </a:lnTo>
                  <a:lnTo>
                    <a:pt x="26849" y="126971"/>
                  </a:lnTo>
                  <a:lnTo>
                    <a:pt x="26849" y="125293"/>
                  </a:lnTo>
                  <a:lnTo>
                    <a:pt x="26849" y="121377"/>
                  </a:lnTo>
                  <a:lnTo>
                    <a:pt x="28527" y="121377"/>
                  </a:lnTo>
                  <a:lnTo>
                    <a:pt x="28527" y="121377"/>
                  </a:lnTo>
                  <a:lnTo>
                    <a:pt x="28527" y="119699"/>
                  </a:lnTo>
                  <a:lnTo>
                    <a:pt x="28527" y="118021"/>
                  </a:lnTo>
                  <a:lnTo>
                    <a:pt x="28527" y="116343"/>
                  </a:lnTo>
                  <a:lnTo>
                    <a:pt x="28527" y="114665"/>
                  </a:lnTo>
                  <a:lnTo>
                    <a:pt x="30205" y="112428"/>
                  </a:lnTo>
                  <a:lnTo>
                    <a:pt x="30205" y="110750"/>
                  </a:lnTo>
                  <a:lnTo>
                    <a:pt x="31883" y="109072"/>
                  </a:lnTo>
                  <a:lnTo>
                    <a:pt x="33561" y="107394"/>
                  </a:lnTo>
                  <a:lnTo>
                    <a:pt x="33561" y="105716"/>
                  </a:lnTo>
                  <a:lnTo>
                    <a:pt x="33561" y="103478"/>
                  </a:lnTo>
                  <a:lnTo>
                    <a:pt x="33561" y="103478"/>
                  </a:lnTo>
                  <a:lnTo>
                    <a:pt x="33561" y="101800"/>
                  </a:lnTo>
                  <a:lnTo>
                    <a:pt x="33561" y="100122"/>
                  </a:lnTo>
                  <a:lnTo>
                    <a:pt x="31883" y="100122"/>
                  </a:lnTo>
                  <a:lnTo>
                    <a:pt x="30205" y="101800"/>
                  </a:lnTo>
                  <a:lnTo>
                    <a:pt x="28527" y="100122"/>
                  </a:lnTo>
                  <a:lnTo>
                    <a:pt x="28527" y="101800"/>
                  </a:lnTo>
                  <a:lnTo>
                    <a:pt x="28527" y="103478"/>
                  </a:lnTo>
                  <a:lnTo>
                    <a:pt x="26849" y="103478"/>
                  </a:lnTo>
                  <a:lnTo>
                    <a:pt x="26849" y="101800"/>
                  </a:lnTo>
                  <a:lnTo>
                    <a:pt x="24611" y="98444"/>
                  </a:lnTo>
                  <a:lnTo>
                    <a:pt x="24611" y="96766"/>
                  </a:lnTo>
                  <a:lnTo>
                    <a:pt x="26849" y="96766"/>
                  </a:lnTo>
                  <a:lnTo>
                    <a:pt x="28527" y="96766"/>
                  </a:lnTo>
                  <a:lnTo>
                    <a:pt x="28527" y="92851"/>
                  </a:lnTo>
                  <a:lnTo>
                    <a:pt x="26849" y="92851"/>
                  </a:lnTo>
                  <a:lnTo>
                    <a:pt x="24611" y="92851"/>
                  </a:lnTo>
                  <a:lnTo>
                    <a:pt x="22933" y="92851"/>
                  </a:lnTo>
                  <a:lnTo>
                    <a:pt x="21255" y="92851"/>
                  </a:lnTo>
                  <a:lnTo>
                    <a:pt x="19577" y="95088"/>
                  </a:lnTo>
                  <a:lnTo>
                    <a:pt x="21255" y="96766"/>
                  </a:lnTo>
                  <a:lnTo>
                    <a:pt x="21255" y="98444"/>
                  </a:lnTo>
                  <a:lnTo>
                    <a:pt x="21255" y="100122"/>
                  </a:lnTo>
                  <a:lnTo>
                    <a:pt x="21255" y="101800"/>
                  </a:lnTo>
                  <a:lnTo>
                    <a:pt x="21255" y="103478"/>
                  </a:lnTo>
                  <a:lnTo>
                    <a:pt x="21255" y="101800"/>
                  </a:lnTo>
                  <a:lnTo>
                    <a:pt x="21255" y="103478"/>
                  </a:lnTo>
                  <a:lnTo>
                    <a:pt x="22933" y="103478"/>
                  </a:lnTo>
                  <a:lnTo>
                    <a:pt x="24611" y="110750"/>
                  </a:lnTo>
                  <a:lnTo>
                    <a:pt x="24611" y="112428"/>
                  </a:lnTo>
                  <a:lnTo>
                    <a:pt x="24611" y="114665"/>
                  </a:lnTo>
                  <a:lnTo>
                    <a:pt x="22933" y="116343"/>
                  </a:lnTo>
                  <a:lnTo>
                    <a:pt x="22933" y="118021"/>
                  </a:lnTo>
                  <a:lnTo>
                    <a:pt x="21255" y="119699"/>
                  </a:lnTo>
                  <a:lnTo>
                    <a:pt x="21255" y="121377"/>
                  </a:lnTo>
                  <a:lnTo>
                    <a:pt x="19577" y="121377"/>
                  </a:lnTo>
                  <a:lnTo>
                    <a:pt x="17899" y="123615"/>
                  </a:lnTo>
                  <a:lnTo>
                    <a:pt x="15662" y="123615"/>
                  </a:lnTo>
                  <a:lnTo>
                    <a:pt x="13984" y="123615"/>
                  </a:lnTo>
                  <a:lnTo>
                    <a:pt x="12306" y="121377"/>
                  </a:lnTo>
                  <a:lnTo>
                    <a:pt x="12306" y="119699"/>
                  </a:lnTo>
                  <a:lnTo>
                    <a:pt x="12306" y="118021"/>
                  </a:lnTo>
                  <a:lnTo>
                    <a:pt x="12306" y="116343"/>
                  </a:lnTo>
                  <a:lnTo>
                    <a:pt x="12306" y="114665"/>
                  </a:lnTo>
                  <a:lnTo>
                    <a:pt x="12306" y="112428"/>
                  </a:lnTo>
                  <a:lnTo>
                    <a:pt x="12306" y="110750"/>
                  </a:lnTo>
                  <a:lnTo>
                    <a:pt x="12306" y="109072"/>
                  </a:lnTo>
                  <a:lnTo>
                    <a:pt x="12306" y="107394"/>
                  </a:lnTo>
                  <a:lnTo>
                    <a:pt x="10628" y="107394"/>
                  </a:lnTo>
                  <a:lnTo>
                    <a:pt x="10628" y="105716"/>
                  </a:lnTo>
                  <a:lnTo>
                    <a:pt x="10628" y="103478"/>
                  </a:lnTo>
                  <a:lnTo>
                    <a:pt x="8950" y="103478"/>
                  </a:lnTo>
                  <a:lnTo>
                    <a:pt x="8950" y="101800"/>
                  </a:lnTo>
                  <a:lnTo>
                    <a:pt x="8950" y="100122"/>
                  </a:lnTo>
                  <a:lnTo>
                    <a:pt x="8950" y="98444"/>
                  </a:lnTo>
                  <a:lnTo>
                    <a:pt x="8950" y="96766"/>
                  </a:lnTo>
                  <a:lnTo>
                    <a:pt x="7272" y="96766"/>
                  </a:lnTo>
                  <a:lnTo>
                    <a:pt x="5034" y="96766"/>
                  </a:lnTo>
                  <a:lnTo>
                    <a:pt x="5034" y="95088"/>
                  </a:lnTo>
                  <a:lnTo>
                    <a:pt x="5034" y="92851"/>
                  </a:lnTo>
                  <a:lnTo>
                    <a:pt x="5034" y="91173"/>
                  </a:lnTo>
                  <a:lnTo>
                    <a:pt x="5034" y="89495"/>
                  </a:lnTo>
                  <a:lnTo>
                    <a:pt x="7272" y="89495"/>
                  </a:lnTo>
                  <a:lnTo>
                    <a:pt x="7272" y="87817"/>
                  </a:lnTo>
                  <a:lnTo>
                    <a:pt x="5034" y="87817"/>
                  </a:lnTo>
                  <a:lnTo>
                    <a:pt x="5034" y="86139"/>
                  </a:lnTo>
                  <a:lnTo>
                    <a:pt x="5034" y="83901"/>
                  </a:lnTo>
                  <a:lnTo>
                    <a:pt x="5034" y="82223"/>
                  </a:lnTo>
                  <a:lnTo>
                    <a:pt x="5034" y="80545"/>
                  </a:lnTo>
                  <a:lnTo>
                    <a:pt x="7272" y="80545"/>
                  </a:lnTo>
                  <a:lnTo>
                    <a:pt x="5034" y="80545"/>
                  </a:lnTo>
                  <a:lnTo>
                    <a:pt x="7272" y="80545"/>
                  </a:lnTo>
                  <a:lnTo>
                    <a:pt x="8950" y="80545"/>
                  </a:lnTo>
                  <a:lnTo>
                    <a:pt x="8950" y="78867"/>
                  </a:lnTo>
                  <a:lnTo>
                    <a:pt x="7272" y="78867"/>
                  </a:lnTo>
                  <a:lnTo>
                    <a:pt x="7272" y="77189"/>
                  </a:lnTo>
                  <a:lnTo>
                    <a:pt x="8950" y="77189"/>
                  </a:lnTo>
                  <a:lnTo>
                    <a:pt x="8950" y="74952"/>
                  </a:lnTo>
                  <a:lnTo>
                    <a:pt x="7272" y="74952"/>
                  </a:lnTo>
                  <a:lnTo>
                    <a:pt x="5034" y="73274"/>
                  </a:lnTo>
                  <a:lnTo>
                    <a:pt x="5034" y="71596"/>
                  </a:lnTo>
                  <a:lnTo>
                    <a:pt x="3356" y="71596"/>
                  </a:lnTo>
                  <a:lnTo>
                    <a:pt x="1678" y="71596"/>
                  </a:lnTo>
                  <a:lnTo>
                    <a:pt x="0" y="68240"/>
                  </a:lnTo>
                  <a:lnTo>
                    <a:pt x="0" y="66562"/>
                  </a:lnTo>
                  <a:lnTo>
                    <a:pt x="1678" y="64324"/>
                  </a:lnTo>
                  <a:lnTo>
                    <a:pt x="3356" y="64324"/>
                  </a:lnTo>
                  <a:lnTo>
                    <a:pt x="7272" y="64324"/>
                  </a:lnTo>
                  <a:lnTo>
                    <a:pt x="7272" y="66562"/>
                  </a:lnTo>
                  <a:lnTo>
                    <a:pt x="8950" y="66562"/>
                  </a:lnTo>
                  <a:lnTo>
                    <a:pt x="8950" y="66562"/>
                  </a:lnTo>
                  <a:lnTo>
                    <a:pt x="10628" y="66562"/>
                  </a:lnTo>
                  <a:lnTo>
                    <a:pt x="12306" y="66562"/>
                  </a:lnTo>
                  <a:lnTo>
                    <a:pt x="13984" y="66562"/>
                  </a:lnTo>
                  <a:lnTo>
                    <a:pt x="12306" y="64324"/>
                  </a:lnTo>
                  <a:lnTo>
                    <a:pt x="10628" y="62646"/>
                  </a:lnTo>
                  <a:lnTo>
                    <a:pt x="8950" y="62646"/>
                  </a:lnTo>
                  <a:lnTo>
                    <a:pt x="5034" y="60968"/>
                  </a:lnTo>
                  <a:lnTo>
                    <a:pt x="3356" y="60968"/>
                  </a:lnTo>
                  <a:lnTo>
                    <a:pt x="3356" y="59290"/>
                  </a:lnTo>
                  <a:lnTo>
                    <a:pt x="5034" y="57612"/>
                  </a:lnTo>
                  <a:lnTo>
                    <a:pt x="5034" y="55375"/>
                  </a:lnTo>
                  <a:lnTo>
                    <a:pt x="7272" y="55375"/>
                  </a:lnTo>
                  <a:lnTo>
                    <a:pt x="8950" y="53697"/>
                  </a:lnTo>
                  <a:lnTo>
                    <a:pt x="10628" y="53697"/>
                  </a:lnTo>
                  <a:lnTo>
                    <a:pt x="10628" y="55375"/>
                  </a:lnTo>
                  <a:lnTo>
                    <a:pt x="12306" y="55375"/>
                  </a:lnTo>
                  <a:lnTo>
                    <a:pt x="13984" y="55375"/>
                  </a:lnTo>
                  <a:lnTo>
                    <a:pt x="15662" y="55375"/>
                  </a:lnTo>
                  <a:lnTo>
                    <a:pt x="17899" y="57612"/>
                  </a:lnTo>
                  <a:lnTo>
                    <a:pt x="19577" y="57612"/>
                  </a:lnTo>
                  <a:lnTo>
                    <a:pt x="21255" y="57612"/>
                  </a:lnTo>
                  <a:lnTo>
                    <a:pt x="21255" y="55375"/>
                  </a:lnTo>
                  <a:lnTo>
                    <a:pt x="19577" y="53697"/>
                  </a:lnTo>
                  <a:lnTo>
                    <a:pt x="17899" y="52019"/>
                  </a:lnTo>
                  <a:lnTo>
                    <a:pt x="15662" y="52019"/>
                  </a:lnTo>
                  <a:lnTo>
                    <a:pt x="15662" y="50341"/>
                  </a:lnTo>
                  <a:lnTo>
                    <a:pt x="13984" y="50341"/>
                  </a:lnTo>
                  <a:lnTo>
                    <a:pt x="12306" y="48663"/>
                  </a:lnTo>
                  <a:lnTo>
                    <a:pt x="13984" y="48663"/>
                  </a:lnTo>
                  <a:lnTo>
                    <a:pt x="15662" y="48663"/>
                  </a:lnTo>
                  <a:lnTo>
                    <a:pt x="15662" y="46425"/>
                  </a:lnTo>
                  <a:lnTo>
                    <a:pt x="13984" y="46425"/>
                  </a:lnTo>
                  <a:lnTo>
                    <a:pt x="12306" y="46425"/>
                  </a:lnTo>
                  <a:lnTo>
                    <a:pt x="12306" y="44747"/>
                  </a:lnTo>
                  <a:lnTo>
                    <a:pt x="12306" y="43069"/>
                  </a:lnTo>
                  <a:lnTo>
                    <a:pt x="12306" y="39713"/>
                  </a:lnTo>
                  <a:lnTo>
                    <a:pt x="13984" y="39713"/>
                  </a:lnTo>
                  <a:lnTo>
                    <a:pt x="15662" y="39713"/>
                  </a:lnTo>
                  <a:lnTo>
                    <a:pt x="13984" y="38035"/>
                  </a:lnTo>
                  <a:lnTo>
                    <a:pt x="12306" y="38035"/>
                  </a:lnTo>
                  <a:lnTo>
                    <a:pt x="12306" y="35798"/>
                  </a:lnTo>
                  <a:lnTo>
                    <a:pt x="13984" y="35798"/>
                  </a:lnTo>
                  <a:lnTo>
                    <a:pt x="15662" y="35798"/>
                  </a:lnTo>
                  <a:lnTo>
                    <a:pt x="17899" y="35798"/>
                  </a:lnTo>
                  <a:lnTo>
                    <a:pt x="17899" y="38035"/>
                  </a:lnTo>
                  <a:lnTo>
                    <a:pt x="19577" y="39713"/>
                  </a:lnTo>
                  <a:lnTo>
                    <a:pt x="21255" y="39713"/>
                  </a:lnTo>
                  <a:lnTo>
                    <a:pt x="21255" y="38035"/>
                  </a:lnTo>
                  <a:lnTo>
                    <a:pt x="21255" y="38035"/>
                  </a:lnTo>
                  <a:lnTo>
                    <a:pt x="21255" y="35798"/>
                  </a:lnTo>
                  <a:lnTo>
                    <a:pt x="21255" y="34120"/>
                  </a:lnTo>
                  <a:lnTo>
                    <a:pt x="21255" y="34120"/>
                  </a:lnTo>
                  <a:lnTo>
                    <a:pt x="22933" y="32442"/>
                  </a:lnTo>
                  <a:lnTo>
                    <a:pt x="22933" y="32442"/>
                  </a:lnTo>
                  <a:lnTo>
                    <a:pt x="22933" y="30764"/>
                  </a:lnTo>
                  <a:lnTo>
                    <a:pt x="22933" y="29086"/>
                  </a:lnTo>
                  <a:lnTo>
                    <a:pt x="24611" y="26848"/>
                  </a:lnTo>
                  <a:lnTo>
                    <a:pt x="26849" y="26848"/>
                  </a:lnTo>
                  <a:lnTo>
                    <a:pt x="28527" y="26848"/>
                  </a:lnTo>
                  <a:lnTo>
                    <a:pt x="28527" y="29086"/>
                  </a:lnTo>
                  <a:lnTo>
                    <a:pt x="28527" y="30764"/>
                  </a:lnTo>
                  <a:lnTo>
                    <a:pt x="28527" y="30764"/>
                  </a:lnTo>
                  <a:lnTo>
                    <a:pt x="28527" y="32442"/>
                  </a:lnTo>
                  <a:lnTo>
                    <a:pt x="26849" y="34120"/>
                  </a:lnTo>
                  <a:lnTo>
                    <a:pt x="26849" y="35798"/>
                  </a:lnTo>
                  <a:lnTo>
                    <a:pt x="28527" y="35798"/>
                  </a:lnTo>
                  <a:lnTo>
                    <a:pt x="30205" y="35798"/>
                  </a:lnTo>
                  <a:lnTo>
                    <a:pt x="30205" y="38035"/>
                  </a:lnTo>
                  <a:lnTo>
                    <a:pt x="30205" y="39713"/>
                  </a:lnTo>
                  <a:lnTo>
                    <a:pt x="30205" y="41391"/>
                  </a:lnTo>
                  <a:lnTo>
                    <a:pt x="30205" y="41391"/>
                  </a:lnTo>
                  <a:lnTo>
                    <a:pt x="31883" y="41391"/>
                  </a:lnTo>
                  <a:lnTo>
                    <a:pt x="31883" y="43069"/>
                  </a:lnTo>
                  <a:lnTo>
                    <a:pt x="31883" y="44747"/>
                  </a:lnTo>
                  <a:lnTo>
                    <a:pt x="31883" y="44747"/>
                  </a:lnTo>
                  <a:lnTo>
                    <a:pt x="31883" y="46425"/>
                  </a:lnTo>
                  <a:lnTo>
                    <a:pt x="31883" y="48663"/>
                  </a:lnTo>
                  <a:lnTo>
                    <a:pt x="33561" y="48663"/>
                  </a:lnTo>
                  <a:lnTo>
                    <a:pt x="33561" y="50341"/>
                  </a:lnTo>
                  <a:lnTo>
                    <a:pt x="33561" y="52019"/>
                  </a:lnTo>
                  <a:lnTo>
                    <a:pt x="33561" y="53697"/>
                  </a:lnTo>
                  <a:lnTo>
                    <a:pt x="35798" y="53697"/>
                  </a:lnTo>
                  <a:lnTo>
                    <a:pt x="37476" y="53697"/>
                  </a:lnTo>
                  <a:lnTo>
                    <a:pt x="39154" y="53697"/>
                  </a:lnTo>
                  <a:lnTo>
                    <a:pt x="39154" y="52019"/>
                  </a:lnTo>
                  <a:lnTo>
                    <a:pt x="39154" y="50341"/>
                  </a:lnTo>
                  <a:lnTo>
                    <a:pt x="39154" y="48663"/>
                  </a:lnTo>
                  <a:lnTo>
                    <a:pt x="39154" y="46425"/>
                  </a:lnTo>
                  <a:lnTo>
                    <a:pt x="39154" y="44747"/>
                  </a:lnTo>
                  <a:lnTo>
                    <a:pt x="39154" y="43069"/>
                  </a:lnTo>
                  <a:lnTo>
                    <a:pt x="39154" y="41391"/>
                  </a:lnTo>
                  <a:lnTo>
                    <a:pt x="37476" y="41391"/>
                  </a:lnTo>
                  <a:lnTo>
                    <a:pt x="35798" y="39713"/>
                  </a:lnTo>
                  <a:lnTo>
                    <a:pt x="35798" y="39713"/>
                  </a:lnTo>
                  <a:lnTo>
                    <a:pt x="35798" y="38035"/>
                  </a:lnTo>
                  <a:lnTo>
                    <a:pt x="35798" y="35798"/>
                  </a:lnTo>
                  <a:lnTo>
                    <a:pt x="35798" y="34120"/>
                  </a:lnTo>
                  <a:lnTo>
                    <a:pt x="35798" y="32442"/>
                  </a:lnTo>
                  <a:lnTo>
                    <a:pt x="35798" y="30764"/>
                  </a:lnTo>
                  <a:lnTo>
                    <a:pt x="35798" y="30764"/>
                  </a:lnTo>
                  <a:lnTo>
                    <a:pt x="35798" y="29086"/>
                  </a:lnTo>
                  <a:lnTo>
                    <a:pt x="35798" y="26848"/>
                  </a:lnTo>
                  <a:lnTo>
                    <a:pt x="37476" y="26848"/>
                  </a:lnTo>
                  <a:lnTo>
                    <a:pt x="39154" y="29086"/>
                  </a:lnTo>
                  <a:lnTo>
                    <a:pt x="40832" y="29086"/>
                  </a:lnTo>
                  <a:lnTo>
                    <a:pt x="40832" y="30764"/>
                  </a:lnTo>
                  <a:lnTo>
                    <a:pt x="42510" y="30764"/>
                  </a:lnTo>
                  <a:lnTo>
                    <a:pt x="44188" y="32442"/>
                  </a:lnTo>
                  <a:lnTo>
                    <a:pt x="44188" y="34120"/>
                  </a:lnTo>
                  <a:lnTo>
                    <a:pt x="44188" y="35798"/>
                  </a:lnTo>
                  <a:lnTo>
                    <a:pt x="44188" y="38035"/>
                  </a:lnTo>
                  <a:lnTo>
                    <a:pt x="46426" y="38035"/>
                  </a:lnTo>
                  <a:lnTo>
                    <a:pt x="48104" y="38035"/>
                  </a:lnTo>
                  <a:lnTo>
                    <a:pt x="49782" y="38035"/>
                  </a:lnTo>
                  <a:lnTo>
                    <a:pt x="51460" y="38035"/>
                  </a:lnTo>
                  <a:lnTo>
                    <a:pt x="51460" y="35798"/>
                  </a:lnTo>
                  <a:lnTo>
                    <a:pt x="53138" y="35798"/>
                  </a:lnTo>
                  <a:lnTo>
                    <a:pt x="53138" y="34120"/>
                  </a:lnTo>
                  <a:lnTo>
                    <a:pt x="53138" y="32442"/>
                  </a:lnTo>
                  <a:lnTo>
                    <a:pt x="57053" y="32442"/>
                  </a:lnTo>
                  <a:lnTo>
                    <a:pt x="57053" y="30764"/>
                  </a:lnTo>
                  <a:lnTo>
                    <a:pt x="58731" y="30764"/>
                  </a:lnTo>
                  <a:lnTo>
                    <a:pt x="60409" y="30764"/>
                  </a:lnTo>
                  <a:lnTo>
                    <a:pt x="62087" y="30764"/>
                  </a:lnTo>
                  <a:lnTo>
                    <a:pt x="60409" y="29086"/>
                  </a:lnTo>
                  <a:lnTo>
                    <a:pt x="62087" y="29086"/>
                  </a:lnTo>
                  <a:lnTo>
                    <a:pt x="62087" y="26848"/>
                  </a:lnTo>
                  <a:lnTo>
                    <a:pt x="64324" y="26848"/>
                  </a:lnTo>
                  <a:lnTo>
                    <a:pt x="64324" y="25170"/>
                  </a:lnTo>
                  <a:lnTo>
                    <a:pt x="66003" y="25170"/>
                  </a:lnTo>
                  <a:lnTo>
                    <a:pt x="67681" y="25170"/>
                  </a:lnTo>
                  <a:lnTo>
                    <a:pt x="69359" y="25170"/>
                  </a:lnTo>
                  <a:lnTo>
                    <a:pt x="71037" y="25170"/>
                  </a:lnTo>
                  <a:lnTo>
                    <a:pt x="71037" y="23492"/>
                  </a:lnTo>
                  <a:lnTo>
                    <a:pt x="72715" y="23492"/>
                  </a:lnTo>
                  <a:lnTo>
                    <a:pt x="72715" y="21814"/>
                  </a:lnTo>
                  <a:lnTo>
                    <a:pt x="74952" y="21814"/>
                  </a:lnTo>
                  <a:lnTo>
                    <a:pt x="74952" y="23492"/>
                  </a:lnTo>
                  <a:lnTo>
                    <a:pt x="76630" y="23492"/>
                  </a:lnTo>
                  <a:lnTo>
                    <a:pt x="76630" y="25170"/>
                  </a:lnTo>
                  <a:lnTo>
                    <a:pt x="76630" y="26848"/>
                  </a:lnTo>
                  <a:lnTo>
                    <a:pt x="76630" y="29086"/>
                  </a:lnTo>
                  <a:lnTo>
                    <a:pt x="76630" y="30764"/>
                  </a:lnTo>
                  <a:lnTo>
                    <a:pt x="78308" y="32442"/>
                  </a:lnTo>
                  <a:lnTo>
                    <a:pt x="79986" y="32442"/>
                  </a:lnTo>
                  <a:lnTo>
                    <a:pt x="78308" y="34120"/>
                  </a:lnTo>
                  <a:lnTo>
                    <a:pt x="78308" y="35798"/>
                  </a:lnTo>
                  <a:lnTo>
                    <a:pt x="76630" y="35798"/>
                  </a:lnTo>
                  <a:lnTo>
                    <a:pt x="76630" y="38035"/>
                  </a:lnTo>
                  <a:lnTo>
                    <a:pt x="76630" y="39713"/>
                  </a:lnTo>
                  <a:lnTo>
                    <a:pt x="76630" y="41391"/>
                  </a:lnTo>
                  <a:lnTo>
                    <a:pt x="76630" y="43069"/>
                  </a:lnTo>
                  <a:lnTo>
                    <a:pt x="74952" y="43069"/>
                  </a:lnTo>
                  <a:lnTo>
                    <a:pt x="72715" y="44747"/>
                  </a:lnTo>
                  <a:lnTo>
                    <a:pt x="71037" y="46425"/>
                  </a:lnTo>
                  <a:lnTo>
                    <a:pt x="71037" y="48663"/>
                  </a:lnTo>
                  <a:lnTo>
                    <a:pt x="69359" y="48663"/>
                  </a:lnTo>
                  <a:lnTo>
                    <a:pt x="67681" y="46425"/>
                  </a:lnTo>
                  <a:lnTo>
                    <a:pt x="66003" y="46425"/>
                  </a:lnTo>
                  <a:lnTo>
                    <a:pt x="64324" y="46425"/>
                  </a:lnTo>
                  <a:lnTo>
                    <a:pt x="64324" y="46425"/>
                  </a:lnTo>
                  <a:lnTo>
                    <a:pt x="62087" y="46425"/>
                  </a:lnTo>
                  <a:lnTo>
                    <a:pt x="62087" y="46425"/>
                  </a:lnTo>
                  <a:lnTo>
                    <a:pt x="60409" y="46425"/>
                  </a:lnTo>
                  <a:lnTo>
                    <a:pt x="58731" y="48663"/>
                  </a:lnTo>
                  <a:lnTo>
                    <a:pt x="57053" y="48663"/>
                  </a:lnTo>
                  <a:lnTo>
                    <a:pt x="55375" y="48663"/>
                  </a:lnTo>
                  <a:lnTo>
                    <a:pt x="55375" y="50341"/>
                  </a:lnTo>
                  <a:lnTo>
                    <a:pt x="55375" y="50341"/>
                  </a:lnTo>
                  <a:lnTo>
                    <a:pt x="55375" y="52019"/>
                  </a:lnTo>
                  <a:lnTo>
                    <a:pt x="53138" y="52019"/>
                  </a:lnTo>
                  <a:lnTo>
                    <a:pt x="53138" y="53697"/>
                  </a:lnTo>
                  <a:lnTo>
                    <a:pt x="51460" y="53697"/>
                  </a:lnTo>
                  <a:lnTo>
                    <a:pt x="51460" y="55375"/>
                  </a:lnTo>
                  <a:lnTo>
                    <a:pt x="49782" y="55375"/>
                  </a:lnTo>
                  <a:lnTo>
                    <a:pt x="48104" y="57612"/>
                  </a:lnTo>
                  <a:lnTo>
                    <a:pt x="48104" y="59290"/>
                  </a:lnTo>
                  <a:lnTo>
                    <a:pt x="48104" y="60968"/>
                  </a:lnTo>
                  <a:lnTo>
                    <a:pt x="46426" y="60968"/>
                  </a:lnTo>
                  <a:lnTo>
                    <a:pt x="44188" y="60968"/>
                  </a:lnTo>
                  <a:lnTo>
                    <a:pt x="42510" y="60968"/>
                  </a:lnTo>
                  <a:lnTo>
                    <a:pt x="40832" y="60968"/>
                  </a:lnTo>
                  <a:lnTo>
                    <a:pt x="42510" y="62646"/>
                  </a:lnTo>
                  <a:lnTo>
                    <a:pt x="40832" y="66562"/>
                  </a:lnTo>
                  <a:lnTo>
                    <a:pt x="40832" y="68240"/>
                  </a:lnTo>
                  <a:lnTo>
                    <a:pt x="40832" y="68240"/>
                  </a:lnTo>
                  <a:lnTo>
                    <a:pt x="42510" y="68240"/>
                  </a:lnTo>
                  <a:lnTo>
                    <a:pt x="44188" y="68240"/>
                  </a:lnTo>
                  <a:lnTo>
                    <a:pt x="46426" y="68240"/>
                  </a:lnTo>
                  <a:lnTo>
                    <a:pt x="46426" y="66562"/>
                  </a:lnTo>
                  <a:lnTo>
                    <a:pt x="48104" y="66562"/>
                  </a:lnTo>
                  <a:lnTo>
                    <a:pt x="49782" y="66562"/>
                  </a:lnTo>
                  <a:lnTo>
                    <a:pt x="51460" y="66562"/>
                  </a:lnTo>
                  <a:lnTo>
                    <a:pt x="51460" y="64324"/>
                  </a:lnTo>
                  <a:lnTo>
                    <a:pt x="53138" y="62646"/>
                  </a:lnTo>
                  <a:lnTo>
                    <a:pt x="55375" y="62646"/>
                  </a:lnTo>
                  <a:lnTo>
                    <a:pt x="57053" y="60968"/>
                  </a:lnTo>
                  <a:lnTo>
                    <a:pt x="60409" y="60968"/>
                  </a:lnTo>
                  <a:lnTo>
                    <a:pt x="62087" y="60968"/>
                  </a:lnTo>
                  <a:lnTo>
                    <a:pt x="66003" y="62646"/>
                  </a:lnTo>
                  <a:lnTo>
                    <a:pt x="67681" y="64324"/>
                  </a:lnTo>
                  <a:lnTo>
                    <a:pt x="66003" y="64324"/>
                  </a:lnTo>
                  <a:lnTo>
                    <a:pt x="66003" y="66562"/>
                  </a:lnTo>
                  <a:lnTo>
                    <a:pt x="66003" y="68240"/>
                  </a:lnTo>
                  <a:lnTo>
                    <a:pt x="64324" y="68240"/>
                  </a:lnTo>
                  <a:lnTo>
                    <a:pt x="64324" y="71596"/>
                  </a:lnTo>
                  <a:lnTo>
                    <a:pt x="62087" y="71596"/>
                  </a:lnTo>
                  <a:lnTo>
                    <a:pt x="62087" y="73274"/>
                  </a:lnTo>
                  <a:lnTo>
                    <a:pt x="62087" y="74952"/>
                  </a:lnTo>
                  <a:lnTo>
                    <a:pt x="62087" y="77189"/>
                  </a:lnTo>
                  <a:lnTo>
                    <a:pt x="62087" y="78867"/>
                  </a:lnTo>
                  <a:lnTo>
                    <a:pt x="64324" y="78867"/>
                  </a:lnTo>
                  <a:lnTo>
                    <a:pt x="66003" y="78867"/>
                  </a:lnTo>
                  <a:lnTo>
                    <a:pt x="66003" y="78867"/>
                  </a:lnTo>
                  <a:lnTo>
                    <a:pt x="66003" y="77189"/>
                  </a:lnTo>
                  <a:lnTo>
                    <a:pt x="66003" y="74952"/>
                  </a:lnTo>
                  <a:lnTo>
                    <a:pt x="69359" y="74952"/>
                  </a:lnTo>
                  <a:lnTo>
                    <a:pt x="71037" y="77189"/>
                  </a:lnTo>
                  <a:lnTo>
                    <a:pt x="71037" y="78867"/>
                  </a:lnTo>
                  <a:lnTo>
                    <a:pt x="71037" y="80545"/>
                  </a:lnTo>
                  <a:lnTo>
                    <a:pt x="72715" y="80545"/>
                  </a:lnTo>
                  <a:lnTo>
                    <a:pt x="74952" y="80545"/>
                  </a:lnTo>
                  <a:lnTo>
                    <a:pt x="74952" y="82223"/>
                  </a:lnTo>
                  <a:lnTo>
                    <a:pt x="74952" y="83901"/>
                  </a:lnTo>
                  <a:lnTo>
                    <a:pt x="76630" y="87817"/>
                  </a:lnTo>
                  <a:lnTo>
                    <a:pt x="76630" y="89495"/>
                  </a:lnTo>
                  <a:lnTo>
                    <a:pt x="76630" y="91173"/>
                  </a:lnTo>
                  <a:lnTo>
                    <a:pt x="76630" y="92851"/>
                  </a:lnTo>
                  <a:lnTo>
                    <a:pt x="76630" y="95088"/>
                  </a:lnTo>
                  <a:lnTo>
                    <a:pt x="76630" y="96766"/>
                  </a:lnTo>
                  <a:lnTo>
                    <a:pt x="76630" y="98444"/>
                  </a:lnTo>
                  <a:lnTo>
                    <a:pt x="76630" y="100122"/>
                  </a:lnTo>
                  <a:lnTo>
                    <a:pt x="76630" y="101800"/>
                  </a:lnTo>
                  <a:lnTo>
                    <a:pt x="78308" y="101800"/>
                  </a:lnTo>
                  <a:lnTo>
                    <a:pt x="79986" y="101800"/>
                  </a:lnTo>
                  <a:lnTo>
                    <a:pt x="79986" y="100122"/>
                  </a:lnTo>
                  <a:lnTo>
                    <a:pt x="79986" y="98444"/>
                  </a:lnTo>
                  <a:lnTo>
                    <a:pt x="81664" y="96766"/>
                  </a:lnTo>
                  <a:lnTo>
                    <a:pt x="81664" y="95088"/>
                  </a:lnTo>
                  <a:lnTo>
                    <a:pt x="81664" y="92851"/>
                  </a:lnTo>
                  <a:lnTo>
                    <a:pt x="81664" y="91173"/>
                  </a:lnTo>
                  <a:lnTo>
                    <a:pt x="81664" y="89495"/>
                  </a:lnTo>
                  <a:lnTo>
                    <a:pt x="79986" y="87817"/>
                  </a:lnTo>
                  <a:lnTo>
                    <a:pt x="79986" y="86139"/>
                  </a:lnTo>
                  <a:lnTo>
                    <a:pt x="79986" y="83901"/>
                  </a:lnTo>
                  <a:lnTo>
                    <a:pt x="78308" y="82223"/>
                  </a:lnTo>
                  <a:lnTo>
                    <a:pt x="79986" y="82223"/>
                  </a:lnTo>
                  <a:lnTo>
                    <a:pt x="79986" y="80545"/>
                  </a:lnTo>
                  <a:lnTo>
                    <a:pt x="79986" y="78867"/>
                  </a:lnTo>
                  <a:lnTo>
                    <a:pt x="79986" y="77189"/>
                  </a:lnTo>
                  <a:lnTo>
                    <a:pt x="78308" y="74952"/>
                  </a:lnTo>
                  <a:lnTo>
                    <a:pt x="78308" y="73274"/>
                  </a:lnTo>
                  <a:lnTo>
                    <a:pt x="76630" y="71596"/>
                  </a:lnTo>
                  <a:lnTo>
                    <a:pt x="76630" y="69918"/>
                  </a:lnTo>
                  <a:lnTo>
                    <a:pt x="76630" y="68240"/>
                  </a:lnTo>
                  <a:lnTo>
                    <a:pt x="76630" y="64324"/>
                  </a:lnTo>
                  <a:lnTo>
                    <a:pt x="78308" y="62646"/>
                  </a:lnTo>
                  <a:lnTo>
                    <a:pt x="79986" y="60968"/>
                  </a:lnTo>
                  <a:lnTo>
                    <a:pt x="81664" y="59290"/>
                  </a:lnTo>
                  <a:lnTo>
                    <a:pt x="81664" y="57612"/>
                  </a:lnTo>
                  <a:lnTo>
                    <a:pt x="83901" y="57612"/>
                  </a:lnTo>
                  <a:lnTo>
                    <a:pt x="83901" y="57612"/>
                  </a:lnTo>
                  <a:lnTo>
                    <a:pt x="83901" y="55375"/>
                  </a:lnTo>
                  <a:lnTo>
                    <a:pt x="81664" y="55375"/>
                  </a:lnTo>
                  <a:lnTo>
                    <a:pt x="81664" y="53697"/>
                  </a:lnTo>
                  <a:lnTo>
                    <a:pt x="83901" y="53697"/>
                  </a:lnTo>
                  <a:lnTo>
                    <a:pt x="83901" y="52019"/>
                  </a:lnTo>
                  <a:lnTo>
                    <a:pt x="85580" y="52019"/>
                  </a:lnTo>
                  <a:lnTo>
                    <a:pt x="87258" y="52019"/>
                  </a:lnTo>
                  <a:lnTo>
                    <a:pt x="87258" y="50341"/>
                  </a:lnTo>
                  <a:lnTo>
                    <a:pt x="85580" y="50341"/>
                  </a:lnTo>
                  <a:lnTo>
                    <a:pt x="85580" y="48663"/>
                  </a:lnTo>
                  <a:lnTo>
                    <a:pt x="87258" y="46425"/>
                  </a:lnTo>
                  <a:lnTo>
                    <a:pt x="87258" y="44747"/>
                  </a:lnTo>
                  <a:lnTo>
                    <a:pt x="88936" y="43069"/>
                  </a:lnTo>
                  <a:lnTo>
                    <a:pt x="88936" y="41391"/>
                  </a:lnTo>
                  <a:lnTo>
                    <a:pt x="88936" y="39713"/>
                  </a:lnTo>
                  <a:lnTo>
                    <a:pt x="88936" y="38035"/>
                  </a:lnTo>
                  <a:lnTo>
                    <a:pt x="90614" y="35798"/>
                  </a:lnTo>
                  <a:lnTo>
                    <a:pt x="90614" y="34120"/>
                  </a:lnTo>
                  <a:lnTo>
                    <a:pt x="92851" y="32442"/>
                  </a:lnTo>
                  <a:lnTo>
                    <a:pt x="94529" y="32442"/>
                  </a:lnTo>
                  <a:lnTo>
                    <a:pt x="96207" y="34120"/>
                  </a:lnTo>
                  <a:lnTo>
                    <a:pt x="97885" y="34120"/>
                  </a:lnTo>
                  <a:lnTo>
                    <a:pt x="97885" y="35798"/>
                  </a:lnTo>
                  <a:lnTo>
                    <a:pt x="99563" y="35798"/>
                  </a:lnTo>
                  <a:lnTo>
                    <a:pt x="99563" y="38035"/>
                  </a:lnTo>
                  <a:lnTo>
                    <a:pt x="101241" y="39713"/>
                  </a:lnTo>
                  <a:lnTo>
                    <a:pt x="101241" y="41391"/>
                  </a:lnTo>
                  <a:lnTo>
                    <a:pt x="101241" y="43069"/>
                  </a:lnTo>
                  <a:lnTo>
                    <a:pt x="101241" y="44747"/>
                  </a:lnTo>
                  <a:lnTo>
                    <a:pt x="103478" y="44747"/>
                  </a:lnTo>
                  <a:lnTo>
                    <a:pt x="103478" y="46425"/>
                  </a:lnTo>
                  <a:lnTo>
                    <a:pt x="105157" y="48663"/>
                  </a:lnTo>
                  <a:lnTo>
                    <a:pt x="105157" y="50341"/>
                  </a:lnTo>
                  <a:lnTo>
                    <a:pt x="105157" y="52019"/>
                  </a:lnTo>
                  <a:lnTo>
                    <a:pt x="105157" y="53697"/>
                  </a:lnTo>
                  <a:lnTo>
                    <a:pt x="106835" y="55375"/>
                  </a:lnTo>
                  <a:lnTo>
                    <a:pt x="106835" y="57612"/>
                  </a:lnTo>
                  <a:lnTo>
                    <a:pt x="108513" y="57612"/>
                  </a:lnTo>
                  <a:lnTo>
                    <a:pt x="110191" y="59290"/>
                  </a:lnTo>
                  <a:lnTo>
                    <a:pt x="108513" y="60968"/>
                  </a:lnTo>
                  <a:lnTo>
                    <a:pt x="110191" y="62646"/>
                  </a:lnTo>
                  <a:lnTo>
                    <a:pt x="108513" y="64324"/>
                  </a:lnTo>
                  <a:lnTo>
                    <a:pt x="108513" y="66562"/>
                  </a:lnTo>
                  <a:lnTo>
                    <a:pt x="110191" y="68240"/>
                  </a:lnTo>
                  <a:lnTo>
                    <a:pt x="108513" y="69918"/>
                  </a:lnTo>
                  <a:lnTo>
                    <a:pt x="108513" y="71596"/>
                  </a:lnTo>
                  <a:lnTo>
                    <a:pt x="110191" y="71596"/>
                  </a:lnTo>
                  <a:lnTo>
                    <a:pt x="112428" y="73274"/>
                  </a:lnTo>
                  <a:lnTo>
                    <a:pt x="112428" y="74952"/>
                  </a:lnTo>
                  <a:lnTo>
                    <a:pt x="112428" y="77189"/>
                  </a:lnTo>
                  <a:lnTo>
                    <a:pt x="112428" y="78867"/>
                  </a:lnTo>
                  <a:lnTo>
                    <a:pt x="112428" y="80545"/>
                  </a:lnTo>
                  <a:lnTo>
                    <a:pt x="112428" y="82223"/>
                  </a:lnTo>
                  <a:lnTo>
                    <a:pt x="112428" y="83901"/>
                  </a:lnTo>
                  <a:lnTo>
                    <a:pt x="114106" y="86139"/>
                  </a:lnTo>
                  <a:lnTo>
                    <a:pt x="114106" y="87817"/>
                  </a:lnTo>
                  <a:lnTo>
                    <a:pt x="114106" y="89495"/>
                  </a:lnTo>
                  <a:lnTo>
                    <a:pt x="112428" y="91173"/>
                  </a:lnTo>
                  <a:lnTo>
                    <a:pt x="114106" y="91173"/>
                  </a:lnTo>
                  <a:lnTo>
                    <a:pt x="115784" y="92851"/>
                  </a:lnTo>
                  <a:lnTo>
                    <a:pt x="115784" y="96766"/>
                  </a:lnTo>
                  <a:lnTo>
                    <a:pt x="117462" y="98444"/>
                  </a:lnTo>
                  <a:lnTo>
                    <a:pt x="117462" y="100122"/>
                  </a:lnTo>
                  <a:lnTo>
                    <a:pt x="117462" y="101800"/>
                  </a:lnTo>
                  <a:lnTo>
                    <a:pt x="119140" y="103478"/>
                  </a:lnTo>
                  <a:lnTo>
                    <a:pt x="119140" y="105716"/>
                  </a:lnTo>
                  <a:lnTo>
                    <a:pt x="121377" y="105716"/>
                  </a:lnTo>
                  <a:lnTo>
                    <a:pt x="121377" y="107394"/>
                  </a:lnTo>
                  <a:lnTo>
                    <a:pt x="121377" y="109072"/>
                  </a:lnTo>
                  <a:lnTo>
                    <a:pt x="121377" y="110750"/>
                  </a:lnTo>
                  <a:lnTo>
                    <a:pt x="119140" y="110750"/>
                  </a:lnTo>
                  <a:lnTo>
                    <a:pt x="119140" y="112428"/>
                  </a:lnTo>
                  <a:lnTo>
                    <a:pt x="119140" y="114665"/>
                  </a:lnTo>
                  <a:lnTo>
                    <a:pt x="117462" y="116343"/>
                  </a:lnTo>
                  <a:lnTo>
                    <a:pt x="117462" y="118021"/>
                  </a:lnTo>
                  <a:lnTo>
                    <a:pt x="119140" y="119699"/>
                  </a:lnTo>
                  <a:lnTo>
                    <a:pt x="121377" y="119699"/>
                  </a:lnTo>
                  <a:lnTo>
                    <a:pt x="119140" y="119699"/>
                  </a:lnTo>
                  <a:lnTo>
                    <a:pt x="121377" y="119699"/>
                  </a:lnTo>
                  <a:lnTo>
                    <a:pt x="123055" y="118021"/>
                  </a:lnTo>
                  <a:lnTo>
                    <a:pt x="123055" y="116343"/>
                  </a:lnTo>
                  <a:lnTo>
                    <a:pt x="124734" y="116343"/>
                  </a:lnTo>
                  <a:lnTo>
                    <a:pt x="124734" y="119699"/>
                  </a:lnTo>
                  <a:lnTo>
                    <a:pt x="126412" y="121377"/>
                  </a:lnTo>
                  <a:lnTo>
                    <a:pt x="126412" y="123615"/>
                  </a:lnTo>
                  <a:lnTo>
                    <a:pt x="128090" y="125293"/>
                  </a:lnTo>
                  <a:lnTo>
                    <a:pt x="128090" y="126971"/>
                  </a:lnTo>
                  <a:lnTo>
                    <a:pt x="128090" y="128649"/>
                  </a:lnTo>
                  <a:lnTo>
                    <a:pt x="128090" y="130327"/>
                  </a:lnTo>
                  <a:lnTo>
                    <a:pt x="129768" y="132005"/>
                  </a:lnTo>
                  <a:lnTo>
                    <a:pt x="129768" y="134242"/>
                  </a:lnTo>
                  <a:lnTo>
                    <a:pt x="129768" y="137598"/>
                  </a:lnTo>
                  <a:lnTo>
                    <a:pt x="129768" y="139276"/>
                  </a:lnTo>
                  <a:lnTo>
                    <a:pt x="132005" y="140954"/>
                  </a:lnTo>
                  <a:lnTo>
                    <a:pt x="132005" y="143192"/>
                  </a:lnTo>
                  <a:lnTo>
                    <a:pt x="133683" y="143192"/>
                  </a:lnTo>
                  <a:lnTo>
                    <a:pt x="133683" y="144870"/>
                  </a:lnTo>
                  <a:lnTo>
                    <a:pt x="135361" y="146548"/>
                  </a:lnTo>
                  <a:lnTo>
                    <a:pt x="135361" y="146548"/>
                  </a:lnTo>
                  <a:lnTo>
                    <a:pt x="135361" y="148226"/>
                  </a:lnTo>
                  <a:lnTo>
                    <a:pt x="137039" y="149904"/>
                  </a:lnTo>
                  <a:lnTo>
                    <a:pt x="137039" y="149904"/>
                  </a:lnTo>
                  <a:lnTo>
                    <a:pt x="138717" y="149904"/>
                  </a:lnTo>
                  <a:lnTo>
                    <a:pt x="138717" y="149904"/>
                  </a:lnTo>
                  <a:lnTo>
                    <a:pt x="138717" y="148226"/>
                  </a:lnTo>
                  <a:lnTo>
                    <a:pt x="138717" y="146548"/>
                  </a:lnTo>
                  <a:lnTo>
                    <a:pt x="138717" y="144870"/>
                  </a:lnTo>
                  <a:lnTo>
                    <a:pt x="138717" y="144870"/>
                  </a:lnTo>
                  <a:lnTo>
                    <a:pt x="138717" y="143192"/>
                  </a:lnTo>
                  <a:lnTo>
                    <a:pt x="137039" y="143192"/>
                  </a:lnTo>
                  <a:lnTo>
                    <a:pt x="137039" y="140954"/>
                  </a:lnTo>
                  <a:lnTo>
                    <a:pt x="137039" y="139276"/>
                  </a:lnTo>
                  <a:lnTo>
                    <a:pt x="135361" y="137598"/>
                  </a:lnTo>
                  <a:lnTo>
                    <a:pt x="135361" y="134242"/>
                  </a:lnTo>
                  <a:lnTo>
                    <a:pt x="135361" y="132005"/>
                  </a:lnTo>
                  <a:lnTo>
                    <a:pt x="133683" y="132005"/>
                  </a:lnTo>
                  <a:lnTo>
                    <a:pt x="135361" y="128649"/>
                  </a:lnTo>
                  <a:lnTo>
                    <a:pt x="133683" y="128649"/>
                  </a:lnTo>
                  <a:lnTo>
                    <a:pt x="133683" y="126971"/>
                  </a:lnTo>
                  <a:lnTo>
                    <a:pt x="133683" y="125293"/>
                  </a:lnTo>
                  <a:lnTo>
                    <a:pt x="133683" y="123615"/>
                  </a:lnTo>
                  <a:lnTo>
                    <a:pt x="133683" y="121377"/>
                  </a:lnTo>
                  <a:lnTo>
                    <a:pt x="132005" y="121377"/>
                  </a:lnTo>
                  <a:lnTo>
                    <a:pt x="132005" y="119699"/>
                  </a:lnTo>
                  <a:lnTo>
                    <a:pt x="132005" y="118021"/>
                  </a:lnTo>
                  <a:lnTo>
                    <a:pt x="129768" y="116343"/>
                  </a:lnTo>
                  <a:lnTo>
                    <a:pt x="129768" y="110750"/>
                  </a:lnTo>
                  <a:lnTo>
                    <a:pt x="129768" y="109072"/>
                  </a:lnTo>
                  <a:lnTo>
                    <a:pt x="129768" y="107394"/>
                  </a:lnTo>
                  <a:lnTo>
                    <a:pt x="128090" y="105716"/>
                  </a:lnTo>
                  <a:lnTo>
                    <a:pt x="128090" y="103478"/>
                  </a:lnTo>
                  <a:lnTo>
                    <a:pt x="128090" y="101800"/>
                  </a:lnTo>
                  <a:lnTo>
                    <a:pt x="126412" y="101800"/>
                  </a:lnTo>
                  <a:lnTo>
                    <a:pt x="126412" y="100122"/>
                  </a:lnTo>
                  <a:lnTo>
                    <a:pt x="126412" y="98444"/>
                  </a:lnTo>
                  <a:lnTo>
                    <a:pt x="126412" y="96766"/>
                  </a:lnTo>
                  <a:lnTo>
                    <a:pt x="126412" y="95088"/>
                  </a:lnTo>
                  <a:lnTo>
                    <a:pt x="124734" y="91173"/>
                  </a:lnTo>
                  <a:lnTo>
                    <a:pt x="124734" y="89495"/>
                  </a:lnTo>
                  <a:lnTo>
                    <a:pt x="124734" y="86139"/>
                  </a:lnTo>
                  <a:lnTo>
                    <a:pt x="124734" y="82223"/>
                  </a:lnTo>
                  <a:lnTo>
                    <a:pt x="124734" y="80545"/>
                  </a:lnTo>
                  <a:lnTo>
                    <a:pt x="124734" y="78867"/>
                  </a:lnTo>
                  <a:lnTo>
                    <a:pt x="124734" y="77189"/>
                  </a:lnTo>
                  <a:lnTo>
                    <a:pt x="124734" y="74952"/>
                  </a:lnTo>
                  <a:lnTo>
                    <a:pt x="124734" y="73274"/>
                  </a:lnTo>
                  <a:lnTo>
                    <a:pt x="124734" y="71596"/>
                  </a:lnTo>
                  <a:lnTo>
                    <a:pt x="124734" y="71596"/>
                  </a:lnTo>
                  <a:lnTo>
                    <a:pt x="124734" y="69918"/>
                  </a:lnTo>
                  <a:lnTo>
                    <a:pt x="123055" y="68240"/>
                  </a:lnTo>
                  <a:lnTo>
                    <a:pt x="124734" y="66562"/>
                  </a:lnTo>
                  <a:lnTo>
                    <a:pt x="123055" y="66562"/>
                  </a:lnTo>
                  <a:lnTo>
                    <a:pt x="123055" y="64324"/>
                  </a:lnTo>
                  <a:lnTo>
                    <a:pt x="123055" y="62646"/>
                  </a:lnTo>
                  <a:lnTo>
                    <a:pt x="123055" y="60968"/>
                  </a:lnTo>
                  <a:lnTo>
                    <a:pt x="123055" y="59290"/>
                  </a:lnTo>
                  <a:lnTo>
                    <a:pt x="123055" y="57612"/>
                  </a:lnTo>
                  <a:lnTo>
                    <a:pt x="123055" y="55375"/>
                  </a:lnTo>
                  <a:lnTo>
                    <a:pt x="123055" y="53697"/>
                  </a:lnTo>
                  <a:lnTo>
                    <a:pt x="121377" y="53697"/>
                  </a:lnTo>
                  <a:lnTo>
                    <a:pt x="121377" y="52019"/>
                  </a:lnTo>
                  <a:lnTo>
                    <a:pt x="121377" y="50341"/>
                  </a:lnTo>
                  <a:lnTo>
                    <a:pt x="119140" y="50341"/>
                  </a:lnTo>
                  <a:lnTo>
                    <a:pt x="119140" y="48663"/>
                  </a:lnTo>
                  <a:lnTo>
                    <a:pt x="119140" y="46425"/>
                  </a:lnTo>
                  <a:lnTo>
                    <a:pt x="119140" y="44747"/>
                  </a:lnTo>
                  <a:lnTo>
                    <a:pt x="119140" y="43069"/>
                  </a:lnTo>
                  <a:lnTo>
                    <a:pt x="119140" y="39713"/>
                  </a:lnTo>
                  <a:lnTo>
                    <a:pt x="119140" y="38035"/>
                  </a:lnTo>
                  <a:lnTo>
                    <a:pt x="119140" y="35798"/>
                  </a:lnTo>
                  <a:lnTo>
                    <a:pt x="119140" y="34120"/>
                  </a:lnTo>
                  <a:lnTo>
                    <a:pt x="119140" y="32442"/>
                  </a:lnTo>
                  <a:lnTo>
                    <a:pt x="119140" y="30764"/>
                  </a:lnTo>
                  <a:lnTo>
                    <a:pt x="119140" y="29086"/>
                  </a:lnTo>
                  <a:lnTo>
                    <a:pt x="119140" y="26848"/>
                  </a:lnTo>
                  <a:lnTo>
                    <a:pt x="119140" y="25170"/>
                  </a:lnTo>
                  <a:lnTo>
                    <a:pt x="119140" y="23492"/>
                  </a:lnTo>
                  <a:lnTo>
                    <a:pt x="119140" y="21814"/>
                  </a:lnTo>
                  <a:lnTo>
                    <a:pt x="121377" y="21814"/>
                  </a:lnTo>
                  <a:lnTo>
                    <a:pt x="123055" y="21814"/>
                  </a:lnTo>
                  <a:lnTo>
                    <a:pt x="124734" y="23492"/>
                  </a:lnTo>
                  <a:lnTo>
                    <a:pt x="128090" y="23492"/>
                  </a:lnTo>
                  <a:lnTo>
                    <a:pt x="129768" y="25170"/>
                  </a:lnTo>
                  <a:lnTo>
                    <a:pt x="129768" y="23492"/>
                  </a:lnTo>
                  <a:lnTo>
                    <a:pt x="129768" y="21814"/>
                  </a:lnTo>
                  <a:lnTo>
                    <a:pt x="129768" y="20136"/>
                  </a:lnTo>
                  <a:lnTo>
                    <a:pt x="128090" y="20136"/>
                  </a:lnTo>
                  <a:lnTo>
                    <a:pt x="128090" y="17899"/>
                  </a:lnTo>
                  <a:lnTo>
                    <a:pt x="126412" y="17899"/>
                  </a:lnTo>
                  <a:lnTo>
                    <a:pt x="126412" y="16221"/>
                  </a:lnTo>
                  <a:lnTo>
                    <a:pt x="126412" y="14543"/>
                  </a:lnTo>
                  <a:lnTo>
                    <a:pt x="126412" y="12865"/>
                  </a:lnTo>
                  <a:lnTo>
                    <a:pt x="126412" y="11187"/>
                  </a:lnTo>
                  <a:lnTo>
                    <a:pt x="128090" y="9509"/>
                  </a:lnTo>
                  <a:lnTo>
                    <a:pt x="128090" y="7271"/>
                  </a:lnTo>
                  <a:lnTo>
                    <a:pt x="128090" y="5593"/>
                  </a:lnTo>
                  <a:lnTo>
                    <a:pt x="128090" y="3915"/>
                  </a:lnTo>
                  <a:lnTo>
                    <a:pt x="128090" y="2237"/>
                  </a:lnTo>
                  <a:lnTo>
                    <a:pt x="129768" y="2237"/>
                  </a:lnTo>
                  <a:lnTo>
                    <a:pt x="132005" y="559"/>
                  </a:lnTo>
                  <a:lnTo>
                    <a:pt x="132005" y="0"/>
                  </a:lnTo>
                  <a:lnTo>
                    <a:pt x="135361" y="0"/>
                  </a:lnTo>
                  <a:lnTo>
                    <a:pt x="135361" y="559"/>
                  </a:lnTo>
                  <a:lnTo>
                    <a:pt x="137039" y="559"/>
                  </a:lnTo>
                  <a:lnTo>
                    <a:pt x="138717" y="559"/>
                  </a:lnTo>
                  <a:lnTo>
                    <a:pt x="140954" y="559"/>
                  </a:lnTo>
                  <a:lnTo>
                    <a:pt x="140954" y="2237"/>
                  </a:lnTo>
                  <a:lnTo>
                    <a:pt x="140954" y="5593"/>
                  </a:lnTo>
                  <a:lnTo>
                    <a:pt x="140954" y="7271"/>
                  </a:lnTo>
                  <a:lnTo>
                    <a:pt x="142632" y="9509"/>
                  </a:lnTo>
                  <a:lnTo>
                    <a:pt x="144311" y="12865"/>
                  </a:lnTo>
                  <a:lnTo>
                    <a:pt x="144311" y="14543"/>
                  </a:lnTo>
                  <a:lnTo>
                    <a:pt x="142632" y="14543"/>
                  </a:lnTo>
                  <a:lnTo>
                    <a:pt x="142632" y="16221"/>
                  </a:lnTo>
                  <a:lnTo>
                    <a:pt x="144311" y="17899"/>
                  </a:lnTo>
                  <a:lnTo>
                    <a:pt x="144311" y="20136"/>
                  </a:lnTo>
                  <a:lnTo>
                    <a:pt x="145989" y="21814"/>
                  </a:lnTo>
                  <a:lnTo>
                    <a:pt x="147667" y="23492"/>
                  </a:lnTo>
                  <a:lnTo>
                    <a:pt x="147667" y="25170"/>
                  </a:lnTo>
                  <a:lnTo>
                    <a:pt x="149904" y="23492"/>
                  </a:lnTo>
                  <a:lnTo>
                    <a:pt x="149904" y="21814"/>
                  </a:lnTo>
                  <a:lnTo>
                    <a:pt x="147667" y="20136"/>
                  </a:lnTo>
                  <a:lnTo>
                    <a:pt x="147667" y="17899"/>
                  </a:lnTo>
                  <a:lnTo>
                    <a:pt x="147667" y="16221"/>
                  </a:lnTo>
                  <a:lnTo>
                    <a:pt x="149904" y="14543"/>
                  </a:lnTo>
                  <a:lnTo>
                    <a:pt x="149904" y="12865"/>
                  </a:lnTo>
                  <a:lnTo>
                    <a:pt x="151582" y="12865"/>
                  </a:lnTo>
                  <a:lnTo>
                    <a:pt x="153260" y="12865"/>
                  </a:lnTo>
                  <a:lnTo>
                    <a:pt x="154938" y="12865"/>
                  </a:lnTo>
                  <a:lnTo>
                    <a:pt x="156616" y="14543"/>
                  </a:lnTo>
                  <a:lnTo>
                    <a:pt x="158294" y="14543"/>
                  </a:lnTo>
                  <a:lnTo>
                    <a:pt x="160531" y="14543"/>
                  </a:lnTo>
                  <a:lnTo>
                    <a:pt x="160531" y="16221"/>
                  </a:lnTo>
                  <a:lnTo>
                    <a:pt x="160531" y="17899"/>
                  </a:lnTo>
                  <a:lnTo>
                    <a:pt x="160531" y="20136"/>
                  </a:lnTo>
                  <a:lnTo>
                    <a:pt x="162209" y="20136"/>
                  </a:lnTo>
                  <a:lnTo>
                    <a:pt x="163888" y="20136"/>
                  </a:lnTo>
                  <a:lnTo>
                    <a:pt x="165566" y="20136"/>
                  </a:lnTo>
                  <a:lnTo>
                    <a:pt x="165566" y="21814"/>
                  </a:lnTo>
                  <a:lnTo>
                    <a:pt x="165566" y="23492"/>
                  </a:lnTo>
                  <a:lnTo>
                    <a:pt x="167244" y="25170"/>
                  </a:lnTo>
                  <a:lnTo>
                    <a:pt x="169481" y="26848"/>
                  </a:lnTo>
                  <a:lnTo>
                    <a:pt x="169481" y="29086"/>
                  </a:lnTo>
                  <a:lnTo>
                    <a:pt x="169481" y="30764"/>
                  </a:lnTo>
                  <a:lnTo>
                    <a:pt x="169481" y="32442"/>
                  </a:lnTo>
                  <a:lnTo>
                    <a:pt x="171159" y="30764"/>
                  </a:lnTo>
                  <a:lnTo>
                    <a:pt x="171159" y="32442"/>
                  </a:lnTo>
                  <a:lnTo>
                    <a:pt x="171159" y="34120"/>
                  </a:lnTo>
                  <a:lnTo>
                    <a:pt x="172837" y="34120"/>
                  </a:lnTo>
                  <a:lnTo>
                    <a:pt x="172837" y="35798"/>
                  </a:lnTo>
                  <a:lnTo>
                    <a:pt x="172837" y="38035"/>
                  </a:lnTo>
                  <a:lnTo>
                    <a:pt x="174515" y="38035"/>
                  </a:lnTo>
                  <a:lnTo>
                    <a:pt x="176193" y="39713"/>
                  </a:lnTo>
                  <a:lnTo>
                    <a:pt x="176193" y="43069"/>
                  </a:lnTo>
                  <a:lnTo>
                    <a:pt x="176193" y="44747"/>
                  </a:lnTo>
                  <a:lnTo>
                    <a:pt x="176193" y="46425"/>
                  </a:lnTo>
                  <a:lnTo>
                    <a:pt x="176193" y="48663"/>
                  </a:lnTo>
                  <a:lnTo>
                    <a:pt x="174515" y="48663"/>
                  </a:lnTo>
                  <a:lnTo>
                    <a:pt x="172837" y="48663"/>
                  </a:lnTo>
                  <a:lnTo>
                    <a:pt x="172837" y="50341"/>
                  </a:lnTo>
                  <a:lnTo>
                    <a:pt x="171159" y="53697"/>
                  </a:lnTo>
                  <a:lnTo>
                    <a:pt x="171159" y="55375"/>
                  </a:lnTo>
                  <a:lnTo>
                    <a:pt x="171159" y="57612"/>
                  </a:lnTo>
                  <a:lnTo>
                    <a:pt x="169481" y="57612"/>
                  </a:lnTo>
                  <a:lnTo>
                    <a:pt x="169481" y="59290"/>
                  </a:lnTo>
                  <a:lnTo>
                    <a:pt x="169481" y="60968"/>
                  </a:lnTo>
                  <a:lnTo>
                    <a:pt x="169481" y="62646"/>
                  </a:lnTo>
                  <a:lnTo>
                    <a:pt x="169481" y="64324"/>
                  </a:lnTo>
                  <a:lnTo>
                    <a:pt x="167244" y="66562"/>
                  </a:lnTo>
                  <a:lnTo>
                    <a:pt x="167244" y="68240"/>
                  </a:lnTo>
                  <a:lnTo>
                    <a:pt x="169481" y="66562"/>
                  </a:lnTo>
                  <a:lnTo>
                    <a:pt x="169481" y="68240"/>
                  </a:lnTo>
                  <a:lnTo>
                    <a:pt x="169481" y="69918"/>
                  </a:lnTo>
                  <a:lnTo>
                    <a:pt x="169481" y="71596"/>
                  </a:lnTo>
                  <a:lnTo>
                    <a:pt x="169481" y="73274"/>
                  </a:lnTo>
                  <a:lnTo>
                    <a:pt x="169481" y="74952"/>
                  </a:lnTo>
                  <a:lnTo>
                    <a:pt x="169481" y="77189"/>
                  </a:lnTo>
                  <a:lnTo>
                    <a:pt x="171159" y="78867"/>
                  </a:lnTo>
                  <a:lnTo>
                    <a:pt x="169481" y="78867"/>
                  </a:lnTo>
                  <a:lnTo>
                    <a:pt x="171159" y="80545"/>
                  </a:lnTo>
                  <a:lnTo>
                    <a:pt x="171159" y="82223"/>
                  </a:lnTo>
                  <a:lnTo>
                    <a:pt x="169481" y="82223"/>
                  </a:lnTo>
                  <a:lnTo>
                    <a:pt x="169481" y="83901"/>
                  </a:lnTo>
                  <a:lnTo>
                    <a:pt x="169481" y="86139"/>
                  </a:lnTo>
                  <a:lnTo>
                    <a:pt x="167244" y="87817"/>
                  </a:lnTo>
                  <a:lnTo>
                    <a:pt x="167244" y="89495"/>
                  </a:lnTo>
                  <a:lnTo>
                    <a:pt x="167244" y="91173"/>
                  </a:lnTo>
                  <a:lnTo>
                    <a:pt x="169481" y="91173"/>
                  </a:lnTo>
                  <a:lnTo>
                    <a:pt x="169481" y="89495"/>
                  </a:lnTo>
                  <a:lnTo>
                    <a:pt x="171159" y="87817"/>
                  </a:lnTo>
                  <a:lnTo>
                    <a:pt x="171159" y="86139"/>
                  </a:lnTo>
                  <a:lnTo>
                    <a:pt x="172837" y="86139"/>
                  </a:lnTo>
                  <a:lnTo>
                    <a:pt x="172837" y="83901"/>
                  </a:lnTo>
                  <a:lnTo>
                    <a:pt x="174515" y="80545"/>
                  </a:lnTo>
                  <a:lnTo>
                    <a:pt x="176193" y="80545"/>
                  </a:lnTo>
                  <a:lnTo>
                    <a:pt x="176193" y="78867"/>
                  </a:lnTo>
                  <a:lnTo>
                    <a:pt x="176193" y="74952"/>
                  </a:lnTo>
                  <a:lnTo>
                    <a:pt x="176193" y="73274"/>
                  </a:lnTo>
                  <a:lnTo>
                    <a:pt x="176193" y="71596"/>
                  </a:lnTo>
                  <a:lnTo>
                    <a:pt x="176193" y="69918"/>
                  </a:lnTo>
                  <a:lnTo>
                    <a:pt x="176193" y="68240"/>
                  </a:lnTo>
                  <a:lnTo>
                    <a:pt x="176193" y="66562"/>
                  </a:lnTo>
                  <a:lnTo>
                    <a:pt x="176193" y="64324"/>
                  </a:lnTo>
                  <a:lnTo>
                    <a:pt x="176193" y="62646"/>
                  </a:lnTo>
                  <a:lnTo>
                    <a:pt x="178430" y="60968"/>
                  </a:lnTo>
                  <a:lnTo>
                    <a:pt x="178430" y="59290"/>
                  </a:lnTo>
                  <a:lnTo>
                    <a:pt x="178430" y="57612"/>
                  </a:lnTo>
                  <a:lnTo>
                    <a:pt x="180108" y="57612"/>
                  </a:lnTo>
                  <a:lnTo>
                    <a:pt x="181786" y="57612"/>
                  </a:lnTo>
                  <a:lnTo>
                    <a:pt x="183465" y="57612"/>
                  </a:lnTo>
                  <a:lnTo>
                    <a:pt x="183465" y="59290"/>
                  </a:lnTo>
                  <a:lnTo>
                    <a:pt x="185143" y="60968"/>
                  </a:lnTo>
                  <a:lnTo>
                    <a:pt x="186821" y="60968"/>
                  </a:lnTo>
                  <a:lnTo>
                    <a:pt x="186821" y="62646"/>
                  </a:lnTo>
                  <a:lnTo>
                    <a:pt x="189058" y="62646"/>
                  </a:lnTo>
                  <a:lnTo>
                    <a:pt x="189058" y="66562"/>
                  </a:lnTo>
                  <a:lnTo>
                    <a:pt x="190736" y="66562"/>
                  </a:lnTo>
                  <a:lnTo>
                    <a:pt x="192414" y="66562"/>
                  </a:lnTo>
                  <a:lnTo>
                    <a:pt x="192414" y="68240"/>
                  </a:lnTo>
                  <a:lnTo>
                    <a:pt x="190736" y="68240"/>
                  </a:lnTo>
                  <a:lnTo>
                    <a:pt x="190736" y="71596"/>
                  </a:lnTo>
                  <a:lnTo>
                    <a:pt x="192414" y="71596"/>
                  </a:lnTo>
                  <a:lnTo>
                    <a:pt x="192414" y="73274"/>
                  </a:lnTo>
                  <a:lnTo>
                    <a:pt x="194092" y="73274"/>
                  </a:lnTo>
                  <a:lnTo>
                    <a:pt x="194092" y="74952"/>
                  </a:lnTo>
                  <a:lnTo>
                    <a:pt x="194092" y="77189"/>
                  </a:lnTo>
                  <a:lnTo>
                    <a:pt x="194092" y="78867"/>
                  </a:lnTo>
                  <a:lnTo>
                    <a:pt x="195770" y="80545"/>
                  </a:lnTo>
                  <a:lnTo>
                    <a:pt x="195770" y="80545"/>
                  </a:lnTo>
                  <a:lnTo>
                    <a:pt x="195770" y="82223"/>
                  </a:lnTo>
                  <a:lnTo>
                    <a:pt x="195770" y="83901"/>
                  </a:lnTo>
                  <a:lnTo>
                    <a:pt x="195770" y="86139"/>
                  </a:lnTo>
                  <a:lnTo>
                    <a:pt x="195770" y="89495"/>
                  </a:lnTo>
                  <a:lnTo>
                    <a:pt x="195770" y="91173"/>
                  </a:lnTo>
                  <a:lnTo>
                    <a:pt x="195770" y="95088"/>
                  </a:lnTo>
                  <a:lnTo>
                    <a:pt x="195770" y="96766"/>
                  </a:lnTo>
                  <a:lnTo>
                    <a:pt x="194092" y="96766"/>
                  </a:lnTo>
                  <a:lnTo>
                    <a:pt x="194092" y="98444"/>
                  </a:lnTo>
                  <a:lnTo>
                    <a:pt x="194092" y="101800"/>
                  </a:lnTo>
                  <a:lnTo>
                    <a:pt x="192414" y="101800"/>
                  </a:lnTo>
                  <a:lnTo>
                    <a:pt x="190736" y="103478"/>
                  </a:lnTo>
                  <a:lnTo>
                    <a:pt x="189058" y="105716"/>
                  </a:lnTo>
                  <a:lnTo>
                    <a:pt x="189058" y="107394"/>
                  </a:lnTo>
                  <a:lnTo>
                    <a:pt x="190736" y="107394"/>
                  </a:lnTo>
                  <a:lnTo>
                    <a:pt x="194092" y="107394"/>
                  </a:lnTo>
                  <a:lnTo>
                    <a:pt x="195770" y="107394"/>
                  </a:lnTo>
                  <a:lnTo>
                    <a:pt x="195770" y="109072"/>
                  </a:lnTo>
                  <a:lnTo>
                    <a:pt x="195770" y="110750"/>
                  </a:lnTo>
                  <a:lnTo>
                    <a:pt x="195770" y="112428"/>
                  </a:lnTo>
                  <a:lnTo>
                    <a:pt x="195770" y="114665"/>
                  </a:lnTo>
                  <a:lnTo>
                    <a:pt x="195770" y="116343"/>
                  </a:lnTo>
                  <a:lnTo>
                    <a:pt x="195770" y="118021"/>
                  </a:lnTo>
                  <a:lnTo>
                    <a:pt x="195770" y="118021"/>
                  </a:lnTo>
                  <a:lnTo>
                    <a:pt x="198007" y="118021"/>
                  </a:lnTo>
                  <a:lnTo>
                    <a:pt x="198007" y="119699"/>
                  </a:lnTo>
                  <a:lnTo>
                    <a:pt x="199685" y="121377"/>
                  </a:lnTo>
                  <a:lnTo>
                    <a:pt x="201363" y="121377"/>
                  </a:lnTo>
                  <a:lnTo>
                    <a:pt x="201363" y="119699"/>
                  </a:lnTo>
                  <a:lnTo>
                    <a:pt x="203042" y="119699"/>
                  </a:lnTo>
                  <a:lnTo>
                    <a:pt x="204720" y="119699"/>
                  </a:lnTo>
                  <a:lnTo>
                    <a:pt x="204720" y="118021"/>
                  </a:lnTo>
                  <a:lnTo>
                    <a:pt x="204720" y="116343"/>
                  </a:lnTo>
                  <a:lnTo>
                    <a:pt x="204720" y="114665"/>
                  </a:lnTo>
                  <a:lnTo>
                    <a:pt x="206957" y="114665"/>
                  </a:lnTo>
                  <a:lnTo>
                    <a:pt x="208635" y="114665"/>
                  </a:lnTo>
                  <a:lnTo>
                    <a:pt x="210313" y="116343"/>
                  </a:lnTo>
                  <a:lnTo>
                    <a:pt x="211991" y="119699"/>
                  </a:lnTo>
                  <a:lnTo>
                    <a:pt x="213669" y="119699"/>
                  </a:lnTo>
                  <a:lnTo>
                    <a:pt x="215347" y="119699"/>
                  </a:lnTo>
                  <a:lnTo>
                    <a:pt x="215347" y="118021"/>
                  </a:lnTo>
                  <a:lnTo>
                    <a:pt x="217584" y="119699"/>
                  </a:lnTo>
                  <a:lnTo>
                    <a:pt x="217584" y="121377"/>
                  </a:lnTo>
                  <a:lnTo>
                    <a:pt x="217584" y="123615"/>
                  </a:lnTo>
                  <a:lnTo>
                    <a:pt x="217584" y="125293"/>
                  </a:lnTo>
                  <a:lnTo>
                    <a:pt x="217584" y="126971"/>
                  </a:lnTo>
                  <a:lnTo>
                    <a:pt x="217584" y="128649"/>
                  </a:lnTo>
                  <a:lnTo>
                    <a:pt x="217584" y="130327"/>
                  </a:lnTo>
                  <a:lnTo>
                    <a:pt x="219262" y="128649"/>
                  </a:lnTo>
                  <a:lnTo>
                    <a:pt x="220940" y="132005"/>
                  </a:lnTo>
                  <a:lnTo>
                    <a:pt x="220940" y="134242"/>
                  </a:lnTo>
                  <a:lnTo>
                    <a:pt x="220940" y="134242"/>
                  </a:lnTo>
                  <a:lnTo>
                    <a:pt x="219262" y="135920"/>
                  </a:lnTo>
                  <a:lnTo>
                    <a:pt x="219262" y="137598"/>
                  </a:lnTo>
                  <a:lnTo>
                    <a:pt x="220940" y="137598"/>
                  </a:lnTo>
                  <a:lnTo>
                    <a:pt x="222619" y="137598"/>
                  </a:lnTo>
                  <a:lnTo>
                    <a:pt x="222619" y="139276"/>
                  </a:lnTo>
                  <a:lnTo>
                    <a:pt x="224297" y="139276"/>
                  </a:lnTo>
                  <a:lnTo>
                    <a:pt x="226534" y="139276"/>
                  </a:lnTo>
                  <a:lnTo>
                    <a:pt x="226534" y="137598"/>
                  </a:lnTo>
                  <a:lnTo>
                    <a:pt x="226534" y="137598"/>
                  </a:lnTo>
                  <a:lnTo>
                    <a:pt x="226534" y="137598"/>
                  </a:lnTo>
                  <a:lnTo>
                    <a:pt x="228212" y="137598"/>
                  </a:lnTo>
                  <a:lnTo>
                    <a:pt x="229890" y="137598"/>
                  </a:lnTo>
                  <a:lnTo>
                    <a:pt x="229890" y="139276"/>
                  </a:lnTo>
                  <a:lnTo>
                    <a:pt x="231568" y="140954"/>
                  </a:lnTo>
                  <a:lnTo>
                    <a:pt x="231568" y="143192"/>
                  </a:lnTo>
                  <a:lnTo>
                    <a:pt x="233246" y="143192"/>
                  </a:lnTo>
                  <a:lnTo>
                    <a:pt x="235483" y="144870"/>
                  </a:lnTo>
                  <a:lnTo>
                    <a:pt x="237161" y="144870"/>
                  </a:lnTo>
                  <a:lnTo>
                    <a:pt x="237161" y="146548"/>
                  </a:lnTo>
                  <a:lnTo>
                    <a:pt x="240517" y="146548"/>
                  </a:lnTo>
                  <a:lnTo>
                    <a:pt x="240517" y="148226"/>
                  </a:lnTo>
                  <a:lnTo>
                    <a:pt x="242196" y="148226"/>
                  </a:lnTo>
                  <a:lnTo>
                    <a:pt x="242196" y="149904"/>
                  </a:lnTo>
                  <a:lnTo>
                    <a:pt x="243874" y="149904"/>
                  </a:lnTo>
                  <a:lnTo>
                    <a:pt x="246111" y="149904"/>
                  </a:lnTo>
                  <a:lnTo>
                    <a:pt x="247789" y="149904"/>
                  </a:lnTo>
                  <a:lnTo>
                    <a:pt x="247789" y="152141"/>
                  </a:lnTo>
                  <a:lnTo>
                    <a:pt x="247789" y="153819"/>
                  </a:lnTo>
                  <a:lnTo>
                    <a:pt x="249467" y="155497"/>
                  </a:lnTo>
                  <a:lnTo>
                    <a:pt x="251145" y="155497"/>
                  </a:lnTo>
                  <a:lnTo>
                    <a:pt x="252823" y="155497"/>
                  </a:lnTo>
                  <a:lnTo>
                    <a:pt x="252823" y="157175"/>
                  </a:lnTo>
                  <a:lnTo>
                    <a:pt x="255060" y="157175"/>
                  </a:lnTo>
                  <a:lnTo>
                    <a:pt x="256738" y="157175"/>
                  </a:lnTo>
                  <a:lnTo>
                    <a:pt x="258416" y="157175"/>
                  </a:lnTo>
                  <a:lnTo>
                    <a:pt x="258416" y="158853"/>
                  </a:lnTo>
                  <a:lnTo>
                    <a:pt x="258416" y="160531"/>
                  </a:lnTo>
                  <a:lnTo>
                    <a:pt x="258416" y="162769"/>
                  </a:lnTo>
                  <a:lnTo>
                    <a:pt x="258416" y="164447"/>
                  </a:lnTo>
                  <a:lnTo>
                    <a:pt x="256738" y="166125"/>
                  </a:lnTo>
                  <a:lnTo>
                    <a:pt x="256738" y="167803"/>
                  </a:lnTo>
                  <a:lnTo>
                    <a:pt x="255060" y="167803"/>
                  </a:lnTo>
                  <a:lnTo>
                    <a:pt x="255060" y="169481"/>
                  </a:lnTo>
                  <a:lnTo>
                    <a:pt x="255060" y="171718"/>
                  </a:lnTo>
                  <a:lnTo>
                    <a:pt x="255060" y="173396"/>
                  </a:lnTo>
                  <a:lnTo>
                    <a:pt x="255060" y="175074"/>
                  </a:lnTo>
                  <a:lnTo>
                    <a:pt x="255060" y="176752"/>
                  </a:lnTo>
                  <a:lnTo>
                    <a:pt x="255060" y="178430"/>
                  </a:lnTo>
                  <a:lnTo>
                    <a:pt x="252823" y="176752"/>
                  </a:lnTo>
                  <a:lnTo>
                    <a:pt x="252823" y="178430"/>
                  </a:lnTo>
                  <a:lnTo>
                    <a:pt x="251145" y="176752"/>
                  </a:lnTo>
                  <a:lnTo>
                    <a:pt x="249467" y="176752"/>
                  </a:lnTo>
                  <a:lnTo>
                    <a:pt x="249467" y="176752"/>
                  </a:lnTo>
                  <a:lnTo>
                    <a:pt x="249467" y="178430"/>
                  </a:lnTo>
                  <a:lnTo>
                    <a:pt x="247789" y="178430"/>
                  </a:lnTo>
                  <a:lnTo>
                    <a:pt x="246111" y="178430"/>
                  </a:lnTo>
                  <a:lnTo>
                    <a:pt x="246111" y="176752"/>
                  </a:lnTo>
                  <a:lnTo>
                    <a:pt x="243874" y="176752"/>
                  </a:lnTo>
                  <a:lnTo>
                    <a:pt x="243874" y="175074"/>
                  </a:lnTo>
                  <a:lnTo>
                    <a:pt x="243874" y="175074"/>
                  </a:lnTo>
                  <a:lnTo>
                    <a:pt x="243874" y="175074"/>
                  </a:lnTo>
                  <a:lnTo>
                    <a:pt x="242196" y="175074"/>
                  </a:lnTo>
                  <a:lnTo>
                    <a:pt x="242196" y="173396"/>
                  </a:lnTo>
                  <a:lnTo>
                    <a:pt x="240517" y="173396"/>
                  </a:lnTo>
                  <a:lnTo>
                    <a:pt x="240517" y="175074"/>
                  </a:lnTo>
                  <a:lnTo>
                    <a:pt x="238839" y="175074"/>
                  </a:lnTo>
                  <a:lnTo>
                    <a:pt x="237161" y="175074"/>
                  </a:lnTo>
                  <a:lnTo>
                    <a:pt x="237161" y="173396"/>
                  </a:lnTo>
                  <a:lnTo>
                    <a:pt x="237161" y="171718"/>
                  </a:lnTo>
                  <a:lnTo>
                    <a:pt x="235483" y="171718"/>
                  </a:lnTo>
                  <a:lnTo>
                    <a:pt x="235483" y="173396"/>
                  </a:lnTo>
                  <a:lnTo>
                    <a:pt x="233246" y="173396"/>
                  </a:lnTo>
                  <a:lnTo>
                    <a:pt x="231568" y="173396"/>
                  </a:lnTo>
                  <a:lnTo>
                    <a:pt x="229890" y="173396"/>
                  </a:lnTo>
                  <a:lnTo>
                    <a:pt x="229890" y="175074"/>
                  </a:lnTo>
                  <a:lnTo>
                    <a:pt x="228212" y="175074"/>
                  </a:lnTo>
                  <a:lnTo>
                    <a:pt x="226534" y="175074"/>
                  </a:lnTo>
                  <a:lnTo>
                    <a:pt x="226534" y="176752"/>
                  </a:lnTo>
                  <a:lnTo>
                    <a:pt x="226534" y="178430"/>
                  </a:lnTo>
                  <a:lnTo>
                    <a:pt x="226534" y="178430"/>
                  </a:lnTo>
                  <a:lnTo>
                    <a:pt x="226534" y="180668"/>
                  </a:lnTo>
                  <a:lnTo>
                    <a:pt x="224297" y="180668"/>
                  </a:lnTo>
                  <a:lnTo>
                    <a:pt x="226534" y="180668"/>
                  </a:lnTo>
                  <a:lnTo>
                    <a:pt x="224297" y="180668"/>
                  </a:lnTo>
                  <a:lnTo>
                    <a:pt x="224297" y="182346"/>
                  </a:lnTo>
                  <a:lnTo>
                    <a:pt x="224297" y="184024"/>
                  </a:lnTo>
                  <a:lnTo>
                    <a:pt x="224297" y="185702"/>
                  </a:lnTo>
                  <a:lnTo>
                    <a:pt x="222619" y="185702"/>
                  </a:lnTo>
                  <a:lnTo>
                    <a:pt x="220940" y="184024"/>
                  </a:lnTo>
                  <a:lnTo>
                    <a:pt x="219262" y="184024"/>
                  </a:lnTo>
                  <a:lnTo>
                    <a:pt x="219262" y="185702"/>
                  </a:lnTo>
                  <a:lnTo>
                    <a:pt x="217584" y="184024"/>
                  </a:lnTo>
                  <a:lnTo>
                    <a:pt x="215347" y="184024"/>
                  </a:lnTo>
                  <a:lnTo>
                    <a:pt x="215347" y="185702"/>
                  </a:lnTo>
                  <a:lnTo>
                    <a:pt x="213669" y="185702"/>
                  </a:lnTo>
                  <a:lnTo>
                    <a:pt x="213669" y="187380"/>
                  </a:lnTo>
                  <a:lnTo>
                    <a:pt x="211991" y="187380"/>
                  </a:lnTo>
                  <a:lnTo>
                    <a:pt x="211991" y="189058"/>
                  </a:lnTo>
                  <a:lnTo>
                    <a:pt x="210313" y="189058"/>
                  </a:lnTo>
                  <a:lnTo>
                    <a:pt x="210313" y="191295"/>
                  </a:lnTo>
                  <a:lnTo>
                    <a:pt x="208635" y="191295"/>
                  </a:lnTo>
                  <a:lnTo>
                    <a:pt x="208635" y="192973"/>
                  </a:lnTo>
                  <a:lnTo>
                    <a:pt x="206957" y="192973"/>
                  </a:lnTo>
                  <a:lnTo>
                    <a:pt x="204720" y="191295"/>
                  </a:lnTo>
                  <a:lnTo>
                    <a:pt x="203042" y="191295"/>
                  </a:lnTo>
                  <a:lnTo>
                    <a:pt x="203042" y="192973"/>
                  </a:lnTo>
                  <a:lnTo>
                    <a:pt x="203042" y="194651"/>
                  </a:lnTo>
                  <a:lnTo>
                    <a:pt x="203042" y="196329"/>
                  </a:lnTo>
                  <a:lnTo>
                    <a:pt x="201363" y="194651"/>
                  </a:lnTo>
                  <a:lnTo>
                    <a:pt x="199685" y="194651"/>
                  </a:lnTo>
                  <a:lnTo>
                    <a:pt x="198007" y="194651"/>
                  </a:lnTo>
                  <a:lnTo>
                    <a:pt x="195770" y="194651"/>
                  </a:lnTo>
                  <a:lnTo>
                    <a:pt x="195770" y="196329"/>
                  </a:lnTo>
                  <a:lnTo>
                    <a:pt x="195770" y="198007"/>
                  </a:lnTo>
                  <a:lnTo>
                    <a:pt x="198007" y="200245"/>
                  </a:lnTo>
                  <a:lnTo>
                    <a:pt x="198007" y="201923"/>
                  </a:lnTo>
                  <a:lnTo>
                    <a:pt x="199685" y="203601"/>
                  </a:lnTo>
                  <a:lnTo>
                    <a:pt x="199685" y="205279"/>
                  </a:lnTo>
                  <a:lnTo>
                    <a:pt x="199685" y="206957"/>
                  </a:lnTo>
                  <a:lnTo>
                    <a:pt x="199685" y="209194"/>
                  </a:lnTo>
                  <a:lnTo>
                    <a:pt x="201363" y="210872"/>
                  </a:lnTo>
                  <a:lnTo>
                    <a:pt x="201363" y="215906"/>
                  </a:lnTo>
                  <a:lnTo>
                    <a:pt x="201363" y="217584"/>
                  </a:lnTo>
                  <a:lnTo>
                    <a:pt x="199685" y="217584"/>
                  </a:lnTo>
                  <a:lnTo>
                    <a:pt x="198007" y="217584"/>
                  </a:lnTo>
                  <a:lnTo>
                    <a:pt x="195770" y="217584"/>
                  </a:lnTo>
                  <a:lnTo>
                    <a:pt x="194092" y="217584"/>
                  </a:lnTo>
                  <a:lnTo>
                    <a:pt x="194092" y="219822"/>
                  </a:lnTo>
                  <a:lnTo>
                    <a:pt x="195770" y="221500"/>
                  </a:lnTo>
                  <a:lnTo>
                    <a:pt x="198007" y="223178"/>
                  </a:lnTo>
                  <a:lnTo>
                    <a:pt x="198007" y="224856"/>
                  </a:lnTo>
                  <a:lnTo>
                    <a:pt x="199685" y="226534"/>
                  </a:lnTo>
                  <a:lnTo>
                    <a:pt x="199685" y="228771"/>
                  </a:lnTo>
                  <a:lnTo>
                    <a:pt x="201363" y="228771"/>
                  </a:lnTo>
                  <a:lnTo>
                    <a:pt x="201363" y="230449"/>
                  </a:lnTo>
                  <a:lnTo>
                    <a:pt x="201363" y="232127"/>
                  </a:lnTo>
                  <a:lnTo>
                    <a:pt x="201363" y="233805"/>
                  </a:lnTo>
                  <a:lnTo>
                    <a:pt x="199685" y="233805"/>
                  </a:lnTo>
                  <a:lnTo>
                    <a:pt x="195770" y="233805"/>
                  </a:lnTo>
                  <a:lnTo>
                    <a:pt x="194092" y="233805"/>
                  </a:lnTo>
                  <a:lnTo>
                    <a:pt x="194092" y="235483"/>
                  </a:lnTo>
                  <a:lnTo>
                    <a:pt x="195770" y="235483"/>
                  </a:lnTo>
                  <a:lnTo>
                    <a:pt x="198007" y="237721"/>
                  </a:lnTo>
                  <a:lnTo>
                    <a:pt x="198007" y="239399"/>
                  </a:lnTo>
                  <a:lnTo>
                    <a:pt x="199685" y="239399"/>
                  </a:lnTo>
                  <a:lnTo>
                    <a:pt x="199685" y="241077"/>
                  </a:lnTo>
                  <a:lnTo>
                    <a:pt x="199685" y="244433"/>
                  </a:lnTo>
                  <a:lnTo>
                    <a:pt x="199685" y="246111"/>
                  </a:lnTo>
                  <a:lnTo>
                    <a:pt x="199685" y="248348"/>
                  </a:lnTo>
                  <a:lnTo>
                    <a:pt x="198007" y="250026"/>
                  </a:lnTo>
                  <a:lnTo>
                    <a:pt x="198007" y="251704"/>
                  </a:lnTo>
                  <a:lnTo>
                    <a:pt x="195770" y="251704"/>
                  </a:lnTo>
                  <a:lnTo>
                    <a:pt x="194092" y="253382"/>
                  </a:lnTo>
                  <a:lnTo>
                    <a:pt x="192414" y="253382"/>
                  </a:lnTo>
                  <a:lnTo>
                    <a:pt x="192414" y="251704"/>
                  </a:lnTo>
                  <a:lnTo>
                    <a:pt x="190736" y="251704"/>
                  </a:lnTo>
                  <a:lnTo>
                    <a:pt x="190736" y="250026"/>
                  </a:lnTo>
                  <a:lnTo>
                    <a:pt x="189058" y="250026"/>
                  </a:lnTo>
                  <a:lnTo>
                    <a:pt x="189058" y="251704"/>
                  </a:lnTo>
                  <a:lnTo>
                    <a:pt x="186821" y="251704"/>
                  </a:lnTo>
                  <a:lnTo>
                    <a:pt x="185143" y="251704"/>
                  </a:lnTo>
                  <a:lnTo>
                    <a:pt x="183465" y="251704"/>
                  </a:lnTo>
                  <a:lnTo>
                    <a:pt x="183465" y="253382"/>
                  </a:lnTo>
                  <a:lnTo>
                    <a:pt x="183465" y="255060"/>
                  </a:lnTo>
                  <a:lnTo>
                    <a:pt x="185143" y="257298"/>
                  </a:lnTo>
                  <a:lnTo>
                    <a:pt x="185143" y="258976"/>
                  </a:lnTo>
                  <a:lnTo>
                    <a:pt x="186821" y="260654"/>
                  </a:lnTo>
                  <a:lnTo>
                    <a:pt x="186821" y="262332"/>
                  </a:lnTo>
                  <a:lnTo>
                    <a:pt x="185143" y="262332"/>
                  </a:lnTo>
                  <a:lnTo>
                    <a:pt x="185143" y="264010"/>
                  </a:lnTo>
                  <a:lnTo>
                    <a:pt x="183465" y="264010"/>
                  </a:lnTo>
                  <a:lnTo>
                    <a:pt x="183465" y="266247"/>
                  </a:lnTo>
                  <a:lnTo>
                    <a:pt x="183465" y="267925"/>
                  </a:lnTo>
                  <a:lnTo>
                    <a:pt x="181786" y="267925"/>
                  </a:lnTo>
                  <a:lnTo>
                    <a:pt x="180108" y="267925"/>
                  </a:lnTo>
                  <a:lnTo>
                    <a:pt x="178430" y="267925"/>
                  </a:lnTo>
                  <a:lnTo>
                    <a:pt x="180108" y="269603"/>
                  </a:lnTo>
                  <a:lnTo>
                    <a:pt x="180108" y="271281"/>
                  </a:lnTo>
                  <a:lnTo>
                    <a:pt x="180108" y="272959"/>
                  </a:lnTo>
                  <a:lnTo>
                    <a:pt x="180108" y="274637"/>
                  </a:lnTo>
                  <a:lnTo>
                    <a:pt x="180108" y="274637"/>
                  </a:lnTo>
                  <a:lnTo>
                    <a:pt x="181786" y="274637"/>
                  </a:lnTo>
                  <a:lnTo>
                    <a:pt x="183465" y="274637"/>
                  </a:lnTo>
                  <a:lnTo>
                    <a:pt x="185143" y="274637"/>
                  </a:lnTo>
                  <a:lnTo>
                    <a:pt x="185143" y="276875"/>
                  </a:lnTo>
                  <a:lnTo>
                    <a:pt x="185143" y="278553"/>
                  </a:lnTo>
                  <a:lnTo>
                    <a:pt x="186821" y="280231"/>
                  </a:lnTo>
                  <a:lnTo>
                    <a:pt x="185143" y="281909"/>
                  </a:lnTo>
                  <a:lnTo>
                    <a:pt x="186821" y="285824"/>
                  </a:lnTo>
                  <a:lnTo>
                    <a:pt x="185143" y="287502"/>
                  </a:lnTo>
                  <a:lnTo>
                    <a:pt x="183465" y="289180"/>
                  </a:lnTo>
                  <a:lnTo>
                    <a:pt x="181786" y="289180"/>
                  </a:lnTo>
                  <a:lnTo>
                    <a:pt x="181786" y="290858"/>
                  </a:lnTo>
                  <a:lnTo>
                    <a:pt x="181786" y="292536"/>
                  </a:lnTo>
                  <a:lnTo>
                    <a:pt x="183465" y="292536"/>
                  </a:lnTo>
                  <a:lnTo>
                    <a:pt x="183465" y="294774"/>
                  </a:lnTo>
                  <a:lnTo>
                    <a:pt x="181786" y="294774"/>
                  </a:lnTo>
                  <a:lnTo>
                    <a:pt x="181786" y="296452"/>
                  </a:lnTo>
                  <a:lnTo>
                    <a:pt x="183465" y="296452"/>
                  </a:lnTo>
                  <a:lnTo>
                    <a:pt x="183465" y="298130"/>
                  </a:lnTo>
                  <a:lnTo>
                    <a:pt x="183465" y="299808"/>
                  </a:lnTo>
                  <a:lnTo>
                    <a:pt x="181786" y="299808"/>
                  </a:lnTo>
                  <a:lnTo>
                    <a:pt x="181786" y="301486"/>
                  </a:lnTo>
                  <a:lnTo>
                    <a:pt x="181786" y="303164"/>
                  </a:lnTo>
                  <a:lnTo>
                    <a:pt x="181786" y="305401"/>
                  </a:lnTo>
                  <a:lnTo>
                    <a:pt x="181786" y="307079"/>
                  </a:lnTo>
                  <a:lnTo>
                    <a:pt x="181786" y="308757"/>
                  </a:lnTo>
                  <a:lnTo>
                    <a:pt x="181786" y="310435"/>
                  </a:lnTo>
                  <a:lnTo>
                    <a:pt x="181786" y="312113"/>
                  </a:lnTo>
                  <a:lnTo>
                    <a:pt x="180108" y="312113"/>
                  </a:lnTo>
                  <a:lnTo>
                    <a:pt x="178430" y="312113"/>
                  </a:lnTo>
                  <a:lnTo>
                    <a:pt x="176193" y="312113"/>
                  </a:lnTo>
                  <a:lnTo>
                    <a:pt x="174515" y="312113"/>
                  </a:lnTo>
                  <a:lnTo>
                    <a:pt x="172837" y="310435"/>
                  </a:lnTo>
                  <a:lnTo>
                    <a:pt x="172837" y="308757"/>
                  </a:lnTo>
                  <a:lnTo>
                    <a:pt x="172837" y="307079"/>
                  </a:lnTo>
                  <a:lnTo>
                    <a:pt x="171159" y="307079"/>
                  </a:lnTo>
                  <a:lnTo>
                    <a:pt x="169481" y="307079"/>
                  </a:lnTo>
                  <a:lnTo>
                    <a:pt x="169481" y="305401"/>
                  </a:lnTo>
                  <a:lnTo>
                    <a:pt x="167244" y="305401"/>
                  </a:lnTo>
                  <a:lnTo>
                    <a:pt x="167244" y="305401"/>
                  </a:lnTo>
                  <a:lnTo>
                    <a:pt x="167244" y="307079"/>
                  </a:lnTo>
                  <a:lnTo>
                    <a:pt x="165566" y="307079"/>
                  </a:lnTo>
                  <a:lnTo>
                    <a:pt x="165566" y="307079"/>
                  </a:lnTo>
                  <a:lnTo>
                    <a:pt x="165566" y="308757"/>
                  </a:lnTo>
                  <a:lnTo>
                    <a:pt x="165566" y="310435"/>
                  </a:lnTo>
                  <a:lnTo>
                    <a:pt x="167244" y="310435"/>
                  </a:lnTo>
                  <a:lnTo>
                    <a:pt x="167244" y="312113"/>
                  </a:lnTo>
                  <a:lnTo>
                    <a:pt x="167244" y="314351"/>
                  </a:lnTo>
                  <a:lnTo>
                    <a:pt x="167244" y="316029"/>
                  </a:lnTo>
                  <a:lnTo>
                    <a:pt x="165566" y="317707"/>
                  </a:lnTo>
                  <a:lnTo>
                    <a:pt x="165566" y="321063"/>
                  </a:lnTo>
                  <a:lnTo>
                    <a:pt x="163888" y="323300"/>
                  </a:lnTo>
                  <a:lnTo>
                    <a:pt x="162209" y="323300"/>
                  </a:lnTo>
                  <a:lnTo>
                    <a:pt x="162209" y="324978"/>
                  </a:lnTo>
                  <a:lnTo>
                    <a:pt x="163888" y="324978"/>
                  </a:lnTo>
                  <a:lnTo>
                    <a:pt x="165566" y="326656"/>
                  </a:lnTo>
                  <a:lnTo>
                    <a:pt x="165566" y="328334"/>
                  </a:lnTo>
                  <a:lnTo>
                    <a:pt x="163888" y="328334"/>
                  </a:lnTo>
                  <a:lnTo>
                    <a:pt x="163888" y="330012"/>
                  </a:lnTo>
                  <a:lnTo>
                    <a:pt x="162209" y="331690"/>
                  </a:lnTo>
                  <a:lnTo>
                    <a:pt x="162209" y="333928"/>
                  </a:lnTo>
                  <a:lnTo>
                    <a:pt x="160531" y="333928"/>
                  </a:lnTo>
                  <a:lnTo>
                    <a:pt x="160531" y="335606"/>
                  </a:lnTo>
                  <a:lnTo>
                    <a:pt x="158294" y="337284"/>
                  </a:lnTo>
                  <a:lnTo>
                    <a:pt x="158294" y="338962"/>
                  </a:lnTo>
                  <a:lnTo>
                    <a:pt x="158294" y="340640"/>
                  </a:lnTo>
                  <a:lnTo>
                    <a:pt x="160531" y="340640"/>
                  </a:lnTo>
                  <a:lnTo>
                    <a:pt x="162209" y="340640"/>
                  </a:lnTo>
                  <a:lnTo>
                    <a:pt x="160531" y="342877"/>
                  </a:lnTo>
                  <a:lnTo>
                    <a:pt x="160531" y="344555"/>
                  </a:lnTo>
                  <a:lnTo>
                    <a:pt x="158294" y="344555"/>
                  </a:lnTo>
                  <a:lnTo>
                    <a:pt x="160531" y="346233"/>
                  </a:lnTo>
                  <a:lnTo>
                    <a:pt x="160531" y="347911"/>
                  </a:lnTo>
                  <a:lnTo>
                    <a:pt x="160531" y="349589"/>
                  </a:lnTo>
                  <a:lnTo>
                    <a:pt x="158294" y="349589"/>
                  </a:lnTo>
                  <a:lnTo>
                    <a:pt x="158294" y="351827"/>
                  </a:lnTo>
                  <a:lnTo>
                    <a:pt x="160531" y="351827"/>
                  </a:lnTo>
                  <a:lnTo>
                    <a:pt x="160531" y="353505"/>
                  </a:lnTo>
                  <a:lnTo>
                    <a:pt x="160531" y="355183"/>
                  </a:lnTo>
                  <a:lnTo>
                    <a:pt x="158294" y="356861"/>
                  </a:lnTo>
                  <a:lnTo>
                    <a:pt x="158294" y="358539"/>
                  </a:lnTo>
                  <a:lnTo>
                    <a:pt x="158294" y="360217"/>
                  </a:lnTo>
                  <a:lnTo>
                    <a:pt x="156616" y="360217"/>
                  </a:lnTo>
                  <a:lnTo>
                    <a:pt x="154938" y="360217"/>
                  </a:lnTo>
                  <a:lnTo>
                    <a:pt x="153260" y="360217"/>
                  </a:lnTo>
                  <a:lnTo>
                    <a:pt x="151582" y="360217"/>
                  </a:lnTo>
                  <a:lnTo>
                    <a:pt x="151582" y="362454"/>
                  </a:lnTo>
                  <a:lnTo>
                    <a:pt x="153260" y="362454"/>
                  </a:lnTo>
                  <a:lnTo>
                    <a:pt x="153260" y="364132"/>
                  </a:lnTo>
                  <a:lnTo>
                    <a:pt x="154938" y="364132"/>
                  </a:lnTo>
                  <a:lnTo>
                    <a:pt x="154938" y="365810"/>
                  </a:lnTo>
                  <a:lnTo>
                    <a:pt x="156616" y="365810"/>
                  </a:lnTo>
                  <a:lnTo>
                    <a:pt x="158294" y="367488"/>
                  </a:lnTo>
                  <a:lnTo>
                    <a:pt x="158294" y="369166"/>
                  </a:lnTo>
                  <a:lnTo>
                    <a:pt x="158294" y="371404"/>
                  </a:lnTo>
                  <a:lnTo>
                    <a:pt x="158294" y="373082"/>
                  </a:lnTo>
                  <a:lnTo>
                    <a:pt x="158294" y="374760"/>
                  </a:lnTo>
                  <a:lnTo>
                    <a:pt x="156616" y="374760"/>
                  </a:lnTo>
                  <a:lnTo>
                    <a:pt x="154938" y="374760"/>
                  </a:lnTo>
                  <a:lnTo>
                    <a:pt x="154938" y="376438"/>
                  </a:lnTo>
                  <a:lnTo>
                    <a:pt x="154938" y="378116"/>
                  </a:lnTo>
                  <a:lnTo>
                    <a:pt x="153260" y="378116"/>
                  </a:lnTo>
                  <a:lnTo>
                    <a:pt x="153260" y="380353"/>
                  </a:lnTo>
                  <a:lnTo>
                    <a:pt x="153260" y="382031"/>
                  </a:lnTo>
                  <a:lnTo>
                    <a:pt x="151582" y="382031"/>
                  </a:lnTo>
                  <a:lnTo>
                    <a:pt x="149904" y="383709"/>
                  </a:lnTo>
                  <a:lnTo>
                    <a:pt x="147667" y="383709"/>
                  </a:lnTo>
                  <a:lnTo>
                    <a:pt x="145989" y="383709"/>
                  </a:lnTo>
                  <a:lnTo>
                    <a:pt x="145989" y="385387"/>
                  </a:lnTo>
                  <a:lnTo>
                    <a:pt x="145989" y="387065"/>
                  </a:lnTo>
                  <a:lnTo>
                    <a:pt x="145989" y="388743"/>
                  </a:lnTo>
                  <a:lnTo>
                    <a:pt x="147667" y="392659"/>
                  </a:lnTo>
                  <a:lnTo>
                    <a:pt x="149904" y="392659"/>
                  </a:lnTo>
                  <a:lnTo>
                    <a:pt x="151582" y="392659"/>
                  </a:lnTo>
                  <a:lnTo>
                    <a:pt x="153260" y="392659"/>
                  </a:lnTo>
                  <a:lnTo>
                    <a:pt x="153260" y="394337"/>
                  </a:lnTo>
                  <a:lnTo>
                    <a:pt x="154938" y="394337"/>
                  </a:lnTo>
                  <a:lnTo>
                    <a:pt x="154938" y="396015"/>
                  </a:lnTo>
                  <a:lnTo>
                    <a:pt x="154938" y="397693"/>
                  </a:lnTo>
                  <a:lnTo>
                    <a:pt x="154938" y="399930"/>
                  </a:lnTo>
                  <a:lnTo>
                    <a:pt x="153260" y="399930"/>
                  </a:lnTo>
                  <a:lnTo>
                    <a:pt x="153260" y="401608"/>
                  </a:lnTo>
                  <a:lnTo>
                    <a:pt x="153260" y="404964"/>
                  </a:lnTo>
                  <a:lnTo>
                    <a:pt x="151582" y="404964"/>
                  </a:lnTo>
                  <a:lnTo>
                    <a:pt x="151582" y="406642"/>
                  </a:lnTo>
                  <a:lnTo>
                    <a:pt x="151582" y="408880"/>
                  </a:lnTo>
                  <a:lnTo>
                    <a:pt x="149904" y="408880"/>
                  </a:lnTo>
                  <a:lnTo>
                    <a:pt x="149904" y="410558"/>
                  </a:lnTo>
                  <a:lnTo>
                    <a:pt x="147667" y="410558"/>
                  </a:lnTo>
                  <a:lnTo>
                    <a:pt x="147667" y="412236"/>
                  </a:lnTo>
                  <a:lnTo>
                    <a:pt x="145989" y="412236"/>
                  </a:lnTo>
                  <a:lnTo>
                    <a:pt x="144311" y="412236"/>
                  </a:lnTo>
                  <a:lnTo>
                    <a:pt x="142632" y="412236"/>
                  </a:lnTo>
                  <a:lnTo>
                    <a:pt x="140954" y="412236"/>
                  </a:lnTo>
                  <a:lnTo>
                    <a:pt x="140954" y="410558"/>
                  </a:lnTo>
                  <a:lnTo>
                    <a:pt x="140954" y="408880"/>
                  </a:lnTo>
                  <a:lnTo>
                    <a:pt x="140954" y="406642"/>
                  </a:lnTo>
                  <a:lnTo>
                    <a:pt x="137039" y="408880"/>
                  </a:lnTo>
                  <a:lnTo>
                    <a:pt x="137039" y="410558"/>
                  </a:lnTo>
                  <a:lnTo>
                    <a:pt x="135361" y="410558"/>
                  </a:lnTo>
                  <a:lnTo>
                    <a:pt x="135361" y="41055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836215E-038A-D8EC-FA2D-E71A9B3074C4}"/>
                </a:ext>
              </a:extLst>
            </p:cNvPr>
            <p:cNvSpPr/>
            <p:nvPr/>
          </p:nvSpPr>
          <p:spPr>
            <a:xfrm>
              <a:off x="5098722" y="1166399"/>
              <a:ext cx="83901" cy="114105"/>
            </a:xfrm>
            <a:custGeom>
              <a:avLst/>
              <a:gdLst>
                <a:gd name="csX0" fmla="*/ 43069 w 83901"/>
                <a:gd name="csY0" fmla="*/ 114106 h 114105"/>
                <a:gd name="csX1" fmla="*/ 43069 w 83901"/>
                <a:gd name="csY1" fmla="*/ 112428 h 114105"/>
                <a:gd name="csX2" fmla="*/ 41391 w 83901"/>
                <a:gd name="csY2" fmla="*/ 112428 h 114105"/>
                <a:gd name="csX3" fmla="*/ 41391 w 83901"/>
                <a:gd name="csY3" fmla="*/ 110750 h 114105"/>
                <a:gd name="csX4" fmla="*/ 41391 w 83901"/>
                <a:gd name="csY4" fmla="*/ 109072 h 114105"/>
                <a:gd name="csX5" fmla="*/ 41391 w 83901"/>
                <a:gd name="csY5" fmla="*/ 107394 h 114105"/>
                <a:gd name="csX6" fmla="*/ 43069 w 83901"/>
                <a:gd name="csY6" fmla="*/ 107394 h 114105"/>
                <a:gd name="csX7" fmla="*/ 43069 w 83901"/>
                <a:gd name="csY7" fmla="*/ 105156 h 114105"/>
                <a:gd name="csX8" fmla="*/ 44747 w 83901"/>
                <a:gd name="csY8" fmla="*/ 103478 h 114105"/>
                <a:gd name="csX9" fmla="*/ 44747 w 83901"/>
                <a:gd name="csY9" fmla="*/ 101800 h 114105"/>
                <a:gd name="csX10" fmla="*/ 46425 w 83901"/>
                <a:gd name="csY10" fmla="*/ 100122 h 114105"/>
                <a:gd name="csX11" fmla="*/ 44747 w 83901"/>
                <a:gd name="csY11" fmla="*/ 98444 h 114105"/>
                <a:gd name="csX12" fmla="*/ 43069 w 83901"/>
                <a:gd name="csY12" fmla="*/ 98444 h 114105"/>
                <a:gd name="csX13" fmla="*/ 43069 w 83901"/>
                <a:gd name="csY13" fmla="*/ 96766 h 114105"/>
                <a:gd name="csX14" fmla="*/ 43069 w 83901"/>
                <a:gd name="csY14" fmla="*/ 94529 h 114105"/>
                <a:gd name="csX15" fmla="*/ 44747 w 83901"/>
                <a:gd name="csY15" fmla="*/ 94529 h 114105"/>
                <a:gd name="csX16" fmla="*/ 46425 w 83901"/>
                <a:gd name="csY16" fmla="*/ 94529 h 114105"/>
                <a:gd name="csX17" fmla="*/ 46425 w 83901"/>
                <a:gd name="csY17" fmla="*/ 92851 h 114105"/>
                <a:gd name="csX18" fmla="*/ 46425 w 83901"/>
                <a:gd name="csY18" fmla="*/ 91173 h 114105"/>
                <a:gd name="csX19" fmla="*/ 46425 w 83901"/>
                <a:gd name="csY19" fmla="*/ 89495 h 114105"/>
                <a:gd name="csX20" fmla="*/ 46425 w 83901"/>
                <a:gd name="csY20" fmla="*/ 87817 h 114105"/>
                <a:gd name="csX21" fmla="*/ 46425 w 83901"/>
                <a:gd name="csY21" fmla="*/ 85579 h 114105"/>
                <a:gd name="csX22" fmla="*/ 44747 w 83901"/>
                <a:gd name="csY22" fmla="*/ 85579 h 114105"/>
                <a:gd name="csX23" fmla="*/ 46425 w 83901"/>
                <a:gd name="csY23" fmla="*/ 78867 h 114105"/>
                <a:gd name="csX24" fmla="*/ 46425 w 83901"/>
                <a:gd name="csY24" fmla="*/ 78867 h 114105"/>
                <a:gd name="csX25" fmla="*/ 44747 w 83901"/>
                <a:gd name="csY25" fmla="*/ 78867 h 114105"/>
                <a:gd name="csX26" fmla="*/ 46425 w 83901"/>
                <a:gd name="csY26" fmla="*/ 78867 h 114105"/>
                <a:gd name="csX27" fmla="*/ 44747 w 83901"/>
                <a:gd name="csY27" fmla="*/ 78867 h 114105"/>
                <a:gd name="csX28" fmla="*/ 43069 w 83901"/>
                <a:gd name="csY28" fmla="*/ 76630 h 114105"/>
                <a:gd name="csX29" fmla="*/ 44747 w 83901"/>
                <a:gd name="csY29" fmla="*/ 74952 h 114105"/>
                <a:gd name="csX30" fmla="*/ 44747 w 83901"/>
                <a:gd name="csY30" fmla="*/ 73274 h 114105"/>
                <a:gd name="csX31" fmla="*/ 43069 w 83901"/>
                <a:gd name="csY31" fmla="*/ 73274 h 114105"/>
                <a:gd name="csX32" fmla="*/ 41391 w 83901"/>
                <a:gd name="csY32" fmla="*/ 73274 h 114105"/>
                <a:gd name="csX33" fmla="*/ 39154 w 83901"/>
                <a:gd name="csY33" fmla="*/ 73274 h 114105"/>
                <a:gd name="csX34" fmla="*/ 37476 w 83901"/>
                <a:gd name="csY34" fmla="*/ 73274 h 114105"/>
                <a:gd name="csX35" fmla="*/ 37476 w 83901"/>
                <a:gd name="csY35" fmla="*/ 74952 h 114105"/>
                <a:gd name="csX36" fmla="*/ 37476 w 83901"/>
                <a:gd name="csY36" fmla="*/ 76630 h 114105"/>
                <a:gd name="csX37" fmla="*/ 35798 w 83901"/>
                <a:gd name="csY37" fmla="*/ 76630 h 114105"/>
                <a:gd name="csX38" fmla="*/ 34120 w 83901"/>
                <a:gd name="csY38" fmla="*/ 78867 h 114105"/>
                <a:gd name="csX39" fmla="*/ 30204 w 83901"/>
                <a:gd name="csY39" fmla="*/ 80545 h 114105"/>
                <a:gd name="csX40" fmla="*/ 28526 w 83901"/>
                <a:gd name="csY40" fmla="*/ 80545 h 114105"/>
                <a:gd name="csX41" fmla="*/ 28526 w 83901"/>
                <a:gd name="csY41" fmla="*/ 82223 h 114105"/>
                <a:gd name="csX42" fmla="*/ 28526 w 83901"/>
                <a:gd name="csY42" fmla="*/ 83901 h 114105"/>
                <a:gd name="csX43" fmla="*/ 25170 w 83901"/>
                <a:gd name="csY43" fmla="*/ 85579 h 114105"/>
                <a:gd name="csX44" fmla="*/ 23492 w 83901"/>
                <a:gd name="csY44" fmla="*/ 85579 h 114105"/>
                <a:gd name="csX45" fmla="*/ 17899 w 83901"/>
                <a:gd name="csY45" fmla="*/ 85579 h 114105"/>
                <a:gd name="csX46" fmla="*/ 16221 w 83901"/>
                <a:gd name="csY46" fmla="*/ 85579 h 114105"/>
                <a:gd name="csX47" fmla="*/ 14543 w 83901"/>
                <a:gd name="csY47" fmla="*/ 89495 h 114105"/>
                <a:gd name="csX48" fmla="*/ 12865 w 83901"/>
                <a:gd name="csY48" fmla="*/ 89495 h 114105"/>
                <a:gd name="csX49" fmla="*/ 10627 w 83901"/>
                <a:gd name="csY49" fmla="*/ 89495 h 114105"/>
                <a:gd name="csX50" fmla="*/ 10627 w 83901"/>
                <a:gd name="csY50" fmla="*/ 91173 h 114105"/>
                <a:gd name="csX51" fmla="*/ 8949 w 83901"/>
                <a:gd name="csY51" fmla="*/ 91173 h 114105"/>
                <a:gd name="csX52" fmla="*/ 7271 w 83901"/>
                <a:gd name="csY52" fmla="*/ 92851 h 114105"/>
                <a:gd name="csX53" fmla="*/ 5593 w 83901"/>
                <a:gd name="csY53" fmla="*/ 92851 h 114105"/>
                <a:gd name="csX54" fmla="*/ 3915 w 83901"/>
                <a:gd name="csY54" fmla="*/ 91173 h 114105"/>
                <a:gd name="csX55" fmla="*/ 1678 w 83901"/>
                <a:gd name="csY55" fmla="*/ 92851 h 114105"/>
                <a:gd name="csX56" fmla="*/ 0 w 83901"/>
                <a:gd name="csY56" fmla="*/ 92851 h 114105"/>
                <a:gd name="csX57" fmla="*/ 0 w 83901"/>
                <a:gd name="csY57" fmla="*/ 91173 h 114105"/>
                <a:gd name="csX58" fmla="*/ 0 w 83901"/>
                <a:gd name="csY58" fmla="*/ 89495 h 114105"/>
                <a:gd name="csX59" fmla="*/ 1678 w 83901"/>
                <a:gd name="csY59" fmla="*/ 89495 h 114105"/>
                <a:gd name="csX60" fmla="*/ 1678 w 83901"/>
                <a:gd name="csY60" fmla="*/ 87817 h 114105"/>
                <a:gd name="csX61" fmla="*/ 1678 w 83901"/>
                <a:gd name="csY61" fmla="*/ 85579 h 114105"/>
                <a:gd name="csX62" fmla="*/ 1678 w 83901"/>
                <a:gd name="csY62" fmla="*/ 83901 h 114105"/>
                <a:gd name="csX63" fmla="*/ 0 w 83901"/>
                <a:gd name="csY63" fmla="*/ 83901 h 114105"/>
                <a:gd name="csX64" fmla="*/ 0 w 83901"/>
                <a:gd name="csY64" fmla="*/ 82223 h 114105"/>
                <a:gd name="csX65" fmla="*/ 0 w 83901"/>
                <a:gd name="csY65" fmla="*/ 80545 h 114105"/>
                <a:gd name="csX66" fmla="*/ 1678 w 83901"/>
                <a:gd name="csY66" fmla="*/ 80545 h 114105"/>
                <a:gd name="csX67" fmla="*/ 1678 w 83901"/>
                <a:gd name="csY67" fmla="*/ 78867 h 114105"/>
                <a:gd name="csX68" fmla="*/ 1678 w 83901"/>
                <a:gd name="csY68" fmla="*/ 76630 h 114105"/>
                <a:gd name="csX69" fmla="*/ 3915 w 83901"/>
                <a:gd name="csY69" fmla="*/ 76630 h 114105"/>
                <a:gd name="csX70" fmla="*/ 5593 w 83901"/>
                <a:gd name="csY70" fmla="*/ 76630 h 114105"/>
                <a:gd name="csX71" fmla="*/ 7271 w 83901"/>
                <a:gd name="csY71" fmla="*/ 76630 h 114105"/>
                <a:gd name="csX72" fmla="*/ 7271 w 83901"/>
                <a:gd name="csY72" fmla="*/ 74952 h 114105"/>
                <a:gd name="csX73" fmla="*/ 7271 w 83901"/>
                <a:gd name="csY73" fmla="*/ 73274 h 114105"/>
                <a:gd name="csX74" fmla="*/ 8949 w 83901"/>
                <a:gd name="csY74" fmla="*/ 73274 h 114105"/>
                <a:gd name="csX75" fmla="*/ 8949 w 83901"/>
                <a:gd name="csY75" fmla="*/ 71596 h 114105"/>
                <a:gd name="csX76" fmla="*/ 8949 w 83901"/>
                <a:gd name="csY76" fmla="*/ 71596 h 114105"/>
                <a:gd name="csX77" fmla="*/ 8949 w 83901"/>
                <a:gd name="csY77" fmla="*/ 69918 h 114105"/>
                <a:gd name="csX78" fmla="*/ 8949 w 83901"/>
                <a:gd name="csY78" fmla="*/ 68240 h 114105"/>
                <a:gd name="csX79" fmla="*/ 8949 w 83901"/>
                <a:gd name="csY79" fmla="*/ 66002 h 114105"/>
                <a:gd name="csX80" fmla="*/ 8949 w 83901"/>
                <a:gd name="csY80" fmla="*/ 62646 h 114105"/>
                <a:gd name="csX81" fmla="*/ 8949 w 83901"/>
                <a:gd name="csY81" fmla="*/ 60968 h 114105"/>
                <a:gd name="csX82" fmla="*/ 10627 w 83901"/>
                <a:gd name="csY82" fmla="*/ 59290 h 114105"/>
                <a:gd name="csX83" fmla="*/ 10627 w 83901"/>
                <a:gd name="csY83" fmla="*/ 55375 h 114105"/>
                <a:gd name="csX84" fmla="*/ 12865 w 83901"/>
                <a:gd name="csY84" fmla="*/ 53697 h 114105"/>
                <a:gd name="csX85" fmla="*/ 12865 w 83901"/>
                <a:gd name="csY85" fmla="*/ 52019 h 114105"/>
                <a:gd name="csX86" fmla="*/ 12865 w 83901"/>
                <a:gd name="csY86" fmla="*/ 50341 h 114105"/>
                <a:gd name="csX87" fmla="*/ 16221 w 83901"/>
                <a:gd name="csY87" fmla="*/ 48103 h 114105"/>
                <a:gd name="csX88" fmla="*/ 16221 w 83901"/>
                <a:gd name="csY88" fmla="*/ 44747 h 114105"/>
                <a:gd name="csX89" fmla="*/ 16221 w 83901"/>
                <a:gd name="csY89" fmla="*/ 43069 h 114105"/>
                <a:gd name="csX90" fmla="*/ 16221 w 83901"/>
                <a:gd name="csY90" fmla="*/ 41391 h 114105"/>
                <a:gd name="csX91" fmla="*/ 17899 w 83901"/>
                <a:gd name="csY91" fmla="*/ 41391 h 114105"/>
                <a:gd name="csX92" fmla="*/ 17899 w 83901"/>
                <a:gd name="csY92" fmla="*/ 39713 h 114105"/>
                <a:gd name="csX93" fmla="*/ 17899 w 83901"/>
                <a:gd name="csY93" fmla="*/ 37476 h 114105"/>
                <a:gd name="csX94" fmla="*/ 16221 w 83901"/>
                <a:gd name="csY94" fmla="*/ 37476 h 114105"/>
                <a:gd name="csX95" fmla="*/ 16221 w 83901"/>
                <a:gd name="csY95" fmla="*/ 35798 h 114105"/>
                <a:gd name="csX96" fmla="*/ 12865 w 83901"/>
                <a:gd name="csY96" fmla="*/ 35798 h 114105"/>
                <a:gd name="csX97" fmla="*/ 10627 w 83901"/>
                <a:gd name="csY97" fmla="*/ 34120 h 114105"/>
                <a:gd name="csX98" fmla="*/ 10627 w 83901"/>
                <a:gd name="csY98" fmla="*/ 32442 h 114105"/>
                <a:gd name="csX99" fmla="*/ 8949 w 83901"/>
                <a:gd name="csY99" fmla="*/ 32442 h 114105"/>
                <a:gd name="csX100" fmla="*/ 8949 w 83901"/>
                <a:gd name="csY100" fmla="*/ 30764 h 114105"/>
                <a:gd name="csX101" fmla="*/ 7271 w 83901"/>
                <a:gd name="csY101" fmla="*/ 28526 h 114105"/>
                <a:gd name="csX102" fmla="*/ 7271 w 83901"/>
                <a:gd name="csY102" fmla="*/ 26848 h 114105"/>
                <a:gd name="csX103" fmla="*/ 5593 w 83901"/>
                <a:gd name="csY103" fmla="*/ 26848 h 114105"/>
                <a:gd name="csX104" fmla="*/ 3915 w 83901"/>
                <a:gd name="csY104" fmla="*/ 25170 h 114105"/>
                <a:gd name="csX105" fmla="*/ 1678 w 83901"/>
                <a:gd name="csY105" fmla="*/ 25170 h 114105"/>
                <a:gd name="csX106" fmla="*/ 1678 w 83901"/>
                <a:gd name="csY106" fmla="*/ 23492 h 114105"/>
                <a:gd name="csX107" fmla="*/ 1678 w 83901"/>
                <a:gd name="csY107" fmla="*/ 21814 h 114105"/>
                <a:gd name="csX108" fmla="*/ 0 w 83901"/>
                <a:gd name="csY108" fmla="*/ 21814 h 114105"/>
                <a:gd name="csX109" fmla="*/ 0 w 83901"/>
                <a:gd name="csY109" fmla="*/ 19577 h 114105"/>
                <a:gd name="csX110" fmla="*/ 0 w 83901"/>
                <a:gd name="csY110" fmla="*/ 17899 h 114105"/>
                <a:gd name="csX111" fmla="*/ 0 w 83901"/>
                <a:gd name="csY111" fmla="*/ 16221 h 114105"/>
                <a:gd name="csX112" fmla="*/ 1678 w 83901"/>
                <a:gd name="csY112" fmla="*/ 14543 h 114105"/>
                <a:gd name="csX113" fmla="*/ 3915 w 83901"/>
                <a:gd name="csY113" fmla="*/ 14543 h 114105"/>
                <a:gd name="csX114" fmla="*/ 5593 w 83901"/>
                <a:gd name="csY114" fmla="*/ 14543 h 114105"/>
                <a:gd name="csX115" fmla="*/ 5593 w 83901"/>
                <a:gd name="csY115" fmla="*/ 12865 h 114105"/>
                <a:gd name="csX116" fmla="*/ 7271 w 83901"/>
                <a:gd name="csY116" fmla="*/ 12865 h 114105"/>
                <a:gd name="csX117" fmla="*/ 8949 w 83901"/>
                <a:gd name="csY117" fmla="*/ 11187 h 114105"/>
                <a:gd name="csX118" fmla="*/ 10627 w 83901"/>
                <a:gd name="csY118" fmla="*/ 11187 h 114105"/>
                <a:gd name="csX119" fmla="*/ 12865 w 83901"/>
                <a:gd name="csY119" fmla="*/ 8949 h 114105"/>
                <a:gd name="csX120" fmla="*/ 14543 w 83901"/>
                <a:gd name="csY120" fmla="*/ 8949 h 114105"/>
                <a:gd name="csX121" fmla="*/ 16221 w 83901"/>
                <a:gd name="csY121" fmla="*/ 7271 h 114105"/>
                <a:gd name="csX122" fmla="*/ 17899 w 83901"/>
                <a:gd name="csY122" fmla="*/ 7271 h 114105"/>
                <a:gd name="csX123" fmla="*/ 19577 w 83901"/>
                <a:gd name="csY123" fmla="*/ 5593 h 114105"/>
                <a:gd name="csX124" fmla="*/ 21814 w 83901"/>
                <a:gd name="csY124" fmla="*/ 5593 h 114105"/>
                <a:gd name="csX125" fmla="*/ 23492 w 83901"/>
                <a:gd name="csY125" fmla="*/ 5593 h 114105"/>
                <a:gd name="csX126" fmla="*/ 26848 w 83901"/>
                <a:gd name="csY126" fmla="*/ 7271 h 114105"/>
                <a:gd name="csX127" fmla="*/ 28526 w 83901"/>
                <a:gd name="csY127" fmla="*/ 7271 h 114105"/>
                <a:gd name="csX128" fmla="*/ 30204 w 83901"/>
                <a:gd name="csY128" fmla="*/ 7271 h 114105"/>
                <a:gd name="csX129" fmla="*/ 32442 w 83901"/>
                <a:gd name="csY129" fmla="*/ 7271 h 114105"/>
                <a:gd name="csX130" fmla="*/ 34120 w 83901"/>
                <a:gd name="csY130" fmla="*/ 7271 h 114105"/>
                <a:gd name="csX131" fmla="*/ 35798 w 83901"/>
                <a:gd name="csY131" fmla="*/ 5593 h 114105"/>
                <a:gd name="csX132" fmla="*/ 37476 w 83901"/>
                <a:gd name="csY132" fmla="*/ 5593 h 114105"/>
                <a:gd name="csX133" fmla="*/ 39154 w 83901"/>
                <a:gd name="csY133" fmla="*/ 3915 h 114105"/>
                <a:gd name="csX134" fmla="*/ 39154 w 83901"/>
                <a:gd name="csY134" fmla="*/ 2237 h 114105"/>
                <a:gd name="csX135" fmla="*/ 41391 w 83901"/>
                <a:gd name="csY135" fmla="*/ 2237 h 114105"/>
                <a:gd name="csX136" fmla="*/ 43069 w 83901"/>
                <a:gd name="csY136" fmla="*/ 2237 h 114105"/>
                <a:gd name="csX137" fmla="*/ 44747 w 83901"/>
                <a:gd name="csY137" fmla="*/ 2237 h 114105"/>
                <a:gd name="csX138" fmla="*/ 46425 w 83901"/>
                <a:gd name="csY138" fmla="*/ 2237 h 114105"/>
                <a:gd name="csX139" fmla="*/ 46425 w 83901"/>
                <a:gd name="csY139" fmla="*/ 0 h 114105"/>
                <a:gd name="csX140" fmla="*/ 48103 w 83901"/>
                <a:gd name="csY140" fmla="*/ 0 h 114105"/>
                <a:gd name="csX141" fmla="*/ 48103 w 83901"/>
                <a:gd name="csY141" fmla="*/ 2237 h 114105"/>
                <a:gd name="csX142" fmla="*/ 50341 w 83901"/>
                <a:gd name="csY142" fmla="*/ 2237 h 114105"/>
                <a:gd name="csX143" fmla="*/ 52019 w 83901"/>
                <a:gd name="csY143" fmla="*/ 2237 h 114105"/>
                <a:gd name="csX144" fmla="*/ 52019 w 83901"/>
                <a:gd name="csY144" fmla="*/ 5593 h 114105"/>
                <a:gd name="csX145" fmla="*/ 53697 w 83901"/>
                <a:gd name="csY145" fmla="*/ 5593 h 114105"/>
                <a:gd name="csX146" fmla="*/ 55375 w 83901"/>
                <a:gd name="csY146" fmla="*/ 5593 h 114105"/>
                <a:gd name="csX147" fmla="*/ 55375 w 83901"/>
                <a:gd name="csY147" fmla="*/ 7271 h 114105"/>
                <a:gd name="csX148" fmla="*/ 55375 w 83901"/>
                <a:gd name="csY148" fmla="*/ 8949 h 114105"/>
                <a:gd name="csX149" fmla="*/ 55375 w 83901"/>
                <a:gd name="csY149" fmla="*/ 11187 h 114105"/>
                <a:gd name="csX150" fmla="*/ 55375 w 83901"/>
                <a:gd name="csY150" fmla="*/ 12865 h 114105"/>
                <a:gd name="csX151" fmla="*/ 55375 w 83901"/>
                <a:gd name="csY151" fmla="*/ 14543 h 114105"/>
                <a:gd name="csX152" fmla="*/ 55375 w 83901"/>
                <a:gd name="csY152" fmla="*/ 16221 h 114105"/>
                <a:gd name="csX153" fmla="*/ 55375 w 83901"/>
                <a:gd name="csY153" fmla="*/ 17899 h 114105"/>
                <a:gd name="csX154" fmla="*/ 55375 w 83901"/>
                <a:gd name="csY154" fmla="*/ 21814 h 114105"/>
                <a:gd name="csX155" fmla="*/ 55375 w 83901"/>
                <a:gd name="csY155" fmla="*/ 23492 h 114105"/>
                <a:gd name="csX156" fmla="*/ 57053 w 83901"/>
                <a:gd name="csY156" fmla="*/ 25170 h 114105"/>
                <a:gd name="csX157" fmla="*/ 58731 w 83901"/>
                <a:gd name="csY157" fmla="*/ 26848 h 114105"/>
                <a:gd name="csX158" fmla="*/ 58731 w 83901"/>
                <a:gd name="csY158" fmla="*/ 30764 h 114105"/>
                <a:gd name="csX159" fmla="*/ 58731 w 83901"/>
                <a:gd name="csY159" fmla="*/ 32442 h 114105"/>
                <a:gd name="csX160" fmla="*/ 60968 w 83901"/>
                <a:gd name="csY160" fmla="*/ 32442 h 114105"/>
                <a:gd name="csX161" fmla="*/ 62646 w 83901"/>
                <a:gd name="csY161" fmla="*/ 34120 h 114105"/>
                <a:gd name="csX162" fmla="*/ 62646 w 83901"/>
                <a:gd name="csY162" fmla="*/ 35798 h 114105"/>
                <a:gd name="csX163" fmla="*/ 64324 w 83901"/>
                <a:gd name="csY163" fmla="*/ 37476 h 114105"/>
                <a:gd name="csX164" fmla="*/ 66002 w 83901"/>
                <a:gd name="csY164" fmla="*/ 39713 h 114105"/>
                <a:gd name="csX165" fmla="*/ 67680 w 83901"/>
                <a:gd name="csY165" fmla="*/ 41391 h 114105"/>
                <a:gd name="csX166" fmla="*/ 69918 w 83901"/>
                <a:gd name="csY166" fmla="*/ 37476 h 114105"/>
                <a:gd name="csX167" fmla="*/ 71596 w 83901"/>
                <a:gd name="csY167" fmla="*/ 37476 h 114105"/>
                <a:gd name="csX168" fmla="*/ 73274 w 83901"/>
                <a:gd name="csY168" fmla="*/ 37476 h 114105"/>
                <a:gd name="csX169" fmla="*/ 74952 w 83901"/>
                <a:gd name="csY169" fmla="*/ 37476 h 114105"/>
                <a:gd name="csX170" fmla="*/ 76630 w 83901"/>
                <a:gd name="csY170" fmla="*/ 37476 h 114105"/>
                <a:gd name="csX171" fmla="*/ 76630 w 83901"/>
                <a:gd name="csY171" fmla="*/ 35798 h 114105"/>
                <a:gd name="csX172" fmla="*/ 78867 w 83901"/>
                <a:gd name="csY172" fmla="*/ 35798 h 114105"/>
                <a:gd name="csX173" fmla="*/ 80545 w 83901"/>
                <a:gd name="csY173" fmla="*/ 35798 h 114105"/>
                <a:gd name="csX174" fmla="*/ 80545 w 83901"/>
                <a:gd name="csY174" fmla="*/ 37476 h 114105"/>
                <a:gd name="csX175" fmla="*/ 82223 w 83901"/>
                <a:gd name="csY175" fmla="*/ 37476 h 114105"/>
                <a:gd name="csX176" fmla="*/ 83901 w 83901"/>
                <a:gd name="csY176" fmla="*/ 37476 h 114105"/>
                <a:gd name="csX177" fmla="*/ 83901 w 83901"/>
                <a:gd name="csY177" fmla="*/ 39713 h 114105"/>
                <a:gd name="csX178" fmla="*/ 83901 w 83901"/>
                <a:gd name="csY178" fmla="*/ 41391 h 114105"/>
                <a:gd name="csX179" fmla="*/ 82223 w 83901"/>
                <a:gd name="csY179" fmla="*/ 43069 h 114105"/>
                <a:gd name="csX180" fmla="*/ 80545 w 83901"/>
                <a:gd name="csY180" fmla="*/ 44747 h 114105"/>
                <a:gd name="csX181" fmla="*/ 78867 w 83901"/>
                <a:gd name="csY181" fmla="*/ 46425 h 114105"/>
                <a:gd name="csX182" fmla="*/ 80545 w 83901"/>
                <a:gd name="csY182" fmla="*/ 50341 h 114105"/>
                <a:gd name="csX183" fmla="*/ 78867 w 83901"/>
                <a:gd name="csY183" fmla="*/ 50341 h 114105"/>
                <a:gd name="csX184" fmla="*/ 78867 w 83901"/>
                <a:gd name="csY184" fmla="*/ 52019 h 114105"/>
                <a:gd name="csX185" fmla="*/ 78867 w 83901"/>
                <a:gd name="csY185" fmla="*/ 53697 h 114105"/>
                <a:gd name="csX186" fmla="*/ 78867 w 83901"/>
                <a:gd name="csY186" fmla="*/ 55375 h 114105"/>
                <a:gd name="csX187" fmla="*/ 80545 w 83901"/>
                <a:gd name="csY187" fmla="*/ 55375 h 114105"/>
                <a:gd name="csX188" fmla="*/ 80545 w 83901"/>
                <a:gd name="csY188" fmla="*/ 57053 h 114105"/>
                <a:gd name="csX189" fmla="*/ 82223 w 83901"/>
                <a:gd name="csY189" fmla="*/ 59290 h 114105"/>
                <a:gd name="csX190" fmla="*/ 80545 w 83901"/>
                <a:gd name="csY190" fmla="*/ 62646 h 114105"/>
                <a:gd name="csX191" fmla="*/ 78867 w 83901"/>
                <a:gd name="csY191" fmla="*/ 64324 h 114105"/>
                <a:gd name="csX192" fmla="*/ 78867 w 83901"/>
                <a:gd name="csY192" fmla="*/ 66002 h 114105"/>
                <a:gd name="csX193" fmla="*/ 76630 w 83901"/>
                <a:gd name="csY193" fmla="*/ 66002 h 114105"/>
                <a:gd name="csX194" fmla="*/ 76630 w 83901"/>
                <a:gd name="csY194" fmla="*/ 66002 h 114105"/>
                <a:gd name="csX195" fmla="*/ 76630 w 83901"/>
                <a:gd name="csY195" fmla="*/ 68240 h 114105"/>
                <a:gd name="csX196" fmla="*/ 76630 w 83901"/>
                <a:gd name="csY196" fmla="*/ 69918 h 114105"/>
                <a:gd name="csX197" fmla="*/ 76630 w 83901"/>
                <a:gd name="csY197" fmla="*/ 71596 h 114105"/>
                <a:gd name="csX198" fmla="*/ 76630 w 83901"/>
                <a:gd name="csY198" fmla="*/ 73274 h 114105"/>
                <a:gd name="csX199" fmla="*/ 73274 w 83901"/>
                <a:gd name="csY199" fmla="*/ 73274 h 114105"/>
                <a:gd name="csX200" fmla="*/ 73274 w 83901"/>
                <a:gd name="csY200" fmla="*/ 74952 h 114105"/>
                <a:gd name="csX201" fmla="*/ 73274 w 83901"/>
                <a:gd name="csY201" fmla="*/ 76630 h 114105"/>
                <a:gd name="csX202" fmla="*/ 71596 w 83901"/>
                <a:gd name="csY202" fmla="*/ 78867 h 114105"/>
                <a:gd name="csX203" fmla="*/ 69918 w 83901"/>
                <a:gd name="csY203" fmla="*/ 82223 h 114105"/>
                <a:gd name="csX204" fmla="*/ 69918 w 83901"/>
                <a:gd name="csY204" fmla="*/ 83901 h 114105"/>
                <a:gd name="csX205" fmla="*/ 69918 w 83901"/>
                <a:gd name="csY205" fmla="*/ 85579 h 114105"/>
                <a:gd name="csX206" fmla="*/ 67680 w 83901"/>
                <a:gd name="csY206" fmla="*/ 85579 h 114105"/>
                <a:gd name="csX207" fmla="*/ 66002 w 83901"/>
                <a:gd name="csY207" fmla="*/ 89495 h 114105"/>
                <a:gd name="csX208" fmla="*/ 64324 w 83901"/>
                <a:gd name="csY208" fmla="*/ 91173 h 114105"/>
                <a:gd name="csX209" fmla="*/ 64324 w 83901"/>
                <a:gd name="csY209" fmla="*/ 92851 h 114105"/>
                <a:gd name="csX210" fmla="*/ 64324 w 83901"/>
                <a:gd name="csY210" fmla="*/ 94529 h 114105"/>
                <a:gd name="csX211" fmla="*/ 62646 w 83901"/>
                <a:gd name="csY211" fmla="*/ 94529 h 114105"/>
                <a:gd name="csX212" fmla="*/ 60968 w 83901"/>
                <a:gd name="csY212" fmla="*/ 94529 h 114105"/>
                <a:gd name="csX213" fmla="*/ 60968 w 83901"/>
                <a:gd name="csY213" fmla="*/ 96766 h 114105"/>
                <a:gd name="csX214" fmla="*/ 60968 w 83901"/>
                <a:gd name="csY214" fmla="*/ 98444 h 114105"/>
                <a:gd name="csX215" fmla="*/ 58731 w 83901"/>
                <a:gd name="csY215" fmla="*/ 98444 h 114105"/>
                <a:gd name="csX216" fmla="*/ 57053 w 83901"/>
                <a:gd name="csY216" fmla="*/ 98444 h 114105"/>
                <a:gd name="csX217" fmla="*/ 57053 w 83901"/>
                <a:gd name="csY217" fmla="*/ 100122 h 114105"/>
                <a:gd name="csX218" fmla="*/ 55375 w 83901"/>
                <a:gd name="csY218" fmla="*/ 100122 h 114105"/>
                <a:gd name="csX219" fmla="*/ 55375 w 83901"/>
                <a:gd name="csY219" fmla="*/ 101800 h 114105"/>
                <a:gd name="csX220" fmla="*/ 53697 w 83901"/>
                <a:gd name="csY220" fmla="*/ 103478 h 114105"/>
                <a:gd name="csX221" fmla="*/ 53697 w 83901"/>
                <a:gd name="csY221" fmla="*/ 105156 h 114105"/>
                <a:gd name="csX222" fmla="*/ 53697 w 83901"/>
                <a:gd name="csY222" fmla="*/ 107394 h 114105"/>
                <a:gd name="csX223" fmla="*/ 52019 w 83901"/>
                <a:gd name="csY223" fmla="*/ 109072 h 114105"/>
                <a:gd name="csX224" fmla="*/ 50341 w 83901"/>
                <a:gd name="csY224" fmla="*/ 109072 h 114105"/>
                <a:gd name="csX225" fmla="*/ 48103 w 83901"/>
                <a:gd name="csY225" fmla="*/ 109072 h 114105"/>
                <a:gd name="csX226" fmla="*/ 48103 w 83901"/>
                <a:gd name="csY226" fmla="*/ 110750 h 114105"/>
                <a:gd name="csX227" fmla="*/ 44747 w 83901"/>
                <a:gd name="csY227" fmla="*/ 112428 h 114105"/>
                <a:gd name="csX228" fmla="*/ 44747 w 83901"/>
                <a:gd name="csY228" fmla="*/ 114106 h 114105"/>
                <a:gd name="csX229" fmla="*/ 43069 w 83901"/>
                <a:gd name="csY229" fmla="*/ 114106 h 1141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</a:cxnLst>
              <a:rect l="l" t="t" r="r" b="b"/>
              <a:pathLst>
                <a:path w="83901" h="114105">
                  <a:moveTo>
                    <a:pt x="43069" y="114106"/>
                  </a:moveTo>
                  <a:lnTo>
                    <a:pt x="43069" y="112428"/>
                  </a:lnTo>
                  <a:lnTo>
                    <a:pt x="41391" y="112428"/>
                  </a:lnTo>
                  <a:lnTo>
                    <a:pt x="41391" y="110750"/>
                  </a:lnTo>
                  <a:lnTo>
                    <a:pt x="41391" y="109072"/>
                  </a:lnTo>
                  <a:lnTo>
                    <a:pt x="41391" y="107394"/>
                  </a:lnTo>
                  <a:lnTo>
                    <a:pt x="43069" y="107394"/>
                  </a:lnTo>
                  <a:lnTo>
                    <a:pt x="43069" y="105156"/>
                  </a:lnTo>
                  <a:lnTo>
                    <a:pt x="44747" y="103478"/>
                  </a:lnTo>
                  <a:lnTo>
                    <a:pt x="44747" y="101800"/>
                  </a:lnTo>
                  <a:lnTo>
                    <a:pt x="46425" y="100122"/>
                  </a:lnTo>
                  <a:lnTo>
                    <a:pt x="44747" y="98444"/>
                  </a:lnTo>
                  <a:lnTo>
                    <a:pt x="43069" y="98444"/>
                  </a:lnTo>
                  <a:lnTo>
                    <a:pt x="43069" y="96766"/>
                  </a:lnTo>
                  <a:lnTo>
                    <a:pt x="43069" y="94529"/>
                  </a:lnTo>
                  <a:lnTo>
                    <a:pt x="44747" y="94529"/>
                  </a:lnTo>
                  <a:lnTo>
                    <a:pt x="46425" y="94529"/>
                  </a:lnTo>
                  <a:lnTo>
                    <a:pt x="46425" y="92851"/>
                  </a:lnTo>
                  <a:lnTo>
                    <a:pt x="46425" y="91173"/>
                  </a:lnTo>
                  <a:lnTo>
                    <a:pt x="46425" y="89495"/>
                  </a:lnTo>
                  <a:lnTo>
                    <a:pt x="46425" y="87817"/>
                  </a:lnTo>
                  <a:lnTo>
                    <a:pt x="46425" y="85579"/>
                  </a:lnTo>
                  <a:lnTo>
                    <a:pt x="44747" y="85579"/>
                  </a:lnTo>
                  <a:lnTo>
                    <a:pt x="46425" y="78867"/>
                  </a:lnTo>
                  <a:lnTo>
                    <a:pt x="46425" y="78867"/>
                  </a:lnTo>
                  <a:lnTo>
                    <a:pt x="44747" y="78867"/>
                  </a:lnTo>
                  <a:lnTo>
                    <a:pt x="46425" y="78867"/>
                  </a:lnTo>
                  <a:lnTo>
                    <a:pt x="44747" y="78867"/>
                  </a:lnTo>
                  <a:lnTo>
                    <a:pt x="43069" y="76630"/>
                  </a:lnTo>
                  <a:lnTo>
                    <a:pt x="44747" y="74952"/>
                  </a:lnTo>
                  <a:lnTo>
                    <a:pt x="44747" y="73274"/>
                  </a:lnTo>
                  <a:lnTo>
                    <a:pt x="43069" y="73274"/>
                  </a:lnTo>
                  <a:lnTo>
                    <a:pt x="41391" y="73274"/>
                  </a:lnTo>
                  <a:lnTo>
                    <a:pt x="39154" y="73274"/>
                  </a:lnTo>
                  <a:lnTo>
                    <a:pt x="37476" y="73274"/>
                  </a:lnTo>
                  <a:lnTo>
                    <a:pt x="37476" y="74952"/>
                  </a:lnTo>
                  <a:lnTo>
                    <a:pt x="37476" y="76630"/>
                  </a:lnTo>
                  <a:lnTo>
                    <a:pt x="35798" y="76630"/>
                  </a:lnTo>
                  <a:lnTo>
                    <a:pt x="34120" y="78867"/>
                  </a:lnTo>
                  <a:lnTo>
                    <a:pt x="30204" y="80545"/>
                  </a:lnTo>
                  <a:lnTo>
                    <a:pt x="28526" y="80545"/>
                  </a:lnTo>
                  <a:lnTo>
                    <a:pt x="28526" y="82223"/>
                  </a:lnTo>
                  <a:lnTo>
                    <a:pt x="28526" y="83901"/>
                  </a:lnTo>
                  <a:lnTo>
                    <a:pt x="25170" y="85579"/>
                  </a:lnTo>
                  <a:lnTo>
                    <a:pt x="23492" y="85579"/>
                  </a:lnTo>
                  <a:lnTo>
                    <a:pt x="17899" y="85579"/>
                  </a:lnTo>
                  <a:lnTo>
                    <a:pt x="16221" y="85579"/>
                  </a:lnTo>
                  <a:lnTo>
                    <a:pt x="14543" y="89495"/>
                  </a:lnTo>
                  <a:lnTo>
                    <a:pt x="12865" y="89495"/>
                  </a:lnTo>
                  <a:lnTo>
                    <a:pt x="10627" y="89495"/>
                  </a:lnTo>
                  <a:lnTo>
                    <a:pt x="10627" y="91173"/>
                  </a:lnTo>
                  <a:lnTo>
                    <a:pt x="8949" y="91173"/>
                  </a:lnTo>
                  <a:lnTo>
                    <a:pt x="7271" y="92851"/>
                  </a:lnTo>
                  <a:lnTo>
                    <a:pt x="5593" y="92851"/>
                  </a:lnTo>
                  <a:lnTo>
                    <a:pt x="3915" y="91173"/>
                  </a:lnTo>
                  <a:lnTo>
                    <a:pt x="1678" y="92851"/>
                  </a:lnTo>
                  <a:lnTo>
                    <a:pt x="0" y="92851"/>
                  </a:lnTo>
                  <a:lnTo>
                    <a:pt x="0" y="91173"/>
                  </a:lnTo>
                  <a:lnTo>
                    <a:pt x="0" y="89495"/>
                  </a:lnTo>
                  <a:lnTo>
                    <a:pt x="1678" y="89495"/>
                  </a:lnTo>
                  <a:lnTo>
                    <a:pt x="1678" y="87817"/>
                  </a:lnTo>
                  <a:lnTo>
                    <a:pt x="1678" y="85579"/>
                  </a:lnTo>
                  <a:lnTo>
                    <a:pt x="1678" y="83901"/>
                  </a:lnTo>
                  <a:lnTo>
                    <a:pt x="0" y="83901"/>
                  </a:lnTo>
                  <a:lnTo>
                    <a:pt x="0" y="82223"/>
                  </a:lnTo>
                  <a:lnTo>
                    <a:pt x="0" y="80545"/>
                  </a:lnTo>
                  <a:lnTo>
                    <a:pt x="1678" y="80545"/>
                  </a:lnTo>
                  <a:lnTo>
                    <a:pt x="1678" y="78867"/>
                  </a:lnTo>
                  <a:lnTo>
                    <a:pt x="1678" y="76630"/>
                  </a:lnTo>
                  <a:lnTo>
                    <a:pt x="3915" y="76630"/>
                  </a:lnTo>
                  <a:lnTo>
                    <a:pt x="5593" y="76630"/>
                  </a:lnTo>
                  <a:lnTo>
                    <a:pt x="7271" y="76630"/>
                  </a:lnTo>
                  <a:lnTo>
                    <a:pt x="7271" y="74952"/>
                  </a:lnTo>
                  <a:lnTo>
                    <a:pt x="7271" y="73274"/>
                  </a:lnTo>
                  <a:lnTo>
                    <a:pt x="8949" y="73274"/>
                  </a:lnTo>
                  <a:lnTo>
                    <a:pt x="8949" y="71596"/>
                  </a:lnTo>
                  <a:lnTo>
                    <a:pt x="8949" y="71596"/>
                  </a:lnTo>
                  <a:lnTo>
                    <a:pt x="8949" y="69918"/>
                  </a:lnTo>
                  <a:lnTo>
                    <a:pt x="8949" y="68240"/>
                  </a:lnTo>
                  <a:lnTo>
                    <a:pt x="8949" y="66002"/>
                  </a:lnTo>
                  <a:lnTo>
                    <a:pt x="8949" y="62646"/>
                  </a:lnTo>
                  <a:lnTo>
                    <a:pt x="8949" y="60968"/>
                  </a:lnTo>
                  <a:lnTo>
                    <a:pt x="10627" y="59290"/>
                  </a:lnTo>
                  <a:lnTo>
                    <a:pt x="10627" y="55375"/>
                  </a:lnTo>
                  <a:lnTo>
                    <a:pt x="12865" y="53697"/>
                  </a:lnTo>
                  <a:lnTo>
                    <a:pt x="12865" y="52019"/>
                  </a:lnTo>
                  <a:lnTo>
                    <a:pt x="12865" y="50341"/>
                  </a:lnTo>
                  <a:lnTo>
                    <a:pt x="16221" y="48103"/>
                  </a:lnTo>
                  <a:lnTo>
                    <a:pt x="16221" y="44747"/>
                  </a:lnTo>
                  <a:lnTo>
                    <a:pt x="16221" y="43069"/>
                  </a:lnTo>
                  <a:lnTo>
                    <a:pt x="16221" y="41391"/>
                  </a:lnTo>
                  <a:lnTo>
                    <a:pt x="17899" y="41391"/>
                  </a:lnTo>
                  <a:lnTo>
                    <a:pt x="17899" y="39713"/>
                  </a:lnTo>
                  <a:lnTo>
                    <a:pt x="17899" y="37476"/>
                  </a:lnTo>
                  <a:lnTo>
                    <a:pt x="16221" y="37476"/>
                  </a:lnTo>
                  <a:lnTo>
                    <a:pt x="16221" y="35798"/>
                  </a:lnTo>
                  <a:lnTo>
                    <a:pt x="12865" y="35798"/>
                  </a:lnTo>
                  <a:lnTo>
                    <a:pt x="10627" y="34120"/>
                  </a:lnTo>
                  <a:lnTo>
                    <a:pt x="10627" y="32442"/>
                  </a:lnTo>
                  <a:lnTo>
                    <a:pt x="8949" y="32442"/>
                  </a:lnTo>
                  <a:lnTo>
                    <a:pt x="8949" y="30764"/>
                  </a:lnTo>
                  <a:lnTo>
                    <a:pt x="7271" y="28526"/>
                  </a:lnTo>
                  <a:lnTo>
                    <a:pt x="7271" y="26848"/>
                  </a:lnTo>
                  <a:lnTo>
                    <a:pt x="5593" y="26848"/>
                  </a:lnTo>
                  <a:lnTo>
                    <a:pt x="3915" y="25170"/>
                  </a:lnTo>
                  <a:lnTo>
                    <a:pt x="1678" y="25170"/>
                  </a:lnTo>
                  <a:lnTo>
                    <a:pt x="1678" y="23492"/>
                  </a:lnTo>
                  <a:lnTo>
                    <a:pt x="1678" y="21814"/>
                  </a:lnTo>
                  <a:lnTo>
                    <a:pt x="0" y="21814"/>
                  </a:lnTo>
                  <a:lnTo>
                    <a:pt x="0" y="19577"/>
                  </a:lnTo>
                  <a:lnTo>
                    <a:pt x="0" y="17899"/>
                  </a:lnTo>
                  <a:lnTo>
                    <a:pt x="0" y="16221"/>
                  </a:lnTo>
                  <a:lnTo>
                    <a:pt x="1678" y="14543"/>
                  </a:lnTo>
                  <a:lnTo>
                    <a:pt x="3915" y="14543"/>
                  </a:lnTo>
                  <a:lnTo>
                    <a:pt x="5593" y="14543"/>
                  </a:lnTo>
                  <a:lnTo>
                    <a:pt x="5593" y="12865"/>
                  </a:lnTo>
                  <a:lnTo>
                    <a:pt x="7271" y="12865"/>
                  </a:lnTo>
                  <a:lnTo>
                    <a:pt x="8949" y="11187"/>
                  </a:lnTo>
                  <a:lnTo>
                    <a:pt x="10627" y="11187"/>
                  </a:lnTo>
                  <a:lnTo>
                    <a:pt x="12865" y="8949"/>
                  </a:lnTo>
                  <a:lnTo>
                    <a:pt x="14543" y="8949"/>
                  </a:lnTo>
                  <a:lnTo>
                    <a:pt x="16221" y="7271"/>
                  </a:lnTo>
                  <a:lnTo>
                    <a:pt x="17899" y="7271"/>
                  </a:lnTo>
                  <a:lnTo>
                    <a:pt x="19577" y="5593"/>
                  </a:lnTo>
                  <a:lnTo>
                    <a:pt x="21814" y="5593"/>
                  </a:lnTo>
                  <a:lnTo>
                    <a:pt x="23492" y="5593"/>
                  </a:lnTo>
                  <a:lnTo>
                    <a:pt x="26848" y="7271"/>
                  </a:lnTo>
                  <a:lnTo>
                    <a:pt x="28526" y="7271"/>
                  </a:lnTo>
                  <a:lnTo>
                    <a:pt x="30204" y="7271"/>
                  </a:lnTo>
                  <a:lnTo>
                    <a:pt x="32442" y="7271"/>
                  </a:lnTo>
                  <a:lnTo>
                    <a:pt x="34120" y="7271"/>
                  </a:lnTo>
                  <a:lnTo>
                    <a:pt x="35798" y="5593"/>
                  </a:lnTo>
                  <a:lnTo>
                    <a:pt x="37476" y="5593"/>
                  </a:lnTo>
                  <a:lnTo>
                    <a:pt x="39154" y="3915"/>
                  </a:lnTo>
                  <a:lnTo>
                    <a:pt x="39154" y="2237"/>
                  </a:lnTo>
                  <a:lnTo>
                    <a:pt x="41391" y="2237"/>
                  </a:lnTo>
                  <a:lnTo>
                    <a:pt x="43069" y="2237"/>
                  </a:lnTo>
                  <a:lnTo>
                    <a:pt x="44747" y="2237"/>
                  </a:lnTo>
                  <a:lnTo>
                    <a:pt x="46425" y="2237"/>
                  </a:lnTo>
                  <a:lnTo>
                    <a:pt x="46425" y="0"/>
                  </a:lnTo>
                  <a:lnTo>
                    <a:pt x="48103" y="0"/>
                  </a:lnTo>
                  <a:lnTo>
                    <a:pt x="48103" y="2237"/>
                  </a:lnTo>
                  <a:lnTo>
                    <a:pt x="50341" y="2237"/>
                  </a:lnTo>
                  <a:lnTo>
                    <a:pt x="52019" y="2237"/>
                  </a:lnTo>
                  <a:lnTo>
                    <a:pt x="52019" y="5593"/>
                  </a:lnTo>
                  <a:lnTo>
                    <a:pt x="53697" y="5593"/>
                  </a:lnTo>
                  <a:lnTo>
                    <a:pt x="55375" y="5593"/>
                  </a:lnTo>
                  <a:lnTo>
                    <a:pt x="55375" y="7271"/>
                  </a:lnTo>
                  <a:lnTo>
                    <a:pt x="55375" y="8949"/>
                  </a:lnTo>
                  <a:lnTo>
                    <a:pt x="55375" y="11187"/>
                  </a:lnTo>
                  <a:lnTo>
                    <a:pt x="55375" y="12865"/>
                  </a:lnTo>
                  <a:lnTo>
                    <a:pt x="55375" y="14543"/>
                  </a:lnTo>
                  <a:lnTo>
                    <a:pt x="55375" y="16221"/>
                  </a:lnTo>
                  <a:lnTo>
                    <a:pt x="55375" y="17899"/>
                  </a:lnTo>
                  <a:lnTo>
                    <a:pt x="55375" y="21814"/>
                  </a:lnTo>
                  <a:lnTo>
                    <a:pt x="55375" y="23492"/>
                  </a:lnTo>
                  <a:lnTo>
                    <a:pt x="57053" y="25170"/>
                  </a:lnTo>
                  <a:lnTo>
                    <a:pt x="58731" y="26848"/>
                  </a:lnTo>
                  <a:lnTo>
                    <a:pt x="58731" y="30764"/>
                  </a:lnTo>
                  <a:lnTo>
                    <a:pt x="58731" y="32442"/>
                  </a:lnTo>
                  <a:lnTo>
                    <a:pt x="60968" y="32442"/>
                  </a:lnTo>
                  <a:lnTo>
                    <a:pt x="62646" y="34120"/>
                  </a:lnTo>
                  <a:lnTo>
                    <a:pt x="62646" y="35798"/>
                  </a:lnTo>
                  <a:lnTo>
                    <a:pt x="64324" y="37476"/>
                  </a:lnTo>
                  <a:lnTo>
                    <a:pt x="66002" y="39713"/>
                  </a:lnTo>
                  <a:lnTo>
                    <a:pt x="67680" y="41391"/>
                  </a:lnTo>
                  <a:lnTo>
                    <a:pt x="69918" y="37476"/>
                  </a:lnTo>
                  <a:lnTo>
                    <a:pt x="71596" y="37476"/>
                  </a:lnTo>
                  <a:lnTo>
                    <a:pt x="73274" y="37476"/>
                  </a:lnTo>
                  <a:lnTo>
                    <a:pt x="74952" y="37476"/>
                  </a:lnTo>
                  <a:lnTo>
                    <a:pt x="76630" y="37476"/>
                  </a:lnTo>
                  <a:lnTo>
                    <a:pt x="76630" y="35798"/>
                  </a:lnTo>
                  <a:lnTo>
                    <a:pt x="78867" y="35798"/>
                  </a:lnTo>
                  <a:lnTo>
                    <a:pt x="80545" y="35798"/>
                  </a:lnTo>
                  <a:lnTo>
                    <a:pt x="80545" y="37476"/>
                  </a:lnTo>
                  <a:lnTo>
                    <a:pt x="82223" y="37476"/>
                  </a:lnTo>
                  <a:lnTo>
                    <a:pt x="83901" y="37476"/>
                  </a:lnTo>
                  <a:lnTo>
                    <a:pt x="83901" y="39713"/>
                  </a:lnTo>
                  <a:lnTo>
                    <a:pt x="83901" y="41391"/>
                  </a:lnTo>
                  <a:lnTo>
                    <a:pt x="82223" y="43069"/>
                  </a:lnTo>
                  <a:lnTo>
                    <a:pt x="80545" y="44747"/>
                  </a:lnTo>
                  <a:lnTo>
                    <a:pt x="78867" y="46425"/>
                  </a:lnTo>
                  <a:lnTo>
                    <a:pt x="80545" y="50341"/>
                  </a:lnTo>
                  <a:lnTo>
                    <a:pt x="78867" y="50341"/>
                  </a:lnTo>
                  <a:lnTo>
                    <a:pt x="78867" y="52019"/>
                  </a:lnTo>
                  <a:lnTo>
                    <a:pt x="78867" y="53697"/>
                  </a:lnTo>
                  <a:lnTo>
                    <a:pt x="78867" y="55375"/>
                  </a:lnTo>
                  <a:lnTo>
                    <a:pt x="80545" y="55375"/>
                  </a:lnTo>
                  <a:lnTo>
                    <a:pt x="80545" y="57053"/>
                  </a:lnTo>
                  <a:lnTo>
                    <a:pt x="82223" y="59290"/>
                  </a:lnTo>
                  <a:lnTo>
                    <a:pt x="80545" y="62646"/>
                  </a:lnTo>
                  <a:lnTo>
                    <a:pt x="78867" y="64324"/>
                  </a:lnTo>
                  <a:lnTo>
                    <a:pt x="78867" y="66002"/>
                  </a:lnTo>
                  <a:lnTo>
                    <a:pt x="76630" y="66002"/>
                  </a:lnTo>
                  <a:lnTo>
                    <a:pt x="76630" y="66002"/>
                  </a:lnTo>
                  <a:lnTo>
                    <a:pt x="76630" y="68240"/>
                  </a:lnTo>
                  <a:lnTo>
                    <a:pt x="76630" y="69918"/>
                  </a:lnTo>
                  <a:lnTo>
                    <a:pt x="76630" y="71596"/>
                  </a:lnTo>
                  <a:lnTo>
                    <a:pt x="76630" y="73274"/>
                  </a:lnTo>
                  <a:lnTo>
                    <a:pt x="73274" y="73274"/>
                  </a:lnTo>
                  <a:lnTo>
                    <a:pt x="73274" y="74952"/>
                  </a:lnTo>
                  <a:lnTo>
                    <a:pt x="73274" y="76630"/>
                  </a:lnTo>
                  <a:lnTo>
                    <a:pt x="71596" y="78867"/>
                  </a:lnTo>
                  <a:lnTo>
                    <a:pt x="69918" y="82223"/>
                  </a:lnTo>
                  <a:lnTo>
                    <a:pt x="69918" y="83901"/>
                  </a:lnTo>
                  <a:lnTo>
                    <a:pt x="69918" y="85579"/>
                  </a:lnTo>
                  <a:lnTo>
                    <a:pt x="67680" y="85579"/>
                  </a:lnTo>
                  <a:lnTo>
                    <a:pt x="66002" y="89495"/>
                  </a:lnTo>
                  <a:lnTo>
                    <a:pt x="64324" y="91173"/>
                  </a:lnTo>
                  <a:lnTo>
                    <a:pt x="64324" y="92851"/>
                  </a:lnTo>
                  <a:lnTo>
                    <a:pt x="64324" y="94529"/>
                  </a:lnTo>
                  <a:lnTo>
                    <a:pt x="62646" y="94529"/>
                  </a:lnTo>
                  <a:lnTo>
                    <a:pt x="60968" y="94529"/>
                  </a:lnTo>
                  <a:lnTo>
                    <a:pt x="60968" y="96766"/>
                  </a:lnTo>
                  <a:lnTo>
                    <a:pt x="60968" y="98444"/>
                  </a:lnTo>
                  <a:lnTo>
                    <a:pt x="58731" y="98444"/>
                  </a:lnTo>
                  <a:lnTo>
                    <a:pt x="57053" y="98444"/>
                  </a:lnTo>
                  <a:lnTo>
                    <a:pt x="57053" y="100122"/>
                  </a:lnTo>
                  <a:lnTo>
                    <a:pt x="55375" y="100122"/>
                  </a:lnTo>
                  <a:lnTo>
                    <a:pt x="55375" y="101800"/>
                  </a:lnTo>
                  <a:lnTo>
                    <a:pt x="53697" y="103478"/>
                  </a:lnTo>
                  <a:lnTo>
                    <a:pt x="53697" y="105156"/>
                  </a:lnTo>
                  <a:lnTo>
                    <a:pt x="53697" y="107394"/>
                  </a:lnTo>
                  <a:lnTo>
                    <a:pt x="52019" y="109072"/>
                  </a:lnTo>
                  <a:lnTo>
                    <a:pt x="50341" y="109072"/>
                  </a:lnTo>
                  <a:lnTo>
                    <a:pt x="48103" y="109072"/>
                  </a:lnTo>
                  <a:lnTo>
                    <a:pt x="48103" y="110750"/>
                  </a:lnTo>
                  <a:lnTo>
                    <a:pt x="44747" y="112428"/>
                  </a:lnTo>
                  <a:lnTo>
                    <a:pt x="44747" y="114106"/>
                  </a:lnTo>
                  <a:lnTo>
                    <a:pt x="43069" y="11410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B6781CDA-242A-CED7-10A9-63712A98E61E}"/>
                </a:ext>
              </a:extLst>
            </p:cNvPr>
            <p:cNvSpPr/>
            <p:nvPr/>
          </p:nvSpPr>
          <p:spPr>
            <a:xfrm>
              <a:off x="5034957" y="939865"/>
              <a:ext cx="217024" cy="110749"/>
            </a:xfrm>
            <a:custGeom>
              <a:avLst/>
              <a:gdLst>
                <a:gd name="csX0" fmla="*/ 129768 w 217024"/>
                <a:gd name="csY0" fmla="*/ 110750 h 110749"/>
                <a:gd name="csX1" fmla="*/ 128090 w 217024"/>
                <a:gd name="csY1" fmla="*/ 110750 h 110749"/>
                <a:gd name="csX2" fmla="*/ 124733 w 217024"/>
                <a:gd name="csY2" fmla="*/ 110750 h 110749"/>
                <a:gd name="csX3" fmla="*/ 124733 w 217024"/>
                <a:gd name="csY3" fmla="*/ 109072 h 110749"/>
                <a:gd name="csX4" fmla="*/ 122496 w 217024"/>
                <a:gd name="csY4" fmla="*/ 109072 h 110749"/>
                <a:gd name="csX5" fmla="*/ 120818 w 217024"/>
                <a:gd name="csY5" fmla="*/ 107394 h 110749"/>
                <a:gd name="csX6" fmla="*/ 119140 w 217024"/>
                <a:gd name="csY6" fmla="*/ 107394 h 110749"/>
                <a:gd name="csX7" fmla="*/ 117462 w 217024"/>
                <a:gd name="csY7" fmla="*/ 107394 h 110749"/>
                <a:gd name="csX8" fmla="*/ 117462 w 217024"/>
                <a:gd name="csY8" fmla="*/ 105716 h 110749"/>
                <a:gd name="csX9" fmla="*/ 115784 w 217024"/>
                <a:gd name="csY9" fmla="*/ 107394 h 110749"/>
                <a:gd name="csX10" fmla="*/ 114106 w 217024"/>
                <a:gd name="csY10" fmla="*/ 105716 h 110749"/>
                <a:gd name="csX11" fmla="*/ 111869 w 217024"/>
                <a:gd name="csY11" fmla="*/ 105716 h 110749"/>
                <a:gd name="csX12" fmla="*/ 111869 w 217024"/>
                <a:gd name="csY12" fmla="*/ 103478 h 110749"/>
                <a:gd name="csX13" fmla="*/ 110191 w 217024"/>
                <a:gd name="csY13" fmla="*/ 103478 h 110749"/>
                <a:gd name="csX14" fmla="*/ 110191 w 217024"/>
                <a:gd name="csY14" fmla="*/ 101800 h 110749"/>
                <a:gd name="csX15" fmla="*/ 110191 w 217024"/>
                <a:gd name="csY15" fmla="*/ 100122 h 110749"/>
                <a:gd name="csX16" fmla="*/ 110191 w 217024"/>
                <a:gd name="csY16" fmla="*/ 98444 h 110749"/>
                <a:gd name="csX17" fmla="*/ 110191 w 217024"/>
                <a:gd name="csY17" fmla="*/ 96766 h 110749"/>
                <a:gd name="csX18" fmla="*/ 110191 w 217024"/>
                <a:gd name="csY18" fmla="*/ 95088 h 110749"/>
                <a:gd name="csX19" fmla="*/ 110191 w 217024"/>
                <a:gd name="csY19" fmla="*/ 92851 h 110749"/>
                <a:gd name="csX20" fmla="*/ 111869 w 217024"/>
                <a:gd name="csY20" fmla="*/ 92851 h 110749"/>
                <a:gd name="csX21" fmla="*/ 114106 w 217024"/>
                <a:gd name="csY21" fmla="*/ 91173 h 110749"/>
                <a:gd name="csX22" fmla="*/ 114106 w 217024"/>
                <a:gd name="csY22" fmla="*/ 89495 h 110749"/>
                <a:gd name="csX23" fmla="*/ 111869 w 217024"/>
                <a:gd name="csY23" fmla="*/ 89495 h 110749"/>
                <a:gd name="csX24" fmla="*/ 110191 w 217024"/>
                <a:gd name="csY24" fmla="*/ 89495 h 110749"/>
                <a:gd name="csX25" fmla="*/ 110191 w 217024"/>
                <a:gd name="csY25" fmla="*/ 87817 h 110749"/>
                <a:gd name="csX26" fmla="*/ 108513 w 217024"/>
                <a:gd name="csY26" fmla="*/ 87817 h 110749"/>
                <a:gd name="csX27" fmla="*/ 106834 w 217024"/>
                <a:gd name="csY27" fmla="*/ 87817 h 110749"/>
                <a:gd name="csX28" fmla="*/ 105156 w 217024"/>
                <a:gd name="csY28" fmla="*/ 87817 h 110749"/>
                <a:gd name="csX29" fmla="*/ 102919 w 217024"/>
                <a:gd name="csY29" fmla="*/ 87817 h 110749"/>
                <a:gd name="csX30" fmla="*/ 101241 w 217024"/>
                <a:gd name="csY30" fmla="*/ 87817 h 110749"/>
                <a:gd name="csX31" fmla="*/ 101241 w 217024"/>
                <a:gd name="csY31" fmla="*/ 89495 h 110749"/>
                <a:gd name="csX32" fmla="*/ 99563 w 217024"/>
                <a:gd name="csY32" fmla="*/ 89495 h 110749"/>
                <a:gd name="csX33" fmla="*/ 97885 w 217024"/>
                <a:gd name="csY33" fmla="*/ 89495 h 110749"/>
                <a:gd name="csX34" fmla="*/ 96207 w 217024"/>
                <a:gd name="csY34" fmla="*/ 89495 h 110749"/>
                <a:gd name="csX35" fmla="*/ 92292 w 217024"/>
                <a:gd name="csY35" fmla="*/ 91173 h 110749"/>
                <a:gd name="csX36" fmla="*/ 90614 w 217024"/>
                <a:gd name="csY36" fmla="*/ 92851 h 110749"/>
                <a:gd name="csX37" fmla="*/ 87257 w 217024"/>
                <a:gd name="csY37" fmla="*/ 92851 h 110749"/>
                <a:gd name="csX38" fmla="*/ 85579 w 217024"/>
                <a:gd name="csY38" fmla="*/ 92851 h 110749"/>
                <a:gd name="csX39" fmla="*/ 85579 w 217024"/>
                <a:gd name="csY39" fmla="*/ 91173 h 110749"/>
                <a:gd name="csX40" fmla="*/ 83342 w 217024"/>
                <a:gd name="csY40" fmla="*/ 91173 h 110749"/>
                <a:gd name="csX41" fmla="*/ 81664 w 217024"/>
                <a:gd name="csY41" fmla="*/ 91173 h 110749"/>
                <a:gd name="csX42" fmla="*/ 79986 w 217024"/>
                <a:gd name="csY42" fmla="*/ 91173 h 110749"/>
                <a:gd name="csX43" fmla="*/ 79986 w 217024"/>
                <a:gd name="csY43" fmla="*/ 89495 h 110749"/>
                <a:gd name="csX44" fmla="*/ 78308 w 217024"/>
                <a:gd name="csY44" fmla="*/ 89495 h 110749"/>
                <a:gd name="csX45" fmla="*/ 76630 w 217024"/>
                <a:gd name="csY45" fmla="*/ 89495 h 110749"/>
                <a:gd name="csX46" fmla="*/ 74393 w 217024"/>
                <a:gd name="csY46" fmla="*/ 89495 h 110749"/>
                <a:gd name="csX47" fmla="*/ 74393 w 217024"/>
                <a:gd name="csY47" fmla="*/ 91173 h 110749"/>
                <a:gd name="csX48" fmla="*/ 71037 w 217024"/>
                <a:gd name="csY48" fmla="*/ 91173 h 110749"/>
                <a:gd name="csX49" fmla="*/ 69359 w 217024"/>
                <a:gd name="csY49" fmla="*/ 91173 h 110749"/>
                <a:gd name="csX50" fmla="*/ 67680 w 217024"/>
                <a:gd name="csY50" fmla="*/ 92851 h 110749"/>
                <a:gd name="csX51" fmla="*/ 65443 w 217024"/>
                <a:gd name="csY51" fmla="*/ 91173 h 110749"/>
                <a:gd name="csX52" fmla="*/ 63765 w 217024"/>
                <a:gd name="csY52" fmla="*/ 91173 h 110749"/>
                <a:gd name="csX53" fmla="*/ 62087 w 217024"/>
                <a:gd name="csY53" fmla="*/ 91173 h 110749"/>
                <a:gd name="csX54" fmla="*/ 62087 w 217024"/>
                <a:gd name="csY54" fmla="*/ 89495 h 110749"/>
                <a:gd name="csX55" fmla="*/ 63765 w 217024"/>
                <a:gd name="csY55" fmla="*/ 87817 h 110749"/>
                <a:gd name="csX56" fmla="*/ 63765 w 217024"/>
                <a:gd name="csY56" fmla="*/ 86139 h 110749"/>
                <a:gd name="csX57" fmla="*/ 62087 w 217024"/>
                <a:gd name="csY57" fmla="*/ 83901 h 110749"/>
                <a:gd name="csX58" fmla="*/ 60409 w 217024"/>
                <a:gd name="csY58" fmla="*/ 83901 h 110749"/>
                <a:gd name="csX59" fmla="*/ 58731 w 217024"/>
                <a:gd name="csY59" fmla="*/ 82223 h 110749"/>
                <a:gd name="csX60" fmla="*/ 57053 w 217024"/>
                <a:gd name="csY60" fmla="*/ 82223 h 110749"/>
                <a:gd name="csX61" fmla="*/ 54816 w 217024"/>
                <a:gd name="csY61" fmla="*/ 80545 h 110749"/>
                <a:gd name="csX62" fmla="*/ 53138 w 217024"/>
                <a:gd name="csY62" fmla="*/ 80545 h 110749"/>
                <a:gd name="csX63" fmla="*/ 51460 w 217024"/>
                <a:gd name="csY63" fmla="*/ 80545 h 110749"/>
                <a:gd name="csX64" fmla="*/ 49782 w 217024"/>
                <a:gd name="csY64" fmla="*/ 78867 h 110749"/>
                <a:gd name="csX65" fmla="*/ 48103 w 217024"/>
                <a:gd name="csY65" fmla="*/ 78867 h 110749"/>
                <a:gd name="csX66" fmla="*/ 45866 w 217024"/>
                <a:gd name="csY66" fmla="*/ 78867 h 110749"/>
                <a:gd name="csX67" fmla="*/ 45866 w 217024"/>
                <a:gd name="csY67" fmla="*/ 77189 h 110749"/>
                <a:gd name="csX68" fmla="*/ 45866 w 217024"/>
                <a:gd name="csY68" fmla="*/ 74952 h 110749"/>
                <a:gd name="csX69" fmla="*/ 44188 w 217024"/>
                <a:gd name="csY69" fmla="*/ 74952 h 110749"/>
                <a:gd name="csX70" fmla="*/ 44188 w 217024"/>
                <a:gd name="csY70" fmla="*/ 73274 h 110749"/>
                <a:gd name="csX71" fmla="*/ 44188 w 217024"/>
                <a:gd name="csY71" fmla="*/ 71596 h 110749"/>
                <a:gd name="csX72" fmla="*/ 42510 w 217024"/>
                <a:gd name="csY72" fmla="*/ 71596 h 110749"/>
                <a:gd name="csX73" fmla="*/ 40832 w 217024"/>
                <a:gd name="csY73" fmla="*/ 71596 h 110749"/>
                <a:gd name="csX74" fmla="*/ 40832 w 217024"/>
                <a:gd name="csY74" fmla="*/ 69918 h 110749"/>
                <a:gd name="csX75" fmla="*/ 40832 w 217024"/>
                <a:gd name="csY75" fmla="*/ 68240 h 110749"/>
                <a:gd name="csX76" fmla="*/ 39154 w 217024"/>
                <a:gd name="csY76" fmla="*/ 68240 h 110749"/>
                <a:gd name="csX77" fmla="*/ 39154 w 217024"/>
                <a:gd name="csY77" fmla="*/ 66562 h 110749"/>
                <a:gd name="csX78" fmla="*/ 36916 w 217024"/>
                <a:gd name="csY78" fmla="*/ 62646 h 110749"/>
                <a:gd name="csX79" fmla="*/ 35239 w 217024"/>
                <a:gd name="csY79" fmla="*/ 60968 h 110749"/>
                <a:gd name="csX80" fmla="*/ 35239 w 217024"/>
                <a:gd name="csY80" fmla="*/ 59290 h 110749"/>
                <a:gd name="csX81" fmla="*/ 35239 w 217024"/>
                <a:gd name="csY81" fmla="*/ 57612 h 110749"/>
                <a:gd name="csX82" fmla="*/ 36916 w 217024"/>
                <a:gd name="csY82" fmla="*/ 57612 h 110749"/>
                <a:gd name="csX83" fmla="*/ 39154 w 217024"/>
                <a:gd name="csY83" fmla="*/ 57612 h 110749"/>
                <a:gd name="csX84" fmla="*/ 42510 w 217024"/>
                <a:gd name="csY84" fmla="*/ 57612 h 110749"/>
                <a:gd name="csX85" fmla="*/ 44188 w 217024"/>
                <a:gd name="csY85" fmla="*/ 55375 h 110749"/>
                <a:gd name="csX86" fmla="*/ 45866 w 217024"/>
                <a:gd name="csY86" fmla="*/ 55375 h 110749"/>
                <a:gd name="csX87" fmla="*/ 48103 w 217024"/>
                <a:gd name="csY87" fmla="*/ 55375 h 110749"/>
                <a:gd name="csX88" fmla="*/ 48103 w 217024"/>
                <a:gd name="csY88" fmla="*/ 57612 h 110749"/>
                <a:gd name="csX89" fmla="*/ 49782 w 217024"/>
                <a:gd name="csY89" fmla="*/ 57612 h 110749"/>
                <a:gd name="csX90" fmla="*/ 51460 w 217024"/>
                <a:gd name="csY90" fmla="*/ 57612 h 110749"/>
                <a:gd name="csX91" fmla="*/ 51460 w 217024"/>
                <a:gd name="csY91" fmla="*/ 59290 h 110749"/>
                <a:gd name="csX92" fmla="*/ 51460 w 217024"/>
                <a:gd name="csY92" fmla="*/ 60968 h 110749"/>
                <a:gd name="csX93" fmla="*/ 53138 w 217024"/>
                <a:gd name="csY93" fmla="*/ 60968 h 110749"/>
                <a:gd name="csX94" fmla="*/ 53138 w 217024"/>
                <a:gd name="csY94" fmla="*/ 62646 h 110749"/>
                <a:gd name="csX95" fmla="*/ 54816 w 217024"/>
                <a:gd name="csY95" fmla="*/ 62646 h 110749"/>
                <a:gd name="csX96" fmla="*/ 57053 w 217024"/>
                <a:gd name="csY96" fmla="*/ 62646 h 110749"/>
                <a:gd name="csX97" fmla="*/ 57053 w 217024"/>
                <a:gd name="csY97" fmla="*/ 64324 h 110749"/>
                <a:gd name="csX98" fmla="*/ 58731 w 217024"/>
                <a:gd name="csY98" fmla="*/ 64324 h 110749"/>
                <a:gd name="csX99" fmla="*/ 60409 w 217024"/>
                <a:gd name="csY99" fmla="*/ 64324 h 110749"/>
                <a:gd name="csX100" fmla="*/ 62087 w 217024"/>
                <a:gd name="csY100" fmla="*/ 64324 h 110749"/>
                <a:gd name="csX101" fmla="*/ 65443 w 217024"/>
                <a:gd name="csY101" fmla="*/ 64324 h 110749"/>
                <a:gd name="csX102" fmla="*/ 65443 w 217024"/>
                <a:gd name="csY102" fmla="*/ 66562 h 110749"/>
                <a:gd name="csX103" fmla="*/ 67680 w 217024"/>
                <a:gd name="csY103" fmla="*/ 66562 h 110749"/>
                <a:gd name="csX104" fmla="*/ 69359 w 217024"/>
                <a:gd name="csY104" fmla="*/ 68240 h 110749"/>
                <a:gd name="csX105" fmla="*/ 71037 w 217024"/>
                <a:gd name="csY105" fmla="*/ 68240 h 110749"/>
                <a:gd name="csX106" fmla="*/ 72715 w 217024"/>
                <a:gd name="csY106" fmla="*/ 68240 h 110749"/>
                <a:gd name="csX107" fmla="*/ 72715 w 217024"/>
                <a:gd name="csY107" fmla="*/ 66562 h 110749"/>
                <a:gd name="csX108" fmla="*/ 74393 w 217024"/>
                <a:gd name="csY108" fmla="*/ 66562 h 110749"/>
                <a:gd name="csX109" fmla="*/ 74393 w 217024"/>
                <a:gd name="csY109" fmla="*/ 64324 h 110749"/>
                <a:gd name="csX110" fmla="*/ 74393 w 217024"/>
                <a:gd name="csY110" fmla="*/ 62646 h 110749"/>
                <a:gd name="csX111" fmla="*/ 72715 w 217024"/>
                <a:gd name="csY111" fmla="*/ 64324 h 110749"/>
                <a:gd name="csX112" fmla="*/ 71037 w 217024"/>
                <a:gd name="csY112" fmla="*/ 64324 h 110749"/>
                <a:gd name="csX113" fmla="*/ 71037 w 217024"/>
                <a:gd name="csY113" fmla="*/ 62646 h 110749"/>
                <a:gd name="csX114" fmla="*/ 69359 w 217024"/>
                <a:gd name="csY114" fmla="*/ 62646 h 110749"/>
                <a:gd name="csX115" fmla="*/ 69359 w 217024"/>
                <a:gd name="csY115" fmla="*/ 60968 h 110749"/>
                <a:gd name="csX116" fmla="*/ 67680 w 217024"/>
                <a:gd name="csY116" fmla="*/ 60968 h 110749"/>
                <a:gd name="csX117" fmla="*/ 65443 w 217024"/>
                <a:gd name="csY117" fmla="*/ 60968 h 110749"/>
                <a:gd name="csX118" fmla="*/ 65443 w 217024"/>
                <a:gd name="csY118" fmla="*/ 59290 h 110749"/>
                <a:gd name="csX119" fmla="*/ 63765 w 217024"/>
                <a:gd name="csY119" fmla="*/ 59290 h 110749"/>
                <a:gd name="csX120" fmla="*/ 63765 w 217024"/>
                <a:gd name="csY120" fmla="*/ 57612 h 110749"/>
                <a:gd name="csX121" fmla="*/ 62087 w 217024"/>
                <a:gd name="csY121" fmla="*/ 57612 h 110749"/>
                <a:gd name="csX122" fmla="*/ 60409 w 217024"/>
                <a:gd name="csY122" fmla="*/ 57612 h 110749"/>
                <a:gd name="csX123" fmla="*/ 58731 w 217024"/>
                <a:gd name="csY123" fmla="*/ 57612 h 110749"/>
                <a:gd name="csX124" fmla="*/ 58731 w 217024"/>
                <a:gd name="csY124" fmla="*/ 55375 h 110749"/>
                <a:gd name="csX125" fmla="*/ 58731 w 217024"/>
                <a:gd name="csY125" fmla="*/ 53697 h 110749"/>
                <a:gd name="csX126" fmla="*/ 57053 w 217024"/>
                <a:gd name="csY126" fmla="*/ 50341 h 110749"/>
                <a:gd name="csX127" fmla="*/ 62087 w 217024"/>
                <a:gd name="csY127" fmla="*/ 48663 h 110749"/>
                <a:gd name="csX128" fmla="*/ 63765 w 217024"/>
                <a:gd name="csY128" fmla="*/ 48663 h 110749"/>
                <a:gd name="csX129" fmla="*/ 67680 w 217024"/>
                <a:gd name="csY129" fmla="*/ 46425 h 110749"/>
                <a:gd name="csX130" fmla="*/ 69359 w 217024"/>
                <a:gd name="csY130" fmla="*/ 46425 h 110749"/>
                <a:gd name="csX131" fmla="*/ 71037 w 217024"/>
                <a:gd name="csY131" fmla="*/ 44747 h 110749"/>
                <a:gd name="csX132" fmla="*/ 72715 w 217024"/>
                <a:gd name="csY132" fmla="*/ 44747 h 110749"/>
                <a:gd name="csX133" fmla="*/ 74393 w 217024"/>
                <a:gd name="csY133" fmla="*/ 44747 h 110749"/>
                <a:gd name="csX134" fmla="*/ 76630 w 217024"/>
                <a:gd name="csY134" fmla="*/ 44747 h 110749"/>
                <a:gd name="csX135" fmla="*/ 78308 w 217024"/>
                <a:gd name="csY135" fmla="*/ 44747 h 110749"/>
                <a:gd name="csX136" fmla="*/ 79986 w 217024"/>
                <a:gd name="csY136" fmla="*/ 44747 h 110749"/>
                <a:gd name="csX137" fmla="*/ 79986 w 217024"/>
                <a:gd name="csY137" fmla="*/ 46425 h 110749"/>
                <a:gd name="csX138" fmla="*/ 81664 w 217024"/>
                <a:gd name="csY138" fmla="*/ 46425 h 110749"/>
                <a:gd name="csX139" fmla="*/ 83342 w 217024"/>
                <a:gd name="csY139" fmla="*/ 46425 h 110749"/>
                <a:gd name="csX140" fmla="*/ 85579 w 217024"/>
                <a:gd name="csY140" fmla="*/ 44747 h 110749"/>
                <a:gd name="csX141" fmla="*/ 87257 w 217024"/>
                <a:gd name="csY141" fmla="*/ 44747 h 110749"/>
                <a:gd name="csX142" fmla="*/ 88936 w 217024"/>
                <a:gd name="csY142" fmla="*/ 43069 h 110749"/>
                <a:gd name="csX143" fmla="*/ 87257 w 217024"/>
                <a:gd name="csY143" fmla="*/ 41391 h 110749"/>
                <a:gd name="csX144" fmla="*/ 87257 w 217024"/>
                <a:gd name="csY144" fmla="*/ 39713 h 110749"/>
                <a:gd name="csX145" fmla="*/ 85579 w 217024"/>
                <a:gd name="csY145" fmla="*/ 39713 h 110749"/>
                <a:gd name="csX146" fmla="*/ 83342 w 217024"/>
                <a:gd name="csY146" fmla="*/ 38035 h 110749"/>
                <a:gd name="csX147" fmla="*/ 83342 w 217024"/>
                <a:gd name="csY147" fmla="*/ 38035 h 110749"/>
                <a:gd name="csX148" fmla="*/ 81664 w 217024"/>
                <a:gd name="csY148" fmla="*/ 38035 h 110749"/>
                <a:gd name="csX149" fmla="*/ 81664 w 217024"/>
                <a:gd name="csY149" fmla="*/ 35798 h 110749"/>
                <a:gd name="csX150" fmla="*/ 83342 w 217024"/>
                <a:gd name="csY150" fmla="*/ 34120 h 110749"/>
                <a:gd name="csX151" fmla="*/ 83342 w 217024"/>
                <a:gd name="csY151" fmla="*/ 32442 h 110749"/>
                <a:gd name="csX152" fmla="*/ 83342 w 217024"/>
                <a:gd name="csY152" fmla="*/ 30764 h 110749"/>
                <a:gd name="csX153" fmla="*/ 81664 w 217024"/>
                <a:gd name="csY153" fmla="*/ 30764 h 110749"/>
                <a:gd name="csX154" fmla="*/ 79986 w 217024"/>
                <a:gd name="csY154" fmla="*/ 30764 h 110749"/>
                <a:gd name="csX155" fmla="*/ 78308 w 217024"/>
                <a:gd name="csY155" fmla="*/ 30764 h 110749"/>
                <a:gd name="csX156" fmla="*/ 76630 w 217024"/>
                <a:gd name="csY156" fmla="*/ 30764 h 110749"/>
                <a:gd name="csX157" fmla="*/ 76630 w 217024"/>
                <a:gd name="csY157" fmla="*/ 32442 h 110749"/>
                <a:gd name="csX158" fmla="*/ 74393 w 217024"/>
                <a:gd name="csY158" fmla="*/ 32442 h 110749"/>
                <a:gd name="csX159" fmla="*/ 71037 w 217024"/>
                <a:gd name="csY159" fmla="*/ 32442 h 110749"/>
                <a:gd name="csX160" fmla="*/ 69359 w 217024"/>
                <a:gd name="csY160" fmla="*/ 32442 h 110749"/>
                <a:gd name="csX161" fmla="*/ 67680 w 217024"/>
                <a:gd name="csY161" fmla="*/ 34120 h 110749"/>
                <a:gd name="csX162" fmla="*/ 67680 w 217024"/>
                <a:gd name="csY162" fmla="*/ 32442 h 110749"/>
                <a:gd name="csX163" fmla="*/ 65443 w 217024"/>
                <a:gd name="csY163" fmla="*/ 32442 h 110749"/>
                <a:gd name="csX164" fmla="*/ 65443 w 217024"/>
                <a:gd name="csY164" fmla="*/ 34120 h 110749"/>
                <a:gd name="csX165" fmla="*/ 63765 w 217024"/>
                <a:gd name="csY165" fmla="*/ 34120 h 110749"/>
                <a:gd name="csX166" fmla="*/ 62087 w 217024"/>
                <a:gd name="csY166" fmla="*/ 34120 h 110749"/>
                <a:gd name="csX167" fmla="*/ 62087 w 217024"/>
                <a:gd name="csY167" fmla="*/ 32442 h 110749"/>
                <a:gd name="csX168" fmla="*/ 60409 w 217024"/>
                <a:gd name="csY168" fmla="*/ 32442 h 110749"/>
                <a:gd name="csX169" fmla="*/ 60409 w 217024"/>
                <a:gd name="csY169" fmla="*/ 34120 h 110749"/>
                <a:gd name="csX170" fmla="*/ 58731 w 217024"/>
                <a:gd name="csY170" fmla="*/ 35798 h 110749"/>
                <a:gd name="csX171" fmla="*/ 57053 w 217024"/>
                <a:gd name="csY171" fmla="*/ 35798 h 110749"/>
                <a:gd name="csX172" fmla="*/ 57053 w 217024"/>
                <a:gd name="csY172" fmla="*/ 34120 h 110749"/>
                <a:gd name="csX173" fmla="*/ 54816 w 217024"/>
                <a:gd name="csY173" fmla="*/ 34120 h 110749"/>
                <a:gd name="csX174" fmla="*/ 54816 w 217024"/>
                <a:gd name="csY174" fmla="*/ 35798 h 110749"/>
                <a:gd name="csX175" fmla="*/ 53138 w 217024"/>
                <a:gd name="csY175" fmla="*/ 35798 h 110749"/>
                <a:gd name="csX176" fmla="*/ 51460 w 217024"/>
                <a:gd name="csY176" fmla="*/ 35798 h 110749"/>
                <a:gd name="csX177" fmla="*/ 49782 w 217024"/>
                <a:gd name="csY177" fmla="*/ 38035 h 110749"/>
                <a:gd name="csX178" fmla="*/ 48103 w 217024"/>
                <a:gd name="csY178" fmla="*/ 38035 h 110749"/>
                <a:gd name="csX179" fmla="*/ 44188 w 217024"/>
                <a:gd name="csY179" fmla="*/ 39713 h 110749"/>
                <a:gd name="csX180" fmla="*/ 42510 w 217024"/>
                <a:gd name="csY180" fmla="*/ 39713 h 110749"/>
                <a:gd name="csX181" fmla="*/ 39154 w 217024"/>
                <a:gd name="csY181" fmla="*/ 39713 h 110749"/>
                <a:gd name="csX182" fmla="*/ 36916 w 217024"/>
                <a:gd name="csY182" fmla="*/ 39713 h 110749"/>
                <a:gd name="csX183" fmla="*/ 35239 w 217024"/>
                <a:gd name="csY183" fmla="*/ 39713 h 110749"/>
                <a:gd name="csX184" fmla="*/ 35239 w 217024"/>
                <a:gd name="csY184" fmla="*/ 41391 h 110749"/>
                <a:gd name="csX185" fmla="*/ 33561 w 217024"/>
                <a:gd name="csY185" fmla="*/ 41391 h 110749"/>
                <a:gd name="csX186" fmla="*/ 33561 w 217024"/>
                <a:gd name="csY186" fmla="*/ 41391 h 110749"/>
                <a:gd name="csX187" fmla="*/ 33561 w 217024"/>
                <a:gd name="csY187" fmla="*/ 39713 h 110749"/>
                <a:gd name="csX188" fmla="*/ 31883 w 217024"/>
                <a:gd name="csY188" fmla="*/ 39713 h 110749"/>
                <a:gd name="csX189" fmla="*/ 30205 w 217024"/>
                <a:gd name="csY189" fmla="*/ 38035 h 110749"/>
                <a:gd name="csX190" fmla="*/ 28526 w 217024"/>
                <a:gd name="csY190" fmla="*/ 38035 h 110749"/>
                <a:gd name="csX191" fmla="*/ 28526 w 217024"/>
                <a:gd name="csY191" fmla="*/ 39713 h 110749"/>
                <a:gd name="csX192" fmla="*/ 26289 w 217024"/>
                <a:gd name="csY192" fmla="*/ 38035 h 110749"/>
                <a:gd name="csX193" fmla="*/ 24611 w 217024"/>
                <a:gd name="csY193" fmla="*/ 38035 h 110749"/>
                <a:gd name="csX194" fmla="*/ 22933 w 217024"/>
                <a:gd name="csY194" fmla="*/ 38035 h 110749"/>
                <a:gd name="csX195" fmla="*/ 21255 w 217024"/>
                <a:gd name="csY195" fmla="*/ 38035 h 110749"/>
                <a:gd name="csX196" fmla="*/ 19577 w 217024"/>
                <a:gd name="csY196" fmla="*/ 38035 h 110749"/>
                <a:gd name="csX197" fmla="*/ 17339 w 217024"/>
                <a:gd name="csY197" fmla="*/ 39713 h 110749"/>
                <a:gd name="csX198" fmla="*/ 17339 w 217024"/>
                <a:gd name="csY198" fmla="*/ 41391 h 110749"/>
                <a:gd name="csX199" fmla="*/ 17339 w 217024"/>
                <a:gd name="csY199" fmla="*/ 43069 h 110749"/>
                <a:gd name="csX200" fmla="*/ 17339 w 217024"/>
                <a:gd name="csY200" fmla="*/ 44747 h 110749"/>
                <a:gd name="csX201" fmla="*/ 15662 w 217024"/>
                <a:gd name="csY201" fmla="*/ 44747 h 110749"/>
                <a:gd name="csX202" fmla="*/ 15662 w 217024"/>
                <a:gd name="csY202" fmla="*/ 43069 h 110749"/>
                <a:gd name="csX203" fmla="*/ 15662 w 217024"/>
                <a:gd name="csY203" fmla="*/ 41391 h 110749"/>
                <a:gd name="csX204" fmla="*/ 15662 w 217024"/>
                <a:gd name="csY204" fmla="*/ 39713 h 110749"/>
                <a:gd name="csX205" fmla="*/ 15662 w 217024"/>
                <a:gd name="csY205" fmla="*/ 41391 h 110749"/>
                <a:gd name="csX206" fmla="*/ 15662 w 217024"/>
                <a:gd name="csY206" fmla="*/ 39713 h 110749"/>
                <a:gd name="csX207" fmla="*/ 15662 w 217024"/>
                <a:gd name="csY207" fmla="*/ 38035 h 110749"/>
                <a:gd name="csX208" fmla="*/ 13984 w 217024"/>
                <a:gd name="csY208" fmla="*/ 38035 h 110749"/>
                <a:gd name="csX209" fmla="*/ 13984 w 217024"/>
                <a:gd name="csY209" fmla="*/ 35798 h 110749"/>
                <a:gd name="csX210" fmla="*/ 12306 w 217024"/>
                <a:gd name="csY210" fmla="*/ 35798 h 110749"/>
                <a:gd name="csX211" fmla="*/ 12306 w 217024"/>
                <a:gd name="csY211" fmla="*/ 34120 h 110749"/>
                <a:gd name="csX212" fmla="*/ 12306 w 217024"/>
                <a:gd name="csY212" fmla="*/ 32442 h 110749"/>
                <a:gd name="csX213" fmla="*/ 10628 w 217024"/>
                <a:gd name="csY213" fmla="*/ 32442 h 110749"/>
                <a:gd name="csX214" fmla="*/ 8390 w 217024"/>
                <a:gd name="csY214" fmla="*/ 34120 h 110749"/>
                <a:gd name="csX215" fmla="*/ 8390 w 217024"/>
                <a:gd name="csY215" fmla="*/ 32442 h 110749"/>
                <a:gd name="csX216" fmla="*/ 6712 w 217024"/>
                <a:gd name="csY216" fmla="*/ 32442 h 110749"/>
                <a:gd name="csX217" fmla="*/ 5034 w 217024"/>
                <a:gd name="csY217" fmla="*/ 30764 h 110749"/>
                <a:gd name="csX218" fmla="*/ 3356 w 217024"/>
                <a:gd name="csY218" fmla="*/ 30764 h 110749"/>
                <a:gd name="csX219" fmla="*/ 3356 w 217024"/>
                <a:gd name="csY219" fmla="*/ 29086 h 110749"/>
                <a:gd name="csX220" fmla="*/ 3356 w 217024"/>
                <a:gd name="csY220" fmla="*/ 26848 h 110749"/>
                <a:gd name="csX221" fmla="*/ 3356 w 217024"/>
                <a:gd name="csY221" fmla="*/ 25170 h 110749"/>
                <a:gd name="csX222" fmla="*/ 3356 w 217024"/>
                <a:gd name="csY222" fmla="*/ 23492 h 110749"/>
                <a:gd name="csX223" fmla="*/ 1678 w 217024"/>
                <a:gd name="csY223" fmla="*/ 21814 h 110749"/>
                <a:gd name="csX224" fmla="*/ 1678 w 217024"/>
                <a:gd name="csY224" fmla="*/ 20136 h 110749"/>
                <a:gd name="csX225" fmla="*/ 0 w 217024"/>
                <a:gd name="csY225" fmla="*/ 20136 h 110749"/>
                <a:gd name="csX226" fmla="*/ 0 w 217024"/>
                <a:gd name="csY226" fmla="*/ 20136 h 110749"/>
                <a:gd name="csX227" fmla="*/ 0 w 217024"/>
                <a:gd name="csY227" fmla="*/ 17899 h 110749"/>
                <a:gd name="csX228" fmla="*/ 0 w 217024"/>
                <a:gd name="csY228" fmla="*/ 16221 h 110749"/>
                <a:gd name="csX229" fmla="*/ 1678 w 217024"/>
                <a:gd name="csY229" fmla="*/ 16221 h 110749"/>
                <a:gd name="csX230" fmla="*/ 1678 w 217024"/>
                <a:gd name="csY230" fmla="*/ 14543 h 110749"/>
                <a:gd name="csX231" fmla="*/ 3356 w 217024"/>
                <a:gd name="csY231" fmla="*/ 14543 h 110749"/>
                <a:gd name="csX232" fmla="*/ 5034 w 217024"/>
                <a:gd name="csY232" fmla="*/ 14543 h 110749"/>
                <a:gd name="csX233" fmla="*/ 6712 w 217024"/>
                <a:gd name="csY233" fmla="*/ 12865 h 110749"/>
                <a:gd name="csX234" fmla="*/ 8390 w 217024"/>
                <a:gd name="csY234" fmla="*/ 12865 h 110749"/>
                <a:gd name="csX235" fmla="*/ 10628 w 217024"/>
                <a:gd name="csY235" fmla="*/ 12865 h 110749"/>
                <a:gd name="csX236" fmla="*/ 12306 w 217024"/>
                <a:gd name="csY236" fmla="*/ 12865 h 110749"/>
                <a:gd name="csX237" fmla="*/ 12306 w 217024"/>
                <a:gd name="csY237" fmla="*/ 11187 h 110749"/>
                <a:gd name="csX238" fmla="*/ 12306 w 217024"/>
                <a:gd name="csY238" fmla="*/ 12865 h 110749"/>
                <a:gd name="csX239" fmla="*/ 12306 w 217024"/>
                <a:gd name="csY239" fmla="*/ 11187 h 110749"/>
                <a:gd name="csX240" fmla="*/ 10628 w 217024"/>
                <a:gd name="csY240" fmla="*/ 11187 h 110749"/>
                <a:gd name="csX241" fmla="*/ 10628 w 217024"/>
                <a:gd name="csY241" fmla="*/ 9509 h 110749"/>
                <a:gd name="csX242" fmla="*/ 12306 w 217024"/>
                <a:gd name="csY242" fmla="*/ 9509 h 110749"/>
                <a:gd name="csX243" fmla="*/ 13984 w 217024"/>
                <a:gd name="csY243" fmla="*/ 9509 h 110749"/>
                <a:gd name="csX244" fmla="*/ 12306 w 217024"/>
                <a:gd name="csY244" fmla="*/ 9509 h 110749"/>
                <a:gd name="csX245" fmla="*/ 13984 w 217024"/>
                <a:gd name="csY245" fmla="*/ 9509 h 110749"/>
                <a:gd name="csX246" fmla="*/ 15662 w 217024"/>
                <a:gd name="csY246" fmla="*/ 9509 h 110749"/>
                <a:gd name="csX247" fmla="*/ 15662 w 217024"/>
                <a:gd name="csY247" fmla="*/ 9509 h 110749"/>
                <a:gd name="csX248" fmla="*/ 15662 w 217024"/>
                <a:gd name="csY248" fmla="*/ 7271 h 110749"/>
                <a:gd name="csX249" fmla="*/ 15662 w 217024"/>
                <a:gd name="csY249" fmla="*/ 5593 h 110749"/>
                <a:gd name="csX250" fmla="*/ 15662 w 217024"/>
                <a:gd name="csY250" fmla="*/ 3915 h 110749"/>
                <a:gd name="csX251" fmla="*/ 17339 w 217024"/>
                <a:gd name="csY251" fmla="*/ 3915 h 110749"/>
                <a:gd name="csX252" fmla="*/ 17339 w 217024"/>
                <a:gd name="csY252" fmla="*/ 2237 h 110749"/>
                <a:gd name="csX253" fmla="*/ 17339 w 217024"/>
                <a:gd name="csY253" fmla="*/ 2237 h 110749"/>
                <a:gd name="csX254" fmla="*/ 217025 w 217024"/>
                <a:gd name="csY254" fmla="*/ 0 h 110749"/>
                <a:gd name="csX255" fmla="*/ 217025 w 217024"/>
                <a:gd name="csY255" fmla="*/ 559 h 110749"/>
                <a:gd name="csX256" fmla="*/ 215347 w 217024"/>
                <a:gd name="csY256" fmla="*/ 2237 h 110749"/>
                <a:gd name="csX257" fmla="*/ 213669 w 217024"/>
                <a:gd name="csY257" fmla="*/ 3915 h 110749"/>
                <a:gd name="csX258" fmla="*/ 213669 w 217024"/>
                <a:gd name="csY258" fmla="*/ 5593 h 110749"/>
                <a:gd name="csX259" fmla="*/ 213669 w 217024"/>
                <a:gd name="csY259" fmla="*/ 7271 h 110749"/>
                <a:gd name="csX260" fmla="*/ 213669 w 217024"/>
                <a:gd name="csY260" fmla="*/ 9509 h 110749"/>
                <a:gd name="csX261" fmla="*/ 213669 w 217024"/>
                <a:gd name="csY261" fmla="*/ 11187 h 110749"/>
                <a:gd name="csX262" fmla="*/ 213669 w 217024"/>
                <a:gd name="csY262" fmla="*/ 12865 h 110749"/>
                <a:gd name="csX263" fmla="*/ 213669 w 217024"/>
                <a:gd name="csY263" fmla="*/ 14543 h 110749"/>
                <a:gd name="csX264" fmla="*/ 213669 w 217024"/>
                <a:gd name="csY264" fmla="*/ 16221 h 110749"/>
                <a:gd name="csX265" fmla="*/ 213669 w 217024"/>
                <a:gd name="csY265" fmla="*/ 17899 h 110749"/>
                <a:gd name="csX266" fmla="*/ 217025 w 217024"/>
                <a:gd name="csY266" fmla="*/ 21814 h 110749"/>
                <a:gd name="csX267" fmla="*/ 217025 w 217024"/>
                <a:gd name="csY267" fmla="*/ 23492 h 110749"/>
                <a:gd name="csX268" fmla="*/ 215347 w 217024"/>
                <a:gd name="csY268" fmla="*/ 26848 h 110749"/>
                <a:gd name="csX269" fmla="*/ 213669 w 217024"/>
                <a:gd name="csY269" fmla="*/ 29086 h 110749"/>
                <a:gd name="csX270" fmla="*/ 213669 w 217024"/>
                <a:gd name="csY270" fmla="*/ 30764 h 110749"/>
                <a:gd name="csX271" fmla="*/ 213669 w 217024"/>
                <a:gd name="csY271" fmla="*/ 32442 h 110749"/>
                <a:gd name="csX272" fmla="*/ 211991 w 217024"/>
                <a:gd name="csY272" fmla="*/ 32442 h 110749"/>
                <a:gd name="csX273" fmla="*/ 211991 w 217024"/>
                <a:gd name="csY273" fmla="*/ 34120 h 110749"/>
                <a:gd name="csX274" fmla="*/ 208076 w 217024"/>
                <a:gd name="csY274" fmla="*/ 34120 h 110749"/>
                <a:gd name="csX275" fmla="*/ 210313 w 217024"/>
                <a:gd name="csY275" fmla="*/ 35798 h 110749"/>
                <a:gd name="csX276" fmla="*/ 208076 w 217024"/>
                <a:gd name="csY276" fmla="*/ 35798 h 110749"/>
                <a:gd name="csX277" fmla="*/ 206398 w 217024"/>
                <a:gd name="csY277" fmla="*/ 35798 h 110749"/>
                <a:gd name="csX278" fmla="*/ 206398 w 217024"/>
                <a:gd name="csY278" fmla="*/ 38035 h 110749"/>
                <a:gd name="csX279" fmla="*/ 204719 w 217024"/>
                <a:gd name="csY279" fmla="*/ 38035 h 110749"/>
                <a:gd name="csX280" fmla="*/ 204719 w 217024"/>
                <a:gd name="csY280" fmla="*/ 39713 h 110749"/>
                <a:gd name="csX281" fmla="*/ 203041 w 217024"/>
                <a:gd name="csY281" fmla="*/ 39713 h 110749"/>
                <a:gd name="csX282" fmla="*/ 201363 w 217024"/>
                <a:gd name="csY282" fmla="*/ 43069 h 110749"/>
                <a:gd name="csX283" fmla="*/ 201363 w 217024"/>
                <a:gd name="csY283" fmla="*/ 44747 h 110749"/>
                <a:gd name="csX284" fmla="*/ 201363 w 217024"/>
                <a:gd name="csY284" fmla="*/ 46425 h 110749"/>
                <a:gd name="csX285" fmla="*/ 199685 w 217024"/>
                <a:gd name="csY285" fmla="*/ 46425 h 110749"/>
                <a:gd name="csX286" fmla="*/ 199685 w 217024"/>
                <a:gd name="csY286" fmla="*/ 48663 h 110749"/>
                <a:gd name="csX287" fmla="*/ 197448 w 217024"/>
                <a:gd name="csY287" fmla="*/ 48663 h 110749"/>
                <a:gd name="csX288" fmla="*/ 197448 w 217024"/>
                <a:gd name="csY288" fmla="*/ 50341 h 110749"/>
                <a:gd name="csX289" fmla="*/ 195770 w 217024"/>
                <a:gd name="csY289" fmla="*/ 50341 h 110749"/>
                <a:gd name="csX290" fmla="*/ 195770 w 217024"/>
                <a:gd name="csY290" fmla="*/ 52019 h 110749"/>
                <a:gd name="csX291" fmla="*/ 194092 w 217024"/>
                <a:gd name="csY291" fmla="*/ 53697 h 110749"/>
                <a:gd name="csX292" fmla="*/ 194092 w 217024"/>
                <a:gd name="csY292" fmla="*/ 55375 h 110749"/>
                <a:gd name="csX293" fmla="*/ 192414 w 217024"/>
                <a:gd name="csY293" fmla="*/ 55375 h 110749"/>
                <a:gd name="csX294" fmla="*/ 190736 w 217024"/>
                <a:gd name="csY294" fmla="*/ 55375 h 110749"/>
                <a:gd name="csX295" fmla="*/ 190736 w 217024"/>
                <a:gd name="csY295" fmla="*/ 57612 h 110749"/>
                <a:gd name="csX296" fmla="*/ 188499 w 217024"/>
                <a:gd name="csY296" fmla="*/ 57612 h 110749"/>
                <a:gd name="csX297" fmla="*/ 186821 w 217024"/>
                <a:gd name="csY297" fmla="*/ 57612 h 110749"/>
                <a:gd name="csX298" fmla="*/ 183464 w 217024"/>
                <a:gd name="csY298" fmla="*/ 60968 h 110749"/>
                <a:gd name="csX299" fmla="*/ 181786 w 217024"/>
                <a:gd name="csY299" fmla="*/ 60968 h 110749"/>
                <a:gd name="csX300" fmla="*/ 181786 w 217024"/>
                <a:gd name="csY300" fmla="*/ 62646 h 110749"/>
                <a:gd name="csX301" fmla="*/ 179549 w 217024"/>
                <a:gd name="csY301" fmla="*/ 66562 h 110749"/>
                <a:gd name="csX302" fmla="*/ 179549 w 217024"/>
                <a:gd name="csY302" fmla="*/ 68240 h 110749"/>
                <a:gd name="csX303" fmla="*/ 181786 w 217024"/>
                <a:gd name="csY303" fmla="*/ 69918 h 110749"/>
                <a:gd name="csX304" fmla="*/ 181786 w 217024"/>
                <a:gd name="csY304" fmla="*/ 71596 h 110749"/>
                <a:gd name="csX305" fmla="*/ 183464 w 217024"/>
                <a:gd name="csY305" fmla="*/ 73274 h 110749"/>
                <a:gd name="csX306" fmla="*/ 183464 w 217024"/>
                <a:gd name="csY306" fmla="*/ 74952 h 110749"/>
                <a:gd name="csX307" fmla="*/ 181786 w 217024"/>
                <a:gd name="csY307" fmla="*/ 74952 h 110749"/>
                <a:gd name="csX308" fmla="*/ 181786 w 217024"/>
                <a:gd name="csY308" fmla="*/ 77189 h 110749"/>
                <a:gd name="csX309" fmla="*/ 181786 w 217024"/>
                <a:gd name="csY309" fmla="*/ 78867 h 110749"/>
                <a:gd name="csX310" fmla="*/ 181786 w 217024"/>
                <a:gd name="csY310" fmla="*/ 80545 h 110749"/>
                <a:gd name="csX311" fmla="*/ 179549 w 217024"/>
                <a:gd name="csY311" fmla="*/ 80545 h 110749"/>
                <a:gd name="csX312" fmla="*/ 177871 w 217024"/>
                <a:gd name="csY312" fmla="*/ 82223 h 110749"/>
                <a:gd name="csX313" fmla="*/ 177871 w 217024"/>
                <a:gd name="csY313" fmla="*/ 83901 h 110749"/>
                <a:gd name="csX314" fmla="*/ 176193 w 217024"/>
                <a:gd name="csY314" fmla="*/ 86139 h 110749"/>
                <a:gd name="csX315" fmla="*/ 174515 w 217024"/>
                <a:gd name="csY315" fmla="*/ 86139 h 110749"/>
                <a:gd name="csX316" fmla="*/ 172837 w 217024"/>
                <a:gd name="csY316" fmla="*/ 89495 h 110749"/>
                <a:gd name="csX317" fmla="*/ 171159 w 217024"/>
                <a:gd name="csY317" fmla="*/ 89495 h 110749"/>
                <a:gd name="csX318" fmla="*/ 171159 w 217024"/>
                <a:gd name="csY318" fmla="*/ 91173 h 110749"/>
                <a:gd name="csX319" fmla="*/ 168922 w 217024"/>
                <a:gd name="csY319" fmla="*/ 91173 h 110749"/>
                <a:gd name="csX320" fmla="*/ 167244 w 217024"/>
                <a:gd name="csY320" fmla="*/ 92851 h 110749"/>
                <a:gd name="csX321" fmla="*/ 165565 w 217024"/>
                <a:gd name="csY321" fmla="*/ 92851 h 110749"/>
                <a:gd name="csX322" fmla="*/ 163887 w 217024"/>
                <a:gd name="csY322" fmla="*/ 92851 h 110749"/>
                <a:gd name="csX323" fmla="*/ 163887 w 217024"/>
                <a:gd name="csY323" fmla="*/ 91173 h 110749"/>
                <a:gd name="csX324" fmla="*/ 162209 w 217024"/>
                <a:gd name="csY324" fmla="*/ 91173 h 110749"/>
                <a:gd name="csX325" fmla="*/ 159972 w 217024"/>
                <a:gd name="csY325" fmla="*/ 91173 h 110749"/>
                <a:gd name="csX326" fmla="*/ 158294 w 217024"/>
                <a:gd name="csY326" fmla="*/ 92851 h 110749"/>
                <a:gd name="csX327" fmla="*/ 156616 w 217024"/>
                <a:gd name="csY327" fmla="*/ 92851 h 110749"/>
                <a:gd name="csX328" fmla="*/ 154938 w 217024"/>
                <a:gd name="csY328" fmla="*/ 95088 h 110749"/>
                <a:gd name="csX329" fmla="*/ 153260 w 217024"/>
                <a:gd name="csY329" fmla="*/ 96766 h 110749"/>
                <a:gd name="csX330" fmla="*/ 151023 w 217024"/>
                <a:gd name="csY330" fmla="*/ 96766 h 110749"/>
                <a:gd name="csX331" fmla="*/ 147667 w 217024"/>
                <a:gd name="csY331" fmla="*/ 96766 h 110749"/>
                <a:gd name="csX332" fmla="*/ 147667 w 217024"/>
                <a:gd name="csY332" fmla="*/ 98444 h 110749"/>
                <a:gd name="csX333" fmla="*/ 145988 w 217024"/>
                <a:gd name="csY333" fmla="*/ 98444 h 110749"/>
                <a:gd name="csX334" fmla="*/ 145988 w 217024"/>
                <a:gd name="csY334" fmla="*/ 100122 h 110749"/>
                <a:gd name="csX335" fmla="*/ 144310 w 217024"/>
                <a:gd name="csY335" fmla="*/ 101800 h 110749"/>
                <a:gd name="csX336" fmla="*/ 142632 w 217024"/>
                <a:gd name="csY336" fmla="*/ 101800 h 110749"/>
                <a:gd name="csX337" fmla="*/ 140395 w 217024"/>
                <a:gd name="csY337" fmla="*/ 103478 h 110749"/>
                <a:gd name="csX338" fmla="*/ 140395 w 217024"/>
                <a:gd name="csY338" fmla="*/ 105716 h 110749"/>
                <a:gd name="csX339" fmla="*/ 140395 w 217024"/>
                <a:gd name="csY339" fmla="*/ 107394 h 110749"/>
                <a:gd name="csX340" fmla="*/ 140395 w 217024"/>
                <a:gd name="csY340" fmla="*/ 109072 h 110749"/>
                <a:gd name="csX341" fmla="*/ 140395 w 217024"/>
                <a:gd name="csY341" fmla="*/ 110750 h 110749"/>
                <a:gd name="csX342" fmla="*/ 137039 w 217024"/>
                <a:gd name="csY342" fmla="*/ 110750 h 110749"/>
                <a:gd name="csX343" fmla="*/ 135361 w 217024"/>
                <a:gd name="csY343" fmla="*/ 110750 h 110749"/>
                <a:gd name="csX344" fmla="*/ 129768 w 217024"/>
                <a:gd name="csY344" fmla="*/ 110750 h 1107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</a:cxnLst>
              <a:rect l="l" t="t" r="r" b="b"/>
              <a:pathLst>
                <a:path w="217024" h="110749">
                  <a:moveTo>
                    <a:pt x="129768" y="110750"/>
                  </a:moveTo>
                  <a:lnTo>
                    <a:pt x="128090" y="110750"/>
                  </a:lnTo>
                  <a:lnTo>
                    <a:pt x="124733" y="110750"/>
                  </a:lnTo>
                  <a:lnTo>
                    <a:pt x="124733" y="109072"/>
                  </a:lnTo>
                  <a:lnTo>
                    <a:pt x="122496" y="109072"/>
                  </a:lnTo>
                  <a:lnTo>
                    <a:pt x="120818" y="107394"/>
                  </a:lnTo>
                  <a:lnTo>
                    <a:pt x="119140" y="107394"/>
                  </a:lnTo>
                  <a:lnTo>
                    <a:pt x="117462" y="107394"/>
                  </a:lnTo>
                  <a:lnTo>
                    <a:pt x="117462" y="105716"/>
                  </a:lnTo>
                  <a:lnTo>
                    <a:pt x="115784" y="107394"/>
                  </a:lnTo>
                  <a:lnTo>
                    <a:pt x="114106" y="105716"/>
                  </a:lnTo>
                  <a:lnTo>
                    <a:pt x="111869" y="105716"/>
                  </a:lnTo>
                  <a:lnTo>
                    <a:pt x="111869" y="103478"/>
                  </a:lnTo>
                  <a:lnTo>
                    <a:pt x="110191" y="103478"/>
                  </a:lnTo>
                  <a:lnTo>
                    <a:pt x="110191" y="101800"/>
                  </a:lnTo>
                  <a:lnTo>
                    <a:pt x="110191" y="100122"/>
                  </a:lnTo>
                  <a:lnTo>
                    <a:pt x="110191" y="98444"/>
                  </a:lnTo>
                  <a:lnTo>
                    <a:pt x="110191" y="96766"/>
                  </a:lnTo>
                  <a:lnTo>
                    <a:pt x="110191" y="95088"/>
                  </a:lnTo>
                  <a:lnTo>
                    <a:pt x="110191" y="92851"/>
                  </a:lnTo>
                  <a:lnTo>
                    <a:pt x="111869" y="92851"/>
                  </a:lnTo>
                  <a:lnTo>
                    <a:pt x="114106" y="91173"/>
                  </a:lnTo>
                  <a:lnTo>
                    <a:pt x="114106" y="89495"/>
                  </a:lnTo>
                  <a:lnTo>
                    <a:pt x="111869" y="89495"/>
                  </a:lnTo>
                  <a:lnTo>
                    <a:pt x="110191" y="89495"/>
                  </a:lnTo>
                  <a:lnTo>
                    <a:pt x="110191" y="87817"/>
                  </a:lnTo>
                  <a:lnTo>
                    <a:pt x="108513" y="87817"/>
                  </a:lnTo>
                  <a:lnTo>
                    <a:pt x="106834" y="87817"/>
                  </a:lnTo>
                  <a:lnTo>
                    <a:pt x="105156" y="87817"/>
                  </a:lnTo>
                  <a:lnTo>
                    <a:pt x="102919" y="87817"/>
                  </a:lnTo>
                  <a:lnTo>
                    <a:pt x="101241" y="87817"/>
                  </a:lnTo>
                  <a:lnTo>
                    <a:pt x="101241" y="89495"/>
                  </a:lnTo>
                  <a:lnTo>
                    <a:pt x="99563" y="89495"/>
                  </a:lnTo>
                  <a:lnTo>
                    <a:pt x="97885" y="89495"/>
                  </a:lnTo>
                  <a:lnTo>
                    <a:pt x="96207" y="89495"/>
                  </a:lnTo>
                  <a:lnTo>
                    <a:pt x="92292" y="91173"/>
                  </a:lnTo>
                  <a:lnTo>
                    <a:pt x="90614" y="92851"/>
                  </a:lnTo>
                  <a:lnTo>
                    <a:pt x="87257" y="92851"/>
                  </a:lnTo>
                  <a:lnTo>
                    <a:pt x="85579" y="92851"/>
                  </a:lnTo>
                  <a:lnTo>
                    <a:pt x="85579" y="91173"/>
                  </a:lnTo>
                  <a:lnTo>
                    <a:pt x="83342" y="91173"/>
                  </a:lnTo>
                  <a:lnTo>
                    <a:pt x="81664" y="91173"/>
                  </a:lnTo>
                  <a:lnTo>
                    <a:pt x="79986" y="91173"/>
                  </a:lnTo>
                  <a:lnTo>
                    <a:pt x="79986" y="89495"/>
                  </a:lnTo>
                  <a:lnTo>
                    <a:pt x="78308" y="89495"/>
                  </a:lnTo>
                  <a:lnTo>
                    <a:pt x="76630" y="89495"/>
                  </a:lnTo>
                  <a:lnTo>
                    <a:pt x="74393" y="89495"/>
                  </a:lnTo>
                  <a:lnTo>
                    <a:pt x="74393" y="91173"/>
                  </a:lnTo>
                  <a:lnTo>
                    <a:pt x="71037" y="91173"/>
                  </a:lnTo>
                  <a:lnTo>
                    <a:pt x="69359" y="91173"/>
                  </a:lnTo>
                  <a:lnTo>
                    <a:pt x="67680" y="92851"/>
                  </a:lnTo>
                  <a:lnTo>
                    <a:pt x="65443" y="91173"/>
                  </a:lnTo>
                  <a:lnTo>
                    <a:pt x="63765" y="91173"/>
                  </a:lnTo>
                  <a:lnTo>
                    <a:pt x="62087" y="91173"/>
                  </a:lnTo>
                  <a:lnTo>
                    <a:pt x="62087" y="89495"/>
                  </a:lnTo>
                  <a:lnTo>
                    <a:pt x="63765" y="87817"/>
                  </a:lnTo>
                  <a:lnTo>
                    <a:pt x="63765" y="86139"/>
                  </a:lnTo>
                  <a:lnTo>
                    <a:pt x="62087" y="83901"/>
                  </a:lnTo>
                  <a:lnTo>
                    <a:pt x="60409" y="83901"/>
                  </a:lnTo>
                  <a:lnTo>
                    <a:pt x="58731" y="82223"/>
                  </a:lnTo>
                  <a:lnTo>
                    <a:pt x="57053" y="82223"/>
                  </a:lnTo>
                  <a:lnTo>
                    <a:pt x="54816" y="80545"/>
                  </a:lnTo>
                  <a:lnTo>
                    <a:pt x="53138" y="80545"/>
                  </a:lnTo>
                  <a:lnTo>
                    <a:pt x="51460" y="80545"/>
                  </a:lnTo>
                  <a:lnTo>
                    <a:pt x="49782" y="78867"/>
                  </a:lnTo>
                  <a:lnTo>
                    <a:pt x="48103" y="78867"/>
                  </a:lnTo>
                  <a:lnTo>
                    <a:pt x="45866" y="78867"/>
                  </a:lnTo>
                  <a:lnTo>
                    <a:pt x="45866" y="77189"/>
                  </a:lnTo>
                  <a:lnTo>
                    <a:pt x="45866" y="74952"/>
                  </a:lnTo>
                  <a:lnTo>
                    <a:pt x="44188" y="74952"/>
                  </a:lnTo>
                  <a:lnTo>
                    <a:pt x="44188" y="73274"/>
                  </a:lnTo>
                  <a:lnTo>
                    <a:pt x="44188" y="71596"/>
                  </a:lnTo>
                  <a:lnTo>
                    <a:pt x="42510" y="71596"/>
                  </a:lnTo>
                  <a:lnTo>
                    <a:pt x="40832" y="71596"/>
                  </a:lnTo>
                  <a:lnTo>
                    <a:pt x="40832" y="69918"/>
                  </a:lnTo>
                  <a:lnTo>
                    <a:pt x="40832" y="68240"/>
                  </a:lnTo>
                  <a:lnTo>
                    <a:pt x="39154" y="68240"/>
                  </a:lnTo>
                  <a:lnTo>
                    <a:pt x="39154" y="66562"/>
                  </a:lnTo>
                  <a:lnTo>
                    <a:pt x="36916" y="62646"/>
                  </a:lnTo>
                  <a:lnTo>
                    <a:pt x="35239" y="60968"/>
                  </a:lnTo>
                  <a:lnTo>
                    <a:pt x="35239" y="59290"/>
                  </a:lnTo>
                  <a:lnTo>
                    <a:pt x="35239" y="57612"/>
                  </a:lnTo>
                  <a:lnTo>
                    <a:pt x="36916" y="57612"/>
                  </a:lnTo>
                  <a:lnTo>
                    <a:pt x="39154" y="57612"/>
                  </a:lnTo>
                  <a:lnTo>
                    <a:pt x="42510" y="57612"/>
                  </a:lnTo>
                  <a:lnTo>
                    <a:pt x="44188" y="55375"/>
                  </a:lnTo>
                  <a:lnTo>
                    <a:pt x="45866" y="55375"/>
                  </a:lnTo>
                  <a:lnTo>
                    <a:pt x="48103" y="55375"/>
                  </a:lnTo>
                  <a:lnTo>
                    <a:pt x="48103" y="57612"/>
                  </a:lnTo>
                  <a:lnTo>
                    <a:pt x="49782" y="57612"/>
                  </a:lnTo>
                  <a:lnTo>
                    <a:pt x="51460" y="57612"/>
                  </a:lnTo>
                  <a:lnTo>
                    <a:pt x="51460" y="59290"/>
                  </a:lnTo>
                  <a:lnTo>
                    <a:pt x="51460" y="60968"/>
                  </a:lnTo>
                  <a:lnTo>
                    <a:pt x="53138" y="60968"/>
                  </a:lnTo>
                  <a:lnTo>
                    <a:pt x="53138" y="62646"/>
                  </a:lnTo>
                  <a:lnTo>
                    <a:pt x="54816" y="62646"/>
                  </a:lnTo>
                  <a:lnTo>
                    <a:pt x="57053" y="62646"/>
                  </a:lnTo>
                  <a:lnTo>
                    <a:pt x="57053" y="64324"/>
                  </a:lnTo>
                  <a:lnTo>
                    <a:pt x="58731" y="64324"/>
                  </a:lnTo>
                  <a:lnTo>
                    <a:pt x="60409" y="64324"/>
                  </a:lnTo>
                  <a:lnTo>
                    <a:pt x="62087" y="64324"/>
                  </a:lnTo>
                  <a:lnTo>
                    <a:pt x="65443" y="64324"/>
                  </a:lnTo>
                  <a:lnTo>
                    <a:pt x="65443" y="66562"/>
                  </a:lnTo>
                  <a:lnTo>
                    <a:pt x="67680" y="66562"/>
                  </a:lnTo>
                  <a:lnTo>
                    <a:pt x="69359" y="68240"/>
                  </a:lnTo>
                  <a:lnTo>
                    <a:pt x="71037" y="68240"/>
                  </a:lnTo>
                  <a:lnTo>
                    <a:pt x="72715" y="68240"/>
                  </a:lnTo>
                  <a:lnTo>
                    <a:pt x="72715" y="66562"/>
                  </a:lnTo>
                  <a:lnTo>
                    <a:pt x="74393" y="66562"/>
                  </a:lnTo>
                  <a:lnTo>
                    <a:pt x="74393" y="64324"/>
                  </a:lnTo>
                  <a:lnTo>
                    <a:pt x="74393" y="62646"/>
                  </a:lnTo>
                  <a:lnTo>
                    <a:pt x="72715" y="64324"/>
                  </a:lnTo>
                  <a:lnTo>
                    <a:pt x="71037" y="64324"/>
                  </a:lnTo>
                  <a:lnTo>
                    <a:pt x="71037" y="62646"/>
                  </a:lnTo>
                  <a:lnTo>
                    <a:pt x="69359" y="62646"/>
                  </a:lnTo>
                  <a:lnTo>
                    <a:pt x="69359" y="60968"/>
                  </a:lnTo>
                  <a:lnTo>
                    <a:pt x="67680" y="60968"/>
                  </a:lnTo>
                  <a:lnTo>
                    <a:pt x="65443" y="60968"/>
                  </a:lnTo>
                  <a:lnTo>
                    <a:pt x="65443" y="59290"/>
                  </a:lnTo>
                  <a:lnTo>
                    <a:pt x="63765" y="59290"/>
                  </a:lnTo>
                  <a:lnTo>
                    <a:pt x="63765" y="57612"/>
                  </a:lnTo>
                  <a:lnTo>
                    <a:pt x="62087" y="57612"/>
                  </a:lnTo>
                  <a:lnTo>
                    <a:pt x="60409" y="57612"/>
                  </a:lnTo>
                  <a:lnTo>
                    <a:pt x="58731" y="57612"/>
                  </a:lnTo>
                  <a:lnTo>
                    <a:pt x="58731" y="55375"/>
                  </a:lnTo>
                  <a:lnTo>
                    <a:pt x="58731" y="53697"/>
                  </a:lnTo>
                  <a:lnTo>
                    <a:pt x="57053" y="50341"/>
                  </a:lnTo>
                  <a:lnTo>
                    <a:pt x="62087" y="48663"/>
                  </a:lnTo>
                  <a:lnTo>
                    <a:pt x="63765" y="48663"/>
                  </a:lnTo>
                  <a:lnTo>
                    <a:pt x="67680" y="46425"/>
                  </a:lnTo>
                  <a:lnTo>
                    <a:pt x="69359" y="46425"/>
                  </a:lnTo>
                  <a:lnTo>
                    <a:pt x="71037" y="44747"/>
                  </a:lnTo>
                  <a:lnTo>
                    <a:pt x="72715" y="44747"/>
                  </a:lnTo>
                  <a:lnTo>
                    <a:pt x="74393" y="44747"/>
                  </a:lnTo>
                  <a:lnTo>
                    <a:pt x="76630" y="44747"/>
                  </a:lnTo>
                  <a:lnTo>
                    <a:pt x="78308" y="44747"/>
                  </a:lnTo>
                  <a:lnTo>
                    <a:pt x="79986" y="44747"/>
                  </a:lnTo>
                  <a:lnTo>
                    <a:pt x="79986" y="46425"/>
                  </a:lnTo>
                  <a:lnTo>
                    <a:pt x="81664" y="46425"/>
                  </a:lnTo>
                  <a:lnTo>
                    <a:pt x="83342" y="46425"/>
                  </a:lnTo>
                  <a:lnTo>
                    <a:pt x="85579" y="44747"/>
                  </a:lnTo>
                  <a:lnTo>
                    <a:pt x="87257" y="44747"/>
                  </a:lnTo>
                  <a:lnTo>
                    <a:pt x="88936" y="43069"/>
                  </a:lnTo>
                  <a:lnTo>
                    <a:pt x="87257" y="41391"/>
                  </a:lnTo>
                  <a:lnTo>
                    <a:pt x="87257" y="39713"/>
                  </a:lnTo>
                  <a:lnTo>
                    <a:pt x="85579" y="39713"/>
                  </a:lnTo>
                  <a:lnTo>
                    <a:pt x="83342" y="38035"/>
                  </a:lnTo>
                  <a:lnTo>
                    <a:pt x="83342" y="38035"/>
                  </a:lnTo>
                  <a:lnTo>
                    <a:pt x="81664" y="38035"/>
                  </a:lnTo>
                  <a:lnTo>
                    <a:pt x="81664" y="35798"/>
                  </a:lnTo>
                  <a:lnTo>
                    <a:pt x="83342" y="34120"/>
                  </a:lnTo>
                  <a:lnTo>
                    <a:pt x="83342" y="32442"/>
                  </a:lnTo>
                  <a:lnTo>
                    <a:pt x="83342" y="30764"/>
                  </a:lnTo>
                  <a:lnTo>
                    <a:pt x="81664" y="30764"/>
                  </a:lnTo>
                  <a:lnTo>
                    <a:pt x="79986" y="30764"/>
                  </a:lnTo>
                  <a:lnTo>
                    <a:pt x="78308" y="30764"/>
                  </a:lnTo>
                  <a:lnTo>
                    <a:pt x="76630" y="30764"/>
                  </a:lnTo>
                  <a:lnTo>
                    <a:pt x="76630" y="32442"/>
                  </a:lnTo>
                  <a:lnTo>
                    <a:pt x="74393" y="32442"/>
                  </a:lnTo>
                  <a:lnTo>
                    <a:pt x="71037" y="32442"/>
                  </a:lnTo>
                  <a:lnTo>
                    <a:pt x="69359" y="32442"/>
                  </a:lnTo>
                  <a:lnTo>
                    <a:pt x="67680" y="34120"/>
                  </a:lnTo>
                  <a:lnTo>
                    <a:pt x="67680" y="32442"/>
                  </a:lnTo>
                  <a:lnTo>
                    <a:pt x="65443" y="32442"/>
                  </a:lnTo>
                  <a:lnTo>
                    <a:pt x="65443" y="34120"/>
                  </a:lnTo>
                  <a:lnTo>
                    <a:pt x="63765" y="34120"/>
                  </a:lnTo>
                  <a:lnTo>
                    <a:pt x="62087" y="34120"/>
                  </a:lnTo>
                  <a:lnTo>
                    <a:pt x="62087" y="32442"/>
                  </a:lnTo>
                  <a:lnTo>
                    <a:pt x="60409" y="32442"/>
                  </a:lnTo>
                  <a:lnTo>
                    <a:pt x="60409" y="34120"/>
                  </a:lnTo>
                  <a:lnTo>
                    <a:pt x="58731" y="35798"/>
                  </a:lnTo>
                  <a:lnTo>
                    <a:pt x="57053" y="35798"/>
                  </a:lnTo>
                  <a:lnTo>
                    <a:pt x="57053" y="34120"/>
                  </a:lnTo>
                  <a:lnTo>
                    <a:pt x="54816" y="34120"/>
                  </a:lnTo>
                  <a:lnTo>
                    <a:pt x="54816" y="35798"/>
                  </a:lnTo>
                  <a:lnTo>
                    <a:pt x="53138" y="35798"/>
                  </a:lnTo>
                  <a:lnTo>
                    <a:pt x="51460" y="35798"/>
                  </a:lnTo>
                  <a:lnTo>
                    <a:pt x="49782" y="38035"/>
                  </a:lnTo>
                  <a:lnTo>
                    <a:pt x="48103" y="38035"/>
                  </a:lnTo>
                  <a:lnTo>
                    <a:pt x="44188" y="39713"/>
                  </a:lnTo>
                  <a:lnTo>
                    <a:pt x="42510" y="39713"/>
                  </a:lnTo>
                  <a:lnTo>
                    <a:pt x="39154" y="39713"/>
                  </a:lnTo>
                  <a:lnTo>
                    <a:pt x="36916" y="39713"/>
                  </a:lnTo>
                  <a:lnTo>
                    <a:pt x="35239" y="39713"/>
                  </a:lnTo>
                  <a:lnTo>
                    <a:pt x="35239" y="41391"/>
                  </a:lnTo>
                  <a:lnTo>
                    <a:pt x="33561" y="41391"/>
                  </a:lnTo>
                  <a:lnTo>
                    <a:pt x="33561" y="41391"/>
                  </a:lnTo>
                  <a:lnTo>
                    <a:pt x="33561" y="39713"/>
                  </a:lnTo>
                  <a:lnTo>
                    <a:pt x="31883" y="39713"/>
                  </a:lnTo>
                  <a:lnTo>
                    <a:pt x="30205" y="38035"/>
                  </a:lnTo>
                  <a:lnTo>
                    <a:pt x="28526" y="38035"/>
                  </a:lnTo>
                  <a:lnTo>
                    <a:pt x="28526" y="39713"/>
                  </a:lnTo>
                  <a:lnTo>
                    <a:pt x="26289" y="38035"/>
                  </a:lnTo>
                  <a:lnTo>
                    <a:pt x="24611" y="38035"/>
                  </a:lnTo>
                  <a:lnTo>
                    <a:pt x="22933" y="38035"/>
                  </a:lnTo>
                  <a:lnTo>
                    <a:pt x="21255" y="38035"/>
                  </a:lnTo>
                  <a:lnTo>
                    <a:pt x="19577" y="38035"/>
                  </a:lnTo>
                  <a:lnTo>
                    <a:pt x="17339" y="39713"/>
                  </a:lnTo>
                  <a:lnTo>
                    <a:pt x="17339" y="41391"/>
                  </a:lnTo>
                  <a:lnTo>
                    <a:pt x="17339" y="43069"/>
                  </a:lnTo>
                  <a:lnTo>
                    <a:pt x="17339" y="44747"/>
                  </a:lnTo>
                  <a:lnTo>
                    <a:pt x="15662" y="44747"/>
                  </a:lnTo>
                  <a:lnTo>
                    <a:pt x="15662" y="43069"/>
                  </a:lnTo>
                  <a:lnTo>
                    <a:pt x="15662" y="41391"/>
                  </a:lnTo>
                  <a:lnTo>
                    <a:pt x="15662" y="39713"/>
                  </a:lnTo>
                  <a:lnTo>
                    <a:pt x="15662" y="41391"/>
                  </a:lnTo>
                  <a:lnTo>
                    <a:pt x="15662" y="39713"/>
                  </a:lnTo>
                  <a:lnTo>
                    <a:pt x="15662" y="38035"/>
                  </a:lnTo>
                  <a:lnTo>
                    <a:pt x="13984" y="38035"/>
                  </a:lnTo>
                  <a:lnTo>
                    <a:pt x="13984" y="35798"/>
                  </a:lnTo>
                  <a:lnTo>
                    <a:pt x="12306" y="35798"/>
                  </a:lnTo>
                  <a:lnTo>
                    <a:pt x="12306" y="34120"/>
                  </a:lnTo>
                  <a:lnTo>
                    <a:pt x="12306" y="32442"/>
                  </a:lnTo>
                  <a:lnTo>
                    <a:pt x="10628" y="32442"/>
                  </a:lnTo>
                  <a:lnTo>
                    <a:pt x="8390" y="34120"/>
                  </a:lnTo>
                  <a:lnTo>
                    <a:pt x="8390" y="32442"/>
                  </a:lnTo>
                  <a:lnTo>
                    <a:pt x="6712" y="32442"/>
                  </a:lnTo>
                  <a:lnTo>
                    <a:pt x="5034" y="30764"/>
                  </a:lnTo>
                  <a:lnTo>
                    <a:pt x="3356" y="30764"/>
                  </a:lnTo>
                  <a:lnTo>
                    <a:pt x="3356" y="29086"/>
                  </a:lnTo>
                  <a:lnTo>
                    <a:pt x="3356" y="26848"/>
                  </a:lnTo>
                  <a:lnTo>
                    <a:pt x="3356" y="25170"/>
                  </a:lnTo>
                  <a:lnTo>
                    <a:pt x="3356" y="23492"/>
                  </a:lnTo>
                  <a:lnTo>
                    <a:pt x="1678" y="21814"/>
                  </a:lnTo>
                  <a:lnTo>
                    <a:pt x="1678" y="20136"/>
                  </a:lnTo>
                  <a:lnTo>
                    <a:pt x="0" y="20136"/>
                  </a:lnTo>
                  <a:lnTo>
                    <a:pt x="0" y="20136"/>
                  </a:lnTo>
                  <a:lnTo>
                    <a:pt x="0" y="17899"/>
                  </a:lnTo>
                  <a:lnTo>
                    <a:pt x="0" y="16221"/>
                  </a:lnTo>
                  <a:lnTo>
                    <a:pt x="1678" y="16221"/>
                  </a:lnTo>
                  <a:lnTo>
                    <a:pt x="1678" y="14543"/>
                  </a:lnTo>
                  <a:lnTo>
                    <a:pt x="3356" y="14543"/>
                  </a:lnTo>
                  <a:lnTo>
                    <a:pt x="5034" y="14543"/>
                  </a:lnTo>
                  <a:lnTo>
                    <a:pt x="6712" y="12865"/>
                  </a:lnTo>
                  <a:lnTo>
                    <a:pt x="8390" y="12865"/>
                  </a:lnTo>
                  <a:lnTo>
                    <a:pt x="10628" y="12865"/>
                  </a:lnTo>
                  <a:lnTo>
                    <a:pt x="12306" y="12865"/>
                  </a:lnTo>
                  <a:lnTo>
                    <a:pt x="12306" y="11187"/>
                  </a:lnTo>
                  <a:lnTo>
                    <a:pt x="12306" y="12865"/>
                  </a:lnTo>
                  <a:lnTo>
                    <a:pt x="12306" y="11187"/>
                  </a:lnTo>
                  <a:lnTo>
                    <a:pt x="10628" y="11187"/>
                  </a:lnTo>
                  <a:lnTo>
                    <a:pt x="10628" y="9509"/>
                  </a:lnTo>
                  <a:lnTo>
                    <a:pt x="12306" y="9509"/>
                  </a:lnTo>
                  <a:lnTo>
                    <a:pt x="13984" y="9509"/>
                  </a:lnTo>
                  <a:lnTo>
                    <a:pt x="12306" y="9509"/>
                  </a:lnTo>
                  <a:lnTo>
                    <a:pt x="13984" y="9509"/>
                  </a:lnTo>
                  <a:lnTo>
                    <a:pt x="15662" y="9509"/>
                  </a:lnTo>
                  <a:lnTo>
                    <a:pt x="15662" y="9509"/>
                  </a:lnTo>
                  <a:lnTo>
                    <a:pt x="15662" y="7271"/>
                  </a:lnTo>
                  <a:lnTo>
                    <a:pt x="15662" y="5593"/>
                  </a:lnTo>
                  <a:lnTo>
                    <a:pt x="15662" y="3915"/>
                  </a:lnTo>
                  <a:lnTo>
                    <a:pt x="17339" y="3915"/>
                  </a:lnTo>
                  <a:lnTo>
                    <a:pt x="17339" y="2237"/>
                  </a:lnTo>
                  <a:lnTo>
                    <a:pt x="17339" y="2237"/>
                  </a:lnTo>
                  <a:lnTo>
                    <a:pt x="217025" y="0"/>
                  </a:lnTo>
                  <a:lnTo>
                    <a:pt x="217025" y="559"/>
                  </a:lnTo>
                  <a:lnTo>
                    <a:pt x="215347" y="2237"/>
                  </a:lnTo>
                  <a:lnTo>
                    <a:pt x="213669" y="3915"/>
                  </a:lnTo>
                  <a:lnTo>
                    <a:pt x="213669" y="5593"/>
                  </a:lnTo>
                  <a:lnTo>
                    <a:pt x="213669" y="7271"/>
                  </a:lnTo>
                  <a:lnTo>
                    <a:pt x="213669" y="9509"/>
                  </a:lnTo>
                  <a:lnTo>
                    <a:pt x="213669" y="11187"/>
                  </a:lnTo>
                  <a:lnTo>
                    <a:pt x="213669" y="12865"/>
                  </a:lnTo>
                  <a:lnTo>
                    <a:pt x="213669" y="14543"/>
                  </a:lnTo>
                  <a:lnTo>
                    <a:pt x="213669" y="16221"/>
                  </a:lnTo>
                  <a:lnTo>
                    <a:pt x="213669" y="17899"/>
                  </a:lnTo>
                  <a:lnTo>
                    <a:pt x="217025" y="21814"/>
                  </a:lnTo>
                  <a:lnTo>
                    <a:pt x="217025" y="23492"/>
                  </a:lnTo>
                  <a:lnTo>
                    <a:pt x="215347" y="26848"/>
                  </a:lnTo>
                  <a:lnTo>
                    <a:pt x="213669" y="29086"/>
                  </a:lnTo>
                  <a:lnTo>
                    <a:pt x="213669" y="30764"/>
                  </a:lnTo>
                  <a:lnTo>
                    <a:pt x="213669" y="32442"/>
                  </a:lnTo>
                  <a:lnTo>
                    <a:pt x="211991" y="32442"/>
                  </a:lnTo>
                  <a:lnTo>
                    <a:pt x="211991" y="34120"/>
                  </a:lnTo>
                  <a:lnTo>
                    <a:pt x="208076" y="34120"/>
                  </a:lnTo>
                  <a:lnTo>
                    <a:pt x="210313" y="35798"/>
                  </a:lnTo>
                  <a:lnTo>
                    <a:pt x="208076" y="35798"/>
                  </a:lnTo>
                  <a:lnTo>
                    <a:pt x="206398" y="35798"/>
                  </a:lnTo>
                  <a:lnTo>
                    <a:pt x="206398" y="38035"/>
                  </a:lnTo>
                  <a:lnTo>
                    <a:pt x="204719" y="38035"/>
                  </a:lnTo>
                  <a:lnTo>
                    <a:pt x="204719" y="39713"/>
                  </a:lnTo>
                  <a:lnTo>
                    <a:pt x="203041" y="39713"/>
                  </a:lnTo>
                  <a:lnTo>
                    <a:pt x="201363" y="43069"/>
                  </a:lnTo>
                  <a:lnTo>
                    <a:pt x="201363" y="44747"/>
                  </a:lnTo>
                  <a:lnTo>
                    <a:pt x="201363" y="46425"/>
                  </a:lnTo>
                  <a:lnTo>
                    <a:pt x="199685" y="46425"/>
                  </a:lnTo>
                  <a:lnTo>
                    <a:pt x="199685" y="48663"/>
                  </a:lnTo>
                  <a:lnTo>
                    <a:pt x="197448" y="48663"/>
                  </a:lnTo>
                  <a:lnTo>
                    <a:pt x="197448" y="50341"/>
                  </a:lnTo>
                  <a:lnTo>
                    <a:pt x="195770" y="50341"/>
                  </a:lnTo>
                  <a:lnTo>
                    <a:pt x="195770" y="52019"/>
                  </a:lnTo>
                  <a:lnTo>
                    <a:pt x="194092" y="53697"/>
                  </a:lnTo>
                  <a:lnTo>
                    <a:pt x="194092" y="55375"/>
                  </a:lnTo>
                  <a:lnTo>
                    <a:pt x="192414" y="55375"/>
                  </a:lnTo>
                  <a:lnTo>
                    <a:pt x="190736" y="55375"/>
                  </a:lnTo>
                  <a:lnTo>
                    <a:pt x="190736" y="57612"/>
                  </a:lnTo>
                  <a:lnTo>
                    <a:pt x="188499" y="57612"/>
                  </a:lnTo>
                  <a:lnTo>
                    <a:pt x="186821" y="57612"/>
                  </a:lnTo>
                  <a:lnTo>
                    <a:pt x="183464" y="60968"/>
                  </a:lnTo>
                  <a:lnTo>
                    <a:pt x="181786" y="60968"/>
                  </a:lnTo>
                  <a:lnTo>
                    <a:pt x="181786" y="62646"/>
                  </a:lnTo>
                  <a:lnTo>
                    <a:pt x="179549" y="66562"/>
                  </a:lnTo>
                  <a:lnTo>
                    <a:pt x="179549" y="68240"/>
                  </a:lnTo>
                  <a:lnTo>
                    <a:pt x="181786" y="69918"/>
                  </a:lnTo>
                  <a:lnTo>
                    <a:pt x="181786" y="71596"/>
                  </a:lnTo>
                  <a:lnTo>
                    <a:pt x="183464" y="73274"/>
                  </a:lnTo>
                  <a:lnTo>
                    <a:pt x="183464" y="74952"/>
                  </a:lnTo>
                  <a:lnTo>
                    <a:pt x="181786" y="74952"/>
                  </a:lnTo>
                  <a:lnTo>
                    <a:pt x="181786" y="77189"/>
                  </a:lnTo>
                  <a:lnTo>
                    <a:pt x="181786" y="78867"/>
                  </a:lnTo>
                  <a:lnTo>
                    <a:pt x="181786" y="80545"/>
                  </a:lnTo>
                  <a:lnTo>
                    <a:pt x="179549" y="80545"/>
                  </a:lnTo>
                  <a:lnTo>
                    <a:pt x="177871" y="82223"/>
                  </a:lnTo>
                  <a:lnTo>
                    <a:pt x="177871" y="83901"/>
                  </a:lnTo>
                  <a:lnTo>
                    <a:pt x="176193" y="86139"/>
                  </a:lnTo>
                  <a:lnTo>
                    <a:pt x="174515" y="86139"/>
                  </a:lnTo>
                  <a:lnTo>
                    <a:pt x="172837" y="89495"/>
                  </a:lnTo>
                  <a:lnTo>
                    <a:pt x="171159" y="89495"/>
                  </a:lnTo>
                  <a:lnTo>
                    <a:pt x="171159" y="91173"/>
                  </a:lnTo>
                  <a:lnTo>
                    <a:pt x="168922" y="91173"/>
                  </a:lnTo>
                  <a:lnTo>
                    <a:pt x="167244" y="92851"/>
                  </a:lnTo>
                  <a:lnTo>
                    <a:pt x="165565" y="92851"/>
                  </a:lnTo>
                  <a:lnTo>
                    <a:pt x="163887" y="92851"/>
                  </a:lnTo>
                  <a:lnTo>
                    <a:pt x="163887" y="91173"/>
                  </a:lnTo>
                  <a:lnTo>
                    <a:pt x="162209" y="91173"/>
                  </a:lnTo>
                  <a:lnTo>
                    <a:pt x="159972" y="91173"/>
                  </a:lnTo>
                  <a:lnTo>
                    <a:pt x="158294" y="92851"/>
                  </a:lnTo>
                  <a:lnTo>
                    <a:pt x="156616" y="92851"/>
                  </a:lnTo>
                  <a:lnTo>
                    <a:pt x="154938" y="95088"/>
                  </a:lnTo>
                  <a:lnTo>
                    <a:pt x="153260" y="96766"/>
                  </a:lnTo>
                  <a:lnTo>
                    <a:pt x="151023" y="96766"/>
                  </a:lnTo>
                  <a:lnTo>
                    <a:pt x="147667" y="96766"/>
                  </a:lnTo>
                  <a:lnTo>
                    <a:pt x="147667" y="98444"/>
                  </a:lnTo>
                  <a:lnTo>
                    <a:pt x="145988" y="98444"/>
                  </a:lnTo>
                  <a:lnTo>
                    <a:pt x="145988" y="100122"/>
                  </a:lnTo>
                  <a:lnTo>
                    <a:pt x="144310" y="101800"/>
                  </a:lnTo>
                  <a:lnTo>
                    <a:pt x="142632" y="101800"/>
                  </a:lnTo>
                  <a:lnTo>
                    <a:pt x="140395" y="103478"/>
                  </a:lnTo>
                  <a:lnTo>
                    <a:pt x="140395" y="105716"/>
                  </a:lnTo>
                  <a:lnTo>
                    <a:pt x="140395" y="107394"/>
                  </a:lnTo>
                  <a:lnTo>
                    <a:pt x="140395" y="109072"/>
                  </a:lnTo>
                  <a:lnTo>
                    <a:pt x="140395" y="110750"/>
                  </a:lnTo>
                  <a:lnTo>
                    <a:pt x="137039" y="110750"/>
                  </a:lnTo>
                  <a:lnTo>
                    <a:pt x="135361" y="110750"/>
                  </a:lnTo>
                  <a:lnTo>
                    <a:pt x="129768" y="11075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7A02072-0FD1-FC8B-1EEF-A89BD895E5CF}"/>
                </a:ext>
              </a:extLst>
            </p:cNvPr>
            <p:cNvSpPr/>
            <p:nvPr/>
          </p:nvSpPr>
          <p:spPr>
            <a:xfrm>
              <a:off x="4850933" y="1089769"/>
              <a:ext cx="281908" cy="83901"/>
            </a:xfrm>
            <a:custGeom>
              <a:avLst/>
              <a:gdLst>
                <a:gd name="csX0" fmla="*/ 253382 w 281908"/>
                <a:gd name="csY0" fmla="*/ 83901 h 83901"/>
                <a:gd name="csX1" fmla="*/ 253382 w 281908"/>
                <a:gd name="csY1" fmla="*/ 82223 h 83901"/>
                <a:gd name="csX2" fmla="*/ 253382 w 281908"/>
                <a:gd name="csY2" fmla="*/ 82223 h 83901"/>
                <a:gd name="csX3" fmla="*/ 251704 w 281908"/>
                <a:gd name="csY3" fmla="*/ 80545 h 83901"/>
                <a:gd name="csX4" fmla="*/ 246111 w 281908"/>
                <a:gd name="csY4" fmla="*/ 80545 h 83901"/>
                <a:gd name="csX5" fmla="*/ 246111 w 281908"/>
                <a:gd name="csY5" fmla="*/ 76630 h 83901"/>
                <a:gd name="csX6" fmla="*/ 247789 w 281908"/>
                <a:gd name="csY6" fmla="*/ 76630 h 83901"/>
                <a:gd name="csX7" fmla="*/ 247789 w 281908"/>
                <a:gd name="csY7" fmla="*/ 71596 h 83901"/>
                <a:gd name="csX8" fmla="*/ 246111 w 281908"/>
                <a:gd name="csY8" fmla="*/ 71596 h 83901"/>
                <a:gd name="csX9" fmla="*/ 246111 w 281908"/>
                <a:gd name="csY9" fmla="*/ 69918 h 83901"/>
                <a:gd name="csX10" fmla="*/ 247789 w 281908"/>
                <a:gd name="csY10" fmla="*/ 69918 h 83901"/>
                <a:gd name="csX11" fmla="*/ 246111 w 281908"/>
                <a:gd name="csY11" fmla="*/ 67680 h 83901"/>
                <a:gd name="csX12" fmla="*/ 246111 w 281908"/>
                <a:gd name="csY12" fmla="*/ 67680 h 83901"/>
                <a:gd name="csX13" fmla="*/ 246111 w 281908"/>
                <a:gd name="csY13" fmla="*/ 66002 h 83901"/>
                <a:gd name="csX14" fmla="*/ 244433 w 281908"/>
                <a:gd name="csY14" fmla="*/ 66002 h 83901"/>
                <a:gd name="csX15" fmla="*/ 244433 w 281908"/>
                <a:gd name="csY15" fmla="*/ 60968 h 83901"/>
                <a:gd name="csX16" fmla="*/ 242755 w 281908"/>
                <a:gd name="csY16" fmla="*/ 59290 h 83901"/>
                <a:gd name="csX17" fmla="*/ 242755 w 281908"/>
                <a:gd name="csY17" fmla="*/ 55375 h 83901"/>
                <a:gd name="csX18" fmla="*/ 241077 w 281908"/>
                <a:gd name="csY18" fmla="*/ 53697 h 83901"/>
                <a:gd name="csX19" fmla="*/ 237161 w 281908"/>
                <a:gd name="csY19" fmla="*/ 53697 h 83901"/>
                <a:gd name="csX20" fmla="*/ 237161 w 281908"/>
                <a:gd name="csY20" fmla="*/ 52019 h 83901"/>
                <a:gd name="csX21" fmla="*/ 235483 w 281908"/>
                <a:gd name="csY21" fmla="*/ 52019 h 83901"/>
                <a:gd name="csX22" fmla="*/ 235483 w 281908"/>
                <a:gd name="csY22" fmla="*/ 50341 h 83901"/>
                <a:gd name="csX23" fmla="*/ 232127 w 281908"/>
                <a:gd name="csY23" fmla="*/ 50341 h 83901"/>
                <a:gd name="csX24" fmla="*/ 232127 w 281908"/>
                <a:gd name="csY24" fmla="*/ 48103 h 83901"/>
                <a:gd name="csX25" fmla="*/ 233805 w 281908"/>
                <a:gd name="csY25" fmla="*/ 48103 h 83901"/>
                <a:gd name="csX26" fmla="*/ 235483 w 281908"/>
                <a:gd name="csY26" fmla="*/ 46425 h 83901"/>
                <a:gd name="csX27" fmla="*/ 241077 w 281908"/>
                <a:gd name="csY27" fmla="*/ 46425 h 83901"/>
                <a:gd name="csX28" fmla="*/ 241077 w 281908"/>
                <a:gd name="csY28" fmla="*/ 44747 h 83901"/>
                <a:gd name="csX29" fmla="*/ 242755 w 281908"/>
                <a:gd name="csY29" fmla="*/ 44747 h 83901"/>
                <a:gd name="csX30" fmla="*/ 242755 w 281908"/>
                <a:gd name="csY30" fmla="*/ 43069 h 83901"/>
                <a:gd name="csX31" fmla="*/ 249467 w 281908"/>
                <a:gd name="csY31" fmla="*/ 43069 h 83901"/>
                <a:gd name="csX32" fmla="*/ 249467 w 281908"/>
                <a:gd name="csY32" fmla="*/ 41391 h 83901"/>
                <a:gd name="csX33" fmla="*/ 253382 w 281908"/>
                <a:gd name="csY33" fmla="*/ 41391 h 83901"/>
                <a:gd name="csX34" fmla="*/ 253382 w 281908"/>
                <a:gd name="csY34" fmla="*/ 39154 h 83901"/>
                <a:gd name="csX35" fmla="*/ 255060 w 281908"/>
                <a:gd name="csY35" fmla="*/ 39154 h 83901"/>
                <a:gd name="csX36" fmla="*/ 255060 w 281908"/>
                <a:gd name="csY36" fmla="*/ 32442 h 83901"/>
                <a:gd name="csX37" fmla="*/ 260654 w 281908"/>
                <a:gd name="csY37" fmla="*/ 32442 h 83901"/>
                <a:gd name="csX38" fmla="*/ 260654 w 281908"/>
                <a:gd name="csY38" fmla="*/ 35798 h 83901"/>
                <a:gd name="csX39" fmla="*/ 262332 w 281908"/>
                <a:gd name="csY39" fmla="*/ 37476 h 83901"/>
                <a:gd name="csX40" fmla="*/ 264010 w 281908"/>
                <a:gd name="csY40" fmla="*/ 39154 h 83901"/>
                <a:gd name="csX41" fmla="*/ 264010 w 281908"/>
                <a:gd name="csY41" fmla="*/ 41391 h 83901"/>
                <a:gd name="csX42" fmla="*/ 267366 w 281908"/>
                <a:gd name="csY42" fmla="*/ 41391 h 83901"/>
                <a:gd name="csX43" fmla="*/ 269603 w 281908"/>
                <a:gd name="csY43" fmla="*/ 39154 h 83901"/>
                <a:gd name="csX44" fmla="*/ 269603 w 281908"/>
                <a:gd name="csY44" fmla="*/ 39154 h 83901"/>
                <a:gd name="csX45" fmla="*/ 271281 w 281908"/>
                <a:gd name="csY45" fmla="*/ 37476 h 83901"/>
                <a:gd name="csX46" fmla="*/ 274637 w 281908"/>
                <a:gd name="csY46" fmla="*/ 37476 h 83901"/>
                <a:gd name="csX47" fmla="*/ 276315 w 281908"/>
                <a:gd name="csY47" fmla="*/ 39154 h 83901"/>
                <a:gd name="csX48" fmla="*/ 276315 w 281908"/>
                <a:gd name="csY48" fmla="*/ 46425 h 83901"/>
                <a:gd name="csX49" fmla="*/ 277993 w 281908"/>
                <a:gd name="csY49" fmla="*/ 48103 h 83901"/>
                <a:gd name="csX50" fmla="*/ 277993 w 281908"/>
                <a:gd name="csY50" fmla="*/ 50341 h 83901"/>
                <a:gd name="csX51" fmla="*/ 280231 w 281908"/>
                <a:gd name="csY51" fmla="*/ 52019 h 83901"/>
                <a:gd name="csX52" fmla="*/ 280231 w 281908"/>
                <a:gd name="csY52" fmla="*/ 59290 h 83901"/>
                <a:gd name="csX53" fmla="*/ 281909 w 281908"/>
                <a:gd name="csY53" fmla="*/ 60968 h 83901"/>
                <a:gd name="csX54" fmla="*/ 281909 w 281908"/>
                <a:gd name="csY54" fmla="*/ 67680 h 83901"/>
                <a:gd name="csX55" fmla="*/ 280231 w 281908"/>
                <a:gd name="csY55" fmla="*/ 69918 h 83901"/>
                <a:gd name="csX56" fmla="*/ 280231 w 281908"/>
                <a:gd name="csY56" fmla="*/ 74952 h 83901"/>
                <a:gd name="csX57" fmla="*/ 277993 w 281908"/>
                <a:gd name="csY57" fmla="*/ 74952 h 83901"/>
                <a:gd name="csX58" fmla="*/ 277993 w 281908"/>
                <a:gd name="csY58" fmla="*/ 76630 h 83901"/>
                <a:gd name="csX59" fmla="*/ 265688 w 281908"/>
                <a:gd name="csY59" fmla="*/ 76630 h 83901"/>
                <a:gd name="csX60" fmla="*/ 265688 w 281908"/>
                <a:gd name="csY60" fmla="*/ 78867 h 83901"/>
                <a:gd name="csX61" fmla="*/ 260654 w 281908"/>
                <a:gd name="csY61" fmla="*/ 78867 h 83901"/>
                <a:gd name="csX62" fmla="*/ 258416 w 281908"/>
                <a:gd name="csY62" fmla="*/ 80545 h 83901"/>
                <a:gd name="csX63" fmla="*/ 256738 w 281908"/>
                <a:gd name="csY63" fmla="*/ 82223 h 83901"/>
                <a:gd name="csX64" fmla="*/ 255060 w 281908"/>
                <a:gd name="csY64" fmla="*/ 82223 h 83901"/>
                <a:gd name="csX65" fmla="*/ 253382 w 281908"/>
                <a:gd name="csY65" fmla="*/ 83901 h 83901"/>
                <a:gd name="csX66" fmla="*/ 39154 w 281908"/>
                <a:gd name="csY66" fmla="*/ 82223 h 83901"/>
                <a:gd name="csX67" fmla="*/ 35798 w 281908"/>
                <a:gd name="csY67" fmla="*/ 82223 h 83901"/>
                <a:gd name="csX68" fmla="*/ 35798 w 281908"/>
                <a:gd name="csY68" fmla="*/ 80545 h 83901"/>
                <a:gd name="csX69" fmla="*/ 34120 w 281908"/>
                <a:gd name="csY69" fmla="*/ 80545 h 83901"/>
                <a:gd name="csX70" fmla="*/ 34120 w 281908"/>
                <a:gd name="csY70" fmla="*/ 76630 h 83901"/>
                <a:gd name="csX71" fmla="*/ 32442 w 281908"/>
                <a:gd name="csY71" fmla="*/ 76630 h 83901"/>
                <a:gd name="csX72" fmla="*/ 32442 w 281908"/>
                <a:gd name="csY72" fmla="*/ 67680 h 83901"/>
                <a:gd name="csX73" fmla="*/ 28527 w 281908"/>
                <a:gd name="csY73" fmla="*/ 67680 h 83901"/>
                <a:gd name="csX74" fmla="*/ 28527 w 281908"/>
                <a:gd name="csY74" fmla="*/ 64324 h 83901"/>
                <a:gd name="csX75" fmla="*/ 26849 w 281908"/>
                <a:gd name="csY75" fmla="*/ 64324 h 83901"/>
                <a:gd name="csX76" fmla="*/ 26849 w 281908"/>
                <a:gd name="csY76" fmla="*/ 60968 h 83901"/>
                <a:gd name="csX77" fmla="*/ 25170 w 281908"/>
                <a:gd name="csY77" fmla="*/ 59290 h 83901"/>
                <a:gd name="csX78" fmla="*/ 23492 w 281908"/>
                <a:gd name="csY78" fmla="*/ 59290 h 83901"/>
                <a:gd name="csX79" fmla="*/ 23492 w 281908"/>
                <a:gd name="csY79" fmla="*/ 55375 h 83901"/>
                <a:gd name="csX80" fmla="*/ 21255 w 281908"/>
                <a:gd name="csY80" fmla="*/ 55375 h 83901"/>
                <a:gd name="csX81" fmla="*/ 21255 w 281908"/>
                <a:gd name="csY81" fmla="*/ 53697 h 83901"/>
                <a:gd name="csX82" fmla="*/ 17899 w 281908"/>
                <a:gd name="csY82" fmla="*/ 53697 h 83901"/>
                <a:gd name="csX83" fmla="*/ 17899 w 281908"/>
                <a:gd name="csY83" fmla="*/ 55375 h 83901"/>
                <a:gd name="csX84" fmla="*/ 16221 w 281908"/>
                <a:gd name="csY84" fmla="*/ 55375 h 83901"/>
                <a:gd name="csX85" fmla="*/ 16221 w 281908"/>
                <a:gd name="csY85" fmla="*/ 53697 h 83901"/>
                <a:gd name="csX86" fmla="*/ 14543 w 281908"/>
                <a:gd name="csY86" fmla="*/ 53697 h 83901"/>
                <a:gd name="csX87" fmla="*/ 14543 w 281908"/>
                <a:gd name="csY87" fmla="*/ 41391 h 83901"/>
                <a:gd name="csX88" fmla="*/ 12865 w 281908"/>
                <a:gd name="csY88" fmla="*/ 41391 h 83901"/>
                <a:gd name="csX89" fmla="*/ 12865 w 281908"/>
                <a:gd name="csY89" fmla="*/ 39154 h 83901"/>
                <a:gd name="csX90" fmla="*/ 10628 w 281908"/>
                <a:gd name="csY90" fmla="*/ 37476 h 83901"/>
                <a:gd name="csX91" fmla="*/ 10628 w 281908"/>
                <a:gd name="csY91" fmla="*/ 34120 h 83901"/>
                <a:gd name="csX92" fmla="*/ 8950 w 281908"/>
                <a:gd name="csY92" fmla="*/ 32442 h 83901"/>
                <a:gd name="csX93" fmla="*/ 8950 w 281908"/>
                <a:gd name="csY93" fmla="*/ 28526 h 83901"/>
                <a:gd name="csX94" fmla="*/ 7272 w 281908"/>
                <a:gd name="csY94" fmla="*/ 28526 h 83901"/>
                <a:gd name="csX95" fmla="*/ 7272 w 281908"/>
                <a:gd name="csY95" fmla="*/ 25170 h 83901"/>
                <a:gd name="csX96" fmla="*/ 7272 w 281908"/>
                <a:gd name="csY96" fmla="*/ 25170 h 83901"/>
                <a:gd name="csX97" fmla="*/ 5593 w 281908"/>
                <a:gd name="csY97" fmla="*/ 23492 h 83901"/>
                <a:gd name="csX98" fmla="*/ 5593 w 281908"/>
                <a:gd name="csY98" fmla="*/ 19577 h 83901"/>
                <a:gd name="csX99" fmla="*/ 3915 w 281908"/>
                <a:gd name="csY99" fmla="*/ 17899 h 83901"/>
                <a:gd name="csX100" fmla="*/ 3915 w 281908"/>
                <a:gd name="csY100" fmla="*/ 14543 h 83901"/>
                <a:gd name="csX101" fmla="*/ 1678 w 281908"/>
                <a:gd name="csY101" fmla="*/ 14543 h 83901"/>
                <a:gd name="csX102" fmla="*/ 1678 w 281908"/>
                <a:gd name="csY102" fmla="*/ 10628 h 83901"/>
                <a:gd name="csX103" fmla="*/ 3915 w 281908"/>
                <a:gd name="csY103" fmla="*/ 10628 h 83901"/>
                <a:gd name="csX104" fmla="*/ 3915 w 281908"/>
                <a:gd name="csY104" fmla="*/ 5593 h 83901"/>
                <a:gd name="csX105" fmla="*/ 3915 w 281908"/>
                <a:gd name="csY105" fmla="*/ 5593 h 83901"/>
                <a:gd name="csX106" fmla="*/ 1678 w 281908"/>
                <a:gd name="csY106" fmla="*/ 3915 h 83901"/>
                <a:gd name="csX107" fmla="*/ 0 w 281908"/>
                <a:gd name="csY107" fmla="*/ 0 h 83901"/>
                <a:gd name="csX108" fmla="*/ 5593 w 281908"/>
                <a:gd name="csY108" fmla="*/ 0 h 83901"/>
                <a:gd name="csX109" fmla="*/ 5593 w 281908"/>
                <a:gd name="csY109" fmla="*/ 2237 h 83901"/>
                <a:gd name="csX110" fmla="*/ 10628 w 281908"/>
                <a:gd name="csY110" fmla="*/ 2237 h 83901"/>
                <a:gd name="csX111" fmla="*/ 10628 w 281908"/>
                <a:gd name="csY111" fmla="*/ 5593 h 83901"/>
                <a:gd name="csX112" fmla="*/ 12865 w 281908"/>
                <a:gd name="csY112" fmla="*/ 5593 h 83901"/>
                <a:gd name="csX113" fmla="*/ 14543 w 281908"/>
                <a:gd name="csY113" fmla="*/ 7271 h 83901"/>
                <a:gd name="csX114" fmla="*/ 14543 w 281908"/>
                <a:gd name="csY114" fmla="*/ 8949 h 83901"/>
                <a:gd name="csX115" fmla="*/ 12865 w 281908"/>
                <a:gd name="csY115" fmla="*/ 8949 h 83901"/>
                <a:gd name="csX116" fmla="*/ 12865 w 281908"/>
                <a:gd name="csY116" fmla="*/ 10628 h 83901"/>
                <a:gd name="csX117" fmla="*/ 10628 w 281908"/>
                <a:gd name="csY117" fmla="*/ 10628 h 83901"/>
                <a:gd name="csX118" fmla="*/ 10628 w 281908"/>
                <a:gd name="csY118" fmla="*/ 12865 h 83901"/>
                <a:gd name="csX119" fmla="*/ 12865 w 281908"/>
                <a:gd name="csY119" fmla="*/ 14543 h 83901"/>
                <a:gd name="csX120" fmla="*/ 12865 w 281908"/>
                <a:gd name="csY120" fmla="*/ 16221 h 83901"/>
                <a:gd name="csX121" fmla="*/ 16221 w 281908"/>
                <a:gd name="csY121" fmla="*/ 16221 h 83901"/>
                <a:gd name="csX122" fmla="*/ 16221 w 281908"/>
                <a:gd name="csY122" fmla="*/ 17899 h 83901"/>
                <a:gd name="csX123" fmla="*/ 17899 w 281908"/>
                <a:gd name="csY123" fmla="*/ 19577 h 83901"/>
                <a:gd name="csX124" fmla="*/ 16221 w 281908"/>
                <a:gd name="csY124" fmla="*/ 21814 h 83901"/>
                <a:gd name="csX125" fmla="*/ 16221 w 281908"/>
                <a:gd name="csY125" fmla="*/ 23492 h 83901"/>
                <a:gd name="csX126" fmla="*/ 14543 w 281908"/>
                <a:gd name="csY126" fmla="*/ 23492 h 83901"/>
                <a:gd name="csX127" fmla="*/ 14543 w 281908"/>
                <a:gd name="csY127" fmla="*/ 25170 h 83901"/>
                <a:gd name="csX128" fmla="*/ 16221 w 281908"/>
                <a:gd name="csY128" fmla="*/ 25170 h 83901"/>
                <a:gd name="csX129" fmla="*/ 16221 w 281908"/>
                <a:gd name="csY129" fmla="*/ 26848 h 83901"/>
                <a:gd name="csX130" fmla="*/ 14543 w 281908"/>
                <a:gd name="csY130" fmla="*/ 26848 h 83901"/>
                <a:gd name="csX131" fmla="*/ 14543 w 281908"/>
                <a:gd name="csY131" fmla="*/ 28526 h 83901"/>
                <a:gd name="csX132" fmla="*/ 16221 w 281908"/>
                <a:gd name="csY132" fmla="*/ 28526 h 83901"/>
                <a:gd name="csX133" fmla="*/ 17899 w 281908"/>
                <a:gd name="csY133" fmla="*/ 30764 h 83901"/>
                <a:gd name="csX134" fmla="*/ 16221 w 281908"/>
                <a:gd name="csY134" fmla="*/ 30764 h 83901"/>
                <a:gd name="csX135" fmla="*/ 16221 w 281908"/>
                <a:gd name="csY135" fmla="*/ 35798 h 83901"/>
                <a:gd name="csX136" fmla="*/ 17899 w 281908"/>
                <a:gd name="csY136" fmla="*/ 34120 h 83901"/>
                <a:gd name="csX137" fmla="*/ 19577 w 281908"/>
                <a:gd name="csY137" fmla="*/ 34120 h 83901"/>
                <a:gd name="csX138" fmla="*/ 19577 w 281908"/>
                <a:gd name="csY138" fmla="*/ 35798 h 83901"/>
                <a:gd name="csX139" fmla="*/ 17899 w 281908"/>
                <a:gd name="csY139" fmla="*/ 35798 h 83901"/>
                <a:gd name="csX140" fmla="*/ 17899 w 281908"/>
                <a:gd name="csY140" fmla="*/ 37476 h 83901"/>
                <a:gd name="csX141" fmla="*/ 19577 w 281908"/>
                <a:gd name="csY141" fmla="*/ 37476 h 83901"/>
                <a:gd name="csX142" fmla="*/ 19577 w 281908"/>
                <a:gd name="csY142" fmla="*/ 39154 h 83901"/>
                <a:gd name="csX143" fmla="*/ 21255 w 281908"/>
                <a:gd name="csY143" fmla="*/ 39154 h 83901"/>
                <a:gd name="csX144" fmla="*/ 21255 w 281908"/>
                <a:gd name="csY144" fmla="*/ 41391 h 83901"/>
                <a:gd name="csX145" fmla="*/ 19577 w 281908"/>
                <a:gd name="csY145" fmla="*/ 41391 h 83901"/>
                <a:gd name="csX146" fmla="*/ 19577 w 281908"/>
                <a:gd name="csY146" fmla="*/ 43069 h 83901"/>
                <a:gd name="csX147" fmla="*/ 25170 w 281908"/>
                <a:gd name="csY147" fmla="*/ 43069 h 83901"/>
                <a:gd name="csX148" fmla="*/ 23492 w 281908"/>
                <a:gd name="csY148" fmla="*/ 44747 h 83901"/>
                <a:gd name="csX149" fmla="*/ 25170 w 281908"/>
                <a:gd name="csY149" fmla="*/ 46425 h 83901"/>
                <a:gd name="csX150" fmla="*/ 25170 w 281908"/>
                <a:gd name="csY150" fmla="*/ 48103 h 83901"/>
                <a:gd name="csX151" fmla="*/ 26849 w 281908"/>
                <a:gd name="csY151" fmla="*/ 48103 h 83901"/>
                <a:gd name="csX152" fmla="*/ 26849 w 281908"/>
                <a:gd name="csY152" fmla="*/ 52019 h 83901"/>
                <a:gd name="csX153" fmla="*/ 28527 w 281908"/>
                <a:gd name="csY153" fmla="*/ 53697 h 83901"/>
                <a:gd name="csX154" fmla="*/ 32442 w 281908"/>
                <a:gd name="csY154" fmla="*/ 55375 h 83901"/>
                <a:gd name="csX155" fmla="*/ 34120 w 281908"/>
                <a:gd name="csY155" fmla="*/ 55375 h 83901"/>
                <a:gd name="csX156" fmla="*/ 34120 w 281908"/>
                <a:gd name="csY156" fmla="*/ 64324 h 83901"/>
                <a:gd name="csX157" fmla="*/ 35798 w 281908"/>
                <a:gd name="csY157" fmla="*/ 64324 h 83901"/>
                <a:gd name="csX158" fmla="*/ 35798 w 281908"/>
                <a:gd name="csY158" fmla="*/ 69918 h 83901"/>
                <a:gd name="csX159" fmla="*/ 37476 w 281908"/>
                <a:gd name="csY159" fmla="*/ 69918 h 83901"/>
                <a:gd name="csX160" fmla="*/ 37476 w 281908"/>
                <a:gd name="csY160" fmla="*/ 71596 h 83901"/>
                <a:gd name="csX161" fmla="*/ 39154 w 281908"/>
                <a:gd name="csY161" fmla="*/ 71596 h 83901"/>
                <a:gd name="csX162" fmla="*/ 39154 w 281908"/>
                <a:gd name="csY162" fmla="*/ 78867 h 83901"/>
                <a:gd name="csX163" fmla="*/ 41391 w 281908"/>
                <a:gd name="csY163" fmla="*/ 78867 h 83901"/>
                <a:gd name="csX164" fmla="*/ 39154 w 281908"/>
                <a:gd name="csY164" fmla="*/ 78867 h 83901"/>
                <a:gd name="csX165" fmla="*/ 41391 w 281908"/>
                <a:gd name="csY165" fmla="*/ 78867 h 83901"/>
                <a:gd name="csX166" fmla="*/ 41391 w 281908"/>
                <a:gd name="csY166" fmla="*/ 82223 h 83901"/>
                <a:gd name="csX167" fmla="*/ 39154 w 281908"/>
                <a:gd name="csY167" fmla="*/ 82223 h 83901"/>
                <a:gd name="csX168" fmla="*/ 35798 w 281908"/>
                <a:gd name="csY168" fmla="*/ 82223 h 83901"/>
                <a:gd name="csX169" fmla="*/ 35798 w 281908"/>
                <a:gd name="csY169" fmla="*/ 80545 h 83901"/>
                <a:gd name="csX170" fmla="*/ 35798 w 281908"/>
                <a:gd name="csY170" fmla="*/ 82223 h 83901"/>
                <a:gd name="csX171" fmla="*/ 12865 w 281908"/>
                <a:gd name="csY171" fmla="*/ 10628 h 83901"/>
                <a:gd name="csX172" fmla="*/ 14543 w 281908"/>
                <a:gd name="csY172" fmla="*/ 8949 h 83901"/>
                <a:gd name="csX173" fmla="*/ 14543 w 281908"/>
                <a:gd name="csY173" fmla="*/ 10628 h 83901"/>
                <a:gd name="csX174" fmla="*/ 12865 w 281908"/>
                <a:gd name="csY174" fmla="*/ 10628 h 83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281908" h="83901">
                  <a:moveTo>
                    <a:pt x="253382" y="83901"/>
                  </a:moveTo>
                  <a:lnTo>
                    <a:pt x="253382" y="82223"/>
                  </a:lnTo>
                  <a:lnTo>
                    <a:pt x="253382" y="82223"/>
                  </a:lnTo>
                  <a:lnTo>
                    <a:pt x="251704" y="80545"/>
                  </a:lnTo>
                  <a:lnTo>
                    <a:pt x="246111" y="80545"/>
                  </a:lnTo>
                  <a:lnTo>
                    <a:pt x="246111" y="76630"/>
                  </a:lnTo>
                  <a:lnTo>
                    <a:pt x="247789" y="76630"/>
                  </a:lnTo>
                  <a:lnTo>
                    <a:pt x="247789" y="71596"/>
                  </a:lnTo>
                  <a:lnTo>
                    <a:pt x="246111" y="71596"/>
                  </a:lnTo>
                  <a:lnTo>
                    <a:pt x="246111" y="69918"/>
                  </a:lnTo>
                  <a:lnTo>
                    <a:pt x="247789" y="69918"/>
                  </a:lnTo>
                  <a:lnTo>
                    <a:pt x="246111" y="67680"/>
                  </a:lnTo>
                  <a:lnTo>
                    <a:pt x="246111" y="67680"/>
                  </a:lnTo>
                  <a:lnTo>
                    <a:pt x="246111" y="66002"/>
                  </a:lnTo>
                  <a:lnTo>
                    <a:pt x="244433" y="66002"/>
                  </a:lnTo>
                  <a:lnTo>
                    <a:pt x="244433" y="60968"/>
                  </a:lnTo>
                  <a:lnTo>
                    <a:pt x="242755" y="59290"/>
                  </a:lnTo>
                  <a:lnTo>
                    <a:pt x="242755" y="55375"/>
                  </a:lnTo>
                  <a:lnTo>
                    <a:pt x="241077" y="53697"/>
                  </a:lnTo>
                  <a:lnTo>
                    <a:pt x="237161" y="53697"/>
                  </a:lnTo>
                  <a:lnTo>
                    <a:pt x="237161" y="52019"/>
                  </a:lnTo>
                  <a:lnTo>
                    <a:pt x="235483" y="52019"/>
                  </a:lnTo>
                  <a:lnTo>
                    <a:pt x="235483" y="50341"/>
                  </a:lnTo>
                  <a:lnTo>
                    <a:pt x="232127" y="50341"/>
                  </a:lnTo>
                  <a:lnTo>
                    <a:pt x="232127" y="48103"/>
                  </a:lnTo>
                  <a:lnTo>
                    <a:pt x="233805" y="48103"/>
                  </a:lnTo>
                  <a:lnTo>
                    <a:pt x="235483" y="46425"/>
                  </a:lnTo>
                  <a:lnTo>
                    <a:pt x="241077" y="46425"/>
                  </a:lnTo>
                  <a:lnTo>
                    <a:pt x="241077" y="44747"/>
                  </a:lnTo>
                  <a:lnTo>
                    <a:pt x="242755" y="44747"/>
                  </a:lnTo>
                  <a:lnTo>
                    <a:pt x="242755" y="43069"/>
                  </a:lnTo>
                  <a:lnTo>
                    <a:pt x="249467" y="43069"/>
                  </a:lnTo>
                  <a:lnTo>
                    <a:pt x="249467" y="41391"/>
                  </a:lnTo>
                  <a:lnTo>
                    <a:pt x="253382" y="41391"/>
                  </a:lnTo>
                  <a:lnTo>
                    <a:pt x="253382" y="39154"/>
                  </a:lnTo>
                  <a:lnTo>
                    <a:pt x="255060" y="39154"/>
                  </a:lnTo>
                  <a:lnTo>
                    <a:pt x="255060" y="32442"/>
                  </a:lnTo>
                  <a:lnTo>
                    <a:pt x="260654" y="32442"/>
                  </a:lnTo>
                  <a:lnTo>
                    <a:pt x="260654" y="35798"/>
                  </a:lnTo>
                  <a:lnTo>
                    <a:pt x="262332" y="37476"/>
                  </a:lnTo>
                  <a:lnTo>
                    <a:pt x="264010" y="39154"/>
                  </a:lnTo>
                  <a:lnTo>
                    <a:pt x="264010" y="41391"/>
                  </a:lnTo>
                  <a:lnTo>
                    <a:pt x="267366" y="41391"/>
                  </a:lnTo>
                  <a:lnTo>
                    <a:pt x="269603" y="39154"/>
                  </a:lnTo>
                  <a:lnTo>
                    <a:pt x="269603" y="39154"/>
                  </a:lnTo>
                  <a:lnTo>
                    <a:pt x="271281" y="37476"/>
                  </a:lnTo>
                  <a:lnTo>
                    <a:pt x="274637" y="37476"/>
                  </a:lnTo>
                  <a:lnTo>
                    <a:pt x="276315" y="39154"/>
                  </a:lnTo>
                  <a:lnTo>
                    <a:pt x="276315" y="46425"/>
                  </a:lnTo>
                  <a:lnTo>
                    <a:pt x="277993" y="48103"/>
                  </a:lnTo>
                  <a:lnTo>
                    <a:pt x="277993" y="50341"/>
                  </a:lnTo>
                  <a:lnTo>
                    <a:pt x="280231" y="52019"/>
                  </a:lnTo>
                  <a:lnTo>
                    <a:pt x="280231" y="59290"/>
                  </a:lnTo>
                  <a:lnTo>
                    <a:pt x="281909" y="60968"/>
                  </a:lnTo>
                  <a:lnTo>
                    <a:pt x="281909" y="67680"/>
                  </a:lnTo>
                  <a:lnTo>
                    <a:pt x="280231" y="69918"/>
                  </a:lnTo>
                  <a:lnTo>
                    <a:pt x="280231" y="74952"/>
                  </a:lnTo>
                  <a:lnTo>
                    <a:pt x="277993" y="74952"/>
                  </a:lnTo>
                  <a:lnTo>
                    <a:pt x="277993" y="76630"/>
                  </a:lnTo>
                  <a:lnTo>
                    <a:pt x="265688" y="76630"/>
                  </a:lnTo>
                  <a:lnTo>
                    <a:pt x="265688" y="78867"/>
                  </a:lnTo>
                  <a:lnTo>
                    <a:pt x="260654" y="78867"/>
                  </a:lnTo>
                  <a:lnTo>
                    <a:pt x="258416" y="80545"/>
                  </a:lnTo>
                  <a:lnTo>
                    <a:pt x="256738" y="82223"/>
                  </a:lnTo>
                  <a:lnTo>
                    <a:pt x="255060" y="82223"/>
                  </a:lnTo>
                  <a:lnTo>
                    <a:pt x="253382" y="83901"/>
                  </a:lnTo>
                  <a:close/>
                  <a:moveTo>
                    <a:pt x="39154" y="82223"/>
                  </a:moveTo>
                  <a:lnTo>
                    <a:pt x="35798" y="82223"/>
                  </a:lnTo>
                  <a:lnTo>
                    <a:pt x="35798" y="80545"/>
                  </a:lnTo>
                  <a:lnTo>
                    <a:pt x="34120" y="80545"/>
                  </a:lnTo>
                  <a:lnTo>
                    <a:pt x="34120" y="76630"/>
                  </a:lnTo>
                  <a:lnTo>
                    <a:pt x="32442" y="76630"/>
                  </a:lnTo>
                  <a:lnTo>
                    <a:pt x="32442" y="67680"/>
                  </a:lnTo>
                  <a:lnTo>
                    <a:pt x="28527" y="67680"/>
                  </a:lnTo>
                  <a:lnTo>
                    <a:pt x="28527" y="64324"/>
                  </a:lnTo>
                  <a:lnTo>
                    <a:pt x="26849" y="64324"/>
                  </a:lnTo>
                  <a:lnTo>
                    <a:pt x="26849" y="60968"/>
                  </a:lnTo>
                  <a:lnTo>
                    <a:pt x="25170" y="59290"/>
                  </a:lnTo>
                  <a:lnTo>
                    <a:pt x="23492" y="59290"/>
                  </a:lnTo>
                  <a:lnTo>
                    <a:pt x="23492" y="55375"/>
                  </a:lnTo>
                  <a:lnTo>
                    <a:pt x="21255" y="55375"/>
                  </a:lnTo>
                  <a:lnTo>
                    <a:pt x="21255" y="53697"/>
                  </a:lnTo>
                  <a:lnTo>
                    <a:pt x="17899" y="53697"/>
                  </a:lnTo>
                  <a:lnTo>
                    <a:pt x="17899" y="55375"/>
                  </a:lnTo>
                  <a:lnTo>
                    <a:pt x="16221" y="55375"/>
                  </a:lnTo>
                  <a:lnTo>
                    <a:pt x="16221" y="53697"/>
                  </a:lnTo>
                  <a:lnTo>
                    <a:pt x="14543" y="53697"/>
                  </a:lnTo>
                  <a:lnTo>
                    <a:pt x="14543" y="41391"/>
                  </a:lnTo>
                  <a:lnTo>
                    <a:pt x="12865" y="41391"/>
                  </a:lnTo>
                  <a:lnTo>
                    <a:pt x="12865" y="39154"/>
                  </a:lnTo>
                  <a:lnTo>
                    <a:pt x="10628" y="37476"/>
                  </a:lnTo>
                  <a:lnTo>
                    <a:pt x="10628" y="34120"/>
                  </a:lnTo>
                  <a:lnTo>
                    <a:pt x="8950" y="32442"/>
                  </a:lnTo>
                  <a:lnTo>
                    <a:pt x="8950" y="28526"/>
                  </a:lnTo>
                  <a:lnTo>
                    <a:pt x="7272" y="28526"/>
                  </a:lnTo>
                  <a:lnTo>
                    <a:pt x="7272" y="25170"/>
                  </a:lnTo>
                  <a:lnTo>
                    <a:pt x="7272" y="25170"/>
                  </a:lnTo>
                  <a:lnTo>
                    <a:pt x="5593" y="23492"/>
                  </a:lnTo>
                  <a:lnTo>
                    <a:pt x="5593" y="19577"/>
                  </a:lnTo>
                  <a:lnTo>
                    <a:pt x="3915" y="17899"/>
                  </a:lnTo>
                  <a:lnTo>
                    <a:pt x="3915" y="14543"/>
                  </a:lnTo>
                  <a:lnTo>
                    <a:pt x="1678" y="14543"/>
                  </a:lnTo>
                  <a:lnTo>
                    <a:pt x="1678" y="10628"/>
                  </a:lnTo>
                  <a:lnTo>
                    <a:pt x="3915" y="10628"/>
                  </a:lnTo>
                  <a:lnTo>
                    <a:pt x="3915" y="5593"/>
                  </a:lnTo>
                  <a:lnTo>
                    <a:pt x="3915" y="5593"/>
                  </a:lnTo>
                  <a:lnTo>
                    <a:pt x="1678" y="3915"/>
                  </a:lnTo>
                  <a:lnTo>
                    <a:pt x="0" y="0"/>
                  </a:lnTo>
                  <a:lnTo>
                    <a:pt x="5593" y="0"/>
                  </a:lnTo>
                  <a:lnTo>
                    <a:pt x="5593" y="2237"/>
                  </a:lnTo>
                  <a:lnTo>
                    <a:pt x="10628" y="2237"/>
                  </a:lnTo>
                  <a:lnTo>
                    <a:pt x="10628" y="5593"/>
                  </a:lnTo>
                  <a:lnTo>
                    <a:pt x="12865" y="5593"/>
                  </a:lnTo>
                  <a:lnTo>
                    <a:pt x="14543" y="7271"/>
                  </a:lnTo>
                  <a:lnTo>
                    <a:pt x="14543" y="8949"/>
                  </a:lnTo>
                  <a:lnTo>
                    <a:pt x="12865" y="8949"/>
                  </a:lnTo>
                  <a:lnTo>
                    <a:pt x="12865" y="10628"/>
                  </a:lnTo>
                  <a:lnTo>
                    <a:pt x="10628" y="10628"/>
                  </a:lnTo>
                  <a:lnTo>
                    <a:pt x="10628" y="12865"/>
                  </a:lnTo>
                  <a:lnTo>
                    <a:pt x="12865" y="14543"/>
                  </a:lnTo>
                  <a:lnTo>
                    <a:pt x="12865" y="16221"/>
                  </a:lnTo>
                  <a:lnTo>
                    <a:pt x="16221" y="16221"/>
                  </a:lnTo>
                  <a:lnTo>
                    <a:pt x="16221" y="17899"/>
                  </a:lnTo>
                  <a:lnTo>
                    <a:pt x="17899" y="19577"/>
                  </a:lnTo>
                  <a:lnTo>
                    <a:pt x="16221" y="21814"/>
                  </a:lnTo>
                  <a:lnTo>
                    <a:pt x="16221" y="23492"/>
                  </a:lnTo>
                  <a:lnTo>
                    <a:pt x="14543" y="23492"/>
                  </a:lnTo>
                  <a:lnTo>
                    <a:pt x="14543" y="25170"/>
                  </a:lnTo>
                  <a:lnTo>
                    <a:pt x="16221" y="25170"/>
                  </a:lnTo>
                  <a:lnTo>
                    <a:pt x="16221" y="26848"/>
                  </a:lnTo>
                  <a:lnTo>
                    <a:pt x="14543" y="26848"/>
                  </a:lnTo>
                  <a:lnTo>
                    <a:pt x="14543" y="28526"/>
                  </a:lnTo>
                  <a:lnTo>
                    <a:pt x="16221" y="28526"/>
                  </a:lnTo>
                  <a:lnTo>
                    <a:pt x="17899" y="30764"/>
                  </a:lnTo>
                  <a:lnTo>
                    <a:pt x="16221" y="30764"/>
                  </a:lnTo>
                  <a:lnTo>
                    <a:pt x="16221" y="35798"/>
                  </a:lnTo>
                  <a:lnTo>
                    <a:pt x="17899" y="34120"/>
                  </a:lnTo>
                  <a:lnTo>
                    <a:pt x="19577" y="34120"/>
                  </a:lnTo>
                  <a:lnTo>
                    <a:pt x="19577" y="35798"/>
                  </a:lnTo>
                  <a:lnTo>
                    <a:pt x="17899" y="35798"/>
                  </a:lnTo>
                  <a:lnTo>
                    <a:pt x="17899" y="37476"/>
                  </a:lnTo>
                  <a:lnTo>
                    <a:pt x="19577" y="37476"/>
                  </a:lnTo>
                  <a:lnTo>
                    <a:pt x="19577" y="39154"/>
                  </a:lnTo>
                  <a:lnTo>
                    <a:pt x="21255" y="39154"/>
                  </a:lnTo>
                  <a:lnTo>
                    <a:pt x="21255" y="41391"/>
                  </a:lnTo>
                  <a:lnTo>
                    <a:pt x="19577" y="41391"/>
                  </a:lnTo>
                  <a:lnTo>
                    <a:pt x="19577" y="43069"/>
                  </a:lnTo>
                  <a:lnTo>
                    <a:pt x="25170" y="43069"/>
                  </a:lnTo>
                  <a:lnTo>
                    <a:pt x="23492" y="44747"/>
                  </a:lnTo>
                  <a:lnTo>
                    <a:pt x="25170" y="46425"/>
                  </a:lnTo>
                  <a:lnTo>
                    <a:pt x="25170" y="48103"/>
                  </a:lnTo>
                  <a:lnTo>
                    <a:pt x="26849" y="48103"/>
                  </a:lnTo>
                  <a:lnTo>
                    <a:pt x="26849" y="52019"/>
                  </a:lnTo>
                  <a:lnTo>
                    <a:pt x="28527" y="53697"/>
                  </a:lnTo>
                  <a:lnTo>
                    <a:pt x="32442" y="55375"/>
                  </a:lnTo>
                  <a:lnTo>
                    <a:pt x="34120" y="55375"/>
                  </a:lnTo>
                  <a:lnTo>
                    <a:pt x="34120" y="64324"/>
                  </a:lnTo>
                  <a:lnTo>
                    <a:pt x="35798" y="64324"/>
                  </a:lnTo>
                  <a:lnTo>
                    <a:pt x="35798" y="69918"/>
                  </a:lnTo>
                  <a:lnTo>
                    <a:pt x="37476" y="69918"/>
                  </a:lnTo>
                  <a:lnTo>
                    <a:pt x="37476" y="71596"/>
                  </a:lnTo>
                  <a:lnTo>
                    <a:pt x="39154" y="71596"/>
                  </a:lnTo>
                  <a:lnTo>
                    <a:pt x="39154" y="78867"/>
                  </a:lnTo>
                  <a:lnTo>
                    <a:pt x="41391" y="78867"/>
                  </a:lnTo>
                  <a:lnTo>
                    <a:pt x="39154" y="78867"/>
                  </a:lnTo>
                  <a:lnTo>
                    <a:pt x="41391" y="78867"/>
                  </a:lnTo>
                  <a:lnTo>
                    <a:pt x="41391" y="82223"/>
                  </a:lnTo>
                  <a:lnTo>
                    <a:pt x="39154" y="82223"/>
                  </a:lnTo>
                  <a:close/>
                  <a:moveTo>
                    <a:pt x="35798" y="82223"/>
                  </a:moveTo>
                  <a:lnTo>
                    <a:pt x="35798" y="80545"/>
                  </a:lnTo>
                  <a:lnTo>
                    <a:pt x="35798" y="82223"/>
                  </a:lnTo>
                  <a:close/>
                  <a:moveTo>
                    <a:pt x="12865" y="10628"/>
                  </a:moveTo>
                  <a:lnTo>
                    <a:pt x="14543" y="8949"/>
                  </a:lnTo>
                  <a:lnTo>
                    <a:pt x="14543" y="10628"/>
                  </a:lnTo>
                  <a:lnTo>
                    <a:pt x="12865" y="1062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9D08DB3D-0E3E-C246-FD78-866FA3DFED6A}"/>
                </a:ext>
              </a:extLst>
            </p:cNvPr>
            <p:cNvSpPr/>
            <p:nvPr/>
          </p:nvSpPr>
          <p:spPr>
            <a:xfrm>
              <a:off x="4353677" y="2678302"/>
              <a:ext cx="105156" cy="154937"/>
            </a:xfrm>
            <a:custGeom>
              <a:avLst/>
              <a:gdLst>
                <a:gd name="csX0" fmla="*/ 16221 w 105156"/>
                <a:gd name="csY0" fmla="*/ 154938 h 154937"/>
                <a:gd name="csX1" fmla="*/ 16221 w 105156"/>
                <a:gd name="csY1" fmla="*/ 153260 h 154937"/>
                <a:gd name="csX2" fmla="*/ 17899 w 105156"/>
                <a:gd name="csY2" fmla="*/ 153260 h 154937"/>
                <a:gd name="csX3" fmla="*/ 17899 w 105156"/>
                <a:gd name="csY3" fmla="*/ 151582 h 154937"/>
                <a:gd name="csX4" fmla="*/ 16221 w 105156"/>
                <a:gd name="csY4" fmla="*/ 151582 h 154937"/>
                <a:gd name="csX5" fmla="*/ 16221 w 105156"/>
                <a:gd name="csY5" fmla="*/ 149904 h 154937"/>
                <a:gd name="csX6" fmla="*/ 17899 w 105156"/>
                <a:gd name="csY6" fmla="*/ 149904 h 154937"/>
                <a:gd name="csX7" fmla="*/ 17899 w 105156"/>
                <a:gd name="csY7" fmla="*/ 148226 h 154937"/>
                <a:gd name="csX8" fmla="*/ 12306 w 105156"/>
                <a:gd name="csY8" fmla="*/ 148226 h 154937"/>
                <a:gd name="csX9" fmla="*/ 12306 w 105156"/>
                <a:gd name="csY9" fmla="*/ 149904 h 154937"/>
                <a:gd name="csX10" fmla="*/ 7271 w 105156"/>
                <a:gd name="csY10" fmla="*/ 149904 h 154937"/>
                <a:gd name="csX11" fmla="*/ 7271 w 105156"/>
                <a:gd name="csY11" fmla="*/ 148226 h 154937"/>
                <a:gd name="csX12" fmla="*/ 10627 w 105156"/>
                <a:gd name="csY12" fmla="*/ 148226 h 154937"/>
                <a:gd name="csX13" fmla="*/ 10627 w 105156"/>
                <a:gd name="csY13" fmla="*/ 144311 h 154937"/>
                <a:gd name="csX14" fmla="*/ 5034 w 105156"/>
                <a:gd name="csY14" fmla="*/ 144311 h 154937"/>
                <a:gd name="csX15" fmla="*/ 5034 w 105156"/>
                <a:gd name="csY15" fmla="*/ 142632 h 154937"/>
                <a:gd name="csX16" fmla="*/ 0 w 105156"/>
                <a:gd name="csY16" fmla="*/ 142632 h 154937"/>
                <a:gd name="csX17" fmla="*/ 0 w 105156"/>
                <a:gd name="csY17" fmla="*/ 139276 h 154937"/>
                <a:gd name="csX18" fmla="*/ 3356 w 105156"/>
                <a:gd name="csY18" fmla="*/ 139276 h 154937"/>
                <a:gd name="csX19" fmla="*/ 3356 w 105156"/>
                <a:gd name="csY19" fmla="*/ 137039 h 154937"/>
                <a:gd name="csX20" fmla="*/ 3356 w 105156"/>
                <a:gd name="csY20" fmla="*/ 137039 h 154937"/>
                <a:gd name="csX21" fmla="*/ 3356 w 105156"/>
                <a:gd name="csY21" fmla="*/ 135361 h 154937"/>
                <a:gd name="csX22" fmla="*/ 5034 w 105156"/>
                <a:gd name="csY22" fmla="*/ 135361 h 154937"/>
                <a:gd name="csX23" fmla="*/ 5034 w 105156"/>
                <a:gd name="csY23" fmla="*/ 133683 h 154937"/>
                <a:gd name="csX24" fmla="*/ 10627 w 105156"/>
                <a:gd name="csY24" fmla="*/ 133683 h 154937"/>
                <a:gd name="csX25" fmla="*/ 10627 w 105156"/>
                <a:gd name="csY25" fmla="*/ 132005 h 154937"/>
                <a:gd name="csX26" fmla="*/ 10627 w 105156"/>
                <a:gd name="csY26" fmla="*/ 132005 h 154937"/>
                <a:gd name="csX27" fmla="*/ 10627 w 105156"/>
                <a:gd name="csY27" fmla="*/ 130327 h 154937"/>
                <a:gd name="csX28" fmla="*/ 3356 w 105156"/>
                <a:gd name="csY28" fmla="*/ 130327 h 154937"/>
                <a:gd name="csX29" fmla="*/ 3356 w 105156"/>
                <a:gd name="csY29" fmla="*/ 132005 h 154937"/>
                <a:gd name="csX30" fmla="*/ 0 w 105156"/>
                <a:gd name="csY30" fmla="*/ 132005 h 154937"/>
                <a:gd name="csX31" fmla="*/ 0 w 105156"/>
                <a:gd name="csY31" fmla="*/ 128090 h 154937"/>
                <a:gd name="csX32" fmla="*/ 1678 w 105156"/>
                <a:gd name="csY32" fmla="*/ 128090 h 154937"/>
                <a:gd name="csX33" fmla="*/ 1678 w 105156"/>
                <a:gd name="csY33" fmla="*/ 124734 h 154937"/>
                <a:gd name="csX34" fmla="*/ 8949 w 105156"/>
                <a:gd name="csY34" fmla="*/ 124734 h 154937"/>
                <a:gd name="csX35" fmla="*/ 8949 w 105156"/>
                <a:gd name="csY35" fmla="*/ 126411 h 154937"/>
                <a:gd name="csX36" fmla="*/ 13984 w 105156"/>
                <a:gd name="csY36" fmla="*/ 126411 h 154937"/>
                <a:gd name="csX37" fmla="*/ 13984 w 105156"/>
                <a:gd name="csY37" fmla="*/ 119699 h 154937"/>
                <a:gd name="csX38" fmla="*/ 13984 w 105156"/>
                <a:gd name="csY38" fmla="*/ 119699 h 154937"/>
                <a:gd name="csX39" fmla="*/ 13984 w 105156"/>
                <a:gd name="csY39" fmla="*/ 117462 h 154937"/>
                <a:gd name="csX40" fmla="*/ 16221 w 105156"/>
                <a:gd name="csY40" fmla="*/ 117462 h 154937"/>
                <a:gd name="csX41" fmla="*/ 16221 w 105156"/>
                <a:gd name="csY41" fmla="*/ 115784 h 154937"/>
                <a:gd name="csX42" fmla="*/ 17899 w 105156"/>
                <a:gd name="csY42" fmla="*/ 115784 h 154937"/>
                <a:gd name="csX43" fmla="*/ 17899 w 105156"/>
                <a:gd name="csY43" fmla="*/ 112428 h 154937"/>
                <a:gd name="csX44" fmla="*/ 16221 w 105156"/>
                <a:gd name="csY44" fmla="*/ 112428 h 154937"/>
                <a:gd name="csX45" fmla="*/ 13984 w 105156"/>
                <a:gd name="csY45" fmla="*/ 114106 h 154937"/>
                <a:gd name="csX46" fmla="*/ 12306 w 105156"/>
                <a:gd name="csY46" fmla="*/ 114106 h 154937"/>
                <a:gd name="csX47" fmla="*/ 12306 w 105156"/>
                <a:gd name="csY47" fmla="*/ 112428 h 154937"/>
                <a:gd name="csX48" fmla="*/ 13984 w 105156"/>
                <a:gd name="csY48" fmla="*/ 110750 h 154937"/>
                <a:gd name="csX49" fmla="*/ 16221 w 105156"/>
                <a:gd name="csY49" fmla="*/ 110750 h 154937"/>
                <a:gd name="csX50" fmla="*/ 16221 w 105156"/>
                <a:gd name="csY50" fmla="*/ 108513 h 154937"/>
                <a:gd name="csX51" fmla="*/ 17899 w 105156"/>
                <a:gd name="csY51" fmla="*/ 108513 h 154937"/>
                <a:gd name="csX52" fmla="*/ 17899 w 105156"/>
                <a:gd name="csY52" fmla="*/ 106834 h 154937"/>
                <a:gd name="csX53" fmla="*/ 21255 w 105156"/>
                <a:gd name="csY53" fmla="*/ 106834 h 154937"/>
                <a:gd name="csX54" fmla="*/ 21255 w 105156"/>
                <a:gd name="csY54" fmla="*/ 103478 h 154937"/>
                <a:gd name="csX55" fmla="*/ 22933 w 105156"/>
                <a:gd name="csY55" fmla="*/ 103478 h 154937"/>
                <a:gd name="csX56" fmla="*/ 22933 w 105156"/>
                <a:gd name="csY56" fmla="*/ 99563 h 154937"/>
                <a:gd name="csX57" fmla="*/ 25170 w 105156"/>
                <a:gd name="csY57" fmla="*/ 99563 h 154937"/>
                <a:gd name="csX58" fmla="*/ 25170 w 105156"/>
                <a:gd name="csY58" fmla="*/ 97885 h 154937"/>
                <a:gd name="csX59" fmla="*/ 22933 w 105156"/>
                <a:gd name="csY59" fmla="*/ 97885 h 154937"/>
                <a:gd name="csX60" fmla="*/ 22933 w 105156"/>
                <a:gd name="csY60" fmla="*/ 96207 h 154937"/>
                <a:gd name="csX61" fmla="*/ 25170 w 105156"/>
                <a:gd name="csY61" fmla="*/ 96207 h 154937"/>
                <a:gd name="csX62" fmla="*/ 25170 w 105156"/>
                <a:gd name="csY62" fmla="*/ 92851 h 154937"/>
                <a:gd name="csX63" fmla="*/ 26848 w 105156"/>
                <a:gd name="csY63" fmla="*/ 92851 h 154937"/>
                <a:gd name="csX64" fmla="*/ 26848 w 105156"/>
                <a:gd name="csY64" fmla="*/ 91173 h 154937"/>
                <a:gd name="csX65" fmla="*/ 30204 w 105156"/>
                <a:gd name="csY65" fmla="*/ 91173 h 154937"/>
                <a:gd name="csX66" fmla="*/ 30204 w 105156"/>
                <a:gd name="csY66" fmla="*/ 88936 h 154937"/>
                <a:gd name="csX67" fmla="*/ 31883 w 105156"/>
                <a:gd name="csY67" fmla="*/ 88936 h 154937"/>
                <a:gd name="csX68" fmla="*/ 31883 w 105156"/>
                <a:gd name="csY68" fmla="*/ 91173 h 154937"/>
                <a:gd name="csX69" fmla="*/ 33561 w 105156"/>
                <a:gd name="csY69" fmla="*/ 91173 h 154937"/>
                <a:gd name="csX70" fmla="*/ 33561 w 105156"/>
                <a:gd name="csY70" fmla="*/ 88936 h 154937"/>
                <a:gd name="csX71" fmla="*/ 35798 w 105156"/>
                <a:gd name="csY71" fmla="*/ 88936 h 154937"/>
                <a:gd name="csX72" fmla="*/ 35798 w 105156"/>
                <a:gd name="csY72" fmla="*/ 87258 h 154937"/>
                <a:gd name="csX73" fmla="*/ 33561 w 105156"/>
                <a:gd name="csY73" fmla="*/ 87258 h 154937"/>
                <a:gd name="csX74" fmla="*/ 33561 w 105156"/>
                <a:gd name="csY74" fmla="*/ 85580 h 154937"/>
                <a:gd name="csX75" fmla="*/ 25170 w 105156"/>
                <a:gd name="csY75" fmla="*/ 85580 h 154937"/>
                <a:gd name="csX76" fmla="*/ 25170 w 105156"/>
                <a:gd name="csY76" fmla="*/ 87258 h 154937"/>
                <a:gd name="csX77" fmla="*/ 21255 w 105156"/>
                <a:gd name="csY77" fmla="*/ 87258 h 154937"/>
                <a:gd name="csX78" fmla="*/ 21255 w 105156"/>
                <a:gd name="csY78" fmla="*/ 85580 h 154937"/>
                <a:gd name="csX79" fmla="*/ 19577 w 105156"/>
                <a:gd name="csY79" fmla="*/ 85580 h 154937"/>
                <a:gd name="csX80" fmla="*/ 19577 w 105156"/>
                <a:gd name="csY80" fmla="*/ 83901 h 154937"/>
                <a:gd name="csX81" fmla="*/ 12306 w 105156"/>
                <a:gd name="csY81" fmla="*/ 83901 h 154937"/>
                <a:gd name="csX82" fmla="*/ 12306 w 105156"/>
                <a:gd name="csY82" fmla="*/ 79986 h 154937"/>
                <a:gd name="csX83" fmla="*/ 8949 w 105156"/>
                <a:gd name="csY83" fmla="*/ 79986 h 154937"/>
                <a:gd name="csX84" fmla="*/ 8949 w 105156"/>
                <a:gd name="csY84" fmla="*/ 78308 h 154937"/>
                <a:gd name="csX85" fmla="*/ 7271 w 105156"/>
                <a:gd name="csY85" fmla="*/ 78308 h 154937"/>
                <a:gd name="csX86" fmla="*/ 7271 w 105156"/>
                <a:gd name="csY86" fmla="*/ 74952 h 154937"/>
                <a:gd name="csX87" fmla="*/ 5034 w 105156"/>
                <a:gd name="csY87" fmla="*/ 74952 h 154937"/>
                <a:gd name="csX88" fmla="*/ 5034 w 105156"/>
                <a:gd name="csY88" fmla="*/ 73274 h 154937"/>
                <a:gd name="csX89" fmla="*/ 8949 w 105156"/>
                <a:gd name="csY89" fmla="*/ 73274 h 154937"/>
                <a:gd name="csX90" fmla="*/ 8949 w 105156"/>
                <a:gd name="csY90" fmla="*/ 71037 h 154937"/>
                <a:gd name="csX91" fmla="*/ 12306 w 105156"/>
                <a:gd name="csY91" fmla="*/ 71037 h 154937"/>
                <a:gd name="csX92" fmla="*/ 12306 w 105156"/>
                <a:gd name="csY92" fmla="*/ 66003 h 154937"/>
                <a:gd name="csX93" fmla="*/ 17899 w 105156"/>
                <a:gd name="csY93" fmla="*/ 66003 h 154937"/>
                <a:gd name="csX94" fmla="*/ 17899 w 105156"/>
                <a:gd name="csY94" fmla="*/ 64324 h 154937"/>
                <a:gd name="csX95" fmla="*/ 19577 w 105156"/>
                <a:gd name="csY95" fmla="*/ 64324 h 154937"/>
                <a:gd name="csX96" fmla="*/ 19577 w 105156"/>
                <a:gd name="csY96" fmla="*/ 66003 h 154937"/>
                <a:gd name="csX97" fmla="*/ 19577 w 105156"/>
                <a:gd name="csY97" fmla="*/ 60409 h 154937"/>
                <a:gd name="csX98" fmla="*/ 10627 w 105156"/>
                <a:gd name="csY98" fmla="*/ 60409 h 154937"/>
                <a:gd name="csX99" fmla="*/ 12306 w 105156"/>
                <a:gd name="csY99" fmla="*/ 60409 h 154937"/>
                <a:gd name="csX100" fmla="*/ 8949 w 105156"/>
                <a:gd name="csY100" fmla="*/ 60409 h 154937"/>
                <a:gd name="csX101" fmla="*/ 8949 w 105156"/>
                <a:gd name="csY101" fmla="*/ 57053 h 154937"/>
                <a:gd name="csX102" fmla="*/ 5034 w 105156"/>
                <a:gd name="csY102" fmla="*/ 57053 h 154937"/>
                <a:gd name="csX103" fmla="*/ 5034 w 105156"/>
                <a:gd name="csY103" fmla="*/ 55375 h 154937"/>
                <a:gd name="csX104" fmla="*/ 10627 w 105156"/>
                <a:gd name="csY104" fmla="*/ 55375 h 154937"/>
                <a:gd name="csX105" fmla="*/ 12306 w 105156"/>
                <a:gd name="csY105" fmla="*/ 57053 h 154937"/>
                <a:gd name="csX106" fmla="*/ 13984 w 105156"/>
                <a:gd name="csY106" fmla="*/ 57053 h 154937"/>
                <a:gd name="csX107" fmla="*/ 13984 w 105156"/>
                <a:gd name="csY107" fmla="*/ 51460 h 154937"/>
                <a:gd name="csX108" fmla="*/ 12306 w 105156"/>
                <a:gd name="csY108" fmla="*/ 51460 h 154937"/>
                <a:gd name="csX109" fmla="*/ 12306 w 105156"/>
                <a:gd name="csY109" fmla="*/ 49782 h 154937"/>
                <a:gd name="csX110" fmla="*/ 7271 w 105156"/>
                <a:gd name="csY110" fmla="*/ 49782 h 154937"/>
                <a:gd name="csX111" fmla="*/ 7271 w 105156"/>
                <a:gd name="csY111" fmla="*/ 44747 h 154937"/>
                <a:gd name="csX112" fmla="*/ 8949 w 105156"/>
                <a:gd name="csY112" fmla="*/ 44747 h 154937"/>
                <a:gd name="csX113" fmla="*/ 8949 w 105156"/>
                <a:gd name="csY113" fmla="*/ 42510 h 154937"/>
                <a:gd name="csX114" fmla="*/ 10627 w 105156"/>
                <a:gd name="csY114" fmla="*/ 42510 h 154937"/>
                <a:gd name="csX115" fmla="*/ 10627 w 105156"/>
                <a:gd name="csY115" fmla="*/ 44747 h 154937"/>
                <a:gd name="csX116" fmla="*/ 13984 w 105156"/>
                <a:gd name="csY116" fmla="*/ 44747 h 154937"/>
                <a:gd name="csX117" fmla="*/ 13984 w 105156"/>
                <a:gd name="csY117" fmla="*/ 42510 h 154937"/>
                <a:gd name="csX118" fmla="*/ 26848 w 105156"/>
                <a:gd name="csY118" fmla="*/ 42510 h 154937"/>
                <a:gd name="csX119" fmla="*/ 26848 w 105156"/>
                <a:gd name="csY119" fmla="*/ 44747 h 154937"/>
                <a:gd name="csX120" fmla="*/ 30204 w 105156"/>
                <a:gd name="csY120" fmla="*/ 44747 h 154937"/>
                <a:gd name="csX121" fmla="*/ 30204 w 105156"/>
                <a:gd name="csY121" fmla="*/ 46426 h 154937"/>
                <a:gd name="csX122" fmla="*/ 28526 w 105156"/>
                <a:gd name="csY122" fmla="*/ 46426 h 154937"/>
                <a:gd name="csX123" fmla="*/ 28526 w 105156"/>
                <a:gd name="csY123" fmla="*/ 48104 h 154937"/>
                <a:gd name="csX124" fmla="*/ 31883 w 105156"/>
                <a:gd name="csY124" fmla="*/ 48104 h 154937"/>
                <a:gd name="csX125" fmla="*/ 31883 w 105156"/>
                <a:gd name="csY125" fmla="*/ 44747 h 154937"/>
                <a:gd name="csX126" fmla="*/ 42510 w 105156"/>
                <a:gd name="csY126" fmla="*/ 44747 h 154937"/>
                <a:gd name="csX127" fmla="*/ 42510 w 105156"/>
                <a:gd name="csY127" fmla="*/ 42510 h 154937"/>
                <a:gd name="csX128" fmla="*/ 40832 w 105156"/>
                <a:gd name="csY128" fmla="*/ 42510 h 154937"/>
                <a:gd name="csX129" fmla="*/ 40832 w 105156"/>
                <a:gd name="csY129" fmla="*/ 40832 h 154937"/>
                <a:gd name="csX130" fmla="*/ 44747 w 105156"/>
                <a:gd name="csY130" fmla="*/ 40832 h 154937"/>
                <a:gd name="csX131" fmla="*/ 44747 w 105156"/>
                <a:gd name="csY131" fmla="*/ 39154 h 154937"/>
                <a:gd name="csX132" fmla="*/ 46425 w 105156"/>
                <a:gd name="csY132" fmla="*/ 39154 h 154937"/>
                <a:gd name="csX133" fmla="*/ 46425 w 105156"/>
                <a:gd name="csY133" fmla="*/ 37476 h 154937"/>
                <a:gd name="csX134" fmla="*/ 49781 w 105156"/>
                <a:gd name="csY134" fmla="*/ 37476 h 154937"/>
                <a:gd name="csX135" fmla="*/ 49781 w 105156"/>
                <a:gd name="csY135" fmla="*/ 35798 h 154937"/>
                <a:gd name="csX136" fmla="*/ 51460 w 105156"/>
                <a:gd name="csY136" fmla="*/ 35798 h 154937"/>
                <a:gd name="csX137" fmla="*/ 51460 w 105156"/>
                <a:gd name="csY137" fmla="*/ 34120 h 154937"/>
                <a:gd name="csX138" fmla="*/ 53697 w 105156"/>
                <a:gd name="csY138" fmla="*/ 34120 h 154937"/>
                <a:gd name="csX139" fmla="*/ 53697 w 105156"/>
                <a:gd name="csY139" fmla="*/ 31883 h 154937"/>
                <a:gd name="csX140" fmla="*/ 55375 w 105156"/>
                <a:gd name="csY140" fmla="*/ 31883 h 154937"/>
                <a:gd name="csX141" fmla="*/ 55375 w 105156"/>
                <a:gd name="csY141" fmla="*/ 30205 h 154937"/>
                <a:gd name="csX142" fmla="*/ 39154 w 105156"/>
                <a:gd name="csY142" fmla="*/ 30205 h 154937"/>
                <a:gd name="csX143" fmla="*/ 39154 w 105156"/>
                <a:gd name="csY143" fmla="*/ 25170 h 154937"/>
                <a:gd name="csX144" fmla="*/ 44747 w 105156"/>
                <a:gd name="csY144" fmla="*/ 25170 h 154937"/>
                <a:gd name="csX145" fmla="*/ 44747 w 105156"/>
                <a:gd name="csY145" fmla="*/ 21255 h 154937"/>
                <a:gd name="csX146" fmla="*/ 48103 w 105156"/>
                <a:gd name="csY146" fmla="*/ 21255 h 154937"/>
                <a:gd name="csX147" fmla="*/ 48103 w 105156"/>
                <a:gd name="csY147" fmla="*/ 19577 h 154937"/>
                <a:gd name="csX148" fmla="*/ 46425 w 105156"/>
                <a:gd name="csY148" fmla="*/ 19577 h 154937"/>
                <a:gd name="csX149" fmla="*/ 46425 w 105156"/>
                <a:gd name="csY149" fmla="*/ 17899 h 154937"/>
                <a:gd name="csX150" fmla="*/ 48103 w 105156"/>
                <a:gd name="csY150" fmla="*/ 17899 h 154937"/>
                <a:gd name="csX151" fmla="*/ 48103 w 105156"/>
                <a:gd name="csY151" fmla="*/ 12306 h 154937"/>
                <a:gd name="csX152" fmla="*/ 49781 w 105156"/>
                <a:gd name="csY152" fmla="*/ 12306 h 154937"/>
                <a:gd name="csX153" fmla="*/ 49781 w 105156"/>
                <a:gd name="csY153" fmla="*/ 8950 h 154937"/>
                <a:gd name="csX154" fmla="*/ 55375 w 105156"/>
                <a:gd name="csY154" fmla="*/ 8950 h 154937"/>
                <a:gd name="csX155" fmla="*/ 55375 w 105156"/>
                <a:gd name="csY155" fmla="*/ 7272 h 154937"/>
                <a:gd name="csX156" fmla="*/ 58731 w 105156"/>
                <a:gd name="csY156" fmla="*/ 7272 h 154937"/>
                <a:gd name="csX157" fmla="*/ 66002 w 105156"/>
                <a:gd name="csY157" fmla="*/ 5593 h 154937"/>
                <a:gd name="csX158" fmla="*/ 69358 w 105156"/>
                <a:gd name="csY158" fmla="*/ 5593 h 154937"/>
                <a:gd name="csX159" fmla="*/ 69358 w 105156"/>
                <a:gd name="csY159" fmla="*/ 3356 h 154937"/>
                <a:gd name="csX160" fmla="*/ 71037 w 105156"/>
                <a:gd name="csY160" fmla="*/ 3356 h 154937"/>
                <a:gd name="csX161" fmla="*/ 71037 w 105156"/>
                <a:gd name="csY161" fmla="*/ 1678 h 154937"/>
                <a:gd name="csX162" fmla="*/ 73274 w 105156"/>
                <a:gd name="csY162" fmla="*/ 1678 h 154937"/>
                <a:gd name="csX163" fmla="*/ 73274 w 105156"/>
                <a:gd name="csY163" fmla="*/ 0 h 154937"/>
                <a:gd name="csX164" fmla="*/ 78308 w 105156"/>
                <a:gd name="csY164" fmla="*/ 0 h 154937"/>
                <a:gd name="csX165" fmla="*/ 78308 w 105156"/>
                <a:gd name="csY165" fmla="*/ 3356 h 154937"/>
                <a:gd name="csX166" fmla="*/ 79986 w 105156"/>
                <a:gd name="csY166" fmla="*/ 3356 h 154937"/>
                <a:gd name="csX167" fmla="*/ 79986 w 105156"/>
                <a:gd name="csY167" fmla="*/ 7272 h 154937"/>
                <a:gd name="csX168" fmla="*/ 78308 w 105156"/>
                <a:gd name="csY168" fmla="*/ 7272 h 154937"/>
                <a:gd name="csX169" fmla="*/ 78308 w 105156"/>
                <a:gd name="csY169" fmla="*/ 8950 h 154937"/>
                <a:gd name="csX170" fmla="*/ 76630 w 105156"/>
                <a:gd name="csY170" fmla="*/ 8950 h 154937"/>
                <a:gd name="csX171" fmla="*/ 76630 w 105156"/>
                <a:gd name="csY171" fmla="*/ 10628 h 154937"/>
                <a:gd name="csX172" fmla="*/ 74952 w 105156"/>
                <a:gd name="csY172" fmla="*/ 10628 h 154937"/>
                <a:gd name="csX173" fmla="*/ 74952 w 105156"/>
                <a:gd name="csY173" fmla="*/ 12306 h 154937"/>
                <a:gd name="csX174" fmla="*/ 73274 w 105156"/>
                <a:gd name="csY174" fmla="*/ 13984 h 154937"/>
                <a:gd name="csX175" fmla="*/ 71037 w 105156"/>
                <a:gd name="csY175" fmla="*/ 13984 h 154937"/>
                <a:gd name="csX176" fmla="*/ 71037 w 105156"/>
                <a:gd name="csY176" fmla="*/ 22933 h 154937"/>
                <a:gd name="csX177" fmla="*/ 67680 w 105156"/>
                <a:gd name="csY177" fmla="*/ 22933 h 154937"/>
                <a:gd name="csX178" fmla="*/ 67680 w 105156"/>
                <a:gd name="csY178" fmla="*/ 25170 h 154937"/>
                <a:gd name="csX179" fmla="*/ 66002 w 105156"/>
                <a:gd name="csY179" fmla="*/ 25170 h 154937"/>
                <a:gd name="csX180" fmla="*/ 64324 w 105156"/>
                <a:gd name="csY180" fmla="*/ 26849 h 154937"/>
                <a:gd name="csX181" fmla="*/ 62087 w 105156"/>
                <a:gd name="csY181" fmla="*/ 26849 h 154937"/>
                <a:gd name="csX182" fmla="*/ 62087 w 105156"/>
                <a:gd name="csY182" fmla="*/ 25170 h 154937"/>
                <a:gd name="csX183" fmla="*/ 60409 w 105156"/>
                <a:gd name="csY183" fmla="*/ 26849 h 154937"/>
                <a:gd name="csX184" fmla="*/ 60409 w 105156"/>
                <a:gd name="csY184" fmla="*/ 30205 h 154937"/>
                <a:gd name="csX185" fmla="*/ 64324 w 105156"/>
                <a:gd name="csY185" fmla="*/ 30205 h 154937"/>
                <a:gd name="csX186" fmla="*/ 64324 w 105156"/>
                <a:gd name="csY186" fmla="*/ 31883 h 154937"/>
                <a:gd name="csX187" fmla="*/ 62087 w 105156"/>
                <a:gd name="csY187" fmla="*/ 31883 h 154937"/>
                <a:gd name="csX188" fmla="*/ 62087 w 105156"/>
                <a:gd name="csY188" fmla="*/ 34120 h 154937"/>
                <a:gd name="csX189" fmla="*/ 58731 w 105156"/>
                <a:gd name="csY189" fmla="*/ 34120 h 154937"/>
                <a:gd name="csX190" fmla="*/ 57053 w 105156"/>
                <a:gd name="csY190" fmla="*/ 35798 h 154937"/>
                <a:gd name="csX191" fmla="*/ 55375 w 105156"/>
                <a:gd name="csY191" fmla="*/ 37476 h 154937"/>
                <a:gd name="csX192" fmla="*/ 55375 w 105156"/>
                <a:gd name="csY192" fmla="*/ 40832 h 154937"/>
                <a:gd name="csX193" fmla="*/ 57053 w 105156"/>
                <a:gd name="csY193" fmla="*/ 40832 h 154937"/>
                <a:gd name="csX194" fmla="*/ 57053 w 105156"/>
                <a:gd name="csY194" fmla="*/ 42510 h 154937"/>
                <a:gd name="csX195" fmla="*/ 60409 w 105156"/>
                <a:gd name="csY195" fmla="*/ 42510 h 154937"/>
                <a:gd name="csX196" fmla="*/ 60409 w 105156"/>
                <a:gd name="csY196" fmla="*/ 48104 h 154937"/>
                <a:gd name="csX197" fmla="*/ 66002 w 105156"/>
                <a:gd name="csY197" fmla="*/ 48104 h 154937"/>
                <a:gd name="csX198" fmla="*/ 66002 w 105156"/>
                <a:gd name="csY198" fmla="*/ 49782 h 154937"/>
                <a:gd name="csX199" fmla="*/ 73274 w 105156"/>
                <a:gd name="csY199" fmla="*/ 49782 h 154937"/>
                <a:gd name="csX200" fmla="*/ 74952 w 105156"/>
                <a:gd name="csY200" fmla="*/ 48104 h 154937"/>
                <a:gd name="csX201" fmla="*/ 78308 w 105156"/>
                <a:gd name="csY201" fmla="*/ 48104 h 154937"/>
                <a:gd name="csX202" fmla="*/ 78308 w 105156"/>
                <a:gd name="csY202" fmla="*/ 44747 h 154937"/>
                <a:gd name="csX203" fmla="*/ 76630 w 105156"/>
                <a:gd name="csY203" fmla="*/ 44747 h 154937"/>
                <a:gd name="csX204" fmla="*/ 76630 w 105156"/>
                <a:gd name="csY204" fmla="*/ 42510 h 154937"/>
                <a:gd name="csX205" fmla="*/ 78308 w 105156"/>
                <a:gd name="csY205" fmla="*/ 42510 h 154937"/>
                <a:gd name="csX206" fmla="*/ 78308 w 105156"/>
                <a:gd name="csY206" fmla="*/ 40832 h 154937"/>
                <a:gd name="csX207" fmla="*/ 79986 w 105156"/>
                <a:gd name="csY207" fmla="*/ 40832 h 154937"/>
                <a:gd name="csX208" fmla="*/ 79986 w 105156"/>
                <a:gd name="csY208" fmla="*/ 39154 h 154937"/>
                <a:gd name="csX209" fmla="*/ 82223 w 105156"/>
                <a:gd name="csY209" fmla="*/ 39154 h 154937"/>
                <a:gd name="csX210" fmla="*/ 82223 w 105156"/>
                <a:gd name="csY210" fmla="*/ 40832 h 154937"/>
                <a:gd name="csX211" fmla="*/ 83901 w 105156"/>
                <a:gd name="csY211" fmla="*/ 40832 h 154937"/>
                <a:gd name="csX212" fmla="*/ 83901 w 105156"/>
                <a:gd name="csY212" fmla="*/ 42510 h 154937"/>
                <a:gd name="csX213" fmla="*/ 85579 w 105156"/>
                <a:gd name="csY213" fmla="*/ 42510 h 154937"/>
                <a:gd name="csX214" fmla="*/ 85579 w 105156"/>
                <a:gd name="csY214" fmla="*/ 48104 h 154937"/>
                <a:gd name="csX215" fmla="*/ 90614 w 105156"/>
                <a:gd name="csY215" fmla="*/ 48104 h 154937"/>
                <a:gd name="csX216" fmla="*/ 90614 w 105156"/>
                <a:gd name="csY216" fmla="*/ 49782 h 154937"/>
                <a:gd name="csX217" fmla="*/ 88935 w 105156"/>
                <a:gd name="csY217" fmla="*/ 49782 h 154937"/>
                <a:gd name="csX218" fmla="*/ 88935 w 105156"/>
                <a:gd name="csY218" fmla="*/ 53697 h 154937"/>
                <a:gd name="csX219" fmla="*/ 96207 w 105156"/>
                <a:gd name="csY219" fmla="*/ 53697 h 154937"/>
                <a:gd name="csX220" fmla="*/ 96207 w 105156"/>
                <a:gd name="csY220" fmla="*/ 51460 h 154937"/>
                <a:gd name="csX221" fmla="*/ 97885 w 105156"/>
                <a:gd name="csY221" fmla="*/ 51460 h 154937"/>
                <a:gd name="csX222" fmla="*/ 97885 w 105156"/>
                <a:gd name="csY222" fmla="*/ 53697 h 154937"/>
                <a:gd name="csX223" fmla="*/ 99563 w 105156"/>
                <a:gd name="csY223" fmla="*/ 53697 h 154937"/>
                <a:gd name="csX224" fmla="*/ 99563 w 105156"/>
                <a:gd name="csY224" fmla="*/ 55375 h 154937"/>
                <a:gd name="csX225" fmla="*/ 97885 w 105156"/>
                <a:gd name="csY225" fmla="*/ 55375 h 154937"/>
                <a:gd name="csX226" fmla="*/ 96207 w 105156"/>
                <a:gd name="csY226" fmla="*/ 57053 h 154937"/>
                <a:gd name="csX227" fmla="*/ 96207 w 105156"/>
                <a:gd name="csY227" fmla="*/ 60409 h 154937"/>
                <a:gd name="csX228" fmla="*/ 99563 w 105156"/>
                <a:gd name="csY228" fmla="*/ 60409 h 154937"/>
                <a:gd name="csX229" fmla="*/ 99563 w 105156"/>
                <a:gd name="csY229" fmla="*/ 62646 h 154937"/>
                <a:gd name="csX230" fmla="*/ 97885 w 105156"/>
                <a:gd name="csY230" fmla="*/ 62646 h 154937"/>
                <a:gd name="csX231" fmla="*/ 97885 w 105156"/>
                <a:gd name="csY231" fmla="*/ 64324 h 154937"/>
                <a:gd name="csX232" fmla="*/ 99563 w 105156"/>
                <a:gd name="csY232" fmla="*/ 64324 h 154937"/>
                <a:gd name="csX233" fmla="*/ 99563 w 105156"/>
                <a:gd name="csY233" fmla="*/ 71037 h 154937"/>
                <a:gd name="csX234" fmla="*/ 101800 w 105156"/>
                <a:gd name="csY234" fmla="*/ 71037 h 154937"/>
                <a:gd name="csX235" fmla="*/ 101800 w 105156"/>
                <a:gd name="csY235" fmla="*/ 73274 h 154937"/>
                <a:gd name="csX236" fmla="*/ 103478 w 105156"/>
                <a:gd name="csY236" fmla="*/ 73274 h 154937"/>
                <a:gd name="csX237" fmla="*/ 103478 w 105156"/>
                <a:gd name="csY237" fmla="*/ 76630 h 154937"/>
                <a:gd name="csX238" fmla="*/ 101800 w 105156"/>
                <a:gd name="csY238" fmla="*/ 76630 h 154937"/>
                <a:gd name="csX239" fmla="*/ 101800 w 105156"/>
                <a:gd name="csY239" fmla="*/ 78308 h 154937"/>
                <a:gd name="csX240" fmla="*/ 103478 w 105156"/>
                <a:gd name="csY240" fmla="*/ 78308 h 154937"/>
                <a:gd name="csX241" fmla="*/ 103478 w 105156"/>
                <a:gd name="csY241" fmla="*/ 79986 h 154937"/>
                <a:gd name="csX242" fmla="*/ 101800 w 105156"/>
                <a:gd name="csY242" fmla="*/ 79986 h 154937"/>
                <a:gd name="csX243" fmla="*/ 101800 w 105156"/>
                <a:gd name="csY243" fmla="*/ 83901 h 154937"/>
                <a:gd name="csX244" fmla="*/ 103478 w 105156"/>
                <a:gd name="csY244" fmla="*/ 83901 h 154937"/>
                <a:gd name="csX245" fmla="*/ 103478 w 105156"/>
                <a:gd name="csY245" fmla="*/ 96207 h 154937"/>
                <a:gd name="csX246" fmla="*/ 105156 w 105156"/>
                <a:gd name="csY246" fmla="*/ 96207 h 154937"/>
                <a:gd name="csX247" fmla="*/ 105156 w 105156"/>
                <a:gd name="csY247" fmla="*/ 97885 h 154937"/>
                <a:gd name="csX248" fmla="*/ 103478 w 105156"/>
                <a:gd name="csY248" fmla="*/ 97885 h 154937"/>
                <a:gd name="csX249" fmla="*/ 103478 w 105156"/>
                <a:gd name="csY249" fmla="*/ 103478 h 154937"/>
                <a:gd name="csX250" fmla="*/ 101800 w 105156"/>
                <a:gd name="csY250" fmla="*/ 103478 h 154937"/>
                <a:gd name="csX251" fmla="*/ 101800 w 105156"/>
                <a:gd name="csY251" fmla="*/ 108513 h 154937"/>
                <a:gd name="csX252" fmla="*/ 99563 w 105156"/>
                <a:gd name="csY252" fmla="*/ 108513 h 154937"/>
                <a:gd name="csX253" fmla="*/ 99563 w 105156"/>
                <a:gd name="csY253" fmla="*/ 112428 h 154937"/>
                <a:gd name="csX254" fmla="*/ 101800 w 105156"/>
                <a:gd name="csY254" fmla="*/ 112428 h 154937"/>
                <a:gd name="csX255" fmla="*/ 101800 w 105156"/>
                <a:gd name="csY255" fmla="*/ 114106 h 154937"/>
                <a:gd name="csX256" fmla="*/ 99563 w 105156"/>
                <a:gd name="csY256" fmla="*/ 114106 h 154937"/>
                <a:gd name="csX257" fmla="*/ 99563 w 105156"/>
                <a:gd name="csY257" fmla="*/ 115784 h 154937"/>
                <a:gd name="csX258" fmla="*/ 97885 w 105156"/>
                <a:gd name="csY258" fmla="*/ 115784 h 154937"/>
                <a:gd name="csX259" fmla="*/ 97885 w 105156"/>
                <a:gd name="csY259" fmla="*/ 119699 h 154937"/>
                <a:gd name="csX260" fmla="*/ 96207 w 105156"/>
                <a:gd name="csY260" fmla="*/ 119699 h 154937"/>
                <a:gd name="csX261" fmla="*/ 96207 w 105156"/>
                <a:gd name="csY261" fmla="*/ 121377 h 154937"/>
                <a:gd name="csX262" fmla="*/ 94529 w 105156"/>
                <a:gd name="csY262" fmla="*/ 121377 h 154937"/>
                <a:gd name="csX263" fmla="*/ 94529 w 105156"/>
                <a:gd name="csY263" fmla="*/ 124734 h 154937"/>
                <a:gd name="csX264" fmla="*/ 97885 w 105156"/>
                <a:gd name="csY264" fmla="*/ 124734 h 154937"/>
                <a:gd name="csX265" fmla="*/ 97885 w 105156"/>
                <a:gd name="csY265" fmla="*/ 126411 h 154937"/>
                <a:gd name="csX266" fmla="*/ 96207 w 105156"/>
                <a:gd name="csY266" fmla="*/ 126411 h 154937"/>
                <a:gd name="csX267" fmla="*/ 96207 w 105156"/>
                <a:gd name="csY267" fmla="*/ 128090 h 154937"/>
                <a:gd name="csX268" fmla="*/ 90614 w 105156"/>
                <a:gd name="csY268" fmla="*/ 128090 h 154937"/>
                <a:gd name="csX269" fmla="*/ 90614 w 105156"/>
                <a:gd name="csY269" fmla="*/ 126411 h 154937"/>
                <a:gd name="csX270" fmla="*/ 85579 w 105156"/>
                <a:gd name="csY270" fmla="*/ 126411 h 154937"/>
                <a:gd name="csX271" fmla="*/ 85579 w 105156"/>
                <a:gd name="csY271" fmla="*/ 130327 h 154937"/>
                <a:gd name="csX272" fmla="*/ 83901 w 105156"/>
                <a:gd name="csY272" fmla="*/ 130327 h 154937"/>
                <a:gd name="csX273" fmla="*/ 83901 w 105156"/>
                <a:gd name="csY273" fmla="*/ 128090 h 154937"/>
                <a:gd name="csX274" fmla="*/ 82223 w 105156"/>
                <a:gd name="csY274" fmla="*/ 128090 h 154937"/>
                <a:gd name="csX275" fmla="*/ 82223 w 105156"/>
                <a:gd name="csY275" fmla="*/ 130327 h 154937"/>
                <a:gd name="csX276" fmla="*/ 71037 w 105156"/>
                <a:gd name="csY276" fmla="*/ 130327 h 154937"/>
                <a:gd name="csX277" fmla="*/ 71037 w 105156"/>
                <a:gd name="csY277" fmla="*/ 132005 h 154937"/>
                <a:gd name="csX278" fmla="*/ 67680 w 105156"/>
                <a:gd name="csY278" fmla="*/ 132005 h 154937"/>
                <a:gd name="csX279" fmla="*/ 67680 w 105156"/>
                <a:gd name="csY279" fmla="*/ 135361 h 154937"/>
                <a:gd name="csX280" fmla="*/ 66002 w 105156"/>
                <a:gd name="csY280" fmla="*/ 135361 h 154937"/>
                <a:gd name="csX281" fmla="*/ 66002 w 105156"/>
                <a:gd name="csY281" fmla="*/ 137039 h 154937"/>
                <a:gd name="csX282" fmla="*/ 60409 w 105156"/>
                <a:gd name="csY282" fmla="*/ 137039 h 154937"/>
                <a:gd name="csX283" fmla="*/ 60409 w 105156"/>
                <a:gd name="csY283" fmla="*/ 139276 h 154937"/>
                <a:gd name="csX284" fmla="*/ 58731 w 105156"/>
                <a:gd name="csY284" fmla="*/ 139276 h 154937"/>
                <a:gd name="csX285" fmla="*/ 58731 w 105156"/>
                <a:gd name="csY285" fmla="*/ 140954 h 154937"/>
                <a:gd name="csX286" fmla="*/ 57053 w 105156"/>
                <a:gd name="csY286" fmla="*/ 140954 h 154937"/>
                <a:gd name="csX287" fmla="*/ 57053 w 105156"/>
                <a:gd name="csY287" fmla="*/ 142632 h 154937"/>
                <a:gd name="csX288" fmla="*/ 53697 w 105156"/>
                <a:gd name="csY288" fmla="*/ 142632 h 154937"/>
                <a:gd name="csX289" fmla="*/ 53697 w 105156"/>
                <a:gd name="csY289" fmla="*/ 140954 h 154937"/>
                <a:gd name="csX290" fmla="*/ 49781 w 105156"/>
                <a:gd name="csY290" fmla="*/ 140954 h 154937"/>
                <a:gd name="csX291" fmla="*/ 49781 w 105156"/>
                <a:gd name="csY291" fmla="*/ 145988 h 154937"/>
                <a:gd name="csX292" fmla="*/ 48103 w 105156"/>
                <a:gd name="csY292" fmla="*/ 145988 h 154937"/>
                <a:gd name="csX293" fmla="*/ 48103 w 105156"/>
                <a:gd name="csY293" fmla="*/ 148226 h 154937"/>
                <a:gd name="csX294" fmla="*/ 44747 w 105156"/>
                <a:gd name="csY294" fmla="*/ 148226 h 154937"/>
                <a:gd name="csX295" fmla="*/ 44747 w 105156"/>
                <a:gd name="csY295" fmla="*/ 149904 h 154937"/>
                <a:gd name="csX296" fmla="*/ 40832 w 105156"/>
                <a:gd name="csY296" fmla="*/ 149904 h 154937"/>
                <a:gd name="csX297" fmla="*/ 40832 w 105156"/>
                <a:gd name="csY297" fmla="*/ 151582 h 154937"/>
                <a:gd name="csX298" fmla="*/ 35798 w 105156"/>
                <a:gd name="csY298" fmla="*/ 151582 h 154937"/>
                <a:gd name="csX299" fmla="*/ 37476 w 105156"/>
                <a:gd name="csY299" fmla="*/ 151582 h 154937"/>
                <a:gd name="csX300" fmla="*/ 30204 w 105156"/>
                <a:gd name="csY300" fmla="*/ 151582 h 154937"/>
                <a:gd name="csX301" fmla="*/ 30204 w 105156"/>
                <a:gd name="csY301" fmla="*/ 154938 h 154937"/>
                <a:gd name="csX302" fmla="*/ 22933 w 105156"/>
                <a:gd name="csY302" fmla="*/ 154938 h 154937"/>
                <a:gd name="csX303" fmla="*/ 22933 w 105156"/>
                <a:gd name="csY303" fmla="*/ 153260 h 154937"/>
                <a:gd name="csX304" fmla="*/ 21255 w 105156"/>
                <a:gd name="csY304" fmla="*/ 153260 h 154937"/>
                <a:gd name="csX305" fmla="*/ 21255 w 105156"/>
                <a:gd name="csY305" fmla="*/ 154938 h 154937"/>
                <a:gd name="csX306" fmla="*/ 16221 w 105156"/>
                <a:gd name="csY306" fmla="*/ 154938 h 154937"/>
                <a:gd name="csX307" fmla="*/ 73274 w 105156"/>
                <a:gd name="csY307" fmla="*/ 49782 h 154937"/>
                <a:gd name="csX308" fmla="*/ 74952 w 105156"/>
                <a:gd name="csY308" fmla="*/ 48104 h 1549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</a:cxnLst>
              <a:rect l="l" t="t" r="r" b="b"/>
              <a:pathLst>
                <a:path w="105156" h="154937">
                  <a:moveTo>
                    <a:pt x="16221" y="154938"/>
                  </a:moveTo>
                  <a:lnTo>
                    <a:pt x="16221" y="153260"/>
                  </a:lnTo>
                  <a:lnTo>
                    <a:pt x="17899" y="153260"/>
                  </a:lnTo>
                  <a:lnTo>
                    <a:pt x="17899" y="151582"/>
                  </a:lnTo>
                  <a:lnTo>
                    <a:pt x="16221" y="151582"/>
                  </a:lnTo>
                  <a:lnTo>
                    <a:pt x="16221" y="149904"/>
                  </a:lnTo>
                  <a:lnTo>
                    <a:pt x="17899" y="149904"/>
                  </a:lnTo>
                  <a:lnTo>
                    <a:pt x="17899" y="148226"/>
                  </a:lnTo>
                  <a:lnTo>
                    <a:pt x="12306" y="148226"/>
                  </a:lnTo>
                  <a:lnTo>
                    <a:pt x="12306" y="149904"/>
                  </a:lnTo>
                  <a:lnTo>
                    <a:pt x="7271" y="149904"/>
                  </a:lnTo>
                  <a:lnTo>
                    <a:pt x="7271" y="148226"/>
                  </a:lnTo>
                  <a:lnTo>
                    <a:pt x="10627" y="148226"/>
                  </a:lnTo>
                  <a:lnTo>
                    <a:pt x="10627" y="144311"/>
                  </a:lnTo>
                  <a:lnTo>
                    <a:pt x="5034" y="144311"/>
                  </a:lnTo>
                  <a:lnTo>
                    <a:pt x="5034" y="142632"/>
                  </a:lnTo>
                  <a:lnTo>
                    <a:pt x="0" y="142632"/>
                  </a:lnTo>
                  <a:lnTo>
                    <a:pt x="0" y="139276"/>
                  </a:lnTo>
                  <a:lnTo>
                    <a:pt x="3356" y="139276"/>
                  </a:lnTo>
                  <a:lnTo>
                    <a:pt x="3356" y="137039"/>
                  </a:lnTo>
                  <a:lnTo>
                    <a:pt x="3356" y="137039"/>
                  </a:lnTo>
                  <a:lnTo>
                    <a:pt x="3356" y="135361"/>
                  </a:lnTo>
                  <a:lnTo>
                    <a:pt x="5034" y="135361"/>
                  </a:lnTo>
                  <a:lnTo>
                    <a:pt x="5034" y="133683"/>
                  </a:lnTo>
                  <a:lnTo>
                    <a:pt x="10627" y="133683"/>
                  </a:lnTo>
                  <a:lnTo>
                    <a:pt x="10627" y="132005"/>
                  </a:lnTo>
                  <a:lnTo>
                    <a:pt x="10627" y="132005"/>
                  </a:lnTo>
                  <a:lnTo>
                    <a:pt x="10627" y="130327"/>
                  </a:lnTo>
                  <a:lnTo>
                    <a:pt x="3356" y="130327"/>
                  </a:lnTo>
                  <a:lnTo>
                    <a:pt x="3356" y="132005"/>
                  </a:lnTo>
                  <a:lnTo>
                    <a:pt x="0" y="132005"/>
                  </a:lnTo>
                  <a:lnTo>
                    <a:pt x="0" y="128090"/>
                  </a:lnTo>
                  <a:lnTo>
                    <a:pt x="1678" y="128090"/>
                  </a:lnTo>
                  <a:lnTo>
                    <a:pt x="1678" y="124734"/>
                  </a:lnTo>
                  <a:lnTo>
                    <a:pt x="8949" y="124734"/>
                  </a:lnTo>
                  <a:lnTo>
                    <a:pt x="8949" y="126411"/>
                  </a:lnTo>
                  <a:lnTo>
                    <a:pt x="13984" y="126411"/>
                  </a:lnTo>
                  <a:lnTo>
                    <a:pt x="13984" y="119699"/>
                  </a:lnTo>
                  <a:lnTo>
                    <a:pt x="13984" y="119699"/>
                  </a:lnTo>
                  <a:lnTo>
                    <a:pt x="13984" y="117462"/>
                  </a:lnTo>
                  <a:lnTo>
                    <a:pt x="16221" y="117462"/>
                  </a:lnTo>
                  <a:lnTo>
                    <a:pt x="16221" y="115784"/>
                  </a:lnTo>
                  <a:lnTo>
                    <a:pt x="17899" y="115784"/>
                  </a:lnTo>
                  <a:lnTo>
                    <a:pt x="17899" y="112428"/>
                  </a:lnTo>
                  <a:lnTo>
                    <a:pt x="16221" y="112428"/>
                  </a:lnTo>
                  <a:lnTo>
                    <a:pt x="13984" y="114106"/>
                  </a:lnTo>
                  <a:lnTo>
                    <a:pt x="12306" y="114106"/>
                  </a:lnTo>
                  <a:lnTo>
                    <a:pt x="12306" y="112428"/>
                  </a:lnTo>
                  <a:lnTo>
                    <a:pt x="13984" y="110750"/>
                  </a:lnTo>
                  <a:lnTo>
                    <a:pt x="16221" y="110750"/>
                  </a:lnTo>
                  <a:lnTo>
                    <a:pt x="16221" y="108513"/>
                  </a:lnTo>
                  <a:lnTo>
                    <a:pt x="17899" y="108513"/>
                  </a:lnTo>
                  <a:lnTo>
                    <a:pt x="17899" y="106834"/>
                  </a:lnTo>
                  <a:lnTo>
                    <a:pt x="21255" y="106834"/>
                  </a:lnTo>
                  <a:lnTo>
                    <a:pt x="21255" y="103478"/>
                  </a:lnTo>
                  <a:lnTo>
                    <a:pt x="22933" y="103478"/>
                  </a:lnTo>
                  <a:lnTo>
                    <a:pt x="22933" y="99563"/>
                  </a:lnTo>
                  <a:lnTo>
                    <a:pt x="25170" y="99563"/>
                  </a:lnTo>
                  <a:lnTo>
                    <a:pt x="25170" y="97885"/>
                  </a:lnTo>
                  <a:lnTo>
                    <a:pt x="22933" y="97885"/>
                  </a:lnTo>
                  <a:lnTo>
                    <a:pt x="22933" y="96207"/>
                  </a:lnTo>
                  <a:lnTo>
                    <a:pt x="25170" y="96207"/>
                  </a:lnTo>
                  <a:lnTo>
                    <a:pt x="25170" y="92851"/>
                  </a:lnTo>
                  <a:lnTo>
                    <a:pt x="26848" y="92851"/>
                  </a:lnTo>
                  <a:lnTo>
                    <a:pt x="26848" y="91173"/>
                  </a:lnTo>
                  <a:lnTo>
                    <a:pt x="30204" y="91173"/>
                  </a:lnTo>
                  <a:lnTo>
                    <a:pt x="30204" y="88936"/>
                  </a:lnTo>
                  <a:lnTo>
                    <a:pt x="31883" y="88936"/>
                  </a:lnTo>
                  <a:lnTo>
                    <a:pt x="31883" y="91173"/>
                  </a:lnTo>
                  <a:lnTo>
                    <a:pt x="33561" y="91173"/>
                  </a:lnTo>
                  <a:lnTo>
                    <a:pt x="33561" y="88936"/>
                  </a:lnTo>
                  <a:lnTo>
                    <a:pt x="35798" y="88936"/>
                  </a:lnTo>
                  <a:lnTo>
                    <a:pt x="35798" y="87258"/>
                  </a:lnTo>
                  <a:lnTo>
                    <a:pt x="33561" y="87258"/>
                  </a:lnTo>
                  <a:lnTo>
                    <a:pt x="33561" y="85580"/>
                  </a:lnTo>
                  <a:lnTo>
                    <a:pt x="25170" y="85580"/>
                  </a:lnTo>
                  <a:lnTo>
                    <a:pt x="25170" y="87258"/>
                  </a:lnTo>
                  <a:lnTo>
                    <a:pt x="21255" y="87258"/>
                  </a:lnTo>
                  <a:lnTo>
                    <a:pt x="21255" y="85580"/>
                  </a:lnTo>
                  <a:lnTo>
                    <a:pt x="19577" y="85580"/>
                  </a:lnTo>
                  <a:lnTo>
                    <a:pt x="19577" y="83901"/>
                  </a:lnTo>
                  <a:lnTo>
                    <a:pt x="12306" y="83901"/>
                  </a:lnTo>
                  <a:lnTo>
                    <a:pt x="12306" y="79986"/>
                  </a:lnTo>
                  <a:lnTo>
                    <a:pt x="8949" y="79986"/>
                  </a:lnTo>
                  <a:lnTo>
                    <a:pt x="8949" y="78308"/>
                  </a:lnTo>
                  <a:lnTo>
                    <a:pt x="7271" y="78308"/>
                  </a:lnTo>
                  <a:lnTo>
                    <a:pt x="7271" y="74952"/>
                  </a:lnTo>
                  <a:lnTo>
                    <a:pt x="5034" y="74952"/>
                  </a:lnTo>
                  <a:lnTo>
                    <a:pt x="5034" y="73274"/>
                  </a:lnTo>
                  <a:lnTo>
                    <a:pt x="8949" y="73274"/>
                  </a:lnTo>
                  <a:lnTo>
                    <a:pt x="8949" y="71037"/>
                  </a:lnTo>
                  <a:lnTo>
                    <a:pt x="12306" y="71037"/>
                  </a:lnTo>
                  <a:lnTo>
                    <a:pt x="12306" y="66003"/>
                  </a:lnTo>
                  <a:lnTo>
                    <a:pt x="17899" y="66003"/>
                  </a:lnTo>
                  <a:lnTo>
                    <a:pt x="17899" y="64324"/>
                  </a:lnTo>
                  <a:lnTo>
                    <a:pt x="19577" y="64324"/>
                  </a:lnTo>
                  <a:lnTo>
                    <a:pt x="19577" y="66003"/>
                  </a:lnTo>
                  <a:lnTo>
                    <a:pt x="19577" y="60409"/>
                  </a:lnTo>
                  <a:lnTo>
                    <a:pt x="10627" y="60409"/>
                  </a:lnTo>
                  <a:lnTo>
                    <a:pt x="12306" y="60409"/>
                  </a:lnTo>
                  <a:lnTo>
                    <a:pt x="8949" y="60409"/>
                  </a:lnTo>
                  <a:lnTo>
                    <a:pt x="8949" y="57053"/>
                  </a:lnTo>
                  <a:lnTo>
                    <a:pt x="5034" y="57053"/>
                  </a:lnTo>
                  <a:lnTo>
                    <a:pt x="5034" y="55375"/>
                  </a:lnTo>
                  <a:lnTo>
                    <a:pt x="10627" y="55375"/>
                  </a:lnTo>
                  <a:lnTo>
                    <a:pt x="12306" y="57053"/>
                  </a:lnTo>
                  <a:lnTo>
                    <a:pt x="13984" y="57053"/>
                  </a:lnTo>
                  <a:lnTo>
                    <a:pt x="13984" y="51460"/>
                  </a:lnTo>
                  <a:lnTo>
                    <a:pt x="12306" y="51460"/>
                  </a:lnTo>
                  <a:lnTo>
                    <a:pt x="12306" y="49782"/>
                  </a:lnTo>
                  <a:lnTo>
                    <a:pt x="7271" y="49782"/>
                  </a:lnTo>
                  <a:lnTo>
                    <a:pt x="7271" y="44747"/>
                  </a:lnTo>
                  <a:lnTo>
                    <a:pt x="8949" y="44747"/>
                  </a:lnTo>
                  <a:lnTo>
                    <a:pt x="8949" y="42510"/>
                  </a:lnTo>
                  <a:lnTo>
                    <a:pt x="10627" y="42510"/>
                  </a:lnTo>
                  <a:lnTo>
                    <a:pt x="10627" y="44747"/>
                  </a:lnTo>
                  <a:lnTo>
                    <a:pt x="13984" y="44747"/>
                  </a:lnTo>
                  <a:lnTo>
                    <a:pt x="13984" y="42510"/>
                  </a:lnTo>
                  <a:lnTo>
                    <a:pt x="26848" y="42510"/>
                  </a:lnTo>
                  <a:lnTo>
                    <a:pt x="26848" y="44747"/>
                  </a:lnTo>
                  <a:lnTo>
                    <a:pt x="30204" y="44747"/>
                  </a:lnTo>
                  <a:lnTo>
                    <a:pt x="30204" y="46426"/>
                  </a:lnTo>
                  <a:lnTo>
                    <a:pt x="28526" y="46426"/>
                  </a:lnTo>
                  <a:lnTo>
                    <a:pt x="28526" y="48104"/>
                  </a:lnTo>
                  <a:lnTo>
                    <a:pt x="31883" y="48104"/>
                  </a:lnTo>
                  <a:lnTo>
                    <a:pt x="31883" y="44747"/>
                  </a:lnTo>
                  <a:lnTo>
                    <a:pt x="42510" y="44747"/>
                  </a:lnTo>
                  <a:lnTo>
                    <a:pt x="42510" y="42510"/>
                  </a:lnTo>
                  <a:lnTo>
                    <a:pt x="40832" y="42510"/>
                  </a:lnTo>
                  <a:lnTo>
                    <a:pt x="40832" y="40832"/>
                  </a:lnTo>
                  <a:lnTo>
                    <a:pt x="44747" y="40832"/>
                  </a:lnTo>
                  <a:lnTo>
                    <a:pt x="44747" y="39154"/>
                  </a:lnTo>
                  <a:lnTo>
                    <a:pt x="46425" y="39154"/>
                  </a:lnTo>
                  <a:lnTo>
                    <a:pt x="46425" y="37476"/>
                  </a:lnTo>
                  <a:lnTo>
                    <a:pt x="49781" y="37476"/>
                  </a:lnTo>
                  <a:lnTo>
                    <a:pt x="49781" y="35798"/>
                  </a:lnTo>
                  <a:lnTo>
                    <a:pt x="51460" y="35798"/>
                  </a:lnTo>
                  <a:lnTo>
                    <a:pt x="51460" y="34120"/>
                  </a:lnTo>
                  <a:lnTo>
                    <a:pt x="53697" y="34120"/>
                  </a:lnTo>
                  <a:lnTo>
                    <a:pt x="53697" y="31883"/>
                  </a:lnTo>
                  <a:lnTo>
                    <a:pt x="55375" y="31883"/>
                  </a:lnTo>
                  <a:lnTo>
                    <a:pt x="55375" y="30205"/>
                  </a:lnTo>
                  <a:lnTo>
                    <a:pt x="39154" y="30205"/>
                  </a:lnTo>
                  <a:lnTo>
                    <a:pt x="39154" y="25170"/>
                  </a:lnTo>
                  <a:lnTo>
                    <a:pt x="44747" y="25170"/>
                  </a:lnTo>
                  <a:lnTo>
                    <a:pt x="44747" y="21255"/>
                  </a:lnTo>
                  <a:lnTo>
                    <a:pt x="48103" y="21255"/>
                  </a:lnTo>
                  <a:lnTo>
                    <a:pt x="48103" y="19577"/>
                  </a:lnTo>
                  <a:lnTo>
                    <a:pt x="46425" y="19577"/>
                  </a:lnTo>
                  <a:lnTo>
                    <a:pt x="46425" y="17899"/>
                  </a:lnTo>
                  <a:lnTo>
                    <a:pt x="48103" y="17899"/>
                  </a:lnTo>
                  <a:lnTo>
                    <a:pt x="48103" y="12306"/>
                  </a:lnTo>
                  <a:lnTo>
                    <a:pt x="49781" y="12306"/>
                  </a:lnTo>
                  <a:lnTo>
                    <a:pt x="49781" y="8950"/>
                  </a:lnTo>
                  <a:lnTo>
                    <a:pt x="55375" y="8950"/>
                  </a:lnTo>
                  <a:lnTo>
                    <a:pt x="55375" y="7272"/>
                  </a:lnTo>
                  <a:lnTo>
                    <a:pt x="58731" y="7272"/>
                  </a:lnTo>
                  <a:lnTo>
                    <a:pt x="66002" y="5593"/>
                  </a:lnTo>
                  <a:lnTo>
                    <a:pt x="69358" y="5593"/>
                  </a:lnTo>
                  <a:lnTo>
                    <a:pt x="69358" y="3356"/>
                  </a:lnTo>
                  <a:lnTo>
                    <a:pt x="71037" y="3356"/>
                  </a:lnTo>
                  <a:lnTo>
                    <a:pt x="71037" y="1678"/>
                  </a:lnTo>
                  <a:lnTo>
                    <a:pt x="73274" y="1678"/>
                  </a:lnTo>
                  <a:lnTo>
                    <a:pt x="73274" y="0"/>
                  </a:lnTo>
                  <a:lnTo>
                    <a:pt x="78308" y="0"/>
                  </a:lnTo>
                  <a:lnTo>
                    <a:pt x="78308" y="3356"/>
                  </a:lnTo>
                  <a:lnTo>
                    <a:pt x="79986" y="3356"/>
                  </a:lnTo>
                  <a:lnTo>
                    <a:pt x="79986" y="7272"/>
                  </a:lnTo>
                  <a:lnTo>
                    <a:pt x="78308" y="7272"/>
                  </a:lnTo>
                  <a:lnTo>
                    <a:pt x="78308" y="8950"/>
                  </a:lnTo>
                  <a:lnTo>
                    <a:pt x="76630" y="8950"/>
                  </a:lnTo>
                  <a:lnTo>
                    <a:pt x="76630" y="10628"/>
                  </a:lnTo>
                  <a:lnTo>
                    <a:pt x="74952" y="10628"/>
                  </a:lnTo>
                  <a:lnTo>
                    <a:pt x="74952" y="12306"/>
                  </a:lnTo>
                  <a:lnTo>
                    <a:pt x="73274" y="13984"/>
                  </a:lnTo>
                  <a:lnTo>
                    <a:pt x="71037" y="13984"/>
                  </a:lnTo>
                  <a:lnTo>
                    <a:pt x="71037" y="22933"/>
                  </a:lnTo>
                  <a:lnTo>
                    <a:pt x="67680" y="22933"/>
                  </a:lnTo>
                  <a:lnTo>
                    <a:pt x="67680" y="25170"/>
                  </a:lnTo>
                  <a:lnTo>
                    <a:pt x="66002" y="25170"/>
                  </a:lnTo>
                  <a:lnTo>
                    <a:pt x="64324" y="26849"/>
                  </a:lnTo>
                  <a:lnTo>
                    <a:pt x="62087" y="26849"/>
                  </a:lnTo>
                  <a:lnTo>
                    <a:pt x="62087" y="25170"/>
                  </a:lnTo>
                  <a:lnTo>
                    <a:pt x="60409" y="26849"/>
                  </a:lnTo>
                  <a:lnTo>
                    <a:pt x="60409" y="30205"/>
                  </a:lnTo>
                  <a:lnTo>
                    <a:pt x="64324" y="30205"/>
                  </a:lnTo>
                  <a:lnTo>
                    <a:pt x="64324" y="31883"/>
                  </a:lnTo>
                  <a:lnTo>
                    <a:pt x="62087" y="31883"/>
                  </a:lnTo>
                  <a:lnTo>
                    <a:pt x="62087" y="34120"/>
                  </a:lnTo>
                  <a:lnTo>
                    <a:pt x="58731" y="34120"/>
                  </a:lnTo>
                  <a:lnTo>
                    <a:pt x="57053" y="35798"/>
                  </a:lnTo>
                  <a:lnTo>
                    <a:pt x="55375" y="37476"/>
                  </a:lnTo>
                  <a:lnTo>
                    <a:pt x="55375" y="40832"/>
                  </a:lnTo>
                  <a:lnTo>
                    <a:pt x="57053" y="40832"/>
                  </a:lnTo>
                  <a:lnTo>
                    <a:pt x="57053" y="42510"/>
                  </a:lnTo>
                  <a:lnTo>
                    <a:pt x="60409" y="42510"/>
                  </a:lnTo>
                  <a:lnTo>
                    <a:pt x="60409" y="48104"/>
                  </a:lnTo>
                  <a:lnTo>
                    <a:pt x="66002" y="48104"/>
                  </a:lnTo>
                  <a:lnTo>
                    <a:pt x="66002" y="49782"/>
                  </a:lnTo>
                  <a:lnTo>
                    <a:pt x="73274" y="49782"/>
                  </a:lnTo>
                  <a:lnTo>
                    <a:pt x="74952" y="48104"/>
                  </a:lnTo>
                  <a:lnTo>
                    <a:pt x="78308" y="48104"/>
                  </a:lnTo>
                  <a:lnTo>
                    <a:pt x="78308" y="44747"/>
                  </a:lnTo>
                  <a:lnTo>
                    <a:pt x="76630" y="44747"/>
                  </a:lnTo>
                  <a:lnTo>
                    <a:pt x="76630" y="42510"/>
                  </a:lnTo>
                  <a:lnTo>
                    <a:pt x="78308" y="42510"/>
                  </a:lnTo>
                  <a:lnTo>
                    <a:pt x="78308" y="40832"/>
                  </a:lnTo>
                  <a:lnTo>
                    <a:pt x="79986" y="40832"/>
                  </a:lnTo>
                  <a:lnTo>
                    <a:pt x="79986" y="39154"/>
                  </a:lnTo>
                  <a:lnTo>
                    <a:pt x="82223" y="39154"/>
                  </a:lnTo>
                  <a:lnTo>
                    <a:pt x="82223" y="40832"/>
                  </a:lnTo>
                  <a:lnTo>
                    <a:pt x="83901" y="40832"/>
                  </a:lnTo>
                  <a:lnTo>
                    <a:pt x="83901" y="42510"/>
                  </a:lnTo>
                  <a:lnTo>
                    <a:pt x="85579" y="42510"/>
                  </a:lnTo>
                  <a:lnTo>
                    <a:pt x="85579" y="48104"/>
                  </a:lnTo>
                  <a:lnTo>
                    <a:pt x="90614" y="48104"/>
                  </a:lnTo>
                  <a:lnTo>
                    <a:pt x="90614" y="49782"/>
                  </a:lnTo>
                  <a:lnTo>
                    <a:pt x="88935" y="49782"/>
                  </a:lnTo>
                  <a:lnTo>
                    <a:pt x="88935" y="53697"/>
                  </a:lnTo>
                  <a:lnTo>
                    <a:pt x="96207" y="53697"/>
                  </a:lnTo>
                  <a:lnTo>
                    <a:pt x="96207" y="51460"/>
                  </a:lnTo>
                  <a:lnTo>
                    <a:pt x="97885" y="51460"/>
                  </a:lnTo>
                  <a:lnTo>
                    <a:pt x="97885" y="53697"/>
                  </a:lnTo>
                  <a:lnTo>
                    <a:pt x="99563" y="53697"/>
                  </a:lnTo>
                  <a:lnTo>
                    <a:pt x="99563" y="55375"/>
                  </a:lnTo>
                  <a:lnTo>
                    <a:pt x="97885" y="55375"/>
                  </a:lnTo>
                  <a:lnTo>
                    <a:pt x="96207" y="57053"/>
                  </a:lnTo>
                  <a:lnTo>
                    <a:pt x="96207" y="60409"/>
                  </a:lnTo>
                  <a:lnTo>
                    <a:pt x="99563" y="60409"/>
                  </a:lnTo>
                  <a:lnTo>
                    <a:pt x="99563" y="62646"/>
                  </a:lnTo>
                  <a:lnTo>
                    <a:pt x="97885" y="62646"/>
                  </a:lnTo>
                  <a:lnTo>
                    <a:pt x="97885" y="64324"/>
                  </a:lnTo>
                  <a:lnTo>
                    <a:pt x="99563" y="64324"/>
                  </a:lnTo>
                  <a:lnTo>
                    <a:pt x="99563" y="71037"/>
                  </a:lnTo>
                  <a:lnTo>
                    <a:pt x="101800" y="71037"/>
                  </a:lnTo>
                  <a:lnTo>
                    <a:pt x="101800" y="73274"/>
                  </a:lnTo>
                  <a:lnTo>
                    <a:pt x="103478" y="73274"/>
                  </a:lnTo>
                  <a:lnTo>
                    <a:pt x="103478" y="76630"/>
                  </a:lnTo>
                  <a:lnTo>
                    <a:pt x="101800" y="76630"/>
                  </a:lnTo>
                  <a:lnTo>
                    <a:pt x="101800" y="78308"/>
                  </a:lnTo>
                  <a:lnTo>
                    <a:pt x="103478" y="78308"/>
                  </a:lnTo>
                  <a:lnTo>
                    <a:pt x="103478" y="79986"/>
                  </a:lnTo>
                  <a:lnTo>
                    <a:pt x="101800" y="79986"/>
                  </a:lnTo>
                  <a:lnTo>
                    <a:pt x="101800" y="83901"/>
                  </a:lnTo>
                  <a:lnTo>
                    <a:pt x="103478" y="83901"/>
                  </a:lnTo>
                  <a:lnTo>
                    <a:pt x="103478" y="96207"/>
                  </a:lnTo>
                  <a:lnTo>
                    <a:pt x="105156" y="96207"/>
                  </a:lnTo>
                  <a:lnTo>
                    <a:pt x="105156" y="97885"/>
                  </a:lnTo>
                  <a:lnTo>
                    <a:pt x="103478" y="97885"/>
                  </a:lnTo>
                  <a:lnTo>
                    <a:pt x="103478" y="103478"/>
                  </a:lnTo>
                  <a:lnTo>
                    <a:pt x="101800" y="103478"/>
                  </a:lnTo>
                  <a:lnTo>
                    <a:pt x="101800" y="108513"/>
                  </a:lnTo>
                  <a:lnTo>
                    <a:pt x="99563" y="108513"/>
                  </a:lnTo>
                  <a:lnTo>
                    <a:pt x="99563" y="112428"/>
                  </a:lnTo>
                  <a:lnTo>
                    <a:pt x="101800" y="112428"/>
                  </a:lnTo>
                  <a:lnTo>
                    <a:pt x="101800" y="114106"/>
                  </a:lnTo>
                  <a:lnTo>
                    <a:pt x="99563" y="114106"/>
                  </a:lnTo>
                  <a:lnTo>
                    <a:pt x="99563" y="115784"/>
                  </a:lnTo>
                  <a:lnTo>
                    <a:pt x="97885" y="115784"/>
                  </a:lnTo>
                  <a:lnTo>
                    <a:pt x="97885" y="119699"/>
                  </a:lnTo>
                  <a:lnTo>
                    <a:pt x="96207" y="119699"/>
                  </a:lnTo>
                  <a:lnTo>
                    <a:pt x="96207" y="121377"/>
                  </a:lnTo>
                  <a:lnTo>
                    <a:pt x="94529" y="121377"/>
                  </a:lnTo>
                  <a:lnTo>
                    <a:pt x="94529" y="124734"/>
                  </a:lnTo>
                  <a:lnTo>
                    <a:pt x="97885" y="124734"/>
                  </a:lnTo>
                  <a:lnTo>
                    <a:pt x="97885" y="126411"/>
                  </a:lnTo>
                  <a:lnTo>
                    <a:pt x="96207" y="126411"/>
                  </a:lnTo>
                  <a:lnTo>
                    <a:pt x="96207" y="128090"/>
                  </a:lnTo>
                  <a:lnTo>
                    <a:pt x="90614" y="128090"/>
                  </a:lnTo>
                  <a:lnTo>
                    <a:pt x="90614" y="126411"/>
                  </a:lnTo>
                  <a:lnTo>
                    <a:pt x="85579" y="126411"/>
                  </a:lnTo>
                  <a:lnTo>
                    <a:pt x="85579" y="130327"/>
                  </a:lnTo>
                  <a:lnTo>
                    <a:pt x="83901" y="130327"/>
                  </a:lnTo>
                  <a:lnTo>
                    <a:pt x="83901" y="128090"/>
                  </a:lnTo>
                  <a:lnTo>
                    <a:pt x="82223" y="128090"/>
                  </a:lnTo>
                  <a:lnTo>
                    <a:pt x="82223" y="130327"/>
                  </a:lnTo>
                  <a:lnTo>
                    <a:pt x="71037" y="130327"/>
                  </a:lnTo>
                  <a:lnTo>
                    <a:pt x="71037" y="132005"/>
                  </a:lnTo>
                  <a:lnTo>
                    <a:pt x="67680" y="132005"/>
                  </a:lnTo>
                  <a:lnTo>
                    <a:pt x="67680" y="135361"/>
                  </a:lnTo>
                  <a:lnTo>
                    <a:pt x="66002" y="135361"/>
                  </a:lnTo>
                  <a:lnTo>
                    <a:pt x="66002" y="137039"/>
                  </a:lnTo>
                  <a:lnTo>
                    <a:pt x="60409" y="137039"/>
                  </a:lnTo>
                  <a:lnTo>
                    <a:pt x="60409" y="139276"/>
                  </a:lnTo>
                  <a:lnTo>
                    <a:pt x="58731" y="139276"/>
                  </a:lnTo>
                  <a:lnTo>
                    <a:pt x="58731" y="140954"/>
                  </a:lnTo>
                  <a:lnTo>
                    <a:pt x="57053" y="140954"/>
                  </a:lnTo>
                  <a:lnTo>
                    <a:pt x="57053" y="142632"/>
                  </a:lnTo>
                  <a:lnTo>
                    <a:pt x="53697" y="142632"/>
                  </a:lnTo>
                  <a:lnTo>
                    <a:pt x="53697" y="140954"/>
                  </a:lnTo>
                  <a:lnTo>
                    <a:pt x="49781" y="140954"/>
                  </a:lnTo>
                  <a:lnTo>
                    <a:pt x="49781" y="145988"/>
                  </a:lnTo>
                  <a:lnTo>
                    <a:pt x="48103" y="145988"/>
                  </a:lnTo>
                  <a:lnTo>
                    <a:pt x="48103" y="148226"/>
                  </a:lnTo>
                  <a:lnTo>
                    <a:pt x="44747" y="148226"/>
                  </a:lnTo>
                  <a:lnTo>
                    <a:pt x="44747" y="149904"/>
                  </a:lnTo>
                  <a:lnTo>
                    <a:pt x="40832" y="149904"/>
                  </a:lnTo>
                  <a:lnTo>
                    <a:pt x="40832" y="151582"/>
                  </a:lnTo>
                  <a:lnTo>
                    <a:pt x="35798" y="151582"/>
                  </a:lnTo>
                  <a:lnTo>
                    <a:pt x="37476" y="151582"/>
                  </a:lnTo>
                  <a:lnTo>
                    <a:pt x="30204" y="151582"/>
                  </a:lnTo>
                  <a:lnTo>
                    <a:pt x="30204" y="154938"/>
                  </a:lnTo>
                  <a:lnTo>
                    <a:pt x="22933" y="154938"/>
                  </a:lnTo>
                  <a:lnTo>
                    <a:pt x="22933" y="153260"/>
                  </a:lnTo>
                  <a:lnTo>
                    <a:pt x="21255" y="153260"/>
                  </a:lnTo>
                  <a:lnTo>
                    <a:pt x="21255" y="154938"/>
                  </a:lnTo>
                  <a:lnTo>
                    <a:pt x="16221" y="154938"/>
                  </a:lnTo>
                  <a:close/>
                  <a:moveTo>
                    <a:pt x="73274" y="49782"/>
                  </a:moveTo>
                  <a:lnTo>
                    <a:pt x="74952" y="48104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9A9A56A4-195A-1915-9693-B705ADD843EF}"/>
                </a:ext>
              </a:extLst>
            </p:cNvPr>
            <p:cNvSpPr/>
            <p:nvPr/>
          </p:nvSpPr>
          <p:spPr>
            <a:xfrm>
              <a:off x="4409052" y="2532314"/>
              <a:ext cx="234923" cy="357979"/>
            </a:xfrm>
            <a:custGeom>
              <a:avLst/>
              <a:gdLst>
                <a:gd name="csX0" fmla="*/ 69359 w 234923"/>
                <a:gd name="csY0" fmla="*/ 357979 h 357979"/>
                <a:gd name="csX1" fmla="*/ 67681 w 234923"/>
                <a:gd name="csY1" fmla="*/ 357979 h 357979"/>
                <a:gd name="csX2" fmla="*/ 67681 w 234923"/>
                <a:gd name="csY2" fmla="*/ 354623 h 357979"/>
                <a:gd name="csX3" fmla="*/ 63765 w 234923"/>
                <a:gd name="csY3" fmla="*/ 354623 h 357979"/>
                <a:gd name="csX4" fmla="*/ 63765 w 234923"/>
                <a:gd name="csY4" fmla="*/ 352945 h 357979"/>
                <a:gd name="csX5" fmla="*/ 60409 w 234923"/>
                <a:gd name="csY5" fmla="*/ 352945 h 357979"/>
                <a:gd name="csX6" fmla="*/ 60409 w 234923"/>
                <a:gd name="csY6" fmla="*/ 354623 h 357979"/>
                <a:gd name="csX7" fmla="*/ 58731 w 234923"/>
                <a:gd name="csY7" fmla="*/ 354623 h 357979"/>
                <a:gd name="csX8" fmla="*/ 58731 w 234923"/>
                <a:gd name="csY8" fmla="*/ 356301 h 357979"/>
                <a:gd name="csX9" fmla="*/ 57053 w 234923"/>
                <a:gd name="csY9" fmla="*/ 356301 h 357979"/>
                <a:gd name="csX10" fmla="*/ 57053 w 234923"/>
                <a:gd name="csY10" fmla="*/ 351267 h 357979"/>
                <a:gd name="csX11" fmla="*/ 58731 w 234923"/>
                <a:gd name="csY11" fmla="*/ 351267 h 357979"/>
                <a:gd name="csX12" fmla="*/ 58731 w 234923"/>
                <a:gd name="csY12" fmla="*/ 349030 h 357979"/>
                <a:gd name="csX13" fmla="*/ 66003 w 234923"/>
                <a:gd name="csY13" fmla="*/ 349030 h 357979"/>
                <a:gd name="csX14" fmla="*/ 66003 w 234923"/>
                <a:gd name="csY14" fmla="*/ 347352 h 357979"/>
                <a:gd name="csX15" fmla="*/ 69359 w 234923"/>
                <a:gd name="csY15" fmla="*/ 347352 h 357979"/>
                <a:gd name="csX16" fmla="*/ 69359 w 234923"/>
                <a:gd name="csY16" fmla="*/ 343996 h 357979"/>
                <a:gd name="csX17" fmla="*/ 71037 w 234923"/>
                <a:gd name="csY17" fmla="*/ 343996 h 357979"/>
                <a:gd name="csX18" fmla="*/ 71037 w 234923"/>
                <a:gd name="csY18" fmla="*/ 342318 h 357979"/>
                <a:gd name="csX19" fmla="*/ 72715 w 234923"/>
                <a:gd name="csY19" fmla="*/ 342318 h 357979"/>
                <a:gd name="csX20" fmla="*/ 72715 w 234923"/>
                <a:gd name="csY20" fmla="*/ 336724 h 357979"/>
                <a:gd name="csX21" fmla="*/ 76630 w 234923"/>
                <a:gd name="csY21" fmla="*/ 336724 h 357979"/>
                <a:gd name="csX22" fmla="*/ 76630 w 234923"/>
                <a:gd name="csY22" fmla="*/ 335046 h 357979"/>
                <a:gd name="csX23" fmla="*/ 78308 w 234923"/>
                <a:gd name="csY23" fmla="*/ 335046 h 357979"/>
                <a:gd name="csX24" fmla="*/ 78308 w 234923"/>
                <a:gd name="csY24" fmla="*/ 331131 h 357979"/>
                <a:gd name="csX25" fmla="*/ 81664 w 234923"/>
                <a:gd name="csY25" fmla="*/ 331131 h 357979"/>
                <a:gd name="csX26" fmla="*/ 81664 w 234923"/>
                <a:gd name="csY26" fmla="*/ 329453 h 357979"/>
                <a:gd name="csX27" fmla="*/ 83901 w 234923"/>
                <a:gd name="csY27" fmla="*/ 329453 h 357979"/>
                <a:gd name="csX28" fmla="*/ 83901 w 234923"/>
                <a:gd name="csY28" fmla="*/ 320503 h 357979"/>
                <a:gd name="csX29" fmla="*/ 85580 w 234923"/>
                <a:gd name="csY29" fmla="*/ 320503 h 357979"/>
                <a:gd name="csX30" fmla="*/ 85580 w 234923"/>
                <a:gd name="csY30" fmla="*/ 318825 h 357979"/>
                <a:gd name="csX31" fmla="*/ 88936 w 234923"/>
                <a:gd name="csY31" fmla="*/ 318825 h 357979"/>
                <a:gd name="csX32" fmla="*/ 88936 w 234923"/>
                <a:gd name="csY32" fmla="*/ 320503 h 357979"/>
                <a:gd name="csX33" fmla="*/ 90614 w 234923"/>
                <a:gd name="csY33" fmla="*/ 320503 h 357979"/>
                <a:gd name="csX34" fmla="*/ 90614 w 234923"/>
                <a:gd name="csY34" fmla="*/ 317147 h 357979"/>
                <a:gd name="csX35" fmla="*/ 92292 w 234923"/>
                <a:gd name="csY35" fmla="*/ 317147 h 357979"/>
                <a:gd name="csX36" fmla="*/ 92292 w 234923"/>
                <a:gd name="csY36" fmla="*/ 315469 h 357979"/>
                <a:gd name="csX37" fmla="*/ 90614 w 234923"/>
                <a:gd name="csY37" fmla="*/ 315469 h 357979"/>
                <a:gd name="csX38" fmla="*/ 90614 w 234923"/>
                <a:gd name="csY38" fmla="*/ 313791 h 357979"/>
                <a:gd name="csX39" fmla="*/ 92292 w 234923"/>
                <a:gd name="csY39" fmla="*/ 313791 h 357979"/>
                <a:gd name="csX40" fmla="*/ 92292 w 234923"/>
                <a:gd name="csY40" fmla="*/ 311554 h 357979"/>
                <a:gd name="csX41" fmla="*/ 101241 w 234923"/>
                <a:gd name="csY41" fmla="*/ 311554 h 357979"/>
                <a:gd name="csX42" fmla="*/ 101241 w 234923"/>
                <a:gd name="csY42" fmla="*/ 309876 h 357979"/>
                <a:gd name="csX43" fmla="*/ 103478 w 234923"/>
                <a:gd name="csY43" fmla="*/ 309876 h 357979"/>
                <a:gd name="csX44" fmla="*/ 103478 w 234923"/>
                <a:gd name="csY44" fmla="*/ 311554 h 357979"/>
                <a:gd name="csX45" fmla="*/ 112428 w 234923"/>
                <a:gd name="csY45" fmla="*/ 311554 h 357979"/>
                <a:gd name="csX46" fmla="*/ 112428 w 234923"/>
                <a:gd name="csY46" fmla="*/ 313791 h 357979"/>
                <a:gd name="csX47" fmla="*/ 115784 w 234923"/>
                <a:gd name="csY47" fmla="*/ 313791 h 357979"/>
                <a:gd name="csX48" fmla="*/ 115784 w 234923"/>
                <a:gd name="csY48" fmla="*/ 311554 h 357979"/>
                <a:gd name="csX49" fmla="*/ 123055 w 234923"/>
                <a:gd name="csY49" fmla="*/ 311554 h 357979"/>
                <a:gd name="csX50" fmla="*/ 123055 w 234923"/>
                <a:gd name="csY50" fmla="*/ 309876 h 357979"/>
                <a:gd name="csX51" fmla="*/ 120818 w 234923"/>
                <a:gd name="csY51" fmla="*/ 309876 h 357979"/>
                <a:gd name="csX52" fmla="*/ 120818 w 234923"/>
                <a:gd name="csY52" fmla="*/ 308198 h 357979"/>
                <a:gd name="csX53" fmla="*/ 123055 w 234923"/>
                <a:gd name="csY53" fmla="*/ 308198 h 357979"/>
                <a:gd name="csX54" fmla="*/ 123055 w 234923"/>
                <a:gd name="csY54" fmla="*/ 304842 h 357979"/>
                <a:gd name="csX55" fmla="*/ 124734 w 234923"/>
                <a:gd name="csY55" fmla="*/ 304842 h 357979"/>
                <a:gd name="csX56" fmla="*/ 124734 w 234923"/>
                <a:gd name="csY56" fmla="*/ 300926 h 357979"/>
                <a:gd name="csX57" fmla="*/ 128090 w 234923"/>
                <a:gd name="csY57" fmla="*/ 300926 h 357979"/>
                <a:gd name="csX58" fmla="*/ 128090 w 234923"/>
                <a:gd name="csY58" fmla="*/ 297570 h 357979"/>
                <a:gd name="csX59" fmla="*/ 124734 w 234923"/>
                <a:gd name="csY59" fmla="*/ 297570 h 357979"/>
                <a:gd name="csX60" fmla="*/ 124734 w 234923"/>
                <a:gd name="csY60" fmla="*/ 299248 h 357979"/>
                <a:gd name="csX61" fmla="*/ 120818 w 234923"/>
                <a:gd name="csY61" fmla="*/ 299248 h 357979"/>
                <a:gd name="csX62" fmla="*/ 120818 w 234923"/>
                <a:gd name="csY62" fmla="*/ 300926 h 357979"/>
                <a:gd name="csX63" fmla="*/ 117462 w 234923"/>
                <a:gd name="csY63" fmla="*/ 300926 h 357979"/>
                <a:gd name="csX64" fmla="*/ 117462 w 234923"/>
                <a:gd name="csY64" fmla="*/ 304842 h 357979"/>
                <a:gd name="csX65" fmla="*/ 108513 w 234923"/>
                <a:gd name="csY65" fmla="*/ 304842 h 357979"/>
                <a:gd name="csX66" fmla="*/ 108513 w 234923"/>
                <a:gd name="csY66" fmla="*/ 302604 h 357979"/>
                <a:gd name="csX67" fmla="*/ 106835 w 234923"/>
                <a:gd name="csY67" fmla="*/ 302604 h 357979"/>
                <a:gd name="csX68" fmla="*/ 106835 w 234923"/>
                <a:gd name="csY68" fmla="*/ 300926 h 357979"/>
                <a:gd name="csX69" fmla="*/ 103478 w 234923"/>
                <a:gd name="csY69" fmla="*/ 300926 h 357979"/>
                <a:gd name="csX70" fmla="*/ 103478 w 234923"/>
                <a:gd name="csY70" fmla="*/ 297570 h 357979"/>
                <a:gd name="csX71" fmla="*/ 101241 w 234923"/>
                <a:gd name="csY71" fmla="*/ 297570 h 357979"/>
                <a:gd name="csX72" fmla="*/ 101241 w 234923"/>
                <a:gd name="csY72" fmla="*/ 295892 h 357979"/>
                <a:gd name="csX73" fmla="*/ 97885 w 234923"/>
                <a:gd name="csY73" fmla="*/ 295892 h 357979"/>
                <a:gd name="csX74" fmla="*/ 97885 w 234923"/>
                <a:gd name="csY74" fmla="*/ 297570 h 357979"/>
                <a:gd name="csX75" fmla="*/ 92292 w 234923"/>
                <a:gd name="csY75" fmla="*/ 297570 h 357979"/>
                <a:gd name="csX76" fmla="*/ 92292 w 234923"/>
                <a:gd name="csY76" fmla="*/ 299248 h 357979"/>
                <a:gd name="csX77" fmla="*/ 90614 w 234923"/>
                <a:gd name="csY77" fmla="*/ 299248 h 357979"/>
                <a:gd name="csX78" fmla="*/ 90614 w 234923"/>
                <a:gd name="csY78" fmla="*/ 295892 h 357979"/>
                <a:gd name="csX79" fmla="*/ 92292 w 234923"/>
                <a:gd name="csY79" fmla="*/ 295892 h 357979"/>
                <a:gd name="csX80" fmla="*/ 92292 w 234923"/>
                <a:gd name="csY80" fmla="*/ 294214 h 357979"/>
                <a:gd name="csX81" fmla="*/ 88936 w 234923"/>
                <a:gd name="csY81" fmla="*/ 294214 h 357979"/>
                <a:gd name="csX82" fmla="*/ 88936 w 234923"/>
                <a:gd name="csY82" fmla="*/ 290299 h 357979"/>
                <a:gd name="csX83" fmla="*/ 87258 w 234923"/>
                <a:gd name="csY83" fmla="*/ 290299 h 357979"/>
                <a:gd name="csX84" fmla="*/ 87258 w 234923"/>
                <a:gd name="csY84" fmla="*/ 291977 h 357979"/>
                <a:gd name="csX85" fmla="*/ 81664 w 234923"/>
                <a:gd name="csY85" fmla="*/ 291977 h 357979"/>
                <a:gd name="csX86" fmla="*/ 81664 w 234923"/>
                <a:gd name="csY86" fmla="*/ 295892 h 357979"/>
                <a:gd name="csX87" fmla="*/ 76630 w 234923"/>
                <a:gd name="csY87" fmla="*/ 295892 h 357979"/>
                <a:gd name="csX88" fmla="*/ 76630 w 234923"/>
                <a:gd name="csY88" fmla="*/ 297570 h 357979"/>
                <a:gd name="csX89" fmla="*/ 74952 w 234923"/>
                <a:gd name="csY89" fmla="*/ 297570 h 357979"/>
                <a:gd name="csX90" fmla="*/ 74952 w 234923"/>
                <a:gd name="csY90" fmla="*/ 295892 h 357979"/>
                <a:gd name="csX91" fmla="*/ 72715 w 234923"/>
                <a:gd name="csY91" fmla="*/ 295892 h 357979"/>
                <a:gd name="csX92" fmla="*/ 72715 w 234923"/>
                <a:gd name="csY92" fmla="*/ 294214 h 357979"/>
                <a:gd name="csX93" fmla="*/ 71037 w 234923"/>
                <a:gd name="csY93" fmla="*/ 294214 h 357979"/>
                <a:gd name="csX94" fmla="*/ 71037 w 234923"/>
                <a:gd name="csY94" fmla="*/ 291977 h 357979"/>
                <a:gd name="csX95" fmla="*/ 69359 w 234923"/>
                <a:gd name="csY95" fmla="*/ 291977 h 357979"/>
                <a:gd name="csX96" fmla="*/ 69359 w 234923"/>
                <a:gd name="csY96" fmla="*/ 290299 h 357979"/>
                <a:gd name="csX97" fmla="*/ 71037 w 234923"/>
                <a:gd name="csY97" fmla="*/ 290299 h 357979"/>
                <a:gd name="csX98" fmla="*/ 71037 w 234923"/>
                <a:gd name="csY98" fmla="*/ 286943 h 357979"/>
                <a:gd name="csX99" fmla="*/ 69359 w 234923"/>
                <a:gd name="csY99" fmla="*/ 286943 h 357979"/>
                <a:gd name="csX100" fmla="*/ 69359 w 234923"/>
                <a:gd name="csY100" fmla="*/ 283027 h 357979"/>
                <a:gd name="csX101" fmla="*/ 71037 w 234923"/>
                <a:gd name="csY101" fmla="*/ 283027 h 357979"/>
                <a:gd name="csX102" fmla="*/ 71037 w 234923"/>
                <a:gd name="csY102" fmla="*/ 279671 h 357979"/>
                <a:gd name="csX103" fmla="*/ 72715 w 234923"/>
                <a:gd name="csY103" fmla="*/ 279671 h 357979"/>
                <a:gd name="csX104" fmla="*/ 72715 w 234923"/>
                <a:gd name="csY104" fmla="*/ 281349 h 357979"/>
                <a:gd name="csX105" fmla="*/ 74952 w 234923"/>
                <a:gd name="csY105" fmla="*/ 281349 h 357979"/>
                <a:gd name="csX106" fmla="*/ 74952 w 234923"/>
                <a:gd name="csY106" fmla="*/ 279671 h 357979"/>
                <a:gd name="csX107" fmla="*/ 78308 w 234923"/>
                <a:gd name="csY107" fmla="*/ 279671 h 357979"/>
                <a:gd name="csX108" fmla="*/ 78308 w 234923"/>
                <a:gd name="csY108" fmla="*/ 277993 h 357979"/>
                <a:gd name="csX109" fmla="*/ 81664 w 234923"/>
                <a:gd name="csY109" fmla="*/ 277993 h 357979"/>
                <a:gd name="csX110" fmla="*/ 81664 w 234923"/>
                <a:gd name="csY110" fmla="*/ 276315 h 357979"/>
                <a:gd name="csX111" fmla="*/ 87258 w 234923"/>
                <a:gd name="csY111" fmla="*/ 276315 h 357979"/>
                <a:gd name="csX112" fmla="*/ 87258 w 234923"/>
                <a:gd name="csY112" fmla="*/ 274078 h 357979"/>
                <a:gd name="csX113" fmla="*/ 88936 w 234923"/>
                <a:gd name="csY113" fmla="*/ 274078 h 357979"/>
                <a:gd name="csX114" fmla="*/ 88936 w 234923"/>
                <a:gd name="csY114" fmla="*/ 272400 h 357979"/>
                <a:gd name="csX115" fmla="*/ 90614 w 234923"/>
                <a:gd name="csY115" fmla="*/ 272400 h 357979"/>
                <a:gd name="csX116" fmla="*/ 90614 w 234923"/>
                <a:gd name="csY116" fmla="*/ 270722 h 357979"/>
                <a:gd name="csX117" fmla="*/ 94529 w 234923"/>
                <a:gd name="csY117" fmla="*/ 270722 h 357979"/>
                <a:gd name="csX118" fmla="*/ 94529 w 234923"/>
                <a:gd name="csY118" fmla="*/ 265688 h 357979"/>
                <a:gd name="csX119" fmla="*/ 96207 w 234923"/>
                <a:gd name="csY119" fmla="*/ 265688 h 357979"/>
                <a:gd name="csX120" fmla="*/ 96207 w 234923"/>
                <a:gd name="csY120" fmla="*/ 258416 h 357979"/>
                <a:gd name="csX121" fmla="*/ 94529 w 234923"/>
                <a:gd name="csY121" fmla="*/ 258416 h 357979"/>
                <a:gd name="csX122" fmla="*/ 94529 w 234923"/>
                <a:gd name="csY122" fmla="*/ 254501 h 357979"/>
                <a:gd name="csX123" fmla="*/ 96207 w 234923"/>
                <a:gd name="csY123" fmla="*/ 254501 h 357979"/>
                <a:gd name="csX124" fmla="*/ 96207 w 234923"/>
                <a:gd name="csY124" fmla="*/ 251145 h 357979"/>
                <a:gd name="csX125" fmla="*/ 94529 w 234923"/>
                <a:gd name="csY125" fmla="*/ 251145 h 357979"/>
                <a:gd name="csX126" fmla="*/ 94529 w 234923"/>
                <a:gd name="csY126" fmla="*/ 245551 h 357979"/>
                <a:gd name="csX127" fmla="*/ 87258 w 234923"/>
                <a:gd name="csY127" fmla="*/ 245551 h 357979"/>
                <a:gd name="csX128" fmla="*/ 87258 w 234923"/>
                <a:gd name="csY128" fmla="*/ 247789 h 357979"/>
                <a:gd name="csX129" fmla="*/ 85580 w 234923"/>
                <a:gd name="csY129" fmla="*/ 249467 h 357979"/>
                <a:gd name="csX130" fmla="*/ 85580 w 234923"/>
                <a:gd name="csY130" fmla="*/ 251145 h 357979"/>
                <a:gd name="csX131" fmla="*/ 83901 w 234923"/>
                <a:gd name="csY131" fmla="*/ 251145 h 357979"/>
                <a:gd name="csX132" fmla="*/ 83901 w 234923"/>
                <a:gd name="csY132" fmla="*/ 249467 h 357979"/>
                <a:gd name="csX133" fmla="*/ 79986 w 234923"/>
                <a:gd name="csY133" fmla="*/ 249467 h 357979"/>
                <a:gd name="csX134" fmla="*/ 79986 w 234923"/>
                <a:gd name="csY134" fmla="*/ 247789 h 357979"/>
                <a:gd name="csX135" fmla="*/ 81664 w 234923"/>
                <a:gd name="csY135" fmla="*/ 247789 h 357979"/>
                <a:gd name="csX136" fmla="*/ 81664 w 234923"/>
                <a:gd name="csY136" fmla="*/ 245551 h 357979"/>
                <a:gd name="csX137" fmla="*/ 83901 w 234923"/>
                <a:gd name="csY137" fmla="*/ 245551 h 357979"/>
                <a:gd name="csX138" fmla="*/ 83901 w 234923"/>
                <a:gd name="csY138" fmla="*/ 243873 h 357979"/>
                <a:gd name="csX139" fmla="*/ 87258 w 234923"/>
                <a:gd name="csY139" fmla="*/ 243873 h 357979"/>
                <a:gd name="csX140" fmla="*/ 87258 w 234923"/>
                <a:gd name="csY140" fmla="*/ 242195 h 357979"/>
                <a:gd name="csX141" fmla="*/ 88936 w 234923"/>
                <a:gd name="csY141" fmla="*/ 242195 h 357979"/>
                <a:gd name="csX142" fmla="*/ 88936 w 234923"/>
                <a:gd name="csY142" fmla="*/ 238839 h 357979"/>
                <a:gd name="csX143" fmla="*/ 90614 w 234923"/>
                <a:gd name="csY143" fmla="*/ 238839 h 357979"/>
                <a:gd name="csX144" fmla="*/ 90614 w 234923"/>
                <a:gd name="csY144" fmla="*/ 234924 h 357979"/>
                <a:gd name="csX145" fmla="*/ 92292 w 234923"/>
                <a:gd name="csY145" fmla="*/ 234924 h 357979"/>
                <a:gd name="csX146" fmla="*/ 92292 w 234923"/>
                <a:gd name="csY146" fmla="*/ 233246 h 357979"/>
                <a:gd name="csX147" fmla="*/ 94529 w 234923"/>
                <a:gd name="csY147" fmla="*/ 233246 h 357979"/>
                <a:gd name="csX148" fmla="*/ 94529 w 234923"/>
                <a:gd name="csY148" fmla="*/ 231568 h 357979"/>
                <a:gd name="csX149" fmla="*/ 99563 w 234923"/>
                <a:gd name="csY149" fmla="*/ 231568 h 357979"/>
                <a:gd name="csX150" fmla="*/ 99563 w 234923"/>
                <a:gd name="csY150" fmla="*/ 229890 h 357979"/>
                <a:gd name="csX151" fmla="*/ 112428 w 234923"/>
                <a:gd name="csY151" fmla="*/ 229890 h 357979"/>
                <a:gd name="csX152" fmla="*/ 112428 w 234923"/>
                <a:gd name="csY152" fmla="*/ 228212 h 357979"/>
                <a:gd name="csX153" fmla="*/ 114106 w 234923"/>
                <a:gd name="csY153" fmla="*/ 228212 h 357979"/>
                <a:gd name="csX154" fmla="*/ 114106 w 234923"/>
                <a:gd name="csY154" fmla="*/ 229890 h 357979"/>
                <a:gd name="csX155" fmla="*/ 117462 w 234923"/>
                <a:gd name="csY155" fmla="*/ 229890 h 357979"/>
                <a:gd name="csX156" fmla="*/ 117462 w 234923"/>
                <a:gd name="csY156" fmla="*/ 225974 h 357979"/>
                <a:gd name="csX157" fmla="*/ 119140 w 234923"/>
                <a:gd name="csY157" fmla="*/ 225974 h 357979"/>
                <a:gd name="csX158" fmla="*/ 119140 w 234923"/>
                <a:gd name="csY158" fmla="*/ 224296 h 357979"/>
                <a:gd name="csX159" fmla="*/ 120818 w 234923"/>
                <a:gd name="csY159" fmla="*/ 224296 h 357979"/>
                <a:gd name="csX160" fmla="*/ 120818 w 234923"/>
                <a:gd name="csY160" fmla="*/ 222618 h 357979"/>
                <a:gd name="csX161" fmla="*/ 119140 w 234923"/>
                <a:gd name="csY161" fmla="*/ 222618 h 357979"/>
                <a:gd name="csX162" fmla="*/ 119140 w 234923"/>
                <a:gd name="csY162" fmla="*/ 217025 h 357979"/>
                <a:gd name="csX163" fmla="*/ 120818 w 234923"/>
                <a:gd name="csY163" fmla="*/ 217025 h 357979"/>
                <a:gd name="csX164" fmla="*/ 120818 w 234923"/>
                <a:gd name="csY164" fmla="*/ 215347 h 357979"/>
                <a:gd name="csX165" fmla="*/ 123055 w 234923"/>
                <a:gd name="csY165" fmla="*/ 215347 h 357979"/>
                <a:gd name="csX166" fmla="*/ 123055 w 234923"/>
                <a:gd name="csY166" fmla="*/ 213669 h 357979"/>
                <a:gd name="csX167" fmla="*/ 124734 w 234923"/>
                <a:gd name="csY167" fmla="*/ 213669 h 357979"/>
                <a:gd name="csX168" fmla="*/ 124734 w 234923"/>
                <a:gd name="csY168" fmla="*/ 211991 h 357979"/>
                <a:gd name="csX169" fmla="*/ 119140 w 234923"/>
                <a:gd name="csY169" fmla="*/ 211991 h 357979"/>
                <a:gd name="csX170" fmla="*/ 119140 w 234923"/>
                <a:gd name="csY170" fmla="*/ 204719 h 357979"/>
                <a:gd name="csX171" fmla="*/ 120818 w 234923"/>
                <a:gd name="csY171" fmla="*/ 204719 h 357979"/>
                <a:gd name="csX172" fmla="*/ 120818 w 234923"/>
                <a:gd name="csY172" fmla="*/ 206397 h 357979"/>
                <a:gd name="csX173" fmla="*/ 123055 w 234923"/>
                <a:gd name="csY173" fmla="*/ 206397 h 357979"/>
                <a:gd name="csX174" fmla="*/ 123055 w 234923"/>
                <a:gd name="csY174" fmla="*/ 204719 h 357979"/>
                <a:gd name="csX175" fmla="*/ 124734 w 234923"/>
                <a:gd name="csY175" fmla="*/ 204719 h 357979"/>
                <a:gd name="csX176" fmla="*/ 124734 w 234923"/>
                <a:gd name="csY176" fmla="*/ 199685 h 357979"/>
                <a:gd name="csX177" fmla="*/ 126412 w 234923"/>
                <a:gd name="csY177" fmla="*/ 199685 h 357979"/>
                <a:gd name="csX178" fmla="*/ 126412 w 234923"/>
                <a:gd name="csY178" fmla="*/ 195770 h 357979"/>
                <a:gd name="csX179" fmla="*/ 124734 w 234923"/>
                <a:gd name="csY179" fmla="*/ 195770 h 357979"/>
                <a:gd name="csX180" fmla="*/ 124734 w 234923"/>
                <a:gd name="csY180" fmla="*/ 194092 h 357979"/>
                <a:gd name="csX181" fmla="*/ 120818 w 234923"/>
                <a:gd name="csY181" fmla="*/ 194092 h 357979"/>
                <a:gd name="csX182" fmla="*/ 120818 w 234923"/>
                <a:gd name="csY182" fmla="*/ 192414 h 357979"/>
                <a:gd name="csX183" fmla="*/ 119140 w 234923"/>
                <a:gd name="csY183" fmla="*/ 192414 h 357979"/>
                <a:gd name="csX184" fmla="*/ 119140 w 234923"/>
                <a:gd name="csY184" fmla="*/ 197448 h 357979"/>
                <a:gd name="csX185" fmla="*/ 115784 w 234923"/>
                <a:gd name="csY185" fmla="*/ 197448 h 357979"/>
                <a:gd name="csX186" fmla="*/ 115784 w 234923"/>
                <a:gd name="csY186" fmla="*/ 194092 h 357979"/>
                <a:gd name="csX187" fmla="*/ 112428 w 234923"/>
                <a:gd name="csY187" fmla="*/ 194092 h 357979"/>
                <a:gd name="csX188" fmla="*/ 112428 w 234923"/>
                <a:gd name="csY188" fmla="*/ 188498 h 357979"/>
                <a:gd name="csX189" fmla="*/ 110191 w 234923"/>
                <a:gd name="csY189" fmla="*/ 188498 h 357979"/>
                <a:gd name="csX190" fmla="*/ 110191 w 234923"/>
                <a:gd name="csY190" fmla="*/ 186820 h 357979"/>
                <a:gd name="csX191" fmla="*/ 108513 w 234923"/>
                <a:gd name="csY191" fmla="*/ 186820 h 357979"/>
                <a:gd name="csX192" fmla="*/ 108513 w 234923"/>
                <a:gd name="csY192" fmla="*/ 183464 h 357979"/>
                <a:gd name="csX193" fmla="*/ 106835 w 234923"/>
                <a:gd name="csY193" fmla="*/ 183464 h 357979"/>
                <a:gd name="csX194" fmla="*/ 106835 w 234923"/>
                <a:gd name="csY194" fmla="*/ 177871 h 357979"/>
                <a:gd name="csX195" fmla="*/ 108513 w 234923"/>
                <a:gd name="csY195" fmla="*/ 177871 h 357979"/>
                <a:gd name="csX196" fmla="*/ 108513 w 234923"/>
                <a:gd name="csY196" fmla="*/ 176193 h 357979"/>
                <a:gd name="csX197" fmla="*/ 108513 w 234923"/>
                <a:gd name="csY197" fmla="*/ 176193 h 357979"/>
                <a:gd name="csX198" fmla="*/ 108513 w 234923"/>
                <a:gd name="csY198" fmla="*/ 172837 h 357979"/>
                <a:gd name="csX199" fmla="*/ 110191 w 234923"/>
                <a:gd name="csY199" fmla="*/ 172837 h 357979"/>
                <a:gd name="csX200" fmla="*/ 110191 w 234923"/>
                <a:gd name="csY200" fmla="*/ 171159 h 357979"/>
                <a:gd name="csX201" fmla="*/ 112428 w 234923"/>
                <a:gd name="csY201" fmla="*/ 171159 h 357979"/>
                <a:gd name="csX202" fmla="*/ 112428 w 234923"/>
                <a:gd name="csY202" fmla="*/ 165565 h 357979"/>
                <a:gd name="csX203" fmla="*/ 114106 w 234923"/>
                <a:gd name="csY203" fmla="*/ 165565 h 357979"/>
                <a:gd name="csX204" fmla="*/ 114106 w 234923"/>
                <a:gd name="csY204" fmla="*/ 163887 h 357979"/>
                <a:gd name="csX205" fmla="*/ 115784 w 234923"/>
                <a:gd name="csY205" fmla="*/ 163887 h 357979"/>
                <a:gd name="csX206" fmla="*/ 115784 w 234923"/>
                <a:gd name="csY206" fmla="*/ 162209 h 357979"/>
                <a:gd name="csX207" fmla="*/ 108513 w 234923"/>
                <a:gd name="csY207" fmla="*/ 162209 h 357979"/>
                <a:gd name="csX208" fmla="*/ 108513 w 234923"/>
                <a:gd name="csY208" fmla="*/ 165565 h 357979"/>
                <a:gd name="csX209" fmla="*/ 101241 w 234923"/>
                <a:gd name="csY209" fmla="*/ 165565 h 357979"/>
                <a:gd name="csX210" fmla="*/ 101241 w 234923"/>
                <a:gd name="csY210" fmla="*/ 168921 h 357979"/>
                <a:gd name="csX211" fmla="*/ 99563 w 234923"/>
                <a:gd name="csY211" fmla="*/ 168921 h 357979"/>
                <a:gd name="csX212" fmla="*/ 99563 w 234923"/>
                <a:gd name="csY212" fmla="*/ 171159 h 357979"/>
                <a:gd name="csX213" fmla="*/ 94529 w 234923"/>
                <a:gd name="csY213" fmla="*/ 171159 h 357979"/>
                <a:gd name="csX214" fmla="*/ 94529 w 234923"/>
                <a:gd name="csY214" fmla="*/ 168921 h 357979"/>
                <a:gd name="csX215" fmla="*/ 92292 w 234923"/>
                <a:gd name="csY215" fmla="*/ 168921 h 357979"/>
                <a:gd name="csX216" fmla="*/ 92292 w 234923"/>
                <a:gd name="csY216" fmla="*/ 167243 h 357979"/>
                <a:gd name="csX217" fmla="*/ 88936 w 234923"/>
                <a:gd name="csY217" fmla="*/ 167243 h 357979"/>
                <a:gd name="csX218" fmla="*/ 88936 w 234923"/>
                <a:gd name="csY218" fmla="*/ 165565 h 357979"/>
                <a:gd name="csX219" fmla="*/ 87258 w 234923"/>
                <a:gd name="csY219" fmla="*/ 165565 h 357979"/>
                <a:gd name="csX220" fmla="*/ 87258 w 234923"/>
                <a:gd name="csY220" fmla="*/ 168921 h 357979"/>
                <a:gd name="csX221" fmla="*/ 88936 w 234923"/>
                <a:gd name="csY221" fmla="*/ 168921 h 357979"/>
                <a:gd name="csX222" fmla="*/ 88936 w 234923"/>
                <a:gd name="csY222" fmla="*/ 174515 h 357979"/>
                <a:gd name="csX223" fmla="*/ 87258 w 234923"/>
                <a:gd name="csY223" fmla="*/ 174515 h 357979"/>
                <a:gd name="csX224" fmla="*/ 87258 w 234923"/>
                <a:gd name="csY224" fmla="*/ 172837 h 357979"/>
                <a:gd name="csX225" fmla="*/ 83901 w 234923"/>
                <a:gd name="csY225" fmla="*/ 172837 h 357979"/>
                <a:gd name="csX226" fmla="*/ 83901 w 234923"/>
                <a:gd name="csY226" fmla="*/ 171159 h 357979"/>
                <a:gd name="csX227" fmla="*/ 81664 w 234923"/>
                <a:gd name="csY227" fmla="*/ 171159 h 357979"/>
                <a:gd name="csX228" fmla="*/ 81664 w 234923"/>
                <a:gd name="csY228" fmla="*/ 168921 h 357979"/>
                <a:gd name="csX229" fmla="*/ 78308 w 234923"/>
                <a:gd name="csY229" fmla="*/ 168921 h 357979"/>
                <a:gd name="csX230" fmla="*/ 78308 w 234923"/>
                <a:gd name="csY230" fmla="*/ 165565 h 357979"/>
                <a:gd name="csX231" fmla="*/ 76630 w 234923"/>
                <a:gd name="csY231" fmla="*/ 165565 h 357979"/>
                <a:gd name="csX232" fmla="*/ 76630 w 234923"/>
                <a:gd name="csY232" fmla="*/ 176193 h 357979"/>
                <a:gd name="csX233" fmla="*/ 74952 w 234923"/>
                <a:gd name="csY233" fmla="*/ 176193 h 357979"/>
                <a:gd name="csX234" fmla="*/ 74952 w 234923"/>
                <a:gd name="csY234" fmla="*/ 174515 h 357979"/>
                <a:gd name="csX235" fmla="*/ 72715 w 234923"/>
                <a:gd name="csY235" fmla="*/ 171159 h 357979"/>
                <a:gd name="csX236" fmla="*/ 72715 w 234923"/>
                <a:gd name="csY236" fmla="*/ 168921 h 357979"/>
                <a:gd name="csX237" fmla="*/ 71037 w 234923"/>
                <a:gd name="csY237" fmla="*/ 168921 h 357979"/>
                <a:gd name="csX238" fmla="*/ 71037 w 234923"/>
                <a:gd name="csY238" fmla="*/ 165565 h 357979"/>
                <a:gd name="csX239" fmla="*/ 69359 w 234923"/>
                <a:gd name="csY239" fmla="*/ 165565 h 357979"/>
                <a:gd name="csX240" fmla="*/ 69359 w 234923"/>
                <a:gd name="csY240" fmla="*/ 159972 h 357979"/>
                <a:gd name="csX241" fmla="*/ 71037 w 234923"/>
                <a:gd name="csY241" fmla="*/ 159972 h 357979"/>
                <a:gd name="csX242" fmla="*/ 71037 w 234923"/>
                <a:gd name="csY242" fmla="*/ 162209 h 357979"/>
                <a:gd name="csX243" fmla="*/ 72715 w 234923"/>
                <a:gd name="csY243" fmla="*/ 162209 h 357979"/>
                <a:gd name="csX244" fmla="*/ 72715 w 234923"/>
                <a:gd name="csY244" fmla="*/ 154938 h 357979"/>
                <a:gd name="csX245" fmla="*/ 74952 w 234923"/>
                <a:gd name="csY245" fmla="*/ 154938 h 357979"/>
                <a:gd name="csX246" fmla="*/ 74952 w 234923"/>
                <a:gd name="csY246" fmla="*/ 153260 h 357979"/>
                <a:gd name="csX247" fmla="*/ 76630 w 234923"/>
                <a:gd name="csY247" fmla="*/ 153260 h 357979"/>
                <a:gd name="csX248" fmla="*/ 76630 w 234923"/>
                <a:gd name="csY248" fmla="*/ 149344 h 357979"/>
                <a:gd name="csX249" fmla="*/ 78308 w 234923"/>
                <a:gd name="csY249" fmla="*/ 149344 h 357979"/>
                <a:gd name="csX250" fmla="*/ 78308 w 234923"/>
                <a:gd name="csY250" fmla="*/ 144310 h 357979"/>
                <a:gd name="csX251" fmla="*/ 79986 w 234923"/>
                <a:gd name="csY251" fmla="*/ 144310 h 357979"/>
                <a:gd name="csX252" fmla="*/ 79986 w 234923"/>
                <a:gd name="csY252" fmla="*/ 142632 h 357979"/>
                <a:gd name="csX253" fmla="*/ 81664 w 234923"/>
                <a:gd name="csY253" fmla="*/ 142632 h 357979"/>
                <a:gd name="csX254" fmla="*/ 81664 w 234923"/>
                <a:gd name="csY254" fmla="*/ 140395 h 357979"/>
                <a:gd name="csX255" fmla="*/ 83901 w 234923"/>
                <a:gd name="csY255" fmla="*/ 140395 h 357979"/>
                <a:gd name="csX256" fmla="*/ 83901 w 234923"/>
                <a:gd name="csY256" fmla="*/ 138717 h 357979"/>
                <a:gd name="csX257" fmla="*/ 81664 w 234923"/>
                <a:gd name="csY257" fmla="*/ 138717 h 357979"/>
                <a:gd name="csX258" fmla="*/ 81664 w 234923"/>
                <a:gd name="csY258" fmla="*/ 135361 h 357979"/>
                <a:gd name="csX259" fmla="*/ 78308 w 234923"/>
                <a:gd name="csY259" fmla="*/ 135361 h 357979"/>
                <a:gd name="csX260" fmla="*/ 78308 w 234923"/>
                <a:gd name="csY260" fmla="*/ 133683 h 357979"/>
                <a:gd name="csX261" fmla="*/ 76630 w 234923"/>
                <a:gd name="csY261" fmla="*/ 133683 h 357979"/>
                <a:gd name="csX262" fmla="*/ 76630 w 234923"/>
                <a:gd name="csY262" fmla="*/ 120818 h 357979"/>
                <a:gd name="csX263" fmla="*/ 74952 w 234923"/>
                <a:gd name="csY263" fmla="*/ 120818 h 357979"/>
                <a:gd name="csX264" fmla="*/ 74952 w 234923"/>
                <a:gd name="csY264" fmla="*/ 124733 h 357979"/>
                <a:gd name="csX265" fmla="*/ 72715 w 234923"/>
                <a:gd name="csY265" fmla="*/ 124733 h 357979"/>
                <a:gd name="csX266" fmla="*/ 72715 w 234923"/>
                <a:gd name="csY266" fmla="*/ 120818 h 357979"/>
                <a:gd name="csX267" fmla="*/ 71037 w 234923"/>
                <a:gd name="csY267" fmla="*/ 120818 h 357979"/>
                <a:gd name="csX268" fmla="*/ 71037 w 234923"/>
                <a:gd name="csY268" fmla="*/ 123055 h 357979"/>
                <a:gd name="csX269" fmla="*/ 69359 w 234923"/>
                <a:gd name="csY269" fmla="*/ 123055 h 357979"/>
                <a:gd name="csX270" fmla="*/ 69359 w 234923"/>
                <a:gd name="csY270" fmla="*/ 124733 h 357979"/>
                <a:gd name="csX271" fmla="*/ 67681 w 234923"/>
                <a:gd name="csY271" fmla="*/ 124733 h 357979"/>
                <a:gd name="csX272" fmla="*/ 66003 w 234923"/>
                <a:gd name="csY272" fmla="*/ 123055 h 357979"/>
                <a:gd name="csX273" fmla="*/ 66003 w 234923"/>
                <a:gd name="csY273" fmla="*/ 120818 h 357979"/>
                <a:gd name="csX274" fmla="*/ 63765 w 234923"/>
                <a:gd name="csY274" fmla="*/ 120818 h 357979"/>
                <a:gd name="csX275" fmla="*/ 63765 w 234923"/>
                <a:gd name="csY275" fmla="*/ 123055 h 357979"/>
                <a:gd name="csX276" fmla="*/ 66003 w 234923"/>
                <a:gd name="csY276" fmla="*/ 126411 h 357979"/>
                <a:gd name="csX277" fmla="*/ 66003 w 234923"/>
                <a:gd name="csY277" fmla="*/ 129767 h 357979"/>
                <a:gd name="csX278" fmla="*/ 63765 w 234923"/>
                <a:gd name="csY278" fmla="*/ 129767 h 357979"/>
                <a:gd name="csX279" fmla="*/ 63765 w 234923"/>
                <a:gd name="csY279" fmla="*/ 133683 h 357979"/>
                <a:gd name="csX280" fmla="*/ 62087 w 234923"/>
                <a:gd name="csY280" fmla="*/ 133683 h 357979"/>
                <a:gd name="csX281" fmla="*/ 62087 w 234923"/>
                <a:gd name="csY281" fmla="*/ 138717 h 357979"/>
                <a:gd name="csX282" fmla="*/ 60409 w 234923"/>
                <a:gd name="csY282" fmla="*/ 138717 h 357979"/>
                <a:gd name="csX283" fmla="*/ 60409 w 234923"/>
                <a:gd name="csY283" fmla="*/ 147666 h 357979"/>
                <a:gd name="csX284" fmla="*/ 55375 w 234923"/>
                <a:gd name="csY284" fmla="*/ 147666 h 357979"/>
                <a:gd name="csX285" fmla="*/ 55375 w 234923"/>
                <a:gd name="csY285" fmla="*/ 142632 h 357979"/>
                <a:gd name="csX286" fmla="*/ 57053 w 234923"/>
                <a:gd name="csY286" fmla="*/ 142632 h 357979"/>
                <a:gd name="csX287" fmla="*/ 57053 w 234923"/>
                <a:gd name="csY287" fmla="*/ 135361 h 357979"/>
                <a:gd name="csX288" fmla="*/ 58731 w 234923"/>
                <a:gd name="csY288" fmla="*/ 135361 h 357979"/>
                <a:gd name="csX289" fmla="*/ 58731 w 234923"/>
                <a:gd name="csY289" fmla="*/ 129767 h 357979"/>
                <a:gd name="csX290" fmla="*/ 60409 w 234923"/>
                <a:gd name="csY290" fmla="*/ 129767 h 357979"/>
                <a:gd name="csX291" fmla="*/ 60409 w 234923"/>
                <a:gd name="csY291" fmla="*/ 128089 h 357979"/>
                <a:gd name="csX292" fmla="*/ 58731 w 234923"/>
                <a:gd name="csY292" fmla="*/ 128089 h 357979"/>
                <a:gd name="csX293" fmla="*/ 58731 w 234923"/>
                <a:gd name="csY293" fmla="*/ 123055 h 357979"/>
                <a:gd name="csX294" fmla="*/ 58731 w 234923"/>
                <a:gd name="csY294" fmla="*/ 123055 h 357979"/>
                <a:gd name="csX295" fmla="*/ 58731 w 234923"/>
                <a:gd name="csY295" fmla="*/ 120818 h 357979"/>
                <a:gd name="csX296" fmla="*/ 57053 w 234923"/>
                <a:gd name="csY296" fmla="*/ 120818 h 357979"/>
                <a:gd name="csX297" fmla="*/ 57053 w 234923"/>
                <a:gd name="csY297" fmla="*/ 119140 h 357979"/>
                <a:gd name="csX298" fmla="*/ 58731 w 234923"/>
                <a:gd name="csY298" fmla="*/ 119140 h 357979"/>
                <a:gd name="csX299" fmla="*/ 58731 w 234923"/>
                <a:gd name="csY299" fmla="*/ 117462 h 357979"/>
                <a:gd name="csX300" fmla="*/ 58731 w 234923"/>
                <a:gd name="csY300" fmla="*/ 117462 h 357979"/>
                <a:gd name="csX301" fmla="*/ 58731 w 234923"/>
                <a:gd name="csY301" fmla="*/ 115784 h 357979"/>
                <a:gd name="csX302" fmla="*/ 60409 w 234923"/>
                <a:gd name="csY302" fmla="*/ 115784 h 357979"/>
                <a:gd name="csX303" fmla="*/ 60409 w 234923"/>
                <a:gd name="csY303" fmla="*/ 105156 h 357979"/>
                <a:gd name="csX304" fmla="*/ 60409 w 234923"/>
                <a:gd name="csY304" fmla="*/ 105156 h 357979"/>
                <a:gd name="csX305" fmla="*/ 60409 w 234923"/>
                <a:gd name="csY305" fmla="*/ 101241 h 357979"/>
                <a:gd name="csX306" fmla="*/ 62087 w 234923"/>
                <a:gd name="csY306" fmla="*/ 101241 h 357979"/>
                <a:gd name="csX307" fmla="*/ 62087 w 234923"/>
                <a:gd name="csY307" fmla="*/ 99563 h 357979"/>
                <a:gd name="csX308" fmla="*/ 63765 w 234923"/>
                <a:gd name="csY308" fmla="*/ 99563 h 357979"/>
                <a:gd name="csX309" fmla="*/ 63765 w 234923"/>
                <a:gd name="csY309" fmla="*/ 94529 h 357979"/>
                <a:gd name="csX310" fmla="*/ 66003 w 234923"/>
                <a:gd name="csY310" fmla="*/ 94529 h 357979"/>
                <a:gd name="csX311" fmla="*/ 66003 w 234923"/>
                <a:gd name="csY311" fmla="*/ 90613 h 357979"/>
                <a:gd name="csX312" fmla="*/ 63765 w 234923"/>
                <a:gd name="csY312" fmla="*/ 90613 h 357979"/>
                <a:gd name="csX313" fmla="*/ 63765 w 234923"/>
                <a:gd name="csY313" fmla="*/ 92292 h 357979"/>
                <a:gd name="csX314" fmla="*/ 60409 w 234923"/>
                <a:gd name="csY314" fmla="*/ 92292 h 357979"/>
                <a:gd name="csX315" fmla="*/ 60409 w 234923"/>
                <a:gd name="csY315" fmla="*/ 96207 h 357979"/>
                <a:gd name="csX316" fmla="*/ 58731 w 234923"/>
                <a:gd name="csY316" fmla="*/ 96207 h 357979"/>
                <a:gd name="csX317" fmla="*/ 58731 w 234923"/>
                <a:gd name="csY317" fmla="*/ 97885 h 357979"/>
                <a:gd name="csX318" fmla="*/ 55375 w 234923"/>
                <a:gd name="csY318" fmla="*/ 97885 h 357979"/>
                <a:gd name="csX319" fmla="*/ 55375 w 234923"/>
                <a:gd name="csY319" fmla="*/ 96207 h 357979"/>
                <a:gd name="csX320" fmla="*/ 53138 w 234923"/>
                <a:gd name="csY320" fmla="*/ 96207 h 357979"/>
                <a:gd name="csX321" fmla="*/ 53138 w 234923"/>
                <a:gd name="csY321" fmla="*/ 94529 h 357979"/>
                <a:gd name="csX322" fmla="*/ 51460 w 234923"/>
                <a:gd name="csY322" fmla="*/ 94529 h 357979"/>
                <a:gd name="csX323" fmla="*/ 51460 w 234923"/>
                <a:gd name="csY323" fmla="*/ 92292 h 357979"/>
                <a:gd name="csX324" fmla="*/ 49782 w 234923"/>
                <a:gd name="csY324" fmla="*/ 92292 h 357979"/>
                <a:gd name="csX325" fmla="*/ 49782 w 234923"/>
                <a:gd name="csY325" fmla="*/ 90613 h 357979"/>
                <a:gd name="csX326" fmla="*/ 51460 w 234923"/>
                <a:gd name="csY326" fmla="*/ 90613 h 357979"/>
                <a:gd name="csX327" fmla="*/ 51460 w 234923"/>
                <a:gd name="csY327" fmla="*/ 88935 h 357979"/>
                <a:gd name="csX328" fmla="*/ 44188 w 234923"/>
                <a:gd name="csY328" fmla="*/ 88935 h 357979"/>
                <a:gd name="csX329" fmla="*/ 44188 w 234923"/>
                <a:gd name="csY329" fmla="*/ 87257 h 357979"/>
                <a:gd name="csX330" fmla="*/ 46426 w 234923"/>
                <a:gd name="csY330" fmla="*/ 87257 h 357979"/>
                <a:gd name="csX331" fmla="*/ 46426 w 234923"/>
                <a:gd name="csY331" fmla="*/ 85579 h 357979"/>
                <a:gd name="csX332" fmla="*/ 51460 w 234923"/>
                <a:gd name="csY332" fmla="*/ 85579 h 357979"/>
                <a:gd name="csX333" fmla="*/ 51460 w 234923"/>
                <a:gd name="csY333" fmla="*/ 87257 h 357979"/>
                <a:gd name="csX334" fmla="*/ 53138 w 234923"/>
                <a:gd name="csY334" fmla="*/ 87257 h 357979"/>
                <a:gd name="csX335" fmla="*/ 53138 w 234923"/>
                <a:gd name="csY335" fmla="*/ 74393 h 357979"/>
                <a:gd name="csX336" fmla="*/ 55375 w 234923"/>
                <a:gd name="csY336" fmla="*/ 74393 h 357979"/>
                <a:gd name="csX337" fmla="*/ 55375 w 234923"/>
                <a:gd name="csY337" fmla="*/ 72715 h 357979"/>
                <a:gd name="csX338" fmla="*/ 55375 w 234923"/>
                <a:gd name="csY338" fmla="*/ 74393 h 357979"/>
                <a:gd name="csX339" fmla="*/ 55375 w 234923"/>
                <a:gd name="csY339" fmla="*/ 72715 h 357979"/>
                <a:gd name="csX340" fmla="*/ 57053 w 234923"/>
                <a:gd name="csY340" fmla="*/ 71036 h 357979"/>
                <a:gd name="csX341" fmla="*/ 57053 w 234923"/>
                <a:gd name="csY341" fmla="*/ 69358 h 357979"/>
                <a:gd name="csX342" fmla="*/ 57053 w 234923"/>
                <a:gd name="csY342" fmla="*/ 69358 h 357979"/>
                <a:gd name="csX343" fmla="*/ 57053 w 234923"/>
                <a:gd name="csY343" fmla="*/ 67680 h 357979"/>
                <a:gd name="csX344" fmla="*/ 58731 w 234923"/>
                <a:gd name="csY344" fmla="*/ 66002 h 357979"/>
                <a:gd name="csX345" fmla="*/ 58731 w 234923"/>
                <a:gd name="csY345" fmla="*/ 63765 h 357979"/>
                <a:gd name="csX346" fmla="*/ 57053 w 234923"/>
                <a:gd name="csY346" fmla="*/ 63765 h 357979"/>
                <a:gd name="csX347" fmla="*/ 57053 w 234923"/>
                <a:gd name="csY347" fmla="*/ 58731 h 357979"/>
                <a:gd name="csX348" fmla="*/ 55375 w 234923"/>
                <a:gd name="csY348" fmla="*/ 58731 h 357979"/>
                <a:gd name="csX349" fmla="*/ 55375 w 234923"/>
                <a:gd name="csY349" fmla="*/ 57053 h 357979"/>
                <a:gd name="csX350" fmla="*/ 53138 w 234923"/>
                <a:gd name="csY350" fmla="*/ 57053 h 357979"/>
                <a:gd name="csX351" fmla="*/ 53138 w 234923"/>
                <a:gd name="csY351" fmla="*/ 49781 h 357979"/>
                <a:gd name="csX352" fmla="*/ 55375 w 234923"/>
                <a:gd name="csY352" fmla="*/ 49781 h 357979"/>
                <a:gd name="csX353" fmla="*/ 55375 w 234923"/>
                <a:gd name="csY353" fmla="*/ 48103 h 357979"/>
                <a:gd name="csX354" fmla="*/ 53138 w 234923"/>
                <a:gd name="csY354" fmla="*/ 48103 h 357979"/>
                <a:gd name="csX355" fmla="*/ 53138 w 234923"/>
                <a:gd name="csY355" fmla="*/ 45866 h 357979"/>
                <a:gd name="csX356" fmla="*/ 55375 w 234923"/>
                <a:gd name="csY356" fmla="*/ 45866 h 357979"/>
                <a:gd name="csX357" fmla="*/ 55375 w 234923"/>
                <a:gd name="csY357" fmla="*/ 44188 h 357979"/>
                <a:gd name="csX358" fmla="*/ 55375 w 234923"/>
                <a:gd name="csY358" fmla="*/ 44188 h 357979"/>
                <a:gd name="csX359" fmla="*/ 55375 w 234923"/>
                <a:gd name="csY359" fmla="*/ 39154 h 357979"/>
                <a:gd name="csX360" fmla="*/ 55375 w 234923"/>
                <a:gd name="csY360" fmla="*/ 39154 h 357979"/>
                <a:gd name="csX361" fmla="*/ 55375 w 234923"/>
                <a:gd name="csY361" fmla="*/ 37476 h 357979"/>
                <a:gd name="csX362" fmla="*/ 58731 w 234923"/>
                <a:gd name="csY362" fmla="*/ 37476 h 357979"/>
                <a:gd name="csX363" fmla="*/ 58731 w 234923"/>
                <a:gd name="csY363" fmla="*/ 35239 h 357979"/>
                <a:gd name="csX364" fmla="*/ 60409 w 234923"/>
                <a:gd name="csY364" fmla="*/ 35239 h 357979"/>
                <a:gd name="csX365" fmla="*/ 60409 w 234923"/>
                <a:gd name="csY365" fmla="*/ 37476 h 357979"/>
                <a:gd name="csX366" fmla="*/ 63765 w 234923"/>
                <a:gd name="csY366" fmla="*/ 37476 h 357979"/>
                <a:gd name="csX367" fmla="*/ 63765 w 234923"/>
                <a:gd name="csY367" fmla="*/ 35239 h 357979"/>
                <a:gd name="csX368" fmla="*/ 69359 w 234923"/>
                <a:gd name="csY368" fmla="*/ 35239 h 357979"/>
                <a:gd name="csX369" fmla="*/ 69359 w 234923"/>
                <a:gd name="csY369" fmla="*/ 33561 h 357979"/>
                <a:gd name="csX370" fmla="*/ 67681 w 234923"/>
                <a:gd name="csY370" fmla="*/ 33561 h 357979"/>
                <a:gd name="csX371" fmla="*/ 67681 w 234923"/>
                <a:gd name="csY371" fmla="*/ 31882 h 357979"/>
                <a:gd name="csX372" fmla="*/ 66003 w 234923"/>
                <a:gd name="csY372" fmla="*/ 31882 h 357979"/>
                <a:gd name="csX373" fmla="*/ 66003 w 234923"/>
                <a:gd name="csY373" fmla="*/ 26289 h 357979"/>
                <a:gd name="csX374" fmla="*/ 66003 w 234923"/>
                <a:gd name="csY374" fmla="*/ 26289 h 357979"/>
                <a:gd name="csX375" fmla="*/ 66003 w 234923"/>
                <a:gd name="csY375" fmla="*/ 21255 h 357979"/>
                <a:gd name="csX376" fmla="*/ 67681 w 234923"/>
                <a:gd name="csY376" fmla="*/ 21255 h 357979"/>
                <a:gd name="csX377" fmla="*/ 67681 w 234923"/>
                <a:gd name="csY377" fmla="*/ 19577 h 357979"/>
                <a:gd name="csX378" fmla="*/ 71037 w 234923"/>
                <a:gd name="csY378" fmla="*/ 19577 h 357979"/>
                <a:gd name="csX379" fmla="*/ 71037 w 234923"/>
                <a:gd name="csY379" fmla="*/ 17339 h 357979"/>
                <a:gd name="csX380" fmla="*/ 69359 w 234923"/>
                <a:gd name="csY380" fmla="*/ 17339 h 357979"/>
                <a:gd name="csX381" fmla="*/ 69359 w 234923"/>
                <a:gd name="csY381" fmla="*/ 13984 h 357979"/>
                <a:gd name="csX382" fmla="*/ 71037 w 234923"/>
                <a:gd name="csY382" fmla="*/ 13984 h 357979"/>
                <a:gd name="csX383" fmla="*/ 71037 w 234923"/>
                <a:gd name="csY383" fmla="*/ 12305 h 357979"/>
                <a:gd name="csX384" fmla="*/ 71037 w 234923"/>
                <a:gd name="csY384" fmla="*/ 12305 h 357979"/>
                <a:gd name="csX385" fmla="*/ 71037 w 234923"/>
                <a:gd name="csY385" fmla="*/ 10627 h 357979"/>
                <a:gd name="csX386" fmla="*/ 71037 w 234923"/>
                <a:gd name="csY386" fmla="*/ 10627 h 357979"/>
                <a:gd name="csX387" fmla="*/ 71037 w 234923"/>
                <a:gd name="csY387" fmla="*/ 6712 h 357979"/>
                <a:gd name="csX388" fmla="*/ 72715 w 234923"/>
                <a:gd name="csY388" fmla="*/ 6712 h 357979"/>
                <a:gd name="csX389" fmla="*/ 72715 w 234923"/>
                <a:gd name="csY389" fmla="*/ 3356 h 357979"/>
                <a:gd name="csX390" fmla="*/ 78308 w 234923"/>
                <a:gd name="csY390" fmla="*/ 3356 h 357979"/>
                <a:gd name="csX391" fmla="*/ 78308 w 234923"/>
                <a:gd name="csY391" fmla="*/ 5034 h 357979"/>
                <a:gd name="csX392" fmla="*/ 81664 w 234923"/>
                <a:gd name="csY392" fmla="*/ 5034 h 357979"/>
                <a:gd name="csX393" fmla="*/ 81664 w 234923"/>
                <a:gd name="csY393" fmla="*/ 6712 h 357979"/>
                <a:gd name="csX394" fmla="*/ 83901 w 234923"/>
                <a:gd name="csY394" fmla="*/ 6712 h 357979"/>
                <a:gd name="csX395" fmla="*/ 83901 w 234923"/>
                <a:gd name="csY395" fmla="*/ 5034 h 357979"/>
                <a:gd name="csX396" fmla="*/ 87258 w 234923"/>
                <a:gd name="csY396" fmla="*/ 5034 h 357979"/>
                <a:gd name="csX397" fmla="*/ 87258 w 234923"/>
                <a:gd name="csY397" fmla="*/ 8949 h 357979"/>
                <a:gd name="csX398" fmla="*/ 92292 w 234923"/>
                <a:gd name="csY398" fmla="*/ 8949 h 357979"/>
                <a:gd name="csX399" fmla="*/ 92292 w 234923"/>
                <a:gd name="csY399" fmla="*/ 5034 h 357979"/>
                <a:gd name="csX400" fmla="*/ 105157 w 234923"/>
                <a:gd name="csY400" fmla="*/ 5034 h 357979"/>
                <a:gd name="csX401" fmla="*/ 105157 w 234923"/>
                <a:gd name="csY401" fmla="*/ 3356 h 357979"/>
                <a:gd name="csX402" fmla="*/ 112428 w 234923"/>
                <a:gd name="csY402" fmla="*/ 3356 h 357979"/>
                <a:gd name="csX403" fmla="*/ 112428 w 234923"/>
                <a:gd name="csY403" fmla="*/ 0 h 357979"/>
                <a:gd name="csX404" fmla="*/ 114106 w 234923"/>
                <a:gd name="csY404" fmla="*/ 0 h 357979"/>
                <a:gd name="csX405" fmla="*/ 114106 w 234923"/>
                <a:gd name="csY405" fmla="*/ 1678 h 357979"/>
                <a:gd name="csX406" fmla="*/ 120818 w 234923"/>
                <a:gd name="csY406" fmla="*/ 1678 h 357979"/>
                <a:gd name="csX407" fmla="*/ 120818 w 234923"/>
                <a:gd name="csY407" fmla="*/ 3356 h 357979"/>
                <a:gd name="csX408" fmla="*/ 119140 w 234923"/>
                <a:gd name="csY408" fmla="*/ 3356 h 357979"/>
                <a:gd name="csX409" fmla="*/ 119140 w 234923"/>
                <a:gd name="csY409" fmla="*/ 15662 h 357979"/>
                <a:gd name="csX410" fmla="*/ 117462 w 234923"/>
                <a:gd name="csY410" fmla="*/ 15662 h 357979"/>
                <a:gd name="csX411" fmla="*/ 117462 w 234923"/>
                <a:gd name="csY411" fmla="*/ 17339 h 357979"/>
                <a:gd name="csX412" fmla="*/ 112428 w 234923"/>
                <a:gd name="csY412" fmla="*/ 17339 h 357979"/>
                <a:gd name="csX413" fmla="*/ 112428 w 234923"/>
                <a:gd name="csY413" fmla="*/ 21255 h 357979"/>
                <a:gd name="csX414" fmla="*/ 110191 w 234923"/>
                <a:gd name="csY414" fmla="*/ 21255 h 357979"/>
                <a:gd name="csX415" fmla="*/ 110191 w 234923"/>
                <a:gd name="csY415" fmla="*/ 22933 h 357979"/>
                <a:gd name="csX416" fmla="*/ 108513 w 234923"/>
                <a:gd name="csY416" fmla="*/ 22933 h 357979"/>
                <a:gd name="csX417" fmla="*/ 108513 w 234923"/>
                <a:gd name="csY417" fmla="*/ 24611 h 357979"/>
                <a:gd name="csX418" fmla="*/ 106835 w 234923"/>
                <a:gd name="csY418" fmla="*/ 24611 h 357979"/>
                <a:gd name="csX419" fmla="*/ 106835 w 234923"/>
                <a:gd name="csY419" fmla="*/ 26289 h 357979"/>
                <a:gd name="csX420" fmla="*/ 105157 w 234923"/>
                <a:gd name="csY420" fmla="*/ 26289 h 357979"/>
                <a:gd name="csX421" fmla="*/ 105157 w 234923"/>
                <a:gd name="csY421" fmla="*/ 28526 h 357979"/>
                <a:gd name="csX422" fmla="*/ 101241 w 234923"/>
                <a:gd name="csY422" fmla="*/ 28526 h 357979"/>
                <a:gd name="csX423" fmla="*/ 101241 w 234923"/>
                <a:gd name="csY423" fmla="*/ 30204 h 357979"/>
                <a:gd name="csX424" fmla="*/ 99563 w 234923"/>
                <a:gd name="csY424" fmla="*/ 30204 h 357979"/>
                <a:gd name="csX425" fmla="*/ 99563 w 234923"/>
                <a:gd name="csY425" fmla="*/ 31882 h 357979"/>
                <a:gd name="csX426" fmla="*/ 97885 w 234923"/>
                <a:gd name="csY426" fmla="*/ 31882 h 357979"/>
                <a:gd name="csX427" fmla="*/ 97885 w 234923"/>
                <a:gd name="csY427" fmla="*/ 35239 h 357979"/>
                <a:gd name="csX428" fmla="*/ 96207 w 234923"/>
                <a:gd name="csY428" fmla="*/ 35239 h 357979"/>
                <a:gd name="csX429" fmla="*/ 96207 w 234923"/>
                <a:gd name="csY429" fmla="*/ 37476 h 357979"/>
                <a:gd name="csX430" fmla="*/ 94529 w 234923"/>
                <a:gd name="csY430" fmla="*/ 37476 h 357979"/>
                <a:gd name="csX431" fmla="*/ 94529 w 234923"/>
                <a:gd name="csY431" fmla="*/ 39154 h 357979"/>
                <a:gd name="csX432" fmla="*/ 101241 w 234923"/>
                <a:gd name="csY432" fmla="*/ 39154 h 357979"/>
                <a:gd name="csX433" fmla="*/ 101241 w 234923"/>
                <a:gd name="csY433" fmla="*/ 40832 h 357979"/>
                <a:gd name="csX434" fmla="*/ 99563 w 234923"/>
                <a:gd name="csY434" fmla="*/ 40832 h 357979"/>
                <a:gd name="csX435" fmla="*/ 99563 w 234923"/>
                <a:gd name="csY435" fmla="*/ 44188 h 357979"/>
                <a:gd name="csX436" fmla="*/ 96207 w 234923"/>
                <a:gd name="csY436" fmla="*/ 44188 h 357979"/>
                <a:gd name="csX437" fmla="*/ 97885 w 234923"/>
                <a:gd name="csY437" fmla="*/ 44188 h 357979"/>
                <a:gd name="csX438" fmla="*/ 92292 w 234923"/>
                <a:gd name="csY438" fmla="*/ 44188 h 357979"/>
                <a:gd name="csX439" fmla="*/ 92292 w 234923"/>
                <a:gd name="csY439" fmla="*/ 45866 h 357979"/>
                <a:gd name="csX440" fmla="*/ 94529 w 234923"/>
                <a:gd name="csY440" fmla="*/ 45866 h 357979"/>
                <a:gd name="csX441" fmla="*/ 96207 w 234923"/>
                <a:gd name="csY441" fmla="*/ 48103 h 357979"/>
                <a:gd name="csX442" fmla="*/ 97885 w 234923"/>
                <a:gd name="csY442" fmla="*/ 48103 h 357979"/>
                <a:gd name="csX443" fmla="*/ 97885 w 234923"/>
                <a:gd name="csY443" fmla="*/ 49781 h 357979"/>
                <a:gd name="csX444" fmla="*/ 101241 w 234923"/>
                <a:gd name="csY444" fmla="*/ 49781 h 357979"/>
                <a:gd name="csX445" fmla="*/ 101241 w 234923"/>
                <a:gd name="csY445" fmla="*/ 48103 h 357979"/>
                <a:gd name="csX446" fmla="*/ 103478 w 234923"/>
                <a:gd name="csY446" fmla="*/ 48103 h 357979"/>
                <a:gd name="csX447" fmla="*/ 101241 w 234923"/>
                <a:gd name="csY447" fmla="*/ 48103 h 357979"/>
                <a:gd name="csX448" fmla="*/ 105157 w 234923"/>
                <a:gd name="csY448" fmla="*/ 48103 h 357979"/>
                <a:gd name="csX449" fmla="*/ 105157 w 234923"/>
                <a:gd name="csY449" fmla="*/ 45866 h 357979"/>
                <a:gd name="csX450" fmla="*/ 108513 w 234923"/>
                <a:gd name="csY450" fmla="*/ 45866 h 357979"/>
                <a:gd name="csX451" fmla="*/ 108513 w 234923"/>
                <a:gd name="csY451" fmla="*/ 44188 h 357979"/>
                <a:gd name="csX452" fmla="*/ 117462 w 234923"/>
                <a:gd name="csY452" fmla="*/ 44188 h 357979"/>
                <a:gd name="csX453" fmla="*/ 117462 w 234923"/>
                <a:gd name="csY453" fmla="*/ 45866 h 357979"/>
                <a:gd name="csX454" fmla="*/ 123055 w 234923"/>
                <a:gd name="csY454" fmla="*/ 45866 h 357979"/>
                <a:gd name="csX455" fmla="*/ 123055 w 234923"/>
                <a:gd name="csY455" fmla="*/ 44188 h 357979"/>
                <a:gd name="csX456" fmla="*/ 126412 w 234923"/>
                <a:gd name="csY456" fmla="*/ 44188 h 357979"/>
                <a:gd name="csX457" fmla="*/ 126412 w 234923"/>
                <a:gd name="csY457" fmla="*/ 45866 h 357979"/>
                <a:gd name="csX458" fmla="*/ 137039 w 234923"/>
                <a:gd name="csY458" fmla="*/ 45866 h 357979"/>
                <a:gd name="csX459" fmla="*/ 137039 w 234923"/>
                <a:gd name="csY459" fmla="*/ 44188 h 357979"/>
                <a:gd name="csX460" fmla="*/ 138717 w 234923"/>
                <a:gd name="csY460" fmla="*/ 44188 h 357979"/>
                <a:gd name="csX461" fmla="*/ 138717 w 234923"/>
                <a:gd name="csY461" fmla="*/ 45866 h 357979"/>
                <a:gd name="csX462" fmla="*/ 142632 w 234923"/>
                <a:gd name="csY462" fmla="*/ 45866 h 357979"/>
                <a:gd name="csX463" fmla="*/ 142632 w 234923"/>
                <a:gd name="csY463" fmla="*/ 44188 h 357979"/>
                <a:gd name="csX464" fmla="*/ 144311 w 234923"/>
                <a:gd name="csY464" fmla="*/ 44188 h 357979"/>
                <a:gd name="csX465" fmla="*/ 144311 w 234923"/>
                <a:gd name="csY465" fmla="*/ 45866 h 357979"/>
                <a:gd name="csX466" fmla="*/ 147667 w 234923"/>
                <a:gd name="csY466" fmla="*/ 45866 h 357979"/>
                <a:gd name="csX467" fmla="*/ 147667 w 234923"/>
                <a:gd name="csY467" fmla="*/ 48103 h 357979"/>
                <a:gd name="csX468" fmla="*/ 149345 w 234923"/>
                <a:gd name="csY468" fmla="*/ 48103 h 357979"/>
                <a:gd name="csX469" fmla="*/ 149345 w 234923"/>
                <a:gd name="csY469" fmla="*/ 53138 h 357979"/>
                <a:gd name="csX470" fmla="*/ 149345 w 234923"/>
                <a:gd name="csY470" fmla="*/ 53138 h 357979"/>
                <a:gd name="csX471" fmla="*/ 149345 w 234923"/>
                <a:gd name="csY471" fmla="*/ 57053 h 357979"/>
                <a:gd name="csX472" fmla="*/ 147667 w 234923"/>
                <a:gd name="csY472" fmla="*/ 57053 h 357979"/>
                <a:gd name="csX473" fmla="*/ 147667 w 234923"/>
                <a:gd name="csY473" fmla="*/ 60409 h 357979"/>
                <a:gd name="csX474" fmla="*/ 145989 w 234923"/>
                <a:gd name="csY474" fmla="*/ 60409 h 357979"/>
                <a:gd name="csX475" fmla="*/ 145989 w 234923"/>
                <a:gd name="csY475" fmla="*/ 62087 h 357979"/>
                <a:gd name="csX476" fmla="*/ 144311 w 234923"/>
                <a:gd name="csY476" fmla="*/ 62087 h 357979"/>
                <a:gd name="csX477" fmla="*/ 144311 w 234923"/>
                <a:gd name="csY477" fmla="*/ 71036 h 357979"/>
                <a:gd name="csX478" fmla="*/ 142632 w 234923"/>
                <a:gd name="csY478" fmla="*/ 71036 h 357979"/>
                <a:gd name="csX479" fmla="*/ 142632 w 234923"/>
                <a:gd name="csY479" fmla="*/ 74393 h 357979"/>
                <a:gd name="csX480" fmla="*/ 140954 w 234923"/>
                <a:gd name="csY480" fmla="*/ 74393 h 357979"/>
                <a:gd name="csX481" fmla="*/ 140954 w 234923"/>
                <a:gd name="csY481" fmla="*/ 81664 h 357979"/>
                <a:gd name="csX482" fmla="*/ 138717 w 234923"/>
                <a:gd name="csY482" fmla="*/ 81664 h 357979"/>
                <a:gd name="csX483" fmla="*/ 138717 w 234923"/>
                <a:gd name="csY483" fmla="*/ 83342 h 357979"/>
                <a:gd name="csX484" fmla="*/ 137039 w 234923"/>
                <a:gd name="csY484" fmla="*/ 83342 h 357979"/>
                <a:gd name="csX485" fmla="*/ 137039 w 234923"/>
                <a:gd name="csY485" fmla="*/ 85579 h 357979"/>
                <a:gd name="csX486" fmla="*/ 135361 w 234923"/>
                <a:gd name="csY486" fmla="*/ 85579 h 357979"/>
                <a:gd name="csX487" fmla="*/ 135361 w 234923"/>
                <a:gd name="csY487" fmla="*/ 87257 h 357979"/>
                <a:gd name="csX488" fmla="*/ 133683 w 234923"/>
                <a:gd name="csY488" fmla="*/ 87257 h 357979"/>
                <a:gd name="csX489" fmla="*/ 133683 w 234923"/>
                <a:gd name="csY489" fmla="*/ 88935 h 357979"/>
                <a:gd name="csX490" fmla="*/ 133683 w 234923"/>
                <a:gd name="csY490" fmla="*/ 88935 h 357979"/>
                <a:gd name="csX491" fmla="*/ 133683 w 234923"/>
                <a:gd name="csY491" fmla="*/ 94529 h 357979"/>
                <a:gd name="csX492" fmla="*/ 129768 w 234923"/>
                <a:gd name="csY492" fmla="*/ 94529 h 357979"/>
                <a:gd name="csX493" fmla="*/ 129768 w 234923"/>
                <a:gd name="csY493" fmla="*/ 97885 h 357979"/>
                <a:gd name="csX494" fmla="*/ 128090 w 234923"/>
                <a:gd name="csY494" fmla="*/ 97885 h 357979"/>
                <a:gd name="csX495" fmla="*/ 128090 w 234923"/>
                <a:gd name="csY495" fmla="*/ 99563 h 357979"/>
                <a:gd name="csX496" fmla="*/ 126412 w 234923"/>
                <a:gd name="csY496" fmla="*/ 99563 h 357979"/>
                <a:gd name="csX497" fmla="*/ 126412 w 234923"/>
                <a:gd name="csY497" fmla="*/ 101241 h 357979"/>
                <a:gd name="csX498" fmla="*/ 124734 w 234923"/>
                <a:gd name="csY498" fmla="*/ 101241 h 357979"/>
                <a:gd name="csX499" fmla="*/ 124734 w 234923"/>
                <a:gd name="csY499" fmla="*/ 102919 h 357979"/>
                <a:gd name="csX500" fmla="*/ 126412 w 234923"/>
                <a:gd name="csY500" fmla="*/ 102919 h 357979"/>
                <a:gd name="csX501" fmla="*/ 126412 w 234923"/>
                <a:gd name="csY501" fmla="*/ 105156 h 357979"/>
                <a:gd name="csX502" fmla="*/ 129768 w 234923"/>
                <a:gd name="csY502" fmla="*/ 105156 h 357979"/>
                <a:gd name="csX503" fmla="*/ 129768 w 234923"/>
                <a:gd name="csY503" fmla="*/ 106834 h 357979"/>
                <a:gd name="csX504" fmla="*/ 129768 w 234923"/>
                <a:gd name="csY504" fmla="*/ 106834 h 357979"/>
                <a:gd name="csX505" fmla="*/ 129768 w 234923"/>
                <a:gd name="csY505" fmla="*/ 110190 h 357979"/>
                <a:gd name="csX506" fmla="*/ 120818 w 234923"/>
                <a:gd name="csY506" fmla="*/ 110190 h 357979"/>
                <a:gd name="csX507" fmla="*/ 120818 w 234923"/>
                <a:gd name="csY507" fmla="*/ 111869 h 357979"/>
                <a:gd name="csX508" fmla="*/ 119140 w 234923"/>
                <a:gd name="csY508" fmla="*/ 111869 h 357979"/>
                <a:gd name="csX509" fmla="*/ 119140 w 234923"/>
                <a:gd name="csY509" fmla="*/ 114106 h 357979"/>
                <a:gd name="csX510" fmla="*/ 117462 w 234923"/>
                <a:gd name="csY510" fmla="*/ 114106 h 357979"/>
                <a:gd name="csX511" fmla="*/ 117462 w 234923"/>
                <a:gd name="csY511" fmla="*/ 115784 h 357979"/>
                <a:gd name="csX512" fmla="*/ 114106 w 234923"/>
                <a:gd name="csY512" fmla="*/ 115784 h 357979"/>
                <a:gd name="csX513" fmla="*/ 114106 w 234923"/>
                <a:gd name="csY513" fmla="*/ 117462 h 357979"/>
                <a:gd name="csX514" fmla="*/ 112428 w 234923"/>
                <a:gd name="csY514" fmla="*/ 117462 h 357979"/>
                <a:gd name="csX515" fmla="*/ 112428 w 234923"/>
                <a:gd name="csY515" fmla="*/ 119140 h 357979"/>
                <a:gd name="csX516" fmla="*/ 119140 w 234923"/>
                <a:gd name="csY516" fmla="*/ 119140 h 357979"/>
                <a:gd name="csX517" fmla="*/ 119140 w 234923"/>
                <a:gd name="csY517" fmla="*/ 120818 h 357979"/>
                <a:gd name="csX518" fmla="*/ 120818 w 234923"/>
                <a:gd name="csY518" fmla="*/ 120818 h 357979"/>
                <a:gd name="csX519" fmla="*/ 120818 w 234923"/>
                <a:gd name="csY519" fmla="*/ 119140 h 357979"/>
                <a:gd name="csX520" fmla="*/ 124734 w 234923"/>
                <a:gd name="csY520" fmla="*/ 119140 h 357979"/>
                <a:gd name="csX521" fmla="*/ 124734 w 234923"/>
                <a:gd name="csY521" fmla="*/ 117462 h 357979"/>
                <a:gd name="csX522" fmla="*/ 126412 w 234923"/>
                <a:gd name="csY522" fmla="*/ 117462 h 357979"/>
                <a:gd name="csX523" fmla="*/ 126412 w 234923"/>
                <a:gd name="csY523" fmla="*/ 115784 h 357979"/>
                <a:gd name="csX524" fmla="*/ 129768 w 234923"/>
                <a:gd name="csY524" fmla="*/ 115784 h 357979"/>
                <a:gd name="csX525" fmla="*/ 129768 w 234923"/>
                <a:gd name="csY525" fmla="*/ 117462 h 357979"/>
                <a:gd name="csX526" fmla="*/ 133683 w 234923"/>
                <a:gd name="csY526" fmla="*/ 117462 h 357979"/>
                <a:gd name="csX527" fmla="*/ 133683 w 234923"/>
                <a:gd name="csY527" fmla="*/ 119140 h 357979"/>
                <a:gd name="csX528" fmla="*/ 135361 w 234923"/>
                <a:gd name="csY528" fmla="*/ 119140 h 357979"/>
                <a:gd name="csX529" fmla="*/ 135361 w 234923"/>
                <a:gd name="csY529" fmla="*/ 120818 h 357979"/>
                <a:gd name="csX530" fmla="*/ 137039 w 234923"/>
                <a:gd name="csY530" fmla="*/ 120818 h 357979"/>
                <a:gd name="csX531" fmla="*/ 137039 w 234923"/>
                <a:gd name="csY531" fmla="*/ 123055 h 357979"/>
                <a:gd name="csX532" fmla="*/ 142632 w 234923"/>
                <a:gd name="csY532" fmla="*/ 123055 h 357979"/>
                <a:gd name="csX533" fmla="*/ 142632 w 234923"/>
                <a:gd name="csY533" fmla="*/ 124733 h 357979"/>
                <a:gd name="csX534" fmla="*/ 144311 w 234923"/>
                <a:gd name="csY534" fmla="*/ 124733 h 357979"/>
                <a:gd name="csX535" fmla="*/ 144311 w 234923"/>
                <a:gd name="csY535" fmla="*/ 128089 h 357979"/>
                <a:gd name="csX536" fmla="*/ 145989 w 234923"/>
                <a:gd name="csY536" fmla="*/ 129767 h 357979"/>
                <a:gd name="csX537" fmla="*/ 147667 w 234923"/>
                <a:gd name="csY537" fmla="*/ 129767 h 357979"/>
                <a:gd name="csX538" fmla="*/ 147667 w 234923"/>
                <a:gd name="csY538" fmla="*/ 133683 h 357979"/>
                <a:gd name="csX539" fmla="*/ 149345 w 234923"/>
                <a:gd name="csY539" fmla="*/ 133683 h 357979"/>
                <a:gd name="csX540" fmla="*/ 149345 w 234923"/>
                <a:gd name="csY540" fmla="*/ 135361 h 357979"/>
                <a:gd name="csX541" fmla="*/ 153260 w 234923"/>
                <a:gd name="csY541" fmla="*/ 135361 h 357979"/>
                <a:gd name="csX542" fmla="*/ 153260 w 234923"/>
                <a:gd name="csY542" fmla="*/ 137039 h 357979"/>
                <a:gd name="csX543" fmla="*/ 154938 w 234923"/>
                <a:gd name="csY543" fmla="*/ 137039 h 357979"/>
                <a:gd name="csX544" fmla="*/ 154938 w 234923"/>
                <a:gd name="csY544" fmla="*/ 147666 h 357979"/>
                <a:gd name="csX545" fmla="*/ 154938 w 234923"/>
                <a:gd name="csY545" fmla="*/ 147666 h 357979"/>
                <a:gd name="csX546" fmla="*/ 154938 w 234923"/>
                <a:gd name="csY546" fmla="*/ 151582 h 357979"/>
                <a:gd name="csX547" fmla="*/ 156616 w 234923"/>
                <a:gd name="csY547" fmla="*/ 151582 h 357979"/>
                <a:gd name="csX548" fmla="*/ 156616 w 234923"/>
                <a:gd name="csY548" fmla="*/ 153260 h 357979"/>
                <a:gd name="csX549" fmla="*/ 156616 w 234923"/>
                <a:gd name="csY549" fmla="*/ 153260 h 357979"/>
                <a:gd name="csX550" fmla="*/ 156616 w 234923"/>
                <a:gd name="csY550" fmla="*/ 154938 h 357979"/>
                <a:gd name="csX551" fmla="*/ 158294 w 234923"/>
                <a:gd name="csY551" fmla="*/ 154938 h 357979"/>
                <a:gd name="csX552" fmla="*/ 158294 w 234923"/>
                <a:gd name="csY552" fmla="*/ 159972 h 357979"/>
                <a:gd name="csX553" fmla="*/ 160531 w 234923"/>
                <a:gd name="csY553" fmla="*/ 159972 h 357979"/>
                <a:gd name="csX554" fmla="*/ 160531 w 234923"/>
                <a:gd name="csY554" fmla="*/ 167243 h 357979"/>
                <a:gd name="csX555" fmla="*/ 162209 w 234923"/>
                <a:gd name="csY555" fmla="*/ 167243 h 357979"/>
                <a:gd name="csX556" fmla="*/ 162209 w 234923"/>
                <a:gd name="csY556" fmla="*/ 172837 h 357979"/>
                <a:gd name="csX557" fmla="*/ 165566 w 234923"/>
                <a:gd name="csY557" fmla="*/ 172837 h 357979"/>
                <a:gd name="csX558" fmla="*/ 165566 w 234923"/>
                <a:gd name="csY558" fmla="*/ 176193 h 357979"/>
                <a:gd name="csX559" fmla="*/ 167244 w 234923"/>
                <a:gd name="csY559" fmla="*/ 176193 h 357979"/>
                <a:gd name="csX560" fmla="*/ 167244 w 234923"/>
                <a:gd name="csY560" fmla="*/ 177871 h 357979"/>
                <a:gd name="csX561" fmla="*/ 174515 w 234923"/>
                <a:gd name="csY561" fmla="*/ 177871 h 357979"/>
                <a:gd name="csX562" fmla="*/ 174515 w 234923"/>
                <a:gd name="csY562" fmla="*/ 180108 h 357979"/>
                <a:gd name="csX563" fmla="*/ 176193 w 234923"/>
                <a:gd name="csY563" fmla="*/ 180108 h 357979"/>
                <a:gd name="csX564" fmla="*/ 176193 w 234923"/>
                <a:gd name="csY564" fmla="*/ 181786 h 357979"/>
                <a:gd name="csX565" fmla="*/ 180108 w 234923"/>
                <a:gd name="csY565" fmla="*/ 181786 h 357979"/>
                <a:gd name="csX566" fmla="*/ 180108 w 234923"/>
                <a:gd name="csY566" fmla="*/ 185142 h 357979"/>
                <a:gd name="csX567" fmla="*/ 181786 w 234923"/>
                <a:gd name="csY567" fmla="*/ 185142 h 357979"/>
                <a:gd name="csX568" fmla="*/ 181786 w 234923"/>
                <a:gd name="csY568" fmla="*/ 186820 h 357979"/>
                <a:gd name="csX569" fmla="*/ 183465 w 234923"/>
                <a:gd name="csY569" fmla="*/ 186820 h 357979"/>
                <a:gd name="csX570" fmla="*/ 183465 w 234923"/>
                <a:gd name="csY570" fmla="*/ 192414 h 357979"/>
                <a:gd name="csX571" fmla="*/ 185143 w 234923"/>
                <a:gd name="csY571" fmla="*/ 192414 h 357979"/>
                <a:gd name="csX572" fmla="*/ 185143 w 234923"/>
                <a:gd name="csY572" fmla="*/ 194092 h 357979"/>
                <a:gd name="csX573" fmla="*/ 186821 w 234923"/>
                <a:gd name="csY573" fmla="*/ 194092 h 357979"/>
                <a:gd name="csX574" fmla="*/ 186821 w 234923"/>
                <a:gd name="csY574" fmla="*/ 195770 h 357979"/>
                <a:gd name="csX575" fmla="*/ 190736 w 234923"/>
                <a:gd name="csY575" fmla="*/ 195770 h 357979"/>
                <a:gd name="csX576" fmla="*/ 190736 w 234923"/>
                <a:gd name="csY576" fmla="*/ 197448 h 357979"/>
                <a:gd name="csX577" fmla="*/ 189058 w 234923"/>
                <a:gd name="csY577" fmla="*/ 197448 h 357979"/>
                <a:gd name="csX578" fmla="*/ 189058 w 234923"/>
                <a:gd name="csY578" fmla="*/ 206397 h 357979"/>
                <a:gd name="csX579" fmla="*/ 190736 w 234923"/>
                <a:gd name="csY579" fmla="*/ 206397 h 357979"/>
                <a:gd name="csX580" fmla="*/ 190736 w 234923"/>
                <a:gd name="csY580" fmla="*/ 210313 h 357979"/>
                <a:gd name="csX581" fmla="*/ 192414 w 234923"/>
                <a:gd name="csY581" fmla="*/ 210313 h 357979"/>
                <a:gd name="csX582" fmla="*/ 192414 w 234923"/>
                <a:gd name="csY582" fmla="*/ 211991 h 357979"/>
                <a:gd name="csX583" fmla="*/ 194092 w 234923"/>
                <a:gd name="csY583" fmla="*/ 211991 h 357979"/>
                <a:gd name="csX584" fmla="*/ 194092 w 234923"/>
                <a:gd name="csY584" fmla="*/ 213669 h 357979"/>
                <a:gd name="csX585" fmla="*/ 195770 w 234923"/>
                <a:gd name="csY585" fmla="*/ 213669 h 357979"/>
                <a:gd name="csX586" fmla="*/ 195770 w 234923"/>
                <a:gd name="csY586" fmla="*/ 217025 h 357979"/>
                <a:gd name="csX587" fmla="*/ 190736 w 234923"/>
                <a:gd name="csY587" fmla="*/ 217025 h 357979"/>
                <a:gd name="csX588" fmla="*/ 190736 w 234923"/>
                <a:gd name="csY588" fmla="*/ 219262 h 357979"/>
                <a:gd name="csX589" fmla="*/ 194092 w 234923"/>
                <a:gd name="csY589" fmla="*/ 219262 h 357979"/>
                <a:gd name="csX590" fmla="*/ 194092 w 234923"/>
                <a:gd name="csY590" fmla="*/ 222618 h 357979"/>
                <a:gd name="csX591" fmla="*/ 195770 w 234923"/>
                <a:gd name="csY591" fmla="*/ 222618 h 357979"/>
                <a:gd name="csX592" fmla="*/ 195770 w 234923"/>
                <a:gd name="csY592" fmla="*/ 224296 h 357979"/>
                <a:gd name="csX593" fmla="*/ 198007 w 234923"/>
                <a:gd name="csY593" fmla="*/ 224296 h 357979"/>
                <a:gd name="csX594" fmla="*/ 198007 w 234923"/>
                <a:gd name="csY594" fmla="*/ 228212 h 357979"/>
                <a:gd name="csX595" fmla="*/ 199685 w 234923"/>
                <a:gd name="csY595" fmla="*/ 228212 h 357979"/>
                <a:gd name="csX596" fmla="*/ 199685 w 234923"/>
                <a:gd name="csY596" fmla="*/ 229890 h 357979"/>
                <a:gd name="csX597" fmla="*/ 201363 w 234923"/>
                <a:gd name="csY597" fmla="*/ 229890 h 357979"/>
                <a:gd name="csX598" fmla="*/ 201363 w 234923"/>
                <a:gd name="csY598" fmla="*/ 238839 h 357979"/>
                <a:gd name="csX599" fmla="*/ 199685 w 234923"/>
                <a:gd name="csY599" fmla="*/ 238839 h 357979"/>
                <a:gd name="csX600" fmla="*/ 199685 w 234923"/>
                <a:gd name="csY600" fmla="*/ 240517 h 357979"/>
                <a:gd name="csX601" fmla="*/ 198007 w 234923"/>
                <a:gd name="csY601" fmla="*/ 240517 h 357979"/>
                <a:gd name="csX602" fmla="*/ 198007 w 234923"/>
                <a:gd name="csY602" fmla="*/ 242195 h 357979"/>
                <a:gd name="csX603" fmla="*/ 195770 w 234923"/>
                <a:gd name="csY603" fmla="*/ 242195 h 357979"/>
                <a:gd name="csX604" fmla="*/ 195770 w 234923"/>
                <a:gd name="csY604" fmla="*/ 247789 h 357979"/>
                <a:gd name="csX605" fmla="*/ 198007 w 234923"/>
                <a:gd name="csY605" fmla="*/ 247789 h 357979"/>
                <a:gd name="csX606" fmla="*/ 198007 w 234923"/>
                <a:gd name="csY606" fmla="*/ 249467 h 357979"/>
                <a:gd name="csX607" fmla="*/ 203042 w 234923"/>
                <a:gd name="csY607" fmla="*/ 249467 h 357979"/>
                <a:gd name="csX608" fmla="*/ 203042 w 234923"/>
                <a:gd name="csY608" fmla="*/ 245551 h 357979"/>
                <a:gd name="csX609" fmla="*/ 204720 w 234923"/>
                <a:gd name="csY609" fmla="*/ 245551 h 357979"/>
                <a:gd name="csX610" fmla="*/ 204720 w 234923"/>
                <a:gd name="csY610" fmla="*/ 243873 h 357979"/>
                <a:gd name="csX611" fmla="*/ 206398 w 234923"/>
                <a:gd name="csY611" fmla="*/ 243873 h 357979"/>
                <a:gd name="csX612" fmla="*/ 206398 w 234923"/>
                <a:gd name="csY612" fmla="*/ 242195 h 357979"/>
                <a:gd name="csX613" fmla="*/ 215347 w 234923"/>
                <a:gd name="csY613" fmla="*/ 242195 h 357979"/>
                <a:gd name="csX614" fmla="*/ 215347 w 234923"/>
                <a:gd name="csY614" fmla="*/ 243873 h 357979"/>
                <a:gd name="csX615" fmla="*/ 226534 w 234923"/>
                <a:gd name="csY615" fmla="*/ 243873 h 357979"/>
                <a:gd name="csX616" fmla="*/ 226534 w 234923"/>
                <a:gd name="csY616" fmla="*/ 247789 h 357979"/>
                <a:gd name="csX617" fmla="*/ 229890 w 234923"/>
                <a:gd name="csY617" fmla="*/ 247789 h 357979"/>
                <a:gd name="csX618" fmla="*/ 229890 w 234923"/>
                <a:gd name="csY618" fmla="*/ 249467 h 357979"/>
                <a:gd name="csX619" fmla="*/ 231568 w 234923"/>
                <a:gd name="csY619" fmla="*/ 249467 h 357979"/>
                <a:gd name="csX620" fmla="*/ 231568 w 234923"/>
                <a:gd name="csY620" fmla="*/ 252823 h 357979"/>
                <a:gd name="csX621" fmla="*/ 233246 w 234923"/>
                <a:gd name="csY621" fmla="*/ 252823 h 357979"/>
                <a:gd name="csX622" fmla="*/ 233246 w 234923"/>
                <a:gd name="csY622" fmla="*/ 256738 h 357979"/>
                <a:gd name="csX623" fmla="*/ 234924 w 234923"/>
                <a:gd name="csY623" fmla="*/ 256738 h 357979"/>
                <a:gd name="csX624" fmla="*/ 234924 w 234923"/>
                <a:gd name="csY624" fmla="*/ 258416 h 357979"/>
                <a:gd name="csX625" fmla="*/ 233246 w 234923"/>
                <a:gd name="csY625" fmla="*/ 258416 h 357979"/>
                <a:gd name="csX626" fmla="*/ 233246 w 234923"/>
                <a:gd name="csY626" fmla="*/ 260094 h 357979"/>
                <a:gd name="csX627" fmla="*/ 234924 w 234923"/>
                <a:gd name="csY627" fmla="*/ 260094 h 357979"/>
                <a:gd name="csX628" fmla="*/ 234924 w 234923"/>
                <a:gd name="csY628" fmla="*/ 263450 h 357979"/>
                <a:gd name="csX629" fmla="*/ 233246 w 234923"/>
                <a:gd name="csY629" fmla="*/ 263450 h 357979"/>
                <a:gd name="csX630" fmla="*/ 233246 w 234923"/>
                <a:gd name="csY630" fmla="*/ 269044 h 357979"/>
                <a:gd name="csX631" fmla="*/ 231568 w 234923"/>
                <a:gd name="csY631" fmla="*/ 269044 h 357979"/>
                <a:gd name="csX632" fmla="*/ 231568 w 234923"/>
                <a:gd name="csY632" fmla="*/ 277993 h 357979"/>
                <a:gd name="csX633" fmla="*/ 229890 w 234923"/>
                <a:gd name="csY633" fmla="*/ 277993 h 357979"/>
                <a:gd name="csX634" fmla="*/ 229890 w 234923"/>
                <a:gd name="csY634" fmla="*/ 279671 h 357979"/>
                <a:gd name="csX635" fmla="*/ 226534 w 234923"/>
                <a:gd name="csY635" fmla="*/ 279671 h 357979"/>
                <a:gd name="csX636" fmla="*/ 226534 w 234923"/>
                <a:gd name="csY636" fmla="*/ 283027 h 357979"/>
                <a:gd name="csX637" fmla="*/ 224297 w 234923"/>
                <a:gd name="csY637" fmla="*/ 283027 h 357979"/>
                <a:gd name="csX638" fmla="*/ 224297 w 234923"/>
                <a:gd name="csY638" fmla="*/ 285265 h 357979"/>
                <a:gd name="csX639" fmla="*/ 224297 w 234923"/>
                <a:gd name="csY639" fmla="*/ 285265 h 357979"/>
                <a:gd name="csX640" fmla="*/ 224297 w 234923"/>
                <a:gd name="csY640" fmla="*/ 288621 h 357979"/>
                <a:gd name="csX641" fmla="*/ 220940 w 234923"/>
                <a:gd name="csY641" fmla="*/ 288621 h 357979"/>
                <a:gd name="csX642" fmla="*/ 220940 w 234923"/>
                <a:gd name="csY642" fmla="*/ 290299 h 357979"/>
                <a:gd name="csX643" fmla="*/ 217584 w 234923"/>
                <a:gd name="csY643" fmla="*/ 290299 h 357979"/>
                <a:gd name="csX644" fmla="*/ 217584 w 234923"/>
                <a:gd name="csY644" fmla="*/ 288621 h 357979"/>
                <a:gd name="csX645" fmla="*/ 213669 w 234923"/>
                <a:gd name="csY645" fmla="*/ 288621 h 357979"/>
                <a:gd name="csX646" fmla="*/ 213669 w 234923"/>
                <a:gd name="csY646" fmla="*/ 290299 h 357979"/>
                <a:gd name="csX647" fmla="*/ 215347 w 234923"/>
                <a:gd name="csY647" fmla="*/ 290299 h 357979"/>
                <a:gd name="csX648" fmla="*/ 215347 w 234923"/>
                <a:gd name="csY648" fmla="*/ 297570 h 357979"/>
                <a:gd name="csX649" fmla="*/ 213669 w 234923"/>
                <a:gd name="csY649" fmla="*/ 297570 h 357979"/>
                <a:gd name="csX650" fmla="*/ 213669 w 234923"/>
                <a:gd name="csY650" fmla="*/ 299248 h 357979"/>
                <a:gd name="csX651" fmla="*/ 208635 w 234923"/>
                <a:gd name="csY651" fmla="*/ 299248 h 357979"/>
                <a:gd name="csX652" fmla="*/ 208635 w 234923"/>
                <a:gd name="csY652" fmla="*/ 300926 h 357979"/>
                <a:gd name="csX653" fmla="*/ 210313 w 234923"/>
                <a:gd name="csY653" fmla="*/ 300926 h 357979"/>
                <a:gd name="csX654" fmla="*/ 210313 w 234923"/>
                <a:gd name="csY654" fmla="*/ 302604 h 357979"/>
                <a:gd name="csX655" fmla="*/ 206398 w 234923"/>
                <a:gd name="csY655" fmla="*/ 302604 h 357979"/>
                <a:gd name="csX656" fmla="*/ 206398 w 234923"/>
                <a:gd name="csY656" fmla="*/ 304842 h 357979"/>
                <a:gd name="csX657" fmla="*/ 211991 w 234923"/>
                <a:gd name="csY657" fmla="*/ 304842 h 357979"/>
                <a:gd name="csX658" fmla="*/ 211991 w 234923"/>
                <a:gd name="csY658" fmla="*/ 306520 h 357979"/>
                <a:gd name="csX659" fmla="*/ 224297 w 234923"/>
                <a:gd name="csY659" fmla="*/ 306520 h 357979"/>
                <a:gd name="csX660" fmla="*/ 224297 w 234923"/>
                <a:gd name="csY660" fmla="*/ 304842 h 357979"/>
                <a:gd name="csX661" fmla="*/ 228212 w 234923"/>
                <a:gd name="csY661" fmla="*/ 304842 h 357979"/>
                <a:gd name="csX662" fmla="*/ 228212 w 234923"/>
                <a:gd name="csY662" fmla="*/ 306520 h 357979"/>
                <a:gd name="csX663" fmla="*/ 226534 w 234923"/>
                <a:gd name="csY663" fmla="*/ 306520 h 357979"/>
                <a:gd name="csX664" fmla="*/ 226534 w 234923"/>
                <a:gd name="csY664" fmla="*/ 313791 h 357979"/>
                <a:gd name="csX665" fmla="*/ 224297 w 234923"/>
                <a:gd name="csY665" fmla="*/ 315469 h 357979"/>
                <a:gd name="csX666" fmla="*/ 220940 w 234923"/>
                <a:gd name="csY666" fmla="*/ 315469 h 357979"/>
                <a:gd name="csX667" fmla="*/ 220940 w 234923"/>
                <a:gd name="csY667" fmla="*/ 317147 h 357979"/>
                <a:gd name="csX668" fmla="*/ 217584 w 234923"/>
                <a:gd name="csY668" fmla="*/ 317147 h 357979"/>
                <a:gd name="csX669" fmla="*/ 217584 w 234923"/>
                <a:gd name="csY669" fmla="*/ 318825 h 357979"/>
                <a:gd name="csX670" fmla="*/ 215347 w 234923"/>
                <a:gd name="csY670" fmla="*/ 318825 h 357979"/>
                <a:gd name="csX671" fmla="*/ 215347 w 234923"/>
                <a:gd name="csY671" fmla="*/ 322741 h 357979"/>
                <a:gd name="csX672" fmla="*/ 210313 w 234923"/>
                <a:gd name="csY672" fmla="*/ 322741 h 357979"/>
                <a:gd name="csX673" fmla="*/ 210313 w 234923"/>
                <a:gd name="csY673" fmla="*/ 324419 h 357979"/>
                <a:gd name="csX674" fmla="*/ 206398 w 234923"/>
                <a:gd name="csY674" fmla="*/ 324419 h 357979"/>
                <a:gd name="csX675" fmla="*/ 206398 w 234923"/>
                <a:gd name="csY675" fmla="*/ 326097 h 357979"/>
                <a:gd name="csX676" fmla="*/ 201363 w 234923"/>
                <a:gd name="csY676" fmla="*/ 326097 h 357979"/>
                <a:gd name="csX677" fmla="*/ 201363 w 234923"/>
                <a:gd name="csY677" fmla="*/ 329453 h 357979"/>
                <a:gd name="csX678" fmla="*/ 195770 w 234923"/>
                <a:gd name="csY678" fmla="*/ 329453 h 357979"/>
                <a:gd name="csX679" fmla="*/ 195770 w 234923"/>
                <a:gd name="csY679" fmla="*/ 327775 h 357979"/>
                <a:gd name="csX680" fmla="*/ 192414 w 234923"/>
                <a:gd name="csY680" fmla="*/ 327775 h 357979"/>
                <a:gd name="csX681" fmla="*/ 192414 w 234923"/>
                <a:gd name="csY681" fmla="*/ 326097 h 357979"/>
                <a:gd name="csX682" fmla="*/ 180108 w 234923"/>
                <a:gd name="csY682" fmla="*/ 326097 h 357979"/>
                <a:gd name="csX683" fmla="*/ 180108 w 234923"/>
                <a:gd name="csY683" fmla="*/ 327775 h 357979"/>
                <a:gd name="csX684" fmla="*/ 176193 w 234923"/>
                <a:gd name="csY684" fmla="*/ 327775 h 357979"/>
                <a:gd name="csX685" fmla="*/ 176193 w 234923"/>
                <a:gd name="csY685" fmla="*/ 329453 h 357979"/>
                <a:gd name="csX686" fmla="*/ 171159 w 234923"/>
                <a:gd name="csY686" fmla="*/ 329453 h 357979"/>
                <a:gd name="csX687" fmla="*/ 171159 w 234923"/>
                <a:gd name="csY687" fmla="*/ 327775 h 357979"/>
                <a:gd name="csX688" fmla="*/ 172837 w 234923"/>
                <a:gd name="csY688" fmla="*/ 327775 h 357979"/>
                <a:gd name="csX689" fmla="*/ 172837 w 234923"/>
                <a:gd name="csY689" fmla="*/ 326097 h 357979"/>
                <a:gd name="csX690" fmla="*/ 167244 w 234923"/>
                <a:gd name="csY690" fmla="*/ 326097 h 357979"/>
                <a:gd name="csX691" fmla="*/ 169481 w 234923"/>
                <a:gd name="csY691" fmla="*/ 326097 h 357979"/>
                <a:gd name="csX692" fmla="*/ 167244 w 234923"/>
                <a:gd name="csY692" fmla="*/ 326097 h 357979"/>
                <a:gd name="csX693" fmla="*/ 167244 w 234923"/>
                <a:gd name="csY693" fmla="*/ 327775 h 357979"/>
                <a:gd name="csX694" fmla="*/ 163888 w 234923"/>
                <a:gd name="csY694" fmla="*/ 327775 h 357979"/>
                <a:gd name="csX695" fmla="*/ 163888 w 234923"/>
                <a:gd name="csY695" fmla="*/ 326097 h 357979"/>
                <a:gd name="csX696" fmla="*/ 162209 w 234923"/>
                <a:gd name="csY696" fmla="*/ 326097 h 357979"/>
                <a:gd name="csX697" fmla="*/ 162209 w 234923"/>
                <a:gd name="csY697" fmla="*/ 327775 h 357979"/>
                <a:gd name="csX698" fmla="*/ 160531 w 234923"/>
                <a:gd name="csY698" fmla="*/ 327775 h 357979"/>
                <a:gd name="csX699" fmla="*/ 160531 w 234923"/>
                <a:gd name="csY699" fmla="*/ 329453 h 357979"/>
                <a:gd name="csX700" fmla="*/ 151582 w 234923"/>
                <a:gd name="csY700" fmla="*/ 329453 h 357979"/>
                <a:gd name="csX701" fmla="*/ 151582 w 234923"/>
                <a:gd name="csY701" fmla="*/ 331131 h 357979"/>
                <a:gd name="csX702" fmla="*/ 149345 w 234923"/>
                <a:gd name="csY702" fmla="*/ 331131 h 357979"/>
                <a:gd name="csX703" fmla="*/ 149345 w 234923"/>
                <a:gd name="csY703" fmla="*/ 329453 h 357979"/>
                <a:gd name="csX704" fmla="*/ 147667 w 234923"/>
                <a:gd name="csY704" fmla="*/ 329453 h 357979"/>
                <a:gd name="csX705" fmla="*/ 147667 w 234923"/>
                <a:gd name="csY705" fmla="*/ 331131 h 357979"/>
                <a:gd name="csX706" fmla="*/ 145989 w 234923"/>
                <a:gd name="csY706" fmla="*/ 331131 h 357979"/>
                <a:gd name="csX707" fmla="*/ 145989 w 234923"/>
                <a:gd name="csY707" fmla="*/ 333368 h 357979"/>
                <a:gd name="csX708" fmla="*/ 147667 w 234923"/>
                <a:gd name="csY708" fmla="*/ 333368 h 357979"/>
                <a:gd name="csX709" fmla="*/ 147667 w 234923"/>
                <a:gd name="csY709" fmla="*/ 335046 h 357979"/>
                <a:gd name="csX710" fmla="*/ 142632 w 234923"/>
                <a:gd name="csY710" fmla="*/ 335046 h 357979"/>
                <a:gd name="csX711" fmla="*/ 142632 w 234923"/>
                <a:gd name="csY711" fmla="*/ 333368 h 357979"/>
                <a:gd name="csX712" fmla="*/ 135361 w 234923"/>
                <a:gd name="csY712" fmla="*/ 333368 h 357979"/>
                <a:gd name="csX713" fmla="*/ 135361 w 234923"/>
                <a:gd name="csY713" fmla="*/ 336724 h 357979"/>
                <a:gd name="csX714" fmla="*/ 133683 w 234923"/>
                <a:gd name="csY714" fmla="*/ 336724 h 357979"/>
                <a:gd name="csX715" fmla="*/ 133683 w 234923"/>
                <a:gd name="csY715" fmla="*/ 335046 h 357979"/>
                <a:gd name="csX716" fmla="*/ 132005 w 234923"/>
                <a:gd name="csY716" fmla="*/ 335046 h 357979"/>
                <a:gd name="csX717" fmla="*/ 132005 w 234923"/>
                <a:gd name="csY717" fmla="*/ 333368 h 357979"/>
                <a:gd name="csX718" fmla="*/ 129768 w 234923"/>
                <a:gd name="csY718" fmla="*/ 333368 h 357979"/>
                <a:gd name="csX719" fmla="*/ 129768 w 234923"/>
                <a:gd name="csY719" fmla="*/ 331131 h 357979"/>
                <a:gd name="csX720" fmla="*/ 126412 w 234923"/>
                <a:gd name="csY720" fmla="*/ 331131 h 357979"/>
                <a:gd name="csX721" fmla="*/ 126412 w 234923"/>
                <a:gd name="csY721" fmla="*/ 329453 h 357979"/>
                <a:gd name="csX722" fmla="*/ 123055 w 234923"/>
                <a:gd name="csY722" fmla="*/ 329453 h 357979"/>
                <a:gd name="csX723" fmla="*/ 123055 w 234923"/>
                <a:gd name="csY723" fmla="*/ 331131 h 357979"/>
                <a:gd name="csX724" fmla="*/ 114106 w 234923"/>
                <a:gd name="csY724" fmla="*/ 331131 h 357979"/>
                <a:gd name="csX725" fmla="*/ 114106 w 234923"/>
                <a:gd name="csY725" fmla="*/ 333368 h 357979"/>
                <a:gd name="csX726" fmla="*/ 112428 w 234923"/>
                <a:gd name="csY726" fmla="*/ 333368 h 357979"/>
                <a:gd name="csX727" fmla="*/ 110191 w 234923"/>
                <a:gd name="csY727" fmla="*/ 331131 h 357979"/>
                <a:gd name="csX728" fmla="*/ 110191 w 234923"/>
                <a:gd name="csY728" fmla="*/ 336724 h 357979"/>
                <a:gd name="csX729" fmla="*/ 108513 w 234923"/>
                <a:gd name="csY729" fmla="*/ 336724 h 357979"/>
                <a:gd name="csX730" fmla="*/ 108513 w 234923"/>
                <a:gd name="csY730" fmla="*/ 345674 h 357979"/>
                <a:gd name="csX731" fmla="*/ 106835 w 234923"/>
                <a:gd name="csY731" fmla="*/ 345674 h 357979"/>
                <a:gd name="csX732" fmla="*/ 106835 w 234923"/>
                <a:gd name="csY732" fmla="*/ 349030 h 357979"/>
                <a:gd name="csX733" fmla="*/ 101241 w 234923"/>
                <a:gd name="csY733" fmla="*/ 349030 h 357979"/>
                <a:gd name="csX734" fmla="*/ 101241 w 234923"/>
                <a:gd name="csY734" fmla="*/ 347352 h 357979"/>
                <a:gd name="csX735" fmla="*/ 99563 w 234923"/>
                <a:gd name="csY735" fmla="*/ 347352 h 357979"/>
                <a:gd name="csX736" fmla="*/ 99563 w 234923"/>
                <a:gd name="csY736" fmla="*/ 345674 h 357979"/>
                <a:gd name="csX737" fmla="*/ 94529 w 234923"/>
                <a:gd name="csY737" fmla="*/ 345674 h 357979"/>
                <a:gd name="csX738" fmla="*/ 94529 w 234923"/>
                <a:gd name="csY738" fmla="*/ 343996 h 357979"/>
                <a:gd name="csX739" fmla="*/ 92292 w 234923"/>
                <a:gd name="csY739" fmla="*/ 343996 h 357979"/>
                <a:gd name="csX740" fmla="*/ 94529 w 234923"/>
                <a:gd name="csY740" fmla="*/ 343996 h 357979"/>
                <a:gd name="csX741" fmla="*/ 85580 w 234923"/>
                <a:gd name="csY741" fmla="*/ 343996 h 357979"/>
                <a:gd name="csX742" fmla="*/ 85580 w 234923"/>
                <a:gd name="csY742" fmla="*/ 345674 h 357979"/>
                <a:gd name="csX743" fmla="*/ 83901 w 234923"/>
                <a:gd name="csY743" fmla="*/ 345674 h 357979"/>
                <a:gd name="csX744" fmla="*/ 83901 w 234923"/>
                <a:gd name="csY744" fmla="*/ 343996 h 357979"/>
                <a:gd name="csX745" fmla="*/ 83901 w 234923"/>
                <a:gd name="csY745" fmla="*/ 345674 h 357979"/>
                <a:gd name="csX746" fmla="*/ 81664 w 234923"/>
                <a:gd name="csY746" fmla="*/ 345674 h 357979"/>
                <a:gd name="csX747" fmla="*/ 81664 w 234923"/>
                <a:gd name="csY747" fmla="*/ 343996 h 357979"/>
                <a:gd name="csX748" fmla="*/ 79986 w 234923"/>
                <a:gd name="csY748" fmla="*/ 343996 h 357979"/>
                <a:gd name="csX749" fmla="*/ 79986 w 234923"/>
                <a:gd name="csY749" fmla="*/ 347352 h 357979"/>
                <a:gd name="csX750" fmla="*/ 78308 w 234923"/>
                <a:gd name="csY750" fmla="*/ 347352 h 357979"/>
                <a:gd name="csX751" fmla="*/ 78308 w 234923"/>
                <a:gd name="csY751" fmla="*/ 349030 h 357979"/>
                <a:gd name="csX752" fmla="*/ 74952 w 234923"/>
                <a:gd name="csY752" fmla="*/ 349030 h 357979"/>
                <a:gd name="csX753" fmla="*/ 74952 w 234923"/>
                <a:gd name="csY753" fmla="*/ 351267 h 357979"/>
                <a:gd name="csX754" fmla="*/ 71037 w 234923"/>
                <a:gd name="csY754" fmla="*/ 351267 h 357979"/>
                <a:gd name="csX755" fmla="*/ 71037 w 234923"/>
                <a:gd name="csY755" fmla="*/ 354623 h 357979"/>
                <a:gd name="csX756" fmla="*/ 72715 w 234923"/>
                <a:gd name="csY756" fmla="*/ 354623 h 357979"/>
                <a:gd name="csX757" fmla="*/ 72715 w 234923"/>
                <a:gd name="csY757" fmla="*/ 356301 h 357979"/>
                <a:gd name="csX758" fmla="*/ 69359 w 234923"/>
                <a:gd name="csY758" fmla="*/ 356301 h 357979"/>
                <a:gd name="csX759" fmla="*/ 69359 w 234923"/>
                <a:gd name="csY759" fmla="*/ 357979 h 357979"/>
                <a:gd name="csX760" fmla="*/ 69359 w 234923"/>
                <a:gd name="csY760" fmla="*/ 357979 h 357979"/>
                <a:gd name="csX761" fmla="*/ 35239 w 234923"/>
                <a:gd name="csY761" fmla="*/ 199685 h 357979"/>
                <a:gd name="csX762" fmla="*/ 33561 w 234923"/>
                <a:gd name="csY762" fmla="*/ 199685 h 357979"/>
                <a:gd name="csX763" fmla="*/ 33561 w 234923"/>
                <a:gd name="csY763" fmla="*/ 195770 h 357979"/>
                <a:gd name="csX764" fmla="*/ 35239 w 234923"/>
                <a:gd name="csY764" fmla="*/ 195770 h 357979"/>
                <a:gd name="csX765" fmla="*/ 35239 w 234923"/>
                <a:gd name="csY765" fmla="*/ 194092 h 357979"/>
                <a:gd name="csX766" fmla="*/ 30205 w 234923"/>
                <a:gd name="csY766" fmla="*/ 194092 h 357979"/>
                <a:gd name="csX767" fmla="*/ 30205 w 234923"/>
                <a:gd name="csY767" fmla="*/ 188498 h 357979"/>
                <a:gd name="csX768" fmla="*/ 28527 w 234923"/>
                <a:gd name="csY768" fmla="*/ 188498 h 357979"/>
                <a:gd name="csX769" fmla="*/ 28527 w 234923"/>
                <a:gd name="csY769" fmla="*/ 186820 h 357979"/>
                <a:gd name="csX770" fmla="*/ 26849 w 234923"/>
                <a:gd name="csY770" fmla="*/ 186820 h 357979"/>
                <a:gd name="csX771" fmla="*/ 26849 w 234923"/>
                <a:gd name="csY771" fmla="*/ 185142 h 357979"/>
                <a:gd name="csX772" fmla="*/ 24611 w 234923"/>
                <a:gd name="csY772" fmla="*/ 185142 h 357979"/>
                <a:gd name="csX773" fmla="*/ 24611 w 234923"/>
                <a:gd name="csY773" fmla="*/ 186820 h 357979"/>
                <a:gd name="csX774" fmla="*/ 22933 w 234923"/>
                <a:gd name="csY774" fmla="*/ 186820 h 357979"/>
                <a:gd name="csX775" fmla="*/ 22933 w 234923"/>
                <a:gd name="csY775" fmla="*/ 188498 h 357979"/>
                <a:gd name="csX776" fmla="*/ 21255 w 234923"/>
                <a:gd name="csY776" fmla="*/ 188498 h 357979"/>
                <a:gd name="csX777" fmla="*/ 21255 w 234923"/>
                <a:gd name="csY777" fmla="*/ 190736 h 357979"/>
                <a:gd name="csX778" fmla="*/ 22933 w 234923"/>
                <a:gd name="csY778" fmla="*/ 190736 h 357979"/>
                <a:gd name="csX779" fmla="*/ 22933 w 234923"/>
                <a:gd name="csY779" fmla="*/ 194092 h 357979"/>
                <a:gd name="csX780" fmla="*/ 19577 w 234923"/>
                <a:gd name="csY780" fmla="*/ 194092 h 357979"/>
                <a:gd name="csX781" fmla="*/ 17899 w 234923"/>
                <a:gd name="csY781" fmla="*/ 195770 h 357979"/>
                <a:gd name="csX782" fmla="*/ 10628 w 234923"/>
                <a:gd name="csY782" fmla="*/ 195770 h 357979"/>
                <a:gd name="csX783" fmla="*/ 10628 w 234923"/>
                <a:gd name="csY783" fmla="*/ 194092 h 357979"/>
                <a:gd name="csX784" fmla="*/ 5034 w 234923"/>
                <a:gd name="csY784" fmla="*/ 194092 h 357979"/>
                <a:gd name="csX785" fmla="*/ 5034 w 234923"/>
                <a:gd name="csY785" fmla="*/ 188498 h 357979"/>
                <a:gd name="csX786" fmla="*/ 1678 w 234923"/>
                <a:gd name="csY786" fmla="*/ 188498 h 357979"/>
                <a:gd name="csX787" fmla="*/ 1678 w 234923"/>
                <a:gd name="csY787" fmla="*/ 186820 h 357979"/>
                <a:gd name="csX788" fmla="*/ 0 w 234923"/>
                <a:gd name="csY788" fmla="*/ 186820 h 357979"/>
                <a:gd name="csX789" fmla="*/ 0 w 234923"/>
                <a:gd name="csY789" fmla="*/ 183464 h 357979"/>
                <a:gd name="csX790" fmla="*/ 1678 w 234923"/>
                <a:gd name="csY790" fmla="*/ 181786 h 357979"/>
                <a:gd name="csX791" fmla="*/ 3356 w 234923"/>
                <a:gd name="csY791" fmla="*/ 180108 h 357979"/>
                <a:gd name="csX792" fmla="*/ 6712 w 234923"/>
                <a:gd name="csY792" fmla="*/ 180108 h 357979"/>
                <a:gd name="csX793" fmla="*/ 6712 w 234923"/>
                <a:gd name="csY793" fmla="*/ 177871 h 357979"/>
                <a:gd name="csX794" fmla="*/ 8950 w 234923"/>
                <a:gd name="csY794" fmla="*/ 177871 h 357979"/>
                <a:gd name="csX795" fmla="*/ 8950 w 234923"/>
                <a:gd name="csY795" fmla="*/ 176193 h 357979"/>
                <a:gd name="csX796" fmla="*/ 5034 w 234923"/>
                <a:gd name="csY796" fmla="*/ 176193 h 357979"/>
                <a:gd name="csX797" fmla="*/ 5034 w 234923"/>
                <a:gd name="csY797" fmla="*/ 172837 h 357979"/>
                <a:gd name="csX798" fmla="*/ 6712 w 234923"/>
                <a:gd name="csY798" fmla="*/ 171159 h 357979"/>
                <a:gd name="csX799" fmla="*/ 6712 w 234923"/>
                <a:gd name="csY799" fmla="*/ 172837 h 357979"/>
                <a:gd name="csX800" fmla="*/ 8950 w 234923"/>
                <a:gd name="csY800" fmla="*/ 172837 h 357979"/>
                <a:gd name="csX801" fmla="*/ 10628 w 234923"/>
                <a:gd name="csY801" fmla="*/ 171159 h 357979"/>
                <a:gd name="csX802" fmla="*/ 12306 w 234923"/>
                <a:gd name="csY802" fmla="*/ 171159 h 357979"/>
                <a:gd name="csX803" fmla="*/ 12306 w 234923"/>
                <a:gd name="csY803" fmla="*/ 168921 h 357979"/>
                <a:gd name="csX804" fmla="*/ 15662 w 234923"/>
                <a:gd name="csY804" fmla="*/ 168921 h 357979"/>
                <a:gd name="csX805" fmla="*/ 15662 w 234923"/>
                <a:gd name="csY805" fmla="*/ 159972 h 357979"/>
                <a:gd name="csX806" fmla="*/ 17899 w 234923"/>
                <a:gd name="csY806" fmla="*/ 159972 h 357979"/>
                <a:gd name="csX807" fmla="*/ 19577 w 234923"/>
                <a:gd name="csY807" fmla="*/ 158294 h 357979"/>
                <a:gd name="csX808" fmla="*/ 24611 w 234923"/>
                <a:gd name="csY808" fmla="*/ 158294 h 357979"/>
                <a:gd name="csX809" fmla="*/ 24611 w 234923"/>
                <a:gd name="csY809" fmla="*/ 156616 h 357979"/>
                <a:gd name="csX810" fmla="*/ 26849 w 234923"/>
                <a:gd name="csY810" fmla="*/ 156616 h 357979"/>
                <a:gd name="csX811" fmla="*/ 26849 w 234923"/>
                <a:gd name="csY811" fmla="*/ 153260 h 357979"/>
                <a:gd name="csX812" fmla="*/ 35239 w 234923"/>
                <a:gd name="csY812" fmla="*/ 153260 h 357979"/>
                <a:gd name="csX813" fmla="*/ 35239 w 234923"/>
                <a:gd name="csY813" fmla="*/ 151582 h 357979"/>
                <a:gd name="csX814" fmla="*/ 44188 w 234923"/>
                <a:gd name="csY814" fmla="*/ 151582 h 357979"/>
                <a:gd name="csX815" fmla="*/ 44188 w 234923"/>
                <a:gd name="csY815" fmla="*/ 153260 h 357979"/>
                <a:gd name="csX816" fmla="*/ 46426 w 234923"/>
                <a:gd name="csY816" fmla="*/ 153260 h 357979"/>
                <a:gd name="csX817" fmla="*/ 46426 w 234923"/>
                <a:gd name="csY817" fmla="*/ 151582 h 357979"/>
                <a:gd name="csX818" fmla="*/ 48104 w 234923"/>
                <a:gd name="csY818" fmla="*/ 151582 h 357979"/>
                <a:gd name="csX819" fmla="*/ 48104 w 234923"/>
                <a:gd name="csY819" fmla="*/ 153260 h 357979"/>
                <a:gd name="csX820" fmla="*/ 49782 w 234923"/>
                <a:gd name="csY820" fmla="*/ 153260 h 357979"/>
                <a:gd name="csX821" fmla="*/ 49782 w 234923"/>
                <a:gd name="csY821" fmla="*/ 154938 h 357979"/>
                <a:gd name="csX822" fmla="*/ 48104 w 234923"/>
                <a:gd name="csY822" fmla="*/ 154938 h 357979"/>
                <a:gd name="csX823" fmla="*/ 48104 w 234923"/>
                <a:gd name="csY823" fmla="*/ 158294 h 357979"/>
                <a:gd name="csX824" fmla="*/ 51460 w 234923"/>
                <a:gd name="csY824" fmla="*/ 158294 h 357979"/>
                <a:gd name="csX825" fmla="*/ 51460 w 234923"/>
                <a:gd name="csY825" fmla="*/ 159972 h 357979"/>
                <a:gd name="csX826" fmla="*/ 49782 w 234923"/>
                <a:gd name="csY826" fmla="*/ 159972 h 357979"/>
                <a:gd name="csX827" fmla="*/ 49782 w 234923"/>
                <a:gd name="csY827" fmla="*/ 162209 h 357979"/>
                <a:gd name="csX828" fmla="*/ 51460 w 234923"/>
                <a:gd name="csY828" fmla="*/ 162209 h 357979"/>
                <a:gd name="csX829" fmla="*/ 51460 w 234923"/>
                <a:gd name="csY829" fmla="*/ 163887 h 357979"/>
                <a:gd name="csX830" fmla="*/ 53138 w 234923"/>
                <a:gd name="csY830" fmla="*/ 163887 h 357979"/>
                <a:gd name="csX831" fmla="*/ 53138 w 234923"/>
                <a:gd name="csY831" fmla="*/ 165565 h 357979"/>
                <a:gd name="csX832" fmla="*/ 55375 w 234923"/>
                <a:gd name="csY832" fmla="*/ 165565 h 357979"/>
                <a:gd name="csX833" fmla="*/ 55375 w 234923"/>
                <a:gd name="csY833" fmla="*/ 167243 h 357979"/>
                <a:gd name="csX834" fmla="*/ 57053 w 234923"/>
                <a:gd name="csY834" fmla="*/ 167243 h 357979"/>
                <a:gd name="csX835" fmla="*/ 57053 w 234923"/>
                <a:gd name="csY835" fmla="*/ 168921 h 357979"/>
                <a:gd name="csX836" fmla="*/ 55375 w 234923"/>
                <a:gd name="csY836" fmla="*/ 168921 h 357979"/>
                <a:gd name="csX837" fmla="*/ 55375 w 234923"/>
                <a:gd name="csY837" fmla="*/ 171159 h 357979"/>
                <a:gd name="csX838" fmla="*/ 55375 w 234923"/>
                <a:gd name="csY838" fmla="*/ 171159 h 357979"/>
                <a:gd name="csX839" fmla="*/ 55375 w 234923"/>
                <a:gd name="csY839" fmla="*/ 174515 h 357979"/>
                <a:gd name="csX840" fmla="*/ 60409 w 234923"/>
                <a:gd name="csY840" fmla="*/ 174515 h 357979"/>
                <a:gd name="csX841" fmla="*/ 60409 w 234923"/>
                <a:gd name="csY841" fmla="*/ 177871 h 357979"/>
                <a:gd name="csX842" fmla="*/ 62087 w 234923"/>
                <a:gd name="csY842" fmla="*/ 177871 h 357979"/>
                <a:gd name="csX843" fmla="*/ 62087 w 234923"/>
                <a:gd name="csY843" fmla="*/ 181786 h 357979"/>
                <a:gd name="csX844" fmla="*/ 63765 w 234923"/>
                <a:gd name="csY844" fmla="*/ 181786 h 357979"/>
                <a:gd name="csX845" fmla="*/ 63765 w 234923"/>
                <a:gd name="csY845" fmla="*/ 183464 h 357979"/>
                <a:gd name="csX846" fmla="*/ 62087 w 234923"/>
                <a:gd name="csY846" fmla="*/ 183464 h 357979"/>
                <a:gd name="csX847" fmla="*/ 62087 w 234923"/>
                <a:gd name="csY847" fmla="*/ 188498 h 357979"/>
                <a:gd name="csX848" fmla="*/ 60409 w 234923"/>
                <a:gd name="csY848" fmla="*/ 188498 h 357979"/>
                <a:gd name="csX849" fmla="*/ 60409 w 234923"/>
                <a:gd name="csY849" fmla="*/ 190736 h 357979"/>
                <a:gd name="csX850" fmla="*/ 55375 w 234923"/>
                <a:gd name="csY850" fmla="*/ 190736 h 357979"/>
                <a:gd name="csX851" fmla="*/ 55375 w 234923"/>
                <a:gd name="csY851" fmla="*/ 192414 h 357979"/>
                <a:gd name="csX852" fmla="*/ 53138 w 234923"/>
                <a:gd name="csY852" fmla="*/ 192414 h 357979"/>
                <a:gd name="csX853" fmla="*/ 53138 w 234923"/>
                <a:gd name="csY853" fmla="*/ 197448 h 357979"/>
                <a:gd name="csX854" fmla="*/ 51460 w 234923"/>
                <a:gd name="csY854" fmla="*/ 197448 h 357979"/>
                <a:gd name="csX855" fmla="*/ 51460 w 234923"/>
                <a:gd name="csY855" fmla="*/ 199685 h 357979"/>
                <a:gd name="csX856" fmla="*/ 49782 w 234923"/>
                <a:gd name="csY856" fmla="*/ 199685 h 357979"/>
                <a:gd name="csX857" fmla="*/ 49782 w 234923"/>
                <a:gd name="csY857" fmla="*/ 201363 h 357979"/>
                <a:gd name="csX858" fmla="*/ 48104 w 234923"/>
                <a:gd name="csY858" fmla="*/ 201363 h 357979"/>
                <a:gd name="csX859" fmla="*/ 48104 w 234923"/>
                <a:gd name="csY859" fmla="*/ 199685 h 357979"/>
                <a:gd name="csX860" fmla="*/ 46426 w 234923"/>
                <a:gd name="csY860" fmla="*/ 199685 h 357979"/>
                <a:gd name="csX861" fmla="*/ 46426 w 234923"/>
                <a:gd name="csY861" fmla="*/ 197448 h 357979"/>
                <a:gd name="csX862" fmla="*/ 40832 w 234923"/>
                <a:gd name="csY862" fmla="*/ 197448 h 357979"/>
                <a:gd name="csX863" fmla="*/ 40832 w 234923"/>
                <a:gd name="csY863" fmla="*/ 199685 h 357979"/>
                <a:gd name="csX864" fmla="*/ 35239 w 234923"/>
                <a:gd name="csY864" fmla="*/ 199685 h 357979"/>
                <a:gd name="csX865" fmla="*/ 63765 w 234923"/>
                <a:gd name="csY865" fmla="*/ 97885 h 357979"/>
                <a:gd name="csX866" fmla="*/ 63765 w 234923"/>
                <a:gd name="csY866" fmla="*/ 96207 h 357979"/>
                <a:gd name="csX867" fmla="*/ 63765 w 234923"/>
                <a:gd name="csY867" fmla="*/ 97885 h 357979"/>
                <a:gd name="csX868" fmla="*/ 53138 w 234923"/>
                <a:gd name="csY868" fmla="*/ 87257 h 357979"/>
                <a:gd name="csX869" fmla="*/ 53138 w 234923"/>
                <a:gd name="csY869" fmla="*/ 85579 h 357979"/>
                <a:gd name="csX870" fmla="*/ 53138 w 234923"/>
                <a:gd name="csY870" fmla="*/ 87257 h 3579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</a:cxnLst>
              <a:rect l="l" t="t" r="r" b="b"/>
              <a:pathLst>
                <a:path w="234923" h="357979">
                  <a:moveTo>
                    <a:pt x="69359" y="357979"/>
                  </a:moveTo>
                  <a:lnTo>
                    <a:pt x="67681" y="357979"/>
                  </a:lnTo>
                  <a:lnTo>
                    <a:pt x="67681" y="354623"/>
                  </a:lnTo>
                  <a:lnTo>
                    <a:pt x="63765" y="354623"/>
                  </a:lnTo>
                  <a:lnTo>
                    <a:pt x="63765" y="352945"/>
                  </a:lnTo>
                  <a:lnTo>
                    <a:pt x="60409" y="352945"/>
                  </a:lnTo>
                  <a:lnTo>
                    <a:pt x="60409" y="354623"/>
                  </a:lnTo>
                  <a:lnTo>
                    <a:pt x="58731" y="354623"/>
                  </a:lnTo>
                  <a:lnTo>
                    <a:pt x="58731" y="356301"/>
                  </a:lnTo>
                  <a:lnTo>
                    <a:pt x="57053" y="356301"/>
                  </a:lnTo>
                  <a:lnTo>
                    <a:pt x="57053" y="351267"/>
                  </a:lnTo>
                  <a:lnTo>
                    <a:pt x="58731" y="351267"/>
                  </a:lnTo>
                  <a:lnTo>
                    <a:pt x="58731" y="349030"/>
                  </a:lnTo>
                  <a:lnTo>
                    <a:pt x="66003" y="349030"/>
                  </a:lnTo>
                  <a:lnTo>
                    <a:pt x="66003" y="347352"/>
                  </a:lnTo>
                  <a:lnTo>
                    <a:pt x="69359" y="347352"/>
                  </a:lnTo>
                  <a:lnTo>
                    <a:pt x="69359" y="343996"/>
                  </a:lnTo>
                  <a:lnTo>
                    <a:pt x="71037" y="343996"/>
                  </a:lnTo>
                  <a:lnTo>
                    <a:pt x="71037" y="342318"/>
                  </a:lnTo>
                  <a:lnTo>
                    <a:pt x="72715" y="342318"/>
                  </a:lnTo>
                  <a:lnTo>
                    <a:pt x="72715" y="336724"/>
                  </a:lnTo>
                  <a:lnTo>
                    <a:pt x="76630" y="336724"/>
                  </a:lnTo>
                  <a:lnTo>
                    <a:pt x="76630" y="335046"/>
                  </a:lnTo>
                  <a:lnTo>
                    <a:pt x="78308" y="335046"/>
                  </a:lnTo>
                  <a:lnTo>
                    <a:pt x="78308" y="331131"/>
                  </a:lnTo>
                  <a:lnTo>
                    <a:pt x="81664" y="331131"/>
                  </a:lnTo>
                  <a:lnTo>
                    <a:pt x="81664" y="329453"/>
                  </a:lnTo>
                  <a:lnTo>
                    <a:pt x="83901" y="329453"/>
                  </a:lnTo>
                  <a:lnTo>
                    <a:pt x="83901" y="320503"/>
                  </a:lnTo>
                  <a:lnTo>
                    <a:pt x="85580" y="320503"/>
                  </a:lnTo>
                  <a:lnTo>
                    <a:pt x="85580" y="318825"/>
                  </a:lnTo>
                  <a:lnTo>
                    <a:pt x="88936" y="318825"/>
                  </a:lnTo>
                  <a:lnTo>
                    <a:pt x="88936" y="320503"/>
                  </a:lnTo>
                  <a:lnTo>
                    <a:pt x="90614" y="320503"/>
                  </a:lnTo>
                  <a:lnTo>
                    <a:pt x="90614" y="317147"/>
                  </a:lnTo>
                  <a:lnTo>
                    <a:pt x="92292" y="317147"/>
                  </a:lnTo>
                  <a:lnTo>
                    <a:pt x="92292" y="315469"/>
                  </a:lnTo>
                  <a:lnTo>
                    <a:pt x="90614" y="315469"/>
                  </a:lnTo>
                  <a:lnTo>
                    <a:pt x="90614" y="313791"/>
                  </a:lnTo>
                  <a:lnTo>
                    <a:pt x="92292" y="313791"/>
                  </a:lnTo>
                  <a:lnTo>
                    <a:pt x="92292" y="311554"/>
                  </a:lnTo>
                  <a:lnTo>
                    <a:pt x="101241" y="311554"/>
                  </a:lnTo>
                  <a:lnTo>
                    <a:pt x="101241" y="309876"/>
                  </a:lnTo>
                  <a:lnTo>
                    <a:pt x="103478" y="309876"/>
                  </a:lnTo>
                  <a:lnTo>
                    <a:pt x="103478" y="311554"/>
                  </a:lnTo>
                  <a:lnTo>
                    <a:pt x="112428" y="311554"/>
                  </a:lnTo>
                  <a:lnTo>
                    <a:pt x="112428" y="313791"/>
                  </a:lnTo>
                  <a:lnTo>
                    <a:pt x="115784" y="313791"/>
                  </a:lnTo>
                  <a:lnTo>
                    <a:pt x="115784" y="311554"/>
                  </a:lnTo>
                  <a:lnTo>
                    <a:pt x="123055" y="311554"/>
                  </a:lnTo>
                  <a:lnTo>
                    <a:pt x="123055" y="309876"/>
                  </a:lnTo>
                  <a:lnTo>
                    <a:pt x="120818" y="309876"/>
                  </a:lnTo>
                  <a:lnTo>
                    <a:pt x="120818" y="308198"/>
                  </a:lnTo>
                  <a:lnTo>
                    <a:pt x="123055" y="308198"/>
                  </a:lnTo>
                  <a:lnTo>
                    <a:pt x="123055" y="304842"/>
                  </a:lnTo>
                  <a:lnTo>
                    <a:pt x="124734" y="304842"/>
                  </a:lnTo>
                  <a:lnTo>
                    <a:pt x="124734" y="300926"/>
                  </a:lnTo>
                  <a:lnTo>
                    <a:pt x="128090" y="300926"/>
                  </a:lnTo>
                  <a:lnTo>
                    <a:pt x="128090" y="297570"/>
                  </a:lnTo>
                  <a:lnTo>
                    <a:pt x="124734" y="297570"/>
                  </a:lnTo>
                  <a:lnTo>
                    <a:pt x="124734" y="299248"/>
                  </a:lnTo>
                  <a:lnTo>
                    <a:pt x="120818" y="299248"/>
                  </a:lnTo>
                  <a:lnTo>
                    <a:pt x="120818" y="300926"/>
                  </a:lnTo>
                  <a:lnTo>
                    <a:pt x="117462" y="300926"/>
                  </a:lnTo>
                  <a:lnTo>
                    <a:pt x="117462" y="304842"/>
                  </a:lnTo>
                  <a:lnTo>
                    <a:pt x="108513" y="304842"/>
                  </a:lnTo>
                  <a:lnTo>
                    <a:pt x="108513" y="302604"/>
                  </a:lnTo>
                  <a:lnTo>
                    <a:pt x="106835" y="302604"/>
                  </a:lnTo>
                  <a:lnTo>
                    <a:pt x="106835" y="300926"/>
                  </a:lnTo>
                  <a:lnTo>
                    <a:pt x="103478" y="300926"/>
                  </a:lnTo>
                  <a:lnTo>
                    <a:pt x="103478" y="297570"/>
                  </a:lnTo>
                  <a:lnTo>
                    <a:pt x="101241" y="297570"/>
                  </a:lnTo>
                  <a:lnTo>
                    <a:pt x="101241" y="295892"/>
                  </a:lnTo>
                  <a:lnTo>
                    <a:pt x="97885" y="295892"/>
                  </a:lnTo>
                  <a:lnTo>
                    <a:pt x="97885" y="297570"/>
                  </a:lnTo>
                  <a:lnTo>
                    <a:pt x="92292" y="297570"/>
                  </a:lnTo>
                  <a:lnTo>
                    <a:pt x="92292" y="299248"/>
                  </a:lnTo>
                  <a:lnTo>
                    <a:pt x="90614" y="299248"/>
                  </a:lnTo>
                  <a:lnTo>
                    <a:pt x="90614" y="295892"/>
                  </a:lnTo>
                  <a:lnTo>
                    <a:pt x="92292" y="295892"/>
                  </a:lnTo>
                  <a:lnTo>
                    <a:pt x="92292" y="294214"/>
                  </a:lnTo>
                  <a:lnTo>
                    <a:pt x="88936" y="294214"/>
                  </a:lnTo>
                  <a:lnTo>
                    <a:pt x="88936" y="290299"/>
                  </a:lnTo>
                  <a:lnTo>
                    <a:pt x="87258" y="290299"/>
                  </a:lnTo>
                  <a:lnTo>
                    <a:pt x="87258" y="291977"/>
                  </a:lnTo>
                  <a:lnTo>
                    <a:pt x="81664" y="291977"/>
                  </a:lnTo>
                  <a:lnTo>
                    <a:pt x="81664" y="295892"/>
                  </a:lnTo>
                  <a:lnTo>
                    <a:pt x="76630" y="295892"/>
                  </a:lnTo>
                  <a:lnTo>
                    <a:pt x="76630" y="297570"/>
                  </a:lnTo>
                  <a:lnTo>
                    <a:pt x="74952" y="297570"/>
                  </a:lnTo>
                  <a:lnTo>
                    <a:pt x="74952" y="295892"/>
                  </a:lnTo>
                  <a:lnTo>
                    <a:pt x="72715" y="295892"/>
                  </a:lnTo>
                  <a:lnTo>
                    <a:pt x="72715" y="294214"/>
                  </a:lnTo>
                  <a:lnTo>
                    <a:pt x="71037" y="294214"/>
                  </a:lnTo>
                  <a:lnTo>
                    <a:pt x="71037" y="291977"/>
                  </a:lnTo>
                  <a:lnTo>
                    <a:pt x="69359" y="291977"/>
                  </a:lnTo>
                  <a:lnTo>
                    <a:pt x="69359" y="290299"/>
                  </a:lnTo>
                  <a:lnTo>
                    <a:pt x="71037" y="290299"/>
                  </a:lnTo>
                  <a:lnTo>
                    <a:pt x="71037" y="286943"/>
                  </a:lnTo>
                  <a:lnTo>
                    <a:pt x="69359" y="286943"/>
                  </a:lnTo>
                  <a:lnTo>
                    <a:pt x="69359" y="283027"/>
                  </a:lnTo>
                  <a:lnTo>
                    <a:pt x="71037" y="283027"/>
                  </a:lnTo>
                  <a:lnTo>
                    <a:pt x="71037" y="279671"/>
                  </a:lnTo>
                  <a:lnTo>
                    <a:pt x="72715" y="279671"/>
                  </a:lnTo>
                  <a:lnTo>
                    <a:pt x="72715" y="281349"/>
                  </a:lnTo>
                  <a:lnTo>
                    <a:pt x="74952" y="281349"/>
                  </a:lnTo>
                  <a:lnTo>
                    <a:pt x="74952" y="279671"/>
                  </a:lnTo>
                  <a:lnTo>
                    <a:pt x="78308" y="279671"/>
                  </a:lnTo>
                  <a:lnTo>
                    <a:pt x="78308" y="277993"/>
                  </a:lnTo>
                  <a:lnTo>
                    <a:pt x="81664" y="277993"/>
                  </a:lnTo>
                  <a:lnTo>
                    <a:pt x="81664" y="276315"/>
                  </a:lnTo>
                  <a:lnTo>
                    <a:pt x="87258" y="276315"/>
                  </a:lnTo>
                  <a:lnTo>
                    <a:pt x="87258" y="274078"/>
                  </a:lnTo>
                  <a:lnTo>
                    <a:pt x="88936" y="274078"/>
                  </a:lnTo>
                  <a:lnTo>
                    <a:pt x="88936" y="272400"/>
                  </a:lnTo>
                  <a:lnTo>
                    <a:pt x="90614" y="272400"/>
                  </a:lnTo>
                  <a:lnTo>
                    <a:pt x="90614" y="270722"/>
                  </a:lnTo>
                  <a:lnTo>
                    <a:pt x="94529" y="270722"/>
                  </a:lnTo>
                  <a:lnTo>
                    <a:pt x="94529" y="265688"/>
                  </a:lnTo>
                  <a:lnTo>
                    <a:pt x="96207" y="265688"/>
                  </a:lnTo>
                  <a:lnTo>
                    <a:pt x="96207" y="258416"/>
                  </a:lnTo>
                  <a:lnTo>
                    <a:pt x="94529" y="258416"/>
                  </a:lnTo>
                  <a:lnTo>
                    <a:pt x="94529" y="254501"/>
                  </a:lnTo>
                  <a:lnTo>
                    <a:pt x="96207" y="254501"/>
                  </a:lnTo>
                  <a:lnTo>
                    <a:pt x="96207" y="251145"/>
                  </a:lnTo>
                  <a:lnTo>
                    <a:pt x="94529" y="251145"/>
                  </a:lnTo>
                  <a:lnTo>
                    <a:pt x="94529" y="245551"/>
                  </a:lnTo>
                  <a:lnTo>
                    <a:pt x="87258" y="245551"/>
                  </a:lnTo>
                  <a:lnTo>
                    <a:pt x="87258" y="247789"/>
                  </a:lnTo>
                  <a:lnTo>
                    <a:pt x="85580" y="249467"/>
                  </a:lnTo>
                  <a:lnTo>
                    <a:pt x="85580" y="251145"/>
                  </a:lnTo>
                  <a:lnTo>
                    <a:pt x="83901" y="251145"/>
                  </a:lnTo>
                  <a:lnTo>
                    <a:pt x="83901" y="249467"/>
                  </a:lnTo>
                  <a:lnTo>
                    <a:pt x="79986" y="249467"/>
                  </a:lnTo>
                  <a:lnTo>
                    <a:pt x="79986" y="247789"/>
                  </a:lnTo>
                  <a:lnTo>
                    <a:pt x="81664" y="247789"/>
                  </a:lnTo>
                  <a:lnTo>
                    <a:pt x="81664" y="245551"/>
                  </a:lnTo>
                  <a:lnTo>
                    <a:pt x="83901" y="245551"/>
                  </a:lnTo>
                  <a:lnTo>
                    <a:pt x="83901" y="243873"/>
                  </a:lnTo>
                  <a:lnTo>
                    <a:pt x="87258" y="243873"/>
                  </a:lnTo>
                  <a:lnTo>
                    <a:pt x="87258" y="242195"/>
                  </a:lnTo>
                  <a:lnTo>
                    <a:pt x="88936" y="242195"/>
                  </a:lnTo>
                  <a:lnTo>
                    <a:pt x="88936" y="238839"/>
                  </a:lnTo>
                  <a:lnTo>
                    <a:pt x="90614" y="238839"/>
                  </a:lnTo>
                  <a:lnTo>
                    <a:pt x="90614" y="234924"/>
                  </a:lnTo>
                  <a:lnTo>
                    <a:pt x="92292" y="234924"/>
                  </a:lnTo>
                  <a:lnTo>
                    <a:pt x="92292" y="233246"/>
                  </a:lnTo>
                  <a:lnTo>
                    <a:pt x="94529" y="233246"/>
                  </a:lnTo>
                  <a:lnTo>
                    <a:pt x="94529" y="231568"/>
                  </a:lnTo>
                  <a:lnTo>
                    <a:pt x="99563" y="231568"/>
                  </a:lnTo>
                  <a:lnTo>
                    <a:pt x="99563" y="229890"/>
                  </a:lnTo>
                  <a:lnTo>
                    <a:pt x="112428" y="229890"/>
                  </a:lnTo>
                  <a:lnTo>
                    <a:pt x="112428" y="228212"/>
                  </a:lnTo>
                  <a:lnTo>
                    <a:pt x="114106" y="228212"/>
                  </a:lnTo>
                  <a:lnTo>
                    <a:pt x="114106" y="229890"/>
                  </a:lnTo>
                  <a:lnTo>
                    <a:pt x="117462" y="229890"/>
                  </a:lnTo>
                  <a:lnTo>
                    <a:pt x="117462" y="225974"/>
                  </a:lnTo>
                  <a:lnTo>
                    <a:pt x="119140" y="225974"/>
                  </a:lnTo>
                  <a:lnTo>
                    <a:pt x="119140" y="224296"/>
                  </a:lnTo>
                  <a:lnTo>
                    <a:pt x="120818" y="224296"/>
                  </a:lnTo>
                  <a:lnTo>
                    <a:pt x="120818" y="222618"/>
                  </a:lnTo>
                  <a:lnTo>
                    <a:pt x="119140" y="222618"/>
                  </a:lnTo>
                  <a:lnTo>
                    <a:pt x="119140" y="217025"/>
                  </a:lnTo>
                  <a:lnTo>
                    <a:pt x="120818" y="217025"/>
                  </a:lnTo>
                  <a:lnTo>
                    <a:pt x="120818" y="215347"/>
                  </a:lnTo>
                  <a:lnTo>
                    <a:pt x="123055" y="215347"/>
                  </a:lnTo>
                  <a:lnTo>
                    <a:pt x="123055" y="213669"/>
                  </a:lnTo>
                  <a:lnTo>
                    <a:pt x="124734" y="213669"/>
                  </a:lnTo>
                  <a:lnTo>
                    <a:pt x="124734" y="211991"/>
                  </a:lnTo>
                  <a:lnTo>
                    <a:pt x="119140" y="211991"/>
                  </a:lnTo>
                  <a:lnTo>
                    <a:pt x="119140" y="204719"/>
                  </a:lnTo>
                  <a:lnTo>
                    <a:pt x="120818" y="204719"/>
                  </a:lnTo>
                  <a:lnTo>
                    <a:pt x="120818" y="206397"/>
                  </a:lnTo>
                  <a:lnTo>
                    <a:pt x="123055" y="206397"/>
                  </a:lnTo>
                  <a:lnTo>
                    <a:pt x="123055" y="204719"/>
                  </a:lnTo>
                  <a:lnTo>
                    <a:pt x="124734" y="204719"/>
                  </a:lnTo>
                  <a:lnTo>
                    <a:pt x="124734" y="199685"/>
                  </a:lnTo>
                  <a:lnTo>
                    <a:pt x="126412" y="199685"/>
                  </a:lnTo>
                  <a:lnTo>
                    <a:pt x="126412" y="195770"/>
                  </a:lnTo>
                  <a:lnTo>
                    <a:pt x="124734" y="195770"/>
                  </a:lnTo>
                  <a:lnTo>
                    <a:pt x="124734" y="194092"/>
                  </a:lnTo>
                  <a:lnTo>
                    <a:pt x="120818" y="194092"/>
                  </a:lnTo>
                  <a:lnTo>
                    <a:pt x="120818" y="192414"/>
                  </a:lnTo>
                  <a:lnTo>
                    <a:pt x="119140" y="192414"/>
                  </a:lnTo>
                  <a:lnTo>
                    <a:pt x="119140" y="197448"/>
                  </a:lnTo>
                  <a:lnTo>
                    <a:pt x="115784" y="197448"/>
                  </a:lnTo>
                  <a:lnTo>
                    <a:pt x="115784" y="194092"/>
                  </a:lnTo>
                  <a:lnTo>
                    <a:pt x="112428" y="194092"/>
                  </a:lnTo>
                  <a:lnTo>
                    <a:pt x="112428" y="188498"/>
                  </a:lnTo>
                  <a:lnTo>
                    <a:pt x="110191" y="188498"/>
                  </a:lnTo>
                  <a:lnTo>
                    <a:pt x="110191" y="186820"/>
                  </a:lnTo>
                  <a:lnTo>
                    <a:pt x="108513" y="186820"/>
                  </a:lnTo>
                  <a:lnTo>
                    <a:pt x="108513" y="183464"/>
                  </a:lnTo>
                  <a:lnTo>
                    <a:pt x="106835" y="183464"/>
                  </a:lnTo>
                  <a:lnTo>
                    <a:pt x="106835" y="177871"/>
                  </a:lnTo>
                  <a:lnTo>
                    <a:pt x="108513" y="177871"/>
                  </a:lnTo>
                  <a:lnTo>
                    <a:pt x="108513" y="176193"/>
                  </a:lnTo>
                  <a:lnTo>
                    <a:pt x="108513" y="176193"/>
                  </a:lnTo>
                  <a:lnTo>
                    <a:pt x="108513" y="172837"/>
                  </a:lnTo>
                  <a:lnTo>
                    <a:pt x="110191" y="172837"/>
                  </a:lnTo>
                  <a:lnTo>
                    <a:pt x="110191" y="171159"/>
                  </a:lnTo>
                  <a:lnTo>
                    <a:pt x="112428" y="171159"/>
                  </a:lnTo>
                  <a:lnTo>
                    <a:pt x="112428" y="165565"/>
                  </a:lnTo>
                  <a:lnTo>
                    <a:pt x="114106" y="165565"/>
                  </a:lnTo>
                  <a:lnTo>
                    <a:pt x="114106" y="163887"/>
                  </a:lnTo>
                  <a:lnTo>
                    <a:pt x="115784" y="163887"/>
                  </a:lnTo>
                  <a:lnTo>
                    <a:pt x="115784" y="162209"/>
                  </a:lnTo>
                  <a:lnTo>
                    <a:pt x="108513" y="162209"/>
                  </a:lnTo>
                  <a:lnTo>
                    <a:pt x="108513" y="165565"/>
                  </a:lnTo>
                  <a:lnTo>
                    <a:pt x="101241" y="165565"/>
                  </a:lnTo>
                  <a:lnTo>
                    <a:pt x="101241" y="168921"/>
                  </a:lnTo>
                  <a:lnTo>
                    <a:pt x="99563" y="168921"/>
                  </a:lnTo>
                  <a:lnTo>
                    <a:pt x="99563" y="171159"/>
                  </a:lnTo>
                  <a:lnTo>
                    <a:pt x="94529" y="171159"/>
                  </a:lnTo>
                  <a:lnTo>
                    <a:pt x="94529" y="168921"/>
                  </a:lnTo>
                  <a:lnTo>
                    <a:pt x="92292" y="168921"/>
                  </a:lnTo>
                  <a:lnTo>
                    <a:pt x="92292" y="167243"/>
                  </a:lnTo>
                  <a:lnTo>
                    <a:pt x="88936" y="167243"/>
                  </a:lnTo>
                  <a:lnTo>
                    <a:pt x="88936" y="165565"/>
                  </a:lnTo>
                  <a:lnTo>
                    <a:pt x="87258" y="165565"/>
                  </a:lnTo>
                  <a:lnTo>
                    <a:pt x="87258" y="168921"/>
                  </a:lnTo>
                  <a:lnTo>
                    <a:pt x="88936" y="168921"/>
                  </a:lnTo>
                  <a:lnTo>
                    <a:pt x="88936" y="174515"/>
                  </a:lnTo>
                  <a:lnTo>
                    <a:pt x="87258" y="174515"/>
                  </a:lnTo>
                  <a:lnTo>
                    <a:pt x="87258" y="172837"/>
                  </a:lnTo>
                  <a:lnTo>
                    <a:pt x="83901" y="172837"/>
                  </a:lnTo>
                  <a:lnTo>
                    <a:pt x="83901" y="171159"/>
                  </a:lnTo>
                  <a:lnTo>
                    <a:pt x="81664" y="171159"/>
                  </a:lnTo>
                  <a:lnTo>
                    <a:pt x="81664" y="168921"/>
                  </a:lnTo>
                  <a:lnTo>
                    <a:pt x="78308" y="168921"/>
                  </a:lnTo>
                  <a:lnTo>
                    <a:pt x="78308" y="165565"/>
                  </a:lnTo>
                  <a:lnTo>
                    <a:pt x="76630" y="165565"/>
                  </a:lnTo>
                  <a:lnTo>
                    <a:pt x="76630" y="176193"/>
                  </a:lnTo>
                  <a:lnTo>
                    <a:pt x="74952" y="176193"/>
                  </a:lnTo>
                  <a:lnTo>
                    <a:pt x="74952" y="174515"/>
                  </a:lnTo>
                  <a:lnTo>
                    <a:pt x="72715" y="171159"/>
                  </a:lnTo>
                  <a:lnTo>
                    <a:pt x="72715" y="168921"/>
                  </a:lnTo>
                  <a:lnTo>
                    <a:pt x="71037" y="168921"/>
                  </a:lnTo>
                  <a:lnTo>
                    <a:pt x="71037" y="165565"/>
                  </a:lnTo>
                  <a:lnTo>
                    <a:pt x="69359" y="165565"/>
                  </a:lnTo>
                  <a:lnTo>
                    <a:pt x="69359" y="159972"/>
                  </a:lnTo>
                  <a:lnTo>
                    <a:pt x="71037" y="159972"/>
                  </a:lnTo>
                  <a:lnTo>
                    <a:pt x="71037" y="162209"/>
                  </a:lnTo>
                  <a:lnTo>
                    <a:pt x="72715" y="162209"/>
                  </a:lnTo>
                  <a:lnTo>
                    <a:pt x="72715" y="154938"/>
                  </a:lnTo>
                  <a:lnTo>
                    <a:pt x="74952" y="154938"/>
                  </a:lnTo>
                  <a:lnTo>
                    <a:pt x="74952" y="153260"/>
                  </a:lnTo>
                  <a:lnTo>
                    <a:pt x="76630" y="153260"/>
                  </a:lnTo>
                  <a:lnTo>
                    <a:pt x="76630" y="149344"/>
                  </a:lnTo>
                  <a:lnTo>
                    <a:pt x="78308" y="149344"/>
                  </a:lnTo>
                  <a:lnTo>
                    <a:pt x="78308" y="144310"/>
                  </a:lnTo>
                  <a:lnTo>
                    <a:pt x="79986" y="144310"/>
                  </a:lnTo>
                  <a:lnTo>
                    <a:pt x="79986" y="142632"/>
                  </a:lnTo>
                  <a:lnTo>
                    <a:pt x="81664" y="142632"/>
                  </a:lnTo>
                  <a:lnTo>
                    <a:pt x="81664" y="140395"/>
                  </a:lnTo>
                  <a:lnTo>
                    <a:pt x="83901" y="140395"/>
                  </a:lnTo>
                  <a:lnTo>
                    <a:pt x="83901" y="138717"/>
                  </a:lnTo>
                  <a:lnTo>
                    <a:pt x="81664" y="138717"/>
                  </a:lnTo>
                  <a:lnTo>
                    <a:pt x="81664" y="135361"/>
                  </a:lnTo>
                  <a:lnTo>
                    <a:pt x="78308" y="135361"/>
                  </a:lnTo>
                  <a:lnTo>
                    <a:pt x="78308" y="133683"/>
                  </a:lnTo>
                  <a:lnTo>
                    <a:pt x="76630" y="133683"/>
                  </a:lnTo>
                  <a:lnTo>
                    <a:pt x="76630" y="120818"/>
                  </a:lnTo>
                  <a:lnTo>
                    <a:pt x="74952" y="120818"/>
                  </a:lnTo>
                  <a:lnTo>
                    <a:pt x="74952" y="124733"/>
                  </a:lnTo>
                  <a:lnTo>
                    <a:pt x="72715" y="124733"/>
                  </a:lnTo>
                  <a:lnTo>
                    <a:pt x="72715" y="120818"/>
                  </a:lnTo>
                  <a:lnTo>
                    <a:pt x="71037" y="120818"/>
                  </a:lnTo>
                  <a:lnTo>
                    <a:pt x="71037" y="123055"/>
                  </a:lnTo>
                  <a:lnTo>
                    <a:pt x="69359" y="123055"/>
                  </a:lnTo>
                  <a:lnTo>
                    <a:pt x="69359" y="124733"/>
                  </a:lnTo>
                  <a:lnTo>
                    <a:pt x="67681" y="124733"/>
                  </a:lnTo>
                  <a:lnTo>
                    <a:pt x="66003" y="123055"/>
                  </a:lnTo>
                  <a:lnTo>
                    <a:pt x="66003" y="120818"/>
                  </a:lnTo>
                  <a:lnTo>
                    <a:pt x="63765" y="120818"/>
                  </a:lnTo>
                  <a:lnTo>
                    <a:pt x="63765" y="123055"/>
                  </a:lnTo>
                  <a:lnTo>
                    <a:pt x="66003" y="126411"/>
                  </a:lnTo>
                  <a:lnTo>
                    <a:pt x="66003" y="129767"/>
                  </a:lnTo>
                  <a:lnTo>
                    <a:pt x="63765" y="129767"/>
                  </a:lnTo>
                  <a:lnTo>
                    <a:pt x="63765" y="133683"/>
                  </a:lnTo>
                  <a:lnTo>
                    <a:pt x="62087" y="133683"/>
                  </a:lnTo>
                  <a:lnTo>
                    <a:pt x="62087" y="138717"/>
                  </a:lnTo>
                  <a:lnTo>
                    <a:pt x="60409" y="138717"/>
                  </a:lnTo>
                  <a:lnTo>
                    <a:pt x="60409" y="147666"/>
                  </a:lnTo>
                  <a:lnTo>
                    <a:pt x="55375" y="147666"/>
                  </a:lnTo>
                  <a:lnTo>
                    <a:pt x="55375" y="142632"/>
                  </a:lnTo>
                  <a:lnTo>
                    <a:pt x="57053" y="142632"/>
                  </a:lnTo>
                  <a:lnTo>
                    <a:pt x="57053" y="135361"/>
                  </a:lnTo>
                  <a:lnTo>
                    <a:pt x="58731" y="135361"/>
                  </a:lnTo>
                  <a:lnTo>
                    <a:pt x="58731" y="129767"/>
                  </a:lnTo>
                  <a:lnTo>
                    <a:pt x="60409" y="129767"/>
                  </a:lnTo>
                  <a:lnTo>
                    <a:pt x="60409" y="128089"/>
                  </a:lnTo>
                  <a:lnTo>
                    <a:pt x="58731" y="128089"/>
                  </a:lnTo>
                  <a:lnTo>
                    <a:pt x="58731" y="123055"/>
                  </a:lnTo>
                  <a:lnTo>
                    <a:pt x="58731" y="123055"/>
                  </a:lnTo>
                  <a:lnTo>
                    <a:pt x="58731" y="120818"/>
                  </a:lnTo>
                  <a:lnTo>
                    <a:pt x="57053" y="120818"/>
                  </a:lnTo>
                  <a:lnTo>
                    <a:pt x="57053" y="119140"/>
                  </a:lnTo>
                  <a:lnTo>
                    <a:pt x="58731" y="119140"/>
                  </a:lnTo>
                  <a:lnTo>
                    <a:pt x="58731" y="117462"/>
                  </a:lnTo>
                  <a:lnTo>
                    <a:pt x="58731" y="117462"/>
                  </a:lnTo>
                  <a:lnTo>
                    <a:pt x="58731" y="115784"/>
                  </a:lnTo>
                  <a:lnTo>
                    <a:pt x="60409" y="115784"/>
                  </a:lnTo>
                  <a:lnTo>
                    <a:pt x="60409" y="105156"/>
                  </a:lnTo>
                  <a:lnTo>
                    <a:pt x="60409" y="105156"/>
                  </a:lnTo>
                  <a:lnTo>
                    <a:pt x="60409" y="101241"/>
                  </a:lnTo>
                  <a:lnTo>
                    <a:pt x="62087" y="101241"/>
                  </a:lnTo>
                  <a:lnTo>
                    <a:pt x="62087" y="99563"/>
                  </a:lnTo>
                  <a:lnTo>
                    <a:pt x="63765" y="99563"/>
                  </a:lnTo>
                  <a:lnTo>
                    <a:pt x="63765" y="94529"/>
                  </a:lnTo>
                  <a:lnTo>
                    <a:pt x="66003" y="94529"/>
                  </a:lnTo>
                  <a:lnTo>
                    <a:pt x="66003" y="90613"/>
                  </a:lnTo>
                  <a:lnTo>
                    <a:pt x="63765" y="90613"/>
                  </a:lnTo>
                  <a:lnTo>
                    <a:pt x="63765" y="92292"/>
                  </a:lnTo>
                  <a:lnTo>
                    <a:pt x="60409" y="92292"/>
                  </a:lnTo>
                  <a:lnTo>
                    <a:pt x="60409" y="96207"/>
                  </a:lnTo>
                  <a:lnTo>
                    <a:pt x="58731" y="96207"/>
                  </a:lnTo>
                  <a:lnTo>
                    <a:pt x="58731" y="97885"/>
                  </a:lnTo>
                  <a:lnTo>
                    <a:pt x="55375" y="97885"/>
                  </a:lnTo>
                  <a:lnTo>
                    <a:pt x="55375" y="96207"/>
                  </a:lnTo>
                  <a:lnTo>
                    <a:pt x="53138" y="96207"/>
                  </a:lnTo>
                  <a:lnTo>
                    <a:pt x="53138" y="94529"/>
                  </a:lnTo>
                  <a:lnTo>
                    <a:pt x="51460" y="94529"/>
                  </a:lnTo>
                  <a:lnTo>
                    <a:pt x="51460" y="92292"/>
                  </a:lnTo>
                  <a:lnTo>
                    <a:pt x="49782" y="92292"/>
                  </a:lnTo>
                  <a:lnTo>
                    <a:pt x="49782" y="90613"/>
                  </a:lnTo>
                  <a:lnTo>
                    <a:pt x="51460" y="90613"/>
                  </a:lnTo>
                  <a:lnTo>
                    <a:pt x="51460" y="88935"/>
                  </a:lnTo>
                  <a:lnTo>
                    <a:pt x="44188" y="88935"/>
                  </a:lnTo>
                  <a:lnTo>
                    <a:pt x="44188" y="87257"/>
                  </a:lnTo>
                  <a:lnTo>
                    <a:pt x="46426" y="87257"/>
                  </a:lnTo>
                  <a:lnTo>
                    <a:pt x="46426" y="85579"/>
                  </a:lnTo>
                  <a:lnTo>
                    <a:pt x="51460" y="85579"/>
                  </a:lnTo>
                  <a:lnTo>
                    <a:pt x="51460" y="87257"/>
                  </a:lnTo>
                  <a:lnTo>
                    <a:pt x="53138" y="87257"/>
                  </a:lnTo>
                  <a:lnTo>
                    <a:pt x="53138" y="74393"/>
                  </a:lnTo>
                  <a:lnTo>
                    <a:pt x="55375" y="74393"/>
                  </a:lnTo>
                  <a:lnTo>
                    <a:pt x="55375" y="72715"/>
                  </a:lnTo>
                  <a:lnTo>
                    <a:pt x="55375" y="74393"/>
                  </a:lnTo>
                  <a:lnTo>
                    <a:pt x="55375" y="72715"/>
                  </a:lnTo>
                  <a:lnTo>
                    <a:pt x="57053" y="71036"/>
                  </a:lnTo>
                  <a:lnTo>
                    <a:pt x="57053" y="69358"/>
                  </a:lnTo>
                  <a:lnTo>
                    <a:pt x="57053" y="69358"/>
                  </a:lnTo>
                  <a:lnTo>
                    <a:pt x="57053" y="67680"/>
                  </a:lnTo>
                  <a:lnTo>
                    <a:pt x="58731" y="66002"/>
                  </a:lnTo>
                  <a:lnTo>
                    <a:pt x="58731" y="63765"/>
                  </a:lnTo>
                  <a:lnTo>
                    <a:pt x="57053" y="63765"/>
                  </a:lnTo>
                  <a:lnTo>
                    <a:pt x="57053" y="58731"/>
                  </a:lnTo>
                  <a:lnTo>
                    <a:pt x="55375" y="58731"/>
                  </a:lnTo>
                  <a:lnTo>
                    <a:pt x="55375" y="57053"/>
                  </a:lnTo>
                  <a:lnTo>
                    <a:pt x="53138" y="57053"/>
                  </a:lnTo>
                  <a:lnTo>
                    <a:pt x="53138" y="49781"/>
                  </a:lnTo>
                  <a:lnTo>
                    <a:pt x="55375" y="49781"/>
                  </a:lnTo>
                  <a:lnTo>
                    <a:pt x="55375" y="48103"/>
                  </a:lnTo>
                  <a:lnTo>
                    <a:pt x="53138" y="48103"/>
                  </a:lnTo>
                  <a:lnTo>
                    <a:pt x="53138" y="45866"/>
                  </a:lnTo>
                  <a:lnTo>
                    <a:pt x="55375" y="45866"/>
                  </a:lnTo>
                  <a:lnTo>
                    <a:pt x="55375" y="44188"/>
                  </a:lnTo>
                  <a:lnTo>
                    <a:pt x="55375" y="44188"/>
                  </a:lnTo>
                  <a:lnTo>
                    <a:pt x="55375" y="39154"/>
                  </a:lnTo>
                  <a:lnTo>
                    <a:pt x="55375" y="39154"/>
                  </a:lnTo>
                  <a:lnTo>
                    <a:pt x="55375" y="37476"/>
                  </a:lnTo>
                  <a:lnTo>
                    <a:pt x="58731" y="37476"/>
                  </a:lnTo>
                  <a:lnTo>
                    <a:pt x="58731" y="35239"/>
                  </a:lnTo>
                  <a:lnTo>
                    <a:pt x="60409" y="35239"/>
                  </a:lnTo>
                  <a:lnTo>
                    <a:pt x="60409" y="37476"/>
                  </a:lnTo>
                  <a:lnTo>
                    <a:pt x="63765" y="37476"/>
                  </a:lnTo>
                  <a:lnTo>
                    <a:pt x="63765" y="35239"/>
                  </a:lnTo>
                  <a:lnTo>
                    <a:pt x="69359" y="35239"/>
                  </a:lnTo>
                  <a:lnTo>
                    <a:pt x="69359" y="33561"/>
                  </a:lnTo>
                  <a:lnTo>
                    <a:pt x="67681" y="33561"/>
                  </a:lnTo>
                  <a:lnTo>
                    <a:pt x="67681" y="31882"/>
                  </a:lnTo>
                  <a:lnTo>
                    <a:pt x="66003" y="31882"/>
                  </a:lnTo>
                  <a:lnTo>
                    <a:pt x="66003" y="26289"/>
                  </a:lnTo>
                  <a:lnTo>
                    <a:pt x="66003" y="26289"/>
                  </a:lnTo>
                  <a:lnTo>
                    <a:pt x="66003" y="21255"/>
                  </a:lnTo>
                  <a:lnTo>
                    <a:pt x="67681" y="21255"/>
                  </a:lnTo>
                  <a:lnTo>
                    <a:pt x="67681" y="19577"/>
                  </a:lnTo>
                  <a:lnTo>
                    <a:pt x="71037" y="19577"/>
                  </a:lnTo>
                  <a:lnTo>
                    <a:pt x="71037" y="17339"/>
                  </a:lnTo>
                  <a:lnTo>
                    <a:pt x="69359" y="17339"/>
                  </a:lnTo>
                  <a:lnTo>
                    <a:pt x="69359" y="13984"/>
                  </a:lnTo>
                  <a:lnTo>
                    <a:pt x="71037" y="13984"/>
                  </a:lnTo>
                  <a:lnTo>
                    <a:pt x="71037" y="12305"/>
                  </a:lnTo>
                  <a:lnTo>
                    <a:pt x="71037" y="12305"/>
                  </a:lnTo>
                  <a:lnTo>
                    <a:pt x="71037" y="10627"/>
                  </a:lnTo>
                  <a:lnTo>
                    <a:pt x="71037" y="10627"/>
                  </a:lnTo>
                  <a:lnTo>
                    <a:pt x="71037" y="6712"/>
                  </a:lnTo>
                  <a:lnTo>
                    <a:pt x="72715" y="6712"/>
                  </a:lnTo>
                  <a:lnTo>
                    <a:pt x="72715" y="3356"/>
                  </a:lnTo>
                  <a:lnTo>
                    <a:pt x="78308" y="3356"/>
                  </a:lnTo>
                  <a:lnTo>
                    <a:pt x="78308" y="5034"/>
                  </a:lnTo>
                  <a:lnTo>
                    <a:pt x="81664" y="5034"/>
                  </a:lnTo>
                  <a:lnTo>
                    <a:pt x="81664" y="6712"/>
                  </a:lnTo>
                  <a:lnTo>
                    <a:pt x="83901" y="6712"/>
                  </a:lnTo>
                  <a:lnTo>
                    <a:pt x="83901" y="5034"/>
                  </a:lnTo>
                  <a:lnTo>
                    <a:pt x="87258" y="5034"/>
                  </a:lnTo>
                  <a:lnTo>
                    <a:pt x="87258" y="8949"/>
                  </a:lnTo>
                  <a:lnTo>
                    <a:pt x="92292" y="8949"/>
                  </a:lnTo>
                  <a:lnTo>
                    <a:pt x="92292" y="5034"/>
                  </a:lnTo>
                  <a:lnTo>
                    <a:pt x="105157" y="5034"/>
                  </a:lnTo>
                  <a:lnTo>
                    <a:pt x="105157" y="3356"/>
                  </a:lnTo>
                  <a:lnTo>
                    <a:pt x="112428" y="3356"/>
                  </a:lnTo>
                  <a:lnTo>
                    <a:pt x="112428" y="0"/>
                  </a:lnTo>
                  <a:lnTo>
                    <a:pt x="114106" y="0"/>
                  </a:lnTo>
                  <a:lnTo>
                    <a:pt x="114106" y="1678"/>
                  </a:lnTo>
                  <a:lnTo>
                    <a:pt x="120818" y="1678"/>
                  </a:lnTo>
                  <a:lnTo>
                    <a:pt x="120818" y="3356"/>
                  </a:lnTo>
                  <a:lnTo>
                    <a:pt x="119140" y="3356"/>
                  </a:lnTo>
                  <a:lnTo>
                    <a:pt x="119140" y="15662"/>
                  </a:lnTo>
                  <a:lnTo>
                    <a:pt x="117462" y="15662"/>
                  </a:lnTo>
                  <a:lnTo>
                    <a:pt x="117462" y="17339"/>
                  </a:lnTo>
                  <a:lnTo>
                    <a:pt x="112428" y="17339"/>
                  </a:lnTo>
                  <a:lnTo>
                    <a:pt x="112428" y="21255"/>
                  </a:lnTo>
                  <a:lnTo>
                    <a:pt x="110191" y="21255"/>
                  </a:lnTo>
                  <a:lnTo>
                    <a:pt x="110191" y="22933"/>
                  </a:lnTo>
                  <a:lnTo>
                    <a:pt x="108513" y="22933"/>
                  </a:lnTo>
                  <a:lnTo>
                    <a:pt x="108513" y="24611"/>
                  </a:lnTo>
                  <a:lnTo>
                    <a:pt x="106835" y="24611"/>
                  </a:lnTo>
                  <a:lnTo>
                    <a:pt x="106835" y="26289"/>
                  </a:lnTo>
                  <a:lnTo>
                    <a:pt x="105157" y="26289"/>
                  </a:lnTo>
                  <a:lnTo>
                    <a:pt x="105157" y="28526"/>
                  </a:lnTo>
                  <a:lnTo>
                    <a:pt x="101241" y="28526"/>
                  </a:lnTo>
                  <a:lnTo>
                    <a:pt x="101241" y="30204"/>
                  </a:lnTo>
                  <a:lnTo>
                    <a:pt x="99563" y="30204"/>
                  </a:lnTo>
                  <a:lnTo>
                    <a:pt x="99563" y="31882"/>
                  </a:lnTo>
                  <a:lnTo>
                    <a:pt x="97885" y="31882"/>
                  </a:lnTo>
                  <a:lnTo>
                    <a:pt x="97885" y="35239"/>
                  </a:lnTo>
                  <a:lnTo>
                    <a:pt x="96207" y="35239"/>
                  </a:lnTo>
                  <a:lnTo>
                    <a:pt x="96207" y="37476"/>
                  </a:lnTo>
                  <a:lnTo>
                    <a:pt x="94529" y="37476"/>
                  </a:lnTo>
                  <a:lnTo>
                    <a:pt x="94529" y="39154"/>
                  </a:lnTo>
                  <a:lnTo>
                    <a:pt x="101241" y="39154"/>
                  </a:lnTo>
                  <a:lnTo>
                    <a:pt x="101241" y="40832"/>
                  </a:lnTo>
                  <a:lnTo>
                    <a:pt x="99563" y="40832"/>
                  </a:lnTo>
                  <a:lnTo>
                    <a:pt x="99563" y="44188"/>
                  </a:lnTo>
                  <a:lnTo>
                    <a:pt x="96207" y="44188"/>
                  </a:lnTo>
                  <a:lnTo>
                    <a:pt x="97885" y="44188"/>
                  </a:lnTo>
                  <a:lnTo>
                    <a:pt x="92292" y="44188"/>
                  </a:lnTo>
                  <a:lnTo>
                    <a:pt x="92292" y="45866"/>
                  </a:lnTo>
                  <a:lnTo>
                    <a:pt x="94529" y="45866"/>
                  </a:lnTo>
                  <a:lnTo>
                    <a:pt x="96207" y="48103"/>
                  </a:lnTo>
                  <a:lnTo>
                    <a:pt x="97885" y="48103"/>
                  </a:lnTo>
                  <a:lnTo>
                    <a:pt x="97885" y="49781"/>
                  </a:lnTo>
                  <a:lnTo>
                    <a:pt x="101241" y="49781"/>
                  </a:lnTo>
                  <a:lnTo>
                    <a:pt x="101241" y="48103"/>
                  </a:lnTo>
                  <a:lnTo>
                    <a:pt x="103478" y="48103"/>
                  </a:lnTo>
                  <a:lnTo>
                    <a:pt x="101241" y="48103"/>
                  </a:lnTo>
                  <a:lnTo>
                    <a:pt x="105157" y="48103"/>
                  </a:lnTo>
                  <a:lnTo>
                    <a:pt x="105157" y="45866"/>
                  </a:lnTo>
                  <a:lnTo>
                    <a:pt x="108513" y="45866"/>
                  </a:lnTo>
                  <a:lnTo>
                    <a:pt x="108513" y="44188"/>
                  </a:lnTo>
                  <a:lnTo>
                    <a:pt x="117462" y="44188"/>
                  </a:lnTo>
                  <a:lnTo>
                    <a:pt x="117462" y="45866"/>
                  </a:lnTo>
                  <a:lnTo>
                    <a:pt x="123055" y="45866"/>
                  </a:lnTo>
                  <a:lnTo>
                    <a:pt x="123055" y="44188"/>
                  </a:lnTo>
                  <a:lnTo>
                    <a:pt x="126412" y="44188"/>
                  </a:lnTo>
                  <a:lnTo>
                    <a:pt x="126412" y="45866"/>
                  </a:lnTo>
                  <a:lnTo>
                    <a:pt x="137039" y="45866"/>
                  </a:lnTo>
                  <a:lnTo>
                    <a:pt x="137039" y="44188"/>
                  </a:lnTo>
                  <a:lnTo>
                    <a:pt x="138717" y="44188"/>
                  </a:lnTo>
                  <a:lnTo>
                    <a:pt x="138717" y="45866"/>
                  </a:lnTo>
                  <a:lnTo>
                    <a:pt x="142632" y="45866"/>
                  </a:lnTo>
                  <a:lnTo>
                    <a:pt x="142632" y="44188"/>
                  </a:lnTo>
                  <a:lnTo>
                    <a:pt x="144311" y="44188"/>
                  </a:lnTo>
                  <a:lnTo>
                    <a:pt x="144311" y="45866"/>
                  </a:lnTo>
                  <a:lnTo>
                    <a:pt x="147667" y="45866"/>
                  </a:lnTo>
                  <a:lnTo>
                    <a:pt x="147667" y="48103"/>
                  </a:lnTo>
                  <a:lnTo>
                    <a:pt x="149345" y="48103"/>
                  </a:lnTo>
                  <a:lnTo>
                    <a:pt x="149345" y="53138"/>
                  </a:lnTo>
                  <a:lnTo>
                    <a:pt x="149345" y="53138"/>
                  </a:lnTo>
                  <a:lnTo>
                    <a:pt x="149345" y="57053"/>
                  </a:lnTo>
                  <a:lnTo>
                    <a:pt x="147667" y="57053"/>
                  </a:lnTo>
                  <a:lnTo>
                    <a:pt x="147667" y="60409"/>
                  </a:lnTo>
                  <a:lnTo>
                    <a:pt x="145989" y="60409"/>
                  </a:lnTo>
                  <a:lnTo>
                    <a:pt x="145989" y="62087"/>
                  </a:lnTo>
                  <a:lnTo>
                    <a:pt x="144311" y="62087"/>
                  </a:lnTo>
                  <a:lnTo>
                    <a:pt x="144311" y="71036"/>
                  </a:lnTo>
                  <a:lnTo>
                    <a:pt x="142632" y="71036"/>
                  </a:lnTo>
                  <a:lnTo>
                    <a:pt x="142632" y="74393"/>
                  </a:lnTo>
                  <a:lnTo>
                    <a:pt x="140954" y="74393"/>
                  </a:lnTo>
                  <a:lnTo>
                    <a:pt x="140954" y="81664"/>
                  </a:lnTo>
                  <a:lnTo>
                    <a:pt x="138717" y="81664"/>
                  </a:lnTo>
                  <a:lnTo>
                    <a:pt x="138717" y="83342"/>
                  </a:lnTo>
                  <a:lnTo>
                    <a:pt x="137039" y="83342"/>
                  </a:lnTo>
                  <a:lnTo>
                    <a:pt x="137039" y="85579"/>
                  </a:lnTo>
                  <a:lnTo>
                    <a:pt x="135361" y="85579"/>
                  </a:lnTo>
                  <a:lnTo>
                    <a:pt x="135361" y="87257"/>
                  </a:lnTo>
                  <a:lnTo>
                    <a:pt x="133683" y="87257"/>
                  </a:lnTo>
                  <a:lnTo>
                    <a:pt x="133683" y="88935"/>
                  </a:lnTo>
                  <a:lnTo>
                    <a:pt x="133683" y="88935"/>
                  </a:lnTo>
                  <a:lnTo>
                    <a:pt x="133683" y="94529"/>
                  </a:lnTo>
                  <a:lnTo>
                    <a:pt x="129768" y="94529"/>
                  </a:lnTo>
                  <a:lnTo>
                    <a:pt x="129768" y="97885"/>
                  </a:lnTo>
                  <a:lnTo>
                    <a:pt x="128090" y="97885"/>
                  </a:lnTo>
                  <a:lnTo>
                    <a:pt x="128090" y="99563"/>
                  </a:lnTo>
                  <a:lnTo>
                    <a:pt x="126412" y="99563"/>
                  </a:lnTo>
                  <a:lnTo>
                    <a:pt x="126412" y="101241"/>
                  </a:lnTo>
                  <a:lnTo>
                    <a:pt x="124734" y="101241"/>
                  </a:lnTo>
                  <a:lnTo>
                    <a:pt x="124734" y="102919"/>
                  </a:lnTo>
                  <a:lnTo>
                    <a:pt x="126412" y="102919"/>
                  </a:lnTo>
                  <a:lnTo>
                    <a:pt x="126412" y="105156"/>
                  </a:lnTo>
                  <a:lnTo>
                    <a:pt x="129768" y="105156"/>
                  </a:lnTo>
                  <a:lnTo>
                    <a:pt x="129768" y="106834"/>
                  </a:lnTo>
                  <a:lnTo>
                    <a:pt x="129768" y="106834"/>
                  </a:lnTo>
                  <a:lnTo>
                    <a:pt x="129768" y="110190"/>
                  </a:lnTo>
                  <a:lnTo>
                    <a:pt x="120818" y="110190"/>
                  </a:lnTo>
                  <a:lnTo>
                    <a:pt x="120818" y="111869"/>
                  </a:lnTo>
                  <a:lnTo>
                    <a:pt x="119140" y="111869"/>
                  </a:lnTo>
                  <a:lnTo>
                    <a:pt x="119140" y="114106"/>
                  </a:lnTo>
                  <a:lnTo>
                    <a:pt x="117462" y="114106"/>
                  </a:lnTo>
                  <a:lnTo>
                    <a:pt x="117462" y="115784"/>
                  </a:lnTo>
                  <a:lnTo>
                    <a:pt x="114106" y="115784"/>
                  </a:lnTo>
                  <a:lnTo>
                    <a:pt x="114106" y="117462"/>
                  </a:lnTo>
                  <a:lnTo>
                    <a:pt x="112428" y="117462"/>
                  </a:lnTo>
                  <a:lnTo>
                    <a:pt x="112428" y="119140"/>
                  </a:lnTo>
                  <a:lnTo>
                    <a:pt x="119140" y="119140"/>
                  </a:lnTo>
                  <a:lnTo>
                    <a:pt x="119140" y="120818"/>
                  </a:lnTo>
                  <a:lnTo>
                    <a:pt x="120818" y="120818"/>
                  </a:lnTo>
                  <a:lnTo>
                    <a:pt x="120818" y="119140"/>
                  </a:lnTo>
                  <a:lnTo>
                    <a:pt x="124734" y="119140"/>
                  </a:lnTo>
                  <a:lnTo>
                    <a:pt x="124734" y="117462"/>
                  </a:lnTo>
                  <a:lnTo>
                    <a:pt x="126412" y="117462"/>
                  </a:lnTo>
                  <a:lnTo>
                    <a:pt x="126412" y="115784"/>
                  </a:lnTo>
                  <a:lnTo>
                    <a:pt x="129768" y="115784"/>
                  </a:lnTo>
                  <a:lnTo>
                    <a:pt x="129768" y="117462"/>
                  </a:lnTo>
                  <a:lnTo>
                    <a:pt x="133683" y="117462"/>
                  </a:lnTo>
                  <a:lnTo>
                    <a:pt x="133683" y="119140"/>
                  </a:lnTo>
                  <a:lnTo>
                    <a:pt x="135361" y="119140"/>
                  </a:lnTo>
                  <a:lnTo>
                    <a:pt x="135361" y="120818"/>
                  </a:lnTo>
                  <a:lnTo>
                    <a:pt x="137039" y="120818"/>
                  </a:lnTo>
                  <a:lnTo>
                    <a:pt x="137039" y="123055"/>
                  </a:lnTo>
                  <a:lnTo>
                    <a:pt x="142632" y="123055"/>
                  </a:lnTo>
                  <a:lnTo>
                    <a:pt x="142632" y="124733"/>
                  </a:lnTo>
                  <a:lnTo>
                    <a:pt x="144311" y="124733"/>
                  </a:lnTo>
                  <a:lnTo>
                    <a:pt x="144311" y="128089"/>
                  </a:lnTo>
                  <a:lnTo>
                    <a:pt x="145989" y="129767"/>
                  </a:lnTo>
                  <a:lnTo>
                    <a:pt x="147667" y="129767"/>
                  </a:lnTo>
                  <a:lnTo>
                    <a:pt x="147667" y="133683"/>
                  </a:lnTo>
                  <a:lnTo>
                    <a:pt x="149345" y="133683"/>
                  </a:lnTo>
                  <a:lnTo>
                    <a:pt x="149345" y="135361"/>
                  </a:lnTo>
                  <a:lnTo>
                    <a:pt x="153260" y="135361"/>
                  </a:lnTo>
                  <a:lnTo>
                    <a:pt x="153260" y="137039"/>
                  </a:lnTo>
                  <a:lnTo>
                    <a:pt x="154938" y="137039"/>
                  </a:lnTo>
                  <a:lnTo>
                    <a:pt x="154938" y="147666"/>
                  </a:lnTo>
                  <a:lnTo>
                    <a:pt x="154938" y="147666"/>
                  </a:lnTo>
                  <a:lnTo>
                    <a:pt x="154938" y="151582"/>
                  </a:lnTo>
                  <a:lnTo>
                    <a:pt x="156616" y="151582"/>
                  </a:lnTo>
                  <a:lnTo>
                    <a:pt x="156616" y="153260"/>
                  </a:lnTo>
                  <a:lnTo>
                    <a:pt x="156616" y="153260"/>
                  </a:lnTo>
                  <a:lnTo>
                    <a:pt x="156616" y="154938"/>
                  </a:lnTo>
                  <a:lnTo>
                    <a:pt x="158294" y="154938"/>
                  </a:lnTo>
                  <a:lnTo>
                    <a:pt x="158294" y="159972"/>
                  </a:lnTo>
                  <a:lnTo>
                    <a:pt x="160531" y="159972"/>
                  </a:lnTo>
                  <a:lnTo>
                    <a:pt x="160531" y="167243"/>
                  </a:lnTo>
                  <a:lnTo>
                    <a:pt x="162209" y="167243"/>
                  </a:lnTo>
                  <a:lnTo>
                    <a:pt x="162209" y="172837"/>
                  </a:lnTo>
                  <a:lnTo>
                    <a:pt x="165566" y="172837"/>
                  </a:lnTo>
                  <a:lnTo>
                    <a:pt x="165566" y="176193"/>
                  </a:lnTo>
                  <a:lnTo>
                    <a:pt x="167244" y="176193"/>
                  </a:lnTo>
                  <a:lnTo>
                    <a:pt x="167244" y="177871"/>
                  </a:lnTo>
                  <a:lnTo>
                    <a:pt x="174515" y="177871"/>
                  </a:lnTo>
                  <a:lnTo>
                    <a:pt x="174515" y="180108"/>
                  </a:lnTo>
                  <a:lnTo>
                    <a:pt x="176193" y="180108"/>
                  </a:lnTo>
                  <a:lnTo>
                    <a:pt x="176193" y="181786"/>
                  </a:lnTo>
                  <a:lnTo>
                    <a:pt x="180108" y="181786"/>
                  </a:lnTo>
                  <a:lnTo>
                    <a:pt x="180108" y="185142"/>
                  </a:lnTo>
                  <a:lnTo>
                    <a:pt x="181786" y="185142"/>
                  </a:lnTo>
                  <a:lnTo>
                    <a:pt x="181786" y="186820"/>
                  </a:lnTo>
                  <a:lnTo>
                    <a:pt x="183465" y="186820"/>
                  </a:lnTo>
                  <a:lnTo>
                    <a:pt x="183465" y="192414"/>
                  </a:lnTo>
                  <a:lnTo>
                    <a:pt x="185143" y="192414"/>
                  </a:lnTo>
                  <a:lnTo>
                    <a:pt x="185143" y="194092"/>
                  </a:lnTo>
                  <a:lnTo>
                    <a:pt x="186821" y="194092"/>
                  </a:lnTo>
                  <a:lnTo>
                    <a:pt x="186821" y="195770"/>
                  </a:lnTo>
                  <a:lnTo>
                    <a:pt x="190736" y="195770"/>
                  </a:lnTo>
                  <a:lnTo>
                    <a:pt x="190736" y="197448"/>
                  </a:lnTo>
                  <a:lnTo>
                    <a:pt x="189058" y="197448"/>
                  </a:lnTo>
                  <a:lnTo>
                    <a:pt x="189058" y="206397"/>
                  </a:lnTo>
                  <a:lnTo>
                    <a:pt x="190736" y="206397"/>
                  </a:lnTo>
                  <a:lnTo>
                    <a:pt x="190736" y="210313"/>
                  </a:lnTo>
                  <a:lnTo>
                    <a:pt x="192414" y="210313"/>
                  </a:lnTo>
                  <a:lnTo>
                    <a:pt x="192414" y="211991"/>
                  </a:lnTo>
                  <a:lnTo>
                    <a:pt x="194092" y="211991"/>
                  </a:lnTo>
                  <a:lnTo>
                    <a:pt x="194092" y="213669"/>
                  </a:lnTo>
                  <a:lnTo>
                    <a:pt x="195770" y="213669"/>
                  </a:lnTo>
                  <a:lnTo>
                    <a:pt x="195770" y="217025"/>
                  </a:lnTo>
                  <a:lnTo>
                    <a:pt x="190736" y="217025"/>
                  </a:lnTo>
                  <a:lnTo>
                    <a:pt x="190736" y="219262"/>
                  </a:lnTo>
                  <a:lnTo>
                    <a:pt x="194092" y="219262"/>
                  </a:lnTo>
                  <a:lnTo>
                    <a:pt x="194092" y="222618"/>
                  </a:lnTo>
                  <a:lnTo>
                    <a:pt x="195770" y="222618"/>
                  </a:lnTo>
                  <a:lnTo>
                    <a:pt x="195770" y="224296"/>
                  </a:lnTo>
                  <a:lnTo>
                    <a:pt x="198007" y="224296"/>
                  </a:lnTo>
                  <a:lnTo>
                    <a:pt x="198007" y="228212"/>
                  </a:lnTo>
                  <a:lnTo>
                    <a:pt x="199685" y="228212"/>
                  </a:lnTo>
                  <a:lnTo>
                    <a:pt x="199685" y="229890"/>
                  </a:lnTo>
                  <a:lnTo>
                    <a:pt x="201363" y="229890"/>
                  </a:lnTo>
                  <a:lnTo>
                    <a:pt x="201363" y="238839"/>
                  </a:lnTo>
                  <a:lnTo>
                    <a:pt x="199685" y="238839"/>
                  </a:lnTo>
                  <a:lnTo>
                    <a:pt x="199685" y="240517"/>
                  </a:lnTo>
                  <a:lnTo>
                    <a:pt x="198007" y="240517"/>
                  </a:lnTo>
                  <a:lnTo>
                    <a:pt x="198007" y="242195"/>
                  </a:lnTo>
                  <a:lnTo>
                    <a:pt x="195770" y="242195"/>
                  </a:lnTo>
                  <a:lnTo>
                    <a:pt x="195770" y="247789"/>
                  </a:lnTo>
                  <a:lnTo>
                    <a:pt x="198007" y="247789"/>
                  </a:lnTo>
                  <a:lnTo>
                    <a:pt x="198007" y="249467"/>
                  </a:lnTo>
                  <a:lnTo>
                    <a:pt x="203042" y="249467"/>
                  </a:lnTo>
                  <a:lnTo>
                    <a:pt x="203042" y="245551"/>
                  </a:lnTo>
                  <a:lnTo>
                    <a:pt x="204720" y="245551"/>
                  </a:lnTo>
                  <a:lnTo>
                    <a:pt x="204720" y="243873"/>
                  </a:lnTo>
                  <a:lnTo>
                    <a:pt x="206398" y="243873"/>
                  </a:lnTo>
                  <a:lnTo>
                    <a:pt x="206398" y="242195"/>
                  </a:lnTo>
                  <a:lnTo>
                    <a:pt x="215347" y="242195"/>
                  </a:lnTo>
                  <a:lnTo>
                    <a:pt x="215347" y="243873"/>
                  </a:lnTo>
                  <a:lnTo>
                    <a:pt x="226534" y="243873"/>
                  </a:lnTo>
                  <a:lnTo>
                    <a:pt x="226534" y="247789"/>
                  </a:lnTo>
                  <a:lnTo>
                    <a:pt x="229890" y="247789"/>
                  </a:lnTo>
                  <a:lnTo>
                    <a:pt x="229890" y="249467"/>
                  </a:lnTo>
                  <a:lnTo>
                    <a:pt x="231568" y="249467"/>
                  </a:lnTo>
                  <a:lnTo>
                    <a:pt x="231568" y="252823"/>
                  </a:lnTo>
                  <a:lnTo>
                    <a:pt x="233246" y="252823"/>
                  </a:lnTo>
                  <a:lnTo>
                    <a:pt x="233246" y="256738"/>
                  </a:lnTo>
                  <a:lnTo>
                    <a:pt x="234924" y="256738"/>
                  </a:lnTo>
                  <a:lnTo>
                    <a:pt x="234924" y="258416"/>
                  </a:lnTo>
                  <a:lnTo>
                    <a:pt x="233246" y="258416"/>
                  </a:lnTo>
                  <a:lnTo>
                    <a:pt x="233246" y="260094"/>
                  </a:lnTo>
                  <a:lnTo>
                    <a:pt x="234924" y="260094"/>
                  </a:lnTo>
                  <a:lnTo>
                    <a:pt x="234924" y="263450"/>
                  </a:lnTo>
                  <a:lnTo>
                    <a:pt x="233246" y="263450"/>
                  </a:lnTo>
                  <a:lnTo>
                    <a:pt x="233246" y="269044"/>
                  </a:lnTo>
                  <a:lnTo>
                    <a:pt x="231568" y="269044"/>
                  </a:lnTo>
                  <a:lnTo>
                    <a:pt x="231568" y="277993"/>
                  </a:lnTo>
                  <a:lnTo>
                    <a:pt x="229890" y="277993"/>
                  </a:lnTo>
                  <a:lnTo>
                    <a:pt x="229890" y="279671"/>
                  </a:lnTo>
                  <a:lnTo>
                    <a:pt x="226534" y="279671"/>
                  </a:lnTo>
                  <a:lnTo>
                    <a:pt x="226534" y="283027"/>
                  </a:lnTo>
                  <a:lnTo>
                    <a:pt x="224297" y="283027"/>
                  </a:lnTo>
                  <a:lnTo>
                    <a:pt x="224297" y="285265"/>
                  </a:lnTo>
                  <a:lnTo>
                    <a:pt x="224297" y="285265"/>
                  </a:lnTo>
                  <a:lnTo>
                    <a:pt x="224297" y="288621"/>
                  </a:lnTo>
                  <a:lnTo>
                    <a:pt x="220940" y="288621"/>
                  </a:lnTo>
                  <a:lnTo>
                    <a:pt x="220940" y="290299"/>
                  </a:lnTo>
                  <a:lnTo>
                    <a:pt x="217584" y="290299"/>
                  </a:lnTo>
                  <a:lnTo>
                    <a:pt x="217584" y="288621"/>
                  </a:lnTo>
                  <a:lnTo>
                    <a:pt x="213669" y="288621"/>
                  </a:lnTo>
                  <a:lnTo>
                    <a:pt x="213669" y="290299"/>
                  </a:lnTo>
                  <a:lnTo>
                    <a:pt x="215347" y="290299"/>
                  </a:lnTo>
                  <a:lnTo>
                    <a:pt x="215347" y="297570"/>
                  </a:lnTo>
                  <a:lnTo>
                    <a:pt x="213669" y="297570"/>
                  </a:lnTo>
                  <a:lnTo>
                    <a:pt x="213669" y="299248"/>
                  </a:lnTo>
                  <a:lnTo>
                    <a:pt x="208635" y="299248"/>
                  </a:lnTo>
                  <a:lnTo>
                    <a:pt x="208635" y="300926"/>
                  </a:lnTo>
                  <a:lnTo>
                    <a:pt x="210313" y="300926"/>
                  </a:lnTo>
                  <a:lnTo>
                    <a:pt x="210313" y="302604"/>
                  </a:lnTo>
                  <a:lnTo>
                    <a:pt x="206398" y="302604"/>
                  </a:lnTo>
                  <a:lnTo>
                    <a:pt x="206398" y="304842"/>
                  </a:lnTo>
                  <a:lnTo>
                    <a:pt x="211991" y="304842"/>
                  </a:lnTo>
                  <a:lnTo>
                    <a:pt x="211991" y="306520"/>
                  </a:lnTo>
                  <a:lnTo>
                    <a:pt x="224297" y="306520"/>
                  </a:lnTo>
                  <a:lnTo>
                    <a:pt x="224297" y="304842"/>
                  </a:lnTo>
                  <a:lnTo>
                    <a:pt x="228212" y="304842"/>
                  </a:lnTo>
                  <a:lnTo>
                    <a:pt x="228212" y="306520"/>
                  </a:lnTo>
                  <a:lnTo>
                    <a:pt x="226534" y="306520"/>
                  </a:lnTo>
                  <a:lnTo>
                    <a:pt x="226534" y="313791"/>
                  </a:lnTo>
                  <a:lnTo>
                    <a:pt x="224297" y="315469"/>
                  </a:lnTo>
                  <a:lnTo>
                    <a:pt x="220940" y="315469"/>
                  </a:lnTo>
                  <a:lnTo>
                    <a:pt x="220940" y="317147"/>
                  </a:lnTo>
                  <a:lnTo>
                    <a:pt x="217584" y="317147"/>
                  </a:lnTo>
                  <a:lnTo>
                    <a:pt x="217584" y="318825"/>
                  </a:lnTo>
                  <a:lnTo>
                    <a:pt x="215347" y="318825"/>
                  </a:lnTo>
                  <a:lnTo>
                    <a:pt x="215347" y="322741"/>
                  </a:lnTo>
                  <a:lnTo>
                    <a:pt x="210313" y="322741"/>
                  </a:lnTo>
                  <a:lnTo>
                    <a:pt x="210313" y="324419"/>
                  </a:lnTo>
                  <a:lnTo>
                    <a:pt x="206398" y="324419"/>
                  </a:lnTo>
                  <a:lnTo>
                    <a:pt x="206398" y="326097"/>
                  </a:lnTo>
                  <a:lnTo>
                    <a:pt x="201363" y="326097"/>
                  </a:lnTo>
                  <a:lnTo>
                    <a:pt x="201363" y="329453"/>
                  </a:lnTo>
                  <a:lnTo>
                    <a:pt x="195770" y="329453"/>
                  </a:lnTo>
                  <a:lnTo>
                    <a:pt x="195770" y="327775"/>
                  </a:lnTo>
                  <a:lnTo>
                    <a:pt x="192414" y="327775"/>
                  </a:lnTo>
                  <a:lnTo>
                    <a:pt x="192414" y="326097"/>
                  </a:lnTo>
                  <a:lnTo>
                    <a:pt x="180108" y="326097"/>
                  </a:lnTo>
                  <a:lnTo>
                    <a:pt x="180108" y="327775"/>
                  </a:lnTo>
                  <a:lnTo>
                    <a:pt x="176193" y="327775"/>
                  </a:lnTo>
                  <a:lnTo>
                    <a:pt x="176193" y="329453"/>
                  </a:lnTo>
                  <a:lnTo>
                    <a:pt x="171159" y="329453"/>
                  </a:lnTo>
                  <a:lnTo>
                    <a:pt x="171159" y="327775"/>
                  </a:lnTo>
                  <a:lnTo>
                    <a:pt x="172837" y="327775"/>
                  </a:lnTo>
                  <a:lnTo>
                    <a:pt x="172837" y="326097"/>
                  </a:lnTo>
                  <a:lnTo>
                    <a:pt x="167244" y="326097"/>
                  </a:lnTo>
                  <a:lnTo>
                    <a:pt x="169481" y="326097"/>
                  </a:lnTo>
                  <a:lnTo>
                    <a:pt x="167244" y="326097"/>
                  </a:lnTo>
                  <a:lnTo>
                    <a:pt x="167244" y="327775"/>
                  </a:lnTo>
                  <a:lnTo>
                    <a:pt x="163888" y="327775"/>
                  </a:lnTo>
                  <a:lnTo>
                    <a:pt x="163888" y="326097"/>
                  </a:lnTo>
                  <a:lnTo>
                    <a:pt x="162209" y="326097"/>
                  </a:lnTo>
                  <a:lnTo>
                    <a:pt x="162209" y="327775"/>
                  </a:lnTo>
                  <a:lnTo>
                    <a:pt x="160531" y="327775"/>
                  </a:lnTo>
                  <a:lnTo>
                    <a:pt x="160531" y="329453"/>
                  </a:lnTo>
                  <a:lnTo>
                    <a:pt x="151582" y="329453"/>
                  </a:lnTo>
                  <a:lnTo>
                    <a:pt x="151582" y="331131"/>
                  </a:lnTo>
                  <a:lnTo>
                    <a:pt x="149345" y="331131"/>
                  </a:lnTo>
                  <a:lnTo>
                    <a:pt x="149345" y="329453"/>
                  </a:lnTo>
                  <a:lnTo>
                    <a:pt x="147667" y="329453"/>
                  </a:lnTo>
                  <a:lnTo>
                    <a:pt x="147667" y="331131"/>
                  </a:lnTo>
                  <a:lnTo>
                    <a:pt x="145989" y="331131"/>
                  </a:lnTo>
                  <a:lnTo>
                    <a:pt x="145989" y="333368"/>
                  </a:lnTo>
                  <a:lnTo>
                    <a:pt x="147667" y="333368"/>
                  </a:lnTo>
                  <a:lnTo>
                    <a:pt x="147667" y="335046"/>
                  </a:lnTo>
                  <a:lnTo>
                    <a:pt x="142632" y="335046"/>
                  </a:lnTo>
                  <a:lnTo>
                    <a:pt x="142632" y="333368"/>
                  </a:lnTo>
                  <a:lnTo>
                    <a:pt x="135361" y="333368"/>
                  </a:lnTo>
                  <a:lnTo>
                    <a:pt x="135361" y="336724"/>
                  </a:lnTo>
                  <a:lnTo>
                    <a:pt x="133683" y="336724"/>
                  </a:lnTo>
                  <a:lnTo>
                    <a:pt x="133683" y="335046"/>
                  </a:lnTo>
                  <a:lnTo>
                    <a:pt x="132005" y="335046"/>
                  </a:lnTo>
                  <a:lnTo>
                    <a:pt x="132005" y="333368"/>
                  </a:lnTo>
                  <a:lnTo>
                    <a:pt x="129768" y="333368"/>
                  </a:lnTo>
                  <a:lnTo>
                    <a:pt x="129768" y="331131"/>
                  </a:lnTo>
                  <a:lnTo>
                    <a:pt x="126412" y="331131"/>
                  </a:lnTo>
                  <a:lnTo>
                    <a:pt x="126412" y="329453"/>
                  </a:lnTo>
                  <a:lnTo>
                    <a:pt x="123055" y="329453"/>
                  </a:lnTo>
                  <a:lnTo>
                    <a:pt x="123055" y="331131"/>
                  </a:lnTo>
                  <a:lnTo>
                    <a:pt x="114106" y="331131"/>
                  </a:lnTo>
                  <a:lnTo>
                    <a:pt x="114106" y="333368"/>
                  </a:lnTo>
                  <a:lnTo>
                    <a:pt x="112428" y="333368"/>
                  </a:lnTo>
                  <a:lnTo>
                    <a:pt x="110191" y="331131"/>
                  </a:lnTo>
                  <a:lnTo>
                    <a:pt x="110191" y="336724"/>
                  </a:lnTo>
                  <a:lnTo>
                    <a:pt x="108513" y="336724"/>
                  </a:lnTo>
                  <a:lnTo>
                    <a:pt x="108513" y="345674"/>
                  </a:lnTo>
                  <a:lnTo>
                    <a:pt x="106835" y="345674"/>
                  </a:lnTo>
                  <a:lnTo>
                    <a:pt x="106835" y="349030"/>
                  </a:lnTo>
                  <a:lnTo>
                    <a:pt x="101241" y="349030"/>
                  </a:lnTo>
                  <a:lnTo>
                    <a:pt x="101241" y="347352"/>
                  </a:lnTo>
                  <a:lnTo>
                    <a:pt x="99563" y="347352"/>
                  </a:lnTo>
                  <a:lnTo>
                    <a:pt x="99563" y="345674"/>
                  </a:lnTo>
                  <a:lnTo>
                    <a:pt x="94529" y="345674"/>
                  </a:lnTo>
                  <a:lnTo>
                    <a:pt x="94529" y="343996"/>
                  </a:lnTo>
                  <a:lnTo>
                    <a:pt x="92292" y="343996"/>
                  </a:lnTo>
                  <a:lnTo>
                    <a:pt x="94529" y="343996"/>
                  </a:lnTo>
                  <a:lnTo>
                    <a:pt x="85580" y="343996"/>
                  </a:lnTo>
                  <a:lnTo>
                    <a:pt x="85580" y="345674"/>
                  </a:lnTo>
                  <a:lnTo>
                    <a:pt x="83901" y="345674"/>
                  </a:lnTo>
                  <a:lnTo>
                    <a:pt x="83901" y="343996"/>
                  </a:lnTo>
                  <a:lnTo>
                    <a:pt x="83901" y="345674"/>
                  </a:lnTo>
                  <a:lnTo>
                    <a:pt x="81664" y="345674"/>
                  </a:lnTo>
                  <a:lnTo>
                    <a:pt x="81664" y="343996"/>
                  </a:lnTo>
                  <a:lnTo>
                    <a:pt x="79986" y="343996"/>
                  </a:lnTo>
                  <a:lnTo>
                    <a:pt x="79986" y="347352"/>
                  </a:lnTo>
                  <a:lnTo>
                    <a:pt x="78308" y="347352"/>
                  </a:lnTo>
                  <a:lnTo>
                    <a:pt x="78308" y="349030"/>
                  </a:lnTo>
                  <a:lnTo>
                    <a:pt x="74952" y="349030"/>
                  </a:lnTo>
                  <a:lnTo>
                    <a:pt x="74952" y="351267"/>
                  </a:lnTo>
                  <a:lnTo>
                    <a:pt x="71037" y="351267"/>
                  </a:lnTo>
                  <a:lnTo>
                    <a:pt x="71037" y="354623"/>
                  </a:lnTo>
                  <a:lnTo>
                    <a:pt x="72715" y="354623"/>
                  </a:lnTo>
                  <a:lnTo>
                    <a:pt x="72715" y="356301"/>
                  </a:lnTo>
                  <a:lnTo>
                    <a:pt x="69359" y="356301"/>
                  </a:lnTo>
                  <a:lnTo>
                    <a:pt x="69359" y="357979"/>
                  </a:lnTo>
                  <a:lnTo>
                    <a:pt x="69359" y="357979"/>
                  </a:lnTo>
                  <a:close/>
                  <a:moveTo>
                    <a:pt x="35239" y="199685"/>
                  </a:moveTo>
                  <a:lnTo>
                    <a:pt x="33561" y="199685"/>
                  </a:lnTo>
                  <a:lnTo>
                    <a:pt x="33561" y="195770"/>
                  </a:lnTo>
                  <a:lnTo>
                    <a:pt x="35239" y="195770"/>
                  </a:lnTo>
                  <a:lnTo>
                    <a:pt x="35239" y="194092"/>
                  </a:lnTo>
                  <a:lnTo>
                    <a:pt x="30205" y="194092"/>
                  </a:lnTo>
                  <a:lnTo>
                    <a:pt x="30205" y="188498"/>
                  </a:lnTo>
                  <a:lnTo>
                    <a:pt x="28527" y="188498"/>
                  </a:lnTo>
                  <a:lnTo>
                    <a:pt x="28527" y="186820"/>
                  </a:lnTo>
                  <a:lnTo>
                    <a:pt x="26849" y="186820"/>
                  </a:lnTo>
                  <a:lnTo>
                    <a:pt x="26849" y="185142"/>
                  </a:lnTo>
                  <a:lnTo>
                    <a:pt x="24611" y="185142"/>
                  </a:lnTo>
                  <a:lnTo>
                    <a:pt x="24611" y="186820"/>
                  </a:lnTo>
                  <a:lnTo>
                    <a:pt x="22933" y="186820"/>
                  </a:lnTo>
                  <a:lnTo>
                    <a:pt x="22933" y="188498"/>
                  </a:lnTo>
                  <a:lnTo>
                    <a:pt x="21255" y="188498"/>
                  </a:lnTo>
                  <a:lnTo>
                    <a:pt x="21255" y="190736"/>
                  </a:lnTo>
                  <a:lnTo>
                    <a:pt x="22933" y="190736"/>
                  </a:lnTo>
                  <a:lnTo>
                    <a:pt x="22933" y="194092"/>
                  </a:lnTo>
                  <a:lnTo>
                    <a:pt x="19577" y="194092"/>
                  </a:lnTo>
                  <a:lnTo>
                    <a:pt x="17899" y="195770"/>
                  </a:lnTo>
                  <a:lnTo>
                    <a:pt x="10628" y="195770"/>
                  </a:lnTo>
                  <a:lnTo>
                    <a:pt x="10628" y="194092"/>
                  </a:lnTo>
                  <a:lnTo>
                    <a:pt x="5034" y="194092"/>
                  </a:lnTo>
                  <a:lnTo>
                    <a:pt x="5034" y="188498"/>
                  </a:lnTo>
                  <a:lnTo>
                    <a:pt x="1678" y="188498"/>
                  </a:lnTo>
                  <a:lnTo>
                    <a:pt x="1678" y="186820"/>
                  </a:lnTo>
                  <a:lnTo>
                    <a:pt x="0" y="186820"/>
                  </a:lnTo>
                  <a:lnTo>
                    <a:pt x="0" y="183464"/>
                  </a:lnTo>
                  <a:lnTo>
                    <a:pt x="1678" y="181786"/>
                  </a:lnTo>
                  <a:lnTo>
                    <a:pt x="3356" y="180108"/>
                  </a:lnTo>
                  <a:lnTo>
                    <a:pt x="6712" y="180108"/>
                  </a:lnTo>
                  <a:lnTo>
                    <a:pt x="6712" y="177871"/>
                  </a:lnTo>
                  <a:lnTo>
                    <a:pt x="8950" y="177871"/>
                  </a:lnTo>
                  <a:lnTo>
                    <a:pt x="8950" y="176193"/>
                  </a:lnTo>
                  <a:lnTo>
                    <a:pt x="5034" y="176193"/>
                  </a:lnTo>
                  <a:lnTo>
                    <a:pt x="5034" y="172837"/>
                  </a:lnTo>
                  <a:lnTo>
                    <a:pt x="6712" y="171159"/>
                  </a:lnTo>
                  <a:lnTo>
                    <a:pt x="6712" y="172837"/>
                  </a:lnTo>
                  <a:lnTo>
                    <a:pt x="8950" y="172837"/>
                  </a:lnTo>
                  <a:lnTo>
                    <a:pt x="10628" y="171159"/>
                  </a:lnTo>
                  <a:lnTo>
                    <a:pt x="12306" y="171159"/>
                  </a:lnTo>
                  <a:lnTo>
                    <a:pt x="12306" y="168921"/>
                  </a:lnTo>
                  <a:lnTo>
                    <a:pt x="15662" y="168921"/>
                  </a:lnTo>
                  <a:lnTo>
                    <a:pt x="15662" y="159972"/>
                  </a:lnTo>
                  <a:lnTo>
                    <a:pt x="17899" y="159972"/>
                  </a:lnTo>
                  <a:lnTo>
                    <a:pt x="19577" y="158294"/>
                  </a:lnTo>
                  <a:lnTo>
                    <a:pt x="24611" y="158294"/>
                  </a:lnTo>
                  <a:lnTo>
                    <a:pt x="24611" y="156616"/>
                  </a:lnTo>
                  <a:lnTo>
                    <a:pt x="26849" y="156616"/>
                  </a:lnTo>
                  <a:lnTo>
                    <a:pt x="26849" y="153260"/>
                  </a:lnTo>
                  <a:lnTo>
                    <a:pt x="35239" y="153260"/>
                  </a:lnTo>
                  <a:lnTo>
                    <a:pt x="35239" y="151582"/>
                  </a:lnTo>
                  <a:lnTo>
                    <a:pt x="44188" y="151582"/>
                  </a:lnTo>
                  <a:lnTo>
                    <a:pt x="44188" y="153260"/>
                  </a:lnTo>
                  <a:lnTo>
                    <a:pt x="46426" y="153260"/>
                  </a:lnTo>
                  <a:lnTo>
                    <a:pt x="46426" y="151582"/>
                  </a:lnTo>
                  <a:lnTo>
                    <a:pt x="48104" y="151582"/>
                  </a:lnTo>
                  <a:lnTo>
                    <a:pt x="48104" y="153260"/>
                  </a:lnTo>
                  <a:lnTo>
                    <a:pt x="49782" y="153260"/>
                  </a:lnTo>
                  <a:lnTo>
                    <a:pt x="49782" y="154938"/>
                  </a:lnTo>
                  <a:lnTo>
                    <a:pt x="48104" y="154938"/>
                  </a:lnTo>
                  <a:lnTo>
                    <a:pt x="48104" y="158294"/>
                  </a:lnTo>
                  <a:lnTo>
                    <a:pt x="51460" y="158294"/>
                  </a:lnTo>
                  <a:lnTo>
                    <a:pt x="51460" y="159972"/>
                  </a:lnTo>
                  <a:lnTo>
                    <a:pt x="49782" y="159972"/>
                  </a:lnTo>
                  <a:lnTo>
                    <a:pt x="49782" y="162209"/>
                  </a:lnTo>
                  <a:lnTo>
                    <a:pt x="51460" y="162209"/>
                  </a:lnTo>
                  <a:lnTo>
                    <a:pt x="51460" y="163887"/>
                  </a:lnTo>
                  <a:lnTo>
                    <a:pt x="53138" y="163887"/>
                  </a:lnTo>
                  <a:lnTo>
                    <a:pt x="53138" y="165565"/>
                  </a:lnTo>
                  <a:lnTo>
                    <a:pt x="55375" y="165565"/>
                  </a:lnTo>
                  <a:lnTo>
                    <a:pt x="55375" y="167243"/>
                  </a:lnTo>
                  <a:lnTo>
                    <a:pt x="57053" y="167243"/>
                  </a:lnTo>
                  <a:lnTo>
                    <a:pt x="57053" y="168921"/>
                  </a:lnTo>
                  <a:lnTo>
                    <a:pt x="55375" y="168921"/>
                  </a:lnTo>
                  <a:lnTo>
                    <a:pt x="55375" y="171159"/>
                  </a:lnTo>
                  <a:lnTo>
                    <a:pt x="55375" y="171159"/>
                  </a:lnTo>
                  <a:lnTo>
                    <a:pt x="55375" y="174515"/>
                  </a:lnTo>
                  <a:lnTo>
                    <a:pt x="60409" y="174515"/>
                  </a:lnTo>
                  <a:lnTo>
                    <a:pt x="60409" y="177871"/>
                  </a:lnTo>
                  <a:lnTo>
                    <a:pt x="62087" y="177871"/>
                  </a:lnTo>
                  <a:lnTo>
                    <a:pt x="62087" y="181786"/>
                  </a:lnTo>
                  <a:lnTo>
                    <a:pt x="63765" y="181786"/>
                  </a:lnTo>
                  <a:lnTo>
                    <a:pt x="63765" y="183464"/>
                  </a:lnTo>
                  <a:lnTo>
                    <a:pt x="62087" y="183464"/>
                  </a:lnTo>
                  <a:lnTo>
                    <a:pt x="62087" y="188498"/>
                  </a:lnTo>
                  <a:lnTo>
                    <a:pt x="60409" y="188498"/>
                  </a:lnTo>
                  <a:lnTo>
                    <a:pt x="60409" y="190736"/>
                  </a:lnTo>
                  <a:lnTo>
                    <a:pt x="55375" y="190736"/>
                  </a:lnTo>
                  <a:lnTo>
                    <a:pt x="55375" y="192414"/>
                  </a:lnTo>
                  <a:lnTo>
                    <a:pt x="53138" y="192414"/>
                  </a:lnTo>
                  <a:lnTo>
                    <a:pt x="53138" y="197448"/>
                  </a:lnTo>
                  <a:lnTo>
                    <a:pt x="51460" y="197448"/>
                  </a:lnTo>
                  <a:lnTo>
                    <a:pt x="51460" y="199685"/>
                  </a:lnTo>
                  <a:lnTo>
                    <a:pt x="49782" y="199685"/>
                  </a:lnTo>
                  <a:lnTo>
                    <a:pt x="49782" y="201363"/>
                  </a:lnTo>
                  <a:lnTo>
                    <a:pt x="48104" y="201363"/>
                  </a:lnTo>
                  <a:lnTo>
                    <a:pt x="48104" y="199685"/>
                  </a:lnTo>
                  <a:lnTo>
                    <a:pt x="46426" y="199685"/>
                  </a:lnTo>
                  <a:lnTo>
                    <a:pt x="46426" y="197448"/>
                  </a:lnTo>
                  <a:lnTo>
                    <a:pt x="40832" y="197448"/>
                  </a:lnTo>
                  <a:lnTo>
                    <a:pt x="40832" y="199685"/>
                  </a:lnTo>
                  <a:lnTo>
                    <a:pt x="35239" y="199685"/>
                  </a:lnTo>
                  <a:close/>
                  <a:moveTo>
                    <a:pt x="63765" y="97885"/>
                  </a:moveTo>
                  <a:lnTo>
                    <a:pt x="63765" y="96207"/>
                  </a:lnTo>
                  <a:lnTo>
                    <a:pt x="63765" y="97885"/>
                  </a:lnTo>
                  <a:close/>
                  <a:moveTo>
                    <a:pt x="53138" y="87257"/>
                  </a:moveTo>
                  <a:lnTo>
                    <a:pt x="53138" y="85579"/>
                  </a:lnTo>
                  <a:lnTo>
                    <a:pt x="53138" y="8725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D44E571-593F-278E-0FF7-08223EBC40BA}"/>
                </a:ext>
              </a:extLst>
            </p:cNvPr>
            <p:cNvSpPr/>
            <p:nvPr/>
          </p:nvSpPr>
          <p:spPr>
            <a:xfrm>
              <a:off x="4718928" y="1816915"/>
              <a:ext cx="624226" cy="745603"/>
            </a:xfrm>
            <a:custGeom>
              <a:avLst/>
              <a:gdLst>
                <a:gd name="csX0" fmla="*/ 52019 w 624226"/>
                <a:gd name="csY0" fmla="*/ 745604 h 745603"/>
                <a:gd name="csX1" fmla="*/ 50341 w 624226"/>
                <a:gd name="csY1" fmla="*/ 745604 h 745603"/>
                <a:gd name="csX2" fmla="*/ 50341 w 624226"/>
                <a:gd name="csY2" fmla="*/ 743926 h 745603"/>
                <a:gd name="csX3" fmla="*/ 48103 w 624226"/>
                <a:gd name="csY3" fmla="*/ 743926 h 745603"/>
                <a:gd name="csX4" fmla="*/ 48103 w 624226"/>
                <a:gd name="csY4" fmla="*/ 743926 h 745603"/>
                <a:gd name="csX5" fmla="*/ 46425 w 624226"/>
                <a:gd name="csY5" fmla="*/ 743926 h 745603"/>
                <a:gd name="csX6" fmla="*/ 46425 w 624226"/>
                <a:gd name="csY6" fmla="*/ 741688 h 745603"/>
                <a:gd name="csX7" fmla="*/ 44747 w 624226"/>
                <a:gd name="csY7" fmla="*/ 741688 h 745603"/>
                <a:gd name="csX8" fmla="*/ 44747 w 624226"/>
                <a:gd name="csY8" fmla="*/ 743926 h 745603"/>
                <a:gd name="csX9" fmla="*/ 43069 w 624226"/>
                <a:gd name="csY9" fmla="*/ 743926 h 745603"/>
                <a:gd name="csX10" fmla="*/ 41391 w 624226"/>
                <a:gd name="csY10" fmla="*/ 743926 h 745603"/>
                <a:gd name="csX11" fmla="*/ 41391 w 624226"/>
                <a:gd name="csY11" fmla="*/ 741688 h 745603"/>
                <a:gd name="csX12" fmla="*/ 41391 w 624226"/>
                <a:gd name="csY12" fmla="*/ 741688 h 745603"/>
                <a:gd name="csX13" fmla="*/ 41391 w 624226"/>
                <a:gd name="csY13" fmla="*/ 740010 h 745603"/>
                <a:gd name="csX14" fmla="*/ 41391 w 624226"/>
                <a:gd name="csY14" fmla="*/ 738332 h 745603"/>
                <a:gd name="csX15" fmla="*/ 43069 w 624226"/>
                <a:gd name="csY15" fmla="*/ 738332 h 745603"/>
                <a:gd name="csX16" fmla="*/ 43069 w 624226"/>
                <a:gd name="csY16" fmla="*/ 736654 h 745603"/>
                <a:gd name="csX17" fmla="*/ 43069 w 624226"/>
                <a:gd name="csY17" fmla="*/ 736654 h 745603"/>
                <a:gd name="csX18" fmla="*/ 41391 w 624226"/>
                <a:gd name="csY18" fmla="*/ 736654 h 745603"/>
                <a:gd name="csX19" fmla="*/ 39154 w 624226"/>
                <a:gd name="csY19" fmla="*/ 734976 h 745603"/>
                <a:gd name="csX20" fmla="*/ 37476 w 624226"/>
                <a:gd name="csY20" fmla="*/ 734976 h 745603"/>
                <a:gd name="csX21" fmla="*/ 35798 w 624226"/>
                <a:gd name="csY21" fmla="*/ 734976 h 745603"/>
                <a:gd name="csX22" fmla="*/ 35798 w 624226"/>
                <a:gd name="csY22" fmla="*/ 732739 h 745603"/>
                <a:gd name="csX23" fmla="*/ 34120 w 624226"/>
                <a:gd name="csY23" fmla="*/ 732739 h 745603"/>
                <a:gd name="csX24" fmla="*/ 34120 w 624226"/>
                <a:gd name="csY24" fmla="*/ 731061 h 745603"/>
                <a:gd name="csX25" fmla="*/ 32442 w 624226"/>
                <a:gd name="csY25" fmla="*/ 731061 h 745603"/>
                <a:gd name="csX26" fmla="*/ 30764 w 624226"/>
                <a:gd name="csY26" fmla="*/ 731061 h 745603"/>
                <a:gd name="csX27" fmla="*/ 28526 w 624226"/>
                <a:gd name="csY27" fmla="*/ 731061 h 745603"/>
                <a:gd name="csX28" fmla="*/ 28526 w 624226"/>
                <a:gd name="csY28" fmla="*/ 729383 h 745603"/>
                <a:gd name="csX29" fmla="*/ 26848 w 624226"/>
                <a:gd name="csY29" fmla="*/ 729383 h 745603"/>
                <a:gd name="csX30" fmla="*/ 26848 w 624226"/>
                <a:gd name="csY30" fmla="*/ 727705 h 745603"/>
                <a:gd name="csX31" fmla="*/ 25170 w 624226"/>
                <a:gd name="csY31" fmla="*/ 727705 h 745603"/>
                <a:gd name="csX32" fmla="*/ 25170 w 624226"/>
                <a:gd name="csY32" fmla="*/ 726027 h 745603"/>
                <a:gd name="csX33" fmla="*/ 23492 w 624226"/>
                <a:gd name="csY33" fmla="*/ 726027 h 745603"/>
                <a:gd name="csX34" fmla="*/ 23492 w 624226"/>
                <a:gd name="csY34" fmla="*/ 724349 h 745603"/>
                <a:gd name="csX35" fmla="*/ 21815 w 624226"/>
                <a:gd name="csY35" fmla="*/ 724349 h 745603"/>
                <a:gd name="csX36" fmla="*/ 21815 w 624226"/>
                <a:gd name="csY36" fmla="*/ 722111 h 745603"/>
                <a:gd name="csX37" fmla="*/ 19577 w 624226"/>
                <a:gd name="csY37" fmla="*/ 722111 h 745603"/>
                <a:gd name="csX38" fmla="*/ 17899 w 624226"/>
                <a:gd name="csY38" fmla="*/ 722111 h 745603"/>
                <a:gd name="csX39" fmla="*/ 17899 w 624226"/>
                <a:gd name="csY39" fmla="*/ 720433 h 745603"/>
                <a:gd name="csX40" fmla="*/ 17899 w 624226"/>
                <a:gd name="csY40" fmla="*/ 718755 h 745603"/>
                <a:gd name="csX41" fmla="*/ 16221 w 624226"/>
                <a:gd name="csY41" fmla="*/ 718755 h 745603"/>
                <a:gd name="csX42" fmla="*/ 16221 w 624226"/>
                <a:gd name="csY42" fmla="*/ 717077 h 745603"/>
                <a:gd name="csX43" fmla="*/ 16221 w 624226"/>
                <a:gd name="csY43" fmla="*/ 715399 h 745603"/>
                <a:gd name="csX44" fmla="*/ 14543 w 624226"/>
                <a:gd name="csY44" fmla="*/ 713162 h 745603"/>
                <a:gd name="csX45" fmla="*/ 14543 w 624226"/>
                <a:gd name="csY45" fmla="*/ 711484 h 745603"/>
                <a:gd name="csX46" fmla="*/ 16221 w 624226"/>
                <a:gd name="csY46" fmla="*/ 709806 h 745603"/>
                <a:gd name="csX47" fmla="*/ 16221 w 624226"/>
                <a:gd name="csY47" fmla="*/ 708128 h 745603"/>
                <a:gd name="csX48" fmla="*/ 16221 w 624226"/>
                <a:gd name="csY48" fmla="*/ 706450 h 745603"/>
                <a:gd name="csX49" fmla="*/ 16221 w 624226"/>
                <a:gd name="csY49" fmla="*/ 704213 h 745603"/>
                <a:gd name="csX50" fmla="*/ 16221 w 624226"/>
                <a:gd name="csY50" fmla="*/ 702534 h 745603"/>
                <a:gd name="csX51" fmla="*/ 16221 w 624226"/>
                <a:gd name="csY51" fmla="*/ 700856 h 745603"/>
                <a:gd name="csX52" fmla="*/ 17899 w 624226"/>
                <a:gd name="csY52" fmla="*/ 700856 h 745603"/>
                <a:gd name="csX53" fmla="*/ 19577 w 624226"/>
                <a:gd name="csY53" fmla="*/ 700856 h 745603"/>
                <a:gd name="csX54" fmla="*/ 19577 w 624226"/>
                <a:gd name="csY54" fmla="*/ 702534 h 745603"/>
                <a:gd name="csX55" fmla="*/ 21815 w 624226"/>
                <a:gd name="csY55" fmla="*/ 702534 h 745603"/>
                <a:gd name="csX56" fmla="*/ 23492 w 624226"/>
                <a:gd name="csY56" fmla="*/ 702534 h 745603"/>
                <a:gd name="csX57" fmla="*/ 25170 w 624226"/>
                <a:gd name="csY57" fmla="*/ 702534 h 745603"/>
                <a:gd name="csX58" fmla="*/ 26848 w 624226"/>
                <a:gd name="csY58" fmla="*/ 702534 h 745603"/>
                <a:gd name="csX59" fmla="*/ 26848 w 624226"/>
                <a:gd name="csY59" fmla="*/ 702534 h 745603"/>
                <a:gd name="csX60" fmla="*/ 26848 w 624226"/>
                <a:gd name="csY60" fmla="*/ 700856 h 745603"/>
                <a:gd name="csX61" fmla="*/ 26848 w 624226"/>
                <a:gd name="csY61" fmla="*/ 700856 h 745603"/>
                <a:gd name="csX62" fmla="*/ 25170 w 624226"/>
                <a:gd name="csY62" fmla="*/ 700856 h 745603"/>
                <a:gd name="csX63" fmla="*/ 25170 w 624226"/>
                <a:gd name="csY63" fmla="*/ 699178 h 745603"/>
                <a:gd name="csX64" fmla="*/ 25170 w 624226"/>
                <a:gd name="csY64" fmla="*/ 697500 h 745603"/>
                <a:gd name="csX65" fmla="*/ 23492 w 624226"/>
                <a:gd name="csY65" fmla="*/ 697500 h 745603"/>
                <a:gd name="csX66" fmla="*/ 23492 w 624226"/>
                <a:gd name="csY66" fmla="*/ 695822 h 745603"/>
                <a:gd name="csX67" fmla="*/ 25170 w 624226"/>
                <a:gd name="csY67" fmla="*/ 695822 h 745603"/>
                <a:gd name="csX68" fmla="*/ 26848 w 624226"/>
                <a:gd name="csY68" fmla="*/ 695822 h 745603"/>
                <a:gd name="csX69" fmla="*/ 28526 w 624226"/>
                <a:gd name="csY69" fmla="*/ 695822 h 745603"/>
                <a:gd name="csX70" fmla="*/ 28526 w 624226"/>
                <a:gd name="csY70" fmla="*/ 693585 h 745603"/>
                <a:gd name="csX71" fmla="*/ 26848 w 624226"/>
                <a:gd name="csY71" fmla="*/ 693585 h 745603"/>
                <a:gd name="csX72" fmla="*/ 26848 w 624226"/>
                <a:gd name="csY72" fmla="*/ 691907 h 745603"/>
                <a:gd name="csX73" fmla="*/ 28526 w 624226"/>
                <a:gd name="csY73" fmla="*/ 691907 h 745603"/>
                <a:gd name="csX74" fmla="*/ 28526 w 624226"/>
                <a:gd name="csY74" fmla="*/ 690229 h 745603"/>
                <a:gd name="csX75" fmla="*/ 30764 w 624226"/>
                <a:gd name="csY75" fmla="*/ 690229 h 745603"/>
                <a:gd name="csX76" fmla="*/ 30764 w 624226"/>
                <a:gd name="csY76" fmla="*/ 688551 h 745603"/>
                <a:gd name="csX77" fmla="*/ 30764 w 624226"/>
                <a:gd name="csY77" fmla="*/ 688551 h 745603"/>
                <a:gd name="csX78" fmla="*/ 28526 w 624226"/>
                <a:gd name="csY78" fmla="*/ 688551 h 745603"/>
                <a:gd name="csX79" fmla="*/ 28526 w 624226"/>
                <a:gd name="csY79" fmla="*/ 686873 h 745603"/>
                <a:gd name="csX80" fmla="*/ 28526 w 624226"/>
                <a:gd name="csY80" fmla="*/ 684636 h 745603"/>
                <a:gd name="csX81" fmla="*/ 26848 w 624226"/>
                <a:gd name="csY81" fmla="*/ 684636 h 745603"/>
                <a:gd name="csX82" fmla="*/ 26848 w 624226"/>
                <a:gd name="csY82" fmla="*/ 684636 h 745603"/>
                <a:gd name="csX83" fmla="*/ 25170 w 624226"/>
                <a:gd name="csY83" fmla="*/ 684636 h 745603"/>
                <a:gd name="csX84" fmla="*/ 25170 w 624226"/>
                <a:gd name="csY84" fmla="*/ 682957 h 745603"/>
                <a:gd name="csX85" fmla="*/ 23492 w 624226"/>
                <a:gd name="csY85" fmla="*/ 682957 h 745603"/>
                <a:gd name="csX86" fmla="*/ 23492 w 624226"/>
                <a:gd name="csY86" fmla="*/ 684636 h 745603"/>
                <a:gd name="csX87" fmla="*/ 21815 w 624226"/>
                <a:gd name="csY87" fmla="*/ 684636 h 745603"/>
                <a:gd name="csX88" fmla="*/ 19577 w 624226"/>
                <a:gd name="csY88" fmla="*/ 684636 h 745603"/>
                <a:gd name="csX89" fmla="*/ 19577 w 624226"/>
                <a:gd name="csY89" fmla="*/ 686873 h 745603"/>
                <a:gd name="csX90" fmla="*/ 17899 w 624226"/>
                <a:gd name="csY90" fmla="*/ 686873 h 745603"/>
                <a:gd name="csX91" fmla="*/ 17899 w 624226"/>
                <a:gd name="csY91" fmla="*/ 686873 h 745603"/>
                <a:gd name="csX92" fmla="*/ 17899 w 624226"/>
                <a:gd name="csY92" fmla="*/ 684636 h 745603"/>
                <a:gd name="csX93" fmla="*/ 16221 w 624226"/>
                <a:gd name="csY93" fmla="*/ 684636 h 745603"/>
                <a:gd name="csX94" fmla="*/ 16221 w 624226"/>
                <a:gd name="csY94" fmla="*/ 686873 h 745603"/>
                <a:gd name="csX95" fmla="*/ 16221 w 624226"/>
                <a:gd name="csY95" fmla="*/ 688551 h 745603"/>
                <a:gd name="csX96" fmla="*/ 14543 w 624226"/>
                <a:gd name="csY96" fmla="*/ 688551 h 745603"/>
                <a:gd name="csX97" fmla="*/ 12865 w 624226"/>
                <a:gd name="csY97" fmla="*/ 688551 h 745603"/>
                <a:gd name="csX98" fmla="*/ 12865 w 624226"/>
                <a:gd name="csY98" fmla="*/ 686873 h 745603"/>
                <a:gd name="csX99" fmla="*/ 12865 w 624226"/>
                <a:gd name="csY99" fmla="*/ 688551 h 745603"/>
                <a:gd name="csX100" fmla="*/ 12865 w 624226"/>
                <a:gd name="csY100" fmla="*/ 686873 h 745603"/>
                <a:gd name="csX101" fmla="*/ 12865 w 624226"/>
                <a:gd name="csY101" fmla="*/ 684636 h 745603"/>
                <a:gd name="csX102" fmla="*/ 10628 w 624226"/>
                <a:gd name="csY102" fmla="*/ 684636 h 745603"/>
                <a:gd name="csX103" fmla="*/ 12865 w 624226"/>
                <a:gd name="csY103" fmla="*/ 684636 h 745603"/>
                <a:gd name="csX104" fmla="*/ 10628 w 624226"/>
                <a:gd name="csY104" fmla="*/ 684636 h 745603"/>
                <a:gd name="csX105" fmla="*/ 10628 w 624226"/>
                <a:gd name="csY105" fmla="*/ 686873 h 745603"/>
                <a:gd name="csX106" fmla="*/ 10628 w 624226"/>
                <a:gd name="csY106" fmla="*/ 688551 h 745603"/>
                <a:gd name="csX107" fmla="*/ 10628 w 624226"/>
                <a:gd name="csY107" fmla="*/ 686873 h 745603"/>
                <a:gd name="csX108" fmla="*/ 10628 w 624226"/>
                <a:gd name="csY108" fmla="*/ 688551 h 745603"/>
                <a:gd name="csX109" fmla="*/ 10628 w 624226"/>
                <a:gd name="csY109" fmla="*/ 690229 h 745603"/>
                <a:gd name="csX110" fmla="*/ 10628 w 624226"/>
                <a:gd name="csY110" fmla="*/ 691907 h 745603"/>
                <a:gd name="csX111" fmla="*/ 8949 w 624226"/>
                <a:gd name="csY111" fmla="*/ 693585 h 745603"/>
                <a:gd name="csX112" fmla="*/ 7271 w 624226"/>
                <a:gd name="csY112" fmla="*/ 693585 h 745603"/>
                <a:gd name="csX113" fmla="*/ 7271 w 624226"/>
                <a:gd name="csY113" fmla="*/ 691907 h 745603"/>
                <a:gd name="csX114" fmla="*/ 5593 w 624226"/>
                <a:gd name="csY114" fmla="*/ 691907 h 745603"/>
                <a:gd name="csX115" fmla="*/ 5593 w 624226"/>
                <a:gd name="csY115" fmla="*/ 690229 h 745603"/>
                <a:gd name="csX116" fmla="*/ 7271 w 624226"/>
                <a:gd name="csY116" fmla="*/ 690229 h 745603"/>
                <a:gd name="csX117" fmla="*/ 7271 w 624226"/>
                <a:gd name="csY117" fmla="*/ 688551 h 745603"/>
                <a:gd name="csX118" fmla="*/ 7271 w 624226"/>
                <a:gd name="csY118" fmla="*/ 686873 h 745603"/>
                <a:gd name="csX119" fmla="*/ 7271 w 624226"/>
                <a:gd name="csY119" fmla="*/ 684636 h 745603"/>
                <a:gd name="csX120" fmla="*/ 7271 w 624226"/>
                <a:gd name="csY120" fmla="*/ 682957 h 745603"/>
                <a:gd name="csX121" fmla="*/ 8949 w 624226"/>
                <a:gd name="csY121" fmla="*/ 682957 h 745603"/>
                <a:gd name="csX122" fmla="*/ 8949 w 624226"/>
                <a:gd name="csY122" fmla="*/ 681279 h 745603"/>
                <a:gd name="csX123" fmla="*/ 8949 w 624226"/>
                <a:gd name="csY123" fmla="*/ 679601 h 745603"/>
                <a:gd name="csX124" fmla="*/ 8949 w 624226"/>
                <a:gd name="csY124" fmla="*/ 677923 h 745603"/>
                <a:gd name="csX125" fmla="*/ 8949 w 624226"/>
                <a:gd name="csY125" fmla="*/ 675686 h 745603"/>
                <a:gd name="csX126" fmla="*/ 8949 w 624226"/>
                <a:gd name="csY126" fmla="*/ 677923 h 745603"/>
                <a:gd name="csX127" fmla="*/ 8949 w 624226"/>
                <a:gd name="csY127" fmla="*/ 675686 h 745603"/>
                <a:gd name="csX128" fmla="*/ 8949 w 624226"/>
                <a:gd name="csY128" fmla="*/ 674008 h 745603"/>
                <a:gd name="csX129" fmla="*/ 8949 w 624226"/>
                <a:gd name="csY129" fmla="*/ 672330 h 745603"/>
                <a:gd name="csX130" fmla="*/ 10628 w 624226"/>
                <a:gd name="csY130" fmla="*/ 672330 h 745603"/>
                <a:gd name="csX131" fmla="*/ 10628 w 624226"/>
                <a:gd name="csY131" fmla="*/ 670652 h 745603"/>
                <a:gd name="csX132" fmla="*/ 12865 w 624226"/>
                <a:gd name="csY132" fmla="*/ 670652 h 745603"/>
                <a:gd name="csX133" fmla="*/ 12865 w 624226"/>
                <a:gd name="csY133" fmla="*/ 668974 h 745603"/>
                <a:gd name="csX134" fmla="*/ 12865 w 624226"/>
                <a:gd name="csY134" fmla="*/ 667296 h 745603"/>
                <a:gd name="csX135" fmla="*/ 14543 w 624226"/>
                <a:gd name="csY135" fmla="*/ 667296 h 745603"/>
                <a:gd name="csX136" fmla="*/ 16221 w 624226"/>
                <a:gd name="csY136" fmla="*/ 667296 h 745603"/>
                <a:gd name="csX137" fmla="*/ 16221 w 624226"/>
                <a:gd name="csY137" fmla="*/ 668974 h 745603"/>
                <a:gd name="csX138" fmla="*/ 16221 w 624226"/>
                <a:gd name="csY138" fmla="*/ 668974 h 745603"/>
                <a:gd name="csX139" fmla="*/ 17899 w 624226"/>
                <a:gd name="csY139" fmla="*/ 668974 h 745603"/>
                <a:gd name="csX140" fmla="*/ 17899 w 624226"/>
                <a:gd name="csY140" fmla="*/ 670652 h 745603"/>
                <a:gd name="csX141" fmla="*/ 19577 w 624226"/>
                <a:gd name="csY141" fmla="*/ 670652 h 745603"/>
                <a:gd name="csX142" fmla="*/ 21815 w 624226"/>
                <a:gd name="csY142" fmla="*/ 670652 h 745603"/>
                <a:gd name="csX143" fmla="*/ 21815 w 624226"/>
                <a:gd name="csY143" fmla="*/ 670652 h 745603"/>
                <a:gd name="csX144" fmla="*/ 21815 w 624226"/>
                <a:gd name="csY144" fmla="*/ 670652 h 745603"/>
                <a:gd name="csX145" fmla="*/ 21815 w 624226"/>
                <a:gd name="csY145" fmla="*/ 668974 h 745603"/>
                <a:gd name="csX146" fmla="*/ 21815 w 624226"/>
                <a:gd name="csY146" fmla="*/ 667296 h 745603"/>
                <a:gd name="csX147" fmla="*/ 23492 w 624226"/>
                <a:gd name="csY147" fmla="*/ 667296 h 745603"/>
                <a:gd name="csX148" fmla="*/ 23492 w 624226"/>
                <a:gd name="csY148" fmla="*/ 665059 h 745603"/>
                <a:gd name="csX149" fmla="*/ 23492 w 624226"/>
                <a:gd name="csY149" fmla="*/ 663380 h 745603"/>
                <a:gd name="csX150" fmla="*/ 23492 w 624226"/>
                <a:gd name="csY150" fmla="*/ 665059 h 745603"/>
                <a:gd name="csX151" fmla="*/ 23492 w 624226"/>
                <a:gd name="csY151" fmla="*/ 663380 h 745603"/>
                <a:gd name="csX152" fmla="*/ 21815 w 624226"/>
                <a:gd name="csY152" fmla="*/ 663380 h 745603"/>
                <a:gd name="csX153" fmla="*/ 21815 w 624226"/>
                <a:gd name="csY153" fmla="*/ 661702 h 745603"/>
                <a:gd name="csX154" fmla="*/ 19577 w 624226"/>
                <a:gd name="csY154" fmla="*/ 661702 h 745603"/>
                <a:gd name="csX155" fmla="*/ 19577 w 624226"/>
                <a:gd name="csY155" fmla="*/ 660024 h 745603"/>
                <a:gd name="csX156" fmla="*/ 21815 w 624226"/>
                <a:gd name="csY156" fmla="*/ 660024 h 745603"/>
                <a:gd name="csX157" fmla="*/ 21815 w 624226"/>
                <a:gd name="csY157" fmla="*/ 658346 h 745603"/>
                <a:gd name="csX158" fmla="*/ 21815 w 624226"/>
                <a:gd name="csY158" fmla="*/ 656109 h 745603"/>
                <a:gd name="csX159" fmla="*/ 23492 w 624226"/>
                <a:gd name="csY159" fmla="*/ 656109 h 745603"/>
                <a:gd name="csX160" fmla="*/ 25170 w 624226"/>
                <a:gd name="csY160" fmla="*/ 656109 h 745603"/>
                <a:gd name="csX161" fmla="*/ 26848 w 624226"/>
                <a:gd name="csY161" fmla="*/ 656109 h 745603"/>
                <a:gd name="csX162" fmla="*/ 26848 w 624226"/>
                <a:gd name="csY162" fmla="*/ 654431 h 745603"/>
                <a:gd name="csX163" fmla="*/ 26848 w 624226"/>
                <a:gd name="csY163" fmla="*/ 652753 h 745603"/>
                <a:gd name="csX164" fmla="*/ 26848 w 624226"/>
                <a:gd name="csY164" fmla="*/ 651075 h 745603"/>
                <a:gd name="csX165" fmla="*/ 28526 w 624226"/>
                <a:gd name="csY165" fmla="*/ 649397 h 745603"/>
                <a:gd name="csX166" fmla="*/ 30764 w 624226"/>
                <a:gd name="csY166" fmla="*/ 647160 h 745603"/>
                <a:gd name="csX167" fmla="*/ 30764 w 624226"/>
                <a:gd name="csY167" fmla="*/ 643803 h 745603"/>
                <a:gd name="csX168" fmla="*/ 32442 w 624226"/>
                <a:gd name="csY168" fmla="*/ 642125 h 745603"/>
                <a:gd name="csX169" fmla="*/ 32442 w 624226"/>
                <a:gd name="csY169" fmla="*/ 640447 h 745603"/>
                <a:gd name="csX170" fmla="*/ 34120 w 624226"/>
                <a:gd name="csY170" fmla="*/ 638769 h 745603"/>
                <a:gd name="csX171" fmla="*/ 34120 w 624226"/>
                <a:gd name="csY171" fmla="*/ 636532 h 745603"/>
                <a:gd name="csX172" fmla="*/ 35798 w 624226"/>
                <a:gd name="csY172" fmla="*/ 636532 h 745603"/>
                <a:gd name="csX173" fmla="*/ 35798 w 624226"/>
                <a:gd name="csY173" fmla="*/ 634854 h 745603"/>
                <a:gd name="csX174" fmla="*/ 34120 w 624226"/>
                <a:gd name="csY174" fmla="*/ 634854 h 745603"/>
                <a:gd name="csX175" fmla="*/ 32442 w 624226"/>
                <a:gd name="csY175" fmla="*/ 634854 h 745603"/>
                <a:gd name="csX176" fmla="*/ 32442 w 624226"/>
                <a:gd name="csY176" fmla="*/ 634854 h 745603"/>
                <a:gd name="csX177" fmla="*/ 30764 w 624226"/>
                <a:gd name="csY177" fmla="*/ 634854 h 745603"/>
                <a:gd name="csX178" fmla="*/ 30764 w 624226"/>
                <a:gd name="csY178" fmla="*/ 636532 h 745603"/>
                <a:gd name="csX179" fmla="*/ 30764 w 624226"/>
                <a:gd name="csY179" fmla="*/ 638769 h 745603"/>
                <a:gd name="csX180" fmla="*/ 28526 w 624226"/>
                <a:gd name="csY180" fmla="*/ 642125 h 745603"/>
                <a:gd name="csX181" fmla="*/ 26848 w 624226"/>
                <a:gd name="csY181" fmla="*/ 642125 h 745603"/>
                <a:gd name="csX182" fmla="*/ 26848 w 624226"/>
                <a:gd name="csY182" fmla="*/ 643803 h 745603"/>
                <a:gd name="csX183" fmla="*/ 25170 w 624226"/>
                <a:gd name="csY183" fmla="*/ 643803 h 745603"/>
                <a:gd name="csX184" fmla="*/ 25170 w 624226"/>
                <a:gd name="csY184" fmla="*/ 645482 h 745603"/>
                <a:gd name="csX185" fmla="*/ 23492 w 624226"/>
                <a:gd name="csY185" fmla="*/ 645482 h 745603"/>
                <a:gd name="csX186" fmla="*/ 23492 w 624226"/>
                <a:gd name="csY186" fmla="*/ 647160 h 745603"/>
                <a:gd name="csX187" fmla="*/ 25170 w 624226"/>
                <a:gd name="csY187" fmla="*/ 649397 h 745603"/>
                <a:gd name="csX188" fmla="*/ 25170 w 624226"/>
                <a:gd name="csY188" fmla="*/ 651075 h 745603"/>
                <a:gd name="csX189" fmla="*/ 25170 w 624226"/>
                <a:gd name="csY189" fmla="*/ 652753 h 745603"/>
                <a:gd name="csX190" fmla="*/ 23492 w 624226"/>
                <a:gd name="csY190" fmla="*/ 652753 h 745603"/>
                <a:gd name="csX191" fmla="*/ 19577 w 624226"/>
                <a:gd name="csY191" fmla="*/ 652753 h 745603"/>
                <a:gd name="csX192" fmla="*/ 19577 w 624226"/>
                <a:gd name="csY192" fmla="*/ 651075 h 745603"/>
                <a:gd name="csX193" fmla="*/ 19577 w 624226"/>
                <a:gd name="csY193" fmla="*/ 649397 h 745603"/>
                <a:gd name="csX194" fmla="*/ 19577 w 624226"/>
                <a:gd name="csY194" fmla="*/ 649397 h 745603"/>
                <a:gd name="csX195" fmla="*/ 19577 w 624226"/>
                <a:gd name="csY195" fmla="*/ 647160 h 745603"/>
                <a:gd name="csX196" fmla="*/ 19577 w 624226"/>
                <a:gd name="csY196" fmla="*/ 647160 h 745603"/>
                <a:gd name="csX197" fmla="*/ 19577 w 624226"/>
                <a:gd name="csY197" fmla="*/ 645482 h 745603"/>
                <a:gd name="csX198" fmla="*/ 19577 w 624226"/>
                <a:gd name="csY198" fmla="*/ 643803 h 745603"/>
                <a:gd name="csX199" fmla="*/ 17899 w 624226"/>
                <a:gd name="csY199" fmla="*/ 643803 h 745603"/>
                <a:gd name="csX200" fmla="*/ 16221 w 624226"/>
                <a:gd name="csY200" fmla="*/ 643803 h 745603"/>
                <a:gd name="csX201" fmla="*/ 17899 w 624226"/>
                <a:gd name="csY201" fmla="*/ 643803 h 745603"/>
                <a:gd name="csX202" fmla="*/ 16221 w 624226"/>
                <a:gd name="csY202" fmla="*/ 643803 h 745603"/>
                <a:gd name="csX203" fmla="*/ 14543 w 624226"/>
                <a:gd name="csY203" fmla="*/ 643803 h 745603"/>
                <a:gd name="csX204" fmla="*/ 12865 w 624226"/>
                <a:gd name="csY204" fmla="*/ 643803 h 745603"/>
                <a:gd name="csX205" fmla="*/ 12865 w 624226"/>
                <a:gd name="csY205" fmla="*/ 645482 h 745603"/>
                <a:gd name="csX206" fmla="*/ 12865 w 624226"/>
                <a:gd name="csY206" fmla="*/ 647160 h 745603"/>
                <a:gd name="csX207" fmla="*/ 10628 w 624226"/>
                <a:gd name="csY207" fmla="*/ 647160 h 745603"/>
                <a:gd name="csX208" fmla="*/ 10628 w 624226"/>
                <a:gd name="csY208" fmla="*/ 645482 h 745603"/>
                <a:gd name="csX209" fmla="*/ 10628 w 624226"/>
                <a:gd name="csY209" fmla="*/ 643803 h 745603"/>
                <a:gd name="csX210" fmla="*/ 10628 w 624226"/>
                <a:gd name="csY210" fmla="*/ 642125 h 745603"/>
                <a:gd name="csX211" fmla="*/ 8949 w 624226"/>
                <a:gd name="csY211" fmla="*/ 642125 h 745603"/>
                <a:gd name="csX212" fmla="*/ 8949 w 624226"/>
                <a:gd name="csY212" fmla="*/ 642125 h 745603"/>
                <a:gd name="csX213" fmla="*/ 8949 w 624226"/>
                <a:gd name="csY213" fmla="*/ 640447 h 745603"/>
                <a:gd name="csX214" fmla="*/ 7271 w 624226"/>
                <a:gd name="csY214" fmla="*/ 640447 h 745603"/>
                <a:gd name="csX215" fmla="*/ 7271 w 624226"/>
                <a:gd name="csY215" fmla="*/ 638769 h 745603"/>
                <a:gd name="csX216" fmla="*/ 7271 w 624226"/>
                <a:gd name="csY216" fmla="*/ 638769 h 745603"/>
                <a:gd name="csX217" fmla="*/ 7271 w 624226"/>
                <a:gd name="csY217" fmla="*/ 636532 h 745603"/>
                <a:gd name="csX218" fmla="*/ 7271 w 624226"/>
                <a:gd name="csY218" fmla="*/ 634854 h 745603"/>
                <a:gd name="csX219" fmla="*/ 8949 w 624226"/>
                <a:gd name="csY219" fmla="*/ 634854 h 745603"/>
                <a:gd name="csX220" fmla="*/ 8949 w 624226"/>
                <a:gd name="csY220" fmla="*/ 634854 h 745603"/>
                <a:gd name="csX221" fmla="*/ 8949 w 624226"/>
                <a:gd name="csY221" fmla="*/ 633176 h 745603"/>
                <a:gd name="csX222" fmla="*/ 8949 w 624226"/>
                <a:gd name="csY222" fmla="*/ 631498 h 745603"/>
                <a:gd name="csX223" fmla="*/ 8949 w 624226"/>
                <a:gd name="csY223" fmla="*/ 631498 h 745603"/>
                <a:gd name="csX224" fmla="*/ 8949 w 624226"/>
                <a:gd name="csY224" fmla="*/ 629820 h 745603"/>
                <a:gd name="csX225" fmla="*/ 10628 w 624226"/>
                <a:gd name="csY225" fmla="*/ 629820 h 745603"/>
                <a:gd name="csX226" fmla="*/ 12865 w 624226"/>
                <a:gd name="csY226" fmla="*/ 629820 h 745603"/>
                <a:gd name="csX227" fmla="*/ 12865 w 624226"/>
                <a:gd name="csY227" fmla="*/ 631498 h 745603"/>
                <a:gd name="csX228" fmla="*/ 14543 w 624226"/>
                <a:gd name="csY228" fmla="*/ 633176 h 745603"/>
                <a:gd name="csX229" fmla="*/ 16221 w 624226"/>
                <a:gd name="csY229" fmla="*/ 633176 h 745603"/>
                <a:gd name="csX230" fmla="*/ 17899 w 624226"/>
                <a:gd name="csY230" fmla="*/ 633176 h 745603"/>
                <a:gd name="csX231" fmla="*/ 17899 w 624226"/>
                <a:gd name="csY231" fmla="*/ 631498 h 745603"/>
                <a:gd name="csX232" fmla="*/ 19577 w 624226"/>
                <a:gd name="csY232" fmla="*/ 631498 h 745603"/>
                <a:gd name="csX233" fmla="*/ 19577 w 624226"/>
                <a:gd name="csY233" fmla="*/ 629820 h 745603"/>
                <a:gd name="csX234" fmla="*/ 19577 w 624226"/>
                <a:gd name="csY234" fmla="*/ 627583 h 745603"/>
                <a:gd name="csX235" fmla="*/ 19577 w 624226"/>
                <a:gd name="csY235" fmla="*/ 625905 h 745603"/>
                <a:gd name="csX236" fmla="*/ 19577 w 624226"/>
                <a:gd name="csY236" fmla="*/ 624226 h 745603"/>
                <a:gd name="csX237" fmla="*/ 19577 w 624226"/>
                <a:gd name="csY237" fmla="*/ 622548 h 745603"/>
                <a:gd name="csX238" fmla="*/ 21815 w 624226"/>
                <a:gd name="csY238" fmla="*/ 620870 h 745603"/>
                <a:gd name="csX239" fmla="*/ 21815 w 624226"/>
                <a:gd name="csY239" fmla="*/ 618633 h 745603"/>
                <a:gd name="csX240" fmla="*/ 19577 w 624226"/>
                <a:gd name="csY240" fmla="*/ 618633 h 745603"/>
                <a:gd name="csX241" fmla="*/ 17899 w 624226"/>
                <a:gd name="csY241" fmla="*/ 618633 h 745603"/>
                <a:gd name="csX242" fmla="*/ 17899 w 624226"/>
                <a:gd name="csY242" fmla="*/ 618633 h 745603"/>
                <a:gd name="csX243" fmla="*/ 16221 w 624226"/>
                <a:gd name="csY243" fmla="*/ 620870 h 745603"/>
                <a:gd name="csX244" fmla="*/ 16221 w 624226"/>
                <a:gd name="csY244" fmla="*/ 620870 h 745603"/>
                <a:gd name="csX245" fmla="*/ 16221 w 624226"/>
                <a:gd name="csY245" fmla="*/ 622548 h 745603"/>
                <a:gd name="csX246" fmla="*/ 14543 w 624226"/>
                <a:gd name="csY246" fmla="*/ 624226 h 745603"/>
                <a:gd name="csX247" fmla="*/ 12865 w 624226"/>
                <a:gd name="csY247" fmla="*/ 624226 h 745603"/>
                <a:gd name="csX248" fmla="*/ 12865 w 624226"/>
                <a:gd name="csY248" fmla="*/ 625905 h 745603"/>
                <a:gd name="csX249" fmla="*/ 10628 w 624226"/>
                <a:gd name="csY249" fmla="*/ 625905 h 745603"/>
                <a:gd name="csX250" fmla="*/ 8949 w 624226"/>
                <a:gd name="csY250" fmla="*/ 625905 h 745603"/>
                <a:gd name="csX251" fmla="*/ 7271 w 624226"/>
                <a:gd name="csY251" fmla="*/ 625905 h 745603"/>
                <a:gd name="csX252" fmla="*/ 8949 w 624226"/>
                <a:gd name="csY252" fmla="*/ 625905 h 745603"/>
                <a:gd name="csX253" fmla="*/ 7271 w 624226"/>
                <a:gd name="csY253" fmla="*/ 625905 h 745603"/>
                <a:gd name="csX254" fmla="*/ 5593 w 624226"/>
                <a:gd name="csY254" fmla="*/ 624226 h 745603"/>
                <a:gd name="csX255" fmla="*/ 3915 w 624226"/>
                <a:gd name="csY255" fmla="*/ 624226 h 745603"/>
                <a:gd name="csX256" fmla="*/ 3915 w 624226"/>
                <a:gd name="csY256" fmla="*/ 622548 h 745603"/>
                <a:gd name="csX257" fmla="*/ 2238 w 624226"/>
                <a:gd name="csY257" fmla="*/ 620870 h 745603"/>
                <a:gd name="csX258" fmla="*/ 0 w 624226"/>
                <a:gd name="csY258" fmla="*/ 620870 h 745603"/>
                <a:gd name="csX259" fmla="*/ 0 w 624226"/>
                <a:gd name="csY259" fmla="*/ 618633 h 745603"/>
                <a:gd name="csX260" fmla="*/ 0 w 624226"/>
                <a:gd name="csY260" fmla="*/ 618633 h 745603"/>
                <a:gd name="csX261" fmla="*/ 2238 w 624226"/>
                <a:gd name="csY261" fmla="*/ 618633 h 745603"/>
                <a:gd name="csX262" fmla="*/ 3915 w 624226"/>
                <a:gd name="csY262" fmla="*/ 618633 h 745603"/>
                <a:gd name="csX263" fmla="*/ 3915 w 624226"/>
                <a:gd name="csY263" fmla="*/ 618633 h 745603"/>
                <a:gd name="csX264" fmla="*/ 3915 w 624226"/>
                <a:gd name="csY264" fmla="*/ 616955 h 745603"/>
                <a:gd name="csX265" fmla="*/ 5593 w 624226"/>
                <a:gd name="csY265" fmla="*/ 616955 h 745603"/>
                <a:gd name="csX266" fmla="*/ 7271 w 624226"/>
                <a:gd name="csY266" fmla="*/ 616955 h 745603"/>
                <a:gd name="csX267" fmla="*/ 8949 w 624226"/>
                <a:gd name="csY267" fmla="*/ 616955 h 745603"/>
                <a:gd name="csX268" fmla="*/ 8949 w 624226"/>
                <a:gd name="csY268" fmla="*/ 616955 h 745603"/>
                <a:gd name="csX269" fmla="*/ 8949 w 624226"/>
                <a:gd name="csY269" fmla="*/ 615277 h 745603"/>
                <a:gd name="csX270" fmla="*/ 10628 w 624226"/>
                <a:gd name="csY270" fmla="*/ 615277 h 745603"/>
                <a:gd name="csX271" fmla="*/ 10628 w 624226"/>
                <a:gd name="csY271" fmla="*/ 613599 h 745603"/>
                <a:gd name="csX272" fmla="*/ 10628 w 624226"/>
                <a:gd name="csY272" fmla="*/ 613599 h 745603"/>
                <a:gd name="csX273" fmla="*/ 8949 w 624226"/>
                <a:gd name="csY273" fmla="*/ 613599 h 745603"/>
                <a:gd name="csX274" fmla="*/ 7271 w 624226"/>
                <a:gd name="csY274" fmla="*/ 613599 h 745603"/>
                <a:gd name="csX275" fmla="*/ 5593 w 624226"/>
                <a:gd name="csY275" fmla="*/ 613599 h 745603"/>
                <a:gd name="csX276" fmla="*/ 3915 w 624226"/>
                <a:gd name="csY276" fmla="*/ 613599 h 745603"/>
                <a:gd name="csX277" fmla="*/ 3915 w 624226"/>
                <a:gd name="csY277" fmla="*/ 611921 h 745603"/>
                <a:gd name="csX278" fmla="*/ 3915 w 624226"/>
                <a:gd name="csY278" fmla="*/ 610243 h 745603"/>
                <a:gd name="csX279" fmla="*/ 3915 w 624226"/>
                <a:gd name="csY279" fmla="*/ 608006 h 745603"/>
                <a:gd name="csX280" fmla="*/ 3915 w 624226"/>
                <a:gd name="csY280" fmla="*/ 606328 h 745603"/>
                <a:gd name="csX281" fmla="*/ 3915 w 624226"/>
                <a:gd name="csY281" fmla="*/ 606328 h 745603"/>
                <a:gd name="csX282" fmla="*/ 3915 w 624226"/>
                <a:gd name="csY282" fmla="*/ 604649 h 745603"/>
                <a:gd name="csX283" fmla="*/ 3915 w 624226"/>
                <a:gd name="csY283" fmla="*/ 602971 h 745603"/>
                <a:gd name="csX284" fmla="*/ 3915 w 624226"/>
                <a:gd name="csY284" fmla="*/ 601293 h 745603"/>
                <a:gd name="csX285" fmla="*/ 5593 w 624226"/>
                <a:gd name="csY285" fmla="*/ 601293 h 745603"/>
                <a:gd name="csX286" fmla="*/ 7271 w 624226"/>
                <a:gd name="csY286" fmla="*/ 601293 h 745603"/>
                <a:gd name="csX287" fmla="*/ 8949 w 624226"/>
                <a:gd name="csY287" fmla="*/ 601293 h 745603"/>
                <a:gd name="csX288" fmla="*/ 8949 w 624226"/>
                <a:gd name="csY288" fmla="*/ 602971 h 745603"/>
                <a:gd name="csX289" fmla="*/ 10628 w 624226"/>
                <a:gd name="csY289" fmla="*/ 602971 h 745603"/>
                <a:gd name="csX290" fmla="*/ 12865 w 624226"/>
                <a:gd name="csY290" fmla="*/ 602971 h 745603"/>
                <a:gd name="csX291" fmla="*/ 12865 w 624226"/>
                <a:gd name="csY291" fmla="*/ 601293 h 745603"/>
                <a:gd name="csX292" fmla="*/ 10628 w 624226"/>
                <a:gd name="csY292" fmla="*/ 601293 h 745603"/>
                <a:gd name="csX293" fmla="*/ 10628 w 624226"/>
                <a:gd name="csY293" fmla="*/ 599056 h 745603"/>
                <a:gd name="csX294" fmla="*/ 8949 w 624226"/>
                <a:gd name="csY294" fmla="*/ 599056 h 745603"/>
                <a:gd name="csX295" fmla="*/ 7271 w 624226"/>
                <a:gd name="csY295" fmla="*/ 599056 h 745603"/>
                <a:gd name="csX296" fmla="*/ 5593 w 624226"/>
                <a:gd name="csY296" fmla="*/ 599056 h 745603"/>
                <a:gd name="csX297" fmla="*/ 5593 w 624226"/>
                <a:gd name="csY297" fmla="*/ 597378 h 745603"/>
                <a:gd name="csX298" fmla="*/ 3915 w 624226"/>
                <a:gd name="csY298" fmla="*/ 595700 h 745603"/>
                <a:gd name="csX299" fmla="*/ 5593 w 624226"/>
                <a:gd name="csY299" fmla="*/ 595700 h 745603"/>
                <a:gd name="csX300" fmla="*/ 7271 w 624226"/>
                <a:gd name="csY300" fmla="*/ 595700 h 745603"/>
                <a:gd name="csX301" fmla="*/ 8949 w 624226"/>
                <a:gd name="csY301" fmla="*/ 595700 h 745603"/>
                <a:gd name="csX302" fmla="*/ 8949 w 624226"/>
                <a:gd name="csY302" fmla="*/ 594022 h 745603"/>
                <a:gd name="csX303" fmla="*/ 7271 w 624226"/>
                <a:gd name="csY303" fmla="*/ 594022 h 745603"/>
                <a:gd name="csX304" fmla="*/ 5593 w 624226"/>
                <a:gd name="csY304" fmla="*/ 594022 h 745603"/>
                <a:gd name="csX305" fmla="*/ 3915 w 624226"/>
                <a:gd name="csY305" fmla="*/ 594022 h 745603"/>
                <a:gd name="csX306" fmla="*/ 2238 w 624226"/>
                <a:gd name="csY306" fmla="*/ 594022 h 745603"/>
                <a:gd name="csX307" fmla="*/ 2238 w 624226"/>
                <a:gd name="csY307" fmla="*/ 592344 h 745603"/>
                <a:gd name="csX308" fmla="*/ 2238 w 624226"/>
                <a:gd name="csY308" fmla="*/ 590107 h 745603"/>
                <a:gd name="csX309" fmla="*/ 3915 w 624226"/>
                <a:gd name="csY309" fmla="*/ 590107 h 745603"/>
                <a:gd name="csX310" fmla="*/ 5593 w 624226"/>
                <a:gd name="csY310" fmla="*/ 590107 h 745603"/>
                <a:gd name="csX311" fmla="*/ 7271 w 624226"/>
                <a:gd name="csY311" fmla="*/ 590107 h 745603"/>
                <a:gd name="csX312" fmla="*/ 7271 w 624226"/>
                <a:gd name="csY312" fmla="*/ 588429 h 745603"/>
                <a:gd name="csX313" fmla="*/ 7271 w 624226"/>
                <a:gd name="csY313" fmla="*/ 588429 h 745603"/>
                <a:gd name="csX314" fmla="*/ 5593 w 624226"/>
                <a:gd name="csY314" fmla="*/ 588429 h 745603"/>
                <a:gd name="csX315" fmla="*/ 3915 w 624226"/>
                <a:gd name="csY315" fmla="*/ 588429 h 745603"/>
                <a:gd name="csX316" fmla="*/ 3915 w 624226"/>
                <a:gd name="csY316" fmla="*/ 586751 h 745603"/>
                <a:gd name="csX317" fmla="*/ 3915 w 624226"/>
                <a:gd name="csY317" fmla="*/ 585072 h 745603"/>
                <a:gd name="csX318" fmla="*/ 5593 w 624226"/>
                <a:gd name="csY318" fmla="*/ 583394 h 745603"/>
                <a:gd name="csX319" fmla="*/ 3915 w 624226"/>
                <a:gd name="csY319" fmla="*/ 585072 h 745603"/>
                <a:gd name="csX320" fmla="*/ 5593 w 624226"/>
                <a:gd name="csY320" fmla="*/ 583394 h 745603"/>
                <a:gd name="csX321" fmla="*/ 7271 w 624226"/>
                <a:gd name="csY321" fmla="*/ 583394 h 745603"/>
                <a:gd name="csX322" fmla="*/ 8949 w 624226"/>
                <a:gd name="csY322" fmla="*/ 583394 h 745603"/>
                <a:gd name="csX323" fmla="*/ 8949 w 624226"/>
                <a:gd name="csY323" fmla="*/ 581716 h 745603"/>
                <a:gd name="csX324" fmla="*/ 8949 w 624226"/>
                <a:gd name="csY324" fmla="*/ 581716 h 745603"/>
                <a:gd name="csX325" fmla="*/ 8949 w 624226"/>
                <a:gd name="csY325" fmla="*/ 579479 h 745603"/>
                <a:gd name="csX326" fmla="*/ 7271 w 624226"/>
                <a:gd name="csY326" fmla="*/ 579479 h 745603"/>
                <a:gd name="csX327" fmla="*/ 7271 w 624226"/>
                <a:gd name="csY327" fmla="*/ 577801 h 745603"/>
                <a:gd name="csX328" fmla="*/ 7271 w 624226"/>
                <a:gd name="csY328" fmla="*/ 576123 h 745603"/>
                <a:gd name="csX329" fmla="*/ 7271 w 624226"/>
                <a:gd name="csY329" fmla="*/ 574445 h 745603"/>
                <a:gd name="csX330" fmla="*/ 5593 w 624226"/>
                <a:gd name="csY330" fmla="*/ 574445 h 745603"/>
                <a:gd name="csX331" fmla="*/ 3915 w 624226"/>
                <a:gd name="csY331" fmla="*/ 574445 h 745603"/>
                <a:gd name="csX332" fmla="*/ 2238 w 624226"/>
                <a:gd name="csY332" fmla="*/ 574445 h 745603"/>
                <a:gd name="csX333" fmla="*/ 2238 w 624226"/>
                <a:gd name="csY333" fmla="*/ 572767 h 745603"/>
                <a:gd name="csX334" fmla="*/ 2238 w 624226"/>
                <a:gd name="csY334" fmla="*/ 572767 h 745603"/>
                <a:gd name="csX335" fmla="*/ 2238 w 624226"/>
                <a:gd name="csY335" fmla="*/ 570530 h 745603"/>
                <a:gd name="csX336" fmla="*/ 2238 w 624226"/>
                <a:gd name="csY336" fmla="*/ 568852 h 745603"/>
                <a:gd name="csX337" fmla="*/ 3915 w 624226"/>
                <a:gd name="csY337" fmla="*/ 568852 h 745603"/>
                <a:gd name="csX338" fmla="*/ 3915 w 624226"/>
                <a:gd name="csY338" fmla="*/ 568852 h 745603"/>
                <a:gd name="csX339" fmla="*/ 5593 w 624226"/>
                <a:gd name="csY339" fmla="*/ 568852 h 745603"/>
                <a:gd name="csX340" fmla="*/ 5593 w 624226"/>
                <a:gd name="csY340" fmla="*/ 568852 h 745603"/>
                <a:gd name="csX341" fmla="*/ 5593 w 624226"/>
                <a:gd name="csY341" fmla="*/ 567174 h 745603"/>
                <a:gd name="csX342" fmla="*/ 5593 w 624226"/>
                <a:gd name="csY342" fmla="*/ 565495 h 745603"/>
                <a:gd name="csX343" fmla="*/ 7271 w 624226"/>
                <a:gd name="csY343" fmla="*/ 565495 h 745603"/>
                <a:gd name="csX344" fmla="*/ 8949 w 624226"/>
                <a:gd name="csY344" fmla="*/ 565495 h 745603"/>
                <a:gd name="csX345" fmla="*/ 8949 w 624226"/>
                <a:gd name="csY345" fmla="*/ 563818 h 745603"/>
                <a:gd name="csX346" fmla="*/ 8949 w 624226"/>
                <a:gd name="csY346" fmla="*/ 561580 h 745603"/>
                <a:gd name="csX347" fmla="*/ 7271 w 624226"/>
                <a:gd name="csY347" fmla="*/ 561580 h 745603"/>
                <a:gd name="csX348" fmla="*/ 7271 w 624226"/>
                <a:gd name="csY348" fmla="*/ 559902 h 745603"/>
                <a:gd name="csX349" fmla="*/ 7271 w 624226"/>
                <a:gd name="csY349" fmla="*/ 559902 h 745603"/>
                <a:gd name="csX350" fmla="*/ 5593 w 624226"/>
                <a:gd name="csY350" fmla="*/ 559902 h 745603"/>
                <a:gd name="csX351" fmla="*/ 5593 w 624226"/>
                <a:gd name="csY351" fmla="*/ 558224 h 745603"/>
                <a:gd name="csX352" fmla="*/ 5593 w 624226"/>
                <a:gd name="csY352" fmla="*/ 556546 h 745603"/>
                <a:gd name="csX353" fmla="*/ 5593 w 624226"/>
                <a:gd name="csY353" fmla="*/ 554868 h 745603"/>
                <a:gd name="csX354" fmla="*/ 7271 w 624226"/>
                <a:gd name="csY354" fmla="*/ 554868 h 745603"/>
                <a:gd name="csX355" fmla="*/ 8949 w 624226"/>
                <a:gd name="csY355" fmla="*/ 554868 h 745603"/>
                <a:gd name="csX356" fmla="*/ 10628 w 624226"/>
                <a:gd name="csY356" fmla="*/ 554868 h 745603"/>
                <a:gd name="csX357" fmla="*/ 10628 w 624226"/>
                <a:gd name="csY357" fmla="*/ 553190 h 745603"/>
                <a:gd name="csX358" fmla="*/ 8949 w 624226"/>
                <a:gd name="csY358" fmla="*/ 550953 h 745603"/>
                <a:gd name="csX359" fmla="*/ 7271 w 624226"/>
                <a:gd name="csY359" fmla="*/ 550953 h 745603"/>
                <a:gd name="csX360" fmla="*/ 5593 w 624226"/>
                <a:gd name="csY360" fmla="*/ 550953 h 745603"/>
                <a:gd name="csX361" fmla="*/ 5593 w 624226"/>
                <a:gd name="csY361" fmla="*/ 549275 h 745603"/>
                <a:gd name="csX362" fmla="*/ 5593 w 624226"/>
                <a:gd name="csY362" fmla="*/ 547597 h 745603"/>
                <a:gd name="csX363" fmla="*/ 5593 w 624226"/>
                <a:gd name="csY363" fmla="*/ 545918 h 745603"/>
                <a:gd name="csX364" fmla="*/ 7271 w 624226"/>
                <a:gd name="csY364" fmla="*/ 545918 h 745603"/>
                <a:gd name="csX365" fmla="*/ 8949 w 624226"/>
                <a:gd name="csY365" fmla="*/ 545918 h 745603"/>
                <a:gd name="csX366" fmla="*/ 10628 w 624226"/>
                <a:gd name="csY366" fmla="*/ 547597 h 745603"/>
                <a:gd name="csX367" fmla="*/ 10628 w 624226"/>
                <a:gd name="csY367" fmla="*/ 547597 h 745603"/>
                <a:gd name="csX368" fmla="*/ 10628 w 624226"/>
                <a:gd name="csY368" fmla="*/ 549275 h 745603"/>
                <a:gd name="csX369" fmla="*/ 12865 w 624226"/>
                <a:gd name="csY369" fmla="*/ 550953 h 745603"/>
                <a:gd name="csX370" fmla="*/ 12865 w 624226"/>
                <a:gd name="csY370" fmla="*/ 550953 h 745603"/>
                <a:gd name="csX371" fmla="*/ 12865 w 624226"/>
                <a:gd name="csY371" fmla="*/ 549275 h 745603"/>
                <a:gd name="csX372" fmla="*/ 12865 w 624226"/>
                <a:gd name="csY372" fmla="*/ 547597 h 745603"/>
                <a:gd name="csX373" fmla="*/ 12865 w 624226"/>
                <a:gd name="csY373" fmla="*/ 545918 h 745603"/>
                <a:gd name="csX374" fmla="*/ 14543 w 624226"/>
                <a:gd name="csY374" fmla="*/ 545918 h 745603"/>
                <a:gd name="csX375" fmla="*/ 16221 w 624226"/>
                <a:gd name="csY375" fmla="*/ 545918 h 745603"/>
                <a:gd name="csX376" fmla="*/ 16221 w 624226"/>
                <a:gd name="csY376" fmla="*/ 547597 h 745603"/>
                <a:gd name="csX377" fmla="*/ 17899 w 624226"/>
                <a:gd name="csY377" fmla="*/ 547597 h 745603"/>
                <a:gd name="csX378" fmla="*/ 17899 w 624226"/>
                <a:gd name="csY378" fmla="*/ 545918 h 745603"/>
                <a:gd name="csX379" fmla="*/ 19577 w 624226"/>
                <a:gd name="csY379" fmla="*/ 545918 h 745603"/>
                <a:gd name="csX380" fmla="*/ 21815 w 624226"/>
                <a:gd name="csY380" fmla="*/ 545918 h 745603"/>
                <a:gd name="csX381" fmla="*/ 23492 w 624226"/>
                <a:gd name="csY381" fmla="*/ 545918 h 745603"/>
                <a:gd name="csX382" fmla="*/ 25170 w 624226"/>
                <a:gd name="csY382" fmla="*/ 545918 h 745603"/>
                <a:gd name="csX383" fmla="*/ 25170 w 624226"/>
                <a:gd name="csY383" fmla="*/ 547597 h 745603"/>
                <a:gd name="csX384" fmla="*/ 26848 w 624226"/>
                <a:gd name="csY384" fmla="*/ 547597 h 745603"/>
                <a:gd name="csX385" fmla="*/ 26848 w 624226"/>
                <a:gd name="csY385" fmla="*/ 547597 h 745603"/>
                <a:gd name="csX386" fmla="*/ 26848 w 624226"/>
                <a:gd name="csY386" fmla="*/ 545918 h 745603"/>
                <a:gd name="csX387" fmla="*/ 26848 w 624226"/>
                <a:gd name="csY387" fmla="*/ 544241 h 745603"/>
                <a:gd name="csX388" fmla="*/ 26848 w 624226"/>
                <a:gd name="csY388" fmla="*/ 542003 h 745603"/>
                <a:gd name="csX389" fmla="*/ 26848 w 624226"/>
                <a:gd name="csY389" fmla="*/ 540325 h 745603"/>
                <a:gd name="csX390" fmla="*/ 28526 w 624226"/>
                <a:gd name="csY390" fmla="*/ 540325 h 745603"/>
                <a:gd name="csX391" fmla="*/ 28526 w 624226"/>
                <a:gd name="csY391" fmla="*/ 538647 h 745603"/>
                <a:gd name="csX392" fmla="*/ 30764 w 624226"/>
                <a:gd name="csY392" fmla="*/ 538647 h 745603"/>
                <a:gd name="csX393" fmla="*/ 30764 w 624226"/>
                <a:gd name="csY393" fmla="*/ 536969 h 745603"/>
                <a:gd name="csX394" fmla="*/ 32442 w 624226"/>
                <a:gd name="csY394" fmla="*/ 536969 h 745603"/>
                <a:gd name="csX395" fmla="*/ 34120 w 624226"/>
                <a:gd name="csY395" fmla="*/ 536969 h 745603"/>
                <a:gd name="csX396" fmla="*/ 34120 w 624226"/>
                <a:gd name="csY396" fmla="*/ 536969 h 745603"/>
                <a:gd name="csX397" fmla="*/ 35798 w 624226"/>
                <a:gd name="csY397" fmla="*/ 536969 h 745603"/>
                <a:gd name="csX398" fmla="*/ 35798 w 624226"/>
                <a:gd name="csY398" fmla="*/ 536969 h 745603"/>
                <a:gd name="csX399" fmla="*/ 35798 w 624226"/>
                <a:gd name="csY399" fmla="*/ 535291 h 745603"/>
                <a:gd name="csX400" fmla="*/ 37476 w 624226"/>
                <a:gd name="csY400" fmla="*/ 535291 h 745603"/>
                <a:gd name="csX401" fmla="*/ 37476 w 624226"/>
                <a:gd name="csY401" fmla="*/ 533054 h 745603"/>
                <a:gd name="csX402" fmla="*/ 35798 w 624226"/>
                <a:gd name="csY402" fmla="*/ 533054 h 745603"/>
                <a:gd name="csX403" fmla="*/ 34120 w 624226"/>
                <a:gd name="csY403" fmla="*/ 533054 h 745603"/>
                <a:gd name="csX404" fmla="*/ 34120 w 624226"/>
                <a:gd name="csY404" fmla="*/ 531376 h 745603"/>
                <a:gd name="csX405" fmla="*/ 35798 w 624226"/>
                <a:gd name="csY405" fmla="*/ 531376 h 745603"/>
                <a:gd name="csX406" fmla="*/ 35798 w 624226"/>
                <a:gd name="csY406" fmla="*/ 529698 h 745603"/>
                <a:gd name="csX407" fmla="*/ 37476 w 624226"/>
                <a:gd name="csY407" fmla="*/ 529698 h 745603"/>
                <a:gd name="csX408" fmla="*/ 37476 w 624226"/>
                <a:gd name="csY408" fmla="*/ 528020 h 745603"/>
                <a:gd name="csX409" fmla="*/ 37476 w 624226"/>
                <a:gd name="csY409" fmla="*/ 528020 h 745603"/>
                <a:gd name="csX410" fmla="*/ 35798 w 624226"/>
                <a:gd name="csY410" fmla="*/ 528020 h 745603"/>
                <a:gd name="csX411" fmla="*/ 34120 w 624226"/>
                <a:gd name="csY411" fmla="*/ 528020 h 745603"/>
                <a:gd name="csX412" fmla="*/ 34120 w 624226"/>
                <a:gd name="csY412" fmla="*/ 526341 h 745603"/>
                <a:gd name="csX413" fmla="*/ 32442 w 624226"/>
                <a:gd name="csY413" fmla="*/ 526341 h 745603"/>
                <a:gd name="csX414" fmla="*/ 32442 w 624226"/>
                <a:gd name="csY414" fmla="*/ 524664 h 745603"/>
                <a:gd name="csX415" fmla="*/ 34120 w 624226"/>
                <a:gd name="csY415" fmla="*/ 524664 h 745603"/>
                <a:gd name="csX416" fmla="*/ 35798 w 624226"/>
                <a:gd name="csY416" fmla="*/ 524664 h 745603"/>
                <a:gd name="csX417" fmla="*/ 37476 w 624226"/>
                <a:gd name="csY417" fmla="*/ 524664 h 745603"/>
                <a:gd name="csX418" fmla="*/ 39154 w 624226"/>
                <a:gd name="csY418" fmla="*/ 524664 h 745603"/>
                <a:gd name="csX419" fmla="*/ 39154 w 624226"/>
                <a:gd name="csY419" fmla="*/ 524664 h 745603"/>
                <a:gd name="csX420" fmla="*/ 41391 w 624226"/>
                <a:gd name="csY420" fmla="*/ 524664 h 745603"/>
                <a:gd name="csX421" fmla="*/ 41391 w 624226"/>
                <a:gd name="csY421" fmla="*/ 524664 h 745603"/>
                <a:gd name="csX422" fmla="*/ 43069 w 624226"/>
                <a:gd name="csY422" fmla="*/ 524664 h 745603"/>
                <a:gd name="csX423" fmla="*/ 43069 w 624226"/>
                <a:gd name="csY423" fmla="*/ 522426 h 745603"/>
                <a:gd name="csX424" fmla="*/ 44747 w 624226"/>
                <a:gd name="csY424" fmla="*/ 522426 h 745603"/>
                <a:gd name="csX425" fmla="*/ 46425 w 624226"/>
                <a:gd name="csY425" fmla="*/ 522426 h 745603"/>
                <a:gd name="csX426" fmla="*/ 46425 w 624226"/>
                <a:gd name="csY426" fmla="*/ 524664 h 745603"/>
                <a:gd name="csX427" fmla="*/ 48103 w 624226"/>
                <a:gd name="csY427" fmla="*/ 524664 h 745603"/>
                <a:gd name="csX428" fmla="*/ 48103 w 624226"/>
                <a:gd name="csY428" fmla="*/ 524664 h 745603"/>
                <a:gd name="csX429" fmla="*/ 48103 w 624226"/>
                <a:gd name="csY429" fmla="*/ 522426 h 745603"/>
                <a:gd name="csX430" fmla="*/ 50341 w 624226"/>
                <a:gd name="csY430" fmla="*/ 522426 h 745603"/>
                <a:gd name="csX431" fmla="*/ 52019 w 624226"/>
                <a:gd name="csY431" fmla="*/ 522426 h 745603"/>
                <a:gd name="csX432" fmla="*/ 52019 w 624226"/>
                <a:gd name="csY432" fmla="*/ 524664 h 745603"/>
                <a:gd name="csX433" fmla="*/ 53697 w 624226"/>
                <a:gd name="csY433" fmla="*/ 524664 h 745603"/>
                <a:gd name="csX434" fmla="*/ 53697 w 624226"/>
                <a:gd name="csY434" fmla="*/ 524664 h 745603"/>
                <a:gd name="csX435" fmla="*/ 53697 w 624226"/>
                <a:gd name="csY435" fmla="*/ 522426 h 745603"/>
                <a:gd name="csX436" fmla="*/ 55375 w 624226"/>
                <a:gd name="csY436" fmla="*/ 522426 h 745603"/>
                <a:gd name="csX437" fmla="*/ 55375 w 624226"/>
                <a:gd name="csY437" fmla="*/ 524664 h 745603"/>
                <a:gd name="csX438" fmla="*/ 57053 w 624226"/>
                <a:gd name="csY438" fmla="*/ 524664 h 745603"/>
                <a:gd name="csX439" fmla="*/ 59290 w 624226"/>
                <a:gd name="csY439" fmla="*/ 524664 h 745603"/>
                <a:gd name="csX440" fmla="*/ 59290 w 624226"/>
                <a:gd name="csY440" fmla="*/ 524664 h 745603"/>
                <a:gd name="csX441" fmla="*/ 59290 w 624226"/>
                <a:gd name="csY441" fmla="*/ 522426 h 745603"/>
                <a:gd name="csX442" fmla="*/ 60968 w 624226"/>
                <a:gd name="csY442" fmla="*/ 522426 h 745603"/>
                <a:gd name="csX443" fmla="*/ 62646 w 624226"/>
                <a:gd name="csY443" fmla="*/ 522426 h 745603"/>
                <a:gd name="csX444" fmla="*/ 62646 w 624226"/>
                <a:gd name="csY444" fmla="*/ 522426 h 745603"/>
                <a:gd name="csX445" fmla="*/ 62646 w 624226"/>
                <a:gd name="csY445" fmla="*/ 520748 h 745603"/>
                <a:gd name="csX446" fmla="*/ 64324 w 624226"/>
                <a:gd name="csY446" fmla="*/ 520748 h 745603"/>
                <a:gd name="csX447" fmla="*/ 64324 w 624226"/>
                <a:gd name="csY447" fmla="*/ 519070 h 745603"/>
                <a:gd name="csX448" fmla="*/ 64324 w 624226"/>
                <a:gd name="csY448" fmla="*/ 519070 h 745603"/>
                <a:gd name="csX449" fmla="*/ 60968 w 624226"/>
                <a:gd name="csY449" fmla="*/ 517392 h 745603"/>
                <a:gd name="csX450" fmla="*/ 59290 w 624226"/>
                <a:gd name="csY450" fmla="*/ 517392 h 745603"/>
                <a:gd name="csX451" fmla="*/ 60968 w 624226"/>
                <a:gd name="csY451" fmla="*/ 517392 h 745603"/>
                <a:gd name="csX452" fmla="*/ 59290 w 624226"/>
                <a:gd name="csY452" fmla="*/ 517392 h 745603"/>
                <a:gd name="csX453" fmla="*/ 57053 w 624226"/>
                <a:gd name="csY453" fmla="*/ 517392 h 745603"/>
                <a:gd name="csX454" fmla="*/ 55375 w 624226"/>
                <a:gd name="csY454" fmla="*/ 517392 h 745603"/>
                <a:gd name="csX455" fmla="*/ 53697 w 624226"/>
                <a:gd name="csY455" fmla="*/ 517392 h 745603"/>
                <a:gd name="csX456" fmla="*/ 52019 w 624226"/>
                <a:gd name="csY456" fmla="*/ 517392 h 745603"/>
                <a:gd name="csX457" fmla="*/ 50341 w 624226"/>
                <a:gd name="csY457" fmla="*/ 517392 h 745603"/>
                <a:gd name="csX458" fmla="*/ 50341 w 624226"/>
                <a:gd name="csY458" fmla="*/ 517392 h 745603"/>
                <a:gd name="csX459" fmla="*/ 50341 w 624226"/>
                <a:gd name="csY459" fmla="*/ 515714 h 745603"/>
                <a:gd name="csX460" fmla="*/ 50341 w 624226"/>
                <a:gd name="csY460" fmla="*/ 515714 h 745603"/>
                <a:gd name="csX461" fmla="*/ 50341 w 624226"/>
                <a:gd name="csY461" fmla="*/ 513477 h 745603"/>
                <a:gd name="csX462" fmla="*/ 50341 w 624226"/>
                <a:gd name="csY462" fmla="*/ 511799 h 745603"/>
                <a:gd name="csX463" fmla="*/ 50341 w 624226"/>
                <a:gd name="csY463" fmla="*/ 511799 h 745603"/>
                <a:gd name="csX464" fmla="*/ 50341 w 624226"/>
                <a:gd name="csY464" fmla="*/ 510121 h 745603"/>
                <a:gd name="csX465" fmla="*/ 48103 w 624226"/>
                <a:gd name="csY465" fmla="*/ 510121 h 745603"/>
                <a:gd name="csX466" fmla="*/ 48103 w 624226"/>
                <a:gd name="csY466" fmla="*/ 508443 h 745603"/>
                <a:gd name="csX467" fmla="*/ 48103 w 624226"/>
                <a:gd name="csY467" fmla="*/ 506764 h 745603"/>
                <a:gd name="csX468" fmla="*/ 50341 w 624226"/>
                <a:gd name="csY468" fmla="*/ 506764 h 745603"/>
                <a:gd name="csX469" fmla="*/ 52019 w 624226"/>
                <a:gd name="csY469" fmla="*/ 506764 h 745603"/>
                <a:gd name="csX470" fmla="*/ 52019 w 624226"/>
                <a:gd name="csY470" fmla="*/ 504527 h 745603"/>
                <a:gd name="csX471" fmla="*/ 53697 w 624226"/>
                <a:gd name="csY471" fmla="*/ 504527 h 745603"/>
                <a:gd name="csX472" fmla="*/ 55375 w 624226"/>
                <a:gd name="csY472" fmla="*/ 504527 h 745603"/>
                <a:gd name="csX473" fmla="*/ 55375 w 624226"/>
                <a:gd name="csY473" fmla="*/ 502849 h 745603"/>
                <a:gd name="csX474" fmla="*/ 57053 w 624226"/>
                <a:gd name="csY474" fmla="*/ 502849 h 745603"/>
                <a:gd name="csX475" fmla="*/ 57053 w 624226"/>
                <a:gd name="csY475" fmla="*/ 504527 h 745603"/>
                <a:gd name="csX476" fmla="*/ 59290 w 624226"/>
                <a:gd name="csY476" fmla="*/ 504527 h 745603"/>
                <a:gd name="csX477" fmla="*/ 59290 w 624226"/>
                <a:gd name="csY477" fmla="*/ 506764 h 745603"/>
                <a:gd name="csX478" fmla="*/ 60968 w 624226"/>
                <a:gd name="csY478" fmla="*/ 506764 h 745603"/>
                <a:gd name="csX479" fmla="*/ 62646 w 624226"/>
                <a:gd name="csY479" fmla="*/ 506764 h 745603"/>
                <a:gd name="csX480" fmla="*/ 64324 w 624226"/>
                <a:gd name="csY480" fmla="*/ 506764 h 745603"/>
                <a:gd name="csX481" fmla="*/ 66002 w 624226"/>
                <a:gd name="csY481" fmla="*/ 506764 h 745603"/>
                <a:gd name="csX482" fmla="*/ 69918 w 624226"/>
                <a:gd name="csY482" fmla="*/ 506764 h 745603"/>
                <a:gd name="csX483" fmla="*/ 67680 w 624226"/>
                <a:gd name="csY483" fmla="*/ 506764 h 745603"/>
                <a:gd name="csX484" fmla="*/ 66002 w 624226"/>
                <a:gd name="csY484" fmla="*/ 506764 h 745603"/>
                <a:gd name="csX485" fmla="*/ 67680 w 624226"/>
                <a:gd name="csY485" fmla="*/ 506764 h 745603"/>
                <a:gd name="csX486" fmla="*/ 69918 w 624226"/>
                <a:gd name="csY486" fmla="*/ 506764 h 745603"/>
                <a:gd name="csX487" fmla="*/ 71596 w 624226"/>
                <a:gd name="csY487" fmla="*/ 506764 h 745603"/>
                <a:gd name="csX488" fmla="*/ 71596 w 624226"/>
                <a:gd name="csY488" fmla="*/ 504527 h 745603"/>
                <a:gd name="csX489" fmla="*/ 71596 w 624226"/>
                <a:gd name="csY489" fmla="*/ 504527 h 745603"/>
                <a:gd name="csX490" fmla="*/ 71596 w 624226"/>
                <a:gd name="csY490" fmla="*/ 502849 h 745603"/>
                <a:gd name="csX491" fmla="*/ 71596 w 624226"/>
                <a:gd name="csY491" fmla="*/ 501171 h 745603"/>
                <a:gd name="csX492" fmla="*/ 73274 w 624226"/>
                <a:gd name="csY492" fmla="*/ 501171 h 745603"/>
                <a:gd name="csX493" fmla="*/ 73274 w 624226"/>
                <a:gd name="csY493" fmla="*/ 501171 h 745603"/>
                <a:gd name="csX494" fmla="*/ 73274 w 624226"/>
                <a:gd name="csY494" fmla="*/ 499493 h 745603"/>
                <a:gd name="csX495" fmla="*/ 74952 w 624226"/>
                <a:gd name="csY495" fmla="*/ 499493 h 745603"/>
                <a:gd name="csX496" fmla="*/ 74952 w 624226"/>
                <a:gd name="csY496" fmla="*/ 497815 h 745603"/>
                <a:gd name="csX497" fmla="*/ 76630 w 624226"/>
                <a:gd name="csY497" fmla="*/ 497815 h 745603"/>
                <a:gd name="csX498" fmla="*/ 78867 w 624226"/>
                <a:gd name="csY498" fmla="*/ 497815 h 745603"/>
                <a:gd name="csX499" fmla="*/ 76630 w 624226"/>
                <a:gd name="csY499" fmla="*/ 497815 h 745603"/>
                <a:gd name="csX500" fmla="*/ 78867 w 624226"/>
                <a:gd name="csY500" fmla="*/ 497815 h 745603"/>
                <a:gd name="csX501" fmla="*/ 80545 w 624226"/>
                <a:gd name="csY501" fmla="*/ 497815 h 745603"/>
                <a:gd name="csX502" fmla="*/ 80545 w 624226"/>
                <a:gd name="csY502" fmla="*/ 496137 h 745603"/>
                <a:gd name="csX503" fmla="*/ 82223 w 624226"/>
                <a:gd name="csY503" fmla="*/ 496137 h 745603"/>
                <a:gd name="csX504" fmla="*/ 82223 w 624226"/>
                <a:gd name="csY504" fmla="*/ 497815 h 745603"/>
                <a:gd name="csX505" fmla="*/ 83901 w 624226"/>
                <a:gd name="csY505" fmla="*/ 497815 h 745603"/>
                <a:gd name="csX506" fmla="*/ 83901 w 624226"/>
                <a:gd name="csY506" fmla="*/ 497815 h 745603"/>
                <a:gd name="csX507" fmla="*/ 85579 w 624226"/>
                <a:gd name="csY507" fmla="*/ 497815 h 745603"/>
                <a:gd name="csX508" fmla="*/ 87817 w 624226"/>
                <a:gd name="csY508" fmla="*/ 497815 h 745603"/>
                <a:gd name="csX509" fmla="*/ 87817 w 624226"/>
                <a:gd name="csY509" fmla="*/ 497815 h 745603"/>
                <a:gd name="csX510" fmla="*/ 87817 w 624226"/>
                <a:gd name="csY510" fmla="*/ 496137 h 745603"/>
                <a:gd name="csX511" fmla="*/ 87817 w 624226"/>
                <a:gd name="csY511" fmla="*/ 493900 h 745603"/>
                <a:gd name="csX512" fmla="*/ 87817 w 624226"/>
                <a:gd name="csY512" fmla="*/ 493900 h 745603"/>
                <a:gd name="csX513" fmla="*/ 87817 w 624226"/>
                <a:gd name="csY513" fmla="*/ 492222 h 745603"/>
                <a:gd name="csX514" fmla="*/ 87817 w 624226"/>
                <a:gd name="csY514" fmla="*/ 490544 h 745603"/>
                <a:gd name="csX515" fmla="*/ 87817 w 624226"/>
                <a:gd name="csY515" fmla="*/ 488866 h 745603"/>
                <a:gd name="csX516" fmla="*/ 87817 w 624226"/>
                <a:gd name="csY516" fmla="*/ 487187 h 745603"/>
                <a:gd name="csX517" fmla="*/ 89495 w 624226"/>
                <a:gd name="csY517" fmla="*/ 487187 h 745603"/>
                <a:gd name="csX518" fmla="*/ 91173 w 624226"/>
                <a:gd name="csY518" fmla="*/ 487187 h 745603"/>
                <a:gd name="csX519" fmla="*/ 92851 w 624226"/>
                <a:gd name="csY519" fmla="*/ 487187 h 745603"/>
                <a:gd name="csX520" fmla="*/ 92851 w 624226"/>
                <a:gd name="csY520" fmla="*/ 484950 h 745603"/>
                <a:gd name="csX521" fmla="*/ 91173 w 624226"/>
                <a:gd name="csY521" fmla="*/ 484950 h 745603"/>
                <a:gd name="csX522" fmla="*/ 91173 w 624226"/>
                <a:gd name="csY522" fmla="*/ 483272 h 745603"/>
                <a:gd name="csX523" fmla="*/ 91173 w 624226"/>
                <a:gd name="csY523" fmla="*/ 481594 h 745603"/>
                <a:gd name="csX524" fmla="*/ 92851 w 624226"/>
                <a:gd name="csY524" fmla="*/ 481594 h 745603"/>
                <a:gd name="csX525" fmla="*/ 94529 w 624226"/>
                <a:gd name="csY525" fmla="*/ 481594 h 745603"/>
                <a:gd name="csX526" fmla="*/ 96207 w 624226"/>
                <a:gd name="csY526" fmla="*/ 481594 h 745603"/>
                <a:gd name="csX527" fmla="*/ 94529 w 624226"/>
                <a:gd name="csY527" fmla="*/ 481594 h 745603"/>
                <a:gd name="csX528" fmla="*/ 96207 w 624226"/>
                <a:gd name="csY528" fmla="*/ 481594 h 745603"/>
                <a:gd name="csX529" fmla="*/ 96207 w 624226"/>
                <a:gd name="csY529" fmla="*/ 479916 h 745603"/>
                <a:gd name="csX530" fmla="*/ 98444 w 624226"/>
                <a:gd name="csY530" fmla="*/ 479916 h 745603"/>
                <a:gd name="csX531" fmla="*/ 100122 w 624226"/>
                <a:gd name="csY531" fmla="*/ 479916 h 745603"/>
                <a:gd name="csX532" fmla="*/ 101800 w 624226"/>
                <a:gd name="csY532" fmla="*/ 479916 h 745603"/>
                <a:gd name="csX533" fmla="*/ 103478 w 624226"/>
                <a:gd name="csY533" fmla="*/ 479916 h 745603"/>
                <a:gd name="csX534" fmla="*/ 105156 w 624226"/>
                <a:gd name="csY534" fmla="*/ 479916 h 745603"/>
                <a:gd name="csX535" fmla="*/ 105156 w 624226"/>
                <a:gd name="csY535" fmla="*/ 479916 h 745603"/>
                <a:gd name="csX536" fmla="*/ 105156 w 624226"/>
                <a:gd name="csY536" fmla="*/ 478238 h 745603"/>
                <a:gd name="csX537" fmla="*/ 105156 w 624226"/>
                <a:gd name="csY537" fmla="*/ 476001 h 745603"/>
                <a:gd name="csX538" fmla="*/ 105156 w 624226"/>
                <a:gd name="csY538" fmla="*/ 476001 h 745603"/>
                <a:gd name="csX539" fmla="*/ 105156 w 624226"/>
                <a:gd name="csY539" fmla="*/ 474323 h 745603"/>
                <a:gd name="csX540" fmla="*/ 107394 w 624226"/>
                <a:gd name="csY540" fmla="*/ 474323 h 745603"/>
                <a:gd name="csX541" fmla="*/ 109072 w 624226"/>
                <a:gd name="csY541" fmla="*/ 474323 h 745603"/>
                <a:gd name="csX542" fmla="*/ 110750 w 624226"/>
                <a:gd name="csY542" fmla="*/ 474323 h 745603"/>
                <a:gd name="csX543" fmla="*/ 110750 w 624226"/>
                <a:gd name="csY543" fmla="*/ 472645 h 745603"/>
                <a:gd name="csX544" fmla="*/ 110750 w 624226"/>
                <a:gd name="csY544" fmla="*/ 470967 h 745603"/>
                <a:gd name="csX545" fmla="*/ 112428 w 624226"/>
                <a:gd name="csY545" fmla="*/ 470967 h 745603"/>
                <a:gd name="csX546" fmla="*/ 114106 w 624226"/>
                <a:gd name="csY546" fmla="*/ 470967 h 745603"/>
                <a:gd name="csX547" fmla="*/ 114106 w 624226"/>
                <a:gd name="csY547" fmla="*/ 469289 h 745603"/>
                <a:gd name="csX548" fmla="*/ 116343 w 624226"/>
                <a:gd name="csY548" fmla="*/ 469289 h 745603"/>
                <a:gd name="csX549" fmla="*/ 116343 w 624226"/>
                <a:gd name="csY549" fmla="*/ 470967 h 745603"/>
                <a:gd name="csX550" fmla="*/ 118021 w 624226"/>
                <a:gd name="csY550" fmla="*/ 470967 h 745603"/>
                <a:gd name="csX551" fmla="*/ 118021 w 624226"/>
                <a:gd name="csY551" fmla="*/ 469289 h 745603"/>
                <a:gd name="csX552" fmla="*/ 118021 w 624226"/>
                <a:gd name="csY552" fmla="*/ 467610 h 745603"/>
                <a:gd name="csX553" fmla="*/ 119699 w 624226"/>
                <a:gd name="csY553" fmla="*/ 467610 h 745603"/>
                <a:gd name="csX554" fmla="*/ 119699 w 624226"/>
                <a:gd name="csY554" fmla="*/ 465373 h 745603"/>
                <a:gd name="csX555" fmla="*/ 119699 w 624226"/>
                <a:gd name="csY555" fmla="*/ 463695 h 745603"/>
                <a:gd name="csX556" fmla="*/ 118021 w 624226"/>
                <a:gd name="csY556" fmla="*/ 465373 h 745603"/>
                <a:gd name="csX557" fmla="*/ 116343 w 624226"/>
                <a:gd name="csY557" fmla="*/ 465373 h 745603"/>
                <a:gd name="csX558" fmla="*/ 114106 w 624226"/>
                <a:gd name="csY558" fmla="*/ 465373 h 745603"/>
                <a:gd name="csX559" fmla="*/ 112428 w 624226"/>
                <a:gd name="csY559" fmla="*/ 465373 h 745603"/>
                <a:gd name="csX560" fmla="*/ 112428 w 624226"/>
                <a:gd name="csY560" fmla="*/ 463695 h 745603"/>
                <a:gd name="csX561" fmla="*/ 112428 w 624226"/>
                <a:gd name="csY561" fmla="*/ 463695 h 745603"/>
                <a:gd name="csX562" fmla="*/ 112428 w 624226"/>
                <a:gd name="csY562" fmla="*/ 462017 h 745603"/>
                <a:gd name="csX563" fmla="*/ 114106 w 624226"/>
                <a:gd name="csY563" fmla="*/ 460339 h 745603"/>
                <a:gd name="csX564" fmla="*/ 116343 w 624226"/>
                <a:gd name="csY564" fmla="*/ 460339 h 745603"/>
                <a:gd name="csX565" fmla="*/ 116343 w 624226"/>
                <a:gd name="csY565" fmla="*/ 458661 h 745603"/>
                <a:gd name="csX566" fmla="*/ 116343 w 624226"/>
                <a:gd name="csY566" fmla="*/ 458661 h 745603"/>
                <a:gd name="csX567" fmla="*/ 118021 w 624226"/>
                <a:gd name="csY567" fmla="*/ 458661 h 745603"/>
                <a:gd name="csX568" fmla="*/ 118021 w 624226"/>
                <a:gd name="csY568" fmla="*/ 456424 h 745603"/>
                <a:gd name="csX569" fmla="*/ 119699 w 624226"/>
                <a:gd name="csY569" fmla="*/ 456424 h 745603"/>
                <a:gd name="csX570" fmla="*/ 121377 w 624226"/>
                <a:gd name="csY570" fmla="*/ 456424 h 745603"/>
                <a:gd name="csX571" fmla="*/ 123055 w 624226"/>
                <a:gd name="csY571" fmla="*/ 456424 h 745603"/>
                <a:gd name="csX572" fmla="*/ 123055 w 624226"/>
                <a:gd name="csY572" fmla="*/ 454746 h 745603"/>
                <a:gd name="csX573" fmla="*/ 123055 w 624226"/>
                <a:gd name="csY573" fmla="*/ 453068 h 745603"/>
                <a:gd name="csX574" fmla="*/ 121377 w 624226"/>
                <a:gd name="csY574" fmla="*/ 451390 h 745603"/>
                <a:gd name="csX575" fmla="*/ 121377 w 624226"/>
                <a:gd name="csY575" fmla="*/ 449712 h 745603"/>
                <a:gd name="csX576" fmla="*/ 121377 w 624226"/>
                <a:gd name="csY576" fmla="*/ 449712 h 745603"/>
                <a:gd name="csX577" fmla="*/ 121377 w 624226"/>
                <a:gd name="csY577" fmla="*/ 447474 h 745603"/>
                <a:gd name="csX578" fmla="*/ 123055 w 624226"/>
                <a:gd name="csY578" fmla="*/ 447474 h 745603"/>
                <a:gd name="csX579" fmla="*/ 123055 w 624226"/>
                <a:gd name="csY579" fmla="*/ 445796 h 745603"/>
                <a:gd name="csX580" fmla="*/ 124733 w 624226"/>
                <a:gd name="csY580" fmla="*/ 445796 h 745603"/>
                <a:gd name="csX581" fmla="*/ 126971 w 624226"/>
                <a:gd name="csY581" fmla="*/ 445796 h 745603"/>
                <a:gd name="csX582" fmla="*/ 126971 w 624226"/>
                <a:gd name="csY582" fmla="*/ 444118 h 745603"/>
                <a:gd name="csX583" fmla="*/ 124733 w 624226"/>
                <a:gd name="csY583" fmla="*/ 444118 h 745603"/>
                <a:gd name="csX584" fmla="*/ 124733 w 624226"/>
                <a:gd name="csY584" fmla="*/ 442440 h 745603"/>
                <a:gd name="csX585" fmla="*/ 126971 w 624226"/>
                <a:gd name="csY585" fmla="*/ 440762 h 745603"/>
                <a:gd name="csX586" fmla="*/ 126971 w 624226"/>
                <a:gd name="csY586" fmla="*/ 440762 h 745603"/>
                <a:gd name="csX587" fmla="*/ 126971 w 624226"/>
                <a:gd name="csY587" fmla="*/ 440762 h 745603"/>
                <a:gd name="csX588" fmla="*/ 126971 w 624226"/>
                <a:gd name="csY588" fmla="*/ 439084 h 745603"/>
                <a:gd name="csX589" fmla="*/ 128649 w 624226"/>
                <a:gd name="csY589" fmla="*/ 439084 h 745603"/>
                <a:gd name="csX590" fmla="*/ 128649 w 624226"/>
                <a:gd name="csY590" fmla="*/ 439084 h 745603"/>
                <a:gd name="csX591" fmla="*/ 128649 w 624226"/>
                <a:gd name="csY591" fmla="*/ 436847 h 745603"/>
                <a:gd name="csX592" fmla="*/ 128649 w 624226"/>
                <a:gd name="csY592" fmla="*/ 435169 h 745603"/>
                <a:gd name="csX593" fmla="*/ 130327 w 624226"/>
                <a:gd name="csY593" fmla="*/ 435169 h 745603"/>
                <a:gd name="csX594" fmla="*/ 132005 w 624226"/>
                <a:gd name="csY594" fmla="*/ 435169 h 745603"/>
                <a:gd name="csX595" fmla="*/ 132005 w 624226"/>
                <a:gd name="csY595" fmla="*/ 433491 h 745603"/>
                <a:gd name="csX596" fmla="*/ 132005 w 624226"/>
                <a:gd name="csY596" fmla="*/ 431813 h 745603"/>
                <a:gd name="csX597" fmla="*/ 132005 w 624226"/>
                <a:gd name="csY597" fmla="*/ 430135 h 745603"/>
                <a:gd name="csX598" fmla="*/ 133683 w 624226"/>
                <a:gd name="csY598" fmla="*/ 430135 h 745603"/>
                <a:gd name="csX599" fmla="*/ 135920 w 624226"/>
                <a:gd name="csY599" fmla="*/ 430135 h 745603"/>
                <a:gd name="csX600" fmla="*/ 133683 w 624226"/>
                <a:gd name="csY600" fmla="*/ 430135 h 745603"/>
                <a:gd name="csX601" fmla="*/ 135920 w 624226"/>
                <a:gd name="csY601" fmla="*/ 430135 h 745603"/>
                <a:gd name="csX602" fmla="*/ 135920 w 624226"/>
                <a:gd name="csY602" fmla="*/ 427897 h 745603"/>
                <a:gd name="csX603" fmla="*/ 133683 w 624226"/>
                <a:gd name="csY603" fmla="*/ 427897 h 745603"/>
                <a:gd name="csX604" fmla="*/ 133683 w 624226"/>
                <a:gd name="csY604" fmla="*/ 427897 h 745603"/>
                <a:gd name="csX605" fmla="*/ 133683 w 624226"/>
                <a:gd name="csY605" fmla="*/ 426219 h 745603"/>
                <a:gd name="csX606" fmla="*/ 135920 w 624226"/>
                <a:gd name="csY606" fmla="*/ 426219 h 745603"/>
                <a:gd name="csX607" fmla="*/ 137598 w 624226"/>
                <a:gd name="csY607" fmla="*/ 426219 h 745603"/>
                <a:gd name="csX608" fmla="*/ 139276 w 624226"/>
                <a:gd name="csY608" fmla="*/ 427897 h 745603"/>
                <a:gd name="csX609" fmla="*/ 140954 w 624226"/>
                <a:gd name="csY609" fmla="*/ 427897 h 745603"/>
                <a:gd name="csX610" fmla="*/ 140954 w 624226"/>
                <a:gd name="csY610" fmla="*/ 426219 h 745603"/>
                <a:gd name="csX611" fmla="*/ 140954 w 624226"/>
                <a:gd name="csY611" fmla="*/ 426219 h 745603"/>
                <a:gd name="csX612" fmla="*/ 140954 w 624226"/>
                <a:gd name="csY612" fmla="*/ 424541 h 745603"/>
                <a:gd name="csX613" fmla="*/ 140954 w 624226"/>
                <a:gd name="csY613" fmla="*/ 422863 h 745603"/>
                <a:gd name="csX614" fmla="*/ 142632 w 624226"/>
                <a:gd name="csY614" fmla="*/ 422863 h 745603"/>
                <a:gd name="csX615" fmla="*/ 144870 w 624226"/>
                <a:gd name="csY615" fmla="*/ 422863 h 745603"/>
                <a:gd name="csX616" fmla="*/ 144870 w 624226"/>
                <a:gd name="csY616" fmla="*/ 422863 h 745603"/>
                <a:gd name="csX617" fmla="*/ 144870 w 624226"/>
                <a:gd name="csY617" fmla="*/ 421185 h 745603"/>
                <a:gd name="csX618" fmla="*/ 144870 w 624226"/>
                <a:gd name="csY618" fmla="*/ 418948 h 745603"/>
                <a:gd name="csX619" fmla="*/ 142632 w 624226"/>
                <a:gd name="csY619" fmla="*/ 418948 h 745603"/>
                <a:gd name="csX620" fmla="*/ 142632 w 624226"/>
                <a:gd name="csY620" fmla="*/ 417270 h 745603"/>
                <a:gd name="csX621" fmla="*/ 144870 w 624226"/>
                <a:gd name="csY621" fmla="*/ 417270 h 745603"/>
                <a:gd name="csX622" fmla="*/ 146548 w 624226"/>
                <a:gd name="csY622" fmla="*/ 417270 h 745603"/>
                <a:gd name="csX623" fmla="*/ 148226 w 624226"/>
                <a:gd name="csY623" fmla="*/ 418948 h 745603"/>
                <a:gd name="csX624" fmla="*/ 148226 w 624226"/>
                <a:gd name="csY624" fmla="*/ 421185 h 745603"/>
                <a:gd name="csX625" fmla="*/ 148226 w 624226"/>
                <a:gd name="csY625" fmla="*/ 422863 h 745603"/>
                <a:gd name="csX626" fmla="*/ 149904 w 624226"/>
                <a:gd name="csY626" fmla="*/ 422863 h 745603"/>
                <a:gd name="csX627" fmla="*/ 149904 w 624226"/>
                <a:gd name="csY627" fmla="*/ 424541 h 745603"/>
                <a:gd name="csX628" fmla="*/ 149904 w 624226"/>
                <a:gd name="csY628" fmla="*/ 426219 h 745603"/>
                <a:gd name="csX629" fmla="*/ 151582 w 624226"/>
                <a:gd name="csY629" fmla="*/ 426219 h 745603"/>
                <a:gd name="csX630" fmla="*/ 153260 w 624226"/>
                <a:gd name="csY630" fmla="*/ 426219 h 745603"/>
                <a:gd name="csX631" fmla="*/ 153260 w 624226"/>
                <a:gd name="csY631" fmla="*/ 426219 h 745603"/>
                <a:gd name="csX632" fmla="*/ 155497 w 624226"/>
                <a:gd name="csY632" fmla="*/ 426219 h 745603"/>
                <a:gd name="csX633" fmla="*/ 155497 w 624226"/>
                <a:gd name="csY633" fmla="*/ 426219 h 745603"/>
                <a:gd name="csX634" fmla="*/ 155497 w 624226"/>
                <a:gd name="csY634" fmla="*/ 424541 h 745603"/>
                <a:gd name="csX635" fmla="*/ 155497 w 624226"/>
                <a:gd name="csY635" fmla="*/ 422863 h 745603"/>
                <a:gd name="csX636" fmla="*/ 155497 w 624226"/>
                <a:gd name="csY636" fmla="*/ 421185 h 745603"/>
                <a:gd name="csX637" fmla="*/ 155497 w 624226"/>
                <a:gd name="csY637" fmla="*/ 418948 h 745603"/>
                <a:gd name="csX638" fmla="*/ 153260 w 624226"/>
                <a:gd name="csY638" fmla="*/ 418948 h 745603"/>
                <a:gd name="csX639" fmla="*/ 153260 w 624226"/>
                <a:gd name="csY639" fmla="*/ 417270 h 745603"/>
                <a:gd name="csX640" fmla="*/ 155497 w 624226"/>
                <a:gd name="csY640" fmla="*/ 417270 h 745603"/>
                <a:gd name="csX641" fmla="*/ 155497 w 624226"/>
                <a:gd name="csY641" fmla="*/ 415592 h 745603"/>
                <a:gd name="csX642" fmla="*/ 155497 w 624226"/>
                <a:gd name="csY642" fmla="*/ 415592 h 745603"/>
                <a:gd name="csX643" fmla="*/ 155497 w 624226"/>
                <a:gd name="csY643" fmla="*/ 413914 h 745603"/>
                <a:gd name="csX644" fmla="*/ 155497 w 624226"/>
                <a:gd name="csY644" fmla="*/ 412236 h 745603"/>
                <a:gd name="csX645" fmla="*/ 155497 w 624226"/>
                <a:gd name="csY645" fmla="*/ 410558 h 745603"/>
                <a:gd name="csX646" fmla="*/ 157175 w 624226"/>
                <a:gd name="csY646" fmla="*/ 410558 h 745603"/>
                <a:gd name="csX647" fmla="*/ 158853 w 624226"/>
                <a:gd name="csY647" fmla="*/ 410558 h 745603"/>
                <a:gd name="csX648" fmla="*/ 157175 w 624226"/>
                <a:gd name="csY648" fmla="*/ 404964 h 745603"/>
                <a:gd name="csX649" fmla="*/ 155497 w 624226"/>
                <a:gd name="csY649" fmla="*/ 404964 h 745603"/>
                <a:gd name="csX650" fmla="*/ 153260 w 624226"/>
                <a:gd name="csY650" fmla="*/ 404964 h 745603"/>
                <a:gd name="csX651" fmla="*/ 151582 w 624226"/>
                <a:gd name="csY651" fmla="*/ 404964 h 745603"/>
                <a:gd name="csX652" fmla="*/ 151582 w 624226"/>
                <a:gd name="csY652" fmla="*/ 403286 h 745603"/>
                <a:gd name="csX653" fmla="*/ 153260 w 624226"/>
                <a:gd name="csY653" fmla="*/ 403286 h 745603"/>
                <a:gd name="csX654" fmla="*/ 153260 w 624226"/>
                <a:gd name="csY654" fmla="*/ 401608 h 745603"/>
                <a:gd name="csX655" fmla="*/ 153260 w 624226"/>
                <a:gd name="csY655" fmla="*/ 399371 h 745603"/>
                <a:gd name="csX656" fmla="*/ 155497 w 624226"/>
                <a:gd name="csY656" fmla="*/ 399371 h 745603"/>
                <a:gd name="csX657" fmla="*/ 155497 w 624226"/>
                <a:gd name="csY657" fmla="*/ 397693 h 745603"/>
                <a:gd name="csX658" fmla="*/ 157175 w 624226"/>
                <a:gd name="csY658" fmla="*/ 397693 h 745603"/>
                <a:gd name="csX659" fmla="*/ 158853 w 624226"/>
                <a:gd name="csY659" fmla="*/ 397693 h 745603"/>
                <a:gd name="csX660" fmla="*/ 160531 w 624226"/>
                <a:gd name="csY660" fmla="*/ 397693 h 745603"/>
                <a:gd name="csX661" fmla="*/ 160531 w 624226"/>
                <a:gd name="csY661" fmla="*/ 396015 h 745603"/>
                <a:gd name="csX662" fmla="*/ 160531 w 624226"/>
                <a:gd name="csY662" fmla="*/ 394337 h 745603"/>
                <a:gd name="csX663" fmla="*/ 162209 w 624226"/>
                <a:gd name="csY663" fmla="*/ 394337 h 745603"/>
                <a:gd name="csX664" fmla="*/ 164447 w 624226"/>
                <a:gd name="csY664" fmla="*/ 394337 h 745603"/>
                <a:gd name="csX665" fmla="*/ 164447 w 624226"/>
                <a:gd name="csY665" fmla="*/ 392659 h 745603"/>
                <a:gd name="csX666" fmla="*/ 164447 w 624226"/>
                <a:gd name="csY666" fmla="*/ 390421 h 745603"/>
                <a:gd name="csX667" fmla="*/ 166125 w 624226"/>
                <a:gd name="csY667" fmla="*/ 390421 h 745603"/>
                <a:gd name="csX668" fmla="*/ 166125 w 624226"/>
                <a:gd name="csY668" fmla="*/ 388743 h 745603"/>
                <a:gd name="csX669" fmla="*/ 166125 w 624226"/>
                <a:gd name="csY669" fmla="*/ 387065 h 745603"/>
                <a:gd name="csX670" fmla="*/ 167803 w 624226"/>
                <a:gd name="csY670" fmla="*/ 387065 h 745603"/>
                <a:gd name="csX671" fmla="*/ 167803 w 624226"/>
                <a:gd name="csY671" fmla="*/ 385387 h 745603"/>
                <a:gd name="csX672" fmla="*/ 169481 w 624226"/>
                <a:gd name="csY672" fmla="*/ 385387 h 745603"/>
                <a:gd name="csX673" fmla="*/ 169481 w 624226"/>
                <a:gd name="csY673" fmla="*/ 387065 h 745603"/>
                <a:gd name="csX674" fmla="*/ 173396 w 624226"/>
                <a:gd name="csY674" fmla="*/ 383709 h 745603"/>
                <a:gd name="csX675" fmla="*/ 173396 w 624226"/>
                <a:gd name="csY675" fmla="*/ 382031 h 745603"/>
                <a:gd name="csX676" fmla="*/ 171159 w 624226"/>
                <a:gd name="csY676" fmla="*/ 382031 h 745603"/>
                <a:gd name="csX677" fmla="*/ 171159 w 624226"/>
                <a:gd name="csY677" fmla="*/ 379794 h 745603"/>
                <a:gd name="csX678" fmla="*/ 173396 w 624226"/>
                <a:gd name="csY678" fmla="*/ 379794 h 745603"/>
                <a:gd name="csX679" fmla="*/ 171159 w 624226"/>
                <a:gd name="csY679" fmla="*/ 379794 h 745603"/>
                <a:gd name="csX680" fmla="*/ 173396 w 624226"/>
                <a:gd name="csY680" fmla="*/ 379794 h 745603"/>
                <a:gd name="csX681" fmla="*/ 173396 w 624226"/>
                <a:gd name="csY681" fmla="*/ 378116 h 745603"/>
                <a:gd name="csX682" fmla="*/ 173396 w 624226"/>
                <a:gd name="csY682" fmla="*/ 376438 h 745603"/>
                <a:gd name="csX683" fmla="*/ 173396 w 624226"/>
                <a:gd name="csY683" fmla="*/ 376438 h 745603"/>
                <a:gd name="csX684" fmla="*/ 173396 w 624226"/>
                <a:gd name="csY684" fmla="*/ 374760 h 745603"/>
                <a:gd name="csX685" fmla="*/ 173396 w 624226"/>
                <a:gd name="csY685" fmla="*/ 373082 h 745603"/>
                <a:gd name="csX686" fmla="*/ 173396 w 624226"/>
                <a:gd name="csY686" fmla="*/ 374760 h 745603"/>
                <a:gd name="csX687" fmla="*/ 173396 w 624226"/>
                <a:gd name="csY687" fmla="*/ 373082 h 745603"/>
                <a:gd name="csX688" fmla="*/ 173396 w 624226"/>
                <a:gd name="csY688" fmla="*/ 370844 h 745603"/>
                <a:gd name="csX689" fmla="*/ 175074 w 624226"/>
                <a:gd name="csY689" fmla="*/ 370844 h 745603"/>
                <a:gd name="csX690" fmla="*/ 176752 w 624226"/>
                <a:gd name="csY690" fmla="*/ 369166 h 745603"/>
                <a:gd name="csX691" fmla="*/ 176752 w 624226"/>
                <a:gd name="csY691" fmla="*/ 367488 h 745603"/>
                <a:gd name="csX692" fmla="*/ 175074 w 624226"/>
                <a:gd name="csY692" fmla="*/ 367488 h 745603"/>
                <a:gd name="csX693" fmla="*/ 176752 w 624226"/>
                <a:gd name="csY693" fmla="*/ 367488 h 745603"/>
                <a:gd name="csX694" fmla="*/ 175074 w 624226"/>
                <a:gd name="csY694" fmla="*/ 367488 h 745603"/>
                <a:gd name="csX695" fmla="*/ 175074 w 624226"/>
                <a:gd name="csY695" fmla="*/ 365810 h 745603"/>
                <a:gd name="csX696" fmla="*/ 176752 w 624226"/>
                <a:gd name="csY696" fmla="*/ 364132 h 745603"/>
                <a:gd name="csX697" fmla="*/ 178430 w 624226"/>
                <a:gd name="csY697" fmla="*/ 364132 h 745603"/>
                <a:gd name="csX698" fmla="*/ 178430 w 624226"/>
                <a:gd name="csY698" fmla="*/ 364132 h 745603"/>
                <a:gd name="csX699" fmla="*/ 178430 w 624226"/>
                <a:gd name="csY699" fmla="*/ 361895 h 745603"/>
                <a:gd name="csX700" fmla="*/ 178430 w 624226"/>
                <a:gd name="csY700" fmla="*/ 360217 h 745603"/>
                <a:gd name="csX701" fmla="*/ 178430 w 624226"/>
                <a:gd name="csY701" fmla="*/ 358539 h 745603"/>
                <a:gd name="csX702" fmla="*/ 178430 w 624226"/>
                <a:gd name="csY702" fmla="*/ 356861 h 745603"/>
                <a:gd name="csX703" fmla="*/ 180108 w 624226"/>
                <a:gd name="csY703" fmla="*/ 355183 h 745603"/>
                <a:gd name="csX704" fmla="*/ 181786 w 624226"/>
                <a:gd name="csY704" fmla="*/ 355183 h 745603"/>
                <a:gd name="csX705" fmla="*/ 181786 w 624226"/>
                <a:gd name="csY705" fmla="*/ 353505 h 745603"/>
                <a:gd name="csX706" fmla="*/ 181786 w 624226"/>
                <a:gd name="csY706" fmla="*/ 351267 h 745603"/>
                <a:gd name="csX707" fmla="*/ 181786 w 624226"/>
                <a:gd name="csY707" fmla="*/ 353505 h 745603"/>
                <a:gd name="csX708" fmla="*/ 181786 w 624226"/>
                <a:gd name="csY708" fmla="*/ 351267 h 745603"/>
                <a:gd name="csX709" fmla="*/ 184024 w 624226"/>
                <a:gd name="csY709" fmla="*/ 349589 h 745603"/>
                <a:gd name="csX710" fmla="*/ 184024 w 624226"/>
                <a:gd name="csY710" fmla="*/ 347911 h 745603"/>
                <a:gd name="csX711" fmla="*/ 184024 w 624226"/>
                <a:gd name="csY711" fmla="*/ 347911 h 745603"/>
                <a:gd name="csX712" fmla="*/ 184024 w 624226"/>
                <a:gd name="csY712" fmla="*/ 346233 h 745603"/>
                <a:gd name="csX713" fmla="*/ 185702 w 624226"/>
                <a:gd name="csY713" fmla="*/ 346233 h 745603"/>
                <a:gd name="csX714" fmla="*/ 185702 w 624226"/>
                <a:gd name="csY714" fmla="*/ 344555 h 745603"/>
                <a:gd name="csX715" fmla="*/ 185702 w 624226"/>
                <a:gd name="csY715" fmla="*/ 344555 h 745603"/>
                <a:gd name="csX716" fmla="*/ 185702 w 624226"/>
                <a:gd name="csY716" fmla="*/ 342318 h 745603"/>
                <a:gd name="csX717" fmla="*/ 184024 w 624226"/>
                <a:gd name="csY717" fmla="*/ 342318 h 745603"/>
                <a:gd name="csX718" fmla="*/ 181786 w 624226"/>
                <a:gd name="csY718" fmla="*/ 342318 h 745603"/>
                <a:gd name="csX719" fmla="*/ 180108 w 624226"/>
                <a:gd name="csY719" fmla="*/ 344555 h 745603"/>
                <a:gd name="csX720" fmla="*/ 178430 w 624226"/>
                <a:gd name="csY720" fmla="*/ 344555 h 745603"/>
                <a:gd name="csX721" fmla="*/ 178430 w 624226"/>
                <a:gd name="csY721" fmla="*/ 342318 h 745603"/>
                <a:gd name="csX722" fmla="*/ 178430 w 624226"/>
                <a:gd name="csY722" fmla="*/ 340640 h 745603"/>
                <a:gd name="csX723" fmla="*/ 180108 w 624226"/>
                <a:gd name="csY723" fmla="*/ 340640 h 745603"/>
                <a:gd name="csX724" fmla="*/ 180108 w 624226"/>
                <a:gd name="csY724" fmla="*/ 338962 h 745603"/>
                <a:gd name="csX725" fmla="*/ 181786 w 624226"/>
                <a:gd name="csY725" fmla="*/ 338962 h 745603"/>
                <a:gd name="csX726" fmla="*/ 181786 w 624226"/>
                <a:gd name="csY726" fmla="*/ 337284 h 745603"/>
                <a:gd name="csX727" fmla="*/ 184024 w 624226"/>
                <a:gd name="csY727" fmla="*/ 337284 h 745603"/>
                <a:gd name="csX728" fmla="*/ 184024 w 624226"/>
                <a:gd name="csY728" fmla="*/ 337284 h 745603"/>
                <a:gd name="csX729" fmla="*/ 185702 w 624226"/>
                <a:gd name="csY729" fmla="*/ 337284 h 745603"/>
                <a:gd name="csX730" fmla="*/ 189058 w 624226"/>
                <a:gd name="csY730" fmla="*/ 335606 h 745603"/>
                <a:gd name="csX731" fmla="*/ 189058 w 624226"/>
                <a:gd name="csY731" fmla="*/ 333368 h 745603"/>
                <a:gd name="csX732" fmla="*/ 187380 w 624226"/>
                <a:gd name="csY732" fmla="*/ 333368 h 745603"/>
                <a:gd name="csX733" fmla="*/ 189058 w 624226"/>
                <a:gd name="csY733" fmla="*/ 333368 h 745603"/>
                <a:gd name="csX734" fmla="*/ 187380 w 624226"/>
                <a:gd name="csY734" fmla="*/ 333368 h 745603"/>
                <a:gd name="csX735" fmla="*/ 185702 w 624226"/>
                <a:gd name="csY735" fmla="*/ 333368 h 745603"/>
                <a:gd name="csX736" fmla="*/ 185702 w 624226"/>
                <a:gd name="csY736" fmla="*/ 331690 h 745603"/>
                <a:gd name="csX737" fmla="*/ 187380 w 624226"/>
                <a:gd name="csY737" fmla="*/ 331690 h 745603"/>
                <a:gd name="csX738" fmla="*/ 189058 w 624226"/>
                <a:gd name="csY738" fmla="*/ 331690 h 745603"/>
                <a:gd name="csX739" fmla="*/ 189058 w 624226"/>
                <a:gd name="csY739" fmla="*/ 330012 h 745603"/>
                <a:gd name="csX740" fmla="*/ 189058 w 624226"/>
                <a:gd name="csY740" fmla="*/ 328334 h 745603"/>
                <a:gd name="csX741" fmla="*/ 190736 w 624226"/>
                <a:gd name="csY741" fmla="*/ 328334 h 745603"/>
                <a:gd name="csX742" fmla="*/ 192973 w 624226"/>
                <a:gd name="csY742" fmla="*/ 328334 h 745603"/>
                <a:gd name="csX743" fmla="*/ 194651 w 624226"/>
                <a:gd name="csY743" fmla="*/ 328334 h 745603"/>
                <a:gd name="csX744" fmla="*/ 196329 w 624226"/>
                <a:gd name="csY744" fmla="*/ 328334 h 745603"/>
                <a:gd name="csX745" fmla="*/ 196329 w 624226"/>
                <a:gd name="csY745" fmla="*/ 326656 h 745603"/>
                <a:gd name="csX746" fmla="*/ 196329 w 624226"/>
                <a:gd name="csY746" fmla="*/ 326656 h 745603"/>
                <a:gd name="csX747" fmla="*/ 194651 w 624226"/>
                <a:gd name="csY747" fmla="*/ 326656 h 745603"/>
                <a:gd name="csX748" fmla="*/ 194651 w 624226"/>
                <a:gd name="csY748" fmla="*/ 324978 h 745603"/>
                <a:gd name="csX749" fmla="*/ 194651 w 624226"/>
                <a:gd name="csY749" fmla="*/ 322741 h 745603"/>
                <a:gd name="csX750" fmla="*/ 196329 w 624226"/>
                <a:gd name="csY750" fmla="*/ 321063 h 745603"/>
                <a:gd name="csX751" fmla="*/ 198007 w 624226"/>
                <a:gd name="csY751" fmla="*/ 321063 h 745603"/>
                <a:gd name="csX752" fmla="*/ 196329 w 624226"/>
                <a:gd name="csY752" fmla="*/ 321063 h 745603"/>
                <a:gd name="csX753" fmla="*/ 198007 w 624226"/>
                <a:gd name="csY753" fmla="*/ 321063 h 745603"/>
                <a:gd name="csX754" fmla="*/ 198007 w 624226"/>
                <a:gd name="csY754" fmla="*/ 319385 h 745603"/>
                <a:gd name="csX755" fmla="*/ 196329 w 624226"/>
                <a:gd name="csY755" fmla="*/ 319385 h 745603"/>
                <a:gd name="csX756" fmla="*/ 196329 w 624226"/>
                <a:gd name="csY756" fmla="*/ 319385 h 745603"/>
                <a:gd name="csX757" fmla="*/ 194651 w 624226"/>
                <a:gd name="csY757" fmla="*/ 319385 h 745603"/>
                <a:gd name="csX758" fmla="*/ 194651 w 624226"/>
                <a:gd name="csY758" fmla="*/ 317707 h 745603"/>
                <a:gd name="csX759" fmla="*/ 194651 w 624226"/>
                <a:gd name="csY759" fmla="*/ 316029 h 745603"/>
                <a:gd name="csX760" fmla="*/ 196329 w 624226"/>
                <a:gd name="csY760" fmla="*/ 313791 h 745603"/>
                <a:gd name="csX761" fmla="*/ 196329 w 624226"/>
                <a:gd name="csY761" fmla="*/ 312113 h 745603"/>
                <a:gd name="csX762" fmla="*/ 196329 w 624226"/>
                <a:gd name="csY762" fmla="*/ 310435 h 745603"/>
                <a:gd name="csX763" fmla="*/ 196329 w 624226"/>
                <a:gd name="csY763" fmla="*/ 308757 h 745603"/>
                <a:gd name="csX764" fmla="*/ 194651 w 624226"/>
                <a:gd name="csY764" fmla="*/ 308757 h 745603"/>
                <a:gd name="csX765" fmla="*/ 194651 w 624226"/>
                <a:gd name="csY765" fmla="*/ 307079 h 745603"/>
                <a:gd name="csX766" fmla="*/ 192973 w 624226"/>
                <a:gd name="csY766" fmla="*/ 304842 h 745603"/>
                <a:gd name="csX767" fmla="*/ 194651 w 624226"/>
                <a:gd name="csY767" fmla="*/ 304842 h 745603"/>
                <a:gd name="csX768" fmla="*/ 196329 w 624226"/>
                <a:gd name="csY768" fmla="*/ 304842 h 745603"/>
                <a:gd name="csX769" fmla="*/ 198007 w 624226"/>
                <a:gd name="csY769" fmla="*/ 304842 h 745603"/>
                <a:gd name="csX770" fmla="*/ 199685 w 624226"/>
                <a:gd name="csY770" fmla="*/ 304842 h 745603"/>
                <a:gd name="csX771" fmla="*/ 199685 w 624226"/>
                <a:gd name="csY771" fmla="*/ 304842 h 745603"/>
                <a:gd name="csX772" fmla="*/ 199685 w 624226"/>
                <a:gd name="csY772" fmla="*/ 304842 h 745603"/>
                <a:gd name="csX773" fmla="*/ 199685 w 624226"/>
                <a:gd name="csY773" fmla="*/ 303164 h 745603"/>
                <a:gd name="csX774" fmla="*/ 199685 w 624226"/>
                <a:gd name="csY774" fmla="*/ 303164 h 745603"/>
                <a:gd name="csX775" fmla="*/ 199685 w 624226"/>
                <a:gd name="csY775" fmla="*/ 301486 h 745603"/>
                <a:gd name="csX776" fmla="*/ 199685 w 624226"/>
                <a:gd name="csY776" fmla="*/ 299808 h 745603"/>
                <a:gd name="csX777" fmla="*/ 199685 w 624226"/>
                <a:gd name="csY777" fmla="*/ 298130 h 745603"/>
                <a:gd name="csX778" fmla="*/ 199685 w 624226"/>
                <a:gd name="csY778" fmla="*/ 299808 h 745603"/>
                <a:gd name="csX779" fmla="*/ 199685 w 624226"/>
                <a:gd name="csY779" fmla="*/ 296452 h 745603"/>
                <a:gd name="csX780" fmla="*/ 199685 w 624226"/>
                <a:gd name="csY780" fmla="*/ 298130 h 745603"/>
                <a:gd name="csX781" fmla="*/ 199685 w 624226"/>
                <a:gd name="csY781" fmla="*/ 296452 h 745603"/>
                <a:gd name="csX782" fmla="*/ 199685 w 624226"/>
                <a:gd name="csY782" fmla="*/ 294214 h 745603"/>
                <a:gd name="csX783" fmla="*/ 199685 w 624226"/>
                <a:gd name="csY783" fmla="*/ 292536 h 745603"/>
                <a:gd name="csX784" fmla="*/ 201923 w 624226"/>
                <a:gd name="csY784" fmla="*/ 292536 h 745603"/>
                <a:gd name="csX785" fmla="*/ 203601 w 624226"/>
                <a:gd name="csY785" fmla="*/ 292536 h 745603"/>
                <a:gd name="csX786" fmla="*/ 205279 w 624226"/>
                <a:gd name="csY786" fmla="*/ 292536 h 745603"/>
                <a:gd name="csX787" fmla="*/ 203601 w 624226"/>
                <a:gd name="csY787" fmla="*/ 292536 h 745603"/>
                <a:gd name="csX788" fmla="*/ 205279 w 624226"/>
                <a:gd name="csY788" fmla="*/ 292536 h 745603"/>
                <a:gd name="csX789" fmla="*/ 206957 w 624226"/>
                <a:gd name="csY789" fmla="*/ 292536 h 745603"/>
                <a:gd name="csX790" fmla="*/ 206957 w 624226"/>
                <a:gd name="csY790" fmla="*/ 290858 h 745603"/>
                <a:gd name="csX791" fmla="*/ 206957 w 624226"/>
                <a:gd name="csY791" fmla="*/ 289180 h 745603"/>
                <a:gd name="csX792" fmla="*/ 208635 w 624226"/>
                <a:gd name="csY792" fmla="*/ 289180 h 745603"/>
                <a:gd name="csX793" fmla="*/ 208635 w 624226"/>
                <a:gd name="csY793" fmla="*/ 287502 h 745603"/>
                <a:gd name="csX794" fmla="*/ 210313 w 624226"/>
                <a:gd name="csY794" fmla="*/ 287502 h 745603"/>
                <a:gd name="csX795" fmla="*/ 210313 w 624226"/>
                <a:gd name="csY795" fmla="*/ 287502 h 745603"/>
                <a:gd name="csX796" fmla="*/ 210313 w 624226"/>
                <a:gd name="csY796" fmla="*/ 285265 h 745603"/>
                <a:gd name="csX797" fmla="*/ 208635 w 624226"/>
                <a:gd name="csY797" fmla="*/ 285265 h 745603"/>
                <a:gd name="csX798" fmla="*/ 208635 w 624226"/>
                <a:gd name="csY798" fmla="*/ 283587 h 745603"/>
                <a:gd name="csX799" fmla="*/ 206957 w 624226"/>
                <a:gd name="csY799" fmla="*/ 283587 h 745603"/>
                <a:gd name="csX800" fmla="*/ 206957 w 624226"/>
                <a:gd name="csY800" fmla="*/ 281909 h 745603"/>
                <a:gd name="csX801" fmla="*/ 205279 w 624226"/>
                <a:gd name="csY801" fmla="*/ 280231 h 745603"/>
                <a:gd name="csX802" fmla="*/ 206957 w 624226"/>
                <a:gd name="csY802" fmla="*/ 280231 h 745603"/>
                <a:gd name="csX803" fmla="*/ 208635 w 624226"/>
                <a:gd name="csY803" fmla="*/ 280231 h 745603"/>
                <a:gd name="csX804" fmla="*/ 210313 w 624226"/>
                <a:gd name="csY804" fmla="*/ 280231 h 745603"/>
                <a:gd name="csX805" fmla="*/ 212550 w 624226"/>
                <a:gd name="csY805" fmla="*/ 280231 h 745603"/>
                <a:gd name="csX806" fmla="*/ 212550 w 624226"/>
                <a:gd name="csY806" fmla="*/ 278553 h 745603"/>
                <a:gd name="csX807" fmla="*/ 214228 w 624226"/>
                <a:gd name="csY807" fmla="*/ 276315 h 745603"/>
                <a:gd name="csX808" fmla="*/ 215906 w 624226"/>
                <a:gd name="csY808" fmla="*/ 276315 h 745603"/>
                <a:gd name="csX809" fmla="*/ 217584 w 624226"/>
                <a:gd name="csY809" fmla="*/ 276315 h 745603"/>
                <a:gd name="csX810" fmla="*/ 219262 w 624226"/>
                <a:gd name="csY810" fmla="*/ 276315 h 745603"/>
                <a:gd name="csX811" fmla="*/ 217584 w 624226"/>
                <a:gd name="csY811" fmla="*/ 276315 h 745603"/>
                <a:gd name="csX812" fmla="*/ 219262 w 624226"/>
                <a:gd name="csY812" fmla="*/ 276315 h 745603"/>
                <a:gd name="csX813" fmla="*/ 221500 w 624226"/>
                <a:gd name="csY813" fmla="*/ 276315 h 745603"/>
                <a:gd name="csX814" fmla="*/ 223178 w 624226"/>
                <a:gd name="csY814" fmla="*/ 276315 h 745603"/>
                <a:gd name="csX815" fmla="*/ 223178 w 624226"/>
                <a:gd name="csY815" fmla="*/ 274637 h 745603"/>
                <a:gd name="csX816" fmla="*/ 224856 w 624226"/>
                <a:gd name="csY816" fmla="*/ 274637 h 745603"/>
                <a:gd name="csX817" fmla="*/ 224856 w 624226"/>
                <a:gd name="csY817" fmla="*/ 272959 h 745603"/>
                <a:gd name="csX818" fmla="*/ 224856 w 624226"/>
                <a:gd name="csY818" fmla="*/ 272959 h 745603"/>
                <a:gd name="csX819" fmla="*/ 224856 w 624226"/>
                <a:gd name="csY819" fmla="*/ 271281 h 745603"/>
                <a:gd name="csX820" fmla="*/ 224856 w 624226"/>
                <a:gd name="csY820" fmla="*/ 269603 h 745603"/>
                <a:gd name="csX821" fmla="*/ 224856 w 624226"/>
                <a:gd name="csY821" fmla="*/ 267925 h 745603"/>
                <a:gd name="csX822" fmla="*/ 224856 w 624226"/>
                <a:gd name="csY822" fmla="*/ 265688 h 745603"/>
                <a:gd name="csX823" fmla="*/ 226534 w 624226"/>
                <a:gd name="csY823" fmla="*/ 265688 h 745603"/>
                <a:gd name="csX824" fmla="*/ 226534 w 624226"/>
                <a:gd name="csY824" fmla="*/ 264010 h 745603"/>
                <a:gd name="csX825" fmla="*/ 226534 w 624226"/>
                <a:gd name="csY825" fmla="*/ 260654 h 745603"/>
                <a:gd name="csX826" fmla="*/ 226534 w 624226"/>
                <a:gd name="csY826" fmla="*/ 260654 h 745603"/>
                <a:gd name="csX827" fmla="*/ 226534 w 624226"/>
                <a:gd name="csY827" fmla="*/ 258976 h 745603"/>
                <a:gd name="csX828" fmla="*/ 226534 w 624226"/>
                <a:gd name="csY828" fmla="*/ 256738 h 745603"/>
                <a:gd name="csX829" fmla="*/ 228212 w 624226"/>
                <a:gd name="csY829" fmla="*/ 256738 h 745603"/>
                <a:gd name="csX830" fmla="*/ 230449 w 624226"/>
                <a:gd name="csY830" fmla="*/ 256738 h 745603"/>
                <a:gd name="csX831" fmla="*/ 230449 w 624226"/>
                <a:gd name="csY831" fmla="*/ 255060 h 745603"/>
                <a:gd name="csX832" fmla="*/ 232127 w 624226"/>
                <a:gd name="csY832" fmla="*/ 255060 h 745603"/>
                <a:gd name="csX833" fmla="*/ 232127 w 624226"/>
                <a:gd name="csY833" fmla="*/ 253382 h 745603"/>
                <a:gd name="csX834" fmla="*/ 232127 w 624226"/>
                <a:gd name="csY834" fmla="*/ 251704 h 745603"/>
                <a:gd name="csX835" fmla="*/ 232127 w 624226"/>
                <a:gd name="csY835" fmla="*/ 250026 h 745603"/>
                <a:gd name="csX836" fmla="*/ 233805 w 624226"/>
                <a:gd name="csY836" fmla="*/ 250026 h 745603"/>
                <a:gd name="csX837" fmla="*/ 235483 w 624226"/>
                <a:gd name="csY837" fmla="*/ 250026 h 745603"/>
                <a:gd name="csX838" fmla="*/ 233805 w 624226"/>
                <a:gd name="csY838" fmla="*/ 247789 h 745603"/>
                <a:gd name="csX839" fmla="*/ 233805 w 624226"/>
                <a:gd name="csY839" fmla="*/ 247789 h 745603"/>
                <a:gd name="csX840" fmla="*/ 233805 w 624226"/>
                <a:gd name="csY840" fmla="*/ 246111 h 745603"/>
                <a:gd name="csX841" fmla="*/ 235483 w 624226"/>
                <a:gd name="csY841" fmla="*/ 246111 h 745603"/>
                <a:gd name="csX842" fmla="*/ 235483 w 624226"/>
                <a:gd name="csY842" fmla="*/ 244433 h 745603"/>
                <a:gd name="csX843" fmla="*/ 237161 w 624226"/>
                <a:gd name="csY843" fmla="*/ 244433 h 745603"/>
                <a:gd name="csX844" fmla="*/ 237161 w 624226"/>
                <a:gd name="csY844" fmla="*/ 242755 h 745603"/>
                <a:gd name="csX845" fmla="*/ 238839 w 624226"/>
                <a:gd name="csY845" fmla="*/ 242755 h 745603"/>
                <a:gd name="csX846" fmla="*/ 238839 w 624226"/>
                <a:gd name="csY846" fmla="*/ 241077 h 745603"/>
                <a:gd name="csX847" fmla="*/ 241077 w 624226"/>
                <a:gd name="csY847" fmla="*/ 241077 h 745603"/>
                <a:gd name="csX848" fmla="*/ 242755 w 624226"/>
                <a:gd name="csY848" fmla="*/ 241077 h 745603"/>
                <a:gd name="csX849" fmla="*/ 244433 w 624226"/>
                <a:gd name="csY849" fmla="*/ 241077 h 745603"/>
                <a:gd name="csX850" fmla="*/ 246111 w 624226"/>
                <a:gd name="csY850" fmla="*/ 241077 h 745603"/>
                <a:gd name="csX851" fmla="*/ 246111 w 624226"/>
                <a:gd name="csY851" fmla="*/ 239399 h 745603"/>
                <a:gd name="csX852" fmla="*/ 246111 w 624226"/>
                <a:gd name="csY852" fmla="*/ 239399 h 745603"/>
                <a:gd name="csX853" fmla="*/ 244433 w 624226"/>
                <a:gd name="csY853" fmla="*/ 237161 h 745603"/>
                <a:gd name="csX854" fmla="*/ 246111 w 624226"/>
                <a:gd name="csY854" fmla="*/ 237161 h 745603"/>
                <a:gd name="csX855" fmla="*/ 246111 w 624226"/>
                <a:gd name="csY855" fmla="*/ 235483 h 745603"/>
                <a:gd name="csX856" fmla="*/ 247789 w 624226"/>
                <a:gd name="csY856" fmla="*/ 233805 h 745603"/>
                <a:gd name="csX857" fmla="*/ 247789 w 624226"/>
                <a:gd name="csY857" fmla="*/ 233805 h 745603"/>
                <a:gd name="csX858" fmla="*/ 247789 w 624226"/>
                <a:gd name="csY858" fmla="*/ 232127 h 745603"/>
                <a:gd name="csX859" fmla="*/ 246111 w 624226"/>
                <a:gd name="csY859" fmla="*/ 232127 h 745603"/>
                <a:gd name="csX860" fmla="*/ 244433 w 624226"/>
                <a:gd name="csY860" fmla="*/ 232127 h 745603"/>
                <a:gd name="csX861" fmla="*/ 244433 w 624226"/>
                <a:gd name="csY861" fmla="*/ 233805 h 745603"/>
                <a:gd name="csX862" fmla="*/ 242755 w 624226"/>
                <a:gd name="csY862" fmla="*/ 233805 h 745603"/>
                <a:gd name="csX863" fmla="*/ 241077 w 624226"/>
                <a:gd name="csY863" fmla="*/ 235483 h 745603"/>
                <a:gd name="csX864" fmla="*/ 238839 w 624226"/>
                <a:gd name="csY864" fmla="*/ 237161 h 745603"/>
                <a:gd name="csX865" fmla="*/ 237161 w 624226"/>
                <a:gd name="csY865" fmla="*/ 237161 h 745603"/>
                <a:gd name="csX866" fmla="*/ 235483 w 624226"/>
                <a:gd name="csY866" fmla="*/ 237161 h 745603"/>
                <a:gd name="csX867" fmla="*/ 235483 w 624226"/>
                <a:gd name="csY867" fmla="*/ 235483 h 745603"/>
                <a:gd name="csX868" fmla="*/ 235483 w 624226"/>
                <a:gd name="csY868" fmla="*/ 233805 h 745603"/>
                <a:gd name="csX869" fmla="*/ 237161 w 624226"/>
                <a:gd name="csY869" fmla="*/ 233805 h 745603"/>
                <a:gd name="csX870" fmla="*/ 238839 w 624226"/>
                <a:gd name="csY870" fmla="*/ 232127 h 745603"/>
                <a:gd name="csX871" fmla="*/ 238839 w 624226"/>
                <a:gd name="csY871" fmla="*/ 232127 h 745603"/>
                <a:gd name="csX872" fmla="*/ 238839 w 624226"/>
                <a:gd name="csY872" fmla="*/ 230449 h 745603"/>
                <a:gd name="csX873" fmla="*/ 238839 w 624226"/>
                <a:gd name="csY873" fmla="*/ 230449 h 745603"/>
                <a:gd name="csX874" fmla="*/ 237161 w 624226"/>
                <a:gd name="csY874" fmla="*/ 230449 h 745603"/>
                <a:gd name="csX875" fmla="*/ 237161 w 624226"/>
                <a:gd name="csY875" fmla="*/ 228212 h 745603"/>
                <a:gd name="csX876" fmla="*/ 237161 w 624226"/>
                <a:gd name="csY876" fmla="*/ 228212 h 745603"/>
                <a:gd name="csX877" fmla="*/ 235483 w 624226"/>
                <a:gd name="csY877" fmla="*/ 228212 h 745603"/>
                <a:gd name="csX878" fmla="*/ 235483 w 624226"/>
                <a:gd name="csY878" fmla="*/ 226534 h 745603"/>
                <a:gd name="csX879" fmla="*/ 235483 w 624226"/>
                <a:gd name="csY879" fmla="*/ 224856 h 745603"/>
                <a:gd name="csX880" fmla="*/ 237161 w 624226"/>
                <a:gd name="csY880" fmla="*/ 224856 h 745603"/>
                <a:gd name="csX881" fmla="*/ 237161 w 624226"/>
                <a:gd name="csY881" fmla="*/ 224856 h 745603"/>
                <a:gd name="csX882" fmla="*/ 237161 w 624226"/>
                <a:gd name="csY882" fmla="*/ 223178 h 745603"/>
                <a:gd name="csX883" fmla="*/ 237161 w 624226"/>
                <a:gd name="csY883" fmla="*/ 221500 h 745603"/>
                <a:gd name="csX884" fmla="*/ 238839 w 624226"/>
                <a:gd name="csY884" fmla="*/ 221500 h 745603"/>
                <a:gd name="csX885" fmla="*/ 241077 w 624226"/>
                <a:gd name="csY885" fmla="*/ 221500 h 745603"/>
                <a:gd name="csX886" fmla="*/ 242755 w 624226"/>
                <a:gd name="csY886" fmla="*/ 221500 h 745603"/>
                <a:gd name="csX887" fmla="*/ 244433 w 624226"/>
                <a:gd name="csY887" fmla="*/ 221500 h 745603"/>
                <a:gd name="csX888" fmla="*/ 246111 w 624226"/>
                <a:gd name="csY888" fmla="*/ 221500 h 745603"/>
                <a:gd name="csX889" fmla="*/ 247789 w 624226"/>
                <a:gd name="csY889" fmla="*/ 221500 h 745603"/>
                <a:gd name="csX890" fmla="*/ 250026 w 624226"/>
                <a:gd name="csY890" fmla="*/ 219262 h 745603"/>
                <a:gd name="csX891" fmla="*/ 250026 w 624226"/>
                <a:gd name="csY891" fmla="*/ 219262 h 745603"/>
                <a:gd name="csX892" fmla="*/ 251704 w 624226"/>
                <a:gd name="csY892" fmla="*/ 219262 h 745603"/>
                <a:gd name="csX893" fmla="*/ 253382 w 624226"/>
                <a:gd name="csY893" fmla="*/ 219262 h 745603"/>
                <a:gd name="csX894" fmla="*/ 255060 w 624226"/>
                <a:gd name="csY894" fmla="*/ 219262 h 745603"/>
                <a:gd name="csX895" fmla="*/ 255060 w 624226"/>
                <a:gd name="csY895" fmla="*/ 217584 h 745603"/>
                <a:gd name="csX896" fmla="*/ 256738 w 624226"/>
                <a:gd name="csY896" fmla="*/ 217584 h 745603"/>
                <a:gd name="csX897" fmla="*/ 256738 w 624226"/>
                <a:gd name="csY897" fmla="*/ 215906 h 745603"/>
                <a:gd name="csX898" fmla="*/ 258976 w 624226"/>
                <a:gd name="csY898" fmla="*/ 215906 h 745603"/>
                <a:gd name="csX899" fmla="*/ 258976 w 624226"/>
                <a:gd name="csY899" fmla="*/ 212550 h 745603"/>
                <a:gd name="csX900" fmla="*/ 258976 w 624226"/>
                <a:gd name="csY900" fmla="*/ 212550 h 745603"/>
                <a:gd name="csX901" fmla="*/ 256738 w 624226"/>
                <a:gd name="csY901" fmla="*/ 212550 h 745603"/>
                <a:gd name="csX902" fmla="*/ 255060 w 624226"/>
                <a:gd name="csY902" fmla="*/ 212550 h 745603"/>
                <a:gd name="csX903" fmla="*/ 253382 w 624226"/>
                <a:gd name="csY903" fmla="*/ 212550 h 745603"/>
                <a:gd name="csX904" fmla="*/ 253382 w 624226"/>
                <a:gd name="csY904" fmla="*/ 212550 h 745603"/>
                <a:gd name="csX905" fmla="*/ 253382 w 624226"/>
                <a:gd name="csY905" fmla="*/ 214228 h 745603"/>
                <a:gd name="csX906" fmla="*/ 251704 w 624226"/>
                <a:gd name="csY906" fmla="*/ 214228 h 745603"/>
                <a:gd name="csX907" fmla="*/ 250026 w 624226"/>
                <a:gd name="csY907" fmla="*/ 214228 h 745603"/>
                <a:gd name="csX908" fmla="*/ 247789 w 624226"/>
                <a:gd name="csY908" fmla="*/ 214228 h 745603"/>
                <a:gd name="csX909" fmla="*/ 247789 w 624226"/>
                <a:gd name="csY909" fmla="*/ 212550 h 745603"/>
                <a:gd name="csX910" fmla="*/ 247789 w 624226"/>
                <a:gd name="csY910" fmla="*/ 210872 h 745603"/>
                <a:gd name="csX911" fmla="*/ 250026 w 624226"/>
                <a:gd name="csY911" fmla="*/ 210872 h 745603"/>
                <a:gd name="csX912" fmla="*/ 250026 w 624226"/>
                <a:gd name="csY912" fmla="*/ 208635 h 745603"/>
                <a:gd name="csX913" fmla="*/ 250026 w 624226"/>
                <a:gd name="csY913" fmla="*/ 206957 h 745603"/>
                <a:gd name="csX914" fmla="*/ 250026 w 624226"/>
                <a:gd name="csY914" fmla="*/ 206957 h 745603"/>
                <a:gd name="csX915" fmla="*/ 250026 w 624226"/>
                <a:gd name="csY915" fmla="*/ 205279 h 745603"/>
                <a:gd name="csX916" fmla="*/ 251704 w 624226"/>
                <a:gd name="csY916" fmla="*/ 205279 h 745603"/>
                <a:gd name="csX917" fmla="*/ 253382 w 624226"/>
                <a:gd name="csY917" fmla="*/ 205279 h 745603"/>
                <a:gd name="csX918" fmla="*/ 253382 w 624226"/>
                <a:gd name="csY918" fmla="*/ 205279 h 745603"/>
                <a:gd name="csX919" fmla="*/ 253382 w 624226"/>
                <a:gd name="csY919" fmla="*/ 206957 h 745603"/>
                <a:gd name="csX920" fmla="*/ 255060 w 624226"/>
                <a:gd name="csY920" fmla="*/ 206957 h 745603"/>
                <a:gd name="csX921" fmla="*/ 256738 w 624226"/>
                <a:gd name="csY921" fmla="*/ 206957 h 745603"/>
                <a:gd name="csX922" fmla="*/ 258976 w 624226"/>
                <a:gd name="csY922" fmla="*/ 206957 h 745603"/>
                <a:gd name="csX923" fmla="*/ 255060 w 624226"/>
                <a:gd name="csY923" fmla="*/ 206957 h 745603"/>
                <a:gd name="csX924" fmla="*/ 258976 w 624226"/>
                <a:gd name="csY924" fmla="*/ 206957 h 745603"/>
                <a:gd name="csX925" fmla="*/ 260654 w 624226"/>
                <a:gd name="csY925" fmla="*/ 206957 h 745603"/>
                <a:gd name="csX926" fmla="*/ 262332 w 624226"/>
                <a:gd name="csY926" fmla="*/ 206957 h 745603"/>
                <a:gd name="csX927" fmla="*/ 262332 w 624226"/>
                <a:gd name="csY927" fmla="*/ 205279 h 745603"/>
                <a:gd name="csX928" fmla="*/ 262332 w 624226"/>
                <a:gd name="csY928" fmla="*/ 203601 h 745603"/>
                <a:gd name="csX929" fmla="*/ 262332 w 624226"/>
                <a:gd name="csY929" fmla="*/ 205279 h 745603"/>
                <a:gd name="csX930" fmla="*/ 262332 w 624226"/>
                <a:gd name="csY930" fmla="*/ 203601 h 745603"/>
                <a:gd name="csX931" fmla="*/ 262332 w 624226"/>
                <a:gd name="csY931" fmla="*/ 201923 h 745603"/>
                <a:gd name="csX932" fmla="*/ 264010 w 624226"/>
                <a:gd name="csY932" fmla="*/ 201923 h 745603"/>
                <a:gd name="csX933" fmla="*/ 264010 w 624226"/>
                <a:gd name="csY933" fmla="*/ 199685 h 745603"/>
                <a:gd name="csX934" fmla="*/ 264010 w 624226"/>
                <a:gd name="csY934" fmla="*/ 198007 h 745603"/>
                <a:gd name="csX935" fmla="*/ 264010 w 624226"/>
                <a:gd name="csY935" fmla="*/ 198007 h 745603"/>
                <a:gd name="csX936" fmla="*/ 265688 w 624226"/>
                <a:gd name="csY936" fmla="*/ 198007 h 745603"/>
                <a:gd name="csX937" fmla="*/ 267366 w 624226"/>
                <a:gd name="csY937" fmla="*/ 198007 h 745603"/>
                <a:gd name="csX938" fmla="*/ 265688 w 624226"/>
                <a:gd name="csY938" fmla="*/ 198007 h 745603"/>
                <a:gd name="csX939" fmla="*/ 271281 w 624226"/>
                <a:gd name="csY939" fmla="*/ 198007 h 745603"/>
                <a:gd name="csX940" fmla="*/ 271281 w 624226"/>
                <a:gd name="csY940" fmla="*/ 198007 h 745603"/>
                <a:gd name="csX941" fmla="*/ 271281 w 624226"/>
                <a:gd name="csY941" fmla="*/ 196329 h 745603"/>
                <a:gd name="csX942" fmla="*/ 271281 w 624226"/>
                <a:gd name="csY942" fmla="*/ 194651 h 745603"/>
                <a:gd name="csX943" fmla="*/ 271281 w 624226"/>
                <a:gd name="csY943" fmla="*/ 194651 h 745603"/>
                <a:gd name="csX944" fmla="*/ 271281 w 624226"/>
                <a:gd name="csY944" fmla="*/ 192973 h 745603"/>
                <a:gd name="csX945" fmla="*/ 271281 w 624226"/>
                <a:gd name="csY945" fmla="*/ 190736 h 745603"/>
                <a:gd name="csX946" fmla="*/ 272959 w 624226"/>
                <a:gd name="csY946" fmla="*/ 190736 h 745603"/>
                <a:gd name="csX947" fmla="*/ 272959 w 624226"/>
                <a:gd name="csY947" fmla="*/ 189058 h 745603"/>
                <a:gd name="csX948" fmla="*/ 274637 w 624226"/>
                <a:gd name="csY948" fmla="*/ 189058 h 745603"/>
                <a:gd name="csX949" fmla="*/ 276315 w 624226"/>
                <a:gd name="csY949" fmla="*/ 189058 h 745603"/>
                <a:gd name="csX950" fmla="*/ 278553 w 624226"/>
                <a:gd name="csY950" fmla="*/ 189058 h 745603"/>
                <a:gd name="csX951" fmla="*/ 278553 w 624226"/>
                <a:gd name="csY951" fmla="*/ 187380 h 745603"/>
                <a:gd name="csX952" fmla="*/ 278553 w 624226"/>
                <a:gd name="csY952" fmla="*/ 185702 h 745603"/>
                <a:gd name="csX953" fmla="*/ 278553 w 624226"/>
                <a:gd name="csY953" fmla="*/ 185702 h 745603"/>
                <a:gd name="csX954" fmla="*/ 278553 w 624226"/>
                <a:gd name="csY954" fmla="*/ 184024 h 745603"/>
                <a:gd name="csX955" fmla="*/ 276315 w 624226"/>
                <a:gd name="csY955" fmla="*/ 182346 h 745603"/>
                <a:gd name="csX956" fmla="*/ 274637 w 624226"/>
                <a:gd name="csY956" fmla="*/ 182346 h 745603"/>
                <a:gd name="csX957" fmla="*/ 274637 w 624226"/>
                <a:gd name="csY957" fmla="*/ 180108 h 745603"/>
                <a:gd name="csX958" fmla="*/ 274637 w 624226"/>
                <a:gd name="csY958" fmla="*/ 178430 h 745603"/>
                <a:gd name="csX959" fmla="*/ 272959 w 624226"/>
                <a:gd name="csY959" fmla="*/ 178430 h 745603"/>
                <a:gd name="csX960" fmla="*/ 271281 w 624226"/>
                <a:gd name="csY960" fmla="*/ 178430 h 745603"/>
                <a:gd name="csX961" fmla="*/ 269603 w 624226"/>
                <a:gd name="csY961" fmla="*/ 180108 h 745603"/>
                <a:gd name="csX962" fmla="*/ 267366 w 624226"/>
                <a:gd name="csY962" fmla="*/ 180108 h 745603"/>
                <a:gd name="csX963" fmla="*/ 267366 w 624226"/>
                <a:gd name="csY963" fmla="*/ 182346 h 745603"/>
                <a:gd name="csX964" fmla="*/ 267366 w 624226"/>
                <a:gd name="csY964" fmla="*/ 184024 h 745603"/>
                <a:gd name="csX965" fmla="*/ 265688 w 624226"/>
                <a:gd name="csY965" fmla="*/ 184024 h 745603"/>
                <a:gd name="csX966" fmla="*/ 265688 w 624226"/>
                <a:gd name="csY966" fmla="*/ 185702 h 745603"/>
                <a:gd name="csX967" fmla="*/ 265688 w 624226"/>
                <a:gd name="csY967" fmla="*/ 187380 h 745603"/>
                <a:gd name="csX968" fmla="*/ 265688 w 624226"/>
                <a:gd name="csY968" fmla="*/ 189058 h 745603"/>
                <a:gd name="csX969" fmla="*/ 264010 w 624226"/>
                <a:gd name="csY969" fmla="*/ 189058 h 745603"/>
                <a:gd name="csX970" fmla="*/ 262332 w 624226"/>
                <a:gd name="csY970" fmla="*/ 189058 h 745603"/>
                <a:gd name="csX971" fmla="*/ 262332 w 624226"/>
                <a:gd name="csY971" fmla="*/ 189058 h 745603"/>
                <a:gd name="csX972" fmla="*/ 262332 w 624226"/>
                <a:gd name="csY972" fmla="*/ 187380 h 745603"/>
                <a:gd name="csX973" fmla="*/ 260654 w 624226"/>
                <a:gd name="csY973" fmla="*/ 187380 h 745603"/>
                <a:gd name="csX974" fmla="*/ 260654 w 624226"/>
                <a:gd name="csY974" fmla="*/ 189058 h 745603"/>
                <a:gd name="csX975" fmla="*/ 258976 w 624226"/>
                <a:gd name="csY975" fmla="*/ 189058 h 745603"/>
                <a:gd name="csX976" fmla="*/ 258976 w 624226"/>
                <a:gd name="csY976" fmla="*/ 190736 h 745603"/>
                <a:gd name="csX977" fmla="*/ 258976 w 624226"/>
                <a:gd name="csY977" fmla="*/ 192973 h 745603"/>
                <a:gd name="csX978" fmla="*/ 256738 w 624226"/>
                <a:gd name="csY978" fmla="*/ 192973 h 745603"/>
                <a:gd name="csX979" fmla="*/ 256738 w 624226"/>
                <a:gd name="csY979" fmla="*/ 194651 h 745603"/>
                <a:gd name="csX980" fmla="*/ 255060 w 624226"/>
                <a:gd name="csY980" fmla="*/ 194651 h 745603"/>
                <a:gd name="csX981" fmla="*/ 253382 w 624226"/>
                <a:gd name="csY981" fmla="*/ 194651 h 745603"/>
                <a:gd name="csX982" fmla="*/ 253382 w 624226"/>
                <a:gd name="csY982" fmla="*/ 192973 h 745603"/>
                <a:gd name="csX983" fmla="*/ 253382 w 624226"/>
                <a:gd name="csY983" fmla="*/ 192973 h 745603"/>
                <a:gd name="csX984" fmla="*/ 251704 w 624226"/>
                <a:gd name="csY984" fmla="*/ 192973 h 745603"/>
                <a:gd name="csX985" fmla="*/ 250026 w 624226"/>
                <a:gd name="csY985" fmla="*/ 192973 h 745603"/>
                <a:gd name="csX986" fmla="*/ 250026 w 624226"/>
                <a:gd name="csY986" fmla="*/ 190736 h 745603"/>
                <a:gd name="csX987" fmla="*/ 247789 w 624226"/>
                <a:gd name="csY987" fmla="*/ 190736 h 745603"/>
                <a:gd name="csX988" fmla="*/ 247789 w 624226"/>
                <a:gd name="csY988" fmla="*/ 190736 h 745603"/>
                <a:gd name="csX989" fmla="*/ 247789 w 624226"/>
                <a:gd name="csY989" fmla="*/ 192973 h 745603"/>
                <a:gd name="csX990" fmla="*/ 246111 w 624226"/>
                <a:gd name="csY990" fmla="*/ 194651 h 745603"/>
                <a:gd name="csX991" fmla="*/ 244433 w 624226"/>
                <a:gd name="csY991" fmla="*/ 194651 h 745603"/>
                <a:gd name="csX992" fmla="*/ 244433 w 624226"/>
                <a:gd name="csY992" fmla="*/ 196329 h 745603"/>
                <a:gd name="csX993" fmla="*/ 242755 w 624226"/>
                <a:gd name="csY993" fmla="*/ 196329 h 745603"/>
                <a:gd name="csX994" fmla="*/ 242755 w 624226"/>
                <a:gd name="csY994" fmla="*/ 196329 h 745603"/>
                <a:gd name="csX995" fmla="*/ 241077 w 624226"/>
                <a:gd name="csY995" fmla="*/ 196329 h 745603"/>
                <a:gd name="csX996" fmla="*/ 241077 w 624226"/>
                <a:gd name="csY996" fmla="*/ 194651 h 745603"/>
                <a:gd name="csX997" fmla="*/ 241077 w 624226"/>
                <a:gd name="csY997" fmla="*/ 192973 h 745603"/>
                <a:gd name="csX998" fmla="*/ 238839 w 624226"/>
                <a:gd name="csY998" fmla="*/ 192973 h 745603"/>
                <a:gd name="csX999" fmla="*/ 238839 w 624226"/>
                <a:gd name="csY999" fmla="*/ 194651 h 745603"/>
                <a:gd name="csX1000" fmla="*/ 237161 w 624226"/>
                <a:gd name="csY1000" fmla="*/ 194651 h 745603"/>
                <a:gd name="csX1001" fmla="*/ 237161 w 624226"/>
                <a:gd name="csY1001" fmla="*/ 196329 h 745603"/>
                <a:gd name="csX1002" fmla="*/ 235483 w 624226"/>
                <a:gd name="csY1002" fmla="*/ 196329 h 745603"/>
                <a:gd name="csX1003" fmla="*/ 235483 w 624226"/>
                <a:gd name="csY1003" fmla="*/ 196329 h 745603"/>
                <a:gd name="csX1004" fmla="*/ 233805 w 624226"/>
                <a:gd name="csY1004" fmla="*/ 196329 h 745603"/>
                <a:gd name="csX1005" fmla="*/ 233805 w 624226"/>
                <a:gd name="csY1005" fmla="*/ 198007 h 745603"/>
                <a:gd name="csX1006" fmla="*/ 233805 w 624226"/>
                <a:gd name="csY1006" fmla="*/ 199685 h 745603"/>
                <a:gd name="csX1007" fmla="*/ 232127 w 624226"/>
                <a:gd name="csY1007" fmla="*/ 199685 h 745603"/>
                <a:gd name="csX1008" fmla="*/ 232127 w 624226"/>
                <a:gd name="csY1008" fmla="*/ 199685 h 745603"/>
                <a:gd name="csX1009" fmla="*/ 230449 w 624226"/>
                <a:gd name="csY1009" fmla="*/ 199685 h 745603"/>
                <a:gd name="csX1010" fmla="*/ 230449 w 624226"/>
                <a:gd name="csY1010" fmla="*/ 201923 h 745603"/>
                <a:gd name="csX1011" fmla="*/ 228212 w 624226"/>
                <a:gd name="csY1011" fmla="*/ 201923 h 745603"/>
                <a:gd name="csX1012" fmla="*/ 226534 w 624226"/>
                <a:gd name="csY1012" fmla="*/ 201923 h 745603"/>
                <a:gd name="csX1013" fmla="*/ 226534 w 624226"/>
                <a:gd name="csY1013" fmla="*/ 203601 h 745603"/>
                <a:gd name="csX1014" fmla="*/ 224856 w 624226"/>
                <a:gd name="csY1014" fmla="*/ 203601 h 745603"/>
                <a:gd name="csX1015" fmla="*/ 223178 w 624226"/>
                <a:gd name="csY1015" fmla="*/ 203601 h 745603"/>
                <a:gd name="csX1016" fmla="*/ 221500 w 624226"/>
                <a:gd name="csY1016" fmla="*/ 203601 h 745603"/>
                <a:gd name="csX1017" fmla="*/ 221500 w 624226"/>
                <a:gd name="csY1017" fmla="*/ 201923 h 745603"/>
                <a:gd name="csX1018" fmla="*/ 223178 w 624226"/>
                <a:gd name="csY1018" fmla="*/ 199685 h 745603"/>
                <a:gd name="csX1019" fmla="*/ 224856 w 624226"/>
                <a:gd name="csY1019" fmla="*/ 198007 h 745603"/>
                <a:gd name="csX1020" fmla="*/ 224856 w 624226"/>
                <a:gd name="csY1020" fmla="*/ 196329 h 745603"/>
                <a:gd name="csX1021" fmla="*/ 224856 w 624226"/>
                <a:gd name="csY1021" fmla="*/ 194651 h 745603"/>
                <a:gd name="csX1022" fmla="*/ 224856 w 624226"/>
                <a:gd name="csY1022" fmla="*/ 192973 h 745603"/>
                <a:gd name="csX1023" fmla="*/ 226534 w 624226"/>
                <a:gd name="csY1023" fmla="*/ 192973 h 745603"/>
                <a:gd name="csX1024" fmla="*/ 226534 w 624226"/>
                <a:gd name="csY1024" fmla="*/ 192973 h 745603"/>
                <a:gd name="csX1025" fmla="*/ 226534 w 624226"/>
                <a:gd name="csY1025" fmla="*/ 190736 h 745603"/>
                <a:gd name="csX1026" fmla="*/ 226534 w 624226"/>
                <a:gd name="csY1026" fmla="*/ 189058 h 745603"/>
                <a:gd name="csX1027" fmla="*/ 228212 w 624226"/>
                <a:gd name="csY1027" fmla="*/ 189058 h 745603"/>
                <a:gd name="csX1028" fmla="*/ 230449 w 624226"/>
                <a:gd name="csY1028" fmla="*/ 189058 h 745603"/>
                <a:gd name="csX1029" fmla="*/ 230449 w 624226"/>
                <a:gd name="csY1029" fmla="*/ 189058 h 745603"/>
                <a:gd name="csX1030" fmla="*/ 230449 w 624226"/>
                <a:gd name="csY1030" fmla="*/ 187380 h 745603"/>
                <a:gd name="csX1031" fmla="*/ 232127 w 624226"/>
                <a:gd name="csY1031" fmla="*/ 187380 h 745603"/>
                <a:gd name="csX1032" fmla="*/ 233805 w 624226"/>
                <a:gd name="csY1032" fmla="*/ 187380 h 745603"/>
                <a:gd name="csX1033" fmla="*/ 233805 w 624226"/>
                <a:gd name="csY1033" fmla="*/ 187380 h 745603"/>
                <a:gd name="csX1034" fmla="*/ 235483 w 624226"/>
                <a:gd name="csY1034" fmla="*/ 185702 h 745603"/>
                <a:gd name="csX1035" fmla="*/ 237161 w 624226"/>
                <a:gd name="csY1035" fmla="*/ 187380 h 745603"/>
                <a:gd name="csX1036" fmla="*/ 238839 w 624226"/>
                <a:gd name="csY1036" fmla="*/ 187380 h 745603"/>
                <a:gd name="csX1037" fmla="*/ 238839 w 624226"/>
                <a:gd name="csY1037" fmla="*/ 185702 h 745603"/>
                <a:gd name="csX1038" fmla="*/ 241077 w 624226"/>
                <a:gd name="csY1038" fmla="*/ 185702 h 745603"/>
                <a:gd name="csX1039" fmla="*/ 242755 w 624226"/>
                <a:gd name="csY1039" fmla="*/ 185702 h 745603"/>
                <a:gd name="csX1040" fmla="*/ 244433 w 624226"/>
                <a:gd name="csY1040" fmla="*/ 185702 h 745603"/>
                <a:gd name="csX1041" fmla="*/ 244433 w 624226"/>
                <a:gd name="csY1041" fmla="*/ 184024 h 745603"/>
                <a:gd name="csX1042" fmla="*/ 246111 w 624226"/>
                <a:gd name="csY1042" fmla="*/ 184024 h 745603"/>
                <a:gd name="csX1043" fmla="*/ 246111 w 624226"/>
                <a:gd name="csY1043" fmla="*/ 184024 h 745603"/>
                <a:gd name="csX1044" fmla="*/ 246111 w 624226"/>
                <a:gd name="csY1044" fmla="*/ 182346 h 745603"/>
                <a:gd name="csX1045" fmla="*/ 246111 w 624226"/>
                <a:gd name="csY1045" fmla="*/ 180108 h 745603"/>
                <a:gd name="csX1046" fmla="*/ 246111 w 624226"/>
                <a:gd name="csY1046" fmla="*/ 180108 h 745603"/>
                <a:gd name="csX1047" fmla="*/ 246111 w 624226"/>
                <a:gd name="csY1047" fmla="*/ 180108 h 745603"/>
                <a:gd name="csX1048" fmla="*/ 246111 w 624226"/>
                <a:gd name="csY1048" fmla="*/ 178430 h 745603"/>
                <a:gd name="csX1049" fmla="*/ 246111 w 624226"/>
                <a:gd name="csY1049" fmla="*/ 176752 h 745603"/>
                <a:gd name="csX1050" fmla="*/ 247789 w 624226"/>
                <a:gd name="csY1050" fmla="*/ 176752 h 745603"/>
                <a:gd name="csX1051" fmla="*/ 247789 w 624226"/>
                <a:gd name="csY1051" fmla="*/ 176752 h 745603"/>
                <a:gd name="csX1052" fmla="*/ 250026 w 624226"/>
                <a:gd name="csY1052" fmla="*/ 176752 h 745603"/>
                <a:gd name="csX1053" fmla="*/ 250026 w 624226"/>
                <a:gd name="csY1053" fmla="*/ 175074 h 745603"/>
                <a:gd name="csX1054" fmla="*/ 251704 w 624226"/>
                <a:gd name="csY1054" fmla="*/ 175074 h 745603"/>
                <a:gd name="csX1055" fmla="*/ 251704 w 624226"/>
                <a:gd name="csY1055" fmla="*/ 175074 h 745603"/>
                <a:gd name="csX1056" fmla="*/ 251704 w 624226"/>
                <a:gd name="csY1056" fmla="*/ 173396 h 745603"/>
                <a:gd name="csX1057" fmla="*/ 253382 w 624226"/>
                <a:gd name="csY1057" fmla="*/ 173396 h 745603"/>
                <a:gd name="csX1058" fmla="*/ 253382 w 624226"/>
                <a:gd name="csY1058" fmla="*/ 171159 h 745603"/>
                <a:gd name="csX1059" fmla="*/ 253382 w 624226"/>
                <a:gd name="csY1059" fmla="*/ 169481 h 745603"/>
                <a:gd name="csX1060" fmla="*/ 253382 w 624226"/>
                <a:gd name="csY1060" fmla="*/ 167803 h 745603"/>
                <a:gd name="csX1061" fmla="*/ 253382 w 624226"/>
                <a:gd name="csY1061" fmla="*/ 166125 h 745603"/>
                <a:gd name="csX1062" fmla="*/ 253382 w 624226"/>
                <a:gd name="csY1062" fmla="*/ 164447 h 745603"/>
                <a:gd name="csX1063" fmla="*/ 253382 w 624226"/>
                <a:gd name="csY1063" fmla="*/ 162209 h 745603"/>
                <a:gd name="csX1064" fmla="*/ 253382 w 624226"/>
                <a:gd name="csY1064" fmla="*/ 162209 h 745603"/>
                <a:gd name="csX1065" fmla="*/ 255060 w 624226"/>
                <a:gd name="csY1065" fmla="*/ 160531 h 745603"/>
                <a:gd name="csX1066" fmla="*/ 255060 w 624226"/>
                <a:gd name="csY1066" fmla="*/ 158853 h 745603"/>
                <a:gd name="csX1067" fmla="*/ 258976 w 624226"/>
                <a:gd name="csY1067" fmla="*/ 153819 h 745603"/>
                <a:gd name="csX1068" fmla="*/ 260654 w 624226"/>
                <a:gd name="csY1068" fmla="*/ 153819 h 745603"/>
                <a:gd name="csX1069" fmla="*/ 260654 w 624226"/>
                <a:gd name="csY1069" fmla="*/ 151582 h 745603"/>
                <a:gd name="csX1070" fmla="*/ 262332 w 624226"/>
                <a:gd name="csY1070" fmla="*/ 151582 h 745603"/>
                <a:gd name="csX1071" fmla="*/ 262332 w 624226"/>
                <a:gd name="csY1071" fmla="*/ 153819 h 745603"/>
                <a:gd name="csX1072" fmla="*/ 262332 w 624226"/>
                <a:gd name="csY1072" fmla="*/ 155497 h 745603"/>
                <a:gd name="csX1073" fmla="*/ 264010 w 624226"/>
                <a:gd name="csY1073" fmla="*/ 155497 h 745603"/>
                <a:gd name="csX1074" fmla="*/ 264010 w 624226"/>
                <a:gd name="csY1074" fmla="*/ 157175 h 745603"/>
                <a:gd name="csX1075" fmla="*/ 264010 w 624226"/>
                <a:gd name="csY1075" fmla="*/ 158853 h 745603"/>
                <a:gd name="csX1076" fmla="*/ 262332 w 624226"/>
                <a:gd name="csY1076" fmla="*/ 158853 h 745603"/>
                <a:gd name="csX1077" fmla="*/ 262332 w 624226"/>
                <a:gd name="csY1077" fmla="*/ 160531 h 745603"/>
                <a:gd name="csX1078" fmla="*/ 262332 w 624226"/>
                <a:gd name="csY1078" fmla="*/ 162209 h 745603"/>
                <a:gd name="csX1079" fmla="*/ 262332 w 624226"/>
                <a:gd name="csY1079" fmla="*/ 164447 h 745603"/>
                <a:gd name="csX1080" fmla="*/ 262332 w 624226"/>
                <a:gd name="csY1080" fmla="*/ 164447 h 745603"/>
                <a:gd name="csX1081" fmla="*/ 264010 w 624226"/>
                <a:gd name="csY1081" fmla="*/ 164447 h 745603"/>
                <a:gd name="csX1082" fmla="*/ 264010 w 624226"/>
                <a:gd name="csY1082" fmla="*/ 162209 h 745603"/>
                <a:gd name="csX1083" fmla="*/ 265688 w 624226"/>
                <a:gd name="csY1083" fmla="*/ 162209 h 745603"/>
                <a:gd name="csX1084" fmla="*/ 267366 w 624226"/>
                <a:gd name="csY1084" fmla="*/ 162209 h 745603"/>
                <a:gd name="csX1085" fmla="*/ 267366 w 624226"/>
                <a:gd name="csY1085" fmla="*/ 160531 h 745603"/>
                <a:gd name="csX1086" fmla="*/ 269603 w 624226"/>
                <a:gd name="csY1086" fmla="*/ 160531 h 745603"/>
                <a:gd name="csX1087" fmla="*/ 269603 w 624226"/>
                <a:gd name="csY1087" fmla="*/ 158853 h 745603"/>
                <a:gd name="csX1088" fmla="*/ 271281 w 624226"/>
                <a:gd name="csY1088" fmla="*/ 158853 h 745603"/>
                <a:gd name="csX1089" fmla="*/ 272959 w 624226"/>
                <a:gd name="csY1089" fmla="*/ 158853 h 745603"/>
                <a:gd name="csX1090" fmla="*/ 272959 w 624226"/>
                <a:gd name="csY1090" fmla="*/ 158853 h 745603"/>
                <a:gd name="csX1091" fmla="*/ 274637 w 624226"/>
                <a:gd name="csY1091" fmla="*/ 158853 h 745603"/>
                <a:gd name="csX1092" fmla="*/ 276315 w 624226"/>
                <a:gd name="csY1092" fmla="*/ 158853 h 745603"/>
                <a:gd name="csX1093" fmla="*/ 276315 w 624226"/>
                <a:gd name="csY1093" fmla="*/ 160531 h 745603"/>
                <a:gd name="csX1094" fmla="*/ 278553 w 624226"/>
                <a:gd name="csY1094" fmla="*/ 160531 h 745603"/>
                <a:gd name="csX1095" fmla="*/ 278553 w 624226"/>
                <a:gd name="csY1095" fmla="*/ 160531 h 745603"/>
                <a:gd name="csX1096" fmla="*/ 278553 w 624226"/>
                <a:gd name="csY1096" fmla="*/ 162209 h 745603"/>
                <a:gd name="csX1097" fmla="*/ 278553 w 624226"/>
                <a:gd name="csY1097" fmla="*/ 164447 h 745603"/>
                <a:gd name="csX1098" fmla="*/ 278553 w 624226"/>
                <a:gd name="csY1098" fmla="*/ 166125 h 745603"/>
                <a:gd name="csX1099" fmla="*/ 278553 w 624226"/>
                <a:gd name="csY1099" fmla="*/ 167803 h 745603"/>
                <a:gd name="csX1100" fmla="*/ 278553 w 624226"/>
                <a:gd name="csY1100" fmla="*/ 169481 h 745603"/>
                <a:gd name="csX1101" fmla="*/ 278553 w 624226"/>
                <a:gd name="csY1101" fmla="*/ 171159 h 745603"/>
                <a:gd name="csX1102" fmla="*/ 278553 w 624226"/>
                <a:gd name="csY1102" fmla="*/ 173396 h 745603"/>
                <a:gd name="csX1103" fmla="*/ 280231 w 624226"/>
                <a:gd name="csY1103" fmla="*/ 173396 h 745603"/>
                <a:gd name="csX1104" fmla="*/ 281909 w 624226"/>
                <a:gd name="csY1104" fmla="*/ 173396 h 745603"/>
                <a:gd name="csX1105" fmla="*/ 281909 w 624226"/>
                <a:gd name="csY1105" fmla="*/ 171159 h 745603"/>
                <a:gd name="csX1106" fmla="*/ 283587 w 624226"/>
                <a:gd name="csY1106" fmla="*/ 171159 h 745603"/>
                <a:gd name="csX1107" fmla="*/ 285265 w 624226"/>
                <a:gd name="csY1107" fmla="*/ 171159 h 745603"/>
                <a:gd name="csX1108" fmla="*/ 287502 w 624226"/>
                <a:gd name="csY1108" fmla="*/ 169481 h 745603"/>
                <a:gd name="csX1109" fmla="*/ 289180 w 624226"/>
                <a:gd name="csY1109" fmla="*/ 167803 h 745603"/>
                <a:gd name="csX1110" fmla="*/ 290858 w 624226"/>
                <a:gd name="csY1110" fmla="*/ 167803 h 745603"/>
                <a:gd name="csX1111" fmla="*/ 290858 w 624226"/>
                <a:gd name="csY1111" fmla="*/ 167803 h 745603"/>
                <a:gd name="csX1112" fmla="*/ 292536 w 624226"/>
                <a:gd name="csY1112" fmla="*/ 167803 h 745603"/>
                <a:gd name="csX1113" fmla="*/ 295892 w 624226"/>
                <a:gd name="csY1113" fmla="*/ 167803 h 745603"/>
                <a:gd name="csX1114" fmla="*/ 295892 w 624226"/>
                <a:gd name="csY1114" fmla="*/ 166125 h 745603"/>
                <a:gd name="csX1115" fmla="*/ 295892 w 624226"/>
                <a:gd name="csY1115" fmla="*/ 164447 h 745603"/>
                <a:gd name="csX1116" fmla="*/ 298130 w 624226"/>
                <a:gd name="csY1116" fmla="*/ 162209 h 745603"/>
                <a:gd name="csX1117" fmla="*/ 298130 w 624226"/>
                <a:gd name="csY1117" fmla="*/ 160531 h 745603"/>
                <a:gd name="csX1118" fmla="*/ 299808 w 624226"/>
                <a:gd name="csY1118" fmla="*/ 160531 h 745603"/>
                <a:gd name="csX1119" fmla="*/ 301486 w 624226"/>
                <a:gd name="csY1119" fmla="*/ 160531 h 745603"/>
                <a:gd name="csX1120" fmla="*/ 299808 w 624226"/>
                <a:gd name="csY1120" fmla="*/ 160531 h 745603"/>
                <a:gd name="csX1121" fmla="*/ 301486 w 624226"/>
                <a:gd name="csY1121" fmla="*/ 160531 h 745603"/>
                <a:gd name="csX1122" fmla="*/ 301486 w 624226"/>
                <a:gd name="csY1122" fmla="*/ 158853 h 745603"/>
                <a:gd name="csX1123" fmla="*/ 301486 w 624226"/>
                <a:gd name="csY1123" fmla="*/ 155497 h 745603"/>
                <a:gd name="csX1124" fmla="*/ 301486 w 624226"/>
                <a:gd name="csY1124" fmla="*/ 153819 h 745603"/>
                <a:gd name="csX1125" fmla="*/ 301486 w 624226"/>
                <a:gd name="csY1125" fmla="*/ 153819 h 745603"/>
                <a:gd name="csX1126" fmla="*/ 301486 w 624226"/>
                <a:gd name="csY1126" fmla="*/ 151582 h 745603"/>
                <a:gd name="csX1127" fmla="*/ 301486 w 624226"/>
                <a:gd name="csY1127" fmla="*/ 149904 h 745603"/>
                <a:gd name="csX1128" fmla="*/ 301486 w 624226"/>
                <a:gd name="csY1128" fmla="*/ 148226 h 745603"/>
                <a:gd name="csX1129" fmla="*/ 303164 w 624226"/>
                <a:gd name="csY1129" fmla="*/ 146548 h 745603"/>
                <a:gd name="csX1130" fmla="*/ 303164 w 624226"/>
                <a:gd name="csY1130" fmla="*/ 144870 h 745603"/>
                <a:gd name="csX1131" fmla="*/ 304842 w 624226"/>
                <a:gd name="csY1131" fmla="*/ 144870 h 745603"/>
                <a:gd name="csX1132" fmla="*/ 307079 w 624226"/>
                <a:gd name="csY1132" fmla="*/ 144870 h 745603"/>
                <a:gd name="csX1133" fmla="*/ 307079 w 624226"/>
                <a:gd name="csY1133" fmla="*/ 142632 h 745603"/>
                <a:gd name="csX1134" fmla="*/ 308757 w 624226"/>
                <a:gd name="csY1134" fmla="*/ 142632 h 745603"/>
                <a:gd name="csX1135" fmla="*/ 308757 w 624226"/>
                <a:gd name="csY1135" fmla="*/ 140954 h 745603"/>
                <a:gd name="csX1136" fmla="*/ 310435 w 624226"/>
                <a:gd name="csY1136" fmla="*/ 140954 h 745603"/>
                <a:gd name="csX1137" fmla="*/ 312113 w 624226"/>
                <a:gd name="csY1137" fmla="*/ 140954 h 745603"/>
                <a:gd name="csX1138" fmla="*/ 312113 w 624226"/>
                <a:gd name="csY1138" fmla="*/ 139276 h 745603"/>
                <a:gd name="csX1139" fmla="*/ 313791 w 624226"/>
                <a:gd name="csY1139" fmla="*/ 139276 h 745603"/>
                <a:gd name="csX1140" fmla="*/ 313791 w 624226"/>
                <a:gd name="csY1140" fmla="*/ 139276 h 745603"/>
                <a:gd name="csX1141" fmla="*/ 313791 w 624226"/>
                <a:gd name="csY1141" fmla="*/ 137598 h 745603"/>
                <a:gd name="csX1142" fmla="*/ 313791 w 624226"/>
                <a:gd name="csY1142" fmla="*/ 135920 h 745603"/>
                <a:gd name="csX1143" fmla="*/ 312113 w 624226"/>
                <a:gd name="csY1143" fmla="*/ 135920 h 745603"/>
                <a:gd name="csX1144" fmla="*/ 312113 w 624226"/>
                <a:gd name="csY1144" fmla="*/ 133683 h 745603"/>
                <a:gd name="csX1145" fmla="*/ 312113 w 624226"/>
                <a:gd name="csY1145" fmla="*/ 132005 h 745603"/>
                <a:gd name="csX1146" fmla="*/ 312113 w 624226"/>
                <a:gd name="csY1146" fmla="*/ 132005 h 745603"/>
                <a:gd name="csX1147" fmla="*/ 312113 w 624226"/>
                <a:gd name="csY1147" fmla="*/ 130327 h 745603"/>
                <a:gd name="csX1148" fmla="*/ 312113 w 624226"/>
                <a:gd name="csY1148" fmla="*/ 128649 h 745603"/>
                <a:gd name="csX1149" fmla="*/ 313791 w 624226"/>
                <a:gd name="csY1149" fmla="*/ 128649 h 745603"/>
                <a:gd name="csX1150" fmla="*/ 313791 w 624226"/>
                <a:gd name="csY1150" fmla="*/ 126971 h 745603"/>
                <a:gd name="csX1151" fmla="*/ 316029 w 624226"/>
                <a:gd name="csY1151" fmla="*/ 126971 h 745603"/>
                <a:gd name="csX1152" fmla="*/ 316029 w 624226"/>
                <a:gd name="csY1152" fmla="*/ 125293 h 745603"/>
                <a:gd name="csX1153" fmla="*/ 316029 w 624226"/>
                <a:gd name="csY1153" fmla="*/ 123055 h 745603"/>
                <a:gd name="csX1154" fmla="*/ 316029 w 624226"/>
                <a:gd name="csY1154" fmla="*/ 121377 h 745603"/>
                <a:gd name="csX1155" fmla="*/ 316029 w 624226"/>
                <a:gd name="csY1155" fmla="*/ 119699 h 745603"/>
                <a:gd name="csX1156" fmla="*/ 316029 w 624226"/>
                <a:gd name="csY1156" fmla="*/ 118021 h 745603"/>
                <a:gd name="csX1157" fmla="*/ 317707 w 624226"/>
                <a:gd name="csY1157" fmla="*/ 118021 h 745603"/>
                <a:gd name="csX1158" fmla="*/ 319385 w 624226"/>
                <a:gd name="csY1158" fmla="*/ 118021 h 745603"/>
                <a:gd name="csX1159" fmla="*/ 321063 w 624226"/>
                <a:gd name="csY1159" fmla="*/ 118021 h 745603"/>
                <a:gd name="csX1160" fmla="*/ 321063 w 624226"/>
                <a:gd name="csY1160" fmla="*/ 119699 h 745603"/>
                <a:gd name="csX1161" fmla="*/ 321063 w 624226"/>
                <a:gd name="csY1161" fmla="*/ 121377 h 745603"/>
                <a:gd name="csX1162" fmla="*/ 321063 w 624226"/>
                <a:gd name="csY1162" fmla="*/ 123055 h 745603"/>
                <a:gd name="csX1163" fmla="*/ 321063 w 624226"/>
                <a:gd name="csY1163" fmla="*/ 123055 h 745603"/>
                <a:gd name="csX1164" fmla="*/ 322741 w 624226"/>
                <a:gd name="csY1164" fmla="*/ 123055 h 745603"/>
                <a:gd name="csX1165" fmla="*/ 324419 w 624226"/>
                <a:gd name="csY1165" fmla="*/ 123055 h 745603"/>
                <a:gd name="csX1166" fmla="*/ 324419 w 624226"/>
                <a:gd name="csY1166" fmla="*/ 125293 h 745603"/>
                <a:gd name="csX1167" fmla="*/ 326656 w 624226"/>
                <a:gd name="csY1167" fmla="*/ 125293 h 745603"/>
                <a:gd name="csX1168" fmla="*/ 326656 w 624226"/>
                <a:gd name="csY1168" fmla="*/ 123055 h 745603"/>
                <a:gd name="csX1169" fmla="*/ 326656 w 624226"/>
                <a:gd name="csY1169" fmla="*/ 121377 h 745603"/>
                <a:gd name="csX1170" fmla="*/ 324419 w 624226"/>
                <a:gd name="csY1170" fmla="*/ 119699 h 745603"/>
                <a:gd name="csX1171" fmla="*/ 324419 w 624226"/>
                <a:gd name="csY1171" fmla="*/ 118021 h 745603"/>
                <a:gd name="csX1172" fmla="*/ 324419 w 624226"/>
                <a:gd name="csY1172" fmla="*/ 116343 h 745603"/>
                <a:gd name="csX1173" fmla="*/ 324419 w 624226"/>
                <a:gd name="csY1173" fmla="*/ 114106 h 745603"/>
                <a:gd name="csX1174" fmla="*/ 326656 w 624226"/>
                <a:gd name="csY1174" fmla="*/ 114106 h 745603"/>
                <a:gd name="csX1175" fmla="*/ 328334 w 624226"/>
                <a:gd name="csY1175" fmla="*/ 114106 h 745603"/>
                <a:gd name="csX1176" fmla="*/ 328334 w 624226"/>
                <a:gd name="csY1176" fmla="*/ 112428 h 745603"/>
                <a:gd name="csX1177" fmla="*/ 330012 w 624226"/>
                <a:gd name="csY1177" fmla="*/ 112428 h 745603"/>
                <a:gd name="csX1178" fmla="*/ 331690 w 624226"/>
                <a:gd name="csY1178" fmla="*/ 112428 h 745603"/>
                <a:gd name="csX1179" fmla="*/ 333368 w 624226"/>
                <a:gd name="csY1179" fmla="*/ 112428 h 745603"/>
                <a:gd name="csX1180" fmla="*/ 333368 w 624226"/>
                <a:gd name="csY1180" fmla="*/ 114106 h 745603"/>
                <a:gd name="csX1181" fmla="*/ 333368 w 624226"/>
                <a:gd name="csY1181" fmla="*/ 116343 h 745603"/>
                <a:gd name="csX1182" fmla="*/ 333368 w 624226"/>
                <a:gd name="csY1182" fmla="*/ 118021 h 745603"/>
                <a:gd name="csX1183" fmla="*/ 337284 w 624226"/>
                <a:gd name="csY1183" fmla="*/ 118021 h 745603"/>
                <a:gd name="csX1184" fmla="*/ 337284 w 624226"/>
                <a:gd name="csY1184" fmla="*/ 116343 h 745603"/>
                <a:gd name="csX1185" fmla="*/ 337284 w 624226"/>
                <a:gd name="csY1185" fmla="*/ 114106 h 745603"/>
                <a:gd name="csX1186" fmla="*/ 337284 w 624226"/>
                <a:gd name="csY1186" fmla="*/ 112428 h 745603"/>
                <a:gd name="csX1187" fmla="*/ 337284 w 624226"/>
                <a:gd name="csY1187" fmla="*/ 114106 h 745603"/>
                <a:gd name="csX1188" fmla="*/ 337284 w 624226"/>
                <a:gd name="csY1188" fmla="*/ 112428 h 745603"/>
                <a:gd name="csX1189" fmla="*/ 335606 w 624226"/>
                <a:gd name="csY1189" fmla="*/ 112428 h 745603"/>
                <a:gd name="csX1190" fmla="*/ 335606 w 624226"/>
                <a:gd name="csY1190" fmla="*/ 110750 h 745603"/>
                <a:gd name="csX1191" fmla="*/ 335606 w 624226"/>
                <a:gd name="csY1191" fmla="*/ 109072 h 745603"/>
                <a:gd name="csX1192" fmla="*/ 335606 w 624226"/>
                <a:gd name="csY1192" fmla="*/ 107394 h 745603"/>
                <a:gd name="csX1193" fmla="*/ 337284 w 624226"/>
                <a:gd name="csY1193" fmla="*/ 107394 h 745603"/>
                <a:gd name="csX1194" fmla="*/ 337284 w 624226"/>
                <a:gd name="csY1194" fmla="*/ 105156 h 745603"/>
                <a:gd name="csX1195" fmla="*/ 338962 w 624226"/>
                <a:gd name="csY1195" fmla="*/ 103478 h 745603"/>
                <a:gd name="csX1196" fmla="*/ 338962 w 624226"/>
                <a:gd name="csY1196" fmla="*/ 101800 h 745603"/>
                <a:gd name="csX1197" fmla="*/ 338962 w 624226"/>
                <a:gd name="csY1197" fmla="*/ 100122 h 745603"/>
                <a:gd name="csX1198" fmla="*/ 340640 w 624226"/>
                <a:gd name="csY1198" fmla="*/ 100122 h 745603"/>
                <a:gd name="csX1199" fmla="*/ 342318 w 624226"/>
                <a:gd name="csY1199" fmla="*/ 98444 h 745603"/>
                <a:gd name="csX1200" fmla="*/ 342318 w 624226"/>
                <a:gd name="csY1200" fmla="*/ 96766 h 745603"/>
                <a:gd name="csX1201" fmla="*/ 344555 w 624226"/>
                <a:gd name="csY1201" fmla="*/ 96766 h 745603"/>
                <a:gd name="csX1202" fmla="*/ 346233 w 624226"/>
                <a:gd name="csY1202" fmla="*/ 96766 h 745603"/>
                <a:gd name="csX1203" fmla="*/ 347911 w 624226"/>
                <a:gd name="csY1203" fmla="*/ 96766 h 745603"/>
                <a:gd name="csX1204" fmla="*/ 349589 w 624226"/>
                <a:gd name="csY1204" fmla="*/ 94529 h 745603"/>
                <a:gd name="csX1205" fmla="*/ 351267 w 624226"/>
                <a:gd name="csY1205" fmla="*/ 94529 h 745603"/>
                <a:gd name="csX1206" fmla="*/ 352945 w 624226"/>
                <a:gd name="csY1206" fmla="*/ 94529 h 745603"/>
                <a:gd name="csX1207" fmla="*/ 352945 w 624226"/>
                <a:gd name="csY1207" fmla="*/ 98444 h 745603"/>
                <a:gd name="csX1208" fmla="*/ 352945 w 624226"/>
                <a:gd name="csY1208" fmla="*/ 100122 h 745603"/>
                <a:gd name="csX1209" fmla="*/ 352945 w 624226"/>
                <a:gd name="csY1209" fmla="*/ 101800 h 745603"/>
                <a:gd name="csX1210" fmla="*/ 355183 w 624226"/>
                <a:gd name="csY1210" fmla="*/ 101800 h 745603"/>
                <a:gd name="csX1211" fmla="*/ 356861 w 624226"/>
                <a:gd name="csY1211" fmla="*/ 101800 h 745603"/>
                <a:gd name="csX1212" fmla="*/ 356861 w 624226"/>
                <a:gd name="csY1212" fmla="*/ 100122 h 745603"/>
                <a:gd name="csX1213" fmla="*/ 356861 w 624226"/>
                <a:gd name="csY1213" fmla="*/ 98444 h 745603"/>
                <a:gd name="csX1214" fmla="*/ 356861 w 624226"/>
                <a:gd name="csY1214" fmla="*/ 96766 h 745603"/>
                <a:gd name="csX1215" fmla="*/ 358539 w 624226"/>
                <a:gd name="csY1215" fmla="*/ 96766 h 745603"/>
                <a:gd name="csX1216" fmla="*/ 358539 w 624226"/>
                <a:gd name="csY1216" fmla="*/ 94529 h 745603"/>
                <a:gd name="csX1217" fmla="*/ 360217 w 624226"/>
                <a:gd name="csY1217" fmla="*/ 94529 h 745603"/>
                <a:gd name="csX1218" fmla="*/ 360217 w 624226"/>
                <a:gd name="csY1218" fmla="*/ 94529 h 745603"/>
                <a:gd name="csX1219" fmla="*/ 360217 w 624226"/>
                <a:gd name="csY1219" fmla="*/ 94529 h 745603"/>
                <a:gd name="csX1220" fmla="*/ 361895 w 624226"/>
                <a:gd name="csY1220" fmla="*/ 94529 h 745603"/>
                <a:gd name="csX1221" fmla="*/ 361895 w 624226"/>
                <a:gd name="csY1221" fmla="*/ 92851 h 745603"/>
                <a:gd name="csX1222" fmla="*/ 361895 w 624226"/>
                <a:gd name="csY1222" fmla="*/ 91173 h 745603"/>
                <a:gd name="csX1223" fmla="*/ 361895 w 624226"/>
                <a:gd name="csY1223" fmla="*/ 89495 h 745603"/>
                <a:gd name="csX1224" fmla="*/ 361895 w 624226"/>
                <a:gd name="csY1224" fmla="*/ 87817 h 745603"/>
                <a:gd name="csX1225" fmla="*/ 364132 w 624226"/>
                <a:gd name="csY1225" fmla="*/ 87817 h 745603"/>
                <a:gd name="csX1226" fmla="*/ 364132 w 624226"/>
                <a:gd name="csY1226" fmla="*/ 87817 h 745603"/>
                <a:gd name="csX1227" fmla="*/ 365810 w 624226"/>
                <a:gd name="csY1227" fmla="*/ 85579 h 745603"/>
                <a:gd name="csX1228" fmla="*/ 365810 w 624226"/>
                <a:gd name="csY1228" fmla="*/ 83901 h 745603"/>
                <a:gd name="csX1229" fmla="*/ 367488 w 624226"/>
                <a:gd name="csY1229" fmla="*/ 83901 h 745603"/>
                <a:gd name="csX1230" fmla="*/ 367488 w 624226"/>
                <a:gd name="csY1230" fmla="*/ 83901 h 745603"/>
                <a:gd name="csX1231" fmla="*/ 369166 w 624226"/>
                <a:gd name="csY1231" fmla="*/ 83901 h 745603"/>
                <a:gd name="csX1232" fmla="*/ 369166 w 624226"/>
                <a:gd name="csY1232" fmla="*/ 85579 h 745603"/>
                <a:gd name="csX1233" fmla="*/ 369166 w 624226"/>
                <a:gd name="csY1233" fmla="*/ 87817 h 745603"/>
                <a:gd name="csX1234" fmla="*/ 369166 w 624226"/>
                <a:gd name="csY1234" fmla="*/ 89495 h 745603"/>
                <a:gd name="csX1235" fmla="*/ 369166 w 624226"/>
                <a:gd name="csY1235" fmla="*/ 91173 h 745603"/>
                <a:gd name="csX1236" fmla="*/ 369166 w 624226"/>
                <a:gd name="csY1236" fmla="*/ 92851 h 745603"/>
                <a:gd name="csX1237" fmla="*/ 369166 w 624226"/>
                <a:gd name="csY1237" fmla="*/ 94529 h 745603"/>
                <a:gd name="csX1238" fmla="*/ 367488 w 624226"/>
                <a:gd name="csY1238" fmla="*/ 96766 h 745603"/>
                <a:gd name="csX1239" fmla="*/ 367488 w 624226"/>
                <a:gd name="csY1239" fmla="*/ 98444 h 745603"/>
                <a:gd name="csX1240" fmla="*/ 367488 w 624226"/>
                <a:gd name="csY1240" fmla="*/ 100122 h 745603"/>
                <a:gd name="csX1241" fmla="*/ 367488 w 624226"/>
                <a:gd name="csY1241" fmla="*/ 101800 h 745603"/>
                <a:gd name="csX1242" fmla="*/ 367488 w 624226"/>
                <a:gd name="csY1242" fmla="*/ 103478 h 745603"/>
                <a:gd name="csX1243" fmla="*/ 367488 w 624226"/>
                <a:gd name="csY1243" fmla="*/ 105156 h 745603"/>
                <a:gd name="csX1244" fmla="*/ 369166 w 624226"/>
                <a:gd name="csY1244" fmla="*/ 105156 h 745603"/>
                <a:gd name="csX1245" fmla="*/ 369166 w 624226"/>
                <a:gd name="csY1245" fmla="*/ 107394 h 745603"/>
                <a:gd name="csX1246" fmla="*/ 370844 w 624226"/>
                <a:gd name="csY1246" fmla="*/ 107394 h 745603"/>
                <a:gd name="csX1247" fmla="*/ 373082 w 624226"/>
                <a:gd name="csY1247" fmla="*/ 105156 h 745603"/>
                <a:gd name="csX1248" fmla="*/ 373082 w 624226"/>
                <a:gd name="csY1248" fmla="*/ 103478 h 745603"/>
                <a:gd name="csX1249" fmla="*/ 373082 w 624226"/>
                <a:gd name="csY1249" fmla="*/ 101800 h 745603"/>
                <a:gd name="csX1250" fmla="*/ 373082 w 624226"/>
                <a:gd name="csY1250" fmla="*/ 100122 h 745603"/>
                <a:gd name="csX1251" fmla="*/ 373082 w 624226"/>
                <a:gd name="csY1251" fmla="*/ 98444 h 745603"/>
                <a:gd name="csX1252" fmla="*/ 374760 w 624226"/>
                <a:gd name="csY1252" fmla="*/ 96766 h 745603"/>
                <a:gd name="csX1253" fmla="*/ 376438 w 624226"/>
                <a:gd name="csY1253" fmla="*/ 96766 h 745603"/>
                <a:gd name="csX1254" fmla="*/ 378115 w 624226"/>
                <a:gd name="csY1254" fmla="*/ 96766 h 745603"/>
                <a:gd name="csX1255" fmla="*/ 378115 w 624226"/>
                <a:gd name="csY1255" fmla="*/ 94529 h 745603"/>
                <a:gd name="csX1256" fmla="*/ 379794 w 624226"/>
                <a:gd name="csY1256" fmla="*/ 94529 h 745603"/>
                <a:gd name="csX1257" fmla="*/ 379794 w 624226"/>
                <a:gd name="csY1257" fmla="*/ 92851 h 745603"/>
                <a:gd name="csX1258" fmla="*/ 378115 w 624226"/>
                <a:gd name="csY1258" fmla="*/ 91173 h 745603"/>
                <a:gd name="csX1259" fmla="*/ 378115 w 624226"/>
                <a:gd name="csY1259" fmla="*/ 89495 h 745603"/>
                <a:gd name="csX1260" fmla="*/ 379794 w 624226"/>
                <a:gd name="csY1260" fmla="*/ 87817 h 745603"/>
                <a:gd name="csX1261" fmla="*/ 381472 w 624226"/>
                <a:gd name="csY1261" fmla="*/ 87817 h 745603"/>
                <a:gd name="csX1262" fmla="*/ 381472 w 624226"/>
                <a:gd name="csY1262" fmla="*/ 89495 h 745603"/>
                <a:gd name="csX1263" fmla="*/ 381472 w 624226"/>
                <a:gd name="csY1263" fmla="*/ 91173 h 745603"/>
                <a:gd name="csX1264" fmla="*/ 381472 w 624226"/>
                <a:gd name="csY1264" fmla="*/ 91173 h 745603"/>
                <a:gd name="csX1265" fmla="*/ 383709 w 624226"/>
                <a:gd name="csY1265" fmla="*/ 91173 h 745603"/>
                <a:gd name="csX1266" fmla="*/ 385387 w 624226"/>
                <a:gd name="csY1266" fmla="*/ 91173 h 745603"/>
                <a:gd name="csX1267" fmla="*/ 387065 w 624226"/>
                <a:gd name="csY1267" fmla="*/ 89495 h 745603"/>
                <a:gd name="csX1268" fmla="*/ 388743 w 624226"/>
                <a:gd name="csY1268" fmla="*/ 89495 h 745603"/>
                <a:gd name="csX1269" fmla="*/ 388743 w 624226"/>
                <a:gd name="csY1269" fmla="*/ 89495 h 745603"/>
                <a:gd name="csX1270" fmla="*/ 388743 w 624226"/>
                <a:gd name="csY1270" fmla="*/ 87817 h 745603"/>
                <a:gd name="csX1271" fmla="*/ 388743 w 624226"/>
                <a:gd name="csY1271" fmla="*/ 87817 h 745603"/>
                <a:gd name="csX1272" fmla="*/ 388743 w 624226"/>
                <a:gd name="csY1272" fmla="*/ 85579 h 745603"/>
                <a:gd name="csX1273" fmla="*/ 388743 w 624226"/>
                <a:gd name="csY1273" fmla="*/ 83901 h 745603"/>
                <a:gd name="csX1274" fmla="*/ 390421 w 624226"/>
                <a:gd name="csY1274" fmla="*/ 83901 h 745603"/>
                <a:gd name="csX1275" fmla="*/ 390421 w 624226"/>
                <a:gd name="csY1275" fmla="*/ 82223 h 745603"/>
                <a:gd name="csX1276" fmla="*/ 390421 w 624226"/>
                <a:gd name="csY1276" fmla="*/ 80545 h 745603"/>
                <a:gd name="csX1277" fmla="*/ 392659 w 624226"/>
                <a:gd name="csY1277" fmla="*/ 80545 h 745603"/>
                <a:gd name="csX1278" fmla="*/ 394337 w 624226"/>
                <a:gd name="csY1278" fmla="*/ 80545 h 745603"/>
                <a:gd name="csX1279" fmla="*/ 396015 w 624226"/>
                <a:gd name="csY1279" fmla="*/ 80545 h 745603"/>
                <a:gd name="csX1280" fmla="*/ 396015 w 624226"/>
                <a:gd name="csY1280" fmla="*/ 82223 h 745603"/>
                <a:gd name="csX1281" fmla="*/ 397692 w 624226"/>
                <a:gd name="csY1281" fmla="*/ 82223 h 745603"/>
                <a:gd name="csX1282" fmla="*/ 397692 w 624226"/>
                <a:gd name="csY1282" fmla="*/ 83901 h 745603"/>
                <a:gd name="csX1283" fmla="*/ 397692 w 624226"/>
                <a:gd name="csY1283" fmla="*/ 85579 h 745603"/>
                <a:gd name="csX1284" fmla="*/ 397692 w 624226"/>
                <a:gd name="csY1284" fmla="*/ 87817 h 745603"/>
                <a:gd name="csX1285" fmla="*/ 399371 w 624226"/>
                <a:gd name="csY1285" fmla="*/ 87817 h 745603"/>
                <a:gd name="csX1286" fmla="*/ 399371 w 624226"/>
                <a:gd name="csY1286" fmla="*/ 89495 h 745603"/>
                <a:gd name="csX1287" fmla="*/ 401608 w 624226"/>
                <a:gd name="csY1287" fmla="*/ 89495 h 745603"/>
                <a:gd name="csX1288" fmla="*/ 403286 w 624226"/>
                <a:gd name="csY1288" fmla="*/ 89495 h 745603"/>
                <a:gd name="csX1289" fmla="*/ 403286 w 624226"/>
                <a:gd name="csY1289" fmla="*/ 91173 h 745603"/>
                <a:gd name="csX1290" fmla="*/ 404964 w 624226"/>
                <a:gd name="csY1290" fmla="*/ 91173 h 745603"/>
                <a:gd name="csX1291" fmla="*/ 404964 w 624226"/>
                <a:gd name="csY1291" fmla="*/ 89495 h 745603"/>
                <a:gd name="csX1292" fmla="*/ 404964 w 624226"/>
                <a:gd name="csY1292" fmla="*/ 87817 h 745603"/>
                <a:gd name="csX1293" fmla="*/ 404964 w 624226"/>
                <a:gd name="csY1293" fmla="*/ 85579 h 745603"/>
                <a:gd name="csX1294" fmla="*/ 404964 w 624226"/>
                <a:gd name="csY1294" fmla="*/ 83901 h 745603"/>
                <a:gd name="csX1295" fmla="*/ 404964 w 624226"/>
                <a:gd name="csY1295" fmla="*/ 82223 h 745603"/>
                <a:gd name="csX1296" fmla="*/ 404964 w 624226"/>
                <a:gd name="csY1296" fmla="*/ 80545 h 745603"/>
                <a:gd name="csX1297" fmla="*/ 404964 w 624226"/>
                <a:gd name="csY1297" fmla="*/ 76630 h 745603"/>
                <a:gd name="csX1298" fmla="*/ 404964 w 624226"/>
                <a:gd name="csY1298" fmla="*/ 76630 h 745603"/>
                <a:gd name="csX1299" fmla="*/ 403286 w 624226"/>
                <a:gd name="csY1299" fmla="*/ 76630 h 745603"/>
                <a:gd name="csX1300" fmla="*/ 401608 w 624226"/>
                <a:gd name="csY1300" fmla="*/ 76630 h 745603"/>
                <a:gd name="csX1301" fmla="*/ 399371 w 624226"/>
                <a:gd name="csY1301" fmla="*/ 76630 h 745603"/>
                <a:gd name="csX1302" fmla="*/ 397692 w 624226"/>
                <a:gd name="csY1302" fmla="*/ 74952 h 745603"/>
                <a:gd name="csX1303" fmla="*/ 396015 w 624226"/>
                <a:gd name="csY1303" fmla="*/ 74952 h 745603"/>
                <a:gd name="csX1304" fmla="*/ 396015 w 624226"/>
                <a:gd name="csY1304" fmla="*/ 73274 h 745603"/>
                <a:gd name="csX1305" fmla="*/ 396015 w 624226"/>
                <a:gd name="csY1305" fmla="*/ 71596 h 745603"/>
                <a:gd name="csX1306" fmla="*/ 396015 w 624226"/>
                <a:gd name="csY1306" fmla="*/ 69918 h 745603"/>
                <a:gd name="csX1307" fmla="*/ 394337 w 624226"/>
                <a:gd name="csY1307" fmla="*/ 69918 h 745603"/>
                <a:gd name="csX1308" fmla="*/ 392659 w 624226"/>
                <a:gd name="csY1308" fmla="*/ 69918 h 745603"/>
                <a:gd name="csX1309" fmla="*/ 390421 w 624226"/>
                <a:gd name="csY1309" fmla="*/ 69918 h 745603"/>
                <a:gd name="csX1310" fmla="*/ 390421 w 624226"/>
                <a:gd name="csY1310" fmla="*/ 68240 h 745603"/>
                <a:gd name="csX1311" fmla="*/ 390421 w 624226"/>
                <a:gd name="csY1311" fmla="*/ 66002 h 745603"/>
                <a:gd name="csX1312" fmla="*/ 390421 w 624226"/>
                <a:gd name="csY1312" fmla="*/ 66002 h 745603"/>
                <a:gd name="csX1313" fmla="*/ 390421 w 624226"/>
                <a:gd name="csY1313" fmla="*/ 64324 h 745603"/>
                <a:gd name="csX1314" fmla="*/ 392659 w 624226"/>
                <a:gd name="csY1314" fmla="*/ 64324 h 745603"/>
                <a:gd name="csX1315" fmla="*/ 392659 w 624226"/>
                <a:gd name="csY1315" fmla="*/ 62646 h 745603"/>
                <a:gd name="csX1316" fmla="*/ 394337 w 624226"/>
                <a:gd name="csY1316" fmla="*/ 62646 h 745603"/>
                <a:gd name="csX1317" fmla="*/ 396015 w 624226"/>
                <a:gd name="csY1317" fmla="*/ 62646 h 745603"/>
                <a:gd name="csX1318" fmla="*/ 396015 w 624226"/>
                <a:gd name="csY1318" fmla="*/ 60968 h 745603"/>
                <a:gd name="csX1319" fmla="*/ 396015 w 624226"/>
                <a:gd name="csY1319" fmla="*/ 59290 h 745603"/>
                <a:gd name="csX1320" fmla="*/ 397692 w 624226"/>
                <a:gd name="csY1320" fmla="*/ 59290 h 745603"/>
                <a:gd name="csX1321" fmla="*/ 397692 w 624226"/>
                <a:gd name="csY1321" fmla="*/ 60968 h 745603"/>
                <a:gd name="csX1322" fmla="*/ 397692 w 624226"/>
                <a:gd name="csY1322" fmla="*/ 62646 h 745603"/>
                <a:gd name="csX1323" fmla="*/ 399371 w 624226"/>
                <a:gd name="csY1323" fmla="*/ 62646 h 745603"/>
                <a:gd name="csX1324" fmla="*/ 399371 w 624226"/>
                <a:gd name="csY1324" fmla="*/ 64324 h 745603"/>
                <a:gd name="csX1325" fmla="*/ 401608 w 624226"/>
                <a:gd name="csY1325" fmla="*/ 64324 h 745603"/>
                <a:gd name="csX1326" fmla="*/ 403286 w 624226"/>
                <a:gd name="csY1326" fmla="*/ 64324 h 745603"/>
                <a:gd name="csX1327" fmla="*/ 403286 w 624226"/>
                <a:gd name="csY1327" fmla="*/ 62646 h 745603"/>
                <a:gd name="csX1328" fmla="*/ 404964 w 624226"/>
                <a:gd name="csY1328" fmla="*/ 62646 h 745603"/>
                <a:gd name="csX1329" fmla="*/ 404964 w 624226"/>
                <a:gd name="csY1329" fmla="*/ 60968 h 745603"/>
                <a:gd name="csX1330" fmla="*/ 404964 w 624226"/>
                <a:gd name="csY1330" fmla="*/ 59290 h 745603"/>
                <a:gd name="csX1331" fmla="*/ 406642 w 624226"/>
                <a:gd name="csY1331" fmla="*/ 59290 h 745603"/>
                <a:gd name="csX1332" fmla="*/ 408320 w 624226"/>
                <a:gd name="csY1332" fmla="*/ 59290 h 745603"/>
                <a:gd name="csX1333" fmla="*/ 409998 w 624226"/>
                <a:gd name="csY1333" fmla="*/ 59290 h 745603"/>
                <a:gd name="csX1334" fmla="*/ 409998 w 624226"/>
                <a:gd name="csY1334" fmla="*/ 60968 h 745603"/>
                <a:gd name="csX1335" fmla="*/ 409998 w 624226"/>
                <a:gd name="csY1335" fmla="*/ 62646 h 745603"/>
                <a:gd name="csX1336" fmla="*/ 409998 w 624226"/>
                <a:gd name="csY1336" fmla="*/ 62646 h 745603"/>
                <a:gd name="csX1337" fmla="*/ 412236 w 624226"/>
                <a:gd name="csY1337" fmla="*/ 62646 h 745603"/>
                <a:gd name="csX1338" fmla="*/ 412236 w 624226"/>
                <a:gd name="csY1338" fmla="*/ 60968 h 745603"/>
                <a:gd name="csX1339" fmla="*/ 413914 w 624226"/>
                <a:gd name="csY1339" fmla="*/ 60968 h 745603"/>
                <a:gd name="csX1340" fmla="*/ 415592 w 624226"/>
                <a:gd name="csY1340" fmla="*/ 60968 h 745603"/>
                <a:gd name="csX1341" fmla="*/ 415592 w 624226"/>
                <a:gd name="csY1341" fmla="*/ 62646 h 745603"/>
                <a:gd name="csX1342" fmla="*/ 415592 w 624226"/>
                <a:gd name="csY1342" fmla="*/ 64324 h 745603"/>
                <a:gd name="csX1343" fmla="*/ 417269 w 624226"/>
                <a:gd name="csY1343" fmla="*/ 64324 h 745603"/>
                <a:gd name="csX1344" fmla="*/ 415592 w 624226"/>
                <a:gd name="csY1344" fmla="*/ 64324 h 745603"/>
                <a:gd name="csX1345" fmla="*/ 417269 w 624226"/>
                <a:gd name="csY1345" fmla="*/ 64324 h 745603"/>
                <a:gd name="csX1346" fmla="*/ 418948 w 624226"/>
                <a:gd name="csY1346" fmla="*/ 64324 h 745603"/>
                <a:gd name="csX1347" fmla="*/ 421185 w 624226"/>
                <a:gd name="csY1347" fmla="*/ 64324 h 745603"/>
                <a:gd name="csX1348" fmla="*/ 421185 w 624226"/>
                <a:gd name="csY1348" fmla="*/ 64324 h 745603"/>
                <a:gd name="csX1349" fmla="*/ 422863 w 624226"/>
                <a:gd name="csY1349" fmla="*/ 66002 h 745603"/>
                <a:gd name="csX1350" fmla="*/ 424541 w 624226"/>
                <a:gd name="csY1350" fmla="*/ 66002 h 745603"/>
                <a:gd name="csX1351" fmla="*/ 426219 w 624226"/>
                <a:gd name="csY1351" fmla="*/ 66002 h 745603"/>
                <a:gd name="csX1352" fmla="*/ 427897 w 624226"/>
                <a:gd name="csY1352" fmla="*/ 66002 h 745603"/>
                <a:gd name="csX1353" fmla="*/ 430135 w 624226"/>
                <a:gd name="csY1353" fmla="*/ 66002 h 745603"/>
                <a:gd name="csX1354" fmla="*/ 431813 w 624226"/>
                <a:gd name="csY1354" fmla="*/ 66002 h 745603"/>
                <a:gd name="csX1355" fmla="*/ 431813 w 624226"/>
                <a:gd name="csY1355" fmla="*/ 68240 h 745603"/>
                <a:gd name="csX1356" fmla="*/ 431813 w 624226"/>
                <a:gd name="csY1356" fmla="*/ 69918 h 745603"/>
                <a:gd name="csX1357" fmla="*/ 430135 w 624226"/>
                <a:gd name="csY1357" fmla="*/ 69918 h 745603"/>
                <a:gd name="csX1358" fmla="*/ 430135 w 624226"/>
                <a:gd name="csY1358" fmla="*/ 71596 h 745603"/>
                <a:gd name="csX1359" fmla="*/ 430135 w 624226"/>
                <a:gd name="csY1359" fmla="*/ 73274 h 745603"/>
                <a:gd name="csX1360" fmla="*/ 431813 w 624226"/>
                <a:gd name="csY1360" fmla="*/ 73274 h 745603"/>
                <a:gd name="csX1361" fmla="*/ 431813 w 624226"/>
                <a:gd name="csY1361" fmla="*/ 73274 h 745603"/>
                <a:gd name="csX1362" fmla="*/ 431813 w 624226"/>
                <a:gd name="csY1362" fmla="*/ 74952 h 745603"/>
                <a:gd name="csX1363" fmla="*/ 431813 w 624226"/>
                <a:gd name="csY1363" fmla="*/ 76630 h 745603"/>
                <a:gd name="csX1364" fmla="*/ 431813 w 624226"/>
                <a:gd name="csY1364" fmla="*/ 78867 h 745603"/>
                <a:gd name="csX1365" fmla="*/ 433491 w 624226"/>
                <a:gd name="csY1365" fmla="*/ 78867 h 745603"/>
                <a:gd name="csX1366" fmla="*/ 433491 w 624226"/>
                <a:gd name="csY1366" fmla="*/ 78867 h 745603"/>
                <a:gd name="csX1367" fmla="*/ 435169 w 624226"/>
                <a:gd name="csY1367" fmla="*/ 82223 h 745603"/>
                <a:gd name="csX1368" fmla="*/ 435169 w 624226"/>
                <a:gd name="csY1368" fmla="*/ 83901 h 745603"/>
                <a:gd name="csX1369" fmla="*/ 435169 w 624226"/>
                <a:gd name="csY1369" fmla="*/ 83901 h 745603"/>
                <a:gd name="csX1370" fmla="*/ 436846 w 624226"/>
                <a:gd name="csY1370" fmla="*/ 83901 h 745603"/>
                <a:gd name="csX1371" fmla="*/ 438525 w 624226"/>
                <a:gd name="csY1371" fmla="*/ 83901 h 745603"/>
                <a:gd name="csX1372" fmla="*/ 438525 w 624226"/>
                <a:gd name="csY1372" fmla="*/ 83901 h 745603"/>
                <a:gd name="csX1373" fmla="*/ 440762 w 624226"/>
                <a:gd name="csY1373" fmla="*/ 83901 h 745603"/>
                <a:gd name="csX1374" fmla="*/ 440762 w 624226"/>
                <a:gd name="csY1374" fmla="*/ 83901 h 745603"/>
                <a:gd name="csX1375" fmla="*/ 442440 w 624226"/>
                <a:gd name="csY1375" fmla="*/ 83901 h 745603"/>
                <a:gd name="csX1376" fmla="*/ 444118 w 624226"/>
                <a:gd name="csY1376" fmla="*/ 82223 h 745603"/>
                <a:gd name="csX1377" fmla="*/ 444118 w 624226"/>
                <a:gd name="csY1377" fmla="*/ 80545 h 745603"/>
                <a:gd name="csX1378" fmla="*/ 444118 w 624226"/>
                <a:gd name="csY1378" fmla="*/ 78867 h 745603"/>
                <a:gd name="csX1379" fmla="*/ 442440 w 624226"/>
                <a:gd name="csY1379" fmla="*/ 78867 h 745603"/>
                <a:gd name="csX1380" fmla="*/ 440762 w 624226"/>
                <a:gd name="csY1380" fmla="*/ 78867 h 745603"/>
                <a:gd name="csX1381" fmla="*/ 440762 w 624226"/>
                <a:gd name="csY1381" fmla="*/ 78867 h 745603"/>
                <a:gd name="csX1382" fmla="*/ 438525 w 624226"/>
                <a:gd name="csY1382" fmla="*/ 78867 h 745603"/>
                <a:gd name="csX1383" fmla="*/ 436846 w 624226"/>
                <a:gd name="csY1383" fmla="*/ 78867 h 745603"/>
                <a:gd name="csX1384" fmla="*/ 436846 w 624226"/>
                <a:gd name="csY1384" fmla="*/ 76630 h 745603"/>
                <a:gd name="csX1385" fmla="*/ 436846 w 624226"/>
                <a:gd name="csY1385" fmla="*/ 74952 h 745603"/>
                <a:gd name="csX1386" fmla="*/ 436846 w 624226"/>
                <a:gd name="csY1386" fmla="*/ 73274 h 745603"/>
                <a:gd name="csX1387" fmla="*/ 438525 w 624226"/>
                <a:gd name="csY1387" fmla="*/ 73274 h 745603"/>
                <a:gd name="csX1388" fmla="*/ 440762 w 624226"/>
                <a:gd name="csY1388" fmla="*/ 73274 h 745603"/>
                <a:gd name="csX1389" fmla="*/ 440762 w 624226"/>
                <a:gd name="csY1389" fmla="*/ 71596 h 745603"/>
                <a:gd name="csX1390" fmla="*/ 438525 w 624226"/>
                <a:gd name="csY1390" fmla="*/ 71596 h 745603"/>
                <a:gd name="csX1391" fmla="*/ 438525 w 624226"/>
                <a:gd name="csY1391" fmla="*/ 69918 h 745603"/>
                <a:gd name="csX1392" fmla="*/ 438525 w 624226"/>
                <a:gd name="csY1392" fmla="*/ 68240 h 745603"/>
                <a:gd name="csX1393" fmla="*/ 436846 w 624226"/>
                <a:gd name="csY1393" fmla="*/ 68240 h 745603"/>
                <a:gd name="csX1394" fmla="*/ 436846 w 624226"/>
                <a:gd name="csY1394" fmla="*/ 66002 h 745603"/>
                <a:gd name="csX1395" fmla="*/ 438525 w 624226"/>
                <a:gd name="csY1395" fmla="*/ 66002 h 745603"/>
                <a:gd name="csX1396" fmla="*/ 438525 w 624226"/>
                <a:gd name="csY1396" fmla="*/ 64324 h 745603"/>
                <a:gd name="csX1397" fmla="*/ 440762 w 624226"/>
                <a:gd name="csY1397" fmla="*/ 62646 h 745603"/>
                <a:gd name="csX1398" fmla="*/ 440762 w 624226"/>
                <a:gd name="csY1398" fmla="*/ 60968 h 745603"/>
                <a:gd name="csX1399" fmla="*/ 442440 w 624226"/>
                <a:gd name="csY1399" fmla="*/ 60968 h 745603"/>
                <a:gd name="csX1400" fmla="*/ 442440 w 624226"/>
                <a:gd name="csY1400" fmla="*/ 59290 h 745603"/>
                <a:gd name="csX1401" fmla="*/ 444118 w 624226"/>
                <a:gd name="csY1401" fmla="*/ 57053 h 745603"/>
                <a:gd name="csX1402" fmla="*/ 445796 w 624226"/>
                <a:gd name="csY1402" fmla="*/ 55375 h 745603"/>
                <a:gd name="csX1403" fmla="*/ 445796 w 624226"/>
                <a:gd name="csY1403" fmla="*/ 53697 h 745603"/>
                <a:gd name="csX1404" fmla="*/ 447474 w 624226"/>
                <a:gd name="csY1404" fmla="*/ 53697 h 745603"/>
                <a:gd name="csX1405" fmla="*/ 447474 w 624226"/>
                <a:gd name="csY1405" fmla="*/ 52019 h 745603"/>
                <a:gd name="csX1406" fmla="*/ 449712 w 624226"/>
                <a:gd name="csY1406" fmla="*/ 52019 h 745603"/>
                <a:gd name="csX1407" fmla="*/ 449712 w 624226"/>
                <a:gd name="csY1407" fmla="*/ 50341 h 745603"/>
                <a:gd name="csX1408" fmla="*/ 451390 w 624226"/>
                <a:gd name="csY1408" fmla="*/ 50341 h 745603"/>
                <a:gd name="csX1409" fmla="*/ 451390 w 624226"/>
                <a:gd name="csY1409" fmla="*/ 48103 h 745603"/>
                <a:gd name="csX1410" fmla="*/ 451390 w 624226"/>
                <a:gd name="csY1410" fmla="*/ 46425 h 745603"/>
                <a:gd name="csX1411" fmla="*/ 453068 w 624226"/>
                <a:gd name="csY1411" fmla="*/ 46425 h 745603"/>
                <a:gd name="csX1412" fmla="*/ 454746 w 624226"/>
                <a:gd name="csY1412" fmla="*/ 46425 h 745603"/>
                <a:gd name="csX1413" fmla="*/ 456423 w 624226"/>
                <a:gd name="csY1413" fmla="*/ 46425 h 745603"/>
                <a:gd name="csX1414" fmla="*/ 456423 w 624226"/>
                <a:gd name="csY1414" fmla="*/ 44747 h 745603"/>
                <a:gd name="csX1415" fmla="*/ 458661 w 624226"/>
                <a:gd name="csY1415" fmla="*/ 46425 h 745603"/>
                <a:gd name="csX1416" fmla="*/ 460339 w 624226"/>
                <a:gd name="csY1416" fmla="*/ 46425 h 745603"/>
                <a:gd name="csX1417" fmla="*/ 460339 w 624226"/>
                <a:gd name="csY1417" fmla="*/ 44747 h 745603"/>
                <a:gd name="csX1418" fmla="*/ 458661 w 624226"/>
                <a:gd name="csY1418" fmla="*/ 43069 h 745603"/>
                <a:gd name="csX1419" fmla="*/ 458661 w 624226"/>
                <a:gd name="csY1419" fmla="*/ 41391 h 745603"/>
                <a:gd name="csX1420" fmla="*/ 460339 w 624226"/>
                <a:gd name="csY1420" fmla="*/ 41391 h 745603"/>
                <a:gd name="csX1421" fmla="*/ 460339 w 624226"/>
                <a:gd name="csY1421" fmla="*/ 39713 h 745603"/>
                <a:gd name="csX1422" fmla="*/ 462017 w 624226"/>
                <a:gd name="csY1422" fmla="*/ 39713 h 745603"/>
                <a:gd name="csX1423" fmla="*/ 462017 w 624226"/>
                <a:gd name="csY1423" fmla="*/ 37476 h 745603"/>
                <a:gd name="csX1424" fmla="*/ 462017 w 624226"/>
                <a:gd name="csY1424" fmla="*/ 35798 h 745603"/>
                <a:gd name="csX1425" fmla="*/ 462017 w 624226"/>
                <a:gd name="csY1425" fmla="*/ 34120 h 745603"/>
                <a:gd name="csX1426" fmla="*/ 463695 w 624226"/>
                <a:gd name="csY1426" fmla="*/ 34120 h 745603"/>
                <a:gd name="csX1427" fmla="*/ 465373 w 624226"/>
                <a:gd name="csY1427" fmla="*/ 34120 h 745603"/>
                <a:gd name="csX1428" fmla="*/ 467051 w 624226"/>
                <a:gd name="csY1428" fmla="*/ 34120 h 745603"/>
                <a:gd name="csX1429" fmla="*/ 469289 w 624226"/>
                <a:gd name="csY1429" fmla="*/ 34120 h 745603"/>
                <a:gd name="csX1430" fmla="*/ 470967 w 624226"/>
                <a:gd name="csY1430" fmla="*/ 34120 h 745603"/>
                <a:gd name="csX1431" fmla="*/ 470967 w 624226"/>
                <a:gd name="csY1431" fmla="*/ 32442 h 745603"/>
                <a:gd name="csX1432" fmla="*/ 470967 w 624226"/>
                <a:gd name="csY1432" fmla="*/ 30764 h 745603"/>
                <a:gd name="csX1433" fmla="*/ 469289 w 624226"/>
                <a:gd name="csY1433" fmla="*/ 30764 h 745603"/>
                <a:gd name="csX1434" fmla="*/ 469289 w 624226"/>
                <a:gd name="csY1434" fmla="*/ 28526 h 745603"/>
                <a:gd name="csX1435" fmla="*/ 467051 w 624226"/>
                <a:gd name="csY1435" fmla="*/ 28526 h 745603"/>
                <a:gd name="csX1436" fmla="*/ 465373 w 624226"/>
                <a:gd name="csY1436" fmla="*/ 28526 h 745603"/>
                <a:gd name="csX1437" fmla="*/ 463695 w 624226"/>
                <a:gd name="csY1437" fmla="*/ 28526 h 745603"/>
                <a:gd name="csX1438" fmla="*/ 463695 w 624226"/>
                <a:gd name="csY1438" fmla="*/ 26848 h 745603"/>
                <a:gd name="csX1439" fmla="*/ 462017 w 624226"/>
                <a:gd name="csY1439" fmla="*/ 26848 h 745603"/>
                <a:gd name="csX1440" fmla="*/ 462017 w 624226"/>
                <a:gd name="csY1440" fmla="*/ 25170 h 745603"/>
                <a:gd name="csX1441" fmla="*/ 462017 w 624226"/>
                <a:gd name="csY1441" fmla="*/ 23492 h 745603"/>
                <a:gd name="csX1442" fmla="*/ 462017 w 624226"/>
                <a:gd name="csY1442" fmla="*/ 21814 h 745603"/>
                <a:gd name="csX1443" fmla="*/ 463695 w 624226"/>
                <a:gd name="csY1443" fmla="*/ 19577 h 745603"/>
                <a:gd name="csX1444" fmla="*/ 463695 w 624226"/>
                <a:gd name="csY1444" fmla="*/ 17899 h 745603"/>
                <a:gd name="csX1445" fmla="*/ 465373 w 624226"/>
                <a:gd name="csY1445" fmla="*/ 19577 h 745603"/>
                <a:gd name="csX1446" fmla="*/ 465373 w 624226"/>
                <a:gd name="csY1446" fmla="*/ 21814 h 745603"/>
                <a:gd name="csX1447" fmla="*/ 467051 w 624226"/>
                <a:gd name="csY1447" fmla="*/ 21814 h 745603"/>
                <a:gd name="csX1448" fmla="*/ 469289 w 624226"/>
                <a:gd name="csY1448" fmla="*/ 21814 h 745603"/>
                <a:gd name="csX1449" fmla="*/ 469289 w 624226"/>
                <a:gd name="csY1449" fmla="*/ 19577 h 745603"/>
                <a:gd name="csX1450" fmla="*/ 469289 w 624226"/>
                <a:gd name="csY1450" fmla="*/ 17899 h 745603"/>
                <a:gd name="csX1451" fmla="*/ 469289 w 624226"/>
                <a:gd name="csY1451" fmla="*/ 16221 h 745603"/>
                <a:gd name="csX1452" fmla="*/ 469289 w 624226"/>
                <a:gd name="csY1452" fmla="*/ 16221 h 745603"/>
                <a:gd name="csX1453" fmla="*/ 469289 w 624226"/>
                <a:gd name="csY1453" fmla="*/ 14543 h 745603"/>
                <a:gd name="csX1454" fmla="*/ 469289 w 624226"/>
                <a:gd name="csY1454" fmla="*/ 12865 h 745603"/>
                <a:gd name="csX1455" fmla="*/ 469289 w 624226"/>
                <a:gd name="csY1455" fmla="*/ 12865 h 745603"/>
                <a:gd name="csX1456" fmla="*/ 469289 w 624226"/>
                <a:gd name="csY1456" fmla="*/ 11187 h 745603"/>
                <a:gd name="csX1457" fmla="*/ 469289 w 624226"/>
                <a:gd name="csY1457" fmla="*/ 11187 h 745603"/>
                <a:gd name="csX1458" fmla="*/ 469289 w 624226"/>
                <a:gd name="csY1458" fmla="*/ 8949 h 745603"/>
                <a:gd name="csX1459" fmla="*/ 470967 w 624226"/>
                <a:gd name="csY1459" fmla="*/ 8949 h 745603"/>
                <a:gd name="csX1460" fmla="*/ 472645 w 624226"/>
                <a:gd name="csY1460" fmla="*/ 11187 h 745603"/>
                <a:gd name="csX1461" fmla="*/ 472645 w 624226"/>
                <a:gd name="csY1461" fmla="*/ 11187 h 745603"/>
                <a:gd name="csX1462" fmla="*/ 472645 w 624226"/>
                <a:gd name="csY1462" fmla="*/ 11187 h 745603"/>
                <a:gd name="csX1463" fmla="*/ 474322 w 624226"/>
                <a:gd name="csY1463" fmla="*/ 11187 h 745603"/>
                <a:gd name="csX1464" fmla="*/ 474322 w 624226"/>
                <a:gd name="csY1464" fmla="*/ 12865 h 745603"/>
                <a:gd name="csX1465" fmla="*/ 476000 w 624226"/>
                <a:gd name="csY1465" fmla="*/ 12865 h 745603"/>
                <a:gd name="csX1466" fmla="*/ 476000 w 624226"/>
                <a:gd name="csY1466" fmla="*/ 14543 h 745603"/>
                <a:gd name="csX1467" fmla="*/ 476000 w 624226"/>
                <a:gd name="csY1467" fmla="*/ 16221 h 745603"/>
                <a:gd name="csX1468" fmla="*/ 476000 w 624226"/>
                <a:gd name="csY1468" fmla="*/ 16221 h 745603"/>
                <a:gd name="csX1469" fmla="*/ 478238 w 624226"/>
                <a:gd name="csY1469" fmla="*/ 16221 h 745603"/>
                <a:gd name="csX1470" fmla="*/ 478238 w 624226"/>
                <a:gd name="csY1470" fmla="*/ 14543 h 745603"/>
                <a:gd name="csX1471" fmla="*/ 479916 w 624226"/>
                <a:gd name="csY1471" fmla="*/ 12865 h 745603"/>
                <a:gd name="csX1472" fmla="*/ 479916 w 624226"/>
                <a:gd name="csY1472" fmla="*/ 12865 h 745603"/>
                <a:gd name="csX1473" fmla="*/ 481594 w 624226"/>
                <a:gd name="csY1473" fmla="*/ 12865 h 745603"/>
                <a:gd name="csX1474" fmla="*/ 481594 w 624226"/>
                <a:gd name="csY1474" fmla="*/ 16221 h 745603"/>
                <a:gd name="csX1475" fmla="*/ 481594 w 624226"/>
                <a:gd name="csY1475" fmla="*/ 16221 h 745603"/>
                <a:gd name="csX1476" fmla="*/ 483272 w 624226"/>
                <a:gd name="csY1476" fmla="*/ 16221 h 745603"/>
                <a:gd name="csX1477" fmla="*/ 483272 w 624226"/>
                <a:gd name="csY1477" fmla="*/ 17899 h 745603"/>
                <a:gd name="csX1478" fmla="*/ 484950 w 624226"/>
                <a:gd name="csY1478" fmla="*/ 17899 h 745603"/>
                <a:gd name="csX1479" fmla="*/ 484950 w 624226"/>
                <a:gd name="csY1479" fmla="*/ 19577 h 745603"/>
                <a:gd name="csX1480" fmla="*/ 484950 w 624226"/>
                <a:gd name="csY1480" fmla="*/ 21814 h 745603"/>
                <a:gd name="csX1481" fmla="*/ 487187 w 624226"/>
                <a:gd name="csY1481" fmla="*/ 23492 h 745603"/>
                <a:gd name="csX1482" fmla="*/ 487187 w 624226"/>
                <a:gd name="csY1482" fmla="*/ 23492 h 745603"/>
                <a:gd name="csX1483" fmla="*/ 488866 w 624226"/>
                <a:gd name="csY1483" fmla="*/ 23492 h 745603"/>
                <a:gd name="csX1484" fmla="*/ 488866 w 624226"/>
                <a:gd name="csY1484" fmla="*/ 17899 h 745603"/>
                <a:gd name="csX1485" fmla="*/ 488866 w 624226"/>
                <a:gd name="csY1485" fmla="*/ 16221 h 745603"/>
                <a:gd name="csX1486" fmla="*/ 487187 w 624226"/>
                <a:gd name="csY1486" fmla="*/ 14543 h 745603"/>
                <a:gd name="csX1487" fmla="*/ 487187 w 624226"/>
                <a:gd name="csY1487" fmla="*/ 12865 h 745603"/>
                <a:gd name="csX1488" fmla="*/ 490544 w 624226"/>
                <a:gd name="csY1488" fmla="*/ 12865 h 745603"/>
                <a:gd name="csX1489" fmla="*/ 490544 w 624226"/>
                <a:gd name="csY1489" fmla="*/ 14543 h 745603"/>
                <a:gd name="csX1490" fmla="*/ 492222 w 624226"/>
                <a:gd name="csY1490" fmla="*/ 14543 h 745603"/>
                <a:gd name="csX1491" fmla="*/ 492222 w 624226"/>
                <a:gd name="csY1491" fmla="*/ 16221 h 745603"/>
                <a:gd name="csX1492" fmla="*/ 493899 w 624226"/>
                <a:gd name="csY1492" fmla="*/ 16221 h 745603"/>
                <a:gd name="csX1493" fmla="*/ 495577 w 624226"/>
                <a:gd name="csY1493" fmla="*/ 16221 h 745603"/>
                <a:gd name="csX1494" fmla="*/ 497815 w 624226"/>
                <a:gd name="csY1494" fmla="*/ 16221 h 745603"/>
                <a:gd name="csX1495" fmla="*/ 497815 w 624226"/>
                <a:gd name="csY1495" fmla="*/ 17899 h 745603"/>
                <a:gd name="csX1496" fmla="*/ 497815 w 624226"/>
                <a:gd name="csY1496" fmla="*/ 17899 h 745603"/>
                <a:gd name="csX1497" fmla="*/ 497815 w 624226"/>
                <a:gd name="csY1497" fmla="*/ 17899 h 745603"/>
                <a:gd name="csX1498" fmla="*/ 499493 w 624226"/>
                <a:gd name="csY1498" fmla="*/ 17899 h 745603"/>
                <a:gd name="csX1499" fmla="*/ 499493 w 624226"/>
                <a:gd name="csY1499" fmla="*/ 17899 h 745603"/>
                <a:gd name="csX1500" fmla="*/ 499493 w 624226"/>
                <a:gd name="csY1500" fmla="*/ 19577 h 745603"/>
                <a:gd name="csX1501" fmla="*/ 501171 w 624226"/>
                <a:gd name="csY1501" fmla="*/ 19577 h 745603"/>
                <a:gd name="csX1502" fmla="*/ 501171 w 624226"/>
                <a:gd name="csY1502" fmla="*/ 21814 h 745603"/>
                <a:gd name="csX1503" fmla="*/ 499493 w 624226"/>
                <a:gd name="csY1503" fmla="*/ 21814 h 745603"/>
                <a:gd name="csX1504" fmla="*/ 499493 w 624226"/>
                <a:gd name="csY1504" fmla="*/ 23492 h 745603"/>
                <a:gd name="csX1505" fmla="*/ 497815 w 624226"/>
                <a:gd name="csY1505" fmla="*/ 23492 h 745603"/>
                <a:gd name="csX1506" fmla="*/ 497815 w 624226"/>
                <a:gd name="csY1506" fmla="*/ 25170 h 745603"/>
                <a:gd name="csX1507" fmla="*/ 495577 w 624226"/>
                <a:gd name="csY1507" fmla="*/ 25170 h 745603"/>
                <a:gd name="csX1508" fmla="*/ 493899 w 624226"/>
                <a:gd name="csY1508" fmla="*/ 25170 h 745603"/>
                <a:gd name="csX1509" fmla="*/ 493899 w 624226"/>
                <a:gd name="csY1509" fmla="*/ 26848 h 745603"/>
                <a:gd name="csX1510" fmla="*/ 493899 w 624226"/>
                <a:gd name="csY1510" fmla="*/ 28526 h 745603"/>
                <a:gd name="csX1511" fmla="*/ 493899 w 624226"/>
                <a:gd name="csY1511" fmla="*/ 30764 h 745603"/>
                <a:gd name="csX1512" fmla="*/ 492222 w 624226"/>
                <a:gd name="csY1512" fmla="*/ 30764 h 745603"/>
                <a:gd name="csX1513" fmla="*/ 492222 w 624226"/>
                <a:gd name="csY1513" fmla="*/ 32442 h 745603"/>
                <a:gd name="csX1514" fmla="*/ 492222 w 624226"/>
                <a:gd name="csY1514" fmla="*/ 34120 h 745603"/>
                <a:gd name="csX1515" fmla="*/ 490544 w 624226"/>
                <a:gd name="csY1515" fmla="*/ 34120 h 745603"/>
                <a:gd name="csX1516" fmla="*/ 488866 w 624226"/>
                <a:gd name="csY1516" fmla="*/ 34120 h 745603"/>
                <a:gd name="csX1517" fmla="*/ 488866 w 624226"/>
                <a:gd name="csY1517" fmla="*/ 35798 h 745603"/>
                <a:gd name="csX1518" fmla="*/ 487187 w 624226"/>
                <a:gd name="csY1518" fmla="*/ 37476 h 745603"/>
                <a:gd name="csX1519" fmla="*/ 487187 w 624226"/>
                <a:gd name="csY1519" fmla="*/ 39713 h 745603"/>
                <a:gd name="csX1520" fmla="*/ 484950 w 624226"/>
                <a:gd name="csY1520" fmla="*/ 41391 h 745603"/>
                <a:gd name="csX1521" fmla="*/ 484950 w 624226"/>
                <a:gd name="csY1521" fmla="*/ 43069 h 745603"/>
                <a:gd name="csX1522" fmla="*/ 484950 w 624226"/>
                <a:gd name="csY1522" fmla="*/ 44747 h 745603"/>
                <a:gd name="csX1523" fmla="*/ 484950 w 624226"/>
                <a:gd name="csY1523" fmla="*/ 43069 h 745603"/>
                <a:gd name="csX1524" fmla="*/ 484950 w 624226"/>
                <a:gd name="csY1524" fmla="*/ 44747 h 745603"/>
                <a:gd name="csX1525" fmla="*/ 484950 w 624226"/>
                <a:gd name="csY1525" fmla="*/ 46425 h 745603"/>
                <a:gd name="csX1526" fmla="*/ 483272 w 624226"/>
                <a:gd name="csY1526" fmla="*/ 46425 h 745603"/>
                <a:gd name="csX1527" fmla="*/ 483272 w 624226"/>
                <a:gd name="csY1527" fmla="*/ 48103 h 745603"/>
                <a:gd name="csX1528" fmla="*/ 484950 w 624226"/>
                <a:gd name="csY1528" fmla="*/ 48103 h 745603"/>
                <a:gd name="csX1529" fmla="*/ 484950 w 624226"/>
                <a:gd name="csY1529" fmla="*/ 50341 h 745603"/>
                <a:gd name="csX1530" fmla="*/ 484950 w 624226"/>
                <a:gd name="csY1530" fmla="*/ 52019 h 745603"/>
                <a:gd name="csX1531" fmla="*/ 484950 w 624226"/>
                <a:gd name="csY1531" fmla="*/ 53697 h 745603"/>
                <a:gd name="csX1532" fmla="*/ 483272 w 624226"/>
                <a:gd name="csY1532" fmla="*/ 53697 h 745603"/>
                <a:gd name="csX1533" fmla="*/ 481594 w 624226"/>
                <a:gd name="csY1533" fmla="*/ 53697 h 745603"/>
                <a:gd name="csX1534" fmla="*/ 481594 w 624226"/>
                <a:gd name="csY1534" fmla="*/ 55375 h 745603"/>
                <a:gd name="csX1535" fmla="*/ 481594 w 624226"/>
                <a:gd name="csY1535" fmla="*/ 57053 h 745603"/>
                <a:gd name="csX1536" fmla="*/ 481594 w 624226"/>
                <a:gd name="csY1536" fmla="*/ 59290 h 745603"/>
                <a:gd name="csX1537" fmla="*/ 483272 w 624226"/>
                <a:gd name="csY1537" fmla="*/ 59290 h 745603"/>
                <a:gd name="csX1538" fmla="*/ 484950 w 624226"/>
                <a:gd name="csY1538" fmla="*/ 59290 h 745603"/>
                <a:gd name="csX1539" fmla="*/ 484950 w 624226"/>
                <a:gd name="csY1539" fmla="*/ 60968 h 745603"/>
                <a:gd name="csX1540" fmla="*/ 483272 w 624226"/>
                <a:gd name="csY1540" fmla="*/ 60968 h 745603"/>
                <a:gd name="csX1541" fmla="*/ 481594 w 624226"/>
                <a:gd name="csY1541" fmla="*/ 60968 h 745603"/>
                <a:gd name="csX1542" fmla="*/ 481594 w 624226"/>
                <a:gd name="csY1542" fmla="*/ 62646 h 745603"/>
                <a:gd name="csX1543" fmla="*/ 481594 w 624226"/>
                <a:gd name="csY1543" fmla="*/ 64324 h 745603"/>
                <a:gd name="csX1544" fmla="*/ 479916 w 624226"/>
                <a:gd name="csY1544" fmla="*/ 64324 h 745603"/>
                <a:gd name="csX1545" fmla="*/ 478238 w 624226"/>
                <a:gd name="csY1545" fmla="*/ 66002 h 745603"/>
                <a:gd name="csX1546" fmla="*/ 478238 w 624226"/>
                <a:gd name="csY1546" fmla="*/ 66002 h 745603"/>
                <a:gd name="csX1547" fmla="*/ 478238 w 624226"/>
                <a:gd name="csY1547" fmla="*/ 68240 h 745603"/>
                <a:gd name="csX1548" fmla="*/ 478238 w 624226"/>
                <a:gd name="csY1548" fmla="*/ 69918 h 745603"/>
                <a:gd name="csX1549" fmla="*/ 478238 w 624226"/>
                <a:gd name="csY1549" fmla="*/ 69918 h 745603"/>
                <a:gd name="csX1550" fmla="*/ 478238 w 624226"/>
                <a:gd name="csY1550" fmla="*/ 71596 h 745603"/>
                <a:gd name="csX1551" fmla="*/ 478238 w 624226"/>
                <a:gd name="csY1551" fmla="*/ 73274 h 745603"/>
                <a:gd name="csX1552" fmla="*/ 478238 w 624226"/>
                <a:gd name="csY1552" fmla="*/ 74952 h 745603"/>
                <a:gd name="csX1553" fmla="*/ 479916 w 624226"/>
                <a:gd name="csY1553" fmla="*/ 76630 h 745603"/>
                <a:gd name="csX1554" fmla="*/ 481594 w 624226"/>
                <a:gd name="csY1554" fmla="*/ 76630 h 745603"/>
                <a:gd name="csX1555" fmla="*/ 481594 w 624226"/>
                <a:gd name="csY1555" fmla="*/ 76630 h 745603"/>
                <a:gd name="csX1556" fmla="*/ 483272 w 624226"/>
                <a:gd name="csY1556" fmla="*/ 76630 h 745603"/>
                <a:gd name="csX1557" fmla="*/ 484950 w 624226"/>
                <a:gd name="csY1557" fmla="*/ 76630 h 745603"/>
                <a:gd name="csX1558" fmla="*/ 484950 w 624226"/>
                <a:gd name="csY1558" fmla="*/ 74952 h 745603"/>
                <a:gd name="csX1559" fmla="*/ 484950 w 624226"/>
                <a:gd name="csY1559" fmla="*/ 73274 h 745603"/>
                <a:gd name="csX1560" fmla="*/ 487187 w 624226"/>
                <a:gd name="csY1560" fmla="*/ 71596 h 745603"/>
                <a:gd name="csX1561" fmla="*/ 487187 w 624226"/>
                <a:gd name="csY1561" fmla="*/ 71596 h 745603"/>
                <a:gd name="csX1562" fmla="*/ 487187 w 624226"/>
                <a:gd name="csY1562" fmla="*/ 69918 h 745603"/>
                <a:gd name="csX1563" fmla="*/ 487187 w 624226"/>
                <a:gd name="csY1563" fmla="*/ 68240 h 745603"/>
                <a:gd name="csX1564" fmla="*/ 488866 w 624226"/>
                <a:gd name="csY1564" fmla="*/ 68240 h 745603"/>
                <a:gd name="csX1565" fmla="*/ 488866 w 624226"/>
                <a:gd name="csY1565" fmla="*/ 66002 h 745603"/>
                <a:gd name="csX1566" fmla="*/ 488866 w 624226"/>
                <a:gd name="csY1566" fmla="*/ 64324 h 745603"/>
                <a:gd name="csX1567" fmla="*/ 490544 w 624226"/>
                <a:gd name="csY1567" fmla="*/ 64324 h 745603"/>
                <a:gd name="csX1568" fmla="*/ 490544 w 624226"/>
                <a:gd name="csY1568" fmla="*/ 62646 h 745603"/>
                <a:gd name="csX1569" fmla="*/ 492222 w 624226"/>
                <a:gd name="csY1569" fmla="*/ 62646 h 745603"/>
                <a:gd name="csX1570" fmla="*/ 492222 w 624226"/>
                <a:gd name="csY1570" fmla="*/ 60968 h 745603"/>
                <a:gd name="csX1571" fmla="*/ 492222 w 624226"/>
                <a:gd name="csY1571" fmla="*/ 59290 h 745603"/>
                <a:gd name="csX1572" fmla="*/ 490544 w 624226"/>
                <a:gd name="csY1572" fmla="*/ 59290 h 745603"/>
                <a:gd name="csX1573" fmla="*/ 490544 w 624226"/>
                <a:gd name="csY1573" fmla="*/ 57053 h 745603"/>
                <a:gd name="csX1574" fmla="*/ 490544 w 624226"/>
                <a:gd name="csY1574" fmla="*/ 55375 h 745603"/>
                <a:gd name="csX1575" fmla="*/ 492222 w 624226"/>
                <a:gd name="csY1575" fmla="*/ 55375 h 745603"/>
                <a:gd name="csX1576" fmla="*/ 492222 w 624226"/>
                <a:gd name="csY1576" fmla="*/ 53697 h 745603"/>
                <a:gd name="csX1577" fmla="*/ 492222 w 624226"/>
                <a:gd name="csY1577" fmla="*/ 52019 h 745603"/>
                <a:gd name="csX1578" fmla="*/ 493899 w 624226"/>
                <a:gd name="csY1578" fmla="*/ 52019 h 745603"/>
                <a:gd name="csX1579" fmla="*/ 493899 w 624226"/>
                <a:gd name="csY1579" fmla="*/ 50341 h 745603"/>
                <a:gd name="csX1580" fmla="*/ 493899 w 624226"/>
                <a:gd name="csY1580" fmla="*/ 48103 h 745603"/>
                <a:gd name="csX1581" fmla="*/ 495577 w 624226"/>
                <a:gd name="csY1581" fmla="*/ 48103 h 745603"/>
                <a:gd name="csX1582" fmla="*/ 495577 w 624226"/>
                <a:gd name="csY1582" fmla="*/ 46425 h 745603"/>
                <a:gd name="csX1583" fmla="*/ 497815 w 624226"/>
                <a:gd name="csY1583" fmla="*/ 46425 h 745603"/>
                <a:gd name="csX1584" fmla="*/ 497815 w 624226"/>
                <a:gd name="csY1584" fmla="*/ 44747 h 745603"/>
                <a:gd name="csX1585" fmla="*/ 497815 w 624226"/>
                <a:gd name="csY1585" fmla="*/ 43069 h 745603"/>
                <a:gd name="csX1586" fmla="*/ 499493 w 624226"/>
                <a:gd name="csY1586" fmla="*/ 43069 h 745603"/>
                <a:gd name="csX1587" fmla="*/ 499493 w 624226"/>
                <a:gd name="csY1587" fmla="*/ 41391 h 745603"/>
                <a:gd name="csX1588" fmla="*/ 501171 w 624226"/>
                <a:gd name="csY1588" fmla="*/ 41391 h 745603"/>
                <a:gd name="csX1589" fmla="*/ 502849 w 624226"/>
                <a:gd name="csY1589" fmla="*/ 41391 h 745603"/>
                <a:gd name="csX1590" fmla="*/ 502849 w 624226"/>
                <a:gd name="csY1590" fmla="*/ 39713 h 745603"/>
                <a:gd name="csX1591" fmla="*/ 502849 w 624226"/>
                <a:gd name="csY1591" fmla="*/ 37476 h 745603"/>
                <a:gd name="csX1592" fmla="*/ 502849 w 624226"/>
                <a:gd name="csY1592" fmla="*/ 35798 h 745603"/>
                <a:gd name="csX1593" fmla="*/ 504527 w 624226"/>
                <a:gd name="csY1593" fmla="*/ 34120 h 745603"/>
                <a:gd name="csX1594" fmla="*/ 504527 w 624226"/>
                <a:gd name="csY1594" fmla="*/ 32442 h 745603"/>
                <a:gd name="csX1595" fmla="*/ 504527 w 624226"/>
                <a:gd name="csY1595" fmla="*/ 30764 h 745603"/>
                <a:gd name="csX1596" fmla="*/ 506764 w 624226"/>
                <a:gd name="csY1596" fmla="*/ 30764 h 745603"/>
                <a:gd name="csX1597" fmla="*/ 506764 w 624226"/>
                <a:gd name="csY1597" fmla="*/ 28526 h 745603"/>
                <a:gd name="csX1598" fmla="*/ 506764 w 624226"/>
                <a:gd name="csY1598" fmla="*/ 26848 h 745603"/>
                <a:gd name="csX1599" fmla="*/ 506764 w 624226"/>
                <a:gd name="csY1599" fmla="*/ 25170 h 745603"/>
                <a:gd name="csX1600" fmla="*/ 508443 w 624226"/>
                <a:gd name="csY1600" fmla="*/ 25170 h 745603"/>
                <a:gd name="csX1601" fmla="*/ 510121 w 624226"/>
                <a:gd name="csY1601" fmla="*/ 25170 h 745603"/>
                <a:gd name="csX1602" fmla="*/ 510121 w 624226"/>
                <a:gd name="csY1602" fmla="*/ 23492 h 745603"/>
                <a:gd name="csX1603" fmla="*/ 510121 w 624226"/>
                <a:gd name="csY1603" fmla="*/ 21814 h 745603"/>
                <a:gd name="csX1604" fmla="*/ 511799 w 624226"/>
                <a:gd name="csY1604" fmla="*/ 21814 h 745603"/>
                <a:gd name="csX1605" fmla="*/ 511799 w 624226"/>
                <a:gd name="csY1605" fmla="*/ 17899 h 745603"/>
                <a:gd name="csX1606" fmla="*/ 513476 w 624226"/>
                <a:gd name="csY1606" fmla="*/ 17899 h 745603"/>
                <a:gd name="csX1607" fmla="*/ 515714 w 624226"/>
                <a:gd name="csY1607" fmla="*/ 16221 h 745603"/>
                <a:gd name="csX1608" fmla="*/ 517392 w 624226"/>
                <a:gd name="csY1608" fmla="*/ 14543 h 745603"/>
                <a:gd name="csX1609" fmla="*/ 517392 w 624226"/>
                <a:gd name="csY1609" fmla="*/ 12865 h 745603"/>
                <a:gd name="csX1610" fmla="*/ 519070 w 624226"/>
                <a:gd name="csY1610" fmla="*/ 12865 h 745603"/>
                <a:gd name="csX1611" fmla="*/ 520748 w 624226"/>
                <a:gd name="csY1611" fmla="*/ 12865 h 745603"/>
                <a:gd name="csX1612" fmla="*/ 520748 w 624226"/>
                <a:gd name="csY1612" fmla="*/ 14543 h 745603"/>
                <a:gd name="csX1613" fmla="*/ 520748 w 624226"/>
                <a:gd name="csY1613" fmla="*/ 16221 h 745603"/>
                <a:gd name="csX1614" fmla="*/ 520748 w 624226"/>
                <a:gd name="csY1614" fmla="*/ 17899 h 745603"/>
                <a:gd name="csX1615" fmla="*/ 520748 w 624226"/>
                <a:gd name="csY1615" fmla="*/ 19577 h 745603"/>
                <a:gd name="csX1616" fmla="*/ 520748 w 624226"/>
                <a:gd name="csY1616" fmla="*/ 21814 h 745603"/>
                <a:gd name="csX1617" fmla="*/ 520748 w 624226"/>
                <a:gd name="csY1617" fmla="*/ 23492 h 745603"/>
                <a:gd name="csX1618" fmla="*/ 520748 w 624226"/>
                <a:gd name="csY1618" fmla="*/ 25170 h 745603"/>
                <a:gd name="csX1619" fmla="*/ 520748 w 624226"/>
                <a:gd name="csY1619" fmla="*/ 26848 h 745603"/>
                <a:gd name="csX1620" fmla="*/ 520748 w 624226"/>
                <a:gd name="csY1620" fmla="*/ 28526 h 745603"/>
                <a:gd name="csX1621" fmla="*/ 519070 w 624226"/>
                <a:gd name="csY1621" fmla="*/ 28526 h 745603"/>
                <a:gd name="csX1622" fmla="*/ 519070 w 624226"/>
                <a:gd name="csY1622" fmla="*/ 30764 h 745603"/>
                <a:gd name="csX1623" fmla="*/ 519070 w 624226"/>
                <a:gd name="csY1623" fmla="*/ 32442 h 745603"/>
                <a:gd name="csX1624" fmla="*/ 519070 w 624226"/>
                <a:gd name="csY1624" fmla="*/ 34120 h 745603"/>
                <a:gd name="csX1625" fmla="*/ 517392 w 624226"/>
                <a:gd name="csY1625" fmla="*/ 34120 h 745603"/>
                <a:gd name="csX1626" fmla="*/ 517392 w 624226"/>
                <a:gd name="csY1626" fmla="*/ 35798 h 745603"/>
                <a:gd name="csX1627" fmla="*/ 519070 w 624226"/>
                <a:gd name="csY1627" fmla="*/ 35798 h 745603"/>
                <a:gd name="csX1628" fmla="*/ 519070 w 624226"/>
                <a:gd name="csY1628" fmla="*/ 37476 h 745603"/>
                <a:gd name="csX1629" fmla="*/ 519070 w 624226"/>
                <a:gd name="csY1629" fmla="*/ 39713 h 745603"/>
                <a:gd name="csX1630" fmla="*/ 517392 w 624226"/>
                <a:gd name="csY1630" fmla="*/ 41391 h 745603"/>
                <a:gd name="csX1631" fmla="*/ 517392 w 624226"/>
                <a:gd name="csY1631" fmla="*/ 43069 h 745603"/>
                <a:gd name="csX1632" fmla="*/ 517392 w 624226"/>
                <a:gd name="csY1632" fmla="*/ 44747 h 745603"/>
                <a:gd name="csX1633" fmla="*/ 517392 w 624226"/>
                <a:gd name="csY1633" fmla="*/ 46425 h 745603"/>
                <a:gd name="csX1634" fmla="*/ 517392 w 624226"/>
                <a:gd name="csY1634" fmla="*/ 48103 h 745603"/>
                <a:gd name="csX1635" fmla="*/ 517392 w 624226"/>
                <a:gd name="csY1635" fmla="*/ 50341 h 745603"/>
                <a:gd name="csX1636" fmla="*/ 517392 w 624226"/>
                <a:gd name="csY1636" fmla="*/ 52019 h 745603"/>
                <a:gd name="csX1637" fmla="*/ 519070 w 624226"/>
                <a:gd name="csY1637" fmla="*/ 52019 h 745603"/>
                <a:gd name="csX1638" fmla="*/ 520748 w 624226"/>
                <a:gd name="csY1638" fmla="*/ 52019 h 745603"/>
                <a:gd name="csX1639" fmla="*/ 522426 w 624226"/>
                <a:gd name="csY1639" fmla="*/ 52019 h 745603"/>
                <a:gd name="csX1640" fmla="*/ 522426 w 624226"/>
                <a:gd name="csY1640" fmla="*/ 50341 h 745603"/>
                <a:gd name="csX1641" fmla="*/ 522426 w 624226"/>
                <a:gd name="csY1641" fmla="*/ 48103 h 745603"/>
                <a:gd name="csX1642" fmla="*/ 522426 w 624226"/>
                <a:gd name="csY1642" fmla="*/ 46425 h 745603"/>
                <a:gd name="csX1643" fmla="*/ 524104 w 624226"/>
                <a:gd name="csY1643" fmla="*/ 46425 h 745603"/>
                <a:gd name="csX1644" fmla="*/ 524104 w 624226"/>
                <a:gd name="csY1644" fmla="*/ 48103 h 745603"/>
                <a:gd name="csX1645" fmla="*/ 526341 w 624226"/>
                <a:gd name="csY1645" fmla="*/ 48103 h 745603"/>
                <a:gd name="csX1646" fmla="*/ 524104 w 624226"/>
                <a:gd name="csY1646" fmla="*/ 48103 h 745603"/>
                <a:gd name="csX1647" fmla="*/ 526341 w 624226"/>
                <a:gd name="csY1647" fmla="*/ 48103 h 745603"/>
                <a:gd name="csX1648" fmla="*/ 528020 w 624226"/>
                <a:gd name="csY1648" fmla="*/ 48103 h 745603"/>
                <a:gd name="csX1649" fmla="*/ 529698 w 624226"/>
                <a:gd name="csY1649" fmla="*/ 48103 h 745603"/>
                <a:gd name="csX1650" fmla="*/ 529698 w 624226"/>
                <a:gd name="csY1650" fmla="*/ 46425 h 745603"/>
                <a:gd name="csX1651" fmla="*/ 528020 w 624226"/>
                <a:gd name="csY1651" fmla="*/ 46425 h 745603"/>
                <a:gd name="csX1652" fmla="*/ 528020 w 624226"/>
                <a:gd name="csY1652" fmla="*/ 44747 h 745603"/>
                <a:gd name="csX1653" fmla="*/ 528020 w 624226"/>
                <a:gd name="csY1653" fmla="*/ 43069 h 745603"/>
                <a:gd name="csX1654" fmla="*/ 528020 w 624226"/>
                <a:gd name="csY1654" fmla="*/ 43069 h 745603"/>
                <a:gd name="csX1655" fmla="*/ 528020 w 624226"/>
                <a:gd name="csY1655" fmla="*/ 41391 h 745603"/>
                <a:gd name="csX1656" fmla="*/ 526341 w 624226"/>
                <a:gd name="csY1656" fmla="*/ 41391 h 745603"/>
                <a:gd name="csX1657" fmla="*/ 526341 w 624226"/>
                <a:gd name="csY1657" fmla="*/ 39713 h 745603"/>
                <a:gd name="csX1658" fmla="*/ 528020 w 624226"/>
                <a:gd name="csY1658" fmla="*/ 39713 h 745603"/>
                <a:gd name="csX1659" fmla="*/ 529698 w 624226"/>
                <a:gd name="csY1659" fmla="*/ 39713 h 745603"/>
                <a:gd name="csX1660" fmla="*/ 531376 w 624226"/>
                <a:gd name="csY1660" fmla="*/ 39713 h 745603"/>
                <a:gd name="csX1661" fmla="*/ 531376 w 624226"/>
                <a:gd name="csY1661" fmla="*/ 37476 h 745603"/>
                <a:gd name="csX1662" fmla="*/ 531376 w 624226"/>
                <a:gd name="csY1662" fmla="*/ 35798 h 745603"/>
                <a:gd name="csX1663" fmla="*/ 529698 w 624226"/>
                <a:gd name="csY1663" fmla="*/ 35798 h 745603"/>
                <a:gd name="csX1664" fmla="*/ 529698 w 624226"/>
                <a:gd name="csY1664" fmla="*/ 34120 h 745603"/>
                <a:gd name="csX1665" fmla="*/ 531376 w 624226"/>
                <a:gd name="csY1665" fmla="*/ 34120 h 745603"/>
                <a:gd name="csX1666" fmla="*/ 531376 w 624226"/>
                <a:gd name="csY1666" fmla="*/ 34120 h 745603"/>
                <a:gd name="csX1667" fmla="*/ 531376 w 624226"/>
                <a:gd name="csY1667" fmla="*/ 32442 h 745603"/>
                <a:gd name="csX1668" fmla="*/ 529698 w 624226"/>
                <a:gd name="csY1668" fmla="*/ 32442 h 745603"/>
                <a:gd name="csX1669" fmla="*/ 529698 w 624226"/>
                <a:gd name="csY1669" fmla="*/ 30764 h 745603"/>
                <a:gd name="csX1670" fmla="*/ 529698 w 624226"/>
                <a:gd name="csY1670" fmla="*/ 28526 h 745603"/>
                <a:gd name="csX1671" fmla="*/ 531376 w 624226"/>
                <a:gd name="csY1671" fmla="*/ 28526 h 745603"/>
                <a:gd name="csX1672" fmla="*/ 533053 w 624226"/>
                <a:gd name="csY1672" fmla="*/ 28526 h 745603"/>
                <a:gd name="csX1673" fmla="*/ 535291 w 624226"/>
                <a:gd name="csY1673" fmla="*/ 28526 h 745603"/>
                <a:gd name="csX1674" fmla="*/ 535291 w 624226"/>
                <a:gd name="csY1674" fmla="*/ 26848 h 745603"/>
                <a:gd name="csX1675" fmla="*/ 535291 w 624226"/>
                <a:gd name="csY1675" fmla="*/ 25170 h 745603"/>
                <a:gd name="csX1676" fmla="*/ 535291 w 624226"/>
                <a:gd name="csY1676" fmla="*/ 23492 h 745603"/>
                <a:gd name="csX1677" fmla="*/ 535291 w 624226"/>
                <a:gd name="csY1677" fmla="*/ 21814 h 745603"/>
                <a:gd name="csX1678" fmla="*/ 536969 w 624226"/>
                <a:gd name="csY1678" fmla="*/ 21814 h 745603"/>
                <a:gd name="csX1679" fmla="*/ 538647 w 624226"/>
                <a:gd name="csY1679" fmla="*/ 21814 h 745603"/>
                <a:gd name="csX1680" fmla="*/ 540325 w 624226"/>
                <a:gd name="csY1680" fmla="*/ 21814 h 745603"/>
                <a:gd name="csX1681" fmla="*/ 540325 w 624226"/>
                <a:gd name="csY1681" fmla="*/ 19577 h 745603"/>
                <a:gd name="csX1682" fmla="*/ 538647 w 624226"/>
                <a:gd name="csY1682" fmla="*/ 19577 h 745603"/>
                <a:gd name="csX1683" fmla="*/ 538647 w 624226"/>
                <a:gd name="csY1683" fmla="*/ 17899 h 745603"/>
                <a:gd name="csX1684" fmla="*/ 538647 w 624226"/>
                <a:gd name="csY1684" fmla="*/ 17899 h 745603"/>
                <a:gd name="csX1685" fmla="*/ 538647 w 624226"/>
                <a:gd name="csY1685" fmla="*/ 16221 h 745603"/>
                <a:gd name="csX1686" fmla="*/ 536969 w 624226"/>
                <a:gd name="csY1686" fmla="*/ 16221 h 745603"/>
                <a:gd name="csX1687" fmla="*/ 535291 w 624226"/>
                <a:gd name="csY1687" fmla="*/ 17899 h 745603"/>
                <a:gd name="csX1688" fmla="*/ 533053 w 624226"/>
                <a:gd name="csY1688" fmla="*/ 17899 h 745603"/>
                <a:gd name="csX1689" fmla="*/ 531376 w 624226"/>
                <a:gd name="csY1689" fmla="*/ 17899 h 745603"/>
                <a:gd name="csX1690" fmla="*/ 531376 w 624226"/>
                <a:gd name="csY1690" fmla="*/ 16221 h 745603"/>
                <a:gd name="csX1691" fmla="*/ 529698 w 624226"/>
                <a:gd name="csY1691" fmla="*/ 16221 h 745603"/>
                <a:gd name="csX1692" fmla="*/ 529698 w 624226"/>
                <a:gd name="csY1692" fmla="*/ 14543 h 745603"/>
                <a:gd name="csX1693" fmla="*/ 529698 w 624226"/>
                <a:gd name="csY1693" fmla="*/ 12865 h 745603"/>
                <a:gd name="csX1694" fmla="*/ 531376 w 624226"/>
                <a:gd name="csY1694" fmla="*/ 12865 h 745603"/>
                <a:gd name="csX1695" fmla="*/ 531376 w 624226"/>
                <a:gd name="csY1695" fmla="*/ 11187 h 745603"/>
                <a:gd name="csX1696" fmla="*/ 533053 w 624226"/>
                <a:gd name="csY1696" fmla="*/ 11187 h 745603"/>
                <a:gd name="csX1697" fmla="*/ 533053 w 624226"/>
                <a:gd name="csY1697" fmla="*/ 11187 h 745603"/>
                <a:gd name="csX1698" fmla="*/ 533053 w 624226"/>
                <a:gd name="csY1698" fmla="*/ 8949 h 745603"/>
                <a:gd name="csX1699" fmla="*/ 533053 w 624226"/>
                <a:gd name="csY1699" fmla="*/ 7271 h 745603"/>
                <a:gd name="csX1700" fmla="*/ 535291 w 624226"/>
                <a:gd name="csY1700" fmla="*/ 7271 h 745603"/>
                <a:gd name="csX1701" fmla="*/ 536969 w 624226"/>
                <a:gd name="csY1701" fmla="*/ 7271 h 745603"/>
                <a:gd name="csX1702" fmla="*/ 538647 w 624226"/>
                <a:gd name="csY1702" fmla="*/ 7271 h 745603"/>
                <a:gd name="csX1703" fmla="*/ 538647 w 624226"/>
                <a:gd name="csY1703" fmla="*/ 8949 h 745603"/>
                <a:gd name="csX1704" fmla="*/ 540325 w 624226"/>
                <a:gd name="csY1704" fmla="*/ 8949 h 745603"/>
                <a:gd name="csX1705" fmla="*/ 540325 w 624226"/>
                <a:gd name="csY1705" fmla="*/ 8949 h 745603"/>
                <a:gd name="csX1706" fmla="*/ 540325 w 624226"/>
                <a:gd name="csY1706" fmla="*/ 7271 h 745603"/>
                <a:gd name="csX1707" fmla="*/ 540325 w 624226"/>
                <a:gd name="csY1707" fmla="*/ 5593 h 745603"/>
                <a:gd name="csX1708" fmla="*/ 538647 w 624226"/>
                <a:gd name="csY1708" fmla="*/ 5593 h 745603"/>
                <a:gd name="csX1709" fmla="*/ 540325 w 624226"/>
                <a:gd name="csY1709" fmla="*/ 5593 h 745603"/>
                <a:gd name="csX1710" fmla="*/ 540325 w 624226"/>
                <a:gd name="csY1710" fmla="*/ 3915 h 745603"/>
                <a:gd name="csX1711" fmla="*/ 540325 w 624226"/>
                <a:gd name="csY1711" fmla="*/ 2237 h 745603"/>
                <a:gd name="csX1712" fmla="*/ 542003 w 624226"/>
                <a:gd name="csY1712" fmla="*/ 2237 h 745603"/>
                <a:gd name="csX1713" fmla="*/ 542003 w 624226"/>
                <a:gd name="csY1713" fmla="*/ 3915 h 745603"/>
                <a:gd name="csX1714" fmla="*/ 542003 w 624226"/>
                <a:gd name="csY1714" fmla="*/ 2237 h 745603"/>
                <a:gd name="csX1715" fmla="*/ 542003 w 624226"/>
                <a:gd name="csY1715" fmla="*/ 0 h 745603"/>
                <a:gd name="csX1716" fmla="*/ 544240 w 624226"/>
                <a:gd name="csY1716" fmla="*/ 0 h 745603"/>
                <a:gd name="csX1717" fmla="*/ 544240 w 624226"/>
                <a:gd name="csY1717" fmla="*/ 2237 h 745603"/>
                <a:gd name="csX1718" fmla="*/ 545918 w 624226"/>
                <a:gd name="csY1718" fmla="*/ 2237 h 745603"/>
                <a:gd name="csX1719" fmla="*/ 545918 w 624226"/>
                <a:gd name="csY1719" fmla="*/ 3915 h 745603"/>
                <a:gd name="csX1720" fmla="*/ 544240 w 624226"/>
                <a:gd name="csY1720" fmla="*/ 5593 h 745603"/>
                <a:gd name="csX1721" fmla="*/ 545918 w 624226"/>
                <a:gd name="csY1721" fmla="*/ 5593 h 745603"/>
                <a:gd name="csX1722" fmla="*/ 547597 w 624226"/>
                <a:gd name="csY1722" fmla="*/ 5593 h 745603"/>
                <a:gd name="csX1723" fmla="*/ 545918 w 624226"/>
                <a:gd name="csY1723" fmla="*/ 7271 h 745603"/>
                <a:gd name="csX1724" fmla="*/ 547597 w 624226"/>
                <a:gd name="csY1724" fmla="*/ 7271 h 745603"/>
                <a:gd name="csX1725" fmla="*/ 549275 w 624226"/>
                <a:gd name="csY1725" fmla="*/ 7271 h 745603"/>
                <a:gd name="csX1726" fmla="*/ 549275 w 624226"/>
                <a:gd name="csY1726" fmla="*/ 5593 h 745603"/>
                <a:gd name="csX1727" fmla="*/ 550953 w 624226"/>
                <a:gd name="csY1727" fmla="*/ 5593 h 745603"/>
                <a:gd name="csX1728" fmla="*/ 550953 w 624226"/>
                <a:gd name="csY1728" fmla="*/ 3915 h 745603"/>
                <a:gd name="csX1729" fmla="*/ 552630 w 624226"/>
                <a:gd name="csY1729" fmla="*/ 3915 h 745603"/>
                <a:gd name="csX1730" fmla="*/ 552630 w 624226"/>
                <a:gd name="csY1730" fmla="*/ 5593 h 745603"/>
                <a:gd name="csX1731" fmla="*/ 554868 w 624226"/>
                <a:gd name="csY1731" fmla="*/ 5593 h 745603"/>
                <a:gd name="csX1732" fmla="*/ 554868 w 624226"/>
                <a:gd name="csY1732" fmla="*/ 3915 h 745603"/>
                <a:gd name="csX1733" fmla="*/ 556546 w 624226"/>
                <a:gd name="csY1733" fmla="*/ 3915 h 745603"/>
                <a:gd name="csX1734" fmla="*/ 558224 w 624226"/>
                <a:gd name="csY1734" fmla="*/ 3915 h 745603"/>
                <a:gd name="csX1735" fmla="*/ 558224 w 624226"/>
                <a:gd name="csY1735" fmla="*/ 5593 h 745603"/>
                <a:gd name="csX1736" fmla="*/ 558224 w 624226"/>
                <a:gd name="csY1736" fmla="*/ 7271 h 745603"/>
                <a:gd name="csX1737" fmla="*/ 556546 w 624226"/>
                <a:gd name="csY1737" fmla="*/ 7271 h 745603"/>
                <a:gd name="csX1738" fmla="*/ 556546 w 624226"/>
                <a:gd name="csY1738" fmla="*/ 8949 h 745603"/>
                <a:gd name="csX1739" fmla="*/ 556546 w 624226"/>
                <a:gd name="csY1739" fmla="*/ 11187 h 745603"/>
                <a:gd name="csX1740" fmla="*/ 556546 w 624226"/>
                <a:gd name="csY1740" fmla="*/ 12865 h 745603"/>
                <a:gd name="csX1741" fmla="*/ 558224 w 624226"/>
                <a:gd name="csY1741" fmla="*/ 12865 h 745603"/>
                <a:gd name="csX1742" fmla="*/ 558224 w 624226"/>
                <a:gd name="csY1742" fmla="*/ 11187 h 745603"/>
                <a:gd name="csX1743" fmla="*/ 559902 w 624226"/>
                <a:gd name="csY1743" fmla="*/ 11187 h 745603"/>
                <a:gd name="csX1744" fmla="*/ 561580 w 624226"/>
                <a:gd name="csY1744" fmla="*/ 11187 h 745603"/>
                <a:gd name="csX1745" fmla="*/ 563817 w 624226"/>
                <a:gd name="csY1745" fmla="*/ 11187 h 745603"/>
                <a:gd name="csX1746" fmla="*/ 563817 w 624226"/>
                <a:gd name="csY1746" fmla="*/ 12865 h 745603"/>
                <a:gd name="csX1747" fmla="*/ 563817 w 624226"/>
                <a:gd name="csY1747" fmla="*/ 14543 h 745603"/>
                <a:gd name="csX1748" fmla="*/ 563817 w 624226"/>
                <a:gd name="csY1748" fmla="*/ 16221 h 745603"/>
                <a:gd name="csX1749" fmla="*/ 563817 w 624226"/>
                <a:gd name="csY1749" fmla="*/ 17899 h 745603"/>
                <a:gd name="csX1750" fmla="*/ 563817 w 624226"/>
                <a:gd name="csY1750" fmla="*/ 17899 h 745603"/>
                <a:gd name="csX1751" fmla="*/ 561580 w 624226"/>
                <a:gd name="csY1751" fmla="*/ 19577 h 745603"/>
                <a:gd name="csX1752" fmla="*/ 561580 w 624226"/>
                <a:gd name="csY1752" fmla="*/ 21814 h 745603"/>
                <a:gd name="csX1753" fmla="*/ 559902 w 624226"/>
                <a:gd name="csY1753" fmla="*/ 21814 h 745603"/>
                <a:gd name="csX1754" fmla="*/ 559902 w 624226"/>
                <a:gd name="csY1754" fmla="*/ 23492 h 745603"/>
                <a:gd name="csX1755" fmla="*/ 558224 w 624226"/>
                <a:gd name="csY1755" fmla="*/ 23492 h 745603"/>
                <a:gd name="csX1756" fmla="*/ 558224 w 624226"/>
                <a:gd name="csY1756" fmla="*/ 23492 h 745603"/>
                <a:gd name="csX1757" fmla="*/ 558224 w 624226"/>
                <a:gd name="csY1757" fmla="*/ 25170 h 745603"/>
                <a:gd name="csX1758" fmla="*/ 556546 w 624226"/>
                <a:gd name="csY1758" fmla="*/ 25170 h 745603"/>
                <a:gd name="csX1759" fmla="*/ 554868 w 624226"/>
                <a:gd name="csY1759" fmla="*/ 25170 h 745603"/>
                <a:gd name="csX1760" fmla="*/ 552630 w 624226"/>
                <a:gd name="csY1760" fmla="*/ 23492 h 745603"/>
                <a:gd name="csX1761" fmla="*/ 552630 w 624226"/>
                <a:gd name="csY1761" fmla="*/ 25170 h 745603"/>
                <a:gd name="csX1762" fmla="*/ 552630 w 624226"/>
                <a:gd name="csY1762" fmla="*/ 23492 h 745603"/>
                <a:gd name="csX1763" fmla="*/ 552630 w 624226"/>
                <a:gd name="csY1763" fmla="*/ 26848 h 745603"/>
                <a:gd name="csX1764" fmla="*/ 552630 w 624226"/>
                <a:gd name="csY1764" fmla="*/ 28526 h 745603"/>
                <a:gd name="csX1765" fmla="*/ 552630 w 624226"/>
                <a:gd name="csY1765" fmla="*/ 28526 h 745603"/>
                <a:gd name="csX1766" fmla="*/ 552630 w 624226"/>
                <a:gd name="csY1766" fmla="*/ 30764 h 745603"/>
                <a:gd name="csX1767" fmla="*/ 552630 w 624226"/>
                <a:gd name="csY1767" fmla="*/ 34120 h 745603"/>
                <a:gd name="csX1768" fmla="*/ 554868 w 624226"/>
                <a:gd name="csY1768" fmla="*/ 34120 h 745603"/>
                <a:gd name="csX1769" fmla="*/ 556546 w 624226"/>
                <a:gd name="csY1769" fmla="*/ 32442 h 745603"/>
                <a:gd name="csX1770" fmla="*/ 556546 w 624226"/>
                <a:gd name="csY1770" fmla="*/ 30764 h 745603"/>
                <a:gd name="csX1771" fmla="*/ 558224 w 624226"/>
                <a:gd name="csY1771" fmla="*/ 30764 h 745603"/>
                <a:gd name="csX1772" fmla="*/ 558224 w 624226"/>
                <a:gd name="csY1772" fmla="*/ 32442 h 745603"/>
                <a:gd name="csX1773" fmla="*/ 558224 w 624226"/>
                <a:gd name="csY1773" fmla="*/ 34120 h 745603"/>
                <a:gd name="csX1774" fmla="*/ 558224 w 624226"/>
                <a:gd name="csY1774" fmla="*/ 35798 h 745603"/>
                <a:gd name="csX1775" fmla="*/ 558224 w 624226"/>
                <a:gd name="csY1775" fmla="*/ 37476 h 745603"/>
                <a:gd name="csX1776" fmla="*/ 556546 w 624226"/>
                <a:gd name="csY1776" fmla="*/ 39713 h 745603"/>
                <a:gd name="csX1777" fmla="*/ 561580 w 624226"/>
                <a:gd name="csY1777" fmla="*/ 39713 h 745603"/>
                <a:gd name="csX1778" fmla="*/ 563817 w 624226"/>
                <a:gd name="csY1778" fmla="*/ 39713 h 745603"/>
                <a:gd name="csX1779" fmla="*/ 563817 w 624226"/>
                <a:gd name="csY1779" fmla="*/ 37476 h 745603"/>
                <a:gd name="csX1780" fmla="*/ 563817 w 624226"/>
                <a:gd name="csY1780" fmla="*/ 35798 h 745603"/>
                <a:gd name="csX1781" fmla="*/ 563817 w 624226"/>
                <a:gd name="csY1781" fmla="*/ 34120 h 745603"/>
                <a:gd name="csX1782" fmla="*/ 565495 w 624226"/>
                <a:gd name="csY1782" fmla="*/ 34120 h 745603"/>
                <a:gd name="csX1783" fmla="*/ 565495 w 624226"/>
                <a:gd name="csY1783" fmla="*/ 32442 h 745603"/>
                <a:gd name="csX1784" fmla="*/ 563817 w 624226"/>
                <a:gd name="csY1784" fmla="*/ 30764 h 745603"/>
                <a:gd name="csX1785" fmla="*/ 563817 w 624226"/>
                <a:gd name="csY1785" fmla="*/ 28526 h 745603"/>
                <a:gd name="csX1786" fmla="*/ 565495 w 624226"/>
                <a:gd name="csY1786" fmla="*/ 28526 h 745603"/>
                <a:gd name="csX1787" fmla="*/ 565495 w 624226"/>
                <a:gd name="csY1787" fmla="*/ 26848 h 745603"/>
                <a:gd name="csX1788" fmla="*/ 567174 w 624226"/>
                <a:gd name="csY1788" fmla="*/ 25170 h 745603"/>
                <a:gd name="csX1789" fmla="*/ 567174 w 624226"/>
                <a:gd name="csY1789" fmla="*/ 23492 h 745603"/>
                <a:gd name="csX1790" fmla="*/ 568852 w 624226"/>
                <a:gd name="csY1790" fmla="*/ 23492 h 745603"/>
                <a:gd name="csX1791" fmla="*/ 568852 w 624226"/>
                <a:gd name="csY1791" fmla="*/ 21814 h 745603"/>
                <a:gd name="csX1792" fmla="*/ 570530 w 624226"/>
                <a:gd name="csY1792" fmla="*/ 19577 h 745603"/>
                <a:gd name="csX1793" fmla="*/ 570530 w 624226"/>
                <a:gd name="csY1793" fmla="*/ 17899 h 745603"/>
                <a:gd name="csX1794" fmla="*/ 572767 w 624226"/>
                <a:gd name="csY1794" fmla="*/ 17899 h 745603"/>
                <a:gd name="csX1795" fmla="*/ 574445 w 624226"/>
                <a:gd name="csY1795" fmla="*/ 17899 h 745603"/>
                <a:gd name="csX1796" fmla="*/ 576123 w 624226"/>
                <a:gd name="csY1796" fmla="*/ 17899 h 745603"/>
                <a:gd name="csX1797" fmla="*/ 576123 w 624226"/>
                <a:gd name="csY1797" fmla="*/ 17899 h 745603"/>
                <a:gd name="csX1798" fmla="*/ 577801 w 624226"/>
                <a:gd name="csY1798" fmla="*/ 19577 h 745603"/>
                <a:gd name="csX1799" fmla="*/ 577801 w 624226"/>
                <a:gd name="csY1799" fmla="*/ 21814 h 745603"/>
                <a:gd name="csX1800" fmla="*/ 579479 w 624226"/>
                <a:gd name="csY1800" fmla="*/ 21814 h 745603"/>
                <a:gd name="csX1801" fmla="*/ 581157 w 624226"/>
                <a:gd name="csY1801" fmla="*/ 21814 h 745603"/>
                <a:gd name="csX1802" fmla="*/ 581157 w 624226"/>
                <a:gd name="csY1802" fmla="*/ 23492 h 745603"/>
                <a:gd name="csX1803" fmla="*/ 581157 w 624226"/>
                <a:gd name="csY1803" fmla="*/ 25170 h 745603"/>
                <a:gd name="csX1804" fmla="*/ 583394 w 624226"/>
                <a:gd name="csY1804" fmla="*/ 25170 h 745603"/>
                <a:gd name="csX1805" fmla="*/ 583394 w 624226"/>
                <a:gd name="csY1805" fmla="*/ 26848 h 745603"/>
                <a:gd name="csX1806" fmla="*/ 583394 w 624226"/>
                <a:gd name="csY1806" fmla="*/ 28526 h 745603"/>
                <a:gd name="csX1807" fmla="*/ 583394 w 624226"/>
                <a:gd name="csY1807" fmla="*/ 28526 h 745603"/>
                <a:gd name="csX1808" fmla="*/ 583394 w 624226"/>
                <a:gd name="csY1808" fmla="*/ 30764 h 745603"/>
                <a:gd name="csX1809" fmla="*/ 583394 w 624226"/>
                <a:gd name="csY1809" fmla="*/ 32442 h 745603"/>
                <a:gd name="csX1810" fmla="*/ 583394 w 624226"/>
                <a:gd name="csY1810" fmla="*/ 32442 h 745603"/>
                <a:gd name="csX1811" fmla="*/ 585072 w 624226"/>
                <a:gd name="csY1811" fmla="*/ 32442 h 745603"/>
                <a:gd name="csX1812" fmla="*/ 586751 w 624226"/>
                <a:gd name="csY1812" fmla="*/ 32442 h 745603"/>
                <a:gd name="csX1813" fmla="*/ 586751 w 624226"/>
                <a:gd name="csY1813" fmla="*/ 30764 h 745603"/>
                <a:gd name="csX1814" fmla="*/ 588429 w 624226"/>
                <a:gd name="csY1814" fmla="*/ 30764 h 745603"/>
                <a:gd name="csX1815" fmla="*/ 592344 w 624226"/>
                <a:gd name="csY1815" fmla="*/ 30764 h 745603"/>
                <a:gd name="csX1816" fmla="*/ 592344 w 624226"/>
                <a:gd name="csY1816" fmla="*/ 28526 h 745603"/>
                <a:gd name="csX1817" fmla="*/ 594022 w 624226"/>
                <a:gd name="csY1817" fmla="*/ 28526 h 745603"/>
                <a:gd name="csX1818" fmla="*/ 594022 w 624226"/>
                <a:gd name="csY1818" fmla="*/ 30764 h 745603"/>
                <a:gd name="csX1819" fmla="*/ 594022 w 624226"/>
                <a:gd name="csY1819" fmla="*/ 28526 h 745603"/>
                <a:gd name="csX1820" fmla="*/ 594022 w 624226"/>
                <a:gd name="csY1820" fmla="*/ 30764 h 745603"/>
                <a:gd name="csX1821" fmla="*/ 594022 w 624226"/>
                <a:gd name="csY1821" fmla="*/ 32442 h 745603"/>
                <a:gd name="csX1822" fmla="*/ 594022 w 624226"/>
                <a:gd name="csY1822" fmla="*/ 34120 h 745603"/>
                <a:gd name="csX1823" fmla="*/ 595700 w 624226"/>
                <a:gd name="csY1823" fmla="*/ 34120 h 745603"/>
                <a:gd name="csX1824" fmla="*/ 597378 w 624226"/>
                <a:gd name="csY1824" fmla="*/ 32442 h 745603"/>
                <a:gd name="csX1825" fmla="*/ 597378 w 624226"/>
                <a:gd name="csY1825" fmla="*/ 30764 h 745603"/>
                <a:gd name="csX1826" fmla="*/ 599056 w 624226"/>
                <a:gd name="csY1826" fmla="*/ 30764 h 745603"/>
                <a:gd name="csX1827" fmla="*/ 601293 w 624226"/>
                <a:gd name="csY1827" fmla="*/ 30764 h 745603"/>
                <a:gd name="csX1828" fmla="*/ 601293 w 624226"/>
                <a:gd name="csY1828" fmla="*/ 32442 h 745603"/>
                <a:gd name="csX1829" fmla="*/ 602971 w 624226"/>
                <a:gd name="csY1829" fmla="*/ 32442 h 745603"/>
                <a:gd name="csX1830" fmla="*/ 602971 w 624226"/>
                <a:gd name="csY1830" fmla="*/ 34120 h 745603"/>
                <a:gd name="csX1831" fmla="*/ 604649 w 624226"/>
                <a:gd name="csY1831" fmla="*/ 34120 h 745603"/>
                <a:gd name="csX1832" fmla="*/ 602971 w 624226"/>
                <a:gd name="csY1832" fmla="*/ 34120 h 745603"/>
                <a:gd name="csX1833" fmla="*/ 602971 w 624226"/>
                <a:gd name="csY1833" fmla="*/ 35798 h 745603"/>
                <a:gd name="csX1834" fmla="*/ 604649 w 624226"/>
                <a:gd name="csY1834" fmla="*/ 35798 h 745603"/>
                <a:gd name="csX1835" fmla="*/ 606328 w 624226"/>
                <a:gd name="csY1835" fmla="*/ 35798 h 745603"/>
                <a:gd name="csX1836" fmla="*/ 606328 w 624226"/>
                <a:gd name="csY1836" fmla="*/ 37476 h 745603"/>
                <a:gd name="csX1837" fmla="*/ 606328 w 624226"/>
                <a:gd name="csY1837" fmla="*/ 39713 h 745603"/>
                <a:gd name="csX1838" fmla="*/ 606328 w 624226"/>
                <a:gd name="csY1838" fmla="*/ 41391 h 745603"/>
                <a:gd name="csX1839" fmla="*/ 604649 w 624226"/>
                <a:gd name="csY1839" fmla="*/ 41391 h 745603"/>
                <a:gd name="csX1840" fmla="*/ 604649 w 624226"/>
                <a:gd name="csY1840" fmla="*/ 43069 h 745603"/>
                <a:gd name="csX1841" fmla="*/ 604649 w 624226"/>
                <a:gd name="csY1841" fmla="*/ 43069 h 745603"/>
                <a:gd name="csX1842" fmla="*/ 606328 w 624226"/>
                <a:gd name="csY1842" fmla="*/ 43069 h 745603"/>
                <a:gd name="csX1843" fmla="*/ 608006 w 624226"/>
                <a:gd name="csY1843" fmla="*/ 43069 h 745603"/>
                <a:gd name="csX1844" fmla="*/ 609683 w 624226"/>
                <a:gd name="csY1844" fmla="*/ 43069 h 745603"/>
                <a:gd name="csX1845" fmla="*/ 611921 w 624226"/>
                <a:gd name="csY1845" fmla="*/ 43069 h 745603"/>
                <a:gd name="csX1846" fmla="*/ 613599 w 624226"/>
                <a:gd name="csY1846" fmla="*/ 43069 h 745603"/>
                <a:gd name="csX1847" fmla="*/ 613599 w 624226"/>
                <a:gd name="csY1847" fmla="*/ 44747 h 745603"/>
                <a:gd name="csX1848" fmla="*/ 613599 w 624226"/>
                <a:gd name="csY1848" fmla="*/ 46425 h 745603"/>
                <a:gd name="csX1849" fmla="*/ 615277 w 624226"/>
                <a:gd name="csY1849" fmla="*/ 46425 h 745603"/>
                <a:gd name="csX1850" fmla="*/ 615277 w 624226"/>
                <a:gd name="csY1850" fmla="*/ 48103 h 745603"/>
                <a:gd name="csX1851" fmla="*/ 616955 w 624226"/>
                <a:gd name="csY1851" fmla="*/ 48103 h 745603"/>
                <a:gd name="csX1852" fmla="*/ 616955 w 624226"/>
                <a:gd name="csY1852" fmla="*/ 50341 h 745603"/>
                <a:gd name="csX1853" fmla="*/ 616955 w 624226"/>
                <a:gd name="csY1853" fmla="*/ 52019 h 745603"/>
                <a:gd name="csX1854" fmla="*/ 618633 w 624226"/>
                <a:gd name="csY1854" fmla="*/ 52019 h 745603"/>
                <a:gd name="csX1855" fmla="*/ 618633 w 624226"/>
                <a:gd name="csY1855" fmla="*/ 50341 h 745603"/>
                <a:gd name="csX1856" fmla="*/ 620870 w 624226"/>
                <a:gd name="csY1856" fmla="*/ 50341 h 745603"/>
                <a:gd name="csX1857" fmla="*/ 622548 w 624226"/>
                <a:gd name="csY1857" fmla="*/ 50341 h 745603"/>
                <a:gd name="csX1858" fmla="*/ 622548 w 624226"/>
                <a:gd name="csY1858" fmla="*/ 52019 h 745603"/>
                <a:gd name="csX1859" fmla="*/ 624226 w 624226"/>
                <a:gd name="csY1859" fmla="*/ 53697 h 745603"/>
                <a:gd name="csX1860" fmla="*/ 624226 w 624226"/>
                <a:gd name="csY1860" fmla="*/ 55375 h 745603"/>
                <a:gd name="csX1861" fmla="*/ 624226 w 624226"/>
                <a:gd name="csY1861" fmla="*/ 57053 h 745603"/>
                <a:gd name="csX1862" fmla="*/ 624226 w 624226"/>
                <a:gd name="csY1862" fmla="*/ 59290 h 745603"/>
                <a:gd name="csX1863" fmla="*/ 624226 w 624226"/>
                <a:gd name="csY1863" fmla="*/ 60968 h 745603"/>
                <a:gd name="csX1864" fmla="*/ 622548 w 624226"/>
                <a:gd name="csY1864" fmla="*/ 60968 h 745603"/>
                <a:gd name="csX1865" fmla="*/ 622548 w 624226"/>
                <a:gd name="csY1865" fmla="*/ 62646 h 745603"/>
                <a:gd name="csX1866" fmla="*/ 620870 w 624226"/>
                <a:gd name="csY1866" fmla="*/ 62646 h 745603"/>
                <a:gd name="csX1867" fmla="*/ 618633 w 624226"/>
                <a:gd name="csY1867" fmla="*/ 62646 h 745603"/>
                <a:gd name="csX1868" fmla="*/ 618633 w 624226"/>
                <a:gd name="csY1868" fmla="*/ 64324 h 745603"/>
                <a:gd name="csX1869" fmla="*/ 616955 w 624226"/>
                <a:gd name="csY1869" fmla="*/ 64324 h 745603"/>
                <a:gd name="csX1870" fmla="*/ 615277 w 624226"/>
                <a:gd name="csY1870" fmla="*/ 64324 h 745603"/>
                <a:gd name="csX1871" fmla="*/ 613599 w 624226"/>
                <a:gd name="csY1871" fmla="*/ 64324 h 745603"/>
                <a:gd name="csX1872" fmla="*/ 611921 w 624226"/>
                <a:gd name="csY1872" fmla="*/ 64324 h 745603"/>
                <a:gd name="csX1873" fmla="*/ 611921 w 624226"/>
                <a:gd name="csY1873" fmla="*/ 66002 h 745603"/>
                <a:gd name="csX1874" fmla="*/ 609683 w 624226"/>
                <a:gd name="csY1874" fmla="*/ 66002 h 745603"/>
                <a:gd name="csX1875" fmla="*/ 608006 w 624226"/>
                <a:gd name="csY1875" fmla="*/ 68240 h 745603"/>
                <a:gd name="csX1876" fmla="*/ 606328 w 624226"/>
                <a:gd name="csY1876" fmla="*/ 69918 h 745603"/>
                <a:gd name="csX1877" fmla="*/ 606328 w 624226"/>
                <a:gd name="csY1877" fmla="*/ 71596 h 745603"/>
                <a:gd name="csX1878" fmla="*/ 606328 w 624226"/>
                <a:gd name="csY1878" fmla="*/ 71596 h 745603"/>
                <a:gd name="csX1879" fmla="*/ 606328 w 624226"/>
                <a:gd name="csY1879" fmla="*/ 73274 h 745603"/>
                <a:gd name="csX1880" fmla="*/ 604649 w 624226"/>
                <a:gd name="csY1880" fmla="*/ 73274 h 745603"/>
                <a:gd name="csX1881" fmla="*/ 602971 w 624226"/>
                <a:gd name="csY1881" fmla="*/ 73274 h 745603"/>
                <a:gd name="csX1882" fmla="*/ 601293 w 624226"/>
                <a:gd name="csY1882" fmla="*/ 73274 h 745603"/>
                <a:gd name="csX1883" fmla="*/ 601293 w 624226"/>
                <a:gd name="csY1883" fmla="*/ 74952 h 745603"/>
                <a:gd name="csX1884" fmla="*/ 601293 w 624226"/>
                <a:gd name="csY1884" fmla="*/ 76630 h 745603"/>
                <a:gd name="csX1885" fmla="*/ 599056 w 624226"/>
                <a:gd name="csY1885" fmla="*/ 76630 h 745603"/>
                <a:gd name="csX1886" fmla="*/ 597378 w 624226"/>
                <a:gd name="csY1886" fmla="*/ 76630 h 745603"/>
                <a:gd name="csX1887" fmla="*/ 595700 w 624226"/>
                <a:gd name="csY1887" fmla="*/ 76630 h 745603"/>
                <a:gd name="csX1888" fmla="*/ 594022 w 624226"/>
                <a:gd name="csY1888" fmla="*/ 76630 h 745603"/>
                <a:gd name="csX1889" fmla="*/ 592344 w 624226"/>
                <a:gd name="csY1889" fmla="*/ 76630 h 745603"/>
                <a:gd name="csX1890" fmla="*/ 592344 w 624226"/>
                <a:gd name="csY1890" fmla="*/ 74952 h 745603"/>
                <a:gd name="csX1891" fmla="*/ 590107 w 624226"/>
                <a:gd name="csY1891" fmla="*/ 74952 h 745603"/>
                <a:gd name="csX1892" fmla="*/ 588429 w 624226"/>
                <a:gd name="csY1892" fmla="*/ 74952 h 745603"/>
                <a:gd name="csX1893" fmla="*/ 586751 w 624226"/>
                <a:gd name="csY1893" fmla="*/ 74952 h 745603"/>
                <a:gd name="csX1894" fmla="*/ 586751 w 624226"/>
                <a:gd name="csY1894" fmla="*/ 74952 h 745603"/>
                <a:gd name="csX1895" fmla="*/ 585072 w 624226"/>
                <a:gd name="csY1895" fmla="*/ 74952 h 745603"/>
                <a:gd name="csX1896" fmla="*/ 583394 w 624226"/>
                <a:gd name="csY1896" fmla="*/ 73274 h 745603"/>
                <a:gd name="csX1897" fmla="*/ 581157 w 624226"/>
                <a:gd name="csY1897" fmla="*/ 73274 h 745603"/>
                <a:gd name="csX1898" fmla="*/ 579479 w 624226"/>
                <a:gd name="csY1898" fmla="*/ 73274 h 745603"/>
                <a:gd name="csX1899" fmla="*/ 577801 w 624226"/>
                <a:gd name="csY1899" fmla="*/ 73274 h 745603"/>
                <a:gd name="csX1900" fmla="*/ 577801 w 624226"/>
                <a:gd name="csY1900" fmla="*/ 73274 h 745603"/>
                <a:gd name="csX1901" fmla="*/ 577801 w 624226"/>
                <a:gd name="csY1901" fmla="*/ 76630 h 745603"/>
                <a:gd name="csX1902" fmla="*/ 577801 w 624226"/>
                <a:gd name="csY1902" fmla="*/ 78867 h 745603"/>
                <a:gd name="csX1903" fmla="*/ 577801 w 624226"/>
                <a:gd name="csY1903" fmla="*/ 78867 h 745603"/>
                <a:gd name="csX1904" fmla="*/ 577801 w 624226"/>
                <a:gd name="csY1904" fmla="*/ 80545 h 745603"/>
                <a:gd name="csX1905" fmla="*/ 579479 w 624226"/>
                <a:gd name="csY1905" fmla="*/ 80545 h 745603"/>
                <a:gd name="csX1906" fmla="*/ 581157 w 624226"/>
                <a:gd name="csY1906" fmla="*/ 80545 h 745603"/>
                <a:gd name="csX1907" fmla="*/ 583394 w 624226"/>
                <a:gd name="csY1907" fmla="*/ 80545 h 745603"/>
                <a:gd name="csX1908" fmla="*/ 585072 w 624226"/>
                <a:gd name="csY1908" fmla="*/ 80545 h 745603"/>
                <a:gd name="csX1909" fmla="*/ 585072 w 624226"/>
                <a:gd name="csY1909" fmla="*/ 82223 h 745603"/>
                <a:gd name="csX1910" fmla="*/ 586751 w 624226"/>
                <a:gd name="csY1910" fmla="*/ 82223 h 745603"/>
                <a:gd name="csX1911" fmla="*/ 588429 w 624226"/>
                <a:gd name="csY1911" fmla="*/ 82223 h 745603"/>
                <a:gd name="csX1912" fmla="*/ 590107 w 624226"/>
                <a:gd name="csY1912" fmla="*/ 82223 h 745603"/>
                <a:gd name="csX1913" fmla="*/ 590107 w 624226"/>
                <a:gd name="csY1913" fmla="*/ 83901 h 745603"/>
                <a:gd name="csX1914" fmla="*/ 590107 w 624226"/>
                <a:gd name="csY1914" fmla="*/ 83901 h 745603"/>
                <a:gd name="csX1915" fmla="*/ 590107 w 624226"/>
                <a:gd name="csY1915" fmla="*/ 85579 h 745603"/>
                <a:gd name="csX1916" fmla="*/ 588429 w 624226"/>
                <a:gd name="csY1916" fmla="*/ 85579 h 745603"/>
                <a:gd name="csX1917" fmla="*/ 588429 w 624226"/>
                <a:gd name="csY1917" fmla="*/ 87817 h 745603"/>
                <a:gd name="csX1918" fmla="*/ 588429 w 624226"/>
                <a:gd name="csY1918" fmla="*/ 87817 h 745603"/>
                <a:gd name="csX1919" fmla="*/ 590107 w 624226"/>
                <a:gd name="csY1919" fmla="*/ 87817 h 745603"/>
                <a:gd name="csX1920" fmla="*/ 592344 w 624226"/>
                <a:gd name="csY1920" fmla="*/ 87817 h 745603"/>
                <a:gd name="csX1921" fmla="*/ 594022 w 624226"/>
                <a:gd name="csY1921" fmla="*/ 87817 h 745603"/>
                <a:gd name="csX1922" fmla="*/ 594022 w 624226"/>
                <a:gd name="csY1922" fmla="*/ 89495 h 745603"/>
                <a:gd name="csX1923" fmla="*/ 594022 w 624226"/>
                <a:gd name="csY1923" fmla="*/ 91173 h 745603"/>
                <a:gd name="csX1924" fmla="*/ 594022 w 624226"/>
                <a:gd name="csY1924" fmla="*/ 92851 h 745603"/>
                <a:gd name="csX1925" fmla="*/ 594022 w 624226"/>
                <a:gd name="csY1925" fmla="*/ 94529 h 745603"/>
                <a:gd name="csX1926" fmla="*/ 592344 w 624226"/>
                <a:gd name="csY1926" fmla="*/ 94529 h 745603"/>
                <a:gd name="csX1927" fmla="*/ 592344 w 624226"/>
                <a:gd name="csY1927" fmla="*/ 96766 h 745603"/>
                <a:gd name="csX1928" fmla="*/ 590107 w 624226"/>
                <a:gd name="csY1928" fmla="*/ 96766 h 745603"/>
                <a:gd name="csX1929" fmla="*/ 590107 w 624226"/>
                <a:gd name="csY1929" fmla="*/ 98444 h 745603"/>
                <a:gd name="csX1930" fmla="*/ 592344 w 624226"/>
                <a:gd name="csY1930" fmla="*/ 98444 h 745603"/>
                <a:gd name="csX1931" fmla="*/ 594022 w 624226"/>
                <a:gd name="csY1931" fmla="*/ 100122 h 745603"/>
                <a:gd name="csX1932" fmla="*/ 595700 w 624226"/>
                <a:gd name="csY1932" fmla="*/ 100122 h 745603"/>
                <a:gd name="csX1933" fmla="*/ 597378 w 624226"/>
                <a:gd name="csY1933" fmla="*/ 100122 h 745603"/>
                <a:gd name="csX1934" fmla="*/ 597378 w 624226"/>
                <a:gd name="csY1934" fmla="*/ 98444 h 745603"/>
                <a:gd name="csX1935" fmla="*/ 599056 w 624226"/>
                <a:gd name="csY1935" fmla="*/ 98444 h 745603"/>
                <a:gd name="csX1936" fmla="*/ 601293 w 624226"/>
                <a:gd name="csY1936" fmla="*/ 98444 h 745603"/>
                <a:gd name="csX1937" fmla="*/ 599056 w 624226"/>
                <a:gd name="csY1937" fmla="*/ 98444 h 745603"/>
                <a:gd name="csX1938" fmla="*/ 601293 w 624226"/>
                <a:gd name="csY1938" fmla="*/ 98444 h 745603"/>
                <a:gd name="csX1939" fmla="*/ 602971 w 624226"/>
                <a:gd name="csY1939" fmla="*/ 98444 h 745603"/>
                <a:gd name="csX1940" fmla="*/ 602971 w 624226"/>
                <a:gd name="csY1940" fmla="*/ 96766 h 745603"/>
                <a:gd name="csX1941" fmla="*/ 604649 w 624226"/>
                <a:gd name="csY1941" fmla="*/ 96766 h 745603"/>
                <a:gd name="csX1942" fmla="*/ 602971 w 624226"/>
                <a:gd name="csY1942" fmla="*/ 94529 h 745603"/>
                <a:gd name="csX1943" fmla="*/ 602971 w 624226"/>
                <a:gd name="csY1943" fmla="*/ 92851 h 745603"/>
                <a:gd name="csX1944" fmla="*/ 602971 w 624226"/>
                <a:gd name="csY1944" fmla="*/ 91173 h 745603"/>
                <a:gd name="csX1945" fmla="*/ 602971 w 624226"/>
                <a:gd name="csY1945" fmla="*/ 89495 h 745603"/>
                <a:gd name="csX1946" fmla="*/ 604649 w 624226"/>
                <a:gd name="csY1946" fmla="*/ 89495 h 745603"/>
                <a:gd name="csX1947" fmla="*/ 606328 w 624226"/>
                <a:gd name="csY1947" fmla="*/ 89495 h 745603"/>
                <a:gd name="csX1948" fmla="*/ 606328 w 624226"/>
                <a:gd name="csY1948" fmla="*/ 91173 h 745603"/>
                <a:gd name="csX1949" fmla="*/ 606328 w 624226"/>
                <a:gd name="csY1949" fmla="*/ 91173 h 745603"/>
                <a:gd name="csX1950" fmla="*/ 608006 w 624226"/>
                <a:gd name="csY1950" fmla="*/ 91173 h 745603"/>
                <a:gd name="csX1951" fmla="*/ 608006 w 624226"/>
                <a:gd name="csY1951" fmla="*/ 92851 h 745603"/>
                <a:gd name="csX1952" fmla="*/ 608006 w 624226"/>
                <a:gd name="csY1952" fmla="*/ 94529 h 745603"/>
                <a:gd name="csX1953" fmla="*/ 608006 w 624226"/>
                <a:gd name="csY1953" fmla="*/ 96766 h 745603"/>
                <a:gd name="csX1954" fmla="*/ 609683 w 624226"/>
                <a:gd name="csY1954" fmla="*/ 96766 h 745603"/>
                <a:gd name="csX1955" fmla="*/ 609683 w 624226"/>
                <a:gd name="csY1955" fmla="*/ 96766 h 745603"/>
                <a:gd name="csX1956" fmla="*/ 609683 w 624226"/>
                <a:gd name="csY1956" fmla="*/ 94529 h 745603"/>
                <a:gd name="csX1957" fmla="*/ 611921 w 624226"/>
                <a:gd name="csY1957" fmla="*/ 94529 h 745603"/>
                <a:gd name="csX1958" fmla="*/ 613599 w 624226"/>
                <a:gd name="csY1958" fmla="*/ 94529 h 745603"/>
                <a:gd name="csX1959" fmla="*/ 615277 w 624226"/>
                <a:gd name="csY1959" fmla="*/ 96766 h 745603"/>
                <a:gd name="csX1960" fmla="*/ 616955 w 624226"/>
                <a:gd name="csY1960" fmla="*/ 96766 h 745603"/>
                <a:gd name="csX1961" fmla="*/ 618633 w 624226"/>
                <a:gd name="csY1961" fmla="*/ 96766 h 745603"/>
                <a:gd name="csX1962" fmla="*/ 618633 w 624226"/>
                <a:gd name="csY1962" fmla="*/ 98444 h 745603"/>
                <a:gd name="csX1963" fmla="*/ 618633 w 624226"/>
                <a:gd name="csY1963" fmla="*/ 100122 h 745603"/>
                <a:gd name="csX1964" fmla="*/ 620870 w 624226"/>
                <a:gd name="csY1964" fmla="*/ 100122 h 745603"/>
                <a:gd name="csX1965" fmla="*/ 620870 w 624226"/>
                <a:gd name="csY1965" fmla="*/ 101800 h 745603"/>
                <a:gd name="csX1966" fmla="*/ 622548 w 624226"/>
                <a:gd name="csY1966" fmla="*/ 101800 h 745603"/>
                <a:gd name="csX1967" fmla="*/ 622548 w 624226"/>
                <a:gd name="csY1967" fmla="*/ 103478 h 745603"/>
                <a:gd name="csX1968" fmla="*/ 622548 w 624226"/>
                <a:gd name="csY1968" fmla="*/ 105156 h 745603"/>
                <a:gd name="csX1969" fmla="*/ 622548 w 624226"/>
                <a:gd name="csY1969" fmla="*/ 107394 h 745603"/>
                <a:gd name="csX1970" fmla="*/ 622548 w 624226"/>
                <a:gd name="csY1970" fmla="*/ 109072 h 745603"/>
                <a:gd name="csX1971" fmla="*/ 622548 w 624226"/>
                <a:gd name="csY1971" fmla="*/ 110750 h 745603"/>
                <a:gd name="csX1972" fmla="*/ 622548 w 624226"/>
                <a:gd name="csY1972" fmla="*/ 112428 h 745603"/>
                <a:gd name="csX1973" fmla="*/ 620870 w 624226"/>
                <a:gd name="csY1973" fmla="*/ 112428 h 745603"/>
                <a:gd name="csX1974" fmla="*/ 618633 w 624226"/>
                <a:gd name="csY1974" fmla="*/ 114106 h 745603"/>
                <a:gd name="csX1975" fmla="*/ 616955 w 624226"/>
                <a:gd name="csY1975" fmla="*/ 114106 h 745603"/>
                <a:gd name="csX1976" fmla="*/ 613599 w 624226"/>
                <a:gd name="csY1976" fmla="*/ 112428 h 745603"/>
                <a:gd name="csX1977" fmla="*/ 611921 w 624226"/>
                <a:gd name="csY1977" fmla="*/ 112428 h 745603"/>
                <a:gd name="csX1978" fmla="*/ 609683 w 624226"/>
                <a:gd name="csY1978" fmla="*/ 110750 h 745603"/>
                <a:gd name="csX1979" fmla="*/ 609683 w 624226"/>
                <a:gd name="csY1979" fmla="*/ 109072 h 745603"/>
                <a:gd name="csX1980" fmla="*/ 608006 w 624226"/>
                <a:gd name="csY1980" fmla="*/ 109072 h 745603"/>
                <a:gd name="csX1981" fmla="*/ 606328 w 624226"/>
                <a:gd name="csY1981" fmla="*/ 107394 h 745603"/>
                <a:gd name="csX1982" fmla="*/ 604649 w 624226"/>
                <a:gd name="csY1982" fmla="*/ 105156 h 745603"/>
                <a:gd name="csX1983" fmla="*/ 602971 w 624226"/>
                <a:gd name="csY1983" fmla="*/ 105156 h 745603"/>
                <a:gd name="csX1984" fmla="*/ 602971 w 624226"/>
                <a:gd name="csY1984" fmla="*/ 105156 h 745603"/>
                <a:gd name="csX1985" fmla="*/ 602971 w 624226"/>
                <a:gd name="csY1985" fmla="*/ 107394 h 745603"/>
                <a:gd name="csX1986" fmla="*/ 602971 w 624226"/>
                <a:gd name="csY1986" fmla="*/ 109072 h 745603"/>
                <a:gd name="csX1987" fmla="*/ 602971 w 624226"/>
                <a:gd name="csY1987" fmla="*/ 110750 h 745603"/>
                <a:gd name="csX1988" fmla="*/ 602971 w 624226"/>
                <a:gd name="csY1988" fmla="*/ 112428 h 745603"/>
                <a:gd name="csX1989" fmla="*/ 602971 w 624226"/>
                <a:gd name="csY1989" fmla="*/ 114106 h 745603"/>
                <a:gd name="csX1990" fmla="*/ 601293 w 624226"/>
                <a:gd name="csY1990" fmla="*/ 114106 h 745603"/>
                <a:gd name="csX1991" fmla="*/ 601293 w 624226"/>
                <a:gd name="csY1991" fmla="*/ 116343 h 745603"/>
                <a:gd name="csX1992" fmla="*/ 601293 w 624226"/>
                <a:gd name="csY1992" fmla="*/ 118021 h 745603"/>
                <a:gd name="csX1993" fmla="*/ 601293 w 624226"/>
                <a:gd name="csY1993" fmla="*/ 119699 h 745603"/>
                <a:gd name="csX1994" fmla="*/ 599056 w 624226"/>
                <a:gd name="csY1994" fmla="*/ 121377 h 745603"/>
                <a:gd name="csX1995" fmla="*/ 599056 w 624226"/>
                <a:gd name="csY1995" fmla="*/ 123055 h 745603"/>
                <a:gd name="csX1996" fmla="*/ 597378 w 624226"/>
                <a:gd name="csY1996" fmla="*/ 123055 h 745603"/>
                <a:gd name="csX1997" fmla="*/ 597378 w 624226"/>
                <a:gd name="csY1997" fmla="*/ 121377 h 745603"/>
                <a:gd name="csX1998" fmla="*/ 595700 w 624226"/>
                <a:gd name="csY1998" fmla="*/ 121377 h 745603"/>
                <a:gd name="csX1999" fmla="*/ 594022 w 624226"/>
                <a:gd name="csY1999" fmla="*/ 123055 h 745603"/>
                <a:gd name="csX2000" fmla="*/ 592344 w 624226"/>
                <a:gd name="csY2000" fmla="*/ 123055 h 745603"/>
                <a:gd name="csX2001" fmla="*/ 592344 w 624226"/>
                <a:gd name="csY2001" fmla="*/ 125293 h 745603"/>
                <a:gd name="csX2002" fmla="*/ 592344 w 624226"/>
                <a:gd name="csY2002" fmla="*/ 126971 h 745603"/>
                <a:gd name="csX2003" fmla="*/ 588429 w 624226"/>
                <a:gd name="csY2003" fmla="*/ 128649 h 745603"/>
                <a:gd name="csX2004" fmla="*/ 588429 w 624226"/>
                <a:gd name="csY2004" fmla="*/ 126971 h 745603"/>
                <a:gd name="csX2005" fmla="*/ 586751 w 624226"/>
                <a:gd name="csY2005" fmla="*/ 126971 h 745603"/>
                <a:gd name="csX2006" fmla="*/ 585072 w 624226"/>
                <a:gd name="csY2006" fmla="*/ 128649 h 745603"/>
                <a:gd name="csX2007" fmla="*/ 583394 w 624226"/>
                <a:gd name="csY2007" fmla="*/ 128649 h 745603"/>
                <a:gd name="csX2008" fmla="*/ 583394 w 624226"/>
                <a:gd name="csY2008" fmla="*/ 130327 h 745603"/>
                <a:gd name="csX2009" fmla="*/ 581157 w 624226"/>
                <a:gd name="csY2009" fmla="*/ 130327 h 745603"/>
                <a:gd name="csX2010" fmla="*/ 581157 w 624226"/>
                <a:gd name="csY2010" fmla="*/ 132005 h 745603"/>
                <a:gd name="csX2011" fmla="*/ 583394 w 624226"/>
                <a:gd name="csY2011" fmla="*/ 133683 h 745603"/>
                <a:gd name="csX2012" fmla="*/ 583394 w 624226"/>
                <a:gd name="csY2012" fmla="*/ 135920 h 745603"/>
                <a:gd name="csX2013" fmla="*/ 581157 w 624226"/>
                <a:gd name="csY2013" fmla="*/ 137598 h 745603"/>
                <a:gd name="csX2014" fmla="*/ 581157 w 624226"/>
                <a:gd name="csY2014" fmla="*/ 139276 h 745603"/>
                <a:gd name="csX2015" fmla="*/ 581157 w 624226"/>
                <a:gd name="csY2015" fmla="*/ 140954 h 745603"/>
                <a:gd name="csX2016" fmla="*/ 581157 w 624226"/>
                <a:gd name="csY2016" fmla="*/ 142632 h 745603"/>
                <a:gd name="csX2017" fmla="*/ 579479 w 624226"/>
                <a:gd name="csY2017" fmla="*/ 144870 h 745603"/>
                <a:gd name="csX2018" fmla="*/ 577801 w 624226"/>
                <a:gd name="csY2018" fmla="*/ 144870 h 745603"/>
                <a:gd name="csX2019" fmla="*/ 577801 w 624226"/>
                <a:gd name="csY2019" fmla="*/ 146548 h 745603"/>
                <a:gd name="csX2020" fmla="*/ 576123 w 624226"/>
                <a:gd name="csY2020" fmla="*/ 148226 h 745603"/>
                <a:gd name="csX2021" fmla="*/ 574445 w 624226"/>
                <a:gd name="csY2021" fmla="*/ 146548 h 745603"/>
                <a:gd name="csX2022" fmla="*/ 572767 w 624226"/>
                <a:gd name="csY2022" fmla="*/ 144870 h 745603"/>
                <a:gd name="csX2023" fmla="*/ 570530 w 624226"/>
                <a:gd name="csY2023" fmla="*/ 142632 h 745603"/>
                <a:gd name="csX2024" fmla="*/ 570530 w 624226"/>
                <a:gd name="csY2024" fmla="*/ 140954 h 745603"/>
                <a:gd name="csX2025" fmla="*/ 570530 w 624226"/>
                <a:gd name="csY2025" fmla="*/ 137598 h 745603"/>
                <a:gd name="csX2026" fmla="*/ 570530 w 624226"/>
                <a:gd name="csY2026" fmla="*/ 135920 h 745603"/>
                <a:gd name="csX2027" fmla="*/ 574445 w 624226"/>
                <a:gd name="csY2027" fmla="*/ 130327 h 745603"/>
                <a:gd name="csX2028" fmla="*/ 576123 w 624226"/>
                <a:gd name="csY2028" fmla="*/ 128649 h 745603"/>
                <a:gd name="csX2029" fmla="*/ 579479 w 624226"/>
                <a:gd name="csY2029" fmla="*/ 123055 h 745603"/>
                <a:gd name="csX2030" fmla="*/ 581157 w 624226"/>
                <a:gd name="csY2030" fmla="*/ 123055 h 745603"/>
                <a:gd name="csX2031" fmla="*/ 583394 w 624226"/>
                <a:gd name="csY2031" fmla="*/ 118021 h 745603"/>
                <a:gd name="csX2032" fmla="*/ 583394 w 624226"/>
                <a:gd name="csY2032" fmla="*/ 116343 h 745603"/>
                <a:gd name="csX2033" fmla="*/ 583394 w 624226"/>
                <a:gd name="csY2033" fmla="*/ 114106 h 745603"/>
                <a:gd name="csX2034" fmla="*/ 581157 w 624226"/>
                <a:gd name="csY2034" fmla="*/ 112428 h 745603"/>
                <a:gd name="csX2035" fmla="*/ 581157 w 624226"/>
                <a:gd name="csY2035" fmla="*/ 110750 h 745603"/>
                <a:gd name="csX2036" fmla="*/ 579479 w 624226"/>
                <a:gd name="csY2036" fmla="*/ 105156 h 745603"/>
                <a:gd name="csX2037" fmla="*/ 577801 w 624226"/>
                <a:gd name="csY2037" fmla="*/ 101800 h 745603"/>
                <a:gd name="csX2038" fmla="*/ 576123 w 624226"/>
                <a:gd name="csY2038" fmla="*/ 101800 h 745603"/>
                <a:gd name="csX2039" fmla="*/ 574445 w 624226"/>
                <a:gd name="csY2039" fmla="*/ 100122 h 745603"/>
                <a:gd name="csX2040" fmla="*/ 572767 w 624226"/>
                <a:gd name="csY2040" fmla="*/ 100122 h 745603"/>
                <a:gd name="csX2041" fmla="*/ 568852 w 624226"/>
                <a:gd name="csY2041" fmla="*/ 98444 h 745603"/>
                <a:gd name="csX2042" fmla="*/ 567174 w 624226"/>
                <a:gd name="csY2042" fmla="*/ 96766 h 745603"/>
                <a:gd name="csX2043" fmla="*/ 565495 w 624226"/>
                <a:gd name="csY2043" fmla="*/ 96766 h 745603"/>
                <a:gd name="csX2044" fmla="*/ 563817 w 624226"/>
                <a:gd name="csY2044" fmla="*/ 94529 h 745603"/>
                <a:gd name="csX2045" fmla="*/ 561580 w 624226"/>
                <a:gd name="csY2045" fmla="*/ 94529 h 745603"/>
                <a:gd name="csX2046" fmla="*/ 559902 w 624226"/>
                <a:gd name="csY2046" fmla="*/ 94529 h 745603"/>
                <a:gd name="csX2047" fmla="*/ 559902 w 624226"/>
                <a:gd name="csY2047" fmla="*/ 92851 h 745603"/>
                <a:gd name="csX2048" fmla="*/ 559902 w 624226"/>
                <a:gd name="csY2048" fmla="*/ 91173 h 745603"/>
                <a:gd name="csX2049" fmla="*/ 559902 w 624226"/>
                <a:gd name="csY2049" fmla="*/ 89495 h 745603"/>
                <a:gd name="csX2050" fmla="*/ 558224 w 624226"/>
                <a:gd name="csY2050" fmla="*/ 89495 h 745603"/>
                <a:gd name="csX2051" fmla="*/ 558224 w 624226"/>
                <a:gd name="csY2051" fmla="*/ 87817 h 745603"/>
                <a:gd name="csX2052" fmla="*/ 556546 w 624226"/>
                <a:gd name="csY2052" fmla="*/ 87817 h 745603"/>
                <a:gd name="csX2053" fmla="*/ 554868 w 624226"/>
                <a:gd name="csY2053" fmla="*/ 85579 h 745603"/>
                <a:gd name="csX2054" fmla="*/ 552630 w 624226"/>
                <a:gd name="csY2054" fmla="*/ 82223 h 745603"/>
                <a:gd name="csX2055" fmla="*/ 550953 w 624226"/>
                <a:gd name="csY2055" fmla="*/ 82223 h 745603"/>
                <a:gd name="csX2056" fmla="*/ 550953 w 624226"/>
                <a:gd name="csY2056" fmla="*/ 80545 h 745603"/>
                <a:gd name="csX2057" fmla="*/ 550953 w 624226"/>
                <a:gd name="csY2057" fmla="*/ 78867 h 745603"/>
                <a:gd name="csX2058" fmla="*/ 550953 w 624226"/>
                <a:gd name="csY2058" fmla="*/ 76630 h 745603"/>
                <a:gd name="csX2059" fmla="*/ 550953 w 624226"/>
                <a:gd name="csY2059" fmla="*/ 74952 h 745603"/>
                <a:gd name="csX2060" fmla="*/ 549275 w 624226"/>
                <a:gd name="csY2060" fmla="*/ 74952 h 745603"/>
                <a:gd name="csX2061" fmla="*/ 547597 w 624226"/>
                <a:gd name="csY2061" fmla="*/ 74952 h 745603"/>
                <a:gd name="csX2062" fmla="*/ 547597 w 624226"/>
                <a:gd name="csY2062" fmla="*/ 76630 h 745603"/>
                <a:gd name="csX2063" fmla="*/ 545918 w 624226"/>
                <a:gd name="csY2063" fmla="*/ 76630 h 745603"/>
                <a:gd name="csX2064" fmla="*/ 544240 w 624226"/>
                <a:gd name="csY2064" fmla="*/ 76630 h 745603"/>
                <a:gd name="csX2065" fmla="*/ 542003 w 624226"/>
                <a:gd name="csY2065" fmla="*/ 76630 h 745603"/>
                <a:gd name="csX2066" fmla="*/ 540325 w 624226"/>
                <a:gd name="csY2066" fmla="*/ 76630 h 745603"/>
                <a:gd name="csX2067" fmla="*/ 540325 w 624226"/>
                <a:gd name="csY2067" fmla="*/ 78867 h 745603"/>
                <a:gd name="csX2068" fmla="*/ 540325 w 624226"/>
                <a:gd name="csY2068" fmla="*/ 80545 h 745603"/>
                <a:gd name="csX2069" fmla="*/ 538647 w 624226"/>
                <a:gd name="csY2069" fmla="*/ 80545 h 745603"/>
                <a:gd name="csX2070" fmla="*/ 536969 w 624226"/>
                <a:gd name="csY2070" fmla="*/ 80545 h 745603"/>
                <a:gd name="csX2071" fmla="*/ 536969 w 624226"/>
                <a:gd name="csY2071" fmla="*/ 82223 h 745603"/>
                <a:gd name="csX2072" fmla="*/ 535291 w 624226"/>
                <a:gd name="csY2072" fmla="*/ 82223 h 745603"/>
                <a:gd name="csX2073" fmla="*/ 535291 w 624226"/>
                <a:gd name="csY2073" fmla="*/ 83901 h 745603"/>
                <a:gd name="csX2074" fmla="*/ 533053 w 624226"/>
                <a:gd name="csY2074" fmla="*/ 85579 h 745603"/>
                <a:gd name="csX2075" fmla="*/ 531376 w 624226"/>
                <a:gd name="csY2075" fmla="*/ 87817 h 745603"/>
                <a:gd name="csX2076" fmla="*/ 529698 w 624226"/>
                <a:gd name="csY2076" fmla="*/ 87817 h 745603"/>
                <a:gd name="csX2077" fmla="*/ 528020 w 624226"/>
                <a:gd name="csY2077" fmla="*/ 87817 h 745603"/>
                <a:gd name="csX2078" fmla="*/ 528020 w 624226"/>
                <a:gd name="csY2078" fmla="*/ 85579 h 745603"/>
                <a:gd name="csX2079" fmla="*/ 526341 w 624226"/>
                <a:gd name="csY2079" fmla="*/ 85579 h 745603"/>
                <a:gd name="csX2080" fmla="*/ 524104 w 624226"/>
                <a:gd name="csY2080" fmla="*/ 85579 h 745603"/>
                <a:gd name="csX2081" fmla="*/ 524104 w 624226"/>
                <a:gd name="csY2081" fmla="*/ 83901 h 745603"/>
                <a:gd name="csX2082" fmla="*/ 522426 w 624226"/>
                <a:gd name="csY2082" fmla="*/ 83901 h 745603"/>
                <a:gd name="csX2083" fmla="*/ 520748 w 624226"/>
                <a:gd name="csY2083" fmla="*/ 85579 h 745603"/>
                <a:gd name="csX2084" fmla="*/ 520748 w 624226"/>
                <a:gd name="csY2084" fmla="*/ 83901 h 745603"/>
                <a:gd name="csX2085" fmla="*/ 519070 w 624226"/>
                <a:gd name="csY2085" fmla="*/ 83901 h 745603"/>
                <a:gd name="csX2086" fmla="*/ 517392 w 624226"/>
                <a:gd name="csY2086" fmla="*/ 83901 h 745603"/>
                <a:gd name="csX2087" fmla="*/ 517392 w 624226"/>
                <a:gd name="csY2087" fmla="*/ 85579 h 745603"/>
                <a:gd name="csX2088" fmla="*/ 515714 w 624226"/>
                <a:gd name="csY2088" fmla="*/ 85579 h 745603"/>
                <a:gd name="csX2089" fmla="*/ 515714 w 624226"/>
                <a:gd name="csY2089" fmla="*/ 87817 h 745603"/>
                <a:gd name="csX2090" fmla="*/ 513476 w 624226"/>
                <a:gd name="csY2090" fmla="*/ 87817 h 745603"/>
                <a:gd name="csX2091" fmla="*/ 513476 w 624226"/>
                <a:gd name="csY2091" fmla="*/ 89495 h 745603"/>
                <a:gd name="csX2092" fmla="*/ 513476 w 624226"/>
                <a:gd name="csY2092" fmla="*/ 91173 h 745603"/>
                <a:gd name="csX2093" fmla="*/ 511799 w 624226"/>
                <a:gd name="csY2093" fmla="*/ 91173 h 745603"/>
                <a:gd name="csX2094" fmla="*/ 511799 w 624226"/>
                <a:gd name="csY2094" fmla="*/ 92851 h 745603"/>
                <a:gd name="csX2095" fmla="*/ 510121 w 624226"/>
                <a:gd name="csY2095" fmla="*/ 94529 h 745603"/>
                <a:gd name="csX2096" fmla="*/ 510121 w 624226"/>
                <a:gd name="csY2096" fmla="*/ 96766 h 745603"/>
                <a:gd name="csX2097" fmla="*/ 508443 w 624226"/>
                <a:gd name="csY2097" fmla="*/ 96766 h 745603"/>
                <a:gd name="csX2098" fmla="*/ 508443 w 624226"/>
                <a:gd name="csY2098" fmla="*/ 98444 h 745603"/>
                <a:gd name="csX2099" fmla="*/ 506764 w 624226"/>
                <a:gd name="csY2099" fmla="*/ 98444 h 745603"/>
                <a:gd name="csX2100" fmla="*/ 506764 w 624226"/>
                <a:gd name="csY2100" fmla="*/ 100122 h 745603"/>
                <a:gd name="csX2101" fmla="*/ 504527 w 624226"/>
                <a:gd name="csY2101" fmla="*/ 100122 h 745603"/>
                <a:gd name="csX2102" fmla="*/ 504527 w 624226"/>
                <a:gd name="csY2102" fmla="*/ 101800 h 745603"/>
                <a:gd name="csX2103" fmla="*/ 502849 w 624226"/>
                <a:gd name="csY2103" fmla="*/ 101800 h 745603"/>
                <a:gd name="csX2104" fmla="*/ 502849 w 624226"/>
                <a:gd name="csY2104" fmla="*/ 103478 h 745603"/>
                <a:gd name="csX2105" fmla="*/ 501171 w 624226"/>
                <a:gd name="csY2105" fmla="*/ 105156 h 745603"/>
                <a:gd name="csX2106" fmla="*/ 502849 w 624226"/>
                <a:gd name="csY2106" fmla="*/ 105156 h 745603"/>
                <a:gd name="csX2107" fmla="*/ 502849 w 624226"/>
                <a:gd name="csY2107" fmla="*/ 107394 h 745603"/>
                <a:gd name="csX2108" fmla="*/ 502849 w 624226"/>
                <a:gd name="csY2108" fmla="*/ 109072 h 745603"/>
                <a:gd name="csX2109" fmla="*/ 502849 w 624226"/>
                <a:gd name="csY2109" fmla="*/ 110750 h 745603"/>
                <a:gd name="csX2110" fmla="*/ 501171 w 624226"/>
                <a:gd name="csY2110" fmla="*/ 112428 h 745603"/>
                <a:gd name="csX2111" fmla="*/ 499493 w 624226"/>
                <a:gd name="csY2111" fmla="*/ 112428 h 745603"/>
                <a:gd name="csX2112" fmla="*/ 499493 w 624226"/>
                <a:gd name="csY2112" fmla="*/ 114106 h 745603"/>
                <a:gd name="csX2113" fmla="*/ 499493 w 624226"/>
                <a:gd name="csY2113" fmla="*/ 114106 h 745603"/>
                <a:gd name="csX2114" fmla="*/ 499493 w 624226"/>
                <a:gd name="csY2114" fmla="*/ 116343 h 745603"/>
                <a:gd name="csX2115" fmla="*/ 499493 w 624226"/>
                <a:gd name="csY2115" fmla="*/ 118021 h 745603"/>
                <a:gd name="csX2116" fmla="*/ 499493 w 624226"/>
                <a:gd name="csY2116" fmla="*/ 119699 h 745603"/>
                <a:gd name="csX2117" fmla="*/ 499493 w 624226"/>
                <a:gd name="csY2117" fmla="*/ 121377 h 745603"/>
                <a:gd name="csX2118" fmla="*/ 499493 w 624226"/>
                <a:gd name="csY2118" fmla="*/ 123055 h 745603"/>
                <a:gd name="csX2119" fmla="*/ 499493 w 624226"/>
                <a:gd name="csY2119" fmla="*/ 125293 h 745603"/>
                <a:gd name="csX2120" fmla="*/ 499493 w 624226"/>
                <a:gd name="csY2120" fmla="*/ 126971 h 745603"/>
                <a:gd name="csX2121" fmla="*/ 497815 w 624226"/>
                <a:gd name="csY2121" fmla="*/ 126971 h 745603"/>
                <a:gd name="csX2122" fmla="*/ 497815 w 624226"/>
                <a:gd name="csY2122" fmla="*/ 128649 h 745603"/>
                <a:gd name="csX2123" fmla="*/ 497815 w 624226"/>
                <a:gd name="csY2123" fmla="*/ 130327 h 745603"/>
                <a:gd name="csX2124" fmla="*/ 497815 w 624226"/>
                <a:gd name="csY2124" fmla="*/ 132005 h 745603"/>
                <a:gd name="csX2125" fmla="*/ 497815 w 624226"/>
                <a:gd name="csY2125" fmla="*/ 133683 h 745603"/>
                <a:gd name="csX2126" fmla="*/ 497815 w 624226"/>
                <a:gd name="csY2126" fmla="*/ 135920 h 745603"/>
                <a:gd name="csX2127" fmla="*/ 497815 w 624226"/>
                <a:gd name="csY2127" fmla="*/ 137598 h 745603"/>
                <a:gd name="csX2128" fmla="*/ 497815 w 624226"/>
                <a:gd name="csY2128" fmla="*/ 139276 h 745603"/>
                <a:gd name="csX2129" fmla="*/ 497815 w 624226"/>
                <a:gd name="csY2129" fmla="*/ 140954 h 745603"/>
                <a:gd name="csX2130" fmla="*/ 497815 w 624226"/>
                <a:gd name="csY2130" fmla="*/ 142632 h 745603"/>
                <a:gd name="csX2131" fmla="*/ 497815 w 624226"/>
                <a:gd name="csY2131" fmla="*/ 144870 h 745603"/>
                <a:gd name="csX2132" fmla="*/ 497815 w 624226"/>
                <a:gd name="csY2132" fmla="*/ 146548 h 745603"/>
                <a:gd name="csX2133" fmla="*/ 497815 w 624226"/>
                <a:gd name="csY2133" fmla="*/ 148226 h 745603"/>
                <a:gd name="csX2134" fmla="*/ 497815 w 624226"/>
                <a:gd name="csY2134" fmla="*/ 148226 h 745603"/>
                <a:gd name="csX2135" fmla="*/ 497815 w 624226"/>
                <a:gd name="csY2135" fmla="*/ 149904 h 745603"/>
                <a:gd name="csX2136" fmla="*/ 497815 w 624226"/>
                <a:gd name="csY2136" fmla="*/ 151582 h 745603"/>
                <a:gd name="csX2137" fmla="*/ 497815 w 624226"/>
                <a:gd name="csY2137" fmla="*/ 153819 h 745603"/>
                <a:gd name="csX2138" fmla="*/ 495577 w 624226"/>
                <a:gd name="csY2138" fmla="*/ 153819 h 745603"/>
                <a:gd name="csX2139" fmla="*/ 495577 w 624226"/>
                <a:gd name="csY2139" fmla="*/ 155497 h 745603"/>
                <a:gd name="csX2140" fmla="*/ 493899 w 624226"/>
                <a:gd name="csY2140" fmla="*/ 155497 h 745603"/>
                <a:gd name="csX2141" fmla="*/ 493899 w 624226"/>
                <a:gd name="csY2141" fmla="*/ 157175 h 745603"/>
                <a:gd name="csX2142" fmla="*/ 492222 w 624226"/>
                <a:gd name="csY2142" fmla="*/ 157175 h 745603"/>
                <a:gd name="csX2143" fmla="*/ 492222 w 624226"/>
                <a:gd name="csY2143" fmla="*/ 155497 h 745603"/>
                <a:gd name="csX2144" fmla="*/ 490544 w 624226"/>
                <a:gd name="csY2144" fmla="*/ 155497 h 745603"/>
                <a:gd name="csX2145" fmla="*/ 488866 w 624226"/>
                <a:gd name="csY2145" fmla="*/ 157175 h 745603"/>
                <a:gd name="csX2146" fmla="*/ 488866 w 624226"/>
                <a:gd name="csY2146" fmla="*/ 158853 h 745603"/>
                <a:gd name="csX2147" fmla="*/ 487187 w 624226"/>
                <a:gd name="csY2147" fmla="*/ 158853 h 745603"/>
                <a:gd name="csX2148" fmla="*/ 487187 w 624226"/>
                <a:gd name="csY2148" fmla="*/ 160531 h 745603"/>
                <a:gd name="csX2149" fmla="*/ 484950 w 624226"/>
                <a:gd name="csY2149" fmla="*/ 160531 h 745603"/>
                <a:gd name="csX2150" fmla="*/ 484950 w 624226"/>
                <a:gd name="csY2150" fmla="*/ 162209 h 745603"/>
                <a:gd name="csX2151" fmla="*/ 483272 w 624226"/>
                <a:gd name="csY2151" fmla="*/ 162209 h 745603"/>
                <a:gd name="csX2152" fmla="*/ 483272 w 624226"/>
                <a:gd name="csY2152" fmla="*/ 164447 h 745603"/>
                <a:gd name="csX2153" fmla="*/ 483272 w 624226"/>
                <a:gd name="csY2153" fmla="*/ 166125 h 745603"/>
                <a:gd name="csX2154" fmla="*/ 483272 w 624226"/>
                <a:gd name="csY2154" fmla="*/ 167803 h 745603"/>
                <a:gd name="csX2155" fmla="*/ 481594 w 624226"/>
                <a:gd name="csY2155" fmla="*/ 169481 h 745603"/>
                <a:gd name="csX2156" fmla="*/ 481594 w 624226"/>
                <a:gd name="csY2156" fmla="*/ 171159 h 745603"/>
                <a:gd name="csX2157" fmla="*/ 481594 w 624226"/>
                <a:gd name="csY2157" fmla="*/ 173396 h 745603"/>
                <a:gd name="csX2158" fmla="*/ 481594 w 624226"/>
                <a:gd name="csY2158" fmla="*/ 173396 h 745603"/>
                <a:gd name="csX2159" fmla="*/ 481594 w 624226"/>
                <a:gd name="csY2159" fmla="*/ 175074 h 745603"/>
                <a:gd name="csX2160" fmla="*/ 479916 w 624226"/>
                <a:gd name="csY2160" fmla="*/ 175074 h 745603"/>
                <a:gd name="csX2161" fmla="*/ 478238 w 624226"/>
                <a:gd name="csY2161" fmla="*/ 176752 h 745603"/>
                <a:gd name="csX2162" fmla="*/ 478238 w 624226"/>
                <a:gd name="csY2162" fmla="*/ 178430 h 745603"/>
                <a:gd name="csX2163" fmla="*/ 476000 w 624226"/>
                <a:gd name="csY2163" fmla="*/ 178430 h 745603"/>
                <a:gd name="csX2164" fmla="*/ 476000 w 624226"/>
                <a:gd name="csY2164" fmla="*/ 176752 h 745603"/>
                <a:gd name="csX2165" fmla="*/ 474322 w 624226"/>
                <a:gd name="csY2165" fmla="*/ 175074 h 745603"/>
                <a:gd name="csX2166" fmla="*/ 474322 w 624226"/>
                <a:gd name="csY2166" fmla="*/ 173396 h 745603"/>
                <a:gd name="csX2167" fmla="*/ 472645 w 624226"/>
                <a:gd name="csY2167" fmla="*/ 173396 h 745603"/>
                <a:gd name="csX2168" fmla="*/ 470967 w 624226"/>
                <a:gd name="csY2168" fmla="*/ 171159 h 745603"/>
                <a:gd name="csX2169" fmla="*/ 463695 w 624226"/>
                <a:gd name="csY2169" fmla="*/ 167803 h 745603"/>
                <a:gd name="csX2170" fmla="*/ 462017 w 624226"/>
                <a:gd name="csY2170" fmla="*/ 167803 h 745603"/>
                <a:gd name="csX2171" fmla="*/ 462017 w 624226"/>
                <a:gd name="csY2171" fmla="*/ 166125 h 745603"/>
                <a:gd name="csX2172" fmla="*/ 460339 w 624226"/>
                <a:gd name="csY2172" fmla="*/ 166125 h 745603"/>
                <a:gd name="csX2173" fmla="*/ 460339 w 624226"/>
                <a:gd name="csY2173" fmla="*/ 164447 h 745603"/>
                <a:gd name="csX2174" fmla="*/ 460339 w 624226"/>
                <a:gd name="csY2174" fmla="*/ 162209 h 745603"/>
                <a:gd name="csX2175" fmla="*/ 458661 w 624226"/>
                <a:gd name="csY2175" fmla="*/ 164447 h 745603"/>
                <a:gd name="csX2176" fmla="*/ 456423 w 624226"/>
                <a:gd name="csY2176" fmla="*/ 160531 h 745603"/>
                <a:gd name="csX2177" fmla="*/ 453068 w 624226"/>
                <a:gd name="csY2177" fmla="*/ 160531 h 745603"/>
                <a:gd name="csX2178" fmla="*/ 451390 w 624226"/>
                <a:gd name="csY2178" fmla="*/ 160531 h 745603"/>
                <a:gd name="csX2179" fmla="*/ 449712 w 624226"/>
                <a:gd name="csY2179" fmla="*/ 166125 h 745603"/>
                <a:gd name="csX2180" fmla="*/ 449712 w 624226"/>
                <a:gd name="csY2180" fmla="*/ 169481 h 745603"/>
                <a:gd name="csX2181" fmla="*/ 445796 w 624226"/>
                <a:gd name="csY2181" fmla="*/ 169481 h 745603"/>
                <a:gd name="csX2182" fmla="*/ 442440 w 624226"/>
                <a:gd name="csY2182" fmla="*/ 169481 h 745603"/>
                <a:gd name="csX2183" fmla="*/ 438525 w 624226"/>
                <a:gd name="csY2183" fmla="*/ 171159 h 745603"/>
                <a:gd name="csX2184" fmla="*/ 436846 w 624226"/>
                <a:gd name="csY2184" fmla="*/ 173396 h 745603"/>
                <a:gd name="csX2185" fmla="*/ 435169 w 624226"/>
                <a:gd name="csY2185" fmla="*/ 173396 h 745603"/>
                <a:gd name="csX2186" fmla="*/ 433491 w 624226"/>
                <a:gd name="csY2186" fmla="*/ 171159 h 745603"/>
                <a:gd name="csX2187" fmla="*/ 433491 w 624226"/>
                <a:gd name="csY2187" fmla="*/ 169481 h 745603"/>
                <a:gd name="csX2188" fmla="*/ 427897 w 624226"/>
                <a:gd name="csY2188" fmla="*/ 171159 h 745603"/>
                <a:gd name="csX2189" fmla="*/ 422863 w 624226"/>
                <a:gd name="csY2189" fmla="*/ 167803 h 745603"/>
                <a:gd name="csX2190" fmla="*/ 421185 w 624226"/>
                <a:gd name="csY2190" fmla="*/ 166125 h 745603"/>
                <a:gd name="csX2191" fmla="*/ 418948 w 624226"/>
                <a:gd name="csY2191" fmla="*/ 167803 h 745603"/>
                <a:gd name="csX2192" fmla="*/ 417269 w 624226"/>
                <a:gd name="csY2192" fmla="*/ 167803 h 745603"/>
                <a:gd name="csX2193" fmla="*/ 415592 w 624226"/>
                <a:gd name="csY2193" fmla="*/ 160531 h 745603"/>
                <a:gd name="csX2194" fmla="*/ 415592 w 624226"/>
                <a:gd name="csY2194" fmla="*/ 158853 h 745603"/>
                <a:gd name="csX2195" fmla="*/ 413914 w 624226"/>
                <a:gd name="csY2195" fmla="*/ 155497 h 745603"/>
                <a:gd name="csX2196" fmla="*/ 412236 w 624226"/>
                <a:gd name="csY2196" fmla="*/ 153819 h 745603"/>
                <a:gd name="csX2197" fmla="*/ 409998 w 624226"/>
                <a:gd name="csY2197" fmla="*/ 148226 h 745603"/>
                <a:gd name="csX2198" fmla="*/ 408320 w 624226"/>
                <a:gd name="csY2198" fmla="*/ 148226 h 745603"/>
                <a:gd name="csX2199" fmla="*/ 404964 w 624226"/>
                <a:gd name="csY2199" fmla="*/ 139276 h 745603"/>
                <a:gd name="csX2200" fmla="*/ 403286 w 624226"/>
                <a:gd name="csY2200" fmla="*/ 135920 h 745603"/>
                <a:gd name="csX2201" fmla="*/ 399371 w 624226"/>
                <a:gd name="csY2201" fmla="*/ 132005 h 745603"/>
                <a:gd name="csX2202" fmla="*/ 399371 w 624226"/>
                <a:gd name="csY2202" fmla="*/ 130327 h 745603"/>
                <a:gd name="csX2203" fmla="*/ 397692 w 624226"/>
                <a:gd name="csY2203" fmla="*/ 130327 h 745603"/>
                <a:gd name="csX2204" fmla="*/ 390421 w 624226"/>
                <a:gd name="csY2204" fmla="*/ 128649 h 745603"/>
                <a:gd name="csX2205" fmla="*/ 387065 w 624226"/>
                <a:gd name="csY2205" fmla="*/ 132005 h 745603"/>
                <a:gd name="csX2206" fmla="*/ 385387 w 624226"/>
                <a:gd name="csY2206" fmla="*/ 135920 h 745603"/>
                <a:gd name="csX2207" fmla="*/ 385387 w 624226"/>
                <a:gd name="csY2207" fmla="*/ 137598 h 745603"/>
                <a:gd name="csX2208" fmla="*/ 385387 w 624226"/>
                <a:gd name="csY2208" fmla="*/ 140954 h 745603"/>
                <a:gd name="csX2209" fmla="*/ 387065 w 624226"/>
                <a:gd name="csY2209" fmla="*/ 142632 h 745603"/>
                <a:gd name="csX2210" fmla="*/ 387065 w 624226"/>
                <a:gd name="csY2210" fmla="*/ 144870 h 745603"/>
                <a:gd name="csX2211" fmla="*/ 385387 w 624226"/>
                <a:gd name="csY2211" fmla="*/ 148226 h 745603"/>
                <a:gd name="csX2212" fmla="*/ 385387 w 624226"/>
                <a:gd name="csY2212" fmla="*/ 146548 h 745603"/>
                <a:gd name="csX2213" fmla="*/ 378115 w 624226"/>
                <a:gd name="csY2213" fmla="*/ 142632 h 745603"/>
                <a:gd name="csX2214" fmla="*/ 378115 w 624226"/>
                <a:gd name="csY2214" fmla="*/ 140954 h 745603"/>
                <a:gd name="csX2215" fmla="*/ 376438 w 624226"/>
                <a:gd name="csY2215" fmla="*/ 142632 h 745603"/>
                <a:gd name="csX2216" fmla="*/ 374760 w 624226"/>
                <a:gd name="csY2216" fmla="*/ 144870 h 745603"/>
                <a:gd name="csX2217" fmla="*/ 373082 w 624226"/>
                <a:gd name="csY2217" fmla="*/ 144870 h 745603"/>
                <a:gd name="csX2218" fmla="*/ 361895 w 624226"/>
                <a:gd name="csY2218" fmla="*/ 146548 h 745603"/>
                <a:gd name="csX2219" fmla="*/ 367488 w 624226"/>
                <a:gd name="csY2219" fmla="*/ 155497 h 745603"/>
                <a:gd name="csX2220" fmla="*/ 369166 w 624226"/>
                <a:gd name="csY2220" fmla="*/ 162209 h 745603"/>
                <a:gd name="csX2221" fmla="*/ 367488 w 624226"/>
                <a:gd name="csY2221" fmla="*/ 164447 h 745603"/>
                <a:gd name="csX2222" fmla="*/ 365810 w 624226"/>
                <a:gd name="csY2222" fmla="*/ 171159 h 745603"/>
                <a:gd name="csX2223" fmla="*/ 364132 w 624226"/>
                <a:gd name="csY2223" fmla="*/ 175074 h 745603"/>
                <a:gd name="csX2224" fmla="*/ 361895 w 624226"/>
                <a:gd name="csY2224" fmla="*/ 176752 h 745603"/>
                <a:gd name="csX2225" fmla="*/ 360217 w 624226"/>
                <a:gd name="csY2225" fmla="*/ 178430 h 745603"/>
                <a:gd name="csX2226" fmla="*/ 360217 w 624226"/>
                <a:gd name="csY2226" fmla="*/ 180108 h 745603"/>
                <a:gd name="csX2227" fmla="*/ 361895 w 624226"/>
                <a:gd name="csY2227" fmla="*/ 180108 h 745603"/>
                <a:gd name="csX2228" fmla="*/ 364132 w 624226"/>
                <a:gd name="csY2228" fmla="*/ 182346 h 745603"/>
                <a:gd name="csX2229" fmla="*/ 364132 w 624226"/>
                <a:gd name="csY2229" fmla="*/ 184024 h 745603"/>
                <a:gd name="csX2230" fmla="*/ 360217 w 624226"/>
                <a:gd name="csY2230" fmla="*/ 189058 h 745603"/>
                <a:gd name="csX2231" fmla="*/ 360217 w 624226"/>
                <a:gd name="csY2231" fmla="*/ 190736 h 745603"/>
                <a:gd name="csX2232" fmla="*/ 358539 w 624226"/>
                <a:gd name="csY2232" fmla="*/ 190736 h 745603"/>
                <a:gd name="csX2233" fmla="*/ 337284 w 624226"/>
                <a:gd name="csY2233" fmla="*/ 180108 h 745603"/>
                <a:gd name="csX2234" fmla="*/ 328334 w 624226"/>
                <a:gd name="csY2234" fmla="*/ 182346 h 745603"/>
                <a:gd name="csX2235" fmla="*/ 324419 w 624226"/>
                <a:gd name="csY2235" fmla="*/ 178430 h 745603"/>
                <a:gd name="csX2236" fmla="*/ 322741 w 624226"/>
                <a:gd name="csY2236" fmla="*/ 176752 h 745603"/>
                <a:gd name="csX2237" fmla="*/ 319385 w 624226"/>
                <a:gd name="csY2237" fmla="*/ 178430 h 745603"/>
                <a:gd name="csX2238" fmla="*/ 317707 w 624226"/>
                <a:gd name="csY2238" fmla="*/ 180108 h 745603"/>
                <a:gd name="csX2239" fmla="*/ 316029 w 624226"/>
                <a:gd name="csY2239" fmla="*/ 180108 h 745603"/>
                <a:gd name="csX2240" fmla="*/ 316029 w 624226"/>
                <a:gd name="csY2240" fmla="*/ 182346 h 745603"/>
                <a:gd name="csX2241" fmla="*/ 316029 w 624226"/>
                <a:gd name="csY2241" fmla="*/ 185702 h 745603"/>
                <a:gd name="csX2242" fmla="*/ 316029 w 624226"/>
                <a:gd name="csY2242" fmla="*/ 189058 h 745603"/>
                <a:gd name="csX2243" fmla="*/ 316029 w 624226"/>
                <a:gd name="csY2243" fmla="*/ 190736 h 745603"/>
                <a:gd name="csX2244" fmla="*/ 316029 w 624226"/>
                <a:gd name="csY2244" fmla="*/ 194651 h 745603"/>
                <a:gd name="csX2245" fmla="*/ 316029 w 624226"/>
                <a:gd name="csY2245" fmla="*/ 196329 h 745603"/>
                <a:gd name="csX2246" fmla="*/ 316029 w 624226"/>
                <a:gd name="csY2246" fmla="*/ 201923 h 745603"/>
                <a:gd name="csX2247" fmla="*/ 313791 w 624226"/>
                <a:gd name="csY2247" fmla="*/ 206957 h 745603"/>
                <a:gd name="csX2248" fmla="*/ 312113 w 624226"/>
                <a:gd name="csY2248" fmla="*/ 212550 h 745603"/>
                <a:gd name="csX2249" fmla="*/ 310435 w 624226"/>
                <a:gd name="csY2249" fmla="*/ 214228 h 745603"/>
                <a:gd name="csX2250" fmla="*/ 310435 w 624226"/>
                <a:gd name="csY2250" fmla="*/ 215906 h 745603"/>
                <a:gd name="csX2251" fmla="*/ 308757 w 624226"/>
                <a:gd name="csY2251" fmla="*/ 215906 h 745603"/>
                <a:gd name="csX2252" fmla="*/ 307079 w 624226"/>
                <a:gd name="csY2252" fmla="*/ 214228 h 745603"/>
                <a:gd name="csX2253" fmla="*/ 304842 w 624226"/>
                <a:gd name="csY2253" fmla="*/ 212550 h 745603"/>
                <a:gd name="csX2254" fmla="*/ 303164 w 624226"/>
                <a:gd name="csY2254" fmla="*/ 212550 h 745603"/>
                <a:gd name="csX2255" fmla="*/ 301486 w 624226"/>
                <a:gd name="csY2255" fmla="*/ 210872 h 745603"/>
                <a:gd name="csX2256" fmla="*/ 298130 w 624226"/>
                <a:gd name="csY2256" fmla="*/ 208635 h 745603"/>
                <a:gd name="csX2257" fmla="*/ 295892 w 624226"/>
                <a:gd name="csY2257" fmla="*/ 206957 h 745603"/>
                <a:gd name="csX2258" fmla="*/ 294214 w 624226"/>
                <a:gd name="csY2258" fmla="*/ 208635 h 745603"/>
                <a:gd name="csX2259" fmla="*/ 292536 w 624226"/>
                <a:gd name="csY2259" fmla="*/ 212550 h 745603"/>
                <a:gd name="csX2260" fmla="*/ 290858 w 624226"/>
                <a:gd name="csY2260" fmla="*/ 214228 h 745603"/>
                <a:gd name="csX2261" fmla="*/ 289180 w 624226"/>
                <a:gd name="csY2261" fmla="*/ 214228 h 745603"/>
                <a:gd name="csX2262" fmla="*/ 285265 w 624226"/>
                <a:gd name="csY2262" fmla="*/ 219262 h 745603"/>
                <a:gd name="csX2263" fmla="*/ 283587 w 624226"/>
                <a:gd name="csY2263" fmla="*/ 219262 h 745603"/>
                <a:gd name="csX2264" fmla="*/ 281909 w 624226"/>
                <a:gd name="csY2264" fmla="*/ 221500 h 745603"/>
                <a:gd name="csX2265" fmla="*/ 281909 w 624226"/>
                <a:gd name="csY2265" fmla="*/ 223178 h 745603"/>
                <a:gd name="csX2266" fmla="*/ 280231 w 624226"/>
                <a:gd name="csY2266" fmla="*/ 226534 h 745603"/>
                <a:gd name="csX2267" fmla="*/ 280231 w 624226"/>
                <a:gd name="csY2267" fmla="*/ 230449 h 745603"/>
                <a:gd name="csX2268" fmla="*/ 280231 w 624226"/>
                <a:gd name="csY2268" fmla="*/ 232127 h 745603"/>
                <a:gd name="csX2269" fmla="*/ 278553 w 624226"/>
                <a:gd name="csY2269" fmla="*/ 237161 h 745603"/>
                <a:gd name="csX2270" fmla="*/ 278553 w 624226"/>
                <a:gd name="csY2270" fmla="*/ 239399 h 745603"/>
                <a:gd name="csX2271" fmla="*/ 276315 w 624226"/>
                <a:gd name="csY2271" fmla="*/ 242755 h 745603"/>
                <a:gd name="csX2272" fmla="*/ 274637 w 624226"/>
                <a:gd name="csY2272" fmla="*/ 244433 h 745603"/>
                <a:gd name="csX2273" fmla="*/ 269603 w 624226"/>
                <a:gd name="csY2273" fmla="*/ 244433 h 745603"/>
                <a:gd name="csX2274" fmla="*/ 267366 w 624226"/>
                <a:gd name="csY2274" fmla="*/ 247789 h 745603"/>
                <a:gd name="csX2275" fmla="*/ 267366 w 624226"/>
                <a:gd name="csY2275" fmla="*/ 250026 h 745603"/>
                <a:gd name="csX2276" fmla="*/ 269603 w 624226"/>
                <a:gd name="csY2276" fmla="*/ 255060 h 745603"/>
                <a:gd name="csX2277" fmla="*/ 271281 w 624226"/>
                <a:gd name="csY2277" fmla="*/ 256738 h 745603"/>
                <a:gd name="csX2278" fmla="*/ 272959 w 624226"/>
                <a:gd name="csY2278" fmla="*/ 260654 h 745603"/>
                <a:gd name="csX2279" fmla="*/ 272959 w 624226"/>
                <a:gd name="csY2279" fmla="*/ 262332 h 745603"/>
                <a:gd name="csX2280" fmla="*/ 274637 w 624226"/>
                <a:gd name="csY2280" fmla="*/ 264010 h 745603"/>
                <a:gd name="csX2281" fmla="*/ 274637 w 624226"/>
                <a:gd name="csY2281" fmla="*/ 265688 h 745603"/>
                <a:gd name="csX2282" fmla="*/ 274637 w 624226"/>
                <a:gd name="csY2282" fmla="*/ 274637 h 745603"/>
                <a:gd name="csX2283" fmla="*/ 271281 w 624226"/>
                <a:gd name="csY2283" fmla="*/ 276315 h 745603"/>
                <a:gd name="csX2284" fmla="*/ 271281 w 624226"/>
                <a:gd name="csY2284" fmla="*/ 278553 h 745603"/>
                <a:gd name="csX2285" fmla="*/ 267366 w 624226"/>
                <a:gd name="csY2285" fmla="*/ 281909 h 745603"/>
                <a:gd name="csX2286" fmla="*/ 265688 w 624226"/>
                <a:gd name="csY2286" fmla="*/ 283587 h 745603"/>
                <a:gd name="csX2287" fmla="*/ 255060 w 624226"/>
                <a:gd name="csY2287" fmla="*/ 301486 h 745603"/>
                <a:gd name="csX2288" fmla="*/ 255060 w 624226"/>
                <a:gd name="csY2288" fmla="*/ 303164 h 745603"/>
                <a:gd name="csX2289" fmla="*/ 251704 w 624226"/>
                <a:gd name="csY2289" fmla="*/ 307079 h 745603"/>
                <a:gd name="csX2290" fmla="*/ 250026 w 624226"/>
                <a:gd name="csY2290" fmla="*/ 308757 h 745603"/>
                <a:gd name="csX2291" fmla="*/ 253382 w 624226"/>
                <a:gd name="csY2291" fmla="*/ 316029 h 745603"/>
                <a:gd name="csX2292" fmla="*/ 253382 w 624226"/>
                <a:gd name="csY2292" fmla="*/ 317707 h 745603"/>
                <a:gd name="csX2293" fmla="*/ 253382 w 624226"/>
                <a:gd name="csY2293" fmla="*/ 321063 h 745603"/>
                <a:gd name="csX2294" fmla="*/ 247789 w 624226"/>
                <a:gd name="csY2294" fmla="*/ 322741 h 745603"/>
                <a:gd name="csX2295" fmla="*/ 242755 w 624226"/>
                <a:gd name="csY2295" fmla="*/ 326656 h 745603"/>
                <a:gd name="csX2296" fmla="*/ 242755 w 624226"/>
                <a:gd name="csY2296" fmla="*/ 328334 h 745603"/>
                <a:gd name="csX2297" fmla="*/ 238839 w 624226"/>
                <a:gd name="csY2297" fmla="*/ 328334 h 745603"/>
                <a:gd name="csX2298" fmla="*/ 237161 w 624226"/>
                <a:gd name="csY2298" fmla="*/ 328334 h 745603"/>
                <a:gd name="csX2299" fmla="*/ 233805 w 624226"/>
                <a:gd name="csY2299" fmla="*/ 328334 h 745603"/>
                <a:gd name="csX2300" fmla="*/ 232127 w 624226"/>
                <a:gd name="csY2300" fmla="*/ 328334 h 745603"/>
                <a:gd name="csX2301" fmla="*/ 230449 w 624226"/>
                <a:gd name="csY2301" fmla="*/ 328334 h 745603"/>
                <a:gd name="csX2302" fmla="*/ 230449 w 624226"/>
                <a:gd name="csY2302" fmla="*/ 331690 h 745603"/>
                <a:gd name="csX2303" fmla="*/ 230449 w 624226"/>
                <a:gd name="csY2303" fmla="*/ 333368 h 745603"/>
                <a:gd name="csX2304" fmla="*/ 230449 w 624226"/>
                <a:gd name="csY2304" fmla="*/ 338962 h 745603"/>
                <a:gd name="csX2305" fmla="*/ 232127 w 624226"/>
                <a:gd name="csY2305" fmla="*/ 342318 h 745603"/>
                <a:gd name="csX2306" fmla="*/ 232127 w 624226"/>
                <a:gd name="csY2306" fmla="*/ 346233 h 745603"/>
                <a:gd name="csX2307" fmla="*/ 232127 w 624226"/>
                <a:gd name="csY2307" fmla="*/ 347911 h 745603"/>
                <a:gd name="csX2308" fmla="*/ 230449 w 624226"/>
                <a:gd name="csY2308" fmla="*/ 355183 h 745603"/>
                <a:gd name="csX2309" fmla="*/ 230449 w 624226"/>
                <a:gd name="csY2309" fmla="*/ 356861 h 745603"/>
                <a:gd name="csX2310" fmla="*/ 230449 w 624226"/>
                <a:gd name="csY2310" fmla="*/ 364132 h 745603"/>
                <a:gd name="csX2311" fmla="*/ 230449 w 624226"/>
                <a:gd name="csY2311" fmla="*/ 365810 h 745603"/>
                <a:gd name="csX2312" fmla="*/ 230449 w 624226"/>
                <a:gd name="csY2312" fmla="*/ 370844 h 745603"/>
                <a:gd name="csX2313" fmla="*/ 230449 w 624226"/>
                <a:gd name="csY2313" fmla="*/ 373082 h 745603"/>
                <a:gd name="csX2314" fmla="*/ 230449 w 624226"/>
                <a:gd name="csY2314" fmla="*/ 376438 h 745603"/>
                <a:gd name="csX2315" fmla="*/ 228212 w 624226"/>
                <a:gd name="csY2315" fmla="*/ 378116 h 745603"/>
                <a:gd name="csX2316" fmla="*/ 226534 w 624226"/>
                <a:gd name="csY2316" fmla="*/ 379794 h 745603"/>
                <a:gd name="csX2317" fmla="*/ 226534 w 624226"/>
                <a:gd name="csY2317" fmla="*/ 382031 h 745603"/>
                <a:gd name="csX2318" fmla="*/ 226534 w 624226"/>
                <a:gd name="csY2318" fmla="*/ 385387 h 745603"/>
                <a:gd name="csX2319" fmla="*/ 224856 w 624226"/>
                <a:gd name="csY2319" fmla="*/ 385387 h 745603"/>
                <a:gd name="csX2320" fmla="*/ 224856 w 624226"/>
                <a:gd name="csY2320" fmla="*/ 387065 h 745603"/>
                <a:gd name="csX2321" fmla="*/ 224856 w 624226"/>
                <a:gd name="csY2321" fmla="*/ 390421 h 745603"/>
                <a:gd name="csX2322" fmla="*/ 221500 w 624226"/>
                <a:gd name="csY2322" fmla="*/ 392659 h 745603"/>
                <a:gd name="csX2323" fmla="*/ 221500 w 624226"/>
                <a:gd name="csY2323" fmla="*/ 396015 h 745603"/>
                <a:gd name="csX2324" fmla="*/ 219262 w 624226"/>
                <a:gd name="csY2324" fmla="*/ 399371 h 745603"/>
                <a:gd name="csX2325" fmla="*/ 215906 w 624226"/>
                <a:gd name="csY2325" fmla="*/ 403286 h 745603"/>
                <a:gd name="csX2326" fmla="*/ 214228 w 624226"/>
                <a:gd name="csY2326" fmla="*/ 408320 h 745603"/>
                <a:gd name="csX2327" fmla="*/ 212550 w 624226"/>
                <a:gd name="csY2327" fmla="*/ 412236 h 745603"/>
                <a:gd name="csX2328" fmla="*/ 210313 w 624226"/>
                <a:gd name="csY2328" fmla="*/ 413914 h 745603"/>
                <a:gd name="csX2329" fmla="*/ 210313 w 624226"/>
                <a:gd name="csY2329" fmla="*/ 415592 h 745603"/>
                <a:gd name="csX2330" fmla="*/ 208635 w 624226"/>
                <a:gd name="csY2330" fmla="*/ 415592 h 745603"/>
                <a:gd name="csX2331" fmla="*/ 208635 w 624226"/>
                <a:gd name="csY2331" fmla="*/ 417270 h 745603"/>
                <a:gd name="csX2332" fmla="*/ 212550 w 624226"/>
                <a:gd name="csY2332" fmla="*/ 421185 h 745603"/>
                <a:gd name="csX2333" fmla="*/ 215906 w 624226"/>
                <a:gd name="csY2333" fmla="*/ 422863 h 745603"/>
                <a:gd name="csX2334" fmla="*/ 217584 w 624226"/>
                <a:gd name="csY2334" fmla="*/ 422863 h 745603"/>
                <a:gd name="csX2335" fmla="*/ 219262 w 624226"/>
                <a:gd name="csY2335" fmla="*/ 422863 h 745603"/>
                <a:gd name="csX2336" fmla="*/ 219262 w 624226"/>
                <a:gd name="csY2336" fmla="*/ 424541 h 745603"/>
                <a:gd name="csX2337" fmla="*/ 219262 w 624226"/>
                <a:gd name="csY2337" fmla="*/ 427897 h 745603"/>
                <a:gd name="csX2338" fmla="*/ 221500 w 624226"/>
                <a:gd name="csY2338" fmla="*/ 440762 h 745603"/>
                <a:gd name="csX2339" fmla="*/ 219262 w 624226"/>
                <a:gd name="csY2339" fmla="*/ 442440 h 745603"/>
                <a:gd name="csX2340" fmla="*/ 219262 w 624226"/>
                <a:gd name="csY2340" fmla="*/ 444118 h 745603"/>
                <a:gd name="csX2341" fmla="*/ 219262 w 624226"/>
                <a:gd name="csY2341" fmla="*/ 445796 h 745603"/>
                <a:gd name="csX2342" fmla="*/ 217584 w 624226"/>
                <a:gd name="csY2342" fmla="*/ 445796 h 745603"/>
                <a:gd name="csX2343" fmla="*/ 217584 w 624226"/>
                <a:gd name="csY2343" fmla="*/ 447474 h 745603"/>
                <a:gd name="csX2344" fmla="*/ 217584 w 624226"/>
                <a:gd name="csY2344" fmla="*/ 449712 h 745603"/>
                <a:gd name="csX2345" fmla="*/ 210313 w 624226"/>
                <a:gd name="csY2345" fmla="*/ 447474 h 745603"/>
                <a:gd name="csX2346" fmla="*/ 208635 w 624226"/>
                <a:gd name="csY2346" fmla="*/ 447474 h 745603"/>
                <a:gd name="csX2347" fmla="*/ 205279 w 624226"/>
                <a:gd name="csY2347" fmla="*/ 445796 h 745603"/>
                <a:gd name="csX2348" fmla="*/ 199685 w 624226"/>
                <a:gd name="csY2348" fmla="*/ 445796 h 745603"/>
                <a:gd name="csX2349" fmla="*/ 198007 w 624226"/>
                <a:gd name="csY2349" fmla="*/ 445796 h 745603"/>
                <a:gd name="csX2350" fmla="*/ 196329 w 624226"/>
                <a:gd name="csY2350" fmla="*/ 445796 h 745603"/>
                <a:gd name="csX2351" fmla="*/ 194651 w 624226"/>
                <a:gd name="csY2351" fmla="*/ 445796 h 745603"/>
                <a:gd name="csX2352" fmla="*/ 190736 w 624226"/>
                <a:gd name="csY2352" fmla="*/ 447474 h 745603"/>
                <a:gd name="csX2353" fmla="*/ 189058 w 624226"/>
                <a:gd name="csY2353" fmla="*/ 449712 h 745603"/>
                <a:gd name="csX2354" fmla="*/ 187380 w 624226"/>
                <a:gd name="csY2354" fmla="*/ 449712 h 745603"/>
                <a:gd name="csX2355" fmla="*/ 185702 w 624226"/>
                <a:gd name="csY2355" fmla="*/ 451390 h 745603"/>
                <a:gd name="csX2356" fmla="*/ 184024 w 624226"/>
                <a:gd name="csY2356" fmla="*/ 454746 h 745603"/>
                <a:gd name="csX2357" fmla="*/ 176752 w 624226"/>
                <a:gd name="csY2357" fmla="*/ 465373 h 745603"/>
                <a:gd name="csX2358" fmla="*/ 176752 w 624226"/>
                <a:gd name="csY2358" fmla="*/ 467610 h 745603"/>
                <a:gd name="csX2359" fmla="*/ 176752 w 624226"/>
                <a:gd name="csY2359" fmla="*/ 469289 h 745603"/>
                <a:gd name="csX2360" fmla="*/ 175074 w 624226"/>
                <a:gd name="csY2360" fmla="*/ 469289 h 745603"/>
                <a:gd name="csX2361" fmla="*/ 173396 w 624226"/>
                <a:gd name="csY2361" fmla="*/ 470967 h 745603"/>
                <a:gd name="csX2362" fmla="*/ 173396 w 624226"/>
                <a:gd name="csY2362" fmla="*/ 476001 h 745603"/>
                <a:gd name="csX2363" fmla="*/ 175074 w 624226"/>
                <a:gd name="csY2363" fmla="*/ 478238 h 745603"/>
                <a:gd name="csX2364" fmla="*/ 173396 w 624226"/>
                <a:gd name="csY2364" fmla="*/ 479916 h 745603"/>
                <a:gd name="csX2365" fmla="*/ 171159 w 624226"/>
                <a:gd name="csY2365" fmla="*/ 483272 h 745603"/>
                <a:gd name="csX2366" fmla="*/ 169481 w 624226"/>
                <a:gd name="csY2366" fmla="*/ 488866 h 745603"/>
                <a:gd name="csX2367" fmla="*/ 169481 w 624226"/>
                <a:gd name="csY2367" fmla="*/ 490544 h 745603"/>
                <a:gd name="csX2368" fmla="*/ 169481 w 624226"/>
                <a:gd name="csY2368" fmla="*/ 492222 h 745603"/>
                <a:gd name="csX2369" fmla="*/ 173396 w 624226"/>
                <a:gd name="csY2369" fmla="*/ 501171 h 745603"/>
                <a:gd name="csX2370" fmla="*/ 175074 w 624226"/>
                <a:gd name="csY2370" fmla="*/ 502849 h 745603"/>
                <a:gd name="csX2371" fmla="*/ 173396 w 624226"/>
                <a:gd name="csY2371" fmla="*/ 504527 h 745603"/>
                <a:gd name="csX2372" fmla="*/ 173396 w 624226"/>
                <a:gd name="csY2372" fmla="*/ 506764 h 745603"/>
                <a:gd name="csX2373" fmla="*/ 171159 w 624226"/>
                <a:gd name="csY2373" fmla="*/ 508443 h 745603"/>
                <a:gd name="csX2374" fmla="*/ 171159 w 624226"/>
                <a:gd name="csY2374" fmla="*/ 510121 h 745603"/>
                <a:gd name="csX2375" fmla="*/ 173396 w 624226"/>
                <a:gd name="csY2375" fmla="*/ 515714 h 745603"/>
                <a:gd name="csX2376" fmla="*/ 173396 w 624226"/>
                <a:gd name="csY2376" fmla="*/ 517392 h 745603"/>
                <a:gd name="csX2377" fmla="*/ 171159 w 624226"/>
                <a:gd name="csY2377" fmla="*/ 522426 h 745603"/>
                <a:gd name="csX2378" fmla="*/ 171159 w 624226"/>
                <a:gd name="csY2378" fmla="*/ 524664 h 745603"/>
                <a:gd name="csX2379" fmla="*/ 173396 w 624226"/>
                <a:gd name="csY2379" fmla="*/ 533054 h 745603"/>
                <a:gd name="csX2380" fmla="*/ 176752 w 624226"/>
                <a:gd name="csY2380" fmla="*/ 536969 h 745603"/>
                <a:gd name="csX2381" fmla="*/ 176752 w 624226"/>
                <a:gd name="csY2381" fmla="*/ 538647 h 745603"/>
                <a:gd name="csX2382" fmla="*/ 176752 w 624226"/>
                <a:gd name="csY2382" fmla="*/ 540325 h 745603"/>
                <a:gd name="csX2383" fmla="*/ 176752 w 624226"/>
                <a:gd name="csY2383" fmla="*/ 542003 h 745603"/>
                <a:gd name="csX2384" fmla="*/ 176752 w 624226"/>
                <a:gd name="csY2384" fmla="*/ 545918 h 745603"/>
                <a:gd name="csX2385" fmla="*/ 176752 w 624226"/>
                <a:gd name="csY2385" fmla="*/ 547597 h 745603"/>
                <a:gd name="csX2386" fmla="*/ 175074 w 624226"/>
                <a:gd name="csY2386" fmla="*/ 550953 h 745603"/>
                <a:gd name="csX2387" fmla="*/ 175074 w 624226"/>
                <a:gd name="csY2387" fmla="*/ 554868 h 745603"/>
                <a:gd name="csX2388" fmla="*/ 173396 w 624226"/>
                <a:gd name="csY2388" fmla="*/ 559902 h 745603"/>
                <a:gd name="csX2389" fmla="*/ 173396 w 624226"/>
                <a:gd name="csY2389" fmla="*/ 561580 h 745603"/>
                <a:gd name="csX2390" fmla="*/ 173396 w 624226"/>
                <a:gd name="csY2390" fmla="*/ 567174 h 745603"/>
                <a:gd name="csX2391" fmla="*/ 173396 w 624226"/>
                <a:gd name="csY2391" fmla="*/ 568852 h 745603"/>
                <a:gd name="csX2392" fmla="*/ 176752 w 624226"/>
                <a:gd name="csY2392" fmla="*/ 572767 h 745603"/>
                <a:gd name="csX2393" fmla="*/ 178430 w 624226"/>
                <a:gd name="csY2393" fmla="*/ 576123 h 745603"/>
                <a:gd name="csX2394" fmla="*/ 178430 w 624226"/>
                <a:gd name="csY2394" fmla="*/ 577801 h 745603"/>
                <a:gd name="csX2395" fmla="*/ 180108 w 624226"/>
                <a:gd name="csY2395" fmla="*/ 577801 h 745603"/>
                <a:gd name="csX2396" fmla="*/ 184024 w 624226"/>
                <a:gd name="csY2396" fmla="*/ 577801 h 745603"/>
                <a:gd name="csX2397" fmla="*/ 185702 w 624226"/>
                <a:gd name="csY2397" fmla="*/ 581716 h 745603"/>
                <a:gd name="csX2398" fmla="*/ 185702 w 624226"/>
                <a:gd name="csY2398" fmla="*/ 583394 h 745603"/>
                <a:gd name="csX2399" fmla="*/ 189058 w 624226"/>
                <a:gd name="csY2399" fmla="*/ 585072 h 745603"/>
                <a:gd name="csX2400" fmla="*/ 190736 w 624226"/>
                <a:gd name="csY2400" fmla="*/ 588429 h 745603"/>
                <a:gd name="csX2401" fmla="*/ 189058 w 624226"/>
                <a:gd name="csY2401" fmla="*/ 590107 h 745603"/>
                <a:gd name="csX2402" fmla="*/ 189058 w 624226"/>
                <a:gd name="csY2402" fmla="*/ 595700 h 745603"/>
                <a:gd name="csX2403" fmla="*/ 185702 w 624226"/>
                <a:gd name="csY2403" fmla="*/ 599056 h 745603"/>
                <a:gd name="csX2404" fmla="*/ 185702 w 624226"/>
                <a:gd name="csY2404" fmla="*/ 602971 h 745603"/>
                <a:gd name="csX2405" fmla="*/ 184024 w 624226"/>
                <a:gd name="csY2405" fmla="*/ 602971 h 745603"/>
                <a:gd name="csX2406" fmla="*/ 181786 w 624226"/>
                <a:gd name="csY2406" fmla="*/ 602971 h 745603"/>
                <a:gd name="csX2407" fmla="*/ 180108 w 624226"/>
                <a:gd name="csY2407" fmla="*/ 602971 h 745603"/>
                <a:gd name="csX2408" fmla="*/ 176752 w 624226"/>
                <a:gd name="csY2408" fmla="*/ 604649 h 745603"/>
                <a:gd name="csX2409" fmla="*/ 175074 w 624226"/>
                <a:gd name="csY2409" fmla="*/ 604649 h 745603"/>
                <a:gd name="csX2410" fmla="*/ 176752 w 624226"/>
                <a:gd name="csY2410" fmla="*/ 608006 h 745603"/>
                <a:gd name="csX2411" fmla="*/ 176752 w 624226"/>
                <a:gd name="csY2411" fmla="*/ 610243 h 745603"/>
                <a:gd name="csX2412" fmla="*/ 178430 w 624226"/>
                <a:gd name="csY2412" fmla="*/ 611921 h 745603"/>
                <a:gd name="csX2413" fmla="*/ 178430 w 624226"/>
                <a:gd name="csY2413" fmla="*/ 613599 h 745603"/>
                <a:gd name="csX2414" fmla="*/ 178430 w 624226"/>
                <a:gd name="csY2414" fmla="*/ 618633 h 745603"/>
                <a:gd name="csX2415" fmla="*/ 181786 w 624226"/>
                <a:gd name="csY2415" fmla="*/ 622548 h 745603"/>
                <a:gd name="csX2416" fmla="*/ 181786 w 624226"/>
                <a:gd name="csY2416" fmla="*/ 624226 h 745603"/>
                <a:gd name="csX2417" fmla="*/ 184024 w 624226"/>
                <a:gd name="csY2417" fmla="*/ 625905 h 745603"/>
                <a:gd name="csX2418" fmla="*/ 184024 w 624226"/>
                <a:gd name="csY2418" fmla="*/ 627583 h 745603"/>
                <a:gd name="csX2419" fmla="*/ 184024 w 624226"/>
                <a:gd name="csY2419" fmla="*/ 629820 h 745603"/>
                <a:gd name="csX2420" fmla="*/ 184024 w 624226"/>
                <a:gd name="csY2420" fmla="*/ 631498 h 745603"/>
                <a:gd name="csX2421" fmla="*/ 184024 w 624226"/>
                <a:gd name="csY2421" fmla="*/ 633176 h 745603"/>
                <a:gd name="csX2422" fmla="*/ 184024 w 624226"/>
                <a:gd name="csY2422" fmla="*/ 634854 h 745603"/>
                <a:gd name="csX2423" fmla="*/ 181786 w 624226"/>
                <a:gd name="csY2423" fmla="*/ 636532 h 745603"/>
                <a:gd name="csX2424" fmla="*/ 181786 w 624226"/>
                <a:gd name="csY2424" fmla="*/ 638769 h 745603"/>
                <a:gd name="csX2425" fmla="*/ 181786 w 624226"/>
                <a:gd name="csY2425" fmla="*/ 640447 h 745603"/>
                <a:gd name="csX2426" fmla="*/ 181786 w 624226"/>
                <a:gd name="csY2426" fmla="*/ 642125 h 745603"/>
                <a:gd name="csX2427" fmla="*/ 181786 w 624226"/>
                <a:gd name="csY2427" fmla="*/ 643803 h 745603"/>
                <a:gd name="csX2428" fmla="*/ 181786 w 624226"/>
                <a:gd name="csY2428" fmla="*/ 647160 h 745603"/>
                <a:gd name="csX2429" fmla="*/ 181786 w 624226"/>
                <a:gd name="csY2429" fmla="*/ 649397 h 745603"/>
                <a:gd name="csX2430" fmla="*/ 181786 w 624226"/>
                <a:gd name="csY2430" fmla="*/ 651075 h 745603"/>
                <a:gd name="csX2431" fmla="*/ 180108 w 624226"/>
                <a:gd name="csY2431" fmla="*/ 652753 h 745603"/>
                <a:gd name="csX2432" fmla="*/ 178430 w 624226"/>
                <a:gd name="csY2432" fmla="*/ 652753 h 745603"/>
                <a:gd name="csX2433" fmla="*/ 178430 w 624226"/>
                <a:gd name="csY2433" fmla="*/ 654431 h 745603"/>
                <a:gd name="csX2434" fmla="*/ 176752 w 624226"/>
                <a:gd name="csY2434" fmla="*/ 656109 h 745603"/>
                <a:gd name="csX2435" fmla="*/ 175074 w 624226"/>
                <a:gd name="csY2435" fmla="*/ 656109 h 745603"/>
                <a:gd name="csX2436" fmla="*/ 173396 w 624226"/>
                <a:gd name="csY2436" fmla="*/ 660024 h 745603"/>
                <a:gd name="csX2437" fmla="*/ 171159 w 624226"/>
                <a:gd name="csY2437" fmla="*/ 660024 h 745603"/>
                <a:gd name="csX2438" fmla="*/ 169481 w 624226"/>
                <a:gd name="csY2438" fmla="*/ 660024 h 745603"/>
                <a:gd name="csX2439" fmla="*/ 169481 w 624226"/>
                <a:gd name="csY2439" fmla="*/ 658346 h 745603"/>
                <a:gd name="csX2440" fmla="*/ 167803 w 624226"/>
                <a:gd name="csY2440" fmla="*/ 658346 h 745603"/>
                <a:gd name="csX2441" fmla="*/ 167803 w 624226"/>
                <a:gd name="csY2441" fmla="*/ 660024 h 745603"/>
                <a:gd name="csX2442" fmla="*/ 166125 w 624226"/>
                <a:gd name="csY2442" fmla="*/ 660024 h 745603"/>
                <a:gd name="csX2443" fmla="*/ 166125 w 624226"/>
                <a:gd name="csY2443" fmla="*/ 661702 h 745603"/>
                <a:gd name="csX2444" fmla="*/ 167803 w 624226"/>
                <a:gd name="csY2444" fmla="*/ 661702 h 745603"/>
                <a:gd name="csX2445" fmla="*/ 167803 w 624226"/>
                <a:gd name="csY2445" fmla="*/ 663380 h 745603"/>
                <a:gd name="csX2446" fmla="*/ 167803 w 624226"/>
                <a:gd name="csY2446" fmla="*/ 665059 h 745603"/>
                <a:gd name="csX2447" fmla="*/ 167803 w 624226"/>
                <a:gd name="csY2447" fmla="*/ 667296 h 745603"/>
                <a:gd name="csX2448" fmla="*/ 167803 w 624226"/>
                <a:gd name="csY2448" fmla="*/ 668974 h 745603"/>
                <a:gd name="csX2449" fmla="*/ 166125 w 624226"/>
                <a:gd name="csY2449" fmla="*/ 668974 h 745603"/>
                <a:gd name="csX2450" fmla="*/ 166125 w 624226"/>
                <a:gd name="csY2450" fmla="*/ 670652 h 745603"/>
                <a:gd name="csX2451" fmla="*/ 164447 w 624226"/>
                <a:gd name="csY2451" fmla="*/ 670652 h 745603"/>
                <a:gd name="csX2452" fmla="*/ 162209 w 624226"/>
                <a:gd name="csY2452" fmla="*/ 672330 h 745603"/>
                <a:gd name="csX2453" fmla="*/ 162209 w 624226"/>
                <a:gd name="csY2453" fmla="*/ 674008 h 745603"/>
                <a:gd name="csX2454" fmla="*/ 164447 w 624226"/>
                <a:gd name="csY2454" fmla="*/ 677923 h 745603"/>
                <a:gd name="csX2455" fmla="*/ 164447 w 624226"/>
                <a:gd name="csY2455" fmla="*/ 679601 h 745603"/>
                <a:gd name="csX2456" fmla="*/ 164447 w 624226"/>
                <a:gd name="csY2456" fmla="*/ 681279 h 745603"/>
                <a:gd name="csX2457" fmla="*/ 164447 w 624226"/>
                <a:gd name="csY2457" fmla="*/ 682957 h 745603"/>
                <a:gd name="csX2458" fmla="*/ 166125 w 624226"/>
                <a:gd name="csY2458" fmla="*/ 684636 h 745603"/>
                <a:gd name="csX2459" fmla="*/ 166125 w 624226"/>
                <a:gd name="csY2459" fmla="*/ 686873 h 745603"/>
                <a:gd name="csX2460" fmla="*/ 166125 w 624226"/>
                <a:gd name="csY2460" fmla="*/ 688551 h 745603"/>
                <a:gd name="csX2461" fmla="*/ 166125 w 624226"/>
                <a:gd name="csY2461" fmla="*/ 690229 h 745603"/>
                <a:gd name="csX2462" fmla="*/ 164447 w 624226"/>
                <a:gd name="csY2462" fmla="*/ 690229 h 745603"/>
                <a:gd name="csX2463" fmla="*/ 164447 w 624226"/>
                <a:gd name="csY2463" fmla="*/ 691907 h 745603"/>
                <a:gd name="csX2464" fmla="*/ 164447 w 624226"/>
                <a:gd name="csY2464" fmla="*/ 693585 h 745603"/>
                <a:gd name="csX2465" fmla="*/ 164447 w 624226"/>
                <a:gd name="csY2465" fmla="*/ 695822 h 745603"/>
                <a:gd name="csX2466" fmla="*/ 164447 w 624226"/>
                <a:gd name="csY2466" fmla="*/ 697500 h 745603"/>
                <a:gd name="csX2467" fmla="*/ 164447 w 624226"/>
                <a:gd name="csY2467" fmla="*/ 699178 h 745603"/>
                <a:gd name="csX2468" fmla="*/ 162209 w 624226"/>
                <a:gd name="csY2468" fmla="*/ 699178 h 745603"/>
                <a:gd name="csX2469" fmla="*/ 162209 w 624226"/>
                <a:gd name="csY2469" fmla="*/ 700856 h 745603"/>
                <a:gd name="csX2470" fmla="*/ 162209 w 624226"/>
                <a:gd name="csY2470" fmla="*/ 702534 h 745603"/>
                <a:gd name="csX2471" fmla="*/ 160531 w 624226"/>
                <a:gd name="csY2471" fmla="*/ 702534 h 745603"/>
                <a:gd name="csX2472" fmla="*/ 160531 w 624226"/>
                <a:gd name="csY2472" fmla="*/ 704213 h 745603"/>
                <a:gd name="csX2473" fmla="*/ 160531 w 624226"/>
                <a:gd name="csY2473" fmla="*/ 706450 h 745603"/>
                <a:gd name="csX2474" fmla="*/ 158853 w 624226"/>
                <a:gd name="csY2474" fmla="*/ 706450 h 745603"/>
                <a:gd name="csX2475" fmla="*/ 157175 w 624226"/>
                <a:gd name="csY2475" fmla="*/ 706450 h 745603"/>
                <a:gd name="csX2476" fmla="*/ 157175 w 624226"/>
                <a:gd name="csY2476" fmla="*/ 704213 h 745603"/>
                <a:gd name="csX2477" fmla="*/ 157175 w 624226"/>
                <a:gd name="csY2477" fmla="*/ 702534 h 745603"/>
                <a:gd name="csX2478" fmla="*/ 157175 w 624226"/>
                <a:gd name="csY2478" fmla="*/ 700856 h 745603"/>
                <a:gd name="csX2479" fmla="*/ 155497 w 624226"/>
                <a:gd name="csY2479" fmla="*/ 700856 h 745603"/>
                <a:gd name="csX2480" fmla="*/ 155497 w 624226"/>
                <a:gd name="csY2480" fmla="*/ 699178 h 745603"/>
                <a:gd name="csX2481" fmla="*/ 155497 w 624226"/>
                <a:gd name="csY2481" fmla="*/ 697500 h 745603"/>
                <a:gd name="csX2482" fmla="*/ 153260 w 624226"/>
                <a:gd name="csY2482" fmla="*/ 695822 h 745603"/>
                <a:gd name="csX2483" fmla="*/ 151582 w 624226"/>
                <a:gd name="csY2483" fmla="*/ 695822 h 745603"/>
                <a:gd name="csX2484" fmla="*/ 149904 w 624226"/>
                <a:gd name="csY2484" fmla="*/ 697500 h 745603"/>
                <a:gd name="csX2485" fmla="*/ 149904 w 624226"/>
                <a:gd name="csY2485" fmla="*/ 695822 h 745603"/>
                <a:gd name="csX2486" fmla="*/ 149904 w 624226"/>
                <a:gd name="csY2486" fmla="*/ 693585 h 745603"/>
                <a:gd name="csX2487" fmla="*/ 148226 w 624226"/>
                <a:gd name="csY2487" fmla="*/ 693585 h 745603"/>
                <a:gd name="csX2488" fmla="*/ 146548 w 624226"/>
                <a:gd name="csY2488" fmla="*/ 693585 h 745603"/>
                <a:gd name="csX2489" fmla="*/ 146548 w 624226"/>
                <a:gd name="csY2489" fmla="*/ 691907 h 745603"/>
                <a:gd name="csX2490" fmla="*/ 144870 w 624226"/>
                <a:gd name="csY2490" fmla="*/ 691907 h 745603"/>
                <a:gd name="csX2491" fmla="*/ 144870 w 624226"/>
                <a:gd name="csY2491" fmla="*/ 693585 h 745603"/>
                <a:gd name="csX2492" fmla="*/ 144870 w 624226"/>
                <a:gd name="csY2492" fmla="*/ 695822 h 745603"/>
                <a:gd name="csX2493" fmla="*/ 142632 w 624226"/>
                <a:gd name="csY2493" fmla="*/ 695822 h 745603"/>
                <a:gd name="csX2494" fmla="*/ 142632 w 624226"/>
                <a:gd name="csY2494" fmla="*/ 693585 h 745603"/>
                <a:gd name="csX2495" fmla="*/ 142632 w 624226"/>
                <a:gd name="csY2495" fmla="*/ 691907 h 745603"/>
                <a:gd name="csX2496" fmla="*/ 140954 w 624226"/>
                <a:gd name="csY2496" fmla="*/ 691907 h 745603"/>
                <a:gd name="csX2497" fmla="*/ 140954 w 624226"/>
                <a:gd name="csY2497" fmla="*/ 690229 h 745603"/>
                <a:gd name="csX2498" fmla="*/ 139276 w 624226"/>
                <a:gd name="csY2498" fmla="*/ 690229 h 745603"/>
                <a:gd name="csX2499" fmla="*/ 139276 w 624226"/>
                <a:gd name="csY2499" fmla="*/ 688551 h 745603"/>
                <a:gd name="csX2500" fmla="*/ 140954 w 624226"/>
                <a:gd name="csY2500" fmla="*/ 686873 h 745603"/>
                <a:gd name="csX2501" fmla="*/ 140954 w 624226"/>
                <a:gd name="csY2501" fmla="*/ 684636 h 745603"/>
                <a:gd name="csX2502" fmla="*/ 139276 w 624226"/>
                <a:gd name="csY2502" fmla="*/ 684636 h 745603"/>
                <a:gd name="csX2503" fmla="*/ 137598 w 624226"/>
                <a:gd name="csY2503" fmla="*/ 684636 h 745603"/>
                <a:gd name="csX2504" fmla="*/ 137598 w 624226"/>
                <a:gd name="csY2504" fmla="*/ 682957 h 745603"/>
                <a:gd name="csX2505" fmla="*/ 137598 w 624226"/>
                <a:gd name="csY2505" fmla="*/ 681279 h 745603"/>
                <a:gd name="csX2506" fmla="*/ 135920 w 624226"/>
                <a:gd name="csY2506" fmla="*/ 681279 h 745603"/>
                <a:gd name="csX2507" fmla="*/ 135920 w 624226"/>
                <a:gd name="csY2507" fmla="*/ 679601 h 745603"/>
                <a:gd name="csX2508" fmla="*/ 133683 w 624226"/>
                <a:gd name="csY2508" fmla="*/ 679601 h 745603"/>
                <a:gd name="csX2509" fmla="*/ 133683 w 624226"/>
                <a:gd name="csY2509" fmla="*/ 681279 h 745603"/>
                <a:gd name="csX2510" fmla="*/ 132005 w 624226"/>
                <a:gd name="csY2510" fmla="*/ 682957 h 745603"/>
                <a:gd name="csX2511" fmla="*/ 132005 w 624226"/>
                <a:gd name="csY2511" fmla="*/ 684636 h 745603"/>
                <a:gd name="csX2512" fmla="*/ 133683 w 624226"/>
                <a:gd name="csY2512" fmla="*/ 684636 h 745603"/>
                <a:gd name="csX2513" fmla="*/ 133683 w 624226"/>
                <a:gd name="csY2513" fmla="*/ 686873 h 745603"/>
                <a:gd name="csX2514" fmla="*/ 133683 w 624226"/>
                <a:gd name="csY2514" fmla="*/ 688551 h 745603"/>
                <a:gd name="csX2515" fmla="*/ 132005 w 624226"/>
                <a:gd name="csY2515" fmla="*/ 688551 h 745603"/>
                <a:gd name="csX2516" fmla="*/ 132005 w 624226"/>
                <a:gd name="csY2516" fmla="*/ 688551 h 745603"/>
                <a:gd name="csX2517" fmla="*/ 132005 w 624226"/>
                <a:gd name="csY2517" fmla="*/ 690229 h 745603"/>
                <a:gd name="csX2518" fmla="*/ 132005 w 624226"/>
                <a:gd name="csY2518" fmla="*/ 691907 h 745603"/>
                <a:gd name="csX2519" fmla="*/ 130327 w 624226"/>
                <a:gd name="csY2519" fmla="*/ 691907 h 745603"/>
                <a:gd name="csX2520" fmla="*/ 130327 w 624226"/>
                <a:gd name="csY2520" fmla="*/ 691907 h 745603"/>
                <a:gd name="csX2521" fmla="*/ 130327 w 624226"/>
                <a:gd name="csY2521" fmla="*/ 693585 h 745603"/>
                <a:gd name="csX2522" fmla="*/ 130327 w 624226"/>
                <a:gd name="csY2522" fmla="*/ 695822 h 745603"/>
                <a:gd name="csX2523" fmla="*/ 128649 w 624226"/>
                <a:gd name="csY2523" fmla="*/ 695822 h 745603"/>
                <a:gd name="csX2524" fmla="*/ 126971 w 624226"/>
                <a:gd name="csY2524" fmla="*/ 695822 h 745603"/>
                <a:gd name="csX2525" fmla="*/ 128649 w 624226"/>
                <a:gd name="csY2525" fmla="*/ 695822 h 745603"/>
                <a:gd name="csX2526" fmla="*/ 126971 w 624226"/>
                <a:gd name="csY2526" fmla="*/ 695822 h 745603"/>
                <a:gd name="csX2527" fmla="*/ 126971 w 624226"/>
                <a:gd name="csY2527" fmla="*/ 697500 h 745603"/>
                <a:gd name="csX2528" fmla="*/ 128649 w 624226"/>
                <a:gd name="csY2528" fmla="*/ 697500 h 745603"/>
                <a:gd name="csX2529" fmla="*/ 128649 w 624226"/>
                <a:gd name="csY2529" fmla="*/ 699178 h 745603"/>
                <a:gd name="csX2530" fmla="*/ 126971 w 624226"/>
                <a:gd name="csY2530" fmla="*/ 699178 h 745603"/>
                <a:gd name="csX2531" fmla="*/ 126971 w 624226"/>
                <a:gd name="csY2531" fmla="*/ 700856 h 745603"/>
                <a:gd name="csX2532" fmla="*/ 124733 w 624226"/>
                <a:gd name="csY2532" fmla="*/ 700856 h 745603"/>
                <a:gd name="csX2533" fmla="*/ 123055 w 624226"/>
                <a:gd name="csY2533" fmla="*/ 700856 h 745603"/>
                <a:gd name="csX2534" fmla="*/ 123055 w 624226"/>
                <a:gd name="csY2534" fmla="*/ 702534 h 745603"/>
                <a:gd name="csX2535" fmla="*/ 121377 w 624226"/>
                <a:gd name="csY2535" fmla="*/ 702534 h 745603"/>
                <a:gd name="csX2536" fmla="*/ 119699 w 624226"/>
                <a:gd name="csY2536" fmla="*/ 702534 h 745603"/>
                <a:gd name="csX2537" fmla="*/ 118021 w 624226"/>
                <a:gd name="csY2537" fmla="*/ 702534 h 745603"/>
                <a:gd name="csX2538" fmla="*/ 118021 w 624226"/>
                <a:gd name="csY2538" fmla="*/ 700856 h 745603"/>
                <a:gd name="csX2539" fmla="*/ 118021 w 624226"/>
                <a:gd name="csY2539" fmla="*/ 699178 h 745603"/>
                <a:gd name="csX2540" fmla="*/ 118021 w 624226"/>
                <a:gd name="csY2540" fmla="*/ 697500 h 745603"/>
                <a:gd name="csX2541" fmla="*/ 116343 w 624226"/>
                <a:gd name="csY2541" fmla="*/ 697500 h 745603"/>
                <a:gd name="csX2542" fmla="*/ 114106 w 624226"/>
                <a:gd name="csY2542" fmla="*/ 697500 h 745603"/>
                <a:gd name="csX2543" fmla="*/ 114106 w 624226"/>
                <a:gd name="csY2543" fmla="*/ 697500 h 745603"/>
                <a:gd name="csX2544" fmla="*/ 114106 w 624226"/>
                <a:gd name="csY2544" fmla="*/ 697500 h 745603"/>
                <a:gd name="csX2545" fmla="*/ 114106 w 624226"/>
                <a:gd name="csY2545" fmla="*/ 699178 h 745603"/>
                <a:gd name="csX2546" fmla="*/ 114106 w 624226"/>
                <a:gd name="csY2546" fmla="*/ 700856 h 745603"/>
                <a:gd name="csX2547" fmla="*/ 114106 w 624226"/>
                <a:gd name="csY2547" fmla="*/ 700856 h 745603"/>
                <a:gd name="csX2548" fmla="*/ 114106 w 624226"/>
                <a:gd name="csY2548" fmla="*/ 702534 h 745603"/>
                <a:gd name="csX2549" fmla="*/ 112428 w 624226"/>
                <a:gd name="csY2549" fmla="*/ 702534 h 745603"/>
                <a:gd name="csX2550" fmla="*/ 112428 w 624226"/>
                <a:gd name="csY2550" fmla="*/ 704213 h 745603"/>
                <a:gd name="csX2551" fmla="*/ 112428 w 624226"/>
                <a:gd name="csY2551" fmla="*/ 706450 h 745603"/>
                <a:gd name="csX2552" fmla="*/ 110750 w 624226"/>
                <a:gd name="csY2552" fmla="*/ 706450 h 745603"/>
                <a:gd name="csX2553" fmla="*/ 110750 w 624226"/>
                <a:gd name="csY2553" fmla="*/ 706450 h 745603"/>
                <a:gd name="csX2554" fmla="*/ 109072 w 624226"/>
                <a:gd name="csY2554" fmla="*/ 706450 h 745603"/>
                <a:gd name="csX2555" fmla="*/ 107394 w 624226"/>
                <a:gd name="csY2555" fmla="*/ 706450 h 745603"/>
                <a:gd name="csX2556" fmla="*/ 107394 w 624226"/>
                <a:gd name="csY2556" fmla="*/ 708128 h 745603"/>
                <a:gd name="csX2557" fmla="*/ 107394 w 624226"/>
                <a:gd name="csY2557" fmla="*/ 706450 h 745603"/>
                <a:gd name="csX2558" fmla="*/ 107394 w 624226"/>
                <a:gd name="csY2558" fmla="*/ 708128 h 745603"/>
                <a:gd name="csX2559" fmla="*/ 107394 w 624226"/>
                <a:gd name="csY2559" fmla="*/ 709806 h 745603"/>
                <a:gd name="csX2560" fmla="*/ 107394 w 624226"/>
                <a:gd name="csY2560" fmla="*/ 711484 h 745603"/>
                <a:gd name="csX2561" fmla="*/ 105156 w 624226"/>
                <a:gd name="csY2561" fmla="*/ 711484 h 745603"/>
                <a:gd name="csX2562" fmla="*/ 105156 w 624226"/>
                <a:gd name="csY2562" fmla="*/ 713162 h 745603"/>
                <a:gd name="csX2563" fmla="*/ 103478 w 624226"/>
                <a:gd name="csY2563" fmla="*/ 713162 h 745603"/>
                <a:gd name="csX2564" fmla="*/ 101800 w 624226"/>
                <a:gd name="csY2564" fmla="*/ 713162 h 745603"/>
                <a:gd name="csX2565" fmla="*/ 101800 w 624226"/>
                <a:gd name="csY2565" fmla="*/ 715399 h 745603"/>
                <a:gd name="csX2566" fmla="*/ 101800 w 624226"/>
                <a:gd name="csY2566" fmla="*/ 715399 h 745603"/>
                <a:gd name="csX2567" fmla="*/ 101800 w 624226"/>
                <a:gd name="csY2567" fmla="*/ 717077 h 745603"/>
                <a:gd name="csX2568" fmla="*/ 100122 w 624226"/>
                <a:gd name="csY2568" fmla="*/ 717077 h 745603"/>
                <a:gd name="csX2569" fmla="*/ 100122 w 624226"/>
                <a:gd name="csY2569" fmla="*/ 718755 h 745603"/>
                <a:gd name="csX2570" fmla="*/ 98444 w 624226"/>
                <a:gd name="csY2570" fmla="*/ 718755 h 745603"/>
                <a:gd name="csX2571" fmla="*/ 98444 w 624226"/>
                <a:gd name="csY2571" fmla="*/ 720433 h 745603"/>
                <a:gd name="csX2572" fmla="*/ 96207 w 624226"/>
                <a:gd name="csY2572" fmla="*/ 720433 h 745603"/>
                <a:gd name="csX2573" fmla="*/ 96207 w 624226"/>
                <a:gd name="csY2573" fmla="*/ 722111 h 745603"/>
                <a:gd name="csX2574" fmla="*/ 96207 w 624226"/>
                <a:gd name="csY2574" fmla="*/ 724349 h 745603"/>
                <a:gd name="csX2575" fmla="*/ 94529 w 624226"/>
                <a:gd name="csY2575" fmla="*/ 724349 h 745603"/>
                <a:gd name="csX2576" fmla="*/ 94529 w 624226"/>
                <a:gd name="csY2576" fmla="*/ 726027 h 745603"/>
                <a:gd name="csX2577" fmla="*/ 92851 w 624226"/>
                <a:gd name="csY2577" fmla="*/ 726027 h 745603"/>
                <a:gd name="csX2578" fmla="*/ 92851 w 624226"/>
                <a:gd name="csY2578" fmla="*/ 727705 h 745603"/>
                <a:gd name="csX2579" fmla="*/ 91173 w 624226"/>
                <a:gd name="csY2579" fmla="*/ 727705 h 745603"/>
                <a:gd name="csX2580" fmla="*/ 91173 w 624226"/>
                <a:gd name="csY2580" fmla="*/ 729383 h 745603"/>
                <a:gd name="csX2581" fmla="*/ 89495 w 624226"/>
                <a:gd name="csY2581" fmla="*/ 729383 h 745603"/>
                <a:gd name="csX2582" fmla="*/ 89495 w 624226"/>
                <a:gd name="csY2582" fmla="*/ 731061 h 745603"/>
                <a:gd name="csX2583" fmla="*/ 87817 w 624226"/>
                <a:gd name="csY2583" fmla="*/ 731061 h 745603"/>
                <a:gd name="csX2584" fmla="*/ 87817 w 624226"/>
                <a:gd name="csY2584" fmla="*/ 732739 h 745603"/>
                <a:gd name="csX2585" fmla="*/ 87817 w 624226"/>
                <a:gd name="csY2585" fmla="*/ 734976 h 745603"/>
                <a:gd name="csX2586" fmla="*/ 85579 w 624226"/>
                <a:gd name="csY2586" fmla="*/ 734976 h 745603"/>
                <a:gd name="csX2587" fmla="*/ 83901 w 624226"/>
                <a:gd name="csY2587" fmla="*/ 734976 h 745603"/>
                <a:gd name="csX2588" fmla="*/ 83901 w 624226"/>
                <a:gd name="csY2588" fmla="*/ 734976 h 745603"/>
                <a:gd name="csX2589" fmla="*/ 83901 w 624226"/>
                <a:gd name="csY2589" fmla="*/ 734976 h 745603"/>
                <a:gd name="csX2590" fmla="*/ 83901 w 624226"/>
                <a:gd name="csY2590" fmla="*/ 736654 h 745603"/>
                <a:gd name="csX2591" fmla="*/ 82223 w 624226"/>
                <a:gd name="csY2591" fmla="*/ 736654 h 745603"/>
                <a:gd name="csX2592" fmla="*/ 80545 w 624226"/>
                <a:gd name="csY2592" fmla="*/ 736654 h 745603"/>
                <a:gd name="csX2593" fmla="*/ 80545 w 624226"/>
                <a:gd name="csY2593" fmla="*/ 738332 h 745603"/>
                <a:gd name="csX2594" fmla="*/ 80545 w 624226"/>
                <a:gd name="csY2594" fmla="*/ 738332 h 745603"/>
                <a:gd name="csX2595" fmla="*/ 78867 w 624226"/>
                <a:gd name="csY2595" fmla="*/ 738332 h 745603"/>
                <a:gd name="csX2596" fmla="*/ 78867 w 624226"/>
                <a:gd name="csY2596" fmla="*/ 740010 h 745603"/>
                <a:gd name="csX2597" fmla="*/ 78867 w 624226"/>
                <a:gd name="csY2597" fmla="*/ 741688 h 745603"/>
                <a:gd name="csX2598" fmla="*/ 76630 w 624226"/>
                <a:gd name="csY2598" fmla="*/ 741688 h 745603"/>
                <a:gd name="csX2599" fmla="*/ 74952 w 624226"/>
                <a:gd name="csY2599" fmla="*/ 741688 h 745603"/>
                <a:gd name="csX2600" fmla="*/ 73274 w 624226"/>
                <a:gd name="csY2600" fmla="*/ 741688 h 745603"/>
                <a:gd name="csX2601" fmla="*/ 74952 w 624226"/>
                <a:gd name="csY2601" fmla="*/ 741688 h 745603"/>
                <a:gd name="csX2602" fmla="*/ 73274 w 624226"/>
                <a:gd name="csY2602" fmla="*/ 741688 h 745603"/>
                <a:gd name="csX2603" fmla="*/ 71596 w 624226"/>
                <a:gd name="csY2603" fmla="*/ 741688 h 745603"/>
                <a:gd name="csX2604" fmla="*/ 71596 w 624226"/>
                <a:gd name="csY2604" fmla="*/ 743926 h 745603"/>
                <a:gd name="csX2605" fmla="*/ 69918 w 624226"/>
                <a:gd name="csY2605" fmla="*/ 743926 h 745603"/>
                <a:gd name="csX2606" fmla="*/ 67680 w 624226"/>
                <a:gd name="csY2606" fmla="*/ 743926 h 745603"/>
                <a:gd name="csX2607" fmla="*/ 66002 w 624226"/>
                <a:gd name="csY2607" fmla="*/ 743926 h 745603"/>
                <a:gd name="csX2608" fmla="*/ 66002 w 624226"/>
                <a:gd name="csY2608" fmla="*/ 745604 h 745603"/>
                <a:gd name="csX2609" fmla="*/ 64324 w 624226"/>
                <a:gd name="csY2609" fmla="*/ 745604 h 745603"/>
                <a:gd name="csX2610" fmla="*/ 62646 w 624226"/>
                <a:gd name="csY2610" fmla="*/ 745604 h 745603"/>
                <a:gd name="csX2611" fmla="*/ 62646 w 624226"/>
                <a:gd name="csY2611" fmla="*/ 745604 h 745603"/>
                <a:gd name="csX2612" fmla="*/ 60968 w 624226"/>
                <a:gd name="csY2612" fmla="*/ 745604 h 745603"/>
                <a:gd name="csX2613" fmla="*/ 59290 w 624226"/>
                <a:gd name="csY2613" fmla="*/ 745604 h 745603"/>
                <a:gd name="csX2614" fmla="*/ 59290 w 624226"/>
                <a:gd name="csY2614" fmla="*/ 743926 h 745603"/>
                <a:gd name="csX2615" fmla="*/ 57053 w 624226"/>
                <a:gd name="csY2615" fmla="*/ 743926 h 745603"/>
                <a:gd name="csX2616" fmla="*/ 55375 w 624226"/>
                <a:gd name="csY2616" fmla="*/ 743926 h 745603"/>
                <a:gd name="csX2617" fmla="*/ 52019 w 624226"/>
                <a:gd name="csY2617" fmla="*/ 745604 h 745603"/>
                <a:gd name="csX2618" fmla="*/ 52019 w 624226"/>
                <a:gd name="csY2618" fmla="*/ 745604 h 745603"/>
                <a:gd name="csX2619" fmla="*/ 52019 w 624226"/>
                <a:gd name="csY2619" fmla="*/ 745604 h 7456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</a:cxnLst>
              <a:rect l="l" t="t" r="r" b="b"/>
              <a:pathLst>
                <a:path w="624226" h="745603">
                  <a:moveTo>
                    <a:pt x="52019" y="745604"/>
                  </a:moveTo>
                  <a:lnTo>
                    <a:pt x="50341" y="745604"/>
                  </a:lnTo>
                  <a:lnTo>
                    <a:pt x="50341" y="743926"/>
                  </a:lnTo>
                  <a:lnTo>
                    <a:pt x="48103" y="743926"/>
                  </a:lnTo>
                  <a:lnTo>
                    <a:pt x="48103" y="743926"/>
                  </a:lnTo>
                  <a:lnTo>
                    <a:pt x="46425" y="743926"/>
                  </a:lnTo>
                  <a:lnTo>
                    <a:pt x="46425" y="741688"/>
                  </a:lnTo>
                  <a:lnTo>
                    <a:pt x="44747" y="741688"/>
                  </a:lnTo>
                  <a:lnTo>
                    <a:pt x="44747" y="743926"/>
                  </a:lnTo>
                  <a:lnTo>
                    <a:pt x="43069" y="743926"/>
                  </a:lnTo>
                  <a:lnTo>
                    <a:pt x="41391" y="743926"/>
                  </a:lnTo>
                  <a:lnTo>
                    <a:pt x="41391" y="741688"/>
                  </a:lnTo>
                  <a:lnTo>
                    <a:pt x="41391" y="741688"/>
                  </a:lnTo>
                  <a:lnTo>
                    <a:pt x="41391" y="740010"/>
                  </a:lnTo>
                  <a:lnTo>
                    <a:pt x="41391" y="738332"/>
                  </a:lnTo>
                  <a:lnTo>
                    <a:pt x="43069" y="738332"/>
                  </a:lnTo>
                  <a:lnTo>
                    <a:pt x="43069" y="736654"/>
                  </a:lnTo>
                  <a:lnTo>
                    <a:pt x="43069" y="736654"/>
                  </a:lnTo>
                  <a:lnTo>
                    <a:pt x="41391" y="736654"/>
                  </a:lnTo>
                  <a:lnTo>
                    <a:pt x="39154" y="734976"/>
                  </a:lnTo>
                  <a:lnTo>
                    <a:pt x="37476" y="734976"/>
                  </a:lnTo>
                  <a:lnTo>
                    <a:pt x="35798" y="734976"/>
                  </a:lnTo>
                  <a:lnTo>
                    <a:pt x="35798" y="732739"/>
                  </a:lnTo>
                  <a:lnTo>
                    <a:pt x="34120" y="732739"/>
                  </a:lnTo>
                  <a:lnTo>
                    <a:pt x="34120" y="731061"/>
                  </a:lnTo>
                  <a:lnTo>
                    <a:pt x="32442" y="731061"/>
                  </a:lnTo>
                  <a:lnTo>
                    <a:pt x="30764" y="731061"/>
                  </a:lnTo>
                  <a:lnTo>
                    <a:pt x="28526" y="731061"/>
                  </a:lnTo>
                  <a:lnTo>
                    <a:pt x="28526" y="729383"/>
                  </a:lnTo>
                  <a:lnTo>
                    <a:pt x="26848" y="729383"/>
                  </a:lnTo>
                  <a:lnTo>
                    <a:pt x="26848" y="727705"/>
                  </a:lnTo>
                  <a:lnTo>
                    <a:pt x="25170" y="727705"/>
                  </a:lnTo>
                  <a:lnTo>
                    <a:pt x="25170" y="726027"/>
                  </a:lnTo>
                  <a:lnTo>
                    <a:pt x="23492" y="726027"/>
                  </a:lnTo>
                  <a:lnTo>
                    <a:pt x="23492" y="724349"/>
                  </a:lnTo>
                  <a:lnTo>
                    <a:pt x="21815" y="724349"/>
                  </a:lnTo>
                  <a:lnTo>
                    <a:pt x="21815" y="722111"/>
                  </a:lnTo>
                  <a:lnTo>
                    <a:pt x="19577" y="722111"/>
                  </a:lnTo>
                  <a:lnTo>
                    <a:pt x="17899" y="722111"/>
                  </a:lnTo>
                  <a:lnTo>
                    <a:pt x="17899" y="720433"/>
                  </a:lnTo>
                  <a:lnTo>
                    <a:pt x="17899" y="718755"/>
                  </a:lnTo>
                  <a:lnTo>
                    <a:pt x="16221" y="718755"/>
                  </a:lnTo>
                  <a:lnTo>
                    <a:pt x="16221" y="717077"/>
                  </a:lnTo>
                  <a:lnTo>
                    <a:pt x="16221" y="715399"/>
                  </a:lnTo>
                  <a:lnTo>
                    <a:pt x="14543" y="713162"/>
                  </a:lnTo>
                  <a:lnTo>
                    <a:pt x="14543" y="711484"/>
                  </a:lnTo>
                  <a:lnTo>
                    <a:pt x="16221" y="709806"/>
                  </a:lnTo>
                  <a:lnTo>
                    <a:pt x="16221" y="708128"/>
                  </a:lnTo>
                  <a:lnTo>
                    <a:pt x="16221" y="706450"/>
                  </a:lnTo>
                  <a:lnTo>
                    <a:pt x="16221" y="704213"/>
                  </a:lnTo>
                  <a:lnTo>
                    <a:pt x="16221" y="702534"/>
                  </a:lnTo>
                  <a:lnTo>
                    <a:pt x="16221" y="700856"/>
                  </a:lnTo>
                  <a:lnTo>
                    <a:pt x="17899" y="700856"/>
                  </a:lnTo>
                  <a:lnTo>
                    <a:pt x="19577" y="700856"/>
                  </a:lnTo>
                  <a:lnTo>
                    <a:pt x="19577" y="702534"/>
                  </a:lnTo>
                  <a:lnTo>
                    <a:pt x="21815" y="702534"/>
                  </a:lnTo>
                  <a:lnTo>
                    <a:pt x="23492" y="702534"/>
                  </a:lnTo>
                  <a:lnTo>
                    <a:pt x="25170" y="702534"/>
                  </a:lnTo>
                  <a:lnTo>
                    <a:pt x="26848" y="702534"/>
                  </a:lnTo>
                  <a:lnTo>
                    <a:pt x="26848" y="702534"/>
                  </a:lnTo>
                  <a:lnTo>
                    <a:pt x="26848" y="700856"/>
                  </a:lnTo>
                  <a:lnTo>
                    <a:pt x="26848" y="700856"/>
                  </a:lnTo>
                  <a:lnTo>
                    <a:pt x="25170" y="700856"/>
                  </a:lnTo>
                  <a:lnTo>
                    <a:pt x="25170" y="699178"/>
                  </a:lnTo>
                  <a:lnTo>
                    <a:pt x="25170" y="697500"/>
                  </a:lnTo>
                  <a:lnTo>
                    <a:pt x="23492" y="697500"/>
                  </a:lnTo>
                  <a:lnTo>
                    <a:pt x="23492" y="695822"/>
                  </a:lnTo>
                  <a:lnTo>
                    <a:pt x="25170" y="695822"/>
                  </a:lnTo>
                  <a:lnTo>
                    <a:pt x="26848" y="695822"/>
                  </a:lnTo>
                  <a:lnTo>
                    <a:pt x="28526" y="695822"/>
                  </a:lnTo>
                  <a:lnTo>
                    <a:pt x="28526" y="693585"/>
                  </a:lnTo>
                  <a:lnTo>
                    <a:pt x="26848" y="693585"/>
                  </a:lnTo>
                  <a:lnTo>
                    <a:pt x="26848" y="691907"/>
                  </a:lnTo>
                  <a:lnTo>
                    <a:pt x="28526" y="691907"/>
                  </a:lnTo>
                  <a:lnTo>
                    <a:pt x="28526" y="690229"/>
                  </a:lnTo>
                  <a:lnTo>
                    <a:pt x="30764" y="690229"/>
                  </a:lnTo>
                  <a:lnTo>
                    <a:pt x="30764" y="688551"/>
                  </a:lnTo>
                  <a:lnTo>
                    <a:pt x="30764" y="688551"/>
                  </a:lnTo>
                  <a:lnTo>
                    <a:pt x="28526" y="688551"/>
                  </a:lnTo>
                  <a:lnTo>
                    <a:pt x="28526" y="686873"/>
                  </a:lnTo>
                  <a:lnTo>
                    <a:pt x="28526" y="684636"/>
                  </a:lnTo>
                  <a:lnTo>
                    <a:pt x="26848" y="684636"/>
                  </a:lnTo>
                  <a:lnTo>
                    <a:pt x="26848" y="684636"/>
                  </a:lnTo>
                  <a:lnTo>
                    <a:pt x="25170" y="684636"/>
                  </a:lnTo>
                  <a:lnTo>
                    <a:pt x="25170" y="682957"/>
                  </a:lnTo>
                  <a:lnTo>
                    <a:pt x="23492" y="682957"/>
                  </a:lnTo>
                  <a:lnTo>
                    <a:pt x="23492" y="684636"/>
                  </a:lnTo>
                  <a:lnTo>
                    <a:pt x="21815" y="684636"/>
                  </a:lnTo>
                  <a:lnTo>
                    <a:pt x="19577" y="684636"/>
                  </a:lnTo>
                  <a:lnTo>
                    <a:pt x="19577" y="686873"/>
                  </a:lnTo>
                  <a:lnTo>
                    <a:pt x="17899" y="686873"/>
                  </a:lnTo>
                  <a:lnTo>
                    <a:pt x="17899" y="686873"/>
                  </a:lnTo>
                  <a:lnTo>
                    <a:pt x="17899" y="684636"/>
                  </a:lnTo>
                  <a:lnTo>
                    <a:pt x="16221" y="684636"/>
                  </a:lnTo>
                  <a:lnTo>
                    <a:pt x="16221" y="686873"/>
                  </a:lnTo>
                  <a:lnTo>
                    <a:pt x="16221" y="688551"/>
                  </a:lnTo>
                  <a:lnTo>
                    <a:pt x="14543" y="688551"/>
                  </a:lnTo>
                  <a:lnTo>
                    <a:pt x="12865" y="688551"/>
                  </a:lnTo>
                  <a:lnTo>
                    <a:pt x="12865" y="686873"/>
                  </a:lnTo>
                  <a:lnTo>
                    <a:pt x="12865" y="688551"/>
                  </a:lnTo>
                  <a:lnTo>
                    <a:pt x="12865" y="686873"/>
                  </a:lnTo>
                  <a:lnTo>
                    <a:pt x="12865" y="684636"/>
                  </a:lnTo>
                  <a:lnTo>
                    <a:pt x="10628" y="684636"/>
                  </a:lnTo>
                  <a:lnTo>
                    <a:pt x="12865" y="684636"/>
                  </a:lnTo>
                  <a:lnTo>
                    <a:pt x="10628" y="684636"/>
                  </a:lnTo>
                  <a:lnTo>
                    <a:pt x="10628" y="686873"/>
                  </a:lnTo>
                  <a:lnTo>
                    <a:pt x="10628" y="688551"/>
                  </a:lnTo>
                  <a:lnTo>
                    <a:pt x="10628" y="686873"/>
                  </a:lnTo>
                  <a:lnTo>
                    <a:pt x="10628" y="688551"/>
                  </a:lnTo>
                  <a:lnTo>
                    <a:pt x="10628" y="690229"/>
                  </a:lnTo>
                  <a:lnTo>
                    <a:pt x="10628" y="691907"/>
                  </a:lnTo>
                  <a:lnTo>
                    <a:pt x="8949" y="693585"/>
                  </a:lnTo>
                  <a:lnTo>
                    <a:pt x="7271" y="693585"/>
                  </a:lnTo>
                  <a:lnTo>
                    <a:pt x="7271" y="691907"/>
                  </a:lnTo>
                  <a:lnTo>
                    <a:pt x="5593" y="691907"/>
                  </a:lnTo>
                  <a:lnTo>
                    <a:pt x="5593" y="690229"/>
                  </a:lnTo>
                  <a:lnTo>
                    <a:pt x="7271" y="690229"/>
                  </a:lnTo>
                  <a:lnTo>
                    <a:pt x="7271" y="688551"/>
                  </a:lnTo>
                  <a:lnTo>
                    <a:pt x="7271" y="686873"/>
                  </a:lnTo>
                  <a:lnTo>
                    <a:pt x="7271" y="684636"/>
                  </a:lnTo>
                  <a:lnTo>
                    <a:pt x="7271" y="682957"/>
                  </a:lnTo>
                  <a:lnTo>
                    <a:pt x="8949" y="682957"/>
                  </a:lnTo>
                  <a:lnTo>
                    <a:pt x="8949" y="681279"/>
                  </a:lnTo>
                  <a:lnTo>
                    <a:pt x="8949" y="679601"/>
                  </a:lnTo>
                  <a:lnTo>
                    <a:pt x="8949" y="677923"/>
                  </a:lnTo>
                  <a:lnTo>
                    <a:pt x="8949" y="675686"/>
                  </a:lnTo>
                  <a:lnTo>
                    <a:pt x="8949" y="677923"/>
                  </a:lnTo>
                  <a:lnTo>
                    <a:pt x="8949" y="675686"/>
                  </a:lnTo>
                  <a:lnTo>
                    <a:pt x="8949" y="674008"/>
                  </a:lnTo>
                  <a:lnTo>
                    <a:pt x="8949" y="672330"/>
                  </a:lnTo>
                  <a:lnTo>
                    <a:pt x="10628" y="672330"/>
                  </a:lnTo>
                  <a:lnTo>
                    <a:pt x="10628" y="670652"/>
                  </a:lnTo>
                  <a:lnTo>
                    <a:pt x="12865" y="670652"/>
                  </a:lnTo>
                  <a:lnTo>
                    <a:pt x="12865" y="668974"/>
                  </a:lnTo>
                  <a:lnTo>
                    <a:pt x="12865" y="667296"/>
                  </a:lnTo>
                  <a:lnTo>
                    <a:pt x="14543" y="667296"/>
                  </a:lnTo>
                  <a:lnTo>
                    <a:pt x="16221" y="667296"/>
                  </a:lnTo>
                  <a:lnTo>
                    <a:pt x="16221" y="668974"/>
                  </a:lnTo>
                  <a:lnTo>
                    <a:pt x="16221" y="668974"/>
                  </a:lnTo>
                  <a:lnTo>
                    <a:pt x="17899" y="668974"/>
                  </a:lnTo>
                  <a:lnTo>
                    <a:pt x="17899" y="670652"/>
                  </a:lnTo>
                  <a:lnTo>
                    <a:pt x="19577" y="670652"/>
                  </a:lnTo>
                  <a:lnTo>
                    <a:pt x="21815" y="670652"/>
                  </a:lnTo>
                  <a:lnTo>
                    <a:pt x="21815" y="670652"/>
                  </a:lnTo>
                  <a:lnTo>
                    <a:pt x="21815" y="670652"/>
                  </a:lnTo>
                  <a:lnTo>
                    <a:pt x="21815" y="668974"/>
                  </a:lnTo>
                  <a:lnTo>
                    <a:pt x="21815" y="667296"/>
                  </a:lnTo>
                  <a:lnTo>
                    <a:pt x="23492" y="667296"/>
                  </a:lnTo>
                  <a:lnTo>
                    <a:pt x="23492" y="665059"/>
                  </a:lnTo>
                  <a:lnTo>
                    <a:pt x="23492" y="663380"/>
                  </a:lnTo>
                  <a:lnTo>
                    <a:pt x="23492" y="665059"/>
                  </a:lnTo>
                  <a:lnTo>
                    <a:pt x="23492" y="663380"/>
                  </a:lnTo>
                  <a:lnTo>
                    <a:pt x="21815" y="663380"/>
                  </a:lnTo>
                  <a:lnTo>
                    <a:pt x="21815" y="661702"/>
                  </a:lnTo>
                  <a:lnTo>
                    <a:pt x="19577" y="661702"/>
                  </a:lnTo>
                  <a:lnTo>
                    <a:pt x="19577" y="660024"/>
                  </a:lnTo>
                  <a:lnTo>
                    <a:pt x="21815" y="660024"/>
                  </a:lnTo>
                  <a:lnTo>
                    <a:pt x="21815" y="658346"/>
                  </a:lnTo>
                  <a:lnTo>
                    <a:pt x="21815" y="656109"/>
                  </a:lnTo>
                  <a:lnTo>
                    <a:pt x="23492" y="656109"/>
                  </a:lnTo>
                  <a:lnTo>
                    <a:pt x="25170" y="656109"/>
                  </a:lnTo>
                  <a:lnTo>
                    <a:pt x="26848" y="656109"/>
                  </a:lnTo>
                  <a:lnTo>
                    <a:pt x="26848" y="654431"/>
                  </a:lnTo>
                  <a:lnTo>
                    <a:pt x="26848" y="652753"/>
                  </a:lnTo>
                  <a:lnTo>
                    <a:pt x="26848" y="651075"/>
                  </a:lnTo>
                  <a:lnTo>
                    <a:pt x="28526" y="649397"/>
                  </a:lnTo>
                  <a:lnTo>
                    <a:pt x="30764" y="647160"/>
                  </a:lnTo>
                  <a:lnTo>
                    <a:pt x="30764" y="643803"/>
                  </a:lnTo>
                  <a:lnTo>
                    <a:pt x="32442" y="642125"/>
                  </a:lnTo>
                  <a:lnTo>
                    <a:pt x="32442" y="640447"/>
                  </a:lnTo>
                  <a:lnTo>
                    <a:pt x="34120" y="638769"/>
                  </a:lnTo>
                  <a:lnTo>
                    <a:pt x="34120" y="636532"/>
                  </a:lnTo>
                  <a:lnTo>
                    <a:pt x="35798" y="636532"/>
                  </a:lnTo>
                  <a:lnTo>
                    <a:pt x="35798" y="634854"/>
                  </a:lnTo>
                  <a:lnTo>
                    <a:pt x="34120" y="634854"/>
                  </a:lnTo>
                  <a:lnTo>
                    <a:pt x="32442" y="634854"/>
                  </a:lnTo>
                  <a:lnTo>
                    <a:pt x="32442" y="634854"/>
                  </a:lnTo>
                  <a:lnTo>
                    <a:pt x="30764" y="634854"/>
                  </a:lnTo>
                  <a:lnTo>
                    <a:pt x="30764" y="636532"/>
                  </a:lnTo>
                  <a:lnTo>
                    <a:pt x="30764" y="638769"/>
                  </a:lnTo>
                  <a:lnTo>
                    <a:pt x="28526" y="642125"/>
                  </a:lnTo>
                  <a:lnTo>
                    <a:pt x="26848" y="642125"/>
                  </a:lnTo>
                  <a:lnTo>
                    <a:pt x="26848" y="643803"/>
                  </a:lnTo>
                  <a:lnTo>
                    <a:pt x="25170" y="643803"/>
                  </a:lnTo>
                  <a:lnTo>
                    <a:pt x="25170" y="645482"/>
                  </a:lnTo>
                  <a:lnTo>
                    <a:pt x="23492" y="645482"/>
                  </a:lnTo>
                  <a:lnTo>
                    <a:pt x="23492" y="647160"/>
                  </a:lnTo>
                  <a:lnTo>
                    <a:pt x="25170" y="649397"/>
                  </a:lnTo>
                  <a:lnTo>
                    <a:pt x="25170" y="651075"/>
                  </a:lnTo>
                  <a:lnTo>
                    <a:pt x="25170" y="652753"/>
                  </a:lnTo>
                  <a:lnTo>
                    <a:pt x="23492" y="652753"/>
                  </a:lnTo>
                  <a:lnTo>
                    <a:pt x="19577" y="652753"/>
                  </a:lnTo>
                  <a:lnTo>
                    <a:pt x="19577" y="651075"/>
                  </a:lnTo>
                  <a:lnTo>
                    <a:pt x="19577" y="649397"/>
                  </a:lnTo>
                  <a:lnTo>
                    <a:pt x="19577" y="649397"/>
                  </a:lnTo>
                  <a:lnTo>
                    <a:pt x="19577" y="647160"/>
                  </a:lnTo>
                  <a:lnTo>
                    <a:pt x="19577" y="647160"/>
                  </a:lnTo>
                  <a:lnTo>
                    <a:pt x="19577" y="645482"/>
                  </a:lnTo>
                  <a:lnTo>
                    <a:pt x="19577" y="643803"/>
                  </a:lnTo>
                  <a:lnTo>
                    <a:pt x="17899" y="643803"/>
                  </a:lnTo>
                  <a:lnTo>
                    <a:pt x="16221" y="643803"/>
                  </a:lnTo>
                  <a:lnTo>
                    <a:pt x="17899" y="643803"/>
                  </a:lnTo>
                  <a:lnTo>
                    <a:pt x="16221" y="643803"/>
                  </a:lnTo>
                  <a:lnTo>
                    <a:pt x="14543" y="643803"/>
                  </a:lnTo>
                  <a:lnTo>
                    <a:pt x="12865" y="643803"/>
                  </a:lnTo>
                  <a:lnTo>
                    <a:pt x="12865" y="645482"/>
                  </a:lnTo>
                  <a:lnTo>
                    <a:pt x="12865" y="647160"/>
                  </a:lnTo>
                  <a:lnTo>
                    <a:pt x="10628" y="647160"/>
                  </a:lnTo>
                  <a:lnTo>
                    <a:pt x="10628" y="645482"/>
                  </a:lnTo>
                  <a:lnTo>
                    <a:pt x="10628" y="643803"/>
                  </a:lnTo>
                  <a:lnTo>
                    <a:pt x="10628" y="642125"/>
                  </a:lnTo>
                  <a:lnTo>
                    <a:pt x="8949" y="642125"/>
                  </a:lnTo>
                  <a:lnTo>
                    <a:pt x="8949" y="642125"/>
                  </a:lnTo>
                  <a:lnTo>
                    <a:pt x="8949" y="640447"/>
                  </a:lnTo>
                  <a:lnTo>
                    <a:pt x="7271" y="640447"/>
                  </a:lnTo>
                  <a:lnTo>
                    <a:pt x="7271" y="638769"/>
                  </a:lnTo>
                  <a:lnTo>
                    <a:pt x="7271" y="638769"/>
                  </a:lnTo>
                  <a:lnTo>
                    <a:pt x="7271" y="636532"/>
                  </a:lnTo>
                  <a:lnTo>
                    <a:pt x="7271" y="634854"/>
                  </a:lnTo>
                  <a:lnTo>
                    <a:pt x="8949" y="634854"/>
                  </a:lnTo>
                  <a:lnTo>
                    <a:pt x="8949" y="634854"/>
                  </a:lnTo>
                  <a:lnTo>
                    <a:pt x="8949" y="633176"/>
                  </a:lnTo>
                  <a:lnTo>
                    <a:pt x="8949" y="631498"/>
                  </a:lnTo>
                  <a:lnTo>
                    <a:pt x="8949" y="631498"/>
                  </a:lnTo>
                  <a:lnTo>
                    <a:pt x="8949" y="629820"/>
                  </a:lnTo>
                  <a:lnTo>
                    <a:pt x="10628" y="629820"/>
                  </a:lnTo>
                  <a:lnTo>
                    <a:pt x="12865" y="629820"/>
                  </a:lnTo>
                  <a:lnTo>
                    <a:pt x="12865" y="631498"/>
                  </a:lnTo>
                  <a:lnTo>
                    <a:pt x="14543" y="633176"/>
                  </a:lnTo>
                  <a:lnTo>
                    <a:pt x="16221" y="633176"/>
                  </a:lnTo>
                  <a:lnTo>
                    <a:pt x="17899" y="633176"/>
                  </a:lnTo>
                  <a:lnTo>
                    <a:pt x="17899" y="631498"/>
                  </a:lnTo>
                  <a:lnTo>
                    <a:pt x="19577" y="631498"/>
                  </a:lnTo>
                  <a:lnTo>
                    <a:pt x="19577" y="629820"/>
                  </a:lnTo>
                  <a:lnTo>
                    <a:pt x="19577" y="627583"/>
                  </a:lnTo>
                  <a:lnTo>
                    <a:pt x="19577" y="625905"/>
                  </a:lnTo>
                  <a:lnTo>
                    <a:pt x="19577" y="624226"/>
                  </a:lnTo>
                  <a:lnTo>
                    <a:pt x="19577" y="622548"/>
                  </a:lnTo>
                  <a:lnTo>
                    <a:pt x="21815" y="620870"/>
                  </a:lnTo>
                  <a:lnTo>
                    <a:pt x="21815" y="618633"/>
                  </a:lnTo>
                  <a:lnTo>
                    <a:pt x="19577" y="618633"/>
                  </a:lnTo>
                  <a:lnTo>
                    <a:pt x="17899" y="618633"/>
                  </a:lnTo>
                  <a:lnTo>
                    <a:pt x="17899" y="618633"/>
                  </a:lnTo>
                  <a:lnTo>
                    <a:pt x="16221" y="620870"/>
                  </a:lnTo>
                  <a:lnTo>
                    <a:pt x="16221" y="620870"/>
                  </a:lnTo>
                  <a:lnTo>
                    <a:pt x="16221" y="622548"/>
                  </a:lnTo>
                  <a:lnTo>
                    <a:pt x="14543" y="624226"/>
                  </a:lnTo>
                  <a:lnTo>
                    <a:pt x="12865" y="624226"/>
                  </a:lnTo>
                  <a:lnTo>
                    <a:pt x="12865" y="625905"/>
                  </a:lnTo>
                  <a:lnTo>
                    <a:pt x="10628" y="625905"/>
                  </a:lnTo>
                  <a:lnTo>
                    <a:pt x="8949" y="625905"/>
                  </a:lnTo>
                  <a:lnTo>
                    <a:pt x="7271" y="625905"/>
                  </a:lnTo>
                  <a:lnTo>
                    <a:pt x="8949" y="625905"/>
                  </a:lnTo>
                  <a:lnTo>
                    <a:pt x="7271" y="625905"/>
                  </a:lnTo>
                  <a:lnTo>
                    <a:pt x="5593" y="624226"/>
                  </a:lnTo>
                  <a:lnTo>
                    <a:pt x="3915" y="624226"/>
                  </a:lnTo>
                  <a:lnTo>
                    <a:pt x="3915" y="622548"/>
                  </a:lnTo>
                  <a:lnTo>
                    <a:pt x="2238" y="620870"/>
                  </a:lnTo>
                  <a:lnTo>
                    <a:pt x="0" y="620870"/>
                  </a:lnTo>
                  <a:lnTo>
                    <a:pt x="0" y="618633"/>
                  </a:lnTo>
                  <a:lnTo>
                    <a:pt x="0" y="618633"/>
                  </a:lnTo>
                  <a:lnTo>
                    <a:pt x="2238" y="618633"/>
                  </a:lnTo>
                  <a:lnTo>
                    <a:pt x="3915" y="618633"/>
                  </a:lnTo>
                  <a:lnTo>
                    <a:pt x="3915" y="618633"/>
                  </a:lnTo>
                  <a:lnTo>
                    <a:pt x="3915" y="616955"/>
                  </a:lnTo>
                  <a:lnTo>
                    <a:pt x="5593" y="616955"/>
                  </a:lnTo>
                  <a:lnTo>
                    <a:pt x="7271" y="616955"/>
                  </a:lnTo>
                  <a:lnTo>
                    <a:pt x="8949" y="616955"/>
                  </a:lnTo>
                  <a:lnTo>
                    <a:pt x="8949" y="616955"/>
                  </a:lnTo>
                  <a:lnTo>
                    <a:pt x="8949" y="615277"/>
                  </a:lnTo>
                  <a:lnTo>
                    <a:pt x="10628" y="615277"/>
                  </a:lnTo>
                  <a:lnTo>
                    <a:pt x="10628" y="613599"/>
                  </a:lnTo>
                  <a:lnTo>
                    <a:pt x="10628" y="613599"/>
                  </a:lnTo>
                  <a:lnTo>
                    <a:pt x="8949" y="613599"/>
                  </a:lnTo>
                  <a:lnTo>
                    <a:pt x="7271" y="613599"/>
                  </a:lnTo>
                  <a:lnTo>
                    <a:pt x="5593" y="613599"/>
                  </a:lnTo>
                  <a:lnTo>
                    <a:pt x="3915" y="613599"/>
                  </a:lnTo>
                  <a:lnTo>
                    <a:pt x="3915" y="611921"/>
                  </a:lnTo>
                  <a:lnTo>
                    <a:pt x="3915" y="610243"/>
                  </a:lnTo>
                  <a:lnTo>
                    <a:pt x="3915" y="608006"/>
                  </a:lnTo>
                  <a:lnTo>
                    <a:pt x="3915" y="606328"/>
                  </a:lnTo>
                  <a:lnTo>
                    <a:pt x="3915" y="606328"/>
                  </a:lnTo>
                  <a:lnTo>
                    <a:pt x="3915" y="604649"/>
                  </a:lnTo>
                  <a:lnTo>
                    <a:pt x="3915" y="602971"/>
                  </a:lnTo>
                  <a:lnTo>
                    <a:pt x="3915" y="601293"/>
                  </a:lnTo>
                  <a:lnTo>
                    <a:pt x="5593" y="601293"/>
                  </a:lnTo>
                  <a:lnTo>
                    <a:pt x="7271" y="601293"/>
                  </a:lnTo>
                  <a:lnTo>
                    <a:pt x="8949" y="601293"/>
                  </a:lnTo>
                  <a:lnTo>
                    <a:pt x="8949" y="602971"/>
                  </a:lnTo>
                  <a:lnTo>
                    <a:pt x="10628" y="602971"/>
                  </a:lnTo>
                  <a:lnTo>
                    <a:pt x="12865" y="602971"/>
                  </a:lnTo>
                  <a:lnTo>
                    <a:pt x="12865" y="601293"/>
                  </a:lnTo>
                  <a:lnTo>
                    <a:pt x="10628" y="601293"/>
                  </a:lnTo>
                  <a:lnTo>
                    <a:pt x="10628" y="599056"/>
                  </a:lnTo>
                  <a:lnTo>
                    <a:pt x="8949" y="599056"/>
                  </a:lnTo>
                  <a:lnTo>
                    <a:pt x="7271" y="599056"/>
                  </a:lnTo>
                  <a:lnTo>
                    <a:pt x="5593" y="599056"/>
                  </a:lnTo>
                  <a:lnTo>
                    <a:pt x="5593" y="597378"/>
                  </a:lnTo>
                  <a:lnTo>
                    <a:pt x="3915" y="595700"/>
                  </a:lnTo>
                  <a:lnTo>
                    <a:pt x="5593" y="595700"/>
                  </a:lnTo>
                  <a:lnTo>
                    <a:pt x="7271" y="595700"/>
                  </a:lnTo>
                  <a:lnTo>
                    <a:pt x="8949" y="595700"/>
                  </a:lnTo>
                  <a:lnTo>
                    <a:pt x="8949" y="594022"/>
                  </a:lnTo>
                  <a:lnTo>
                    <a:pt x="7271" y="594022"/>
                  </a:lnTo>
                  <a:lnTo>
                    <a:pt x="5593" y="594022"/>
                  </a:lnTo>
                  <a:lnTo>
                    <a:pt x="3915" y="594022"/>
                  </a:lnTo>
                  <a:lnTo>
                    <a:pt x="2238" y="594022"/>
                  </a:lnTo>
                  <a:lnTo>
                    <a:pt x="2238" y="592344"/>
                  </a:lnTo>
                  <a:lnTo>
                    <a:pt x="2238" y="590107"/>
                  </a:lnTo>
                  <a:lnTo>
                    <a:pt x="3915" y="590107"/>
                  </a:lnTo>
                  <a:lnTo>
                    <a:pt x="5593" y="590107"/>
                  </a:lnTo>
                  <a:lnTo>
                    <a:pt x="7271" y="590107"/>
                  </a:lnTo>
                  <a:lnTo>
                    <a:pt x="7271" y="588429"/>
                  </a:lnTo>
                  <a:lnTo>
                    <a:pt x="7271" y="588429"/>
                  </a:lnTo>
                  <a:lnTo>
                    <a:pt x="5593" y="588429"/>
                  </a:lnTo>
                  <a:lnTo>
                    <a:pt x="3915" y="588429"/>
                  </a:lnTo>
                  <a:lnTo>
                    <a:pt x="3915" y="586751"/>
                  </a:lnTo>
                  <a:lnTo>
                    <a:pt x="3915" y="585072"/>
                  </a:lnTo>
                  <a:lnTo>
                    <a:pt x="5593" y="583394"/>
                  </a:lnTo>
                  <a:lnTo>
                    <a:pt x="3915" y="585072"/>
                  </a:lnTo>
                  <a:lnTo>
                    <a:pt x="5593" y="583394"/>
                  </a:lnTo>
                  <a:lnTo>
                    <a:pt x="7271" y="583394"/>
                  </a:lnTo>
                  <a:lnTo>
                    <a:pt x="8949" y="583394"/>
                  </a:lnTo>
                  <a:lnTo>
                    <a:pt x="8949" y="581716"/>
                  </a:lnTo>
                  <a:lnTo>
                    <a:pt x="8949" y="581716"/>
                  </a:lnTo>
                  <a:lnTo>
                    <a:pt x="8949" y="579479"/>
                  </a:lnTo>
                  <a:lnTo>
                    <a:pt x="7271" y="579479"/>
                  </a:lnTo>
                  <a:lnTo>
                    <a:pt x="7271" y="577801"/>
                  </a:lnTo>
                  <a:lnTo>
                    <a:pt x="7271" y="576123"/>
                  </a:lnTo>
                  <a:lnTo>
                    <a:pt x="7271" y="574445"/>
                  </a:lnTo>
                  <a:lnTo>
                    <a:pt x="5593" y="574445"/>
                  </a:lnTo>
                  <a:lnTo>
                    <a:pt x="3915" y="574445"/>
                  </a:lnTo>
                  <a:lnTo>
                    <a:pt x="2238" y="574445"/>
                  </a:lnTo>
                  <a:lnTo>
                    <a:pt x="2238" y="572767"/>
                  </a:lnTo>
                  <a:lnTo>
                    <a:pt x="2238" y="572767"/>
                  </a:lnTo>
                  <a:lnTo>
                    <a:pt x="2238" y="570530"/>
                  </a:lnTo>
                  <a:lnTo>
                    <a:pt x="2238" y="568852"/>
                  </a:lnTo>
                  <a:lnTo>
                    <a:pt x="3915" y="568852"/>
                  </a:lnTo>
                  <a:lnTo>
                    <a:pt x="3915" y="568852"/>
                  </a:lnTo>
                  <a:lnTo>
                    <a:pt x="5593" y="568852"/>
                  </a:lnTo>
                  <a:lnTo>
                    <a:pt x="5593" y="568852"/>
                  </a:lnTo>
                  <a:lnTo>
                    <a:pt x="5593" y="567174"/>
                  </a:lnTo>
                  <a:lnTo>
                    <a:pt x="5593" y="565495"/>
                  </a:lnTo>
                  <a:lnTo>
                    <a:pt x="7271" y="565495"/>
                  </a:lnTo>
                  <a:lnTo>
                    <a:pt x="8949" y="565495"/>
                  </a:lnTo>
                  <a:lnTo>
                    <a:pt x="8949" y="563818"/>
                  </a:lnTo>
                  <a:lnTo>
                    <a:pt x="8949" y="561580"/>
                  </a:lnTo>
                  <a:lnTo>
                    <a:pt x="7271" y="561580"/>
                  </a:lnTo>
                  <a:lnTo>
                    <a:pt x="7271" y="559902"/>
                  </a:lnTo>
                  <a:lnTo>
                    <a:pt x="7271" y="559902"/>
                  </a:lnTo>
                  <a:lnTo>
                    <a:pt x="5593" y="559902"/>
                  </a:lnTo>
                  <a:lnTo>
                    <a:pt x="5593" y="558224"/>
                  </a:lnTo>
                  <a:lnTo>
                    <a:pt x="5593" y="556546"/>
                  </a:lnTo>
                  <a:lnTo>
                    <a:pt x="5593" y="554868"/>
                  </a:lnTo>
                  <a:lnTo>
                    <a:pt x="7271" y="554868"/>
                  </a:lnTo>
                  <a:lnTo>
                    <a:pt x="8949" y="554868"/>
                  </a:lnTo>
                  <a:lnTo>
                    <a:pt x="10628" y="554868"/>
                  </a:lnTo>
                  <a:lnTo>
                    <a:pt x="10628" y="553190"/>
                  </a:lnTo>
                  <a:lnTo>
                    <a:pt x="8949" y="550953"/>
                  </a:lnTo>
                  <a:lnTo>
                    <a:pt x="7271" y="550953"/>
                  </a:lnTo>
                  <a:lnTo>
                    <a:pt x="5593" y="550953"/>
                  </a:lnTo>
                  <a:lnTo>
                    <a:pt x="5593" y="549275"/>
                  </a:lnTo>
                  <a:lnTo>
                    <a:pt x="5593" y="547597"/>
                  </a:lnTo>
                  <a:lnTo>
                    <a:pt x="5593" y="545918"/>
                  </a:lnTo>
                  <a:lnTo>
                    <a:pt x="7271" y="545918"/>
                  </a:lnTo>
                  <a:lnTo>
                    <a:pt x="8949" y="545918"/>
                  </a:lnTo>
                  <a:lnTo>
                    <a:pt x="10628" y="547597"/>
                  </a:lnTo>
                  <a:lnTo>
                    <a:pt x="10628" y="547597"/>
                  </a:lnTo>
                  <a:lnTo>
                    <a:pt x="10628" y="549275"/>
                  </a:lnTo>
                  <a:lnTo>
                    <a:pt x="12865" y="550953"/>
                  </a:lnTo>
                  <a:lnTo>
                    <a:pt x="12865" y="550953"/>
                  </a:lnTo>
                  <a:lnTo>
                    <a:pt x="12865" y="549275"/>
                  </a:lnTo>
                  <a:lnTo>
                    <a:pt x="12865" y="547597"/>
                  </a:lnTo>
                  <a:lnTo>
                    <a:pt x="12865" y="545918"/>
                  </a:lnTo>
                  <a:lnTo>
                    <a:pt x="14543" y="545918"/>
                  </a:lnTo>
                  <a:lnTo>
                    <a:pt x="16221" y="545918"/>
                  </a:lnTo>
                  <a:lnTo>
                    <a:pt x="16221" y="547597"/>
                  </a:lnTo>
                  <a:lnTo>
                    <a:pt x="17899" y="547597"/>
                  </a:lnTo>
                  <a:lnTo>
                    <a:pt x="17899" y="545918"/>
                  </a:lnTo>
                  <a:lnTo>
                    <a:pt x="19577" y="545918"/>
                  </a:lnTo>
                  <a:lnTo>
                    <a:pt x="21815" y="545918"/>
                  </a:lnTo>
                  <a:lnTo>
                    <a:pt x="23492" y="545918"/>
                  </a:lnTo>
                  <a:lnTo>
                    <a:pt x="25170" y="545918"/>
                  </a:lnTo>
                  <a:lnTo>
                    <a:pt x="25170" y="547597"/>
                  </a:lnTo>
                  <a:lnTo>
                    <a:pt x="26848" y="547597"/>
                  </a:lnTo>
                  <a:lnTo>
                    <a:pt x="26848" y="547597"/>
                  </a:lnTo>
                  <a:lnTo>
                    <a:pt x="26848" y="545918"/>
                  </a:lnTo>
                  <a:lnTo>
                    <a:pt x="26848" y="544241"/>
                  </a:lnTo>
                  <a:lnTo>
                    <a:pt x="26848" y="542003"/>
                  </a:lnTo>
                  <a:lnTo>
                    <a:pt x="26848" y="540325"/>
                  </a:lnTo>
                  <a:lnTo>
                    <a:pt x="28526" y="540325"/>
                  </a:lnTo>
                  <a:lnTo>
                    <a:pt x="28526" y="538647"/>
                  </a:lnTo>
                  <a:lnTo>
                    <a:pt x="30764" y="538647"/>
                  </a:lnTo>
                  <a:lnTo>
                    <a:pt x="30764" y="536969"/>
                  </a:lnTo>
                  <a:lnTo>
                    <a:pt x="32442" y="536969"/>
                  </a:lnTo>
                  <a:lnTo>
                    <a:pt x="34120" y="536969"/>
                  </a:lnTo>
                  <a:lnTo>
                    <a:pt x="34120" y="536969"/>
                  </a:lnTo>
                  <a:lnTo>
                    <a:pt x="35798" y="536969"/>
                  </a:lnTo>
                  <a:lnTo>
                    <a:pt x="35798" y="536969"/>
                  </a:lnTo>
                  <a:lnTo>
                    <a:pt x="35798" y="535291"/>
                  </a:lnTo>
                  <a:lnTo>
                    <a:pt x="37476" y="535291"/>
                  </a:lnTo>
                  <a:lnTo>
                    <a:pt x="37476" y="533054"/>
                  </a:lnTo>
                  <a:lnTo>
                    <a:pt x="35798" y="533054"/>
                  </a:lnTo>
                  <a:lnTo>
                    <a:pt x="34120" y="533054"/>
                  </a:lnTo>
                  <a:lnTo>
                    <a:pt x="34120" y="531376"/>
                  </a:lnTo>
                  <a:lnTo>
                    <a:pt x="35798" y="531376"/>
                  </a:lnTo>
                  <a:lnTo>
                    <a:pt x="35798" y="529698"/>
                  </a:lnTo>
                  <a:lnTo>
                    <a:pt x="37476" y="529698"/>
                  </a:lnTo>
                  <a:lnTo>
                    <a:pt x="37476" y="528020"/>
                  </a:lnTo>
                  <a:lnTo>
                    <a:pt x="37476" y="528020"/>
                  </a:lnTo>
                  <a:lnTo>
                    <a:pt x="35798" y="528020"/>
                  </a:lnTo>
                  <a:lnTo>
                    <a:pt x="34120" y="528020"/>
                  </a:lnTo>
                  <a:lnTo>
                    <a:pt x="34120" y="526341"/>
                  </a:lnTo>
                  <a:lnTo>
                    <a:pt x="32442" y="526341"/>
                  </a:lnTo>
                  <a:lnTo>
                    <a:pt x="32442" y="524664"/>
                  </a:lnTo>
                  <a:lnTo>
                    <a:pt x="34120" y="524664"/>
                  </a:lnTo>
                  <a:lnTo>
                    <a:pt x="35798" y="524664"/>
                  </a:lnTo>
                  <a:lnTo>
                    <a:pt x="37476" y="524664"/>
                  </a:lnTo>
                  <a:lnTo>
                    <a:pt x="39154" y="524664"/>
                  </a:lnTo>
                  <a:lnTo>
                    <a:pt x="39154" y="524664"/>
                  </a:lnTo>
                  <a:lnTo>
                    <a:pt x="41391" y="524664"/>
                  </a:lnTo>
                  <a:lnTo>
                    <a:pt x="41391" y="524664"/>
                  </a:lnTo>
                  <a:lnTo>
                    <a:pt x="43069" y="524664"/>
                  </a:lnTo>
                  <a:lnTo>
                    <a:pt x="43069" y="522426"/>
                  </a:lnTo>
                  <a:lnTo>
                    <a:pt x="44747" y="522426"/>
                  </a:lnTo>
                  <a:lnTo>
                    <a:pt x="46425" y="522426"/>
                  </a:lnTo>
                  <a:lnTo>
                    <a:pt x="46425" y="524664"/>
                  </a:lnTo>
                  <a:lnTo>
                    <a:pt x="48103" y="524664"/>
                  </a:lnTo>
                  <a:lnTo>
                    <a:pt x="48103" y="524664"/>
                  </a:lnTo>
                  <a:lnTo>
                    <a:pt x="48103" y="522426"/>
                  </a:lnTo>
                  <a:lnTo>
                    <a:pt x="50341" y="522426"/>
                  </a:lnTo>
                  <a:lnTo>
                    <a:pt x="52019" y="522426"/>
                  </a:lnTo>
                  <a:lnTo>
                    <a:pt x="52019" y="524664"/>
                  </a:lnTo>
                  <a:lnTo>
                    <a:pt x="53697" y="524664"/>
                  </a:lnTo>
                  <a:lnTo>
                    <a:pt x="53697" y="524664"/>
                  </a:lnTo>
                  <a:lnTo>
                    <a:pt x="53697" y="522426"/>
                  </a:lnTo>
                  <a:lnTo>
                    <a:pt x="55375" y="522426"/>
                  </a:lnTo>
                  <a:lnTo>
                    <a:pt x="55375" y="524664"/>
                  </a:lnTo>
                  <a:lnTo>
                    <a:pt x="57053" y="524664"/>
                  </a:lnTo>
                  <a:lnTo>
                    <a:pt x="59290" y="524664"/>
                  </a:lnTo>
                  <a:lnTo>
                    <a:pt x="59290" y="524664"/>
                  </a:lnTo>
                  <a:lnTo>
                    <a:pt x="59290" y="522426"/>
                  </a:lnTo>
                  <a:lnTo>
                    <a:pt x="60968" y="522426"/>
                  </a:lnTo>
                  <a:lnTo>
                    <a:pt x="62646" y="522426"/>
                  </a:lnTo>
                  <a:lnTo>
                    <a:pt x="62646" y="522426"/>
                  </a:lnTo>
                  <a:lnTo>
                    <a:pt x="62646" y="520748"/>
                  </a:lnTo>
                  <a:lnTo>
                    <a:pt x="64324" y="520748"/>
                  </a:lnTo>
                  <a:lnTo>
                    <a:pt x="64324" y="519070"/>
                  </a:lnTo>
                  <a:lnTo>
                    <a:pt x="64324" y="519070"/>
                  </a:lnTo>
                  <a:lnTo>
                    <a:pt x="60968" y="517392"/>
                  </a:lnTo>
                  <a:lnTo>
                    <a:pt x="59290" y="517392"/>
                  </a:lnTo>
                  <a:lnTo>
                    <a:pt x="60968" y="517392"/>
                  </a:lnTo>
                  <a:lnTo>
                    <a:pt x="59290" y="517392"/>
                  </a:lnTo>
                  <a:lnTo>
                    <a:pt x="57053" y="517392"/>
                  </a:lnTo>
                  <a:lnTo>
                    <a:pt x="55375" y="517392"/>
                  </a:lnTo>
                  <a:lnTo>
                    <a:pt x="53697" y="517392"/>
                  </a:lnTo>
                  <a:lnTo>
                    <a:pt x="52019" y="517392"/>
                  </a:lnTo>
                  <a:lnTo>
                    <a:pt x="50341" y="517392"/>
                  </a:lnTo>
                  <a:lnTo>
                    <a:pt x="50341" y="517392"/>
                  </a:lnTo>
                  <a:lnTo>
                    <a:pt x="50341" y="515714"/>
                  </a:lnTo>
                  <a:lnTo>
                    <a:pt x="50341" y="515714"/>
                  </a:lnTo>
                  <a:lnTo>
                    <a:pt x="50341" y="513477"/>
                  </a:lnTo>
                  <a:lnTo>
                    <a:pt x="50341" y="511799"/>
                  </a:lnTo>
                  <a:lnTo>
                    <a:pt x="50341" y="511799"/>
                  </a:lnTo>
                  <a:lnTo>
                    <a:pt x="50341" y="510121"/>
                  </a:lnTo>
                  <a:lnTo>
                    <a:pt x="48103" y="510121"/>
                  </a:lnTo>
                  <a:lnTo>
                    <a:pt x="48103" y="508443"/>
                  </a:lnTo>
                  <a:lnTo>
                    <a:pt x="48103" y="506764"/>
                  </a:lnTo>
                  <a:lnTo>
                    <a:pt x="50341" y="506764"/>
                  </a:lnTo>
                  <a:lnTo>
                    <a:pt x="52019" y="506764"/>
                  </a:lnTo>
                  <a:lnTo>
                    <a:pt x="52019" y="504527"/>
                  </a:lnTo>
                  <a:lnTo>
                    <a:pt x="53697" y="504527"/>
                  </a:lnTo>
                  <a:lnTo>
                    <a:pt x="55375" y="504527"/>
                  </a:lnTo>
                  <a:lnTo>
                    <a:pt x="55375" y="502849"/>
                  </a:lnTo>
                  <a:lnTo>
                    <a:pt x="57053" y="502849"/>
                  </a:lnTo>
                  <a:lnTo>
                    <a:pt x="57053" y="504527"/>
                  </a:lnTo>
                  <a:lnTo>
                    <a:pt x="59290" y="504527"/>
                  </a:lnTo>
                  <a:lnTo>
                    <a:pt x="59290" y="506764"/>
                  </a:lnTo>
                  <a:lnTo>
                    <a:pt x="60968" y="506764"/>
                  </a:lnTo>
                  <a:lnTo>
                    <a:pt x="62646" y="506764"/>
                  </a:lnTo>
                  <a:lnTo>
                    <a:pt x="64324" y="506764"/>
                  </a:lnTo>
                  <a:lnTo>
                    <a:pt x="66002" y="506764"/>
                  </a:lnTo>
                  <a:lnTo>
                    <a:pt x="69918" y="506764"/>
                  </a:lnTo>
                  <a:lnTo>
                    <a:pt x="67680" y="506764"/>
                  </a:lnTo>
                  <a:lnTo>
                    <a:pt x="66002" y="506764"/>
                  </a:lnTo>
                  <a:lnTo>
                    <a:pt x="67680" y="506764"/>
                  </a:lnTo>
                  <a:lnTo>
                    <a:pt x="69918" y="506764"/>
                  </a:lnTo>
                  <a:lnTo>
                    <a:pt x="71596" y="506764"/>
                  </a:lnTo>
                  <a:lnTo>
                    <a:pt x="71596" y="504527"/>
                  </a:lnTo>
                  <a:lnTo>
                    <a:pt x="71596" y="504527"/>
                  </a:lnTo>
                  <a:lnTo>
                    <a:pt x="71596" y="502849"/>
                  </a:lnTo>
                  <a:lnTo>
                    <a:pt x="71596" y="501171"/>
                  </a:lnTo>
                  <a:lnTo>
                    <a:pt x="73274" y="501171"/>
                  </a:lnTo>
                  <a:lnTo>
                    <a:pt x="73274" y="501171"/>
                  </a:lnTo>
                  <a:lnTo>
                    <a:pt x="73274" y="499493"/>
                  </a:lnTo>
                  <a:lnTo>
                    <a:pt x="74952" y="499493"/>
                  </a:lnTo>
                  <a:lnTo>
                    <a:pt x="74952" y="497815"/>
                  </a:lnTo>
                  <a:lnTo>
                    <a:pt x="76630" y="497815"/>
                  </a:lnTo>
                  <a:lnTo>
                    <a:pt x="78867" y="497815"/>
                  </a:lnTo>
                  <a:lnTo>
                    <a:pt x="76630" y="497815"/>
                  </a:lnTo>
                  <a:lnTo>
                    <a:pt x="78867" y="497815"/>
                  </a:lnTo>
                  <a:lnTo>
                    <a:pt x="80545" y="497815"/>
                  </a:lnTo>
                  <a:lnTo>
                    <a:pt x="80545" y="496137"/>
                  </a:lnTo>
                  <a:lnTo>
                    <a:pt x="82223" y="496137"/>
                  </a:lnTo>
                  <a:lnTo>
                    <a:pt x="82223" y="497815"/>
                  </a:lnTo>
                  <a:lnTo>
                    <a:pt x="83901" y="497815"/>
                  </a:lnTo>
                  <a:lnTo>
                    <a:pt x="83901" y="497815"/>
                  </a:lnTo>
                  <a:lnTo>
                    <a:pt x="85579" y="497815"/>
                  </a:lnTo>
                  <a:lnTo>
                    <a:pt x="87817" y="497815"/>
                  </a:lnTo>
                  <a:lnTo>
                    <a:pt x="87817" y="497815"/>
                  </a:lnTo>
                  <a:lnTo>
                    <a:pt x="87817" y="496137"/>
                  </a:lnTo>
                  <a:lnTo>
                    <a:pt x="87817" y="493900"/>
                  </a:lnTo>
                  <a:lnTo>
                    <a:pt x="87817" y="493900"/>
                  </a:lnTo>
                  <a:lnTo>
                    <a:pt x="87817" y="492222"/>
                  </a:lnTo>
                  <a:lnTo>
                    <a:pt x="87817" y="490544"/>
                  </a:lnTo>
                  <a:lnTo>
                    <a:pt x="87817" y="488866"/>
                  </a:lnTo>
                  <a:lnTo>
                    <a:pt x="87817" y="487187"/>
                  </a:lnTo>
                  <a:lnTo>
                    <a:pt x="89495" y="487187"/>
                  </a:lnTo>
                  <a:lnTo>
                    <a:pt x="91173" y="487187"/>
                  </a:lnTo>
                  <a:lnTo>
                    <a:pt x="92851" y="487187"/>
                  </a:lnTo>
                  <a:lnTo>
                    <a:pt x="92851" y="484950"/>
                  </a:lnTo>
                  <a:lnTo>
                    <a:pt x="91173" y="484950"/>
                  </a:lnTo>
                  <a:lnTo>
                    <a:pt x="91173" y="483272"/>
                  </a:lnTo>
                  <a:lnTo>
                    <a:pt x="91173" y="481594"/>
                  </a:lnTo>
                  <a:lnTo>
                    <a:pt x="92851" y="481594"/>
                  </a:lnTo>
                  <a:lnTo>
                    <a:pt x="94529" y="481594"/>
                  </a:lnTo>
                  <a:lnTo>
                    <a:pt x="96207" y="481594"/>
                  </a:lnTo>
                  <a:lnTo>
                    <a:pt x="94529" y="481594"/>
                  </a:lnTo>
                  <a:lnTo>
                    <a:pt x="96207" y="481594"/>
                  </a:lnTo>
                  <a:lnTo>
                    <a:pt x="96207" y="479916"/>
                  </a:lnTo>
                  <a:lnTo>
                    <a:pt x="98444" y="479916"/>
                  </a:lnTo>
                  <a:lnTo>
                    <a:pt x="100122" y="479916"/>
                  </a:lnTo>
                  <a:lnTo>
                    <a:pt x="101800" y="479916"/>
                  </a:lnTo>
                  <a:lnTo>
                    <a:pt x="103478" y="479916"/>
                  </a:lnTo>
                  <a:lnTo>
                    <a:pt x="105156" y="479916"/>
                  </a:lnTo>
                  <a:lnTo>
                    <a:pt x="105156" y="479916"/>
                  </a:lnTo>
                  <a:lnTo>
                    <a:pt x="105156" y="478238"/>
                  </a:lnTo>
                  <a:lnTo>
                    <a:pt x="105156" y="476001"/>
                  </a:lnTo>
                  <a:lnTo>
                    <a:pt x="105156" y="476001"/>
                  </a:lnTo>
                  <a:lnTo>
                    <a:pt x="105156" y="474323"/>
                  </a:lnTo>
                  <a:lnTo>
                    <a:pt x="107394" y="474323"/>
                  </a:lnTo>
                  <a:lnTo>
                    <a:pt x="109072" y="474323"/>
                  </a:lnTo>
                  <a:lnTo>
                    <a:pt x="110750" y="474323"/>
                  </a:lnTo>
                  <a:lnTo>
                    <a:pt x="110750" y="472645"/>
                  </a:lnTo>
                  <a:lnTo>
                    <a:pt x="110750" y="470967"/>
                  </a:lnTo>
                  <a:lnTo>
                    <a:pt x="112428" y="470967"/>
                  </a:lnTo>
                  <a:lnTo>
                    <a:pt x="114106" y="470967"/>
                  </a:lnTo>
                  <a:lnTo>
                    <a:pt x="114106" y="469289"/>
                  </a:lnTo>
                  <a:lnTo>
                    <a:pt x="116343" y="469289"/>
                  </a:lnTo>
                  <a:lnTo>
                    <a:pt x="116343" y="470967"/>
                  </a:lnTo>
                  <a:lnTo>
                    <a:pt x="118021" y="470967"/>
                  </a:lnTo>
                  <a:lnTo>
                    <a:pt x="118021" y="469289"/>
                  </a:lnTo>
                  <a:lnTo>
                    <a:pt x="118021" y="467610"/>
                  </a:lnTo>
                  <a:lnTo>
                    <a:pt x="119699" y="467610"/>
                  </a:lnTo>
                  <a:lnTo>
                    <a:pt x="119699" y="465373"/>
                  </a:lnTo>
                  <a:lnTo>
                    <a:pt x="119699" y="463695"/>
                  </a:lnTo>
                  <a:lnTo>
                    <a:pt x="118021" y="465373"/>
                  </a:lnTo>
                  <a:lnTo>
                    <a:pt x="116343" y="465373"/>
                  </a:lnTo>
                  <a:lnTo>
                    <a:pt x="114106" y="465373"/>
                  </a:lnTo>
                  <a:lnTo>
                    <a:pt x="112428" y="465373"/>
                  </a:lnTo>
                  <a:lnTo>
                    <a:pt x="112428" y="463695"/>
                  </a:lnTo>
                  <a:lnTo>
                    <a:pt x="112428" y="463695"/>
                  </a:lnTo>
                  <a:lnTo>
                    <a:pt x="112428" y="462017"/>
                  </a:lnTo>
                  <a:lnTo>
                    <a:pt x="114106" y="460339"/>
                  </a:lnTo>
                  <a:lnTo>
                    <a:pt x="116343" y="460339"/>
                  </a:lnTo>
                  <a:lnTo>
                    <a:pt x="116343" y="458661"/>
                  </a:lnTo>
                  <a:lnTo>
                    <a:pt x="116343" y="458661"/>
                  </a:lnTo>
                  <a:lnTo>
                    <a:pt x="118021" y="458661"/>
                  </a:lnTo>
                  <a:lnTo>
                    <a:pt x="118021" y="456424"/>
                  </a:lnTo>
                  <a:lnTo>
                    <a:pt x="119699" y="456424"/>
                  </a:lnTo>
                  <a:lnTo>
                    <a:pt x="121377" y="456424"/>
                  </a:lnTo>
                  <a:lnTo>
                    <a:pt x="123055" y="456424"/>
                  </a:lnTo>
                  <a:lnTo>
                    <a:pt x="123055" y="454746"/>
                  </a:lnTo>
                  <a:lnTo>
                    <a:pt x="123055" y="453068"/>
                  </a:lnTo>
                  <a:lnTo>
                    <a:pt x="121377" y="451390"/>
                  </a:lnTo>
                  <a:lnTo>
                    <a:pt x="121377" y="449712"/>
                  </a:lnTo>
                  <a:lnTo>
                    <a:pt x="121377" y="449712"/>
                  </a:lnTo>
                  <a:lnTo>
                    <a:pt x="121377" y="447474"/>
                  </a:lnTo>
                  <a:lnTo>
                    <a:pt x="123055" y="447474"/>
                  </a:lnTo>
                  <a:lnTo>
                    <a:pt x="123055" y="445796"/>
                  </a:lnTo>
                  <a:lnTo>
                    <a:pt x="124733" y="445796"/>
                  </a:lnTo>
                  <a:lnTo>
                    <a:pt x="126971" y="445796"/>
                  </a:lnTo>
                  <a:lnTo>
                    <a:pt x="126971" y="444118"/>
                  </a:lnTo>
                  <a:lnTo>
                    <a:pt x="124733" y="444118"/>
                  </a:lnTo>
                  <a:lnTo>
                    <a:pt x="124733" y="442440"/>
                  </a:lnTo>
                  <a:lnTo>
                    <a:pt x="126971" y="440762"/>
                  </a:lnTo>
                  <a:lnTo>
                    <a:pt x="126971" y="440762"/>
                  </a:lnTo>
                  <a:lnTo>
                    <a:pt x="126971" y="440762"/>
                  </a:lnTo>
                  <a:lnTo>
                    <a:pt x="126971" y="439084"/>
                  </a:lnTo>
                  <a:lnTo>
                    <a:pt x="128649" y="439084"/>
                  </a:lnTo>
                  <a:lnTo>
                    <a:pt x="128649" y="439084"/>
                  </a:lnTo>
                  <a:lnTo>
                    <a:pt x="128649" y="436847"/>
                  </a:lnTo>
                  <a:lnTo>
                    <a:pt x="128649" y="435169"/>
                  </a:lnTo>
                  <a:lnTo>
                    <a:pt x="130327" y="435169"/>
                  </a:lnTo>
                  <a:lnTo>
                    <a:pt x="132005" y="435169"/>
                  </a:lnTo>
                  <a:lnTo>
                    <a:pt x="132005" y="433491"/>
                  </a:lnTo>
                  <a:lnTo>
                    <a:pt x="132005" y="431813"/>
                  </a:lnTo>
                  <a:lnTo>
                    <a:pt x="132005" y="430135"/>
                  </a:lnTo>
                  <a:lnTo>
                    <a:pt x="133683" y="430135"/>
                  </a:lnTo>
                  <a:lnTo>
                    <a:pt x="135920" y="430135"/>
                  </a:lnTo>
                  <a:lnTo>
                    <a:pt x="133683" y="430135"/>
                  </a:lnTo>
                  <a:lnTo>
                    <a:pt x="135920" y="430135"/>
                  </a:lnTo>
                  <a:lnTo>
                    <a:pt x="135920" y="427897"/>
                  </a:lnTo>
                  <a:lnTo>
                    <a:pt x="133683" y="427897"/>
                  </a:lnTo>
                  <a:lnTo>
                    <a:pt x="133683" y="427897"/>
                  </a:lnTo>
                  <a:lnTo>
                    <a:pt x="133683" y="426219"/>
                  </a:lnTo>
                  <a:lnTo>
                    <a:pt x="135920" y="426219"/>
                  </a:lnTo>
                  <a:lnTo>
                    <a:pt x="137598" y="426219"/>
                  </a:lnTo>
                  <a:lnTo>
                    <a:pt x="139276" y="427897"/>
                  </a:lnTo>
                  <a:lnTo>
                    <a:pt x="140954" y="427897"/>
                  </a:lnTo>
                  <a:lnTo>
                    <a:pt x="140954" y="426219"/>
                  </a:lnTo>
                  <a:lnTo>
                    <a:pt x="140954" y="426219"/>
                  </a:lnTo>
                  <a:lnTo>
                    <a:pt x="140954" y="424541"/>
                  </a:lnTo>
                  <a:lnTo>
                    <a:pt x="140954" y="422863"/>
                  </a:lnTo>
                  <a:lnTo>
                    <a:pt x="142632" y="422863"/>
                  </a:lnTo>
                  <a:lnTo>
                    <a:pt x="144870" y="422863"/>
                  </a:lnTo>
                  <a:lnTo>
                    <a:pt x="144870" y="422863"/>
                  </a:lnTo>
                  <a:lnTo>
                    <a:pt x="144870" y="421185"/>
                  </a:lnTo>
                  <a:lnTo>
                    <a:pt x="144870" y="418948"/>
                  </a:lnTo>
                  <a:lnTo>
                    <a:pt x="142632" y="418948"/>
                  </a:lnTo>
                  <a:lnTo>
                    <a:pt x="142632" y="417270"/>
                  </a:lnTo>
                  <a:lnTo>
                    <a:pt x="144870" y="417270"/>
                  </a:lnTo>
                  <a:lnTo>
                    <a:pt x="146548" y="417270"/>
                  </a:lnTo>
                  <a:lnTo>
                    <a:pt x="148226" y="418948"/>
                  </a:lnTo>
                  <a:lnTo>
                    <a:pt x="148226" y="421185"/>
                  </a:lnTo>
                  <a:lnTo>
                    <a:pt x="148226" y="422863"/>
                  </a:lnTo>
                  <a:lnTo>
                    <a:pt x="149904" y="422863"/>
                  </a:lnTo>
                  <a:lnTo>
                    <a:pt x="149904" y="424541"/>
                  </a:lnTo>
                  <a:lnTo>
                    <a:pt x="149904" y="426219"/>
                  </a:lnTo>
                  <a:lnTo>
                    <a:pt x="151582" y="426219"/>
                  </a:lnTo>
                  <a:lnTo>
                    <a:pt x="153260" y="426219"/>
                  </a:lnTo>
                  <a:lnTo>
                    <a:pt x="153260" y="426219"/>
                  </a:lnTo>
                  <a:lnTo>
                    <a:pt x="155497" y="426219"/>
                  </a:lnTo>
                  <a:lnTo>
                    <a:pt x="155497" y="426219"/>
                  </a:lnTo>
                  <a:lnTo>
                    <a:pt x="155497" y="424541"/>
                  </a:lnTo>
                  <a:lnTo>
                    <a:pt x="155497" y="422863"/>
                  </a:lnTo>
                  <a:lnTo>
                    <a:pt x="155497" y="421185"/>
                  </a:lnTo>
                  <a:lnTo>
                    <a:pt x="155497" y="418948"/>
                  </a:lnTo>
                  <a:lnTo>
                    <a:pt x="153260" y="418948"/>
                  </a:lnTo>
                  <a:lnTo>
                    <a:pt x="153260" y="417270"/>
                  </a:lnTo>
                  <a:lnTo>
                    <a:pt x="155497" y="417270"/>
                  </a:lnTo>
                  <a:lnTo>
                    <a:pt x="155497" y="415592"/>
                  </a:lnTo>
                  <a:lnTo>
                    <a:pt x="155497" y="415592"/>
                  </a:lnTo>
                  <a:lnTo>
                    <a:pt x="155497" y="413914"/>
                  </a:lnTo>
                  <a:lnTo>
                    <a:pt x="155497" y="412236"/>
                  </a:lnTo>
                  <a:lnTo>
                    <a:pt x="155497" y="410558"/>
                  </a:lnTo>
                  <a:lnTo>
                    <a:pt x="157175" y="410558"/>
                  </a:lnTo>
                  <a:lnTo>
                    <a:pt x="158853" y="410558"/>
                  </a:lnTo>
                  <a:lnTo>
                    <a:pt x="157175" y="404964"/>
                  </a:lnTo>
                  <a:lnTo>
                    <a:pt x="155497" y="404964"/>
                  </a:lnTo>
                  <a:lnTo>
                    <a:pt x="153260" y="404964"/>
                  </a:lnTo>
                  <a:lnTo>
                    <a:pt x="151582" y="404964"/>
                  </a:lnTo>
                  <a:lnTo>
                    <a:pt x="151582" y="403286"/>
                  </a:lnTo>
                  <a:lnTo>
                    <a:pt x="153260" y="403286"/>
                  </a:lnTo>
                  <a:lnTo>
                    <a:pt x="153260" y="401608"/>
                  </a:lnTo>
                  <a:lnTo>
                    <a:pt x="153260" y="399371"/>
                  </a:lnTo>
                  <a:lnTo>
                    <a:pt x="155497" y="399371"/>
                  </a:lnTo>
                  <a:lnTo>
                    <a:pt x="155497" y="397693"/>
                  </a:lnTo>
                  <a:lnTo>
                    <a:pt x="157175" y="397693"/>
                  </a:lnTo>
                  <a:lnTo>
                    <a:pt x="158853" y="397693"/>
                  </a:lnTo>
                  <a:lnTo>
                    <a:pt x="160531" y="397693"/>
                  </a:lnTo>
                  <a:lnTo>
                    <a:pt x="160531" y="396015"/>
                  </a:lnTo>
                  <a:lnTo>
                    <a:pt x="160531" y="394337"/>
                  </a:lnTo>
                  <a:lnTo>
                    <a:pt x="162209" y="394337"/>
                  </a:lnTo>
                  <a:lnTo>
                    <a:pt x="164447" y="394337"/>
                  </a:lnTo>
                  <a:lnTo>
                    <a:pt x="164447" y="392659"/>
                  </a:lnTo>
                  <a:lnTo>
                    <a:pt x="164447" y="390421"/>
                  </a:lnTo>
                  <a:lnTo>
                    <a:pt x="166125" y="390421"/>
                  </a:lnTo>
                  <a:lnTo>
                    <a:pt x="166125" y="388743"/>
                  </a:lnTo>
                  <a:lnTo>
                    <a:pt x="166125" y="387065"/>
                  </a:lnTo>
                  <a:lnTo>
                    <a:pt x="167803" y="387065"/>
                  </a:lnTo>
                  <a:lnTo>
                    <a:pt x="167803" y="385387"/>
                  </a:lnTo>
                  <a:lnTo>
                    <a:pt x="169481" y="385387"/>
                  </a:lnTo>
                  <a:lnTo>
                    <a:pt x="169481" y="387065"/>
                  </a:lnTo>
                  <a:lnTo>
                    <a:pt x="173396" y="383709"/>
                  </a:lnTo>
                  <a:lnTo>
                    <a:pt x="173396" y="382031"/>
                  </a:lnTo>
                  <a:lnTo>
                    <a:pt x="171159" y="382031"/>
                  </a:lnTo>
                  <a:lnTo>
                    <a:pt x="171159" y="379794"/>
                  </a:lnTo>
                  <a:lnTo>
                    <a:pt x="173396" y="379794"/>
                  </a:lnTo>
                  <a:lnTo>
                    <a:pt x="171159" y="379794"/>
                  </a:lnTo>
                  <a:lnTo>
                    <a:pt x="173396" y="379794"/>
                  </a:lnTo>
                  <a:lnTo>
                    <a:pt x="173396" y="378116"/>
                  </a:lnTo>
                  <a:lnTo>
                    <a:pt x="173396" y="376438"/>
                  </a:lnTo>
                  <a:lnTo>
                    <a:pt x="173396" y="376438"/>
                  </a:lnTo>
                  <a:lnTo>
                    <a:pt x="173396" y="374760"/>
                  </a:lnTo>
                  <a:lnTo>
                    <a:pt x="173396" y="373082"/>
                  </a:lnTo>
                  <a:lnTo>
                    <a:pt x="173396" y="374760"/>
                  </a:lnTo>
                  <a:lnTo>
                    <a:pt x="173396" y="373082"/>
                  </a:lnTo>
                  <a:lnTo>
                    <a:pt x="173396" y="370844"/>
                  </a:lnTo>
                  <a:lnTo>
                    <a:pt x="175074" y="370844"/>
                  </a:lnTo>
                  <a:lnTo>
                    <a:pt x="176752" y="369166"/>
                  </a:lnTo>
                  <a:lnTo>
                    <a:pt x="176752" y="367488"/>
                  </a:lnTo>
                  <a:lnTo>
                    <a:pt x="175074" y="367488"/>
                  </a:lnTo>
                  <a:lnTo>
                    <a:pt x="176752" y="367488"/>
                  </a:lnTo>
                  <a:lnTo>
                    <a:pt x="175074" y="367488"/>
                  </a:lnTo>
                  <a:lnTo>
                    <a:pt x="175074" y="365810"/>
                  </a:lnTo>
                  <a:lnTo>
                    <a:pt x="176752" y="364132"/>
                  </a:lnTo>
                  <a:lnTo>
                    <a:pt x="178430" y="364132"/>
                  </a:lnTo>
                  <a:lnTo>
                    <a:pt x="178430" y="364132"/>
                  </a:lnTo>
                  <a:lnTo>
                    <a:pt x="178430" y="361895"/>
                  </a:lnTo>
                  <a:lnTo>
                    <a:pt x="178430" y="360217"/>
                  </a:lnTo>
                  <a:lnTo>
                    <a:pt x="178430" y="358539"/>
                  </a:lnTo>
                  <a:lnTo>
                    <a:pt x="178430" y="356861"/>
                  </a:lnTo>
                  <a:lnTo>
                    <a:pt x="180108" y="355183"/>
                  </a:lnTo>
                  <a:lnTo>
                    <a:pt x="181786" y="355183"/>
                  </a:lnTo>
                  <a:lnTo>
                    <a:pt x="181786" y="353505"/>
                  </a:lnTo>
                  <a:lnTo>
                    <a:pt x="181786" y="351267"/>
                  </a:lnTo>
                  <a:lnTo>
                    <a:pt x="181786" y="353505"/>
                  </a:lnTo>
                  <a:lnTo>
                    <a:pt x="181786" y="351267"/>
                  </a:lnTo>
                  <a:lnTo>
                    <a:pt x="184024" y="349589"/>
                  </a:lnTo>
                  <a:lnTo>
                    <a:pt x="184024" y="347911"/>
                  </a:lnTo>
                  <a:lnTo>
                    <a:pt x="184024" y="347911"/>
                  </a:lnTo>
                  <a:lnTo>
                    <a:pt x="184024" y="346233"/>
                  </a:lnTo>
                  <a:lnTo>
                    <a:pt x="185702" y="346233"/>
                  </a:lnTo>
                  <a:lnTo>
                    <a:pt x="185702" y="344555"/>
                  </a:lnTo>
                  <a:lnTo>
                    <a:pt x="185702" y="344555"/>
                  </a:lnTo>
                  <a:lnTo>
                    <a:pt x="185702" y="342318"/>
                  </a:lnTo>
                  <a:lnTo>
                    <a:pt x="184024" y="342318"/>
                  </a:lnTo>
                  <a:lnTo>
                    <a:pt x="181786" y="342318"/>
                  </a:lnTo>
                  <a:lnTo>
                    <a:pt x="180108" y="344555"/>
                  </a:lnTo>
                  <a:lnTo>
                    <a:pt x="178430" y="344555"/>
                  </a:lnTo>
                  <a:lnTo>
                    <a:pt x="178430" y="342318"/>
                  </a:lnTo>
                  <a:lnTo>
                    <a:pt x="178430" y="340640"/>
                  </a:lnTo>
                  <a:lnTo>
                    <a:pt x="180108" y="340640"/>
                  </a:lnTo>
                  <a:lnTo>
                    <a:pt x="180108" y="338962"/>
                  </a:lnTo>
                  <a:lnTo>
                    <a:pt x="181786" y="338962"/>
                  </a:lnTo>
                  <a:lnTo>
                    <a:pt x="181786" y="337284"/>
                  </a:lnTo>
                  <a:lnTo>
                    <a:pt x="184024" y="337284"/>
                  </a:lnTo>
                  <a:lnTo>
                    <a:pt x="184024" y="337284"/>
                  </a:lnTo>
                  <a:lnTo>
                    <a:pt x="185702" y="337284"/>
                  </a:lnTo>
                  <a:lnTo>
                    <a:pt x="189058" y="335606"/>
                  </a:lnTo>
                  <a:lnTo>
                    <a:pt x="189058" y="333368"/>
                  </a:lnTo>
                  <a:lnTo>
                    <a:pt x="187380" y="333368"/>
                  </a:lnTo>
                  <a:lnTo>
                    <a:pt x="189058" y="333368"/>
                  </a:lnTo>
                  <a:lnTo>
                    <a:pt x="187380" y="333368"/>
                  </a:lnTo>
                  <a:lnTo>
                    <a:pt x="185702" y="333368"/>
                  </a:lnTo>
                  <a:lnTo>
                    <a:pt x="185702" y="331690"/>
                  </a:lnTo>
                  <a:lnTo>
                    <a:pt x="187380" y="331690"/>
                  </a:lnTo>
                  <a:lnTo>
                    <a:pt x="189058" y="331690"/>
                  </a:lnTo>
                  <a:lnTo>
                    <a:pt x="189058" y="330012"/>
                  </a:lnTo>
                  <a:lnTo>
                    <a:pt x="189058" y="328334"/>
                  </a:lnTo>
                  <a:lnTo>
                    <a:pt x="190736" y="328334"/>
                  </a:lnTo>
                  <a:lnTo>
                    <a:pt x="192973" y="328334"/>
                  </a:lnTo>
                  <a:lnTo>
                    <a:pt x="194651" y="328334"/>
                  </a:lnTo>
                  <a:lnTo>
                    <a:pt x="196329" y="328334"/>
                  </a:lnTo>
                  <a:lnTo>
                    <a:pt x="196329" y="326656"/>
                  </a:lnTo>
                  <a:lnTo>
                    <a:pt x="196329" y="326656"/>
                  </a:lnTo>
                  <a:lnTo>
                    <a:pt x="194651" y="326656"/>
                  </a:lnTo>
                  <a:lnTo>
                    <a:pt x="194651" y="324978"/>
                  </a:lnTo>
                  <a:lnTo>
                    <a:pt x="194651" y="322741"/>
                  </a:lnTo>
                  <a:lnTo>
                    <a:pt x="196329" y="321063"/>
                  </a:lnTo>
                  <a:lnTo>
                    <a:pt x="198007" y="321063"/>
                  </a:lnTo>
                  <a:lnTo>
                    <a:pt x="196329" y="321063"/>
                  </a:lnTo>
                  <a:lnTo>
                    <a:pt x="198007" y="321063"/>
                  </a:lnTo>
                  <a:lnTo>
                    <a:pt x="198007" y="319385"/>
                  </a:lnTo>
                  <a:lnTo>
                    <a:pt x="196329" y="319385"/>
                  </a:lnTo>
                  <a:lnTo>
                    <a:pt x="196329" y="319385"/>
                  </a:lnTo>
                  <a:lnTo>
                    <a:pt x="194651" y="319385"/>
                  </a:lnTo>
                  <a:lnTo>
                    <a:pt x="194651" y="317707"/>
                  </a:lnTo>
                  <a:lnTo>
                    <a:pt x="194651" y="316029"/>
                  </a:lnTo>
                  <a:lnTo>
                    <a:pt x="196329" y="313791"/>
                  </a:lnTo>
                  <a:lnTo>
                    <a:pt x="196329" y="312113"/>
                  </a:lnTo>
                  <a:lnTo>
                    <a:pt x="196329" y="310435"/>
                  </a:lnTo>
                  <a:lnTo>
                    <a:pt x="196329" y="308757"/>
                  </a:lnTo>
                  <a:lnTo>
                    <a:pt x="194651" y="308757"/>
                  </a:lnTo>
                  <a:lnTo>
                    <a:pt x="194651" y="307079"/>
                  </a:lnTo>
                  <a:lnTo>
                    <a:pt x="192973" y="304842"/>
                  </a:lnTo>
                  <a:lnTo>
                    <a:pt x="194651" y="304842"/>
                  </a:lnTo>
                  <a:lnTo>
                    <a:pt x="196329" y="304842"/>
                  </a:lnTo>
                  <a:lnTo>
                    <a:pt x="198007" y="304842"/>
                  </a:lnTo>
                  <a:lnTo>
                    <a:pt x="199685" y="304842"/>
                  </a:lnTo>
                  <a:lnTo>
                    <a:pt x="199685" y="304842"/>
                  </a:lnTo>
                  <a:lnTo>
                    <a:pt x="199685" y="304842"/>
                  </a:lnTo>
                  <a:lnTo>
                    <a:pt x="199685" y="303164"/>
                  </a:lnTo>
                  <a:lnTo>
                    <a:pt x="199685" y="303164"/>
                  </a:lnTo>
                  <a:lnTo>
                    <a:pt x="199685" y="301486"/>
                  </a:lnTo>
                  <a:lnTo>
                    <a:pt x="199685" y="299808"/>
                  </a:lnTo>
                  <a:lnTo>
                    <a:pt x="199685" y="298130"/>
                  </a:lnTo>
                  <a:lnTo>
                    <a:pt x="199685" y="299808"/>
                  </a:lnTo>
                  <a:lnTo>
                    <a:pt x="199685" y="296452"/>
                  </a:lnTo>
                  <a:lnTo>
                    <a:pt x="199685" y="298130"/>
                  </a:lnTo>
                  <a:lnTo>
                    <a:pt x="199685" y="296452"/>
                  </a:lnTo>
                  <a:lnTo>
                    <a:pt x="199685" y="294214"/>
                  </a:lnTo>
                  <a:lnTo>
                    <a:pt x="199685" y="292536"/>
                  </a:lnTo>
                  <a:lnTo>
                    <a:pt x="201923" y="292536"/>
                  </a:lnTo>
                  <a:lnTo>
                    <a:pt x="203601" y="292536"/>
                  </a:lnTo>
                  <a:lnTo>
                    <a:pt x="205279" y="292536"/>
                  </a:lnTo>
                  <a:lnTo>
                    <a:pt x="203601" y="292536"/>
                  </a:lnTo>
                  <a:lnTo>
                    <a:pt x="205279" y="292536"/>
                  </a:lnTo>
                  <a:lnTo>
                    <a:pt x="206957" y="292536"/>
                  </a:lnTo>
                  <a:lnTo>
                    <a:pt x="206957" y="290858"/>
                  </a:lnTo>
                  <a:lnTo>
                    <a:pt x="206957" y="289180"/>
                  </a:lnTo>
                  <a:lnTo>
                    <a:pt x="208635" y="289180"/>
                  </a:lnTo>
                  <a:lnTo>
                    <a:pt x="208635" y="287502"/>
                  </a:lnTo>
                  <a:lnTo>
                    <a:pt x="210313" y="287502"/>
                  </a:lnTo>
                  <a:lnTo>
                    <a:pt x="210313" y="287502"/>
                  </a:lnTo>
                  <a:lnTo>
                    <a:pt x="210313" y="285265"/>
                  </a:lnTo>
                  <a:lnTo>
                    <a:pt x="208635" y="285265"/>
                  </a:lnTo>
                  <a:lnTo>
                    <a:pt x="208635" y="283587"/>
                  </a:lnTo>
                  <a:lnTo>
                    <a:pt x="206957" y="283587"/>
                  </a:lnTo>
                  <a:lnTo>
                    <a:pt x="206957" y="281909"/>
                  </a:lnTo>
                  <a:lnTo>
                    <a:pt x="205279" y="280231"/>
                  </a:lnTo>
                  <a:lnTo>
                    <a:pt x="206957" y="280231"/>
                  </a:lnTo>
                  <a:lnTo>
                    <a:pt x="208635" y="280231"/>
                  </a:lnTo>
                  <a:lnTo>
                    <a:pt x="210313" y="280231"/>
                  </a:lnTo>
                  <a:lnTo>
                    <a:pt x="212550" y="280231"/>
                  </a:lnTo>
                  <a:lnTo>
                    <a:pt x="212550" y="278553"/>
                  </a:lnTo>
                  <a:lnTo>
                    <a:pt x="214228" y="276315"/>
                  </a:lnTo>
                  <a:lnTo>
                    <a:pt x="215906" y="276315"/>
                  </a:lnTo>
                  <a:lnTo>
                    <a:pt x="217584" y="276315"/>
                  </a:lnTo>
                  <a:lnTo>
                    <a:pt x="219262" y="276315"/>
                  </a:lnTo>
                  <a:lnTo>
                    <a:pt x="217584" y="276315"/>
                  </a:lnTo>
                  <a:lnTo>
                    <a:pt x="219262" y="276315"/>
                  </a:lnTo>
                  <a:lnTo>
                    <a:pt x="221500" y="276315"/>
                  </a:lnTo>
                  <a:lnTo>
                    <a:pt x="223178" y="276315"/>
                  </a:lnTo>
                  <a:lnTo>
                    <a:pt x="223178" y="274637"/>
                  </a:lnTo>
                  <a:lnTo>
                    <a:pt x="224856" y="274637"/>
                  </a:lnTo>
                  <a:lnTo>
                    <a:pt x="224856" y="272959"/>
                  </a:lnTo>
                  <a:lnTo>
                    <a:pt x="224856" y="272959"/>
                  </a:lnTo>
                  <a:lnTo>
                    <a:pt x="224856" y="271281"/>
                  </a:lnTo>
                  <a:lnTo>
                    <a:pt x="224856" y="269603"/>
                  </a:lnTo>
                  <a:lnTo>
                    <a:pt x="224856" y="267925"/>
                  </a:lnTo>
                  <a:lnTo>
                    <a:pt x="224856" y="265688"/>
                  </a:lnTo>
                  <a:lnTo>
                    <a:pt x="226534" y="265688"/>
                  </a:lnTo>
                  <a:lnTo>
                    <a:pt x="226534" y="264010"/>
                  </a:lnTo>
                  <a:lnTo>
                    <a:pt x="226534" y="260654"/>
                  </a:lnTo>
                  <a:lnTo>
                    <a:pt x="226534" y="260654"/>
                  </a:lnTo>
                  <a:lnTo>
                    <a:pt x="226534" y="258976"/>
                  </a:lnTo>
                  <a:lnTo>
                    <a:pt x="226534" y="256738"/>
                  </a:lnTo>
                  <a:lnTo>
                    <a:pt x="228212" y="256738"/>
                  </a:lnTo>
                  <a:lnTo>
                    <a:pt x="230449" y="256738"/>
                  </a:lnTo>
                  <a:lnTo>
                    <a:pt x="230449" y="255060"/>
                  </a:lnTo>
                  <a:lnTo>
                    <a:pt x="232127" y="255060"/>
                  </a:lnTo>
                  <a:lnTo>
                    <a:pt x="232127" y="253382"/>
                  </a:lnTo>
                  <a:lnTo>
                    <a:pt x="232127" y="251704"/>
                  </a:lnTo>
                  <a:lnTo>
                    <a:pt x="232127" y="250026"/>
                  </a:lnTo>
                  <a:lnTo>
                    <a:pt x="233805" y="250026"/>
                  </a:lnTo>
                  <a:lnTo>
                    <a:pt x="235483" y="250026"/>
                  </a:lnTo>
                  <a:lnTo>
                    <a:pt x="233805" y="247789"/>
                  </a:lnTo>
                  <a:lnTo>
                    <a:pt x="233805" y="247789"/>
                  </a:lnTo>
                  <a:lnTo>
                    <a:pt x="233805" y="246111"/>
                  </a:lnTo>
                  <a:lnTo>
                    <a:pt x="235483" y="246111"/>
                  </a:lnTo>
                  <a:lnTo>
                    <a:pt x="235483" y="244433"/>
                  </a:lnTo>
                  <a:lnTo>
                    <a:pt x="237161" y="244433"/>
                  </a:lnTo>
                  <a:lnTo>
                    <a:pt x="237161" y="242755"/>
                  </a:lnTo>
                  <a:lnTo>
                    <a:pt x="238839" y="242755"/>
                  </a:lnTo>
                  <a:lnTo>
                    <a:pt x="238839" y="241077"/>
                  </a:lnTo>
                  <a:lnTo>
                    <a:pt x="241077" y="241077"/>
                  </a:lnTo>
                  <a:lnTo>
                    <a:pt x="242755" y="241077"/>
                  </a:lnTo>
                  <a:lnTo>
                    <a:pt x="244433" y="241077"/>
                  </a:lnTo>
                  <a:lnTo>
                    <a:pt x="246111" y="241077"/>
                  </a:lnTo>
                  <a:lnTo>
                    <a:pt x="246111" y="239399"/>
                  </a:lnTo>
                  <a:lnTo>
                    <a:pt x="246111" y="239399"/>
                  </a:lnTo>
                  <a:lnTo>
                    <a:pt x="244433" y="237161"/>
                  </a:lnTo>
                  <a:lnTo>
                    <a:pt x="246111" y="237161"/>
                  </a:lnTo>
                  <a:lnTo>
                    <a:pt x="246111" y="235483"/>
                  </a:lnTo>
                  <a:lnTo>
                    <a:pt x="247789" y="233805"/>
                  </a:lnTo>
                  <a:lnTo>
                    <a:pt x="247789" y="233805"/>
                  </a:lnTo>
                  <a:lnTo>
                    <a:pt x="247789" y="232127"/>
                  </a:lnTo>
                  <a:lnTo>
                    <a:pt x="246111" y="232127"/>
                  </a:lnTo>
                  <a:lnTo>
                    <a:pt x="244433" y="232127"/>
                  </a:lnTo>
                  <a:lnTo>
                    <a:pt x="244433" y="233805"/>
                  </a:lnTo>
                  <a:lnTo>
                    <a:pt x="242755" y="233805"/>
                  </a:lnTo>
                  <a:lnTo>
                    <a:pt x="241077" y="235483"/>
                  </a:lnTo>
                  <a:lnTo>
                    <a:pt x="238839" y="237161"/>
                  </a:lnTo>
                  <a:lnTo>
                    <a:pt x="237161" y="237161"/>
                  </a:lnTo>
                  <a:lnTo>
                    <a:pt x="235483" y="237161"/>
                  </a:lnTo>
                  <a:lnTo>
                    <a:pt x="235483" y="235483"/>
                  </a:lnTo>
                  <a:lnTo>
                    <a:pt x="235483" y="233805"/>
                  </a:lnTo>
                  <a:lnTo>
                    <a:pt x="237161" y="233805"/>
                  </a:lnTo>
                  <a:lnTo>
                    <a:pt x="238839" y="232127"/>
                  </a:lnTo>
                  <a:lnTo>
                    <a:pt x="238839" y="232127"/>
                  </a:lnTo>
                  <a:lnTo>
                    <a:pt x="238839" y="230449"/>
                  </a:lnTo>
                  <a:lnTo>
                    <a:pt x="238839" y="230449"/>
                  </a:lnTo>
                  <a:lnTo>
                    <a:pt x="237161" y="230449"/>
                  </a:lnTo>
                  <a:lnTo>
                    <a:pt x="237161" y="228212"/>
                  </a:lnTo>
                  <a:lnTo>
                    <a:pt x="237161" y="228212"/>
                  </a:lnTo>
                  <a:lnTo>
                    <a:pt x="235483" y="228212"/>
                  </a:lnTo>
                  <a:lnTo>
                    <a:pt x="235483" y="226534"/>
                  </a:lnTo>
                  <a:lnTo>
                    <a:pt x="235483" y="224856"/>
                  </a:lnTo>
                  <a:lnTo>
                    <a:pt x="237161" y="224856"/>
                  </a:lnTo>
                  <a:lnTo>
                    <a:pt x="237161" y="224856"/>
                  </a:lnTo>
                  <a:lnTo>
                    <a:pt x="237161" y="223178"/>
                  </a:lnTo>
                  <a:lnTo>
                    <a:pt x="237161" y="221500"/>
                  </a:lnTo>
                  <a:lnTo>
                    <a:pt x="238839" y="221500"/>
                  </a:lnTo>
                  <a:lnTo>
                    <a:pt x="241077" y="221500"/>
                  </a:lnTo>
                  <a:lnTo>
                    <a:pt x="242755" y="221500"/>
                  </a:lnTo>
                  <a:lnTo>
                    <a:pt x="244433" y="221500"/>
                  </a:lnTo>
                  <a:lnTo>
                    <a:pt x="246111" y="221500"/>
                  </a:lnTo>
                  <a:lnTo>
                    <a:pt x="247789" y="221500"/>
                  </a:lnTo>
                  <a:lnTo>
                    <a:pt x="250026" y="219262"/>
                  </a:lnTo>
                  <a:lnTo>
                    <a:pt x="250026" y="219262"/>
                  </a:lnTo>
                  <a:lnTo>
                    <a:pt x="251704" y="219262"/>
                  </a:lnTo>
                  <a:lnTo>
                    <a:pt x="253382" y="219262"/>
                  </a:lnTo>
                  <a:lnTo>
                    <a:pt x="255060" y="219262"/>
                  </a:lnTo>
                  <a:lnTo>
                    <a:pt x="255060" y="217584"/>
                  </a:lnTo>
                  <a:lnTo>
                    <a:pt x="256738" y="217584"/>
                  </a:lnTo>
                  <a:lnTo>
                    <a:pt x="256738" y="215906"/>
                  </a:lnTo>
                  <a:lnTo>
                    <a:pt x="258976" y="215906"/>
                  </a:lnTo>
                  <a:lnTo>
                    <a:pt x="258976" y="212550"/>
                  </a:lnTo>
                  <a:lnTo>
                    <a:pt x="258976" y="212550"/>
                  </a:lnTo>
                  <a:lnTo>
                    <a:pt x="256738" y="212550"/>
                  </a:lnTo>
                  <a:lnTo>
                    <a:pt x="255060" y="212550"/>
                  </a:lnTo>
                  <a:lnTo>
                    <a:pt x="253382" y="212550"/>
                  </a:lnTo>
                  <a:lnTo>
                    <a:pt x="253382" y="212550"/>
                  </a:lnTo>
                  <a:lnTo>
                    <a:pt x="253382" y="214228"/>
                  </a:lnTo>
                  <a:lnTo>
                    <a:pt x="251704" y="214228"/>
                  </a:lnTo>
                  <a:lnTo>
                    <a:pt x="250026" y="214228"/>
                  </a:lnTo>
                  <a:lnTo>
                    <a:pt x="247789" y="214228"/>
                  </a:lnTo>
                  <a:lnTo>
                    <a:pt x="247789" y="212550"/>
                  </a:lnTo>
                  <a:lnTo>
                    <a:pt x="247789" y="210872"/>
                  </a:lnTo>
                  <a:lnTo>
                    <a:pt x="250026" y="210872"/>
                  </a:lnTo>
                  <a:lnTo>
                    <a:pt x="250026" y="208635"/>
                  </a:lnTo>
                  <a:lnTo>
                    <a:pt x="250026" y="206957"/>
                  </a:lnTo>
                  <a:lnTo>
                    <a:pt x="250026" y="206957"/>
                  </a:lnTo>
                  <a:lnTo>
                    <a:pt x="250026" y="205279"/>
                  </a:lnTo>
                  <a:lnTo>
                    <a:pt x="251704" y="205279"/>
                  </a:lnTo>
                  <a:lnTo>
                    <a:pt x="253382" y="205279"/>
                  </a:lnTo>
                  <a:lnTo>
                    <a:pt x="253382" y="205279"/>
                  </a:lnTo>
                  <a:lnTo>
                    <a:pt x="253382" y="206957"/>
                  </a:lnTo>
                  <a:lnTo>
                    <a:pt x="255060" y="206957"/>
                  </a:lnTo>
                  <a:lnTo>
                    <a:pt x="256738" y="206957"/>
                  </a:lnTo>
                  <a:lnTo>
                    <a:pt x="258976" y="206957"/>
                  </a:lnTo>
                  <a:lnTo>
                    <a:pt x="255060" y="206957"/>
                  </a:lnTo>
                  <a:lnTo>
                    <a:pt x="258976" y="206957"/>
                  </a:lnTo>
                  <a:lnTo>
                    <a:pt x="260654" y="206957"/>
                  </a:lnTo>
                  <a:lnTo>
                    <a:pt x="262332" y="206957"/>
                  </a:lnTo>
                  <a:lnTo>
                    <a:pt x="262332" y="205279"/>
                  </a:lnTo>
                  <a:lnTo>
                    <a:pt x="262332" y="203601"/>
                  </a:lnTo>
                  <a:lnTo>
                    <a:pt x="262332" y="205279"/>
                  </a:lnTo>
                  <a:lnTo>
                    <a:pt x="262332" y="203601"/>
                  </a:lnTo>
                  <a:lnTo>
                    <a:pt x="262332" y="201923"/>
                  </a:lnTo>
                  <a:lnTo>
                    <a:pt x="264010" y="201923"/>
                  </a:lnTo>
                  <a:lnTo>
                    <a:pt x="264010" y="199685"/>
                  </a:lnTo>
                  <a:lnTo>
                    <a:pt x="264010" y="198007"/>
                  </a:lnTo>
                  <a:lnTo>
                    <a:pt x="264010" y="198007"/>
                  </a:lnTo>
                  <a:lnTo>
                    <a:pt x="265688" y="198007"/>
                  </a:lnTo>
                  <a:lnTo>
                    <a:pt x="267366" y="198007"/>
                  </a:lnTo>
                  <a:lnTo>
                    <a:pt x="265688" y="198007"/>
                  </a:lnTo>
                  <a:lnTo>
                    <a:pt x="271281" y="198007"/>
                  </a:lnTo>
                  <a:lnTo>
                    <a:pt x="271281" y="198007"/>
                  </a:lnTo>
                  <a:lnTo>
                    <a:pt x="271281" y="196329"/>
                  </a:lnTo>
                  <a:lnTo>
                    <a:pt x="271281" y="194651"/>
                  </a:lnTo>
                  <a:lnTo>
                    <a:pt x="271281" y="194651"/>
                  </a:lnTo>
                  <a:lnTo>
                    <a:pt x="271281" y="192973"/>
                  </a:lnTo>
                  <a:lnTo>
                    <a:pt x="271281" y="190736"/>
                  </a:lnTo>
                  <a:lnTo>
                    <a:pt x="272959" y="190736"/>
                  </a:lnTo>
                  <a:lnTo>
                    <a:pt x="272959" y="189058"/>
                  </a:lnTo>
                  <a:lnTo>
                    <a:pt x="274637" y="189058"/>
                  </a:lnTo>
                  <a:lnTo>
                    <a:pt x="276315" y="189058"/>
                  </a:lnTo>
                  <a:lnTo>
                    <a:pt x="278553" y="189058"/>
                  </a:lnTo>
                  <a:lnTo>
                    <a:pt x="278553" y="187380"/>
                  </a:lnTo>
                  <a:lnTo>
                    <a:pt x="278553" y="185702"/>
                  </a:lnTo>
                  <a:lnTo>
                    <a:pt x="278553" y="185702"/>
                  </a:lnTo>
                  <a:lnTo>
                    <a:pt x="278553" y="184024"/>
                  </a:lnTo>
                  <a:lnTo>
                    <a:pt x="276315" y="182346"/>
                  </a:lnTo>
                  <a:lnTo>
                    <a:pt x="274637" y="182346"/>
                  </a:lnTo>
                  <a:lnTo>
                    <a:pt x="274637" y="180108"/>
                  </a:lnTo>
                  <a:lnTo>
                    <a:pt x="274637" y="178430"/>
                  </a:lnTo>
                  <a:lnTo>
                    <a:pt x="272959" y="178430"/>
                  </a:lnTo>
                  <a:lnTo>
                    <a:pt x="271281" y="178430"/>
                  </a:lnTo>
                  <a:lnTo>
                    <a:pt x="269603" y="180108"/>
                  </a:lnTo>
                  <a:lnTo>
                    <a:pt x="267366" y="180108"/>
                  </a:lnTo>
                  <a:lnTo>
                    <a:pt x="267366" y="182346"/>
                  </a:lnTo>
                  <a:lnTo>
                    <a:pt x="267366" y="184024"/>
                  </a:lnTo>
                  <a:lnTo>
                    <a:pt x="265688" y="184024"/>
                  </a:lnTo>
                  <a:lnTo>
                    <a:pt x="265688" y="185702"/>
                  </a:lnTo>
                  <a:lnTo>
                    <a:pt x="265688" y="187380"/>
                  </a:lnTo>
                  <a:lnTo>
                    <a:pt x="265688" y="189058"/>
                  </a:lnTo>
                  <a:lnTo>
                    <a:pt x="264010" y="189058"/>
                  </a:lnTo>
                  <a:lnTo>
                    <a:pt x="262332" y="189058"/>
                  </a:lnTo>
                  <a:lnTo>
                    <a:pt x="262332" y="189058"/>
                  </a:lnTo>
                  <a:lnTo>
                    <a:pt x="262332" y="187380"/>
                  </a:lnTo>
                  <a:lnTo>
                    <a:pt x="260654" y="187380"/>
                  </a:lnTo>
                  <a:lnTo>
                    <a:pt x="260654" y="189058"/>
                  </a:lnTo>
                  <a:lnTo>
                    <a:pt x="258976" y="189058"/>
                  </a:lnTo>
                  <a:lnTo>
                    <a:pt x="258976" y="190736"/>
                  </a:lnTo>
                  <a:lnTo>
                    <a:pt x="258976" y="192973"/>
                  </a:lnTo>
                  <a:lnTo>
                    <a:pt x="256738" y="192973"/>
                  </a:lnTo>
                  <a:lnTo>
                    <a:pt x="256738" y="194651"/>
                  </a:lnTo>
                  <a:lnTo>
                    <a:pt x="255060" y="194651"/>
                  </a:lnTo>
                  <a:lnTo>
                    <a:pt x="253382" y="194651"/>
                  </a:lnTo>
                  <a:lnTo>
                    <a:pt x="253382" y="192973"/>
                  </a:lnTo>
                  <a:lnTo>
                    <a:pt x="253382" y="192973"/>
                  </a:lnTo>
                  <a:lnTo>
                    <a:pt x="251704" y="192973"/>
                  </a:lnTo>
                  <a:lnTo>
                    <a:pt x="250026" y="192973"/>
                  </a:lnTo>
                  <a:lnTo>
                    <a:pt x="250026" y="190736"/>
                  </a:lnTo>
                  <a:lnTo>
                    <a:pt x="247789" y="190736"/>
                  </a:lnTo>
                  <a:lnTo>
                    <a:pt x="247789" y="190736"/>
                  </a:lnTo>
                  <a:lnTo>
                    <a:pt x="247789" y="192973"/>
                  </a:lnTo>
                  <a:lnTo>
                    <a:pt x="246111" y="194651"/>
                  </a:lnTo>
                  <a:lnTo>
                    <a:pt x="244433" y="194651"/>
                  </a:lnTo>
                  <a:lnTo>
                    <a:pt x="244433" y="196329"/>
                  </a:lnTo>
                  <a:lnTo>
                    <a:pt x="242755" y="196329"/>
                  </a:lnTo>
                  <a:lnTo>
                    <a:pt x="242755" y="196329"/>
                  </a:lnTo>
                  <a:lnTo>
                    <a:pt x="241077" y="196329"/>
                  </a:lnTo>
                  <a:lnTo>
                    <a:pt x="241077" y="194651"/>
                  </a:lnTo>
                  <a:lnTo>
                    <a:pt x="241077" y="192973"/>
                  </a:lnTo>
                  <a:lnTo>
                    <a:pt x="238839" y="192973"/>
                  </a:lnTo>
                  <a:lnTo>
                    <a:pt x="238839" y="194651"/>
                  </a:lnTo>
                  <a:lnTo>
                    <a:pt x="237161" y="194651"/>
                  </a:lnTo>
                  <a:lnTo>
                    <a:pt x="237161" y="196329"/>
                  </a:lnTo>
                  <a:lnTo>
                    <a:pt x="235483" y="196329"/>
                  </a:lnTo>
                  <a:lnTo>
                    <a:pt x="235483" y="196329"/>
                  </a:lnTo>
                  <a:lnTo>
                    <a:pt x="233805" y="196329"/>
                  </a:lnTo>
                  <a:lnTo>
                    <a:pt x="233805" y="198007"/>
                  </a:lnTo>
                  <a:lnTo>
                    <a:pt x="233805" y="199685"/>
                  </a:lnTo>
                  <a:lnTo>
                    <a:pt x="232127" y="199685"/>
                  </a:lnTo>
                  <a:lnTo>
                    <a:pt x="232127" y="199685"/>
                  </a:lnTo>
                  <a:lnTo>
                    <a:pt x="230449" y="199685"/>
                  </a:lnTo>
                  <a:lnTo>
                    <a:pt x="230449" y="201923"/>
                  </a:lnTo>
                  <a:lnTo>
                    <a:pt x="228212" y="201923"/>
                  </a:lnTo>
                  <a:lnTo>
                    <a:pt x="226534" y="201923"/>
                  </a:lnTo>
                  <a:lnTo>
                    <a:pt x="226534" y="203601"/>
                  </a:lnTo>
                  <a:lnTo>
                    <a:pt x="224856" y="203601"/>
                  </a:lnTo>
                  <a:lnTo>
                    <a:pt x="223178" y="203601"/>
                  </a:lnTo>
                  <a:lnTo>
                    <a:pt x="221500" y="203601"/>
                  </a:lnTo>
                  <a:lnTo>
                    <a:pt x="221500" y="201923"/>
                  </a:lnTo>
                  <a:lnTo>
                    <a:pt x="223178" y="199685"/>
                  </a:lnTo>
                  <a:lnTo>
                    <a:pt x="224856" y="198007"/>
                  </a:lnTo>
                  <a:lnTo>
                    <a:pt x="224856" y="196329"/>
                  </a:lnTo>
                  <a:lnTo>
                    <a:pt x="224856" y="194651"/>
                  </a:lnTo>
                  <a:lnTo>
                    <a:pt x="224856" y="192973"/>
                  </a:lnTo>
                  <a:lnTo>
                    <a:pt x="226534" y="192973"/>
                  </a:lnTo>
                  <a:lnTo>
                    <a:pt x="226534" y="192973"/>
                  </a:lnTo>
                  <a:lnTo>
                    <a:pt x="226534" y="190736"/>
                  </a:lnTo>
                  <a:lnTo>
                    <a:pt x="226534" y="189058"/>
                  </a:lnTo>
                  <a:lnTo>
                    <a:pt x="228212" y="189058"/>
                  </a:lnTo>
                  <a:lnTo>
                    <a:pt x="230449" y="189058"/>
                  </a:lnTo>
                  <a:lnTo>
                    <a:pt x="230449" y="189058"/>
                  </a:lnTo>
                  <a:lnTo>
                    <a:pt x="230449" y="187380"/>
                  </a:lnTo>
                  <a:lnTo>
                    <a:pt x="232127" y="187380"/>
                  </a:lnTo>
                  <a:lnTo>
                    <a:pt x="233805" y="187380"/>
                  </a:lnTo>
                  <a:lnTo>
                    <a:pt x="233805" y="187380"/>
                  </a:lnTo>
                  <a:lnTo>
                    <a:pt x="235483" y="185702"/>
                  </a:lnTo>
                  <a:lnTo>
                    <a:pt x="237161" y="187380"/>
                  </a:lnTo>
                  <a:lnTo>
                    <a:pt x="238839" y="187380"/>
                  </a:lnTo>
                  <a:lnTo>
                    <a:pt x="238839" y="185702"/>
                  </a:lnTo>
                  <a:lnTo>
                    <a:pt x="241077" y="185702"/>
                  </a:lnTo>
                  <a:lnTo>
                    <a:pt x="242755" y="185702"/>
                  </a:lnTo>
                  <a:lnTo>
                    <a:pt x="244433" y="185702"/>
                  </a:lnTo>
                  <a:lnTo>
                    <a:pt x="244433" y="184024"/>
                  </a:lnTo>
                  <a:lnTo>
                    <a:pt x="246111" y="184024"/>
                  </a:lnTo>
                  <a:lnTo>
                    <a:pt x="246111" y="184024"/>
                  </a:lnTo>
                  <a:lnTo>
                    <a:pt x="246111" y="182346"/>
                  </a:lnTo>
                  <a:lnTo>
                    <a:pt x="246111" y="180108"/>
                  </a:lnTo>
                  <a:lnTo>
                    <a:pt x="246111" y="180108"/>
                  </a:lnTo>
                  <a:lnTo>
                    <a:pt x="246111" y="180108"/>
                  </a:lnTo>
                  <a:lnTo>
                    <a:pt x="246111" y="178430"/>
                  </a:lnTo>
                  <a:lnTo>
                    <a:pt x="246111" y="176752"/>
                  </a:lnTo>
                  <a:lnTo>
                    <a:pt x="247789" y="176752"/>
                  </a:lnTo>
                  <a:lnTo>
                    <a:pt x="247789" y="176752"/>
                  </a:lnTo>
                  <a:lnTo>
                    <a:pt x="250026" y="176752"/>
                  </a:lnTo>
                  <a:lnTo>
                    <a:pt x="250026" y="175074"/>
                  </a:lnTo>
                  <a:lnTo>
                    <a:pt x="251704" y="175074"/>
                  </a:lnTo>
                  <a:lnTo>
                    <a:pt x="251704" y="175074"/>
                  </a:lnTo>
                  <a:lnTo>
                    <a:pt x="251704" y="173396"/>
                  </a:lnTo>
                  <a:lnTo>
                    <a:pt x="253382" y="173396"/>
                  </a:lnTo>
                  <a:lnTo>
                    <a:pt x="253382" y="171159"/>
                  </a:lnTo>
                  <a:lnTo>
                    <a:pt x="253382" y="169481"/>
                  </a:lnTo>
                  <a:lnTo>
                    <a:pt x="253382" y="167803"/>
                  </a:lnTo>
                  <a:lnTo>
                    <a:pt x="253382" y="166125"/>
                  </a:lnTo>
                  <a:lnTo>
                    <a:pt x="253382" y="164447"/>
                  </a:lnTo>
                  <a:lnTo>
                    <a:pt x="253382" y="162209"/>
                  </a:lnTo>
                  <a:lnTo>
                    <a:pt x="253382" y="162209"/>
                  </a:lnTo>
                  <a:lnTo>
                    <a:pt x="255060" y="160531"/>
                  </a:lnTo>
                  <a:lnTo>
                    <a:pt x="255060" y="158853"/>
                  </a:lnTo>
                  <a:lnTo>
                    <a:pt x="258976" y="153819"/>
                  </a:lnTo>
                  <a:lnTo>
                    <a:pt x="260654" y="153819"/>
                  </a:lnTo>
                  <a:lnTo>
                    <a:pt x="260654" y="151582"/>
                  </a:lnTo>
                  <a:lnTo>
                    <a:pt x="262332" y="151582"/>
                  </a:lnTo>
                  <a:lnTo>
                    <a:pt x="262332" y="153819"/>
                  </a:lnTo>
                  <a:lnTo>
                    <a:pt x="262332" y="155497"/>
                  </a:lnTo>
                  <a:lnTo>
                    <a:pt x="264010" y="155497"/>
                  </a:lnTo>
                  <a:lnTo>
                    <a:pt x="264010" y="157175"/>
                  </a:lnTo>
                  <a:lnTo>
                    <a:pt x="264010" y="158853"/>
                  </a:lnTo>
                  <a:lnTo>
                    <a:pt x="262332" y="158853"/>
                  </a:lnTo>
                  <a:lnTo>
                    <a:pt x="262332" y="160531"/>
                  </a:lnTo>
                  <a:lnTo>
                    <a:pt x="262332" y="162209"/>
                  </a:lnTo>
                  <a:lnTo>
                    <a:pt x="262332" y="164447"/>
                  </a:lnTo>
                  <a:lnTo>
                    <a:pt x="262332" y="164447"/>
                  </a:lnTo>
                  <a:lnTo>
                    <a:pt x="264010" y="164447"/>
                  </a:lnTo>
                  <a:lnTo>
                    <a:pt x="264010" y="162209"/>
                  </a:lnTo>
                  <a:lnTo>
                    <a:pt x="265688" y="162209"/>
                  </a:lnTo>
                  <a:lnTo>
                    <a:pt x="267366" y="162209"/>
                  </a:lnTo>
                  <a:lnTo>
                    <a:pt x="267366" y="160531"/>
                  </a:lnTo>
                  <a:lnTo>
                    <a:pt x="269603" y="160531"/>
                  </a:lnTo>
                  <a:lnTo>
                    <a:pt x="269603" y="158853"/>
                  </a:lnTo>
                  <a:lnTo>
                    <a:pt x="271281" y="158853"/>
                  </a:lnTo>
                  <a:lnTo>
                    <a:pt x="272959" y="158853"/>
                  </a:lnTo>
                  <a:lnTo>
                    <a:pt x="272959" y="158853"/>
                  </a:lnTo>
                  <a:lnTo>
                    <a:pt x="274637" y="158853"/>
                  </a:lnTo>
                  <a:lnTo>
                    <a:pt x="276315" y="158853"/>
                  </a:lnTo>
                  <a:lnTo>
                    <a:pt x="276315" y="160531"/>
                  </a:lnTo>
                  <a:lnTo>
                    <a:pt x="278553" y="160531"/>
                  </a:lnTo>
                  <a:lnTo>
                    <a:pt x="278553" y="160531"/>
                  </a:lnTo>
                  <a:lnTo>
                    <a:pt x="278553" y="162209"/>
                  </a:lnTo>
                  <a:lnTo>
                    <a:pt x="278553" y="164447"/>
                  </a:lnTo>
                  <a:lnTo>
                    <a:pt x="278553" y="166125"/>
                  </a:lnTo>
                  <a:lnTo>
                    <a:pt x="278553" y="167803"/>
                  </a:lnTo>
                  <a:lnTo>
                    <a:pt x="278553" y="169481"/>
                  </a:lnTo>
                  <a:lnTo>
                    <a:pt x="278553" y="171159"/>
                  </a:lnTo>
                  <a:lnTo>
                    <a:pt x="278553" y="173396"/>
                  </a:lnTo>
                  <a:lnTo>
                    <a:pt x="280231" y="173396"/>
                  </a:lnTo>
                  <a:lnTo>
                    <a:pt x="281909" y="173396"/>
                  </a:lnTo>
                  <a:lnTo>
                    <a:pt x="281909" y="171159"/>
                  </a:lnTo>
                  <a:lnTo>
                    <a:pt x="283587" y="171159"/>
                  </a:lnTo>
                  <a:lnTo>
                    <a:pt x="285265" y="171159"/>
                  </a:lnTo>
                  <a:lnTo>
                    <a:pt x="287502" y="169481"/>
                  </a:lnTo>
                  <a:lnTo>
                    <a:pt x="289180" y="167803"/>
                  </a:lnTo>
                  <a:lnTo>
                    <a:pt x="290858" y="167803"/>
                  </a:lnTo>
                  <a:lnTo>
                    <a:pt x="290858" y="167803"/>
                  </a:lnTo>
                  <a:lnTo>
                    <a:pt x="292536" y="167803"/>
                  </a:lnTo>
                  <a:lnTo>
                    <a:pt x="295892" y="167803"/>
                  </a:lnTo>
                  <a:lnTo>
                    <a:pt x="295892" y="166125"/>
                  </a:lnTo>
                  <a:lnTo>
                    <a:pt x="295892" y="164447"/>
                  </a:lnTo>
                  <a:lnTo>
                    <a:pt x="298130" y="162209"/>
                  </a:lnTo>
                  <a:lnTo>
                    <a:pt x="298130" y="160531"/>
                  </a:lnTo>
                  <a:lnTo>
                    <a:pt x="299808" y="160531"/>
                  </a:lnTo>
                  <a:lnTo>
                    <a:pt x="301486" y="160531"/>
                  </a:lnTo>
                  <a:lnTo>
                    <a:pt x="299808" y="160531"/>
                  </a:lnTo>
                  <a:lnTo>
                    <a:pt x="301486" y="160531"/>
                  </a:lnTo>
                  <a:lnTo>
                    <a:pt x="301486" y="158853"/>
                  </a:lnTo>
                  <a:lnTo>
                    <a:pt x="301486" y="155497"/>
                  </a:lnTo>
                  <a:lnTo>
                    <a:pt x="301486" y="153819"/>
                  </a:lnTo>
                  <a:lnTo>
                    <a:pt x="301486" y="153819"/>
                  </a:lnTo>
                  <a:lnTo>
                    <a:pt x="301486" y="151582"/>
                  </a:lnTo>
                  <a:lnTo>
                    <a:pt x="301486" y="149904"/>
                  </a:lnTo>
                  <a:lnTo>
                    <a:pt x="301486" y="148226"/>
                  </a:lnTo>
                  <a:lnTo>
                    <a:pt x="303164" y="146548"/>
                  </a:lnTo>
                  <a:lnTo>
                    <a:pt x="303164" y="144870"/>
                  </a:lnTo>
                  <a:lnTo>
                    <a:pt x="304842" y="144870"/>
                  </a:lnTo>
                  <a:lnTo>
                    <a:pt x="307079" y="144870"/>
                  </a:lnTo>
                  <a:lnTo>
                    <a:pt x="307079" y="142632"/>
                  </a:lnTo>
                  <a:lnTo>
                    <a:pt x="308757" y="142632"/>
                  </a:lnTo>
                  <a:lnTo>
                    <a:pt x="308757" y="140954"/>
                  </a:lnTo>
                  <a:lnTo>
                    <a:pt x="310435" y="140954"/>
                  </a:lnTo>
                  <a:lnTo>
                    <a:pt x="312113" y="140954"/>
                  </a:lnTo>
                  <a:lnTo>
                    <a:pt x="312113" y="139276"/>
                  </a:lnTo>
                  <a:lnTo>
                    <a:pt x="313791" y="139276"/>
                  </a:lnTo>
                  <a:lnTo>
                    <a:pt x="313791" y="139276"/>
                  </a:lnTo>
                  <a:lnTo>
                    <a:pt x="313791" y="137598"/>
                  </a:lnTo>
                  <a:lnTo>
                    <a:pt x="313791" y="135920"/>
                  </a:lnTo>
                  <a:lnTo>
                    <a:pt x="312113" y="135920"/>
                  </a:lnTo>
                  <a:lnTo>
                    <a:pt x="312113" y="133683"/>
                  </a:lnTo>
                  <a:lnTo>
                    <a:pt x="312113" y="132005"/>
                  </a:lnTo>
                  <a:lnTo>
                    <a:pt x="312113" y="132005"/>
                  </a:lnTo>
                  <a:lnTo>
                    <a:pt x="312113" y="130327"/>
                  </a:lnTo>
                  <a:lnTo>
                    <a:pt x="312113" y="128649"/>
                  </a:lnTo>
                  <a:lnTo>
                    <a:pt x="313791" y="128649"/>
                  </a:lnTo>
                  <a:lnTo>
                    <a:pt x="313791" y="126971"/>
                  </a:lnTo>
                  <a:lnTo>
                    <a:pt x="316029" y="126971"/>
                  </a:lnTo>
                  <a:lnTo>
                    <a:pt x="316029" y="125293"/>
                  </a:lnTo>
                  <a:lnTo>
                    <a:pt x="316029" y="123055"/>
                  </a:lnTo>
                  <a:lnTo>
                    <a:pt x="316029" y="121377"/>
                  </a:lnTo>
                  <a:lnTo>
                    <a:pt x="316029" y="119699"/>
                  </a:lnTo>
                  <a:lnTo>
                    <a:pt x="316029" y="118021"/>
                  </a:lnTo>
                  <a:lnTo>
                    <a:pt x="317707" y="118021"/>
                  </a:lnTo>
                  <a:lnTo>
                    <a:pt x="319385" y="118021"/>
                  </a:lnTo>
                  <a:lnTo>
                    <a:pt x="321063" y="118021"/>
                  </a:lnTo>
                  <a:lnTo>
                    <a:pt x="321063" y="119699"/>
                  </a:lnTo>
                  <a:lnTo>
                    <a:pt x="321063" y="121377"/>
                  </a:lnTo>
                  <a:lnTo>
                    <a:pt x="321063" y="123055"/>
                  </a:lnTo>
                  <a:lnTo>
                    <a:pt x="321063" y="123055"/>
                  </a:lnTo>
                  <a:lnTo>
                    <a:pt x="322741" y="123055"/>
                  </a:lnTo>
                  <a:lnTo>
                    <a:pt x="324419" y="123055"/>
                  </a:lnTo>
                  <a:lnTo>
                    <a:pt x="324419" y="125293"/>
                  </a:lnTo>
                  <a:lnTo>
                    <a:pt x="326656" y="125293"/>
                  </a:lnTo>
                  <a:lnTo>
                    <a:pt x="326656" y="123055"/>
                  </a:lnTo>
                  <a:lnTo>
                    <a:pt x="326656" y="121377"/>
                  </a:lnTo>
                  <a:lnTo>
                    <a:pt x="324419" y="119699"/>
                  </a:lnTo>
                  <a:lnTo>
                    <a:pt x="324419" y="118021"/>
                  </a:lnTo>
                  <a:lnTo>
                    <a:pt x="324419" y="116343"/>
                  </a:lnTo>
                  <a:lnTo>
                    <a:pt x="324419" y="114106"/>
                  </a:lnTo>
                  <a:lnTo>
                    <a:pt x="326656" y="114106"/>
                  </a:lnTo>
                  <a:lnTo>
                    <a:pt x="328334" y="114106"/>
                  </a:lnTo>
                  <a:lnTo>
                    <a:pt x="328334" y="112428"/>
                  </a:lnTo>
                  <a:lnTo>
                    <a:pt x="330012" y="112428"/>
                  </a:lnTo>
                  <a:lnTo>
                    <a:pt x="331690" y="112428"/>
                  </a:lnTo>
                  <a:lnTo>
                    <a:pt x="333368" y="112428"/>
                  </a:lnTo>
                  <a:lnTo>
                    <a:pt x="333368" y="114106"/>
                  </a:lnTo>
                  <a:lnTo>
                    <a:pt x="333368" y="116343"/>
                  </a:lnTo>
                  <a:lnTo>
                    <a:pt x="333368" y="118021"/>
                  </a:lnTo>
                  <a:lnTo>
                    <a:pt x="337284" y="118021"/>
                  </a:lnTo>
                  <a:lnTo>
                    <a:pt x="337284" y="116343"/>
                  </a:lnTo>
                  <a:lnTo>
                    <a:pt x="337284" y="114106"/>
                  </a:lnTo>
                  <a:lnTo>
                    <a:pt x="337284" y="112428"/>
                  </a:lnTo>
                  <a:lnTo>
                    <a:pt x="337284" y="114106"/>
                  </a:lnTo>
                  <a:lnTo>
                    <a:pt x="337284" y="112428"/>
                  </a:lnTo>
                  <a:lnTo>
                    <a:pt x="335606" y="112428"/>
                  </a:lnTo>
                  <a:lnTo>
                    <a:pt x="335606" y="110750"/>
                  </a:lnTo>
                  <a:lnTo>
                    <a:pt x="335606" y="109072"/>
                  </a:lnTo>
                  <a:lnTo>
                    <a:pt x="335606" y="107394"/>
                  </a:lnTo>
                  <a:lnTo>
                    <a:pt x="337284" y="107394"/>
                  </a:lnTo>
                  <a:lnTo>
                    <a:pt x="337284" y="105156"/>
                  </a:lnTo>
                  <a:lnTo>
                    <a:pt x="338962" y="103478"/>
                  </a:lnTo>
                  <a:lnTo>
                    <a:pt x="338962" y="101800"/>
                  </a:lnTo>
                  <a:lnTo>
                    <a:pt x="338962" y="100122"/>
                  </a:lnTo>
                  <a:lnTo>
                    <a:pt x="340640" y="100122"/>
                  </a:lnTo>
                  <a:lnTo>
                    <a:pt x="342318" y="98444"/>
                  </a:lnTo>
                  <a:lnTo>
                    <a:pt x="342318" y="96766"/>
                  </a:lnTo>
                  <a:lnTo>
                    <a:pt x="344555" y="96766"/>
                  </a:lnTo>
                  <a:lnTo>
                    <a:pt x="346233" y="96766"/>
                  </a:lnTo>
                  <a:lnTo>
                    <a:pt x="347911" y="96766"/>
                  </a:lnTo>
                  <a:lnTo>
                    <a:pt x="349589" y="94529"/>
                  </a:lnTo>
                  <a:lnTo>
                    <a:pt x="351267" y="94529"/>
                  </a:lnTo>
                  <a:lnTo>
                    <a:pt x="352945" y="94529"/>
                  </a:lnTo>
                  <a:lnTo>
                    <a:pt x="352945" y="98444"/>
                  </a:lnTo>
                  <a:lnTo>
                    <a:pt x="352945" y="100122"/>
                  </a:lnTo>
                  <a:lnTo>
                    <a:pt x="352945" y="101800"/>
                  </a:lnTo>
                  <a:lnTo>
                    <a:pt x="355183" y="101800"/>
                  </a:lnTo>
                  <a:lnTo>
                    <a:pt x="356861" y="101800"/>
                  </a:lnTo>
                  <a:lnTo>
                    <a:pt x="356861" y="100122"/>
                  </a:lnTo>
                  <a:lnTo>
                    <a:pt x="356861" y="98444"/>
                  </a:lnTo>
                  <a:lnTo>
                    <a:pt x="356861" y="96766"/>
                  </a:lnTo>
                  <a:lnTo>
                    <a:pt x="358539" y="96766"/>
                  </a:lnTo>
                  <a:lnTo>
                    <a:pt x="358539" y="94529"/>
                  </a:lnTo>
                  <a:lnTo>
                    <a:pt x="360217" y="94529"/>
                  </a:lnTo>
                  <a:lnTo>
                    <a:pt x="360217" y="94529"/>
                  </a:lnTo>
                  <a:lnTo>
                    <a:pt x="360217" y="94529"/>
                  </a:lnTo>
                  <a:lnTo>
                    <a:pt x="361895" y="94529"/>
                  </a:lnTo>
                  <a:lnTo>
                    <a:pt x="361895" y="92851"/>
                  </a:lnTo>
                  <a:lnTo>
                    <a:pt x="361895" y="91173"/>
                  </a:lnTo>
                  <a:lnTo>
                    <a:pt x="361895" y="89495"/>
                  </a:lnTo>
                  <a:lnTo>
                    <a:pt x="361895" y="87817"/>
                  </a:lnTo>
                  <a:lnTo>
                    <a:pt x="364132" y="87817"/>
                  </a:lnTo>
                  <a:lnTo>
                    <a:pt x="364132" y="87817"/>
                  </a:lnTo>
                  <a:lnTo>
                    <a:pt x="365810" y="85579"/>
                  </a:lnTo>
                  <a:lnTo>
                    <a:pt x="365810" y="83901"/>
                  </a:lnTo>
                  <a:lnTo>
                    <a:pt x="367488" y="83901"/>
                  </a:lnTo>
                  <a:lnTo>
                    <a:pt x="367488" y="83901"/>
                  </a:lnTo>
                  <a:lnTo>
                    <a:pt x="369166" y="83901"/>
                  </a:lnTo>
                  <a:lnTo>
                    <a:pt x="369166" y="85579"/>
                  </a:lnTo>
                  <a:lnTo>
                    <a:pt x="369166" y="87817"/>
                  </a:lnTo>
                  <a:lnTo>
                    <a:pt x="369166" y="89495"/>
                  </a:lnTo>
                  <a:lnTo>
                    <a:pt x="369166" y="91173"/>
                  </a:lnTo>
                  <a:lnTo>
                    <a:pt x="369166" y="92851"/>
                  </a:lnTo>
                  <a:lnTo>
                    <a:pt x="369166" y="94529"/>
                  </a:lnTo>
                  <a:lnTo>
                    <a:pt x="367488" y="96766"/>
                  </a:lnTo>
                  <a:lnTo>
                    <a:pt x="367488" y="98444"/>
                  </a:lnTo>
                  <a:lnTo>
                    <a:pt x="367488" y="100122"/>
                  </a:lnTo>
                  <a:lnTo>
                    <a:pt x="367488" y="101800"/>
                  </a:lnTo>
                  <a:lnTo>
                    <a:pt x="367488" y="103478"/>
                  </a:lnTo>
                  <a:lnTo>
                    <a:pt x="367488" y="105156"/>
                  </a:lnTo>
                  <a:lnTo>
                    <a:pt x="369166" y="105156"/>
                  </a:lnTo>
                  <a:lnTo>
                    <a:pt x="369166" y="107394"/>
                  </a:lnTo>
                  <a:lnTo>
                    <a:pt x="370844" y="107394"/>
                  </a:lnTo>
                  <a:lnTo>
                    <a:pt x="373082" y="105156"/>
                  </a:lnTo>
                  <a:lnTo>
                    <a:pt x="373082" y="103478"/>
                  </a:lnTo>
                  <a:lnTo>
                    <a:pt x="373082" y="101800"/>
                  </a:lnTo>
                  <a:lnTo>
                    <a:pt x="373082" y="100122"/>
                  </a:lnTo>
                  <a:lnTo>
                    <a:pt x="373082" y="98444"/>
                  </a:lnTo>
                  <a:lnTo>
                    <a:pt x="374760" y="96766"/>
                  </a:lnTo>
                  <a:lnTo>
                    <a:pt x="376438" y="96766"/>
                  </a:lnTo>
                  <a:lnTo>
                    <a:pt x="378115" y="96766"/>
                  </a:lnTo>
                  <a:lnTo>
                    <a:pt x="378115" y="94529"/>
                  </a:lnTo>
                  <a:lnTo>
                    <a:pt x="379794" y="94529"/>
                  </a:lnTo>
                  <a:lnTo>
                    <a:pt x="379794" y="92851"/>
                  </a:lnTo>
                  <a:lnTo>
                    <a:pt x="378115" y="91173"/>
                  </a:lnTo>
                  <a:lnTo>
                    <a:pt x="378115" y="89495"/>
                  </a:lnTo>
                  <a:lnTo>
                    <a:pt x="379794" y="87817"/>
                  </a:lnTo>
                  <a:lnTo>
                    <a:pt x="381472" y="87817"/>
                  </a:lnTo>
                  <a:lnTo>
                    <a:pt x="381472" y="89495"/>
                  </a:lnTo>
                  <a:lnTo>
                    <a:pt x="381472" y="91173"/>
                  </a:lnTo>
                  <a:lnTo>
                    <a:pt x="381472" y="91173"/>
                  </a:lnTo>
                  <a:lnTo>
                    <a:pt x="383709" y="91173"/>
                  </a:lnTo>
                  <a:lnTo>
                    <a:pt x="385387" y="91173"/>
                  </a:lnTo>
                  <a:lnTo>
                    <a:pt x="387065" y="89495"/>
                  </a:lnTo>
                  <a:lnTo>
                    <a:pt x="388743" y="89495"/>
                  </a:lnTo>
                  <a:lnTo>
                    <a:pt x="388743" y="89495"/>
                  </a:lnTo>
                  <a:lnTo>
                    <a:pt x="388743" y="87817"/>
                  </a:lnTo>
                  <a:lnTo>
                    <a:pt x="388743" y="87817"/>
                  </a:lnTo>
                  <a:lnTo>
                    <a:pt x="388743" y="85579"/>
                  </a:lnTo>
                  <a:lnTo>
                    <a:pt x="388743" y="83901"/>
                  </a:lnTo>
                  <a:lnTo>
                    <a:pt x="390421" y="83901"/>
                  </a:lnTo>
                  <a:lnTo>
                    <a:pt x="390421" y="82223"/>
                  </a:lnTo>
                  <a:lnTo>
                    <a:pt x="390421" y="80545"/>
                  </a:lnTo>
                  <a:lnTo>
                    <a:pt x="392659" y="80545"/>
                  </a:lnTo>
                  <a:lnTo>
                    <a:pt x="394337" y="80545"/>
                  </a:lnTo>
                  <a:lnTo>
                    <a:pt x="396015" y="80545"/>
                  </a:lnTo>
                  <a:lnTo>
                    <a:pt x="396015" y="82223"/>
                  </a:lnTo>
                  <a:lnTo>
                    <a:pt x="397692" y="82223"/>
                  </a:lnTo>
                  <a:lnTo>
                    <a:pt x="397692" y="83901"/>
                  </a:lnTo>
                  <a:lnTo>
                    <a:pt x="397692" y="85579"/>
                  </a:lnTo>
                  <a:lnTo>
                    <a:pt x="397692" y="87817"/>
                  </a:lnTo>
                  <a:lnTo>
                    <a:pt x="399371" y="87817"/>
                  </a:lnTo>
                  <a:lnTo>
                    <a:pt x="399371" y="89495"/>
                  </a:lnTo>
                  <a:lnTo>
                    <a:pt x="401608" y="89495"/>
                  </a:lnTo>
                  <a:lnTo>
                    <a:pt x="403286" y="89495"/>
                  </a:lnTo>
                  <a:lnTo>
                    <a:pt x="403286" y="91173"/>
                  </a:lnTo>
                  <a:lnTo>
                    <a:pt x="404964" y="91173"/>
                  </a:lnTo>
                  <a:lnTo>
                    <a:pt x="404964" y="89495"/>
                  </a:lnTo>
                  <a:lnTo>
                    <a:pt x="404964" y="87817"/>
                  </a:lnTo>
                  <a:lnTo>
                    <a:pt x="404964" y="85579"/>
                  </a:lnTo>
                  <a:lnTo>
                    <a:pt x="404964" y="83901"/>
                  </a:lnTo>
                  <a:lnTo>
                    <a:pt x="404964" y="82223"/>
                  </a:lnTo>
                  <a:lnTo>
                    <a:pt x="404964" y="80545"/>
                  </a:lnTo>
                  <a:lnTo>
                    <a:pt x="404964" y="76630"/>
                  </a:lnTo>
                  <a:lnTo>
                    <a:pt x="404964" y="76630"/>
                  </a:lnTo>
                  <a:lnTo>
                    <a:pt x="403286" y="76630"/>
                  </a:lnTo>
                  <a:lnTo>
                    <a:pt x="401608" y="76630"/>
                  </a:lnTo>
                  <a:lnTo>
                    <a:pt x="399371" y="76630"/>
                  </a:lnTo>
                  <a:lnTo>
                    <a:pt x="397692" y="74952"/>
                  </a:lnTo>
                  <a:lnTo>
                    <a:pt x="396015" y="74952"/>
                  </a:lnTo>
                  <a:lnTo>
                    <a:pt x="396015" y="73274"/>
                  </a:lnTo>
                  <a:lnTo>
                    <a:pt x="396015" y="71596"/>
                  </a:lnTo>
                  <a:lnTo>
                    <a:pt x="396015" y="69918"/>
                  </a:lnTo>
                  <a:lnTo>
                    <a:pt x="394337" y="69918"/>
                  </a:lnTo>
                  <a:lnTo>
                    <a:pt x="392659" y="69918"/>
                  </a:lnTo>
                  <a:lnTo>
                    <a:pt x="390421" y="69918"/>
                  </a:lnTo>
                  <a:lnTo>
                    <a:pt x="390421" y="68240"/>
                  </a:lnTo>
                  <a:lnTo>
                    <a:pt x="390421" y="66002"/>
                  </a:lnTo>
                  <a:lnTo>
                    <a:pt x="390421" y="66002"/>
                  </a:lnTo>
                  <a:lnTo>
                    <a:pt x="390421" y="64324"/>
                  </a:lnTo>
                  <a:lnTo>
                    <a:pt x="392659" y="64324"/>
                  </a:lnTo>
                  <a:lnTo>
                    <a:pt x="392659" y="62646"/>
                  </a:lnTo>
                  <a:lnTo>
                    <a:pt x="394337" y="62646"/>
                  </a:lnTo>
                  <a:lnTo>
                    <a:pt x="396015" y="62646"/>
                  </a:lnTo>
                  <a:lnTo>
                    <a:pt x="396015" y="60968"/>
                  </a:lnTo>
                  <a:lnTo>
                    <a:pt x="396015" y="59290"/>
                  </a:lnTo>
                  <a:lnTo>
                    <a:pt x="397692" y="59290"/>
                  </a:lnTo>
                  <a:lnTo>
                    <a:pt x="397692" y="60968"/>
                  </a:lnTo>
                  <a:lnTo>
                    <a:pt x="397692" y="62646"/>
                  </a:lnTo>
                  <a:lnTo>
                    <a:pt x="399371" y="62646"/>
                  </a:lnTo>
                  <a:lnTo>
                    <a:pt x="399371" y="64324"/>
                  </a:lnTo>
                  <a:lnTo>
                    <a:pt x="401608" y="64324"/>
                  </a:lnTo>
                  <a:lnTo>
                    <a:pt x="403286" y="64324"/>
                  </a:lnTo>
                  <a:lnTo>
                    <a:pt x="403286" y="62646"/>
                  </a:lnTo>
                  <a:lnTo>
                    <a:pt x="404964" y="62646"/>
                  </a:lnTo>
                  <a:lnTo>
                    <a:pt x="404964" y="60968"/>
                  </a:lnTo>
                  <a:lnTo>
                    <a:pt x="404964" y="59290"/>
                  </a:lnTo>
                  <a:lnTo>
                    <a:pt x="406642" y="59290"/>
                  </a:lnTo>
                  <a:lnTo>
                    <a:pt x="408320" y="59290"/>
                  </a:lnTo>
                  <a:lnTo>
                    <a:pt x="409998" y="59290"/>
                  </a:lnTo>
                  <a:lnTo>
                    <a:pt x="409998" y="60968"/>
                  </a:lnTo>
                  <a:lnTo>
                    <a:pt x="409998" y="62646"/>
                  </a:lnTo>
                  <a:lnTo>
                    <a:pt x="409998" y="62646"/>
                  </a:lnTo>
                  <a:lnTo>
                    <a:pt x="412236" y="62646"/>
                  </a:lnTo>
                  <a:lnTo>
                    <a:pt x="412236" y="60968"/>
                  </a:lnTo>
                  <a:lnTo>
                    <a:pt x="413914" y="60968"/>
                  </a:lnTo>
                  <a:lnTo>
                    <a:pt x="415592" y="60968"/>
                  </a:lnTo>
                  <a:lnTo>
                    <a:pt x="415592" y="62646"/>
                  </a:lnTo>
                  <a:lnTo>
                    <a:pt x="415592" y="64324"/>
                  </a:lnTo>
                  <a:lnTo>
                    <a:pt x="417269" y="64324"/>
                  </a:lnTo>
                  <a:lnTo>
                    <a:pt x="415592" y="64324"/>
                  </a:lnTo>
                  <a:lnTo>
                    <a:pt x="417269" y="64324"/>
                  </a:lnTo>
                  <a:lnTo>
                    <a:pt x="418948" y="64324"/>
                  </a:lnTo>
                  <a:lnTo>
                    <a:pt x="421185" y="64324"/>
                  </a:lnTo>
                  <a:lnTo>
                    <a:pt x="421185" y="64324"/>
                  </a:lnTo>
                  <a:lnTo>
                    <a:pt x="422863" y="66002"/>
                  </a:lnTo>
                  <a:lnTo>
                    <a:pt x="424541" y="66002"/>
                  </a:lnTo>
                  <a:lnTo>
                    <a:pt x="426219" y="66002"/>
                  </a:lnTo>
                  <a:lnTo>
                    <a:pt x="427897" y="66002"/>
                  </a:lnTo>
                  <a:lnTo>
                    <a:pt x="430135" y="66002"/>
                  </a:lnTo>
                  <a:lnTo>
                    <a:pt x="431813" y="66002"/>
                  </a:lnTo>
                  <a:lnTo>
                    <a:pt x="431813" y="68240"/>
                  </a:lnTo>
                  <a:lnTo>
                    <a:pt x="431813" y="69918"/>
                  </a:lnTo>
                  <a:lnTo>
                    <a:pt x="430135" y="69918"/>
                  </a:lnTo>
                  <a:lnTo>
                    <a:pt x="430135" y="71596"/>
                  </a:lnTo>
                  <a:lnTo>
                    <a:pt x="430135" y="73274"/>
                  </a:lnTo>
                  <a:lnTo>
                    <a:pt x="431813" y="73274"/>
                  </a:lnTo>
                  <a:lnTo>
                    <a:pt x="431813" y="73274"/>
                  </a:lnTo>
                  <a:lnTo>
                    <a:pt x="431813" y="74952"/>
                  </a:lnTo>
                  <a:lnTo>
                    <a:pt x="431813" y="76630"/>
                  </a:lnTo>
                  <a:lnTo>
                    <a:pt x="431813" y="78867"/>
                  </a:lnTo>
                  <a:lnTo>
                    <a:pt x="433491" y="78867"/>
                  </a:lnTo>
                  <a:lnTo>
                    <a:pt x="433491" y="78867"/>
                  </a:lnTo>
                  <a:lnTo>
                    <a:pt x="435169" y="82223"/>
                  </a:lnTo>
                  <a:lnTo>
                    <a:pt x="435169" y="83901"/>
                  </a:lnTo>
                  <a:lnTo>
                    <a:pt x="435169" y="83901"/>
                  </a:lnTo>
                  <a:lnTo>
                    <a:pt x="436846" y="83901"/>
                  </a:lnTo>
                  <a:lnTo>
                    <a:pt x="438525" y="83901"/>
                  </a:lnTo>
                  <a:lnTo>
                    <a:pt x="438525" y="83901"/>
                  </a:lnTo>
                  <a:lnTo>
                    <a:pt x="440762" y="83901"/>
                  </a:lnTo>
                  <a:lnTo>
                    <a:pt x="440762" y="83901"/>
                  </a:lnTo>
                  <a:lnTo>
                    <a:pt x="442440" y="83901"/>
                  </a:lnTo>
                  <a:lnTo>
                    <a:pt x="444118" y="82223"/>
                  </a:lnTo>
                  <a:lnTo>
                    <a:pt x="444118" y="80545"/>
                  </a:lnTo>
                  <a:lnTo>
                    <a:pt x="444118" y="78867"/>
                  </a:lnTo>
                  <a:lnTo>
                    <a:pt x="442440" y="78867"/>
                  </a:lnTo>
                  <a:lnTo>
                    <a:pt x="440762" y="78867"/>
                  </a:lnTo>
                  <a:lnTo>
                    <a:pt x="440762" y="78867"/>
                  </a:lnTo>
                  <a:lnTo>
                    <a:pt x="438525" y="78867"/>
                  </a:lnTo>
                  <a:lnTo>
                    <a:pt x="436846" y="78867"/>
                  </a:lnTo>
                  <a:lnTo>
                    <a:pt x="436846" y="76630"/>
                  </a:lnTo>
                  <a:lnTo>
                    <a:pt x="436846" y="74952"/>
                  </a:lnTo>
                  <a:lnTo>
                    <a:pt x="436846" y="73274"/>
                  </a:lnTo>
                  <a:lnTo>
                    <a:pt x="438525" y="73274"/>
                  </a:lnTo>
                  <a:lnTo>
                    <a:pt x="440762" y="73274"/>
                  </a:lnTo>
                  <a:lnTo>
                    <a:pt x="440762" y="71596"/>
                  </a:lnTo>
                  <a:lnTo>
                    <a:pt x="438525" y="71596"/>
                  </a:lnTo>
                  <a:lnTo>
                    <a:pt x="438525" y="69918"/>
                  </a:lnTo>
                  <a:lnTo>
                    <a:pt x="438525" y="68240"/>
                  </a:lnTo>
                  <a:lnTo>
                    <a:pt x="436846" y="68240"/>
                  </a:lnTo>
                  <a:lnTo>
                    <a:pt x="436846" y="66002"/>
                  </a:lnTo>
                  <a:lnTo>
                    <a:pt x="438525" y="66002"/>
                  </a:lnTo>
                  <a:lnTo>
                    <a:pt x="438525" y="64324"/>
                  </a:lnTo>
                  <a:lnTo>
                    <a:pt x="440762" y="62646"/>
                  </a:lnTo>
                  <a:lnTo>
                    <a:pt x="440762" y="60968"/>
                  </a:lnTo>
                  <a:lnTo>
                    <a:pt x="442440" y="60968"/>
                  </a:lnTo>
                  <a:lnTo>
                    <a:pt x="442440" y="59290"/>
                  </a:lnTo>
                  <a:lnTo>
                    <a:pt x="444118" y="57053"/>
                  </a:lnTo>
                  <a:lnTo>
                    <a:pt x="445796" y="55375"/>
                  </a:lnTo>
                  <a:lnTo>
                    <a:pt x="445796" y="53697"/>
                  </a:lnTo>
                  <a:lnTo>
                    <a:pt x="447474" y="53697"/>
                  </a:lnTo>
                  <a:lnTo>
                    <a:pt x="447474" y="52019"/>
                  </a:lnTo>
                  <a:lnTo>
                    <a:pt x="449712" y="52019"/>
                  </a:lnTo>
                  <a:lnTo>
                    <a:pt x="449712" y="50341"/>
                  </a:lnTo>
                  <a:lnTo>
                    <a:pt x="451390" y="50341"/>
                  </a:lnTo>
                  <a:lnTo>
                    <a:pt x="451390" y="48103"/>
                  </a:lnTo>
                  <a:lnTo>
                    <a:pt x="451390" y="46425"/>
                  </a:lnTo>
                  <a:lnTo>
                    <a:pt x="453068" y="46425"/>
                  </a:lnTo>
                  <a:lnTo>
                    <a:pt x="454746" y="46425"/>
                  </a:lnTo>
                  <a:lnTo>
                    <a:pt x="456423" y="46425"/>
                  </a:lnTo>
                  <a:lnTo>
                    <a:pt x="456423" y="44747"/>
                  </a:lnTo>
                  <a:lnTo>
                    <a:pt x="458661" y="46425"/>
                  </a:lnTo>
                  <a:lnTo>
                    <a:pt x="460339" y="46425"/>
                  </a:lnTo>
                  <a:lnTo>
                    <a:pt x="460339" y="44747"/>
                  </a:lnTo>
                  <a:lnTo>
                    <a:pt x="458661" y="43069"/>
                  </a:lnTo>
                  <a:lnTo>
                    <a:pt x="458661" y="41391"/>
                  </a:lnTo>
                  <a:lnTo>
                    <a:pt x="460339" y="41391"/>
                  </a:lnTo>
                  <a:lnTo>
                    <a:pt x="460339" y="39713"/>
                  </a:lnTo>
                  <a:lnTo>
                    <a:pt x="462017" y="39713"/>
                  </a:lnTo>
                  <a:lnTo>
                    <a:pt x="462017" y="37476"/>
                  </a:lnTo>
                  <a:lnTo>
                    <a:pt x="462017" y="35798"/>
                  </a:lnTo>
                  <a:lnTo>
                    <a:pt x="462017" y="34120"/>
                  </a:lnTo>
                  <a:lnTo>
                    <a:pt x="463695" y="34120"/>
                  </a:lnTo>
                  <a:lnTo>
                    <a:pt x="465373" y="34120"/>
                  </a:lnTo>
                  <a:lnTo>
                    <a:pt x="467051" y="34120"/>
                  </a:lnTo>
                  <a:lnTo>
                    <a:pt x="469289" y="34120"/>
                  </a:lnTo>
                  <a:lnTo>
                    <a:pt x="470967" y="34120"/>
                  </a:lnTo>
                  <a:lnTo>
                    <a:pt x="470967" y="32442"/>
                  </a:lnTo>
                  <a:lnTo>
                    <a:pt x="470967" y="30764"/>
                  </a:lnTo>
                  <a:lnTo>
                    <a:pt x="469289" y="30764"/>
                  </a:lnTo>
                  <a:lnTo>
                    <a:pt x="469289" y="28526"/>
                  </a:lnTo>
                  <a:lnTo>
                    <a:pt x="467051" y="28526"/>
                  </a:lnTo>
                  <a:lnTo>
                    <a:pt x="465373" y="28526"/>
                  </a:lnTo>
                  <a:lnTo>
                    <a:pt x="463695" y="28526"/>
                  </a:lnTo>
                  <a:lnTo>
                    <a:pt x="463695" y="26848"/>
                  </a:lnTo>
                  <a:lnTo>
                    <a:pt x="462017" y="26848"/>
                  </a:lnTo>
                  <a:lnTo>
                    <a:pt x="462017" y="25170"/>
                  </a:lnTo>
                  <a:lnTo>
                    <a:pt x="462017" y="23492"/>
                  </a:lnTo>
                  <a:lnTo>
                    <a:pt x="462017" y="21814"/>
                  </a:lnTo>
                  <a:lnTo>
                    <a:pt x="463695" y="19577"/>
                  </a:lnTo>
                  <a:lnTo>
                    <a:pt x="463695" y="17899"/>
                  </a:lnTo>
                  <a:lnTo>
                    <a:pt x="465373" y="19577"/>
                  </a:lnTo>
                  <a:lnTo>
                    <a:pt x="465373" y="21814"/>
                  </a:lnTo>
                  <a:lnTo>
                    <a:pt x="467051" y="21814"/>
                  </a:lnTo>
                  <a:lnTo>
                    <a:pt x="469289" y="21814"/>
                  </a:lnTo>
                  <a:lnTo>
                    <a:pt x="469289" y="19577"/>
                  </a:lnTo>
                  <a:lnTo>
                    <a:pt x="469289" y="17899"/>
                  </a:lnTo>
                  <a:lnTo>
                    <a:pt x="469289" y="16221"/>
                  </a:lnTo>
                  <a:lnTo>
                    <a:pt x="469289" y="16221"/>
                  </a:lnTo>
                  <a:lnTo>
                    <a:pt x="469289" y="14543"/>
                  </a:lnTo>
                  <a:lnTo>
                    <a:pt x="469289" y="12865"/>
                  </a:lnTo>
                  <a:lnTo>
                    <a:pt x="469289" y="12865"/>
                  </a:lnTo>
                  <a:lnTo>
                    <a:pt x="469289" y="11187"/>
                  </a:lnTo>
                  <a:lnTo>
                    <a:pt x="469289" y="11187"/>
                  </a:lnTo>
                  <a:lnTo>
                    <a:pt x="469289" y="8949"/>
                  </a:lnTo>
                  <a:lnTo>
                    <a:pt x="470967" y="8949"/>
                  </a:lnTo>
                  <a:lnTo>
                    <a:pt x="472645" y="11187"/>
                  </a:lnTo>
                  <a:lnTo>
                    <a:pt x="472645" y="11187"/>
                  </a:lnTo>
                  <a:lnTo>
                    <a:pt x="472645" y="11187"/>
                  </a:lnTo>
                  <a:lnTo>
                    <a:pt x="474322" y="11187"/>
                  </a:lnTo>
                  <a:lnTo>
                    <a:pt x="474322" y="12865"/>
                  </a:lnTo>
                  <a:lnTo>
                    <a:pt x="476000" y="12865"/>
                  </a:lnTo>
                  <a:lnTo>
                    <a:pt x="476000" y="14543"/>
                  </a:lnTo>
                  <a:lnTo>
                    <a:pt x="476000" y="16221"/>
                  </a:lnTo>
                  <a:lnTo>
                    <a:pt x="476000" y="16221"/>
                  </a:lnTo>
                  <a:lnTo>
                    <a:pt x="478238" y="16221"/>
                  </a:lnTo>
                  <a:lnTo>
                    <a:pt x="478238" y="14543"/>
                  </a:lnTo>
                  <a:lnTo>
                    <a:pt x="479916" y="12865"/>
                  </a:lnTo>
                  <a:lnTo>
                    <a:pt x="479916" y="12865"/>
                  </a:lnTo>
                  <a:lnTo>
                    <a:pt x="481594" y="12865"/>
                  </a:lnTo>
                  <a:lnTo>
                    <a:pt x="481594" y="16221"/>
                  </a:lnTo>
                  <a:lnTo>
                    <a:pt x="481594" y="16221"/>
                  </a:lnTo>
                  <a:lnTo>
                    <a:pt x="483272" y="16221"/>
                  </a:lnTo>
                  <a:lnTo>
                    <a:pt x="483272" y="17899"/>
                  </a:lnTo>
                  <a:lnTo>
                    <a:pt x="484950" y="17899"/>
                  </a:lnTo>
                  <a:lnTo>
                    <a:pt x="484950" y="19577"/>
                  </a:lnTo>
                  <a:lnTo>
                    <a:pt x="484950" y="21814"/>
                  </a:lnTo>
                  <a:lnTo>
                    <a:pt x="487187" y="23492"/>
                  </a:lnTo>
                  <a:lnTo>
                    <a:pt x="487187" y="23492"/>
                  </a:lnTo>
                  <a:lnTo>
                    <a:pt x="488866" y="23492"/>
                  </a:lnTo>
                  <a:lnTo>
                    <a:pt x="488866" y="17899"/>
                  </a:lnTo>
                  <a:lnTo>
                    <a:pt x="488866" y="16221"/>
                  </a:lnTo>
                  <a:lnTo>
                    <a:pt x="487187" y="14543"/>
                  </a:lnTo>
                  <a:lnTo>
                    <a:pt x="487187" y="12865"/>
                  </a:lnTo>
                  <a:lnTo>
                    <a:pt x="490544" y="12865"/>
                  </a:lnTo>
                  <a:lnTo>
                    <a:pt x="490544" y="14543"/>
                  </a:lnTo>
                  <a:lnTo>
                    <a:pt x="492222" y="14543"/>
                  </a:lnTo>
                  <a:lnTo>
                    <a:pt x="492222" y="16221"/>
                  </a:lnTo>
                  <a:lnTo>
                    <a:pt x="493899" y="16221"/>
                  </a:lnTo>
                  <a:lnTo>
                    <a:pt x="495577" y="16221"/>
                  </a:lnTo>
                  <a:lnTo>
                    <a:pt x="497815" y="16221"/>
                  </a:lnTo>
                  <a:lnTo>
                    <a:pt x="497815" y="17899"/>
                  </a:lnTo>
                  <a:lnTo>
                    <a:pt x="497815" y="17899"/>
                  </a:lnTo>
                  <a:lnTo>
                    <a:pt x="497815" y="17899"/>
                  </a:lnTo>
                  <a:lnTo>
                    <a:pt x="499493" y="17899"/>
                  </a:lnTo>
                  <a:lnTo>
                    <a:pt x="499493" y="17899"/>
                  </a:lnTo>
                  <a:lnTo>
                    <a:pt x="499493" y="19577"/>
                  </a:lnTo>
                  <a:lnTo>
                    <a:pt x="501171" y="19577"/>
                  </a:lnTo>
                  <a:lnTo>
                    <a:pt x="501171" y="21814"/>
                  </a:lnTo>
                  <a:lnTo>
                    <a:pt x="499493" y="21814"/>
                  </a:lnTo>
                  <a:lnTo>
                    <a:pt x="499493" y="23492"/>
                  </a:lnTo>
                  <a:lnTo>
                    <a:pt x="497815" y="23492"/>
                  </a:lnTo>
                  <a:lnTo>
                    <a:pt x="497815" y="25170"/>
                  </a:lnTo>
                  <a:lnTo>
                    <a:pt x="495577" y="25170"/>
                  </a:lnTo>
                  <a:lnTo>
                    <a:pt x="493899" y="25170"/>
                  </a:lnTo>
                  <a:lnTo>
                    <a:pt x="493899" y="26848"/>
                  </a:lnTo>
                  <a:lnTo>
                    <a:pt x="493899" y="28526"/>
                  </a:lnTo>
                  <a:lnTo>
                    <a:pt x="493899" y="30764"/>
                  </a:lnTo>
                  <a:lnTo>
                    <a:pt x="492222" y="30764"/>
                  </a:lnTo>
                  <a:lnTo>
                    <a:pt x="492222" y="32442"/>
                  </a:lnTo>
                  <a:lnTo>
                    <a:pt x="492222" y="34120"/>
                  </a:lnTo>
                  <a:lnTo>
                    <a:pt x="490544" y="34120"/>
                  </a:lnTo>
                  <a:lnTo>
                    <a:pt x="488866" y="34120"/>
                  </a:lnTo>
                  <a:lnTo>
                    <a:pt x="488866" y="35798"/>
                  </a:lnTo>
                  <a:lnTo>
                    <a:pt x="487187" y="37476"/>
                  </a:lnTo>
                  <a:lnTo>
                    <a:pt x="487187" y="39713"/>
                  </a:lnTo>
                  <a:lnTo>
                    <a:pt x="484950" y="41391"/>
                  </a:lnTo>
                  <a:lnTo>
                    <a:pt x="484950" y="43069"/>
                  </a:lnTo>
                  <a:lnTo>
                    <a:pt x="484950" y="44747"/>
                  </a:lnTo>
                  <a:lnTo>
                    <a:pt x="484950" y="43069"/>
                  </a:lnTo>
                  <a:lnTo>
                    <a:pt x="484950" y="44747"/>
                  </a:lnTo>
                  <a:lnTo>
                    <a:pt x="484950" y="46425"/>
                  </a:lnTo>
                  <a:lnTo>
                    <a:pt x="483272" y="46425"/>
                  </a:lnTo>
                  <a:lnTo>
                    <a:pt x="483272" y="48103"/>
                  </a:lnTo>
                  <a:lnTo>
                    <a:pt x="484950" y="48103"/>
                  </a:lnTo>
                  <a:lnTo>
                    <a:pt x="484950" y="50341"/>
                  </a:lnTo>
                  <a:lnTo>
                    <a:pt x="484950" y="52019"/>
                  </a:lnTo>
                  <a:lnTo>
                    <a:pt x="484950" y="53697"/>
                  </a:lnTo>
                  <a:lnTo>
                    <a:pt x="483272" y="53697"/>
                  </a:lnTo>
                  <a:lnTo>
                    <a:pt x="481594" y="53697"/>
                  </a:lnTo>
                  <a:lnTo>
                    <a:pt x="481594" y="55375"/>
                  </a:lnTo>
                  <a:lnTo>
                    <a:pt x="481594" y="57053"/>
                  </a:lnTo>
                  <a:lnTo>
                    <a:pt x="481594" y="59290"/>
                  </a:lnTo>
                  <a:lnTo>
                    <a:pt x="483272" y="59290"/>
                  </a:lnTo>
                  <a:lnTo>
                    <a:pt x="484950" y="59290"/>
                  </a:lnTo>
                  <a:lnTo>
                    <a:pt x="484950" y="60968"/>
                  </a:lnTo>
                  <a:lnTo>
                    <a:pt x="483272" y="60968"/>
                  </a:lnTo>
                  <a:lnTo>
                    <a:pt x="481594" y="60968"/>
                  </a:lnTo>
                  <a:lnTo>
                    <a:pt x="481594" y="62646"/>
                  </a:lnTo>
                  <a:lnTo>
                    <a:pt x="481594" y="64324"/>
                  </a:lnTo>
                  <a:lnTo>
                    <a:pt x="479916" y="64324"/>
                  </a:lnTo>
                  <a:lnTo>
                    <a:pt x="478238" y="66002"/>
                  </a:lnTo>
                  <a:lnTo>
                    <a:pt x="478238" y="66002"/>
                  </a:lnTo>
                  <a:lnTo>
                    <a:pt x="478238" y="68240"/>
                  </a:lnTo>
                  <a:lnTo>
                    <a:pt x="478238" y="69918"/>
                  </a:lnTo>
                  <a:lnTo>
                    <a:pt x="478238" y="69918"/>
                  </a:lnTo>
                  <a:lnTo>
                    <a:pt x="478238" y="71596"/>
                  </a:lnTo>
                  <a:lnTo>
                    <a:pt x="478238" y="73274"/>
                  </a:lnTo>
                  <a:lnTo>
                    <a:pt x="478238" y="74952"/>
                  </a:lnTo>
                  <a:lnTo>
                    <a:pt x="479916" y="76630"/>
                  </a:lnTo>
                  <a:lnTo>
                    <a:pt x="481594" y="76630"/>
                  </a:lnTo>
                  <a:lnTo>
                    <a:pt x="481594" y="76630"/>
                  </a:lnTo>
                  <a:lnTo>
                    <a:pt x="483272" y="76630"/>
                  </a:lnTo>
                  <a:lnTo>
                    <a:pt x="484950" y="76630"/>
                  </a:lnTo>
                  <a:lnTo>
                    <a:pt x="484950" y="74952"/>
                  </a:lnTo>
                  <a:lnTo>
                    <a:pt x="484950" y="73274"/>
                  </a:lnTo>
                  <a:lnTo>
                    <a:pt x="487187" y="71596"/>
                  </a:lnTo>
                  <a:lnTo>
                    <a:pt x="487187" y="71596"/>
                  </a:lnTo>
                  <a:lnTo>
                    <a:pt x="487187" y="69918"/>
                  </a:lnTo>
                  <a:lnTo>
                    <a:pt x="487187" y="68240"/>
                  </a:lnTo>
                  <a:lnTo>
                    <a:pt x="488866" y="68240"/>
                  </a:lnTo>
                  <a:lnTo>
                    <a:pt x="488866" y="66002"/>
                  </a:lnTo>
                  <a:lnTo>
                    <a:pt x="488866" y="64324"/>
                  </a:lnTo>
                  <a:lnTo>
                    <a:pt x="490544" y="64324"/>
                  </a:lnTo>
                  <a:lnTo>
                    <a:pt x="490544" y="62646"/>
                  </a:lnTo>
                  <a:lnTo>
                    <a:pt x="492222" y="62646"/>
                  </a:lnTo>
                  <a:lnTo>
                    <a:pt x="492222" y="60968"/>
                  </a:lnTo>
                  <a:lnTo>
                    <a:pt x="492222" y="59290"/>
                  </a:lnTo>
                  <a:lnTo>
                    <a:pt x="490544" y="59290"/>
                  </a:lnTo>
                  <a:lnTo>
                    <a:pt x="490544" y="57053"/>
                  </a:lnTo>
                  <a:lnTo>
                    <a:pt x="490544" y="55375"/>
                  </a:lnTo>
                  <a:lnTo>
                    <a:pt x="492222" y="55375"/>
                  </a:lnTo>
                  <a:lnTo>
                    <a:pt x="492222" y="53697"/>
                  </a:lnTo>
                  <a:lnTo>
                    <a:pt x="492222" y="52019"/>
                  </a:lnTo>
                  <a:lnTo>
                    <a:pt x="493899" y="52019"/>
                  </a:lnTo>
                  <a:lnTo>
                    <a:pt x="493899" y="50341"/>
                  </a:lnTo>
                  <a:lnTo>
                    <a:pt x="493899" y="48103"/>
                  </a:lnTo>
                  <a:lnTo>
                    <a:pt x="495577" y="48103"/>
                  </a:lnTo>
                  <a:lnTo>
                    <a:pt x="495577" y="46425"/>
                  </a:lnTo>
                  <a:lnTo>
                    <a:pt x="497815" y="46425"/>
                  </a:lnTo>
                  <a:lnTo>
                    <a:pt x="497815" y="44747"/>
                  </a:lnTo>
                  <a:lnTo>
                    <a:pt x="497815" y="43069"/>
                  </a:lnTo>
                  <a:lnTo>
                    <a:pt x="499493" y="43069"/>
                  </a:lnTo>
                  <a:lnTo>
                    <a:pt x="499493" y="41391"/>
                  </a:lnTo>
                  <a:lnTo>
                    <a:pt x="501171" y="41391"/>
                  </a:lnTo>
                  <a:lnTo>
                    <a:pt x="502849" y="41391"/>
                  </a:lnTo>
                  <a:lnTo>
                    <a:pt x="502849" y="39713"/>
                  </a:lnTo>
                  <a:lnTo>
                    <a:pt x="502849" y="37476"/>
                  </a:lnTo>
                  <a:lnTo>
                    <a:pt x="502849" y="35798"/>
                  </a:lnTo>
                  <a:lnTo>
                    <a:pt x="504527" y="34120"/>
                  </a:lnTo>
                  <a:lnTo>
                    <a:pt x="504527" y="32442"/>
                  </a:lnTo>
                  <a:lnTo>
                    <a:pt x="504527" y="30764"/>
                  </a:lnTo>
                  <a:lnTo>
                    <a:pt x="506764" y="30764"/>
                  </a:lnTo>
                  <a:lnTo>
                    <a:pt x="506764" y="28526"/>
                  </a:lnTo>
                  <a:lnTo>
                    <a:pt x="506764" y="26848"/>
                  </a:lnTo>
                  <a:lnTo>
                    <a:pt x="506764" y="25170"/>
                  </a:lnTo>
                  <a:lnTo>
                    <a:pt x="508443" y="25170"/>
                  </a:lnTo>
                  <a:lnTo>
                    <a:pt x="510121" y="25170"/>
                  </a:lnTo>
                  <a:lnTo>
                    <a:pt x="510121" y="23492"/>
                  </a:lnTo>
                  <a:lnTo>
                    <a:pt x="510121" y="21814"/>
                  </a:lnTo>
                  <a:lnTo>
                    <a:pt x="511799" y="21814"/>
                  </a:lnTo>
                  <a:lnTo>
                    <a:pt x="511799" y="17899"/>
                  </a:lnTo>
                  <a:lnTo>
                    <a:pt x="513476" y="17899"/>
                  </a:lnTo>
                  <a:lnTo>
                    <a:pt x="515714" y="16221"/>
                  </a:lnTo>
                  <a:lnTo>
                    <a:pt x="517392" y="14543"/>
                  </a:lnTo>
                  <a:lnTo>
                    <a:pt x="517392" y="12865"/>
                  </a:lnTo>
                  <a:lnTo>
                    <a:pt x="519070" y="12865"/>
                  </a:lnTo>
                  <a:lnTo>
                    <a:pt x="520748" y="12865"/>
                  </a:lnTo>
                  <a:lnTo>
                    <a:pt x="520748" y="14543"/>
                  </a:lnTo>
                  <a:lnTo>
                    <a:pt x="520748" y="16221"/>
                  </a:lnTo>
                  <a:lnTo>
                    <a:pt x="520748" y="17899"/>
                  </a:lnTo>
                  <a:lnTo>
                    <a:pt x="520748" y="19577"/>
                  </a:lnTo>
                  <a:lnTo>
                    <a:pt x="520748" y="21814"/>
                  </a:lnTo>
                  <a:lnTo>
                    <a:pt x="520748" y="23492"/>
                  </a:lnTo>
                  <a:lnTo>
                    <a:pt x="520748" y="25170"/>
                  </a:lnTo>
                  <a:lnTo>
                    <a:pt x="520748" y="26848"/>
                  </a:lnTo>
                  <a:lnTo>
                    <a:pt x="520748" y="28526"/>
                  </a:lnTo>
                  <a:lnTo>
                    <a:pt x="519070" y="28526"/>
                  </a:lnTo>
                  <a:lnTo>
                    <a:pt x="519070" y="30764"/>
                  </a:lnTo>
                  <a:lnTo>
                    <a:pt x="519070" y="32442"/>
                  </a:lnTo>
                  <a:lnTo>
                    <a:pt x="519070" y="34120"/>
                  </a:lnTo>
                  <a:lnTo>
                    <a:pt x="517392" y="34120"/>
                  </a:lnTo>
                  <a:lnTo>
                    <a:pt x="517392" y="35798"/>
                  </a:lnTo>
                  <a:lnTo>
                    <a:pt x="519070" y="35798"/>
                  </a:lnTo>
                  <a:lnTo>
                    <a:pt x="519070" y="37476"/>
                  </a:lnTo>
                  <a:lnTo>
                    <a:pt x="519070" y="39713"/>
                  </a:lnTo>
                  <a:lnTo>
                    <a:pt x="517392" y="41391"/>
                  </a:lnTo>
                  <a:lnTo>
                    <a:pt x="517392" y="43069"/>
                  </a:lnTo>
                  <a:lnTo>
                    <a:pt x="517392" y="44747"/>
                  </a:lnTo>
                  <a:lnTo>
                    <a:pt x="517392" y="46425"/>
                  </a:lnTo>
                  <a:lnTo>
                    <a:pt x="517392" y="48103"/>
                  </a:lnTo>
                  <a:lnTo>
                    <a:pt x="517392" y="50341"/>
                  </a:lnTo>
                  <a:lnTo>
                    <a:pt x="517392" y="52019"/>
                  </a:lnTo>
                  <a:lnTo>
                    <a:pt x="519070" y="52019"/>
                  </a:lnTo>
                  <a:lnTo>
                    <a:pt x="520748" y="52019"/>
                  </a:lnTo>
                  <a:lnTo>
                    <a:pt x="522426" y="52019"/>
                  </a:lnTo>
                  <a:lnTo>
                    <a:pt x="522426" y="50341"/>
                  </a:lnTo>
                  <a:lnTo>
                    <a:pt x="522426" y="48103"/>
                  </a:lnTo>
                  <a:lnTo>
                    <a:pt x="522426" y="46425"/>
                  </a:lnTo>
                  <a:lnTo>
                    <a:pt x="524104" y="46425"/>
                  </a:lnTo>
                  <a:lnTo>
                    <a:pt x="524104" y="48103"/>
                  </a:lnTo>
                  <a:lnTo>
                    <a:pt x="526341" y="48103"/>
                  </a:lnTo>
                  <a:lnTo>
                    <a:pt x="524104" y="48103"/>
                  </a:lnTo>
                  <a:lnTo>
                    <a:pt x="526341" y="48103"/>
                  </a:lnTo>
                  <a:lnTo>
                    <a:pt x="528020" y="48103"/>
                  </a:lnTo>
                  <a:lnTo>
                    <a:pt x="529698" y="48103"/>
                  </a:lnTo>
                  <a:lnTo>
                    <a:pt x="529698" y="46425"/>
                  </a:lnTo>
                  <a:lnTo>
                    <a:pt x="528020" y="46425"/>
                  </a:lnTo>
                  <a:lnTo>
                    <a:pt x="528020" y="44747"/>
                  </a:lnTo>
                  <a:lnTo>
                    <a:pt x="528020" y="43069"/>
                  </a:lnTo>
                  <a:lnTo>
                    <a:pt x="528020" y="43069"/>
                  </a:lnTo>
                  <a:lnTo>
                    <a:pt x="528020" y="41391"/>
                  </a:lnTo>
                  <a:lnTo>
                    <a:pt x="526341" y="41391"/>
                  </a:lnTo>
                  <a:lnTo>
                    <a:pt x="526341" y="39713"/>
                  </a:lnTo>
                  <a:lnTo>
                    <a:pt x="528020" y="39713"/>
                  </a:lnTo>
                  <a:lnTo>
                    <a:pt x="529698" y="39713"/>
                  </a:lnTo>
                  <a:lnTo>
                    <a:pt x="531376" y="39713"/>
                  </a:lnTo>
                  <a:lnTo>
                    <a:pt x="531376" y="37476"/>
                  </a:lnTo>
                  <a:lnTo>
                    <a:pt x="531376" y="35798"/>
                  </a:lnTo>
                  <a:lnTo>
                    <a:pt x="529698" y="35798"/>
                  </a:lnTo>
                  <a:lnTo>
                    <a:pt x="529698" y="34120"/>
                  </a:lnTo>
                  <a:lnTo>
                    <a:pt x="531376" y="34120"/>
                  </a:lnTo>
                  <a:lnTo>
                    <a:pt x="531376" y="34120"/>
                  </a:lnTo>
                  <a:lnTo>
                    <a:pt x="531376" y="32442"/>
                  </a:lnTo>
                  <a:lnTo>
                    <a:pt x="529698" y="32442"/>
                  </a:lnTo>
                  <a:lnTo>
                    <a:pt x="529698" y="30764"/>
                  </a:lnTo>
                  <a:lnTo>
                    <a:pt x="529698" y="28526"/>
                  </a:lnTo>
                  <a:lnTo>
                    <a:pt x="531376" y="28526"/>
                  </a:lnTo>
                  <a:lnTo>
                    <a:pt x="533053" y="28526"/>
                  </a:lnTo>
                  <a:lnTo>
                    <a:pt x="535291" y="28526"/>
                  </a:lnTo>
                  <a:lnTo>
                    <a:pt x="535291" y="26848"/>
                  </a:lnTo>
                  <a:lnTo>
                    <a:pt x="535291" y="25170"/>
                  </a:lnTo>
                  <a:lnTo>
                    <a:pt x="535291" y="23492"/>
                  </a:lnTo>
                  <a:lnTo>
                    <a:pt x="535291" y="21814"/>
                  </a:lnTo>
                  <a:lnTo>
                    <a:pt x="536969" y="21814"/>
                  </a:lnTo>
                  <a:lnTo>
                    <a:pt x="538647" y="21814"/>
                  </a:lnTo>
                  <a:lnTo>
                    <a:pt x="540325" y="21814"/>
                  </a:lnTo>
                  <a:lnTo>
                    <a:pt x="540325" y="19577"/>
                  </a:lnTo>
                  <a:lnTo>
                    <a:pt x="538647" y="19577"/>
                  </a:lnTo>
                  <a:lnTo>
                    <a:pt x="538647" y="17899"/>
                  </a:lnTo>
                  <a:lnTo>
                    <a:pt x="538647" y="17899"/>
                  </a:lnTo>
                  <a:lnTo>
                    <a:pt x="538647" y="16221"/>
                  </a:lnTo>
                  <a:lnTo>
                    <a:pt x="536969" y="16221"/>
                  </a:lnTo>
                  <a:lnTo>
                    <a:pt x="535291" y="17899"/>
                  </a:lnTo>
                  <a:lnTo>
                    <a:pt x="533053" y="17899"/>
                  </a:lnTo>
                  <a:lnTo>
                    <a:pt x="531376" y="17899"/>
                  </a:lnTo>
                  <a:lnTo>
                    <a:pt x="531376" y="16221"/>
                  </a:lnTo>
                  <a:lnTo>
                    <a:pt x="529698" y="16221"/>
                  </a:lnTo>
                  <a:lnTo>
                    <a:pt x="529698" y="14543"/>
                  </a:lnTo>
                  <a:lnTo>
                    <a:pt x="529698" y="12865"/>
                  </a:lnTo>
                  <a:lnTo>
                    <a:pt x="531376" y="12865"/>
                  </a:lnTo>
                  <a:lnTo>
                    <a:pt x="531376" y="11187"/>
                  </a:lnTo>
                  <a:lnTo>
                    <a:pt x="533053" y="11187"/>
                  </a:lnTo>
                  <a:lnTo>
                    <a:pt x="533053" y="11187"/>
                  </a:lnTo>
                  <a:lnTo>
                    <a:pt x="533053" y="8949"/>
                  </a:lnTo>
                  <a:lnTo>
                    <a:pt x="533053" y="7271"/>
                  </a:lnTo>
                  <a:lnTo>
                    <a:pt x="535291" y="7271"/>
                  </a:lnTo>
                  <a:lnTo>
                    <a:pt x="536969" y="7271"/>
                  </a:lnTo>
                  <a:lnTo>
                    <a:pt x="538647" y="7271"/>
                  </a:lnTo>
                  <a:lnTo>
                    <a:pt x="538647" y="8949"/>
                  </a:lnTo>
                  <a:lnTo>
                    <a:pt x="540325" y="8949"/>
                  </a:lnTo>
                  <a:lnTo>
                    <a:pt x="540325" y="8949"/>
                  </a:lnTo>
                  <a:lnTo>
                    <a:pt x="540325" y="7271"/>
                  </a:lnTo>
                  <a:lnTo>
                    <a:pt x="540325" y="5593"/>
                  </a:lnTo>
                  <a:lnTo>
                    <a:pt x="538647" y="5593"/>
                  </a:lnTo>
                  <a:lnTo>
                    <a:pt x="540325" y="5593"/>
                  </a:lnTo>
                  <a:lnTo>
                    <a:pt x="540325" y="3915"/>
                  </a:lnTo>
                  <a:lnTo>
                    <a:pt x="540325" y="2237"/>
                  </a:lnTo>
                  <a:lnTo>
                    <a:pt x="542003" y="2237"/>
                  </a:lnTo>
                  <a:lnTo>
                    <a:pt x="542003" y="3915"/>
                  </a:lnTo>
                  <a:lnTo>
                    <a:pt x="542003" y="2237"/>
                  </a:lnTo>
                  <a:lnTo>
                    <a:pt x="542003" y="0"/>
                  </a:lnTo>
                  <a:lnTo>
                    <a:pt x="544240" y="0"/>
                  </a:lnTo>
                  <a:lnTo>
                    <a:pt x="544240" y="2237"/>
                  </a:lnTo>
                  <a:lnTo>
                    <a:pt x="545918" y="2237"/>
                  </a:lnTo>
                  <a:lnTo>
                    <a:pt x="545918" y="3915"/>
                  </a:lnTo>
                  <a:lnTo>
                    <a:pt x="544240" y="5593"/>
                  </a:lnTo>
                  <a:lnTo>
                    <a:pt x="545918" y="5593"/>
                  </a:lnTo>
                  <a:lnTo>
                    <a:pt x="547597" y="5593"/>
                  </a:lnTo>
                  <a:lnTo>
                    <a:pt x="545918" y="7271"/>
                  </a:lnTo>
                  <a:lnTo>
                    <a:pt x="547597" y="7271"/>
                  </a:lnTo>
                  <a:lnTo>
                    <a:pt x="549275" y="7271"/>
                  </a:lnTo>
                  <a:lnTo>
                    <a:pt x="549275" y="5593"/>
                  </a:lnTo>
                  <a:lnTo>
                    <a:pt x="550953" y="5593"/>
                  </a:lnTo>
                  <a:lnTo>
                    <a:pt x="550953" y="3915"/>
                  </a:lnTo>
                  <a:lnTo>
                    <a:pt x="552630" y="3915"/>
                  </a:lnTo>
                  <a:lnTo>
                    <a:pt x="552630" y="5593"/>
                  </a:lnTo>
                  <a:lnTo>
                    <a:pt x="554868" y="5593"/>
                  </a:lnTo>
                  <a:lnTo>
                    <a:pt x="554868" y="3915"/>
                  </a:lnTo>
                  <a:lnTo>
                    <a:pt x="556546" y="3915"/>
                  </a:lnTo>
                  <a:lnTo>
                    <a:pt x="558224" y="3915"/>
                  </a:lnTo>
                  <a:lnTo>
                    <a:pt x="558224" y="5593"/>
                  </a:lnTo>
                  <a:lnTo>
                    <a:pt x="558224" y="7271"/>
                  </a:lnTo>
                  <a:lnTo>
                    <a:pt x="556546" y="7271"/>
                  </a:lnTo>
                  <a:lnTo>
                    <a:pt x="556546" y="8949"/>
                  </a:lnTo>
                  <a:lnTo>
                    <a:pt x="556546" y="11187"/>
                  </a:lnTo>
                  <a:lnTo>
                    <a:pt x="556546" y="12865"/>
                  </a:lnTo>
                  <a:lnTo>
                    <a:pt x="558224" y="12865"/>
                  </a:lnTo>
                  <a:lnTo>
                    <a:pt x="558224" y="11187"/>
                  </a:lnTo>
                  <a:lnTo>
                    <a:pt x="559902" y="11187"/>
                  </a:lnTo>
                  <a:lnTo>
                    <a:pt x="561580" y="11187"/>
                  </a:lnTo>
                  <a:lnTo>
                    <a:pt x="563817" y="11187"/>
                  </a:lnTo>
                  <a:lnTo>
                    <a:pt x="563817" y="12865"/>
                  </a:lnTo>
                  <a:lnTo>
                    <a:pt x="563817" y="14543"/>
                  </a:lnTo>
                  <a:lnTo>
                    <a:pt x="563817" y="16221"/>
                  </a:lnTo>
                  <a:lnTo>
                    <a:pt x="563817" y="17899"/>
                  </a:lnTo>
                  <a:lnTo>
                    <a:pt x="563817" y="17899"/>
                  </a:lnTo>
                  <a:lnTo>
                    <a:pt x="561580" y="19577"/>
                  </a:lnTo>
                  <a:lnTo>
                    <a:pt x="561580" y="21814"/>
                  </a:lnTo>
                  <a:lnTo>
                    <a:pt x="559902" y="21814"/>
                  </a:lnTo>
                  <a:lnTo>
                    <a:pt x="559902" y="23492"/>
                  </a:lnTo>
                  <a:lnTo>
                    <a:pt x="558224" y="23492"/>
                  </a:lnTo>
                  <a:lnTo>
                    <a:pt x="558224" y="23492"/>
                  </a:lnTo>
                  <a:lnTo>
                    <a:pt x="558224" y="25170"/>
                  </a:lnTo>
                  <a:lnTo>
                    <a:pt x="556546" y="25170"/>
                  </a:lnTo>
                  <a:lnTo>
                    <a:pt x="554868" y="25170"/>
                  </a:lnTo>
                  <a:lnTo>
                    <a:pt x="552630" y="23492"/>
                  </a:lnTo>
                  <a:lnTo>
                    <a:pt x="552630" y="25170"/>
                  </a:lnTo>
                  <a:lnTo>
                    <a:pt x="552630" y="23492"/>
                  </a:lnTo>
                  <a:lnTo>
                    <a:pt x="552630" y="26848"/>
                  </a:lnTo>
                  <a:lnTo>
                    <a:pt x="552630" y="28526"/>
                  </a:lnTo>
                  <a:lnTo>
                    <a:pt x="552630" y="28526"/>
                  </a:lnTo>
                  <a:lnTo>
                    <a:pt x="552630" y="30764"/>
                  </a:lnTo>
                  <a:lnTo>
                    <a:pt x="552630" y="34120"/>
                  </a:lnTo>
                  <a:lnTo>
                    <a:pt x="554868" y="34120"/>
                  </a:lnTo>
                  <a:lnTo>
                    <a:pt x="556546" y="32442"/>
                  </a:lnTo>
                  <a:lnTo>
                    <a:pt x="556546" y="30764"/>
                  </a:lnTo>
                  <a:lnTo>
                    <a:pt x="558224" y="30764"/>
                  </a:lnTo>
                  <a:lnTo>
                    <a:pt x="558224" y="32442"/>
                  </a:lnTo>
                  <a:lnTo>
                    <a:pt x="558224" y="34120"/>
                  </a:lnTo>
                  <a:lnTo>
                    <a:pt x="558224" y="35798"/>
                  </a:lnTo>
                  <a:lnTo>
                    <a:pt x="558224" y="37476"/>
                  </a:lnTo>
                  <a:lnTo>
                    <a:pt x="556546" y="39713"/>
                  </a:lnTo>
                  <a:lnTo>
                    <a:pt x="561580" y="39713"/>
                  </a:lnTo>
                  <a:lnTo>
                    <a:pt x="563817" y="39713"/>
                  </a:lnTo>
                  <a:lnTo>
                    <a:pt x="563817" y="37476"/>
                  </a:lnTo>
                  <a:lnTo>
                    <a:pt x="563817" y="35798"/>
                  </a:lnTo>
                  <a:lnTo>
                    <a:pt x="563817" y="34120"/>
                  </a:lnTo>
                  <a:lnTo>
                    <a:pt x="565495" y="34120"/>
                  </a:lnTo>
                  <a:lnTo>
                    <a:pt x="565495" y="32442"/>
                  </a:lnTo>
                  <a:lnTo>
                    <a:pt x="563817" y="30764"/>
                  </a:lnTo>
                  <a:lnTo>
                    <a:pt x="563817" y="28526"/>
                  </a:lnTo>
                  <a:lnTo>
                    <a:pt x="565495" y="28526"/>
                  </a:lnTo>
                  <a:lnTo>
                    <a:pt x="565495" y="26848"/>
                  </a:lnTo>
                  <a:lnTo>
                    <a:pt x="567174" y="25170"/>
                  </a:lnTo>
                  <a:lnTo>
                    <a:pt x="567174" y="23492"/>
                  </a:lnTo>
                  <a:lnTo>
                    <a:pt x="568852" y="23492"/>
                  </a:lnTo>
                  <a:lnTo>
                    <a:pt x="568852" y="21814"/>
                  </a:lnTo>
                  <a:lnTo>
                    <a:pt x="570530" y="19577"/>
                  </a:lnTo>
                  <a:lnTo>
                    <a:pt x="570530" y="17899"/>
                  </a:lnTo>
                  <a:lnTo>
                    <a:pt x="572767" y="17899"/>
                  </a:lnTo>
                  <a:lnTo>
                    <a:pt x="574445" y="17899"/>
                  </a:lnTo>
                  <a:lnTo>
                    <a:pt x="576123" y="17899"/>
                  </a:lnTo>
                  <a:lnTo>
                    <a:pt x="576123" y="17899"/>
                  </a:lnTo>
                  <a:lnTo>
                    <a:pt x="577801" y="19577"/>
                  </a:lnTo>
                  <a:lnTo>
                    <a:pt x="577801" y="21814"/>
                  </a:lnTo>
                  <a:lnTo>
                    <a:pt x="579479" y="21814"/>
                  </a:lnTo>
                  <a:lnTo>
                    <a:pt x="581157" y="21814"/>
                  </a:lnTo>
                  <a:lnTo>
                    <a:pt x="581157" y="23492"/>
                  </a:lnTo>
                  <a:lnTo>
                    <a:pt x="581157" y="25170"/>
                  </a:lnTo>
                  <a:lnTo>
                    <a:pt x="583394" y="25170"/>
                  </a:lnTo>
                  <a:lnTo>
                    <a:pt x="583394" y="26848"/>
                  </a:lnTo>
                  <a:lnTo>
                    <a:pt x="583394" y="28526"/>
                  </a:lnTo>
                  <a:lnTo>
                    <a:pt x="583394" y="28526"/>
                  </a:lnTo>
                  <a:lnTo>
                    <a:pt x="583394" y="30764"/>
                  </a:lnTo>
                  <a:lnTo>
                    <a:pt x="583394" y="32442"/>
                  </a:lnTo>
                  <a:lnTo>
                    <a:pt x="583394" y="32442"/>
                  </a:lnTo>
                  <a:lnTo>
                    <a:pt x="585072" y="32442"/>
                  </a:lnTo>
                  <a:lnTo>
                    <a:pt x="586751" y="32442"/>
                  </a:lnTo>
                  <a:lnTo>
                    <a:pt x="586751" y="30764"/>
                  </a:lnTo>
                  <a:lnTo>
                    <a:pt x="588429" y="30764"/>
                  </a:lnTo>
                  <a:lnTo>
                    <a:pt x="592344" y="30764"/>
                  </a:lnTo>
                  <a:lnTo>
                    <a:pt x="592344" y="28526"/>
                  </a:lnTo>
                  <a:lnTo>
                    <a:pt x="594022" y="28526"/>
                  </a:lnTo>
                  <a:lnTo>
                    <a:pt x="594022" y="30764"/>
                  </a:lnTo>
                  <a:lnTo>
                    <a:pt x="594022" y="28526"/>
                  </a:lnTo>
                  <a:lnTo>
                    <a:pt x="594022" y="30764"/>
                  </a:lnTo>
                  <a:lnTo>
                    <a:pt x="594022" y="32442"/>
                  </a:lnTo>
                  <a:lnTo>
                    <a:pt x="594022" y="34120"/>
                  </a:lnTo>
                  <a:lnTo>
                    <a:pt x="595700" y="34120"/>
                  </a:lnTo>
                  <a:lnTo>
                    <a:pt x="597378" y="32442"/>
                  </a:lnTo>
                  <a:lnTo>
                    <a:pt x="597378" y="30764"/>
                  </a:lnTo>
                  <a:lnTo>
                    <a:pt x="599056" y="30764"/>
                  </a:lnTo>
                  <a:lnTo>
                    <a:pt x="601293" y="30764"/>
                  </a:lnTo>
                  <a:lnTo>
                    <a:pt x="601293" y="32442"/>
                  </a:lnTo>
                  <a:lnTo>
                    <a:pt x="602971" y="32442"/>
                  </a:lnTo>
                  <a:lnTo>
                    <a:pt x="602971" y="34120"/>
                  </a:lnTo>
                  <a:lnTo>
                    <a:pt x="604649" y="34120"/>
                  </a:lnTo>
                  <a:lnTo>
                    <a:pt x="602971" y="34120"/>
                  </a:lnTo>
                  <a:lnTo>
                    <a:pt x="602971" y="35798"/>
                  </a:lnTo>
                  <a:lnTo>
                    <a:pt x="604649" y="35798"/>
                  </a:lnTo>
                  <a:lnTo>
                    <a:pt x="606328" y="35798"/>
                  </a:lnTo>
                  <a:lnTo>
                    <a:pt x="606328" y="37476"/>
                  </a:lnTo>
                  <a:lnTo>
                    <a:pt x="606328" y="39713"/>
                  </a:lnTo>
                  <a:lnTo>
                    <a:pt x="606328" y="41391"/>
                  </a:lnTo>
                  <a:lnTo>
                    <a:pt x="604649" y="41391"/>
                  </a:lnTo>
                  <a:lnTo>
                    <a:pt x="604649" y="43069"/>
                  </a:lnTo>
                  <a:lnTo>
                    <a:pt x="604649" y="43069"/>
                  </a:lnTo>
                  <a:lnTo>
                    <a:pt x="606328" y="43069"/>
                  </a:lnTo>
                  <a:lnTo>
                    <a:pt x="608006" y="43069"/>
                  </a:lnTo>
                  <a:lnTo>
                    <a:pt x="609683" y="43069"/>
                  </a:lnTo>
                  <a:lnTo>
                    <a:pt x="611921" y="43069"/>
                  </a:lnTo>
                  <a:lnTo>
                    <a:pt x="613599" y="43069"/>
                  </a:lnTo>
                  <a:lnTo>
                    <a:pt x="613599" y="44747"/>
                  </a:lnTo>
                  <a:lnTo>
                    <a:pt x="613599" y="46425"/>
                  </a:lnTo>
                  <a:lnTo>
                    <a:pt x="615277" y="46425"/>
                  </a:lnTo>
                  <a:lnTo>
                    <a:pt x="615277" y="48103"/>
                  </a:lnTo>
                  <a:lnTo>
                    <a:pt x="616955" y="48103"/>
                  </a:lnTo>
                  <a:lnTo>
                    <a:pt x="616955" y="50341"/>
                  </a:lnTo>
                  <a:lnTo>
                    <a:pt x="616955" y="52019"/>
                  </a:lnTo>
                  <a:lnTo>
                    <a:pt x="618633" y="52019"/>
                  </a:lnTo>
                  <a:lnTo>
                    <a:pt x="618633" y="50341"/>
                  </a:lnTo>
                  <a:lnTo>
                    <a:pt x="620870" y="50341"/>
                  </a:lnTo>
                  <a:lnTo>
                    <a:pt x="622548" y="50341"/>
                  </a:lnTo>
                  <a:lnTo>
                    <a:pt x="622548" y="52019"/>
                  </a:lnTo>
                  <a:lnTo>
                    <a:pt x="624226" y="53697"/>
                  </a:lnTo>
                  <a:lnTo>
                    <a:pt x="624226" y="55375"/>
                  </a:lnTo>
                  <a:lnTo>
                    <a:pt x="624226" y="57053"/>
                  </a:lnTo>
                  <a:lnTo>
                    <a:pt x="624226" y="59290"/>
                  </a:lnTo>
                  <a:lnTo>
                    <a:pt x="624226" y="60968"/>
                  </a:lnTo>
                  <a:lnTo>
                    <a:pt x="622548" y="60968"/>
                  </a:lnTo>
                  <a:lnTo>
                    <a:pt x="622548" y="62646"/>
                  </a:lnTo>
                  <a:lnTo>
                    <a:pt x="620870" y="62646"/>
                  </a:lnTo>
                  <a:lnTo>
                    <a:pt x="618633" y="62646"/>
                  </a:lnTo>
                  <a:lnTo>
                    <a:pt x="618633" y="64324"/>
                  </a:lnTo>
                  <a:lnTo>
                    <a:pt x="616955" y="64324"/>
                  </a:lnTo>
                  <a:lnTo>
                    <a:pt x="615277" y="64324"/>
                  </a:lnTo>
                  <a:lnTo>
                    <a:pt x="613599" y="64324"/>
                  </a:lnTo>
                  <a:lnTo>
                    <a:pt x="611921" y="64324"/>
                  </a:lnTo>
                  <a:lnTo>
                    <a:pt x="611921" y="66002"/>
                  </a:lnTo>
                  <a:lnTo>
                    <a:pt x="609683" y="66002"/>
                  </a:lnTo>
                  <a:lnTo>
                    <a:pt x="608006" y="68240"/>
                  </a:lnTo>
                  <a:lnTo>
                    <a:pt x="606328" y="69918"/>
                  </a:lnTo>
                  <a:lnTo>
                    <a:pt x="606328" y="71596"/>
                  </a:lnTo>
                  <a:lnTo>
                    <a:pt x="606328" y="71596"/>
                  </a:lnTo>
                  <a:lnTo>
                    <a:pt x="606328" y="73274"/>
                  </a:lnTo>
                  <a:lnTo>
                    <a:pt x="604649" y="73274"/>
                  </a:lnTo>
                  <a:lnTo>
                    <a:pt x="602971" y="73274"/>
                  </a:lnTo>
                  <a:lnTo>
                    <a:pt x="601293" y="73274"/>
                  </a:lnTo>
                  <a:lnTo>
                    <a:pt x="601293" y="74952"/>
                  </a:lnTo>
                  <a:lnTo>
                    <a:pt x="601293" y="76630"/>
                  </a:lnTo>
                  <a:lnTo>
                    <a:pt x="599056" y="76630"/>
                  </a:lnTo>
                  <a:lnTo>
                    <a:pt x="597378" y="76630"/>
                  </a:lnTo>
                  <a:lnTo>
                    <a:pt x="595700" y="76630"/>
                  </a:lnTo>
                  <a:lnTo>
                    <a:pt x="594022" y="76630"/>
                  </a:lnTo>
                  <a:lnTo>
                    <a:pt x="592344" y="76630"/>
                  </a:lnTo>
                  <a:lnTo>
                    <a:pt x="592344" y="74952"/>
                  </a:lnTo>
                  <a:lnTo>
                    <a:pt x="590107" y="74952"/>
                  </a:lnTo>
                  <a:lnTo>
                    <a:pt x="588429" y="74952"/>
                  </a:lnTo>
                  <a:lnTo>
                    <a:pt x="586751" y="74952"/>
                  </a:lnTo>
                  <a:lnTo>
                    <a:pt x="586751" y="74952"/>
                  </a:lnTo>
                  <a:lnTo>
                    <a:pt x="585072" y="74952"/>
                  </a:lnTo>
                  <a:lnTo>
                    <a:pt x="583394" y="73274"/>
                  </a:lnTo>
                  <a:lnTo>
                    <a:pt x="581157" y="73274"/>
                  </a:lnTo>
                  <a:lnTo>
                    <a:pt x="579479" y="73274"/>
                  </a:lnTo>
                  <a:lnTo>
                    <a:pt x="577801" y="73274"/>
                  </a:lnTo>
                  <a:lnTo>
                    <a:pt x="577801" y="73274"/>
                  </a:lnTo>
                  <a:lnTo>
                    <a:pt x="577801" y="76630"/>
                  </a:lnTo>
                  <a:lnTo>
                    <a:pt x="577801" y="78867"/>
                  </a:lnTo>
                  <a:lnTo>
                    <a:pt x="577801" y="78867"/>
                  </a:lnTo>
                  <a:lnTo>
                    <a:pt x="577801" y="80545"/>
                  </a:lnTo>
                  <a:lnTo>
                    <a:pt x="579479" y="80545"/>
                  </a:lnTo>
                  <a:lnTo>
                    <a:pt x="581157" y="80545"/>
                  </a:lnTo>
                  <a:lnTo>
                    <a:pt x="583394" y="80545"/>
                  </a:lnTo>
                  <a:lnTo>
                    <a:pt x="585072" y="80545"/>
                  </a:lnTo>
                  <a:lnTo>
                    <a:pt x="585072" y="82223"/>
                  </a:lnTo>
                  <a:lnTo>
                    <a:pt x="586751" y="82223"/>
                  </a:lnTo>
                  <a:lnTo>
                    <a:pt x="588429" y="82223"/>
                  </a:lnTo>
                  <a:lnTo>
                    <a:pt x="590107" y="82223"/>
                  </a:lnTo>
                  <a:lnTo>
                    <a:pt x="590107" y="83901"/>
                  </a:lnTo>
                  <a:lnTo>
                    <a:pt x="590107" y="83901"/>
                  </a:lnTo>
                  <a:lnTo>
                    <a:pt x="590107" y="85579"/>
                  </a:lnTo>
                  <a:lnTo>
                    <a:pt x="588429" y="85579"/>
                  </a:lnTo>
                  <a:lnTo>
                    <a:pt x="588429" y="87817"/>
                  </a:lnTo>
                  <a:lnTo>
                    <a:pt x="588429" y="87817"/>
                  </a:lnTo>
                  <a:lnTo>
                    <a:pt x="590107" y="87817"/>
                  </a:lnTo>
                  <a:lnTo>
                    <a:pt x="592344" y="87817"/>
                  </a:lnTo>
                  <a:lnTo>
                    <a:pt x="594022" y="87817"/>
                  </a:lnTo>
                  <a:lnTo>
                    <a:pt x="594022" y="89495"/>
                  </a:lnTo>
                  <a:lnTo>
                    <a:pt x="594022" y="91173"/>
                  </a:lnTo>
                  <a:lnTo>
                    <a:pt x="594022" y="92851"/>
                  </a:lnTo>
                  <a:lnTo>
                    <a:pt x="594022" y="94529"/>
                  </a:lnTo>
                  <a:lnTo>
                    <a:pt x="592344" y="94529"/>
                  </a:lnTo>
                  <a:lnTo>
                    <a:pt x="592344" y="96766"/>
                  </a:lnTo>
                  <a:lnTo>
                    <a:pt x="590107" y="96766"/>
                  </a:lnTo>
                  <a:lnTo>
                    <a:pt x="590107" y="98444"/>
                  </a:lnTo>
                  <a:lnTo>
                    <a:pt x="592344" y="98444"/>
                  </a:lnTo>
                  <a:lnTo>
                    <a:pt x="594022" y="100122"/>
                  </a:lnTo>
                  <a:lnTo>
                    <a:pt x="595700" y="100122"/>
                  </a:lnTo>
                  <a:lnTo>
                    <a:pt x="597378" y="100122"/>
                  </a:lnTo>
                  <a:lnTo>
                    <a:pt x="597378" y="98444"/>
                  </a:lnTo>
                  <a:lnTo>
                    <a:pt x="599056" y="98444"/>
                  </a:lnTo>
                  <a:lnTo>
                    <a:pt x="601293" y="98444"/>
                  </a:lnTo>
                  <a:lnTo>
                    <a:pt x="599056" y="98444"/>
                  </a:lnTo>
                  <a:lnTo>
                    <a:pt x="601293" y="98444"/>
                  </a:lnTo>
                  <a:lnTo>
                    <a:pt x="602971" y="98444"/>
                  </a:lnTo>
                  <a:lnTo>
                    <a:pt x="602971" y="96766"/>
                  </a:lnTo>
                  <a:lnTo>
                    <a:pt x="604649" y="96766"/>
                  </a:lnTo>
                  <a:lnTo>
                    <a:pt x="602971" y="94529"/>
                  </a:lnTo>
                  <a:lnTo>
                    <a:pt x="602971" y="92851"/>
                  </a:lnTo>
                  <a:lnTo>
                    <a:pt x="602971" y="91173"/>
                  </a:lnTo>
                  <a:lnTo>
                    <a:pt x="602971" y="89495"/>
                  </a:lnTo>
                  <a:lnTo>
                    <a:pt x="604649" y="89495"/>
                  </a:lnTo>
                  <a:lnTo>
                    <a:pt x="606328" y="89495"/>
                  </a:lnTo>
                  <a:lnTo>
                    <a:pt x="606328" y="91173"/>
                  </a:lnTo>
                  <a:lnTo>
                    <a:pt x="606328" y="91173"/>
                  </a:lnTo>
                  <a:lnTo>
                    <a:pt x="608006" y="91173"/>
                  </a:lnTo>
                  <a:lnTo>
                    <a:pt x="608006" y="92851"/>
                  </a:lnTo>
                  <a:lnTo>
                    <a:pt x="608006" y="94529"/>
                  </a:lnTo>
                  <a:lnTo>
                    <a:pt x="608006" y="96766"/>
                  </a:lnTo>
                  <a:lnTo>
                    <a:pt x="609683" y="96766"/>
                  </a:lnTo>
                  <a:lnTo>
                    <a:pt x="609683" y="96766"/>
                  </a:lnTo>
                  <a:lnTo>
                    <a:pt x="609683" y="94529"/>
                  </a:lnTo>
                  <a:lnTo>
                    <a:pt x="611921" y="94529"/>
                  </a:lnTo>
                  <a:lnTo>
                    <a:pt x="613599" y="94529"/>
                  </a:lnTo>
                  <a:lnTo>
                    <a:pt x="615277" y="96766"/>
                  </a:lnTo>
                  <a:lnTo>
                    <a:pt x="616955" y="96766"/>
                  </a:lnTo>
                  <a:lnTo>
                    <a:pt x="618633" y="96766"/>
                  </a:lnTo>
                  <a:lnTo>
                    <a:pt x="618633" y="98444"/>
                  </a:lnTo>
                  <a:lnTo>
                    <a:pt x="618633" y="100122"/>
                  </a:lnTo>
                  <a:lnTo>
                    <a:pt x="620870" y="100122"/>
                  </a:lnTo>
                  <a:lnTo>
                    <a:pt x="620870" y="101800"/>
                  </a:lnTo>
                  <a:lnTo>
                    <a:pt x="622548" y="101800"/>
                  </a:lnTo>
                  <a:lnTo>
                    <a:pt x="622548" y="103478"/>
                  </a:lnTo>
                  <a:lnTo>
                    <a:pt x="622548" y="105156"/>
                  </a:lnTo>
                  <a:lnTo>
                    <a:pt x="622548" y="107394"/>
                  </a:lnTo>
                  <a:lnTo>
                    <a:pt x="622548" y="109072"/>
                  </a:lnTo>
                  <a:lnTo>
                    <a:pt x="622548" y="110750"/>
                  </a:lnTo>
                  <a:lnTo>
                    <a:pt x="622548" y="112428"/>
                  </a:lnTo>
                  <a:lnTo>
                    <a:pt x="620870" y="112428"/>
                  </a:lnTo>
                  <a:lnTo>
                    <a:pt x="618633" y="114106"/>
                  </a:lnTo>
                  <a:lnTo>
                    <a:pt x="616955" y="114106"/>
                  </a:lnTo>
                  <a:lnTo>
                    <a:pt x="613599" y="112428"/>
                  </a:lnTo>
                  <a:lnTo>
                    <a:pt x="611921" y="112428"/>
                  </a:lnTo>
                  <a:lnTo>
                    <a:pt x="609683" y="110750"/>
                  </a:lnTo>
                  <a:lnTo>
                    <a:pt x="609683" y="109072"/>
                  </a:lnTo>
                  <a:lnTo>
                    <a:pt x="608006" y="109072"/>
                  </a:lnTo>
                  <a:lnTo>
                    <a:pt x="606328" y="107394"/>
                  </a:lnTo>
                  <a:lnTo>
                    <a:pt x="604649" y="105156"/>
                  </a:lnTo>
                  <a:lnTo>
                    <a:pt x="602971" y="105156"/>
                  </a:lnTo>
                  <a:lnTo>
                    <a:pt x="602971" y="105156"/>
                  </a:lnTo>
                  <a:lnTo>
                    <a:pt x="602971" y="107394"/>
                  </a:lnTo>
                  <a:lnTo>
                    <a:pt x="602971" y="109072"/>
                  </a:lnTo>
                  <a:lnTo>
                    <a:pt x="602971" y="110750"/>
                  </a:lnTo>
                  <a:lnTo>
                    <a:pt x="602971" y="112428"/>
                  </a:lnTo>
                  <a:lnTo>
                    <a:pt x="602971" y="114106"/>
                  </a:lnTo>
                  <a:lnTo>
                    <a:pt x="601293" y="114106"/>
                  </a:lnTo>
                  <a:lnTo>
                    <a:pt x="601293" y="116343"/>
                  </a:lnTo>
                  <a:lnTo>
                    <a:pt x="601293" y="118021"/>
                  </a:lnTo>
                  <a:lnTo>
                    <a:pt x="601293" y="119699"/>
                  </a:lnTo>
                  <a:lnTo>
                    <a:pt x="599056" y="121377"/>
                  </a:lnTo>
                  <a:lnTo>
                    <a:pt x="599056" y="123055"/>
                  </a:lnTo>
                  <a:lnTo>
                    <a:pt x="597378" y="123055"/>
                  </a:lnTo>
                  <a:lnTo>
                    <a:pt x="597378" y="121377"/>
                  </a:lnTo>
                  <a:lnTo>
                    <a:pt x="595700" y="121377"/>
                  </a:lnTo>
                  <a:lnTo>
                    <a:pt x="594022" y="123055"/>
                  </a:lnTo>
                  <a:lnTo>
                    <a:pt x="592344" y="123055"/>
                  </a:lnTo>
                  <a:lnTo>
                    <a:pt x="592344" y="125293"/>
                  </a:lnTo>
                  <a:lnTo>
                    <a:pt x="592344" y="126971"/>
                  </a:lnTo>
                  <a:lnTo>
                    <a:pt x="588429" y="128649"/>
                  </a:lnTo>
                  <a:lnTo>
                    <a:pt x="588429" y="126971"/>
                  </a:lnTo>
                  <a:lnTo>
                    <a:pt x="586751" y="126971"/>
                  </a:lnTo>
                  <a:lnTo>
                    <a:pt x="585072" y="128649"/>
                  </a:lnTo>
                  <a:lnTo>
                    <a:pt x="583394" y="128649"/>
                  </a:lnTo>
                  <a:lnTo>
                    <a:pt x="583394" y="130327"/>
                  </a:lnTo>
                  <a:lnTo>
                    <a:pt x="581157" y="130327"/>
                  </a:lnTo>
                  <a:lnTo>
                    <a:pt x="581157" y="132005"/>
                  </a:lnTo>
                  <a:lnTo>
                    <a:pt x="583394" y="133683"/>
                  </a:lnTo>
                  <a:lnTo>
                    <a:pt x="583394" y="135920"/>
                  </a:lnTo>
                  <a:lnTo>
                    <a:pt x="581157" y="137598"/>
                  </a:lnTo>
                  <a:lnTo>
                    <a:pt x="581157" y="139276"/>
                  </a:lnTo>
                  <a:lnTo>
                    <a:pt x="581157" y="140954"/>
                  </a:lnTo>
                  <a:lnTo>
                    <a:pt x="581157" y="142632"/>
                  </a:lnTo>
                  <a:lnTo>
                    <a:pt x="579479" y="144870"/>
                  </a:lnTo>
                  <a:lnTo>
                    <a:pt x="577801" y="144870"/>
                  </a:lnTo>
                  <a:lnTo>
                    <a:pt x="577801" y="146548"/>
                  </a:lnTo>
                  <a:lnTo>
                    <a:pt x="576123" y="148226"/>
                  </a:lnTo>
                  <a:lnTo>
                    <a:pt x="574445" y="146548"/>
                  </a:lnTo>
                  <a:lnTo>
                    <a:pt x="572767" y="144870"/>
                  </a:lnTo>
                  <a:lnTo>
                    <a:pt x="570530" y="142632"/>
                  </a:lnTo>
                  <a:lnTo>
                    <a:pt x="570530" y="140954"/>
                  </a:lnTo>
                  <a:lnTo>
                    <a:pt x="570530" y="137598"/>
                  </a:lnTo>
                  <a:lnTo>
                    <a:pt x="570530" y="135920"/>
                  </a:lnTo>
                  <a:lnTo>
                    <a:pt x="574445" y="130327"/>
                  </a:lnTo>
                  <a:lnTo>
                    <a:pt x="576123" y="128649"/>
                  </a:lnTo>
                  <a:lnTo>
                    <a:pt x="579479" y="123055"/>
                  </a:lnTo>
                  <a:lnTo>
                    <a:pt x="581157" y="123055"/>
                  </a:lnTo>
                  <a:lnTo>
                    <a:pt x="583394" y="118021"/>
                  </a:lnTo>
                  <a:lnTo>
                    <a:pt x="583394" y="116343"/>
                  </a:lnTo>
                  <a:lnTo>
                    <a:pt x="583394" y="114106"/>
                  </a:lnTo>
                  <a:lnTo>
                    <a:pt x="581157" y="112428"/>
                  </a:lnTo>
                  <a:lnTo>
                    <a:pt x="581157" y="110750"/>
                  </a:lnTo>
                  <a:lnTo>
                    <a:pt x="579479" y="105156"/>
                  </a:lnTo>
                  <a:lnTo>
                    <a:pt x="577801" y="101800"/>
                  </a:lnTo>
                  <a:lnTo>
                    <a:pt x="576123" y="101800"/>
                  </a:lnTo>
                  <a:lnTo>
                    <a:pt x="574445" y="100122"/>
                  </a:lnTo>
                  <a:lnTo>
                    <a:pt x="572767" y="100122"/>
                  </a:lnTo>
                  <a:lnTo>
                    <a:pt x="568852" y="98444"/>
                  </a:lnTo>
                  <a:lnTo>
                    <a:pt x="567174" y="96766"/>
                  </a:lnTo>
                  <a:lnTo>
                    <a:pt x="565495" y="96766"/>
                  </a:lnTo>
                  <a:lnTo>
                    <a:pt x="563817" y="94529"/>
                  </a:lnTo>
                  <a:lnTo>
                    <a:pt x="561580" y="94529"/>
                  </a:lnTo>
                  <a:lnTo>
                    <a:pt x="559902" y="94529"/>
                  </a:lnTo>
                  <a:lnTo>
                    <a:pt x="559902" y="92851"/>
                  </a:lnTo>
                  <a:lnTo>
                    <a:pt x="559902" y="91173"/>
                  </a:lnTo>
                  <a:lnTo>
                    <a:pt x="559902" y="89495"/>
                  </a:lnTo>
                  <a:lnTo>
                    <a:pt x="558224" y="89495"/>
                  </a:lnTo>
                  <a:lnTo>
                    <a:pt x="558224" y="87817"/>
                  </a:lnTo>
                  <a:lnTo>
                    <a:pt x="556546" y="87817"/>
                  </a:lnTo>
                  <a:lnTo>
                    <a:pt x="554868" y="85579"/>
                  </a:lnTo>
                  <a:lnTo>
                    <a:pt x="552630" y="82223"/>
                  </a:lnTo>
                  <a:lnTo>
                    <a:pt x="550953" y="82223"/>
                  </a:lnTo>
                  <a:lnTo>
                    <a:pt x="550953" y="80545"/>
                  </a:lnTo>
                  <a:lnTo>
                    <a:pt x="550953" y="78867"/>
                  </a:lnTo>
                  <a:lnTo>
                    <a:pt x="550953" y="76630"/>
                  </a:lnTo>
                  <a:lnTo>
                    <a:pt x="550953" y="74952"/>
                  </a:lnTo>
                  <a:lnTo>
                    <a:pt x="549275" y="74952"/>
                  </a:lnTo>
                  <a:lnTo>
                    <a:pt x="547597" y="74952"/>
                  </a:lnTo>
                  <a:lnTo>
                    <a:pt x="547597" y="76630"/>
                  </a:lnTo>
                  <a:lnTo>
                    <a:pt x="545918" y="76630"/>
                  </a:lnTo>
                  <a:lnTo>
                    <a:pt x="544240" y="76630"/>
                  </a:lnTo>
                  <a:lnTo>
                    <a:pt x="542003" y="76630"/>
                  </a:lnTo>
                  <a:lnTo>
                    <a:pt x="540325" y="76630"/>
                  </a:lnTo>
                  <a:lnTo>
                    <a:pt x="540325" y="78867"/>
                  </a:lnTo>
                  <a:lnTo>
                    <a:pt x="540325" y="80545"/>
                  </a:lnTo>
                  <a:lnTo>
                    <a:pt x="538647" y="80545"/>
                  </a:lnTo>
                  <a:lnTo>
                    <a:pt x="536969" y="80545"/>
                  </a:lnTo>
                  <a:lnTo>
                    <a:pt x="536969" y="82223"/>
                  </a:lnTo>
                  <a:lnTo>
                    <a:pt x="535291" y="82223"/>
                  </a:lnTo>
                  <a:lnTo>
                    <a:pt x="535291" y="83901"/>
                  </a:lnTo>
                  <a:lnTo>
                    <a:pt x="533053" y="85579"/>
                  </a:lnTo>
                  <a:lnTo>
                    <a:pt x="531376" y="87817"/>
                  </a:lnTo>
                  <a:lnTo>
                    <a:pt x="529698" y="87817"/>
                  </a:lnTo>
                  <a:lnTo>
                    <a:pt x="528020" y="87817"/>
                  </a:lnTo>
                  <a:lnTo>
                    <a:pt x="528020" y="85579"/>
                  </a:lnTo>
                  <a:lnTo>
                    <a:pt x="526341" y="85579"/>
                  </a:lnTo>
                  <a:lnTo>
                    <a:pt x="524104" y="85579"/>
                  </a:lnTo>
                  <a:lnTo>
                    <a:pt x="524104" y="83901"/>
                  </a:lnTo>
                  <a:lnTo>
                    <a:pt x="522426" y="83901"/>
                  </a:lnTo>
                  <a:lnTo>
                    <a:pt x="520748" y="85579"/>
                  </a:lnTo>
                  <a:lnTo>
                    <a:pt x="520748" y="83901"/>
                  </a:lnTo>
                  <a:lnTo>
                    <a:pt x="519070" y="83901"/>
                  </a:lnTo>
                  <a:lnTo>
                    <a:pt x="517392" y="83901"/>
                  </a:lnTo>
                  <a:lnTo>
                    <a:pt x="517392" y="85579"/>
                  </a:lnTo>
                  <a:lnTo>
                    <a:pt x="515714" y="85579"/>
                  </a:lnTo>
                  <a:lnTo>
                    <a:pt x="515714" y="87817"/>
                  </a:lnTo>
                  <a:lnTo>
                    <a:pt x="513476" y="87817"/>
                  </a:lnTo>
                  <a:lnTo>
                    <a:pt x="513476" y="89495"/>
                  </a:lnTo>
                  <a:lnTo>
                    <a:pt x="513476" y="91173"/>
                  </a:lnTo>
                  <a:lnTo>
                    <a:pt x="511799" y="91173"/>
                  </a:lnTo>
                  <a:lnTo>
                    <a:pt x="511799" y="92851"/>
                  </a:lnTo>
                  <a:lnTo>
                    <a:pt x="510121" y="94529"/>
                  </a:lnTo>
                  <a:lnTo>
                    <a:pt x="510121" y="96766"/>
                  </a:lnTo>
                  <a:lnTo>
                    <a:pt x="508443" y="96766"/>
                  </a:lnTo>
                  <a:lnTo>
                    <a:pt x="508443" y="98444"/>
                  </a:lnTo>
                  <a:lnTo>
                    <a:pt x="506764" y="98444"/>
                  </a:lnTo>
                  <a:lnTo>
                    <a:pt x="506764" y="100122"/>
                  </a:lnTo>
                  <a:lnTo>
                    <a:pt x="504527" y="100122"/>
                  </a:lnTo>
                  <a:lnTo>
                    <a:pt x="504527" y="101800"/>
                  </a:lnTo>
                  <a:lnTo>
                    <a:pt x="502849" y="101800"/>
                  </a:lnTo>
                  <a:lnTo>
                    <a:pt x="502849" y="103478"/>
                  </a:lnTo>
                  <a:lnTo>
                    <a:pt x="501171" y="105156"/>
                  </a:lnTo>
                  <a:lnTo>
                    <a:pt x="502849" y="105156"/>
                  </a:lnTo>
                  <a:lnTo>
                    <a:pt x="502849" y="107394"/>
                  </a:lnTo>
                  <a:lnTo>
                    <a:pt x="502849" y="109072"/>
                  </a:lnTo>
                  <a:lnTo>
                    <a:pt x="502849" y="110750"/>
                  </a:lnTo>
                  <a:lnTo>
                    <a:pt x="501171" y="112428"/>
                  </a:lnTo>
                  <a:lnTo>
                    <a:pt x="499493" y="112428"/>
                  </a:lnTo>
                  <a:lnTo>
                    <a:pt x="499493" y="114106"/>
                  </a:lnTo>
                  <a:lnTo>
                    <a:pt x="499493" y="114106"/>
                  </a:lnTo>
                  <a:lnTo>
                    <a:pt x="499493" y="116343"/>
                  </a:lnTo>
                  <a:lnTo>
                    <a:pt x="499493" y="118021"/>
                  </a:lnTo>
                  <a:lnTo>
                    <a:pt x="499493" y="119699"/>
                  </a:lnTo>
                  <a:lnTo>
                    <a:pt x="499493" y="121377"/>
                  </a:lnTo>
                  <a:lnTo>
                    <a:pt x="499493" y="123055"/>
                  </a:lnTo>
                  <a:lnTo>
                    <a:pt x="499493" y="125293"/>
                  </a:lnTo>
                  <a:lnTo>
                    <a:pt x="499493" y="126971"/>
                  </a:lnTo>
                  <a:lnTo>
                    <a:pt x="497815" y="126971"/>
                  </a:lnTo>
                  <a:lnTo>
                    <a:pt x="497815" y="128649"/>
                  </a:lnTo>
                  <a:lnTo>
                    <a:pt x="497815" y="130327"/>
                  </a:lnTo>
                  <a:lnTo>
                    <a:pt x="497815" y="132005"/>
                  </a:lnTo>
                  <a:lnTo>
                    <a:pt x="497815" y="133683"/>
                  </a:lnTo>
                  <a:lnTo>
                    <a:pt x="497815" y="135920"/>
                  </a:lnTo>
                  <a:lnTo>
                    <a:pt x="497815" y="137598"/>
                  </a:lnTo>
                  <a:lnTo>
                    <a:pt x="497815" y="139276"/>
                  </a:lnTo>
                  <a:lnTo>
                    <a:pt x="497815" y="140954"/>
                  </a:lnTo>
                  <a:lnTo>
                    <a:pt x="497815" y="142632"/>
                  </a:lnTo>
                  <a:lnTo>
                    <a:pt x="497815" y="144870"/>
                  </a:lnTo>
                  <a:lnTo>
                    <a:pt x="497815" y="146548"/>
                  </a:lnTo>
                  <a:lnTo>
                    <a:pt x="497815" y="148226"/>
                  </a:lnTo>
                  <a:lnTo>
                    <a:pt x="497815" y="148226"/>
                  </a:lnTo>
                  <a:lnTo>
                    <a:pt x="497815" y="149904"/>
                  </a:lnTo>
                  <a:lnTo>
                    <a:pt x="497815" y="151582"/>
                  </a:lnTo>
                  <a:lnTo>
                    <a:pt x="497815" y="153819"/>
                  </a:lnTo>
                  <a:lnTo>
                    <a:pt x="495577" y="153819"/>
                  </a:lnTo>
                  <a:lnTo>
                    <a:pt x="495577" y="155497"/>
                  </a:lnTo>
                  <a:lnTo>
                    <a:pt x="493899" y="155497"/>
                  </a:lnTo>
                  <a:lnTo>
                    <a:pt x="493899" y="157175"/>
                  </a:lnTo>
                  <a:lnTo>
                    <a:pt x="492222" y="157175"/>
                  </a:lnTo>
                  <a:lnTo>
                    <a:pt x="492222" y="155497"/>
                  </a:lnTo>
                  <a:lnTo>
                    <a:pt x="490544" y="155497"/>
                  </a:lnTo>
                  <a:lnTo>
                    <a:pt x="488866" y="157175"/>
                  </a:lnTo>
                  <a:lnTo>
                    <a:pt x="488866" y="158853"/>
                  </a:lnTo>
                  <a:lnTo>
                    <a:pt x="487187" y="158853"/>
                  </a:lnTo>
                  <a:lnTo>
                    <a:pt x="487187" y="160531"/>
                  </a:lnTo>
                  <a:lnTo>
                    <a:pt x="484950" y="160531"/>
                  </a:lnTo>
                  <a:lnTo>
                    <a:pt x="484950" y="162209"/>
                  </a:lnTo>
                  <a:lnTo>
                    <a:pt x="483272" y="162209"/>
                  </a:lnTo>
                  <a:lnTo>
                    <a:pt x="483272" y="164447"/>
                  </a:lnTo>
                  <a:lnTo>
                    <a:pt x="483272" y="166125"/>
                  </a:lnTo>
                  <a:lnTo>
                    <a:pt x="483272" y="167803"/>
                  </a:lnTo>
                  <a:lnTo>
                    <a:pt x="481594" y="169481"/>
                  </a:lnTo>
                  <a:lnTo>
                    <a:pt x="481594" y="171159"/>
                  </a:lnTo>
                  <a:lnTo>
                    <a:pt x="481594" y="173396"/>
                  </a:lnTo>
                  <a:lnTo>
                    <a:pt x="481594" y="173396"/>
                  </a:lnTo>
                  <a:lnTo>
                    <a:pt x="481594" y="175074"/>
                  </a:lnTo>
                  <a:lnTo>
                    <a:pt x="479916" y="175074"/>
                  </a:lnTo>
                  <a:lnTo>
                    <a:pt x="478238" y="176752"/>
                  </a:lnTo>
                  <a:lnTo>
                    <a:pt x="478238" y="178430"/>
                  </a:lnTo>
                  <a:lnTo>
                    <a:pt x="476000" y="178430"/>
                  </a:lnTo>
                  <a:lnTo>
                    <a:pt x="476000" y="176752"/>
                  </a:lnTo>
                  <a:lnTo>
                    <a:pt x="474322" y="175074"/>
                  </a:lnTo>
                  <a:lnTo>
                    <a:pt x="474322" y="173396"/>
                  </a:lnTo>
                  <a:lnTo>
                    <a:pt x="472645" y="173396"/>
                  </a:lnTo>
                  <a:lnTo>
                    <a:pt x="470967" y="171159"/>
                  </a:lnTo>
                  <a:lnTo>
                    <a:pt x="463695" y="167803"/>
                  </a:lnTo>
                  <a:lnTo>
                    <a:pt x="462017" y="167803"/>
                  </a:lnTo>
                  <a:lnTo>
                    <a:pt x="462017" y="166125"/>
                  </a:lnTo>
                  <a:lnTo>
                    <a:pt x="460339" y="166125"/>
                  </a:lnTo>
                  <a:lnTo>
                    <a:pt x="460339" y="164447"/>
                  </a:lnTo>
                  <a:lnTo>
                    <a:pt x="460339" y="162209"/>
                  </a:lnTo>
                  <a:lnTo>
                    <a:pt x="458661" y="164447"/>
                  </a:lnTo>
                  <a:lnTo>
                    <a:pt x="456423" y="160531"/>
                  </a:lnTo>
                  <a:lnTo>
                    <a:pt x="453068" y="160531"/>
                  </a:lnTo>
                  <a:lnTo>
                    <a:pt x="451390" y="160531"/>
                  </a:lnTo>
                  <a:lnTo>
                    <a:pt x="449712" y="166125"/>
                  </a:lnTo>
                  <a:lnTo>
                    <a:pt x="449712" y="169481"/>
                  </a:lnTo>
                  <a:lnTo>
                    <a:pt x="445796" y="169481"/>
                  </a:lnTo>
                  <a:lnTo>
                    <a:pt x="442440" y="169481"/>
                  </a:lnTo>
                  <a:lnTo>
                    <a:pt x="438525" y="171159"/>
                  </a:lnTo>
                  <a:lnTo>
                    <a:pt x="436846" y="173396"/>
                  </a:lnTo>
                  <a:lnTo>
                    <a:pt x="435169" y="173396"/>
                  </a:lnTo>
                  <a:lnTo>
                    <a:pt x="433491" y="171159"/>
                  </a:lnTo>
                  <a:lnTo>
                    <a:pt x="433491" y="169481"/>
                  </a:lnTo>
                  <a:lnTo>
                    <a:pt x="427897" y="171159"/>
                  </a:lnTo>
                  <a:lnTo>
                    <a:pt x="422863" y="167803"/>
                  </a:lnTo>
                  <a:lnTo>
                    <a:pt x="421185" y="166125"/>
                  </a:lnTo>
                  <a:lnTo>
                    <a:pt x="418948" y="167803"/>
                  </a:lnTo>
                  <a:lnTo>
                    <a:pt x="417269" y="167803"/>
                  </a:lnTo>
                  <a:lnTo>
                    <a:pt x="415592" y="160531"/>
                  </a:lnTo>
                  <a:lnTo>
                    <a:pt x="415592" y="158853"/>
                  </a:lnTo>
                  <a:lnTo>
                    <a:pt x="413914" y="155497"/>
                  </a:lnTo>
                  <a:lnTo>
                    <a:pt x="412236" y="153819"/>
                  </a:lnTo>
                  <a:lnTo>
                    <a:pt x="409998" y="148226"/>
                  </a:lnTo>
                  <a:lnTo>
                    <a:pt x="408320" y="148226"/>
                  </a:lnTo>
                  <a:lnTo>
                    <a:pt x="404964" y="139276"/>
                  </a:lnTo>
                  <a:lnTo>
                    <a:pt x="403286" y="135920"/>
                  </a:lnTo>
                  <a:lnTo>
                    <a:pt x="399371" y="132005"/>
                  </a:lnTo>
                  <a:lnTo>
                    <a:pt x="399371" y="130327"/>
                  </a:lnTo>
                  <a:lnTo>
                    <a:pt x="397692" y="130327"/>
                  </a:lnTo>
                  <a:lnTo>
                    <a:pt x="390421" y="128649"/>
                  </a:lnTo>
                  <a:lnTo>
                    <a:pt x="387065" y="132005"/>
                  </a:lnTo>
                  <a:lnTo>
                    <a:pt x="385387" y="135920"/>
                  </a:lnTo>
                  <a:lnTo>
                    <a:pt x="385387" y="137598"/>
                  </a:lnTo>
                  <a:lnTo>
                    <a:pt x="385387" y="140954"/>
                  </a:lnTo>
                  <a:lnTo>
                    <a:pt x="387065" y="142632"/>
                  </a:lnTo>
                  <a:lnTo>
                    <a:pt x="387065" y="144870"/>
                  </a:lnTo>
                  <a:lnTo>
                    <a:pt x="385387" y="148226"/>
                  </a:lnTo>
                  <a:lnTo>
                    <a:pt x="385387" y="146548"/>
                  </a:lnTo>
                  <a:lnTo>
                    <a:pt x="378115" y="142632"/>
                  </a:lnTo>
                  <a:lnTo>
                    <a:pt x="378115" y="140954"/>
                  </a:lnTo>
                  <a:lnTo>
                    <a:pt x="376438" y="142632"/>
                  </a:lnTo>
                  <a:lnTo>
                    <a:pt x="374760" y="144870"/>
                  </a:lnTo>
                  <a:lnTo>
                    <a:pt x="373082" y="144870"/>
                  </a:lnTo>
                  <a:lnTo>
                    <a:pt x="361895" y="146548"/>
                  </a:lnTo>
                  <a:lnTo>
                    <a:pt x="367488" y="155497"/>
                  </a:lnTo>
                  <a:lnTo>
                    <a:pt x="369166" y="162209"/>
                  </a:lnTo>
                  <a:lnTo>
                    <a:pt x="367488" y="164447"/>
                  </a:lnTo>
                  <a:lnTo>
                    <a:pt x="365810" y="171159"/>
                  </a:lnTo>
                  <a:lnTo>
                    <a:pt x="364132" y="175074"/>
                  </a:lnTo>
                  <a:lnTo>
                    <a:pt x="361895" y="176752"/>
                  </a:lnTo>
                  <a:lnTo>
                    <a:pt x="360217" y="178430"/>
                  </a:lnTo>
                  <a:lnTo>
                    <a:pt x="360217" y="180108"/>
                  </a:lnTo>
                  <a:lnTo>
                    <a:pt x="361895" y="180108"/>
                  </a:lnTo>
                  <a:lnTo>
                    <a:pt x="364132" y="182346"/>
                  </a:lnTo>
                  <a:lnTo>
                    <a:pt x="364132" y="184024"/>
                  </a:lnTo>
                  <a:lnTo>
                    <a:pt x="360217" y="189058"/>
                  </a:lnTo>
                  <a:lnTo>
                    <a:pt x="360217" y="190736"/>
                  </a:lnTo>
                  <a:lnTo>
                    <a:pt x="358539" y="190736"/>
                  </a:lnTo>
                  <a:lnTo>
                    <a:pt x="337284" y="180108"/>
                  </a:lnTo>
                  <a:lnTo>
                    <a:pt x="328334" y="182346"/>
                  </a:lnTo>
                  <a:lnTo>
                    <a:pt x="324419" y="178430"/>
                  </a:lnTo>
                  <a:lnTo>
                    <a:pt x="322741" y="176752"/>
                  </a:lnTo>
                  <a:lnTo>
                    <a:pt x="319385" y="178430"/>
                  </a:lnTo>
                  <a:lnTo>
                    <a:pt x="317707" y="180108"/>
                  </a:lnTo>
                  <a:lnTo>
                    <a:pt x="316029" y="180108"/>
                  </a:lnTo>
                  <a:lnTo>
                    <a:pt x="316029" y="182346"/>
                  </a:lnTo>
                  <a:lnTo>
                    <a:pt x="316029" y="185702"/>
                  </a:lnTo>
                  <a:lnTo>
                    <a:pt x="316029" y="189058"/>
                  </a:lnTo>
                  <a:lnTo>
                    <a:pt x="316029" y="190736"/>
                  </a:lnTo>
                  <a:lnTo>
                    <a:pt x="316029" y="194651"/>
                  </a:lnTo>
                  <a:lnTo>
                    <a:pt x="316029" y="196329"/>
                  </a:lnTo>
                  <a:lnTo>
                    <a:pt x="316029" y="201923"/>
                  </a:lnTo>
                  <a:lnTo>
                    <a:pt x="313791" y="206957"/>
                  </a:lnTo>
                  <a:lnTo>
                    <a:pt x="312113" y="212550"/>
                  </a:lnTo>
                  <a:lnTo>
                    <a:pt x="310435" y="214228"/>
                  </a:lnTo>
                  <a:lnTo>
                    <a:pt x="310435" y="215906"/>
                  </a:lnTo>
                  <a:lnTo>
                    <a:pt x="308757" y="215906"/>
                  </a:lnTo>
                  <a:lnTo>
                    <a:pt x="307079" y="214228"/>
                  </a:lnTo>
                  <a:lnTo>
                    <a:pt x="304842" y="212550"/>
                  </a:lnTo>
                  <a:lnTo>
                    <a:pt x="303164" y="212550"/>
                  </a:lnTo>
                  <a:lnTo>
                    <a:pt x="301486" y="210872"/>
                  </a:lnTo>
                  <a:lnTo>
                    <a:pt x="298130" y="208635"/>
                  </a:lnTo>
                  <a:lnTo>
                    <a:pt x="295892" y="206957"/>
                  </a:lnTo>
                  <a:lnTo>
                    <a:pt x="294214" y="208635"/>
                  </a:lnTo>
                  <a:lnTo>
                    <a:pt x="292536" y="212550"/>
                  </a:lnTo>
                  <a:lnTo>
                    <a:pt x="290858" y="214228"/>
                  </a:lnTo>
                  <a:lnTo>
                    <a:pt x="289180" y="214228"/>
                  </a:lnTo>
                  <a:lnTo>
                    <a:pt x="285265" y="219262"/>
                  </a:lnTo>
                  <a:lnTo>
                    <a:pt x="283587" y="219262"/>
                  </a:lnTo>
                  <a:lnTo>
                    <a:pt x="281909" y="221500"/>
                  </a:lnTo>
                  <a:lnTo>
                    <a:pt x="281909" y="223178"/>
                  </a:lnTo>
                  <a:lnTo>
                    <a:pt x="280231" y="226534"/>
                  </a:lnTo>
                  <a:lnTo>
                    <a:pt x="280231" y="230449"/>
                  </a:lnTo>
                  <a:lnTo>
                    <a:pt x="280231" y="232127"/>
                  </a:lnTo>
                  <a:lnTo>
                    <a:pt x="278553" y="237161"/>
                  </a:lnTo>
                  <a:lnTo>
                    <a:pt x="278553" y="239399"/>
                  </a:lnTo>
                  <a:lnTo>
                    <a:pt x="276315" y="242755"/>
                  </a:lnTo>
                  <a:lnTo>
                    <a:pt x="274637" y="244433"/>
                  </a:lnTo>
                  <a:lnTo>
                    <a:pt x="269603" y="244433"/>
                  </a:lnTo>
                  <a:lnTo>
                    <a:pt x="267366" y="247789"/>
                  </a:lnTo>
                  <a:lnTo>
                    <a:pt x="267366" y="250026"/>
                  </a:lnTo>
                  <a:lnTo>
                    <a:pt x="269603" y="255060"/>
                  </a:lnTo>
                  <a:lnTo>
                    <a:pt x="271281" y="256738"/>
                  </a:lnTo>
                  <a:lnTo>
                    <a:pt x="272959" y="260654"/>
                  </a:lnTo>
                  <a:lnTo>
                    <a:pt x="272959" y="262332"/>
                  </a:lnTo>
                  <a:lnTo>
                    <a:pt x="274637" y="264010"/>
                  </a:lnTo>
                  <a:lnTo>
                    <a:pt x="274637" y="265688"/>
                  </a:lnTo>
                  <a:lnTo>
                    <a:pt x="274637" y="274637"/>
                  </a:lnTo>
                  <a:lnTo>
                    <a:pt x="271281" y="276315"/>
                  </a:lnTo>
                  <a:lnTo>
                    <a:pt x="271281" y="278553"/>
                  </a:lnTo>
                  <a:lnTo>
                    <a:pt x="267366" y="281909"/>
                  </a:lnTo>
                  <a:lnTo>
                    <a:pt x="265688" y="283587"/>
                  </a:lnTo>
                  <a:lnTo>
                    <a:pt x="255060" y="301486"/>
                  </a:lnTo>
                  <a:lnTo>
                    <a:pt x="255060" y="303164"/>
                  </a:lnTo>
                  <a:lnTo>
                    <a:pt x="251704" y="307079"/>
                  </a:lnTo>
                  <a:lnTo>
                    <a:pt x="250026" y="308757"/>
                  </a:lnTo>
                  <a:lnTo>
                    <a:pt x="253382" y="316029"/>
                  </a:lnTo>
                  <a:lnTo>
                    <a:pt x="253382" y="317707"/>
                  </a:lnTo>
                  <a:lnTo>
                    <a:pt x="253382" y="321063"/>
                  </a:lnTo>
                  <a:lnTo>
                    <a:pt x="247789" y="322741"/>
                  </a:lnTo>
                  <a:lnTo>
                    <a:pt x="242755" y="326656"/>
                  </a:lnTo>
                  <a:lnTo>
                    <a:pt x="242755" y="328334"/>
                  </a:lnTo>
                  <a:lnTo>
                    <a:pt x="238839" y="328334"/>
                  </a:lnTo>
                  <a:lnTo>
                    <a:pt x="237161" y="328334"/>
                  </a:lnTo>
                  <a:lnTo>
                    <a:pt x="233805" y="328334"/>
                  </a:lnTo>
                  <a:lnTo>
                    <a:pt x="232127" y="328334"/>
                  </a:lnTo>
                  <a:lnTo>
                    <a:pt x="230449" y="328334"/>
                  </a:lnTo>
                  <a:lnTo>
                    <a:pt x="230449" y="331690"/>
                  </a:lnTo>
                  <a:lnTo>
                    <a:pt x="230449" y="333368"/>
                  </a:lnTo>
                  <a:lnTo>
                    <a:pt x="230449" y="338962"/>
                  </a:lnTo>
                  <a:lnTo>
                    <a:pt x="232127" y="342318"/>
                  </a:lnTo>
                  <a:lnTo>
                    <a:pt x="232127" y="346233"/>
                  </a:lnTo>
                  <a:lnTo>
                    <a:pt x="232127" y="347911"/>
                  </a:lnTo>
                  <a:lnTo>
                    <a:pt x="230449" y="355183"/>
                  </a:lnTo>
                  <a:lnTo>
                    <a:pt x="230449" y="356861"/>
                  </a:lnTo>
                  <a:lnTo>
                    <a:pt x="230449" y="364132"/>
                  </a:lnTo>
                  <a:lnTo>
                    <a:pt x="230449" y="365810"/>
                  </a:lnTo>
                  <a:lnTo>
                    <a:pt x="230449" y="370844"/>
                  </a:lnTo>
                  <a:lnTo>
                    <a:pt x="230449" y="373082"/>
                  </a:lnTo>
                  <a:lnTo>
                    <a:pt x="230449" y="376438"/>
                  </a:lnTo>
                  <a:lnTo>
                    <a:pt x="228212" y="378116"/>
                  </a:lnTo>
                  <a:lnTo>
                    <a:pt x="226534" y="379794"/>
                  </a:lnTo>
                  <a:lnTo>
                    <a:pt x="226534" y="382031"/>
                  </a:lnTo>
                  <a:lnTo>
                    <a:pt x="226534" y="385387"/>
                  </a:lnTo>
                  <a:lnTo>
                    <a:pt x="224856" y="385387"/>
                  </a:lnTo>
                  <a:lnTo>
                    <a:pt x="224856" y="387065"/>
                  </a:lnTo>
                  <a:lnTo>
                    <a:pt x="224856" y="390421"/>
                  </a:lnTo>
                  <a:lnTo>
                    <a:pt x="221500" y="392659"/>
                  </a:lnTo>
                  <a:lnTo>
                    <a:pt x="221500" y="396015"/>
                  </a:lnTo>
                  <a:lnTo>
                    <a:pt x="219262" y="399371"/>
                  </a:lnTo>
                  <a:lnTo>
                    <a:pt x="215906" y="403286"/>
                  </a:lnTo>
                  <a:lnTo>
                    <a:pt x="214228" y="408320"/>
                  </a:lnTo>
                  <a:lnTo>
                    <a:pt x="212550" y="412236"/>
                  </a:lnTo>
                  <a:lnTo>
                    <a:pt x="210313" y="413914"/>
                  </a:lnTo>
                  <a:lnTo>
                    <a:pt x="210313" y="415592"/>
                  </a:lnTo>
                  <a:lnTo>
                    <a:pt x="208635" y="415592"/>
                  </a:lnTo>
                  <a:lnTo>
                    <a:pt x="208635" y="417270"/>
                  </a:lnTo>
                  <a:lnTo>
                    <a:pt x="212550" y="421185"/>
                  </a:lnTo>
                  <a:lnTo>
                    <a:pt x="215906" y="422863"/>
                  </a:lnTo>
                  <a:lnTo>
                    <a:pt x="217584" y="422863"/>
                  </a:lnTo>
                  <a:lnTo>
                    <a:pt x="219262" y="422863"/>
                  </a:lnTo>
                  <a:lnTo>
                    <a:pt x="219262" y="424541"/>
                  </a:lnTo>
                  <a:lnTo>
                    <a:pt x="219262" y="427897"/>
                  </a:lnTo>
                  <a:lnTo>
                    <a:pt x="221500" y="440762"/>
                  </a:lnTo>
                  <a:lnTo>
                    <a:pt x="219262" y="442440"/>
                  </a:lnTo>
                  <a:lnTo>
                    <a:pt x="219262" y="444118"/>
                  </a:lnTo>
                  <a:lnTo>
                    <a:pt x="219262" y="445796"/>
                  </a:lnTo>
                  <a:lnTo>
                    <a:pt x="217584" y="445796"/>
                  </a:lnTo>
                  <a:lnTo>
                    <a:pt x="217584" y="447474"/>
                  </a:lnTo>
                  <a:lnTo>
                    <a:pt x="217584" y="449712"/>
                  </a:lnTo>
                  <a:lnTo>
                    <a:pt x="210313" y="447474"/>
                  </a:lnTo>
                  <a:lnTo>
                    <a:pt x="208635" y="447474"/>
                  </a:lnTo>
                  <a:lnTo>
                    <a:pt x="205279" y="445796"/>
                  </a:lnTo>
                  <a:lnTo>
                    <a:pt x="199685" y="445796"/>
                  </a:lnTo>
                  <a:lnTo>
                    <a:pt x="198007" y="445796"/>
                  </a:lnTo>
                  <a:lnTo>
                    <a:pt x="196329" y="445796"/>
                  </a:lnTo>
                  <a:lnTo>
                    <a:pt x="194651" y="445796"/>
                  </a:lnTo>
                  <a:lnTo>
                    <a:pt x="190736" y="447474"/>
                  </a:lnTo>
                  <a:lnTo>
                    <a:pt x="189058" y="449712"/>
                  </a:lnTo>
                  <a:lnTo>
                    <a:pt x="187380" y="449712"/>
                  </a:lnTo>
                  <a:lnTo>
                    <a:pt x="185702" y="451390"/>
                  </a:lnTo>
                  <a:lnTo>
                    <a:pt x="184024" y="454746"/>
                  </a:lnTo>
                  <a:lnTo>
                    <a:pt x="176752" y="465373"/>
                  </a:lnTo>
                  <a:lnTo>
                    <a:pt x="176752" y="467610"/>
                  </a:lnTo>
                  <a:lnTo>
                    <a:pt x="176752" y="469289"/>
                  </a:lnTo>
                  <a:lnTo>
                    <a:pt x="175074" y="469289"/>
                  </a:lnTo>
                  <a:lnTo>
                    <a:pt x="173396" y="470967"/>
                  </a:lnTo>
                  <a:lnTo>
                    <a:pt x="173396" y="476001"/>
                  </a:lnTo>
                  <a:lnTo>
                    <a:pt x="175074" y="478238"/>
                  </a:lnTo>
                  <a:lnTo>
                    <a:pt x="173396" y="479916"/>
                  </a:lnTo>
                  <a:lnTo>
                    <a:pt x="171159" y="483272"/>
                  </a:lnTo>
                  <a:lnTo>
                    <a:pt x="169481" y="488866"/>
                  </a:lnTo>
                  <a:lnTo>
                    <a:pt x="169481" y="490544"/>
                  </a:lnTo>
                  <a:lnTo>
                    <a:pt x="169481" y="492222"/>
                  </a:lnTo>
                  <a:lnTo>
                    <a:pt x="173396" y="501171"/>
                  </a:lnTo>
                  <a:lnTo>
                    <a:pt x="175074" y="502849"/>
                  </a:lnTo>
                  <a:lnTo>
                    <a:pt x="173396" y="504527"/>
                  </a:lnTo>
                  <a:lnTo>
                    <a:pt x="173396" y="506764"/>
                  </a:lnTo>
                  <a:lnTo>
                    <a:pt x="171159" y="508443"/>
                  </a:lnTo>
                  <a:lnTo>
                    <a:pt x="171159" y="510121"/>
                  </a:lnTo>
                  <a:lnTo>
                    <a:pt x="173396" y="515714"/>
                  </a:lnTo>
                  <a:lnTo>
                    <a:pt x="173396" y="517392"/>
                  </a:lnTo>
                  <a:lnTo>
                    <a:pt x="171159" y="522426"/>
                  </a:lnTo>
                  <a:lnTo>
                    <a:pt x="171159" y="524664"/>
                  </a:lnTo>
                  <a:lnTo>
                    <a:pt x="173396" y="533054"/>
                  </a:lnTo>
                  <a:lnTo>
                    <a:pt x="176752" y="536969"/>
                  </a:lnTo>
                  <a:lnTo>
                    <a:pt x="176752" y="538647"/>
                  </a:lnTo>
                  <a:lnTo>
                    <a:pt x="176752" y="540325"/>
                  </a:lnTo>
                  <a:lnTo>
                    <a:pt x="176752" y="542003"/>
                  </a:lnTo>
                  <a:lnTo>
                    <a:pt x="176752" y="545918"/>
                  </a:lnTo>
                  <a:lnTo>
                    <a:pt x="176752" y="547597"/>
                  </a:lnTo>
                  <a:lnTo>
                    <a:pt x="175074" y="550953"/>
                  </a:lnTo>
                  <a:lnTo>
                    <a:pt x="175074" y="554868"/>
                  </a:lnTo>
                  <a:lnTo>
                    <a:pt x="173396" y="559902"/>
                  </a:lnTo>
                  <a:lnTo>
                    <a:pt x="173396" y="561580"/>
                  </a:lnTo>
                  <a:lnTo>
                    <a:pt x="173396" y="567174"/>
                  </a:lnTo>
                  <a:lnTo>
                    <a:pt x="173396" y="568852"/>
                  </a:lnTo>
                  <a:lnTo>
                    <a:pt x="176752" y="572767"/>
                  </a:lnTo>
                  <a:lnTo>
                    <a:pt x="178430" y="576123"/>
                  </a:lnTo>
                  <a:lnTo>
                    <a:pt x="178430" y="577801"/>
                  </a:lnTo>
                  <a:lnTo>
                    <a:pt x="180108" y="577801"/>
                  </a:lnTo>
                  <a:lnTo>
                    <a:pt x="184024" y="577801"/>
                  </a:lnTo>
                  <a:lnTo>
                    <a:pt x="185702" y="581716"/>
                  </a:lnTo>
                  <a:lnTo>
                    <a:pt x="185702" y="583394"/>
                  </a:lnTo>
                  <a:lnTo>
                    <a:pt x="189058" y="585072"/>
                  </a:lnTo>
                  <a:lnTo>
                    <a:pt x="190736" y="588429"/>
                  </a:lnTo>
                  <a:lnTo>
                    <a:pt x="189058" y="590107"/>
                  </a:lnTo>
                  <a:lnTo>
                    <a:pt x="189058" y="595700"/>
                  </a:lnTo>
                  <a:lnTo>
                    <a:pt x="185702" y="599056"/>
                  </a:lnTo>
                  <a:lnTo>
                    <a:pt x="185702" y="602971"/>
                  </a:lnTo>
                  <a:lnTo>
                    <a:pt x="184024" y="602971"/>
                  </a:lnTo>
                  <a:lnTo>
                    <a:pt x="181786" y="602971"/>
                  </a:lnTo>
                  <a:lnTo>
                    <a:pt x="180108" y="602971"/>
                  </a:lnTo>
                  <a:lnTo>
                    <a:pt x="176752" y="604649"/>
                  </a:lnTo>
                  <a:lnTo>
                    <a:pt x="175074" y="604649"/>
                  </a:lnTo>
                  <a:lnTo>
                    <a:pt x="176752" y="608006"/>
                  </a:lnTo>
                  <a:lnTo>
                    <a:pt x="176752" y="610243"/>
                  </a:lnTo>
                  <a:lnTo>
                    <a:pt x="178430" y="611921"/>
                  </a:lnTo>
                  <a:lnTo>
                    <a:pt x="178430" y="613599"/>
                  </a:lnTo>
                  <a:lnTo>
                    <a:pt x="178430" y="618633"/>
                  </a:lnTo>
                  <a:lnTo>
                    <a:pt x="181786" y="622548"/>
                  </a:lnTo>
                  <a:lnTo>
                    <a:pt x="181786" y="624226"/>
                  </a:lnTo>
                  <a:lnTo>
                    <a:pt x="184024" y="625905"/>
                  </a:lnTo>
                  <a:lnTo>
                    <a:pt x="184024" y="627583"/>
                  </a:lnTo>
                  <a:lnTo>
                    <a:pt x="184024" y="629820"/>
                  </a:lnTo>
                  <a:lnTo>
                    <a:pt x="184024" y="631498"/>
                  </a:lnTo>
                  <a:lnTo>
                    <a:pt x="184024" y="633176"/>
                  </a:lnTo>
                  <a:lnTo>
                    <a:pt x="184024" y="634854"/>
                  </a:lnTo>
                  <a:lnTo>
                    <a:pt x="181786" y="636532"/>
                  </a:lnTo>
                  <a:lnTo>
                    <a:pt x="181786" y="638769"/>
                  </a:lnTo>
                  <a:lnTo>
                    <a:pt x="181786" y="640447"/>
                  </a:lnTo>
                  <a:lnTo>
                    <a:pt x="181786" y="642125"/>
                  </a:lnTo>
                  <a:lnTo>
                    <a:pt x="181786" y="643803"/>
                  </a:lnTo>
                  <a:lnTo>
                    <a:pt x="181786" y="647160"/>
                  </a:lnTo>
                  <a:lnTo>
                    <a:pt x="181786" y="649397"/>
                  </a:lnTo>
                  <a:lnTo>
                    <a:pt x="181786" y="651075"/>
                  </a:lnTo>
                  <a:lnTo>
                    <a:pt x="180108" y="652753"/>
                  </a:lnTo>
                  <a:lnTo>
                    <a:pt x="178430" y="652753"/>
                  </a:lnTo>
                  <a:lnTo>
                    <a:pt x="178430" y="654431"/>
                  </a:lnTo>
                  <a:lnTo>
                    <a:pt x="176752" y="656109"/>
                  </a:lnTo>
                  <a:lnTo>
                    <a:pt x="175074" y="656109"/>
                  </a:lnTo>
                  <a:lnTo>
                    <a:pt x="173396" y="660024"/>
                  </a:lnTo>
                  <a:lnTo>
                    <a:pt x="171159" y="660024"/>
                  </a:lnTo>
                  <a:lnTo>
                    <a:pt x="169481" y="660024"/>
                  </a:lnTo>
                  <a:lnTo>
                    <a:pt x="169481" y="658346"/>
                  </a:lnTo>
                  <a:lnTo>
                    <a:pt x="167803" y="658346"/>
                  </a:lnTo>
                  <a:lnTo>
                    <a:pt x="167803" y="660024"/>
                  </a:lnTo>
                  <a:lnTo>
                    <a:pt x="166125" y="660024"/>
                  </a:lnTo>
                  <a:lnTo>
                    <a:pt x="166125" y="661702"/>
                  </a:lnTo>
                  <a:lnTo>
                    <a:pt x="167803" y="661702"/>
                  </a:lnTo>
                  <a:lnTo>
                    <a:pt x="167803" y="663380"/>
                  </a:lnTo>
                  <a:lnTo>
                    <a:pt x="167803" y="665059"/>
                  </a:lnTo>
                  <a:lnTo>
                    <a:pt x="167803" y="667296"/>
                  </a:lnTo>
                  <a:lnTo>
                    <a:pt x="167803" y="668974"/>
                  </a:lnTo>
                  <a:lnTo>
                    <a:pt x="166125" y="668974"/>
                  </a:lnTo>
                  <a:lnTo>
                    <a:pt x="166125" y="670652"/>
                  </a:lnTo>
                  <a:lnTo>
                    <a:pt x="164447" y="670652"/>
                  </a:lnTo>
                  <a:lnTo>
                    <a:pt x="162209" y="672330"/>
                  </a:lnTo>
                  <a:lnTo>
                    <a:pt x="162209" y="674008"/>
                  </a:lnTo>
                  <a:lnTo>
                    <a:pt x="164447" y="677923"/>
                  </a:lnTo>
                  <a:lnTo>
                    <a:pt x="164447" y="679601"/>
                  </a:lnTo>
                  <a:lnTo>
                    <a:pt x="164447" y="681279"/>
                  </a:lnTo>
                  <a:lnTo>
                    <a:pt x="164447" y="682957"/>
                  </a:lnTo>
                  <a:lnTo>
                    <a:pt x="166125" y="684636"/>
                  </a:lnTo>
                  <a:lnTo>
                    <a:pt x="166125" y="686873"/>
                  </a:lnTo>
                  <a:lnTo>
                    <a:pt x="166125" y="688551"/>
                  </a:lnTo>
                  <a:lnTo>
                    <a:pt x="166125" y="690229"/>
                  </a:lnTo>
                  <a:lnTo>
                    <a:pt x="164447" y="690229"/>
                  </a:lnTo>
                  <a:lnTo>
                    <a:pt x="164447" y="691907"/>
                  </a:lnTo>
                  <a:lnTo>
                    <a:pt x="164447" y="693585"/>
                  </a:lnTo>
                  <a:lnTo>
                    <a:pt x="164447" y="695822"/>
                  </a:lnTo>
                  <a:lnTo>
                    <a:pt x="164447" y="697500"/>
                  </a:lnTo>
                  <a:lnTo>
                    <a:pt x="164447" y="699178"/>
                  </a:lnTo>
                  <a:lnTo>
                    <a:pt x="162209" y="699178"/>
                  </a:lnTo>
                  <a:lnTo>
                    <a:pt x="162209" y="700856"/>
                  </a:lnTo>
                  <a:lnTo>
                    <a:pt x="162209" y="702534"/>
                  </a:lnTo>
                  <a:lnTo>
                    <a:pt x="160531" y="702534"/>
                  </a:lnTo>
                  <a:lnTo>
                    <a:pt x="160531" y="704213"/>
                  </a:lnTo>
                  <a:lnTo>
                    <a:pt x="160531" y="706450"/>
                  </a:lnTo>
                  <a:lnTo>
                    <a:pt x="158853" y="706450"/>
                  </a:lnTo>
                  <a:lnTo>
                    <a:pt x="157175" y="706450"/>
                  </a:lnTo>
                  <a:lnTo>
                    <a:pt x="157175" y="704213"/>
                  </a:lnTo>
                  <a:lnTo>
                    <a:pt x="157175" y="702534"/>
                  </a:lnTo>
                  <a:lnTo>
                    <a:pt x="157175" y="700856"/>
                  </a:lnTo>
                  <a:lnTo>
                    <a:pt x="155497" y="700856"/>
                  </a:lnTo>
                  <a:lnTo>
                    <a:pt x="155497" y="699178"/>
                  </a:lnTo>
                  <a:lnTo>
                    <a:pt x="155497" y="697500"/>
                  </a:lnTo>
                  <a:lnTo>
                    <a:pt x="153260" y="695822"/>
                  </a:lnTo>
                  <a:lnTo>
                    <a:pt x="151582" y="695822"/>
                  </a:lnTo>
                  <a:lnTo>
                    <a:pt x="149904" y="697500"/>
                  </a:lnTo>
                  <a:lnTo>
                    <a:pt x="149904" y="695822"/>
                  </a:lnTo>
                  <a:lnTo>
                    <a:pt x="149904" y="693585"/>
                  </a:lnTo>
                  <a:lnTo>
                    <a:pt x="148226" y="693585"/>
                  </a:lnTo>
                  <a:lnTo>
                    <a:pt x="146548" y="693585"/>
                  </a:lnTo>
                  <a:lnTo>
                    <a:pt x="146548" y="691907"/>
                  </a:lnTo>
                  <a:lnTo>
                    <a:pt x="144870" y="691907"/>
                  </a:lnTo>
                  <a:lnTo>
                    <a:pt x="144870" y="693585"/>
                  </a:lnTo>
                  <a:lnTo>
                    <a:pt x="144870" y="695822"/>
                  </a:lnTo>
                  <a:lnTo>
                    <a:pt x="142632" y="695822"/>
                  </a:lnTo>
                  <a:lnTo>
                    <a:pt x="142632" y="693585"/>
                  </a:lnTo>
                  <a:lnTo>
                    <a:pt x="142632" y="691907"/>
                  </a:lnTo>
                  <a:lnTo>
                    <a:pt x="140954" y="691907"/>
                  </a:lnTo>
                  <a:lnTo>
                    <a:pt x="140954" y="690229"/>
                  </a:lnTo>
                  <a:lnTo>
                    <a:pt x="139276" y="690229"/>
                  </a:lnTo>
                  <a:lnTo>
                    <a:pt x="139276" y="688551"/>
                  </a:lnTo>
                  <a:lnTo>
                    <a:pt x="140954" y="686873"/>
                  </a:lnTo>
                  <a:lnTo>
                    <a:pt x="140954" y="684636"/>
                  </a:lnTo>
                  <a:lnTo>
                    <a:pt x="139276" y="684636"/>
                  </a:lnTo>
                  <a:lnTo>
                    <a:pt x="137598" y="684636"/>
                  </a:lnTo>
                  <a:lnTo>
                    <a:pt x="137598" y="682957"/>
                  </a:lnTo>
                  <a:lnTo>
                    <a:pt x="137598" y="681279"/>
                  </a:lnTo>
                  <a:lnTo>
                    <a:pt x="135920" y="681279"/>
                  </a:lnTo>
                  <a:lnTo>
                    <a:pt x="135920" y="679601"/>
                  </a:lnTo>
                  <a:lnTo>
                    <a:pt x="133683" y="679601"/>
                  </a:lnTo>
                  <a:lnTo>
                    <a:pt x="133683" y="681279"/>
                  </a:lnTo>
                  <a:lnTo>
                    <a:pt x="132005" y="682957"/>
                  </a:lnTo>
                  <a:lnTo>
                    <a:pt x="132005" y="684636"/>
                  </a:lnTo>
                  <a:lnTo>
                    <a:pt x="133683" y="684636"/>
                  </a:lnTo>
                  <a:lnTo>
                    <a:pt x="133683" y="686873"/>
                  </a:lnTo>
                  <a:lnTo>
                    <a:pt x="133683" y="688551"/>
                  </a:lnTo>
                  <a:lnTo>
                    <a:pt x="132005" y="688551"/>
                  </a:lnTo>
                  <a:lnTo>
                    <a:pt x="132005" y="688551"/>
                  </a:lnTo>
                  <a:lnTo>
                    <a:pt x="132005" y="690229"/>
                  </a:lnTo>
                  <a:lnTo>
                    <a:pt x="132005" y="691907"/>
                  </a:lnTo>
                  <a:lnTo>
                    <a:pt x="130327" y="691907"/>
                  </a:lnTo>
                  <a:lnTo>
                    <a:pt x="130327" y="691907"/>
                  </a:lnTo>
                  <a:lnTo>
                    <a:pt x="130327" y="693585"/>
                  </a:lnTo>
                  <a:lnTo>
                    <a:pt x="130327" y="695822"/>
                  </a:lnTo>
                  <a:lnTo>
                    <a:pt x="128649" y="695822"/>
                  </a:lnTo>
                  <a:lnTo>
                    <a:pt x="126971" y="695822"/>
                  </a:lnTo>
                  <a:lnTo>
                    <a:pt x="128649" y="695822"/>
                  </a:lnTo>
                  <a:lnTo>
                    <a:pt x="126971" y="695822"/>
                  </a:lnTo>
                  <a:lnTo>
                    <a:pt x="126971" y="697500"/>
                  </a:lnTo>
                  <a:lnTo>
                    <a:pt x="128649" y="697500"/>
                  </a:lnTo>
                  <a:lnTo>
                    <a:pt x="128649" y="699178"/>
                  </a:lnTo>
                  <a:lnTo>
                    <a:pt x="126971" y="699178"/>
                  </a:lnTo>
                  <a:lnTo>
                    <a:pt x="126971" y="700856"/>
                  </a:lnTo>
                  <a:lnTo>
                    <a:pt x="124733" y="700856"/>
                  </a:lnTo>
                  <a:lnTo>
                    <a:pt x="123055" y="700856"/>
                  </a:lnTo>
                  <a:lnTo>
                    <a:pt x="123055" y="702534"/>
                  </a:lnTo>
                  <a:lnTo>
                    <a:pt x="121377" y="702534"/>
                  </a:lnTo>
                  <a:lnTo>
                    <a:pt x="119699" y="702534"/>
                  </a:lnTo>
                  <a:lnTo>
                    <a:pt x="118021" y="702534"/>
                  </a:lnTo>
                  <a:lnTo>
                    <a:pt x="118021" y="700856"/>
                  </a:lnTo>
                  <a:lnTo>
                    <a:pt x="118021" y="699178"/>
                  </a:lnTo>
                  <a:lnTo>
                    <a:pt x="118021" y="697500"/>
                  </a:lnTo>
                  <a:lnTo>
                    <a:pt x="116343" y="697500"/>
                  </a:lnTo>
                  <a:lnTo>
                    <a:pt x="114106" y="697500"/>
                  </a:lnTo>
                  <a:lnTo>
                    <a:pt x="114106" y="697500"/>
                  </a:lnTo>
                  <a:lnTo>
                    <a:pt x="114106" y="697500"/>
                  </a:lnTo>
                  <a:lnTo>
                    <a:pt x="114106" y="699178"/>
                  </a:lnTo>
                  <a:lnTo>
                    <a:pt x="114106" y="700856"/>
                  </a:lnTo>
                  <a:lnTo>
                    <a:pt x="114106" y="700856"/>
                  </a:lnTo>
                  <a:lnTo>
                    <a:pt x="114106" y="702534"/>
                  </a:lnTo>
                  <a:lnTo>
                    <a:pt x="112428" y="702534"/>
                  </a:lnTo>
                  <a:lnTo>
                    <a:pt x="112428" y="704213"/>
                  </a:lnTo>
                  <a:lnTo>
                    <a:pt x="112428" y="706450"/>
                  </a:lnTo>
                  <a:lnTo>
                    <a:pt x="110750" y="706450"/>
                  </a:lnTo>
                  <a:lnTo>
                    <a:pt x="110750" y="706450"/>
                  </a:lnTo>
                  <a:lnTo>
                    <a:pt x="109072" y="706450"/>
                  </a:lnTo>
                  <a:lnTo>
                    <a:pt x="107394" y="706450"/>
                  </a:lnTo>
                  <a:lnTo>
                    <a:pt x="107394" y="708128"/>
                  </a:lnTo>
                  <a:lnTo>
                    <a:pt x="107394" y="706450"/>
                  </a:lnTo>
                  <a:lnTo>
                    <a:pt x="107394" y="708128"/>
                  </a:lnTo>
                  <a:lnTo>
                    <a:pt x="107394" y="709806"/>
                  </a:lnTo>
                  <a:lnTo>
                    <a:pt x="107394" y="711484"/>
                  </a:lnTo>
                  <a:lnTo>
                    <a:pt x="105156" y="711484"/>
                  </a:lnTo>
                  <a:lnTo>
                    <a:pt x="105156" y="713162"/>
                  </a:lnTo>
                  <a:lnTo>
                    <a:pt x="103478" y="713162"/>
                  </a:lnTo>
                  <a:lnTo>
                    <a:pt x="101800" y="713162"/>
                  </a:lnTo>
                  <a:lnTo>
                    <a:pt x="101800" y="715399"/>
                  </a:lnTo>
                  <a:lnTo>
                    <a:pt x="101800" y="715399"/>
                  </a:lnTo>
                  <a:lnTo>
                    <a:pt x="101800" y="717077"/>
                  </a:lnTo>
                  <a:lnTo>
                    <a:pt x="100122" y="717077"/>
                  </a:lnTo>
                  <a:lnTo>
                    <a:pt x="100122" y="718755"/>
                  </a:lnTo>
                  <a:lnTo>
                    <a:pt x="98444" y="718755"/>
                  </a:lnTo>
                  <a:lnTo>
                    <a:pt x="98444" y="720433"/>
                  </a:lnTo>
                  <a:lnTo>
                    <a:pt x="96207" y="720433"/>
                  </a:lnTo>
                  <a:lnTo>
                    <a:pt x="96207" y="722111"/>
                  </a:lnTo>
                  <a:lnTo>
                    <a:pt x="96207" y="724349"/>
                  </a:lnTo>
                  <a:lnTo>
                    <a:pt x="94529" y="724349"/>
                  </a:lnTo>
                  <a:lnTo>
                    <a:pt x="94529" y="726027"/>
                  </a:lnTo>
                  <a:lnTo>
                    <a:pt x="92851" y="726027"/>
                  </a:lnTo>
                  <a:lnTo>
                    <a:pt x="92851" y="727705"/>
                  </a:lnTo>
                  <a:lnTo>
                    <a:pt x="91173" y="727705"/>
                  </a:lnTo>
                  <a:lnTo>
                    <a:pt x="91173" y="729383"/>
                  </a:lnTo>
                  <a:lnTo>
                    <a:pt x="89495" y="729383"/>
                  </a:lnTo>
                  <a:lnTo>
                    <a:pt x="89495" y="731061"/>
                  </a:lnTo>
                  <a:lnTo>
                    <a:pt x="87817" y="731061"/>
                  </a:lnTo>
                  <a:lnTo>
                    <a:pt x="87817" y="732739"/>
                  </a:lnTo>
                  <a:lnTo>
                    <a:pt x="87817" y="734976"/>
                  </a:lnTo>
                  <a:lnTo>
                    <a:pt x="85579" y="734976"/>
                  </a:lnTo>
                  <a:lnTo>
                    <a:pt x="83901" y="734976"/>
                  </a:lnTo>
                  <a:lnTo>
                    <a:pt x="83901" y="734976"/>
                  </a:lnTo>
                  <a:lnTo>
                    <a:pt x="83901" y="734976"/>
                  </a:lnTo>
                  <a:lnTo>
                    <a:pt x="83901" y="736654"/>
                  </a:lnTo>
                  <a:lnTo>
                    <a:pt x="82223" y="736654"/>
                  </a:lnTo>
                  <a:lnTo>
                    <a:pt x="80545" y="736654"/>
                  </a:lnTo>
                  <a:lnTo>
                    <a:pt x="80545" y="738332"/>
                  </a:lnTo>
                  <a:lnTo>
                    <a:pt x="80545" y="738332"/>
                  </a:lnTo>
                  <a:lnTo>
                    <a:pt x="78867" y="738332"/>
                  </a:lnTo>
                  <a:lnTo>
                    <a:pt x="78867" y="740010"/>
                  </a:lnTo>
                  <a:lnTo>
                    <a:pt x="78867" y="741688"/>
                  </a:lnTo>
                  <a:lnTo>
                    <a:pt x="76630" y="741688"/>
                  </a:lnTo>
                  <a:lnTo>
                    <a:pt x="74952" y="741688"/>
                  </a:lnTo>
                  <a:lnTo>
                    <a:pt x="73274" y="741688"/>
                  </a:lnTo>
                  <a:lnTo>
                    <a:pt x="74952" y="741688"/>
                  </a:lnTo>
                  <a:lnTo>
                    <a:pt x="73274" y="741688"/>
                  </a:lnTo>
                  <a:lnTo>
                    <a:pt x="71596" y="741688"/>
                  </a:lnTo>
                  <a:lnTo>
                    <a:pt x="71596" y="743926"/>
                  </a:lnTo>
                  <a:lnTo>
                    <a:pt x="69918" y="743926"/>
                  </a:lnTo>
                  <a:lnTo>
                    <a:pt x="67680" y="743926"/>
                  </a:lnTo>
                  <a:lnTo>
                    <a:pt x="66002" y="743926"/>
                  </a:lnTo>
                  <a:lnTo>
                    <a:pt x="66002" y="745604"/>
                  </a:lnTo>
                  <a:lnTo>
                    <a:pt x="64324" y="745604"/>
                  </a:lnTo>
                  <a:lnTo>
                    <a:pt x="62646" y="745604"/>
                  </a:lnTo>
                  <a:lnTo>
                    <a:pt x="62646" y="745604"/>
                  </a:lnTo>
                  <a:lnTo>
                    <a:pt x="60968" y="745604"/>
                  </a:lnTo>
                  <a:lnTo>
                    <a:pt x="59290" y="745604"/>
                  </a:lnTo>
                  <a:lnTo>
                    <a:pt x="59290" y="743926"/>
                  </a:lnTo>
                  <a:lnTo>
                    <a:pt x="57053" y="743926"/>
                  </a:lnTo>
                  <a:lnTo>
                    <a:pt x="55375" y="743926"/>
                  </a:lnTo>
                  <a:lnTo>
                    <a:pt x="52019" y="745604"/>
                  </a:lnTo>
                  <a:lnTo>
                    <a:pt x="52019" y="745604"/>
                  </a:lnTo>
                  <a:lnTo>
                    <a:pt x="52019" y="7456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5F625136-BA9A-06B7-4880-643C255757AF}"/>
                </a:ext>
              </a:extLst>
            </p:cNvPr>
            <p:cNvSpPr/>
            <p:nvPr/>
          </p:nvSpPr>
          <p:spPr>
            <a:xfrm>
              <a:off x="5254219" y="1223452"/>
              <a:ext cx="3889389" cy="1968327"/>
            </a:xfrm>
            <a:custGeom>
              <a:avLst/>
              <a:gdLst>
                <a:gd name="csX0" fmla="*/ 3085893 w 3889389"/>
                <a:gd name="csY0" fmla="*/ 599056 h 1968327"/>
                <a:gd name="csX1" fmla="*/ 3085893 w 3889389"/>
                <a:gd name="csY1" fmla="*/ 600734 h 1968327"/>
                <a:gd name="csX2" fmla="*/ 3084215 w 3889389"/>
                <a:gd name="csY2" fmla="*/ 600734 h 1968327"/>
                <a:gd name="csX3" fmla="*/ 3084215 w 3889389"/>
                <a:gd name="csY3" fmla="*/ 599056 h 1968327"/>
                <a:gd name="csX4" fmla="*/ 3075266 w 3889389"/>
                <a:gd name="csY4" fmla="*/ 599056 h 1968327"/>
                <a:gd name="csX5" fmla="*/ 3073588 w 3889389"/>
                <a:gd name="csY5" fmla="*/ 597378 h 1968327"/>
                <a:gd name="csX6" fmla="*/ 3071910 w 3889389"/>
                <a:gd name="csY6" fmla="*/ 599056 h 1968327"/>
                <a:gd name="csX7" fmla="*/ 3062961 w 3889389"/>
                <a:gd name="csY7" fmla="*/ 599056 h 1968327"/>
                <a:gd name="csX8" fmla="*/ 3062961 w 3889389"/>
                <a:gd name="csY8" fmla="*/ 600734 h 1968327"/>
                <a:gd name="csX9" fmla="*/ 3061282 w 3889389"/>
                <a:gd name="csY9" fmla="*/ 600734 h 1968327"/>
                <a:gd name="csX10" fmla="*/ 3061282 w 3889389"/>
                <a:gd name="csY10" fmla="*/ 602412 h 1968327"/>
                <a:gd name="csX11" fmla="*/ 3059045 w 3889389"/>
                <a:gd name="csY11" fmla="*/ 602412 h 1968327"/>
                <a:gd name="csX12" fmla="*/ 3059045 w 3889389"/>
                <a:gd name="csY12" fmla="*/ 600734 h 1968327"/>
                <a:gd name="csX13" fmla="*/ 3054011 w 3889389"/>
                <a:gd name="csY13" fmla="*/ 600734 h 1968327"/>
                <a:gd name="csX14" fmla="*/ 3052333 w 3889389"/>
                <a:gd name="csY14" fmla="*/ 602412 h 1968327"/>
                <a:gd name="csX15" fmla="*/ 3050095 w 3889389"/>
                <a:gd name="csY15" fmla="*/ 602412 h 1968327"/>
                <a:gd name="csX16" fmla="*/ 3046739 w 3889389"/>
                <a:gd name="csY16" fmla="*/ 604650 h 1968327"/>
                <a:gd name="csX17" fmla="*/ 3036112 w 3889389"/>
                <a:gd name="csY17" fmla="*/ 604650 h 1968327"/>
                <a:gd name="csX18" fmla="*/ 3036112 w 3889389"/>
                <a:gd name="csY18" fmla="*/ 606328 h 1968327"/>
                <a:gd name="csX19" fmla="*/ 3030518 w 3889389"/>
                <a:gd name="csY19" fmla="*/ 606328 h 1968327"/>
                <a:gd name="csX20" fmla="*/ 3030518 w 3889389"/>
                <a:gd name="csY20" fmla="*/ 608006 h 1968327"/>
                <a:gd name="csX21" fmla="*/ 3028840 w 3889389"/>
                <a:gd name="csY21" fmla="*/ 608006 h 1968327"/>
                <a:gd name="csX22" fmla="*/ 3028840 w 3889389"/>
                <a:gd name="csY22" fmla="*/ 609684 h 1968327"/>
                <a:gd name="csX23" fmla="*/ 3027162 w 3889389"/>
                <a:gd name="csY23" fmla="*/ 609684 h 1968327"/>
                <a:gd name="csX24" fmla="*/ 3023807 w 3889389"/>
                <a:gd name="csY24" fmla="*/ 611362 h 1968327"/>
                <a:gd name="csX25" fmla="*/ 3019891 w 3889389"/>
                <a:gd name="csY25" fmla="*/ 611362 h 1968327"/>
                <a:gd name="csX26" fmla="*/ 3018213 w 3889389"/>
                <a:gd name="csY26" fmla="*/ 613040 h 1968327"/>
                <a:gd name="csX27" fmla="*/ 3018213 w 3889389"/>
                <a:gd name="csY27" fmla="*/ 615277 h 1968327"/>
                <a:gd name="csX28" fmla="*/ 3014857 w 3889389"/>
                <a:gd name="csY28" fmla="*/ 615277 h 1968327"/>
                <a:gd name="csX29" fmla="*/ 3014857 w 3889389"/>
                <a:gd name="csY29" fmla="*/ 613040 h 1968327"/>
                <a:gd name="csX30" fmla="*/ 3012620 w 3889389"/>
                <a:gd name="csY30" fmla="*/ 613040 h 1968327"/>
                <a:gd name="csX31" fmla="*/ 3012620 w 3889389"/>
                <a:gd name="csY31" fmla="*/ 615277 h 1968327"/>
                <a:gd name="csX32" fmla="*/ 3004230 w 3889389"/>
                <a:gd name="csY32" fmla="*/ 615277 h 1968327"/>
                <a:gd name="csX33" fmla="*/ 3004230 w 3889389"/>
                <a:gd name="csY33" fmla="*/ 616955 h 1968327"/>
                <a:gd name="csX34" fmla="*/ 2986330 w 3889389"/>
                <a:gd name="csY34" fmla="*/ 616955 h 1968327"/>
                <a:gd name="csX35" fmla="*/ 2986330 w 3889389"/>
                <a:gd name="csY35" fmla="*/ 615277 h 1968327"/>
                <a:gd name="csX36" fmla="*/ 2982415 w 3889389"/>
                <a:gd name="csY36" fmla="*/ 615277 h 1968327"/>
                <a:gd name="csX37" fmla="*/ 2980737 w 3889389"/>
                <a:gd name="csY37" fmla="*/ 613040 h 1968327"/>
                <a:gd name="csX38" fmla="*/ 2979059 w 3889389"/>
                <a:gd name="csY38" fmla="*/ 611362 h 1968327"/>
                <a:gd name="csX39" fmla="*/ 2979059 w 3889389"/>
                <a:gd name="csY39" fmla="*/ 609684 h 1968327"/>
                <a:gd name="csX40" fmla="*/ 2975703 w 3889389"/>
                <a:gd name="csY40" fmla="*/ 609684 h 1968327"/>
                <a:gd name="csX41" fmla="*/ 2975703 w 3889389"/>
                <a:gd name="csY41" fmla="*/ 606328 h 1968327"/>
                <a:gd name="csX42" fmla="*/ 2979059 w 3889389"/>
                <a:gd name="csY42" fmla="*/ 606328 h 1968327"/>
                <a:gd name="csX43" fmla="*/ 2979059 w 3889389"/>
                <a:gd name="csY43" fmla="*/ 602412 h 1968327"/>
                <a:gd name="csX44" fmla="*/ 2977381 w 3889389"/>
                <a:gd name="csY44" fmla="*/ 602412 h 1968327"/>
                <a:gd name="csX45" fmla="*/ 2977381 w 3889389"/>
                <a:gd name="csY45" fmla="*/ 600734 h 1968327"/>
                <a:gd name="csX46" fmla="*/ 2975703 w 3889389"/>
                <a:gd name="csY46" fmla="*/ 600734 h 1968327"/>
                <a:gd name="csX47" fmla="*/ 2975703 w 3889389"/>
                <a:gd name="csY47" fmla="*/ 597378 h 1968327"/>
                <a:gd name="csX48" fmla="*/ 2973466 w 3889389"/>
                <a:gd name="csY48" fmla="*/ 597378 h 1968327"/>
                <a:gd name="csX49" fmla="*/ 2973466 w 3889389"/>
                <a:gd name="csY49" fmla="*/ 593463 h 1968327"/>
                <a:gd name="csX50" fmla="*/ 2971787 w 3889389"/>
                <a:gd name="csY50" fmla="*/ 593463 h 1968327"/>
                <a:gd name="csX51" fmla="*/ 2971787 w 3889389"/>
                <a:gd name="csY51" fmla="*/ 591785 h 1968327"/>
                <a:gd name="csX52" fmla="*/ 2970109 w 3889389"/>
                <a:gd name="csY52" fmla="*/ 591785 h 1968327"/>
                <a:gd name="csX53" fmla="*/ 2970109 w 3889389"/>
                <a:gd name="csY53" fmla="*/ 584513 h 1968327"/>
                <a:gd name="csX54" fmla="*/ 2968432 w 3889389"/>
                <a:gd name="csY54" fmla="*/ 582835 h 1968327"/>
                <a:gd name="csX55" fmla="*/ 2966753 w 3889389"/>
                <a:gd name="csY55" fmla="*/ 582835 h 1968327"/>
                <a:gd name="csX56" fmla="*/ 2966753 w 3889389"/>
                <a:gd name="csY56" fmla="*/ 581157 h 1968327"/>
                <a:gd name="csX57" fmla="*/ 2962838 w 3889389"/>
                <a:gd name="csY57" fmla="*/ 579479 h 1968327"/>
                <a:gd name="csX58" fmla="*/ 2959482 w 3889389"/>
                <a:gd name="csY58" fmla="*/ 579479 h 1968327"/>
                <a:gd name="csX59" fmla="*/ 2959482 w 3889389"/>
                <a:gd name="csY59" fmla="*/ 577801 h 1968327"/>
                <a:gd name="csX60" fmla="*/ 2957804 w 3889389"/>
                <a:gd name="csY60" fmla="*/ 577801 h 1968327"/>
                <a:gd name="csX61" fmla="*/ 2955566 w 3889389"/>
                <a:gd name="csY61" fmla="*/ 576123 h 1968327"/>
                <a:gd name="csX62" fmla="*/ 2948855 w 3889389"/>
                <a:gd name="csY62" fmla="*/ 576123 h 1968327"/>
                <a:gd name="csX63" fmla="*/ 2948855 w 3889389"/>
                <a:gd name="csY63" fmla="*/ 577801 h 1968327"/>
                <a:gd name="csX64" fmla="*/ 2947176 w 3889389"/>
                <a:gd name="csY64" fmla="*/ 577801 h 1968327"/>
                <a:gd name="csX65" fmla="*/ 2947176 w 3889389"/>
                <a:gd name="csY65" fmla="*/ 579479 h 1968327"/>
                <a:gd name="csX66" fmla="*/ 2944939 w 3889389"/>
                <a:gd name="csY66" fmla="*/ 579479 h 1968327"/>
                <a:gd name="csX67" fmla="*/ 2944939 w 3889389"/>
                <a:gd name="csY67" fmla="*/ 576123 h 1968327"/>
                <a:gd name="csX68" fmla="*/ 2943261 w 3889389"/>
                <a:gd name="csY68" fmla="*/ 576123 h 1968327"/>
                <a:gd name="csX69" fmla="*/ 2943261 w 3889389"/>
                <a:gd name="csY69" fmla="*/ 579479 h 1968327"/>
                <a:gd name="csX70" fmla="*/ 2941583 w 3889389"/>
                <a:gd name="csY70" fmla="*/ 579479 h 1968327"/>
                <a:gd name="csX71" fmla="*/ 2939905 w 3889389"/>
                <a:gd name="csY71" fmla="*/ 581157 h 1968327"/>
                <a:gd name="csX72" fmla="*/ 2938227 w 3889389"/>
                <a:gd name="csY72" fmla="*/ 581157 h 1968327"/>
                <a:gd name="csX73" fmla="*/ 2938227 w 3889389"/>
                <a:gd name="csY73" fmla="*/ 573886 h 1968327"/>
                <a:gd name="csX74" fmla="*/ 2935989 w 3889389"/>
                <a:gd name="csY74" fmla="*/ 573886 h 1968327"/>
                <a:gd name="csX75" fmla="*/ 2935989 w 3889389"/>
                <a:gd name="csY75" fmla="*/ 568852 h 1968327"/>
                <a:gd name="csX76" fmla="*/ 2938227 w 3889389"/>
                <a:gd name="csY76" fmla="*/ 568852 h 1968327"/>
                <a:gd name="csX77" fmla="*/ 2938227 w 3889389"/>
                <a:gd name="csY77" fmla="*/ 564936 h 1968327"/>
                <a:gd name="csX78" fmla="*/ 2930955 w 3889389"/>
                <a:gd name="csY78" fmla="*/ 564936 h 1968327"/>
                <a:gd name="csX79" fmla="*/ 2930955 w 3889389"/>
                <a:gd name="csY79" fmla="*/ 568852 h 1968327"/>
                <a:gd name="csX80" fmla="*/ 2929278 w 3889389"/>
                <a:gd name="csY80" fmla="*/ 568852 h 1968327"/>
                <a:gd name="csX81" fmla="*/ 2929278 w 3889389"/>
                <a:gd name="csY81" fmla="*/ 573886 h 1968327"/>
                <a:gd name="csX82" fmla="*/ 2927040 w 3889389"/>
                <a:gd name="csY82" fmla="*/ 573886 h 1968327"/>
                <a:gd name="csX83" fmla="*/ 2927040 w 3889389"/>
                <a:gd name="csY83" fmla="*/ 576123 h 1968327"/>
                <a:gd name="csX84" fmla="*/ 2925362 w 3889389"/>
                <a:gd name="csY84" fmla="*/ 576123 h 1968327"/>
                <a:gd name="csX85" fmla="*/ 2925362 w 3889389"/>
                <a:gd name="csY85" fmla="*/ 579479 h 1968327"/>
                <a:gd name="csX86" fmla="*/ 2914735 w 3889389"/>
                <a:gd name="csY86" fmla="*/ 579479 h 1968327"/>
                <a:gd name="csX87" fmla="*/ 2914735 w 3889389"/>
                <a:gd name="csY87" fmla="*/ 577801 h 1968327"/>
                <a:gd name="csX88" fmla="*/ 2916412 w 3889389"/>
                <a:gd name="csY88" fmla="*/ 576123 h 1968327"/>
                <a:gd name="csX89" fmla="*/ 2916412 w 3889389"/>
                <a:gd name="csY89" fmla="*/ 573886 h 1968327"/>
                <a:gd name="csX90" fmla="*/ 2922006 w 3889389"/>
                <a:gd name="csY90" fmla="*/ 573886 h 1968327"/>
                <a:gd name="csX91" fmla="*/ 2922006 w 3889389"/>
                <a:gd name="csY91" fmla="*/ 570530 h 1968327"/>
                <a:gd name="csX92" fmla="*/ 2923684 w 3889389"/>
                <a:gd name="csY92" fmla="*/ 570530 h 1968327"/>
                <a:gd name="csX93" fmla="*/ 2925362 w 3889389"/>
                <a:gd name="csY93" fmla="*/ 568852 h 1968327"/>
                <a:gd name="csX94" fmla="*/ 2925362 w 3889389"/>
                <a:gd name="csY94" fmla="*/ 564936 h 1968327"/>
                <a:gd name="csX95" fmla="*/ 2927040 w 3889389"/>
                <a:gd name="csY95" fmla="*/ 564936 h 1968327"/>
                <a:gd name="csX96" fmla="*/ 2927040 w 3889389"/>
                <a:gd name="csY96" fmla="*/ 554309 h 1968327"/>
                <a:gd name="csX97" fmla="*/ 2920328 w 3889389"/>
                <a:gd name="csY97" fmla="*/ 554309 h 1968327"/>
                <a:gd name="csX98" fmla="*/ 2920328 w 3889389"/>
                <a:gd name="csY98" fmla="*/ 555987 h 1968327"/>
                <a:gd name="csX99" fmla="*/ 2914735 w 3889389"/>
                <a:gd name="csY99" fmla="*/ 555987 h 1968327"/>
                <a:gd name="csX100" fmla="*/ 2914735 w 3889389"/>
                <a:gd name="csY100" fmla="*/ 554309 h 1968327"/>
                <a:gd name="csX101" fmla="*/ 2913056 w 3889389"/>
                <a:gd name="csY101" fmla="*/ 554309 h 1968327"/>
                <a:gd name="csX102" fmla="*/ 2913056 w 3889389"/>
                <a:gd name="csY102" fmla="*/ 552631 h 1968327"/>
                <a:gd name="csX103" fmla="*/ 2902429 w 3889389"/>
                <a:gd name="csY103" fmla="*/ 552631 h 1968327"/>
                <a:gd name="csX104" fmla="*/ 2902429 w 3889389"/>
                <a:gd name="csY104" fmla="*/ 550953 h 1968327"/>
                <a:gd name="csX105" fmla="*/ 2904107 w 3889389"/>
                <a:gd name="csY105" fmla="*/ 550953 h 1968327"/>
                <a:gd name="csX106" fmla="*/ 2904107 w 3889389"/>
                <a:gd name="csY106" fmla="*/ 547597 h 1968327"/>
                <a:gd name="csX107" fmla="*/ 2905785 w 3889389"/>
                <a:gd name="csY107" fmla="*/ 547597 h 1968327"/>
                <a:gd name="csX108" fmla="*/ 2905785 w 3889389"/>
                <a:gd name="csY108" fmla="*/ 545359 h 1968327"/>
                <a:gd name="csX109" fmla="*/ 2909701 w 3889389"/>
                <a:gd name="csY109" fmla="*/ 545359 h 1968327"/>
                <a:gd name="csX110" fmla="*/ 2909701 w 3889389"/>
                <a:gd name="csY110" fmla="*/ 540325 h 1968327"/>
                <a:gd name="csX111" fmla="*/ 2913056 w 3889389"/>
                <a:gd name="csY111" fmla="*/ 540325 h 1968327"/>
                <a:gd name="csX112" fmla="*/ 2913056 w 3889389"/>
                <a:gd name="csY112" fmla="*/ 536410 h 1968327"/>
                <a:gd name="csX113" fmla="*/ 2914735 w 3889389"/>
                <a:gd name="csY113" fmla="*/ 536410 h 1968327"/>
                <a:gd name="csX114" fmla="*/ 2916412 w 3889389"/>
                <a:gd name="csY114" fmla="*/ 538647 h 1968327"/>
                <a:gd name="csX115" fmla="*/ 2916412 w 3889389"/>
                <a:gd name="csY115" fmla="*/ 543681 h 1968327"/>
                <a:gd name="csX116" fmla="*/ 2918650 w 3889389"/>
                <a:gd name="csY116" fmla="*/ 543681 h 1968327"/>
                <a:gd name="csX117" fmla="*/ 2920328 w 3889389"/>
                <a:gd name="csY117" fmla="*/ 545359 h 1968327"/>
                <a:gd name="csX118" fmla="*/ 2920328 w 3889389"/>
                <a:gd name="csY118" fmla="*/ 547597 h 1968327"/>
                <a:gd name="csX119" fmla="*/ 2922006 w 3889389"/>
                <a:gd name="csY119" fmla="*/ 547597 h 1968327"/>
                <a:gd name="csX120" fmla="*/ 2922006 w 3889389"/>
                <a:gd name="csY120" fmla="*/ 545359 h 1968327"/>
                <a:gd name="csX121" fmla="*/ 2925362 w 3889389"/>
                <a:gd name="csY121" fmla="*/ 543681 h 1968327"/>
                <a:gd name="csX122" fmla="*/ 2929278 w 3889389"/>
                <a:gd name="csY122" fmla="*/ 543681 h 1968327"/>
                <a:gd name="csX123" fmla="*/ 2929278 w 3889389"/>
                <a:gd name="csY123" fmla="*/ 542003 h 1968327"/>
                <a:gd name="csX124" fmla="*/ 2930955 w 3889389"/>
                <a:gd name="csY124" fmla="*/ 542003 h 1968327"/>
                <a:gd name="csX125" fmla="*/ 2930955 w 3889389"/>
                <a:gd name="csY125" fmla="*/ 533054 h 1968327"/>
                <a:gd name="csX126" fmla="*/ 2929278 w 3889389"/>
                <a:gd name="csY126" fmla="*/ 533054 h 1968327"/>
                <a:gd name="csX127" fmla="*/ 2929278 w 3889389"/>
                <a:gd name="csY127" fmla="*/ 531376 h 1968327"/>
                <a:gd name="csX128" fmla="*/ 2927040 w 3889389"/>
                <a:gd name="csY128" fmla="*/ 529698 h 1968327"/>
                <a:gd name="csX129" fmla="*/ 2927040 w 3889389"/>
                <a:gd name="csY129" fmla="*/ 527460 h 1968327"/>
                <a:gd name="csX130" fmla="*/ 2925362 w 3889389"/>
                <a:gd name="csY130" fmla="*/ 525782 h 1968327"/>
                <a:gd name="csX131" fmla="*/ 2922006 w 3889389"/>
                <a:gd name="csY131" fmla="*/ 522426 h 1968327"/>
                <a:gd name="csX132" fmla="*/ 2920328 w 3889389"/>
                <a:gd name="csY132" fmla="*/ 520748 h 1968327"/>
                <a:gd name="csX133" fmla="*/ 2918650 w 3889389"/>
                <a:gd name="csY133" fmla="*/ 519070 h 1968327"/>
                <a:gd name="csX134" fmla="*/ 2918650 w 3889389"/>
                <a:gd name="csY134" fmla="*/ 516833 h 1968327"/>
                <a:gd name="csX135" fmla="*/ 2916412 w 3889389"/>
                <a:gd name="csY135" fmla="*/ 516833 h 1968327"/>
                <a:gd name="csX136" fmla="*/ 2916412 w 3889389"/>
                <a:gd name="csY136" fmla="*/ 515155 h 1968327"/>
                <a:gd name="csX137" fmla="*/ 2914735 w 3889389"/>
                <a:gd name="csY137" fmla="*/ 515155 h 1968327"/>
                <a:gd name="csX138" fmla="*/ 2913056 w 3889389"/>
                <a:gd name="csY138" fmla="*/ 513477 h 1968327"/>
                <a:gd name="csX139" fmla="*/ 2913056 w 3889389"/>
                <a:gd name="csY139" fmla="*/ 511799 h 1968327"/>
                <a:gd name="csX140" fmla="*/ 2907463 w 3889389"/>
                <a:gd name="csY140" fmla="*/ 511799 h 1968327"/>
                <a:gd name="csX141" fmla="*/ 2907463 w 3889389"/>
                <a:gd name="csY141" fmla="*/ 510121 h 1968327"/>
                <a:gd name="csX142" fmla="*/ 2902429 w 3889389"/>
                <a:gd name="csY142" fmla="*/ 510121 h 1968327"/>
                <a:gd name="csX143" fmla="*/ 2902429 w 3889389"/>
                <a:gd name="csY143" fmla="*/ 507883 h 1968327"/>
                <a:gd name="csX144" fmla="*/ 2896835 w 3889389"/>
                <a:gd name="csY144" fmla="*/ 507883 h 1968327"/>
                <a:gd name="csX145" fmla="*/ 2895158 w 3889389"/>
                <a:gd name="csY145" fmla="*/ 506205 h 1968327"/>
                <a:gd name="csX146" fmla="*/ 2895158 w 3889389"/>
                <a:gd name="csY146" fmla="*/ 504527 h 1968327"/>
                <a:gd name="csX147" fmla="*/ 2890124 w 3889389"/>
                <a:gd name="csY147" fmla="*/ 504527 h 1968327"/>
                <a:gd name="csX148" fmla="*/ 2890124 w 3889389"/>
                <a:gd name="csY148" fmla="*/ 502849 h 1968327"/>
                <a:gd name="csX149" fmla="*/ 2881174 w 3889389"/>
                <a:gd name="csY149" fmla="*/ 502849 h 1968327"/>
                <a:gd name="csX150" fmla="*/ 2881174 w 3889389"/>
                <a:gd name="csY150" fmla="*/ 504527 h 1968327"/>
                <a:gd name="csX151" fmla="*/ 2877258 w 3889389"/>
                <a:gd name="csY151" fmla="*/ 504527 h 1968327"/>
                <a:gd name="csX152" fmla="*/ 2877258 w 3889389"/>
                <a:gd name="csY152" fmla="*/ 502849 h 1968327"/>
                <a:gd name="csX153" fmla="*/ 2866631 w 3889389"/>
                <a:gd name="csY153" fmla="*/ 502849 h 1968327"/>
                <a:gd name="csX154" fmla="*/ 2864953 w 3889389"/>
                <a:gd name="csY154" fmla="*/ 504527 h 1968327"/>
                <a:gd name="csX155" fmla="*/ 2859360 w 3889389"/>
                <a:gd name="csY155" fmla="*/ 504527 h 1968327"/>
                <a:gd name="csX156" fmla="*/ 2859360 w 3889389"/>
                <a:gd name="csY156" fmla="*/ 506205 h 1968327"/>
                <a:gd name="csX157" fmla="*/ 2857681 w 3889389"/>
                <a:gd name="csY157" fmla="*/ 507883 h 1968327"/>
                <a:gd name="csX158" fmla="*/ 2856004 w 3889389"/>
                <a:gd name="csY158" fmla="*/ 510121 h 1968327"/>
                <a:gd name="csX159" fmla="*/ 2854325 w 3889389"/>
                <a:gd name="csY159" fmla="*/ 511799 h 1968327"/>
                <a:gd name="csX160" fmla="*/ 2852647 w 3889389"/>
                <a:gd name="csY160" fmla="*/ 515155 h 1968327"/>
                <a:gd name="csX161" fmla="*/ 2850410 w 3889389"/>
                <a:gd name="csY161" fmla="*/ 516833 h 1968327"/>
                <a:gd name="csX162" fmla="*/ 2848732 w 3889389"/>
                <a:gd name="csY162" fmla="*/ 520748 h 1968327"/>
                <a:gd name="csX163" fmla="*/ 2848732 w 3889389"/>
                <a:gd name="csY163" fmla="*/ 524104 h 1968327"/>
                <a:gd name="csX164" fmla="*/ 2847054 w 3889389"/>
                <a:gd name="csY164" fmla="*/ 524104 h 1968327"/>
                <a:gd name="csX165" fmla="*/ 2845376 w 3889389"/>
                <a:gd name="csY165" fmla="*/ 527460 h 1968327"/>
                <a:gd name="csX166" fmla="*/ 2843698 w 3889389"/>
                <a:gd name="csY166" fmla="*/ 529698 h 1968327"/>
                <a:gd name="csX167" fmla="*/ 2843698 w 3889389"/>
                <a:gd name="csY167" fmla="*/ 533054 h 1968327"/>
                <a:gd name="csX168" fmla="*/ 2841460 w 3889389"/>
                <a:gd name="csY168" fmla="*/ 533054 h 1968327"/>
                <a:gd name="csX169" fmla="*/ 2841460 w 3889389"/>
                <a:gd name="csY169" fmla="*/ 534732 h 1968327"/>
                <a:gd name="csX170" fmla="*/ 2839783 w 3889389"/>
                <a:gd name="csY170" fmla="*/ 536410 h 1968327"/>
                <a:gd name="csX171" fmla="*/ 2839783 w 3889389"/>
                <a:gd name="csY171" fmla="*/ 538647 h 1968327"/>
                <a:gd name="csX172" fmla="*/ 2838104 w 3889389"/>
                <a:gd name="csY172" fmla="*/ 538647 h 1968327"/>
                <a:gd name="csX173" fmla="*/ 2838104 w 3889389"/>
                <a:gd name="csY173" fmla="*/ 540325 h 1968327"/>
                <a:gd name="csX174" fmla="*/ 2836427 w 3889389"/>
                <a:gd name="csY174" fmla="*/ 542003 h 1968327"/>
                <a:gd name="csX175" fmla="*/ 2836427 w 3889389"/>
                <a:gd name="csY175" fmla="*/ 543681 h 1968327"/>
                <a:gd name="csX176" fmla="*/ 2834748 w 3889389"/>
                <a:gd name="csY176" fmla="*/ 543681 h 1968327"/>
                <a:gd name="csX177" fmla="*/ 2834748 w 3889389"/>
                <a:gd name="csY177" fmla="*/ 545359 h 1968327"/>
                <a:gd name="csX178" fmla="*/ 2833070 w 3889389"/>
                <a:gd name="csY178" fmla="*/ 545359 h 1968327"/>
                <a:gd name="csX179" fmla="*/ 2833070 w 3889389"/>
                <a:gd name="csY179" fmla="*/ 547597 h 1968327"/>
                <a:gd name="csX180" fmla="*/ 2830833 w 3889389"/>
                <a:gd name="csY180" fmla="*/ 547597 h 1968327"/>
                <a:gd name="csX181" fmla="*/ 2829155 w 3889389"/>
                <a:gd name="csY181" fmla="*/ 549275 h 1968327"/>
                <a:gd name="csX182" fmla="*/ 2827477 w 3889389"/>
                <a:gd name="csY182" fmla="*/ 550953 h 1968327"/>
                <a:gd name="csX183" fmla="*/ 2825799 w 3889389"/>
                <a:gd name="csY183" fmla="*/ 550953 h 1968327"/>
                <a:gd name="csX184" fmla="*/ 2825799 w 3889389"/>
                <a:gd name="csY184" fmla="*/ 549275 h 1968327"/>
                <a:gd name="csX185" fmla="*/ 2824121 w 3889389"/>
                <a:gd name="csY185" fmla="*/ 549275 h 1968327"/>
                <a:gd name="csX186" fmla="*/ 2824121 w 3889389"/>
                <a:gd name="csY186" fmla="*/ 550953 h 1968327"/>
                <a:gd name="csX187" fmla="*/ 2820206 w 3889389"/>
                <a:gd name="csY187" fmla="*/ 550953 h 1968327"/>
                <a:gd name="csX188" fmla="*/ 2820206 w 3889389"/>
                <a:gd name="csY188" fmla="*/ 552631 h 1968327"/>
                <a:gd name="csX189" fmla="*/ 2818527 w 3889389"/>
                <a:gd name="csY189" fmla="*/ 554309 h 1968327"/>
                <a:gd name="csX190" fmla="*/ 2818527 w 3889389"/>
                <a:gd name="csY190" fmla="*/ 555987 h 1968327"/>
                <a:gd name="csX191" fmla="*/ 2816850 w 3889389"/>
                <a:gd name="csY191" fmla="*/ 555987 h 1968327"/>
                <a:gd name="csX192" fmla="*/ 2816850 w 3889389"/>
                <a:gd name="csY192" fmla="*/ 552631 h 1968327"/>
                <a:gd name="csX193" fmla="*/ 2807900 w 3889389"/>
                <a:gd name="csY193" fmla="*/ 552631 h 1968327"/>
                <a:gd name="csX194" fmla="*/ 2807900 w 3889389"/>
                <a:gd name="csY194" fmla="*/ 547597 h 1968327"/>
                <a:gd name="csX195" fmla="*/ 2806222 w 3889389"/>
                <a:gd name="csY195" fmla="*/ 547597 h 1968327"/>
                <a:gd name="csX196" fmla="*/ 2806222 w 3889389"/>
                <a:gd name="csY196" fmla="*/ 545359 h 1968327"/>
                <a:gd name="csX197" fmla="*/ 2809578 w 3889389"/>
                <a:gd name="csY197" fmla="*/ 545359 h 1968327"/>
                <a:gd name="csX198" fmla="*/ 2811256 w 3889389"/>
                <a:gd name="csY198" fmla="*/ 543681 h 1968327"/>
                <a:gd name="csX199" fmla="*/ 2812934 w 3889389"/>
                <a:gd name="csY199" fmla="*/ 543681 h 1968327"/>
                <a:gd name="csX200" fmla="*/ 2812934 w 3889389"/>
                <a:gd name="csY200" fmla="*/ 540325 h 1968327"/>
                <a:gd name="csX201" fmla="*/ 2811256 w 3889389"/>
                <a:gd name="csY201" fmla="*/ 538647 h 1968327"/>
                <a:gd name="csX202" fmla="*/ 2809578 w 3889389"/>
                <a:gd name="csY202" fmla="*/ 538647 h 1968327"/>
                <a:gd name="csX203" fmla="*/ 2809578 w 3889389"/>
                <a:gd name="csY203" fmla="*/ 533054 h 1968327"/>
                <a:gd name="csX204" fmla="*/ 2811256 w 3889389"/>
                <a:gd name="csY204" fmla="*/ 533054 h 1968327"/>
                <a:gd name="csX205" fmla="*/ 2811256 w 3889389"/>
                <a:gd name="csY205" fmla="*/ 534732 h 1968327"/>
                <a:gd name="csX206" fmla="*/ 2815172 w 3889389"/>
                <a:gd name="csY206" fmla="*/ 534732 h 1968327"/>
                <a:gd name="csX207" fmla="*/ 2815172 w 3889389"/>
                <a:gd name="csY207" fmla="*/ 536410 h 1968327"/>
                <a:gd name="csX208" fmla="*/ 2816850 w 3889389"/>
                <a:gd name="csY208" fmla="*/ 538647 h 1968327"/>
                <a:gd name="csX209" fmla="*/ 2820206 w 3889389"/>
                <a:gd name="csY209" fmla="*/ 538647 h 1968327"/>
                <a:gd name="csX210" fmla="*/ 2821883 w 3889389"/>
                <a:gd name="csY210" fmla="*/ 534732 h 1968327"/>
                <a:gd name="csX211" fmla="*/ 2827477 w 3889389"/>
                <a:gd name="csY211" fmla="*/ 534732 h 1968327"/>
                <a:gd name="csX212" fmla="*/ 2827477 w 3889389"/>
                <a:gd name="csY212" fmla="*/ 525782 h 1968327"/>
                <a:gd name="csX213" fmla="*/ 2824121 w 3889389"/>
                <a:gd name="csY213" fmla="*/ 525782 h 1968327"/>
                <a:gd name="csX214" fmla="*/ 2824121 w 3889389"/>
                <a:gd name="csY214" fmla="*/ 516833 h 1968327"/>
                <a:gd name="csX215" fmla="*/ 2825799 w 3889389"/>
                <a:gd name="csY215" fmla="*/ 516833 h 1968327"/>
                <a:gd name="csX216" fmla="*/ 2825799 w 3889389"/>
                <a:gd name="csY216" fmla="*/ 515155 h 1968327"/>
                <a:gd name="csX217" fmla="*/ 2829155 w 3889389"/>
                <a:gd name="csY217" fmla="*/ 515155 h 1968327"/>
                <a:gd name="csX218" fmla="*/ 2829155 w 3889389"/>
                <a:gd name="csY218" fmla="*/ 516833 h 1968327"/>
                <a:gd name="csX219" fmla="*/ 2830833 w 3889389"/>
                <a:gd name="csY219" fmla="*/ 516833 h 1968327"/>
                <a:gd name="csX220" fmla="*/ 2830833 w 3889389"/>
                <a:gd name="csY220" fmla="*/ 515155 h 1968327"/>
                <a:gd name="csX221" fmla="*/ 2838104 w 3889389"/>
                <a:gd name="csY221" fmla="*/ 515155 h 1968327"/>
                <a:gd name="csX222" fmla="*/ 2838104 w 3889389"/>
                <a:gd name="csY222" fmla="*/ 516833 h 1968327"/>
                <a:gd name="csX223" fmla="*/ 2839783 w 3889389"/>
                <a:gd name="csY223" fmla="*/ 516833 h 1968327"/>
                <a:gd name="csX224" fmla="*/ 2839783 w 3889389"/>
                <a:gd name="csY224" fmla="*/ 520748 h 1968327"/>
                <a:gd name="csX225" fmla="*/ 2838104 w 3889389"/>
                <a:gd name="csY225" fmla="*/ 520748 h 1968327"/>
                <a:gd name="csX226" fmla="*/ 2838104 w 3889389"/>
                <a:gd name="csY226" fmla="*/ 522426 h 1968327"/>
                <a:gd name="csX227" fmla="*/ 2836427 w 3889389"/>
                <a:gd name="csY227" fmla="*/ 522426 h 1968327"/>
                <a:gd name="csX228" fmla="*/ 2834748 w 3889389"/>
                <a:gd name="csY228" fmla="*/ 525782 h 1968327"/>
                <a:gd name="csX229" fmla="*/ 2833070 w 3889389"/>
                <a:gd name="csY229" fmla="*/ 525782 h 1968327"/>
                <a:gd name="csX230" fmla="*/ 2833070 w 3889389"/>
                <a:gd name="csY230" fmla="*/ 527460 h 1968327"/>
                <a:gd name="csX231" fmla="*/ 2830833 w 3889389"/>
                <a:gd name="csY231" fmla="*/ 531376 h 1968327"/>
                <a:gd name="csX232" fmla="*/ 2833070 w 3889389"/>
                <a:gd name="csY232" fmla="*/ 533054 h 1968327"/>
                <a:gd name="csX233" fmla="*/ 2836427 w 3889389"/>
                <a:gd name="csY233" fmla="*/ 533054 h 1968327"/>
                <a:gd name="csX234" fmla="*/ 2836427 w 3889389"/>
                <a:gd name="csY234" fmla="*/ 531376 h 1968327"/>
                <a:gd name="csX235" fmla="*/ 2838104 w 3889389"/>
                <a:gd name="csY235" fmla="*/ 531376 h 1968327"/>
                <a:gd name="csX236" fmla="*/ 2838104 w 3889389"/>
                <a:gd name="csY236" fmla="*/ 529698 h 1968327"/>
                <a:gd name="csX237" fmla="*/ 2839783 w 3889389"/>
                <a:gd name="csY237" fmla="*/ 527460 h 1968327"/>
                <a:gd name="csX238" fmla="*/ 2841460 w 3889389"/>
                <a:gd name="csY238" fmla="*/ 527460 h 1968327"/>
                <a:gd name="csX239" fmla="*/ 2841460 w 3889389"/>
                <a:gd name="csY239" fmla="*/ 525782 h 1968327"/>
                <a:gd name="csX240" fmla="*/ 2843698 w 3889389"/>
                <a:gd name="csY240" fmla="*/ 525782 h 1968327"/>
                <a:gd name="csX241" fmla="*/ 2843698 w 3889389"/>
                <a:gd name="csY241" fmla="*/ 522426 h 1968327"/>
                <a:gd name="csX242" fmla="*/ 2845376 w 3889389"/>
                <a:gd name="csY242" fmla="*/ 522426 h 1968327"/>
                <a:gd name="csX243" fmla="*/ 2845376 w 3889389"/>
                <a:gd name="csY243" fmla="*/ 520748 h 1968327"/>
                <a:gd name="csX244" fmla="*/ 2847054 w 3889389"/>
                <a:gd name="csY244" fmla="*/ 519070 h 1968327"/>
                <a:gd name="csX245" fmla="*/ 2847054 w 3889389"/>
                <a:gd name="csY245" fmla="*/ 516833 h 1968327"/>
                <a:gd name="csX246" fmla="*/ 2848732 w 3889389"/>
                <a:gd name="csY246" fmla="*/ 515155 h 1968327"/>
                <a:gd name="csX247" fmla="*/ 2848732 w 3889389"/>
                <a:gd name="csY247" fmla="*/ 513477 h 1968327"/>
                <a:gd name="csX248" fmla="*/ 2850410 w 3889389"/>
                <a:gd name="csY248" fmla="*/ 511799 h 1968327"/>
                <a:gd name="csX249" fmla="*/ 2850410 w 3889389"/>
                <a:gd name="csY249" fmla="*/ 510121 h 1968327"/>
                <a:gd name="csX250" fmla="*/ 2852647 w 3889389"/>
                <a:gd name="csY250" fmla="*/ 510121 h 1968327"/>
                <a:gd name="csX251" fmla="*/ 2852647 w 3889389"/>
                <a:gd name="csY251" fmla="*/ 507883 h 1968327"/>
                <a:gd name="csX252" fmla="*/ 2854325 w 3889389"/>
                <a:gd name="csY252" fmla="*/ 507883 h 1968327"/>
                <a:gd name="csX253" fmla="*/ 2854325 w 3889389"/>
                <a:gd name="csY253" fmla="*/ 504527 h 1968327"/>
                <a:gd name="csX254" fmla="*/ 2833070 w 3889389"/>
                <a:gd name="csY254" fmla="*/ 504527 h 1968327"/>
                <a:gd name="csX255" fmla="*/ 2827477 w 3889389"/>
                <a:gd name="csY255" fmla="*/ 506205 h 1968327"/>
                <a:gd name="csX256" fmla="*/ 2825799 w 3889389"/>
                <a:gd name="csY256" fmla="*/ 507883 h 1968327"/>
                <a:gd name="csX257" fmla="*/ 2812934 w 3889389"/>
                <a:gd name="csY257" fmla="*/ 507883 h 1968327"/>
                <a:gd name="csX258" fmla="*/ 2809578 w 3889389"/>
                <a:gd name="csY258" fmla="*/ 510121 h 1968327"/>
                <a:gd name="csX259" fmla="*/ 2806222 w 3889389"/>
                <a:gd name="csY259" fmla="*/ 510121 h 1968327"/>
                <a:gd name="csX260" fmla="*/ 2806222 w 3889389"/>
                <a:gd name="csY260" fmla="*/ 511799 h 1968327"/>
                <a:gd name="csX261" fmla="*/ 2802306 w 3889389"/>
                <a:gd name="csY261" fmla="*/ 511799 h 1968327"/>
                <a:gd name="csX262" fmla="*/ 2800629 w 3889389"/>
                <a:gd name="csY262" fmla="*/ 513477 h 1968327"/>
                <a:gd name="csX263" fmla="*/ 2798950 w 3889389"/>
                <a:gd name="csY263" fmla="*/ 515155 h 1968327"/>
                <a:gd name="csX264" fmla="*/ 2797273 w 3889389"/>
                <a:gd name="csY264" fmla="*/ 515155 h 1968327"/>
                <a:gd name="csX265" fmla="*/ 2797273 w 3889389"/>
                <a:gd name="csY265" fmla="*/ 516833 h 1968327"/>
                <a:gd name="csX266" fmla="*/ 2795595 w 3889389"/>
                <a:gd name="csY266" fmla="*/ 515155 h 1968327"/>
                <a:gd name="csX267" fmla="*/ 2791679 w 3889389"/>
                <a:gd name="csY267" fmla="*/ 515155 h 1968327"/>
                <a:gd name="csX268" fmla="*/ 2790001 w 3889389"/>
                <a:gd name="csY268" fmla="*/ 511799 h 1968327"/>
                <a:gd name="csX269" fmla="*/ 2790001 w 3889389"/>
                <a:gd name="csY269" fmla="*/ 507883 h 1968327"/>
                <a:gd name="csX270" fmla="*/ 2791679 w 3889389"/>
                <a:gd name="csY270" fmla="*/ 507883 h 1968327"/>
                <a:gd name="csX271" fmla="*/ 2791679 w 3889389"/>
                <a:gd name="csY271" fmla="*/ 506205 h 1968327"/>
                <a:gd name="csX272" fmla="*/ 2793357 w 3889389"/>
                <a:gd name="csY272" fmla="*/ 507883 h 1968327"/>
                <a:gd name="csX273" fmla="*/ 2795595 w 3889389"/>
                <a:gd name="csY273" fmla="*/ 507883 h 1968327"/>
                <a:gd name="csX274" fmla="*/ 2795595 w 3889389"/>
                <a:gd name="csY274" fmla="*/ 510121 h 1968327"/>
                <a:gd name="csX275" fmla="*/ 2797273 w 3889389"/>
                <a:gd name="csY275" fmla="*/ 510121 h 1968327"/>
                <a:gd name="csX276" fmla="*/ 2797273 w 3889389"/>
                <a:gd name="csY276" fmla="*/ 506205 h 1968327"/>
                <a:gd name="csX277" fmla="*/ 2798950 w 3889389"/>
                <a:gd name="csY277" fmla="*/ 504527 h 1968327"/>
                <a:gd name="csX278" fmla="*/ 2800629 w 3889389"/>
                <a:gd name="csY278" fmla="*/ 502849 h 1968327"/>
                <a:gd name="csX279" fmla="*/ 2800629 w 3889389"/>
                <a:gd name="csY279" fmla="*/ 498934 h 1968327"/>
                <a:gd name="csX280" fmla="*/ 2802306 w 3889389"/>
                <a:gd name="csY280" fmla="*/ 498934 h 1968327"/>
                <a:gd name="csX281" fmla="*/ 2802306 w 3889389"/>
                <a:gd name="csY281" fmla="*/ 497256 h 1968327"/>
                <a:gd name="csX282" fmla="*/ 2806222 w 3889389"/>
                <a:gd name="csY282" fmla="*/ 495578 h 1968327"/>
                <a:gd name="csX283" fmla="*/ 2807900 w 3889389"/>
                <a:gd name="csY283" fmla="*/ 493900 h 1968327"/>
                <a:gd name="csX284" fmla="*/ 2809578 w 3889389"/>
                <a:gd name="csY284" fmla="*/ 493900 h 1968327"/>
                <a:gd name="csX285" fmla="*/ 2809578 w 3889389"/>
                <a:gd name="csY285" fmla="*/ 497256 h 1968327"/>
                <a:gd name="csX286" fmla="*/ 2811256 w 3889389"/>
                <a:gd name="csY286" fmla="*/ 497256 h 1968327"/>
                <a:gd name="csX287" fmla="*/ 2812934 w 3889389"/>
                <a:gd name="csY287" fmla="*/ 495578 h 1968327"/>
                <a:gd name="csX288" fmla="*/ 2812934 w 3889389"/>
                <a:gd name="csY288" fmla="*/ 493900 h 1968327"/>
                <a:gd name="csX289" fmla="*/ 2815172 w 3889389"/>
                <a:gd name="csY289" fmla="*/ 493900 h 1968327"/>
                <a:gd name="csX290" fmla="*/ 2815172 w 3889389"/>
                <a:gd name="csY290" fmla="*/ 497256 h 1968327"/>
                <a:gd name="csX291" fmla="*/ 2816850 w 3889389"/>
                <a:gd name="csY291" fmla="*/ 497256 h 1968327"/>
                <a:gd name="csX292" fmla="*/ 2816850 w 3889389"/>
                <a:gd name="csY292" fmla="*/ 498934 h 1968327"/>
                <a:gd name="csX293" fmla="*/ 2818527 w 3889389"/>
                <a:gd name="csY293" fmla="*/ 501171 h 1968327"/>
                <a:gd name="csX294" fmla="*/ 2824121 w 3889389"/>
                <a:gd name="csY294" fmla="*/ 501171 h 1968327"/>
                <a:gd name="csX295" fmla="*/ 2824121 w 3889389"/>
                <a:gd name="csY295" fmla="*/ 502849 h 1968327"/>
                <a:gd name="csX296" fmla="*/ 2830833 w 3889389"/>
                <a:gd name="csY296" fmla="*/ 502849 h 1968327"/>
                <a:gd name="csX297" fmla="*/ 2836427 w 3889389"/>
                <a:gd name="csY297" fmla="*/ 501171 h 1968327"/>
                <a:gd name="csX298" fmla="*/ 2838104 w 3889389"/>
                <a:gd name="csY298" fmla="*/ 502849 h 1968327"/>
                <a:gd name="csX299" fmla="*/ 2852647 w 3889389"/>
                <a:gd name="csY299" fmla="*/ 502849 h 1968327"/>
                <a:gd name="csX300" fmla="*/ 2852647 w 3889389"/>
                <a:gd name="csY300" fmla="*/ 501171 h 1968327"/>
                <a:gd name="csX301" fmla="*/ 2850410 w 3889389"/>
                <a:gd name="csY301" fmla="*/ 498934 h 1968327"/>
                <a:gd name="csX302" fmla="*/ 2848732 w 3889389"/>
                <a:gd name="csY302" fmla="*/ 498934 h 1968327"/>
                <a:gd name="csX303" fmla="*/ 2848732 w 3889389"/>
                <a:gd name="csY303" fmla="*/ 497256 h 1968327"/>
                <a:gd name="csX304" fmla="*/ 2843698 w 3889389"/>
                <a:gd name="csY304" fmla="*/ 497256 h 1968327"/>
                <a:gd name="csX305" fmla="*/ 2841460 w 3889389"/>
                <a:gd name="csY305" fmla="*/ 495578 h 1968327"/>
                <a:gd name="csX306" fmla="*/ 2839783 w 3889389"/>
                <a:gd name="csY306" fmla="*/ 493900 h 1968327"/>
                <a:gd name="csX307" fmla="*/ 2836427 w 3889389"/>
                <a:gd name="csY307" fmla="*/ 493900 h 1968327"/>
                <a:gd name="csX308" fmla="*/ 2836427 w 3889389"/>
                <a:gd name="csY308" fmla="*/ 492222 h 1968327"/>
                <a:gd name="csX309" fmla="*/ 2830833 w 3889389"/>
                <a:gd name="csY309" fmla="*/ 492222 h 1968327"/>
                <a:gd name="csX310" fmla="*/ 2830833 w 3889389"/>
                <a:gd name="csY310" fmla="*/ 490544 h 1968327"/>
                <a:gd name="csX311" fmla="*/ 2827477 w 3889389"/>
                <a:gd name="csY311" fmla="*/ 490544 h 1968327"/>
                <a:gd name="csX312" fmla="*/ 2825799 w 3889389"/>
                <a:gd name="csY312" fmla="*/ 488306 h 1968327"/>
                <a:gd name="csX313" fmla="*/ 2824121 w 3889389"/>
                <a:gd name="csY313" fmla="*/ 488306 h 1968327"/>
                <a:gd name="csX314" fmla="*/ 2824121 w 3889389"/>
                <a:gd name="csY314" fmla="*/ 486628 h 1968327"/>
                <a:gd name="csX315" fmla="*/ 2818527 w 3889389"/>
                <a:gd name="csY315" fmla="*/ 486628 h 1968327"/>
                <a:gd name="csX316" fmla="*/ 2818527 w 3889389"/>
                <a:gd name="csY316" fmla="*/ 484950 h 1968327"/>
                <a:gd name="csX317" fmla="*/ 2809578 w 3889389"/>
                <a:gd name="csY317" fmla="*/ 484950 h 1968327"/>
                <a:gd name="csX318" fmla="*/ 2809578 w 3889389"/>
                <a:gd name="csY318" fmla="*/ 483272 h 1968327"/>
                <a:gd name="csX319" fmla="*/ 2807900 w 3889389"/>
                <a:gd name="csY319" fmla="*/ 483272 h 1968327"/>
                <a:gd name="csX320" fmla="*/ 2806222 w 3889389"/>
                <a:gd name="csY320" fmla="*/ 481594 h 1968327"/>
                <a:gd name="csX321" fmla="*/ 2800629 w 3889389"/>
                <a:gd name="csY321" fmla="*/ 481594 h 1968327"/>
                <a:gd name="csX322" fmla="*/ 2798950 w 3889389"/>
                <a:gd name="csY322" fmla="*/ 479357 h 1968327"/>
                <a:gd name="csX323" fmla="*/ 2793357 w 3889389"/>
                <a:gd name="csY323" fmla="*/ 479357 h 1968327"/>
                <a:gd name="csX324" fmla="*/ 2791679 w 3889389"/>
                <a:gd name="csY324" fmla="*/ 477679 h 1968327"/>
                <a:gd name="csX325" fmla="*/ 2790001 w 3889389"/>
                <a:gd name="csY325" fmla="*/ 477679 h 1968327"/>
                <a:gd name="csX326" fmla="*/ 2788323 w 3889389"/>
                <a:gd name="csY326" fmla="*/ 476001 h 1968327"/>
                <a:gd name="csX327" fmla="*/ 2776018 w 3889389"/>
                <a:gd name="csY327" fmla="*/ 476001 h 1968327"/>
                <a:gd name="csX328" fmla="*/ 2773780 w 3889389"/>
                <a:gd name="csY328" fmla="*/ 474323 h 1968327"/>
                <a:gd name="csX329" fmla="*/ 2749169 w 3889389"/>
                <a:gd name="csY329" fmla="*/ 474323 h 1968327"/>
                <a:gd name="csX330" fmla="*/ 2749169 w 3889389"/>
                <a:gd name="csY330" fmla="*/ 472645 h 1968327"/>
                <a:gd name="csX331" fmla="*/ 2736304 w 3889389"/>
                <a:gd name="csY331" fmla="*/ 472645 h 1968327"/>
                <a:gd name="csX332" fmla="*/ 2732948 w 3889389"/>
                <a:gd name="csY332" fmla="*/ 470407 h 1968327"/>
                <a:gd name="csX333" fmla="*/ 2731270 w 3889389"/>
                <a:gd name="csY333" fmla="*/ 470407 h 1968327"/>
                <a:gd name="csX334" fmla="*/ 2729592 w 3889389"/>
                <a:gd name="csY334" fmla="*/ 468729 h 1968327"/>
                <a:gd name="csX335" fmla="*/ 2727355 w 3889389"/>
                <a:gd name="csY335" fmla="*/ 468729 h 1968327"/>
                <a:gd name="csX336" fmla="*/ 2725677 w 3889389"/>
                <a:gd name="csY336" fmla="*/ 467051 h 1968327"/>
                <a:gd name="csX337" fmla="*/ 2723998 w 3889389"/>
                <a:gd name="csY337" fmla="*/ 467051 h 1968327"/>
                <a:gd name="csX338" fmla="*/ 2723998 w 3889389"/>
                <a:gd name="csY338" fmla="*/ 463695 h 1968327"/>
                <a:gd name="csX339" fmla="*/ 2722321 w 3889389"/>
                <a:gd name="csY339" fmla="*/ 463695 h 1968327"/>
                <a:gd name="csX340" fmla="*/ 2722321 w 3889389"/>
                <a:gd name="csY340" fmla="*/ 462017 h 1968327"/>
                <a:gd name="csX341" fmla="*/ 2713371 w 3889389"/>
                <a:gd name="csY341" fmla="*/ 462017 h 1968327"/>
                <a:gd name="csX342" fmla="*/ 2713371 w 3889389"/>
                <a:gd name="csY342" fmla="*/ 459780 h 1968327"/>
                <a:gd name="csX343" fmla="*/ 2711693 w 3889389"/>
                <a:gd name="csY343" fmla="*/ 458102 h 1968327"/>
                <a:gd name="csX344" fmla="*/ 2706100 w 3889389"/>
                <a:gd name="csY344" fmla="*/ 458102 h 1968327"/>
                <a:gd name="csX345" fmla="*/ 2706100 w 3889389"/>
                <a:gd name="csY345" fmla="*/ 463695 h 1968327"/>
                <a:gd name="csX346" fmla="*/ 2707778 w 3889389"/>
                <a:gd name="csY346" fmla="*/ 463695 h 1968327"/>
                <a:gd name="csX347" fmla="*/ 2707778 w 3889389"/>
                <a:gd name="csY347" fmla="*/ 467051 h 1968327"/>
                <a:gd name="csX348" fmla="*/ 2710015 w 3889389"/>
                <a:gd name="csY348" fmla="*/ 467051 h 1968327"/>
                <a:gd name="csX349" fmla="*/ 2710015 w 3889389"/>
                <a:gd name="csY349" fmla="*/ 468729 h 1968327"/>
                <a:gd name="csX350" fmla="*/ 2711693 w 3889389"/>
                <a:gd name="csY350" fmla="*/ 468729 h 1968327"/>
                <a:gd name="csX351" fmla="*/ 2711693 w 3889389"/>
                <a:gd name="csY351" fmla="*/ 472645 h 1968327"/>
                <a:gd name="csX352" fmla="*/ 2713371 w 3889389"/>
                <a:gd name="csY352" fmla="*/ 472645 h 1968327"/>
                <a:gd name="csX353" fmla="*/ 2713371 w 3889389"/>
                <a:gd name="csY353" fmla="*/ 474323 h 1968327"/>
                <a:gd name="csX354" fmla="*/ 2711693 w 3889389"/>
                <a:gd name="csY354" fmla="*/ 476001 h 1968327"/>
                <a:gd name="csX355" fmla="*/ 2711693 w 3889389"/>
                <a:gd name="csY355" fmla="*/ 479357 h 1968327"/>
                <a:gd name="csX356" fmla="*/ 2710015 w 3889389"/>
                <a:gd name="csY356" fmla="*/ 479357 h 1968327"/>
                <a:gd name="csX357" fmla="*/ 2710015 w 3889389"/>
                <a:gd name="csY357" fmla="*/ 484950 h 1968327"/>
                <a:gd name="csX358" fmla="*/ 2707778 w 3889389"/>
                <a:gd name="csY358" fmla="*/ 483272 h 1968327"/>
                <a:gd name="csX359" fmla="*/ 2706100 w 3889389"/>
                <a:gd name="csY359" fmla="*/ 484950 h 1968327"/>
                <a:gd name="csX360" fmla="*/ 2706100 w 3889389"/>
                <a:gd name="csY360" fmla="*/ 486628 h 1968327"/>
                <a:gd name="csX361" fmla="*/ 2704421 w 3889389"/>
                <a:gd name="csY361" fmla="*/ 488306 h 1968327"/>
                <a:gd name="csX362" fmla="*/ 2704421 w 3889389"/>
                <a:gd name="csY362" fmla="*/ 490544 h 1968327"/>
                <a:gd name="csX363" fmla="*/ 2702744 w 3889389"/>
                <a:gd name="csY363" fmla="*/ 490544 h 1968327"/>
                <a:gd name="csX364" fmla="*/ 2701065 w 3889389"/>
                <a:gd name="csY364" fmla="*/ 492222 h 1968327"/>
                <a:gd name="csX365" fmla="*/ 2695472 w 3889389"/>
                <a:gd name="csY365" fmla="*/ 492222 h 1968327"/>
                <a:gd name="csX366" fmla="*/ 2695472 w 3889389"/>
                <a:gd name="csY366" fmla="*/ 483272 h 1968327"/>
                <a:gd name="csX367" fmla="*/ 2693794 w 3889389"/>
                <a:gd name="csY367" fmla="*/ 483272 h 1968327"/>
                <a:gd name="csX368" fmla="*/ 2693794 w 3889389"/>
                <a:gd name="csY368" fmla="*/ 481594 h 1968327"/>
                <a:gd name="csX369" fmla="*/ 2692116 w 3889389"/>
                <a:gd name="csY369" fmla="*/ 479357 h 1968327"/>
                <a:gd name="csX370" fmla="*/ 2690438 w 3889389"/>
                <a:gd name="csY370" fmla="*/ 479357 h 1968327"/>
                <a:gd name="csX371" fmla="*/ 2690438 w 3889389"/>
                <a:gd name="csY371" fmla="*/ 481594 h 1968327"/>
                <a:gd name="csX372" fmla="*/ 2688201 w 3889389"/>
                <a:gd name="csY372" fmla="*/ 481594 h 1968327"/>
                <a:gd name="csX373" fmla="*/ 2686523 w 3889389"/>
                <a:gd name="csY373" fmla="*/ 483272 h 1968327"/>
                <a:gd name="csX374" fmla="*/ 2683167 w 3889389"/>
                <a:gd name="csY374" fmla="*/ 484950 h 1968327"/>
                <a:gd name="csX375" fmla="*/ 2683167 w 3889389"/>
                <a:gd name="csY375" fmla="*/ 486628 h 1968327"/>
                <a:gd name="csX376" fmla="*/ 2681488 w 3889389"/>
                <a:gd name="csY376" fmla="*/ 486628 h 1968327"/>
                <a:gd name="csX377" fmla="*/ 2681488 w 3889389"/>
                <a:gd name="csY377" fmla="*/ 490544 h 1968327"/>
                <a:gd name="csX378" fmla="*/ 2679251 w 3889389"/>
                <a:gd name="csY378" fmla="*/ 490544 h 1968327"/>
                <a:gd name="csX379" fmla="*/ 2677573 w 3889389"/>
                <a:gd name="csY379" fmla="*/ 492222 h 1968327"/>
                <a:gd name="csX380" fmla="*/ 2675895 w 3889389"/>
                <a:gd name="csY380" fmla="*/ 493900 h 1968327"/>
                <a:gd name="csX381" fmla="*/ 2675895 w 3889389"/>
                <a:gd name="csY381" fmla="*/ 495578 h 1968327"/>
                <a:gd name="csX382" fmla="*/ 2674217 w 3889389"/>
                <a:gd name="csY382" fmla="*/ 497256 h 1968327"/>
                <a:gd name="csX383" fmla="*/ 2672539 w 3889389"/>
                <a:gd name="csY383" fmla="*/ 497256 h 1968327"/>
                <a:gd name="csX384" fmla="*/ 2672539 w 3889389"/>
                <a:gd name="csY384" fmla="*/ 501171 h 1968327"/>
                <a:gd name="csX385" fmla="*/ 2670302 w 3889389"/>
                <a:gd name="csY385" fmla="*/ 501171 h 1968327"/>
                <a:gd name="csX386" fmla="*/ 2670302 w 3889389"/>
                <a:gd name="csY386" fmla="*/ 504527 h 1968327"/>
                <a:gd name="csX387" fmla="*/ 2668624 w 3889389"/>
                <a:gd name="csY387" fmla="*/ 506205 h 1968327"/>
                <a:gd name="csX388" fmla="*/ 2668624 w 3889389"/>
                <a:gd name="csY388" fmla="*/ 511799 h 1968327"/>
                <a:gd name="csX389" fmla="*/ 2670302 w 3889389"/>
                <a:gd name="csY389" fmla="*/ 513477 h 1968327"/>
                <a:gd name="csX390" fmla="*/ 2670302 w 3889389"/>
                <a:gd name="csY390" fmla="*/ 516833 h 1968327"/>
                <a:gd name="csX391" fmla="*/ 2672539 w 3889389"/>
                <a:gd name="csY391" fmla="*/ 516833 h 1968327"/>
                <a:gd name="csX392" fmla="*/ 2672539 w 3889389"/>
                <a:gd name="csY392" fmla="*/ 519070 h 1968327"/>
                <a:gd name="csX393" fmla="*/ 2674217 w 3889389"/>
                <a:gd name="csY393" fmla="*/ 519070 h 1968327"/>
                <a:gd name="csX394" fmla="*/ 2674217 w 3889389"/>
                <a:gd name="csY394" fmla="*/ 516833 h 1968327"/>
                <a:gd name="csX395" fmla="*/ 2675895 w 3889389"/>
                <a:gd name="csY395" fmla="*/ 516833 h 1968327"/>
                <a:gd name="csX396" fmla="*/ 2677573 w 3889389"/>
                <a:gd name="csY396" fmla="*/ 515155 h 1968327"/>
                <a:gd name="csX397" fmla="*/ 2677573 w 3889389"/>
                <a:gd name="csY397" fmla="*/ 511799 h 1968327"/>
                <a:gd name="csX398" fmla="*/ 2681488 w 3889389"/>
                <a:gd name="csY398" fmla="*/ 511799 h 1968327"/>
                <a:gd name="csX399" fmla="*/ 2681488 w 3889389"/>
                <a:gd name="csY399" fmla="*/ 510121 h 1968327"/>
                <a:gd name="csX400" fmla="*/ 2683167 w 3889389"/>
                <a:gd name="csY400" fmla="*/ 510121 h 1968327"/>
                <a:gd name="csX401" fmla="*/ 2684844 w 3889389"/>
                <a:gd name="csY401" fmla="*/ 511799 h 1968327"/>
                <a:gd name="csX402" fmla="*/ 2695472 w 3889389"/>
                <a:gd name="csY402" fmla="*/ 511799 h 1968327"/>
                <a:gd name="csX403" fmla="*/ 2695472 w 3889389"/>
                <a:gd name="csY403" fmla="*/ 515155 h 1968327"/>
                <a:gd name="csX404" fmla="*/ 2693794 w 3889389"/>
                <a:gd name="csY404" fmla="*/ 516833 h 1968327"/>
                <a:gd name="csX405" fmla="*/ 2690438 w 3889389"/>
                <a:gd name="csY405" fmla="*/ 516833 h 1968327"/>
                <a:gd name="csX406" fmla="*/ 2690438 w 3889389"/>
                <a:gd name="csY406" fmla="*/ 515155 h 1968327"/>
                <a:gd name="csX407" fmla="*/ 2688201 w 3889389"/>
                <a:gd name="csY407" fmla="*/ 515155 h 1968327"/>
                <a:gd name="csX408" fmla="*/ 2686523 w 3889389"/>
                <a:gd name="csY408" fmla="*/ 516833 h 1968327"/>
                <a:gd name="csX409" fmla="*/ 2686523 w 3889389"/>
                <a:gd name="csY409" fmla="*/ 520748 h 1968327"/>
                <a:gd name="csX410" fmla="*/ 2684844 w 3889389"/>
                <a:gd name="csY410" fmla="*/ 520748 h 1968327"/>
                <a:gd name="csX411" fmla="*/ 2684844 w 3889389"/>
                <a:gd name="csY411" fmla="*/ 522426 h 1968327"/>
                <a:gd name="csX412" fmla="*/ 2683167 w 3889389"/>
                <a:gd name="csY412" fmla="*/ 522426 h 1968327"/>
                <a:gd name="csX413" fmla="*/ 2683167 w 3889389"/>
                <a:gd name="csY413" fmla="*/ 527460 h 1968327"/>
                <a:gd name="csX414" fmla="*/ 2681488 w 3889389"/>
                <a:gd name="csY414" fmla="*/ 529698 h 1968327"/>
                <a:gd name="csX415" fmla="*/ 2681488 w 3889389"/>
                <a:gd name="csY415" fmla="*/ 533054 h 1968327"/>
                <a:gd name="csX416" fmla="*/ 2679251 w 3889389"/>
                <a:gd name="csY416" fmla="*/ 533054 h 1968327"/>
                <a:gd name="csX417" fmla="*/ 2679251 w 3889389"/>
                <a:gd name="csY417" fmla="*/ 534732 h 1968327"/>
                <a:gd name="csX418" fmla="*/ 2681488 w 3889389"/>
                <a:gd name="csY418" fmla="*/ 534732 h 1968327"/>
                <a:gd name="csX419" fmla="*/ 2681488 w 3889389"/>
                <a:gd name="csY419" fmla="*/ 536410 h 1968327"/>
                <a:gd name="csX420" fmla="*/ 2683167 w 3889389"/>
                <a:gd name="csY420" fmla="*/ 538647 h 1968327"/>
                <a:gd name="csX421" fmla="*/ 2681488 w 3889389"/>
                <a:gd name="csY421" fmla="*/ 538647 h 1968327"/>
                <a:gd name="csX422" fmla="*/ 2681488 w 3889389"/>
                <a:gd name="csY422" fmla="*/ 540325 h 1968327"/>
                <a:gd name="csX423" fmla="*/ 2683167 w 3889389"/>
                <a:gd name="csY423" fmla="*/ 540325 h 1968327"/>
                <a:gd name="csX424" fmla="*/ 2683167 w 3889389"/>
                <a:gd name="csY424" fmla="*/ 555987 h 1968327"/>
                <a:gd name="csX425" fmla="*/ 2684844 w 3889389"/>
                <a:gd name="csY425" fmla="*/ 555987 h 1968327"/>
                <a:gd name="csX426" fmla="*/ 2684844 w 3889389"/>
                <a:gd name="csY426" fmla="*/ 561580 h 1968327"/>
                <a:gd name="csX427" fmla="*/ 2686523 w 3889389"/>
                <a:gd name="csY427" fmla="*/ 561580 h 1968327"/>
                <a:gd name="csX428" fmla="*/ 2686523 w 3889389"/>
                <a:gd name="csY428" fmla="*/ 564936 h 1968327"/>
                <a:gd name="csX429" fmla="*/ 2683167 w 3889389"/>
                <a:gd name="csY429" fmla="*/ 564936 h 1968327"/>
                <a:gd name="csX430" fmla="*/ 2683167 w 3889389"/>
                <a:gd name="csY430" fmla="*/ 567174 h 1968327"/>
                <a:gd name="csX431" fmla="*/ 2675895 w 3889389"/>
                <a:gd name="csY431" fmla="*/ 567174 h 1968327"/>
                <a:gd name="csX432" fmla="*/ 2675895 w 3889389"/>
                <a:gd name="csY432" fmla="*/ 570530 h 1968327"/>
                <a:gd name="csX433" fmla="*/ 2674217 w 3889389"/>
                <a:gd name="csY433" fmla="*/ 570530 h 1968327"/>
                <a:gd name="csX434" fmla="*/ 2674217 w 3889389"/>
                <a:gd name="csY434" fmla="*/ 572208 h 1968327"/>
                <a:gd name="csX435" fmla="*/ 2672539 w 3889389"/>
                <a:gd name="csY435" fmla="*/ 572208 h 1968327"/>
                <a:gd name="csX436" fmla="*/ 2672539 w 3889389"/>
                <a:gd name="csY436" fmla="*/ 573886 h 1968327"/>
                <a:gd name="csX437" fmla="*/ 2670302 w 3889389"/>
                <a:gd name="csY437" fmla="*/ 573886 h 1968327"/>
                <a:gd name="csX438" fmla="*/ 2670302 w 3889389"/>
                <a:gd name="csY438" fmla="*/ 572208 h 1968327"/>
                <a:gd name="csX439" fmla="*/ 2668624 w 3889389"/>
                <a:gd name="csY439" fmla="*/ 570530 h 1968327"/>
                <a:gd name="csX440" fmla="*/ 2670302 w 3889389"/>
                <a:gd name="csY440" fmla="*/ 570530 h 1968327"/>
                <a:gd name="csX441" fmla="*/ 2670302 w 3889389"/>
                <a:gd name="csY441" fmla="*/ 568852 h 1968327"/>
                <a:gd name="csX442" fmla="*/ 2668624 w 3889389"/>
                <a:gd name="csY442" fmla="*/ 568852 h 1968327"/>
                <a:gd name="csX443" fmla="*/ 2668624 w 3889389"/>
                <a:gd name="csY443" fmla="*/ 558224 h 1968327"/>
                <a:gd name="csX444" fmla="*/ 2666946 w 3889389"/>
                <a:gd name="csY444" fmla="*/ 555987 h 1968327"/>
                <a:gd name="csX445" fmla="*/ 2665267 w 3889389"/>
                <a:gd name="csY445" fmla="*/ 554309 h 1968327"/>
                <a:gd name="csX446" fmla="*/ 2665267 w 3889389"/>
                <a:gd name="csY446" fmla="*/ 552631 h 1968327"/>
                <a:gd name="csX447" fmla="*/ 2661911 w 3889389"/>
                <a:gd name="csY447" fmla="*/ 552631 h 1968327"/>
                <a:gd name="csX448" fmla="*/ 2659674 w 3889389"/>
                <a:gd name="csY448" fmla="*/ 554309 h 1968327"/>
                <a:gd name="csX449" fmla="*/ 2659674 w 3889389"/>
                <a:gd name="csY449" fmla="*/ 555987 h 1968327"/>
                <a:gd name="csX450" fmla="*/ 2657996 w 3889389"/>
                <a:gd name="csY450" fmla="*/ 555987 h 1968327"/>
                <a:gd name="csX451" fmla="*/ 2657996 w 3889389"/>
                <a:gd name="csY451" fmla="*/ 558224 h 1968327"/>
                <a:gd name="csX452" fmla="*/ 2656318 w 3889389"/>
                <a:gd name="csY452" fmla="*/ 558224 h 1968327"/>
                <a:gd name="csX453" fmla="*/ 2654640 w 3889389"/>
                <a:gd name="csY453" fmla="*/ 555987 h 1968327"/>
                <a:gd name="csX454" fmla="*/ 2645690 w 3889389"/>
                <a:gd name="csY454" fmla="*/ 555987 h 1968327"/>
                <a:gd name="csX455" fmla="*/ 2645690 w 3889389"/>
                <a:gd name="csY455" fmla="*/ 558224 h 1968327"/>
                <a:gd name="csX456" fmla="*/ 2644013 w 3889389"/>
                <a:gd name="csY456" fmla="*/ 558224 h 1968327"/>
                <a:gd name="csX457" fmla="*/ 2644013 w 3889389"/>
                <a:gd name="csY457" fmla="*/ 568852 h 1968327"/>
                <a:gd name="csX458" fmla="*/ 2641775 w 3889389"/>
                <a:gd name="csY458" fmla="*/ 568852 h 1968327"/>
                <a:gd name="csX459" fmla="*/ 2641775 w 3889389"/>
                <a:gd name="csY459" fmla="*/ 573886 h 1968327"/>
                <a:gd name="csX460" fmla="*/ 2640097 w 3889389"/>
                <a:gd name="csY460" fmla="*/ 573886 h 1968327"/>
                <a:gd name="csX461" fmla="*/ 2640097 w 3889389"/>
                <a:gd name="csY461" fmla="*/ 577801 h 1968327"/>
                <a:gd name="csX462" fmla="*/ 2641775 w 3889389"/>
                <a:gd name="csY462" fmla="*/ 577801 h 1968327"/>
                <a:gd name="csX463" fmla="*/ 2641775 w 3889389"/>
                <a:gd name="csY463" fmla="*/ 582835 h 1968327"/>
                <a:gd name="csX464" fmla="*/ 2649047 w 3889389"/>
                <a:gd name="csY464" fmla="*/ 582835 h 1968327"/>
                <a:gd name="csX465" fmla="*/ 2649047 w 3889389"/>
                <a:gd name="csY465" fmla="*/ 584513 h 1968327"/>
                <a:gd name="csX466" fmla="*/ 2647369 w 3889389"/>
                <a:gd name="csY466" fmla="*/ 586751 h 1968327"/>
                <a:gd name="csX467" fmla="*/ 2644013 w 3889389"/>
                <a:gd name="csY467" fmla="*/ 586751 h 1968327"/>
                <a:gd name="csX468" fmla="*/ 2644013 w 3889389"/>
                <a:gd name="csY468" fmla="*/ 591785 h 1968327"/>
                <a:gd name="csX469" fmla="*/ 2645690 w 3889389"/>
                <a:gd name="csY469" fmla="*/ 591785 h 1968327"/>
                <a:gd name="csX470" fmla="*/ 2645690 w 3889389"/>
                <a:gd name="csY470" fmla="*/ 593463 h 1968327"/>
                <a:gd name="csX471" fmla="*/ 2644013 w 3889389"/>
                <a:gd name="csY471" fmla="*/ 595700 h 1968327"/>
                <a:gd name="csX472" fmla="*/ 2644013 w 3889389"/>
                <a:gd name="csY472" fmla="*/ 597378 h 1968327"/>
                <a:gd name="csX473" fmla="*/ 2641775 w 3889389"/>
                <a:gd name="csY473" fmla="*/ 595700 h 1968327"/>
                <a:gd name="csX474" fmla="*/ 2640097 w 3889389"/>
                <a:gd name="csY474" fmla="*/ 595700 h 1968327"/>
                <a:gd name="csX475" fmla="*/ 2640097 w 3889389"/>
                <a:gd name="csY475" fmla="*/ 597378 h 1968327"/>
                <a:gd name="csX476" fmla="*/ 2638419 w 3889389"/>
                <a:gd name="csY476" fmla="*/ 595700 h 1968327"/>
                <a:gd name="csX477" fmla="*/ 2638419 w 3889389"/>
                <a:gd name="csY477" fmla="*/ 593463 h 1968327"/>
                <a:gd name="csX478" fmla="*/ 2636741 w 3889389"/>
                <a:gd name="csY478" fmla="*/ 593463 h 1968327"/>
                <a:gd name="csX479" fmla="*/ 2636741 w 3889389"/>
                <a:gd name="csY479" fmla="*/ 588429 h 1968327"/>
                <a:gd name="csX480" fmla="*/ 2635063 w 3889389"/>
                <a:gd name="csY480" fmla="*/ 588429 h 1968327"/>
                <a:gd name="csX481" fmla="*/ 2635063 w 3889389"/>
                <a:gd name="csY481" fmla="*/ 586751 h 1968327"/>
                <a:gd name="csX482" fmla="*/ 2636741 w 3889389"/>
                <a:gd name="csY482" fmla="*/ 586751 h 1968327"/>
                <a:gd name="csX483" fmla="*/ 2636741 w 3889389"/>
                <a:gd name="csY483" fmla="*/ 584513 h 1968327"/>
                <a:gd name="csX484" fmla="*/ 2633385 w 3889389"/>
                <a:gd name="csY484" fmla="*/ 584513 h 1968327"/>
                <a:gd name="csX485" fmla="*/ 2633385 w 3889389"/>
                <a:gd name="csY485" fmla="*/ 582835 h 1968327"/>
                <a:gd name="csX486" fmla="*/ 2631148 w 3889389"/>
                <a:gd name="csY486" fmla="*/ 582835 h 1968327"/>
                <a:gd name="csX487" fmla="*/ 2631148 w 3889389"/>
                <a:gd name="csY487" fmla="*/ 581157 h 1968327"/>
                <a:gd name="csX488" fmla="*/ 2629470 w 3889389"/>
                <a:gd name="csY488" fmla="*/ 581157 h 1968327"/>
                <a:gd name="csX489" fmla="*/ 2629470 w 3889389"/>
                <a:gd name="csY489" fmla="*/ 579479 h 1968327"/>
                <a:gd name="csX490" fmla="*/ 2631148 w 3889389"/>
                <a:gd name="csY490" fmla="*/ 579479 h 1968327"/>
                <a:gd name="csX491" fmla="*/ 2631148 w 3889389"/>
                <a:gd name="csY491" fmla="*/ 577801 h 1968327"/>
                <a:gd name="csX492" fmla="*/ 2629470 w 3889389"/>
                <a:gd name="csY492" fmla="*/ 577801 h 1968327"/>
                <a:gd name="csX493" fmla="*/ 2629470 w 3889389"/>
                <a:gd name="csY493" fmla="*/ 576123 h 1968327"/>
                <a:gd name="csX494" fmla="*/ 2627792 w 3889389"/>
                <a:gd name="csY494" fmla="*/ 576123 h 1968327"/>
                <a:gd name="csX495" fmla="*/ 2627792 w 3889389"/>
                <a:gd name="csY495" fmla="*/ 573886 h 1968327"/>
                <a:gd name="csX496" fmla="*/ 2622198 w 3889389"/>
                <a:gd name="csY496" fmla="*/ 573886 h 1968327"/>
                <a:gd name="csX497" fmla="*/ 2622198 w 3889389"/>
                <a:gd name="csY497" fmla="*/ 572208 h 1968327"/>
                <a:gd name="csX498" fmla="*/ 2618842 w 3889389"/>
                <a:gd name="csY498" fmla="*/ 572208 h 1968327"/>
                <a:gd name="csX499" fmla="*/ 2618842 w 3889389"/>
                <a:gd name="csY499" fmla="*/ 568852 h 1968327"/>
                <a:gd name="csX500" fmla="*/ 2617164 w 3889389"/>
                <a:gd name="csY500" fmla="*/ 568852 h 1968327"/>
                <a:gd name="csX501" fmla="*/ 2617164 w 3889389"/>
                <a:gd name="csY501" fmla="*/ 567174 h 1968327"/>
                <a:gd name="csX502" fmla="*/ 2615486 w 3889389"/>
                <a:gd name="csY502" fmla="*/ 564936 h 1968327"/>
                <a:gd name="csX503" fmla="*/ 2615486 w 3889389"/>
                <a:gd name="csY503" fmla="*/ 563258 h 1968327"/>
                <a:gd name="csX504" fmla="*/ 2611571 w 3889389"/>
                <a:gd name="csY504" fmla="*/ 563258 h 1968327"/>
                <a:gd name="csX505" fmla="*/ 2609893 w 3889389"/>
                <a:gd name="csY505" fmla="*/ 564936 h 1968327"/>
                <a:gd name="csX506" fmla="*/ 2608215 w 3889389"/>
                <a:gd name="csY506" fmla="*/ 564936 h 1968327"/>
                <a:gd name="csX507" fmla="*/ 2608215 w 3889389"/>
                <a:gd name="csY507" fmla="*/ 563258 h 1968327"/>
                <a:gd name="csX508" fmla="*/ 2609893 w 3889389"/>
                <a:gd name="csY508" fmla="*/ 561580 h 1968327"/>
                <a:gd name="csX509" fmla="*/ 2609893 w 3889389"/>
                <a:gd name="csY509" fmla="*/ 559902 h 1968327"/>
                <a:gd name="csX510" fmla="*/ 2608215 w 3889389"/>
                <a:gd name="csY510" fmla="*/ 559902 h 1968327"/>
                <a:gd name="csX511" fmla="*/ 2608215 w 3889389"/>
                <a:gd name="csY511" fmla="*/ 558224 h 1968327"/>
                <a:gd name="csX512" fmla="*/ 2608215 w 3889389"/>
                <a:gd name="csY512" fmla="*/ 558224 h 1968327"/>
                <a:gd name="csX513" fmla="*/ 2608215 w 3889389"/>
                <a:gd name="csY513" fmla="*/ 555987 h 1968327"/>
                <a:gd name="csX514" fmla="*/ 2597587 w 3889389"/>
                <a:gd name="csY514" fmla="*/ 555987 h 1968327"/>
                <a:gd name="csX515" fmla="*/ 2597587 w 3889389"/>
                <a:gd name="csY515" fmla="*/ 554309 h 1968327"/>
                <a:gd name="csX516" fmla="*/ 2591994 w 3889389"/>
                <a:gd name="csY516" fmla="*/ 554309 h 1968327"/>
                <a:gd name="csX517" fmla="*/ 2591994 w 3889389"/>
                <a:gd name="csY517" fmla="*/ 555987 h 1968327"/>
                <a:gd name="csX518" fmla="*/ 2583044 w 3889389"/>
                <a:gd name="csY518" fmla="*/ 555987 h 1968327"/>
                <a:gd name="csX519" fmla="*/ 2583044 w 3889389"/>
                <a:gd name="csY519" fmla="*/ 558224 h 1968327"/>
                <a:gd name="csX520" fmla="*/ 2581366 w 3889389"/>
                <a:gd name="csY520" fmla="*/ 558224 h 1968327"/>
                <a:gd name="csX521" fmla="*/ 2581366 w 3889389"/>
                <a:gd name="csY521" fmla="*/ 559902 h 1968327"/>
                <a:gd name="csX522" fmla="*/ 2579688 w 3889389"/>
                <a:gd name="csY522" fmla="*/ 559902 h 1968327"/>
                <a:gd name="csX523" fmla="*/ 2579688 w 3889389"/>
                <a:gd name="csY523" fmla="*/ 561580 h 1968327"/>
                <a:gd name="csX524" fmla="*/ 2576332 w 3889389"/>
                <a:gd name="csY524" fmla="*/ 561580 h 1968327"/>
                <a:gd name="csX525" fmla="*/ 2574095 w 3889389"/>
                <a:gd name="csY525" fmla="*/ 563258 h 1968327"/>
                <a:gd name="csX526" fmla="*/ 2570739 w 3889389"/>
                <a:gd name="csY526" fmla="*/ 563258 h 1968327"/>
                <a:gd name="csX527" fmla="*/ 2570739 w 3889389"/>
                <a:gd name="csY527" fmla="*/ 564936 h 1968327"/>
                <a:gd name="csX528" fmla="*/ 2569061 w 3889389"/>
                <a:gd name="csY528" fmla="*/ 564936 h 1968327"/>
                <a:gd name="csX529" fmla="*/ 2569061 w 3889389"/>
                <a:gd name="csY529" fmla="*/ 568852 h 1968327"/>
                <a:gd name="csX530" fmla="*/ 2565146 w 3889389"/>
                <a:gd name="csY530" fmla="*/ 568852 h 1968327"/>
                <a:gd name="csX531" fmla="*/ 2565146 w 3889389"/>
                <a:gd name="csY531" fmla="*/ 572208 h 1968327"/>
                <a:gd name="csX532" fmla="*/ 2567382 w 3889389"/>
                <a:gd name="csY532" fmla="*/ 572208 h 1968327"/>
                <a:gd name="csX533" fmla="*/ 2567382 w 3889389"/>
                <a:gd name="csY533" fmla="*/ 573886 h 1968327"/>
                <a:gd name="csX534" fmla="*/ 2565146 w 3889389"/>
                <a:gd name="csY534" fmla="*/ 573886 h 1968327"/>
                <a:gd name="csX535" fmla="*/ 2565146 w 3889389"/>
                <a:gd name="csY535" fmla="*/ 576123 h 1968327"/>
                <a:gd name="csX536" fmla="*/ 2563467 w 3889389"/>
                <a:gd name="csY536" fmla="*/ 576123 h 1968327"/>
                <a:gd name="csX537" fmla="*/ 2563467 w 3889389"/>
                <a:gd name="csY537" fmla="*/ 573886 h 1968327"/>
                <a:gd name="csX538" fmla="*/ 2561789 w 3889389"/>
                <a:gd name="csY538" fmla="*/ 573886 h 1968327"/>
                <a:gd name="csX539" fmla="*/ 2560111 w 3889389"/>
                <a:gd name="csY539" fmla="*/ 576123 h 1968327"/>
                <a:gd name="csX540" fmla="*/ 2547805 w 3889389"/>
                <a:gd name="csY540" fmla="*/ 576123 h 1968327"/>
                <a:gd name="csX541" fmla="*/ 2545569 w 3889389"/>
                <a:gd name="csY541" fmla="*/ 573886 h 1968327"/>
                <a:gd name="csX542" fmla="*/ 2542212 w 3889389"/>
                <a:gd name="csY542" fmla="*/ 573886 h 1968327"/>
                <a:gd name="csX543" fmla="*/ 2540534 w 3889389"/>
                <a:gd name="csY543" fmla="*/ 572208 h 1968327"/>
                <a:gd name="csX544" fmla="*/ 2538856 w 3889389"/>
                <a:gd name="csY544" fmla="*/ 570530 h 1968327"/>
                <a:gd name="csX545" fmla="*/ 2534941 w 3889389"/>
                <a:gd name="csY545" fmla="*/ 568852 h 1968327"/>
                <a:gd name="csX546" fmla="*/ 2533263 w 3889389"/>
                <a:gd name="csY546" fmla="*/ 568852 h 1968327"/>
                <a:gd name="csX547" fmla="*/ 2533263 w 3889389"/>
                <a:gd name="csY547" fmla="*/ 564936 h 1968327"/>
                <a:gd name="csX548" fmla="*/ 2529907 w 3889389"/>
                <a:gd name="csY548" fmla="*/ 564936 h 1968327"/>
                <a:gd name="csX549" fmla="*/ 2529907 w 3889389"/>
                <a:gd name="csY549" fmla="*/ 563258 h 1968327"/>
                <a:gd name="csX550" fmla="*/ 2527669 w 3889389"/>
                <a:gd name="csY550" fmla="*/ 563258 h 1968327"/>
                <a:gd name="csX551" fmla="*/ 2525992 w 3889389"/>
                <a:gd name="csY551" fmla="*/ 559902 h 1968327"/>
                <a:gd name="csX552" fmla="*/ 2525992 w 3889389"/>
                <a:gd name="csY552" fmla="*/ 555987 h 1968327"/>
                <a:gd name="csX553" fmla="*/ 2524313 w 3889389"/>
                <a:gd name="csY553" fmla="*/ 555987 h 1968327"/>
                <a:gd name="csX554" fmla="*/ 2524313 w 3889389"/>
                <a:gd name="csY554" fmla="*/ 554309 h 1968327"/>
                <a:gd name="csX555" fmla="*/ 2522635 w 3889389"/>
                <a:gd name="csY555" fmla="*/ 552631 h 1968327"/>
                <a:gd name="csX556" fmla="*/ 2522635 w 3889389"/>
                <a:gd name="csY556" fmla="*/ 549275 h 1968327"/>
                <a:gd name="csX557" fmla="*/ 2520957 w 3889389"/>
                <a:gd name="csY557" fmla="*/ 547597 h 1968327"/>
                <a:gd name="csX558" fmla="*/ 2517042 w 3889389"/>
                <a:gd name="csY558" fmla="*/ 547597 h 1968327"/>
                <a:gd name="csX559" fmla="*/ 2517042 w 3889389"/>
                <a:gd name="csY559" fmla="*/ 545359 h 1968327"/>
                <a:gd name="csX560" fmla="*/ 2515364 w 3889389"/>
                <a:gd name="csY560" fmla="*/ 545359 h 1968327"/>
                <a:gd name="csX561" fmla="*/ 2515364 w 3889389"/>
                <a:gd name="csY561" fmla="*/ 543681 h 1968327"/>
                <a:gd name="csX562" fmla="*/ 2517042 w 3889389"/>
                <a:gd name="csY562" fmla="*/ 542003 h 1968327"/>
                <a:gd name="csX563" fmla="*/ 2517042 w 3889389"/>
                <a:gd name="csY563" fmla="*/ 534732 h 1968327"/>
                <a:gd name="csX564" fmla="*/ 2519279 w 3889389"/>
                <a:gd name="csY564" fmla="*/ 534732 h 1968327"/>
                <a:gd name="csX565" fmla="*/ 2519279 w 3889389"/>
                <a:gd name="csY565" fmla="*/ 533054 h 1968327"/>
                <a:gd name="csX566" fmla="*/ 2515364 w 3889389"/>
                <a:gd name="csY566" fmla="*/ 533054 h 1968327"/>
                <a:gd name="csX567" fmla="*/ 2513686 w 3889389"/>
                <a:gd name="csY567" fmla="*/ 534732 h 1968327"/>
                <a:gd name="csX568" fmla="*/ 2512008 w 3889389"/>
                <a:gd name="csY568" fmla="*/ 534732 h 1968327"/>
                <a:gd name="csX569" fmla="*/ 2512008 w 3889389"/>
                <a:gd name="csY569" fmla="*/ 538647 h 1968327"/>
                <a:gd name="csX570" fmla="*/ 2510330 w 3889389"/>
                <a:gd name="csY570" fmla="*/ 540325 h 1968327"/>
                <a:gd name="csX571" fmla="*/ 2508092 w 3889389"/>
                <a:gd name="csY571" fmla="*/ 545359 h 1968327"/>
                <a:gd name="csX572" fmla="*/ 2506415 w 3889389"/>
                <a:gd name="csY572" fmla="*/ 549275 h 1968327"/>
                <a:gd name="csX573" fmla="*/ 2506415 w 3889389"/>
                <a:gd name="csY573" fmla="*/ 550953 h 1968327"/>
                <a:gd name="csX574" fmla="*/ 2504736 w 3889389"/>
                <a:gd name="csY574" fmla="*/ 552631 h 1968327"/>
                <a:gd name="csX575" fmla="*/ 2504736 w 3889389"/>
                <a:gd name="csY575" fmla="*/ 555987 h 1968327"/>
                <a:gd name="csX576" fmla="*/ 2503058 w 3889389"/>
                <a:gd name="csY576" fmla="*/ 561580 h 1968327"/>
                <a:gd name="csX577" fmla="*/ 2503058 w 3889389"/>
                <a:gd name="csY577" fmla="*/ 564936 h 1968327"/>
                <a:gd name="csX578" fmla="*/ 2501380 w 3889389"/>
                <a:gd name="csY578" fmla="*/ 567174 h 1968327"/>
                <a:gd name="csX579" fmla="*/ 2501380 w 3889389"/>
                <a:gd name="csY579" fmla="*/ 572208 h 1968327"/>
                <a:gd name="csX580" fmla="*/ 2499143 w 3889389"/>
                <a:gd name="csY580" fmla="*/ 573886 h 1968327"/>
                <a:gd name="csX581" fmla="*/ 2499143 w 3889389"/>
                <a:gd name="csY581" fmla="*/ 581157 h 1968327"/>
                <a:gd name="csX582" fmla="*/ 2497465 w 3889389"/>
                <a:gd name="csY582" fmla="*/ 582835 h 1968327"/>
                <a:gd name="csX583" fmla="*/ 2497465 w 3889389"/>
                <a:gd name="csY583" fmla="*/ 588429 h 1968327"/>
                <a:gd name="csX584" fmla="*/ 2495787 w 3889389"/>
                <a:gd name="csY584" fmla="*/ 588429 h 1968327"/>
                <a:gd name="csX585" fmla="*/ 2495787 w 3889389"/>
                <a:gd name="csY585" fmla="*/ 590107 h 1968327"/>
                <a:gd name="csX586" fmla="*/ 2494109 w 3889389"/>
                <a:gd name="csY586" fmla="*/ 590107 h 1968327"/>
                <a:gd name="csX587" fmla="*/ 2494109 w 3889389"/>
                <a:gd name="csY587" fmla="*/ 591785 h 1968327"/>
                <a:gd name="csX588" fmla="*/ 2501380 w 3889389"/>
                <a:gd name="csY588" fmla="*/ 591785 h 1968327"/>
                <a:gd name="csX589" fmla="*/ 2501380 w 3889389"/>
                <a:gd name="csY589" fmla="*/ 597378 h 1968327"/>
                <a:gd name="csX590" fmla="*/ 2499143 w 3889389"/>
                <a:gd name="csY590" fmla="*/ 597378 h 1968327"/>
                <a:gd name="csX591" fmla="*/ 2499143 w 3889389"/>
                <a:gd name="csY591" fmla="*/ 595700 h 1968327"/>
                <a:gd name="csX592" fmla="*/ 2492431 w 3889389"/>
                <a:gd name="csY592" fmla="*/ 595700 h 1968327"/>
                <a:gd name="csX593" fmla="*/ 2492431 w 3889389"/>
                <a:gd name="csY593" fmla="*/ 597378 h 1968327"/>
                <a:gd name="csX594" fmla="*/ 2494109 w 3889389"/>
                <a:gd name="csY594" fmla="*/ 597378 h 1968327"/>
                <a:gd name="csX595" fmla="*/ 2494109 w 3889389"/>
                <a:gd name="csY595" fmla="*/ 600734 h 1968327"/>
                <a:gd name="csX596" fmla="*/ 2492431 w 3889389"/>
                <a:gd name="csY596" fmla="*/ 600734 h 1968327"/>
                <a:gd name="csX597" fmla="*/ 2492431 w 3889389"/>
                <a:gd name="csY597" fmla="*/ 608006 h 1968327"/>
                <a:gd name="csX598" fmla="*/ 2490753 w 3889389"/>
                <a:gd name="csY598" fmla="*/ 608006 h 1968327"/>
                <a:gd name="csX599" fmla="*/ 2490753 w 3889389"/>
                <a:gd name="csY599" fmla="*/ 613040 h 1968327"/>
                <a:gd name="csX600" fmla="*/ 2488515 w 3889389"/>
                <a:gd name="csY600" fmla="*/ 613040 h 1968327"/>
                <a:gd name="csX601" fmla="*/ 2488515 w 3889389"/>
                <a:gd name="csY601" fmla="*/ 615277 h 1968327"/>
                <a:gd name="csX602" fmla="*/ 2486838 w 3889389"/>
                <a:gd name="csY602" fmla="*/ 615277 h 1968327"/>
                <a:gd name="csX603" fmla="*/ 2486838 w 3889389"/>
                <a:gd name="csY603" fmla="*/ 618633 h 1968327"/>
                <a:gd name="csX604" fmla="*/ 2485159 w 3889389"/>
                <a:gd name="csY604" fmla="*/ 618633 h 1968327"/>
                <a:gd name="csX605" fmla="*/ 2485159 w 3889389"/>
                <a:gd name="csY605" fmla="*/ 620311 h 1968327"/>
                <a:gd name="csX606" fmla="*/ 2483481 w 3889389"/>
                <a:gd name="csY606" fmla="*/ 621989 h 1968327"/>
                <a:gd name="csX607" fmla="*/ 2481803 w 3889389"/>
                <a:gd name="csY607" fmla="*/ 621989 h 1968327"/>
                <a:gd name="csX608" fmla="*/ 2481803 w 3889389"/>
                <a:gd name="csY608" fmla="*/ 624227 h 1968327"/>
                <a:gd name="csX609" fmla="*/ 2474532 w 3889389"/>
                <a:gd name="csY609" fmla="*/ 624227 h 1968327"/>
                <a:gd name="csX610" fmla="*/ 2474532 w 3889389"/>
                <a:gd name="csY610" fmla="*/ 621989 h 1968327"/>
                <a:gd name="csX611" fmla="*/ 2472854 w 3889389"/>
                <a:gd name="csY611" fmla="*/ 621989 h 1968327"/>
                <a:gd name="csX612" fmla="*/ 2472854 w 3889389"/>
                <a:gd name="csY612" fmla="*/ 611362 h 1968327"/>
                <a:gd name="csX613" fmla="*/ 2468938 w 3889389"/>
                <a:gd name="csY613" fmla="*/ 611362 h 1968327"/>
                <a:gd name="csX614" fmla="*/ 2468938 w 3889389"/>
                <a:gd name="csY614" fmla="*/ 615277 h 1968327"/>
                <a:gd name="csX615" fmla="*/ 2463904 w 3889389"/>
                <a:gd name="csY615" fmla="*/ 615277 h 1968327"/>
                <a:gd name="csX616" fmla="*/ 2463904 w 3889389"/>
                <a:gd name="csY616" fmla="*/ 609684 h 1968327"/>
                <a:gd name="csX617" fmla="*/ 2462226 w 3889389"/>
                <a:gd name="csY617" fmla="*/ 609684 h 1968327"/>
                <a:gd name="csX618" fmla="*/ 2462226 w 3889389"/>
                <a:gd name="csY618" fmla="*/ 611362 h 1968327"/>
                <a:gd name="csX619" fmla="*/ 2458311 w 3889389"/>
                <a:gd name="csY619" fmla="*/ 611362 h 1968327"/>
                <a:gd name="csX620" fmla="*/ 2458311 w 3889389"/>
                <a:gd name="csY620" fmla="*/ 609684 h 1968327"/>
                <a:gd name="csX621" fmla="*/ 2456633 w 3889389"/>
                <a:gd name="csY621" fmla="*/ 609684 h 1968327"/>
                <a:gd name="csX622" fmla="*/ 2456633 w 3889389"/>
                <a:gd name="csY622" fmla="*/ 602412 h 1968327"/>
                <a:gd name="csX623" fmla="*/ 2454955 w 3889389"/>
                <a:gd name="csY623" fmla="*/ 600734 h 1968327"/>
                <a:gd name="csX624" fmla="*/ 2454955 w 3889389"/>
                <a:gd name="csY624" fmla="*/ 599056 h 1968327"/>
                <a:gd name="csX625" fmla="*/ 2451040 w 3889389"/>
                <a:gd name="csY625" fmla="*/ 599056 h 1968327"/>
                <a:gd name="csX626" fmla="*/ 2451040 w 3889389"/>
                <a:gd name="csY626" fmla="*/ 600734 h 1968327"/>
                <a:gd name="csX627" fmla="*/ 2447684 w 3889389"/>
                <a:gd name="csY627" fmla="*/ 600734 h 1968327"/>
                <a:gd name="csX628" fmla="*/ 2447684 w 3889389"/>
                <a:gd name="csY628" fmla="*/ 599056 h 1968327"/>
                <a:gd name="csX629" fmla="*/ 2444327 w 3889389"/>
                <a:gd name="csY629" fmla="*/ 599056 h 1968327"/>
                <a:gd name="csX630" fmla="*/ 2444327 w 3889389"/>
                <a:gd name="csY630" fmla="*/ 597378 h 1968327"/>
                <a:gd name="csX631" fmla="*/ 2446005 w 3889389"/>
                <a:gd name="csY631" fmla="*/ 597378 h 1968327"/>
                <a:gd name="csX632" fmla="*/ 2446005 w 3889389"/>
                <a:gd name="csY632" fmla="*/ 591785 h 1968327"/>
                <a:gd name="csX633" fmla="*/ 2444327 w 3889389"/>
                <a:gd name="csY633" fmla="*/ 591785 h 1968327"/>
                <a:gd name="csX634" fmla="*/ 2444327 w 3889389"/>
                <a:gd name="csY634" fmla="*/ 586751 h 1968327"/>
                <a:gd name="csX635" fmla="*/ 2442090 w 3889389"/>
                <a:gd name="csY635" fmla="*/ 586751 h 1968327"/>
                <a:gd name="csX636" fmla="*/ 2440412 w 3889389"/>
                <a:gd name="csY636" fmla="*/ 584513 h 1968327"/>
                <a:gd name="csX637" fmla="*/ 2440412 w 3889389"/>
                <a:gd name="csY637" fmla="*/ 582835 h 1968327"/>
                <a:gd name="csX638" fmla="*/ 2438734 w 3889389"/>
                <a:gd name="csY638" fmla="*/ 582835 h 1968327"/>
                <a:gd name="csX639" fmla="*/ 2438734 w 3889389"/>
                <a:gd name="csY639" fmla="*/ 581157 h 1968327"/>
                <a:gd name="csX640" fmla="*/ 2437056 w 3889389"/>
                <a:gd name="csY640" fmla="*/ 581157 h 1968327"/>
                <a:gd name="csX641" fmla="*/ 2437056 w 3889389"/>
                <a:gd name="csY641" fmla="*/ 570530 h 1968327"/>
                <a:gd name="csX642" fmla="*/ 2435378 w 3889389"/>
                <a:gd name="csY642" fmla="*/ 570530 h 1968327"/>
                <a:gd name="csX643" fmla="*/ 2435378 w 3889389"/>
                <a:gd name="csY643" fmla="*/ 568852 h 1968327"/>
                <a:gd name="csX644" fmla="*/ 2433700 w 3889389"/>
                <a:gd name="csY644" fmla="*/ 568852 h 1968327"/>
                <a:gd name="csX645" fmla="*/ 2433700 w 3889389"/>
                <a:gd name="csY645" fmla="*/ 559902 h 1968327"/>
                <a:gd name="csX646" fmla="*/ 2431463 w 3889389"/>
                <a:gd name="csY646" fmla="*/ 559902 h 1968327"/>
                <a:gd name="csX647" fmla="*/ 2431463 w 3889389"/>
                <a:gd name="csY647" fmla="*/ 558224 h 1968327"/>
                <a:gd name="csX648" fmla="*/ 2429784 w 3889389"/>
                <a:gd name="csY648" fmla="*/ 559902 h 1968327"/>
                <a:gd name="csX649" fmla="*/ 2424750 w 3889389"/>
                <a:gd name="csY649" fmla="*/ 559902 h 1968327"/>
                <a:gd name="csX650" fmla="*/ 2424750 w 3889389"/>
                <a:gd name="csY650" fmla="*/ 555987 h 1968327"/>
                <a:gd name="csX651" fmla="*/ 2422513 w 3889389"/>
                <a:gd name="csY651" fmla="*/ 555987 h 1968327"/>
                <a:gd name="csX652" fmla="*/ 2422513 w 3889389"/>
                <a:gd name="csY652" fmla="*/ 552631 h 1968327"/>
                <a:gd name="csX653" fmla="*/ 2426428 w 3889389"/>
                <a:gd name="csY653" fmla="*/ 552631 h 1968327"/>
                <a:gd name="csX654" fmla="*/ 2426428 w 3889389"/>
                <a:gd name="csY654" fmla="*/ 550953 h 1968327"/>
                <a:gd name="csX655" fmla="*/ 2431463 w 3889389"/>
                <a:gd name="csY655" fmla="*/ 550953 h 1968327"/>
                <a:gd name="csX656" fmla="*/ 2433700 w 3889389"/>
                <a:gd name="csY656" fmla="*/ 549275 h 1968327"/>
                <a:gd name="csX657" fmla="*/ 2438734 w 3889389"/>
                <a:gd name="csY657" fmla="*/ 549275 h 1968327"/>
                <a:gd name="csX658" fmla="*/ 2438734 w 3889389"/>
                <a:gd name="csY658" fmla="*/ 545359 h 1968327"/>
                <a:gd name="csX659" fmla="*/ 2437056 w 3889389"/>
                <a:gd name="csY659" fmla="*/ 545359 h 1968327"/>
                <a:gd name="csX660" fmla="*/ 2437056 w 3889389"/>
                <a:gd name="csY660" fmla="*/ 543681 h 1968327"/>
                <a:gd name="csX661" fmla="*/ 2435378 w 3889389"/>
                <a:gd name="csY661" fmla="*/ 543681 h 1968327"/>
                <a:gd name="csX662" fmla="*/ 2435378 w 3889389"/>
                <a:gd name="csY662" fmla="*/ 538647 h 1968327"/>
                <a:gd name="csX663" fmla="*/ 2433700 w 3889389"/>
                <a:gd name="csY663" fmla="*/ 538647 h 1968327"/>
                <a:gd name="csX664" fmla="*/ 2433700 w 3889389"/>
                <a:gd name="csY664" fmla="*/ 534732 h 1968327"/>
                <a:gd name="csX665" fmla="*/ 2431463 w 3889389"/>
                <a:gd name="csY665" fmla="*/ 534732 h 1968327"/>
                <a:gd name="csX666" fmla="*/ 2431463 w 3889389"/>
                <a:gd name="csY666" fmla="*/ 540325 h 1968327"/>
                <a:gd name="csX667" fmla="*/ 2433700 w 3889389"/>
                <a:gd name="csY667" fmla="*/ 540325 h 1968327"/>
                <a:gd name="csX668" fmla="*/ 2433700 w 3889389"/>
                <a:gd name="csY668" fmla="*/ 543681 h 1968327"/>
                <a:gd name="csX669" fmla="*/ 2431463 w 3889389"/>
                <a:gd name="csY669" fmla="*/ 543681 h 1968327"/>
                <a:gd name="csX670" fmla="*/ 2431463 w 3889389"/>
                <a:gd name="csY670" fmla="*/ 545359 h 1968327"/>
                <a:gd name="csX671" fmla="*/ 2429784 w 3889389"/>
                <a:gd name="csY671" fmla="*/ 547597 h 1968327"/>
                <a:gd name="csX672" fmla="*/ 2420835 w 3889389"/>
                <a:gd name="csY672" fmla="*/ 547597 h 1968327"/>
                <a:gd name="csX673" fmla="*/ 2420835 w 3889389"/>
                <a:gd name="csY673" fmla="*/ 543681 h 1968327"/>
                <a:gd name="csX674" fmla="*/ 2419157 w 3889389"/>
                <a:gd name="csY674" fmla="*/ 543681 h 1968327"/>
                <a:gd name="csX675" fmla="*/ 2419157 w 3889389"/>
                <a:gd name="csY675" fmla="*/ 536410 h 1968327"/>
                <a:gd name="csX676" fmla="*/ 2415801 w 3889389"/>
                <a:gd name="csY676" fmla="*/ 536410 h 1968327"/>
                <a:gd name="csX677" fmla="*/ 2415801 w 3889389"/>
                <a:gd name="csY677" fmla="*/ 525782 h 1968327"/>
                <a:gd name="csX678" fmla="*/ 2413563 w 3889389"/>
                <a:gd name="csY678" fmla="*/ 525782 h 1968327"/>
                <a:gd name="csX679" fmla="*/ 2413563 w 3889389"/>
                <a:gd name="csY679" fmla="*/ 524104 h 1968327"/>
                <a:gd name="csX680" fmla="*/ 2411886 w 3889389"/>
                <a:gd name="csY680" fmla="*/ 524104 h 1968327"/>
                <a:gd name="csX681" fmla="*/ 2411886 w 3889389"/>
                <a:gd name="csY681" fmla="*/ 522426 h 1968327"/>
                <a:gd name="csX682" fmla="*/ 2410207 w 3889389"/>
                <a:gd name="csY682" fmla="*/ 522426 h 1968327"/>
                <a:gd name="csX683" fmla="*/ 2410207 w 3889389"/>
                <a:gd name="csY683" fmla="*/ 519070 h 1968327"/>
                <a:gd name="csX684" fmla="*/ 2408530 w 3889389"/>
                <a:gd name="csY684" fmla="*/ 516833 h 1968327"/>
                <a:gd name="csX685" fmla="*/ 2405173 w 3889389"/>
                <a:gd name="csY685" fmla="*/ 516833 h 1968327"/>
                <a:gd name="csX686" fmla="*/ 2405173 w 3889389"/>
                <a:gd name="csY686" fmla="*/ 511799 h 1968327"/>
                <a:gd name="csX687" fmla="*/ 2402936 w 3889389"/>
                <a:gd name="csY687" fmla="*/ 511799 h 1968327"/>
                <a:gd name="csX688" fmla="*/ 2402936 w 3889389"/>
                <a:gd name="csY688" fmla="*/ 510121 h 1968327"/>
                <a:gd name="csX689" fmla="*/ 2397902 w 3889389"/>
                <a:gd name="csY689" fmla="*/ 510121 h 1968327"/>
                <a:gd name="csX690" fmla="*/ 2397902 w 3889389"/>
                <a:gd name="csY690" fmla="*/ 507883 h 1968327"/>
                <a:gd name="csX691" fmla="*/ 2399580 w 3889389"/>
                <a:gd name="csY691" fmla="*/ 507883 h 1968327"/>
                <a:gd name="csX692" fmla="*/ 2399580 w 3889389"/>
                <a:gd name="csY692" fmla="*/ 504527 h 1968327"/>
                <a:gd name="csX693" fmla="*/ 2397902 w 3889389"/>
                <a:gd name="csY693" fmla="*/ 504527 h 1968327"/>
                <a:gd name="csX694" fmla="*/ 2397902 w 3889389"/>
                <a:gd name="csY694" fmla="*/ 502849 h 1968327"/>
                <a:gd name="csX695" fmla="*/ 2396224 w 3889389"/>
                <a:gd name="csY695" fmla="*/ 502849 h 1968327"/>
                <a:gd name="csX696" fmla="*/ 2396224 w 3889389"/>
                <a:gd name="csY696" fmla="*/ 501171 h 1968327"/>
                <a:gd name="csX697" fmla="*/ 2392309 w 3889389"/>
                <a:gd name="csY697" fmla="*/ 501171 h 1968327"/>
                <a:gd name="csX698" fmla="*/ 2390630 w 3889389"/>
                <a:gd name="csY698" fmla="*/ 498934 h 1968327"/>
                <a:gd name="csX699" fmla="*/ 2387274 w 3889389"/>
                <a:gd name="csY699" fmla="*/ 498934 h 1968327"/>
                <a:gd name="csX700" fmla="*/ 2387274 w 3889389"/>
                <a:gd name="csY700" fmla="*/ 497256 h 1968327"/>
                <a:gd name="csX701" fmla="*/ 2374409 w 3889389"/>
                <a:gd name="csY701" fmla="*/ 497256 h 1968327"/>
                <a:gd name="csX702" fmla="*/ 2374409 w 3889389"/>
                <a:gd name="csY702" fmla="*/ 501171 h 1968327"/>
                <a:gd name="csX703" fmla="*/ 2376647 w 3889389"/>
                <a:gd name="csY703" fmla="*/ 502849 h 1968327"/>
                <a:gd name="csX704" fmla="*/ 2376647 w 3889389"/>
                <a:gd name="csY704" fmla="*/ 504527 h 1968327"/>
                <a:gd name="csX705" fmla="*/ 2378325 w 3889389"/>
                <a:gd name="csY705" fmla="*/ 504527 h 1968327"/>
                <a:gd name="csX706" fmla="*/ 2378325 w 3889389"/>
                <a:gd name="csY706" fmla="*/ 525782 h 1968327"/>
                <a:gd name="csX707" fmla="*/ 2380003 w 3889389"/>
                <a:gd name="csY707" fmla="*/ 525782 h 1968327"/>
                <a:gd name="csX708" fmla="*/ 2380003 w 3889389"/>
                <a:gd name="csY708" fmla="*/ 527460 h 1968327"/>
                <a:gd name="csX709" fmla="*/ 2383359 w 3889389"/>
                <a:gd name="csY709" fmla="*/ 527460 h 1968327"/>
                <a:gd name="csX710" fmla="*/ 2383359 w 3889389"/>
                <a:gd name="csY710" fmla="*/ 529698 h 1968327"/>
                <a:gd name="csX711" fmla="*/ 2385037 w 3889389"/>
                <a:gd name="csY711" fmla="*/ 533054 h 1968327"/>
                <a:gd name="csX712" fmla="*/ 2387274 w 3889389"/>
                <a:gd name="csY712" fmla="*/ 533054 h 1968327"/>
                <a:gd name="csX713" fmla="*/ 2387274 w 3889389"/>
                <a:gd name="csY713" fmla="*/ 534732 h 1968327"/>
                <a:gd name="csX714" fmla="*/ 2388953 w 3889389"/>
                <a:gd name="csY714" fmla="*/ 534732 h 1968327"/>
                <a:gd name="csX715" fmla="*/ 2388953 w 3889389"/>
                <a:gd name="csY715" fmla="*/ 538647 h 1968327"/>
                <a:gd name="csX716" fmla="*/ 2385037 w 3889389"/>
                <a:gd name="csY716" fmla="*/ 538647 h 1968327"/>
                <a:gd name="csX717" fmla="*/ 2385037 w 3889389"/>
                <a:gd name="csY717" fmla="*/ 540325 h 1968327"/>
                <a:gd name="csX718" fmla="*/ 2381681 w 3889389"/>
                <a:gd name="csY718" fmla="*/ 540325 h 1968327"/>
                <a:gd name="csX719" fmla="*/ 2381681 w 3889389"/>
                <a:gd name="csY719" fmla="*/ 538647 h 1968327"/>
                <a:gd name="csX720" fmla="*/ 2380003 w 3889389"/>
                <a:gd name="csY720" fmla="*/ 536410 h 1968327"/>
                <a:gd name="csX721" fmla="*/ 2380003 w 3889389"/>
                <a:gd name="csY721" fmla="*/ 534732 h 1968327"/>
                <a:gd name="csX722" fmla="*/ 2378325 w 3889389"/>
                <a:gd name="csY722" fmla="*/ 534732 h 1968327"/>
                <a:gd name="csX723" fmla="*/ 2378325 w 3889389"/>
                <a:gd name="csY723" fmla="*/ 533054 h 1968327"/>
                <a:gd name="csX724" fmla="*/ 2376647 w 3889389"/>
                <a:gd name="csY724" fmla="*/ 531376 h 1968327"/>
                <a:gd name="csX725" fmla="*/ 2374409 w 3889389"/>
                <a:gd name="csY725" fmla="*/ 529698 h 1968327"/>
                <a:gd name="csX726" fmla="*/ 2374409 w 3889389"/>
                <a:gd name="csY726" fmla="*/ 527460 h 1968327"/>
                <a:gd name="csX727" fmla="*/ 2372732 w 3889389"/>
                <a:gd name="csY727" fmla="*/ 527460 h 1968327"/>
                <a:gd name="csX728" fmla="*/ 2372732 w 3889389"/>
                <a:gd name="csY728" fmla="*/ 524104 h 1968327"/>
                <a:gd name="csX729" fmla="*/ 2371053 w 3889389"/>
                <a:gd name="csY729" fmla="*/ 524104 h 1968327"/>
                <a:gd name="csX730" fmla="*/ 2369376 w 3889389"/>
                <a:gd name="csY730" fmla="*/ 522426 h 1968327"/>
                <a:gd name="csX731" fmla="*/ 2367697 w 3889389"/>
                <a:gd name="csY731" fmla="*/ 522426 h 1968327"/>
                <a:gd name="csX732" fmla="*/ 2367697 w 3889389"/>
                <a:gd name="csY732" fmla="*/ 520748 h 1968327"/>
                <a:gd name="csX733" fmla="*/ 2365460 w 3889389"/>
                <a:gd name="csY733" fmla="*/ 520748 h 1968327"/>
                <a:gd name="csX734" fmla="*/ 2363782 w 3889389"/>
                <a:gd name="csY734" fmla="*/ 519070 h 1968327"/>
                <a:gd name="csX735" fmla="*/ 2362104 w 3889389"/>
                <a:gd name="csY735" fmla="*/ 516833 h 1968327"/>
                <a:gd name="csX736" fmla="*/ 2360426 w 3889389"/>
                <a:gd name="csY736" fmla="*/ 515155 h 1968327"/>
                <a:gd name="csX737" fmla="*/ 2358748 w 3889389"/>
                <a:gd name="csY737" fmla="*/ 515155 h 1968327"/>
                <a:gd name="csX738" fmla="*/ 2358748 w 3889389"/>
                <a:gd name="csY738" fmla="*/ 513477 h 1968327"/>
                <a:gd name="csX739" fmla="*/ 2356511 w 3889389"/>
                <a:gd name="csY739" fmla="*/ 511799 h 1968327"/>
                <a:gd name="csX740" fmla="*/ 2356511 w 3889389"/>
                <a:gd name="csY740" fmla="*/ 507883 h 1968327"/>
                <a:gd name="csX741" fmla="*/ 2353155 w 3889389"/>
                <a:gd name="csY741" fmla="*/ 504527 h 1968327"/>
                <a:gd name="csX742" fmla="*/ 2351476 w 3889389"/>
                <a:gd name="csY742" fmla="*/ 502849 h 1968327"/>
                <a:gd name="csX743" fmla="*/ 2349799 w 3889389"/>
                <a:gd name="csY743" fmla="*/ 502849 h 1968327"/>
                <a:gd name="csX744" fmla="*/ 2348120 w 3889389"/>
                <a:gd name="csY744" fmla="*/ 501171 h 1968327"/>
                <a:gd name="csX745" fmla="*/ 2345883 w 3889389"/>
                <a:gd name="csY745" fmla="*/ 498934 h 1968327"/>
                <a:gd name="csX746" fmla="*/ 2344205 w 3889389"/>
                <a:gd name="csY746" fmla="*/ 497256 h 1968327"/>
                <a:gd name="csX747" fmla="*/ 2342527 w 3889389"/>
                <a:gd name="csY747" fmla="*/ 497256 h 1968327"/>
                <a:gd name="csX748" fmla="*/ 2342527 w 3889389"/>
                <a:gd name="csY748" fmla="*/ 495578 h 1968327"/>
                <a:gd name="csX749" fmla="*/ 2340849 w 3889389"/>
                <a:gd name="csY749" fmla="*/ 493900 h 1968327"/>
                <a:gd name="csX750" fmla="*/ 2339171 w 3889389"/>
                <a:gd name="csY750" fmla="*/ 493900 h 1968327"/>
                <a:gd name="csX751" fmla="*/ 2336934 w 3889389"/>
                <a:gd name="csY751" fmla="*/ 492222 h 1968327"/>
                <a:gd name="csX752" fmla="*/ 2336934 w 3889389"/>
                <a:gd name="csY752" fmla="*/ 490544 h 1968327"/>
                <a:gd name="csX753" fmla="*/ 2335255 w 3889389"/>
                <a:gd name="csY753" fmla="*/ 488306 h 1968327"/>
                <a:gd name="csX754" fmla="*/ 2331899 w 3889389"/>
                <a:gd name="csY754" fmla="*/ 484950 h 1968327"/>
                <a:gd name="csX755" fmla="*/ 2330222 w 3889389"/>
                <a:gd name="csY755" fmla="*/ 484950 h 1968327"/>
                <a:gd name="csX756" fmla="*/ 2327984 w 3889389"/>
                <a:gd name="csY756" fmla="*/ 483272 h 1968327"/>
                <a:gd name="csX757" fmla="*/ 2326306 w 3889389"/>
                <a:gd name="csY757" fmla="*/ 481594 h 1968327"/>
                <a:gd name="csX758" fmla="*/ 2324628 w 3889389"/>
                <a:gd name="csY758" fmla="*/ 479357 h 1968327"/>
                <a:gd name="csX759" fmla="*/ 2317357 w 3889389"/>
                <a:gd name="csY759" fmla="*/ 479357 h 1968327"/>
                <a:gd name="csX760" fmla="*/ 2315678 w 3889389"/>
                <a:gd name="csY760" fmla="*/ 477679 h 1968327"/>
                <a:gd name="csX761" fmla="*/ 2314001 w 3889389"/>
                <a:gd name="csY761" fmla="*/ 476001 h 1968327"/>
                <a:gd name="csX762" fmla="*/ 2312322 w 3889389"/>
                <a:gd name="csY762" fmla="*/ 474323 h 1968327"/>
                <a:gd name="csX763" fmla="*/ 2312322 w 3889389"/>
                <a:gd name="csY763" fmla="*/ 472645 h 1968327"/>
                <a:gd name="csX764" fmla="*/ 2308407 w 3889389"/>
                <a:gd name="csY764" fmla="*/ 472645 h 1968327"/>
                <a:gd name="csX765" fmla="*/ 2306729 w 3889389"/>
                <a:gd name="csY765" fmla="*/ 470407 h 1968327"/>
                <a:gd name="csX766" fmla="*/ 2291068 w 3889389"/>
                <a:gd name="csY766" fmla="*/ 470407 h 1968327"/>
                <a:gd name="csX767" fmla="*/ 2291068 w 3889389"/>
                <a:gd name="csY767" fmla="*/ 468729 h 1968327"/>
                <a:gd name="csX768" fmla="*/ 2288830 w 3889389"/>
                <a:gd name="csY768" fmla="*/ 468729 h 1968327"/>
                <a:gd name="csX769" fmla="*/ 2287152 w 3889389"/>
                <a:gd name="csY769" fmla="*/ 467051 h 1968327"/>
                <a:gd name="csX770" fmla="*/ 2279881 w 3889389"/>
                <a:gd name="csY770" fmla="*/ 467051 h 1968327"/>
                <a:gd name="csX771" fmla="*/ 2278203 w 3889389"/>
                <a:gd name="csY771" fmla="*/ 465373 h 1968327"/>
                <a:gd name="csX772" fmla="*/ 2278203 w 3889389"/>
                <a:gd name="csY772" fmla="*/ 463695 h 1968327"/>
                <a:gd name="csX773" fmla="*/ 2276524 w 3889389"/>
                <a:gd name="csY773" fmla="*/ 463695 h 1968327"/>
                <a:gd name="csX774" fmla="*/ 2276524 w 3889389"/>
                <a:gd name="csY774" fmla="*/ 462017 h 1968327"/>
                <a:gd name="csX775" fmla="*/ 2270931 w 3889389"/>
                <a:gd name="csY775" fmla="*/ 462017 h 1968327"/>
                <a:gd name="csX776" fmla="*/ 2270931 w 3889389"/>
                <a:gd name="csY776" fmla="*/ 459780 h 1968327"/>
                <a:gd name="csX777" fmla="*/ 2267575 w 3889389"/>
                <a:gd name="csY777" fmla="*/ 459780 h 1968327"/>
                <a:gd name="csX778" fmla="*/ 2267575 w 3889389"/>
                <a:gd name="csY778" fmla="*/ 458102 h 1968327"/>
                <a:gd name="csX779" fmla="*/ 2262541 w 3889389"/>
                <a:gd name="csY779" fmla="*/ 458102 h 1968327"/>
                <a:gd name="csX780" fmla="*/ 2262541 w 3889389"/>
                <a:gd name="csY780" fmla="*/ 456424 h 1968327"/>
                <a:gd name="csX781" fmla="*/ 2258626 w 3889389"/>
                <a:gd name="csY781" fmla="*/ 456424 h 1968327"/>
                <a:gd name="csX782" fmla="*/ 2258626 w 3889389"/>
                <a:gd name="csY782" fmla="*/ 454746 h 1968327"/>
                <a:gd name="csX783" fmla="*/ 2256947 w 3889389"/>
                <a:gd name="csY783" fmla="*/ 454746 h 1968327"/>
                <a:gd name="csX784" fmla="*/ 2255270 w 3889389"/>
                <a:gd name="csY784" fmla="*/ 453068 h 1968327"/>
                <a:gd name="csX785" fmla="*/ 2253591 w 3889389"/>
                <a:gd name="csY785" fmla="*/ 453068 h 1968327"/>
                <a:gd name="csX786" fmla="*/ 2253591 w 3889389"/>
                <a:gd name="csY786" fmla="*/ 450830 h 1968327"/>
                <a:gd name="csX787" fmla="*/ 2246320 w 3889389"/>
                <a:gd name="csY787" fmla="*/ 450830 h 1968327"/>
                <a:gd name="csX788" fmla="*/ 2244642 w 3889389"/>
                <a:gd name="csY788" fmla="*/ 453068 h 1968327"/>
                <a:gd name="csX789" fmla="*/ 2242405 w 3889389"/>
                <a:gd name="csY789" fmla="*/ 454746 h 1968327"/>
                <a:gd name="csX790" fmla="*/ 2231777 w 3889389"/>
                <a:gd name="csY790" fmla="*/ 454746 h 1968327"/>
                <a:gd name="csX791" fmla="*/ 2231777 w 3889389"/>
                <a:gd name="csY791" fmla="*/ 453068 h 1968327"/>
                <a:gd name="csX792" fmla="*/ 2230099 w 3889389"/>
                <a:gd name="csY792" fmla="*/ 453068 h 1968327"/>
                <a:gd name="csX793" fmla="*/ 2228421 w 3889389"/>
                <a:gd name="csY793" fmla="*/ 450830 h 1968327"/>
                <a:gd name="csX794" fmla="*/ 2221150 w 3889389"/>
                <a:gd name="csY794" fmla="*/ 450830 h 1968327"/>
                <a:gd name="csX795" fmla="*/ 2219472 w 3889389"/>
                <a:gd name="csY795" fmla="*/ 449152 h 1968327"/>
                <a:gd name="csX796" fmla="*/ 2213878 w 3889389"/>
                <a:gd name="csY796" fmla="*/ 449152 h 1968327"/>
                <a:gd name="csX797" fmla="*/ 2213878 w 3889389"/>
                <a:gd name="csY797" fmla="*/ 445796 h 1968327"/>
                <a:gd name="csX798" fmla="*/ 2216116 w 3889389"/>
                <a:gd name="csY798" fmla="*/ 444118 h 1968327"/>
                <a:gd name="csX799" fmla="*/ 2219472 w 3889389"/>
                <a:gd name="csY799" fmla="*/ 444118 h 1968327"/>
                <a:gd name="csX800" fmla="*/ 2219472 w 3889389"/>
                <a:gd name="csY800" fmla="*/ 438525 h 1968327"/>
                <a:gd name="csX801" fmla="*/ 2217793 w 3889389"/>
                <a:gd name="csY801" fmla="*/ 438525 h 1968327"/>
                <a:gd name="csX802" fmla="*/ 2216116 w 3889389"/>
                <a:gd name="csY802" fmla="*/ 440203 h 1968327"/>
                <a:gd name="csX803" fmla="*/ 2210522 w 3889389"/>
                <a:gd name="csY803" fmla="*/ 440203 h 1968327"/>
                <a:gd name="csX804" fmla="*/ 2208844 w 3889389"/>
                <a:gd name="csY804" fmla="*/ 441881 h 1968327"/>
                <a:gd name="csX805" fmla="*/ 2207166 w 3889389"/>
                <a:gd name="csY805" fmla="*/ 441881 h 1968327"/>
                <a:gd name="csX806" fmla="*/ 2207166 w 3889389"/>
                <a:gd name="csY806" fmla="*/ 449152 h 1968327"/>
                <a:gd name="csX807" fmla="*/ 2208844 w 3889389"/>
                <a:gd name="csY807" fmla="*/ 450830 h 1968327"/>
                <a:gd name="csX808" fmla="*/ 2210522 w 3889389"/>
                <a:gd name="csY808" fmla="*/ 453068 h 1968327"/>
                <a:gd name="csX809" fmla="*/ 2208844 w 3889389"/>
                <a:gd name="csY809" fmla="*/ 454746 h 1968327"/>
                <a:gd name="csX810" fmla="*/ 2207166 w 3889389"/>
                <a:gd name="csY810" fmla="*/ 453068 h 1968327"/>
                <a:gd name="csX811" fmla="*/ 2205488 w 3889389"/>
                <a:gd name="csY811" fmla="*/ 450830 h 1968327"/>
                <a:gd name="csX812" fmla="*/ 2203251 w 3889389"/>
                <a:gd name="csY812" fmla="*/ 449152 h 1968327"/>
                <a:gd name="csX813" fmla="*/ 2203251 w 3889389"/>
                <a:gd name="csY813" fmla="*/ 447474 h 1968327"/>
                <a:gd name="csX814" fmla="*/ 2201573 w 3889389"/>
                <a:gd name="csY814" fmla="*/ 447474 h 1968327"/>
                <a:gd name="csX815" fmla="*/ 2201573 w 3889389"/>
                <a:gd name="csY815" fmla="*/ 444118 h 1968327"/>
                <a:gd name="csX816" fmla="*/ 2192623 w 3889389"/>
                <a:gd name="csY816" fmla="*/ 444118 h 1968327"/>
                <a:gd name="csX817" fmla="*/ 2192623 w 3889389"/>
                <a:gd name="csY817" fmla="*/ 441881 h 1968327"/>
                <a:gd name="csX818" fmla="*/ 2190945 w 3889389"/>
                <a:gd name="csY818" fmla="*/ 441881 h 1968327"/>
                <a:gd name="csX819" fmla="*/ 2190945 w 3889389"/>
                <a:gd name="csY819" fmla="*/ 440203 h 1968327"/>
                <a:gd name="csX820" fmla="*/ 2189267 w 3889389"/>
                <a:gd name="csY820" fmla="*/ 440203 h 1968327"/>
                <a:gd name="csX821" fmla="*/ 2187589 w 3889389"/>
                <a:gd name="csY821" fmla="*/ 438525 h 1968327"/>
                <a:gd name="csX822" fmla="*/ 2181996 w 3889389"/>
                <a:gd name="csY822" fmla="*/ 438525 h 1968327"/>
                <a:gd name="csX823" fmla="*/ 2181996 w 3889389"/>
                <a:gd name="csY823" fmla="*/ 436847 h 1968327"/>
                <a:gd name="csX824" fmla="*/ 2180318 w 3889389"/>
                <a:gd name="csY824" fmla="*/ 436847 h 1968327"/>
                <a:gd name="csX825" fmla="*/ 2178639 w 3889389"/>
                <a:gd name="csY825" fmla="*/ 435169 h 1968327"/>
                <a:gd name="csX826" fmla="*/ 2176962 w 3889389"/>
                <a:gd name="csY826" fmla="*/ 435169 h 1968327"/>
                <a:gd name="csX827" fmla="*/ 2176962 w 3889389"/>
                <a:gd name="csY827" fmla="*/ 433491 h 1968327"/>
                <a:gd name="csX828" fmla="*/ 2174724 w 3889389"/>
                <a:gd name="csY828" fmla="*/ 433491 h 1968327"/>
                <a:gd name="csX829" fmla="*/ 2174724 w 3889389"/>
                <a:gd name="csY829" fmla="*/ 422304 h 1968327"/>
                <a:gd name="csX830" fmla="*/ 2174724 w 3889389"/>
                <a:gd name="csY830" fmla="*/ 422304 h 1968327"/>
                <a:gd name="csX831" fmla="*/ 2174724 w 3889389"/>
                <a:gd name="csY831" fmla="*/ 413354 h 1968327"/>
                <a:gd name="csX832" fmla="*/ 2176962 w 3889389"/>
                <a:gd name="csY832" fmla="*/ 413354 h 1968327"/>
                <a:gd name="csX833" fmla="*/ 2176962 w 3889389"/>
                <a:gd name="csY833" fmla="*/ 409998 h 1968327"/>
                <a:gd name="csX834" fmla="*/ 2183674 w 3889389"/>
                <a:gd name="csY834" fmla="*/ 409998 h 1968327"/>
                <a:gd name="csX835" fmla="*/ 2183674 w 3889389"/>
                <a:gd name="csY835" fmla="*/ 408320 h 1968327"/>
                <a:gd name="csX836" fmla="*/ 2185352 w 3889389"/>
                <a:gd name="csY836" fmla="*/ 408320 h 1968327"/>
                <a:gd name="csX837" fmla="*/ 2187589 w 3889389"/>
                <a:gd name="csY837" fmla="*/ 409998 h 1968327"/>
                <a:gd name="csX838" fmla="*/ 2187589 w 3889389"/>
                <a:gd name="csY838" fmla="*/ 406642 h 1968327"/>
                <a:gd name="csX839" fmla="*/ 2185352 w 3889389"/>
                <a:gd name="csY839" fmla="*/ 404964 h 1968327"/>
                <a:gd name="csX840" fmla="*/ 2183674 w 3889389"/>
                <a:gd name="csY840" fmla="*/ 404964 h 1968327"/>
                <a:gd name="csX841" fmla="*/ 2181996 w 3889389"/>
                <a:gd name="csY841" fmla="*/ 402727 h 1968327"/>
                <a:gd name="csX842" fmla="*/ 2173046 w 3889389"/>
                <a:gd name="csY842" fmla="*/ 402727 h 1968327"/>
                <a:gd name="csX843" fmla="*/ 2171368 w 3889389"/>
                <a:gd name="csY843" fmla="*/ 401049 h 1968327"/>
                <a:gd name="csX844" fmla="*/ 2148435 w 3889389"/>
                <a:gd name="csY844" fmla="*/ 401049 h 1968327"/>
                <a:gd name="csX845" fmla="*/ 2146198 w 3889389"/>
                <a:gd name="csY845" fmla="*/ 399371 h 1968327"/>
                <a:gd name="csX846" fmla="*/ 2146198 w 3889389"/>
                <a:gd name="csY846" fmla="*/ 397693 h 1968327"/>
                <a:gd name="csX847" fmla="*/ 2139485 w 3889389"/>
                <a:gd name="csY847" fmla="*/ 397693 h 1968327"/>
                <a:gd name="csX848" fmla="*/ 2139485 w 3889389"/>
                <a:gd name="csY848" fmla="*/ 396015 h 1968327"/>
                <a:gd name="csX849" fmla="*/ 2135570 w 3889389"/>
                <a:gd name="csY849" fmla="*/ 396015 h 1968327"/>
                <a:gd name="csX850" fmla="*/ 2133892 w 3889389"/>
                <a:gd name="csY850" fmla="*/ 393777 h 1968327"/>
                <a:gd name="csX851" fmla="*/ 2132214 w 3889389"/>
                <a:gd name="csY851" fmla="*/ 392099 h 1968327"/>
                <a:gd name="csX852" fmla="*/ 2128298 w 3889389"/>
                <a:gd name="csY852" fmla="*/ 392099 h 1968327"/>
                <a:gd name="csX853" fmla="*/ 2126621 w 3889389"/>
                <a:gd name="csY853" fmla="*/ 393777 h 1968327"/>
                <a:gd name="csX854" fmla="*/ 2121587 w 3889389"/>
                <a:gd name="csY854" fmla="*/ 393777 h 1968327"/>
                <a:gd name="csX855" fmla="*/ 2119908 w 3889389"/>
                <a:gd name="csY855" fmla="*/ 392099 h 1968327"/>
                <a:gd name="csX856" fmla="*/ 2115993 w 3889389"/>
                <a:gd name="csY856" fmla="*/ 392099 h 1968327"/>
                <a:gd name="csX857" fmla="*/ 2115993 w 3889389"/>
                <a:gd name="csY857" fmla="*/ 390421 h 1968327"/>
                <a:gd name="csX858" fmla="*/ 2110959 w 3889389"/>
                <a:gd name="csY858" fmla="*/ 390421 h 1968327"/>
                <a:gd name="csX859" fmla="*/ 2110959 w 3889389"/>
                <a:gd name="csY859" fmla="*/ 392099 h 1968327"/>
                <a:gd name="csX860" fmla="*/ 2108721 w 3889389"/>
                <a:gd name="csY860" fmla="*/ 390421 h 1968327"/>
                <a:gd name="csX861" fmla="*/ 2098095 w 3889389"/>
                <a:gd name="csY861" fmla="*/ 390421 h 1968327"/>
                <a:gd name="csX862" fmla="*/ 2098095 w 3889389"/>
                <a:gd name="csY862" fmla="*/ 392099 h 1968327"/>
                <a:gd name="csX863" fmla="*/ 2096416 w 3889389"/>
                <a:gd name="csY863" fmla="*/ 392099 h 1968327"/>
                <a:gd name="csX864" fmla="*/ 2094738 w 3889389"/>
                <a:gd name="csY864" fmla="*/ 393777 h 1968327"/>
                <a:gd name="csX865" fmla="*/ 2094738 w 3889389"/>
                <a:gd name="csY865" fmla="*/ 396015 h 1968327"/>
                <a:gd name="csX866" fmla="*/ 2096416 w 3889389"/>
                <a:gd name="csY866" fmla="*/ 397693 h 1968327"/>
                <a:gd name="csX867" fmla="*/ 2094738 w 3889389"/>
                <a:gd name="csY867" fmla="*/ 399371 h 1968327"/>
                <a:gd name="csX868" fmla="*/ 2093060 w 3889389"/>
                <a:gd name="csY868" fmla="*/ 397693 h 1968327"/>
                <a:gd name="csX869" fmla="*/ 2091382 w 3889389"/>
                <a:gd name="csY869" fmla="*/ 397693 h 1968327"/>
                <a:gd name="csX870" fmla="*/ 2091382 w 3889389"/>
                <a:gd name="csY870" fmla="*/ 399371 h 1968327"/>
                <a:gd name="csX871" fmla="*/ 2085789 w 3889389"/>
                <a:gd name="csY871" fmla="*/ 399371 h 1968327"/>
                <a:gd name="csX872" fmla="*/ 2084111 w 3889389"/>
                <a:gd name="csY872" fmla="*/ 401049 h 1968327"/>
                <a:gd name="csX873" fmla="*/ 2076839 w 3889389"/>
                <a:gd name="csY873" fmla="*/ 401049 h 1968327"/>
                <a:gd name="csX874" fmla="*/ 2076839 w 3889389"/>
                <a:gd name="csY874" fmla="*/ 399371 h 1968327"/>
                <a:gd name="csX875" fmla="*/ 2073483 w 3889389"/>
                <a:gd name="csY875" fmla="*/ 399371 h 1968327"/>
                <a:gd name="csX876" fmla="*/ 2071246 w 3889389"/>
                <a:gd name="csY876" fmla="*/ 401049 h 1968327"/>
                <a:gd name="csX877" fmla="*/ 2069567 w 3889389"/>
                <a:gd name="csY877" fmla="*/ 401049 h 1968327"/>
                <a:gd name="csX878" fmla="*/ 2069567 w 3889389"/>
                <a:gd name="csY878" fmla="*/ 402727 h 1968327"/>
                <a:gd name="csX879" fmla="*/ 2067890 w 3889389"/>
                <a:gd name="csY879" fmla="*/ 402727 h 1968327"/>
                <a:gd name="csX880" fmla="*/ 2066212 w 3889389"/>
                <a:gd name="csY880" fmla="*/ 404964 h 1968327"/>
                <a:gd name="csX881" fmla="*/ 2060618 w 3889389"/>
                <a:gd name="csY881" fmla="*/ 404964 h 1968327"/>
                <a:gd name="csX882" fmla="*/ 2058940 w 3889389"/>
                <a:gd name="csY882" fmla="*/ 406642 h 1968327"/>
                <a:gd name="csX883" fmla="*/ 2057262 w 3889389"/>
                <a:gd name="csY883" fmla="*/ 406642 h 1968327"/>
                <a:gd name="csX884" fmla="*/ 2057262 w 3889389"/>
                <a:gd name="csY884" fmla="*/ 409998 h 1968327"/>
                <a:gd name="csX885" fmla="*/ 2058940 w 3889389"/>
                <a:gd name="csY885" fmla="*/ 411676 h 1968327"/>
                <a:gd name="csX886" fmla="*/ 2058940 w 3889389"/>
                <a:gd name="csY886" fmla="*/ 413354 h 1968327"/>
                <a:gd name="csX887" fmla="*/ 2060618 w 3889389"/>
                <a:gd name="csY887" fmla="*/ 415592 h 1968327"/>
                <a:gd name="csX888" fmla="*/ 2062856 w 3889389"/>
                <a:gd name="csY888" fmla="*/ 415592 h 1968327"/>
                <a:gd name="csX889" fmla="*/ 2062856 w 3889389"/>
                <a:gd name="csY889" fmla="*/ 418948 h 1968327"/>
                <a:gd name="csX890" fmla="*/ 2064534 w 3889389"/>
                <a:gd name="csY890" fmla="*/ 418948 h 1968327"/>
                <a:gd name="csX891" fmla="*/ 2064534 w 3889389"/>
                <a:gd name="csY891" fmla="*/ 422304 h 1968327"/>
                <a:gd name="csX892" fmla="*/ 2058940 w 3889389"/>
                <a:gd name="csY892" fmla="*/ 422304 h 1968327"/>
                <a:gd name="csX893" fmla="*/ 2057262 w 3889389"/>
                <a:gd name="csY893" fmla="*/ 420626 h 1968327"/>
                <a:gd name="csX894" fmla="*/ 2055584 w 3889389"/>
                <a:gd name="csY894" fmla="*/ 420626 h 1968327"/>
                <a:gd name="csX895" fmla="*/ 2055584 w 3889389"/>
                <a:gd name="csY895" fmla="*/ 418948 h 1968327"/>
                <a:gd name="csX896" fmla="*/ 2053906 w 3889389"/>
                <a:gd name="csY896" fmla="*/ 418948 h 1968327"/>
                <a:gd name="csX897" fmla="*/ 2053906 w 3889389"/>
                <a:gd name="csY897" fmla="*/ 417270 h 1968327"/>
                <a:gd name="csX898" fmla="*/ 2051669 w 3889389"/>
                <a:gd name="csY898" fmla="*/ 417270 h 1968327"/>
                <a:gd name="csX899" fmla="*/ 2051669 w 3889389"/>
                <a:gd name="csY899" fmla="*/ 413354 h 1968327"/>
                <a:gd name="csX900" fmla="*/ 2049990 w 3889389"/>
                <a:gd name="csY900" fmla="*/ 413354 h 1968327"/>
                <a:gd name="csX901" fmla="*/ 2049990 w 3889389"/>
                <a:gd name="csY901" fmla="*/ 409998 h 1968327"/>
                <a:gd name="csX902" fmla="*/ 2051669 w 3889389"/>
                <a:gd name="csY902" fmla="*/ 409998 h 1968327"/>
                <a:gd name="csX903" fmla="*/ 2051669 w 3889389"/>
                <a:gd name="csY903" fmla="*/ 402727 h 1968327"/>
                <a:gd name="csX904" fmla="*/ 2053906 w 3889389"/>
                <a:gd name="csY904" fmla="*/ 401049 h 1968327"/>
                <a:gd name="csX905" fmla="*/ 2055584 w 3889389"/>
                <a:gd name="csY905" fmla="*/ 401049 h 1968327"/>
                <a:gd name="csX906" fmla="*/ 2055584 w 3889389"/>
                <a:gd name="csY906" fmla="*/ 393777 h 1968327"/>
                <a:gd name="csX907" fmla="*/ 2053906 w 3889389"/>
                <a:gd name="csY907" fmla="*/ 392099 h 1968327"/>
                <a:gd name="csX908" fmla="*/ 2053906 w 3889389"/>
                <a:gd name="csY908" fmla="*/ 390421 h 1968327"/>
                <a:gd name="csX909" fmla="*/ 2051669 w 3889389"/>
                <a:gd name="csY909" fmla="*/ 388743 h 1968327"/>
                <a:gd name="csX910" fmla="*/ 2051669 w 3889389"/>
                <a:gd name="csY910" fmla="*/ 383150 h 1968327"/>
                <a:gd name="csX911" fmla="*/ 2049990 w 3889389"/>
                <a:gd name="csY911" fmla="*/ 383150 h 1968327"/>
                <a:gd name="csX912" fmla="*/ 2049990 w 3889389"/>
                <a:gd name="csY912" fmla="*/ 376438 h 1968327"/>
                <a:gd name="csX913" fmla="*/ 2048313 w 3889389"/>
                <a:gd name="csY913" fmla="*/ 376438 h 1968327"/>
                <a:gd name="csX914" fmla="*/ 2046635 w 3889389"/>
                <a:gd name="csY914" fmla="*/ 374200 h 1968327"/>
                <a:gd name="csX915" fmla="*/ 2046635 w 3889389"/>
                <a:gd name="csY915" fmla="*/ 372522 h 1968327"/>
                <a:gd name="csX916" fmla="*/ 2044957 w 3889389"/>
                <a:gd name="csY916" fmla="*/ 372522 h 1968327"/>
                <a:gd name="csX917" fmla="*/ 2044957 w 3889389"/>
                <a:gd name="csY917" fmla="*/ 369166 h 1968327"/>
                <a:gd name="csX918" fmla="*/ 2042719 w 3889389"/>
                <a:gd name="csY918" fmla="*/ 367488 h 1968327"/>
                <a:gd name="csX919" fmla="*/ 2041041 w 3889389"/>
                <a:gd name="csY919" fmla="*/ 365251 h 1968327"/>
                <a:gd name="csX920" fmla="*/ 2041041 w 3889389"/>
                <a:gd name="csY920" fmla="*/ 372522 h 1968327"/>
                <a:gd name="csX921" fmla="*/ 2042719 w 3889389"/>
                <a:gd name="csY921" fmla="*/ 374200 h 1968327"/>
                <a:gd name="csX922" fmla="*/ 2042719 w 3889389"/>
                <a:gd name="csY922" fmla="*/ 378116 h 1968327"/>
                <a:gd name="csX923" fmla="*/ 2044957 w 3889389"/>
                <a:gd name="csY923" fmla="*/ 378116 h 1968327"/>
                <a:gd name="csX924" fmla="*/ 2044957 w 3889389"/>
                <a:gd name="csY924" fmla="*/ 384828 h 1968327"/>
                <a:gd name="csX925" fmla="*/ 2042719 w 3889389"/>
                <a:gd name="csY925" fmla="*/ 384828 h 1968327"/>
                <a:gd name="csX926" fmla="*/ 2042719 w 3889389"/>
                <a:gd name="csY926" fmla="*/ 387065 h 1968327"/>
                <a:gd name="csX927" fmla="*/ 2041041 w 3889389"/>
                <a:gd name="csY927" fmla="*/ 387065 h 1968327"/>
                <a:gd name="csX928" fmla="*/ 2039363 w 3889389"/>
                <a:gd name="csY928" fmla="*/ 388743 h 1968327"/>
                <a:gd name="csX929" fmla="*/ 2037685 w 3889389"/>
                <a:gd name="csY929" fmla="*/ 390421 h 1968327"/>
                <a:gd name="csX930" fmla="*/ 2023142 w 3889389"/>
                <a:gd name="csY930" fmla="*/ 390421 h 1968327"/>
                <a:gd name="csX931" fmla="*/ 2023142 w 3889389"/>
                <a:gd name="csY931" fmla="*/ 388743 h 1968327"/>
                <a:gd name="csX932" fmla="*/ 2019786 w 3889389"/>
                <a:gd name="csY932" fmla="*/ 388743 h 1968327"/>
                <a:gd name="csX933" fmla="*/ 2018108 w 3889389"/>
                <a:gd name="csY933" fmla="*/ 387065 h 1968327"/>
                <a:gd name="csX934" fmla="*/ 2016430 w 3889389"/>
                <a:gd name="csY934" fmla="*/ 387065 h 1968327"/>
                <a:gd name="csX935" fmla="*/ 2014193 w 3889389"/>
                <a:gd name="csY935" fmla="*/ 384828 h 1968327"/>
                <a:gd name="csX936" fmla="*/ 2010836 w 3889389"/>
                <a:gd name="csY936" fmla="*/ 384828 h 1968327"/>
                <a:gd name="csX937" fmla="*/ 2009159 w 3889389"/>
                <a:gd name="csY937" fmla="*/ 383150 h 1968327"/>
                <a:gd name="csX938" fmla="*/ 2009159 w 3889389"/>
                <a:gd name="csY938" fmla="*/ 381472 h 1968327"/>
                <a:gd name="csX939" fmla="*/ 2007481 w 3889389"/>
                <a:gd name="csY939" fmla="*/ 381472 h 1968327"/>
                <a:gd name="csX940" fmla="*/ 2007481 w 3889389"/>
                <a:gd name="csY940" fmla="*/ 379794 h 1968327"/>
                <a:gd name="csX941" fmla="*/ 2005803 w 3889389"/>
                <a:gd name="csY941" fmla="*/ 379794 h 1968327"/>
                <a:gd name="csX942" fmla="*/ 2005803 w 3889389"/>
                <a:gd name="csY942" fmla="*/ 378116 h 1968327"/>
                <a:gd name="csX943" fmla="*/ 2003565 w 3889389"/>
                <a:gd name="csY943" fmla="*/ 378116 h 1968327"/>
                <a:gd name="csX944" fmla="*/ 2003565 w 3889389"/>
                <a:gd name="csY944" fmla="*/ 365251 h 1968327"/>
                <a:gd name="csX945" fmla="*/ 2010836 w 3889389"/>
                <a:gd name="csY945" fmla="*/ 365251 h 1968327"/>
                <a:gd name="csX946" fmla="*/ 2010836 w 3889389"/>
                <a:gd name="csY946" fmla="*/ 360217 h 1968327"/>
                <a:gd name="csX947" fmla="*/ 2007481 w 3889389"/>
                <a:gd name="csY947" fmla="*/ 360217 h 1968327"/>
                <a:gd name="csX948" fmla="*/ 2003565 w 3889389"/>
                <a:gd name="csY948" fmla="*/ 361895 h 1968327"/>
                <a:gd name="csX949" fmla="*/ 2000210 w 3889389"/>
                <a:gd name="csY949" fmla="*/ 361895 h 1968327"/>
                <a:gd name="csX950" fmla="*/ 2000210 w 3889389"/>
                <a:gd name="csY950" fmla="*/ 365251 h 1968327"/>
                <a:gd name="csX951" fmla="*/ 1998531 w 3889389"/>
                <a:gd name="csY951" fmla="*/ 365251 h 1968327"/>
                <a:gd name="csX952" fmla="*/ 1998531 w 3889389"/>
                <a:gd name="csY952" fmla="*/ 372522 h 1968327"/>
                <a:gd name="csX953" fmla="*/ 1992938 w 3889389"/>
                <a:gd name="csY953" fmla="*/ 372522 h 1968327"/>
                <a:gd name="csX954" fmla="*/ 1992938 w 3889389"/>
                <a:gd name="csY954" fmla="*/ 369166 h 1968327"/>
                <a:gd name="csX955" fmla="*/ 1991259 w 3889389"/>
                <a:gd name="csY955" fmla="*/ 369166 h 1968327"/>
                <a:gd name="csX956" fmla="*/ 1991259 w 3889389"/>
                <a:gd name="csY956" fmla="*/ 367488 h 1968327"/>
                <a:gd name="csX957" fmla="*/ 1987904 w 3889389"/>
                <a:gd name="csY957" fmla="*/ 367488 h 1968327"/>
                <a:gd name="csX958" fmla="*/ 1987904 w 3889389"/>
                <a:gd name="csY958" fmla="*/ 365251 h 1968327"/>
                <a:gd name="csX959" fmla="*/ 1982310 w 3889389"/>
                <a:gd name="csY959" fmla="*/ 365251 h 1968327"/>
                <a:gd name="csX960" fmla="*/ 1982310 w 3889389"/>
                <a:gd name="csY960" fmla="*/ 363573 h 1968327"/>
                <a:gd name="csX961" fmla="*/ 1975039 w 3889389"/>
                <a:gd name="csY961" fmla="*/ 363573 h 1968327"/>
                <a:gd name="csX962" fmla="*/ 1975039 w 3889389"/>
                <a:gd name="csY962" fmla="*/ 365251 h 1968327"/>
                <a:gd name="csX963" fmla="*/ 1973361 w 3889389"/>
                <a:gd name="csY963" fmla="*/ 365251 h 1968327"/>
                <a:gd name="csX964" fmla="*/ 1971682 w 3889389"/>
                <a:gd name="csY964" fmla="*/ 367488 h 1968327"/>
                <a:gd name="csX965" fmla="*/ 1970005 w 3889389"/>
                <a:gd name="csY965" fmla="*/ 369166 h 1968327"/>
                <a:gd name="csX966" fmla="*/ 1970005 w 3889389"/>
                <a:gd name="csY966" fmla="*/ 376438 h 1968327"/>
                <a:gd name="csX967" fmla="*/ 1968327 w 3889389"/>
                <a:gd name="csY967" fmla="*/ 378116 h 1968327"/>
                <a:gd name="csX968" fmla="*/ 1966089 w 3889389"/>
                <a:gd name="csY968" fmla="*/ 378116 h 1968327"/>
                <a:gd name="csX969" fmla="*/ 1964411 w 3889389"/>
                <a:gd name="csY969" fmla="*/ 379794 h 1968327"/>
                <a:gd name="csX970" fmla="*/ 1962733 w 3889389"/>
                <a:gd name="csY970" fmla="*/ 379794 h 1968327"/>
                <a:gd name="csX971" fmla="*/ 1962733 w 3889389"/>
                <a:gd name="csY971" fmla="*/ 388743 h 1968327"/>
                <a:gd name="csX972" fmla="*/ 1964411 w 3889389"/>
                <a:gd name="csY972" fmla="*/ 390421 h 1968327"/>
                <a:gd name="csX973" fmla="*/ 1964411 w 3889389"/>
                <a:gd name="csY973" fmla="*/ 392099 h 1968327"/>
                <a:gd name="csX974" fmla="*/ 1966089 w 3889389"/>
                <a:gd name="csY974" fmla="*/ 393777 h 1968327"/>
                <a:gd name="csX975" fmla="*/ 1968327 w 3889389"/>
                <a:gd name="csY975" fmla="*/ 393777 h 1968327"/>
                <a:gd name="csX976" fmla="*/ 1968327 w 3889389"/>
                <a:gd name="csY976" fmla="*/ 390421 h 1968327"/>
                <a:gd name="csX977" fmla="*/ 1971682 w 3889389"/>
                <a:gd name="csY977" fmla="*/ 390421 h 1968327"/>
                <a:gd name="csX978" fmla="*/ 1971682 w 3889389"/>
                <a:gd name="csY978" fmla="*/ 392099 h 1968327"/>
                <a:gd name="csX979" fmla="*/ 1973361 w 3889389"/>
                <a:gd name="csY979" fmla="*/ 392099 h 1968327"/>
                <a:gd name="csX980" fmla="*/ 1973361 w 3889389"/>
                <a:gd name="csY980" fmla="*/ 390421 h 1968327"/>
                <a:gd name="csX981" fmla="*/ 1978954 w 3889389"/>
                <a:gd name="csY981" fmla="*/ 390421 h 1968327"/>
                <a:gd name="csX982" fmla="*/ 1978954 w 3889389"/>
                <a:gd name="csY982" fmla="*/ 392099 h 1968327"/>
                <a:gd name="csX983" fmla="*/ 1980633 w 3889389"/>
                <a:gd name="csY983" fmla="*/ 392099 h 1968327"/>
                <a:gd name="csX984" fmla="*/ 1980633 w 3889389"/>
                <a:gd name="csY984" fmla="*/ 390421 h 1968327"/>
                <a:gd name="csX985" fmla="*/ 1982310 w 3889389"/>
                <a:gd name="csY985" fmla="*/ 390421 h 1968327"/>
                <a:gd name="csX986" fmla="*/ 1982310 w 3889389"/>
                <a:gd name="csY986" fmla="*/ 387065 h 1968327"/>
                <a:gd name="csX987" fmla="*/ 1987904 w 3889389"/>
                <a:gd name="csY987" fmla="*/ 387065 h 1968327"/>
                <a:gd name="csX988" fmla="*/ 1987904 w 3889389"/>
                <a:gd name="csY988" fmla="*/ 383150 h 1968327"/>
                <a:gd name="csX989" fmla="*/ 1991259 w 3889389"/>
                <a:gd name="csY989" fmla="*/ 383150 h 1968327"/>
                <a:gd name="csX990" fmla="*/ 1991259 w 3889389"/>
                <a:gd name="csY990" fmla="*/ 384828 h 1968327"/>
                <a:gd name="csX991" fmla="*/ 1992938 w 3889389"/>
                <a:gd name="csY991" fmla="*/ 384828 h 1968327"/>
                <a:gd name="csX992" fmla="*/ 1992938 w 3889389"/>
                <a:gd name="csY992" fmla="*/ 393777 h 1968327"/>
                <a:gd name="csX993" fmla="*/ 1991259 w 3889389"/>
                <a:gd name="csY993" fmla="*/ 393777 h 1968327"/>
                <a:gd name="csX994" fmla="*/ 1987904 w 3889389"/>
                <a:gd name="csY994" fmla="*/ 396015 h 1968327"/>
                <a:gd name="csX995" fmla="*/ 1983988 w 3889389"/>
                <a:gd name="csY995" fmla="*/ 396015 h 1968327"/>
                <a:gd name="csX996" fmla="*/ 1982310 w 3889389"/>
                <a:gd name="csY996" fmla="*/ 397693 h 1968327"/>
                <a:gd name="csX997" fmla="*/ 1982310 w 3889389"/>
                <a:gd name="csY997" fmla="*/ 401049 h 1968327"/>
                <a:gd name="csX998" fmla="*/ 1980633 w 3889389"/>
                <a:gd name="csY998" fmla="*/ 401049 h 1968327"/>
                <a:gd name="csX999" fmla="*/ 1978954 w 3889389"/>
                <a:gd name="csY999" fmla="*/ 402727 h 1968327"/>
                <a:gd name="csX1000" fmla="*/ 1977276 w 3889389"/>
                <a:gd name="csY1000" fmla="*/ 402727 h 1968327"/>
                <a:gd name="csX1001" fmla="*/ 1977276 w 3889389"/>
                <a:gd name="csY1001" fmla="*/ 406642 h 1968327"/>
                <a:gd name="csX1002" fmla="*/ 1975039 w 3889389"/>
                <a:gd name="csY1002" fmla="*/ 408320 h 1968327"/>
                <a:gd name="csX1003" fmla="*/ 1973361 w 3889389"/>
                <a:gd name="csY1003" fmla="*/ 408320 h 1968327"/>
                <a:gd name="csX1004" fmla="*/ 1971682 w 3889389"/>
                <a:gd name="csY1004" fmla="*/ 409998 h 1968327"/>
                <a:gd name="csX1005" fmla="*/ 1970005 w 3889389"/>
                <a:gd name="csY1005" fmla="*/ 409998 h 1968327"/>
                <a:gd name="csX1006" fmla="*/ 1970005 w 3889389"/>
                <a:gd name="csY1006" fmla="*/ 411676 h 1968327"/>
                <a:gd name="csX1007" fmla="*/ 1968327 w 3889389"/>
                <a:gd name="csY1007" fmla="*/ 413354 h 1968327"/>
                <a:gd name="csX1008" fmla="*/ 1962733 w 3889389"/>
                <a:gd name="csY1008" fmla="*/ 413354 h 1968327"/>
                <a:gd name="csX1009" fmla="*/ 1962733 w 3889389"/>
                <a:gd name="csY1009" fmla="*/ 411676 h 1968327"/>
                <a:gd name="csX1010" fmla="*/ 1961056 w 3889389"/>
                <a:gd name="csY1010" fmla="*/ 411676 h 1968327"/>
                <a:gd name="csX1011" fmla="*/ 1961056 w 3889389"/>
                <a:gd name="csY1011" fmla="*/ 415592 h 1968327"/>
                <a:gd name="csX1012" fmla="*/ 1957140 w 3889389"/>
                <a:gd name="csY1012" fmla="*/ 415592 h 1968327"/>
                <a:gd name="csX1013" fmla="*/ 1955462 w 3889389"/>
                <a:gd name="csY1013" fmla="*/ 417270 h 1968327"/>
                <a:gd name="csX1014" fmla="*/ 1953784 w 3889389"/>
                <a:gd name="csY1014" fmla="*/ 417270 h 1968327"/>
                <a:gd name="csX1015" fmla="*/ 1953784 w 3889389"/>
                <a:gd name="csY1015" fmla="*/ 418948 h 1968327"/>
                <a:gd name="csX1016" fmla="*/ 1948750 w 3889389"/>
                <a:gd name="csY1016" fmla="*/ 418948 h 1968327"/>
                <a:gd name="csX1017" fmla="*/ 1948750 w 3889389"/>
                <a:gd name="csY1017" fmla="*/ 420626 h 1968327"/>
                <a:gd name="csX1018" fmla="*/ 1944834 w 3889389"/>
                <a:gd name="csY1018" fmla="*/ 420626 h 1968327"/>
                <a:gd name="csX1019" fmla="*/ 1943156 w 3889389"/>
                <a:gd name="csY1019" fmla="*/ 422304 h 1968327"/>
                <a:gd name="csX1020" fmla="*/ 1937563 w 3889389"/>
                <a:gd name="csY1020" fmla="*/ 422304 h 1968327"/>
                <a:gd name="csX1021" fmla="*/ 1935885 w 3889389"/>
                <a:gd name="csY1021" fmla="*/ 424541 h 1968327"/>
                <a:gd name="csX1022" fmla="*/ 1932529 w 3889389"/>
                <a:gd name="csY1022" fmla="*/ 424541 h 1968327"/>
                <a:gd name="csX1023" fmla="*/ 1932529 w 3889389"/>
                <a:gd name="csY1023" fmla="*/ 427897 h 1968327"/>
                <a:gd name="csX1024" fmla="*/ 1934207 w 3889389"/>
                <a:gd name="csY1024" fmla="*/ 427897 h 1968327"/>
                <a:gd name="csX1025" fmla="*/ 1934207 w 3889389"/>
                <a:gd name="csY1025" fmla="*/ 431253 h 1968327"/>
                <a:gd name="csX1026" fmla="*/ 1930851 w 3889389"/>
                <a:gd name="csY1026" fmla="*/ 431253 h 1968327"/>
                <a:gd name="csX1027" fmla="*/ 1928613 w 3889389"/>
                <a:gd name="csY1027" fmla="*/ 429575 h 1968327"/>
                <a:gd name="csX1028" fmla="*/ 1926935 w 3889389"/>
                <a:gd name="csY1028" fmla="*/ 429575 h 1968327"/>
                <a:gd name="csX1029" fmla="*/ 1926935 w 3889389"/>
                <a:gd name="csY1029" fmla="*/ 431253 h 1968327"/>
                <a:gd name="csX1030" fmla="*/ 1925257 w 3889389"/>
                <a:gd name="csY1030" fmla="*/ 431253 h 1968327"/>
                <a:gd name="csX1031" fmla="*/ 1921902 w 3889389"/>
                <a:gd name="csY1031" fmla="*/ 435169 h 1968327"/>
                <a:gd name="csX1032" fmla="*/ 1921902 w 3889389"/>
                <a:gd name="csY1032" fmla="*/ 436847 h 1968327"/>
                <a:gd name="csX1033" fmla="*/ 1900087 w 3889389"/>
                <a:gd name="csY1033" fmla="*/ 436847 h 1968327"/>
                <a:gd name="csX1034" fmla="*/ 1898409 w 3889389"/>
                <a:gd name="csY1034" fmla="*/ 438525 h 1968327"/>
                <a:gd name="csX1035" fmla="*/ 1893375 w 3889389"/>
                <a:gd name="csY1035" fmla="*/ 438525 h 1968327"/>
                <a:gd name="csX1036" fmla="*/ 1893375 w 3889389"/>
                <a:gd name="csY1036" fmla="*/ 436847 h 1968327"/>
                <a:gd name="csX1037" fmla="*/ 1891697 w 3889389"/>
                <a:gd name="csY1037" fmla="*/ 436847 h 1968327"/>
                <a:gd name="csX1038" fmla="*/ 1889459 w 3889389"/>
                <a:gd name="csY1038" fmla="*/ 435169 h 1968327"/>
                <a:gd name="csX1039" fmla="*/ 1889459 w 3889389"/>
                <a:gd name="csY1039" fmla="*/ 433491 h 1968327"/>
                <a:gd name="csX1040" fmla="*/ 1886103 w 3889389"/>
                <a:gd name="csY1040" fmla="*/ 433491 h 1968327"/>
                <a:gd name="csX1041" fmla="*/ 1886103 w 3889389"/>
                <a:gd name="csY1041" fmla="*/ 436847 h 1968327"/>
                <a:gd name="csX1042" fmla="*/ 1884425 w 3889389"/>
                <a:gd name="csY1042" fmla="*/ 438525 h 1968327"/>
                <a:gd name="csX1043" fmla="*/ 1884425 w 3889389"/>
                <a:gd name="csY1043" fmla="*/ 440203 h 1968327"/>
                <a:gd name="csX1044" fmla="*/ 1882748 w 3889389"/>
                <a:gd name="csY1044" fmla="*/ 440203 h 1968327"/>
                <a:gd name="csX1045" fmla="*/ 1882748 w 3889389"/>
                <a:gd name="csY1045" fmla="*/ 445796 h 1968327"/>
                <a:gd name="csX1046" fmla="*/ 1884425 w 3889389"/>
                <a:gd name="csY1046" fmla="*/ 447474 h 1968327"/>
                <a:gd name="csX1047" fmla="*/ 1884425 w 3889389"/>
                <a:gd name="csY1047" fmla="*/ 453068 h 1968327"/>
                <a:gd name="csX1048" fmla="*/ 1886103 w 3889389"/>
                <a:gd name="csY1048" fmla="*/ 453068 h 1968327"/>
                <a:gd name="csX1049" fmla="*/ 1886103 w 3889389"/>
                <a:gd name="csY1049" fmla="*/ 454746 h 1968327"/>
                <a:gd name="csX1050" fmla="*/ 1889459 w 3889389"/>
                <a:gd name="csY1050" fmla="*/ 454746 h 1968327"/>
                <a:gd name="csX1051" fmla="*/ 1889459 w 3889389"/>
                <a:gd name="csY1051" fmla="*/ 456424 h 1968327"/>
                <a:gd name="csX1052" fmla="*/ 1893375 w 3889389"/>
                <a:gd name="csY1052" fmla="*/ 456424 h 1968327"/>
                <a:gd name="csX1053" fmla="*/ 1895053 w 3889389"/>
                <a:gd name="csY1053" fmla="*/ 458102 h 1968327"/>
                <a:gd name="csX1054" fmla="*/ 1902325 w 3889389"/>
                <a:gd name="csY1054" fmla="*/ 458102 h 1968327"/>
                <a:gd name="csX1055" fmla="*/ 1902325 w 3889389"/>
                <a:gd name="csY1055" fmla="*/ 462017 h 1968327"/>
                <a:gd name="csX1056" fmla="*/ 1893375 w 3889389"/>
                <a:gd name="csY1056" fmla="*/ 462017 h 1968327"/>
                <a:gd name="csX1057" fmla="*/ 1893375 w 3889389"/>
                <a:gd name="csY1057" fmla="*/ 459780 h 1968327"/>
                <a:gd name="csX1058" fmla="*/ 1891697 w 3889389"/>
                <a:gd name="csY1058" fmla="*/ 459780 h 1968327"/>
                <a:gd name="csX1059" fmla="*/ 1891697 w 3889389"/>
                <a:gd name="csY1059" fmla="*/ 458102 h 1968327"/>
                <a:gd name="csX1060" fmla="*/ 1884425 w 3889389"/>
                <a:gd name="csY1060" fmla="*/ 458102 h 1968327"/>
                <a:gd name="csX1061" fmla="*/ 1884425 w 3889389"/>
                <a:gd name="csY1061" fmla="*/ 456424 h 1968327"/>
                <a:gd name="csX1062" fmla="*/ 1880510 w 3889389"/>
                <a:gd name="csY1062" fmla="*/ 456424 h 1968327"/>
                <a:gd name="csX1063" fmla="*/ 1880510 w 3889389"/>
                <a:gd name="csY1063" fmla="*/ 454746 h 1968327"/>
                <a:gd name="csX1064" fmla="*/ 1878832 w 3889389"/>
                <a:gd name="csY1064" fmla="*/ 454746 h 1968327"/>
                <a:gd name="csX1065" fmla="*/ 1877154 w 3889389"/>
                <a:gd name="csY1065" fmla="*/ 456424 h 1968327"/>
                <a:gd name="csX1066" fmla="*/ 1877154 w 3889389"/>
                <a:gd name="csY1066" fmla="*/ 459780 h 1968327"/>
                <a:gd name="csX1067" fmla="*/ 1873798 w 3889389"/>
                <a:gd name="csY1067" fmla="*/ 459780 h 1968327"/>
                <a:gd name="csX1068" fmla="*/ 1873798 w 3889389"/>
                <a:gd name="csY1068" fmla="*/ 462017 h 1968327"/>
                <a:gd name="csX1069" fmla="*/ 1871561 w 3889389"/>
                <a:gd name="csY1069" fmla="*/ 463695 h 1968327"/>
                <a:gd name="csX1070" fmla="*/ 1871561 w 3889389"/>
                <a:gd name="csY1070" fmla="*/ 465373 h 1968327"/>
                <a:gd name="csX1071" fmla="*/ 1869882 w 3889389"/>
                <a:gd name="csY1071" fmla="*/ 465373 h 1968327"/>
                <a:gd name="csX1072" fmla="*/ 1869882 w 3889389"/>
                <a:gd name="csY1072" fmla="*/ 467051 h 1968327"/>
                <a:gd name="csX1073" fmla="*/ 1868204 w 3889389"/>
                <a:gd name="csY1073" fmla="*/ 467051 h 1968327"/>
                <a:gd name="csX1074" fmla="*/ 1868204 w 3889389"/>
                <a:gd name="csY1074" fmla="*/ 468729 h 1968327"/>
                <a:gd name="csX1075" fmla="*/ 1859255 w 3889389"/>
                <a:gd name="csY1075" fmla="*/ 468729 h 1968327"/>
                <a:gd name="csX1076" fmla="*/ 1857577 w 3889389"/>
                <a:gd name="csY1076" fmla="*/ 470407 h 1968327"/>
                <a:gd name="csX1077" fmla="*/ 1857577 w 3889389"/>
                <a:gd name="csY1077" fmla="*/ 472645 h 1968327"/>
                <a:gd name="csX1078" fmla="*/ 1855899 w 3889389"/>
                <a:gd name="csY1078" fmla="*/ 472645 h 1968327"/>
                <a:gd name="csX1079" fmla="*/ 1855899 w 3889389"/>
                <a:gd name="csY1079" fmla="*/ 474323 h 1968327"/>
                <a:gd name="csX1080" fmla="*/ 1854221 w 3889389"/>
                <a:gd name="csY1080" fmla="*/ 474323 h 1968327"/>
                <a:gd name="csX1081" fmla="*/ 1851984 w 3889389"/>
                <a:gd name="csY1081" fmla="*/ 476001 h 1968327"/>
                <a:gd name="csX1082" fmla="*/ 1850305 w 3889389"/>
                <a:gd name="csY1082" fmla="*/ 476001 h 1968327"/>
                <a:gd name="csX1083" fmla="*/ 1850305 w 3889389"/>
                <a:gd name="csY1083" fmla="*/ 479357 h 1968327"/>
                <a:gd name="csX1084" fmla="*/ 1848627 w 3889389"/>
                <a:gd name="csY1084" fmla="*/ 479357 h 1968327"/>
                <a:gd name="csX1085" fmla="*/ 1848627 w 3889389"/>
                <a:gd name="csY1085" fmla="*/ 486628 h 1968327"/>
                <a:gd name="csX1086" fmla="*/ 1846949 w 3889389"/>
                <a:gd name="csY1086" fmla="*/ 488306 h 1968327"/>
                <a:gd name="csX1087" fmla="*/ 1843034 w 3889389"/>
                <a:gd name="csY1087" fmla="*/ 488306 h 1968327"/>
                <a:gd name="csX1088" fmla="*/ 1843034 w 3889389"/>
                <a:gd name="csY1088" fmla="*/ 490544 h 1968327"/>
                <a:gd name="csX1089" fmla="*/ 1836322 w 3889389"/>
                <a:gd name="csY1089" fmla="*/ 490544 h 1968327"/>
                <a:gd name="csX1090" fmla="*/ 1836322 w 3889389"/>
                <a:gd name="csY1090" fmla="*/ 492222 h 1968327"/>
                <a:gd name="csX1091" fmla="*/ 1832407 w 3889389"/>
                <a:gd name="csY1091" fmla="*/ 492222 h 1968327"/>
                <a:gd name="csX1092" fmla="*/ 1832407 w 3889389"/>
                <a:gd name="csY1092" fmla="*/ 493900 h 1968327"/>
                <a:gd name="csX1093" fmla="*/ 1830728 w 3889389"/>
                <a:gd name="csY1093" fmla="*/ 493900 h 1968327"/>
                <a:gd name="csX1094" fmla="*/ 1830728 w 3889389"/>
                <a:gd name="csY1094" fmla="*/ 495578 h 1968327"/>
                <a:gd name="csX1095" fmla="*/ 1829050 w 3889389"/>
                <a:gd name="csY1095" fmla="*/ 495578 h 1968327"/>
                <a:gd name="csX1096" fmla="*/ 1827372 w 3889389"/>
                <a:gd name="csY1096" fmla="*/ 497256 h 1968327"/>
                <a:gd name="csX1097" fmla="*/ 1818423 w 3889389"/>
                <a:gd name="csY1097" fmla="*/ 497256 h 1968327"/>
                <a:gd name="csX1098" fmla="*/ 1818423 w 3889389"/>
                <a:gd name="csY1098" fmla="*/ 495578 h 1968327"/>
                <a:gd name="csX1099" fmla="*/ 1814507 w 3889389"/>
                <a:gd name="csY1099" fmla="*/ 495578 h 1968327"/>
                <a:gd name="csX1100" fmla="*/ 1814507 w 3889389"/>
                <a:gd name="csY1100" fmla="*/ 498934 h 1968327"/>
                <a:gd name="csX1101" fmla="*/ 1812830 w 3889389"/>
                <a:gd name="csY1101" fmla="*/ 498934 h 1968327"/>
                <a:gd name="csX1102" fmla="*/ 1812830 w 3889389"/>
                <a:gd name="csY1102" fmla="*/ 501171 h 1968327"/>
                <a:gd name="csX1103" fmla="*/ 1811151 w 3889389"/>
                <a:gd name="csY1103" fmla="*/ 501171 h 1968327"/>
                <a:gd name="csX1104" fmla="*/ 1809473 w 3889389"/>
                <a:gd name="csY1104" fmla="*/ 502849 h 1968327"/>
                <a:gd name="csX1105" fmla="*/ 1809473 w 3889389"/>
                <a:gd name="csY1105" fmla="*/ 510121 h 1968327"/>
                <a:gd name="csX1106" fmla="*/ 1807796 w 3889389"/>
                <a:gd name="csY1106" fmla="*/ 511799 h 1968327"/>
                <a:gd name="csX1107" fmla="*/ 1803880 w 3889389"/>
                <a:gd name="csY1107" fmla="*/ 511799 h 1968327"/>
                <a:gd name="csX1108" fmla="*/ 1803880 w 3889389"/>
                <a:gd name="csY1108" fmla="*/ 510121 h 1968327"/>
                <a:gd name="csX1109" fmla="*/ 1806117 w 3889389"/>
                <a:gd name="csY1109" fmla="*/ 507883 h 1968327"/>
                <a:gd name="csX1110" fmla="*/ 1807796 w 3889389"/>
                <a:gd name="csY1110" fmla="*/ 506205 h 1968327"/>
                <a:gd name="csX1111" fmla="*/ 1807796 w 3889389"/>
                <a:gd name="csY1111" fmla="*/ 498934 h 1968327"/>
                <a:gd name="csX1112" fmla="*/ 1809473 w 3889389"/>
                <a:gd name="csY1112" fmla="*/ 498934 h 1968327"/>
                <a:gd name="csX1113" fmla="*/ 1809473 w 3889389"/>
                <a:gd name="csY1113" fmla="*/ 497256 h 1968327"/>
                <a:gd name="csX1114" fmla="*/ 1811151 w 3889389"/>
                <a:gd name="csY1114" fmla="*/ 497256 h 1968327"/>
                <a:gd name="csX1115" fmla="*/ 1811151 w 3889389"/>
                <a:gd name="csY1115" fmla="*/ 495578 h 1968327"/>
                <a:gd name="csX1116" fmla="*/ 1812830 w 3889389"/>
                <a:gd name="csY1116" fmla="*/ 493900 h 1968327"/>
                <a:gd name="csX1117" fmla="*/ 1814507 w 3889389"/>
                <a:gd name="csY1117" fmla="*/ 493900 h 1968327"/>
                <a:gd name="csX1118" fmla="*/ 1816745 w 3889389"/>
                <a:gd name="csY1118" fmla="*/ 492222 h 1968327"/>
                <a:gd name="csX1119" fmla="*/ 1818423 w 3889389"/>
                <a:gd name="csY1119" fmla="*/ 492222 h 1968327"/>
                <a:gd name="csX1120" fmla="*/ 1820101 w 3889389"/>
                <a:gd name="csY1120" fmla="*/ 490544 h 1968327"/>
                <a:gd name="csX1121" fmla="*/ 1825694 w 3889389"/>
                <a:gd name="csY1121" fmla="*/ 490544 h 1968327"/>
                <a:gd name="csX1122" fmla="*/ 1827372 w 3889389"/>
                <a:gd name="csY1122" fmla="*/ 488306 h 1968327"/>
                <a:gd name="csX1123" fmla="*/ 1827372 w 3889389"/>
                <a:gd name="csY1123" fmla="*/ 486628 h 1968327"/>
                <a:gd name="csX1124" fmla="*/ 1830728 w 3889389"/>
                <a:gd name="csY1124" fmla="*/ 486628 h 1968327"/>
                <a:gd name="csX1125" fmla="*/ 1830728 w 3889389"/>
                <a:gd name="csY1125" fmla="*/ 484950 h 1968327"/>
                <a:gd name="csX1126" fmla="*/ 1832407 w 3889389"/>
                <a:gd name="csY1126" fmla="*/ 483272 h 1968327"/>
                <a:gd name="csX1127" fmla="*/ 1836322 w 3889389"/>
                <a:gd name="csY1127" fmla="*/ 481594 h 1968327"/>
                <a:gd name="csX1128" fmla="*/ 1839678 w 3889389"/>
                <a:gd name="csY1128" fmla="*/ 481594 h 1968327"/>
                <a:gd name="csX1129" fmla="*/ 1839678 w 3889389"/>
                <a:gd name="csY1129" fmla="*/ 479357 h 1968327"/>
                <a:gd name="csX1130" fmla="*/ 1841356 w 3889389"/>
                <a:gd name="csY1130" fmla="*/ 477679 h 1968327"/>
                <a:gd name="csX1131" fmla="*/ 1841356 w 3889389"/>
                <a:gd name="csY1131" fmla="*/ 476001 h 1968327"/>
                <a:gd name="csX1132" fmla="*/ 1843034 w 3889389"/>
                <a:gd name="csY1132" fmla="*/ 476001 h 1968327"/>
                <a:gd name="csX1133" fmla="*/ 1843034 w 3889389"/>
                <a:gd name="csY1133" fmla="*/ 474323 h 1968327"/>
                <a:gd name="csX1134" fmla="*/ 1846949 w 3889389"/>
                <a:gd name="csY1134" fmla="*/ 474323 h 1968327"/>
                <a:gd name="csX1135" fmla="*/ 1848627 w 3889389"/>
                <a:gd name="csY1135" fmla="*/ 472645 h 1968327"/>
                <a:gd name="csX1136" fmla="*/ 1848627 w 3889389"/>
                <a:gd name="csY1136" fmla="*/ 468729 h 1968327"/>
                <a:gd name="csX1137" fmla="*/ 1850305 w 3889389"/>
                <a:gd name="csY1137" fmla="*/ 468729 h 1968327"/>
                <a:gd name="csX1138" fmla="*/ 1850305 w 3889389"/>
                <a:gd name="csY1138" fmla="*/ 467051 h 1968327"/>
                <a:gd name="csX1139" fmla="*/ 1854221 w 3889389"/>
                <a:gd name="csY1139" fmla="*/ 467051 h 1968327"/>
                <a:gd name="csX1140" fmla="*/ 1854221 w 3889389"/>
                <a:gd name="csY1140" fmla="*/ 465373 h 1968327"/>
                <a:gd name="csX1141" fmla="*/ 1863171 w 3889389"/>
                <a:gd name="csY1141" fmla="*/ 465373 h 1968327"/>
                <a:gd name="csX1142" fmla="*/ 1863171 w 3889389"/>
                <a:gd name="csY1142" fmla="*/ 463695 h 1968327"/>
                <a:gd name="csX1143" fmla="*/ 1866526 w 3889389"/>
                <a:gd name="csY1143" fmla="*/ 463695 h 1968327"/>
                <a:gd name="csX1144" fmla="*/ 1866526 w 3889389"/>
                <a:gd name="csY1144" fmla="*/ 459780 h 1968327"/>
                <a:gd name="csX1145" fmla="*/ 1868204 w 3889389"/>
                <a:gd name="csY1145" fmla="*/ 459780 h 1968327"/>
                <a:gd name="csX1146" fmla="*/ 1869882 w 3889389"/>
                <a:gd name="csY1146" fmla="*/ 458102 h 1968327"/>
                <a:gd name="csX1147" fmla="*/ 1871561 w 3889389"/>
                <a:gd name="csY1147" fmla="*/ 458102 h 1968327"/>
                <a:gd name="csX1148" fmla="*/ 1871561 w 3889389"/>
                <a:gd name="csY1148" fmla="*/ 453068 h 1968327"/>
                <a:gd name="csX1149" fmla="*/ 1873798 w 3889389"/>
                <a:gd name="csY1149" fmla="*/ 453068 h 1968327"/>
                <a:gd name="csX1150" fmla="*/ 1873798 w 3889389"/>
                <a:gd name="csY1150" fmla="*/ 450830 h 1968327"/>
                <a:gd name="csX1151" fmla="*/ 1875476 w 3889389"/>
                <a:gd name="csY1151" fmla="*/ 449152 h 1968327"/>
                <a:gd name="csX1152" fmla="*/ 1875476 w 3889389"/>
                <a:gd name="csY1152" fmla="*/ 438525 h 1968327"/>
                <a:gd name="csX1153" fmla="*/ 1878832 w 3889389"/>
                <a:gd name="csY1153" fmla="*/ 438525 h 1968327"/>
                <a:gd name="csX1154" fmla="*/ 1878832 w 3889389"/>
                <a:gd name="csY1154" fmla="*/ 429575 h 1968327"/>
                <a:gd name="csX1155" fmla="*/ 1880510 w 3889389"/>
                <a:gd name="csY1155" fmla="*/ 429575 h 1968327"/>
                <a:gd name="csX1156" fmla="*/ 1880510 w 3889389"/>
                <a:gd name="csY1156" fmla="*/ 426219 h 1968327"/>
                <a:gd name="csX1157" fmla="*/ 1882748 w 3889389"/>
                <a:gd name="csY1157" fmla="*/ 426219 h 1968327"/>
                <a:gd name="csX1158" fmla="*/ 1882748 w 3889389"/>
                <a:gd name="csY1158" fmla="*/ 424541 h 1968327"/>
                <a:gd name="csX1159" fmla="*/ 1884425 w 3889389"/>
                <a:gd name="csY1159" fmla="*/ 422304 h 1968327"/>
                <a:gd name="csX1160" fmla="*/ 1891697 w 3889389"/>
                <a:gd name="csY1160" fmla="*/ 422304 h 1968327"/>
                <a:gd name="csX1161" fmla="*/ 1891697 w 3889389"/>
                <a:gd name="csY1161" fmla="*/ 424541 h 1968327"/>
                <a:gd name="csX1162" fmla="*/ 1893375 w 3889389"/>
                <a:gd name="csY1162" fmla="*/ 424541 h 1968327"/>
                <a:gd name="csX1163" fmla="*/ 1896731 w 3889389"/>
                <a:gd name="csY1163" fmla="*/ 422304 h 1968327"/>
                <a:gd name="csX1164" fmla="*/ 1896731 w 3889389"/>
                <a:gd name="csY1164" fmla="*/ 420626 h 1968327"/>
                <a:gd name="csX1165" fmla="*/ 1898409 w 3889389"/>
                <a:gd name="csY1165" fmla="*/ 420626 h 1968327"/>
                <a:gd name="csX1166" fmla="*/ 1898409 w 3889389"/>
                <a:gd name="csY1166" fmla="*/ 411676 h 1968327"/>
                <a:gd name="csX1167" fmla="*/ 1900087 w 3889389"/>
                <a:gd name="csY1167" fmla="*/ 411676 h 1968327"/>
                <a:gd name="csX1168" fmla="*/ 1900087 w 3889389"/>
                <a:gd name="csY1168" fmla="*/ 409998 h 1968327"/>
                <a:gd name="csX1169" fmla="*/ 1902325 w 3889389"/>
                <a:gd name="csY1169" fmla="*/ 409998 h 1968327"/>
                <a:gd name="csX1170" fmla="*/ 1902325 w 3889389"/>
                <a:gd name="csY1170" fmla="*/ 408320 h 1968327"/>
                <a:gd name="csX1171" fmla="*/ 1904002 w 3889389"/>
                <a:gd name="csY1171" fmla="*/ 408320 h 1968327"/>
                <a:gd name="csX1172" fmla="*/ 1904002 w 3889389"/>
                <a:gd name="csY1172" fmla="*/ 406642 h 1968327"/>
                <a:gd name="csX1173" fmla="*/ 1905680 w 3889389"/>
                <a:gd name="csY1173" fmla="*/ 404964 h 1968327"/>
                <a:gd name="csX1174" fmla="*/ 1905680 w 3889389"/>
                <a:gd name="csY1174" fmla="*/ 402727 h 1968327"/>
                <a:gd name="csX1175" fmla="*/ 1904002 w 3889389"/>
                <a:gd name="csY1175" fmla="*/ 402727 h 1968327"/>
                <a:gd name="csX1176" fmla="*/ 1904002 w 3889389"/>
                <a:gd name="csY1176" fmla="*/ 401049 h 1968327"/>
                <a:gd name="csX1177" fmla="*/ 1898409 w 3889389"/>
                <a:gd name="csY1177" fmla="*/ 401049 h 1968327"/>
                <a:gd name="csX1178" fmla="*/ 1898409 w 3889389"/>
                <a:gd name="csY1178" fmla="*/ 397693 h 1968327"/>
                <a:gd name="csX1179" fmla="*/ 1900087 w 3889389"/>
                <a:gd name="csY1179" fmla="*/ 397693 h 1968327"/>
                <a:gd name="csX1180" fmla="*/ 1900087 w 3889389"/>
                <a:gd name="csY1180" fmla="*/ 396015 h 1968327"/>
                <a:gd name="csX1181" fmla="*/ 1902325 w 3889389"/>
                <a:gd name="csY1181" fmla="*/ 396015 h 1968327"/>
                <a:gd name="csX1182" fmla="*/ 1902325 w 3889389"/>
                <a:gd name="csY1182" fmla="*/ 397693 h 1968327"/>
                <a:gd name="csX1183" fmla="*/ 1916308 w 3889389"/>
                <a:gd name="csY1183" fmla="*/ 397693 h 1968327"/>
                <a:gd name="csX1184" fmla="*/ 1917986 w 3889389"/>
                <a:gd name="csY1184" fmla="*/ 396015 h 1968327"/>
                <a:gd name="csX1185" fmla="*/ 1920223 w 3889389"/>
                <a:gd name="csY1185" fmla="*/ 397693 h 1968327"/>
                <a:gd name="csX1186" fmla="*/ 1921902 w 3889389"/>
                <a:gd name="csY1186" fmla="*/ 397693 h 1968327"/>
                <a:gd name="csX1187" fmla="*/ 1923579 w 3889389"/>
                <a:gd name="csY1187" fmla="*/ 396015 h 1968327"/>
                <a:gd name="csX1188" fmla="*/ 1925257 w 3889389"/>
                <a:gd name="csY1188" fmla="*/ 396015 h 1968327"/>
                <a:gd name="csX1189" fmla="*/ 1925257 w 3889389"/>
                <a:gd name="csY1189" fmla="*/ 393777 h 1968327"/>
                <a:gd name="csX1190" fmla="*/ 1926935 w 3889389"/>
                <a:gd name="csY1190" fmla="*/ 392099 h 1968327"/>
                <a:gd name="csX1191" fmla="*/ 1928613 w 3889389"/>
                <a:gd name="csY1191" fmla="*/ 393777 h 1968327"/>
                <a:gd name="csX1192" fmla="*/ 1930851 w 3889389"/>
                <a:gd name="csY1192" fmla="*/ 392099 h 1968327"/>
                <a:gd name="csX1193" fmla="*/ 1932529 w 3889389"/>
                <a:gd name="csY1193" fmla="*/ 390421 h 1968327"/>
                <a:gd name="csX1194" fmla="*/ 1934207 w 3889389"/>
                <a:gd name="csY1194" fmla="*/ 388743 h 1968327"/>
                <a:gd name="csX1195" fmla="*/ 1934207 w 3889389"/>
                <a:gd name="csY1195" fmla="*/ 387065 h 1968327"/>
                <a:gd name="csX1196" fmla="*/ 1935885 w 3889389"/>
                <a:gd name="csY1196" fmla="*/ 387065 h 1968327"/>
                <a:gd name="csX1197" fmla="*/ 1935885 w 3889389"/>
                <a:gd name="csY1197" fmla="*/ 384828 h 1968327"/>
                <a:gd name="csX1198" fmla="*/ 1937563 w 3889389"/>
                <a:gd name="csY1198" fmla="*/ 384828 h 1968327"/>
                <a:gd name="csX1199" fmla="*/ 1939800 w 3889389"/>
                <a:gd name="csY1199" fmla="*/ 381472 h 1968327"/>
                <a:gd name="csX1200" fmla="*/ 1939800 w 3889389"/>
                <a:gd name="csY1200" fmla="*/ 378116 h 1968327"/>
                <a:gd name="csX1201" fmla="*/ 1941479 w 3889389"/>
                <a:gd name="csY1201" fmla="*/ 378116 h 1968327"/>
                <a:gd name="csX1202" fmla="*/ 1941479 w 3889389"/>
                <a:gd name="csY1202" fmla="*/ 374200 h 1968327"/>
                <a:gd name="csX1203" fmla="*/ 1943156 w 3889389"/>
                <a:gd name="csY1203" fmla="*/ 374200 h 1968327"/>
                <a:gd name="csX1204" fmla="*/ 1943156 w 3889389"/>
                <a:gd name="csY1204" fmla="*/ 370844 h 1968327"/>
                <a:gd name="csX1205" fmla="*/ 1944834 w 3889389"/>
                <a:gd name="csY1205" fmla="*/ 369166 h 1968327"/>
                <a:gd name="csX1206" fmla="*/ 1946512 w 3889389"/>
                <a:gd name="csY1206" fmla="*/ 367488 h 1968327"/>
                <a:gd name="csX1207" fmla="*/ 1946512 w 3889389"/>
                <a:gd name="csY1207" fmla="*/ 365251 h 1968327"/>
                <a:gd name="csX1208" fmla="*/ 1948750 w 3889389"/>
                <a:gd name="csY1208" fmla="*/ 365251 h 1968327"/>
                <a:gd name="csX1209" fmla="*/ 1948750 w 3889389"/>
                <a:gd name="csY1209" fmla="*/ 363573 h 1968327"/>
                <a:gd name="csX1210" fmla="*/ 1950428 w 3889389"/>
                <a:gd name="csY1210" fmla="*/ 363573 h 1968327"/>
                <a:gd name="csX1211" fmla="*/ 1950428 w 3889389"/>
                <a:gd name="csY1211" fmla="*/ 361895 h 1968327"/>
                <a:gd name="csX1212" fmla="*/ 1952105 w 3889389"/>
                <a:gd name="csY1212" fmla="*/ 360217 h 1968327"/>
                <a:gd name="csX1213" fmla="*/ 1955462 w 3889389"/>
                <a:gd name="csY1213" fmla="*/ 360217 h 1968327"/>
                <a:gd name="csX1214" fmla="*/ 1957140 w 3889389"/>
                <a:gd name="csY1214" fmla="*/ 358539 h 1968327"/>
                <a:gd name="csX1215" fmla="*/ 1962733 w 3889389"/>
                <a:gd name="csY1215" fmla="*/ 358539 h 1968327"/>
                <a:gd name="csX1216" fmla="*/ 1962733 w 3889389"/>
                <a:gd name="csY1216" fmla="*/ 356301 h 1968327"/>
                <a:gd name="csX1217" fmla="*/ 1964411 w 3889389"/>
                <a:gd name="csY1217" fmla="*/ 354623 h 1968327"/>
                <a:gd name="csX1218" fmla="*/ 1964411 w 3889389"/>
                <a:gd name="csY1218" fmla="*/ 352945 h 1968327"/>
                <a:gd name="csX1219" fmla="*/ 1966089 w 3889389"/>
                <a:gd name="csY1219" fmla="*/ 352945 h 1968327"/>
                <a:gd name="csX1220" fmla="*/ 1966089 w 3889389"/>
                <a:gd name="csY1220" fmla="*/ 351267 h 1968327"/>
                <a:gd name="csX1221" fmla="*/ 1968327 w 3889389"/>
                <a:gd name="csY1221" fmla="*/ 351267 h 1968327"/>
                <a:gd name="csX1222" fmla="*/ 1970005 w 3889389"/>
                <a:gd name="csY1222" fmla="*/ 349589 h 1968327"/>
                <a:gd name="csX1223" fmla="*/ 1970005 w 3889389"/>
                <a:gd name="csY1223" fmla="*/ 347911 h 1968327"/>
                <a:gd name="csX1224" fmla="*/ 1971682 w 3889389"/>
                <a:gd name="csY1224" fmla="*/ 345674 h 1968327"/>
                <a:gd name="csX1225" fmla="*/ 1971682 w 3889389"/>
                <a:gd name="csY1225" fmla="*/ 336724 h 1968327"/>
                <a:gd name="csX1226" fmla="*/ 1970005 w 3889389"/>
                <a:gd name="csY1226" fmla="*/ 336724 h 1968327"/>
                <a:gd name="csX1227" fmla="*/ 1971682 w 3889389"/>
                <a:gd name="csY1227" fmla="*/ 335046 h 1968327"/>
                <a:gd name="csX1228" fmla="*/ 1973361 w 3889389"/>
                <a:gd name="csY1228" fmla="*/ 333368 h 1968327"/>
                <a:gd name="csX1229" fmla="*/ 1975039 w 3889389"/>
                <a:gd name="csY1229" fmla="*/ 331690 h 1968327"/>
                <a:gd name="csX1230" fmla="*/ 1978954 w 3889389"/>
                <a:gd name="csY1230" fmla="*/ 331690 h 1968327"/>
                <a:gd name="csX1231" fmla="*/ 1980633 w 3889389"/>
                <a:gd name="csY1231" fmla="*/ 330012 h 1968327"/>
                <a:gd name="csX1232" fmla="*/ 1982310 w 3889389"/>
                <a:gd name="csY1232" fmla="*/ 327775 h 1968327"/>
                <a:gd name="csX1233" fmla="*/ 1982310 w 3889389"/>
                <a:gd name="csY1233" fmla="*/ 321063 h 1968327"/>
                <a:gd name="csX1234" fmla="*/ 1991259 w 3889389"/>
                <a:gd name="csY1234" fmla="*/ 321063 h 1968327"/>
                <a:gd name="csX1235" fmla="*/ 1992938 w 3889389"/>
                <a:gd name="csY1235" fmla="*/ 319385 h 1968327"/>
                <a:gd name="csX1236" fmla="*/ 1994616 w 3889389"/>
                <a:gd name="csY1236" fmla="*/ 317147 h 1968327"/>
                <a:gd name="csX1237" fmla="*/ 1996853 w 3889389"/>
                <a:gd name="csY1237" fmla="*/ 317147 h 1968327"/>
                <a:gd name="csX1238" fmla="*/ 1996853 w 3889389"/>
                <a:gd name="csY1238" fmla="*/ 315469 h 1968327"/>
                <a:gd name="csX1239" fmla="*/ 2000210 w 3889389"/>
                <a:gd name="csY1239" fmla="*/ 315469 h 1968327"/>
                <a:gd name="csX1240" fmla="*/ 2000210 w 3889389"/>
                <a:gd name="csY1240" fmla="*/ 310435 h 1968327"/>
                <a:gd name="csX1241" fmla="*/ 2001887 w 3889389"/>
                <a:gd name="csY1241" fmla="*/ 310435 h 1968327"/>
                <a:gd name="csX1242" fmla="*/ 2001887 w 3889389"/>
                <a:gd name="csY1242" fmla="*/ 308198 h 1968327"/>
                <a:gd name="csX1243" fmla="*/ 2003565 w 3889389"/>
                <a:gd name="csY1243" fmla="*/ 308198 h 1968327"/>
                <a:gd name="csX1244" fmla="*/ 2003565 w 3889389"/>
                <a:gd name="csY1244" fmla="*/ 306520 h 1968327"/>
                <a:gd name="csX1245" fmla="*/ 2005803 w 3889389"/>
                <a:gd name="csY1245" fmla="*/ 306520 h 1968327"/>
                <a:gd name="csX1246" fmla="*/ 2005803 w 3889389"/>
                <a:gd name="csY1246" fmla="*/ 304842 h 1968327"/>
                <a:gd name="csX1247" fmla="*/ 2007481 w 3889389"/>
                <a:gd name="csY1247" fmla="*/ 304842 h 1968327"/>
                <a:gd name="csX1248" fmla="*/ 2009159 w 3889389"/>
                <a:gd name="csY1248" fmla="*/ 303164 h 1968327"/>
                <a:gd name="csX1249" fmla="*/ 2010836 w 3889389"/>
                <a:gd name="csY1249" fmla="*/ 303164 h 1968327"/>
                <a:gd name="csX1250" fmla="*/ 2010836 w 3889389"/>
                <a:gd name="csY1250" fmla="*/ 304842 h 1968327"/>
                <a:gd name="csX1251" fmla="*/ 2014193 w 3889389"/>
                <a:gd name="csY1251" fmla="*/ 304842 h 1968327"/>
                <a:gd name="csX1252" fmla="*/ 2014193 w 3889389"/>
                <a:gd name="csY1252" fmla="*/ 306520 h 1968327"/>
                <a:gd name="csX1253" fmla="*/ 2016430 w 3889389"/>
                <a:gd name="csY1253" fmla="*/ 306520 h 1968327"/>
                <a:gd name="csX1254" fmla="*/ 2016430 w 3889389"/>
                <a:gd name="csY1254" fmla="*/ 304842 h 1968327"/>
                <a:gd name="csX1255" fmla="*/ 2018108 w 3889389"/>
                <a:gd name="csY1255" fmla="*/ 303164 h 1968327"/>
                <a:gd name="csX1256" fmla="*/ 2018108 w 3889389"/>
                <a:gd name="csY1256" fmla="*/ 301486 h 1968327"/>
                <a:gd name="csX1257" fmla="*/ 2019786 w 3889389"/>
                <a:gd name="csY1257" fmla="*/ 301486 h 1968327"/>
                <a:gd name="csX1258" fmla="*/ 2019786 w 3889389"/>
                <a:gd name="csY1258" fmla="*/ 297570 h 1968327"/>
                <a:gd name="csX1259" fmla="*/ 2021464 w 3889389"/>
                <a:gd name="csY1259" fmla="*/ 297570 h 1968327"/>
                <a:gd name="csX1260" fmla="*/ 2021464 w 3889389"/>
                <a:gd name="csY1260" fmla="*/ 294214 h 1968327"/>
                <a:gd name="csX1261" fmla="*/ 2023142 w 3889389"/>
                <a:gd name="csY1261" fmla="*/ 290858 h 1968327"/>
                <a:gd name="csX1262" fmla="*/ 2025380 w 3889389"/>
                <a:gd name="csY1262" fmla="*/ 288621 h 1968327"/>
                <a:gd name="csX1263" fmla="*/ 2025380 w 3889389"/>
                <a:gd name="csY1263" fmla="*/ 286943 h 1968327"/>
                <a:gd name="csX1264" fmla="*/ 2027058 w 3889389"/>
                <a:gd name="csY1264" fmla="*/ 286943 h 1968327"/>
                <a:gd name="csX1265" fmla="*/ 2028736 w 3889389"/>
                <a:gd name="csY1265" fmla="*/ 285265 h 1968327"/>
                <a:gd name="csX1266" fmla="*/ 2032092 w 3889389"/>
                <a:gd name="csY1266" fmla="*/ 285265 h 1968327"/>
                <a:gd name="csX1267" fmla="*/ 2032092 w 3889389"/>
                <a:gd name="csY1267" fmla="*/ 283587 h 1968327"/>
                <a:gd name="csX1268" fmla="*/ 2036007 w 3889389"/>
                <a:gd name="csY1268" fmla="*/ 283587 h 1968327"/>
                <a:gd name="csX1269" fmla="*/ 2036007 w 3889389"/>
                <a:gd name="csY1269" fmla="*/ 281909 h 1968327"/>
                <a:gd name="csX1270" fmla="*/ 2039363 w 3889389"/>
                <a:gd name="csY1270" fmla="*/ 281909 h 1968327"/>
                <a:gd name="csX1271" fmla="*/ 2039363 w 3889389"/>
                <a:gd name="csY1271" fmla="*/ 279671 h 1968327"/>
                <a:gd name="csX1272" fmla="*/ 2041041 w 3889389"/>
                <a:gd name="csY1272" fmla="*/ 279671 h 1968327"/>
                <a:gd name="csX1273" fmla="*/ 2041041 w 3889389"/>
                <a:gd name="csY1273" fmla="*/ 276315 h 1968327"/>
                <a:gd name="csX1274" fmla="*/ 2042719 w 3889389"/>
                <a:gd name="csY1274" fmla="*/ 276315 h 1968327"/>
                <a:gd name="csX1275" fmla="*/ 2042719 w 3889389"/>
                <a:gd name="csY1275" fmla="*/ 272959 h 1968327"/>
                <a:gd name="csX1276" fmla="*/ 2044957 w 3889389"/>
                <a:gd name="csY1276" fmla="*/ 272959 h 1968327"/>
                <a:gd name="csX1277" fmla="*/ 2046635 w 3889389"/>
                <a:gd name="csY1277" fmla="*/ 270722 h 1968327"/>
                <a:gd name="csX1278" fmla="*/ 2048313 w 3889389"/>
                <a:gd name="csY1278" fmla="*/ 269044 h 1968327"/>
                <a:gd name="csX1279" fmla="*/ 2048313 w 3889389"/>
                <a:gd name="csY1279" fmla="*/ 267366 h 1968327"/>
                <a:gd name="csX1280" fmla="*/ 2049990 w 3889389"/>
                <a:gd name="csY1280" fmla="*/ 265688 h 1968327"/>
                <a:gd name="csX1281" fmla="*/ 2049990 w 3889389"/>
                <a:gd name="csY1281" fmla="*/ 264010 h 1968327"/>
                <a:gd name="csX1282" fmla="*/ 2051669 w 3889389"/>
                <a:gd name="csY1282" fmla="*/ 264010 h 1968327"/>
                <a:gd name="csX1283" fmla="*/ 2051669 w 3889389"/>
                <a:gd name="csY1283" fmla="*/ 262332 h 1968327"/>
                <a:gd name="csX1284" fmla="*/ 2053906 w 3889389"/>
                <a:gd name="csY1284" fmla="*/ 260094 h 1968327"/>
                <a:gd name="csX1285" fmla="*/ 2057262 w 3889389"/>
                <a:gd name="csY1285" fmla="*/ 256738 h 1968327"/>
                <a:gd name="csX1286" fmla="*/ 2057262 w 3889389"/>
                <a:gd name="csY1286" fmla="*/ 255060 h 1968327"/>
                <a:gd name="csX1287" fmla="*/ 2058940 w 3889389"/>
                <a:gd name="csY1287" fmla="*/ 253382 h 1968327"/>
                <a:gd name="csX1288" fmla="*/ 2058940 w 3889389"/>
                <a:gd name="csY1288" fmla="*/ 249467 h 1968327"/>
                <a:gd name="csX1289" fmla="*/ 2060618 w 3889389"/>
                <a:gd name="csY1289" fmla="*/ 247789 h 1968327"/>
                <a:gd name="csX1290" fmla="*/ 2060618 w 3889389"/>
                <a:gd name="csY1290" fmla="*/ 244433 h 1968327"/>
                <a:gd name="csX1291" fmla="*/ 2062856 w 3889389"/>
                <a:gd name="csY1291" fmla="*/ 242195 h 1968327"/>
                <a:gd name="csX1292" fmla="*/ 2062856 w 3889389"/>
                <a:gd name="csY1292" fmla="*/ 240517 h 1968327"/>
                <a:gd name="csX1293" fmla="*/ 2060618 w 3889389"/>
                <a:gd name="csY1293" fmla="*/ 238839 h 1968327"/>
                <a:gd name="csX1294" fmla="*/ 2060618 w 3889389"/>
                <a:gd name="csY1294" fmla="*/ 237161 h 1968327"/>
                <a:gd name="csX1295" fmla="*/ 2062856 w 3889389"/>
                <a:gd name="csY1295" fmla="*/ 237161 h 1968327"/>
                <a:gd name="csX1296" fmla="*/ 2062856 w 3889389"/>
                <a:gd name="csY1296" fmla="*/ 228212 h 1968327"/>
                <a:gd name="csX1297" fmla="*/ 2057262 w 3889389"/>
                <a:gd name="csY1297" fmla="*/ 228212 h 1968327"/>
                <a:gd name="csX1298" fmla="*/ 2055584 w 3889389"/>
                <a:gd name="csY1298" fmla="*/ 226534 h 1968327"/>
                <a:gd name="csX1299" fmla="*/ 2055584 w 3889389"/>
                <a:gd name="csY1299" fmla="*/ 224856 h 1968327"/>
                <a:gd name="csX1300" fmla="*/ 2057262 w 3889389"/>
                <a:gd name="csY1300" fmla="*/ 224856 h 1968327"/>
                <a:gd name="csX1301" fmla="*/ 2058940 w 3889389"/>
                <a:gd name="csY1301" fmla="*/ 222618 h 1968327"/>
                <a:gd name="csX1302" fmla="*/ 2058940 w 3889389"/>
                <a:gd name="csY1302" fmla="*/ 220940 h 1968327"/>
                <a:gd name="csX1303" fmla="*/ 2060618 w 3889389"/>
                <a:gd name="csY1303" fmla="*/ 220940 h 1968327"/>
                <a:gd name="csX1304" fmla="*/ 2062856 w 3889389"/>
                <a:gd name="csY1304" fmla="*/ 217584 h 1968327"/>
                <a:gd name="csX1305" fmla="*/ 2064534 w 3889389"/>
                <a:gd name="csY1305" fmla="*/ 210313 h 1968327"/>
                <a:gd name="csX1306" fmla="*/ 2064534 w 3889389"/>
                <a:gd name="csY1306" fmla="*/ 205279 h 1968327"/>
                <a:gd name="csX1307" fmla="*/ 2066212 w 3889389"/>
                <a:gd name="csY1307" fmla="*/ 203041 h 1968327"/>
                <a:gd name="csX1308" fmla="*/ 2066212 w 3889389"/>
                <a:gd name="csY1308" fmla="*/ 201363 h 1968327"/>
                <a:gd name="csX1309" fmla="*/ 2067890 w 3889389"/>
                <a:gd name="csY1309" fmla="*/ 196329 h 1968327"/>
                <a:gd name="csX1310" fmla="*/ 2066212 w 3889389"/>
                <a:gd name="csY1310" fmla="*/ 194092 h 1968327"/>
                <a:gd name="csX1311" fmla="*/ 2066212 w 3889389"/>
                <a:gd name="csY1311" fmla="*/ 189058 h 1968327"/>
                <a:gd name="csX1312" fmla="*/ 2064534 w 3889389"/>
                <a:gd name="csY1312" fmla="*/ 189058 h 1968327"/>
                <a:gd name="csX1313" fmla="*/ 2064534 w 3889389"/>
                <a:gd name="csY1313" fmla="*/ 187380 h 1968327"/>
                <a:gd name="csX1314" fmla="*/ 2062856 w 3889389"/>
                <a:gd name="csY1314" fmla="*/ 187380 h 1968327"/>
                <a:gd name="csX1315" fmla="*/ 2062856 w 3889389"/>
                <a:gd name="csY1315" fmla="*/ 189058 h 1968327"/>
                <a:gd name="csX1316" fmla="*/ 2057262 w 3889389"/>
                <a:gd name="csY1316" fmla="*/ 189058 h 1968327"/>
                <a:gd name="csX1317" fmla="*/ 2057262 w 3889389"/>
                <a:gd name="csY1317" fmla="*/ 185142 h 1968327"/>
                <a:gd name="csX1318" fmla="*/ 2058940 w 3889389"/>
                <a:gd name="csY1318" fmla="*/ 185142 h 1968327"/>
                <a:gd name="csX1319" fmla="*/ 2058940 w 3889389"/>
                <a:gd name="csY1319" fmla="*/ 183464 h 1968327"/>
                <a:gd name="csX1320" fmla="*/ 2057262 w 3889389"/>
                <a:gd name="csY1320" fmla="*/ 181786 h 1968327"/>
                <a:gd name="csX1321" fmla="*/ 2057262 w 3889389"/>
                <a:gd name="csY1321" fmla="*/ 172837 h 1968327"/>
                <a:gd name="csX1322" fmla="*/ 2055584 w 3889389"/>
                <a:gd name="csY1322" fmla="*/ 171159 h 1968327"/>
                <a:gd name="csX1323" fmla="*/ 2055584 w 3889389"/>
                <a:gd name="csY1323" fmla="*/ 169481 h 1968327"/>
                <a:gd name="csX1324" fmla="*/ 2057262 w 3889389"/>
                <a:gd name="csY1324" fmla="*/ 169481 h 1968327"/>
                <a:gd name="csX1325" fmla="*/ 2057262 w 3889389"/>
                <a:gd name="csY1325" fmla="*/ 165565 h 1968327"/>
                <a:gd name="csX1326" fmla="*/ 2055584 w 3889389"/>
                <a:gd name="csY1326" fmla="*/ 163887 h 1968327"/>
                <a:gd name="csX1327" fmla="*/ 2055584 w 3889389"/>
                <a:gd name="csY1327" fmla="*/ 162209 h 1968327"/>
                <a:gd name="csX1328" fmla="*/ 2053906 w 3889389"/>
                <a:gd name="csY1328" fmla="*/ 160531 h 1968327"/>
                <a:gd name="csX1329" fmla="*/ 2051669 w 3889389"/>
                <a:gd name="csY1329" fmla="*/ 158853 h 1968327"/>
                <a:gd name="csX1330" fmla="*/ 2051669 w 3889389"/>
                <a:gd name="csY1330" fmla="*/ 154938 h 1968327"/>
                <a:gd name="csX1331" fmla="*/ 2044957 w 3889389"/>
                <a:gd name="csY1331" fmla="*/ 154938 h 1968327"/>
                <a:gd name="csX1332" fmla="*/ 2044957 w 3889389"/>
                <a:gd name="csY1332" fmla="*/ 160531 h 1968327"/>
                <a:gd name="csX1333" fmla="*/ 2048313 w 3889389"/>
                <a:gd name="csY1333" fmla="*/ 160531 h 1968327"/>
                <a:gd name="csX1334" fmla="*/ 2048313 w 3889389"/>
                <a:gd name="csY1334" fmla="*/ 162209 h 1968327"/>
                <a:gd name="csX1335" fmla="*/ 2049990 w 3889389"/>
                <a:gd name="csY1335" fmla="*/ 162209 h 1968327"/>
                <a:gd name="csX1336" fmla="*/ 2049990 w 3889389"/>
                <a:gd name="csY1336" fmla="*/ 165565 h 1968327"/>
                <a:gd name="csX1337" fmla="*/ 2046635 w 3889389"/>
                <a:gd name="csY1337" fmla="*/ 165565 h 1968327"/>
                <a:gd name="csX1338" fmla="*/ 2044957 w 3889389"/>
                <a:gd name="csY1338" fmla="*/ 167803 h 1968327"/>
                <a:gd name="csX1339" fmla="*/ 2044957 w 3889389"/>
                <a:gd name="csY1339" fmla="*/ 169481 h 1968327"/>
                <a:gd name="csX1340" fmla="*/ 2046635 w 3889389"/>
                <a:gd name="csY1340" fmla="*/ 169481 h 1968327"/>
                <a:gd name="csX1341" fmla="*/ 2046635 w 3889389"/>
                <a:gd name="csY1341" fmla="*/ 171159 h 1968327"/>
                <a:gd name="csX1342" fmla="*/ 2044957 w 3889389"/>
                <a:gd name="csY1342" fmla="*/ 172837 h 1968327"/>
                <a:gd name="csX1343" fmla="*/ 2041041 w 3889389"/>
                <a:gd name="csY1343" fmla="*/ 172837 h 1968327"/>
                <a:gd name="csX1344" fmla="*/ 2041041 w 3889389"/>
                <a:gd name="csY1344" fmla="*/ 165565 h 1968327"/>
                <a:gd name="csX1345" fmla="*/ 2039363 w 3889389"/>
                <a:gd name="csY1345" fmla="*/ 165565 h 1968327"/>
                <a:gd name="csX1346" fmla="*/ 2039363 w 3889389"/>
                <a:gd name="csY1346" fmla="*/ 163887 h 1968327"/>
                <a:gd name="csX1347" fmla="*/ 2036007 w 3889389"/>
                <a:gd name="csY1347" fmla="*/ 163887 h 1968327"/>
                <a:gd name="csX1348" fmla="*/ 2036007 w 3889389"/>
                <a:gd name="csY1348" fmla="*/ 160531 h 1968327"/>
                <a:gd name="csX1349" fmla="*/ 2037685 w 3889389"/>
                <a:gd name="csY1349" fmla="*/ 160531 h 1968327"/>
                <a:gd name="csX1350" fmla="*/ 2037685 w 3889389"/>
                <a:gd name="csY1350" fmla="*/ 154938 h 1968327"/>
                <a:gd name="csX1351" fmla="*/ 2039363 w 3889389"/>
                <a:gd name="csY1351" fmla="*/ 154938 h 1968327"/>
                <a:gd name="csX1352" fmla="*/ 2039363 w 3889389"/>
                <a:gd name="csY1352" fmla="*/ 148226 h 1968327"/>
                <a:gd name="csX1353" fmla="*/ 2037685 w 3889389"/>
                <a:gd name="csY1353" fmla="*/ 148226 h 1968327"/>
                <a:gd name="csX1354" fmla="*/ 2037685 w 3889389"/>
                <a:gd name="csY1354" fmla="*/ 145988 h 1968327"/>
                <a:gd name="csX1355" fmla="*/ 2036007 w 3889389"/>
                <a:gd name="csY1355" fmla="*/ 145988 h 1968327"/>
                <a:gd name="csX1356" fmla="*/ 2036007 w 3889389"/>
                <a:gd name="csY1356" fmla="*/ 144310 h 1968327"/>
                <a:gd name="csX1357" fmla="*/ 2034329 w 3889389"/>
                <a:gd name="csY1357" fmla="*/ 142632 h 1968327"/>
                <a:gd name="csX1358" fmla="*/ 2032092 w 3889389"/>
                <a:gd name="csY1358" fmla="*/ 140954 h 1968327"/>
                <a:gd name="csX1359" fmla="*/ 2032092 w 3889389"/>
                <a:gd name="csY1359" fmla="*/ 139276 h 1968327"/>
                <a:gd name="csX1360" fmla="*/ 2030413 w 3889389"/>
                <a:gd name="csY1360" fmla="*/ 139276 h 1968327"/>
                <a:gd name="csX1361" fmla="*/ 2028736 w 3889389"/>
                <a:gd name="csY1361" fmla="*/ 137039 h 1968327"/>
                <a:gd name="csX1362" fmla="*/ 2028736 w 3889389"/>
                <a:gd name="csY1362" fmla="*/ 135361 h 1968327"/>
                <a:gd name="csX1363" fmla="*/ 2027058 w 3889389"/>
                <a:gd name="csY1363" fmla="*/ 135361 h 1968327"/>
                <a:gd name="csX1364" fmla="*/ 2027058 w 3889389"/>
                <a:gd name="csY1364" fmla="*/ 133683 h 1968327"/>
                <a:gd name="csX1365" fmla="*/ 2025380 w 3889389"/>
                <a:gd name="csY1365" fmla="*/ 132005 h 1968327"/>
                <a:gd name="csX1366" fmla="*/ 2023142 w 3889389"/>
                <a:gd name="csY1366" fmla="*/ 130327 h 1968327"/>
                <a:gd name="csX1367" fmla="*/ 2021464 w 3889389"/>
                <a:gd name="csY1367" fmla="*/ 128089 h 1968327"/>
                <a:gd name="csX1368" fmla="*/ 2019786 w 3889389"/>
                <a:gd name="csY1368" fmla="*/ 126411 h 1968327"/>
                <a:gd name="csX1369" fmla="*/ 2021464 w 3889389"/>
                <a:gd name="csY1369" fmla="*/ 124733 h 1968327"/>
                <a:gd name="csX1370" fmla="*/ 2019786 w 3889389"/>
                <a:gd name="csY1370" fmla="*/ 124733 h 1968327"/>
                <a:gd name="csX1371" fmla="*/ 2018108 w 3889389"/>
                <a:gd name="csY1371" fmla="*/ 123055 h 1968327"/>
                <a:gd name="csX1372" fmla="*/ 2016430 w 3889389"/>
                <a:gd name="csY1372" fmla="*/ 121377 h 1968327"/>
                <a:gd name="csX1373" fmla="*/ 2012515 w 3889389"/>
                <a:gd name="csY1373" fmla="*/ 121377 h 1968327"/>
                <a:gd name="csX1374" fmla="*/ 2012515 w 3889389"/>
                <a:gd name="csY1374" fmla="*/ 119699 h 1968327"/>
                <a:gd name="csX1375" fmla="*/ 2009159 w 3889389"/>
                <a:gd name="csY1375" fmla="*/ 119699 h 1968327"/>
                <a:gd name="csX1376" fmla="*/ 2009159 w 3889389"/>
                <a:gd name="csY1376" fmla="*/ 114106 h 1968327"/>
                <a:gd name="csX1377" fmla="*/ 2010836 w 3889389"/>
                <a:gd name="csY1377" fmla="*/ 114106 h 1968327"/>
                <a:gd name="csX1378" fmla="*/ 2012515 w 3889389"/>
                <a:gd name="csY1378" fmla="*/ 112428 h 1968327"/>
                <a:gd name="csX1379" fmla="*/ 2005803 w 3889389"/>
                <a:gd name="csY1379" fmla="*/ 112428 h 1968327"/>
                <a:gd name="csX1380" fmla="*/ 2005803 w 3889389"/>
                <a:gd name="csY1380" fmla="*/ 110750 h 1968327"/>
                <a:gd name="csX1381" fmla="*/ 2001887 w 3889389"/>
                <a:gd name="csY1381" fmla="*/ 110750 h 1968327"/>
                <a:gd name="csX1382" fmla="*/ 2001887 w 3889389"/>
                <a:gd name="csY1382" fmla="*/ 112428 h 1968327"/>
                <a:gd name="csX1383" fmla="*/ 2000210 w 3889389"/>
                <a:gd name="csY1383" fmla="*/ 114106 h 1968327"/>
                <a:gd name="csX1384" fmla="*/ 2000210 w 3889389"/>
                <a:gd name="csY1384" fmla="*/ 106834 h 1968327"/>
                <a:gd name="csX1385" fmla="*/ 2001887 w 3889389"/>
                <a:gd name="csY1385" fmla="*/ 106834 h 1968327"/>
                <a:gd name="csX1386" fmla="*/ 2001887 w 3889389"/>
                <a:gd name="csY1386" fmla="*/ 105156 h 1968327"/>
                <a:gd name="csX1387" fmla="*/ 2000210 w 3889389"/>
                <a:gd name="csY1387" fmla="*/ 105156 h 1968327"/>
                <a:gd name="csX1388" fmla="*/ 2000210 w 3889389"/>
                <a:gd name="csY1388" fmla="*/ 103478 h 1968327"/>
                <a:gd name="csX1389" fmla="*/ 1998531 w 3889389"/>
                <a:gd name="csY1389" fmla="*/ 105156 h 1968327"/>
                <a:gd name="csX1390" fmla="*/ 1996853 w 3889389"/>
                <a:gd name="csY1390" fmla="*/ 106834 h 1968327"/>
                <a:gd name="csX1391" fmla="*/ 1989582 w 3889389"/>
                <a:gd name="csY1391" fmla="*/ 106834 h 1968327"/>
                <a:gd name="csX1392" fmla="*/ 1987904 w 3889389"/>
                <a:gd name="csY1392" fmla="*/ 105156 h 1968327"/>
                <a:gd name="csX1393" fmla="*/ 1982310 w 3889389"/>
                <a:gd name="csY1393" fmla="*/ 105156 h 1968327"/>
                <a:gd name="csX1394" fmla="*/ 1982310 w 3889389"/>
                <a:gd name="csY1394" fmla="*/ 106834 h 1968327"/>
                <a:gd name="csX1395" fmla="*/ 1980633 w 3889389"/>
                <a:gd name="csY1395" fmla="*/ 106834 h 1968327"/>
                <a:gd name="csX1396" fmla="*/ 1980633 w 3889389"/>
                <a:gd name="csY1396" fmla="*/ 108512 h 1968327"/>
                <a:gd name="csX1397" fmla="*/ 1977276 w 3889389"/>
                <a:gd name="csY1397" fmla="*/ 108512 h 1968327"/>
                <a:gd name="csX1398" fmla="*/ 1977276 w 3889389"/>
                <a:gd name="csY1398" fmla="*/ 110750 h 1968327"/>
                <a:gd name="csX1399" fmla="*/ 1973361 w 3889389"/>
                <a:gd name="csY1399" fmla="*/ 110750 h 1968327"/>
                <a:gd name="csX1400" fmla="*/ 1971682 w 3889389"/>
                <a:gd name="csY1400" fmla="*/ 112428 h 1968327"/>
                <a:gd name="csX1401" fmla="*/ 1970005 w 3889389"/>
                <a:gd name="csY1401" fmla="*/ 112428 h 1968327"/>
                <a:gd name="csX1402" fmla="*/ 1970005 w 3889389"/>
                <a:gd name="csY1402" fmla="*/ 110750 h 1968327"/>
                <a:gd name="csX1403" fmla="*/ 1968327 w 3889389"/>
                <a:gd name="csY1403" fmla="*/ 110750 h 1968327"/>
                <a:gd name="csX1404" fmla="*/ 1968327 w 3889389"/>
                <a:gd name="csY1404" fmla="*/ 108512 h 1968327"/>
                <a:gd name="csX1405" fmla="*/ 1964411 w 3889389"/>
                <a:gd name="csY1405" fmla="*/ 108512 h 1968327"/>
                <a:gd name="csX1406" fmla="*/ 1964411 w 3889389"/>
                <a:gd name="csY1406" fmla="*/ 106834 h 1968327"/>
                <a:gd name="csX1407" fmla="*/ 1961056 w 3889389"/>
                <a:gd name="csY1407" fmla="*/ 106834 h 1968327"/>
                <a:gd name="csX1408" fmla="*/ 1961056 w 3889389"/>
                <a:gd name="csY1408" fmla="*/ 105156 h 1968327"/>
                <a:gd name="csX1409" fmla="*/ 1957140 w 3889389"/>
                <a:gd name="csY1409" fmla="*/ 105156 h 1968327"/>
                <a:gd name="csX1410" fmla="*/ 1955462 w 3889389"/>
                <a:gd name="csY1410" fmla="*/ 106834 h 1968327"/>
                <a:gd name="csX1411" fmla="*/ 1953784 w 3889389"/>
                <a:gd name="csY1411" fmla="*/ 108512 h 1968327"/>
                <a:gd name="csX1412" fmla="*/ 1953784 w 3889389"/>
                <a:gd name="csY1412" fmla="*/ 106834 h 1968327"/>
                <a:gd name="csX1413" fmla="*/ 1950428 w 3889389"/>
                <a:gd name="csY1413" fmla="*/ 106834 h 1968327"/>
                <a:gd name="csX1414" fmla="*/ 1948750 w 3889389"/>
                <a:gd name="csY1414" fmla="*/ 108512 h 1968327"/>
                <a:gd name="csX1415" fmla="*/ 1944834 w 3889389"/>
                <a:gd name="csY1415" fmla="*/ 108512 h 1968327"/>
                <a:gd name="csX1416" fmla="*/ 1944834 w 3889389"/>
                <a:gd name="csY1416" fmla="*/ 110750 h 1968327"/>
                <a:gd name="csX1417" fmla="*/ 1937563 w 3889389"/>
                <a:gd name="csY1417" fmla="*/ 110750 h 1968327"/>
                <a:gd name="csX1418" fmla="*/ 1937563 w 3889389"/>
                <a:gd name="csY1418" fmla="*/ 108512 h 1968327"/>
                <a:gd name="csX1419" fmla="*/ 1932529 w 3889389"/>
                <a:gd name="csY1419" fmla="*/ 108512 h 1968327"/>
                <a:gd name="csX1420" fmla="*/ 1932529 w 3889389"/>
                <a:gd name="csY1420" fmla="*/ 106834 h 1968327"/>
                <a:gd name="csX1421" fmla="*/ 1930851 w 3889389"/>
                <a:gd name="csY1421" fmla="*/ 106834 h 1968327"/>
                <a:gd name="csX1422" fmla="*/ 1928613 w 3889389"/>
                <a:gd name="csY1422" fmla="*/ 105156 h 1968327"/>
                <a:gd name="csX1423" fmla="*/ 1925257 w 3889389"/>
                <a:gd name="csY1423" fmla="*/ 105156 h 1968327"/>
                <a:gd name="csX1424" fmla="*/ 1925257 w 3889389"/>
                <a:gd name="csY1424" fmla="*/ 115784 h 1968327"/>
                <a:gd name="csX1425" fmla="*/ 1926935 w 3889389"/>
                <a:gd name="csY1425" fmla="*/ 115784 h 1968327"/>
                <a:gd name="csX1426" fmla="*/ 1925257 w 3889389"/>
                <a:gd name="csY1426" fmla="*/ 117462 h 1968327"/>
                <a:gd name="csX1427" fmla="*/ 1925257 w 3889389"/>
                <a:gd name="csY1427" fmla="*/ 123055 h 1968327"/>
                <a:gd name="csX1428" fmla="*/ 1923579 w 3889389"/>
                <a:gd name="csY1428" fmla="*/ 124733 h 1968327"/>
                <a:gd name="csX1429" fmla="*/ 1923579 w 3889389"/>
                <a:gd name="csY1429" fmla="*/ 126411 h 1968327"/>
                <a:gd name="csX1430" fmla="*/ 1921902 w 3889389"/>
                <a:gd name="csY1430" fmla="*/ 126411 h 1968327"/>
                <a:gd name="csX1431" fmla="*/ 1921902 w 3889389"/>
                <a:gd name="csY1431" fmla="*/ 128089 h 1968327"/>
                <a:gd name="csX1432" fmla="*/ 1920223 w 3889389"/>
                <a:gd name="csY1432" fmla="*/ 128089 h 1968327"/>
                <a:gd name="csX1433" fmla="*/ 1920223 w 3889389"/>
                <a:gd name="csY1433" fmla="*/ 130327 h 1968327"/>
                <a:gd name="csX1434" fmla="*/ 1914630 w 3889389"/>
                <a:gd name="csY1434" fmla="*/ 130327 h 1968327"/>
                <a:gd name="csX1435" fmla="*/ 1914630 w 3889389"/>
                <a:gd name="csY1435" fmla="*/ 128089 h 1968327"/>
                <a:gd name="csX1436" fmla="*/ 1909036 w 3889389"/>
                <a:gd name="csY1436" fmla="*/ 128089 h 1968327"/>
                <a:gd name="csX1437" fmla="*/ 1909036 w 3889389"/>
                <a:gd name="csY1437" fmla="*/ 130327 h 1968327"/>
                <a:gd name="csX1438" fmla="*/ 1898409 w 3889389"/>
                <a:gd name="csY1438" fmla="*/ 130327 h 1968327"/>
                <a:gd name="csX1439" fmla="*/ 1898409 w 3889389"/>
                <a:gd name="csY1439" fmla="*/ 133683 h 1968327"/>
                <a:gd name="csX1440" fmla="*/ 1896731 w 3889389"/>
                <a:gd name="csY1440" fmla="*/ 133683 h 1968327"/>
                <a:gd name="csX1441" fmla="*/ 1896731 w 3889389"/>
                <a:gd name="csY1441" fmla="*/ 130327 h 1968327"/>
                <a:gd name="csX1442" fmla="*/ 1889459 w 3889389"/>
                <a:gd name="csY1442" fmla="*/ 130327 h 1968327"/>
                <a:gd name="csX1443" fmla="*/ 1889459 w 3889389"/>
                <a:gd name="csY1443" fmla="*/ 121377 h 1968327"/>
                <a:gd name="csX1444" fmla="*/ 1891697 w 3889389"/>
                <a:gd name="csY1444" fmla="*/ 121377 h 1968327"/>
                <a:gd name="csX1445" fmla="*/ 1891697 w 3889389"/>
                <a:gd name="csY1445" fmla="*/ 123055 h 1968327"/>
                <a:gd name="csX1446" fmla="*/ 1895053 w 3889389"/>
                <a:gd name="csY1446" fmla="*/ 123055 h 1968327"/>
                <a:gd name="csX1447" fmla="*/ 1895053 w 3889389"/>
                <a:gd name="csY1447" fmla="*/ 119699 h 1968327"/>
                <a:gd name="csX1448" fmla="*/ 1896731 w 3889389"/>
                <a:gd name="csY1448" fmla="*/ 119699 h 1968327"/>
                <a:gd name="csX1449" fmla="*/ 1896731 w 3889389"/>
                <a:gd name="csY1449" fmla="*/ 114106 h 1968327"/>
                <a:gd name="csX1450" fmla="*/ 1898409 w 3889389"/>
                <a:gd name="csY1450" fmla="*/ 112428 h 1968327"/>
                <a:gd name="csX1451" fmla="*/ 1896731 w 3889389"/>
                <a:gd name="csY1451" fmla="*/ 110750 h 1968327"/>
                <a:gd name="csX1452" fmla="*/ 1896731 w 3889389"/>
                <a:gd name="csY1452" fmla="*/ 106834 h 1968327"/>
                <a:gd name="csX1453" fmla="*/ 1900087 w 3889389"/>
                <a:gd name="csY1453" fmla="*/ 106834 h 1968327"/>
                <a:gd name="csX1454" fmla="*/ 1900087 w 3889389"/>
                <a:gd name="csY1454" fmla="*/ 105156 h 1968327"/>
                <a:gd name="csX1455" fmla="*/ 1902325 w 3889389"/>
                <a:gd name="csY1455" fmla="*/ 105156 h 1968327"/>
                <a:gd name="csX1456" fmla="*/ 1902325 w 3889389"/>
                <a:gd name="csY1456" fmla="*/ 99563 h 1968327"/>
                <a:gd name="csX1457" fmla="*/ 1904002 w 3889389"/>
                <a:gd name="csY1457" fmla="*/ 99563 h 1968327"/>
                <a:gd name="csX1458" fmla="*/ 1904002 w 3889389"/>
                <a:gd name="csY1458" fmla="*/ 97885 h 1968327"/>
                <a:gd name="csX1459" fmla="*/ 1905680 w 3889389"/>
                <a:gd name="csY1459" fmla="*/ 97885 h 1968327"/>
                <a:gd name="csX1460" fmla="*/ 1905680 w 3889389"/>
                <a:gd name="csY1460" fmla="*/ 99563 h 1968327"/>
                <a:gd name="csX1461" fmla="*/ 1907358 w 3889389"/>
                <a:gd name="csY1461" fmla="*/ 99563 h 1968327"/>
                <a:gd name="csX1462" fmla="*/ 1907358 w 3889389"/>
                <a:gd name="csY1462" fmla="*/ 97885 h 1968327"/>
                <a:gd name="csX1463" fmla="*/ 1909036 w 3889389"/>
                <a:gd name="csY1463" fmla="*/ 97885 h 1968327"/>
                <a:gd name="csX1464" fmla="*/ 1909036 w 3889389"/>
                <a:gd name="csY1464" fmla="*/ 94529 h 1968327"/>
                <a:gd name="csX1465" fmla="*/ 1909036 w 3889389"/>
                <a:gd name="csY1465" fmla="*/ 94529 h 1968327"/>
                <a:gd name="csX1466" fmla="*/ 1909036 w 3889389"/>
                <a:gd name="csY1466" fmla="*/ 92851 h 1968327"/>
                <a:gd name="csX1467" fmla="*/ 1911274 w 3889389"/>
                <a:gd name="csY1467" fmla="*/ 92851 h 1968327"/>
                <a:gd name="csX1468" fmla="*/ 1911274 w 3889389"/>
                <a:gd name="csY1468" fmla="*/ 91173 h 1968327"/>
                <a:gd name="csX1469" fmla="*/ 1907358 w 3889389"/>
                <a:gd name="csY1469" fmla="*/ 91173 h 1968327"/>
                <a:gd name="csX1470" fmla="*/ 1907358 w 3889389"/>
                <a:gd name="csY1470" fmla="*/ 88935 h 1968327"/>
                <a:gd name="csX1471" fmla="*/ 1911274 w 3889389"/>
                <a:gd name="csY1471" fmla="*/ 88935 h 1968327"/>
                <a:gd name="csX1472" fmla="*/ 1911274 w 3889389"/>
                <a:gd name="csY1472" fmla="*/ 87257 h 1968327"/>
                <a:gd name="csX1473" fmla="*/ 1912952 w 3889389"/>
                <a:gd name="csY1473" fmla="*/ 87257 h 1968327"/>
                <a:gd name="csX1474" fmla="*/ 1912952 w 3889389"/>
                <a:gd name="csY1474" fmla="*/ 85579 h 1968327"/>
                <a:gd name="csX1475" fmla="*/ 1909036 w 3889389"/>
                <a:gd name="csY1475" fmla="*/ 85579 h 1968327"/>
                <a:gd name="csX1476" fmla="*/ 1909036 w 3889389"/>
                <a:gd name="csY1476" fmla="*/ 79986 h 1968327"/>
                <a:gd name="csX1477" fmla="*/ 1907358 w 3889389"/>
                <a:gd name="csY1477" fmla="*/ 79986 h 1968327"/>
                <a:gd name="csX1478" fmla="*/ 1907358 w 3889389"/>
                <a:gd name="csY1478" fmla="*/ 78308 h 1968327"/>
                <a:gd name="csX1479" fmla="*/ 1905680 w 3889389"/>
                <a:gd name="csY1479" fmla="*/ 78308 h 1968327"/>
                <a:gd name="csX1480" fmla="*/ 1905680 w 3889389"/>
                <a:gd name="csY1480" fmla="*/ 76630 h 1968327"/>
                <a:gd name="csX1481" fmla="*/ 1904002 w 3889389"/>
                <a:gd name="csY1481" fmla="*/ 76630 h 1968327"/>
                <a:gd name="csX1482" fmla="*/ 1904002 w 3889389"/>
                <a:gd name="csY1482" fmla="*/ 79986 h 1968327"/>
                <a:gd name="csX1483" fmla="*/ 1902325 w 3889389"/>
                <a:gd name="csY1483" fmla="*/ 79986 h 1968327"/>
                <a:gd name="csX1484" fmla="*/ 1902325 w 3889389"/>
                <a:gd name="csY1484" fmla="*/ 76630 h 1968327"/>
                <a:gd name="csX1485" fmla="*/ 1900087 w 3889389"/>
                <a:gd name="csY1485" fmla="*/ 76630 h 1968327"/>
                <a:gd name="csX1486" fmla="*/ 1898409 w 3889389"/>
                <a:gd name="csY1486" fmla="*/ 74952 h 1968327"/>
                <a:gd name="csX1487" fmla="*/ 1898409 w 3889389"/>
                <a:gd name="csY1487" fmla="*/ 73274 h 1968327"/>
                <a:gd name="csX1488" fmla="*/ 1895053 w 3889389"/>
                <a:gd name="csY1488" fmla="*/ 73274 h 1968327"/>
                <a:gd name="csX1489" fmla="*/ 1895053 w 3889389"/>
                <a:gd name="csY1489" fmla="*/ 74952 h 1968327"/>
                <a:gd name="csX1490" fmla="*/ 1893375 w 3889389"/>
                <a:gd name="csY1490" fmla="*/ 76630 h 1968327"/>
                <a:gd name="csX1491" fmla="*/ 1889459 w 3889389"/>
                <a:gd name="csY1491" fmla="*/ 76630 h 1968327"/>
                <a:gd name="csX1492" fmla="*/ 1889459 w 3889389"/>
                <a:gd name="csY1492" fmla="*/ 74952 h 1968327"/>
                <a:gd name="csX1493" fmla="*/ 1887781 w 3889389"/>
                <a:gd name="csY1493" fmla="*/ 73274 h 1968327"/>
                <a:gd name="csX1494" fmla="*/ 1884425 w 3889389"/>
                <a:gd name="csY1494" fmla="*/ 73274 h 1968327"/>
                <a:gd name="csX1495" fmla="*/ 1884425 w 3889389"/>
                <a:gd name="csY1495" fmla="*/ 71037 h 1968327"/>
                <a:gd name="csX1496" fmla="*/ 1880510 w 3889389"/>
                <a:gd name="csY1496" fmla="*/ 71037 h 1968327"/>
                <a:gd name="csX1497" fmla="*/ 1880510 w 3889389"/>
                <a:gd name="csY1497" fmla="*/ 74952 h 1968327"/>
                <a:gd name="csX1498" fmla="*/ 1878832 w 3889389"/>
                <a:gd name="csY1498" fmla="*/ 74952 h 1968327"/>
                <a:gd name="csX1499" fmla="*/ 1878832 w 3889389"/>
                <a:gd name="csY1499" fmla="*/ 76630 h 1968327"/>
                <a:gd name="csX1500" fmla="*/ 1877154 w 3889389"/>
                <a:gd name="csY1500" fmla="*/ 76630 h 1968327"/>
                <a:gd name="csX1501" fmla="*/ 1877154 w 3889389"/>
                <a:gd name="csY1501" fmla="*/ 78308 h 1968327"/>
                <a:gd name="csX1502" fmla="*/ 1875476 w 3889389"/>
                <a:gd name="csY1502" fmla="*/ 78308 h 1968327"/>
                <a:gd name="csX1503" fmla="*/ 1875476 w 3889389"/>
                <a:gd name="csY1503" fmla="*/ 79986 h 1968327"/>
                <a:gd name="csX1504" fmla="*/ 1873798 w 3889389"/>
                <a:gd name="csY1504" fmla="*/ 79986 h 1968327"/>
                <a:gd name="csX1505" fmla="*/ 1871561 w 3889389"/>
                <a:gd name="csY1505" fmla="*/ 78308 h 1968327"/>
                <a:gd name="csX1506" fmla="*/ 1871561 w 3889389"/>
                <a:gd name="csY1506" fmla="*/ 71037 h 1968327"/>
                <a:gd name="csX1507" fmla="*/ 1875476 w 3889389"/>
                <a:gd name="csY1507" fmla="*/ 71037 h 1968327"/>
                <a:gd name="csX1508" fmla="*/ 1875476 w 3889389"/>
                <a:gd name="csY1508" fmla="*/ 67680 h 1968327"/>
                <a:gd name="csX1509" fmla="*/ 1866526 w 3889389"/>
                <a:gd name="csY1509" fmla="*/ 67680 h 1968327"/>
                <a:gd name="csX1510" fmla="*/ 1866526 w 3889389"/>
                <a:gd name="csY1510" fmla="*/ 69358 h 1968327"/>
                <a:gd name="csX1511" fmla="*/ 1864848 w 3889389"/>
                <a:gd name="csY1511" fmla="*/ 69358 h 1968327"/>
                <a:gd name="csX1512" fmla="*/ 1864848 w 3889389"/>
                <a:gd name="csY1512" fmla="*/ 71037 h 1968327"/>
                <a:gd name="csX1513" fmla="*/ 1863171 w 3889389"/>
                <a:gd name="csY1513" fmla="*/ 71037 h 1968327"/>
                <a:gd name="csX1514" fmla="*/ 1863171 w 3889389"/>
                <a:gd name="csY1514" fmla="*/ 69358 h 1968327"/>
                <a:gd name="csX1515" fmla="*/ 1859255 w 3889389"/>
                <a:gd name="csY1515" fmla="*/ 69358 h 1968327"/>
                <a:gd name="csX1516" fmla="*/ 1857577 w 3889389"/>
                <a:gd name="csY1516" fmla="*/ 67680 h 1968327"/>
                <a:gd name="csX1517" fmla="*/ 1857577 w 3889389"/>
                <a:gd name="csY1517" fmla="*/ 71037 h 1968327"/>
                <a:gd name="csX1518" fmla="*/ 1850305 w 3889389"/>
                <a:gd name="csY1518" fmla="*/ 71037 h 1968327"/>
                <a:gd name="csX1519" fmla="*/ 1850305 w 3889389"/>
                <a:gd name="csY1519" fmla="*/ 69358 h 1968327"/>
                <a:gd name="csX1520" fmla="*/ 1845271 w 3889389"/>
                <a:gd name="csY1520" fmla="*/ 69358 h 1968327"/>
                <a:gd name="csX1521" fmla="*/ 1843034 w 3889389"/>
                <a:gd name="csY1521" fmla="*/ 67680 h 1968327"/>
                <a:gd name="csX1522" fmla="*/ 1843034 w 3889389"/>
                <a:gd name="csY1522" fmla="*/ 64324 h 1968327"/>
                <a:gd name="csX1523" fmla="*/ 1845271 w 3889389"/>
                <a:gd name="csY1523" fmla="*/ 64324 h 1968327"/>
                <a:gd name="csX1524" fmla="*/ 1845271 w 3889389"/>
                <a:gd name="csY1524" fmla="*/ 62646 h 1968327"/>
                <a:gd name="csX1525" fmla="*/ 1846949 w 3889389"/>
                <a:gd name="csY1525" fmla="*/ 60409 h 1968327"/>
                <a:gd name="csX1526" fmla="*/ 1850305 w 3889389"/>
                <a:gd name="csY1526" fmla="*/ 60409 h 1968327"/>
                <a:gd name="csX1527" fmla="*/ 1851984 w 3889389"/>
                <a:gd name="csY1527" fmla="*/ 62646 h 1968327"/>
                <a:gd name="csX1528" fmla="*/ 1854221 w 3889389"/>
                <a:gd name="csY1528" fmla="*/ 62646 h 1968327"/>
                <a:gd name="csX1529" fmla="*/ 1854221 w 3889389"/>
                <a:gd name="csY1529" fmla="*/ 60409 h 1968327"/>
                <a:gd name="csX1530" fmla="*/ 1855899 w 3889389"/>
                <a:gd name="csY1530" fmla="*/ 60409 h 1968327"/>
                <a:gd name="csX1531" fmla="*/ 1855899 w 3889389"/>
                <a:gd name="csY1531" fmla="*/ 58731 h 1968327"/>
                <a:gd name="csX1532" fmla="*/ 1859255 w 3889389"/>
                <a:gd name="csY1532" fmla="*/ 58731 h 1968327"/>
                <a:gd name="csX1533" fmla="*/ 1860933 w 3889389"/>
                <a:gd name="csY1533" fmla="*/ 57053 h 1968327"/>
                <a:gd name="csX1534" fmla="*/ 1863171 w 3889389"/>
                <a:gd name="csY1534" fmla="*/ 57053 h 1968327"/>
                <a:gd name="csX1535" fmla="*/ 1863171 w 3889389"/>
                <a:gd name="csY1535" fmla="*/ 55375 h 1968327"/>
                <a:gd name="csX1536" fmla="*/ 1864848 w 3889389"/>
                <a:gd name="csY1536" fmla="*/ 53697 h 1968327"/>
                <a:gd name="csX1537" fmla="*/ 1866526 w 3889389"/>
                <a:gd name="csY1537" fmla="*/ 53697 h 1968327"/>
                <a:gd name="csX1538" fmla="*/ 1866526 w 3889389"/>
                <a:gd name="csY1538" fmla="*/ 51460 h 1968327"/>
                <a:gd name="csX1539" fmla="*/ 1868204 w 3889389"/>
                <a:gd name="csY1539" fmla="*/ 51460 h 1968327"/>
                <a:gd name="csX1540" fmla="*/ 1868204 w 3889389"/>
                <a:gd name="csY1540" fmla="*/ 48103 h 1968327"/>
                <a:gd name="csX1541" fmla="*/ 1869882 w 3889389"/>
                <a:gd name="csY1541" fmla="*/ 48103 h 1968327"/>
                <a:gd name="csX1542" fmla="*/ 1869882 w 3889389"/>
                <a:gd name="csY1542" fmla="*/ 46425 h 1968327"/>
                <a:gd name="csX1543" fmla="*/ 1871561 w 3889389"/>
                <a:gd name="csY1543" fmla="*/ 44747 h 1968327"/>
                <a:gd name="csX1544" fmla="*/ 1871561 w 3889389"/>
                <a:gd name="csY1544" fmla="*/ 42510 h 1968327"/>
                <a:gd name="csX1545" fmla="*/ 1873798 w 3889389"/>
                <a:gd name="csY1545" fmla="*/ 42510 h 1968327"/>
                <a:gd name="csX1546" fmla="*/ 1873798 w 3889389"/>
                <a:gd name="csY1546" fmla="*/ 39154 h 1968327"/>
                <a:gd name="csX1547" fmla="*/ 1877154 w 3889389"/>
                <a:gd name="csY1547" fmla="*/ 39154 h 1968327"/>
                <a:gd name="csX1548" fmla="*/ 1878832 w 3889389"/>
                <a:gd name="csY1548" fmla="*/ 40832 h 1968327"/>
                <a:gd name="csX1549" fmla="*/ 1884425 w 3889389"/>
                <a:gd name="csY1549" fmla="*/ 40832 h 1968327"/>
                <a:gd name="csX1550" fmla="*/ 1884425 w 3889389"/>
                <a:gd name="csY1550" fmla="*/ 39154 h 1968327"/>
                <a:gd name="csX1551" fmla="*/ 1882748 w 3889389"/>
                <a:gd name="csY1551" fmla="*/ 39154 h 1968327"/>
                <a:gd name="csX1552" fmla="*/ 1882748 w 3889389"/>
                <a:gd name="csY1552" fmla="*/ 35798 h 1968327"/>
                <a:gd name="csX1553" fmla="*/ 1880510 w 3889389"/>
                <a:gd name="csY1553" fmla="*/ 35798 h 1968327"/>
                <a:gd name="csX1554" fmla="*/ 1878832 w 3889389"/>
                <a:gd name="csY1554" fmla="*/ 34120 h 1968327"/>
                <a:gd name="csX1555" fmla="*/ 1878832 w 3889389"/>
                <a:gd name="csY1555" fmla="*/ 31883 h 1968327"/>
                <a:gd name="csX1556" fmla="*/ 1877154 w 3889389"/>
                <a:gd name="csY1556" fmla="*/ 30204 h 1968327"/>
                <a:gd name="csX1557" fmla="*/ 1877154 w 3889389"/>
                <a:gd name="csY1557" fmla="*/ 25170 h 1968327"/>
                <a:gd name="csX1558" fmla="*/ 1875476 w 3889389"/>
                <a:gd name="csY1558" fmla="*/ 25170 h 1968327"/>
                <a:gd name="csX1559" fmla="*/ 1875476 w 3889389"/>
                <a:gd name="csY1559" fmla="*/ 17899 h 1968327"/>
                <a:gd name="csX1560" fmla="*/ 1871561 w 3889389"/>
                <a:gd name="csY1560" fmla="*/ 17899 h 1968327"/>
                <a:gd name="csX1561" fmla="*/ 1871561 w 3889389"/>
                <a:gd name="csY1561" fmla="*/ 19577 h 1968327"/>
                <a:gd name="csX1562" fmla="*/ 1869882 w 3889389"/>
                <a:gd name="csY1562" fmla="*/ 19577 h 1968327"/>
                <a:gd name="csX1563" fmla="*/ 1869882 w 3889389"/>
                <a:gd name="csY1563" fmla="*/ 17899 h 1968327"/>
                <a:gd name="csX1564" fmla="*/ 1868204 w 3889389"/>
                <a:gd name="csY1564" fmla="*/ 17899 h 1968327"/>
                <a:gd name="csX1565" fmla="*/ 1868204 w 3889389"/>
                <a:gd name="csY1565" fmla="*/ 19577 h 1968327"/>
                <a:gd name="csX1566" fmla="*/ 1863171 w 3889389"/>
                <a:gd name="csY1566" fmla="*/ 19577 h 1968327"/>
                <a:gd name="csX1567" fmla="*/ 1863171 w 3889389"/>
                <a:gd name="csY1567" fmla="*/ 17899 h 1968327"/>
                <a:gd name="csX1568" fmla="*/ 1860933 w 3889389"/>
                <a:gd name="csY1568" fmla="*/ 19577 h 1968327"/>
                <a:gd name="csX1569" fmla="*/ 1859255 w 3889389"/>
                <a:gd name="csY1569" fmla="*/ 17899 h 1968327"/>
                <a:gd name="csX1570" fmla="*/ 1857577 w 3889389"/>
                <a:gd name="csY1570" fmla="*/ 17899 h 1968327"/>
                <a:gd name="csX1571" fmla="*/ 1857577 w 3889389"/>
                <a:gd name="csY1571" fmla="*/ 16221 h 1968327"/>
                <a:gd name="csX1572" fmla="*/ 1855899 w 3889389"/>
                <a:gd name="csY1572" fmla="*/ 13984 h 1968327"/>
                <a:gd name="csX1573" fmla="*/ 1855899 w 3889389"/>
                <a:gd name="csY1573" fmla="*/ 16221 h 1968327"/>
                <a:gd name="csX1574" fmla="*/ 1854221 w 3889389"/>
                <a:gd name="csY1574" fmla="*/ 16221 h 1968327"/>
                <a:gd name="csX1575" fmla="*/ 1854221 w 3889389"/>
                <a:gd name="csY1575" fmla="*/ 13984 h 1968327"/>
                <a:gd name="csX1576" fmla="*/ 1850305 w 3889389"/>
                <a:gd name="csY1576" fmla="*/ 13984 h 1968327"/>
                <a:gd name="csX1577" fmla="*/ 1850305 w 3889389"/>
                <a:gd name="csY1577" fmla="*/ 12306 h 1968327"/>
                <a:gd name="csX1578" fmla="*/ 1848627 w 3889389"/>
                <a:gd name="csY1578" fmla="*/ 10627 h 1968327"/>
                <a:gd name="csX1579" fmla="*/ 1850305 w 3889389"/>
                <a:gd name="csY1579" fmla="*/ 10627 h 1968327"/>
                <a:gd name="csX1580" fmla="*/ 1850305 w 3889389"/>
                <a:gd name="csY1580" fmla="*/ 5593 h 1968327"/>
                <a:gd name="csX1581" fmla="*/ 1848627 w 3889389"/>
                <a:gd name="csY1581" fmla="*/ 5593 h 1968327"/>
                <a:gd name="csX1582" fmla="*/ 1848627 w 3889389"/>
                <a:gd name="csY1582" fmla="*/ 3356 h 1968327"/>
                <a:gd name="csX1583" fmla="*/ 1845271 w 3889389"/>
                <a:gd name="csY1583" fmla="*/ 3356 h 1968327"/>
                <a:gd name="csX1584" fmla="*/ 1845271 w 3889389"/>
                <a:gd name="csY1584" fmla="*/ 5593 h 1968327"/>
                <a:gd name="csX1585" fmla="*/ 1839678 w 3889389"/>
                <a:gd name="csY1585" fmla="*/ 5593 h 1968327"/>
                <a:gd name="csX1586" fmla="*/ 1839678 w 3889389"/>
                <a:gd name="csY1586" fmla="*/ 3356 h 1968327"/>
                <a:gd name="csX1587" fmla="*/ 1838000 w 3889389"/>
                <a:gd name="csY1587" fmla="*/ 1678 h 1968327"/>
                <a:gd name="csX1588" fmla="*/ 1838000 w 3889389"/>
                <a:gd name="csY1588" fmla="*/ 0 h 1968327"/>
                <a:gd name="csX1589" fmla="*/ 1830728 w 3889389"/>
                <a:gd name="csY1589" fmla="*/ 0 h 1968327"/>
                <a:gd name="csX1590" fmla="*/ 1830728 w 3889389"/>
                <a:gd name="csY1590" fmla="*/ 3356 h 1968327"/>
                <a:gd name="csX1591" fmla="*/ 1827372 w 3889389"/>
                <a:gd name="csY1591" fmla="*/ 3356 h 1968327"/>
                <a:gd name="csX1592" fmla="*/ 1827372 w 3889389"/>
                <a:gd name="csY1592" fmla="*/ 5593 h 1968327"/>
                <a:gd name="csX1593" fmla="*/ 1825694 w 3889389"/>
                <a:gd name="csY1593" fmla="*/ 7271 h 1968327"/>
                <a:gd name="csX1594" fmla="*/ 1825694 w 3889389"/>
                <a:gd name="csY1594" fmla="*/ 8949 h 1968327"/>
                <a:gd name="csX1595" fmla="*/ 1821779 w 3889389"/>
                <a:gd name="csY1595" fmla="*/ 10627 h 1968327"/>
                <a:gd name="csX1596" fmla="*/ 1820101 w 3889389"/>
                <a:gd name="csY1596" fmla="*/ 10627 h 1968327"/>
                <a:gd name="csX1597" fmla="*/ 1818423 w 3889389"/>
                <a:gd name="csY1597" fmla="*/ 12306 h 1968327"/>
                <a:gd name="csX1598" fmla="*/ 1814507 w 3889389"/>
                <a:gd name="csY1598" fmla="*/ 12306 h 1968327"/>
                <a:gd name="csX1599" fmla="*/ 1814507 w 3889389"/>
                <a:gd name="csY1599" fmla="*/ 8949 h 1968327"/>
                <a:gd name="csX1600" fmla="*/ 1812830 w 3889389"/>
                <a:gd name="csY1600" fmla="*/ 8949 h 1968327"/>
                <a:gd name="csX1601" fmla="*/ 1812830 w 3889389"/>
                <a:gd name="csY1601" fmla="*/ 10627 h 1968327"/>
                <a:gd name="csX1602" fmla="*/ 1811151 w 3889389"/>
                <a:gd name="csY1602" fmla="*/ 10627 h 1968327"/>
                <a:gd name="csX1603" fmla="*/ 1809473 w 3889389"/>
                <a:gd name="csY1603" fmla="*/ 12306 h 1968327"/>
                <a:gd name="csX1604" fmla="*/ 1809473 w 3889389"/>
                <a:gd name="csY1604" fmla="*/ 13984 h 1968327"/>
                <a:gd name="csX1605" fmla="*/ 1807796 w 3889389"/>
                <a:gd name="csY1605" fmla="*/ 16221 h 1968327"/>
                <a:gd name="csX1606" fmla="*/ 1807796 w 3889389"/>
                <a:gd name="csY1606" fmla="*/ 17899 h 1968327"/>
                <a:gd name="csX1607" fmla="*/ 1806117 w 3889389"/>
                <a:gd name="csY1607" fmla="*/ 19577 h 1968327"/>
                <a:gd name="csX1608" fmla="*/ 1803880 w 3889389"/>
                <a:gd name="csY1608" fmla="*/ 19577 h 1968327"/>
                <a:gd name="csX1609" fmla="*/ 1803880 w 3889389"/>
                <a:gd name="csY1609" fmla="*/ 21255 h 1968327"/>
                <a:gd name="csX1610" fmla="*/ 1802202 w 3889389"/>
                <a:gd name="csY1610" fmla="*/ 21255 h 1968327"/>
                <a:gd name="csX1611" fmla="*/ 1802202 w 3889389"/>
                <a:gd name="csY1611" fmla="*/ 22933 h 1968327"/>
                <a:gd name="csX1612" fmla="*/ 1798846 w 3889389"/>
                <a:gd name="csY1612" fmla="*/ 22933 h 1968327"/>
                <a:gd name="csX1613" fmla="*/ 1798846 w 3889389"/>
                <a:gd name="csY1613" fmla="*/ 25170 h 1968327"/>
                <a:gd name="csX1614" fmla="*/ 1797168 w 3889389"/>
                <a:gd name="csY1614" fmla="*/ 25170 h 1968327"/>
                <a:gd name="csX1615" fmla="*/ 1797168 w 3889389"/>
                <a:gd name="csY1615" fmla="*/ 26848 h 1968327"/>
                <a:gd name="csX1616" fmla="*/ 1794930 w 3889389"/>
                <a:gd name="csY1616" fmla="*/ 26848 h 1968327"/>
                <a:gd name="csX1617" fmla="*/ 1794930 w 3889389"/>
                <a:gd name="csY1617" fmla="*/ 31883 h 1968327"/>
                <a:gd name="csX1618" fmla="*/ 1793253 w 3889389"/>
                <a:gd name="csY1618" fmla="*/ 31883 h 1968327"/>
                <a:gd name="csX1619" fmla="*/ 1793253 w 3889389"/>
                <a:gd name="csY1619" fmla="*/ 35798 h 1968327"/>
                <a:gd name="csX1620" fmla="*/ 1791574 w 3889389"/>
                <a:gd name="csY1620" fmla="*/ 35798 h 1968327"/>
                <a:gd name="csX1621" fmla="*/ 1791574 w 3889389"/>
                <a:gd name="csY1621" fmla="*/ 39154 h 1968327"/>
                <a:gd name="csX1622" fmla="*/ 1789896 w 3889389"/>
                <a:gd name="csY1622" fmla="*/ 39154 h 1968327"/>
                <a:gd name="csX1623" fmla="*/ 1789896 w 3889389"/>
                <a:gd name="csY1623" fmla="*/ 37476 h 1968327"/>
                <a:gd name="csX1624" fmla="*/ 1785981 w 3889389"/>
                <a:gd name="csY1624" fmla="*/ 37476 h 1968327"/>
                <a:gd name="csX1625" fmla="*/ 1784303 w 3889389"/>
                <a:gd name="csY1625" fmla="*/ 39154 h 1968327"/>
                <a:gd name="csX1626" fmla="*/ 1784303 w 3889389"/>
                <a:gd name="csY1626" fmla="*/ 44747 h 1968327"/>
                <a:gd name="csX1627" fmla="*/ 1782625 w 3889389"/>
                <a:gd name="csY1627" fmla="*/ 44747 h 1968327"/>
                <a:gd name="csX1628" fmla="*/ 1782625 w 3889389"/>
                <a:gd name="csY1628" fmla="*/ 46425 h 1968327"/>
                <a:gd name="csX1629" fmla="*/ 1780947 w 3889389"/>
                <a:gd name="csY1629" fmla="*/ 46425 h 1968327"/>
                <a:gd name="csX1630" fmla="*/ 1780947 w 3889389"/>
                <a:gd name="csY1630" fmla="*/ 48103 h 1968327"/>
                <a:gd name="csX1631" fmla="*/ 1779269 w 3889389"/>
                <a:gd name="csY1631" fmla="*/ 48103 h 1968327"/>
                <a:gd name="csX1632" fmla="*/ 1779269 w 3889389"/>
                <a:gd name="csY1632" fmla="*/ 49781 h 1968327"/>
                <a:gd name="csX1633" fmla="*/ 1777591 w 3889389"/>
                <a:gd name="csY1633" fmla="*/ 49781 h 1968327"/>
                <a:gd name="csX1634" fmla="*/ 1777591 w 3889389"/>
                <a:gd name="csY1634" fmla="*/ 51460 h 1968327"/>
                <a:gd name="csX1635" fmla="*/ 1775353 w 3889389"/>
                <a:gd name="csY1635" fmla="*/ 53697 h 1968327"/>
                <a:gd name="csX1636" fmla="*/ 1775353 w 3889389"/>
                <a:gd name="csY1636" fmla="*/ 55375 h 1968327"/>
                <a:gd name="csX1637" fmla="*/ 1773676 w 3889389"/>
                <a:gd name="csY1637" fmla="*/ 55375 h 1968327"/>
                <a:gd name="csX1638" fmla="*/ 1773676 w 3889389"/>
                <a:gd name="csY1638" fmla="*/ 57053 h 1968327"/>
                <a:gd name="csX1639" fmla="*/ 1771997 w 3889389"/>
                <a:gd name="csY1639" fmla="*/ 58731 h 1968327"/>
                <a:gd name="csX1640" fmla="*/ 1771997 w 3889389"/>
                <a:gd name="csY1640" fmla="*/ 62646 h 1968327"/>
                <a:gd name="csX1641" fmla="*/ 1770319 w 3889389"/>
                <a:gd name="csY1641" fmla="*/ 62646 h 1968327"/>
                <a:gd name="csX1642" fmla="*/ 1768642 w 3889389"/>
                <a:gd name="csY1642" fmla="*/ 64324 h 1968327"/>
                <a:gd name="csX1643" fmla="*/ 1768642 w 3889389"/>
                <a:gd name="csY1643" fmla="*/ 66002 h 1968327"/>
                <a:gd name="csX1644" fmla="*/ 1766404 w 3889389"/>
                <a:gd name="csY1644" fmla="*/ 67680 h 1968327"/>
                <a:gd name="csX1645" fmla="*/ 1766404 w 3889389"/>
                <a:gd name="csY1645" fmla="*/ 69358 h 1968327"/>
                <a:gd name="csX1646" fmla="*/ 1764726 w 3889389"/>
                <a:gd name="csY1646" fmla="*/ 71037 h 1968327"/>
                <a:gd name="csX1647" fmla="*/ 1766404 w 3889389"/>
                <a:gd name="csY1647" fmla="*/ 71037 h 1968327"/>
                <a:gd name="csX1648" fmla="*/ 1766404 w 3889389"/>
                <a:gd name="csY1648" fmla="*/ 82223 h 1968327"/>
                <a:gd name="csX1649" fmla="*/ 1759692 w 3889389"/>
                <a:gd name="csY1649" fmla="*/ 82223 h 1968327"/>
                <a:gd name="csX1650" fmla="*/ 1759692 w 3889389"/>
                <a:gd name="csY1650" fmla="*/ 87257 h 1968327"/>
                <a:gd name="csX1651" fmla="*/ 1757455 w 3889389"/>
                <a:gd name="csY1651" fmla="*/ 88935 h 1968327"/>
                <a:gd name="csX1652" fmla="*/ 1757455 w 3889389"/>
                <a:gd name="csY1652" fmla="*/ 91173 h 1968327"/>
                <a:gd name="csX1653" fmla="*/ 1755776 w 3889389"/>
                <a:gd name="csY1653" fmla="*/ 92851 h 1968327"/>
                <a:gd name="csX1654" fmla="*/ 1755776 w 3889389"/>
                <a:gd name="csY1654" fmla="*/ 94529 h 1968327"/>
                <a:gd name="csX1655" fmla="*/ 1757455 w 3889389"/>
                <a:gd name="csY1655" fmla="*/ 96207 h 1968327"/>
                <a:gd name="csX1656" fmla="*/ 1757455 w 3889389"/>
                <a:gd name="csY1656" fmla="*/ 99563 h 1968327"/>
                <a:gd name="csX1657" fmla="*/ 1759692 w 3889389"/>
                <a:gd name="csY1657" fmla="*/ 99563 h 1968327"/>
                <a:gd name="csX1658" fmla="*/ 1759692 w 3889389"/>
                <a:gd name="csY1658" fmla="*/ 103478 h 1968327"/>
                <a:gd name="csX1659" fmla="*/ 1763048 w 3889389"/>
                <a:gd name="csY1659" fmla="*/ 103478 h 1968327"/>
                <a:gd name="csX1660" fmla="*/ 1763048 w 3889389"/>
                <a:gd name="csY1660" fmla="*/ 105156 h 1968327"/>
                <a:gd name="csX1661" fmla="*/ 1766404 w 3889389"/>
                <a:gd name="csY1661" fmla="*/ 105156 h 1968327"/>
                <a:gd name="csX1662" fmla="*/ 1766404 w 3889389"/>
                <a:gd name="csY1662" fmla="*/ 112428 h 1968327"/>
                <a:gd name="csX1663" fmla="*/ 1763048 w 3889389"/>
                <a:gd name="csY1663" fmla="*/ 112428 h 1968327"/>
                <a:gd name="csX1664" fmla="*/ 1763048 w 3889389"/>
                <a:gd name="csY1664" fmla="*/ 115784 h 1968327"/>
                <a:gd name="csX1665" fmla="*/ 1761370 w 3889389"/>
                <a:gd name="csY1665" fmla="*/ 117462 h 1968327"/>
                <a:gd name="csX1666" fmla="*/ 1761370 w 3889389"/>
                <a:gd name="csY1666" fmla="*/ 124733 h 1968327"/>
                <a:gd name="csX1667" fmla="*/ 1759692 w 3889389"/>
                <a:gd name="csY1667" fmla="*/ 124733 h 1968327"/>
                <a:gd name="csX1668" fmla="*/ 1759692 w 3889389"/>
                <a:gd name="csY1668" fmla="*/ 126411 h 1968327"/>
                <a:gd name="csX1669" fmla="*/ 1757455 w 3889389"/>
                <a:gd name="csY1669" fmla="*/ 126411 h 1968327"/>
                <a:gd name="csX1670" fmla="*/ 1757455 w 3889389"/>
                <a:gd name="csY1670" fmla="*/ 128089 h 1968327"/>
                <a:gd name="csX1671" fmla="*/ 1755776 w 3889389"/>
                <a:gd name="csY1671" fmla="*/ 128089 h 1968327"/>
                <a:gd name="csX1672" fmla="*/ 1754099 w 3889389"/>
                <a:gd name="csY1672" fmla="*/ 130327 h 1968327"/>
                <a:gd name="csX1673" fmla="*/ 1750742 w 3889389"/>
                <a:gd name="csY1673" fmla="*/ 132005 h 1968327"/>
                <a:gd name="csX1674" fmla="*/ 1749065 w 3889389"/>
                <a:gd name="csY1674" fmla="*/ 133683 h 1968327"/>
                <a:gd name="csX1675" fmla="*/ 1745149 w 3889389"/>
                <a:gd name="csY1675" fmla="*/ 133683 h 1968327"/>
                <a:gd name="csX1676" fmla="*/ 1745149 w 3889389"/>
                <a:gd name="csY1676" fmla="*/ 135361 h 1968327"/>
                <a:gd name="csX1677" fmla="*/ 1741793 w 3889389"/>
                <a:gd name="csY1677" fmla="*/ 135361 h 1968327"/>
                <a:gd name="csX1678" fmla="*/ 1741793 w 3889389"/>
                <a:gd name="csY1678" fmla="*/ 133683 h 1968327"/>
                <a:gd name="csX1679" fmla="*/ 1734522 w 3889389"/>
                <a:gd name="csY1679" fmla="*/ 133683 h 1968327"/>
                <a:gd name="csX1680" fmla="*/ 1732843 w 3889389"/>
                <a:gd name="csY1680" fmla="*/ 135361 h 1968327"/>
                <a:gd name="csX1681" fmla="*/ 1718301 w 3889389"/>
                <a:gd name="csY1681" fmla="*/ 135361 h 1968327"/>
                <a:gd name="csX1682" fmla="*/ 1718301 w 3889389"/>
                <a:gd name="csY1682" fmla="*/ 133683 h 1968327"/>
                <a:gd name="csX1683" fmla="*/ 1714945 w 3889389"/>
                <a:gd name="csY1683" fmla="*/ 133683 h 1968327"/>
                <a:gd name="csX1684" fmla="*/ 1713266 w 3889389"/>
                <a:gd name="csY1684" fmla="*/ 132005 h 1968327"/>
                <a:gd name="csX1685" fmla="*/ 1711588 w 3889389"/>
                <a:gd name="csY1685" fmla="*/ 130327 h 1968327"/>
                <a:gd name="csX1686" fmla="*/ 1709351 w 3889389"/>
                <a:gd name="csY1686" fmla="*/ 130327 h 1968327"/>
                <a:gd name="csX1687" fmla="*/ 1707673 w 3889389"/>
                <a:gd name="csY1687" fmla="*/ 132005 h 1968327"/>
                <a:gd name="csX1688" fmla="*/ 1707673 w 3889389"/>
                <a:gd name="csY1688" fmla="*/ 135361 h 1968327"/>
                <a:gd name="csX1689" fmla="*/ 1709351 w 3889389"/>
                <a:gd name="csY1689" fmla="*/ 137039 h 1968327"/>
                <a:gd name="csX1690" fmla="*/ 1709351 w 3889389"/>
                <a:gd name="csY1690" fmla="*/ 139276 h 1968327"/>
                <a:gd name="csX1691" fmla="*/ 1711588 w 3889389"/>
                <a:gd name="csY1691" fmla="*/ 139276 h 1968327"/>
                <a:gd name="csX1692" fmla="*/ 1711588 w 3889389"/>
                <a:gd name="csY1692" fmla="*/ 140954 h 1968327"/>
                <a:gd name="csX1693" fmla="*/ 1713266 w 3889389"/>
                <a:gd name="csY1693" fmla="*/ 145988 h 1968327"/>
                <a:gd name="csX1694" fmla="*/ 1718301 w 3889389"/>
                <a:gd name="csY1694" fmla="*/ 145988 h 1968327"/>
                <a:gd name="csX1695" fmla="*/ 1718301 w 3889389"/>
                <a:gd name="csY1695" fmla="*/ 149904 h 1968327"/>
                <a:gd name="csX1696" fmla="*/ 1720538 w 3889389"/>
                <a:gd name="csY1696" fmla="*/ 149904 h 1968327"/>
                <a:gd name="csX1697" fmla="*/ 1720538 w 3889389"/>
                <a:gd name="csY1697" fmla="*/ 153260 h 1968327"/>
                <a:gd name="csX1698" fmla="*/ 1725572 w 3889389"/>
                <a:gd name="csY1698" fmla="*/ 153260 h 1968327"/>
                <a:gd name="csX1699" fmla="*/ 1725572 w 3889389"/>
                <a:gd name="csY1699" fmla="*/ 162209 h 1968327"/>
                <a:gd name="csX1700" fmla="*/ 1727250 w 3889389"/>
                <a:gd name="csY1700" fmla="*/ 162209 h 1968327"/>
                <a:gd name="csX1701" fmla="*/ 1728928 w 3889389"/>
                <a:gd name="csY1701" fmla="*/ 163887 h 1968327"/>
                <a:gd name="csX1702" fmla="*/ 1728928 w 3889389"/>
                <a:gd name="csY1702" fmla="*/ 169481 h 1968327"/>
                <a:gd name="csX1703" fmla="*/ 1731165 w 3889389"/>
                <a:gd name="csY1703" fmla="*/ 169481 h 1968327"/>
                <a:gd name="csX1704" fmla="*/ 1731165 w 3889389"/>
                <a:gd name="csY1704" fmla="*/ 178430 h 1968327"/>
                <a:gd name="csX1705" fmla="*/ 1728928 w 3889389"/>
                <a:gd name="csY1705" fmla="*/ 176752 h 1968327"/>
                <a:gd name="csX1706" fmla="*/ 1723894 w 3889389"/>
                <a:gd name="csY1706" fmla="*/ 176752 h 1968327"/>
                <a:gd name="csX1707" fmla="*/ 1723894 w 3889389"/>
                <a:gd name="csY1707" fmla="*/ 174515 h 1968327"/>
                <a:gd name="csX1708" fmla="*/ 1725572 w 3889389"/>
                <a:gd name="csY1708" fmla="*/ 174515 h 1968327"/>
                <a:gd name="csX1709" fmla="*/ 1725572 w 3889389"/>
                <a:gd name="csY1709" fmla="*/ 172837 h 1968327"/>
                <a:gd name="csX1710" fmla="*/ 1723894 w 3889389"/>
                <a:gd name="csY1710" fmla="*/ 172837 h 1968327"/>
                <a:gd name="csX1711" fmla="*/ 1723894 w 3889389"/>
                <a:gd name="csY1711" fmla="*/ 167803 h 1968327"/>
                <a:gd name="csX1712" fmla="*/ 1720538 w 3889389"/>
                <a:gd name="csY1712" fmla="*/ 167803 h 1968327"/>
                <a:gd name="csX1713" fmla="*/ 1720538 w 3889389"/>
                <a:gd name="csY1713" fmla="*/ 169481 h 1968327"/>
                <a:gd name="csX1714" fmla="*/ 1716622 w 3889389"/>
                <a:gd name="csY1714" fmla="*/ 169481 h 1968327"/>
                <a:gd name="csX1715" fmla="*/ 1716622 w 3889389"/>
                <a:gd name="csY1715" fmla="*/ 165565 h 1968327"/>
                <a:gd name="csX1716" fmla="*/ 1716622 w 3889389"/>
                <a:gd name="csY1716" fmla="*/ 165565 h 1968327"/>
                <a:gd name="csX1717" fmla="*/ 1716622 w 3889389"/>
                <a:gd name="csY1717" fmla="*/ 162209 h 1968327"/>
                <a:gd name="csX1718" fmla="*/ 1718301 w 3889389"/>
                <a:gd name="csY1718" fmla="*/ 162209 h 1968327"/>
                <a:gd name="csX1719" fmla="*/ 1718301 w 3889389"/>
                <a:gd name="csY1719" fmla="*/ 160531 h 1968327"/>
                <a:gd name="csX1720" fmla="*/ 1714945 w 3889389"/>
                <a:gd name="csY1720" fmla="*/ 160531 h 1968327"/>
                <a:gd name="csX1721" fmla="*/ 1714945 w 3889389"/>
                <a:gd name="csY1721" fmla="*/ 158853 h 1968327"/>
                <a:gd name="csX1722" fmla="*/ 1709351 w 3889389"/>
                <a:gd name="csY1722" fmla="*/ 158853 h 1968327"/>
                <a:gd name="csX1723" fmla="*/ 1709351 w 3889389"/>
                <a:gd name="csY1723" fmla="*/ 160531 h 1968327"/>
                <a:gd name="csX1724" fmla="*/ 1705995 w 3889389"/>
                <a:gd name="csY1724" fmla="*/ 160531 h 1968327"/>
                <a:gd name="csX1725" fmla="*/ 1705995 w 3889389"/>
                <a:gd name="csY1725" fmla="*/ 154938 h 1968327"/>
                <a:gd name="csX1726" fmla="*/ 1704317 w 3889389"/>
                <a:gd name="csY1726" fmla="*/ 154938 h 1968327"/>
                <a:gd name="csX1727" fmla="*/ 1702639 w 3889389"/>
                <a:gd name="csY1727" fmla="*/ 158853 h 1968327"/>
                <a:gd name="csX1728" fmla="*/ 1700401 w 3889389"/>
                <a:gd name="csY1728" fmla="*/ 158853 h 1968327"/>
                <a:gd name="csX1729" fmla="*/ 1700401 w 3889389"/>
                <a:gd name="csY1729" fmla="*/ 160531 h 1968327"/>
                <a:gd name="csX1730" fmla="*/ 1698724 w 3889389"/>
                <a:gd name="csY1730" fmla="*/ 160531 h 1968327"/>
                <a:gd name="csX1731" fmla="*/ 1697045 w 3889389"/>
                <a:gd name="csY1731" fmla="*/ 162209 h 1968327"/>
                <a:gd name="csX1732" fmla="*/ 1697045 w 3889389"/>
                <a:gd name="csY1732" fmla="*/ 163887 h 1968327"/>
                <a:gd name="csX1733" fmla="*/ 1692011 w 3889389"/>
                <a:gd name="csY1733" fmla="*/ 163887 h 1968327"/>
                <a:gd name="csX1734" fmla="*/ 1689774 w 3889389"/>
                <a:gd name="csY1734" fmla="*/ 165565 h 1968327"/>
                <a:gd name="csX1735" fmla="*/ 1689774 w 3889389"/>
                <a:gd name="csY1735" fmla="*/ 167803 h 1968327"/>
                <a:gd name="csX1736" fmla="*/ 1688096 w 3889389"/>
                <a:gd name="csY1736" fmla="*/ 167803 h 1968327"/>
                <a:gd name="csX1737" fmla="*/ 1688096 w 3889389"/>
                <a:gd name="csY1737" fmla="*/ 169481 h 1968327"/>
                <a:gd name="csX1738" fmla="*/ 1689774 w 3889389"/>
                <a:gd name="csY1738" fmla="*/ 169481 h 1968327"/>
                <a:gd name="csX1739" fmla="*/ 1689774 w 3889389"/>
                <a:gd name="csY1739" fmla="*/ 171159 h 1968327"/>
                <a:gd name="csX1740" fmla="*/ 1692011 w 3889389"/>
                <a:gd name="csY1740" fmla="*/ 171159 h 1968327"/>
                <a:gd name="csX1741" fmla="*/ 1692011 w 3889389"/>
                <a:gd name="csY1741" fmla="*/ 172837 h 1968327"/>
                <a:gd name="csX1742" fmla="*/ 1689774 w 3889389"/>
                <a:gd name="csY1742" fmla="*/ 172837 h 1968327"/>
                <a:gd name="csX1743" fmla="*/ 1689774 w 3889389"/>
                <a:gd name="csY1743" fmla="*/ 174515 h 1968327"/>
                <a:gd name="csX1744" fmla="*/ 1684740 w 3889389"/>
                <a:gd name="csY1744" fmla="*/ 174515 h 1968327"/>
                <a:gd name="csX1745" fmla="*/ 1684740 w 3889389"/>
                <a:gd name="csY1745" fmla="*/ 172837 h 1968327"/>
                <a:gd name="csX1746" fmla="*/ 1683062 w 3889389"/>
                <a:gd name="csY1746" fmla="*/ 172837 h 1968327"/>
                <a:gd name="csX1747" fmla="*/ 1683062 w 3889389"/>
                <a:gd name="csY1747" fmla="*/ 171159 h 1968327"/>
                <a:gd name="csX1748" fmla="*/ 1680824 w 3889389"/>
                <a:gd name="csY1748" fmla="*/ 171159 h 1968327"/>
                <a:gd name="csX1749" fmla="*/ 1679147 w 3889389"/>
                <a:gd name="csY1749" fmla="*/ 172837 h 1968327"/>
                <a:gd name="csX1750" fmla="*/ 1677468 w 3889389"/>
                <a:gd name="csY1750" fmla="*/ 174515 h 1968327"/>
                <a:gd name="csX1751" fmla="*/ 1677468 w 3889389"/>
                <a:gd name="csY1751" fmla="*/ 178430 h 1968327"/>
                <a:gd name="csX1752" fmla="*/ 1679147 w 3889389"/>
                <a:gd name="csY1752" fmla="*/ 178430 h 1968327"/>
                <a:gd name="csX1753" fmla="*/ 1679147 w 3889389"/>
                <a:gd name="csY1753" fmla="*/ 176752 h 1968327"/>
                <a:gd name="csX1754" fmla="*/ 1680824 w 3889389"/>
                <a:gd name="csY1754" fmla="*/ 176752 h 1968327"/>
                <a:gd name="csX1755" fmla="*/ 1683062 w 3889389"/>
                <a:gd name="csY1755" fmla="*/ 178430 h 1968327"/>
                <a:gd name="csX1756" fmla="*/ 1683062 w 3889389"/>
                <a:gd name="csY1756" fmla="*/ 181786 h 1968327"/>
                <a:gd name="csX1757" fmla="*/ 1680824 w 3889389"/>
                <a:gd name="csY1757" fmla="*/ 181786 h 1968327"/>
                <a:gd name="csX1758" fmla="*/ 1679147 w 3889389"/>
                <a:gd name="csY1758" fmla="*/ 183464 h 1968327"/>
                <a:gd name="csX1759" fmla="*/ 1677468 w 3889389"/>
                <a:gd name="csY1759" fmla="*/ 181786 h 1968327"/>
                <a:gd name="csX1760" fmla="*/ 1671875 w 3889389"/>
                <a:gd name="csY1760" fmla="*/ 181786 h 1968327"/>
                <a:gd name="csX1761" fmla="*/ 1671875 w 3889389"/>
                <a:gd name="csY1761" fmla="*/ 183464 h 1968327"/>
                <a:gd name="csX1762" fmla="*/ 1666841 w 3889389"/>
                <a:gd name="csY1762" fmla="*/ 183464 h 1968327"/>
                <a:gd name="csX1763" fmla="*/ 1666841 w 3889389"/>
                <a:gd name="csY1763" fmla="*/ 181786 h 1968327"/>
                <a:gd name="csX1764" fmla="*/ 1665163 w 3889389"/>
                <a:gd name="csY1764" fmla="*/ 181786 h 1968327"/>
                <a:gd name="csX1765" fmla="*/ 1665163 w 3889389"/>
                <a:gd name="csY1765" fmla="*/ 183464 h 1968327"/>
                <a:gd name="csX1766" fmla="*/ 1663485 w 3889389"/>
                <a:gd name="csY1766" fmla="*/ 183464 h 1968327"/>
                <a:gd name="csX1767" fmla="*/ 1663485 w 3889389"/>
                <a:gd name="csY1767" fmla="*/ 187380 h 1968327"/>
                <a:gd name="csX1768" fmla="*/ 1661247 w 3889389"/>
                <a:gd name="csY1768" fmla="*/ 187380 h 1968327"/>
                <a:gd name="csX1769" fmla="*/ 1661247 w 3889389"/>
                <a:gd name="csY1769" fmla="*/ 189058 h 1968327"/>
                <a:gd name="csX1770" fmla="*/ 1659570 w 3889389"/>
                <a:gd name="csY1770" fmla="*/ 189058 h 1968327"/>
                <a:gd name="csX1771" fmla="*/ 1659570 w 3889389"/>
                <a:gd name="csY1771" fmla="*/ 190736 h 1968327"/>
                <a:gd name="csX1772" fmla="*/ 1657891 w 3889389"/>
                <a:gd name="csY1772" fmla="*/ 190736 h 1968327"/>
                <a:gd name="csX1773" fmla="*/ 1657891 w 3889389"/>
                <a:gd name="csY1773" fmla="*/ 189058 h 1968327"/>
                <a:gd name="csX1774" fmla="*/ 1656214 w 3889389"/>
                <a:gd name="csY1774" fmla="*/ 189058 h 1968327"/>
                <a:gd name="csX1775" fmla="*/ 1656214 w 3889389"/>
                <a:gd name="csY1775" fmla="*/ 190736 h 1968327"/>
                <a:gd name="csX1776" fmla="*/ 1654535 w 3889389"/>
                <a:gd name="csY1776" fmla="*/ 190736 h 1968327"/>
                <a:gd name="csX1777" fmla="*/ 1654535 w 3889389"/>
                <a:gd name="csY1777" fmla="*/ 192414 h 1968327"/>
                <a:gd name="csX1778" fmla="*/ 1652298 w 3889389"/>
                <a:gd name="csY1778" fmla="*/ 192414 h 1968327"/>
                <a:gd name="csX1779" fmla="*/ 1652298 w 3889389"/>
                <a:gd name="csY1779" fmla="*/ 189058 h 1968327"/>
                <a:gd name="csX1780" fmla="*/ 1654535 w 3889389"/>
                <a:gd name="csY1780" fmla="*/ 187380 h 1968327"/>
                <a:gd name="csX1781" fmla="*/ 1654535 w 3889389"/>
                <a:gd name="csY1781" fmla="*/ 183464 h 1968327"/>
                <a:gd name="csX1782" fmla="*/ 1656214 w 3889389"/>
                <a:gd name="csY1782" fmla="*/ 183464 h 1968327"/>
                <a:gd name="csX1783" fmla="*/ 1656214 w 3889389"/>
                <a:gd name="csY1783" fmla="*/ 181786 h 1968327"/>
                <a:gd name="csX1784" fmla="*/ 1652298 w 3889389"/>
                <a:gd name="csY1784" fmla="*/ 181786 h 1968327"/>
                <a:gd name="csX1785" fmla="*/ 1652298 w 3889389"/>
                <a:gd name="csY1785" fmla="*/ 180108 h 1968327"/>
                <a:gd name="csX1786" fmla="*/ 1648942 w 3889389"/>
                <a:gd name="csY1786" fmla="*/ 180108 h 1968327"/>
                <a:gd name="csX1787" fmla="*/ 1648942 w 3889389"/>
                <a:gd name="csY1787" fmla="*/ 181786 h 1968327"/>
                <a:gd name="csX1788" fmla="*/ 1647264 w 3889389"/>
                <a:gd name="csY1788" fmla="*/ 181786 h 1968327"/>
                <a:gd name="csX1789" fmla="*/ 1647264 w 3889389"/>
                <a:gd name="csY1789" fmla="*/ 185142 h 1968327"/>
                <a:gd name="csX1790" fmla="*/ 1645586 w 3889389"/>
                <a:gd name="csY1790" fmla="*/ 185142 h 1968327"/>
                <a:gd name="csX1791" fmla="*/ 1645586 w 3889389"/>
                <a:gd name="csY1791" fmla="*/ 187380 h 1968327"/>
                <a:gd name="csX1792" fmla="*/ 1643349 w 3889389"/>
                <a:gd name="csY1792" fmla="*/ 187380 h 1968327"/>
                <a:gd name="csX1793" fmla="*/ 1643349 w 3889389"/>
                <a:gd name="csY1793" fmla="*/ 183464 h 1968327"/>
                <a:gd name="csX1794" fmla="*/ 1641670 w 3889389"/>
                <a:gd name="csY1794" fmla="*/ 183464 h 1968327"/>
                <a:gd name="csX1795" fmla="*/ 1641670 w 3889389"/>
                <a:gd name="csY1795" fmla="*/ 185142 h 1968327"/>
                <a:gd name="csX1796" fmla="*/ 1639993 w 3889389"/>
                <a:gd name="csY1796" fmla="*/ 185142 h 1968327"/>
                <a:gd name="csX1797" fmla="*/ 1639993 w 3889389"/>
                <a:gd name="csY1797" fmla="*/ 189058 h 1968327"/>
                <a:gd name="csX1798" fmla="*/ 1636637 w 3889389"/>
                <a:gd name="csY1798" fmla="*/ 189058 h 1968327"/>
                <a:gd name="csX1799" fmla="*/ 1636637 w 3889389"/>
                <a:gd name="csY1799" fmla="*/ 190736 h 1968327"/>
                <a:gd name="csX1800" fmla="*/ 1634958 w 3889389"/>
                <a:gd name="csY1800" fmla="*/ 192414 h 1968327"/>
                <a:gd name="csX1801" fmla="*/ 1634958 w 3889389"/>
                <a:gd name="csY1801" fmla="*/ 196329 h 1968327"/>
                <a:gd name="csX1802" fmla="*/ 1631043 w 3889389"/>
                <a:gd name="csY1802" fmla="*/ 196329 h 1968327"/>
                <a:gd name="csX1803" fmla="*/ 1631043 w 3889389"/>
                <a:gd name="csY1803" fmla="*/ 194092 h 1968327"/>
                <a:gd name="csX1804" fmla="*/ 1629365 w 3889389"/>
                <a:gd name="csY1804" fmla="*/ 192414 h 1968327"/>
                <a:gd name="csX1805" fmla="*/ 1629365 w 3889389"/>
                <a:gd name="csY1805" fmla="*/ 190736 h 1968327"/>
                <a:gd name="csX1806" fmla="*/ 1632721 w 3889389"/>
                <a:gd name="csY1806" fmla="*/ 190736 h 1968327"/>
                <a:gd name="csX1807" fmla="*/ 1632721 w 3889389"/>
                <a:gd name="csY1807" fmla="*/ 189058 h 1968327"/>
                <a:gd name="csX1808" fmla="*/ 1634958 w 3889389"/>
                <a:gd name="csY1808" fmla="*/ 187380 h 1968327"/>
                <a:gd name="csX1809" fmla="*/ 1636637 w 3889389"/>
                <a:gd name="csY1809" fmla="*/ 185142 h 1968327"/>
                <a:gd name="csX1810" fmla="*/ 1636637 w 3889389"/>
                <a:gd name="csY1810" fmla="*/ 181786 h 1968327"/>
                <a:gd name="csX1811" fmla="*/ 1639993 w 3889389"/>
                <a:gd name="csY1811" fmla="*/ 181786 h 1968327"/>
                <a:gd name="csX1812" fmla="*/ 1639993 w 3889389"/>
                <a:gd name="csY1812" fmla="*/ 178430 h 1968327"/>
                <a:gd name="csX1813" fmla="*/ 1641670 w 3889389"/>
                <a:gd name="csY1813" fmla="*/ 176752 h 1968327"/>
                <a:gd name="csX1814" fmla="*/ 1639993 w 3889389"/>
                <a:gd name="csY1814" fmla="*/ 174515 h 1968327"/>
                <a:gd name="csX1815" fmla="*/ 1639993 w 3889389"/>
                <a:gd name="csY1815" fmla="*/ 172837 h 1968327"/>
                <a:gd name="csX1816" fmla="*/ 1641670 w 3889389"/>
                <a:gd name="csY1816" fmla="*/ 172837 h 1968327"/>
                <a:gd name="csX1817" fmla="*/ 1643349 w 3889389"/>
                <a:gd name="csY1817" fmla="*/ 171159 h 1968327"/>
                <a:gd name="csX1818" fmla="*/ 1641670 w 3889389"/>
                <a:gd name="csY1818" fmla="*/ 169481 h 1968327"/>
                <a:gd name="csX1819" fmla="*/ 1638314 w 3889389"/>
                <a:gd name="csY1819" fmla="*/ 169481 h 1968327"/>
                <a:gd name="csX1820" fmla="*/ 1638314 w 3889389"/>
                <a:gd name="csY1820" fmla="*/ 167803 h 1968327"/>
                <a:gd name="csX1821" fmla="*/ 1636637 w 3889389"/>
                <a:gd name="csY1821" fmla="*/ 167803 h 1968327"/>
                <a:gd name="csX1822" fmla="*/ 1636637 w 3889389"/>
                <a:gd name="csY1822" fmla="*/ 165565 h 1968327"/>
                <a:gd name="csX1823" fmla="*/ 1627687 w 3889389"/>
                <a:gd name="csY1823" fmla="*/ 165565 h 1968327"/>
                <a:gd name="csX1824" fmla="*/ 1627687 w 3889389"/>
                <a:gd name="csY1824" fmla="*/ 163887 h 1968327"/>
                <a:gd name="csX1825" fmla="*/ 1626009 w 3889389"/>
                <a:gd name="csY1825" fmla="*/ 163887 h 1968327"/>
                <a:gd name="csX1826" fmla="*/ 1626009 w 3889389"/>
                <a:gd name="csY1826" fmla="*/ 165565 h 1968327"/>
                <a:gd name="csX1827" fmla="*/ 1623772 w 3889389"/>
                <a:gd name="csY1827" fmla="*/ 165565 h 1968327"/>
                <a:gd name="csX1828" fmla="*/ 1623772 w 3889389"/>
                <a:gd name="csY1828" fmla="*/ 169481 h 1968327"/>
                <a:gd name="csX1829" fmla="*/ 1618737 w 3889389"/>
                <a:gd name="csY1829" fmla="*/ 169481 h 1968327"/>
                <a:gd name="csX1830" fmla="*/ 1618737 w 3889389"/>
                <a:gd name="csY1830" fmla="*/ 171159 h 1968327"/>
                <a:gd name="csX1831" fmla="*/ 1617060 w 3889389"/>
                <a:gd name="csY1831" fmla="*/ 171159 h 1968327"/>
                <a:gd name="csX1832" fmla="*/ 1617060 w 3889389"/>
                <a:gd name="csY1832" fmla="*/ 169481 h 1968327"/>
                <a:gd name="csX1833" fmla="*/ 1613144 w 3889389"/>
                <a:gd name="csY1833" fmla="*/ 169481 h 1968327"/>
                <a:gd name="csX1834" fmla="*/ 1613144 w 3889389"/>
                <a:gd name="csY1834" fmla="*/ 163887 h 1968327"/>
                <a:gd name="csX1835" fmla="*/ 1608110 w 3889389"/>
                <a:gd name="csY1835" fmla="*/ 163887 h 1968327"/>
                <a:gd name="csX1836" fmla="*/ 1606432 w 3889389"/>
                <a:gd name="csY1836" fmla="*/ 165565 h 1968327"/>
                <a:gd name="csX1837" fmla="*/ 1609788 w 3889389"/>
                <a:gd name="csY1837" fmla="*/ 165565 h 1968327"/>
                <a:gd name="csX1838" fmla="*/ 1609788 w 3889389"/>
                <a:gd name="csY1838" fmla="*/ 169481 h 1968327"/>
                <a:gd name="csX1839" fmla="*/ 1606432 w 3889389"/>
                <a:gd name="csY1839" fmla="*/ 169481 h 1968327"/>
                <a:gd name="csX1840" fmla="*/ 1606432 w 3889389"/>
                <a:gd name="csY1840" fmla="*/ 171159 h 1968327"/>
                <a:gd name="csX1841" fmla="*/ 1604195 w 3889389"/>
                <a:gd name="csY1841" fmla="*/ 171159 h 1968327"/>
                <a:gd name="csX1842" fmla="*/ 1602516 w 3889389"/>
                <a:gd name="csY1842" fmla="*/ 169481 h 1968327"/>
                <a:gd name="csX1843" fmla="*/ 1600839 w 3889389"/>
                <a:gd name="csY1843" fmla="*/ 169481 h 1968327"/>
                <a:gd name="csX1844" fmla="*/ 1600839 w 3889389"/>
                <a:gd name="csY1844" fmla="*/ 167803 h 1968327"/>
                <a:gd name="csX1845" fmla="*/ 1599160 w 3889389"/>
                <a:gd name="csY1845" fmla="*/ 167803 h 1968327"/>
                <a:gd name="csX1846" fmla="*/ 1599160 w 3889389"/>
                <a:gd name="csY1846" fmla="*/ 169481 h 1968327"/>
                <a:gd name="csX1847" fmla="*/ 1588533 w 3889389"/>
                <a:gd name="csY1847" fmla="*/ 169481 h 1968327"/>
                <a:gd name="csX1848" fmla="*/ 1586296 w 3889389"/>
                <a:gd name="csY1848" fmla="*/ 167803 h 1968327"/>
                <a:gd name="csX1849" fmla="*/ 1586296 w 3889389"/>
                <a:gd name="csY1849" fmla="*/ 169481 h 1968327"/>
                <a:gd name="csX1850" fmla="*/ 1584618 w 3889389"/>
                <a:gd name="csY1850" fmla="*/ 169481 h 1968327"/>
                <a:gd name="csX1851" fmla="*/ 1584618 w 3889389"/>
                <a:gd name="csY1851" fmla="*/ 171159 h 1968327"/>
                <a:gd name="csX1852" fmla="*/ 1588533 w 3889389"/>
                <a:gd name="csY1852" fmla="*/ 171159 h 1968327"/>
                <a:gd name="csX1853" fmla="*/ 1588533 w 3889389"/>
                <a:gd name="csY1853" fmla="*/ 172837 h 1968327"/>
                <a:gd name="csX1854" fmla="*/ 1591889 w 3889389"/>
                <a:gd name="csY1854" fmla="*/ 172837 h 1968327"/>
                <a:gd name="csX1855" fmla="*/ 1591889 w 3889389"/>
                <a:gd name="csY1855" fmla="*/ 174515 h 1968327"/>
                <a:gd name="csX1856" fmla="*/ 1582939 w 3889389"/>
                <a:gd name="csY1856" fmla="*/ 174515 h 1968327"/>
                <a:gd name="csX1857" fmla="*/ 1582939 w 3889389"/>
                <a:gd name="csY1857" fmla="*/ 176752 h 1968327"/>
                <a:gd name="csX1858" fmla="*/ 1581262 w 3889389"/>
                <a:gd name="csY1858" fmla="*/ 176752 h 1968327"/>
                <a:gd name="csX1859" fmla="*/ 1581262 w 3889389"/>
                <a:gd name="csY1859" fmla="*/ 178430 h 1968327"/>
                <a:gd name="csX1860" fmla="*/ 1577906 w 3889389"/>
                <a:gd name="csY1860" fmla="*/ 178430 h 1968327"/>
                <a:gd name="csX1861" fmla="*/ 1577906 w 3889389"/>
                <a:gd name="csY1861" fmla="*/ 172837 h 1968327"/>
                <a:gd name="csX1862" fmla="*/ 1573990 w 3889389"/>
                <a:gd name="csY1862" fmla="*/ 172837 h 1968327"/>
                <a:gd name="csX1863" fmla="*/ 1573990 w 3889389"/>
                <a:gd name="csY1863" fmla="*/ 178430 h 1968327"/>
                <a:gd name="csX1864" fmla="*/ 1568956 w 3889389"/>
                <a:gd name="csY1864" fmla="*/ 178430 h 1968327"/>
                <a:gd name="csX1865" fmla="*/ 1568956 w 3889389"/>
                <a:gd name="csY1865" fmla="*/ 176752 h 1968327"/>
                <a:gd name="csX1866" fmla="*/ 1570634 w 3889389"/>
                <a:gd name="csY1866" fmla="*/ 174515 h 1968327"/>
                <a:gd name="csX1867" fmla="*/ 1570634 w 3889389"/>
                <a:gd name="csY1867" fmla="*/ 172837 h 1968327"/>
                <a:gd name="csX1868" fmla="*/ 1568956 w 3889389"/>
                <a:gd name="csY1868" fmla="*/ 172837 h 1968327"/>
                <a:gd name="csX1869" fmla="*/ 1568956 w 3889389"/>
                <a:gd name="csY1869" fmla="*/ 174515 h 1968327"/>
                <a:gd name="csX1870" fmla="*/ 1565041 w 3889389"/>
                <a:gd name="csY1870" fmla="*/ 174515 h 1968327"/>
                <a:gd name="csX1871" fmla="*/ 1565041 w 3889389"/>
                <a:gd name="csY1871" fmla="*/ 176752 h 1968327"/>
                <a:gd name="csX1872" fmla="*/ 1566719 w 3889389"/>
                <a:gd name="csY1872" fmla="*/ 176752 h 1968327"/>
                <a:gd name="csX1873" fmla="*/ 1566719 w 3889389"/>
                <a:gd name="csY1873" fmla="*/ 181786 h 1968327"/>
                <a:gd name="csX1874" fmla="*/ 1565041 w 3889389"/>
                <a:gd name="csY1874" fmla="*/ 181786 h 1968327"/>
                <a:gd name="csX1875" fmla="*/ 1565041 w 3889389"/>
                <a:gd name="csY1875" fmla="*/ 190736 h 1968327"/>
                <a:gd name="csX1876" fmla="*/ 1570634 w 3889389"/>
                <a:gd name="csY1876" fmla="*/ 190736 h 1968327"/>
                <a:gd name="csX1877" fmla="*/ 1570634 w 3889389"/>
                <a:gd name="csY1877" fmla="*/ 183464 h 1968327"/>
                <a:gd name="csX1878" fmla="*/ 1572312 w 3889389"/>
                <a:gd name="csY1878" fmla="*/ 183464 h 1968327"/>
                <a:gd name="csX1879" fmla="*/ 1573990 w 3889389"/>
                <a:gd name="csY1879" fmla="*/ 181786 h 1968327"/>
                <a:gd name="csX1880" fmla="*/ 1575668 w 3889389"/>
                <a:gd name="csY1880" fmla="*/ 181786 h 1968327"/>
                <a:gd name="csX1881" fmla="*/ 1575668 w 3889389"/>
                <a:gd name="csY1881" fmla="*/ 183464 h 1968327"/>
                <a:gd name="csX1882" fmla="*/ 1573990 w 3889389"/>
                <a:gd name="csY1882" fmla="*/ 185142 h 1968327"/>
                <a:gd name="csX1883" fmla="*/ 1573990 w 3889389"/>
                <a:gd name="csY1883" fmla="*/ 187380 h 1968327"/>
                <a:gd name="csX1884" fmla="*/ 1575668 w 3889389"/>
                <a:gd name="csY1884" fmla="*/ 187380 h 1968327"/>
                <a:gd name="csX1885" fmla="*/ 1575668 w 3889389"/>
                <a:gd name="csY1885" fmla="*/ 189058 h 1968327"/>
                <a:gd name="csX1886" fmla="*/ 1577906 w 3889389"/>
                <a:gd name="csY1886" fmla="*/ 189058 h 1968327"/>
                <a:gd name="csX1887" fmla="*/ 1577906 w 3889389"/>
                <a:gd name="csY1887" fmla="*/ 192414 h 1968327"/>
                <a:gd name="csX1888" fmla="*/ 1581262 w 3889389"/>
                <a:gd name="csY1888" fmla="*/ 192414 h 1968327"/>
                <a:gd name="csX1889" fmla="*/ 1582939 w 3889389"/>
                <a:gd name="csY1889" fmla="*/ 190736 h 1968327"/>
                <a:gd name="csX1890" fmla="*/ 1586296 w 3889389"/>
                <a:gd name="csY1890" fmla="*/ 190736 h 1968327"/>
                <a:gd name="csX1891" fmla="*/ 1586296 w 3889389"/>
                <a:gd name="csY1891" fmla="*/ 189058 h 1968327"/>
                <a:gd name="csX1892" fmla="*/ 1590211 w 3889389"/>
                <a:gd name="csY1892" fmla="*/ 189058 h 1968327"/>
                <a:gd name="csX1893" fmla="*/ 1590211 w 3889389"/>
                <a:gd name="csY1893" fmla="*/ 190736 h 1968327"/>
                <a:gd name="csX1894" fmla="*/ 1588533 w 3889389"/>
                <a:gd name="csY1894" fmla="*/ 190736 h 1968327"/>
                <a:gd name="csX1895" fmla="*/ 1588533 w 3889389"/>
                <a:gd name="csY1895" fmla="*/ 192414 h 1968327"/>
                <a:gd name="csX1896" fmla="*/ 1584618 w 3889389"/>
                <a:gd name="csY1896" fmla="*/ 192414 h 1968327"/>
                <a:gd name="csX1897" fmla="*/ 1582939 w 3889389"/>
                <a:gd name="csY1897" fmla="*/ 194092 h 1968327"/>
                <a:gd name="csX1898" fmla="*/ 1581262 w 3889389"/>
                <a:gd name="csY1898" fmla="*/ 196329 h 1968327"/>
                <a:gd name="csX1899" fmla="*/ 1577906 w 3889389"/>
                <a:gd name="csY1899" fmla="*/ 196329 h 1968327"/>
                <a:gd name="csX1900" fmla="*/ 1575668 w 3889389"/>
                <a:gd name="csY1900" fmla="*/ 198007 h 1968327"/>
                <a:gd name="csX1901" fmla="*/ 1570634 w 3889389"/>
                <a:gd name="csY1901" fmla="*/ 198007 h 1968327"/>
                <a:gd name="csX1902" fmla="*/ 1570634 w 3889389"/>
                <a:gd name="csY1902" fmla="*/ 199685 h 1968327"/>
                <a:gd name="csX1903" fmla="*/ 1566719 w 3889389"/>
                <a:gd name="csY1903" fmla="*/ 199685 h 1968327"/>
                <a:gd name="csX1904" fmla="*/ 1565041 w 3889389"/>
                <a:gd name="csY1904" fmla="*/ 201363 h 1968327"/>
                <a:gd name="csX1905" fmla="*/ 1563362 w 3889389"/>
                <a:gd name="csY1905" fmla="*/ 199685 h 1968327"/>
                <a:gd name="csX1906" fmla="*/ 1563362 w 3889389"/>
                <a:gd name="csY1906" fmla="*/ 201363 h 1968327"/>
                <a:gd name="csX1907" fmla="*/ 1556091 w 3889389"/>
                <a:gd name="csY1907" fmla="*/ 201363 h 1968327"/>
                <a:gd name="csX1908" fmla="*/ 1556091 w 3889389"/>
                <a:gd name="csY1908" fmla="*/ 203041 h 1968327"/>
                <a:gd name="csX1909" fmla="*/ 1554413 w 3889389"/>
                <a:gd name="csY1909" fmla="*/ 205279 h 1968327"/>
                <a:gd name="csX1910" fmla="*/ 1552735 w 3889389"/>
                <a:gd name="csY1910" fmla="*/ 206957 h 1968327"/>
                <a:gd name="csX1911" fmla="*/ 1551057 w 3889389"/>
                <a:gd name="csY1911" fmla="*/ 206957 h 1968327"/>
                <a:gd name="csX1912" fmla="*/ 1551057 w 3889389"/>
                <a:gd name="csY1912" fmla="*/ 205279 h 1968327"/>
                <a:gd name="csX1913" fmla="*/ 1547142 w 3889389"/>
                <a:gd name="csY1913" fmla="*/ 205279 h 1968327"/>
                <a:gd name="csX1914" fmla="*/ 1547142 w 3889389"/>
                <a:gd name="csY1914" fmla="*/ 206957 h 1968327"/>
                <a:gd name="csX1915" fmla="*/ 1545464 w 3889389"/>
                <a:gd name="csY1915" fmla="*/ 206957 h 1968327"/>
                <a:gd name="csX1916" fmla="*/ 1545464 w 3889389"/>
                <a:gd name="csY1916" fmla="*/ 208635 h 1968327"/>
                <a:gd name="csX1917" fmla="*/ 1543785 w 3889389"/>
                <a:gd name="csY1917" fmla="*/ 208635 h 1968327"/>
                <a:gd name="csX1918" fmla="*/ 1543785 w 3889389"/>
                <a:gd name="csY1918" fmla="*/ 206957 h 1968327"/>
                <a:gd name="csX1919" fmla="*/ 1542108 w 3889389"/>
                <a:gd name="csY1919" fmla="*/ 206957 h 1968327"/>
                <a:gd name="csX1920" fmla="*/ 1540429 w 3889389"/>
                <a:gd name="csY1920" fmla="*/ 208635 h 1968327"/>
                <a:gd name="csX1921" fmla="*/ 1538192 w 3889389"/>
                <a:gd name="csY1921" fmla="*/ 208635 h 1968327"/>
                <a:gd name="csX1922" fmla="*/ 1538192 w 3889389"/>
                <a:gd name="csY1922" fmla="*/ 206957 h 1968327"/>
                <a:gd name="csX1923" fmla="*/ 1536514 w 3889389"/>
                <a:gd name="csY1923" fmla="*/ 206957 h 1968327"/>
                <a:gd name="csX1924" fmla="*/ 1536514 w 3889389"/>
                <a:gd name="csY1924" fmla="*/ 208635 h 1968327"/>
                <a:gd name="csX1925" fmla="*/ 1534836 w 3889389"/>
                <a:gd name="csY1925" fmla="*/ 210313 h 1968327"/>
                <a:gd name="csX1926" fmla="*/ 1534836 w 3889389"/>
                <a:gd name="csY1926" fmla="*/ 211991 h 1968327"/>
                <a:gd name="csX1927" fmla="*/ 1536514 w 3889389"/>
                <a:gd name="csY1927" fmla="*/ 211991 h 1968327"/>
                <a:gd name="csX1928" fmla="*/ 1536514 w 3889389"/>
                <a:gd name="csY1928" fmla="*/ 215906 h 1968327"/>
                <a:gd name="csX1929" fmla="*/ 1531480 w 3889389"/>
                <a:gd name="csY1929" fmla="*/ 215906 h 1968327"/>
                <a:gd name="csX1930" fmla="*/ 1529243 w 3889389"/>
                <a:gd name="csY1930" fmla="*/ 213669 h 1968327"/>
                <a:gd name="csX1931" fmla="*/ 1529243 w 3889389"/>
                <a:gd name="csY1931" fmla="*/ 215906 h 1968327"/>
                <a:gd name="csX1932" fmla="*/ 1527565 w 3889389"/>
                <a:gd name="csY1932" fmla="*/ 217584 h 1968327"/>
                <a:gd name="csX1933" fmla="*/ 1524208 w 3889389"/>
                <a:gd name="csY1933" fmla="*/ 217584 h 1968327"/>
                <a:gd name="csX1934" fmla="*/ 1524208 w 3889389"/>
                <a:gd name="csY1934" fmla="*/ 213669 h 1968327"/>
                <a:gd name="csX1935" fmla="*/ 1522531 w 3889389"/>
                <a:gd name="csY1935" fmla="*/ 213669 h 1968327"/>
                <a:gd name="csX1936" fmla="*/ 1522531 w 3889389"/>
                <a:gd name="csY1936" fmla="*/ 217584 h 1968327"/>
                <a:gd name="csX1937" fmla="*/ 1520852 w 3889389"/>
                <a:gd name="csY1937" fmla="*/ 217584 h 1968327"/>
                <a:gd name="csX1938" fmla="*/ 1520852 w 3889389"/>
                <a:gd name="csY1938" fmla="*/ 219262 h 1968327"/>
                <a:gd name="csX1939" fmla="*/ 1518615 w 3889389"/>
                <a:gd name="csY1939" fmla="*/ 219262 h 1968327"/>
                <a:gd name="csX1940" fmla="*/ 1518615 w 3889389"/>
                <a:gd name="csY1940" fmla="*/ 217584 h 1968327"/>
                <a:gd name="csX1941" fmla="*/ 1516937 w 3889389"/>
                <a:gd name="csY1941" fmla="*/ 217584 h 1968327"/>
                <a:gd name="csX1942" fmla="*/ 1516937 w 3889389"/>
                <a:gd name="csY1942" fmla="*/ 213669 h 1968327"/>
                <a:gd name="csX1943" fmla="*/ 1513581 w 3889389"/>
                <a:gd name="csY1943" fmla="*/ 213669 h 1968327"/>
                <a:gd name="csX1944" fmla="*/ 1513581 w 3889389"/>
                <a:gd name="csY1944" fmla="*/ 215906 h 1968327"/>
                <a:gd name="csX1945" fmla="*/ 1511903 w 3889389"/>
                <a:gd name="csY1945" fmla="*/ 215906 h 1968327"/>
                <a:gd name="csX1946" fmla="*/ 1511903 w 3889389"/>
                <a:gd name="csY1946" fmla="*/ 219262 h 1968327"/>
                <a:gd name="csX1947" fmla="*/ 1502954 w 3889389"/>
                <a:gd name="csY1947" fmla="*/ 219262 h 1968327"/>
                <a:gd name="csX1948" fmla="*/ 1502954 w 3889389"/>
                <a:gd name="csY1948" fmla="*/ 220940 h 1968327"/>
                <a:gd name="csX1949" fmla="*/ 1499038 w 3889389"/>
                <a:gd name="csY1949" fmla="*/ 220940 h 1968327"/>
                <a:gd name="csX1950" fmla="*/ 1499038 w 3889389"/>
                <a:gd name="csY1950" fmla="*/ 222618 h 1968327"/>
                <a:gd name="csX1951" fmla="*/ 1495682 w 3889389"/>
                <a:gd name="csY1951" fmla="*/ 222618 h 1968327"/>
                <a:gd name="csX1952" fmla="*/ 1494004 w 3889389"/>
                <a:gd name="csY1952" fmla="*/ 224856 h 1968327"/>
                <a:gd name="csX1953" fmla="*/ 1495682 w 3889389"/>
                <a:gd name="csY1953" fmla="*/ 224856 h 1968327"/>
                <a:gd name="csX1954" fmla="*/ 1497360 w 3889389"/>
                <a:gd name="csY1954" fmla="*/ 226534 h 1968327"/>
                <a:gd name="csX1955" fmla="*/ 1495682 w 3889389"/>
                <a:gd name="csY1955" fmla="*/ 228212 h 1968327"/>
                <a:gd name="csX1956" fmla="*/ 1494004 w 3889389"/>
                <a:gd name="csY1956" fmla="*/ 228212 h 1968327"/>
                <a:gd name="csX1957" fmla="*/ 1492326 w 3889389"/>
                <a:gd name="csY1957" fmla="*/ 229890 h 1968327"/>
                <a:gd name="csX1958" fmla="*/ 1488411 w 3889389"/>
                <a:gd name="csY1958" fmla="*/ 229890 h 1968327"/>
                <a:gd name="csX1959" fmla="*/ 1488411 w 3889389"/>
                <a:gd name="csY1959" fmla="*/ 235483 h 1968327"/>
                <a:gd name="csX1960" fmla="*/ 1481139 w 3889389"/>
                <a:gd name="csY1960" fmla="*/ 235483 h 1968327"/>
                <a:gd name="csX1961" fmla="*/ 1481139 w 3889389"/>
                <a:gd name="csY1961" fmla="*/ 231568 h 1968327"/>
                <a:gd name="csX1962" fmla="*/ 1479461 w 3889389"/>
                <a:gd name="csY1962" fmla="*/ 231568 h 1968327"/>
                <a:gd name="csX1963" fmla="*/ 1479461 w 3889389"/>
                <a:gd name="csY1963" fmla="*/ 229890 h 1968327"/>
                <a:gd name="csX1964" fmla="*/ 1476105 w 3889389"/>
                <a:gd name="csY1964" fmla="*/ 229890 h 1968327"/>
                <a:gd name="csX1965" fmla="*/ 1476105 w 3889389"/>
                <a:gd name="csY1965" fmla="*/ 235483 h 1968327"/>
                <a:gd name="csX1966" fmla="*/ 1470512 w 3889389"/>
                <a:gd name="csY1966" fmla="*/ 235483 h 1968327"/>
                <a:gd name="csX1967" fmla="*/ 1470512 w 3889389"/>
                <a:gd name="csY1967" fmla="*/ 237161 h 1968327"/>
                <a:gd name="csX1968" fmla="*/ 1468834 w 3889389"/>
                <a:gd name="csY1968" fmla="*/ 237161 h 1968327"/>
                <a:gd name="csX1969" fmla="*/ 1468834 w 3889389"/>
                <a:gd name="csY1969" fmla="*/ 238839 h 1968327"/>
                <a:gd name="csX1970" fmla="*/ 1470512 w 3889389"/>
                <a:gd name="csY1970" fmla="*/ 240517 h 1968327"/>
                <a:gd name="csX1971" fmla="*/ 1468834 w 3889389"/>
                <a:gd name="csY1971" fmla="*/ 240517 h 1968327"/>
                <a:gd name="csX1972" fmla="*/ 1467156 w 3889389"/>
                <a:gd name="csY1972" fmla="*/ 242195 h 1968327"/>
                <a:gd name="csX1973" fmla="*/ 1465477 w 3889389"/>
                <a:gd name="csY1973" fmla="*/ 242195 h 1968327"/>
                <a:gd name="csX1974" fmla="*/ 1465477 w 3889389"/>
                <a:gd name="csY1974" fmla="*/ 244433 h 1968327"/>
                <a:gd name="csX1975" fmla="*/ 1463800 w 3889389"/>
                <a:gd name="csY1975" fmla="*/ 244433 h 1968327"/>
                <a:gd name="csX1976" fmla="*/ 1461562 w 3889389"/>
                <a:gd name="csY1976" fmla="*/ 246111 h 1968327"/>
                <a:gd name="csX1977" fmla="*/ 1461562 w 3889389"/>
                <a:gd name="csY1977" fmla="*/ 249467 h 1968327"/>
                <a:gd name="csX1978" fmla="*/ 1459884 w 3889389"/>
                <a:gd name="csY1978" fmla="*/ 249467 h 1968327"/>
                <a:gd name="csX1979" fmla="*/ 1458206 w 3889389"/>
                <a:gd name="csY1979" fmla="*/ 251145 h 1968327"/>
                <a:gd name="csX1980" fmla="*/ 1458206 w 3889389"/>
                <a:gd name="csY1980" fmla="*/ 253382 h 1968327"/>
                <a:gd name="csX1981" fmla="*/ 1456528 w 3889389"/>
                <a:gd name="csY1981" fmla="*/ 255060 h 1968327"/>
                <a:gd name="csX1982" fmla="*/ 1456528 w 3889389"/>
                <a:gd name="csY1982" fmla="*/ 256738 h 1968327"/>
                <a:gd name="csX1983" fmla="*/ 1454850 w 3889389"/>
                <a:gd name="csY1983" fmla="*/ 258416 h 1968327"/>
                <a:gd name="csX1984" fmla="*/ 1456528 w 3889389"/>
                <a:gd name="csY1984" fmla="*/ 260094 h 1968327"/>
                <a:gd name="csX1985" fmla="*/ 1456528 w 3889389"/>
                <a:gd name="csY1985" fmla="*/ 262332 h 1968327"/>
                <a:gd name="csX1986" fmla="*/ 1452613 w 3889389"/>
                <a:gd name="csY1986" fmla="*/ 262332 h 1968327"/>
                <a:gd name="csX1987" fmla="*/ 1452613 w 3889389"/>
                <a:gd name="csY1987" fmla="*/ 265688 h 1968327"/>
                <a:gd name="csX1988" fmla="*/ 1450935 w 3889389"/>
                <a:gd name="csY1988" fmla="*/ 265688 h 1968327"/>
                <a:gd name="csX1989" fmla="*/ 1450935 w 3889389"/>
                <a:gd name="csY1989" fmla="*/ 267366 h 1968327"/>
                <a:gd name="csX1990" fmla="*/ 1445900 w 3889389"/>
                <a:gd name="csY1990" fmla="*/ 267366 h 1968327"/>
                <a:gd name="csX1991" fmla="*/ 1443664 w 3889389"/>
                <a:gd name="csY1991" fmla="*/ 265688 h 1968327"/>
                <a:gd name="csX1992" fmla="*/ 1440307 w 3889389"/>
                <a:gd name="csY1992" fmla="*/ 265688 h 1968327"/>
                <a:gd name="csX1993" fmla="*/ 1438629 w 3889389"/>
                <a:gd name="csY1993" fmla="*/ 264010 h 1968327"/>
                <a:gd name="csX1994" fmla="*/ 1435273 w 3889389"/>
                <a:gd name="csY1994" fmla="*/ 262332 h 1968327"/>
                <a:gd name="csX1995" fmla="*/ 1426323 w 3889389"/>
                <a:gd name="csY1995" fmla="*/ 262332 h 1968327"/>
                <a:gd name="csX1996" fmla="*/ 1422408 w 3889389"/>
                <a:gd name="csY1996" fmla="*/ 264010 h 1968327"/>
                <a:gd name="csX1997" fmla="*/ 1422408 w 3889389"/>
                <a:gd name="csY1997" fmla="*/ 267366 h 1968327"/>
                <a:gd name="csX1998" fmla="*/ 1426323 w 3889389"/>
                <a:gd name="csY1998" fmla="*/ 267366 h 1968327"/>
                <a:gd name="csX1999" fmla="*/ 1428002 w 3889389"/>
                <a:gd name="csY1999" fmla="*/ 269044 h 1968327"/>
                <a:gd name="csX2000" fmla="*/ 1429680 w 3889389"/>
                <a:gd name="csY2000" fmla="*/ 269044 h 1968327"/>
                <a:gd name="csX2001" fmla="*/ 1429680 w 3889389"/>
                <a:gd name="csY2001" fmla="*/ 270722 h 1968327"/>
                <a:gd name="csX2002" fmla="*/ 1431358 w 3889389"/>
                <a:gd name="csY2002" fmla="*/ 270722 h 1968327"/>
                <a:gd name="csX2003" fmla="*/ 1433036 w 3889389"/>
                <a:gd name="csY2003" fmla="*/ 272959 h 1968327"/>
                <a:gd name="csX2004" fmla="*/ 1443664 w 3889389"/>
                <a:gd name="csY2004" fmla="*/ 272959 h 1968327"/>
                <a:gd name="csX2005" fmla="*/ 1443664 w 3889389"/>
                <a:gd name="csY2005" fmla="*/ 274637 h 1968327"/>
                <a:gd name="csX2006" fmla="*/ 1440307 w 3889389"/>
                <a:gd name="csY2006" fmla="*/ 274637 h 1968327"/>
                <a:gd name="csX2007" fmla="*/ 1441985 w 3889389"/>
                <a:gd name="csY2007" fmla="*/ 276315 h 1968327"/>
                <a:gd name="csX2008" fmla="*/ 1441985 w 3889389"/>
                <a:gd name="csY2008" fmla="*/ 277993 h 1968327"/>
                <a:gd name="csX2009" fmla="*/ 1438629 w 3889389"/>
                <a:gd name="csY2009" fmla="*/ 277993 h 1968327"/>
                <a:gd name="csX2010" fmla="*/ 1438629 w 3889389"/>
                <a:gd name="csY2010" fmla="*/ 281909 h 1968327"/>
                <a:gd name="csX2011" fmla="*/ 1436951 w 3889389"/>
                <a:gd name="csY2011" fmla="*/ 281909 h 1968327"/>
                <a:gd name="csX2012" fmla="*/ 1436951 w 3889389"/>
                <a:gd name="csY2012" fmla="*/ 279671 h 1968327"/>
                <a:gd name="csX2013" fmla="*/ 1433036 w 3889389"/>
                <a:gd name="csY2013" fmla="*/ 279671 h 1968327"/>
                <a:gd name="csX2014" fmla="*/ 1433036 w 3889389"/>
                <a:gd name="csY2014" fmla="*/ 281909 h 1968327"/>
                <a:gd name="csX2015" fmla="*/ 1431358 w 3889389"/>
                <a:gd name="csY2015" fmla="*/ 281909 h 1968327"/>
                <a:gd name="csX2016" fmla="*/ 1431358 w 3889389"/>
                <a:gd name="csY2016" fmla="*/ 285265 h 1968327"/>
                <a:gd name="csX2017" fmla="*/ 1429680 w 3889389"/>
                <a:gd name="csY2017" fmla="*/ 285265 h 1968327"/>
                <a:gd name="csX2018" fmla="*/ 1428002 w 3889389"/>
                <a:gd name="csY2018" fmla="*/ 286943 h 1968327"/>
                <a:gd name="csX2019" fmla="*/ 1428002 w 3889389"/>
                <a:gd name="csY2019" fmla="*/ 288621 h 1968327"/>
                <a:gd name="csX2020" fmla="*/ 1426323 w 3889389"/>
                <a:gd name="csY2020" fmla="*/ 288621 h 1968327"/>
                <a:gd name="csX2021" fmla="*/ 1426323 w 3889389"/>
                <a:gd name="csY2021" fmla="*/ 295892 h 1968327"/>
                <a:gd name="csX2022" fmla="*/ 1428002 w 3889389"/>
                <a:gd name="csY2022" fmla="*/ 295892 h 1968327"/>
                <a:gd name="csX2023" fmla="*/ 1428002 w 3889389"/>
                <a:gd name="csY2023" fmla="*/ 297570 h 1968327"/>
                <a:gd name="csX2024" fmla="*/ 1426323 w 3889389"/>
                <a:gd name="csY2024" fmla="*/ 297570 h 1968327"/>
                <a:gd name="csX2025" fmla="*/ 1426323 w 3889389"/>
                <a:gd name="csY2025" fmla="*/ 301486 h 1968327"/>
                <a:gd name="csX2026" fmla="*/ 1424087 w 3889389"/>
                <a:gd name="csY2026" fmla="*/ 301486 h 1968327"/>
                <a:gd name="csX2027" fmla="*/ 1424087 w 3889389"/>
                <a:gd name="csY2027" fmla="*/ 297570 h 1968327"/>
                <a:gd name="csX2028" fmla="*/ 1420730 w 3889389"/>
                <a:gd name="csY2028" fmla="*/ 297570 h 1968327"/>
                <a:gd name="csX2029" fmla="*/ 1420730 w 3889389"/>
                <a:gd name="csY2029" fmla="*/ 301486 h 1968327"/>
                <a:gd name="csX2030" fmla="*/ 1419052 w 3889389"/>
                <a:gd name="csY2030" fmla="*/ 301486 h 1968327"/>
                <a:gd name="csX2031" fmla="*/ 1419052 w 3889389"/>
                <a:gd name="csY2031" fmla="*/ 303164 h 1968327"/>
                <a:gd name="csX2032" fmla="*/ 1420730 w 3889389"/>
                <a:gd name="csY2032" fmla="*/ 303164 h 1968327"/>
                <a:gd name="csX2033" fmla="*/ 1420730 w 3889389"/>
                <a:gd name="csY2033" fmla="*/ 304842 h 1968327"/>
                <a:gd name="csX2034" fmla="*/ 1422408 w 3889389"/>
                <a:gd name="csY2034" fmla="*/ 304842 h 1968327"/>
                <a:gd name="csX2035" fmla="*/ 1422408 w 3889389"/>
                <a:gd name="csY2035" fmla="*/ 306520 h 1968327"/>
                <a:gd name="csX2036" fmla="*/ 1420730 w 3889389"/>
                <a:gd name="csY2036" fmla="*/ 306520 h 1968327"/>
                <a:gd name="csX2037" fmla="*/ 1420730 w 3889389"/>
                <a:gd name="csY2037" fmla="*/ 308198 h 1968327"/>
                <a:gd name="csX2038" fmla="*/ 1420730 w 3889389"/>
                <a:gd name="csY2038" fmla="*/ 308198 h 1968327"/>
                <a:gd name="csX2039" fmla="*/ 1417374 w 3889389"/>
                <a:gd name="csY2039" fmla="*/ 310435 h 1968327"/>
                <a:gd name="csX2040" fmla="*/ 1417374 w 3889389"/>
                <a:gd name="csY2040" fmla="*/ 306520 h 1968327"/>
                <a:gd name="csX2041" fmla="*/ 1415137 w 3889389"/>
                <a:gd name="csY2041" fmla="*/ 306520 h 1968327"/>
                <a:gd name="csX2042" fmla="*/ 1415137 w 3889389"/>
                <a:gd name="csY2042" fmla="*/ 301486 h 1968327"/>
                <a:gd name="csX2043" fmla="*/ 1413459 w 3889389"/>
                <a:gd name="csY2043" fmla="*/ 301486 h 1968327"/>
                <a:gd name="csX2044" fmla="*/ 1413459 w 3889389"/>
                <a:gd name="csY2044" fmla="*/ 299248 h 1968327"/>
                <a:gd name="csX2045" fmla="*/ 1411781 w 3889389"/>
                <a:gd name="csY2045" fmla="*/ 301486 h 1968327"/>
                <a:gd name="csX2046" fmla="*/ 1410103 w 3889389"/>
                <a:gd name="csY2046" fmla="*/ 301486 h 1968327"/>
                <a:gd name="csX2047" fmla="*/ 1410103 w 3889389"/>
                <a:gd name="csY2047" fmla="*/ 303164 h 1968327"/>
                <a:gd name="csX2048" fmla="*/ 1408425 w 3889389"/>
                <a:gd name="csY2048" fmla="*/ 303164 h 1968327"/>
                <a:gd name="csX2049" fmla="*/ 1408425 w 3889389"/>
                <a:gd name="csY2049" fmla="*/ 294214 h 1968327"/>
                <a:gd name="csX2050" fmla="*/ 1406746 w 3889389"/>
                <a:gd name="csY2050" fmla="*/ 294214 h 1968327"/>
                <a:gd name="csX2051" fmla="*/ 1406746 w 3889389"/>
                <a:gd name="csY2051" fmla="*/ 292536 h 1968327"/>
                <a:gd name="csX2052" fmla="*/ 1404510 w 3889389"/>
                <a:gd name="csY2052" fmla="*/ 292536 h 1968327"/>
                <a:gd name="csX2053" fmla="*/ 1404510 w 3889389"/>
                <a:gd name="csY2053" fmla="*/ 295892 h 1968327"/>
                <a:gd name="csX2054" fmla="*/ 1402831 w 3889389"/>
                <a:gd name="csY2054" fmla="*/ 297570 h 1968327"/>
                <a:gd name="csX2055" fmla="*/ 1402831 w 3889389"/>
                <a:gd name="csY2055" fmla="*/ 299248 h 1968327"/>
                <a:gd name="csX2056" fmla="*/ 1399475 w 3889389"/>
                <a:gd name="csY2056" fmla="*/ 299248 h 1968327"/>
                <a:gd name="csX2057" fmla="*/ 1397797 w 3889389"/>
                <a:gd name="csY2057" fmla="*/ 301486 h 1968327"/>
                <a:gd name="csX2058" fmla="*/ 1397797 w 3889389"/>
                <a:gd name="csY2058" fmla="*/ 306520 h 1968327"/>
                <a:gd name="csX2059" fmla="*/ 1395560 w 3889389"/>
                <a:gd name="csY2059" fmla="*/ 306520 h 1968327"/>
                <a:gd name="csX2060" fmla="*/ 1395560 w 3889389"/>
                <a:gd name="csY2060" fmla="*/ 308198 h 1968327"/>
                <a:gd name="csX2061" fmla="*/ 1397797 w 3889389"/>
                <a:gd name="csY2061" fmla="*/ 308198 h 1968327"/>
                <a:gd name="csX2062" fmla="*/ 1397797 w 3889389"/>
                <a:gd name="csY2062" fmla="*/ 310435 h 1968327"/>
                <a:gd name="csX2063" fmla="*/ 1406746 w 3889389"/>
                <a:gd name="csY2063" fmla="*/ 310435 h 1968327"/>
                <a:gd name="csX2064" fmla="*/ 1406746 w 3889389"/>
                <a:gd name="csY2064" fmla="*/ 312113 h 1968327"/>
                <a:gd name="csX2065" fmla="*/ 1410103 w 3889389"/>
                <a:gd name="csY2065" fmla="*/ 312113 h 1968327"/>
                <a:gd name="csX2066" fmla="*/ 1410103 w 3889389"/>
                <a:gd name="csY2066" fmla="*/ 313791 h 1968327"/>
                <a:gd name="csX2067" fmla="*/ 1413459 w 3889389"/>
                <a:gd name="csY2067" fmla="*/ 313791 h 1968327"/>
                <a:gd name="csX2068" fmla="*/ 1413459 w 3889389"/>
                <a:gd name="csY2068" fmla="*/ 315469 h 1968327"/>
                <a:gd name="csX2069" fmla="*/ 1417374 w 3889389"/>
                <a:gd name="csY2069" fmla="*/ 315469 h 1968327"/>
                <a:gd name="csX2070" fmla="*/ 1417374 w 3889389"/>
                <a:gd name="csY2070" fmla="*/ 317147 h 1968327"/>
                <a:gd name="csX2071" fmla="*/ 1415137 w 3889389"/>
                <a:gd name="csY2071" fmla="*/ 317147 h 1968327"/>
                <a:gd name="csX2072" fmla="*/ 1415137 w 3889389"/>
                <a:gd name="csY2072" fmla="*/ 321063 h 1968327"/>
                <a:gd name="csX2073" fmla="*/ 1417374 w 3889389"/>
                <a:gd name="csY2073" fmla="*/ 321063 h 1968327"/>
                <a:gd name="csX2074" fmla="*/ 1417374 w 3889389"/>
                <a:gd name="csY2074" fmla="*/ 322741 h 1968327"/>
                <a:gd name="csX2075" fmla="*/ 1419052 w 3889389"/>
                <a:gd name="csY2075" fmla="*/ 324419 h 1968327"/>
                <a:gd name="csX2076" fmla="*/ 1420730 w 3889389"/>
                <a:gd name="csY2076" fmla="*/ 324419 h 1968327"/>
                <a:gd name="csX2077" fmla="*/ 1420730 w 3889389"/>
                <a:gd name="csY2077" fmla="*/ 326097 h 1968327"/>
                <a:gd name="csX2078" fmla="*/ 1426323 w 3889389"/>
                <a:gd name="csY2078" fmla="*/ 326097 h 1968327"/>
                <a:gd name="csX2079" fmla="*/ 1426323 w 3889389"/>
                <a:gd name="csY2079" fmla="*/ 330012 h 1968327"/>
                <a:gd name="csX2080" fmla="*/ 1428002 w 3889389"/>
                <a:gd name="csY2080" fmla="*/ 330012 h 1968327"/>
                <a:gd name="csX2081" fmla="*/ 1428002 w 3889389"/>
                <a:gd name="csY2081" fmla="*/ 331690 h 1968327"/>
                <a:gd name="csX2082" fmla="*/ 1426323 w 3889389"/>
                <a:gd name="csY2082" fmla="*/ 331690 h 1968327"/>
                <a:gd name="csX2083" fmla="*/ 1426323 w 3889389"/>
                <a:gd name="csY2083" fmla="*/ 340640 h 1968327"/>
                <a:gd name="csX2084" fmla="*/ 1422408 w 3889389"/>
                <a:gd name="csY2084" fmla="*/ 340640 h 1968327"/>
                <a:gd name="csX2085" fmla="*/ 1422408 w 3889389"/>
                <a:gd name="csY2085" fmla="*/ 336724 h 1968327"/>
                <a:gd name="csX2086" fmla="*/ 1419052 w 3889389"/>
                <a:gd name="csY2086" fmla="*/ 336724 h 1968327"/>
                <a:gd name="csX2087" fmla="*/ 1419052 w 3889389"/>
                <a:gd name="csY2087" fmla="*/ 335046 h 1968327"/>
                <a:gd name="csX2088" fmla="*/ 1420730 w 3889389"/>
                <a:gd name="csY2088" fmla="*/ 335046 h 1968327"/>
                <a:gd name="csX2089" fmla="*/ 1420730 w 3889389"/>
                <a:gd name="csY2089" fmla="*/ 333368 h 1968327"/>
                <a:gd name="csX2090" fmla="*/ 1422408 w 3889389"/>
                <a:gd name="csY2090" fmla="*/ 333368 h 1968327"/>
                <a:gd name="csX2091" fmla="*/ 1422408 w 3889389"/>
                <a:gd name="csY2091" fmla="*/ 330012 h 1968327"/>
                <a:gd name="csX2092" fmla="*/ 1420730 w 3889389"/>
                <a:gd name="csY2092" fmla="*/ 330012 h 1968327"/>
                <a:gd name="csX2093" fmla="*/ 1420730 w 3889389"/>
                <a:gd name="csY2093" fmla="*/ 331690 h 1968327"/>
                <a:gd name="csX2094" fmla="*/ 1419052 w 3889389"/>
                <a:gd name="csY2094" fmla="*/ 331690 h 1968327"/>
                <a:gd name="csX2095" fmla="*/ 1419052 w 3889389"/>
                <a:gd name="csY2095" fmla="*/ 330012 h 1968327"/>
                <a:gd name="csX2096" fmla="*/ 1415137 w 3889389"/>
                <a:gd name="csY2096" fmla="*/ 330012 h 1968327"/>
                <a:gd name="csX2097" fmla="*/ 1415137 w 3889389"/>
                <a:gd name="csY2097" fmla="*/ 327775 h 1968327"/>
                <a:gd name="csX2098" fmla="*/ 1417374 w 3889389"/>
                <a:gd name="csY2098" fmla="*/ 327775 h 1968327"/>
                <a:gd name="csX2099" fmla="*/ 1417374 w 3889389"/>
                <a:gd name="csY2099" fmla="*/ 326097 h 1968327"/>
                <a:gd name="csX2100" fmla="*/ 1415137 w 3889389"/>
                <a:gd name="csY2100" fmla="*/ 326097 h 1968327"/>
                <a:gd name="csX2101" fmla="*/ 1415137 w 3889389"/>
                <a:gd name="csY2101" fmla="*/ 324419 h 1968327"/>
                <a:gd name="csX2102" fmla="*/ 1413459 w 3889389"/>
                <a:gd name="csY2102" fmla="*/ 324419 h 1968327"/>
                <a:gd name="csX2103" fmla="*/ 1413459 w 3889389"/>
                <a:gd name="csY2103" fmla="*/ 322741 h 1968327"/>
                <a:gd name="csX2104" fmla="*/ 1410103 w 3889389"/>
                <a:gd name="csY2104" fmla="*/ 322741 h 1968327"/>
                <a:gd name="csX2105" fmla="*/ 1410103 w 3889389"/>
                <a:gd name="csY2105" fmla="*/ 324419 h 1968327"/>
                <a:gd name="csX2106" fmla="*/ 1408425 w 3889389"/>
                <a:gd name="csY2106" fmla="*/ 324419 h 1968327"/>
                <a:gd name="csX2107" fmla="*/ 1408425 w 3889389"/>
                <a:gd name="csY2107" fmla="*/ 326097 h 1968327"/>
                <a:gd name="csX2108" fmla="*/ 1402831 w 3889389"/>
                <a:gd name="csY2108" fmla="*/ 326097 h 1968327"/>
                <a:gd name="csX2109" fmla="*/ 1402831 w 3889389"/>
                <a:gd name="csY2109" fmla="*/ 327775 h 1968327"/>
                <a:gd name="csX2110" fmla="*/ 1404510 w 3889389"/>
                <a:gd name="csY2110" fmla="*/ 327775 h 1968327"/>
                <a:gd name="csX2111" fmla="*/ 1404510 w 3889389"/>
                <a:gd name="csY2111" fmla="*/ 331690 h 1968327"/>
                <a:gd name="csX2112" fmla="*/ 1402831 w 3889389"/>
                <a:gd name="csY2112" fmla="*/ 331690 h 1968327"/>
                <a:gd name="csX2113" fmla="*/ 1402831 w 3889389"/>
                <a:gd name="csY2113" fmla="*/ 330012 h 1968327"/>
                <a:gd name="csX2114" fmla="*/ 1399475 w 3889389"/>
                <a:gd name="csY2114" fmla="*/ 330012 h 1968327"/>
                <a:gd name="csX2115" fmla="*/ 1399475 w 3889389"/>
                <a:gd name="csY2115" fmla="*/ 331690 h 1968327"/>
                <a:gd name="csX2116" fmla="*/ 1397797 w 3889389"/>
                <a:gd name="csY2116" fmla="*/ 331690 h 1968327"/>
                <a:gd name="csX2117" fmla="*/ 1397797 w 3889389"/>
                <a:gd name="csY2117" fmla="*/ 336724 h 1968327"/>
                <a:gd name="csX2118" fmla="*/ 1399475 w 3889389"/>
                <a:gd name="csY2118" fmla="*/ 336724 h 1968327"/>
                <a:gd name="csX2119" fmla="*/ 1399475 w 3889389"/>
                <a:gd name="csY2119" fmla="*/ 338962 h 1968327"/>
                <a:gd name="csX2120" fmla="*/ 1402831 w 3889389"/>
                <a:gd name="csY2120" fmla="*/ 338962 h 1968327"/>
                <a:gd name="csX2121" fmla="*/ 1404510 w 3889389"/>
                <a:gd name="csY2121" fmla="*/ 340640 h 1968327"/>
                <a:gd name="csX2122" fmla="*/ 1404510 w 3889389"/>
                <a:gd name="csY2122" fmla="*/ 338962 h 1968327"/>
                <a:gd name="csX2123" fmla="*/ 1406746 w 3889389"/>
                <a:gd name="csY2123" fmla="*/ 340640 h 1968327"/>
                <a:gd name="csX2124" fmla="*/ 1408425 w 3889389"/>
                <a:gd name="csY2124" fmla="*/ 338962 h 1968327"/>
                <a:gd name="csX2125" fmla="*/ 1408425 w 3889389"/>
                <a:gd name="csY2125" fmla="*/ 340640 h 1968327"/>
                <a:gd name="csX2126" fmla="*/ 1410103 w 3889389"/>
                <a:gd name="csY2126" fmla="*/ 340640 h 1968327"/>
                <a:gd name="csX2127" fmla="*/ 1410103 w 3889389"/>
                <a:gd name="csY2127" fmla="*/ 342318 h 1968327"/>
                <a:gd name="csX2128" fmla="*/ 1415137 w 3889389"/>
                <a:gd name="csY2128" fmla="*/ 342318 h 1968327"/>
                <a:gd name="csX2129" fmla="*/ 1415137 w 3889389"/>
                <a:gd name="csY2129" fmla="*/ 343996 h 1968327"/>
                <a:gd name="csX2130" fmla="*/ 1417374 w 3889389"/>
                <a:gd name="csY2130" fmla="*/ 343996 h 1968327"/>
                <a:gd name="csX2131" fmla="*/ 1419052 w 3889389"/>
                <a:gd name="csY2131" fmla="*/ 347911 h 1968327"/>
                <a:gd name="csX2132" fmla="*/ 1419052 w 3889389"/>
                <a:gd name="csY2132" fmla="*/ 351267 h 1968327"/>
                <a:gd name="csX2133" fmla="*/ 1417374 w 3889389"/>
                <a:gd name="csY2133" fmla="*/ 351267 h 1968327"/>
                <a:gd name="csX2134" fmla="*/ 1417374 w 3889389"/>
                <a:gd name="csY2134" fmla="*/ 354623 h 1968327"/>
                <a:gd name="csX2135" fmla="*/ 1420730 w 3889389"/>
                <a:gd name="csY2135" fmla="*/ 354623 h 1968327"/>
                <a:gd name="csX2136" fmla="*/ 1420730 w 3889389"/>
                <a:gd name="csY2136" fmla="*/ 358539 h 1968327"/>
                <a:gd name="csX2137" fmla="*/ 1422408 w 3889389"/>
                <a:gd name="csY2137" fmla="*/ 360217 h 1968327"/>
                <a:gd name="csX2138" fmla="*/ 1422408 w 3889389"/>
                <a:gd name="csY2138" fmla="*/ 358539 h 1968327"/>
                <a:gd name="csX2139" fmla="*/ 1428002 w 3889389"/>
                <a:gd name="csY2139" fmla="*/ 358539 h 1968327"/>
                <a:gd name="csX2140" fmla="*/ 1428002 w 3889389"/>
                <a:gd name="csY2140" fmla="*/ 360217 h 1968327"/>
                <a:gd name="csX2141" fmla="*/ 1429680 w 3889389"/>
                <a:gd name="csY2141" fmla="*/ 360217 h 1968327"/>
                <a:gd name="csX2142" fmla="*/ 1431358 w 3889389"/>
                <a:gd name="csY2142" fmla="*/ 358539 h 1968327"/>
                <a:gd name="csX2143" fmla="*/ 1431358 w 3889389"/>
                <a:gd name="csY2143" fmla="*/ 360217 h 1968327"/>
                <a:gd name="csX2144" fmla="*/ 1433036 w 3889389"/>
                <a:gd name="csY2144" fmla="*/ 360217 h 1968327"/>
                <a:gd name="csX2145" fmla="*/ 1433036 w 3889389"/>
                <a:gd name="csY2145" fmla="*/ 361895 h 1968327"/>
                <a:gd name="csX2146" fmla="*/ 1435273 w 3889389"/>
                <a:gd name="csY2146" fmla="*/ 363573 h 1968327"/>
                <a:gd name="csX2147" fmla="*/ 1435273 w 3889389"/>
                <a:gd name="csY2147" fmla="*/ 365251 h 1968327"/>
                <a:gd name="csX2148" fmla="*/ 1433036 w 3889389"/>
                <a:gd name="csY2148" fmla="*/ 367488 h 1968327"/>
                <a:gd name="csX2149" fmla="*/ 1433036 w 3889389"/>
                <a:gd name="csY2149" fmla="*/ 378116 h 1968327"/>
                <a:gd name="csX2150" fmla="*/ 1431358 w 3889389"/>
                <a:gd name="csY2150" fmla="*/ 378116 h 1968327"/>
                <a:gd name="csX2151" fmla="*/ 1431358 w 3889389"/>
                <a:gd name="csY2151" fmla="*/ 379794 h 1968327"/>
                <a:gd name="csX2152" fmla="*/ 1433036 w 3889389"/>
                <a:gd name="csY2152" fmla="*/ 379794 h 1968327"/>
                <a:gd name="csX2153" fmla="*/ 1435273 w 3889389"/>
                <a:gd name="csY2153" fmla="*/ 381472 h 1968327"/>
                <a:gd name="csX2154" fmla="*/ 1435273 w 3889389"/>
                <a:gd name="csY2154" fmla="*/ 383150 h 1968327"/>
                <a:gd name="csX2155" fmla="*/ 1438629 w 3889389"/>
                <a:gd name="csY2155" fmla="*/ 383150 h 1968327"/>
                <a:gd name="csX2156" fmla="*/ 1438629 w 3889389"/>
                <a:gd name="csY2156" fmla="*/ 381472 h 1968327"/>
                <a:gd name="csX2157" fmla="*/ 1440307 w 3889389"/>
                <a:gd name="csY2157" fmla="*/ 381472 h 1968327"/>
                <a:gd name="csX2158" fmla="*/ 1440307 w 3889389"/>
                <a:gd name="csY2158" fmla="*/ 374200 h 1968327"/>
                <a:gd name="csX2159" fmla="*/ 1438629 w 3889389"/>
                <a:gd name="csY2159" fmla="*/ 372522 h 1968327"/>
                <a:gd name="csX2160" fmla="*/ 1440307 w 3889389"/>
                <a:gd name="csY2160" fmla="*/ 370844 h 1968327"/>
                <a:gd name="csX2161" fmla="*/ 1441985 w 3889389"/>
                <a:gd name="csY2161" fmla="*/ 370844 h 1968327"/>
                <a:gd name="csX2162" fmla="*/ 1441985 w 3889389"/>
                <a:gd name="csY2162" fmla="*/ 378116 h 1968327"/>
                <a:gd name="csX2163" fmla="*/ 1443664 w 3889389"/>
                <a:gd name="csY2163" fmla="*/ 378116 h 1968327"/>
                <a:gd name="csX2164" fmla="*/ 1443664 w 3889389"/>
                <a:gd name="csY2164" fmla="*/ 383150 h 1968327"/>
                <a:gd name="csX2165" fmla="*/ 1441985 w 3889389"/>
                <a:gd name="csY2165" fmla="*/ 384828 h 1968327"/>
                <a:gd name="csX2166" fmla="*/ 1440307 w 3889389"/>
                <a:gd name="csY2166" fmla="*/ 387065 h 1968327"/>
                <a:gd name="csX2167" fmla="*/ 1435273 w 3889389"/>
                <a:gd name="csY2167" fmla="*/ 387065 h 1968327"/>
                <a:gd name="csX2168" fmla="*/ 1435273 w 3889389"/>
                <a:gd name="csY2168" fmla="*/ 390421 h 1968327"/>
                <a:gd name="csX2169" fmla="*/ 1433036 w 3889389"/>
                <a:gd name="csY2169" fmla="*/ 390421 h 1968327"/>
                <a:gd name="csX2170" fmla="*/ 1431358 w 3889389"/>
                <a:gd name="csY2170" fmla="*/ 392099 h 1968327"/>
                <a:gd name="csX2171" fmla="*/ 1431358 w 3889389"/>
                <a:gd name="csY2171" fmla="*/ 396015 h 1968327"/>
                <a:gd name="csX2172" fmla="*/ 1429680 w 3889389"/>
                <a:gd name="csY2172" fmla="*/ 396015 h 1968327"/>
                <a:gd name="csX2173" fmla="*/ 1429680 w 3889389"/>
                <a:gd name="csY2173" fmla="*/ 397693 h 1968327"/>
                <a:gd name="csX2174" fmla="*/ 1420730 w 3889389"/>
                <a:gd name="csY2174" fmla="*/ 397693 h 1968327"/>
                <a:gd name="csX2175" fmla="*/ 1420730 w 3889389"/>
                <a:gd name="csY2175" fmla="*/ 401049 h 1968327"/>
                <a:gd name="csX2176" fmla="*/ 1411781 w 3889389"/>
                <a:gd name="csY2176" fmla="*/ 401049 h 1968327"/>
                <a:gd name="csX2177" fmla="*/ 1410103 w 3889389"/>
                <a:gd name="csY2177" fmla="*/ 402727 h 1968327"/>
                <a:gd name="csX2178" fmla="*/ 1406746 w 3889389"/>
                <a:gd name="csY2178" fmla="*/ 402727 h 1968327"/>
                <a:gd name="csX2179" fmla="*/ 1406746 w 3889389"/>
                <a:gd name="csY2179" fmla="*/ 401049 h 1968327"/>
                <a:gd name="csX2180" fmla="*/ 1408425 w 3889389"/>
                <a:gd name="csY2180" fmla="*/ 401049 h 1968327"/>
                <a:gd name="csX2181" fmla="*/ 1408425 w 3889389"/>
                <a:gd name="csY2181" fmla="*/ 399371 h 1968327"/>
                <a:gd name="csX2182" fmla="*/ 1410103 w 3889389"/>
                <a:gd name="csY2182" fmla="*/ 399371 h 1968327"/>
                <a:gd name="csX2183" fmla="*/ 1410103 w 3889389"/>
                <a:gd name="csY2183" fmla="*/ 396015 h 1968327"/>
                <a:gd name="csX2184" fmla="*/ 1411781 w 3889389"/>
                <a:gd name="csY2184" fmla="*/ 396015 h 1968327"/>
                <a:gd name="csX2185" fmla="*/ 1411781 w 3889389"/>
                <a:gd name="csY2185" fmla="*/ 393777 h 1968327"/>
                <a:gd name="csX2186" fmla="*/ 1413459 w 3889389"/>
                <a:gd name="csY2186" fmla="*/ 393777 h 1968327"/>
                <a:gd name="csX2187" fmla="*/ 1413459 w 3889389"/>
                <a:gd name="csY2187" fmla="*/ 392099 h 1968327"/>
                <a:gd name="csX2188" fmla="*/ 1417374 w 3889389"/>
                <a:gd name="csY2188" fmla="*/ 392099 h 1968327"/>
                <a:gd name="csX2189" fmla="*/ 1417374 w 3889389"/>
                <a:gd name="csY2189" fmla="*/ 390421 h 1968327"/>
                <a:gd name="csX2190" fmla="*/ 1419052 w 3889389"/>
                <a:gd name="csY2190" fmla="*/ 390421 h 1968327"/>
                <a:gd name="csX2191" fmla="*/ 1419052 w 3889389"/>
                <a:gd name="csY2191" fmla="*/ 388743 h 1968327"/>
                <a:gd name="csX2192" fmla="*/ 1420730 w 3889389"/>
                <a:gd name="csY2192" fmla="*/ 388743 h 1968327"/>
                <a:gd name="csX2193" fmla="*/ 1420730 w 3889389"/>
                <a:gd name="csY2193" fmla="*/ 384828 h 1968327"/>
                <a:gd name="csX2194" fmla="*/ 1422408 w 3889389"/>
                <a:gd name="csY2194" fmla="*/ 384828 h 1968327"/>
                <a:gd name="csX2195" fmla="*/ 1422408 w 3889389"/>
                <a:gd name="csY2195" fmla="*/ 383150 h 1968327"/>
                <a:gd name="csX2196" fmla="*/ 1424087 w 3889389"/>
                <a:gd name="csY2196" fmla="*/ 383150 h 1968327"/>
                <a:gd name="csX2197" fmla="*/ 1424087 w 3889389"/>
                <a:gd name="csY2197" fmla="*/ 381472 h 1968327"/>
                <a:gd name="csX2198" fmla="*/ 1426323 w 3889389"/>
                <a:gd name="csY2198" fmla="*/ 381472 h 1968327"/>
                <a:gd name="csX2199" fmla="*/ 1426323 w 3889389"/>
                <a:gd name="csY2199" fmla="*/ 376438 h 1968327"/>
                <a:gd name="csX2200" fmla="*/ 1422408 w 3889389"/>
                <a:gd name="csY2200" fmla="*/ 376438 h 1968327"/>
                <a:gd name="csX2201" fmla="*/ 1422408 w 3889389"/>
                <a:gd name="csY2201" fmla="*/ 374200 h 1968327"/>
                <a:gd name="csX2202" fmla="*/ 1417374 w 3889389"/>
                <a:gd name="csY2202" fmla="*/ 374200 h 1968327"/>
                <a:gd name="csX2203" fmla="*/ 1415137 w 3889389"/>
                <a:gd name="csY2203" fmla="*/ 376438 h 1968327"/>
                <a:gd name="csX2204" fmla="*/ 1413459 w 3889389"/>
                <a:gd name="csY2204" fmla="*/ 376438 h 1968327"/>
                <a:gd name="csX2205" fmla="*/ 1413459 w 3889389"/>
                <a:gd name="csY2205" fmla="*/ 374200 h 1968327"/>
                <a:gd name="csX2206" fmla="*/ 1410103 w 3889389"/>
                <a:gd name="csY2206" fmla="*/ 374200 h 1968327"/>
                <a:gd name="csX2207" fmla="*/ 1410103 w 3889389"/>
                <a:gd name="csY2207" fmla="*/ 376438 h 1968327"/>
                <a:gd name="csX2208" fmla="*/ 1406746 w 3889389"/>
                <a:gd name="csY2208" fmla="*/ 376438 h 1968327"/>
                <a:gd name="csX2209" fmla="*/ 1406746 w 3889389"/>
                <a:gd name="csY2209" fmla="*/ 378116 h 1968327"/>
                <a:gd name="csX2210" fmla="*/ 1402831 w 3889389"/>
                <a:gd name="csY2210" fmla="*/ 378116 h 1968327"/>
                <a:gd name="csX2211" fmla="*/ 1399475 w 3889389"/>
                <a:gd name="csY2211" fmla="*/ 379794 h 1968327"/>
                <a:gd name="csX2212" fmla="*/ 1392204 w 3889389"/>
                <a:gd name="csY2212" fmla="*/ 379794 h 1968327"/>
                <a:gd name="csX2213" fmla="*/ 1392204 w 3889389"/>
                <a:gd name="csY2213" fmla="*/ 381472 h 1968327"/>
                <a:gd name="csX2214" fmla="*/ 1390526 w 3889389"/>
                <a:gd name="csY2214" fmla="*/ 381472 h 1968327"/>
                <a:gd name="csX2215" fmla="*/ 1390526 w 3889389"/>
                <a:gd name="csY2215" fmla="*/ 383150 h 1968327"/>
                <a:gd name="csX2216" fmla="*/ 1388848 w 3889389"/>
                <a:gd name="csY2216" fmla="*/ 384828 h 1968327"/>
                <a:gd name="csX2217" fmla="*/ 1388848 w 3889389"/>
                <a:gd name="csY2217" fmla="*/ 388743 h 1968327"/>
                <a:gd name="csX2218" fmla="*/ 1386610 w 3889389"/>
                <a:gd name="csY2218" fmla="*/ 390421 h 1968327"/>
                <a:gd name="csX2219" fmla="*/ 1375983 w 3889389"/>
                <a:gd name="csY2219" fmla="*/ 390421 h 1968327"/>
                <a:gd name="csX2220" fmla="*/ 1378220 w 3889389"/>
                <a:gd name="csY2220" fmla="*/ 388743 h 1968327"/>
                <a:gd name="csX2221" fmla="*/ 1372627 w 3889389"/>
                <a:gd name="csY2221" fmla="*/ 388743 h 1968327"/>
                <a:gd name="csX2222" fmla="*/ 1372627 w 3889389"/>
                <a:gd name="csY2222" fmla="*/ 384828 h 1968327"/>
                <a:gd name="csX2223" fmla="*/ 1370949 w 3889389"/>
                <a:gd name="csY2223" fmla="*/ 384828 h 1968327"/>
                <a:gd name="csX2224" fmla="*/ 1369271 w 3889389"/>
                <a:gd name="csY2224" fmla="*/ 387065 h 1968327"/>
                <a:gd name="csX2225" fmla="*/ 1367033 w 3889389"/>
                <a:gd name="csY2225" fmla="*/ 388743 h 1968327"/>
                <a:gd name="csX2226" fmla="*/ 1363677 w 3889389"/>
                <a:gd name="csY2226" fmla="*/ 388743 h 1968327"/>
                <a:gd name="csX2227" fmla="*/ 1363677 w 3889389"/>
                <a:gd name="csY2227" fmla="*/ 390421 h 1968327"/>
                <a:gd name="csX2228" fmla="*/ 1356406 w 3889389"/>
                <a:gd name="csY2228" fmla="*/ 390421 h 1968327"/>
                <a:gd name="csX2229" fmla="*/ 1354728 w 3889389"/>
                <a:gd name="csY2229" fmla="*/ 392099 h 1968327"/>
                <a:gd name="csX2230" fmla="*/ 1349694 w 3889389"/>
                <a:gd name="csY2230" fmla="*/ 392099 h 1968327"/>
                <a:gd name="csX2231" fmla="*/ 1345779 w 3889389"/>
                <a:gd name="csY2231" fmla="*/ 393777 h 1968327"/>
                <a:gd name="csX2232" fmla="*/ 1344100 w 3889389"/>
                <a:gd name="csY2232" fmla="*/ 396015 h 1968327"/>
                <a:gd name="csX2233" fmla="*/ 1301031 w 3889389"/>
                <a:gd name="csY2233" fmla="*/ 396015 h 1968327"/>
                <a:gd name="csX2234" fmla="*/ 1301031 w 3889389"/>
                <a:gd name="csY2234" fmla="*/ 397693 h 1968327"/>
                <a:gd name="csX2235" fmla="*/ 1294319 w 3889389"/>
                <a:gd name="csY2235" fmla="*/ 397693 h 1968327"/>
                <a:gd name="csX2236" fmla="*/ 1292641 w 3889389"/>
                <a:gd name="csY2236" fmla="*/ 399371 h 1968327"/>
                <a:gd name="csX2237" fmla="*/ 1290404 w 3889389"/>
                <a:gd name="csY2237" fmla="*/ 399371 h 1968327"/>
                <a:gd name="csX2238" fmla="*/ 1290404 w 3889389"/>
                <a:gd name="csY2238" fmla="*/ 401049 h 1968327"/>
                <a:gd name="csX2239" fmla="*/ 1283691 w 3889389"/>
                <a:gd name="csY2239" fmla="*/ 401049 h 1968327"/>
                <a:gd name="csX2240" fmla="*/ 1281454 w 3889389"/>
                <a:gd name="csY2240" fmla="*/ 402727 h 1968327"/>
                <a:gd name="csX2241" fmla="*/ 1281454 w 3889389"/>
                <a:gd name="csY2241" fmla="*/ 401049 h 1968327"/>
                <a:gd name="csX2242" fmla="*/ 1279776 w 3889389"/>
                <a:gd name="csY2242" fmla="*/ 401049 h 1968327"/>
                <a:gd name="csX2243" fmla="*/ 1279776 w 3889389"/>
                <a:gd name="csY2243" fmla="*/ 402727 h 1968327"/>
                <a:gd name="csX2244" fmla="*/ 1270827 w 3889389"/>
                <a:gd name="csY2244" fmla="*/ 402727 h 1968327"/>
                <a:gd name="csX2245" fmla="*/ 1270827 w 3889389"/>
                <a:gd name="csY2245" fmla="*/ 408320 h 1968327"/>
                <a:gd name="csX2246" fmla="*/ 1274742 w 3889389"/>
                <a:gd name="csY2246" fmla="*/ 408320 h 1968327"/>
                <a:gd name="csX2247" fmla="*/ 1274742 w 3889389"/>
                <a:gd name="csY2247" fmla="*/ 409998 h 1968327"/>
                <a:gd name="csX2248" fmla="*/ 1272504 w 3889389"/>
                <a:gd name="csY2248" fmla="*/ 409998 h 1968327"/>
                <a:gd name="csX2249" fmla="*/ 1272504 w 3889389"/>
                <a:gd name="csY2249" fmla="*/ 417270 h 1968327"/>
                <a:gd name="csX2250" fmla="*/ 1270827 w 3889389"/>
                <a:gd name="csY2250" fmla="*/ 417270 h 1968327"/>
                <a:gd name="csX2251" fmla="*/ 1269148 w 3889389"/>
                <a:gd name="csY2251" fmla="*/ 418948 h 1968327"/>
                <a:gd name="csX2252" fmla="*/ 1267471 w 3889389"/>
                <a:gd name="csY2252" fmla="*/ 418948 h 1968327"/>
                <a:gd name="csX2253" fmla="*/ 1267471 w 3889389"/>
                <a:gd name="csY2253" fmla="*/ 422304 h 1968327"/>
                <a:gd name="csX2254" fmla="*/ 1265792 w 3889389"/>
                <a:gd name="csY2254" fmla="*/ 422304 h 1968327"/>
                <a:gd name="csX2255" fmla="*/ 1265792 w 3889389"/>
                <a:gd name="csY2255" fmla="*/ 426219 h 1968327"/>
                <a:gd name="csX2256" fmla="*/ 1270827 w 3889389"/>
                <a:gd name="csY2256" fmla="*/ 426219 h 1968327"/>
                <a:gd name="csX2257" fmla="*/ 1270827 w 3889389"/>
                <a:gd name="csY2257" fmla="*/ 427897 h 1968327"/>
                <a:gd name="csX2258" fmla="*/ 1272504 w 3889389"/>
                <a:gd name="csY2258" fmla="*/ 427897 h 1968327"/>
                <a:gd name="csX2259" fmla="*/ 1272504 w 3889389"/>
                <a:gd name="csY2259" fmla="*/ 431253 h 1968327"/>
                <a:gd name="csX2260" fmla="*/ 1274742 w 3889389"/>
                <a:gd name="csY2260" fmla="*/ 431253 h 1968327"/>
                <a:gd name="csX2261" fmla="*/ 1274742 w 3889389"/>
                <a:gd name="csY2261" fmla="*/ 433491 h 1968327"/>
                <a:gd name="csX2262" fmla="*/ 1267471 w 3889389"/>
                <a:gd name="csY2262" fmla="*/ 433491 h 1968327"/>
                <a:gd name="csX2263" fmla="*/ 1267471 w 3889389"/>
                <a:gd name="csY2263" fmla="*/ 436847 h 1968327"/>
                <a:gd name="csX2264" fmla="*/ 1270827 w 3889389"/>
                <a:gd name="csY2264" fmla="*/ 436847 h 1968327"/>
                <a:gd name="csX2265" fmla="*/ 1270827 w 3889389"/>
                <a:gd name="csY2265" fmla="*/ 438525 h 1968327"/>
                <a:gd name="csX2266" fmla="*/ 1272504 w 3889389"/>
                <a:gd name="csY2266" fmla="*/ 438525 h 1968327"/>
                <a:gd name="csX2267" fmla="*/ 1272504 w 3889389"/>
                <a:gd name="csY2267" fmla="*/ 440203 h 1968327"/>
                <a:gd name="csX2268" fmla="*/ 1270827 w 3889389"/>
                <a:gd name="csY2268" fmla="*/ 441881 h 1968327"/>
                <a:gd name="csX2269" fmla="*/ 1270827 w 3889389"/>
                <a:gd name="csY2269" fmla="*/ 444118 h 1968327"/>
                <a:gd name="csX2270" fmla="*/ 1274742 w 3889389"/>
                <a:gd name="csY2270" fmla="*/ 444118 h 1968327"/>
                <a:gd name="csX2271" fmla="*/ 1274742 w 3889389"/>
                <a:gd name="csY2271" fmla="*/ 445796 h 1968327"/>
                <a:gd name="csX2272" fmla="*/ 1276420 w 3889389"/>
                <a:gd name="csY2272" fmla="*/ 445796 h 1968327"/>
                <a:gd name="csX2273" fmla="*/ 1276420 w 3889389"/>
                <a:gd name="csY2273" fmla="*/ 449152 h 1968327"/>
                <a:gd name="csX2274" fmla="*/ 1278098 w 3889389"/>
                <a:gd name="csY2274" fmla="*/ 450830 h 1968327"/>
                <a:gd name="csX2275" fmla="*/ 1278098 w 3889389"/>
                <a:gd name="csY2275" fmla="*/ 467051 h 1968327"/>
                <a:gd name="csX2276" fmla="*/ 1276420 w 3889389"/>
                <a:gd name="csY2276" fmla="*/ 467051 h 1968327"/>
                <a:gd name="csX2277" fmla="*/ 1274742 w 3889389"/>
                <a:gd name="csY2277" fmla="*/ 468729 h 1968327"/>
                <a:gd name="csX2278" fmla="*/ 1272504 w 3889389"/>
                <a:gd name="csY2278" fmla="*/ 470407 h 1968327"/>
                <a:gd name="csX2279" fmla="*/ 1272504 w 3889389"/>
                <a:gd name="csY2279" fmla="*/ 474323 h 1968327"/>
                <a:gd name="csX2280" fmla="*/ 1274742 w 3889389"/>
                <a:gd name="csY2280" fmla="*/ 474323 h 1968327"/>
                <a:gd name="csX2281" fmla="*/ 1274742 w 3889389"/>
                <a:gd name="csY2281" fmla="*/ 479357 h 1968327"/>
                <a:gd name="csX2282" fmla="*/ 1278098 w 3889389"/>
                <a:gd name="csY2282" fmla="*/ 479357 h 1968327"/>
                <a:gd name="csX2283" fmla="*/ 1278098 w 3889389"/>
                <a:gd name="csY2283" fmla="*/ 486628 h 1968327"/>
                <a:gd name="csX2284" fmla="*/ 1274742 w 3889389"/>
                <a:gd name="csY2284" fmla="*/ 486628 h 1968327"/>
                <a:gd name="csX2285" fmla="*/ 1274742 w 3889389"/>
                <a:gd name="csY2285" fmla="*/ 490544 h 1968327"/>
                <a:gd name="csX2286" fmla="*/ 1276420 w 3889389"/>
                <a:gd name="csY2286" fmla="*/ 490544 h 1968327"/>
                <a:gd name="csX2287" fmla="*/ 1278098 w 3889389"/>
                <a:gd name="csY2287" fmla="*/ 492222 h 1968327"/>
                <a:gd name="csX2288" fmla="*/ 1278098 w 3889389"/>
                <a:gd name="csY2288" fmla="*/ 493900 h 1968327"/>
                <a:gd name="csX2289" fmla="*/ 1279776 w 3889389"/>
                <a:gd name="csY2289" fmla="*/ 495578 h 1968327"/>
                <a:gd name="csX2290" fmla="*/ 1281454 w 3889389"/>
                <a:gd name="csY2290" fmla="*/ 495578 h 1968327"/>
                <a:gd name="csX2291" fmla="*/ 1283691 w 3889389"/>
                <a:gd name="csY2291" fmla="*/ 497256 h 1968327"/>
                <a:gd name="csX2292" fmla="*/ 1285369 w 3889389"/>
                <a:gd name="csY2292" fmla="*/ 497256 h 1968327"/>
                <a:gd name="csX2293" fmla="*/ 1285369 w 3889389"/>
                <a:gd name="csY2293" fmla="*/ 498934 h 1968327"/>
                <a:gd name="csX2294" fmla="*/ 1287048 w 3889389"/>
                <a:gd name="csY2294" fmla="*/ 501171 h 1968327"/>
                <a:gd name="csX2295" fmla="*/ 1292641 w 3889389"/>
                <a:gd name="csY2295" fmla="*/ 501171 h 1968327"/>
                <a:gd name="csX2296" fmla="*/ 1292641 w 3889389"/>
                <a:gd name="csY2296" fmla="*/ 502849 h 1968327"/>
                <a:gd name="csX2297" fmla="*/ 1301031 w 3889389"/>
                <a:gd name="csY2297" fmla="*/ 502849 h 1968327"/>
                <a:gd name="csX2298" fmla="*/ 1301031 w 3889389"/>
                <a:gd name="csY2298" fmla="*/ 504527 h 1968327"/>
                <a:gd name="csX2299" fmla="*/ 1306625 w 3889389"/>
                <a:gd name="csY2299" fmla="*/ 504527 h 1968327"/>
                <a:gd name="csX2300" fmla="*/ 1306625 w 3889389"/>
                <a:gd name="csY2300" fmla="*/ 506205 h 1968327"/>
                <a:gd name="csX2301" fmla="*/ 1309981 w 3889389"/>
                <a:gd name="csY2301" fmla="*/ 506205 h 1968327"/>
                <a:gd name="csX2302" fmla="*/ 1309981 w 3889389"/>
                <a:gd name="csY2302" fmla="*/ 510121 h 1968327"/>
                <a:gd name="csX2303" fmla="*/ 1312218 w 3889389"/>
                <a:gd name="csY2303" fmla="*/ 510121 h 1968327"/>
                <a:gd name="csX2304" fmla="*/ 1313896 w 3889389"/>
                <a:gd name="csY2304" fmla="*/ 511799 h 1968327"/>
                <a:gd name="csX2305" fmla="*/ 1313896 w 3889389"/>
                <a:gd name="csY2305" fmla="*/ 520748 h 1968327"/>
                <a:gd name="csX2306" fmla="*/ 1312218 w 3889389"/>
                <a:gd name="csY2306" fmla="*/ 520748 h 1968327"/>
                <a:gd name="csX2307" fmla="*/ 1312218 w 3889389"/>
                <a:gd name="csY2307" fmla="*/ 522426 h 1968327"/>
                <a:gd name="csX2308" fmla="*/ 1315574 w 3889389"/>
                <a:gd name="csY2308" fmla="*/ 522426 h 1968327"/>
                <a:gd name="csX2309" fmla="*/ 1315574 w 3889389"/>
                <a:gd name="csY2309" fmla="*/ 525782 h 1968327"/>
                <a:gd name="csX2310" fmla="*/ 1317252 w 3889389"/>
                <a:gd name="csY2310" fmla="*/ 527460 h 1968327"/>
                <a:gd name="csX2311" fmla="*/ 1318930 w 3889389"/>
                <a:gd name="csY2311" fmla="*/ 529698 h 1968327"/>
                <a:gd name="csX2312" fmla="*/ 1318930 w 3889389"/>
                <a:gd name="csY2312" fmla="*/ 533054 h 1968327"/>
                <a:gd name="csX2313" fmla="*/ 1321167 w 3889389"/>
                <a:gd name="csY2313" fmla="*/ 533054 h 1968327"/>
                <a:gd name="csX2314" fmla="*/ 1321167 w 3889389"/>
                <a:gd name="csY2314" fmla="*/ 536410 h 1968327"/>
                <a:gd name="csX2315" fmla="*/ 1322845 w 3889389"/>
                <a:gd name="csY2315" fmla="*/ 534732 h 1968327"/>
                <a:gd name="csX2316" fmla="*/ 1324523 w 3889389"/>
                <a:gd name="csY2316" fmla="*/ 534732 h 1968327"/>
                <a:gd name="csX2317" fmla="*/ 1324523 w 3889389"/>
                <a:gd name="csY2317" fmla="*/ 536410 h 1968327"/>
                <a:gd name="csX2318" fmla="*/ 1327879 w 3889389"/>
                <a:gd name="csY2318" fmla="*/ 536410 h 1968327"/>
                <a:gd name="csX2319" fmla="*/ 1327879 w 3889389"/>
                <a:gd name="csY2319" fmla="*/ 538647 h 1968327"/>
                <a:gd name="csX2320" fmla="*/ 1333473 w 3889389"/>
                <a:gd name="csY2320" fmla="*/ 538647 h 1968327"/>
                <a:gd name="csX2321" fmla="*/ 1333473 w 3889389"/>
                <a:gd name="csY2321" fmla="*/ 540325 h 1968327"/>
                <a:gd name="csX2322" fmla="*/ 1336829 w 3889389"/>
                <a:gd name="csY2322" fmla="*/ 540325 h 1968327"/>
                <a:gd name="csX2323" fmla="*/ 1338507 w 3889389"/>
                <a:gd name="csY2323" fmla="*/ 542003 h 1968327"/>
                <a:gd name="csX2324" fmla="*/ 1338507 w 3889389"/>
                <a:gd name="csY2324" fmla="*/ 547597 h 1968327"/>
                <a:gd name="csX2325" fmla="*/ 1340744 w 3889389"/>
                <a:gd name="csY2325" fmla="*/ 547597 h 1968327"/>
                <a:gd name="csX2326" fmla="*/ 1340744 w 3889389"/>
                <a:gd name="csY2326" fmla="*/ 550953 h 1968327"/>
                <a:gd name="csX2327" fmla="*/ 1342422 w 3889389"/>
                <a:gd name="csY2327" fmla="*/ 550953 h 1968327"/>
                <a:gd name="csX2328" fmla="*/ 1342422 w 3889389"/>
                <a:gd name="csY2328" fmla="*/ 552631 h 1968327"/>
                <a:gd name="csX2329" fmla="*/ 1344100 w 3889389"/>
                <a:gd name="csY2329" fmla="*/ 554309 h 1968327"/>
                <a:gd name="csX2330" fmla="*/ 1344100 w 3889389"/>
                <a:gd name="csY2330" fmla="*/ 555987 h 1968327"/>
                <a:gd name="csX2331" fmla="*/ 1345779 w 3889389"/>
                <a:gd name="csY2331" fmla="*/ 558224 h 1968327"/>
                <a:gd name="csX2332" fmla="*/ 1344100 w 3889389"/>
                <a:gd name="csY2332" fmla="*/ 558224 h 1968327"/>
                <a:gd name="csX2333" fmla="*/ 1344100 w 3889389"/>
                <a:gd name="csY2333" fmla="*/ 564936 h 1968327"/>
                <a:gd name="csX2334" fmla="*/ 1342422 w 3889389"/>
                <a:gd name="csY2334" fmla="*/ 564936 h 1968327"/>
                <a:gd name="csX2335" fmla="*/ 1342422 w 3889389"/>
                <a:gd name="csY2335" fmla="*/ 567174 h 1968327"/>
                <a:gd name="csX2336" fmla="*/ 1338507 w 3889389"/>
                <a:gd name="csY2336" fmla="*/ 568852 h 1968327"/>
                <a:gd name="csX2337" fmla="*/ 1338507 w 3889389"/>
                <a:gd name="csY2337" fmla="*/ 579479 h 1968327"/>
                <a:gd name="csX2338" fmla="*/ 1336829 w 3889389"/>
                <a:gd name="csY2338" fmla="*/ 579479 h 1968327"/>
                <a:gd name="csX2339" fmla="*/ 1336829 w 3889389"/>
                <a:gd name="csY2339" fmla="*/ 581157 h 1968327"/>
                <a:gd name="csX2340" fmla="*/ 1335151 w 3889389"/>
                <a:gd name="csY2340" fmla="*/ 582835 h 1968327"/>
                <a:gd name="csX2341" fmla="*/ 1333473 w 3889389"/>
                <a:gd name="csY2341" fmla="*/ 584513 h 1968327"/>
                <a:gd name="csX2342" fmla="*/ 1333473 w 3889389"/>
                <a:gd name="csY2342" fmla="*/ 590107 h 1968327"/>
                <a:gd name="csX2343" fmla="*/ 1335151 w 3889389"/>
                <a:gd name="csY2343" fmla="*/ 591785 h 1968327"/>
                <a:gd name="csX2344" fmla="*/ 1335151 w 3889389"/>
                <a:gd name="csY2344" fmla="*/ 597378 h 1968327"/>
                <a:gd name="csX2345" fmla="*/ 1333473 w 3889389"/>
                <a:gd name="csY2345" fmla="*/ 597378 h 1968327"/>
                <a:gd name="csX2346" fmla="*/ 1333473 w 3889389"/>
                <a:gd name="csY2346" fmla="*/ 599056 h 1968327"/>
                <a:gd name="csX2347" fmla="*/ 1336829 w 3889389"/>
                <a:gd name="csY2347" fmla="*/ 599056 h 1968327"/>
                <a:gd name="csX2348" fmla="*/ 1336829 w 3889389"/>
                <a:gd name="csY2348" fmla="*/ 600734 h 1968327"/>
                <a:gd name="csX2349" fmla="*/ 1338507 w 3889389"/>
                <a:gd name="csY2349" fmla="*/ 602412 h 1968327"/>
                <a:gd name="csX2350" fmla="*/ 1338507 w 3889389"/>
                <a:gd name="csY2350" fmla="*/ 608006 h 1968327"/>
                <a:gd name="csX2351" fmla="*/ 1340744 w 3889389"/>
                <a:gd name="csY2351" fmla="*/ 609684 h 1968327"/>
                <a:gd name="csX2352" fmla="*/ 1340744 w 3889389"/>
                <a:gd name="csY2352" fmla="*/ 611362 h 1968327"/>
                <a:gd name="csX2353" fmla="*/ 1342422 w 3889389"/>
                <a:gd name="csY2353" fmla="*/ 611362 h 1968327"/>
                <a:gd name="csX2354" fmla="*/ 1342422 w 3889389"/>
                <a:gd name="csY2354" fmla="*/ 621989 h 1968327"/>
                <a:gd name="csX2355" fmla="*/ 1344100 w 3889389"/>
                <a:gd name="csY2355" fmla="*/ 621989 h 1968327"/>
                <a:gd name="csX2356" fmla="*/ 1344100 w 3889389"/>
                <a:gd name="csY2356" fmla="*/ 629261 h 1968327"/>
                <a:gd name="csX2357" fmla="*/ 1345779 w 3889389"/>
                <a:gd name="csY2357" fmla="*/ 629261 h 1968327"/>
                <a:gd name="csX2358" fmla="*/ 1345779 w 3889389"/>
                <a:gd name="csY2358" fmla="*/ 634854 h 1968327"/>
                <a:gd name="csX2359" fmla="*/ 1347456 w 3889389"/>
                <a:gd name="csY2359" fmla="*/ 636532 h 1968327"/>
                <a:gd name="csX2360" fmla="*/ 1347456 w 3889389"/>
                <a:gd name="csY2360" fmla="*/ 643804 h 1968327"/>
                <a:gd name="csX2361" fmla="*/ 1345779 w 3889389"/>
                <a:gd name="csY2361" fmla="*/ 643804 h 1968327"/>
                <a:gd name="csX2362" fmla="*/ 1345779 w 3889389"/>
                <a:gd name="csY2362" fmla="*/ 645482 h 1968327"/>
                <a:gd name="csX2363" fmla="*/ 1344100 w 3889389"/>
                <a:gd name="csY2363" fmla="*/ 647160 h 1968327"/>
                <a:gd name="csX2364" fmla="*/ 1344100 w 3889389"/>
                <a:gd name="csY2364" fmla="*/ 650516 h 1968327"/>
                <a:gd name="csX2365" fmla="*/ 1342422 w 3889389"/>
                <a:gd name="csY2365" fmla="*/ 650516 h 1968327"/>
                <a:gd name="csX2366" fmla="*/ 1342422 w 3889389"/>
                <a:gd name="csY2366" fmla="*/ 652753 h 1968327"/>
                <a:gd name="csX2367" fmla="*/ 1338507 w 3889389"/>
                <a:gd name="csY2367" fmla="*/ 652753 h 1968327"/>
                <a:gd name="csX2368" fmla="*/ 1338507 w 3889389"/>
                <a:gd name="csY2368" fmla="*/ 654431 h 1968327"/>
                <a:gd name="csX2369" fmla="*/ 1331795 w 3889389"/>
                <a:gd name="csY2369" fmla="*/ 654431 h 1968327"/>
                <a:gd name="csX2370" fmla="*/ 1331795 w 3889389"/>
                <a:gd name="csY2370" fmla="*/ 652753 h 1968327"/>
                <a:gd name="csX2371" fmla="*/ 1327879 w 3889389"/>
                <a:gd name="csY2371" fmla="*/ 652753 h 1968327"/>
                <a:gd name="csX2372" fmla="*/ 1327879 w 3889389"/>
                <a:gd name="csY2372" fmla="*/ 657787 h 1968327"/>
                <a:gd name="csX2373" fmla="*/ 1329558 w 3889389"/>
                <a:gd name="csY2373" fmla="*/ 657787 h 1968327"/>
                <a:gd name="csX2374" fmla="*/ 1329558 w 3889389"/>
                <a:gd name="csY2374" fmla="*/ 659465 h 1968327"/>
                <a:gd name="csX2375" fmla="*/ 1331795 w 3889389"/>
                <a:gd name="csY2375" fmla="*/ 659465 h 1968327"/>
                <a:gd name="csX2376" fmla="*/ 1331795 w 3889389"/>
                <a:gd name="csY2376" fmla="*/ 663381 h 1968327"/>
                <a:gd name="csX2377" fmla="*/ 1333473 w 3889389"/>
                <a:gd name="csY2377" fmla="*/ 663381 h 1968327"/>
                <a:gd name="csX2378" fmla="*/ 1333473 w 3889389"/>
                <a:gd name="csY2378" fmla="*/ 668415 h 1968327"/>
                <a:gd name="csX2379" fmla="*/ 1331795 w 3889389"/>
                <a:gd name="csY2379" fmla="*/ 668415 h 1968327"/>
                <a:gd name="csX2380" fmla="*/ 1331795 w 3889389"/>
                <a:gd name="csY2380" fmla="*/ 670093 h 1968327"/>
                <a:gd name="csX2381" fmla="*/ 1336829 w 3889389"/>
                <a:gd name="csY2381" fmla="*/ 670093 h 1968327"/>
                <a:gd name="csX2382" fmla="*/ 1338507 w 3889389"/>
                <a:gd name="csY2382" fmla="*/ 672330 h 1968327"/>
                <a:gd name="csX2383" fmla="*/ 1340744 w 3889389"/>
                <a:gd name="csY2383" fmla="*/ 672330 h 1968327"/>
                <a:gd name="csX2384" fmla="*/ 1342422 w 3889389"/>
                <a:gd name="csY2384" fmla="*/ 674008 h 1968327"/>
                <a:gd name="csX2385" fmla="*/ 1342422 w 3889389"/>
                <a:gd name="csY2385" fmla="*/ 679042 h 1968327"/>
                <a:gd name="csX2386" fmla="*/ 1344100 w 3889389"/>
                <a:gd name="csY2386" fmla="*/ 679042 h 1968327"/>
                <a:gd name="csX2387" fmla="*/ 1344100 w 3889389"/>
                <a:gd name="csY2387" fmla="*/ 682957 h 1968327"/>
                <a:gd name="csX2388" fmla="*/ 1345779 w 3889389"/>
                <a:gd name="csY2388" fmla="*/ 684636 h 1968327"/>
                <a:gd name="csX2389" fmla="*/ 1345779 w 3889389"/>
                <a:gd name="csY2389" fmla="*/ 686314 h 1968327"/>
                <a:gd name="csX2390" fmla="*/ 1349694 w 3889389"/>
                <a:gd name="csY2390" fmla="*/ 686314 h 1968327"/>
                <a:gd name="csX2391" fmla="*/ 1349694 w 3889389"/>
                <a:gd name="csY2391" fmla="*/ 687992 h 1968327"/>
                <a:gd name="csX2392" fmla="*/ 1351372 w 3889389"/>
                <a:gd name="csY2392" fmla="*/ 687992 h 1968327"/>
                <a:gd name="csX2393" fmla="*/ 1353050 w 3889389"/>
                <a:gd name="csY2393" fmla="*/ 690229 h 1968327"/>
                <a:gd name="csX2394" fmla="*/ 1354728 w 3889389"/>
                <a:gd name="csY2394" fmla="*/ 690229 h 1968327"/>
                <a:gd name="csX2395" fmla="*/ 1354728 w 3889389"/>
                <a:gd name="csY2395" fmla="*/ 695263 h 1968327"/>
                <a:gd name="csX2396" fmla="*/ 1360321 w 3889389"/>
                <a:gd name="csY2396" fmla="*/ 695263 h 1968327"/>
                <a:gd name="csX2397" fmla="*/ 1361999 w 3889389"/>
                <a:gd name="csY2397" fmla="*/ 696941 h 1968327"/>
                <a:gd name="csX2398" fmla="*/ 1361999 w 3889389"/>
                <a:gd name="csY2398" fmla="*/ 705890 h 1968327"/>
                <a:gd name="csX2399" fmla="*/ 1360321 w 3889389"/>
                <a:gd name="csY2399" fmla="*/ 705890 h 1968327"/>
                <a:gd name="csX2400" fmla="*/ 1360321 w 3889389"/>
                <a:gd name="csY2400" fmla="*/ 707569 h 1968327"/>
                <a:gd name="csX2401" fmla="*/ 1353050 w 3889389"/>
                <a:gd name="csY2401" fmla="*/ 707569 h 1968327"/>
                <a:gd name="csX2402" fmla="*/ 1351372 w 3889389"/>
                <a:gd name="csY2402" fmla="*/ 705890 h 1968327"/>
                <a:gd name="csX2403" fmla="*/ 1351372 w 3889389"/>
                <a:gd name="csY2403" fmla="*/ 704213 h 1968327"/>
                <a:gd name="csX2404" fmla="*/ 1349694 w 3889389"/>
                <a:gd name="csY2404" fmla="*/ 702534 h 1968327"/>
                <a:gd name="csX2405" fmla="*/ 1347456 w 3889389"/>
                <a:gd name="csY2405" fmla="*/ 700856 h 1968327"/>
                <a:gd name="csX2406" fmla="*/ 1344100 w 3889389"/>
                <a:gd name="csY2406" fmla="*/ 700856 h 1968327"/>
                <a:gd name="csX2407" fmla="*/ 1344100 w 3889389"/>
                <a:gd name="csY2407" fmla="*/ 698619 h 1968327"/>
                <a:gd name="csX2408" fmla="*/ 1342422 w 3889389"/>
                <a:gd name="csY2408" fmla="*/ 698619 h 1968327"/>
                <a:gd name="csX2409" fmla="*/ 1342422 w 3889389"/>
                <a:gd name="csY2409" fmla="*/ 695263 h 1968327"/>
                <a:gd name="csX2410" fmla="*/ 1340744 w 3889389"/>
                <a:gd name="csY2410" fmla="*/ 695263 h 1968327"/>
                <a:gd name="csX2411" fmla="*/ 1340744 w 3889389"/>
                <a:gd name="csY2411" fmla="*/ 691907 h 1968327"/>
                <a:gd name="csX2412" fmla="*/ 1338507 w 3889389"/>
                <a:gd name="csY2412" fmla="*/ 690229 h 1968327"/>
                <a:gd name="csX2413" fmla="*/ 1336829 w 3889389"/>
                <a:gd name="csY2413" fmla="*/ 687992 h 1968327"/>
                <a:gd name="csX2414" fmla="*/ 1335151 w 3889389"/>
                <a:gd name="csY2414" fmla="*/ 687992 h 1968327"/>
                <a:gd name="csX2415" fmla="*/ 1335151 w 3889389"/>
                <a:gd name="csY2415" fmla="*/ 686314 h 1968327"/>
                <a:gd name="csX2416" fmla="*/ 1333473 w 3889389"/>
                <a:gd name="csY2416" fmla="*/ 686314 h 1968327"/>
                <a:gd name="csX2417" fmla="*/ 1333473 w 3889389"/>
                <a:gd name="csY2417" fmla="*/ 684636 h 1968327"/>
                <a:gd name="csX2418" fmla="*/ 1331795 w 3889389"/>
                <a:gd name="csY2418" fmla="*/ 684636 h 1968327"/>
                <a:gd name="csX2419" fmla="*/ 1331795 w 3889389"/>
                <a:gd name="csY2419" fmla="*/ 682957 h 1968327"/>
                <a:gd name="csX2420" fmla="*/ 1333473 w 3889389"/>
                <a:gd name="csY2420" fmla="*/ 682957 h 1968327"/>
                <a:gd name="csX2421" fmla="*/ 1333473 w 3889389"/>
                <a:gd name="csY2421" fmla="*/ 679042 h 1968327"/>
                <a:gd name="csX2422" fmla="*/ 1331795 w 3889389"/>
                <a:gd name="csY2422" fmla="*/ 679042 h 1968327"/>
                <a:gd name="csX2423" fmla="*/ 1329558 w 3889389"/>
                <a:gd name="csY2423" fmla="*/ 677364 h 1968327"/>
                <a:gd name="csX2424" fmla="*/ 1326202 w 3889389"/>
                <a:gd name="csY2424" fmla="*/ 677364 h 1968327"/>
                <a:gd name="csX2425" fmla="*/ 1324523 w 3889389"/>
                <a:gd name="csY2425" fmla="*/ 675686 h 1968327"/>
                <a:gd name="csX2426" fmla="*/ 1317252 w 3889389"/>
                <a:gd name="csY2426" fmla="*/ 675686 h 1968327"/>
                <a:gd name="csX2427" fmla="*/ 1315574 w 3889389"/>
                <a:gd name="csY2427" fmla="*/ 674008 h 1968327"/>
                <a:gd name="csX2428" fmla="*/ 1313896 w 3889389"/>
                <a:gd name="csY2428" fmla="*/ 674008 h 1968327"/>
                <a:gd name="csX2429" fmla="*/ 1313896 w 3889389"/>
                <a:gd name="csY2429" fmla="*/ 670093 h 1968327"/>
                <a:gd name="csX2430" fmla="*/ 1312218 w 3889389"/>
                <a:gd name="csY2430" fmla="*/ 670093 h 1968327"/>
                <a:gd name="csX2431" fmla="*/ 1309981 w 3889389"/>
                <a:gd name="csY2431" fmla="*/ 666737 h 1968327"/>
                <a:gd name="csX2432" fmla="*/ 1309981 w 3889389"/>
                <a:gd name="csY2432" fmla="*/ 665059 h 1968327"/>
                <a:gd name="csX2433" fmla="*/ 1312218 w 3889389"/>
                <a:gd name="csY2433" fmla="*/ 665059 h 1968327"/>
                <a:gd name="csX2434" fmla="*/ 1313896 w 3889389"/>
                <a:gd name="csY2434" fmla="*/ 663381 h 1968327"/>
                <a:gd name="csX2435" fmla="*/ 1313896 w 3889389"/>
                <a:gd name="csY2435" fmla="*/ 661702 h 1968327"/>
                <a:gd name="csX2436" fmla="*/ 1312218 w 3889389"/>
                <a:gd name="csY2436" fmla="*/ 661702 h 1968327"/>
                <a:gd name="csX2437" fmla="*/ 1312218 w 3889389"/>
                <a:gd name="csY2437" fmla="*/ 659465 h 1968327"/>
                <a:gd name="csX2438" fmla="*/ 1309981 w 3889389"/>
                <a:gd name="csY2438" fmla="*/ 659465 h 1968327"/>
                <a:gd name="csX2439" fmla="*/ 1309981 w 3889389"/>
                <a:gd name="csY2439" fmla="*/ 654431 h 1968327"/>
                <a:gd name="csX2440" fmla="*/ 1304946 w 3889389"/>
                <a:gd name="csY2440" fmla="*/ 654431 h 1968327"/>
                <a:gd name="csX2441" fmla="*/ 1303268 w 3889389"/>
                <a:gd name="csY2441" fmla="*/ 656109 h 1968327"/>
                <a:gd name="csX2442" fmla="*/ 1303268 w 3889389"/>
                <a:gd name="csY2442" fmla="*/ 657787 h 1968327"/>
                <a:gd name="csX2443" fmla="*/ 1301031 w 3889389"/>
                <a:gd name="csY2443" fmla="*/ 657787 h 1968327"/>
                <a:gd name="csX2444" fmla="*/ 1301031 w 3889389"/>
                <a:gd name="csY2444" fmla="*/ 659465 h 1968327"/>
                <a:gd name="csX2445" fmla="*/ 1299353 w 3889389"/>
                <a:gd name="csY2445" fmla="*/ 659465 h 1968327"/>
                <a:gd name="csX2446" fmla="*/ 1299353 w 3889389"/>
                <a:gd name="csY2446" fmla="*/ 661702 h 1968327"/>
                <a:gd name="csX2447" fmla="*/ 1297675 w 3889389"/>
                <a:gd name="csY2447" fmla="*/ 661702 h 1968327"/>
                <a:gd name="csX2448" fmla="*/ 1297675 w 3889389"/>
                <a:gd name="csY2448" fmla="*/ 659465 h 1968327"/>
                <a:gd name="csX2449" fmla="*/ 1292641 w 3889389"/>
                <a:gd name="csY2449" fmla="*/ 659465 h 1968327"/>
                <a:gd name="csX2450" fmla="*/ 1292641 w 3889389"/>
                <a:gd name="csY2450" fmla="*/ 654431 h 1968327"/>
                <a:gd name="csX2451" fmla="*/ 1297675 w 3889389"/>
                <a:gd name="csY2451" fmla="*/ 654431 h 1968327"/>
                <a:gd name="csX2452" fmla="*/ 1297675 w 3889389"/>
                <a:gd name="csY2452" fmla="*/ 652753 h 1968327"/>
                <a:gd name="csX2453" fmla="*/ 1301031 w 3889389"/>
                <a:gd name="csY2453" fmla="*/ 652753 h 1968327"/>
                <a:gd name="csX2454" fmla="*/ 1301031 w 3889389"/>
                <a:gd name="csY2454" fmla="*/ 650516 h 1968327"/>
                <a:gd name="csX2455" fmla="*/ 1303268 w 3889389"/>
                <a:gd name="csY2455" fmla="*/ 650516 h 1968327"/>
                <a:gd name="csX2456" fmla="*/ 1303268 w 3889389"/>
                <a:gd name="csY2456" fmla="*/ 638210 h 1968327"/>
                <a:gd name="csX2457" fmla="*/ 1301031 w 3889389"/>
                <a:gd name="csY2457" fmla="*/ 638210 h 1968327"/>
                <a:gd name="csX2458" fmla="*/ 1301031 w 3889389"/>
                <a:gd name="csY2458" fmla="*/ 636532 h 1968327"/>
                <a:gd name="csX2459" fmla="*/ 1303268 w 3889389"/>
                <a:gd name="csY2459" fmla="*/ 636532 h 1968327"/>
                <a:gd name="csX2460" fmla="*/ 1304946 w 3889389"/>
                <a:gd name="csY2460" fmla="*/ 634854 h 1968327"/>
                <a:gd name="csX2461" fmla="*/ 1308302 w 3889389"/>
                <a:gd name="csY2461" fmla="*/ 634854 h 1968327"/>
                <a:gd name="csX2462" fmla="*/ 1308302 w 3889389"/>
                <a:gd name="csY2462" fmla="*/ 633176 h 1968327"/>
                <a:gd name="csX2463" fmla="*/ 1309981 w 3889389"/>
                <a:gd name="csY2463" fmla="*/ 633176 h 1968327"/>
                <a:gd name="csX2464" fmla="*/ 1309981 w 3889389"/>
                <a:gd name="csY2464" fmla="*/ 627583 h 1968327"/>
                <a:gd name="csX2465" fmla="*/ 1312218 w 3889389"/>
                <a:gd name="csY2465" fmla="*/ 625905 h 1968327"/>
                <a:gd name="csX2466" fmla="*/ 1313896 w 3889389"/>
                <a:gd name="csY2466" fmla="*/ 624227 h 1968327"/>
                <a:gd name="csX2467" fmla="*/ 1313896 w 3889389"/>
                <a:gd name="csY2467" fmla="*/ 621989 h 1968327"/>
                <a:gd name="csX2468" fmla="*/ 1315574 w 3889389"/>
                <a:gd name="csY2468" fmla="*/ 621989 h 1968327"/>
                <a:gd name="csX2469" fmla="*/ 1315574 w 3889389"/>
                <a:gd name="csY2469" fmla="*/ 620311 h 1968327"/>
                <a:gd name="csX2470" fmla="*/ 1313896 w 3889389"/>
                <a:gd name="csY2470" fmla="*/ 620311 h 1968327"/>
                <a:gd name="csX2471" fmla="*/ 1313896 w 3889389"/>
                <a:gd name="csY2471" fmla="*/ 616955 h 1968327"/>
                <a:gd name="csX2472" fmla="*/ 1312218 w 3889389"/>
                <a:gd name="csY2472" fmla="*/ 616955 h 1968327"/>
                <a:gd name="csX2473" fmla="*/ 1312218 w 3889389"/>
                <a:gd name="csY2473" fmla="*/ 611362 h 1968327"/>
                <a:gd name="csX2474" fmla="*/ 1309981 w 3889389"/>
                <a:gd name="csY2474" fmla="*/ 609684 h 1968327"/>
                <a:gd name="csX2475" fmla="*/ 1309981 w 3889389"/>
                <a:gd name="csY2475" fmla="*/ 600734 h 1968327"/>
                <a:gd name="csX2476" fmla="*/ 1312218 w 3889389"/>
                <a:gd name="csY2476" fmla="*/ 600734 h 1968327"/>
                <a:gd name="csX2477" fmla="*/ 1312218 w 3889389"/>
                <a:gd name="csY2477" fmla="*/ 599056 h 1968327"/>
                <a:gd name="csX2478" fmla="*/ 1313896 w 3889389"/>
                <a:gd name="csY2478" fmla="*/ 599056 h 1968327"/>
                <a:gd name="csX2479" fmla="*/ 1313896 w 3889389"/>
                <a:gd name="csY2479" fmla="*/ 597378 h 1968327"/>
                <a:gd name="csX2480" fmla="*/ 1312218 w 3889389"/>
                <a:gd name="csY2480" fmla="*/ 597378 h 1968327"/>
                <a:gd name="csX2481" fmla="*/ 1312218 w 3889389"/>
                <a:gd name="csY2481" fmla="*/ 591785 h 1968327"/>
                <a:gd name="csX2482" fmla="*/ 1309981 w 3889389"/>
                <a:gd name="csY2482" fmla="*/ 590107 h 1968327"/>
                <a:gd name="csX2483" fmla="*/ 1309981 w 3889389"/>
                <a:gd name="csY2483" fmla="*/ 584513 h 1968327"/>
                <a:gd name="csX2484" fmla="*/ 1312218 w 3889389"/>
                <a:gd name="csY2484" fmla="*/ 582835 h 1968327"/>
                <a:gd name="csX2485" fmla="*/ 1313896 w 3889389"/>
                <a:gd name="csY2485" fmla="*/ 582835 h 1968327"/>
                <a:gd name="csX2486" fmla="*/ 1313896 w 3889389"/>
                <a:gd name="csY2486" fmla="*/ 581157 h 1968327"/>
                <a:gd name="csX2487" fmla="*/ 1315574 w 3889389"/>
                <a:gd name="csY2487" fmla="*/ 581157 h 1968327"/>
                <a:gd name="csX2488" fmla="*/ 1317252 w 3889389"/>
                <a:gd name="csY2488" fmla="*/ 579479 h 1968327"/>
                <a:gd name="csX2489" fmla="*/ 1321167 w 3889389"/>
                <a:gd name="csY2489" fmla="*/ 579479 h 1968327"/>
                <a:gd name="csX2490" fmla="*/ 1321167 w 3889389"/>
                <a:gd name="csY2490" fmla="*/ 577801 h 1968327"/>
                <a:gd name="csX2491" fmla="*/ 1322845 w 3889389"/>
                <a:gd name="csY2491" fmla="*/ 576123 h 1968327"/>
                <a:gd name="csX2492" fmla="*/ 1326202 w 3889389"/>
                <a:gd name="csY2492" fmla="*/ 576123 h 1968327"/>
                <a:gd name="csX2493" fmla="*/ 1327879 w 3889389"/>
                <a:gd name="csY2493" fmla="*/ 573886 h 1968327"/>
                <a:gd name="csX2494" fmla="*/ 1327879 w 3889389"/>
                <a:gd name="csY2494" fmla="*/ 563258 h 1968327"/>
                <a:gd name="csX2495" fmla="*/ 1331795 w 3889389"/>
                <a:gd name="csY2495" fmla="*/ 563258 h 1968327"/>
                <a:gd name="csX2496" fmla="*/ 1331795 w 3889389"/>
                <a:gd name="csY2496" fmla="*/ 561580 h 1968327"/>
                <a:gd name="csX2497" fmla="*/ 1333473 w 3889389"/>
                <a:gd name="csY2497" fmla="*/ 561580 h 1968327"/>
                <a:gd name="csX2498" fmla="*/ 1333473 w 3889389"/>
                <a:gd name="csY2498" fmla="*/ 558224 h 1968327"/>
                <a:gd name="csX2499" fmla="*/ 1335151 w 3889389"/>
                <a:gd name="csY2499" fmla="*/ 555987 h 1968327"/>
                <a:gd name="csX2500" fmla="*/ 1336829 w 3889389"/>
                <a:gd name="csY2500" fmla="*/ 554309 h 1968327"/>
                <a:gd name="csX2501" fmla="*/ 1336829 w 3889389"/>
                <a:gd name="csY2501" fmla="*/ 552631 h 1968327"/>
                <a:gd name="csX2502" fmla="*/ 1335151 w 3889389"/>
                <a:gd name="csY2502" fmla="*/ 550953 h 1968327"/>
                <a:gd name="csX2503" fmla="*/ 1333473 w 3889389"/>
                <a:gd name="csY2503" fmla="*/ 549275 h 1968327"/>
                <a:gd name="csX2504" fmla="*/ 1327879 w 3889389"/>
                <a:gd name="csY2504" fmla="*/ 549275 h 1968327"/>
                <a:gd name="csX2505" fmla="*/ 1327879 w 3889389"/>
                <a:gd name="csY2505" fmla="*/ 545359 h 1968327"/>
                <a:gd name="csX2506" fmla="*/ 1321167 w 3889389"/>
                <a:gd name="csY2506" fmla="*/ 545359 h 1968327"/>
                <a:gd name="csX2507" fmla="*/ 1321167 w 3889389"/>
                <a:gd name="csY2507" fmla="*/ 547597 h 1968327"/>
                <a:gd name="csX2508" fmla="*/ 1318930 w 3889389"/>
                <a:gd name="csY2508" fmla="*/ 547597 h 1968327"/>
                <a:gd name="csX2509" fmla="*/ 1315574 w 3889389"/>
                <a:gd name="csY2509" fmla="*/ 549275 h 1968327"/>
                <a:gd name="csX2510" fmla="*/ 1315574 w 3889389"/>
                <a:gd name="csY2510" fmla="*/ 550953 h 1968327"/>
                <a:gd name="csX2511" fmla="*/ 1308302 w 3889389"/>
                <a:gd name="csY2511" fmla="*/ 550953 h 1968327"/>
                <a:gd name="csX2512" fmla="*/ 1304946 w 3889389"/>
                <a:gd name="csY2512" fmla="*/ 552631 h 1968327"/>
                <a:gd name="csX2513" fmla="*/ 1299353 w 3889389"/>
                <a:gd name="csY2513" fmla="*/ 552631 h 1968327"/>
                <a:gd name="csX2514" fmla="*/ 1297675 w 3889389"/>
                <a:gd name="csY2514" fmla="*/ 550953 h 1968327"/>
                <a:gd name="csX2515" fmla="*/ 1292641 w 3889389"/>
                <a:gd name="csY2515" fmla="*/ 550953 h 1968327"/>
                <a:gd name="csX2516" fmla="*/ 1292641 w 3889389"/>
                <a:gd name="csY2516" fmla="*/ 547597 h 1968327"/>
                <a:gd name="csX2517" fmla="*/ 1288725 w 3889389"/>
                <a:gd name="csY2517" fmla="*/ 547597 h 1968327"/>
                <a:gd name="csX2518" fmla="*/ 1288725 w 3889389"/>
                <a:gd name="csY2518" fmla="*/ 540325 h 1968327"/>
                <a:gd name="csX2519" fmla="*/ 1287048 w 3889389"/>
                <a:gd name="csY2519" fmla="*/ 540325 h 1968327"/>
                <a:gd name="csX2520" fmla="*/ 1285369 w 3889389"/>
                <a:gd name="csY2520" fmla="*/ 538647 h 1968327"/>
                <a:gd name="csX2521" fmla="*/ 1283691 w 3889389"/>
                <a:gd name="csY2521" fmla="*/ 536410 h 1968327"/>
                <a:gd name="csX2522" fmla="*/ 1281454 w 3889389"/>
                <a:gd name="csY2522" fmla="*/ 533054 h 1968327"/>
                <a:gd name="csX2523" fmla="*/ 1279776 w 3889389"/>
                <a:gd name="csY2523" fmla="*/ 533054 h 1968327"/>
                <a:gd name="csX2524" fmla="*/ 1278098 w 3889389"/>
                <a:gd name="csY2524" fmla="*/ 531376 h 1968327"/>
                <a:gd name="csX2525" fmla="*/ 1278098 w 3889389"/>
                <a:gd name="csY2525" fmla="*/ 527460 h 1968327"/>
                <a:gd name="csX2526" fmla="*/ 1274742 w 3889389"/>
                <a:gd name="csY2526" fmla="*/ 527460 h 1968327"/>
                <a:gd name="csX2527" fmla="*/ 1274742 w 3889389"/>
                <a:gd name="csY2527" fmla="*/ 525782 h 1968327"/>
                <a:gd name="csX2528" fmla="*/ 1272504 w 3889389"/>
                <a:gd name="csY2528" fmla="*/ 525782 h 1968327"/>
                <a:gd name="csX2529" fmla="*/ 1272504 w 3889389"/>
                <a:gd name="csY2529" fmla="*/ 524104 h 1968327"/>
                <a:gd name="csX2530" fmla="*/ 1274742 w 3889389"/>
                <a:gd name="csY2530" fmla="*/ 524104 h 1968327"/>
                <a:gd name="csX2531" fmla="*/ 1274742 w 3889389"/>
                <a:gd name="csY2531" fmla="*/ 522426 h 1968327"/>
                <a:gd name="csX2532" fmla="*/ 1270827 w 3889389"/>
                <a:gd name="csY2532" fmla="*/ 520748 h 1968327"/>
                <a:gd name="csX2533" fmla="*/ 1267471 w 3889389"/>
                <a:gd name="csY2533" fmla="*/ 519070 h 1968327"/>
                <a:gd name="csX2534" fmla="*/ 1265792 w 3889389"/>
                <a:gd name="csY2534" fmla="*/ 516833 h 1968327"/>
                <a:gd name="csX2535" fmla="*/ 1261877 w 3889389"/>
                <a:gd name="csY2535" fmla="*/ 515155 h 1968327"/>
                <a:gd name="csX2536" fmla="*/ 1258521 w 3889389"/>
                <a:gd name="csY2536" fmla="*/ 515155 h 1968327"/>
                <a:gd name="csX2537" fmla="*/ 1258521 w 3889389"/>
                <a:gd name="csY2537" fmla="*/ 513477 h 1968327"/>
                <a:gd name="csX2538" fmla="*/ 1256843 w 3889389"/>
                <a:gd name="csY2538" fmla="*/ 513477 h 1968327"/>
                <a:gd name="csX2539" fmla="*/ 1256843 w 3889389"/>
                <a:gd name="csY2539" fmla="*/ 511799 h 1968327"/>
                <a:gd name="csX2540" fmla="*/ 1255165 w 3889389"/>
                <a:gd name="csY2540" fmla="*/ 511799 h 1968327"/>
                <a:gd name="csX2541" fmla="*/ 1252927 w 3889389"/>
                <a:gd name="csY2541" fmla="*/ 510121 h 1968327"/>
                <a:gd name="csX2542" fmla="*/ 1251250 w 3889389"/>
                <a:gd name="csY2542" fmla="*/ 507883 h 1968327"/>
                <a:gd name="csX2543" fmla="*/ 1249571 w 3889389"/>
                <a:gd name="csY2543" fmla="*/ 504527 h 1968327"/>
                <a:gd name="csX2544" fmla="*/ 1247894 w 3889389"/>
                <a:gd name="csY2544" fmla="*/ 502849 h 1968327"/>
                <a:gd name="csX2545" fmla="*/ 1243978 w 3889389"/>
                <a:gd name="csY2545" fmla="*/ 501171 h 1968327"/>
                <a:gd name="csX2546" fmla="*/ 1242300 w 3889389"/>
                <a:gd name="csY2546" fmla="*/ 501171 h 1968327"/>
                <a:gd name="csX2547" fmla="*/ 1240622 w 3889389"/>
                <a:gd name="csY2547" fmla="*/ 498934 h 1968327"/>
                <a:gd name="csX2548" fmla="*/ 1221045 w 3889389"/>
                <a:gd name="csY2548" fmla="*/ 498934 h 1968327"/>
                <a:gd name="csX2549" fmla="*/ 1221045 w 3889389"/>
                <a:gd name="csY2549" fmla="*/ 501171 h 1968327"/>
                <a:gd name="csX2550" fmla="*/ 1219367 w 3889389"/>
                <a:gd name="csY2550" fmla="*/ 501171 h 1968327"/>
                <a:gd name="csX2551" fmla="*/ 1219367 w 3889389"/>
                <a:gd name="csY2551" fmla="*/ 502849 h 1968327"/>
                <a:gd name="csX2552" fmla="*/ 1217689 w 3889389"/>
                <a:gd name="csY2552" fmla="*/ 502849 h 1968327"/>
                <a:gd name="csX2553" fmla="*/ 1217689 w 3889389"/>
                <a:gd name="csY2553" fmla="*/ 501171 h 1968327"/>
                <a:gd name="csX2554" fmla="*/ 1212096 w 3889389"/>
                <a:gd name="csY2554" fmla="*/ 501171 h 1968327"/>
                <a:gd name="csX2555" fmla="*/ 1212096 w 3889389"/>
                <a:gd name="csY2555" fmla="*/ 502849 h 1968327"/>
                <a:gd name="csX2556" fmla="*/ 1208740 w 3889389"/>
                <a:gd name="csY2556" fmla="*/ 502849 h 1968327"/>
                <a:gd name="csX2557" fmla="*/ 1208740 w 3889389"/>
                <a:gd name="csY2557" fmla="*/ 504527 h 1968327"/>
                <a:gd name="csX2558" fmla="*/ 1207061 w 3889389"/>
                <a:gd name="csY2558" fmla="*/ 504527 h 1968327"/>
                <a:gd name="csX2559" fmla="*/ 1207061 w 3889389"/>
                <a:gd name="csY2559" fmla="*/ 507883 h 1968327"/>
                <a:gd name="csX2560" fmla="*/ 1204824 w 3889389"/>
                <a:gd name="csY2560" fmla="*/ 507883 h 1968327"/>
                <a:gd name="csX2561" fmla="*/ 1203146 w 3889389"/>
                <a:gd name="csY2561" fmla="*/ 510121 h 1968327"/>
                <a:gd name="csX2562" fmla="*/ 1203146 w 3889389"/>
                <a:gd name="csY2562" fmla="*/ 511799 h 1968327"/>
                <a:gd name="csX2563" fmla="*/ 1201468 w 3889389"/>
                <a:gd name="csY2563" fmla="*/ 511799 h 1968327"/>
                <a:gd name="csX2564" fmla="*/ 1201468 w 3889389"/>
                <a:gd name="csY2564" fmla="*/ 513477 h 1968327"/>
                <a:gd name="csX2565" fmla="*/ 1198112 w 3889389"/>
                <a:gd name="csY2565" fmla="*/ 513477 h 1968327"/>
                <a:gd name="csX2566" fmla="*/ 1198112 w 3889389"/>
                <a:gd name="csY2566" fmla="*/ 515155 h 1968327"/>
                <a:gd name="csX2567" fmla="*/ 1195875 w 3889389"/>
                <a:gd name="csY2567" fmla="*/ 516833 h 1968327"/>
                <a:gd name="csX2568" fmla="*/ 1195875 w 3889389"/>
                <a:gd name="csY2568" fmla="*/ 520748 h 1968327"/>
                <a:gd name="csX2569" fmla="*/ 1194196 w 3889389"/>
                <a:gd name="csY2569" fmla="*/ 520748 h 1968327"/>
                <a:gd name="csX2570" fmla="*/ 1194196 w 3889389"/>
                <a:gd name="csY2570" fmla="*/ 522426 h 1968327"/>
                <a:gd name="csX2571" fmla="*/ 1195875 w 3889389"/>
                <a:gd name="csY2571" fmla="*/ 522426 h 1968327"/>
                <a:gd name="csX2572" fmla="*/ 1195875 w 3889389"/>
                <a:gd name="csY2572" fmla="*/ 524104 h 1968327"/>
                <a:gd name="csX2573" fmla="*/ 1199790 w 3889389"/>
                <a:gd name="csY2573" fmla="*/ 524104 h 1968327"/>
                <a:gd name="csX2574" fmla="*/ 1199790 w 3889389"/>
                <a:gd name="csY2574" fmla="*/ 522426 h 1968327"/>
                <a:gd name="csX2575" fmla="*/ 1201468 w 3889389"/>
                <a:gd name="csY2575" fmla="*/ 522426 h 1968327"/>
                <a:gd name="csX2576" fmla="*/ 1203146 w 3889389"/>
                <a:gd name="csY2576" fmla="*/ 520748 h 1968327"/>
                <a:gd name="csX2577" fmla="*/ 1210417 w 3889389"/>
                <a:gd name="csY2577" fmla="*/ 520748 h 1968327"/>
                <a:gd name="csX2578" fmla="*/ 1210417 w 3889389"/>
                <a:gd name="csY2578" fmla="*/ 522426 h 1968327"/>
                <a:gd name="csX2579" fmla="*/ 1212096 w 3889389"/>
                <a:gd name="csY2579" fmla="*/ 522426 h 1968327"/>
                <a:gd name="csX2580" fmla="*/ 1212096 w 3889389"/>
                <a:gd name="csY2580" fmla="*/ 525782 h 1968327"/>
                <a:gd name="csX2581" fmla="*/ 1213773 w 3889389"/>
                <a:gd name="csY2581" fmla="*/ 527460 h 1968327"/>
                <a:gd name="csX2582" fmla="*/ 1215452 w 3889389"/>
                <a:gd name="csY2582" fmla="*/ 531376 h 1968327"/>
                <a:gd name="csX2583" fmla="*/ 1215452 w 3889389"/>
                <a:gd name="csY2583" fmla="*/ 533054 h 1968327"/>
                <a:gd name="csX2584" fmla="*/ 1213773 w 3889389"/>
                <a:gd name="csY2584" fmla="*/ 533054 h 1968327"/>
                <a:gd name="csX2585" fmla="*/ 1213773 w 3889389"/>
                <a:gd name="csY2585" fmla="*/ 536410 h 1968327"/>
                <a:gd name="csX2586" fmla="*/ 1212096 w 3889389"/>
                <a:gd name="csY2586" fmla="*/ 538647 h 1968327"/>
                <a:gd name="csX2587" fmla="*/ 1210417 w 3889389"/>
                <a:gd name="csY2587" fmla="*/ 538647 h 1968327"/>
                <a:gd name="csX2588" fmla="*/ 1208740 w 3889389"/>
                <a:gd name="csY2588" fmla="*/ 540325 h 1968327"/>
                <a:gd name="csX2589" fmla="*/ 1207061 w 3889389"/>
                <a:gd name="csY2589" fmla="*/ 540325 h 1968327"/>
                <a:gd name="csX2590" fmla="*/ 1207061 w 3889389"/>
                <a:gd name="csY2590" fmla="*/ 542003 h 1968327"/>
                <a:gd name="csX2591" fmla="*/ 1204824 w 3889389"/>
                <a:gd name="csY2591" fmla="*/ 542003 h 1968327"/>
                <a:gd name="csX2592" fmla="*/ 1204824 w 3889389"/>
                <a:gd name="csY2592" fmla="*/ 543681 h 1968327"/>
                <a:gd name="csX2593" fmla="*/ 1201468 w 3889389"/>
                <a:gd name="csY2593" fmla="*/ 543681 h 1968327"/>
                <a:gd name="csX2594" fmla="*/ 1201468 w 3889389"/>
                <a:gd name="csY2594" fmla="*/ 542003 h 1968327"/>
                <a:gd name="csX2595" fmla="*/ 1199790 w 3889389"/>
                <a:gd name="csY2595" fmla="*/ 542003 h 1968327"/>
                <a:gd name="csX2596" fmla="*/ 1198112 w 3889389"/>
                <a:gd name="csY2596" fmla="*/ 540325 h 1968327"/>
                <a:gd name="csX2597" fmla="*/ 1195875 w 3889389"/>
                <a:gd name="csY2597" fmla="*/ 540325 h 1968327"/>
                <a:gd name="csX2598" fmla="*/ 1195875 w 3889389"/>
                <a:gd name="csY2598" fmla="*/ 538647 h 1968327"/>
                <a:gd name="csX2599" fmla="*/ 1194196 w 3889389"/>
                <a:gd name="csY2599" fmla="*/ 536410 h 1968327"/>
                <a:gd name="csX2600" fmla="*/ 1194196 w 3889389"/>
                <a:gd name="csY2600" fmla="*/ 534732 h 1968327"/>
                <a:gd name="csX2601" fmla="*/ 1192519 w 3889389"/>
                <a:gd name="csY2601" fmla="*/ 533054 h 1968327"/>
                <a:gd name="csX2602" fmla="*/ 1190840 w 3889389"/>
                <a:gd name="csY2602" fmla="*/ 533054 h 1968327"/>
                <a:gd name="csX2603" fmla="*/ 1189163 w 3889389"/>
                <a:gd name="csY2603" fmla="*/ 531376 h 1968327"/>
                <a:gd name="csX2604" fmla="*/ 1189163 w 3889389"/>
                <a:gd name="csY2604" fmla="*/ 529698 h 1968327"/>
                <a:gd name="csX2605" fmla="*/ 1186925 w 3889389"/>
                <a:gd name="csY2605" fmla="*/ 529698 h 1968327"/>
                <a:gd name="csX2606" fmla="*/ 1185247 w 3889389"/>
                <a:gd name="csY2606" fmla="*/ 527460 h 1968327"/>
                <a:gd name="csX2607" fmla="*/ 1183569 w 3889389"/>
                <a:gd name="csY2607" fmla="*/ 527460 h 1968327"/>
                <a:gd name="csX2608" fmla="*/ 1183569 w 3889389"/>
                <a:gd name="csY2608" fmla="*/ 524104 h 1968327"/>
                <a:gd name="csX2609" fmla="*/ 1181891 w 3889389"/>
                <a:gd name="csY2609" fmla="*/ 524104 h 1968327"/>
                <a:gd name="csX2610" fmla="*/ 1180213 w 3889389"/>
                <a:gd name="csY2610" fmla="*/ 525782 h 1968327"/>
                <a:gd name="csX2611" fmla="*/ 1176298 w 3889389"/>
                <a:gd name="csY2611" fmla="*/ 525782 h 1968327"/>
                <a:gd name="csX2612" fmla="*/ 1171263 w 3889389"/>
                <a:gd name="csY2612" fmla="*/ 527460 h 1968327"/>
                <a:gd name="csX2613" fmla="*/ 1169586 w 3889389"/>
                <a:gd name="csY2613" fmla="*/ 527460 h 1968327"/>
                <a:gd name="csX2614" fmla="*/ 1169586 w 3889389"/>
                <a:gd name="csY2614" fmla="*/ 529698 h 1968327"/>
                <a:gd name="csX2615" fmla="*/ 1167348 w 3889389"/>
                <a:gd name="csY2615" fmla="*/ 529698 h 1968327"/>
                <a:gd name="csX2616" fmla="*/ 1167348 w 3889389"/>
                <a:gd name="csY2616" fmla="*/ 531376 h 1968327"/>
                <a:gd name="csX2617" fmla="*/ 1165670 w 3889389"/>
                <a:gd name="csY2617" fmla="*/ 533054 h 1968327"/>
                <a:gd name="csX2618" fmla="*/ 1165670 w 3889389"/>
                <a:gd name="csY2618" fmla="*/ 534732 h 1968327"/>
                <a:gd name="csX2619" fmla="*/ 1162314 w 3889389"/>
                <a:gd name="csY2619" fmla="*/ 534732 h 1968327"/>
                <a:gd name="csX2620" fmla="*/ 1162314 w 3889389"/>
                <a:gd name="csY2620" fmla="*/ 536410 h 1968327"/>
                <a:gd name="csX2621" fmla="*/ 1163992 w 3889389"/>
                <a:gd name="csY2621" fmla="*/ 538647 h 1968327"/>
                <a:gd name="csX2622" fmla="*/ 1163992 w 3889389"/>
                <a:gd name="csY2622" fmla="*/ 547597 h 1968327"/>
                <a:gd name="csX2623" fmla="*/ 1165670 w 3889389"/>
                <a:gd name="csY2623" fmla="*/ 547597 h 1968327"/>
                <a:gd name="csX2624" fmla="*/ 1165670 w 3889389"/>
                <a:gd name="csY2624" fmla="*/ 550953 h 1968327"/>
                <a:gd name="csX2625" fmla="*/ 1167348 w 3889389"/>
                <a:gd name="csY2625" fmla="*/ 552631 h 1968327"/>
                <a:gd name="csX2626" fmla="*/ 1167348 w 3889389"/>
                <a:gd name="csY2626" fmla="*/ 561580 h 1968327"/>
                <a:gd name="csX2627" fmla="*/ 1171263 w 3889389"/>
                <a:gd name="csY2627" fmla="*/ 561580 h 1968327"/>
                <a:gd name="csX2628" fmla="*/ 1171263 w 3889389"/>
                <a:gd name="csY2628" fmla="*/ 563258 h 1968327"/>
                <a:gd name="csX2629" fmla="*/ 1172942 w 3889389"/>
                <a:gd name="csY2629" fmla="*/ 563258 h 1968327"/>
                <a:gd name="csX2630" fmla="*/ 1172942 w 3889389"/>
                <a:gd name="csY2630" fmla="*/ 564936 h 1968327"/>
                <a:gd name="csX2631" fmla="*/ 1176298 w 3889389"/>
                <a:gd name="csY2631" fmla="*/ 564936 h 1968327"/>
                <a:gd name="csX2632" fmla="*/ 1176298 w 3889389"/>
                <a:gd name="csY2632" fmla="*/ 568852 h 1968327"/>
                <a:gd name="csX2633" fmla="*/ 1178535 w 3889389"/>
                <a:gd name="csY2633" fmla="*/ 568852 h 1968327"/>
                <a:gd name="csX2634" fmla="*/ 1178535 w 3889389"/>
                <a:gd name="csY2634" fmla="*/ 570530 h 1968327"/>
                <a:gd name="csX2635" fmla="*/ 1181891 w 3889389"/>
                <a:gd name="csY2635" fmla="*/ 570530 h 1968327"/>
                <a:gd name="csX2636" fmla="*/ 1183569 w 3889389"/>
                <a:gd name="csY2636" fmla="*/ 572208 h 1968327"/>
                <a:gd name="csX2637" fmla="*/ 1183569 w 3889389"/>
                <a:gd name="csY2637" fmla="*/ 573886 h 1968327"/>
                <a:gd name="csX2638" fmla="*/ 1185247 w 3889389"/>
                <a:gd name="csY2638" fmla="*/ 573886 h 1968327"/>
                <a:gd name="csX2639" fmla="*/ 1186925 w 3889389"/>
                <a:gd name="csY2639" fmla="*/ 572208 h 1968327"/>
                <a:gd name="csX2640" fmla="*/ 1186925 w 3889389"/>
                <a:gd name="csY2640" fmla="*/ 573886 h 1968327"/>
                <a:gd name="csX2641" fmla="*/ 1189163 w 3889389"/>
                <a:gd name="csY2641" fmla="*/ 573886 h 1968327"/>
                <a:gd name="csX2642" fmla="*/ 1189163 w 3889389"/>
                <a:gd name="csY2642" fmla="*/ 577801 h 1968327"/>
                <a:gd name="csX2643" fmla="*/ 1190840 w 3889389"/>
                <a:gd name="csY2643" fmla="*/ 579479 h 1968327"/>
                <a:gd name="csX2644" fmla="*/ 1192519 w 3889389"/>
                <a:gd name="csY2644" fmla="*/ 579479 h 1968327"/>
                <a:gd name="csX2645" fmla="*/ 1194196 w 3889389"/>
                <a:gd name="csY2645" fmla="*/ 581157 h 1968327"/>
                <a:gd name="csX2646" fmla="*/ 1199790 w 3889389"/>
                <a:gd name="csY2646" fmla="*/ 581157 h 1968327"/>
                <a:gd name="csX2647" fmla="*/ 1199790 w 3889389"/>
                <a:gd name="csY2647" fmla="*/ 582835 h 1968327"/>
                <a:gd name="csX2648" fmla="*/ 1201468 w 3889389"/>
                <a:gd name="csY2648" fmla="*/ 582835 h 1968327"/>
                <a:gd name="csX2649" fmla="*/ 1201468 w 3889389"/>
                <a:gd name="csY2649" fmla="*/ 581157 h 1968327"/>
                <a:gd name="csX2650" fmla="*/ 1204824 w 3889389"/>
                <a:gd name="csY2650" fmla="*/ 581157 h 1968327"/>
                <a:gd name="csX2651" fmla="*/ 1207061 w 3889389"/>
                <a:gd name="csY2651" fmla="*/ 579479 h 1968327"/>
                <a:gd name="csX2652" fmla="*/ 1207061 w 3889389"/>
                <a:gd name="csY2652" fmla="*/ 584513 h 1968327"/>
                <a:gd name="csX2653" fmla="*/ 1208740 w 3889389"/>
                <a:gd name="csY2653" fmla="*/ 584513 h 1968327"/>
                <a:gd name="csX2654" fmla="*/ 1208740 w 3889389"/>
                <a:gd name="csY2654" fmla="*/ 582835 h 1968327"/>
                <a:gd name="csX2655" fmla="*/ 1212096 w 3889389"/>
                <a:gd name="csY2655" fmla="*/ 582835 h 1968327"/>
                <a:gd name="csX2656" fmla="*/ 1212096 w 3889389"/>
                <a:gd name="csY2656" fmla="*/ 584513 h 1968327"/>
                <a:gd name="csX2657" fmla="*/ 1215452 w 3889389"/>
                <a:gd name="csY2657" fmla="*/ 584513 h 1968327"/>
                <a:gd name="csX2658" fmla="*/ 1215452 w 3889389"/>
                <a:gd name="csY2658" fmla="*/ 586751 h 1968327"/>
                <a:gd name="csX2659" fmla="*/ 1217689 w 3889389"/>
                <a:gd name="csY2659" fmla="*/ 586751 h 1968327"/>
                <a:gd name="csX2660" fmla="*/ 1217689 w 3889389"/>
                <a:gd name="csY2660" fmla="*/ 591785 h 1968327"/>
                <a:gd name="csX2661" fmla="*/ 1215452 w 3889389"/>
                <a:gd name="csY2661" fmla="*/ 593463 h 1968327"/>
                <a:gd name="csX2662" fmla="*/ 1215452 w 3889389"/>
                <a:gd name="csY2662" fmla="*/ 599056 h 1968327"/>
                <a:gd name="csX2663" fmla="*/ 1217689 w 3889389"/>
                <a:gd name="csY2663" fmla="*/ 599056 h 1968327"/>
                <a:gd name="csX2664" fmla="*/ 1217689 w 3889389"/>
                <a:gd name="csY2664" fmla="*/ 597378 h 1968327"/>
                <a:gd name="csX2665" fmla="*/ 1221045 w 3889389"/>
                <a:gd name="csY2665" fmla="*/ 597378 h 1968327"/>
                <a:gd name="csX2666" fmla="*/ 1221045 w 3889389"/>
                <a:gd name="csY2666" fmla="*/ 606328 h 1968327"/>
                <a:gd name="csX2667" fmla="*/ 1219367 w 3889389"/>
                <a:gd name="csY2667" fmla="*/ 606328 h 1968327"/>
                <a:gd name="csX2668" fmla="*/ 1219367 w 3889389"/>
                <a:gd name="csY2668" fmla="*/ 609684 h 1968327"/>
                <a:gd name="csX2669" fmla="*/ 1213773 w 3889389"/>
                <a:gd name="csY2669" fmla="*/ 609684 h 1968327"/>
                <a:gd name="csX2670" fmla="*/ 1213773 w 3889389"/>
                <a:gd name="csY2670" fmla="*/ 606328 h 1968327"/>
                <a:gd name="csX2671" fmla="*/ 1212096 w 3889389"/>
                <a:gd name="csY2671" fmla="*/ 606328 h 1968327"/>
                <a:gd name="csX2672" fmla="*/ 1212096 w 3889389"/>
                <a:gd name="csY2672" fmla="*/ 608006 h 1968327"/>
                <a:gd name="csX2673" fmla="*/ 1210417 w 3889389"/>
                <a:gd name="csY2673" fmla="*/ 608006 h 1968327"/>
                <a:gd name="csX2674" fmla="*/ 1210417 w 3889389"/>
                <a:gd name="csY2674" fmla="*/ 606328 h 1968327"/>
                <a:gd name="csX2675" fmla="*/ 1207061 w 3889389"/>
                <a:gd name="csY2675" fmla="*/ 606328 h 1968327"/>
                <a:gd name="csX2676" fmla="*/ 1207061 w 3889389"/>
                <a:gd name="csY2676" fmla="*/ 597378 h 1968327"/>
                <a:gd name="csX2677" fmla="*/ 1204824 w 3889389"/>
                <a:gd name="csY2677" fmla="*/ 595700 h 1968327"/>
                <a:gd name="csX2678" fmla="*/ 1203146 w 3889389"/>
                <a:gd name="csY2678" fmla="*/ 593463 h 1968327"/>
                <a:gd name="csX2679" fmla="*/ 1199790 w 3889389"/>
                <a:gd name="csY2679" fmla="*/ 593463 h 1968327"/>
                <a:gd name="csX2680" fmla="*/ 1199790 w 3889389"/>
                <a:gd name="csY2680" fmla="*/ 591785 h 1968327"/>
                <a:gd name="csX2681" fmla="*/ 1186925 w 3889389"/>
                <a:gd name="csY2681" fmla="*/ 591785 h 1968327"/>
                <a:gd name="csX2682" fmla="*/ 1185247 w 3889389"/>
                <a:gd name="csY2682" fmla="*/ 593463 h 1968327"/>
                <a:gd name="csX2683" fmla="*/ 1183569 w 3889389"/>
                <a:gd name="csY2683" fmla="*/ 593463 h 1968327"/>
                <a:gd name="csX2684" fmla="*/ 1183569 w 3889389"/>
                <a:gd name="csY2684" fmla="*/ 590107 h 1968327"/>
                <a:gd name="csX2685" fmla="*/ 1178535 w 3889389"/>
                <a:gd name="csY2685" fmla="*/ 590107 h 1968327"/>
                <a:gd name="csX2686" fmla="*/ 1178535 w 3889389"/>
                <a:gd name="csY2686" fmla="*/ 588429 h 1968327"/>
                <a:gd name="csX2687" fmla="*/ 1160636 w 3889389"/>
                <a:gd name="csY2687" fmla="*/ 588429 h 1968327"/>
                <a:gd name="csX2688" fmla="*/ 1158399 w 3889389"/>
                <a:gd name="csY2688" fmla="*/ 586751 h 1968327"/>
                <a:gd name="csX2689" fmla="*/ 1155042 w 3889389"/>
                <a:gd name="csY2689" fmla="*/ 586751 h 1968327"/>
                <a:gd name="csX2690" fmla="*/ 1155042 w 3889389"/>
                <a:gd name="csY2690" fmla="*/ 584513 h 1968327"/>
                <a:gd name="csX2691" fmla="*/ 1153365 w 3889389"/>
                <a:gd name="csY2691" fmla="*/ 584513 h 1968327"/>
                <a:gd name="csX2692" fmla="*/ 1153365 w 3889389"/>
                <a:gd name="csY2692" fmla="*/ 582835 h 1968327"/>
                <a:gd name="csX2693" fmla="*/ 1150009 w 3889389"/>
                <a:gd name="csY2693" fmla="*/ 582835 h 1968327"/>
                <a:gd name="csX2694" fmla="*/ 1147771 w 3889389"/>
                <a:gd name="csY2694" fmla="*/ 581157 h 1968327"/>
                <a:gd name="csX2695" fmla="*/ 1146093 w 3889389"/>
                <a:gd name="csY2695" fmla="*/ 581157 h 1968327"/>
                <a:gd name="csX2696" fmla="*/ 1146093 w 3889389"/>
                <a:gd name="csY2696" fmla="*/ 579479 h 1968327"/>
                <a:gd name="csX2697" fmla="*/ 1144415 w 3889389"/>
                <a:gd name="csY2697" fmla="*/ 579479 h 1968327"/>
                <a:gd name="csX2698" fmla="*/ 1144415 w 3889389"/>
                <a:gd name="csY2698" fmla="*/ 576123 h 1968327"/>
                <a:gd name="csX2699" fmla="*/ 1142737 w 3889389"/>
                <a:gd name="csY2699" fmla="*/ 576123 h 1968327"/>
                <a:gd name="csX2700" fmla="*/ 1142737 w 3889389"/>
                <a:gd name="csY2700" fmla="*/ 570530 h 1968327"/>
                <a:gd name="csX2701" fmla="*/ 1147771 w 3889389"/>
                <a:gd name="csY2701" fmla="*/ 570530 h 1968327"/>
                <a:gd name="csX2702" fmla="*/ 1147771 w 3889389"/>
                <a:gd name="csY2702" fmla="*/ 564936 h 1968327"/>
                <a:gd name="csX2703" fmla="*/ 1150009 w 3889389"/>
                <a:gd name="csY2703" fmla="*/ 564936 h 1968327"/>
                <a:gd name="csX2704" fmla="*/ 1150009 w 3889389"/>
                <a:gd name="csY2704" fmla="*/ 563258 h 1968327"/>
                <a:gd name="csX2705" fmla="*/ 1147771 w 3889389"/>
                <a:gd name="csY2705" fmla="*/ 561580 h 1968327"/>
                <a:gd name="csX2706" fmla="*/ 1147771 w 3889389"/>
                <a:gd name="csY2706" fmla="*/ 558224 h 1968327"/>
                <a:gd name="csX2707" fmla="*/ 1150009 w 3889389"/>
                <a:gd name="csY2707" fmla="*/ 555987 h 1968327"/>
                <a:gd name="csX2708" fmla="*/ 1150009 w 3889389"/>
                <a:gd name="csY2708" fmla="*/ 554309 h 1968327"/>
                <a:gd name="csX2709" fmla="*/ 1147771 w 3889389"/>
                <a:gd name="csY2709" fmla="*/ 554309 h 1968327"/>
                <a:gd name="csX2710" fmla="*/ 1147771 w 3889389"/>
                <a:gd name="csY2710" fmla="*/ 552631 h 1968327"/>
                <a:gd name="csX2711" fmla="*/ 1146093 w 3889389"/>
                <a:gd name="csY2711" fmla="*/ 552631 h 1968327"/>
                <a:gd name="csX2712" fmla="*/ 1146093 w 3889389"/>
                <a:gd name="csY2712" fmla="*/ 550953 h 1968327"/>
                <a:gd name="csX2713" fmla="*/ 1144415 w 3889389"/>
                <a:gd name="csY2713" fmla="*/ 550953 h 1968327"/>
                <a:gd name="csX2714" fmla="*/ 1144415 w 3889389"/>
                <a:gd name="csY2714" fmla="*/ 547597 h 1968327"/>
                <a:gd name="csX2715" fmla="*/ 1142737 w 3889389"/>
                <a:gd name="csY2715" fmla="*/ 547597 h 1968327"/>
                <a:gd name="csX2716" fmla="*/ 1142737 w 3889389"/>
                <a:gd name="csY2716" fmla="*/ 540325 h 1968327"/>
                <a:gd name="csX2717" fmla="*/ 1144415 w 3889389"/>
                <a:gd name="csY2717" fmla="*/ 538647 h 1968327"/>
                <a:gd name="csX2718" fmla="*/ 1144415 w 3889389"/>
                <a:gd name="csY2718" fmla="*/ 534732 h 1968327"/>
                <a:gd name="csX2719" fmla="*/ 1142737 w 3889389"/>
                <a:gd name="csY2719" fmla="*/ 534732 h 1968327"/>
                <a:gd name="csX2720" fmla="*/ 1142737 w 3889389"/>
                <a:gd name="csY2720" fmla="*/ 533054 h 1968327"/>
                <a:gd name="csX2721" fmla="*/ 1147771 w 3889389"/>
                <a:gd name="csY2721" fmla="*/ 533054 h 1968327"/>
                <a:gd name="csX2722" fmla="*/ 1147771 w 3889389"/>
                <a:gd name="csY2722" fmla="*/ 522426 h 1968327"/>
                <a:gd name="csX2723" fmla="*/ 1150009 w 3889389"/>
                <a:gd name="csY2723" fmla="*/ 520748 h 1968327"/>
                <a:gd name="csX2724" fmla="*/ 1150009 w 3889389"/>
                <a:gd name="csY2724" fmla="*/ 511799 h 1968327"/>
                <a:gd name="csX2725" fmla="*/ 1151686 w 3889389"/>
                <a:gd name="csY2725" fmla="*/ 511799 h 1968327"/>
                <a:gd name="csX2726" fmla="*/ 1153365 w 3889389"/>
                <a:gd name="csY2726" fmla="*/ 510121 h 1968327"/>
                <a:gd name="csX2727" fmla="*/ 1155042 w 3889389"/>
                <a:gd name="csY2727" fmla="*/ 510121 h 1968327"/>
                <a:gd name="csX2728" fmla="*/ 1155042 w 3889389"/>
                <a:gd name="csY2728" fmla="*/ 506205 h 1968327"/>
                <a:gd name="csX2729" fmla="*/ 1153365 w 3889389"/>
                <a:gd name="csY2729" fmla="*/ 504527 h 1968327"/>
                <a:gd name="csX2730" fmla="*/ 1153365 w 3889389"/>
                <a:gd name="csY2730" fmla="*/ 502849 h 1968327"/>
                <a:gd name="csX2731" fmla="*/ 1151686 w 3889389"/>
                <a:gd name="csY2731" fmla="*/ 501171 h 1968327"/>
                <a:gd name="csX2732" fmla="*/ 1151686 w 3889389"/>
                <a:gd name="csY2732" fmla="*/ 498934 h 1968327"/>
                <a:gd name="csX2733" fmla="*/ 1150009 w 3889389"/>
                <a:gd name="csY2733" fmla="*/ 498934 h 1968327"/>
                <a:gd name="csX2734" fmla="*/ 1150009 w 3889389"/>
                <a:gd name="csY2734" fmla="*/ 497256 h 1968327"/>
                <a:gd name="csX2735" fmla="*/ 1151686 w 3889389"/>
                <a:gd name="csY2735" fmla="*/ 497256 h 1968327"/>
                <a:gd name="csX2736" fmla="*/ 1151686 w 3889389"/>
                <a:gd name="csY2736" fmla="*/ 495578 h 1968327"/>
                <a:gd name="csX2737" fmla="*/ 1150009 w 3889389"/>
                <a:gd name="csY2737" fmla="*/ 495578 h 1968327"/>
                <a:gd name="csX2738" fmla="*/ 1150009 w 3889389"/>
                <a:gd name="csY2738" fmla="*/ 486628 h 1968327"/>
                <a:gd name="csX2739" fmla="*/ 1151686 w 3889389"/>
                <a:gd name="csY2739" fmla="*/ 486628 h 1968327"/>
                <a:gd name="csX2740" fmla="*/ 1151686 w 3889389"/>
                <a:gd name="csY2740" fmla="*/ 483272 h 1968327"/>
                <a:gd name="csX2741" fmla="*/ 1150009 w 3889389"/>
                <a:gd name="csY2741" fmla="*/ 481594 h 1968327"/>
                <a:gd name="csX2742" fmla="*/ 1147771 w 3889389"/>
                <a:gd name="csY2742" fmla="*/ 479357 h 1968327"/>
                <a:gd name="csX2743" fmla="*/ 1147771 w 3889389"/>
                <a:gd name="csY2743" fmla="*/ 476001 h 1968327"/>
                <a:gd name="csX2744" fmla="*/ 1146093 w 3889389"/>
                <a:gd name="csY2744" fmla="*/ 476001 h 1968327"/>
                <a:gd name="csX2745" fmla="*/ 1146093 w 3889389"/>
                <a:gd name="csY2745" fmla="*/ 472645 h 1968327"/>
                <a:gd name="csX2746" fmla="*/ 1150009 w 3889389"/>
                <a:gd name="csY2746" fmla="*/ 472645 h 1968327"/>
                <a:gd name="csX2747" fmla="*/ 1150009 w 3889389"/>
                <a:gd name="csY2747" fmla="*/ 470407 h 1968327"/>
                <a:gd name="csX2748" fmla="*/ 1147771 w 3889389"/>
                <a:gd name="csY2748" fmla="*/ 468729 h 1968327"/>
                <a:gd name="csX2749" fmla="*/ 1146093 w 3889389"/>
                <a:gd name="csY2749" fmla="*/ 467051 h 1968327"/>
                <a:gd name="csX2750" fmla="*/ 1144415 w 3889389"/>
                <a:gd name="csY2750" fmla="*/ 463695 h 1968327"/>
                <a:gd name="csX2751" fmla="*/ 1141059 w 3889389"/>
                <a:gd name="csY2751" fmla="*/ 463695 h 1968327"/>
                <a:gd name="csX2752" fmla="*/ 1141059 w 3889389"/>
                <a:gd name="csY2752" fmla="*/ 462017 h 1968327"/>
                <a:gd name="csX2753" fmla="*/ 1138822 w 3889389"/>
                <a:gd name="csY2753" fmla="*/ 462017 h 1968327"/>
                <a:gd name="csX2754" fmla="*/ 1138822 w 3889389"/>
                <a:gd name="csY2754" fmla="*/ 459780 h 1968327"/>
                <a:gd name="csX2755" fmla="*/ 1137144 w 3889389"/>
                <a:gd name="csY2755" fmla="*/ 458102 h 1968327"/>
                <a:gd name="csX2756" fmla="*/ 1135465 w 3889389"/>
                <a:gd name="csY2756" fmla="*/ 458102 h 1968327"/>
                <a:gd name="csX2757" fmla="*/ 1135465 w 3889389"/>
                <a:gd name="csY2757" fmla="*/ 462017 h 1968327"/>
                <a:gd name="csX2758" fmla="*/ 1133788 w 3889389"/>
                <a:gd name="csY2758" fmla="*/ 462017 h 1968327"/>
                <a:gd name="csX2759" fmla="*/ 1133788 w 3889389"/>
                <a:gd name="csY2759" fmla="*/ 468729 h 1968327"/>
                <a:gd name="csX2760" fmla="*/ 1135465 w 3889389"/>
                <a:gd name="csY2760" fmla="*/ 470407 h 1968327"/>
                <a:gd name="csX2761" fmla="*/ 1137144 w 3889389"/>
                <a:gd name="csY2761" fmla="*/ 474323 h 1968327"/>
                <a:gd name="csX2762" fmla="*/ 1137144 w 3889389"/>
                <a:gd name="csY2762" fmla="*/ 486628 h 1968327"/>
                <a:gd name="csX2763" fmla="*/ 1138822 w 3889389"/>
                <a:gd name="csY2763" fmla="*/ 490544 h 1968327"/>
                <a:gd name="csX2764" fmla="*/ 1138822 w 3889389"/>
                <a:gd name="csY2764" fmla="*/ 492222 h 1968327"/>
                <a:gd name="csX2765" fmla="*/ 1141059 w 3889389"/>
                <a:gd name="csY2765" fmla="*/ 497256 h 1968327"/>
                <a:gd name="csX2766" fmla="*/ 1141059 w 3889389"/>
                <a:gd name="csY2766" fmla="*/ 507883 h 1968327"/>
                <a:gd name="csX2767" fmla="*/ 1138822 w 3889389"/>
                <a:gd name="csY2767" fmla="*/ 507883 h 1968327"/>
                <a:gd name="csX2768" fmla="*/ 1138822 w 3889389"/>
                <a:gd name="csY2768" fmla="*/ 511799 h 1968327"/>
                <a:gd name="csX2769" fmla="*/ 1137144 w 3889389"/>
                <a:gd name="csY2769" fmla="*/ 513477 h 1968327"/>
                <a:gd name="csX2770" fmla="*/ 1137144 w 3889389"/>
                <a:gd name="csY2770" fmla="*/ 515155 h 1968327"/>
                <a:gd name="csX2771" fmla="*/ 1135465 w 3889389"/>
                <a:gd name="csY2771" fmla="*/ 516833 h 1968327"/>
                <a:gd name="csX2772" fmla="*/ 1135465 w 3889389"/>
                <a:gd name="csY2772" fmla="*/ 520748 h 1968327"/>
                <a:gd name="csX2773" fmla="*/ 1133788 w 3889389"/>
                <a:gd name="csY2773" fmla="*/ 520748 h 1968327"/>
                <a:gd name="csX2774" fmla="*/ 1133788 w 3889389"/>
                <a:gd name="csY2774" fmla="*/ 522426 h 1968327"/>
                <a:gd name="csX2775" fmla="*/ 1132109 w 3889389"/>
                <a:gd name="csY2775" fmla="*/ 525782 h 1968327"/>
                <a:gd name="csX2776" fmla="*/ 1129872 w 3889389"/>
                <a:gd name="csY2776" fmla="*/ 525782 h 1968327"/>
                <a:gd name="csX2777" fmla="*/ 1128194 w 3889389"/>
                <a:gd name="csY2777" fmla="*/ 527460 h 1968327"/>
                <a:gd name="csX2778" fmla="*/ 1126516 w 3889389"/>
                <a:gd name="csY2778" fmla="*/ 527460 h 1968327"/>
                <a:gd name="csX2779" fmla="*/ 1124838 w 3889389"/>
                <a:gd name="csY2779" fmla="*/ 529698 h 1968327"/>
                <a:gd name="csX2780" fmla="*/ 1123160 w 3889389"/>
                <a:gd name="csY2780" fmla="*/ 529698 h 1968327"/>
                <a:gd name="csX2781" fmla="*/ 1123160 w 3889389"/>
                <a:gd name="csY2781" fmla="*/ 531376 h 1968327"/>
                <a:gd name="csX2782" fmla="*/ 1121482 w 3889389"/>
                <a:gd name="csY2782" fmla="*/ 531376 h 1968327"/>
                <a:gd name="csX2783" fmla="*/ 1119245 w 3889389"/>
                <a:gd name="csY2783" fmla="*/ 533054 h 1968327"/>
                <a:gd name="csX2784" fmla="*/ 1117567 w 3889389"/>
                <a:gd name="csY2784" fmla="*/ 533054 h 1968327"/>
                <a:gd name="csX2785" fmla="*/ 1115888 w 3889389"/>
                <a:gd name="csY2785" fmla="*/ 534732 h 1968327"/>
                <a:gd name="csX2786" fmla="*/ 1112532 w 3889389"/>
                <a:gd name="csY2786" fmla="*/ 534732 h 1968327"/>
                <a:gd name="csX2787" fmla="*/ 1112532 w 3889389"/>
                <a:gd name="csY2787" fmla="*/ 536410 h 1968327"/>
                <a:gd name="csX2788" fmla="*/ 1110295 w 3889389"/>
                <a:gd name="csY2788" fmla="*/ 538647 h 1968327"/>
                <a:gd name="csX2789" fmla="*/ 1105261 w 3889389"/>
                <a:gd name="csY2789" fmla="*/ 540325 h 1968327"/>
                <a:gd name="csX2790" fmla="*/ 1105261 w 3889389"/>
                <a:gd name="csY2790" fmla="*/ 542003 h 1968327"/>
                <a:gd name="csX2791" fmla="*/ 1101345 w 3889389"/>
                <a:gd name="csY2791" fmla="*/ 543681 h 1968327"/>
                <a:gd name="csX2792" fmla="*/ 1101345 w 3889389"/>
                <a:gd name="csY2792" fmla="*/ 555987 h 1968327"/>
                <a:gd name="csX2793" fmla="*/ 1099668 w 3889389"/>
                <a:gd name="csY2793" fmla="*/ 558224 h 1968327"/>
                <a:gd name="csX2794" fmla="*/ 1099668 w 3889389"/>
                <a:gd name="csY2794" fmla="*/ 561580 h 1968327"/>
                <a:gd name="csX2795" fmla="*/ 1097990 w 3889389"/>
                <a:gd name="csY2795" fmla="*/ 561580 h 1968327"/>
                <a:gd name="csX2796" fmla="*/ 1097990 w 3889389"/>
                <a:gd name="csY2796" fmla="*/ 563258 h 1968327"/>
                <a:gd name="csX2797" fmla="*/ 1096311 w 3889389"/>
                <a:gd name="csY2797" fmla="*/ 564936 h 1968327"/>
                <a:gd name="csX2798" fmla="*/ 1094634 w 3889389"/>
                <a:gd name="csY2798" fmla="*/ 564936 h 1968327"/>
                <a:gd name="csX2799" fmla="*/ 1094634 w 3889389"/>
                <a:gd name="csY2799" fmla="*/ 568852 h 1968327"/>
                <a:gd name="csX2800" fmla="*/ 1092955 w 3889389"/>
                <a:gd name="csY2800" fmla="*/ 568852 h 1968327"/>
                <a:gd name="csX2801" fmla="*/ 1092955 w 3889389"/>
                <a:gd name="csY2801" fmla="*/ 570530 h 1968327"/>
                <a:gd name="csX2802" fmla="*/ 1090718 w 3889389"/>
                <a:gd name="csY2802" fmla="*/ 572208 h 1968327"/>
                <a:gd name="csX2803" fmla="*/ 1090718 w 3889389"/>
                <a:gd name="csY2803" fmla="*/ 573886 h 1968327"/>
                <a:gd name="csX2804" fmla="*/ 1089040 w 3889389"/>
                <a:gd name="csY2804" fmla="*/ 573886 h 1968327"/>
                <a:gd name="csX2805" fmla="*/ 1090718 w 3889389"/>
                <a:gd name="csY2805" fmla="*/ 576123 h 1968327"/>
                <a:gd name="csX2806" fmla="*/ 1092955 w 3889389"/>
                <a:gd name="csY2806" fmla="*/ 577801 h 1968327"/>
                <a:gd name="csX2807" fmla="*/ 1094634 w 3889389"/>
                <a:gd name="csY2807" fmla="*/ 579479 h 1968327"/>
                <a:gd name="csX2808" fmla="*/ 1096311 w 3889389"/>
                <a:gd name="csY2808" fmla="*/ 579479 h 1968327"/>
                <a:gd name="csX2809" fmla="*/ 1097990 w 3889389"/>
                <a:gd name="csY2809" fmla="*/ 581157 h 1968327"/>
                <a:gd name="csX2810" fmla="*/ 1099668 w 3889389"/>
                <a:gd name="csY2810" fmla="*/ 581157 h 1968327"/>
                <a:gd name="csX2811" fmla="*/ 1101345 w 3889389"/>
                <a:gd name="csY2811" fmla="*/ 584513 h 1968327"/>
                <a:gd name="csX2812" fmla="*/ 1101345 w 3889389"/>
                <a:gd name="csY2812" fmla="*/ 586751 h 1968327"/>
                <a:gd name="csX2813" fmla="*/ 1103583 w 3889389"/>
                <a:gd name="csY2813" fmla="*/ 586751 h 1968327"/>
                <a:gd name="csX2814" fmla="*/ 1103583 w 3889389"/>
                <a:gd name="csY2814" fmla="*/ 588429 h 1968327"/>
                <a:gd name="csX2815" fmla="*/ 1105261 w 3889389"/>
                <a:gd name="csY2815" fmla="*/ 588429 h 1968327"/>
                <a:gd name="csX2816" fmla="*/ 1105261 w 3889389"/>
                <a:gd name="csY2816" fmla="*/ 597378 h 1968327"/>
                <a:gd name="csX2817" fmla="*/ 1106939 w 3889389"/>
                <a:gd name="csY2817" fmla="*/ 597378 h 1968327"/>
                <a:gd name="csX2818" fmla="*/ 1106939 w 3889389"/>
                <a:gd name="csY2818" fmla="*/ 600734 h 1968327"/>
                <a:gd name="csX2819" fmla="*/ 1110295 w 3889389"/>
                <a:gd name="csY2819" fmla="*/ 604650 h 1968327"/>
                <a:gd name="csX2820" fmla="*/ 1112532 w 3889389"/>
                <a:gd name="csY2820" fmla="*/ 606328 h 1968327"/>
                <a:gd name="csX2821" fmla="*/ 1112532 w 3889389"/>
                <a:gd name="csY2821" fmla="*/ 609684 h 1968327"/>
                <a:gd name="csX2822" fmla="*/ 1110295 w 3889389"/>
                <a:gd name="csY2822" fmla="*/ 609684 h 1968327"/>
                <a:gd name="csX2823" fmla="*/ 1110295 w 3889389"/>
                <a:gd name="csY2823" fmla="*/ 611362 h 1968327"/>
                <a:gd name="csX2824" fmla="*/ 1112532 w 3889389"/>
                <a:gd name="csY2824" fmla="*/ 615277 h 1968327"/>
                <a:gd name="csX2825" fmla="*/ 1112532 w 3889389"/>
                <a:gd name="csY2825" fmla="*/ 616955 h 1968327"/>
                <a:gd name="csX2826" fmla="*/ 1117567 w 3889389"/>
                <a:gd name="csY2826" fmla="*/ 621989 h 1968327"/>
                <a:gd name="csX2827" fmla="*/ 1119245 w 3889389"/>
                <a:gd name="csY2827" fmla="*/ 624227 h 1968327"/>
                <a:gd name="csX2828" fmla="*/ 1119245 w 3889389"/>
                <a:gd name="csY2828" fmla="*/ 629261 h 1968327"/>
                <a:gd name="csX2829" fmla="*/ 1121482 w 3889389"/>
                <a:gd name="csY2829" fmla="*/ 633176 h 1968327"/>
                <a:gd name="csX2830" fmla="*/ 1121482 w 3889389"/>
                <a:gd name="csY2830" fmla="*/ 639888 h 1968327"/>
                <a:gd name="csX2831" fmla="*/ 1119245 w 3889389"/>
                <a:gd name="csY2831" fmla="*/ 639888 h 1968327"/>
                <a:gd name="csX2832" fmla="*/ 1119245 w 3889389"/>
                <a:gd name="csY2832" fmla="*/ 645482 h 1968327"/>
                <a:gd name="csX2833" fmla="*/ 1117567 w 3889389"/>
                <a:gd name="csY2833" fmla="*/ 647160 h 1968327"/>
                <a:gd name="csX2834" fmla="*/ 1117567 w 3889389"/>
                <a:gd name="csY2834" fmla="*/ 648838 h 1968327"/>
                <a:gd name="csX2835" fmla="*/ 1115888 w 3889389"/>
                <a:gd name="csY2835" fmla="*/ 648838 h 1968327"/>
                <a:gd name="csX2836" fmla="*/ 1115888 w 3889389"/>
                <a:gd name="csY2836" fmla="*/ 654431 h 1968327"/>
                <a:gd name="csX2837" fmla="*/ 1114211 w 3889389"/>
                <a:gd name="csY2837" fmla="*/ 654431 h 1968327"/>
                <a:gd name="csX2838" fmla="*/ 1112532 w 3889389"/>
                <a:gd name="csY2838" fmla="*/ 657787 h 1968327"/>
                <a:gd name="csX2839" fmla="*/ 1110295 w 3889389"/>
                <a:gd name="csY2839" fmla="*/ 659465 h 1968327"/>
                <a:gd name="csX2840" fmla="*/ 1110295 w 3889389"/>
                <a:gd name="csY2840" fmla="*/ 661702 h 1968327"/>
                <a:gd name="csX2841" fmla="*/ 1108617 w 3889389"/>
                <a:gd name="csY2841" fmla="*/ 663381 h 1968327"/>
                <a:gd name="csX2842" fmla="*/ 1106939 w 3889389"/>
                <a:gd name="csY2842" fmla="*/ 665059 h 1968327"/>
                <a:gd name="csX2843" fmla="*/ 1106939 w 3889389"/>
                <a:gd name="csY2843" fmla="*/ 666737 h 1968327"/>
                <a:gd name="csX2844" fmla="*/ 1108617 w 3889389"/>
                <a:gd name="csY2844" fmla="*/ 668415 h 1968327"/>
                <a:gd name="csX2845" fmla="*/ 1108617 w 3889389"/>
                <a:gd name="csY2845" fmla="*/ 672330 h 1968327"/>
                <a:gd name="csX2846" fmla="*/ 1106939 w 3889389"/>
                <a:gd name="csY2846" fmla="*/ 674008 h 1968327"/>
                <a:gd name="csX2847" fmla="*/ 1106939 w 3889389"/>
                <a:gd name="csY2847" fmla="*/ 686314 h 1968327"/>
                <a:gd name="csX2848" fmla="*/ 1105261 w 3889389"/>
                <a:gd name="csY2848" fmla="*/ 687992 h 1968327"/>
                <a:gd name="csX2849" fmla="*/ 1105261 w 3889389"/>
                <a:gd name="csY2849" fmla="*/ 690229 h 1968327"/>
                <a:gd name="csX2850" fmla="*/ 1103583 w 3889389"/>
                <a:gd name="csY2850" fmla="*/ 690229 h 1968327"/>
                <a:gd name="csX2851" fmla="*/ 1101345 w 3889389"/>
                <a:gd name="csY2851" fmla="*/ 693585 h 1968327"/>
                <a:gd name="csX2852" fmla="*/ 1103583 w 3889389"/>
                <a:gd name="csY2852" fmla="*/ 695263 h 1968327"/>
                <a:gd name="csX2853" fmla="*/ 1105261 w 3889389"/>
                <a:gd name="csY2853" fmla="*/ 695263 h 1968327"/>
                <a:gd name="csX2854" fmla="*/ 1105261 w 3889389"/>
                <a:gd name="csY2854" fmla="*/ 702534 h 1968327"/>
                <a:gd name="csX2855" fmla="*/ 1106939 w 3889389"/>
                <a:gd name="csY2855" fmla="*/ 704213 h 1968327"/>
                <a:gd name="csX2856" fmla="*/ 1106939 w 3889389"/>
                <a:gd name="csY2856" fmla="*/ 705890 h 1968327"/>
                <a:gd name="csX2857" fmla="*/ 1108617 w 3889389"/>
                <a:gd name="csY2857" fmla="*/ 705890 h 1968327"/>
                <a:gd name="csX2858" fmla="*/ 1110295 w 3889389"/>
                <a:gd name="csY2858" fmla="*/ 707569 h 1968327"/>
                <a:gd name="csX2859" fmla="*/ 1110295 w 3889389"/>
                <a:gd name="csY2859" fmla="*/ 713162 h 1968327"/>
                <a:gd name="csX2860" fmla="*/ 1112532 w 3889389"/>
                <a:gd name="csY2860" fmla="*/ 713162 h 1968327"/>
                <a:gd name="csX2861" fmla="*/ 1112532 w 3889389"/>
                <a:gd name="csY2861" fmla="*/ 720433 h 1968327"/>
                <a:gd name="csX2862" fmla="*/ 1110295 w 3889389"/>
                <a:gd name="csY2862" fmla="*/ 720433 h 1968327"/>
                <a:gd name="csX2863" fmla="*/ 1110295 w 3889389"/>
                <a:gd name="csY2863" fmla="*/ 727146 h 1968327"/>
                <a:gd name="csX2864" fmla="*/ 1108617 w 3889389"/>
                <a:gd name="csY2864" fmla="*/ 729383 h 1968327"/>
                <a:gd name="csX2865" fmla="*/ 1108617 w 3889389"/>
                <a:gd name="csY2865" fmla="*/ 731061 h 1968327"/>
                <a:gd name="csX2866" fmla="*/ 1110295 w 3889389"/>
                <a:gd name="csY2866" fmla="*/ 734417 h 1968327"/>
                <a:gd name="csX2867" fmla="*/ 1110295 w 3889389"/>
                <a:gd name="csY2867" fmla="*/ 738332 h 1968327"/>
                <a:gd name="csX2868" fmla="*/ 1115888 w 3889389"/>
                <a:gd name="csY2868" fmla="*/ 738332 h 1968327"/>
                <a:gd name="csX2869" fmla="*/ 1115888 w 3889389"/>
                <a:gd name="csY2869" fmla="*/ 736095 h 1968327"/>
                <a:gd name="csX2870" fmla="*/ 1117567 w 3889389"/>
                <a:gd name="csY2870" fmla="*/ 736095 h 1968327"/>
                <a:gd name="csX2871" fmla="*/ 1119245 w 3889389"/>
                <a:gd name="csY2871" fmla="*/ 734417 h 1968327"/>
                <a:gd name="csX2872" fmla="*/ 1128194 w 3889389"/>
                <a:gd name="csY2872" fmla="*/ 734417 h 1968327"/>
                <a:gd name="csX2873" fmla="*/ 1128194 w 3889389"/>
                <a:gd name="csY2873" fmla="*/ 736095 h 1968327"/>
                <a:gd name="csX2874" fmla="*/ 1129872 w 3889389"/>
                <a:gd name="csY2874" fmla="*/ 736095 h 1968327"/>
                <a:gd name="csX2875" fmla="*/ 1129872 w 3889389"/>
                <a:gd name="csY2875" fmla="*/ 738332 h 1968327"/>
                <a:gd name="csX2876" fmla="*/ 1135465 w 3889389"/>
                <a:gd name="csY2876" fmla="*/ 738332 h 1968327"/>
                <a:gd name="csX2877" fmla="*/ 1135465 w 3889389"/>
                <a:gd name="csY2877" fmla="*/ 736095 h 1968327"/>
                <a:gd name="csX2878" fmla="*/ 1141059 w 3889389"/>
                <a:gd name="csY2878" fmla="*/ 736095 h 1968327"/>
                <a:gd name="csX2879" fmla="*/ 1141059 w 3889389"/>
                <a:gd name="csY2879" fmla="*/ 732739 h 1968327"/>
                <a:gd name="csX2880" fmla="*/ 1142737 w 3889389"/>
                <a:gd name="csY2880" fmla="*/ 732739 h 1968327"/>
                <a:gd name="csX2881" fmla="*/ 1142737 w 3889389"/>
                <a:gd name="csY2881" fmla="*/ 731061 h 1968327"/>
                <a:gd name="csX2882" fmla="*/ 1146093 w 3889389"/>
                <a:gd name="csY2882" fmla="*/ 731061 h 1968327"/>
                <a:gd name="csX2883" fmla="*/ 1146093 w 3889389"/>
                <a:gd name="csY2883" fmla="*/ 729383 h 1968327"/>
                <a:gd name="csX2884" fmla="*/ 1147771 w 3889389"/>
                <a:gd name="csY2884" fmla="*/ 729383 h 1968327"/>
                <a:gd name="csX2885" fmla="*/ 1147771 w 3889389"/>
                <a:gd name="csY2885" fmla="*/ 727146 h 1968327"/>
                <a:gd name="csX2886" fmla="*/ 1150009 w 3889389"/>
                <a:gd name="csY2886" fmla="*/ 727146 h 1968327"/>
                <a:gd name="csX2887" fmla="*/ 1150009 w 3889389"/>
                <a:gd name="csY2887" fmla="*/ 725467 h 1968327"/>
                <a:gd name="csX2888" fmla="*/ 1153365 w 3889389"/>
                <a:gd name="csY2888" fmla="*/ 725467 h 1968327"/>
                <a:gd name="csX2889" fmla="*/ 1153365 w 3889389"/>
                <a:gd name="csY2889" fmla="*/ 727146 h 1968327"/>
                <a:gd name="csX2890" fmla="*/ 1162314 w 3889389"/>
                <a:gd name="csY2890" fmla="*/ 727146 h 1968327"/>
                <a:gd name="csX2891" fmla="*/ 1162314 w 3889389"/>
                <a:gd name="csY2891" fmla="*/ 725467 h 1968327"/>
                <a:gd name="csX2892" fmla="*/ 1163992 w 3889389"/>
                <a:gd name="csY2892" fmla="*/ 727146 h 1968327"/>
                <a:gd name="csX2893" fmla="*/ 1165670 w 3889389"/>
                <a:gd name="csY2893" fmla="*/ 729383 h 1968327"/>
                <a:gd name="csX2894" fmla="*/ 1167348 w 3889389"/>
                <a:gd name="csY2894" fmla="*/ 731061 h 1968327"/>
                <a:gd name="csX2895" fmla="*/ 1169586 w 3889389"/>
                <a:gd name="csY2895" fmla="*/ 731061 h 1968327"/>
                <a:gd name="csX2896" fmla="*/ 1171263 w 3889389"/>
                <a:gd name="csY2896" fmla="*/ 732739 h 1968327"/>
                <a:gd name="csX2897" fmla="*/ 1171263 w 3889389"/>
                <a:gd name="csY2897" fmla="*/ 734417 h 1968327"/>
                <a:gd name="csX2898" fmla="*/ 1181891 w 3889389"/>
                <a:gd name="csY2898" fmla="*/ 734417 h 1968327"/>
                <a:gd name="csX2899" fmla="*/ 1181891 w 3889389"/>
                <a:gd name="csY2899" fmla="*/ 736095 h 1968327"/>
                <a:gd name="csX2900" fmla="*/ 1183569 w 3889389"/>
                <a:gd name="csY2900" fmla="*/ 736095 h 1968327"/>
                <a:gd name="csX2901" fmla="*/ 1183569 w 3889389"/>
                <a:gd name="csY2901" fmla="*/ 738332 h 1968327"/>
                <a:gd name="csX2902" fmla="*/ 1181891 w 3889389"/>
                <a:gd name="csY2902" fmla="*/ 738332 h 1968327"/>
                <a:gd name="csX2903" fmla="*/ 1181891 w 3889389"/>
                <a:gd name="csY2903" fmla="*/ 741688 h 1968327"/>
                <a:gd name="csX2904" fmla="*/ 1183569 w 3889389"/>
                <a:gd name="csY2904" fmla="*/ 741688 h 1968327"/>
                <a:gd name="csX2905" fmla="*/ 1183569 w 3889389"/>
                <a:gd name="csY2905" fmla="*/ 743367 h 1968327"/>
                <a:gd name="csX2906" fmla="*/ 1190840 w 3889389"/>
                <a:gd name="csY2906" fmla="*/ 743367 h 1968327"/>
                <a:gd name="csX2907" fmla="*/ 1190840 w 3889389"/>
                <a:gd name="csY2907" fmla="*/ 745044 h 1968327"/>
                <a:gd name="csX2908" fmla="*/ 1192519 w 3889389"/>
                <a:gd name="csY2908" fmla="*/ 747282 h 1968327"/>
                <a:gd name="csX2909" fmla="*/ 1194196 w 3889389"/>
                <a:gd name="csY2909" fmla="*/ 747282 h 1968327"/>
                <a:gd name="csX2910" fmla="*/ 1194196 w 3889389"/>
                <a:gd name="csY2910" fmla="*/ 748960 h 1968327"/>
                <a:gd name="csX2911" fmla="*/ 1199790 w 3889389"/>
                <a:gd name="csY2911" fmla="*/ 748960 h 1968327"/>
                <a:gd name="csX2912" fmla="*/ 1201468 w 3889389"/>
                <a:gd name="csY2912" fmla="*/ 750638 h 1968327"/>
                <a:gd name="csX2913" fmla="*/ 1201468 w 3889389"/>
                <a:gd name="csY2913" fmla="*/ 757909 h 1968327"/>
                <a:gd name="csX2914" fmla="*/ 1203146 w 3889389"/>
                <a:gd name="csY2914" fmla="*/ 759587 h 1968327"/>
                <a:gd name="csX2915" fmla="*/ 1203146 w 3889389"/>
                <a:gd name="csY2915" fmla="*/ 766859 h 1968327"/>
                <a:gd name="csX2916" fmla="*/ 1201468 w 3889389"/>
                <a:gd name="csY2916" fmla="*/ 766859 h 1968327"/>
                <a:gd name="csX2917" fmla="*/ 1201468 w 3889389"/>
                <a:gd name="csY2917" fmla="*/ 770215 h 1968327"/>
                <a:gd name="csX2918" fmla="*/ 1203146 w 3889389"/>
                <a:gd name="csY2918" fmla="*/ 770215 h 1968327"/>
                <a:gd name="csX2919" fmla="*/ 1203146 w 3889389"/>
                <a:gd name="csY2919" fmla="*/ 775808 h 1968327"/>
                <a:gd name="csX2920" fmla="*/ 1204824 w 3889389"/>
                <a:gd name="csY2920" fmla="*/ 775808 h 1968327"/>
                <a:gd name="csX2921" fmla="*/ 1204824 w 3889389"/>
                <a:gd name="csY2921" fmla="*/ 773571 h 1968327"/>
                <a:gd name="csX2922" fmla="*/ 1207061 w 3889389"/>
                <a:gd name="csY2922" fmla="*/ 773571 h 1968327"/>
                <a:gd name="csX2923" fmla="*/ 1207061 w 3889389"/>
                <a:gd name="csY2923" fmla="*/ 775808 h 1968327"/>
                <a:gd name="csX2924" fmla="*/ 1208740 w 3889389"/>
                <a:gd name="csY2924" fmla="*/ 775808 h 1968327"/>
                <a:gd name="csX2925" fmla="*/ 1208740 w 3889389"/>
                <a:gd name="csY2925" fmla="*/ 777486 h 1968327"/>
                <a:gd name="csX2926" fmla="*/ 1207061 w 3889389"/>
                <a:gd name="csY2926" fmla="*/ 779164 h 1968327"/>
                <a:gd name="csX2927" fmla="*/ 1207061 w 3889389"/>
                <a:gd name="csY2927" fmla="*/ 782521 h 1968327"/>
                <a:gd name="csX2928" fmla="*/ 1208740 w 3889389"/>
                <a:gd name="csY2928" fmla="*/ 782521 h 1968327"/>
                <a:gd name="csX2929" fmla="*/ 1208740 w 3889389"/>
                <a:gd name="csY2929" fmla="*/ 784198 h 1968327"/>
                <a:gd name="csX2930" fmla="*/ 1210417 w 3889389"/>
                <a:gd name="csY2930" fmla="*/ 784198 h 1968327"/>
                <a:gd name="csX2931" fmla="*/ 1212096 w 3889389"/>
                <a:gd name="csY2931" fmla="*/ 786436 h 1968327"/>
                <a:gd name="csX2932" fmla="*/ 1212096 w 3889389"/>
                <a:gd name="csY2932" fmla="*/ 791470 h 1968327"/>
                <a:gd name="csX2933" fmla="*/ 1213773 w 3889389"/>
                <a:gd name="csY2933" fmla="*/ 791470 h 1968327"/>
                <a:gd name="csX2934" fmla="*/ 1212096 w 3889389"/>
                <a:gd name="csY2934" fmla="*/ 793148 h 1968327"/>
                <a:gd name="csX2935" fmla="*/ 1210417 w 3889389"/>
                <a:gd name="csY2935" fmla="*/ 793148 h 1968327"/>
                <a:gd name="csX2936" fmla="*/ 1210417 w 3889389"/>
                <a:gd name="csY2936" fmla="*/ 795385 h 1968327"/>
                <a:gd name="csX2937" fmla="*/ 1201468 w 3889389"/>
                <a:gd name="csY2937" fmla="*/ 795385 h 1968327"/>
                <a:gd name="csX2938" fmla="*/ 1201468 w 3889389"/>
                <a:gd name="csY2938" fmla="*/ 797063 h 1968327"/>
                <a:gd name="csX2939" fmla="*/ 1199790 w 3889389"/>
                <a:gd name="csY2939" fmla="*/ 797063 h 1968327"/>
                <a:gd name="csX2940" fmla="*/ 1199790 w 3889389"/>
                <a:gd name="csY2940" fmla="*/ 800419 h 1968327"/>
                <a:gd name="csX2941" fmla="*/ 1198112 w 3889389"/>
                <a:gd name="csY2941" fmla="*/ 800419 h 1968327"/>
                <a:gd name="csX2942" fmla="*/ 1198112 w 3889389"/>
                <a:gd name="csY2942" fmla="*/ 807691 h 1968327"/>
                <a:gd name="csX2943" fmla="*/ 1195875 w 3889389"/>
                <a:gd name="csY2943" fmla="*/ 807691 h 1968327"/>
                <a:gd name="csX2944" fmla="*/ 1195875 w 3889389"/>
                <a:gd name="csY2944" fmla="*/ 811047 h 1968327"/>
                <a:gd name="csX2945" fmla="*/ 1198112 w 3889389"/>
                <a:gd name="csY2945" fmla="*/ 811047 h 1968327"/>
                <a:gd name="csX2946" fmla="*/ 1198112 w 3889389"/>
                <a:gd name="csY2946" fmla="*/ 814962 h 1968327"/>
                <a:gd name="csX2947" fmla="*/ 1195875 w 3889389"/>
                <a:gd name="csY2947" fmla="*/ 814962 h 1968327"/>
                <a:gd name="csX2948" fmla="*/ 1195875 w 3889389"/>
                <a:gd name="csY2948" fmla="*/ 825590 h 1968327"/>
                <a:gd name="csX2949" fmla="*/ 1208740 w 3889389"/>
                <a:gd name="csY2949" fmla="*/ 825590 h 1968327"/>
                <a:gd name="csX2950" fmla="*/ 1208740 w 3889389"/>
                <a:gd name="csY2950" fmla="*/ 827268 h 1968327"/>
                <a:gd name="csX2951" fmla="*/ 1210417 w 3889389"/>
                <a:gd name="csY2951" fmla="*/ 828946 h 1968327"/>
                <a:gd name="csX2952" fmla="*/ 1210417 w 3889389"/>
                <a:gd name="csY2952" fmla="*/ 830624 h 1968327"/>
                <a:gd name="csX2953" fmla="*/ 1215452 w 3889389"/>
                <a:gd name="csY2953" fmla="*/ 830624 h 1968327"/>
                <a:gd name="csX2954" fmla="*/ 1217689 w 3889389"/>
                <a:gd name="csY2954" fmla="*/ 828946 h 1968327"/>
                <a:gd name="csX2955" fmla="*/ 1222723 w 3889389"/>
                <a:gd name="csY2955" fmla="*/ 828946 h 1968327"/>
                <a:gd name="csX2956" fmla="*/ 1222723 w 3889389"/>
                <a:gd name="csY2956" fmla="*/ 830624 h 1968327"/>
                <a:gd name="csX2957" fmla="*/ 1229994 w 3889389"/>
                <a:gd name="csY2957" fmla="*/ 830624 h 1968327"/>
                <a:gd name="csX2958" fmla="*/ 1229994 w 3889389"/>
                <a:gd name="csY2958" fmla="*/ 832861 h 1968327"/>
                <a:gd name="csX2959" fmla="*/ 1231673 w 3889389"/>
                <a:gd name="csY2959" fmla="*/ 834539 h 1968327"/>
                <a:gd name="csX2960" fmla="*/ 1233350 w 3889389"/>
                <a:gd name="csY2960" fmla="*/ 836217 h 1968327"/>
                <a:gd name="csX2961" fmla="*/ 1237266 w 3889389"/>
                <a:gd name="csY2961" fmla="*/ 836217 h 1968327"/>
                <a:gd name="csX2962" fmla="*/ 1237266 w 3889389"/>
                <a:gd name="csY2962" fmla="*/ 841251 h 1968327"/>
                <a:gd name="csX2963" fmla="*/ 1238944 w 3889389"/>
                <a:gd name="csY2963" fmla="*/ 841251 h 1968327"/>
                <a:gd name="csX2964" fmla="*/ 1237266 w 3889389"/>
                <a:gd name="csY2964" fmla="*/ 843489 h 1968327"/>
                <a:gd name="csX2965" fmla="*/ 1237266 w 3889389"/>
                <a:gd name="csY2965" fmla="*/ 845167 h 1968327"/>
                <a:gd name="csX2966" fmla="*/ 1235588 w 3889389"/>
                <a:gd name="csY2966" fmla="*/ 845167 h 1968327"/>
                <a:gd name="csX2967" fmla="*/ 1235588 w 3889389"/>
                <a:gd name="csY2967" fmla="*/ 848523 h 1968327"/>
                <a:gd name="csX2968" fmla="*/ 1233350 w 3889389"/>
                <a:gd name="csY2968" fmla="*/ 848523 h 1968327"/>
                <a:gd name="csX2969" fmla="*/ 1233350 w 3889389"/>
                <a:gd name="csY2969" fmla="*/ 846845 h 1968327"/>
                <a:gd name="csX2970" fmla="*/ 1229994 w 3889389"/>
                <a:gd name="csY2970" fmla="*/ 846845 h 1968327"/>
                <a:gd name="csX2971" fmla="*/ 1229994 w 3889389"/>
                <a:gd name="csY2971" fmla="*/ 843489 h 1968327"/>
                <a:gd name="csX2972" fmla="*/ 1228317 w 3889389"/>
                <a:gd name="csY2972" fmla="*/ 843489 h 1968327"/>
                <a:gd name="csX2973" fmla="*/ 1228317 w 3889389"/>
                <a:gd name="csY2973" fmla="*/ 841251 h 1968327"/>
                <a:gd name="csX2974" fmla="*/ 1226638 w 3889389"/>
                <a:gd name="csY2974" fmla="*/ 841251 h 1968327"/>
                <a:gd name="csX2975" fmla="*/ 1226638 w 3889389"/>
                <a:gd name="csY2975" fmla="*/ 837895 h 1968327"/>
                <a:gd name="csX2976" fmla="*/ 1224401 w 3889389"/>
                <a:gd name="csY2976" fmla="*/ 837895 h 1968327"/>
                <a:gd name="csX2977" fmla="*/ 1222723 w 3889389"/>
                <a:gd name="csY2977" fmla="*/ 836217 h 1968327"/>
                <a:gd name="csX2978" fmla="*/ 1221045 w 3889389"/>
                <a:gd name="csY2978" fmla="*/ 836217 h 1968327"/>
                <a:gd name="csX2979" fmla="*/ 1221045 w 3889389"/>
                <a:gd name="csY2979" fmla="*/ 837895 h 1968327"/>
                <a:gd name="csX2980" fmla="*/ 1215452 w 3889389"/>
                <a:gd name="csY2980" fmla="*/ 837895 h 1968327"/>
                <a:gd name="csX2981" fmla="*/ 1215452 w 3889389"/>
                <a:gd name="csY2981" fmla="*/ 836217 h 1968327"/>
                <a:gd name="csX2982" fmla="*/ 1212096 w 3889389"/>
                <a:gd name="csY2982" fmla="*/ 836217 h 1968327"/>
                <a:gd name="csX2983" fmla="*/ 1210417 w 3889389"/>
                <a:gd name="csY2983" fmla="*/ 837895 h 1968327"/>
                <a:gd name="csX2984" fmla="*/ 1208740 w 3889389"/>
                <a:gd name="csY2984" fmla="*/ 837895 h 1968327"/>
                <a:gd name="csX2985" fmla="*/ 1207061 w 3889389"/>
                <a:gd name="csY2985" fmla="*/ 839573 h 1968327"/>
                <a:gd name="csX2986" fmla="*/ 1207061 w 3889389"/>
                <a:gd name="csY2986" fmla="*/ 841251 h 1968327"/>
                <a:gd name="csX2987" fmla="*/ 1204824 w 3889389"/>
                <a:gd name="csY2987" fmla="*/ 841251 h 1968327"/>
                <a:gd name="csX2988" fmla="*/ 1204824 w 3889389"/>
                <a:gd name="csY2988" fmla="*/ 845167 h 1968327"/>
                <a:gd name="csX2989" fmla="*/ 1203146 w 3889389"/>
                <a:gd name="csY2989" fmla="*/ 845167 h 1968327"/>
                <a:gd name="csX2990" fmla="*/ 1203146 w 3889389"/>
                <a:gd name="csY2990" fmla="*/ 843489 h 1968327"/>
                <a:gd name="csX2991" fmla="*/ 1201468 w 3889389"/>
                <a:gd name="csY2991" fmla="*/ 843489 h 1968327"/>
                <a:gd name="csX2992" fmla="*/ 1201468 w 3889389"/>
                <a:gd name="csY2992" fmla="*/ 832861 h 1968327"/>
                <a:gd name="csX2993" fmla="*/ 1199790 w 3889389"/>
                <a:gd name="csY2993" fmla="*/ 832861 h 1968327"/>
                <a:gd name="csX2994" fmla="*/ 1199790 w 3889389"/>
                <a:gd name="csY2994" fmla="*/ 830624 h 1968327"/>
                <a:gd name="csX2995" fmla="*/ 1198112 w 3889389"/>
                <a:gd name="csY2995" fmla="*/ 830624 h 1968327"/>
                <a:gd name="csX2996" fmla="*/ 1195875 w 3889389"/>
                <a:gd name="csY2996" fmla="*/ 828946 h 1968327"/>
                <a:gd name="csX2997" fmla="*/ 1194196 w 3889389"/>
                <a:gd name="csY2997" fmla="*/ 827268 h 1968327"/>
                <a:gd name="csX2998" fmla="*/ 1192519 w 3889389"/>
                <a:gd name="csY2998" fmla="*/ 827268 h 1968327"/>
                <a:gd name="csX2999" fmla="*/ 1190840 w 3889389"/>
                <a:gd name="csY2999" fmla="*/ 825590 h 1968327"/>
                <a:gd name="csX3000" fmla="*/ 1189163 w 3889389"/>
                <a:gd name="csY3000" fmla="*/ 825590 h 1968327"/>
                <a:gd name="csX3001" fmla="*/ 1189163 w 3889389"/>
                <a:gd name="csY3001" fmla="*/ 823912 h 1968327"/>
                <a:gd name="csX3002" fmla="*/ 1186925 w 3889389"/>
                <a:gd name="csY3002" fmla="*/ 823912 h 1968327"/>
                <a:gd name="csX3003" fmla="*/ 1186925 w 3889389"/>
                <a:gd name="csY3003" fmla="*/ 819996 h 1968327"/>
                <a:gd name="csX3004" fmla="*/ 1190840 w 3889389"/>
                <a:gd name="csY3004" fmla="*/ 819996 h 1968327"/>
                <a:gd name="csX3005" fmla="*/ 1190840 w 3889389"/>
                <a:gd name="csY3005" fmla="*/ 818318 h 1968327"/>
                <a:gd name="csX3006" fmla="*/ 1192519 w 3889389"/>
                <a:gd name="csY3006" fmla="*/ 814962 h 1968327"/>
                <a:gd name="csX3007" fmla="*/ 1190840 w 3889389"/>
                <a:gd name="csY3007" fmla="*/ 812725 h 1968327"/>
                <a:gd name="csX3008" fmla="*/ 1190840 w 3889389"/>
                <a:gd name="csY3008" fmla="*/ 800419 h 1968327"/>
                <a:gd name="csX3009" fmla="*/ 1192519 w 3889389"/>
                <a:gd name="csY3009" fmla="*/ 798741 h 1968327"/>
                <a:gd name="csX3010" fmla="*/ 1192519 w 3889389"/>
                <a:gd name="csY3010" fmla="*/ 797063 h 1968327"/>
                <a:gd name="csX3011" fmla="*/ 1194196 w 3889389"/>
                <a:gd name="csY3011" fmla="*/ 795385 h 1968327"/>
                <a:gd name="csX3012" fmla="*/ 1194196 w 3889389"/>
                <a:gd name="csY3012" fmla="*/ 793148 h 1968327"/>
                <a:gd name="csX3013" fmla="*/ 1190840 w 3889389"/>
                <a:gd name="csY3013" fmla="*/ 793148 h 1968327"/>
                <a:gd name="csX3014" fmla="*/ 1190840 w 3889389"/>
                <a:gd name="csY3014" fmla="*/ 791470 h 1968327"/>
                <a:gd name="csX3015" fmla="*/ 1189163 w 3889389"/>
                <a:gd name="csY3015" fmla="*/ 791470 h 1968327"/>
                <a:gd name="csX3016" fmla="*/ 1189163 w 3889389"/>
                <a:gd name="csY3016" fmla="*/ 788114 h 1968327"/>
                <a:gd name="csX3017" fmla="*/ 1190840 w 3889389"/>
                <a:gd name="csY3017" fmla="*/ 788114 h 1968327"/>
                <a:gd name="csX3018" fmla="*/ 1190840 w 3889389"/>
                <a:gd name="csY3018" fmla="*/ 786436 h 1968327"/>
                <a:gd name="csX3019" fmla="*/ 1192519 w 3889389"/>
                <a:gd name="csY3019" fmla="*/ 784198 h 1968327"/>
                <a:gd name="csX3020" fmla="*/ 1192519 w 3889389"/>
                <a:gd name="csY3020" fmla="*/ 782521 h 1968327"/>
                <a:gd name="csX3021" fmla="*/ 1190840 w 3889389"/>
                <a:gd name="csY3021" fmla="*/ 782521 h 1968327"/>
                <a:gd name="csX3022" fmla="*/ 1190840 w 3889389"/>
                <a:gd name="csY3022" fmla="*/ 777486 h 1968327"/>
                <a:gd name="csX3023" fmla="*/ 1192519 w 3889389"/>
                <a:gd name="csY3023" fmla="*/ 777486 h 1968327"/>
                <a:gd name="csX3024" fmla="*/ 1190840 w 3889389"/>
                <a:gd name="csY3024" fmla="*/ 775808 h 1968327"/>
                <a:gd name="csX3025" fmla="*/ 1190840 w 3889389"/>
                <a:gd name="csY3025" fmla="*/ 771893 h 1968327"/>
                <a:gd name="csX3026" fmla="*/ 1185247 w 3889389"/>
                <a:gd name="csY3026" fmla="*/ 771893 h 1968327"/>
                <a:gd name="csX3027" fmla="*/ 1185247 w 3889389"/>
                <a:gd name="csY3027" fmla="*/ 770215 h 1968327"/>
                <a:gd name="csX3028" fmla="*/ 1183569 w 3889389"/>
                <a:gd name="csY3028" fmla="*/ 770215 h 1968327"/>
                <a:gd name="csX3029" fmla="*/ 1183569 w 3889389"/>
                <a:gd name="csY3029" fmla="*/ 764621 h 1968327"/>
                <a:gd name="csX3030" fmla="*/ 1181891 w 3889389"/>
                <a:gd name="csY3030" fmla="*/ 764621 h 1968327"/>
                <a:gd name="csX3031" fmla="*/ 1181891 w 3889389"/>
                <a:gd name="csY3031" fmla="*/ 762944 h 1968327"/>
                <a:gd name="csX3032" fmla="*/ 1180213 w 3889389"/>
                <a:gd name="csY3032" fmla="*/ 761265 h 1968327"/>
                <a:gd name="csX3033" fmla="*/ 1178535 w 3889389"/>
                <a:gd name="csY3033" fmla="*/ 761265 h 1968327"/>
                <a:gd name="csX3034" fmla="*/ 1178535 w 3889389"/>
                <a:gd name="csY3034" fmla="*/ 759587 h 1968327"/>
                <a:gd name="csX3035" fmla="*/ 1176298 w 3889389"/>
                <a:gd name="csY3035" fmla="*/ 759587 h 1968327"/>
                <a:gd name="csX3036" fmla="*/ 1176298 w 3889389"/>
                <a:gd name="csY3036" fmla="*/ 755672 h 1968327"/>
                <a:gd name="csX3037" fmla="*/ 1178535 w 3889389"/>
                <a:gd name="csY3037" fmla="*/ 753994 h 1968327"/>
                <a:gd name="csX3038" fmla="*/ 1178535 w 3889389"/>
                <a:gd name="csY3038" fmla="*/ 750638 h 1968327"/>
                <a:gd name="csX3039" fmla="*/ 1176298 w 3889389"/>
                <a:gd name="csY3039" fmla="*/ 748960 h 1968327"/>
                <a:gd name="csX3040" fmla="*/ 1176298 w 3889389"/>
                <a:gd name="csY3040" fmla="*/ 745044 h 1968327"/>
                <a:gd name="csX3041" fmla="*/ 1174619 w 3889389"/>
                <a:gd name="csY3041" fmla="*/ 745044 h 1968327"/>
                <a:gd name="csX3042" fmla="*/ 1172942 w 3889389"/>
                <a:gd name="csY3042" fmla="*/ 743367 h 1968327"/>
                <a:gd name="csX3043" fmla="*/ 1167348 w 3889389"/>
                <a:gd name="csY3043" fmla="*/ 743367 h 1968327"/>
                <a:gd name="csX3044" fmla="*/ 1167348 w 3889389"/>
                <a:gd name="csY3044" fmla="*/ 745044 h 1968327"/>
                <a:gd name="csX3045" fmla="*/ 1163992 w 3889389"/>
                <a:gd name="csY3045" fmla="*/ 745044 h 1968327"/>
                <a:gd name="csX3046" fmla="*/ 1162314 w 3889389"/>
                <a:gd name="csY3046" fmla="*/ 747282 h 1968327"/>
                <a:gd name="csX3047" fmla="*/ 1158399 w 3889389"/>
                <a:gd name="csY3047" fmla="*/ 747282 h 1968327"/>
                <a:gd name="csX3048" fmla="*/ 1156721 w 3889389"/>
                <a:gd name="csY3048" fmla="*/ 748960 h 1968327"/>
                <a:gd name="csX3049" fmla="*/ 1158399 w 3889389"/>
                <a:gd name="csY3049" fmla="*/ 748960 h 1968327"/>
                <a:gd name="csX3050" fmla="*/ 1156721 w 3889389"/>
                <a:gd name="csY3050" fmla="*/ 750638 h 1968327"/>
                <a:gd name="csX3051" fmla="*/ 1156721 w 3889389"/>
                <a:gd name="csY3051" fmla="*/ 748960 h 1968327"/>
                <a:gd name="csX3052" fmla="*/ 1153365 w 3889389"/>
                <a:gd name="csY3052" fmla="*/ 748960 h 1968327"/>
                <a:gd name="csX3053" fmla="*/ 1153365 w 3889389"/>
                <a:gd name="csY3053" fmla="*/ 750638 h 1968327"/>
                <a:gd name="csX3054" fmla="*/ 1150009 w 3889389"/>
                <a:gd name="csY3054" fmla="*/ 750638 h 1968327"/>
                <a:gd name="csX3055" fmla="*/ 1150009 w 3889389"/>
                <a:gd name="csY3055" fmla="*/ 748960 h 1968327"/>
                <a:gd name="csX3056" fmla="*/ 1147771 w 3889389"/>
                <a:gd name="csY3056" fmla="*/ 750638 h 1968327"/>
                <a:gd name="csX3057" fmla="*/ 1146093 w 3889389"/>
                <a:gd name="csY3057" fmla="*/ 750638 h 1968327"/>
                <a:gd name="csX3058" fmla="*/ 1146093 w 3889389"/>
                <a:gd name="csY3058" fmla="*/ 752316 h 1968327"/>
                <a:gd name="csX3059" fmla="*/ 1144415 w 3889389"/>
                <a:gd name="csY3059" fmla="*/ 752316 h 1968327"/>
                <a:gd name="csX3060" fmla="*/ 1141059 w 3889389"/>
                <a:gd name="csY3060" fmla="*/ 753994 h 1968327"/>
                <a:gd name="csX3061" fmla="*/ 1137144 w 3889389"/>
                <a:gd name="csY3061" fmla="*/ 753994 h 1968327"/>
                <a:gd name="csX3062" fmla="*/ 1137144 w 3889389"/>
                <a:gd name="csY3062" fmla="*/ 755672 h 1968327"/>
                <a:gd name="csX3063" fmla="*/ 1133788 w 3889389"/>
                <a:gd name="csY3063" fmla="*/ 755672 h 1968327"/>
                <a:gd name="csX3064" fmla="*/ 1129872 w 3889389"/>
                <a:gd name="csY3064" fmla="*/ 759587 h 1968327"/>
                <a:gd name="csX3065" fmla="*/ 1128194 w 3889389"/>
                <a:gd name="csY3065" fmla="*/ 759587 h 1968327"/>
                <a:gd name="csX3066" fmla="*/ 1128194 w 3889389"/>
                <a:gd name="csY3066" fmla="*/ 761265 h 1968327"/>
                <a:gd name="csX3067" fmla="*/ 1124838 w 3889389"/>
                <a:gd name="csY3067" fmla="*/ 761265 h 1968327"/>
                <a:gd name="csX3068" fmla="*/ 1124838 w 3889389"/>
                <a:gd name="csY3068" fmla="*/ 779164 h 1968327"/>
                <a:gd name="csX3069" fmla="*/ 1123160 w 3889389"/>
                <a:gd name="csY3069" fmla="*/ 784198 h 1968327"/>
                <a:gd name="csX3070" fmla="*/ 1121482 w 3889389"/>
                <a:gd name="csY3070" fmla="*/ 784198 h 1968327"/>
                <a:gd name="csX3071" fmla="*/ 1123160 w 3889389"/>
                <a:gd name="csY3071" fmla="*/ 786436 h 1968327"/>
                <a:gd name="csX3072" fmla="*/ 1123160 w 3889389"/>
                <a:gd name="csY3072" fmla="*/ 788114 h 1968327"/>
                <a:gd name="csX3073" fmla="*/ 1124838 w 3889389"/>
                <a:gd name="csY3073" fmla="*/ 788114 h 1968327"/>
                <a:gd name="csX3074" fmla="*/ 1124838 w 3889389"/>
                <a:gd name="csY3074" fmla="*/ 789792 h 1968327"/>
                <a:gd name="csX3075" fmla="*/ 1126516 w 3889389"/>
                <a:gd name="csY3075" fmla="*/ 789792 h 1968327"/>
                <a:gd name="csX3076" fmla="*/ 1128194 w 3889389"/>
                <a:gd name="csY3076" fmla="*/ 791470 h 1968327"/>
                <a:gd name="csX3077" fmla="*/ 1128194 w 3889389"/>
                <a:gd name="csY3077" fmla="*/ 793148 h 1968327"/>
                <a:gd name="csX3078" fmla="*/ 1129872 w 3889389"/>
                <a:gd name="csY3078" fmla="*/ 795385 h 1968327"/>
                <a:gd name="csX3079" fmla="*/ 1132109 w 3889389"/>
                <a:gd name="csY3079" fmla="*/ 802098 h 1968327"/>
                <a:gd name="csX3080" fmla="*/ 1132109 w 3889389"/>
                <a:gd name="csY3080" fmla="*/ 804335 h 1968327"/>
                <a:gd name="csX3081" fmla="*/ 1133788 w 3889389"/>
                <a:gd name="csY3081" fmla="*/ 806013 h 1968327"/>
                <a:gd name="csX3082" fmla="*/ 1133788 w 3889389"/>
                <a:gd name="csY3082" fmla="*/ 825590 h 1968327"/>
                <a:gd name="csX3083" fmla="*/ 1132109 w 3889389"/>
                <a:gd name="csY3083" fmla="*/ 825590 h 1968327"/>
                <a:gd name="csX3084" fmla="*/ 1132109 w 3889389"/>
                <a:gd name="csY3084" fmla="*/ 828946 h 1968327"/>
                <a:gd name="csX3085" fmla="*/ 1129872 w 3889389"/>
                <a:gd name="csY3085" fmla="*/ 828946 h 1968327"/>
                <a:gd name="csX3086" fmla="*/ 1129872 w 3889389"/>
                <a:gd name="csY3086" fmla="*/ 830624 h 1968327"/>
                <a:gd name="csX3087" fmla="*/ 1128194 w 3889389"/>
                <a:gd name="csY3087" fmla="*/ 832861 h 1968327"/>
                <a:gd name="csX3088" fmla="*/ 1124838 w 3889389"/>
                <a:gd name="csY3088" fmla="*/ 836217 h 1968327"/>
                <a:gd name="csX3089" fmla="*/ 1123160 w 3889389"/>
                <a:gd name="csY3089" fmla="*/ 837895 h 1968327"/>
                <a:gd name="csX3090" fmla="*/ 1121482 w 3889389"/>
                <a:gd name="csY3090" fmla="*/ 839573 h 1968327"/>
                <a:gd name="csX3091" fmla="*/ 1117567 w 3889389"/>
                <a:gd name="csY3091" fmla="*/ 843489 h 1968327"/>
                <a:gd name="csX3092" fmla="*/ 1115888 w 3889389"/>
                <a:gd name="csY3092" fmla="*/ 845167 h 1968327"/>
                <a:gd name="csX3093" fmla="*/ 1115888 w 3889389"/>
                <a:gd name="csY3093" fmla="*/ 848523 h 1968327"/>
                <a:gd name="csX3094" fmla="*/ 1114211 w 3889389"/>
                <a:gd name="csY3094" fmla="*/ 850201 h 1968327"/>
                <a:gd name="csX3095" fmla="*/ 1112532 w 3889389"/>
                <a:gd name="csY3095" fmla="*/ 852438 h 1968327"/>
                <a:gd name="csX3096" fmla="*/ 1112532 w 3889389"/>
                <a:gd name="csY3096" fmla="*/ 866422 h 1968327"/>
                <a:gd name="csX3097" fmla="*/ 1110295 w 3889389"/>
                <a:gd name="csY3097" fmla="*/ 866422 h 1968327"/>
                <a:gd name="csX3098" fmla="*/ 1110295 w 3889389"/>
                <a:gd name="csY3098" fmla="*/ 872015 h 1968327"/>
                <a:gd name="csX3099" fmla="*/ 1108617 w 3889389"/>
                <a:gd name="csY3099" fmla="*/ 873693 h 1968327"/>
                <a:gd name="csX3100" fmla="*/ 1105261 w 3889389"/>
                <a:gd name="csY3100" fmla="*/ 873693 h 1968327"/>
                <a:gd name="csX3101" fmla="*/ 1105261 w 3889389"/>
                <a:gd name="csY3101" fmla="*/ 877049 h 1968327"/>
                <a:gd name="csX3102" fmla="*/ 1103583 w 3889389"/>
                <a:gd name="csY3102" fmla="*/ 878727 h 1968327"/>
                <a:gd name="csX3103" fmla="*/ 1103583 w 3889389"/>
                <a:gd name="csY3103" fmla="*/ 880965 h 1968327"/>
                <a:gd name="csX3104" fmla="*/ 1101345 w 3889389"/>
                <a:gd name="csY3104" fmla="*/ 880965 h 1968327"/>
                <a:gd name="csX3105" fmla="*/ 1099668 w 3889389"/>
                <a:gd name="csY3105" fmla="*/ 882643 h 1968327"/>
                <a:gd name="csX3106" fmla="*/ 1097990 w 3889389"/>
                <a:gd name="csY3106" fmla="*/ 884321 h 1968327"/>
                <a:gd name="csX3107" fmla="*/ 1094634 w 3889389"/>
                <a:gd name="csY3107" fmla="*/ 884321 h 1968327"/>
                <a:gd name="csX3108" fmla="*/ 1094634 w 3889389"/>
                <a:gd name="csY3108" fmla="*/ 885999 h 1968327"/>
                <a:gd name="csX3109" fmla="*/ 1090718 w 3889389"/>
                <a:gd name="csY3109" fmla="*/ 885999 h 1968327"/>
                <a:gd name="csX3110" fmla="*/ 1090718 w 3889389"/>
                <a:gd name="csY3110" fmla="*/ 887677 h 1968327"/>
                <a:gd name="csX3111" fmla="*/ 1089040 w 3889389"/>
                <a:gd name="csY3111" fmla="*/ 887677 h 1968327"/>
                <a:gd name="csX3112" fmla="*/ 1089040 w 3889389"/>
                <a:gd name="csY3112" fmla="*/ 891592 h 1968327"/>
                <a:gd name="csX3113" fmla="*/ 1087362 w 3889389"/>
                <a:gd name="csY3113" fmla="*/ 891592 h 1968327"/>
                <a:gd name="csX3114" fmla="*/ 1087362 w 3889389"/>
                <a:gd name="csY3114" fmla="*/ 893270 h 1968327"/>
                <a:gd name="csX3115" fmla="*/ 1084006 w 3889389"/>
                <a:gd name="csY3115" fmla="*/ 893270 h 1968327"/>
                <a:gd name="csX3116" fmla="*/ 1081769 w 3889389"/>
                <a:gd name="csY3116" fmla="*/ 894948 h 1968327"/>
                <a:gd name="csX3117" fmla="*/ 1076734 w 3889389"/>
                <a:gd name="csY3117" fmla="*/ 894948 h 1968327"/>
                <a:gd name="csX3118" fmla="*/ 1076734 w 3889389"/>
                <a:gd name="csY3118" fmla="*/ 898304 h 1968327"/>
                <a:gd name="csX3119" fmla="*/ 1075057 w 3889389"/>
                <a:gd name="csY3119" fmla="*/ 898304 h 1968327"/>
                <a:gd name="csX3120" fmla="*/ 1075057 w 3889389"/>
                <a:gd name="csY3120" fmla="*/ 903898 h 1968327"/>
                <a:gd name="csX3121" fmla="*/ 1076734 w 3889389"/>
                <a:gd name="csY3121" fmla="*/ 907254 h 1968327"/>
                <a:gd name="csX3122" fmla="*/ 1076734 w 3889389"/>
                <a:gd name="csY3122" fmla="*/ 909491 h 1968327"/>
                <a:gd name="csX3123" fmla="*/ 1072819 w 3889389"/>
                <a:gd name="csY3123" fmla="*/ 909491 h 1968327"/>
                <a:gd name="csX3124" fmla="*/ 1071141 w 3889389"/>
                <a:gd name="csY3124" fmla="*/ 911169 h 1968327"/>
                <a:gd name="csX3125" fmla="*/ 1071141 w 3889389"/>
                <a:gd name="csY3125" fmla="*/ 916203 h 1968327"/>
                <a:gd name="csX3126" fmla="*/ 1069463 w 3889389"/>
                <a:gd name="csY3126" fmla="*/ 916203 h 1968327"/>
                <a:gd name="csX3127" fmla="*/ 1069463 w 3889389"/>
                <a:gd name="csY3127" fmla="*/ 918441 h 1968327"/>
                <a:gd name="csX3128" fmla="*/ 1067785 w 3889389"/>
                <a:gd name="csY3128" fmla="*/ 918441 h 1968327"/>
                <a:gd name="csX3129" fmla="*/ 1067785 w 3889389"/>
                <a:gd name="csY3129" fmla="*/ 916203 h 1968327"/>
                <a:gd name="csX3130" fmla="*/ 1062192 w 3889389"/>
                <a:gd name="csY3130" fmla="*/ 916203 h 1968327"/>
                <a:gd name="csX3131" fmla="*/ 1062192 w 3889389"/>
                <a:gd name="csY3131" fmla="*/ 914525 h 1968327"/>
                <a:gd name="csX3132" fmla="*/ 1060514 w 3889389"/>
                <a:gd name="csY3132" fmla="*/ 914525 h 1968327"/>
                <a:gd name="csX3133" fmla="*/ 1058836 w 3889389"/>
                <a:gd name="csY3133" fmla="*/ 912847 h 1968327"/>
                <a:gd name="csX3134" fmla="*/ 1055480 w 3889389"/>
                <a:gd name="csY3134" fmla="*/ 912847 h 1968327"/>
                <a:gd name="csX3135" fmla="*/ 1055480 w 3889389"/>
                <a:gd name="csY3135" fmla="*/ 911169 h 1968327"/>
                <a:gd name="csX3136" fmla="*/ 1053242 w 3889389"/>
                <a:gd name="csY3136" fmla="*/ 911169 h 1968327"/>
                <a:gd name="csX3137" fmla="*/ 1048208 w 3889389"/>
                <a:gd name="csY3137" fmla="*/ 909491 h 1968327"/>
                <a:gd name="csX3138" fmla="*/ 1044293 w 3889389"/>
                <a:gd name="csY3138" fmla="*/ 909491 h 1968327"/>
                <a:gd name="csX3139" fmla="*/ 1044293 w 3889389"/>
                <a:gd name="csY3139" fmla="*/ 907254 h 1968327"/>
                <a:gd name="csX3140" fmla="*/ 1040937 w 3889389"/>
                <a:gd name="csY3140" fmla="*/ 907254 h 1968327"/>
                <a:gd name="csX3141" fmla="*/ 1040937 w 3889389"/>
                <a:gd name="csY3141" fmla="*/ 909491 h 1968327"/>
                <a:gd name="csX3142" fmla="*/ 1035903 w 3889389"/>
                <a:gd name="csY3142" fmla="*/ 909491 h 1968327"/>
                <a:gd name="csX3143" fmla="*/ 1035903 w 3889389"/>
                <a:gd name="csY3143" fmla="*/ 911169 h 1968327"/>
                <a:gd name="csX3144" fmla="*/ 1026953 w 3889389"/>
                <a:gd name="csY3144" fmla="*/ 911169 h 1968327"/>
                <a:gd name="csX3145" fmla="*/ 1026953 w 3889389"/>
                <a:gd name="csY3145" fmla="*/ 909491 h 1968327"/>
                <a:gd name="csX3146" fmla="*/ 1021360 w 3889389"/>
                <a:gd name="csY3146" fmla="*/ 909491 h 1968327"/>
                <a:gd name="csX3147" fmla="*/ 1021360 w 3889389"/>
                <a:gd name="csY3147" fmla="*/ 907254 h 1968327"/>
                <a:gd name="csX3148" fmla="*/ 1023037 w 3889389"/>
                <a:gd name="csY3148" fmla="*/ 907254 h 1968327"/>
                <a:gd name="csX3149" fmla="*/ 1023037 w 3889389"/>
                <a:gd name="csY3149" fmla="*/ 902220 h 1968327"/>
                <a:gd name="csX3150" fmla="*/ 1021360 w 3889389"/>
                <a:gd name="csY3150" fmla="*/ 902220 h 1968327"/>
                <a:gd name="csX3151" fmla="*/ 1021360 w 3889389"/>
                <a:gd name="csY3151" fmla="*/ 903898 h 1968327"/>
                <a:gd name="csX3152" fmla="*/ 1012410 w 3889389"/>
                <a:gd name="csY3152" fmla="*/ 903898 h 1968327"/>
                <a:gd name="csX3153" fmla="*/ 1012410 w 3889389"/>
                <a:gd name="csY3153" fmla="*/ 902220 h 1968327"/>
                <a:gd name="csX3154" fmla="*/ 1005139 w 3889389"/>
                <a:gd name="csY3154" fmla="*/ 902220 h 1968327"/>
                <a:gd name="csX3155" fmla="*/ 1003461 w 3889389"/>
                <a:gd name="csY3155" fmla="*/ 898304 h 1968327"/>
                <a:gd name="csX3156" fmla="*/ 1000105 w 3889389"/>
                <a:gd name="csY3156" fmla="*/ 898304 h 1968327"/>
                <a:gd name="csX3157" fmla="*/ 1000105 w 3889389"/>
                <a:gd name="csY3157" fmla="*/ 896626 h 1968327"/>
                <a:gd name="csX3158" fmla="*/ 998426 w 3889389"/>
                <a:gd name="csY3158" fmla="*/ 896626 h 1968327"/>
                <a:gd name="csX3159" fmla="*/ 998426 w 3889389"/>
                <a:gd name="csY3159" fmla="*/ 884321 h 1968327"/>
                <a:gd name="csX3160" fmla="*/ 992833 w 3889389"/>
                <a:gd name="csY3160" fmla="*/ 884321 h 1968327"/>
                <a:gd name="csX3161" fmla="*/ 991155 w 3889389"/>
                <a:gd name="csY3161" fmla="*/ 885999 h 1968327"/>
                <a:gd name="csX3162" fmla="*/ 989477 w 3889389"/>
                <a:gd name="csY3162" fmla="*/ 885999 h 1968327"/>
                <a:gd name="csX3163" fmla="*/ 987239 w 3889389"/>
                <a:gd name="csY3163" fmla="*/ 887677 h 1968327"/>
                <a:gd name="csX3164" fmla="*/ 987239 w 3889389"/>
                <a:gd name="csY3164" fmla="*/ 889914 h 1968327"/>
                <a:gd name="csX3165" fmla="*/ 985562 w 3889389"/>
                <a:gd name="csY3165" fmla="*/ 889914 h 1968327"/>
                <a:gd name="csX3166" fmla="*/ 985562 w 3889389"/>
                <a:gd name="csY3166" fmla="*/ 891592 h 1968327"/>
                <a:gd name="csX3167" fmla="*/ 976612 w 3889389"/>
                <a:gd name="csY3167" fmla="*/ 891592 h 1968327"/>
                <a:gd name="csX3168" fmla="*/ 976612 w 3889389"/>
                <a:gd name="csY3168" fmla="*/ 889914 h 1968327"/>
                <a:gd name="csX3169" fmla="*/ 973256 w 3889389"/>
                <a:gd name="csY3169" fmla="*/ 889914 h 1968327"/>
                <a:gd name="csX3170" fmla="*/ 973256 w 3889389"/>
                <a:gd name="csY3170" fmla="*/ 887677 h 1968327"/>
                <a:gd name="csX3171" fmla="*/ 974934 w 3889389"/>
                <a:gd name="csY3171" fmla="*/ 887677 h 1968327"/>
                <a:gd name="csX3172" fmla="*/ 974934 w 3889389"/>
                <a:gd name="csY3172" fmla="*/ 885999 h 1968327"/>
                <a:gd name="csX3173" fmla="*/ 978849 w 3889389"/>
                <a:gd name="csY3173" fmla="*/ 885999 h 1968327"/>
                <a:gd name="csX3174" fmla="*/ 978849 w 3889389"/>
                <a:gd name="csY3174" fmla="*/ 887677 h 1968327"/>
                <a:gd name="csX3175" fmla="*/ 980528 w 3889389"/>
                <a:gd name="csY3175" fmla="*/ 887677 h 1968327"/>
                <a:gd name="csX3176" fmla="*/ 980528 w 3889389"/>
                <a:gd name="csY3176" fmla="*/ 885999 h 1968327"/>
                <a:gd name="csX3177" fmla="*/ 985562 w 3889389"/>
                <a:gd name="csY3177" fmla="*/ 885999 h 1968327"/>
                <a:gd name="csX3178" fmla="*/ 987239 w 3889389"/>
                <a:gd name="csY3178" fmla="*/ 884321 h 1968327"/>
                <a:gd name="csX3179" fmla="*/ 991155 w 3889389"/>
                <a:gd name="csY3179" fmla="*/ 882643 h 1968327"/>
                <a:gd name="csX3180" fmla="*/ 991155 w 3889389"/>
                <a:gd name="csY3180" fmla="*/ 878727 h 1968327"/>
                <a:gd name="csX3181" fmla="*/ 998426 w 3889389"/>
                <a:gd name="csY3181" fmla="*/ 878727 h 1968327"/>
                <a:gd name="csX3182" fmla="*/ 998426 w 3889389"/>
                <a:gd name="csY3182" fmla="*/ 877049 h 1968327"/>
                <a:gd name="csX3183" fmla="*/ 1000105 w 3889389"/>
                <a:gd name="csY3183" fmla="*/ 877049 h 1968327"/>
                <a:gd name="csX3184" fmla="*/ 1000105 w 3889389"/>
                <a:gd name="csY3184" fmla="*/ 878727 h 1968327"/>
                <a:gd name="csX3185" fmla="*/ 1005139 w 3889389"/>
                <a:gd name="csY3185" fmla="*/ 878727 h 1968327"/>
                <a:gd name="csX3186" fmla="*/ 1005139 w 3889389"/>
                <a:gd name="csY3186" fmla="*/ 880965 h 1968327"/>
                <a:gd name="csX3187" fmla="*/ 1014088 w 3889389"/>
                <a:gd name="csY3187" fmla="*/ 880965 h 1968327"/>
                <a:gd name="csX3188" fmla="*/ 1015766 w 3889389"/>
                <a:gd name="csY3188" fmla="*/ 882643 h 1968327"/>
                <a:gd name="csX3189" fmla="*/ 1015766 w 3889389"/>
                <a:gd name="csY3189" fmla="*/ 878727 h 1968327"/>
                <a:gd name="csX3190" fmla="*/ 1018003 w 3889389"/>
                <a:gd name="csY3190" fmla="*/ 878727 h 1968327"/>
                <a:gd name="csX3191" fmla="*/ 1018003 w 3889389"/>
                <a:gd name="csY3191" fmla="*/ 884321 h 1968327"/>
                <a:gd name="csX3192" fmla="*/ 1021360 w 3889389"/>
                <a:gd name="csY3192" fmla="*/ 884321 h 1968327"/>
                <a:gd name="csX3193" fmla="*/ 1021360 w 3889389"/>
                <a:gd name="csY3193" fmla="*/ 885999 h 1968327"/>
                <a:gd name="csX3194" fmla="*/ 1023037 w 3889389"/>
                <a:gd name="csY3194" fmla="*/ 885999 h 1968327"/>
                <a:gd name="csX3195" fmla="*/ 1023037 w 3889389"/>
                <a:gd name="csY3195" fmla="*/ 889914 h 1968327"/>
                <a:gd name="csX3196" fmla="*/ 1030309 w 3889389"/>
                <a:gd name="csY3196" fmla="*/ 889914 h 1968327"/>
                <a:gd name="csX3197" fmla="*/ 1030309 w 3889389"/>
                <a:gd name="csY3197" fmla="*/ 887677 h 1968327"/>
                <a:gd name="csX3198" fmla="*/ 1031987 w 3889389"/>
                <a:gd name="csY3198" fmla="*/ 887677 h 1968327"/>
                <a:gd name="csX3199" fmla="*/ 1031987 w 3889389"/>
                <a:gd name="csY3199" fmla="*/ 885999 h 1968327"/>
                <a:gd name="csX3200" fmla="*/ 1040937 w 3889389"/>
                <a:gd name="csY3200" fmla="*/ 885999 h 1968327"/>
                <a:gd name="csX3201" fmla="*/ 1040937 w 3889389"/>
                <a:gd name="csY3201" fmla="*/ 887677 h 1968327"/>
                <a:gd name="csX3202" fmla="*/ 1042614 w 3889389"/>
                <a:gd name="csY3202" fmla="*/ 887677 h 1968327"/>
                <a:gd name="csX3203" fmla="*/ 1042614 w 3889389"/>
                <a:gd name="csY3203" fmla="*/ 889914 h 1968327"/>
                <a:gd name="csX3204" fmla="*/ 1046530 w 3889389"/>
                <a:gd name="csY3204" fmla="*/ 889914 h 1968327"/>
                <a:gd name="csX3205" fmla="*/ 1048208 w 3889389"/>
                <a:gd name="csY3205" fmla="*/ 891592 h 1968327"/>
                <a:gd name="csX3206" fmla="*/ 1049886 w 3889389"/>
                <a:gd name="csY3206" fmla="*/ 891592 h 1968327"/>
                <a:gd name="csX3207" fmla="*/ 1049886 w 3889389"/>
                <a:gd name="csY3207" fmla="*/ 893270 h 1968327"/>
                <a:gd name="csX3208" fmla="*/ 1051564 w 3889389"/>
                <a:gd name="csY3208" fmla="*/ 894948 h 1968327"/>
                <a:gd name="csX3209" fmla="*/ 1053242 w 3889389"/>
                <a:gd name="csY3209" fmla="*/ 894948 h 1968327"/>
                <a:gd name="csX3210" fmla="*/ 1053242 w 3889389"/>
                <a:gd name="csY3210" fmla="*/ 893270 h 1968327"/>
                <a:gd name="csX3211" fmla="*/ 1055480 w 3889389"/>
                <a:gd name="csY3211" fmla="*/ 893270 h 1968327"/>
                <a:gd name="csX3212" fmla="*/ 1055480 w 3889389"/>
                <a:gd name="csY3212" fmla="*/ 891592 h 1968327"/>
                <a:gd name="csX3213" fmla="*/ 1057157 w 3889389"/>
                <a:gd name="csY3213" fmla="*/ 891592 h 1968327"/>
                <a:gd name="csX3214" fmla="*/ 1057157 w 3889389"/>
                <a:gd name="csY3214" fmla="*/ 889914 h 1968327"/>
                <a:gd name="csX3215" fmla="*/ 1058836 w 3889389"/>
                <a:gd name="csY3215" fmla="*/ 889914 h 1968327"/>
                <a:gd name="csX3216" fmla="*/ 1058836 w 3889389"/>
                <a:gd name="csY3216" fmla="*/ 887677 h 1968327"/>
                <a:gd name="csX3217" fmla="*/ 1057157 w 3889389"/>
                <a:gd name="csY3217" fmla="*/ 887677 h 1968327"/>
                <a:gd name="csX3218" fmla="*/ 1057157 w 3889389"/>
                <a:gd name="csY3218" fmla="*/ 885999 h 1968327"/>
                <a:gd name="csX3219" fmla="*/ 1053242 w 3889389"/>
                <a:gd name="csY3219" fmla="*/ 885999 h 1968327"/>
                <a:gd name="csX3220" fmla="*/ 1053242 w 3889389"/>
                <a:gd name="csY3220" fmla="*/ 880965 h 1968327"/>
                <a:gd name="csX3221" fmla="*/ 1049886 w 3889389"/>
                <a:gd name="csY3221" fmla="*/ 878727 h 1968327"/>
                <a:gd name="csX3222" fmla="*/ 1051564 w 3889389"/>
                <a:gd name="csY3222" fmla="*/ 877049 h 1968327"/>
                <a:gd name="csX3223" fmla="*/ 1051564 w 3889389"/>
                <a:gd name="csY3223" fmla="*/ 872015 h 1968327"/>
                <a:gd name="csX3224" fmla="*/ 1053242 w 3889389"/>
                <a:gd name="csY3224" fmla="*/ 873693 h 1968327"/>
                <a:gd name="csX3225" fmla="*/ 1053242 w 3889389"/>
                <a:gd name="csY3225" fmla="*/ 877049 h 1968327"/>
                <a:gd name="csX3226" fmla="*/ 1057157 w 3889389"/>
                <a:gd name="csY3226" fmla="*/ 877049 h 1968327"/>
                <a:gd name="csX3227" fmla="*/ 1057157 w 3889389"/>
                <a:gd name="csY3227" fmla="*/ 873693 h 1968327"/>
                <a:gd name="csX3228" fmla="*/ 1058836 w 3889389"/>
                <a:gd name="csY3228" fmla="*/ 873693 h 1968327"/>
                <a:gd name="csX3229" fmla="*/ 1058836 w 3889389"/>
                <a:gd name="csY3229" fmla="*/ 877049 h 1968327"/>
                <a:gd name="csX3230" fmla="*/ 1060514 w 3889389"/>
                <a:gd name="csY3230" fmla="*/ 877049 h 1968327"/>
                <a:gd name="csX3231" fmla="*/ 1060514 w 3889389"/>
                <a:gd name="csY3231" fmla="*/ 875371 h 1968327"/>
                <a:gd name="csX3232" fmla="*/ 1062192 w 3889389"/>
                <a:gd name="csY3232" fmla="*/ 873693 h 1968327"/>
                <a:gd name="csX3233" fmla="*/ 1062192 w 3889389"/>
                <a:gd name="csY3233" fmla="*/ 872015 h 1968327"/>
                <a:gd name="csX3234" fmla="*/ 1064429 w 3889389"/>
                <a:gd name="csY3234" fmla="*/ 872015 h 1968327"/>
                <a:gd name="csX3235" fmla="*/ 1064429 w 3889389"/>
                <a:gd name="csY3235" fmla="*/ 869778 h 1968327"/>
                <a:gd name="csX3236" fmla="*/ 1066107 w 3889389"/>
                <a:gd name="csY3236" fmla="*/ 869778 h 1968327"/>
                <a:gd name="csX3237" fmla="*/ 1066107 w 3889389"/>
                <a:gd name="csY3237" fmla="*/ 866422 h 1968327"/>
                <a:gd name="csX3238" fmla="*/ 1064429 w 3889389"/>
                <a:gd name="csY3238" fmla="*/ 866422 h 1968327"/>
                <a:gd name="csX3239" fmla="*/ 1064429 w 3889389"/>
                <a:gd name="csY3239" fmla="*/ 864744 h 1968327"/>
                <a:gd name="csX3240" fmla="*/ 1066107 w 3889389"/>
                <a:gd name="csY3240" fmla="*/ 864744 h 1968327"/>
                <a:gd name="csX3241" fmla="*/ 1066107 w 3889389"/>
                <a:gd name="csY3241" fmla="*/ 861388 h 1968327"/>
                <a:gd name="csX3242" fmla="*/ 1071141 w 3889389"/>
                <a:gd name="csY3242" fmla="*/ 861388 h 1968327"/>
                <a:gd name="csX3243" fmla="*/ 1071141 w 3889389"/>
                <a:gd name="csY3243" fmla="*/ 855794 h 1968327"/>
                <a:gd name="csX3244" fmla="*/ 1066107 w 3889389"/>
                <a:gd name="csY3244" fmla="*/ 855794 h 1968327"/>
                <a:gd name="csX3245" fmla="*/ 1066107 w 3889389"/>
                <a:gd name="csY3245" fmla="*/ 852438 h 1968327"/>
                <a:gd name="csX3246" fmla="*/ 1069463 w 3889389"/>
                <a:gd name="csY3246" fmla="*/ 852438 h 1968327"/>
                <a:gd name="csX3247" fmla="*/ 1069463 w 3889389"/>
                <a:gd name="csY3247" fmla="*/ 850201 h 1968327"/>
                <a:gd name="csX3248" fmla="*/ 1071141 w 3889389"/>
                <a:gd name="csY3248" fmla="*/ 850201 h 1968327"/>
                <a:gd name="csX3249" fmla="*/ 1071141 w 3889389"/>
                <a:gd name="csY3249" fmla="*/ 852438 h 1968327"/>
                <a:gd name="csX3250" fmla="*/ 1072819 w 3889389"/>
                <a:gd name="csY3250" fmla="*/ 852438 h 1968327"/>
                <a:gd name="csX3251" fmla="*/ 1072819 w 3889389"/>
                <a:gd name="csY3251" fmla="*/ 850201 h 1968327"/>
                <a:gd name="csX3252" fmla="*/ 1076734 w 3889389"/>
                <a:gd name="csY3252" fmla="*/ 850201 h 1968327"/>
                <a:gd name="csX3253" fmla="*/ 1076734 w 3889389"/>
                <a:gd name="csY3253" fmla="*/ 841251 h 1968327"/>
                <a:gd name="csX3254" fmla="*/ 1078413 w 3889389"/>
                <a:gd name="csY3254" fmla="*/ 841251 h 1968327"/>
                <a:gd name="csX3255" fmla="*/ 1080091 w 3889389"/>
                <a:gd name="csY3255" fmla="*/ 839573 h 1968327"/>
                <a:gd name="csX3256" fmla="*/ 1080091 w 3889389"/>
                <a:gd name="csY3256" fmla="*/ 836217 h 1968327"/>
                <a:gd name="csX3257" fmla="*/ 1078413 w 3889389"/>
                <a:gd name="csY3257" fmla="*/ 836217 h 1968327"/>
                <a:gd name="csX3258" fmla="*/ 1078413 w 3889389"/>
                <a:gd name="csY3258" fmla="*/ 834539 h 1968327"/>
                <a:gd name="csX3259" fmla="*/ 1080091 w 3889389"/>
                <a:gd name="csY3259" fmla="*/ 834539 h 1968327"/>
                <a:gd name="csX3260" fmla="*/ 1080091 w 3889389"/>
                <a:gd name="csY3260" fmla="*/ 832861 h 1968327"/>
                <a:gd name="csX3261" fmla="*/ 1085684 w 3889389"/>
                <a:gd name="csY3261" fmla="*/ 832861 h 1968327"/>
                <a:gd name="csX3262" fmla="*/ 1087362 w 3889389"/>
                <a:gd name="csY3262" fmla="*/ 830624 h 1968327"/>
                <a:gd name="csX3263" fmla="*/ 1087362 w 3889389"/>
                <a:gd name="csY3263" fmla="*/ 827268 h 1968327"/>
                <a:gd name="csX3264" fmla="*/ 1090718 w 3889389"/>
                <a:gd name="csY3264" fmla="*/ 827268 h 1968327"/>
                <a:gd name="csX3265" fmla="*/ 1090718 w 3889389"/>
                <a:gd name="csY3265" fmla="*/ 825590 h 1968327"/>
                <a:gd name="csX3266" fmla="*/ 1092955 w 3889389"/>
                <a:gd name="csY3266" fmla="*/ 825590 h 1968327"/>
                <a:gd name="csX3267" fmla="*/ 1092955 w 3889389"/>
                <a:gd name="csY3267" fmla="*/ 819996 h 1968327"/>
                <a:gd name="csX3268" fmla="*/ 1094634 w 3889389"/>
                <a:gd name="csY3268" fmla="*/ 818318 h 1968327"/>
                <a:gd name="csX3269" fmla="*/ 1094634 w 3889389"/>
                <a:gd name="csY3269" fmla="*/ 809369 h 1968327"/>
                <a:gd name="csX3270" fmla="*/ 1092955 w 3889389"/>
                <a:gd name="csY3270" fmla="*/ 809369 h 1968327"/>
                <a:gd name="csX3271" fmla="*/ 1092955 w 3889389"/>
                <a:gd name="csY3271" fmla="*/ 806013 h 1968327"/>
                <a:gd name="csX3272" fmla="*/ 1090718 w 3889389"/>
                <a:gd name="csY3272" fmla="*/ 806013 h 1968327"/>
                <a:gd name="csX3273" fmla="*/ 1090718 w 3889389"/>
                <a:gd name="csY3273" fmla="*/ 800419 h 1968327"/>
                <a:gd name="csX3274" fmla="*/ 1092955 w 3889389"/>
                <a:gd name="csY3274" fmla="*/ 800419 h 1968327"/>
                <a:gd name="csX3275" fmla="*/ 1092955 w 3889389"/>
                <a:gd name="csY3275" fmla="*/ 791470 h 1968327"/>
                <a:gd name="csX3276" fmla="*/ 1094634 w 3889389"/>
                <a:gd name="csY3276" fmla="*/ 791470 h 1968327"/>
                <a:gd name="csX3277" fmla="*/ 1094634 w 3889389"/>
                <a:gd name="csY3277" fmla="*/ 789792 h 1968327"/>
                <a:gd name="csX3278" fmla="*/ 1096311 w 3889389"/>
                <a:gd name="csY3278" fmla="*/ 788114 h 1968327"/>
                <a:gd name="csX3279" fmla="*/ 1097990 w 3889389"/>
                <a:gd name="csY3279" fmla="*/ 788114 h 1968327"/>
                <a:gd name="csX3280" fmla="*/ 1097990 w 3889389"/>
                <a:gd name="csY3280" fmla="*/ 786436 h 1968327"/>
                <a:gd name="csX3281" fmla="*/ 1099668 w 3889389"/>
                <a:gd name="csY3281" fmla="*/ 784198 h 1968327"/>
                <a:gd name="csX3282" fmla="*/ 1099668 w 3889389"/>
                <a:gd name="csY3282" fmla="*/ 780842 h 1968327"/>
                <a:gd name="csX3283" fmla="*/ 1101345 w 3889389"/>
                <a:gd name="csY3283" fmla="*/ 779164 h 1968327"/>
                <a:gd name="csX3284" fmla="*/ 1101345 w 3889389"/>
                <a:gd name="csY3284" fmla="*/ 777486 h 1968327"/>
                <a:gd name="csX3285" fmla="*/ 1105261 w 3889389"/>
                <a:gd name="csY3285" fmla="*/ 777486 h 1968327"/>
                <a:gd name="csX3286" fmla="*/ 1105261 w 3889389"/>
                <a:gd name="csY3286" fmla="*/ 775808 h 1968327"/>
                <a:gd name="csX3287" fmla="*/ 1103583 w 3889389"/>
                <a:gd name="csY3287" fmla="*/ 773571 h 1968327"/>
                <a:gd name="csX3288" fmla="*/ 1101345 w 3889389"/>
                <a:gd name="csY3288" fmla="*/ 771893 h 1968327"/>
                <a:gd name="csX3289" fmla="*/ 1099668 w 3889389"/>
                <a:gd name="csY3289" fmla="*/ 770215 h 1968327"/>
                <a:gd name="csX3290" fmla="*/ 1097990 w 3889389"/>
                <a:gd name="csY3290" fmla="*/ 768537 h 1968327"/>
                <a:gd name="csX3291" fmla="*/ 1097990 w 3889389"/>
                <a:gd name="csY3291" fmla="*/ 766859 h 1968327"/>
                <a:gd name="csX3292" fmla="*/ 1094634 w 3889389"/>
                <a:gd name="csY3292" fmla="*/ 764621 h 1968327"/>
                <a:gd name="csX3293" fmla="*/ 1092955 w 3889389"/>
                <a:gd name="csY3293" fmla="*/ 762944 h 1968327"/>
                <a:gd name="csX3294" fmla="*/ 1092955 w 3889389"/>
                <a:gd name="csY3294" fmla="*/ 761265 h 1968327"/>
                <a:gd name="csX3295" fmla="*/ 1090718 w 3889389"/>
                <a:gd name="csY3295" fmla="*/ 761265 h 1968327"/>
                <a:gd name="csX3296" fmla="*/ 1089040 w 3889389"/>
                <a:gd name="csY3296" fmla="*/ 759587 h 1968327"/>
                <a:gd name="csX3297" fmla="*/ 1087362 w 3889389"/>
                <a:gd name="csY3297" fmla="*/ 757909 h 1968327"/>
                <a:gd name="csX3298" fmla="*/ 1087362 w 3889389"/>
                <a:gd name="csY3298" fmla="*/ 755672 h 1968327"/>
                <a:gd name="csX3299" fmla="*/ 1084006 w 3889389"/>
                <a:gd name="csY3299" fmla="*/ 753994 h 1968327"/>
                <a:gd name="csX3300" fmla="*/ 1081769 w 3889389"/>
                <a:gd name="csY3300" fmla="*/ 752316 h 1968327"/>
                <a:gd name="csX3301" fmla="*/ 1081769 w 3889389"/>
                <a:gd name="csY3301" fmla="*/ 750638 h 1968327"/>
                <a:gd name="csX3302" fmla="*/ 1080091 w 3889389"/>
                <a:gd name="csY3302" fmla="*/ 750638 h 1968327"/>
                <a:gd name="csX3303" fmla="*/ 1080091 w 3889389"/>
                <a:gd name="csY3303" fmla="*/ 743367 h 1968327"/>
                <a:gd name="csX3304" fmla="*/ 1078413 w 3889389"/>
                <a:gd name="csY3304" fmla="*/ 743367 h 1968327"/>
                <a:gd name="csX3305" fmla="*/ 1078413 w 3889389"/>
                <a:gd name="csY3305" fmla="*/ 736095 h 1968327"/>
                <a:gd name="csX3306" fmla="*/ 1076734 w 3889389"/>
                <a:gd name="csY3306" fmla="*/ 736095 h 1968327"/>
                <a:gd name="csX3307" fmla="*/ 1076734 w 3889389"/>
                <a:gd name="csY3307" fmla="*/ 732739 h 1968327"/>
                <a:gd name="csX3308" fmla="*/ 1078413 w 3889389"/>
                <a:gd name="csY3308" fmla="*/ 731061 h 1968327"/>
                <a:gd name="csX3309" fmla="*/ 1078413 w 3889389"/>
                <a:gd name="csY3309" fmla="*/ 729383 h 1968327"/>
                <a:gd name="csX3310" fmla="*/ 1080091 w 3889389"/>
                <a:gd name="csY3310" fmla="*/ 727146 h 1968327"/>
                <a:gd name="csX3311" fmla="*/ 1080091 w 3889389"/>
                <a:gd name="csY3311" fmla="*/ 718755 h 1968327"/>
                <a:gd name="csX3312" fmla="*/ 1078413 w 3889389"/>
                <a:gd name="csY3312" fmla="*/ 716518 h 1968327"/>
                <a:gd name="csX3313" fmla="*/ 1071141 w 3889389"/>
                <a:gd name="csY3313" fmla="*/ 716518 h 1968327"/>
                <a:gd name="csX3314" fmla="*/ 1071141 w 3889389"/>
                <a:gd name="csY3314" fmla="*/ 713162 h 1968327"/>
                <a:gd name="csX3315" fmla="*/ 1072819 w 3889389"/>
                <a:gd name="csY3315" fmla="*/ 711484 h 1968327"/>
                <a:gd name="csX3316" fmla="*/ 1075057 w 3889389"/>
                <a:gd name="csY3316" fmla="*/ 711484 h 1968327"/>
                <a:gd name="csX3317" fmla="*/ 1075057 w 3889389"/>
                <a:gd name="csY3317" fmla="*/ 713162 h 1968327"/>
                <a:gd name="csX3318" fmla="*/ 1081769 w 3889389"/>
                <a:gd name="csY3318" fmla="*/ 713162 h 1968327"/>
                <a:gd name="csX3319" fmla="*/ 1081769 w 3889389"/>
                <a:gd name="csY3319" fmla="*/ 707569 h 1968327"/>
                <a:gd name="csX3320" fmla="*/ 1080091 w 3889389"/>
                <a:gd name="csY3320" fmla="*/ 707569 h 1968327"/>
                <a:gd name="csX3321" fmla="*/ 1080091 w 3889389"/>
                <a:gd name="csY3321" fmla="*/ 702534 h 1968327"/>
                <a:gd name="csX3322" fmla="*/ 1078413 w 3889389"/>
                <a:gd name="csY3322" fmla="*/ 700856 h 1968327"/>
                <a:gd name="csX3323" fmla="*/ 1078413 w 3889389"/>
                <a:gd name="csY3323" fmla="*/ 698619 h 1968327"/>
                <a:gd name="csX3324" fmla="*/ 1080091 w 3889389"/>
                <a:gd name="csY3324" fmla="*/ 698619 h 1968327"/>
                <a:gd name="csX3325" fmla="*/ 1080091 w 3889389"/>
                <a:gd name="csY3325" fmla="*/ 695263 h 1968327"/>
                <a:gd name="csX3326" fmla="*/ 1081769 w 3889389"/>
                <a:gd name="csY3326" fmla="*/ 695263 h 1968327"/>
                <a:gd name="csX3327" fmla="*/ 1081769 w 3889389"/>
                <a:gd name="csY3327" fmla="*/ 682957 h 1968327"/>
                <a:gd name="csX3328" fmla="*/ 1080091 w 3889389"/>
                <a:gd name="csY3328" fmla="*/ 682957 h 1968327"/>
                <a:gd name="csX3329" fmla="*/ 1080091 w 3889389"/>
                <a:gd name="csY3329" fmla="*/ 677364 h 1968327"/>
                <a:gd name="csX3330" fmla="*/ 1078413 w 3889389"/>
                <a:gd name="csY3330" fmla="*/ 675686 h 1968327"/>
                <a:gd name="csX3331" fmla="*/ 1078413 w 3889389"/>
                <a:gd name="csY3331" fmla="*/ 672330 h 1968327"/>
                <a:gd name="csX3332" fmla="*/ 1080091 w 3889389"/>
                <a:gd name="csY3332" fmla="*/ 670093 h 1968327"/>
                <a:gd name="csX3333" fmla="*/ 1080091 w 3889389"/>
                <a:gd name="csY3333" fmla="*/ 663381 h 1968327"/>
                <a:gd name="csX3334" fmla="*/ 1078413 w 3889389"/>
                <a:gd name="csY3334" fmla="*/ 663381 h 1968327"/>
                <a:gd name="csX3335" fmla="*/ 1078413 w 3889389"/>
                <a:gd name="csY3335" fmla="*/ 661702 h 1968327"/>
                <a:gd name="csX3336" fmla="*/ 1076734 w 3889389"/>
                <a:gd name="csY3336" fmla="*/ 659465 h 1968327"/>
                <a:gd name="csX3337" fmla="*/ 1076734 w 3889389"/>
                <a:gd name="csY3337" fmla="*/ 652753 h 1968327"/>
                <a:gd name="csX3338" fmla="*/ 1078413 w 3889389"/>
                <a:gd name="csY3338" fmla="*/ 652753 h 1968327"/>
                <a:gd name="csX3339" fmla="*/ 1080091 w 3889389"/>
                <a:gd name="csY3339" fmla="*/ 650516 h 1968327"/>
                <a:gd name="csX3340" fmla="*/ 1081769 w 3889389"/>
                <a:gd name="csY3340" fmla="*/ 648838 h 1968327"/>
                <a:gd name="csX3341" fmla="*/ 1081769 w 3889389"/>
                <a:gd name="csY3341" fmla="*/ 647160 h 1968327"/>
                <a:gd name="csX3342" fmla="*/ 1084006 w 3889389"/>
                <a:gd name="csY3342" fmla="*/ 647160 h 1968327"/>
                <a:gd name="csX3343" fmla="*/ 1084006 w 3889389"/>
                <a:gd name="csY3343" fmla="*/ 636532 h 1968327"/>
                <a:gd name="csX3344" fmla="*/ 1081769 w 3889389"/>
                <a:gd name="csY3344" fmla="*/ 636532 h 1968327"/>
                <a:gd name="csX3345" fmla="*/ 1081769 w 3889389"/>
                <a:gd name="csY3345" fmla="*/ 630939 h 1968327"/>
                <a:gd name="csX3346" fmla="*/ 1084006 w 3889389"/>
                <a:gd name="csY3346" fmla="*/ 629261 h 1968327"/>
                <a:gd name="csX3347" fmla="*/ 1084006 w 3889389"/>
                <a:gd name="csY3347" fmla="*/ 616955 h 1968327"/>
                <a:gd name="csX3348" fmla="*/ 1085684 w 3889389"/>
                <a:gd name="csY3348" fmla="*/ 616955 h 1968327"/>
                <a:gd name="csX3349" fmla="*/ 1085684 w 3889389"/>
                <a:gd name="csY3349" fmla="*/ 611362 h 1968327"/>
                <a:gd name="csX3350" fmla="*/ 1084006 w 3889389"/>
                <a:gd name="csY3350" fmla="*/ 611362 h 1968327"/>
                <a:gd name="csX3351" fmla="*/ 1084006 w 3889389"/>
                <a:gd name="csY3351" fmla="*/ 609684 h 1968327"/>
                <a:gd name="csX3352" fmla="*/ 1081769 w 3889389"/>
                <a:gd name="csY3352" fmla="*/ 609684 h 1968327"/>
                <a:gd name="csX3353" fmla="*/ 1081769 w 3889389"/>
                <a:gd name="csY3353" fmla="*/ 606328 h 1968327"/>
                <a:gd name="csX3354" fmla="*/ 1080091 w 3889389"/>
                <a:gd name="csY3354" fmla="*/ 604650 h 1968327"/>
                <a:gd name="csX3355" fmla="*/ 1080091 w 3889389"/>
                <a:gd name="csY3355" fmla="*/ 600734 h 1968327"/>
                <a:gd name="csX3356" fmla="*/ 1081769 w 3889389"/>
                <a:gd name="csY3356" fmla="*/ 600734 h 1968327"/>
                <a:gd name="csX3357" fmla="*/ 1081769 w 3889389"/>
                <a:gd name="csY3357" fmla="*/ 597378 h 1968327"/>
                <a:gd name="csX3358" fmla="*/ 1080091 w 3889389"/>
                <a:gd name="csY3358" fmla="*/ 597378 h 1968327"/>
                <a:gd name="csX3359" fmla="*/ 1080091 w 3889389"/>
                <a:gd name="csY3359" fmla="*/ 593463 h 1968327"/>
                <a:gd name="csX3360" fmla="*/ 1076734 w 3889389"/>
                <a:gd name="csY3360" fmla="*/ 593463 h 1968327"/>
                <a:gd name="csX3361" fmla="*/ 1076734 w 3889389"/>
                <a:gd name="csY3361" fmla="*/ 591785 h 1968327"/>
                <a:gd name="csX3362" fmla="*/ 1075057 w 3889389"/>
                <a:gd name="csY3362" fmla="*/ 591785 h 1968327"/>
                <a:gd name="csX3363" fmla="*/ 1072819 w 3889389"/>
                <a:gd name="csY3363" fmla="*/ 590107 h 1968327"/>
                <a:gd name="csX3364" fmla="*/ 1072819 w 3889389"/>
                <a:gd name="csY3364" fmla="*/ 588429 h 1968327"/>
                <a:gd name="csX3365" fmla="*/ 1071141 w 3889389"/>
                <a:gd name="csY3365" fmla="*/ 588429 h 1968327"/>
                <a:gd name="csX3366" fmla="*/ 1071141 w 3889389"/>
                <a:gd name="csY3366" fmla="*/ 586751 h 1968327"/>
                <a:gd name="csX3367" fmla="*/ 1069463 w 3889389"/>
                <a:gd name="csY3367" fmla="*/ 584513 h 1968327"/>
                <a:gd name="csX3368" fmla="*/ 1069463 w 3889389"/>
                <a:gd name="csY3368" fmla="*/ 582835 h 1968327"/>
                <a:gd name="csX3369" fmla="*/ 1066107 w 3889389"/>
                <a:gd name="csY3369" fmla="*/ 582835 h 1968327"/>
                <a:gd name="csX3370" fmla="*/ 1066107 w 3889389"/>
                <a:gd name="csY3370" fmla="*/ 576123 h 1968327"/>
                <a:gd name="csX3371" fmla="*/ 1064429 w 3889389"/>
                <a:gd name="csY3371" fmla="*/ 573886 h 1968327"/>
                <a:gd name="csX3372" fmla="*/ 1064429 w 3889389"/>
                <a:gd name="csY3372" fmla="*/ 572208 h 1968327"/>
                <a:gd name="csX3373" fmla="*/ 1062192 w 3889389"/>
                <a:gd name="csY3373" fmla="*/ 570530 h 1968327"/>
                <a:gd name="csX3374" fmla="*/ 1062192 w 3889389"/>
                <a:gd name="csY3374" fmla="*/ 564936 h 1968327"/>
                <a:gd name="csX3375" fmla="*/ 1064429 w 3889389"/>
                <a:gd name="csY3375" fmla="*/ 563258 h 1968327"/>
                <a:gd name="csX3376" fmla="*/ 1066107 w 3889389"/>
                <a:gd name="csY3376" fmla="*/ 563258 h 1968327"/>
                <a:gd name="csX3377" fmla="*/ 1066107 w 3889389"/>
                <a:gd name="csY3377" fmla="*/ 561580 h 1968327"/>
                <a:gd name="csX3378" fmla="*/ 1066107 w 3889389"/>
                <a:gd name="csY3378" fmla="*/ 561580 h 1968327"/>
                <a:gd name="csX3379" fmla="*/ 1067785 w 3889389"/>
                <a:gd name="csY3379" fmla="*/ 559902 h 1968327"/>
                <a:gd name="csX3380" fmla="*/ 1069463 w 3889389"/>
                <a:gd name="csY3380" fmla="*/ 559902 h 1968327"/>
                <a:gd name="csX3381" fmla="*/ 1069463 w 3889389"/>
                <a:gd name="csY3381" fmla="*/ 555987 h 1968327"/>
                <a:gd name="csX3382" fmla="*/ 1067785 w 3889389"/>
                <a:gd name="csY3382" fmla="*/ 555987 h 1968327"/>
                <a:gd name="csX3383" fmla="*/ 1069463 w 3889389"/>
                <a:gd name="csY3383" fmla="*/ 554309 h 1968327"/>
                <a:gd name="csX3384" fmla="*/ 1071141 w 3889389"/>
                <a:gd name="csY3384" fmla="*/ 552631 h 1968327"/>
                <a:gd name="csX3385" fmla="*/ 1072819 w 3889389"/>
                <a:gd name="csY3385" fmla="*/ 552631 h 1968327"/>
                <a:gd name="csX3386" fmla="*/ 1072819 w 3889389"/>
                <a:gd name="csY3386" fmla="*/ 550953 h 1968327"/>
                <a:gd name="csX3387" fmla="*/ 1075057 w 3889389"/>
                <a:gd name="csY3387" fmla="*/ 550953 h 1968327"/>
                <a:gd name="csX3388" fmla="*/ 1075057 w 3889389"/>
                <a:gd name="csY3388" fmla="*/ 547597 h 1968327"/>
                <a:gd name="csX3389" fmla="*/ 1075057 w 3889389"/>
                <a:gd name="csY3389" fmla="*/ 547597 h 1968327"/>
                <a:gd name="csX3390" fmla="*/ 1075057 w 3889389"/>
                <a:gd name="csY3390" fmla="*/ 545359 h 1968327"/>
                <a:gd name="csX3391" fmla="*/ 1072819 w 3889389"/>
                <a:gd name="csY3391" fmla="*/ 543681 h 1968327"/>
                <a:gd name="csX3392" fmla="*/ 1075057 w 3889389"/>
                <a:gd name="csY3392" fmla="*/ 542003 h 1968327"/>
                <a:gd name="csX3393" fmla="*/ 1075057 w 3889389"/>
                <a:gd name="csY3393" fmla="*/ 538647 h 1968327"/>
                <a:gd name="csX3394" fmla="*/ 1076734 w 3889389"/>
                <a:gd name="csY3394" fmla="*/ 538647 h 1968327"/>
                <a:gd name="csX3395" fmla="*/ 1076734 w 3889389"/>
                <a:gd name="csY3395" fmla="*/ 536410 h 1968327"/>
                <a:gd name="csX3396" fmla="*/ 1078413 w 3889389"/>
                <a:gd name="csY3396" fmla="*/ 534732 h 1968327"/>
                <a:gd name="csX3397" fmla="*/ 1078413 w 3889389"/>
                <a:gd name="csY3397" fmla="*/ 531376 h 1968327"/>
                <a:gd name="csX3398" fmla="*/ 1080091 w 3889389"/>
                <a:gd name="csY3398" fmla="*/ 527460 h 1968327"/>
                <a:gd name="csX3399" fmla="*/ 1080091 w 3889389"/>
                <a:gd name="csY3399" fmla="*/ 522426 h 1968327"/>
                <a:gd name="csX3400" fmla="*/ 1081769 w 3889389"/>
                <a:gd name="csY3400" fmla="*/ 520748 h 1968327"/>
                <a:gd name="csX3401" fmla="*/ 1084006 w 3889389"/>
                <a:gd name="csY3401" fmla="*/ 520748 h 1968327"/>
                <a:gd name="csX3402" fmla="*/ 1084006 w 3889389"/>
                <a:gd name="csY3402" fmla="*/ 519070 h 1968327"/>
                <a:gd name="csX3403" fmla="*/ 1081769 w 3889389"/>
                <a:gd name="csY3403" fmla="*/ 519070 h 1968327"/>
                <a:gd name="csX3404" fmla="*/ 1081769 w 3889389"/>
                <a:gd name="csY3404" fmla="*/ 513477 h 1968327"/>
                <a:gd name="csX3405" fmla="*/ 1084006 w 3889389"/>
                <a:gd name="csY3405" fmla="*/ 513477 h 1968327"/>
                <a:gd name="csX3406" fmla="*/ 1084006 w 3889389"/>
                <a:gd name="csY3406" fmla="*/ 510121 h 1968327"/>
                <a:gd name="csX3407" fmla="*/ 1085684 w 3889389"/>
                <a:gd name="csY3407" fmla="*/ 510121 h 1968327"/>
                <a:gd name="csX3408" fmla="*/ 1085684 w 3889389"/>
                <a:gd name="csY3408" fmla="*/ 498934 h 1968327"/>
                <a:gd name="csX3409" fmla="*/ 1084006 w 3889389"/>
                <a:gd name="csY3409" fmla="*/ 498934 h 1968327"/>
                <a:gd name="csX3410" fmla="*/ 1084006 w 3889389"/>
                <a:gd name="csY3410" fmla="*/ 492222 h 1968327"/>
                <a:gd name="csX3411" fmla="*/ 1085684 w 3889389"/>
                <a:gd name="csY3411" fmla="*/ 492222 h 1968327"/>
                <a:gd name="csX3412" fmla="*/ 1085684 w 3889389"/>
                <a:gd name="csY3412" fmla="*/ 490544 h 1968327"/>
                <a:gd name="csX3413" fmla="*/ 1084006 w 3889389"/>
                <a:gd name="csY3413" fmla="*/ 490544 h 1968327"/>
                <a:gd name="csX3414" fmla="*/ 1084006 w 3889389"/>
                <a:gd name="csY3414" fmla="*/ 479357 h 1968327"/>
                <a:gd name="csX3415" fmla="*/ 1085684 w 3889389"/>
                <a:gd name="csY3415" fmla="*/ 479357 h 1968327"/>
                <a:gd name="csX3416" fmla="*/ 1085684 w 3889389"/>
                <a:gd name="csY3416" fmla="*/ 477679 h 1968327"/>
                <a:gd name="csX3417" fmla="*/ 1084006 w 3889389"/>
                <a:gd name="csY3417" fmla="*/ 477679 h 1968327"/>
                <a:gd name="csX3418" fmla="*/ 1084006 w 3889389"/>
                <a:gd name="csY3418" fmla="*/ 474323 h 1968327"/>
                <a:gd name="csX3419" fmla="*/ 1085684 w 3889389"/>
                <a:gd name="csY3419" fmla="*/ 474323 h 1968327"/>
                <a:gd name="csX3420" fmla="*/ 1085684 w 3889389"/>
                <a:gd name="csY3420" fmla="*/ 472645 h 1968327"/>
                <a:gd name="csX3421" fmla="*/ 1084006 w 3889389"/>
                <a:gd name="csY3421" fmla="*/ 472645 h 1968327"/>
                <a:gd name="csX3422" fmla="*/ 1081769 w 3889389"/>
                <a:gd name="csY3422" fmla="*/ 470407 h 1968327"/>
                <a:gd name="csX3423" fmla="*/ 1076734 w 3889389"/>
                <a:gd name="csY3423" fmla="*/ 467051 h 1968327"/>
                <a:gd name="csX3424" fmla="*/ 1071141 w 3889389"/>
                <a:gd name="csY3424" fmla="*/ 467051 h 1968327"/>
                <a:gd name="csX3425" fmla="*/ 1071141 w 3889389"/>
                <a:gd name="csY3425" fmla="*/ 465373 h 1968327"/>
                <a:gd name="csX3426" fmla="*/ 1069463 w 3889389"/>
                <a:gd name="csY3426" fmla="*/ 463695 h 1968327"/>
                <a:gd name="csX3427" fmla="*/ 1067785 w 3889389"/>
                <a:gd name="csY3427" fmla="*/ 463695 h 1968327"/>
                <a:gd name="csX3428" fmla="*/ 1067785 w 3889389"/>
                <a:gd name="csY3428" fmla="*/ 467051 h 1968327"/>
                <a:gd name="csX3429" fmla="*/ 1064429 w 3889389"/>
                <a:gd name="csY3429" fmla="*/ 467051 h 1968327"/>
                <a:gd name="csX3430" fmla="*/ 1064429 w 3889389"/>
                <a:gd name="csY3430" fmla="*/ 462017 h 1968327"/>
                <a:gd name="csX3431" fmla="*/ 1062192 w 3889389"/>
                <a:gd name="csY3431" fmla="*/ 462017 h 1968327"/>
                <a:gd name="csX3432" fmla="*/ 1058836 w 3889389"/>
                <a:gd name="csY3432" fmla="*/ 458102 h 1968327"/>
                <a:gd name="csX3433" fmla="*/ 1015766 w 3889389"/>
                <a:gd name="csY3433" fmla="*/ 458102 h 1968327"/>
                <a:gd name="csX3434" fmla="*/ 1015766 w 3889389"/>
                <a:gd name="csY3434" fmla="*/ 459780 h 1968327"/>
                <a:gd name="csX3435" fmla="*/ 1009054 w 3889389"/>
                <a:gd name="csY3435" fmla="*/ 459780 h 1968327"/>
                <a:gd name="csX3436" fmla="*/ 1009054 w 3889389"/>
                <a:gd name="csY3436" fmla="*/ 456424 h 1968327"/>
                <a:gd name="csX3437" fmla="*/ 1014088 w 3889389"/>
                <a:gd name="csY3437" fmla="*/ 456424 h 1968327"/>
                <a:gd name="csX3438" fmla="*/ 1014088 w 3889389"/>
                <a:gd name="csY3438" fmla="*/ 454746 h 1968327"/>
                <a:gd name="csX3439" fmla="*/ 1012410 w 3889389"/>
                <a:gd name="csY3439" fmla="*/ 454746 h 1968327"/>
                <a:gd name="csX3440" fmla="*/ 1012410 w 3889389"/>
                <a:gd name="csY3440" fmla="*/ 453068 h 1968327"/>
                <a:gd name="csX3441" fmla="*/ 1009054 w 3889389"/>
                <a:gd name="csY3441" fmla="*/ 453068 h 1968327"/>
                <a:gd name="csX3442" fmla="*/ 1005139 w 3889389"/>
                <a:gd name="csY3442" fmla="*/ 454746 h 1968327"/>
                <a:gd name="csX3443" fmla="*/ 1003461 w 3889389"/>
                <a:gd name="csY3443" fmla="*/ 454746 h 1968327"/>
                <a:gd name="csX3444" fmla="*/ 1003461 w 3889389"/>
                <a:gd name="csY3444" fmla="*/ 456424 h 1968327"/>
                <a:gd name="csX3445" fmla="*/ 1001783 w 3889389"/>
                <a:gd name="csY3445" fmla="*/ 462017 h 1968327"/>
                <a:gd name="csX3446" fmla="*/ 1000105 w 3889389"/>
                <a:gd name="csY3446" fmla="*/ 465373 h 1968327"/>
                <a:gd name="csX3447" fmla="*/ 1000105 w 3889389"/>
                <a:gd name="csY3447" fmla="*/ 467051 h 1968327"/>
                <a:gd name="csX3448" fmla="*/ 998426 w 3889389"/>
                <a:gd name="csY3448" fmla="*/ 468729 h 1968327"/>
                <a:gd name="csX3449" fmla="*/ 996189 w 3889389"/>
                <a:gd name="csY3449" fmla="*/ 472645 h 1968327"/>
                <a:gd name="csX3450" fmla="*/ 994511 w 3889389"/>
                <a:gd name="csY3450" fmla="*/ 474323 h 1968327"/>
                <a:gd name="csX3451" fmla="*/ 994511 w 3889389"/>
                <a:gd name="csY3451" fmla="*/ 481594 h 1968327"/>
                <a:gd name="csX3452" fmla="*/ 992833 w 3889389"/>
                <a:gd name="csY3452" fmla="*/ 486628 h 1968327"/>
                <a:gd name="csX3453" fmla="*/ 991155 w 3889389"/>
                <a:gd name="csY3453" fmla="*/ 492222 h 1968327"/>
                <a:gd name="csX3454" fmla="*/ 991155 w 3889389"/>
                <a:gd name="csY3454" fmla="*/ 506205 h 1968327"/>
                <a:gd name="csX3455" fmla="*/ 987239 w 3889389"/>
                <a:gd name="csY3455" fmla="*/ 515155 h 1968327"/>
                <a:gd name="csX3456" fmla="*/ 987239 w 3889389"/>
                <a:gd name="csY3456" fmla="*/ 524104 h 1968327"/>
                <a:gd name="csX3457" fmla="*/ 985562 w 3889389"/>
                <a:gd name="csY3457" fmla="*/ 527460 h 1968327"/>
                <a:gd name="csX3458" fmla="*/ 985562 w 3889389"/>
                <a:gd name="csY3458" fmla="*/ 534732 h 1968327"/>
                <a:gd name="csX3459" fmla="*/ 983884 w 3889389"/>
                <a:gd name="csY3459" fmla="*/ 536410 h 1968327"/>
                <a:gd name="csX3460" fmla="*/ 982206 w 3889389"/>
                <a:gd name="csY3460" fmla="*/ 540325 h 1968327"/>
                <a:gd name="csX3461" fmla="*/ 982206 w 3889389"/>
                <a:gd name="csY3461" fmla="*/ 545359 h 1968327"/>
                <a:gd name="csX3462" fmla="*/ 980528 w 3889389"/>
                <a:gd name="csY3462" fmla="*/ 547597 h 1968327"/>
                <a:gd name="csX3463" fmla="*/ 980528 w 3889389"/>
                <a:gd name="csY3463" fmla="*/ 549275 h 1968327"/>
                <a:gd name="csX3464" fmla="*/ 978849 w 3889389"/>
                <a:gd name="csY3464" fmla="*/ 550953 h 1968327"/>
                <a:gd name="csX3465" fmla="*/ 976612 w 3889389"/>
                <a:gd name="csY3465" fmla="*/ 552631 h 1968327"/>
                <a:gd name="csX3466" fmla="*/ 976612 w 3889389"/>
                <a:gd name="csY3466" fmla="*/ 555987 h 1968327"/>
                <a:gd name="csX3467" fmla="*/ 974934 w 3889389"/>
                <a:gd name="csY3467" fmla="*/ 555987 h 1968327"/>
                <a:gd name="csX3468" fmla="*/ 974934 w 3889389"/>
                <a:gd name="csY3468" fmla="*/ 558224 h 1968327"/>
                <a:gd name="csX3469" fmla="*/ 973256 w 3889389"/>
                <a:gd name="csY3469" fmla="*/ 561580 h 1968327"/>
                <a:gd name="csX3470" fmla="*/ 971578 w 3889389"/>
                <a:gd name="csY3470" fmla="*/ 563258 h 1968327"/>
                <a:gd name="csX3471" fmla="*/ 969900 w 3889389"/>
                <a:gd name="csY3471" fmla="*/ 563258 h 1968327"/>
                <a:gd name="csX3472" fmla="*/ 969900 w 3889389"/>
                <a:gd name="csY3472" fmla="*/ 564936 h 1968327"/>
                <a:gd name="csX3473" fmla="*/ 967662 w 3889389"/>
                <a:gd name="csY3473" fmla="*/ 567174 h 1968327"/>
                <a:gd name="csX3474" fmla="*/ 965985 w 3889389"/>
                <a:gd name="csY3474" fmla="*/ 568852 h 1968327"/>
                <a:gd name="csX3475" fmla="*/ 964307 w 3889389"/>
                <a:gd name="csY3475" fmla="*/ 568852 h 1968327"/>
                <a:gd name="csX3476" fmla="*/ 964307 w 3889389"/>
                <a:gd name="csY3476" fmla="*/ 570530 h 1968327"/>
                <a:gd name="csX3477" fmla="*/ 960951 w 3889389"/>
                <a:gd name="csY3477" fmla="*/ 570530 h 1968327"/>
                <a:gd name="csX3478" fmla="*/ 960951 w 3889389"/>
                <a:gd name="csY3478" fmla="*/ 572208 h 1968327"/>
                <a:gd name="csX3479" fmla="*/ 960951 w 3889389"/>
                <a:gd name="csY3479" fmla="*/ 572208 h 1968327"/>
                <a:gd name="csX3480" fmla="*/ 958713 w 3889389"/>
                <a:gd name="csY3480" fmla="*/ 573886 h 1968327"/>
                <a:gd name="csX3481" fmla="*/ 957035 w 3889389"/>
                <a:gd name="csY3481" fmla="*/ 576123 h 1968327"/>
                <a:gd name="csX3482" fmla="*/ 955357 w 3889389"/>
                <a:gd name="csY3482" fmla="*/ 579479 h 1968327"/>
                <a:gd name="csX3483" fmla="*/ 952001 w 3889389"/>
                <a:gd name="csY3483" fmla="*/ 579479 h 1968327"/>
                <a:gd name="csX3484" fmla="*/ 952001 w 3889389"/>
                <a:gd name="csY3484" fmla="*/ 581157 h 1968327"/>
                <a:gd name="csX3485" fmla="*/ 950323 w 3889389"/>
                <a:gd name="csY3485" fmla="*/ 581157 h 1968327"/>
                <a:gd name="csX3486" fmla="*/ 948085 w 3889389"/>
                <a:gd name="csY3486" fmla="*/ 582835 h 1968327"/>
                <a:gd name="csX3487" fmla="*/ 944730 w 3889389"/>
                <a:gd name="csY3487" fmla="*/ 582835 h 1968327"/>
                <a:gd name="csX3488" fmla="*/ 944730 w 3889389"/>
                <a:gd name="csY3488" fmla="*/ 588429 h 1968327"/>
                <a:gd name="csX3489" fmla="*/ 943052 w 3889389"/>
                <a:gd name="csY3489" fmla="*/ 590107 h 1968327"/>
                <a:gd name="csX3490" fmla="*/ 943052 w 3889389"/>
                <a:gd name="csY3490" fmla="*/ 591785 h 1968327"/>
                <a:gd name="csX3491" fmla="*/ 941374 w 3889389"/>
                <a:gd name="csY3491" fmla="*/ 593463 h 1968327"/>
                <a:gd name="csX3492" fmla="*/ 941374 w 3889389"/>
                <a:gd name="csY3492" fmla="*/ 597378 h 1968327"/>
                <a:gd name="csX3493" fmla="*/ 944730 w 3889389"/>
                <a:gd name="csY3493" fmla="*/ 597378 h 1968327"/>
                <a:gd name="csX3494" fmla="*/ 944730 w 3889389"/>
                <a:gd name="csY3494" fmla="*/ 602412 h 1968327"/>
                <a:gd name="csX3495" fmla="*/ 943052 w 3889389"/>
                <a:gd name="csY3495" fmla="*/ 604650 h 1968327"/>
                <a:gd name="csX3496" fmla="*/ 943052 w 3889389"/>
                <a:gd name="csY3496" fmla="*/ 606328 h 1968327"/>
                <a:gd name="csX3497" fmla="*/ 941374 w 3889389"/>
                <a:gd name="csY3497" fmla="*/ 606328 h 1968327"/>
                <a:gd name="csX3498" fmla="*/ 941374 w 3889389"/>
                <a:gd name="csY3498" fmla="*/ 609684 h 1968327"/>
                <a:gd name="csX3499" fmla="*/ 939136 w 3889389"/>
                <a:gd name="csY3499" fmla="*/ 609684 h 1968327"/>
                <a:gd name="csX3500" fmla="*/ 939136 w 3889389"/>
                <a:gd name="csY3500" fmla="*/ 613040 h 1968327"/>
                <a:gd name="csX3501" fmla="*/ 937458 w 3889389"/>
                <a:gd name="csY3501" fmla="*/ 615277 h 1968327"/>
                <a:gd name="csX3502" fmla="*/ 939136 w 3889389"/>
                <a:gd name="csY3502" fmla="*/ 615277 h 1968327"/>
                <a:gd name="csX3503" fmla="*/ 939136 w 3889389"/>
                <a:gd name="csY3503" fmla="*/ 621989 h 1968327"/>
                <a:gd name="csX3504" fmla="*/ 941374 w 3889389"/>
                <a:gd name="csY3504" fmla="*/ 620311 h 1968327"/>
                <a:gd name="csX3505" fmla="*/ 943052 w 3889389"/>
                <a:gd name="csY3505" fmla="*/ 620311 h 1968327"/>
                <a:gd name="csX3506" fmla="*/ 944730 w 3889389"/>
                <a:gd name="csY3506" fmla="*/ 618633 h 1968327"/>
                <a:gd name="csX3507" fmla="*/ 948085 w 3889389"/>
                <a:gd name="csY3507" fmla="*/ 618633 h 1968327"/>
                <a:gd name="csX3508" fmla="*/ 950323 w 3889389"/>
                <a:gd name="csY3508" fmla="*/ 616955 h 1968327"/>
                <a:gd name="csX3509" fmla="*/ 953679 w 3889389"/>
                <a:gd name="csY3509" fmla="*/ 616955 h 1968327"/>
                <a:gd name="csX3510" fmla="*/ 955357 w 3889389"/>
                <a:gd name="csY3510" fmla="*/ 618633 h 1968327"/>
                <a:gd name="csX3511" fmla="*/ 955357 w 3889389"/>
                <a:gd name="csY3511" fmla="*/ 629261 h 1968327"/>
                <a:gd name="csX3512" fmla="*/ 955357 w 3889389"/>
                <a:gd name="csY3512" fmla="*/ 629261 h 1968327"/>
                <a:gd name="csX3513" fmla="*/ 953679 w 3889389"/>
                <a:gd name="csY3513" fmla="*/ 630939 h 1968327"/>
                <a:gd name="csX3514" fmla="*/ 953679 w 3889389"/>
                <a:gd name="csY3514" fmla="*/ 636532 h 1968327"/>
                <a:gd name="csX3515" fmla="*/ 952001 w 3889389"/>
                <a:gd name="csY3515" fmla="*/ 636532 h 1968327"/>
                <a:gd name="csX3516" fmla="*/ 952001 w 3889389"/>
                <a:gd name="csY3516" fmla="*/ 639888 h 1968327"/>
                <a:gd name="csX3517" fmla="*/ 953679 w 3889389"/>
                <a:gd name="csY3517" fmla="*/ 639888 h 1968327"/>
                <a:gd name="csX3518" fmla="*/ 953679 w 3889389"/>
                <a:gd name="csY3518" fmla="*/ 641566 h 1968327"/>
                <a:gd name="csX3519" fmla="*/ 955357 w 3889389"/>
                <a:gd name="csY3519" fmla="*/ 641566 h 1968327"/>
                <a:gd name="csX3520" fmla="*/ 955357 w 3889389"/>
                <a:gd name="csY3520" fmla="*/ 643804 h 1968327"/>
                <a:gd name="csX3521" fmla="*/ 957035 w 3889389"/>
                <a:gd name="csY3521" fmla="*/ 643804 h 1968327"/>
                <a:gd name="csX3522" fmla="*/ 957035 w 3889389"/>
                <a:gd name="csY3522" fmla="*/ 645482 h 1968327"/>
                <a:gd name="csX3523" fmla="*/ 958713 w 3889389"/>
                <a:gd name="csY3523" fmla="*/ 645482 h 1968327"/>
                <a:gd name="csX3524" fmla="*/ 958713 w 3889389"/>
                <a:gd name="csY3524" fmla="*/ 647160 h 1968327"/>
                <a:gd name="csX3525" fmla="*/ 962629 w 3889389"/>
                <a:gd name="csY3525" fmla="*/ 647160 h 1968327"/>
                <a:gd name="csX3526" fmla="*/ 962629 w 3889389"/>
                <a:gd name="csY3526" fmla="*/ 652753 h 1968327"/>
                <a:gd name="csX3527" fmla="*/ 964307 w 3889389"/>
                <a:gd name="csY3527" fmla="*/ 652753 h 1968327"/>
                <a:gd name="csX3528" fmla="*/ 964307 w 3889389"/>
                <a:gd name="csY3528" fmla="*/ 654431 h 1968327"/>
                <a:gd name="csX3529" fmla="*/ 960951 w 3889389"/>
                <a:gd name="csY3529" fmla="*/ 654431 h 1968327"/>
                <a:gd name="csX3530" fmla="*/ 960951 w 3889389"/>
                <a:gd name="csY3530" fmla="*/ 652753 h 1968327"/>
                <a:gd name="csX3531" fmla="*/ 958713 w 3889389"/>
                <a:gd name="csY3531" fmla="*/ 652753 h 1968327"/>
                <a:gd name="csX3532" fmla="*/ 958713 w 3889389"/>
                <a:gd name="csY3532" fmla="*/ 654431 h 1968327"/>
                <a:gd name="csX3533" fmla="*/ 957035 w 3889389"/>
                <a:gd name="csY3533" fmla="*/ 654431 h 1968327"/>
                <a:gd name="csX3534" fmla="*/ 957035 w 3889389"/>
                <a:gd name="csY3534" fmla="*/ 650516 h 1968327"/>
                <a:gd name="csX3535" fmla="*/ 955357 w 3889389"/>
                <a:gd name="csY3535" fmla="*/ 650516 h 1968327"/>
                <a:gd name="csX3536" fmla="*/ 955357 w 3889389"/>
                <a:gd name="csY3536" fmla="*/ 647160 h 1968327"/>
                <a:gd name="csX3537" fmla="*/ 953679 w 3889389"/>
                <a:gd name="csY3537" fmla="*/ 647160 h 1968327"/>
                <a:gd name="csX3538" fmla="*/ 952001 w 3889389"/>
                <a:gd name="csY3538" fmla="*/ 648838 h 1968327"/>
                <a:gd name="csX3539" fmla="*/ 952001 w 3889389"/>
                <a:gd name="csY3539" fmla="*/ 654431 h 1968327"/>
                <a:gd name="csX3540" fmla="*/ 950323 w 3889389"/>
                <a:gd name="csY3540" fmla="*/ 657787 h 1968327"/>
                <a:gd name="csX3541" fmla="*/ 950323 w 3889389"/>
                <a:gd name="csY3541" fmla="*/ 663381 h 1968327"/>
                <a:gd name="csX3542" fmla="*/ 952001 w 3889389"/>
                <a:gd name="csY3542" fmla="*/ 663381 h 1968327"/>
                <a:gd name="csX3543" fmla="*/ 952001 w 3889389"/>
                <a:gd name="csY3543" fmla="*/ 666737 h 1968327"/>
                <a:gd name="csX3544" fmla="*/ 953679 w 3889389"/>
                <a:gd name="csY3544" fmla="*/ 666737 h 1968327"/>
                <a:gd name="csX3545" fmla="*/ 953679 w 3889389"/>
                <a:gd name="csY3545" fmla="*/ 668415 h 1968327"/>
                <a:gd name="csX3546" fmla="*/ 955357 w 3889389"/>
                <a:gd name="csY3546" fmla="*/ 668415 h 1968327"/>
                <a:gd name="csX3547" fmla="*/ 955357 w 3889389"/>
                <a:gd name="csY3547" fmla="*/ 674008 h 1968327"/>
                <a:gd name="csX3548" fmla="*/ 953679 w 3889389"/>
                <a:gd name="csY3548" fmla="*/ 674008 h 1968327"/>
                <a:gd name="csX3549" fmla="*/ 953679 w 3889389"/>
                <a:gd name="csY3549" fmla="*/ 675686 h 1968327"/>
                <a:gd name="csX3550" fmla="*/ 952001 w 3889389"/>
                <a:gd name="csY3550" fmla="*/ 675686 h 1968327"/>
                <a:gd name="csX3551" fmla="*/ 952001 w 3889389"/>
                <a:gd name="csY3551" fmla="*/ 677364 h 1968327"/>
                <a:gd name="csX3552" fmla="*/ 946408 w 3889389"/>
                <a:gd name="csY3552" fmla="*/ 677364 h 1968327"/>
                <a:gd name="csX3553" fmla="*/ 946408 w 3889389"/>
                <a:gd name="csY3553" fmla="*/ 674008 h 1968327"/>
                <a:gd name="csX3554" fmla="*/ 944730 w 3889389"/>
                <a:gd name="csY3554" fmla="*/ 674008 h 1968327"/>
                <a:gd name="csX3555" fmla="*/ 944730 w 3889389"/>
                <a:gd name="csY3555" fmla="*/ 677364 h 1968327"/>
                <a:gd name="csX3556" fmla="*/ 943052 w 3889389"/>
                <a:gd name="csY3556" fmla="*/ 682957 h 1968327"/>
                <a:gd name="csX3557" fmla="*/ 943052 w 3889389"/>
                <a:gd name="csY3557" fmla="*/ 690229 h 1968327"/>
                <a:gd name="csX3558" fmla="*/ 941374 w 3889389"/>
                <a:gd name="csY3558" fmla="*/ 693585 h 1968327"/>
                <a:gd name="csX3559" fmla="*/ 941374 w 3889389"/>
                <a:gd name="csY3559" fmla="*/ 696941 h 1968327"/>
                <a:gd name="csX3560" fmla="*/ 943052 w 3889389"/>
                <a:gd name="csY3560" fmla="*/ 698619 h 1968327"/>
                <a:gd name="csX3561" fmla="*/ 943052 w 3889389"/>
                <a:gd name="csY3561" fmla="*/ 702534 h 1968327"/>
                <a:gd name="csX3562" fmla="*/ 944730 w 3889389"/>
                <a:gd name="csY3562" fmla="*/ 702534 h 1968327"/>
                <a:gd name="csX3563" fmla="*/ 944730 w 3889389"/>
                <a:gd name="csY3563" fmla="*/ 700856 h 1968327"/>
                <a:gd name="csX3564" fmla="*/ 946408 w 3889389"/>
                <a:gd name="csY3564" fmla="*/ 700856 h 1968327"/>
                <a:gd name="csX3565" fmla="*/ 946408 w 3889389"/>
                <a:gd name="csY3565" fmla="*/ 695263 h 1968327"/>
                <a:gd name="csX3566" fmla="*/ 948085 w 3889389"/>
                <a:gd name="csY3566" fmla="*/ 695263 h 1968327"/>
                <a:gd name="csX3567" fmla="*/ 948085 w 3889389"/>
                <a:gd name="csY3567" fmla="*/ 696941 h 1968327"/>
                <a:gd name="csX3568" fmla="*/ 950323 w 3889389"/>
                <a:gd name="csY3568" fmla="*/ 698619 h 1968327"/>
                <a:gd name="csX3569" fmla="*/ 952001 w 3889389"/>
                <a:gd name="csY3569" fmla="*/ 698619 h 1968327"/>
                <a:gd name="csX3570" fmla="*/ 952001 w 3889389"/>
                <a:gd name="csY3570" fmla="*/ 700856 h 1968327"/>
                <a:gd name="csX3571" fmla="*/ 955357 w 3889389"/>
                <a:gd name="csY3571" fmla="*/ 700856 h 1968327"/>
                <a:gd name="csX3572" fmla="*/ 955357 w 3889389"/>
                <a:gd name="csY3572" fmla="*/ 702534 h 1968327"/>
                <a:gd name="csX3573" fmla="*/ 960951 w 3889389"/>
                <a:gd name="csY3573" fmla="*/ 702534 h 1968327"/>
                <a:gd name="csX3574" fmla="*/ 962629 w 3889389"/>
                <a:gd name="csY3574" fmla="*/ 704213 h 1968327"/>
                <a:gd name="csX3575" fmla="*/ 962629 w 3889389"/>
                <a:gd name="csY3575" fmla="*/ 705890 h 1968327"/>
                <a:gd name="csX3576" fmla="*/ 964307 w 3889389"/>
                <a:gd name="csY3576" fmla="*/ 705890 h 1968327"/>
                <a:gd name="csX3577" fmla="*/ 964307 w 3889389"/>
                <a:gd name="csY3577" fmla="*/ 707569 h 1968327"/>
                <a:gd name="csX3578" fmla="*/ 965985 w 3889389"/>
                <a:gd name="csY3578" fmla="*/ 707569 h 1968327"/>
                <a:gd name="csX3579" fmla="*/ 965985 w 3889389"/>
                <a:gd name="csY3579" fmla="*/ 709806 h 1968327"/>
                <a:gd name="csX3580" fmla="*/ 969900 w 3889389"/>
                <a:gd name="csY3580" fmla="*/ 709806 h 1968327"/>
                <a:gd name="csX3581" fmla="*/ 969900 w 3889389"/>
                <a:gd name="csY3581" fmla="*/ 711484 h 1968327"/>
                <a:gd name="csX3582" fmla="*/ 974934 w 3889389"/>
                <a:gd name="csY3582" fmla="*/ 711484 h 1968327"/>
                <a:gd name="csX3583" fmla="*/ 974934 w 3889389"/>
                <a:gd name="csY3583" fmla="*/ 713162 h 1968327"/>
                <a:gd name="csX3584" fmla="*/ 973256 w 3889389"/>
                <a:gd name="csY3584" fmla="*/ 713162 h 1968327"/>
                <a:gd name="csX3585" fmla="*/ 973256 w 3889389"/>
                <a:gd name="csY3585" fmla="*/ 720433 h 1968327"/>
                <a:gd name="csX3586" fmla="*/ 971578 w 3889389"/>
                <a:gd name="csY3586" fmla="*/ 720433 h 1968327"/>
                <a:gd name="csX3587" fmla="*/ 973256 w 3889389"/>
                <a:gd name="csY3587" fmla="*/ 723790 h 1968327"/>
                <a:gd name="csX3588" fmla="*/ 973256 w 3889389"/>
                <a:gd name="csY3588" fmla="*/ 729383 h 1968327"/>
                <a:gd name="csX3589" fmla="*/ 974934 w 3889389"/>
                <a:gd name="csY3589" fmla="*/ 729383 h 1968327"/>
                <a:gd name="csX3590" fmla="*/ 976612 w 3889389"/>
                <a:gd name="csY3590" fmla="*/ 734417 h 1968327"/>
                <a:gd name="csX3591" fmla="*/ 978849 w 3889389"/>
                <a:gd name="csY3591" fmla="*/ 736095 h 1968327"/>
                <a:gd name="csX3592" fmla="*/ 980528 w 3889389"/>
                <a:gd name="csY3592" fmla="*/ 738332 h 1968327"/>
                <a:gd name="csX3593" fmla="*/ 980528 w 3889389"/>
                <a:gd name="csY3593" fmla="*/ 743367 h 1968327"/>
                <a:gd name="csX3594" fmla="*/ 982206 w 3889389"/>
                <a:gd name="csY3594" fmla="*/ 743367 h 1968327"/>
                <a:gd name="csX3595" fmla="*/ 982206 w 3889389"/>
                <a:gd name="csY3595" fmla="*/ 747282 h 1968327"/>
                <a:gd name="csX3596" fmla="*/ 985562 w 3889389"/>
                <a:gd name="csY3596" fmla="*/ 747282 h 1968327"/>
                <a:gd name="csX3597" fmla="*/ 985562 w 3889389"/>
                <a:gd name="csY3597" fmla="*/ 748960 h 1968327"/>
                <a:gd name="csX3598" fmla="*/ 992833 w 3889389"/>
                <a:gd name="csY3598" fmla="*/ 748960 h 1968327"/>
                <a:gd name="csX3599" fmla="*/ 992833 w 3889389"/>
                <a:gd name="csY3599" fmla="*/ 747282 h 1968327"/>
                <a:gd name="csX3600" fmla="*/ 998426 w 3889389"/>
                <a:gd name="csY3600" fmla="*/ 747282 h 1968327"/>
                <a:gd name="csX3601" fmla="*/ 998426 w 3889389"/>
                <a:gd name="csY3601" fmla="*/ 748960 h 1968327"/>
                <a:gd name="csX3602" fmla="*/ 996189 w 3889389"/>
                <a:gd name="csY3602" fmla="*/ 750638 h 1968327"/>
                <a:gd name="csX3603" fmla="*/ 996189 w 3889389"/>
                <a:gd name="csY3603" fmla="*/ 752316 h 1968327"/>
                <a:gd name="csX3604" fmla="*/ 998426 w 3889389"/>
                <a:gd name="csY3604" fmla="*/ 752316 h 1968327"/>
                <a:gd name="csX3605" fmla="*/ 998426 w 3889389"/>
                <a:gd name="csY3605" fmla="*/ 755672 h 1968327"/>
                <a:gd name="csX3606" fmla="*/ 994511 w 3889389"/>
                <a:gd name="csY3606" fmla="*/ 755672 h 1968327"/>
                <a:gd name="csX3607" fmla="*/ 994511 w 3889389"/>
                <a:gd name="csY3607" fmla="*/ 761265 h 1968327"/>
                <a:gd name="csX3608" fmla="*/ 992833 w 3889389"/>
                <a:gd name="csY3608" fmla="*/ 764621 h 1968327"/>
                <a:gd name="csX3609" fmla="*/ 992833 w 3889389"/>
                <a:gd name="csY3609" fmla="*/ 770215 h 1968327"/>
                <a:gd name="csX3610" fmla="*/ 991155 w 3889389"/>
                <a:gd name="csY3610" fmla="*/ 771893 h 1968327"/>
                <a:gd name="csX3611" fmla="*/ 991155 w 3889389"/>
                <a:gd name="csY3611" fmla="*/ 773571 h 1968327"/>
                <a:gd name="csX3612" fmla="*/ 987239 w 3889389"/>
                <a:gd name="csY3612" fmla="*/ 779164 h 1968327"/>
                <a:gd name="csX3613" fmla="*/ 987239 w 3889389"/>
                <a:gd name="csY3613" fmla="*/ 780842 h 1968327"/>
                <a:gd name="csX3614" fmla="*/ 985562 w 3889389"/>
                <a:gd name="csY3614" fmla="*/ 782521 h 1968327"/>
                <a:gd name="csX3615" fmla="*/ 985562 w 3889389"/>
                <a:gd name="csY3615" fmla="*/ 789792 h 1968327"/>
                <a:gd name="csX3616" fmla="*/ 983884 w 3889389"/>
                <a:gd name="csY3616" fmla="*/ 789792 h 1968327"/>
                <a:gd name="csX3617" fmla="*/ 983884 w 3889389"/>
                <a:gd name="csY3617" fmla="*/ 791470 h 1968327"/>
                <a:gd name="csX3618" fmla="*/ 982206 w 3889389"/>
                <a:gd name="csY3618" fmla="*/ 791470 h 1968327"/>
                <a:gd name="csX3619" fmla="*/ 982206 w 3889389"/>
                <a:gd name="csY3619" fmla="*/ 793148 h 1968327"/>
                <a:gd name="csX3620" fmla="*/ 980528 w 3889389"/>
                <a:gd name="csY3620" fmla="*/ 793148 h 1968327"/>
                <a:gd name="csX3621" fmla="*/ 980528 w 3889389"/>
                <a:gd name="csY3621" fmla="*/ 795385 h 1968327"/>
                <a:gd name="csX3622" fmla="*/ 978849 w 3889389"/>
                <a:gd name="csY3622" fmla="*/ 795385 h 1968327"/>
                <a:gd name="csX3623" fmla="*/ 978849 w 3889389"/>
                <a:gd name="csY3623" fmla="*/ 797063 h 1968327"/>
                <a:gd name="csX3624" fmla="*/ 976612 w 3889389"/>
                <a:gd name="csY3624" fmla="*/ 797063 h 1968327"/>
                <a:gd name="csX3625" fmla="*/ 976612 w 3889389"/>
                <a:gd name="csY3625" fmla="*/ 795385 h 1968327"/>
                <a:gd name="csX3626" fmla="*/ 974934 w 3889389"/>
                <a:gd name="csY3626" fmla="*/ 795385 h 1968327"/>
                <a:gd name="csX3627" fmla="*/ 974934 w 3889389"/>
                <a:gd name="csY3627" fmla="*/ 789792 h 1968327"/>
                <a:gd name="csX3628" fmla="*/ 976612 w 3889389"/>
                <a:gd name="csY3628" fmla="*/ 789792 h 1968327"/>
                <a:gd name="csX3629" fmla="*/ 976612 w 3889389"/>
                <a:gd name="csY3629" fmla="*/ 786436 h 1968327"/>
                <a:gd name="csX3630" fmla="*/ 974934 w 3889389"/>
                <a:gd name="csY3630" fmla="*/ 784198 h 1968327"/>
                <a:gd name="csX3631" fmla="*/ 974934 w 3889389"/>
                <a:gd name="csY3631" fmla="*/ 782521 h 1968327"/>
                <a:gd name="csX3632" fmla="*/ 973256 w 3889389"/>
                <a:gd name="csY3632" fmla="*/ 782521 h 1968327"/>
                <a:gd name="csX3633" fmla="*/ 973256 w 3889389"/>
                <a:gd name="csY3633" fmla="*/ 780842 h 1968327"/>
                <a:gd name="csX3634" fmla="*/ 969900 w 3889389"/>
                <a:gd name="csY3634" fmla="*/ 780842 h 1968327"/>
                <a:gd name="csX3635" fmla="*/ 967662 w 3889389"/>
                <a:gd name="csY3635" fmla="*/ 779164 h 1968327"/>
                <a:gd name="csX3636" fmla="*/ 964307 w 3889389"/>
                <a:gd name="csY3636" fmla="*/ 779164 h 1968327"/>
                <a:gd name="csX3637" fmla="*/ 964307 w 3889389"/>
                <a:gd name="csY3637" fmla="*/ 773571 h 1968327"/>
                <a:gd name="csX3638" fmla="*/ 962629 w 3889389"/>
                <a:gd name="csY3638" fmla="*/ 773571 h 1968327"/>
                <a:gd name="csX3639" fmla="*/ 962629 w 3889389"/>
                <a:gd name="csY3639" fmla="*/ 771893 h 1968327"/>
                <a:gd name="csX3640" fmla="*/ 958713 w 3889389"/>
                <a:gd name="csY3640" fmla="*/ 770215 h 1968327"/>
                <a:gd name="csX3641" fmla="*/ 958713 w 3889389"/>
                <a:gd name="csY3641" fmla="*/ 768537 h 1968327"/>
                <a:gd name="csX3642" fmla="*/ 957035 w 3889389"/>
                <a:gd name="csY3642" fmla="*/ 766859 h 1968327"/>
                <a:gd name="csX3643" fmla="*/ 955357 w 3889389"/>
                <a:gd name="csY3643" fmla="*/ 764621 h 1968327"/>
                <a:gd name="csX3644" fmla="*/ 952001 w 3889389"/>
                <a:gd name="csY3644" fmla="*/ 764621 h 1968327"/>
                <a:gd name="csX3645" fmla="*/ 952001 w 3889389"/>
                <a:gd name="csY3645" fmla="*/ 761265 h 1968327"/>
                <a:gd name="csX3646" fmla="*/ 950323 w 3889389"/>
                <a:gd name="csY3646" fmla="*/ 761265 h 1968327"/>
                <a:gd name="csX3647" fmla="*/ 950323 w 3889389"/>
                <a:gd name="csY3647" fmla="*/ 759587 h 1968327"/>
                <a:gd name="csX3648" fmla="*/ 948085 w 3889389"/>
                <a:gd name="csY3648" fmla="*/ 759587 h 1968327"/>
                <a:gd name="csX3649" fmla="*/ 948085 w 3889389"/>
                <a:gd name="csY3649" fmla="*/ 755672 h 1968327"/>
                <a:gd name="csX3650" fmla="*/ 952001 w 3889389"/>
                <a:gd name="csY3650" fmla="*/ 755672 h 1968327"/>
                <a:gd name="csX3651" fmla="*/ 950323 w 3889389"/>
                <a:gd name="csY3651" fmla="*/ 753994 h 1968327"/>
                <a:gd name="csX3652" fmla="*/ 946408 w 3889389"/>
                <a:gd name="csY3652" fmla="*/ 753994 h 1968327"/>
                <a:gd name="csX3653" fmla="*/ 944730 w 3889389"/>
                <a:gd name="csY3653" fmla="*/ 752316 h 1968327"/>
                <a:gd name="csX3654" fmla="*/ 939136 w 3889389"/>
                <a:gd name="csY3654" fmla="*/ 752316 h 1968327"/>
                <a:gd name="csX3655" fmla="*/ 937458 w 3889389"/>
                <a:gd name="csY3655" fmla="*/ 750638 h 1968327"/>
                <a:gd name="csX3656" fmla="*/ 937458 w 3889389"/>
                <a:gd name="csY3656" fmla="*/ 748960 h 1968327"/>
                <a:gd name="csX3657" fmla="*/ 934102 w 3889389"/>
                <a:gd name="csY3657" fmla="*/ 748960 h 1968327"/>
                <a:gd name="csX3658" fmla="*/ 934102 w 3889389"/>
                <a:gd name="csY3658" fmla="*/ 747282 h 1968327"/>
                <a:gd name="csX3659" fmla="*/ 930187 w 3889389"/>
                <a:gd name="csY3659" fmla="*/ 747282 h 1968327"/>
                <a:gd name="csX3660" fmla="*/ 930187 w 3889389"/>
                <a:gd name="csY3660" fmla="*/ 743367 h 1968327"/>
                <a:gd name="csX3661" fmla="*/ 926831 w 3889389"/>
                <a:gd name="csY3661" fmla="*/ 743367 h 1968327"/>
                <a:gd name="csX3662" fmla="*/ 926831 w 3889389"/>
                <a:gd name="csY3662" fmla="*/ 741688 h 1968327"/>
                <a:gd name="csX3663" fmla="*/ 923475 w 3889389"/>
                <a:gd name="csY3663" fmla="*/ 741688 h 1968327"/>
                <a:gd name="csX3664" fmla="*/ 921797 w 3889389"/>
                <a:gd name="csY3664" fmla="*/ 740010 h 1968327"/>
                <a:gd name="csX3665" fmla="*/ 921797 w 3889389"/>
                <a:gd name="csY3665" fmla="*/ 738332 h 1968327"/>
                <a:gd name="csX3666" fmla="*/ 916203 w 3889389"/>
                <a:gd name="csY3666" fmla="*/ 738332 h 1968327"/>
                <a:gd name="csX3667" fmla="*/ 916203 w 3889389"/>
                <a:gd name="csY3667" fmla="*/ 736095 h 1968327"/>
                <a:gd name="csX3668" fmla="*/ 919559 w 3889389"/>
                <a:gd name="csY3668" fmla="*/ 736095 h 1968327"/>
                <a:gd name="csX3669" fmla="*/ 917881 w 3889389"/>
                <a:gd name="csY3669" fmla="*/ 734417 h 1968327"/>
                <a:gd name="csX3670" fmla="*/ 912847 w 3889389"/>
                <a:gd name="csY3670" fmla="*/ 734417 h 1968327"/>
                <a:gd name="csX3671" fmla="*/ 910610 w 3889389"/>
                <a:gd name="csY3671" fmla="*/ 732739 h 1968327"/>
                <a:gd name="csX3672" fmla="*/ 908931 w 3889389"/>
                <a:gd name="csY3672" fmla="*/ 731061 h 1968327"/>
                <a:gd name="csX3673" fmla="*/ 905576 w 3889389"/>
                <a:gd name="csY3673" fmla="*/ 731061 h 1968327"/>
                <a:gd name="csX3674" fmla="*/ 905576 w 3889389"/>
                <a:gd name="csY3674" fmla="*/ 729383 h 1968327"/>
                <a:gd name="csX3675" fmla="*/ 903898 w 3889389"/>
                <a:gd name="csY3675" fmla="*/ 729383 h 1968327"/>
                <a:gd name="csX3676" fmla="*/ 903898 w 3889389"/>
                <a:gd name="csY3676" fmla="*/ 727146 h 1968327"/>
                <a:gd name="csX3677" fmla="*/ 901660 w 3889389"/>
                <a:gd name="csY3677" fmla="*/ 725467 h 1968327"/>
                <a:gd name="csX3678" fmla="*/ 898304 w 3889389"/>
                <a:gd name="csY3678" fmla="*/ 725467 h 1968327"/>
                <a:gd name="csX3679" fmla="*/ 898304 w 3889389"/>
                <a:gd name="csY3679" fmla="*/ 723790 h 1968327"/>
                <a:gd name="csX3680" fmla="*/ 896626 w 3889389"/>
                <a:gd name="csY3680" fmla="*/ 722111 h 1968327"/>
                <a:gd name="csX3681" fmla="*/ 893270 w 3889389"/>
                <a:gd name="csY3681" fmla="*/ 718755 h 1968327"/>
                <a:gd name="csX3682" fmla="*/ 889354 w 3889389"/>
                <a:gd name="csY3682" fmla="*/ 714840 h 1968327"/>
                <a:gd name="csX3683" fmla="*/ 887677 w 3889389"/>
                <a:gd name="csY3683" fmla="*/ 713162 h 1968327"/>
                <a:gd name="csX3684" fmla="*/ 885999 w 3889389"/>
                <a:gd name="csY3684" fmla="*/ 713162 h 1968327"/>
                <a:gd name="csX3685" fmla="*/ 884321 w 3889389"/>
                <a:gd name="csY3685" fmla="*/ 711484 h 1968327"/>
                <a:gd name="csX3686" fmla="*/ 882083 w 3889389"/>
                <a:gd name="csY3686" fmla="*/ 709806 h 1968327"/>
                <a:gd name="csX3687" fmla="*/ 880405 w 3889389"/>
                <a:gd name="csY3687" fmla="*/ 707569 h 1968327"/>
                <a:gd name="csX3688" fmla="*/ 878728 w 3889389"/>
                <a:gd name="csY3688" fmla="*/ 707569 h 1968327"/>
                <a:gd name="csX3689" fmla="*/ 873134 w 3889389"/>
                <a:gd name="csY3689" fmla="*/ 705890 h 1968327"/>
                <a:gd name="csX3690" fmla="*/ 869777 w 3889389"/>
                <a:gd name="csY3690" fmla="*/ 702534 h 1968327"/>
                <a:gd name="csX3691" fmla="*/ 864744 w 3889389"/>
                <a:gd name="csY3691" fmla="*/ 700856 h 1968327"/>
                <a:gd name="csX3692" fmla="*/ 857472 w 3889389"/>
                <a:gd name="csY3692" fmla="*/ 698619 h 1968327"/>
                <a:gd name="csX3693" fmla="*/ 855794 w 3889389"/>
                <a:gd name="csY3693" fmla="*/ 698619 h 1968327"/>
                <a:gd name="csX3694" fmla="*/ 855794 w 3889389"/>
                <a:gd name="csY3694" fmla="*/ 696941 h 1968327"/>
                <a:gd name="csX3695" fmla="*/ 853557 w 3889389"/>
                <a:gd name="csY3695" fmla="*/ 696941 h 1968327"/>
                <a:gd name="csX3696" fmla="*/ 853557 w 3889389"/>
                <a:gd name="csY3696" fmla="*/ 698619 h 1968327"/>
                <a:gd name="csX3697" fmla="*/ 850200 w 3889389"/>
                <a:gd name="csY3697" fmla="*/ 698619 h 1968327"/>
                <a:gd name="csX3698" fmla="*/ 850200 w 3889389"/>
                <a:gd name="csY3698" fmla="*/ 695263 h 1968327"/>
                <a:gd name="csX3699" fmla="*/ 844607 w 3889389"/>
                <a:gd name="csY3699" fmla="*/ 695263 h 1968327"/>
                <a:gd name="csX3700" fmla="*/ 842929 w 3889389"/>
                <a:gd name="csY3700" fmla="*/ 693585 h 1968327"/>
                <a:gd name="csX3701" fmla="*/ 823352 w 3889389"/>
                <a:gd name="csY3701" fmla="*/ 693585 h 1968327"/>
                <a:gd name="csX3702" fmla="*/ 823352 w 3889389"/>
                <a:gd name="csY3702" fmla="*/ 691907 h 1968327"/>
                <a:gd name="csX3703" fmla="*/ 821674 w 3889389"/>
                <a:gd name="csY3703" fmla="*/ 691907 h 1968327"/>
                <a:gd name="csX3704" fmla="*/ 821674 w 3889389"/>
                <a:gd name="csY3704" fmla="*/ 690229 h 1968327"/>
                <a:gd name="csX3705" fmla="*/ 819997 w 3889389"/>
                <a:gd name="csY3705" fmla="*/ 690229 h 1968327"/>
                <a:gd name="csX3706" fmla="*/ 819997 w 3889389"/>
                <a:gd name="csY3706" fmla="*/ 691907 h 1968327"/>
                <a:gd name="csX3707" fmla="*/ 814403 w 3889389"/>
                <a:gd name="csY3707" fmla="*/ 691907 h 1968327"/>
                <a:gd name="csX3708" fmla="*/ 814403 w 3889389"/>
                <a:gd name="csY3708" fmla="*/ 690229 h 1968327"/>
                <a:gd name="csX3709" fmla="*/ 812725 w 3889389"/>
                <a:gd name="csY3709" fmla="*/ 690229 h 1968327"/>
                <a:gd name="csX3710" fmla="*/ 812725 w 3889389"/>
                <a:gd name="csY3710" fmla="*/ 687992 h 1968327"/>
                <a:gd name="csX3711" fmla="*/ 807691 w 3889389"/>
                <a:gd name="csY3711" fmla="*/ 687992 h 1968327"/>
                <a:gd name="csX3712" fmla="*/ 807691 w 3889389"/>
                <a:gd name="csY3712" fmla="*/ 684636 h 1968327"/>
                <a:gd name="csX3713" fmla="*/ 805453 w 3889389"/>
                <a:gd name="csY3713" fmla="*/ 686314 h 1968327"/>
                <a:gd name="csX3714" fmla="*/ 803775 w 3889389"/>
                <a:gd name="csY3714" fmla="*/ 686314 h 1968327"/>
                <a:gd name="csX3715" fmla="*/ 803775 w 3889389"/>
                <a:gd name="csY3715" fmla="*/ 684636 h 1968327"/>
                <a:gd name="csX3716" fmla="*/ 800420 w 3889389"/>
                <a:gd name="csY3716" fmla="*/ 684636 h 1968327"/>
                <a:gd name="csX3717" fmla="*/ 798741 w 3889389"/>
                <a:gd name="csY3717" fmla="*/ 686314 h 1968327"/>
                <a:gd name="csX3718" fmla="*/ 798741 w 3889389"/>
                <a:gd name="csY3718" fmla="*/ 687992 h 1968327"/>
                <a:gd name="csX3719" fmla="*/ 796504 w 3889389"/>
                <a:gd name="csY3719" fmla="*/ 687992 h 1968327"/>
                <a:gd name="csX3720" fmla="*/ 796504 w 3889389"/>
                <a:gd name="csY3720" fmla="*/ 691907 h 1968327"/>
                <a:gd name="csX3721" fmla="*/ 798741 w 3889389"/>
                <a:gd name="csY3721" fmla="*/ 691907 h 1968327"/>
                <a:gd name="csX3722" fmla="*/ 798741 w 3889389"/>
                <a:gd name="csY3722" fmla="*/ 695263 h 1968327"/>
                <a:gd name="csX3723" fmla="*/ 796504 w 3889389"/>
                <a:gd name="csY3723" fmla="*/ 695263 h 1968327"/>
                <a:gd name="csX3724" fmla="*/ 796504 w 3889389"/>
                <a:gd name="csY3724" fmla="*/ 698619 h 1968327"/>
                <a:gd name="csX3725" fmla="*/ 785876 w 3889389"/>
                <a:gd name="csY3725" fmla="*/ 698619 h 1968327"/>
                <a:gd name="csX3726" fmla="*/ 785876 w 3889389"/>
                <a:gd name="csY3726" fmla="*/ 700856 h 1968327"/>
                <a:gd name="csX3727" fmla="*/ 784198 w 3889389"/>
                <a:gd name="csY3727" fmla="*/ 700856 h 1968327"/>
                <a:gd name="csX3728" fmla="*/ 784198 w 3889389"/>
                <a:gd name="csY3728" fmla="*/ 705890 h 1968327"/>
                <a:gd name="csX3729" fmla="*/ 785876 w 3889389"/>
                <a:gd name="csY3729" fmla="*/ 705890 h 1968327"/>
                <a:gd name="csX3730" fmla="*/ 785876 w 3889389"/>
                <a:gd name="csY3730" fmla="*/ 707569 h 1968327"/>
                <a:gd name="csX3731" fmla="*/ 784198 w 3889389"/>
                <a:gd name="csY3731" fmla="*/ 709806 h 1968327"/>
                <a:gd name="csX3732" fmla="*/ 785876 w 3889389"/>
                <a:gd name="csY3732" fmla="*/ 709806 h 1968327"/>
                <a:gd name="csX3733" fmla="*/ 785876 w 3889389"/>
                <a:gd name="csY3733" fmla="*/ 713162 h 1968327"/>
                <a:gd name="csX3734" fmla="*/ 789792 w 3889389"/>
                <a:gd name="csY3734" fmla="*/ 713162 h 1968327"/>
                <a:gd name="csX3735" fmla="*/ 789792 w 3889389"/>
                <a:gd name="csY3735" fmla="*/ 716518 h 1968327"/>
                <a:gd name="csX3736" fmla="*/ 791470 w 3889389"/>
                <a:gd name="csY3736" fmla="*/ 718755 h 1968327"/>
                <a:gd name="csX3737" fmla="*/ 791470 w 3889389"/>
                <a:gd name="csY3737" fmla="*/ 720433 h 1968327"/>
                <a:gd name="csX3738" fmla="*/ 793148 w 3889389"/>
                <a:gd name="csY3738" fmla="*/ 722111 h 1968327"/>
                <a:gd name="csX3739" fmla="*/ 793148 w 3889389"/>
                <a:gd name="csY3739" fmla="*/ 723790 h 1968327"/>
                <a:gd name="csX3740" fmla="*/ 794826 w 3889389"/>
                <a:gd name="csY3740" fmla="*/ 723790 h 1968327"/>
                <a:gd name="csX3741" fmla="*/ 794826 w 3889389"/>
                <a:gd name="csY3741" fmla="*/ 734417 h 1968327"/>
                <a:gd name="csX3742" fmla="*/ 796504 w 3889389"/>
                <a:gd name="csY3742" fmla="*/ 734417 h 1968327"/>
                <a:gd name="csX3743" fmla="*/ 796504 w 3889389"/>
                <a:gd name="csY3743" fmla="*/ 731061 h 1968327"/>
                <a:gd name="csX3744" fmla="*/ 798741 w 3889389"/>
                <a:gd name="csY3744" fmla="*/ 731061 h 1968327"/>
                <a:gd name="csX3745" fmla="*/ 798741 w 3889389"/>
                <a:gd name="csY3745" fmla="*/ 732739 h 1968327"/>
                <a:gd name="csX3746" fmla="*/ 800420 w 3889389"/>
                <a:gd name="csY3746" fmla="*/ 734417 h 1968327"/>
                <a:gd name="csX3747" fmla="*/ 802097 w 3889389"/>
                <a:gd name="csY3747" fmla="*/ 734417 h 1968327"/>
                <a:gd name="csX3748" fmla="*/ 802097 w 3889389"/>
                <a:gd name="csY3748" fmla="*/ 748960 h 1968327"/>
                <a:gd name="csX3749" fmla="*/ 803775 w 3889389"/>
                <a:gd name="csY3749" fmla="*/ 748960 h 1968327"/>
                <a:gd name="csX3750" fmla="*/ 803775 w 3889389"/>
                <a:gd name="csY3750" fmla="*/ 750638 h 1968327"/>
                <a:gd name="csX3751" fmla="*/ 805453 w 3889389"/>
                <a:gd name="csY3751" fmla="*/ 750638 h 1968327"/>
                <a:gd name="csX3752" fmla="*/ 807691 w 3889389"/>
                <a:gd name="csY3752" fmla="*/ 752316 h 1968327"/>
                <a:gd name="csX3753" fmla="*/ 807691 w 3889389"/>
                <a:gd name="csY3753" fmla="*/ 753994 h 1968327"/>
                <a:gd name="csX3754" fmla="*/ 802097 w 3889389"/>
                <a:gd name="csY3754" fmla="*/ 753994 h 1968327"/>
                <a:gd name="csX3755" fmla="*/ 802097 w 3889389"/>
                <a:gd name="csY3755" fmla="*/ 752316 h 1968327"/>
                <a:gd name="csX3756" fmla="*/ 798741 w 3889389"/>
                <a:gd name="csY3756" fmla="*/ 752316 h 1968327"/>
                <a:gd name="csX3757" fmla="*/ 798741 w 3889389"/>
                <a:gd name="csY3757" fmla="*/ 755672 h 1968327"/>
                <a:gd name="csX3758" fmla="*/ 796504 w 3889389"/>
                <a:gd name="csY3758" fmla="*/ 755672 h 1968327"/>
                <a:gd name="csX3759" fmla="*/ 796504 w 3889389"/>
                <a:gd name="csY3759" fmla="*/ 757909 h 1968327"/>
                <a:gd name="csX3760" fmla="*/ 794826 w 3889389"/>
                <a:gd name="csY3760" fmla="*/ 759587 h 1968327"/>
                <a:gd name="csX3761" fmla="*/ 794826 w 3889389"/>
                <a:gd name="csY3761" fmla="*/ 761265 h 1968327"/>
                <a:gd name="csX3762" fmla="*/ 791470 w 3889389"/>
                <a:gd name="csY3762" fmla="*/ 761265 h 1968327"/>
                <a:gd name="csX3763" fmla="*/ 791470 w 3889389"/>
                <a:gd name="csY3763" fmla="*/ 762944 h 1968327"/>
                <a:gd name="csX3764" fmla="*/ 789792 w 3889389"/>
                <a:gd name="csY3764" fmla="*/ 762944 h 1968327"/>
                <a:gd name="csX3765" fmla="*/ 789792 w 3889389"/>
                <a:gd name="csY3765" fmla="*/ 764621 h 1968327"/>
                <a:gd name="csX3766" fmla="*/ 780843 w 3889389"/>
                <a:gd name="csY3766" fmla="*/ 764621 h 1968327"/>
                <a:gd name="csX3767" fmla="*/ 779164 w 3889389"/>
                <a:gd name="csY3767" fmla="*/ 762944 h 1968327"/>
                <a:gd name="csX3768" fmla="*/ 776927 w 3889389"/>
                <a:gd name="csY3768" fmla="*/ 764621 h 1968327"/>
                <a:gd name="csX3769" fmla="*/ 775249 w 3889389"/>
                <a:gd name="csY3769" fmla="*/ 766859 h 1968327"/>
                <a:gd name="csX3770" fmla="*/ 775249 w 3889389"/>
                <a:gd name="csY3770" fmla="*/ 770215 h 1968327"/>
                <a:gd name="csX3771" fmla="*/ 776927 w 3889389"/>
                <a:gd name="csY3771" fmla="*/ 771893 h 1968327"/>
                <a:gd name="csX3772" fmla="*/ 776927 w 3889389"/>
                <a:gd name="csY3772" fmla="*/ 773571 h 1968327"/>
                <a:gd name="csX3773" fmla="*/ 779164 w 3889389"/>
                <a:gd name="csY3773" fmla="*/ 773571 h 1968327"/>
                <a:gd name="csX3774" fmla="*/ 779164 w 3889389"/>
                <a:gd name="csY3774" fmla="*/ 782521 h 1968327"/>
                <a:gd name="csX3775" fmla="*/ 776927 w 3889389"/>
                <a:gd name="csY3775" fmla="*/ 782521 h 1968327"/>
                <a:gd name="csX3776" fmla="*/ 776927 w 3889389"/>
                <a:gd name="csY3776" fmla="*/ 784198 h 1968327"/>
                <a:gd name="csX3777" fmla="*/ 773571 w 3889389"/>
                <a:gd name="csY3777" fmla="*/ 784198 h 1968327"/>
                <a:gd name="csX3778" fmla="*/ 773571 w 3889389"/>
                <a:gd name="csY3778" fmla="*/ 786436 h 1968327"/>
                <a:gd name="csX3779" fmla="*/ 771893 w 3889389"/>
                <a:gd name="csY3779" fmla="*/ 786436 h 1968327"/>
                <a:gd name="csX3780" fmla="*/ 771893 w 3889389"/>
                <a:gd name="csY3780" fmla="*/ 788114 h 1968327"/>
                <a:gd name="csX3781" fmla="*/ 767977 w 3889389"/>
                <a:gd name="csY3781" fmla="*/ 788114 h 1968327"/>
                <a:gd name="csX3782" fmla="*/ 767977 w 3889389"/>
                <a:gd name="csY3782" fmla="*/ 786436 h 1968327"/>
                <a:gd name="csX3783" fmla="*/ 766299 w 3889389"/>
                <a:gd name="csY3783" fmla="*/ 786436 h 1968327"/>
                <a:gd name="csX3784" fmla="*/ 766299 w 3889389"/>
                <a:gd name="csY3784" fmla="*/ 784198 h 1968327"/>
                <a:gd name="csX3785" fmla="*/ 761266 w 3889389"/>
                <a:gd name="csY3785" fmla="*/ 784198 h 1968327"/>
                <a:gd name="csX3786" fmla="*/ 761266 w 3889389"/>
                <a:gd name="csY3786" fmla="*/ 782521 h 1968327"/>
                <a:gd name="csX3787" fmla="*/ 759028 w 3889389"/>
                <a:gd name="csY3787" fmla="*/ 782521 h 1968327"/>
                <a:gd name="csX3788" fmla="*/ 759028 w 3889389"/>
                <a:gd name="csY3788" fmla="*/ 775808 h 1968327"/>
                <a:gd name="csX3789" fmla="*/ 761266 w 3889389"/>
                <a:gd name="csY3789" fmla="*/ 773571 h 1968327"/>
                <a:gd name="csX3790" fmla="*/ 759028 w 3889389"/>
                <a:gd name="csY3790" fmla="*/ 773571 h 1968327"/>
                <a:gd name="csX3791" fmla="*/ 759028 w 3889389"/>
                <a:gd name="csY3791" fmla="*/ 771893 h 1968327"/>
                <a:gd name="csX3792" fmla="*/ 757350 w 3889389"/>
                <a:gd name="csY3792" fmla="*/ 771893 h 1968327"/>
                <a:gd name="csX3793" fmla="*/ 759028 w 3889389"/>
                <a:gd name="csY3793" fmla="*/ 770215 h 1968327"/>
                <a:gd name="csX3794" fmla="*/ 759028 w 3889389"/>
                <a:gd name="csY3794" fmla="*/ 768537 h 1968327"/>
                <a:gd name="csX3795" fmla="*/ 761266 w 3889389"/>
                <a:gd name="csY3795" fmla="*/ 768537 h 1968327"/>
                <a:gd name="csX3796" fmla="*/ 761266 w 3889389"/>
                <a:gd name="csY3796" fmla="*/ 764621 h 1968327"/>
                <a:gd name="csX3797" fmla="*/ 766299 w 3889389"/>
                <a:gd name="csY3797" fmla="*/ 764621 h 1968327"/>
                <a:gd name="csX3798" fmla="*/ 766299 w 3889389"/>
                <a:gd name="csY3798" fmla="*/ 762944 h 1968327"/>
                <a:gd name="csX3799" fmla="*/ 767977 w 3889389"/>
                <a:gd name="csY3799" fmla="*/ 762944 h 1968327"/>
                <a:gd name="csX3800" fmla="*/ 766299 w 3889389"/>
                <a:gd name="csY3800" fmla="*/ 761265 h 1968327"/>
                <a:gd name="csX3801" fmla="*/ 766299 w 3889389"/>
                <a:gd name="csY3801" fmla="*/ 755672 h 1968327"/>
                <a:gd name="csX3802" fmla="*/ 762943 w 3889389"/>
                <a:gd name="csY3802" fmla="*/ 755672 h 1968327"/>
                <a:gd name="csX3803" fmla="*/ 762943 w 3889389"/>
                <a:gd name="csY3803" fmla="*/ 753994 h 1968327"/>
                <a:gd name="csX3804" fmla="*/ 761266 w 3889389"/>
                <a:gd name="csY3804" fmla="*/ 753994 h 1968327"/>
                <a:gd name="csX3805" fmla="*/ 761266 w 3889389"/>
                <a:gd name="csY3805" fmla="*/ 752316 h 1968327"/>
                <a:gd name="csX3806" fmla="*/ 759028 w 3889389"/>
                <a:gd name="csY3806" fmla="*/ 750638 h 1968327"/>
                <a:gd name="csX3807" fmla="*/ 759028 w 3889389"/>
                <a:gd name="csY3807" fmla="*/ 748960 h 1968327"/>
                <a:gd name="csX3808" fmla="*/ 757350 w 3889389"/>
                <a:gd name="csY3808" fmla="*/ 748960 h 1968327"/>
                <a:gd name="csX3809" fmla="*/ 755672 w 3889389"/>
                <a:gd name="csY3809" fmla="*/ 750638 h 1968327"/>
                <a:gd name="csX3810" fmla="*/ 755672 w 3889389"/>
                <a:gd name="csY3810" fmla="*/ 747282 h 1968327"/>
                <a:gd name="csX3811" fmla="*/ 761266 w 3889389"/>
                <a:gd name="csY3811" fmla="*/ 747282 h 1968327"/>
                <a:gd name="csX3812" fmla="*/ 761266 w 3889389"/>
                <a:gd name="csY3812" fmla="*/ 745044 h 1968327"/>
                <a:gd name="csX3813" fmla="*/ 762943 w 3889389"/>
                <a:gd name="csY3813" fmla="*/ 745044 h 1968327"/>
                <a:gd name="csX3814" fmla="*/ 762943 w 3889389"/>
                <a:gd name="csY3814" fmla="*/ 743367 h 1968327"/>
                <a:gd name="csX3815" fmla="*/ 753994 w 3889389"/>
                <a:gd name="csY3815" fmla="*/ 743367 h 1968327"/>
                <a:gd name="csX3816" fmla="*/ 750638 w 3889389"/>
                <a:gd name="csY3816" fmla="*/ 745044 h 1968327"/>
                <a:gd name="csX3817" fmla="*/ 748400 w 3889389"/>
                <a:gd name="csY3817" fmla="*/ 747282 h 1968327"/>
                <a:gd name="csX3818" fmla="*/ 745044 w 3889389"/>
                <a:gd name="csY3818" fmla="*/ 748960 h 1968327"/>
                <a:gd name="csX3819" fmla="*/ 743366 w 3889389"/>
                <a:gd name="csY3819" fmla="*/ 748960 h 1968327"/>
                <a:gd name="csX3820" fmla="*/ 743366 w 3889389"/>
                <a:gd name="csY3820" fmla="*/ 750638 h 1968327"/>
                <a:gd name="csX3821" fmla="*/ 741689 w 3889389"/>
                <a:gd name="csY3821" fmla="*/ 750638 h 1968327"/>
                <a:gd name="csX3822" fmla="*/ 741689 w 3889389"/>
                <a:gd name="csY3822" fmla="*/ 752316 h 1968327"/>
                <a:gd name="csX3823" fmla="*/ 737773 w 3889389"/>
                <a:gd name="csY3823" fmla="*/ 752316 h 1968327"/>
                <a:gd name="csX3824" fmla="*/ 734417 w 3889389"/>
                <a:gd name="csY3824" fmla="*/ 753994 h 1968327"/>
                <a:gd name="csX3825" fmla="*/ 732739 w 3889389"/>
                <a:gd name="csY3825" fmla="*/ 753994 h 1968327"/>
                <a:gd name="csX3826" fmla="*/ 730502 w 3889389"/>
                <a:gd name="csY3826" fmla="*/ 755672 h 1968327"/>
                <a:gd name="csX3827" fmla="*/ 732739 w 3889389"/>
                <a:gd name="csY3827" fmla="*/ 755672 h 1968327"/>
                <a:gd name="csX3828" fmla="*/ 732739 w 3889389"/>
                <a:gd name="csY3828" fmla="*/ 759587 h 1968327"/>
                <a:gd name="csX3829" fmla="*/ 730502 w 3889389"/>
                <a:gd name="csY3829" fmla="*/ 761265 h 1968327"/>
                <a:gd name="csX3830" fmla="*/ 730502 w 3889389"/>
                <a:gd name="csY3830" fmla="*/ 759587 h 1968327"/>
                <a:gd name="csX3831" fmla="*/ 727145 w 3889389"/>
                <a:gd name="csY3831" fmla="*/ 759587 h 1968327"/>
                <a:gd name="csX3832" fmla="*/ 727145 w 3889389"/>
                <a:gd name="csY3832" fmla="*/ 761265 h 1968327"/>
                <a:gd name="csX3833" fmla="*/ 723789 w 3889389"/>
                <a:gd name="csY3833" fmla="*/ 761265 h 1968327"/>
                <a:gd name="csX3834" fmla="*/ 723789 w 3889389"/>
                <a:gd name="csY3834" fmla="*/ 764621 h 1968327"/>
                <a:gd name="csX3835" fmla="*/ 722112 w 3889389"/>
                <a:gd name="csY3835" fmla="*/ 764621 h 1968327"/>
                <a:gd name="csX3836" fmla="*/ 719874 w 3889389"/>
                <a:gd name="csY3836" fmla="*/ 766859 h 1968327"/>
                <a:gd name="csX3837" fmla="*/ 719874 w 3889389"/>
                <a:gd name="csY3837" fmla="*/ 770215 h 1968327"/>
                <a:gd name="csX3838" fmla="*/ 718196 w 3889389"/>
                <a:gd name="csY3838" fmla="*/ 771893 h 1968327"/>
                <a:gd name="csX3839" fmla="*/ 716518 w 3889389"/>
                <a:gd name="csY3839" fmla="*/ 773571 h 1968327"/>
                <a:gd name="csX3840" fmla="*/ 705890 w 3889389"/>
                <a:gd name="csY3840" fmla="*/ 773571 h 1968327"/>
                <a:gd name="csX3841" fmla="*/ 705890 w 3889389"/>
                <a:gd name="csY3841" fmla="*/ 771893 h 1968327"/>
                <a:gd name="csX3842" fmla="*/ 701975 w 3889389"/>
                <a:gd name="csY3842" fmla="*/ 771893 h 1968327"/>
                <a:gd name="csX3843" fmla="*/ 701975 w 3889389"/>
                <a:gd name="csY3843" fmla="*/ 770215 h 1968327"/>
                <a:gd name="csX3844" fmla="*/ 700297 w 3889389"/>
                <a:gd name="csY3844" fmla="*/ 770215 h 1968327"/>
                <a:gd name="csX3845" fmla="*/ 700297 w 3889389"/>
                <a:gd name="csY3845" fmla="*/ 768537 h 1968327"/>
                <a:gd name="csX3846" fmla="*/ 696941 w 3889389"/>
                <a:gd name="csY3846" fmla="*/ 768537 h 1968327"/>
                <a:gd name="csX3847" fmla="*/ 696941 w 3889389"/>
                <a:gd name="csY3847" fmla="*/ 770215 h 1968327"/>
                <a:gd name="csX3848" fmla="*/ 687991 w 3889389"/>
                <a:gd name="csY3848" fmla="*/ 770215 h 1968327"/>
                <a:gd name="csX3849" fmla="*/ 687991 w 3889389"/>
                <a:gd name="csY3849" fmla="*/ 768537 h 1968327"/>
                <a:gd name="csX3850" fmla="*/ 686314 w 3889389"/>
                <a:gd name="csY3850" fmla="*/ 766859 h 1968327"/>
                <a:gd name="csX3851" fmla="*/ 682398 w 3889389"/>
                <a:gd name="csY3851" fmla="*/ 766859 h 1968327"/>
                <a:gd name="csX3852" fmla="*/ 682398 w 3889389"/>
                <a:gd name="csY3852" fmla="*/ 770215 h 1968327"/>
                <a:gd name="csX3853" fmla="*/ 679042 w 3889389"/>
                <a:gd name="csY3853" fmla="*/ 770215 h 1968327"/>
                <a:gd name="csX3854" fmla="*/ 679042 w 3889389"/>
                <a:gd name="csY3854" fmla="*/ 771893 h 1968327"/>
                <a:gd name="csX3855" fmla="*/ 670092 w 3889389"/>
                <a:gd name="csY3855" fmla="*/ 771893 h 1968327"/>
                <a:gd name="csX3856" fmla="*/ 670092 w 3889389"/>
                <a:gd name="csY3856" fmla="*/ 773571 h 1968327"/>
                <a:gd name="csX3857" fmla="*/ 666737 w 3889389"/>
                <a:gd name="csY3857" fmla="*/ 773571 h 1968327"/>
                <a:gd name="csX3858" fmla="*/ 666737 w 3889389"/>
                <a:gd name="csY3858" fmla="*/ 777486 h 1968327"/>
                <a:gd name="csX3859" fmla="*/ 665058 w 3889389"/>
                <a:gd name="csY3859" fmla="*/ 777486 h 1968327"/>
                <a:gd name="csX3860" fmla="*/ 665058 w 3889389"/>
                <a:gd name="csY3860" fmla="*/ 779164 h 1968327"/>
                <a:gd name="csX3861" fmla="*/ 662821 w 3889389"/>
                <a:gd name="csY3861" fmla="*/ 779164 h 1968327"/>
                <a:gd name="csX3862" fmla="*/ 662821 w 3889389"/>
                <a:gd name="csY3862" fmla="*/ 780842 h 1968327"/>
                <a:gd name="csX3863" fmla="*/ 661143 w 3889389"/>
                <a:gd name="csY3863" fmla="*/ 780842 h 1968327"/>
                <a:gd name="csX3864" fmla="*/ 659465 w 3889389"/>
                <a:gd name="csY3864" fmla="*/ 782521 h 1968327"/>
                <a:gd name="csX3865" fmla="*/ 659465 w 3889389"/>
                <a:gd name="csY3865" fmla="*/ 786436 h 1968327"/>
                <a:gd name="csX3866" fmla="*/ 657787 w 3889389"/>
                <a:gd name="csY3866" fmla="*/ 788114 h 1968327"/>
                <a:gd name="csX3867" fmla="*/ 659465 w 3889389"/>
                <a:gd name="csY3867" fmla="*/ 789792 h 1968327"/>
                <a:gd name="csX3868" fmla="*/ 659465 w 3889389"/>
                <a:gd name="csY3868" fmla="*/ 795385 h 1968327"/>
                <a:gd name="csX3869" fmla="*/ 657787 w 3889389"/>
                <a:gd name="csY3869" fmla="*/ 795385 h 1968327"/>
                <a:gd name="csX3870" fmla="*/ 657787 w 3889389"/>
                <a:gd name="csY3870" fmla="*/ 798741 h 1968327"/>
                <a:gd name="csX3871" fmla="*/ 653871 w 3889389"/>
                <a:gd name="csY3871" fmla="*/ 798741 h 1968327"/>
                <a:gd name="csX3872" fmla="*/ 653871 w 3889389"/>
                <a:gd name="csY3872" fmla="*/ 797063 h 1968327"/>
                <a:gd name="csX3873" fmla="*/ 652194 w 3889389"/>
                <a:gd name="csY3873" fmla="*/ 797063 h 1968327"/>
                <a:gd name="csX3874" fmla="*/ 652194 w 3889389"/>
                <a:gd name="csY3874" fmla="*/ 793148 h 1968327"/>
                <a:gd name="csX3875" fmla="*/ 650515 w 3889389"/>
                <a:gd name="csY3875" fmla="*/ 793148 h 1968327"/>
                <a:gd name="csX3876" fmla="*/ 650515 w 3889389"/>
                <a:gd name="csY3876" fmla="*/ 791470 h 1968327"/>
                <a:gd name="csX3877" fmla="*/ 648837 w 3889389"/>
                <a:gd name="csY3877" fmla="*/ 789792 h 1968327"/>
                <a:gd name="csX3878" fmla="*/ 647160 w 3889389"/>
                <a:gd name="csY3878" fmla="*/ 789792 h 1968327"/>
                <a:gd name="csX3879" fmla="*/ 647160 w 3889389"/>
                <a:gd name="csY3879" fmla="*/ 791470 h 1968327"/>
                <a:gd name="csX3880" fmla="*/ 644922 w 3889389"/>
                <a:gd name="csY3880" fmla="*/ 791470 h 1968327"/>
                <a:gd name="csX3881" fmla="*/ 644922 w 3889389"/>
                <a:gd name="csY3881" fmla="*/ 793148 h 1968327"/>
                <a:gd name="csX3882" fmla="*/ 643244 w 3889389"/>
                <a:gd name="csY3882" fmla="*/ 793148 h 1968327"/>
                <a:gd name="csX3883" fmla="*/ 641566 w 3889389"/>
                <a:gd name="csY3883" fmla="*/ 795385 h 1968327"/>
                <a:gd name="csX3884" fmla="*/ 641566 w 3889389"/>
                <a:gd name="csY3884" fmla="*/ 802098 h 1968327"/>
                <a:gd name="csX3885" fmla="*/ 639888 w 3889389"/>
                <a:gd name="csY3885" fmla="*/ 802098 h 1968327"/>
                <a:gd name="csX3886" fmla="*/ 639888 w 3889389"/>
                <a:gd name="csY3886" fmla="*/ 804335 h 1968327"/>
                <a:gd name="csX3887" fmla="*/ 638210 w 3889389"/>
                <a:gd name="csY3887" fmla="*/ 804335 h 1968327"/>
                <a:gd name="csX3888" fmla="*/ 638210 w 3889389"/>
                <a:gd name="csY3888" fmla="*/ 807691 h 1968327"/>
                <a:gd name="csX3889" fmla="*/ 636532 w 3889389"/>
                <a:gd name="csY3889" fmla="*/ 807691 h 1968327"/>
                <a:gd name="csX3890" fmla="*/ 636532 w 3889389"/>
                <a:gd name="csY3890" fmla="*/ 809369 h 1968327"/>
                <a:gd name="csX3891" fmla="*/ 634294 w 3889389"/>
                <a:gd name="csY3891" fmla="*/ 809369 h 1968327"/>
                <a:gd name="csX3892" fmla="*/ 634294 w 3889389"/>
                <a:gd name="csY3892" fmla="*/ 811047 h 1968327"/>
                <a:gd name="csX3893" fmla="*/ 632617 w 3889389"/>
                <a:gd name="csY3893" fmla="*/ 811047 h 1968327"/>
                <a:gd name="csX3894" fmla="*/ 632617 w 3889389"/>
                <a:gd name="csY3894" fmla="*/ 812725 h 1968327"/>
                <a:gd name="csX3895" fmla="*/ 630938 w 3889389"/>
                <a:gd name="csY3895" fmla="*/ 812725 h 1968327"/>
                <a:gd name="csX3896" fmla="*/ 630938 w 3889389"/>
                <a:gd name="csY3896" fmla="*/ 814962 h 1968327"/>
                <a:gd name="csX3897" fmla="*/ 629260 w 3889389"/>
                <a:gd name="csY3897" fmla="*/ 814962 h 1968327"/>
                <a:gd name="csX3898" fmla="*/ 629260 w 3889389"/>
                <a:gd name="csY3898" fmla="*/ 816640 h 1968327"/>
                <a:gd name="csX3899" fmla="*/ 627583 w 3889389"/>
                <a:gd name="csY3899" fmla="*/ 818318 h 1968327"/>
                <a:gd name="csX3900" fmla="*/ 625345 w 3889389"/>
                <a:gd name="csY3900" fmla="*/ 818318 h 1968327"/>
                <a:gd name="csX3901" fmla="*/ 625345 w 3889389"/>
                <a:gd name="csY3901" fmla="*/ 819996 h 1968327"/>
                <a:gd name="csX3902" fmla="*/ 623667 w 3889389"/>
                <a:gd name="csY3902" fmla="*/ 819996 h 1968327"/>
                <a:gd name="csX3903" fmla="*/ 623667 w 3889389"/>
                <a:gd name="csY3903" fmla="*/ 821675 h 1968327"/>
                <a:gd name="csX3904" fmla="*/ 621989 w 3889389"/>
                <a:gd name="csY3904" fmla="*/ 823912 h 1968327"/>
                <a:gd name="csX3905" fmla="*/ 618633 w 3889389"/>
                <a:gd name="csY3905" fmla="*/ 823912 h 1968327"/>
                <a:gd name="csX3906" fmla="*/ 616396 w 3889389"/>
                <a:gd name="csY3906" fmla="*/ 825590 h 1968327"/>
                <a:gd name="csX3907" fmla="*/ 616396 w 3889389"/>
                <a:gd name="csY3907" fmla="*/ 827268 h 1968327"/>
                <a:gd name="csX3908" fmla="*/ 614717 w 3889389"/>
                <a:gd name="csY3908" fmla="*/ 828946 h 1968327"/>
                <a:gd name="csX3909" fmla="*/ 613040 w 3889389"/>
                <a:gd name="csY3909" fmla="*/ 828946 h 1968327"/>
                <a:gd name="csX3910" fmla="*/ 613040 w 3889389"/>
                <a:gd name="csY3910" fmla="*/ 830624 h 1968327"/>
                <a:gd name="csX3911" fmla="*/ 609683 w 3889389"/>
                <a:gd name="csY3911" fmla="*/ 830624 h 1968327"/>
                <a:gd name="csX3912" fmla="*/ 608006 w 3889389"/>
                <a:gd name="csY3912" fmla="*/ 832861 h 1968327"/>
                <a:gd name="csX3913" fmla="*/ 600734 w 3889389"/>
                <a:gd name="csY3913" fmla="*/ 832861 h 1968327"/>
                <a:gd name="csX3914" fmla="*/ 600734 w 3889389"/>
                <a:gd name="csY3914" fmla="*/ 834539 h 1968327"/>
                <a:gd name="csX3915" fmla="*/ 593463 w 3889389"/>
                <a:gd name="csY3915" fmla="*/ 834539 h 1968327"/>
                <a:gd name="csX3916" fmla="*/ 593463 w 3889389"/>
                <a:gd name="csY3916" fmla="*/ 832861 h 1968327"/>
                <a:gd name="csX3917" fmla="*/ 595140 w 3889389"/>
                <a:gd name="csY3917" fmla="*/ 830624 h 1968327"/>
                <a:gd name="csX3918" fmla="*/ 596819 w 3889389"/>
                <a:gd name="csY3918" fmla="*/ 830624 h 1968327"/>
                <a:gd name="csX3919" fmla="*/ 599056 w 3889389"/>
                <a:gd name="csY3919" fmla="*/ 828946 h 1968327"/>
                <a:gd name="csX3920" fmla="*/ 600734 w 3889389"/>
                <a:gd name="csY3920" fmla="*/ 827268 h 1968327"/>
                <a:gd name="csX3921" fmla="*/ 602412 w 3889389"/>
                <a:gd name="csY3921" fmla="*/ 827268 h 1968327"/>
                <a:gd name="csX3922" fmla="*/ 602412 w 3889389"/>
                <a:gd name="csY3922" fmla="*/ 825590 h 1968327"/>
                <a:gd name="csX3923" fmla="*/ 604090 w 3889389"/>
                <a:gd name="csY3923" fmla="*/ 825590 h 1968327"/>
                <a:gd name="csX3924" fmla="*/ 604090 w 3889389"/>
                <a:gd name="csY3924" fmla="*/ 823912 h 1968327"/>
                <a:gd name="csX3925" fmla="*/ 608006 w 3889389"/>
                <a:gd name="csY3925" fmla="*/ 823912 h 1968327"/>
                <a:gd name="csX3926" fmla="*/ 608006 w 3889389"/>
                <a:gd name="csY3926" fmla="*/ 821675 h 1968327"/>
                <a:gd name="csX3927" fmla="*/ 611361 w 3889389"/>
                <a:gd name="csY3927" fmla="*/ 821675 h 1968327"/>
                <a:gd name="csX3928" fmla="*/ 611361 w 3889389"/>
                <a:gd name="csY3928" fmla="*/ 819996 h 1968327"/>
                <a:gd name="csX3929" fmla="*/ 614717 w 3889389"/>
                <a:gd name="csY3929" fmla="*/ 819996 h 1968327"/>
                <a:gd name="csX3930" fmla="*/ 616396 w 3889389"/>
                <a:gd name="csY3930" fmla="*/ 818318 h 1968327"/>
                <a:gd name="csX3931" fmla="*/ 618633 w 3889389"/>
                <a:gd name="csY3931" fmla="*/ 818318 h 1968327"/>
                <a:gd name="csX3932" fmla="*/ 618633 w 3889389"/>
                <a:gd name="csY3932" fmla="*/ 812725 h 1968327"/>
                <a:gd name="csX3933" fmla="*/ 614717 w 3889389"/>
                <a:gd name="csY3933" fmla="*/ 812725 h 1968327"/>
                <a:gd name="csX3934" fmla="*/ 613040 w 3889389"/>
                <a:gd name="csY3934" fmla="*/ 814962 h 1968327"/>
                <a:gd name="csX3935" fmla="*/ 611361 w 3889389"/>
                <a:gd name="csY3935" fmla="*/ 816640 h 1968327"/>
                <a:gd name="csX3936" fmla="*/ 611361 w 3889389"/>
                <a:gd name="csY3936" fmla="*/ 818318 h 1968327"/>
                <a:gd name="csX3937" fmla="*/ 605768 w 3889389"/>
                <a:gd name="csY3937" fmla="*/ 818318 h 1968327"/>
                <a:gd name="csX3938" fmla="*/ 605768 w 3889389"/>
                <a:gd name="csY3938" fmla="*/ 819996 h 1968327"/>
                <a:gd name="csX3939" fmla="*/ 604090 w 3889389"/>
                <a:gd name="csY3939" fmla="*/ 819996 h 1968327"/>
                <a:gd name="csX3940" fmla="*/ 604090 w 3889389"/>
                <a:gd name="csY3940" fmla="*/ 816640 h 1968327"/>
                <a:gd name="csX3941" fmla="*/ 605768 w 3889389"/>
                <a:gd name="csY3941" fmla="*/ 816640 h 1968327"/>
                <a:gd name="csX3942" fmla="*/ 605768 w 3889389"/>
                <a:gd name="csY3942" fmla="*/ 812725 h 1968327"/>
                <a:gd name="csX3943" fmla="*/ 608006 w 3889389"/>
                <a:gd name="csY3943" fmla="*/ 812725 h 1968327"/>
                <a:gd name="csX3944" fmla="*/ 608006 w 3889389"/>
                <a:gd name="csY3944" fmla="*/ 811047 h 1968327"/>
                <a:gd name="csX3945" fmla="*/ 609683 w 3889389"/>
                <a:gd name="csY3945" fmla="*/ 811047 h 1968327"/>
                <a:gd name="csX3946" fmla="*/ 609683 w 3889389"/>
                <a:gd name="csY3946" fmla="*/ 809369 h 1968327"/>
                <a:gd name="csX3947" fmla="*/ 613040 w 3889389"/>
                <a:gd name="csY3947" fmla="*/ 809369 h 1968327"/>
                <a:gd name="csX3948" fmla="*/ 613040 w 3889389"/>
                <a:gd name="csY3948" fmla="*/ 807691 h 1968327"/>
                <a:gd name="csX3949" fmla="*/ 611361 w 3889389"/>
                <a:gd name="csY3949" fmla="*/ 807691 h 1968327"/>
                <a:gd name="csX3950" fmla="*/ 611361 w 3889389"/>
                <a:gd name="csY3950" fmla="*/ 806013 h 1968327"/>
                <a:gd name="csX3951" fmla="*/ 613040 w 3889389"/>
                <a:gd name="csY3951" fmla="*/ 806013 h 1968327"/>
                <a:gd name="csX3952" fmla="*/ 613040 w 3889389"/>
                <a:gd name="csY3952" fmla="*/ 800419 h 1968327"/>
                <a:gd name="csX3953" fmla="*/ 616396 w 3889389"/>
                <a:gd name="csY3953" fmla="*/ 800419 h 1968327"/>
                <a:gd name="csX3954" fmla="*/ 616396 w 3889389"/>
                <a:gd name="csY3954" fmla="*/ 793148 h 1968327"/>
                <a:gd name="csX3955" fmla="*/ 618633 w 3889389"/>
                <a:gd name="csY3955" fmla="*/ 793148 h 1968327"/>
                <a:gd name="csX3956" fmla="*/ 618633 w 3889389"/>
                <a:gd name="csY3956" fmla="*/ 788114 h 1968327"/>
                <a:gd name="csX3957" fmla="*/ 621989 w 3889389"/>
                <a:gd name="csY3957" fmla="*/ 788114 h 1968327"/>
                <a:gd name="csX3958" fmla="*/ 621989 w 3889389"/>
                <a:gd name="csY3958" fmla="*/ 786436 h 1968327"/>
                <a:gd name="csX3959" fmla="*/ 623667 w 3889389"/>
                <a:gd name="csY3959" fmla="*/ 786436 h 1968327"/>
                <a:gd name="csX3960" fmla="*/ 623667 w 3889389"/>
                <a:gd name="csY3960" fmla="*/ 784198 h 1968327"/>
                <a:gd name="csX3961" fmla="*/ 625345 w 3889389"/>
                <a:gd name="csY3961" fmla="*/ 784198 h 1968327"/>
                <a:gd name="csX3962" fmla="*/ 625345 w 3889389"/>
                <a:gd name="csY3962" fmla="*/ 782521 h 1968327"/>
                <a:gd name="csX3963" fmla="*/ 627583 w 3889389"/>
                <a:gd name="csY3963" fmla="*/ 784198 h 1968327"/>
                <a:gd name="csX3964" fmla="*/ 627583 w 3889389"/>
                <a:gd name="csY3964" fmla="*/ 782521 h 1968327"/>
                <a:gd name="csX3965" fmla="*/ 629260 w 3889389"/>
                <a:gd name="csY3965" fmla="*/ 782521 h 1968327"/>
                <a:gd name="csX3966" fmla="*/ 629260 w 3889389"/>
                <a:gd name="csY3966" fmla="*/ 784198 h 1968327"/>
                <a:gd name="csX3967" fmla="*/ 634294 w 3889389"/>
                <a:gd name="csY3967" fmla="*/ 784198 h 1968327"/>
                <a:gd name="csX3968" fmla="*/ 634294 w 3889389"/>
                <a:gd name="csY3968" fmla="*/ 771893 h 1968327"/>
                <a:gd name="csX3969" fmla="*/ 630938 w 3889389"/>
                <a:gd name="csY3969" fmla="*/ 771893 h 1968327"/>
                <a:gd name="csX3970" fmla="*/ 630938 w 3889389"/>
                <a:gd name="csY3970" fmla="*/ 770215 h 1968327"/>
                <a:gd name="csX3971" fmla="*/ 629260 w 3889389"/>
                <a:gd name="csY3971" fmla="*/ 768537 h 1968327"/>
                <a:gd name="csX3972" fmla="*/ 630938 w 3889389"/>
                <a:gd name="csY3972" fmla="*/ 766859 h 1968327"/>
                <a:gd name="csX3973" fmla="*/ 630938 w 3889389"/>
                <a:gd name="csY3973" fmla="*/ 764621 h 1968327"/>
                <a:gd name="csX3974" fmla="*/ 632617 w 3889389"/>
                <a:gd name="csY3974" fmla="*/ 764621 h 1968327"/>
                <a:gd name="csX3975" fmla="*/ 632617 w 3889389"/>
                <a:gd name="csY3975" fmla="*/ 762944 h 1968327"/>
                <a:gd name="csX3976" fmla="*/ 634294 w 3889389"/>
                <a:gd name="csY3976" fmla="*/ 762944 h 1968327"/>
                <a:gd name="csX3977" fmla="*/ 634294 w 3889389"/>
                <a:gd name="csY3977" fmla="*/ 761265 h 1968327"/>
                <a:gd name="csX3978" fmla="*/ 632617 w 3889389"/>
                <a:gd name="csY3978" fmla="*/ 761265 h 1968327"/>
                <a:gd name="csX3979" fmla="*/ 632617 w 3889389"/>
                <a:gd name="csY3979" fmla="*/ 759587 h 1968327"/>
                <a:gd name="csX3980" fmla="*/ 634294 w 3889389"/>
                <a:gd name="csY3980" fmla="*/ 759587 h 1968327"/>
                <a:gd name="csX3981" fmla="*/ 634294 w 3889389"/>
                <a:gd name="csY3981" fmla="*/ 755672 h 1968327"/>
                <a:gd name="csX3982" fmla="*/ 636532 w 3889389"/>
                <a:gd name="csY3982" fmla="*/ 755672 h 1968327"/>
                <a:gd name="csX3983" fmla="*/ 636532 w 3889389"/>
                <a:gd name="csY3983" fmla="*/ 753994 h 1968327"/>
                <a:gd name="csX3984" fmla="*/ 634294 w 3889389"/>
                <a:gd name="csY3984" fmla="*/ 753994 h 1968327"/>
                <a:gd name="csX3985" fmla="*/ 634294 w 3889389"/>
                <a:gd name="csY3985" fmla="*/ 752316 h 1968327"/>
                <a:gd name="csX3986" fmla="*/ 627583 w 3889389"/>
                <a:gd name="csY3986" fmla="*/ 752316 h 1968327"/>
                <a:gd name="csX3987" fmla="*/ 627583 w 3889389"/>
                <a:gd name="csY3987" fmla="*/ 748960 h 1968327"/>
                <a:gd name="csX3988" fmla="*/ 623667 w 3889389"/>
                <a:gd name="csY3988" fmla="*/ 748960 h 1968327"/>
                <a:gd name="csX3989" fmla="*/ 623667 w 3889389"/>
                <a:gd name="csY3989" fmla="*/ 750638 h 1968327"/>
                <a:gd name="csX3990" fmla="*/ 620311 w 3889389"/>
                <a:gd name="csY3990" fmla="*/ 752316 h 1968327"/>
                <a:gd name="csX3991" fmla="*/ 614717 w 3889389"/>
                <a:gd name="csY3991" fmla="*/ 755672 h 1968327"/>
                <a:gd name="csX3992" fmla="*/ 609683 w 3889389"/>
                <a:gd name="csY3992" fmla="*/ 759587 h 1968327"/>
                <a:gd name="csX3993" fmla="*/ 608006 w 3889389"/>
                <a:gd name="csY3993" fmla="*/ 759587 h 1968327"/>
                <a:gd name="csX3994" fmla="*/ 605768 w 3889389"/>
                <a:gd name="csY3994" fmla="*/ 762944 h 1968327"/>
                <a:gd name="csX3995" fmla="*/ 602412 w 3889389"/>
                <a:gd name="csY3995" fmla="*/ 764621 h 1968327"/>
                <a:gd name="csX3996" fmla="*/ 600734 w 3889389"/>
                <a:gd name="csY3996" fmla="*/ 764621 h 1968327"/>
                <a:gd name="csX3997" fmla="*/ 595140 w 3889389"/>
                <a:gd name="csY3997" fmla="*/ 770215 h 1968327"/>
                <a:gd name="csX3998" fmla="*/ 596819 w 3889389"/>
                <a:gd name="csY3998" fmla="*/ 771893 h 1968327"/>
                <a:gd name="csX3999" fmla="*/ 599056 w 3889389"/>
                <a:gd name="csY3999" fmla="*/ 771893 h 1968327"/>
                <a:gd name="csX4000" fmla="*/ 599056 w 3889389"/>
                <a:gd name="csY4000" fmla="*/ 770215 h 1968327"/>
                <a:gd name="csX4001" fmla="*/ 600734 w 3889389"/>
                <a:gd name="csY4001" fmla="*/ 770215 h 1968327"/>
                <a:gd name="csX4002" fmla="*/ 600734 w 3889389"/>
                <a:gd name="csY4002" fmla="*/ 771893 h 1968327"/>
                <a:gd name="csX4003" fmla="*/ 602412 w 3889389"/>
                <a:gd name="csY4003" fmla="*/ 771893 h 1968327"/>
                <a:gd name="csX4004" fmla="*/ 602412 w 3889389"/>
                <a:gd name="csY4004" fmla="*/ 773571 h 1968327"/>
                <a:gd name="csX4005" fmla="*/ 604090 w 3889389"/>
                <a:gd name="csY4005" fmla="*/ 773571 h 1968327"/>
                <a:gd name="csX4006" fmla="*/ 604090 w 3889389"/>
                <a:gd name="csY4006" fmla="*/ 775808 h 1968327"/>
                <a:gd name="csX4007" fmla="*/ 605768 w 3889389"/>
                <a:gd name="csY4007" fmla="*/ 775808 h 1968327"/>
                <a:gd name="csX4008" fmla="*/ 605768 w 3889389"/>
                <a:gd name="csY4008" fmla="*/ 782521 h 1968327"/>
                <a:gd name="csX4009" fmla="*/ 604090 w 3889389"/>
                <a:gd name="csY4009" fmla="*/ 782521 h 1968327"/>
                <a:gd name="csX4010" fmla="*/ 602412 w 3889389"/>
                <a:gd name="csY4010" fmla="*/ 784198 h 1968327"/>
                <a:gd name="csX4011" fmla="*/ 600734 w 3889389"/>
                <a:gd name="csY4011" fmla="*/ 784198 h 1968327"/>
                <a:gd name="csX4012" fmla="*/ 600734 w 3889389"/>
                <a:gd name="csY4012" fmla="*/ 786436 h 1968327"/>
                <a:gd name="csX4013" fmla="*/ 599056 w 3889389"/>
                <a:gd name="csY4013" fmla="*/ 786436 h 1968327"/>
                <a:gd name="csX4014" fmla="*/ 599056 w 3889389"/>
                <a:gd name="csY4014" fmla="*/ 788114 h 1968327"/>
                <a:gd name="csX4015" fmla="*/ 596819 w 3889389"/>
                <a:gd name="csY4015" fmla="*/ 788114 h 1968327"/>
                <a:gd name="csX4016" fmla="*/ 596819 w 3889389"/>
                <a:gd name="csY4016" fmla="*/ 789792 h 1968327"/>
                <a:gd name="csX4017" fmla="*/ 595140 w 3889389"/>
                <a:gd name="csY4017" fmla="*/ 789792 h 1968327"/>
                <a:gd name="csX4018" fmla="*/ 595140 w 3889389"/>
                <a:gd name="csY4018" fmla="*/ 788114 h 1968327"/>
                <a:gd name="csX4019" fmla="*/ 593463 w 3889389"/>
                <a:gd name="csY4019" fmla="*/ 788114 h 1968327"/>
                <a:gd name="csX4020" fmla="*/ 593463 w 3889389"/>
                <a:gd name="csY4020" fmla="*/ 782521 h 1968327"/>
                <a:gd name="csX4021" fmla="*/ 595140 w 3889389"/>
                <a:gd name="csY4021" fmla="*/ 782521 h 1968327"/>
                <a:gd name="csX4022" fmla="*/ 595140 w 3889389"/>
                <a:gd name="csY4022" fmla="*/ 777486 h 1968327"/>
                <a:gd name="csX4023" fmla="*/ 593463 w 3889389"/>
                <a:gd name="csY4023" fmla="*/ 777486 h 1968327"/>
                <a:gd name="csX4024" fmla="*/ 593463 w 3889389"/>
                <a:gd name="csY4024" fmla="*/ 775808 h 1968327"/>
                <a:gd name="csX4025" fmla="*/ 591784 w 3889389"/>
                <a:gd name="csY4025" fmla="*/ 775808 h 1968327"/>
                <a:gd name="csX4026" fmla="*/ 591784 w 3889389"/>
                <a:gd name="csY4026" fmla="*/ 777486 h 1968327"/>
                <a:gd name="csX4027" fmla="*/ 590106 w 3889389"/>
                <a:gd name="csY4027" fmla="*/ 777486 h 1968327"/>
                <a:gd name="csX4028" fmla="*/ 590106 w 3889389"/>
                <a:gd name="csY4028" fmla="*/ 773571 h 1968327"/>
                <a:gd name="csX4029" fmla="*/ 586191 w 3889389"/>
                <a:gd name="csY4029" fmla="*/ 773571 h 1968327"/>
                <a:gd name="csX4030" fmla="*/ 584513 w 3889389"/>
                <a:gd name="csY4030" fmla="*/ 775808 h 1968327"/>
                <a:gd name="csX4031" fmla="*/ 582835 w 3889389"/>
                <a:gd name="csY4031" fmla="*/ 775808 h 1968327"/>
                <a:gd name="csX4032" fmla="*/ 582835 w 3889389"/>
                <a:gd name="csY4032" fmla="*/ 777486 h 1968327"/>
                <a:gd name="csX4033" fmla="*/ 577242 w 3889389"/>
                <a:gd name="csY4033" fmla="*/ 777486 h 1968327"/>
                <a:gd name="csX4034" fmla="*/ 577242 w 3889389"/>
                <a:gd name="csY4034" fmla="*/ 779164 h 1968327"/>
                <a:gd name="csX4035" fmla="*/ 579479 w 3889389"/>
                <a:gd name="csY4035" fmla="*/ 779164 h 1968327"/>
                <a:gd name="csX4036" fmla="*/ 579479 w 3889389"/>
                <a:gd name="csY4036" fmla="*/ 780842 h 1968327"/>
                <a:gd name="csX4037" fmla="*/ 577242 w 3889389"/>
                <a:gd name="csY4037" fmla="*/ 780842 h 1968327"/>
                <a:gd name="csX4038" fmla="*/ 575563 w 3889389"/>
                <a:gd name="csY4038" fmla="*/ 782521 h 1968327"/>
                <a:gd name="csX4039" fmla="*/ 572207 w 3889389"/>
                <a:gd name="csY4039" fmla="*/ 782521 h 1968327"/>
                <a:gd name="csX4040" fmla="*/ 572207 w 3889389"/>
                <a:gd name="csY4040" fmla="*/ 784198 h 1968327"/>
                <a:gd name="csX4041" fmla="*/ 568292 w 3889389"/>
                <a:gd name="csY4041" fmla="*/ 784198 h 1968327"/>
                <a:gd name="csX4042" fmla="*/ 568292 w 3889389"/>
                <a:gd name="csY4042" fmla="*/ 786436 h 1968327"/>
                <a:gd name="csX4043" fmla="*/ 559342 w 3889389"/>
                <a:gd name="csY4043" fmla="*/ 786436 h 1968327"/>
                <a:gd name="csX4044" fmla="*/ 559342 w 3889389"/>
                <a:gd name="csY4044" fmla="*/ 784198 h 1968327"/>
                <a:gd name="csX4045" fmla="*/ 557665 w 3889389"/>
                <a:gd name="csY4045" fmla="*/ 788114 h 1968327"/>
                <a:gd name="csX4046" fmla="*/ 555986 w 3889389"/>
                <a:gd name="csY4046" fmla="*/ 789792 h 1968327"/>
                <a:gd name="csX4047" fmla="*/ 552630 w 3889389"/>
                <a:gd name="csY4047" fmla="*/ 791470 h 1968327"/>
                <a:gd name="csX4048" fmla="*/ 552630 w 3889389"/>
                <a:gd name="csY4048" fmla="*/ 793148 h 1968327"/>
                <a:gd name="csX4049" fmla="*/ 548715 w 3889389"/>
                <a:gd name="csY4049" fmla="*/ 797063 h 1968327"/>
                <a:gd name="csX4050" fmla="*/ 547037 w 3889389"/>
                <a:gd name="csY4050" fmla="*/ 798741 h 1968327"/>
                <a:gd name="csX4051" fmla="*/ 545359 w 3889389"/>
                <a:gd name="csY4051" fmla="*/ 798741 h 1968327"/>
                <a:gd name="csX4052" fmla="*/ 545359 w 3889389"/>
                <a:gd name="csY4052" fmla="*/ 800419 h 1968327"/>
                <a:gd name="csX4053" fmla="*/ 543681 w 3889389"/>
                <a:gd name="csY4053" fmla="*/ 800419 h 1968327"/>
                <a:gd name="csX4054" fmla="*/ 543681 w 3889389"/>
                <a:gd name="csY4054" fmla="*/ 802098 h 1968327"/>
                <a:gd name="csX4055" fmla="*/ 542003 w 3889389"/>
                <a:gd name="csY4055" fmla="*/ 802098 h 1968327"/>
                <a:gd name="csX4056" fmla="*/ 542003 w 3889389"/>
                <a:gd name="csY4056" fmla="*/ 804335 h 1968327"/>
                <a:gd name="csX4057" fmla="*/ 538088 w 3889389"/>
                <a:gd name="csY4057" fmla="*/ 806013 h 1968327"/>
                <a:gd name="csX4058" fmla="*/ 536409 w 3889389"/>
                <a:gd name="csY4058" fmla="*/ 807691 h 1968327"/>
                <a:gd name="csX4059" fmla="*/ 533053 w 3889389"/>
                <a:gd name="csY4059" fmla="*/ 809369 h 1968327"/>
                <a:gd name="csX4060" fmla="*/ 529138 w 3889389"/>
                <a:gd name="csY4060" fmla="*/ 812725 h 1968327"/>
                <a:gd name="csX4061" fmla="*/ 527460 w 3889389"/>
                <a:gd name="csY4061" fmla="*/ 814962 h 1968327"/>
                <a:gd name="csX4062" fmla="*/ 520189 w 3889389"/>
                <a:gd name="csY4062" fmla="*/ 818318 h 1968327"/>
                <a:gd name="csX4063" fmla="*/ 511239 w 3889389"/>
                <a:gd name="csY4063" fmla="*/ 818318 h 1968327"/>
                <a:gd name="csX4064" fmla="*/ 511239 w 3889389"/>
                <a:gd name="csY4064" fmla="*/ 828946 h 1968327"/>
                <a:gd name="csX4065" fmla="*/ 509561 w 3889389"/>
                <a:gd name="csY4065" fmla="*/ 828946 h 1968327"/>
                <a:gd name="csX4066" fmla="*/ 509561 w 3889389"/>
                <a:gd name="csY4066" fmla="*/ 827268 h 1968327"/>
                <a:gd name="csX4067" fmla="*/ 507883 w 3889389"/>
                <a:gd name="csY4067" fmla="*/ 827268 h 1968327"/>
                <a:gd name="csX4068" fmla="*/ 507883 w 3889389"/>
                <a:gd name="csY4068" fmla="*/ 828946 h 1968327"/>
                <a:gd name="csX4069" fmla="*/ 506205 w 3889389"/>
                <a:gd name="csY4069" fmla="*/ 828946 h 1968327"/>
                <a:gd name="csX4070" fmla="*/ 506205 w 3889389"/>
                <a:gd name="csY4070" fmla="*/ 830624 h 1968327"/>
                <a:gd name="csX4071" fmla="*/ 498934 w 3889389"/>
                <a:gd name="csY4071" fmla="*/ 830624 h 1968327"/>
                <a:gd name="csX4072" fmla="*/ 497255 w 3889389"/>
                <a:gd name="csY4072" fmla="*/ 832861 h 1968327"/>
                <a:gd name="csX4073" fmla="*/ 497255 w 3889389"/>
                <a:gd name="csY4073" fmla="*/ 834539 h 1968327"/>
                <a:gd name="csX4074" fmla="*/ 495577 w 3889389"/>
                <a:gd name="csY4074" fmla="*/ 834539 h 1968327"/>
                <a:gd name="csX4075" fmla="*/ 495577 w 3889389"/>
                <a:gd name="csY4075" fmla="*/ 832861 h 1968327"/>
                <a:gd name="csX4076" fmla="*/ 491662 w 3889389"/>
                <a:gd name="csY4076" fmla="*/ 832861 h 1968327"/>
                <a:gd name="csX4077" fmla="*/ 491662 w 3889389"/>
                <a:gd name="csY4077" fmla="*/ 834539 h 1968327"/>
                <a:gd name="csX4078" fmla="*/ 489984 w 3889389"/>
                <a:gd name="csY4078" fmla="*/ 834539 h 1968327"/>
                <a:gd name="csX4079" fmla="*/ 488306 w 3889389"/>
                <a:gd name="csY4079" fmla="*/ 836217 h 1968327"/>
                <a:gd name="csX4080" fmla="*/ 489984 w 3889389"/>
                <a:gd name="csY4080" fmla="*/ 836217 h 1968327"/>
                <a:gd name="csX4081" fmla="*/ 489984 w 3889389"/>
                <a:gd name="csY4081" fmla="*/ 839573 h 1968327"/>
                <a:gd name="csX4082" fmla="*/ 491662 w 3889389"/>
                <a:gd name="csY4082" fmla="*/ 839573 h 1968327"/>
                <a:gd name="csX4083" fmla="*/ 491662 w 3889389"/>
                <a:gd name="csY4083" fmla="*/ 846845 h 1968327"/>
                <a:gd name="csX4084" fmla="*/ 489984 w 3889389"/>
                <a:gd name="csY4084" fmla="*/ 846845 h 1968327"/>
                <a:gd name="csX4085" fmla="*/ 489984 w 3889389"/>
                <a:gd name="csY4085" fmla="*/ 848523 h 1968327"/>
                <a:gd name="csX4086" fmla="*/ 488306 w 3889389"/>
                <a:gd name="csY4086" fmla="*/ 848523 h 1968327"/>
                <a:gd name="csX4087" fmla="*/ 488306 w 3889389"/>
                <a:gd name="csY4087" fmla="*/ 857472 h 1968327"/>
                <a:gd name="csX4088" fmla="*/ 486628 w 3889389"/>
                <a:gd name="csY4088" fmla="*/ 857472 h 1968327"/>
                <a:gd name="csX4089" fmla="*/ 486628 w 3889389"/>
                <a:gd name="csY4089" fmla="*/ 861388 h 1968327"/>
                <a:gd name="csX4090" fmla="*/ 488306 w 3889389"/>
                <a:gd name="csY4090" fmla="*/ 861388 h 1968327"/>
                <a:gd name="csX4091" fmla="*/ 488306 w 3889389"/>
                <a:gd name="csY4091" fmla="*/ 868100 h 1968327"/>
                <a:gd name="csX4092" fmla="*/ 486628 w 3889389"/>
                <a:gd name="csY4092" fmla="*/ 868100 h 1968327"/>
                <a:gd name="csX4093" fmla="*/ 486628 w 3889389"/>
                <a:gd name="csY4093" fmla="*/ 873693 h 1968327"/>
                <a:gd name="csX4094" fmla="*/ 482713 w 3889389"/>
                <a:gd name="csY4094" fmla="*/ 877049 h 1968327"/>
                <a:gd name="csX4095" fmla="*/ 481035 w 3889389"/>
                <a:gd name="csY4095" fmla="*/ 877049 h 1968327"/>
                <a:gd name="csX4096" fmla="*/ 481035 w 3889389"/>
                <a:gd name="csY4096" fmla="*/ 875371 h 1968327"/>
                <a:gd name="csX4097" fmla="*/ 479357 w 3889389"/>
                <a:gd name="csY4097" fmla="*/ 875371 h 1968327"/>
                <a:gd name="csX4098" fmla="*/ 479357 w 3889389"/>
                <a:gd name="csY4098" fmla="*/ 877049 h 1968327"/>
                <a:gd name="csX4099" fmla="*/ 473763 w 3889389"/>
                <a:gd name="csY4099" fmla="*/ 877049 h 1968327"/>
                <a:gd name="csX4100" fmla="*/ 473763 w 3889389"/>
                <a:gd name="csY4100" fmla="*/ 878727 h 1968327"/>
                <a:gd name="csX4101" fmla="*/ 468729 w 3889389"/>
                <a:gd name="csY4101" fmla="*/ 878727 h 1968327"/>
                <a:gd name="csX4102" fmla="*/ 468729 w 3889389"/>
                <a:gd name="csY4102" fmla="*/ 880965 h 1968327"/>
                <a:gd name="csX4103" fmla="*/ 459780 w 3889389"/>
                <a:gd name="csY4103" fmla="*/ 880965 h 1968327"/>
                <a:gd name="csX4104" fmla="*/ 459780 w 3889389"/>
                <a:gd name="csY4104" fmla="*/ 878727 h 1968327"/>
                <a:gd name="csX4105" fmla="*/ 454186 w 3889389"/>
                <a:gd name="csY4105" fmla="*/ 878727 h 1968327"/>
                <a:gd name="csX4106" fmla="*/ 454186 w 3889389"/>
                <a:gd name="csY4106" fmla="*/ 880965 h 1968327"/>
                <a:gd name="csX4107" fmla="*/ 445237 w 3889389"/>
                <a:gd name="csY4107" fmla="*/ 880965 h 1968327"/>
                <a:gd name="csX4108" fmla="*/ 445237 w 3889389"/>
                <a:gd name="csY4108" fmla="*/ 878727 h 1968327"/>
                <a:gd name="csX4109" fmla="*/ 443559 w 3889389"/>
                <a:gd name="csY4109" fmla="*/ 878727 h 1968327"/>
                <a:gd name="csX4110" fmla="*/ 443559 w 3889389"/>
                <a:gd name="csY4110" fmla="*/ 877049 h 1968327"/>
                <a:gd name="csX4111" fmla="*/ 440203 w 3889389"/>
                <a:gd name="csY4111" fmla="*/ 877049 h 1968327"/>
                <a:gd name="csX4112" fmla="*/ 440203 w 3889389"/>
                <a:gd name="csY4112" fmla="*/ 873693 h 1968327"/>
                <a:gd name="csX4113" fmla="*/ 438524 w 3889389"/>
                <a:gd name="csY4113" fmla="*/ 872015 h 1968327"/>
                <a:gd name="csX4114" fmla="*/ 438524 w 3889389"/>
                <a:gd name="csY4114" fmla="*/ 866422 h 1968327"/>
                <a:gd name="csX4115" fmla="*/ 436846 w 3889389"/>
                <a:gd name="csY4115" fmla="*/ 866422 h 1968327"/>
                <a:gd name="csX4116" fmla="*/ 436846 w 3889389"/>
                <a:gd name="csY4116" fmla="*/ 861388 h 1968327"/>
                <a:gd name="csX4117" fmla="*/ 434609 w 3889389"/>
                <a:gd name="csY4117" fmla="*/ 861388 h 1968327"/>
                <a:gd name="csX4118" fmla="*/ 434609 w 3889389"/>
                <a:gd name="csY4118" fmla="*/ 859150 h 1968327"/>
                <a:gd name="csX4119" fmla="*/ 431253 w 3889389"/>
                <a:gd name="csY4119" fmla="*/ 859150 h 1968327"/>
                <a:gd name="csX4120" fmla="*/ 429575 w 3889389"/>
                <a:gd name="csY4120" fmla="*/ 857472 h 1968327"/>
                <a:gd name="csX4121" fmla="*/ 427897 w 3889389"/>
                <a:gd name="csY4121" fmla="*/ 857472 h 1968327"/>
                <a:gd name="csX4122" fmla="*/ 427897 w 3889389"/>
                <a:gd name="csY4122" fmla="*/ 855794 h 1968327"/>
                <a:gd name="csX4123" fmla="*/ 425660 w 3889389"/>
                <a:gd name="csY4123" fmla="*/ 855794 h 1968327"/>
                <a:gd name="csX4124" fmla="*/ 423982 w 3889389"/>
                <a:gd name="csY4124" fmla="*/ 854116 h 1968327"/>
                <a:gd name="csX4125" fmla="*/ 422304 w 3889389"/>
                <a:gd name="csY4125" fmla="*/ 854116 h 1968327"/>
                <a:gd name="csX4126" fmla="*/ 422304 w 3889389"/>
                <a:gd name="csY4126" fmla="*/ 852438 h 1968327"/>
                <a:gd name="csX4127" fmla="*/ 420626 w 3889389"/>
                <a:gd name="csY4127" fmla="*/ 850201 h 1968327"/>
                <a:gd name="csX4128" fmla="*/ 420626 w 3889389"/>
                <a:gd name="csY4128" fmla="*/ 841251 h 1968327"/>
                <a:gd name="csX4129" fmla="*/ 422304 w 3889389"/>
                <a:gd name="csY4129" fmla="*/ 841251 h 1968327"/>
                <a:gd name="csX4130" fmla="*/ 422304 w 3889389"/>
                <a:gd name="csY4130" fmla="*/ 837895 h 1968327"/>
                <a:gd name="csX4131" fmla="*/ 423982 w 3889389"/>
                <a:gd name="csY4131" fmla="*/ 837895 h 1968327"/>
                <a:gd name="csX4132" fmla="*/ 425660 w 3889389"/>
                <a:gd name="csY4132" fmla="*/ 836217 h 1968327"/>
                <a:gd name="csX4133" fmla="*/ 427897 w 3889389"/>
                <a:gd name="csY4133" fmla="*/ 834539 h 1968327"/>
                <a:gd name="csX4134" fmla="*/ 429575 w 3889389"/>
                <a:gd name="csY4134" fmla="*/ 834539 h 1968327"/>
                <a:gd name="csX4135" fmla="*/ 429575 w 3889389"/>
                <a:gd name="csY4135" fmla="*/ 828946 h 1968327"/>
                <a:gd name="csX4136" fmla="*/ 427897 w 3889389"/>
                <a:gd name="csY4136" fmla="*/ 828946 h 1968327"/>
                <a:gd name="csX4137" fmla="*/ 429575 w 3889389"/>
                <a:gd name="csY4137" fmla="*/ 827268 h 1968327"/>
                <a:gd name="csX4138" fmla="*/ 429575 w 3889389"/>
                <a:gd name="csY4138" fmla="*/ 825590 h 1968327"/>
                <a:gd name="csX4139" fmla="*/ 432931 w 3889389"/>
                <a:gd name="csY4139" fmla="*/ 825590 h 1968327"/>
                <a:gd name="csX4140" fmla="*/ 434609 w 3889389"/>
                <a:gd name="csY4140" fmla="*/ 823912 h 1968327"/>
                <a:gd name="csX4141" fmla="*/ 443559 w 3889389"/>
                <a:gd name="csY4141" fmla="*/ 823912 h 1968327"/>
                <a:gd name="csX4142" fmla="*/ 445237 w 3889389"/>
                <a:gd name="csY4142" fmla="*/ 821675 h 1968327"/>
                <a:gd name="csX4143" fmla="*/ 449152 w 3889389"/>
                <a:gd name="csY4143" fmla="*/ 821675 h 1968327"/>
                <a:gd name="csX4144" fmla="*/ 452508 w 3889389"/>
                <a:gd name="csY4144" fmla="*/ 819996 h 1968327"/>
                <a:gd name="csX4145" fmla="*/ 463136 w 3889389"/>
                <a:gd name="csY4145" fmla="*/ 819996 h 1968327"/>
                <a:gd name="csX4146" fmla="*/ 463136 w 3889389"/>
                <a:gd name="csY4146" fmla="*/ 816640 h 1968327"/>
                <a:gd name="csX4147" fmla="*/ 461458 w 3889389"/>
                <a:gd name="csY4147" fmla="*/ 816640 h 1968327"/>
                <a:gd name="csX4148" fmla="*/ 461458 w 3889389"/>
                <a:gd name="csY4148" fmla="*/ 811047 h 1968327"/>
                <a:gd name="csX4149" fmla="*/ 459780 w 3889389"/>
                <a:gd name="csY4149" fmla="*/ 809369 h 1968327"/>
                <a:gd name="csX4150" fmla="*/ 458101 w 3889389"/>
                <a:gd name="csY4150" fmla="*/ 807691 h 1968327"/>
                <a:gd name="csX4151" fmla="*/ 458101 w 3889389"/>
                <a:gd name="csY4151" fmla="*/ 800419 h 1968327"/>
                <a:gd name="csX4152" fmla="*/ 456423 w 3889389"/>
                <a:gd name="csY4152" fmla="*/ 798741 h 1968327"/>
                <a:gd name="csX4153" fmla="*/ 456423 w 3889389"/>
                <a:gd name="csY4153" fmla="*/ 797063 h 1968327"/>
                <a:gd name="csX4154" fmla="*/ 454186 w 3889389"/>
                <a:gd name="csY4154" fmla="*/ 795385 h 1968327"/>
                <a:gd name="csX4155" fmla="*/ 452508 w 3889389"/>
                <a:gd name="csY4155" fmla="*/ 797063 h 1968327"/>
                <a:gd name="csX4156" fmla="*/ 452508 w 3889389"/>
                <a:gd name="csY4156" fmla="*/ 795385 h 1968327"/>
                <a:gd name="csX4157" fmla="*/ 450830 w 3889389"/>
                <a:gd name="csY4157" fmla="*/ 795385 h 1968327"/>
                <a:gd name="csX4158" fmla="*/ 450830 w 3889389"/>
                <a:gd name="csY4158" fmla="*/ 791470 h 1968327"/>
                <a:gd name="csX4159" fmla="*/ 449152 w 3889389"/>
                <a:gd name="csY4159" fmla="*/ 791470 h 1968327"/>
                <a:gd name="csX4160" fmla="*/ 449152 w 3889389"/>
                <a:gd name="csY4160" fmla="*/ 789792 h 1968327"/>
                <a:gd name="csX4161" fmla="*/ 447474 w 3889389"/>
                <a:gd name="csY4161" fmla="*/ 789792 h 1968327"/>
                <a:gd name="csX4162" fmla="*/ 447474 w 3889389"/>
                <a:gd name="csY4162" fmla="*/ 788114 h 1968327"/>
                <a:gd name="csX4163" fmla="*/ 445237 w 3889389"/>
                <a:gd name="csY4163" fmla="*/ 786436 h 1968327"/>
                <a:gd name="csX4164" fmla="*/ 445237 w 3889389"/>
                <a:gd name="csY4164" fmla="*/ 782521 h 1968327"/>
                <a:gd name="csX4165" fmla="*/ 443559 w 3889389"/>
                <a:gd name="csY4165" fmla="*/ 782521 h 1968327"/>
                <a:gd name="csX4166" fmla="*/ 443559 w 3889389"/>
                <a:gd name="csY4166" fmla="*/ 780842 h 1968327"/>
                <a:gd name="csX4167" fmla="*/ 445237 w 3889389"/>
                <a:gd name="csY4167" fmla="*/ 780842 h 1968327"/>
                <a:gd name="csX4168" fmla="*/ 443559 w 3889389"/>
                <a:gd name="csY4168" fmla="*/ 779164 h 1968327"/>
                <a:gd name="csX4169" fmla="*/ 440203 w 3889389"/>
                <a:gd name="csY4169" fmla="*/ 777486 h 1968327"/>
                <a:gd name="csX4170" fmla="*/ 438524 w 3889389"/>
                <a:gd name="csY4170" fmla="*/ 777486 h 1968327"/>
                <a:gd name="csX4171" fmla="*/ 436846 w 3889389"/>
                <a:gd name="csY4171" fmla="*/ 775808 h 1968327"/>
                <a:gd name="csX4172" fmla="*/ 434609 w 3889389"/>
                <a:gd name="csY4172" fmla="*/ 775808 h 1968327"/>
                <a:gd name="csX4173" fmla="*/ 434609 w 3889389"/>
                <a:gd name="csY4173" fmla="*/ 773571 h 1968327"/>
                <a:gd name="csX4174" fmla="*/ 422304 w 3889389"/>
                <a:gd name="csY4174" fmla="*/ 773571 h 1968327"/>
                <a:gd name="csX4175" fmla="*/ 422304 w 3889389"/>
                <a:gd name="csY4175" fmla="*/ 771893 h 1968327"/>
                <a:gd name="csX4176" fmla="*/ 411676 w 3889389"/>
                <a:gd name="csY4176" fmla="*/ 771893 h 1968327"/>
                <a:gd name="csX4177" fmla="*/ 408320 w 3889389"/>
                <a:gd name="csY4177" fmla="*/ 773571 h 1968327"/>
                <a:gd name="csX4178" fmla="*/ 399370 w 3889389"/>
                <a:gd name="csY4178" fmla="*/ 773571 h 1968327"/>
                <a:gd name="csX4179" fmla="*/ 397133 w 3889389"/>
                <a:gd name="csY4179" fmla="*/ 771893 h 1968327"/>
                <a:gd name="csX4180" fmla="*/ 393777 w 3889389"/>
                <a:gd name="csY4180" fmla="*/ 771893 h 1968327"/>
                <a:gd name="csX4181" fmla="*/ 393777 w 3889389"/>
                <a:gd name="csY4181" fmla="*/ 770215 h 1968327"/>
                <a:gd name="csX4182" fmla="*/ 392099 w 3889389"/>
                <a:gd name="csY4182" fmla="*/ 770215 h 1968327"/>
                <a:gd name="csX4183" fmla="*/ 392099 w 3889389"/>
                <a:gd name="csY4183" fmla="*/ 768537 h 1968327"/>
                <a:gd name="csX4184" fmla="*/ 390421 w 3889389"/>
                <a:gd name="csY4184" fmla="*/ 768537 h 1968327"/>
                <a:gd name="csX4185" fmla="*/ 390421 w 3889389"/>
                <a:gd name="csY4185" fmla="*/ 766859 h 1968327"/>
                <a:gd name="csX4186" fmla="*/ 386506 w 3889389"/>
                <a:gd name="csY4186" fmla="*/ 766859 h 1968327"/>
                <a:gd name="csX4187" fmla="*/ 384828 w 3889389"/>
                <a:gd name="csY4187" fmla="*/ 764621 h 1968327"/>
                <a:gd name="csX4188" fmla="*/ 381472 w 3889389"/>
                <a:gd name="csY4188" fmla="*/ 764621 h 1968327"/>
                <a:gd name="csX4189" fmla="*/ 381472 w 3889389"/>
                <a:gd name="csY4189" fmla="*/ 770215 h 1968327"/>
                <a:gd name="csX4190" fmla="*/ 384828 w 3889389"/>
                <a:gd name="csY4190" fmla="*/ 770215 h 1968327"/>
                <a:gd name="csX4191" fmla="*/ 384828 w 3889389"/>
                <a:gd name="csY4191" fmla="*/ 771893 h 1968327"/>
                <a:gd name="csX4192" fmla="*/ 386506 w 3889389"/>
                <a:gd name="csY4192" fmla="*/ 773571 h 1968327"/>
                <a:gd name="csX4193" fmla="*/ 388184 w 3889389"/>
                <a:gd name="csY4193" fmla="*/ 773571 h 1968327"/>
                <a:gd name="csX4194" fmla="*/ 390421 w 3889389"/>
                <a:gd name="csY4194" fmla="*/ 775808 h 1968327"/>
                <a:gd name="csX4195" fmla="*/ 390421 w 3889389"/>
                <a:gd name="csY4195" fmla="*/ 777486 h 1968327"/>
                <a:gd name="csX4196" fmla="*/ 392099 w 3889389"/>
                <a:gd name="csY4196" fmla="*/ 777486 h 1968327"/>
                <a:gd name="csX4197" fmla="*/ 392099 w 3889389"/>
                <a:gd name="csY4197" fmla="*/ 779164 h 1968327"/>
                <a:gd name="csX4198" fmla="*/ 393777 w 3889389"/>
                <a:gd name="csY4198" fmla="*/ 779164 h 1968327"/>
                <a:gd name="csX4199" fmla="*/ 395455 w 3889389"/>
                <a:gd name="csY4199" fmla="*/ 780842 h 1968327"/>
                <a:gd name="csX4200" fmla="*/ 395455 w 3889389"/>
                <a:gd name="csY4200" fmla="*/ 782521 h 1968327"/>
                <a:gd name="csX4201" fmla="*/ 397133 w 3889389"/>
                <a:gd name="csY4201" fmla="*/ 782521 h 1968327"/>
                <a:gd name="csX4202" fmla="*/ 399370 w 3889389"/>
                <a:gd name="csY4202" fmla="*/ 784198 h 1968327"/>
                <a:gd name="csX4203" fmla="*/ 401049 w 3889389"/>
                <a:gd name="csY4203" fmla="*/ 786436 h 1968327"/>
                <a:gd name="csX4204" fmla="*/ 401049 w 3889389"/>
                <a:gd name="csY4204" fmla="*/ 788114 h 1968327"/>
                <a:gd name="csX4205" fmla="*/ 402727 w 3889389"/>
                <a:gd name="csY4205" fmla="*/ 788114 h 1968327"/>
                <a:gd name="csX4206" fmla="*/ 402727 w 3889389"/>
                <a:gd name="csY4206" fmla="*/ 791470 h 1968327"/>
                <a:gd name="csX4207" fmla="*/ 404405 w 3889389"/>
                <a:gd name="csY4207" fmla="*/ 795385 h 1968327"/>
                <a:gd name="csX4208" fmla="*/ 402727 w 3889389"/>
                <a:gd name="csY4208" fmla="*/ 795385 h 1968327"/>
                <a:gd name="csX4209" fmla="*/ 402727 w 3889389"/>
                <a:gd name="csY4209" fmla="*/ 812725 h 1968327"/>
                <a:gd name="csX4210" fmla="*/ 402727 w 3889389"/>
                <a:gd name="csY4210" fmla="*/ 812725 h 1968327"/>
                <a:gd name="csX4211" fmla="*/ 401049 w 3889389"/>
                <a:gd name="csY4211" fmla="*/ 814962 h 1968327"/>
                <a:gd name="csX4212" fmla="*/ 401049 w 3889389"/>
                <a:gd name="csY4212" fmla="*/ 818318 h 1968327"/>
                <a:gd name="csX4213" fmla="*/ 399370 w 3889389"/>
                <a:gd name="csY4213" fmla="*/ 819996 h 1968327"/>
                <a:gd name="csX4214" fmla="*/ 401049 w 3889389"/>
                <a:gd name="csY4214" fmla="*/ 819996 h 1968327"/>
                <a:gd name="csX4215" fmla="*/ 402727 w 3889389"/>
                <a:gd name="csY4215" fmla="*/ 821675 h 1968327"/>
                <a:gd name="csX4216" fmla="*/ 401049 w 3889389"/>
                <a:gd name="csY4216" fmla="*/ 823912 h 1968327"/>
                <a:gd name="csX4217" fmla="*/ 401049 w 3889389"/>
                <a:gd name="csY4217" fmla="*/ 827268 h 1968327"/>
                <a:gd name="csX4218" fmla="*/ 402727 w 3889389"/>
                <a:gd name="csY4218" fmla="*/ 827268 h 1968327"/>
                <a:gd name="csX4219" fmla="*/ 402727 w 3889389"/>
                <a:gd name="csY4219" fmla="*/ 830624 h 1968327"/>
                <a:gd name="csX4220" fmla="*/ 399370 w 3889389"/>
                <a:gd name="csY4220" fmla="*/ 830624 h 1968327"/>
                <a:gd name="csX4221" fmla="*/ 399370 w 3889389"/>
                <a:gd name="csY4221" fmla="*/ 834539 h 1968327"/>
                <a:gd name="csX4222" fmla="*/ 397133 w 3889389"/>
                <a:gd name="csY4222" fmla="*/ 836217 h 1968327"/>
                <a:gd name="csX4223" fmla="*/ 397133 w 3889389"/>
                <a:gd name="csY4223" fmla="*/ 837895 h 1968327"/>
                <a:gd name="csX4224" fmla="*/ 395455 w 3889389"/>
                <a:gd name="csY4224" fmla="*/ 841251 h 1968327"/>
                <a:gd name="csX4225" fmla="*/ 395455 w 3889389"/>
                <a:gd name="csY4225" fmla="*/ 843489 h 1968327"/>
                <a:gd name="csX4226" fmla="*/ 393777 w 3889389"/>
                <a:gd name="csY4226" fmla="*/ 845167 h 1968327"/>
                <a:gd name="csX4227" fmla="*/ 393777 w 3889389"/>
                <a:gd name="csY4227" fmla="*/ 850201 h 1968327"/>
                <a:gd name="csX4228" fmla="*/ 392099 w 3889389"/>
                <a:gd name="csY4228" fmla="*/ 854116 h 1968327"/>
                <a:gd name="csX4229" fmla="*/ 392099 w 3889389"/>
                <a:gd name="csY4229" fmla="*/ 859150 h 1968327"/>
                <a:gd name="csX4230" fmla="*/ 393777 w 3889389"/>
                <a:gd name="csY4230" fmla="*/ 859150 h 1968327"/>
                <a:gd name="csX4231" fmla="*/ 395455 w 3889389"/>
                <a:gd name="csY4231" fmla="*/ 861388 h 1968327"/>
                <a:gd name="csX4232" fmla="*/ 401049 w 3889389"/>
                <a:gd name="csY4232" fmla="*/ 861388 h 1968327"/>
                <a:gd name="csX4233" fmla="*/ 402727 w 3889389"/>
                <a:gd name="csY4233" fmla="*/ 863066 h 1968327"/>
                <a:gd name="csX4234" fmla="*/ 402727 w 3889389"/>
                <a:gd name="csY4234" fmla="*/ 864744 h 1968327"/>
                <a:gd name="csX4235" fmla="*/ 404405 w 3889389"/>
                <a:gd name="csY4235" fmla="*/ 864744 h 1968327"/>
                <a:gd name="csX4236" fmla="*/ 404405 w 3889389"/>
                <a:gd name="csY4236" fmla="*/ 868100 h 1968327"/>
                <a:gd name="csX4237" fmla="*/ 406083 w 3889389"/>
                <a:gd name="csY4237" fmla="*/ 868100 h 1968327"/>
                <a:gd name="csX4238" fmla="*/ 406083 w 3889389"/>
                <a:gd name="csY4238" fmla="*/ 869778 h 1968327"/>
                <a:gd name="csX4239" fmla="*/ 408320 w 3889389"/>
                <a:gd name="csY4239" fmla="*/ 869778 h 1968327"/>
                <a:gd name="csX4240" fmla="*/ 408320 w 3889389"/>
                <a:gd name="csY4240" fmla="*/ 873693 h 1968327"/>
                <a:gd name="csX4241" fmla="*/ 409998 w 3889389"/>
                <a:gd name="csY4241" fmla="*/ 873693 h 1968327"/>
                <a:gd name="csX4242" fmla="*/ 409998 w 3889389"/>
                <a:gd name="csY4242" fmla="*/ 882643 h 1968327"/>
                <a:gd name="csX4243" fmla="*/ 408320 w 3889389"/>
                <a:gd name="csY4243" fmla="*/ 882643 h 1968327"/>
                <a:gd name="csX4244" fmla="*/ 408320 w 3889389"/>
                <a:gd name="csY4244" fmla="*/ 889914 h 1968327"/>
                <a:gd name="csX4245" fmla="*/ 409998 w 3889389"/>
                <a:gd name="csY4245" fmla="*/ 889914 h 1968327"/>
                <a:gd name="csX4246" fmla="*/ 409998 w 3889389"/>
                <a:gd name="csY4246" fmla="*/ 891592 h 1968327"/>
                <a:gd name="csX4247" fmla="*/ 408320 w 3889389"/>
                <a:gd name="csY4247" fmla="*/ 891592 h 1968327"/>
                <a:gd name="csX4248" fmla="*/ 408320 w 3889389"/>
                <a:gd name="csY4248" fmla="*/ 902220 h 1968327"/>
                <a:gd name="csX4249" fmla="*/ 404405 w 3889389"/>
                <a:gd name="csY4249" fmla="*/ 902220 h 1968327"/>
                <a:gd name="csX4250" fmla="*/ 404405 w 3889389"/>
                <a:gd name="csY4250" fmla="*/ 905576 h 1968327"/>
                <a:gd name="csX4251" fmla="*/ 402727 w 3889389"/>
                <a:gd name="csY4251" fmla="*/ 905576 h 1968327"/>
                <a:gd name="csX4252" fmla="*/ 402727 w 3889389"/>
                <a:gd name="csY4252" fmla="*/ 909491 h 1968327"/>
                <a:gd name="csX4253" fmla="*/ 401049 w 3889389"/>
                <a:gd name="csY4253" fmla="*/ 912847 h 1968327"/>
                <a:gd name="csX4254" fmla="*/ 399370 w 3889389"/>
                <a:gd name="csY4254" fmla="*/ 914525 h 1968327"/>
                <a:gd name="csX4255" fmla="*/ 399370 w 3889389"/>
                <a:gd name="csY4255" fmla="*/ 921797 h 1968327"/>
                <a:gd name="csX4256" fmla="*/ 395455 w 3889389"/>
                <a:gd name="csY4256" fmla="*/ 921797 h 1968327"/>
                <a:gd name="csX4257" fmla="*/ 395455 w 3889389"/>
                <a:gd name="csY4257" fmla="*/ 920119 h 1968327"/>
                <a:gd name="csX4258" fmla="*/ 390421 w 3889389"/>
                <a:gd name="csY4258" fmla="*/ 920119 h 1968327"/>
                <a:gd name="csX4259" fmla="*/ 390421 w 3889389"/>
                <a:gd name="csY4259" fmla="*/ 914525 h 1968327"/>
                <a:gd name="csX4260" fmla="*/ 388184 w 3889389"/>
                <a:gd name="csY4260" fmla="*/ 914525 h 1968327"/>
                <a:gd name="csX4261" fmla="*/ 388184 w 3889389"/>
                <a:gd name="csY4261" fmla="*/ 912847 h 1968327"/>
                <a:gd name="csX4262" fmla="*/ 384828 w 3889389"/>
                <a:gd name="csY4262" fmla="*/ 912847 h 1968327"/>
                <a:gd name="csX4263" fmla="*/ 384828 w 3889389"/>
                <a:gd name="csY4263" fmla="*/ 911169 h 1968327"/>
                <a:gd name="csX4264" fmla="*/ 383150 w 3889389"/>
                <a:gd name="csY4264" fmla="*/ 911169 h 1968327"/>
                <a:gd name="csX4265" fmla="*/ 383150 w 3889389"/>
                <a:gd name="csY4265" fmla="*/ 909491 h 1968327"/>
                <a:gd name="csX4266" fmla="*/ 381472 w 3889389"/>
                <a:gd name="csY4266" fmla="*/ 909491 h 1968327"/>
                <a:gd name="csX4267" fmla="*/ 381472 w 3889389"/>
                <a:gd name="csY4267" fmla="*/ 905576 h 1968327"/>
                <a:gd name="csX4268" fmla="*/ 375878 w 3889389"/>
                <a:gd name="csY4268" fmla="*/ 905576 h 1968327"/>
                <a:gd name="csX4269" fmla="*/ 375878 w 3889389"/>
                <a:gd name="csY4269" fmla="*/ 907254 h 1968327"/>
                <a:gd name="csX4270" fmla="*/ 365251 w 3889389"/>
                <a:gd name="csY4270" fmla="*/ 907254 h 1968327"/>
                <a:gd name="csX4271" fmla="*/ 365251 w 3889389"/>
                <a:gd name="csY4271" fmla="*/ 903898 h 1968327"/>
                <a:gd name="csX4272" fmla="*/ 361895 w 3889389"/>
                <a:gd name="csY4272" fmla="*/ 903898 h 1968327"/>
                <a:gd name="csX4273" fmla="*/ 361895 w 3889389"/>
                <a:gd name="csY4273" fmla="*/ 902220 h 1968327"/>
                <a:gd name="csX4274" fmla="*/ 357979 w 3889389"/>
                <a:gd name="csY4274" fmla="*/ 902220 h 1968327"/>
                <a:gd name="csX4275" fmla="*/ 357979 w 3889389"/>
                <a:gd name="csY4275" fmla="*/ 900542 h 1968327"/>
                <a:gd name="csX4276" fmla="*/ 354623 w 3889389"/>
                <a:gd name="csY4276" fmla="*/ 900542 h 1968327"/>
                <a:gd name="csX4277" fmla="*/ 354623 w 3889389"/>
                <a:gd name="csY4277" fmla="*/ 902220 h 1968327"/>
                <a:gd name="csX4278" fmla="*/ 352945 w 3889389"/>
                <a:gd name="csY4278" fmla="*/ 902220 h 1968327"/>
                <a:gd name="csX4279" fmla="*/ 352945 w 3889389"/>
                <a:gd name="csY4279" fmla="*/ 903898 h 1968327"/>
                <a:gd name="csX4280" fmla="*/ 351267 w 3889389"/>
                <a:gd name="csY4280" fmla="*/ 903898 h 1968327"/>
                <a:gd name="csX4281" fmla="*/ 351267 w 3889389"/>
                <a:gd name="csY4281" fmla="*/ 907254 h 1968327"/>
                <a:gd name="csX4282" fmla="*/ 349030 w 3889389"/>
                <a:gd name="csY4282" fmla="*/ 909491 h 1968327"/>
                <a:gd name="csX4283" fmla="*/ 349030 w 3889389"/>
                <a:gd name="csY4283" fmla="*/ 911169 h 1968327"/>
                <a:gd name="csX4284" fmla="*/ 347352 w 3889389"/>
                <a:gd name="csY4284" fmla="*/ 911169 h 1968327"/>
                <a:gd name="csX4285" fmla="*/ 347352 w 3889389"/>
                <a:gd name="csY4285" fmla="*/ 912847 h 1968327"/>
                <a:gd name="csX4286" fmla="*/ 345674 w 3889389"/>
                <a:gd name="csY4286" fmla="*/ 912847 h 1968327"/>
                <a:gd name="csX4287" fmla="*/ 345674 w 3889389"/>
                <a:gd name="csY4287" fmla="*/ 914525 h 1968327"/>
                <a:gd name="csX4288" fmla="*/ 343996 w 3889389"/>
                <a:gd name="csY4288" fmla="*/ 916203 h 1968327"/>
                <a:gd name="csX4289" fmla="*/ 343996 w 3889389"/>
                <a:gd name="csY4289" fmla="*/ 918441 h 1968327"/>
                <a:gd name="csX4290" fmla="*/ 342318 w 3889389"/>
                <a:gd name="csY4290" fmla="*/ 920119 h 1968327"/>
                <a:gd name="csX4291" fmla="*/ 340080 w 3889389"/>
                <a:gd name="csY4291" fmla="*/ 920119 h 1968327"/>
                <a:gd name="csX4292" fmla="*/ 342318 w 3889389"/>
                <a:gd name="csY4292" fmla="*/ 921797 h 1968327"/>
                <a:gd name="csX4293" fmla="*/ 338402 w 3889389"/>
                <a:gd name="csY4293" fmla="*/ 921797 h 1968327"/>
                <a:gd name="csX4294" fmla="*/ 338402 w 3889389"/>
                <a:gd name="csY4294" fmla="*/ 925153 h 1968327"/>
                <a:gd name="csX4295" fmla="*/ 336724 w 3889389"/>
                <a:gd name="csY4295" fmla="*/ 925153 h 1968327"/>
                <a:gd name="csX4296" fmla="*/ 335046 w 3889389"/>
                <a:gd name="csY4296" fmla="*/ 926831 h 1968327"/>
                <a:gd name="csX4297" fmla="*/ 333368 w 3889389"/>
                <a:gd name="csY4297" fmla="*/ 926831 h 1968327"/>
                <a:gd name="csX4298" fmla="*/ 331131 w 3889389"/>
                <a:gd name="csY4298" fmla="*/ 929068 h 1968327"/>
                <a:gd name="csX4299" fmla="*/ 327775 w 3889389"/>
                <a:gd name="csY4299" fmla="*/ 930746 h 1968327"/>
                <a:gd name="csX4300" fmla="*/ 320503 w 3889389"/>
                <a:gd name="csY4300" fmla="*/ 930746 h 1968327"/>
                <a:gd name="csX4301" fmla="*/ 320503 w 3889389"/>
                <a:gd name="csY4301" fmla="*/ 932424 h 1968327"/>
                <a:gd name="csX4302" fmla="*/ 318825 w 3889389"/>
                <a:gd name="csY4302" fmla="*/ 932424 h 1968327"/>
                <a:gd name="csX4303" fmla="*/ 318825 w 3889389"/>
                <a:gd name="csY4303" fmla="*/ 934102 h 1968327"/>
                <a:gd name="csX4304" fmla="*/ 317147 w 3889389"/>
                <a:gd name="csY4304" fmla="*/ 934102 h 1968327"/>
                <a:gd name="csX4305" fmla="*/ 317147 w 3889389"/>
                <a:gd name="csY4305" fmla="*/ 938018 h 1968327"/>
                <a:gd name="csX4306" fmla="*/ 315469 w 3889389"/>
                <a:gd name="csY4306" fmla="*/ 938018 h 1968327"/>
                <a:gd name="csX4307" fmla="*/ 315469 w 3889389"/>
                <a:gd name="csY4307" fmla="*/ 939696 h 1968327"/>
                <a:gd name="csX4308" fmla="*/ 313791 w 3889389"/>
                <a:gd name="csY4308" fmla="*/ 941374 h 1968327"/>
                <a:gd name="csX4309" fmla="*/ 313791 w 3889389"/>
                <a:gd name="csY4309" fmla="*/ 943052 h 1968327"/>
                <a:gd name="csX4310" fmla="*/ 309876 w 3889389"/>
                <a:gd name="csY4310" fmla="*/ 944730 h 1968327"/>
                <a:gd name="csX4311" fmla="*/ 308198 w 3889389"/>
                <a:gd name="csY4311" fmla="*/ 944730 h 1968327"/>
                <a:gd name="csX4312" fmla="*/ 308198 w 3889389"/>
                <a:gd name="csY4312" fmla="*/ 948645 h 1968327"/>
                <a:gd name="csX4313" fmla="*/ 306520 w 3889389"/>
                <a:gd name="csY4313" fmla="*/ 948645 h 1968327"/>
                <a:gd name="csX4314" fmla="*/ 304842 w 3889389"/>
                <a:gd name="csY4314" fmla="*/ 950323 h 1968327"/>
                <a:gd name="csX4315" fmla="*/ 300926 w 3889389"/>
                <a:gd name="csY4315" fmla="*/ 950323 h 1968327"/>
                <a:gd name="csX4316" fmla="*/ 300926 w 3889389"/>
                <a:gd name="csY4316" fmla="*/ 952001 h 1968327"/>
                <a:gd name="csX4317" fmla="*/ 299248 w 3889389"/>
                <a:gd name="csY4317" fmla="*/ 952001 h 1968327"/>
                <a:gd name="csX4318" fmla="*/ 299248 w 3889389"/>
                <a:gd name="csY4318" fmla="*/ 953679 h 1968327"/>
                <a:gd name="csX4319" fmla="*/ 297570 w 3889389"/>
                <a:gd name="csY4319" fmla="*/ 953679 h 1968327"/>
                <a:gd name="csX4320" fmla="*/ 297570 w 3889389"/>
                <a:gd name="csY4320" fmla="*/ 957595 h 1968327"/>
                <a:gd name="csX4321" fmla="*/ 295892 w 3889389"/>
                <a:gd name="csY4321" fmla="*/ 957595 h 1968327"/>
                <a:gd name="csX4322" fmla="*/ 295892 w 3889389"/>
                <a:gd name="csY4322" fmla="*/ 969900 h 1968327"/>
                <a:gd name="csX4323" fmla="*/ 297570 w 3889389"/>
                <a:gd name="csY4323" fmla="*/ 969900 h 1968327"/>
                <a:gd name="csX4324" fmla="*/ 297570 w 3889389"/>
                <a:gd name="csY4324" fmla="*/ 971578 h 1968327"/>
                <a:gd name="csX4325" fmla="*/ 299248 w 3889389"/>
                <a:gd name="csY4325" fmla="*/ 971578 h 1968327"/>
                <a:gd name="csX4326" fmla="*/ 299248 w 3889389"/>
                <a:gd name="csY4326" fmla="*/ 973256 h 1968327"/>
                <a:gd name="csX4327" fmla="*/ 300926 w 3889389"/>
                <a:gd name="csY4327" fmla="*/ 973256 h 1968327"/>
                <a:gd name="csX4328" fmla="*/ 300926 w 3889389"/>
                <a:gd name="csY4328" fmla="*/ 978850 h 1968327"/>
                <a:gd name="csX4329" fmla="*/ 302604 w 3889389"/>
                <a:gd name="csY4329" fmla="*/ 978850 h 1968327"/>
                <a:gd name="csX4330" fmla="*/ 302604 w 3889389"/>
                <a:gd name="csY4330" fmla="*/ 982206 h 1968327"/>
                <a:gd name="csX4331" fmla="*/ 304842 w 3889389"/>
                <a:gd name="csY4331" fmla="*/ 982206 h 1968327"/>
                <a:gd name="csX4332" fmla="*/ 304842 w 3889389"/>
                <a:gd name="csY4332" fmla="*/ 983884 h 1968327"/>
                <a:gd name="csX4333" fmla="*/ 306520 w 3889389"/>
                <a:gd name="csY4333" fmla="*/ 986121 h 1968327"/>
                <a:gd name="csX4334" fmla="*/ 308198 w 3889389"/>
                <a:gd name="csY4334" fmla="*/ 986121 h 1968327"/>
                <a:gd name="csX4335" fmla="*/ 309876 w 3889389"/>
                <a:gd name="csY4335" fmla="*/ 987799 h 1968327"/>
                <a:gd name="csX4336" fmla="*/ 309876 w 3889389"/>
                <a:gd name="csY4336" fmla="*/ 991155 h 1968327"/>
                <a:gd name="csX4337" fmla="*/ 311554 w 3889389"/>
                <a:gd name="csY4337" fmla="*/ 991155 h 1968327"/>
                <a:gd name="csX4338" fmla="*/ 311554 w 3889389"/>
                <a:gd name="csY4338" fmla="*/ 995071 h 1968327"/>
                <a:gd name="csX4339" fmla="*/ 313791 w 3889389"/>
                <a:gd name="csY4339" fmla="*/ 996749 h 1968327"/>
                <a:gd name="csX4340" fmla="*/ 311554 w 3889389"/>
                <a:gd name="csY4340" fmla="*/ 996749 h 1968327"/>
                <a:gd name="csX4341" fmla="*/ 311554 w 3889389"/>
                <a:gd name="csY4341" fmla="*/ 1000105 h 1968327"/>
                <a:gd name="csX4342" fmla="*/ 315469 w 3889389"/>
                <a:gd name="csY4342" fmla="*/ 1000105 h 1968327"/>
                <a:gd name="csX4343" fmla="*/ 315469 w 3889389"/>
                <a:gd name="csY4343" fmla="*/ 1001783 h 1968327"/>
                <a:gd name="csX4344" fmla="*/ 313791 w 3889389"/>
                <a:gd name="csY4344" fmla="*/ 1001783 h 1968327"/>
                <a:gd name="csX4345" fmla="*/ 313791 w 3889389"/>
                <a:gd name="csY4345" fmla="*/ 1010732 h 1968327"/>
                <a:gd name="csX4346" fmla="*/ 315469 w 3889389"/>
                <a:gd name="csY4346" fmla="*/ 1010732 h 1968327"/>
                <a:gd name="csX4347" fmla="*/ 315469 w 3889389"/>
                <a:gd name="csY4347" fmla="*/ 1014648 h 1968327"/>
                <a:gd name="csX4348" fmla="*/ 309876 w 3889389"/>
                <a:gd name="csY4348" fmla="*/ 1014648 h 1968327"/>
                <a:gd name="csX4349" fmla="*/ 309876 w 3889389"/>
                <a:gd name="csY4349" fmla="*/ 1012410 h 1968327"/>
                <a:gd name="csX4350" fmla="*/ 308198 w 3889389"/>
                <a:gd name="csY4350" fmla="*/ 1014648 h 1968327"/>
                <a:gd name="csX4351" fmla="*/ 306520 w 3889389"/>
                <a:gd name="csY4351" fmla="*/ 1014648 h 1968327"/>
                <a:gd name="csX4352" fmla="*/ 304842 w 3889389"/>
                <a:gd name="csY4352" fmla="*/ 1012410 h 1968327"/>
                <a:gd name="csX4353" fmla="*/ 304842 w 3889389"/>
                <a:gd name="csY4353" fmla="*/ 1009054 h 1968327"/>
                <a:gd name="csX4354" fmla="*/ 302604 w 3889389"/>
                <a:gd name="csY4354" fmla="*/ 1009054 h 1968327"/>
                <a:gd name="csX4355" fmla="*/ 300926 w 3889389"/>
                <a:gd name="csY4355" fmla="*/ 1010732 h 1968327"/>
                <a:gd name="csX4356" fmla="*/ 297570 w 3889389"/>
                <a:gd name="csY4356" fmla="*/ 1010732 h 1968327"/>
                <a:gd name="csX4357" fmla="*/ 295892 w 3889389"/>
                <a:gd name="csY4357" fmla="*/ 1012410 h 1968327"/>
                <a:gd name="csX4358" fmla="*/ 295892 w 3889389"/>
                <a:gd name="csY4358" fmla="*/ 1012410 h 1968327"/>
                <a:gd name="csX4359" fmla="*/ 291977 w 3889389"/>
                <a:gd name="csY4359" fmla="*/ 1014648 h 1968327"/>
                <a:gd name="csX4360" fmla="*/ 290299 w 3889389"/>
                <a:gd name="csY4360" fmla="*/ 1014648 h 1968327"/>
                <a:gd name="csX4361" fmla="*/ 290299 w 3889389"/>
                <a:gd name="csY4361" fmla="*/ 1010732 h 1968327"/>
                <a:gd name="csX4362" fmla="*/ 286943 w 3889389"/>
                <a:gd name="csY4362" fmla="*/ 1010732 h 1968327"/>
                <a:gd name="csX4363" fmla="*/ 286943 w 3889389"/>
                <a:gd name="csY4363" fmla="*/ 1009054 h 1968327"/>
                <a:gd name="csX4364" fmla="*/ 285265 w 3889389"/>
                <a:gd name="csY4364" fmla="*/ 1007376 h 1968327"/>
                <a:gd name="csX4365" fmla="*/ 281349 w 3889389"/>
                <a:gd name="csY4365" fmla="*/ 1007376 h 1968327"/>
                <a:gd name="csX4366" fmla="*/ 279671 w 3889389"/>
                <a:gd name="csY4366" fmla="*/ 1005698 h 1968327"/>
                <a:gd name="csX4367" fmla="*/ 279671 w 3889389"/>
                <a:gd name="csY4367" fmla="*/ 1004020 h 1968327"/>
                <a:gd name="csX4368" fmla="*/ 276315 w 3889389"/>
                <a:gd name="csY4368" fmla="*/ 1004020 h 1968327"/>
                <a:gd name="csX4369" fmla="*/ 274078 w 3889389"/>
                <a:gd name="csY4369" fmla="*/ 1001783 h 1968327"/>
                <a:gd name="csX4370" fmla="*/ 267366 w 3889389"/>
                <a:gd name="csY4370" fmla="*/ 1001783 h 1968327"/>
                <a:gd name="csX4371" fmla="*/ 267366 w 3889389"/>
                <a:gd name="csY4371" fmla="*/ 1000105 h 1968327"/>
                <a:gd name="csX4372" fmla="*/ 265688 w 3889389"/>
                <a:gd name="csY4372" fmla="*/ 1000105 h 1968327"/>
                <a:gd name="csX4373" fmla="*/ 265688 w 3889389"/>
                <a:gd name="csY4373" fmla="*/ 1001783 h 1968327"/>
                <a:gd name="csX4374" fmla="*/ 263450 w 3889389"/>
                <a:gd name="csY4374" fmla="*/ 1001783 h 1968327"/>
                <a:gd name="csX4375" fmla="*/ 261772 w 3889389"/>
                <a:gd name="csY4375" fmla="*/ 1004020 h 1968327"/>
                <a:gd name="csX4376" fmla="*/ 258416 w 3889389"/>
                <a:gd name="csY4376" fmla="*/ 1004020 h 1968327"/>
                <a:gd name="csX4377" fmla="*/ 258416 w 3889389"/>
                <a:gd name="csY4377" fmla="*/ 1007376 h 1968327"/>
                <a:gd name="csX4378" fmla="*/ 256738 w 3889389"/>
                <a:gd name="csY4378" fmla="*/ 1007376 h 1968327"/>
                <a:gd name="csX4379" fmla="*/ 256738 w 3889389"/>
                <a:gd name="csY4379" fmla="*/ 1004020 h 1968327"/>
                <a:gd name="csX4380" fmla="*/ 254501 w 3889389"/>
                <a:gd name="csY4380" fmla="*/ 1004020 h 1968327"/>
                <a:gd name="csX4381" fmla="*/ 254501 w 3889389"/>
                <a:gd name="csY4381" fmla="*/ 1001783 h 1968327"/>
                <a:gd name="csX4382" fmla="*/ 256738 w 3889389"/>
                <a:gd name="csY4382" fmla="*/ 1001783 h 1968327"/>
                <a:gd name="csX4383" fmla="*/ 258416 w 3889389"/>
                <a:gd name="csY4383" fmla="*/ 1000105 h 1968327"/>
                <a:gd name="csX4384" fmla="*/ 261772 w 3889389"/>
                <a:gd name="csY4384" fmla="*/ 1000105 h 1968327"/>
                <a:gd name="csX4385" fmla="*/ 261772 w 3889389"/>
                <a:gd name="csY4385" fmla="*/ 998427 h 1968327"/>
                <a:gd name="csX4386" fmla="*/ 263450 w 3889389"/>
                <a:gd name="csY4386" fmla="*/ 998427 h 1968327"/>
                <a:gd name="csX4387" fmla="*/ 263450 w 3889389"/>
                <a:gd name="csY4387" fmla="*/ 996749 h 1968327"/>
                <a:gd name="csX4388" fmla="*/ 254501 w 3889389"/>
                <a:gd name="csY4388" fmla="*/ 996749 h 1968327"/>
                <a:gd name="csX4389" fmla="*/ 254501 w 3889389"/>
                <a:gd name="csY4389" fmla="*/ 995071 h 1968327"/>
                <a:gd name="csX4390" fmla="*/ 252823 w 3889389"/>
                <a:gd name="csY4390" fmla="*/ 995071 h 1968327"/>
                <a:gd name="csX4391" fmla="*/ 251145 w 3889389"/>
                <a:gd name="csY4391" fmla="*/ 992833 h 1968327"/>
                <a:gd name="csX4392" fmla="*/ 249467 w 3889389"/>
                <a:gd name="csY4392" fmla="*/ 991155 h 1968327"/>
                <a:gd name="csX4393" fmla="*/ 247789 w 3889389"/>
                <a:gd name="csY4393" fmla="*/ 991155 h 1968327"/>
                <a:gd name="csX4394" fmla="*/ 247789 w 3889389"/>
                <a:gd name="csY4394" fmla="*/ 986121 h 1968327"/>
                <a:gd name="csX4395" fmla="*/ 243873 w 3889389"/>
                <a:gd name="csY4395" fmla="*/ 986121 h 1968327"/>
                <a:gd name="csX4396" fmla="*/ 243873 w 3889389"/>
                <a:gd name="csY4396" fmla="*/ 983884 h 1968327"/>
                <a:gd name="csX4397" fmla="*/ 242195 w 3889389"/>
                <a:gd name="csY4397" fmla="*/ 983884 h 1968327"/>
                <a:gd name="csX4398" fmla="*/ 240517 w 3889389"/>
                <a:gd name="csY4398" fmla="*/ 982206 h 1968327"/>
                <a:gd name="csX4399" fmla="*/ 238839 w 3889389"/>
                <a:gd name="csY4399" fmla="*/ 982206 h 1968327"/>
                <a:gd name="csX4400" fmla="*/ 237161 w 3889389"/>
                <a:gd name="csY4400" fmla="*/ 980528 h 1968327"/>
                <a:gd name="csX4401" fmla="*/ 234924 w 3889389"/>
                <a:gd name="csY4401" fmla="*/ 980528 h 1968327"/>
                <a:gd name="csX4402" fmla="*/ 233246 w 3889389"/>
                <a:gd name="csY4402" fmla="*/ 978850 h 1968327"/>
                <a:gd name="csX4403" fmla="*/ 229890 w 3889389"/>
                <a:gd name="csY4403" fmla="*/ 978850 h 1968327"/>
                <a:gd name="csX4404" fmla="*/ 229890 w 3889389"/>
                <a:gd name="csY4404" fmla="*/ 980528 h 1968327"/>
                <a:gd name="csX4405" fmla="*/ 228212 w 3889389"/>
                <a:gd name="csY4405" fmla="*/ 980528 h 1968327"/>
                <a:gd name="csX4406" fmla="*/ 228212 w 3889389"/>
                <a:gd name="csY4406" fmla="*/ 986121 h 1968327"/>
                <a:gd name="csX4407" fmla="*/ 225974 w 3889389"/>
                <a:gd name="csY4407" fmla="*/ 986121 h 1968327"/>
                <a:gd name="csX4408" fmla="*/ 225974 w 3889389"/>
                <a:gd name="csY4408" fmla="*/ 991155 h 1968327"/>
                <a:gd name="csX4409" fmla="*/ 222618 w 3889389"/>
                <a:gd name="csY4409" fmla="*/ 991155 h 1968327"/>
                <a:gd name="csX4410" fmla="*/ 222618 w 3889389"/>
                <a:gd name="csY4410" fmla="*/ 992833 h 1968327"/>
                <a:gd name="csX4411" fmla="*/ 219262 w 3889389"/>
                <a:gd name="csY4411" fmla="*/ 992833 h 1968327"/>
                <a:gd name="csX4412" fmla="*/ 219262 w 3889389"/>
                <a:gd name="csY4412" fmla="*/ 991155 h 1968327"/>
                <a:gd name="csX4413" fmla="*/ 217025 w 3889389"/>
                <a:gd name="csY4413" fmla="*/ 992833 h 1968327"/>
                <a:gd name="csX4414" fmla="*/ 217025 w 3889389"/>
                <a:gd name="csY4414" fmla="*/ 995071 h 1968327"/>
                <a:gd name="csX4415" fmla="*/ 219262 w 3889389"/>
                <a:gd name="csY4415" fmla="*/ 995071 h 1968327"/>
                <a:gd name="csX4416" fmla="*/ 219262 w 3889389"/>
                <a:gd name="csY4416" fmla="*/ 1001783 h 1968327"/>
                <a:gd name="csX4417" fmla="*/ 220940 w 3889389"/>
                <a:gd name="csY4417" fmla="*/ 1001783 h 1968327"/>
                <a:gd name="csX4418" fmla="*/ 220940 w 3889389"/>
                <a:gd name="csY4418" fmla="*/ 1004020 h 1968327"/>
                <a:gd name="csX4419" fmla="*/ 224296 w 3889389"/>
                <a:gd name="csY4419" fmla="*/ 1004020 h 1968327"/>
                <a:gd name="csX4420" fmla="*/ 224296 w 3889389"/>
                <a:gd name="csY4420" fmla="*/ 1005698 h 1968327"/>
                <a:gd name="csX4421" fmla="*/ 225974 w 3889389"/>
                <a:gd name="csY4421" fmla="*/ 1005698 h 1968327"/>
                <a:gd name="csX4422" fmla="*/ 225974 w 3889389"/>
                <a:gd name="csY4422" fmla="*/ 1010732 h 1968327"/>
                <a:gd name="csX4423" fmla="*/ 228212 w 3889389"/>
                <a:gd name="csY4423" fmla="*/ 1010732 h 1968327"/>
                <a:gd name="csX4424" fmla="*/ 228212 w 3889389"/>
                <a:gd name="csY4424" fmla="*/ 1012410 h 1968327"/>
                <a:gd name="csX4425" fmla="*/ 229890 w 3889389"/>
                <a:gd name="csY4425" fmla="*/ 1014648 h 1968327"/>
                <a:gd name="csX4426" fmla="*/ 229890 w 3889389"/>
                <a:gd name="csY4426" fmla="*/ 1016326 h 1968327"/>
                <a:gd name="csX4427" fmla="*/ 231568 w 3889389"/>
                <a:gd name="csY4427" fmla="*/ 1016326 h 1968327"/>
                <a:gd name="csX4428" fmla="*/ 231568 w 3889389"/>
                <a:gd name="csY4428" fmla="*/ 1019682 h 1968327"/>
                <a:gd name="csX4429" fmla="*/ 233246 w 3889389"/>
                <a:gd name="csY4429" fmla="*/ 1019682 h 1968327"/>
                <a:gd name="csX4430" fmla="*/ 233246 w 3889389"/>
                <a:gd name="csY4430" fmla="*/ 1021360 h 1968327"/>
                <a:gd name="csX4431" fmla="*/ 234924 w 3889389"/>
                <a:gd name="csY4431" fmla="*/ 1023597 h 1968327"/>
                <a:gd name="csX4432" fmla="*/ 245551 w 3889389"/>
                <a:gd name="csY4432" fmla="*/ 1023597 h 1968327"/>
                <a:gd name="csX4433" fmla="*/ 245551 w 3889389"/>
                <a:gd name="csY4433" fmla="*/ 1021360 h 1968327"/>
                <a:gd name="csX4434" fmla="*/ 247789 w 3889389"/>
                <a:gd name="csY4434" fmla="*/ 1021360 h 1968327"/>
                <a:gd name="csX4435" fmla="*/ 247789 w 3889389"/>
                <a:gd name="csY4435" fmla="*/ 1019682 h 1968327"/>
                <a:gd name="csX4436" fmla="*/ 249467 w 3889389"/>
                <a:gd name="csY4436" fmla="*/ 1019682 h 1968327"/>
                <a:gd name="csX4437" fmla="*/ 249467 w 3889389"/>
                <a:gd name="csY4437" fmla="*/ 1023597 h 1968327"/>
                <a:gd name="csX4438" fmla="*/ 252823 w 3889389"/>
                <a:gd name="csY4438" fmla="*/ 1023597 h 1968327"/>
                <a:gd name="csX4439" fmla="*/ 252823 w 3889389"/>
                <a:gd name="csY4439" fmla="*/ 1026953 h 1968327"/>
                <a:gd name="csX4440" fmla="*/ 254501 w 3889389"/>
                <a:gd name="csY4440" fmla="*/ 1026953 h 1968327"/>
                <a:gd name="csX4441" fmla="*/ 256738 w 3889389"/>
                <a:gd name="csY4441" fmla="*/ 1028631 h 1968327"/>
                <a:gd name="csX4442" fmla="*/ 252823 w 3889389"/>
                <a:gd name="csY4442" fmla="*/ 1028631 h 1968327"/>
                <a:gd name="csX4443" fmla="*/ 252823 w 3889389"/>
                <a:gd name="csY4443" fmla="*/ 1030309 h 1968327"/>
                <a:gd name="csX4444" fmla="*/ 251145 w 3889389"/>
                <a:gd name="csY4444" fmla="*/ 1032547 h 1968327"/>
                <a:gd name="csX4445" fmla="*/ 252823 w 3889389"/>
                <a:gd name="csY4445" fmla="*/ 1034225 h 1968327"/>
                <a:gd name="csX4446" fmla="*/ 254501 w 3889389"/>
                <a:gd name="csY4446" fmla="*/ 1034225 h 1968327"/>
                <a:gd name="csX4447" fmla="*/ 254501 w 3889389"/>
                <a:gd name="csY4447" fmla="*/ 1039259 h 1968327"/>
                <a:gd name="csX4448" fmla="*/ 256738 w 3889389"/>
                <a:gd name="csY4448" fmla="*/ 1039259 h 1968327"/>
                <a:gd name="csX4449" fmla="*/ 256738 w 3889389"/>
                <a:gd name="csY4449" fmla="*/ 1044852 h 1968327"/>
                <a:gd name="csX4450" fmla="*/ 254501 w 3889389"/>
                <a:gd name="csY4450" fmla="*/ 1044852 h 1968327"/>
                <a:gd name="csX4451" fmla="*/ 254501 w 3889389"/>
                <a:gd name="csY4451" fmla="*/ 1046530 h 1968327"/>
                <a:gd name="csX4452" fmla="*/ 254501 w 3889389"/>
                <a:gd name="csY4452" fmla="*/ 1046530 h 1968327"/>
                <a:gd name="csX4453" fmla="*/ 252823 w 3889389"/>
                <a:gd name="csY4453" fmla="*/ 1048208 h 1968327"/>
                <a:gd name="csX4454" fmla="*/ 251145 w 3889389"/>
                <a:gd name="csY4454" fmla="*/ 1049886 h 1968327"/>
                <a:gd name="csX4455" fmla="*/ 247789 w 3889389"/>
                <a:gd name="csY4455" fmla="*/ 1049886 h 1968327"/>
                <a:gd name="csX4456" fmla="*/ 247789 w 3889389"/>
                <a:gd name="csY4456" fmla="*/ 1052124 h 1968327"/>
                <a:gd name="csX4457" fmla="*/ 245551 w 3889389"/>
                <a:gd name="csY4457" fmla="*/ 1052124 h 1968327"/>
                <a:gd name="csX4458" fmla="*/ 245551 w 3889389"/>
                <a:gd name="csY4458" fmla="*/ 1053802 h 1968327"/>
                <a:gd name="csX4459" fmla="*/ 243873 w 3889389"/>
                <a:gd name="csY4459" fmla="*/ 1053802 h 1968327"/>
                <a:gd name="csX4460" fmla="*/ 243873 w 3889389"/>
                <a:gd name="csY4460" fmla="*/ 1055480 h 1968327"/>
                <a:gd name="csX4461" fmla="*/ 237161 w 3889389"/>
                <a:gd name="csY4461" fmla="*/ 1055480 h 1968327"/>
                <a:gd name="csX4462" fmla="*/ 237161 w 3889389"/>
                <a:gd name="csY4462" fmla="*/ 1049886 h 1968327"/>
                <a:gd name="csX4463" fmla="*/ 225974 w 3889389"/>
                <a:gd name="csY4463" fmla="*/ 1049886 h 1968327"/>
                <a:gd name="csX4464" fmla="*/ 225974 w 3889389"/>
                <a:gd name="csY4464" fmla="*/ 1048208 h 1968327"/>
                <a:gd name="csX4465" fmla="*/ 222618 w 3889389"/>
                <a:gd name="csY4465" fmla="*/ 1048208 h 1968327"/>
                <a:gd name="csX4466" fmla="*/ 222618 w 3889389"/>
                <a:gd name="csY4466" fmla="*/ 1046530 h 1968327"/>
                <a:gd name="csX4467" fmla="*/ 219262 w 3889389"/>
                <a:gd name="csY4467" fmla="*/ 1046530 h 1968327"/>
                <a:gd name="csX4468" fmla="*/ 219262 w 3889389"/>
                <a:gd name="csY4468" fmla="*/ 1044852 h 1968327"/>
                <a:gd name="csX4469" fmla="*/ 213669 w 3889389"/>
                <a:gd name="csY4469" fmla="*/ 1044852 h 1968327"/>
                <a:gd name="csX4470" fmla="*/ 213669 w 3889389"/>
                <a:gd name="csY4470" fmla="*/ 1039259 h 1968327"/>
                <a:gd name="csX4471" fmla="*/ 211991 w 3889389"/>
                <a:gd name="csY4471" fmla="*/ 1039259 h 1968327"/>
                <a:gd name="csX4472" fmla="*/ 211991 w 3889389"/>
                <a:gd name="csY4472" fmla="*/ 1034225 h 1968327"/>
                <a:gd name="csX4473" fmla="*/ 206397 w 3889389"/>
                <a:gd name="csY4473" fmla="*/ 1034225 h 1968327"/>
                <a:gd name="csX4474" fmla="*/ 206397 w 3889389"/>
                <a:gd name="csY4474" fmla="*/ 1030309 h 1968327"/>
                <a:gd name="csX4475" fmla="*/ 204719 w 3889389"/>
                <a:gd name="csY4475" fmla="*/ 1030309 h 1968327"/>
                <a:gd name="csX4476" fmla="*/ 204719 w 3889389"/>
                <a:gd name="csY4476" fmla="*/ 1026953 h 1968327"/>
                <a:gd name="csX4477" fmla="*/ 203041 w 3889389"/>
                <a:gd name="csY4477" fmla="*/ 1026953 h 1968327"/>
                <a:gd name="csX4478" fmla="*/ 203041 w 3889389"/>
                <a:gd name="csY4478" fmla="*/ 1025275 h 1968327"/>
                <a:gd name="csX4479" fmla="*/ 201363 w 3889389"/>
                <a:gd name="csY4479" fmla="*/ 1025275 h 1968327"/>
                <a:gd name="csX4480" fmla="*/ 201363 w 3889389"/>
                <a:gd name="csY4480" fmla="*/ 1023597 h 1968327"/>
                <a:gd name="csX4481" fmla="*/ 197448 w 3889389"/>
                <a:gd name="csY4481" fmla="*/ 1023597 h 1968327"/>
                <a:gd name="csX4482" fmla="*/ 197448 w 3889389"/>
                <a:gd name="csY4482" fmla="*/ 1026953 h 1968327"/>
                <a:gd name="csX4483" fmla="*/ 190736 w 3889389"/>
                <a:gd name="csY4483" fmla="*/ 1026953 h 1968327"/>
                <a:gd name="csX4484" fmla="*/ 190736 w 3889389"/>
                <a:gd name="csY4484" fmla="*/ 1021360 h 1968327"/>
                <a:gd name="csX4485" fmla="*/ 188499 w 3889389"/>
                <a:gd name="csY4485" fmla="*/ 1021360 h 1968327"/>
                <a:gd name="csX4486" fmla="*/ 188499 w 3889389"/>
                <a:gd name="csY4486" fmla="*/ 1023597 h 1968327"/>
                <a:gd name="csX4487" fmla="*/ 185142 w 3889389"/>
                <a:gd name="csY4487" fmla="*/ 1023597 h 1968327"/>
                <a:gd name="csX4488" fmla="*/ 185142 w 3889389"/>
                <a:gd name="csY4488" fmla="*/ 1021360 h 1968327"/>
                <a:gd name="csX4489" fmla="*/ 183464 w 3889389"/>
                <a:gd name="csY4489" fmla="*/ 1021360 h 1968327"/>
                <a:gd name="csX4490" fmla="*/ 183464 w 3889389"/>
                <a:gd name="csY4490" fmla="*/ 1016326 h 1968327"/>
                <a:gd name="csX4491" fmla="*/ 177871 w 3889389"/>
                <a:gd name="csY4491" fmla="*/ 1016326 h 1968327"/>
                <a:gd name="csX4492" fmla="*/ 177871 w 3889389"/>
                <a:gd name="csY4492" fmla="*/ 1014648 h 1968327"/>
                <a:gd name="csX4493" fmla="*/ 180108 w 3889389"/>
                <a:gd name="csY4493" fmla="*/ 1012410 h 1968327"/>
                <a:gd name="csX4494" fmla="*/ 180108 w 3889389"/>
                <a:gd name="csY4494" fmla="*/ 1010732 h 1968327"/>
                <a:gd name="csX4495" fmla="*/ 183464 w 3889389"/>
                <a:gd name="csY4495" fmla="*/ 1010732 h 1968327"/>
                <a:gd name="csX4496" fmla="*/ 183464 w 3889389"/>
                <a:gd name="csY4496" fmla="*/ 1009054 h 1968327"/>
                <a:gd name="csX4497" fmla="*/ 181786 w 3889389"/>
                <a:gd name="csY4497" fmla="*/ 1009054 h 1968327"/>
                <a:gd name="csX4498" fmla="*/ 180108 w 3889389"/>
                <a:gd name="csY4498" fmla="*/ 1007376 h 1968327"/>
                <a:gd name="csX4499" fmla="*/ 180108 w 3889389"/>
                <a:gd name="csY4499" fmla="*/ 1004020 h 1968327"/>
                <a:gd name="csX4500" fmla="*/ 177871 w 3889389"/>
                <a:gd name="csY4500" fmla="*/ 1004020 h 1968327"/>
                <a:gd name="csX4501" fmla="*/ 177871 w 3889389"/>
                <a:gd name="csY4501" fmla="*/ 1001783 h 1968327"/>
                <a:gd name="csX4502" fmla="*/ 180108 w 3889389"/>
                <a:gd name="csY4502" fmla="*/ 1001783 h 1968327"/>
                <a:gd name="csX4503" fmla="*/ 180108 w 3889389"/>
                <a:gd name="csY4503" fmla="*/ 998427 h 1968327"/>
                <a:gd name="csX4504" fmla="*/ 181786 w 3889389"/>
                <a:gd name="csY4504" fmla="*/ 998427 h 1968327"/>
                <a:gd name="csX4505" fmla="*/ 181786 w 3889389"/>
                <a:gd name="csY4505" fmla="*/ 995071 h 1968327"/>
                <a:gd name="csX4506" fmla="*/ 180108 w 3889389"/>
                <a:gd name="csY4506" fmla="*/ 995071 h 1968327"/>
                <a:gd name="csX4507" fmla="*/ 180108 w 3889389"/>
                <a:gd name="csY4507" fmla="*/ 992833 h 1968327"/>
                <a:gd name="csX4508" fmla="*/ 177871 w 3889389"/>
                <a:gd name="csY4508" fmla="*/ 992833 h 1968327"/>
                <a:gd name="csX4509" fmla="*/ 177871 w 3889389"/>
                <a:gd name="csY4509" fmla="*/ 991155 h 1968327"/>
                <a:gd name="csX4510" fmla="*/ 176193 w 3889389"/>
                <a:gd name="csY4510" fmla="*/ 991155 h 1968327"/>
                <a:gd name="csX4511" fmla="*/ 176193 w 3889389"/>
                <a:gd name="csY4511" fmla="*/ 989477 h 1968327"/>
                <a:gd name="csX4512" fmla="*/ 177871 w 3889389"/>
                <a:gd name="csY4512" fmla="*/ 989477 h 1968327"/>
                <a:gd name="csX4513" fmla="*/ 177871 w 3889389"/>
                <a:gd name="csY4513" fmla="*/ 983884 h 1968327"/>
                <a:gd name="csX4514" fmla="*/ 176193 w 3889389"/>
                <a:gd name="csY4514" fmla="*/ 983884 h 1968327"/>
                <a:gd name="csX4515" fmla="*/ 176193 w 3889389"/>
                <a:gd name="csY4515" fmla="*/ 978850 h 1968327"/>
                <a:gd name="csX4516" fmla="*/ 174515 w 3889389"/>
                <a:gd name="csY4516" fmla="*/ 978850 h 1968327"/>
                <a:gd name="csX4517" fmla="*/ 174515 w 3889389"/>
                <a:gd name="csY4517" fmla="*/ 975494 h 1968327"/>
                <a:gd name="csX4518" fmla="*/ 172837 w 3889389"/>
                <a:gd name="csY4518" fmla="*/ 975494 h 1968327"/>
                <a:gd name="csX4519" fmla="*/ 172837 w 3889389"/>
                <a:gd name="csY4519" fmla="*/ 973256 h 1968327"/>
                <a:gd name="csX4520" fmla="*/ 171159 w 3889389"/>
                <a:gd name="csY4520" fmla="*/ 973256 h 1968327"/>
                <a:gd name="csX4521" fmla="*/ 171159 w 3889389"/>
                <a:gd name="csY4521" fmla="*/ 968222 h 1968327"/>
                <a:gd name="csX4522" fmla="*/ 165565 w 3889389"/>
                <a:gd name="csY4522" fmla="*/ 968222 h 1968327"/>
                <a:gd name="csX4523" fmla="*/ 167243 w 3889389"/>
                <a:gd name="csY4523" fmla="*/ 966544 h 1968327"/>
                <a:gd name="csX4524" fmla="*/ 171159 w 3889389"/>
                <a:gd name="csY4524" fmla="*/ 966544 h 1968327"/>
                <a:gd name="csX4525" fmla="*/ 168922 w 3889389"/>
                <a:gd name="csY4525" fmla="*/ 964307 h 1968327"/>
                <a:gd name="csX4526" fmla="*/ 171159 w 3889389"/>
                <a:gd name="csY4526" fmla="*/ 964307 h 1968327"/>
                <a:gd name="csX4527" fmla="*/ 171159 w 3889389"/>
                <a:gd name="csY4527" fmla="*/ 962629 h 1968327"/>
                <a:gd name="csX4528" fmla="*/ 172837 w 3889389"/>
                <a:gd name="csY4528" fmla="*/ 962629 h 1968327"/>
                <a:gd name="csX4529" fmla="*/ 172837 w 3889389"/>
                <a:gd name="csY4529" fmla="*/ 964307 h 1968327"/>
                <a:gd name="csX4530" fmla="*/ 174515 w 3889389"/>
                <a:gd name="csY4530" fmla="*/ 964307 h 1968327"/>
                <a:gd name="csX4531" fmla="*/ 174515 w 3889389"/>
                <a:gd name="csY4531" fmla="*/ 962629 h 1968327"/>
                <a:gd name="csX4532" fmla="*/ 176193 w 3889389"/>
                <a:gd name="csY4532" fmla="*/ 962629 h 1968327"/>
                <a:gd name="csX4533" fmla="*/ 176193 w 3889389"/>
                <a:gd name="csY4533" fmla="*/ 957595 h 1968327"/>
                <a:gd name="csX4534" fmla="*/ 177871 w 3889389"/>
                <a:gd name="csY4534" fmla="*/ 957595 h 1968327"/>
                <a:gd name="csX4535" fmla="*/ 176193 w 3889389"/>
                <a:gd name="csY4535" fmla="*/ 955357 h 1968327"/>
                <a:gd name="csX4536" fmla="*/ 177871 w 3889389"/>
                <a:gd name="csY4536" fmla="*/ 955357 h 1968327"/>
                <a:gd name="csX4537" fmla="*/ 177871 w 3889389"/>
                <a:gd name="csY4537" fmla="*/ 952001 h 1968327"/>
                <a:gd name="csX4538" fmla="*/ 176193 w 3889389"/>
                <a:gd name="csY4538" fmla="*/ 952001 h 1968327"/>
                <a:gd name="csX4539" fmla="*/ 176193 w 3889389"/>
                <a:gd name="csY4539" fmla="*/ 950323 h 1968327"/>
                <a:gd name="csX4540" fmla="*/ 177871 w 3889389"/>
                <a:gd name="csY4540" fmla="*/ 950323 h 1968327"/>
                <a:gd name="csX4541" fmla="*/ 177871 w 3889389"/>
                <a:gd name="csY4541" fmla="*/ 948645 h 1968327"/>
                <a:gd name="csX4542" fmla="*/ 176193 w 3889389"/>
                <a:gd name="csY4542" fmla="*/ 948645 h 1968327"/>
                <a:gd name="csX4543" fmla="*/ 176193 w 3889389"/>
                <a:gd name="csY4543" fmla="*/ 944730 h 1968327"/>
                <a:gd name="csX4544" fmla="*/ 180108 w 3889389"/>
                <a:gd name="csY4544" fmla="*/ 944730 h 1968327"/>
                <a:gd name="csX4545" fmla="*/ 181786 w 3889389"/>
                <a:gd name="csY4545" fmla="*/ 943052 h 1968327"/>
                <a:gd name="csX4546" fmla="*/ 180108 w 3889389"/>
                <a:gd name="csY4546" fmla="*/ 943052 h 1968327"/>
                <a:gd name="csX4547" fmla="*/ 180108 w 3889389"/>
                <a:gd name="csY4547" fmla="*/ 941374 h 1968327"/>
                <a:gd name="csX4548" fmla="*/ 177871 w 3889389"/>
                <a:gd name="csY4548" fmla="*/ 941374 h 1968327"/>
                <a:gd name="csX4549" fmla="*/ 177871 w 3889389"/>
                <a:gd name="csY4549" fmla="*/ 939696 h 1968327"/>
                <a:gd name="csX4550" fmla="*/ 180108 w 3889389"/>
                <a:gd name="csY4550" fmla="*/ 939696 h 1968327"/>
                <a:gd name="csX4551" fmla="*/ 180108 w 3889389"/>
                <a:gd name="csY4551" fmla="*/ 938018 h 1968327"/>
                <a:gd name="csX4552" fmla="*/ 177871 w 3889389"/>
                <a:gd name="csY4552" fmla="*/ 938018 h 1968327"/>
                <a:gd name="csX4553" fmla="*/ 177871 w 3889389"/>
                <a:gd name="csY4553" fmla="*/ 935780 h 1968327"/>
                <a:gd name="csX4554" fmla="*/ 176193 w 3889389"/>
                <a:gd name="csY4554" fmla="*/ 935780 h 1968327"/>
                <a:gd name="csX4555" fmla="*/ 176193 w 3889389"/>
                <a:gd name="csY4555" fmla="*/ 930746 h 1968327"/>
                <a:gd name="csX4556" fmla="*/ 174515 w 3889389"/>
                <a:gd name="csY4556" fmla="*/ 930746 h 1968327"/>
                <a:gd name="csX4557" fmla="*/ 172837 w 3889389"/>
                <a:gd name="csY4557" fmla="*/ 929068 h 1968327"/>
                <a:gd name="csX4558" fmla="*/ 172837 w 3889389"/>
                <a:gd name="csY4558" fmla="*/ 926831 h 1968327"/>
                <a:gd name="csX4559" fmla="*/ 171159 w 3889389"/>
                <a:gd name="csY4559" fmla="*/ 925153 h 1968327"/>
                <a:gd name="csX4560" fmla="*/ 168922 w 3889389"/>
                <a:gd name="csY4560" fmla="*/ 925153 h 1968327"/>
                <a:gd name="csX4561" fmla="*/ 167243 w 3889389"/>
                <a:gd name="csY4561" fmla="*/ 923475 h 1968327"/>
                <a:gd name="csX4562" fmla="*/ 167243 w 3889389"/>
                <a:gd name="csY4562" fmla="*/ 921797 h 1968327"/>
                <a:gd name="csX4563" fmla="*/ 163887 w 3889389"/>
                <a:gd name="csY4563" fmla="*/ 921797 h 1968327"/>
                <a:gd name="csX4564" fmla="*/ 163887 w 3889389"/>
                <a:gd name="csY4564" fmla="*/ 920119 h 1968327"/>
                <a:gd name="csX4565" fmla="*/ 162209 w 3889389"/>
                <a:gd name="csY4565" fmla="*/ 920119 h 1968327"/>
                <a:gd name="csX4566" fmla="*/ 162209 w 3889389"/>
                <a:gd name="csY4566" fmla="*/ 916203 h 1968327"/>
                <a:gd name="csX4567" fmla="*/ 158294 w 3889389"/>
                <a:gd name="csY4567" fmla="*/ 916203 h 1968327"/>
                <a:gd name="csX4568" fmla="*/ 158294 w 3889389"/>
                <a:gd name="csY4568" fmla="*/ 918441 h 1968327"/>
                <a:gd name="csX4569" fmla="*/ 156616 w 3889389"/>
                <a:gd name="csY4569" fmla="*/ 918441 h 1968327"/>
                <a:gd name="csX4570" fmla="*/ 156616 w 3889389"/>
                <a:gd name="csY4570" fmla="*/ 916203 h 1968327"/>
                <a:gd name="csX4571" fmla="*/ 154938 w 3889389"/>
                <a:gd name="csY4571" fmla="*/ 916203 h 1968327"/>
                <a:gd name="csX4572" fmla="*/ 154938 w 3889389"/>
                <a:gd name="csY4572" fmla="*/ 914525 h 1968327"/>
                <a:gd name="csX4573" fmla="*/ 149345 w 3889389"/>
                <a:gd name="csY4573" fmla="*/ 914525 h 1968327"/>
                <a:gd name="csX4574" fmla="*/ 149345 w 3889389"/>
                <a:gd name="csY4574" fmla="*/ 912847 h 1968327"/>
                <a:gd name="csX4575" fmla="*/ 144310 w 3889389"/>
                <a:gd name="csY4575" fmla="*/ 912847 h 1968327"/>
                <a:gd name="csX4576" fmla="*/ 144310 w 3889389"/>
                <a:gd name="csY4576" fmla="*/ 911169 h 1968327"/>
                <a:gd name="csX4577" fmla="*/ 151582 w 3889389"/>
                <a:gd name="csY4577" fmla="*/ 911169 h 1968327"/>
                <a:gd name="csX4578" fmla="*/ 151582 w 3889389"/>
                <a:gd name="csY4578" fmla="*/ 909491 h 1968327"/>
                <a:gd name="csX4579" fmla="*/ 149345 w 3889389"/>
                <a:gd name="csY4579" fmla="*/ 909491 h 1968327"/>
                <a:gd name="csX4580" fmla="*/ 147666 w 3889389"/>
                <a:gd name="csY4580" fmla="*/ 907254 h 1968327"/>
                <a:gd name="csX4581" fmla="*/ 153260 w 3889389"/>
                <a:gd name="csY4581" fmla="*/ 907254 h 1968327"/>
                <a:gd name="csX4582" fmla="*/ 153260 w 3889389"/>
                <a:gd name="csY4582" fmla="*/ 905576 h 1968327"/>
                <a:gd name="csX4583" fmla="*/ 149345 w 3889389"/>
                <a:gd name="csY4583" fmla="*/ 905576 h 1968327"/>
                <a:gd name="csX4584" fmla="*/ 149345 w 3889389"/>
                <a:gd name="csY4584" fmla="*/ 902220 h 1968327"/>
                <a:gd name="csX4585" fmla="*/ 147666 w 3889389"/>
                <a:gd name="csY4585" fmla="*/ 902220 h 1968327"/>
                <a:gd name="csX4586" fmla="*/ 147666 w 3889389"/>
                <a:gd name="csY4586" fmla="*/ 903898 h 1968327"/>
                <a:gd name="csX4587" fmla="*/ 144310 w 3889389"/>
                <a:gd name="csY4587" fmla="*/ 903898 h 1968327"/>
                <a:gd name="csX4588" fmla="*/ 144310 w 3889389"/>
                <a:gd name="csY4588" fmla="*/ 902220 h 1968327"/>
                <a:gd name="csX4589" fmla="*/ 142632 w 3889389"/>
                <a:gd name="csY4589" fmla="*/ 902220 h 1968327"/>
                <a:gd name="csX4590" fmla="*/ 142632 w 3889389"/>
                <a:gd name="csY4590" fmla="*/ 898304 h 1968327"/>
                <a:gd name="csX4591" fmla="*/ 140395 w 3889389"/>
                <a:gd name="csY4591" fmla="*/ 898304 h 1968327"/>
                <a:gd name="csX4592" fmla="*/ 140395 w 3889389"/>
                <a:gd name="csY4592" fmla="*/ 900542 h 1968327"/>
                <a:gd name="csX4593" fmla="*/ 135361 w 3889389"/>
                <a:gd name="csY4593" fmla="*/ 900542 h 1968327"/>
                <a:gd name="csX4594" fmla="*/ 135361 w 3889389"/>
                <a:gd name="csY4594" fmla="*/ 898304 h 1968327"/>
                <a:gd name="csX4595" fmla="*/ 137039 w 3889389"/>
                <a:gd name="csY4595" fmla="*/ 898304 h 1968327"/>
                <a:gd name="csX4596" fmla="*/ 137039 w 3889389"/>
                <a:gd name="csY4596" fmla="*/ 894948 h 1968327"/>
                <a:gd name="csX4597" fmla="*/ 138717 w 3889389"/>
                <a:gd name="csY4597" fmla="*/ 894948 h 1968327"/>
                <a:gd name="csX4598" fmla="*/ 138717 w 3889389"/>
                <a:gd name="csY4598" fmla="*/ 891592 h 1968327"/>
                <a:gd name="csX4599" fmla="*/ 137039 w 3889389"/>
                <a:gd name="csY4599" fmla="*/ 891592 h 1968327"/>
                <a:gd name="csX4600" fmla="*/ 137039 w 3889389"/>
                <a:gd name="csY4600" fmla="*/ 889914 h 1968327"/>
                <a:gd name="csX4601" fmla="*/ 131446 w 3889389"/>
                <a:gd name="csY4601" fmla="*/ 889914 h 1968327"/>
                <a:gd name="csX4602" fmla="*/ 131446 w 3889389"/>
                <a:gd name="csY4602" fmla="*/ 885999 h 1968327"/>
                <a:gd name="csX4603" fmla="*/ 133683 w 3889389"/>
                <a:gd name="csY4603" fmla="*/ 885999 h 1968327"/>
                <a:gd name="csX4604" fmla="*/ 131446 w 3889389"/>
                <a:gd name="csY4604" fmla="*/ 884321 h 1968327"/>
                <a:gd name="csX4605" fmla="*/ 128089 w 3889389"/>
                <a:gd name="csY4605" fmla="*/ 884321 h 1968327"/>
                <a:gd name="csX4606" fmla="*/ 128089 w 3889389"/>
                <a:gd name="csY4606" fmla="*/ 882643 h 1968327"/>
                <a:gd name="csX4607" fmla="*/ 126411 w 3889389"/>
                <a:gd name="csY4607" fmla="*/ 880965 h 1968327"/>
                <a:gd name="csX4608" fmla="*/ 124733 w 3889389"/>
                <a:gd name="csY4608" fmla="*/ 878727 h 1968327"/>
                <a:gd name="csX4609" fmla="*/ 123055 w 3889389"/>
                <a:gd name="csY4609" fmla="*/ 878727 h 1968327"/>
                <a:gd name="csX4610" fmla="*/ 123055 w 3889389"/>
                <a:gd name="csY4610" fmla="*/ 873693 h 1968327"/>
                <a:gd name="csX4611" fmla="*/ 124733 w 3889389"/>
                <a:gd name="csY4611" fmla="*/ 873693 h 1968327"/>
                <a:gd name="csX4612" fmla="*/ 124733 w 3889389"/>
                <a:gd name="csY4612" fmla="*/ 868100 h 1968327"/>
                <a:gd name="csX4613" fmla="*/ 119140 w 3889389"/>
                <a:gd name="csY4613" fmla="*/ 868100 h 1968327"/>
                <a:gd name="csX4614" fmla="*/ 119140 w 3889389"/>
                <a:gd name="csY4614" fmla="*/ 864744 h 1968327"/>
                <a:gd name="csX4615" fmla="*/ 117462 w 3889389"/>
                <a:gd name="csY4615" fmla="*/ 864744 h 1968327"/>
                <a:gd name="csX4616" fmla="*/ 117462 w 3889389"/>
                <a:gd name="csY4616" fmla="*/ 861388 h 1968327"/>
                <a:gd name="csX4617" fmla="*/ 120818 w 3889389"/>
                <a:gd name="csY4617" fmla="*/ 861388 h 1968327"/>
                <a:gd name="csX4618" fmla="*/ 120818 w 3889389"/>
                <a:gd name="csY4618" fmla="*/ 863066 h 1968327"/>
                <a:gd name="csX4619" fmla="*/ 128089 w 3889389"/>
                <a:gd name="csY4619" fmla="*/ 863066 h 1968327"/>
                <a:gd name="csX4620" fmla="*/ 128089 w 3889389"/>
                <a:gd name="csY4620" fmla="*/ 864744 h 1968327"/>
                <a:gd name="csX4621" fmla="*/ 129768 w 3889389"/>
                <a:gd name="csY4621" fmla="*/ 864744 h 1968327"/>
                <a:gd name="csX4622" fmla="*/ 129768 w 3889389"/>
                <a:gd name="csY4622" fmla="*/ 869778 h 1968327"/>
                <a:gd name="csX4623" fmla="*/ 131446 w 3889389"/>
                <a:gd name="csY4623" fmla="*/ 869778 h 1968327"/>
                <a:gd name="csX4624" fmla="*/ 131446 w 3889389"/>
                <a:gd name="csY4624" fmla="*/ 873693 h 1968327"/>
                <a:gd name="csX4625" fmla="*/ 133683 w 3889389"/>
                <a:gd name="csY4625" fmla="*/ 873693 h 1968327"/>
                <a:gd name="csX4626" fmla="*/ 133683 w 3889389"/>
                <a:gd name="csY4626" fmla="*/ 875371 h 1968327"/>
                <a:gd name="csX4627" fmla="*/ 135361 w 3889389"/>
                <a:gd name="csY4627" fmla="*/ 877049 h 1968327"/>
                <a:gd name="csX4628" fmla="*/ 137039 w 3889389"/>
                <a:gd name="csY4628" fmla="*/ 877049 h 1968327"/>
                <a:gd name="csX4629" fmla="*/ 137039 w 3889389"/>
                <a:gd name="csY4629" fmla="*/ 878727 h 1968327"/>
                <a:gd name="csX4630" fmla="*/ 138717 w 3889389"/>
                <a:gd name="csY4630" fmla="*/ 878727 h 1968327"/>
                <a:gd name="csX4631" fmla="*/ 138717 w 3889389"/>
                <a:gd name="csY4631" fmla="*/ 880965 h 1968327"/>
                <a:gd name="csX4632" fmla="*/ 140395 w 3889389"/>
                <a:gd name="csY4632" fmla="*/ 880965 h 1968327"/>
                <a:gd name="csX4633" fmla="*/ 140395 w 3889389"/>
                <a:gd name="csY4633" fmla="*/ 882643 h 1968327"/>
                <a:gd name="csX4634" fmla="*/ 142632 w 3889389"/>
                <a:gd name="csY4634" fmla="*/ 882643 h 1968327"/>
                <a:gd name="csX4635" fmla="*/ 142632 w 3889389"/>
                <a:gd name="csY4635" fmla="*/ 884321 h 1968327"/>
                <a:gd name="csX4636" fmla="*/ 144310 w 3889389"/>
                <a:gd name="csY4636" fmla="*/ 884321 h 1968327"/>
                <a:gd name="csX4637" fmla="*/ 144310 w 3889389"/>
                <a:gd name="csY4637" fmla="*/ 885999 h 1968327"/>
                <a:gd name="csX4638" fmla="*/ 149345 w 3889389"/>
                <a:gd name="csY4638" fmla="*/ 885999 h 1968327"/>
                <a:gd name="csX4639" fmla="*/ 149345 w 3889389"/>
                <a:gd name="csY4639" fmla="*/ 884321 h 1968327"/>
                <a:gd name="csX4640" fmla="*/ 147666 w 3889389"/>
                <a:gd name="csY4640" fmla="*/ 882643 h 1968327"/>
                <a:gd name="csX4641" fmla="*/ 147666 w 3889389"/>
                <a:gd name="csY4641" fmla="*/ 880965 h 1968327"/>
                <a:gd name="csX4642" fmla="*/ 153260 w 3889389"/>
                <a:gd name="csY4642" fmla="*/ 880965 h 1968327"/>
                <a:gd name="csX4643" fmla="*/ 153260 w 3889389"/>
                <a:gd name="csY4643" fmla="*/ 885999 h 1968327"/>
                <a:gd name="csX4644" fmla="*/ 154938 w 3889389"/>
                <a:gd name="csY4644" fmla="*/ 885999 h 1968327"/>
                <a:gd name="csX4645" fmla="*/ 154938 w 3889389"/>
                <a:gd name="csY4645" fmla="*/ 889914 h 1968327"/>
                <a:gd name="csX4646" fmla="*/ 167243 w 3889389"/>
                <a:gd name="csY4646" fmla="*/ 889914 h 1968327"/>
                <a:gd name="csX4647" fmla="*/ 167243 w 3889389"/>
                <a:gd name="csY4647" fmla="*/ 891592 h 1968327"/>
                <a:gd name="csX4648" fmla="*/ 171159 w 3889389"/>
                <a:gd name="csY4648" fmla="*/ 891592 h 1968327"/>
                <a:gd name="csX4649" fmla="*/ 171159 w 3889389"/>
                <a:gd name="csY4649" fmla="*/ 893270 h 1968327"/>
                <a:gd name="csX4650" fmla="*/ 167243 w 3889389"/>
                <a:gd name="csY4650" fmla="*/ 893270 h 1968327"/>
                <a:gd name="csX4651" fmla="*/ 167243 w 3889389"/>
                <a:gd name="csY4651" fmla="*/ 894948 h 1968327"/>
                <a:gd name="csX4652" fmla="*/ 168922 w 3889389"/>
                <a:gd name="csY4652" fmla="*/ 896626 h 1968327"/>
                <a:gd name="csX4653" fmla="*/ 171159 w 3889389"/>
                <a:gd name="csY4653" fmla="*/ 896626 h 1968327"/>
                <a:gd name="csX4654" fmla="*/ 171159 w 3889389"/>
                <a:gd name="csY4654" fmla="*/ 898304 h 1968327"/>
                <a:gd name="csX4655" fmla="*/ 174515 w 3889389"/>
                <a:gd name="csY4655" fmla="*/ 898304 h 1968327"/>
                <a:gd name="csX4656" fmla="*/ 174515 w 3889389"/>
                <a:gd name="csY4656" fmla="*/ 896626 h 1968327"/>
                <a:gd name="csX4657" fmla="*/ 176193 w 3889389"/>
                <a:gd name="csY4657" fmla="*/ 896626 h 1968327"/>
                <a:gd name="csX4658" fmla="*/ 176193 w 3889389"/>
                <a:gd name="csY4658" fmla="*/ 894948 h 1968327"/>
                <a:gd name="csX4659" fmla="*/ 180108 w 3889389"/>
                <a:gd name="csY4659" fmla="*/ 894948 h 1968327"/>
                <a:gd name="csX4660" fmla="*/ 181786 w 3889389"/>
                <a:gd name="csY4660" fmla="*/ 896626 h 1968327"/>
                <a:gd name="csX4661" fmla="*/ 183464 w 3889389"/>
                <a:gd name="csY4661" fmla="*/ 896626 h 1968327"/>
                <a:gd name="csX4662" fmla="*/ 183464 w 3889389"/>
                <a:gd name="csY4662" fmla="*/ 898304 h 1968327"/>
                <a:gd name="csX4663" fmla="*/ 185142 w 3889389"/>
                <a:gd name="csY4663" fmla="*/ 898304 h 1968327"/>
                <a:gd name="csX4664" fmla="*/ 185142 w 3889389"/>
                <a:gd name="csY4664" fmla="*/ 900542 h 1968327"/>
                <a:gd name="csX4665" fmla="*/ 186820 w 3889389"/>
                <a:gd name="csY4665" fmla="*/ 900542 h 1968327"/>
                <a:gd name="csX4666" fmla="*/ 186820 w 3889389"/>
                <a:gd name="csY4666" fmla="*/ 902220 h 1968327"/>
                <a:gd name="csX4667" fmla="*/ 190736 w 3889389"/>
                <a:gd name="csY4667" fmla="*/ 902220 h 1968327"/>
                <a:gd name="csX4668" fmla="*/ 190736 w 3889389"/>
                <a:gd name="csY4668" fmla="*/ 905576 h 1968327"/>
                <a:gd name="csX4669" fmla="*/ 194092 w 3889389"/>
                <a:gd name="csY4669" fmla="*/ 905576 h 1968327"/>
                <a:gd name="csX4670" fmla="*/ 194092 w 3889389"/>
                <a:gd name="csY4670" fmla="*/ 907254 h 1968327"/>
                <a:gd name="csX4671" fmla="*/ 199685 w 3889389"/>
                <a:gd name="csY4671" fmla="*/ 907254 h 1968327"/>
                <a:gd name="csX4672" fmla="*/ 199685 w 3889389"/>
                <a:gd name="csY4672" fmla="*/ 909491 h 1968327"/>
                <a:gd name="csX4673" fmla="*/ 206397 w 3889389"/>
                <a:gd name="csY4673" fmla="*/ 909491 h 1968327"/>
                <a:gd name="csX4674" fmla="*/ 206397 w 3889389"/>
                <a:gd name="csY4674" fmla="*/ 911169 h 1968327"/>
                <a:gd name="csX4675" fmla="*/ 210313 w 3889389"/>
                <a:gd name="csY4675" fmla="*/ 911169 h 1968327"/>
                <a:gd name="csX4676" fmla="*/ 211991 w 3889389"/>
                <a:gd name="csY4676" fmla="*/ 912847 h 1968327"/>
                <a:gd name="csX4677" fmla="*/ 217025 w 3889389"/>
                <a:gd name="csY4677" fmla="*/ 912847 h 1968327"/>
                <a:gd name="csX4678" fmla="*/ 219262 w 3889389"/>
                <a:gd name="csY4678" fmla="*/ 914525 h 1968327"/>
                <a:gd name="csX4679" fmla="*/ 228212 w 3889389"/>
                <a:gd name="csY4679" fmla="*/ 914525 h 1968327"/>
                <a:gd name="csX4680" fmla="*/ 228212 w 3889389"/>
                <a:gd name="csY4680" fmla="*/ 912847 h 1968327"/>
                <a:gd name="csX4681" fmla="*/ 229890 w 3889389"/>
                <a:gd name="csY4681" fmla="*/ 912847 h 1968327"/>
                <a:gd name="csX4682" fmla="*/ 229890 w 3889389"/>
                <a:gd name="csY4682" fmla="*/ 914525 h 1968327"/>
                <a:gd name="csX4683" fmla="*/ 231568 w 3889389"/>
                <a:gd name="csY4683" fmla="*/ 914525 h 1968327"/>
                <a:gd name="csX4684" fmla="*/ 231568 w 3889389"/>
                <a:gd name="csY4684" fmla="*/ 916203 h 1968327"/>
                <a:gd name="csX4685" fmla="*/ 237161 w 3889389"/>
                <a:gd name="csY4685" fmla="*/ 916203 h 1968327"/>
                <a:gd name="csX4686" fmla="*/ 237161 w 3889389"/>
                <a:gd name="csY4686" fmla="*/ 918441 h 1968327"/>
                <a:gd name="csX4687" fmla="*/ 238839 w 3889389"/>
                <a:gd name="csY4687" fmla="*/ 918441 h 1968327"/>
                <a:gd name="csX4688" fmla="*/ 240517 w 3889389"/>
                <a:gd name="csY4688" fmla="*/ 920119 h 1968327"/>
                <a:gd name="csX4689" fmla="*/ 242195 w 3889389"/>
                <a:gd name="csY4689" fmla="*/ 920119 h 1968327"/>
                <a:gd name="csX4690" fmla="*/ 242195 w 3889389"/>
                <a:gd name="csY4690" fmla="*/ 921797 h 1968327"/>
                <a:gd name="csX4691" fmla="*/ 245551 w 3889389"/>
                <a:gd name="csY4691" fmla="*/ 921797 h 1968327"/>
                <a:gd name="csX4692" fmla="*/ 245551 w 3889389"/>
                <a:gd name="csY4692" fmla="*/ 923475 h 1968327"/>
                <a:gd name="csX4693" fmla="*/ 247789 w 3889389"/>
                <a:gd name="csY4693" fmla="*/ 923475 h 1968327"/>
                <a:gd name="csX4694" fmla="*/ 247789 w 3889389"/>
                <a:gd name="csY4694" fmla="*/ 925153 h 1968327"/>
                <a:gd name="csX4695" fmla="*/ 260094 w 3889389"/>
                <a:gd name="csY4695" fmla="*/ 925153 h 1968327"/>
                <a:gd name="csX4696" fmla="*/ 260094 w 3889389"/>
                <a:gd name="csY4696" fmla="*/ 926831 h 1968327"/>
                <a:gd name="csX4697" fmla="*/ 272400 w 3889389"/>
                <a:gd name="csY4697" fmla="*/ 926831 h 1968327"/>
                <a:gd name="csX4698" fmla="*/ 272400 w 3889389"/>
                <a:gd name="csY4698" fmla="*/ 925153 h 1968327"/>
                <a:gd name="csX4699" fmla="*/ 281349 w 3889389"/>
                <a:gd name="csY4699" fmla="*/ 925153 h 1968327"/>
                <a:gd name="csX4700" fmla="*/ 283027 w 3889389"/>
                <a:gd name="csY4700" fmla="*/ 923475 h 1968327"/>
                <a:gd name="csX4701" fmla="*/ 283027 w 3889389"/>
                <a:gd name="csY4701" fmla="*/ 921797 h 1968327"/>
                <a:gd name="csX4702" fmla="*/ 286943 w 3889389"/>
                <a:gd name="csY4702" fmla="*/ 921797 h 1968327"/>
                <a:gd name="csX4703" fmla="*/ 288621 w 3889389"/>
                <a:gd name="csY4703" fmla="*/ 920119 h 1968327"/>
                <a:gd name="csX4704" fmla="*/ 294214 w 3889389"/>
                <a:gd name="csY4704" fmla="*/ 920119 h 1968327"/>
                <a:gd name="csX4705" fmla="*/ 295892 w 3889389"/>
                <a:gd name="csY4705" fmla="*/ 918441 h 1968327"/>
                <a:gd name="csX4706" fmla="*/ 297570 w 3889389"/>
                <a:gd name="csY4706" fmla="*/ 918441 h 1968327"/>
                <a:gd name="csX4707" fmla="*/ 297570 w 3889389"/>
                <a:gd name="csY4707" fmla="*/ 916203 h 1968327"/>
                <a:gd name="csX4708" fmla="*/ 300926 w 3889389"/>
                <a:gd name="csY4708" fmla="*/ 916203 h 1968327"/>
                <a:gd name="csX4709" fmla="*/ 302604 w 3889389"/>
                <a:gd name="csY4709" fmla="*/ 914525 h 1968327"/>
                <a:gd name="csX4710" fmla="*/ 304842 w 3889389"/>
                <a:gd name="csY4710" fmla="*/ 914525 h 1968327"/>
                <a:gd name="csX4711" fmla="*/ 304842 w 3889389"/>
                <a:gd name="csY4711" fmla="*/ 912847 h 1968327"/>
                <a:gd name="csX4712" fmla="*/ 306520 w 3889389"/>
                <a:gd name="csY4712" fmla="*/ 911169 h 1968327"/>
                <a:gd name="csX4713" fmla="*/ 308198 w 3889389"/>
                <a:gd name="csY4713" fmla="*/ 909491 h 1968327"/>
                <a:gd name="csX4714" fmla="*/ 309876 w 3889389"/>
                <a:gd name="csY4714" fmla="*/ 909491 h 1968327"/>
                <a:gd name="csX4715" fmla="*/ 309876 w 3889389"/>
                <a:gd name="csY4715" fmla="*/ 907254 h 1968327"/>
                <a:gd name="csX4716" fmla="*/ 313791 w 3889389"/>
                <a:gd name="csY4716" fmla="*/ 907254 h 1968327"/>
                <a:gd name="csX4717" fmla="*/ 313791 w 3889389"/>
                <a:gd name="csY4717" fmla="*/ 903898 h 1968327"/>
                <a:gd name="csX4718" fmla="*/ 315469 w 3889389"/>
                <a:gd name="csY4718" fmla="*/ 903898 h 1968327"/>
                <a:gd name="csX4719" fmla="*/ 315469 w 3889389"/>
                <a:gd name="csY4719" fmla="*/ 900542 h 1968327"/>
                <a:gd name="csX4720" fmla="*/ 318825 w 3889389"/>
                <a:gd name="csY4720" fmla="*/ 900542 h 1968327"/>
                <a:gd name="csX4721" fmla="*/ 318825 w 3889389"/>
                <a:gd name="csY4721" fmla="*/ 896626 h 1968327"/>
                <a:gd name="csX4722" fmla="*/ 320503 w 3889389"/>
                <a:gd name="csY4722" fmla="*/ 894948 h 1968327"/>
                <a:gd name="csX4723" fmla="*/ 322741 w 3889389"/>
                <a:gd name="csY4723" fmla="*/ 894948 h 1968327"/>
                <a:gd name="csX4724" fmla="*/ 322741 w 3889389"/>
                <a:gd name="csY4724" fmla="*/ 891592 h 1968327"/>
                <a:gd name="csX4725" fmla="*/ 324419 w 3889389"/>
                <a:gd name="csY4725" fmla="*/ 891592 h 1968327"/>
                <a:gd name="csX4726" fmla="*/ 326097 w 3889389"/>
                <a:gd name="csY4726" fmla="*/ 889914 h 1968327"/>
                <a:gd name="csX4727" fmla="*/ 326097 w 3889389"/>
                <a:gd name="csY4727" fmla="*/ 887677 h 1968327"/>
                <a:gd name="csX4728" fmla="*/ 327775 w 3889389"/>
                <a:gd name="csY4728" fmla="*/ 887677 h 1968327"/>
                <a:gd name="csX4729" fmla="*/ 327775 w 3889389"/>
                <a:gd name="csY4729" fmla="*/ 885999 h 1968327"/>
                <a:gd name="csX4730" fmla="*/ 329453 w 3889389"/>
                <a:gd name="csY4730" fmla="*/ 884321 h 1968327"/>
                <a:gd name="csX4731" fmla="*/ 331131 w 3889389"/>
                <a:gd name="csY4731" fmla="*/ 884321 h 1968327"/>
                <a:gd name="csX4732" fmla="*/ 331131 w 3889389"/>
                <a:gd name="csY4732" fmla="*/ 878727 h 1968327"/>
                <a:gd name="csX4733" fmla="*/ 333368 w 3889389"/>
                <a:gd name="csY4733" fmla="*/ 878727 h 1968327"/>
                <a:gd name="csX4734" fmla="*/ 333368 w 3889389"/>
                <a:gd name="csY4734" fmla="*/ 872015 h 1968327"/>
                <a:gd name="csX4735" fmla="*/ 335046 w 3889389"/>
                <a:gd name="csY4735" fmla="*/ 872015 h 1968327"/>
                <a:gd name="csX4736" fmla="*/ 335046 w 3889389"/>
                <a:gd name="csY4736" fmla="*/ 864744 h 1968327"/>
                <a:gd name="csX4737" fmla="*/ 336724 w 3889389"/>
                <a:gd name="csY4737" fmla="*/ 864744 h 1968327"/>
                <a:gd name="csX4738" fmla="*/ 336724 w 3889389"/>
                <a:gd name="csY4738" fmla="*/ 863066 h 1968327"/>
                <a:gd name="csX4739" fmla="*/ 333368 w 3889389"/>
                <a:gd name="csY4739" fmla="*/ 863066 h 1968327"/>
                <a:gd name="csX4740" fmla="*/ 333368 w 3889389"/>
                <a:gd name="csY4740" fmla="*/ 861388 h 1968327"/>
                <a:gd name="csX4741" fmla="*/ 335046 w 3889389"/>
                <a:gd name="csY4741" fmla="*/ 859150 h 1968327"/>
                <a:gd name="csX4742" fmla="*/ 331131 w 3889389"/>
                <a:gd name="csY4742" fmla="*/ 859150 h 1968327"/>
                <a:gd name="csX4743" fmla="*/ 331131 w 3889389"/>
                <a:gd name="csY4743" fmla="*/ 857472 h 1968327"/>
                <a:gd name="csX4744" fmla="*/ 329453 w 3889389"/>
                <a:gd name="csY4744" fmla="*/ 857472 h 1968327"/>
                <a:gd name="csX4745" fmla="*/ 329453 w 3889389"/>
                <a:gd name="csY4745" fmla="*/ 855794 h 1968327"/>
                <a:gd name="csX4746" fmla="*/ 327775 w 3889389"/>
                <a:gd name="csY4746" fmla="*/ 855794 h 1968327"/>
                <a:gd name="csX4747" fmla="*/ 327775 w 3889389"/>
                <a:gd name="csY4747" fmla="*/ 850201 h 1968327"/>
                <a:gd name="csX4748" fmla="*/ 329453 w 3889389"/>
                <a:gd name="csY4748" fmla="*/ 850201 h 1968327"/>
                <a:gd name="csX4749" fmla="*/ 329453 w 3889389"/>
                <a:gd name="csY4749" fmla="*/ 845167 h 1968327"/>
                <a:gd name="csX4750" fmla="*/ 327775 w 3889389"/>
                <a:gd name="csY4750" fmla="*/ 845167 h 1968327"/>
                <a:gd name="csX4751" fmla="*/ 327775 w 3889389"/>
                <a:gd name="csY4751" fmla="*/ 843489 h 1968327"/>
                <a:gd name="csX4752" fmla="*/ 326097 w 3889389"/>
                <a:gd name="csY4752" fmla="*/ 841251 h 1968327"/>
                <a:gd name="csX4753" fmla="*/ 326097 w 3889389"/>
                <a:gd name="csY4753" fmla="*/ 832861 h 1968327"/>
                <a:gd name="csX4754" fmla="*/ 327775 w 3889389"/>
                <a:gd name="csY4754" fmla="*/ 832861 h 1968327"/>
                <a:gd name="csX4755" fmla="*/ 327775 w 3889389"/>
                <a:gd name="csY4755" fmla="*/ 830624 h 1968327"/>
                <a:gd name="csX4756" fmla="*/ 326097 w 3889389"/>
                <a:gd name="csY4756" fmla="*/ 830624 h 1968327"/>
                <a:gd name="csX4757" fmla="*/ 326097 w 3889389"/>
                <a:gd name="csY4757" fmla="*/ 827268 h 1968327"/>
                <a:gd name="csX4758" fmla="*/ 324419 w 3889389"/>
                <a:gd name="csY4758" fmla="*/ 827268 h 1968327"/>
                <a:gd name="csX4759" fmla="*/ 324419 w 3889389"/>
                <a:gd name="csY4759" fmla="*/ 825590 h 1968327"/>
                <a:gd name="csX4760" fmla="*/ 320503 w 3889389"/>
                <a:gd name="csY4760" fmla="*/ 825590 h 1968327"/>
                <a:gd name="csX4761" fmla="*/ 320503 w 3889389"/>
                <a:gd name="csY4761" fmla="*/ 823912 h 1968327"/>
                <a:gd name="csX4762" fmla="*/ 318825 w 3889389"/>
                <a:gd name="csY4762" fmla="*/ 823912 h 1968327"/>
                <a:gd name="csX4763" fmla="*/ 318825 w 3889389"/>
                <a:gd name="csY4763" fmla="*/ 821675 h 1968327"/>
                <a:gd name="csX4764" fmla="*/ 317147 w 3889389"/>
                <a:gd name="csY4764" fmla="*/ 821675 h 1968327"/>
                <a:gd name="csX4765" fmla="*/ 317147 w 3889389"/>
                <a:gd name="csY4765" fmla="*/ 819996 h 1968327"/>
                <a:gd name="csX4766" fmla="*/ 315469 w 3889389"/>
                <a:gd name="csY4766" fmla="*/ 819996 h 1968327"/>
                <a:gd name="csX4767" fmla="*/ 315469 w 3889389"/>
                <a:gd name="csY4767" fmla="*/ 825590 h 1968327"/>
                <a:gd name="csX4768" fmla="*/ 313791 w 3889389"/>
                <a:gd name="csY4768" fmla="*/ 823912 h 1968327"/>
                <a:gd name="csX4769" fmla="*/ 311554 w 3889389"/>
                <a:gd name="csY4769" fmla="*/ 823912 h 1968327"/>
                <a:gd name="csX4770" fmla="*/ 311554 w 3889389"/>
                <a:gd name="csY4770" fmla="*/ 821675 h 1968327"/>
                <a:gd name="csX4771" fmla="*/ 309876 w 3889389"/>
                <a:gd name="csY4771" fmla="*/ 819996 h 1968327"/>
                <a:gd name="csX4772" fmla="*/ 309876 w 3889389"/>
                <a:gd name="csY4772" fmla="*/ 818318 h 1968327"/>
                <a:gd name="csX4773" fmla="*/ 311554 w 3889389"/>
                <a:gd name="csY4773" fmla="*/ 818318 h 1968327"/>
                <a:gd name="csX4774" fmla="*/ 311554 w 3889389"/>
                <a:gd name="csY4774" fmla="*/ 814962 h 1968327"/>
                <a:gd name="csX4775" fmla="*/ 308198 w 3889389"/>
                <a:gd name="csY4775" fmla="*/ 814962 h 1968327"/>
                <a:gd name="csX4776" fmla="*/ 308198 w 3889389"/>
                <a:gd name="csY4776" fmla="*/ 812725 h 1968327"/>
                <a:gd name="csX4777" fmla="*/ 304842 w 3889389"/>
                <a:gd name="csY4777" fmla="*/ 812725 h 1968327"/>
                <a:gd name="csX4778" fmla="*/ 304842 w 3889389"/>
                <a:gd name="csY4778" fmla="*/ 809369 h 1968327"/>
                <a:gd name="csX4779" fmla="*/ 302604 w 3889389"/>
                <a:gd name="csY4779" fmla="*/ 809369 h 1968327"/>
                <a:gd name="csX4780" fmla="*/ 302604 w 3889389"/>
                <a:gd name="csY4780" fmla="*/ 806013 h 1968327"/>
                <a:gd name="csX4781" fmla="*/ 300926 w 3889389"/>
                <a:gd name="csY4781" fmla="*/ 806013 h 1968327"/>
                <a:gd name="csX4782" fmla="*/ 300926 w 3889389"/>
                <a:gd name="csY4782" fmla="*/ 802098 h 1968327"/>
                <a:gd name="csX4783" fmla="*/ 299248 w 3889389"/>
                <a:gd name="csY4783" fmla="*/ 802098 h 1968327"/>
                <a:gd name="csX4784" fmla="*/ 299248 w 3889389"/>
                <a:gd name="csY4784" fmla="*/ 800419 h 1968327"/>
                <a:gd name="csX4785" fmla="*/ 297570 w 3889389"/>
                <a:gd name="csY4785" fmla="*/ 800419 h 1968327"/>
                <a:gd name="csX4786" fmla="*/ 297570 w 3889389"/>
                <a:gd name="csY4786" fmla="*/ 806013 h 1968327"/>
                <a:gd name="csX4787" fmla="*/ 294214 w 3889389"/>
                <a:gd name="csY4787" fmla="*/ 806013 h 1968327"/>
                <a:gd name="csX4788" fmla="*/ 294214 w 3889389"/>
                <a:gd name="csY4788" fmla="*/ 807691 h 1968327"/>
                <a:gd name="csX4789" fmla="*/ 291977 w 3889389"/>
                <a:gd name="csY4789" fmla="*/ 806013 h 1968327"/>
                <a:gd name="csX4790" fmla="*/ 290299 w 3889389"/>
                <a:gd name="csY4790" fmla="*/ 806013 h 1968327"/>
                <a:gd name="csX4791" fmla="*/ 290299 w 3889389"/>
                <a:gd name="csY4791" fmla="*/ 802098 h 1968327"/>
                <a:gd name="csX4792" fmla="*/ 286943 w 3889389"/>
                <a:gd name="csY4792" fmla="*/ 802098 h 1968327"/>
                <a:gd name="csX4793" fmla="*/ 286943 w 3889389"/>
                <a:gd name="csY4793" fmla="*/ 800419 h 1968327"/>
                <a:gd name="csX4794" fmla="*/ 285265 w 3889389"/>
                <a:gd name="csY4794" fmla="*/ 800419 h 1968327"/>
                <a:gd name="csX4795" fmla="*/ 285265 w 3889389"/>
                <a:gd name="csY4795" fmla="*/ 797063 h 1968327"/>
                <a:gd name="csX4796" fmla="*/ 283027 w 3889389"/>
                <a:gd name="csY4796" fmla="*/ 797063 h 1968327"/>
                <a:gd name="csX4797" fmla="*/ 283027 w 3889389"/>
                <a:gd name="csY4797" fmla="*/ 795385 h 1968327"/>
                <a:gd name="csX4798" fmla="*/ 279671 w 3889389"/>
                <a:gd name="csY4798" fmla="*/ 795385 h 1968327"/>
                <a:gd name="csX4799" fmla="*/ 279671 w 3889389"/>
                <a:gd name="csY4799" fmla="*/ 793148 h 1968327"/>
                <a:gd name="csX4800" fmla="*/ 277993 w 3889389"/>
                <a:gd name="csY4800" fmla="*/ 793148 h 1968327"/>
                <a:gd name="csX4801" fmla="*/ 277993 w 3889389"/>
                <a:gd name="csY4801" fmla="*/ 789792 h 1968327"/>
                <a:gd name="csX4802" fmla="*/ 274078 w 3889389"/>
                <a:gd name="csY4802" fmla="*/ 789792 h 1968327"/>
                <a:gd name="csX4803" fmla="*/ 274078 w 3889389"/>
                <a:gd name="csY4803" fmla="*/ 788114 h 1968327"/>
                <a:gd name="csX4804" fmla="*/ 272400 w 3889389"/>
                <a:gd name="csY4804" fmla="*/ 788114 h 1968327"/>
                <a:gd name="csX4805" fmla="*/ 272400 w 3889389"/>
                <a:gd name="csY4805" fmla="*/ 786436 h 1968327"/>
                <a:gd name="csX4806" fmla="*/ 270722 w 3889389"/>
                <a:gd name="csY4806" fmla="*/ 786436 h 1968327"/>
                <a:gd name="csX4807" fmla="*/ 270722 w 3889389"/>
                <a:gd name="csY4807" fmla="*/ 784198 h 1968327"/>
                <a:gd name="csX4808" fmla="*/ 269044 w 3889389"/>
                <a:gd name="csY4808" fmla="*/ 784198 h 1968327"/>
                <a:gd name="csX4809" fmla="*/ 269044 w 3889389"/>
                <a:gd name="csY4809" fmla="*/ 786436 h 1968327"/>
                <a:gd name="csX4810" fmla="*/ 267366 w 3889389"/>
                <a:gd name="csY4810" fmla="*/ 786436 h 1968327"/>
                <a:gd name="csX4811" fmla="*/ 267366 w 3889389"/>
                <a:gd name="csY4811" fmla="*/ 788114 h 1968327"/>
                <a:gd name="csX4812" fmla="*/ 265688 w 3889389"/>
                <a:gd name="csY4812" fmla="*/ 788114 h 1968327"/>
                <a:gd name="csX4813" fmla="*/ 265688 w 3889389"/>
                <a:gd name="csY4813" fmla="*/ 782521 h 1968327"/>
                <a:gd name="csX4814" fmla="*/ 261772 w 3889389"/>
                <a:gd name="csY4814" fmla="*/ 782521 h 1968327"/>
                <a:gd name="csX4815" fmla="*/ 261772 w 3889389"/>
                <a:gd name="csY4815" fmla="*/ 779164 h 1968327"/>
                <a:gd name="csX4816" fmla="*/ 260094 w 3889389"/>
                <a:gd name="csY4816" fmla="*/ 779164 h 1968327"/>
                <a:gd name="csX4817" fmla="*/ 260094 w 3889389"/>
                <a:gd name="csY4817" fmla="*/ 777486 h 1968327"/>
                <a:gd name="csX4818" fmla="*/ 256738 w 3889389"/>
                <a:gd name="csY4818" fmla="*/ 777486 h 1968327"/>
                <a:gd name="csX4819" fmla="*/ 256738 w 3889389"/>
                <a:gd name="csY4819" fmla="*/ 773571 h 1968327"/>
                <a:gd name="csX4820" fmla="*/ 254501 w 3889389"/>
                <a:gd name="csY4820" fmla="*/ 773571 h 1968327"/>
                <a:gd name="csX4821" fmla="*/ 254501 w 3889389"/>
                <a:gd name="csY4821" fmla="*/ 771893 h 1968327"/>
                <a:gd name="csX4822" fmla="*/ 252823 w 3889389"/>
                <a:gd name="csY4822" fmla="*/ 771893 h 1968327"/>
                <a:gd name="csX4823" fmla="*/ 252823 w 3889389"/>
                <a:gd name="csY4823" fmla="*/ 770215 h 1968327"/>
                <a:gd name="csX4824" fmla="*/ 251145 w 3889389"/>
                <a:gd name="csY4824" fmla="*/ 770215 h 1968327"/>
                <a:gd name="csX4825" fmla="*/ 251145 w 3889389"/>
                <a:gd name="csY4825" fmla="*/ 766859 h 1968327"/>
                <a:gd name="csX4826" fmla="*/ 249467 w 3889389"/>
                <a:gd name="csY4826" fmla="*/ 766859 h 1968327"/>
                <a:gd name="csX4827" fmla="*/ 249467 w 3889389"/>
                <a:gd name="csY4827" fmla="*/ 764621 h 1968327"/>
                <a:gd name="csX4828" fmla="*/ 247789 w 3889389"/>
                <a:gd name="csY4828" fmla="*/ 764621 h 1968327"/>
                <a:gd name="csX4829" fmla="*/ 247789 w 3889389"/>
                <a:gd name="csY4829" fmla="*/ 762944 h 1968327"/>
                <a:gd name="csX4830" fmla="*/ 245551 w 3889389"/>
                <a:gd name="csY4830" fmla="*/ 764621 h 1968327"/>
                <a:gd name="csX4831" fmla="*/ 245551 w 3889389"/>
                <a:gd name="csY4831" fmla="*/ 761265 h 1968327"/>
                <a:gd name="csX4832" fmla="*/ 242195 w 3889389"/>
                <a:gd name="csY4832" fmla="*/ 761265 h 1968327"/>
                <a:gd name="csX4833" fmla="*/ 242195 w 3889389"/>
                <a:gd name="csY4833" fmla="*/ 759587 h 1968327"/>
                <a:gd name="csX4834" fmla="*/ 240517 w 3889389"/>
                <a:gd name="csY4834" fmla="*/ 759587 h 1968327"/>
                <a:gd name="csX4835" fmla="*/ 240517 w 3889389"/>
                <a:gd name="csY4835" fmla="*/ 757909 h 1968327"/>
                <a:gd name="csX4836" fmla="*/ 238839 w 3889389"/>
                <a:gd name="csY4836" fmla="*/ 757909 h 1968327"/>
                <a:gd name="csX4837" fmla="*/ 238839 w 3889389"/>
                <a:gd name="csY4837" fmla="*/ 755672 h 1968327"/>
                <a:gd name="csX4838" fmla="*/ 237161 w 3889389"/>
                <a:gd name="csY4838" fmla="*/ 755672 h 1968327"/>
                <a:gd name="csX4839" fmla="*/ 237161 w 3889389"/>
                <a:gd name="csY4839" fmla="*/ 753994 h 1968327"/>
                <a:gd name="csX4840" fmla="*/ 233246 w 3889389"/>
                <a:gd name="csY4840" fmla="*/ 753994 h 1968327"/>
                <a:gd name="csX4841" fmla="*/ 233246 w 3889389"/>
                <a:gd name="csY4841" fmla="*/ 752316 h 1968327"/>
                <a:gd name="csX4842" fmla="*/ 231568 w 3889389"/>
                <a:gd name="csY4842" fmla="*/ 752316 h 1968327"/>
                <a:gd name="csX4843" fmla="*/ 231568 w 3889389"/>
                <a:gd name="csY4843" fmla="*/ 750638 h 1968327"/>
                <a:gd name="csX4844" fmla="*/ 229890 w 3889389"/>
                <a:gd name="csY4844" fmla="*/ 750638 h 1968327"/>
                <a:gd name="csX4845" fmla="*/ 229890 w 3889389"/>
                <a:gd name="csY4845" fmla="*/ 748960 h 1968327"/>
                <a:gd name="csX4846" fmla="*/ 225974 w 3889389"/>
                <a:gd name="csY4846" fmla="*/ 748960 h 1968327"/>
                <a:gd name="csX4847" fmla="*/ 225974 w 3889389"/>
                <a:gd name="csY4847" fmla="*/ 747282 h 1968327"/>
                <a:gd name="csX4848" fmla="*/ 224296 w 3889389"/>
                <a:gd name="csY4848" fmla="*/ 747282 h 1968327"/>
                <a:gd name="csX4849" fmla="*/ 224296 w 3889389"/>
                <a:gd name="csY4849" fmla="*/ 743367 h 1968327"/>
                <a:gd name="csX4850" fmla="*/ 219262 w 3889389"/>
                <a:gd name="csY4850" fmla="*/ 743367 h 1968327"/>
                <a:gd name="csX4851" fmla="*/ 219262 w 3889389"/>
                <a:gd name="csY4851" fmla="*/ 741688 h 1968327"/>
                <a:gd name="csX4852" fmla="*/ 215347 w 3889389"/>
                <a:gd name="csY4852" fmla="*/ 741688 h 1968327"/>
                <a:gd name="csX4853" fmla="*/ 215347 w 3889389"/>
                <a:gd name="csY4853" fmla="*/ 738332 h 1968327"/>
                <a:gd name="csX4854" fmla="*/ 213669 w 3889389"/>
                <a:gd name="csY4854" fmla="*/ 738332 h 1968327"/>
                <a:gd name="csX4855" fmla="*/ 213669 w 3889389"/>
                <a:gd name="csY4855" fmla="*/ 736095 h 1968327"/>
                <a:gd name="csX4856" fmla="*/ 211991 w 3889389"/>
                <a:gd name="csY4856" fmla="*/ 736095 h 1968327"/>
                <a:gd name="csX4857" fmla="*/ 210313 w 3889389"/>
                <a:gd name="csY4857" fmla="*/ 734417 h 1968327"/>
                <a:gd name="csX4858" fmla="*/ 204719 w 3889389"/>
                <a:gd name="csY4858" fmla="*/ 734417 h 1968327"/>
                <a:gd name="csX4859" fmla="*/ 204719 w 3889389"/>
                <a:gd name="csY4859" fmla="*/ 731061 h 1968327"/>
                <a:gd name="csX4860" fmla="*/ 199685 w 3889389"/>
                <a:gd name="csY4860" fmla="*/ 731061 h 1968327"/>
                <a:gd name="csX4861" fmla="*/ 199685 w 3889389"/>
                <a:gd name="csY4861" fmla="*/ 729383 h 1968327"/>
                <a:gd name="csX4862" fmla="*/ 194092 w 3889389"/>
                <a:gd name="csY4862" fmla="*/ 729383 h 1968327"/>
                <a:gd name="csX4863" fmla="*/ 194092 w 3889389"/>
                <a:gd name="csY4863" fmla="*/ 727146 h 1968327"/>
                <a:gd name="csX4864" fmla="*/ 190736 w 3889389"/>
                <a:gd name="csY4864" fmla="*/ 727146 h 1968327"/>
                <a:gd name="csX4865" fmla="*/ 190736 w 3889389"/>
                <a:gd name="csY4865" fmla="*/ 725467 h 1968327"/>
                <a:gd name="csX4866" fmla="*/ 186820 w 3889389"/>
                <a:gd name="csY4866" fmla="*/ 725467 h 1968327"/>
                <a:gd name="csX4867" fmla="*/ 186820 w 3889389"/>
                <a:gd name="csY4867" fmla="*/ 727146 h 1968327"/>
                <a:gd name="csX4868" fmla="*/ 188499 w 3889389"/>
                <a:gd name="csY4868" fmla="*/ 727146 h 1968327"/>
                <a:gd name="csX4869" fmla="*/ 188499 w 3889389"/>
                <a:gd name="csY4869" fmla="*/ 729383 h 1968327"/>
                <a:gd name="csX4870" fmla="*/ 190736 w 3889389"/>
                <a:gd name="csY4870" fmla="*/ 729383 h 1968327"/>
                <a:gd name="csX4871" fmla="*/ 190736 w 3889389"/>
                <a:gd name="csY4871" fmla="*/ 731061 h 1968327"/>
                <a:gd name="csX4872" fmla="*/ 185142 w 3889389"/>
                <a:gd name="csY4872" fmla="*/ 731061 h 1968327"/>
                <a:gd name="csX4873" fmla="*/ 185142 w 3889389"/>
                <a:gd name="csY4873" fmla="*/ 729383 h 1968327"/>
                <a:gd name="csX4874" fmla="*/ 177871 w 3889389"/>
                <a:gd name="csY4874" fmla="*/ 729383 h 1968327"/>
                <a:gd name="csX4875" fmla="*/ 177871 w 3889389"/>
                <a:gd name="csY4875" fmla="*/ 727146 h 1968327"/>
                <a:gd name="csX4876" fmla="*/ 176193 w 3889389"/>
                <a:gd name="csY4876" fmla="*/ 727146 h 1968327"/>
                <a:gd name="csX4877" fmla="*/ 176193 w 3889389"/>
                <a:gd name="csY4877" fmla="*/ 725467 h 1968327"/>
                <a:gd name="csX4878" fmla="*/ 167243 w 3889389"/>
                <a:gd name="csY4878" fmla="*/ 725467 h 1968327"/>
                <a:gd name="csX4879" fmla="*/ 167243 w 3889389"/>
                <a:gd name="csY4879" fmla="*/ 723790 h 1968327"/>
                <a:gd name="csX4880" fmla="*/ 159972 w 3889389"/>
                <a:gd name="csY4880" fmla="*/ 723790 h 1968327"/>
                <a:gd name="csX4881" fmla="*/ 159972 w 3889389"/>
                <a:gd name="csY4881" fmla="*/ 722111 h 1968327"/>
                <a:gd name="csX4882" fmla="*/ 158294 w 3889389"/>
                <a:gd name="csY4882" fmla="*/ 722111 h 1968327"/>
                <a:gd name="csX4883" fmla="*/ 156616 w 3889389"/>
                <a:gd name="csY4883" fmla="*/ 723790 h 1968327"/>
                <a:gd name="csX4884" fmla="*/ 147666 w 3889389"/>
                <a:gd name="csY4884" fmla="*/ 723790 h 1968327"/>
                <a:gd name="csX4885" fmla="*/ 147666 w 3889389"/>
                <a:gd name="csY4885" fmla="*/ 716518 h 1968327"/>
                <a:gd name="csX4886" fmla="*/ 145988 w 3889389"/>
                <a:gd name="csY4886" fmla="*/ 716518 h 1968327"/>
                <a:gd name="csX4887" fmla="*/ 145988 w 3889389"/>
                <a:gd name="csY4887" fmla="*/ 714840 h 1968327"/>
                <a:gd name="csX4888" fmla="*/ 142632 w 3889389"/>
                <a:gd name="csY4888" fmla="*/ 714840 h 1968327"/>
                <a:gd name="csX4889" fmla="*/ 142632 w 3889389"/>
                <a:gd name="csY4889" fmla="*/ 716518 h 1968327"/>
                <a:gd name="csX4890" fmla="*/ 137039 w 3889389"/>
                <a:gd name="csY4890" fmla="*/ 716518 h 1968327"/>
                <a:gd name="csX4891" fmla="*/ 137039 w 3889389"/>
                <a:gd name="csY4891" fmla="*/ 713162 h 1968327"/>
                <a:gd name="csX4892" fmla="*/ 131446 w 3889389"/>
                <a:gd name="csY4892" fmla="*/ 713162 h 1968327"/>
                <a:gd name="csX4893" fmla="*/ 131446 w 3889389"/>
                <a:gd name="csY4893" fmla="*/ 711484 h 1968327"/>
                <a:gd name="csX4894" fmla="*/ 126411 w 3889389"/>
                <a:gd name="csY4894" fmla="*/ 711484 h 1968327"/>
                <a:gd name="csX4895" fmla="*/ 126411 w 3889389"/>
                <a:gd name="csY4895" fmla="*/ 713162 h 1968327"/>
                <a:gd name="csX4896" fmla="*/ 124733 w 3889389"/>
                <a:gd name="csY4896" fmla="*/ 713162 h 1968327"/>
                <a:gd name="csX4897" fmla="*/ 124733 w 3889389"/>
                <a:gd name="csY4897" fmla="*/ 711484 h 1968327"/>
                <a:gd name="csX4898" fmla="*/ 123055 w 3889389"/>
                <a:gd name="csY4898" fmla="*/ 709806 h 1968327"/>
                <a:gd name="csX4899" fmla="*/ 124733 w 3889389"/>
                <a:gd name="csY4899" fmla="*/ 709806 h 1968327"/>
                <a:gd name="csX4900" fmla="*/ 123055 w 3889389"/>
                <a:gd name="csY4900" fmla="*/ 707569 h 1968327"/>
                <a:gd name="csX4901" fmla="*/ 123055 w 3889389"/>
                <a:gd name="csY4901" fmla="*/ 705890 h 1968327"/>
                <a:gd name="csX4902" fmla="*/ 117462 w 3889389"/>
                <a:gd name="csY4902" fmla="*/ 705890 h 1968327"/>
                <a:gd name="csX4903" fmla="*/ 117462 w 3889389"/>
                <a:gd name="csY4903" fmla="*/ 704213 h 1968327"/>
                <a:gd name="csX4904" fmla="*/ 114106 w 3889389"/>
                <a:gd name="csY4904" fmla="*/ 704213 h 1968327"/>
                <a:gd name="csX4905" fmla="*/ 114106 w 3889389"/>
                <a:gd name="csY4905" fmla="*/ 705890 h 1968327"/>
                <a:gd name="csX4906" fmla="*/ 111869 w 3889389"/>
                <a:gd name="csY4906" fmla="*/ 705890 h 1968327"/>
                <a:gd name="csX4907" fmla="*/ 111869 w 3889389"/>
                <a:gd name="csY4907" fmla="*/ 700856 h 1968327"/>
                <a:gd name="csX4908" fmla="*/ 114106 w 3889389"/>
                <a:gd name="csY4908" fmla="*/ 700856 h 1968327"/>
                <a:gd name="csX4909" fmla="*/ 114106 w 3889389"/>
                <a:gd name="csY4909" fmla="*/ 695263 h 1968327"/>
                <a:gd name="csX4910" fmla="*/ 117462 w 3889389"/>
                <a:gd name="csY4910" fmla="*/ 695263 h 1968327"/>
                <a:gd name="csX4911" fmla="*/ 117462 w 3889389"/>
                <a:gd name="csY4911" fmla="*/ 696941 h 1968327"/>
                <a:gd name="csX4912" fmla="*/ 115784 w 3889389"/>
                <a:gd name="csY4912" fmla="*/ 696941 h 1968327"/>
                <a:gd name="csX4913" fmla="*/ 115784 w 3889389"/>
                <a:gd name="csY4913" fmla="*/ 700856 h 1968327"/>
                <a:gd name="csX4914" fmla="*/ 123055 w 3889389"/>
                <a:gd name="csY4914" fmla="*/ 700856 h 1968327"/>
                <a:gd name="csX4915" fmla="*/ 123055 w 3889389"/>
                <a:gd name="csY4915" fmla="*/ 702534 h 1968327"/>
                <a:gd name="csX4916" fmla="*/ 126411 w 3889389"/>
                <a:gd name="csY4916" fmla="*/ 702534 h 1968327"/>
                <a:gd name="csX4917" fmla="*/ 128089 w 3889389"/>
                <a:gd name="csY4917" fmla="*/ 704213 h 1968327"/>
                <a:gd name="csX4918" fmla="*/ 133683 w 3889389"/>
                <a:gd name="csY4918" fmla="*/ 704213 h 1968327"/>
                <a:gd name="csX4919" fmla="*/ 135361 w 3889389"/>
                <a:gd name="csY4919" fmla="*/ 702534 h 1968327"/>
                <a:gd name="csX4920" fmla="*/ 135361 w 3889389"/>
                <a:gd name="csY4920" fmla="*/ 700856 h 1968327"/>
                <a:gd name="csX4921" fmla="*/ 137039 w 3889389"/>
                <a:gd name="csY4921" fmla="*/ 700856 h 1968327"/>
                <a:gd name="csX4922" fmla="*/ 137039 w 3889389"/>
                <a:gd name="csY4922" fmla="*/ 693585 h 1968327"/>
                <a:gd name="csX4923" fmla="*/ 135361 w 3889389"/>
                <a:gd name="csY4923" fmla="*/ 691907 h 1968327"/>
                <a:gd name="csX4924" fmla="*/ 135361 w 3889389"/>
                <a:gd name="csY4924" fmla="*/ 690229 h 1968327"/>
                <a:gd name="csX4925" fmla="*/ 123055 w 3889389"/>
                <a:gd name="csY4925" fmla="*/ 690229 h 1968327"/>
                <a:gd name="csX4926" fmla="*/ 123055 w 3889389"/>
                <a:gd name="csY4926" fmla="*/ 687992 h 1968327"/>
                <a:gd name="csX4927" fmla="*/ 124733 w 3889389"/>
                <a:gd name="csY4927" fmla="*/ 687992 h 1968327"/>
                <a:gd name="csX4928" fmla="*/ 124733 w 3889389"/>
                <a:gd name="csY4928" fmla="*/ 686314 h 1968327"/>
                <a:gd name="csX4929" fmla="*/ 123055 w 3889389"/>
                <a:gd name="csY4929" fmla="*/ 686314 h 1968327"/>
                <a:gd name="csX4930" fmla="*/ 123055 w 3889389"/>
                <a:gd name="csY4930" fmla="*/ 684636 h 1968327"/>
                <a:gd name="csX4931" fmla="*/ 120818 w 3889389"/>
                <a:gd name="csY4931" fmla="*/ 684636 h 1968327"/>
                <a:gd name="csX4932" fmla="*/ 119140 w 3889389"/>
                <a:gd name="csY4932" fmla="*/ 682957 h 1968327"/>
                <a:gd name="csX4933" fmla="*/ 117462 w 3889389"/>
                <a:gd name="csY4933" fmla="*/ 682957 h 1968327"/>
                <a:gd name="csX4934" fmla="*/ 117462 w 3889389"/>
                <a:gd name="csY4934" fmla="*/ 681279 h 1968327"/>
                <a:gd name="csX4935" fmla="*/ 114106 w 3889389"/>
                <a:gd name="csY4935" fmla="*/ 681279 h 1968327"/>
                <a:gd name="csX4936" fmla="*/ 114106 w 3889389"/>
                <a:gd name="csY4936" fmla="*/ 679042 h 1968327"/>
                <a:gd name="csX4937" fmla="*/ 110191 w 3889389"/>
                <a:gd name="csY4937" fmla="*/ 679042 h 1968327"/>
                <a:gd name="csX4938" fmla="*/ 110191 w 3889389"/>
                <a:gd name="csY4938" fmla="*/ 677364 h 1968327"/>
                <a:gd name="csX4939" fmla="*/ 108512 w 3889389"/>
                <a:gd name="csY4939" fmla="*/ 677364 h 1968327"/>
                <a:gd name="csX4940" fmla="*/ 108512 w 3889389"/>
                <a:gd name="csY4940" fmla="*/ 682957 h 1968327"/>
                <a:gd name="csX4941" fmla="*/ 111869 w 3889389"/>
                <a:gd name="csY4941" fmla="*/ 682957 h 1968327"/>
                <a:gd name="csX4942" fmla="*/ 111869 w 3889389"/>
                <a:gd name="csY4942" fmla="*/ 690229 h 1968327"/>
                <a:gd name="csX4943" fmla="*/ 110191 w 3889389"/>
                <a:gd name="csY4943" fmla="*/ 690229 h 1968327"/>
                <a:gd name="csX4944" fmla="*/ 108512 w 3889389"/>
                <a:gd name="csY4944" fmla="*/ 687992 h 1968327"/>
                <a:gd name="csX4945" fmla="*/ 105156 w 3889389"/>
                <a:gd name="csY4945" fmla="*/ 687992 h 1968327"/>
                <a:gd name="csX4946" fmla="*/ 105156 w 3889389"/>
                <a:gd name="csY4946" fmla="*/ 695263 h 1968327"/>
                <a:gd name="csX4947" fmla="*/ 106834 w 3889389"/>
                <a:gd name="csY4947" fmla="*/ 696941 h 1968327"/>
                <a:gd name="csX4948" fmla="*/ 106834 w 3889389"/>
                <a:gd name="csY4948" fmla="*/ 698619 h 1968327"/>
                <a:gd name="csX4949" fmla="*/ 102919 w 3889389"/>
                <a:gd name="csY4949" fmla="*/ 698619 h 1968327"/>
                <a:gd name="csX4950" fmla="*/ 102919 w 3889389"/>
                <a:gd name="csY4950" fmla="*/ 696941 h 1968327"/>
                <a:gd name="csX4951" fmla="*/ 99563 w 3889389"/>
                <a:gd name="csY4951" fmla="*/ 696941 h 1968327"/>
                <a:gd name="csX4952" fmla="*/ 97885 w 3889389"/>
                <a:gd name="csY4952" fmla="*/ 695263 h 1968327"/>
                <a:gd name="csX4953" fmla="*/ 96207 w 3889389"/>
                <a:gd name="csY4953" fmla="*/ 695263 h 1968327"/>
                <a:gd name="csX4954" fmla="*/ 96207 w 3889389"/>
                <a:gd name="csY4954" fmla="*/ 693585 h 1968327"/>
                <a:gd name="csX4955" fmla="*/ 90614 w 3889389"/>
                <a:gd name="csY4955" fmla="*/ 693585 h 1968327"/>
                <a:gd name="csX4956" fmla="*/ 90614 w 3889389"/>
                <a:gd name="csY4956" fmla="*/ 690229 h 1968327"/>
                <a:gd name="csX4957" fmla="*/ 88935 w 3889389"/>
                <a:gd name="csY4957" fmla="*/ 691907 h 1968327"/>
                <a:gd name="csX4958" fmla="*/ 88935 w 3889389"/>
                <a:gd name="csY4958" fmla="*/ 690229 h 1968327"/>
                <a:gd name="csX4959" fmla="*/ 83342 w 3889389"/>
                <a:gd name="csY4959" fmla="*/ 690229 h 1968327"/>
                <a:gd name="csX4960" fmla="*/ 83342 w 3889389"/>
                <a:gd name="csY4960" fmla="*/ 693585 h 1968327"/>
                <a:gd name="csX4961" fmla="*/ 85579 w 3889389"/>
                <a:gd name="csY4961" fmla="*/ 693585 h 1968327"/>
                <a:gd name="csX4962" fmla="*/ 85579 w 3889389"/>
                <a:gd name="csY4962" fmla="*/ 695263 h 1968327"/>
                <a:gd name="csX4963" fmla="*/ 87257 w 3889389"/>
                <a:gd name="csY4963" fmla="*/ 695263 h 1968327"/>
                <a:gd name="csX4964" fmla="*/ 87257 w 3889389"/>
                <a:gd name="csY4964" fmla="*/ 705890 h 1968327"/>
                <a:gd name="csX4965" fmla="*/ 85579 w 3889389"/>
                <a:gd name="csY4965" fmla="*/ 705890 h 1968327"/>
                <a:gd name="csX4966" fmla="*/ 83342 w 3889389"/>
                <a:gd name="csY4966" fmla="*/ 707569 h 1968327"/>
                <a:gd name="csX4967" fmla="*/ 81664 w 3889389"/>
                <a:gd name="csY4967" fmla="*/ 707569 h 1968327"/>
                <a:gd name="csX4968" fmla="*/ 78308 w 3889389"/>
                <a:gd name="csY4968" fmla="*/ 705890 h 1968327"/>
                <a:gd name="csX4969" fmla="*/ 76630 w 3889389"/>
                <a:gd name="csY4969" fmla="*/ 705890 h 1968327"/>
                <a:gd name="csX4970" fmla="*/ 74393 w 3889389"/>
                <a:gd name="csY4970" fmla="*/ 704213 h 1968327"/>
                <a:gd name="csX4971" fmla="*/ 74393 w 3889389"/>
                <a:gd name="csY4971" fmla="*/ 702534 h 1968327"/>
                <a:gd name="csX4972" fmla="*/ 72715 w 3889389"/>
                <a:gd name="csY4972" fmla="*/ 702534 h 1968327"/>
                <a:gd name="csX4973" fmla="*/ 71037 w 3889389"/>
                <a:gd name="csY4973" fmla="*/ 700856 h 1968327"/>
                <a:gd name="csX4974" fmla="*/ 69358 w 3889389"/>
                <a:gd name="csY4974" fmla="*/ 698619 h 1968327"/>
                <a:gd name="csX4975" fmla="*/ 67680 w 3889389"/>
                <a:gd name="csY4975" fmla="*/ 698619 h 1968327"/>
                <a:gd name="csX4976" fmla="*/ 67680 w 3889389"/>
                <a:gd name="csY4976" fmla="*/ 707569 h 1968327"/>
                <a:gd name="csX4977" fmla="*/ 66002 w 3889389"/>
                <a:gd name="csY4977" fmla="*/ 707569 h 1968327"/>
                <a:gd name="csX4978" fmla="*/ 66002 w 3889389"/>
                <a:gd name="csY4978" fmla="*/ 713162 h 1968327"/>
                <a:gd name="csX4979" fmla="*/ 63765 w 3889389"/>
                <a:gd name="csY4979" fmla="*/ 714840 h 1968327"/>
                <a:gd name="csX4980" fmla="*/ 63765 w 3889389"/>
                <a:gd name="csY4980" fmla="*/ 716518 h 1968327"/>
                <a:gd name="csX4981" fmla="*/ 62087 w 3889389"/>
                <a:gd name="csY4981" fmla="*/ 716518 h 1968327"/>
                <a:gd name="csX4982" fmla="*/ 62087 w 3889389"/>
                <a:gd name="csY4982" fmla="*/ 714840 h 1968327"/>
                <a:gd name="csX4983" fmla="*/ 60409 w 3889389"/>
                <a:gd name="csY4983" fmla="*/ 714840 h 1968327"/>
                <a:gd name="csX4984" fmla="*/ 58731 w 3889389"/>
                <a:gd name="csY4984" fmla="*/ 716518 h 1968327"/>
                <a:gd name="csX4985" fmla="*/ 57053 w 3889389"/>
                <a:gd name="csY4985" fmla="*/ 716518 h 1968327"/>
                <a:gd name="csX4986" fmla="*/ 57053 w 3889389"/>
                <a:gd name="csY4986" fmla="*/ 720433 h 1968327"/>
                <a:gd name="csX4987" fmla="*/ 53138 w 3889389"/>
                <a:gd name="csY4987" fmla="*/ 722111 h 1968327"/>
                <a:gd name="csX4988" fmla="*/ 53138 w 3889389"/>
                <a:gd name="csY4988" fmla="*/ 720433 h 1968327"/>
                <a:gd name="csX4989" fmla="*/ 51460 w 3889389"/>
                <a:gd name="csY4989" fmla="*/ 720433 h 1968327"/>
                <a:gd name="csX4990" fmla="*/ 49781 w 3889389"/>
                <a:gd name="csY4990" fmla="*/ 722111 h 1968327"/>
                <a:gd name="csX4991" fmla="*/ 48103 w 3889389"/>
                <a:gd name="csY4991" fmla="*/ 722111 h 1968327"/>
                <a:gd name="csX4992" fmla="*/ 48103 w 3889389"/>
                <a:gd name="csY4992" fmla="*/ 723790 h 1968327"/>
                <a:gd name="csX4993" fmla="*/ 45866 w 3889389"/>
                <a:gd name="csY4993" fmla="*/ 723790 h 1968327"/>
                <a:gd name="csX4994" fmla="*/ 45866 w 3889389"/>
                <a:gd name="csY4994" fmla="*/ 725467 h 1968327"/>
                <a:gd name="csX4995" fmla="*/ 48103 w 3889389"/>
                <a:gd name="csY4995" fmla="*/ 727146 h 1968327"/>
                <a:gd name="csX4996" fmla="*/ 48103 w 3889389"/>
                <a:gd name="csY4996" fmla="*/ 729383 h 1968327"/>
                <a:gd name="csX4997" fmla="*/ 45866 w 3889389"/>
                <a:gd name="csY4997" fmla="*/ 731061 h 1968327"/>
                <a:gd name="csX4998" fmla="*/ 45866 w 3889389"/>
                <a:gd name="csY4998" fmla="*/ 736095 h 1968327"/>
                <a:gd name="csX4999" fmla="*/ 44188 w 3889389"/>
                <a:gd name="csY4999" fmla="*/ 738332 h 1968327"/>
                <a:gd name="csX5000" fmla="*/ 42510 w 3889389"/>
                <a:gd name="csY5000" fmla="*/ 738332 h 1968327"/>
                <a:gd name="csX5001" fmla="*/ 42510 w 3889389"/>
                <a:gd name="csY5001" fmla="*/ 740010 h 1968327"/>
                <a:gd name="csX5002" fmla="*/ 40832 w 3889389"/>
                <a:gd name="csY5002" fmla="*/ 741688 h 1968327"/>
                <a:gd name="csX5003" fmla="*/ 39154 w 3889389"/>
                <a:gd name="csY5003" fmla="*/ 740010 h 1968327"/>
                <a:gd name="csX5004" fmla="*/ 35239 w 3889389"/>
                <a:gd name="csY5004" fmla="*/ 741688 h 1968327"/>
                <a:gd name="csX5005" fmla="*/ 28526 w 3889389"/>
                <a:gd name="csY5005" fmla="*/ 747282 h 1968327"/>
                <a:gd name="csX5006" fmla="*/ 26289 w 3889389"/>
                <a:gd name="csY5006" fmla="*/ 748960 h 1968327"/>
                <a:gd name="csX5007" fmla="*/ 26289 w 3889389"/>
                <a:gd name="csY5007" fmla="*/ 750638 h 1968327"/>
                <a:gd name="csX5008" fmla="*/ 33561 w 3889389"/>
                <a:gd name="csY5008" fmla="*/ 750638 h 1968327"/>
                <a:gd name="csX5009" fmla="*/ 35239 w 3889389"/>
                <a:gd name="csY5009" fmla="*/ 752316 h 1968327"/>
                <a:gd name="csX5010" fmla="*/ 33561 w 3889389"/>
                <a:gd name="csY5010" fmla="*/ 755672 h 1968327"/>
                <a:gd name="csX5011" fmla="*/ 33561 w 3889389"/>
                <a:gd name="csY5011" fmla="*/ 759587 h 1968327"/>
                <a:gd name="csX5012" fmla="*/ 31883 w 3889389"/>
                <a:gd name="csY5012" fmla="*/ 761265 h 1968327"/>
                <a:gd name="csX5013" fmla="*/ 31883 w 3889389"/>
                <a:gd name="csY5013" fmla="*/ 764621 h 1968327"/>
                <a:gd name="csX5014" fmla="*/ 28526 w 3889389"/>
                <a:gd name="csY5014" fmla="*/ 768537 h 1968327"/>
                <a:gd name="csX5015" fmla="*/ 28526 w 3889389"/>
                <a:gd name="csY5015" fmla="*/ 771893 h 1968327"/>
                <a:gd name="csX5016" fmla="*/ 26289 w 3889389"/>
                <a:gd name="csY5016" fmla="*/ 771893 h 1968327"/>
                <a:gd name="csX5017" fmla="*/ 26289 w 3889389"/>
                <a:gd name="csY5017" fmla="*/ 773571 h 1968327"/>
                <a:gd name="csX5018" fmla="*/ 30204 w 3889389"/>
                <a:gd name="csY5018" fmla="*/ 791470 h 1968327"/>
                <a:gd name="csX5019" fmla="*/ 31883 w 3889389"/>
                <a:gd name="csY5019" fmla="*/ 795385 h 1968327"/>
                <a:gd name="csX5020" fmla="*/ 33561 w 3889389"/>
                <a:gd name="csY5020" fmla="*/ 797063 h 1968327"/>
                <a:gd name="csX5021" fmla="*/ 48103 w 3889389"/>
                <a:gd name="csY5021" fmla="*/ 804335 h 1968327"/>
                <a:gd name="csX5022" fmla="*/ 57053 w 3889389"/>
                <a:gd name="csY5022" fmla="*/ 819996 h 1968327"/>
                <a:gd name="csX5023" fmla="*/ 57053 w 3889389"/>
                <a:gd name="csY5023" fmla="*/ 821675 h 1968327"/>
                <a:gd name="csX5024" fmla="*/ 63765 w 3889389"/>
                <a:gd name="csY5024" fmla="*/ 828946 h 1968327"/>
                <a:gd name="csX5025" fmla="*/ 63765 w 3889389"/>
                <a:gd name="csY5025" fmla="*/ 830624 h 1968327"/>
                <a:gd name="csX5026" fmla="*/ 62087 w 3889389"/>
                <a:gd name="csY5026" fmla="*/ 837895 h 1968327"/>
                <a:gd name="csX5027" fmla="*/ 60409 w 3889389"/>
                <a:gd name="csY5027" fmla="*/ 841251 h 1968327"/>
                <a:gd name="csX5028" fmla="*/ 58731 w 3889389"/>
                <a:gd name="csY5028" fmla="*/ 845167 h 1968327"/>
                <a:gd name="csX5029" fmla="*/ 57053 w 3889389"/>
                <a:gd name="csY5029" fmla="*/ 845167 h 1968327"/>
                <a:gd name="csX5030" fmla="*/ 57053 w 3889389"/>
                <a:gd name="csY5030" fmla="*/ 848523 h 1968327"/>
                <a:gd name="csX5031" fmla="*/ 54816 w 3889389"/>
                <a:gd name="csY5031" fmla="*/ 848523 h 1968327"/>
                <a:gd name="csX5032" fmla="*/ 54816 w 3889389"/>
                <a:gd name="csY5032" fmla="*/ 850201 h 1968327"/>
                <a:gd name="csX5033" fmla="*/ 53138 w 3889389"/>
                <a:gd name="csY5033" fmla="*/ 850201 h 1968327"/>
                <a:gd name="csX5034" fmla="*/ 53138 w 3889389"/>
                <a:gd name="csY5034" fmla="*/ 852438 h 1968327"/>
                <a:gd name="csX5035" fmla="*/ 51460 w 3889389"/>
                <a:gd name="csY5035" fmla="*/ 854116 h 1968327"/>
                <a:gd name="csX5036" fmla="*/ 53138 w 3889389"/>
                <a:gd name="csY5036" fmla="*/ 854116 h 1968327"/>
                <a:gd name="csX5037" fmla="*/ 51460 w 3889389"/>
                <a:gd name="csY5037" fmla="*/ 855794 h 1968327"/>
                <a:gd name="csX5038" fmla="*/ 48103 w 3889389"/>
                <a:gd name="csY5038" fmla="*/ 859150 h 1968327"/>
                <a:gd name="csX5039" fmla="*/ 42510 w 3889389"/>
                <a:gd name="csY5039" fmla="*/ 869778 h 1968327"/>
                <a:gd name="csX5040" fmla="*/ 40832 w 3889389"/>
                <a:gd name="csY5040" fmla="*/ 872015 h 1968327"/>
                <a:gd name="csX5041" fmla="*/ 40832 w 3889389"/>
                <a:gd name="csY5041" fmla="*/ 878727 h 1968327"/>
                <a:gd name="csX5042" fmla="*/ 42510 w 3889389"/>
                <a:gd name="csY5042" fmla="*/ 882643 h 1968327"/>
                <a:gd name="csX5043" fmla="*/ 42510 w 3889389"/>
                <a:gd name="csY5043" fmla="*/ 884321 h 1968327"/>
                <a:gd name="csX5044" fmla="*/ 44188 w 3889389"/>
                <a:gd name="csY5044" fmla="*/ 884321 h 1968327"/>
                <a:gd name="csX5045" fmla="*/ 45866 w 3889389"/>
                <a:gd name="csY5045" fmla="*/ 887677 h 1968327"/>
                <a:gd name="csX5046" fmla="*/ 48103 w 3889389"/>
                <a:gd name="csY5046" fmla="*/ 891592 h 1968327"/>
                <a:gd name="csX5047" fmla="*/ 48103 w 3889389"/>
                <a:gd name="csY5047" fmla="*/ 893270 h 1968327"/>
                <a:gd name="csX5048" fmla="*/ 49781 w 3889389"/>
                <a:gd name="csY5048" fmla="*/ 894948 h 1968327"/>
                <a:gd name="csX5049" fmla="*/ 49781 w 3889389"/>
                <a:gd name="csY5049" fmla="*/ 896626 h 1968327"/>
                <a:gd name="csX5050" fmla="*/ 51460 w 3889389"/>
                <a:gd name="csY5050" fmla="*/ 896626 h 1968327"/>
                <a:gd name="csX5051" fmla="*/ 51460 w 3889389"/>
                <a:gd name="csY5051" fmla="*/ 900542 h 1968327"/>
                <a:gd name="csX5052" fmla="*/ 53138 w 3889389"/>
                <a:gd name="csY5052" fmla="*/ 903898 h 1968327"/>
                <a:gd name="csX5053" fmla="*/ 54816 w 3889389"/>
                <a:gd name="csY5053" fmla="*/ 907254 h 1968327"/>
                <a:gd name="csX5054" fmla="*/ 54816 w 3889389"/>
                <a:gd name="csY5054" fmla="*/ 909491 h 1968327"/>
                <a:gd name="csX5055" fmla="*/ 57053 w 3889389"/>
                <a:gd name="csY5055" fmla="*/ 909491 h 1968327"/>
                <a:gd name="csX5056" fmla="*/ 57053 w 3889389"/>
                <a:gd name="csY5056" fmla="*/ 914525 h 1968327"/>
                <a:gd name="csX5057" fmla="*/ 58731 w 3889389"/>
                <a:gd name="csY5057" fmla="*/ 920119 h 1968327"/>
                <a:gd name="csX5058" fmla="*/ 60409 w 3889389"/>
                <a:gd name="csY5058" fmla="*/ 920119 h 1968327"/>
                <a:gd name="csX5059" fmla="*/ 62087 w 3889389"/>
                <a:gd name="csY5059" fmla="*/ 923475 h 1968327"/>
                <a:gd name="csX5060" fmla="*/ 62087 w 3889389"/>
                <a:gd name="csY5060" fmla="*/ 925153 h 1968327"/>
                <a:gd name="csX5061" fmla="*/ 63765 w 3889389"/>
                <a:gd name="csY5061" fmla="*/ 925153 h 1968327"/>
                <a:gd name="csX5062" fmla="*/ 63765 w 3889389"/>
                <a:gd name="csY5062" fmla="*/ 932424 h 1968327"/>
                <a:gd name="csX5063" fmla="*/ 66002 w 3889389"/>
                <a:gd name="csY5063" fmla="*/ 934102 h 1968327"/>
                <a:gd name="csX5064" fmla="*/ 66002 w 3889389"/>
                <a:gd name="csY5064" fmla="*/ 944730 h 1968327"/>
                <a:gd name="csX5065" fmla="*/ 67680 w 3889389"/>
                <a:gd name="csY5065" fmla="*/ 948645 h 1968327"/>
                <a:gd name="csX5066" fmla="*/ 67680 w 3889389"/>
                <a:gd name="csY5066" fmla="*/ 950323 h 1968327"/>
                <a:gd name="csX5067" fmla="*/ 66002 w 3889389"/>
                <a:gd name="csY5067" fmla="*/ 950323 h 1968327"/>
                <a:gd name="csX5068" fmla="*/ 66002 w 3889389"/>
                <a:gd name="csY5068" fmla="*/ 948645 h 1968327"/>
                <a:gd name="csX5069" fmla="*/ 63765 w 3889389"/>
                <a:gd name="csY5069" fmla="*/ 948645 h 1968327"/>
                <a:gd name="csX5070" fmla="*/ 62087 w 3889389"/>
                <a:gd name="csY5070" fmla="*/ 950323 h 1968327"/>
                <a:gd name="csX5071" fmla="*/ 58731 w 3889389"/>
                <a:gd name="csY5071" fmla="*/ 950323 h 1968327"/>
                <a:gd name="csX5072" fmla="*/ 57053 w 3889389"/>
                <a:gd name="csY5072" fmla="*/ 952001 h 1968327"/>
                <a:gd name="csX5073" fmla="*/ 58731 w 3889389"/>
                <a:gd name="csY5073" fmla="*/ 953679 h 1968327"/>
                <a:gd name="csX5074" fmla="*/ 60409 w 3889389"/>
                <a:gd name="csY5074" fmla="*/ 955357 h 1968327"/>
                <a:gd name="csX5075" fmla="*/ 60409 w 3889389"/>
                <a:gd name="csY5075" fmla="*/ 957595 h 1968327"/>
                <a:gd name="csX5076" fmla="*/ 58731 w 3889389"/>
                <a:gd name="csY5076" fmla="*/ 957595 h 1968327"/>
                <a:gd name="csX5077" fmla="*/ 58731 w 3889389"/>
                <a:gd name="csY5077" fmla="*/ 960951 h 1968327"/>
                <a:gd name="csX5078" fmla="*/ 57053 w 3889389"/>
                <a:gd name="csY5078" fmla="*/ 966544 h 1968327"/>
                <a:gd name="csX5079" fmla="*/ 58731 w 3889389"/>
                <a:gd name="csY5079" fmla="*/ 968222 h 1968327"/>
                <a:gd name="csX5080" fmla="*/ 57053 w 3889389"/>
                <a:gd name="csY5080" fmla="*/ 969900 h 1968327"/>
                <a:gd name="csX5081" fmla="*/ 54816 w 3889389"/>
                <a:gd name="csY5081" fmla="*/ 973256 h 1968327"/>
                <a:gd name="csX5082" fmla="*/ 54816 w 3889389"/>
                <a:gd name="csY5082" fmla="*/ 975494 h 1968327"/>
                <a:gd name="csX5083" fmla="*/ 60409 w 3889389"/>
                <a:gd name="csY5083" fmla="*/ 975494 h 1968327"/>
                <a:gd name="csX5084" fmla="*/ 60409 w 3889389"/>
                <a:gd name="csY5084" fmla="*/ 982206 h 1968327"/>
                <a:gd name="csX5085" fmla="*/ 58731 w 3889389"/>
                <a:gd name="csY5085" fmla="*/ 983884 h 1968327"/>
                <a:gd name="csX5086" fmla="*/ 54816 w 3889389"/>
                <a:gd name="csY5086" fmla="*/ 983884 h 1968327"/>
                <a:gd name="csX5087" fmla="*/ 54816 w 3889389"/>
                <a:gd name="csY5087" fmla="*/ 996749 h 1968327"/>
                <a:gd name="csX5088" fmla="*/ 57053 w 3889389"/>
                <a:gd name="csY5088" fmla="*/ 996749 h 1968327"/>
                <a:gd name="csX5089" fmla="*/ 57053 w 3889389"/>
                <a:gd name="csY5089" fmla="*/ 998427 h 1968327"/>
                <a:gd name="csX5090" fmla="*/ 58731 w 3889389"/>
                <a:gd name="csY5090" fmla="*/ 1000105 h 1968327"/>
                <a:gd name="csX5091" fmla="*/ 66002 w 3889389"/>
                <a:gd name="csY5091" fmla="*/ 1000105 h 1968327"/>
                <a:gd name="csX5092" fmla="*/ 66002 w 3889389"/>
                <a:gd name="csY5092" fmla="*/ 1007376 h 1968327"/>
                <a:gd name="csX5093" fmla="*/ 67680 w 3889389"/>
                <a:gd name="csY5093" fmla="*/ 1007376 h 1968327"/>
                <a:gd name="csX5094" fmla="*/ 67680 w 3889389"/>
                <a:gd name="csY5094" fmla="*/ 1009054 h 1968327"/>
                <a:gd name="csX5095" fmla="*/ 66002 w 3889389"/>
                <a:gd name="csY5095" fmla="*/ 1009054 h 1968327"/>
                <a:gd name="csX5096" fmla="*/ 63765 w 3889389"/>
                <a:gd name="csY5096" fmla="*/ 1010732 h 1968327"/>
                <a:gd name="csX5097" fmla="*/ 63765 w 3889389"/>
                <a:gd name="csY5097" fmla="*/ 1016326 h 1968327"/>
                <a:gd name="csX5098" fmla="*/ 66002 w 3889389"/>
                <a:gd name="csY5098" fmla="*/ 1018004 h 1968327"/>
                <a:gd name="csX5099" fmla="*/ 66002 w 3889389"/>
                <a:gd name="csY5099" fmla="*/ 1023597 h 1968327"/>
                <a:gd name="csX5100" fmla="*/ 69358 w 3889389"/>
                <a:gd name="csY5100" fmla="*/ 1023597 h 1968327"/>
                <a:gd name="csX5101" fmla="*/ 69358 w 3889389"/>
                <a:gd name="csY5101" fmla="*/ 1025275 h 1968327"/>
                <a:gd name="csX5102" fmla="*/ 71037 w 3889389"/>
                <a:gd name="csY5102" fmla="*/ 1025275 h 1968327"/>
                <a:gd name="csX5103" fmla="*/ 71037 w 3889389"/>
                <a:gd name="csY5103" fmla="*/ 1026953 h 1968327"/>
                <a:gd name="csX5104" fmla="*/ 72715 w 3889389"/>
                <a:gd name="csY5104" fmla="*/ 1026953 h 1968327"/>
                <a:gd name="csX5105" fmla="*/ 72715 w 3889389"/>
                <a:gd name="csY5105" fmla="*/ 1028631 h 1968327"/>
                <a:gd name="csX5106" fmla="*/ 76630 w 3889389"/>
                <a:gd name="csY5106" fmla="*/ 1028631 h 1968327"/>
                <a:gd name="csX5107" fmla="*/ 76630 w 3889389"/>
                <a:gd name="csY5107" fmla="*/ 1032547 h 1968327"/>
                <a:gd name="csX5108" fmla="*/ 74393 w 3889389"/>
                <a:gd name="csY5108" fmla="*/ 1032547 h 1968327"/>
                <a:gd name="csX5109" fmla="*/ 76630 w 3889389"/>
                <a:gd name="csY5109" fmla="*/ 1037581 h 1968327"/>
                <a:gd name="csX5110" fmla="*/ 76630 w 3889389"/>
                <a:gd name="csY5110" fmla="*/ 1040937 h 1968327"/>
                <a:gd name="csX5111" fmla="*/ 74393 w 3889389"/>
                <a:gd name="csY5111" fmla="*/ 1044852 h 1968327"/>
                <a:gd name="csX5112" fmla="*/ 72715 w 3889389"/>
                <a:gd name="csY5112" fmla="*/ 1046530 h 1968327"/>
                <a:gd name="csX5113" fmla="*/ 71037 w 3889389"/>
                <a:gd name="csY5113" fmla="*/ 1048208 h 1968327"/>
                <a:gd name="csX5114" fmla="*/ 71037 w 3889389"/>
                <a:gd name="csY5114" fmla="*/ 1053802 h 1968327"/>
                <a:gd name="csX5115" fmla="*/ 67680 w 3889389"/>
                <a:gd name="csY5115" fmla="*/ 1055480 h 1968327"/>
                <a:gd name="csX5116" fmla="*/ 63765 w 3889389"/>
                <a:gd name="csY5116" fmla="*/ 1057158 h 1968327"/>
                <a:gd name="csX5117" fmla="*/ 66002 w 3889389"/>
                <a:gd name="csY5117" fmla="*/ 1058836 h 1968327"/>
                <a:gd name="csX5118" fmla="*/ 66002 w 3889389"/>
                <a:gd name="csY5118" fmla="*/ 1062751 h 1968327"/>
                <a:gd name="csX5119" fmla="*/ 69358 w 3889389"/>
                <a:gd name="csY5119" fmla="*/ 1064429 h 1968327"/>
                <a:gd name="csX5120" fmla="*/ 71037 w 3889389"/>
                <a:gd name="csY5120" fmla="*/ 1066107 h 1968327"/>
                <a:gd name="csX5121" fmla="*/ 72715 w 3889389"/>
                <a:gd name="csY5121" fmla="*/ 1067785 h 1968327"/>
                <a:gd name="csX5122" fmla="*/ 76630 w 3889389"/>
                <a:gd name="csY5122" fmla="*/ 1073379 h 1968327"/>
                <a:gd name="csX5123" fmla="*/ 78308 w 3889389"/>
                <a:gd name="csY5123" fmla="*/ 1073379 h 1968327"/>
                <a:gd name="csX5124" fmla="*/ 81664 w 3889389"/>
                <a:gd name="csY5124" fmla="*/ 1075057 h 1968327"/>
                <a:gd name="csX5125" fmla="*/ 83342 w 3889389"/>
                <a:gd name="csY5125" fmla="*/ 1075057 h 1968327"/>
                <a:gd name="csX5126" fmla="*/ 83342 w 3889389"/>
                <a:gd name="csY5126" fmla="*/ 1076735 h 1968327"/>
                <a:gd name="csX5127" fmla="*/ 87257 w 3889389"/>
                <a:gd name="csY5127" fmla="*/ 1076735 h 1968327"/>
                <a:gd name="csX5128" fmla="*/ 87257 w 3889389"/>
                <a:gd name="csY5128" fmla="*/ 1080650 h 1968327"/>
                <a:gd name="csX5129" fmla="*/ 88935 w 3889389"/>
                <a:gd name="csY5129" fmla="*/ 1080650 h 1968327"/>
                <a:gd name="csX5130" fmla="*/ 88935 w 3889389"/>
                <a:gd name="csY5130" fmla="*/ 1082328 h 1968327"/>
                <a:gd name="csX5131" fmla="*/ 90614 w 3889389"/>
                <a:gd name="csY5131" fmla="*/ 1082328 h 1968327"/>
                <a:gd name="csX5132" fmla="*/ 90614 w 3889389"/>
                <a:gd name="csY5132" fmla="*/ 1084006 h 1968327"/>
                <a:gd name="csX5133" fmla="*/ 92292 w 3889389"/>
                <a:gd name="csY5133" fmla="*/ 1085684 h 1968327"/>
                <a:gd name="csX5134" fmla="*/ 94529 w 3889389"/>
                <a:gd name="csY5134" fmla="*/ 1085684 h 1968327"/>
                <a:gd name="csX5135" fmla="*/ 94529 w 3889389"/>
                <a:gd name="csY5135" fmla="*/ 1092956 h 1968327"/>
                <a:gd name="csX5136" fmla="*/ 96207 w 3889389"/>
                <a:gd name="csY5136" fmla="*/ 1092956 h 1968327"/>
                <a:gd name="csX5137" fmla="*/ 96207 w 3889389"/>
                <a:gd name="csY5137" fmla="*/ 1094634 h 1968327"/>
                <a:gd name="csX5138" fmla="*/ 99563 w 3889389"/>
                <a:gd name="csY5138" fmla="*/ 1094634 h 1968327"/>
                <a:gd name="csX5139" fmla="*/ 99563 w 3889389"/>
                <a:gd name="csY5139" fmla="*/ 1097990 h 1968327"/>
                <a:gd name="csX5140" fmla="*/ 101241 w 3889389"/>
                <a:gd name="csY5140" fmla="*/ 1100227 h 1968327"/>
                <a:gd name="csX5141" fmla="*/ 101241 w 3889389"/>
                <a:gd name="csY5141" fmla="*/ 1103583 h 1968327"/>
                <a:gd name="csX5142" fmla="*/ 99563 w 3889389"/>
                <a:gd name="csY5142" fmla="*/ 1105261 h 1968327"/>
                <a:gd name="csX5143" fmla="*/ 99563 w 3889389"/>
                <a:gd name="csY5143" fmla="*/ 1109177 h 1968327"/>
                <a:gd name="csX5144" fmla="*/ 97885 w 3889389"/>
                <a:gd name="csY5144" fmla="*/ 1109177 h 1968327"/>
                <a:gd name="csX5145" fmla="*/ 96207 w 3889389"/>
                <a:gd name="csY5145" fmla="*/ 1112533 h 1968327"/>
                <a:gd name="csX5146" fmla="*/ 96207 w 3889389"/>
                <a:gd name="csY5146" fmla="*/ 1118126 h 1968327"/>
                <a:gd name="csX5147" fmla="*/ 94529 w 3889389"/>
                <a:gd name="csY5147" fmla="*/ 1121482 h 1968327"/>
                <a:gd name="csX5148" fmla="*/ 94529 w 3889389"/>
                <a:gd name="csY5148" fmla="*/ 1123160 h 1968327"/>
                <a:gd name="csX5149" fmla="*/ 90614 w 3889389"/>
                <a:gd name="csY5149" fmla="*/ 1123160 h 1968327"/>
                <a:gd name="csX5150" fmla="*/ 90614 w 3889389"/>
                <a:gd name="csY5150" fmla="*/ 1126516 h 1968327"/>
                <a:gd name="csX5151" fmla="*/ 87257 w 3889389"/>
                <a:gd name="csY5151" fmla="*/ 1130432 h 1968327"/>
                <a:gd name="csX5152" fmla="*/ 87257 w 3889389"/>
                <a:gd name="csY5152" fmla="*/ 1133788 h 1968327"/>
                <a:gd name="csX5153" fmla="*/ 83342 w 3889389"/>
                <a:gd name="csY5153" fmla="*/ 1133788 h 1968327"/>
                <a:gd name="csX5154" fmla="*/ 83342 w 3889389"/>
                <a:gd name="csY5154" fmla="*/ 1135466 h 1968327"/>
                <a:gd name="csX5155" fmla="*/ 81664 w 3889389"/>
                <a:gd name="csY5155" fmla="*/ 1135466 h 1968327"/>
                <a:gd name="csX5156" fmla="*/ 81664 w 3889389"/>
                <a:gd name="csY5156" fmla="*/ 1139381 h 1968327"/>
                <a:gd name="csX5157" fmla="*/ 78308 w 3889389"/>
                <a:gd name="csY5157" fmla="*/ 1139381 h 1968327"/>
                <a:gd name="csX5158" fmla="*/ 78308 w 3889389"/>
                <a:gd name="csY5158" fmla="*/ 1142737 h 1968327"/>
                <a:gd name="csX5159" fmla="*/ 76630 w 3889389"/>
                <a:gd name="csY5159" fmla="*/ 1144415 h 1968327"/>
                <a:gd name="csX5160" fmla="*/ 74393 w 3889389"/>
                <a:gd name="csY5160" fmla="*/ 1146653 h 1968327"/>
                <a:gd name="csX5161" fmla="*/ 74393 w 3889389"/>
                <a:gd name="csY5161" fmla="*/ 1148331 h 1968327"/>
                <a:gd name="csX5162" fmla="*/ 72715 w 3889389"/>
                <a:gd name="csY5162" fmla="*/ 1148331 h 1968327"/>
                <a:gd name="csX5163" fmla="*/ 72715 w 3889389"/>
                <a:gd name="csY5163" fmla="*/ 1150009 h 1968327"/>
                <a:gd name="csX5164" fmla="*/ 71037 w 3889389"/>
                <a:gd name="csY5164" fmla="*/ 1150009 h 1968327"/>
                <a:gd name="csX5165" fmla="*/ 71037 w 3889389"/>
                <a:gd name="csY5165" fmla="*/ 1151687 h 1968327"/>
                <a:gd name="csX5166" fmla="*/ 69358 w 3889389"/>
                <a:gd name="csY5166" fmla="*/ 1153365 h 1968327"/>
                <a:gd name="csX5167" fmla="*/ 69358 w 3889389"/>
                <a:gd name="csY5167" fmla="*/ 1155043 h 1968327"/>
                <a:gd name="csX5168" fmla="*/ 67680 w 3889389"/>
                <a:gd name="csY5168" fmla="*/ 1157280 h 1968327"/>
                <a:gd name="csX5169" fmla="*/ 66002 w 3889389"/>
                <a:gd name="csY5169" fmla="*/ 1158958 h 1968327"/>
                <a:gd name="csX5170" fmla="*/ 66002 w 3889389"/>
                <a:gd name="csY5170" fmla="*/ 1160636 h 1968327"/>
                <a:gd name="csX5171" fmla="*/ 63765 w 3889389"/>
                <a:gd name="csY5171" fmla="*/ 1162314 h 1968327"/>
                <a:gd name="csX5172" fmla="*/ 62087 w 3889389"/>
                <a:gd name="csY5172" fmla="*/ 1163992 h 1968327"/>
                <a:gd name="csX5173" fmla="*/ 60409 w 3889389"/>
                <a:gd name="csY5173" fmla="*/ 1163992 h 1968327"/>
                <a:gd name="csX5174" fmla="*/ 60409 w 3889389"/>
                <a:gd name="csY5174" fmla="*/ 1166230 h 1968327"/>
                <a:gd name="csX5175" fmla="*/ 58731 w 3889389"/>
                <a:gd name="csY5175" fmla="*/ 1166230 h 1968327"/>
                <a:gd name="csX5176" fmla="*/ 58731 w 3889389"/>
                <a:gd name="csY5176" fmla="*/ 1169586 h 1968327"/>
                <a:gd name="csX5177" fmla="*/ 57053 w 3889389"/>
                <a:gd name="csY5177" fmla="*/ 1171264 h 1968327"/>
                <a:gd name="csX5178" fmla="*/ 57053 w 3889389"/>
                <a:gd name="csY5178" fmla="*/ 1172942 h 1968327"/>
                <a:gd name="csX5179" fmla="*/ 53138 w 3889389"/>
                <a:gd name="csY5179" fmla="*/ 1175179 h 1968327"/>
                <a:gd name="csX5180" fmla="*/ 51460 w 3889389"/>
                <a:gd name="csY5180" fmla="*/ 1175179 h 1968327"/>
                <a:gd name="csX5181" fmla="*/ 51460 w 3889389"/>
                <a:gd name="csY5181" fmla="*/ 1176857 h 1968327"/>
                <a:gd name="csX5182" fmla="*/ 49781 w 3889389"/>
                <a:gd name="csY5182" fmla="*/ 1180213 h 1968327"/>
                <a:gd name="csX5183" fmla="*/ 48103 w 3889389"/>
                <a:gd name="csY5183" fmla="*/ 1181891 h 1968327"/>
                <a:gd name="csX5184" fmla="*/ 45866 w 3889389"/>
                <a:gd name="csY5184" fmla="*/ 1183569 h 1968327"/>
                <a:gd name="csX5185" fmla="*/ 45866 w 3889389"/>
                <a:gd name="csY5185" fmla="*/ 1185807 h 1968327"/>
                <a:gd name="csX5186" fmla="*/ 44188 w 3889389"/>
                <a:gd name="csY5186" fmla="*/ 1185807 h 1968327"/>
                <a:gd name="csX5187" fmla="*/ 44188 w 3889389"/>
                <a:gd name="csY5187" fmla="*/ 1187485 h 1968327"/>
                <a:gd name="csX5188" fmla="*/ 40832 w 3889389"/>
                <a:gd name="csY5188" fmla="*/ 1189163 h 1968327"/>
                <a:gd name="csX5189" fmla="*/ 39154 w 3889389"/>
                <a:gd name="csY5189" fmla="*/ 1190841 h 1968327"/>
                <a:gd name="csX5190" fmla="*/ 39154 w 3889389"/>
                <a:gd name="csY5190" fmla="*/ 1192519 h 1968327"/>
                <a:gd name="csX5191" fmla="*/ 35239 w 3889389"/>
                <a:gd name="csY5191" fmla="*/ 1192519 h 1968327"/>
                <a:gd name="csX5192" fmla="*/ 35239 w 3889389"/>
                <a:gd name="csY5192" fmla="*/ 1194756 h 1968327"/>
                <a:gd name="csX5193" fmla="*/ 33561 w 3889389"/>
                <a:gd name="csY5193" fmla="*/ 1196434 h 1968327"/>
                <a:gd name="csX5194" fmla="*/ 33561 w 3889389"/>
                <a:gd name="csY5194" fmla="*/ 1199790 h 1968327"/>
                <a:gd name="csX5195" fmla="*/ 31883 w 3889389"/>
                <a:gd name="csY5195" fmla="*/ 1201468 h 1968327"/>
                <a:gd name="csX5196" fmla="*/ 28526 w 3889389"/>
                <a:gd name="csY5196" fmla="*/ 1201468 h 1968327"/>
                <a:gd name="csX5197" fmla="*/ 26289 w 3889389"/>
                <a:gd name="csY5197" fmla="*/ 1203706 h 1968327"/>
                <a:gd name="csX5198" fmla="*/ 24611 w 3889389"/>
                <a:gd name="csY5198" fmla="*/ 1205384 h 1968327"/>
                <a:gd name="csX5199" fmla="*/ 22933 w 3889389"/>
                <a:gd name="csY5199" fmla="*/ 1205384 h 1968327"/>
                <a:gd name="csX5200" fmla="*/ 22933 w 3889389"/>
                <a:gd name="csY5200" fmla="*/ 1207062 h 1968327"/>
                <a:gd name="csX5201" fmla="*/ 21255 w 3889389"/>
                <a:gd name="csY5201" fmla="*/ 1210418 h 1968327"/>
                <a:gd name="csX5202" fmla="*/ 19577 w 3889389"/>
                <a:gd name="csY5202" fmla="*/ 1210418 h 1968327"/>
                <a:gd name="csX5203" fmla="*/ 19577 w 3889389"/>
                <a:gd name="csY5203" fmla="*/ 1212096 h 1968327"/>
                <a:gd name="csX5204" fmla="*/ 17339 w 3889389"/>
                <a:gd name="csY5204" fmla="*/ 1212096 h 1968327"/>
                <a:gd name="csX5205" fmla="*/ 15662 w 3889389"/>
                <a:gd name="csY5205" fmla="*/ 1214333 h 1968327"/>
                <a:gd name="csX5206" fmla="*/ 13984 w 3889389"/>
                <a:gd name="csY5206" fmla="*/ 1217689 h 1968327"/>
                <a:gd name="csX5207" fmla="*/ 12306 w 3889389"/>
                <a:gd name="csY5207" fmla="*/ 1217689 h 1968327"/>
                <a:gd name="csX5208" fmla="*/ 12306 w 3889389"/>
                <a:gd name="csY5208" fmla="*/ 1221045 h 1968327"/>
                <a:gd name="csX5209" fmla="*/ 13984 w 3889389"/>
                <a:gd name="csY5209" fmla="*/ 1223283 h 1968327"/>
                <a:gd name="csX5210" fmla="*/ 19577 w 3889389"/>
                <a:gd name="csY5210" fmla="*/ 1223283 h 1968327"/>
                <a:gd name="csX5211" fmla="*/ 19577 w 3889389"/>
                <a:gd name="csY5211" fmla="*/ 1221045 h 1968327"/>
                <a:gd name="csX5212" fmla="*/ 21255 w 3889389"/>
                <a:gd name="csY5212" fmla="*/ 1221045 h 1968327"/>
                <a:gd name="csX5213" fmla="*/ 21255 w 3889389"/>
                <a:gd name="csY5213" fmla="*/ 1219367 h 1968327"/>
                <a:gd name="csX5214" fmla="*/ 22933 w 3889389"/>
                <a:gd name="csY5214" fmla="*/ 1219367 h 1968327"/>
                <a:gd name="csX5215" fmla="*/ 22933 w 3889389"/>
                <a:gd name="csY5215" fmla="*/ 1217689 h 1968327"/>
                <a:gd name="csX5216" fmla="*/ 24611 w 3889389"/>
                <a:gd name="csY5216" fmla="*/ 1217689 h 1968327"/>
                <a:gd name="csX5217" fmla="*/ 24611 w 3889389"/>
                <a:gd name="csY5217" fmla="*/ 1216011 h 1968327"/>
                <a:gd name="csX5218" fmla="*/ 26289 w 3889389"/>
                <a:gd name="csY5218" fmla="*/ 1216011 h 1968327"/>
                <a:gd name="csX5219" fmla="*/ 28526 w 3889389"/>
                <a:gd name="csY5219" fmla="*/ 1214333 h 1968327"/>
                <a:gd name="csX5220" fmla="*/ 30204 w 3889389"/>
                <a:gd name="csY5220" fmla="*/ 1214333 h 1968327"/>
                <a:gd name="csX5221" fmla="*/ 30204 w 3889389"/>
                <a:gd name="csY5221" fmla="*/ 1212096 h 1968327"/>
                <a:gd name="csX5222" fmla="*/ 33561 w 3889389"/>
                <a:gd name="csY5222" fmla="*/ 1212096 h 1968327"/>
                <a:gd name="csX5223" fmla="*/ 33561 w 3889389"/>
                <a:gd name="csY5223" fmla="*/ 1216011 h 1968327"/>
                <a:gd name="csX5224" fmla="*/ 31883 w 3889389"/>
                <a:gd name="csY5224" fmla="*/ 1216011 h 1968327"/>
                <a:gd name="csX5225" fmla="*/ 31883 w 3889389"/>
                <a:gd name="csY5225" fmla="*/ 1223283 h 1968327"/>
                <a:gd name="csX5226" fmla="*/ 33561 w 3889389"/>
                <a:gd name="csY5226" fmla="*/ 1223283 h 1968327"/>
                <a:gd name="csX5227" fmla="*/ 33561 w 3889389"/>
                <a:gd name="csY5227" fmla="*/ 1226639 h 1968327"/>
                <a:gd name="csX5228" fmla="*/ 30204 w 3889389"/>
                <a:gd name="csY5228" fmla="*/ 1226639 h 1968327"/>
                <a:gd name="csX5229" fmla="*/ 30204 w 3889389"/>
                <a:gd name="csY5229" fmla="*/ 1229995 h 1968327"/>
                <a:gd name="csX5230" fmla="*/ 33561 w 3889389"/>
                <a:gd name="csY5230" fmla="*/ 1229995 h 1968327"/>
                <a:gd name="csX5231" fmla="*/ 33561 w 3889389"/>
                <a:gd name="csY5231" fmla="*/ 1232232 h 1968327"/>
                <a:gd name="csX5232" fmla="*/ 35239 w 3889389"/>
                <a:gd name="csY5232" fmla="*/ 1232232 h 1968327"/>
                <a:gd name="csX5233" fmla="*/ 37476 w 3889389"/>
                <a:gd name="csY5233" fmla="*/ 1233910 h 1968327"/>
                <a:gd name="csX5234" fmla="*/ 39154 w 3889389"/>
                <a:gd name="csY5234" fmla="*/ 1235588 h 1968327"/>
                <a:gd name="csX5235" fmla="*/ 40832 w 3889389"/>
                <a:gd name="csY5235" fmla="*/ 1235588 h 1968327"/>
                <a:gd name="csX5236" fmla="*/ 40832 w 3889389"/>
                <a:gd name="csY5236" fmla="*/ 1237266 h 1968327"/>
                <a:gd name="csX5237" fmla="*/ 42510 w 3889389"/>
                <a:gd name="csY5237" fmla="*/ 1238944 h 1968327"/>
                <a:gd name="csX5238" fmla="*/ 51460 w 3889389"/>
                <a:gd name="csY5238" fmla="*/ 1238944 h 1968327"/>
                <a:gd name="csX5239" fmla="*/ 51460 w 3889389"/>
                <a:gd name="csY5239" fmla="*/ 1237266 h 1968327"/>
                <a:gd name="csX5240" fmla="*/ 58731 w 3889389"/>
                <a:gd name="csY5240" fmla="*/ 1237266 h 1968327"/>
                <a:gd name="csX5241" fmla="*/ 58731 w 3889389"/>
                <a:gd name="csY5241" fmla="*/ 1238944 h 1968327"/>
                <a:gd name="csX5242" fmla="*/ 60409 w 3889389"/>
                <a:gd name="csY5242" fmla="*/ 1238944 h 1968327"/>
                <a:gd name="csX5243" fmla="*/ 60409 w 3889389"/>
                <a:gd name="csY5243" fmla="*/ 1240622 h 1968327"/>
                <a:gd name="csX5244" fmla="*/ 62087 w 3889389"/>
                <a:gd name="csY5244" fmla="*/ 1240622 h 1968327"/>
                <a:gd name="csX5245" fmla="*/ 62087 w 3889389"/>
                <a:gd name="csY5245" fmla="*/ 1244538 h 1968327"/>
                <a:gd name="csX5246" fmla="*/ 63765 w 3889389"/>
                <a:gd name="csY5246" fmla="*/ 1244538 h 1968327"/>
                <a:gd name="csX5247" fmla="*/ 63765 w 3889389"/>
                <a:gd name="csY5247" fmla="*/ 1247894 h 1968327"/>
                <a:gd name="csX5248" fmla="*/ 67680 w 3889389"/>
                <a:gd name="csY5248" fmla="*/ 1247894 h 1968327"/>
                <a:gd name="csX5249" fmla="*/ 67680 w 3889389"/>
                <a:gd name="csY5249" fmla="*/ 1246216 h 1968327"/>
                <a:gd name="csX5250" fmla="*/ 69358 w 3889389"/>
                <a:gd name="csY5250" fmla="*/ 1246216 h 1968327"/>
                <a:gd name="csX5251" fmla="*/ 69358 w 3889389"/>
                <a:gd name="csY5251" fmla="*/ 1247894 h 1968327"/>
                <a:gd name="csX5252" fmla="*/ 71037 w 3889389"/>
                <a:gd name="csY5252" fmla="*/ 1247894 h 1968327"/>
                <a:gd name="csX5253" fmla="*/ 71037 w 3889389"/>
                <a:gd name="csY5253" fmla="*/ 1251809 h 1968327"/>
                <a:gd name="csX5254" fmla="*/ 69358 w 3889389"/>
                <a:gd name="csY5254" fmla="*/ 1251809 h 1968327"/>
                <a:gd name="csX5255" fmla="*/ 69358 w 3889389"/>
                <a:gd name="csY5255" fmla="*/ 1253487 h 1968327"/>
                <a:gd name="csX5256" fmla="*/ 60409 w 3889389"/>
                <a:gd name="csY5256" fmla="*/ 1253487 h 1968327"/>
                <a:gd name="csX5257" fmla="*/ 60409 w 3889389"/>
                <a:gd name="csY5257" fmla="*/ 1251809 h 1968327"/>
                <a:gd name="csX5258" fmla="*/ 58731 w 3889389"/>
                <a:gd name="csY5258" fmla="*/ 1251809 h 1968327"/>
                <a:gd name="csX5259" fmla="*/ 58731 w 3889389"/>
                <a:gd name="csY5259" fmla="*/ 1249572 h 1968327"/>
                <a:gd name="csX5260" fmla="*/ 51460 w 3889389"/>
                <a:gd name="csY5260" fmla="*/ 1249572 h 1968327"/>
                <a:gd name="csX5261" fmla="*/ 51460 w 3889389"/>
                <a:gd name="csY5261" fmla="*/ 1247894 h 1968327"/>
                <a:gd name="csX5262" fmla="*/ 40832 w 3889389"/>
                <a:gd name="csY5262" fmla="*/ 1247894 h 1968327"/>
                <a:gd name="csX5263" fmla="*/ 40832 w 3889389"/>
                <a:gd name="csY5263" fmla="*/ 1255165 h 1968327"/>
                <a:gd name="csX5264" fmla="*/ 39154 w 3889389"/>
                <a:gd name="csY5264" fmla="*/ 1255165 h 1968327"/>
                <a:gd name="csX5265" fmla="*/ 37476 w 3889389"/>
                <a:gd name="csY5265" fmla="*/ 1256843 h 1968327"/>
                <a:gd name="csX5266" fmla="*/ 35239 w 3889389"/>
                <a:gd name="csY5266" fmla="*/ 1258521 h 1968327"/>
                <a:gd name="csX5267" fmla="*/ 33561 w 3889389"/>
                <a:gd name="csY5267" fmla="*/ 1258521 h 1968327"/>
                <a:gd name="csX5268" fmla="*/ 33561 w 3889389"/>
                <a:gd name="csY5268" fmla="*/ 1256843 h 1968327"/>
                <a:gd name="csX5269" fmla="*/ 31883 w 3889389"/>
                <a:gd name="csY5269" fmla="*/ 1256843 h 1968327"/>
                <a:gd name="csX5270" fmla="*/ 31883 w 3889389"/>
                <a:gd name="csY5270" fmla="*/ 1255165 h 1968327"/>
                <a:gd name="csX5271" fmla="*/ 26289 w 3889389"/>
                <a:gd name="csY5271" fmla="*/ 1255165 h 1968327"/>
                <a:gd name="csX5272" fmla="*/ 26289 w 3889389"/>
                <a:gd name="csY5272" fmla="*/ 1262437 h 1968327"/>
                <a:gd name="csX5273" fmla="*/ 21255 w 3889389"/>
                <a:gd name="csY5273" fmla="*/ 1262437 h 1968327"/>
                <a:gd name="csX5274" fmla="*/ 21255 w 3889389"/>
                <a:gd name="csY5274" fmla="*/ 1256843 h 1968327"/>
                <a:gd name="csX5275" fmla="*/ 17339 w 3889389"/>
                <a:gd name="csY5275" fmla="*/ 1256843 h 1968327"/>
                <a:gd name="csX5276" fmla="*/ 17339 w 3889389"/>
                <a:gd name="csY5276" fmla="*/ 1260759 h 1968327"/>
                <a:gd name="csX5277" fmla="*/ 15662 w 3889389"/>
                <a:gd name="csY5277" fmla="*/ 1260759 h 1968327"/>
                <a:gd name="csX5278" fmla="*/ 15662 w 3889389"/>
                <a:gd name="csY5278" fmla="*/ 1262437 h 1968327"/>
                <a:gd name="csX5279" fmla="*/ 17339 w 3889389"/>
                <a:gd name="csY5279" fmla="*/ 1262437 h 1968327"/>
                <a:gd name="csX5280" fmla="*/ 17339 w 3889389"/>
                <a:gd name="csY5280" fmla="*/ 1273064 h 1968327"/>
                <a:gd name="csX5281" fmla="*/ 19577 w 3889389"/>
                <a:gd name="csY5281" fmla="*/ 1273064 h 1968327"/>
                <a:gd name="csX5282" fmla="*/ 19577 w 3889389"/>
                <a:gd name="csY5282" fmla="*/ 1274742 h 1968327"/>
                <a:gd name="csX5283" fmla="*/ 21255 w 3889389"/>
                <a:gd name="csY5283" fmla="*/ 1274742 h 1968327"/>
                <a:gd name="csX5284" fmla="*/ 21255 w 3889389"/>
                <a:gd name="csY5284" fmla="*/ 1280336 h 1968327"/>
                <a:gd name="csX5285" fmla="*/ 19577 w 3889389"/>
                <a:gd name="csY5285" fmla="*/ 1280336 h 1968327"/>
                <a:gd name="csX5286" fmla="*/ 19577 w 3889389"/>
                <a:gd name="csY5286" fmla="*/ 1282014 h 1968327"/>
                <a:gd name="csX5287" fmla="*/ 13984 w 3889389"/>
                <a:gd name="csY5287" fmla="*/ 1282014 h 1968327"/>
                <a:gd name="csX5288" fmla="*/ 13984 w 3889389"/>
                <a:gd name="csY5288" fmla="*/ 1285370 h 1968327"/>
                <a:gd name="csX5289" fmla="*/ 12306 w 3889389"/>
                <a:gd name="csY5289" fmla="*/ 1287048 h 1968327"/>
                <a:gd name="csX5290" fmla="*/ 12306 w 3889389"/>
                <a:gd name="csY5290" fmla="*/ 1289285 h 1968327"/>
                <a:gd name="csX5291" fmla="*/ 10627 w 3889389"/>
                <a:gd name="csY5291" fmla="*/ 1289285 h 1968327"/>
                <a:gd name="csX5292" fmla="*/ 10627 w 3889389"/>
                <a:gd name="csY5292" fmla="*/ 1294319 h 1968327"/>
                <a:gd name="csX5293" fmla="*/ 6712 w 3889389"/>
                <a:gd name="csY5293" fmla="*/ 1297675 h 1968327"/>
                <a:gd name="csX5294" fmla="*/ 5034 w 3889389"/>
                <a:gd name="csY5294" fmla="*/ 1299913 h 1968327"/>
                <a:gd name="csX5295" fmla="*/ 3356 w 3889389"/>
                <a:gd name="csY5295" fmla="*/ 1303269 h 1968327"/>
                <a:gd name="csX5296" fmla="*/ 1678 w 3889389"/>
                <a:gd name="csY5296" fmla="*/ 1304947 h 1968327"/>
                <a:gd name="csX5297" fmla="*/ 1678 w 3889389"/>
                <a:gd name="csY5297" fmla="*/ 1306625 h 1968327"/>
                <a:gd name="csX5298" fmla="*/ 3356 w 3889389"/>
                <a:gd name="csY5298" fmla="*/ 1315574 h 1968327"/>
                <a:gd name="csX5299" fmla="*/ 5034 w 3889389"/>
                <a:gd name="csY5299" fmla="*/ 1322846 h 1968327"/>
                <a:gd name="csX5300" fmla="*/ 3356 w 3889389"/>
                <a:gd name="csY5300" fmla="*/ 1326202 h 1968327"/>
                <a:gd name="csX5301" fmla="*/ 3356 w 3889389"/>
                <a:gd name="csY5301" fmla="*/ 1330117 h 1968327"/>
                <a:gd name="csX5302" fmla="*/ 5034 w 3889389"/>
                <a:gd name="csY5302" fmla="*/ 1330117 h 1968327"/>
                <a:gd name="csX5303" fmla="*/ 5034 w 3889389"/>
                <a:gd name="csY5303" fmla="*/ 1331795 h 1968327"/>
                <a:gd name="csX5304" fmla="*/ 6712 w 3889389"/>
                <a:gd name="csY5304" fmla="*/ 1335151 h 1968327"/>
                <a:gd name="csX5305" fmla="*/ 6712 w 3889389"/>
                <a:gd name="csY5305" fmla="*/ 1339067 h 1968327"/>
                <a:gd name="csX5306" fmla="*/ 8949 w 3889389"/>
                <a:gd name="csY5306" fmla="*/ 1339067 h 1968327"/>
                <a:gd name="csX5307" fmla="*/ 8949 w 3889389"/>
                <a:gd name="csY5307" fmla="*/ 1342423 h 1968327"/>
                <a:gd name="csX5308" fmla="*/ 10627 w 3889389"/>
                <a:gd name="csY5308" fmla="*/ 1344101 h 1968327"/>
                <a:gd name="csX5309" fmla="*/ 12306 w 3889389"/>
                <a:gd name="csY5309" fmla="*/ 1344101 h 1968327"/>
                <a:gd name="csX5310" fmla="*/ 12306 w 3889389"/>
                <a:gd name="csY5310" fmla="*/ 1346338 h 1968327"/>
                <a:gd name="csX5311" fmla="*/ 10627 w 3889389"/>
                <a:gd name="csY5311" fmla="*/ 1346338 h 1968327"/>
                <a:gd name="csX5312" fmla="*/ 10627 w 3889389"/>
                <a:gd name="csY5312" fmla="*/ 1348016 h 1968327"/>
                <a:gd name="csX5313" fmla="*/ 5034 w 3889389"/>
                <a:gd name="csY5313" fmla="*/ 1348016 h 1968327"/>
                <a:gd name="csX5314" fmla="*/ 5034 w 3889389"/>
                <a:gd name="csY5314" fmla="*/ 1353050 h 1968327"/>
                <a:gd name="csX5315" fmla="*/ 3356 w 3889389"/>
                <a:gd name="csY5315" fmla="*/ 1353050 h 1968327"/>
                <a:gd name="csX5316" fmla="*/ 1678 w 3889389"/>
                <a:gd name="csY5316" fmla="*/ 1354728 h 1968327"/>
                <a:gd name="csX5317" fmla="*/ 1678 w 3889389"/>
                <a:gd name="csY5317" fmla="*/ 1356965 h 1968327"/>
                <a:gd name="csX5318" fmla="*/ 0 w 3889389"/>
                <a:gd name="csY5318" fmla="*/ 1356965 h 1968327"/>
                <a:gd name="csX5319" fmla="*/ 0 w 3889389"/>
                <a:gd name="csY5319" fmla="*/ 1360321 h 1968327"/>
                <a:gd name="csX5320" fmla="*/ 5034 w 3889389"/>
                <a:gd name="csY5320" fmla="*/ 1360321 h 1968327"/>
                <a:gd name="csX5321" fmla="*/ 5034 w 3889389"/>
                <a:gd name="csY5321" fmla="*/ 1365915 h 1968327"/>
                <a:gd name="csX5322" fmla="*/ 6712 w 3889389"/>
                <a:gd name="csY5322" fmla="*/ 1365915 h 1968327"/>
                <a:gd name="csX5323" fmla="*/ 6712 w 3889389"/>
                <a:gd name="csY5323" fmla="*/ 1367593 h 1968327"/>
                <a:gd name="csX5324" fmla="*/ 10627 w 3889389"/>
                <a:gd name="csY5324" fmla="*/ 1367593 h 1968327"/>
                <a:gd name="csX5325" fmla="*/ 10627 w 3889389"/>
                <a:gd name="csY5325" fmla="*/ 1370949 h 1968327"/>
                <a:gd name="csX5326" fmla="*/ 12306 w 3889389"/>
                <a:gd name="csY5326" fmla="*/ 1370949 h 1968327"/>
                <a:gd name="csX5327" fmla="*/ 12306 w 3889389"/>
                <a:gd name="csY5327" fmla="*/ 1378221 h 1968327"/>
                <a:gd name="csX5328" fmla="*/ 10627 w 3889389"/>
                <a:gd name="csY5328" fmla="*/ 1378221 h 1968327"/>
                <a:gd name="csX5329" fmla="*/ 10627 w 3889389"/>
                <a:gd name="csY5329" fmla="*/ 1388848 h 1968327"/>
                <a:gd name="csX5330" fmla="*/ 8949 w 3889389"/>
                <a:gd name="csY5330" fmla="*/ 1388848 h 1968327"/>
                <a:gd name="csX5331" fmla="*/ 8949 w 3889389"/>
                <a:gd name="csY5331" fmla="*/ 1390526 h 1968327"/>
                <a:gd name="csX5332" fmla="*/ 13984 w 3889389"/>
                <a:gd name="csY5332" fmla="*/ 1390526 h 1968327"/>
                <a:gd name="csX5333" fmla="*/ 13984 w 3889389"/>
                <a:gd name="csY5333" fmla="*/ 1392204 h 1968327"/>
                <a:gd name="csX5334" fmla="*/ 15662 w 3889389"/>
                <a:gd name="csY5334" fmla="*/ 1392204 h 1968327"/>
                <a:gd name="csX5335" fmla="*/ 15662 w 3889389"/>
                <a:gd name="csY5335" fmla="*/ 1394441 h 1968327"/>
                <a:gd name="csX5336" fmla="*/ 13984 w 3889389"/>
                <a:gd name="csY5336" fmla="*/ 1394441 h 1968327"/>
                <a:gd name="csX5337" fmla="*/ 13984 w 3889389"/>
                <a:gd name="csY5337" fmla="*/ 1396119 h 1968327"/>
                <a:gd name="csX5338" fmla="*/ 15662 w 3889389"/>
                <a:gd name="csY5338" fmla="*/ 1396119 h 1968327"/>
                <a:gd name="csX5339" fmla="*/ 15662 w 3889389"/>
                <a:gd name="csY5339" fmla="*/ 1401154 h 1968327"/>
                <a:gd name="csX5340" fmla="*/ 17339 w 3889389"/>
                <a:gd name="csY5340" fmla="*/ 1401154 h 1968327"/>
                <a:gd name="csX5341" fmla="*/ 17339 w 3889389"/>
                <a:gd name="csY5341" fmla="*/ 1403391 h 1968327"/>
                <a:gd name="csX5342" fmla="*/ 19577 w 3889389"/>
                <a:gd name="csY5342" fmla="*/ 1403391 h 1968327"/>
                <a:gd name="csX5343" fmla="*/ 17339 w 3889389"/>
                <a:gd name="csY5343" fmla="*/ 1405069 h 1968327"/>
                <a:gd name="csX5344" fmla="*/ 17339 w 3889389"/>
                <a:gd name="csY5344" fmla="*/ 1406747 h 1968327"/>
                <a:gd name="csX5345" fmla="*/ 21255 w 3889389"/>
                <a:gd name="csY5345" fmla="*/ 1406747 h 1968327"/>
                <a:gd name="csX5346" fmla="*/ 21255 w 3889389"/>
                <a:gd name="csY5346" fmla="*/ 1414018 h 1968327"/>
                <a:gd name="csX5347" fmla="*/ 22933 w 3889389"/>
                <a:gd name="csY5347" fmla="*/ 1415696 h 1968327"/>
                <a:gd name="csX5348" fmla="*/ 21255 w 3889389"/>
                <a:gd name="csY5348" fmla="*/ 1415696 h 1968327"/>
                <a:gd name="csX5349" fmla="*/ 21255 w 3889389"/>
                <a:gd name="csY5349" fmla="*/ 1422968 h 1968327"/>
                <a:gd name="csX5350" fmla="*/ 22933 w 3889389"/>
                <a:gd name="csY5350" fmla="*/ 1422968 h 1968327"/>
                <a:gd name="csX5351" fmla="*/ 22933 w 3889389"/>
                <a:gd name="csY5351" fmla="*/ 1424646 h 1968327"/>
                <a:gd name="csX5352" fmla="*/ 24611 w 3889389"/>
                <a:gd name="csY5352" fmla="*/ 1424646 h 1968327"/>
                <a:gd name="csX5353" fmla="*/ 24611 w 3889389"/>
                <a:gd name="csY5353" fmla="*/ 1422968 h 1968327"/>
                <a:gd name="csX5354" fmla="*/ 26289 w 3889389"/>
                <a:gd name="csY5354" fmla="*/ 1422968 h 1968327"/>
                <a:gd name="csX5355" fmla="*/ 26289 w 3889389"/>
                <a:gd name="csY5355" fmla="*/ 1424646 h 1968327"/>
                <a:gd name="csX5356" fmla="*/ 28526 w 3889389"/>
                <a:gd name="csY5356" fmla="*/ 1424646 h 1968327"/>
                <a:gd name="csX5357" fmla="*/ 28526 w 3889389"/>
                <a:gd name="csY5357" fmla="*/ 1422968 h 1968327"/>
                <a:gd name="csX5358" fmla="*/ 30204 w 3889389"/>
                <a:gd name="csY5358" fmla="*/ 1422968 h 1968327"/>
                <a:gd name="csX5359" fmla="*/ 30204 w 3889389"/>
                <a:gd name="csY5359" fmla="*/ 1424646 h 1968327"/>
                <a:gd name="csX5360" fmla="*/ 31883 w 3889389"/>
                <a:gd name="csY5360" fmla="*/ 1422968 h 1968327"/>
                <a:gd name="csX5361" fmla="*/ 31883 w 3889389"/>
                <a:gd name="csY5361" fmla="*/ 1426324 h 1968327"/>
                <a:gd name="csX5362" fmla="*/ 33561 w 3889389"/>
                <a:gd name="csY5362" fmla="*/ 1426324 h 1968327"/>
                <a:gd name="csX5363" fmla="*/ 33561 w 3889389"/>
                <a:gd name="csY5363" fmla="*/ 1428002 h 1968327"/>
                <a:gd name="csX5364" fmla="*/ 39154 w 3889389"/>
                <a:gd name="csY5364" fmla="*/ 1428002 h 1968327"/>
                <a:gd name="csX5365" fmla="*/ 39154 w 3889389"/>
                <a:gd name="csY5365" fmla="*/ 1426324 h 1968327"/>
                <a:gd name="csX5366" fmla="*/ 44188 w 3889389"/>
                <a:gd name="csY5366" fmla="*/ 1426324 h 1968327"/>
                <a:gd name="csX5367" fmla="*/ 45866 w 3889389"/>
                <a:gd name="csY5367" fmla="*/ 1428002 h 1968327"/>
                <a:gd name="csX5368" fmla="*/ 51460 w 3889389"/>
                <a:gd name="csY5368" fmla="*/ 1428002 h 1968327"/>
                <a:gd name="csX5369" fmla="*/ 51460 w 3889389"/>
                <a:gd name="csY5369" fmla="*/ 1431917 h 1968327"/>
                <a:gd name="csX5370" fmla="*/ 49781 w 3889389"/>
                <a:gd name="csY5370" fmla="*/ 1431917 h 1968327"/>
                <a:gd name="csX5371" fmla="*/ 49781 w 3889389"/>
                <a:gd name="csY5371" fmla="*/ 1435273 h 1968327"/>
                <a:gd name="csX5372" fmla="*/ 48103 w 3889389"/>
                <a:gd name="csY5372" fmla="*/ 1436952 h 1968327"/>
                <a:gd name="csX5373" fmla="*/ 48103 w 3889389"/>
                <a:gd name="csY5373" fmla="*/ 1438629 h 1968327"/>
                <a:gd name="csX5374" fmla="*/ 51460 w 3889389"/>
                <a:gd name="csY5374" fmla="*/ 1438629 h 1968327"/>
                <a:gd name="csX5375" fmla="*/ 51460 w 3889389"/>
                <a:gd name="csY5375" fmla="*/ 1440308 h 1968327"/>
                <a:gd name="csX5376" fmla="*/ 53138 w 3889389"/>
                <a:gd name="csY5376" fmla="*/ 1440308 h 1968327"/>
                <a:gd name="csX5377" fmla="*/ 53138 w 3889389"/>
                <a:gd name="csY5377" fmla="*/ 1436952 h 1968327"/>
                <a:gd name="csX5378" fmla="*/ 60409 w 3889389"/>
                <a:gd name="csY5378" fmla="*/ 1436952 h 1968327"/>
                <a:gd name="csX5379" fmla="*/ 60409 w 3889389"/>
                <a:gd name="csY5379" fmla="*/ 1433595 h 1968327"/>
                <a:gd name="csX5380" fmla="*/ 71037 w 3889389"/>
                <a:gd name="csY5380" fmla="*/ 1433595 h 1968327"/>
                <a:gd name="csX5381" fmla="*/ 71037 w 3889389"/>
                <a:gd name="csY5381" fmla="*/ 1435273 h 1968327"/>
                <a:gd name="csX5382" fmla="*/ 76630 w 3889389"/>
                <a:gd name="csY5382" fmla="*/ 1435273 h 1968327"/>
                <a:gd name="csX5383" fmla="*/ 76630 w 3889389"/>
                <a:gd name="csY5383" fmla="*/ 1438629 h 1968327"/>
                <a:gd name="csX5384" fmla="*/ 78308 w 3889389"/>
                <a:gd name="csY5384" fmla="*/ 1438629 h 1968327"/>
                <a:gd name="csX5385" fmla="*/ 78308 w 3889389"/>
                <a:gd name="csY5385" fmla="*/ 1442545 h 1968327"/>
                <a:gd name="csX5386" fmla="*/ 81664 w 3889389"/>
                <a:gd name="csY5386" fmla="*/ 1442545 h 1968327"/>
                <a:gd name="csX5387" fmla="*/ 81664 w 3889389"/>
                <a:gd name="csY5387" fmla="*/ 1444223 h 1968327"/>
                <a:gd name="csX5388" fmla="*/ 87257 w 3889389"/>
                <a:gd name="csY5388" fmla="*/ 1444223 h 1968327"/>
                <a:gd name="csX5389" fmla="*/ 87257 w 3889389"/>
                <a:gd name="csY5389" fmla="*/ 1449257 h 1968327"/>
                <a:gd name="csX5390" fmla="*/ 85579 w 3889389"/>
                <a:gd name="csY5390" fmla="*/ 1449257 h 1968327"/>
                <a:gd name="csX5391" fmla="*/ 85579 w 3889389"/>
                <a:gd name="csY5391" fmla="*/ 1451494 h 1968327"/>
                <a:gd name="csX5392" fmla="*/ 87257 w 3889389"/>
                <a:gd name="csY5392" fmla="*/ 1453172 h 1968327"/>
                <a:gd name="csX5393" fmla="*/ 87257 w 3889389"/>
                <a:gd name="csY5393" fmla="*/ 1454850 h 1968327"/>
                <a:gd name="csX5394" fmla="*/ 85579 w 3889389"/>
                <a:gd name="csY5394" fmla="*/ 1454850 h 1968327"/>
                <a:gd name="csX5395" fmla="*/ 83342 w 3889389"/>
                <a:gd name="csY5395" fmla="*/ 1456529 h 1968327"/>
                <a:gd name="csX5396" fmla="*/ 83342 w 3889389"/>
                <a:gd name="csY5396" fmla="*/ 1458206 h 1968327"/>
                <a:gd name="csX5397" fmla="*/ 85579 w 3889389"/>
                <a:gd name="csY5397" fmla="*/ 1458206 h 1968327"/>
                <a:gd name="csX5398" fmla="*/ 85579 w 3889389"/>
                <a:gd name="csY5398" fmla="*/ 1460444 h 1968327"/>
                <a:gd name="csX5399" fmla="*/ 87257 w 3889389"/>
                <a:gd name="csY5399" fmla="*/ 1462122 h 1968327"/>
                <a:gd name="csX5400" fmla="*/ 87257 w 3889389"/>
                <a:gd name="csY5400" fmla="*/ 1467156 h 1968327"/>
                <a:gd name="csX5401" fmla="*/ 88935 w 3889389"/>
                <a:gd name="csY5401" fmla="*/ 1467156 h 1968327"/>
                <a:gd name="csX5402" fmla="*/ 87257 w 3889389"/>
                <a:gd name="csY5402" fmla="*/ 1468834 h 1968327"/>
                <a:gd name="csX5403" fmla="*/ 87257 w 3889389"/>
                <a:gd name="csY5403" fmla="*/ 1471071 h 1968327"/>
                <a:gd name="csX5404" fmla="*/ 85579 w 3889389"/>
                <a:gd name="csY5404" fmla="*/ 1471071 h 1968327"/>
                <a:gd name="csX5405" fmla="*/ 85579 w 3889389"/>
                <a:gd name="csY5405" fmla="*/ 1472749 h 1968327"/>
                <a:gd name="csX5406" fmla="*/ 83342 w 3889389"/>
                <a:gd name="csY5406" fmla="*/ 1472749 h 1968327"/>
                <a:gd name="csX5407" fmla="*/ 83342 w 3889389"/>
                <a:gd name="csY5407" fmla="*/ 1474427 h 1968327"/>
                <a:gd name="csX5408" fmla="*/ 81664 w 3889389"/>
                <a:gd name="csY5408" fmla="*/ 1476106 h 1968327"/>
                <a:gd name="csX5409" fmla="*/ 81664 w 3889389"/>
                <a:gd name="csY5409" fmla="*/ 1477783 h 1968327"/>
                <a:gd name="csX5410" fmla="*/ 83342 w 3889389"/>
                <a:gd name="csY5410" fmla="*/ 1477783 h 1968327"/>
                <a:gd name="csX5411" fmla="*/ 83342 w 3889389"/>
                <a:gd name="csY5411" fmla="*/ 1480021 h 1968327"/>
                <a:gd name="csX5412" fmla="*/ 87257 w 3889389"/>
                <a:gd name="csY5412" fmla="*/ 1480021 h 1968327"/>
                <a:gd name="csX5413" fmla="*/ 87257 w 3889389"/>
                <a:gd name="csY5413" fmla="*/ 1481699 h 1968327"/>
                <a:gd name="csX5414" fmla="*/ 88935 w 3889389"/>
                <a:gd name="csY5414" fmla="*/ 1481699 h 1968327"/>
                <a:gd name="csX5415" fmla="*/ 87257 w 3889389"/>
                <a:gd name="csY5415" fmla="*/ 1483377 h 1968327"/>
                <a:gd name="csX5416" fmla="*/ 92292 w 3889389"/>
                <a:gd name="csY5416" fmla="*/ 1483377 h 1968327"/>
                <a:gd name="csX5417" fmla="*/ 92292 w 3889389"/>
                <a:gd name="csY5417" fmla="*/ 1485055 h 1968327"/>
                <a:gd name="csX5418" fmla="*/ 90614 w 3889389"/>
                <a:gd name="csY5418" fmla="*/ 1486733 h 1968327"/>
                <a:gd name="csX5419" fmla="*/ 90614 w 3889389"/>
                <a:gd name="csY5419" fmla="*/ 1492326 h 1968327"/>
                <a:gd name="csX5420" fmla="*/ 94529 w 3889389"/>
                <a:gd name="csY5420" fmla="*/ 1492326 h 1968327"/>
                <a:gd name="csX5421" fmla="*/ 94529 w 3889389"/>
                <a:gd name="csY5421" fmla="*/ 1495683 h 1968327"/>
                <a:gd name="csX5422" fmla="*/ 96207 w 3889389"/>
                <a:gd name="csY5422" fmla="*/ 1497360 h 1968327"/>
                <a:gd name="csX5423" fmla="*/ 96207 w 3889389"/>
                <a:gd name="csY5423" fmla="*/ 1501276 h 1968327"/>
                <a:gd name="csX5424" fmla="*/ 97885 w 3889389"/>
                <a:gd name="csY5424" fmla="*/ 1501276 h 1968327"/>
                <a:gd name="csX5425" fmla="*/ 97885 w 3889389"/>
                <a:gd name="csY5425" fmla="*/ 1502954 h 1968327"/>
                <a:gd name="csX5426" fmla="*/ 99563 w 3889389"/>
                <a:gd name="csY5426" fmla="*/ 1502954 h 1968327"/>
                <a:gd name="csX5427" fmla="*/ 99563 w 3889389"/>
                <a:gd name="csY5427" fmla="*/ 1504632 h 1968327"/>
                <a:gd name="csX5428" fmla="*/ 105156 w 3889389"/>
                <a:gd name="csY5428" fmla="*/ 1504632 h 1968327"/>
                <a:gd name="csX5429" fmla="*/ 105156 w 3889389"/>
                <a:gd name="csY5429" fmla="*/ 1506310 h 1968327"/>
                <a:gd name="csX5430" fmla="*/ 106834 w 3889389"/>
                <a:gd name="csY5430" fmla="*/ 1506310 h 1968327"/>
                <a:gd name="csX5431" fmla="*/ 106834 w 3889389"/>
                <a:gd name="csY5431" fmla="*/ 1508547 h 1968327"/>
                <a:gd name="csX5432" fmla="*/ 108512 w 3889389"/>
                <a:gd name="csY5432" fmla="*/ 1508547 h 1968327"/>
                <a:gd name="csX5433" fmla="*/ 108512 w 3889389"/>
                <a:gd name="csY5433" fmla="*/ 1513581 h 1968327"/>
                <a:gd name="csX5434" fmla="*/ 106834 w 3889389"/>
                <a:gd name="csY5434" fmla="*/ 1515259 h 1968327"/>
                <a:gd name="csX5435" fmla="*/ 106834 w 3889389"/>
                <a:gd name="csY5435" fmla="*/ 1519175 h 1968327"/>
                <a:gd name="csX5436" fmla="*/ 117462 w 3889389"/>
                <a:gd name="csY5436" fmla="*/ 1519175 h 1968327"/>
                <a:gd name="csX5437" fmla="*/ 117462 w 3889389"/>
                <a:gd name="csY5437" fmla="*/ 1520853 h 1968327"/>
                <a:gd name="csX5438" fmla="*/ 120818 w 3889389"/>
                <a:gd name="csY5438" fmla="*/ 1520853 h 1968327"/>
                <a:gd name="csX5439" fmla="*/ 123055 w 3889389"/>
                <a:gd name="csY5439" fmla="*/ 1522531 h 1968327"/>
                <a:gd name="csX5440" fmla="*/ 123055 w 3889389"/>
                <a:gd name="csY5440" fmla="*/ 1528124 h 1968327"/>
                <a:gd name="csX5441" fmla="*/ 124733 w 3889389"/>
                <a:gd name="csY5441" fmla="*/ 1529802 h 1968327"/>
                <a:gd name="csX5442" fmla="*/ 124733 w 3889389"/>
                <a:gd name="csY5442" fmla="*/ 1531480 h 1968327"/>
                <a:gd name="csX5443" fmla="*/ 126411 w 3889389"/>
                <a:gd name="csY5443" fmla="*/ 1531480 h 1968327"/>
                <a:gd name="csX5444" fmla="*/ 126411 w 3889389"/>
                <a:gd name="csY5444" fmla="*/ 1533158 h 1968327"/>
                <a:gd name="csX5445" fmla="*/ 129768 w 3889389"/>
                <a:gd name="csY5445" fmla="*/ 1533158 h 1968327"/>
                <a:gd name="csX5446" fmla="*/ 129768 w 3889389"/>
                <a:gd name="csY5446" fmla="*/ 1538752 h 1968327"/>
                <a:gd name="csX5447" fmla="*/ 124733 w 3889389"/>
                <a:gd name="csY5447" fmla="*/ 1538752 h 1968327"/>
                <a:gd name="csX5448" fmla="*/ 124733 w 3889389"/>
                <a:gd name="csY5448" fmla="*/ 1540430 h 1968327"/>
                <a:gd name="csX5449" fmla="*/ 123055 w 3889389"/>
                <a:gd name="csY5449" fmla="*/ 1540430 h 1968327"/>
                <a:gd name="csX5450" fmla="*/ 123055 w 3889389"/>
                <a:gd name="csY5450" fmla="*/ 1543786 h 1968327"/>
                <a:gd name="csX5451" fmla="*/ 119140 w 3889389"/>
                <a:gd name="csY5451" fmla="*/ 1543786 h 1968327"/>
                <a:gd name="csX5452" fmla="*/ 119140 w 3889389"/>
                <a:gd name="csY5452" fmla="*/ 1546023 h 1968327"/>
                <a:gd name="csX5453" fmla="*/ 115784 w 3889389"/>
                <a:gd name="csY5453" fmla="*/ 1546023 h 1968327"/>
                <a:gd name="csX5454" fmla="*/ 115784 w 3889389"/>
                <a:gd name="csY5454" fmla="*/ 1547701 h 1968327"/>
                <a:gd name="csX5455" fmla="*/ 108512 w 3889389"/>
                <a:gd name="csY5455" fmla="*/ 1547701 h 1968327"/>
                <a:gd name="csX5456" fmla="*/ 108512 w 3889389"/>
                <a:gd name="csY5456" fmla="*/ 1546023 h 1968327"/>
                <a:gd name="csX5457" fmla="*/ 106834 w 3889389"/>
                <a:gd name="csY5457" fmla="*/ 1546023 h 1968327"/>
                <a:gd name="csX5458" fmla="*/ 106834 w 3889389"/>
                <a:gd name="csY5458" fmla="*/ 1543786 h 1968327"/>
                <a:gd name="csX5459" fmla="*/ 105156 w 3889389"/>
                <a:gd name="csY5459" fmla="*/ 1543786 h 1968327"/>
                <a:gd name="csX5460" fmla="*/ 105156 w 3889389"/>
                <a:gd name="csY5460" fmla="*/ 1542108 h 1968327"/>
                <a:gd name="csX5461" fmla="*/ 101241 w 3889389"/>
                <a:gd name="csY5461" fmla="*/ 1542108 h 1968327"/>
                <a:gd name="csX5462" fmla="*/ 101241 w 3889389"/>
                <a:gd name="csY5462" fmla="*/ 1543786 h 1968327"/>
                <a:gd name="csX5463" fmla="*/ 99563 w 3889389"/>
                <a:gd name="csY5463" fmla="*/ 1543786 h 1968327"/>
                <a:gd name="csX5464" fmla="*/ 99563 w 3889389"/>
                <a:gd name="csY5464" fmla="*/ 1542108 h 1968327"/>
                <a:gd name="csX5465" fmla="*/ 97885 w 3889389"/>
                <a:gd name="csY5465" fmla="*/ 1542108 h 1968327"/>
                <a:gd name="csX5466" fmla="*/ 97885 w 3889389"/>
                <a:gd name="csY5466" fmla="*/ 1543786 h 1968327"/>
                <a:gd name="csX5467" fmla="*/ 96207 w 3889389"/>
                <a:gd name="csY5467" fmla="*/ 1543786 h 1968327"/>
                <a:gd name="csX5468" fmla="*/ 96207 w 3889389"/>
                <a:gd name="csY5468" fmla="*/ 1549379 h 1968327"/>
                <a:gd name="csX5469" fmla="*/ 94529 w 3889389"/>
                <a:gd name="csY5469" fmla="*/ 1549379 h 1968327"/>
                <a:gd name="csX5470" fmla="*/ 94529 w 3889389"/>
                <a:gd name="csY5470" fmla="*/ 1551057 h 1968327"/>
                <a:gd name="csX5471" fmla="*/ 96207 w 3889389"/>
                <a:gd name="csY5471" fmla="*/ 1551057 h 1968327"/>
                <a:gd name="csX5472" fmla="*/ 96207 w 3889389"/>
                <a:gd name="csY5472" fmla="*/ 1554413 h 1968327"/>
                <a:gd name="csX5473" fmla="*/ 97885 w 3889389"/>
                <a:gd name="csY5473" fmla="*/ 1554413 h 1968327"/>
                <a:gd name="csX5474" fmla="*/ 97885 w 3889389"/>
                <a:gd name="csY5474" fmla="*/ 1556651 h 1968327"/>
                <a:gd name="csX5475" fmla="*/ 101241 w 3889389"/>
                <a:gd name="csY5475" fmla="*/ 1556651 h 1968327"/>
                <a:gd name="csX5476" fmla="*/ 99563 w 3889389"/>
                <a:gd name="csY5476" fmla="*/ 1558329 h 1968327"/>
                <a:gd name="csX5477" fmla="*/ 101241 w 3889389"/>
                <a:gd name="csY5477" fmla="*/ 1558329 h 1968327"/>
                <a:gd name="csX5478" fmla="*/ 101241 w 3889389"/>
                <a:gd name="csY5478" fmla="*/ 1567278 h 1968327"/>
                <a:gd name="csX5479" fmla="*/ 102919 w 3889389"/>
                <a:gd name="csY5479" fmla="*/ 1568956 h 1968327"/>
                <a:gd name="csX5480" fmla="*/ 101241 w 3889389"/>
                <a:gd name="csY5480" fmla="*/ 1568956 h 1968327"/>
                <a:gd name="csX5481" fmla="*/ 101241 w 3889389"/>
                <a:gd name="csY5481" fmla="*/ 1574550 h 1968327"/>
                <a:gd name="csX5482" fmla="*/ 102919 w 3889389"/>
                <a:gd name="csY5482" fmla="*/ 1574550 h 1968327"/>
                <a:gd name="csX5483" fmla="*/ 102919 w 3889389"/>
                <a:gd name="csY5483" fmla="*/ 1576228 h 1968327"/>
                <a:gd name="csX5484" fmla="*/ 101241 w 3889389"/>
                <a:gd name="csY5484" fmla="*/ 1577906 h 1968327"/>
                <a:gd name="csX5485" fmla="*/ 102919 w 3889389"/>
                <a:gd name="csY5485" fmla="*/ 1579584 h 1968327"/>
                <a:gd name="csX5486" fmla="*/ 105156 w 3889389"/>
                <a:gd name="csY5486" fmla="*/ 1579584 h 1968327"/>
                <a:gd name="csX5487" fmla="*/ 105156 w 3889389"/>
                <a:gd name="csY5487" fmla="*/ 1582940 h 1968327"/>
                <a:gd name="csX5488" fmla="*/ 106834 w 3889389"/>
                <a:gd name="csY5488" fmla="*/ 1582940 h 1968327"/>
                <a:gd name="csX5489" fmla="*/ 106834 w 3889389"/>
                <a:gd name="csY5489" fmla="*/ 1586855 h 1968327"/>
                <a:gd name="csX5490" fmla="*/ 110191 w 3889389"/>
                <a:gd name="csY5490" fmla="*/ 1586855 h 1968327"/>
                <a:gd name="csX5491" fmla="*/ 110191 w 3889389"/>
                <a:gd name="csY5491" fmla="*/ 1588533 h 1968327"/>
                <a:gd name="csX5492" fmla="*/ 114106 w 3889389"/>
                <a:gd name="csY5492" fmla="*/ 1588533 h 1968327"/>
                <a:gd name="csX5493" fmla="*/ 114106 w 3889389"/>
                <a:gd name="csY5493" fmla="*/ 1586855 h 1968327"/>
                <a:gd name="csX5494" fmla="*/ 119140 w 3889389"/>
                <a:gd name="csY5494" fmla="*/ 1586855 h 1968327"/>
                <a:gd name="csX5495" fmla="*/ 119140 w 3889389"/>
                <a:gd name="csY5495" fmla="*/ 1581262 h 1968327"/>
                <a:gd name="csX5496" fmla="*/ 120818 w 3889389"/>
                <a:gd name="csY5496" fmla="*/ 1581262 h 1968327"/>
                <a:gd name="csX5497" fmla="*/ 120818 w 3889389"/>
                <a:gd name="csY5497" fmla="*/ 1579584 h 1968327"/>
                <a:gd name="csX5498" fmla="*/ 119140 w 3889389"/>
                <a:gd name="csY5498" fmla="*/ 1579584 h 1968327"/>
                <a:gd name="csX5499" fmla="*/ 119140 w 3889389"/>
                <a:gd name="csY5499" fmla="*/ 1577906 h 1968327"/>
                <a:gd name="csX5500" fmla="*/ 120818 w 3889389"/>
                <a:gd name="csY5500" fmla="*/ 1576228 h 1968327"/>
                <a:gd name="csX5501" fmla="*/ 123055 w 3889389"/>
                <a:gd name="csY5501" fmla="*/ 1577906 h 1968327"/>
                <a:gd name="csX5502" fmla="*/ 124733 w 3889389"/>
                <a:gd name="csY5502" fmla="*/ 1577906 h 1968327"/>
                <a:gd name="csX5503" fmla="*/ 124733 w 3889389"/>
                <a:gd name="csY5503" fmla="*/ 1579584 h 1968327"/>
                <a:gd name="csX5504" fmla="*/ 126411 w 3889389"/>
                <a:gd name="csY5504" fmla="*/ 1577906 h 1968327"/>
                <a:gd name="csX5505" fmla="*/ 126411 w 3889389"/>
                <a:gd name="csY5505" fmla="*/ 1579584 h 1968327"/>
                <a:gd name="csX5506" fmla="*/ 131446 w 3889389"/>
                <a:gd name="csY5506" fmla="*/ 1579584 h 1968327"/>
                <a:gd name="csX5507" fmla="*/ 131446 w 3889389"/>
                <a:gd name="csY5507" fmla="*/ 1581262 h 1968327"/>
                <a:gd name="csX5508" fmla="*/ 133683 w 3889389"/>
                <a:gd name="csY5508" fmla="*/ 1581262 h 1968327"/>
                <a:gd name="csX5509" fmla="*/ 133683 w 3889389"/>
                <a:gd name="csY5509" fmla="*/ 1579584 h 1968327"/>
                <a:gd name="csX5510" fmla="*/ 135361 w 3889389"/>
                <a:gd name="csY5510" fmla="*/ 1579584 h 1968327"/>
                <a:gd name="csX5511" fmla="*/ 137039 w 3889389"/>
                <a:gd name="csY5511" fmla="*/ 1577906 h 1968327"/>
                <a:gd name="csX5512" fmla="*/ 138717 w 3889389"/>
                <a:gd name="csY5512" fmla="*/ 1576228 h 1968327"/>
                <a:gd name="csX5513" fmla="*/ 147666 w 3889389"/>
                <a:gd name="csY5513" fmla="*/ 1576228 h 1968327"/>
                <a:gd name="csX5514" fmla="*/ 147666 w 3889389"/>
                <a:gd name="csY5514" fmla="*/ 1577906 h 1968327"/>
                <a:gd name="csX5515" fmla="*/ 149345 w 3889389"/>
                <a:gd name="csY5515" fmla="*/ 1577906 h 1968327"/>
                <a:gd name="csX5516" fmla="*/ 149345 w 3889389"/>
                <a:gd name="csY5516" fmla="*/ 1576228 h 1968327"/>
                <a:gd name="csX5517" fmla="*/ 154938 w 3889389"/>
                <a:gd name="csY5517" fmla="*/ 1576228 h 1968327"/>
                <a:gd name="csX5518" fmla="*/ 154938 w 3889389"/>
                <a:gd name="csY5518" fmla="*/ 1577906 h 1968327"/>
                <a:gd name="csX5519" fmla="*/ 156616 w 3889389"/>
                <a:gd name="csY5519" fmla="*/ 1577906 h 1968327"/>
                <a:gd name="csX5520" fmla="*/ 156616 w 3889389"/>
                <a:gd name="csY5520" fmla="*/ 1579584 h 1968327"/>
                <a:gd name="csX5521" fmla="*/ 158294 w 3889389"/>
                <a:gd name="csY5521" fmla="*/ 1579584 h 1968327"/>
                <a:gd name="csX5522" fmla="*/ 158294 w 3889389"/>
                <a:gd name="csY5522" fmla="*/ 1581262 h 1968327"/>
                <a:gd name="csX5523" fmla="*/ 159972 w 3889389"/>
                <a:gd name="csY5523" fmla="*/ 1581262 h 1968327"/>
                <a:gd name="csX5524" fmla="*/ 159972 w 3889389"/>
                <a:gd name="csY5524" fmla="*/ 1585177 h 1968327"/>
                <a:gd name="csX5525" fmla="*/ 162209 w 3889389"/>
                <a:gd name="csY5525" fmla="*/ 1585177 h 1968327"/>
                <a:gd name="csX5526" fmla="*/ 162209 w 3889389"/>
                <a:gd name="csY5526" fmla="*/ 1586855 h 1968327"/>
                <a:gd name="csX5527" fmla="*/ 159972 w 3889389"/>
                <a:gd name="csY5527" fmla="*/ 1586855 h 1968327"/>
                <a:gd name="csX5528" fmla="*/ 162209 w 3889389"/>
                <a:gd name="csY5528" fmla="*/ 1588533 h 1968327"/>
                <a:gd name="csX5529" fmla="*/ 162209 w 3889389"/>
                <a:gd name="csY5529" fmla="*/ 1591889 h 1968327"/>
                <a:gd name="csX5530" fmla="*/ 165565 w 3889389"/>
                <a:gd name="csY5530" fmla="*/ 1591889 h 1968327"/>
                <a:gd name="csX5531" fmla="*/ 165565 w 3889389"/>
                <a:gd name="csY5531" fmla="*/ 1594127 h 1968327"/>
                <a:gd name="csX5532" fmla="*/ 167243 w 3889389"/>
                <a:gd name="csY5532" fmla="*/ 1594127 h 1968327"/>
                <a:gd name="csX5533" fmla="*/ 167243 w 3889389"/>
                <a:gd name="csY5533" fmla="*/ 1597483 h 1968327"/>
                <a:gd name="csX5534" fmla="*/ 168922 w 3889389"/>
                <a:gd name="csY5534" fmla="*/ 1597483 h 1968327"/>
                <a:gd name="csX5535" fmla="*/ 168922 w 3889389"/>
                <a:gd name="csY5535" fmla="*/ 1599161 h 1968327"/>
                <a:gd name="csX5536" fmla="*/ 171159 w 3889389"/>
                <a:gd name="csY5536" fmla="*/ 1599161 h 1968327"/>
                <a:gd name="csX5537" fmla="*/ 171159 w 3889389"/>
                <a:gd name="csY5537" fmla="*/ 1600839 h 1968327"/>
                <a:gd name="csX5538" fmla="*/ 167243 w 3889389"/>
                <a:gd name="csY5538" fmla="*/ 1600839 h 1968327"/>
                <a:gd name="csX5539" fmla="*/ 165565 w 3889389"/>
                <a:gd name="csY5539" fmla="*/ 1603076 h 1968327"/>
                <a:gd name="csX5540" fmla="*/ 162209 w 3889389"/>
                <a:gd name="csY5540" fmla="*/ 1603076 h 1968327"/>
                <a:gd name="csX5541" fmla="*/ 162209 w 3889389"/>
                <a:gd name="csY5541" fmla="*/ 1604754 h 1968327"/>
                <a:gd name="csX5542" fmla="*/ 163887 w 3889389"/>
                <a:gd name="csY5542" fmla="*/ 1604754 h 1968327"/>
                <a:gd name="csX5543" fmla="*/ 163887 w 3889389"/>
                <a:gd name="csY5543" fmla="*/ 1606432 h 1968327"/>
                <a:gd name="csX5544" fmla="*/ 165565 w 3889389"/>
                <a:gd name="csY5544" fmla="*/ 1606432 h 1968327"/>
                <a:gd name="csX5545" fmla="*/ 165565 w 3889389"/>
                <a:gd name="csY5545" fmla="*/ 1608110 h 1968327"/>
                <a:gd name="csX5546" fmla="*/ 167243 w 3889389"/>
                <a:gd name="csY5546" fmla="*/ 1608110 h 1968327"/>
                <a:gd name="csX5547" fmla="*/ 167243 w 3889389"/>
                <a:gd name="csY5547" fmla="*/ 1609788 h 1968327"/>
                <a:gd name="csX5548" fmla="*/ 165565 w 3889389"/>
                <a:gd name="csY5548" fmla="*/ 1609788 h 1968327"/>
                <a:gd name="csX5549" fmla="*/ 165565 w 3889389"/>
                <a:gd name="csY5549" fmla="*/ 1618738 h 1968327"/>
                <a:gd name="csX5550" fmla="*/ 167243 w 3889389"/>
                <a:gd name="csY5550" fmla="*/ 1620416 h 1968327"/>
                <a:gd name="csX5551" fmla="*/ 168922 w 3889389"/>
                <a:gd name="csY5551" fmla="*/ 1618738 h 1968327"/>
                <a:gd name="csX5552" fmla="*/ 176193 w 3889389"/>
                <a:gd name="csY5552" fmla="*/ 1618738 h 1968327"/>
                <a:gd name="csX5553" fmla="*/ 176193 w 3889389"/>
                <a:gd name="csY5553" fmla="*/ 1622653 h 1968327"/>
                <a:gd name="csX5554" fmla="*/ 180108 w 3889389"/>
                <a:gd name="csY5554" fmla="*/ 1622653 h 1968327"/>
                <a:gd name="csX5555" fmla="*/ 180108 w 3889389"/>
                <a:gd name="csY5555" fmla="*/ 1620416 h 1968327"/>
                <a:gd name="csX5556" fmla="*/ 185142 w 3889389"/>
                <a:gd name="csY5556" fmla="*/ 1620416 h 1968327"/>
                <a:gd name="csX5557" fmla="*/ 185142 w 3889389"/>
                <a:gd name="csY5557" fmla="*/ 1622653 h 1968327"/>
                <a:gd name="csX5558" fmla="*/ 186820 w 3889389"/>
                <a:gd name="csY5558" fmla="*/ 1622653 h 1968327"/>
                <a:gd name="csX5559" fmla="*/ 186820 w 3889389"/>
                <a:gd name="csY5559" fmla="*/ 1626009 h 1968327"/>
                <a:gd name="csX5560" fmla="*/ 194092 w 3889389"/>
                <a:gd name="csY5560" fmla="*/ 1626009 h 1968327"/>
                <a:gd name="csX5561" fmla="*/ 194092 w 3889389"/>
                <a:gd name="csY5561" fmla="*/ 1627687 h 1968327"/>
                <a:gd name="csX5562" fmla="*/ 190736 w 3889389"/>
                <a:gd name="csY5562" fmla="*/ 1627687 h 1968327"/>
                <a:gd name="csX5563" fmla="*/ 190736 w 3889389"/>
                <a:gd name="csY5563" fmla="*/ 1631603 h 1968327"/>
                <a:gd name="csX5564" fmla="*/ 194092 w 3889389"/>
                <a:gd name="csY5564" fmla="*/ 1631603 h 1968327"/>
                <a:gd name="csX5565" fmla="*/ 194092 w 3889389"/>
                <a:gd name="csY5565" fmla="*/ 1643908 h 1968327"/>
                <a:gd name="csX5566" fmla="*/ 192414 w 3889389"/>
                <a:gd name="csY5566" fmla="*/ 1643908 h 1968327"/>
                <a:gd name="csX5567" fmla="*/ 194092 w 3889389"/>
                <a:gd name="csY5567" fmla="*/ 1645586 h 1968327"/>
                <a:gd name="csX5568" fmla="*/ 194092 w 3889389"/>
                <a:gd name="csY5568" fmla="*/ 1647264 h 1968327"/>
                <a:gd name="csX5569" fmla="*/ 195770 w 3889389"/>
                <a:gd name="csY5569" fmla="*/ 1647264 h 1968327"/>
                <a:gd name="csX5570" fmla="*/ 195770 w 3889389"/>
                <a:gd name="csY5570" fmla="*/ 1648942 h 1968327"/>
                <a:gd name="csX5571" fmla="*/ 197448 w 3889389"/>
                <a:gd name="csY5571" fmla="*/ 1648942 h 1968327"/>
                <a:gd name="csX5572" fmla="*/ 197448 w 3889389"/>
                <a:gd name="csY5572" fmla="*/ 1652858 h 1968327"/>
                <a:gd name="csX5573" fmla="*/ 201363 w 3889389"/>
                <a:gd name="csY5573" fmla="*/ 1652858 h 1968327"/>
                <a:gd name="csX5574" fmla="*/ 201363 w 3889389"/>
                <a:gd name="csY5574" fmla="*/ 1651180 h 1968327"/>
                <a:gd name="csX5575" fmla="*/ 206397 w 3889389"/>
                <a:gd name="csY5575" fmla="*/ 1651180 h 1968327"/>
                <a:gd name="csX5576" fmla="*/ 206397 w 3889389"/>
                <a:gd name="csY5576" fmla="*/ 1648942 h 1968327"/>
                <a:gd name="csX5577" fmla="*/ 208635 w 3889389"/>
                <a:gd name="csY5577" fmla="*/ 1648942 h 1968327"/>
                <a:gd name="csX5578" fmla="*/ 210313 w 3889389"/>
                <a:gd name="csY5578" fmla="*/ 1651180 h 1968327"/>
                <a:gd name="csX5579" fmla="*/ 211991 w 3889389"/>
                <a:gd name="csY5579" fmla="*/ 1651180 h 1968327"/>
                <a:gd name="csX5580" fmla="*/ 211991 w 3889389"/>
                <a:gd name="csY5580" fmla="*/ 1652858 h 1968327"/>
                <a:gd name="csX5581" fmla="*/ 213669 w 3889389"/>
                <a:gd name="csY5581" fmla="*/ 1652858 h 1968327"/>
                <a:gd name="csX5582" fmla="*/ 213669 w 3889389"/>
                <a:gd name="csY5582" fmla="*/ 1656214 h 1968327"/>
                <a:gd name="csX5583" fmla="*/ 215347 w 3889389"/>
                <a:gd name="csY5583" fmla="*/ 1656214 h 1968327"/>
                <a:gd name="csX5584" fmla="*/ 215347 w 3889389"/>
                <a:gd name="csY5584" fmla="*/ 1654536 h 1968327"/>
                <a:gd name="csX5585" fmla="*/ 219262 w 3889389"/>
                <a:gd name="csY5585" fmla="*/ 1654536 h 1968327"/>
                <a:gd name="csX5586" fmla="*/ 219262 w 3889389"/>
                <a:gd name="csY5586" fmla="*/ 1656214 h 1968327"/>
                <a:gd name="csX5587" fmla="*/ 220940 w 3889389"/>
                <a:gd name="csY5587" fmla="*/ 1656214 h 1968327"/>
                <a:gd name="csX5588" fmla="*/ 220940 w 3889389"/>
                <a:gd name="csY5588" fmla="*/ 1657892 h 1968327"/>
                <a:gd name="csX5589" fmla="*/ 224296 w 3889389"/>
                <a:gd name="csY5589" fmla="*/ 1657892 h 1968327"/>
                <a:gd name="csX5590" fmla="*/ 224296 w 3889389"/>
                <a:gd name="csY5590" fmla="*/ 1656214 h 1968327"/>
                <a:gd name="csX5591" fmla="*/ 225974 w 3889389"/>
                <a:gd name="csY5591" fmla="*/ 1656214 h 1968327"/>
                <a:gd name="csX5592" fmla="*/ 225974 w 3889389"/>
                <a:gd name="csY5592" fmla="*/ 1654536 h 1968327"/>
                <a:gd name="csX5593" fmla="*/ 228212 w 3889389"/>
                <a:gd name="csY5593" fmla="*/ 1652858 h 1968327"/>
                <a:gd name="csX5594" fmla="*/ 234924 w 3889389"/>
                <a:gd name="csY5594" fmla="*/ 1652858 h 1968327"/>
                <a:gd name="csX5595" fmla="*/ 237161 w 3889389"/>
                <a:gd name="csY5595" fmla="*/ 1651180 h 1968327"/>
                <a:gd name="csX5596" fmla="*/ 242195 w 3889389"/>
                <a:gd name="csY5596" fmla="*/ 1651180 h 1968327"/>
                <a:gd name="csX5597" fmla="*/ 242195 w 3889389"/>
                <a:gd name="csY5597" fmla="*/ 1652858 h 1968327"/>
                <a:gd name="csX5598" fmla="*/ 243873 w 3889389"/>
                <a:gd name="csY5598" fmla="*/ 1652858 h 1968327"/>
                <a:gd name="csX5599" fmla="*/ 243873 w 3889389"/>
                <a:gd name="csY5599" fmla="*/ 1654536 h 1968327"/>
                <a:gd name="csX5600" fmla="*/ 245551 w 3889389"/>
                <a:gd name="csY5600" fmla="*/ 1654536 h 1968327"/>
                <a:gd name="csX5601" fmla="*/ 245551 w 3889389"/>
                <a:gd name="csY5601" fmla="*/ 1657892 h 1968327"/>
                <a:gd name="csX5602" fmla="*/ 247789 w 3889389"/>
                <a:gd name="csY5602" fmla="*/ 1657892 h 1968327"/>
                <a:gd name="csX5603" fmla="*/ 247789 w 3889389"/>
                <a:gd name="csY5603" fmla="*/ 1661807 h 1968327"/>
                <a:gd name="csX5604" fmla="*/ 249467 w 3889389"/>
                <a:gd name="csY5604" fmla="*/ 1663485 h 1968327"/>
                <a:gd name="csX5605" fmla="*/ 251145 w 3889389"/>
                <a:gd name="csY5605" fmla="*/ 1663485 h 1968327"/>
                <a:gd name="csX5606" fmla="*/ 252823 w 3889389"/>
                <a:gd name="csY5606" fmla="*/ 1665163 h 1968327"/>
                <a:gd name="csX5607" fmla="*/ 254501 w 3889389"/>
                <a:gd name="csY5607" fmla="*/ 1665163 h 1968327"/>
                <a:gd name="csX5608" fmla="*/ 254501 w 3889389"/>
                <a:gd name="csY5608" fmla="*/ 1668519 h 1968327"/>
                <a:gd name="csX5609" fmla="*/ 260094 w 3889389"/>
                <a:gd name="csY5609" fmla="*/ 1668519 h 1968327"/>
                <a:gd name="csX5610" fmla="*/ 260094 w 3889389"/>
                <a:gd name="csY5610" fmla="*/ 1663485 h 1968327"/>
                <a:gd name="csX5611" fmla="*/ 261772 w 3889389"/>
                <a:gd name="csY5611" fmla="*/ 1663485 h 1968327"/>
                <a:gd name="csX5612" fmla="*/ 263450 w 3889389"/>
                <a:gd name="csY5612" fmla="*/ 1665163 h 1968327"/>
                <a:gd name="csX5613" fmla="*/ 265688 w 3889389"/>
                <a:gd name="csY5613" fmla="*/ 1665163 h 1968327"/>
                <a:gd name="csX5614" fmla="*/ 265688 w 3889389"/>
                <a:gd name="csY5614" fmla="*/ 1666841 h 1968327"/>
                <a:gd name="csX5615" fmla="*/ 269044 w 3889389"/>
                <a:gd name="csY5615" fmla="*/ 1666841 h 1968327"/>
                <a:gd name="csX5616" fmla="*/ 269044 w 3889389"/>
                <a:gd name="csY5616" fmla="*/ 1668519 h 1968327"/>
                <a:gd name="csX5617" fmla="*/ 272400 w 3889389"/>
                <a:gd name="csY5617" fmla="*/ 1668519 h 1968327"/>
                <a:gd name="csX5618" fmla="*/ 272400 w 3889389"/>
                <a:gd name="csY5618" fmla="*/ 1670757 h 1968327"/>
                <a:gd name="csX5619" fmla="*/ 276315 w 3889389"/>
                <a:gd name="csY5619" fmla="*/ 1670757 h 1968327"/>
                <a:gd name="csX5620" fmla="*/ 276315 w 3889389"/>
                <a:gd name="csY5620" fmla="*/ 1672435 h 1968327"/>
                <a:gd name="csX5621" fmla="*/ 277993 w 3889389"/>
                <a:gd name="csY5621" fmla="*/ 1674113 h 1968327"/>
                <a:gd name="csX5622" fmla="*/ 279671 w 3889389"/>
                <a:gd name="csY5622" fmla="*/ 1672435 h 1968327"/>
                <a:gd name="csX5623" fmla="*/ 279671 w 3889389"/>
                <a:gd name="csY5623" fmla="*/ 1674113 h 1968327"/>
                <a:gd name="csX5624" fmla="*/ 281349 w 3889389"/>
                <a:gd name="csY5624" fmla="*/ 1672435 h 1968327"/>
                <a:gd name="csX5625" fmla="*/ 281349 w 3889389"/>
                <a:gd name="csY5625" fmla="*/ 1670757 h 1968327"/>
                <a:gd name="csX5626" fmla="*/ 283027 w 3889389"/>
                <a:gd name="csY5626" fmla="*/ 1670757 h 1968327"/>
                <a:gd name="csX5627" fmla="*/ 285265 w 3889389"/>
                <a:gd name="csY5627" fmla="*/ 1672435 h 1968327"/>
                <a:gd name="csX5628" fmla="*/ 285265 w 3889389"/>
                <a:gd name="csY5628" fmla="*/ 1675791 h 1968327"/>
                <a:gd name="csX5629" fmla="*/ 291977 w 3889389"/>
                <a:gd name="csY5629" fmla="*/ 1675791 h 1968327"/>
                <a:gd name="csX5630" fmla="*/ 291977 w 3889389"/>
                <a:gd name="csY5630" fmla="*/ 1677469 h 1968327"/>
                <a:gd name="csX5631" fmla="*/ 294214 w 3889389"/>
                <a:gd name="csY5631" fmla="*/ 1679706 h 1968327"/>
                <a:gd name="csX5632" fmla="*/ 294214 w 3889389"/>
                <a:gd name="csY5632" fmla="*/ 1681384 h 1968327"/>
                <a:gd name="csX5633" fmla="*/ 297570 w 3889389"/>
                <a:gd name="csY5633" fmla="*/ 1681384 h 1968327"/>
                <a:gd name="csX5634" fmla="*/ 297570 w 3889389"/>
                <a:gd name="csY5634" fmla="*/ 1683062 h 1968327"/>
                <a:gd name="csX5635" fmla="*/ 299248 w 3889389"/>
                <a:gd name="csY5635" fmla="*/ 1681384 h 1968327"/>
                <a:gd name="csX5636" fmla="*/ 304842 w 3889389"/>
                <a:gd name="csY5636" fmla="*/ 1681384 h 1968327"/>
                <a:gd name="csX5637" fmla="*/ 304842 w 3889389"/>
                <a:gd name="csY5637" fmla="*/ 1683062 h 1968327"/>
                <a:gd name="csX5638" fmla="*/ 302604 w 3889389"/>
                <a:gd name="csY5638" fmla="*/ 1683062 h 1968327"/>
                <a:gd name="csX5639" fmla="*/ 302604 w 3889389"/>
                <a:gd name="csY5639" fmla="*/ 1686418 h 1968327"/>
                <a:gd name="csX5640" fmla="*/ 304842 w 3889389"/>
                <a:gd name="csY5640" fmla="*/ 1686418 h 1968327"/>
                <a:gd name="csX5641" fmla="*/ 304842 w 3889389"/>
                <a:gd name="csY5641" fmla="*/ 1688656 h 1968327"/>
                <a:gd name="csX5642" fmla="*/ 306520 w 3889389"/>
                <a:gd name="csY5642" fmla="*/ 1688656 h 1968327"/>
                <a:gd name="csX5643" fmla="*/ 306520 w 3889389"/>
                <a:gd name="csY5643" fmla="*/ 1690334 h 1968327"/>
                <a:gd name="csX5644" fmla="*/ 308198 w 3889389"/>
                <a:gd name="csY5644" fmla="*/ 1690334 h 1968327"/>
                <a:gd name="csX5645" fmla="*/ 308198 w 3889389"/>
                <a:gd name="csY5645" fmla="*/ 1693690 h 1968327"/>
                <a:gd name="csX5646" fmla="*/ 304842 w 3889389"/>
                <a:gd name="csY5646" fmla="*/ 1693690 h 1968327"/>
                <a:gd name="csX5647" fmla="*/ 304842 w 3889389"/>
                <a:gd name="csY5647" fmla="*/ 1695368 h 1968327"/>
                <a:gd name="csX5648" fmla="*/ 302604 w 3889389"/>
                <a:gd name="csY5648" fmla="*/ 1695368 h 1968327"/>
                <a:gd name="csX5649" fmla="*/ 302604 w 3889389"/>
                <a:gd name="csY5649" fmla="*/ 1699283 h 1968327"/>
                <a:gd name="csX5650" fmla="*/ 300926 w 3889389"/>
                <a:gd name="csY5650" fmla="*/ 1699283 h 1968327"/>
                <a:gd name="csX5651" fmla="*/ 300926 w 3889389"/>
                <a:gd name="csY5651" fmla="*/ 1700961 h 1968327"/>
                <a:gd name="csX5652" fmla="*/ 295892 w 3889389"/>
                <a:gd name="csY5652" fmla="*/ 1700961 h 1968327"/>
                <a:gd name="csX5653" fmla="*/ 295892 w 3889389"/>
                <a:gd name="csY5653" fmla="*/ 1704317 h 1968327"/>
                <a:gd name="csX5654" fmla="*/ 297570 w 3889389"/>
                <a:gd name="csY5654" fmla="*/ 1704317 h 1968327"/>
                <a:gd name="csX5655" fmla="*/ 297570 w 3889389"/>
                <a:gd name="csY5655" fmla="*/ 1705995 h 1968327"/>
                <a:gd name="csX5656" fmla="*/ 304842 w 3889389"/>
                <a:gd name="csY5656" fmla="*/ 1705995 h 1968327"/>
                <a:gd name="csX5657" fmla="*/ 304842 w 3889389"/>
                <a:gd name="csY5657" fmla="*/ 1708233 h 1968327"/>
                <a:gd name="csX5658" fmla="*/ 302604 w 3889389"/>
                <a:gd name="csY5658" fmla="*/ 1709911 h 1968327"/>
                <a:gd name="csX5659" fmla="*/ 297570 w 3889389"/>
                <a:gd name="csY5659" fmla="*/ 1709911 h 1968327"/>
                <a:gd name="csX5660" fmla="*/ 297570 w 3889389"/>
                <a:gd name="csY5660" fmla="*/ 1711589 h 1968327"/>
                <a:gd name="csX5661" fmla="*/ 295892 w 3889389"/>
                <a:gd name="csY5661" fmla="*/ 1711589 h 1968327"/>
                <a:gd name="csX5662" fmla="*/ 295892 w 3889389"/>
                <a:gd name="csY5662" fmla="*/ 1717182 h 1968327"/>
                <a:gd name="csX5663" fmla="*/ 297570 w 3889389"/>
                <a:gd name="csY5663" fmla="*/ 1717182 h 1968327"/>
                <a:gd name="csX5664" fmla="*/ 297570 w 3889389"/>
                <a:gd name="csY5664" fmla="*/ 1718860 h 1968327"/>
                <a:gd name="csX5665" fmla="*/ 299248 w 3889389"/>
                <a:gd name="csY5665" fmla="*/ 1718860 h 1968327"/>
                <a:gd name="csX5666" fmla="*/ 299248 w 3889389"/>
                <a:gd name="csY5666" fmla="*/ 1722216 h 1968327"/>
                <a:gd name="csX5667" fmla="*/ 300926 w 3889389"/>
                <a:gd name="csY5667" fmla="*/ 1722216 h 1968327"/>
                <a:gd name="csX5668" fmla="*/ 300926 w 3889389"/>
                <a:gd name="csY5668" fmla="*/ 1725572 h 1968327"/>
                <a:gd name="csX5669" fmla="*/ 299248 w 3889389"/>
                <a:gd name="csY5669" fmla="*/ 1725572 h 1968327"/>
                <a:gd name="csX5670" fmla="*/ 299248 w 3889389"/>
                <a:gd name="csY5670" fmla="*/ 1727810 h 1968327"/>
                <a:gd name="csX5671" fmla="*/ 302604 w 3889389"/>
                <a:gd name="csY5671" fmla="*/ 1727810 h 1968327"/>
                <a:gd name="csX5672" fmla="*/ 302604 w 3889389"/>
                <a:gd name="csY5672" fmla="*/ 1731166 h 1968327"/>
                <a:gd name="csX5673" fmla="*/ 300926 w 3889389"/>
                <a:gd name="csY5673" fmla="*/ 1731166 h 1968327"/>
                <a:gd name="csX5674" fmla="*/ 300926 w 3889389"/>
                <a:gd name="csY5674" fmla="*/ 1734522 h 1968327"/>
                <a:gd name="csX5675" fmla="*/ 299248 w 3889389"/>
                <a:gd name="csY5675" fmla="*/ 1734522 h 1968327"/>
                <a:gd name="csX5676" fmla="*/ 299248 w 3889389"/>
                <a:gd name="csY5676" fmla="*/ 1736759 h 1968327"/>
                <a:gd name="csX5677" fmla="*/ 297570 w 3889389"/>
                <a:gd name="csY5677" fmla="*/ 1736759 h 1968327"/>
                <a:gd name="csX5678" fmla="*/ 297570 w 3889389"/>
                <a:gd name="csY5678" fmla="*/ 1743471 h 1968327"/>
                <a:gd name="csX5679" fmla="*/ 274078 w 3889389"/>
                <a:gd name="csY5679" fmla="*/ 1743471 h 1968327"/>
                <a:gd name="csX5680" fmla="*/ 274078 w 3889389"/>
                <a:gd name="csY5680" fmla="*/ 1747387 h 1968327"/>
                <a:gd name="csX5681" fmla="*/ 272400 w 3889389"/>
                <a:gd name="csY5681" fmla="*/ 1747387 h 1968327"/>
                <a:gd name="csX5682" fmla="*/ 272400 w 3889389"/>
                <a:gd name="csY5682" fmla="*/ 1749065 h 1968327"/>
                <a:gd name="csX5683" fmla="*/ 270722 w 3889389"/>
                <a:gd name="csY5683" fmla="*/ 1749065 h 1968327"/>
                <a:gd name="csX5684" fmla="*/ 270722 w 3889389"/>
                <a:gd name="csY5684" fmla="*/ 1750743 h 1968327"/>
                <a:gd name="csX5685" fmla="*/ 269044 w 3889389"/>
                <a:gd name="csY5685" fmla="*/ 1750743 h 1968327"/>
                <a:gd name="csX5686" fmla="*/ 269044 w 3889389"/>
                <a:gd name="csY5686" fmla="*/ 1752421 h 1968327"/>
                <a:gd name="csX5687" fmla="*/ 263450 w 3889389"/>
                <a:gd name="csY5687" fmla="*/ 1752421 h 1968327"/>
                <a:gd name="csX5688" fmla="*/ 263450 w 3889389"/>
                <a:gd name="csY5688" fmla="*/ 1754099 h 1968327"/>
                <a:gd name="csX5689" fmla="*/ 261772 w 3889389"/>
                <a:gd name="csY5689" fmla="*/ 1754099 h 1968327"/>
                <a:gd name="csX5690" fmla="*/ 261772 w 3889389"/>
                <a:gd name="csY5690" fmla="*/ 1761370 h 1968327"/>
                <a:gd name="csX5691" fmla="*/ 260094 w 3889389"/>
                <a:gd name="csY5691" fmla="*/ 1761370 h 1968327"/>
                <a:gd name="csX5692" fmla="*/ 260094 w 3889389"/>
                <a:gd name="csY5692" fmla="*/ 1763048 h 1968327"/>
                <a:gd name="csX5693" fmla="*/ 261772 w 3889389"/>
                <a:gd name="csY5693" fmla="*/ 1763048 h 1968327"/>
                <a:gd name="csX5694" fmla="*/ 261772 w 3889389"/>
                <a:gd name="csY5694" fmla="*/ 1765286 h 1968327"/>
                <a:gd name="csX5695" fmla="*/ 260094 w 3889389"/>
                <a:gd name="csY5695" fmla="*/ 1765286 h 1968327"/>
                <a:gd name="csX5696" fmla="*/ 260094 w 3889389"/>
                <a:gd name="csY5696" fmla="*/ 1770320 h 1968327"/>
                <a:gd name="csX5697" fmla="*/ 265688 w 3889389"/>
                <a:gd name="csY5697" fmla="*/ 1770320 h 1968327"/>
                <a:gd name="csX5698" fmla="*/ 265688 w 3889389"/>
                <a:gd name="csY5698" fmla="*/ 1768642 h 1968327"/>
                <a:gd name="csX5699" fmla="*/ 267366 w 3889389"/>
                <a:gd name="csY5699" fmla="*/ 1768642 h 1968327"/>
                <a:gd name="csX5700" fmla="*/ 267366 w 3889389"/>
                <a:gd name="csY5700" fmla="*/ 1770320 h 1968327"/>
                <a:gd name="csX5701" fmla="*/ 269044 w 3889389"/>
                <a:gd name="csY5701" fmla="*/ 1768642 h 1968327"/>
                <a:gd name="csX5702" fmla="*/ 272400 w 3889389"/>
                <a:gd name="csY5702" fmla="*/ 1768642 h 1968327"/>
                <a:gd name="csX5703" fmla="*/ 274078 w 3889389"/>
                <a:gd name="csY5703" fmla="*/ 1766964 h 1968327"/>
                <a:gd name="csX5704" fmla="*/ 277993 w 3889389"/>
                <a:gd name="csY5704" fmla="*/ 1766964 h 1968327"/>
                <a:gd name="csX5705" fmla="*/ 277993 w 3889389"/>
                <a:gd name="csY5705" fmla="*/ 1765286 h 1968327"/>
                <a:gd name="csX5706" fmla="*/ 285265 w 3889389"/>
                <a:gd name="csY5706" fmla="*/ 1765286 h 1968327"/>
                <a:gd name="csX5707" fmla="*/ 285265 w 3889389"/>
                <a:gd name="csY5707" fmla="*/ 1766964 h 1968327"/>
                <a:gd name="csX5708" fmla="*/ 286943 w 3889389"/>
                <a:gd name="csY5708" fmla="*/ 1766964 h 1968327"/>
                <a:gd name="csX5709" fmla="*/ 286943 w 3889389"/>
                <a:gd name="csY5709" fmla="*/ 1768642 h 1968327"/>
                <a:gd name="csX5710" fmla="*/ 291977 w 3889389"/>
                <a:gd name="csY5710" fmla="*/ 1768642 h 1968327"/>
                <a:gd name="csX5711" fmla="*/ 291977 w 3889389"/>
                <a:gd name="csY5711" fmla="*/ 1770320 h 1968327"/>
                <a:gd name="csX5712" fmla="*/ 285265 w 3889389"/>
                <a:gd name="csY5712" fmla="*/ 1770320 h 1968327"/>
                <a:gd name="csX5713" fmla="*/ 285265 w 3889389"/>
                <a:gd name="csY5713" fmla="*/ 1774235 h 1968327"/>
                <a:gd name="csX5714" fmla="*/ 283027 w 3889389"/>
                <a:gd name="csY5714" fmla="*/ 1771998 h 1968327"/>
                <a:gd name="csX5715" fmla="*/ 279671 w 3889389"/>
                <a:gd name="csY5715" fmla="*/ 1771998 h 1968327"/>
                <a:gd name="csX5716" fmla="*/ 279671 w 3889389"/>
                <a:gd name="csY5716" fmla="*/ 1774235 h 1968327"/>
                <a:gd name="csX5717" fmla="*/ 277993 w 3889389"/>
                <a:gd name="csY5717" fmla="*/ 1775913 h 1968327"/>
                <a:gd name="csX5718" fmla="*/ 274078 w 3889389"/>
                <a:gd name="csY5718" fmla="*/ 1775913 h 1968327"/>
                <a:gd name="csX5719" fmla="*/ 274078 w 3889389"/>
                <a:gd name="csY5719" fmla="*/ 1777591 h 1968327"/>
                <a:gd name="csX5720" fmla="*/ 272400 w 3889389"/>
                <a:gd name="csY5720" fmla="*/ 1777591 h 1968327"/>
                <a:gd name="csX5721" fmla="*/ 270722 w 3889389"/>
                <a:gd name="csY5721" fmla="*/ 1779269 h 1968327"/>
                <a:gd name="csX5722" fmla="*/ 270722 w 3889389"/>
                <a:gd name="csY5722" fmla="*/ 1777591 h 1968327"/>
                <a:gd name="csX5723" fmla="*/ 269044 w 3889389"/>
                <a:gd name="csY5723" fmla="*/ 1777591 h 1968327"/>
                <a:gd name="csX5724" fmla="*/ 269044 w 3889389"/>
                <a:gd name="csY5724" fmla="*/ 1779269 h 1968327"/>
                <a:gd name="csX5725" fmla="*/ 265688 w 3889389"/>
                <a:gd name="csY5725" fmla="*/ 1779269 h 1968327"/>
                <a:gd name="csX5726" fmla="*/ 265688 w 3889389"/>
                <a:gd name="csY5726" fmla="*/ 1782625 h 1968327"/>
                <a:gd name="csX5727" fmla="*/ 269044 w 3889389"/>
                <a:gd name="csY5727" fmla="*/ 1782625 h 1968327"/>
                <a:gd name="csX5728" fmla="*/ 269044 w 3889389"/>
                <a:gd name="csY5728" fmla="*/ 1784863 h 1968327"/>
                <a:gd name="csX5729" fmla="*/ 267366 w 3889389"/>
                <a:gd name="csY5729" fmla="*/ 1784863 h 1968327"/>
                <a:gd name="csX5730" fmla="*/ 267366 w 3889389"/>
                <a:gd name="csY5730" fmla="*/ 1786541 h 1968327"/>
                <a:gd name="csX5731" fmla="*/ 263450 w 3889389"/>
                <a:gd name="csY5731" fmla="*/ 1786541 h 1968327"/>
                <a:gd name="csX5732" fmla="*/ 261772 w 3889389"/>
                <a:gd name="csY5732" fmla="*/ 1784863 h 1968327"/>
                <a:gd name="csX5733" fmla="*/ 261772 w 3889389"/>
                <a:gd name="csY5733" fmla="*/ 1782625 h 1968327"/>
                <a:gd name="csX5734" fmla="*/ 260094 w 3889389"/>
                <a:gd name="csY5734" fmla="*/ 1784863 h 1968327"/>
                <a:gd name="csX5735" fmla="*/ 256738 w 3889389"/>
                <a:gd name="csY5735" fmla="*/ 1784863 h 1968327"/>
                <a:gd name="csX5736" fmla="*/ 256738 w 3889389"/>
                <a:gd name="csY5736" fmla="*/ 1786541 h 1968327"/>
                <a:gd name="csX5737" fmla="*/ 249467 w 3889389"/>
                <a:gd name="csY5737" fmla="*/ 1786541 h 1968327"/>
                <a:gd name="csX5738" fmla="*/ 249467 w 3889389"/>
                <a:gd name="csY5738" fmla="*/ 1789897 h 1968327"/>
                <a:gd name="csX5739" fmla="*/ 251145 w 3889389"/>
                <a:gd name="csY5739" fmla="*/ 1791575 h 1968327"/>
                <a:gd name="csX5740" fmla="*/ 251145 w 3889389"/>
                <a:gd name="csY5740" fmla="*/ 1793812 h 1968327"/>
                <a:gd name="csX5741" fmla="*/ 252823 w 3889389"/>
                <a:gd name="csY5741" fmla="*/ 1795490 h 1968327"/>
                <a:gd name="csX5742" fmla="*/ 258416 w 3889389"/>
                <a:gd name="csY5742" fmla="*/ 1795490 h 1968327"/>
                <a:gd name="csX5743" fmla="*/ 260094 w 3889389"/>
                <a:gd name="csY5743" fmla="*/ 1797168 h 1968327"/>
                <a:gd name="csX5744" fmla="*/ 261772 w 3889389"/>
                <a:gd name="csY5744" fmla="*/ 1798846 h 1968327"/>
                <a:gd name="csX5745" fmla="*/ 261772 w 3889389"/>
                <a:gd name="csY5745" fmla="*/ 1800524 h 1968327"/>
                <a:gd name="csX5746" fmla="*/ 263450 w 3889389"/>
                <a:gd name="csY5746" fmla="*/ 1800524 h 1968327"/>
                <a:gd name="csX5747" fmla="*/ 263450 w 3889389"/>
                <a:gd name="csY5747" fmla="*/ 1802762 h 1968327"/>
                <a:gd name="csX5748" fmla="*/ 267366 w 3889389"/>
                <a:gd name="csY5748" fmla="*/ 1802762 h 1968327"/>
                <a:gd name="csX5749" fmla="*/ 267366 w 3889389"/>
                <a:gd name="csY5749" fmla="*/ 1804440 h 1968327"/>
                <a:gd name="csX5750" fmla="*/ 269044 w 3889389"/>
                <a:gd name="csY5750" fmla="*/ 1806118 h 1968327"/>
                <a:gd name="csX5751" fmla="*/ 269044 w 3889389"/>
                <a:gd name="csY5751" fmla="*/ 1807796 h 1968327"/>
                <a:gd name="csX5752" fmla="*/ 265688 w 3889389"/>
                <a:gd name="csY5752" fmla="*/ 1807796 h 1968327"/>
                <a:gd name="csX5753" fmla="*/ 265688 w 3889389"/>
                <a:gd name="csY5753" fmla="*/ 1806118 h 1968327"/>
                <a:gd name="csX5754" fmla="*/ 263450 w 3889389"/>
                <a:gd name="csY5754" fmla="*/ 1806118 h 1968327"/>
                <a:gd name="csX5755" fmla="*/ 261772 w 3889389"/>
                <a:gd name="csY5755" fmla="*/ 1804440 h 1968327"/>
                <a:gd name="csX5756" fmla="*/ 261772 w 3889389"/>
                <a:gd name="csY5756" fmla="*/ 1802762 h 1968327"/>
                <a:gd name="csX5757" fmla="*/ 260094 w 3889389"/>
                <a:gd name="csY5757" fmla="*/ 1802762 h 1968327"/>
                <a:gd name="csX5758" fmla="*/ 260094 w 3889389"/>
                <a:gd name="csY5758" fmla="*/ 1806118 h 1968327"/>
                <a:gd name="csX5759" fmla="*/ 258416 w 3889389"/>
                <a:gd name="csY5759" fmla="*/ 1807796 h 1968327"/>
                <a:gd name="csX5760" fmla="*/ 258416 w 3889389"/>
                <a:gd name="csY5760" fmla="*/ 1809474 h 1968327"/>
                <a:gd name="csX5761" fmla="*/ 256738 w 3889389"/>
                <a:gd name="csY5761" fmla="*/ 1809474 h 1968327"/>
                <a:gd name="csX5762" fmla="*/ 256738 w 3889389"/>
                <a:gd name="csY5762" fmla="*/ 1807796 h 1968327"/>
                <a:gd name="csX5763" fmla="*/ 252823 w 3889389"/>
                <a:gd name="csY5763" fmla="*/ 1807796 h 1968327"/>
                <a:gd name="csX5764" fmla="*/ 252823 w 3889389"/>
                <a:gd name="csY5764" fmla="*/ 1811152 h 1968327"/>
                <a:gd name="csX5765" fmla="*/ 251145 w 3889389"/>
                <a:gd name="csY5765" fmla="*/ 1813389 h 1968327"/>
                <a:gd name="csX5766" fmla="*/ 251145 w 3889389"/>
                <a:gd name="csY5766" fmla="*/ 1818423 h 1968327"/>
                <a:gd name="csX5767" fmla="*/ 247789 w 3889389"/>
                <a:gd name="csY5767" fmla="*/ 1818423 h 1968327"/>
                <a:gd name="csX5768" fmla="*/ 245551 w 3889389"/>
                <a:gd name="csY5768" fmla="*/ 1820101 h 1968327"/>
                <a:gd name="csX5769" fmla="*/ 245551 w 3889389"/>
                <a:gd name="csY5769" fmla="*/ 1827373 h 1968327"/>
                <a:gd name="csX5770" fmla="*/ 243873 w 3889389"/>
                <a:gd name="csY5770" fmla="*/ 1827373 h 1968327"/>
                <a:gd name="csX5771" fmla="*/ 243873 w 3889389"/>
                <a:gd name="csY5771" fmla="*/ 1831288 h 1968327"/>
                <a:gd name="csX5772" fmla="*/ 231568 w 3889389"/>
                <a:gd name="csY5772" fmla="*/ 1831288 h 1968327"/>
                <a:gd name="csX5773" fmla="*/ 231568 w 3889389"/>
                <a:gd name="csY5773" fmla="*/ 1832966 h 1968327"/>
                <a:gd name="csX5774" fmla="*/ 229890 w 3889389"/>
                <a:gd name="csY5774" fmla="*/ 1832966 h 1968327"/>
                <a:gd name="csX5775" fmla="*/ 229890 w 3889389"/>
                <a:gd name="csY5775" fmla="*/ 1834644 h 1968327"/>
                <a:gd name="csX5776" fmla="*/ 222618 w 3889389"/>
                <a:gd name="csY5776" fmla="*/ 1834644 h 1968327"/>
                <a:gd name="csX5777" fmla="*/ 222618 w 3889389"/>
                <a:gd name="csY5777" fmla="*/ 1836322 h 1968327"/>
                <a:gd name="csX5778" fmla="*/ 220940 w 3889389"/>
                <a:gd name="csY5778" fmla="*/ 1836322 h 1968327"/>
                <a:gd name="csX5779" fmla="*/ 220940 w 3889389"/>
                <a:gd name="csY5779" fmla="*/ 1838000 h 1968327"/>
                <a:gd name="csX5780" fmla="*/ 229890 w 3889389"/>
                <a:gd name="csY5780" fmla="*/ 1838000 h 1968327"/>
                <a:gd name="csX5781" fmla="*/ 231568 w 3889389"/>
                <a:gd name="csY5781" fmla="*/ 1839678 h 1968327"/>
                <a:gd name="csX5782" fmla="*/ 231568 w 3889389"/>
                <a:gd name="csY5782" fmla="*/ 1841916 h 1968327"/>
                <a:gd name="csX5783" fmla="*/ 234924 w 3889389"/>
                <a:gd name="csY5783" fmla="*/ 1841916 h 1968327"/>
                <a:gd name="csX5784" fmla="*/ 237161 w 3889389"/>
                <a:gd name="csY5784" fmla="*/ 1843594 h 1968327"/>
                <a:gd name="csX5785" fmla="*/ 238839 w 3889389"/>
                <a:gd name="csY5785" fmla="*/ 1843594 h 1968327"/>
                <a:gd name="csX5786" fmla="*/ 238839 w 3889389"/>
                <a:gd name="csY5786" fmla="*/ 1848628 h 1968327"/>
                <a:gd name="csX5787" fmla="*/ 240517 w 3889389"/>
                <a:gd name="csY5787" fmla="*/ 1850865 h 1968327"/>
                <a:gd name="csX5788" fmla="*/ 242195 w 3889389"/>
                <a:gd name="csY5788" fmla="*/ 1850865 h 1968327"/>
                <a:gd name="csX5789" fmla="*/ 242195 w 3889389"/>
                <a:gd name="csY5789" fmla="*/ 1854221 h 1968327"/>
                <a:gd name="csX5790" fmla="*/ 249467 w 3889389"/>
                <a:gd name="csY5790" fmla="*/ 1854221 h 1968327"/>
                <a:gd name="csX5791" fmla="*/ 249467 w 3889389"/>
                <a:gd name="csY5791" fmla="*/ 1852543 h 1968327"/>
                <a:gd name="csX5792" fmla="*/ 251145 w 3889389"/>
                <a:gd name="csY5792" fmla="*/ 1852543 h 1968327"/>
                <a:gd name="csX5793" fmla="*/ 251145 w 3889389"/>
                <a:gd name="csY5793" fmla="*/ 1854221 h 1968327"/>
                <a:gd name="csX5794" fmla="*/ 252823 w 3889389"/>
                <a:gd name="csY5794" fmla="*/ 1854221 h 1968327"/>
                <a:gd name="csX5795" fmla="*/ 252823 w 3889389"/>
                <a:gd name="csY5795" fmla="*/ 1855899 h 1968327"/>
                <a:gd name="csX5796" fmla="*/ 256738 w 3889389"/>
                <a:gd name="csY5796" fmla="*/ 1855899 h 1968327"/>
                <a:gd name="csX5797" fmla="*/ 256738 w 3889389"/>
                <a:gd name="csY5797" fmla="*/ 1859815 h 1968327"/>
                <a:gd name="csX5798" fmla="*/ 258416 w 3889389"/>
                <a:gd name="csY5798" fmla="*/ 1859815 h 1968327"/>
                <a:gd name="csX5799" fmla="*/ 258416 w 3889389"/>
                <a:gd name="csY5799" fmla="*/ 1861493 h 1968327"/>
                <a:gd name="csX5800" fmla="*/ 260094 w 3889389"/>
                <a:gd name="csY5800" fmla="*/ 1861493 h 1968327"/>
                <a:gd name="csX5801" fmla="*/ 260094 w 3889389"/>
                <a:gd name="csY5801" fmla="*/ 1863171 h 1968327"/>
                <a:gd name="csX5802" fmla="*/ 261772 w 3889389"/>
                <a:gd name="csY5802" fmla="*/ 1863171 h 1968327"/>
                <a:gd name="csX5803" fmla="*/ 261772 w 3889389"/>
                <a:gd name="csY5803" fmla="*/ 1864849 h 1968327"/>
                <a:gd name="csX5804" fmla="*/ 269044 w 3889389"/>
                <a:gd name="csY5804" fmla="*/ 1864849 h 1968327"/>
                <a:gd name="csX5805" fmla="*/ 269044 w 3889389"/>
                <a:gd name="csY5805" fmla="*/ 1866527 h 1968327"/>
                <a:gd name="csX5806" fmla="*/ 270722 w 3889389"/>
                <a:gd name="csY5806" fmla="*/ 1864849 h 1968327"/>
                <a:gd name="csX5807" fmla="*/ 270722 w 3889389"/>
                <a:gd name="csY5807" fmla="*/ 1866527 h 1968327"/>
                <a:gd name="csX5808" fmla="*/ 274078 w 3889389"/>
                <a:gd name="csY5808" fmla="*/ 1866527 h 1968327"/>
                <a:gd name="csX5809" fmla="*/ 274078 w 3889389"/>
                <a:gd name="csY5809" fmla="*/ 1868205 h 1968327"/>
                <a:gd name="csX5810" fmla="*/ 276315 w 3889389"/>
                <a:gd name="csY5810" fmla="*/ 1868205 h 1968327"/>
                <a:gd name="csX5811" fmla="*/ 276315 w 3889389"/>
                <a:gd name="csY5811" fmla="*/ 1870442 h 1968327"/>
                <a:gd name="csX5812" fmla="*/ 277993 w 3889389"/>
                <a:gd name="csY5812" fmla="*/ 1870442 h 1968327"/>
                <a:gd name="csX5813" fmla="*/ 277993 w 3889389"/>
                <a:gd name="csY5813" fmla="*/ 1872120 h 1968327"/>
                <a:gd name="csX5814" fmla="*/ 279671 w 3889389"/>
                <a:gd name="csY5814" fmla="*/ 1872120 h 1968327"/>
                <a:gd name="csX5815" fmla="*/ 279671 w 3889389"/>
                <a:gd name="csY5815" fmla="*/ 1873798 h 1968327"/>
                <a:gd name="csX5816" fmla="*/ 281349 w 3889389"/>
                <a:gd name="csY5816" fmla="*/ 1873798 h 1968327"/>
                <a:gd name="csX5817" fmla="*/ 283027 w 3889389"/>
                <a:gd name="csY5817" fmla="*/ 1875476 h 1968327"/>
                <a:gd name="csX5818" fmla="*/ 283027 w 3889389"/>
                <a:gd name="csY5818" fmla="*/ 1877154 h 1968327"/>
                <a:gd name="csX5819" fmla="*/ 285265 w 3889389"/>
                <a:gd name="csY5819" fmla="*/ 1877154 h 1968327"/>
                <a:gd name="csX5820" fmla="*/ 285265 w 3889389"/>
                <a:gd name="csY5820" fmla="*/ 1879392 h 1968327"/>
                <a:gd name="csX5821" fmla="*/ 286943 w 3889389"/>
                <a:gd name="csY5821" fmla="*/ 1879392 h 1968327"/>
                <a:gd name="csX5822" fmla="*/ 286943 w 3889389"/>
                <a:gd name="csY5822" fmla="*/ 1881070 h 1968327"/>
                <a:gd name="csX5823" fmla="*/ 288621 w 3889389"/>
                <a:gd name="csY5823" fmla="*/ 1881070 h 1968327"/>
                <a:gd name="csX5824" fmla="*/ 288621 w 3889389"/>
                <a:gd name="csY5824" fmla="*/ 1882748 h 1968327"/>
                <a:gd name="csX5825" fmla="*/ 290299 w 3889389"/>
                <a:gd name="csY5825" fmla="*/ 1882748 h 1968327"/>
                <a:gd name="csX5826" fmla="*/ 290299 w 3889389"/>
                <a:gd name="csY5826" fmla="*/ 1884426 h 1968327"/>
                <a:gd name="csX5827" fmla="*/ 291977 w 3889389"/>
                <a:gd name="csY5827" fmla="*/ 1884426 h 1968327"/>
                <a:gd name="csX5828" fmla="*/ 291977 w 3889389"/>
                <a:gd name="csY5828" fmla="*/ 1886104 h 1968327"/>
                <a:gd name="csX5829" fmla="*/ 294214 w 3889389"/>
                <a:gd name="csY5829" fmla="*/ 1886104 h 1968327"/>
                <a:gd name="csX5830" fmla="*/ 294214 w 3889389"/>
                <a:gd name="csY5830" fmla="*/ 1888341 h 1968327"/>
                <a:gd name="csX5831" fmla="*/ 295892 w 3889389"/>
                <a:gd name="csY5831" fmla="*/ 1888341 h 1968327"/>
                <a:gd name="csX5832" fmla="*/ 295892 w 3889389"/>
                <a:gd name="csY5832" fmla="*/ 1890019 h 1968327"/>
                <a:gd name="csX5833" fmla="*/ 297570 w 3889389"/>
                <a:gd name="csY5833" fmla="*/ 1890019 h 1968327"/>
                <a:gd name="csX5834" fmla="*/ 297570 w 3889389"/>
                <a:gd name="csY5834" fmla="*/ 1891697 h 1968327"/>
                <a:gd name="csX5835" fmla="*/ 299248 w 3889389"/>
                <a:gd name="csY5835" fmla="*/ 1891697 h 1968327"/>
                <a:gd name="csX5836" fmla="*/ 300926 w 3889389"/>
                <a:gd name="csY5836" fmla="*/ 1893375 h 1968327"/>
                <a:gd name="csX5837" fmla="*/ 300926 w 3889389"/>
                <a:gd name="csY5837" fmla="*/ 1896731 h 1968327"/>
                <a:gd name="csX5838" fmla="*/ 302604 w 3889389"/>
                <a:gd name="csY5838" fmla="*/ 1896731 h 1968327"/>
                <a:gd name="csX5839" fmla="*/ 302604 w 3889389"/>
                <a:gd name="csY5839" fmla="*/ 1893375 h 1968327"/>
                <a:gd name="csX5840" fmla="*/ 304842 w 3889389"/>
                <a:gd name="csY5840" fmla="*/ 1893375 h 1968327"/>
                <a:gd name="csX5841" fmla="*/ 304842 w 3889389"/>
                <a:gd name="csY5841" fmla="*/ 1890019 h 1968327"/>
                <a:gd name="csX5842" fmla="*/ 309876 w 3889389"/>
                <a:gd name="csY5842" fmla="*/ 1890019 h 1968327"/>
                <a:gd name="csX5843" fmla="*/ 311554 w 3889389"/>
                <a:gd name="csY5843" fmla="*/ 1891697 h 1968327"/>
                <a:gd name="csX5844" fmla="*/ 322741 w 3889389"/>
                <a:gd name="csY5844" fmla="*/ 1891697 h 1968327"/>
                <a:gd name="csX5845" fmla="*/ 322741 w 3889389"/>
                <a:gd name="csY5845" fmla="*/ 1893375 h 1968327"/>
                <a:gd name="csX5846" fmla="*/ 324419 w 3889389"/>
                <a:gd name="csY5846" fmla="*/ 1893375 h 1968327"/>
                <a:gd name="csX5847" fmla="*/ 324419 w 3889389"/>
                <a:gd name="csY5847" fmla="*/ 1895053 h 1968327"/>
                <a:gd name="csX5848" fmla="*/ 327775 w 3889389"/>
                <a:gd name="csY5848" fmla="*/ 1895053 h 1968327"/>
                <a:gd name="csX5849" fmla="*/ 329453 w 3889389"/>
                <a:gd name="csY5849" fmla="*/ 1896731 h 1968327"/>
                <a:gd name="csX5850" fmla="*/ 336724 w 3889389"/>
                <a:gd name="csY5850" fmla="*/ 1896731 h 1968327"/>
                <a:gd name="csX5851" fmla="*/ 336724 w 3889389"/>
                <a:gd name="csY5851" fmla="*/ 1898969 h 1968327"/>
                <a:gd name="csX5852" fmla="*/ 338402 w 3889389"/>
                <a:gd name="csY5852" fmla="*/ 1898969 h 1968327"/>
                <a:gd name="csX5853" fmla="*/ 338402 w 3889389"/>
                <a:gd name="csY5853" fmla="*/ 1900647 h 1968327"/>
                <a:gd name="csX5854" fmla="*/ 340080 w 3889389"/>
                <a:gd name="csY5854" fmla="*/ 1900647 h 1968327"/>
                <a:gd name="csX5855" fmla="*/ 340080 w 3889389"/>
                <a:gd name="csY5855" fmla="*/ 1902325 h 1968327"/>
                <a:gd name="csX5856" fmla="*/ 357979 w 3889389"/>
                <a:gd name="csY5856" fmla="*/ 1902325 h 1968327"/>
                <a:gd name="csX5857" fmla="*/ 357979 w 3889389"/>
                <a:gd name="csY5857" fmla="*/ 1900647 h 1968327"/>
                <a:gd name="csX5858" fmla="*/ 361895 w 3889389"/>
                <a:gd name="csY5858" fmla="*/ 1900647 h 1968327"/>
                <a:gd name="csX5859" fmla="*/ 361895 w 3889389"/>
                <a:gd name="csY5859" fmla="*/ 1902325 h 1968327"/>
                <a:gd name="csX5860" fmla="*/ 363573 w 3889389"/>
                <a:gd name="csY5860" fmla="*/ 1902325 h 1968327"/>
                <a:gd name="csX5861" fmla="*/ 363573 w 3889389"/>
                <a:gd name="csY5861" fmla="*/ 1904003 h 1968327"/>
                <a:gd name="csX5862" fmla="*/ 366929 w 3889389"/>
                <a:gd name="csY5862" fmla="*/ 1904003 h 1968327"/>
                <a:gd name="csX5863" fmla="*/ 366929 w 3889389"/>
                <a:gd name="csY5863" fmla="*/ 1902325 h 1968327"/>
                <a:gd name="csX5864" fmla="*/ 368607 w 3889389"/>
                <a:gd name="csY5864" fmla="*/ 1902325 h 1968327"/>
                <a:gd name="csX5865" fmla="*/ 368607 w 3889389"/>
                <a:gd name="csY5865" fmla="*/ 1904003 h 1968327"/>
                <a:gd name="csX5866" fmla="*/ 374200 w 3889389"/>
                <a:gd name="csY5866" fmla="*/ 1904003 h 1968327"/>
                <a:gd name="csX5867" fmla="*/ 374200 w 3889389"/>
                <a:gd name="csY5867" fmla="*/ 1907918 h 1968327"/>
                <a:gd name="csX5868" fmla="*/ 375878 w 3889389"/>
                <a:gd name="csY5868" fmla="*/ 1907918 h 1968327"/>
                <a:gd name="csX5869" fmla="*/ 375878 w 3889389"/>
                <a:gd name="csY5869" fmla="*/ 1909596 h 1968327"/>
                <a:gd name="csX5870" fmla="*/ 379793 w 3889389"/>
                <a:gd name="csY5870" fmla="*/ 1909596 h 1968327"/>
                <a:gd name="csX5871" fmla="*/ 379793 w 3889389"/>
                <a:gd name="csY5871" fmla="*/ 1911274 h 1968327"/>
                <a:gd name="csX5872" fmla="*/ 381472 w 3889389"/>
                <a:gd name="csY5872" fmla="*/ 1911274 h 1968327"/>
                <a:gd name="csX5873" fmla="*/ 381472 w 3889389"/>
                <a:gd name="csY5873" fmla="*/ 1912952 h 1968327"/>
                <a:gd name="csX5874" fmla="*/ 386506 w 3889389"/>
                <a:gd name="csY5874" fmla="*/ 1912952 h 1968327"/>
                <a:gd name="csX5875" fmla="*/ 388184 w 3889389"/>
                <a:gd name="csY5875" fmla="*/ 1914630 h 1968327"/>
                <a:gd name="csX5876" fmla="*/ 390421 w 3889389"/>
                <a:gd name="csY5876" fmla="*/ 1914630 h 1968327"/>
                <a:gd name="csX5877" fmla="*/ 390421 w 3889389"/>
                <a:gd name="csY5877" fmla="*/ 1916867 h 1968327"/>
                <a:gd name="csX5878" fmla="*/ 392099 w 3889389"/>
                <a:gd name="csY5878" fmla="*/ 1916867 h 1968327"/>
                <a:gd name="csX5879" fmla="*/ 392099 w 3889389"/>
                <a:gd name="csY5879" fmla="*/ 1921902 h 1968327"/>
                <a:gd name="csX5880" fmla="*/ 402727 w 3889389"/>
                <a:gd name="csY5880" fmla="*/ 1921902 h 1968327"/>
                <a:gd name="csX5881" fmla="*/ 402727 w 3889389"/>
                <a:gd name="csY5881" fmla="*/ 1920224 h 1968327"/>
                <a:gd name="csX5882" fmla="*/ 404405 w 3889389"/>
                <a:gd name="csY5882" fmla="*/ 1921902 h 1968327"/>
                <a:gd name="csX5883" fmla="*/ 404405 w 3889389"/>
                <a:gd name="csY5883" fmla="*/ 1918546 h 1968327"/>
                <a:gd name="csX5884" fmla="*/ 415032 w 3889389"/>
                <a:gd name="csY5884" fmla="*/ 1918546 h 1968327"/>
                <a:gd name="csX5885" fmla="*/ 415032 w 3889389"/>
                <a:gd name="csY5885" fmla="*/ 1920224 h 1968327"/>
                <a:gd name="csX5886" fmla="*/ 418947 w 3889389"/>
                <a:gd name="csY5886" fmla="*/ 1920224 h 1968327"/>
                <a:gd name="csX5887" fmla="*/ 418947 w 3889389"/>
                <a:gd name="csY5887" fmla="*/ 1918546 h 1968327"/>
                <a:gd name="csX5888" fmla="*/ 425660 w 3889389"/>
                <a:gd name="csY5888" fmla="*/ 1918546 h 1968327"/>
                <a:gd name="csX5889" fmla="*/ 425660 w 3889389"/>
                <a:gd name="csY5889" fmla="*/ 1920224 h 1968327"/>
                <a:gd name="csX5890" fmla="*/ 427897 w 3889389"/>
                <a:gd name="csY5890" fmla="*/ 1920224 h 1968327"/>
                <a:gd name="csX5891" fmla="*/ 427897 w 3889389"/>
                <a:gd name="csY5891" fmla="*/ 1921902 h 1968327"/>
                <a:gd name="csX5892" fmla="*/ 429575 w 3889389"/>
                <a:gd name="csY5892" fmla="*/ 1921902 h 1968327"/>
                <a:gd name="csX5893" fmla="*/ 429575 w 3889389"/>
                <a:gd name="csY5893" fmla="*/ 1925258 h 1968327"/>
                <a:gd name="csX5894" fmla="*/ 431253 w 3889389"/>
                <a:gd name="csY5894" fmla="*/ 1923580 h 1968327"/>
                <a:gd name="csX5895" fmla="*/ 434609 w 3889389"/>
                <a:gd name="csY5895" fmla="*/ 1923580 h 1968327"/>
                <a:gd name="csX5896" fmla="*/ 436846 w 3889389"/>
                <a:gd name="csY5896" fmla="*/ 1925258 h 1968327"/>
                <a:gd name="csX5897" fmla="*/ 440203 w 3889389"/>
                <a:gd name="csY5897" fmla="*/ 1925258 h 1968327"/>
                <a:gd name="csX5898" fmla="*/ 440203 w 3889389"/>
                <a:gd name="csY5898" fmla="*/ 1932529 h 1968327"/>
                <a:gd name="csX5899" fmla="*/ 436846 w 3889389"/>
                <a:gd name="csY5899" fmla="*/ 1932529 h 1968327"/>
                <a:gd name="csX5900" fmla="*/ 436846 w 3889389"/>
                <a:gd name="csY5900" fmla="*/ 1936444 h 1968327"/>
                <a:gd name="csX5901" fmla="*/ 440203 w 3889389"/>
                <a:gd name="csY5901" fmla="*/ 1936444 h 1968327"/>
                <a:gd name="csX5902" fmla="*/ 440203 w 3889389"/>
                <a:gd name="csY5902" fmla="*/ 1938123 h 1968327"/>
                <a:gd name="csX5903" fmla="*/ 443559 w 3889389"/>
                <a:gd name="csY5903" fmla="*/ 1938123 h 1968327"/>
                <a:gd name="csX5904" fmla="*/ 443559 w 3889389"/>
                <a:gd name="csY5904" fmla="*/ 1939801 h 1968327"/>
                <a:gd name="csX5905" fmla="*/ 447474 w 3889389"/>
                <a:gd name="csY5905" fmla="*/ 1939801 h 1968327"/>
                <a:gd name="csX5906" fmla="*/ 447474 w 3889389"/>
                <a:gd name="csY5906" fmla="*/ 1941479 h 1968327"/>
                <a:gd name="csX5907" fmla="*/ 450830 w 3889389"/>
                <a:gd name="csY5907" fmla="*/ 1941479 h 1968327"/>
                <a:gd name="csX5908" fmla="*/ 452508 w 3889389"/>
                <a:gd name="csY5908" fmla="*/ 1943157 h 1968327"/>
                <a:gd name="csX5909" fmla="*/ 456423 w 3889389"/>
                <a:gd name="csY5909" fmla="*/ 1943157 h 1968327"/>
                <a:gd name="csX5910" fmla="*/ 456423 w 3889389"/>
                <a:gd name="csY5910" fmla="*/ 1945394 h 1968327"/>
                <a:gd name="csX5911" fmla="*/ 458101 w 3889389"/>
                <a:gd name="csY5911" fmla="*/ 1945394 h 1968327"/>
                <a:gd name="csX5912" fmla="*/ 458101 w 3889389"/>
                <a:gd name="csY5912" fmla="*/ 1947072 h 1968327"/>
                <a:gd name="csX5913" fmla="*/ 459780 w 3889389"/>
                <a:gd name="csY5913" fmla="*/ 1947072 h 1968327"/>
                <a:gd name="csX5914" fmla="*/ 459780 w 3889389"/>
                <a:gd name="csY5914" fmla="*/ 1948750 h 1968327"/>
                <a:gd name="csX5915" fmla="*/ 461458 w 3889389"/>
                <a:gd name="csY5915" fmla="*/ 1948750 h 1968327"/>
                <a:gd name="csX5916" fmla="*/ 461458 w 3889389"/>
                <a:gd name="csY5916" fmla="*/ 1947072 h 1968327"/>
                <a:gd name="csX5917" fmla="*/ 465373 w 3889389"/>
                <a:gd name="csY5917" fmla="*/ 1947072 h 1968327"/>
                <a:gd name="csX5918" fmla="*/ 465373 w 3889389"/>
                <a:gd name="csY5918" fmla="*/ 1950428 h 1968327"/>
                <a:gd name="csX5919" fmla="*/ 468729 w 3889389"/>
                <a:gd name="csY5919" fmla="*/ 1950428 h 1968327"/>
                <a:gd name="csX5920" fmla="*/ 468729 w 3889389"/>
                <a:gd name="csY5920" fmla="*/ 1953784 h 1968327"/>
                <a:gd name="csX5921" fmla="*/ 470407 w 3889389"/>
                <a:gd name="csY5921" fmla="*/ 1956021 h 1968327"/>
                <a:gd name="csX5922" fmla="*/ 473763 w 3889389"/>
                <a:gd name="csY5922" fmla="*/ 1956021 h 1968327"/>
                <a:gd name="csX5923" fmla="*/ 473763 w 3889389"/>
                <a:gd name="csY5923" fmla="*/ 1959378 h 1968327"/>
                <a:gd name="csX5924" fmla="*/ 476000 w 3889389"/>
                <a:gd name="csY5924" fmla="*/ 1959378 h 1968327"/>
                <a:gd name="csX5925" fmla="*/ 476000 w 3889389"/>
                <a:gd name="csY5925" fmla="*/ 1962734 h 1968327"/>
                <a:gd name="csX5926" fmla="*/ 477678 w 3889389"/>
                <a:gd name="csY5926" fmla="*/ 1962734 h 1968327"/>
                <a:gd name="csX5927" fmla="*/ 477678 w 3889389"/>
                <a:gd name="csY5927" fmla="*/ 1964971 h 1968327"/>
                <a:gd name="csX5928" fmla="*/ 481035 w 3889389"/>
                <a:gd name="csY5928" fmla="*/ 1964971 h 1968327"/>
                <a:gd name="csX5929" fmla="*/ 481035 w 3889389"/>
                <a:gd name="csY5929" fmla="*/ 1966649 h 1968327"/>
                <a:gd name="csX5930" fmla="*/ 486628 w 3889389"/>
                <a:gd name="csY5930" fmla="*/ 1966649 h 1968327"/>
                <a:gd name="csX5931" fmla="*/ 486628 w 3889389"/>
                <a:gd name="csY5931" fmla="*/ 1968327 h 1968327"/>
                <a:gd name="csX5932" fmla="*/ 488306 w 3889389"/>
                <a:gd name="csY5932" fmla="*/ 1968327 h 1968327"/>
                <a:gd name="csX5933" fmla="*/ 488306 w 3889389"/>
                <a:gd name="csY5933" fmla="*/ 1966649 h 1968327"/>
                <a:gd name="csX5934" fmla="*/ 491662 w 3889389"/>
                <a:gd name="csY5934" fmla="*/ 1966649 h 1968327"/>
                <a:gd name="csX5935" fmla="*/ 491662 w 3889389"/>
                <a:gd name="csY5935" fmla="*/ 1962734 h 1968327"/>
                <a:gd name="csX5936" fmla="*/ 493899 w 3889389"/>
                <a:gd name="csY5936" fmla="*/ 1962734 h 1968327"/>
                <a:gd name="csX5937" fmla="*/ 493899 w 3889389"/>
                <a:gd name="csY5937" fmla="*/ 1959378 h 1968327"/>
                <a:gd name="csX5938" fmla="*/ 495577 w 3889389"/>
                <a:gd name="csY5938" fmla="*/ 1959378 h 1968327"/>
                <a:gd name="csX5939" fmla="*/ 495577 w 3889389"/>
                <a:gd name="csY5939" fmla="*/ 1957700 h 1968327"/>
                <a:gd name="csX5940" fmla="*/ 498934 w 3889389"/>
                <a:gd name="csY5940" fmla="*/ 1957700 h 1968327"/>
                <a:gd name="csX5941" fmla="*/ 498934 w 3889389"/>
                <a:gd name="csY5941" fmla="*/ 1956021 h 1968327"/>
                <a:gd name="csX5942" fmla="*/ 500612 w 3889389"/>
                <a:gd name="csY5942" fmla="*/ 1956021 h 1968327"/>
                <a:gd name="csX5943" fmla="*/ 502290 w 3889389"/>
                <a:gd name="csY5943" fmla="*/ 1953784 h 1968327"/>
                <a:gd name="csX5944" fmla="*/ 504527 w 3889389"/>
                <a:gd name="csY5944" fmla="*/ 1953784 h 1968327"/>
                <a:gd name="csX5945" fmla="*/ 504527 w 3889389"/>
                <a:gd name="csY5945" fmla="*/ 1950428 h 1968327"/>
                <a:gd name="csX5946" fmla="*/ 506205 w 3889389"/>
                <a:gd name="csY5946" fmla="*/ 1950428 h 1968327"/>
                <a:gd name="csX5947" fmla="*/ 506205 w 3889389"/>
                <a:gd name="csY5947" fmla="*/ 1947072 h 1968327"/>
                <a:gd name="csX5948" fmla="*/ 507883 w 3889389"/>
                <a:gd name="csY5948" fmla="*/ 1947072 h 1968327"/>
                <a:gd name="csX5949" fmla="*/ 506205 w 3889389"/>
                <a:gd name="csY5949" fmla="*/ 1945394 h 1968327"/>
                <a:gd name="csX5950" fmla="*/ 504527 w 3889389"/>
                <a:gd name="csY5950" fmla="*/ 1945394 h 1968327"/>
                <a:gd name="csX5951" fmla="*/ 504527 w 3889389"/>
                <a:gd name="csY5951" fmla="*/ 1943157 h 1968327"/>
                <a:gd name="csX5952" fmla="*/ 500612 w 3889389"/>
                <a:gd name="csY5952" fmla="*/ 1943157 h 1968327"/>
                <a:gd name="csX5953" fmla="*/ 500612 w 3889389"/>
                <a:gd name="csY5953" fmla="*/ 1938123 h 1968327"/>
                <a:gd name="csX5954" fmla="*/ 498934 w 3889389"/>
                <a:gd name="csY5954" fmla="*/ 1938123 h 1968327"/>
                <a:gd name="csX5955" fmla="*/ 498934 w 3889389"/>
                <a:gd name="csY5955" fmla="*/ 1936444 h 1968327"/>
                <a:gd name="csX5956" fmla="*/ 497255 w 3889389"/>
                <a:gd name="csY5956" fmla="*/ 1934207 h 1968327"/>
                <a:gd name="csX5957" fmla="*/ 497255 w 3889389"/>
                <a:gd name="csY5957" fmla="*/ 1930851 h 1968327"/>
                <a:gd name="csX5958" fmla="*/ 493899 w 3889389"/>
                <a:gd name="csY5958" fmla="*/ 1930851 h 1968327"/>
                <a:gd name="csX5959" fmla="*/ 493899 w 3889389"/>
                <a:gd name="csY5959" fmla="*/ 1927495 h 1968327"/>
                <a:gd name="csX5960" fmla="*/ 491662 w 3889389"/>
                <a:gd name="csY5960" fmla="*/ 1927495 h 1968327"/>
                <a:gd name="csX5961" fmla="*/ 491662 w 3889389"/>
                <a:gd name="csY5961" fmla="*/ 1921902 h 1968327"/>
                <a:gd name="csX5962" fmla="*/ 488306 w 3889389"/>
                <a:gd name="csY5962" fmla="*/ 1921902 h 1968327"/>
                <a:gd name="csX5963" fmla="*/ 488306 w 3889389"/>
                <a:gd name="csY5963" fmla="*/ 1920224 h 1968327"/>
                <a:gd name="csX5964" fmla="*/ 486628 w 3889389"/>
                <a:gd name="csY5964" fmla="*/ 1920224 h 1968327"/>
                <a:gd name="csX5965" fmla="*/ 486628 w 3889389"/>
                <a:gd name="csY5965" fmla="*/ 1912952 h 1968327"/>
                <a:gd name="csX5966" fmla="*/ 484950 w 3889389"/>
                <a:gd name="csY5966" fmla="*/ 1912952 h 1968327"/>
                <a:gd name="csX5967" fmla="*/ 484950 w 3889389"/>
                <a:gd name="csY5967" fmla="*/ 1911274 h 1968327"/>
                <a:gd name="csX5968" fmla="*/ 482713 w 3889389"/>
                <a:gd name="csY5968" fmla="*/ 1911274 h 1968327"/>
                <a:gd name="csX5969" fmla="*/ 482713 w 3889389"/>
                <a:gd name="csY5969" fmla="*/ 1909596 h 1968327"/>
                <a:gd name="csX5970" fmla="*/ 481035 w 3889389"/>
                <a:gd name="csY5970" fmla="*/ 1909596 h 1968327"/>
                <a:gd name="csX5971" fmla="*/ 481035 w 3889389"/>
                <a:gd name="csY5971" fmla="*/ 1902325 h 1968327"/>
                <a:gd name="csX5972" fmla="*/ 482713 w 3889389"/>
                <a:gd name="csY5972" fmla="*/ 1902325 h 1968327"/>
                <a:gd name="csX5973" fmla="*/ 482713 w 3889389"/>
                <a:gd name="csY5973" fmla="*/ 1898969 h 1968327"/>
                <a:gd name="csX5974" fmla="*/ 481035 w 3889389"/>
                <a:gd name="csY5974" fmla="*/ 1896731 h 1968327"/>
                <a:gd name="csX5975" fmla="*/ 481035 w 3889389"/>
                <a:gd name="csY5975" fmla="*/ 1891697 h 1968327"/>
                <a:gd name="csX5976" fmla="*/ 482713 w 3889389"/>
                <a:gd name="csY5976" fmla="*/ 1890019 h 1968327"/>
                <a:gd name="csX5977" fmla="*/ 482713 w 3889389"/>
                <a:gd name="csY5977" fmla="*/ 1884426 h 1968327"/>
                <a:gd name="csX5978" fmla="*/ 484950 w 3889389"/>
                <a:gd name="csY5978" fmla="*/ 1884426 h 1968327"/>
                <a:gd name="csX5979" fmla="*/ 486628 w 3889389"/>
                <a:gd name="csY5979" fmla="*/ 1882748 h 1968327"/>
                <a:gd name="csX5980" fmla="*/ 486628 w 3889389"/>
                <a:gd name="csY5980" fmla="*/ 1879392 h 1968327"/>
                <a:gd name="csX5981" fmla="*/ 482713 w 3889389"/>
                <a:gd name="csY5981" fmla="*/ 1879392 h 1968327"/>
                <a:gd name="csX5982" fmla="*/ 482713 w 3889389"/>
                <a:gd name="csY5982" fmla="*/ 1881070 h 1968327"/>
                <a:gd name="csX5983" fmla="*/ 479357 w 3889389"/>
                <a:gd name="csY5983" fmla="*/ 1881070 h 1968327"/>
                <a:gd name="csX5984" fmla="*/ 479357 w 3889389"/>
                <a:gd name="csY5984" fmla="*/ 1875476 h 1968327"/>
                <a:gd name="csX5985" fmla="*/ 477678 w 3889389"/>
                <a:gd name="csY5985" fmla="*/ 1875476 h 1968327"/>
                <a:gd name="csX5986" fmla="*/ 477678 w 3889389"/>
                <a:gd name="csY5986" fmla="*/ 1873798 h 1968327"/>
                <a:gd name="csX5987" fmla="*/ 476000 w 3889389"/>
                <a:gd name="csY5987" fmla="*/ 1873798 h 1968327"/>
                <a:gd name="csX5988" fmla="*/ 476000 w 3889389"/>
                <a:gd name="csY5988" fmla="*/ 1868205 h 1968327"/>
                <a:gd name="csX5989" fmla="*/ 472085 w 3889389"/>
                <a:gd name="csY5989" fmla="*/ 1868205 h 1968327"/>
                <a:gd name="csX5990" fmla="*/ 470407 w 3889389"/>
                <a:gd name="csY5990" fmla="*/ 1866527 h 1968327"/>
                <a:gd name="csX5991" fmla="*/ 470407 w 3889389"/>
                <a:gd name="csY5991" fmla="*/ 1864849 h 1968327"/>
                <a:gd name="csX5992" fmla="*/ 468729 w 3889389"/>
                <a:gd name="csY5992" fmla="*/ 1863171 h 1968327"/>
                <a:gd name="csX5993" fmla="*/ 468729 w 3889389"/>
                <a:gd name="csY5993" fmla="*/ 1861493 h 1968327"/>
                <a:gd name="csX5994" fmla="*/ 463136 w 3889389"/>
                <a:gd name="csY5994" fmla="*/ 1861493 h 1968327"/>
                <a:gd name="csX5995" fmla="*/ 463136 w 3889389"/>
                <a:gd name="csY5995" fmla="*/ 1859815 h 1968327"/>
                <a:gd name="csX5996" fmla="*/ 467051 w 3889389"/>
                <a:gd name="csY5996" fmla="*/ 1859815 h 1968327"/>
                <a:gd name="csX5997" fmla="*/ 467051 w 3889389"/>
                <a:gd name="csY5997" fmla="*/ 1855899 h 1968327"/>
                <a:gd name="csX5998" fmla="*/ 465373 w 3889389"/>
                <a:gd name="csY5998" fmla="*/ 1855899 h 1968327"/>
                <a:gd name="csX5999" fmla="*/ 465373 w 3889389"/>
                <a:gd name="csY5999" fmla="*/ 1854221 h 1968327"/>
                <a:gd name="csX6000" fmla="*/ 470407 w 3889389"/>
                <a:gd name="csY6000" fmla="*/ 1854221 h 1968327"/>
                <a:gd name="csX6001" fmla="*/ 472085 w 3889389"/>
                <a:gd name="csY6001" fmla="*/ 1852543 h 1968327"/>
                <a:gd name="csX6002" fmla="*/ 470407 w 3889389"/>
                <a:gd name="csY6002" fmla="*/ 1852543 h 1968327"/>
                <a:gd name="csX6003" fmla="*/ 470407 w 3889389"/>
                <a:gd name="csY6003" fmla="*/ 1850865 h 1968327"/>
                <a:gd name="csX6004" fmla="*/ 472085 w 3889389"/>
                <a:gd name="csY6004" fmla="*/ 1850865 h 1968327"/>
                <a:gd name="csX6005" fmla="*/ 472085 w 3889389"/>
                <a:gd name="csY6005" fmla="*/ 1852543 h 1968327"/>
                <a:gd name="csX6006" fmla="*/ 473763 w 3889389"/>
                <a:gd name="csY6006" fmla="*/ 1852543 h 1968327"/>
                <a:gd name="csX6007" fmla="*/ 473763 w 3889389"/>
                <a:gd name="csY6007" fmla="*/ 1848628 h 1968327"/>
                <a:gd name="csX6008" fmla="*/ 476000 w 3889389"/>
                <a:gd name="csY6008" fmla="*/ 1848628 h 1968327"/>
                <a:gd name="csX6009" fmla="*/ 476000 w 3889389"/>
                <a:gd name="csY6009" fmla="*/ 1841916 h 1968327"/>
                <a:gd name="csX6010" fmla="*/ 477678 w 3889389"/>
                <a:gd name="csY6010" fmla="*/ 1839678 h 1968327"/>
                <a:gd name="csX6011" fmla="*/ 477678 w 3889389"/>
                <a:gd name="csY6011" fmla="*/ 1838000 h 1968327"/>
                <a:gd name="csX6012" fmla="*/ 479357 w 3889389"/>
                <a:gd name="csY6012" fmla="*/ 1839678 h 1968327"/>
                <a:gd name="csX6013" fmla="*/ 479357 w 3889389"/>
                <a:gd name="csY6013" fmla="*/ 1836322 h 1968327"/>
                <a:gd name="csX6014" fmla="*/ 481035 w 3889389"/>
                <a:gd name="csY6014" fmla="*/ 1836322 h 1968327"/>
                <a:gd name="csX6015" fmla="*/ 481035 w 3889389"/>
                <a:gd name="csY6015" fmla="*/ 1829051 h 1968327"/>
                <a:gd name="csX6016" fmla="*/ 482713 w 3889389"/>
                <a:gd name="csY6016" fmla="*/ 1829051 h 1968327"/>
                <a:gd name="csX6017" fmla="*/ 482713 w 3889389"/>
                <a:gd name="csY6017" fmla="*/ 1825695 h 1968327"/>
                <a:gd name="csX6018" fmla="*/ 484950 w 3889389"/>
                <a:gd name="csY6018" fmla="*/ 1825695 h 1968327"/>
                <a:gd name="csX6019" fmla="*/ 486628 w 3889389"/>
                <a:gd name="csY6019" fmla="*/ 1824017 h 1968327"/>
                <a:gd name="csX6020" fmla="*/ 488306 w 3889389"/>
                <a:gd name="csY6020" fmla="*/ 1824017 h 1968327"/>
                <a:gd name="csX6021" fmla="*/ 488306 w 3889389"/>
                <a:gd name="csY6021" fmla="*/ 1827373 h 1968327"/>
                <a:gd name="csX6022" fmla="*/ 491662 w 3889389"/>
                <a:gd name="csY6022" fmla="*/ 1827373 h 1968327"/>
                <a:gd name="csX6023" fmla="*/ 491662 w 3889389"/>
                <a:gd name="csY6023" fmla="*/ 1831288 h 1968327"/>
                <a:gd name="csX6024" fmla="*/ 493899 w 3889389"/>
                <a:gd name="csY6024" fmla="*/ 1831288 h 1968327"/>
                <a:gd name="csX6025" fmla="*/ 493899 w 3889389"/>
                <a:gd name="csY6025" fmla="*/ 1824017 h 1968327"/>
                <a:gd name="csX6026" fmla="*/ 497255 w 3889389"/>
                <a:gd name="csY6026" fmla="*/ 1824017 h 1968327"/>
                <a:gd name="csX6027" fmla="*/ 497255 w 3889389"/>
                <a:gd name="csY6027" fmla="*/ 1818423 h 1968327"/>
                <a:gd name="csX6028" fmla="*/ 500612 w 3889389"/>
                <a:gd name="csY6028" fmla="*/ 1818423 h 1968327"/>
                <a:gd name="csX6029" fmla="*/ 500612 w 3889389"/>
                <a:gd name="csY6029" fmla="*/ 1822339 h 1968327"/>
                <a:gd name="csX6030" fmla="*/ 502290 w 3889389"/>
                <a:gd name="csY6030" fmla="*/ 1822339 h 1968327"/>
                <a:gd name="csX6031" fmla="*/ 500612 w 3889389"/>
                <a:gd name="csY6031" fmla="*/ 1824017 h 1968327"/>
                <a:gd name="csX6032" fmla="*/ 504527 w 3889389"/>
                <a:gd name="csY6032" fmla="*/ 1824017 h 1968327"/>
                <a:gd name="csX6033" fmla="*/ 504527 w 3889389"/>
                <a:gd name="csY6033" fmla="*/ 1822339 h 1968327"/>
                <a:gd name="csX6034" fmla="*/ 506205 w 3889389"/>
                <a:gd name="csY6034" fmla="*/ 1824017 h 1968327"/>
                <a:gd name="csX6035" fmla="*/ 506205 w 3889389"/>
                <a:gd name="csY6035" fmla="*/ 1822339 h 1968327"/>
                <a:gd name="csX6036" fmla="*/ 507883 w 3889389"/>
                <a:gd name="csY6036" fmla="*/ 1822339 h 1968327"/>
                <a:gd name="csX6037" fmla="*/ 507883 w 3889389"/>
                <a:gd name="csY6037" fmla="*/ 1820101 h 1968327"/>
                <a:gd name="csX6038" fmla="*/ 509561 w 3889389"/>
                <a:gd name="csY6038" fmla="*/ 1820101 h 1968327"/>
                <a:gd name="csX6039" fmla="*/ 509561 w 3889389"/>
                <a:gd name="csY6039" fmla="*/ 1822339 h 1968327"/>
                <a:gd name="csX6040" fmla="*/ 511239 w 3889389"/>
                <a:gd name="csY6040" fmla="*/ 1822339 h 1968327"/>
                <a:gd name="csX6041" fmla="*/ 511239 w 3889389"/>
                <a:gd name="csY6041" fmla="*/ 1820101 h 1968327"/>
                <a:gd name="csX6042" fmla="*/ 515154 w 3889389"/>
                <a:gd name="csY6042" fmla="*/ 1820101 h 1968327"/>
                <a:gd name="csX6043" fmla="*/ 515154 w 3889389"/>
                <a:gd name="csY6043" fmla="*/ 1818423 h 1968327"/>
                <a:gd name="csX6044" fmla="*/ 511239 w 3889389"/>
                <a:gd name="csY6044" fmla="*/ 1818423 h 1968327"/>
                <a:gd name="csX6045" fmla="*/ 511239 w 3889389"/>
                <a:gd name="csY6045" fmla="*/ 1813389 h 1968327"/>
                <a:gd name="csX6046" fmla="*/ 513476 w 3889389"/>
                <a:gd name="csY6046" fmla="*/ 1813389 h 1968327"/>
                <a:gd name="csX6047" fmla="*/ 513476 w 3889389"/>
                <a:gd name="csY6047" fmla="*/ 1815067 h 1968327"/>
                <a:gd name="csX6048" fmla="*/ 515154 w 3889389"/>
                <a:gd name="csY6048" fmla="*/ 1815067 h 1968327"/>
                <a:gd name="csX6049" fmla="*/ 515154 w 3889389"/>
                <a:gd name="csY6049" fmla="*/ 1809474 h 1968327"/>
                <a:gd name="csX6050" fmla="*/ 516832 w 3889389"/>
                <a:gd name="csY6050" fmla="*/ 1809474 h 1968327"/>
                <a:gd name="csX6051" fmla="*/ 516832 w 3889389"/>
                <a:gd name="csY6051" fmla="*/ 1807796 h 1968327"/>
                <a:gd name="csX6052" fmla="*/ 515154 w 3889389"/>
                <a:gd name="csY6052" fmla="*/ 1807796 h 1968327"/>
                <a:gd name="csX6053" fmla="*/ 515154 w 3889389"/>
                <a:gd name="csY6053" fmla="*/ 1806118 h 1968327"/>
                <a:gd name="csX6054" fmla="*/ 520189 w 3889389"/>
                <a:gd name="csY6054" fmla="*/ 1806118 h 1968327"/>
                <a:gd name="csX6055" fmla="*/ 520189 w 3889389"/>
                <a:gd name="csY6055" fmla="*/ 1807796 h 1968327"/>
                <a:gd name="csX6056" fmla="*/ 522426 w 3889389"/>
                <a:gd name="csY6056" fmla="*/ 1807796 h 1968327"/>
                <a:gd name="csX6057" fmla="*/ 522426 w 3889389"/>
                <a:gd name="csY6057" fmla="*/ 1806118 h 1968327"/>
                <a:gd name="csX6058" fmla="*/ 524104 w 3889389"/>
                <a:gd name="csY6058" fmla="*/ 1804440 h 1968327"/>
                <a:gd name="csX6059" fmla="*/ 522426 w 3889389"/>
                <a:gd name="csY6059" fmla="*/ 1804440 h 1968327"/>
                <a:gd name="csX6060" fmla="*/ 522426 w 3889389"/>
                <a:gd name="csY6060" fmla="*/ 1802762 h 1968327"/>
                <a:gd name="csX6061" fmla="*/ 524104 w 3889389"/>
                <a:gd name="csY6061" fmla="*/ 1802762 h 1968327"/>
                <a:gd name="csX6062" fmla="*/ 524104 w 3889389"/>
                <a:gd name="csY6062" fmla="*/ 1800524 h 1968327"/>
                <a:gd name="csX6063" fmla="*/ 522426 w 3889389"/>
                <a:gd name="csY6063" fmla="*/ 1800524 h 1968327"/>
                <a:gd name="csX6064" fmla="*/ 522426 w 3889389"/>
                <a:gd name="csY6064" fmla="*/ 1795490 h 1968327"/>
                <a:gd name="csX6065" fmla="*/ 518511 w 3889389"/>
                <a:gd name="csY6065" fmla="*/ 1795490 h 1968327"/>
                <a:gd name="csX6066" fmla="*/ 516832 w 3889389"/>
                <a:gd name="csY6066" fmla="*/ 1793812 h 1968327"/>
                <a:gd name="csX6067" fmla="*/ 515154 w 3889389"/>
                <a:gd name="csY6067" fmla="*/ 1793812 h 1968327"/>
                <a:gd name="csX6068" fmla="*/ 515154 w 3889389"/>
                <a:gd name="csY6068" fmla="*/ 1791575 h 1968327"/>
                <a:gd name="csX6069" fmla="*/ 513476 w 3889389"/>
                <a:gd name="csY6069" fmla="*/ 1793812 h 1968327"/>
                <a:gd name="csX6070" fmla="*/ 513476 w 3889389"/>
                <a:gd name="csY6070" fmla="*/ 1791575 h 1968327"/>
                <a:gd name="csX6071" fmla="*/ 511239 w 3889389"/>
                <a:gd name="csY6071" fmla="*/ 1789897 h 1968327"/>
                <a:gd name="csX6072" fmla="*/ 506205 w 3889389"/>
                <a:gd name="csY6072" fmla="*/ 1789897 h 1968327"/>
                <a:gd name="csX6073" fmla="*/ 506205 w 3889389"/>
                <a:gd name="csY6073" fmla="*/ 1786541 h 1968327"/>
                <a:gd name="csX6074" fmla="*/ 504527 w 3889389"/>
                <a:gd name="csY6074" fmla="*/ 1784863 h 1968327"/>
                <a:gd name="csX6075" fmla="*/ 506205 w 3889389"/>
                <a:gd name="csY6075" fmla="*/ 1784863 h 1968327"/>
                <a:gd name="csX6076" fmla="*/ 506205 w 3889389"/>
                <a:gd name="csY6076" fmla="*/ 1782625 h 1968327"/>
                <a:gd name="csX6077" fmla="*/ 509561 w 3889389"/>
                <a:gd name="csY6077" fmla="*/ 1782625 h 1968327"/>
                <a:gd name="csX6078" fmla="*/ 511239 w 3889389"/>
                <a:gd name="csY6078" fmla="*/ 1784863 h 1968327"/>
                <a:gd name="csX6079" fmla="*/ 515154 w 3889389"/>
                <a:gd name="csY6079" fmla="*/ 1784863 h 1968327"/>
                <a:gd name="csX6080" fmla="*/ 518511 w 3889389"/>
                <a:gd name="csY6080" fmla="*/ 1782625 h 1968327"/>
                <a:gd name="csX6081" fmla="*/ 516832 w 3889389"/>
                <a:gd name="csY6081" fmla="*/ 1780947 h 1968327"/>
                <a:gd name="csX6082" fmla="*/ 516832 w 3889389"/>
                <a:gd name="csY6082" fmla="*/ 1779269 h 1968327"/>
                <a:gd name="csX6083" fmla="*/ 515154 w 3889389"/>
                <a:gd name="csY6083" fmla="*/ 1777591 h 1968327"/>
                <a:gd name="csX6084" fmla="*/ 509561 w 3889389"/>
                <a:gd name="csY6084" fmla="*/ 1770320 h 1968327"/>
                <a:gd name="csX6085" fmla="*/ 509561 w 3889389"/>
                <a:gd name="csY6085" fmla="*/ 1768642 h 1968327"/>
                <a:gd name="csX6086" fmla="*/ 507883 w 3889389"/>
                <a:gd name="csY6086" fmla="*/ 1763048 h 1968327"/>
                <a:gd name="csX6087" fmla="*/ 506205 w 3889389"/>
                <a:gd name="csY6087" fmla="*/ 1759692 h 1968327"/>
                <a:gd name="csX6088" fmla="*/ 504527 w 3889389"/>
                <a:gd name="csY6088" fmla="*/ 1759692 h 1968327"/>
                <a:gd name="csX6089" fmla="*/ 498934 w 3889389"/>
                <a:gd name="csY6089" fmla="*/ 1749065 h 1968327"/>
                <a:gd name="csX6090" fmla="*/ 497255 w 3889389"/>
                <a:gd name="csY6090" fmla="*/ 1749065 h 1968327"/>
                <a:gd name="csX6091" fmla="*/ 493899 w 3889389"/>
                <a:gd name="csY6091" fmla="*/ 1747387 h 1968327"/>
                <a:gd name="csX6092" fmla="*/ 484950 w 3889389"/>
                <a:gd name="csY6092" fmla="*/ 1747387 h 1968327"/>
                <a:gd name="csX6093" fmla="*/ 479357 w 3889389"/>
                <a:gd name="csY6093" fmla="*/ 1743471 h 1968327"/>
                <a:gd name="csX6094" fmla="*/ 479357 w 3889389"/>
                <a:gd name="csY6094" fmla="*/ 1749065 h 1968327"/>
                <a:gd name="csX6095" fmla="*/ 477678 w 3889389"/>
                <a:gd name="csY6095" fmla="*/ 1749065 h 1968327"/>
                <a:gd name="csX6096" fmla="*/ 476000 w 3889389"/>
                <a:gd name="csY6096" fmla="*/ 1747387 h 1968327"/>
                <a:gd name="csX6097" fmla="*/ 473763 w 3889389"/>
                <a:gd name="csY6097" fmla="*/ 1747387 h 1968327"/>
                <a:gd name="csX6098" fmla="*/ 472085 w 3889389"/>
                <a:gd name="csY6098" fmla="*/ 1743471 h 1968327"/>
                <a:gd name="csX6099" fmla="*/ 473763 w 3889389"/>
                <a:gd name="csY6099" fmla="*/ 1743471 h 1968327"/>
                <a:gd name="csX6100" fmla="*/ 472085 w 3889389"/>
                <a:gd name="csY6100" fmla="*/ 1741793 h 1968327"/>
                <a:gd name="csX6101" fmla="*/ 470407 w 3889389"/>
                <a:gd name="csY6101" fmla="*/ 1740115 h 1968327"/>
                <a:gd name="csX6102" fmla="*/ 472085 w 3889389"/>
                <a:gd name="csY6102" fmla="*/ 1738437 h 1968327"/>
                <a:gd name="csX6103" fmla="*/ 473763 w 3889389"/>
                <a:gd name="csY6103" fmla="*/ 1736759 h 1968327"/>
                <a:gd name="csX6104" fmla="*/ 472085 w 3889389"/>
                <a:gd name="csY6104" fmla="*/ 1734522 h 1968327"/>
                <a:gd name="csX6105" fmla="*/ 472085 w 3889389"/>
                <a:gd name="csY6105" fmla="*/ 1729488 h 1968327"/>
                <a:gd name="csX6106" fmla="*/ 470407 w 3889389"/>
                <a:gd name="csY6106" fmla="*/ 1727810 h 1968327"/>
                <a:gd name="csX6107" fmla="*/ 467051 w 3889389"/>
                <a:gd name="csY6107" fmla="*/ 1727810 h 1968327"/>
                <a:gd name="csX6108" fmla="*/ 467051 w 3889389"/>
                <a:gd name="csY6108" fmla="*/ 1725572 h 1968327"/>
                <a:gd name="csX6109" fmla="*/ 463136 w 3889389"/>
                <a:gd name="csY6109" fmla="*/ 1725572 h 1968327"/>
                <a:gd name="csX6110" fmla="*/ 461458 w 3889389"/>
                <a:gd name="csY6110" fmla="*/ 1723894 h 1968327"/>
                <a:gd name="csX6111" fmla="*/ 458101 w 3889389"/>
                <a:gd name="csY6111" fmla="*/ 1723894 h 1968327"/>
                <a:gd name="csX6112" fmla="*/ 461458 w 3889389"/>
                <a:gd name="csY6112" fmla="*/ 1714945 h 1968327"/>
                <a:gd name="csX6113" fmla="*/ 461458 w 3889389"/>
                <a:gd name="csY6113" fmla="*/ 1711589 h 1968327"/>
                <a:gd name="csX6114" fmla="*/ 463136 w 3889389"/>
                <a:gd name="csY6114" fmla="*/ 1709911 h 1968327"/>
                <a:gd name="csX6115" fmla="*/ 463136 w 3889389"/>
                <a:gd name="csY6115" fmla="*/ 1704317 h 1968327"/>
                <a:gd name="csX6116" fmla="*/ 467051 w 3889389"/>
                <a:gd name="csY6116" fmla="*/ 1704317 h 1968327"/>
                <a:gd name="csX6117" fmla="*/ 468729 w 3889389"/>
                <a:gd name="csY6117" fmla="*/ 1702639 h 1968327"/>
                <a:gd name="csX6118" fmla="*/ 468729 w 3889389"/>
                <a:gd name="csY6118" fmla="*/ 1700961 h 1968327"/>
                <a:gd name="csX6119" fmla="*/ 470407 w 3889389"/>
                <a:gd name="csY6119" fmla="*/ 1699283 h 1968327"/>
                <a:gd name="csX6120" fmla="*/ 470407 w 3889389"/>
                <a:gd name="csY6120" fmla="*/ 1695368 h 1968327"/>
                <a:gd name="csX6121" fmla="*/ 468729 w 3889389"/>
                <a:gd name="csY6121" fmla="*/ 1693690 h 1968327"/>
                <a:gd name="csX6122" fmla="*/ 468729 w 3889389"/>
                <a:gd name="csY6122" fmla="*/ 1692012 h 1968327"/>
                <a:gd name="csX6123" fmla="*/ 465373 w 3889389"/>
                <a:gd name="csY6123" fmla="*/ 1692012 h 1968327"/>
                <a:gd name="csX6124" fmla="*/ 463136 w 3889389"/>
                <a:gd name="csY6124" fmla="*/ 1690334 h 1968327"/>
                <a:gd name="csX6125" fmla="*/ 465373 w 3889389"/>
                <a:gd name="csY6125" fmla="*/ 1690334 h 1968327"/>
                <a:gd name="csX6126" fmla="*/ 465373 w 3889389"/>
                <a:gd name="csY6126" fmla="*/ 1679706 h 1968327"/>
                <a:gd name="csX6127" fmla="*/ 467051 w 3889389"/>
                <a:gd name="csY6127" fmla="*/ 1675791 h 1968327"/>
                <a:gd name="csX6128" fmla="*/ 467051 w 3889389"/>
                <a:gd name="csY6128" fmla="*/ 1670757 h 1968327"/>
                <a:gd name="csX6129" fmla="*/ 468729 w 3889389"/>
                <a:gd name="csY6129" fmla="*/ 1670757 h 1968327"/>
                <a:gd name="csX6130" fmla="*/ 470407 w 3889389"/>
                <a:gd name="csY6130" fmla="*/ 1668519 h 1968327"/>
                <a:gd name="csX6131" fmla="*/ 473763 w 3889389"/>
                <a:gd name="csY6131" fmla="*/ 1668519 h 1968327"/>
                <a:gd name="csX6132" fmla="*/ 479357 w 3889389"/>
                <a:gd name="csY6132" fmla="*/ 1663485 h 1968327"/>
                <a:gd name="csX6133" fmla="*/ 477678 w 3889389"/>
                <a:gd name="csY6133" fmla="*/ 1660129 h 1968327"/>
                <a:gd name="csX6134" fmla="*/ 476000 w 3889389"/>
                <a:gd name="csY6134" fmla="*/ 1657892 h 1968327"/>
                <a:gd name="csX6135" fmla="*/ 477678 w 3889389"/>
                <a:gd name="csY6135" fmla="*/ 1657892 h 1968327"/>
                <a:gd name="csX6136" fmla="*/ 477678 w 3889389"/>
                <a:gd name="csY6136" fmla="*/ 1656214 h 1968327"/>
                <a:gd name="csX6137" fmla="*/ 476000 w 3889389"/>
                <a:gd name="csY6137" fmla="*/ 1656214 h 1968327"/>
                <a:gd name="csX6138" fmla="*/ 476000 w 3889389"/>
                <a:gd name="csY6138" fmla="*/ 1654536 h 1968327"/>
                <a:gd name="csX6139" fmla="*/ 477678 w 3889389"/>
                <a:gd name="csY6139" fmla="*/ 1654536 h 1968327"/>
                <a:gd name="csX6140" fmla="*/ 477678 w 3889389"/>
                <a:gd name="csY6140" fmla="*/ 1652858 h 1968327"/>
                <a:gd name="csX6141" fmla="*/ 479357 w 3889389"/>
                <a:gd name="csY6141" fmla="*/ 1652858 h 1968327"/>
                <a:gd name="csX6142" fmla="*/ 481035 w 3889389"/>
                <a:gd name="csY6142" fmla="*/ 1651180 h 1968327"/>
                <a:gd name="csX6143" fmla="*/ 481035 w 3889389"/>
                <a:gd name="csY6143" fmla="*/ 1648942 h 1968327"/>
                <a:gd name="csX6144" fmla="*/ 484950 w 3889389"/>
                <a:gd name="csY6144" fmla="*/ 1648942 h 1968327"/>
                <a:gd name="csX6145" fmla="*/ 484950 w 3889389"/>
                <a:gd name="csY6145" fmla="*/ 1651180 h 1968327"/>
                <a:gd name="csX6146" fmla="*/ 486628 w 3889389"/>
                <a:gd name="csY6146" fmla="*/ 1651180 h 1968327"/>
                <a:gd name="csX6147" fmla="*/ 486628 w 3889389"/>
                <a:gd name="csY6147" fmla="*/ 1652858 h 1968327"/>
                <a:gd name="csX6148" fmla="*/ 488306 w 3889389"/>
                <a:gd name="csY6148" fmla="*/ 1652858 h 1968327"/>
                <a:gd name="csX6149" fmla="*/ 488306 w 3889389"/>
                <a:gd name="csY6149" fmla="*/ 1654536 h 1968327"/>
                <a:gd name="csX6150" fmla="*/ 489984 w 3889389"/>
                <a:gd name="csY6150" fmla="*/ 1654536 h 1968327"/>
                <a:gd name="csX6151" fmla="*/ 489984 w 3889389"/>
                <a:gd name="csY6151" fmla="*/ 1656214 h 1968327"/>
                <a:gd name="csX6152" fmla="*/ 491662 w 3889389"/>
                <a:gd name="csY6152" fmla="*/ 1656214 h 1968327"/>
                <a:gd name="csX6153" fmla="*/ 491662 w 3889389"/>
                <a:gd name="csY6153" fmla="*/ 1657892 h 1968327"/>
                <a:gd name="csX6154" fmla="*/ 493899 w 3889389"/>
                <a:gd name="csY6154" fmla="*/ 1657892 h 1968327"/>
                <a:gd name="csX6155" fmla="*/ 493899 w 3889389"/>
                <a:gd name="csY6155" fmla="*/ 1661807 h 1968327"/>
                <a:gd name="csX6156" fmla="*/ 495577 w 3889389"/>
                <a:gd name="csY6156" fmla="*/ 1661807 h 1968327"/>
                <a:gd name="csX6157" fmla="*/ 497255 w 3889389"/>
                <a:gd name="csY6157" fmla="*/ 1663485 h 1968327"/>
                <a:gd name="csX6158" fmla="*/ 497255 w 3889389"/>
                <a:gd name="csY6158" fmla="*/ 1668519 h 1968327"/>
                <a:gd name="csX6159" fmla="*/ 498934 w 3889389"/>
                <a:gd name="csY6159" fmla="*/ 1668519 h 1968327"/>
                <a:gd name="csX6160" fmla="*/ 498934 w 3889389"/>
                <a:gd name="csY6160" fmla="*/ 1670757 h 1968327"/>
                <a:gd name="csX6161" fmla="*/ 500612 w 3889389"/>
                <a:gd name="csY6161" fmla="*/ 1670757 h 1968327"/>
                <a:gd name="csX6162" fmla="*/ 500612 w 3889389"/>
                <a:gd name="csY6162" fmla="*/ 1672435 h 1968327"/>
                <a:gd name="csX6163" fmla="*/ 504527 w 3889389"/>
                <a:gd name="csY6163" fmla="*/ 1672435 h 1968327"/>
                <a:gd name="csX6164" fmla="*/ 506205 w 3889389"/>
                <a:gd name="csY6164" fmla="*/ 1670757 h 1968327"/>
                <a:gd name="csX6165" fmla="*/ 509561 w 3889389"/>
                <a:gd name="csY6165" fmla="*/ 1670757 h 1968327"/>
                <a:gd name="csX6166" fmla="*/ 511239 w 3889389"/>
                <a:gd name="csY6166" fmla="*/ 1668519 h 1968327"/>
                <a:gd name="csX6167" fmla="*/ 515154 w 3889389"/>
                <a:gd name="csY6167" fmla="*/ 1665163 h 1968327"/>
                <a:gd name="csX6168" fmla="*/ 515154 w 3889389"/>
                <a:gd name="csY6168" fmla="*/ 1663485 h 1968327"/>
                <a:gd name="csX6169" fmla="*/ 511239 w 3889389"/>
                <a:gd name="csY6169" fmla="*/ 1663485 h 1968327"/>
                <a:gd name="csX6170" fmla="*/ 513476 w 3889389"/>
                <a:gd name="csY6170" fmla="*/ 1660129 h 1968327"/>
                <a:gd name="csX6171" fmla="*/ 513476 w 3889389"/>
                <a:gd name="csY6171" fmla="*/ 1657892 h 1968327"/>
                <a:gd name="csX6172" fmla="*/ 511239 w 3889389"/>
                <a:gd name="csY6172" fmla="*/ 1657892 h 1968327"/>
                <a:gd name="csX6173" fmla="*/ 511239 w 3889389"/>
                <a:gd name="csY6173" fmla="*/ 1652858 h 1968327"/>
                <a:gd name="csX6174" fmla="*/ 509561 w 3889389"/>
                <a:gd name="csY6174" fmla="*/ 1652858 h 1968327"/>
                <a:gd name="csX6175" fmla="*/ 509561 w 3889389"/>
                <a:gd name="csY6175" fmla="*/ 1642230 h 1968327"/>
                <a:gd name="csX6176" fmla="*/ 511239 w 3889389"/>
                <a:gd name="csY6176" fmla="*/ 1643908 h 1968327"/>
                <a:gd name="csX6177" fmla="*/ 513476 w 3889389"/>
                <a:gd name="csY6177" fmla="*/ 1643908 h 1968327"/>
                <a:gd name="csX6178" fmla="*/ 515154 w 3889389"/>
                <a:gd name="csY6178" fmla="*/ 1642230 h 1968327"/>
                <a:gd name="csX6179" fmla="*/ 516832 w 3889389"/>
                <a:gd name="csY6179" fmla="*/ 1642230 h 1968327"/>
                <a:gd name="csX6180" fmla="*/ 516832 w 3889389"/>
                <a:gd name="csY6180" fmla="*/ 1639993 h 1968327"/>
                <a:gd name="csX6181" fmla="*/ 518511 w 3889389"/>
                <a:gd name="csY6181" fmla="*/ 1638315 h 1968327"/>
                <a:gd name="csX6182" fmla="*/ 520189 w 3889389"/>
                <a:gd name="csY6182" fmla="*/ 1636637 h 1968327"/>
                <a:gd name="csX6183" fmla="*/ 522426 w 3889389"/>
                <a:gd name="csY6183" fmla="*/ 1636637 h 1968327"/>
                <a:gd name="csX6184" fmla="*/ 522426 w 3889389"/>
                <a:gd name="csY6184" fmla="*/ 1634959 h 1968327"/>
                <a:gd name="csX6185" fmla="*/ 527460 w 3889389"/>
                <a:gd name="csY6185" fmla="*/ 1634959 h 1968327"/>
                <a:gd name="csX6186" fmla="*/ 527460 w 3889389"/>
                <a:gd name="csY6186" fmla="*/ 1629365 h 1968327"/>
                <a:gd name="csX6187" fmla="*/ 525782 w 3889389"/>
                <a:gd name="csY6187" fmla="*/ 1629365 h 1968327"/>
                <a:gd name="csX6188" fmla="*/ 525782 w 3889389"/>
                <a:gd name="csY6188" fmla="*/ 1627687 h 1968327"/>
                <a:gd name="csX6189" fmla="*/ 527460 w 3889389"/>
                <a:gd name="csY6189" fmla="*/ 1627687 h 1968327"/>
                <a:gd name="csX6190" fmla="*/ 527460 w 3889389"/>
                <a:gd name="csY6190" fmla="*/ 1624331 h 1968327"/>
                <a:gd name="csX6191" fmla="*/ 536409 w 3889389"/>
                <a:gd name="csY6191" fmla="*/ 1624331 h 1968327"/>
                <a:gd name="csX6192" fmla="*/ 536409 w 3889389"/>
                <a:gd name="csY6192" fmla="*/ 1622653 h 1968327"/>
                <a:gd name="csX6193" fmla="*/ 539766 w 3889389"/>
                <a:gd name="csY6193" fmla="*/ 1620416 h 1968327"/>
                <a:gd name="csX6194" fmla="*/ 542003 w 3889389"/>
                <a:gd name="csY6194" fmla="*/ 1620416 h 1968327"/>
                <a:gd name="csX6195" fmla="*/ 542003 w 3889389"/>
                <a:gd name="csY6195" fmla="*/ 1618738 h 1968327"/>
                <a:gd name="csX6196" fmla="*/ 547037 w 3889389"/>
                <a:gd name="csY6196" fmla="*/ 1617060 h 1968327"/>
                <a:gd name="csX6197" fmla="*/ 548715 w 3889389"/>
                <a:gd name="csY6197" fmla="*/ 1617060 h 1968327"/>
                <a:gd name="csX6198" fmla="*/ 550952 w 3889389"/>
                <a:gd name="csY6198" fmla="*/ 1615382 h 1968327"/>
                <a:gd name="csX6199" fmla="*/ 550952 w 3889389"/>
                <a:gd name="csY6199" fmla="*/ 1611466 h 1968327"/>
                <a:gd name="csX6200" fmla="*/ 552630 w 3889389"/>
                <a:gd name="csY6200" fmla="*/ 1611466 h 1968327"/>
                <a:gd name="csX6201" fmla="*/ 552630 w 3889389"/>
                <a:gd name="csY6201" fmla="*/ 1609788 h 1968327"/>
                <a:gd name="csX6202" fmla="*/ 554309 w 3889389"/>
                <a:gd name="csY6202" fmla="*/ 1609788 h 1968327"/>
                <a:gd name="csX6203" fmla="*/ 554309 w 3889389"/>
                <a:gd name="csY6203" fmla="*/ 1604754 h 1968327"/>
                <a:gd name="csX6204" fmla="*/ 557665 w 3889389"/>
                <a:gd name="csY6204" fmla="*/ 1604754 h 1968327"/>
                <a:gd name="csX6205" fmla="*/ 557665 w 3889389"/>
                <a:gd name="csY6205" fmla="*/ 1606432 h 1968327"/>
                <a:gd name="csX6206" fmla="*/ 559342 w 3889389"/>
                <a:gd name="csY6206" fmla="*/ 1606432 h 1968327"/>
                <a:gd name="csX6207" fmla="*/ 559342 w 3889389"/>
                <a:gd name="csY6207" fmla="*/ 1604754 h 1968327"/>
                <a:gd name="csX6208" fmla="*/ 561580 w 3889389"/>
                <a:gd name="csY6208" fmla="*/ 1604754 h 1968327"/>
                <a:gd name="csX6209" fmla="*/ 559342 w 3889389"/>
                <a:gd name="csY6209" fmla="*/ 1603076 h 1968327"/>
                <a:gd name="csX6210" fmla="*/ 559342 w 3889389"/>
                <a:gd name="csY6210" fmla="*/ 1599161 h 1968327"/>
                <a:gd name="csX6211" fmla="*/ 563258 w 3889389"/>
                <a:gd name="csY6211" fmla="*/ 1599161 h 1968327"/>
                <a:gd name="csX6212" fmla="*/ 563258 w 3889389"/>
                <a:gd name="csY6212" fmla="*/ 1603076 h 1968327"/>
                <a:gd name="csX6213" fmla="*/ 572207 w 3889389"/>
                <a:gd name="csY6213" fmla="*/ 1603076 h 1968327"/>
                <a:gd name="csX6214" fmla="*/ 572207 w 3889389"/>
                <a:gd name="csY6214" fmla="*/ 1604754 h 1968327"/>
                <a:gd name="csX6215" fmla="*/ 573886 w 3889389"/>
                <a:gd name="csY6215" fmla="*/ 1604754 h 1968327"/>
                <a:gd name="csX6216" fmla="*/ 573886 w 3889389"/>
                <a:gd name="csY6216" fmla="*/ 1606432 h 1968327"/>
                <a:gd name="csX6217" fmla="*/ 570529 w 3889389"/>
                <a:gd name="csY6217" fmla="*/ 1606432 h 1968327"/>
                <a:gd name="csX6218" fmla="*/ 570529 w 3889389"/>
                <a:gd name="csY6218" fmla="*/ 1608110 h 1968327"/>
                <a:gd name="csX6219" fmla="*/ 572207 w 3889389"/>
                <a:gd name="csY6219" fmla="*/ 1608110 h 1968327"/>
                <a:gd name="csX6220" fmla="*/ 572207 w 3889389"/>
                <a:gd name="csY6220" fmla="*/ 1609788 h 1968327"/>
                <a:gd name="csX6221" fmla="*/ 577242 w 3889389"/>
                <a:gd name="csY6221" fmla="*/ 1609788 h 1968327"/>
                <a:gd name="csX6222" fmla="*/ 577242 w 3889389"/>
                <a:gd name="csY6222" fmla="*/ 1608110 h 1968327"/>
                <a:gd name="csX6223" fmla="*/ 579479 w 3889389"/>
                <a:gd name="csY6223" fmla="*/ 1608110 h 1968327"/>
                <a:gd name="csX6224" fmla="*/ 579479 w 3889389"/>
                <a:gd name="csY6224" fmla="*/ 1606432 h 1968327"/>
                <a:gd name="csX6225" fmla="*/ 581157 w 3889389"/>
                <a:gd name="csY6225" fmla="*/ 1608110 h 1968327"/>
                <a:gd name="csX6226" fmla="*/ 581157 w 3889389"/>
                <a:gd name="csY6226" fmla="*/ 1611466 h 1968327"/>
                <a:gd name="csX6227" fmla="*/ 582835 w 3889389"/>
                <a:gd name="csY6227" fmla="*/ 1609788 h 1968327"/>
                <a:gd name="csX6228" fmla="*/ 584513 w 3889389"/>
                <a:gd name="csY6228" fmla="*/ 1609788 h 1968327"/>
                <a:gd name="csX6229" fmla="*/ 582835 w 3889389"/>
                <a:gd name="csY6229" fmla="*/ 1606432 h 1968327"/>
                <a:gd name="csX6230" fmla="*/ 584513 w 3889389"/>
                <a:gd name="csY6230" fmla="*/ 1606432 h 1968327"/>
                <a:gd name="csX6231" fmla="*/ 582835 w 3889389"/>
                <a:gd name="csY6231" fmla="*/ 1604754 h 1968327"/>
                <a:gd name="csX6232" fmla="*/ 586191 w 3889389"/>
                <a:gd name="csY6232" fmla="*/ 1604754 h 1968327"/>
                <a:gd name="csX6233" fmla="*/ 586191 w 3889389"/>
                <a:gd name="csY6233" fmla="*/ 1603076 h 1968327"/>
                <a:gd name="csX6234" fmla="*/ 593463 w 3889389"/>
                <a:gd name="csY6234" fmla="*/ 1603076 h 1968327"/>
                <a:gd name="csX6235" fmla="*/ 593463 w 3889389"/>
                <a:gd name="csY6235" fmla="*/ 1600839 h 1968327"/>
                <a:gd name="csX6236" fmla="*/ 595140 w 3889389"/>
                <a:gd name="csY6236" fmla="*/ 1600839 h 1968327"/>
                <a:gd name="csX6237" fmla="*/ 596819 w 3889389"/>
                <a:gd name="csY6237" fmla="*/ 1599161 h 1968327"/>
                <a:gd name="csX6238" fmla="*/ 599056 w 3889389"/>
                <a:gd name="csY6238" fmla="*/ 1599161 h 1968327"/>
                <a:gd name="csX6239" fmla="*/ 599056 w 3889389"/>
                <a:gd name="csY6239" fmla="*/ 1604754 h 1968327"/>
                <a:gd name="csX6240" fmla="*/ 600734 w 3889389"/>
                <a:gd name="csY6240" fmla="*/ 1604754 h 1968327"/>
                <a:gd name="csX6241" fmla="*/ 600734 w 3889389"/>
                <a:gd name="csY6241" fmla="*/ 1609788 h 1968327"/>
                <a:gd name="csX6242" fmla="*/ 604090 w 3889389"/>
                <a:gd name="csY6242" fmla="*/ 1609788 h 1968327"/>
                <a:gd name="csX6243" fmla="*/ 605768 w 3889389"/>
                <a:gd name="csY6243" fmla="*/ 1611466 h 1968327"/>
                <a:gd name="csX6244" fmla="*/ 605768 w 3889389"/>
                <a:gd name="csY6244" fmla="*/ 1609788 h 1968327"/>
                <a:gd name="csX6245" fmla="*/ 623667 w 3889389"/>
                <a:gd name="csY6245" fmla="*/ 1609788 h 1968327"/>
                <a:gd name="csX6246" fmla="*/ 623667 w 3889389"/>
                <a:gd name="csY6246" fmla="*/ 1611466 h 1968327"/>
                <a:gd name="csX6247" fmla="*/ 625345 w 3889389"/>
                <a:gd name="csY6247" fmla="*/ 1611466 h 1968327"/>
                <a:gd name="csX6248" fmla="*/ 625345 w 3889389"/>
                <a:gd name="csY6248" fmla="*/ 1613704 h 1968327"/>
                <a:gd name="csX6249" fmla="*/ 627583 w 3889389"/>
                <a:gd name="csY6249" fmla="*/ 1613704 h 1968327"/>
                <a:gd name="csX6250" fmla="*/ 627583 w 3889389"/>
                <a:gd name="csY6250" fmla="*/ 1617060 h 1968327"/>
                <a:gd name="csX6251" fmla="*/ 629260 w 3889389"/>
                <a:gd name="csY6251" fmla="*/ 1617060 h 1968327"/>
                <a:gd name="csX6252" fmla="*/ 629260 w 3889389"/>
                <a:gd name="csY6252" fmla="*/ 1620416 h 1968327"/>
                <a:gd name="csX6253" fmla="*/ 634294 w 3889389"/>
                <a:gd name="csY6253" fmla="*/ 1620416 h 1968327"/>
                <a:gd name="csX6254" fmla="*/ 634294 w 3889389"/>
                <a:gd name="csY6254" fmla="*/ 1622653 h 1968327"/>
                <a:gd name="csX6255" fmla="*/ 638210 w 3889389"/>
                <a:gd name="csY6255" fmla="*/ 1622653 h 1968327"/>
                <a:gd name="csX6256" fmla="*/ 638210 w 3889389"/>
                <a:gd name="csY6256" fmla="*/ 1624331 h 1968327"/>
                <a:gd name="csX6257" fmla="*/ 639888 w 3889389"/>
                <a:gd name="csY6257" fmla="*/ 1624331 h 1968327"/>
                <a:gd name="csX6258" fmla="*/ 639888 w 3889389"/>
                <a:gd name="csY6258" fmla="*/ 1626009 h 1968327"/>
                <a:gd name="csX6259" fmla="*/ 641566 w 3889389"/>
                <a:gd name="csY6259" fmla="*/ 1626009 h 1968327"/>
                <a:gd name="csX6260" fmla="*/ 641566 w 3889389"/>
                <a:gd name="csY6260" fmla="*/ 1629365 h 1968327"/>
                <a:gd name="csX6261" fmla="*/ 643244 w 3889389"/>
                <a:gd name="csY6261" fmla="*/ 1629365 h 1968327"/>
                <a:gd name="csX6262" fmla="*/ 643244 w 3889389"/>
                <a:gd name="csY6262" fmla="*/ 1633281 h 1968327"/>
                <a:gd name="csX6263" fmla="*/ 647160 w 3889389"/>
                <a:gd name="csY6263" fmla="*/ 1633281 h 1968327"/>
                <a:gd name="csX6264" fmla="*/ 647160 w 3889389"/>
                <a:gd name="csY6264" fmla="*/ 1634959 h 1968327"/>
                <a:gd name="csX6265" fmla="*/ 648837 w 3889389"/>
                <a:gd name="csY6265" fmla="*/ 1634959 h 1968327"/>
                <a:gd name="csX6266" fmla="*/ 648837 w 3889389"/>
                <a:gd name="csY6266" fmla="*/ 1636637 h 1968327"/>
                <a:gd name="csX6267" fmla="*/ 647160 w 3889389"/>
                <a:gd name="csY6267" fmla="*/ 1638315 h 1968327"/>
                <a:gd name="csX6268" fmla="*/ 647160 w 3889389"/>
                <a:gd name="csY6268" fmla="*/ 1642230 h 1968327"/>
                <a:gd name="csX6269" fmla="*/ 648837 w 3889389"/>
                <a:gd name="csY6269" fmla="*/ 1645586 h 1968327"/>
                <a:gd name="csX6270" fmla="*/ 652194 w 3889389"/>
                <a:gd name="csY6270" fmla="*/ 1645586 h 1968327"/>
                <a:gd name="csX6271" fmla="*/ 652194 w 3889389"/>
                <a:gd name="csY6271" fmla="*/ 1643908 h 1968327"/>
                <a:gd name="csX6272" fmla="*/ 653871 w 3889389"/>
                <a:gd name="csY6272" fmla="*/ 1643908 h 1968327"/>
                <a:gd name="csX6273" fmla="*/ 653871 w 3889389"/>
                <a:gd name="csY6273" fmla="*/ 1639993 h 1968327"/>
                <a:gd name="csX6274" fmla="*/ 652194 w 3889389"/>
                <a:gd name="csY6274" fmla="*/ 1638315 h 1968327"/>
                <a:gd name="csX6275" fmla="*/ 652194 w 3889389"/>
                <a:gd name="csY6275" fmla="*/ 1634959 h 1968327"/>
                <a:gd name="csX6276" fmla="*/ 653871 w 3889389"/>
                <a:gd name="csY6276" fmla="*/ 1633281 h 1968327"/>
                <a:gd name="csX6277" fmla="*/ 652194 w 3889389"/>
                <a:gd name="csY6277" fmla="*/ 1633281 h 1968327"/>
                <a:gd name="csX6278" fmla="*/ 652194 w 3889389"/>
                <a:gd name="csY6278" fmla="*/ 1631603 h 1968327"/>
                <a:gd name="csX6279" fmla="*/ 650515 w 3889389"/>
                <a:gd name="csY6279" fmla="*/ 1631603 h 1968327"/>
                <a:gd name="csX6280" fmla="*/ 650515 w 3889389"/>
                <a:gd name="csY6280" fmla="*/ 1629365 h 1968327"/>
                <a:gd name="csX6281" fmla="*/ 648837 w 3889389"/>
                <a:gd name="csY6281" fmla="*/ 1627687 h 1968327"/>
                <a:gd name="csX6282" fmla="*/ 653871 w 3889389"/>
                <a:gd name="csY6282" fmla="*/ 1627687 h 1968327"/>
                <a:gd name="csX6283" fmla="*/ 656109 w 3889389"/>
                <a:gd name="csY6283" fmla="*/ 1629365 h 1968327"/>
                <a:gd name="csX6284" fmla="*/ 657787 w 3889389"/>
                <a:gd name="csY6284" fmla="*/ 1629365 h 1968327"/>
                <a:gd name="csX6285" fmla="*/ 659465 w 3889389"/>
                <a:gd name="csY6285" fmla="*/ 1631603 h 1968327"/>
                <a:gd name="csX6286" fmla="*/ 659465 w 3889389"/>
                <a:gd name="csY6286" fmla="*/ 1633281 h 1968327"/>
                <a:gd name="csX6287" fmla="*/ 661143 w 3889389"/>
                <a:gd name="csY6287" fmla="*/ 1633281 h 1968327"/>
                <a:gd name="csX6288" fmla="*/ 661143 w 3889389"/>
                <a:gd name="csY6288" fmla="*/ 1631603 h 1968327"/>
                <a:gd name="csX6289" fmla="*/ 662821 w 3889389"/>
                <a:gd name="csY6289" fmla="*/ 1631603 h 1968327"/>
                <a:gd name="csX6290" fmla="*/ 662821 w 3889389"/>
                <a:gd name="csY6290" fmla="*/ 1633281 h 1968327"/>
                <a:gd name="csX6291" fmla="*/ 665058 w 3889389"/>
                <a:gd name="csY6291" fmla="*/ 1633281 h 1968327"/>
                <a:gd name="csX6292" fmla="*/ 662821 w 3889389"/>
                <a:gd name="csY6292" fmla="*/ 1634959 h 1968327"/>
                <a:gd name="csX6293" fmla="*/ 665058 w 3889389"/>
                <a:gd name="csY6293" fmla="*/ 1636637 h 1968327"/>
                <a:gd name="csX6294" fmla="*/ 666737 w 3889389"/>
                <a:gd name="csY6294" fmla="*/ 1639993 h 1968327"/>
                <a:gd name="csX6295" fmla="*/ 670092 w 3889389"/>
                <a:gd name="csY6295" fmla="*/ 1642230 h 1968327"/>
                <a:gd name="csX6296" fmla="*/ 670092 w 3889389"/>
                <a:gd name="csY6296" fmla="*/ 1639993 h 1968327"/>
                <a:gd name="csX6297" fmla="*/ 671771 w 3889389"/>
                <a:gd name="csY6297" fmla="*/ 1639993 h 1968327"/>
                <a:gd name="csX6298" fmla="*/ 673448 w 3889389"/>
                <a:gd name="csY6298" fmla="*/ 1642230 h 1968327"/>
                <a:gd name="csX6299" fmla="*/ 673448 w 3889389"/>
                <a:gd name="csY6299" fmla="*/ 1643908 h 1968327"/>
                <a:gd name="csX6300" fmla="*/ 675686 w 3889389"/>
                <a:gd name="csY6300" fmla="*/ 1643908 h 1968327"/>
                <a:gd name="csX6301" fmla="*/ 675686 w 3889389"/>
                <a:gd name="csY6301" fmla="*/ 1645586 h 1968327"/>
                <a:gd name="csX6302" fmla="*/ 677364 w 3889389"/>
                <a:gd name="csY6302" fmla="*/ 1645586 h 1968327"/>
                <a:gd name="csX6303" fmla="*/ 679042 w 3889389"/>
                <a:gd name="csY6303" fmla="*/ 1643908 h 1968327"/>
                <a:gd name="csX6304" fmla="*/ 679042 w 3889389"/>
                <a:gd name="csY6304" fmla="*/ 1642230 h 1968327"/>
                <a:gd name="csX6305" fmla="*/ 682398 w 3889389"/>
                <a:gd name="csY6305" fmla="*/ 1642230 h 1968327"/>
                <a:gd name="csX6306" fmla="*/ 684635 w 3889389"/>
                <a:gd name="csY6306" fmla="*/ 1639993 h 1968327"/>
                <a:gd name="csX6307" fmla="*/ 686314 w 3889389"/>
                <a:gd name="csY6307" fmla="*/ 1639993 h 1968327"/>
                <a:gd name="csX6308" fmla="*/ 687991 w 3889389"/>
                <a:gd name="csY6308" fmla="*/ 1638315 h 1968327"/>
                <a:gd name="csX6309" fmla="*/ 687991 w 3889389"/>
                <a:gd name="csY6309" fmla="*/ 1633281 h 1968327"/>
                <a:gd name="csX6310" fmla="*/ 689669 w 3889389"/>
                <a:gd name="csY6310" fmla="*/ 1631603 h 1968327"/>
                <a:gd name="csX6311" fmla="*/ 691348 w 3889389"/>
                <a:gd name="csY6311" fmla="*/ 1633281 h 1968327"/>
                <a:gd name="csX6312" fmla="*/ 693585 w 3889389"/>
                <a:gd name="csY6312" fmla="*/ 1633281 h 1968327"/>
                <a:gd name="csX6313" fmla="*/ 693585 w 3889389"/>
                <a:gd name="csY6313" fmla="*/ 1629365 h 1968327"/>
                <a:gd name="csX6314" fmla="*/ 695263 w 3889389"/>
                <a:gd name="csY6314" fmla="*/ 1629365 h 1968327"/>
                <a:gd name="csX6315" fmla="*/ 695263 w 3889389"/>
                <a:gd name="csY6315" fmla="*/ 1626009 h 1968327"/>
                <a:gd name="csX6316" fmla="*/ 696941 w 3889389"/>
                <a:gd name="csY6316" fmla="*/ 1624331 h 1968327"/>
                <a:gd name="csX6317" fmla="*/ 696941 w 3889389"/>
                <a:gd name="csY6317" fmla="*/ 1627687 h 1968327"/>
                <a:gd name="csX6318" fmla="*/ 698619 w 3889389"/>
                <a:gd name="csY6318" fmla="*/ 1627687 h 1968327"/>
                <a:gd name="csX6319" fmla="*/ 698619 w 3889389"/>
                <a:gd name="csY6319" fmla="*/ 1629365 h 1968327"/>
                <a:gd name="csX6320" fmla="*/ 701975 w 3889389"/>
                <a:gd name="csY6320" fmla="*/ 1629365 h 1968327"/>
                <a:gd name="csX6321" fmla="*/ 700297 w 3889389"/>
                <a:gd name="csY6321" fmla="*/ 1626009 h 1968327"/>
                <a:gd name="csX6322" fmla="*/ 700297 w 3889389"/>
                <a:gd name="csY6322" fmla="*/ 1624331 h 1968327"/>
                <a:gd name="csX6323" fmla="*/ 701975 w 3889389"/>
                <a:gd name="csY6323" fmla="*/ 1626009 h 1968327"/>
                <a:gd name="csX6324" fmla="*/ 701975 w 3889389"/>
                <a:gd name="csY6324" fmla="*/ 1624331 h 1968327"/>
                <a:gd name="csX6325" fmla="*/ 704212 w 3889389"/>
                <a:gd name="csY6325" fmla="*/ 1624331 h 1968327"/>
                <a:gd name="csX6326" fmla="*/ 705890 w 3889389"/>
                <a:gd name="csY6326" fmla="*/ 1626009 h 1968327"/>
                <a:gd name="csX6327" fmla="*/ 707568 w 3889389"/>
                <a:gd name="csY6327" fmla="*/ 1624331 h 1968327"/>
                <a:gd name="csX6328" fmla="*/ 707568 w 3889389"/>
                <a:gd name="csY6328" fmla="*/ 1626009 h 1968327"/>
                <a:gd name="csX6329" fmla="*/ 709246 w 3889389"/>
                <a:gd name="csY6329" fmla="*/ 1626009 h 1968327"/>
                <a:gd name="csX6330" fmla="*/ 710925 w 3889389"/>
                <a:gd name="csY6330" fmla="*/ 1624331 h 1968327"/>
                <a:gd name="csX6331" fmla="*/ 713162 w 3889389"/>
                <a:gd name="csY6331" fmla="*/ 1624331 h 1968327"/>
                <a:gd name="csX6332" fmla="*/ 713162 w 3889389"/>
                <a:gd name="csY6332" fmla="*/ 1627687 h 1968327"/>
                <a:gd name="csX6333" fmla="*/ 714840 w 3889389"/>
                <a:gd name="csY6333" fmla="*/ 1627687 h 1968327"/>
                <a:gd name="csX6334" fmla="*/ 714840 w 3889389"/>
                <a:gd name="csY6334" fmla="*/ 1629365 h 1968327"/>
                <a:gd name="csX6335" fmla="*/ 716518 w 3889389"/>
                <a:gd name="csY6335" fmla="*/ 1629365 h 1968327"/>
                <a:gd name="csX6336" fmla="*/ 716518 w 3889389"/>
                <a:gd name="csY6336" fmla="*/ 1631603 h 1968327"/>
                <a:gd name="csX6337" fmla="*/ 718196 w 3889389"/>
                <a:gd name="csY6337" fmla="*/ 1631603 h 1968327"/>
                <a:gd name="csX6338" fmla="*/ 718196 w 3889389"/>
                <a:gd name="csY6338" fmla="*/ 1633281 h 1968327"/>
                <a:gd name="csX6339" fmla="*/ 719874 w 3889389"/>
                <a:gd name="csY6339" fmla="*/ 1633281 h 1968327"/>
                <a:gd name="csX6340" fmla="*/ 719874 w 3889389"/>
                <a:gd name="csY6340" fmla="*/ 1631603 h 1968327"/>
                <a:gd name="csX6341" fmla="*/ 725467 w 3889389"/>
                <a:gd name="csY6341" fmla="*/ 1631603 h 1968327"/>
                <a:gd name="csX6342" fmla="*/ 725467 w 3889389"/>
                <a:gd name="csY6342" fmla="*/ 1624331 h 1968327"/>
                <a:gd name="csX6343" fmla="*/ 734417 w 3889389"/>
                <a:gd name="csY6343" fmla="*/ 1624331 h 1968327"/>
                <a:gd name="csX6344" fmla="*/ 734417 w 3889389"/>
                <a:gd name="csY6344" fmla="*/ 1626009 h 1968327"/>
                <a:gd name="csX6345" fmla="*/ 736095 w 3889389"/>
                <a:gd name="csY6345" fmla="*/ 1626009 h 1968327"/>
                <a:gd name="csX6346" fmla="*/ 736095 w 3889389"/>
                <a:gd name="csY6346" fmla="*/ 1624331 h 1968327"/>
                <a:gd name="csX6347" fmla="*/ 737773 w 3889389"/>
                <a:gd name="csY6347" fmla="*/ 1624331 h 1968327"/>
                <a:gd name="csX6348" fmla="*/ 737773 w 3889389"/>
                <a:gd name="csY6348" fmla="*/ 1622653 h 1968327"/>
                <a:gd name="csX6349" fmla="*/ 741689 w 3889389"/>
                <a:gd name="csY6349" fmla="*/ 1622653 h 1968327"/>
                <a:gd name="csX6350" fmla="*/ 741689 w 3889389"/>
                <a:gd name="csY6350" fmla="*/ 1626009 h 1968327"/>
                <a:gd name="csX6351" fmla="*/ 743366 w 3889389"/>
                <a:gd name="csY6351" fmla="*/ 1624331 h 1968327"/>
                <a:gd name="csX6352" fmla="*/ 745044 w 3889389"/>
                <a:gd name="csY6352" fmla="*/ 1624331 h 1968327"/>
                <a:gd name="csX6353" fmla="*/ 745044 w 3889389"/>
                <a:gd name="csY6353" fmla="*/ 1626009 h 1968327"/>
                <a:gd name="csX6354" fmla="*/ 746722 w 3889389"/>
                <a:gd name="csY6354" fmla="*/ 1629365 h 1968327"/>
                <a:gd name="csX6355" fmla="*/ 745044 w 3889389"/>
                <a:gd name="csY6355" fmla="*/ 1629365 h 1968327"/>
                <a:gd name="csX6356" fmla="*/ 745044 w 3889389"/>
                <a:gd name="csY6356" fmla="*/ 1633281 h 1968327"/>
                <a:gd name="csX6357" fmla="*/ 748400 w 3889389"/>
                <a:gd name="csY6357" fmla="*/ 1633281 h 1968327"/>
                <a:gd name="csX6358" fmla="*/ 748400 w 3889389"/>
                <a:gd name="csY6358" fmla="*/ 1634959 h 1968327"/>
                <a:gd name="csX6359" fmla="*/ 750638 w 3889389"/>
                <a:gd name="csY6359" fmla="*/ 1634959 h 1968327"/>
                <a:gd name="csX6360" fmla="*/ 750638 w 3889389"/>
                <a:gd name="csY6360" fmla="*/ 1638315 h 1968327"/>
                <a:gd name="csX6361" fmla="*/ 753994 w 3889389"/>
                <a:gd name="csY6361" fmla="*/ 1638315 h 1968327"/>
                <a:gd name="csX6362" fmla="*/ 753994 w 3889389"/>
                <a:gd name="csY6362" fmla="*/ 1639993 h 1968327"/>
                <a:gd name="csX6363" fmla="*/ 761266 w 3889389"/>
                <a:gd name="csY6363" fmla="*/ 1639993 h 1968327"/>
                <a:gd name="csX6364" fmla="*/ 762943 w 3889389"/>
                <a:gd name="csY6364" fmla="*/ 1642230 h 1968327"/>
                <a:gd name="csX6365" fmla="*/ 767977 w 3889389"/>
                <a:gd name="csY6365" fmla="*/ 1642230 h 1968327"/>
                <a:gd name="csX6366" fmla="*/ 767977 w 3889389"/>
                <a:gd name="csY6366" fmla="*/ 1643908 h 1968327"/>
                <a:gd name="csX6367" fmla="*/ 766299 w 3889389"/>
                <a:gd name="csY6367" fmla="*/ 1643908 h 1968327"/>
                <a:gd name="csX6368" fmla="*/ 766299 w 3889389"/>
                <a:gd name="csY6368" fmla="*/ 1645586 h 1968327"/>
                <a:gd name="csX6369" fmla="*/ 767977 w 3889389"/>
                <a:gd name="csY6369" fmla="*/ 1645586 h 1968327"/>
                <a:gd name="csX6370" fmla="*/ 767977 w 3889389"/>
                <a:gd name="csY6370" fmla="*/ 1647264 h 1968327"/>
                <a:gd name="csX6371" fmla="*/ 771893 w 3889389"/>
                <a:gd name="csY6371" fmla="*/ 1645586 h 1968327"/>
                <a:gd name="csX6372" fmla="*/ 775249 w 3889389"/>
                <a:gd name="csY6372" fmla="*/ 1645586 h 1968327"/>
                <a:gd name="csX6373" fmla="*/ 776927 w 3889389"/>
                <a:gd name="csY6373" fmla="*/ 1643908 h 1968327"/>
                <a:gd name="csX6374" fmla="*/ 776927 w 3889389"/>
                <a:gd name="csY6374" fmla="*/ 1642230 h 1968327"/>
                <a:gd name="csX6375" fmla="*/ 779164 w 3889389"/>
                <a:gd name="csY6375" fmla="*/ 1639993 h 1968327"/>
                <a:gd name="csX6376" fmla="*/ 779164 w 3889389"/>
                <a:gd name="csY6376" fmla="*/ 1636637 h 1968327"/>
                <a:gd name="csX6377" fmla="*/ 780843 w 3889389"/>
                <a:gd name="csY6377" fmla="*/ 1634959 h 1968327"/>
                <a:gd name="csX6378" fmla="*/ 784198 w 3889389"/>
                <a:gd name="csY6378" fmla="*/ 1634959 h 1968327"/>
                <a:gd name="csX6379" fmla="*/ 784198 w 3889389"/>
                <a:gd name="csY6379" fmla="*/ 1636637 h 1968327"/>
                <a:gd name="csX6380" fmla="*/ 785876 w 3889389"/>
                <a:gd name="csY6380" fmla="*/ 1638315 h 1968327"/>
                <a:gd name="csX6381" fmla="*/ 787554 w 3889389"/>
                <a:gd name="csY6381" fmla="*/ 1639993 h 1968327"/>
                <a:gd name="csX6382" fmla="*/ 793148 w 3889389"/>
                <a:gd name="csY6382" fmla="*/ 1639993 h 1968327"/>
                <a:gd name="csX6383" fmla="*/ 793148 w 3889389"/>
                <a:gd name="csY6383" fmla="*/ 1642230 h 1968327"/>
                <a:gd name="csX6384" fmla="*/ 794826 w 3889389"/>
                <a:gd name="csY6384" fmla="*/ 1642230 h 1968327"/>
                <a:gd name="csX6385" fmla="*/ 796504 w 3889389"/>
                <a:gd name="csY6385" fmla="*/ 1639993 h 1968327"/>
                <a:gd name="csX6386" fmla="*/ 798741 w 3889389"/>
                <a:gd name="csY6386" fmla="*/ 1642230 h 1968327"/>
                <a:gd name="csX6387" fmla="*/ 803775 w 3889389"/>
                <a:gd name="csY6387" fmla="*/ 1639993 h 1968327"/>
                <a:gd name="csX6388" fmla="*/ 814403 w 3889389"/>
                <a:gd name="csY6388" fmla="*/ 1634959 h 1968327"/>
                <a:gd name="csX6389" fmla="*/ 814403 w 3889389"/>
                <a:gd name="csY6389" fmla="*/ 1629365 h 1968327"/>
                <a:gd name="csX6390" fmla="*/ 816081 w 3889389"/>
                <a:gd name="csY6390" fmla="*/ 1627687 h 1968327"/>
                <a:gd name="csX6391" fmla="*/ 816081 w 3889389"/>
                <a:gd name="csY6391" fmla="*/ 1620416 h 1968327"/>
                <a:gd name="csX6392" fmla="*/ 819997 w 3889389"/>
                <a:gd name="csY6392" fmla="*/ 1618738 h 1968327"/>
                <a:gd name="csX6393" fmla="*/ 816081 w 3889389"/>
                <a:gd name="csY6393" fmla="*/ 1617060 h 1968327"/>
                <a:gd name="csX6394" fmla="*/ 816081 w 3889389"/>
                <a:gd name="csY6394" fmla="*/ 1611466 h 1968327"/>
                <a:gd name="csX6395" fmla="*/ 805453 w 3889389"/>
                <a:gd name="csY6395" fmla="*/ 1611466 h 1968327"/>
                <a:gd name="csX6396" fmla="*/ 805453 w 3889389"/>
                <a:gd name="csY6396" fmla="*/ 1609788 h 1968327"/>
                <a:gd name="csX6397" fmla="*/ 802097 w 3889389"/>
                <a:gd name="csY6397" fmla="*/ 1609788 h 1968327"/>
                <a:gd name="csX6398" fmla="*/ 802097 w 3889389"/>
                <a:gd name="csY6398" fmla="*/ 1604754 h 1968327"/>
                <a:gd name="csX6399" fmla="*/ 789792 w 3889389"/>
                <a:gd name="csY6399" fmla="*/ 1604754 h 1968327"/>
                <a:gd name="csX6400" fmla="*/ 789792 w 3889389"/>
                <a:gd name="csY6400" fmla="*/ 1600839 h 1968327"/>
                <a:gd name="csX6401" fmla="*/ 791470 w 3889389"/>
                <a:gd name="csY6401" fmla="*/ 1600839 h 1968327"/>
                <a:gd name="csX6402" fmla="*/ 791470 w 3889389"/>
                <a:gd name="csY6402" fmla="*/ 1597483 h 1968327"/>
                <a:gd name="csX6403" fmla="*/ 787554 w 3889389"/>
                <a:gd name="csY6403" fmla="*/ 1597483 h 1968327"/>
                <a:gd name="csX6404" fmla="*/ 784198 w 3889389"/>
                <a:gd name="csY6404" fmla="*/ 1594127 h 1968327"/>
                <a:gd name="csX6405" fmla="*/ 784198 w 3889389"/>
                <a:gd name="csY6405" fmla="*/ 1595805 h 1968327"/>
                <a:gd name="csX6406" fmla="*/ 780843 w 3889389"/>
                <a:gd name="csY6406" fmla="*/ 1594127 h 1968327"/>
                <a:gd name="csX6407" fmla="*/ 780843 w 3889389"/>
                <a:gd name="csY6407" fmla="*/ 1590211 h 1968327"/>
                <a:gd name="csX6408" fmla="*/ 785876 w 3889389"/>
                <a:gd name="csY6408" fmla="*/ 1590211 h 1968327"/>
                <a:gd name="csX6409" fmla="*/ 789792 w 3889389"/>
                <a:gd name="csY6409" fmla="*/ 1586855 h 1968327"/>
                <a:gd name="csX6410" fmla="*/ 791470 w 3889389"/>
                <a:gd name="csY6410" fmla="*/ 1585177 h 1968327"/>
                <a:gd name="csX6411" fmla="*/ 796504 w 3889389"/>
                <a:gd name="csY6411" fmla="*/ 1585177 h 1968327"/>
                <a:gd name="csX6412" fmla="*/ 796504 w 3889389"/>
                <a:gd name="csY6412" fmla="*/ 1582940 h 1968327"/>
                <a:gd name="csX6413" fmla="*/ 798741 w 3889389"/>
                <a:gd name="csY6413" fmla="*/ 1582940 h 1968327"/>
                <a:gd name="csX6414" fmla="*/ 798741 w 3889389"/>
                <a:gd name="csY6414" fmla="*/ 1581262 h 1968327"/>
                <a:gd name="csX6415" fmla="*/ 800420 w 3889389"/>
                <a:gd name="csY6415" fmla="*/ 1581262 h 1968327"/>
                <a:gd name="csX6416" fmla="*/ 802097 w 3889389"/>
                <a:gd name="csY6416" fmla="*/ 1579584 h 1968327"/>
                <a:gd name="csX6417" fmla="*/ 803775 w 3889389"/>
                <a:gd name="csY6417" fmla="*/ 1579584 h 1968327"/>
                <a:gd name="csX6418" fmla="*/ 803775 w 3889389"/>
                <a:gd name="csY6418" fmla="*/ 1576228 h 1968327"/>
                <a:gd name="csX6419" fmla="*/ 805453 w 3889389"/>
                <a:gd name="csY6419" fmla="*/ 1576228 h 1968327"/>
                <a:gd name="csX6420" fmla="*/ 803775 w 3889389"/>
                <a:gd name="csY6420" fmla="*/ 1574550 h 1968327"/>
                <a:gd name="csX6421" fmla="*/ 803775 w 3889389"/>
                <a:gd name="csY6421" fmla="*/ 1570634 h 1968327"/>
                <a:gd name="csX6422" fmla="*/ 800420 w 3889389"/>
                <a:gd name="csY6422" fmla="*/ 1568956 h 1968327"/>
                <a:gd name="csX6423" fmla="*/ 800420 w 3889389"/>
                <a:gd name="csY6423" fmla="*/ 1565600 h 1968327"/>
                <a:gd name="csX6424" fmla="*/ 796504 w 3889389"/>
                <a:gd name="csY6424" fmla="*/ 1565600 h 1968327"/>
                <a:gd name="csX6425" fmla="*/ 796504 w 3889389"/>
                <a:gd name="csY6425" fmla="*/ 1560007 h 1968327"/>
                <a:gd name="csX6426" fmla="*/ 798741 w 3889389"/>
                <a:gd name="csY6426" fmla="*/ 1560007 h 1968327"/>
                <a:gd name="csX6427" fmla="*/ 802097 w 3889389"/>
                <a:gd name="csY6427" fmla="*/ 1558329 h 1968327"/>
                <a:gd name="csX6428" fmla="*/ 802097 w 3889389"/>
                <a:gd name="csY6428" fmla="*/ 1556651 h 1968327"/>
                <a:gd name="csX6429" fmla="*/ 803775 w 3889389"/>
                <a:gd name="csY6429" fmla="*/ 1556651 h 1968327"/>
                <a:gd name="csX6430" fmla="*/ 803775 w 3889389"/>
                <a:gd name="csY6430" fmla="*/ 1551057 h 1968327"/>
                <a:gd name="csX6431" fmla="*/ 805453 w 3889389"/>
                <a:gd name="csY6431" fmla="*/ 1551057 h 1968327"/>
                <a:gd name="csX6432" fmla="*/ 805453 w 3889389"/>
                <a:gd name="csY6432" fmla="*/ 1552735 h 1968327"/>
                <a:gd name="csX6433" fmla="*/ 807691 w 3889389"/>
                <a:gd name="csY6433" fmla="*/ 1552735 h 1968327"/>
                <a:gd name="csX6434" fmla="*/ 807691 w 3889389"/>
                <a:gd name="csY6434" fmla="*/ 1551057 h 1968327"/>
                <a:gd name="csX6435" fmla="*/ 809369 w 3889389"/>
                <a:gd name="csY6435" fmla="*/ 1551057 h 1968327"/>
                <a:gd name="csX6436" fmla="*/ 809369 w 3889389"/>
                <a:gd name="csY6436" fmla="*/ 1549379 h 1968327"/>
                <a:gd name="csX6437" fmla="*/ 811047 w 3889389"/>
                <a:gd name="csY6437" fmla="*/ 1551057 h 1968327"/>
                <a:gd name="csX6438" fmla="*/ 812725 w 3889389"/>
                <a:gd name="csY6438" fmla="*/ 1551057 h 1968327"/>
                <a:gd name="csX6439" fmla="*/ 814403 w 3889389"/>
                <a:gd name="csY6439" fmla="*/ 1549379 h 1968327"/>
                <a:gd name="csX6440" fmla="*/ 816081 w 3889389"/>
                <a:gd name="csY6440" fmla="*/ 1551057 h 1968327"/>
                <a:gd name="csX6441" fmla="*/ 819997 w 3889389"/>
                <a:gd name="csY6441" fmla="*/ 1552735 h 1968327"/>
                <a:gd name="csX6442" fmla="*/ 819997 w 3889389"/>
                <a:gd name="csY6442" fmla="*/ 1551057 h 1968327"/>
                <a:gd name="csX6443" fmla="*/ 823352 w 3889389"/>
                <a:gd name="csY6443" fmla="*/ 1551057 h 1968327"/>
                <a:gd name="csX6444" fmla="*/ 827268 w 3889389"/>
                <a:gd name="csY6444" fmla="*/ 1552735 h 1968327"/>
                <a:gd name="csX6445" fmla="*/ 828946 w 3889389"/>
                <a:gd name="csY6445" fmla="*/ 1552735 h 1968327"/>
                <a:gd name="csX6446" fmla="*/ 830623 w 3889389"/>
                <a:gd name="csY6446" fmla="*/ 1551057 h 1968327"/>
                <a:gd name="csX6447" fmla="*/ 830623 w 3889389"/>
                <a:gd name="csY6447" fmla="*/ 1546023 h 1968327"/>
                <a:gd name="csX6448" fmla="*/ 825030 w 3889389"/>
                <a:gd name="csY6448" fmla="*/ 1546023 h 1968327"/>
                <a:gd name="csX6449" fmla="*/ 823352 w 3889389"/>
                <a:gd name="csY6449" fmla="*/ 1543786 h 1968327"/>
                <a:gd name="csX6450" fmla="*/ 821674 w 3889389"/>
                <a:gd name="csY6450" fmla="*/ 1543786 h 1968327"/>
                <a:gd name="csX6451" fmla="*/ 821674 w 3889389"/>
                <a:gd name="csY6451" fmla="*/ 1540430 h 1968327"/>
                <a:gd name="csX6452" fmla="*/ 819997 w 3889389"/>
                <a:gd name="csY6452" fmla="*/ 1540430 h 1968327"/>
                <a:gd name="csX6453" fmla="*/ 819997 w 3889389"/>
                <a:gd name="csY6453" fmla="*/ 1542108 h 1968327"/>
                <a:gd name="csX6454" fmla="*/ 816081 w 3889389"/>
                <a:gd name="csY6454" fmla="*/ 1542108 h 1968327"/>
                <a:gd name="csX6455" fmla="*/ 814403 w 3889389"/>
                <a:gd name="csY6455" fmla="*/ 1540430 h 1968327"/>
                <a:gd name="csX6456" fmla="*/ 812725 w 3889389"/>
                <a:gd name="csY6456" fmla="*/ 1540430 h 1968327"/>
                <a:gd name="csX6457" fmla="*/ 812725 w 3889389"/>
                <a:gd name="csY6457" fmla="*/ 1538752 h 1968327"/>
                <a:gd name="csX6458" fmla="*/ 811047 w 3889389"/>
                <a:gd name="csY6458" fmla="*/ 1540430 h 1968327"/>
                <a:gd name="csX6459" fmla="*/ 809369 w 3889389"/>
                <a:gd name="csY6459" fmla="*/ 1540430 h 1968327"/>
                <a:gd name="csX6460" fmla="*/ 809369 w 3889389"/>
                <a:gd name="csY6460" fmla="*/ 1538752 h 1968327"/>
                <a:gd name="csX6461" fmla="*/ 807691 w 3889389"/>
                <a:gd name="csY6461" fmla="*/ 1538752 h 1968327"/>
                <a:gd name="csX6462" fmla="*/ 807691 w 3889389"/>
                <a:gd name="csY6462" fmla="*/ 1534836 h 1968327"/>
                <a:gd name="csX6463" fmla="*/ 809369 w 3889389"/>
                <a:gd name="csY6463" fmla="*/ 1533158 h 1968327"/>
                <a:gd name="csX6464" fmla="*/ 809369 w 3889389"/>
                <a:gd name="csY6464" fmla="*/ 1531480 h 1968327"/>
                <a:gd name="csX6465" fmla="*/ 812725 w 3889389"/>
                <a:gd name="csY6465" fmla="*/ 1531480 h 1968327"/>
                <a:gd name="csX6466" fmla="*/ 812725 w 3889389"/>
                <a:gd name="csY6466" fmla="*/ 1533158 h 1968327"/>
                <a:gd name="csX6467" fmla="*/ 814403 w 3889389"/>
                <a:gd name="csY6467" fmla="*/ 1533158 h 1968327"/>
                <a:gd name="csX6468" fmla="*/ 814403 w 3889389"/>
                <a:gd name="csY6468" fmla="*/ 1531480 h 1968327"/>
                <a:gd name="csX6469" fmla="*/ 816081 w 3889389"/>
                <a:gd name="csY6469" fmla="*/ 1531480 h 1968327"/>
                <a:gd name="csX6470" fmla="*/ 818318 w 3889389"/>
                <a:gd name="csY6470" fmla="*/ 1529802 h 1968327"/>
                <a:gd name="csX6471" fmla="*/ 816081 w 3889389"/>
                <a:gd name="csY6471" fmla="*/ 1529802 h 1968327"/>
                <a:gd name="csX6472" fmla="*/ 816081 w 3889389"/>
                <a:gd name="csY6472" fmla="*/ 1528124 h 1968327"/>
                <a:gd name="csX6473" fmla="*/ 814403 w 3889389"/>
                <a:gd name="csY6473" fmla="*/ 1528124 h 1968327"/>
                <a:gd name="csX6474" fmla="*/ 812725 w 3889389"/>
                <a:gd name="csY6474" fmla="*/ 1525887 h 1968327"/>
                <a:gd name="csX6475" fmla="*/ 812725 w 3889389"/>
                <a:gd name="csY6475" fmla="*/ 1528124 h 1968327"/>
                <a:gd name="csX6476" fmla="*/ 807691 w 3889389"/>
                <a:gd name="csY6476" fmla="*/ 1528124 h 1968327"/>
                <a:gd name="csX6477" fmla="*/ 807691 w 3889389"/>
                <a:gd name="csY6477" fmla="*/ 1525887 h 1968327"/>
                <a:gd name="csX6478" fmla="*/ 802097 w 3889389"/>
                <a:gd name="csY6478" fmla="*/ 1525887 h 1968327"/>
                <a:gd name="csX6479" fmla="*/ 802097 w 3889389"/>
                <a:gd name="csY6479" fmla="*/ 1524209 h 1968327"/>
                <a:gd name="csX6480" fmla="*/ 803775 w 3889389"/>
                <a:gd name="csY6480" fmla="*/ 1524209 h 1968327"/>
                <a:gd name="csX6481" fmla="*/ 805453 w 3889389"/>
                <a:gd name="csY6481" fmla="*/ 1522531 h 1968327"/>
                <a:gd name="csX6482" fmla="*/ 807691 w 3889389"/>
                <a:gd name="csY6482" fmla="*/ 1522531 h 1968327"/>
                <a:gd name="csX6483" fmla="*/ 807691 w 3889389"/>
                <a:gd name="csY6483" fmla="*/ 1520853 h 1968327"/>
                <a:gd name="csX6484" fmla="*/ 809369 w 3889389"/>
                <a:gd name="csY6484" fmla="*/ 1520853 h 1968327"/>
                <a:gd name="csX6485" fmla="*/ 809369 w 3889389"/>
                <a:gd name="csY6485" fmla="*/ 1517497 h 1968327"/>
                <a:gd name="csX6486" fmla="*/ 807691 w 3889389"/>
                <a:gd name="csY6486" fmla="*/ 1517497 h 1968327"/>
                <a:gd name="csX6487" fmla="*/ 807691 w 3889389"/>
                <a:gd name="csY6487" fmla="*/ 1515259 h 1968327"/>
                <a:gd name="csX6488" fmla="*/ 803775 w 3889389"/>
                <a:gd name="csY6488" fmla="*/ 1515259 h 1968327"/>
                <a:gd name="csX6489" fmla="*/ 803775 w 3889389"/>
                <a:gd name="csY6489" fmla="*/ 1513581 h 1968327"/>
                <a:gd name="csX6490" fmla="*/ 805453 w 3889389"/>
                <a:gd name="csY6490" fmla="*/ 1511903 h 1968327"/>
                <a:gd name="csX6491" fmla="*/ 807691 w 3889389"/>
                <a:gd name="csY6491" fmla="*/ 1511903 h 1968327"/>
                <a:gd name="csX6492" fmla="*/ 807691 w 3889389"/>
                <a:gd name="csY6492" fmla="*/ 1513581 h 1968327"/>
                <a:gd name="csX6493" fmla="*/ 811047 w 3889389"/>
                <a:gd name="csY6493" fmla="*/ 1513581 h 1968327"/>
                <a:gd name="csX6494" fmla="*/ 809369 w 3889389"/>
                <a:gd name="csY6494" fmla="*/ 1511903 h 1968327"/>
                <a:gd name="csX6495" fmla="*/ 809369 w 3889389"/>
                <a:gd name="csY6495" fmla="*/ 1508547 h 1968327"/>
                <a:gd name="csX6496" fmla="*/ 814403 w 3889389"/>
                <a:gd name="csY6496" fmla="*/ 1508547 h 1968327"/>
                <a:gd name="csX6497" fmla="*/ 814403 w 3889389"/>
                <a:gd name="csY6497" fmla="*/ 1510225 h 1968327"/>
                <a:gd name="csX6498" fmla="*/ 816081 w 3889389"/>
                <a:gd name="csY6498" fmla="*/ 1510225 h 1968327"/>
                <a:gd name="csX6499" fmla="*/ 816081 w 3889389"/>
                <a:gd name="csY6499" fmla="*/ 1511903 h 1968327"/>
                <a:gd name="csX6500" fmla="*/ 818318 w 3889389"/>
                <a:gd name="csY6500" fmla="*/ 1511903 h 1968327"/>
                <a:gd name="csX6501" fmla="*/ 818318 w 3889389"/>
                <a:gd name="csY6501" fmla="*/ 1510225 h 1968327"/>
                <a:gd name="csX6502" fmla="*/ 821674 w 3889389"/>
                <a:gd name="csY6502" fmla="*/ 1510225 h 1968327"/>
                <a:gd name="csX6503" fmla="*/ 821674 w 3889389"/>
                <a:gd name="csY6503" fmla="*/ 1511903 h 1968327"/>
                <a:gd name="csX6504" fmla="*/ 823352 w 3889389"/>
                <a:gd name="csY6504" fmla="*/ 1510225 h 1968327"/>
                <a:gd name="csX6505" fmla="*/ 825030 w 3889389"/>
                <a:gd name="csY6505" fmla="*/ 1510225 h 1968327"/>
                <a:gd name="csX6506" fmla="*/ 825030 w 3889389"/>
                <a:gd name="csY6506" fmla="*/ 1513581 h 1968327"/>
                <a:gd name="csX6507" fmla="*/ 828946 w 3889389"/>
                <a:gd name="csY6507" fmla="*/ 1513581 h 1968327"/>
                <a:gd name="csX6508" fmla="*/ 827268 w 3889389"/>
                <a:gd name="csY6508" fmla="*/ 1510225 h 1968327"/>
                <a:gd name="csX6509" fmla="*/ 836217 w 3889389"/>
                <a:gd name="csY6509" fmla="*/ 1510225 h 1968327"/>
                <a:gd name="csX6510" fmla="*/ 836217 w 3889389"/>
                <a:gd name="csY6510" fmla="*/ 1508547 h 1968327"/>
                <a:gd name="csX6511" fmla="*/ 837895 w 3889389"/>
                <a:gd name="csY6511" fmla="*/ 1508547 h 1968327"/>
                <a:gd name="csX6512" fmla="*/ 839574 w 3889389"/>
                <a:gd name="csY6512" fmla="*/ 1510225 h 1968327"/>
                <a:gd name="csX6513" fmla="*/ 837895 w 3889389"/>
                <a:gd name="csY6513" fmla="*/ 1510225 h 1968327"/>
                <a:gd name="csX6514" fmla="*/ 837895 w 3889389"/>
                <a:gd name="csY6514" fmla="*/ 1513581 h 1968327"/>
                <a:gd name="csX6515" fmla="*/ 841251 w 3889389"/>
                <a:gd name="csY6515" fmla="*/ 1513581 h 1968327"/>
                <a:gd name="csX6516" fmla="*/ 841251 w 3889389"/>
                <a:gd name="csY6516" fmla="*/ 1508547 h 1968327"/>
                <a:gd name="csX6517" fmla="*/ 844607 w 3889389"/>
                <a:gd name="csY6517" fmla="*/ 1508547 h 1968327"/>
                <a:gd name="csX6518" fmla="*/ 846845 w 3889389"/>
                <a:gd name="csY6518" fmla="*/ 1506310 h 1968327"/>
                <a:gd name="csX6519" fmla="*/ 853557 w 3889389"/>
                <a:gd name="csY6519" fmla="*/ 1506310 h 1968327"/>
                <a:gd name="csX6520" fmla="*/ 853557 w 3889389"/>
                <a:gd name="csY6520" fmla="*/ 1504632 h 1968327"/>
                <a:gd name="csX6521" fmla="*/ 855794 w 3889389"/>
                <a:gd name="csY6521" fmla="*/ 1506310 h 1968327"/>
                <a:gd name="csX6522" fmla="*/ 855794 w 3889389"/>
                <a:gd name="csY6522" fmla="*/ 1502954 h 1968327"/>
                <a:gd name="csX6523" fmla="*/ 866422 w 3889389"/>
                <a:gd name="csY6523" fmla="*/ 1502954 h 1968327"/>
                <a:gd name="csX6524" fmla="*/ 866422 w 3889389"/>
                <a:gd name="csY6524" fmla="*/ 1501276 h 1968327"/>
                <a:gd name="csX6525" fmla="*/ 868100 w 3889389"/>
                <a:gd name="csY6525" fmla="*/ 1501276 h 1968327"/>
                <a:gd name="csX6526" fmla="*/ 868100 w 3889389"/>
                <a:gd name="csY6526" fmla="*/ 1499598 h 1968327"/>
                <a:gd name="csX6527" fmla="*/ 869777 w 3889389"/>
                <a:gd name="csY6527" fmla="*/ 1499598 h 1968327"/>
                <a:gd name="csX6528" fmla="*/ 871456 w 3889389"/>
                <a:gd name="csY6528" fmla="*/ 1501276 h 1968327"/>
                <a:gd name="csX6529" fmla="*/ 873134 w 3889389"/>
                <a:gd name="csY6529" fmla="*/ 1501276 h 1968327"/>
                <a:gd name="csX6530" fmla="*/ 873134 w 3889389"/>
                <a:gd name="csY6530" fmla="*/ 1502954 h 1968327"/>
                <a:gd name="csX6531" fmla="*/ 875371 w 3889389"/>
                <a:gd name="csY6531" fmla="*/ 1502954 h 1968327"/>
                <a:gd name="csX6532" fmla="*/ 875371 w 3889389"/>
                <a:gd name="csY6532" fmla="*/ 1499598 h 1968327"/>
                <a:gd name="csX6533" fmla="*/ 877049 w 3889389"/>
                <a:gd name="csY6533" fmla="*/ 1499598 h 1968327"/>
                <a:gd name="csX6534" fmla="*/ 877049 w 3889389"/>
                <a:gd name="csY6534" fmla="*/ 1497360 h 1968327"/>
                <a:gd name="csX6535" fmla="*/ 885999 w 3889389"/>
                <a:gd name="csY6535" fmla="*/ 1497360 h 1968327"/>
                <a:gd name="csX6536" fmla="*/ 885999 w 3889389"/>
                <a:gd name="csY6536" fmla="*/ 1495683 h 1968327"/>
                <a:gd name="csX6537" fmla="*/ 896626 w 3889389"/>
                <a:gd name="csY6537" fmla="*/ 1495683 h 1968327"/>
                <a:gd name="csX6538" fmla="*/ 896626 w 3889389"/>
                <a:gd name="csY6538" fmla="*/ 1494004 h 1968327"/>
                <a:gd name="csX6539" fmla="*/ 898304 w 3889389"/>
                <a:gd name="csY6539" fmla="*/ 1494004 h 1968327"/>
                <a:gd name="csX6540" fmla="*/ 901660 w 3889389"/>
                <a:gd name="csY6540" fmla="*/ 1495683 h 1968327"/>
                <a:gd name="csX6541" fmla="*/ 901660 w 3889389"/>
                <a:gd name="csY6541" fmla="*/ 1497360 h 1968327"/>
                <a:gd name="csX6542" fmla="*/ 903898 w 3889389"/>
                <a:gd name="csY6542" fmla="*/ 1497360 h 1968327"/>
                <a:gd name="csX6543" fmla="*/ 905576 w 3889389"/>
                <a:gd name="csY6543" fmla="*/ 1495683 h 1968327"/>
                <a:gd name="csX6544" fmla="*/ 903898 w 3889389"/>
                <a:gd name="csY6544" fmla="*/ 1494004 h 1968327"/>
                <a:gd name="csX6545" fmla="*/ 903898 w 3889389"/>
                <a:gd name="csY6545" fmla="*/ 1488970 h 1968327"/>
                <a:gd name="csX6546" fmla="*/ 905576 w 3889389"/>
                <a:gd name="csY6546" fmla="*/ 1488970 h 1968327"/>
                <a:gd name="csX6547" fmla="*/ 905576 w 3889389"/>
                <a:gd name="csY6547" fmla="*/ 1486733 h 1968327"/>
                <a:gd name="csX6548" fmla="*/ 910610 w 3889389"/>
                <a:gd name="csY6548" fmla="*/ 1486733 h 1968327"/>
                <a:gd name="csX6549" fmla="*/ 910610 w 3889389"/>
                <a:gd name="csY6549" fmla="*/ 1485055 h 1968327"/>
                <a:gd name="csX6550" fmla="*/ 919559 w 3889389"/>
                <a:gd name="csY6550" fmla="*/ 1485055 h 1968327"/>
                <a:gd name="csX6551" fmla="*/ 919559 w 3889389"/>
                <a:gd name="csY6551" fmla="*/ 1481699 h 1968327"/>
                <a:gd name="csX6552" fmla="*/ 923475 w 3889389"/>
                <a:gd name="csY6552" fmla="*/ 1481699 h 1968327"/>
                <a:gd name="csX6553" fmla="*/ 921797 w 3889389"/>
                <a:gd name="csY6553" fmla="*/ 1483377 h 1968327"/>
                <a:gd name="csX6554" fmla="*/ 921797 w 3889389"/>
                <a:gd name="csY6554" fmla="*/ 1485055 h 1968327"/>
                <a:gd name="csX6555" fmla="*/ 925153 w 3889389"/>
                <a:gd name="csY6555" fmla="*/ 1485055 h 1968327"/>
                <a:gd name="csX6556" fmla="*/ 932424 w 3889389"/>
                <a:gd name="csY6556" fmla="*/ 1481699 h 1968327"/>
                <a:gd name="csX6557" fmla="*/ 934102 w 3889389"/>
                <a:gd name="csY6557" fmla="*/ 1481699 h 1968327"/>
                <a:gd name="csX6558" fmla="*/ 939136 w 3889389"/>
                <a:gd name="csY6558" fmla="*/ 1480021 h 1968327"/>
                <a:gd name="csX6559" fmla="*/ 941374 w 3889389"/>
                <a:gd name="csY6559" fmla="*/ 1480021 h 1968327"/>
                <a:gd name="csX6560" fmla="*/ 944730 w 3889389"/>
                <a:gd name="csY6560" fmla="*/ 1477783 h 1968327"/>
                <a:gd name="csX6561" fmla="*/ 946408 w 3889389"/>
                <a:gd name="csY6561" fmla="*/ 1477783 h 1968327"/>
                <a:gd name="csX6562" fmla="*/ 948085 w 3889389"/>
                <a:gd name="csY6562" fmla="*/ 1480021 h 1968327"/>
                <a:gd name="csX6563" fmla="*/ 948085 w 3889389"/>
                <a:gd name="csY6563" fmla="*/ 1477783 h 1968327"/>
                <a:gd name="csX6564" fmla="*/ 953679 w 3889389"/>
                <a:gd name="csY6564" fmla="*/ 1477783 h 1968327"/>
                <a:gd name="csX6565" fmla="*/ 953679 w 3889389"/>
                <a:gd name="csY6565" fmla="*/ 1474427 h 1968327"/>
                <a:gd name="csX6566" fmla="*/ 955357 w 3889389"/>
                <a:gd name="csY6566" fmla="*/ 1474427 h 1968327"/>
                <a:gd name="csX6567" fmla="*/ 957035 w 3889389"/>
                <a:gd name="csY6567" fmla="*/ 1476106 h 1968327"/>
                <a:gd name="csX6568" fmla="*/ 957035 w 3889389"/>
                <a:gd name="csY6568" fmla="*/ 1474427 h 1968327"/>
                <a:gd name="csX6569" fmla="*/ 958713 w 3889389"/>
                <a:gd name="csY6569" fmla="*/ 1474427 h 1968327"/>
                <a:gd name="csX6570" fmla="*/ 958713 w 3889389"/>
                <a:gd name="csY6570" fmla="*/ 1476106 h 1968327"/>
                <a:gd name="csX6571" fmla="*/ 960951 w 3889389"/>
                <a:gd name="csY6571" fmla="*/ 1476106 h 1968327"/>
                <a:gd name="csX6572" fmla="*/ 962629 w 3889389"/>
                <a:gd name="csY6572" fmla="*/ 1474427 h 1968327"/>
                <a:gd name="csX6573" fmla="*/ 964307 w 3889389"/>
                <a:gd name="csY6573" fmla="*/ 1474427 h 1968327"/>
                <a:gd name="csX6574" fmla="*/ 965985 w 3889389"/>
                <a:gd name="csY6574" fmla="*/ 1472749 h 1968327"/>
                <a:gd name="csX6575" fmla="*/ 967662 w 3889389"/>
                <a:gd name="csY6575" fmla="*/ 1471071 h 1968327"/>
                <a:gd name="csX6576" fmla="*/ 971578 w 3889389"/>
                <a:gd name="csY6576" fmla="*/ 1472749 h 1968327"/>
                <a:gd name="csX6577" fmla="*/ 976612 w 3889389"/>
                <a:gd name="csY6577" fmla="*/ 1471071 h 1968327"/>
                <a:gd name="csX6578" fmla="*/ 974934 w 3889389"/>
                <a:gd name="csY6578" fmla="*/ 1468834 h 1968327"/>
                <a:gd name="csX6579" fmla="*/ 976612 w 3889389"/>
                <a:gd name="csY6579" fmla="*/ 1468834 h 1968327"/>
                <a:gd name="csX6580" fmla="*/ 976612 w 3889389"/>
                <a:gd name="csY6580" fmla="*/ 1463800 h 1968327"/>
                <a:gd name="csX6581" fmla="*/ 974934 w 3889389"/>
                <a:gd name="csY6581" fmla="*/ 1463800 h 1968327"/>
                <a:gd name="csX6582" fmla="*/ 974934 w 3889389"/>
                <a:gd name="csY6582" fmla="*/ 1462122 h 1968327"/>
                <a:gd name="csX6583" fmla="*/ 983884 w 3889389"/>
                <a:gd name="csY6583" fmla="*/ 1462122 h 1968327"/>
                <a:gd name="csX6584" fmla="*/ 983884 w 3889389"/>
                <a:gd name="csY6584" fmla="*/ 1460444 h 1968327"/>
                <a:gd name="csX6585" fmla="*/ 985562 w 3889389"/>
                <a:gd name="csY6585" fmla="*/ 1460444 h 1968327"/>
                <a:gd name="csX6586" fmla="*/ 985562 w 3889389"/>
                <a:gd name="csY6586" fmla="*/ 1458206 h 1968327"/>
                <a:gd name="csX6587" fmla="*/ 987239 w 3889389"/>
                <a:gd name="csY6587" fmla="*/ 1458206 h 1968327"/>
                <a:gd name="csX6588" fmla="*/ 987239 w 3889389"/>
                <a:gd name="csY6588" fmla="*/ 1454850 h 1968327"/>
                <a:gd name="csX6589" fmla="*/ 991155 w 3889389"/>
                <a:gd name="csY6589" fmla="*/ 1454850 h 1968327"/>
                <a:gd name="csX6590" fmla="*/ 992833 w 3889389"/>
                <a:gd name="csY6590" fmla="*/ 1456529 h 1968327"/>
                <a:gd name="csX6591" fmla="*/ 994511 w 3889389"/>
                <a:gd name="csY6591" fmla="*/ 1456529 h 1968327"/>
                <a:gd name="csX6592" fmla="*/ 994511 w 3889389"/>
                <a:gd name="csY6592" fmla="*/ 1454850 h 1968327"/>
                <a:gd name="csX6593" fmla="*/ 992833 w 3889389"/>
                <a:gd name="csY6593" fmla="*/ 1454850 h 1968327"/>
                <a:gd name="csX6594" fmla="*/ 992833 w 3889389"/>
                <a:gd name="csY6594" fmla="*/ 1451494 h 1968327"/>
                <a:gd name="csX6595" fmla="*/ 996189 w 3889389"/>
                <a:gd name="csY6595" fmla="*/ 1451494 h 1968327"/>
                <a:gd name="csX6596" fmla="*/ 998426 w 3889389"/>
                <a:gd name="csY6596" fmla="*/ 1453172 h 1968327"/>
                <a:gd name="csX6597" fmla="*/ 998426 w 3889389"/>
                <a:gd name="csY6597" fmla="*/ 1454850 h 1968327"/>
                <a:gd name="csX6598" fmla="*/ 1000105 w 3889389"/>
                <a:gd name="csY6598" fmla="*/ 1456529 h 1968327"/>
                <a:gd name="csX6599" fmla="*/ 1000105 w 3889389"/>
                <a:gd name="csY6599" fmla="*/ 1454850 h 1968327"/>
                <a:gd name="csX6600" fmla="*/ 1012410 w 3889389"/>
                <a:gd name="csY6600" fmla="*/ 1454850 h 1968327"/>
                <a:gd name="csX6601" fmla="*/ 1012410 w 3889389"/>
                <a:gd name="csY6601" fmla="*/ 1456529 h 1968327"/>
                <a:gd name="csX6602" fmla="*/ 1015766 w 3889389"/>
                <a:gd name="csY6602" fmla="*/ 1456529 h 1968327"/>
                <a:gd name="csX6603" fmla="*/ 1015766 w 3889389"/>
                <a:gd name="csY6603" fmla="*/ 1458206 h 1968327"/>
                <a:gd name="csX6604" fmla="*/ 1018003 w 3889389"/>
                <a:gd name="csY6604" fmla="*/ 1462122 h 1968327"/>
                <a:gd name="csX6605" fmla="*/ 1021360 w 3889389"/>
                <a:gd name="csY6605" fmla="*/ 1462122 h 1968327"/>
                <a:gd name="csX6606" fmla="*/ 1023037 w 3889389"/>
                <a:gd name="csY6606" fmla="*/ 1463800 h 1968327"/>
                <a:gd name="csX6607" fmla="*/ 1024716 w 3889389"/>
                <a:gd name="csY6607" fmla="*/ 1463800 h 1968327"/>
                <a:gd name="csX6608" fmla="*/ 1026953 w 3889389"/>
                <a:gd name="csY6608" fmla="*/ 1462122 h 1968327"/>
                <a:gd name="csX6609" fmla="*/ 1028631 w 3889389"/>
                <a:gd name="csY6609" fmla="*/ 1460444 h 1968327"/>
                <a:gd name="csX6610" fmla="*/ 1030309 w 3889389"/>
                <a:gd name="csY6610" fmla="*/ 1458206 h 1968327"/>
                <a:gd name="csX6611" fmla="*/ 1033665 w 3889389"/>
                <a:gd name="csY6611" fmla="*/ 1460444 h 1968327"/>
                <a:gd name="csX6612" fmla="*/ 1035903 w 3889389"/>
                <a:gd name="csY6612" fmla="*/ 1456529 h 1968327"/>
                <a:gd name="csX6613" fmla="*/ 1037580 w 3889389"/>
                <a:gd name="csY6613" fmla="*/ 1456529 h 1968327"/>
                <a:gd name="csX6614" fmla="*/ 1039259 w 3889389"/>
                <a:gd name="csY6614" fmla="*/ 1458206 h 1968327"/>
                <a:gd name="csX6615" fmla="*/ 1037580 w 3889389"/>
                <a:gd name="csY6615" fmla="*/ 1458206 h 1968327"/>
                <a:gd name="csX6616" fmla="*/ 1039259 w 3889389"/>
                <a:gd name="csY6616" fmla="*/ 1462122 h 1968327"/>
                <a:gd name="csX6617" fmla="*/ 1040937 w 3889389"/>
                <a:gd name="csY6617" fmla="*/ 1462122 h 1968327"/>
                <a:gd name="csX6618" fmla="*/ 1040937 w 3889389"/>
                <a:gd name="csY6618" fmla="*/ 1465478 h 1968327"/>
                <a:gd name="csX6619" fmla="*/ 1042614 w 3889389"/>
                <a:gd name="csY6619" fmla="*/ 1465478 h 1968327"/>
                <a:gd name="csX6620" fmla="*/ 1042614 w 3889389"/>
                <a:gd name="csY6620" fmla="*/ 1468834 h 1968327"/>
                <a:gd name="csX6621" fmla="*/ 1040937 w 3889389"/>
                <a:gd name="csY6621" fmla="*/ 1471071 h 1968327"/>
                <a:gd name="csX6622" fmla="*/ 1042614 w 3889389"/>
                <a:gd name="csY6622" fmla="*/ 1471071 h 1968327"/>
                <a:gd name="csX6623" fmla="*/ 1042614 w 3889389"/>
                <a:gd name="csY6623" fmla="*/ 1472749 h 1968327"/>
                <a:gd name="csX6624" fmla="*/ 1040937 w 3889389"/>
                <a:gd name="csY6624" fmla="*/ 1474427 h 1968327"/>
                <a:gd name="csX6625" fmla="*/ 1042614 w 3889389"/>
                <a:gd name="csY6625" fmla="*/ 1476106 h 1968327"/>
                <a:gd name="csX6626" fmla="*/ 1042614 w 3889389"/>
                <a:gd name="csY6626" fmla="*/ 1480021 h 1968327"/>
                <a:gd name="csX6627" fmla="*/ 1044293 w 3889389"/>
                <a:gd name="csY6627" fmla="*/ 1480021 h 1968327"/>
                <a:gd name="csX6628" fmla="*/ 1044293 w 3889389"/>
                <a:gd name="csY6628" fmla="*/ 1481699 h 1968327"/>
                <a:gd name="csX6629" fmla="*/ 1048208 w 3889389"/>
                <a:gd name="csY6629" fmla="*/ 1481699 h 1968327"/>
                <a:gd name="csX6630" fmla="*/ 1048208 w 3889389"/>
                <a:gd name="csY6630" fmla="*/ 1485055 h 1968327"/>
                <a:gd name="csX6631" fmla="*/ 1046530 w 3889389"/>
                <a:gd name="csY6631" fmla="*/ 1486733 h 1968327"/>
                <a:gd name="csX6632" fmla="*/ 1046530 w 3889389"/>
                <a:gd name="csY6632" fmla="*/ 1494004 h 1968327"/>
                <a:gd name="csX6633" fmla="*/ 1048208 w 3889389"/>
                <a:gd name="csY6633" fmla="*/ 1494004 h 1968327"/>
                <a:gd name="csX6634" fmla="*/ 1048208 w 3889389"/>
                <a:gd name="csY6634" fmla="*/ 1495683 h 1968327"/>
                <a:gd name="csX6635" fmla="*/ 1046530 w 3889389"/>
                <a:gd name="csY6635" fmla="*/ 1495683 h 1968327"/>
                <a:gd name="csX6636" fmla="*/ 1046530 w 3889389"/>
                <a:gd name="csY6636" fmla="*/ 1497360 h 1968327"/>
                <a:gd name="csX6637" fmla="*/ 1042614 w 3889389"/>
                <a:gd name="csY6637" fmla="*/ 1497360 h 1968327"/>
                <a:gd name="csX6638" fmla="*/ 1042614 w 3889389"/>
                <a:gd name="csY6638" fmla="*/ 1499598 h 1968327"/>
                <a:gd name="csX6639" fmla="*/ 1044293 w 3889389"/>
                <a:gd name="csY6639" fmla="*/ 1499598 h 1968327"/>
                <a:gd name="csX6640" fmla="*/ 1044293 w 3889389"/>
                <a:gd name="csY6640" fmla="*/ 1504632 h 1968327"/>
                <a:gd name="csX6641" fmla="*/ 1046530 w 3889389"/>
                <a:gd name="csY6641" fmla="*/ 1504632 h 1968327"/>
                <a:gd name="csX6642" fmla="*/ 1046530 w 3889389"/>
                <a:gd name="csY6642" fmla="*/ 1506310 h 1968327"/>
                <a:gd name="csX6643" fmla="*/ 1048208 w 3889389"/>
                <a:gd name="csY6643" fmla="*/ 1504632 h 1968327"/>
                <a:gd name="csX6644" fmla="*/ 1049886 w 3889389"/>
                <a:gd name="csY6644" fmla="*/ 1502954 h 1968327"/>
                <a:gd name="csX6645" fmla="*/ 1051564 w 3889389"/>
                <a:gd name="csY6645" fmla="*/ 1502954 h 1968327"/>
                <a:gd name="csX6646" fmla="*/ 1051564 w 3889389"/>
                <a:gd name="csY6646" fmla="*/ 1504632 h 1968327"/>
                <a:gd name="csX6647" fmla="*/ 1053242 w 3889389"/>
                <a:gd name="csY6647" fmla="*/ 1504632 h 1968327"/>
                <a:gd name="csX6648" fmla="*/ 1053242 w 3889389"/>
                <a:gd name="csY6648" fmla="*/ 1506310 h 1968327"/>
                <a:gd name="csX6649" fmla="*/ 1058836 w 3889389"/>
                <a:gd name="csY6649" fmla="*/ 1506310 h 1968327"/>
                <a:gd name="csX6650" fmla="*/ 1060514 w 3889389"/>
                <a:gd name="csY6650" fmla="*/ 1504632 h 1968327"/>
                <a:gd name="csX6651" fmla="*/ 1058836 w 3889389"/>
                <a:gd name="csY6651" fmla="*/ 1502954 h 1968327"/>
                <a:gd name="csX6652" fmla="*/ 1060514 w 3889389"/>
                <a:gd name="csY6652" fmla="*/ 1499598 h 1968327"/>
                <a:gd name="csX6653" fmla="*/ 1062192 w 3889389"/>
                <a:gd name="csY6653" fmla="*/ 1499598 h 1968327"/>
                <a:gd name="csX6654" fmla="*/ 1062192 w 3889389"/>
                <a:gd name="csY6654" fmla="*/ 1501276 h 1968327"/>
                <a:gd name="csX6655" fmla="*/ 1064429 w 3889389"/>
                <a:gd name="csY6655" fmla="*/ 1501276 h 1968327"/>
                <a:gd name="csX6656" fmla="*/ 1067785 w 3889389"/>
                <a:gd name="csY6656" fmla="*/ 1502954 h 1968327"/>
                <a:gd name="csX6657" fmla="*/ 1069463 w 3889389"/>
                <a:gd name="csY6657" fmla="*/ 1499598 h 1968327"/>
                <a:gd name="csX6658" fmla="*/ 1069463 w 3889389"/>
                <a:gd name="csY6658" fmla="*/ 1497360 h 1968327"/>
                <a:gd name="csX6659" fmla="*/ 1067785 w 3889389"/>
                <a:gd name="csY6659" fmla="*/ 1497360 h 1968327"/>
                <a:gd name="csX6660" fmla="*/ 1066107 w 3889389"/>
                <a:gd name="csY6660" fmla="*/ 1495683 h 1968327"/>
                <a:gd name="csX6661" fmla="*/ 1071141 w 3889389"/>
                <a:gd name="csY6661" fmla="*/ 1495683 h 1968327"/>
                <a:gd name="csX6662" fmla="*/ 1071141 w 3889389"/>
                <a:gd name="csY6662" fmla="*/ 1497360 h 1968327"/>
                <a:gd name="csX6663" fmla="*/ 1072819 w 3889389"/>
                <a:gd name="csY6663" fmla="*/ 1497360 h 1968327"/>
                <a:gd name="csX6664" fmla="*/ 1072819 w 3889389"/>
                <a:gd name="csY6664" fmla="*/ 1499598 h 1968327"/>
                <a:gd name="csX6665" fmla="*/ 1075057 w 3889389"/>
                <a:gd name="csY6665" fmla="*/ 1501276 h 1968327"/>
                <a:gd name="csX6666" fmla="*/ 1072819 w 3889389"/>
                <a:gd name="csY6666" fmla="*/ 1502954 h 1968327"/>
                <a:gd name="csX6667" fmla="*/ 1075057 w 3889389"/>
                <a:gd name="csY6667" fmla="*/ 1502954 h 1968327"/>
                <a:gd name="csX6668" fmla="*/ 1076734 w 3889389"/>
                <a:gd name="csY6668" fmla="*/ 1504632 h 1968327"/>
                <a:gd name="csX6669" fmla="*/ 1076734 w 3889389"/>
                <a:gd name="csY6669" fmla="*/ 1504632 h 1968327"/>
                <a:gd name="csX6670" fmla="*/ 1076734 w 3889389"/>
                <a:gd name="csY6670" fmla="*/ 1506310 h 1968327"/>
                <a:gd name="csX6671" fmla="*/ 1075057 w 3889389"/>
                <a:gd name="csY6671" fmla="*/ 1506310 h 1968327"/>
                <a:gd name="csX6672" fmla="*/ 1075057 w 3889389"/>
                <a:gd name="csY6672" fmla="*/ 1508547 h 1968327"/>
                <a:gd name="csX6673" fmla="*/ 1076734 w 3889389"/>
                <a:gd name="csY6673" fmla="*/ 1508547 h 1968327"/>
                <a:gd name="csX6674" fmla="*/ 1076734 w 3889389"/>
                <a:gd name="csY6674" fmla="*/ 1510225 h 1968327"/>
                <a:gd name="csX6675" fmla="*/ 1075057 w 3889389"/>
                <a:gd name="csY6675" fmla="*/ 1513581 h 1968327"/>
                <a:gd name="csX6676" fmla="*/ 1076734 w 3889389"/>
                <a:gd name="csY6676" fmla="*/ 1513581 h 1968327"/>
                <a:gd name="csX6677" fmla="*/ 1078413 w 3889389"/>
                <a:gd name="csY6677" fmla="*/ 1515259 h 1968327"/>
                <a:gd name="csX6678" fmla="*/ 1080091 w 3889389"/>
                <a:gd name="csY6678" fmla="*/ 1511903 h 1968327"/>
                <a:gd name="csX6679" fmla="*/ 1081769 w 3889389"/>
                <a:gd name="csY6679" fmla="*/ 1513581 h 1968327"/>
                <a:gd name="csX6680" fmla="*/ 1084006 w 3889389"/>
                <a:gd name="csY6680" fmla="*/ 1513581 h 1968327"/>
                <a:gd name="csX6681" fmla="*/ 1084006 w 3889389"/>
                <a:gd name="csY6681" fmla="*/ 1510225 h 1968327"/>
                <a:gd name="csX6682" fmla="*/ 1081769 w 3889389"/>
                <a:gd name="csY6682" fmla="*/ 1508547 h 1968327"/>
                <a:gd name="csX6683" fmla="*/ 1080091 w 3889389"/>
                <a:gd name="csY6683" fmla="*/ 1508547 h 1968327"/>
                <a:gd name="csX6684" fmla="*/ 1080091 w 3889389"/>
                <a:gd name="csY6684" fmla="*/ 1504632 h 1968327"/>
                <a:gd name="csX6685" fmla="*/ 1085684 w 3889389"/>
                <a:gd name="csY6685" fmla="*/ 1504632 h 1968327"/>
                <a:gd name="csX6686" fmla="*/ 1085684 w 3889389"/>
                <a:gd name="csY6686" fmla="*/ 1506310 h 1968327"/>
                <a:gd name="csX6687" fmla="*/ 1089040 w 3889389"/>
                <a:gd name="csY6687" fmla="*/ 1506310 h 1968327"/>
                <a:gd name="csX6688" fmla="*/ 1089040 w 3889389"/>
                <a:gd name="csY6688" fmla="*/ 1508547 h 1968327"/>
                <a:gd name="csX6689" fmla="*/ 1092955 w 3889389"/>
                <a:gd name="csY6689" fmla="*/ 1510225 h 1968327"/>
                <a:gd name="csX6690" fmla="*/ 1092955 w 3889389"/>
                <a:gd name="csY6690" fmla="*/ 1511903 h 1968327"/>
                <a:gd name="csX6691" fmla="*/ 1094634 w 3889389"/>
                <a:gd name="csY6691" fmla="*/ 1511903 h 1968327"/>
                <a:gd name="csX6692" fmla="*/ 1096311 w 3889389"/>
                <a:gd name="csY6692" fmla="*/ 1513581 h 1968327"/>
                <a:gd name="csX6693" fmla="*/ 1099668 w 3889389"/>
                <a:gd name="csY6693" fmla="*/ 1513581 h 1968327"/>
                <a:gd name="csX6694" fmla="*/ 1099668 w 3889389"/>
                <a:gd name="csY6694" fmla="*/ 1511903 h 1968327"/>
                <a:gd name="csX6695" fmla="*/ 1101345 w 3889389"/>
                <a:gd name="csY6695" fmla="*/ 1513581 h 1968327"/>
                <a:gd name="csX6696" fmla="*/ 1103583 w 3889389"/>
                <a:gd name="csY6696" fmla="*/ 1513581 h 1968327"/>
                <a:gd name="csX6697" fmla="*/ 1101345 w 3889389"/>
                <a:gd name="csY6697" fmla="*/ 1511903 h 1968327"/>
                <a:gd name="csX6698" fmla="*/ 1101345 w 3889389"/>
                <a:gd name="csY6698" fmla="*/ 1510225 h 1968327"/>
                <a:gd name="csX6699" fmla="*/ 1105261 w 3889389"/>
                <a:gd name="csY6699" fmla="*/ 1510225 h 1968327"/>
                <a:gd name="csX6700" fmla="*/ 1105261 w 3889389"/>
                <a:gd name="csY6700" fmla="*/ 1508547 h 1968327"/>
                <a:gd name="csX6701" fmla="*/ 1108617 w 3889389"/>
                <a:gd name="csY6701" fmla="*/ 1508547 h 1968327"/>
                <a:gd name="csX6702" fmla="*/ 1106939 w 3889389"/>
                <a:gd name="csY6702" fmla="*/ 1511903 h 1968327"/>
                <a:gd name="csX6703" fmla="*/ 1106939 w 3889389"/>
                <a:gd name="csY6703" fmla="*/ 1517497 h 1968327"/>
                <a:gd name="csX6704" fmla="*/ 1105261 w 3889389"/>
                <a:gd name="csY6704" fmla="*/ 1515259 h 1968327"/>
                <a:gd name="csX6705" fmla="*/ 1101345 w 3889389"/>
                <a:gd name="csY6705" fmla="*/ 1515259 h 1968327"/>
                <a:gd name="csX6706" fmla="*/ 1099668 w 3889389"/>
                <a:gd name="csY6706" fmla="*/ 1517497 h 1968327"/>
                <a:gd name="csX6707" fmla="*/ 1101345 w 3889389"/>
                <a:gd name="csY6707" fmla="*/ 1519175 h 1968327"/>
                <a:gd name="csX6708" fmla="*/ 1097990 w 3889389"/>
                <a:gd name="csY6708" fmla="*/ 1519175 h 1968327"/>
                <a:gd name="csX6709" fmla="*/ 1097990 w 3889389"/>
                <a:gd name="csY6709" fmla="*/ 1524209 h 1968327"/>
                <a:gd name="csX6710" fmla="*/ 1096311 w 3889389"/>
                <a:gd name="csY6710" fmla="*/ 1524209 h 1968327"/>
                <a:gd name="csX6711" fmla="*/ 1096311 w 3889389"/>
                <a:gd name="csY6711" fmla="*/ 1525887 h 1968327"/>
                <a:gd name="csX6712" fmla="*/ 1097990 w 3889389"/>
                <a:gd name="csY6712" fmla="*/ 1525887 h 1968327"/>
                <a:gd name="csX6713" fmla="*/ 1096311 w 3889389"/>
                <a:gd name="csY6713" fmla="*/ 1528124 h 1968327"/>
                <a:gd name="csX6714" fmla="*/ 1097990 w 3889389"/>
                <a:gd name="csY6714" fmla="*/ 1529802 h 1968327"/>
                <a:gd name="csX6715" fmla="*/ 1099668 w 3889389"/>
                <a:gd name="csY6715" fmla="*/ 1529802 h 1968327"/>
                <a:gd name="csX6716" fmla="*/ 1099668 w 3889389"/>
                <a:gd name="csY6716" fmla="*/ 1533158 h 1968327"/>
                <a:gd name="csX6717" fmla="*/ 1105261 w 3889389"/>
                <a:gd name="csY6717" fmla="*/ 1531480 h 1968327"/>
                <a:gd name="csX6718" fmla="*/ 1105261 w 3889389"/>
                <a:gd name="csY6718" fmla="*/ 1525887 h 1968327"/>
                <a:gd name="csX6719" fmla="*/ 1106939 w 3889389"/>
                <a:gd name="csY6719" fmla="*/ 1525887 h 1968327"/>
                <a:gd name="csX6720" fmla="*/ 1110295 w 3889389"/>
                <a:gd name="csY6720" fmla="*/ 1528124 h 1968327"/>
                <a:gd name="csX6721" fmla="*/ 1112532 w 3889389"/>
                <a:gd name="csY6721" fmla="*/ 1525887 h 1968327"/>
                <a:gd name="csX6722" fmla="*/ 1115888 w 3889389"/>
                <a:gd name="csY6722" fmla="*/ 1525887 h 1968327"/>
                <a:gd name="csX6723" fmla="*/ 1115888 w 3889389"/>
                <a:gd name="csY6723" fmla="*/ 1528124 h 1968327"/>
                <a:gd name="csX6724" fmla="*/ 1117567 w 3889389"/>
                <a:gd name="csY6724" fmla="*/ 1528124 h 1968327"/>
                <a:gd name="csX6725" fmla="*/ 1117567 w 3889389"/>
                <a:gd name="csY6725" fmla="*/ 1525887 h 1968327"/>
                <a:gd name="csX6726" fmla="*/ 1119245 w 3889389"/>
                <a:gd name="csY6726" fmla="*/ 1528124 h 1968327"/>
                <a:gd name="csX6727" fmla="*/ 1121482 w 3889389"/>
                <a:gd name="csY6727" fmla="*/ 1528124 h 1968327"/>
                <a:gd name="csX6728" fmla="*/ 1119245 w 3889389"/>
                <a:gd name="csY6728" fmla="*/ 1529802 h 1968327"/>
                <a:gd name="csX6729" fmla="*/ 1121482 w 3889389"/>
                <a:gd name="csY6729" fmla="*/ 1531480 h 1968327"/>
                <a:gd name="csX6730" fmla="*/ 1123160 w 3889389"/>
                <a:gd name="csY6730" fmla="*/ 1533158 h 1968327"/>
                <a:gd name="csX6731" fmla="*/ 1124838 w 3889389"/>
                <a:gd name="csY6731" fmla="*/ 1529802 h 1968327"/>
                <a:gd name="csX6732" fmla="*/ 1124838 w 3889389"/>
                <a:gd name="csY6732" fmla="*/ 1522531 h 1968327"/>
                <a:gd name="csX6733" fmla="*/ 1129872 w 3889389"/>
                <a:gd name="csY6733" fmla="*/ 1524209 h 1968327"/>
                <a:gd name="csX6734" fmla="*/ 1129872 w 3889389"/>
                <a:gd name="csY6734" fmla="*/ 1520853 h 1968327"/>
                <a:gd name="csX6735" fmla="*/ 1132109 w 3889389"/>
                <a:gd name="csY6735" fmla="*/ 1520853 h 1968327"/>
                <a:gd name="csX6736" fmla="*/ 1133788 w 3889389"/>
                <a:gd name="csY6736" fmla="*/ 1517497 h 1968327"/>
                <a:gd name="csX6737" fmla="*/ 1137144 w 3889389"/>
                <a:gd name="csY6737" fmla="*/ 1517497 h 1968327"/>
                <a:gd name="csX6738" fmla="*/ 1137144 w 3889389"/>
                <a:gd name="csY6738" fmla="*/ 1519175 h 1968327"/>
                <a:gd name="csX6739" fmla="*/ 1138822 w 3889389"/>
                <a:gd name="csY6739" fmla="*/ 1519175 h 1968327"/>
                <a:gd name="csX6740" fmla="*/ 1141059 w 3889389"/>
                <a:gd name="csY6740" fmla="*/ 1517497 h 1968327"/>
                <a:gd name="csX6741" fmla="*/ 1142737 w 3889389"/>
                <a:gd name="csY6741" fmla="*/ 1515259 h 1968327"/>
                <a:gd name="csX6742" fmla="*/ 1144415 w 3889389"/>
                <a:gd name="csY6742" fmla="*/ 1515259 h 1968327"/>
                <a:gd name="csX6743" fmla="*/ 1146093 w 3889389"/>
                <a:gd name="csY6743" fmla="*/ 1513581 h 1968327"/>
                <a:gd name="csX6744" fmla="*/ 1147771 w 3889389"/>
                <a:gd name="csY6744" fmla="*/ 1513581 h 1968327"/>
                <a:gd name="csX6745" fmla="*/ 1147771 w 3889389"/>
                <a:gd name="csY6745" fmla="*/ 1510225 h 1968327"/>
                <a:gd name="csX6746" fmla="*/ 1146093 w 3889389"/>
                <a:gd name="csY6746" fmla="*/ 1508547 h 1968327"/>
                <a:gd name="csX6747" fmla="*/ 1150009 w 3889389"/>
                <a:gd name="csY6747" fmla="*/ 1506310 h 1968327"/>
                <a:gd name="csX6748" fmla="*/ 1153365 w 3889389"/>
                <a:gd name="csY6748" fmla="*/ 1506310 h 1968327"/>
                <a:gd name="csX6749" fmla="*/ 1153365 w 3889389"/>
                <a:gd name="csY6749" fmla="*/ 1504632 h 1968327"/>
                <a:gd name="csX6750" fmla="*/ 1165670 w 3889389"/>
                <a:gd name="csY6750" fmla="*/ 1499598 h 1968327"/>
                <a:gd name="csX6751" fmla="*/ 1167348 w 3889389"/>
                <a:gd name="csY6751" fmla="*/ 1499598 h 1968327"/>
                <a:gd name="csX6752" fmla="*/ 1165670 w 3889389"/>
                <a:gd name="csY6752" fmla="*/ 1497360 h 1968327"/>
                <a:gd name="csX6753" fmla="*/ 1167348 w 3889389"/>
                <a:gd name="csY6753" fmla="*/ 1497360 h 1968327"/>
                <a:gd name="csX6754" fmla="*/ 1167348 w 3889389"/>
                <a:gd name="csY6754" fmla="*/ 1495683 h 1968327"/>
                <a:gd name="csX6755" fmla="*/ 1169586 w 3889389"/>
                <a:gd name="csY6755" fmla="*/ 1497360 h 1968327"/>
                <a:gd name="csX6756" fmla="*/ 1178535 w 3889389"/>
                <a:gd name="csY6756" fmla="*/ 1497360 h 1968327"/>
                <a:gd name="csX6757" fmla="*/ 1178535 w 3889389"/>
                <a:gd name="csY6757" fmla="*/ 1494004 h 1968327"/>
                <a:gd name="csX6758" fmla="*/ 1181891 w 3889389"/>
                <a:gd name="csY6758" fmla="*/ 1494004 h 1968327"/>
                <a:gd name="csX6759" fmla="*/ 1181891 w 3889389"/>
                <a:gd name="csY6759" fmla="*/ 1492326 h 1968327"/>
                <a:gd name="csX6760" fmla="*/ 1183569 w 3889389"/>
                <a:gd name="csY6760" fmla="*/ 1492326 h 1968327"/>
                <a:gd name="csX6761" fmla="*/ 1183569 w 3889389"/>
                <a:gd name="csY6761" fmla="*/ 1495683 h 1968327"/>
                <a:gd name="csX6762" fmla="*/ 1181891 w 3889389"/>
                <a:gd name="csY6762" fmla="*/ 1495683 h 1968327"/>
                <a:gd name="csX6763" fmla="*/ 1181891 w 3889389"/>
                <a:gd name="csY6763" fmla="*/ 1497360 h 1968327"/>
                <a:gd name="csX6764" fmla="*/ 1183569 w 3889389"/>
                <a:gd name="csY6764" fmla="*/ 1497360 h 1968327"/>
                <a:gd name="csX6765" fmla="*/ 1181891 w 3889389"/>
                <a:gd name="csY6765" fmla="*/ 1499598 h 1968327"/>
                <a:gd name="csX6766" fmla="*/ 1181891 w 3889389"/>
                <a:gd name="csY6766" fmla="*/ 1502954 h 1968327"/>
                <a:gd name="csX6767" fmla="*/ 1180213 w 3889389"/>
                <a:gd name="csY6767" fmla="*/ 1502954 h 1968327"/>
                <a:gd name="csX6768" fmla="*/ 1180213 w 3889389"/>
                <a:gd name="csY6768" fmla="*/ 1504632 h 1968327"/>
                <a:gd name="csX6769" fmla="*/ 1172942 w 3889389"/>
                <a:gd name="csY6769" fmla="*/ 1504632 h 1968327"/>
                <a:gd name="csX6770" fmla="*/ 1172942 w 3889389"/>
                <a:gd name="csY6770" fmla="*/ 1510225 h 1968327"/>
                <a:gd name="csX6771" fmla="*/ 1174619 w 3889389"/>
                <a:gd name="csY6771" fmla="*/ 1510225 h 1968327"/>
                <a:gd name="csX6772" fmla="*/ 1178535 w 3889389"/>
                <a:gd name="csY6772" fmla="*/ 1513581 h 1968327"/>
                <a:gd name="csX6773" fmla="*/ 1183569 w 3889389"/>
                <a:gd name="csY6773" fmla="*/ 1517497 h 1968327"/>
                <a:gd name="csX6774" fmla="*/ 1189163 w 3889389"/>
                <a:gd name="csY6774" fmla="*/ 1522531 h 1968327"/>
                <a:gd name="csX6775" fmla="*/ 1194196 w 3889389"/>
                <a:gd name="csY6775" fmla="*/ 1528124 h 1968327"/>
                <a:gd name="csX6776" fmla="*/ 1195875 w 3889389"/>
                <a:gd name="csY6776" fmla="*/ 1528124 h 1968327"/>
                <a:gd name="csX6777" fmla="*/ 1199790 w 3889389"/>
                <a:gd name="csY6777" fmla="*/ 1531480 h 1968327"/>
                <a:gd name="csX6778" fmla="*/ 1199790 w 3889389"/>
                <a:gd name="csY6778" fmla="*/ 1533158 h 1968327"/>
                <a:gd name="csX6779" fmla="*/ 1207061 w 3889389"/>
                <a:gd name="csY6779" fmla="*/ 1538752 h 1968327"/>
                <a:gd name="csX6780" fmla="*/ 1208740 w 3889389"/>
                <a:gd name="csY6780" fmla="*/ 1540430 h 1968327"/>
                <a:gd name="csX6781" fmla="*/ 1208740 w 3889389"/>
                <a:gd name="csY6781" fmla="*/ 1543786 h 1968327"/>
                <a:gd name="csX6782" fmla="*/ 1212096 w 3889389"/>
                <a:gd name="csY6782" fmla="*/ 1547701 h 1968327"/>
                <a:gd name="csX6783" fmla="*/ 1213773 w 3889389"/>
                <a:gd name="csY6783" fmla="*/ 1551057 h 1968327"/>
                <a:gd name="csX6784" fmla="*/ 1217689 w 3889389"/>
                <a:gd name="csY6784" fmla="*/ 1556651 h 1968327"/>
                <a:gd name="csX6785" fmla="*/ 1221045 w 3889389"/>
                <a:gd name="csY6785" fmla="*/ 1563363 h 1968327"/>
                <a:gd name="csX6786" fmla="*/ 1226638 w 3889389"/>
                <a:gd name="csY6786" fmla="*/ 1572312 h 1968327"/>
                <a:gd name="csX6787" fmla="*/ 1229994 w 3889389"/>
                <a:gd name="csY6787" fmla="*/ 1577906 h 1968327"/>
                <a:gd name="csX6788" fmla="*/ 1237266 w 3889389"/>
                <a:gd name="csY6788" fmla="*/ 1591889 h 1968327"/>
                <a:gd name="csX6789" fmla="*/ 1237266 w 3889389"/>
                <a:gd name="csY6789" fmla="*/ 1594127 h 1968327"/>
                <a:gd name="csX6790" fmla="*/ 1238944 w 3889389"/>
                <a:gd name="csY6790" fmla="*/ 1594127 h 1968327"/>
                <a:gd name="csX6791" fmla="*/ 1238944 w 3889389"/>
                <a:gd name="csY6791" fmla="*/ 1599161 h 1968327"/>
                <a:gd name="csX6792" fmla="*/ 1242300 w 3889389"/>
                <a:gd name="csY6792" fmla="*/ 1603076 h 1968327"/>
                <a:gd name="csX6793" fmla="*/ 1243978 w 3889389"/>
                <a:gd name="csY6793" fmla="*/ 1606432 h 1968327"/>
                <a:gd name="csX6794" fmla="*/ 1246215 w 3889389"/>
                <a:gd name="csY6794" fmla="*/ 1609788 h 1968327"/>
                <a:gd name="csX6795" fmla="*/ 1252927 w 3889389"/>
                <a:gd name="csY6795" fmla="*/ 1624331 h 1968327"/>
                <a:gd name="csX6796" fmla="*/ 1258521 w 3889389"/>
                <a:gd name="csY6796" fmla="*/ 1638315 h 1968327"/>
                <a:gd name="csX6797" fmla="*/ 1258521 w 3889389"/>
                <a:gd name="csY6797" fmla="*/ 1634959 h 1968327"/>
                <a:gd name="csX6798" fmla="*/ 1261877 w 3889389"/>
                <a:gd name="csY6798" fmla="*/ 1634959 h 1968327"/>
                <a:gd name="csX6799" fmla="*/ 1261877 w 3889389"/>
                <a:gd name="csY6799" fmla="*/ 1631603 h 1968327"/>
                <a:gd name="csX6800" fmla="*/ 1265792 w 3889389"/>
                <a:gd name="csY6800" fmla="*/ 1631603 h 1968327"/>
                <a:gd name="csX6801" fmla="*/ 1267471 w 3889389"/>
                <a:gd name="csY6801" fmla="*/ 1629365 h 1968327"/>
                <a:gd name="csX6802" fmla="*/ 1269148 w 3889389"/>
                <a:gd name="csY6802" fmla="*/ 1629365 h 1968327"/>
                <a:gd name="csX6803" fmla="*/ 1269148 w 3889389"/>
                <a:gd name="csY6803" fmla="*/ 1624331 h 1968327"/>
                <a:gd name="csX6804" fmla="*/ 1267471 w 3889389"/>
                <a:gd name="csY6804" fmla="*/ 1624331 h 1968327"/>
                <a:gd name="csX6805" fmla="*/ 1267471 w 3889389"/>
                <a:gd name="csY6805" fmla="*/ 1620416 h 1968327"/>
                <a:gd name="csX6806" fmla="*/ 1272504 w 3889389"/>
                <a:gd name="csY6806" fmla="*/ 1620416 h 1968327"/>
                <a:gd name="csX6807" fmla="*/ 1272504 w 3889389"/>
                <a:gd name="csY6807" fmla="*/ 1617060 h 1968327"/>
                <a:gd name="csX6808" fmla="*/ 1278098 w 3889389"/>
                <a:gd name="csY6808" fmla="*/ 1617060 h 1968327"/>
                <a:gd name="csX6809" fmla="*/ 1278098 w 3889389"/>
                <a:gd name="csY6809" fmla="*/ 1618738 h 1968327"/>
                <a:gd name="csX6810" fmla="*/ 1279776 w 3889389"/>
                <a:gd name="csY6810" fmla="*/ 1618738 h 1968327"/>
                <a:gd name="csX6811" fmla="*/ 1279776 w 3889389"/>
                <a:gd name="csY6811" fmla="*/ 1620416 h 1968327"/>
                <a:gd name="csX6812" fmla="*/ 1281454 w 3889389"/>
                <a:gd name="csY6812" fmla="*/ 1620416 h 1968327"/>
                <a:gd name="csX6813" fmla="*/ 1281454 w 3889389"/>
                <a:gd name="csY6813" fmla="*/ 1622653 h 1968327"/>
                <a:gd name="csX6814" fmla="*/ 1283691 w 3889389"/>
                <a:gd name="csY6814" fmla="*/ 1622653 h 1968327"/>
                <a:gd name="csX6815" fmla="*/ 1283691 w 3889389"/>
                <a:gd name="csY6815" fmla="*/ 1620416 h 1968327"/>
                <a:gd name="csX6816" fmla="*/ 1285369 w 3889389"/>
                <a:gd name="csY6816" fmla="*/ 1620416 h 1968327"/>
                <a:gd name="csX6817" fmla="*/ 1285369 w 3889389"/>
                <a:gd name="csY6817" fmla="*/ 1624331 h 1968327"/>
                <a:gd name="csX6818" fmla="*/ 1283691 w 3889389"/>
                <a:gd name="csY6818" fmla="*/ 1626009 h 1968327"/>
                <a:gd name="csX6819" fmla="*/ 1283691 w 3889389"/>
                <a:gd name="csY6819" fmla="*/ 1629365 h 1968327"/>
                <a:gd name="csX6820" fmla="*/ 1290404 w 3889389"/>
                <a:gd name="csY6820" fmla="*/ 1629365 h 1968327"/>
                <a:gd name="csX6821" fmla="*/ 1290404 w 3889389"/>
                <a:gd name="csY6821" fmla="*/ 1633281 h 1968327"/>
                <a:gd name="csX6822" fmla="*/ 1292641 w 3889389"/>
                <a:gd name="csY6822" fmla="*/ 1633281 h 1968327"/>
                <a:gd name="csX6823" fmla="*/ 1292641 w 3889389"/>
                <a:gd name="csY6823" fmla="*/ 1638315 h 1968327"/>
                <a:gd name="csX6824" fmla="*/ 1297675 w 3889389"/>
                <a:gd name="csY6824" fmla="*/ 1638315 h 1968327"/>
                <a:gd name="csX6825" fmla="*/ 1299353 w 3889389"/>
                <a:gd name="csY6825" fmla="*/ 1636637 h 1968327"/>
                <a:gd name="csX6826" fmla="*/ 1299353 w 3889389"/>
                <a:gd name="csY6826" fmla="*/ 1634959 h 1968327"/>
                <a:gd name="csX6827" fmla="*/ 1301031 w 3889389"/>
                <a:gd name="csY6827" fmla="*/ 1636637 h 1968327"/>
                <a:gd name="csX6828" fmla="*/ 1303268 w 3889389"/>
                <a:gd name="csY6828" fmla="*/ 1634959 h 1968327"/>
                <a:gd name="csX6829" fmla="*/ 1303268 w 3889389"/>
                <a:gd name="csY6829" fmla="*/ 1636637 h 1968327"/>
                <a:gd name="csX6830" fmla="*/ 1306625 w 3889389"/>
                <a:gd name="csY6830" fmla="*/ 1636637 h 1968327"/>
                <a:gd name="csX6831" fmla="*/ 1306625 w 3889389"/>
                <a:gd name="csY6831" fmla="*/ 1638315 h 1968327"/>
                <a:gd name="csX6832" fmla="*/ 1318930 w 3889389"/>
                <a:gd name="csY6832" fmla="*/ 1638315 h 1968327"/>
                <a:gd name="csX6833" fmla="*/ 1321167 w 3889389"/>
                <a:gd name="csY6833" fmla="*/ 1636637 h 1968327"/>
                <a:gd name="csX6834" fmla="*/ 1321167 w 3889389"/>
                <a:gd name="csY6834" fmla="*/ 1634959 h 1968327"/>
                <a:gd name="csX6835" fmla="*/ 1322845 w 3889389"/>
                <a:gd name="csY6835" fmla="*/ 1634959 h 1968327"/>
                <a:gd name="csX6836" fmla="*/ 1322845 w 3889389"/>
                <a:gd name="csY6836" fmla="*/ 1631603 h 1968327"/>
                <a:gd name="csX6837" fmla="*/ 1324523 w 3889389"/>
                <a:gd name="csY6837" fmla="*/ 1631603 h 1968327"/>
                <a:gd name="csX6838" fmla="*/ 1326202 w 3889389"/>
                <a:gd name="csY6838" fmla="*/ 1633281 h 1968327"/>
                <a:gd name="csX6839" fmla="*/ 1327879 w 3889389"/>
                <a:gd name="csY6839" fmla="*/ 1633281 h 1968327"/>
                <a:gd name="csX6840" fmla="*/ 1327879 w 3889389"/>
                <a:gd name="csY6840" fmla="*/ 1631603 h 1968327"/>
                <a:gd name="csX6841" fmla="*/ 1329558 w 3889389"/>
                <a:gd name="csY6841" fmla="*/ 1631603 h 1968327"/>
                <a:gd name="csX6842" fmla="*/ 1331795 w 3889389"/>
                <a:gd name="csY6842" fmla="*/ 1629365 h 1968327"/>
                <a:gd name="csX6843" fmla="*/ 1331795 w 3889389"/>
                <a:gd name="csY6843" fmla="*/ 1627687 h 1968327"/>
                <a:gd name="csX6844" fmla="*/ 1338507 w 3889389"/>
                <a:gd name="csY6844" fmla="*/ 1627687 h 1968327"/>
                <a:gd name="csX6845" fmla="*/ 1338507 w 3889389"/>
                <a:gd name="csY6845" fmla="*/ 1629365 h 1968327"/>
                <a:gd name="csX6846" fmla="*/ 1344100 w 3889389"/>
                <a:gd name="csY6846" fmla="*/ 1629365 h 1968327"/>
                <a:gd name="csX6847" fmla="*/ 1344100 w 3889389"/>
                <a:gd name="csY6847" fmla="*/ 1631603 h 1968327"/>
                <a:gd name="csX6848" fmla="*/ 1345779 w 3889389"/>
                <a:gd name="csY6848" fmla="*/ 1633281 h 1968327"/>
                <a:gd name="csX6849" fmla="*/ 1349694 w 3889389"/>
                <a:gd name="csY6849" fmla="*/ 1633281 h 1968327"/>
                <a:gd name="csX6850" fmla="*/ 1349694 w 3889389"/>
                <a:gd name="csY6850" fmla="*/ 1634959 h 1968327"/>
                <a:gd name="csX6851" fmla="*/ 1351372 w 3889389"/>
                <a:gd name="csY6851" fmla="*/ 1634959 h 1968327"/>
                <a:gd name="csX6852" fmla="*/ 1351372 w 3889389"/>
                <a:gd name="csY6852" fmla="*/ 1639993 h 1968327"/>
                <a:gd name="csX6853" fmla="*/ 1354728 w 3889389"/>
                <a:gd name="csY6853" fmla="*/ 1639993 h 1968327"/>
                <a:gd name="csX6854" fmla="*/ 1354728 w 3889389"/>
                <a:gd name="csY6854" fmla="*/ 1642230 h 1968327"/>
                <a:gd name="csX6855" fmla="*/ 1356406 w 3889389"/>
                <a:gd name="csY6855" fmla="*/ 1643908 h 1968327"/>
                <a:gd name="csX6856" fmla="*/ 1356406 w 3889389"/>
                <a:gd name="csY6856" fmla="*/ 1645586 h 1968327"/>
                <a:gd name="csX6857" fmla="*/ 1358084 w 3889389"/>
                <a:gd name="csY6857" fmla="*/ 1645586 h 1968327"/>
                <a:gd name="csX6858" fmla="*/ 1358084 w 3889389"/>
                <a:gd name="csY6858" fmla="*/ 1647264 h 1968327"/>
                <a:gd name="csX6859" fmla="*/ 1356406 w 3889389"/>
                <a:gd name="csY6859" fmla="*/ 1647264 h 1968327"/>
                <a:gd name="csX6860" fmla="*/ 1356406 w 3889389"/>
                <a:gd name="csY6860" fmla="*/ 1648942 h 1968327"/>
                <a:gd name="csX6861" fmla="*/ 1358084 w 3889389"/>
                <a:gd name="csY6861" fmla="*/ 1651180 h 1968327"/>
                <a:gd name="csX6862" fmla="*/ 1358084 w 3889389"/>
                <a:gd name="csY6862" fmla="*/ 1652858 h 1968327"/>
                <a:gd name="csX6863" fmla="*/ 1360321 w 3889389"/>
                <a:gd name="csY6863" fmla="*/ 1652858 h 1968327"/>
                <a:gd name="csX6864" fmla="*/ 1360321 w 3889389"/>
                <a:gd name="csY6864" fmla="*/ 1654536 h 1968327"/>
                <a:gd name="csX6865" fmla="*/ 1358084 w 3889389"/>
                <a:gd name="csY6865" fmla="*/ 1656214 h 1968327"/>
                <a:gd name="csX6866" fmla="*/ 1360321 w 3889389"/>
                <a:gd name="csY6866" fmla="*/ 1656214 h 1968327"/>
                <a:gd name="csX6867" fmla="*/ 1360321 w 3889389"/>
                <a:gd name="csY6867" fmla="*/ 1657892 h 1968327"/>
                <a:gd name="csX6868" fmla="*/ 1361999 w 3889389"/>
                <a:gd name="csY6868" fmla="*/ 1657892 h 1968327"/>
                <a:gd name="csX6869" fmla="*/ 1363677 w 3889389"/>
                <a:gd name="csY6869" fmla="*/ 1656214 h 1968327"/>
                <a:gd name="csX6870" fmla="*/ 1363677 w 3889389"/>
                <a:gd name="csY6870" fmla="*/ 1657892 h 1968327"/>
                <a:gd name="csX6871" fmla="*/ 1369271 w 3889389"/>
                <a:gd name="csY6871" fmla="*/ 1657892 h 1968327"/>
                <a:gd name="csX6872" fmla="*/ 1369271 w 3889389"/>
                <a:gd name="csY6872" fmla="*/ 1660129 h 1968327"/>
                <a:gd name="csX6873" fmla="*/ 1372627 w 3889389"/>
                <a:gd name="csY6873" fmla="*/ 1660129 h 1968327"/>
                <a:gd name="csX6874" fmla="*/ 1372627 w 3889389"/>
                <a:gd name="csY6874" fmla="*/ 1663485 h 1968327"/>
                <a:gd name="csX6875" fmla="*/ 1378220 w 3889389"/>
                <a:gd name="csY6875" fmla="*/ 1663485 h 1968327"/>
                <a:gd name="csX6876" fmla="*/ 1378220 w 3889389"/>
                <a:gd name="csY6876" fmla="*/ 1665163 h 1968327"/>
                <a:gd name="csX6877" fmla="*/ 1375983 w 3889389"/>
                <a:gd name="csY6877" fmla="*/ 1665163 h 1968327"/>
                <a:gd name="csX6878" fmla="*/ 1375983 w 3889389"/>
                <a:gd name="csY6878" fmla="*/ 1670757 h 1968327"/>
                <a:gd name="csX6879" fmla="*/ 1379898 w 3889389"/>
                <a:gd name="csY6879" fmla="*/ 1670757 h 1968327"/>
                <a:gd name="csX6880" fmla="*/ 1379898 w 3889389"/>
                <a:gd name="csY6880" fmla="*/ 1675791 h 1968327"/>
                <a:gd name="csX6881" fmla="*/ 1381576 w 3889389"/>
                <a:gd name="csY6881" fmla="*/ 1675791 h 1968327"/>
                <a:gd name="csX6882" fmla="*/ 1381576 w 3889389"/>
                <a:gd name="csY6882" fmla="*/ 1681384 h 1968327"/>
                <a:gd name="csX6883" fmla="*/ 1384933 w 3889389"/>
                <a:gd name="csY6883" fmla="*/ 1681384 h 1968327"/>
                <a:gd name="csX6884" fmla="*/ 1384933 w 3889389"/>
                <a:gd name="csY6884" fmla="*/ 1679706 h 1968327"/>
                <a:gd name="csX6885" fmla="*/ 1388848 w 3889389"/>
                <a:gd name="csY6885" fmla="*/ 1681384 h 1968327"/>
                <a:gd name="csX6886" fmla="*/ 1395560 w 3889389"/>
                <a:gd name="csY6886" fmla="*/ 1681384 h 1968327"/>
                <a:gd name="csX6887" fmla="*/ 1395560 w 3889389"/>
                <a:gd name="csY6887" fmla="*/ 1683062 h 1968327"/>
                <a:gd name="csX6888" fmla="*/ 1397797 w 3889389"/>
                <a:gd name="csY6888" fmla="*/ 1683062 h 1968327"/>
                <a:gd name="csX6889" fmla="*/ 1397797 w 3889389"/>
                <a:gd name="csY6889" fmla="*/ 1681384 h 1968327"/>
                <a:gd name="csX6890" fmla="*/ 1399475 w 3889389"/>
                <a:gd name="csY6890" fmla="*/ 1683062 h 1968327"/>
                <a:gd name="csX6891" fmla="*/ 1399475 w 3889389"/>
                <a:gd name="csY6891" fmla="*/ 1684740 h 1968327"/>
                <a:gd name="csX6892" fmla="*/ 1401153 w 3889389"/>
                <a:gd name="csY6892" fmla="*/ 1684740 h 1968327"/>
                <a:gd name="csX6893" fmla="*/ 1401153 w 3889389"/>
                <a:gd name="csY6893" fmla="*/ 1683062 h 1968327"/>
                <a:gd name="csX6894" fmla="*/ 1404510 w 3889389"/>
                <a:gd name="csY6894" fmla="*/ 1683062 h 1968327"/>
                <a:gd name="csX6895" fmla="*/ 1404510 w 3889389"/>
                <a:gd name="csY6895" fmla="*/ 1684740 h 1968327"/>
                <a:gd name="csX6896" fmla="*/ 1406746 w 3889389"/>
                <a:gd name="csY6896" fmla="*/ 1683062 h 1968327"/>
                <a:gd name="csX6897" fmla="*/ 1406746 w 3889389"/>
                <a:gd name="csY6897" fmla="*/ 1681384 h 1968327"/>
                <a:gd name="csX6898" fmla="*/ 1410103 w 3889389"/>
                <a:gd name="csY6898" fmla="*/ 1681384 h 1968327"/>
                <a:gd name="csX6899" fmla="*/ 1410103 w 3889389"/>
                <a:gd name="csY6899" fmla="*/ 1679706 h 1968327"/>
                <a:gd name="csX6900" fmla="*/ 1411781 w 3889389"/>
                <a:gd name="csY6900" fmla="*/ 1679706 h 1968327"/>
                <a:gd name="csX6901" fmla="*/ 1411781 w 3889389"/>
                <a:gd name="csY6901" fmla="*/ 1677469 h 1968327"/>
                <a:gd name="csX6902" fmla="*/ 1413459 w 3889389"/>
                <a:gd name="csY6902" fmla="*/ 1677469 h 1968327"/>
                <a:gd name="csX6903" fmla="*/ 1413459 w 3889389"/>
                <a:gd name="csY6903" fmla="*/ 1675791 h 1968327"/>
                <a:gd name="csX6904" fmla="*/ 1415137 w 3889389"/>
                <a:gd name="csY6904" fmla="*/ 1675791 h 1968327"/>
                <a:gd name="csX6905" fmla="*/ 1415137 w 3889389"/>
                <a:gd name="csY6905" fmla="*/ 1674113 h 1968327"/>
                <a:gd name="csX6906" fmla="*/ 1419052 w 3889389"/>
                <a:gd name="csY6906" fmla="*/ 1674113 h 1968327"/>
                <a:gd name="csX6907" fmla="*/ 1419052 w 3889389"/>
                <a:gd name="csY6907" fmla="*/ 1677469 h 1968327"/>
                <a:gd name="csX6908" fmla="*/ 1415137 w 3889389"/>
                <a:gd name="csY6908" fmla="*/ 1677469 h 1968327"/>
                <a:gd name="csX6909" fmla="*/ 1415137 w 3889389"/>
                <a:gd name="csY6909" fmla="*/ 1681384 h 1968327"/>
                <a:gd name="csX6910" fmla="*/ 1417374 w 3889389"/>
                <a:gd name="csY6910" fmla="*/ 1683062 h 1968327"/>
                <a:gd name="csX6911" fmla="*/ 1417374 w 3889389"/>
                <a:gd name="csY6911" fmla="*/ 1681384 h 1968327"/>
                <a:gd name="csX6912" fmla="*/ 1419052 w 3889389"/>
                <a:gd name="csY6912" fmla="*/ 1683062 h 1968327"/>
                <a:gd name="csX6913" fmla="*/ 1420730 w 3889389"/>
                <a:gd name="csY6913" fmla="*/ 1683062 h 1968327"/>
                <a:gd name="csX6914" fmla="*/ 1420730 w 3889389"/>
                <a:gd name="csY6914" fmla="*/ 1686418 h 1968327"/>
                <a:gd name="csX6915" fmla="*/ 1422408 w 3889389"/>
                <a:gd name="csY6915" fmla="*/ 1686418 h 1968327"/>
                <a:gd name="csX6916" fmla="*/ 1422408 w 3889389"/>
                <a:gd name="csY6916" fmla="*/ 1692012 h 1968327"/>
                <a:gd name="csX6917" fmla="*/ 1424087 w 3889389"/>
                <a:gd name="csY6917" fmla="*/ 1692012 h 1968327"/>
                <a:gd name="csX6918" fmla="*/ 1424087 w 3889389"/>
                <a:gd name="csY6918" fmla="*/ 1693690 h 1968327"/>
                <a:gd name="csX6919" fmla="*/ 1431358 w 3889389"/>
                <a:gd name="csY6919" fmla="*/ 1693690 h 1968327"/>
                <a:gd name="csX6920" fmla="*/ 1431358 w 3889389"/>
                <a:gd name="csY6920" fmla="*/ 1699283 h 1968327"/>
                <a:gd name="csX6921" fmla="*/ 1433036 w 3889389"/>
                <a:gd name="csY6921" fmla="*/ 1699283 h 1968327"/>
                <a:gd name="csX6922" fmla="*/ 1433036 w 3889389"/>
                <a:gd name="csY6922" fmla="*/ 1700961 h 1968327"/>
                <a:gd name="csX6923" fmla="*/ 1435273 w 3889389"/>
                <a:gd name="csY6923" fmla="*/ 1700961 h 1968327"/>
                <a:gd name="csX6924" fmla="*/ 1435273 w 3889389"/>
                <a:gd name="csY6924" fmla="*/ 1699283 h 1968327"/>
                <a:gd name="csX6925" fmla="*/ 1436951 w 3889389"/>
                <a:gd name="csY6925" fmla="*/ 1699283 h 1968327"/>
                <a:gd name="csX6926" fmla="*/ 1435273 w 3889389"/>
                <a:gd name="csY6926" fmla="*/ 1697046 h 1968327"/>
                <a:gd name="csX6927" fmla="*/ 1440307 w 3889389"/>
                <a:gd name="csY6927" fmla="*/ 1697046 h 1968327"/>
                <a:gd name="csX6928" fmla="*/ 1440307 w 3889389"/>
                <a:gd name="csY6928" fmla="*/ 1695368 h 1968327"/>
                <a:gd name="csX6929" fmla="*/ 1449257 w 3889389"/>
                <a:gd name="csY6929" fmla="*/ 1695368 h 1968327"/>
                <a:gd name="csX6930" fmla="*/ 1449257 w 3889389"/>
                <a:gd name="csY6930" fmla="*/ 1693690 h 1968327"/>
                <a:gd name="csX6931" fmla="*/ 1450935 w 3889389"/>
                <a:gd name="csY6931" fmla="*/ 1693690 h 1968327"/>
                <a:gd name="csX6932" fmla="*/ 1450935 w 3889389"/>
                <a:gd name="csY6932" fmla="*/ 1690334 h 1968327"/>
                <a:gd name="csX6933" fmla="*/ 1452613 w 3889389"/>
                <a:gd name="csY6933" fmla="*/ 1690334 h 1968327"/>
                <a:gd name="csX6934" fmla="*/ 1450935 w 3889389"/>
                <a:gd name="csY6934" fmla="*/ 1688656 h 1968327"/>
                <a:gd name="csX6935" fmla="*/ 1452613 w 3889389"/>
                <a:gd name="csY6935" fmla="*/ 1688656 h 1968327"/>
                <a:gd name="csX6936" fmla="*/ 1452613 w 3889389"/>
                <a:gd name="csY6936" fmla="*/ 1684740 h 1968327"/>
                <a:gd name="csX6937" fmla="*/ 1454850 w 3889389"/>
                <a:gd name="csY6937" fmla="*/ 1684740 h 1968327"/>
                <a:gd name="csX6938" fmla="*/ 1454850 w 3889389"/>
                <a:gd name="csY6938" fmla="*/ 1686418 h 1968327"/>
                <a:gd name="csX6939" fmla="*/ 1456528 w 3889389"/>
                <a:gd name="csY6939" fmla="*/ 1684740 h 1968327"/>
                <a:gd name="csX6940" fmla="*/ 1458206 w 3889389"/>
                <a:gd name="csY6940" fmla="*/ 1684740 h 1968327"/>
                <a:gd name="csX6941" fmla="*/ 1458206 w 3889389"/>
                <a:gd name="csY6941" fmla="*/ 1686418 h 1968327"/>
                <a:gd name="csX6942" fmla="*/ 1459884 w 3889389"/>
                <a:gd name="csY6942" fmla="*/ 1686418 h 1968327"/>
                <a:gd name="csX6943" fmla="*/ 1459884 w 3889389"/>
                <a:gd name="csY6943" fmla="*/ 1684740 h 1968327"/>
                <a:gd name="csX6944" fmla="*/ 1463800 w 3889389"/>
                <a:gd name="csY6944" fmla="*/ 1684740 h 1968327"/>
                <a:gd name="csX6945" fmla="*/ 1463800 w 3889389"/>
                <a:gd name="csY6945" fmla="*/ 1686418 h 1968327"/>
                <a:gd name="csX6946" fmla="*/ 1468834 w 3889389"/>
                <a:gd name="csY6946" fmla="*/ 1686418 h 1968327"/>
                <a:gd name="csX6947" fmla="*/ 1468834 w 3889389"/>
                <a:gd name="csY6947" fmla="*/ 1683062 h 1968327"/>
                <a:gd name="csX6948" fmla="*/ 1470512 w 3889389"/>
                <a:gd name="csY6948" fmla="*/ 1683062 h 1968327"/>
                <a:gd name="csX6949" fmla="*/ 1470512 w 3889389"/>
                <a:gd name="csY6949" fmla="*/ 1686418 h 1968327"/>
                <a:gd name="csX6950" fmla="*/ 1472190 w 3889389"/>
                <a:gd name="csY6950" fmla="*/ 1686418 h 1968327"/>
                <a:gd name="csX6951" fmla="*/ 1472190 w 3889389"/>
                <a:gd name="csY6951" fmla="*/ 1684740 h 1968327"/>
                <a:gd name="csX6952" fmla="*/ 1476105 w 3889389"/>
                <a:gd name="csY6952" fmla="*/ 1684740 h 1968327"/>
                <a:gd name="csX6953" fmla="*/ 1476105 w 3889389"/>
                <a:gd name="csY6953" fmla="*/ 1683062 h 1968327"/>
                <a:gd name="csX6954" fmla="*/ 1477783 w 3889389"/>
                <a:gd name="csY6954" fmla="*/ 1683062 h 1968327"/>
                <a:gd name="csX6955" fmla="*/ 1477783 w 3889389"/>
                <a:gd name="csY6955" fmla="*/ 1681384 h 1968327"/>
                <a:gd name="csX6956" fmla="*/ 1476105 w 3889389"/>
                <a:gd name="csY6956" fmla="*/ 1681384 h 1968327"/>
                <a:gd name="csX6957" fmla="*/ 1476105 w 3889389"/>
                <a:gd name="csY6957" fmla="*/ 1679706 h 1968327"/>
                <a:gd name="csX6958" fmla="*/ 1479461 w 3889389"/>
                <a:gd name="csY6958" fmla="*/ 1679706 h 1968327"/>
                <a:gd name="csX6959" fmla="*/ 1479461 w 3889389"/>
                <a:gd name="csY6959" fmla="*/ 1681384 h 1968327"/>
                <a:gd name="csX6960" fmla="*/ 1481139 w 3889389"/>
                <a:gd name="csY6960" fmla="*/ 1681384 h 1968327"/>
                <a:gd name="csX6961" fmla="*/ 1481139 w 3889389"/>
                <a:gd name="csY6961" fmla="*/ 1679706 h 1968327"/>
                <a:gd name="csX6962" fmla="*/ 1483377 w 3889389"/>
                <a:gd name="csY6962" fmla="*/ 1679706 h 1968327"/>
                <a:gd name="csX6963" fmla="*/ 1483377 w 3889389"/>
                <a:gd name="csY6963" fmla="*/ 1677469 h 1968327"/>
                <a:gd name="csX6964" fmla="*/ 1486733 w 3889389"/>
                <a:gd name="csY6964" fmla="*/ 1677469 h 1968327"/>
                <a:gd name="csX6965" fmla="*/ 1488411 w 3889389"/>
                <a:gd name="csY6965" fmla="*/ 1675791 h 1968327"/>
                <a:gd name="csX6966" fmla="*/ 1488411 w 3889389"/>
                <a:gd name="csY6966" fmla="*/ 1674113 h 1968327"/>
                <a:gd name="csX6967" fmla="*/ 1486733 w 3889389"/>
                <a:gd name="csY6967" fmla="*/ 1674113 h 1968327"/>
                <a:gd name="csX6968" fmla="*/ 1486733 w 3889389"/>
                <a:gd name="csY6968" fmla="*/ 1668519 h 1968327"/>
                <a:gd name="csX6969" fmla="*/ 1494004 w 3889389"/>
                <a:gd name="csY6969" fmla="*/ 1668519 h 1968327"/>
                <a:gd name="csX6970" fmla="*/ 1494004 w 3889389"/>
                <a:gd name="csY6970" fmla="*/ 1666841 h 1968327"/>
                <a:gd name="csX6971" fmla="*/ 1495682 w 3889389"/>
                <a:gd name="csY6971" fmla="*/ 1666841 h 1968327"/>
                <a:gd name="csX6972" fmla="*/ 1497360 w 3889389"/>
                <a:gd name="csY6972" fmla="*/ 1665163 h 1968327"/>
                <a:gd name="csX6973" fmla="*/ 1495682 w 3889389"/>
                <a:gd name="csY6973" fmla="*/ 1665163 h 1968327"/>
                <a:gd name="csX6974" fmla="*/ 1495682 w 3889389"/>
                <a:gd name="csY6974" fmla="*/ 1663485 h 1968327"/>
                <a:gd name="csX6975" fmla="*/ 1497360 w 3889389"/>
                <a:gd name="csY6975" fmla="*/ 1663485 h 1968327"/>
                <a:gd name="csX6976" fmla="*/ 1499038 w 3889389"/>
                <a:gd name="csY6976" fmla="*/ 1661807 h 1968327"/>
                <a:gd name="csX6977" fmla="*/ 1502954 w 3889389"/>
                <a:gd name="csY6977" fmla="*/ 1661807 h 1968327"/>
                <a:gd name="csX6978" fmla="*/ 1502954 w 3889389"/>
                <a:gd name="csY6978" fmla="*/ 1660129 h 1968327"/>
                <a:gd name="csX6979" fmla="*/ 1504631 w 3889389"/>
                <a:gd name="csY6979" fmla="*/ 1660129 h 1968327"/>
                <a:gd name="csX6980" fmla="*/ 1504631 w 3889389"/>
                <a:gd name="csY6980" fmla="*/ 1657892 h 1968327"/>
                <a:gd name="csX6981" fmla="*/ 1513581 w 3889389"/>
                <a:gd name="csY6981" fmla="*/ 1657892 h 1968327"/>
                <a:gd name="csX6982" fmla="*/ 1513581 w 3889389"/>
                <a:gd name="csY6982" fmla="*/ 1656214 h 1968327"/>
                <a:gd name="csX6983" fmla="*/ 1511903 w 3889389"/>
                <a:gd name="csY6983" fmla="*/ 1654536 h 1968327"/>
                <a:gd name="csX6984" fmla="*/ 1513581 w 3889389"/>
                <a:gd name="csY6984" fmla="*/ 1654536 h 1968327"/>
                <a:gd name="csX6985" fmla="*/ 1513581 w 3889389"/>
                <a:gd name="csY6985" fmla="*/ 1652858 h 1968327"/>
                <a:gd name="csX6986" fmla="*/ 1516937 w 3889389"/>
                <a:gd name="csY6986" fmla="*/ 1652858 h 1968327"/>
                <a:gd name="csX6987" fmla="*/ 1516937 w 3889389"/>
                <a:gd name="csY6987" fmla="*/ 1651180 h 1968327"/>
                <a:gd name="csX6988" fmla="*/ 1524208 w 3889389"/>
                <a:gd name="csY6988" fmla="*/ 1651180 h 1968327"/>
                <a:gd name="csX6989" fmla="*/ 1524208 w 3889389"/>
                <a:gd name="csY6989" fmla="*/ 1648942 h 1968327"/>
                <a:gd name="csX6990" fmla="*/ 1525887 w 3889389"/>
                <a:gd name="csY6990" fmla="*/ 1648942 h 1968327"/>
                <a:gd name="csX6991" fmla="*/ 1527565 w 3889389"/>
                <a:gd name="csY6991" fmla="*/ 1647264 h 1968327"/>
                <a:gd name="csX6992" fmla="*/ 1529243 w 3889389"/>
                <a:gd name="csY6992" fmla="*/ 1648942 h 1968327"/>
                <a:gd name="csX6993" fmla="*/ 1529243 w 3889389"/>
                <a:gd name="csY6993" fmla="*/ 1645586 h 1968327"/>
                <a:gd name="csX6994" fmla="*/ 1533158 w 3889389"/>
                <a:gd name="csY6994" fmla="*/ 1645586 h 1968327"/>
                <a:gd name="csX6995" fmla="*/ 1533158 w 3889389"/>
                <a:gd name="csY6995" fmla="*/ 1643908 h 1968327"/>
                <a:gd name="csX6996" fmla="*/ 1534836 w 3889389"/>
                <a:gd name="csY6996" fmla="*/ 1643908 h 1968327"/>
                <a:gd name="csX6997" fmla="*/ 1534836 w 3889389"/>
                <a:gd name="csY6997" fmla="*/ 1642230 h 1968327"/>
                <a:gd name="csX6998" fmla="*/ 1536514 w 3889389"/>
                <a:gd name="csY6998" fmla="*/ 1639993 h 1968327"/>
                <a:gd name="csX6999" fmla="*/ 1538192 w 3889389"/>
                <a:gd name="csY6999" fmla="*/ 1639993 h 1968327"/>
                <a:gd name="csX7000" fmla="*/ 1538192 w 3889389"/>
                <a:gd name="csY7000" fmla="*/ 1638315 h 1968327"/>
                <a:gd name="csX7001" fmla="*/ 1540429 w 3889389"/>
                <a:gd name="csY7001" fmla="*/ 1638315 h 1968327"/>
                <a:gd name="csX7002" fmla="*/ 1543785 w 3889389"/>
                <a:gd name="csY7002" fmla="*/ 1639993 h 1968327"/>
                <a:gd name="csX7003" fmla="*/ 1547142 w 3889389"/>
                <a:gd name="csY7003" fmla="*/ 1639993 h 1968327"/>
                <a:gd name="csX7004" fmla="*/ 1549379 w 3889389"/>
                <a:gd name="csY7004" fmla="*/ 1638315 h 1968327"/>
                <a:gd name="csX7005" fmla="*/ 1551057 w 3889389"/>
                <a:gd name="csY7005" fmla="*/ 1638315 h 1968327"/>
                <a:gd name="csX7006" fmla="*/ 1551057 w 3889389"/>
                <a:gd name="csY7006" fmla="*/ 1633281 h 1968327"/>
                <a:gd name="csX7007" fmla="*/ 1552735 w 3889389"/>
                <a:gd name="csY7007" fmla="*/ 1633281 h 1968327"/>
                <a:gd name="csX7008" fmla="*/ 1552735 w 3889389"/>
                <a:gd name="csY7008" fmla="*/ 1634959 h 1968327"/>
                <a:gd name="csX7009" fmla="*/ 1554413 w 3889389"/>
                <a:gd name="csY7009" fmla="*/ 1634959 h 1968327"/>
                <a:gd name="csX7010" fmla="*/ 1554413 w 3889389"/>
                <a:gd name="csY7010" fmla="*/ 1636637 h 1968327"/>
                <a:gd name="csX7011" fmla="*/ 1557769 w 3889389"/>
                <a:gd name="csY7011" fmla="*/ 1636637 h 1968327"/>
                <a:gd name="csX7012" fmla="*/ 1557769 w 3889389"/>
                <a:gd name="csY7012" fmla="*/ 1639993 h 1968327"/>
                <a:gd name="csX7013" fmla="*/ 1560006 w 3889389"/>
                <a:gd name="csY7013" fmla="*/ 1639993 h 1968327"/>
                <a:gd name="csX7014" fmla="*/ 1561685 w 3889389"/>
                <a:gd name="csY7014" fmla="*/ 1638315 h 1968327"/>
                <a:gd name="csX7015" fmla="*/ 1561685 w 3889389"/>
                <a:gd name="csY7015" fmla="*/ 1636637 h 1968327"/>
                <a:gd name="csX7016" fmla="*/ 1563362 w 3889389"/>
                <a:gd name="csY7016" fmla="*/ 1636637 h 1968327"/>
                <a:gd name="csX7017" fmla="*/ 1563362 w 3889389"/>
                <a:gd name="csY7017" fmla="*/ 1634959 h 1968327"/>
                <a:gd name="csX7018" fmla="*/ 1565041 w 3889389"/>
                <a:gd name="csY7018" fmla="*/ 1634959 h 1968327"/>
                <a:gd name="csX7019" fmla="*/ 1565041 w 3889389"/>
                <a:gd name="csY7019" fmla="*/ 1636637 h 1968327"/>
                <a:gd name="csX7020" fmla="*/ 1568956 w 3889389"/>
                <a:gd name="csY7020" fmla="*/ 1636637 h 1968327"/>
                <a:gd name="csX7021" fmla="*/ 1568956 w 3889389"/>
                <a:gd name="csY7021" fmla="*/ 1639993 h 1968327"/>
                <a:gd name="csX7022" fmla="*/ 1566719 w 3889389"/>
                <a:gd name="csY7022" fmla="*/ 1639993 h 1968327"/>
                <a:gd name="csX7023" fmla="*/ 1568956 w 3889389"/>
                <a:gd name="csY7023" fmla="*/ 1642230 h 1968327"/>
                <a:gd name="csX7024" fmla="*/ 1568956 w 3889389"/>
                <a:gd name="csY7024" fmla="*/ 1643908 h 1968327"/>
                <a:gd name="csX7025" fmla="*/ 1575668 w 3889389"/>
                <a:gd name="csY7025" fmla="*/ 1643908 h 1968327"/>
                <a:gd name="csX7026" fmla="*/ 1575668 w 3889389"/>
                <a:gd name="csY7026" fmla="*/ 1642230 h 1968327"/>
                <a:gd name="csX7027" fmla="*/ 1579583 w 3889389"/>
                <a:gd name="csY7027" fmla="*/ 1642230 h 1968327"/>
                <a:gd name="csX7028" fmla="*/ 1579583 w 3889389"/>
                <a:gd name="csY7028" fmla="*/ 1643908 h 1968327"/>
                <a:gd name="csX7029" fmla="*/ 1581262 w 3889389"/>
                <a:gd name="csY7029" fmla="*/ 1642230 h 1968327"/>
                <a:gd name="csX7030" fmla="*/ 1581262 w 3889389"/>
                <a:gd name="csY7030" fmla="*/ 1643908 h 1968327"/>
                <a:gd name="csX7031" fmla="*/ 1582939 w 3889389"/>
                <a:gd name="csY7031" fmla="*/ 1642230 h 1968327"/>
                <a:gd name="csX7032" fmla="*/ 1582939 w 3889389"/>
                <a:gd name="csY7032" fmla="*/ 1643908 h 1968327"/>
                <a:gd name="csX7033" fmla="*/ 1597483 w 3889389"/>
                <a:gd name="csY7033" fmla="*/ 1643908 h 1968327"/>
                <a:gd name="csX7034" fmla="*/ 1599160 w 3889389"/>
                <a:gd name="csY7034" fmla="*/ 1645586 h 1968327"/>
                <a:gd name="csX7035" fmla="*/ 1599160 w 3889389"/>
                <a:gd name="csY7035" fmla="*/ 1648942 h 1968327"/>
                <a:gd name="csX7036" fmla="*/ 1600839 w 3889389"/>
                <a:gd name="csY7036" fmla="*/ 1652858 h 1968327"/>
                <a:gd name="csX7037" fmla="*/ 1600839 w 3889389"/>
                <a:gd name="csY7037" fmla="*/ 1657892 h 1968327"/>
                <a:gd name="csX7038" fmla="*/ 1602516 w 3889389"/>
                <a:gd name="csY7038" fmla="*/ 1657892 h 1968327"/>
                <a:gd name="csX7039" fmla="*/ 1602516 w 3889389"/>
                <a:gd name="csY7039" fmla="*/ 1660129 h 1968327"/>
                <a:gd name="csX7040" fmla="*/ 1604195 w 3889389"/>
                <a:gd name="csY7040" fmla="*/ 1660129 h 1968327"/>
                <a:gd name="csX7041" fmla="*/ 1604195 w 3889389"/>
                <a:gd name="csY7041" fmla="*/ 1663485 h 1968327"/>
                <a:gd name="csX7042" fmla="*/ 1606432 w 3889389"/>
                <a:gd name="csY7042" fmla="*/ 1663485 h 1968327"/>
                <a:gd name="csX7043" fmla="*/ 1606432 w 3889389"/>
                <a:gd name="csY7043" fmla="*/ 1665163 h 1968327"/>
                <a:gd name="csX7044" fmla="*/ 1608110 w 3889389"/>
                <a:gd name="csY7044" fmla="*/ 1665163 h 1968327"/>
                <a:gd name="csX7045" fmla="*/ 1609788 w 3889389"/>
                <a:gd name="csY7045" fmla="*/ 1663485 h 1968327"/>
                <a:gd name="csX7046" fmla="*/ 1613144 w 3889389"/>
                <a:gd name="csY7046" fmla="*/ 1663485 h 1968327"/>
                <a:gd name="csX7047" fmla="*/ 1613144 w 3889389"/>
                <a:gd name="csY7047" fmla="*/ 1665163 h 1968327"/>
                <a:gd name="csX7048" fmla="*/ 1614822 w 3889389"/>
                <a:gd name="csY7048" fmla="*/ 1665163 h 1968327"/>
                <a:gd name="csX7049" fmla="*/ 1614822 w 3889389"/>
                <a:gd name="csY7049" fmla="*/ 1666841 h 1968327"/>
                <a:gd name="csX7050" fmla="*/ 1620416 w 3889389"/>
                <a:gd name="csY7050" fmla="*/ 1666841 h 1968327"/>
                <a:gd name="csX7051" fmla="*/ 1622093 w 3889389"/>
                <a:gd name="csY7051" fmla="*/ 1668519 h 1968327"/>
                <a:gd name="csX7052" fmla="*/ 1632721 w 3889389"/>
                <a:gd name="csY7052" fmla="*/ 1668519 h 1968327"/>
                <a:gd name="csX7053" fmla="*/ 1632721 w 3889389"/>
                <a:gd name="csY7053" fmla="*/ 1666841 h 1968327"/>
                <a:gd name="csX7054" fmla="*/ 1634958 w 3889389"/>
                <a:gd name="csY7054" fmla="*/ 1666841 h 1968327"/>
                <a:gd name="csX7055" fmla="*/ 1634958 w 3889389"/>
                <a:gd name="csY7055" fmla="*/ 1665163 h 1968327"/>
                <a:gd name="csX7056" fmla="*/ 1636637 w 3889389"/>
                <a:gd name="csY7056" fmla="*/ 1665163 h 1968327"/>
                <a:gd name="csX7057" fmla="*/ 1636637 w 3889389"/>
                <a:gd name="csY7057" fmla="*/ 1666841 h 1968327"/>
                <a:gd name="csX7058" fmla="*/ 1639993 w 3889389"/>
                <a:gd name="csY7058" fmla="*/ 1666841 h 1968327"/>
                <a:gd name="csX7059" fmla="*/ 1639993 w 3889389"/>
                <a:gd name="csY7059" fmla="*/ 1665163 h 1968327"/>
                <a:gd name="csX7060" fmla="*/ 1641670 w 3889389"/>
                <a:gd name="csY7060" fmla="*/ 1665163 h 1968327"/>
                <a:gd name="csX7061" fmla="*/ 1641670 w 3889389"/>
                <a:gd name="csY7061" fmla="*/ 1666841 h 1968327"/>
                <a:gd name="csX7062" fmla="*/ 1645586 w 3889389"/>
                <a:gd name="csY7062" fmla="*/ 1666841 h 1968327"/>
                <a:gd name="csX7063" fmla="*/ 1645586 w 3889389"/>
                <a:gd name="csY7063" fmla="*/ 1668519 h 1968327"/>
                <a:gd name="csX7064" fmla="*/ 1647264 w 3889389"/>
                <a:gd name="csY7064" fmla="*/ 1668519 h 1968327"/>
                <a:gd name="csX7065" fmla="*/ 1647264 w 3889389"/>
                <a:gd name="csY7065" fmla="*/ 1670757 h 1968327"/>
                <a:gd name="csX7066" fmla="*/ 1648942 w 3889389"/>
                <a:gd name="csY7066" fmla="*/ 1670757 h 1968327"/>
                <a:gd name="csX7067" fmla="*/ 1648942 w 3889389"/>
                <a:gd name="csY7067" fmla="*/ 1668519 h 1968327"/>
                <a:gd name="csX7068" fmla="*/ 1652298 w 3889389"/>
                <a:gd name="csY7068" fmla="*/ 1668519 h 1968327"/>
                <a:gd name="csX7069" fmla="*/ 1652298 w 3889389"/>
                <a:gd name="csY7069" fmla="*/ 1670757 h 1968327"/>
                <a:gd name="csX7070" fmla="*/ 1654535 w 3889389"/>
                <a:gd name="csY7070" fmla="*/ 1670757 h 1968327"/>
                <a:gd name="csX7071" fmla="*/ 1654535 w 3889389"/>
                <a:gd name="csY7071" fmla="*/ 1668519 h 1968327"/>
                <a:gd name="csX7072" fmla="*/ 1657891 w 3889389"/>
                <a:gd name="csY7072" fmla="*/ 1668519 h 1968327"/>
                <a:gd name="csX7073" fmla="*/ 1659570 w 3889389"/>
                <a:gd name="csY7073" fmla="*/ 1670757 h 1968327"/>
                <a:gd name="csX7074" fmla="*/ 1663485 w 3889389"/>
                <a:gd name="csY7074" fmla="*/ 1670757 h 1968327"/>
                <a:gd name="csX7075" fmla="*/ 1663485 w 3889389"/>
                <a:gd name="csY7075" fmla="*/ 1672435 h 1968327"/>
                <a:gd name="csX7076" fmla="*/ 1665163 w 3889389"/>
                <a:gd name="csY7076" fmla="*/ 1672435 h 1968327"/>
                <a:gd name="csX7077" fmla="*/ 1665163 w 3889389"/>
                <a:gd name="csY7077" fmla="*/ 1674113 h 1968327"/>
                <a:gd name="csX7078" fmla="*/ 1666841 w 3889389"/>
                <a:gd name="csY7078" fmla="*/ 1674113 h 1968327"/>
                <a:gd name="csX7079" fmla="*/ 1666841 w 3889389"/>
                <a:gd name="csY7079" fmla="*/ 1675791 h 1968327"/>
                <a:gd name="csX7080" fmla="*/ 1670197 w 3889389"/>
                <a:gd name="csY7080" fmla="*/ 1675791 h 1968327"/>
                <a:gd name="csX7081" fmla="*/ 1670197 w 3889389"/>
                <a:gd name="csY7081" fmla="*/ 1674113 h 1968327"/>
                <a:gd name="csX7082" fmla="*/ 1675791 w 3889389"/>
                <a:gd name="csY7082" fmla="*/ 1674113 h 1968327"/>
                <a:gd name="csX7083" fmla="*/ 1675791 w 3889389"/>
                <a:gd name="csY7083" fmla="*/ 1668519 h 1968327"/>
                <a:gd name="csX7084" fmla="*/ 1679147 w 3889389"/>
                <a:gd name="csY7084" fmla="*/ 1668519 h 1968327"/>
                <a:gd name="csX7085" fmla="*/ 1679147 w 3889389"/>
                <a:gd name="csY7085" fmla="*/ 1666841 h 1968327"/>
                <a:gd name="csX7086" fmla="*/ 1680824 w 3889389"/>
                <a:gd name="csY7086" fmla="*/ 1665163 h 1968327"/>
                <a:gd name="csX7087" fmla="*/ 1680824 w 3889389"/>
                <a:gd name="csY7087" fmla="*/ 1668519 h 1968327"/>
                <a:gd name="csX7088" fmla="*/ 1683062 w 3889389"/>
                <a:gd name="csY7088" fmla="*/ 1668519 h 1968327"/>
                <a:gd name="csX7089" fmla="*/ 1683062 w 3889389"/>
                <a:gd name="csY7089" fmla="*/ 1666841 h 1968327"/>
                <a:gd name="csX7090" fmla="*/ 1684740 w 3889389"/>
                <a:gd name="csY7090" fmla="*/ 1666841 h 1968327"/>
                <a:gd name="csX7091" fmla="*/ 1684740 w 3889389"/>
                <a:gd name="csY7091" fmla="*/ 1665163 h 1968327"/>
                <a:gd name="csX7092" fmla="*/ 1688096 w 3889389"/>
                <a:gd name="csY7092" fmla="*/ 1665163 h 1968327"/>
                <a:gd name="csX7093" fmla="*/ 1688096 w 3889389"/>
                <a:gd name="csY7093" fmla="*/ 1663485 h 1968327"/>
                <a:gd name="csX7094" fmla="*/ 1689774 w 3889389"/>
                <a:gd name="csY7094" fmla="*/ 1663485 h 1968327"/>
                <a:gd name="csX7095" fmla="*/ 1689774 w 3889389"/>
                <a:gd name="csY7095" fmla="*/ 1657892 h 1968327"/>
                <a:gd name="csX7096" fmla="*/ 1692011 w 3889389"/>
                <a:gd name="csY7096" fmla="*/ 1657892 h 1968327"/>
                <a:gd name="csX7097" fmla="*/ 1693689 w 3889389"/>
                <a:gd name="csY7097" fmla="*/ 1656214 h 1968327"/>
                <a:gd name="csX7098" fmla="*/ 1693689 w 3889389"/>
                <a:gd name="csY7098" fmla="*/ 1648942 h 1968327"/>
                <a:gd name="csX7099" fmla="*/ 1695368 w 3889389"/>
                <a:gd name="csY7099" fmla="*/ 1647264 h 1968327"/>
                <a:gd name="csX7100" fmla="*/ 1693689 w 3889389"/>
                <a:gd name="csY7100" fmla="*/ 1647264 h 1968327"/>
                <a:gd name="csX7101" fmla="*/ 1693689 w 3889389"/>
                <a:gd name="csY7101" fmla="*/ 1645586 h 1968327"/>
                <a:gd name="csX7102" fmla="*/ 1689774 w 3889389"/>
                <a:gd name="csY7102" fmla="*/ 1645586 h 1968327"/>
                <a:gd name="csX7103" fmla="*/ 1689774 w 3889389"/>
                <a:gd name="csY7103" fmla="*/ 1643908 h 1968327"/>
                <a:gd name="csX7104" fmla="*/ 1688096 w 3889389"/>
                <a:gd name="csY7104" fmla="*/ 1643908 h 1968327"/>
                <a:gd name="csX7105" fmla="*/ 1688096 w 3889389"/>
                <a:gd name="csY7105" fmla="*/ 1642230 h 1968327"/>
                <a:gd name="csX7106" fmla="*/ 1686418 w 3889389"/>
                <a:gd name="csY7106" fmla="*/ 1639993 h 1968327"/>
                <a:gd name="csX7107" fmla="*/ 1686418 w 3889389"/>
                <a:gd name="csY7107" fmla="*/ 1636637 h 1968327"/>
                <a:gd name="csX7108" fmla="*/ 1684740 w 3889389"/>
                <a:gd name="csY7108" fmla="*/ 1636637 h 1968327"/>
                <a:gd name="csX7109" fmla="*/ 1684740 w 3889389"/>
                <a:gd name="csY7109" fmla="*/ 1634959 h 1968327"/>
                <a:gd name="csX7110" fmla="*/ 1688096 w 3889389"/>
                <a:gd name="csY7110" fmla="*/ 1634959 h 1968327"/>
                <a:gd name="csX7111" fmla="*/ 1688096 w 3889389"/>
                <a:gd name="csY7111" fmla="*/ 1633281 h 1968327"/>
                <a:gd name="csX7112" fmla="*/ 1684740 w 3889389"/>
                <a:gd name="csY7112" fmla="*/ 1633281 h 1968327"/>
                <a:gd name="csX7113" fmla="*/ 1684740 w 3889389"/>
                <a:gd name="csY7113" fmla="*/ 1629365 h 1968327"/>
                <a:gd name="csX7114" fmla="*/ 1683062 w 3889389"/>
                <a:gd name="csY7114" fmla="*/ 1629365 h 1968327"/>
                <a:gd name="csX7115" fmla="*/ 1683062 w 3889389"/>
                <a:gd name="csY7115" fmla="*/ 1624331 h 1968327"/>
                <a:gd name="csX7116" fmla="*/ 1684740 w 3889389"/>
                <a:gd name="csY7116" fmla="*/ 1624331 h 1968327"/>
                <a:gd name="csX7117" fmla="*/ 1684740 w 3889389"/>
                <a:gd name="csY7117" fmla="*/ 1615382 h 1968327"/>
                <a:gd name="csX7118" fmla="*/ 1686418 w 3889389"/>
                <a:gd name="csY7118" fmla="*/ 1615382 h 1968327"/>
                <a:gd name="csX7119" fmla="*/ 1686418 w 3889389"/>
                <a:gd name="csY7119" fmla="*/ 1613704 h 1968327"/>
                <a:gd name="csX7120" fmla="*/ 1688096 w 3889389"/>
                <a:gd name="csY7120" fmla="*/ 1613704 h 1968327"/>
                <a:gd name="csX7121" fmla="*/ 1688096 w 3889389"/>
                <a:gd name="csY7121" fmla="*/ 1609788 h 1968327"/>
                <a:gd name="csX7122" fmla="*/ 1689774 w 3889389"/>
                <a:gd name="csY7122" fmla="*/ 1609788 h 1968327"/>
                <a:gd name="csX7123" fmla="*/ 1692011 w 3889389"/>
                <a:gd name="csY7123" fmla="*/ 1611466 h 1968327"/>
                <a:gd name="csX7124" fmla="*/ 1692011 w 3889389"/>
                <a:gd name="csY7124" fmla="*/ 1609788 h 1968327"/>
                <a:gd name="csX7125" fmla="*/ 1693689 w 3889389"/>
                <a:gd name="csY7125" fmla="*/ 1609788 h 1968327"/>
                <a:gd name="csX7126" fmla="*/ 1693689 w 3889389"/>
                <a:gd name="csY7126" fmla="*/ 1606432 h 1968327"/>
                <a:gd name="csX7127" fmla="*/ 1693689 w 3889389"/>
                <a:gd name="csY7127" fmla="*/ 1606432 h 1968327"/>
                <a:gd name="csX7128" fmla="*/ 1693689 w 3889389"/>
                <a:gd name="csY7128" fmla="*/ 1603076 h 1968327"/>
                <a:gd name="csX7129" fmla="*/ 1695368 w 3889389"/>
                <a:gd name="csY7129" fmla="*/ 1603076 h 1968327"/>
                <a:gd name="csX7130" fmla="*/ 1695368 w 3889389"/>
                <a:gd name="csY7130" fmla="*/ 1599161 h 1968327"/>
                <a:gd name="csX7131" fmla="*/ 1698724 w 3889389"/>
                <a:gd name="csY7131" fmla="*/ 1599161 h 1968327"/>
                <a:gd name="csX7132" fmla="*/ 1698724 w 3889389"/>
                <a:gd name="csY7132" fmla="*/ 1597483 h 1968327"/>
                <a:gd name="csX7133" fmla="*/ 1702639 w 3889389"/>
                <a:gd name="csY7133" fmla="*/ 1597483 h 1968327"/>
                <a:gd name="csX7134" fmla="*/ 1702639 w 3889389"/>
                <a:gd name="csY7134" fmla="*/ 1595805 h 1968327"/>
                <a:gd name="csX7135" fmla="*/ 1704317 w 3889389"/>
                <a:gd name="csY7135" fmla="*/ 1595805 h 1968327"/>
                <a:gd name="csX7136" fmla="*/ 1704317 w 3889389"/>
                <a:gd name="csY7136" fmla="*/ 1594127 h 1968327"/>
                <a:gd name="csX7137" fmla="*/ 1705995 w 3889389"/>
                <a:gd name="csY7137" fmla="*/ 1594127 h 1968327"/>
                <a:gd name="csX7138" fmla="*/ 1705995 w 3889389"/>
                <a:gd name="csY7138" fmla="*/ 1588533 h 1968327"/>
                <a:gd name="csX7139" fmla="*/ 1707673 w 3889389"/>
                <a:gd name="csY7139" fmla="*/ 1588533 h 1968327"/>
                <a:gd name="csX7140" fmla="*/ 1705995 w 3889389"/>
                <a:gd name="csY7140" fmla="*/ 1586855 h 1968327"/>
                <a:gd name="csX7141" fmla="*/ 1707673 w 3889389"/>
                <a:gd name="csY7141" fmla="*/ 1586855 h 1968327"/>
                <a:gd name="csX7142" fmla="*/ 1707673 w 3889389"/>
                <a:gd name="csY7142" fmla="*/ 1585177 h 1968327"/>
                <a:gd name="csX7143" fmla="*/ 1711588 w 3889389"/>
                <a:gd name="csY7143" fmla="*/ 1585177 h 1968327"/>
                <a:gd name="csX7144" fmla="*/ 1711588 w 3889389"/>
                <a:gd name="csY7144" fmla="*/ 1586855 h 1968327"/>
                <a:gd name="csX7145" fmla="*/ 1713266 w 3889389"/>
                <a:gd name="csY7145" fmla="*/ 1586855 h 1968327"/>
                <a:gd name="csX7146" fmla="*/ 1713266 w 3889389"/>
                <a:gd name="csY7146" fmla="*/ 1588533 h 1968327"/>
                <a:gd name="csX7147" fmla="*/ 1716622 w 3889389"/>
                <a:gd name="csY7147" fmla="*/ 1588533 h 1968327"/>
                <a:gd name="csX7148" fmla="*/ 1716622 w 3889389"/>
                <a:gd name="csY7148" fmla="*/ 1591889 h 1968327"/>
                <a:gd name="csX7149" fmla="*/ 1723894 w 3889389"/>
                <a:gd name="csY7149" fmla="*/ 1591889 h 1968327"/>
                <a:gd name="csX7150" fmla="*/ 1725572 w 3889389"/>
                <a:gd name="csY7150" fmla="*/ 1594127 h 1968327"/>
                <a:gd name="csX7151" fmla="*/ 1731165 w 3889389"/>
                <a:gd name="csY7151" fmla="*/ 1594127 h 1968327"/>
                <a:gd name="csX7152" fmla="*/ 1731165 w 3889389"/>
                <a:gd name="csY7152" fmla="*/ 1599161 h 1968327"/>
                <a:gd name="csX7153" fmla="*/ 1743471 w 3889389"/>
                <a:gd name="csY7153" fmla="*/ 1599161 h 1968327"/>
                <a:gd name="csX7154" fmla="*/ 1743471 w 3889389"/>
                <a:gd name="csY7154" fmla="*/ 1600839 h 1968327"/>
                <a:gd name="csX7155" fmla="*/ 1745149 w 3889389"/>
                <a:gd name="csY7155" fmla="*/ 1600839 h 1968327"/>
                <a:gd name="csX7156" fmla="*/ 1745149 w 3889389"/>
                <a:gd name="csY7156" fmla="*/ 1599161 h 1968327"/>
                <a:gd name="csX7157" fmla="*/ 1746827 w 3889389"/>
                <a:gd name="csY7157" fmla="*/ 1599161 h 1968327"/>
                <a:gd name="csX7158" fmla="*/ 1749065 w 3889389"/>
                <a:gd name="csY7158" fmla="*/ 1600839 h 1968327"/>
                <a:gd name="csX7159" fmla="*/ 1750742 w 3889389"/>
                <a:gd name="csY7159" fmla="*/ 1600839 h 1968327"/>
                <a:gd name="csX7160" fmla="*/ 1750742 w 3889389"/>
                <a:gd name="csY7160" fmla="*/ 1603076 h 1968327"/>
                <a:gd name="csX7161" fmla="*/ 1754099 w 3889389"/>
                <a:gd name="csY7161" fmla="*/ 1603076 h 1968327"/>
                <a:gd name="csX7162" fmla="*/ 1754099 w 3889389"/>
                <a:gd name="csY7162" fmla="*/ 1604754 h 1968327"/>
                <a:gd name="csX7163" fmla="*/ 1759692 w 3889389"/>
                <a:gd name="csY7163" fmla="*/ 1604754 h 1968327"/>
                <a:gd name="csX7164" fmla="*/ 1759692 w 3889389"/>
                <a:gd name="csY7164" fmla="*/ 1606432 h 1968327"/>
                <a:gd name="csX7165" fmla="*/ 1761370 w 3889389"/>
                <a:gd name="csY7165" fmla="*/ 1606432 h 1968327"/>
                <a:gd name="csX7166" fmla="*/ 1761370 w 3889389"/>
                <a:gd name="csY7166" fmla="*/ 1608110 h 1968327"/>
                <a:gd name="csX7167" fmla="*/ 1763048 w 3889389"/>
                <a:gd name="csY7167" fmla="*/ 1608110 h 1968327"/>
                <a:gd name="csX7168" fmla="*/ 1764726 w 3889389"/>
                <a:gd name="csY7168" fmla="*/ 1606432 h 1968327"/>
                <a:gd name="csX7169" fmla="*/ 1764726 w 3889389"/>
                <a:gd name="csY7169" fmla="*/ 1609788 h 1968327"/>
                <a:gd name="csX7170" fmla="*/ 1766404 w 3889389"/>
                <a:gd name="csY7170" fmla="*/ 1609788 h 1968327"/>
                <a:gd name="csX7171" fmla="*/ 1768642 w 3889389"/>
                <a:gd name="csY7171" fmla="*/ 1611466 h 1968327"/>
                <a:gd name="csX7172" fmla="*/ 1768642 w 3889389"/>
                <a:gd name="csY7172" fmla="*/ 1609788 h 1968327"/>
                <a:gd name="csX7173" fmla="*/ 1773676 w 3889389"/>
                <a:gd name="csY7173" fmla="*/ 1609788 h 1968327"/>
                <a:gd name="csX7174" fmla="*/ 1773676 w 3889389"/>
                <a:gd name="csY7174" fmla="*/ 1611466 h 1968327"/>
                <a:gd name="csX7175" fmla="*/ 1780947 w 3889389"/>
                <a:gd name="csY7175" fmla="*/ 1611466 h 1968327"/>
                <a:gd name="csX7176" fmla="*/ 1782625 w 3889389"/>
                <a:gd name="csY7176" fmla="*/ 1613704 h 1968327"/>
                <a:gd name="csX7177" fmla="*/ 1784303 w 3889389"/>
                <a:gd name="csY7177" fmla="*/ 1613704 h 1968327"/>
                <a:gd name="csX7178" fmla="*/ 1784303 w 3889389"/>
                <a:gd name="csY7178" fmla="*/ 1615382 h 1968327"/>
                <a:gd name="csX7179" fmla="*/ 1785981 w 3889389"/>
                <a:gd name="csY7179" fmla="*/ 1615382 h 1968327"/>
                <a:gd name="csX7180" fmla="*/ 1785981 w 3889389"/>
                <a:gd name="csY7180" fmla="*/ 1617060 h 1968327"/>
                <a:gd name="csX7181" fmla="*/ 1784303 w 3889389"/>
                <a:gd name="csY7181" fmla="*/ 1617060 h 1968327"/>
                <a:gd name="csX7182" fmla="*/ 1784303 w 3889389"/>
                <a:gd name="csY7182" fmla="*/ 1620416 h 1968327"/>
                <a:gd name="csX7183" fmla="*/ 1785981 w 3889389"/>
                <a:gd name="csY7183" fmla="*/ 1620416 h 1968327"/>
                <a:gd name="csX7184" fmla="*/ 1785981 w 3889389"/>
                <a:gd name="csY7184" fmla="*/ 1622653 h 1968327"/>
                <a:gd name="csX7185" fmla="*/ 1784303 w 3889389"/>
                <a:gd name="csY7185" fmla="*/ 1622653 h 1968327"/>
                <a:gd name="csX7186" fmla="*/ 1784303 w 3889389"/>
                <a:gd name="csY7186" fmla="*/ 1624331 h 1968327"/>
                <a:gd name="csX7187" fmla="*/ 1785981 w 3889389"/>
                <a:gd name="csY7187" fmla="*/ 1624331 h 1968327"/>
                <a:gd name="csX7188" fmla="*/ 1785981 w 3889389"/>
                <a:gd name="csY7188" fmla="*/ 1631603 h 1968327"/>
                <a:gd name="csX7189" fmla="*/ 1788219 w 3889389"/>
                <a:gd name="csY7189" fmla="*/ 1631603 h 1968327"/>
                <a:gd name="csX7190" fmla="*/ 1788219 w 3889389"/>
                <a:gd name="csY7190" fmla="*/ 1633281 h 1968327"/>
                <a:gd name="csX7191" fmla="*/ 1785981 w 3889389"/>
                <a:gd name="csY7191" fmla="*/ 1633281 h 1968327"/>
                <a:gd name="csX7192" fmla="*/ 1785981 w 3889389"/>
                <a:gd name="csY7192" fmla="*/ 1634959 h 1968327"/>
                <a:gd name="csX7193" fmla="*/ 1788219 w 3889389"/>
                <a:gd name="csY7193" fmla="*/ 1634959 h 1968327"/>
                <a:gd name="csX7194" fmla="*/ 1788219 w 3889389"/>
                <a:gd name="csY7194" fmla="*/ 1636637 h 1968327"/>
                <a:gd name="csX7195" fmla="*/ 1789896 w 3889389"/>
                <a:gd name="csY7195" fmla="*/ 1636637 h 1968327"/>
                <a:gd name="csX7196" fmla="*/ 1789896 w 3889389"/>
                <a:gd name="csY7196" fmla="*/ 1639993 h 1968327"/>
                <a:gd name="csX7197" fmla="*/ 1791574 w 3889389"/>
                <a:gd name="csY7197" fmla="*/ 1639993 h 1968327"/>
                <a:gd name="csX7198" fmla="*/ 1791574 w 3889389"/>
                <a:gd name="csY7198" fmla="*/ 1642230 h 1968327"/>
                <a:gd name="csX7199" fmla="*/ 1793253 w 3889389"/>
                <a:gd name="csY7199" fmla="*/ 1642230 h 1968327"/>
                <a:gd name="csX7200" fmla="*/ 1793253 w 3889389"/>
                <a:gd name="csY7200" fmla="*/ 1643908 h 1968327"/>
                <a:gd name="csX7201" fmla="*/ 1794930 w 3889389"/>
                <a:gd name="csY7201" fmla="*/ 1643908 h 1968327"/>
                <a:gd name="csX7202" fmla="*/ 1794930 w 3889389"/>
                <a:gd name="csY7202" fmla="*/ 1647264 h 1968327"/>
                <a:gd name="csX7203" fmla="*/ 1797168 w 3889389"/>
                <a:gd name="csY7203" fmla="*/ 1647264 h 1968327"/>
                <a:gd name="csX7204" fmla="*/ 1797168 w 3889389"/>
                <a:gd name="csY7204" fmla="*/ 1651180 h 1968327"/>
                <a:gd name="csX7205" fmla="*/ 1800524 w 3889389"/>
                <a:gd name="csY7205" fmla="*/ 1651180 h 1968327"/>
                <a:gd name="csX7206" fmla="*/ 1800524 w 3889389"/>
                <a:gd name="csY7206" fmla="*/ 1652858 h 1968327"/>
                <a:gd name="csX7207" fmla="*/ 1803880 w 3889389"/>
                <a:gd name="csY7207" fmla="*/ 1652858 h 1968327"/>
                <a:gd name="csX7208" fmla="*/ 1803880 w 3889389"/>
                <a:gd name="csY7208" fmla="*/ 1654536 h 1968327"/>
                <a:gd name="csX7209" fmla="*/ 1809473 w 3889389"/>
                <a:gd name="csY7209" fmla="*/ 1654536 h 1968327"/>
                <a:gd name="csX7210" fmla="*/ 1809473 w 3889389"/>
                <a:gd name="csY7210" fmla="*/ 1652858 h 1968327"/>
                <a:gd name="csX7211" fmla="*/ 1811151 w 3889389"/>
                <a:gd name="csY7211" fmla="*/ 1652858 h 1968327"/>
                <a:gd name="csX7212" fmla="*/ 1811151 w 3889389"/>
                <a:gd name="csY7212" fmla="*/ 1654536 h 1968327"/>
                <a:gd name="csX7213" fmla="*/ 1812830 w 3889389"/>
                <a:gd name="csY7213" fmla="*/ 1654536 h 1968327"/>
                <a:gd name="csX7214" fmla="*/ 1812830 w 3889389"/>
                <a:gd name="csY7214" fmla="*/ 1657892 h 1968327"/>
                <a:gd name="csX7215" fmla="*/ 1818423 w 3889389"/>
                <a:gd name="csY7215" fmla="*/ 1657892 h 1968327"/>
                <a:gd name="csX7216" fmla="*/ 1818423 w 3889389"/>
                <a:gd name="csY7216" fmla="*/ 1660129 h 1968327"/>
                <a:gd name="csX7217" fmla="*/ 1821779 w 3889389"/>
                <a:gd name="csY7217" fmla="*/ 1660129 h 1968327"/>
                <a:gd name="csX7218" fmla="*/ 1821779 w 3889389"/>
                <a:gd name="csY7218" fmla="*/ 1661807 h 1968327"/>
                <a:gd name="csX7219" fmla="*/ 1823457 w 3889389"/>
                <a:gd name="csY7219" fmla="*/ 1660129 h 1968327"/>
                <a:gd name="csX7220" fmla="*/ 1825694 w 3889389"/>
                <a:gd name="csY7220" fmla="*/ 1660129 h 1968327"/>
                <a:gd name="csX7221" fmla="*/ 1825694 w 3889389"/>
                <a:gd name="csY7221" fmla="*/ 1657892 h 1968327"/>
                <a:gd name="csX7222" fmla="*/ 1827372 w 3889389"/>
                <a:gd name="csY7222" fmla="*/ 1657892 h 1968327"/>
                <a:gd name="csX7223" fmla="*/ 1827372 w 3889389"/>
                <a:gd name="csY7223" fmla="*/ 1660129 h 1968327"/>
                <a:gd name="csX7224" fmla="*/ 1834644 w 3889389"/>
                <a:gd name="csY7224" fmla="*/ 1660129 h 1968327"/>
                <a:gd name="csX7225" fmla="*/ 1836322 w 3889389"/>
                <a:gd name="csY7225" fmla="*/ 1657892 h 1968327"/>
                <a:gd name="csX7226" fmla="*/ 1838000 w 3889389"/>
                <a:gd name="csY7226" fmla="*/ 1656214 h 1968327"/>
                <a:gd name="csX7227" fmla="*/ 1839678 w 3889389"/>
                <a:gd name="csY7227" fmla="*/ 1654536 h 1968327"/>
                <a:gd name="csX7228" fmla="*/ 1845271 w 3889389"/>
                <a:gd name="csY7228" fmla="*/ 1654536 h 1968327"/>
                <a:gd name="csX7229" fmla="*/ 1845271 w 3889389"/>
                <a:gd name="csY7229" fmla="*/ 1652858 h 1968327"/>
                <a:gd name="csX7230" fmla="*/ 1850305 w 3889389"/>
                <a:gd name="csY7230" fmla="*/ 1652858 h 1968327"/>
                <a:gd name="csX7231" fmla="*/ 1850305 w 3889389"/>
                <a:gd name="csY7231" fmla="*/ 1651180 h 1968327"/>
                <a:gd name="csX7232" fmla="*/ 1859255 w 3889389"/>
                <a:gd name="csY7232" fmla="*/ 1651180 h 1968327"/>
                <a:gd name="csX7233" fmla="*/ 1859255 w 3889389"/>
                <a:gd name="csY7233" fmla="*/ 1648942 h 1968327"/>
                <a:gd name="csX7234" fmla="*/ 1860933 w 3889389"/>
                <a:gd name="csY7234" fmla="*/ 1648942 h 1968327"/>
                <a:gd name="csX7235" fmla="*/ 1860933 w 3889389"/>
                <a:gd name="csY7235" fmla="*/ 1647264 h 1968327"/>
                <a:gd name="csX7236" fmla="*/ 1863171 w 3889389"/>
                <a:gd name="csY7236" fmla="*/ 1647264 h 1968327"/>
                <a:gd name="csX7237" fmla="*/ 1863171 w 3889389"/>
                <a:gd name="csY7237" fmla="*/ 1648942 h 1968327"/>
                <a:gd name="csX7238" fmla="*/ 1868204 w 3889389"/>
                <a:gd name="csY7238" fmla="*/ 1648942 h 1968327"/>
                <a:gd name="csX7239" fmla="*/ 1868204 w 3889389"/>
                <a:gd name="csY7239" fmla="*/ 1651180 h 1968327"/>
                <a:gd name="csX7240" fmla="*/ 1871561 w 3889389"/>
                <a:gd name="csY7240" fmla="*/ 1651180 h 1968327"/>
                <a:gd name="csX7241" fmla="*/ 1871561 w 3889389"/>
                <a:gd name="csY7241" fmla="*/ 1648942 h 1968327"/>
                <a:gd name="csX7242" fmla="*/ 1873798 w 3889389"/>
                <a:gd name="csY7242" fmla="*/ 1648942 h 1968327"/>
                <a:gd name="csX7243" fmla="*/ 1873798 w 3889389"/>
                <a:gd name="csY7243" fmla="*/ 1651180 h 1968327"/>
                <a:gd name="csX7244" fmla="*/ 1878832 w 3889389"/>
                <a:gd name="csY7244" fmla="*/ 1651180 h 1968327"/>
                <a:gd name="csX7245" fmla="*/ 1878832 w 3889389"/>
                <a:gd name="csY7245" fmla="*/ 1652858 h 1968327"/>
                <a:gd name="csX7246" fmla="*/ 1882748 w 3889389"/>
                <a:gd name="csY7246" fmla="*/ 1652858 h 1968327"/>
                <a:gd name="csX7247" fmla="*/ 1882748 w 3889389"/>
                <a:gd name="csY7247" fmla="*/ 1654536 h 1968327"/>
                <a:gd name="csX7248" fmla="*/ 1889459 w 3889389"/>
                <a:gd name="csY7248" fmla="*/ 1654536 h 1968327"/>
                <a:gd name="csX7249" fmla="*/ 1889459 w 3889389"/>
                <a:gd name="csY7249" fmla="*/ 1652858 h 1968327"/>
                <a:gd name="csX7250" fmla="*/ 1891697 w 3889389"/>
                <a:gd name="csY7250" fmla="*/ 1652858 h 1968327"/>
                <a:gd name="csX7251" fmla="*/ 1895053 w 3889389"/>
                <a:gd name="csY7251" fmla="*/ 1654536 h 1968327"/>
                <a:gd name="csX7252" fmla="*/ 1896731 w 3889389"/>
                <a:gd name="csY7252" fmla="*/ 1654536 h 1968327"/>
                <a:gd name="csX7253" fmla="*/ 1898409 w 3889389"/>
                <a:gd name="csY7253" fmla="*/ 1656214 h 1968327"/>
                <a:gd name="csX7254" fmla="*/ 1900087 w 3889389"/>
                <a:gd name="csY7254" fmla="*/ 1657892 h 1968327"/>
                <a:gd name="csX7255" fmla="*/ 1902325 w 3889389"/>
                <a:gd name="csY7255" fmla="*/ 1657892 h 1968327"/>
                <a:gd name="csX7256" fmla="*/ 1902325 w 3889389"/>
                <a:gd name="csY7256" fmla="*/ 1663485 h 1968327"/>
                <a:gd name="csX7257" fmla="*/ 1904002 w 3889389"/>
                <a:gd name="csY7257" fmla="*/ 1663485 h 1968327"/>
                <a:gd name="csX7258" fmla="*/ 1905680 w 3889389"/>
                <a:gd name="csY7258" fmla="*/ 1665163 h 1968327"/>
                <a:gd name="csX7259" fmla="*/ 1909036 w 3889389"/>
                <a:gd name="csY7259" fmla="*/ 1665163 h 1968327"/>
                <a:gd name="csX7260" fmla="*/ 1911274 w 3889389"/>
                <a:gd name="csY7260" fmla="*/ 1666841 h 1968327"/>
                <a:gd name="csX7261" fmla="*/ 1920223 w 3889389"/>
                <a:gd name="csY7261" fmla="*/ 1666841 h 1968327"/>
                <a:gd name="csX7262" fmla="*/ 1920223 w 3889389"/>
                <a:gd name="csY7262" fmla="*/ 1668519 h 1968327"/>
                <a:gd name="csX7263" fmla="*/ 1925257 w 3889389"/>
                <a:gd name="csY7263" fmla="*/ 1668519 h 1968327"/>
                <a:gd name="csX7264" fmla="*/ 1925257 w 3889389"/>
                <a:gd name="csY7264" fmla="*/ 1672435 h 1968327"/>
                <a:gd name="csX7265" fmla="*/ 1923579 w 3889389"/>
                <a:gd name="csY7265" fmla="*/ 1672435 h 1968327"/>
                <a:gd name="csX7266" fmla="*/ 1925257 w 3889389"/>
                <a:gd name="csY7266" fmla="*/ 1674113 h 1968327"/>
                <a:gd name="csX7267" fmla="*/ 1925257 w 3889389"/>
                <a:gd name="csY7267" fmla="*/ 1675791 h 1968327"/>
                <a:gd name="csX7268" fmla="*/ 1923579 w 3889389"/>
                <a:gd name="csY7268" fmla="*/ 1675791 h 1968327"/>
                <a:gd name="csX7269" fmla="*/ 1923579 w 3889389"/>
                <a:gd name="csY7269" fmla="*/ 1677469 h 1968327"/>
                <a:gd name="csX7270" fmla="*/ 1925257 w 3889389"/>
                <a:gd name="csY7270" fmla="*/ 1677469 h 1968327"/>
                <a:gd name="csX7271" fmla="*/ 1926935 w 3889389"/>
                <a:gd name="csY7271" fmla="*/ 1679706 h 1968327"/>
                <a:gd name="csX7272" fmla="*/ 1925257 w 3889389"/>
                <a:gd name="csY7272" fmla="*/ 1679706 h 1968327"/>
                <a:gd name="csX7273" fmla="*/ 1926935 w 3889389"/>
                <a:gd name="csY7273" fmla="*/ 1681384 h 1968327"/>
                <a:gd name="csX7274" fmla="*/ 1928613 w 3889389"/>
                <a:gd name="csY7274" fmla="*/ 1681384 h 1968327"/>
                <a:gd name="csX7275" fmla="*/ 1928613 w 3889389"/>
                <a:gd name="csY7275" fmla="*/ 1683062 h 1968327"/>
                <a:gd name="csX7276" fmla="*/ 1934207 w 3889389"/>
                <a:gd name="csY7276" fmla="*/ 1683062 h 1968327"/>
                <a:gd name="csX7277" fmla="*/ 1934207 w 3889389"/>
                <a:gd name="csY7277" fmla="*/ 1686418 h 1968327"/>
                <a:gd name="csX7278" fmla="*/ 1935885 w 3889389"/>
                <a:gd name="csY7278" fmla="*/ 1686418 h 1968327"/>
                <a:gd name="csX7279" fmla="*/ 1935885 w 3889389"/>
                <a:gd name="csY7279" fmla="*/ 1690334 h 1968327"/>
                <a:gd name="csX7280" fmla="*/ 1937563 w 3889389"/>
                <a:gd name="csY7280" fmla="*/ 1690334 h 1968327"/>
                <a:gd name="csX7281" fmla="*/ 1937563 w 3889389"/>
                <a:gd name="csY7281" fmla="*/ 1692012 h 1968327"/>
                <a:gd name="csX7282" fmla="*/ 1939800 w 3889389"/>
                <a:gd name="csY7282" fmla="*/ 1690334 h 1968327"/>
                <a:gd name="csX7283" fmla="*/ 1941479 w 3889389"/>
                <a:gd name="csY7283" fmla="*/ 1690334 h 1968327"/>
                <a:gd name="csX7284" fmla="*/ 1943156 w 3889389"/>
                <a:gd name="csY7284" fmla="*/ 1692012 h 1968327"/>
                <a:gd name="csX7285" fmla="*/ 1943156 w 3889389"/>
                <a:gd name="csY7285" fmla="*/ 1690334 h 1968327"/>
                <a:gd name="csX7286" fmla="*/ 1944834 w 3889389"/>
                <a:gd name="csY7286" fmla="*/ 1692012 h 1968327"/>
                <a:gd name="csX7287" fmla="*/ 1946512 w 3889389"/>
                <a:gd name="csY7287" fmla="*/ 1690334 h 1968327"/>
                <a:gd name="csX7288" fmla="*/ 1948750 w 3889389"/>
                <a:gd name="csY7288" fmla="*/ 1690334 h 1968327"/>
                <a:gd name="csX7289" fmla="*/ 1950428 w 3889389"/>
                <a:gd name="csY7289" fmla="*/ 1692012 h 1968327"/>
                <a:gd name="csX7290" fmla="*/ 1952105 w 3889389"/>
                <a:gd name="csY7290" fmla="*/ 1692012 h 1968327"/>
                <a:gd name="csX7291" fmla="*/ 1953784 w 3889389"/>
                <a:gd name="csY7291" fmla="*/ 1690334 h 1968327"/>
                <a:gd name="csX7292" fmla="*/ 1955462 w 3889389"/>
                <a:gd name="csY7292" fmla="*/ 1690334 h 1968327"/>
                <a:gd name="csX7293" fmla="*/ 1957140 w 3889389"/>
                <a:gd name="csY7293" fmla="*/ 1692012 h 1968327"/>
                <a:gd name="csX7294" fmla="*/ 1959377 w 3889389"/>
                <a:gd name="csY7294" fmla="*/ 1692012 h 1968327"/>
                <a:gd name="csX7295" fmla="*/ 1961056 w 3889389"/>
                <a:gd name="csY7295" fmla="*/ 1693690 h 1968327"/>
                <a:gd name="csX7296" fmla="*/ 1966089 w 3889389"/>
                <a:gd name="csY7296" fmla="*/ 1693690 h 1968327"/>
                <a:gd name="csX7297" fmla="*/ 1968327 w 3889389"/>
                <a:gd name="csY7297" fmla="*/ 1695368 h 1968327"/>
                <a:gd name="csX7298" fmla="*/ 1977276 w 3889389"/>
                <a:gd name="csY7298" fmla="*/ 1695368 h 1968327"/>
                <a:gd name="csX7299" fmla="*/ 1978954 w 3889389"/>
                <a:gd name="csY7299" fmla="*/ 1697046 h 1968327"/>
                <a:gd name="csX7300" fmla="*/ 1978954 w 3889389"/>
                <a:gd name="csY7300" fmla="*/ 1695368 h 1968327"/>
                <a:gd name="csX7301" fmla="*/ 1980633 w 3889389"/>
                <a:gd name="csY7301" fmla="*/ 1695368 h 1968327"/>
                <a:gd name="csX7302" fmla="*/ 1982310 w 3889389"/>
                <a:gd name="csY7302" fmla="*/ 1693690 h 1968327"/>
                <a:gd name="csX7303" fmla="*/ 1985666 w 3889389"/>
                <a:gd name="csY7303" fmla="*/ 1695368 h 1968327"/>
                <a:gd name="csX7304" fmla="*/ 1996853 w 3889389"/>
                <a:gd name="csY7304" fmla="*/ 1695368 h 1968327"/>
                <a:gd name="csX7305" fmla="*/ 1998531 w 3889389"/>
                <a:gd name="csY7305" fmla="*/ 1693690 h 1968327"/>
                <a:gd name="csX7306" fmla="*/ 2001887 w 3889389"/>
                <a:gd name="csY7306" fmla="*/ 1692012 h 1968327"/>
                <a:gd name="csX7307" fmla="*/ 2003565 w 3889389"/>
                <a:gd name="csY7307" fmla="*/ 1692012 h 1968327"/>
                <a:gd name="csX7308" fmla="*/ 2005803 w 3889389"/>
                <a:gd name="csY7308" fmla="*/ 1690334 h 1968327"/>
                <a:gd name="csX7309" fmla="*/ 2009159 w 3889389"/>
                <a:gd name="csY7309" fmla="*/ 1692012 h 1968327"/>
                <a:gd name="csX7310" fmla="*/ 2010836 w 3889389"/>
                <a:gd name="csY7310" fmla="*/ 1692012 h 1968327"/>
                <a:gd name="csX7311" fmla="*/ 2014193 w 3889389"/>
                <a:gd name="csY7311" fmla="*/ 1688656 h 1968327"/>
                <a:gd name="csX7312" fmla="*/ 2021464 w 3889389"/>
                <a:gd name="csY7312" fmla="*/ 1688656 h 1968327"/>
                <a:gd name="csX7313" fmla="*/ 2025380 w 3889389"/>
                <a:gd name="csY7313" fmla="*/ 1686418 h 1968327"/>
                <a:gd name="csX7314" fmla="*/ 2027058 w 3889389"/>
                <a:gd name="csY7314" fmla="*/ 1684740 h 1968327"/>
                <a:gd name="csX7315" fmla="*/ 2028736 w 3889389"/>
                <a:gd name="csY7315" fmla="*/ 1684740 h 1968327"/>
                <a:gd name="csX7316" fmla="*/ 2032092 w 3889389"/>
                <a:gd name="csY7316" fmla="*/ 1683062 h 1968327"/>
                <a:gd name="csX7317" fmla="*/ 2036007 w 3889389"/>
                <a:gd name="csY7317" fmla="*/ 1683062 h 1968327"/>
                <a:gd name="csX7318" fmla="*/ 2037685 w 3889389"/>
                <a:gd name="csY7318" fmla="*/ 1684740 h 1968327"/>
                <a:gd name="csX7319" fmla="*/ 2037685 w 3889389"/>
                <a:gd name="csY7319" fmla="*/ 1683062 h 1968327"/>
                <a:gd name="csX7320" fmla="*/ 2041041 w 3889389"/>
                <a:gd name="csY7320" fmla="*/ 1683062 h 1968327"/>
                <a:gd name="csX7321" fmla="*/ 2041041 w 3889389"/>
                <a:gd name="csY7321" fmla="*/ 1681384 h 1968327"/>
                <a:gd name="csX7322" fmla="*/ 2046635 w 3889389"/>
                <a:gd name="csY7322" fmla="*/ 1681384 h 1968327"/>
                <a:gd name="csX7323" fmla="*/ 2046635 w 3889389"/>
                <a:gd name="csY7323" fmla="*/ 1677469 h 1968327"/>
                <a:gd name="csX7324" fmla="*/ 2048313 w 3889389"/>
                <a:gd name="csY7324" fmla="*/ 1675791 h 1968327"/>
                <a:gd name="csX7325" fmla="*/ 2048313 w 3889389"/>
                <a:gd name="csY7325" fmla="*/ 1674113 h 1968327"/>
                <a:gd name="csX7326" fmla="*/ 2049990 w 3889389"/>
                <a:gd name="csY7326" fmla="*/ 1672435 h 1968327"/>
                <a:gd name="csX7327" fmla="*/ 2051669 w 3889389"/>
                <a:gd name="csY7327" fmla="*/ 1670757 h 1968327"/>
                <a:gd name="csX7328" fmla="*/ 2053906 w 3889389"/>
                <a:gd name="csY7328" fmla="*/ 1668519 h 1968327"/>
                <a:gd name="csX7329" fmla="*/ 2055584 w 3889389"/>
                <a:gd name="csY7329" fmla="*/ 1668519 h 1968327"/>
                <a:gd name="csX7330" fmla="*/ 2057262 w 3889389"/>
                <a:gd name="csY7330" fmla="*/ 1666841 h 1968327"/>
                <a:gd name="csX7331" fmla="*/ 2058940 w 3889389"/>
                <a:gd name="csY7331" fmla="*/ 1665163 h 1968327"/>
                <a:gd name="csX7332" fmla="*/ 2060618 w 3889389"/>
                <a:gd name="csY7332" fmla="*/ 1665163 h 1968327"/>
                <a:gd name="csX7333" fmla="*/ 2062856 w 3889389"/>
                <a:gd name="csY7333" fmla="*/ 1663485 h 1968327"/>
                <a:gd name="csX7334" fmla="*/ 2064534 w 3889389"/>
                <a:gd name="csY7334" fmla="*/ 1663485 h 1968327"/>
                <a:gd name="csX7335" fmla="*/ 2066212 w 3889389"/>
                <a:gd name="csY7335" fmla="*/ 1661807 h 1968327"/>
                <a:gd name="csX7336" fmla="*/ 2067890 w 3889389"/>
                <a:gd name="csY7336" fmla="*/ 1660129 h 1968327"/>
                <a:gd name="csX7337" fmla="*/ 2069567 w 3889389"/>
                <a:gd name="csY7337" fmla="*/ 1660129 h 1968327"/>
                <a:gd name="csX7338" fmla="*/ 2071246 w 3889389"/>
                <a:gd name="csY7338" fmla="*/ 1657892 h 1968327"/>
                <a:gd name="csX7339" fmla="*/ 2073483 w 3889389"/>
                <a:gd name="csY7339" fmla="*/ 1656214 h 1968327"/>
                <a:gd name="csX7340" fmla="*/ 2080195 w 3889389"/>
                <a:gd name="csY7340" fmla="*/ 1656214 h 1968327"/>
                <a:gd name="csX7341" fmla="*/ 2080195 w 3889389"/>
                <a:gd name="csY7341" fmla="*/ 1657892 h 1968327"/>
                <a:gd name="csX7342" fmla="*/ 2082433 w 3889389"/>
                <a:gd name="csY7342" fmla="*/ 1657892 h 1968327"/>
                <a:gd name="csX7343" fmla="*/ 2082433 w 3889389"/>
                <a:gd name="csY7343" fmla="*/ 1656214 h 1968327"/>
                <a:gd name="csX7344" fmla="*/ 2085789 w 3889389"/>
                <a:gd name="csY7344" fmla="*/ 1656214 h 1968327"/>
                <a:gd name="csX7345" fmla="*/ 2087467 w 3889389"/>
                <a:gd name="csY7345" fmla="*/ 1657892 h 1968327"/>
                <a:gd name="csX7346" fmla="*/ 2089144 w 3889389"/>
                <a:gd name="csY7346" fmla="*/ 1657892 h 1968327"/>
                <a:gd name="csX7347" fmla="*/ 2091382 w 3889389"/>
                <a:gd name="csY7347" fmla="*/ 1660129 h 1968327"/>
                <a:gd name="csX7348" fmla="*/ 2093060 w 3889389"/>
                <a:gd name="csY7348" fmla="*/ 1660129 h 1968327"/>
                <a:gd name="csX7349" fmla="*/ 2094738 w 3889389"/>
                <a:gd name="csY7349" fmla="*/ 1661807 h 1968327"/>
                <a:gd name="csX7350" fmla="*/ 2094738 w 3889389"/>
                <a:gd name="csY7350" fmla="*/ 1663485 h 1968327"/>
                <a:gd name="csX7351" fmla="*/ 2096416 w 3889389"/>
                <a:gd name="csY7351" fmla="*/ 1665163 h 1968327"/>
                <a:gd name="csX7352" fmla="*/ 2098095 w 3889389"/>
                <a:gd name="csY7352" fmla="*/ 1665163 h 1968327"/>
                <a:gd name="csX7353" fmla="*/ 2098095 w 3889389"/>
                <a:gd name="csY7353" fmla="*/ 1666841 h 1968327"/>
                <a:gd name="csX7354" fmla="*/ 2099772 w 3889389"/>
                <a:gd name="csY7354" fmla="*/ 1666841 h 1968327"/>
                <a:gd name="csX7355" fmla="*/ 2099772 w 3889389"/>
                <a:gd name="csY7355" fmla="*/ 1668519 h 1968327"/>
                <a:gd name="csX7356" fmla="*/ 2103688 w 3889389"/>
                <a:gd name="csY7356" fmla="*/ 1670757 h 1968327"/>
                <a:gd name="csX7357" fmla="*/ 2105366 w 3889389"/>
                <a:gd name="csY7357" fmla="*/ 1670757 h 1968327"/>
                <a:gd name="csX7358" fmla="*/ 2105366 w 3889389"/>
                <a:gd name="csY7358" fmla="*/ 1668519 h 1968327"/>
                <a:gd name="csX7359" fmla="*/ 2107044 w 3889389"/>
                <a:gd name="csY7359" fmla="*/ 1668519 h 1968327"/>
                <a:gd name="csX7360" fmla="*/ 2107044 w 3889389"/>
                <a:gd name="csY7360" fmla="*/ 1670757 h 1968327"/>
                <a:gd name="csX7361" fmla="*/ 2110959 w 3889389"/>
                <a:gd name="csY7361" fmla="*/ 1670757 h 1968327"/>
                <a:gd name="csX7362" fmla="*/ 2112637 w 3889389"/>
                <a:gd name="csY7362" fmla="*/ 1668519 h 1968327"/>
                <a:gd name="csX7363" fmla="*/ 2114315 w 3889389"/>
                <a:gd name="csY7363" fmla="*/ 1668519 h 1968327"/>
                <a:gd name="csX7364" fmla="*/ 2115993 w 3889389"/>
                <a:gd name="csY7364" fmla="*/ 1666841 h 1968327"/>
                <a:gd name="csX7365" fmla="*/ 2117672 w 3889389"/>
                <a:gd name="csY7365" fmla="*/ 1665163 h 1968327"/>
                <a:gd name="csX7366" fmla="*/ 2124943 w 3889389"/>
                <a:gd name="csY7366" fmla="*/ 1665163 h 1968327"/>
                <a:gd name="csX7367" fmla="*/ 2124943 w 3889389"/>
                <a:gd name="csY7367" fmla="*/ 1666841 h 1968327"/>
                <a:gd name="csX7368" fmla="*/ 2128298 w 3889389"/>
                <a:gd name="csY7368" fmla="*/ 1666841 h 1968327"/>
                <a:gd name="csX7369" fmla="*/ 2130536 w 3889389"/>
                <a:gd name="csY7369" fmla="*/ 1668519 h 1968327"/>
                <a:gd name="csX7370" fmla="*/ 2133892 w 3889389"/>
                <a:gd name="csY7370" fmla="*/ 1672435 h 1968327"/>
                <a:gd name="csX7371" fmla="*/ 2135570 w 3889389"/>
                <a:gd name="csY7371" fmla="*/ 1675791 h 1968327"/>
                <a:gd name="csX7372" fmla="*/ 2141164 w 3889389"/>
                <a:gd name="csY7372" fmla="*/ 1675791 h 1968327"/>
                <a:gd name="csX7373" fmla="*/ 2141164 w 3889389"/>
                <a:gd name="csY7373" fmla="*/ 1677469 h 1968327"/>
                <a:gd name="csX7374" fmla="*/ 2144520 w 3889389"/>
                <a:gd name="csY7374" fmla="*/ 1677469 h 1968327"/>
                <a:gd name="csX7375" fmla="*/ 2146198 w 3889389"/>
                <a:gd name="csY7375" fmla="*/ 1679706 h 1968327"/>
                <a:gd name="csX7376" fmla="*/ 2151791 w 3889389"/>
                <a:gd name="csY7376" fmla="*/ 1679706 h 1968327"/>
                <a:gd name="csX7377" fmla="*/ 2153469 w 3889389"/>
                <a:gd name="csY7377" fmla="*/ 1681384 h 1968327"/>
                <a:gd name="csX7378" fmla="*/ 2155147 w 3889389"/>
                <a:gd name="csY7378" fmla="*/ 1681384 h 1968327"/>
                <a:gd name="csX7379" fmla="*/ 2156826 w 3889389"/>
                <a:gd name="csY7379" fmla="*/ 1683062 h 1968327"/>
                <a:gd name="csX7380" fmla="*/ 2162419 w 3889389"/>
                <a:gd name="csY7380" fmla="*/ 1683062 h 1968327"/>
                <a:gd name="csX7381" fmla="*/ 2162419 w 3889389"/>
                <a:gd name="csY7381" fmla="*/ 1681384 h 1968327"/>
                <a:gd name="csX7382" fmla="*/ 2165775 w 3889389"/>
                <a:gd name="csY7382" fmla="*/ 1681384 h 1968327"/>
                <a:gd name="csX7383" fmla="*/ 2165775 w 3889389"/>
                <a:gd name="csY7383" fmla="*/ 1677469 h 1968327"/>
                <a:gd name="csX7384" fmla="*/ 2169690 w 3889389"/>
                <a:gd name="csY7384" fmla="*/ 1677469 h 1968327"/>
                <a:gd name="csX7385" fmla="*/ 2169690 w 3889389"/>
                <a:gd name="csY7385" fmla="*/ 1675791 h 1968327"/>
                <a:gd name="csX7386" fmla="*/ 2171368 w 3889389"/>
                <a:gd name="csY7386" fmla="*/ 1675791 h 1968327"/>
                <a:gd name="csX7387" fmla="*/ 2171368 w 3889389"/>
                <a:gd name="csY7387" fmla="*/ 1674113 h 1968327"/>
                <a:gd name="csX7388" fmla="*/ 2173046 w 3889389"/>
                <a:gd name="csY7388" fmla="*/ 1674113 h 1968327"/>
                <a:gd name="csX7389" fmla="*/ 2173046 w 3889389"/>
                <a:gd name="csY7389" fmla="*/ 1672435 h 1968327"/>
                <a:gd name="csX7390" fmla="*/ 2174724 w 3889389"/>
                <a:gd name="csY7390" fmla="*/ 1672435 h 1968327"/>
                <a:gd name="csX7391" fmla="*/ 2174724 w 3889389"/>
                <a:gd name="csY7391" fmla="*/ 1670757 h 1968327"/>
                <a:gd name="csX7392" fmla="*/ 2176962 w 3889389"/>
                <a:gd name="csY7392" fmla="*/ 1670757 h 1968327"/>
                <a:gd name="csX7393" fmla="*/ 2176962 w 3889389"/>
                <a:gd name="csY7393" fmla="*/ 1668519 h 1968327"/>
                <a:gd name="csX7394" fmla="*/ 2181996 w 3889389"/>
                <a:gd name="csY7394" fmla="*/ 1668519 h 1968327"/>
                <a:gd name="csX7395" fmla="*/ 2181996 w 3889389"/>
                <a:gd name="csY7395" fmla="*/ 1666841 h 1968327"/>
                <a:gd name="csX7396" fmla="*/ 2189267 w 3889389"/>
                <a:gd name="csY7396" fmla="*/ 1666841 h 1968327"/>
                <a:gd name="csX7397" fmla="*/ 2189267 w 3889389"/>
                <a:gd name="csY7397" fmla="*/ 1665163 h 1968327"/>
                <a:gd name="csX7398" fmla="*/ 2192623 w 3889389"/>
                <a:gd name="csY7398" fmla="*/ 1665163 h 1968327"/>
                <a:gd name="csX7399" fmla="*/ 2192623 w 3889389"/>
                <a:gd name="csY7399" fmla="*/ 1663485 h 1968327"/>
                <a:gd name="csX7400" fmla="*/ 2194301 w 3889389"/>
                <a:gd name="csY7400" fmla="*/ 1663485 h 1968327"/>
                <a:gd name="csX7401" fmla="*/ 2194301 w 3889389"/>
                <a:gd name="csY7401" fmla="*/ 1660129 h 1968327"/>
                <a:gd name="csX7402" fmla="*/ 2196539 w 3889389"/>
                <a:gd name="csY7402" fmla="*/ 1660129 h 1968327"/>
                <a:gd name="csX7403" fmla="*/ 2196539 w 3889389"/>
                <a:gd name="csY7403" fmla="*/ 1652858 h 1968327"/>
                <a:gd name="csX7404" fmla="*/ 2192623 w 3889389"/>
                <a:gd name="csY7404" fmla="*/ 1652858 h 1968327"/>
                <a:gd name="csX7405" fmla="*/ 2192623 w 3889389"/>
                <a:gd name="csY7405" fmla="*/ 1648942 h 1968327"/>
                <a:gd name="csX7406" fmla="*/ 2194301 w 3889389"/>
                <a:gd name="csY7406" fmla="*/ 1648942 h 1968327"/>
                <a:gd name="csX7407" fmla="*/ 2194301 w 3889389"/>
                <a:gd name="csY7407" fmla="*/ 1642230 h 1968327"/>
                <a:gd name="csX7408" fmla="*/ 2196539 w 3889389"/>
                <a:gd name="csY7408" fmla="*/ 1642230 h 1968327"/>
                <a:gd name="csX7409" fmla="*/ 2196539 w 3889389"/>
                <a:gd name="csY7409" fmla="*/ 1639993 h 1968327"/>
                <a:gd name="csX7410" fmla="*/ 2199895 w 3889389"/>
                <a:gd name="csY7410" fmla="*/ 1639993 h 1968327"/>
                <a:gd name="csX7411" fmla="*/ 2199895 w 3889389"/>
                <a:gd name="csY7411" fmla="*/ 1631603 h 1968327"/>
                <a:gd name="csX7412" fmla="*/ 2201573 w 3889389"/>
                <a:gd name="csY7412" fmla="*/ 1631603 h 1968327"/>
                <a:gd name="csX7413" fmla="*/ 2201573 w 3889389"/>
                <a:gd name="csY7413" fmla="*/ 1627687 h 1968327"/>
                <a:gd name="csX7414" fmla="*/ 2205488 w 3889389"/>
                <a:gd name="csY7414" fmla="*/ 1627687 h 1968327"/>
                <a:gd name="csX7415" fmla="*/ 2205488 w 3889389"/>
                <a:gd name="csY7415" fmla="*/ 1624331 h 1968327"/>
                <a:gd name="csX7416" fmla="*/ 2207166 w 3889389"/>
                <a:gd name="csY7416" fmla="*/ 1624331 h 1968327"/>
                <a:gd name="csX7417" fmla="*/ 2207166 w 3889389"/>
                <a:gd name="csY7417" fmla="*/ 1617060 h 1968327"/>
                <a:gd name="csX7418" fmla="*/ 2208844 w 3889389"/>
                <a:gd name="csY7418" fmla="*/ 1617060 h 1968327"/>
                <a:gd name="csX7419" fmla="*/ 2208844 w 3889389"/>
                <a:gd name="csY7419" fmla="*/ 1613704 h 1968327"/>
                <a:gd name="csX7420" fmla="*/ 2210522 w 3889389"/>
                <a:gd name="csY7420" fmla="*/ 1613704 h 1968327"/>
                <a:gd name="csX7421" fmla="*/ 2210522 w 3889389"/>
                <a:gd name="csY7421" fmla="*/ 1611466 h 1968327"/>
                <a:gd name="csX7422" fmla="*/ 2212200 w 3889389"/>
                <a:gd name="csY7422" fmla="*/ 1611466 h 1968327"/>
                <a:gd name="csX7423" fmla="*/ 2212200 w 3889389"/>
                <a:gd name="csY7423" fmla="*/ 1604754 h 1968327"/>
                <a:gd name="csX7424" fmla="*/ 2213878 w 3889389"/>
                <a:gd name="csY7424" fmla="*/ 1604754 h 1968327"/>
                <a:gd name="csX7425" fmla="*/ 2213878 w 3889389"/>
                <a:gd name="csY7425" fmla="*/ 1603076 h 1968327"/>
                <a:gd name="csX7426" fmla="*/ 2217793 w 3889389"/>
                <a:gd name="csY7426" fmla="*/ 1603076 h 1968327"/>
                <a:gd name="csX7427" fmla="*/ 2217793 w 3889389"/>
                <a:gd name="csY7427" fmla="*/ 1599161 h 1968327"/>
                <a:gd name="csX7428" fmla="*/ 2219472 w 3889389"/>
                <a:gd name="csY7428" fmla="*/ 1599161 h 1968327"/>
                <a:gd name="csX7429" fmla="*/ 2219472 w 3889389"/>
                <a:gd name="csY7429" fmla="*/ 1597483 h 1968327"/>
                <a:gd name="csX7430" fmla="*/ 2222828 w 3889389"/>
                <a:gd name="csY7430" fmla="*/ 1597483 h 1968327"/>
                <a:gd name="csX7431" fmla="*/ 2222828 w 3889389"/>
                <a:gd name="csY7431" fmla="*/ 1594127 h 1968327"/>
                <a:gd name="csX7432" fmla="*/ 2226743 w 3889389"/>
                <a:gd name="csY7432" fmla="*/ 1594127 h 1968327"/>
                <a:gd name="csX7433" fmla="*/ 2226743 w 3889389"/>
                <a:gd name="csY7433" fmla="*/ 1591889 h 1968327"/>
                <a:gd name="csX7434" fmla="*/ 2228421 w 3889389"/>
                <a:gd name="csY7434" fmla="*/ 1591889 h 1968327"/>
                <a:gd name="csX7435" fmla="*/ 2228421 w 3889389"/>
                <a:gd name="csY7435" fmla="*/ 1586855 h 1968327"/>
                <a:gd name="csX7436" fmla="*/ 2230099 w 3889389"/>
                <a:gd name="csY7436" fmla="*/ 1586855 h 1968327"/>
                <a:gd name="csX7437" fmla="*/ 2230099 w 3889389"/>
                <a:gd name="csY7437" fmla="*/ 1579584 h 1968327"/>
                <a:gd name="csX7438" fmla="*/ 2226743 w 3889389"/>
                <a:gd name="csY7438" fmla="*/ 1579584 h 1968327"/>
                <a:gd name="csX7439" fmla="*/ 2226743 w 3889389"/>
                <a:gd name="csY7439" fmla="*/ 1574550 h 1968327"/>
                <a:gd name="csX7440" fmla="*/ 2228421 w 3889389"/>
                <a:gd name="csY7440" fmla="*/ 1574550 h 1968327"/>
                <a:gd name="csX7441" fmla="*/ 2228421 w 3889389"/>
                <a:gd name="csY7441" fmla="*/ 1572312 h 1968327"/>
                <a:gd name="csX7442" fmla="*/ 2226743 w 3889389"/>
                <a:gd name="csY7442" fmla="*/ 1572312 h 1968327"/>
                <a:gd name="csX7443" fmla="*/ 2226743 w 3889389"/>
                <a:gd name="csY7443" fmla="*/ 1570634 h 1968327"/>
                <a:gd name="csX7444" fmla="*/ 2228421 w 3889389"/>
                <a:gd name="csY7444" fmla="*/ 1570634 h 1968327"/>
                <a:gd name="csX7445" fmla="*/ 2228421 w 3889389"/>
                <a:gd name="csY7445" fmla="*/ 1568956 h 1968327"/>
                <a:gd name="csX7446" fmla="*/ 2226743 w 3889389"/>
                <a:gd name="csY7446" fmla="*/ 1568956 h 1968327"/>
                <a:gd name="csX7447" fmla="*/ 2226743 w 3889389"/>
                <a:gd name="csY7447" fmla="*/ 1567278 h 1968327"/>
                <a:gd name="csX7448" fmla="*/ 2225065 w 3889389"/>
                <a:gd name="csY7448" fmla="*/ 1567278 h 1968327"/>
                <a:gd name="csX7449" fmla="*/ 2222828 w 3889389"/>
                <a:gd name="csY7449" fmla="*/ 1565600 h 1968327"/>
                <a:gd name="csX7450" fmla="*/ 2221150 w 3889389"/>
                <a:gd name="csY7450" fmla="*/ 1567278 h 1968327"/>
                <a:gd name="csX7451" fmla="*/ 2212200 w 3889389"/>
                <a:gd name="csY7451" fmla="*/ 1567278 h 1968327"/>
                <a:gd name="csX7452" fmla="*/ 2212200 w 3889389"/>
                <a:gd name="csY7452" fmla="*/ 1560007 h 1968327"/>
                <a:gd name="csX7453" fmla="*/ 2213878 w 3889389"/>
                <a:gd name="csY7453" fmla="*/ 1560007 h 1968327"/>
                <a:gd name="csX7454" fmla="*/ 2213878 w 3889389"/>
                <a:gd name="csY7454" fmla="*/ 1558329 h 1968327"/>
                <a:gd name="csX7455" fmla="*/ 2217793 w 3889389"/>
                <a:gd name="csY7455" fmla="*/ 1558329 h 1968327"/>
                <a:gd name="csX7456" fmla="*/ 2217793 w 3889389"/>
                <a:gd name="csY7456" fmla="*/ 1556651 h 1968327"/>
                <a:gd name="csX7457" fmla="*/ 2219472 w 3889389"/>
                <a:gd name="csY7457" fmla="*/ 1556651 h 1968327"/>
                <a:gd name="csX7458" fmla="*/ 2219472 w 3889389"/>
                <a:gd name="csY7458" fmla="*/ 1552735 h 1968327"/>
                <a:gd name="csX7459" fmla="*/ 2221150 w 3889389"/>
                <a:gd name="csY7459" fmla="*/ 1552735 h 1968327"/>
                <a:gd name="csX7460" fmla="*/ 2221150 w 3889389"/>
                <a:gd name="csY7460" fmla="*/ 1551057 h 1968327"/>
                <a:gd name="csX7461" fmla="*/ 2222828 w 3889389"/>
                <a:gd name="csY7461" fmla="*/ 1551057 h 1968327"/>
                <a:gd name="csX7462" fmla="*/ 2222828 w 3889389"/>
                <a:gd name="csY7462" fmla="*/ 1549379 h 1968327"/>
                <a:gd name="csX7463" fmla="*/ 2225065 w 3889389"/>
                <a:gd name="csY7463" fmla="*/ 1549379 h 1968327"/>
                <a:gd name="csX7464" fmla="*/ 2225065 w 3889389"/>
                <a:gd name="csY7464" fmla="*/ 1547701 h 1968327"/>
                <a:gd name="csX7465" fmla="*/ 2226743 w 3889389"/>
                <a:gd name="csY7465" fmla="*/ 1547701 h 1968327"/>
                <a:gd name="csX7466" fmla="*/ 2226743 w 3889389"/>
                <a:gd name="csY7466" fmla="*/ 1546023 h 1968327"/>
                <a:gd name="csX7467" fmla="*/ 2228421 w 3889389"/>
                <a:gd name="csY7467" fmla="*/ 1546023 h 1968327"/>
                <a:gd name="csX7468" fmla="*/ 2228421 w 3889389"/>
                <a:gd name="csY7468" fmla="*/ 1543786 h 1968327"/>
                <a:gd name="csX7469" fmla="*/ 2230099 w 3889389"/>
                <a:gd name="csY7469" fmla="*/ 1543786 h 1968327"/>
                <a:gd name="csX7470" fmla="*/ 2230099 w 3889389"/>
                <a:gd name="csY7470" fmla="*/ 1542108 h 1968327"/>
                <a:gd name="csX7471" fmla="*/ 2231777 w 3889389"/>
                <a:gd name="csY7471" fmla="*/ 1540430 h 1968327"/>
                <a:gd name="csX7472" fmla="*/ 2234014 w 3889389"/>
                <a:gd name="csY7472" fmla="*/ 1540430 h 1968327"/>
                <a:gd name="csX7473" fmla="*/ 2234014 w 3889389"/>
                <a:gd name="csY7473" fmla="*/ 1538752 h 1968327"/>
                <a:gd name="csX7474" fmla="*/ 2237370 w 3889389"/>
                <a:gd name="csY7474" fmla="*/ 1538752 h 1968327"/>
                <a:gd name="csX7475" fmla="*/ 2237370 w 3889389"/>
                <a:gd name="csY7475" fmla="*/ 1540430 h 1968327"/>
                <a:gd name="csX7476" fmla="*/ 2240727 w 3889389"/>
                <a:gd name="csY7476" fmla="*/ 1540430 h 1968327"/>
                <a:gd name="csX7477" fmla="*/ 2240727 w 3889389"/>
                <a:gd name="csY7477" fmla="*/ 1538752 h 1968327"/>
                <a:gd name="csX7478" fmla="*/ 2247998 w 3889389"/>
                <a:gd name="csY7478" fmla="*/ 1538752 h 1968327"/>
                <a:gd name="csX7479" fmla="*/ 2249676 w 3889389"/>
                <a:gd name="csY7479" fmla="*/ 1537074 h 1968327"/>
                <a:gd name="csX7480" fmla="*/ 2249676 w 3889389"/>
                <a:gd name="csY7480" fmla="*/ 1534836 h 1968327"/>
                <a:gd name="csX7481" fmla="*/ 2255270 w 3889389"/>
                <a:gd name="csY7481" fmla="*/ 1534836 h 1968327"/>
                <a:gd name="csX7482" fmla="*/ 2255270 w 3889389"/>
                <a:gd name="csY7482" fmla="*/ 1533158 h 1968327"/>
                <a:gd name="csX7483" fmla="*/ 2262541 w 3889389"/>
                <a:gd name="csY7483" fmla="*/ 1533158 h 1968327"/>
                <a:gd name="csX7484" fmla="*/ 2262541 w 3889389"/>
                <a:gd name="csY7484" fmla="*/ 1531480 h 1968327"/>
                <a:gd name="csX7485" fmla="*/ 2264219 w 3889389"/>
                <a:gd name="csY7485" fmla="*/ 1531480 h 1968327"/>
                <a:gd name="csX7486" fmla="*/ 2264219 w 3889389"/>
                <a:gd name="csY7486" fmla="*/ 1533158 h 1968327"/>
                <a:gd name="csX7487" fmla="*/ 2265897 w 3889389"/>
                <a:gd name="csY7487" fmla="*/ 1533158 h 1968327"/>
                <a:gd name="csX7488" fmla="*/ 2265897 w 3889389"/>
                <a:gd name="csY7488" fmla="*/ 1531480 h 1968327"/>
                <a:gd name="csX7489" fmla="*/ 2267575 w 3889389"/>
                <a:gd name="csY7489" fmla="*/ 1531480 h 1968327"/>
                <a:gd name="csX7490" fmla="*/ 2267575 w 3889389"/>
                <a:gd name="csY7490" fmla="*/ 1533158 h 1968327"/>
                <a:gd name="csX7491" fmla="*/ 2279881 w 3889389"/>
                <a:gd name="csY7491" fmla="*/ 1533158 h 1968327"/>
                <a:gd name="csX7492" fmla="*/ 2282118 w 3889389"/>
                <a:gd name="csY7492" fmla="*/ 1531480 h 1968327"/>
                <a:gd name="csX7493" fmla="*/ 2287152 w 3889389"/>
                <a:gd name="csY7493" fmla="*/ 1531480 h 1968327"/>
                <a:gd name="csX7494" fmla="*/ 2288830 w 3889389"/>
                <a:gd name="csY7494" fmla="*/ 1529802 h 1968327"/>
                <a:gd name="csX7495" fmla="*/ 2288830 w 3889389"/>
                <a:gd name="csY7495" fmla="*/ 1528124 h 1968327"/>
                <a:gd name="csX7496" fmla="*/ 2291068 w 3889389"/>
                <a:gd name="csY7496" fmla="*/ 1528124 h 1968327"/>
                <a:gd name="csX7497" fmla="*/ 2291068 w 3889389"/>
                <a:gd name="csY7497" fmla="*/ 1529802 h 1968327"/>
                <a:gd name="csX7498" fmla="*/ 2297780 w 3889389"/>
                <a:gd name="csY7498" fmla="*/ 1529802 h 1968327"/>
                <a:gd name="csX7499" fmla="*/ 2299458 w 3889389"/>
                <a:gd name="csY7499" fmla="*/ 1531480 h 1968327"/>
                <a:gd name="csX7500" fmla="*/ 2305051 w 3889389"/>
                <a:gd name="csY7500" fmla="*/ 1531480 h 1968327"/>
                <a:gd name="csX7501" fmla="*/ 2305051 w 3889389"/>
                <a:gd name="csY7501" fmla="*/ 1533158 h 1968327"/>
                <a:gd name="csX7502" fmla="*/ 2306729 w 3889389"/>
                <a:gd name="csY7502" fmla="*/ 1533158 h 1968327"/>
                <a:gd name="csX7503" fmla="*/ 2306729 w 3889389"/>
                <a:gd name="csY7503" fmla="*/ 1534836 h 1968327"/>
                <a:gd name="csX7504" fmla="*/ 2308407 w 3889389"/>
                <a:gd name="csY7504" fmla="*/ 1534836 h 1968327"/>
                <a:gd name="csX7505" fmla="*/ 2308407 w 3889389"/>
                <a:gd name="csY7505" fmla="*/ 1537074 h 1968327"/>
                <a:gd name="csX7506" fmla="*/ 2312322 w 3889389"/>
                <a:gd name="csY7506" fmla="*/ 1537074 h 1968327"/>
                <a:gd name="csX7507" fmla="*/ 2312322 w 3889389"/>
                <a:gd name="csY7507" fmla="*/ 1534836 h 1968327"/>
                <a:gd name="csX7508" fmla="*/ 2314001 w 3889389"/>
                <a:gd name="csY7508" fmla="*/ 1534836 h 1968327"/>
                <a:gd name="csX7509" fmla="*/ 2314001 w 3889389"/>
                <a:gd name="csY7509" fmla="*/ 1538752 h 1968327"/>
                <a:gd name="csX7510" fmla="*/ 2315678 w 3889389"/>
                <a:gd name="csY7510" fmla="*/ 1538752 h 1968327"/>
                <a:gd name="csX7511" fmla="*/ 2315678 w 3889389"/>
                <a:gd name="csY7511" fmla="*/ 1540430 h 1968327"/>
                <a:gd name="csX7512" fmla="*/ 2317357 w 3889389"/>
                <a:gd name="csY7512" fmla="*/ 1542108 h 1968327"/>
                <a:gd name="csX7513" fmla="*/ 2319594 w 3889389"/>
                <a:gd name="csY7513" fmla="*/ 1542108 h 1968327"/>
                <a:gd name="csX7514" fmla="*/ 2319594 w 3889389"/>
                <a:gd name="csY7514" fmla="*/ 1543786 h 1968327"/>
                <a:gd name="csX7515" fmla="*/ 2321272 w 3889389"/>
                <a:gd name="csY7515" fmla="*/ 1543786 h 1968327"/>
                <a:gd name="csX7516" fmla="*/ 2321272 w 3889389"/>
                <a:gd name="csY7516" fmla="*/ 1542108 h 1968327"/>
                <a:gd name="csX7517" fmla="*/ 2322950 w 3889389"/>
                <a:gd name="csY7517" fmla="*/ 1543786 h 1968327"/>
                <a:gd name="csX7518" fmla="*/ 2324628 w 3889389"/>
                <a:gd name="csY7518" fmla="*/ 1543786 h 1968327"/>
                <a:gd name="csX7519" fmla="*/ 2324628 w 3889389"/>
                <a:gd name="csY7519" fmla="*/ 1546023 h 1968327"/>
                <a:gd name="csX7520" fmla="*/ 2327984 w 3889389"/>
                <a:gd name="csY7520" fmla="*/ 1546023 h 1968327"/>
                <a:gd name="csX7521" fmla="*/ 2327984 w 3889389"/>
                <a:gd name="csY7521" fmla="*/ 1543786 h 1968327"/>
                <a:gd name="csX7522" fmla="*/ 2336934 w 3889389"/>
                <a:gd name="csY7522" fmla="*/ 1543786 h 1968327"/>
                <a:gd name="csX7523" fmla="*/ 2339171 w 3889389"/>
                <a:gd name="csY7523" fmla="*/ 1546023 h 1968327"/>
                <a:gd name="csX7524" fmla="*/ 2342527 w 3889389"/>
                <a:gd name="csY7524" fmla="*/ 1546023 h 1968327"/>
                <a:gd name="csX7525" fmla="*/ 2342527 w 3889389"/>
                <a:gd name="csY7525" fmla="*/ 1549379 h 1968327"/>
                <a:gd name="csX7526" fmla="*/ 2344205 w 3889389"/>
                <a:gd name="csY7526" fmla="*/ 1549379 h 1968327"/>
                <a:gd name="csX7527" fmla="*/ 2344205 w 3889389"/>
                <a:gd name="csY7527" fmla="*/ 1547701 h 1968327"/>
                <a:gd name="csX7528" fmla="*/ 2345883 w 3889389"/>
                <a:gd name="csY7528" fmla="*/ 1547701 h 1968327"/>
                <a:gd name="csX7529" fmla="*/ 2345883 w 3889389"/>
                <a:gd name="csY7529" fmla="*/ 1549379 h 1968327"/>
                <a:gd name="csX7530" fmla="*/ 2348120 w 3889389"/>
                <a:gd name="csY7530" fmla="*/ 1551057 h 1968327"/>
                <a:gd name="csX7531" fmla="*/ 2348120 w 3889389"/>
                <a:gd name="csY7531" fmla="*/ 1556651 h 1968327"/>
                <a:gd name="csX7532" fmla="*/ 2349799 w 3889389"/>
                <a:gd name="csY7532" fmla="*/ 1556651 h 1968327"/>
                <a:gd name="csX7533" fmla="*/ 2349799 w 3889389"/>
                <a:gd name="csY7533" fmla="*/ 1554413 h 1968327"/>
                <a:gd name="csX7534" fmla="*/ 2351476 w 3889389"/>
                <a:gd name="csY7534" fmla="*/ 1554413 h 1968327"/>
                <a:gd name="csX7535" fmla="*/ 2351476 w 3889389"/>
                <a:gd name="csY7535" fmla="*/ 1558329 h 1968327"/>
                <a:gd name="csX7536" fmla="*/ 2353155 w 3889389"/>
                <a:gd name="csY7536" fmla="*/ 1558329 h 1968327"/>
                <a:gd name="csX7537" fmla="*/ 2353155 w 3889389"/>
                <a:gd name="csY7537" fmla="*/ 1560007 h 1968327"/>
                <a:gd name="csX7538" fmla="*/ 2354832 w 3889389"/>
                <a:gd name="csY7538" fmla="*/ 1560007 h 1968327"/>
                <a:gd name="csX7539" fmla="*/ 2354832 w 3889389"/>
                <a:gd name="csY7539" fmla="*/ 1558329 h 1968327"/>
                <a:gd name="csX7540" fmla="*/ 2356511 w 3889389"/>
                <a:gd name="csY7540" fmla="*/ 1558329 h 1968327"/>
                <a:gd name="csX7541" fmla="*/ 2356511 w 3889389"/>
                <a:gd name="csY7541" fmla="*/ 1563363 h 1968327"/>
                <a:gd name="csX7542" fmla="*/ 2354832 w 3889389"/>
                <a:gd name="csY7542" fmla="*/ 1563363 h 1968327"/>
                <a:gd name="csX7543" fmla="*/ 2354832 w 3889389"/>
                <a:gd name="csY7543" fmla="*/ 1567278 h 1968327"/>
                <a:gd name="csX7544" fmla="*/ 2358748 w 3889389"/>
                <a:gd name="csY7544" fmla="*/ 1567278 h 1968327"/>
                <a:gd name="csX7545" fmla="*/ 2358748 w 3889389"/>
                <a:gd name="csY7545" fmla="*/ 1568956 h 1968327"/>
                <a:gd name="csX7546" fmla="*/ 2360426 w 3889389"/>
                <a:gd name="csY7546" fmla="*/ 1568956 h 1968327"/>
                <a:gd name="csX7547" fmla="*/ 2360426 w 3889389"/>
                <a:gd name="csY7547" fmla="*/ 1570634 h 1968327"/>
                <a:gd name="csX7548" fmla="*/ 2362104 w 3889389"/>
                <a:gd name="csY7548" fmla="*/ 1570634 h 1968327"/>
                <a:gd name="csX7549" fmla="*/ 2362104 w 3889389"/>
                <a:gd name="csY7549" fmla="*/ 1574550 h 1968327"/>
                <a:gd name="csX7550" fmla="*/ 2363782 w 3889389"/>
                <a:gd name="csY7550" fmla="*/ 1576228 h 1968327"/>
                <a:gd name="csX7551" fmla="*/ 2362104 w 3889389"/>
                <a:gd name="csY7551" fmla="*/ 1576228 h 1968327"/>
                <a:gd name="csX7552" fmla="*/ 2362104 w 3889389"/>
                <a:gd name="csY7552" fmla="*/ 1581262 h 1968327"/>
                <a:gd name="csX7553" fmla="*/ 2363782 w 3889389"/>
                <a:gd name="csY7553" fmla="*/ 1582940 h 1968327"/>
                <a:gd name="csX7554" fmla="*/ 2365460 w 3889389"/>
                <a:gd name="csY7554" fmla="*/ 1582940 h 1968327"/>
                <a:gd name="csX7555" fmla="*/ 2367697 w 3889389"/>
                <a:gd name="csY7555" fmla="*/ 1585177 h 1968327"/>
                <a:gd name="csX7556" fmla="*/ 2367697 w 3889389"/>
                <a:gd name="csY7556" fmla="*/ 1588533 h 1968327"/>
                <a:gd name="csX7557" fmla="*/ 2365460 w 3889389"/>
                <a:gd name="csY7557" fmla="*/ 1588533 h 1968327"/>
                <a:gd name="csX7558" fmla="*/ 2365460 w 3889389"/>
                <a:gd name="csY7558" fmla="*/ 1591889 h 1968327"/>
                <a:gd name="csX7559" fmla="*/ 2367697 w 3889389"/>
                <a:gd name="csY7559" fmla="*/ 1591889 h 1968327"/>
                <a:gd name="csX7560" fmla="*/ 2367697 w 3889389"/>
                <a:gd name="csY7560" fmla="*/ 1597483 h 1968327"/>
                <a:gd name="csX7561" fmla="*/ 2369376 w 3889389"/>
                <a:gd name="csY7561" fmla="*/ 1597483 h 1968327"/>
                <a:gd name="csX7562" fmla="*/ 2369376 w 3889389"/>
                <a:gd name="csY7562" fmla="*/ 1599161 h 1968327"/>
                <a:gd name="csX7563" fmla="*/ 2371053 w 3889389"/>
                <a:gd name="csY7563" fmla="*/ 1599161 h 1968327"/>
                <a:gd name="csX7564" fmla="*/ 2371053 w 3889389"/>
                <a:gd name="csY7564" fmla="*/ 1600839 h 1968327"/>
                <a:gd name="csX7565" fmla="*/ 2372732 w 3889389"/>
                <a:gd name="csY7565" fmla="*/ 1600839 h 1968327"/>
                <a:gd name="csX7566" fmla="*/ 2372732 w 3889389"/>
                <a:gd name="csY7566" fmla="*/ 1604754 h 1968327"/>
                <a:gd name="csX7567" fmla="*/ 2371053 w 3889389"/>
                <a:gd name="csY7567" fmla="*/ 1604754 h 1968327"/>
                <a:gd name="csX7568" fmla="*/ 2371053 w 3889389"/>
                <a:gd name="csY7568" fmla="*/ 1606432 h 1968327"/>
                <a:gd name="csX7569" fmla="*/ 2374409 w 3889389"/>
                <a:gd name="csY7569" fmla="*/ 1606432 h 1968327"/>
                <a:gd name="csX7570" fmla="*/ 2374409 w 3889389"/>
                <a:gd name="csY7570" fmla="*/ 1611466 h 1968327"/>
                <a:gd name="csX7571" fmla="*/ 2376647 w 3889389"/>
                <a:gd name="csY7571" fmla="*/ 1611466 h 1968327"/>
                <a:gd name="csX7572" fmla="*/ 2376647 w 3889389"/>
                <a:gd name="csY7572" fmla="*/ 1613704 h 1968327"/>
                <a:gd name="csX7573" fmla="*/ 2378325 w 3889389"/>
                <a:gd name="csY7573" fmla="*/ 1615382 h 1968327"/>
                <a:gd name="csX7574" fmla="*/ 2378325 w 3889389"/>
                <a:gd name="csY7574" fmla="*/ 1618738 h 1968327"/>
                <a:gd name="csX7575" fmla="*/ 2376647 w 3889389"/>
                <a:gd name="csY7575" fmla="*/ 1620416 h 1968327"/>
                <a:gd name="csX7576" fmla="*/ 2376647 w 3889389"/>
                <a:gd name="csY7576" fmla="*/ 1624331 h 1968327"/>
                <a:gd name="csX7577" fmla="*/ 2378325 w 3889389"/>
                <a:gd name="csY7577" fmla="*/ 1624331 h 1968327"/>
                <a:gd name="csX7578" fmla="*/ 2376647 w 3889389"/>
                <a:gd name="csY7578" fmla="*/ 1626009 h 1968327"/>
                <a:gd name="csX7579" fmla="*/ 2378325 w 3889389"/>
                <a:gd name="csY7579" fmla="*/ 1626009 h 1968327"/>
                <a:gd name="csX7580" fmla="*/ 2378325 w 3889389"/>
                <a:gd name="csY7580" fmla="*/ 1627687 h 1968327"/>
                <a:gd name="csX7581" fmla="*/ 2380003 w 3889389"/>
                <a:gd name="csY7581" fmla="*/ 1627687 h 1968327"/>
                <a:gd name="csX7582" fmla="*/ 2380003 w 3889389"/>
                <a:gd name="csY7582" fmla="*/ 1629365 h 1968327"/>
                <a:gd name="csX7583" fmla="*/ 2381681 w 3889389"/>
                <a:gd name="csY7583" fmla="*/ 1631603 h 1968327"/>
                <a:gd name="csX7584" fmla="*/ 2383359 w 3889389"/>
                <a:gd name="csY7584" fmla="*/ 1633281 h 1968327"/>
                <a:gd name="csX7585" fmla="*/ 2383359 w 3889389"/>
                <a:gd name="csY7585" fmla="*/ 1636637 h 1968327"/>
                <a:gd name="csX7586" fmla="*/ 2385037 w 3889389"/>
                <a:gd name="csY7586" fmla="*/ 1638315 h 1968327"/>
                <a:gd name="csX7587" fmla="*/ 2385037 w 3889389"/>
                <a:gd name="csY7587" fmla="*/ 1642230 h 1968327"/>
                <a:gd name="csX7588" fmla="*/ 2387274 w 3889389"/>
                <a:gd name="csY7588" fmla="*/ 1642230 h 1968327"/>
                <a:gd name="csX7589" fmla="*/ 2387274 w 3889389"/>
                <a:gd name="csY7589" fmla="*/ 1645586 h 1968327"/>
                <a:gd name="csX7590" fmla="*/ 2385037 w 3889389"/>
                <a:gd name="csY7590" fmla="*/ 1645586 h 1968327"/>
                <a:gd name="csX7591" fmla="*/ 2385037 w 3889389"/>
                <a:gd name="csY7591" fmla="*/ 1648942 h 1968327"/>
                <a:gd name="csX7592" fmla="*/ 2387274 w 3889389"/>
                <a:gd name="csY7592" fmla="*/ 1648942 h 1968327"/>
                <a:gd name="csX7593" fmla="*/ 2387274 w 3889389"/>
                <a:gd name="csY7593" fmla="*/ 1656214 h 1968327"/>
                <a:gd name="csX7594" fmla="*/ 2392309 w 3889389"/>
                <a:gd name="csY7594" fmla="*/ 1656214 h 1968327"/>
                <a:gd name="csX7595" fmla="*/ 2392309 w 3889389"/>
                <a:gd name="csY7595" fmla="*/ 1661807 h 1968327"/>
                <a:gd name="csX7596" fmla="*/ 2390630 w 3889389"/>
                <a:gd name="csY7596" fmla="*/ 1663485 h 1968327"/>
                <a:gd name="csX7597" fmla="*/ 2390630 w 3889389"/>
                <a:gd name="csY7597" fmla="*/ 1674113 h 1968327"/>
                <a:gd name="csX7598" fmla="*/ 2393986 w 3889389"/>
                <a:gd name="csY7598" fmla="*/ 1674113 h 1968327"/>
                <a:gd name="csX7599" fmla="*/ 2396224 w 3889389"/>
                <a:gd name="csY7599" fmla="*/ 1675791 h 1968327"/>
                <a:gd name="csX7600" fmla="*/ 2393986 w 3889389"/>
                <a:gd name="csY7600" fmla="*/ 1675791 h 1968327"/>
                <a:gd name="csX7601" fmla="*/ 2393986 w 3889389"/>
                <a:gd name="csY7601" fmla="*/ 1677469 h 1968327"/>
                <a:gd name="csX7602" fmla="*/ 2396224 w 3889389"/>
                <a:gd name="csY7602" fmla="*/ 1677469 h 1968327"/>
                <a:gd name="csX7603" fmla="*/ 2396224 w 3889389"/>
                <a:gd name="csY7603" fmla="*/ 1679706 h 1968327"/>
                <a:gd name="csX7604" fmla="*/ 2397902 w 3889389"/>
                <a:gd name="csY7604" fmla="*/ 1679706 h 1968327"/>
                <a:gd name="csX7605" fmla="*/ 2397902 w 3889389"/>
                <a:gd name="csY7605" fmla="*/ 1681384 h 1968327"/>
                <a:gd name="csX7606" fmla="*/ 2401258 w 3889389"/>
                <a:gd name="csY7606" fmla="*/ 1681384 h 1968327"/>
                <a:gd name="csX7607" fmla="*/ 2402936 w 3889389"/>
                <a:gd name="csY7607" fmla="*/ 1683062 h 1968327"/>
                <a:gd name="csX7608" fmla="*/ 2411886 w 3889389"/>
                <a:gd name="csY7608" fmla="*/ 1683062 h 1968327"/>
                <a:gd name="csX7609" fmla="*/ 2410207 w 3889389"/>
                <a:gd name="csY7609" fmla="*/ 1681384 h 1968327"/>
                <a:gd name="csX7610" fmla="*/ 2419157 w 3889389"/>
                <a:gd name="csY7610" fmla="*/ 1681384 h 1968327"/>
                <a:gd name="csX7611" fmla="*/ 2419157 w 3889389"/>
                <a:gd name="csY7611" fmla="*/ 1683062 h 1968327"/>
                <a:gd name="csX7612" fmla="*/ 2420835 w 3889389"/>
                <a:gd name="csY7612" fmla="*/ 1681384 h 1968327"/>
                <a:gd name="csX7613" fmla="*/ 2420835 w 3889389"/>
                <a:gd name="csY7613" fmla="*/ 1686418 h 1968327"/>
                <a:gd name="csX7614" fmla="*/ 2422513 w 3889389"/>
                <a:gd name="csY7614" fmla="*/ 1684740 h 1968327"/>
                <a:gd name="csX7615" fmla="*/ 2422513 w 3889389"/>
                <a:gd name="csY7615" fmla="*/ 1686418 h 1968327"/>
                <a:gd name="csX7616" fmla="*/ 2426428 w 3889389"/>
                <a:gd name="csY7616" fmla="*/ 1686418 h 1968327"/>
                <a:gd name="csX7617" fmla="*/ 2426428 w 3889389"/>
                <a:gd name="csY7617" fmla="*/ 1688656 h 1968327"/>
                <a:gd name="csX7618" fmla="*/ 2428107 w 3889389"/>
                <a:gd name="csY7618" fmla="*/ 1688656 h 1968327"/>
                <a:gd name="csX7619" fmla="*/ 2428107 w 3889389"/>
                <a:gd name="csY7619" fmla="*/ 1690334 h 1968327"/>
                <a:gd name="csX7620" fmla="*/ 2429784 w 3889389"/>
                <a:gd name="csY7620" fmla="*/ 1690334 h 1968327"/>
                <a:gd name="csX7621" fmla="*/ 2431463 w 3889389"/>
                <a:gd name="csY7621" fmla="*/ 1688656 h 1968327"/>
                <a:gd name="csX7622" fmla="*/ 2433700 w 3889389"/>
                <a:gd name="csY7622" fmla="*/ 1688656 h 1968327"/>
                <a:gd name="csX7623" fmla="*/ 2433700 w 3889389"/>
                <a:gd name="csY7623" fmla="*/ 1690334 h 1968327"/>
                <a:gd name="csX7624" fmla="*/ 2435378 w 3889389"/>
                <a:gd name="csY7624" fmla="*/ 1690334 h 1968327"/>
                <a:gd name="csX7625" fmla="*/ 2435378 w 3889389"/>
                <a:gd name="csY7625" fmla="*/ 1688656 h 1968327"/>
                <a:gd name="csX7626" fmla="*/ 2437056 w 3889389"/>
                <a:gd name="csY7626" fmla="*/ 1688656 h 1968327"/>
                <a:gd name="csX7627" fmla="*/ 2437056 w 3889389"/>
                <a:gd name="csY7627" fmla="*/ 1686418 h 1968327"/>
                <a:gd name="csX7628" fmla="*/ 2438734 w 3889389"/>
                <a:gd name="csY7628" fmla="*/ 1686418 h 1968327"/>
                <a:gd name="csX7629" fmla="*/ 2438734 w 3889389"/>
                <a:gd name="csY7629" fmla="*/ 1692012 h 1968327"/>
                <a:gd name="csX7630" fmla="*/ 2444327 w 3889389"/>
                <a:gd name="csY7630" fmla="*/ 1692012 h 1968327"/>
                <a:gd name="csX7631" fmla="*/ 2444327 w 3889389"/>
                <a:gd name="csY7631" fmla="*/ 1695368 h 1968327"/>
                <a:gd name="csX7632" fmla="*/ 2446005 w 3889389"/>
                <a:gd name="csY7632" fmla="*/ 1695368 h 1968327"/>
                <a:gd name="csX7633" fmla="*/ 2446005 w 3889389"/>
                <a:gd name="csY7633" fmla="*/ 1699283 h 1968327"/>
                <a:gd name="csX7634" fmla="*/ 2447684 w 3889389"/>
                <a:gd name="csY7634" fmla="*/ 1699283 h 1968327"/>
                <a:gd name="csX7635" fmla="*/ 2447684 w 3889389"/>
                <a:gd name="csY7635" fmla="*/ 1700961 h 1968327"/>
                <a:gd name="csX7636" fmla="*/ 2449361 w 3889389"/>
                <a:gd name="csY7636" fmla="*/ 1700961 h 1968327"/>
                <a:gd name="csX7637" fmla="*/ 2451040 w 3889389"/>
                <a:gd name="csY7637" fmla="*/ 1702639 h 1968327"/>
                <a:gd name="csX7638" fmla="*/ 2451040 w 3889389"/>
                <a:gd name="csY7638" fmla="*/ 1704317 h 1968327"/>
                <a:gd name="csX7639" fmla="*/ 2453277 w 3889389"/>
                <a:gd name="csY7639" fmla="*/ 1704317 h 1968327"/>
                <a:gd name="csX7640" fmla="*/ 2454955 w 3889389"/>
                <a:gd name="csY7640" fmla="*/ 1705995 h 1968327"/>
                <a:gd name="csX7641" fmla="*/ 2456633 w 3889389"/>
                <a:gd name="csY7641" fmla="*/ 1708233 h 1968327"/>
                <a:gd name="csX7642" fmla="*/ 2458311 w 3889389"/>
                <a:gd name="csY7642" fmla="*/ 1708233 h 1968327"/>
                <a:gd name="csX7643" fmla="*/ 2458311 w 3889389"/>
                <a:gd name="csY7643" fmla="*/ 1705995 h 1968327"/>
                <a:gd name="csX7644" fmla="*/ 2462226 w 3889389"/>
                <a:gd name="csY7644" fmla="*/ 1705995 h 1968327"/>
                <a:gd name="csX7645" fmla="*/ 2462226 w 3889389"/>
                <a:gd name="csY7645" fmla="*/ 1708233 h 1968327"/>
                <a:gd name="csX7646" fmla="*/ 2463904 w 3889389"/>
                <a:gd name="csY7646" fmla="*/ 1708233 h 1968327"/>
                <a:gd name="csX7647" fmla="*/ 2465582 w 3889389"/>
                <a:gd name="csY7647" fmla="*/ 1705995 h 1968327"/>
                <a:gd name="csX7648" fmla="*/ 2467261 w 3889389"/>
                <a:gd name="csY7648" fmla="*/ 1705995 h 1968327"/>
                <a:gd name="csX7649" fmla="*/ 2467261 w 3889389"/>
                <a:gd name="csY7649" fmla="*/ 1709911 h 1968327"/>
                <a:gd name="csX7650" fmla="*/ 2465582 w 3889389"/>
                <a:gd name="csY7650" fmla="*/ 1709911 h 1968327"/>
                <a:gd name="csX7651" fmla="*/ 2465582 w 3889389"/>
                <a:gd name="csY7651" fmla="*/ 1711589 h 1968327"/>
                <a:gd name="csX7652" fmla="*/ 2463904 w 3889389"/>
                <a:gd name="csY7652" fmla="*/ 1711589 h 1968327"/>
                <a:gd name="csX7653" fmla="*/ 2463904 w 3889389"/>
                <a:gd name="csY7653" fmla="*/ 1720538 h 1968327"/>
                <a:gd name="csX7654" fmla="*/ 2465582 w 3889389"/>
                <a:gd name="csY7654" fmla="*/ 1720538 h 1968327"/>
                <a:gd name="csX7655" fmla="*/ 2465582 w 3889389"/>
                <a:gd name="csY7655" fmla="*/ 1722216 h 1968327"/>
                <a:gd name="csX7656" fmla="*/ 2467261 w 3889389"/>
                <a:gd name="csY7656" fmla="*/ 1722216 h 1968327"/>
                <a:gd name="csX7657" fmla="*/ 2467261 w 3889389"/>
                <a:gd name="csY7657" fmla="*/ 1723894 h 1968327"/>
                <a:gd name="csX7658" fmla="*/ 2468938 w 3889389"/>
                <a:gd name="csY7658" fmla="*/ 1723894 h 1968327"/>
                <a:gd name="csX7659" fmla="*/ 2468938 w 3889389"/>
                <a:gd name="csY7659" fmla="*/ 1727810 h 1968327"/>
                <a:gd name="csX7660" fmla="*/ 2470617 w 3889389"/>
                <a:gd name="csY7660" fmla="*/ 1727810 h 1968327"/>
                <a:gd name="csX7661" fmla="*/ 2468938 w 3889389"/>
                <a:gd name="csY7661" fmla="*/ 1729488 h 1968327"/>
                <a:gd name="csX7662" fmla="*/ 2468938 w 3889389"/>
                <a:gd name="csY7662" fmla="*/ 1731166 h 1968327"/>
                <a:gd name="csX7663" fmla="*/ 2467261 w 3889389"/>
                <a:gd name="csY7663" fmla="*/ 1731166 h 1968327"/>
                <a:gd name="csX7664" fmla="*/ 2467261 w 3889389"/>
                <a:gd name="csY7664" fmla="*/ 1738437 h 1968327"/>
                <a:gd name="csX7665" fmla="*/ 2468938 w 3889389"/>
                <a:gd name="csY7665" fmla="*/ 1738437 h 1968327"/>
                <a:gd name="csX7666" fmla="*/ 2470617 w 3889389"/>
                <a:gd name="csY7666" fmla="*/ 1740115 h 1968327"/>
                <a:gd name="csX7667" fmla="*/ 2470617 w 3889389"/>
                <a:gd name="csY7667" fmla="*/ 1741793 h 1968327"/>
                <a:gd name="csX7668" fmla="*/ 2472854 w 3889389"/>
                <a:gd name="csY7668" fmla="*/ 1741793 h 1968327"/>
                <a:gd name="csX7669" fmla="*/ 2472854 w 3889389"/>
                <a:gd name="csY7669" fmla="*/ 1749065 h 1968327"/>
                <a:gd name="csX7670" fmla="*/ 2483481 w 3889389"/>
                <a:gd name="csY7670" fmla="*/ 1749065 h 1968327"/>
                <a:gd name="csX7671" fmla="*/ 2485159 w 3889389"/>
                <a:gd name="csY7671" fmla="*/ 1747387 h 1968327"/>
                <a:gd name="csX7672" fmla="*/ 2486838 w 3889389"/>
                <a:gd name="csY7672" fmla="*/ 1747387 h 1968327"/>
                <a:gd name="csX7673" fmla="*/ 2486838 w 3889389"/>
                <a:gd name="csY7673" fmla="*/ 1750743 h 1968327"/>
                <a:gd name="csX7674" fmla="*/ 2490753 w 3889389"/>
                <a:gd name="csY7674" fmla="*/ 1750743 h 1968327"/>
                <a:gd name="csX7675" fmla="*/ 2490753 w 3889389"/>
                <a:gd name="csY7675" fmla="*/ 1749065 h 1968327"/>
                <a:gd name="csX7676" fmla="*/ 2492431 w 3889389"/>
                <a:gd name="csY7676" fmla="*/ 1749065 h 1968327"/>
                <a:gd name="csX7677" fmla="*/ 2492431 w 3889389"/>
                <a:gd name="csY7677" fmla="*/ 1750743 h 1968327"/>
                <a:gd name="csX7678" fmla="*/ 2494109 w 3889389"/>
                <a:gd name="csY7678" fmla="*/ 1750743 h 1968327"/>
                <a:gd name="csX7679" fmla="*/ 2494109 w 3889389"/>
                <a:gd name="csY7679" fmla="*/ 1749065 h 1968327"/>
                <a:gd name="csX7680" fmla="*/ 2495787 w 3889389"/>
                <a:gd name="csY7680" fmla="*/ 1749065 h 1968327"/>
                <a:gd name="csX7681" fmla="*/ 2495787 w 3889389"/>
                <a:gd name="csY7681" fmla="*/ 1750743 h 1968327"/>
                <a:gd name="csX7682" fmla="*/ 2497465 w 3889389"/>
                <a:gd name="csY7682" fmla="*/ 1750743 h 1968327"/>
                <a:gd name="csX7683" fmla="*/ 2497465 w 3889389"/>
                <a:gd name="csY7683" fmla="*/ 1749065 h 1968327"/>
                <a:gd name="csX7684" fmla="*/ 2506415 w 3889389"/>
                <a:gd name="csY7684" fmla="*/ 1749065 h 1968327"/>
                <a:gd name="csX7685" fmla="*/ 2508092 w 3889389"/>
                <a:gd name="csY7685" fmla="*/ 1747387 h 1968327"/>
                <a:gd name="csX7686" fmla="*/ 2508092 w 3889389"/>
                <a:gd name="csY7686" fmla="*/ 1749065 h 1968327"/>
                <a:gd name="csX7687" fmla="*/ 2512008 w 3889389"/>
                <a:gd name="csY7687" fmla="*/ 1749065 h 1968327"/>
                <a:gd name="csX7688" fmla="*/ 2512008 w 3889389"/>
                <a:gd name="csY7688" fmla="*/ 1747387 h 1968327"/>
                <a:gd name="csX7689" fmla="*/ 2513686 w 3889389"/>
                <a:gd name="csY7689" fmla="*/ 1747387 h 1968327"/>
                <a:gd name="csX7690" fmla="*/ 2513686 w 3889389"/>
                <a:gd name="csY7690" fmla="*/ 1745709 h 1968327"/>
                <a:gd name="csX7691" fmla="*/ 2515364 w 3889389"/>
                <a:gd name="csY7691" fmla="*/ 1745709 h 1968327"/>
                <a:gd name="csX7692" fmla="*/ 2515364 w 3889389"/>
                <a:gd name="csY7692" fmla="*/ 1741793 h 1968327"/>
                <a:gd name="csX7693" fmla="*/ 2517042 w 3889389"/>
                <a:gd name="csY7693" fmla="*/ 1741793 h 1968327"/>
                <a:gd name="csX7694" fmla="*/ 2517042 w 3889389"/>
                <a:gd name="csY7694" fmla="*/ 1740115 h 1968327"/>
                <a:gd name="csX7695" fmla="*/ 2519279 w 3889389"/>
                <a:gd name="csY7695" fmla="*/ 1740115 h 1968327"/>
                <a:gd name="csX7696" fmla="*/ 2519279 w 3889389"/>
                <a:gd name="csY7696" fmla="*/ 1738437 h 1968327"/>
                <a:gd name="csX7697" fmla="*/ 2522635 w 3889389"/>
                <a:gd name="csY7697" fmla="*/ 1738437 h 1968327"/>
                <a:gd name="csX7698" fmla="*/ 2522635 w 3889389"/>
                <a:gd name="csY7698" fmla="*/ 1736759 h 1968327"/>
                <a:gd name="csX7699" fmla="*/ 2524313 w 3889389"/>
                <a:gd name="csY7699" fmla="*/ 1736759 h 1968327"/>
                <a:gd name="csX7700" fmla="*/ 2524313 w 3889389"/>
                <a:gd name="csY7700" fmla="*/ 1734522 h 1968327"/>
                <a:gd name="csX7701" fmla="*/ 2533263 w 3889389"/>
                <a:gd name="csY7701" fmla="*/ 1734522 h 1968327"/>
                <a:gd name="csX7702" fmla="*/ 2533263 w 3889389"/>
                <a:gd name="csY7702" fmla="*/ 1736759 h 1968327"/>
                <a:gd name="csX7703" fmla="*/ 2534941 w 3889389"/>
                <a:gd name="csY7703" fmla="*/ 1734522 h 1968327"/>
                <a:gd name="csX7704" fmla="*/ 2534941 w 3889389"/>
                <a:gd name="csY7704" fmla="*/ 1732844 h 1968327"/>
                <a:gd name="csX7705" fmla="*/ 2540534 w 3889389"/>
                <a:gd name="csY7705" fmla="*/ 1732844 h 1968327"/>
                <a:gd name="csX7706" fmla="*/ 2540534 w 3889389"/>
                <a:gd name="csY7706" fmla="*/ 1731166 h 1968327"/>
                <a:gd name="csX7707" fmla="*/ 2542212 w 3889389"/>
                <a:gd name="csY7707" fmla="*/ 1731166 h 1968327"/>
                <a:gd name="csX7708" fmla="*/ 2542212 w 3889389"/>
                <a:gd name="csY7708" fmla="*/ 1729488 h 1968327"/>
                <a:gd name="csX7709" fmla="*/ 2545569 w 3889389"/>
                <a:gd name="csY7709" fmla="*/ 1729488 h 1968327"/>
                <a:gd name="csX7710" fmla="*/ 2545569 w 3889389"/>
                <a:gd name="csY7710" fmla="*/ 1725572 h 1968327"/>
                <a:gd name="csX7711" fmla="*/ 2547805 w 3889389"/>
                <a:gd name="csY7711" fmla="*/ 1725572 h 1968327"/>
                <a:gd name="csX7712" fmla="*/ 2547805 w 3889389"/>
                <a:gd name="csY7712" fmla="*/ 1727810 h 1968327"/>
                <a:gd name="csX7713" fmla="*/ 2551162 w 3889389"/>
                <a:gd name="csY7713" fmla="*/ 1727810 h 1968327"/>
                <a:gd name="csX7714" fmla="*/ 2551162 w 3889389"/>
                <a:gd name="csY7714" fmla="*/ 1725572 h 1968327"/>
                <a:gd name="csX7715" fmla="*/ 2554518 w 3889389"/>
                <a:gd name="csY7715" fmla="*/ 1725572 h 1968327"/>
                <a:gd name="csX7716" fmla="*/ 2554518 w 3889389"/>
                <a:gd name="csY7716" fmla="*/ 1723894 h 1968327"/>
                <a:gd name="csX7717" fmla="*/ 2563467 w 3889389"/>
                <a:gd name="csY7717" fmla="*/ 1723894 h 1968327"/>
                <a:gd name="csX7718" fmla="*/ 2563467 w 3889389"/>
                <a:gd name="csY7718" fmla="*/ 1729488 h 1968327"/>
                <a:gd name="csX7719" fmla="*/ 2561789 w 3889389"/>
                <a:gd name="csY7719" fmla="*/ 1729488 h 1968327"/>
                <a:gd name="csX7720" fmla="*/ 2561789 w 3889389"/>
                <a:gd name="csY7720" fmla="*/ 1734522 h 1968327"/>
                <a:gd name="csX7721" fmla="*/ 2560111 w 3889389"/>
                <a:gd name="csY7721" fmla="*/ 1736759 h 1968327"/>
                <a:gd name="csX7722" fmla="*/ 2558433 w 3889389"/>
                <a:gd name="csY7722" fmla="*/ 1736759 h 1968327"/>
                <a:gd name="csX7723" fmla="*/ 2558433 w 3889389"/>
                <a:gd name="csY7723" fmla="*/ 1740115 h 1968327"/>
                <a:gd name="csX7724" fmla="*/ 2560111 w 3889389"/>
                <a:gd name="csY7724" fmla="*/ 1740115 h 1968327"/>
                <a:gd name="csX7725" fmla="*/ 2560111 w 3889389"/>
                <a:gd name="csY7725" fmla="*/ 1741793 h 1968327"/>
                <a:gd name="csX7726" fmla="*/ 2561789 w 3889389"/>
                <a:gd name="csY7726" fmla="*/ 1741793 h 1968327"/>
                <a:gd name="csX7727" fmla="*/ 2561789 w 3889389"/>
                <a:gd name="csY7727" fmla="*/ 1745709 h 1968327"/>
                <a:gd name="csX7728" fmla="*/ 2563467 w 3889389"/>
                <a:gd name="csY7728" fmla="*/ 1745709 h 1968327"/>
                <a:gd name="csX7729" fmla="*/ 2563467 w 3889389"/>
                <a:gd name="csY7729" fmla="*/ 1750743 h 1968327"/>
                <a:gd name="csX7730" fmla="*/ 2561789 w 3889389"/>
                <a:gd name="csY7730" fmla="*/ 1752421 h 1968327"/>
                <a:gd name="csX7731" fmla="*/ 2561789 w 3889389"/>
                <a:gd name="csY7731" fmla="*/ 1754099 h 1968327"/>
                <a:gd name="csX7732" fmla="*/ 2560111 w 3889389"/>
                <a:gd name="csY7732" fmla="*/ 1754099 h 1968327"/>
                <a:gd name="csX7733" fmla="*/ 2560111 w 3889389"/>
                <a:gd name="csY7733" fmla="*/ 1758014 h 1968327"/>
                <a:gd name="csX7734" fmla="*/ 2556196 w 3889389"/>
                <a:gd name="csY7734" fmla="*/ 1758014 h 1968327"/>
                <a:gd name="csX7735" fmla="*/ 2556196 w 3889389"/>
                <a:gd name="csY7735" fmla="*/ 1759692 h 1968327"/>
                <a:gd name="csX7736" fmla="*/ 2554518 w 3889389"/>
                <a:gd name="csY7736" fmla="*/ 1758014 h 1968327"/>
                <a:gd name="csX7737" fmla="*/ 2552840 w 3889389"/>
                <a:gd name="csY7737" fmla="*/ 1759692 h 1968327"/>
                <a:gd name="csX7738" fmla="*/ 2551162 w 3889389"/>
                <a:gd name="csY7738" fmla="*/ 1759692 h 1968327"/>
                <a:gd name="csX7739" fmla="*/ 2551162 w 3889389"/>
                <a:gd name="csY7739" fmla="*/ 1763048 h 1968327"/>
                <a:gd name="csX7740" fmla="*/ 2549484 w 3889389"/>
                <a:gd name="csY7740" fmla="*/ 1765286 h 1968327"/>
                <a:gd name="csX7741" fmla="*/ 2551162 w 3889389"/>
                <a:gd name="csY7741" fmla="*/ 1766964 h 1968327"/>
                <a:gd name="csX7742" fmla="*/ 2551162 w 3889389"/>
                <a:gd name="csY7742" fmla="*/ 1770320 h 1968327"/>
                <a:gd name="csX7743" fmla="*/ 2549484 w 3889389"/>
                <a:gd name="csY7743" fmla="*/ 1770320 h 1968327"/>
                <a:gd name="csX7744" fmla="*/ 2549484 w 3889389"/>
                <a:gd name="csY7744" fmla="*/ 1771998 h 1968327"/>
                <a:gd name="csX7745" fmla="*/ 2547805 w 3889389"/>
                <a:gd name="csY7745" fmla="*/ 1771998 h 1968327"/>
                <a:gd name="csX7746" fmla="*/ 2547805 w 3889389"/>
                <a:gd name="csY7746" fmla="*/ 1777591 h 1968327"/>
                <a:gd name="csX7747" fmla="*/ 2545569 w 3889389"/>
                <a:gd name="csY7747" fmla="*/ 1777591 h 1968327"/>
                <a:gd name="csX7748" fmla="*/ 2545569 w 3889389"/>
                <a:gd name="csY7748" fmla="*/ 1780947 h 1968327"/>
                <a:gd name="csX7749" fmla="*/ 2547805 w 3889389"/>
                <a:gd name="csY7749" fmla="*/ 1780947 h 1968327"/>
                <a:gd name="csX7750" fmla="*/ 2547805 w 3889389"/>
                <a:gd name="csY7750" fmla="*/ 1782625 h 1968327"/>
                <a:gd name="csX7751" fmla="*/ 2545569 w 3889389"/>
                <a:gd name="csY7751" fmla="*/ 1782625 h 1968327"/>
                <a:gd name="csX7752" fmla="*/ 2545569 w 3889389"/>
                <a:gd name="csY7752" fmla="*/ 1788219 h 1968327"/>
                <a:gd name="csX7753" fmla="*/ 2543890 w 3889389"/>
                <a:gd name="csY7753" fmla="*/ 1788219 h 1968327"/>
                <a:gd name="csX7754" fmla="*/ 2543890 w 3889389"/>
                <a:gd name="csY7754" fmla="*/ 1791575 h 1968327"/>
                <a:gd name="csX7755" fmla="*/ 2542212 w 3889389"/>
                <a:gd name="csY7755" fmla="*/ 1791575 h 1968327"/>
                <a:gd name="csX7756" fmla="*/ 2542212 w 3889389"/>
                <a:gd name="csY7756" fmla="*/ 1793812 h 1968327"/>
                <a:gd name="csX7757" fmla="*/ 2543890 w 3889389"/>
                <a:gd name="csY7757" fmla="*/ 1793812 h 1968327"/>
                <a:gd name="csX7758" fmla="*/ 2543890 w 3889389"/>
                <a:gd name="csY7758" fmla="*/ 1800524 h 1968327"/>
                <a:gd name="csX7759" fmla="*/ 2540534 w 3889389"/>
                <a:gd name="csY7759" fmla="*/ 1800524 h 1968327"/>
                <a:gd name="csX7760" fmla="*/ 2540534 w 3889389"/>
                <a:gd name="csY7760" fmla="*/ 1802762 h 1968327"/>
                <a:gd name="csX7761" fmla="*/ 2538856 w 3889389"/>
                <a:gd name="csY7761" fmla="*/ 1802762 h 1968327"/>
                <a:gd name="csX7762" fmla="*/ 2538856 w 3889389"/>
                <a:gd name="csY7762" fmla="*/ 1806118 h 1968327"/>
                <a:gd name="csX7763" fmla="*/ 2540534 w 3889389"/>
                <a:gd name="csY7763" fmla="*/ 1806118 h 1968327"/>
                <a:gd name="csX7764" fmla="*/ 2540534 w 3889389"/>
                <a:gd name="csY7764" fmla="*/ 1807796 h 1968327"/>
                <a:gd name="csX7765" fmla="*/ 2538856 w 3889389"/>
                <a:gd name="csY7765" fmla="*/ 1807796 h 1968327"/>
                <a:gd name="csX7766" fmla="*/ 2538856 w 3889389"/>
                <a:gd name="csY7766" fmla="*/ 1811152 h 1968327"/>
                <a:gd name="csX7767" fmla="*/ 2536619 w 3889389"/>
                <a:gd name="csY7767" fmla="*/ 1811152 h 1968327"/>
                <a:gd name="csX7768" fmla="*/ 2536619 w 3889389"/>
                <a:gd name="csY7768" fmla="*/ 1813389 h 1968327"/>
                <a:gd name="csX7769" fmla="*/ 2533263 w 3889389"/>
                <a:gd name="csY7769" fmla="*/ 1813389 h 1968327"/>
                <a:gd name="csX7770" fmla="*/ 2533263 w 3889389"/>
                <a:gd name="csY7770" fmla="*/ 1822339 h 1968327"/>
                <a:gd name="csX7771" fmla="*/ 2531585 w 3889389"/>
                <a:gd name="csY7771" fmla="*/ 1822339 h 1968327"/>
                <a:gd name="csX7772" fmla="*/ 2531585 w 3889389"/>
                <a:gd name="csY7772" fmla="*/ 1824017 h 1968327"/>
                <a:gd name="csX7773" fmla="*/ 2527669 w 3889389"/>
                <a:gd name="csY7773" fmla="*/ 1824017 h 1968327"/>
                <a:gd name="csX7774" fmla="*/ 2527669 w 3889389"/>
                <a:gd name="csY7774" fmla="*/ 1825695 h 1968327"/>
                <a:gd name="csX7775" fmla="*/ 2525992 w 3889389"/>
                <a:gd name="csY7775" fmla="*/ 1825695 h 1968327"/>
                <a:gd name="csX7776" fmla="*/ 2525992 w 3889389"/>
                <a:gd name="csY7776" fmla="*/ 1831288 h 1968327"/>
                <a:gd name="csX7777" fmla="*/ 2524313 w 3889389"/>
                <a:gd name="csY7777" fmla="*/ 1831288 h 1968327"/>
                <a:gd name="csX7778" fmla="*/ 2524313 w 3889389"/>
                <a:gd name="csY7778" fmla="*/ 1834644 h 1968327"/>
                <a:gd name="csX7779" fmla="*/ 2525992 w 3889389"/>
                <a:gd name="csY7779" fmla="*/ 1836322 h 1968327"/>
                <a:gd name="csX7780" fmla="*/ 2525992 w 3889389"/>
                <a:gd name="csY7780" fmla="*/ 1838000 h 1968327"/>
                <a:gd name="csX7781" fmla="*/ 2524313 w 3889389"/>
                <a:gd name="csY7781" fmla="*/ 1838000 h 1968327"/>
                <a:gd name="csX7782" fmla="*/ 2524313 w 3889389"/>
                <a:gd name="csY7782" fmla="*/ 1839678 h 1968327"/>
                <a:gd name="csX7783" fmla="*/ 2522635 w 3889389"/>
                <a:gd name="csY7783" fmla="*/ 1839678 h 1968327"/>
                <a:gd name="csX7784" fmla="*/ 2522635 w 3889389"/>
                <a:gd name="csY7784" fmla="*/ 1841916 h 1968327"/>
                <a:gd name="csX7785" fmla="*/ 2517042 w 3889389"/>
                <a:gd name="csY7785" fmla="*/ 1841916 h 1968327"/>
                <a:gd name="csX7786" fmla="*/ 2517042 w 3889389"/>
                <a:gd name="csY7786" fmla="*/ 1839678 h 1968327"/>
                <a:gd name="csX7787" fmla="*/ 2513686 w 3889389"/>
                <a:gd name="csY7787" fmla="*/ 1838000 h 1968327"/>
                <a:gd name="csX7788" fmla="*/ 2510330 w 3889389"/>
                <a:gd name="csY7788" fmla="*/ 1838000 h 1968327"/>
                <a:gd name="csX7789" fmla="*/ 2508092 w 3889389"/>
                <a:gd name="csY7789" fmla="*/ 1836322 h 1968327"/>
                <a:gd name="csX7790" fmla="*/ 2503058 w 3889389"/>
                <a:gd name="csY7790" fmla="*/ 1836322 h 1968327"/>
                <a:gd name="csX7791" fmla="*/ 2499143 w 3889389"/>
                <a:gd name="csY7791" fmla="*/ 1834644 h 1968327"/>
                <a:gd name="csX7792" fmla="*/ 2497465 w 3889389"/>
                <a:gd name="csY7792" fmla="*/ 1834644 h 1968327"/>
                <a:gd name="csX7793" fmla="*/ 2497465 w 3889389"/>
                <a:gd name="csY7793" fmla="*/ 1832966 h 1968327"/>
                <a:gd name="csX7794" fmla="*/ 2495787 w 3889389"/>
                <a:gd name="csY7794" fmla="*/ 1832966 h 1968327"/>
                <a:gd name="csX7795" fmla="*/ 2495787 w 3889389"/>
                <a:gd name="csY7795" fmla="*/ 1831288 h 1968327"/>
                <a:gd name="csX7796" fmla="*/ 2494109 w 3889389"/>
                <a:gd name="csY7796" fmla="*/ 1831288 h 1968327"/>
                <a:gd name="csX7797" fmla="*/ 2494109 w 3889389"/>
                <a:gd name="csY7797" fmla="*/ 1832966 h 1968327"/>
                <a:gd name="csX7798" fmla="*/ 2492431 w 3889389"/>
                <a:gd name="csY7798" fmla="*/ 1832966 h 1968327"/>
                <a:gd name="csX7799" fmla="*/ 2492431 w 3889389"/>
                <a:gd name="csY7799" fmla="*/ 1834644 h 1968327"/>
                <a:gd name="csX7800" fmla="*/ 2490753 w 3889389"/>
                <a:gd name="csY7800" fmla="*/ 1836322 h 1968327"/>
                <a:gd name="csX7801" fmla="*/ 2490753 w 3889389"/>
                <a:gd name="csY7801" fmla="*/ 1839678 h 1968327"/>
                <a:gd name="csX7802" fmla="*/ 2488515 w 3889389"/>
                <a:gd name="csY7802" fmla="*/ 1839678 h 1968327"/>
                <a:gd name="csX7803" fmla="*/ 2488515 w 3889389"/>
                <a:gd name="csY7803" fmla="*/ 1841916 h 1968327"/>
                <a:gd name="csX7804" fmla="*/ 2486838 w 3889389"/>
                <a:gd name="csY7804" fmla="*/ 1841916 h 1968327"/>
                <a:gd name="csX7805" fmla="*/ 2486838 w 3889389"/>
                <a:gd name="csY7805" fmla="*/ 1843594 h 1968327"/>
                <a:gd name="csX7806" fmla="*/ 2481803 w 3889389"/>
                <a:gd name="csY7806" fmla="*/ 1843594 h 1968327"/>
                <a:gd name="csX7807" fmla="*/ 2481803 w 3889389"/>
                <a:gd name="csY7807" fmla="*/ 1845272 h 1968327"/>
                <a:gd name="csX7808" fmla="*/ 2476210 w 3889389"/>
                <a:gd name="csY7808" fmla="*/ 1845272 h 1968327"/>
                <a:gd name="csX7809" fmla="*/ 2476210 w 3889389"/>
                <a:gd name="csY7809" fmla="*/ 1846950 h 1968327"/>
                <a:gd name="csX7810" fmla="*/ 2472854 w 3889389"/>
                <a:gd name="csY7810" fmla="*/ 1846950 h 1968327"/>
                <a:gd name="csX7811" fmla="*/ 2472854 w 3889389"/>
                <a:gd name="csY7811" fmla="*/ 1848628 h 1968327"/>
                <a:gd name="csX7812" fmla="*/ 2474532 w 3889389"/>
                <a:gd name="csY7812" fmla="*/ 1848628 h 1968327"/>
                <a:gd name="csX7813" fmla="*/ 2474532 w 3889389"/>
                <a:gd name="csY7813" fmla="*/ 1850865 h 1968327"/>
                <a:gd name="csX7814" fmla="*/ 2476210 w 3889389"/>
                <a:gd name="csY7814" fmla="*/ 1850865 h 1968327"/>
                <a:gd name="csX7815" fmla="*/ 2476210 w 3889389"/>
                <a:gd name="csY7815" fmla="*/ 1852543 h 1968327"/>
                <a:gd name="csX7816" fmla="*/ 2477888 w 3889389"/>
                <a:gd name="csY7816" fmla="*/ 1855899 h 1968327"/>
                <a:gd name="csX7817" fmla="*/ 2479566 w 3889389"/>
                <a:gd name="csY7817" fmla="*/ 1861493 h 1968327"/>
                <a:gd name="csX7818" fmla="*/ 2479566 w 3889389"/>
                <a:gd name="csY7818" fmla="*/ 1870442 h 1968327"/>
                <a:gd name="csX7819" fmla="*/ 2481803 w 3889389"/>
                <a:gd name="csY7819" fmla="*/ 1872120 h 1968327"/>
                <a:gd name="csX7820" fmla="*/ 2481803 w 3889389"/>
                <a:gd name="csY7820" fmla="*/ 1875476 h 1968327"/>
                <a:gd name="csX7821" fmla="*/ 2479566 w 3889389"/>
                <a:gd name="csY7821" fmla="*/ 1875476 h 1968327"/>
                <a:gd name="csX7822" fmla="*/ 2479566 w 3889389"/>
                <a:gd name="csY7822" fmla="*/ 1893375 h 1968327"/>
                <a:gd name="csX7823" fmla="*/ 2481803 w 3889389"/>
                <a:gd name="csY7823" fmla="*/ 1893375 h 1968327"/>
                <a:gd name="csX7824" fmla="*/ 2481803 w 3889389"/>
                <a:gd name="csY7824" fmla="*/ 1896731 h 1968327"/>
                <a:gd name="csX7825" fmla="*/ 2479566 w 3889389"/>
                <a:gd name="csY7825" fmla="*/ 1896731 h 1968327"/>
                <a:gd name="csX7826" fmla="*/ 2479566 w 3889389"/>
                <a:gd name="csY7826" fmla="*/ 1904003 h 1968327"/>
                <a:gd name="csX7827" fmla="*/ 2477888 w 3889389"/>
                <a:gd name="csY7827" fmla="*/ 1905681 h 1968327"/>
                <a:gd name="csX7828" fmla="*/ 2477888 w 3889389"/>
                <a:gd name="csY7828" fmla="*/ 1907918 h 1968327"/>
                <a:gd name="csX7829" fmla="*/ 2476210 w 3889389"/>
                <a:gd name="csY7829" fmla="*/ 1907918 h 1968327"/>
                <a:gd name="csX7830" fmla="*/ 2476210 w 3889389"/>
                <a:gd name="csY7830" fmla="*/ 1911274 h 1968327"/>
                <a:gd name="csX7831" fmla="*/ 2474532 w 3889389"/>
                <a:gd name="csY7831" fmla="*/ 1911274 h 1968327"/>
                <a:gd name="csX7832" fmla="*/ 2474532 w 3889389"/>
                <a:gd name="csY7832" fmla="*/ 1912952 h 1968327"/>
                <a:gd name="csX7833" fmla="*/ 2472854 w 3889389"/>
                <a:gd name="csY7833" fmla="*/ 1912952 h 1968327"/>
                <a:gd name="csX7834" fmla="*/ 2472854 w 3889389"/>
                <a:gd name="csY7834" fmla="*/ 1914630 h 1968327"/>
                <a:gd name="csX7835" fmla="*/ 2470617 w 3889389"/>
                <a:gd name="csY7835" fmla="*/ 1912952 h 1968327"/>
                <a:gd name="csX7836" fmla="*/ 2468938 w 3889389"/>
                <a:gd name="csY7836" fmla="*/ 1912952 h 1968327"/>
                <a:gd name="csX7837" fmla="*/ 2468938 w 3889389"/>
                <a:gd name="csY7837" fmla="*/ 1914630 h 1968327"/>
                <a:gd name="csX7838" fmla="*/ 2463904 w 3889389"/>
                <a:gd name="csY7838" fmla="*/ 1914630 h 1968327"/>
                <a:gd name="csX7839" fmla="*/ 2462226 w 3889389"/>
                <a:gd name="csY7839" fmla="*/ 1916867 h 1968327"/>
                <a:gd name="csX7840" fmla="*/ 2459989 w 3889389"/>
                <a:gd name="csY7840" fmla="*/ 1918546 h 1968327"/>
                <a:gd name="csX7841" fmla="*/ 2463904 w 3889389"/>
                <a:gd name="csY7841" fmla="*/ 1918546 h 1968327"/>
                <a:gd name="csX7842" fmla="*/ 2463904 w 3889389"/>
                <a:gd name="csY7842" fmla="*/ 1920224 h 1968327"/>
                <a:gd name="csX7843" fmla="*/ 2465582 w 3889389"/>
                <a:gd name="csY7843" fmla="*/ 1920224 h 1968327"/>
                <a:gd name="csX7844" fmla="*/ 2465582 w 3889389"/>
                <a:gd name="csY7844" fmla="*/ 1921902 h 1968327"/>
                <a:gd name="csX7845" fmla="*/ 2463904 w 3889389"/>
                <a:gd name="csY7845" fmla="*/ 1923580 h 1968327"/>
                <a:gd name="csX7846" fmla="*/ 2463904 w 3889389"/>
                <a:gd name="csY7846" fmla="*/ 1927495 h 1968327"/>
                <a:gd name="csX7847" fmla="*/ 2465582 w 3889389"/>
                <a:gd name="csY7847" fmla="*/ 1927495 h 1968327"/>
                <a:gd name="csX7848" fmla="*/ 2467261 w 3889389"/>
                <a:gd name="csY7848" fmla="*/ 1929173 h 1968327"/>
                <a:gd name="csX7849" fmla="*/ 2467261 w 3889389"/>
                <a:gd name="csY7849" fmla="*/ 1930851 h 1968327"/>
                <a:gd name="csX7850" fmla="*/ 2468938 w 3889389"/>
                <a:gd name="csY7850" fmla="*/ 1930851 h 1968327"/>
                <a:gd name="csX7851" fmla="*/ 2468938 w 3889389"/>
                <a:gd name="csY7851" fmla="*/ 1927495 h 1968327"/>
                <a:gd name="csX7852" fmla="*/ 2470617 w 3889389"/>
                <a:gd name="csY7852" fmla="*/ 1927495 h 1968327"/>
                <a:gd name="csX7853" fmla="*/ 2470617 w 3889389"/>
                <a:gd name="csY7853" fmla="*/ 1923580 h 1968327"/>
                <a:gd name="csX7854" fmla="*/ 2468938 w 3889389"/>
                <a:gd name="csY7854" fmla="*/ 1921902 h 1968327"/>
                <a:gd name="csX7855" fmla="*/ 2468938 w 3889389"/>
                <a:gd name="csY7855" fmla="*/ 1918546 h 1968327"/>
                <a:gd name="csX7856" fmla="*/ 2470617 w 3889389"/>
                <a:gd name="csY7856" fmla="*/ 1918546 h 1968327"/>
                <a:gd name="csX7857" fmla="*/ 2470617 w 3889389"/>
                <a:gd name="csY7857" fmla="*/ 1920224 h 1968327"/>
                <a:gd name="csX7858" fmla="*/ 2472854 w 3889389"/>
                <a:gd name="csY7858" fmla="*/ 1920224 h 1968327"/>
                <a:gd name="csX7859" fmla="*/ 2472854 w 3889389"/>
                <a:gd name="csY7859" fmla="*/ 1921902 h 1968327"/>
                <a:gd name="csX7860" fmla="*/ 2474532 w 3889389"/>
                <a:gd name="csY7860" fmla="*/ 1920224 h 1968327"/>
                <a:gd name="csX7861" fmla="*/ 2477888 w 3889389"/>
                <a:gd name="csY7861" fmla="*/ 1920224 h 1968327"/>
                <a:gd name="csX7862" fmla="*/ 2477888 w 3889389"/>
                <a:gd name="csY7862" fmla="*/ 1921902 h 1968327"/>
                <a:gd name="csX7863" fmla="*/ 2479566 w 3889389"/>
                <a:gd name="csY7863" fmla="*/ 1921902 h 1968327"/>
                <a:gd name="csX7864" fmla="*/ 2479566 w 3889389"/>
                <a:gd name="csY7864" fmla="*/ 1916867 h 1968327"/>
                <a:gd name="csX7865" fmla="*/ 2481803 w 3889389"/>
                <a:gd name="csY7865" fmla="*/ 1916867 h 1968327"/>
                <a:gd name="csX7866" fmla="*/ 2481803 w 3889389"/>
                <a:gd name="csY7866" fmla="*/ 1914630 h 1968327"/>
                <a:gd name="csX7867" fmla="*/ 2485159 w 3889389"/>
                <a:gd name="csY7867" fmla="*/ 1914630 h 1968327"/>
                <a:gd name="csX7868" fmla="*/ 2485159 w 3889389"/>
                <a:gd name="csY7868" fmla="*/ 1912952 h 1968327"/>
                <a:gd name="csX7869" fmla="*/ 2483481 w 3889389"/>
                <a:gd name="csY7869" fmla="*/ 1912952 h 1968327"/>
                <a:gd name="csX7870" fmla="*/ 2483481 w 3889389"/>
                <a:gd name="csY7870" fmla="*/ 1909596 h 1968327"/>
                <a:gd name="csX7871" fmla="*/ 2485159 w 3889389"/>
                <a:gd name="csY7871" fmla="*/ 1911274 h 1968327"/>
                <a:gd name="csX7872" fmla="*/ 2486838 w 3889389"/>
                <a:gd name="csY7872" fmla="*/ 1911274 h 1968327"/>
                <a:gd name="csX7873" fmla="*/ 2486838 w 3889389"/>
                <a:gd name="csY7873" fmla="*/ 1909596 h 1968327"/>
                <a:gd name="csX7874" fmla="*/ 2488515 w 3889389"/>
                <a:gd name="csY7874" fmla="*/ 1909596 h 1968327"/>
                <a:gd name="csX7875" fmla="*/ 2488515 w 3889389"/>
                <a:gd name="csY7875" fmla="*/ 1905681 h 1968327"/>
                <a:gd name="csX7876" fmla="*/ 2490753 w 3889389"/>
                <a:gd name="csY7876" fmla="*/ 1905681 h 1968327"/>
                <a:gd name="csX7877" fmla="*/ 2490753 w 3889389"/>
                <a:gd name="csY7877" fmla="*/ 1902325 h 1968327"/>
                <a:gd name="csX7878" fmla="*/ 2492431 w 3889389"/>
                <a:gd name="csY7878" fmla="*/ 1902325 h 1968327"/>
                <a:gd name="csX7879" fmla="*/ 2492431 w 3889389"/>
                <a:gd name="csY7879" fmla="*/ 1896731 h 1968327"/>
                <a:gd name="csX7880" fmla="*/ 2494109 w 3889389"/>
                <a:gd name="csY7880" fmla="*/ 1896731 h 1968327"/>
                <a:gd name="csX7881" fmla="*/ 2494109 w 3889389"/>
                <a:gd name="csY7881" fmla="*/ 1898969 h 1968327"/>
                <a:gd name="csX7882" fmla="*/ 2499143 w 3889389"/>
                <a:gd name="csY7882" fmla="*/ 1898969 h 1968327"/>
                <a:gd name="csX7883" fmla="*/ 2499143 w 3889389"/>
                <a:gd name="csY7883" fmla="*/ 1900647 h 1968327"/>
                <a:gd name="csX7884" fmla="*/ 2497465 w 3889389"/>
                <a:gd name="csY7884" fmla="*/ 1900647 h 1968327"/>
                <a:gd name="csX7885" fmla="*/ 2497465 w 3889389"/>
                <a:gd name="csY7885" fmla="*/ 1902325 h 1968327"/>
                <a:gd name="csX7886" fmla="*/ 2495787 w 3889389"/>
                <a:gd name="csY7886" fmla="*/ 1902325 h 1968327"/>
                <a:gd name="csX7887" fmla="*/ 2495787 w 3889389"/>
                <a:gd name="csY7887" fmla="*/ 1904003 h 1968327"/>
                <a:gd name="csX7888" fmla="*/ 2494109 w 3889389"/>
                <a:gd name="csY7888" fmla="*/ 1904003 h 1968327"/>
                <a:gd name="csX7889" fmla="*/ 2494109 w 3889389"/>
                <a:gd name="csY7889" fmla="*/ 1905681 h 1968327"/>
                <a:gd name="csX7890" fmla="*/ 2495787 w 3889389"/>
                <a:gd name="csY7890" fmla="*/ 1905681 h 1968327"/>
                <a:gd name="csX7891" fmla="*/ 2495787 w 3889389"/>
                <a:gd name="csY7891" fmla="*/ 1907918 h 1968327"/>
                <a:gd name="csX7892" fmla="*/ 2497465 w 3889389"/>
                <a:gd name="csY7892" fmla="*/ 1907918 h 1968327"/>
                <a:gd name="csX7893" fmla="*/ 2497465 w 3889389"/>
                <a:gd name="csY7893" fmla="*/ 1904003 h 1968327"/>
                <a:gd name="csX7894" fmla="*/ 2499143 w 3889389"/>
                <a:gd name="csY7894" fmla="*/ 1904003 h 1968327"/>
                <a:gd name="csX7895" fmla="*/ 2499143 w 3889389"/>
                <a:gd name="csY7895" fmla="*/ 1902325 h 1968327"/>
                <a:gd name="csX7896" fmla="*/ 2508092 w 3889389"/>
                <a:gd name="csY7896" fmla="*/ 1902325 h 1968327"/>
                <a:gd name="csX7897" fmla="*/ 2506415 w 3889389"/>
                <a:gd name="csY7897" fmla="*/ 1904003 h 1968327"/>
                <a:gd name="csX7898" fmla="*/ 2504736 w 3889389"/>
                <a:gd name="csY7898" fmla="*/ 1904003 h 1968327"/>
                <a:gd name="csX7899" fmla="*/ 2504736 w 3889389"/>
                <a:gd name="csY7899" fmla="*/ 1914630 h 1968327"/>
                <a:gd name="csX7900" fmla="*/ 2506415 w 3889389"/>
                <a:gd name="csY7900" fmla="*/ 1912952 h 1968327"/>
                <a:gd name="csX7901" fmla="*/ 2508092 w 3889389"/>
                <a:gd name="csY7901" fmla="*/ 1912952 h 1968327"/>
                <a:gd name="csX7902" fmla="*/ 2508092 w 3889389"/>
                <a:gd name="csY7902" fmla="*/ 1911274 h 1968327"/>
                <a:gd name="csX7903" fmla="*/ 2510330 w 3889389"/>
                <a:gd name="csY7903" fmla="*/ 1911274 h 1968327"/>
                <a:gd name="csX7904" fmla="*/ 2510330 w 3889389"/>
                <a:gd name="csY7904" fmla="*/ 1914630 h 1968327"/>
                <a:gd name="csX7905" fmla="*/ 2512008 w 3889389"/>
                <a:gd name="csY7905" fmla="*/ 1914630 h 1968327"/>
                <a:gd name="csX7906" fmla="*/ 2512008 w 3889389"/>
                <a:gd name="csY7906" fmla="*/ 1912952 h 1968327"/>
                <a:gd name="csX7907" fmla="*/ 2513686 w 3889389"/>
                <a:gd name="csY7907" fmla="*/ 1912952 h 1968327"/>
                <a:gd name="csX7908" fmla="*/ 2515364 w 3889389"/>
                <a:gd name="csY7908" fmla="*/ 1914630 h 1968327"/>
                <a:gd name="csX7909" fmla="*/ 2515364 w 3889389"/>
                <a:gd name="csY7909" fmla="*/ 1912952 h 1968327"/>
                <a:gd name="csX7910" fmla="*/ 2517042 w 3889389"/>
                <a:gd name="csY7910" fmla="*/ 1912952 h 1968327"/>
                <a:gd name="csX7911" fmla="*/ 2517042 w 3889389"/>
                <a:gd name="csY7911" fmla="*/ 1918546 h 1968327"/>
                <a:gd name="csX7912" fmla="*/ 2519279 w 3889389"/>
                <a:gd name="csY7912" fmla="*/ 1918546 h 1968327"/>
                <a:gd name="csX7913" fmla="*/ 2519279 w 3889389"/>
                <a:gd name="csY7913" fmla="*/ 1916867 h 1968327"/>
                <a:gd name="csX7914" fmla="*/ 2520957 w 3889389"/>
                <a:gd name="csY7914" fmla="*/ 1916867 h 1968327"/>
                <a:gd name="csX7915" fmla="*/ 2520957 w 3889389"/>
                <a:gd name="csY7915" fmla="*/ 1914630 h 1968327"/>
                <a:gd name="csX7916" fmla="*/ 2522635 w 3889389"/>
                <a:gd name="csY7916" fmla="*/ 1914630 h 1968327"/>
                <a:gd name="csX7917" fmla="*/ 2522635 w 3889389"/>
                <a:gd name="csY7917" fmla="*/ 1916867 h 1968327"/>
                <a:gd name="csX7918" fmla="*/ 2524313 w 3889389"/>
                <a:gd name="csY7918" fmla="*/ 1918546 h 1968327"/>
                <a:gd name="csX7919" fmla="*/ 2522635 w 3889389"/>
                <a:gd name="csY7919" fmla="*/ 1918546 h 1968327"/>
                <a:gd name="csX7920" fmla="*/ 2522635 w 3889389"/>
                <a:gd name="csY7920" fmla="*/ 1920224 h 1968327"/>
                <a:gd name="csX7921" fmla="*/ 2525992 w 3889389"/>
                <a:gd name="csY7921" fmla="*/ 1920224 h 1968327"/>
                <a:gd name="csX7922" fmla="*/ 2525992 w 3889389"/>
                <a:gd name="csY7922" fmla="*/ 1918546 h 1968327"/>
                <a:gd name="csX7923" fmla="*/ 2529907 w 3889389"/>
                <a:gd name="csY7923" fmla="*/ 1918546 h 1968327"/>
                <a:gd name="csX7924" fmla="*/ 2529907 w 3889389"/>
                <a:gd name="csY7924" fmla="*/ 1916867 h 1968327"/>
                <a:gd name="csX7925" fmla="*/ 2533263 w 3889389"/>
                <a:gd name="csY7925" fmla="*/ 1916867 h 1968327"/>
                <a:gd name="csX7926" fmla="*/ 2533263 w 3889389"/>
                <a:gd name="csY7926" fmla="*/ 1914630 h 1968327"/>
                <a:gd name="csX7927" fmla="*/ 2536619 w 3889389"/>
                <a:gd name="csY7927" fmla="*/ 1914630 h 1968327"/>
                <a:gd name="csX7928" fmla="*/ 2538856 w 3889389"/>
                <a:gd name="csY7928" fmla="*/ 1912952 h 1968327"/>
                <a:gd name="csX7929" fmla="*/ 2538856 w 3889389"/>
                <a:gd name="csY7929" fmla="*/ 1914630 h 1968327"/>
                <a:gd name="csX7930" fmla="*/ 2540534 w 3889389"/>
                <a:gd name="csY7930" fmla="*/ 1914630 h 1968327"/>
                <a:gd name="csX7931" fmla="*/ 2540534 w 3889389"/>
                <a:gd name="csY7931" fmla="*/ 1912952 h 1968327"/>
                <a:gd name="csX7932" fmla="*/ 2545569 w 3889389"/>
                <a:gd name="csY7932" fmla="*/ 1912952 h 1968327"/>
                <a:gd name="csX7933" fmla="*/ 2545569 w 3889389"/>
                <a:gd name="csY7933" fmla="*/ 1909596 h 1968327"/>
                <a:gd name="csX7934" fmla="*/ 2549484 w 3889389"/>
                <a:gd name="csY7934" fmla="*/ 1909596 h 1968327"/>
                <a:gd name="csX7935" fmla="*/ 2549484 w 3889389"/>
                <a:gd name="csY7935" fmla="*/ 1907918 h 1968327"/>
                <a:gd name="csX7936" fmla="*/ 2551162 w 3889389"/>
                <a:gd name="csY7936" fmla="*/ 1907918 h 1968327"/>
                <a:gd name="csX7937" fmla="*/ 2551162 w 3889389"/>
                <a:gd name="csY7937" fmla="*/ 1905681 h 1968327"/>
                <a:gd name="csX7938" fmla="*/ 2552840 w 3889389"/>
                <a:gd name="csY7938" fmla="*/ 1905681 h 1968327"/>
                <a:gd name="csX7939" fmla="*/ 2554518 w 3889389"/>
                <a:gd name="csY7939" fmla="*/ 1904003 h 1968327"/>
                <a:gd name="csX7940" fmla="*/ 2556196 w 3889389"/>
                <a:gd name="csY7940" fmla="*/ 1904003 h 1968327"/>
                <a:gd name="csX7941" fmla="*/ 2558433 w 3889389"/>
                <a:gd name="csY7941" fmla="*/ 1902325 h 1968327"/>
                <a:gd name="csX7942" fmla="*/ 2561789 w 3889389"/>
                <a:gd name="csY7942" fmla="*/ 1902325 h 1968327"/>
                <a:gd name="csX7943" fmla="*/ 2561789 w 3889389"/>
                <a:gd name="csY7943" fmla="*/ 1900647 h 1968327"/>
                <a:gd name="csX7944" fmla="*/ 2563467 w 3889389"/>
                <a:gd name="csY7944" fmla="*/ 1898969 h 1968327"/>
                <a:gd name="csX7945" fmla="*/ 2565146 w 3889389"/>
                <a:gd name="csY7945" fmla="*/ 1898969 h 1968327"/>
                <a:gd name="csX7946" fmla="*/ 2565146 w 3889389"/>
                <a:gd name="csY7946" fmla="*/ 1896731 h 1968327"/>
                <a:gd name="csX7947" fmla="*/ 2567382 w 3889389"/>
                <a:gd name="csY7947" fmla="*/ 1895053 h 1968327"/>
                <a:gd name="csX7948" fmla="*/ 2570739 w 3889389"/>
                <a:gd name="csY7948" fmla="*/ 1895053 h 1968327"/>
                <a:gd name="csX7949" fmla="*/ 2570739 w 3889389"/>
                <a:gd name="csY7949" fmla="*/ 1891697 h 1968327"/>
                <a:gd name="csX7950" fmla="*/ 2574095 w 3889389"/>
                <a:gd name="csY7950" fmla="*/ 1891697 h 1968327"/>
                <a:gd name="csX7951" fmla="*/ 2574095 w 3889389"/>
                <a:gd name="csY7951" fmla="*/ 1884426 h 1968327"/>
                <a:gd name="csX7952" fmla="*/ 2576332 w 3889389"/>
                <a:gd name="csY7952" fmla="*/ 1884426 h 1968327"/>
                <a:gd name="csX7953" fmla="*/ 2576332 w 3889389"/>
                <a:gd name="csY7953" fmla="*/ 1886104 h 1968327"/>
                <a:gd name="csX7954" fmla="*/ 2578010 w 3889389"/>
                <a:gd name="csY7954" fmla="*/ 1886104 h 1968327"/>
                <a:gd name="csX7955" fmla="*/ 2579688 w 3889389"/>
                <a:gd name="csY7955" fmla="*/ 1884426 h 1968327"/>
                <a:gd name="csX7956" fmla="*/ 2579688 w 3889389"/>
                <a:gd name="csY7956" fmla="*/ 1882748 h 1968327"/>
                <a:gd name="csX7957" fmla="*/ 2581366 w 3889389"/>
                <a:gd name="csY7957" fmla="*/ 1882748 h 1968327"/>
                <a:gd name="csX7958" fmla="*/ 2581366 w 3889389"/>
                <a:gd name="csY7958" fmla="*/ 1875476 h 1968327"/>
                <a:gd name="csX7959" fmla="*/ 2583044 w 3889389"/>
                <a:gd name="csY7959" fmla="*/ 1875476 h 1968327"/>
                <a:gd name="csX7960" fmla="*/ 2583044 w 3889389"/>
                <a:gd name="csY7960" fmla="*/ 1873798 h 1968327"/>
                <a:gd name="csX7961" fmla="*/ 2584723 w 3889389"/>
                <a:gd name="csY7961" fmla="*/ 1873798 h 1968327"/>
                <a:gd name="csX7962" fmla="*/ 2584723 w 3889389"/>
                <a:gd name="csY7962" fmla="*/ 1870442 h 1968327"/>
                <a:gd name="csX7963" fmla="*/ 2586959 w 3889389"/>
                <a:gd name="csY7963" fmla="*/ 1870442 h 1968327"/>
                <a:gd name="csX7964" fmla="*/ 2586959 w 3889389"/>
                <a:gd name="csY7964" fmla="*/ 1868205 h 1968327"/>
                <a:gd name="csX7965" fmla="*/ 2588638 w 3889389"/>
                <a:gd name="csY7965" fmla="*/ 1868205 h 1968327"/>
                <a:gd name="csX7966" fmla="*/ 2588638 w 3889389"/>
                <a:gd name="csY7966" fmla="*/ 1864849 h 1968327"/>
                <a:gd name="csX7967" fmla="*/ 2590316 w 3889389"/>
                <a:gd name="csY7967" fmla="*/ 1864849 h 1968327"/>
                <a:gd name="csX7968" fmla="*/ 2590316 w 3889389"/>
                <a:gd name="csY7968" fmla="*/ 1863171 h 1968327"/>
                <a:gd name="csX7969" fmla="*/ 2591994 w 3889389"/>
                <a:gd name="csY7969" fmla="*/ 1863171 h 1968327"/>
                <a:gd name="csX7970" fmla="*/ 2591994 w 3889389"/>
                <a:gd name="csY7970" fmla="*/ 1861493 h 1968327"/>
                <a:gd name="csX7971" fmla="*/ 2595909 w 3889389"/>
                <a:gd name="csY7971" fmla="*/ 1861493 h 1968327"/>
                <a:gd name="csX7972" fmla="*/ 2597587 w 3889389"/>
                <a:gd name="csY7972" fmla="*/ 1859815 h 1968327"/>
                <a:gd name="csX7973" fmla="*/ 2599265 w 3889389"/>
                <a:gd name="csY7973" fmla="*/ 1859815 h 1968327"/>
                <a:gd name="csX7974" fmla="*/ 2597587 w 3889389"/>
                <a:gd name="csY7974" fmla="*/ 1857577 h 1968327"/>
                <a:gd name="csX7975" fmla="*/ 2599265 w 3889389"/>
                <a:gd name="csY7975" fmla="*/ 1855899 h 1968327"/>
                <a:gd name="csX7976" fmla="*/ 2599265 w 3889389"/>
                <a:gd name="csY7976" fmla="*/ 1854221 h 1968327"/>
                <a:gd name="csX7977" fmla="*/ 2600943 w 3889389"/>
                <a:gd name="csY7977" fmla="*/ 1852543 h 1968327"/>
                <a:gd name="csX7978" fmla="*/ 2600943 w 3889389"/>
                <a:gd name="csY7978" fmla="*/ 1848628 h 1968327"/>
                <a:gd name="csX7979" fmla="*/ 2602621 w 3889389"/>
                <a:gd name="csY7979" fmla="*/ 1848628 h 1968327"/>
                <a:gd name="csX7980" fmla="*/ 2604859 w 3889389"/>
                <a:gd name="csY7980" fmla="*/ 1850865 h 1968327"/>
                <a:gd name="csX7981" fmla="*/ 2604859 w 3889389"/>
                <a:gd name="csY7981" fmla="*/ 1846950 h 1968327"/>
                <a:gd name="csX7982" fmla="*/ 2606536 w 3889389"/>
                <a:gd name="csY7982" fmla="*/ 1846950 h 1968327"/>
                <a:gd name="csX7983" fmla="*/ 2606536 w 3889389"/>
                <a:gd name="csY7983" fmla="*/ 1843594 h 1968327"/>
                <a:gd name="csX7984" fmla="*/ 2608215 w 3889389"/>
                <a:gd name="csY7984" fmla="*/ 1843594 h 1968327"/>
                <a:gd name="csX7985" fmla="*/ 2608215 w 3889389"/>
                <a:gd name="csY7985" fmla="*/ 1841916 h 1968327"/>
                <a:gd name="csX7986" fmla="*/ 2611571 w 3889389"/>
                <a:gd name="csY7986" fmla="*/ 1841916 h 1968327"/>
                <a:gd name="csX7987" fmla="*/ 2611571 w 3889389"/>
                <a:gd name="csY7987" fmla="*/ 1836322 h 1968327"/>
                <a:gd name="csX7988" fmla="*/ 2613249 w 3889389"/>
                <a:gd name="csY7988" fmla="*/ 1836322 h 1968327"/>
                <a:gd name="csX7989" fmla="*/ 2613249 w 3889389"/>
                <a:gd name="csY7989" fmla="*/ 1834644 h 1968327"/>
                <a:gd name="csX7990" fmla="*/ 2615486 w 3889389"/>
                <a:gd name="csY7990" fmla="*/ 1834644 h 1968327"/>
                <a:gd name="csX7991" fmla="*/ 2615486 w 3889389"/>
                <a:gd name="csY7991" fmla="*/ 1832966 h 1968327"/>
                <a:gd name="csX7992" fmla="*/ 2617164 w 3889389"/>
                <a:gd name="csY7992" fmla="*/ 1832966 h 1968327"/>
                <a:gd name="csX7993" fmla="*/ 2617164 w 3889389"/>
                <a:gd name="csY7993" fmla="*/ 1831288 h 1968327"/>
                <a:gd name="csX7994" fmla="*/ 2620520 w 3889389"/>
                <a:gd name="csY7994" fmla="*/ 1831288 h 1968327"/>
                <a:gd name="csX7995" fmla="*/ 2620520 w 3889389"/>
                <a:gd name="csY7995" fmla="*/ 1829051 h 1968327"/>
                <a:gd name="csX7996" fmla="*/ 2622198 w 3889389"/>
                <a:gd name="csY7996" fmla="*/ 1829051 h 1968327"/>
                <a:gd name="csX7997" fmla="*/ 2622198 w 3889389"/>
                <a:gd name="csY7997" fmla="*/ 1825695 h 1968327"/>
                <a:gd name="csX7998" fmla="*/ 2624436 w 3889389"/>
                <a:gd name="csY7998" fmla="*/ 1825695 h 1968327"/>
                <a:gd name="csX7999" fmla="*/ 2624436 w 3889389"/>
                <a:gd name="csY7999" fmla="*/ 1824017 h 1968327"/>
                <a:gd name="csX8000" fmla="*/ 2626113 w 3889389"/>
                <a:gd name="csY8000" fmla="*/ 1824017 h 1968327"/>
                <a:gd name="csX8001" fmla="*/ 2626113 w 3889389"/>
                <a:gd name="csY8001" fmla="*/ 1822339 h 1968327"/>
                <a:gd name="csX8002" fmla="*/ 2627792 w 3889389"/>
                <a:gd name="csY8002" fmla="*/ 1820101 h 1968327"/>
                <a:gd name="csX8003" fmla="*/ 2629470 w 3889389"/>
                <a:gd name="csY8003" fmla="*/ 1820101 h 1968327"/>
                <a:gd name="csX8004" fmla="*/ 2629470 w 3889389"/>
                <a:gd name="csY8004" fmla="*/ 1818423 h 1968327"/>
                <a:gd name="csX8005" fmla="*/ 2631148 w 3889389"/>
                <a:gd name="csY8005" fmla="*/ 1818423 h 1968327"/>
                <a:gd name="csX8006" fmla="*/ 2631148 w 3889389"/>
                <a:gd name="csY8006" fmla="*/ 1816745 h 1968327"/>
                <a:gd name="csX8007" fmla="*/ 2633385 w 3889389"/>
                <a:gd name="csY8007" fmla="*/ 1816745 h 1968327"/>
                <a:gd name="csX8008" fmla="*/ 2633385 w 3889389"/>
                <a:gd name="csY8008" fmla="*/ 1815067 h 1968327"/>
                <a:gd name="csX8009" fmla="*/ 2635063 w 3889389"/>
                <a:gd name="csY8009" fmla="*/ 1815067 h 1968327"/>
                <a:gd name="csX8010" fmla="*/ 2635063 w 3889389"/>
                <a:gd name="csY8010" fmla="*/ 1811152 h 1968327"/>
                <a:gd name="csX8011" fmla="*/ 2636741 w 3889389"/>
                <a:gd name="csY8011" fmla="*/ 1811152 h 1968327"/>
                <a:gd name="csX8012" fmla="*/ 2636741 w 3889389"/>
                <a:gd name="csY8012" fmla="*/ 1807796 h 1968327"/>
                <a:gd name="csX8013" fmla="*/ 2638419 w 3889389"/>
                <a:gd name="csY8013" fmla="*/ 1807796 h 1968327"/>
                <a:gd name="csX8014" fmla="*/ 2640097 w 3889389"/>
                <a:gd name="csY8014" fmla="*/ 1806118 h 1968327"/>
                <a:gd name="csX8015" fmla="*/ 2640097 w 3889389"/>
                <a:gd name="csY8015" fmla="*/ 1804440 h 1968327"/>
                <a:gd name="csX8016" fmla="*/ 2641775 w 3889389"/>
                <a:gd name="csY8016" fmla="*/ 1802762 h 1968327"/>
                <a:gd name="csX8017" fmla="*/ 2641775 w 3889389"/>
                <a:gd name="csY8017" fmla="*/ 1800524 h 1968327"/>
                <a:gd name="csX8018" fmla="*/ 2644013 w 3889389"/>
                <a:gd name="csY8018" fmla="*/ 1800524 h 1968327"/>
                <a:gd name="csX8019" fmla="*/ 2644013 w 3889389"/>
                <a:gd name="csY8019" fmla="*/ 1797168 h 1968327"/>
                <a:gd name="csX8020" fmla="*/ 2645690 w 3889389"/>
                <a:gd name="csY8020" fmla="*/ 1797168 h 1968327"/>
                <a:gd name="csX8021" fmla="*/ 2645690 w 3889389"/>
                <a:gd name="csY8021" fmla="*/ 1793812 h 1968327"/>
                <a:gd name="csX8022" fmla="*/ 2647369 w 3889389"/>
                <a:gd name="csY8022" fmla="*/ 1793812 h 1968327"/>
                <a:gd name="csX8023" fmla="*/ 2647369 w 3889389"/>
                <a:gd name="csY8023" fmla="*/ 1789897 h 1968327"/>
                <a:gd name="csX8024" fmla="*/ 2650725 w 3889389"/>
                <a:gd name="csY8024" fmla="*/ 1789897 h 1968327"/>
                <a:gd name="csX8025" fmla="*/ 2650725 w 3889389"/>
                <a:gd name="csY8025" fmla="*/ 1788219 h 1968327"/>
                <a:gd name="csX8026" fmla="*/ 2649047 w 3889389"/>
                <a:gd name="csY8026" fmla="*/ 1788219 h 1968327"/>
                <a:gd name="csX8027" fmla="*/ 2649047 w 3889389"/>
                <a:gd name="csY8027" fmla="*/ 1786541 h 1968327"/>
                <a:gd name="csX8028" fmla="*/ 2650725 w 3889389"/>
                <a:gd name="csY8028" fmla="*/ 1786541 h 1968327"/>
                <a:gd name="csX8029" fmla="*/ 2650725 w 3889389"/>
                <a:gd name="csY8029" fmla="*/ 1779269 h 1968327"/>
                <a:gd name="csX8030" fmla="*/ 2652962 w 3889389"/>
                <a:gd name="csY8030" fmla="*/ 1779269 h 1968327"/>
                <a:gd name="csX8031" fmla="*/ 2652962 w 3889389"/>
                <a:gd name="csY8031" fmla="*/ 1775913 h 1968327"/>
                <a:gd name="csX8032" fmla="*/ 2654640 w 3889389"/>
                <a:gd name="csY8032" fmla="*/ 1775913 h 1968327"/>
                <a:gd name="csX8033" fmla="*/ 2654640 w 3889389"/>
                <a:gd name="csY8033" fmla="*/ 1771998 h 1968327"/>
                <a:gd name="csX8034" fmla="*/ 2656318 w 3889389"/>
                <a:gd name="csY8034" fmla="*/ 1771998 h 1968327"/>
                <a:gd name="csX8035" fmla="*/ 2657996 w 3889389"/>
                <a:gd name="csY8035" fmla="*/ 1770320 h 1968327"/>
                <a:gd name="csX8036" fmla="*/ 2657996 w 3889389"/>
                <a:gd name="csY8036" fmla="*/ 1768642 h 1968327"/>
                <a:gd name="csX8037" fmla="*/ 2659674 w 3889389"/>
                <a:gd name="csY8037" fmla="*/ 1766964 h 1968327"/>
                <a:gd name="csX8038" fmla="*/ 2659674 w 3889389"/>
                <a:gd name="csY8038" fmla="*/ 1765286 h 1968327"/>
                <a:gd name="csX8039" fmla="*/ 2661911 w 3889389"/>
                <a:gd name="csY8039" fmla="*/ 1765286 h 1968327"/>
                <a:gd name="csX8040" fmla="*/ 2661911 w 3889389"/>
                <a:gd name="csY8040" fmla="*/ 1763048 h 1968327"/>
                <a:gd name="csX8041" fmla="*/ 2665267 w 3889389"/>
                <a:gd name="csY8041" fmla="*/ 1763048 h 1968327"/>
                <a:gd name="csX8042" fmla="*/ 2665267 w 3889389"/>
                <a:gd name="csY8042" fmla="*/ 1759692 h 1968327"/>
                <a:gd name="csX8043" fmla="*/ 2666946 w 3889389"/>
                <a:gd name="csY8043" fmla="*/ 1759692 h 1968327"/>
                <a:gd name="csX8044" fmla="*/ 2666946 w 3889389"/>
                <a:gd name="csY8044" fmla="*/ 1756336 h 1968327"/>
                <a:gd name="csX8045" fmla="*/ 2668624 w 3889389"/>
                <a:gd name="csY8045" fmla="*/ 1756336 h 1968327"/>
                <a:gd name="csX8046" fmla="*/ 2668624 w 3889389"/>
                <a:gd name="csY8046" fmla="*/ 1752421 h 1968327"/>
                <a:gd name="csX8047" fmla="*/ 2670302 w 3889389"/>
                <a:gd name="csY8047" fmla="*/ 1752421 h 1968327"/>
                <a:gd name="csX8048" fmla="*/ 2670302 w 3889389"/>
                <a:gd name="csY8048" fmla="*/ 1745709 h 1968327"/>
                <a:gd name="csX8049" fmla="*/ 2672539 w 3889389"/>
                <a:gd name="csY8049" fmla="*/ 1745709 h 1968327"/>
                <a:gd name="csX8050" fmla="*/ 2672539 w 3889389"/>
                <a:gd name="csY8050" fmla="*/ 1743471 h 1968327"/>
                <a:gd name="csX8051" fmla="*/ 2674217 w 3889389"/>
                <a:gd name="csY8051" fmla="*/ 1743471 h 1968327"/>
                <a:gd name="csX8052" fmla="*/ 2674217 w 3889389"/>
                <a:gd name="csY8052" fmla="*/ 1741793 h 1968327"/>
                <a:gd name="csX8053" fmla="*/ 2675895 w 3889389"/>
                <a:gd name="csY8053" fmla="*/ 1741793 h 1968327"/>
                <a:gd name="csX8054" fmla="*/ 2675895 w 3889389"/>
                <a:gd name="csY8054" fmla="*/ 1740115 h 1968327"/>
                <a:gd name="csX8055" fmla="*/ 2677573 w 3889389"/>
                <a:gd name="csY8055" fmla="*/ 1740115 h 1968327"/>
                <a:gd name="csX8056" fmla="*/ 2677573 w 3889389"/>
                <a:gd name="csY8056" fmla="*/ 1738437 h 1968327"/>
                <a:gd name="csX8057" fmla="*/ 2679251 w 3889389"/>
                <a:gd name="csY8057" fmla="*/ 1738437 h 1968327"/>
                <a:gd name="csX8058" fmla="*/ 2679251 w 3889389"/>
                <a:gd name="csY8058" fmla="*/ 1736759 h 1968327"/>
                <a:gd name="csX8059" fmla="*/ 2681488 w 3889389"/>
                <a:gd name="csY8059" fmla="*/ 1736759 h 1968327"/>
                <a:gd name="csX8060" fmla="*/ 2681488 w 3889389"/>
                <a:gd name="csY8060" fmla="*/ 1734522 h 1968327"/>
                <a:gd name="csX8061" fmla="*/ 2683167 w 3889389"/>
                <a:gd name="csY8061" fmla="*/ 1734522 h 1968327"/>
                <a:gd name="csX8062" fmla="*/ 2683167 w 3889389"/>
                <a:gd name="csY8062" fmla="*/ 1731166 h 1968327"/>
                <a:gd name="csX8063" fmla="*/ 2686523 w 3889389"/>
                <a:gd name="csY8063" fmla="*/ 1731166 h 1968327"/>
                <a:gd name="csX8064" fmla="*/ 2686523 w 3889389"/>
                <a:gd name="csY8064" fmla="*/ 1727810 h 1968327"/>
                <a:gd name="csX8065" fmla="*/ 2688201 w 3889389"/>
                <a:gd name="csY8065" fmla="*/ 1727810 h 1968327"/>
                <a:gd name="csX8066" fmla="*/ 2688201 w 3889389"/>
                <a:gd name="csY8066" fmla="*/ 1725572 h 1968327"/>
                <a:gd name="csX8067" fmla="*/ 2690438 w 3889389"/>
                <a:gd name="csY8067" fmla="*/ 1725572 h 1968327"/>
                <a:gd name="csX8068" fmla="*/ 2690438 w 3889389"/>
                <a:gd name="csY8068" fmla="*/ 1723894 h 1968327"/>
                <a:gd name="csX8069" fmla="*/ 2693794 w 3889389"/>
                <a:gd name="csY8069" fmla="*/ 1723894 h 1968327"/>
                <a:gd name="csX8070" fmla="*/ 2693794 w 3889389"/>
                <a:gd name="csY8070" fmla="*/ 1709911 h 1968327"/>
                <a:gd name="csX8071" fmla="*/ 2695472 w 3889389"/>
                <a:gd name="csY8071" fmla="*/ 1709911 h 1968327"/>
                <a:gd name="csX8072" fmla="*/ 2695472 w 3889389"/>
                <a:gd name="csY8072" fmla="*/ 1705995 h 1968327"/>
                <a:gd name="csX8073" fmla="*/ 2697150 w 3889389"/>
                <a:gd name="csY8073" fmla="*/ 1705995 h 1968327"/>
                <a:gd name="csX8074" fmla="*/ 2697150 w 3889389"/>
                <a:gd name="csY8074" fmla="*/ 1704317 h 1968327"/>
                <a:gd name="csX8075" fmla="*/ 2698828 w 3889389"/>
                <a:gd name="csY8075" fmla="*/ 1704317 h 1968327"/>
                <a:gd name="csX8076" fmla="*/ 2698828 w 3889389"/>
                <a:gd name="csY8076" fmla="*/ 1702639 h 1968327"/>
                <a:gd name="csX8077" fmla="*/ 2693794 w 3889389"/>
                <a:gd name="csY8077" fmla="*/ 1702639 h 1968327"/>
                <a:gd name="csX8078" fmla="*/ 2695472 w 3889389"/>
                <a:gd name="csY8078" fmla="*/ 1700961 h 1968327"/>
                <a:gd name="csX8079" fmla="*/ 2695472 w 3889389"/>
                <a:gd name="csY8079" fmla="*/ 1699283 h 1968327"/>
                <a:gd name="csX8080" fmla="*/ 2697150 w 3889389"/>
                <a:gd name="csY8080" fmla="*/ 1699283 h 1968327"/>
                <a:gd name="csX8081" fmla="*/ 2697150 w 3889389"/>
                <a:gd name="csY8081" fmla="*/ 1693690 h 1968327"/>
                <a:gd name="csX8082" fmla="*/ 2698828 w 3889389"/>
                <a:gd name="csY8082" fmla="*/ 1693690 h 1968327"/>
                <a:gd name="csX8083" fmla="*/ 2698828 w 3889389"/>
                <a:gd name="csY8083" fmla="*/ 1686418 h 1968327"/>
                <a:gd name="csX8084" fmla="*/ 2701065 w 3889389"/>
                <a:gd name="csY8084" fmla="*/ 1686418 h 1968327"/>
                <a:gd name="csX8085" fmla="*/ 2701065 w 3889389"/>
                <a:gd name="csY8085" fmla="*/ 1683062 h 1968327"/>
                <a:gd name="csX8086" fmla="*/ 2702744 w 3889389"/>
                <a:gd name="csY8086" fmla="*/ 1683062 h 1968327"/>
                <a:gd name="csX8087" fmla="*/ 2702744 w 3889389"/>
                <a:gd name="csY8087" fmla="*/ 1681384 h 1968327"/>
                <a:gd name="csX8088" fmla="*/ 2701065 w 3889389"/>
                <a:gd name="csY8088" fmla="*/ 1681384 h 1968327"/>
                <a:gd name="csX8089" fmla="*/ 2701065 w 3889389"/>
                <a:gd name="csY8089" fmla="*/ 1674113 h 1968327"/>
                <a:gd name="csX8090" fmla="*/ 2698828 w 3889389"/>
                <a:gd name="csY8090" fmla="*/ 1674113 h 1968327"/>
                <a:gd name="csX8091" fmla="*/ 2698828 w 3889389"/>
                <a:gd name="csY8091" fmla="*/ 1668519 h 1968327"/>
                <a:gd name="csX8092" fmla="*/ 2701065 w 3889389"/>
                <a:gd name="csY8092" fmla="*/ 1668519 h 1968327"/>
                <a:gd name="csX8093" fmla="*/ 2701065 w 3889389"/>
                <a:gd name="csY8093" fmla="*/ 1665163 h 1968327"/>
                <a:gd name="csX8094" fmla="*/ 2704421 w 3889389"/>
                <a:gd name="csY8094" fmla="*/ 1665163 h 1968327"/>
                <a:gd name="csX8095" fmla="*/ 2704421 w 3889389"/>
                <a:gd name="csY8095" fmla="*/ 1661807 h 1968327"/>
                <a:gd name="csX8096" fmla="*/ 2701065 w 3889389"/>
                <a:gd name="csY8096" fmla="*/ 1661807 h 1968327"/>
                <a:gd name="csX8097" fmla="*/ 2701065 w 3889389"/>
                <a:gd name="csY8097" fmla="*/ 1647264 h 1968327"/>
                <a:gd name="csX8098" fmla="*/ 2698828 w 3889389"/>
                <a:gd name="csY8098" fmla="*/ 1647264 h 1968327"/>
                <a:gd name="csX8099" fmla="*/ 2698828 w 3889389"/>
                <a:gd name="csY8099" fmla="*/ 1643908 h 1968327"/>
                <a:gd name="csX8100" fmla="*/ 2701065 w 3889389"/>
                <a:gd name="csY8100" fmla="*/ 1643908 h 1968327"/>
                <a:gd name="csX8101" fmla="*/ 2701065 w 3889389"/>
                <a:gd name="csY8101" fmla="*/ 1639993 h 1968327"/>
                <a:gd name="csX8102" fmla="*/ 2698828 w 3889389"/>
                <a:gd name="csY8102" fmla="*/ 1639993 h 1968327"/>
                <a:gd name="csX8103" fmla="*/ 2698828 w 3889389"/>
                <a:gd name="csY8103" fmla="*/ 1638315 h 1968327"/>
                <a:gd name="csX8104" fmla="*/ 2701065 w 3889389"/>
                <a:gd name="csY8104" fmla="*/ 1638315 h 1968327"/>
                <a:gd name="csX8105" fmla="*/ 2701065 w 3889389"/>
                <a:gd name="csY8105" fmla="*/ 1633281 h 1968327"/>
                <a:gd name="csX8106" fmla="*/ 2702744 w 3889389"/>
                <a:gd name="csY8106" fmla="*/ 1633281 h 1968327"/>
                <a:gd name="csX8107" fmla="*/ 2702744 w 3889389"/>
                <a:gd name="csY8107" fmla="*/ 1631603 h 1968327"/>
                <a:gd name="csX8108" fmla="*/ 2704421 w 3889389"/>
                <a:gd name="csY8108" fmla="*/ 1629365 h 1968327"/>
                <a:gd name="csX8109" fmla="*/ 2704421 w 3889389"/>
                <a:gd name="csY8109" fmla="*/ 1627687 h 1968327"/>
                <a:gd name="csX8110" fmla="*/ 2706100 w 3889389"/>
                <a:gd name="csY8110" fmla="*/ 1627687 h 1968327"/>
                <a:gd name="csX8111" fmla="*/ 2706100 w 3889389"/>
                <a:gd name="csY8111" fmla="*/ 1624331 h 1968327"/>
                <a:gd name="csX8112" fmla="*/ 2704421 w 3889389"/>
                <a:gd name="csY8112" fmla="*/ 1624331 h 1968327"/>
                <a:gd name="csX8113" fmla="*/ 2704421 w 3889389"/>
                <a:gd name="csY8113" fmla="*/ 1618738 h 1968327"/>
                <a:gd name="csX8114" fmla="*/ 2706100 w 3889389"/>
                <a:gd name="csY8114" fmla="*/ 1618738 h 1968327"/>
                <a:gd name="csX8115" fmla="*/ 2706100 w 3889389"/>
                <a:gd name="csY8115" fmla="*/ 1617060 h 1968327"/>
                <a:gd name="csX8116" fmla="*/ 2704421 w 3889389"/>
                <a:gd name="csY8116" fmla="*/ 1617060 h 1968327"/>
                <a:gd name="csX8117" fmla="*/ 2706100 w 3889389"/>
                <a:gd name="csY8117" fmla="*/ 1615382 h 1968327"/>
                <a:gd name="csX8118" fmla="*/ 2710015 w 3889389"/>
                <a:gd name="csY8118" fmla="*/ 1615382 h 1968327"/>
                <a:gd name="csX8119" fmla="*/ 2710015 w 3889389"/>
                <a:gd name="csY8119" fmla="*/ 1611466 h 1968327"/>
                <a:gd name="csX8120" fmla="*/ 2706100 w 3889389"/>
                <a:gd name="csY8120" fmla="*/ 1611466 h 1968327"/>
                <a:gd name="csX8121" fmla="*/ 2706100 w 3889389"/>
                <a:gd name="csY8121" fmla="*/ 1609788 h 1968327"/>
                <a:gd name="csX8122" fmla="*/ 2710015 w 3889389"/>
                <a:gd name="csY8122" fmla="*/ 1609788 h 1968327"/>
                <a:gd name="csX8123" fmla="*/ 2711693 w 3889389"/>
                <a:gd name="csY8123" fmla="*/ 1608110 h 1968327"/>
                <a:gd name="csX8124" fmla="*/ 2710015 w 3889389"/>
                <a:gd name="csY8124" fmla="*/ 1608110 h 1968327"/>
                <a:gd name="csX8125" fmla="*/ 2710015 w 3889389"/>
                <a:gd name="csY8125" fmla="*/ 1604754 h 1968327"/>
                <a:gd name="csX8126" fmla="*/ 2711693 w 3889389"/>
                <a:gd name="csY8126" fmla="*/ 1604754 h 1968327"/>
                <a:gd name="csX8127" fmla="*/ 2711693 w 3889389"/>
                <a:gd name="csY8127" fmla="*/ 1603076 h 1968327"/>
                <a:gd name="csX8128" fmla="*/ 2716727 w 3889389"/>
                <a:gd name="csY8128" fmla="*/ 1603076 h 1968327"/>
                <a:gd name="csX8129" fmla="*/ 2715049 w 3889389"/>
                <a:gd name="csY8129" fmla="*/ 1600839 h 1968327"/>
                <a:gd name="csX8130" fmla="*/ 2716727 w 3889389"/>
                <a:gd name="csY8130" fmla="*/ 1600839 h 1968327"/>
                <a:gd name="csX8131" fmla="*/ 2716727 w 3889389"/>
                <a:gd name="csY8131" fmla="*/ 1595805 h 1968327"/>
                <a:gd name="csX8132" fmla="*/ 2718965 w 3889389"/>
                <a:gd name="csY8132" fmla="*/ 1595805 h 1968327"/>
                <a:gd name="csX8133" fmla="*/ 2718965 w 3889389"/>
                <a:gd name="csY8133" fmla="*/ 1594127 h 1968327"/>
                <a:gd name="csX8134" fmla="*/ 2722321 w 3889389"/>
                <a:gd name="csY8134" fmla="*/ 1594127 h 1968327"/>
                <a:gd name="csX8135" fmla="*/ 2722321 w 3889389"/>
                <a:gd name="csY8135" fmla="*/ 1585177 h 1968327"/>
                <a:gd name="csX8136" fmla="*/ 2725677 w 3889389"/>
                <a:gd name="csY8136" fmla="*/ 1585177 h 1968327"/>
                <a:gd name="csX8137" fmla="*/ 2725677 w 3889389"/>
                <a:gd name="csY8137" fmla="*/ 1581262 h 1968327"/>
                <a:gd name="csX8138" fmla="*/ 2722321 w 3889389"/>
                <a:gd name="csY8138" fmla="*/ 1581262 h 1968327"/>
                <a:gd name="csX8139" fmla="*/ 2722321 w 3889389"/>
                <a:gd name="csY8139" fmla="*/ 1579584 h 1968327"/>
                <a:gd name="csX8140" fmla="*/ 2718965 w 3889389"/>
                <a:gd name="csY8140" fmla="*/ 1579584 h 1968327"/>
                <a:gd name="csX8141" fmla="*/ 2718965 w 3889389"/>
                <a:gd name="csY8141" fmla="*/ 1576228 h 1968327"/>
                <a:gd name="csX8142" fmla="*/ 2716727 w 3889389"/>
                <a:gd name="csY8142" fmla="*/ 1576228 h 1968327"/>
                <a:gd name="csX8143" fmla="*/ 2716727 w 3889389"/>
                <a:gd name="csY8143" fmla="*/ 1572312 h 1968327"/>
                <a:gd name="csX8144" fmla="*/ 2715049 w 3889389"/>
                <a:gd name="csY8144" fmla="*/ 1572312 h 1968327"/>
                <a:gd name="csX8145" fmla="*/ 2716727 w 3889389"/>
                <a:gd name="csY8145" fmla="*/ 1570634 h 1968327"/>
                <a:gd name="csX8146" fmla="*/ 2718965 w 3889389"/>
                <a:gd name="csY8146" fmla="*/ 1570634 h 1968327"/>
                <a:gd name="csX8147" fmla="*/ 2718965 w 3889389"/>
                <a:gd name="csY8147" fmla="*/ 1560007 h 1968327"/>
                <a:gd name="csX8148" fmla="*/ 2716727 w 3889389"/>
                <a:gd name="csY8148" fmla="*/ 1560007 h 1968327"/>
                <a:gd name="csX8149" fmla="*/ 2716727 w 3889389"/>
                <a:gd name="csY8149" fmla="*/ 1556651 h 1968327"/>
                <a:gd name="csX8150" fmla="*/ 2713371 w 3889389"/>
                <a:gd name="csY8150" fmla="*/ 1556651 h 1968327"/>
                <a:gd name="csX8151" fmla="*/ 2713371 w 3889389"/>
                <a:gd name="csY8151" fmla="*/ 1552735 h 1968327"/>
                <a:gd name="csX8152" fmla="*/ 2711693 w 3889389"/>
                <a:gd name="csY8152" fmla="*/ 1552735 h 1968327"/>
                <a:gd name="csX8153" fmla="*/ 2711693 w 3889389"/>
                <a:gd name="csY8153" fmla="*/ 1549379 h 1968327"/>
                <a:gd name="csX8154" fmla="*/ 2713371 w 3889389"/>
                <a:gd name="csY8154" fmla="*/ 1549379 h 1968327"/>
                <a:gd name="csX8155" fmla="*/ 2713371 w 3889389"/>
                <a:gd name="csY8155" fmla="*/ 1551057 h 1968327"/>
                <a:gd name="csX8156" fmla="*/ 2718965 w 3889389"/>
                <a:gd name="csY8156" fmla="*/ 1551057 h 1968327"/>
                <a:gd name="csX8157" fmla="*/ 2718965 w 3889389"/>
                <a:gd name="csY8157" fmla="*/ 1547701 h 1968327"/>
                <a:gd name="csX8158" fmla="*/ 2722321 w 3889389"/>
                <a:gd name="csY8158" fmla="*/ 1547701 h 1968327"/>
                <a:gd name="csX8159" fmla="*/ 2722321 w 3889389"/>
                <a:gd name="csY8159" fmla="*/ 1546023 h 1968327"/>
                <a:gd name="csX8160" fmla="*/ 2723998 w 3889389"/>
                <a:gd name="csY8160" fmla="*/ 1546023 h 1968327"/>
                <a:gd name="csX8161" fmla="*/ 2723998 w 3889389"/>
                <a:gd name="csY8161" fmla="*/ 1543786 h 1968327"/>
                <a:gd name="csX8162" fmla="*/ 2722321 w 3889389"/>
                <a:gd name="csY8162" fmla="*/ 1543786 h 1968327"/>
                <a:gd name="csX8163" fmla="*/ 2722321 w 3889389"/>
                <a:gd name="csY8163" fmla="*/ 1538752 h 1968327"/>
                <a:gd name="csX8164" fmla="*/ 2716727 w 3889389"/>
                <a:gd name="csY8164" fmla="*/ 1538752 h 1968327"/>
                <a:gd name="csX8165" fmla="*/ 2716727 w 3889389"/>
                <a:gd name="csY8165" fmla="*/ 1537074 h 1968327"/>
                <a:gd name="csX8166" fmla="*/ 2715049 w 3889389"/>
                <a:gd name="csY8166" fmla="*/ 1537074 h 1968327"/>
                <a:gd name="csX8167" fmla="*/ 2715049 w 3889389"/>
                <a:gd name="csY8167" fmla="*/ 1534836 h 1968327"/>
                <a:gd name="csX8168" fmla="*/ 2713371 w 3889389"/>
                <a:gd name="csY8168" fmla="*/ 1534836 h 1968327"/>
                <a:gd name="csX8169" fmla="*/ 2713371 w 3889389"/>
                <a:gd name="csY8169" fmla="*/ 1533158 h 1968327"/>
                <a:gd name="csX8170" fmla="*/ 2711693 w 3889389"/>
                <a:gd name="csY8170" fmla="*/ 1533158 h 1968327"/>
                <a:gd name="csX8171" fmla="*/ 2711693 w 3889389"/>
                <a:gd name="csY8171" fmla="*/ 1531480 h 1968327"/>
                <a:gd name="csX8172" fmla="*/ 2710015 w 3889389"/>
                <a:gd name="csY8172" fmla="*/ 1531480 h 1968327"/>
                <a:gd name="csX8173" fmla="*/ 2710015 w 3889389"/>
                <a:gd name="csY8173" fmla="*/ 1529802 h 1968327"/>
                <a:gd name="csX8174" fmla="*/ 2707778 w 3889389"/>
                <a:gd name="csY8174" fmla="*/ 1529802 h 1968327"/>
                <a:gd name="csX8175" fmla="*/ 2707778 w 3889389"/>
                <a:gd name="csY8175" fmla="*/ 1528124 h 1968327"/>
                <a:gd name="csX8176" fmla="*/ 2706100 w 3889389"/>
                <a:gd name="csY8176" fmla="*/ 1528124 h 1968327"/>
                <a:gd name="csX8177" fmla="*/ 2704421 w 3889389"/>
                <a:gd name="csY8177" fmla="*/ 1525887 h 1968327"/>
                <a:gd name="csX8178" fmla="*/ 2702744 w 3889389"/>
                <a:gd name="csY8178" fmla="*/ 1525887 h 1968327"/>
                <a:gd name="csX8179" fmla="*/ 2701065 w 3889389"/>
                <a:gd name="csY8179" fmla="*/ 1524209 h 1968327"/>
                <a:gd name="csX8180" fmla="*/ 2701065 w 3889389"/>
                <a:gd name="csY8180" fmla="*/ 1520853 h 1968327"/>
                <a:gd name="csX8181" fmla="*/ 2697150 w 3889389"/>
                <a:gd name="csY8181" fmla="*/ 1520853 h 1968327"/>
                <a:gd name="csX8182" fmla="*/ 2697150 w 3889389"/>
                <a:gd name="csY8182" fmla="*/ 1519175 h 1968327"/>
                <a:gd name="csX8183" fmla="*/ 2695472 w 3889389"/>
                <a:gd name="csY8183" fmla="*/ 1519175 h 1968327"/>
                <a:gd name="csX8184" fmla="*/ 2695472 w 3889389"/>
                <a:gd name="csY8184" fmla="*/ 1513581 h 1968327"/>
                <a:gd name="csX8185" fmla="*/ 2697150 w 3889389"/>
                <a:gd name="csY8185" fmla="*/ 1513581 h 1968327"/>
                <a:gd name="csX8186" fmla="*/ 2695472 w 3889389"/>
                <a:gd name="csY8186" fmla="*/ 1511903 h 1968327"/>
                <a:gd name="csX8187" fmla="*/ 2693794 w 3889389"/>
                <a:gd name="csY8187" fmla="*/ 1510225 h 1968327"/>
                <a:gd name="csX8188" fmla="*/ 2693794 w 3889389"/>
                <a:gd name="csY8188" fmla="*/ 1508547 h 1968327"/>
                <a:gd name="csX8189" fmla="*/ 2690438 w 3889389"/>
                <a:gd name="csY8189" fmla="*/ 1508547 h 1968327"/>
                <a:gd name="csX8190" fmla="*/ 2690438 w 3889389"/>
                <a:gd name="csY8190" fmla="*/ 1506310 h 1968327"/>
                <a:gd name="csX8191" fmla="*/ 2688201 w 3889389"/>
                <a:gd name="csY8191" fmla="*/ 1506310 h 1968327"/>
                <a:gd name="csX8192" fmla="*/ 2688201 w 3889389"/>
                <a:gd name="csY8192" fmla="*/ 1504632 h 1968327"/>
                <a:gd name="csX8193" fmla="*/ 2686523 w 3889389"/>
                <a:gd name="csY8193" fmla="*/ 1504632 h 1968327"/>
                <a:gd name="csX8194" fmla="*/ 2686523 w 3889389"/>
                <a:gd name="csY8194" fmla="*/ 1502954 h 1968327"/>
                <a:gd name="csX8195" fmla="*/ 2683167 w 3889389"/>
                <a:gd name="csY8195" fmla="*/ 1502954 h 1968327"/>
                <a:gd name="csX8196" fmla="*/ 2683167 w 3889389"/>
                <a:gd name="csY8196" fmla="*/ 1499598 h 1968327"/>
                <a:gd name="csX8197" fmla="*/ 2681488 w 3889389"/>
                <a:gd name="csY8197" fmla="*/ 1499598 h 1968327"/>
                <a:gd name="csX8198" fmla="*/ 2681488 w 3889389"/>
                <a:gd name="csY8198" fmla="*/ 1501276 h 1968327"/>
                <a:gd name="csX8199" fmla="*/ 2677573 w 3889389"/>
                <a:gd name="csY8199" fmla="*/ 1501276 h 1968327"/>
                <a:gd name="csX8200" fmla="*/ 2677573 w 3889389"/>
                <a:gd name="csY8200" fmla="*/ 1502954 h 1968327"/>
                <a:gd name="csX8201" fmla="*/ 2665267 w 3889389"/>
                <a:gd name="csY8201" fmla="*/ 1502954 h 1968327"/>
                <a:gd name="csX8202" fmla="*/ 2665267 w 3889389"/>
                <a:gd name="csY8202" fmla="*/ 1501276 h 1968327"/>
                <a:gd name="csX8203" fmla="*/ 2663590 w 3889389"/>
                <a:gd name="csY8203" fmla="*/ 1501276 h 1968327"/>
                <a:gd name="csX8204" fmla="*/ 2663590 w 3889389"/>
                <a:gd name="csY8204" fmla="*/ 1499598 h 1968327"/>
                <a:gd name="csX8205" fmla="*/ 2659674 w 3889389"/>
                <a:gd name="csY8205" fmla="*/ 1499598 h 1968327"/>
                <a:gd name="csX8206" fmla="*/ 2659674 w 3889389"/>
                <a:gd name="csY8206" fmla="*/ 1497360 h 1968327"/>
                <a:gd name="csX8207" fmla="*/ 2657996 w 3889389"/>
                <a:gd name="csY8207" fmla="*/ 1497360 h 1968327"/>
                <a:gd name="csX8208" fmla="*/ 2657996 w 3889389"/>
                <a:gd name="csY8208" fmla="*/ 1508547 h 1968327"/>
                <a:gd name="csX8209" fmla="*/ 2659674 w 3889389"/>
                <a:gd name="csY8209" fmla="*/ 1508547 h 1968327"/>
                <a:gd name="csX8210" fmla="*/ 2659674 w 3889389"/>
                <a:gd name="csY8210" fmla="*/ 1513581 h 1968327"/>
                <a:gd name="csX8211" fmla="*/ 2657996 w 3889389"/>
                <a:gd name="csY8211" fmla="*/ 1513581 h 1968327"/>
                <a:gd name="csX8212" fmla="*/ 2657996 w 3889389"/>
                <a:gd name="csY8212" fmla="*/ 1522531 h 1968327"/>
                <a:gd name="csX8213" fmla="*/ 2656318 w 3889389"/>
                <a:gd name="csY8213" fmla="*/ 1522531 h 1968327"/>
                <a:gd name="csX8214" fmla="*/ 2656318 w 3889389"/>
                <a:gd name="csY8214" fmla="*/ 1525887 h 1968327"/>
                <a:gd name="csX8215" fmla="*/ 2654640 w 3889389"/>
                <a:gd name="csY8215" fmla="*/ 1525887 h 1968327"/>
                <a:gd name="csX8216" fmla="*/ 2654640 w 3889389"/>
                <a:gd name="csY8216" fmla="*/ 1528124 h 1968327"/>
                <a:gd name="csX8217" fmla="*/ 2652962 w 3889389"/>
                <a:gd name="csY8217" fmla="*/ 1528124 h 1968327"/>
                <a:gd name="csX8218" fmla="*/ 2652962 w 3889389"/>
                <a:gd name="csY8218" fmla="*/ 1531480 h 1968327"/>
                <a:gd name="csX8219" fmla="*/ 2647369 w 3889389"/>
                <a:gd name="csY8219" fmla="*/ 1531480 h 1968327"/>
                <a:gd name="csX8220" fmla="*/ 2647369 w 3889389"/>
                <a:gd name="csY8220" fmla="*/ 1528124 h 1968327"/>
                <a:gd name="csX8221" fmla="*/ 2650725 w 3889389"/>
                <a:gd name="csY8221" fmla="*/ 1528124 h 1968327"/>
                <a:gd name="csX8222" fmla="*/ 2650725 w 3889389"/>
                <a:gd name="csY8222" fmla="*/ 1522531 h 1968327"/>
                <a:gd name="csX8223" fmla="*/ 2652962 w 3889389"/>
                <a:gd name="csY8223" fmla="*/ 1522531 h 1968327"/>
                <a:gd name="csX8224" fmla="*/ 2652962 w 3889389"/>
                <a:gd name="csY8224" fmla="*/ 1520853 h 1968327"/>
                <a:gd name="csX8225" fmla="*/ 2654640 w 3889389"/>
                <a:gd name="csY8225" fmla="*/ 1520853 h 1968327"/>
                <a:gd name="csX8226" fmla="*/ 2654640 w 3889389"/>
                <a:gd name="csY8226" fmla="*/ 1513581 h 1968327"/>
                <a:gd name="csX8227" fmla="*/ 2650725 w 3889389"/>
                <a:gd name="csY8227" fmla="*/ 1513581 h 1968327"/>
                <a:gd name="csX8228" fmla="*/ 2650725 w 3889389"/>
                <a:gd name="csY8228" fmla="*/ 1517497 h 1968327"/>
                <a:gd name="csX8229" fmla="*/ 2649047 w 3889389"/>
                <a:gd name="csY8229" fmla="*/ 1517497 h 1968327"/>
                <a:gd name="csX8230" fmla="*/ 2649047 w 3889389"/>
                <a:gd name="csY8230" fmla="*/ 1522531 h 1968327"/>
                <a:gd name="csX8231" fmla="*/ 2645690 w 3889389"/>
                <a:gd name="csY8231" fmla="*/ 1522531 h 1968327"/>
                <a:gd name="csX8232" fmla="*/ 2645690 w 3889389"/>
                <a:gd name="csY8232" fmla="*/ 1524209 h 1968327"/>
                <a:gd name="csX8233" fmla="*/ 2644013 w 3889389"/>
                <a:gd name="csY8233" fmla="*/ 1524209 h 1968327"/>
                <a:gd name="csX8234" fmla="*/ 2644013 w 3889389"/>
                <a:gd name="csY8234" fmla="*/ 1525887 h 1968327"/>
                <a:gd name="csX8235" fmla="*/ 2640097 w 3889389"/>
                <a:gd name="csY8235" fmla="*/ 1525887 h 1968327"/>
                <a:gd name="csX8236" fmla="*/ 2640097 w 3889389"/>
                <a:gd name="csY8236" fmla="*/ 1528124 h 1968327"/>
                <a:gd name="csX8237" fmla="*/ 2635063 w 3889389"/>
                <a:gd name="csY8237" fmla="*/ 1528124 h 1968327"/>
                <a:gd name="csX8238" fmla="*/ 2635063 w 3889389"/>
                <a:gd name="csY8238" fmla="*/ 1529802 h 1968327"/>
                <a:gd name="csX8239" fmla="*/ 2633385 w 3889389"/>
                <a:gd name="csY8239" fmla="*/ 1529802 h 1968327"/>
                <a:gd name="csX8240" fmla="*/ 2633385 w 3889389"/>
                <a:gd name="csY8240" fmla="*/ 1528124 h 1968327"/>
                <a:gd name="csX8241" fmla="*/ 2627792 w 3889389"/>
                <a:gd name="csY8241" fmla="*/ 1528124 h 1968327"/>
                <a:gd name="csX8242" fmla="*/ 2627792 w 3889389"/>
                <a:gd name="csY8242" fmla="*/ 1529802 h 1968327"/>
                <a:gd name="csX8243" fmla="*/ 2624436 w 3889389"/>
                <a:gd name="csY8243" fmla="*/ 1529802 h 1968327"/>
                <a:gd name="csX8244" fmla="*/ 2624436 w 3889389"/>
                <a:gd name="csY8244" fmla="*/ 1528124 h 1968327"/>
                <a:gd name="csX8245" fmla="*/ 2622198 w 3889389"/>
                <a:gd name="csY8245" fmla="*/ 1528124 h 1968327"/>
                <a:gd name="csX8246" fmla="*/ 2622198 w 3889389"/>
                <a:gd name="csY8246" fmla="*/ 1525887 h 1968327"/>
                <a:gd name="csX8247" fmla="*/ 2624436 w 3889389"/>
                <a:gd name="csY8247" fmla="*/ 1525887 h 1968327"/>
                <a:gd name="csX8248" fmla="*/ 2624436 w 3889389"/>
                <a:gd name="csY8248" fmla="*/ 1524209 h 1968327"/>
                <a:gd name="csX8249" fmla="*/ 2629470 w 3889389"/>
                <a:gd name="csY8249" fmla="*/ 1524209 h 1968327"/>
                <a:gd name="csX8250" fmla="*/ 2629470 w 3889389"/>
                <a:gd name="csY8250" fmla="*/ 1522531 h 1968327"/>
                <a:gd name="csX8251" fmla="*/ 2631148 w 3889389"/>
                <a:gd name="csY8251" fmla="*/ 1522531 h 1968327"/>
                <a:gd name="csX8252" fmla="*/ 2631148 w 3889389"/>
                <a:gd name="csY8252" fmla="*/ 1520853 h 1968327"/>
                <a:gd name="csX8253" fmla="*/ 2633385 w 3889389"/>
                <a:gd name="csY8253" fmla="*/ 1520853 h 1968327"/>
                <a:gd name="csX8254" fmla="*/ 2633385 w 3889389"/>
                <a:gd name="csY8254" fmla="*/ 1515259 h 1968327"/>
                <a:gd name="csX8255" fmla="*/ 2636741 w 3889389"/>
                <a:gd name="csY8255" fmla="*/ 1515259 h 1968327"/>
                <a:gd name="csX8256" fmla="*/ 2636741 w 3889389"/>
                <a:gd name="csY8256" fmla="*/ 1513581 h 1968327"/>
                <a:gd name="csX8257" fmla="*/ 2631148 w 3889389"/>
                <a:gd name="csY8257" fmla="*/ 1513581 h 1968327"/>
                <a:gd name="csX8258" fmla="*/ 2631148 w 3889389"/>
                <a:gd name="csY8258" fmla="*/ 1511903 h 1968327"/>
                <a:gd name="csX8259" fmla="*/ 2629470 w 3889389"/>
                <a:gd name="csY8259" fmla="*/ 1511903 h 1968327"/>
                <a:gd name="csX8260" fmla="*/ 2629470 w 3889389"/>
                <a:gd name="csY8260" fmla="*/ 1510225 h 1968327"/>
                <a:gd name="csX8261" fmla="*/ 2624436 w 3889389"/>
                <a:gd name="csY8261" fmla="*/ 1510225 h 1968327"/>
                <a:gd name="csX8262" fmla="*/ 2624436 w 3889389"/>
                <a:gd name="csY8262" fmla="*/ 1513581 h 1968327"/>
                <a:gd name="csX8263" fmla="*/ 2622198 w 3889389"/>
                <a:gd name="csY8263" fmla="*/ 1513581 h 1968327"/>
                <a:gd name="csX8264" fmla="*/ 2622198 w 3889389"/>
                <a:gd name="csY8264" fmla="*/ 1517497 h 1968327"/>
                <a:gd name="csX8265" fmla="*/ 2620520 w 3889389"/>
                <a:gd name="csY8265" fmla="*/ 1517497 h 1968327"/>
                <a:gd name="csX8266" fmla="*/ 2620520 w 3889389"/>
                <a:gd name="csY8266" fmla="*/ 1519175 h 1968327"/>
                <a:gd name="csX8267" fmla="*/ 2618842 w 3889389"/>
                <a:gd name="csY8267" fmla="*/ 1519175 h 1968327"/>
                <a:gd name="csX8268" fmla="*/ 2618842 w 3889389"/>
                <a:gd name="csY8268" fmla="*/ 1517497 h 1968327"/>
                <a:gd name="csX8269" fmla="*/ 2615486 w 3889389"/>
                <a:gd name="csY8269" fmla="*/ 1517497 h 1968327"/>
                <a:gd name="csX8270" fmla="*/ 2615486 w 3889389"/>
                <a:gd name="csY8270" fmla="*/ 1519175 h 1968327"/>
                <a:gd name="csX8271" fmla="*/ 2613249 w 3889389"/>
                <a:gd name="csY8271" fmla="*/ 1519175 h 1968327"/>
                <a:gd name="csX8272" fmla="*/ 2613249 w 3889389"/>
                <a:gd name="csY8272" fmla="*/ 1520853 h 1968327"/>
                <a:gd name="csX8273" fmla="*/ 2611571 w 3889389"/>
                <a:gd name="csY8273" fmla="*/ 1520853 h 1968327"/>
                <a:gd name="csX8274" fmla="*/ 2611571 w 3889389"/>
                <a:gd name="csY8274" fmla="*/ 1519175 h 1968327"/>
                <a:gd name="csX8275" fmla="*/ 2609893 w 3889389"/>
                <a:gd name="csY8275" fmla="*/ 1519175 h 1968327"/>
                <a:gd name="csX8276" fmla="*/ 2609893 w 3889389"/>
                <a:gd name="csY8276" fmla="*/ 1510225 h 1968327"/>
                <a:gd name="csX8277" fmla="*/ 2611571 w 3889389"/>
                <a:gd name="csY8277" fmla="*/ 1510225 h 1968327"/>
                <a:gd name="csX8278" fmla="*/ 2611571 w 3889389"/>
                <a:gd name="csY8278" fmla="*/ 1504632 h 1968327"/>
                <a:gd name="csX8279" fmla="*/ 2613249 w 3889389"/>
                <a:gd name="csY8279" fmla="*/ 1504632 h 1968327"/>
                <a:gd name="csX8280" fmla="*/ 2613249 w 3889389"/>
                <a:gd name="csY8280" fmla="*/ 1502954 h 1968327"/>
                <a:gd name="csX8281" fmla="*/ 2611571 w 3889389"/>
                <a:gd name="csY8281" fmla="*/ 1502954 h 1968327"/>
                <a:gd name="csX8282" fmla="*/ 2611571 w 3889389"/>
                <a:gd name="csY8282" fmla="*/ 1499598 h 1968327"/>
                <a:gd name="csX8283" fmla="*/ 2613249 w 3889389"/>
                <a:gd name="csY8283" fmla="*/ 1499598 h 1968327"/>
                <a:gd name="csX8284" fmla="*/ 2611571 w 3889389"/>
                <a:gd name="csY8284" fmla="*/ 1497360 h 1968327"/>
                <a:gd name="csX8285" fmla="*/ 2611571 w 3889389"/>
                <a:gd name="csY8285" fmla="*/ 1494004 h 1968327"/>
                <a:gd name="csX8286" fmla="*/ 2613249 w 3889389"/>
                <a:gd name="csY8286" fmla="*/ 1494004 h 1968327"/>
                <a:gd name="csX8287" fmla="*/ 2613249 w 3889389"/>
                <a:gd name="csY8287" fmla="*/ 1488970 h 1968327"/>
                <a:gd name="csX8288" fmla="*/ 2615486 w 3889389"/>
                <a:gd name="csY8288" fmla="*/ 1488970 h 1968327"/>
                <a:gd name="csX8289" fmla="*/ 2615486 w 3889389"/>
                <a:gd name="csY8289" fmla="*/ 1486733 h 1968327"/>
                <a:gd name="csX8290" fmla="*/ 2613249 w 3889389"/>
                <a:gd name="csY8290" fmla="*/ 1486733 h 1968327"/>
                <a:gd name="csX8291" fmla="*/ 2613249 w 3889389"/>
                <a:gd name="csY8291" fmla="*/ 1485055 h 1968327"/>
                <a:gd name="csX8292" fmla="*/ 2608215 w 3889389"/>
                <a:gd name="csY8292" fmla="*/ 1485055 h 1968327"/>
                <a:gd name="csX8293" fmla="*/ 2606536 w 3889389"/>
                <a:gd name="csY8293" fmla="*/ 1486733 h 1968327"/>
                <a:gd name="csX8294" fmla="*/ 2599265 w 3889389"/>
                <a:gd name="csY8294" fmla="*/ 1486733 h 1968327"/>
                <a:gd name="csX8295" fmla="*/ 2599265 w 3889389"/>
                <a:gd name="csY8295" fmla="*/ 1485055 h 1968327"/>
                <a:gd name="csX8296" fmla="*/ 2597587 w 3889389"/>
                <a:gd name="csY8296" fmla="*/ 1485055 h 1968327"/>
                <a:gd name="csX8297" fmla="*/ 2597587 w 3889389"/>
                <a:gd name="csY8297" fmla="*/ 1486733 h 1968327"/>
                <a:gd name="csX8298" fmla="*/ 2586959 w 3889389"/>
                <a:gd name="csY8298" fmla="*/ 1486733 h 1968327"/>
                <a:gd name="csX8299" fmla="*/ 2586959 w 3889389"/>
                <a:gd name="csY8299" fmla="*/ 1483377 h 1968327"/>
                <a:gd name="csX8300" fmla="*/ 2581366 w 3889389"/>
                <a:gd name="csY8300" fmla="*/ 1483377 h 1968327"/>
                <a:gd name="csX8301" fmla="*/ 2581366 w 3889389"/>
                <a:gd name="csY8301" fmla="*/ 1481699 h 1968327"/>
                <a:gd name="csX8302" fmla="*/ 2576332 w 3889389"/>
                <a:gd name="csY8302" fmla="*/ 1481699 h 1968327"/>
                <a:gd name="csX8303" fmla="*/ 2576332 w 3889389"/>
                <a:gd name="csY8303" fmla="*/ 1480021 h 1968327"/>
                <a:gd name="csX8304" fmla="*/ 2574095 w 3889389"/>
                <a:gd name="csY8304" fmla="*/ 1480021 h 1968327"/>
                <a:gd name="csX8305" fmla="*/ 2574095 w 3889389"/>
                <a:gd name="csY8305" fmla="*/ 1474427 h 1968327"/>
                <a:gd name="csX8306" fmla="*/ 2576332 w 3889389"/>
                <a:gd name="csY8306" fmla="*/ 1474427 h 1968327"/>
                <a:gd name="csX8307" fmla="*/ 2576332 w 3889389"/>
                <a:gd name="csY8307" fmla="*/ 1471071 h 1968327"/>
                <a:gd name="csX8308" fmla="*/ 2578010 w 3889389"/>
                <a:gd name="csY8308" fmla="*/ 1471071 h 1968327"/>
                <a:gd name="csX8309" fmla="*/ 2578010 w 3889389"/>
                <a:gd name="csY8309" fmla="*/ 1468834 h 1968327"/>
                <a:gd name="csX8310" fmla="*/ 2581366 w 3889389"/>
                <a:gd name="csY8310" fmla="*/ 1468834 h 1968327"/>
                <a:gd name="csX8311" fmla="*/ 2581366 w 3889389"/>
                <a:gd name="csY8311" fmla="*/ 1467156 h 1968327"/>
                <a:gd name="csX8312" fmla="*/ 2583044 w 3889389"/>
                <a:gd name="csY8312" fmla="*/ 1465478 h 1968327"/>
                <a:gd name="csX8313" fmla="*/ 2584723 w 3889389"/>
                <a:gd name="csY8313" fmla="*/ 1465478 h 1968327"/>
                <a:gd name="csX8314" fmla="*/ 2584723 w 3889389"/>
                <a:gd name="csY8314" fmla="*/ 1463800 h 1968327"/>
                <a:gd name="csX8315" fmla="*/ 2588638 w 3889389"/>
                <a:gd name="csY8315" fmla="*/ 1463800 h 1968327"/>
                <a:gd name="csX8316" fmla="*/ 2588638 w 3889389"/>
                <a:gd name="csY8316" fmla="*/ 1462122 h 1968327"/>
                <a:gd name="csX8317" fmla="*/ 2591994 w 3889389"/>
                <a:gd name="csY8317" fmla="*/ 1462122 h 1968327"/>
                <a:gd name="csX8318" fmla="*/ 2591994 w 3889389"/>
                <a:gd name="csY8318" fmla="*/ 1460444 h 1968327"/>
                <a:gd name="csX8319" fmla="*/ 2593672 w 3889389"/>
                <a:gd name="csY8319" fmla="*/ 1460444 h 1968327"/>
                <a:gd name="csX8320" fmla="*/ 2593672 w 3889389"/>
                <a:gd name="csY8320" fmla="*/ 1458206 h 1968327"/>
                <a:gd name="csX8321" fmla="*/ 2595909 w 3889389"/>
                <a:gd name="csY8321" fmla="*/ 1458206 h 1968327"/>
                <a:gd name="csX8322" fmla="*/ 2595909 w 3889389"/>
                <a:gd name="csY8322" fmla="*/ 1456529 h 1968327"/>
                <a:gd name="csX8323" fmla="*/ 2597587 w 3889389"/>
                <a:gd name="csY8323" fmla="*/ 1456529 h 1968327"/>
                <a:gd name="csX8324" fmla="*/ 2597587 w 3889389"/>
                <a:gd name="csY8324" fmla="*/ 1454850 h 1968327"/>
                <a:gd name="csX8325" fmla="*/ 2599265 w 3889389"/>
                <a:gd name="csY8325" fmla="*/ 1454850 h 1968327"/>
                <a:gd name="csX8326" fmla="*/ 2599265 w 3889389"/>
                <a:gd name="csY8326" fmla="*/ 1451494 h 1968327"/>
                <a:gd name="csX8327" fmla="*/ 2600943 w 3889389"/>
                <a:gd name="csY8327" fmla="*/ 1451494 h 1968327"/>
                <a:gd name="csX8328" fmla="*/ 2600943 w 3889389"/>
                <a:gd name="csY8328" fmla="*/ 1447579 h 1968327"/>
                <a:gd name="csX8329" fmla="*/ 2602621 w 3889389"/>
                <a:gd name="csY8329" fmla="*/ 1447579 h 1968327"/>
                <a:gd name="csX8330" fmla="*/ 2602621 w 3889389"/>
                <a:gd name="csY8330" fmla="*/ 1445901 h 1968327"/>
                <a:gd name="csX8331" fmla="*/ 2606536 w 3889389"/>
                <a:gd name="csY8331" fmla="*/ 1445901 h 1968327"/>
                <a:gd name="csX8332" fmla="*/ 2606536 w 3889389"/>
                <a:gd name="csY8332" fmla="*/ 1444223 h 1968327"/>
                <a:gd name="csX8333" fmla="*/ 2609893 w 3889389"/>
                <a:gd name="csY8333" fmla="*/ 1444223 h 1968327"/>
                <a:gd name="csX8334" fmla="*/ 2609893 w 3889389"/>
                <a:gd name="csY8334" fmla="*/ 1442545 h 1968327"/>
                <a:gd name="csX8335" fmla="*/ 2611571 w 3889389"/>
                <a:gd name="csY8335" fmla="*/ 1442545 h 1968327"/>
                <a:gd name="csX8336" fmla="*/ 2611571 w 3889389"/>
                <a:gd name="csY8336" fmla="*/ 1440308 h 1968327"/>
                <a:gd name="csX8337" fmla="*/ 2613249 w 3889389"/>
                <a:gd name="csY8337" fmla="*/ 1440308 h 1968327"/>
                <a:gd name="csX8338" fmla="*/ 2613249 w 3889389"/>
                <a:gd name="csY8338" fmla="*/ 1438629 h 1968327"/>
                <a:gd name="csX8339" fmla="*/ 2615486 w 3889389"/>
                <a:gd name="csY8339" fmla="*/ 1438629 h 1968327"/>
                <a:gd name="csX8340" fmla="*/ 2615486 w 3889389"/>
                <a:gd name="csY8340" fmla="*/ 1436952 h 1968327"/>
                <a:gd name="csX8341" fmla="*/ 2618842 w 3889389"/>
                <a:gd name="csY8341" fmla="*/ 1436952 h 1968327"/>
                <a:gd name="csX8342" fmla="*/ 2618842 w 3889389"/>
                <a:gd name="csY8342" fmla="*/ 1433595 h 1968327"/>
                <a:gd name="csX8343" fmla="*/ 2620520 w 3889389"/>
                <a:gd name="csY8343" fmla="*/ 1433595 h 1968327"/>
                <a:gd name="csX8344" fmla="*/ 2620520 w 3889389"/>
                <a:gd name="csY8344" fmla="*/ 1431917 h 1968327"/>
                <a:gd name="csX8345" fmla="*/ 2624436 w 3889389"/>
                <a:gd name="csY8345" fmla="*/ 1431917 h 1968327"/>
                <a:gd name="csX8346" fmla="*/ 2624436 w 3889389"/>
                <a:gd name="csY8346" fmla="*/ 1428002 h 1968327"/>
                <a:gd name="csX8347" fmla="*/ 2626113 w 3889389"/>
                <a:gd name="csY8347" fmla="*/ 1428002 h 1968327"/>
                <a:gd name="csX8348" fmla="*/ 2626113 w 3889389"/>
                <a:gd name="csY8348" fmla="*/ 1429680 h 1968327"/>
                <a:gd name="csX8349" fmla="*/ 2627792 w 3889389"/>
                <a:gd name="csY8349" fmla="*/ 1429680 h 1968327"/>
                <a:gd name="csX8350" fmla="*/ 2627792 w 3889389"/>
                <a:gd name="csY8350" fmla="*/ 1424646 h 1968327"/>
                <a:gd name="csX8351" fmla="*/ 2629470 w 3889389"/>
                <a:gd name="csY8351" fmla="*/ 1424646 h 1968327"/>
                <a:gd name="csX8352" fmla="*/ 2629470 w 3889389"/>
                <a:gd name="csY8352" fmla="*/ 1422968 h 1968327"/>
                <a:gd name="csX8353" fmla="*/ 2635063 w 3889389"/>
                <a:gd name="csY8353" fmla="*/ 1422968 h 1968327"/>
                <a:gd name="csX8354" fmla="*/ 2635063 w 3889389"/>
                <a:gd name="csY8354" fmla="*/ 1419052 h 1968327"/>
                <a:gd name="csX8355" fmla="*/ 2636741 w 3889389"/>
                <a:gd name="csY8355" fmla="*/ 1419052 h 1968327"/>
                <a:gd name="csX8356" fmla="*/ 2636741 w 3889389"/>
                <a:gd name="csY8356" fmla="*/ 1415696 h 1968327"/>
                <a:gd name="csX8357" fmla="*/ 2638419 w 3889389"/>
                <a:gd name="csY8357" fmla="*/ 1415696 h 1968327"/>
                <a:gd name="csX8358" fmla="*/ 2638419 w 3889389"/>
                <a:gd name="csY8358" fmla="*/ 1414018 h 1968327"/>
                <a:gd name="csX8359" fmla="*/ 2640097 w 3889389"/>
                <a:gd name="csY8359" fmla="*/ 1411781 h 1968327"/>
                <a:gd name="csX8360" fmla="*/ 2640097 w 3889389"/>
                <a:gd name="csY8360" fmla="*/ 1410103 h 1968327"/>
                <a:gd name="csX8361" fmla="*/ 2641775 w 3889389"/>
                <a:gd name="csY8361" fmla="*/ 1410103 h 1968327"/>
                <a:gd name="csX8362" fmla="*/ 2641775 w 3889389"/>
                <a:gd name="csY8362" fmla="*/ 1408425 h 1968327"/>
                <a:gd name="csX8363" fmla="*/ 2647369 w 3889389"/>
                <a:gd name="csY8363" fmla="*/ 1408425 h 1968327"/>
                <a:gd name="csX8364" fmla="*/ 2645690 w 3889389"/>
                <a:gd name="csY8364" fmla="*/ 1406747 h 1968327"/>
                <a:gd name="csX8365" fmla="*/ 2644013 w 3889389"/>
                <a:gd name="csY8365" fmla="*/ 1405069 h 1968327"/>
                <a:gd name="csX8366" fmla="*/ 2644013 w 3889389"/>
                <a:gd name="csY8366" fmla="*/ 1403391 h 1968327"/>
                <a:gd name="csX8367" fmla="*/ 2645690 w 3889389"/>
                <a:gd name="csY8367" fmla="*/ 1401154 h 1968327"/>
                <a:gd name="csX8368" fmla="*/ 2647369 w 3889389"/>
                <a:gd name="csY8368" fmla="*/ 1401154 h 1968327"/>
                <a:gd name="csX8369" fmla="*/ 2647369 w 3889389"/>
                <a:gd name="csY8369" fmla="*/ 1397798 h 1968327"/>
                <a:gd name="csX8370" fmla="*/ 2649047 w 3889389"/>
                <a:gd name="csY8370" fmla="*/ 1397798 h 1968327"/>
                <a:gd name="csX8371" fmla="*/ 2649047 w 3889389"/>
                <a:gd name="csY8371" fmla="*/ 1396119 h 1968327"/>
                <a:gd name="csX8372" fmla="*/ 2650725 w 3889389"/>
                <a:gd name="csY8372" fmla="*/ 1396119 h 1968327"/>
                <a:gd name="csX8373" fmla="*/ 2650725 w 3889389"/>
                <a:gd name="csY8373" fmla="*/ 1392204 h 1968327"/>
                <a:gd name="csX8374" fmla="*/ 2652962 w 3889389"/>
                <a:gd name="csY8374" fmla="*/ 1392204 h 1968327"/>
                <a:gd name="csX8375" fmla="*/ 2652962 w 3889389"/>
                <a:gd name="csY8375" fmla="*/ 1390526 h 1968327"/>
                <a:gd name="csX8376" fmla="*/ 2654640 w 3889389"/>
                <a:gd name="csY8376" fmla="*/ 1390526 h 1968327"/>
                <a:gd name="csX8377" fmla="*/ 2654640 w 3889389"/>
                <a:gd name="csY8377" fmla="*/ 1388848 h 1968327"/>
                <a:gd name="csX8378" fmla="*/ 2656318 w 3889389"/>
                <a:gd name="csY8378" fmla="*/ 1385492 h 1968327"/>
                <a:gd name="csX8379" fmla="*/ 2657996 w 3889389"/>
                <a:gd name="csY8379" fmla="*/ 1385492 h 1968327"/>
                <a:gd name="csX8380" fmla="*/ 2659674 w 3889389"/>
                <a:gd name="csY8380" fmla="*/ 1383255 h 1968327"/>
                <a:gd name="csX8381" fmla="*/ 2663590 w 3889389"/>
                <a:gd name="csY8381" fmla="*/ 1383255 h 1968327"/>
                <a:gd name="csX8382" fmla="*/ 2663590 w 3889389"/>
                <a:gd name="csY8382" fmla="*/ 1378221 h 1968327"/>
                <a:gd name="csX8383" fmla="*/ 2665267 w 3889389"/>
                <a:gd name="csY8383" fmla="*/ 1378221 h 1968327"/>
                <a:gd name="csX8384" fmla="*/ 2665267 w 3889389"/>
                <a:gd name="csY8384" fmla="*/ 1376542 h 1968327"/>
                <a:gd name="csX8385" fmla="*/ 2666946 w 3889389"/>
                <a:gd name="csY8385" fmla="*/ 1376542 h 1968327"/>
                <a:gd name="csX8386" fmla="*/ 2666946 w 3889389"/>
                <a:gd name="csY8386" fmla="*/ 1374864 h 1968327"/>
                <a:gd name="csX8387" fmla="*/ 2668624 w 3889389"/>
                <a:gd name="csY8387" fmla="*/ 1374864 h 1968327"/>
                <a:gd name="csX8388" fmla="*/ 2668624 w 3889389"/>
                <a:gd name="csY8388" fmla="*/ 1372627 h 1968327"/>
                <a:gd name="csX8389" fmla="*/ 2672539 w 3889389"/>
                <a:gd name="csY8389" fmla="*/ 1372627 h 1968327"/>
                <a:gd name="csX8390" fmla="*/ 2672539 w 3889389"/>
                <a:gd name="csY8390" fmla="*/ 1370949 h 1968327"/>
                <a:gd name="csX8391" fmla="*/ 2675895 w 3889389"/>
                <a:gd name="csY8391" fmla="*/ 1370949 h 1968327"/>
                <a:gd name="csX8392" fmla="*/ 2675895 w 3889389"/>
                <a:gd name="csY8392" fmla="*/ 1369271 h 1968327"/>
                <a:gd name="csX8393" fmla="*/ 2677573 w 3889389"/>
                <a:gd name="csY8393" fmla="*/ 1369271 h 1968327"/>
                <a:gd name="csX8394" fmla="*/ 2677573 w 3889389"/>
                <a:gd name="csY8394" fmla="*/ 1365915 h 1968327"/>
                <a:gd name="csX8395" fmla="*/ 2679251 w 3889389"/>
                <a:gd name="csY8395" fmla="*/ 1365915 h 1968327"/>
                <a:gd name="csX8396" fmla="*/ 2679251 w 3889389"/>
                <a:gd name="csY8396" fmla="*/ 1363678 h 1968327"/>
                <a:gd name="csX8397" fmla="*/ 2681488 w 3889389"/>
                <a:gd name="csY8397" fmla="*/ 1363678 h 1968327"/>
                <a:gd name="csX8398" fmla="*/ 2681488 w 3889389"/>
                <a:gd name="csY8398" fmla="*/ 1362000 h 1968327"/>
                <a:gd name="csX8399" fmla="*/ 2684844 w 3889389"/>
                <a:gd name="csY8399" fmla="*/ 1362000 h 1968327"/>
                <a:gd name="csX8400" fmla="*/ 2684844 w 3889389"/>
                <a:gd name="csY8400" fmla="*/ 1360321 h 1968327"/>
                <a:gd name="csX8401" fmla="*/ 2686523 w 3889389"/>
                <a:gd name="csY8401" fmla="*/ 1360321 h 1968327"/>
                <a:gd name="csX8402" fmla="*/ 2686523 w 3889389"/>
                <a:gd name="csY8402" fmla="*/ 1354728 h 1968327"/>
                <a:gd name="csX8403" fmla="*/ 2688201 w 3889389"/>
                <a:gd name="csY8403" fmla="*/ 1354728 h 1968327"/>
                <a:gd name="csX8404" fmla="*/ 2688201 w 3889389"/>
                <a:gd name="csY8404" fmla="*/ 1353050 h 1968327"/>
                <a:gd name="csX8405" fmla="*/ 2690438 w 3889389"/>
                <a:gd name="csY8405" fmla="*/ 1353050 h 1968327"/>
                <a:gd name="csX8406" fmla="*/ 2690438 w 3889389"/>
                <a:gd name="csY8406" fmla="*/ 1351372 h 1968327"/>
                <a:gd name="csX8407" fmla="*/ 2693794 w 3889389"/>
                <a:gd name="csY8407" fmla="*/ 1351372 h 1968327"/>
                <a:gd name="csX8408" fmla="*/ 2695472 w 3889389"/>
                <a:gd name="csY8408" fmla="*/ 1349694 h 1968327"/>
                <a:gd name="csX8409" fmla="*/ 2698828 w 3889389"/>
                <a:gd name="csY8409" fmla="*/ 1349694 h 1968327"/>
                <a:gd name="csX8410" fmla="*/ 2698828 w 3889389"/>
                <a:gd name="csY8410" fmla="*/ 1348016 h 1968327"/>
                <a:gd name="csX8411" fmla="*/ 2701065 w 3889389"/>
                <a:gd name="csY8411" fmla="*/ 1348016 h 1968327"/>
                <a:gd name="csX8412" fmla="*/ 2701065 w 3889389"/>
                <a:gd name="csY8412" fmla="*/ 1340745 h 1968327"/>
                <a:gd name="csX8413" fmla="*/ 2702744 w 3889389"/>
                <a:gd name="csY8413" fmla="*/ 1340745 h 1968327"/>
                <a:gd name="csX8414" fmla="*/ 2702744 w 3889389"/>
                <a:gd name="csY8414" fmla="*/ 1339067 h 1968327"/>
                <a:gd name="csX8415" fmla="*/ 2704421 w 3889389"/>
                <a:gd name="csY8415" fmla="*/ 1337388 h 1968327"/>
                <a:gd name="csX8416" fmla="*/ 2704421 w 3889389"/>
                <a:gd name="csY8416" fmla="*/ 1331795 h 1968327"/>
                <a:gd name="csX8417" fmla="*/ 2706100 w 3889389"/>
                <a:gd name="csY8417" fmla="*/ 1330117 h 1968327"/>
                <a:gd name="csX8418" fmla="*/ 2706100 w 3889389"/>
                <a:gd name="csY8418" fmla="*/ 1328439 h 1968327"/>
                <a:gd name="csX8419" fmla="*/ 2707778 w 3889389"/>
                <a:gd name="csY8419" fmla="*/ 1326202 h 1968327"/>
                <a:gd name="csX8420" fmla="*/ 2707778 w 3889389"/>
                <a:gd name="csY8420" fmla="*/ 1324524 h 1968327"/>
                <a:gd name="csX8421" fmla="*/ 2710015 w 3889389"/>
                <a:gd name="csY8421" fmla="*/ 1324524 h 1968327"/>
                <a:gd name="csX8422" fmla="*/ 2711693 w 3889389"/>
                <a:gd name="csY8422" fmla="*/ 1322846 h 1968327"/>
                <a:gd name="csX8423" fmla="*/ 2711693 w 3889389"/>
                <a:gd name="csY8423" fmla="*/ 1321168 h 1968327"/>
                <a:gd name="csX8424" fmla="*/ 2713371 w 3889389"/>
                <a:gd name="csY8424" fmla="*/ 1321168 h 1968327"/>
                <a:gd name="csX8425" fmla="*/ 2713371 w 3889389"/>
                <a:gd name="csY8425" fmla="*/ 1319490 h 1968327"/>
                <a:gd name="csX8426" fmla="*/ 2716727 w 3889389"/>
                <a:gd name="csY8426" fmla="*/ 1319490 h 1968327"/>
                <a:gd name="csX8427" fmla="*/ 2718965 w 3889389"/>
                <a:gd name="csY8427" fmla="*/ 1317811 h 1968327"/>
                <a:gd name="csX8428" fmla="*/ 2722321 w 3889389"/>
                <a:gd name="csY8428" fmla="*/ 1317811 h 1968327"/>
                <a:gd name="csX8429" fmla="*/ 2722321 w 3889389"/>
                <a:gd name="csY8429" fmla="*/ 1313896 h 1968327"/>
                <a:gd name="csX8430" fmla="*/ 2723998 w 3889389"/>
                <a:gd name="csY8430" fmla="*/ 1313896 h 1968327"/>
                <a:gd name="csX8431" fmla="*/ 2725677 w 3889389"/>
                <a:gd name="csY8431" fmla="*/ 1312218 h 1968327"/>
                <a:gd name="csX8432" fmla="*/ 2727355 w 3889389"/>
                <a:gd name="csY8432" fmla="*/ 1312218 h 1968327"/>
                <a:gd name="csX8433" fmla="*/ 2727355 w 3889389"/>
                <a:gd name="csY8433" fmla="*/ 1310540 h 1968327"/>
                <a:gd name="csX8434" fmla="*/ 2729592 w 3889389"/>
                <a:gd name="csY8434" fmla="*/ 1308862 h 1968327"/>
                <a:gd name="csX8435" fmla="*/ 2729592 w 3889389"/>
                <a:gd name="csY8435" fmla="*/ 1306625 h 1968327"/>
                <a:gd name="csX8436" fmla="*/ 2731270 w 3889389"/>
                <a:gd name="csY8436" fmla="*/ 1306625 h 1968327"/>
                <a:gd name="csX8437" fmla="*/ 2731270 w 3889389"/>
                <a:gd name="csY8437" fmla="*/ 1303269 h 1968327"/>
                <a:gd name="csX8438" fmla="*/ 2732948 w 3889389"/>
                <a:gd name="csY8438" fmla="*/ 1303269 h 1968327"/>
                <a:gd name="csX8439" fmla="*/ 2732948 w 3889389"/>
                <a:gd name="csY8439" fmla="*/ 1301591 h 1968327"/>
                <a:gd name="csX8440" fmla="*/ 2734626 w 3889389"/>
                <a:gd name="csY8440" fmla="*/ 1301591 h 1968327"/>
                <a:gd name="csX8441" fmla="*/ 2734626 w 3889389"/>
                <a:gd name="csY8441" fmla="*/ 1297675 h 1968327"/>
                <a:gd name="csX8442" fmla="*/ 2736304 w 3889389"/>
                <a:gd name="csY8442" fmla="*/ 1295997 h 1968327"/>
                <a:gd name="csX8443" fmla="*/ 2736304 w 3889389"/>
                <a:gd name="csY8443" fmla="*/ 1294319 h 1968327"/>
                <a:gd name="csX8444" fmla="*/ 2738542 w 3889389"/>
                <a:gd name="csY8444" fmla="*/ 1294319 h 1968327"/>
                <a:gd name="csX8445" fmla="*/ 2738542 w 3889389"/>
                <a:gd name="csY8445" fmla="*/ 1292641 h 1968327"/>
                <a:gd name="csX8446" fmla="*/ 2740219 w 3889389"/>
                <a:gd name="csY8446" fmla="*/ 1290963 h 1968327"/>
                <a:gd name="csX8447" fmla="*/ 2741898 w 3889389"/>
                <a:gd name="csY8447" fmla="*/ 1290963 h 1968327"/>
                <a:gd name="csX8448" fmla="*/ 2741898 w 3889389"/>
                <a:gd name="csY8448" fmla="*/ 1289285 h 1968327"/>
                <a:gd name="csX8449" fmla="*/ 2743575 w 3889389"/>
                <a:gd name="csY8449" fmla="*/ 1289285 h 1968327"/>
                <a:gd name="csX8450" fmla="*/ 2743575 w 3889389"/>
                <a:gd name="csY8450" fmla="*/ 1287048 h 1968327"/>
                <a:gd name="csX8451" fmla="*/ 2745254 w 3889389"/>
                <a:gd name="csY8451" fmla="*/ 1287048 h 1968327"/>
                <a:gd name="csX8452" fmla="*/ 2745254 w 3889389"/>
                <a:gd name="csY8452" fmla="*/ 1285370 h 1968327"/>
                <a:gd name="csX8453" fmla="*/ 2747491 w 3889389"/>
                <a:gd name="csY8453" fmla="*/ 1285370 h 1968327"/>
                <a:gd name="csX8454" fmla="*/ 2749169 w 3889389"/>
                <a:gd name="csY8454" fmla="*/ 1283692 h 1968327"/>
                <a:gd name="csX8455" fmla="*/ 2752525 w 3889389"/>
                <a:gd name="csY8455" fmla="*/ 1283692 h 1968327"/>
                <a:gd name="csX8456" fmla="*/ 2754203 w 3889389"/>
                <a:gd name="csY8456" fmla="*/ 1282014 h 1968327"/>
                <a:gd name="csX8457" fmla="*/ 2755881 w 3889389"/>
                <a:gd name="csY8457" fmla="*/ 1282014 h 1968327"/>
                <a:gd name="csX8458" fmla="*/ 2759796 w 3889389"/>
                <a:gd name="csY8458" fmla="*/ 1280336 h 1968327"/>
                <a:gd name="csX8459" fmla="*/ 2761475 w 3889389"/>
                <a:gd name="csY8459" fmla="*/ 1278098 h 1968327"/>
                <a:gd name="csX8460" fmla="*/ 2776018 w 3889389"/>
                <a:gd name="csY8460" fmla="*/ 1278098 h 1968327"/>
                <a:gd name="csX8461" fmla="*/ 2776018 w 3889389"/>
                <a:gd name="csY8461" fmla="*/ 1276420 h 1968327"/>
                <a:gd name="csX8462" fmla="*/ 2811256 w 3889389"/>
                <a:gd name="csY8462" fmla="*/ 1276420 h 1968327"/>
                <a:gd name="csX8463" fmla="*/ 2812934 w 3889389"/>
                <a:gd name="csY8463" fmla="*/ 1274742 h 1968327"/>
                <a:gd name="csX8464" fmla="*/ 2815172 w 3889389"/>
                <a:gd name="csY8464" fmla="*/ 1274742 h 1968327"/>
                <a:gd name="csX8465" fmla="*/ 2815172 w 3889389"/>
                <a:gd name="csY8465" fmla="*/ 1276420 h 1968327"/>
                <a:gd name="csX8466" fmla="*/ 2818527 w 3889389"/>
                <a:gd name="csY8466" fmla="*/ 1276420 h 1968327"/>
                <a:gd name="csX8467" fmla="*/ 2818527 w 3889389"/>
                <a:gd name="csY8467" fmla="*/ 1274742 h 1968327"/>
                <a:gd name="csX8468" fmla="*/ 2825799 w 3889389"/>
                <a:gd name="csY8468" fmla="*/ 1274742 h 1968327"/>
                <a:gd name="csX8469" fmla="*/ 2825799 w 3889389"/>
                <a:gd name="csY8469" fmla="*/ 1276420 h 1968327"/>
                <a:gd name="csX8470" fmla="*/ 2827477 w 3889389"/>
                <a:gd name="csY8470" fmla="*/ 1276420 h 1968327"/>
                <a:gd name="csX8471" fmla="*/ 2827477 w 3889389"/>
                <a:gd name="csY8471" fmla="*/ 1274742 h 1968327"/>
                <a:gd name="csX8472" fmla="*/ 2830833 w 3889389"/>
                <a:gd name="csY8472" fmla="*/ 1274742 h 1968327"/>
                <a:gd name="csX8473" fmla="*/ 2830833 w 3889389"/>
                <a:gd name="csY8473" fmla="*/ 1278098 h 1968327"/>
                <a:gd name="csX8474" fmla="*/ 2829155 w 3889389"/>
                <a:gd name="csY8474" fmla="*/ 1280336 h 1968327"/>
                <a:gd name="csX8475" fmla="*/ 2827477 w 3889389"/>
                <a:gd name="csY8475" fmla="*/ 1280336 h 1968327"/>
                <a:gd name="csX8476" fmla="*/ 2827477 w 3889389"/>
                <a:gd name="csY8476" fmla="*/ 1283692 h 1968327"/>
                <a:gd name="csX8477" fmla="*/ 2830833 w 3889389"/>
                <a:gd name="csY8477" fmla="*/ 1283692 h 1968327"/>
                <a:gd name="csX8478" fmla="*/ 2830833 w 3889389"/>
                <a:gd name="csY8478" fmla="*/ 1285370 h 1968327"/>
                <a:gd name="csX8479" fmla="*/ 2839783 w 3889389"/>
                <a:gd name="csY8479" fmla="*/ 1285370 h 1968327"/>
                <a:gd name="csX8480" fmla="*/ 2839783 w 3889389"/>
                <a:gd name="csY8480" fmla="*/ 1274742 h 1968327"/>
                <a:gd name="csX8481" fmla="*/ 2841460 w 3889389"/>
                <a:gd name="csY8481" fmla="*/ 1274742 h 1968327"/>
                <a:gd name="csX8482" fmla="*/ 2841460 w 3889389"/>
                <a:gd name="csY8482" fmla="*/ 1273064 h 1968327"/>
                <a:gd name="csX8483" fmla="*/ 2848732 w 3889389"/>
                <a:gd name="csY8483" fmla="*/ 1273064 h 1968327"/>
                <a:gd name="csX8484" fmla="*/ 2848732 w 3889389"/>
                <a:gd name="csY8484" fmla="*/ 1276420 h 1968327"/>
                <a:gd name="csX8485" fmla="*/ 2857681 w 3889389"/>
                <a:gd name="csY8485" fmla="*/ 1276420 h 1968327"/>
                <a:gd name="csX8486" fmla="*/ 2857681 w 3889389"/>
                <a:gd name="csY8486" fmla="*/ 1278098 h 1968327"/>
                <a:gd name="csX8487" fmla="*/ 2863275 w 3889389"/>
                <a:gd name="csY8487" fmla="*/ 1278098 h 1968327"/>
                <a:gd name="csX8488" fmla="*/ 2863275 w 3889389"/>
                <a:gd name="csY8488" fmla="*/ 1280336 h 1968327"/>
                <a:gd name="csX8489" fmla="*/ 2864953 w 3889389"/>
                <a:gd name="csY8489" fmla="*/ 1280336 h 1968327"/>
                <a:gd name="csX8490" fmla="*/ 2866631 w 3889389"/>
                <a:gd name="csY8490" fmla="*/ 1282014 h 1968327"/>
                <a:gd name="csX8491" fmla="*/ 2869987 w 3889389"/>
                <a:gd name="csY8491" fmla="*/ 1282014 h 1968327"/>
                <a:gd name="csX8492" fmla="*/ 2869987 w 3889389"/>
                <a:gd name="csY8492" fmla="*/ 1280336 h 1968327"/>
                <a:gd name="csX8493" fmla="*/ 2875581 w 3889389"/>
                <a:gd name="csY8493" fmla="*/ 1280336 h 1968327"/>
                <a:gd name="csX8494" fmla="*/ 2875581 w 3889389"/>
                <a:gd name="csY8494" fmla="*/ 1276420 h 1968327"/>
                <a:gd name="csX8495" fmla="*/ 2884530 w 3889389"/>
                <a:gd name="csY8495" fmla="*/ 1276420 h 1968327"/>
                <a:gd name="csX8496" fmla="*/ 2884530 w 3889389"/>
                <a:gd name="csY8496" fmla="*/ 1274742 h 1968327"/>
                <a:gd name="csX8497" fmla="*/ 2886208 w 3889389"/>
                <a:gd name="csY8497" fmla="*/ 1274742 h 1968327"/>
                <a:gd name="csX8498" fmla="*/ 2886208 w 3889389"/>
                <a:gd name="csY8498" fmla="*/ 1276420 h 1968327"/>
                <a:gd name="csX8499" fmla="*/ 2890124 w 3889389"/>
                <a:gd name="csY8499" fmla="*/ 1276420 h 1968327"/>
                <a:gd name="csX8500" fmla="*/ 2890124 w 3889389"/>
                <a:gd name="csY8500" fmla="*/ 1282014 h 1968327"/>
                <a:gd name="csX8501" fmla="*/ 2891801 w 3889389"/>
                <a:gd name="csY8501" fmla="*/ 1282014 h 1968327"/>
                <a:gd name="csX8502" fmla="*/ 2891801 w 3889389"/>
                <a:gd name="csY8502" fmla="*/ 1283692 h 1968327"/>
                <a:gd name="csX8503" fmla="*/ 2895158 w 3889389"/>
                <a:gd name="csY8503" fmla="*/ 1283692 h 1968327"/>
                <a:gd name="csX8504" fmla="*/ 2895158 w 3889389"/>
                <a:gd name="csY8504" fmla="*/ 1282014 h 1968327"/>
                <a:gd name="csX8505" fmla="*/ 2896835 w 3889389"/>
                <a:gd name="csY8505" fmla="*/ 1282014 h 1968327"/>
                <a:gd name="csX8506" fmla="*/ 2896835 w 3889389"/>
                <a:gd name="csY8506" fmla="*/ 1283692 h 1968327"/>
                <a:gd name="csX8507" fmla="*/ 2902429 w 3889389"/>
                <a:gd name="csY8507" fmla="*/ 1283692 h 1968327"/>
                <a:gd name="csX8508" fmla="*/ 2902429 w 3889389"/>
                <a:gd name="csY8508" fmla="*/ 1276420 h 1968327"/>
                <a:gd name="csX8509" fmla="*/ 2896835 w 3889389"/>
                <a:gd name="csY8509" fmla="*/ 1276420 h 1968327"/>
                <a:gd name="csX8510" fmla="*/ 2896835 w 3889389"/>
                <a:gd name="csY8510" fmla="*/ 1271386 h 1968327"/>
                <a:gd name="csX8511" fmla="*/ 2898514 w 3889389"/>
                <a:gd name="csY8511" fmla="*/ 1271386 h 1968327"/>
                <a:gd name="csX8512" fmla="*/ 2898514 w 3889389"/>
                <a:gd name="csY8512" fmla="*/ 1269149 h 1968327"/>
                <a:gd name="csX8513" fmla="*/ 2900751 w 3889389"/>
                <a:gd name="csY8513" fmla="*/ 1269149 h 1968327"/>
                <a:gd name="csX8514" fmla="*/ 2900751 w 3889389"/>
                <a:gd name="csY8514" fmla="*/ 1267471 h 1968327"/>
                <a:gd name="csX8515" fmla="*/ 2902429 w 3889389"/>
                <a:gd name="csY8515" fmla="*/ 1267471 h 1968327"/>
                <a:gd name="csX8516" fmla="*/ 2902429 w 3889389"/>
                <a:gd name="csY8516" fmla="*/ 1273064 h 1968327"/>
                <a:gd name="csX8517" fmla="*/ 2904107 w 3889389"/>
                <a:gd name="csY8517" fmla="*/ 1273064 h 1968327"/>
                <a:gd name="csX8518" fmla="*/ 2904107 w 3889389"/>
                <a:gd name="csY8518" fmla="*/ 1271386 h 1968327"/>
                <a:gd name="csX8519" fmla="*/ 2907463 w 3889389"/>
                <a:gd name="csY8519" fmla="*/ 1271386 h 1968327"/>
                <a:gd name="csX8520" fmla="*/ 2907463 w 3889389"/>
                <a:gd name="csY8520" fmla="*/ 1273064 h 1968327"/>
                <a:gd name="csX8521" fmla="*/ 2909701 w 3889389"/>
                <a:gd name="csY8521" fmla="*/ 1273064 h 1968327"/>
                <a:gd name="csX8522" fmla="*/ 2909701 w 3889389"/>
                <a:gd name="csY8522" fmla="*/ 1269149 h 1968327"/>
                <a:gd name="csX8523" fmla="*/ 2907463 w 3889389"/>
                <a:gd name="csY8523" fmla="*/ 1269149 h 1968327"/>
                <a:gd name="csX8524" fmla="*/ 2907463 w 3889389"/>
                <a:gd name="csY8524" fmla="*/ 1264115 h 1968327"/>
                <a:gd name="csX8525" fmla="*/ 2909701 w 3889389"/>
                <a:gd name="csY8525" fmla="*/ 1264115 h 1968327"/>
                <a:gd name="csX8526" fmla="*/ 2909701 w 3889389"/>
                <a:gd name="csY8526" fmla="*/ 1262437 h 1968327"/>
                <a:gd name="csX8527" fmla="*/ 2911378 w 3889389"/>
                <a:gd name="csY8527" fmla="*/ 1260759 h 1968327"/>
                <a:gd name="csX8528" fmla="*/ 2913056 w 3889389"/>
                <a:gd name="csY8528" fmla="*/ 1260759 h 1968327"/>
                <a:gd name="csX8529" fmla="*/ 2914735 w 3889389"/>
                <a:gd name="csY8529" fmla="*/ 1258521 h 1968327"/>
                <a:gd name="csX8530" fmla="*/ 2922006 w 3889389"/>
                <a:gd name="csY8530" fmla="*/ 1258521 h 1968327"/>
                <a:gd name="csX8531" fmla="*/ 2925362 w 3889389"/>
                <a:gd name="csY8531" fmla="*/ 1260759 h 1968327"/>
                <a:gd name="csX8532" fmla="*/ 2929278 w 3889389"/>
                <a:gd name="csY8532" fmla="*/ 1260759 h 1968327"/>
                <a:gd name="csX8533" fmla="*/ 2929278 w 3889389"/>
                <a:gd name="csY8533" fmla="*/ 1262437 h 1968327"/>
                <a:gd name="csX8534" fmla="*/ 2930955 w 3889389"/>
                <a:gd name="csY8534" fmla="*/ 1264115 h 1968327"/>
                <a:gd name="csX8535" fmla="*/ 2935989 w 3889389"/>
                <a:gd name="csY8535" fmla="*/ 1264115 h 1968327"/>
                <a:gd name="csX8536" fmla="*/ 2935989 w 3889389"/>
                <a:gd name="csY8536" fmla="*/ 1265793 h 1968327"/>
                <a:gd name="csX8537" fmla="*/ 2938227 w 3889389"/>
                <a:gd name="csY8537" fmla="*/ 1265793 h 1968327"/>
                <a:gd name="csX8538" fmla="*/ 2938227 w 3889389"/>
                <a:gd name="csY8538" fmla="*/ 1267471 h 1968327"/>
                <a:gd name="csX8539" fmla="*/ 2943261 w 3889389"/>
                <a:gd name="csY8539" fmla="*/ 1267471 h 1968327"/>
                <a:gd name="csX8540" fmla="*/ 2943261 w 3889389"/>
                <a:gd name="csY8540" fmla="*/ 1271386 h 1968327"/>
                <a:gd name="csX8541" fmla="*/ 2944939 w 3889389"/>
                <a:gd name="csY8541" fmla="*/ 1271386 h 1968327"/>
                <a:gd name="csX8542" fmla="*/ 2947176 w 3889389"/>
                <a:gd name="csY8542" fmla="*/ 1273064 h 1968327"/>
                <a:gd name="csX8543" fmla="*/ 2950532 w 3889389"/>
                <a:gd name="csY8543" fmla="*/ 1273064 h 1968327"/>
                <a:gd name="csX8544" fmla="*/ 2950532 w 3889389"/>
                <a:gd name="csY8544" fmla="*/ 1269149 h 1968327"/>
                <a:gd name="csX8545" fmla="*/ 2948855 w 3889389"/>
                <a:gd name="csY8545" fmla="*/ 1269149 h 1968327"/>
                <a:gd name="csX8546" fmla="*/ 2948855 w 3889389"/>
                <a:gd name="csY8546" fmla="*/ 1267471 h 1968327"/>
                <a:gd name="csX8547" fmla="*/ 2961160 w 3889389"/>
                <a:gd name="csY8547" fmla="*/ 1267471 h 1968327"/>
                <a:gd name="csX8548" fmla="*/ 2961160 w 3889389"/>
                <a:gd name="csY8548" fmla="*/ 1265793 h 1968327"/>
                <a:gd name="csX8549" fmla="*/ 2962838 w 3889389"/>
                <a:gd name="csY8549" fmla="*/ 1265793 h 1968327"/>
                <a:gd name="csX8550" fmla="*/ 2962838 w 3889389"/>
                <a:gd name="csY8550" fmla="*/ 1271386 h 1968327"/>
                <a:gd name="csX8551" fmla="*/ 2966753 w 3889389"/>
                <a:gd name="csY8551" fmla="*/ 1271386 h 1968327"/>
                <a:gd name="csX8552" fmla="*/ 2966753 w 3889389"/>
                <a:gd name="csY8552" fmla="*/ 1273064 h 1968327"/>
                <a:gd name="csX8553" fmla="*/ 2968432 w 3889389"/>
                <a:gd name="csY8553" fmla="*/ 1273064 h 1968327"/>
                <a:gd name="csX8554" fmla="*/ 2968432 w 3889389"/>
                <a:gd name="csY8554" fmla="*/ 1276420 h 1968327"/>
                <a:gd name="csX8555" fmla="*/ 2970109 w 3889389"/>
                <a:gd name="csY8555" fmla="*/ 1276420 h 1968327"/>
                <a:gd name="csX8556" fmla="*/ 2970109 w 3889389"/>
                <a:gd name="csY8556" fmla="*/ 1278098 h 1968327"/>
                <a:gd name="csX8557" fmla="*/ 2968432 w 3889389"/>
                <a:gd name="csY8557" fmla="*/ 1278098 h 1968327"/>
                <a:gd name="csX8558" fmla="*/ 2968432 w 3889389"/>
                <a:gd name="csY8558" fmla="*/ 1280336 h 1968327"/>
                <a:gd name="csX8559" fmla="*/ 2973466 w 3889389"/>
                <a:gd name="csY8559" fmla="*/ 1280336 h 1968327"/>
                <a:gd name="csX8560" fmla="*/ 2973466 w 3889389"/>
                <a:gd name="csY8560" fmla="*/ 1282014 h 1968327"/>
                <a:gd name="csX8561" fmla="*/ 2980737 w 3889389"/>
                <a:gd name="csY8561" fmla="*/ 1282014 h 1968327"/>
                <a:gd name="csX8562" fmla="*/ 2980737 w 3889389"/>
                <a:gd name="csY8562" fmla="*/ 1283692 h 1968327"/>
                <a:gd name="csX8563" fmla="*/ 2982415 w 3889389"/>
                <a:gd name="csY8563" fmla="*/ 1283692 h 1968327"/>
                <a:gd name="csX8564" fmla="*/ 2982415 w 3889389"/>
                <a:gd name="csY8564" fmla="*/ 1285370 h 1968327"/>
                <a:gd name="csX8565" fmla="*/ 2979059 w 3889389"/>
                <a:gd name="csY8565" fmla="*/ 1285370 h 1968327"/>
                <a:gd name="csX8566" fmla="*/ 2979059 w 3889389"/>
                <a:gd name="csY8566" fmla="*/ 1287048 h 1968327"/>
                <a:gd name="csX8567" fmla="*/ 2970109 w 3889389"/>
                <a:gd name="csY8567" fmla="*/ 1287048 h 1968327"/>
                <a:gd name="csX8568" fmla="*/ 2970109 w 3889389"/>
                <a:gd name="csY8568" fmla="*/ 1289285 h 1968327"/>
                <a:gd name="csX8569" fmla="*/ 2968432 w 3889389"/>
                <a:gd name="csY8569" fmla="*/ 1289285 h 1968327"/>
                <a:gd name="csX8570" fmla="*/ 2968432 w 3889389"/>
                <a:gd name="csY8570" fmla="*/ 1285370 h 1968327"/>
                <a:gd name="csX8571" fmla="*/ 2966753 w 3889389"/>
                <a:gd name="csY8571" fmla="*/ 1285370 h 1968327"/>
                <a:gd name="csX8572" fmla="*/ 2966753 w 3889389"/>
                <a:gd name="csY8572" fmla="*/ 1287048 h 1968327"/>
                <a:gd name="csX8573" fmla="*/ 2962838 w 3889389"/>
                <a:gd name="csY8573" fmla="*/ 1287048 h 1968327"/>
                <a:gd name="csX8574" fmla="*/ 2962838 w 3889389"/>
                <a:gd name="csY8574" fmla="*/ 1285370 h 1968327"/>
                <a:gd name="csX8575" fmla="*/ 2961160 w 3889389"/>
                <a:gd name="csY8575" fmla="*/ 1285370 h 1968327"/>
                <a:gd name="csX8576" fmla="*/ 2961160 w 3889389"/>
                <a:gd name="csY8576" fmla="*/ 1289285 h 1968327"/>
                <a:gd name="csX8577" fmla="*/ 2957804 w 3889389"/>
                <a:gd name="csY8577" fmla="*/ 1289285 h 1968327"/>
                <a:gd name="csX8578" fmla="*/ 2957804 w 3889389"/>
                <a:gd name="csY8578" fmla="*/ 1290963 h 1968327"/>
                <a:gd name="csX8579" fmla="*/ 2955566 w 3889389"/>
                <a:gd name="csY8579" fmla="*/ 1290963 h 1968327"/>
                <a:gd name="csX8580" fmla="*/ 2955566 w 3889389"/>
                <a:gd name="csY8580" fmla="*/ 1294319 h 1968327"/>
                <a:gd name="csX8581" fmla="*/ 2957804 w 3889389"/>
                <a:gd name="csY8581" fmla="*/ 1294319 h 1968327"/>
                <a:gd name="csX8582" fmla="*/ 2957804 w 3889389"/>
                <a:gd name="csY8582" fmla="*/ 1297675 h 1968327"/>
                <a:gd name="csX8583" fmla="*/ 2959482 w 3889389"/>
                <a:gd name="csY8583" fmla="*/ 1297675 h 1968327"/>
                <a:gd name="csX8584" fmla="*/ 2959482 w 3889389"/>
                <a:gd name="csY8584" fmla="*/ 1299913 h 1968327"/>
                <a:gd name="csX8585" fmla="*/ 2961160 w 3889389"/>
                <a:gd name="csY8585" fmla="*/ 1299913 h 1968327"/>
                <a:gd name="csX8586" fmla="*/ 2961160 w 3889389"/>
                <a:gd name="csY8586" fmla="*/ 1301591 h 1968327"/>
                <a:gd name="csX8587" fmla="*/ 2962838 w 3889389"/>
                <a:gd name="csY8587" fmla="*/ 1301591 h 1968327"/>
                <a:gd name="csX8588" fmla="*/ 2962838 w 3889389"/>
                <a:gd name="csY8588" fmla="*/ 1299913 h 1968327"/>
                <a:gd name="csX8589" fmla="*/ 2964516 w 3889389"/>
                <a:gd name="csY8589" fmla="*/ 1299913 h 1968327"/>
                <a:gd name="csX8590" fmla="*/ 2966753 w 3889389"/>
                <a:gd name="csY8590" fmla="*/ 1301591 h 1968327"/>
                <a:gd name="csX8591" fmla="*/ 2970109 w 3889389"/>
                <a:gd name="csY8591" fmla="*/ 1301591 h 1968327"/>
                <a:gd name="csX8592" fmla="*/ 2970109 w 3889389"/>
                <a:gd name="csY8592" fmla="*/ 1299913 h 1968327"/>
                <a:gd name="csX8593" fmla="*/ 2979059 w 3889389"/>
                <a:gd name="csY8593" fmla="*/ 1299913 h 1968327"/>
                <a:gd name="csX8594" fmla="*/ 2979059 w 3889389"/>
                <a:gd name="csY8594" fmla="*/ 1294319 h 1968327"/>
                <a:gd name="csX8595" fmla="*/ 2984093 w 3889389"/>
                <a:gd name="csY8595" fmla="*/ 1294319 h 1968327"/>
                <a:gd name="csX8596" fmla="*/ 2984093 w 3889389"/>
                <a:gd name="csY8596" fmla="*/ 1292641 h 1968327"/>
                <a:gd name="csX8597" fmla="*/ 2986330 w 3889389"/>
                <a:gd name="csY8597" fmla="*/ 1292641 h 1968327"/>
                <a:gd name="csX8598" fmla="*/ 2986330 w 3889389"/>
                <a:gd name="csY8598" fmla="*/ 1294319 h 1968327"/>
                <a:gd name="csX8599" fmla="*/ 2988009 w 3889389"/>
                <a:gd name="csY8599" fmla="*/ 1294319 h 1968327"/>
                <a:gd name="csX8600" fmla="*/ 2988009 w 3889389"/>
                <a:gd name="csY8600" fmla="*/ 1295997 h 1968327"/>
                <a:gd name="csX8601" fmla="*/ 2991364 w 3889389"/>
                <a:gd name="csY8601" fmla="*/ 1295997 h 1968327"/>
                <a:gd name="csX8602" fmla="*/ 2991364 w 3889389"/>
                <a:gd name="csY8602" fmla="*/ 1297675 h 1968327"/>
                <a:gd name="csX8603" fmla="*/ 2996958 w 3889389"/>
                <a:gd name="csY8603" fmla="*/ 1297675 h 1968327"/>
                <a:gd name="csX8604" fmla="*/ 2996958 w 3889389"/>
                <a:gd name="csY8604" fmla="*/ 1295997 h 1968327"/>
                <a:gd name="csX8605" fmla="*/ 2998636 w 3889389"/>
                <a:gd name="csY8605" fmla="*/ 1295997 h 1968327"/>
                <a:gd name="csX8606" fmla="*/ 2998636 w 3889389"/>
                <a:gd name="csY8606" fmla="*/ 1290963 h 1968327"/>
                <a:gd name="csX8607" fmla="*/ 3004230 w 3889389"/>
                <a:gd name="csY8607" fmla="*/ 1290963 h 1968327"/>
                <a:gd name="csX8608" fmla="*/ 3004230 w 3889389"/>
                <a:gd name="csY8608" fmla="*/ 1289285 h 1968327"/>
                <a:gd name="csX8609" fmla="*/ 3005907 w 3889389"/>
                <a:gd name="csY8609" fmla="*/ 1289285 h 1968327"/>
                <a:gd name="csX8610" fmla="*/ 3005907 w 3889389"/>
                <a:gd name="csY8610" fmla="*/ 1290963 h 1968327"/>
                <a:gd name="csX8611" fmla="*/ 3007586 w 3889389"/>
                <a:gd name="csY8611" fmla="*/ 1290963 h 1968327"/>
                <a:gd name="csX8612" fmla="*/ 3007586 w 3889389"/>
                <a:gd name="csY8612" fmla="*/ 1285370 h 1968327"/>
                <a:gd name="csX8613" fmla="*/ 3007586 w 3889389"/>
                <a:gd name="csY8613" fmla="*/ 1285370 h 1968327"/>
                <a:gd name="csX8614" fmla="*/ 3009263 w 3889389"/>
                <a:gd name="csY8614" fmla="*/ 1283692 h 1968327"/>
                <a:gd name="csX8615" fmla="*/ 3014857 w 3889389"/>
                <a:gd name="csY8615" fmla="*/ 1283692 h 1968327"/>
                <a:gd name="csX8616" fmla="*/ 3014857 w 3889389"/>
                <a:gd name="csY8616" fmla="*/ 1285370 h 1968327"/>
                <a:gd name="csX8617" fmla="*/ 3019891 w 3889389"/>
                <a:gd name="csY8617" fmla="*/ 1285370 h 1968327"/>
                <a:gd name="csX8618" fmla="*/ 3019891 w 3889389"/>
                <a:gd name="csY8618" fmla="*/ 1289285 h 1968327"/>
                <a:gd name="csX8619" fmla="*/ 3021569 w 3889389"/>
                <a:gd name="csY8619" fmla="*/ 1290963 h 1968327"/>
                <a:gd name="csX8620" fmla="*/ 3030518 w 3889389"/>
                <a:gd name="csY8620" fmla="*/ 1290963 h 1968327"/>
                <a:gd name="csX8621" fmla="*/ 3030518 w 3889389"/>
                <a:gd name="csY8621" fmla="*/ 1289285 h 1968327"/>
                <a:gd name="csX8622" fmla="*/ 3032756 w 3889389"/>
                <a:gd name="csY8622" fmla="*/ 1289285 h 1968327"/>
                <a:gd name="csX8623" fmla="*/ 3032756 w 3889389"/>
                <a:gd name="csY8623" fmla="*/ 1285370 h 1968327"/>
                <a:gd name="csX8624" fmla="*/ 3030518 w 3889389"/>
                <a:gd name="csY8624" fmla="*/ 1285370 h 1968327"/>
                <a:gd name="csX8625" fmla="*/ 3030518 w 3889389"/>
                <a:gd name="csY8625" fmla="*/ 1283692 h 1968327"/>
                <a:gd name="csX8626" fmla="*/ 3037790 w 3889389"/>
                <a:gd name="csY8626" fmla="*/ 1283692 h 1968327"/>
                <a:gd name="csX8627" fmla="*/ 3037790 w 3889389"/>
                <a:gd name="csY8627" fmla="*/ 1285370 h 1968327"/>
                <a:gd name="csX8628" fmla="*/ 3039468 w 3889389"/>
                <a:gd name="csY8628" fmla="*/ 1285370 h 1968327"/>
                <a:gd name="csX8629" fmla="*/ 3039468 w 3889389"/>
                <a:gd name="csY8629" fmla="*/ 1287048 h 1968327"/>
                <a:gd name="csX8630" fmla="*/ 3041146 w 3889389"/>
                <a:gd name="csY8630" fmla="*/ 1287048 h 1968327"/>
                <a:gd name="csX8631" fmla="*/ 3041146 w 3889389"/>
                <a:gd name="csY8631" fmla="*/ 1285370 h 1968327"/>
                <a:gd name="csX8632" fmla="*/ 3050095 w 3889389"/>
                <a:gd name="csY8632" fmla="*/ 1285370 h 1968327"/>
                <a:gd name="csX8633" fmla="*/ 3050095 w 3889389"/>
                <a:gd name="csY8633" fmla="*/ 1283692 h 1968327"/>
                <a:gd name="csX8634" fmla="*/ 3052333 w 3889389"/>
                <a:gd name="csY8634" fmla="*/ 1283692 h 1968327"/>
                <a:gd name="csX8635" fmla="*/ 3052333 w 3889389"/>
                <a:gd name="csY8635" fmla="*/ 1276420 h 1968327"/>
                <a:gd name="csX8636" fmla="*/ 3048417 w 3889389"/>
                <a:gd name="csY8636" fmla="*/ 1276420 h 1968327"/>
                <a:gd name="csX8637" fmla="*/ 3048417 w 3889389"/>
                <a:gd name="csY8637" fmla="*/ 1273064 h 1968327"/>
                <a:gd name="csX8638" fmla="*/ 3046739 w 3889389"/>
                <a:gd name="csY8638" fmla="*/ 1273064 h 1968327"/>
                <a:gd name="csX8639" fmla="*/ 3046739 w 3889389"/>
                <a:gd name="csY8639" fmla="*/ 1271386 h 1968327"/>
                <a:gd name="csX8640" fmla="*/ 3045061 w 3889389"/>
                <a:gd name="csY8640" fmla="*/ 1271386 h 1968327"/>
                <a:gd name="csX8641" fmla="*/ 3045061 w 3889389"/>
                <a:gd name="csY8641" fmla="*/ 1273064 h 1968327"/>
                <a:gd name="csX8642" fmla="*/ 3041146 w 3889389"/>
                <a:gd name="csY8642" fmla="*/ 1273064 h 1968327"/>
                <a:gd name="csX8643" fmla="*/ 3041146 w 3889389"/>
                <a:gd name="csY8643" fmla="*/ 1271386 h 1968327"/>
                <a:gd name="csX8644" fmla="*/ 3039468 w 3889389"/>
                <a:gd name="csY8644" fmla="*/ 1271386 h 1968327"/>
                <a:gd name="csX8645" fmla="*/ 3039468 w 3889389"/>
                <a:gd name="csY8645" fmla="*/ 1269149 h 1968327"/>
                <a:gd name="csX8646" fmla="*/ 3037790 w 3889389"/>
                <a:gd name="csY8646" fmla="*/ 1269149 h 1968327"/>
                <a:gd name="csX8647" fmla="*/ 3037790 w 3889389"/>
                <a:gd name="csY8647" fmla="*/ 1271386 h 1968327"/>
                <a:gd name="csX8648" fmla="*/ 3036112 w 3889389"/>
                <a:gd name="csY8648" fmla="*/ 1271386 h 1968327"/>
                <a:gd name="csX8649" fmla="*/ 3036112 w 3889389"/>
                <a:gd name="csY8649" fmla="*/ 1274742 h 1968327"/>
                <a:gd name="csX8650" fmla="*/ 3032756 w 3889389"/>
                <a:gd name="csY8650" fmla="*/ 1274742 h 1968327"/>
                <a:gd name="csX8651" fmla="*/ 3032756 w 3889389"/>
                <a:gd name="csY8651" fmla="*/ 1273064 h 1968327"/>
                <a:gd name="csX8652" fmla="*/ 3027162 w 3889389"/>
                <a:gd name="csY8652" fmla="*/ 1273064 h 1968327"/>
                <a:gd name="csX8653" fmla="*/ 3025484 w 3889389"/>
                <a:gd name="csY8653" fmla="*/ 1271386 h 1968327"/>
                <a:gd name="csX8654" fmla="*/ 3023807 w 3889389"/>
                <a:gd name="csY8654" fmla="*/ 1271386 h 1968327"/>
                <a:gd name="csX8655" fmla="*/ 3023807 w 3889389"/>
                <a:gd name="csY8655" fmla="*/ 1269149 h 1968327"/>
                <a:gd name="csX8656" fmla="*/ 3025484 w 3889389"/>
                <a:gd name="csY8656" fmla="*/ 1269149 h 1968327"/>
                <a:gd name="csX8657" fmla="*/ 3025484 w 3889389"/>
                <a:gd name="csY8657" fmla="*/ 1267471 h 1968327"/>
                <a:gd name="csX8658" fmla="*/ 3027162 w 3889389"/>
                <a:gd name="csY8658" fmla="*/ 1267471 h 1968327"/>
                <a:gd name="csX8659" fmla="*/ 3027162 w 3889389"/>
                <a:gd name="csY8659" fmla="*/ 1265793 h 1968327"/>
                <a:gd name="csX8660" fmla="*/ 3028840 w 3889389"/>
                <a:gd name="csY8660" fmla="*/ 1265793 h 1968327"/>
                <a:gd name="csX8661" fmla="*/ 3028840 w 3889389"/>
                <a:gd name="csY8661" fmla="*/ 1253487 h 1968327"/>
                <a:gd name="csX8662" fmla="*/ 3030518 w 3889389"/>
                <a:gd name="csY8662" fmla="*/ 1251809 h 1968327"/>
                <a:gd name="csX8663" fmla="*/ 3034434 w 3889389"/>
                <a:gd name="csY8663" fmla="*/ 1251809 h 1968327"/>
                <a:gd name="csX8664" fmla="*/ 3034434 w 3889389"/>
                <a:gd name="csY8664" fmla="*/ 1247894 h 1968327"/>
                <a:gd name="csX8665" fmla="*/ 3032756 w 3889389"/>
                <a:gd name="csY8665" fmla="*/ 1247894 h 1968327"/>
                <a:gd name="csX8666" fmla="*/ 3032756 w 3889389"/>
                <a:gd name="csY8666" fmla="*/ 1244538 h 1968327"/>
                <a:gd name="csX8667" fmla="*/ 3034434 w 3889389"/>
                <a:gd name="csY8667" fmla="*/ 1242860 h 1968327"/>
                <a:gd name="csX8668" fmla="*/ 3037790 w 3889389"/>
                <a:gd name="csY8668" fmla="*/ 1242860 h 1968327"/>
                <a:gd name="csX8669" fmla="*/ 3037790 w 3889389"/>
                <a:gd name="csY8669" fmla="*/ 1240622 h 1968327"/>
                <a:gd name="csX8670" fmla="*/ 3039468 w 3889389"/>
                <a:gd name="csY8670" fmla="*/ 1237266 h 1968327"/>
                <a:gd name="csX8671" fmla="*/ 3039468 w 3889389"/>
                <a:gd name="csY8671" fmla="*/ 1235588 h 1968327"/>
                <a:gd name="csX8672" fmla="*/ 3041146 w 3889389"/>
                <a:gd name="csY8672" fmla="*/ 1235588 h 1968327"/>
                <a:gd name="csX8673" fmla="*/ 3043384 w 3889389"/>
                <a:gd name="csY8673" fmla="*/ 1232232 h 1968327"/>
                <a:gd name="csX8674" fmla="*/ 3045061 w 3889389"/>
                <a:gd name="csY8674" fmla="*/ 1232232 h 1968327"/>
                <a:gd name="csX8675" fmla="*/ 3045061 w 3889389"/>
                <a:gd name="csY8675" fmla="*/ 1229995 h 1968327"/>
                <a:gd name="csX8676" fmla="*/ 3046739 w 3889389"/>
                <a:gd name="csY8676" fmla="*/ 1229995 h 1968327"/>
                <a:gd name="csX8677" fmla="*/ 3046739 w 3889389"/>
                <a:gd name="csY8677" fmla="*/ 1228317 h 1968327"/>
                <a:gd name="csX8678" fmla="*/ 3050095 w 3889389"/>
                <a:gd name="csY8678" fmla="*/ 1228317 h 1968327"/>
                <a:gd name="csX8679" fmla="*/ 3052333 w 3889389"/>
                <a:gd name="csY8679" fmla="*/ 1224961 h 1968327"/>
                <a:gd name="csX8680" fmla="*/ 3052333 w 3889389"/>
                <a:gd name="csY8680" fmla="*/ 1223283 h 1968327"/>
                <a:gd name="csX8681" fmla="*/ 3055689 w 3889389"/>
                <a:gd name="csY8681" fmla="*/ 1223283 h 1968327"/>
                <a:gd name="csX8682" fmla="*/ 3055689 w 3889389"/>
                <a:gd name="csY8682" fmla="*/ 1221045 h 1968327"/>
                <a:gd name="csX8683" fmla="*/ 3059045 w 3889389"/>
                <a:gd name="csY8683" fmla="*/ 1221045 h 1968327"/>
                <a:gd name="csX8684" fmla="*/ 3059045 w 3889389"/>
                <a:gd name="csY8684" fmla="*/ 1217689 h 1968327"/>
                <a:gd name="csX8685" fmla="*/ 3062961 w 3889389"/>
                <a:gd name="csY8685" fmla="*/ 1217689 h 1968327"/>
                <a:gd name="csX8686" fmla="*/ 3062961 w 3889389"/>
                <a:gd name="csY8686" fmla="*/ 1214333 h 1968327"/>
                <a:gd name="csX8687" fmla="*/ 3064638 w 3889389"/>
                <a:gd name="csY8687" fmla="*/ 1214333 h 1968327"/>
                <a:gd name="csX8688" fmla="*/ 3066316 w 3889389"/>
                <a:gd name="csY8688" fmla="*/ 1212096 h 1968327"/>
                <a:gd name="csX8689" fmla="*/ 3067994 w 3889389"/>
                <a:gd name="csY8689" fmla="*/ 1212096 h 1968327"/>
                <a:gd name="csX8690" fmla="*/ 3067994 w 3889389"/>
                <a:gd name="csY8690" fmla="*/ 1207062 h 1968327"/>
                <a:gd name="csX8691" fmla="*/ 3069672 w 3889389"/>
                <a:gd name="csY8691" fmla="*/ 1207062 h 1968327"/>
                <a:gd name="csX8692" fmla="*/ 3069672 w 3889389"/>
                <a:gd name="csY8692" fmla="*/ 1201468 h 1968327"/>
                <a:gd name="csX8693" fmla="*/ 3071910 w 3889389"/>
                <a:gd name="csY8693" fmla="*/ 1201468 h 1968327"/>
                <a:gd name="csX8694" fmla="*/ 3071910 w 3889389"/>
                <a:gd name="csY8694" fmla="*/ 1199790 h 1968327"/>
                <a:gd name="csX8695" fmla="*/ 3073588 w 3889389"/>
                <a:gd name="csY8695" fmla="*/ 1199790 h 1968327"/>
                <a:gd name="csX8696" fmla="*/ 3073588 w 3889389"/>
                <a:gd name="csY8696" fmla="*/ 1198112 h 1968327"/>
                <a:gd name="csX8697" fmla="*/ 3075266 w 3889389"/>
                <a:gd name="csY8697" fmla="*/ 1196434 h 1968327"/>
                <a:gd name="csX8698" fmla="*/ 3076944 w 3889389"/>
                <a:gd name="csY8698" fmla="*/ 1194756 h 1968327"/>
                <a:gd name="csX8699" fmla="*/ 3078622 w 3889389"/>
                <a:gd name="csY8699" fmla="*/ 1192519 h 1968327"/>
                <a:gd name="csX8700" fmla="*/ 3080859 w 3889389"/>
                <a:gd name="csY8700" fmla="*/ 1192519 h 1968327"/>
                <a:gd name="csX8701" fmla="*/ 3080859 w 3889389"/>
                <a:gd name="csY8701" fmla="*/ 1190841 h 1968327"/>
                <a:gd name="csX8702" fmla="*/ 3082538 w 3889389"/>
                <a:gd name="csY8702" fmla="*/ 1189163 h 1968327"/>
                <a:gd name="csX8703" fmla="*/ 3084215 w 3889389"/>
                <a:gd name="csY8703" fmla="*/ 1189163 h 1968327"/>
                <a:gd name="csX8704" fmla="*/ 3085893 w 3889389"/>
                <a:gd name="csY8704" fmla="*/ 1187485 h 1968327"/>
                <a:gd name="csX8705" fmla="*/ 3085893 w 3889389"/>
                <a:gd name="csY8705" fmla="*/ 1175179 h 1968327"/>
                <a:gd name="csX8706" fmla="*/ 3087571 w 3889389"/>
                <a:gd name="csY8706" fmla="*/ 1175179 h 1968327"/>
                <a:gd name="csX8707" fmla="*/ 3087571 w 3889389"/>
                <a:gd name="csY8707" fmla="*/ 1172942 h 1968327"/>
                <a:gd name="csX8708" fmla="*/ 3091487 w 3889389"/>
                <a:gd name="csY8708" fmla="*/ 1172942 h 1968327"/>
                <a:gd name="csX8709" fmla="*/ 3093165 w 3889389"/>
                <a:gd name="csY8709" fmla="*/ 1171264 h 1968327"/>
                <a:gd name="csX8710" fmla="*/ 3094843 w 3889389"/>
                <a:gd name="csY8710" fmla="*/ 1169586 h 1968327"/>
                <a:gd name="csX8711" fmla="*/ 3094843 w 3889389"/>
                <a:gd name="csY8711" fmla="*/ 1166230 h 1968327"/>
                <a:gd name="csX8712" fmla="*/ 3098199 w 3889389"/>
                <a:gd name="csY8712" fmla="*/ 1166230 h 1968327"/>
                <a:gd name="csX8713" fmla="*/ 3100436 w 3889389"/>
                <a:gd name="csY8713" fmla="*/ 1163992 h 1968327"/>
                <a:gd name="csX8714" fmla="*/ 3103792 w 3889389"/>
                <a:gd name="csY8714" fmla="*/ 1163992 h 1968327"/>
                <a:gd name="csX8715" fmla="*/ 3103792 w 3889389"/>
                <a:gd name="csY8715" fmla="*/ 1162314 h 1968327"/>
                <a:gd name="csX8716" fmla="*/ 3105470 w 3889389"/>
                <a:gd name="csY8716" fmla="*/ 1162314 h 1968327"/>
                <a:gd name="csX8717" fmla="*/ 3105470 w 3889389"/>
                <a:gd name="csY8717" fmla="*/ 1158958 h 1968327"/>
                <a:gd name="csX8718" fmla="*/ 3114420 w 3889389"/>
                <a:gd name="csY8718" fmla="*/ 1158958 h 1968327"/>
                <a:gd name="csX8719" fmla="*/ 3114420 w 3889389"/>
                <a:gd name="csY8719" fmla="*/ 1160636 h 1968327"/>
                <a:gd name="csX8720" fmla="*/ 3118335 w 3889389"/>
                <a:gd name="csY8720" fmla="*/ 1160636 h 1968327"/>
                <a:gd name="csX8721" fmla="*/ 3118335 w 3889389"/>
                <a:gd name="csY8721" fmla="*/ 1162314 h 1968327"/>
                <a:gd name="csX8722" fmla="*/ 3121692 w 3889389"/>
                <a:gd name="csY8722" fmla="*/ 1162314 h 1968327"/>
                <a:gd name="csX8723" fmla="*/ 3121692 w 3889389"/>
                <a:gd name="csY8723" fmla="*/ 1160636 h 1968327"/>
                <a:gd name="csX8724" fmla="*/ 3123369 w 3889389"/>
                <a:gd name="csY8724" fmla="*/ 1160636 h 1968327"/>
                <a:gd name="csX8725" fmla="*/ 3123369 w 3889389"/>
                <a:gd name="csY8725" fmla="*/ 1158958 h 1968327"/>
                <a:gd name="csX8726" fmla="*/ 3125047 w 3889389"/>
                <a:gd name="csY8726" fmla="*/ 1157280 h 1968327"/>
                <a:gd name="csX8727" fmla="*/ 3128963 w 3889389"/>
                <a:gd name="csY8727" fmla="*/ 1157280 h 1968327"/>
                <a:gd name="csX8728" fmla="*/ 3128963 w 3889389"/>
                <a:gd name="csY8728" fmla="*/ 1158958 h 1968327"/>
                <a:gd name="csX8729" fmla="*/ 3130641 w 3889389"/>
                <a:gd name="csY8729" fmla="*/ 1158958 h 1968327"/>
                <a:gd name="csX8730" fmla="*/ 3130641 w 3889389"/>
                <a:gd name="csY8730" fmla="*/ 1157280 h 1968327"/>
                <a:gd name="csX8731" fmla="*/ 3137912 w 3889389"/>
                <a:gd name="csY8731" fmla="*/ 1157280 h 1968327"/>
                <a:gd name="csX8732" fmla="*/ 3137912 w 3889389"/>
                <a:gd name="csY8732" fmla="*/ 1158958 h 1968327"/>
                <a:gd name="csX8733" fmla="*/ 3139590 w 3889389"/>
                <a:gd name="csY8733" fmla="*/ 1158958 h 1968327"/>
                <a:gd name="csX8734" fmla="*/ 3139590 w 3889389"/>
                <a:gd name="csY8734" fmla="*/ 1153365 h 1968327"/>
                <a:gd name="csX8735" fmla="*/ 3151895 w 3889389"/>
                <a:gd name="csY8735" fmla="*/ 1153365 h 1968327"/>
                <a:gd name="csX8736" fmla="*/ 3151895 w 3889389"/>
                <a:gd name="csY8736" fmla="*/ 1158958 h 1968327"/>
                <a:gd name="csX8737" fmla="*/ 3155252 w 3889389"/>
                <a:gd name="csY8737" fmla="*/ 1158958 h 1968327"/>
                <a:gd name="csX8738" fmla="*/ 3155252 w 3889389"/>
                <a:gd name="csY8738" fmla="*/ 1166230 h 1968327"/>
                <a:gd name="csX8739" fmla="*/ 3157489 w 3889389"/>
                <a:gd name="csY8739" fmla="*/ 1166230 h 1968327"/>
                <a:gd name="csX8740" fmla="*/ 3157489 w 3889389"/>
                <a:gd name="csY8740" fmla="*/ 1163992 h 1968327"/>
                <a:gd name="csX8741" fmla="*/ 3164201 w 3889389"/>
                <a:gd name="csY8741" fmla="*/ 1163992 h 1968327"/>
                <a:gd name="csX8742" fmla="*/ 3164201 w 3889389"/>
                <a:gd name="csY8742" fmla="*/ 1160636 h 1968327"/>
                <a:gd name="csX8743" fmla="*/ 3166439 w 3889389"/>
                <a:gd name="csY8743" fmla="*/ 1160636 h 1968327"/>
                <a:gd name="csX8744" fmla="*/ 3166439 w 3889389"/>
                <a:gd name="csY8744" fmla="*/ 1157280 h 1968327"/>
                <a:gd name="csX8745" fmla="*/ 3168117 w 3889389"/>
                <a:gd name="csY8745" fmla="*/ 1157280 h 1968327"/>
                <a:gd name="csX8746" fmla="*/ 3169795 w 3889389"/>
                <a:gd name="csY8746" fmla="*/ 1155043 h 1968327"/>
                <a:gd name="csX8747" fmla="*/ 3171472 w 3889389"/>
                <a:gd name="csY8747" fmla="*/ 1153365 h 1968327"/>
                <a:gd name="csX8748" fmla="*/ 3171472 w 3889389"/>
                <a:gd name="csY8748" fmla="*/ 1151687 h 1968327"/>
                <a:gd name="csX8749" fmla="*/ 3175388 w 3889389"/>
                <a:gd name="csY8749" fmla="*/ 1151687 h 1968327"/>
                <a:gd name="csX8750" fmla="*/ 3175388 w 3889389"/>
                <a:gd name="csY8750" fmla="*/ 1157280 h 1968327"/>
                <a:gd name="csX8751" fmla="*/ 3177066 w 3889389"/>
                <a:gd name="csY8751" fmla="*/ 1157280 h 1968327"/>
                <a:gd name="csX8752" fmla="*/ 3177066 w 3889389"/>
                <a:gd name="csY8752" fmla="*/ 1160636 h 1968327"/>
                <a:gd name="csX8753" fmla="*/ 3175388 w 3889389"/>
                <a:gd name="csY8753" fmla="*/ 1162314 h 1968327"/>
                <a:gd name="csX8754" fmla="*/ 3175388 w 3889389"/>
                <a:gd name="csY8754" fmla="*/ 1166230 h 1968327"/>
                <a:gd name="csX8755" fmla="*/ 3173151 w 3889389"/>
                <a:gd name="csY8755" fmla="*/ 1166230 h 1968327"/>
                <a:gd name="csX8756" fmla="*/ 3173151 w 3889389"/>
                <a:gd name="csY8756" fmla="*/ 1169586 h 1968327"/>
                <a:gd name="csX8757" fmla="*/ 3171472 w 3889389"/>
                <a:gd name="csY8757" fmla="*/ 1169586 h 1968327"/>
                <a:gd name="csX8758" fmla="*/ 3171472 w 3889389"/>
                <a:gd name="csY8758" fmla="*/ 1172942 h 1968327"/>
                <a:gd name="csX8759" fmla="*/ 3169795 w 3889389"/>
                <a:gd name="csY8759" fmla="*/ 1175179 h 1968327"/>
                <a:gd name="csX8760" fmla="*/ 3168117 w 3889389"/>
                <a:gd name="csY8760" fmla="*/ 1175179 h 1968327"/>
                <a:gd name="csX8761" fmla="*/ 3168117 w 3889389"/>
                <a:gd name="csY8761" fmla="*/ 1176857 h 1968327"/>
                <a:gd name="csX8762" fmla="*/ 3169795 w 3889389"/>
                <a:gd name="csY8762" fmla="*/ 1176857 h 1968327"/>
                <a:gd name="csX8763" fmla="*/ 3169795 w 3889389"/>
                <a:gd name="csY8763" fmla="*/ 1178535 h 1968327"/>
                <a:gd name="csX8764" fmla="*/ 3168117 w 3889389"/>
                <a:gd name="csY8764" fmla="*/ 1178535 h 1968327"/>
                <a:gd name="csX8765" fmla="*/ 3168117 w 3889389"/>
                <a:gd name="csY8765" fmla="*/ 1180213 h 1968327"/>
                <a:gd name="csX8766" fmla="*/ 3166439 w 3889389"/>
                <a:gd name="csY8766" fmla="*/ 1180213 h 1968327"/>
                <a:gd name="csX8767" fmla="*/ 3166439 w 3889389"/>
                <a:gd name="csY8767" fmla="*/ 1181891 h 1968327"/>
                <a:gd name="csX8768" fmla="*/ 3164201 w 3889389"/>
                <a:gd name="csY8768" fmla="*/ 1181891 h 1968327"/>
                <a:gd name="csX8769" fmla="*/ 3164201 w 3889389"/>
                <a:gd name="csY8769" fmla="*/ 1189163 h 1968327"/>
                <a:gd name="csX8770" fmla="*/ 3166439 w 3889389"/>
                <a:gd name="csY8770" fmla="*/ 1189163 h 1968327"/>
                <a:gd name="csX8771" fmla="*/ 3166439 w 3889389"/>
                <a:gd name="csY8771" fmla="*/ 1196434 h 1968327"/>
                <a:gd name="csX8772" fmla="*/ 3164201 w 3889389"/>
                <a:gd name="csY8772" fmla="*/ 1196434 h 1968327"/>
                <a:gd name="csX8773" fmla="*/ 3164201 w 3889389"/>
                <a:gd name="csY8773" fmla="*/ 1199790 h 1968327"/>
                <a:gd name="csX8774" fmla="*/ 3168117 w 3889389"/>
                <a:gd name="csY8774" fmla="*/ 1199790 h 1968327"/>
                <a:gd name="csX8775" fmla="*/ 3168117 w 3889389"/>
                <a:gd name="csY8775" fmla="*/ 1198112 h 1968327"/>
                <a:gd name="csX8776" fmla="*/ 3169795 w 3889389"/>
                <a:gd name="csY8776" fmla="*/ 1198112 h 1968327"/>
                <a:gd name="csX8777" fmla="*/ 3169795 w 3889389"/>
                <a:gd name="csY8777" fmla="*/ 1196434 h 1968327"/>
                <a:gd name="csX8778" fmla="*/ 3177066 w 3889389"/>
                <a:gd name="csY8778" fmla="*/ 1196434 h 1968327"/>
                <a:gd name="csX8779" fmla="*/ 3177066 w 3889389"/>
                <a:gd name="csY8779" fmla="*/ 1199790 h 1968327"/>
                <a:gd name="csX8780" fmla="*/ 3175388 w 3889389"/>
                <a:gd name="csY8780" fmla="*/ 1199790 h 1968327"/>
                <a:gd name="csX8781" fmla="*/ 3175388 w 3889389"/>
                <a:gd name="csY8781" fmla="*/ 1203706 h 1968327"/>
                <a:gd name="csX8782" fmla="*/ 3173151 w 3889389"/>
                <a:gd name="csY8782" fmla="*/ 1203706 h 1968327"/>
                <a:gd name="csX8783" fmla="*/ 3173151 w 3889389"/>
                <a:gd name="csY8783" fmla="*/ 1205384 h 1968327"/>
                <a:gd name="csX8784" fmla="*/ 3171472 w 3889389"/>
                <a:gd name="csY8784" fmla="*/ 1205384 h 1968327"/>
                <a:gd name="csX8785" fmla="*/ 3171472 w 3889389"/>
                <a:gd name="csY8785" fmla="*/ 1214333 h 1968327"/>
                <a:gd name="csX8786" fmla="*/ 3169795 w 3889389"/>
                <a:gd name="csY8786" fmla="*/ 1214333 h 1968327"/>
                <a:gd name="csX8787" fmla="*/ 3169795 w 3889389"/>
                <a:gd name="csY8787" fmla="*/ 1219367 h 1968327"/>
                <a:gd name="csX8788" fmla="*/ 3171472 w 3889389"/>
                <a:gd name="csY8788" fmla="*/ 1219367 h 1968327"/>
                <a:gd name="csX8789" fmla="*/ 3171472 w 3889389"/>
                <a:gd name="csY8789" fmla="*/ 1217689 h 1968327"/>
                <a:gd name="csX8790" fmla="*/ 3173151 w 3889389"/>
                <a:gd name="csY8790" fmla="*/ 1217689 h 1968327"/>
                <a:gd name="csX8791" fmla="*/ 3173151 w 3889389"/>
                <a:gd name="csY8791" fmla="*/ 1216011 h 1968327"/>
                <a:gd name="csX8792" fmla="*/ 3175388 w 3889389"/>
                <a:gd name="csY8792" fmla="*/ 1216011 h 1968327"/>
                <a:gd name="csX8793" fmla="*/ 3175388 w 3889389"/>
                <a:gd name="csY8793" fmla="*/ 1212096 h 1968327"/>
                <a:gd name="csX8794" fmla="*/ 3182100 w 3889389"/>
                <a:gd name="csY8794" fmla="*/ 1212096 h 1968327"/>
                <a:gd name="csX8795" fmla="*/ 3182100 w 3889389"/>
                <a:gd name="csY8795" fmla="*/ 1210418 h 1968327"/>
                <a:gd name="csX8796" fmla="*/ 3186016 w 3889389"/>
                <a:gd name="csY8796" fmla="*/ 1210418 h 1968327"/>
                <a:gd name="csX8797" fmla="*/ 3186016 w 3889389"/>
                <a:gd name="csY8797" fmla="*/ 1208740 h 1968327"/>
                <a:gd name="csX8798" fmla="*/ 3187694 w 3889389"/>
                <a:gd name="csY8798" fmla="*/ 1208740 h 1968327"/>
                <a:gd name="csX8799" fmla="*/ 3187694 w 3889389"/>
                <a:gd name="csY8799" fmla="*/ 1203706 h 1968327"/>
                <a:gd name="csX8800" fmla="*/ 3189372 w 3889389"/>
                <a:gd name="csY8800" fmla="*/ 1203706 h 1968327"/>
                <a:gd name="csX8801" fmla="*/ 3189372 w 3889389"/>
                <a:gd name="csY8801" fmla="*/ 1201468 h 1968327"/>
                <a:gd name="csX8802" fmla="*/ 3192728 w 3889389"/>
                <a:gd name="csY8802" fmla="*/ 1201468 h 1968327"/>
                <a:gd name="csX8803" fmla="*/ 3192728 w 3889389"/>
                <a:gd name="csY8803" fmla="*/ 1199790 h 1968327"/>
                <a:gd name="csX8804" fmla="*/ 3194965 w 3889389"/>
                <a:gd name="csY8804" fmla="*/ 1199790 h 1968327"/>
                <a:gd name="csX8805" fmla="*/ 3194965 w 3889389"/>
                <a:gd name="csY8805" fmla="*/ 1196434 h 1968327"/>
                <a:gd name="csX8806" fmla="*/ 3198321 w 3889389"/>
                <a:gd name="csY8806" fmla="*/ 1196434 h 1968327"/>
                <a:gd name="csX8807" fmla="*/ 3198321 w 3889389"/>
                <a:gd name="csY8807" fmla="*/ 1194756 h 1968327"/>
                <a:gd name="csX8808" fmla="*/ 3200000 w 3889389"/>
                <a:gd name="csY8808" fmla="*/ 1194756 h 1968327"/>
                <a:gd name="csX8809" fmla="*/ 3200000 w 3889389"/>
                <a:gd name="csY8809" fmla="*/ 1190841 h 1968327"/>
                <a:gd name="csX8810" fmla="*/ 3201677 w 3889389"/>
                <a:gd name="csY8810" fmla="*/ 1190841 h 1968327"/>
                <a:gd name="csX8811" fmla="*/ 3201677 w 3889389"/>
                <a:gd name="csY8811" fmla="*/ 1189163 h 1968327"/>
                <a:gd name="csX8812" fmla="*/ 3205593 w 3889389"/>
                <a:gd name="csY8812" fmla="*/ 1189163 h 1968327"/>
                <a:gd name="csX8813" fmla="*/ 3205593 w 3889389"/>
                <a:gd name="csY8813" fmla="*/ 1187485 h 1968327"/>
                <a:gd name="csX8814" fmla="*/ 3203915 w 3889389"/>
                <a:gd name="csY8814" fmla="*/ 1187485 h 1968327"/>
                <a:gd name="csX8815" fmla="*/ 3203915 w 3889389"/>
                <a:gd name="csY8815" fmla="*/ 1185807 h 1968327"/>
                <a:gd name="csX8816" fmla="*/ 3205593 w 3889389"/>
                <a:gd name="csY8816" fmla="*/ 1185807 h 1968327"/>
                <a:gd name="csX8817" fmla="*/ 3205593 w 3889389"/>
                <a:gd name="csY8817" fmla="*/ 1183569 h 1968327"/>
                <a:gd name="csX8818" fmla="*/ 3208949 w 3889389"/>
                <a:gd name="csY8818" fmla="*/ 1183569 h 1968327"/>
                <a:gd name="csX8819" fmla="*/ 3208949 w 3889389"/>
                <a:gd name="csY8819" fmla="*/ 1180213 h 1968327"/>
                <a:gd name="csX8820" fmla="*/ 3210626 w 3889389"/>
                <a:gd name="csY8820" fmla="*/ 1180213 h 1968327"/>
                <a:gd name="csX8821" fmla="*/ 3210626 w 3889389"/>
                <a:gd name="csY8821" fmla="*/ 1178535 h 1968327"/>
                <a:gd name="csX8822" fmla="*/ 3212305 w 3889389"/>
                <a:gd name="csY8822" fmla="*/ 1178535 h 1968327"/>
                <a:gd name="csX8823" fmla="*/ 3212305 w 3889389"/>
                <a:gd name="csY8823" fmla="*/ 1180213 h 1968327"/>
                <a:gd name="csX8824" fmla="*/ 3214542 w 3889389"/>
                <a:gd name="csY8824" fmla="*/ 1180213 h 1968327"/>
                <a:gd name="csX8825" fmla="*/ 3216220 w 3889389"/>
                <a:gd name="csY8825" fmla="*/ 1178535 h 1968327"/>
                <a:gd name="csX8826" fmla="*/ 3216220 w 3889389"/>
                <a:gd name="csY8826" fmla="*/ 1176857 h 1968327"/>
                <a:gd name="csX8827" fmla="*/ 3217898 w 3889389"/>
                <a:gd name="csY8827" fmla="*/ 1175179 h 1968327"/>
                <a:gd name="csX8828" fmla="*/ 3217898 w 3889389"/>
                <a:gd name="csY8828" fmla="*/ 1172942 h 1968327"/>
                <a:gd name="csX8829" fmla="*/ 3219576 w 3889389"/>
                <a:gd name="csY8829" fmla="*/ 1172942 h 1968327"/>
                <a:gd name="csX8830" fmla="*/ 3219576 w 3889389"/>
                <a:gd name="csY8830" fmla="*/ 1169586 h 1968327"/>
                <a:gd name="csX8831" fmla="*/ 3221254 w 3889389"/>
                <a:gd name="csY8831" fmla="*/ 1169586 h 1968327"/>
                <a:gd name="csX8832" fmla="*/ 3221254 w 3889389"/>
                <a:gd name="csY8832" fmla="*/ 1167908 h 1968327"/>
                <a:gd name="csX8833" fmla="*/ 3223492 w 3889389"/>
                <a:gd name="csY8833" fmla="*/ 1167908 h 1968327"/>
                <a:gd name="csX8834" fmla="*/ 3223492 w 3889389"/>
                <a:gd name="csY8834" fmla="*/ 1166230 h 1968327"/>
                <a:gd name="csX8835" fmla="*/ 3228526 w 3889389"/>
                <a:gd name="csY8835" fmla="*/ 1166230 h 1968327"/>
                <a:gd name="csX8836" fmla="*/ 3228526 w 3889389"/>
                <a:gd name="csY8836" fmla="*/ 1167908 h 1968327"/>
                <a:gd name="csX8837" fmla="*/ 3230203 w 3889389"/>
                <a:gd name="csY8837" fmla="*/ 1167908 h 1968327"/>
                <a:gd name="csX8838" fmla="*/ 3230203 w 3889389"/>
                <a:gd name="csY8838" fmla="*/ 1163992 h 1968327"/>
                <a:gd name="csX8839" fmla="*/ 3235797 w 3889389"/>
                <a:gd name="csY8839" fmla="*/ 1163992 h 1968327"/>
                <a:gd name="csX8840" fmla="*/ 3235797 w 3889389"/>
                <a:gd name="csY8840" fmla="*/ 1169586 h 1968327"/>
                <a:gd name="csX8841" fmla="*/ 3237475 w 3889389"/>
                <a:gd name="csY8841" fmla="*/ 1169586 h 1968327"/>
                <a:gd name="csX8842" fmla="*/ 3237475 w 3889389"/>
                <a:gd name="csY8842" fmla="*/ 1171264 h 1968327"/>
                <a:gd name="csX8843" fmla="*/ 3240831 w 3889389"/>
                <a:gd name="csY8843" fmla="*/ 1171264 h 1968327"/>
                <a:gd name="csX8844" fmla="*/ 3240831 w 3889389"/>
                <a:gd name="csY8844" fmla="*/ 1167908 h 1968327"/>
                <a:gd name="csX8845" fmla="*/ 3243069 w 3889389"/>
                <a:gd name="csY8845" fmla="*/ 1167908 h 1968327"/>
                <a:gd name="csX8846" fmla="*/ 3243069 w 3889389"/>
                <a:gd name="csY8846" fmla="*/ 1166230 h 1968327"/>
                <a:gd name="csX8847" fmla="*/ 3246425 w 3889389"/>
                <a:gd name="csY8847" fmla="*/ 1166230 h 1968327"/>
                <a:gd name="csX8848" fmla="*/ 3246425 w 3889389"/>
                <a:gd name="csY8848" fmla="*/ 1163992 h 1968327"/>
                <a:gd name="csX8849" fmla="*/ 3244747 w 3889389"/>
                <a:gd name="csY8849" fmla="*/ 1162314 h 1968327"/>
                <a:gd name="csX8850" fmla="*/ 3240831 w 3889389"/>
                <a:gd name="csY8850" fmla="*/ 1162314 h 1968327"/>
                <a:gd name="csX8851" fmla="*/ 3239153 w 3889389"/>
                <a:gd name="csY8851" fmla="*/ 1160636 h 1968327"/>
                <a:gd name="csX8852" fmla="*/ 3237475 w 3889389"/>
                <a:gd name="csY8852" fmla="*/ 1160636 h 1968327"/>
                <a:gd name="csX8853" fmla="*/ 3237475 w 3889389"/>
                <a:gd name="csY8853" fmla="*/ 1151687 h 1968327"/>
                <a:gd name="csX8854" fmla="*/ 3239153 w 3889389"/>
                <a:gd name="csY8854" fmla="*/ 1151687 h 1968327"/>
                <a:gd name="csX8855" fmla="*/ 3239153 w 3889389"/>
                <a:gd name="csY8855" fmla="*/ 1150009 h 1968327"/>
                <a:gd name="csX8856" fmla="*/ 3240831 w 3889389"/>
                <a:gd name="csY8856" fmla="*/ 1150009 h 1968327"/>
                <a:gd name="csX8857" fmla="*/ 3240831 w 3889389"/>
                <a:gd name="csY8857" fmla="*/ 1146653 h 1968327"/>
                <a:gd name="csX8858" fmla="*/ 3243069 w 3889389"/>
                <a:gd name="csY8858" fmla="*/ 1146653 h 1968327"/>
                <a:gd name="csX8859" fmla="*/ 3243069 w 3889389"/>
                <a:gd name="csY8859" fmla="*/ 1144415 h 1968327"/>
                <a:gd name="csX8860" fmla="*/ 3240831 w 3889389"/>
                <a:gd name="csY8860" fmla="*/ 1144415 h 1968327"/>
                <a:gd name="csX8861" fmla="*/ 3240831 w 3889389"/>
                <a:gd name="csY8861" fmla="*/ 1135466 h 1968327"/>
                <a:gd name="csX8862" fmla="*/ 3243069 w 3889389"/>
                <a:gd name="csY8862" fmla="*/ 1133788 h 1968327"/>
                <a:gd name="csX8863" fmla="*/ 3243069 w 3889389"/>
                <a:gd name="csY8863" fmla="*/ 1132110 h 1968327"/>
                <a:gd name="csX8864" fmla="*/ 3246425 w 3889389"/>
                <a:gd name="csY8864" fmla="*/ 1132110 h 1968327"/>
                <a:gd name="csX8865" fmla="*/ 3246425 w 3889389"/>
                <a:gd name="csY8865" fmla="*/ 1130432 h 1968327"/>
                <a:gd name="csX8866" fmla="*/ 3244747 w 3889389"/>
                <a:gd name="csY8866" fmla="*/ 1130432 h 1968327"/>
                <a:gd name="csX8867" fmla="*/ 3243069 w 3889389"/>
                <a:gd name="csY8867" fmla="*/ 1128754 h 1968327"/>
                <a:gd name="csX8868" fmla="*/ 3243069 w 3889389"/>
                <a:gd name="csY8868" fmla="*/ 1126516 h 1968327"/>
                <a:gd name="csX8869" fmla="*/ 3244747 w 3889389"/>
                <a:gd name="csY8869" fmla="*/ 1124838 h 1968327"/>
                <a:gd name="csX8870" fmla="*/ 3244747 w 3889389"/>
                <a:gd name="csY8870" fmla="*/ 1121482 h 1968327"/>
                <a:gd name="csX8871" fmla="*/ 3249780 w 3889389"/>
                <a:gd name="csY8871" fmla="*/ 1121482 h 1968327"/>
                <a:gd name="csX8872" fmla="*/ 3252018 w 3889389"/>
                <a:gd name="csY8872" fmla="*/ 1119804 h 1968327"/>
                <a:gd name="csX8873" fmla="*/ 3252018 w 3889389"/>
                <a:gd name="csY8873" fmla="*/ 1118126 h 1968327"/>
                <a:gd name="csX8874" fmla="*/ 3260967 w 3889389"/>
                <a:gd name="csY8874" fmla="*/ 1118126 h 1968327"/>
                <a:gd name="csX8875" fmla="*/ 3260967 w 3889389"/>
                <a:gd name="csY8875" fmla="*/ 1115889 h 1968327"/>
                <a:gd name="csX8876" fmla="*/ 3264324 w 3889389"/>
                <a:gd name="csY8876" fmla="*/ 1115889 h 1968327"/>
                <a:gd name="csX8877" fmla="*/ 3266002 w 3889389"/>
                <a:gd name="csY8877" fmla="*/ 1114211 h 1968327"/>
                <a:gd name="csX8878" fmla="*/ 3269357 w 3889389"/>
                <a:gd name="csY8878" fmla="*/ 1114211 h 1968327"/>
                <a:gd name="csX8879" fmla="*/ 3269357 w 3889389"/>
                <a:gd name="csY8879" fmla="*/ 1112533 h 1968327"/>
                <a:gd name="csX8880" fmla="*/ 3274951 w 3889389"/>
                <a:gd name="csY8880" fmla="*/ 1112533 h 1968327"/>
                <a:gd name="csX8881" fmla="*/ 3276629 w 3889389"/>
                <a:gd name="csY8881" fmla="*/ 1114211 h 1968327"/>
                <a:gd name="csX8882" fmla="*/ 3276629 w 3889389"/>
                <a:gd name="csY8882" fmla="*/ 1115889 h 1968327"/>
                <a:gd name="csX8883" fmla="*/ 3278307 w 3889389"/>
                <a:gd name="csY8883" fmla="*/ 1115889 h 1968327"/>
                <a:gd name="csX8884" fmla="*/ 3278307 w 3889389"/>
                <a:gd name="csY8884" fmla="*/ 1119804 h 1968327"/>
                <a:gd name="csX8885" fmla="*/ 3280544 w 3889389"/>
                <a:gd name="csY8885" fmla="*/ 1119804 h 1968327"/>
                <a:gd name="csX8886" fmla="*/ 3280544 w 3889389"/>
                <a:gd name="csY8886" fmla="*/ 1121482 h 1968327"/>
                <a:gd name="csX8887" fmla="*/ 3285579 w 3889389"/>
                <a:gd name="csY8887" fmla="*/ 1121482 h 1968327"/>
                <a:gd name="csX8888" fmla="*/ 3285579 w 3889389"/>
                <a:gd name="csY8888" fmla="*/ 1123160 h 1968327"/>
                <a:gd name="csX8889" fmla="*/ 3291172 w 3889389"/>
                <a:gd name="csY8889" fmla="*/ 1123160 h 1968327"/>
                <a:gd name="csX8890" fmla="*/ 3291172 w 3889389"/>
                <a:gd name="csY8890" fmla="*/ 1124838 h 1968327"/>
                <a:gd name="csX8891" fmla="*/ 3289494 w 3889389"/>
                <a:gd name="csY8891" fmla="*/ 1124838 h 1968327"/>
                <a:gd name="csX8892" fmla="*/ 3289494 w 3889389"/>
                <a:gd name="csY8892" fmla="*/ 1128754 h 1968327"/>
                <a:gd name="csX8893" fmla="*/ 3287257 w 3889389"/>
                <a:gd name="csY8893" fmla="*/ 1128754 h 1968327"/>
                <a:gd name="csX8894" fmla="*/ 3285579 w 3889389"/>
                <a:gd name="csY8894" fmla="*/ 1126516 h 1968327"/>
                <a:gd name="csX8895" fmla="*/ 3273273 w 3889389"/>
                <a:gd name="csY8895" fmla="*/ 1126516 h 1968327"/>
                <a:gd name="csX8896" fmla="*/ 3273273 w 3889389"/>
                <a:gd name="csY8896" fmla="*/ 1128754 h 1968327"/>
                <a:gd name="csX8897" fmla="*/ 3271595 w 3889389"/>
                <a:gd name="csY8897" fmla="*/ 1128754 h 1968327"/>
                <a:gd name="csX8898" fmla="*/ 3271595 w 3889389"/>
                <a:gd name="csY8898" fmla="*/ 1130432 h 1968327"/>
                <a:gd name="csX8899" fmla="*/ 3269357 w 3889389"/>
                <a:gd name="csY8899" fmla="*/ 1130432 h 1968327"/>
                <a:gd name="csX8900" fmla="*/ 3269357 w 3889389"/>
                <a:gd name="csY8900" fmla="*/ 1132110 h 1968327"/>
                <a:gd name="csX8901" fmla="*/ 3267680 w 3889389"/>
                <a:gd name="csY8901" fmla="*/ 1132110 h 1968327"/>
                <a:gd name="csX8902" fmla="*/ 3267680 w 3889389"/>
                <a:gd name="csY8902" fmla="*/ 1133788 h 1968327"/>
                <a:gd name="csX8903" fmla="*/ 3266002 w 3889389"/>
                <a:gd name="csY8903" fmla="*/ 1133788 h 1968327"/>
                <a:gd name="csX8904" fmla="*/ 3266002 w 3889389"/>
                <a:gd name="csY8904" fmla="*/ 1135466 h 1968327"/>
                <a:gd name="csX8905" fmla="*/ 3264324 w 3889389"/>
                <a:gd name="csY8905" fmla="*/ 1135466 h 1968327"/>
                <a:gd name="csX8906" fmla="*/ 3264324 w 3889389"/>
                <a:gd name="csY8906" fmla="*/ 1163992 h 1968327"/>
                <a:gd name="csX8907" fmla="*/ 3262646 w 3889389"/>
                <a:gd name="csY8907" fmla="*/ 1163992 h 1968327"/>
                <a:gd name="csX8908" fmla="*/ 3262646 w 3889389"/>
                <a:gd name="csY8908" fmla="*/ 1166230 h 1968327"/>
                <a:gd name="csX8909" fmla="*/ 3258730 w 3889389"/>
                <a:gd name="csY8909" fmla="*/ 1166230 h 1968327"/>
                <a:gd name="csX8910" fmla="*/ 3258730 w 3889389"/>
                <a:gd name="csY8910" fmla="*/ 1171264 h 1968327"/>
                <a:gd name="csX8911" fmla="*/ 3257052 w 3889389"/>
                <a:gd name="csY8911" fmla="*/ 1171264 h 1968327"/>
                <a:gd name="csX8912" fmla="*/ 3257052 w 3889389"/>
                <a:gd name="csY8912" fmla="*/ 1172942 h 1968327"/>
                <a:gd name="csX8913" fmla="*/ 3255374 w 3889389"/>
                <a:gd name="csY8913" fmla="*/ 1175179 h 1968327"/>
                <a:gd name="csX8914" fmla="*/ 3255374 w 3889389"/>
                <a:gd name="csY8914" fmla="*/ 1178535 h 1968327"/>
                <a:gd name="csX8915" fmla="*/ 3257052 w 3889389"/>
                <a:gd name="csY8915" fmla="*/ 1178535 h 1968327"/>
                <a:gd name="csX8916" fmla="*/ 3257052 w 3889389"/>
                <a:gd name="csY8916" fmla="*/ 1176857 h 1968327"/>
                <a:gd name="csX8917" fmla="*/ 3260967 w 3889389"/>
                <a:gd name="csY8917" fmla="*/ 1176857 h 1968327"/>
                <a:gd name="csX8918" fmla="*/ 3260967 w 3889389"/>
                <a:gd name="csY8918" fmla="*/ 1178535 h 1968327"/>
                <a:gd name="csX8919" fmla="*/ 3262646 w 3889389"/>
                <a:gd name="csY8919" fmla="*/ 1180213 h 1968327"/>
                <a:gd name="csX8920" fmla="*/ 3262646 w 3889389"/>
                <a:gd name="csY8920" fmla="*/ 1183569 h 1968327"/>
                <a:gd name="csX8921" fmla="*/ 3260967 w 3889389"/>
                <a:gd name="csY8921" fmla="*/ 1183569 h 1968327"/>
                <a:gd name="csX8922" fmla="*/ 3260967 w 3889389"/>
                <a:gd name="csY8922" fmla="*/ 1187485 h 1968327"/>
                <a:gd name="csX8923" fmla="*/ 3258730 w 3889389"/>
                <a:gd name="csY8923" fmla="*/ 1189163 h 1968327"/>
                <a:gd name="csX8924" fmla="*/ 3255374 w 3889389"/>
                <a:gd name="csY8924" fmla="*/ 1189163 h 1968327"/>
                <a:gd name="csX8925" fmla="*/ 3255374 w 3889389"/>
                <a:gd name="csY8925" fmla="*/ 1192519 h 1968327"/>
                <a:gd name="csX8926" fmla="*/ 3253696 w 3889389"/>
                <a:gd name="csY8926" fmla="*/ 1192519 h 1968327"/>
                <a:gd name="csX8927" fmla="*/ 3253696 w 3889389"/>
                <a:gd name="csY8927" fmla="*/ 1196434 h 1968327"/>
                <a:gd name="csX8928" fmla="*/ 3249780 w 3889389"/>
                <a:gd name="csY8928" fmla="*/ 1196434 h 1968327"/>
                <a:gd name="csX8929" fmla="*/ 3249780 w 3889389"/>
                <a:gd name="csY8929" fmla="*/ 1199790 h 1968327"/>
                <a:gd name="csX8930" fmla="*/ 3253696 w 3889389"/>
                <a:gd name="csY8930" fmla="*/ 1199790 h 1968327"/>
                <a:gd name="csX8931" fmla="*/ 3253696 w 3889389"/>
                <a:gd name="csY8931" fmla="*/ 1201468 h 1968327"/>
                <a:gd name="csX8932" fmla="*/ 3255374 w 3889389"/>
                <a:gd name="csY8932" fmla="*/ 1201468 h 1968327"/>
                <a:gd name="csX8933" fmla="*/ 3255374 w 3889389"/>
                <a:gd name="csY8933" fmla="*/ 1207062 h 1968327"/>
                <a:gd name="csX8934" fmla="*/ 3248103 w 3889389"/>
                <a:gd name="csY8934" fmla="*/ 1207062 h 1968327"/>
                <a:gd name="csX8935" fmla="*/ 3248103 w 3889389"/>
                <a:gd name="csY8935" fmla="*/ 1208740 h 1968327"/>
                <a:gd name="csX8936" fmla="*/ 3243069 w 3889389"/>
                <a:gd name="csY8936" fmla="*/ 1208740 h 1968327"/>
                <a:gd name="csX8937" fmla="*/ 3240831 w 3889389"/>
                <a:gd name="csY8937" fmla="*/ 1210418 h 1968327"/>
                <a:gd name="csX8938" fmla="*/ 3235797 w 3889389"/>
                <a:gd name="csY8938" fmla="*/ 1210418 h 1968327"/>
                <a:gd name="csX8939" fmla="*/ 3235797 w 3889389"/>
                <a:gd name="csY8939" fmla="*/ 1212096 h 1968327"/>
                <a:gd name="csX8940" fmla="*/ 3234119 w 3889389"/>
                <a:gd name="csY8940" fmla="*/ 1214333 h 1968327"/>
                <a:gd name="csX8941" fmla="*/ 3234119 w 3889389"/>
                <a:gd name="csY8941" fmla="*/ 1216011 h 1968327"/>
                <a:gd name="csX8942" fmla="*/ 3232441 w 3889389"/>
                <a:gd name="csY8942" fmla="*/ 1217689 h 1968327"/>
                <a:gd name="csX8943" fmla="*/ 3225170 w 3889389"/>
                <a:gd name="csY8943" fmla="*/ 1217689 h 1968327"/>
                <a:gd name="csX8944" fmla="*/ 3225170 w 3889389"/>
                <a:gd name="csY8944" fmla="*/ 1219367 h 1968327"/>
                <a:gd name="csX8945" fmla="*/ 3223492 w 3889389"/>
                <a:gd name="csY8945" fmla="*/ 1221045 h 1968327"/>
                <a:gd name="csX8946" fmla="*/ 3219576 w 3889389"/>
                <a:gd name="csY8946" fmla="*/ 1221045 h 1968327"/>
                <a:gd name="csX8947" fmla="*/ 3217898 w 3889389"/>
                <a:gd name="csY8947" fmla="*/ 1223283 h 1968327"/>
                <a:gd name="csX8948" fmla="*/ 3217898 w 3889389"/>
                <a:gd name="csY8948" fmla="*/ 1224961 h 1968327"/>
                <a:gd name="csX8949" fmla="*/ 3216220 w 3889389"/>
                <a:gd name="csY8949" fmla="*/ 1224961 h 1968327"/>
                <a:gd name="csX8950" fmla="*/ 3216220 w 3889389"/>
                <a:gd name="csY8950" fmla="*/ 1226639 h 1968327"/>
                <a:gd name="csX8951" fmla="*/ 3212305 w 3889389"/>
                <a:gd name="csY8951" fmla="*/ 1226639 h 1968327"/>
                <a:gd name="csX8952" fmla="*/ 3212305 w 3889389"/>
                <a:gd name="csY8952" fmla="*/ 1237266 h 1968327"/>
                <a:gd name="csX8953" fmla="*/ 3210626 w 3889389"/>
                <a:gd name="csY8953" fmla="*/ 1237266 h 1968327"/>
                <a:gd name="csX8954" fmla="*/ 3210626 w 3889389"/>
                <a:gd name="csY8954" fmla="*/ 1240622 h 1968327"/>
                <a:gd name="csX8955" fmla="*/ 3207271 w 3889389"/>
                <a:gd name="csY8955" fmla="*/ 1240622 h 1968327"/>
                <a:gd name="csX8956" fmla="*/ 3207271 w 3889389"/>
                <a:gd name="csY8956" fmla="*/ 1242860 h 1968327"/>
                <a:gd name="csX8957" fmla="*/ 3205593 w 3889389"/>
                <a:gd name="csY8957" fmla="*/ 1242860 h 1968327"/>
                <a:gd name="csX8958" fmla="*/ 3205593 w 3889389"/>
                <a:gd name="csY8958" fmla="*/ 1244538 h 1968327"/>
                <a:gd name="csX8959" fmla="*/ 3201677 w 3889389"/>
                <a:gd name="csY8959" fmla="*/ 1244538 h 1968327"/>
                <a:gd name="csX8960" fmla="*/ 3201677 w 3889389"/>
                <a:gd name="csY8960" fmla="*/ 1246216 h 1968327"/>
                <a:gd name="csX8961" fmla="*/ 3200000 w 3889389"/>
                <a:gd name="csY8961" fmla="*/ 1247894 h 1968327"/>
                <a:gd name="csX8962" fmla="*/ 3200000 w 3889389"/>
                <a:gd name="csY8962" fmla="*/ 1249572 h 1968327"/>
                <a:gd name="csX8963" fmla="*/ 3198321 w 3889389"/>
                <a:gd name="csY8963" fmla="*/ 1249572 h 1968327"/>
                <a:gd name="csX8964" fmla="*/ 3198321 w 3889389"/>
                <a:gd name="csY8964" fmla="*/ 1253487 h 1968327"/>
                <a:gd name="csX8965" fmla="*/ 3196643 w 3889389"/>
                <a:gd name="csY8965" fmla="*/ 1255165 h 1968327"/>
                <a:gd name="csX8966" fmla="*/ 3194965 w 3889389"/>
                <a:gd name="csY8966" fmla="*/ 1255165 h 1968327"/>
                <a:gd name="csX8967" fmla="*/ 3194965 w 3889389"/>
                <a:gd name="csY8967" fmla="*/ 1258521 h 1968327"/>
                <a:gd name="csX8968" fmla="*/ 3191049 w 3889389"/>
                <a:gd name="csY8968" fmla="*/ 1258521 h 1968327"/>
                <a:gd name="csX8969" fmla="*/ 3191049 w 3889389"/>
                <a:gd name="csY8969" fmla="*/ 1260759 h 1968327"/>
                <a:gd name="csX8970" fmla="*/ 3189372 w 3889389"/>
                <a:gd name="csY8970" fmla="*/ 1260759 h 1968327"/>
                <a:gd name="csX8971" fmla="*/ 3189372 w 3889389"/>
                <a:gd name="csY8971" fmla="*/ 1264115 h 1968327"/>
                <a:gd name="csX8972" fmla="*/ 3187694 w 3889389"/>
                <a:gd name="csY8972" fmla="*/ 1264115 h 1968327"/>
                <a:gd name="csX8973" fmla="*/ 3187694 w 3889389"/>
                <a:gd name="csY8973" fmla="*/ 1265793 h 1968327"/>
                <a:gd name="csX8974" fmla="*/ 3182100 w 3889389"/>
                <a:gd name="csY8974" fmla="*/ 1265793 h 1968327"/>
                <a:gd name="csX8975" fmla="*/ 3182100 w 3889389"/>
                <a:gd name="csY8975" fmla="*/ 1267471 h 1968327"/>
                <a:gd name="csX8976" fmla="*/ 3178744 w 3889389"/>
                <a:gd name="csY8976" fmla="*/ 1267471 h 1968327"/>
                <a:gd name="csX8977" fmla="*/ 3177066 w 3889389"/>
                <a:gd name="csY8977" fmla="*/ 1269149 h 1968327"/>
                <a:gd name="csX8978" fmla="*/ 3177066 w 3889389"/>
                <a:gd name="csY8978" fmla="*/ 1276420 h 1968327"/>
                <a:gd name="csX8979" fmla="*/ 3175388 w 3889389"/>
                <a:gd name="csY8979" fmla="*/ 1276420 h 1968327"/>
                <a:gd name="csX8980" fmla="*/ 3175388 w 3889389"/>
                <a:gd name="csY8980" fmla="*/ 1278098 h 1968327"/>
                <a:gd name="csX8981" fmla="*/ 3171472 w 3889389"/>
                <a:gd name="csY8981" fmla="*/ 1278098 h 1968327"/>
                <a:gd name="csX8982" fmla="*/ 3171472 w 3889389"/>
                <a:gd name="csY8982" fmla="*/ 1280336 h 1968327"/>
                <a:gd name="csX8983" fmla="*/ 3169795 w 3889389"/>
                <a:gd name="csY8983" fmla="*/ 1282014 h 1968327"/>
                <a:gd name="csX8984" fmla="*/ 3168117 w 3889389"/>
                <a:gd name="csY8984" fmla="*/ 1282014 h 1968327"/>
                <a:gd name="csX8985" fmla="*/ 3168117 w 3889389"/>
                <a:gd name="csY8985" fmla="*/ 1283692 h 1968327"/>
                <a:gd name="csX8986" fmla="*/ 3166439 w 3889389"/>
                <a:gd name="csY8986" fmla="*/ 1283692 h 1968327"/>
                <a:gd name="csX8987" fmla="*/ 3166439 w 3889389"/>
                <a:gd name="csY8987" fmla="*/ 1285370 h 1968327"/>
                <a:gd name="csX8988" fmla="*/ 3164201 w 3889389"/>
                <a:gd name="csY8988" fmla="*/ 1285370 h 1968327"/>
                <a:gd name="csX8989" fmla="*/ 3164201 w 3889389"/>
                <a:gd name="csY8989" fmla="*/ 1287048 h 1968327"/>
                <a:gd name="csX8990" fmla="*/ 3162523 w 3889389"/>
                <a:gd name="csY8990" fmla="*/ 1289285 h 1968327"/>
                <a:gd name="csX8991" fmla="*/ 3162523 w 3889389"/>
                <a:gd name="csY8991" fmla="*/ 1290963 h 1968327"/>
                <a:gd name="csX8992" fmla="*/ 3160846 w 3889389"/>
                <a:gd name="csY8992" fmla="*/ 1292641 h 1968327"/>
                <a:gd name="csX8993" fmla="*/ 3160846 w 3889389"/>
                <a:gd name="csY8993" fmla="*/ 1294319 h 1968327"/>
                <a:gd name="csX8994" fmla="*/ 3159167 w 3889389"/>
                <a:gd name="csY8994" fmla="*/ 1294319 h 1968327"/>
                <a:gd name="csX8995" fmla="*/ 3159167 w 3889389"/>
                <a:gd name="csY8995" fmla="*/ 1295997 h 1968327"/>
                <a:gd name="csX8996" fmla="*/ 3160846 w 3889389"/>
                <a:gd name="csY8996" fmla="*/ 1295997 h 1968327"/>
                <a:gd name="csX8997" fmla="*/ 3160846 w 3889389"/>
                <a:gd name="csY8997" fmla="*/ 1299913 h 1968327"/>
                <a:gd name="csX8998" fmla="*/ 3159167 w 3889389"/>
                <a:gd name="csY8998" fmla="*/ 1299913 h 1968327"/>
                <a:gd name="csX8999" fmla="*/ 3159167 w 3889389"/>
                <a:gd name="csY8999" fmla="*/ 1301591 h 1968327"/>
                <a:gd name="csX9000" fmla="*/ 3157489 w 3889389"/>
                <a:gd name="csY9000" fmla="*/ 1301591 h 1968327"/>
                <a:gd name="csX9001" fmla="*/ 3157489 w 3889389"/>
                <a:gd name="csY9001" fmla="*/ 1304947 h 1968327"/>
                <a:gd name="csX9002" fmla="*/ 3155252 w 3889389"/>
                <a:gd name="csY9002" fmla="*/ 1306625 h 1968327"/>
                <a:gd name="csX9003" fmla="*/ 3153574 w 3889389"/>
                <a:gd name="csY9003" fmla="*/ 1306625 h 1968327"/>
                <a:gd name="csX9004" fmla="*/ 3153574 w 3889389"/>
                <a:gd name="csY9004" fmla="*/ 1308862 h 1968327"/>
                <a:gd name="csX9005" fmla="*/ 3151895 w 3889389"/>
                <a:gd name="csY9005" fmla="*/ 1308862 h 1968327"/>
                <a:gd name="csX9006" fmla="*/ 3151895 w 3889389"/>
                <a:gd name="csY9006" fmla="*/ 1312218 h 1968327"/>
                <a:gd name="csX9007" fmla="*/ 3150218 w 3889389"/>
                <a:gd name="csY9007" fmla="*/ 1312218 h 1968327"/>
                <a:gd name="csX9008" fmla="*/ 3148540 w 3889389"/>
                <a:gd name="csY9008" fmla="*/ 1313896 h 1968327"/>
                <a:gd name="csX9009" fmla="*/ 3146862 w 3889389"/>
                <a:gd name="csY9009" fmla="*/ 1315574 h 1968327"/>
                <a:gd name="csX9010" fmla="*/ 3146862 w 3889389"/>
                <a:gd name="csY9010" fmla="*/ 1319490 h 1968327"/>
                <a:gd name="csX9011" fmla="*/ 3144624 w 3889389"/>
                <a:gd name="csY9011" fmla="*/ 1319490 h 1968327"/>
                <a:gd name="csX9012" fmla="*/ 3144624 w 3889389"/>
                <a:gd name="csY9012" fmla="*/ 1321168 h 1968327"/>
                <a:gd name="csX9013" fmla="*/ 3141269 w 3889389"/>
                <a:gd name="csY9013" fmla="*/ 1321168 h 1968327"/>
                <a:gd name="csX9014" fmla="*/ 3141269 w 3889389"/>
                <a:gd name="csY9014" fmla="*/ 1324524 h 1968327"/>
                <a:gd name="csX9015" fmla="*/ 3139590 w 3889389"/>
                <a:gd name="csY9015" fmla="*/ 1324524 h 1968327"/>
                <a:gd name="csX9016" fmla="*/ 3137912 w 3889389"/>
                <a:gd name="csY9016" fmla="*/ 1326202 h 1968327"/>
                <a:gd name="csX9017" fmla="*/ 3135675 w 3889389"/>
                <a:gd name="csY9017" fmla="*/ 1326202 h 1968327"/>
                <a:gd name="csX9018" fmla="*/ 3133997 w 3889389"/>
                <a:gd name="csY9018" fmla="*/ 1328439 h 1968327"/>
                <a:gd name="csX9019" fmla="*/ 3133997 w 3889389"/>
                <a:gd name="csY9019" fmla="*/ 1330117 h 1968327"/>
                <a:gd name="csX9020" fmla="*/ 3132319 w 3889389"/>
                <a:gd name="csY9020" fmla="*/ 1330117 h 1968327"/>
                <a:gd name="csX9021" fmla="*/ 3132319 w 3889389"/>
                <a:gd name="csY9021" fmla="*/ 1331795 h 1968327"/>
                <a:gd name="csX9022" fmla="*/ 3130641 w 3889389"/>
                <a:gd name="csY9022" fmla="*/ 1331795 h 1968327"/>
                <a:gd name="csX9023" fmla="*/ 3128963 w 3889389"/>
                <a:gd name="csY9023" fmla="*/ 1333473 h 1968327"/>
                <a:gd name="csX9024" fmla="*/ 3128963 w 3889389"/>
                <a:gd name="csY9024" fmla="*/ 1335151 h 1968327"/>
                <a:gd name="csX9025" fmla="*/ 3126725 w 3889389"/>
                <a:gd name="csY9025" fmla="*/ 1335151 h 1968327"/>
                <a:gd name="csX9026" fmla="*/ 3126725 w 3889389"/>
                <a:gd name="csY9026" fmla="*/ 1339067 h 1968327"/>
                <a:gd name="csX9027" fmla="*/ 3125047 w 3889389"/>
                <a:gd name="csY9027" fmla="*/ 1339067 h 1968327"/>
                <a:gd name="csX9028" fmla="*/ 3125047 w 3889389"/>
                <a:gd name="csY9028" fmla="*/ 1337388 h 1968327"/>
                <a:gd name="csX9029" fmla="*/ 3123369 w 3889389"/>
                <a:gd name="csY9029" fmla="*/ 1337388 h 1968327"/>
                <a:gd name="csX9030" fmla="*/ 3123369 w 3889389"/>
                <a:gd name="csY9030" fmla="*/ 1339067 h 1968327"/>
                <a:gd name="csX9031" fmla="*/ 3121692 w 3889389"/>
                <a:gd name="csY9031" fmla="*/ 1339067 h 1968327"/>
                <a:gd name="csX9032" fmla="*/ 3120013 w 3889389"/>
                <a:gd name="csY9032" fmla="*/ 1340745 h 1968327"/>
                <a:gd name="csX9033" fmla="*/ 3112742 w 3889389"/>
                <a:gd name="csY9033" fmla="*/ 1340745 h 1968327"/>
                <a:gd name="csX9034" fmla="*/ 3112742 w 3889389"/>
                <a:gd name="csY9034" fmla="*/ 1339067 h 1968327"/>
                <a:gd name="csX9035" fmla="*/ 3111064 w 3889389"/>
                <a:gd name="csY9035" fmla="*/ 1339067 h 1968327"/>
                <a:gd name="csX9036" fmla="*/ 3111064 w 3889389"/>
                <a:gd name="csY9036" fmla="*/ 1342423 h 1968327"/>
                <a:gd name="csX9037" fmla="*/ 3109386 w 3889389"/>
                <a:gd name="csY9037" fmla="*/ 1342423 h 1968327"/>
                <a:gd name="csX9038" fmla="*/ 3109386 w 3889389"/>
                <a:gd name="csY9038" fmla="*/ 1348016 h 1968327"/>
                <a:gd name="csX9039" fmla="*/ 3107148 w 3889389"/>
                <a:gd name="csY9039" fmla="*/ 1348016 h 1968327"/>
                <a:gd name="csX9040" fmla="*/ 3105470 w 3889389"/>
                <a:gd name="csY9040" fmla="*/ 1349694 h 1968327"/>
                <a:gd name="csX9041" fmla="*/ 3094843 w 3889389"/>
                <a:gd name="csY9041" fmla="*/ 1349694 h 1968327"/>
                <a:gd name="csX9042" fmla="*/ 3094843 w 3889389"/>
                <a:gd name="csY9042" fmla="*/ 1348016 h 1968327"/>
                <a:gd name="csX9043" fmla="*/ 3093165 w 3889389"/>
                <a:gd name="csY9043" fmla="*/ 1348016 h 1968327"/>
                <a:gd name="csX9044" fmla="*/ 3093165 w 3889389"/>
                <a:gd name="csY9044" fmla="*/ 1349694 h 1968327"/>
                <a:gd name="csX9045" fmla="*/ 3091487 w 3889389"/>
                <a:gd name="csY9045" fmla="*/ 1349694 h 1968327"/>
                <a:gd name="csX9046" fmla="*/ 3091487 w 3889389"/>
                <a:gd name="csY9046" fmla="*/ 1351372 h 1968327"/>
                <a:gd name="csX9047" fmla="*/ 3089809 w 3889389"/>
                <a:gd name="csY9047" fmla="*/ 1351372 h 1968327"/>
                <a:gd name="csX9048" fmla="*/ 3089809 w 3889389"/>
                <a:gd name="csY9048" fmla="*/ 1353050 h 1968327"/>
                <a:gd name="csX9049" fmla="*/ 3093165 w 3889389"/>
                <a:gd name="csY9049" fmla="*/ 1353050 h 1968327"/>
                <a:gd name="csX9050" fmla="*/ 3093165 w 3889389"/>
                <a:gd name="csY9050" fmla="*/ 1356965 h 1968327"/>
                <a:gd name="csX9051" fmla="*/ 3094843 w 3889389"/>
                <a:gd name="csY9051" fmla="*/ 1358644 h 1968327"/>
                <a:gd name="csX9052" fmla="*/ 3094843 w 3889389"/>
                <a:gd name="csY9052" fmla="*/ 1367593 h 1968327"/>
                <a:gd name="csX9053" fmla="*/ 3093165 w 3889389"/>
                <a:gd name="csY9053" fmla="*/ 1367593 h 1968327"/>
                <a:gd name="csX9054" fmla="*/ 3093165 w 3889389"/>
                <a:gd name="csY9054" fmla="*/ 1372627 h 1968327"/>
                <a:gd name="csX9055" fmla="*/ 3091487 w 3889389"/>
                <a:gd name="csY9055" fmla="*/ 1372627 h 1968327"/>
                <a:gd name="csX9056" fmla="*/ 3091487 w 3889389"/>
                <a:gd name="csY9056" fmla="*/ 1376542 h 1968327"/>
                <a:gd name="csX9057" fmla="*/ 3089809 w 3889389"/>
                <a:gd name="csY9057" fmla="*/ 1378221 h 1968327"/>
                <a:gd name="csX9058" fmla="*/ 3087571 w 3889389"/>
                <a:gd name="csY9058" fmla="*/ 1378221 h 1968327"/>
                <a:gd name="csX9059" fmla="*/ 3087571 w 3889389"/>
                <a:gd name="csY9059" fmla="*/ 1379898 h 1968327"/>
                <a:gd name="csX9060" fmla="*/ 3084215 w 3889389"/>
                <a:gd name="csY9060" fmla="*/ 1379898 h 1968327"/>
                <a:gd name="csX9061" fmla="*/ 3084215 w 3889389"/>
                <a:gd name="csY9061" fmla="*/ 1383255 h 1968327"/>
                <a:gd name="csX9062" fmla="*/ 3082538 w 3889389"/>
                <a:gd name="csY9062" fmla="*/ 1385492 h 1968327"/>
                <a:gd name="csX9063" fmla="*/ 3082538 w 3889389"/>
                <a:gd name="csY9063" fmla="*/ 1387170 h 1968327"/>
                <a:gd name="csX9064" fmla="*/ 3080859 w 3889389"/>
                <a:gd name="csY9064" fmla="*/ 1387170 h 1968327"/>
                <a:gd name="csX9065" fmla="*/ 3080859 w 3889389"/>
                <a:gd name="csY9065" fmla="*/ 1388848 h 1968327"/>
                <a:gd name="csX9066" fmla="*/ 3078622 w 3889389"/>
                <a:gd name="csY9066" fmla="*/ 1388848 h 1968327"/>
                <a:gd name="csX9067" fmla="*/ 3076944 w 3889389"/>
                <a:gd name="csY9067" fmla="*/ 1390526 h 1968327"/>
                <a:gd name="csX9068" fmla="*/ 3075266 w 3889389"/>
                <a:gd name="csY9068" fmla="*/ 1390526 h 1968327"/>
                <a:gd name="csX9069" fmla="*/ 3075266 w 3889389"/>
                <a:gd name="csY9069" fmla="*/ 1392204 h 1968327"/>
                <a:gd name="csX9070" fmla="*/ 3073588 w 3889389"/>
                <a:gd name="csY9070" fmla="*/ 1392204 h 1968327"/>
                <a:gd name="csX9071" fmla="*/ 3073588 w 3889389"/>
                <a:gd name="csY9071" fmla="*/ 1394441 h 1968327"/>
                <a:gd name="csX9072" fmla="*/ 3071910 w 3889389"/>
                <a:gd name="csY9072" fmla="*/ 1396119 h 1968327"/>
                <a:gd name="csX9073" fmla="*/ 3071910 w 3889389"/>
                <a:gd name="csY9073" fmla="*/ 1397798 h 1968327"/>
                <a:gd name="csX9074" fmla="*/ 3069672 w 3889389"/>
                <a:gd name="csY9074" fmla="*/ 1397798 h 1968327"/>
                <a:gd name="csX9075" fmla="*/ 3069672 w 3889389"/>
                <a:gd name="csY9075" fmla="*/ 1403391 h 1968327"/>
                <a:gd name="csX9076" fmla="*/ 3067994 w 3889389"/>
                <a:gd name="csY9076" fmla="*/ 1406747 h 1968327"/>
                <a:gd name="csX9077" fmla="*/ 3067994 w 3889389"/>
                <a:gd name="csY9077" fmla="*/ 1411781 h 1968327"/>
                <a:gd name="csX9078" fmla="*/ 3066316 w 3889389"/>
                <a:gd name="csY9078" fmla="*/ 1414018 h 1968327"/>
                <a:gd name="csX9079" fmla="*/ 3066316 w 3889389"/>
                <a:gd name="csY9079" fmla="*/ 1417375 h 1968327"/>
                <a:gd name="csX9080" fmla="*/ 3064638 w 3889389"/>
                <a:gd name="csY9080" fmla="*/ 1419052 h 1968327"/>
                <a:gd name="csX9081" fmla="*/ 3064638 w 3889389"/>
                <a:gd name="csY9081" fmla="*/ 1424646 h 1968327"/>
                <a:gd name="csX9082" fmla="*/ 3062961 w 3889389"/>
                <a:gd name="csY9082" fmla="*/ 1426324 h 1968327"/>
                <a:gd name="csX9083" fmla="*/ 3062961 w 3889389"/>
                <a:gd name="csY9083" fmla="*/ 1444223 h 1968327"/>
                <a:gd name="csX9084" fmla="*/ 3061282 w 3889389"/>
                <a:gd name="csY9084" fmla="*/ 1444223 h 1968327"/>
                <a:gd name="csX9085" fmla="*/ 3061282 w 3889389"/>
                <a:gd name="csY9085" fmla="*/ 1451494 h 1968327"/>
                <a:gd name="csX9086" fmla="*/ 3059045 w 3889389"/>
                <a:gd name="csY9086" fmla="*/ 1451494 h 1968327"/>
                <a:gd name="csX9087" fmla="*/ 3059045 w 3889389"/>
                <a:gd name="csY9087" fmla="*/ 1462122 h 1968327"/>
                <a:gd name="csX9088" fmla="*/ 3061282 w 3889389"/>
                <a:gd name="csY9088" fmla="*/ 1463800 h 1968327"/>
                <a:gd name="csX9089" fmla="*/ 3061282 w 3889389"/>
                <a:gd name="csY9089" fmla="*/ 1472749 h 1968327"/>
                <a:gd name="csX9090" fmla="*/ 3062961 w 3889389"/>
                <a:gd name="csY9090" fmla="*/ 1472749 h 1968327"/>
                <a:gd name="csX9091" fmla="*/ 3062961 w 3889389"/>
                <a:gd name="csY9091" fmla="*/ 1486733 h 1968327"/>
                <a:gd name="csX9092" fmla="*/ 3064638 w 3889389"/>
                <a:gd name="csY9092" fmla="*/ 1486733 h 1968327"/>
                <a:gd name="csX9093" fmla="*/ 3064638 w 3889389"/>
                <a:gd name="csY9093" fmla="*/ 1497360 h 1968327"/>
                <a:gd name="csX9094" fmla="*/ 3066316 w 3889389"/>
                <a:gd name="csY9094" fmla="*/ 1499598 h 1968327"/>
                <a:gd name="csX9095" fmla="*/ 3066316 w 3889389"/>
                <a:gd name="csY9095" fmla="*/ 1502954 h 1968327"/>
                <a:gd name="csX9096" fmla="*/ 3067994 w 3889389"/>
                <a:gd name="csY9096" fmla="*/ 1504632 h 1968327"/>
                <a:gd name="csX9097" fmla="*/ 3067994 w 3889389"/>
                <a:gd name="csY9097" fmla="*/ 1513581 h 1968327"/>
                <a:gd name="csX9098" fmla="*/ 3069672 w 3889389"/>
                <a:gd name="csY9098" fmla="*/ 1513581 h 1968327"/>
                <a:gd name="csX9099" fmla="*/ 3069672 w 3889389"/>
                <a:gd name="csY9099" fmla="*/ 1528124 h 1968327"/>
                <a:gd name="csX9100" fmla="*/ 3071910 w 3889389"/>
                <a:gd name="csY9100" fmla="*/ 1529802 h 1968327"/>
                <a:gd name="csX9101" fmla="*/ 3071910 w 3889389"/>
                <a:gd name="csY9101" fmla="*/ 1534836 h 1968327"/>
                <a:gd name="csX9102" fmla="*/ 3073588 w 3889389"/>
                <a:gd name="csY9102" fmla="*/ 1537074 h 1968327"/>
                <a:gd name="csX9103" fmla="*/ 3073588 w 3889389"/>
                <a:gd name="csY9103" fmla="*/ 1554413 h 1968327"/>
                <a:gd name="csX9104" fmla="*/ 3075266 w 3889389"/>
                <a:gd name="csY9104" fmla="*/ 1556651 h 1968327"/>
                <a:gd name="csX9105" fmla="*/ 3075266 w 3889389"/>
                <a:gd name="csY9105" fmla="*/ 1561685 h 1968327"/>
                <a:gd name="csX9106" fmla="*/ 3076944 w 3889389"/>
                <a:gd name="csY9106" fmla="*/ 1561685 h 1968327"/>
                <a:gd name="csX9107" fmla="*/ 3076944 w 3889389"/>
                <a:gd name="csY9107" fmla="*/ 1563363 h 1968327"/>
                <a:gd name="csX9108" fmla="*/ 3075266 w 3889389"/>
                <a:gd name="csY9108" fmla="*/ 1563363 h 1968327"/>
                <a:gd name="csX9109" fmla="*/ 3076944 w 3889389"/>
                <a:gd name="csY9109" fmla="*/ 1565600 h 1968327"/>
                <a:gd name="csX9110" fmla="*/ 3076944 w 3889389"/>
                <a:gd name="csY9110" fmla="*/ 1568956 h 1968327"/>
                <a:gd name="csX9111" fmla="*/ 3080859 w 3889389"/>
                <a:gd name="csY9111" fmla="*/ 1568956 h 1968327"/>
                <a:gd name="csX9112" fmla="*/ 3080859 w 3889389"/>
                <a:gd name="csY9112" fmla="*/ 1570634 h 1968327"/>
                <a:gd name="csX9113" fmla="*/ 3078622 w 3889389"/>
                <a:gd name="csY9113" fmla="*/ 1570634 h 1968327"/>
                <a:gd name="csX9114" fmla="*/ 3078622 w 3889389"/>
                <a:gd name="csY9114" fmla="*/ 1572312 h 1968327"/>
                <a:gd name="csX9115" fmla="*/ 3080859 w 3889389"/>
                <a:gd name="csY9115" fmla="*/ 1576228 h 1968327"/>
                <a:gd name="csX9116" fmla="*/ 3080859 w 3889389"/>
                <a:gd name="csY9116" fmla="*/ 1579584 h 1968327"/>
                <a:gd name="csX9117" fmla="*/ 3082538 w 3889389"/>
                <a:gd name="csY9117" fmla="*/ 1581262 h 1968327"/>
                <a:gd name="csX9118" fmla="*/ 3082538 w 3889389"/>
                <a:gd name="csY9118" fmla="*/ 1615382 h 1968327"/>
                <a:gd name="csX9119" fmla="*/ 3084215 w 3889389"/>
                <a:gd name="csY9119" fmla="*/ 1615382 h 1968327"/>
                <a:gd name="csX9120" fmla="*/ 3084215 w 3889389"/>
                <a:gd name="csY9120" fmla="*/ 1618738 h 1968327"/>
                <a:gd name="csX9121" fmla="*/ 3085893 w 3889389"/>
                <a:gd name="csY9121" fmla="*/ 1618738 h 1968327"/>
                <a:gd name="csX9122" fmla="*/ 3087571 w 3889389"/>
                <a:gd name="csY9122" fmla="*/ 1620416 h 1968327"/>
                <a:gd name="csX9123" fmla="*/ 3087571 w 3889389"/>
                <a:gd name="csY9123" fmla="*/ 1624331 h 1968327"/>
                <a:gd name="csX9124" fmla="*/ 3089809 w 3889389"/>
                <a:gd name="csY9124" fmla="*/ 1624331 h 1968327"/>
                <a:gd name="csX9125" fmla="*/ 3089809 w 3889389"/>
                <a:gd name="csY9125" fmla="*/ 1629365 h 1968327"/>
                <a:gd name="csX9126" fmla="*/ 3091487 w 3889389"/>
                <a:gd name="csY9126" fmla="*/ 1629365 h 1968327"/>
                <a:gd name="csX9127" fmla="*/ 3091487 w 3889389"/>
                <a:gd name="csY9127" fmla="*/ 1627687 h 1968327"/>
                <a:gd name="csX9128" fmla="*/ 3093165 w 3889389"/>
                <a:gd name="csY9128" fmla="*/ 1627687 h 1968327"/>
                <a:gd name="csX9129" fmla="*/ 3093165 w 3889389"/>
                <a:gd name="csY9129" fmla="*/ 1626009 h 1968327"/>
                <a:gd name="csX9130" fmla="*/ 3094843 w 3889389"/>
                <a:gd name="csY9130" fmla="*/ 1626009 h 1968327"/>
                <a:gd name="csX9131" fmla="*/ 3094843 w 3889389"/>
                <a:gd name="csY9131" fmla="*/ 1624331 h 1968327"/>
                <a:gd name="csX9132" fmla="*/ 3096521 w 3889389"/>
                <a:gd name="csY9132" fmla="*/ 1624331 h 1968327"/>
                <a:gd name="csX9133" fmla="*/ 3096521 w 3889389"/>
                <a:gd name="csY9133" fmla="*/ 1622653 h 1968327"/>
                <a:gd name="csX9134" fmla="*/ 3098199 w 3889389"/>
                <a:gd name="csY9134" fmla="*/ 1622653 h 1968327"/>
                <a:gd name="csX9135" fmla="*/ 3098199 w 3889389"/>
                <a:gd name="csY9135" fmla="*/ 1620416 h 1968327"/>
                <a:gd name="csX9136" fmla="*/ 3100436 w 3889389"/>
                <a:gd name="csY9136" fmla="*/ 1620416 h 1968327"/>
                <a:gd name="csX9137" fmla="*/ 3100436 w 3889389"/>
                <a:gd name="csY9137" fmla="*/ 1618738 h 1968327"/>
                <a:gd name="csX9138" fmla="*/ 3102115 w 3889389"/>
                <a:gd name="csY9138" fmla="*/ 1617060 h 1968327"/>
                <a:gd name="csX9139" fmla="*/ 3103792 w 3889389"/>
                <a:gd name="csY9139" fmla="*/ 1617060 h 1968327"/>
                <a:gd name="csX9140" fmla="*/ 3103792 w 3889389"/>
                <a:gd name="csY9140" fmla="*/ 1615382 h 1968327"/>
                <a:gd name="csX9141" fmla="*/ 3105470 w 3889389"/>
                <a:gd name="csY9141" fmla="*/ 1615382 h 1968327"/>
                <a:gd name="csX9142" fmla="*/ 3105470 w 3889389"/>
                <a:gd name="csY9142" fmla="*/ 1611466 h 1968327"/>
                <a:gd name="csX9143" fmla="*/ 3107148 w 3889389"/>
                <a:gd name="csY9143" fmla="*/ 1611466 h 1968327"/>
                <a:gd name="csX9144" fmla="*/ 3107148 w 3889389"/>
                <a:gd name="csY9144" fmla="*/ 1609788 h 1968327"/>
                <a:gd name="csX9145" fmla="*/ 3109386 w 3889389"/>
                <a:gd name="csY9145" fmla="*/ 1609788 h 1968327"/>
                <a:gd name="csX9146" fmla="*/ 3109386 w 3889389"/>
                <a:gd name="csY9146" fmla="*/ 1608110 h 1968327"/>
                <a:gd name="csX9147" fmla="*/ 3111064 w 3889389"/>
                <a:gd name="csY9147" fmla="*/ 1608110 h 1968327"/>
                <a:gd name="csX9148" fmla="*/ 3111064 w 3889389"/>
                <a:gd name="csY9148" fmla="*/ 1606432 h 1968327"/>
                <a:gd name="csX9149" fmla="*/ 3114420 w 3889389"/>
                <a:gd name="csY9149" fmla="*/ 1606432 h 1968327"/>
                <a:gd name="csX9150" fmla="*/ 3114420 w 3889389"/>
                <a:gd name="csY9150" fmla="*/ 1604754 h 1968327"/>
                <a:gd name="csX9151" fmla="*/ 3116098 w 3889389"/>
                <a:gd name="csY9151" fmla="*/ 1604754 h 1968327"/>
                <a:gd name="csX9152" fmla="*/ 3116098 w 3889389"/>
                <a:gd name="csY9152" fmla="*/ 1603076 h 1968327"/>
                <a:gd name="csX9153" fmla="*/ 3118335 w 3889389"/>
                <a:gd name="csY9153" fmla="*/ 1603076 h 1968327"/>
                <a:gd name="csX9154" fmla="*/ 3118335 w 3889389"/>
                <a:gd name="csY9154" fmla="*/ 1599161 h 1968327"/>
                <a:gd name="csX9155" fmla="*/ 3120013 w 3889389"/>
                <a:gd name="csY9155" fmla="*/ 1599161 h 1968327"/>
                <a:gd name="csX9156" fmla="*/ 3120013 w 3889389"/>
                <a:gd name="csY9156" fmla="*/ 1597483 h 1968327"/>
                <a:gd name="csX9157" fmla="*/ 3121692 w 3889389"/>
                <a:gd name="csY9157" fmla="*/ 1597483 h 1968327"/>
                <a:gd name="csX9158" fmla="*/ 3121692 w 3889389"/>
                <a:gd name="csY9158" fmla="*/ 1594127 h 1968327"/>
                <a:gd name="csX9159" fmla="*/ 3123369 w 3889389"/>
                <a:gd name="csY9159" fmla="*/ 1594127 h 1968327"/>
                <a:gd name="csX9160" fmla="*/ 3123369 w 3889389"/>
                <a:gd name="csY9160" fmla="*/ 1591889 h 1968327"/>
                <a:gd name="csX9161" fmla="*/ 3125047 w 3889389"/>
                <a:gd name="csY9161" fmla="*/ 1591889 h 1968327"/>
                <a:gd name="csX9162" fmla="*/ 3125047 w 3889389"/>
                <a:gd name="csY9162" fmla="*/ 1588533 h 1968327"/>
                <a:gd name="csX9163" fmla="*/ 3126725 w 3889389"/>
                <a:gd name="csY9163" fmla="*/ 1588533 h 1968327"/>
                <a:gd name="csX9164" fmla="*/ 3126725 w 3889389"/>
                <a:gd name="csY9164" fmla="*/ 1585177 h 1968327"/>
                <a:gd name="csX9165" fmla="*/ 3128963 w 3889389"/>
                <a:gd name="csY9165" fmla="*/ 1585177 h 1968327"/>
                <a:gd name="csX9166" fmla="*/ 3128963 w 3889389"/>
                <a:gd name="csY9166" fmla="*/ 1579584 h 1968327"/>
                <a:gd name="csX9167" fmla="*/ 3130641 w 3889389"/>
                <a:gd name="csY9167" fmla="*/ 1579584 h 1968327"/>
                <a:gd name="csX9168" fmla="*/ 3130641 w 3889389"/>
                <a:gd name="csY9168" fmla="*/ 1577906 h 1968327"/>
                <a:gd name="csX9169" fmla="*/ 3132319 w 3889389"/>
                <a:gd name="csY9169" fmla="*/ 1577906 h 1968327"/>
                <a:gd name="csX9170" fmla="*/ 3132319 w 3889389"/>
                <a:gd name="csY9170" fmla="*/ 1574550 h 1968327"/>
                <a:gd name="csX9171" fmla="*/ 3128963 w 3889389"/>
                <a:gd name="csY9171" fmla="*/ 1574550 h 1968327"/>
                <a:gd name="csX9172" fmla="*/ 3130641 w 3889389"/>
                <a:gd name="csY9172" fmla="*/ 1572312 h 1968327"/>
                <a:gd name="csX9173" fmla="*/ 3130641 w 3889389"/>
                <a:gd name="csY9173" fmla="*/ 1568956 h 1968327"/>
                <a:gd name="csX9174" fmla="*/ 3128963 w 3889389"/>
                <a:gd name="csY9174" fmla="*/ 1567278 h 1968327"/>
                <a:gd name="csX9175" fmla="*/ 3128963 w 3889389"/>
                <a:gd name="csY9175" fmla="*/ 1565600 h 1968327"/>
                <a:gd name="csX9176" fmla="*/ 3130641 w 3889389"/>
                <a:gd name="csY9176" fmla="*/ 1565600 h 1968327"/>
                <a:gd name="csX9177" fmla="*/ 3130641 w 3889389"/>
                <a:gd name="csY9177" fmla="*/ 1563363 h 1968327"/>
                <a:gd name="csX9178" fmla="*/ 3132319 w 3889389"/>
                <a:gd name="csY9178" fmla="*/ 1563363 h 1968327"/>
                <a:gd name="csX9179" fmla="*/ 3132319 w 3889389"/>
                <a:gd name="csY9179" fmla="*/ 1561685 h 1968327"/>
                <a:gd name="csX9180" fmla="*/ 3130641 w 3889389"/>
                <a:gd name="csY9180" fmla="*/ 1561685 h 1968327"/>
                <a:gd name="csX9181" fmla="*/ 3130641 w 3889389"/>
                <a:gd name="csY9181" fmla="*/ 1560007 h 1968327"/>
                <a:gd name="csX9182" fmla="*/ 3132319 w 3889389"/>
                <a:gd name="csY9182" fmla="*/ 1560007 h 1968327"/>
                <a:gd name="csX9183" fmla="*/ 3132319 w 3889389"/>
                <a:gd name="csY9183" fmla="*/ 1558329 h 1968327"/>
                <a:gd name="csX9184" fmla="*/ 3133997 w 3889389"/>
                <a:gd name="csY9184" fmla="*/ 1558329 h 1968327"/>
                <a:gd name="csX9185" fmla="*/ 3133997 w 3889389"/>
                <a:gd name="csY9185" fmla="*/ 1556651 h 1968327"/>
                <a:gd name="csX9186" fmla="*/ 3130641 w 3889389"/>
                <a:gd name="csY9186" fmla="*/ 1556651 h 1968327"/>
                <a:gd name="csX9187" fmla="*/ 3130641 w 3889389"/>
                <a:gd name="csY9187" fmla="*/ 1554413 h 1968327"/>
                <a:gd name="csX9188" fmla="*/ 3128963 w 3889389"/>
                <a:gd name="csY9188" fmla="*/ 1554413 h 1968327"/>
                <a:gd name="csX9189" fmla="*/ 3128963 w 3889389"/>
                <a:gd name="csY9189" fmla="*/ 1551057 h 1968327"/>
                <a:gd name="csX9190" fmla="*/ 3130641 w 3889389"/>
                <a:gd name="csY9190" fmla="*/ 1551057 h 1968327"/>
                <a:gd name="csX9191" fmla="*/ 3130641 w 3889389"/>
                <a:gd name="csY9191" fmla="*/ 1549379 h 1968327"/>
                <a:gd name="csX9192" fmla="*/ 3133997 w 3889389"/>
                <a:gd name="csY9192" fmla="*/ 1549379 h 1968327"/>
                <a:gd name="csX9193" fmla="*/ 3133997 w 3889389"/>
                <a:gd name="csY9193" fmla="*/ 1551057 h 1968327"/>
                <a:gd name="csX9194" fmla="*/ 3135675 w 3889389"/>
                <a:gd name="csY9194" fmla="*/ 1552735 h 1968327"/>
                <a:gd name="csX9195" fmla="*/ 3137912 w 3889389"/>
                <a:gd name="csY9195" fmla="*/ 1552735 h 1968327"/>
                <a:gd name="csX9196" fmla="*/ 3139590 w 3889389"/>
                <a:gd name="csY9196" fmla="*/ 1551057 h 1968327"/>
                <a:gd name="csX9197" fmla="*/ 3141269 w 3889389"/>
                <a:gd name="csY9197" fmla="*/ 1549379 h 1968327"/>
                <a:gd name="csX9198" fmla="*/ 3142946 w 3889389"/>
                <a:gd name="csY9198" fmla="*/ 1547701 h 1968327"/>
                <a:gd name="csX9199" fmla="*/ 3144624 w 3889389"/>
                <a:gd name="csY9199" fmla="*/ 1547701 h 1968327"/>
                <a:gd name="csX9200" fmla="*/ 3144624 w 3889389"/>
                <a:gd name="csY9200" fmla="*/ 1546023 h 1968327"/>
                <a:gd name="csX9201" fmla="*/ 3148540 w 3889389"/>
                <a:gd name="csY9201" fmla="*/ 1546023 h 1968327"/>
                <a:gd name="csX9202" fmla="*/ 3148540 w 3889389"/>
                <a:gd name="csY9202" fmla="*/ 1543786 h 1968327"/>
                <a:gd name="csX9203" fmla="*/ 3153574 w 3889389"/>
                <a:gd name="csY9203" fmla="*/ 1543786 h 1968327"/>
                <a:gd name="csX9204" fmla="*/ 3153574 w 3889389"/>
                <a:gd name="csY9204" fmla="*/ 1542108 h 1968327"/>
                <a:gd name="csX9205" fmla="*/ 3155252 w 3889389"/>
                <a:gd name="csY9205" fmla="*/ 1540430 h 1968327"/>
                <a:gd name="csX9206" fmla="*/ 3160846 w 3889389"/>
                <a:gd name="csY9206" fmla="*/ 1540430 h 1968327"/>
                <a:gd name="csX9207" fmla="*/ 3160846 w 3889389"/>
                <a:gd name="csY9207" fmla="*/ 1543786 h 1968327"/>
                <a:gd name="csX9208" fmla="*/ 3164201 w 3889389"/>
                <a:gd name="csY9208" fmla="*/ 1543786 h 1968327"/>
                <a:gd name="csX9209" fmla="*/ 3164201 w 3889389"/>
                <a:gd name="csY9209" fmla="*/ 1546023 h 1968327"/>
                <a:gd name="csX9210" fmla="*/ 3166439 w 3889389"/>
                <a:gd name="csY9210" fmla="*/ 1546023 h 1968327"/>
                <a:gd name="csX9211" fmla="*/ 3166439 w 3889389"/>
                <a:gd name="csY9211" fmla="*/ 1540430 h 1968327"/>
                <a:gd name="csX9212" fmla="*/ 3164201 w 3889389"/>
                <a:gd name="csY9212" fmla="*/ 1540430 h 1968327"/>
                <a:gd name="csX9213" fmla="*/ 3164201 w 3889389"/>
                <a:gd name="csY9213" fmla="*/ 1534836 h 1968327"/>
                <a:gd name="csX9214" fmla="*/ 3162523 w 3889389"/>
                <a:gd name="csY9214" fmla="*/ 1534836 h 1968327"/>
                <a:gd name="csX9215" fmla="*/ 3162523 w 3889389"/>
                <a:gd name="csY9215" fmla="*/ 1531480 h 1968327"/>
                <a:gd name="csX9216" fmla="*/ 3164201 w 3889389"/>
                <a:gd name="csY9216" fmla="*/ 1531480 h 1968327"/>
                <a:gd name="csX9217" fmla="*/ 3164201 w 3889389"/>
                <a:gd name="csY9217" fmla="*/ 1524209 h 1968327"/>
                <a:gd name="csX9218" fmla="*/ 3162523 w 3889389"/>
                <a:gd name="csY9218" fmla="*/ 1524209 h 1968327"/>
                <a:gd name="csX9219" fmla="*/ 3162523 w 3889389"/>
                <a:gd name="csY9219" fmla="*/ 1515259 h 1968327"/>
                <a:gd name="csX9220" fmla="*/ 3164201 w 3889389"/>
                <a:gd name="csY9220" fmla="*/ 1515259 h 1968327"/>
                <a:gd name="csX9221" fmla="*/ 3164201 w 3889389"/>
                <a:gd name="csY9221" fmla="*/ 1510225 h 1968327"/>
                <a:gd name="csX9222" fmla="*/ 3166439 w 3889389"/>
                <a:gd name="csY9222" fmla="*/ 1510225 h 1968327"/>
                <a:gd name="csX9223" fmla="*/ 3166439 w 3889389"/>
                <a:gd name="csY9223" fmla="*/ 1504632 h 1968327"/>
                <a:gd name="csX9224" fmla="*/ 3168117 w 3889389"/>
                <a:gd name="csY9224" fmla="*/ 1502954 h 1968327"/>
                <a:gd name="csX9225" fmla="*/ 3169795 w 3889389"/>
                <a:gd name="csY9225" fmla="*/ 1502954 h 1968327"/>
                <a:gd name="csX9226" fmla="*/ 3169795 w 3889389"/>
                <a:gd name="csY9226" fmla="*/ 1501276 h 1968327"/>
                <a:gd name="csX9227" fmla="*/ 3171472 w 3889389"/>
                <a:gd name="csY9227" fmla="*/ 1501276 h 1968327"/>
                <a:gd name="csX9228" fmla="*/ 3171472 w 3889389"/>
                <a:gd name="csY9228" fmla="*/ 1499598 h 1968327"/>
                <a:gd name="csX9229" fmla="*/ 3173151 w 3889389"/>
                <a:gd name="csY9229" fmla="*/ 1499598 h 1968327"/>
                <a:gd name="csX9230" fmla="*/ 3175388 w 3889389"/>
                <a:gd name="csY9230" fmla="*/ 1497360 h 1968327"/>
                <a:gd name="csX9231" fmla="*/ 3175388 w 3889389"/>
                <a:gd name="csY9231" fmla="*/ 1495683 h 1968327"/>
                <a:gd name="csX9232" fmla="*/ 3177066 w 3889389"/>
                <a:gd name="csY9232" fmla="*/ 1495683 h 1968327"/>
                <a:gd name="csX9233" fmla="*/ 3177066 w 3889389"/>
                <a:gd name="csY9233" fmla="*/ 1494004 h 1968327"/>
                <a:gd name="csX9234" fmla="*/ 3180423 w 3889389"/>
                <a:gd name="csY9234" fmla="*/ 1492326 h 1968327"/>
                <a:gd name="csX9235" fmla="*/ 3180423 w 3889389"/>
                <a:gd name="csY9235" fmla="*/ 1490648 h 1968327"/>
                <a:gd name="csX9236" fmla="*/ 3183778 w 3889389"/>
                <a:gd name="csY9236" fmla="*/ 1490648 h 1968327"/>
                <a:gd name="csX9237" fmla="*/ 3186016 w 3889389"/>
                <a:gd name="csY9237" fmla="*/ 1488970 h 1968327"/>
                <a:gd name="csX9238" fmla="*/ 3187694 w 3889389"/>
                <a:gd name="csY9238" fmla="*/ 1486733 h 1968327"/>
                <a:gd name="csX9239" fmla="*/ 3194965 w 3889389"/>
                <a:gd name="csY9239" fmla="*/ 1486733 h 1968327"/>
                <a:gd name="csX9240" fmla="*/ 3194965 w 3889389"/>
                <a:gd name="csY9240" fmla="*/ 1490648 h 1968327"/>
                <a:gd name="csX9241" fmla="*/ 3207271 w 3889389"/>
                <a:gd name="csY9241" fmla="*/ 1490648 h 1968327"/>
                <a:gd name="csX9242" fmla="*/ 3207271 w 3889389"/>
                <a:gd name="csY9242" fmla="*/ 1488970 h 1968327"/>
                <a:gd name="csX9243" fmla="*/ 3208949 w 3889389"/>
                <a:gd name="csY9243" fmla="*/ 1488970 h 1968327"/>
                <a:gd name="csX9244" fmla="*/ 3208949 w 3889389"/>
                <a:gd name="csY9244" fmla="*/ 1486733 h 1968327"/>
                <a:gd name="csX9245" fmla="*/ 3210626 w 3889389"/>
                <a:gd name="csY9245" fmla="*/ 1486733 h 1968327"/>
                <a:gd name="csX9246" fmla="*/ 3210626 w 3889389"/>
                <a:gd name="csY9246" fmla="*/ 1485055 h 1968327"/>
                <a:gd name="csX9247" fmla="*/ 3212305 w 3889389"/>
                <a:gd name="csY9247" fmla="*/ 1485055 h 1968327"/>
                <a:gd name="csX9248" fmla="*/ 3212305 w 3889389"/>
                <a:gd name="csY9248" fmla="*/ 1483377 h 1968327"/>
                <a:gd name="csX9249" fmla="*/ 3214542 w 3889389"/>
                <a:gd name="csY9249" fmla="*/ 1483377 h 1968327"/>
                <a:gd name="csX9250" fmla="*/ 3214542 w 3889389"/>
                <a:gd name="csY9250" fmla="*/ 1481699 h 1968327"/>
                <a:gd name="csX9251" fmla="*/ 3216220 w 3889389"/>
                <a:gd name="csY9251" fmla="*/ 1481699 h 1968327"/>
                <a:gd name="csX9252" fmla="*/ 3216220 w 3889389"/>
                <a:gd name="csY9252" fmla="*/ 1480021 h 1968327"/>
                <a:gd name="csX9253" fmla="*/ 3217898 w 3889389"/>
                <a:gd name="csY9253" fmla="*/ 1480021 h 1968327"/>
                <a:gd name="csX9254" fmla="*/ 3217898 w 3889389"/>
                <a:gd name="csY9254" fmla="*/ 1474427 h 1968327"/>
                <a:gd name="csX9255" fmla="*/ 3216220 w 3889389"/>
                <a:gd name="csY9255" fmla="*/ 1474427 h 1968327"/>
                <a:gd name="csX9256" fmla="*/ 3216220 w 3889389"/>
                <a:gd name="csY9256" fmla="*/ 1471071 h 1968327"/>
                <a:gd name="csX9257" fmla="*/ 3214542 w 3889389"/>
                <a:gd name="csY9257" fmla="*/ 1471071 h 1968327"/>
                <a:gd name="csX9258" fmla="*/ 3214542 w 3889389"/>
                <a:gd name="csY9258" fmla="*/ 1468834 h 1968327"/>
                <a:gd name="csX9259" fmla="*/ 3212305 w 3889389"/>
                <a:gd name="csY9259" fmla="*/ 1468834 h 1968327"/>
                <a:gd name="csX9260" fmla="*/ 3212305 w 3889389"/>
                <a:gd name="csY9260" fmla="*/ 1467156 h 1968327"/>
                <a:gd name="csX9261" fmla="*/ 3210626 w 3889389"/>
                <a:gd name="csY9261" fmla="*/ 1467156 h 1968327"/>
                <a:gd name="csX9262" fmla="*/ 3210626 w 3889389"/>
                <a:gd name="csY9262" fmla="*/ 1463800 h 1968327"/>
                <a:gd name="csX9263" fmla="*/ 3208949 w 3889389"/>
                <a:gd name="csY9263" fmla="*/ 1462122 h 1968327"/>
                <a:gd name="csX9264" fmla="*/ 3208949 w 3889389"/>
                <a:gd name="csY9264" fmla="*/ 1458206 h 1968327"/>
                <a:gd name="csX9265" fmla="*/ 3207271 w 3889389"/>
                <a:gd name="csY9265" fmla="*/ 1456529 h 1968327"/>
                <a:gd name="csX9266" fmla="*/ 3207271 w 3889389"/>
                <a:gd name="csY9266" fmla="*/ 1445901 h 1968327"/>
                <a:gd name="csX9267" fmla="*/ 3208949 w 3889389"/>
                <a:gd name="csY9267" fmla="*/ 1445901 h 1968327"/>
                <a:gd name="csX9268" fmla="*/ 3208949 w 3889389"/>
                <a:gd name="csY9268" fmla="*/ 1442545 h 1968327"/>
                <a:gd name="csX9269" fmla="*/ 3210626 w 3889389"/>
                <a:gd name="csY9269" fmla="*/ 1442545 h 1968327"/>
                <a:gd name="csX9270" fmla="*/ 3210626 w 3889389"/>
                <a:gd name="csY9270" fmla="*/ 1436952 h 1968327"/>
                <a:gd name="csX9271" fmla="*/ 3212305 w 3889389"/>
                <a:gd name="csY9271" fmla="*/ 1436952 h 1968327"/>
                <a:gd name="csX9272" fmla="*/ 3212305 w 3889389"/>
                <a:gd name="csY9272" fmla="*/ 1431917 h 1968327"/>
                <a:gd name="csX9273" fmla="*/ 3214542 w 3889389"/>
                <a:gd name="csY9273" fmla="*/ 1431917 h 1968327"/>
                <a:gd name="csX9274" fmla="*/ 3214542 w 3889389"/>
                <a:gd name="csY9274" fmla="*/ 1428002 h 1968327"/>
                <a:gd name="csX9275" fmla="*/ 3216220 w 3889389"/>
                <a:gd name="csY9275" fmla="*/ 1428002 h 1968327"/>
                <a:gd name="csX9276" fmla="*/ 3216220 w 3889389"/>
                <a:gd name="csY9276" fmla="*/ 1424646 h 1968327"/>
                <a:gd name="csX9277" fmla="*/ 3217898 w 3889389"/>
                <a:gd name="csY9277" fmla="*/ 1422968 h 1968327"/>
                <a:gd name="csX9278" fmla="*/ 3217898 w 3889389"/>
                <a:gd name="csY9278" fmla="*/ 1420731 h 1968327"/>
                <a:gd name="csX9279" fmla="*/ 3221254 w 3889389"/>
                <a:gd name="csY9279" fmla="*/ 1420731 h 1968327"/>
                <a:gd name="csX9280" fmla="*/ 3223492 w 3889389"/>
                <a:gd name="csY9280" fmla="*/ 1419052 h 1968327"/>
                <a:gd name="csX9281" fmla="*/ 3230203 w 3889389"/>
                <a:gd name="csY9281" fmla="*/ 1419052 h 1968327"/>
                <a:gd name="csX9282" fmla="*/ 3230203 w 3889389"/>
                <a:gd name="csY9282" fmla="*/ 1420731 h 1968327"/>
                <a:gd name="csX9283" fmla="*/ 3232441 w 3889389"/>
                <a:gd name="csY9283" fmla="*/ 1420731 h 1968327"/>
                <a:gd name="csX9284" fmla="*/ 3232441 w 3889389"/>
                <a:gd name="csY9284" fmla="*/ 1422968 h 1968327"/>
                <a:gd name="csX9285" fmla="*/ 3234119 w 3889389"/>
                <a:gd name="csY9285" fmla="*/ 1422968 h 1968327"/>
                <a:gd name="csX9286" fmla="*/ 3234119 w 3889389"/>
                <a:gd name="csY9286" fmla="*/ 1426324 h 1968327"/>
                <a:gd name="csX9287" fmla="*/ 3239153 w 3889389"/>
                <a:gd name="csY9287" fmla="*/ 1426324 h 1968327"/>
                <a:gd name="csX9288" fmla="*/ 3240831 w 3889389"/>
                <a:gd name="csY9288" fmla="*/ 1424646 h 1968327"/>
                <a:gd name="csX9289" fmla="*/ 3240831 w 3889389"/>
                <a:gd name="csY9289" fmla="*/ 1422968 h 1968327"/>
                <a:gd name="csX9290" fmla="*/ 3243069 w 3889389"/>
                <a:gd name="csY9290" fmla="*/ 1420731 h 1968327"/>
                <a:gd name="csX9291" fmla="*/ 3246425 w 3889389"/>
                <a:gd name="csY9291" fmla="*/ 1420731 h 1968327"/>
                <a:gd name="csX9292" fmla="*/ 3246425 w 3889389"/>
                <a:gd name="csY9292" fmla="*/ 1410103 h 1968327"/>
                <a:gd name="csX9293" fmla="*/ 3244747 w 3889389"/>
                <a:gd name="csY9293" fmla="*/ 1410103 h 1968327"/>
                <a:gd name="csX9294" fmla="*/ 3244747 w 3889389"/>
                <a:gd name="csY9294" fmla="*/ 1406747 h 1968327"/>
                <a:gd name="csX9295" fmla="*/ 3243069 w 3889389"/>
                <a:gd name="csY9295" fmla="*/ 1406747 h 1968327"/>
                <a:gd name="csX9296" fmla="*/ 3243069 w 3889389"/>
                <a:gd name="csY9296" fmla="*/ 1405069 h 1968327"/>
                <a:gd name="csX9297" fmla="*/ 3244747 w 3889389"/>
                <a:gd name="csY9297" fmla="*/ 1403391 h 1968327"/>
                <a:gd name="csX9298" fmla="*/ 3243069 w 3889389"/>
                <a:gd name="csY9298" fmla="*/ 1401154 h 1968327"/>
                <a:gd name="csX9299" fmla="*/ 3243069 w 3889389"/>
                <a:gd name="csY9299" fmla="*/ 1399475 h 1968327"/>
                <a:gd name="csX9300" fmla="*/ 3244747 w 3889389"/>
                <a:gd name="csY9300" fmla="*/ 1397798 h 1968327"/>
                <a:gd name="csX9301" fmla="*/ 3243069 w 3889389"/>
                <a:gd name="csY9301" fmla="*/ 1397798 h 1968327"/>
                <a:gd name="csX9302" fmla="*/ 3243069 w 3889389"/>
                <a:gd name="csY9302" fmla="*/ 1396119 h 1968327"/>
                <a:gd name="csX9303" fmla="*/ 3237475 w 3889389"/>
                <a:gd name="csY9303" fmla="*/ 1396119 h 1968327"/>
                <a:gd name="csX9304" fmla="*/ 3237475 w 3889389"/>
                <a:gd name="csY9304" fmla="*/ 1397798 h 1968327"/>
                <a:gd name="csX9305" fmla="*/ 3235797 w 3889389"/>
                <a:gd name="csY9305" fmla="*/ 1397798 h 1968327"/>
                <a:gd name="csX9306" fmla="*/ 3234119 w 3889389"/>
                <a:gd name="csY9306" fmla="*/ 1396119 h 1968327"/>
                <a:gd name="csX9307" fmla="*/ 3234119 w 3889389"/>
                <a:gd name="csY9307" fmla="*/ 1374864 h 1968327"/>
                <a:gd name="csX9308" fmla="*/ 3232441 w 3889389"/>
                <a:gd name="csY9308" fmla="*/ 1374864 h 1968327"/>
                <a:gd name="csX9309" fmla="*/ 3232441 w 3889389"/>
                <a:gd name="csY9309" fmla="*/ 1370949 h 1968327"/>
                <a:gd name="csX9310" fmla="*/ 3232441 w 3889389"/>
                <a:gd name="csY9310" fmla="*/ 1370949 h 1968327"/>
                <a:gd name="csX9311" fmla="*/ 3234119 w 3889389"/>
                <a:gd name="csY9311" fmla="*/ 1369271 h 1968327"/>
                <a:gd name="csX9312" fmla="*/ 3234119 w 3889389"/>
                <a:gd name="csY9312" fmla="*/ 1367593 h 1968327"/>
                <a:gd name="csX9313" fmla="*/ 3235797 w 3889389"/>
                <a:gd name="csY9313" fmla="*/ 1365915 h 1968327"/>
                <a:gd name="csX9314" fmla="*/ 3237475 w 3889389"/>
                <a:gd name="csY9314" fmla="*/ 1365915 h 1968327"/>
                <a:gd name="csX9315" fmla="*/ 3237475 w 3889389"/>
                <a:gd name="csY9315" fmla="*/ 1363678 h 1968327"/>
                <a:gd name="csX9316" fmla="*/ 3239153 w 3889389"/>
                <a:gd name="csY9316" fmla="*/ 1363678 h 1968327"/>
                <a:gd name="csX9317" fmla="*/ 3240831 w 3889389"/>
                <a:gd name="csY9317" fmla="*/ 1362000 h 1968327"/>
                <a:gd name="csX9318" fmla="*/ 3240831 w 3889389"/>
                <a:gd name="csY9318" fmla="*/ 1358644 h 1968327"/>
                <a:gd name="csX9319" fmla="*/ 3243069 w 3889389"/>
                <a:gd name="csY9319" fmla="*/ 1358644 h 1968327"/>
                <a:gd name="csX9320" fmla="*/ 3243069 w 3889389"/>
                <a:gd name="csY9320" fmla="*/ 1354728 h 1968327"/>
                <a:gd name="csX9321" fmla="*/ 3244747 w 3889389"/>
                <a:gd name="csY9321" fmla="*/ 1354728 h 1968327"/>
                <a:gd name="csX9322" fmla="*/ 3244747 w 3889389"/>
                <a:gd name="csY9322" fmla="*/ 1349694 h 1968327"/>
                <a:gd name="csX9323" fmla="*/ 3243069 w 3889389"/>
                <a:gd name="csY9323" fmla="*/ 1349694 h 1968327"/>
                <a:gd name="csX9324" fmla="*/ 3243069 w 3889389"/>
                <a:gd name="csY9324" fmla="*/ 1348016 h 1968327"/>
                <a:gd name="csX9325" fmla="*/ 3237475 w 3889389"/>
                <a:gd name="csY9325" fmla="*/ 1348016 h 1968327"/>
                <a:gd name="csX9326" fmla="*/ 3237475 w 3889389"/>
                <a:gd name="csY9326" fmla="*/ 1346338 h 1968327"/>
                <a:gd name="csX9327" fmla="*/ 3235797 w 3889389"/>
                <a:gd name="csY9327" fmla="*/ 1346338 h 1968327"/>
                <a:gd name="csX9328" fmla="*/ 3235797 w 3889389"/>
                <a:gd name="csY9328" fmla="*/ 1344101 h 1968327"/>
                <a:gd name="csX9329" fmla="*/ 3234119 w 3889389"/>
                <a:gd name="csY9329" fmla="*/ 1344101 h 1968327"/>
                <a:gd name="csX9330" fmla="*/ 3232441 w 3889389"/>
                <a:gd name="csY9330" fmla="*/ 1342423 h 1968327"/>
                <a:gd name="csX9331" fmla="*/ 3228526 w 3889389"/>
                <a:gd name="csY9331" fmla="*/ 1342423 h 1968327"/>
                <a:gd name="csX9332" fmla="*/ 3228526 w 3889389"/>
                <a:gd name="csY9332" fmla="*/ 1344101 h 1968327"/>
                <a:gd name="csX9333" fmla="*/ 3225170 w 3889389"/>
                <a:gd name="csY9333" fmla="*/ 1344101 h 1968327"/>
                <a:gd name="csX9334" fmla="*/ 3225170 w 3889389"/>
                <a:gd name="csY9334" fmla="*/ 1348016 h 1968327"/>
                <a:gd name="csX9335" fmla="*/ 3226848 w 3889389"/>
                <a:gd name="csY9335" fmla="*/ 1348016 h 1968327"/>
                <a:gd name="csX9336" fmla="*/ 3226848 w 3889389"/>
                <a:gd name="csY9336" fmla="*/ 1349694 h 1968327"/>
                <a:gd name="csX9337" fmla="*/ 3216220 w 3889389"/>
                <a:gd name="csY9337" fmla="*/ 1349694 h 1968327"/>
                <a:gd name="csX9338" fmla="*/ 3216220 w 3889389"/>
                <a:gd name="csY9338" fmla="*/ 1342423 h 1968327"/>
                <a:gd name="csX9339" fmla="*/ 3212305 w 3889389"/>
                <a:gd name="csY9339" fmla="*/ 1342423 h 1968327"/>
                <a:gd name="csX9340" fmla="*/ 3212305 w 3889389"/>
                <a:gd name="csY9340" fmla="*/ 1339067 h 1968327"/>
                <a:gd name="csX9341" fmla="*/ 3214542 w 3889389"/>
                <a:gd name="csY9341" fmla="*/ 1339067 h 1968327"/>
                <a:gd name="csX9342" fmla="*/ 3214542 w 3889389"/>
                <a:gd name="csY9342" fmla="*/ 1331795 h 1968327"/>
                <a:gd name="csX9343" fmla="*/ 3216220 w 3889389"/>
                <a:gd name="csY9343" fmla="*/ 1331795 h 1968327"/>
                <a:gd name="csX9344" fmla="*/ 3216220 w 3889389"/>
                <a:gd name="csY9344" fmla="*/ 1324524 h 1968327"/>
                <a:gd name="csX9345" fmla="*/ 3217898 w 3889389"/>
                <a:gd name="csY9345" fmla="*/ 1324524 h 1968327"/>
                <a:gd name="csX9346" fmla="*/ 3217898 w 3889389"/>
                <a:gd name="csY9346" fmla="*/ 1321168 h 1968327"/>
                <a:gd name="csX9347" fmla="*/ 3219576 w 3889389"/>
                <a:gd name="csY9347" fmla="*/ 1319490 h 1968327"/>
                <a:gd name="csX9348" fmla="*/ 3219576 w 3889389"/>
                <a:gd name="csY9348" fmla="*/ 1315574 h 1968327"/>
                <a:gd name="csX9349" fmla="*/ 3221254 w 3889389"/>
                <a:gd name="csY9349" fmla="*/ 1313896 h 1968327"/>
                <a:gd name="csX9350" fmla="*/ 3223492 w 3889389"/>
                <a:gd name="csY9350" fmla="*/ 1313896 h 1968327"/>
                <a:gd name="csX9351" fmla="*/ 3223492 w 3889389"/>
                <a:gd name="csY9351" fmla="*/ 1308862 h 1968327"/>
                <a:gd name="csX9352" fmla="*/ 3225170 w 3889389"/>
                <a:gd name="csY9352" fmla="*/ 1308862 h 1968327"/>
                <a:gd name="csX9353" fmla="*/ 3225170 w 3889389"/>
                <a:gd name="csY9353" fmla="*/ 1306625 h 1968327"/>
                <a:gd name="csX9354" fmla="*/ 3226848 w 3889389"/>
                <a:gd name="csY9354" fmla="*/ 1304947 h 1968327"/>
                <a:gd name="csX9355" fmla="*/ 3228526 w 3889389"/>
                <a:gd name="csY9355" fmla="*/ 1304947 h 1968327"/>
                <a:gd name="csX9356" fmla="*/ 3228526 w 3889389"/>
                <a:gd name="csY9356" fmla="*/ 1303269 h 1968327"/>
                <a:gd name="csX9357" fmla="*/ 3232441 w 3889389"/>
                <a:gd name="csY9357" fmla="*/ 1303269 h 1968327"/>
                <a:gd name="csX9358" fmla="*/ 3232441 w 3889389"/>
                <a:gd name="csY9358" fmla="*/ 1299913 h 1968327"/>
                <a:gd name="csX9359" fmla="*/ 3235797 w 3889389"/>
                <a:gd name="csY9359" fmla="*/ 1299913 h 1968327"/>
                <a:gd name="csX9360" fmla="*/ 3235797 w 3889389"/>
                <a:gd name="csY9360" fmla="*/ 1295997 h 1968327"/>
                <a:gd name="csX9361" fmla="*/ 3239153 w 3889389"/>
                <a:gd name="csY9361" fmla="*/ 1295997 h 1968327"/>
                <a:gd name="csX9362" fmla="*/ 3239153 w 3889389"/>
                <a:gd name="csY9362" fmla="*/ 1294319 h 1968327"/>
                <a:gd name="csX9363" fmla="*/ 3237475 w 3889389"/>
                <a:gd name="csY9363" fmla="*/ 1294319 h 1968327"/>
                <a:gd name="csX9364" fmla="*/ 3237475 w 3889389"/>
                <a:gd name="csY9364" fmla="*/ 1290963 h 1968327"/>
                <a:gd name="csX9365" fmla="*/ 3235797 w 3889389"/>
                <a:gd name="csY9365" fmla="*/ 1290963 h 1968327"/>
                <a:gd name="csX9366" fmla="*/ 3235797 w 3889389"/>
                <a:gd name="csY9366" fmla="*/ 1289285 h 1968327"/>
                <a:gd name="csX9367" fmla="*/ 3237475 w 3889389"/>
                <a:gd name="csY9367" fmla="*/ 1289285 h 1968327"/>
                <a:gd name="csX9368" fmla="*/ 3237475 w 3889389"/>
                <a:gd name="csY9368" fmla="*/ 1287048 h 1968327"/>
                <a:gd name="csX9369" fmla="*/ 3239153 w 3889389"/>
                <a:gd name="csY9369" fmla="*/ 1287048 h 1968327"/>
                <a:gd name="csX9370" fmla="*/ 3239153 w 3889389"/>
                <a:gd name="csY9370" fmla="*/ 1289285 h 1968327"/>
                <a:gd name="csX9371" fmla="*/ 3243069 w 3889389"/>
                <a:gd name="csY9371" fmla="*/ 1289285 h 1968327"/>
                <a:gd name="csX9372" fmla="*/ 3243069 w 3889389"/>
                <a:gd name="csY9372" fmla="*/ 1287048 h 1968327"/>
                <a:gd name="csX9373" fmla="*/ 3240831 w 3889389"/>
                <a:gd name="csY9373" fmla="*/ 1285370 h 1968327"/>
                <a:gd name="csX9374" fmla="*/ 3239153 w 3889389"/>
                <a:gd name="csY9374" fmla="*/ 1283692 h 1968327"/>
                <a:gd name="csX9375" fmla="*/ 3239153 w 3889389"/>
                <a:gd name="csY9375" fmla="*/ 1282014 h 1968327"/>
                <a:gd name="csX9376" fmla="*/ 3246425 w 3889389"/>
                <a:gd name="csY9376" fmla="*/ 1282014 h 1968327"/>
                <a:gd name="csX9377" fmla="*/ 3246425 w 3889389"/>
                <a:gd name="csY9377" fmla="*/ 1274742 h 1968327"/>
                <a:gd name="csX9378" fmla="*/ 3244747 w 3889389"/>
                <a:gd name="csY9378" fmla="*/ 1273064 h 1968327"/>
                <a:gd name="csX9379" fmla="*/ 3243069 w 3889389"/>
                <a:gd name="csY9379" fmla="*/ 1273064 h 1968327"/>
                <a:gd name="csX9380" fmla="*/ 3243069 w 3889389"/>
                <a:gd name="csY9380" fmla="*/ 1267471 h 1968327"/>
                <a:gd name="csX9381" fmla="*/ 3244747 w 3889389"/>
                <a:gd name="csY9381" fmla="*/ 1265793 h 1968327"/>
                <a:gd name="csX9382" fmla="*/ 3248103 w 3889389"/>
                <a:gd name="csY9382" fmla="*/ 1265793 h 1968327"/>
                <a:gd name="csX9383" fmla="*/ 3248103 w 3889389"/>
                <a:gd name="csY9383" fmla="*/ 1262437 h 1968327"/>
                <a:gd name="csX9384" fmla="*/ 3246425 w 3889389"/>
                <a:gd name="csY9384" fmla="*/ 1260759 h 1968327"/>
                <a:gd name="csX9385" fmla="*/ 3246425 w 3889389"/>
                <a:gd name="csY9385" fmla="*/ 1256843 h 1968327"/>
                <a:gd name="csX9386" fmla="*/ 3248103 w 3889389"/>
                <a:gd name="csY9386" fmla="*/ 1256843 h 1968327"/>
                <a:gd name="csX9387" fmla="*/ 3248103 w 3889389"/>
                <a:gd name="csY9387" fmla="*/ 1253487 h 1968327"/>
                <a:gd name="csX9388" fmla="*/ 3252018 w 3889389"/>
                <a:gd name="csY9388" fmla="*/ 1253487 h 1968327"/>
                <a:gd name="csX9389" fmla="*/ 3252018 w 3889389"/>
                <a:gd name="csY9389" fmla="*/ 1251809 h 1968327"/>
                <a:gd name="csX9390" fmla="*/ 3253696 w 3889389"/>
                <a:gd name="csY9390" fmla="*/ 1251809 h 1968327"/>
                <a:gd name="csX9391" fmla="*/ 3253696 w 3889389"/>
                <a:gd name="csY9391" fmla="*/ 1253487 h 1968327"/>
                <a:gd name="csX9392" fmla="*/ 3255374 w 3889389"/>
                <a:gd name="csY9392" fmla="*/ 1253487 h 1968327"/>
                <a:gd name="csX9393" fmla="*/ 3255374 w 3889389"/>
                <a:gd name="csY9393" fmla="*/ 1249572 h 1968327"/>
                <a:gd name="csX9394" fmla="*/ 3253696 w 3889389"/>
                <a:gd name="csY9394" fmla="*/ 1247894 h 1968327"/>
                <a:gd name="csX9395" fmla="*/ 3253696 w 3889389"/>
                <a:gd name="csY9395" fmla="*/ 1246216 h 1968327"/>
                <a:gd name="csX9396" fmla="*/ 3264324 w 3889389"/>
                <a:gd name="csY9396" fmla="*/ 1246216 h 1968327"/>
                <a:gd name="csX9397" fmla="*/ 3264324 w 3889389"/>
                <a:gd name="csY9397" fmla="*/ 1247894 h 1968327"/>
                <a:gd name="csX9398" fmla="*/ 3269357 w 3889389"/>
                <a:gd name="csY9398" fmla="*/ 1247894 h 1968327"/>
                <a:gd name="csX9399" fmla="*/ 3269357 w 3889389"/>
                <a:gd name="csY9399" fmla="*/ 1246216 h 1968327"/>
                <a:gd name="csX9400" fmla="*/ 3267680 w 3889389"/>
                <a:gd name="csY9400" fmla="*/ 1246216 h 1968327"/>
                <a:gd name="csX9401" fmla="*/ 3267680 w 3889389"/>
                <a:gd name="csY9401" fmla="*/ 1244538 h 1968327"/>
                <a:gd name="csX9402" fmla="*/ 3269357 w 3889389"/>
                <a:gd name="csY9402" fmla="*/ 1242860 h 1968327"/>
                <a:gd name="csX9403" fmla="*/ 3274951 w 3889389"/>
                <a:gd name="csY9403" fmla="*/ 1242860 h 1968327"/>
                <a:gd name="csX9404" fmla="*/ 3274951 w 3889389"/>
                <a:gd name="csY9404" fmla="*/ 1244538 h 1968327"/>
                <a:gd name="csX9405" fmla="*/ 3276629 w 3889389"/>
                <a:gd name="csY9405" fmla="*/ 1246216 h 1968327"/>
                <a:gd name="csX9406" fmla="*/ 3278307 w 3889389"/>
                <a:gd name="csY9406" fmla="*/ 1246216 h 1968327"/>
                <a:gd name="csX9407" fmla="*/ 3278307 w 3889389"/>
                <a:gd name="csY9407" fmla="*/ 1247894 h 1968327"/>
                <a:gd name="csX9408" fmla="*/ 3280544 w 3889389"/>
                <a:gd name="csY9408" fmla="*/ 1249572 h 1968327"/>
                <a:gd name="csX9409" fmla="*/ 3280544 w 3889389"/>
                <a:gd name="csY9409" fmla="*/ 1251809 h 1968327"/>
                <a:gd name="csX9410" fmla="*/ 3282223 w 3889389"/>
                <a:gd name="csY9410" fmla="*/ 1253487 h 1968327"/>
                <a:gd name="csX9411" fmla="*/ 3282223 w 3889389"/>
                <a:gd name="csY9411" fmla="*/ 1256843 h 1968327"/>
                <a:gd name="csX9412" fmla="*/ 3283901 w 3889389"/>
                <a:gd name="csY9412" fmla="*/ 1256843 h 1968327"/>
                <a:gd name="csX9413" fmla="*/ 3283901 w 3889389"/>
                <a:gd name="csY9413" fmla="*/ 1255165 h 1968327"/>
                <a:gd name="csX9414" fmla="*/ 3285579 w 3889389"/>
                <a:gd name="csY9414" fmla="*/ 1255165 h 1968327"/>
                <a:gd name="csX9415" fmla="*/ 3287257 w 3889389"/>
                <a:gd name="csY9415" fmla="*/ 1253487 h 1968327"/>
                <a:gd name="csX9416" fmla="*/ 3289494 w 3889389"/>
                <a:gd name="csY9416" fmla="*/ 1253487 h 1968327"/>
                <a:gd name="csX9417" fmla="*/ 3289494 w 3889389"/>
                <a:gd name="csY9417" fmla="*/ 1247894 h 1968327"/>
                <a:gd name="csX9418" fmla="*/ 3291172 w 3889389"/>
                <a:gd name="csY9418" fmla="*/ 1247894 h 1968327"/>
                <a:gd name="csX9419" fmla="*/ 3291172 w 3889389"/>
                <a:gd name="csY9419" fmla="*/ 1246216 h 1968327"/>
                <a:gd name="csX9420" fmla="*/ 3289494 w 3889389"/>
                <a:gd name="csY9420" fmla="*/ 1246216 h 1968327"/>
                <a:gd name="csX9421" fmla="*/ 3289494 w 3889389"/>
                <a:gd name="csY9421" fmla="*/ 1242860 h 1968327"/>
                <a:gd name="csX9422" fmla="*/ 3291172 w 3889389"/>
                <a:gd name="csY9422" fmla="*/ 1242860 h 1968327"/>
                <a:gd name="csX9423" fmla="*/ 3292850 w 3889389"/>
                <a:gd name="csY9423" fmla="*/ 1240622 h 1968327"/>
                <a:gd name="csX9424" fmla="*/ 3294528 w 3889389"/>
                <a:gd name="csY9424" fmla="*/ 1240622 h 1968327"/>
                <a:gd name="csX9425" fmla="*/ 3294528 w 3889389"/>
                <a:gd name="csY9425" fmla="*/ 1238944 h 1968327"/>
                <a:gd name="csX9426" fmla="*/ 3296206 w 3889389"/>
                <a:gd name="csY9426" fmla="*/ 1238944 h 1968327"/>
                <a:gd name="csX9427" fmla="*/ 3296206 w 3889389"/>
                <a:gd name="csY9427" fmla="*/ 1237266 h 1968327"/>
                <a:gd name="csX9428" fmla="*/ 3300121 w 3889389"/>
                <a:gd name="csY9428" fmla="*/ 1237266 h 1968327"/>
                <a:gd name="csX9429" fmla="*/ 3301800 w 3889389"/>
                <a:gd name="csY9429" fmla="*/ 1235588 h 1968327"/>
                <a:gd name="csX9430" fmla="*/ 3303478 w 3889389"/>
                <a:gd name="csY9430" fmla="*/ 1235588 h 1968327"/>
                <a:gd name="csX9431" fmla="*/ 3303478 w 3889389"/>
                <a:gd name="csY9431" fmla="*/ 1233910 h 1968327"/>
                <a:gd name="csX9432" fmla="*/ 3305156 w 3889389"/>
                <a:gd name="csY9432" fmla="*/ 1233910 h 1968327"/>
                <a:gd name="csX9433" fmla="*/ 3305156 w 3889389"/>
                <a:gd name="csY9433" fmla="*/ 1232232 h 1968327"/>
                <a:gd name="csX9434" fmla="*/ 3306834 w 3889389"/>
                <a:gd name="csY9434" fmla="*/ 1232232 h 1968327"/>
                <a:gd name="csX9435" fmla="*/ 3306834 w 3889389"/>
                <a:gd name="csY9435" fmla="*/ 1229995 h 1968327"/>
                <a:gd name="csX9436" fmla="*/ 3309071 w 3889389"/>
                <a:gd name="csY9436" fmla="*/ 1229995 h 1968327"/>
                <a:gd name="csX9437" fmla="*/ 3309071 w 3889389"/>
                <a:gd name="csY9437" fmla="*/ 1226639 h 1968327"/>
                <a:gd name="csX9438" fmla="*/ 3314105 w 3889389"/>
                <a:gd name="csY9438" fmla="*/ 1226639 h 1968327"/>
                <a:gd name="csX9439" fmla="*/ 3314105 w 3889389"/>
                <a:gd name="csY9439" fmla="*/ 1224961 h 1968327"/>
                <a:gd name="csX9440" fmla="*/ 3318021 w 3889389"/>
                <a:gd name="csY9440" fmla="*/ 1224961 h 1968327"/>
                <a:gd name="csX9441" fmla="*/ 3318021 w 3889389"/>
                <a:gd name="csY9441" fmla="*/ 1226639 h 1968327"/>
                <a:gd name="csX9442" fmla="*/ 3319698 w 3889389"/>
                <a:gd name="csY9442" fmla="*/ 1226639 h 1968327"/>
                <a:gd name="csX9443" fmla="*/ 3319698 w 3889389"/>
                <a:gd name="csY9443" fmla="*/ 1228317 h 1968327"/>
                <a:gd name="csX9444" fmla="*/ 3318021 w 3889389"/>
                <a:gd name="csY9444" fmla="*/ 1228317 h 1968327"/>
                <a:gd name="csX9445" fmla="*/ 3318021 w 3889389"/>
                <a:gd name="csY9445" fmla="*/ 1232232 h 1968327"/>
                <a:gd name="csX9446" fmla="*/ 3315783 w 3889389"/>
                <a:gd name="csY9446" fmla="*/ 1232232 h 1968327"/>
                <a:gd name="csX9447" fmla="*/ 3318021 w 3889389"/>
                <a:gd name="csY9447" fmla="*/ 1233910 h 1968327"/>
                <a:gd name="csX9448" fmla="*/ 3318021 w 3889389"/>
                <a:gd name="csY9448" fmla="*/ 1240622 h 1968327"/>
                <a:gd name="csX9449" fmla="*/ 3314105 w 3889389"/>
                <a:gd name="csY9449" fmla="*/ 1240622 h 1968327"/>
                <a:gd name="csX9450" fmla="*/ 3314105 w 3889389"/>
                <a:gd name="csY9450" fmla="*/ 1249572 h 1968327"/>
                <a:gd name="csX9451" fmla="*/ 3312427 w 3889389"/>
                <a:gd name="csY9451" fmla="*/ 1249572 h 1968327"/>
                <a:gd name="csX9452" fmla="*/ 3312427 w 3889389"/>
                <a:gd name="csY9452" fmla="*/ 1256843 h 1968327"/>
                <a:gd name="csX9453" fmla="*/ 3314105 w 3889389"/>
                <a:gd name="csY9453" fmla="*/ 1256843 h 1968327"/>
                <a:gd name="csX9454" fmla="*/ 3314105 w 3889389"/>
                <a:gd name="csY9454" fmla="*/ 1255165 h 1968327"/>
                <a:gd name="csX9455" fmla="*/ 3318021 w 3889389"/>
                <a:gd name="csY9455" fmla="*/ 1255165 h 1968327"/>
                <a:gd name="csX9456" fmla="*/ 3318021 w 3889389"/>
                <a:gd name="csY9456" fmla="*/ 1253487 h 1968327"/>
                <a:gd name="csX9457" fmla="*/ 3319698 w 3889389"/>
                <a:gd name="csY9457" fmla="*/ 1253487 h 1968327"/>
                <a:gd name="csX9458" fmla="*/ 3319698 w 3889389"/>
                <a:gd name="csY9458" fmla="*/ 1249572 h 1968327"/>
                <a:gd name="csX9459" fmla="*/ 3321377 w 3889389"/>
                <a:gd name="csY9459" fmla="*/ 1249572 h 1968327"/>
                <a:gd name="csX9460" fmla="*/ 3321377 w 3889389"/>
                <a:gd name="csY9460" fmla="*/ 1247894 h 1968327"/>
                <a:gd name="csX9461" fmla="*/ 3323055 w 3889389"/>
                <a:gd name="csY9461" fmla="*/ 1247894 h 1968327"/>
                <a:gd name="csX9462" fmla="*/ 3323055 w 3889389"/>
                <a:gd name="csY9462" fmla="*/ 1246216 h 1968327"/>
                <a:gd name="csX9463" fmla="*/ 3324733 w 3889389"/>
                <a:gd name="csY9463" fmla="*/ 1246216 h 1968327"/>
                <a:gd name="csX9464" fmla="*/ 3324733 w 3889389"/>
                <a:gd name="csY9464" fmla="*/ 1244538 h 1968327"/>
                <a:gd name="csX9465" fmla="*/ 3326411 w 3889389"/>
                <a:gd name="csY9465" fmla="*/ 1242860 h 1968327"/>
                <a:gd name="csX9466" fmla="*/ 3326411 w 3889389"/>
                <a:gd name="csY9466" fmla="*/ 1240622 h 1968327"/>
                <a:gd name="csX9467" fmla="*/ 3328648 w 3889389"/>
                <a:gd name="csY9467" fmla="*/ 1240622 h 1968327"/>
                <a:gd name="csX9468" fmla="*/ 3328648 w 3889389"/>
                <a:gd name="csY9468" fmla="*/ 1238944 h 1968327"/>
                <a:gd name="csX9469" fmla="*/ 3330326 w 3889389"/>
                <a:gd name="csY9469" fmla="*/ 1238944 h 1968327"/>
                <a:gd name="csX9470" fmla="*/ 3330326 w 3889389"/>
                <a:gd name="csY9470" fmla="*/ 1235588 h 1968327"/>
                <a:gd name="csX9471" fmla="*/ 3332004 w 3889389"/>
                <a:gd name="csY9471" fmla="*/ 1235588 h 1968327"/>
                <a:gd name="csX9472" fmla="*/ 3332004 w 3889389"/>
                <a:gd name="csY9472" fmla="*/ 1232232 h 1968327"/>
                <a:gd name="csX9473" fmla="*/ 3335360 w 3889389"/>
                <a:gd name="csY9473" fmla="*/ 1232232 h 1968327"/>
                <a:gd name="csX9474" fmla="*/ 3335360 w 3889389"/>
                <a:gd name="csY9474" fmla="*/ 1229995 h 1968327"/>
                <a:gd name="csX9475" fmla="*/ 3340954 w 3889389"/>
                <a:gd name="csY9475" fmla="*/ 1229995 h 1968327"/>
                <a:gd name="csX9476" fmla="*/ 3340954 w 3889389"/>
                <a:gd name="csY9476" fmla="*/ 1228317 h 1968327"/>
                <a:gd name="csX9477" fmla="*/ 3344309 w 3889389"/>
                <a:gd name="csY9477" fmla="*/ 1228317 h 1968327"/>
                <a:gd name="csX9478" fmla="*/ 3344309 w 3889389"/>
                <a:gd name="csY9478" fmla="*/ 1226639 h 1968327"/>
                <a:gd name="csX9479" fmla="*/ 3348225 w 3889389"/>
                <a:gd name="csY9479" fmla="*/ 1226639 h 1968327"/>
                <a:gd name="csX9480" fmla="*/ 3348225 w 3889389"/>
                <a:gd name="csY9480" fmla="*/ 1224961 h 1968327"/>
                <a:gd name="csX9481" fmla="*/ 3353259 w 3889389"/>
                <a:gd name="csY9481" fmla="*/ 1224961 h 1968327"/>
                <a:gd name="csX9482" fmla="*/ 3353259 w 3889389"/>
                <a:gd name="csY9482" fmla="*/ 1223283 h 1968327"/>
                <a:gd name="csX9483" fmla="*/ 3357175 w 3889389"/>
                <a:gd name="csY9483" fmla="*/ 1223283 h 1968327"/>
                <a:gd name="csX9484" fmla="*/ 3357175 w 3889389"/>
                <a:gd name="csY9484" fmla="*/ 1221045 h 1968327"/>
                <a:gd name="csX9485" fmla="*/ 3358852 w 3889389"/>
                <a:gd name="csY9485" fmla="*/ 1219367 h 1968327"/>
                <a:gd name="csX9486" fmla="*/ 3366124 w 3889389"/>
                <a:gd name="csY9486" fmla="*/ 1219367 h 1968327"/>
                <a:gd name="csX9487" fmla="*/ 3366124 w 3889389"/>
                <a:gd name="csY9487" fmla="*/ 1217689 h 1968327"/>
                <a:gd name="csX9488" fmla="*/ 3371158 w 3889389"/>
                <a:gd name="csY9488" fmla="*/ 1217689 h 1968327"/>
                <a:gd name="csX9489" fmla="*/ 3371158 w 3889389"/>
                <a:gd name="csY9489" fmla="*/ 1219367 h 1968327"/>
                <a:gd name="csX9490" fmla="*/ 3372836 w 3889389"/>
                <a:gd name="csY9490" fmla="*/ 1219367 h 1968327"/>
                <a:gd name="csX9491" fmla="*/ 3372836 w 3889389"/>
                <a:gd name="csY9491" fmla="*/ 1221045 h 1968327"/>
                <a:gd name="csX9492" fmla="*/ 3375073 w 3889389"/>
                <a:gd name="csY9492" fmla="*/ 1221045 h 1968327"/>
                <a:gd name="csX9493" fmla="*/ 3375073 w 3889389"/>
                <a:gd name="csY9493" fmla="*/ 1219367 h 1968327"/>
                <a:gd name="csX9494" fmla="*/ 3383463 w 3889389"/>
                <a:gd name="csY9494" fmla="*/ 1219367 h 1968327"/>
                <a:gd name="csX9495" fmla="*/ 3385701 w 3889389"/>
                <a:gd name="csY9495" fmla="*/ 1221045 h 1968327"/>
                <a:gd name="csX9496" fmla="*/ 3385701 w 3889389"/>
                <a:gd name="csY9496" fmla="*/ 1219367 h 1968327"/>
                <a:gd name="csX9497" fmla="*/ 3387379 w 3889389"/>
                <a:gd name="csY9497" fmla="*/ 1219367 h 1968327"/>
                <a:gd name="csX9498" fmla="*/ 3387379 w 3889389"/>
                <a:gd name="csY9498" fmla="*/ 1217689 h 1968327"/>
                <a:gd name="csX9499" fmla="*/ 3389057 w 3889389"/>
                <a:gd name="csY9499" fmla="*/ 1217689 h 1968327"/>
                <a:gd name="csX9500" fmla="*/ 3389057 w 3889389"/>
                <a:gd name="csY9500" fmla="*/ 1219367 h 1968327"/>
                <a:gd name="csX9501" fmla="*/ 3390735 w 3889389"/>
                <a:gd name="csY9501" fmla="*/ 1219367 h 1968327"/>
                <a:gd name="csX9502" fmla="*/ 3390735 w 3889389"/>
                <a:gd name="csY9502" fmla="*/ 1221045 h 1968327"/>
                <a:gd name="csX9503" fmla="*/ 3389057 w 3889389"/>
                <a:gd name="csY9503" fmla="*/ 1221045 h 1968327"/>
                <a:gd name="csX9504" fmla="*/ 3390735 w 3889389"/>
                <a:gd name="csY9504" fmla="*/ 1223283 h 1968327"/>
                <a:gd name="csX9505" fmla="*/ 3392413 w 3889389"/>
                <a:gd name="csY9505" fmla="*/ 1224961 h 1968327"/>
                <a:gd name="csX9506" fmla="*/ 3396329 w 3889389"/>
                <a:gd name="csY9506" fmla="*/ 1224961 h 1968327"/>
                <a:gd name="csX9507" fmla="*/ 3396329 w 3889389"/>
                <a:gd name="csY9507" fmla="*/ 1226639 h 1968327"/>
                <a:gd name="csX9508" fmla="*/ 3398006 w 3889389"/>
                <a:gd name="csY9508" fmla="*/ 1228317 h 1968327"/>
                <a:gd name="csX9509" fmla="*/ 3398006 w 3889389"/>
                <a:gd name="csY9509" fmla="*/ 1232232 h 1968327"/>
                <a:gd name="csX9510" fmla="*/ 3399685 w 3889389"/>
                <a:gd name="csY9510" fmla="*/ 1232232 h 1968327"/>
                <a:gd name="csX9511" fmla="*/ 3399685 w 3889389"/>
                <a:gd name="csY9511" fmla="*/ 1235588 h 1968327"/>
                <a:gd name="csX9512" fmla="*/ 3403600 w 3889389"/>
                <a:gd name="csY9512" fmla="*/ 1235588 h 1968327"/>
                <a:gd name="csX9513" fmla="*/ 3403600 w 3889389"/>
                <a:gd name="csY9513" fmla="*/ 1244538 h 1968327"/>
                <a:gd name="csX9514" fmla="*/ 3406956 w 3889389"/>
                <a:gd name="csY9514" fmla="*/ 1244538 h 1968327"/>
                <a:gd name="csX9515" fmla="*/ 3406956 w 3889389"/>
                <a:gd name="csY9515" fmla="*/ 1246216 h 1968327"/>
                <a:gd name="csX9516" fmla="*/ 3408634 w 3889389"/>
                <a:gd name="csY9516" fmla="*/ 1246216 h 1968327"/>
                <a:gd name="csX9517" fmla="*/ 3408634 w 3889389"/>
                <a:gd name="csY9517" fmla="*/ 1247894 h 1968327"/>
                <a:gd name="csX9518" fmla="*/ 3410312 w 3889389"/>
                <a:gd name="csY9518" fmla="*/ 1249572 h 1968327"/>
                <a:gd name="csX9519" fmla="*/ 3414227 w 3889389"/>
                <a:gd name="csY9519" fmla="*/ 1249572 h 1968327"/>
                <a:gd name="csX9520" fmla="*/ 3415906 w 3889389"/>
                <a:gd name="csY9520" fmla="*/ 1247894 h 1968327"/>
                <a:gd name="csX9521" fmla="*/ 3415906 w 3889389"/>
                <a:gd name="csY9521" fmla="*/ 1233910 h 1968327"/>
                <a:gd name="csX9522" fmla="*/ 3420940 w 3889389"/>
                <a:gd name="csY9522" fmla="*/ 1233910 h 1968327"/>
                <a:gd name="csX9523" fmla="*/ 3420940 w 3889389"/>
                <a:gd name="csY9523" fmla="*/ 1228317 h 1968327"/>
                <a:gd name="csX9524" fmla="*/ 3423177 w 3889389"/>
                <a:gd name="csY9524" fmla="*/ 1228317 h 1968327"/>
                <a:gd name="csX9525" fmla="*/ 3423177 w 3889389"/>
                <a:gd name="csY9525" fmla="*/ 1226639 h 1968327"/>
                <a:gd name="csX9526" fmla="*/ 3424855 w 3889389"/>
                <a:gd name="csY9526" fmla="*/ 1226639 h 1968327"/>
                <a:gd name="csX9527" fmla="*/ 3424855 w 3889389"/>
                <a:gd name="csY9527" fmla="*/ 1224961 h 1968327"/>
                <a:gd name="csX9528" fmla="*/ 3426533 w 3889389"/>
                <a:gd name="csY9528" fmla="*/ 1223283 h 1968327"/>
                <a:gd name="csX9529" fmla="*/ 3428211 w 3889389"/>
                <a:gd name="csY9529" fmla="*/ 1223283 h 1968327"/>
                <a:gd name="csX9530" fmla="*/ 3429889 w 3889389"/>
                <a:gd name="csY9530" fmla="*/ 1221045 h 1968327"/>
                <a:gd name="csX9531" fmla="*/ 3432127 w 3889389"/>
                <a:gd name="csY9531" fmla="*/ 1221045 h 1968327"/>
                <a:gd name="csX9532" fmla="*/ 3433804 w 3889389"/>
                <a:gd name="csY9532" fmla="*/ 1219367 h 1968327"/>
                <a:gd name="csX9533" fmla="*/ 3435483 w 3889389"/>
                <a:gd name="csY9533" fmla="*/ 1219367 h 1968327"/>
                <a:gd name="csX9534" fmla="*/ 3435483 w 3889389"/>
                <a:gd name="csY9534" fmla="*/ 1217689 h 1968327"/>
                <a:gd name="csX9535" fmla="*/ 3438839 w 3889389"/>
                <a:gd name="csY9535" fmla="*/ 1217689 h 1968327"/>
                <a:gd name="csX9536" fmla="*/ 3438839 w 3889389"/>
                <a:gd name="csY9536" fmla="*/ 1214333 h 1968327"/>
                <a:gd name="csX9537" fmla="*/ 3440517 w 3889389"/>
                <a:gd name="csY9537" fmla="*/ 1214333 h 1968327"/>
                <a:gd name="csX9538" fmla="*/ 3440517 w 3889389"/>
                <a:gd name="csY9538" fmla="*/ 1212096 h 1968327"/>
                <a:gd name="csX9539" fmla="*/ 3444432 w 3889389"/>
                <a:gd name="csY9539" fmla="*/ 1212096 h 1968327"/>
                <a:gd name="csX9540" fmla="*/ 3444432 w 3889389"/>
                <a:gd name="csY9540" fmla="*/ 1207062 h 1968327"/>
                <a:gd name="csX9541" fmla="*/ 3451704 w 3889389"/>
                <a:gd name="csY9541" fmla="*/ 1207062 h 1968327"/>
                <a:gd name="csX9542" fmla="*/ 3451704 w 3889389"/>
                <a:gd name="csY9542" fmla="*/ 1205384 h 1968327"/>
                <a:gd name="csX9543" fmla="*/ 3453381 w 3889389"/>
                <a:gd name="csY9543" fmla="*/ 1205384 h 1968327"/>
                <a:gd name="csX9544" fmla="*/ 3453381 w 3889389"/>
                <a:gd name="csY9544" fmla="*/ 1207062 h 1968327"/>
                <a:gd name="csX9545" fmla="*/ 3455060 w 3889389"/>
                <a:gd name="csY9545" fmla="*/ 1207062 h 1968327"/>
                <a:gd name="csX9546" fmla="*/ 3455060 w 3889389"/>
                <a:gd name="csY9546" fmla="*/ 1201468 h 1968327"/>
                <a:gd name="csX9547" fmla="*/ 3456737 w 3889389"/>
                <a:gd name="csY9547" fmla="*/ 1201468 h 1968327"/>
                <a:gd name="csX9548" fmla="*/ 3456737 w 3889389"/>
                <a:gd name="csY9548" fmla="*/ 1196434 h 1968327"/>
                <a:gd name="csX9549" fmla="*/ 3458416 w 3889389"/>
                <a:gd name="csY9549" fmla="*/ 1196434 h 1968327"/>
                <a:gd name="csX9550" fmla="*/ 3458416 w 3889389"/>
                <a:gd name="csY9550" fmla="*/ 1198112 h 1968327"/>
                <a:gd name="csX9551" fmla="*/ 3462331 w 3889389"/>
                <a:gd name="csY9551" fmla="*/ 1198112 h 1968327"/>
                <a:gd name="csX9552" fmla="*/ 3462331 w 3889389"/>
                <a:gd name="csY9552" fmla="*/ 1189163 h 1968327"/>
                <a:gd name="csX9553" fmla="*/ 3465687 w 3889389"/>
                <a:gd name="csY9553" fmla="*/ 1189163 h 1968327"/>
                <a:gd name="csX9554" fmla="*/ 3467365 w 3889389"/>
                <a:gd name="csY9554" fmla="*/ 1190841 h 1968327"/>
                <a:gd name="csX9555" fmla="*/ 3469043 w 3889389"/>
                <a:gd name="csY9555" fmla="*/ 1189163 h 1968327"/>
                <a:gd name="csX9556" fmla="*/ 3469043 w 3889389"/>
                <a:gd name="csY9556" fmla="*/ 1187485 h 1968327"/>
                <a:gd name="csX9557" fmla="*/ 3471281 w 3889389"/>
                <a:gd name="csY9557" fmla="*/ 1187485 h 1968327"/>
                <a:gd name="csX9558" fmla="*/ 3471281 w 3889389"/>
                <a:gd name="csY9558" fmla="*/ 1185807 h 1968327"/>
                <a:gd name="csX9559" fmla="*/ 3474637 w 3889389"/>
                <a:gd name="csY9559" fmla="*/ 1185807 h 1968327"/>
                <a:gd name="csX9560" fmla="*/ 3474637 w 3889389"/>
                <a:gd name="csY9560" fmla="*/ 1180213 h 1968327"/>
                <a:gd name="csX9561" fmla="*/ 3471281 w 3889389"/>
                <a:gd name="csY9561" fmla="*/ 1180213 h 1968327"/>
                <a:gd name="csX9562" fmla="*/ 3471281 w 3889389"/>
                <a:gd name="csY9562" fmla="*/ 1176857 h 1968327"/>
                <a:gd name="csX9563" fmla="*/ 3476314 w 3889389"/>
                <a:gd name="csY9563" fmla="*/ 1176857 h 1968327"/>
                <a:gd name="csX9564" fmla="*/ 3476314 w 3889389"/>
                <a:gd name="csY9564" fmla="*/ 1178535 h 1968327"/>
                <a:gd name="csX9565" fmla="*/ 3477993 w 3889389"/>
                <a:gd name="csY9565" fmla="*/ 1178535 h 1968327"/>
                <a:gd name="csX9566" fmla="*/ 3477993 w 3889389"/>
                <a:gd name="csY9566" fmla="*/ 1180213 h 1968327"/>
                <a:gd name="csX9567" fmla="*/ 3480230 w 3889389"/>
                <a:gd name="csY9567" fmla="*/ 1180213 h 1968327"/>
                <a:gd name="csX9568" fmla="*/ 3480230 w 3889389"/>
                <a:gd name="csY9568" fmla="*/ 1178535 h 1968327"/>
                <a:gd name="csX9569" fmla="*/ 3481908 w 3889389"/>
                <a:gd name="csY9569" fmla="*/ 1178535 h 1968327"/>
                <a:gd name="csX9570" fmla="*/ 3481908 w 3889389"/>
                <a:gd name="csY9570" fmla="*/ 1176857 h 1968327"/>
                <a:gd name="csX9571" fmla="*/ 3483586 w 3889389"/>
                <a:gd name="csY9571" fmla="*/ 1176857 h 1968327"/>
                <a:gd name="csX9572" fmla="*/ 3483586 w 3889389"/>
                <a:gd name="csY9572" fmla="*/ 1172942 h 1968327"/>
                <a:gd name="csX9573" fmla="*/ 3485264 w 3889389"/>
                <a:gd name="csY9573" fmla="*/ 1172942 h 1968327"/>
                <a:gd name="csX9574" fmla="*/ 3485264 w 3889389"/>
                <a:gd name="csY9574" fmla="*/ 1171264 h 1968327"/>
                <a:gd name="csX9575" fmla="*/ 3489179 w 3889389"/>
                <a:gd name="csY9575" fmla="*/ 1171264 h 1968327"/>
                <a:gd name="csX9576" fmla="*/ 3489179 w 3889389"/>
                <a:gd name="csY9576" fmla="*/ 1169586 h 1968327"/>
                <a:gd name="csX9577" fmla="*/ 3486942 w 3889389"/>
                <a:gd name="csY9577" fmla="*/ 1167908 h 1968327"/>
                <a:gd name="csX9578" fmla="*/ 3486942 w 3889389"/>
                <a:gd name="csY9578" fmla="*/ 1166230 h 1968327"/>
                <a:gd name="csX9579" fmla="*/ 3489179 w 3889389"/>
                <a:gd name="csY9579" fmla="*/ 1166230 h 1968327"/>
                <a:gd name="csX9580" fmla="*/ 3489179 w 3889389"/>
                <a:gd name="csY9580" fmla="*/ 1162314 h 1968327"/>
                <a:gd name="csX9581" fmla="*/ 3492535 w 3889389"/>
                <a:gd name="csY9581" fmla="*/ 1162314 h 1968327"/>
                <a:gd name="csX9582" fmla="*/ 3492535 w 3889389"/>
                <a:gd name="csY9582" fmla="*/ 1163992 h 1968327"/>
                <a:gd name="csX9583" fmla="*/ 3499807 w 3889389"/>
                <a:gd name="csY9583" fmla="*/ 1163992 h 1968327"/>
                <a:gd name="csX9584" fmla="*/ 3499807 w 3889389"/>
                <a:gd name="csY9584" fmla="*/ 1162314 h 1968327"/>
                <a:gd name="csX9585" fmla="*/ 3501485 w 3889389"/>
                <a:gd name="csY9585" fmla="*/ 1162314 h 1968327"/>
                <a:gd name="csX9586" fmla="*/ 3501485 w 3889389"/>
                <a:gd name="csY9586" fmla="*/ 1158958 h 1968327"/>
                <a:gd name="csX9587" fmla="*/ 3503163 w 3889389"/>
                <a:gd name="csY9587" fmla="*/ 1158958 h 1968327"/>
                <a:gd name="csX9588" fmla="*/ 3503163 w 3889389"/>
                <a:gd name="csY9588" fmla="*/ 1157280 h 1968327"/>
                <a:gd name="csX9589" fmla="*/ 3504841 w 3889389"/>
                <a:gd name="csY9589" fmla="*/ 1157280 h 1968327"/>
                <a:gd name="csX9590" fmla="*/ 3504841 w 3889389"/>
                <a:gd name="csY9590" fmla="*/ 1158958 h 1968327"/>
                <a:gd name="csX9591" fmla="*/ 3513791 w 3889389"/>
                <a:gd name="csY9591" fmla="*/ 1158958 h 1968327"/>
                <a:gd name="csX9592" fmla="*/ 3513791 w 3889389"/>
                <a:gd name="csY9592" fmla="*/ 1157280 h 1968327"/>
                <a:gd name="csX9593" fmla="*/ 3517706 w 3889389"/>
                <a:gd name="csY9593" fmla="*/ 1157280 h 1968327"/>
                <a:gd name="csX9594" fmla="*/ 3517706 w 3889389"/>
                <a:gd name="csY9594" fmla="*/ 1151687 h 1968327"/>
                <a:gd name="csX9595" fmla="*/ 3524418 w 3889389"/>
                <a:gd name="csY9595" fmla="*/ 1151687 h 1968327"/>
                <a:gd name="csX9596" fmla="*/ 3524418 w 3889389"/>
                <a:gd name="csY9596" fmla="*/ 1150009 h 1968327"/>
                <a:gd name="csX9597" fmla="*/ 3526096 w 3889389"/>
                <a:gd name="csY9597" fmla="*/ 1150009 h 1968327"/>
                <a:gd name="csX9598" fmla="*/ 3528333 w 3889389"/>
                <a:gd name="csY9598" fmla="*/ 1148331 h 1968327"/>
                <a:gd name="csX9599" fmla="*/ 3530012 w 3889389"/>
                <a:gd name="csY9599" fmla="*/ 1148331 h 1968327"/>
                <a:gd name="csX9600" fmla="*/ 3531689 w 3889389"/>
                <a:gd name="csY9600" fmla="*/ 1146653 h 1968327"/>
                <a:gd name="csX9601" fmla="*/ 3531689 w 3889389"/>
                <a:gd name="csY9601" fmla="*/ 1144415 h 1968327"/>
                <a:gd name="csX9602" fmla="*/ 3533368 w 3889389"/>
                <a:gd name="csY9602" fmla="*/ 1144415 h 1968327"/>
                <a:gd name="csX9603" fmla="*/ 3535045 w 3889389"/>
                <a:gd name="csY9603" fmla="*/ 1142737 h 1968327"/>
                <a:gd name="csX9604" fmla="*/ 3535045 w 3889389"/>
                <a:gd name="csY9604" fmla="*/ 1141059 h 1968327"/>
                <a:gd name="csX9605" fmla="*/ 3538961 w 3889389"/>
                <a:gd name="csY9605" fmla="*/ 1141059 h 1968327"/>
                <a:gd name="csX9606" fmla="*/ 3540639 w 3889389"/>
                <a:gd name="csY9606" fmla="*/ 1139381 h 1968327"/>
                <a:gd name="csX9607" fmla="*/ 3543995 w 3889389"/>
                <a:gd name="csY9607" fmla="*/ 1137703 h 1968327"/>
                <a:gd name="csX9608" fmla="*/ 3546232 w 3889389"/>
                <a:gd name="csY9608" fmla="*/ 1135466 h 1968327"/>
                <a:gd name="csX9609" fmla="*/ 3551266 w 3889389"/>
                <a:gd name="csY9609" fmla="*/ 1135466 h 1968327"/>
                <a:gd name="csX9610" fmla="*/ 3551266 w 3889389"/>
                <a:gd name="csY9610" fmla="*/ 1133788 h 1968327"/>
                <a:gd name="csX9611" fmla="*/ 3556860 w 3889389"/>
                <a:gd name="csY9611" fmla="*/ 1133788 h 1968327"/>
                <a:gd name="csX9612" fmla="*/ 3556860 w 3889389"/>
                <a:gd name="csY9612" fmla="*/ 1130432 h 1968327"/>
                <a:gd name="csX9613" fmla="*/ 3558538 w 3889389"/>
                <a:gd name="csY9613" fmla="*/ 1130432 h 1968327"/>
                <a:gd name="csX9614" fmla="*/ 3558538 w 3889389"/>
                <a:gd name="csY9614" fmla="*/ 1128754 h 1968327"/>
                <a:gd name="csX9615" fmla="*/ 3561894 w 3889389"/>
                <a:gd name="csY9615" fmla="*/ 1128754 h 1968327"/>
                <a:gd name="csX9616" fmla="*/ 3561894 w 3889389"/>
                <a:gd name="csY9616" fmla="*/ 1126516 h 1968327"/>
                <a:gd name="csX9617" fmla="*/ 3563572 w 3889389"/>
                <a:gd name="csY9617" fmla="*/ 1126516 h 1968327"/>
                <a:gd name="csX9618" fmla="*/ 3565809 w 3889389"/>
                <a:gd name="csY9618" fmla="*/ 1124838 h 1968327"/>
                <a:gd name="csX9619" fmla="*/ 3567487 w 3889389"/>
                <a:gd name="csY9619" fmla="*/ 1123160 h 1968327"/>
                <a:gd name="csX9620" fmla="*/ 3569166 w 3889389"/>
                <a:gd name="csY9620" fmla="*/ 1123160 h 1968327"/>
                <a:gd name="csX9621" fmla="*/ 3570843 w 3889389"/>
                <a:gd name="csY9621" fmla="*/ 1121482 h 1968327"/>
                <a:gd name="csX9622" fmla="*/ 3583149 w 3889389"/>
                <a:gd name="csY9622" fmla="*/ 1121482 h 1968327"/>
                <a:gd name="csX9623" fmla="*/ 3585386 w 3889389"/>
                <a:gd name="csY9623" fmla="*/ 1119804 h 1968327"/>
                <a:gd name="csX9624" fmla="*/ 3588743 w 3889389"/>
                <a:gd name="csY9624" fmla="*/ 1119804 h 1968327"/>
                <a:gd name="csX9625" fmla="*/ 3590420 w 3889389"/>
                <a:gd name="csY9625" fmla="*/ 1120364 h 1968327"/>
                <a:gd name="csX9626" fmla="*/ 3599370 w 3889389"/>
                <a:gd name="csY9626" fmla="*/ 1120364 h 1968327"/>
                <a:gd name="csX9627" fmla="*/ 3599370 w 3889389"/>
                <a:gd name="csY9627" fmla="*/ 1122042 h 1968327"/>
                <a:gd name="csX9628" fmla="*/ 3601048 w 3889389"/>
                <a:gd name="csY9628" fmla="*/ 1122042 h 1968327"/>
                <a:gd name="csX9629" fmla="*/ 3602726 w 3889389"/>
                <a:gd name="csY9629" fmla="*/ 1123720 h 1968327"/>
                <a:gd name="csX9630" fmla="*/ 3604404 w 3889389"/>
                <a:gd name="csY9630" fmla="*/ 1125398 h 1968327"/>
                <a:gd name="csX9631" fmla="*/ 3609997 w 3889389"/>
                <a:gd name="csY9631" fmla="*/ 1125398 h 1968327"/>
                <a:gd name="csX9632" fmla="*/ 3609997 w 3889389"/>
                <a:gd name="csY9632" fmla="*/ 1127635 h 1968327"/>
                <a:gd name="csX9633" fmla="*/ 3615031 w 3889389"/>
                <a:gd name="csY9633" fmla="*/ 1127635 h 1968327"/>
                <a:gd name="csX9634" fmla="*/ 3615031 w 3889389"/>
                <a:gd name="csY9634" fmla="*/ 1129313 h 1968327"/>
                <a:gd name="csX9635" fmla="*/ 3620625 w 3889389"/>
                <a:gd name="csY9635" fmla="*/ 1129313 h 1968327"/>
                <a:gd name="csX9636" fmla="*/ 3620625 w 3889389"/>
                <a:gd name="csY9636" fmla="*/ 1132669 h 1968327"/>
                <a:gd name="csX9637" fmla="*/ 3623981 w 3889389"/>
                <a:gd name="csY9637" fmla="*/ 1132669 h 1968327"/>
                <a:gd name="csX9638" fmla="*/ 3623981 w 3889389"/>
                <a:gd name="csY9638" fmla="*/ 1127635 h 1968327"/>
                <a:gd name="csX9639" fmla="*/ 3622303 w 3889389"/>
                <a:gd name="csY9639" fmla="*/ 1127635 h 1968327"/>
                <a:gd name="csX9640" fmla="*/ 3622303 w 3889389"/>
                <a:gd name="csY9640" fmla="*/ 1123720 h 1968327"/>
                <a:gd name="csX9641" fmla="*/ 3623981 w 3889389"/>
                <a:gd name="csY9641" fmla="*/ 1123720 h 1968327"/>
                <a:gd name="csX9642" fmla="*/ 3623981 w 3889389"/>
                <a:gd name="csY9642" fmla="*/ 1122042 h 1968327"/>
                <a:gd name="csX9643" fmla="*/ 3629574 w 3889389"/>
                <a:gd name="csY9643" fmla="*/ 1122042 h 1968327"/>
                <a:gd name="csX9644" fmla="*/ 3631253 w 3889389"/>
                <a:gd name="csY9644" fmla="*/ 1120364 h 1968327"/>
                <a:gd name="csX9645" fmla="*/ 3631253 w 3889389"/>
                <a:gd name="csY9645" fmla="*/ 1117007 h 1968327"/>
                <a:gd name="csX9646" fmla="*/ 3632930 w 3889389"/>
                <a:gd name="csY9646" fmla="*/ 1117007 h 1968327"/>
                <a:gd name="csX9647" fmla="*/ 3632930 w 3889389"/>
                <a:gd name="csY9647" fmla="*/ 1114770 h 1968327"/>
                <a:gd name="csX9648" fmla="*/ 3634608 w 3889389"/>
                <a:gd name="csY9648" fmla="*/ 1114770 h 1968327"/>
                <a:gd name="csX9649" fmla="*/ 3634608 w 3889389"/>
                <a:gd name="csY9649" fmla="*/ 1109736 h 1968327"/>
                <a:gd name="csX9650" fmla="*/ 3632930 w 3889389"/>
                <a:gd name="csY9650" fmla="*/ 1108058 h 1968327"/>
                <a:gd name="csX9651" fmla="*/ 3632930 w 3889389"/>
                <a:gd name="csY9651" fmla="*/ 1102465 h 1968327"/>
                <a:gd name="csX9652" fmla="*/ 3627897 w 3889389"/>
                <a:gd name="csY9652" fmla="*/ 1102465 h 1968327"/>
                <a:gd name="csX9653" fmla="*/ 3627897 w 3889389"/>
                <a:gd name="csY9653" fmla="*/ 1099108 h 1968327"/>
                <a:gd name="csX9654" fmla="*/ 3625659 w 3889389"/>
                <a:gd name="csY9654" fmla="*/ 1096871 h 1968327"/>
                <a:gd name="csX9655" fmla="*/ 3627897 w 3889389"/>
                <a:gd name="csY9655" fmla="*/ 1093515 h 1968327"/>
                <a:gd name="csX9656" fmla="*/ 3627897 w 3889389"/>
                <a:gd name="csY9656" fmla="*/ 1091837 h 1968327"/>
                <a:gd name="csX9657" fmla="*/ 3629574 w 3889389"/>
                <a:gd name="csY9657" fmla="*/ 1091837 h 1968327"/>
                <a:gd name="csX9658" fmla="*/ 3629574 w 3889389"/>
                <a:gd name="csY9658" fmla="*/ 1093515 h 1968327"/>
                <a:gd name="csX9659" fmla="*/ 3631253 w 3889389"/>
                <a:gd name="csY9659" fmla="*/ 1093515 h 1968327"/>
                <a:gd name="csX9660" fmla="*/ 3631253 w 3889389"/>
                <a:gd name="csY9660" fmla="*/ 1090159 h 1968327"/>
                <a:gd name="csX9661" fmla="*/ 3629574 w 3889389"/>
                <a:gd name="csY9661" fmla="*/ 1088481 h 1968327"/>
                <a:gd name="csX9662" fmla="*/ 3629574 w 3889389"/>
                <a:gd name="csY9662" fmla="*/ 1086244 h 1968327"/>
                <a:gd name="csX9663" fmla="*/ 3627897 w 3889389"/>
                <a:gd name="csY9663" fmla="*/ 1086244 h 1968327"/>
                <a:gd name="csX9664" fmla="*/ 3627897 w 3889389"/>
                <a:gd name="csY9664" fmla="*/ 1084566 h 1968327"/>
                <a:gd name="csX9665" fmla="*/ 3623981 w 3889389"/>
                <a:gd name="csY9665" fmla="*/ 1084566 h 1968327"/>
                <a:gd name="csX9666" fmla="*/ 3622303 w 3889389"/>
                <a:gd name="csY9666" fmla="*/ 1082888 h 1968327"/>
                <a:gd name="csX9667" fmla="*/ 3622303 w 3889389"/>
                <a:gd name="csY9667" fmla="*/ 1081210 h 1968327"/>
                <a:gd name="csX9668" fmla="*/ 3620625 w 3889389"/>
                <a:gd name="csY9668" fmla="*/ 1081210 h 1968327"/>
                <a:gd name="csX9669" fmla="*/ 3620625 w 3889389"/>
                <a:gd name="csY9669" fmla="*/ 1077294 h 1968327"/>
                <a:gd name="csX9670" fmla="*/ 3618947 w 3889389"/>
                <a:gd name="csY9670" fmla="*/ 1075616 h 1968327"/>
                <a:gd name="csX9671" fmla="*/ 3618947 w 3889389"/>
                <a:gd name="csY9671" fmla="*/ 1073938 h 1968327"/>
                <a:gd name="csX9672" fmla="*/ 3616710 w 3889389"/>
                <a:gd name="csY9672" fmla="*/ 1072260 h 1968327"/>
                <a:gd name="csX9673" fmla="*/ 3616710 w 3889389"/>
                <a:gd name="csY9673" fmla="*/ 1070582 h 1968327"/>
                <a:gd name="csX9674" fmla="*/ 3615031 w 3889389"/>
                <a:gd name="csY9674" fmla="*/ 1068345 h 1968327"/>
                <a:gd name="csX9675" fmla="*/ 3615031 w 3889389"/>
                <a:gd name="csY9675" fmla="*/ 1054361 h 1968327"/>
                <a:gd name="csX9676" fmla="*/ 3613353 w 3889389"/>
                <a:gd name="csY9676" fmla="*/ 1052683 h 1968327"/>
                <a:gd name="csX9677" fmla="*/ 3613353 w 3889389"/>
                <a:gd name="csY9677" fmla="*/ 1045412 h 1968327"/>
                <a:gd name="csX9678" fmla="*/ 3609997 w 3889389"/>
                <a:gd name="csY9678" fmla="*/ 1045412 h 1968327"/>
                <a:gd name="csX9679" fmla="*/ 3609997 w 3889389"/>
                <a:gd name="csY9679" fmla="*/ 1043734 h 1968327"/>
                <a:gd name="csX9680" fmla="*/ 3604404 w 3889389"/>
                <a:gd name="csY9680" fmla="*/ 1043734 h 1968327"/>
                <a:gd name="csX9681" fmla="*/ 3604404 w 3889389"/>
                <a:gd name="csY9681" fmla="*/ 1042055 h 1968327"/>
                <a:gd name="csX9682" fmla="*/ 3606082 w 3889389"/>
                <a:gd name="csY9682" fmla="*/ 1039818 h 1968327"/>
                <a:gd name="csX9683" fmla="*/ 3608320 w 3889389"/>
                <a:gd name="csY9683" fmla="*/ 1039818 h 1968327"/>
                <a:gd name="csX9684" fmla="*/ 3608320 w 3889389"/>
                <a:gd name="csY9684" fmla="*/ 1033106 h 1968327"/>
                <a:gd name="csX9685" fmla="*/ 3606082 w 3889389"/>
                <a:gd name="csY9685" fmla="*/ 1027513 h 1968327"/>
                <a:gd name="csX9686" fmla="*/ 3601048 w 3889389"/>
                <a:gd name="csY9686" fmla="*/ 1027513 h 1968327"/>
                <a:gd name="csX9687" fmla="*/ 3601048 w 3889389"/>
                <a:gd name="csY9687" fmla="*/ 1033106 h 1968327"/>
                <a:gd name="csX9688" fmla="*/ 3599370 w 3889389"/>
                <a:gd name="csY9688" fmla="*/ 1033106 h 1968327"/>
                <a:gd name="csX9689" fmla="*/ 3597133 w 3889389"/>
                <a:gd name="csY9689" fmla="*/ 1031428 h 1968327"/>
                <a:gd name="csX9690" fmla="*/ 3593776 w 3889389"/>
                <a:gd name="csY9690" fmla="*/ 1031428 h 1968327"/>
                <a:gd name="csX9691" fmla="*/ 3593776 w 3889389"/>
                <a:gd name="csY9691" fmla="*/ 1029191 h 1968327"/>
                <a:gd name="csX9692" fmla="*/ 3592099 w 3889389"/>
                <a:gd name="csY9692" fmla="*/ 1029191 h 1968327"/>
                <a:gd name="csX9693" fmla="*/ 3592099 w 3889389"/>
                <a:gd name="csY9693" fmla="*/ 1027513 h 1968327"/>
                <a:gd name="csX9694" fmla="*/ 3590420 w 3889389"/>
                <a:gd name="csY9694" fmla="*/ 1027513 h 1968327"/>
                <a:gd name="csX9695" fmla="*/ 3590420 w 3889389"/>
                <a:gd name="csY9695" fmla="*/ 1025835 h 1968327"/>
                <a:gd name="csX9696" fmla="*/ 3588743 w 3889389"/>
                <a:gd name="csY9696" fmla="*/ 1025835 h 1968327"/>
                <a:gd name="csX9697" fmla="*/ 3588743 w 3889389"/>
                <a:gd name="csY9697" fmla="*/ 1025275 h 1968327"/>
                <a:gd name="csX9698" fmla="*/ 3587064 w 3889389"/>
                <a:gd name="csY9698" fmla="*/ 1025275 h 1968327"/>
                <a:gd name="csX9699" fmla="*/ 3587064 w 3889389"/>
                <a:gd name="csY9699" fmla="*/ 1023597 h 1968327"/>
                <a:gd name="csX9700" fmla="*/ 3585386 w 3889389"/>
                <a:gd name="csY9700" fmla="*/ 1023597 h 1968327"/>
                <a:gd name="csX9701" fmla="*/ 3585386 w 3889389"/>
                <a:gd name="csY9701" fmla="*/ 1019682 h 1968327"/>
                <a:gd name="csX9702" fmla="*/ 3583149 w 3889389"/>
                <a:gd name="csY9702" fmla="*/ 1019682 h 1968327"/>
                <a:gd name="csX9703" fmla="*/ 3583149 w 3889389"/>
                <a:gd name="csY9703" fmla="*/ 1018004 h 1968327"/>
                <a:gd name="csX9704" fmla="*/ 3581471 w 3889389"/>
                <a:gd name="csY9704" fmla="*/ 1018004 h 1968327"/>
                <a:gd name="csX9705" fmla="*/ 3581471 w 3889389"/>
                <a:gd name="csY9705" fmla="*/ 1010732 h 1968327"/>
                <a:gd name="csX9706" fmla="*/ 3583149 w 3889389"/>
                <a:gd name="csY9706" fmla="*/ 1010732 h 1968327"/>
                <a:gd name="csX9707" fmla="*/ 3583149 w 3889389"/>
                <a:gd name="csY9707" fmla="*/ 1005698 h 1968327"/>
                <a:gd name="csX9708" fmla="*/ 3581471 w 3889389"/>
                <a:gd name="csY9708" fmla="*/ 1004020 h 1968327"/>
                <a:gd name="csX9709" fmla="*/ 3576437 w 3889389"/>
                <a:gd name="csY9709" fmla="*/ 1004020 h 1968327"/>
                <a:gd name="csX9710" fmla="*/ 3576437 w 3889389"/>
                <a:gd name="csY9710" fmla="*/ 1005698 h 1968327"/>
                <a:gd name="csX9711" fmla="*/ 3572522 w 3889389"/>
                <a:gd name="csY9711" fmla="*/ 1005698 h 1968327"/>
                <a:gd name="csX9712" fmla="*/ 3570843 w 3889389"/>
                <a:gd name="csY9712" fmla="*/ 1007376 h 1968327"/>
                <a:gd name="csX9713" fmla="*/ 3570843 w 3889389"/>
                <a:gd name="csY9713" fmla="*/ 1009054 h 1968327"/>
                <a:gd name="csX9714" fmla="*/ 3569166 w 3889389"/>
                <a:gd name="csY9714" fmla="*/ 1009054 h 1968327"/>
                <a:gd name="csX9715" fmla="*/ 3569166 w 3889389"/>
                <a:gd name="csY9715" fmla="*/ 1012410 h 1968327"/>
                <a:gd name="csX9716" fmla="*/ 3567487 w 3889389"/>
                <a:gd name="csY9716" fmla="*/ 1012410 h 1968327"/>
                <a:gd name="csX9717" fmla="*/ 3565809 w 3889389"/>
                <a:gd name="csY9717" fmla="*/ 1010732 h 1968327"/>
                <a:gd name="csX9718" fmla="*/ 3563572 w 3889389"/>
                <a:gd name="csY9718" fmla="*/ 1009054 h 1968327"/>
                <a:gd name="csX9719" fmla="*/ 3561894 w 3889389"/>
                <a:gd name="csY9719" fmla="*/ 1007376 h 1968327"/>
                <a:gd name="csX9720" fmla="*/ 3561894 w 3889389"/>
                <a:gd name="csY9720" fmla="*/ 1005698 h 1968327"/>
                <a:gd name="csX9721" fmla="*/ 3558538 w 3889389"/>
                <a:gd name="csY9721" fmla="*/ 1005698 h 1968327"/>
                <a:gd name="csX9722" fmla="*/ 3558538 w 3889389"/>
                <a:gd name="csY9722" fmla="*/ 1004020 h 1968327"/>
                <a:gd name="csX9723" fmla="*/ 3556860 w 3889389"/>
                <a:gd name="csY9723" fmla="*/ 1004020 h 1968327"/>
                <a:gd name="csX9724" fmla="*/ 3556860 w 3889389"/>
                <a:gd name="csY9724" fmla="*/ 1001783 h 1968327"/>
                <a:gd name="csX9725" fmla="*/ 3554622 w 3889389"/>
                <a:gd name="csY9725" fmla="*/ 1001783 h 1968327"/>
                <a:gd name="csX9726" fmla="*/ 3554622 w 3889389"/>
                <a:gd name="csY9726" fmla="*/ 998427 h 1968327"/>
                <a:gd name="csX9727" fmla="*/ 3552945 w 3889389"/>
                <a:gd name="csY9727" fmla="*/ 998427 h 1968327"/>
                <a:gd name="csX9728" fmla="*/ 3552945 w 3889389"/>
                <a:gd name="csY9728" fmla="*/ 995071 h 1968327"/>
                <a:gd name="csX9729" fmla="*/ 3556860 w 3889389"/>
                <a:gd name="csY9729" fmla="*/ 995071 h 1968327"/>
                <a:gd name="csX9730" fmla="*/ 3556860 w 3889389"/>
                <a:gd name="csY9730" fmla="*/ 996749 h 1968327"/>
                <a:gd name="csX9731" fmla="*/ 3558538 w 3889389"/>
                <a:gd name="csY9731" fmla="*/ 996749 h 1968327"/>
                <a:gd name="csX9732" fmla="*/ 3558538 w 3889389"/>
                <a:gd name="csY9732" fmla="*/ 998427 h 1968327"/>
                <a:gd name="csX9733" fmla="*/ 3563572 w 3889389"/>
                <a:gd name="csY9733" fmla="*/ 998427 h 1968327"/>
                <a:gd name="csX9734" fmla="*/ 3563572 w 3889389"/>
                <a:gd name="csY9734" fmla="*/ 996749 h 1968327"/>
                <a:gd name="csX9735" fmla="*/ 3567487 w 3889389"/>
                <a:gd name="csY9735" fmla="*/ 996749 h 1968327"/>
                <a:gd name="csX9736" fmla="*/ 3567487 w 3889389"/>
                <a:gd name="csY9736" fmla="*/ 998427 h 1968327"/>
                <a:gd name="csX9737" fmla="*/ 3569166 w 3889389"/>
                <a:gd name="csY9737" fmla="*/ 998427 h 1968327"/>
                <a:gd name="csX9738" fmla="*/ 3569166 w 3889389"/>
                <a:gd name="csY9738" fmla="*/ 996749 h 1968327"/>
                <a:gd name="csX9739" fmla="*/ 3570843 w 3889389"/>
                <a:gd name="csY9739" fmla="*/ 996749 h 1968327"/>
                <a:gd name="csX9740" fmla="*/ 3570843 w 3889389"/>
                <a:gd name="csY9740" fmla="*/ 1000105 h 1968327"/>
                <a:gd name="csX9741" fmla="*/ 3579793 w 3889389"/>
                <a:gd name="csY9741" fmla="*/ 1000105 h 1968327"/>
                <a:gd name="csX9742" fmla="*/ 3579793 w 3889389"/>
                <a:gd name="csY9742" fmla="*/ 998427 h 1968327"/>
                <a:gd name="csX9743" fmla="*/ 3578115 w 3889389"/>
                <a:gd name="csY9743" fmla="*/ 998427 h 1968327"/>
                <a:gd name="csX9744" fmla="*/ 3578115 w 3889389"/>
                <a:gd name="csY9744" fmla="*/ 995071 h 1968327"/>
                <a:gd name="csX9745" fmla="*/ 3579793 w 3889389"/>
                <a:gd name="csY9745" fmla="*/ 992833 h 1968327"/>
                <a:gd name="csX9746" fmla="*/ 3585386 w 3889389"/>
                <a:gd name="csY9746" fmla="*/ 992833 h 1968327"/>
                <a:gd name="csX9747" fmla="*/ 3585386 w 3889389"/>
                <a:gd name="csY9747" fmla="*/ 1000105 h 1968327"/>
                <a:gd name="csX9748" fmla="*/ 3587064 w 3889389"/>
                <a:gd name="csY9748" fmla="*/ 1001783 h 1968327"/>
                <a:gd name="csX9749" fmla="*/ 3587903 w 3889389"/>
                <a:gd name="csY9749" fmla="*/ 1004020 h 1968327"/>
                <a:gd name="csX9750" fmla="*/ 3587903 w 3889389"/>
                <a:gd name="csY9750" fmla="*/ 1005698 h 1968327"/>
                <a:gd name="csX9751" fmla="*/ 3596853 w 3889389"/>
                <a:gd name="csY9751" fmla="*/ 1005698 h 1968327"/>
                <a:gd name="csX9752" fmla="*/ 3596853 w 3889389"/>
                <a:gd name="csY9752" fmla="*/ 1007376 h 1968327"/>
                <a:gd name="csX9753" fmla="*/ 3599090 w 3889389"/>
                <a:gd name="csY9753" fmla="*/ 1007376 h 1968327"/>
                <a:gd name="csX9754" fmla="*/ 3600768 w 3889389"/>
                <a:gd name="csY9754" fmla="*/ 1005698 h 1968327"/>
                <a:gd name="csX9755" fmla="*/ 3600768 w 3889389"/>
                <a:gd name="csY9755" fmla="*/ 1007376 h 1968327"/>
                <a:gd name="csX9756" fmla="*/ 3602446 w 3889389"/>
                <a:gd name="csY9756" fmla="*/ 1007376 h 1968327"/>
                <a:gd name="csX9757" fmla="*/ 3602446 w 3889389"/>
                <a:gd name="csY9757" fmla="*/ 1009054 h 1968327"/>
                <a:gd name="csX9758" fmla="*/ 3608040 w 3889389"/>
                <a:gd name="csY9758" fmla="*/ 1009054 h 1968327"/>
                <a:gd name="csX9759" fmla="*/ 3608040 w 3889389"/>
                <a:gd name="csY9759" fmla="*/ 1007376 h 1968327"/>
                <a:gd name="csX9760" fmla="*/ 3609718 w 3889389"/>
                <a:gd name="csY9760" fmla="*/ 1007376 h 1968327"/>
                <a:gd name="csX9761" fmla="*/ 3609718 w 3889389"/>
                <a:gd name="csY9761" fmla="*/ 1005698 h 1968327"/>
                <a:gd name="csX9762" fmla="*/ 3614752 w 3889389"/>
                <a:gd name="csY9762" fmla="*/ 1005698 h 1968327"/>
                <a:gd name="csX9763" fmla="*/ 3614752 w 3889389"/>
                <a:gd name="csY9763" fmla="*/ 1009054 h 1968327"/>
                <a:gd name="csX9764" fmla="*/ 3616430 w 3889389"/>
                <a:gd name="csY9764" fmla="*/ 1007376 h 1968327"/>
                <a:gd name="csX9765" fmla="*/ 3618667 w 3889389"/>
                <a:gd name="csY9765" fmla="*/ 1005698 h 1968327"/>
                <a:gd name="csX9766" fmla="*/ 3620345 w 3889389"/>
                <a:gd name="csY9766" fmla="*/ 1004020 h 1968327"/>
                <a:gd name="csX9767" fmla="*/ 3622023 w 3889389"/>
                <a:gd name="csY9767" fmla="*/ 1001783 h 1968327"/>
                <a:gd name="csX9768" fmla="*/ 3625379 w 3889389"/>
                <a:gd name="csY9768" fmla="*/ 1001783 h 1968327"/>
                <a:gd name="csX9769" fmla="*/ 3625379 w 3889389"/>
                <a:gd name="csY9769" fmla="*/ 1000105 h 1968327"/>
                <a:gd name="csX9770" fmla="*/ 3629295 w 3889389"/>
                <a:gd name="csY9770" fmla="*/ 1000105 h 1968327"/>
                <a:gd name="csX9771" fmla="*/ 3630973 w 3889389"/>
                <a:gd name="csY9771" fmla="*/ 998427 h 1968327"/>
                <a:gd name="csX9772" fmla="*/ 3632651 w 3889389"/>
                <a:gd name="csY9772" fmla="*/ 998427 h 1968327"/>
                <a:gd name="csX9773" fmla="*/ 3632651 w 3889389"/>
                <a:gd name="csY9773" fmla="*/ 996749 h 1968327"/>
                <a:gd name="csX9774" fmla="*/ 3634329 w 3889389"/>
                <a:gd name="csY9774" fmla="*/ 996749 h 1968327"/>
                <a:gd name="csX9775" fmla="*/ 3636566 w 3889389"/>
                <a:gd name="csY9775" fmla="*/ 995071 h 1968327"/>
                <a:gd name="csX9776" fmla="*/ 3636566 w 3889389"/>
                <a:gd name="csY9776" fmla="*/ 992833 h 1968327"/>
                <a:gd name="csX9777" fmla="*/ 3638244 w 3889389"/>
                <a:gd name="csY9777" fmla="*/ 991155 h 1968327"/>
                <a:gd name="csX9778" fmla="*/ 3638244 w 3889389"/>
                <a:gd name="csY9778" fmla="*/ 989477 h 1968327"/>
                <a:gd name="csX9779" fmla="*/ 3639922 w 3889389"/>
                <a:gd name="csY9779" fmla="*/ 987799 h 1968327"/>
                <a:gd name="csX9780" fmla="*/ 3641600 w 3889389"/>
                <a:gd name="csY9780" fmla="*/ 987799 h 1968327"/>
                <a:gd name="csX9781" fmla="*/ 3641600 w 3889389"/>
                <a:gd name="csY9781" fmla="*/ 986121 h 1968327"/>
                <a:gd name="csX9782" fmla="*/ 3643279 w 3889389"/>
                <a:gd name="csY9782" fmla="*/ 986121 h 1968327"/>
                <a:gd name="csX9783" fmla="*/ 3643279 w 3889389"/>
                <a:gd name="csY9783" fmla="*/ 968222 h 1968327"/>
                <a:gd name="csX9784" fmla="*/ 3644956 w 3889389"/>
                <a:gd name="csY9784" fmla="*/ 968222 h 1968327"/>
                <a:gd name="csX9785" fmla="*/ 3644956 w 3889389"/>
                <a:gd name="csY9785" fmla="*/ 966544 h 1968327"/>
                <a:gd name="csX9786" fmla="*/ 3653906 w 3889389"/>
                <a:gd name="csY9786" fmla="*/ 966544 h 1968327"/>
                <a:gd name="csX9787" fmla="*/ 3653906 w 3889389"/>
                <a:gd name="csY9787" fmla="*/ 964307 h 1968327"/>
                <a:gd name="csX9788" fmla="*/ 3656143 w 3889389"/>
                <a:gd name="csY9788" fmla="*/ 964307 h 1968327"/>
                <a:gd name="csX9789" fmla="*/ 3657821 w 3889389"/>
                <a:gd name="csY9789" fmla="*/ 962629 h 1968327"/>
                <a:gd name="csX9790" fmla="*/ 3659499 w 3889389"/>
                <a:gd name="csY9790" fmla="*/ 960951 h 1968327"/>
                <a:gd name="csX9791" fmla="*/ 3659499 w 3889389"/>
                <a:gd name="csY9791" fmla="*/ 952001 h 1968327"/>
                <a:gd name="csX9792" fmla="*/ 3657821 w 3889389"/>
                <a:gd name="csY9792" fmla="*/ 950323 h 1968327"/>
                <a:gd name="csX9793" fmla="*/ 3657821 w 3889389"/>
                <a:gd name="csY9793" fmla="*/ 952001 h 1968327"/>
                <a:gd name="csX9794" fmla="*/ 3656143 w 3889389"/>
                <a:gd name="csY9794" fmla="*/ 952001 h 1968327"/>
                <a:gd name="csX9795" fmla="*/ 3656143 w 3889389"/>
                <a:gd name="csY9795" fmla="*/ 950323 h 1968327"/>
                <a:gd name="csX9796" fmla="*/ 3653906 w 3889389"/>
                <a:gd name="csY9796" fmla="*/ 948645 h 1968327"/>
                <a:gd name="csX9797" fmla="*/ 3653906 w 3889389"/>
                <a:gd name="csY9797" fmla="*/ 946967 h 1968327"/>
                <a:gd name="csX9798" fmla="*/ 3652228 w 3889389"/>
                <a:gd name="csY9798" fmla="*/ 946967 h 1968327"/>
                <a:gd name="csX9799" fmla="*/ 3652228 w 3889389"/>
                <a:gd name="csY9799" fmla="*/ 944730 h 1968327"/>
                <a:gd name="csX9800" fmla="*/ 3650550 w 3889389"/>
                <a:gd name="csY9800" fmla="*/ 943052 h 1968327"/>
                <a:gd name="csX9801" fmla="*/ 3650550 w 3889389"/>
                <a:gd name="csY9801" fmla="*/ 938018 h 1968327"/>
                <a:gd name="csX9802" fmla="*/ 3648872 w 3889389"/>
                <a:gd name="csY9802" fmla="*/ 938018 h 1968327"/>
                <a:gd name="csX9803" fmla="*/ 3648872 w 3889389"/>
                <a:gd name="csY9803" fmla="*/ 930746 h 1968327"/>
                <a:gd name="csX9804" fmla="*/ 3650550 w 3889389"/>
                <a:gd name="csY9804" fmla="*/ 929068 h 1968327"/>
                <a:gd name="csX9805" fmla="*/ 3648872 w 3889389"/>
                <a:gd name="csY9805" fmla="*/ 926831 h 1968327"/>
                <a:gd name="csX9806" fmla="*/ 3648872 w 3889389"/>
                <a:gd name="csY9806" fmla="*/ 925153 h 1968327"/>
                <a:gd name="csX9807" fmla="*/ 3650550 w 3889389"/>
                <a:gd name="csY9807" fmla="*/ 925153 h 1968327"/>
                <a:gd name="csX9808" fmla="*/ 3650550 w 3889389"/>
                <a:gd name="csY9808" fmla="*/ 920119 h 1968327"/>
                <a:gd name="csX9809" fmla="*/ 3652228 w 3889389"/>
                <a:gd name="csY9809" fmla="*/ 920119 h 1968327"/>
                <a:gd name="csX9810" fmla="*/ 3653906 w 3889389"/>
                <a:gd name="csY9810" fmla="*/ 921797 h 1968327"/>
                <a:gd name="csX9811" fmla="*/ 3653906 w 3889389"/>
                <a:gd name="csY9811" fmla="*/ 925153 h 1968327"/>
                <a:gd name="csX9812" fmla="*/ 3656143 w 3889389"/>
                <a:gd name="csY9812" fmla="*/ 923475 h 1968327"/>
                <a:gd name="csX9813" fmla="*/ 3657821 w 3889389"/>
                <a:gd name="csY9813" fmla="*/ 925153 h 1968327"/>
                <a:gd name="csX9814" fmla="*/ 3659499 w 3889389"/>
                <a:gd name="csY9814" fmla="*/ 923475 h 1968327"/>
                <a:gd name="csX9815" fmla="*/ 3661177 w 3889389"/>
                <a:gd name="csY9815" fmla="*/ 921797 h 1968327"/>
                <a:gd name="csX9816" fmla="*/ 3662856 w 3889389"/>
                <a:gd name="csY9816" fmla="*/ 921797 h 1968327"/>
                <a:gd name="csX9817" fmla="*/ 3662856 w 3889389"/>
                <a:gd name="csY9817" fmla="*/ 920119 h 1968327"/>
                <a:gd name="csX9818" fmla="*/ 3661177 w 3889389"/>
                <a:gd name="csY9818" fmla="*/ 918441 h 1968327"/>
                <a:gd name="csX9819" fmla="*/ 3659499 w 3889389"/>
                <a:gd name="csY9819" fmla="*/ 916203 h 1968327"/>
                <a:gd name="csX9820" fmla="*/ 3657821 w 3889389"/>
                <a:gd name="csY9820" fmla="*/ 914525 h 1968327"/>
                <a:gd name="csX9821" fmla="*/ 3657821 w 3889389"/>
                <a:gd name="csY9821" fmla="*/ 912847 h 1968327"/>
                <a:gd name="csX9822" fmla="*/ 3661177 w 3889389"/>
                <a:gd name="csY9822" fmla="*/ 912847 h 1968327"/>
                <a:gd name="csX9823" fmla="*/ 3661177 w 3889389"/>
                <a:gd name="csY9823" fmla="*/ 914525 h 1968327"/>
                <a:gd name="csX9824" fmla="*/ 3662856 w 3889389"/>
                <a:gd name="csY9824" fmla="*/ 914525 h 1968327"/>
                <a:gd name="csX9825" fmla="*/ 3664533 w 3889389"/>
                <a:gd name="csY9825" fmla="*/ 912847 h 1968327"/>
                <a:gd name="csX9826" fmla="*/ 3664533 w 3889389"/>
                <a:gd name="csY9826" fmla="*/ 909491 h 1968327"/>
                <a:gd name="csX9827" fmla="*/ 3666771 w 3889389"/>
                <a:gd name="csY9827" fmla="*/ 909491 h 1968327"/>
                <a:gd name="csX9828" fmla="*/ 3666771 w 3889389"/>
                <a:gd name="csY9828" fmla="*/ 918441 h 1968327"/>
                <a:gd name="csX9829" fmla="*/ 3668449 w 3889389"/>
                <a:gd name="csY9829" fmla="*/ 918441 h 1968327"/>
                <a:gd name="csX9830" fmla="*/ 3668449 w 3889389"/>
                <a:gd name="csY9830" fmla="*/ 921797 h 1968327"/>
                <a:gd name="csX9831" fmla="*/ 3671805 w 3889389"/>
                <a:gd name="csY9831" fmla="*/ 921797 h 1968327"/>
                <a:gd name="csX9832" fmla="*/ 3671805 w 3889389"/>
                <a:gd name="csY9832" fmla="*/ 920119 h 1968327"/>
                <a:gd name="csX9833" fmla="*/ 3673482 w 3889389"/>
                <a:gd name="csY9833" fmla="*/ 920119 h 1968327"/>
                <a:gd name="csX9834" fmla="*/ 3673482 w 3889389"/>
                <a:gd name="csY9834" fmla="*/ 916203 h 1968327"/>
                <a:gd name="csX9835" fmla="*/ 3675720 w 3889389"/>
                <a:gd name="csY9835" fmla="*/ 916203 h 1968327"/>
                <a:gd name="csX9836" fmla="*/ 3675720 w 3889389"/>
                <a:gd name="csY9836" fmla="*/ 911169 h 1968327"/>
                <a:gd name="csX9837" fmla="*/ 3677398 w 3889389"/>
                <a:gd name="csY9837" fmla="*/ 909491 h 1968327"/>
                <a:gd name="csX9838" fmla="*/ 3677398 w 3889389"/>
                <a:gd name="csY9838" fmla="*/ 907254 h 1968327"/>
                <a:gd name="csX9839" fmla="*/ 3680754 w 3889389"/>
                <a:gd name="csY9839" fmla="*/ 907254 h 1968327"/>
                <a:gd name="csX9840" fmla="*/ 3680754 w 3889389"/>
                <a:gd name="csY9840" fmla="*/ 914525 h 1968327"/>
                <a:gd name="csX9841" fmla="*/ 3679076 w 3889389"/>
                <a:gd name="csY9841" fmla="*/ 914525 h 1968327"/>
                <a:gd name="csX9842" fmla="*/ 3679076 w 3889389"/>
                <a:gd name="csY9842" fmla="*/ 916203 h 1968327"/>
                <a:gd name="csX9843" fmla="*/ 3680754 w 3889389"/>
                <a:gd name="csY9843" fmla="*/ 916203 h 1968327"/>
                <a:gd name="csX9844" fmla="*/ 3680754 w 3889389"/>
                <a:gd name="csY9844" fmla="*/ 918441 h 1968327"/>
                <a:gd name="csX9845" fmla="*/ 3679076 w 3889389"/>
                <a:gd name="csY9845" fmla="*/ 920119 h 1968327"/>
                <a:gd name="csX9846" fmla="*/ 3680754 w 3889389"/>
                <a:gd name="csY9846" fmla="*/ 921797 h 1968327"/>
                <a:gd name="csX9847" fmla="*/ 3679076 w 3889389"/>
                <a:gd name="csY9847" fmla="*/ 923475 h 1968327"/>
                <a:gd name="csX9848" fmla="*/ 3677398 w 3889389"/>
                <a:gd name="csY9848" fmla="*/ 925153 h 1968327"/>
                <a:gd name="csX9849" fmla="*/ 3675720 w 3889389"/>
                <a:gd name="csY9849" fmla="*/ 925153 h 1968327"/>
                <a:gd name="csX9850" fmla="*/ 3675720 w 3889389"/>
                <a:gd name="csY9850" fmla="*/ 930746 h 1968327"/>
                <a:gd name="csX9851" fmla="*/ 3673482 w 3889389"/>
                <a:gd name="csY9851" fmla="*/ 930746 h 1968327"/>
                <a:gd name="csX9852" fmla="*/ 3673482 w 3889389"/>
                <a:gd name="csY9852" fmla="*/ 932424 h 1968327"/>
                <a:gd name="csX9853" fmla="*/ 3671805 w 3889389"/>
                <a:gd name="csY9853" fmla="*/ 932424 h 1968327"/>
                <a:gd name="csX9854" fmla="*/ 3671805 w 3889389"/>
                <a:gd name="csY9854" fmla="*/ 935780 h 1968327"/>
                <a:gd name="csX9855" fmla="*/ 3670127 w 3889389"/>
                <a:gd name="csY9855" fmla="*/ 935780 h 1968327"/>
                <a:gd name="csX9856" fmla="*/ 3671805 w 3889389"/>
                <a:gd name="csY9856" fmla="*/ 938018 h 1968327"/>
                <a:gd name="csX9857" fmla="*/ 3673482 w 3889389"/>
                <a:gd name="csY9857" fmla="*/ 939696 h 1968327"/>
                <a:gd name="csX9858" fmla="*/ 3675720 w 3889389"/>
                <a:gd name="csY9858" fmla="*/ 939696 h 1968327"/>
                <a:gd name="csX9859" fmla="*/ 3675720 w 3889389"/>
                <a:gd name="csY9859" fmla="*/ 944730 h 1968327"/>
                <a:gd name="csX9860" fmla="*/ 3680754 w 3889389"/>
                <a:gd name="csY9860" fmla="*/ 944730 h 1968327"/>
                <a:gd name="csX9861" fmla="*/ 3680754 w 3889389"/>
                <a:gd name="csY9861" fmla="*/ 953679 h 1968327"/>
                <a:gd name="csX9862" fmla="*/ 3679076 w 3889389"/>
                <a:gd name="csY9862" fmla="*/ 953679 h 1968327"/>
                <a:gd name="csX9863" fmla="*/ 3679076 w 3889389"/>
                <a:gd name="csY9863" fmla="*/ 957595 h 1968327"/>
                <a:gd name="csX9864" fmla="*/ 3677398 w 3889389"/>
                <a:gd name="csY9864" fmla="*/ 957595 h 1968327"/>
                <a:gd name="csX9865" fmla="*/ 3677398 w 3889389"/>
                <a:gd name="csY9865" fmla="*/ 959273 h 1968327"/>
                <a:gd name="csX9866" fmla="*/ 3679076 w 3889389"/>
                <a:gd name="csY9866" fmla="*/ 959273 h 1968327"/>
                <a:gd name="csX9867" fmla="*/ 3679076 w 3889389"/>
                <a:gd name="csY9867" fmla="*/ 960951 h 1968327"/>
                <a:gd name="csX9868" fmla="*/ 3682433 w 3889389"/>
                <a:gd name="csY9868" fmla="*/ 960951 h 1968327"/>
                <a:gd name="csX9869" fmla="*/ 3682433 w 3889389"/>
                <a:gd name="csY9869" fmla="*/ 962629 h 1968327"/>
                <a:gd name="csX9870" fmla="*/ 3686348 w 3889389"/>
                <a:gd name="csY9870" fmla="*/ 962629 h 1968327"/>
                <a:gd name="csX9871" fmla="*/ 3686348 w 3889389"/>
                <a:gd name="csY9871" fmla="*/ 960951 h 1968327"/>
                <a:gd name="csX9872" fmla="*/ 3688026 w 3889389"/>
                <a:gd name="csY9872" fmla="*/ 960951 h 1968327"/>
                <a:gd name="csX9873" fmla="*/ 3689704 w 3889389"/>
                <a:gd name="csY9873" fmla="*/ 962629 h 1968327"/>
                <a:gd name="csX9874" fmla="*/ 3700331 w 3889389"/>
                <a:gd name="csY9874" fmla="*/ 962629 h 1968327"/>
                <a:gd name="csX9875" fmla="*/ 3700331 w 3889389"/>
                <a:gd name="csY9875" fmla="*/ 960951 h 1968327"/>
                <a:gd name="csX9876" fmla="*/ 3707603 w 3889389"/>
                <a:gd name="csY9876" fmla="*/ 960951 h 1968327"/>
                <a:gd name="csX9877" fmla="*/ 3707603 w 3889389"/>
                <a:gd name="csY9877" fmla="*/ 957595 h 1968327"/>
                <a:gd name="csX9878" fmla="*/ 3709281 w 3889389"/>
                <a:gd name="csY9878" fmla="*/ 957595 h 1968327"/>
                <a:gd name="csX9879" fmla="*/ 3710959 w 3889389"/>
                <a:gd name="csY9879" fmla="*/ 955357 h 1968327"/>
                <a:gd name="csX9880" fmla="*/ 3713196 w 3889389"/>
                <a:gd name="csY9880" fmla="*/ 955357 h 1968327"/>
                <a:gd name="csX9881" fmla="*/ 3713196 w 3889389"/>
                <a:gd name="csY9881" fmla="*/ 952001 h 1968327"/>
                <a:gd name="csX9882" fmla="*/ 3714874 w 3889389"/>
                <a:gd name="csY9882" fmla="*/ 952001 h 1968327"/>
                <a:gd name="csX9883" fmla="*/ 3714874 w 3889389"/>
                <a:gd name="csY9883" fmla="*/ 953679 h 1968327"/>
                <a:gd name="csX9884" fmla="*/ 3718230 w 3889389"/>
                <a:gd name="csY9884" fmla="*/ 953679 h 1968327"/>
                <a:gd name="csX9885" fmla="*/ 3719908 w 3889389"/>
                <a:gd name="csY9885" fmla="*/ 955357 h 1968327"/>
                <a:gd name="csX9886" fmla="*/ 3721587 w 3889389"/>
                <a:gd name="csY9886" fmla="*/ 955357 h 1968327"/>
                <a:gd name="csX9887" fmla="*/ 3723823 w 3889389"/>
                <a:gd name="csY9887" fmla="*/ 957595 h 1968327"/>
                <a:gd name="csX9888" fmla="*/ 3728858 w 3889389"/>
                <a:gd name="csY9888" fmla="*/ 959273 h 1968327"/>
                <a:gd name="csX9889" fmla="*/ 3730536 w 3889389"/>
                <a:gd name="csY9889" fmla="*/ 960951 h 1968327"/>
                <a:gd name="csX9890" fmla="*/ 3736129 w 3889389"/>
                <a:gd name="csY9890" fmla="*/ 962629 h 1968327"/>
                <a:gd name="csX9891" fmla="*/ 3739485 w 3889389"/>
                <a:gd name="csY9891" fmla="*/ 962629 h 1968327"/>
                <a:gd name="csX9892" fmla="*/ 3741723 w 3889389"/>
                <a:gd name="csY9892" fmla="*/ 964307 h 1968327"/>
                <a:gd name="csX9893" fmla="*/ 3741723 w 3889389"/>
                <a:gd name="csY9893" fmla="*/ 973256 h 1968327"/>
                <a:gd name="csX9894" fmla="*/ 3743400 w 3889389"/>
                <a:gd name="csY9894" fmla="*/ 975494 h 1968327"/>
                <a:gd name="csX9895" fmla="*/ 3743400 w 3889389"/>
                <a:gd name="csY9895" fmla="*/ 977172 h 1968327"/>
                <a:gd name="csX9896" fmla="*/ 3745079 w 3889389"/>
                <a:gd name="csY9896" fmla="*/ 978850 h 1968327"/>
                <a:gd name="csX9897" fmla="*/ 3745079 w 3889389"/>
                <a:gd name="csY9897" fmla="*/ 980528 h 1968327"/>
                <a:gd name="csX9898" fmla="*/ 3743400 w 3889389"/>
                <a:gd name="csY9898" fmla="*/ 980528 h 1968327"/>
                <a:gd name="csX9899" fmla="*/ 3743400 w 3889389"/>
                <a:gd name="csY9899" fmla="*/ 991155 h 1968327"/>
                <a:gd name="csX9900" fmla="*/ 3746757 w 3889389"/>
                <a:gd name="csY9900" fmla="*/ 991155 h 1968327"/>
                <a:gd name="csX9901" fmla="*/ 3746757 w 3889389"/>
                <a:gd name="csY9901" fmla="*/ 992833 h 1968327"/>
                <a:gd name="csX9902" fmla="*/ 3750672 w 3889389"/>
                <a:gd name="csY9902" fmla="*/ 992833 h 1968327"/>
                <a:gd name="csX9903" fmla="*/ 3750672 w 3889389"/>
                <a:gd name="csY9903" fmla="*/ 995071 h 1968327"/>
                <a:gd name="csX9904" fmla="*/ 3752350 w 3889389"/>
                <a:gd name="csY9904" fmla="*/ 995071 h 1968327"/>
                <a:gd name="csX9905" fmla="*/ 3752350 w 3889389"/>
                <a:gd name="csY9905" fmla="*/ 996749 h 1968327"/>
                <a:gd name="csX9906" fmla="*/ 3754028 w 3889389"/>
                <a:gd name="csY9906" fmla="*/ 996749 h 1968327"/>
                <a:gd name="csX9907" fmla="*/ 3754028 w 3889389"/>
                <a:gd name="csY9907" fmla="*/ 998427 h 1968327"/>
                <a:gd name="csX9908" fmla="*/ 3752350 w 3889389"/>
                <a:gd name="csY9908" fmla="*/ 998427 h 1968327"/>
                <a:gd name="csX9909" fmla="*/ 3752350 w 3889389"/>
                <a:gd name="csY9909" fmla="*/ 1001783 h 1968327"/>
                <a:gd name="csX9910" fmla="*/ 3754028 w 3889389"/>
                <a:gd name="csY9910" fmla="*/ 1001783 h 1968327"/>
                <a:gd name="csX9911" fmla="*/ 3755706 w 3889389"/>
                <a:gd name="csY9911" fmla="*/ 1000105 h 1968327"/>
                <a:gd name="csX9912" fmla="*/ 3757384 w 3889389"/>
                <a:gd name="csY9912" fmla="*/ 1001783 h 1968327"/>
                <a:gd name="csX9913" fmla="*/ 3762977 w 3889389"/>
                <a:gd name="csY9913" fmla="*/ 1001783 h 1968327"/>
                <a:gd name="csX9914" fmla="*/ 3762977 w 3889389"/>
                <a:gd name="csY9914" fmla="*/ 1000105 h 1968327"/>
                <a:gd name="csX9915" fmla="*/ 3764656 w 3889389"/>
                <a:gd name="csY9915" fmla="*/ 1000105 h 1968327"/>
                <a:gd name="csX9916" fmla="*/ 3766334 w 3889389"/>
                <a:gd name="csY9916" fmla="*/ 1001783 h 1968327"/>
                <a:gd name="csX9917" fmla="*/ 3768012 w 3889389"/>
                <a:gd name="csY9917" fmla="*/ 1001783 h 1968327"/>
                <a:gd name="csX9918" fmla="*/ 3770249 w 3889389"/>
                <a:gd name="csY9918" fmla="*/ 1004020 h 1968327"/>
                <a:gd name="csX9919" fmla="*/ 3771927 w 3889389"/>
                <a:gd name="csY9919" fmla="*/ 1004020 h 1968327"/>
                <a:gd name="csX9920" fmla="*/ 3773605 w 3889389"/>
                <a:gd name="csY9920" fmla="*/ 1005698 h 1968327"/>
                <a:gd name="csX9921" fmla="*/ 3775283 w 3889389"/>
                <a:gd name="csY9921" fmla="*/ 1007376 h 1968327"/>
                <a:gd name="csX9922" fmla="*/ 3776961 w 3889389"/>
                <a:gd name="csY9922" fmla="*/ 1007376 h 1968327"/>
                <a:gd name="csX9923" fmla="*/ 3776961 w 3889389"/>
                <a:gd name="csY9923" fmla="*/ 1009054 h 1968327"/>
                <a:gd name="csX9924" fmla="*/ 3779198 w 3889389"/>
                <a:gd name="csY9924" fmla="*/ 1009054 h 1968327"/>
                <a:gd name="csX9925" fmla="*/ 3780877 w 3889389"/>
                <a:gd name="csY9925" fmla="*/ 1010732 h 1968327"/>
                <a:gd name="csX9926" fmla="*/ 3782554 w 3889389"/>
                <a:gd name="csY9926" fmla="*/ 1010732 h 1968327"/>
                <a:gd name="csX9927" fmla="*/ 3782554 w 3889389"/>
                <a:gd name="csY9927" fmla="*/ 1012410 h 1968327"/>
                <a:gd name="csX9928" fmla="*/ 3784233 w 3889389"/>
                <a:gd name="csY9928" fmla="*/ 1012410 h 1968327"/>
                <a:gd name="csX9929" fmla="*/ 3784233 w 3889389"/>
                <a:gd name="csY9929" fmla="*/ 1014648 h 1968327"/>
                <a:gd name="csX9930" fmla="*/ 3785911 w 3889389"/>
                <a:gd name="csY9930" fmla="*/ 1014648 h 1968327"/>
                <a:gd name="csX9931" fmla="*/ 3785911 w 3889389"/>
                <a:gd name="csY9931" fmla="*/ 1019682 h 1968327"/>
                <a:gd name="csX9932" fmla="*/ 3787589 w 3889389"/>
                <a:gd name="csY9932" fmla="*/ 1019682 h 1968327"/>
                <a:gd name="csX9933" fmla="*/ 3787589 w 3889389"/>
                <a:gd name="csY9933" fmla="*/ 1021360 h 1968327"/>
                <a:gd name="csX9934" fmla="*/ 3789826 w 3889389"/>
                <a:gd name="csY9934" fmla="*/ 1021360 h 1968327"/>
                <a:gd name="csX9935" fmla="*/ 3791504 w 3889389"/>
                <a:gd name="csY9935" fmla="*/ 1023597 h 1968327"/>
                <a:gd name="csX9936" fmla="*/ 3793182 w 3889389"/>
                <a:gd name="csY9936" fmla="*/ 1023597 h 1968327"/>
                <a:gd name="csX9937" fmla="*/ 3793182 w 3889389"/>
                <a:gd name="csY9937" fmla="*/ 1025275 h 1968327"/>
                <a:gd name="csX9938" fmla="*/ 3798775 w 3889389"/>
                <a:gd name="csY9938" fmla="*/ 1025275 h 1968327"/>
                <a:gd name="csX9939" fmla="*/ 3798775 w 3889389"/>
                <a:gd name="csY9939" fmla="*/ 1023597 h 1968327"/>
                <a:gd name="csX9940" fmla="*/ 3800454 w 3889389"/>
                <a:gd name="csY9940" fmla="*/ 1021360 h 1968327"/>
                <a:gd name="csX9941" fmla="*/ 3802131 w 3889389"/>
                <a:gd name="csY9941" fmla="*/ 1019682 h 1968327"/>
                <a:gd name="csX9942" fmla="*/ 3803810 w 3889389"/>
                <a:gd name="csY9942" fmla="*/ 1018004 h 1968327"/>
                <a:gd name="csX9943" fmla="*/ 3803810 w 3889389"/>
                <a:gd name="csY9943" fmla="*/ 1016326 h 1968327"/>
                <a:gd name="csX9944" fmla="*/ 3802131 w 3889389"/>
                <a:gd name="csY9944" fmla="*/ 1016326 h 1968327"/>
                <a:gd name="csX9945" fmla="*/ 3802131 w 3889389"/>
                <a:gd name="csY9945" fmla="*/ 1012410 h 1968327"/>
                <a:gd name="csX9946" fmla="*/ 3803810 w 3889389"/>
                <a:gd name="csY9946" fmla="*/ 1012410 h 1968327"/>
                <a:gd name="csX9947" fmla="*/ 3803810 w 3889389"/>
                <a:gd name="csY9947" fmla="*/ 1014648 h 1968327"/>
                <a:gd name="csX9948" fmla="*/ 3805488 w 3889389"/>
                <a:gd name="csY9948" fmla="*/ 1014648 h 1968327"/>
                <a:gd name="csX9949" fmla="*/ 3805488 w 3889389"/>
                <a:gd name="csY9949" fmla="*/ 1021360 h 1968327"/>
                <a:gd name="csX9950" fmla="*/ 3803810 w 3889389"/>
                <a:gd name="csY9950" fmla="*/ 1021360 h 1968327"/>
                <a:gd name="csX9951" fmla="*/ 3802131 w 3889389"/>
                <a:gd name="csY9951" fmla="*/ 1023597 h 1968327"/>
                <a:gd name="csX9952" fmla="*/ 3802131 w 3889389"/>
                <a:gd name="csY9952" fmla="*/ 1026953 h 1968327"/>
                <a:gd name="csX9953" fmla="*/ 3803810 w 3889389"/>
                <a:gd name="csY9953" fmla="*/ 1028631 h 1968327"/>
                <a:gd name="csX9954" fmla="*/ 3805488 w 3889389"/>
                <a:gd name="csY9954" fmla="*/ 1028631 h 1968327"/>
                <a:gd name="csX9955" fmla="*/ 3805488 w 3889389"/>
                <a:gd name="csY9955" fmla="*/ 1030309 h 1968327"/>
                <a:gd name="csX9956" fmla="*/ 3809403 w 3889389"/>
                <a:gd name="csY9956" fmla="*/ 1030309 h 1968327"/>
                <a:gd name="csX9957" fmla="*/ 3809403 w 3889389"/>
                <a:gd name="csY9957" fmla="*/ 1028631 h 1968327"/>
                <a:gd name="csX9958" fmla="*/ 3812759 w 3889389"/>
                <a:gd name="csY9958" fmla="*/ 1028631 h 1968327"/>
                <a:gd name="csX9959" fmla="*/ 3812759 w 3889389"/>
                <a:gd name="csY9959" fmla="*/ 1026953 h 1968327"/>
                <a:gd name="csX9960" fmla="*/ 3814437 w 3889389"/>
                <a:gd name="csY9960" fmla="*/ 1026953 h 1968327"/>
                <a:gd name="csX9961" fmla="*/ 3814437 w 3889389"/>
                <a:gd name="csY9961" fmla="*/ 1018004 h 1968327"/>
                <a:gd name="csX9962" fmla="*/ 3811081 w 3889389"/>
                <a:gd name="csY9962" fmla="*/ 1018004 h 1968327"/>
                <a:gd name="csX9963" fmla="*/ 3811081 w 3889389"/>
                <a:gd name="csY9963" fmla="*/ 1016326 h 1968327"/>
                <a:gd name="csX9964" fmla="*/ 3816115 w 3889389"/>
                <a:gd name="csY9964" fmla="*/ 1016326 h 1968327"/>
                <a:gd name="csX9965" fmla="*/ 3816115 w 3889389"/>
                <a:gd name="csY9965" fmla="*/ 1019682 h 1968327"/>
                <a:gd name="csX9966" fmla="*/ 3818352 w 3889389"/>
                <a:gd name="csY9966" fmla="*/ 1019682 h 1968327"/>
                <a:gd name="csX9967" fmla="*/ 3818352 w 3889389"/>
                <a:gd name="csY9967" fmla="*/ 1021360 h 1968327"/>
                <a:gd name="csX9968" fmla="*/ 3820031 w 3889389"/>
                <a:gd name="csY9968" fmla="*/ 1023597 h 1968327"/>
                <a:gd name="csX9969" fmla="*/ 3821708 w 3889389"/>
                <a:gd name="csY9969" fmla="*/ 1023597 h 1968327"/>
                <a:gd name="csX9970" fmla="*/ 3823387 w 3889389"/>
                <a:gd name="csY9970" fmla="*/ 1021360 h 1968327"/>
                <a:gd name="csX9971" fmla="*/ 3828980 w 3889389"/>
                <a:gd name="csY9971" fmla="*/ 1021360 h 1968327"/>
                <a:gd name="csX9972" fmla="*/ 3827302 w 3889389"/>
                <a:gd name="csY9972" fmla="*/ 1019682 h 1968327"/>
                <a:gd name="csX9973" fmla="*/ 3825065 w 3889389"/>
                <a:gd name="csY9973" fmla="*/ 1018004 h 1968327"/>
                <a:gd name="csX9974" fmla="*/ 3825065 w 3889389"/>
                <a:gd name="csY9974" fmla="*/ 1014648 h 1968327"/>
                <a:gd name="csX9975" fmla="*/ 3820031 w 3889389"/>
                <a:gd name="csY9975" fmla="*/ 1014648 h 1968327"/>
                <a:gd name="csX9976" fmla="*/ 3820031 w 3889389"/>
                <a:gd name="csY9976" fmla="*/ 1010732 h 1968327"/>
                <a:gd name="csX9977" fmla="*/ 3816115 w 3889389"/>
                <a:gd name="csY9977" fmla="*/ 1010732 h 1968327"/>
                <a:gd name="csX9978" fmla="*/ 3816115 w 3889389"/>
                <a:gd name="csY9978" fmla="*/ 1009054 h 1968327"/>
                <a:gd name="csX9979" fmla="*/ 3814437 w 3889389"/>
                <a:gd name="csY9979" fmla="*/ 1009054 h 1968327"/>
                <a:gd name="csX9980" fmla="*/ 3814437 w 3889389"/>
                <a:gd name="csY9980" fmla="*/ 1007376 h 1968327"/>
                <a:gd name="csX9981" fmla="*/ 3812759 w 3889389"/>
                <a:gd name="csY9981" fmla="*/ 1007376 h 1968327"/>
                <a:gd name="csX9982" fmla="*/ 3811081 w 3889389"/>
                <a:gd name="csY9982" fmla="*/ 1009054 h 1968327"/>
                <a:gd name="csX9983" fmla="*/ 3809403 w 3889389"/>
                <a:gd name="csY9983" fmla="*/ 1009054 h 1968327"/>
                <a:gd name="csX9984" fmla="*/ 3809403 w 3889389"/>
                <a:gd name="csY9984" fmla="*/ 1007376 h 1968327"/>
                <a:gd name="csX9985" fmla="*/ 3811081 w 3889389"/>
                <a:gd name="csY9985" fmla="*/ 1005698 h 1968327"/>
                <a:gd name="csX9986" fmla="*/ 3814437 w 3889389"/>
                <a:gd name="csY9986" fmla="*/ 1005698 h 1968327"/>
                <a:gd name="csX9987" fmla="*/ 3814437 w 3889389"/>
                <a:gd name="csY9987" fmla="*/ 1004020 h 1968327"/>
                <a:gd name="csX9988" fmla="*/ 3816115 w 3889389"/>
                <a:gd name="csY9988" fmla="*/ 1004020 h 1968327"/>
                <a:gd name="csX9989" fmla="*/ 3816115 w 3889389"/>
                <a:gd name="csY9989" fmla="*/ 1001783 h 1968327"/>
                <a:gd name="csX9990" fmla="*/ 3814437 w 3889389"/>
                <a:gd name="csY9990" fmla="*/ 1000105 h 1968327"/>
                <a:gd name="csX9991" fmla="*/ 3814437 w 3889389"/>
                <a:gd name="csY9991" fmla="*/ 998427 h 1968327"/>
                <a:gd name="csX9992" fmla="*/ 3811081 w 3889389"/>
                <a:gd name="csY9992" fmla="*/ 998427 h 1968327"/>
                <a:gd name="csX9993" fmla="*/ 3811081 w 3889389"/>
                <a:gd name="csY9993" fmla="*/ 1000105 h 1968327"/>
                <a:gd name="csX9994" fmla="*/ 3809403 w 3889389"/>
                <a:gd name="csY9994" fmla="*/ 1000105 h 1968327"/>
                <a:gd name="csX9995" fmla="*/ 3809403 w 3889389"/>
                <a:gd name="csY9995" fmla="*/ 996749 h 1968327"/>
                <a:gd name="csX9996" fmla="*/ 3818352 w 3889389"/>
                <a:gd name="csY9996" fmla="*/ 996749 h 1968327"/>
                <a:gd name="csX9997" fmla="*/ 3818352 w 3889389"/>
                <a:gd name="csY9997" fmla="*/ 995071 h 1968327"/>
                <a:gd name="csX9998" fmla="*/ 3820031 w 3889389"/>
                <a:gd name="csY9998" fmla="*/ 995071 h 1968327"/>
                <a:gd name="csX9999" fmla="*/ 3820031 w 3889389"/>
                <a:gd name="csY9999" fmla="*/ 992833 h 1968327"/>
                <a:gd name="csX10000" fmla="*/ 3825065 w 3889389"/>
                <a:gd name="csY10000" fmla="*/ 992833 h 1968327"/>
                <a:gd name="csX10001" fmla="*/ 3825065 w 3889389"/>
                <a:gd name="csY10001" fmla="*/ 991155 h 1968327"/>
                <a:gd name="csX10002" fmla="*/ 3828980 w 3889389"/>
                <a:gd name="csY10002" fmla="*/ 991155 h 1968327"/>
                <a:gd name="csX10003" fmla="*/ 3828980 w 3889389"/>
                <a:gd name="csY10003" fmla="*/ 987799 h 1968327"/>
                <a:gd name="csX10004" fmla="*/ 3830658 w 3889389"/>
                <a:gd name="csY10004" fmla="*/ 987799 h 1968327"/>
                <a:gd name="csX10005" fmla="*/ 3830658 w 3889389"/>
                <a:gd name="csY10005" fmla="*/ 986121 h 1968327"/>
                <a:gd name="csX10006" fmla="*/ 3832336 w 3889389"/>
                <a:gd name="csY10006" fmla="*/ 983884 h 1968327"/>
                <a:gd name="csX10007" fmla="*/ 3832336 w 3889389"/>
                <a:gd name="csY10007" fmla="*/ 982206 h 1968327"/>
                <a:gd name="csX10008" fmla="*/ 3830658 w 3889389"/>
                <a:gd name="csY10008" fmla="*/ 980528 h 1968327"/>
                <a:gd name="csX10009" fmla="*/ 3830658 w 3889389"/>
                <a:gd name="csY10009" fmla="*/ 975494 h 1968327"/>
                <a:gd name="csX10010" fmla="*/ 3823387 w 3889389"/>
                <a:gd name="csY10010" fmla="*/ 975494 h 1968327"/>
                <a:gd name="csX10011" fmla="*/ 3821708 w 3889389"/>
                <a:gd name="csY10011" fmla="*/ 977172 h 1968327"/>
                <a:gd name="csX10012" fmla="*/ 3820031 w 3889389"/>
                <a:gd name="csY10012" fmla="*/ 975494 h 1968327"/>
                <a:gd name="csX10013" fmla="*/ 3818352 w 3889389"/>
                <a:gd name="csY10013" fmla="*/ 975494 h 1968327"/>
                <a:gd name="csX10014" fmla="*/ 3818352 w 3889389"/>
                <a:gd name="csY10014" fmla="*/ 973256 h 1968327"/>
                <a:gd name="csX10015" fmla="*/ 3830658 w 3889389"/>
                <a:gd name="csY10015" fmla="*/ 973256 h 1968327"/>
                <a:gd name="csX10016" fmla="*/ 3830658 w 3889389"/>
                <a:gd name="csY10016" fmla="*/ 969900 h 1968327"/>
                <a:gd name="csX10017" fmla="*/ 3828980 w 3889389"/>
                <a:gd name="csY10017" fmla="*/ 969900 h 1968327"/>
                <a:gd name="csX10018" fmla="*/ 3828980 w 3889389"/>
                <a:gd name="csY10018" fmla="*/ 968222 h 1968327"/>
                <a:gd name="csX10019" fmla="*/ 3830658 w 3889389"/>
                <a:gd name="csY10019" fmla="*/ 966544 h 1968327"/>
                <a:gd name="csX10020" fmla="*/ 3830658 w 3889389"/>
                <a:gd name="csY10020" fmla="*/ 962629 h 1968327"/>
                <a:gd name="csX10021" fmla="*/ 3828980 w 3889389"/>
                <a:gd name="csY10021" fmla="*/ 962629 h 1968327"/>
                <a:gd name="csX10022" fmla="*/ 3828980 w 3889389"/>
                <a:gd name="csY10022" fmla="*/ 964307 h 1968327"/>
                <a:gd name="csX10023" fmla="*/ 3825065 w 3889389"/>
                <a:gd name="csY10023" fmla="*/ 964307 h 1968327"/>
                <a:gd name="csX10024" fmla="*/ 3825065 w 3889389"/>
                <a:gd name="csY10024" fmla="*/ 960951 h 1968327"/>
                <a:gd name="csX10025" fmla="*/ 3825065 w 3889389"/>
                <a:gd name="csY10025" fmla="*/ 960951 h 1968327"/>
                <a:gd name="csX10026" fmla="*/ 3825065 w 3889389"/>
                <a:gd name="csY10026" fmla="*/ 955357 h 1968327"/>
                <a:gd name="csX10027" fmla="*/ 3823387 w 3889389"/>
                <a:gd name="csY10027" fmla="*/ 953679 h 1968327"/>
                <a:gd name="csX10028" fmla="*/ 3823387 w 3889389"/>
                <a:gd name="csY10028" fmla="*/ 952001 h 1968327"/>
                <a:gd name="csX10029" fmla="*/ 3818352 w 3889389"/>
                <a:gd name="csY10029" fmla="*/ 952001 h 1968327"/>
                <a:gd name="csX10030" fmla="*/ 3818352 w 3889389"/>
                <a:gd name="csY10030" fmla="*/ 950323 h 1968327"/>
                <a:gd name="csX10031" fmla="*/ 3821708 w 3889389"/>
                <a:gd name="csY10031" fmla="*/ 950323 h 1968327"/>
                <a:gd name="csX10032" fmla="*/ 3823387 w 3889389"/>
                <a:gd name="csY10032" fmla="*/ 948645 h 1968327"/>
                <a:gd name="csX10033" fmla="*/ 3825065 w 3889389"/>
                <a:gd name="csY10033" fmla="*/ 948645 h 1968327"/>
                <a:gd name="csX10034" fmla="*/ 3825065 w 3889389"/>
                <a:gd name="csY10034" fmla="*/ 950323 h 1968327"/>
                <a:gd name="csX10035" fmla="*/ 3828980 w 3889389"/>
                <a:gd name="csY10035" fmla="*/ 950323 h 1968327"/>
                <a:gd name="csX10036" fmla="*/ 3828980 w 3889389"/>
                <a:gd name="csY10036" fmla="*/ 957595 h 1968327"/>
                <a:gd name="csX10037" fmla="*/ 3841285 w 3889389"/>
                <a:gd name="csY10037" fmla="*/ 957595 h 1968327"/>
                <a:gd name="csX10038" fmla="*/ 3841285 w 3889389"/>
                <a:gd name="csY10038" fmla="*/ 960951 h 1968327"/>
                <a:gd name="csX10039" fmla="*/ 3842964 w 3889389"/>
                <a:gd name="csY10039" fmla="*/ 959273 h 1968327"/>
                <a:gd name="csX10040" fmla="*/ 3846879 w 3889389"/>
                <a:gd name="csY10040" fmla="*/ 959273 h 1968327"/>
                <a:gd name="csX10041" fmla="*/ 3848557 w 3889389"/>
                <a:gd name="csY10041" fmla="*/ 957595 h 1968327"/>
                <a:gd name="csX10042" fmla="*/ 3851913 w 3889389"/>
                <a:gd name="csY10042" fmla="*/ 957595 h 1968327"/>
                <a:gd name="csX10043" fmla="*/ 3853591 w 3889389"/>
                <a:gd name="csY10043" fmla="*/ 959273 h 1968327"/>
                <a:gd name="csX10044" fmla="*/ 3853591 w 3889389"/>
                <a:gd name="csY10044" fmla="*/ 960951 h 1968327"/>
                <a:gd name="csX10045" fmla="*/ 3859185 w 3889389"/>
                <a:gd name="csY10045" fmla="*/ 960951 h 1968327"/>
                <a:gd name="csX10046" fmla="*/ 3859185 w 3889389"/>
                <a:gd name="csY10046" fmla="*/ 955357 h 1968327"/>
                <a:gd name="csX10047" fmla="*/ 3857506 w 3889389"/>
                <a:gd name="csY10047" fmla="*/ 953679 h 1968327"/>
                <a:gd name="csX10048" fmla="*/ 3857506 w 3889389"/>
                <a:gd name="csY10048" fmla="*/ 952001 h 1968327"/>
                <a:gd name="csX10049" fmla="*/ 3855829 w 3889389"/>
                <a:gd name="csY10049" fmla="*/ 952001 h 1968327"/>
                <a:gd name="csX10050" fmla="*/ 3853591 w 3889389"/>
                <a:gd name="csY10050" fmla="*/ 950323 h 1968327"/>
                <a:gd name="csX10051" fmla="*/ 3853591 w 3889389"/>
                <a:gd name="csY10051" fmla="*/ 948645 h 1968327"/>
                <a:gd name="csX10052" fmla="*/ 3857506 w 3889389"/>
                <a:gd name="csY10052" fmla="*/ 948645 h 1968327"/>
                <a:gd name="csX10053" fmla="*/ 3859185 w 3889389"/>
                <a:gd name="csY10053" fmla="*/ 950323 h 1968327"/>
                <a:gd name="csX10054" fmla="*/ 3860862 w 3889389"/>
                <a:gd name="csY10054" fmla="*/ 950323 h 1968327"/>
                <a:gd name="csX10055" fmla="*/ 3860862 w 3889389"/>
                <a:gd name="csY10055" fmla="*/ 952001 h 1968327"/>
                <a:gd name="csX10056" fmla="*/ 3864219 w 3889389"/>
                <a:gd name="csY10056" fmla="*/ 952001 h 1968327"/>
                <a:gd name="csX10057" fmla="*/ 3866456 w 3889389"/>
                <a:gd name="csY10057" fmla="*/ 953679 h 1968327"/>
                <a:gd name="csX10058" fmla="*/ 3868134 w 3889389"/>
                <a:gd name="csY10058" fmla="*/ 953679 h 1968327"/>
                <a:gd name="csX10059" fmla="*/ 3868134 w 3889389"/>
                <a:gd name="csY10059" fmla="*/ 952001 h 1968327"/>
                <a:gd name="csX10060" fmla="*/ 3869812 w 3889389"/>
                <a:gd name="csY10060" fmla="*/ 950323 h 1968327"/>
                <a:gd name="csX10061" fmla="*/ 3869812 w 3889389"/>
                <a:gd name="csY10061" fmla="*/ 943052 h 1968327"/>
                <a:gd name="csX10062" fmla="*/ 3871490 w 3889389"/>
                <a:gd name="csY10062" fmla="*/ 943052 h 1968327"/>
                <a:gd name="csX10063" fmla="*/ 3871490 w 3889389"/>
                <a:gd name="csY10063" fmla="*/ 939696 h 1968327"/>
                <a:gd name="csX10064" fmla="*/ 3869812 w 3889389"/>
                <a:gd name="csY10064" fmla="*/ 939696 h 1968327"/>
                <a:gd name="csX10065" fmla="*/ 3869812 w 3889389"/>
                <a:gd name="csY10065" fmla="*/ 938018 h 1968327"/>
                <a:gd name="csX10066" fmla="*/ 3871490 w 3889389"/>
                <a:gd name="csY10066" fmla="*/ 938018 h 1968327"/>
                <a:gd name="csX10067" fmla="*/ 3871490 w 3889389"/>
                <a:gd name="csY10067" fmla="*/ 934102 h 1968327"/>
                <a:gd name="csX10068" fmla="*/ 3875406 w 3889389"/>
                <a:gd name="csY10068" fmla="*/ 934102 h 1968327"/>
                <a:gd name="csX10069" fmla="*/ 3877083 w 3889389"/>
                <a:gd name="csY10069" fmla="*/ 932424 h 1968327"/>
                <a:gd name="csX10070" fmla="*/ 3877083 w 3889389"/>
                <a:gd name="csY10070" fmla="*/ 930746 h 1968327"/>
                <a:gd name="csX10071" fmla="*/ 3878762 w 3889389"/>
                <a:gd name="csY10071" fmla="*/ 930746 h 1968327"/>
                <a:gd name="csX10072" fmla="*/ 3880439 w 3889389"/>
                <a:gd name="csY10072" fmla="*/ 929068 h 1968327"/>
                <a:gd name="csX10073" fmla="*/ 3882118 w 3889389"/>
                <a:gd name="csY10073" fmla="*/ 929068 h 1968327"/>
                <a:gd name="csX10074" fmla="*/ 3882118 w 3889389"/>
                <a:gd name="csY10074" fmla="*/ 926831 h 1968327"/>
                <a:gd name="csX10075" fmla="*/ 3884355 w 3889389"/>
                <a:gd name="csY10075" fmla="*/ 926831 h 1968327"/>
                <a:gd name="csX10076" fmla="*/ 3884355 w 3889389"/>
                <a:gd name="csY10076" fmla="*/ 929068 h 1968327"/>
                <a:gd name="csX10077" fmla="*/ 3886033 w 3889389"/>
                <a:gd name="csY10077" fmla="*/ 929068 h 1968327"/>
                <a:gd name="csX10078" fmla="*/ 3886033 w 3889389"/>
                <a:gd name="csY10078" fmla="*/ 930746 h 1968327"/>
                <a:gd name="csX10079" fmla="*/ 3889389 w 3889389"/>
                <a:gd name="csY10079" fmla="*/ 930746 h 1968327"/>
                <a:gd name="csX10080" fmla="*/ 3889389 w 3889389"/>
                <a:gd name="csY10080" fmla="*/ 921797 h 1968327"/>
                <a:gd name="csX10081" fmla="*/ 3882118 w 3889389"/>
                <a:gd name="csY10081" fmla="*/ 921797 h 1968327"/>
                <a:gd name="csX10082" fmla="*/ 3882118 w 3889389"/>
                <a:gd name="csY10082" fmla="*/ 920119 h 1968327"/>
                <a:gd name="csX10083" fmla="*/ 3878762 w 3889389"/>
                <a:gd name="csY10083" fmla="*/ 920119 h 1968327"/>
                <a:gd name="csX10084" fmla="*/ 3878762 w 3889389"/>
                <a:gd name="csY10084" fmla="*/ 914525 h 1968327"/>
                <a:gd name="csX10085" fmla="*/ 3877083 w 3889389"/>
                <a:gd name="csY10085" fmla="*/ 914525 h 1968327"/>
                <a:gd name="csX10086" fmla="*/ 3877083 w 3889389"/>
                <a:gd name="csY10086" fmla="*/ 912847 h 1968327"/>
                <a:gd name="csX10087" fmla="*/ 3873168 w 3889389"/>
                <a:gd name="csY10087" fmla="*/ 912847 h 1968327"/>
                <a:gd name="csX10088" fmla="*/ 3871490 w 3889389"/>
                <a:gd name="csY10088" fmla="*/ 911169 h 1968327"/>
                <a:gd name="csX10089" fmla="*/ 3869812 w 3889389"/>
                <a:gd name="csY10089" fmla="*/ 911169 h 1968327"/>
                <a:gd name="csX10090" fmla="*/ 3868134 w 3889389"/>
                <a:gd name="csY10090" fmla="*/ 909491 h 1968327"/>
                <a:gd name="csX10091" fmla="*/ 3868134 w 3889389"/>
                <a:gd name="csY10091" fmla="*/ 907254 h 1968327"/>
                <a:gd name="csX10092" fmla="*/ 3866456 w 3889389"/>
                <a:gd name="csY10092" fmla="*/ 907254 h 1968327"/>
                <a:gd name="csX10093" fmla="*/ 3866456 w 3889389"/>
                <a:gd name="csY10093" fmla="*/ 903898 h 1968327"/>
                <a:gd name="csX10094" fmla="*/ 3864219 w 3889389"/>
                <a:gd name="csY10094" fmla="*/ 903898 h 1968327"/>
                <a:gd name="csX10095" fmla="*/ 3864219 w 3889389"/>
                <a:gd name="csY10095" fmla="*/ 902220 h 1968327"/>
                <a:gd name="csX10096" fmla="*/ 3860862 w 3889389"/>
                <a:gd name="csY10096" fmla="*/ 902220 h 1968327"/>
                <a:gd name="csX10097" fmla="*/ 3860862 w 3889389"/>
                <a:gd name="csY10097" fmla="*/ 900542 h 1968327"/>
                <a:gd name="csX10098" fmla="*/ 3859185 w 3889389"/>
                <a:gd name="csY10098" fmla="*/ 898304 h 1968327"/>
                <a:gd name="csX10099" fmla="*/ 3857506 w 3889389"/>
                <a:gd name="csY10099" fmla="*/ 898304 h 1968327"/>
                <a:gd name="csX10100" fmla="*/ 3857506 w 3889389"/>
                <a:gd name="csY10100" fmla="*/ 896626 h 1968327"/>
                <a:gd name="csX10101" fmla="*/ 3855829 w 3889389"/>
                <a:gd name="csY10101" fmla="*/ 896626 h 1968327"/>
                <a:gd name="csX10102" fmla="*/ 3855829 w 3889389"/>
                <a:gd name="csY10102" fmla="*/ 894948 h 1968327"/>
                <a:gd name="csX10103" fmla="*/ 3853591 w 3889389"/>
                <a:gd name="csY10103" fmla="*/ 894948 h 1968327"/>
                <a:gd name="csX10104" fmla="*/ 3853591 w 3889389"/>
                <a:gd name="csY10104" fmla="*/ 893270 h 1968327"/>
                <a:gd name="csX10105" fmla="*/ 3851913 w 3889389"/>
                <a:gd name="csY10105" fmla="*/ 893270 h 1968327"/>
                <a:gd name="csX10106" fmla="*/ 3851913 w 3889389"/>
                <a:gd name="csY10106" fmla="*/ 891592 h 1968327"/>
                <a:gd name="csX10107" fmla="*/ 3850235 w 3889389"/>
                <a:gd name="csY10107" fmla="*/ 891592 h 1968327"/>
                <a:gd name="csX10108" fmla="*/ 3850235 w 3889389"/>
                <a:gd name="csY10108" fmla="*/ 889914 h 1968327"/>
                <a:gd name="csX10109" fmla="*/ 3848557 w 3889389"/>
                <a:gd name="csY10109" fmla="*/ 889914 h 1968327"/>
                <a:gd name="csX10110" fmla="*/ 3848557 w 3889389"/>
                <a:gd name="csY10110" fmla="*/ 885999 h 1968327"/>
                <a:gd name="csX10111" fmla="*/ 3850235 w 3889389"/>
                <a:gd name="csY10111" fmla="*/ 885999 h 1968327"/>
                <a:gd name="csX10112" fmla="*/ 3850235 w 3889389"/>
                <a:gd name="csY10112" fmla="*/ 884321 h 1968327"/>
                <a:gd name="csX10113" fmla="*/ 3846879 w 3889389"/>
                <a:gd name="csY10113" fmla="*/ 884321 h 1968327"/>
                <a:gd name="csX10114" fmla="*/ 3844642 w 3889389"/>
                <a:gd name="csY10114" fmla="*/ 882643 h 1968327"/>
                <a:gd name="csX10115" fmla="*/ 3844642 w 3889389"/>
                <a:gd name="csY10115" fmla="*/ 880965 h 1968327"/>
                <a:gd name="csX10116" fmla="*/ 3842964 w 3889389"/>
                <a:gd name="csY10116" fmla="*/ 880965 h 1968327"/>
                <a:gd name="csX10117" fmla="*/ 3842964 w 3889389"/>
                <a:gd name="csY10117" fmla="*/ 878727 h 1968327"/>
                <a:gd name="csX10118" fmla="*/ 3841285 w 3889389"/>
                <a:gd name="csY10118" fmla="*/ 878727 h 1968327"/>
                <a:gd name="csX10119" fmla="*/ 3841285 w 3889389"/>
                <a:gd name="csY10119" fmla="*/ 877049 h 1968327"/>
                <a:gd name="csX10120" fmla="*/ 3842964 w 3889389"/>
                <a:gd name="csY10120" fmla="*/ 877049 h 1968327"/>
                <a:gd name="csX10121" fmla="*/ 3842964 w 3889389"/>
                <a:gd name="csY10121" fmla="*/ 873693 h 1968327"/>
                <a:gd name="csX10122" fmla="*/ 3830658 w 3889389"/>
                <a:gd name="csY10122" fmla="*/ 873693 h 1968327"/>
                <a:gd name="csX10123" fmla="*/ 3828980 w 3889389"/>
                <a:gd name="csY10123" fmla="*/ 872015 h 1968327"/>
                <a:gd name="csX10124" fmla="*/ 3825065 w 3889389"/>
                <a:gd name="csY10124" fmla="*/ 872015 h 1968327"/>
                <a:gd name="csX10125" fmla="*/ 3820031 w 3889389"/>
                <a:gd name="csY10125" fmla="*/ 869778 h 1968327"/>
                <a:gd name="csX10126" fmla="*/ 3818352 w 3889389"/>
                <a:gd name="csY10126" fmla="*/ 869778 h 1968327"/>
                <a:gd name="csX10127" fmla="*/ 3818352 w 3889389"/>
                <a:gd name="csY10127" fmla="*/ 868100 h 1968327"/>
                <a:gd name="csX10128" fmla="*/ 3812759 w 3889389"/>
                <a:gd name="csY10128" fmla="*/ 868100 h 1968327"/>
                <a:gd name="csX10129" fmla="*/ 3812759 w 3889389"/>
                <a:gd name="csY10129" fmla="*/ 869778 h 1968327"/>
                <a:gd name="csX10130" fmla="*/ 3814437 w 3889389"/>
                <a:gd name="csY10130" fmla="*/ 872015 h 1968327"/>
                <a:gd name="csX10131" fmla="*/ 3820031 w 3889389"/>
                <a:gd name="csY10131" fmla="*/ 872015 h 1968327"/>
                <a:gd name="csX10132" fmla="*/ 3823387 w 3889389"/>
                <a:gd name="csY10132" fmla="*/ 873693 h 1968327"/>
                <a:gd name="csX10133" fmla="*/ 3823387 w 3889389"/>
                <a:gd name="csY10133" fmla="*/ 877049 h 1968327"/>
                <a:gd name="csX10134" fmla="*/ 3811081 w 3889389"/>
                <a:gd name="csY10134" fmla="*/ 877049 h 1968327"/>
                <a:gd name="csX10135" fmla="*/ 3811081 w 3889389"/>
                <a:gd name="csY10135" fmla="*/ 875371 h 1968327"/>
                <a:gd name="csX10136" fmla="*/ 3809403 w 3889389"/>
                <a:gd name="csY10136" fmla="*/ 875371 h 1968327"/>
                <a:gd name="csX10137" fmla="*/ 3809403 w 3889389"/>
                <a:gd name="csY10137" fmla="*/ 872015 h 1968327"/>
                <a:gd name="csX10138" fmla="*/ 3807166 w 3889389"/>
                <a:gd name="csY10138" fmla="*/ 872015 h 1968327"/>
                <a:gd name="csX10139" fmla="*/ 3807166 w 3889389"/>
                <a:gd name="csY10139" fmla="*/ 869778 h 1968327"/>
                <a:gd name="csX10140" fmla="*/ 3803810 w 3889389"/>
                <a:gd name="csY10140" fmla="*/ 869778 h 1968327"/>
                <a:gd name="csX10141" fmla="*/ 3803810 w 3889389"/>
                <a:gd name="csY10141" fmla="*/ 868100 h 1968327"/>
                <a:gd name="csX10142" fmla="*/ 3802131 w 3889389"/>
                <a:gd name="csY10142" fmla="*/ 866422 h 1968327"/>
                <a:gd name="csX10143" fmla="*/ 3800454 w 3889389"/>
                <a:gd name="csY10143" fmla="*/ 866422 h 1968327"/>
                <a:gd name="csX10144" fmla="*/ 3796538 w 3889389"/>
                <a:gd name="csY10144" fmla="*/ 864744 h 1968327"/>
                <a:gd name="csX10145" fmla="*/ 3794860 w 3889389"/>
                <a:gd name="csY10145" fmla="*/ 864744 h 1968327"/>
                <a:gd name="csX10146" fmla="*/ 3794860 w 3889389"/>
                <a:gd name="csY10146" fmla="*/ 866422 h 1968327"/>
                <a:gd name="csX10147" fmla="*/ 3782554 w 3889389"/>
                <a:gd name="csY10147" fmla="*/ 866422 h 1968327"/>
                <a:gd name="csX10148" fmla="*/ 3782554 w 3889389"/>
                <a:gd name="csY10148" fmla="*/ 872015 h 1968327"/>
                <a:gd name="csX10149" fmla="*/ 3785911 w 3889389"/>
                <a:gd name="csY10149" fmla="*/ 872015 h 1968327"/>
                <a:gd name="csX10150" fmla="*/ 3785911 w 3889389"/>
                <a:gd name="csY10150" fmla="*/ 877049 h 1968327"/>
                <a:gd name="csX10151" fmla="*/ 3787589 w 3889389"/>
                <a:gd name="csY10151" fmla="*/ 878727 h 1968327"/>
                <a:gd name="csX10152" fmla="*/ 3787589 w 3889389"/>
                <a:gd name="csY10152" fmla="*/ 891592 h 1968327"/>
                <a:gd name="csX10153" fmla="*/ 3785911 w 3889389"/>
                <a:gd name="csY10153" fmla="*/ 893270 h 1968327"/>
                <a:gd name="csX10154" fmla="*/ 3784233 w 3889389"/>
                <a:gd name="csY10154" fmla="*/ 894948 h 1968327"/>
                <a:gd name="csX10155" fmla="*/ 3782554 w 3889389"/>
                <a:gd name="csY10155" fmla="*/ 894948 h 1968327"/>
                <a:gd name="csX10156" fmla="*/ 3782554 w 3889389"/>
                <a:gd name="csY10156" fmla="*/ 898304 h 1968327"/>
                <a:gd name="csX10157" fmla="*/ 3789826 w 3889389"/>
                <a:gd name="csY10157" fmla="*/ 898304 h 1968327"/>
                <a:gd name="csX10158" fmla="*/ 3789826 w 3889389"/>
                <a:gd name="csY10158" fmla="*/ 900542 h 1968327"/>
                <a:gd name="csX10159" fmla="*/ 3791504 w 3889389"/>
                <a:gd name="csY10159" fmla="*/ 902220 h 1968327"/>
                <a:gd name="csX10160" fmla="*/ 3793182 w 3889389"/>
                <a:gd name="csY10160" fmla="*/ 902220 h 1968327"/>
                <a:gd name="csX10161" fmla="*/ 3793182 w 3889389"/>
                <a:gd name="csY10161" fmla="*/ 903898 h 1968327"/>
                <a:gd name="csX10162" fmla="*/ 3794860 w 3889389"/>
                <a:gd name="csY10162" fmla="*/ 903898 h 1968327"/>
                <a:gd name="csX10163" fmla="*/ 3794860 w 3889389"/>
                <a:gd name="csY10163" fmla="*/ 905576 h 1968327"/>
                <a:gd name="csX10164" fmla="*/ 3793182 w 3889389"/>
                <a:gd name="csY10164" fmla="*/ 905576 h 1968327"/>
                <a:gd name="csX10165" fmla="*/ 3793182 w 3889389"/>
                <a:gd name="csY10165" fmla="*/ 909491 h 1968327"/>
                <a:gd name="csX10166" fmla="*/ 3789826 w 3889389"/>
                <a:gd name="csY10166" fmla="*/ 909491 h 1968327"/>
                <a:gd name="csX10167" fmla="*/ 3789826 w 3889389"/>
                <a:gd name="csY10167" fmla="*/ 914525 h 1968327"/>
                <a:gd name="csX10168" fmla="*/ 3787589 w 3889389"/>
                <a:gd name="csY10168" fmla="*/ 914525 h 1968327"/>
                <a:gd name="csX10169" fmla="*/ 3787589 w 3889389"/>
                <a:gd name="csY10169" fmla="*/ 902220 h 1968327"/>
                <a:gd name="csX10170" fmla="*/ 3784233 w 3889389"/>
                <a:gd name="csY10170" fmla="*/ 902220 h 1968327"/>
                <a:gd name="csX10171" fmla="*/ 3782554 w 3889389"/>
                <a:gd name="csY10171" fmla="*/ 903898 h 1968327"/>
                <a:gd name="csX10172" fmla="*/ 3782554 w 3889389"/>
                <a:gd name="csY10172" fmla="*/ 907254 h 1968327"/>
                <a:gd name="csX10173" fmla="*/ 3780877 w 3889389"/>
                <a:gd name="csY10173" fmla="*/ 907254 h 1968327"/>
                <a:gd name="csX10174" fmla="*/ 3780877 w 3889389"/>
                <a:gd name="csY10174" fmla="*/ 909491 h 1968327"/>
                <a:gd name="csX10175" fmla="*/ 3779198 w 3889389"/>
                <a:gd name="csY10175" fmla="*/ 909491 h 1968327"/>
                <a:gd name="csX10176" fmla="*/ 3779198 w 3889389"/>
                <a:gd name="csY10176" fmla="*/ 912847 h 1968327"/>
                <a:gd name="csX10177" fmla="*/ 3775283 w 3889389"/>
                <a:gd name="csY10177" fmla="*/ 912847 h 1968327"/>
                <a:gd name="csX10178" fmla="*/ 3775283 w 3889389"/>
                <a:gd name="csY10178" fmla="*/ 902220 h 1968327"/>
                <a:gd name="csX10179" fmla="*/ 3776961 w 3889389"/>
                <a:gd name="csY10179" fmla="*/ 902220 h 1968327"/>
                <a:gd name="csX10180" fmla="*/ 3776961 w 3889389"/>
                <a:gd name="csY10180" fmla="*/ 898304 h 1968327"/>
                <a:gd name="csX10181" fmla="*/ 3773605 w 3889389"/>
                <a:gd name="csY10181" fmla="*/ 898304 h 1968327"/>
                <a:gd name="csX10182" fmla="*/ 3773605 w 3889389"/>
                <a:gd name="csY10182" fmla="*/ 896626 h 1968327"/>
                <a:gd name="csX10183" fmla="*/ 3771927 w 3889389"/>
                <a:gd name="csY10183" fmla="*/ 896626 h 1968327"/>
                <a:gd name="csX10184" fmla="*/ 3770249 w 3889389"/>
                <a:gd name="csY10184" fmla="*/ 894948 h 1968327"/>
                <a:gd name="csX10185" fmla="*/ 3766334 w 3889389"/>
                <a:gd name="csY10185" fmla="*/ 894948 h 1968327"/>
                <a:gd name="csX10186" fmla="*/ 3766334 w 3889389"/>
                <a:gd name="csY10186" fmla="*/ 893270 h 1968327"/>
                <a:gd name="csX10187" fmla="*/ 3764656 w 3889389"/>
                <a:gd name="csY10187" fmla="*/ 893270 h 1968327"/>
                <a:gd name="csX10188" fmla="*/ 3764656 w 3889389"/>
                <a:gd name="csY10188" fmla="*/ 889914 h 1968327"/>
                <a:gd name="csX10189" fmla="*/ 3766334 w 3889389"/>
                <a:gd name="csY10189" fmla="*/ 889914 h 1968327"/>
                <a:gd name="csX10190" fmla="*/ 3766334 w 3889389"/>
                <a:gd name="csY10190" fmla="*/ 885999 h 1968327"/>
                <a:gd name="csX10191" fmla="*/ 3770249 w 3889389"/>
                <a:gd name="csY10191" fmla="*/ 885999 h 1968327"/>
                <a:gd name="csX10192" fmla="*/ 3770249 w 3889389"/>
                <a:gd name="csY10192" fmla="*/ 875371 h 1968327"/>
                <a:gd name="csX10193" fmla="*/ 3768012 w 3889389"/>
                <a:gd name="csY10193" fmla="*/ 875371 h 1968327"/>
                <a:gd name="csX10194" fmla="*/ 3768012 w 3889389"/>
                <a:gd name="csY10194" fmla="*/ 873693 h 1968327"/>
                <a:gd name="csX10195" fmla="*/ 3766334 w 3889389"/>
                <a:gd name="csY10195" fmla="*/ 873693 h 1968327"/>
                <a:gd name="csX10196" fmla="*/ 3766334 w 3889389"/>
                <a:gd name="csY10196" fmla="*/ 868100 h 1968327"/>
                <a:gd name="csX10197" fmla="*/ 3764656 w 3889389"/>
                <a:gd name="csY10197" fmla="*/ 868100 h 1968327"/>
                <a:gd name="csX10198" fmla="*/ 3764656 w 3889389"/>
                <a:gd name="csY10198" fmla="*/ 861388 h 1968327"/>
                <a:gd name="csX10199" fmla="*/ 3766334 w 3889389"/>
                <a:gd name="csY10199" fmla="*/ 861388 h 1968327"/>
                <a:gd name="csX10200" fmla="*/ 3764656 w 3889389"/>
                <a:gd name="csY10200" fmla="*/ 859150 h 1968327"/>
                <a:gd name="csX10201" fmla="*/ 3764656 w 3889389"/>
                <a:gd name="csY10201" fmla="*/ 855794 h 1968327"/>
                <a:gd name="csX10202" fmla="*/ 3766334 w 3889389"/>
                <a:gd name="csY10202" fmla="*/ 855794 h 1968327"/>
                <a:gd name="csX10203" fmla="*/ 3766334 w 3889389"/>
                <a:gd name="csY10203" fmla="*/ 854116 h 1968327"/>
                <a:gd name="csX10204" fmla="*/ 3770249 w 3889389"/>
                <a:gd name="csY10204" fmla="*/ 854116 h 1968327"/>
                <a:gd name="csX10205" fmla="*/ 3770249 w 3889389"/>
                <a:gd name="csY10205" fmla="*/ 852438 h 1968327"/>
                <a:gd name="csX10206" fmla="*/ 3768012 w 3889389"/>
                <a:gd name="csY10206" fmla="*/ 850201 h 1968327"/>
                <a:gd name="csX10207" fmla="*/ 3768012 w 3889389"/>
                <a:gd name="csY10207" fmla="*/ 848523 h 1968327"/>
                <a:gd name="csX10208" fmla="*/ 3766334 w 3889389"/>
                <a:gd name="csY10208" fmla="*/ 848523 h 1968327"/>
                <a:gd name="csX10209" fmla="*/ 3766334 w 3889389"/>
                <a:gd name="csY10209" fmla="*/ 845167 h 1968327"/>
                <a:gd name="csX10210" fmla="*/ 3764656 w 3889389"/>
                <a:gd name="csY10210" fmla="*/ 845167 h 1968327"/>
                <a:gd name="csX10211" fmla="*/ 3764656 w 3889389"/>
                <a:gd name="csY10211" fmla="*/ 843489 h 1968327"/>
                <a:gd name="csX10212" fmla="*/ 3762977 w 3889389"/>
                <a:gd name="csY10212" fmla="*/ 845167 h 1968327"/>
                <a:gd name="csX10213" fmla="*/ 3761300 w 3889389"/>
                <a:gd name="csY10213" fmla="*/ 846845 h 1968327"/>
                <a:gd name="csX10214" fmla="*/ 3761300 w 3889389"/>
                <a:gd name="csY10214" fmla="*/ 848523 h 1968327"/>
                <a:gd name="csX10215" fmla="*/ 3759062 w 3889389"/>
                <a:gd name="csY10215" fmla="*/ 850201 h 1968327"/>
                <a:gd name="csX10216" fmla="*/ 3757384 w 3889389"/>
                <a:gd name="csY10216" fmla="*/ 850201 h 1968327"/>
                <a:gd name="csX10217" fmla="*/ 3757384 w 3889389"/>
                <a:gd name="csY10217" fmla="*/ 848523 h 1968327"/>
                <a:gd name="csX10218" fmla="*/ 3755706 w 3889389"/>
                <a:gd name="csY10218" fmla="*/ 848523 h 1968327"/>
                <a:gd name="csX10219" fmla="*/ 3757384 w 3889389"/>
                <a:gd name="csY10219" fmla="*/ 846845 h 1968327"/>
                <a:gd name="csX10220" fmla="*/ 3757384 w 3889389"/>
                <a:gd name="csY10220" fmla="*/ 843489 h 1968327"/>
                <a:gd name="csX10221" fmla="*/ 3759062 w 3889389"/>
                <a:gd name="csY10221" fmla="*/ 841251 h 1968327"/>
                <a:gd name="csX10222" fmla="*/ 3759062 w 3889389"/>
                <a:gd name="csY10222" fmla="*/ 839573 h 1968327"/>
                <a:gd name="csX10223" fmla="*/ 3757384 w 3889389"/>
                <a:gd name="csY10223" fmla="*/ 839573 h 1968327"/>
                <a:gd name="csX10224" fmla="*/ 3757384 w 3889389"/>
                <a:gd name="csY10224" fmla="*/ 834539 h 1968327"/>
                <a:gd name="csX10225" fmla="*/ 3755706 w 3889389"/>
                <a:gd name="csY10225" fmla="*/ 832861 h 1968327"/>
                <a:gd name="csX10226" fmla="*/ 3755706 w 3889389"/>
                <a:gd name="csY10226" fmla="*/ 828946 h 1968327"/>
                <a:gd name="csX10227" fmla="*/ 3754028 w 3889389"/>
                <a:gd name="csY10227" fmla="*/ 828946 h 1968327"/>
                <a:gd name="csX10228" fmla="*/ 3752350 w 3889389"/>
                <a:gd name="csY10228" fmla="*/ 825590 h 1968327"/>
                <a:gd name="csX10229" fmla="*/ 3746757 w 3889389"/>
                <a:gd name="csY10229" fmla="*/ 823912 h 1968327"/>
                <a:gd name="csX10230" fmla="*/ 3745079 w 3889389"/>
                <a:gd name="csY10230" fmla="*/ 821675 h 1968327"/>
                <a:gd name="csX10231" fmla="*/ 3743400 w 3889389"/>
                <a:gd name="csY10231" fmla="*/ 821675 h 1968327"/>
                <a:gd name="csX10232" fmla="*/ 3741723 w 3889389"/>
                <a:gd name="csY10232" fmla="*/ 823912 h 1968327"/>
                <a:gd name="csX10233" fmla="*/ 3741723 w 3889389"/>
                <a:gd name="csY10233" fmla="*/ 830624 h 1968327"/>
                <a:gd name="csX10234" fmla="*/ 3732773 w 3889389"/>
                <a:gd name="csY10234" fmla="*/ 830624 h 1968327"/>
                <a:gd name="csX10235" fmla="*/ 3732773 w 3889389"/>
                <a:gd name="csY10235" fmla="*/ 827268 h 1968327"/>
                <a:gd name="csX10236" fmla="*/ 3734451 w 3889389"/>
                <a:gd name="csY10236" fmla="*/ 825590 h 1968327"/>
                <a:gd name="csX10237" fmla="*/ 3737807 w 3889389"/>
                <a:gd name="csY10237" fmla="*/ 825590 h 1968327"/>
                <a:gd name="csX10238" fmla="*/ 3736129 w 3889389"/>
                <a:gd name="csY10238" fmla="*/ 823912 h 1968327"/>
                <a:gd name="csX10239" fmla="*/ 3736129 w 3889389"/>
                <a:gd name="csY10239" fmla="*/ 818318 h 1968327"/>
                <a:gd name="csX10240" fmla="*/ 3739485 w 3889389"/>
                <a:gd name="csY10240" fmla="*/ 818318 h 1968327"/>
                <a:gd name="csX10241" fmla="*/ 3739485 w 3889389"/>
                <a:gd name="csY10241" fmla="*/ 816640 h 1968327"/>
                <a:gd name="csX10242" fmla="*/ 3736129 w 3889389"/>
                <a:gd name="csY10242" fmla="*/ 814962 h 1968327"/>
                <a:gd name="csX10243" fmla="*/ 3734451 w 3889389"/>
                <a:gd name="csY10243" fmla="*/ 812725 h 1968327"/>
                <a:gd name="csX10244" fmla="*/ 3734451 w 3889389"/>
                <a:gd name="csY10244" fmla="*/ 814962 h 1968327"/>
                <a:gd name="csX10245" fmla="*/ 3727180 w 3889389"/>
                <a:gd name="csY10245" fmla="*/ 814962 h 1968327"/>
                <a:gd name="csX10246" fmla="*/ 3725502 w 3889389"/>
                <a:gd name="csY10246" fmla="*/ 812725 h 1968327"/>
                <a:gd name="csX10247" fmla="*/ 3721587 w 3889389"/>
                <a:gd name="csY10247" fmla="*/ 812725 h 1968327"/>
                <a:gd name="csX10248" fmla="*/ 3721587 w 3889389"/>
                <a:gd name="csY10248" fmla="*/ 806013 h 1968327"/>
                <a:gd name="csX10249" fmla="*/ 3719908 w 3889389"/>
                <a:gd name="csY10249" fmla="*/ 804335 h 1968327"/>
                <a:gd name="csX10250" fmla="*/ 3719908 w 3889389"/>
                <a:gd name="csY10250" fmla="*/ 802098 h 1968327"/>
                <a:gd name="csX10251" fmla="*/ 3718230 w 3889389"/>
                <a:gd name="csY10251" fmla="*/ 802098 h 1968327"/>
                <a:gd name="csX10252" fmla="*/ 3716552 w 3889389"/>
                <a:gd name="csY10252" fmla="*/ 800419 h 1968327"/>
                <a:gd name="csX10253" fmla="*/ 3713196 w 3889389"/>
                <a:gd name="csY10253" fmla="*/ 800419 h 1968327"/>
                <a:gd name="csX10254" fmla="*/ 3713196 w 3889389"/>
                <a:gd name="csY10254" fmla="*/ 802098 h 1968327"/>
                <a:gd name="csX10255" fmla="*/ 3710959 w 3889389"/>
                <a:gd name="csY10255" fmla="*/ 802098 h 1968327"/>
                <a:gd name="csX10256" fmla="*/ 3710959 w 3889389"/>
                <a:gd name="csY10256" fmla="*/ 795385 h 1968327"/>
                <a:gd name="csX10257" fmla="*/ 3709281 w 3889389"/>
                <a:gd name="csY10257" fmla="*/ 795385 h 1968327"/>
                <a:gd name="csX10258" fmla="*/ 3707603 w 3889389"/>
                <a:gd name="csY10258" fmla="*/ 793148 h 1968327"/>
                <a:gd name="csX10259" fmla="*/ 3705925 w 3889389"/>
                <a:gd name="csY10259" fmla="*/ 793148 h 1968327"/>
                <a:gd name="csX10260" fmla="*/ 3704246 w 3889389"/>
                <a:gd name="csY10260" fmla="*/ 795385 h 1968327"/>
                <a:gd name="csX10261" fmla="*/ 3702010 w 3889389"/>
                <a:gd name="csY10261" fmla="*/ 795385 h 1968327"/>
                <a:gd name="csX10262" fmla="*/ 3702010 w 3889389"/>
                <a:gd name="csY10262" fmla="*/ 797063 h 1968327"/>
                <a:gd name="csX10263" fmla="*/ 3698653 w 3889389"/>
                <a:gd name="csY10263" fmla="*/ 797063 h 1968327"/>
                <a:gd name="csX10264" fmla="*/ 3698653 w 3889389"/>
                <a:gd name="csY10264" fmla="*/ 795385 h 1968327"/>
                <a:gd name="csX10265" fmla="*/ 3696975 w 3889389"/>
                <a:gd name="csY10265" fmla="*/ 795385 h 1968327"/>
                <a:gd name="csX10266" fmla="*/ 3696975 w 3889389"/>
                <a:gd name="csY10266" fmla="*/ 791470 h 1968327"/>
                <a:gd name="csX10267" fmla="*/ 3700331 w 3889389"/>
                <a:gd name="csY10267" fmla="*/ 791470 h 1968327"/>
                <a:gd name="csX10268" fmla="*/ 3700331 w 3889389"/>
                <a:gd name="csY10268" fmla="*/ 788114 h 1968327"/>
                <a:gd name="csX10269" fmla="*/ 3696975 w 3889389"/>
                <a:gd name="csY10269" fmla="*/ 788114 h 1968327"/>
                <a:gd name="csX10270" fmla="*/ 3695297 w 3889389"/>
                <a:gd name="csY10270" fmla="*/ 789792 h 1968327"/>
                <a:gd name="csX10271" fmla="*/ 3691382 w 3889389"/>
                <a:gd name="csY10271" fmla="*/ 789792 h 1968327"/>
                <a:gd name="csX10272" fmla="*/ 3691382 w 3889389"/>
                <a:gd name="csY10272" fmla="*/ 782521 h 1968327"/>
                <a:gd name="csX10273" fmla="*/ 3689704 w 3889389"/>
                <a:gd name="csY10273" fmla="*/ 782521 h 1968327"/>
                <a:gd name="csX10274" fmla="*/ 3689704 w 3889389"/>
                <a:gd name="csY10274" fmla="*/ 780842 h 1968327"/>
                <a:gd name="csX10275" fmla="*/ 3688026 w 3889389"/>
                <a:gd name="csY10275" fmla="*/ 780842 h 1968327"/>
                <a:gd name="csX10276" fmla="*/ 3688026 w 3889389"/>
                <a:gd name="csY10276" fmla="*/ 779164 h 1968327"/>
                <a:gd name="csX10277" fmla="*/ 3684669 w 3889389"/>
                <a:gd name="csY10277" fmla="*/ 779164 h 1968327"/>
                <a:gd name="csX10278" fmla="*/ 3684669 w 3889389"/>
                <a:gd name="csY10278" fmla="*/ 777486 h 1968327"/>
                <a:gd name="csX10279" fmla="*/ 3682433 w 3889389"/>
                <a:gd name="csY10279" fmla="*/ 777486 h 1968327"/>
                <a:gd name="csX10280" fmla="*/ 3680754 w 3889389"/>
                <a:gd name="csY10280" fmla="*/ 775808 h 1968327"/>
                <a:gd name="csX10281" fmla="*/ 3677398 w 3889389"/>
                <a:gd name="csY10281" fmla="*/ 775808 h 1968327"/>
                <a:gd name="csX10282" fmla="*/ 3677398 w 3889389"/>
                <a:gd name="csY10282" fmla="*/ 773571 h 1968327"/>
                <a:gd name="csX10283" fmla="*/ 3675720 w 3889389"/>
                <a:gd name="csY10283" fmla="*/ 773571 h 1968327"/>
                <a:gd name="csX10284" fmla="*/ 3675720 w 3889389"/>
                <a:gd name="csY10284" fmla="*/ 771893 h 1968327"/>
                <a:gd name="csX10285" fmla="*/ 3673482 w 3889389"/>
                <a:gd name="csY10285" fmla="*/ 771893 h 1968327"/>
                <a:gd name="csX10286" fmla="*/ 3673482 w 3889389"/>
                <a:gd name="csY10286" fmla="*/ 762944 h 1968327"/>
                <a:gd name="csX10287" fmla="*/ 3671805 w 3889389"/>
                <a:gd name="csY10287" fmla="*/ 762944 h 1968327"/>
                <a:gd name="csX10288" fmla="*/ 3671805 w 3889389"/>
                <a:gd name="csY10288" fmla="*/ 759587 h 1968327"/>
                <a:gd name="csX10289" fmla="*/ 3668449 w 3889389"/>
                <a:gd name="csY10289" fmla="*/ 759587 h 1968327"/>
                <a:gd name="csX10290" fmla="*/ 3668449 w 3889389"/>
                <a:gd name="csY10290" fmla="*/ 757909 h 1968327"/>
                <a:gd name="csX10291" fmla="*/ 3666771 w 3889389"/>
                <a:gd name="csY10291" fmla="*/ 757909 h 1968327"/>
                <a:gd name="csX10292" fmla="*/ 3666771 w 3889389"/>
                <a:gd name="csY10292" fmla="*/ 755672 h 1968327"/>
                <a:gd name="csX10293" fmla="*/ 3659499 w 3889389"/>
                <a:gd name="csY10293" fmla="*/ 755672 h 1968327"/>
                <a:gd name="csX10294" fmla="*/ 3659499 w 3889389"/>
                <a:gd name="csY10294" fmla="*/ 753994 h 1968327"/>
                <a:gd name="csX10295" fmla="*/ 3657821 w 3889389"/>
                <a:gd name="csY10295" fmla="*/ 753994 h 1968327"/>
                <a:gd name="csX10296" fmla="*/ 3657821 w 3889389"/>
                <a:gd name="csY10296" fmla="*/ 748960 h 1968327"/>
                <a:gd name="csX10297" fmla="*/ 3656143 w 3889389"/>
                <a:gd name="csY10297" fmla="*/ 748960 h 1968327"/>
                <a:gd name="csX10298" fmla="*/ 3656143 w 3889389"/>
                <a:gd name="csY10298" fmla="*/ 747282 h 1968327"/>
                <a:gd name="csX10299" fmla="*/ 3653906 w 3889389"/>
                <a:gd name="csY10299" fmla="*/ 747282 h 1968327"/>
                <a:gd name="csX10300" fmla="*/ 3653906 w 3889389"/>
                <a:gd name="csY10300" fmla="*/ 748960 h 1968327"/>
                <a:gd name="csX10301" fmla="*/ 3652228 w 3889389"/>
                <a:gd name="csY10301" fmla="*/ 750638 h 1968327"/>
                <a:gd name="csX10302" fmla="*/ 3650550 w 3889389"/>
                <a:gd name="csY10302" fmla="*/ 748960 h 1968327"/>
                <a:gd name="csX10303" fmla="*/ 3647194 w 3889389"/>
                <a:gd name="csY10303" fmla="*/ 748960 h 1968327"/>
                <a:gd name="csX10304" fmla="*/ 3647194 w 3889389"/>
                <a:gd name="csY10304" fmla="*/ 747282 h 1968327"/>
                <a:gd name="csX10305" fmla="*/ 3644956 w 3889389"/>
                <a:gd name="csY10305" fmla="*/ 747282 h 1968327"/>
                <a:gd name="csX10306" fmla="*/ 3644956 w 3889389"/>
                <a:gd name="csY10306" fmla="*/ 745044 h 1968327"/>
                <a:gd name="csX10307" fmla="*/ 3643279 w 3889389"/>
                <a:gd name="csY10307" fmla="*/ 745044 h 1968327"/>
                <a:gd name="csX10308" fmla="*/ 3643279 w 3889389"/>
                <a:gd name="csY10308" fmla="*/ 743367 h 1968327"/>
                <a:gd name="csX10309" fmla="*/ 3639922 w 3889389"/>
                <a:gd name="csY10309" fmla="*/ 741688 h 1968327"/>
                <a:gd name="csX10310" fmla="*/ 3638244 w 3889389"/>
                <a:gd name="csY10310" fmla="*/ 740010 h 1968327"/>
                <a:gd name="csX10311" fmla="*/ 3638244 w 3889389"/>
                <a:gd name="csY10311" fmla="*/ 738332 h 1968327"/>
                <a:gd name="csX10312" fmla="*/ 3636566 w 3889389"/>
                <a:gd name="csY10312" fmla="*/ 738332 h 1968327"/>
                <a:gd name="csX10313" fmla="*/ 3636566 w 3889389"/>
                <a:gd name="csY10313" fmla="*/ 736095 h 1968327"/>
                <a:gd name="csX10314" fmla="*/ 3634329 w 3889389"/>
                <a:gd name="csY10314" fmla="*/ 734417 h 1968327"/>
                <a:gd name="csX10315" fmla="*/ 3632651 w 3889389"/>
                <a:gd name="csY10315" fmla="*/ 734417 h 1968327"/>
                <a:gd name="csX10316" fmla="*/ 3632651 w 3889389"/>
                <a:gd name="csY10316" fmla="*/ 731061 h 1968327"/>
                <a:gd name="csX10317" fmla="*/ 3630973 w 3889389"/>
                <a:gd name="csY10317" fmla="*/ 731061 h 1968327"/>
                <a:gd name="csX10318" fmla="*/ 3630973 w 3889389"/>
                <a:gd name="csY10318" fmla="*/ 729383 h 1968327"/>
                <a:gd name="csX10319" fmla="*/ 3629295 w 3889389"/>
                <a:gd name="csY10319" fmla="*/ 729383 h 1968327"/>
                <a:gd name="csX10320" fmla="*/ 3629295 w 3889389"/>
                <a:gd name="csY10320" fmla="*/ 727146 h 1968327"/>
                <a:gd name="csX10321" fmla="*/ 3627617 w 3889389"/>
                <a:gd name="csY10321" fmla="*/ 727146 h 1968327"/>
                <a:gd name="csX10322" fmla="*/ 3627617 w 3889389"/>
                <a:gd name="csY10322" fmla="*/ 725467 h 1968327"/>
                <a:gd name="csX10323" fmla="*/ 3618667 w 3889389"/>
                <a:gd name="csY10323" fmla="*/ 725467 h 1968327"/>
                <a:gd name="csX10324" fmla="*/ 3618667 w 3889389"/>
                <a:gd name="csY10324" fmla="*/ 723790 h 1968327"/>
                <a:gd name="csX10325" fmla="*/ 3616430 w 3889389"/>
                <a:gd name="csY10325" fmla="*/ 725467 h 1968327"/>
                <a:gd name="csX10326" fmla="*/ 3613074 w 3889389"/>
                <a:gd name="csY10326" fmla="*/ 725467 h 1968327"/>
                <a:gd name="csX10327" fmla="*/ 3613074 w 3889389"/>
                <a:gd name="csY10327" fmla="*/ 718755 h 1968327"/>
                <a:gd name="csX10328" fmla="*/ 3616430 w 3889389"/>
                <a:gd name="csY10328" fmla="*/ 718755 h 1968327"/>
                <a:gd name="csX10329" fmla="*/ 3614752 w 3889389"/>
                <a:gd name="csY10329" fmla="*/ 716518 h 1968327"/>
                <a:gd name="csX10330" fmla="*/ 3613074 w 3889389"/>
                <a:gd name="csY10330" fmla="*/ 716518 h 1968327"/>
                <a:gd name="csX10331" fmla="*/ 3609718 w 3889389"/>
                <a:gd name="csY10331" fmla="*/ 713162 h 1968327"/>
                <a:gd name="csX10332" fmla="*/ 3596853 w 3889389"/>
                <a:gd name="csY10332" fmla="*/ 713162 h 1968327"/>
                <a:gd name="csX10333" fmla="*/ 3596853 w 3889389"/>
                <a:gd name="csY10333" fmla="*/ 711484 h 1968327"/>
                <a:gd name="csX10334" fmla="*/ 3593497 w 3889389"/>
                <a:gd name="csY10334" fmla="*/ 711484 h 1968327"/>
                <a:gd name="csX10335" fmla="*/ 3591819 w 3889389"/>
                <a:gd name="csY10335" fmla="*/ 709806 h 1968327"/>
                <a:gd name="csX10336" fmla="*/ 3591819 w 3889389"/>
                <a:gd name="csY10336" fmla="*/ 707569 h 1968327"/>
                <a:gd name="csX10337" fmla="*/ 3590141 w 3889389"/>
                <a:gd name="csY10337" fmla="*/ 707569 h 1968327"/>
                <a:gd name="csX10338" fmla="*/ 3587903 w 3889389"/>
                <a:gd name="csY10338" fmla="*/ 705890 h 1968327"/>
                <a:gd name="csX10339" fmla="*/ 3587064 w 3889389"/>
                <a:gd name="csY10339" fmla="*/ 705890 h 1968327"/>
                <a:gd name="csX10340" fmla="*/ 3585386 w 3889389"/>
                <a:gd name="csY10340" fmla="*/ 704213 h 1968327"/>
                <a:gd name="csX10341" fmla="*/ 3585386 w 3889389"/>
                <a:gd name="csY10341" fmla="*/ 702534 h 1968327"/>
                <a:gd name="csX10342" fmla="*/ 3574759 w 3889389"/>
                <a:gd name="csY10342" fmla="*/ 702534 h 1968327"/>
                <a:gd name="csX10343" fmla="*/ 3574759 w 3889389"/>
                <a:gd name="csY10343" fmla="*/ 700856 h 1968327"/>
                <a:gd name="csX10344" fmla="*/ 3569166 w 3889389"/>
                <a:gd name="csY10344" fmla="*/ 700856 h 1968327"/>
                <a:gd name="csX10345" fmla="*/ 3569166 w 3889389"/>
                <a:gd name="csY10345" fmla="*/ 698619 h 1968327"/>
                <a:gd name="csX10346" fmla="*/ 3565809 w 3889389"/>
                <a:gd name="csY10346" fmla="*/ 698619 h 1968327"/>
                <a:gd name="csX10347" fmla="*/ 3563572 w 3889389"/>
                <a:gd name="csY10347" fmla="*/ 695263 h 1968327"/>
                <a:gd name="csX10348" fmla="*/ 3561894 w 3889389"/>
                <a:gd name="csY10348" fmla="*/ 695263 h 1968327"/>
                <a:gd name="csX10349" fmla="*/ 3560216 w 3889389"/>
                <a:gd name="csY10349" fmla="*/ 693585 h 1968327"/>
                <a:gd name="csX10350" fmla="*/ 3558538 w 3889389"/>
                <a:gd name="csY10350" fmla="*/ 693585 h 1968327"/>
                <a:gd name="csX10351" fmla="*/ 3556860 w 3889389"/>
                <a:gd name="csY10351" fmla="*/ 691907 h 1968327"/>
                <a:gd name="csX10352" fmla="*/ 3552945 w 3889389"/>
                <a:gd name="csY10352" fmla="*/ 691907 h 1968327"/>
                <a:gd name="csX10353" fmla="*/ 3552945 w 3889389"/>
                <a:gd name="csY10353" fmla="*/ 687992 h 1968327"/>
                <a:gd name="csX10354" fmla="*/ 3551266 w 3889389"/>
                <a:gd name="csY10354" fmla="*/ 687992 h 1968327"/>
                <a:gd name="csX10355" fmla="*/ 3551266 w 3889389"/>
                <a:gd name="csY10355" fmla="*/ 690229 h 1968327"/>
                <a:gd name="csX10356" fmla="*/ 3543995 w 3889389"/>
                <a:gd name="csY10356" fmla="*/ 690229 h 1968327"/>
                <a:gd name="csX10357" fmla="*/ 3543995 w 3889389"/>
                <a:gd name="csY10357" fmla="*/ 687992 h 1968327"/>
                <a:gd name="csX10358" fmla="*/ 3542317 w 3889389"/>
                <a:gd name="csY10358" fmla="*/ 687992 h 1968327"/>
                <a:gd name="csX10359" fmla="*/ 3542317 w 3889389"/>
                <a:gd name="csY10359" fmla="*/ 684636 h 1968327"/>
                <a:gd name="csX10360" fmla="*/ 3535045 w 3889389"/>
                <a:gd name="csY10360" fmla="*/ 684636 h 1968327"/>
                <a:gd name="csX10361" fmla="*/ 3535045 w 3889389"/>
                <a:gd name="csY10361" fmla="*/ 686314 h 1968327"/>
                <a:gd name="csX10362" fmla="*/ 3533368 w 3889389"/>
                <a:gd name="csY10362" fmla="*/ 686314 h 1968327"/>
                <a:gd name="csX10363" fmla="*/ 3533368 w 3889389"/>
                <a:gd name="csY10363" fmla="*/ 687992 h 1968327"/>
                <a:gd name="csX10364" fmla="*/ 3531689 w 3889389"/>
                <a:gd name="csY10364" fmla="*/ 687992 h 1968327"/>
                <a:gd name="csX10365" fmla="*/ 3531689 w 3889389"/>
                <a:gd name="csY10365" fmla="*/ 686314 h 1968327"/>
                <a:gd name="csX10366" fmla="*/ 3515468 w 3889389"/>
                <a:gd name="csY10366" fmla="*/ 686314 h 1968327"/>
                <a:gd name="csX10367" fmla="*/ 3513791 w 3889389"/>
                <a:gd name="csY10367" fmla="*/ 684636 h 1968327"/>
                <a:gd name="csX10368" fmla="*/ 3506519 w 3889389"/>
                <a:gd name="csY10368" fmla="*/ 684636 h 1968327"/>
                <a:gd name="csX10369" fmla="*/ 3506519 w 3889389"/>
                <a:gd name="csY10369" fmla="*/ 682957 h 1968327"/>
                <a:gd name="csX10370" fmla="*/ 3501485 w 3889389"/>
                <a:gd name="csY10370" fmla="*/ 682957 h 1968327"/>
                <a:gd name="csX10371" fmla="*/ 3501485 w 3889389"/>
                <a:gd name="csY10371" fmla="*/ 684636 h 1968327"/>
                <a:gd name="csX10372" fmla="*/ 3499807 w 3889389"/>
                <a:gd name="csY10372" fmla="*/ 684636 h 1968327"/>
                <a:gd name="csX10373" fmla="*/ 3499807 w 3889389"/>
                <a:gd name="csY10373" fmla="*/ 686314 h 1968327"/>
                <a:gd name="csX10374" fmla="*/ 3497570 w 3889389"/>
                <a:gd name="csY10374" fmla="*/ 686314 h 1968327"/>
                <a:gd name="csX10375" fmla="*/ 3497570 w 3889389"/>
                <a:gd name="csY10375" fmla="*/ 684636 h 1968327"/>
                <a:gd name="csX10376" fmla="*/ 3495891 w 3889389"/>
                <a:gd name="csY10376" fmla="*/ 682957 h 1968327"/>
                <a:gd name="csX10377" fmla="*/ 3494214 w 3889389"/>
                <a:gd name="csY10377" fmla="*/ 682957 h 1968327"/>
                <a:gd name="csX10378" fmla="*/ 3494214 w 3889389"/>
                <a:gd name="csY10378" fmla="*/ 684636 h 1968327"/>
                <a:gd name="csX10379" fmla="*/ 3492535 w 3889389"/>
                <a:gd name="csY10379" fmla="*/ 684636 h 1968327"/>
                <a:gd name="csX10380" fmla="*/ 3492535 w 3889389"/>
                <a:gd name="csY10380" fmla="*/ 682957 h 1968327"/>
                <a:gd name="csX10381" fmla="*/ 3490858 w 3889389"/>
                <a:gd name="csY10381" fmla="*/ 682957 h 1968327"/>
                <a:gd name="csX10382" fmla="*/ 3490858 w 3889389"/>
                <a:gd name="csY10382" fmla="*/ 681279 h 1968327"/>
                <a:gd name="csX10383" fmla="*/ 3489179 w 3889389"/>
                <a:gd name="csY10383" fmla="*/ 681279 h 1968327"/>
                <a:gd name="csX10384" fmla="*/ 3486942 w 3889389"/>
                <a:gd name="csY10384" fmla="*/ 679042 h 1968327"/>
                <a:gd name="csX10385" fmla="*/ 3485264 w 3889389"/>
                <a:gd name="csY10385" fmla="*/ 681279 h 1968327"/>
                <a:gd name="csX10386" fmla="*/ 3483586 w 3889389"/>
                <a:gd name="csY10386" fmla="*/ 681279 h 1968327"/>
                <a:gd name="csX10387" fmla="*/ 3483586 w 3889389"/>
                <a:gd name="csY10387" fmla="*/ 684636 h 1968327"/>
                <a:gd name="csX10388" fmla="*/ 3486942 w 3889389"/>
                <a:gd name="csY10388" fmla="*/ 684636 h 1968327"/>
                <a:gd name="csX10389" fmla="*/ 3486942 w 3889389"/>
                <a:gd name="csY10389" fmla="*/ 690229 h 1968327"/>
                <a:gd name="csX10390" fmla="*/ 3485264 w 3889389"/>
                <a:gd name="csY10390" fmla="*/ 690229 h 1968327"/>
                <a:gd name="csX10391" fmla="*/ 3485264 w 3889389"/>
                <a:gd name="csY10391" fmla="*/ 693585 h 1968327"/>
                <a:gd name="csX10392" fmla="*/ 3481908 w 3889389"/>
                <a:gd name="csY10392" fmla="*/ 693585 h 1968327"/>
                <a:gd name="csX10393" fmla="*/ 3481908 w 3889389"/>
                <a:gd name="csY10393" fmla="*/ 686314 h 1968327"/>
                <a:gd name="csX10394" fmla="*/ 3477993 w 3889389"/>
                <a:gd name="csY10394" fmla="*/ 686314 h 1968327"/>
                <a:gd name="csX10395" fmla="*/ 3477993 w 3889389"/>
                <a:gd name="csY10395" fmla="*/ 684636 h 1968327"/>
                <a:gd name="csX10396" fmla="*/ 3474637 w 3889389"/>
                <a:gd name="csY10396" fmla="*/ 684636 h 1968327"/>
                <a:gd name="csX10397" fmla="*/ 3474637 w 3889389"/>
                <a:gd name="csY10397" fmla="*/ 682957 h 1968327"/>
                <a:gd name="csX10398" fmla="*/ 3472958 w 3889389"/>
                <a:gd name="csY10398" fmla="*/ 682957 h 1968327"/>
                <a:gd name="csX10399" fmla="*/ 3472958 w 3889389"/>
                <a:gd name="csY10399" fmla="*/ 679042 h 1968327"/>
                <a:gd name="csX10400" fmla="*/ 3471281 w 3889389"/>
                <a:gd name="csY10400" fmla="*/ 677364 h 1968327"/>
                <a:gd name="csX10401" fmla="*/ 3467365 w 3889389"/>
                <a:gd name="csY10401" fmla="*/ 677364 h 1968327"/>
                <a:gd name="csX10402" fmla="*/ 3467365 w 3889389"/>
                <a:gd name="csY10402" fmla="*/ 679042 h 1968327"/>
                <a:gd name="csX10403" fmla="*/ 3462331 w 3889389"/>
                <a:gd name="csY10403" fmla="*/ 679042 h 1968327"/>
                <a:gd name="csX10404" fmla="*/ 3462331 w 3889389"/>
                <a:gd name="csY10404" fmla="*/ 677364 h 1968327"/>
                <a:gd name="csX10405" fmla="*/ 3451704 w 3889389"/>
                <a:gd name="csY10405" fmla="*/ 677364 h 1968327"/>
                <a:gd name="csX10406" fmla="*/ 3451704 w 3889389"/>
                <a:gd name="csY10406" fmla="*/ 675686 h 1968327"/>
                <a:gd name="csX10407" fmla="*/ 3446110 w 3889389"/>
                <a:gd name="csY10407" fmla="*/ 675686 h 1968327"/>
                <a:gd name="csX10408" fmla="*/ 3444432 w 3889389"/>
                <a:gd name="csY10408" fmla="*/ 674008 h 1968327"/>
                <a:gd name="csX10409" fmla="*/ 3442754 w 3889389"/>
                <a:gd name="csY10409" fmla="*/ 674008 h 1968327"/>
                <a:gd name="csX10410" fmla="*/ 3442754 w 3889389"/>
                <a:gd name="csY10410" fmla="*/ 672330 h 1968327"/>
                <a:gd name="csX10411" fmla="*/ 3438839 w 3889389"/>
                <a:gd name="csY10411" fmla="*/ 672330 h 1968327"/>
                <a:gd name="csX10412" fmla="*/ 3438839 w 3889389"/>
                <a:gd name="csY10412" fmla="*/ 670093 h 1968327"/>
                <a:gd name="csX10413" fmla="*/ 3423177 w 3889389"/>
                <a:gd name="csY10413" fmla="*/ 670093 h 1968327"/>
                <a:gd name="csX10414" fmla="*/ 3423177 w 3889389"/>
                <a:gd name="csY10414" fmla="*/ 668415 h 1968327"/>
                <a:gd name="csX10415" fmla="*/ 3420940 w 3889389"/>
                <a:gd name="csY10415" fmla="*/ 666737 h 1968327"/>
                <a:gd name="csX10416" fmla="*/ 3417583 w 3889389"/>
                <a:gd name="csY10416" fmla="*/ 666737 h 1968327"/>
                <a:gd name="csX10417" fmla="*/ 3417583 w 3889389"/>
                <a:gd name="csY10417" fmla="*/ 668415 h 1968327"/>
                <a:gd name="csX10418" fmla="*/ 3419262 w 3889389"/>
                <a:gd name="csY10418" fmla="*/ 668415 h 1968327"/>
                <a:gd name="csX10419" fmla="*/ 3419262 w 3889389"/>
                <a:gd name="csY10419" fmla="*/ 677364 h 1968327"/>
                <a:gd name="csX10420" fmla="*/ 3417583 w 3889389"/>
                <a:gd name="csY10420" fmla="*/ 679042 h 1968327"/>
                <a:gd name="csX10421" fmla="*/ 3417583 w 3889389"/>
                <a:gd name="csY10421" fmla="*/ 682957 h 1968327"/>
                <a:gd name="csX10422" fmla="*/ 3419262 w 3889389"/>
                <a:gd name="csY10422" fmla="*/ 682957 h 1968327"/>
                <a:gd name="csX10423" fmla="*/ 3419262 w 3889389"/>
                <a:gd name="csY10423" fmla="*/ 693585 h 1968327"/>
                <a:gd name="csX10424" fmla="*/ 3414227 w 3889389"/>
                <a:gd name="csY10424" fmla="*/ 693585 h 1968327"/>
                <a:gd name="csX10425" fmla="*/ 3414227 w 3889389"/>
                <a:gd name="csY10425" fmla="*/ 695263 h 1968327"/>
                <a:gd name="csX10426" fmla="*/ 3410312 w 3889389"/>
                <a:gd name="csY10426" fmla="*/ 695263 h 1968327"/>
                <a:gd name="csX10427" fmla="*/ 3410312 w 3889389"/>
                <a:gd name="csY10427" fmla="*/ 698619 h 1968327"/>
                <a:gd name="csX10428" fmla="*/ 3408634 w 3889389"/>
                <a:gd name="csY10428" fmla="*/ 698619 h 1968327"/>
                <a:gd name="csX10429" fmla="*/ 3408634 w 3889389"/>
                <a:gd name="csY10429" fmla="*/ 702534 h 1968327"/>
                <a:gd name="csX10430" fmla="*/ 3410312 w 3889389"/>
                <a:gd name="csY10430" fmla="*/ 704213 h 1968327"/>
                <a:gd name="csX10431" fmla="*/ 3411990 w 3889389"/>
                <a:gd name="csY10431" fmla="*/ 704213 h 1968327"/>
                <a:gd name="csX10432" fmla="*/ 3414227 w 3889389"/>
                <a:gd name="csY10432" fmla="*/ 702534 h 1968327"/>
                <a:gd name="csX10433" fmla="*/ 3419262 w 3889389"/>
                <a:gd name="csY10433" fmla="*/ 702534 h 1968327"/>
                <a:gd name="csX10434" fmla="*/ 3419262 w 3889389"/>
                <a:gd name="csY10434" fmla="*/ 704213 h 1968327"/>
                <a:gd name="csX10435" fmla="*/ 3420940 w 3889389"/>
                <a:gd name="csY10435" fmla="*/ 704213 h 1968327"/>
                <a:gd name="csX10436" fmla="*/ 3420940 w 3889389"/>
                <a:gd name="csY10436" fmla="*/ 711484 h 1968327"/>
                <a:gd name="csX10437" fmla="*/ 3423177 w 3889389"/>
                <a:gd name="csY10437" fmla="*/ 713162 h 1968327"/>
                <a:gd name="csX10438" fmla="*/ 3424855 w 3889389"/>
                <a:gd name="csY10438" fmla="*/ 713162 h 1968327"/>
                <a:gd name="csX10439" fmla="*/ 3424855 w 3889389"/>
                <a:gd name="csY10439" fmla="*/ 714840 h 1968327"/>
                <a:gd name="csX10440" fmla="*/ 3423177 w 3889389"/>
                <a:gd name="csY10440" fmla="*/ 716518 h 1968327"/>
                <a:gd name="csX10441" fmla="*/ 3424855 w 3889389"/>
                <a:gd name="csY10441" fmla="*/ 718755 h 1968327"/>
                <a:gd name="csX10442" fmla="*/ 3426533 w 3889389"/>
                <a:gd name="csY10442" fmla="*/ 720433 h 1968327"/>
                <a:gd name="csX10443" fmla="*/ 3426533 w 3889389"/>
                <a:gd name="csY10443" fmla="*/ 732739 h 1968327"/>
                <a:gd name="csX10444" fmla="*/ 3428211 w 3889389"/>
                <a:gd name="csY10444" fmla="*/ 732739 h 1968327"/>
                <a:gd name="csX10445" fmla="*/ 3428211 w 3889389"/>
                <a:gd name="csY10445" fmla="*/ 741688 h 1968327"/>
                <a:gd name="csX10446" fmla="*/ 3426533 w 3889389"/>
                <a:gd name="csY10446" fmla="*/ 741688 h 1968327"/>
                <a:gd name="csX10447" fmla="*/ 3426533 w 3889389"/>
                <a:gd name="csY10447" fmla="*/ 743367 h 1968327"/>
                <a:gd name="csX10448" fmla="*/ 3424855 w 3889389"/>
                <a:gd name="csY10448" fmla="*/ 743367 h 1968327"/>
                <a:gd name="csX10449" fmla="*/ 3424855 w 3889389"/>
                <a:gd name="csY10449" fmla="*/ 747282 h 1968327"/>
                <a:gd name="csX10450" fmla="*/ 3420940 w 3889389"/>
                <a:gd name="csY10450" fmla="*/ 747282 h 1968327"/>
                <a:gd name="csX10451" fmla="*/ 3420940 w 3889389"/>
                <a:gd name="csY10451" fmla="*/ 748960 h 1968327"/>
                <a:gd name="csX10452" fmla="*/ 3419262 w 3889389"/>
                <a:gd name="csY10452" fmla="*/ 748960 h 1968327"/>
                <a:gd name="csX10453" fmla="*/ 3419262 w 3889389"/>
                <a:gd name="csY10453" fmla="*/ 750638 h 1968327"/>
                <a:gd name="csX10454" fmla="*/ 3417583 w 3889389"/>
                <a:gd name="csY10454" fmla="*/ 750638 h 1968327"/>
                <a:gd name="csX10455" fmla="*/ 3417583 w 3889389"/>
                <a:gd name="csY10455" fmla="*/ 752316 h 1968327"/>
                <a:gd name="csX10456" fmla="*/ 3415906 w 3889389"/>
                <a:gd name="csY10456" fmla="*/ 752316 h 1968327"/>
                <a:gd name="csX10457" fmla="*/ 3414227 w 3889389"/>
                <a:gd name="csY10457" fmla="*/ 753994 h 1968327"/>
                <a:gd name="csX10458" fmla="*/ 3410312 w 3889389"/>
                <a:gd name="csY10458" fmla="*/ 753994 h 1968327"/>
                <a:gd name="csX10459" fmla="*/ 3410312 w 3889389"/>
                <a:gd name="csY10459" fmla="*/ 755672 h 1968327"/>
                <a:gd name="csX10460" fmla="*/ 3405278 w 3889389"/>
                <a:gd name="csY10460" fmla="*/ 755672 h 1968327"/>
                <a:gd name="csX10461" fmla="*/ 3405278 w 3889389"/>
                <a:gd name="csY10461" fmla="*/ 757909 h 1968327"/>
                <a:gd name="csX10462" fmla="*/ 3401363 w 3889389"/>
                <a:gd name="csY10462" fmla="*/ 757909 h 1968327"/>
                <a:gd name="csX10463" fmla="*/ 3399685 w 3889389"/>
                <a:gd name="csY10463" fmla="*/ 759587 h 1968327"/>
                <a:gd name="csX10464" fmla="*/ 3396329 w 3889389"/>
                <a:gd name="csY10464" fmla="*/ 759587 h 1968327"/>
                <a:gd name="csX10465" fmla="*/ 3396329 w 3889389"/>
                <a:gd name="csY10465" fmla="*/ 757909 h 1968327"/>
                <a:gd name="csX10466" fmla="*/ 3394650 w 3889389"/>
                <a:gd name="csY10466" fmla="*/ 757909 h 1968327"/>
                <a:gd name="csX10467" fmla="*/ 3394650 w 3889389"/>
                <a:gd name="csY10467" fmla="*/ 755672 h 1968327"/>
                <a:gd name="csX10468" fmla="*/ 3392413 w 3889389"/>
                <a:gd name="csY10468" fmla="*/ 755672 h 1968327"/>
                <a:gd name="csX10469" fmla="*/ 3390735 w 3889389"/>
                <a:gd name="csY10469" fmla="*/ 753994 h 1968327"/>
                <a:gd name="csX10470" fmla="*/ 3390735 w 3889389"/>
                <a:gd name="csY10470" fmla="*/ 740010 h 1968327"/>
                <a:gd name="csX10471" fmla="*/ 3389057 w 3889389"/>
                <a:gd name="csY10471" fmla="*/ 738332 h 1968327"/>
                <a:gd name="csX10472" fmla="*/ 3383463 w 3889389"/>
                <a:gd name="csY10472" fmla="*/ 738332 h 1968327"/>
                <a:gd name="csX10473" fmla="*/ 3383463 w 3889389"/>
                <a:gd name="csY10473" fmla="*/ 736095 h 1968327"/>
                <a:gd name="csX10474" fmla="*/ 3381786 w 3889389"/>
                <a:gd name="csY10474" fmla="*/ 736095 h 1968327"/>
                <a:gd name="csX10475" fmla="*/ 3380108 w 3889389"/>
                <a:gd name="csY10475" fmla="*/ 734417 h 1968327"/>
                <a:gd name="csX10476" fmla="*/ 3378429 w 3889389"/>
                <a:gd name="csY10476" fmla="*/ 732739 h 1968327"/>
                <a:gd name="csX10477" fmla="*/ 3378429 w 3889389"/>
                <a:gd name="csY10477" fmla="*/ 731061 h 1968327"/>
                <a:gd name="csX10478" fmla="*/ 3375073 w 3889389"/>
                <a:gd name="csY10478" fmla="*/ 731061 h 1968327"/>
                <a:gd name="csX10479" fmla="*/ 3375073 w 3889389"/>
                <a:gd name="csY10479" fmla="*/ 729383 h 1968327"/>
                <a:gd name="csX10480" fmla="*/ 3363886 w 3889389"/>
                <a:gd name="csY10480" fmla="*/ 729383 h 1968327"/>
                <a:gd name="csX10481" fmla="*/ 3363886 w 3889389"/>
                <a:gd name="csY10481" fmla="*/ 727146 h 1968327"/>
                <a:gd name="csX10482" fmla="*/ 3362209 w 3889389"/>
                <a:gd name="csY10482" fmla="*/ 727146 h 1968327"/>
                <a:gd name="csX10483" fmla="*/ 3362209 w 3889389"/>
                <a:gd name="csY10483" fmla="*/ 713162 h 1968327"/>
                <a:gd name="csX10484" fmla="*/ 3363886 w 3889389"/>
                <a:gd name="csY10484" fmla="*/ 711484 h 1968327"/>
                <a:gd name="csX10485" fmla="*/ 3363886 w 3889389"/>
                <a:gd name="csY10485" fmla="*/ 705890 h 1968327"/>
                <a:gd name="csX10486" fmla="*/ 3362209 w 3889389"/>
                <a:gd name="csY10486" fmla="*/ 705890 h 1968327"/>
                <a:gd name="csX10487" fmla="*/ 3360531 w 3889389"/>
                <a:gd name="csY10487" fmla="*/ 704213 h 1968327"/>
                <a:gd name="csX10488" fmla="*/ 3360531 w 3889389"/>
                <a:gd name="csY10488" fmla="*/ 702534 h 1968327"/>
                <a:gd name="csX10489" fmla="*/ 3357175 w 3889389"/>
                <a:gd name="csY10489" fmla="*/ 702534 h 1968327"/>
                <a:gd name="csX10490" fmla="*/ 3357175 w 3889389"/>
                <a:gd name="csY10490" fmla="*/ 700856 h 1968327"/>
                <a:gd name="csX10491" fmla="*/ 3354937 w 3889389"/>
                <a:gd name="csY10491" fmla="*/ 700856 h 1968327"/>
                <a:gd name="csX10492" fmla="*/ 3354937 w 3889389"/>
                <a:gd name="csY10492" fmla="*/ 698619 h 1968327"/>
                <a:gd name="csX10493" fmla="*/ 3357175 w 3889389"/>
                <a:gd name="csY10493" fmla="*/ 698619 h 1968327"/>
                <a:gd name="csX10494" fmla="*/ 3357175 w 3889389"/>
                <a:gd name="csY10494" fmla="*/ 696941 h 1968327"/>
                <a:gd name="csX10495" fmla="*/ 3360531 w 3889389"/>
                <a:gd name="csY10495" fmla="*/ 696941 h 1968327"/>
                <a:gd name="csX10496" fmla="*/ 3358852 w 3889389"/>
                <a:gd name="csY10496" fmla="*/ 695263 h 1968327"/>
                <a:gd name="csX10497" fmla="*/ 3358852 w 3889389"/>
                <a:gd name="csY10497" fmla="*/ 693585 h 1968327"/>
                <a:gd name="csX10498" fmla="*/ 3357175 w 3889389"/>
                <a:gd name="csY10498" fmla="*/ 693585 h 1968327"/>
                <a:gd name="csX10499" fmla="*/ 3357175 w 3889389"/>
                <a:gd name="csY10499" fmla="*/ 691907 h 1968327"/>
                <a:gd name="csX10500" fmla="*/ 3354937 w 3889389"/>
                <a:gd name="csY10500" fmla="*/ 691907 h 1968327"/>
                <a:gd name="csX10501" fmla="*/ 3354937 w 3889389"/>
                <a:gd name="csY10501" fmla="*/ 690229 h 1968327"/>
                <a:gd name="csX10502" fmla="*/ 3351581 w 3889389"/>
                <a:gd name="csY10502" fmla="*/ 690229 h 1968327"/>
                <a:gd name="csX10503" fmla="*/ 3349903 w 3889389"/>
                <a:gd name="csY10503" fmla="*/ 691907 h 1968327"/>
                <a:gd name="csX10504" fmla="*/ 3349903 w 3889389"/>
                <a:gd name="csY10504" fmla="*/ 693585 h 1968327"/>
                <a:gd name="csX10505" fmla="*/ 3348225 w 3889389"/>
                <a:gd name="csY10505" fmla="*/ 693585 h 1968327"/>
                <a:gd name="csX10506" fmla="*/ 3348225 w 3889389"/>
                <a:gd name="csY10506" fmla="*/ 695263 h 1968327"/>
                <a:gd name="csX10507" fmla="*/ 3346547 w 3889389"/>
                <a:gd name="csY10507" fmla="*/ 696941 h 1968327"/>
                <a:gd name="csX10508" fmla="*/ 3344309 w 3889389"/>
                <a:gd name="csY10508" fmla="*/ 698619 h 1968327"/>
                <a:gd name="csX10509" fmla="*/ 3342632 w 3889389"/>
                <a:gd name="csY10509" fmla="*/ 700856 h 1968327"/>
                <a:gd name="csX10510" fmla="*/ 3339275 w 3889389"/>
                <a:gd name="csY10510" fmla="*/ 702534 h 1968327"/>
                <a:gd name="csX10511" fmla="*/ 3339275 w 3889389"/>
                <a:gd name="csY10511" fmla="*/ 707569 h 1968327"/>
                <a:gd name="csX10512" fmla="*/ 3335360 w 3889389"/>
                <a:gd name="csY10512" fmla="*/ 707569 h 1968327"/>
                <a:gd name="csX10513" fmla="*/ 3335360 w 3889389"/>
                <a:gd name="csY10513" fmla="*/ 709806 h 1968327"/>
                <a:gd name="csX10514" fmla="*/ 3333682 w 3889389"/>
                <a:gd name="csY10514" fmla="*/ 709806 h 1968327"/>
                <a:gd name="csX10515" fmla="*/ 3333682 w 3889389"/>
                <a:gd name="csY10515" fmla="*/ 711484 h 1968327"/>
                <a:gd name="csX10516" fmla="*/ 3324733 w 3889389"/>
                <a:gd name="csY10516" fmla="*/ 711484 h 1968327"/>
                <a:gd name="csX10517" fmla="*/ 3324733 w 3889389"/>
                <a:gd name="csY10517" fmla="*/ 709806 h 1968327"/>
                <a:gd name="csX10518" fmla="*/ 3319698 w 3889389"/>
                <a:gd name="csY10518" fmla="*/ 709806 h 1968327"/>
                <a:gd name="csX10519" fmla="*/ 3314105 w 3889389"/>
                <a:gd name="csY10519" fmla="*/ 707569 h 1968327"/>
                <a:gd name="csX10520" fmla="*/ 3310749 w 3889389"/>
                <a:gd name="csY10520" fmla="*/ 707569 h 1968327"/>
                <a:gd name="csX10521" fmla="*/ 3309071 w 3889389"/>
                <a:gd name="csY10521" fmla="*/ 705890 h 1968327"/>
                <a:gd name="csX10522" fmla="*/ 3306834 w 3889389"/>
                <a:gd name="csY10522" fmla="*/ 705890 h 1968327"/>
                <a:gd name="csX10523" fmla="*/ 3305156 w 3889389"/>
                <a:gd name="csY10523" fmla="*/ 704213 h 1968327"/>
                <a:gd name="csX10524" fmla="*/ 3294528 w 3889389"/>
                <a:gd name="csY10524" fmla="*/ 704213 h 1968327"/>
                <a:gd name="csX10525" fmla="*/ 3292850 w 3889389"/>
                <a:gd name="csY10525" fmla="*/ 702534 h 1968327"/>
                <a:gd name="csX10526" fmla="*/ 3289494 w 3889389"/>
                <a:gd name="csY10526" fmla="*/ 702534 h 1968327"/>
                <a:gd name="csX10527" fmla="*/ 3289494 w 3889389"/>
                <a:gd name="csY10527" fmla="*/ 704213 h 1968327"/>
                <a:gd name="csX10528" fmla="*/ 3285579 w 3889389"/>
                <a:gd name="csY10528" fmla="*/ 704213 h 1968327"/>
                <a:gd name="csX10529" fmla="*/ 3285579 w 3889389"/>
                <a:gd name="csY10529" fmla="*/ 705890 h 1968327"/>
                <a:gd name="csX10530" fmla="*/ 3282223 w 3889389"/>
                <a:gd name="csY10530" fmla="*/ 705890 h 1968327"/>
                <a:gd name="csX10531" fmla="*/ 3276629 w 3889389"/>
                <a:gd name="csY10531" fmla="*/ 704213 h 1968327"/>
                <a:gd name="csX10532" fmla="*/ 3274951 w 3889389"/>
                <a:gd name="csY10532" fmla="*/ 702534 h 1968327"/>
                <a:gd name="csX10533" fmla="*/ 3273273 w 3889389"/>
                <a:gd name="csY10533" fmla="*/ 702534 h 1968327"/>
                <a:gd name="csX10534" fmla="*/ 3271595 w 3889389"/>
                <a:gd name="csY10534" fmla="*/ 700856 h 1968327"/>
                <a:gd name="csX10535" fmla="*/ 3269357 w 3889389"/>
                <a:gd name="csY10535" fmla="*/ 698619 h 1968327"/>
                <a:gd name="csX10536" fmla="*/ 3267680 w 3889389"/>
                <a:gd name="csY10536" fmla="*/ 698619 h 1968327"/>
                <a:gd name="csX10537" fmla="*/ 3266002 w 3889389"/>
                <a:gd name="csY10537" fmla="*/ 695263 h 1968327"/>
                <a:gd name="csX10538" fmla="*/ 3266002 w 3889389"/>
                <a:gd name="csY10538" fmla="*/ 693585 h 1968327"/>
                <a:gd name="csX10539" fmla="*/ 3264324 w 3889389"/>
                <a:gd name="csY10539" fmla="*/ 693585 h 1968327"/>
                <a:gd name="csX10540" fmla="*/ 3264324 w 3889389"/>
                <a:gd name="csY10540" fmla="*/ 691907 h 1968327"/>
                <a:gd name="csX10541" fmla="*/ 3260967 w 3889389"/>
                <a:gd name="csY10541" fmla="*/ 691907 h 1968327"/>
                <a:gd name="csX10542" fmla="*/ 3260967 w 3889389"/>
                <a:gd name="csY10542" fmla="*/ 695263 h 1968327"/>
                <a:gd name="csX10543" fmla="*/ 3258730 w 3889389"/>
                <a:gd name="csY10543" fmla="*/ 695263 h 1968327"/>
                <a:gd name="csX10544" fmla="*/ 3258730 w 3889389"/>
                <a:gd name="csY10544" fmla="*/ 696941 h 1968327"/>
                <a:gd name="csX10545" fmla="*/ 3255374 w 3889389"/>
                <a:gd name="csY10545" fmla="*/ 696941 h 1968327"/>
                <a:gd name="csX10546" fmla="*/ 3253696 w 3889389"/>
                <a:gd name="csY10546" fmla="*/ 698619 h 1968327"/>
                <a:gd name="csX10547" fmla="*/ 3249780 w 3889389"/>
                <a:gd name="csY10547" fmla="*/ 698619 h 1968327"/>
                <a:gd name="csX10548" fmla="*/ 3249780 w 3889389"/>
                <a:gd name="csY10548" fmla="*/ 696941 h 1968327"/>
                <a:gd name="csX10549" fmla="*/ 3248103 w 3889389"/>
                <a:gd name="csY10549" fmla="*/ 696941 h 1968327"/>
                <a:gd name="csX10550" fmla="*/ 3246425 w 3889389"/>
                <a:gd name="csY10550" fmla="*/ 695263 h 1968327"/>
                <a:gd name="csX10551" fmla="*/ 3243069 w 3889389"/>
                <a:gd name="csY10551" fmla="*/ 695263 h 1968327"/>
                <a:gd name="csX10552" fmla="*/ 3240831 w 3889389"/>
                <a:gd name="csY10552" fmla="*/ 696941 h 1968327"/>
                <a:gd name="csX10553" fmla="*/ 3240831 w 3889389"/>
                <a:gd name="csY10553" fmla="*/ 698619 h 1968327"/>
                <a:gd name="csX10554" fmla="*/ 3235797 w 3889389"/>
                <a:gd name="csY10554" fmla="*/ 698619 h 1968327"/>
                <a:gd name="csX10555" fmla="*/ 3235797 w 3889389"/>
                <a:gd name="csY10555" fmla="*/ 700856 h 1968327"/>
                <a:gd name="csX10556" fmla="*/ 3230203 w 3889389"/>
                <a:gd name="csY10556" fmla="*/ 700856 h 1968327"/>
                <a:gd name="csX10557" fmla="*/ 3230203 w 3889389"/>
                <a:gd name="csY10557" fmla="*/ 698619 h 1968327"/>
                <a:gd name="csX10558" fmla="*/ 3223492 w 3889389"/>
                <a:gd name="csY10558" fmla="*/ 698619 h 1968327"/>
                <a:gd name="csX10559" fmla="*/ 3223492 w 3889389"/>
                <a:gd name="csY10559" fmla="*/ 700856 h 1968327"/>
                <a:gd name="csX10560" fmla="*/ 3219576 w 3889389"/>
                <a:gd name="csY10560" fmla="*/ 700856 h 1968327"/>
                <a:gd name="csX10561" fmla="*/ 3219576 w 3889389"/>
                <a:gd name="csY10561" fmla="*/ 702534 h 1968327"/>
                <a:gd name="csX10562" fmla="*/ 3217898 w 3889389"/>
                <a:gd name="csY10562" fmla="*/ 702534 h 1968327"/>
                <a:gd name="csX10563" fmla="*/ 3217898 w 3889389"/>
                <a:gd name="csY10563" fmla="*/ 704213 h 1968327"/>
                <a:gd name="csX10564" fmla="*/ 3216220 w 3889389"/>
                <a:gd name="csY10564" fmla="*/ 704213 h 1968327"/>
                <a:gd name="csX10565" fmla="*/ 3216220 w 3889389"/>
                <a:gd name="csY10565" fmla="*/ 707569 h 1968327"/>
                <a:gd name="csX10566" fmla="*/ 3214542 w 3889389"/>
                <a:gd name="csY10566" fmla="*/ 707569 h 1968327"/>
                <a:gd name="csX10567" fmla="*/ 3212305 w 3889389"/>
                <a:gd name="csY10567" fmla="*/ 709806 h 1968327"/>
                <a:gd name="csX10568" fmla="*/ 3210626 w 3889389"/>
                <a:gd name="csY10568" fmla="*/ 709806 h 1968327"/>
                <a:gd name="csX10569" fmla="*/ 3210626 w 3889389"/>
                <a:gd name="csY10569" fmla="*/ 711484 h 1968327"/>
                <a:gd name="csX10570" fmla="*/ 3207271 w 3889389"/>
                <a:gd name="csY10570" fmla="*/ 711484 h 1968327"/>
                <a:gd name="csX10571" fmla="*/ 3207271 w 3889389"/>
                <a:gd name="csY10571" fmla="*/ 714840 h 1968327"/>
                <a:gd name="csX10572" fmla="*/ 3205593 w 3889389"/>
                <a:gd name="csY10572" fmla="*/ 714840 h 1968327"/>
                <a:gd name="csX10573" fmla="*/ 3205593 w 3889389"/>
                <a:gd name="csY10573" fmla="*/ 716518 h 1968327"/>
                <a:gd name="csX10574" fmla="*/ 3203915 w 3889389"/>
                <a:gd name="csY10574" fmla="*/ 716518 h 1968327"/>
                <a:gd name="csX10575" fmla="*/ 3201677 w 3889389"/>
                <a:gd name="csY10575" fmla="*/ 718755 h 1968327"/>
                <a:gd name="csX10576" fmla="*/ 3201677 w 3889389"/>
                <a:gd name="csY10576" fmla="*/ 720433 h 1968327"/>
                <a:gd name="csX10577" fmla="*/ 3203915 w 3889389"/>
                <a:gd name="csY10577" fmla="*/ 720433 h 1968327"/>
                <a:gd name="csX10578" fmla="*/ 3203915 w 3889389"/>
                <a:gd name="csY10578" fmla="*/ 725467 h 1968327"/>
                <a:gd name="csX10579" fmla="*/ 3201677 w 3889389"/>
                <a:gd name="csY10579" fmla="*/ 725467 h 1968327"/>
                <a:gd name="csX10580" fmla="*/ 3201677 w 3889389"/>
                <a:gd name="csY10580" fmla="*/ 740010 h 1968327"/>
                <a:gd name="csX10581" fmla="*/ 3203915 w 3889389"/>
                <a:gd name="csY10581" fmla="*/ 741688 h 1968327"/>
                <a:gd name="csX10582" fmla="*/ 3203915 w 3889389"/>
                <a:gd name="csY10582" fmla="*/ 747282 h 1968327"/>
                <a:gd name="csX10583" fmla="*/ 3205593 w 3889389"/>
                <a:gd name="csY10583" fmla="*/ 747282 h 1968327"/>
                <a:gd name="csX10584" fmla="*/ 3205593 w 3889389"/>
                <a:gd name="csY10584" fmla="*/ 753994 h 1968327"/>
                <a:gd name="csX10585" fmla="*/ 3201677 w 3889389"/>
                <a:gd name="csY10585" fmla="*/ 753994 h 1968327"/>
                <a:gd name="csX10586" fmla="*/ 3201677 w 3889389"/>
                <a:gd name="csY10586" fmla="*/ 755672 h 1968327"/>
                <a:gd name="csX10587" fmla="*/ 3200000 w 3889389"/>
                <a:gd name="csY10587" fmla="*/ 761265 h 1968327"/>
                <a:gd name="csX10588" fmla="*/ 3201677 w 3889389"/>
                <a:gd name="csY10588" fmla="*/ 761265 h 1968327"/>
                <a:gd name="csX10589" fmla="*/ 3201677 w 3889389"/>
                <a:gd name="csY10589" fmla="*/ 762944 h 1968327"/>
                <a:gd name="csX10590" fmla="*/ 3200000 w 3889389"/>
                <a:gd name="csY10590" fmla="*/ 764621 h 1968327"/>
                <a:gd name="csX10591" fmla="*/ 3198321 w 3889389"/>
                <a:gd name="csY10591" fmla="*/ 764621 h 1968327"/>
                <a:gd name="csX10592" fmla="*/ 3198321 w 3889389"/>
                <a:gd name="csY10592" fmla="*/ 766859 h 1968327"/>
                <a:gd name="csX10593" fmla="*/ 3196643 w 3889389"/>
                <a:gd name="csY10593" fmla="*/ 768537 h 1968327"/>
                <a:gd name="csX10594" fmla="*/ 3194965 w 3889389"/>
                <a:gd name="csY10594" fmla="*/ 768537 h 1968327"/>
                <a:gd name="csX10595" fmla="*/ 3194965 w 3889389"/>
                <a:gd name="csY10595" fmla="*/ 759587 h 1968327"/>
                <a:gd name="csX10596" fmla="*/ 3196643 w 3889389"/>
                <a:gd name="csY10596" fmla="*/ 759587 h 1968327"/>
                <a:gd name="csX10597" fmla="*/ 3196643 w 3889389"/>
                <a:gd name="csY10597" fmla="*/ 755672 h 1968327"/>
                <a:gd name="csX10598" fmla="*/ 3198321 w 3889389"/>
                <a:gd name="csY10598" fmla="*/ 753994 h 1968327"/>
                <a:gd name="csX10599" fmla="*/ 3200000 w 3889389"/>
                <a:gd name="csY10599" fmla="*/ 750638 h 1968327"/>
                <a:gd name="csX10600" fmla="*/ 3200000 w 3889389"/>
                <a:gd name="csY10600" fmla="*/ 745044 h 1968327"/>
                <a:gd name="csX10601" fmla="*/ 3198321 w 3889389"/>
                <a:gd name="csY10601" fmla="*/ 743367 h 1968327"/>
                <a:gd name="csX10602" fmla="*/ 3196643 w 3889389"/>
                <a:gd name="csY10602" fmla="*/ 741688 h 1968327"/>
                <a:gd name="csX10603" fmla="*/ 3194965 w 3889389"/>
                <a:gd name="csY10603" fmla="*/ 741688 h 1968327"/>
                <a:gd name="csX10604" fmla="*/ 3194965 w 3889389"/>
                <a:gd name="csY10604" fmla="*/ 740010 h 1968327"/>
                <a:gd name="csX10605" fmla="*/ 3191049 w 3889389"/>
                <a:gd name="csY10605" fmla="*/ 740010 h 1968327"/>
                <a:gd name="csX10606" fmla="*/ 3191049 w 3889389"/>
                <a:gd name="csY10606" fmla="*/ 738332 h 1968327"/>
                <a:gd name="csX10607" fmla="*/ 3189372 w 3889389"/>
                <a:gd name="csY10607" fmla="*/ 738332 h 1968327"/>
                <a:gd name="csX10608" fmla="*/ 3189372 w 3889389"/>
                <a:gd name="csY10608" fmla="*/ 736095 h 1968327"/>
                <a:gd name="csX10609" fmla="*/ 3191049 w 3889389"/>
                <a:gd name="csY10609" fmla="*/ 734417 h 1968327"/>
                <a:gd name="csX10610" fmla="*/ 3192728 w 3889389"/>
                <a:gd name="csY10610" fmla="*/ 734417 h 1968327"/>
                <a:gd name="csX10611" fmla="*/ 3192728 w 3889389"/>
                <a:gd name="csY10611" fmla="*/ 731061 h 1968327"/>
                <a:gd name="csX10612" fmla="*/ 3191049 w 3889389"/>
                <a:gd name="csY10612" fmla="*/ 729383 h 1968327"/>
                <a:gd name="csX10613" fmla="*/ 3191049 w 3889389"/>
                <a:gd name="csY10613" fmla="*/ 718755 h 1968327"/>
                <a:gd name="csX10614" fmla="*/ 3189372 w 3889389"/>
                <a:gd name="csY10614" fmla="*/ 718755 h 1968327"/>
                <a:gd name="csX10615" fmla="*/ 3189372 w 3889389"/>
                <a:gd name="csY10615" fmla="*/ 707569 h 1968327"/>
                <a:gd name="csX10616" fmla="*/ 3191049 w 3889389"/>
                <a:gd name="csY10616" fmla="*/ 707569 h 1968327"/>
                <a:gd name="csX10617" fmla="*/ 3191049 w 3889389"/>
                <a:gd name="csY10617" fmla="*/ 705890 h 1968327"/>
                <a:gd name="csX10618" fmla="*/ 3189372 w 3889389"/>
                <a:gd name="csY10618" fmla="*/ 705890 h 1968327"/>
                <a:gd name="csX10619" fmla="*/ 3189372 w 3889389"/>
                <a:gd name="csY10619" fmla="*/ 702534 h 1968327"/>
                <a:gd name="csX10620" fmla="*/ 3187694 w 3889389"/>
                <a:gd name="csY10620" fmla="*/ 702534 h 1968327"/>
                <a:gd name="csX10621" fmla="*/ 3187694 w 3889389"/>
                <a:gd name="csY10621" fmla="*/ 700856 h 1968327"/>
                <a:gd name="csX10622" fmla="*/ 3183778 w 3889389"/>
                <a:gd name="csY10622" fmla="*/ 700856 h 1968327"/>
                <a:gd name="csX10623" fmla="*/ 3183778 w 3889389"/>
                <a:gd name="csY10623" fmla="*/ 698619 h 1968327"/>
                <a:gd name="csX10624" fmla="*/ 3175388 w 3889389"/>
                <a:gd name="csY10624" fmla="*/ 698619 h 1968327"/>
                <a:gd name="csX10625" fmla="*/ 3175388 w 3889389"/>
                <a:gd name="csY10625" fmla="*/ 695263 h 1968327"/>
                <a:gd name="csX10626" fmla="*/ 3171472 w 3889389"/>
                <a:gd name="csY10626" fmla="*/ 695263 h 1968327"/>
                <a:gd name="csX10627" fmla="*/ 3171472 w 3889389"/>
                <a:gd name="csY10627" fmla="*/ 696941 h 1968327"/>
                <a:gd name="csX10628" fmla="*/ 3169795 w 3889389"/>
                <a:gd name="csY10628" fmla="*/ 696941 h 1968327"/>
                <a:gd name="csX10629" fmla="*/ 3169795 w 3889389"/>
                <a:gd name="csY10629" fmla="*/ 695263 h 1968327"/>
                <a:gd name="csX10630" fmla="*/ 3166439 w 3889389"/>
                <a:gd name="csY10630" fmla="*/ 695263 h 1968327"/>
                <a:gd name="csX10631" fmla="*/ 3166439 w 3889389"/>
                <a:gd name="csY10631" fmla="*/ 691907 h 1968327"/>
                <a:gd name="csX10632" fmla="*/ 3164201 w 3889389"/>
                <a:gd name="csY10632" fmla="*/ 691907 h 1968327"/>
                <a:gd name="csX10633" fmla="*/ 3164201 w 3889389"/>
                <a:gd name="csY10633" fmla="*/ 690229 h 1968327"/>
                <a:gd name="csX10634" fmla="*/ 3162523 w 3889389"/>
                <a:gd name="csY10634" fmla="*/ 690229 h 1968327"/>
                <a:gd name="csX10635" fmla="*/ 3162523 w 3889389"/>
                <a:gd name="csY10635" fmla="*/ 687992 h 1968327"/>
                <a:gd name="csX10636" fmla="*/ 3160846 w 3889389"/>
                <a:gd name="csY10636" fmla="*/ 687992 h 1968327"/>
                <a:gd name="csX10637" fmla="*/ 3160846 w 3889389"/>
                <a:gd name="csY10637" fmla="*/ 686314 h 1968327"/>
                <a:gd name="csX10638" fmla="*/ 3159167 w 3889389"/>
                <a:gd name="csY10638" fmla="*/ 686314 h 1968327"/>
                <a:gd name="csX10639" fmla="*/ 3159167 w 3889389"/>
                <a:gd name="csY10639" fmla="*/ 681279 h 1968327"/>
                <a:gd name="csX10640" fmla="*/ 3160846 w 3889389"/>
                <a:gd name="csY10640" fmla="*/ 681279 h 1968327"/>
                <a:gd name="csX10641" fmla="*/ 3160846 w 3889389"/>
                <a:gd name="csY10641" fmla="*/ 679042 h 1968327"/>
                <a:gd name="csX10642" fmla="*/ 3162523 w 3889389"/>
                <a:gd name="csY10642" fmla="*/ 679042 h 1968327"/>
                <a:gd name="csX10643" fmla="*/ 3162523 w 3889389"/>
                <a:gd name="csY10643" fmla="*/ 672330 h 1968327"/>
                <a:gd name="csX10644" fmla="*/ 3164201 w 3889389"/>
                <a:gd name="csY10644" fmla="*/ 672330 h 1968327"/>
                <a:gd name="csX10645" fmla="*/ 3164201 w 3889389"/>
                <a:gd name="csY10645" fmla="*/ 670093 h 1968327"/>
                <a:gd name="csX10646" fmla="*/ 3162523 w 3889389"/>
                <a:gd name="csY10646" fmla="*/ 670093 h 1968327"/>
                <a:gd name="csX10647" fmla="*/ 3162523 w 3889389"/>
                <a:gd name="csY10647" fmla="*/ 668415 h 1968327"/>
                <a:gd name="csX10648" fmla="*/ 3160846 w 3889389"/>
                <a:gd name="csY10648" fmla="*/ 668415 h 1968327"/>
                <a:gd name="csX10649" fmla="*/ 3160846 w 3889389"/>
                <a:gd name="csY10649" fmla="*/ 666737 h 1968327"/>
                <a:gd name="csX10650" fmla="*/ 3164201 w 3889389"/>
                <a:gd name="csY10650" fmla="*/ 666737 h 1968327"/>
                <a:gd name="csX10651" fmla="*/ 3164201 w 3889389"/>
                <a:gd name="csY10651" fmla="*/ 665059 h 1968327"/>
                <a:gd name="csX10652" fmla="*/ 3166439 w 3889389"/>
                <a:gd name="csY10652" fmla="*/ 665059 h 1968327"/>
                <a:gd name="csX10653" fmla="*/ 3166439 w 3889389"/>
                <a:gd name="csY10653" fmla="*/ 661702 h 1968327"/>
                <a:gd name="csX10654" fmla="*/ 3168117 w 3889389"/>
                <a:gd name="csY10654" fmla="*/ 659465 h 1968327"/>
                <a:gd name="csX10655" fmla="*/ 3169795 w 3889389"/>
                <a:gd name="csY10655" fmla="*/ 657787 h 1968327"/>
                <a:gd name="csX10656" fmla="*/ 3169795 w 3889389"/>
                <a:gd name="csY10656" fmla="*/ 656109 h 1968327"/>
                <a:gd name="csX10657" fmla="*/ 3168117 w 3889389"/>
                <a:gd name="csY10657" fmla="*/ 654431 h 1968327"/>
                <a:gd name="csX10658" fmla="*/ 3168117 w 3889389"/>
                <a:gd name="csY10658" fmla="*/ 650516 h 1968327"/>
                <a:gd name="csX10659" fmla="*/ 3166439 w 3889389"/>
                <a:gd name="csY10659" fmla="*/ 650516 h 1968327"/>
                <a:gd name="csX10660" fmla="*/ 3166439 w 3889389"/>
                <a:gd name="csY10660" fmla="*/ 643804 h 1968327"/>
                <a:gd name="csX10661" fmla="*/ 3164201 w 3889389"/>
                <a:gd name="csY10661" fmla="*/ 641566 h 1968327"/>
                <a:gd name="csX10662" fmla="*/ 3164201 w 3889389"/>
                <a:gd name="csY10662" fmla="*/ 638210 h 1968327"/>
                <a:gd name="csX10663" fmla="*/ 3162523 w 3889389"/>
                <a:gd name="csY10663" fmla="*/ 636532 h 1968327"/>
                <a:gd name="csX10664" fmla="*/ 3162523 w 3889389"/>
                <a:gd name="csY10664" fmla="*/ 633176 h 1968327"/>
                <a:gd name="csX10665" fmla="*/ 3160846 w 3889389"/>
                <a:gd name="csY10665" fmla="*/ 633176 h 1968327"/>
                <a:gd name="csX10666" fmla="*/ 3159167 w 3889389"/>
                <a:gd name="csY10666" fmla="*/ 630939 h 1968327"/>
                <a:gd name="csX10667" fmla="*/ 3159167 w 3889389"/>
                <a:gd name="csY10667" fmla="*/ 629261 h 1968327"/>
                <a:gd name="csX10668" fmla="*/ 3157489 w 3889389"/>
                <a:gd name="csY10668" fmla="*/ 627583 h 1968327"/>
                <a:gd name="csX10669" fmla="*/ 3157489 w 3889389"/>
                <a:gd name="csY10669" fmla="*/ 625905 h 1968327"/>
                <a:gd name="csX10670" fmla="*/ 3155252 w 3889389"/>
                <a:gd name="csY10670" fmla="*/ 625905 h 1968327"/>
                <a:gd name="csX10671" fmla="*/ 3153574 w 3889389"/>
                <a:gd name="csY10671" fmla="*/ 624227 h 1968327"/>
                <a:gd name="csX10672" fmla="*/ 3153574 w 3889389"/>
                <a:gd name="csY10672" fmla="*/ 621989 h 1968327"/>
                <a:gd name="csX10673" fmla="*/ 3151895 w 3889389"/>
                <a:gd name="csY10673" fmla="*/ 621989 h 1968327"/>
                <a:gd name="csX10674" fmla="*/ 3151895 w 3889389"/>
                <a:gd name="csY10674" fmla="*/ 620311 h 1968327"/>
                <a:gd name="csX10675" fmla="*/ 3150218 w 3889389"/>
                <a:gd name="csY10675" fmla="*/ 620311 h 1968327"/>
                <a:gd name="csX10676" fmla="*/ 3148540 w 3889389"/>
                <a:gd name="csY10676" fmla="*/ 618633 h 1968327"/>
                <a:gd name="csX10677" fmla="*/ 3146862 w 3889389"/>
                <a:gd name="csY10677" fmla="*/ 616955 h 1968327"/>
                <a:gd name="csX10678" fmla="*/ 3144624 w 3889389"/>
                <a:gd name="csY10678" fmla="*/ 616955 h 1968327"/>
                <a:gd name="csX10679" fmla="*/ 3144624 w 3889389"/>
                <a:gd name="csY10679" fmla="*/ 615277 h 1968327"/>
                <a:gd name="csX10680" fmla="*/ 3142946 w 3889389"/>
                <a:gd name="csY10680" fmla="*/ 615277 h 1968327"/>
                <a:gd name="csX10681" fmla="*/ 3141269 w 3889389"/>
                <a:gd name="csY10681" fmla="*/ 613040 h 1968327"/>
                <a:gd name="csX10682" fmla="*/ 3139590 w 3889389"/>
                <a:gd name="csY10682" fmla="*/ 611362 h 1968327"/>
                <a:gd name="csX10683" fmla="*/ 3135675 w 3889389"/>
                <a:gd name="csY10683" fmla="*/ 611362 h 1968327"/>
                <a:gd name="csX10684" fmla="*/ 3135675 w 3889389"/>
                <a:gd name="csY10684" fmla="*/ 609684 h 1968327"/>
                <a:gd name="csX10685" fmla="*/ 3132319 w 3889389"/>
                <a:gd name="csY10685" fmla="*/ 609684 h 1968327"/>
                <a:gd name="csX10686" fmla="*/ 3132319 w 3889389"/>
                <a:gd name="csY10686" fmla="*/ 608006 h 1968327"/>
                <a:gd name="csX10687" fmla="*/ 3130641 w 3889389"/>
                <a:gd name="csY10687" fmla="*/ 608006 h 1968327"/>
                <a:gd name="csX10688" fmla="*/ 3130641 w 3889389"/>
                <a:gd name="csY10688" fmla="*/ 606328 h 1968327"/>
                <a:gd name="csX10689" fmla="*/ 3123369 w 3889389"/>
                <a:gd name="csY10689" fmla="*/ 606328 h 1968327"/>
                <a:gd name="csX10690" fmla="*/ 3123369 w 3889389"/>
                <a:gd name="csY10690" fmla="*/ 604650 h 1968327"/>
                <a:gd name="csX10691" fmla="*/ 3118335 w 3889389"/>
                <a:gd name="csY10691" fmla="*/ 604650 h 1968327"/>
                <a:gd name="csX10692" fmla="*/ 3118335 w 3889389"/>
                <a:gd name="csY10692" fmla="*/ 602412 h 1968327"/>
                <a:gd name="csX10693" fmla="*/ 3116098 w 3889389"/>
                <a:gd name="csY10693" fmla="*/ 602412 h 1968327"/>
                <a:gd name="csX10694" fmla="*/ 3116098 w 3889389"/>
                <a:gd name="csY10694" fmla="*/ 600734 h 1968327"/>
                <a:gd name="csX10695" fmla="*/ 3103792 w 3889389"/>
                <a:gd name="csY10695" fmla="*/ 600734 h 1968327"/>
                <a:gd name="csX10696" fmla="*/ 3103792 w 3889389"/>
                <a:gd name="csY10696" fmla="*/ 599056 h 1968327"/>
                <a:gd name="csX10697" fmla="*/ 3085893 w 3889389"/>
                <a:gd name="csY10697" fmla="*/ 599056 h 19683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  <a:cxn ang="0">
                  <a:pos x="csX7326" y="csY7326"/>
                </a:cxn>
                <a:cxn ang="0">
                  <a:pos x="csX7327" y="csY7327"/>
                </a:cxn>
                <a:cxn ang="0">
                  <a:pos x="csX7328" y="csY7328"/>
                </a:cxn>
                <a:cxn ang="0">
                  <a:pos x="csX7329" y="csY7329"/>
                </a:cxn>
                <a:cxn ang="0">
                  <a:pos x="csX7330" y="csY7330"/>
                </a:cxn>
                <a:cxn ang="0">
                  <a:pos x="csX7331" y="csY7331"/>
                </a:cxn>
                <a:cxn ang="0">
                  <a:pos x="csX7332" y="csY7332"/>
                </a:cxn>
                <a:cxn ang="0">
                  <a:pos x="csX7333" y="csY7333"/>
                </a:cxn>
                <a:cxn ang="0">
                  <a:pos x="csX7334" y="csY7334"/>
                </a:cxn>
                <a:cxn ang="0">
                  <a:pos x="csX7335" y="csY7335"/>
                </a:cxn>
                <a:cxn ang="0">
                  <a:pos x="csX7336" y="csY7336"/>
                </a:cxn>
                <a:cxn ang="0">
                  <a:pos x="csX7337" y="csY7337"/>
                </a:cxn>
                <a:cxn ang="0">
                  <a:pos x="csX7338" y="csY7338"/>
                </a:cxn>
                <a:cxn ang="0">
                  <a:pos x="csX7339" y="csY7339"/>
                </a:cxn>
                <a:cxn ang="0">
                  <a:pos x="csX7340" y="csY7340"/>
                </a:cxn>
                <a:cxn ang="0">
                  <a:pos x="csX7341" y="csY7341"/>
                </a:cxn>
                <a:cxn ang="0">
                  <a:pos x="csX7342" y="csY7342"/>
                </a:cxn>
                <a:cxn ang="0">
                  <a:pos x="csX7343" y="csY7343"/>
                </a:cxn>
                <a:cxn ang="0">
                  <a:pos x="csX7344" y="csY7344"/>
                </a:cxn>
                <a:cxn ang="0">
                  <a:pos x="csX7345" y="csY7345"/>
                </a:cxn>
                <a:cxn ang="0">
                  <a:pos x="csX7346" y="csY7346"/>
                </a:cxn>
                <a:cxn ang="0">
                  <a:pos x="csX7347" y="csY7347"/>
                </a:cxn>
                <a:cxn ang="0">
                  <a:pos x="csX7348" y="csY7348"/>
                </a:cxn>
                <a:cxn ang="0">
                  <a:pos x="csX7349" y="csY7349"/>
                </a:cxn>
                <a:cxn ang="0">
                  <a:pos x="csX7350" y="csY7350"/>
                </a:cxn>
                <a:cxn ang="0">
                  <a:pos x="csX7351" y="csY7351"/>
                </a:cxn>
                <a:cxn ang="0">
                  <a:pos x="csX7352" y="csY7352"/>
                </a:cxn>
                <a:cxn ang="0">
                  <a:pos x="csX7353" y="csY7353"/>
                </a:cxn>
                <a:cxn ang="0">
                  <a:pos x="csX7354" y="csY7354"/>
                </a:cxn>
                <a:cxn ang="0">
                  <a:pos x="csX7355" y="csY7355"/>
                </a:cxn>
                <a:cxn ang="0">
                  <a:pos x="csX7356" y="csY7356"/>
                </a:cxn>
                <a:cxn ang="0">
                  <a:pos x="csX7357" y="csY7357"/>
                </a:cxn>
                <a:cxn ang="0">
                  <a:pos x="csX7358" y="csY7358"/>
                </a:cxn>
                <a:cxn ang="0">
                  <a:pos x="csX7359" y="csY7359"/>
                </a:cxn>
                <a:cxn ang="0">
                  <a:pos x="csX7360" y="csY7360"/>
                </a:cxn>
                <a:cxn ang="0">
                  <a:pos x="csX7361" y="csY7361"/>
                </a:cxn>
                <a:cxn ang="0">
                  <a:pos x="csX7362" y="csY7362"/>
                </a:cxn>
                <a:cxn ang="0">
                  <a:pos x="csX7363" y="csY7363"/>
                </a:cxn>
                <a:cxn ang="0">
                  <a:pos x="csX7364" y="csY7364"/>
                </a:cxn>
                <a:cxn ang="0">
                  <a:pos x="csX7365" y="csY7365"/>
                </a:cxn>
                <a:cxn ang="0">
                  <a:pos x="csX7366" y="csY7366"/>
                </a:cxn>
                <a:cxn ang="0">
                  <a:pos x="csX7367" y="csY7367"/>
                </a:cxn>
                <a:cxn ang="0">
                  <a:pos x="csX7368" y="csY7368"/>
                </a:cxn>
                <a:cxn ang="0">
                  <a:pos x="csX7369" y="csY7369"/>
                </a:cxn>
                <a:cxn ang="0">
                  <a:pos x="csX7370" y="csY7370"/>
                </a:cxn>
                <a:cxn ang="0">
                  <a:pos x="csX7371" y="csY7371"/>
                </a:cxn>
                <a:cxn ang="0">
                  <a:pos x="csX7372" y="csY7372"/>
                </a:cxn>
                <a:cxn ang="0">
                  <a:pos x="csX7373" y="csY7373"/>
                </a:cxn>
                <a:cxn ang="0">
                  <a:pos x="csX7374" y="csY7374"/>
                </a:cxn>
                <a:cxn ang="0">
                  <a:pos x="csX7375" y="csY7375"/>
                </a:cxn>
                <a:cxn ang="0">
                  <a:pos x="csX7376" y="csY7376"/>
                </a:cxn>
                <a:cxn ang="0">
                  <a:pos x="csX7377" y="csY7377"/>
                </a:cxn>
                <a:cxn ang="0">
                  <a:pos x="csX7378" y="csY7378"/>
                </a:cxn>
                <a:cxn ang="0">
                  <a:pos x="csX7379" y="csY7379"/>
                </a:cxn>
                <a:cxn ang="0">
                  <a:pos x="csX7380" y="csY7380"/>
                </a:cxn>
                <a:cxn ang="0">
                  <a:pos x="csX7381" y="csY7381"/>
                </a:cxn>
                <a:cxn ang="0">
                  <a:pos x="csX7382" y="csY7382"/>
                </a:cxn>
                <a:cxn ang="0">
                  <a:pos x="csX7383" y="csY7383"/>
                </a:cxn>
                <a:cxn ang="0">
                  <a:pos x="csX7384" y="csY7384"/>
                </a:cxn>
                <a:cxn ang="0">
                  <a:pos x="csX7385" y="csY7385"/>
                </a:cxn>
                <a:cxn ang="0">
                  <a:pos x="csX7386" y="csY7386"/>
                </a:cxn>
                <a:cxn ang="0">
                  <a:pos x="csX7387" y="csY7387"/>
                </a:cxn>
                <a:cxn ang="0">
                  <a:pos x="csX7388" y="csY7388"/>
                </a:cxn>
                <a:cxn ang="0">
                  <a:pos x="csX7389" y="csY7389"/>
                </a:cxn>
                <a:cxn ang="0">
                  <a:pos x="csX7390" y="csY7390"/>
                </a:cxn>
                <a:cxn ang="0">
                  <a:pos x="csX7391" y="csY7391"/>
                </a:cxn>
                <a:cxn ang="0">
                  <a:pos x="csX7392" y="csY7392"/>
                </a:cxn>
                <a:cxn ang="0">
                  <a:pos x="csX7393" y="csY7393"/>
                </a:cxn>
                <a:cxn ang="0">
                  <a:pos x="csX7394" y="csY7394"/>
                </a:cxn>
                <a:cxn ang="0">
                  <a:pos x="csX7395" y="csY7395"/>
                </a:cxn>
                <a:cxn ang="0">
                  <a:pos x="csX7396" y="csY7396"/>
                </a:cxn>
                <a:cxn ang="0">
                  <a:pos x="csX7397" y="csY7397"/>
                </a:cxn>
                <a:cxn ang="0">
                  <a:pos x="csX7398" y="csY7398"/>
                </a:cxn>
                <a:cxn ang="0">
                  <a:pos x="csX7399" y="csY7399"/>
                </a:cxn>
                <a:cxn ang="0">
                  <a:pos x="csX7400" y="csY7400"/>
                </a:cxn>
                <a:cxn ang="0">
                  <a:pos x="csX7401" y="csY7401"/>
                </a:cxn>
                <a:cxn ang="0">
                  <a:pos x="csX7402" y="csY7402"/>
                </a:cxn>
                <a:cxn ang="0">
                  <a:pos x="csX7403" y="csY7403"/>
                </a:cxn>
                <a:cxn ang="0">
                  <a:pos x="csX7404" y="csY7404"/>
                </a:cxn>
                <a:cxn ang="0">
                  <a:pos x="csX7405" y="csY7405"/>
                </a:cxn>
                <a:cxn ang="0">
                  <a:pos x="csX7406" y="csY7406"/>
                </a:cxn>
                <a:cxn ang="0">
                  <a:pos x="csX7407" y="csY7407"/>
                </a:cxn>
                <a:cxn ang="0">
                  <a:pos x="csX7408" y="csY7408"/>
                </a:cxn>
                <a:cxn ang="0">
                  <a:pos x="csX7409" y="csY7409"/>
                </a:cxn>
                <a:cxn ang="0">
                  <a:pos x="csX7410" y="csY7410"/>
                </a:cxn>
                <a:cxn ang="0">
                  <a:pos x="csX7411" y="csY7411"/>
                </a:cxn>
                <a:cxn ang="0">
                  <a:pos x="csX7412" y="csY7412"/>
                </a:cxn>
                <a:cxn ang="0">
                  <a:pos x="csX7413" y="csY7413"/>
                </a:cxn>
                <a:cxn ang="0">
                  <a:pos x="csX7414" y="csY7414"/>
                </a:cxn>
                <a:cxn ang="0">
                  <a:pos x="csX7415" y="csY7415"/>
                </a:cxn>
                <a:cxn ang="0">
                  <a:pos x="csX7416" y="csY7416"/>
                </a:cxn>
                <a:cxn ang="0">
                  <a:pos x="csX7417" y="csY7417"/>
                </a:cxn>
                <a:cxn ang="0">
                  <a:pos x="csX7418" y="csY7418"/>
                </a:cxn>
                <a:cxn ang="0">
                  <a:pos x="csX7419" y="csY7419"/>
                </a:cxn>
                <a:cxn ang="0">
                  <a:pos x="csX7420" y="csY7420"/>
                </a:cxn>
                <a:cxn ang="0">
                  <a:pos x="csX7421" y="csY7421"/>
                </a:cxn>
                <a:cxn ang="0">
                  <a:pos x="csX7422" y="csY7422"/>
                </a:cxn>
                <a:cxn ang="0">
                  <a:pos x="csX7423" y="csY7423"/>
                </a:cxn>
                <a:cxn ang="0">
                  <a:pos x="csX7424" y="csY7424"/>
                </a:cxn>
                <a:cxn ang="0">
                  <a:pos x="csX7425" y="csY7425"/>
                </a:cxn>
                <a:cxn ang="0">
                  <a:pos x="csX7426" y="csY7426"/>
                </a:cxn>
                <a:cxn ang="0">
                  <a:pos x="csX7427" y="csY7427"/>
                </a:cxn>
                <a:cxn ang="0">
                  <a:pos x="csX7428" y="csY7428"/>
                </a:cxn>
                <a:cxn ang="0">
                  <a:pos x="csX7429" y="csY7429"/>
                </a:cxn>
                <a:cxn ang="0">
                  <a:pos x="csX7430" y="csY7430"/>
                </a:cxn>
                <a:cxn ang="0">
                  <a:pos x="csX7431" y="csY7431"/>
                </a:cxn>
                <a:cxn ang="0">
                  <a:pos x="csX7432" y="csY7432"/>
                </a:cxn>
                <a:cxn ang="0">
                  <a:pos x="csX7433" y="csY7433"/>
                </a:cxn>
                <a:cxn ang="0">
                  <a:pos x="csX7434" y="csY7434"/>
                </a:cxn>
                <a:cxn ang="0">
                  <a:pos x="csX7435" y="csY7435"/>
                </a:cxn>
                <a:cxn ang="0">
                  <a:pos x="csX7436" y="csY7436"/>
                </a:cxn>
                <a:cxn ang="0">
                  <a:pos x="csX7437" y="csY7437"/>
                </a:cxn>
                <a:cxn ang="0">
                  <a:pos x="csX7438" y="csY7438"/>
                </a:cxn>
                <a:cxn ang="0">
                  <a:pos x="csX7439" y="csY7439"/>
                </a:cxn>
                <a:cxn ang="0">
                  <a:pos x="csX7440" y="csY7440"/>
                </a:cxn>
                <a:cxn ang="0">
                  <a:pos x="csX7441" y="csY7441"/>
                </a:cxn>
                <a:cxn ang="0">
                  <a:pos x="csX7442" y="csY7442"/>
                </a:cxn>
                <a:cxn ang="0">
                  <a:pos x="csX7443" y="csY7443"/>
                </a:cxn>
                <a:cxn ang="0">
                  <a:pos x="csX7444" y="csY7444"/>
                </a:cxn>
                <a:cxn ang="0">
                  <a:pos x="csX7445" y="csY7445"/>
                </a:cxn>
                <a:cxn ang="0">
                  <a:pos x="csX7446" y="csY7446"/>
                </a:cxn>
                <a:cxn ang="0">
                  <a:pos x="csX7447" y="csY7447"/>
                </a:cxn>
                <a:cxn ang="0">
                  <a:pos x="csX7448" y="csY7448"/>
                </a:cxn>
                <a:cxn ang="0">
                  <a:pos x="csX7449" y="csY7449"/>
                </a:cxn>
                <a:cxn ang="0">
                  <a:pos x="csX7450" y="csY7450"/>
                </a:cxn>
                <a:cxn ang="0">
                  <a:pos x="csX7451" y="csY7451"/>
                </a:cxn>
                <a:cxn ang="0">
                  <a:pos x="csX7452" y="csY7452"/>
                </a:cxn>
                <a:cxn ang="0">
                  <a:pos x="csX7453" y="csY7453"/>
                </a:cxn>
                <a:cxn ang="0">
                  <a:pos x="csX7454" y="csY7454"/>
                </a:cxn>
                <a:cxn ang="0">
                  <a:pos x="csX7455" y="csY7455"/>
                </a:cxn>
                <a:cxn ang="0">
                  <a:pos x="csX7456" y="csY7456"/>
                </a:cxn>
                <a:cxn ang="0">
                  <a:pos x="csX7457" y="csY7457"/>
                </a:cxn>
                <a:cxn ang="0">
                  <a:pos x="csX7458" y="csY7458"/>
                </a:cxn>
                <a:cxn ang="0">
                  <a:pos x="csX7459" y="csY7459"/>
                </a:cxn>
                <a:cxn ang="0">
                  <a:pos x="csX7460" y="csY7460"/>
                </a:cxn>
                <a:cxn ang="0">
                  <a:pos x="csX7461" y="csY7461"/>
                </a:cxn>
                <a:cxn ang="0">
                  <a:pos x="csX7462" y="csY7462"/>
                </a:cxn>
                <a:cxn ang="0">
                  <a:pos x="csX7463" y="csY7463"/>
                </a:cxn>
                <a:cxn ang="0">
                  <a:pos x="csX7464" y="csY7464"/>
                </a:cxn>
                <a:cxn ang="0">
                  <a:pos x="csX7465" y="csY7465"/>
                </a:cxn>
                <a:cxn ang="0">
                  <a:pos x="csX7466" y="csY7466"/>
                </a:cxn>
                <a:cxn ang="0">
                  <a:pos x="csX7467" y="csY7467"/>
                </a:cxn>
                <a:cxn ang="0">
                  <a:pos x="csX7468" y="csY7468"/>
                </a:cxn>
                <a:cxn ang="0">
                  <a:pos x="csX7469" y="csY7469"/>
                </a:cxn>
                <a:cxn ang="0">
                  <a:pos x="csX7470" y="csY7470"/>
                </a:cxn>
                <a:cxn ang="0">
                  <a:pos x="csX7471" y="csY7471"/>
                </a:cxn>
                <a:cxn ang="0">
                  <a:pos x="csX7472" y="csY7472"/>
                </a:cxn>
                <a:cxn ang="0">
                  <a:pos x="csX7473" y="csY7473"/>
                </a:cxn>
                <a:cxn ang="0">
                  <a:pos x="csX7474" y="csY7474"/>
                </a:cxn>
                <a:cxn ang="0">
                  <a:pos x="csX7475" y="csY7475"/>
                </a:cxn>
                <a:cxn ang="0">
                  <a:pos x="csX7476" y="csY7476"/>
                </a:cxn>
                <a:cxn ang="0">
                  <a:pos x="csX7477" y="csY7477"/>
                </a:cxn>
                <a:cxn ang="0">
                  <a:pos x="csX7478" y="csY7478"/>
                </a:cxn>
                <a:cxn ang="0">
                  <a:pos x="csX7479" y="csY7479"/>
                </a:cxn>
                <a:cxn ang="0">
                  <a:pos x="csX7480" y="csY7480"/>
                </a:cxn>
                <a:cxn ang="0">
                  <a:pos x="csX7481" y="csY7481"/>
                </a:cxn>
                <a:cxn ang="0">
                  <a:pos x="csX7482" y="csY7482"/>
                </a:cxn>
                <a:cxn ang="0">
                  <a:pos x="csX7483" y="csY7483"/>
                </a:cxn>
                <a:cxn ang="0">
                  <a:pos x="csX7484" y="csY7484"/>
                </a:cxn>
                <a:cxn ang="0">
                  <a:pos x="csX7485" y="csY7485"/>
                </a:cxn>
                <a:cxn ang="0">
                  <a:pos x="csX7486" y="csY7486"/>
                </a:cxn>
                <a:cxn ang="0">
                  <a:pos x="csX7487" y="csY7487"/>
                </a:cxn>
                <a:cxn ang="0">
                  <a:pos x="csX7488" y="csY7488"/>
                </a:cxn>
                <a:cxn ang="0">
                  <a:pos x="csX7489" y="csY7489"/>
                </a:cxn>
                <a:cxn ang="0">
                  <a:pos x="csX7490" y="csY7490"/>
                </a:cxn>
                <a:cxn ang="0">
                  <a:pos x="csX7491" y="csY7491"/>
                </a:cxn>
                <a:cxn ang="0">
                  <a:pos x="csX7492" y="csY7492"/>
                </a:cxn>
                <a:cxn ang="0">
                  <a:pos x="csX7493" y="csY7493"/>
                </a:cxn>
                <a:cxn ang="0">
                  <a:pos x="csX7494" y="csY7494"/>
                </a:cxn>
                <a:cxn ang="0">
                  <a:pos x="csX7495" y="csY7495"/>
                </a:cxn>
                <a:cxn ang="0">
                  <a:pos x="csX7496" y="csY7496"/>
                </a:cxn>
                <a:cxn ang="0">
                  <a:pos x="csX7497" y="csY7497"/>
                </a:cxn>
                <a:cxn ang="0">
                  <a:pos x="csX7498" y="csY7498"/>
                </a:cxn>
                <a:cxn ang="0">
                  <a:pos x="csX7499" y="csY7499"/>
                </a:cxn>
                <a:cxn ang="0">
                  <a:pos x="csX7500" y="csY7500"/>
                </a:cxn>
                <a:cxn ang="0">
                  <a:pos x="csX7501" y="csY7501"/>
                </a:cxn>
                <a:cxn ang="0">
                  <a:pos x="csX7502" y="csY7502"/>
                </a:cxn>
                <a:cxn ang="0">
                  <a:pos x="csX7503" y="csY7503"/>
                </a:cxn>
                <a:cxn ang="0">
                  <a:pos x="csX7504" y="csY7504"/>
                </a:cxn>
                <a:cxn ang="0">
                  <a:pos x="csX7505" y="csY7505"/>
                </a:cxn>
                <a:cxn ang="0">
                  <a:pos x="csX7506" y="csY7506"/>
                </a:cxn>
                <a:cxn ang="0">
                  <a:pos x="csX7507" y="csY7507"/>
                </a:cxn>
                <a:cxn ang="0">
                  <a:pos x="csX7508" y="csY7508"/>
                </a:cxn>
                <a:cxn ang="0">
                  <a:pos x="csX7509" y="csY7509"/>
                </a:cxn>
                <a:cxn ang="0">
                  <a:pos x="csX7510" y="csY7510"/>
                </a:cxn>
                <a:cxn ang="0">
                  <a:pos x="csX7511" y="csY7511"/>
                </a:cxn>
                <a:cxn ang="0">
                  <a:pos x="csX7512" y="csY7512"/>
                </a:cxn>
                <a:cxn ang="0">
                  <a:pos x="csX7513" y="csY7513"/>
                </a:cxn>
                <a:cxn ang="0">
                  <a:pos x="csX7514" y="csY7514"/>
                </a:cxn>
                <a:cxn ang="0">
                  <a:pos x="csX7515" y="csY7515"/>
                </a:cxn>
                <a:cxn ang="0">
                  <a:pos x="csX7516" y="csY7516"/>
                </a:cxn>
                <a:cxn ang="0">
                  <a:pos x="csX7517" y="csY7517"/>
                </a:cxn>
                <a:cxn ang="0">
                  <a:pos x="csX7518" y="csY7518"/>
                </a:cxn>
                <a:cxn ang="0">
                  <a:pos x="csX7519" y="csY7519"/>
                </a:cxn>
                <a:cxn ang="0">
                  <a:pos x="csX7520" y="csY7520"/>
                </a:cxn>
                <a:cxn ang="0">
                  <a:pos x="csX7521" y="csY7521"/>
                </a:cxn>
                <a:cxn ang="0">
                  <a:pos x="csX7522" y="csY7522"/>
                </a:cxn>
                <a:cxn ang="0">
                  <a:pos x="csX7523" y="csY7523"/>
                </a:cxn>
                <a:cxn ang="0">
                  <a:pos x="csX7524" y="csY7524"/>
                </a:cxn>
                <a:cxn ang="0">
                  <a:pos x="csX7525" y="csY7525"/>
                </a:cxn>
                <a:cxn ang="0">
                  <a:pos x="csX7526" y="csY7526"/>
                </a:cxn>
                <a:cxn ang="0">
                  <a:pos x="csX7527" y="csY7527"/>
                </a:cxn>
                <a:cxn ang="0">
                  <a:pos x="csX7528" y="csY7528"/>
                </a:cxn>
                <a:cxn ang="0">
                  <a:pos x="csX7529" y="csY7529"/>
                </a:cxn>
                <a:cxn ang="0">
                  <a:pos x="csX7530" y="csY7530"/>
                </a:cxn>
                <a:cxn ang="0">
                  <a:pos x="csX7531" y="csY7531"/>
                </a:cxn>
                <a:cxn ang="0">
                  <a:pos x="csX7532" y="csY7532"/>
                </a:cxn>
                <a:cxn ang="0">
                  <a:pos x="csX7533" y="csY7533"/>
                </a:cxn>
                <a:cxn ang="0">
                  <a:pos x="csX7534" y="csY7534"/>
                </a:cxn>
                <a:cxn ang="0">
                  <a:pos x="csX7535" y="csY7535"/>
                </a:cxn>
                <a:cxn ang="0">
                  <a:pos x="csX7536" y="csY7536"/>
                </a:cxn>
                <a:cxn ang="0">
                  <a:pos x="csX7537" y="csY7537"/>
                </a:cxn>
                <a:cxn ang="0">
                  <a:pos x="csX7538" y="csY7538"/>
                </a:cxn>
                <a:cxn ang="0">
                  <a:pos x="csX7539" y="csY7539"/>
                </a:cxn>
                <a:cxn ang="0">
                  <a:pos x="csX7540" y="csY7540"/>
                </a:cxn>
                <a:cxn ang="0">
                  <a:pos x="csX7541" y="csY7541"/>
                </a:cxn>
                <a:cxn ang="0">
                  <a:pos x="csX7542" y="csY7542"/>
                </a:cxn>
                <a:cxn ang="0">
                  <a:pos x="csX7543" y="csY7543"/>
                </a:cxn>
                <a:cxn ang="0">
                  <a:pos x="csX7544" y="csY7544"/>
                </a:cxn>
                <a:cxn ang="0">
                  <a:pos x="csX7545" y="csY7545"/>
                </a:cxn>
                <a:cxn ang="0">
                  <a:pos x="csX7546" y="csY7546"/>
                </a:cxn>
                <a:cxn ang="0">
                  <a:pos x="csX7547" y="csY7547"/>
                </a:cxn>
                <a:cxn ang="0">
                  <a:pos x="csX7548" y="csY7548"/>
                </a:cxn>
                <a:cxn ang="0">
                  <a:pos x="csX7549" y="csY7549"/>
                </a:cxn>
                <a:cxn ang="0">
                  <a:pos x="csX7550" y="csY7550"/>
                </a:cxn>
                <a:cxn ang="0">
                  <a:pos x="csX7551" y="csY7551"/>
                </a:cxn>
                <a:cxn ang="0">
                  <a:pos x="csX7552" y="csY7552"/>
                </a:cxn>
                <a:cxn ang="0">
                  <a:pos x="csX7553" y="csY7553"/>
                </a:cxn>
                <a:cxn ang="0">
                  <a:pos x="csX7554" y="csY7554"/>
                </a:cxn>
                <a:cxn ang="0">
                  <a:pos x="csX7555" y="csY7555"/>
                </a:cxn>
                <a:cxn ang="0">
                  <a:pos x="csX7556" y="csY7556"/>
                </a:cxn>
                <a:cxn ang="0">
                  <a:pos x="csX7557" y="csY7557"/>
                </a:cxn>
                <a:cxn ang="0">
                  <a:pos x="csX7558" y="csY7558"/>
                </a:cxn>
                <a:cxn ang="0">
                  <a:pos x="csX7559" y="csY7559"/>
                </a:cxn>
                <a:cxn ang="0">
                  <a:pos x="csX7560" y="csY7560"/>
                </a:cxn>
                <a:cxn ang="0">
                  <a:pos x="csX7561" y="csY7561"/>
                </a:cxn>
                <a:cxn ang="0">
                  <a:pos x="csX7562" y="csY7562"/>
                </a:cxn>
                <a:cxn ang="0">
                  <a:pos x="csX7563" y="csY7563"/>
                </a:cxn>
                <a:cxn ang="0">
                  <a:pos x="csX7564" y="csY7564"/>
                </a:cxn>
                <a:cxn ang="0">
                  <a:pos x="csX7565" y="csY7565"/>
                </a:cxn>
                <a:cxn ang="0">
                  <a:pos x="csX7566" y="csY7566"/>
                </a:cxn>
                <a:cxn ang="0">
                  <a:pos x="csX7567" y="csY7567"/>
                </a:cxn>
                <a:cxn ang="0">
                  <a:pos x="csX7568" y="csY7568"/>
                </a:cxn>
                <a:cxn ang="0">
                  <a:pos x="csX7569" y="csY7569"/>
                </a:cxn>
                <a:cxn ang="0">
                  <a:pos x="csX7570" y="csY7570"/>
                </a:cxn>
                <a:cxn ang="0">
                  <a:pos x="csX7571" y="csY7571"/>
                </a:cxn>
                <a:cxn ang="0">
                  <a:pos x="csX7572" y="csY7572"/>
                </a:cxn>
                <a:cxn ang="0">
                  <a:pos x="csX7573" y="csY7573"/>
                </a:cxn>
                <a:cxn ang="0">
                  <a:pos x="csX7574" y="csY7574"/>
                </a:cxn>
                <a:cxn ang="0">
                  <a:pos x="csX7575" y="csY7575"/>
                </a:cxn>
                <a:cxn ang="0">
                  <a:pos x="csX7576" y="csY7576"/>
                </a:cxn>
                <a:cxn ang="0">
                  <a:pos x="csX7577" y="csY7577"/>
                </a:cxn>
                <a:cxn ang="0">
                  <a:pos x="csX7578" y="csY7578"/>
                </a:cxn>
                <a:cxn ang="0">
                  <a:pos x="csX7579" y="csY7579"/>
                </a:cxn>
                <a:cxn ang="0">
                  <a:pos x="csX7580" y="csY7580"/>
                </a:cxn>
                <a:cxn ang="0">
                  <a:pos x="csX7581" y="csY7581"/>
                </a:cxn>
                <a:cxn ang="0">
                  <a:pos x="csX7582" y="csY7582"/>
                </a:cxn>
                <a:cxn ang="0">
                  <a:pos x="csX7583" y="csY7583"/>
                </a:cxn>
                <a:cxn ang="0">
                  <a:pos x="csX7584" y="csY7584"/>
                </a:cxn>
                <a:cxn ang="0">
                  <a:pos x="csX7585" y="csY7585"/>
                </a:cxn>
                <a:cxn ang="0">
                  <a:pos x="csX7586" y="csY7586"/>
                </a:cxn>
                <a:cxn ang="0">
                  <a:pos x="csX7587" y="csY7587"/>
                </a:cxn>
                <a:cxn ang="0">
                  <a:pos x="csX7588" y="csY7588"/>
                </a:cxn>
                <a:cxn ang="0">
                  <a:pos x="csX7589" y="csY7589"/>
                </a:cxn>
                <a:cxn ang="0">
                  <a:pos x="csX7590" y="csY7590"/>
                </a:cxn>
                <a:cxn ang="0">
                  <a:pos x="csX7591" y="csY7591"/>
                </a:cxn>
                <a:cxn ang="0">
                  <a:pos x="csX7592" y="csY7592"/>
                </a:cxn>
                <a:cxn ang="0">
                  <a:pos x="csX7593" y="csY7593"/>
                </a:cxn>
                <a:cxn ang="0">
                  <a:pos x="csX7594" y="csY7594"/>
                </a:cxn>
                <a:cxn ang="0">
                  <a:pos x="csX7595" y="csY7595"/>
                </a:cxn>
                <a:cxn ang="0">
                  <a:pos x="csX7596" y="csY7596"/>
                </a:cxn>
                <a:cxn ang="0">
                  <a:pos x="csX7597" y="csY7597"/>
                </a:cxn>
                <a:cxn ang="0">
                  <a:pos x="csX7598" y="csY7598"/>
                </a:cxn>
                <a:cxn ang="0">
                  <a:pos x="csX7599" y="csY7599"/>
                </a:cxn>
                <a:cxn ang="0">
                  <a:pos x="csX7600" y="csY7600"/>
                </a:cxn>
                <a:cxn ang="0">
                  <a:pos x="csX7601" y="csY7601"/>
                </a:cxn>
                <a:cxn ang="0">
                  <a:pos x="csX7602" y="csY7602"/>
                </a:cxn>
                <a:cxn ang="0">
                  <a:pos x="csX7603" y="csY7603"/>
                </a:cxn>
                <a:cxn ang="0">
                  <a:pos x="csX7604" y="csY7604"/>
                </a:cxn>
                <a:cxn ang="0">
                  <a:pos x="csX7605" y="csY7605"/>
                </a:cxn>
                <a:cxn ang="0">
                  <a:pos x="csX7606" y="csY7606"/>
                </a:cxn>
                <a:cxn ang="0">
                  <a:pos x="csX7607" y="csY7607"/>
                </a:cxn>
                <a:cxn ang="0">
                  <a:pos x="csX7608" y="csY7608"/>
                </a:cxn>
                <a:cxn ang="0">
                  <a:pos x="csX7609" y="csY7609"/>
                </a:cxn>
                <a:cxn ang="0">
                  <a:pos x="csX7610" y="csY7610"/>
                </a:cxn>
                <a:cxn ang="0">
                  <a:pos x="csX7611" y="csY7611"/>
                </a:cxn>
                <a:cxn ang="0">
                  <a:pos x="csX7612" y="csY7612"/>
                </a:cxn>
                <a:cxn ang="0">
                  <a:pos x="csX7613" y="csY7613"/>
                </a:cxn>
                <a:cxn ang="0">
                  <a:pos x="csX7614" y="csY7614"/>
                </a:cxn>
                <a:cxn ang="0">
                  <a:pos x="csX7615" y="csY7615"/>
                </a:cxn>
                <a:cxn ang="0">
                  <a:pos x="csX7616" y="csY7616"/>
                </a:cxn>
                <a:cxn ang="0">
                  <a:pos x="csX7617" y="csY7617"/>
                </a:cxn>
                <a:cxn ang="0">
                  <a:pos x="csX7618" y="csY7618"/>
                </a:cxn>
                <a:cxn ang="0">
                  <a:pos x="csX7619" y="csY7619"/>
                </a:cxn>
                <a:cxn ang="0">
                  <a:pos x="csX7620" y="csY7620"/>
                </a:cxn>
                <a:cxn ang="0">
                  <a:pos x="csX7621" y="csY7621"/>
                </a:cxn>
                <a:cxn ang="0">
                  <a:pos x="csX7622" y="csY7622"/>
                </a:cxn>
                <a:cxn ang="0">
                  <a:pos x="csX7623" y="csY7623"/>
                </a:cxn>
                <a:cxn ang="0">
                  <a:pos x="csX7624" y="csY7624"/>
                </a:cxn>
                <a:cxn ang="0">
                  <a:pos x="csX7625" y="csY7625"/>
                </a:cxn>
                <a:cxn ang="0">
                  <a:pos x="csX7626" y="csY7626"/>
                </a:cxn>
                <a:cxn ang="0">
                  <a:pos x="csX7627" y="csY7627"/>
                </a:cxn>
                <a:cxn ang="0">
                  <a:pos x="csX7628" y="csY7628"/>
                </a:cxn>
                <a:cxn ang="0">
                  <a:pos x="csX7629" y="csY7629"/>
                </a:cxn>
                <a:cxn ang="0">
                  <a:pos x="csX7630" y="csY7630"/>
                </a:cxn>
                <a:cxn ang="0">
                  <a:pos x="csX7631" y="csY7631"/>
                </a:cxn>
                <a:cxn ang="0">
                  <a:pos x="csX7632" y="csY7632"/>
                </a:cxn>
                <a:cxn ang="0">
                  <a:pos x="csX7633" y="csY7633"/>
                </a:cxn>
                <a:cxn ang="0">
                  <a:pos x="csX7634" y="csY7634"/>
                </a:cxn>
                <a:cxn ang="0">
                  <a:pos x="csX7635" y="csY7635"/>
                </a:cxn>
                <a:cxn ang="0">
                  <a:pos x="csX7636" y="csY7636"/>
                </a:cxn>
                <a:cxn ang="0">
                  <a:pos x="csX7637" y="csY7637"/>
                </a:cxn>
                <a:cxn ang="0">
                  <a:pos x="csX7638" y="csY7638"/>
                </a:cxn>
                <a:cxn ang="0">
                  <a:pos x="csX7639" y="csY7639"/>
                </a:cxn>
                <a:cxn ang="0">
                  <a:pos x="csX7640" y="csY7640"/>
                </a:cxn>
                <a:cxn ang="0">
                  <a:pos x="csX7641" y="csY7641"/>
                </a:cxn>
                <a:cxn ang="0">
                  <a:pos x="csX7642" y="csY7642"/>
                </a:cxn>
                <a:cxn ang="0">
                  <a:pos x="csX7643" y="csY7643"/>
                </a:cxn>
                <a:cxn ang="0">
                  <a:pos x="csX7644" y="csY7644"/>
                </a:cxn>
                <a:cxn ang="0">
                  <a:pos x="csX7645" y="csY7645"/>
                </a:cxn>
                <a:cxn ang="0">
                  <a:pos x="csX7646" y="csY7646"/>
                </a:cxn>
                <a:cxn ang="0">
                  <a:pos x="csX7647" y="csY7647"/>
                </a:cxn>
                <a:cxn ang="0">
                  <a:pos x="csX7648" y="csY7648"/>
                </a:cxn>
                <a:cxn ang="0">
                  <a:pos x="csX7649" y="csY7649"/>
                </a:cxn>
                <a:cxn ang="0">
                  <a:pos x="csX7650" y="csY7650"/>
                </a:cxn>
                <a:cxn ang="0">
                  <a:pos x="csX7651" y="csY7651"/>
                </a:cxn>
                <a:cxn ang="0">
                  <a:pos x="csX7652" y="csY7652"/>
                </a:cxn>
                <a:cxn ang="0">
                  <a:pos x="csX7653" y="csY7653"/>
                </a:cxn>
                <a:cxn ang="0">
                  <a:pos x="csX7654" y="csY7654"/>
                </a:cxn>
                <a:cxn ang="0">
                  <a:pos x="csX7655" y="csY7655"/>
                </a:cxn>
                <a:cxn ang="0">
                  <a:pos x="csX7656" y="csY7656"/>
                </a:cxn>
                <a:cxn ang="0">
                  <a:pos x="csX7657" y="csY7657"/>
                </a:cxn>
                <a:cxn ang="0">
                  <a:pos x="csX7658" y="csY7658"/>
                </a:cxn>
                <a:cxn ang="0">
                  <a:pos x="csX7659" y="csY7659"/>
                </a:cxn>
                <a:cxn ang="0">
                  <a:pos x="csX7660" y="csY7660"/>
                </a:cxn>
                <a:cxn ang="0">
                  <a:pos x="csX7661" y="csY7661"/>
                </a:cxn>
                <a:cxn ang="0">
                  <a:pos x="csX7662" y="csY7662"/>
                </a:cxn>
                <a:cxn ang="0">
                  <a:pos x="csX7663" y="csY7663"/>
                </a:cxn>
                <a:cxn ang="0">
                  <a:pos x="csX7664" y="csY7664"/>
                </a:cxn>
                <a:cxn ang="0">
                  <a:pos x="csX7665" y="csY7665"/>
                </a:cxn>
                <a:cxn ang="0">
                  <a:pos x="csX7666" y="csY7666"/>
                </a:cxn>
                <a:cxn ang="0">
                  <a:pos x="csX7667" y="csY7667"/>
                </a:cxn>
                <a:cxn ang="0">
                  <a:pos x="csX7668" y="csY7668"/>
                </a:cxn>
                <a:cxn ang="0">
                  <a:pos x="csX7669" y="csY7669"/>
                </a:cxn>
                <a:cxn ang="0">
                  <a:pos x="csX7670" y="csY7670"/>
                </a:cxn>
                <a:cxn ang="0">
                  <a:pos x="csX7671" y="csY7671"/>
                </a:cxn>
                <a:cxn ang="0">
                  <a:pos x="csX7672" y="csY7672"/>
                </a:cxn>
                <a:cxn ang="0">
                  <a:pos x="csX7673" y="csY7673"/>
                </a:cxn>
                <a:cxn ang="0">
                  <a:pos x="csX7674" y="csY7674"/>
                </a:cxn>
                <a:cxn ang="0">
                  <a:pos x="csX7675" y="csY7675"/>
                </a:cxn>
                <a:cxn ang="0">
                  <a:pos x="csX7676" y="csY7676"/>
                </a:cxn>
                <a:cxn ang="0">
                  <a:pos x="csX7677" y="csY7677"/>
                </a:cxn>
                <a:cxn ang="0">
                  <a:pos x="csX7678" y="csY7678"/>
                </a:cxn>
                <a:cxn ang="0">
                  <a:pos x="csX7679" y="csY7679"/>
                </a:cxn>
                <a:cxn ang="0">
                  <a:pos x="csX7680" y="csY7680"/>
                </a:cxn>
                <a:cxn ang="0">
                  <a:pos x="csX7681" y="csY7681"/>
                </a:cxn>
                <a:cxn ang="0">
                  <a:pos x="csX7682" y="csY7682"/>
                </a:cxn>
                <a:cxn ang="0">
                  <a:pos x="csX7683" y="csY7683"/>
                </a:cxn>
                <a:cxn ang="0">
                  <a:pos x="csX7684" y="csY7684"/>
                </a:cxn>
                <a:cxn ang="0">
                  <a:pos x="csX7685" y="csY7685"/>
                </a:cxn>
                <a:cxn ang="0">
                  <a:pos x="csX7686" y="csY7686"/>
                </a:cxn>
                <a:cxn ang="0">
                  <a:pos x="csX7687" y="csY7687"/>
                </a:cxn>
                <a:cxn ang="0">
                  <a:pos x="csX7688" y="csY7688"/>
                </a:cxn>
                <a:cxn ang="0">
                  <a:pos x="csX7689" y="csY7689"/>
                </a:cxn>
                <a:cxn ang="0">
                  <a:pos x="csX7690" y="csY7690"/>
                </a:cxn>
                <a:cxn ang="0">
                  <a:pos x="csX7691" y="csY7691"/>
                </a:cxn>
                <a:cxn ang="0">
                  <a:pos x="csX7692" y="csY7692"/>
                </a:cxn>
                <a:cxn ang="0">
                  <a:pos x="csX7693" y="csY7693"/>
                </a:cxn>
                <a:cxn ang="0">
                  <a:pos x="csX7694" y="csY7694"/>
                </a:cxn>
                <a:cxn ang="0">
                  <a:pos x="csX7695" y="csY7695"/>
                </a:cxn>
                <a:cxn ang="0">
                  <a:pos x="csX7696" y="csY7696"/>
                </a:cxn>
                <a:cxn ang="0">
                  <a:pos x="csX7697" y="csY7697"/>
                </a:cxn>
                <a:cxn ang="0">
                  <a:pos x="csX7698" y="csY7698"/>
                </a:cxn>
                <a:cxn ang="0">
                  <a:pos x="csX7699" y="csY7699"/>
                </a:cxn>
                <a:cxn ang="0">
                  <a:pos x="csX7700" y="csY7700"/>
                </a:cxn>
                <a:cxn ang="0">
                  <a:pos x="csX7701" y="csY7701"/>
                </a:cxn>
                <a:cxn ang="0">
                  <a:pos x="csX7702" y="csY7702"/>
                </a:cxn>
                <a:cxn ang="0">
                  <a:pos x="csX7703" y="csY7703"/>
                </a:cxn>
                <a:cxn ang="0">
                  <a:pos x="csX7704" y="csY7704"/>
                </a:cxn>
                <a:cxn ang="0">
                  <a:pos x="csX7705" y="csY7705"/>
                </a:cxn>
                <a:cxn ang="0">
                  <a:pos x="csX7706" y="csY7706"/>
                </a:cxn>
                <a:cxn ang="0">
                  <a:pos x="csX7707" y="csY7707"/>
                </a:cxn>
                <a:cxn ang="0">
                  <a:pos x="csX7708" y="csY7708"/>
                </a:cxn>
                <a:cxn ang="0">
                  <a:pos x="csX7709" y="csY7709"/>
                </a:cxn>
                <a:cxn ang="0">
                  <a:pos x="csX7710" y="csY7710"/>
                </a:cxn>
                <a:cxn ang="0">
                  <a:pos x="csX7711" y="csY7711"/>
                </a:cxn>
                <a:cxn ang="0">
                  <a:pos x="csX7712" y="csY7712"/>
                </a:cxn>
                <a:cxn ang="0">
                  <a:pos x="csX7713" y="csY7713"/>
                </a:cxn>
                <a:cxn ang="0">
                  <a:pos x="csX7714" y="csY7714"/>
                </a:cxn>
                <a:cxn ang="0">
                  <a:pos x="csX7715" y="csY7715"/>
                </a:cxn>
                <a:cxn ang="0">
                  <a:pos x="csX7716" y="csY7716"/>
                </a:cxn>
                <a:cxn ang="0">
                  <a:pos x="csX7717" y="csY7717"/>
                </a:cxn>
                <a:cxn ang="0">
                  <a:pos x="csX7718" y="csY7718"/>
                </a:cxn>
                <a:cxn ang="0">
                  <a:pos x="csX7719" y="csY7719"/>
                </a:cxn>
                <a:cxn ang="0">
                  <a:pos x="csX7720" y="csY7720"/>
                </a:cxn>
                <a:cxn ang="0">
                  <a:pos x="csX7721" y="csY7721"/>
                </a:cxn>
                <a:cxn ang="0">
                  <a:pos x="csX7722" y="csY7722"/>
                </a:cxn>
                <a:cxn ang="0">
                  <a:pos x="csX7723" y="csY7723"/>
                </a:cxn>
                <a:cxn ang="0">
                  <a:pos x="csX7724" y="csY7724"/>
                </a:cxn>
                <a:cxn ang="0">
                  <a:pos x="csX7725" y="csY7725"/>
                </a:cxn>
                <a:cxn ang="0">
                  <a:pos x="csX7726" y="csY7726"/>
                </a:cxn>
                <a:cxn ang="0">
                  <a:pos x="csX7727" y="csY7727"/>
                </a:cxn>
                <a:cxn ang="0">
                  <a:pos x="csX7728" y="csY7728"/>
                </a:cxn>
                <a:cxn ang="0">
                  <a:pos x="csX7729" y="csY7729"/>
                </a:cxn>
                <a:cxn ang="0">
                  <a:pos x="csX7730" y="csY7730"/>
                </a:cxn>
                <a:cxn ang="0">
                  <a:pos x="csX7731" y="csY7731"/>
                </a:cxn>
                <a:cxn ang="0">
                  <a:pos x="csX7732" y="csY7732"/>
                </a:cxn>
                <a:cxn ang="0">
                  <a:pos x="csX7733" y="csY7733"/>
                </a:cxn>
                <a:cxn ang="0">
                  <a:pos x="csX7734" y="csY7734"/>
                </a:cxn>
                <a:cxn ang="0">
                  <a:pos x="csX7735" y="csY7735"/>
                </a:cxn>
                <a:cxn ang="0">
                  <a:pos x="csX7736" y="csY7736"/>
                </a:cxn>
                <a:cxn ang="0">
                  <a:pos x="csX7737" y="csY7737"/>
                </a:cxn>
                <a:cxn ang="0">
                  <a:pos x="csX7738" y="csY7738"/>
                </a:cxn>
                <a:cxn ang="0">
                  <a:pos x="csX7739" y="csY7739"/>
                </a:cxn>
                <a:cxn ang="0">
                  <a:pos x="csX7740" y="csY7740"/>
                </a:cxn>
                <a:cxn ang="0">
                  <a:pos x="csX7741" y="csY7741"/>
                </a:cxn>
                <a:cxn ang="0">
                  <a:pos x="csX7742" y="csY7742"/>
                </a:cxn>
                <a:cxn ang="0">
                  <a:pos x="csX7743" y="csY7743"/>
                </a:cxn>
                <a:cxn ang="0">
                  <a:pos x="csX7744" y="csY7744"/>
                </a:cxn>
                <a:cxn ang="0">
                  <a:pos x="csX7745" y="csY7745"/>
                </a:cxn>
                <a:cxn ang="0">
                  <a:pos x="csX7746" y="csY7746"/>
                </a:cxn>
                <a:cxn ang="0">
                  <a:pos x="csX7747" y="csY7747"/>
                </a:cxn>
                <a:cxn ang="0">
                  <a:pos x="csX7748" y="csY7748"/>
                </a:cxn>
                <a:cxn ang="0">
                  <a:pos x="csX7749" y="csY7749"/>
                </a:cxn>
                <a:cxn ang="0">
                  <a:pos x="csX7750" y="csY7750"/>
                </a:cxn>
                <a:cxn ang="0">
                  <a:pos x="csX7751" y="csY7751"/>
                </a:cxn>
                <a:cxn ang="0">
                  <a:pos x="csX7752" y="csY7752"/>
                </a:cxn>
                <a:cxn ang="0">
                  <a:pos x="csX7753" y="csY7753"/>
                </a:cxn>
                <a:cxn ang="0">
                  <a:pos x="csX7754" y="csY7754"/>
                </a:cxn>
                <a:cxn ang="0">
                  <a:pos x="csX7755" y="csY7755"/>
                </a:cxn>
                <a:cxn ang="0">
                  <a:pos x="csX7756" y="csY7756"/>
                </a:cxn>
                <a:cxn ang="0">
                  <a:pos x="csX7757" y="csY7757"/>
                </a:cxn>
                <a:cxn ang="0">
                  <a:pos x="csX7758" y="csY7758"/>
                </a:cxn>
                <a:cxn ang="0">
                  <a:pos x="csX7759" y="csY7759"/>
                </a:cxn>
                <a:cxn ang="0">
                  <a:pos x="csX7760" y="csY7760"/>
                </a:cxn>
                <a:cxn ang="0">
                  <a:pos x="csX7761" y="csY7761"/>
                </a:cxn>
                <a:cxn ang="0">
                  <a:pos x="csX7762" y="csY7762"/>
                </a:cxn>
                <a:cxn ang="0">
                  <a:pos x="csX7763" y="csY7763"/>
                </a:cxn>
                <a:cxn ang="0">
                  <a:pos x="csX7764" y="csY7764"/>
                </a:cxn>
                <a:cxn ang="0">
                  <a:pos x="csX7765" y="csY7765"/>
                </a:cxn>
                <a:cxn ang="0">
                  <a:pos x="csX7766" y="csY7766"/>
                </a:cxn>
                <a:cxn ang="0">
                  <a:pos x="csX7767" y="csY7767"/>
                </a:cxn>
                <a:cxn ang="0">
                  <a:pos x="csX7768" y="csY7768"/>
                </a:cxn>
                <a:cxn ang="0">
                  <a:pos x="csX7769" y="csY7769"/>
                </a:cxn>
                <a:cxn ang="0">
                  <a:pos x="csX7770" y="csY7770"/>
                </a:cxn>
                <a:cxn ang="0">
                  <a:pos x="csX7771" y="csY7771"/>
                </a:cxn>
                <a:cxn ang="0">
                  <a:pos x="csX7772" y="csY7772"/>
                </a:cxn>
                <a:cxn ang="0">
                  <a:pos x="csX7773" y="csY7773"/>
                </a:cxn>
                <a:cxn ang="0">
                  <a:pos x="csX7774" y="csY7774"/>
                </a:cxn>
                <a:cxn ang="0">
                  <a:pos x="csX7775" y="csY7775"/>
                </a:cxn>
                <a:cxn ang="0">
                  <a:pos x="csX7776" y="csY7776"/>
                </a:cxn>
                <a:cxn ang="0">
                  <a:pos x="csX7777" y="csY7777"/>
                </a:cxn>
                <a:cxn ang="0">
                  <a:pos x="csX7778" y="csY7778"/>
                </a:cxn>
                <a:cxn ang="0">
                  <a:pos x="csX7779" y="csY7779"/>
                </a:cxn>
                <a:cxn ang="0">
                  <a:pos x="csX7780" y="csY7780"/>
                </a:cxn>
                <a:cxn ang="0">
                  <a:pos x="csX7781" y="csY7781"/>
                </a:cxn>
                <a:cxn ang="0">
                  <a:pos x="csX7782" y="csY7782"/>
                </a:cxn>
                <a:cxn ang="0">
                  <a:pos x="csX7783" y="csY7783"/>
                </a:cxn>
                <a:cxn ang="0">
                  <a:pos x="csX7784" y="csY7784"/>
                </a:cxn>
                <a:cxn ang="0">
                  <a:pos x="csX7785" y="csY7785"/>
                </a:cxn>
                <a:cxn ang="0">
                  <a:pos x="csX7786" y="csY7786"/>
                </a:cxn>
                <a:cxn ang="0">
                  <a:pos x="csX7787" y="csY7787"/>
                </a:cxn>
                <a:cxn ang="0">
                  <a:pos x="csX7788" y="csY7788"/>
                </a:cxn>
                <a:cxn ang="0">
                  <a:pos x="csX7789" y="csY7789"/>
                </a:cxn>
                <a:cxn ang="0">
                  <a:pos x="csX7790" y="csY7790"/>
                </a:cxn>
                <a:cxn ang="0">
                  <a:pos x="csX7791" y="csY7791"/>
                </a:cxn>
                <a:cxn ang="0">
                  <a:pos x="csX7792" y="csY7792"/>
                </a:cxn>
                <a:cxn ang="0">
                  <a:pos x="csX7793" y="csY7793"/>
                </a:cxn>
                <a:cxn ang="0">
                  <a:pos x="csX7794" y="csY7794"/>
                </a:cxn>
                <a:cxn ang="0">
                  <a:pos x="csX7795" y="csY7795"/>
                </a:cxn>
                <a:cxn ang="0">
                  <a:pos x="csX7796" y="csY7796"/>
                </a:cxn>
                <a:cxn ang="0">
                  <a:pos x="csX7797" y="csY7797"/>
                </a:cxn>
                <a:cxn ang="0">
                  <a:pos x="csX7798" y="csY7798"/>
                </a:cxn>
                <a:cxn ang="0">
                  <a:pos x="csX7799" y="csY7799"/>
                </a:cxn>
                <a:cxn ang="0">
                  <a:pos x="csX7800" y="csY7800"/>
                </a:cxn>
                <a:cxn ang="0">
                  <a:pos x="csX7801" y="csY7801"/>
                </a:cxn>
                <a:cxn ang="0">
                  <a:pos x="csX7802" y="csY7802"/>
                </a:cxn>
                <a:cxn ang="0">
                  <a:pos x="csX7803" y="csY7803"/>
                </a:cxn>
                <a:cxn ang="0">
                  <a:pos x="csX7804" y="csY7804"/>
                </a:cxn>
                <a:cxn ang="0">
                  <a:pos x="csX7805" y="csY7805"/>
                </a:cxn>
                <a:cxn ang="0">
                  <a:pos x="csX7806" y="csY7806"/>
                </a:cxn>
                <a:cxn ang="0">
                  <a:pos x="csX7807" y="csY7807"/>
                </a:cxn>
                <a:cxn ang="0">
                  <a:pos x="csX7808" y="csY7808"/>
                </a:cxn>
                <a:cxn ang="0">
                  <a:pos x="csX7809" y="csY7809"/>
                </a:cxn>
                <a:cxn ang="0">
                  <a:pos x="csX7810" y="csY7810"/>
                </a:cxn>
                <a:cxn ang="0">
                  <a:pos x="csX7811" y="csY7811"/>
                </a:cxn>
                <a:cxn ang="0">
                  <a:pos x="csX7812" y="csY7812"/>
                </a:cxn>
                <a:cxn ang="0">
                  <a:pos x="csX7813" y="csY7813"/>
                </a:cxn>
                <a:cxn ang="0">
                  <a:pos x="csX7814" y="csY7814"/>
                </a:cxn>
                <a:cxn ang="0">
                  <a:pos x="csX7815" y="csY7815"/>
                </a:cxn>
                <a:cxn ang="0">
                  <a:pos x="csX7816" y="csY7816"/>
                </a:cxn>
                <a:cxn ang="0">
                  <a:pos x="csX7817" y="csY7817"/>
                </a:cxn>
                <a:cxn ang="0">
                  <a:pos x="csX7818" y="csY7818"/>
                </a:cxn>
                <a:cxn ang="0">
                  <a:pos x="csX7819" y="csY7819"/>
                </a:cxn>
                <a:cxn ang="0">
                  <a:pos x="csX7820" y="csY7820"/>
                </a:cxn>
                <a:cxn ang="0">
                  <a:pos x="csX7821" y="csY7821"/>
                </a:cxn>
                <a:cxn ang="0">
                  <a:pos x="csX7822" y="csY7822"/>
                </a:cxn>
                <a:cxn ang="0">
                  <a:pos x="csX7823" y="csY7823"/>
                </a:cxn>
                <a:cxn ang="0">
                  <a:pos x="csX7824" y="csY7824"/>
                </a:cxn>
                <a:cxn ang="0">
                  <a:pos x="csX7825" y="csY7825"/>
                </a:cxn>
                <a:cxn ang="0">
                  <a:pos x="csX7826" y="csY7826"/>
                </a:cxn>
                <a:cxn ang="0">
                  <a:pos x="csX7827" y="csY7827"/>
                </a:cxn>
                <a:cxn ang="0">
                  <a:pos x="csX7828" y="csY7828"/>
                </a:cxn>
                <a:cxn ang="0">
                  <a:pos x="csX7829" y="csY7829"/>
                </a:cxn>
                <a:cxn ang="0">
                  <a:pos x="csX7830" y="csY7830"/>
                </a:cxn>
                <a:cxn ang="0">
                  <a:pos x="csX7831" y="csY7831"/>
                </a:cxn>
                <a:cxn ang="0">
                  <a:pos x="csX7832" y="csY7832"/>
                </a:cxn>
                <a:cxn ang="0">
                  <a:pos x="csX7833" y="csY7833"/>
                </a:cxn>
                <a:cxn ang="0">
                  <a:pos x="csX7834" y="csY7834"/>
                </a:cxn>
                <a:cxn ang="0">
                  <a:pos x="csX7835" y="csY7835"/>
                </a:cxn>
                <a:cxn ang="0">
                  <a:pos x="csX7836" y="csY7836"/>
                </a:cxn>
                <a:cxn ang="0">
                  <a:pos x="csX7837" y="csY7837"/>
                </a:cxn>
                <a:cxn ang="0">
                  <a:pos x="csX7838" y="csY7838"/>
                </a:cxn>
                <a:cxn ang="0">
                  <a:pos x="csX7839" y="csY7839"/>
                </a:cxn>
                <a:cxn ang="0">
                  <a:pos x="csX7840" y="csY7840"/>
                </a:cxn>
                <a:cxn ang="0">
                  <a:pos x="csX7841" y="csY7841"/>
                </a:cxn>
                <a:cxn ang="0">
                  <a:pos x="csX7842" y="csY7842"/>
                </a:cxn>
                <a:cxn ang="0">
                  <a:pos x="csX7843" y="csY7843"/>
                </a:cxn>
                <a:cxn ang="0">
                  <a:pos x="csX7844" y="csY7844"/>
                </a:cxn>
                <a:cxn ang="0">
                  <a:pos x="csX7845" y="csY7845"/>
                </a:cxn>
                <a:cxn ang="0">
                  <a:pos x="csX7846" y="csY7846"/>
                </a:cxn>
                <a:cxn ang="0">
                  <a:pos x="csX7847" y="csY7847"/>
                </a:cxn>
                <a:cxn ang="0">
                  <a:pos x="csX7848" y="csY7848"/>
                </a:cxn>
                <a:cxn ang="0">
                  <a:pos x="csX7849" y="csY7849"/>
                </a:cxn>
                <a:cxn ang="0">
                  <a:pos x="csX7850" y="csY7850"/>
                </a:cxn>
                <a:cxn ang="0">
                  <a:pos x="csX7851" y="csY7851"/>
                </a:cxn>
                <a:cxn ang="0">
                  <a:pos x="csX7852" y="csY7852"/>
                </a:cxn>
                <a:cxn ang="0">
                  <a:pos x="csX7853" y="csY7853"/>
                </a:cxn>
                <a:cxn ang="0">
                  <a:pos x="csX7854" y="csY7854"/>
                </a:cxn>
                <a:cxn ang="0">
                  <a:pos x="csX7855" y="csY7855"/>
                </a:cxn>
                <a:cxn ang="0">
                  <a:pos x="csX7856" y="csY7856"/>
                </a:cxn>
                <a:cxn ang="0">
                  <a:pos x="csX7857" y="csY7857"/>
                </a:cxn>
                <a:cxn ang="0">
                  <a:pos x="csX7858" y="csY7858"/>
                </a:cxn>
                <a:cxn ang="0">
                  <a:pos x="csX7859" y="csY7859"/>
                </a:cxn>
                <a:cxn ang="0">
                  <a:pos x="csX7860" y="csY7860"/>
                </a:cxn>
                <a:cxn ang="0">
                  <a:pos x="csX7861" y="csY7861"/>
                </a:cxn>
                <a:cxn ang="0">
                  <a:pos x="csX7862" y="csY7862"/>
                </a:cxn>
                <a:cxn ang="0">
                  <a:pos x="csX7863" y="csY7863"/>
                </a:cxn>
                <a:cxn ang="0">
                  <a:pos x="csX7864" y="csY7864"/>
                </a:cxn>
                <a:cxn ang="0">
                  <a:pos x="csX7865" y="csY7865"/>
                </a:cxn>
                <a:cxn ang="0">
                  <a:pos x="csX7866" y="csY7866"/>
                </a:cxn>
                <a:cxn ang="0">
                  <a:pos x="csX7867" y="csY7867"/>
                </a:cxn>
                <a:cxn ang="0">
                  <a:pos x="csX7868" y="csY7868"/>
                </a:cxn>
                <a:cxn ang="0">
                  <a:pos x="csX7869" y="csY7869"/>
                </a:cxn>
                <a:cxn ang="0">
                  <a:pos x="csX7870" y="csY7870"/>
                </a:cxn>
                <a:cxn ang="0">
                  <a:pos x="csX7871" y="csY7871"/>
                </a:cxn>
                <a:cxn ang="0">
                  <a:pos x="csX7872" y="csY7872"/>
                </a:cxn>
                <a:cxn ang="0">
                  <a:pos x="csX7873" y="csY7873"/>
                </a:cxn>
                <a:cxn ang="0">
                  <a:pos x="csX7874" y="csY7874"/>
                </a:cxn>
                <a:cxn ang="0">
                  <a:pos x="csX7875" y="csY7875"/>
                </a:cxn>
                <a:cxn ang="0">
                  <a:pos x="csX7876" y="csY7876"/>
                </a:cxn>
                <a:cxn ang="0">
                  <a:pos x="csX7877" y="csY7877"/>
                </a:cxn>
                <a:cxn ang="0">
                  <a:pos x="csX7878" y="csY7878"/>
                </a:cxn>
                <a:cxn ang="0">
                  <a:pos x="csX7879" y="csY7879"/>
                </a:cxn>
                <a:cxn ang="0">
                  <a:pos x="csX7880" y="csY7880"/>
                </a:cxn>
                <a:cxn ang="0">
                  <a:pos x="csX7881" y="csY7881"/>
                </a:cxn>
                <a:cxn ang="0">
                  <a:pos x="csX7882" y="csY7882"/>
                </a:cxn>
                <a:cxn ang="0">
                  <a:pos x="csX7883" y="csY7883"/>
                </a:cxn>
                <a:cxn ang="0">
                  <a:pos x="csX7884" y="csY7884"/>
                </a:cxn>
                <a:cxn ang="0">
                  <a:pos x="csX7885" y="csY7885"/>
                </a:cxn>
                <a:cxn ang="0">
                  <a:pos x="csX7886" y="csY7886"/>
                </a:cxn>
                <a:cxn ang="0">
                  <a:pos x="csX7887" y="csY7887"/>
                </a:cxn>
                <a:cxn ang="0">
                  <a:pos x="csX7888" y="csY7888"/>
                </a:cxn>
                <a:cxn ang="0">
                  <a:pos x="csX7889" y="csY7889"/>
                </a:cxn>
                <a:cxn ang="0">
                  <a:pos x="csX7890" y="csY7890"/>
                </a:cxn>
                <a:cxn ang="0">
                  <a:pos x="csX7891" y="csY7891"/>
                </a:cxn>
                <a:cxn ang="0">
                  <a:pos x="csX7892" y="csY7892"/>
                </a:cxn>
                <a:cxn ang="0">
                  <a:pos x="csX7893" y="csY7893"/>
                </a:cxn>
                <a:cxn ang="0">
                  <a:pos x="csX7894" y="csY7894"/>
                </a:cxn>
                <a:cxn ang="0">
                  <a:pos x="csX7895" y="csY7895"/>
                </a:cxn>
                <a:cxn ang="0">
                  <a:pos x="csX7896" y="csY7896"/>
                </a:cxn>
                <a:cxn ang="0">
                  <a:pos x="csX7897" y="csY7897"/>
                </a:cxn>
                <a:cxn ang="0">
                  <a:pos x="csX7898" y="csY7898"/>
                </a:cxn>
                <a:cxn ang="0">
                  <a:pos x="csX7899" y="csY7899"/>
                </a:cxn>
                <a:cxn ang="0">
                  <a:pos x="csX7900" y="csY7900"/>
                </a:cxn>
                <a:cxn ang="0">
                  <a:pos x="csX7901" y="csY7901"/>
                </a:cxn>
                <a:cxn ang="0">
                  <a:pos x="csX7902" y="csY7902"/>
                </a:cxn>
                <a:cxn ang="0">
                  <a:pos x="csX7903" y="csY7903"/>
                </a:cxn>
                <a:cxn ang="0">
                  <a:pos x="csX7904" y="csY7904"/>
                </a:cxn>
                <a:cxn ang="0">
                  <a:pos x="csX7905" y="csY7905"/>
                </a:cxn>
                <a:cxn ang="0">
                  <a:pos x="csX7906" y="csY7906"/>
                </a:cxn>
                <a:cxn ang="0">
                  <a:pos x="csX7907" y="csY7907"/>
                </a:cxn>
                <a:cxn ang="0">
                  <a:pos x="csX7908" y="csY7908"/>
                </a:cxn>
                <a:cxn ang="0">
                  <a:pos x="csX7909" y="csY7909"/>
                </a:cxn>
                <a:cxn ang="0">
                  <a:pos x="csX7910" y="csY7910"/>
                </a:cxn>
                <a:cxn ang="0">
                  <a:pos x="csX7911" y="csY7911"/>
                </a:cxn>
                <a:cxn ang="0">
                  <a:pos x="csX7912" y="csY7912"/>
                </a:cxn>
                <a:cxn ang="0">
                  <a:pos x="csX7913" y="csY7913"/>
                </a:cxn>
                <a:cxn ang="0">
                  <a:pos x="csX7914" y="csY7914"/>
                </a:cxn>
                <a:cxn ang="0">
                  <a:pos x="csX7915" y="csY7915"/>
                </a:cxn>
                <a:cxn ang="0">
                  <a:pos x="csX7916" y="csY7916"/>
                </a:cxn>
                <a:cxn ang="0">
                  <a:pos x="csX7917" y="csY7917"/>
                </a:cxn>
                <a:cxn ang="0">
                  <a:pos x="csX7918" y="csY7918"/>
                </a:cxn>
                <a:cxn ang="0">
                  <a:pos x="csX7919" y="csY7919"/>
                </a:cxn>
                <a:cxn ang="0">
                  <a:pos x="csX7920" y="csY7920"/>
                </a:cxn>
                <a:cxn ang="0">
                  <a:pos x="csX7921" y="csY7921"/>
                </a:cxn>
                <a:cxn ang="0">
                  <a:pos x="csX7922" y="csY7922"/>
                </a:cxn>
                <a:cxn ang="0">
                  <a:pos x="csX7923" y="csY7923"/>
                </a:cxn>
                <a:cxn ang="0">
                  <a:pos x="csX7924" y="csY7924"/>
                </a:cxn>
                <a:cxn ang="0">
                  <a:pos x="csX7925" y="csY7925"/>
                </a:cxn>
                <a:cxn ang="0">
                  <a:pos x="csX7926" y="csY7926"/>
                </a:cxn>
                <a:cxn ang="0">
                  <a:pos x="csX7927" y="csY7927"/>
                </a:cxn>
                <a:cxn ang="0">
                  <a:pos x="csX7928" y="csY7928"/>
                </a:cxn>
                <a:cxn ang="0">
                  <a:pos x="csX7929" y="csY7929"/>
                </a:cxn>
                <a:cxn ang="0">
                  <a:pos x="csX7930" y="csY7930"/>
                </a:cxn>
                <a:cxn ang="0">
                  <a:pos x="csX7931" y="csY7931"/>
                </a:cxn>
                <a:cxn ang="0">
                  <a:pos x="csX7932" y="csY7932"/>
                </a:cxn>
                <a:cxn ang="0">
                  <a:pos x="csX7933" y="csY7933"/>
                </a:cxn>
                <a:cxn ang="0">
                  <a:pos x="csX7934" y="csY7934"/>
                </a:cxn>
                <a:cxn ang="0">
                  <a:pos x="csX7935" y="csY7935"/>
                </a:cxn>
                <a:cxn ang="0">
                  <a:pos x="csX7936" y="csY7936"/>
                </a:cxn>
                <a:cxn ang="0">
                  <a:pos x="csX7937" y="csY7937"/>
                </a:cxn>
                <a:cxn ang="0">
                  <a:pos x="csX7938" y="csY7938"/>
                </a:cxn>
                <a:cxn ang="0">
                  <a:pos x="csX7939" y="csY7939"/>
                </a:cxn>
                <a:cxn ang="0">
                  <a:pos x="csX7940" y="csY7940"/>
                </a:cxn>
                <a:cxn ang="0">
                  <a:pos x="csX7941" y="csY7941"/>
                </a:cxn>
                <a:cxn ang="0">
                  <a:pos x="csX7942" y="csY7942"/>
                </a:cxn>
                <a:cxn ang="0">
                  <a:pos x="csX7943" y="csY7943"/>
                </a:cxn>
                <a:cxn ang="0">
                  <a:pos x="csX7944" y="csY7944"/>
                </a:cxn>
                <a:cxn ang="0">
                  <a:pos x="csX7945" y="csY7945"/>
                </a:cxn>
                <a:cxn ang="0">
                  <a:pos x="csX7946" y="csY7946"/>
                </a:cxn>
                <a:cxn ang="0">
                  <a:pos x="csX7947" y="csY7947"/>
                </a:cxn>
                <a:cxn ang="0">
                  <a:pos x="csX7948" y="csY7948"/>
                </a:cxn>
                <a:cxn ang="0">
                  <a:pos x="csX7949" y="csY7949"/>
                </a:cxn>
                <a:cxn ang="0">
                  <a:pos x="csX7950" y="csY7950"/>
                </a:cxn>
                <a:cxn ang="0">
                  <a:pos x="csX7951" y="csY7951"/>
                </a:cxn>
                <a:cxn ang="0">
                  <a:pos x="csX7952" y="csY7952"/>
                </a:cxn>
                <a:cxn ang="0">
                  <a:pos x="csX7953" y="csY7953"/>
                </a:cxn>
                <a:cxn ang="0">
                  <a:pos x="csX7954" y="csY7954"/>
                </a:cxn>
                <a:cxn ang="0">
                  <a:pos x="csX7955" y="csY7955"/>
                </a:cxn>
                <a:cxn ang="0">
                  <a:pos x="csX7956" y="csY7956"/>
                </a:cxn>
                <a:cxn ang="0">
                  <a:pos x="csX7957" y="csY7957"/>
                </a:cxn>
                <a:cxn ang="0">
                  <a:pos x="csX7958" y="csY7958"/>
                </a:cxn>
                <a:cxn ang="0">
                  <a:pos x="csX7959" y="csY7959"/>
                </a:cxn>
                <a:cxn ang="0">
                  <a:pos x="csX7960" y="csY7960"/>
                </a:cxn>
                <a:cxn ang="0">
                  <a:pos x="csX7961" y="csY7961"/>
                </a:cxn>
                <a:cxn ang="0">
                  <a:pos x="csX7962" y="csY7962"/>
                </a:cxn>
                <a:cxn ang="0">
                  <a:pos x="csX7963" y="csY7963"/>
                </a:cxn>
                <a:cxn ang="0">
                  <a:pos x="csX7964" y="csY7964"/>
                </a:cxn>
                <a:cxn ang="0">
                  <a:pos x="csX7965" y="csY7965"/>
                </a:cxn>
                <a:cxn ang="0">
                  <a:pos x="csX7966" y="csY7966"/>
                </a:cxn>
                <a:cxn ang="0">
                  <a:pos x="csX7967" y="csY7967"/>
                </a:cxn>
                <a:cxn ang="0">
                  <a:pos x="csX7968" y="csY7968"/>
                </a:cxn>
                <a:cxn ang="0">
                  <a:pos x="csX7969" y="csY7969"/>
                </a:cxn>
                <a:cxn ang="0">
                  <a:pos x="csX7970" y="csY7970"/>
                </a:cxn>
                <a:cxn ang="0">
                  <a:pos x="csX7971" y="csY7971"/>
                </a:cxn>
                <a:cxn ang="0">
                  <a:pos x="csX7972" y="csY7972"/>
                </a:cxn>
                <a:cxn ang="0">
                  <a:pos x="csX7973" y="csY7973"/>
                </a:cxn>
                <a:cxn ang="0">
                  <a:pos x="csX7974" y="csY7974"/>
                </a:cxn>
                <a:cxn ang="0">
                  <a:pos x="csX7975" y="csY7975"/>
                </a:cxn>
                <a:cxn ang="0">
                  <a:pos x="csX7976" y="csY7976"/>
                </a:cxn>
                <a:cxn ang="0">
                  <a:pos x="csX7977" y="csY7977"/>
                </a:cxn>
                <a:cxn ang="0">
                  <a:pos x="csX7978" y="csY7978"/>
                </a:cxn>
                <a:cxn ang="0">
                  <a:pos x="csX7979" y="csY7979"/>
                </a:cxn>
                <a:cxn ang="0">
                  <a:pos x="csX7980" y="csY7980"/>
                </a:cxn>
                <a:cxn ang="0">
                  <a:pos x="csX7981" y="csY7981"/>
                </a:cxn>
                <a:cxn ang="0">
                  <a:pos x="csX7982" y="csY7982"/>
                </a:cxn>
                <a:cxn ang="0">
                  <a:pos x="csX7983" y="csY7983"/>
                </a:cxn>
                <a:cxn ang="0">
                  <a:pos x="csX7984" y="csY7984"/>
                </a:cxn>
                <a:cxn ang="0">
                  <a:pos x="csX7985" y="csY7985"/>
                </a:cxn>
                <a:cxn ang="0">
                  <a:pos x="csX7986" y="csY7986"/>
                </a:cxn>
                <a:cxn ang="0">
                  <a:pos x="csX7987" y="csY7987"/>
                </a:cxn>
                <a:cxn ang="0">
                  <a:pos x="csX7988" y="csY7988"/>
                </a:cxn>
                <a:cxn ang="0">
                  <a:pos x="csX7989" y="csY7989"/>
                </a:cxn>
                <a:cxn ang="0">
                  <a:pos x="csX7990" y="csY7990"/>
                </a:cxn>
                <a:cxn ang="0">
                  <a:pos x="csX7991" y="csY7991"/>
                </a:cxn>
                <a:cxn ang="0">
                  <a:pos x="csX7992" y="csY7992"/>
                </a:cxn>
                <a:cxn ang="0">
                  <a:pos x="csX7993" y="csY7993"/>
                </a:cxn>
                <a:cxn ang="0">
                  <a:pos x="csX7994" y="csY7994"/>
                </a:cxn>
                <a:cxn ang="0">
                  <a:pos x="csX7995" y="csY7995"/>
                </a:cxn>
                <a:cxn ang="0">
                  <a:pos x="csX7996" y="csY7996"/>
                </a:cxn>
                <a:cxn ang="0">
                  <a:pos x="csX7997" y="csY7997"/>
                </a:cxn>
                <a:cxn ang="0">
                  <a:pos x="csX7998" y="csY7998"/>
                </a:cxn>
                <a:cxn ang="0">
                  <a:pos x="csX7999" y="csY7999"/>
                </a:cxn>
                <a:cxn ang="0">
                  <a:pos x="csX8000" y="csY8000"/>
                </a:cxn>
                <a:cxn ang="0">
                  <a:pos x="csX8001" y="csY8001"/>
                </a:cxn>
                <a:cxn ang="0">
                  <a:pos x="csX8002" y="csY8002"/>
                </a:cxn>
                <a:cxn ang="0">
                  <a:pos x="csX8003" y="csY8003"/>
                </a:cxn>
                <a:cxn ang="0">
                  <a:pos x="csX8004" y="csY8004"/>
                </a:cxn>
                <a:cxn ang="0">
                  <a:pos x="csX8005" y="csY8005"/>
                </a:cxn>
                <a:cxn ang="0">
                  <a:pos x="csX8006" y="csY8006"/>
                </a:cxn>
                <a:cxn ang="0">
                  <a:pos x="csX8007" y="csY8007"/>
                </a:cxn>
                <a:cxn ang="0">
                  <a:pos x="csX8008" y="csY8008"/>
                </a:cxn>
                <a:cxn ang="0">
                  <a:pos x="csX8009" y="csY8009"/>
                </a:cxn>
                <a:cxn ang="0">
                  <a:pos x="csX8010" y="csY8010"/>
                </a:cxn>
                <a:cxn ang="0">
                  <a:pos x="csX8011" y="csY8011"/>
                </a:cxn>
                <a:cxn ang="0">
                  <a:pos x="csX8012" y="csY8012"/>
                </a:cxn>
                <a:cxn ang="0">
                  <a:pos x="csX8013" y="csY8013"/>
                </a:cxn>
                <a:cxn ang="0">
                  <a:pos x="csX8014" y="csY8014"/>
                </a:cxn>
                <a:cxn ang="0">
                  <a:pos x="csX8015" y="csY8015"/>
                </a:cxn>
                <a:cxn ang="0">
                  <a:pos x="csX8016" y="csY8016"/>
                </a:cxn>
                <a:cxn ang="0">
                  <a:pos x="csX8017" y="csY8017"/>
                </a:cxn>
                <a:cxn ang="0">
                  <a:pos x="csX8018" y="csY8018"/>
                </a:cxn>
                <a:cxn ang="0">
                  <a:pos x="csX8019" y="csY8019"/>
                </a:cxn>
                <a:cxn ang="0">
                  <a:pos x="csX8020" y="csY8020"/>
                </a:cxn>
                <a:cxn ang="0">
                  <a:pos x="csX8021" y="csY8021"/>
                </a:cxn>
                <a:cxn ang="0">
                  <a:pos x="csX8022" y="csY8022"/>
                </a:cxn>
                <a:cxn ang="0">
                  <a:pos x="csX8023" y="csY8023"/>
                </a:cxn>
                <a:cxn ang="0">
                  <a:pos x="csX8024" y="csY8024"/>
                </a:cxn>
                <a:cxn ang="0">
                  <a:pos x="csX8025" y="csY8025"/>
                </a:cxn>
                <a:cxn ang="0">
                  <a:pos x="csX8026" y="csY8026"/>
                </a:cxn>
                <a:cxn ang="0">
                  <a:pos x="csX8027" y="csY8027"/>
                </a:cxn>
                <a:cxn ang="0">
                  <a:pos x="csX8028" y="csY8028"/>
                </a:cxn>
                <a:cxn ang="0">
                  <a:pos x="csX8029" y="csY8029"/>
                </a:cxn>
                <a:cxn ang="0">
                  <a:pos x="csX8030" y="csY8030"/>
                </a:cxn>
                <a:cxn ang="0">
                  <a:pos x="csX8031" y="csY8031"/>
                </a:cxn>
                <a:cxn ang="0">
                  <a:pos x="csX8032" y="csY8032"/>
                </a:cxn>
                <a:cxn ang="0">
                  <a:pos x="csX8033" y="csY8033"/>
                </a:cxn>
                <a:cxn ang="0">
                  <a:pos x="csX8034" y="csY8034"/>
                </a:cxn>
                <a:cxn ang="0">
                  <a:pos x="csX8035" y="csY8035"/>
                </a:cxn>
                <a:cxn ang="0">
                  <a:pos x="csX8036" y="csY8036"/>
                </a:cxn>
                <a:cxn ang="0">
                  <a:pos x="csX8037" y="csY8037"/>
                </a:cxn>
                <a:cxn ang="0">
                  <a:pos x="csX8038" y="csY8038"/>
                </a:cxn>
                <a:cxn ang="0">
                  <a:pos x="csX8039" y="csY8039"/>
                </a:cxn>
                <a:cxn ang="0">
                  <a:pos x="csX8040" y="csY8040"/>
                </a:cxn>
                <a:cxn ang="0">
                  <a:pos x="csX8041" y="csY8041"/>
                </a:cxn>
                <a:cxn ang="0">
                  <a:pos x="csX8042" y="csY8042"/>
                </a:cxn>
                <a:cxn ang="0">
                  <a:pos x="csX8043" y="csY8043"/>
                </a:cxn>
                <a:cxn ang="0">
                  <a:pos x="csX8044" y="csY8044"/>
                </a:cxn>
                <a:cxn ang="0">
                  <a:pos x="csX8045" y="csY8045"/>
                </a:cxn>
                <a:cxn ang="0">
                  <a:pos x="csX8046" y="csY8046"/>
                </a:cxn>
                <a:cxn ang="0">
                  <a:pos x="csX8047" y="csY8047"/>
                </a:cxn>
                <a:cxn ang="0">
                  <a:pos x="csX8048" y="csY8048"/>
                </a:cxn>
                <a:cxn ang="0">
                  <a:pos x="csX8049" y="csY8049"/>
                </a:cxn>
                <a:cxn ang="0">
                  <a:pos x="csX8050" y="csY8050"/>
                </a:cxn>
                <a:cxn ang="0">
                  <a:pos x="csX8051" y="csY8051"/>
                </a:cxn>
                <a:cxn ang="0">
                  <a:pos x="csX8052" y="csY8052"/>
                </a:cxn>
                <a:cxn ang="0">
                  <a:pos x="csX8053" y="csY8053"/>
                </a:cxn>
                <a:cxn ang="0">
                  <a:pos x="csX8054" y="csY8054"/>
                </a:cxn>
                <a:cxn ang="0">
                  <a:pos x="csX8055" y="csY8055"/>
                </a:cxn>
                <a:cxn ang="0">
                  <a:pos x="csX8056" y="csY8056"/>
                </a:cxn>
                <a:cxn ang="0">
                  <a:pos x="csX8057" y="csY8057"/>
                </a:cxn>
                <a:cxn ang="0">
                  <a:pos x="csX8058" y="csY8058"/>
                </a:cxn>
                <a:cxn ang="0">
                  <a:pos x="csX8059" y="csY8059"/>
                </a:cxn>
                <a:cxn ang="0">
                  <a:pos x="csX8060" y="csY8060"/>
                </a:cxn>
                <a:cxn ang="0">
                  <a:pos x="csX8061" y="csY8061"/>
                </a:cxn>
                <a:cxn ang="0">
                  <a:pos x="csX8062" y="csY8062"/>
                </a:cxn>
                <a:cxn ang="0">
                  <a:pos x="csX8063" y="csY8063"/>
                </a:cxn>
                <a:cxn ang="0">
                  <a:pos x="csX8064" y="csY8064"/>
                </a:cxn>
                <a:cxn ang="0">
                  <a:pos x="csX8065" y="csY8065"/>
                </a:cxn>
                <a:cxn ang="0">
                  <a:pos x="csX8066" y="csY8066"/>
                </a:cxn>
                <a:cxn ang="0">
                  <a:pos x="csX8067" y="csY8067"/>
                </a:cxn>
                <a:cxn ang="0">
                  <a:pos x="csX8068" y="csY8068"/>
                </a:cxn>
                <a:cxn ang="0">
                  <a:pos x="csX8069" y="csY8069"/>
                </a:cxn>
                <a:cxn ang="0">
                  <a:pos x="csX8070" y="csY8070"/>
                </a:cxn>
                <a:cxn ang="0">
                  <a:pos x="csX8071" y="csY8071"/>
                </a:cxn>
                <a:cxn ang="0">
                  <a:pos x="csX8072" y="csY8072"/>
                </a:cxn>
                <a:cxn ang="0">
                  <a:pos x="csX8073" y="csY8073"/>
                </a:cxn>
                <a:cxn ang="0">
                  <a:pos x="csX8074" y="csY8074"/>
                </a:cxn>
                <a:cxn ang="0">
                  <a:pos x="csX8075" y="csY8075"/>
                </a:cxn>
                <a:cxn ang="0">
                  <a:pos x="csX8076" y="csY8076"/>
                </a:cxn>
                <a:cxn ang="0">
                  <a:pos x="csX8077" y="csY8077"/>
                </a:cxn>
                <a:cxn ang="0">
                  <a:pos x="csX8078" y="csY8078"/>
                </a:cxn>
                <a:cxn ang="0">
                  <a:pos x="csX8079" y="csY8079"/>
                </a:cxn>
                <a:cxn ang="0">
                  <a:pos x="csX8080" y="csY8080"/>
                </a:cxn>
                <a:cxn ang="0">
                  <a:pos x="csX8081" y="csY8081"/>
                </a:cxn>
                <a:cxn ang="0">
                  <a:pos x="csX8082" y="csY8082"/>
                </a:cxn>
                <a:cxn ang="0">
                  <a:pos x="csX8083" y="csY8083"/>
                </a:cxn>
                <a:cxn ang="0">
                  <a:pos x="csX8084" y="csY8084"/>
                </a:cxn>
                <a:cxn ang="0">
                  <a:pos x="csX8085" y="csY8085"/>
                </a:cxn>
                <a:cxn ang="0">
                  <a:pos x="csX8086" y="csY8086"/>
                </a:cxn>
                <a:cxn ang="0">
                  <a:pos x="csX8087" y="csY8087"/>
                </a:cxn>
                <a:cxn ang="0">
                  <a:pos x="csX8088" y="csY8088"/>
                </a:cxn>
                <a:cxn ang="0">
                  <a:pos x="csX8089" y="csY8089"/>
                </a:cxn>
                <a:cxn ang="0">
                  <a:pos x="csX8090" y="csY8090"/>
                </a:cxn>
                <a:cxn ang="0">
                  <a:pos x="csX8091" y="csY8091"/>
                </a:cxn>
                <a:cxn ang="0">
                  <a:pos x="csX8092" y="csY8092"/>
                </a:cxn>
                <a:cxn ang="0">
                  <a:pos x="csX8093" y="csY8093"/>
                </a:cxn>
                <a:cxn ang="0">
                  <a:pos x="csX8094" y="csY8094"/>
                </a:cxn>
                <a:cxn ang="0">
                  <a:pos x="csX8095" y="csY8095"/>
                </a:cxn>
                <a:cxn ang="0">
                  <a:pos x="csX8096" y="csY8096"/>
                </a:cxn>
                <a:cxn ang="0">
                  <a:pos x="csX8097" y="csY8097"/>
                </a:cxn>
                <a:cxn ang="0">
                  <a:pos x="csX8098" y="csY8098"/>
                </a:cxn>
                <a:cxn ang="0">
                  <a:pos x="csX8099" y="csY8099"/>
                </a:cxn>
                <a:cxn ang="0">
                  <a:pos x="csX8100" y="csY8100"/>
                </a:cxn>
                <a:cxn ang="0">
                  <a:pos x="csX8101" y="csY8101"/>
                </a:cxn>
                <a:cxn ang="0">
                  <a:pos x="csX8102" y="csY8102"/>
                </a:cxn>
                <a:cxn ang="0">
                  <a:pos x="csX8103" y="csY8103"/>
                </a:cxn>
                <a:cxn ang="0">
                  <a:pos x="csX8104" y="csY8104"/>
                </a:cxn>
                <a:cxn ang="0">
                  <a:pos x="csX8105" y="csY8105"/>
                </a:cxn>
                <a:cxn ang="0">
                  <a:pos x="csX8106" y="csY8106"/>
                </a:cxn>
                <a:cxn ang="0">
                  <a:pos x="csX8107" y="csY8107"/>
                </a:cxn>
                <a:cxn ang="0">
                  <a:pos x="csX8108" y="csY8108"/>
                </a:cxn>
                <a:cxn ang="0">
                  <a:pos x="csX8109" y="csY8109"/>
                </a:cxn>
                <a:cxn ang="0">
                  <a:pos x="csX8110" y="csY8110"/>
                </a:cxn>
                <a:cxn ang="0">
                  <a:pos x="csX8111" y="csY8111"/>
                </a:cxn>
                <a:cxn ang="0">
                  <a:pos x="csX8112" y="csY8112"/>
                </a:cxn>
                <a:cxn ang="0">
                  <a:pos x="csX8113" y="csY8113"/>
                </a:cxn>
                <a:cxn ang="0">
                  <a:pos x="csX8114" y="csY8114"/>
                </a:cxn>
                <a:cxn ang="0">
                  <a:pos x="csX8115" y="csY8115"/>
                </a:cxn>
                <a:cxn ang="0">
                  <a:pos x="csX8116" y="csY8116"/>
                </a:cxn>
                <a:cxn ang="0">
                  <a:pos x="csX8117" y="csY8117"/>
                </a:cxn>
                <a:cxn ang="0">
                  <a:pos x="csX8118" y="csY8118"/>
                </a:cxn>
                <a:cxn ang="0">
                  <a:pos x="csX8119" y="csY8119"/>
                </a:cxn>
                <a:cxn ang="0">
                  <a:pos x="csX8120" y="csY8120"/>
                </a:cxn>
                <a:cxn ang="0">
                  <a:pos x="csX8121" y="csY8121"/>
                </a:cxn>
                <a:cxn ang="0">
                  <a:pos x="csX8122" y="csY8122"/>
                </a:cxn>
                <a:cxn ang="0">
                  <a:pos x="csX8123" y="csY8123"/>
                </a:cxn>
                <a:cxn ang="0">
                  <a:pos x="csX8124" y="csY8124"/>
                </a:cxn>
                <a:cxn ang="0">
                  <a:pos x="csX8125" y="csY8125"/>
                </a:cxn>
                <a:cxn ang="0">
                  <a:pos x="csX8126" y="csY8126"/>
                </a:cxn>
                <a:cxn ang="0">
                  <a:pos x="csX8127" y="csY8127"/>
                </a:cxn>
                <a:cxn ang="0">
                  <a:pos x="csX8128" y="csY8128"/>
                </a:cxn>
                <a:cxn ang="0">
                  <a:pos x="csX8129" y="csY8129"/>
                </a:cxn>
                <a:cxn ang="0">
                  <a:pos x="csX8130" y="csY8130"/>
                </a:cxn>
                <a:cxn ang="0">
                  <a:pos x="csX8131" y="csY8131"/>
                </a:cxn>
                <a:cxn ang="0">
                  <a:pos x="csX8132" y="csY8132"/>
                </a:cxn>
                <a:cxn ang="0">
                  <a:pos x="csX8133" y="csY8133"/>
                </a:cxn>
                <a:cxn ang="0">
                  <a:pos x="csX8134" y="csY8134"/>
                </a:cxn>
                <a:cxn ang="0">
                  <a:pos x="csX8135" y="csY8135"/>
                </a:cxn>
                <a:cxn ang="0">
                  <a:pos x="csX8136" y="csY8136"/>
                </a:cxn>
                <a:cxn ang="0">
                  <a:pos x="csX8137" y="csY8137"/>
                </a:cxn>
                <a:cxn ang="0">
                  <a:pos x="csX8138" y="csY8138"/>
                </a:cxn>
                <a:cxn ang="0">
                  <a:pos x="csX8139" y="csY8139"/>
                </a:cxn>
                <a:cxn ang="0">
                  <a:pos x="csX8140" y="csY8140"/>
                </a:cxn>
                <a:cxn ang="0">
                  <a:pos x="csX8141" y="csY8141"/>
                </a:cxn>
                <a:cxn ang="0">
                  <a:pos x="csX8142" y="csY8142"/>
                </a:cxn>
                <a:cxn ang="0">
                  <a:pos x="csX8143" y="csY8143"/>
                </a:cxn>
                <a:cxn ang="0">
                  <a:pos x="csX8144" y="csY8144"/>
                </a:cxn>
                <a:cxn ang="0">
                  <a:pos x="csX8145" y="csY8145"/>
                </a:cxn>
                <a:cxn ang="0">
                  <a:pos x="csX8146" y="csY8146"/>
                </a:cxn>
                <a:cxn ang="0">
                  <a:pos x="csX8147" y="csY8147"/>
                </a:cxn>
                <a:cxn ang="0">
                  <a:pos x="csX8148" y="csY8148"/>
                </a:cxn>
                <a:cxn ang="0">
                  <a:pos x="csX8149" y="csY8149"/>
                </a:cxn>
                <a:cxn ang="0">
                  <a:pos x="csX8150" y="csY8150"/>
                </a:cxn>
                <a:cxn ang="0">
                  <a:pos x="csX8151" y="csY8151"/>
                </a:cxn>
                <a:cxn ang="0">
                  <a:pos x="csX8152" y="csY8152"/>
                </a:cxn>
                <a:cxn ang="0">
                  <a:pos x="csX8153" y="csY8153"/>
                </a:cxn>
                <a:cxn ang="0">
                  <a:pos x="csX8154" y="csY8154"/>
                </a:cxn>
                <a:cxn ang="0">
                  <a:pos x="csX8155" y="csY8155"/>
                </a:cxn>
                <a:cxn ang="0">
                  <a:pos x="csX8156" y="csY8156"/>
                </a:cxn>
                <a:cxn ang="0">
                  <a:pos x="csX8157" y="csY8157"/>
                </a:cxn>
                <a:cxn ang="0">
                  <a:pos x="csX8158" y="csY8158"/>
                </a:cxn>
                <a:cxn ang="0">
                  <a:pos x="csX8159" y="csY8159"/>
                </a:cxn>
                <a:cxn ang="0">
                  <a:pos x="csX8160" y="csY8160"/>
                </a:cxn>
                <a:cxn ang="0">
                  <a:pos x="csX8161" y="csY8161"/>
                </a:cxn>
                <a:cxn ang="0">
                  <a:pos x="csX8162" y="csY8162"/>
                </a:cxn>
                <a:cxn ang="0">
                  <a:pos x="csX8163" y="csY8163"/>
                </a:cxn>
                <a:cxn ang="0">
                  <a:pos x="csX8164" y="csY8164"/>
                </a:cxn>
                <a:cxn ang="0">
                  <a:pos x="csX8165" y="csY8165"/>
                </a:cxn>
                <a:cxn ang="0">
                  <a:pos x="csX8166" y="csY8166"/>
                </a:cxn>
                <a:cxn ang="0">
                  <a:pos x="csX8167" y="csY8167"/>
                </a:cxn>
                <a:cxn ang="0">
                  <a:pos x="csX8168" y="csY8168"/>
                </a:cxn>
                <a:cxn ang="0">
                  <a:pos x="csX8169" y="csY8169"/>
                </a:cxn>
                <a:cxn ang="0">
                  <a:pos x="csX8170" y="csY8170"/>
                </a:cxn>
                <a:cxn ang="0">
                  <a:pos x="csX8171" y="csY8171"/>
                </a:cxn>
                <a:cxn ang="0">
                  <a:pos x="csX8172" y="csY8172"/>
                </a:cxn>
                <a:cxn ang="0">
                  <a:pos x="csX8173" y="csY8173"/>
                </a:cxn>
                <a:cxn ang="0">
                  <a:pos x="csX8174" y="csY8174"/>
                </a:cxn>
                <a:cxn ang="0">
                  <a:pos x="csX8175" y="csY8175"/>
                </a:cxn>
                <a:cxn ang="0">
                  <a:pos x="csX8176" y="csY8176"/>
                </a:cxn>
                <a:cxn ang="0">
                  <a:pos x="csX8177" y="csY8177"/>
                </a:cxn>
                <a:cxn ang="0">
                  <a:pos x="csX8178" y="csY8178"/>
                </a:cxn>
                <a:cxn ang="0">
                  <a:pos x="csX8179" y="csY8179"/>
                </a:cxn>
                <a:cxn ang="0">
                  <a:pos x="csX8180" y="csY8180"/>
                </a:cxn>
                <a:cxn ang="0">
                  <a:pos x="csX8181" y="csY8181"/>
                </a:cxn>
                <a:cxn ang="0">
                  <a:pos x="csX8182" y="csY8182"/>
                </a:cxn>
                <a:cxn ang="0">
                  <a:pos x="csX8183" y="csY8183"/>
                </a:cxn>
                <a:cxn ang="0">
                  <a:pos x="csX8184" y="csY8184"/>
                </a:cxn>
                <a:cxn ang="0">
                  <a:pos x="csX8185" y="csY8185"/>
                </a:cxn>
                <a:cxn ang="0">
                  <a:pos x="csX8186" y="csY8186"/>
                </a:cxn>
                <a:cxn ang="0">
                  <a:pos x="csX8187" y="csY8187"/>
                </a:cxn>
                <a:cxn ang="0">
                  <a:pos x="csX8188" y="csY8188"/>
                </a:cxn>
                <a:cxn ang="0">
                  <a:pos x="csX8189" y="csY8189"/>
                </a:cxn>
                <a:cxn ang="0">
                  <a:pos x="csX8190" y="csY8190"/>
                </a:cxn>
                <a:cxn ang="0">
                  <a:pos x="csX8191" y="csY8191"/>
                </a:cxn>
                <a:cxn ang="0">
                  <a:pos x="csX8192" y="csY8192"/>
                </a:cxn>
                <a:cxn ang="0">
                  <a:pos x="csX8193" y="csY8193"/>
                </a:cxn>
                <a:cxn ang="0">
                  <a:pos x="csX8194" y="csY8194"/>
                </a:cxn>
                <a:cxn ang="0">
                  <a:pos x="csX8195" y="csY8195"/>
                </a:cxn>
                <a:cxn ang="0">
                  <a:pos x="csX8196" y="csY8196"/>
                </a:cxn>
                <a:cxn ang="0">
                  <a:pos x="csX8197" y="csY8197"/>
                </a:cxn>
                <a:cxn ang="0">
                  <a:pos x="csX8198" y="csY8198"/>
                </a:cxn>
                <a:cxn ang="0">
                  <a:pos x="csX8199" y="csY8199"/>
                </a:cxn>
                <a:cxn ang="0">
                  <a:pos x="csX8200" y="csY8200"/>
                </a:cxn>
                <a:cxn ang="0">
                  <a:pos x="csX8201" y="csY8201"/>
                </a:cxn>
                <a:cxn ang="0">
                  <a:pos x="csX8202" y="csY8202"/>
                </a:cxn>
                <a:cxn ang="0">
                  <a:pos x="csX8203" y="csY8203"/>
                </a:cxn>
                <a:cxn ang="0">
                  <a:pos x="csX8204" y="csY8204"/>
                </a:cxn>
                <a:cxn ang="0">
                  <a:pos x="csX8205" y="csY8205"/>
                </a:cxn>
                <a:cxn ang="0">
                  <a:pos x="csX8206" y="csY8206"/>
                </a:cxn>
                <a:cxn ang="0">
                  <a:pos x="csX8207" y="csY8207"/>
                </a:cxn>
                <a:cxn ang="0">
                  <a:pos x="csX8208" y="csY8208"/>
                </a:cxn>
                <a:cxn ang="0">
                  <a:pos x="csX8209" y="csY8209"/>
                </a:cxn>
                <a:cxn ang="0">
                  <a:pos x="csX8210" y="csY8210"/>
                </a:cxn>
                <a:cxn ang="0">
                  <a:pos x="csX8211" y="csY8211"/>
                </a:cxn>
                <a:cxn ang="0">
                  <a:pos x="csX8212" y="csY8212"/>
                </a:cxn>
                <a:cxn ang="0">
                  <a:pos x="csX8213" y="csY8213"/>
                </a:cxn>
                <a:cxn ang="0">
                  <a:pos x="csX8214" y="csY8214"/>
                </a:cxn>
                <a:cxn ang="0">
                  <a:pos x="csX8215" y="csY8215"/>
                </a:cxn>
                <a:cxn ang="0">
                  <a:pos x="csX8216" y="csY8216"/>
                </a:cxn>
                <a:cxn ang="0">
                  <a:pos x="csX8217" y="csY8217"/>
                </a:cxn>
                <a:cxn ang="0">
                  <a:pos x="csX8218" y="csY8218"/>
                </a:cxn>
                <a:cxn ang="0">
                  <a:pos x="csX8219" y="csY8219"/>
                </a:cxn>
                <a:cxn ang="0">
                  <a:pos x="csX8220" y="csY8220"/>
                </a:cxn>
                <a:cxn ang="0">
                  <a:pos x="csX8221" y="csY8221"/>
                </a:cxn>
                <a:cxn ang="0">
                  <a:pos x="csX8222" y="csY8222"/>
                </a:cxn>
                <a:cxn ang="0">
                  <a:pos x="csX8223" y="csY8223"/>
                </a:cxn>
                <a:cxn ang="0">
                  <a:pos x="csX8224" y="csY8224"/>
                </a:cxn>
                <a:cxn ang="0">
                  <a:pos x="csX8225" y="csY8225"/>
                </a:cxn>
                <a:cxn ang="0">
                  <a:pos x="csX8226" y="csY8226"/>
                </a:cxn>
                <a:cxn ang="0">
                  <a:pos x="csX8227" y="csY8227"/>
                </a:cxn>
                <a:cxn ang="0">
                  <a:pos x="csX8228" y="csY8228"/>
                </a:cxn>
                <a:cxn ang="0">
                  <a:pos x="csX8229" y="csY8229"/>
                </a:cxn>
                <a:cxn ang="0">
                  <a:pos x="csX8230" y="csY8230"/>
                </a:cxn>
                <a:cxn ang="0">
                  <a:pos x="csX8231" y="csY8231"/>
                </a:cxn>
                <a:cxn ang="0">
                  <a:pos x="csX8232" y="csY8232"/>
                </a:cxn>
                <a:cxn ang="0">
                  <a:pos x="csX8233" y="csY8233"/>
                </a:cxn>
                <a:cxn ang="0">
                  <a:pos x="csX8234" y="csY8234"/>
                </a:cxn>
                <a:cxn ang="0">
                  <a:pos x="csX8235" y="csY8235"/>
                </a:cxn>
                <a:cxn ang="0">
                  <a:pos x="csX8236" y="csY8236"/>
                </a:cxn>
                <a:cxn ang="0">
                  <a:pos x="csX8237" y="csY8237"/>
                </a:cxn>
                <a:cxn ang="0">
                  <a:pos x="csX8238" y="csY8238"/>
                </a:cxn>
                <a:cxn ang="0">
                  <a:pos x="csX8239" y="csY8239"/>
                </a:cxn>
                <a:cxn ang="0">
                  <a:pos x="csX8240" y="csY8240"/>
                </a:cxn>
                <a:cxn ang="0">
                  <a:pos x="csX8241" y="csY8241"/>
                </a:cxn>
                <a:cxn ang="0">
                  <a:pos x="csX8242" y="csY8242"/>
                </a:cxn>
                <a:cxn ang="0">
                  <a:pos x="csX8243" y="csY8243"/>
                </a:cxn>
                <a:cxn ang="0">
                  <a:pos x="csX8244" y="csY8244"/>
                </a:cxn>
                <a:cxn ang="0">
                  <a:pos x="csX8245" y="csY8245"/>
                </a:cxn>
                <a:cxn ang="0">
                  <a:pos x="csX8246" y="csY8246"/>
                </a:cxn>
                <a:cxn ang="0">
                  <a:pos x="csX8247" y="csY8247"/>
                </a:cxn>
                <a:cxn ang="0">
                  <a:pos x="csX8248" y="csY8248"/>
                </a:cxn>
                <a:cxn ang="0">
                  <a:pos x="csX8249" y="csY8249"/>
                </a:cxn>
                <a:cxn ang="0">
                  <a:pos x="csX8250" y="csY8250"/>
                </a:cxn>
                <a:cxn ang="0">
                  <a:pos x="csX8251" y="csY8251"/>
                </a:cxn>
                <a:cxn ang="0">
                  <a:pos x="csX8252" y="csY8252"/>
                </a:cxn>
                <a:cxn ang="0">
                  <a:pos x="csX8253" y="csY8253"/>
                </a:cxn>
                <a:cxn ang="0">
                  <a:pos x="csX8254" y="csY8254"/>
                </a:cxn>
                <a:cxn ang="0">
                  <a:pos x="csX8255" y="csY8255"/>
                </a:cxn>
                <a:cxn ang="0">
                  <a:pos x="csX8256" y="csY8256"/>
                </a:cxn>
                <a:cxn ang="0">
                  <a:pos x="csX8257" y="csY8257"/>
                </a:cxn>
                <a:cxn ang="0">
                  <a:pos x="csX8258" y="csY8258"/>
                </a:cxn>
                <a:cxn ang="0">
                  <a:pos x="csX8259" y="csY8259"/>
                </a:cxn>
                <a:cxn ang="0">
                  <a:pos x="csX8260" y="csY8260"/>
                </a:cxn>
                <a:cxn ang="0">
                  <a:pos x="csX8261" y="csY8261"/>
                </a:cxn>
                <a:cxn ang="0">
                  <a:pos x="csX8262" y="csY8262"/>
                </a:cxn>
                <a:cxn ang="0">
                  <a:pos x="csX8263" y="csY8263"/>
                </a:cxn>
                <a:cxn ang="0">
                  <a:pos x="csX8264" y="csY8264"/>
                </a:cxn>
                <a:cxn ang="0">
                  <a:pos x="csX8265" y="csY8265"/>
                </a:cxn>
                <a:cxn ang="0">
                  <a:pos x="csX8266" y="csY8266"/>
                </a:cxn>
                <a:cxn ang="0">
                  <a:pos x="csX8267" y="csY8267"/>
                </a:cxn>
                <a:cxn ang="0">
                  <a:pos x="csX8268" y="csY8268"/>
                </a:cxn>
                <a:cxn ang="0">
                  <a:pos x="csX8269" y="csY8269"/>
                </a:cxn>
                <a:cxn ang="0">
                  <a:pos x="csX8270" y="csY8270"/>
                </a:cxn>
                <a:cxn ang="0">
                  <a:pos x="csX8271" y="csY8271"/>
                </a:cxn>
                <a:cxn ang="0">
                  <a:pos x="csX8272" y="csY8272"/>
                </a:cxn>
                <a:cxn ang="0">
                  <a:pos x="csX8273" y="csY8273"/>
                </a:cxn>
                <a:cxn ang="0">
                  <a:pos x="csX8274" y="csY8274"/>
                </a:cxn>
                <a:cxn ang="0">
                  <a:pos x="csX8275" y="csY8275"/>
                </a:cxn>
                <a:cxn ang="0">
                  <a:pos x="csX8276" y="csY8276"/>
                </a:cxn>
                <a:cxn ang="0">
                  <a:pos x="csX8277" y="csY8277"/>
                </a:cxn>
                <a:cxn ang="0">
                  <a:pos x="csX8278" y="csY8278"/>
                </a:cxn>
                <a:cxn ang="0">
                  <a:pos x="csX8279" y="csY8279"/>
                </a:cxn>
                <a:cxn ang="0">
                  <a:pos x="csX8280" y="csY8280"/>
                </a:cxn>
                <a:cxn ang="0">
                  <a:pos x="csX8281" y="csY8281"/>
                </a:cxn>
                <a:cxn ang="0">
                  <a:pos x="csX8282" y="csY8282"/>
                </a:cxn>
                <a:cxn ang="0">
                  <a:pos x="csX8283" y="csY8283"/>
                </a:cxn>
                <a:cxn ang="0">
                  <a:pos x="csX8284" y="csY8284"/>
                </a:cxn>
                <a:cxn ang="0">
                  <a:pos x="csX8285" y="csY8285"/>
                </a:cxn>
                <a:cxn ang="0">
                  <a:pos x="csX8286" y="csY8286"/>
                </a:cxn>
                <a:cxn ang="0">
                  <a:pos x="csX8287" y="csY8287"/>
                </a:cxn>
                <a:cxn ang="0">
                  <a:pos x="csX8288" y="csY8288"/>
                </a:cxn>
                <a:cxn ang="0">
                  <a:pos x="csX8289" y="csY8289"/>
                </a:cxn>
                <a:cxn ang="0">
                  <a:pos x="csX8290" y="csY8290"/>
                </a:cxn>
                <a:cxn ang="0">
                  <a:pos x="csX8291" y="csY8291"/>
                </a:cxn>
                <a:cxn ang="0">
                  <a:pos x="csX8292" y="csY8292"/>
                </a:cxn>
                <a:cxn ang="0">
                  <a:pos x="csX8293" y="csY8293"/>
                </a:cxn>
                <a:cxn ang="0">
                  <a:pos x="csX8294" y="csY8294"/>
                </a:cxn>
                <a:cxn ang="0">
                  <a:pos x="csX8295" y="csY8295"/>
                </a:cxn>
                <a:cxn ang="0">
                  <a:pos x="csX8296" y="csY8296"/>
                </a:cxn>
                <a:cxn ang="0">
                  <a:pos x="csX8297" y="csY8297"/>
                </a:cxn>
                <a:cxn ang="0">
                  <a:pos x="csX8298" y="csY8298"/>
                </a:cxn>
                <a:cxn ang="0">
                  <a:pos x="csX8299" y="csY8299"/>
                </a:cxn>
                <a:cxn ang="0">
                  <a:pos x="csX8300" y="csY8300"/>
                </a:cxn>
                <a:cxn ang="0">
                  <a:pos x="csX8301" y="csY8301"/>
                </a:cxn>
                <a:cxn ang="0">
                  <a:pos x="csX8302" y="csY8302"/>
                </a:cxn>
                <a:cxn ang="0">
                  <a:pos x="csX8303" y="csY8303"/>
                </a:cxn>
                <a:cxn ang="0">
                  <a:pos x="csX8304" y="csY8304"/>
                </a:cxn>
                <a:cxn ang="0">
                  <a:pos x="csX8305" y="csY8305"/>
                </a:cxn>
                <a:cxn ang="0">
                  <a:pos x="csX8306" y="csY8306"/>
                </a:cxn>
                <a:cxn ang="0">
                  <a:pos x="csX8307" y="csY8307"/>
                </a:cxn>
                <a:cxn ang="0">
                  <a:pos x="csX8308" y="csY8308"/>
                </a:cxn>
                <a:cxn ang="0">
                  <a:pos x="csX8309" y="csY8309"/>
                </a:cxn>
                <a:cxn ang="0">
                  <a:pos x="csX8310" y="csY8310"/>
                </a:cxn>
                <a:cxn ang="0">
                  <a:pos x="csX8311" y="csY8311"/>
                </a:cxn>
                <a:cxn ang="0">
                  <a:pos x="csX8312" y="csY8312"/>
                </a:cxn>
                <a:cxn ang="0">
                  <a:pos x="csX8313" y="csY8313"/>
                </a:cxn>
                <a:cxn ang="0">
                  <a:pos x="csX8314" y="csY8314"/>
                </a:cxn>
                <a:cxn ang="0">
                  <a:pos x="csX8315" y="csY8315"/>
                </a:cxn>
                <a:cxn ang="0">
                  <a:pos x="csX8316" y="csY8316"/>
                </a:cxn>
                <a:cxn ang="0">
                  <a:pos x="csX8317" y="csY8317"/>
                </a:cxn>
                <a:cxn ang="0">
                  <a:pos x="csX8318" y="csY8318"/>
                </a:cxn>
                <a:cxn ang="0">
                  <a:pos x="csX8319" y="csY8319"/>
                </a:cxn>
                <a:cxn ang="0">
                  <a:pos x="csX8320" y="csY8320"/>
                </a:cxn>
                <a:cxn ang="0">
                  <a:pos x="csX8321" y="csY8321"/>
                </a:cxn>
                <a:cxn ang="0">
                  <a:pos x="csX8322" y="csY8322"/>
                </a:cxn>
                <a:cxn ang="0">
                  <a:pos x="csX8323" y="csY8323"/>
                </a:cxn>
                <a:cxn ang="0">
                  <a:pos x="csX8324" y="csY8324"/>
                </a:cxn>
                <a:cxn ang="0">
                  <a:pos x="csX8325" y="csY8325"/>
                </a:cxn>
                <a:cxn ang="0">
                  <a:pos x="csX8326" y="csY8326"/>
                </a:cxn>
                <a:cxn ang="0">
                  <a:pos x="csX8327" y="csY8327"/>
                </a:cxn>
                <a:cxn ang="0">
                  <a:pos x="csX8328" y="csY8328"/>
                </a:cxn>
                <a:cxn ang="0">
                  <a:pos x="csX8329" y="csY8329"/>
                </a:cxn>
                <a:cxn ang="0">
                  <a:pos x="csX8330" y="csY8330"/>
                </a:cxn>
                <a:cxn ang="0">
                  <a:pos x="csX8331" y="csY8331"/>
                </a:cxn>
                <a:cxn ang="0">
                  <a:pos x="csX8332" y="csY8332"/>
                </a:cxn>
                <a:cxn ang="0">
                  <a:pos x="csX8333" y="csY8333"/>
                </a:cxn>
                <a:cxn ang="0">
                  <a:pos x="csX8334" y="csY8334"/>
                </a:cxn>
                <a:cxn ang="0">
                  <a:pos x="csX8335" y="csY8335"/>
                </a:cxn>
                <a:cxn ang="0">
                  <a:pos x="csX8336" y="csY8336"/>
                </a:cxn>
                <a:cxn ang="0">
                  <a:pos x="csX8337" y="csY8337"/>
                </a:cxn>
                <a:cxn ang="0">
                  <a:pos x="csX8338" y="csY8338"/>
                </a:cxn>
                <a:cxn ang="0">
                  <a:pos x="csX8339" y="csY8339"/>
                </a:cxn>
                <a:cxn ang="0">
                  <a:pos x="csX8340" y="csY8340"/>
                </a:cxn>
                <a:cxn ang="0">
                  <a:pos x="csX8341" y="csY8341"/>
                </a:cxn>
                <a:cxn ang="0">
                  <a:pos x="csX8342" y="csY8342"/>
                </a:cxn>
                <a:cxn ang="0">
                  <a:pos x="csX8343" y="csY8343"/>
                </a:cxn>
                <a:cxn ang="0">
                  <a:pos x="csX8344" y="csY8344"/>
                </a:cxn>
                <a:cxn ang="0">
                  <a:pos x="csX8345" y="csY8345"/>
                </a:cxn>
                <a:cxn ang="0">
                  <a:pos x="csX8346" y="csY8346"/>
                </a:cxn>
                <a:cxn ang="0">
                  <a:pos x="csX8347" y="csY8347"/>
                </a:cxn>
                <a:cxn ang="0">
                  <a:pos x="csX8348" y="csY8348"/>
                </a:cxn>
                <a:cxn ang="0">
                  <a:pos x="csX8349" y="csY8349"/>
                </a:cxn>
                <a:cxn ang="0">
                  <a:pos x="csX8350" y="csY8350"/>
                </a:cxn>
                <a:cxn ang="0">
                  <a:pos x="csX8351" y="csY8351"/>
                </a:cxn>
                <a:cxn ang="0">
                  <a:pos x="csX8352" y="csY8352"/>
                </a:cxn>
                <a:cxn ang="0">
                  <a:pos x="csX8353" y="csY8353"/>
                </a:cxn>
                <a:cxn ang="0">
                  <a:pos x="csX8354" y="csY8354"/>
                </a:cxn>
                <a:cxn ang="0">
                  <a:pos x="csX8355" y="csY8355"/>
                </a:cxn>
                <a:cxn ang="0">
                  <a:pos x="csX8356" y="csY8356"/>
                </a:cxn>
                <a:cxn ang="0">
                  <a:pos x="csX8357" y="csY8357"/>
                </a:cxn>
                <a:cxn ang="0">
                  <a:pos x="csX8358" y="csY8358"/>
                </a:cxn>
                <a:cxn ang="0">
                  <a:pos x="csX8359" y="csY8359"/>
                </a:cxn>
                <a:cxn ang="0">
                  <a:pos x="csX8360" y="csY8360"/>
                </a:cxn>
                <a:cxn ang="0">
                  <a:pos x="csX8361" y="csY8361"/>
                </a:cxn>
                <a:cxn ang="0">
                  <a:pos x="csX8362" y="csY8362"/>
                </a:cxn>
                <a:cxn ang="0">
                  <a:pos x="csX8363" y="csY8363"/>
                </a:cxn>
                <a:cxn ang="0">
                  <a:pos x="csX8364" y="csY8364"/>
                </a:cxn>
                <a:cxn ang="0">
                  <a:pos x="csX8365" y="csY8365"/>
                </a:cxn>
                <a:cxn ang="0">
                  <a:pos x="csX8366" y="csY8366"/>
                </a:cxn>
                <a:cxn ang="0">
                  <a:pos x="csX8367" y="csY8367"/>
                </a:cxn>
                <a:cxn ang="0">
                  <a:pos x="csX8368" y="csY8368"/>
                </a:cxn>
                <a:cxn ang="0">
                  <a:pos x="csX8369" y="csY8369"/>
                </a:cxn>
                <a:cxn ang="0">
                  <a:pos x="csX8370" y="csY8370"/>
                </a:cxn>
                <a:cxn ang="0">
                  <a:pos x="csX8371" y="csY8371"/>
                </a:cxn>
                <a:cxn ang="0">
                  <a:pos x="csX8372" y="csY8372"/>
                </a:cxn>
                <a:cxn ang="0">
                  <a:pos x="csX8373" y="csY8373"/>
                </a:cxn>
                <a:cxn ang="0">
                  <a:pos x="csX8374" y="csY8374"/>
                </a:cxn>
                <a:cxn ang="0">
                  <a:pos x="csX8375" y="csY8375"/>
                </a:cxn>
                <a:cxn ang="0">
                  <a:pos x="csX8376" y="csY8376"/>
                </a:cxn>
                <a:cxn ang="0">
                  <a:pos x="csX8377" y="csY8377"/>
                </a:cxn>
                <a:cxn ang="0">
                  <a:pos x="csX8378" y="csY8378"/>
                </a:cxn>
                <a:cxn ang="0">
                  <a:pos x="csX8379" y="csY8379"/>
                </a:cxn>
                <a:cxn ang="0">
                  <a:pos x="csX8380" y="csY8380"/>
                </a:cxn>
                <a:cxn ang="0">
                  <a:pos x="csX8381" y="csY8381"/>
                </a:cxn>
                <a:cxn ang="0">
                  <a:pos x="csX8382" y="csY8382"/>
                </a:cxn>
                <a:cxn ang="0">
                  <a:pos x="csX8383" y="csY8383"/>
                </a:cxn>
                <a:cxn ang="0">
                  <a:pos x="csX8384" y="csY8384"/>
                </a:cxn>
                <a:cxn ang="0">
                  <a:pos x="csX8385" y="csY8385"/>
                </a:cxn>
                <a:cxn ang="0">
                  <a:pos x="csX8386" y="csY8386"/>
                </a:cxn>
                <a:cxn ang="0">
                  <a:pos x="csX8387" y="csY8387"/>
                </a:cxn>
                <a:cxn ang="0">
                  <a:pos x="csX8388" y="csY8388"/>
                </a:cxn>
                <a:cxn ang="0">
                  <a:pos x="csX8389" y="csY8389"/>
                </a:cxn>
                <a:cxn ang="0">
                  <a:pos x="csX8390" y="csY8390"/>
                </a:cxn>
                <a:cxn ang="0">
                  <a:pos x="csX8391" y="csY8391"/>
                </a:cxn>
                <a:cxn ang="0">
                  <a:pos x="csX8392" y="csY8392"/>
                </a:cxn>
                <a:cxn ang="0">
                  <a:pos x="csX8393" y="csY8393"/>
                </a:cxn>
                <a:cxn ang="0">
                  <a:pos x="csX8394" y="csY8394"/>
                </a:cxn>
                <a:cxn ang="0">
                  <a:pos x="csX8395" y="csY8395"/>
                </a:cxn>
                <a:cxn ang="0">
                  <a:pos x="csX8396" y="csY8396"/>
                </a:cxn>
                <a:cxn ang="0">
                  <a:pos x="csX8397" y="csY8397"/>
                </a:cxn>
                <a:cxn ang="0">
                  <a:pos x="csX8398" y="csY8398"/>
                </a:cxn>
                <a:cxn ang="0">
                  <a:pos x="csX8399" y="csY8399"/>
                </a:cxn>
                <a:cxn ang="0">
                  <a:pos x="csX8400" y="csY8400"/>
                </a:cxn>
                <a:cxn ang="0">
                  <a:pos x="csX8401" y="csY8401"/>
                </a:cxn>
                <a:cxn ang="0">
                  <a:pos x="csX8402" y="csY8402"/>
                </a:cxn>
                <a:cxn ang="0">
                  <a:pos x="csX8403" y="csY8403"/>
                </a:cxn>
                <a:cxn ang="0">
                  <a:pos x="csX8404" y="csY8404"/>
                </a:cxn>
                <a:cxn ang="0">
                  <a:pos x="csX8405" y="csY8405"/>
                </a:cxn>
                <a:cxn ang="0">
                  <a:pos x="csX8406" y="csY8406"/>
                </a:cxn>
                <a:cxn ang="0">
                  <a:pos x="csX8407" y="csY8407"/>
                </a:cxn>
                <a:cxn ang="0">
                  <a:pos x="csX8408" y="csY8408"/>
                </a:cxn>
                <a:cxn ang="0">
                  <a:pos x="csX8409" y="csY8409"/>
                </a:cxn>
                <a:cxn ang="0">
                  <a:pos x="csX8410" y="csY8410"/>
                </a:cxn>
                <a:cxn ang="0">
                  <a:pos x="csX8411" y="csY8411"/>
                </a:cxn>
                <a:cxn ang="0">
                  <a:pos x="csX8412" y="csY8412"/>
                </a:cxn>
                <a:cxn ang="0">
                  <a:pos x="csX8413" y="csY8413"/>
                </a:cxn>
                <a:cxn ang="0">
                  <a:pos x="csX8414" y="csY8414"/>
                </a:cxn>
                <a:cxn ang="0">
                  <a:pos x="csX8415" y="csY8415"/>
                </a:cxn>
                <a:cxn ang="0">
                  <a:pos x="csX8416" y="csY8416"/>
                </a:cxn>
                <a:cxn ang="0">
                  <a:pos x="csX8417" y="csY8417"/>
                </a:cxn>
                <a:cxn ang="0">
                  <a:pos x="csX8418" y="csY8418"/>
                </a:cxn>
                <a:cxn ang="0">
                  <a:pos x="csX8419" y="csY8419"/>
                </a:cxn>
                <a:cxn ang="0">
                  <a:pos x="csX8420" y="csY8420"/>
                </a:cxn>
                <a:cxn ang="0">
                  <a:pos x="csX8421" y="csY8421"/>
                </a:cxn>
                <a:cxn ang="0">
                  <a:pos x="csX8422" y="csY8422"/>
                </a:cxn>
                <a:cxn ang="0">
                  <a:pos x="csX8423" y="csY8423"/>
                </a:cxn>
                <a:cxn ang="0">
                  <a:pos x="csX8424" y="csY8424"/>
                </a:cxn>
                <a:cxn ang="0">
                  <a:pos x="csX8425" y="csY8425"/>
                </a:cxn>
                <a:cxn ang="0">
                  <a:pos x="csX8426" y="csY8426"/>
                </a:cxn>
                <a:cxn ang="0">
                  <a:pos x="csX8427" y="csY8427"/>
                </a:cxn>
                <a:cxn ang="0">
                  <a:pos x="csX8428" y="csY8428"/>
                </a:cxn>
                <a:cxn ang="0">
                  <a:pos x="csX8429" y="csY8429"/>
                </a:cxn>
                <a:cxn ang="0">
                  <a:pos x="csX8430" y="csY8430"/>
                </a:cxn>
                <a:cxn ang="0">
                  <a:pos x="csX8431" y="csY8431"/>
                </a:cxn>
                <a:cxn ang="0">
                  <a:pos x="csX8432" y="csY8432"/>
                </a:cxn>
                <a:cxn ang="0">
                  <a:pos x="csX8433" y="csY8433"/>
                </a:cxn>
                <a:cxn ang="0">
                  <a:pos x="csX8434" y="csY8434"/>
                </a:cxn>
                <a:cxn ang="0">
                  <a:pos x="csX8435" y="csY8435"/>
                </a:cxn>
                <a:cxn ang="0">
                  <a:pos x="csX8436" y="csY8436"/>
                </a:cxn>
                <a:cxn ang="0">
                  <a:pos x="csX8437" y="csY8437"/>
                </a:cxn>
                <a:cxn ang="0">
                  <a:pos x="csX8438" y="csY8438"/>
                </a:cxn>
                <a:cxn ang="0">
                  <a:pos x="csX8439" y="csY8439"/>
                </a:cxn>
                <a:cxn ang="0">
                  <a:pos x="csX8440" y="csY8440"/>
                </a:cxn>
                <a:cxn ang="0">
                  <a:pos x="csX8441" y="csY8441"/>
                </a:cxn>
                <a:cxn ang="0">
                  <a:pos x="csX8442" y="csY8442"/>
                </a:cxn>
                <a:cxn ang="0">
                  <a:pos x="csX8443" y="csY8443"/>
                </a:cxn>
                <a:cxn ang="0">
                  <a:pos x="csX8444" y="csY8444"/>
                </a:cxn>
                <a:cxn ang="0">
                  <a:pos x="csX8445" y="csY8445"/>
                </a:cxn>
                <a:cxn ang="0">
                  <a:pos x="csX8446" y="csY8446"/>
                </a:cxn>
                <a:cxn ang="0">
                  <a:pos x="csX8447" y="csY8447"/>
                </a:cxn>
                <a:cxn ang="0">
                  <a:pos x="csX8448" y="csY8448"/>
                </a:cxn>
                <a:cxn ang="0">
                  <a:pos x="csX8449" y="csY8449"/>
                </a:cxn>
                <a:cxn ang="0">
                  <a:pos x="csX8450" y="csY8450"/>
                </a:cxn>
                <a:cxn ang="0">
                  <a:pos x="csX8451" y="csY8451"/>
                </a:cxn>
                <a:cxn ang="0">
                  <a:pos x="csX8452" y="csY8452"/>
                </a:cxn>
                <a:cxn ang="0">
                  <a:pos x="csX8453" y="csY8453"/>
                </a:cxn>
                <a:cxn ang="0">
                  <a:pos x="csX8454" y="csY8454"/>
                </a:cxn>
                <a:cxn ang="0">
                  <a:pos x="csX8455" y="csY8455"/>
                </a:cxn>
                <a:cxn ang="0">
                  <a:pos x="csX8456" y="csY8456"/>
                </a:cxn>
                <a:cxn ang="0">
                  <a:pos x="csX8457" y="csY8457"/>
                </a:cxn>
                <a:cxn ang="0">
                  <a:pos x="csX8458" y="csY8458"/>
                </a:cxn>
                <a:cxn ang="0">
                  <a:pos x="csX8459" y="csY8459"/>
                </a:cxn>
                <a:cxn ang="0">
                  <a:pos x="csX8460" y="csY8460"/>
                </a:cxn>
                <a:cxn ang="0">
                  <a:pos x="csX8461" y="csY8461"/>
                </a:cxn>
                <a:cxn ang="0">
                  <a:pos x="csX8462" y="csY8462"/>
                </a:cxn>
                <a:cxn ang="0">
                  <a:pos x="csX8463" y="csY8463"/>
                </a:cxn>
                <a:cxn ang="0">
                  <a:pos x="csX8464" y="csY8464"/>
                </a:cxn>
                <a:cxn ang="0">
                  <a:pos x="csX8465" y="csY8465"/>
                </a:cxn>
                <a:cxn ang="0">
                  <a:pos x="csX8466" y="csY8466"/>
                </a:cxn>
                <a:cxn ang="0">
                  <a:pos x="csX8467" y="csY8467"/>
                </a:cxn>
                <a:cxn ang="0">
                  <a:pos x="csX8468" y="csY8468"/>
                </a:cxn>
                <a:cxn ang="0">
                  <a:pos x="csX8469" y="csY8469"/>
                </a:cxn>
                <a:cxn ang="0">
                  <a:pos x="csX8470" y="csY8470"/>
                </a:cxn>
                <a:cxn ang="0">
                  <a:pos x="csX8471" y="csY8471"/>
                </a:cxn>
                <a:cxn ang="0">
                  <a:pos x="csX8472" y="csY8472"/>
                </a:cxn>
                <a:cxn ang="0">
                  <a:pos x="csX8473" y="csY8473"/>
                </a:cxn>
                <a:cxn ang="0">
                  <a:pos x="csX8474" y="csY8474"/>
                </a:cxn>
                <a:cxn ang="0">
                  <a:pos x="csX8475" y="csY8475"/>
                </a:cxn>
                <a:cxn ang="0">
                  <a:pos x="csX8476" y="csY8476"/>
                </a:cxn>
                <a:cxn ang="0">
                  <a:pos x="csX8477" y="csY8477"/>
                </a:cxn>
                <a:cxn ang="0">
                  <a:pos x="csX8478" y="csY8478"/>
                </a:cxn>
                <a:cxn ang="0">
                  <a:pos x="csX8479" y="csY8479"/>
                </a:cxn>
                <a:cxn ang="0">
                  <a:pos x="csX8480" y="csY8480"/>
                </a:cxn>
                <a:cxn ang="0">
                  <a:pos x="csX8481" y="csY8481"/>
                </a:cxn>
                <a:cxn ang="0">
                  <a:pos x="csX8482" y="csY8482"/>
                </a:cxn>
                <a:cxn ang="0">
                  <a:pos x="csX8483" y="csY8483"/>
                </a:cxn>
                <a:cxn ang="0">
                  <a:pos x="csX8484" y="csY8484"/>
                </a:cxn>
                <a:cxn ang="0">
                  <a:pos x="csX8485" y="csY8485"/>
                </a:cxn>
                <a:cxn ang="0">
                  <a:pos x="csX8486" y="csY8486"/>
                </a:cxn>
                <a:cxn ang="0">
                  <a:pos x="csX8487" y="csY8487"/>
                </a:cxn>
                <a:cxn ang="0">
                  <a:pos x="csX8488" y="csY8488"/>
                </a:cxn>
                <a:cxn ang="0">
                  <a:pos x="csX8489" y="csY8489"/>
                </a:cxn>
                <a:cxn ang="0">
                  <a:pos x="csX8490" y="csY8490"/>
                </a:cxn>
                <a:cxn ang="0">
                  <a:pos x="csX8491" y="csY8491"/>
                </a:cxn>
                <a:cxn ang="0">
                  <a:pos x="csX8492" y="csY8492"/>
                </a:cxn>
                <a:cxn ang="0">
                  <a:pos x="csX8493" y="csY8493"/>
                </a:cxn>
                <a:cxn ang="0">
                  <a:pos x="csX8494" y="csY8494"/>
                </a:cxn>
                <a:cxn ang="0">
                  <a:pos x="csX8495" y="csY8495"/>
                </a:cxn>
                <a:cxn ang="0">
                  <a:pos x="csX8496" y="csY8496"/>
                </a:cxn>
                <a:cxn ang="0">
                  <a:pos x="csX8497" y="csY8497"/>
                </a:cxn>
                <a:cxn ang="0">
                  <a:pos x="csX8498" y="csY8498"/>
                </a:cxn>
                <a:cxn ang="0">
                  <a:pos x="csX8499" y="csY8499"/>
                </a:cxn>
                <a:cxn ang="0">
                  <a:pos x="csX8500" y="csY8500"/>
                </a:cxn>
                <a:cxn ang="0">
                  <a:pos x="csX8501" y="csY8501"/>
                </a:cxn>
                <a:cxn ang="0">
                  <a:pos x="csX8502" y="csY8502"/>
                </a:cxn>
                <a:cxn ang="0">
                  <a:pos x="csX8503" y="csY8503"/>
                </a:cxn>
                <a:cxn ang="0">
                  <a:pos x="csX8504" y="csY8504"/>
                </a:cxn>
                <a:cxn ang="0">
                  <a:pos x="csX8505" y="csY8505"/>
                </a:cxn>
                <a:cxn ang="0">
                  <a:pos x="csX8506" y="csY8506"/>
                </a:cxn>
                <a:cxn ang="0">
                  <a:pos x="csX8507" y="csY8507"/>
                </a:cxn>
                <a:cxn ang="0">
                  <a:pos x="csX8508" y="csY8508"/>
                </a:cxn>
                <a:cxn ang="0">
                  <a:pos x="csX8509" y="csY8509"/>
                </a:cxn>
                <a:cxn ang="0">
                  <a:pos x="csX8510" y="csY8510"/>
                </a:cxn>
                <a:cxn ang="0">
                  <a:pos x="csX8511" y="csY8511"/>
                </a:cxn>
                <a:cxn ang="0">
                  <a:pos x="csX8512" y="csY8512"/>
                </a:cxn>
                <a:cxn ang="0">
                  <a:pos x="csX8513" y="csY8513"/>
                </a:cxn>
                <a:cxn ang="0">
                  <a:pos x="csX8514" y="csY8514"/>
                </a:cxn>
                <a:cxn ang="0">
                  <a:pos x="csX8515" y="csY8515"/>
                </a:cxn>
                <a:cxn ang="0">
                  <a:pos x="csX8516" y="csY8516"/>
                </a:cxn>
                <a:cxn ang="0">
                  <a:pos x="csX8517" y="csY8517"/>
                </a:cxn>
                <a:cxn ang="0">
                  <a:pos x="csX8518" y="csY8518"/>
                </a:cxn>
                <a:cxn ang="0">
                  <a:pos x="csX8519" y="csY8519"/>
                </a:cxn>
                <a:cxn ang="0">
                  <a:pos x="csX8520" y="csY8520"/>
                </a:cxn>
                <a:cxn ang="0">
                  <a:pos x="csX8521" y="csY8521"/>
                </a:cxn>
                <a:cxn ang="0">
                  <a:pos x="csX8522" y="csY8522"/>
                </a:cxn>
                <a:cxn ang="0">
                  <a:pos x="csX8523" y="csY8523"/>
                </a:cxn>
                <a:cxn ang="0">
                  <a:pos x="csX8524" y="csY8524"/>
                </a:cxn>
                <a:cxn ang="0">
                  <a:pos x="csX8525" y="csY8525"/>
                </a:cxn>
                <a:cxn ang="0">
                  <a:pos x="csX8526" y="csY8526"/>
                </a:cxn>
                <a:cxn ang="0">
                  <a:pos x="csX8527" y="csY8527"/>
                </a:cxn>
                <a:cxn ang="0">
                  <a:pos x="csX8528" y="csY8528"/>
                </a:cxn>
                <a:cxn ang="0">
                  <a:pos x="csX8529" y="csY8529"/>
                </a:cxn>
                <a:cxn ang="0">
                  <a:pos x="csX8530" y="csY8530"/>
                </a:cxn>
                <a:cxn ang="0">
                  <a:pos x="csX8531" y="csY8531"/>
                </a:cxn>
                <a:cxn ang="0">
                  <a:pos x="csX8532" y="csY8532"/>
                </a:cxn>
                <a:cxn ang="0">
                  <a:pos x="csX8533" y="csY8533"/>
                </a:cxn>
                <a:cxn ang="0">
                  <a:pos x="csX8534" y="csY8534"/>
                </a:cxn>
                <a:cxn ang="0">
                  <a:pos x="csX8535" y="csY8535"/>
                </a:cxn>
                <a:cxn ang="0">
                  <a:pos x="csX8536" y="csY8536"/>
                </a:cxn>
                <a:cxn ang="0">
                  <a:pos x="csX8537" y="csY8537"/>
                </a:cxn>
                <a:cxn ang="0">
                  <a:pos x="csX8538" y="csY8538"/>
                </a:cxn>
                <a:cxn ang="0">
                  <a:pos x="csX8539" y="csY8539"/>
                </a:cxn>
                <a:cxn ang="0">
                  <a:pos x="csX8540" y="csY8540"/>
                </a:cxn>
                <a:cxn ang="0">
                  <a:pos x="csX8541" y="csY8541"/>
                </a:cxn>
                <a:cxn ang="0">
                  <a:pos x="csX8542" y="csY8542"/>
                </a:cxn>
                <a:cxn ang="0">
                  <a:pos x="csX8543" y="csY8543"/>
                </a:cxn>
                <a:cxn ang="0">
                  <a:pos x="csX8544" y="csY8544"/>
                </a:cxn>
                <a:cxn ang="0">
                  <a:pos x="csX8545" y="csY8545"/>
                </a:cxn>
                <a:cxn ang="0">
                  <a:pos x="csX8546" y="csY8546"/>
                </a:cxn>
                <a:cxn ang="0">
                  <a:pos x="csX8547" y="csY8547"/>
                </a:cxn>
                <a:cxn ang="0">
                  <a:pos x="csX8548" y="csY8548"/>
                </a:cxn>
                <a:cxn ang="0">
                  <a:pos x="csX8549" y="csY8549"/>
                </a:cxn>
                <a:cxn ang="0">
                  <a:pos x="csX8550" y="csY8550"/>
                </a:cxn>
                <a:cxn ang="0">
                  <a:pos x="csX8551" y="csY8551"/>
                </a:cxn>
                <a:cxn ang="0">
                  <a:pos x="csX8552" y="csY8552"/>
                </a:cxn>
                <a:cxn ang="0">
                  <a:pos x="csX8553" y="csY8553"/>
                </a:cxn>
                <a:cxn ang="0">
                  <a:pos x="csX8554" y="csY8554"/>
                </a:cxn>
                <a:cxn ang="0">
                  <a:pos x="csX8555" y="csY8555"/>
                </a:cxn>
                <a:cxn ang="0">
                  <a:pos x="csX8556" y="csY8556"/>
                </a:cxn>
                <a:cxn ang="0">
                  <a:pos x="csX8557" y="csY8557"/>
                </a:cxn>
                <a:cxn ang="0">
                  <a:pos x="csX8558" y="csY8558"/>
                </a:cxn>
                <a:cxn ang="0">
                  <a:pos x="csX8559" y="csY8559"/>
                </a:cxn>
                <a:cxn ang="0">
                  <a:pos x="csX8560" y="csY8560"/>
                </a:cxn>
                <a:cxn ang="0">
                  <a:pos x="csX8561" y="csY8561"/>
                </a:cxn>
                <a:cxn ang="0">
                  <a:pos x="csX8562" y="csY8562"/>
                </a:cxn>
                <a:cxn ang="0">
                  <a:pos x="csX8563" y="csY8563"/>
                </a:cxn>
                <a:cxn ang="0">
                  <a:pos x="csX8564" y="csY8564"/>
                </a:cxn>
                <a:cxn ang="0">
                  <a:pos x="csX8565" y="csY8565"/>
                </a:cxn>
                <a:cxn ang="0">
                  <a:pos x="csX8566" y="csY8566"/>
                </a:cxn>
                <a:cxn ang="0">
                  <a:pos x="csX8567" y="csY8567"/>
                </a:cxn>
                <a:cxn ang="0">
                  <a:pos x="csX8568" y="csY8568"/>
                </a:cxn>
                <a:cxn ang="0">
                  <a:pos x="csX8569" y="csY8569"/>
                </a:cxn>
                <a:cxn ang="0">
                  <a:pos x="csX8570" y="csY8570"/>
                </a:cxn>
                <a:cxn ang="0">
                  <a:pos x="csX8571" y="csY8571"/>
                </a:cxn>
                <a:cxn ang="0">
                  <a:pos x="csX8572" y="csY8572"/>
                </a:cxn>
                <a:cxn ang="0">
                  <a:pos x="csX8573" y="csY8573"/>
                </a:cxn>
                <a:cxn ang="0">
                  <a:pos x="csX8574" y="csY8574"/>
                </a:cxn>
                <a:cxn ang="0">
                  <a:pos x="csX8575" y="csY8575"/>
                </a:cxn>
                <a:cxn ang="0">
                  <a:pos x="csX8576" y="csY8576"/>
                </a:cxn>
                <a:cxn ang="0">
                  <a:pos x="csX8577" y="csY8577"/>
                </a:cxn>
                <a:cxn ang="0">
                  <a:pos x="csX8578" y="csY8578"/>
                </a:cxn>
                <a:cxn ang="0">
                  <a:pos x="csX8579" y="csY8579"/>
                </a:cxn>
                <a:cxn ang="0">
                  <a:pos x="csX8580" y="csY8580"/>
                </a:cxn>
                <a:cxn ang="0">
                  <a:pos x="csX8581" y="csY8581"/>
                </a:cxn>
                <a:cxn ang="0">
                  <a:pos x="csX8582" y="csY8582"/>
                </a:cxn>
                <a:cxn ang="0">
                  <a:pos x="csX8583" y="csY8583"/>
                </a:cxn>
                <a:cxn ang="0">
                  <a:pos x="csX8584" y="csY8584"/>
                </a:cxn>
                <a:cxn ang="0">
                  <a:pos x="csX8585" y="csY8585"/>
                </a:cxn>
                <a:cxn ang="0">
                  <a:pos x="csX8586" y="csY8586"/>
                </a:cxn>
                <a:cxn ang="0">
                  <a:pos x="csX8587" y="csY8587"/>
                </a:cxn>
                <a:cxn ang="0">
                  <a:pos x="csX8588" y="csY8588"/>
                </a:cxn>
                <a:cxn ang="0">
                  <a:pos x="csX8589" y="csY8589"/>
                </a:cxn>
                <a:cxn ang="0">
                  <a:pos x="csX8590" y="csY8590"/>
                </a:cxn>
                <a:cxn ang="0">
                  <a:pos x="csX8591" y="csY8591"/>
                </a:cxn>
                <a:cxn ang="0">
                  <a:pos x="csX8592" y="csY8592"/>
                </a:cxn>
                <a:cxn ang="0">
                  <a:pos x="csX8593" y="csY8593"/>
                </a:cxn>
                <a:cxn ang="0">
                  <a:pos x="csX8594" y="csY8594"/>
                </a:cxn>
                <a:cxn ang="0">
                  <a:pos x="csX8595" y="csY8595"/>
                </a:cxn>
                <a:cxn ang="0">
                  <a:pos x="csX8596" y="csY8596"/>
                </a:cxn>
                <a:cxn ang="0">
                  <a:pos x="csX8597" y="csY8597"/>
                </a:cxn>
                <a:cxn ang="0">
                  <a:pos x="csX8598" y="csY8598"/>
                </a:cxn>
                <a:cxn ang="0">
                  <a:pos x="csX8599" y="csY8599"/>
                </a:cxn>
                <a:cxn ang="0">
                  <a:pos x="csX8600" y="csY8600"/>
                </a:cxn>
                <a:cxn ang="0">
                  <a:pos x="csX8601" y="csY8601"/>
                </a:cxn>
                <a:cxn ang="0">
                  <a:pos x="csX8602" y="csY8602"/>
                </a:cxn>
                <a:cxn ang="0">
                  <a:pos x="csX8603" y="csY8603"/>
                </a:cxn>
                <a:cxn ang="0">
                  <a:pos x="csX8604" y="csY8604"/>
                </a:cxn>
                <a:cxn ang="0">
                  <a:pos x="csX8605" y="csY8605"/>
                </a:cxn>
                <a:cxn ang="0">
                  <a:pos x="csX8606" y="csY8606"/>
                </a:cxn>
                <a:cxn ang="0">
                  <a:pos x="csX8607" y="csY8607"/>
                </a:cxn>
                <a:cxn ang="0">
                  <a:pos x="csX8608" y="csY8608"/>
                </a:cxn>
                <a:cxn ang="0">
                  <a:pos x="csX8609" y="csY8609"/>
                </a:cxn>
                <a:cxn ang="0">
                  <a:pos x="csX8610" y="csY8610"/>
                </a:cxn>
                <a:cxn ang="0">
                  <a:pos x="csX8611" y="csY8611"/>
                </a:cxn>
                <a:cxn ang="0">
                  <a:pos x="csX8612" y="csY8612"/>
                </a:cxn>
                <a:cxn ang="0">
                  <a:pos x="csX8613" y="csY8613"/>
                </a:cxn>
                <a:cxn ang="0">
                  <a:pos x="csX8614" y="csY8614"/>
                </a:cxn>
                <a:cxn ang="0">
                  <a:pos x="csX8615" y="csY8615"/>
                </a:cxn>
                <a:cxn ang="0">
                  <a:pos x="csX8616" y="csY8616"/>
                </a:cxn>
                <a:cxn ang="0">
                  <a:pos x="csX8617" y="csY8617"/>
                </a:cxn>
                <a:cxn ang="0">
                  <a:pos x="csX8618" y="csY8618"/>
                </a:cxn>
                <a:cxn ang="0">
                  <a:pos x="csX8619" y="csY8619"/>
                </a:cxn>
                <a:cxn ang="0">
                  <a:pos x="csX8620" y="csY8620"/>
                </a:cxn>
                <a:cxn ang="0">
                  <a:pos x="csX8621" y="csY8621"/>
                </a:cxn>
                <a:cxn ang="0">
                  <a:pos x="csX8622" y="csY8622"/>
                </a:cxn>
                <a:cxn ang="0">
                  <a:pos x="csX8623" y="csY8623"/>
                </a:cxn>
                <a:cxn ang="0">
                  <a:pos x="csX8624" y="csY8624"/>
                </a:cxn>
                <a:cxn ang="0">
                  <a:pos x="csX8625" y="csY8625"/>
                </a:cxn>
                <a:cxn ang="0">
                  <a:pos x="csX8626" y="csY8626"/>
                </a:cxn>
                <a:cxn ang="0">
                  <a:pos x="csX8627" y="csY8627"/>
                </a:cxn>
                <a:cxn ang="0">
                  <a:pos x="csX8628" y="csY8628"/>
                </a:cxn>
                <a:cxn ang="0">
                  <a:pos x="csX8629" y="csY8629"/>
                </a:cxn>
                <a:cxn ang="0">
                  <a:pos x="csX8630" y="csY8630"/>
                </a:cxn>
                <a:cxn ang="0">
                  <a:pos x="csX8631" y="csY8631"/>
                </a:cxn>
                <a:cxn ang="0">
                  <a:pos x="csX8632" y="csY8632"/>
                </a:cxn>
                <a:cxn ang="0">
                  <a:pos x="csX8633" y="csY8633"/>
                </a:cxn>
                <a:cxn ang="0">
                  <a:pos x="csX8634" y="csY8634"/>
                </a:cxn>
                <a:cxn ang="0">
                  <a:pos x="csX8635" y="csY8635"/>
                </a:cxn>
                <a:cxn ang="0">
                  <a:pos x="csX8636" y="csY8636"/>
                </a:cxn>
                <a:cxn ang="0">
                  <a:pos x="csX8637" y="csY8637"/>
                </a:cxn>
                <a:cxn ang="0">
                  <a:pos x="csX8638" y="csY8638"/>
                </a:cxn>
                <a:cxn ang="0">
                  <a:pos x="csX8639" y="csY8639"/>
                </a:cxn>
                <a:cxn ang="0">
                  <a:pos x="csX8640" y="csY8640"/>
                </a:cxn>
                <a:cxn ang="0">
                  <a:pos x="csX8641" y="csY8641"/>
                </a:cxn>
                <a:cxn ang="0">
                  <a:pos x="csX8642" y="csY8642"/>
                </a:cxn>
                <a:cxn ang="0">
                  <a:pos x="csX8643" y="csY8643"/>
                </a:cxn>
                <a:cxn ang="0">
                  <a:pos x="csX8644" y="csY8644"/>
                </a:cxn>
                <a:cxn ang="0">
                  <a:pos x="csX8645" y="csY8645"/>
                </a:cxn>
                <a:cxn ang="0">
                  <a:pos x="csX8646" y="csY8646"/>
                </a:cxn>
                <a:cxn ang="0">
                  <a:pos x="csX8647" y="csY8647"/>
                </a:cxn>
                <a:cxn ang="0">
                  <a:pos x="csX8648" y="csY8648"/>
                </a:cxn>
                <a:cxn ang="0">
                  <a:pos x="csX8649" y="csY8649"/>
                </a:cxn>
                <a:cxn ang="0">
                  <a:pos x="csX8650" y="csY8650"/>
                </a:cxn>
                <a:cxn ang="0">
                  <a:pos x="csX8651" y="csY8651"/>
                </a:cxn>
                <a:cxn ang="0">
                  <a:pos x="csX8652" y="csY8652"/>
                </a:cxn>
                <a:cxn ang="0">
                  <a:pos x="csX8653" y="csY8653"/>
                </a:cxn>
                <a:cxn ang="0">
                  <a:pos x="csX8654" y="csY8654"/>
                </a:cxn>
                <a:cxn ang="0">
                  <a:pos x="csX8655" y="csY8655"/>
                </a:cxn>
                <a:cxn ang="0">
                  <a:pos x="csX8656" y="csY8656"/>
                </a:cxn>
                <a:cxn ang="0">
                  <a:pos x="csX8657" y="csY8657"/>
                </a:cxn>
                <a:cxn ang="0">
                  <a:pos x="csX8658" y="csY8658"/>
                </a:cxn>
                <a:cxn ang="0">
                  <a:pos x="csX8659" y="csY8659"/>
                </a:cxn>
                <a:cxn ang="0">
                  <a:pos x="csX8660" y="csY8660"/>
                </a:cxn>
                <a:cxn ang="0">
                  <a:pos x="csX8661" y="csY8661"/>
                </a:cxn>
                <a:cxn ang="0">
                  <a:pos x="csX8662" y="csY8662"/>
                </a:cxn>
                <a:cxn ang="0">
                  <a:pos x="csX8663" y="csY8663"/>
                </a:cxn>
                <a:cxn ang="0">
                  <a:pos x="csX8664" y="csY8664"/>
                </a:cxn>
                <a:cxn ang="0">
                  <a:pos x="csX8665" y="csY8665"/>
                </a:cxn>
                <a:cxn ang="0">
                  <a:pos x="csX8666" y="csY8666"/>
                </a:cxn>
                <a:cxn ang="0">
                  <a:pos x="csX8667" y="csY8667"/>
                </a:cxn>
                <a:cxn ang="0">
                  <a:pos x="csX8668" y="csY8668"/>
                </a:cxn>
                <a:cxn ang="0">
                  <a:pos x="csX8669" y="csY8669"/>
                </a:cxn>
                <a:cxn ang="0">
                  <a:pos x="csX8670" y="csY8670"/>
                </a:cxn>
                <a:cxn ang="0">
                  <a:pos x="csX8671" y="csY8671"/>
                </a:cxn>
                <a:cxn ang="0">
                  <a:pos x="csX8672" y="csY8672"/>
                </a:cxn>
                <a:cxn ang="0">
                  <a:pos x="csX8673" y="csY8673"/>
                </a:cxn>
                <a:cxn ang="0">
                  <a:pos x="csX8674" y="csY8674"/>
                </a:cxn>
                <a:cxn ang="0">
                  <a:pos x="csX8675" y="csY8675"/>
                </a:cxn>
                <a:cxn ang="0">
                  <a:pos x="csX8676" y="csY8676"/>
                </a:cxn>
                <a:cxn ang="0">
                  <a:pos x="csX8677" y="csY8677"/>
                </a:cxn>
                <a:cxn ang="0">
                  <a:pos x="csX8678" y="csY8678"/>
                </a:cxn>
                <a:cxn ang="0">
                  <a:pos x="csX8679" y="csY8679"/>
                </a:cxn>
                <a:cxn ang="0">
                  <a:pos x="csX8680" y="csY8680"/>
                </a:cxn>
                <a:cxn ang="0">
                  <a:pos x="csX8681" y="csY8681"/>
                </a:cxn>
                <a:cxn ang="0">
                  <a:pos x="csX8682" y="csY8682"/>
                </a:cxn>
                <a:cxn ang="0">
                  <a:pos x="csX8683" y="csY8683"/>
                </a:cxn>
                <a:cxn ang="0">
                  <a:pos x="csX8684" y="csY8684"/>
                </a:cxn>
                <a:cxn ang="0">
                  <a:pos x="csX8685" y="csY8685"/>
                </a:cxn>
                <a:cxn ang="0">
                  <a:pos x="csX8686" y="csY8686"/>
                </a:cxn>
                <a:cxn ang="0">
                  <a:pos x="csX8687" y="csY8687"/>
                </a:cxn>
                <a:cxn ang="0">
                  <a:pos x="csX8688" y="csY8688"/>
                </a:cxn>
                <a:cxn ang="0">
                  <a:pos x="csX8689" y="csY8689"/>
                </a:cxn>
                <a:cxn ang="0">
                  <a:pos x="csX8690" y="csY8690"/>
                </a:cxn>
                <a:cxn ang="0">
                  <a:pos x="csX8691" y="csY8691"/>
                </a:cxn>
                <a:cxn ang="0">
                  <a:pos x="csX8692" y="csY8692"/>
                </a:cxn>
                <a:cxn ang="0">
                  <a:pos x="csX8693" y="csY8693"/>
                </a:cxn>
                <a:cxn ang="0">
                  <a:pos x="csX8694" y="csY8694"/>
                </a:cxn>
                <a:cxn ang="0">
                  <a:pos x="csX8695" y="csY8695"/>
                </a:cxn>
                <a:cxn ang="0">
                  <a:pos x="csX8696" y="csY8696"/>
                </a:cxn>
                <a:cxn ang="0">
                  <a:pos x="csX8697" y="csY8697"/>
                </a:cxn>
                <a:cxn ang="0">
                  <a:pos x="csX8698" y="csY8698"/>
                </a:cxn>
                <a:cxn ang="0">
                  <a:pos x="csX8699" y="csY8699"/>
                </a:cxn>
                <a:cxn ang="0">
                  <a:pos x="csX8700" y="csY8700"/>
                </a:cxn>
                <a:cxn ang="0">
                  <a:pos x="csX8701" y="csY8701"/>
                </a:cxn>
                <a:cxn ang="0">
                  <a:pos x="csX8702" y="csY8702"/>
                </a:cxn>
                <a:cxn ang="0">
                  <a:pos x="csX8703" y="csY8703"/>
                </a:cxn>
                <a:cxn ang="0">
                  <a:pos x="csX8704" y="csY8704"/>
                </a:cxn>
                <a:cxn ang="0">
                  <a:pos x="csX8705" y="csY8705"/>
                </a:cxn>
                <a:cxn ang="0">
                  <a:pos x="csX8706" y="csY8706"/>
                </a:cxn>
                <a:cxn ang="0">
                  <a:pos x="csX8707" y="csY8707"/>
                </a:cxn>
                <a:cxn ang="0">
                  <a:pos x="csX8708" y="csY8708"/>
                </a:cxn>
                <a:cxn ang="0">
                  <a:pos x="csX8709" y="csY8709"/>
                </a:cxn>
                <a:cxn ang="0">
                  <a:pos x="csX8710" y="csY8710"/>
                </a:cxn>
                <a:cxn ang="0">
                  <a:pos x="csX8711" y="csY8711"/>
                </a:cxn>
                <a:cxn ang="0">
                  <a:pos x="csX8712" y="csY8712"/>
                </a:cxn>
                <a:cxn ang="0">
                  <a:pos x="csX8713" y="csY8713"/>
                </a:cxn>
                <a:cxn ang="0">
                  <a:pos x="csX8714" y="csY8714"/>
                </a:cxn>
                <a:cxn ang="0">
                  <a:pos x="csX8715" y="csY8715"/>
                </a:cxn>
                <a:cxn ang="0">
                  <a:pos x="csX8716" y="csY8716"/>
                </a:cxn>
                <a:cxn ang="0">
                  <a:pos x="csX8717" y="csY8717"/>
                </a:cxn>
                <a:cxn ang="0">
                  <a:pos x="csX8718" y="csY8718"/>
                </a:cxn>
                <a:cxn ang="0">
                  <a:pos x="csX8719" y="csY8719"/>
                </a:cxn>
                <a:cxn ang="0">
                  <a:pos x="csX8720" y="csY8720"/>
                </a:cxn>
                <a:cxn ang="0">
                  <a:pos x="csX8721" y="csY8721"/>
                </a:cxn>
                <a:cxn ang="0">
                  <a:pos x="csX8722" y="csY8722"/>
                </a:cxn>
                <a:cxn ang="0">
                  <a:pos x="csX8723" y="csY8723"/>
                </a:cxn>
                <a:cxn ang="0">
                  <a:pos x="csX8724" y="csY8724"/>
                </a:cxn>
                <a:cxn ang="0">
                  <a:pos x="csX8725" y="csY8725"/>
                </a:cxn>
                <a:cxn ang="0">
                  <a:pos x="csX8726" y="csY8726"/>
                </a:cxn>
                <a:cxn ang="0">
                  <a:pos x="csX8727" y="csY8727"/>
                </a:cxn>
                <a:cxn ang="0">
                  <a:pos x="csX8728" y="csY8728"/>
                </a:cxn>
                <a:cxn ang="0">
                  <a:pos x="csX8729" y="csY8729"/>
                </a:cxn>
                <a:cxn ang="0">
                  <a:pos x="csX8730" y="csY8730"/>
                </a:cxn>
                <a:cxn ang="0">
                  <a:pos x="csX8731" y="csY8731"/>
                </a:cxn>
                <a:cxn ang="0">
                  <a:pos x="csX8732" y="csY8732"/>
                </a:cxn>
                <a:cxn ang="0">
                  <a:pos x="csX8733" y="csY8733"/>
                </a:cxn>
                <a:cxn ang="0">
                  <a:pos x="csX8734" y="csY8734"/>
                </a:cxn>
                <a:cxn ang="0">
                  <a:pos x="csX8735" y="csY8735"/>
                </a:cxn>
                <a:cxn ang="0">
                  <a:pos x="csX8736" y="csY8736"/>
                </a:cxn>
                <a:cxn ang="0">
                  <a:pos x="csX8737" y="csY8737"/>
                </a:cxn>
                <a:cxn ang="0">
                  <a:pos x="csX8738" y="csY8738"/>
                </a:cxn>
                <a:cxn ang="0">
                  <a:pos x="csX8739" y="csY8739"/>
                </a:cxn>
                <a:cxn ang="0">
                  <a:pos x="csX8740" y="csY8740"/>
                </a:cxn>
                <a:cxn ang="0">
                  <a:pos x="csX8741" y="csY8741"/>
                </a:cxn>
                <a:cxn ang="0">
                  <a:pos x="csX8742" y="csY8742"/>
                </a:cxn>
                <a:cxn ang="0">
                  <a:pos x="csX8743" y="csY8743"/>
                </a:cxn>
                <a:cxn ang="0">
                  <a:pos x="csX8744" y="csY8744"/>
                </a:cxn>
                <a:cxn ang="0">
                  <a:pos x="csX8745" y="csY8745"/>
                </a:cxn>
                <a:cxn ang="0">
                  <a:pos x="csX8746" y="csY8746"/>
                </a:cxn>
                <a:cxn ang="0">
                  <a:pos x="csX8747" y="csY8747"/>
                </a:cxn>
                <a:cxn ang="0">
                  <a:pos x="csX8748" y="csY8748"/>
                </a:cxn>
                <a:cxn ang="0">
                  <a:pos x="csX8749" y="csY8749"/>
                </a:cxn>
                <a:cxn ang="0">
                  <a:pos x="csX8750" y="csY8750"/>
                </a:cxn>
                <a:cxn ang="0">
                  <a:pos x="csX8751" y="csY8751"/>
                </a:cxn>
                <a:cxn ang="0">
                  <a:pos x="csX8752" y="csY8752"/>
                </a:cxn>
                <a:cxn ang="0">
                  <a:pos x="csX8753" y="csY8753"/>
                </a:cxn>
                <a:cxn ang="0">
                  <a:pos x="csX8754" y="csY8754"/>
                </a:cxn>
                <a:cxn ang="0">
                  <a:pos x="csX8755" y="csY8755"/>
                </a:cxn>
                <a:cxn ang="0">
                  <a:pos x="csX8756" y="csY8756"/>
                </a:cxn>
                <a:cxn ang="0">
                  <a:pos x="csX8757" y="csY8757"/>
                </a:cxn>
                <a:cxn ang="0">
                  <a:pos x="csX8758" y="csY8758"/>
                </a:cxn>
                <a:cxn ang="0">
                  <a:pos x="csX8759" y="csY8759"/>
                </a:cxn>
                <a:cxn ang="0">
                  <a:pos x="csX8760" y="csY8760"/>
                </a:cxn>
                <a:cxn ang="0">
                  <a:pos x="csX8761" y="csY8761"/>
                </a:cxn>
                <a:cxn ang="0">
                  <a:pos x="csX8762" y="csY8762"/>
                </a:cxn>
                <a:cxn ang="0">
                  <a:pos x="csX8763" y="csY8763"/>
                </a:cxn>
                <a:cxn ang="0">
                  <a:pos x="csX8764" y="csY8764"/>
                </a:cxn>
                <a:cxn ang="0">
                  <a:pos x="csX8765" y="csY8765"/>
                </a:cxn>
                <a:cxn ang="0">
                  <a:pos x="csX8766" y="csY8766"/>
                </a:cxn>
                <a:cxn ang="0">
                  <a:pos x="csX8767" y="csY8767"/>
                </a:cxn>
                <a:cxn ang="0">
                  <a:pos x="csX8768" y="csY8768"/>
                </a:cxn>
                <a:cxn ang="0">
                  <a:pos x="csX8769" y="csY8769"/>
                </a:cxn>
                <a:cxn ang="0">
                  <a:pos x="csX8770" y="csY8770"/>
                </a:cxn>
                <a:cxn ang="0">
                  <a:pos x="csX8771" y="csY8771"/>
                </a:cxn>
                <a:cxn ang="0">
                  <a:pos x="csX8772" y="csY8772"/>
                </a:cxn>
                <a:cxn ang="0">
                  <a:pos x="csX8773" y="csY8773"/>
                </a:cxn>
                <a:cxn ang="0">
                  <a:pos x="csX8774" y="csY8774"/>
                </a:cxn>
                <a:cxn ang="0">
                  <a:pos x="csX8775" y="csY8775"/>
                </a:cxn>
                <a:cxn ang="0">
                  <a:pos x="csX8776" y="csY8776"/>
                </a:cxn>
                <a:cxn ang="0">
                  <a:pos x="csX8777" y="csY8777"/>
                </a:cxn>
                <a:cxn ang="0">
                  <a:pos x="csX8778" y="csY8778"/>
                </a:cxn>
                <a:cxn ang="0">
                  <a:pos x="csX8779" y="csY8779"/>
                </a:cxn>
                <a:cxn ang="0">
                  <a:pos x="csX8780" y="csY8780"/>
                </a:cxn>
                <a:cxn ang="0">
                  <a:pos x="csX8781" y="csY8781"/>
                </a:cxn>
                <a:cxn ang="0">
                  <a:pos x="csX8782" y="csY8782"/>
                </a:cxn>
                <a:cxn ang="0">
                  <a:pos x="csX8783" y="csY8783"/>
                </a:cxn>
                <a:cxn ang="0">
                  <a:pos x="csX8784" y="csY8784"/>
                </a:cxn>
                <a:cxn ang="0">
                  <a:pos x="csX8785" y="csY8785"/>
                </a:cxn>
                <a:cxn ang="0">
                  <a:pos x="csX8786" y="csY8786"/>
                </a:cxn>
                <a:cxn ang="0">
                  <a:pos x="csX8787" y="csY8787"/>
                </a:cxn>
                <a:cxn ang="0">
                  <a:pos x="csX8788" y="csY8788"/>
                </a:cxn>
                <a:cxn ang="0">
                  <a:pos x="csX8789" y="csY8789"/>
                </a:cxn>
                <a:cxn ang="0">
                  <a:pos x="csX8790" y="csY8790"/>
                </a:cxn>
                <a:cxn ang="0">
                  <a:pos x="csX8791" y="csY8791"/>
                </a:cxn>
                <a:cxn ang="0">
                  <a:pos x="csX8792" y="csY8792"/>
                </a:cxn>
                <a:cxn ang="0">
                  <a:pos x="csX8793" y="csY8793"/>
                </a:cxn>
                <a:cxn ang="0">
                  <a:pos x="csX8794" y="csY8794"/>
                </a:cxn>
                <a:cxn ang="0">
                  <a:pos x="csX8795" y="csY8795"/>
                </a:cxn>
                <a:cxn ang="0">
                  <a:pos x="csX8796" y="csY8796"/>
                </a:cxn>
                <a:cxn ang="0">
                  <a:pos x="csX8797" y="csY8797"/>
                </a:cxn>
                <a:cxn ang="0">
                  <a:pos x="csX8798" y="csY8798"/>
                </a:cxn>
                <a:cxn ang="0">
                  <a:pos x="csX8799" y="csY8799"/>
                </a:cxn>
                <a:cxn ang="0">
                  <a:pos x="csX8800" y="csY8800"/>
                </a:cxn>
                <a:cxn ang="0">
                  <a:pos x="csX8801" y="csY8801"/>
                </a:cxn>
                <a:cxn ang="0">
                  <a:pos x="csX8802" y="csY8802"/>
                </a:cxn>
                <a:cxn ang="0">
                  <a:pos x="csX8803" y="csY8803"/>
                </a:cxn>
                <a:cxn ang="0">
                  <a:pos x="csX8804" y="csY8804"/>
                </a:cxn>
                <a:cxn ang="0">
                  <a:pos x="csX8805" y="csY8805"/>
                </a:cxn>
                <a:cxn ang="0">
                  <a:pos x="csX8806" y="csY8806"/>
                </a:cxn>
                <a:cxn ang="0">
                  <a:pos x="csX8807" y="csY8807"/>
                </a:cxn>
                <a:cxn ang="0">
                  <a:pos x="csX8808" y="csY8808"/>
                </a:cxn>
                <a:cxn ang="0">
                  <a:pos x="csX8809" y="csY8809"/>
                </a:cxn>
                <a:cxn ang="0">
                  <a:pos x="csX8810" y="csY8810"/>
                </a:cxn>
                <a:cxn ang="0">
                  <a:pos x="csX8811" y="csY8811"/>
                </a:cxn>
                <a:cxn ang="0">
                  <a:pos x="csX8812" y="csY8812"/>
                </a:cxn>
                <a:cxn ang="0">
                  <a:pos x="csX8813" y="csY8813"/>
                </a:cxn>
                <a:cxn ang="0">
                  <a:pos x="csX8814" y="csY8814"/>
                </a:cxn>
                <a:cxn ang="0">
                  <a:pos x="csX8815" y="csY8815"/>
                </a:cxn>
                <a:cxn ang="0">
                  <a:pos x="csX8816" y="csY8816"/>
                </a:cxn>
                <a:cxn ang="0">
                  <a:pos x="csX8817" y="csY8817"/>
                </a:cxn>
                <a:cxn ang="0">
                  <a:pos x="csX8818" y="csY8818"/>
                </a:cxn>
                <a:cxn ang="0">
                  <a:pos x="csX8819" y="csY8819"/>
                </a:cxn>
                <a:cxn ang="0">
                  <a:pos x="csX8820" y="csY8820"/>
                </a:cxn>
                <a:cxn ang="0">
                  <a:pos x="csX8821" y="csY8821"/>
                </a:cxn>
                <a:cxn ang="0">
                  <a:pos x="csX8822" y="csY8822"/>
                </a:cxn>
                <a:cxn ang="0">
                  <a:pos x="csX8823" y="csY8823"/>
                </a:cxn>
                <a:cxn ang="0">
                  <a:pos x="csX8824" y="csY8824"/>
                </a:cxn>
                <a:cxn ang="0">
                  <a:pos x="csX8825" y="csY8825"/>
                </a:cxn>
                <a:cxn ang="0">
                  <a:pos x="csX8826" y="csY8826"/>
                </a:cxn>
                <a:cxn ang="0">
                  <a:pos x="csX8827" y="csY8827"/>
                </a:cxn>
                <a:cxn ang="0">
                  <a:pos x="csX8828" y="csY8828"/>
                </a:cxn>
                <a:cxn ang="0">
                  <a:pos x="csX8829" y="csY8829"/>
                </a:cxn>
                <a:cxn ang="0">
                  <a:pos x="csX8830" y="csY8830"/>
                </a:cxn>
                <a:cxn ang="0">
                  <a:pos x="csX8831" y="csY8831"/>
                </a:cxn>
                <a:cxn ang="0">
                  <a:pos x="csX8832" y="csY8832"/>
                </a:cxn>
                <a:cxn ang="0">
                  <a:pos x="csX8833" y="csY8833"/>
                </a:cxn>
                <a:cxn ang="0">
                  <a:pos x="csX8834" y="csY8834"/>
                </a:cxn>
                <a:cxn ang="0">
                  <a:pos x="csX8835" y="csY8835"/>
                </a:cxn>
                <a:cxn ang="0">
                  <a:pos x="csX8836" y="csY8836"/>
                </a:cxn>
                <a:cxn ang="0">
                  <a:pos x="csX8837" y="csY8837"/>
                </a:cxn>
                <a:cxn ang="0">
                  <a:pos x="csX8838" y="csY8838"/>
                </a:cxn>
                <a:cxn ang="0">
                  <a:pos x="csX8839" y="csY8839"/>
                </a:cxn>
                <a:cxn ang="0">
                  <a:pos x="csX8840" y="csY8840"/>
                </a:cxn>
                <a:cxn ang="0">
                  <a:pos x="csX8841" y="csY8841"/>
                </a:cxn>
                <a:cxn ang="0">
                  <a:pos x="csX8842" y="csY8842"/>
                </a:cxn>
                <a:cxn ang="0">
                  <a:pos x="csX8843" y="csY8843"/>
                </a:cxn>
                <a:cxn ang="0">
                  <a:pos x="csX8844" y="csY8844"/>
                </a:cxn>
                <a:cxn ang="0">
                  <a:pos x="csX8845" y="csY8845"/>
                </a:cxn>
                <a:cxn ang="0">
                  <a:pos x="csX8846" y="csY8846"/>
                </a:cxn>
                <a:cxn ang="0">
                  <a:pos x="csX8847" y="csY8847"/>
                </a:cxn>
                <a:cxn ang="0">
                  <a:pos x="csX8848" y="csY8848"/>
                </a:cxn>
                <a:cxn ang="0">
                  <a:pos x="csX8849" y="csY8849"/>
                </a:cxn>
                <a:cxn ang="0">
                  <a:pos x="csX8850" y="csY8850"/>
                </a:cxn>
                <a:cxn ang="0">
                  <a:pos x="csX8851" y="csY8851"/>
                </a:cxn>
                <a:cxn ang="0">
                  <a:pos x="csX8852" y="csY8852"/>
                </a:cxn>
                <a:cxn ang="0">
                  <a:pos x="csX8853" y="csY8853"/>
                </a:cxn>
                <a:cxn ang="0">
                  <a:pos x="csX8854" y="csY8854"/>
                </a:cxn>
                <a:cxn ang="0">
                  <a:pos x="csX8855" y="csY8855"/>
                </a:cxn>
                <a:cxn ang="0">
                  <a:pos x="csX8856" y="csY8856"/>
                </a:cxn>
                <a:cxn ang="0">
                  <a:pos x="csX8857" y="csY8857"/>
                </a:cxn>
                <a:cxn ang="0">
                  <a:pos x="csX8858" y="csY8858"/>
                </a:cxn>
                <a:cxn ang="0">
                  <a:pos x="csX8859" y="csY8859"/>
                </a:cxn>
                <a:cxn ang="0">
                  <a:pos x="csX8860" y="csY8860"/>
                </a:cxn>
                <a:cxn ang="0">
                  <a:pos x="csX8861" y="csY8861"/>
                </a:cxn>
                <a:cxn ang="0">
                  <a:pos x="csX8862" y="csY8862"/>
                </a:cxn>
                <a:cxn ang="0">
                  <a:pos x="csX8863" y="csY8863"/>
                </a:cxn>
                <a:cxn ang="0">
                  <a:pos x="csX8864" y="csY8864"/>
                </a:cxn>
                <a:cxn ang="0">
                  <a:pos x="csX8865" y="csY8865"/>
                </a:cxn>
                <a:cxn ang="0">
                  <a:pos x="csX8866" y="csY8866"/>
                </a:cxn>
                <a:cxn ang="0">
                  <a:pos x="csX8867" y="csY8867"/>
                </a:cxn>
                <a:cxn ang="0">
                  <a:pos x="csX8868" y="csY8868"/>
                </a:cxn>
                <a:cxn ang="0">
                  <a:pos x="csX8869" y="csY8869"/>
                </a:cxn>
                <a:cxn ang="0">
                  <a:pos x="csX8870" y="csY8870"/>
                </a:cxn>
                <a:cxn ang="0">
                  <a:pos x="csX8871" y="csY8871"/>
                </a:cxn>
                <a:cxn ang="0">
                  <a:pos x="csX8872" y="csY8872"/>
                </a:cxn>
                <a:cxn ang="0">
                  <a:pos x="csX8873" y="csY8873"/>
                </a:cxn>
                <a:cxn ang="0">
                  <a:pos x="csX8874" y="csY8874"/>
                </a:cxn>
                <a:cxn ang="0">
                  <a:pos x="csX8875" y="csY8875"/>
                </a:cxn>
                <a:cxn ang="0">
                  <a:pos x="csX8876" y="csY8876"/>
                </a:cxn>
                <a:cxn ang="0">
                  <a:pos x="csX8877" y="csY8877"/>
                </a:cxn>
                <a:cxn ang="0">
                  <a:pos x="csX8878" y="csY8878"/>
                </a:cxn>
                <a:cxn ang="0">
                  <a:pos x="csX8879" y="csY8879"/>
                </a:cxn>
                <a:cxn ang="0">
                  <a:pos x="csX8880" y="csY8880"/>
                </a:cxn>
                <a:cxn ang="0">
                  <a:pos x="csX8881" y="csY8881"/>
                </a:cxn>
                <a:cxn ang="0">
                  <a:pos x="csX8882" y="csY8882"/>
                </a:cxn>
                <a:cxn ang="0">
                  <a:pos x="csX8883" y="csY8883"/>
                </a:cxn>
                <a:cxn ang="0">
                  <a:pos x="csX8884" y="csY8884"/>
                </a:cxn>
                <a:cxn ang="0">
                  <a:pos x="csX8885" y="csY8885"/>
                </a:cxn>
                <a:cxn ang="0">
                  <a:pos x="csX8886" y="csY8886"/>
                </a:cxn>
                <a:cxn ang="0">
                  <a:pos x="csX8887" y="csY8887"/>
                </a:cxn>
                <a:cxn ang="0">
                  <a:pos x="csX8888" y="csY8888"/>
                </a:cxn>
                <a:cxn ang="0">
                  <a:pos x="csX8889" y="csY8889"/>
                </a:cxn>
                <a:cxn ang="0">
                  <a:pos x="csX8890" y="csY8890"/>
                </a:cxn>
                <a:cxn ang="0">
                  <a:pos x="csX8891" y="csY8891"/>
                </a:cxn>
                <a:cxn ang="0">
                  <a:pos x="csX8892" y="csY8892"/>
                </a:cxn>
                <a:cxn ang="0">
                  <a:pos x="csX8893" y="csY8893"/>
                </a:cxn>
                <a:cxn ang="0">
                  <a:pos x="csX8894" y="csY8894"/>
                </a:cxn>
                <a:cxn ang="0">
                  <a:pos x="csX8895" y="csY8895"/>
                </a:cxn>
                <a:cxn ang="0">
                  <a:pos x="csX8896" y="csY8896"/>
                </a:cxn>
                <a:cxn ang="0">
                  <a:pos x="csX8897" y="csY8897"/>
                </a:cxn>
                <a:cxn ang="0">
                  <a:pos x="csX8898" y="csY8898"/>
                </a:cxn>
                <a:cxn ang="0">
                  <a:pos x="csX8899" y="csY8899"/>
                </a:cxn>
                <a:cxn ang="0">
                  <a:pos x="csX8900" y="csY8900"/>
                </a:cxn>
                <a:cxn ang="0">
                  <a:pos x="csX8901" y="csY8901"/>
                </a:cxn>
                <a:cxn ang="0">
                  <a:pos x="csX8902" y="csY8902"/>
                </a:cxn>
                <a:cxn ang="0">
                  <a:pos x="csX8903" y="csY8903"/>
                </a:cxn>
                <a:cxn ang="0">
                  <a:pos x="csX8904" y="csY8904"/>
                </a:cxn>
                <a:cxn ang="0">
                  <a:pos x="csX8905" y="csY8905"/>
                </a:cxn>
                <a:cxn ang="0">
                  <a:pos x="csX8906" y="csY8906"/>
                </a:cxn>
                <a:cxn ang="0">
                  <a:pos x="csX8907" y="csY8907"/>
                </a:cxn>
                <a:cxn ang="0">
                  <a:pos x="csX8908" y="csY8908"/>
                </a:cxn>
                <a:cxn ang="0">
                  <a:pos x="csX8909" y="csY8909"/>
                </a:cxn>
                <a:cxn ang="0">
                  <a:pos x="csX8910" y="csY8910"/>
                </a:cxn>
                <a:cxn ang="0">
                  <a:pos x="csX8911" y="csY8911"/>
                </a:cxn>
                <a:cxn ang="0">
                  <a:pos x="csX8912" y="csY8912"/>
                </a:cxn>
                <a:cxn ang="0">
                  <a:pos x="csX8913" y="csY8913"/>
                </a:cxn>
                <a:cxn ang="0">
                  <a:pos x="csX8914" y="csY8914"/>
                </a:cxn>
                <a:cxn ang="0">
                  <a:pos x="csX8915" y="csY8915"/>
                </a:cxn>
                <a:cxn ang="0">
                  <a:pos x="csX8916" y="csY8916"/>
                </a:cxn>
                <a:cxn ang="0">
                  <a:pos x="csX8917" y="csY8917"/>
                </a:cxn>
                <a:cxn ang="0">
                  <a:pos x="csX8918" y="csY8918"/>
                </a:cxn>
                <a:cxn ang="0">
                  <a:pos x="csX8919" y="csY8919"/>
                </a:cxn>
                <a:cxn ang="0">
                  <a:pos x="csX8920" y="csY8920"/>
                </a:cxn>
                <a:cxn ang="0">
                  <a:pos x="csX8921" y="csY8921"/>
                </a:cxn>
                <a:cxn ang="0">
                  <a:pos x="csX8922" y="csY8922"/>
                </a:cxn>
                <a:cxn ang="0">
                  <a:pos x="csX8923" y="csY8923"/>
                </a:cxn>
                <a:cxn ang="0">
                  <a:pos x="csX8924" y="csY8924"/>
                </a:cxn>
                <a:cxn ang="0">
                  <a:pos x="csX8925" y="csY8925"/>
                </a:cxn>
                <a:cxn ang="0">
                  <a:pos x="csX8926" y="csY8926"/>
                </a:cxn>
                <a:cxn ang="0">
                  <a:pos x="csX8927" y="csY8927"/>
                </a:cxn>
                <a:cxn ang="0">
                  <a:pos x="csX8928" y="csY8928"/>
                </a:cxn>
                <a:cxn ang="0">
                  <a:pos x="csX8929" y="csY8929"/>
                </a:cxn>
                <a:cxn ang="0">
                  <a:pos x="csX8930" y="csY8930"/>
                </a:cxn>
                <a:cxn ang="0">
                  <a:pos x="csX8931" y="csY8931"/>
                </a:cxn>
                <a:cxn ang="0">
                  <a:pos x="csX8932" y="csY8932"/>
                </a:cxn>
                <a:cxn ang="0">
                  <a:pos x="csX8933" y="csY8933"/>
                </a:cxn>
                <a:cxn ang="0">
                  <a:pos x="csX8934" y="csY8934"/>
                </a:cxn>
                <a:cxn ang="0">
                  <a:pos x="csX8935" y="csY8935"/>
                </a:cxn>
                <a:cxn ang="0">
                  <a:pos x="csX8936" y="csY8936"/>
                </a:cxn>
                <a:cxn ang="0">
                  <a:pos x="csX8937" y="csY8937"/>
                </a:cxn>
                <a:cxn ang="0">
                  <a:pos x="csX8938" y="csY8938"/>
                </a:cxn>
                <a:cxn ang="0">
                  <a:pos x="csX8939" y="csY8939"/>
                </a:cxn>
                <a:cxn ang="0">
                  <a:pos x="csX8940" y="csY8940"/>
                </a:cxn>
                <a:cxn ang="0">
                  <a:pos x="csX8941" y="csY8941"/>
                </a:cxn>
                <a:cxn ang="0">
                  <a:pos x="csX8942" y="csY8942"/>
                </a:cxn>
                <a:cxn ang="0">
                  <a:pos x="csX8943" y="csY8943"/>
                </a:cxn>
                <a:cxn ang="0">
                  <a:pos x="csX8944" y="csY8944"/>
                </a:cxn>
                <a:cxn ang="0">
                  <a:pos x="csX8945" y="csY8945"/>
                </a:cxn>
                <a:cxn ang="0">
                  <a:pos x="csX8946" y="csY8946"/>
                </a:cxn>
                <a:cxn ang="0">
                  <a:pos x="csX8947" y="csY8947"/>
                </a:cxn>
                <a:cxn ang="0">
                  <a:pos x="csX8948" y="csY8948"/>
                </a:cxn>
                <a:cxn ang="0">
                  <a:pos x="csX8949" y="csY8949"/>
                </a:cxn>
                <a:cxn ang="0">
                  <a:pos x="csX8950" y="csY8950"/>
                </a:cxn>
                <a:cxn ang="0">
                  <a:pos x="csX8951" y="csY8951"/>
                </a:cxn>
                <a:cxn ang="0">
                  <a:pos x="csX8952" y="csY8952"/>
                </a:cxn>
                <a:cxn ang="0">
                  <a:pos x="csX8953" y="csY8953"/>
                </a:cxn>
                <a:cxn ang="0">
                  <a:pos x="csX8954" y="csY8954"/>
                </a:cxn>
                <a:cxn ang="0">
                  <a:pos x="csX8955" y="csY8955"/>
                </a:cxn>
                <a:cxn ang="0">
                  <a:pos x="csX8956" y="csY8956"/>
                </a:cxn>
                <a:cxn ang="0">
                  <a:pos x="csX8957" y="csY8957"/>
                </a:cxn>
                <a:cxn ang="0">
                  <a:pos x="csX8958" y="csY8958"/>
                </a:cxn>
                <a:cxn ang="0">
                  <a:pos x="csX8959" y="csY8959"/>
                </a:cxn>
                <a:cxn ang="0">
                  <a:pos x="csX8960" y="csY8960"/>
                </a:cxn>
                <a:cxn ang="0">
                  <a:pos x="csX8961" y="csY8961"/>
                </a:cxn>
                <a:cxn ang="0">
                  <a:pos x="csX8962" y="csY8962"/>
                </a:cxn>
                <a:cxn ang="0">
                  <a:pos x="csX8963" y="csY8963"/>
                </a:cxn>
                <a:cxn ang="0">
                  <a:pos x="csX8964" y="csY8964"/>
                </a:cxn>
                <a:cxn ang="0">
                  <a:pos x="csX8965" y="csY8965"/>
                </a:cxn>
                <a:cxn ang="0">
                  <a:pos x="csX8966" y="csY8966"/>
                </a:cxn>
                <a:cxn ang="0">
                  <a:pos x="csX8967" y="csY8967"/>
                </a:cxn>
                <a:cxn ang="0">
                  <a:pos x="csX8968" y="csY8968"/>
                </a:cxn>
                <a:cxn ang="0">
                  <a:pos x="csX8969" y="csY8969"/>
                </a:cxn>
                <a:cxn ang="0">
                  <a:pos x="csX8970" y="csY8970"/>
                </a:cxn>
                <a:cxn ang="0">
                  <a:pos x="csX8971" y="csY8971"/>
                </a:cxn>
                <a:cxn ang="0">
                  <a:pos x="csX8972" y="csY8972"/>
                </a:cxn>
                <a:cxn ang="0">
                  <a:pos x="csX8973" y="csY8973"/>
                </a:cxn>
                <a:cxn ang="0">
                  <a:pos x="csX8974" y="csY8974"/>
                </a:cxn>
                <a:cxn ang="0">
                  <a:pos x="csX8975" y="csY8975"/>
                </a:cxn>
                <a:cxn ang="0">
                  <a:pos x="csX8976" y="csY8976"/>
                </a:cxn>
                <a:cxn ang="0">
                  <a:pos x="csX8977" y="csY8977"/>
                </a:cxn>
                <a:cxn ang="0">
                  <a:pos x="csX8978" y="csY8978"/>
                </a:cxn>
                <a:cxn ang="0">
                  <a:pos x="csX8979" y="csY8979"/>
                </a:cxn>
                <a:cxn ang="0">
                  <a:pos x="csX8980" y="csY8980"/>
                </a:cxn>
                <a:cxn ang="0">
                  <a:pos x="csX8981" y="csY8981"/>
                </a:cxn>
                <a:cxn ang="0">
                  <a:pos x="csX8982" y="csY8982"/>
                </a:cxn>
                <a:cxn ang="0">
                  <a:pos x="csX8983" y="csY8983"/>
                </a:cxn>
                <a:cxn ang="0">
                  <a:pos x="csX8984" y="csY8984"/>
                </a:cxn>
                <a:cxn ang="0">
                  <a:pos x="csX8985" y="csY8985"/>
                </a:cxn>
                <a:cxn ang="0">
                  <a:pos x="csX8986" y="csY8986"/>
                </a:cxn>
                <a:cxn ang="0">
                  <a:pos x="csX8987" y="csY8987"/>
                </a:cxn>
                <a:cxn ang="0">
                  <a:pos x="csX8988" y="csY8988"/>
                </a:cxn>
                <a:cxn ang="0">
                  <a:pos x="csX8989" y="csY8989"/>
                </a:cxn>
                <a:cxn ang="0">
                  <a:pos x="csX8990" y="csY8990"/>
                </a:cxn>
                <a:cxn ang="0">
                  <a:pos x="csX8991" y="csY8991"/>
                </a:cxn>
                <a:cxn ang="0">
                  <a:pos x="csX8992" y="csY8992"/>
                </a:cxn>
                <a:cxn ang="0">
                  <a:pos x="csX8993" y="csY8993"/>
                </a:cxn>
                <a:cxn ang="0">
                  <a:pos x="csX8994" y="csY8994"/>
                </a:cxn>
                <a:cxn ang="0">
                  <a:pos x="csX8995" y="csY8995"/>
                </a:cxn>
                <a:cxn ang="0">
                  <a:pos x="csX8996" y="csY8996"/>
                </a:cxn>
                <a:cxn ang="0">
                  <a:pos x="csX8997" y="csY8997"/>
                </a:cxn>
                <a:cxn ang="0">
                  <a:pos x="csX8998" y="csY8998"/>
                </a:cxn>
                <a:cxn ang="0">
                  <a:pos x="csX8999" y="csY8999"/>
                </a:cxn>
                <a:cxn ang="0">
                  <a:pos x="csX9000" y="csY9000"/>
                </a:cxn>
                <a:cxn ang="0">
                  <a:pos x="csX9001" y="csY9001"/>
                </a:cxn>
                <a:cxn ang="0">
                  <a:pos x="csX9002" y="csY9002"/>
                </a:cxn>
                <a:cxn ang="0">
                  <a:pos x="csX9003" y="csY9003"/>
                </a:cxn>
                <a:cxn ang="0">
                  <a:pos x="csX9004" y="csY9004"/>
                </a:cxn>
                <a:cxn ang="0">
                  <a:pos x="csX9005" y="csY9005"/>
                </a:cxn>
                <a:cxn ang="0">
                  <a:pos x="csX9006" y="csY9006"/>
                </a:cxn>
                <a:cxn ang="0">
                  <a:pos x="csX9007" y="csY9007"/>
                </a:cxn>
                <a:cxn ang="0">
                  <a:pos x="csX9008" y="csY9008"/>
                </a:cxn>
                <a:cxn ang="0">
                  <a:pos x="csX9009" y="csY9009"/>
                </a:cxn>
                <a:cxn ang="0">
                  <a:pos x="csX9010" y="csY9010"/>
                </a:cxn>
                <a:cxn ang="0">
                  <a:pos x="csX9011" y="csY9011"/>
                </a:cxn>
                <a:cxn ang="0">
                  <a:pos x="csX9012" y="csY9012"/>
                </a:cxn>
                <a:cxn ang="0">
                  <a:pos x="csX9013" y="csY9013"/>
                </a:cxn>
                <a:cxn ang="0">
                  <a:pos x="csX9014" y="csY9014"/>
                </a:cxn>
                <a:cxn ang="0">
                  <a:pos x="csX9015" y="csY9015"/>
                </a:cxn>
                <a:cxn ang="0">
                  <a:pos x="csX9016" y="csY9016"/>
                </a:cxn>
                <a:cxn ang="0">
                  <a:pos x="csX9017" y="csY9017"/>
                </a:cxn>
                <a:cxn ang="0">
                  <a:pos x="csX9018" y="csY9018"/>
                </a:cxn>
                <a:cxn ang="0">
                  <a:pos x="csX9019" y="csY9019"/>
                </a:cxn>
                <a:cxn ang="0">
                  <a:pos x="csX9020" y="csY9020"/>
                </a:cxn>
                <a:cxn ang="0">
                  <a:pos x="csX9021" y="csY9021"/>
                </a:cxn>
                <a:cxn ang="0">
                  <a:pos x="csX9022" y="csY9022"/>
                </a:cxn>
                <a:cxn ang="0">
                  <a:pos x="csX9023" y="csY9023"/>
                </a:cxn>
                <a:cxn ang="0">
                  <a:pos x="csX9024" y="csY9024"/>
                </a:cxn>
                <a:cxn ang="0">
                  <a:pos x="csX9025" y="csY9025"/>
                </a:cxn>
                <a:cxn ang="0">
                  <a:pos x="csX9026" y="csY9026"/>
                </a:cxn>
                <a:cxn ang="0">
                  <a:pos x="csX9027" y="csY9027"/>
                </a:cxn>
                <a:cxn ang="0">
                  <a:pos x="csX9028" y="csY9028"/>
                </a:cxn>
                <a:cxn ang="0">
                  <a:pos x="csX9029" y="csY9029"/>
                </a:cxn>
                <a:cxn ang="0">
                  <a:pos x="csX9030" y="csY9030"/>
                </a:cxn>
                <a:cxn ang="0">
                  <a:pos x="csX9031" y="csY9031"/>
                </a:cxn>
                <a:cxn ang="0">
                  <a:pos x="csX9032" y="csY9032"/>
                </a:cxn>
                <a:cxn ang="0">
                  <a:pos x="csX9033" y="csY9033"/>
                </a:cxn>
                <a:cxn ang="0">
                  <a:pos x="csX9034" y="csY9034"/>
                </a:cxn>
                <a:cxn ang="0">
                  <a:pos x="csX9035" y="csY9035"/>
                </a:cxn>
                <a:cxn ang="0">
                  <a:pos x="csX9036" y="csY9036"/>
                </a:cxn>
                <a:cxn ang="0">
                  <a:pos x="csX9037" y="csY9037"/>
                </a:cxn>
                <a:cxn ang="0">
                  <a:pos x="csX9038" y="csY9038"/>
                </a:cxn>
                <a:cxn ang="0">
                  <a:pos x="csX9039" y="csY9039"/>
                </a:cxn>
                <a:cxn ang="0">
                  <a:pos x="csX9040" y="csY9040"/>
                </a:cxn>
                <a:cxn ang="0">
                  <a:pos x="csX9041" y="csY9041"/>
                </a:cxn>
                <a:cxn ang="0">
                  <a:pos x="csX9042" y="csY9042"/>
                </a:cxn>
                <a:cxn ang="0">
                  <a:pos x="csX9043" y="csY9043"/>
                </a:cxn>
                <a:cxn ang="0">
                  <a:pos x="csX9044" y="csY9044"/>
                </a:cxn>
                <a:cxn ang="0">
                  <a:pos x="csX9045" y="csY9045"/>
                </a:cxn>
                <a:cxn ang="0">
                  <a:pos x="csX9046" y="csY9046"/>
                </a:cxn>
                <a:cxn ang="0">
                  <a:pos x="csX9047" y="csY9047"/>
                </a:cxn>
                <a:cxn ang="0">
                  <a:pos x="csX9048" y="csY9048"/>
                </a:cxn>
                <a:cxn ang="0">
                  <a:pos x="csX9049" y="csY9049"/>
                </a:cxn>
                <a:cxn ang="0">
                  <a:pos x="csX9050" y="csY9050"/>
                </a:cxn>
                <a:cxn ang="0">
                  <a:pos x="csX9051" y="csY9051"/>
                </a:cxn>
                <a:cxn ang="0">
                  <a:pos x="csX9052" y="csY9052"/>
                </a:cxn>
                <a:cxn ang="0">
                  <a:pos x="csX9053" y="csY9053"/>
                </a:cxn>
                <a:cxn ang="0">
                  <a:pos x="csX9054" y="csY9054"/>
                </a:cxn>
                <a:cxn ang="0">
                  <a:pos x="csX9055" y="csY9055"/>
                </a:cxn>
                <a:cxn ang="0">
                  <a:pos x="csX9056" y="csY9056"/>
                </a:cxn>
                <a:cxn ang="0">
                  <a:pos x="csX9057" y="csY9057"/>
                </a:cxn>
                <a:cxn ang="0">
                  <a:pos x="csX9058" y="csY9058"/>
                </a:cxn>
                <a:cxn ang="0">
                  <a:pos x="csX9059" y="csY9059"/>
                </a:cxn>
                <a:cxn ang="0">
                  <a:pos x="csX9060" y="csY9060"/>
                </a:cxn>
                <a:cxn ang="0">
                  <a:pos x="csX9061" y="csY9061"/>
                </a:cxn>
                <a:cxn ang="0">
                  <a:pos x="csX9062" y="csY9062"/>
                </a:cxn>
                <a:cxn ang="0">
                  <a:pos x="csX9063" y="csY9063"/>
                </a:cxn>
                <a:cxn ang="0">
                  <a:pos x="csX9064" y="csY9064"/>
                </a:cxn>
                <a:cxn ang="0">
                  <a:pos x="csX9065" y="csY9065"/>
                </a:cxn>
                <a:cxn ang="0">
                  <a:pos x="csX9066" y="csY9066"/>
                </a:cxn>
                <a:cxn ang="0">
                  <a:pos x="csX9067" y="csY9067"/>
                </a:cxn>
                <a:cxn ang="0">
                  <a:pos x="csX9068" y="csY9068"/>
                </a:cxn>
                <a:cxn ang="0">
                  <a:pos x="csX9069" y="csY9069"/>
                </a:cxn>
                <a:cxn ang="0">
                  <a:pos x="csX9070" y="csY9070"/>
                </a:cxn>
                <a:cxn ang="0">
                  <a:pos x="csX9071" y="csY9071"/>
                </a:cxn>
                <a:cxn ang="0">
                  <a:pos x="csX9072" y="csY9072"/>
                </a:cxn>
                <a:cxn ang="0">
                  <a:pos x="csX9073" y="csY9073"/>
                </a:cxn>
                <a:cxn ang="0">
                  <a:pos x="csX9074" y="csY9074"/>
                </a:cxn>
                <a:cxn ang="0">
                  <a:pos x="csX9075" y="csY9075"/>
                </a:cxn>
                <a:cxn ang="0">
                  <a:pos x="csX9076" y="csY9076"/>
                </a:cxn>
                <a:cxn ang="0">
                  <a:pos x="csX9077" y="csY9077"/>
                </a:cxn>
                <a:cxn ang="0">
                  <a:pos x="csX9078" y="csY9078"/>
                </a:cxn>
                <a:cxn ang="0">
                  <a:pos x="csX9079" y="csY9079"/>
                </a:cxn>
                <a:cxn ang="0">
                  <a:pos x="csX9080" y="csY9080"/>
                </a:cxn>
                <a:cxn ang="0">
                  <a:pos x="csX9081" y="csY9081"/>
                </a:cxn>
                <a:cxn ang="0">
                  <a:pos x="csX9082" y="csY9082"/>
                </a:cxn>
                <a:cxn ang="0">
                  <a:pos x="csX9083" y="csY9083"/>
                </a:cxn>
                <a:cxn ang="0">
                  <a:pos x="csX9084" y="csY9084"/>
                </a:cxn>
                <a:cxn ang="0">
                  <a:pos x="csX9085" y="csY9085"/>
                </a:cxn>
                <a:cxn ang="0">
                  <a:pos x="csX9086" y="csY9086"/>
                </a:cxn>
                <a:cxn ang="0">
                  <a:pos x="csX9087" y="csY9087"/>
                </a:cxn>
                <a:cxn ang="0">
                  <a:pos x="csX9088" y="csY9088"/>
                </a:cxn>
                <a:cxn ang="0">
                  <a:pos x="csX9089" y="csY9089"/>
                </a:cxn>
                <a:cxn ang="0">
                  <a:pos x="csX9090" y="csY9090"/>
                </a:cxn>
                <a:cxn ang="0">
                  <a:pos x="csX9091" y="csY9091"/>
                </a:cxn>
                <a:cxn ang="0">
                  <a:pos x="csX9092" y="csY9092"/>
                </a:cxn>
                <a:cxn ang="0">
                  <a:pos x="csX9093" y="csY9093"/>
                </a:cxn>
                <a:cxn ang="0">
                  <a:pos x="csX9094" y="csY9094"/>
                </a:cxn>
                <a:cxn ang="0">
                  <a:pos x="csX9095" y="csY9095"/>
                </a:cxn>
                <a:cxn ang="0">
                  <a:pos x="csX9096" y="csY9096"/>
                </a:cxn>
                <a:cxn ang="0">
                  <a:pos x="csX9097" y="csY9097"/>
                </a:cxn>
                <a:cxn ang="0">
                  <a:pos x="csX9098" y="csY9098"/>
                </a:cxn>
                <a:cxn ang="0">
                  <a:pos x="csX9099" y="csY9099"/>
                </a:cxn>
                <a:cxn ang="0">
                  <a:pos x="csX9100" y="csY9100"/>
                </a:cxn>
                <a:cxn ang="0">
                  <a:pos x="csX9101" y="csY9101"/>
                </a:cxn>
                <a:cxn ang="0">
                  <a:pos x="csX9102" y="csY9102"/>
                </a:cxn>
                <a:cxn ang="0">
                  <a:pos x="csX9103" y="csY9103"/>
                </a:cxn>
                <a:cxn ang="0">
                  <a:pos x="csX9104" y="csY9104"/>
                </a:cxn>
                <a:cxn ang="0">
                  <a:pos x="csX9105" y="csY9105"/>
                </a:cxn>
                <a:cxn ang="0">
                  <a:pos x="csX9106" y="csY9106"/>
                </a:cxn>
                <a:cxn ang="0">
                  <a:pos x="csX9107" y="csY9107"/>
                </a:cxn>
                <a:cxn ang="0">
                  <a:pos x="csX9108" y="csY9108"/>
                </a:cxn>
                <a:cxn ang="0">
                  <a:pos x="csX9109" y="csY9109"/>
                </a:cxn>
                <a:cxn ang="0">
                  <a:pos x="csX9110" y="csY9110"/>
                </a:cxn>
                <a:cxn ang="0">
                  <a:pos x="csX9111" y="csY9111"/>
                </a:cxn>
                <a:cxn ang="0">
                  <a:pos x="csX9112" y="csY9112"/>
                </a:cxn>
                <a:cxn ang="0">
                  <a:pos x="csX9113" y="csY9113"/>
                </a:cxn>
                <a:cxn ang="0">
                  <a:pos x="csX9114" y="csY9114"/>
                </a:cxn>
                <a:cxn ang="0">
                  <a:pos x="csX9115" y="csY9115"/>
                </a:cxn>
                <a:cxn ang="0">
                  <a:pos x="csX9116" y="csY9116"/>
                </a:cxn>
                <a:cxn ang="0">
                  <a:pos x="csX9117" y="csY9117"/>
                </a:cxn>
                <a:cxn ang="0">
                  <a:pos x="csX9118" y="csY9118"/>
                </a:cxn>
                <a:cxn ang="0">
                  <a:pos x="csX9119" y="csY9119"/>
                </a:cxn>
                <a:cxn ang="0">
                  <a:pos x="csX9120" y="csY9120"/>
                </a:cxn>
                <a:cxn ang="0">
                  <a:pos x="csX9121" y="csY9121"/>
                </a:cxn>
                <a:cxn ang="0">
                  <a:pos x="csX9122" y="csY9122"/>
                </a:cxn>
                <a:cxn ang="0">
                  <a:pos x="csX9123" y="csY9123"/>
                </a:cxn>
                <a:cxn ang="0">
                  <a:pos x="csX9124" y="csY9124"/>
                </a:cxn>
                <a:cxn ang="0">
                  <a:pos x="csX9125" y="csY9125"/>
                </a:cxn>
                <a:cxn ang="0">
                  <a:pos x="csX9126" y="csY9126"/>
                </a:cxn>
                <a:cxn ang="0">
                  <a:pos x="csX9127" y="csY9127"/>
                </a:cxn>
                <a:cxn ang="0">
                  <a:pos x="csX9128" y="csY9128"/>
                </a:cxn>
                <a:cxn ang="0">
                  <a:pos x="csX9129" y="csY9129"/>
                </a:cxn>
                <a:cxn ang="0">
                  <a:pos x="csX9130" y="csY9130"/>
                </a:cxn>
                <a:cxn ang="0">
                  <a:pos x="csX9131" y="csY9131"/>
                </a:cxn>
                <a:cxn ang="0">
                  <a:pos x="csX9132" y="csY9132"/>
                </a:cxn>
                <a:cxn ang="0">
                  <a:pos x="csX9133" y="csY9133"/>
                </a:cxn>
                <a:cxn ang="0">
                  <a:pos x="csX9134" y="csY9134"/>
                </a:cxn>
                <a:cxn ang="0">
                  <a:pos x="csX9135" y="csY9135"/>
                </a:cxn>
                <a:cxn ang="0">
                  <a:pos x="csX9136" y="csY9136"/>
                </a:cxn>
                <a:cxn ang="0">
                  <a:pos x="csX9137" y="csY9137"/>
                </a:cxn>
                <a:cxn ang="0">
                  <a:pos x="csX9138" y="csY9138"/>
                </a:cxn>
                <a:cxn ang="0">
                  <a:pos x="csX9139" y="csY9139"/>
                </a:cxn>
                <a:cxn ang="0">
                  <a:pos x="csX9140" y="csY9140"/>
                </a:cxn>
                <a:cxn ang="0">
                  <a:pos x="csX9141" y="csY9141"/>
                </a:cxn>
                <a:cxn ang="0">
                  <a:pos x="csX9142" y="csY9142"/>
                </a:cxn>
                <a:cxn ang="0">
                  <a:pos x="csX9143" y="csY9143"/>
                </a:cxn>
                <a:cxn ang="0">
                  <a:pos x="csX9144" y="csY9144"/>
                </a:cxn>
                <a:cxn ang="0">
                  <a:pos x="csX9145" y="csY9145"/>
                </a:cxn>
                <a:cxn ang="0">
                  <a:pos x="csX9146" y="csY9146"/>
                </a:cxn>
                <a:cxn ang="0">
                  <a:pos x="csX9147" y="csY9147"/>
                </a:cxn>
                <a:cxn ang="0">
                  <a:pos x="csX9148" y="csY9148"/>
                </a:cxn>
                <a:cxn ang="0">
                  <a:pos x="csX9149" y="csY9149"/>
                </a:cxn>
                <a:cxn ang="0">
                  <a:pos x="csX9150" y="csY9150"/>
                </a:cxn>
                <a:cxn ang="0">
                  <a:pos x="csX9151" y="csY9151"/>
                </a:cxn>
                <a:cxn ang="0">
                  <a:pos x="csX9152" y="csY9152"/>
                </a:cxn>
                <a:cxn ang="0">
                  <a:pos x="csX9153" y="csY9153"/>
                </a:cxn>
                <a:cxn ang="0">
                  <a:pos x="csX9154" y="csY9154"/>
                </a:cxn>
                <a:cxn ang="0">
                  <a:pos x="csX9155" y="csY9155"/>
                </a:cxn>
                <a:cxn ang="0">
                  <a:pos x="csX9156" y="csY9156"/>
                </a:cxn>
                <a:cxn ang="0">
                  <a:pos x="csX9157" y="csY9157"/>
                </a:cxn>
                <a:cxn ang="0">
                  <a:pos x="csX9158" y="csY9158"/>
                </a:cxn>
                <a:cxn ang="0">
                  <a:pos x="csX9159" y="csY9159"/>
                </a:cxn>
                <a:cxn ang="0">
                  <a:pos x="csX9160" y="csY9160"/>
                </a:cxn>
                <a:cxn ang="0">
                  <a:pos x="csX9161" y="csY9161"/>
                </a:cxn>
                <a:cxn ang="0">
                  <a:pos x="csX9162" y="csY9162"/>
                </a:cxn>
                <a:cxn ang="0">
                  <a:pos x="csX9163" y="csY9163"/>
                </a:cxn>
                <a:cxn ang="0">
                  <a:pos x="csX9164" y="csY9164"/>
                </a:cxn>
                <a:cxn ang="0">
                  <a:pos x="csX9165" y="csY9165"/>
                </a:cxn>
                <a:cxn ang="0">
                  <a:pos x="csX9166" y="csY9166"/>
                </a:cxn>
                <a:cxn ang="0">
                  <a:pos x="csX9167" y="csY9167"/>
                </a:cxn>
                <a:cxn ang="0">
                  <a:pos x="csX9168" y="csY9168"/>
                </a:cxn>
                <a:cxn ang="0">
                  <a:pos x="csX9169" y="csY9169"/>
                </a:cxn>
                <a:cxn ang="0">
                  <a:pos x="csX9170" y="csY9170"/>
                </a:cxn>
                <a:cxn ang="0">
                  <a:pos x="csX9171" y="csY9171"/>
                </a:cxn>
                <a:cxn ang="0">
                  <a:pos x="csX9172" y="csY9172"/>
                </a:cxn>
                <a:cxn ang="0">
                  <a:pos x="csX9173" y="csY9173"/>
                </a:cxn>
                <a:cxn ang="0">
                  <a:pos x="csX9174" y="csY9174"/>
                </a:cxn>
                <a:cxn ang="0">
                  <a:pos x="csX9175" y="csY9175"/>
                </a:cxn>
                <a:cxn ang="0">
                  <a:pos x="csX9176" y="csY9176"/>
                </a:cxn>
                <a:cxn ang="0">
                  <a:pos x="csX9177" y="csY9177"/>
                </a:cxn>
                <a:cxn ang="0">
                  <a:pos x="csX9178" y="csY9178"/>
                </a:cxn>
                <a:cxn ang="0">
                  <a:pos x="csX9179" y="csY9179"/>
                </a:cxn>
                <a:cxn ang="0">
                  <a:pos x="csX9180" y="csY9180"/>
                </a:cxn>
                <a:cxn ang="0">
                  <a:pos x="csX9181" y="csY9181"/>
                </a:cxn>
                <a:cxn ang="0">
                  <a:pos x="csX9182" y="csY9182"/>
                </a:cxn>
                <a:cxn ang="0">
                  <a:pos x="csX9183" y="csY9183"/>
                </a:cxn>
                <a:cxn ang="0">
                  <a:pos x="csX9184" y="csY9184"/>
                </a:cxn>
                <a:cxn ang="0">
                  <a:pos x="csX9185" y="csY9185"/>
                </a:cxn>
                <a:cxn ang="0">
                  <a:pos x="csX9186" y="csY9186"/>
                </a:cxn>
                <a:cxn ang="0">
                  <a:pos x="csX9187" y="csY9187"/>
                </a:cxn>
                <a:cxn ang="0">
                  <a:pos x="csX9188" y="csY9188"/>
                </a:cxn>
                <a:cxn ang="0">
                  <a:pos x="csX9189" y="csY9189"/>
                </a:cxn>
                <a:cxn ang="0">
                  <a:pos x="csX9190" y="csY9190"/>
                </a:cxn>
                <a:cxn ang="0">
                  <a:pos x="csX9191" y="csY9191"/>
                </a:cxn>
                <a:cxn ang="0">
                  <a:pos x="csX9192" y="csY9192"/>
                </a:cxn>
                <a:cxn ang="0">
                  <a:pos x="csX9193" y="csY9193"/>
                </a:cxn>
                <a:cxn ang="0">
                  <a:pos x="csX9194" y="csY9194"/>
                </a:cxn>
                <a:cxn ang="0">
                  <a:pos x="csX9195" y="csY9195"/>
                </a:cxn>
                <a:cxn ang="0">
                  <a:pos x="csX9196" y="csY9196"/>
                </a:cxn>
                <a:cxn ang="0">
                  <a:pos x="csX9197" y="csY9197"/>
                </a:cxn>
                <a:cxn ang="0">
                  <a:pos x="csX9198" y="csY9198"/>
                </a:cxn>
                <a:cxn ang="0">
                  <a:pos x="csX9199" y="csY9199"/>
                </a:cxn>
                <a:cxn ang="0">
                  <a:pos x="csX9200" y="csY9200"/>
                </a:cxn>
                <a:cxn ang="0">
                  <a:pos x="csX9201" y="csY9201"/>
                </a:cxn>
                <a:cxn ang="0">
                  <a:pos x="csX9202" y="csY9202"/>
                </a:cxn>
                <a:cxn ang="0">
                  <a:pos x="csX9203" y="csY9203"/>
                </a:cxn>
                <a:cxn ang="0">
                  <a:pos x="csX9204" y="csY9204"/>
                </a:cxn>
                <a:cxn ang="0">
                  <a:pos x="csX9205" y="csY9205"/>
                </a:cxn>
                <a:cxn ang="0">
                  <a:pos x="csX9206" y="csY9206"/>
                </a:cxn>
                <a:cxn ang="0">
                  <a:pos x="csX9207" y="csY9207"/>
                </a:cxn>
                <a:cxn ang="0">
                  <a:pos x="csX9208" y="csY9208"/>
                </a:cxn>
                <a:cxn ang="0">
                  <a:pos x="csX9209" y="csY9209"/>
                </a:cxn>
                <a:cxn ang="0">
                  <a:pos x="csX9210" y="csY9210"/>
                </a:cxn>
                <a:cxn ang="0">
                  <a:pos x="csX9211" y="csY9211"/>
                </a:cxn>
                <a:cxn ang="0">
                  <a:pos x="csX9212" y="csY9212"/>
                </a:cxn>
                <a:cxn ang="0">
                  <a:pos x="csX9213" y="csY9213"/>
                </a:cxn>
                <a:cxn ang="0">
                  <a:pos x="csX9214" y="csY9214"/>
                </a:cxn>
                <a:cxn ang="0">
                  <a:pos x="csX9215" y="csY9215"/>
                </a:cxn>
                <a:cxn ang="0">
                  <a:pos x="csX9216" y="csY9216"/>
                </a:cxn>
                <a:cxn ang="0">
                  <a:pos x="csX9217" y="csY9217"/>
                </a:cxn>
                <a:cxn ang="0">
                  <a:pos x="csX9218" y="csY9218"/>
                </a:cxn>
                <a:cxn ang="0">
                  <a:pos x="csX9219" y="csY9219"/>
                </a:cxn>
                <a:cxn ang="0">
                  <a:pos x="csX9220" y="csY9220"/>
                </a:cxn>
                <a:cxn ang="0">
                  <a:pos x="csX9221" y="csY9221"/>
                </a:cxn>
                <a:cxn ang="0">
                  <a:pos x="csX9222" y="csY9222"/>
                </a:cxn>
                <a:cxn ang="0">
                  <a:pos x="csX9223" y="csY9223"/>
                </a:cxn>
                <a:cxn ang="0">
                  <a:pos x="csX9224" y="csY9224"/>
                </a:cxn>
                <a:cxn ang="0">
                  <a:pos x="csX9225" y="csY9225"/>
                </a:cxn>
                <a:cxn ang="0">
                  <a:pos x="csX9226" y="csY9226"/>
                </a:cxn>
                <a:cxn ang="0">
                  <a:pos x="csX9227" y="csY9227"/>
                </a:cxn>
                <a:cxn ang="0">
                  <a:pos x="csX9228" y="csY9228"/>
                </a:cxn>
                <a:cxn ang="0">
                  <a:pos x="csX9229" y="csY9229"/>
                </a:cxn>
                <a:cxn ang="0">
                  <a:pos x="csX9230" y="csY9230"/>
                </a:cxn>
                <a:cxn ang="0">
                  <a:pos x="csX9231" y="csY9231"/>
                </a:cxn>
                <a:cxn ang="0">
                  <a:pos x="csX9232" y="csY9232"/>
                </a:cxn>
                <a:cxn ang="0">
                  <a:pos x="csX9233" y="csY9233"/>
                </a:cxn>
                <a:cxn ang="0">
                  <a:pos x="csX9234" y="csY9234"/>
                </a:cxn>
                <a:cxn ang="0">
                  <a:pos x="csX9235" y="csY9235"/>
                </a:cxn>
                <a:cxn ang="0">
                  <a:pos x="csX9236" y="csY9236"/>
                </a:cxn>
                <a:cxn ang="0">
                  <a:pos x="csX9237" y="csY9237"/>
                </a:cxn>
                <a:cxn ang="0">
                  <a:pos x="csX9238" y="csY9238"/>
                </a:cxn>
                <a:cxn ang="0">
                  <a:pos x="csX9239" y="csY9239"/>
                </a:cxn>
                <a:cxn ang="0">
                  <a:pos x="csX9240" y="csY9240"/>
                </a:cxn>
                <a:cxn ang="0">
                  <a:pos x="csX9241" y="csY9241"/>
                </a:cxn>
                <a:cxn ang="0">
                  <a:pos x="csX9242" y="csY9242"/>
                </a:cxn>
                <a:cxn ang="0">
                  <a:pos x="csX9243" y="csY9243"/>
                </a:cxn>
                <a:cxn ang="0">
                  <a:pos x="csX9244" y="csY9244"/>
                </a:cxn>
                <a:cxn ang="0">
                  <a:pos x="csX9245" y="csY9245"/>
                </a:cxn>
                <a:cxn ang="0">
                  <a:pos x="csX9246" y="csY9246"/>
                </a:cxn>
                <a:cxn ang="0">
                  <a:pos x="csX9247" y="csY9247"/>
                </a:cxn>
                <a:cxn ang="0">
                  <a:pos x="csX9248" y="csY9248"/>
                </a:cxn>
                <a:cxn ang="0">
                  <a:pos x="csX9249" y="csY9249"/>
                </a:cxn>
                <a:cxn ang="0">
                  <a:pos x="csX9250" y="csY9250"/>
                </a:cxn>
                <a:cxn ang="0">
                  <a:pos x="csX9251" y="csY9251"/>
                </a:cxn>
                <a:cxn ang="0">
                  <a:pos x="csX9252" y="csY9252"/>
                </a:cxn>
                <a:cxn ang="0">
                  <a:pos x="csX9253" y="csY9253"/>
                </a:cxn>
                <a:cxn ang="0">
                  <a:pos x="csX9254" y="csY9254"/>
                </a:cxn>
                <a:cxn ang="0">
                  <a:pos x="csX9255" y="csY9255"/>
                </a:cxn>
                <a:cxn ang="0">
                  <a:pos x="csX9256" y="csY9256"/>
                </a:cxn>
                <a:cxn ang="0">
                  <a:pos x="csX9257" y="csY9257"/>
                </a:cxn>
                <a:cxn ang="0">
                  <a:pos x="csX9258" y="csY9258"/>
                </a:cxn>
                <a:cxn ang="0">
                  <a:pos x="csX9259" y="csY9259"/>
                </a:cxn>
                <a:cxn ang="0">
                  <a:pos x="csX9260" y="csY9260"/>
                </a:cxn>
                <a:cxn ang="0">
                  <a:pos x="csX9261" y="csY9261"/>
                </a:cxn>
                <a:cxn ang="0">
                  <a:pos x="csX9262" y="csY9262"/>
                </a:cxn>
                <a:cxn ang="0">
                  <a:pos x="csX9263" y="csY9263"/>
                </a:cxn>
                <a:cxn ang="0">
                  <a:pos x="csX9264" y="csY9264"/>
                </a:cxn>
                <a:cxn ang="0">
                  <a:pos x="csX9265" y="csY9265"/>
                </a:cxn>
                <a:cxn ang="0">
                  <a:pos x="csX9266" y="csY9266"/>
                </a:cxn>
                <a:cxn ang="0">
                  <a:pos x="csX9267" y="csY9267"/>
                </a:cxn>
                <a:cxn ang="0">
                  <a:pos x="csX9268" y="csY9268"/>
                </a:cxn>
                <a:cxn ang="0">
                  <a:pos x="csX9269" y="csY9269"/>
                </a:cxn>
                <a:cxn ang="0">
                  <a:pos x="csX9270" y="csY9270"/>
                </a:cxn>
                <a:cxn ang="0">
                  <a:pos x="csX9271" y="csY9271"/>
                </a:cxn>
                <a:cxn ang="0">
                  <a:pos x="csX9272" y="csY9272"/>
                </a:cxn>
                <a:cxn ang="0">
                  <a:pos x="csX9273" y="csY9273"/>
                </a:cxn>
                <a:cxn ang="0">
                  <a:pos x="csX9274" y="csY9274"/>
                </a:cxn>
                <a:cxn ang="0">
                  <a:pos x="csX9275" y="csY9275"/>
                </a:cxn>
                <a:cxn ang="0">
                  <a:pos x="csX9276" y="csY9276"/>
                </a:cxn>
                <a:cxn ang="0">
                  <a:pos x="csX9277" y="csY9277"/>
                </a:cxn>
                <a:cxn ang="0">
                  <a:pos x="csX9278" y="csY9278"/>
                </a:cxn>
                <a:cxn ang="0">
                  <a:pos x="csX9279" y="csY9279"/>
                </a:cxn>
                <a:cxn ang="0">
                  <a:pos x="csX9280" y="csY9280"/>
                </a:cxn>
                <a:cxn ang="0">
                  <a:pos x="csX9281" y="csY9281"/>
                </a:cxn>
                <a:cxn ang="0">
                  <a:pos x="csX9282" y="csY9282"/>
                </a:cxn>
                <a:cxn ang="0">
                  <a:pos x="csX9283" y="csY9283"/>
                </a:cxn>
                <a:cxn ang="0">
                  <a:pos x="csX9284" y="csY9284"/>
                </a:cxn>
                <a:cxn ang="0">
                  <a:pos x="csX9285" y="csY9285"/>
                </a:cxn>
                <a:cxn ang="0">
                  <a:pos x="csX9286" y="csY9286"/>
                </a:cxn>
                <a:cxn ang="0">
                  <a:pos x="csX9287" y="csY9287"/>
                </a:cxn>
                <a:cxn ang="0">
                  <a:pos x="csX9288" y="csY9288"/>
                </a:cxn>
                <a:cxn ang="0">
                  <a:pos x="csX9289" y="csY9289"/>
                </a:cxn>
                <a:cxn ang="0">
                  <a:pos x="csX9290" y="csY9290"/>
                </a:cxn>
                <a:cxn ang="0">
                  <a:pos x="csX9291" y="csY9291"/>
                </a:cxn>
                <a:cxn ang="0">
                  <a:pos x="csX9292" y="csY9292"/>
                </a:cxn>
                <a:cxn ang="0">
                  <a:pos x="csX9293" y="csY9293"/>
                </a:cxn>
                <a:cxn ang="0">
                  <a:pos x="csX9294" y="csY9294"/>
                </a:cxn>
                <a:cxn ang="0">
                  <a:pos x="csX9295" y="csY9295"/>
                </a:cxn>
                <a:cxn ang="0">
                  <a:pos x="csX9296" y="csY9296"/>
                </a:cxn>
                <a:cxn ang="0">
                  <a:pos x="csX9297" y="csY9297"/>
                </a:cxn>
                <a:cxn ang="0">
                  <a:pos x="csX9298" y="csY9298"/>
                </a:cxn>
                <a:cxn ang="0">
                  <a:pos x="csX9299" y="csY9299"/>
                </a:cxn>
                <a:cxn ang="0">
                  <a:pos x="csX9300" y="csY9300"/>
                </a:cxn>
                <a:cxn ang="0">
                  <a:pos x="csX9301" y="csY9301"/>
                </a:cxn>
                <a:cxn ang="0">
                  <a:pos x="csX9302" y="csY9302"/>
                </a:cxn>
                <a:cxn ang="0">
                  <a:pos x="csX9303" y="csY9303"/>
                </a:cxn>
                <a:cxn ang="0">
                  <a:pos x="csX9304" y="csY9304"/>
                </a:cxn>
                <a:cxn ang="0">
                  <a:pos x="csX9305" y="csY9305"/>
                </a:cxn>
                <a:cxn ang="0">
                  <a:pos x="csX9306" y="csY9306"/>
                </a:cxn>
                <a:cxn ang="0">
                  <a:pos x="csX9307" y="csY9307"/>
                </a:cxn>
                <a:cxn ang="0">
                  <a:pos x="csX9308" y="csY9308"/>
                </a:cxn>
                <a:cxn ang="0">
                  <a:pos x="csX9309" y="csY9309"/>
                </a:cxn>
                <a:cxn ang="0">
                  <a:pos x="csX9310" y="csY9310"/>
                </a:cxn>
                <a:cxn ang="0">
                  <a:pos x="csX9311" y="csY9311"/>
                </a:cxn>
                <a:cxn ang="0">
                  <a:pos x="csX9312" y="csY9312"/>
                </a:cxn>
                <a:cxn ang="0">
                  <a:pos x="csX9313" y="csY9313"/>
                </a:cxn>
                <a:cxn ang="0">
                  <a:pos x="csX9314" y="csY9314"/>
                </a:cxn>
                <a:cxn ang="0">
                  <a:pos x="csX9315" y="csY9315"/>
                </a:cxn>
                <a:cxn ang="0">
                  <a:pos x="csX9316" y="csY9316"/>
                </a:cxn>
                <a:cxn ang="0">
                  <a:pos x="csX9317" y="csY9317"/>
                </a:cxn>
                <a:cxn ang="0">
                  <a:pos x="csX9318" y="csY9318"/>
                </a:cxn>
                <a:cxn ang="0">
                  <a:pos x="csX9319" y="csY9319"/>
                </a:cxn>
                <a:cxn ang="0">
                  <a:pos x="csX9320" y="csY9320"/>
                </a:cxn>
                <a:cxn ang="0">
                  <a:pos x="csX9321" y="csY9321"/>
                </a:cxn>
                <a:cxn ang="0">
                  <a:pos x="csX9322" y="csY9322"/>
                </a:cxn>
                <a:cxn ang="0">
                  <a:pos x="csX9323" y="csY9323"/>
                </a:cxn>
                <a:cxn ang="0">
                  <a:pos x="csX9324" y="csY9324"/>
                </a:cxn>
                <a:cxn ang="0">
                  <a:pos x="csX9325" y="csY9325"/>
                </a:cxn>
                <a:cxn ang="0">
                  <a:pos x="csX9326" y="csY9326"/>
                </a:cxn>
                <a:cxn ang="0">
                  <a:pos x="csX9327" y="csY9327"/>
                </a:cxn>
                <a:cxn ang="0">
                  <a:pos x="csX9328" y="csY9328"/>
                </a:cxn>
                <a:cxn ang="0">
                  <a:pos x="csX9329" y="csY9329"/>
                </a:cxn>
                <a:cxn ang="0">
                  <a:pos x="csX9330" y="csY9330"/>
                </a:cxn>
                <a:cxn ang="0">
                  <a:pos x="csX9331" y="csY9331"/>
                </a:cxn>
                <a:cxn ang="0">
                  <a:pos x="csX9332" y="csY9332"/>
                </a:cxn>
                <a:cxn ang="0">
                  <a:pos x="csX9333" y="csY9333"/>
                </a:cxn>
                <a:cxn ang="0">
                  <a:pos x="csX9334" y="csY9334"/>
                </a:cxn>
                <a:cxn ang="0">
                  <a:pos x="csX9335" y="csY9335"/>
                </a:cxn>
                <a:cxn ang="0">
                  <a:pos x="csX9336" y="csY9336"/>
                </a:cxn>
                <a:cxn ang="0">
                  <a:pos x="csX9337" y="csY9337"/>
                </a:cxn>
                <a:cxn ang="0">
                  <a:pos x="csX9338" y="csY9338"/>
                </a:cxn>
                <a:cxn ang="0">
                  <a:pos x="csX9339" y="csY9339"/>
                </a:cxn>
                <a:cxn ang="0">
                  <a:pos x="csX9340" y="csY9340"/>
                </a:cxn>
                <a:cxn ang="0">
                  <a:pos x="csX9341" y="csY9341"/>
                </a:cxn>
                <a:cxn ang="0">
                  <a:pos x="csX9342" y="csY9342"/>
                </a:cxn>
                <a:cxn ang="0">
                  <a:pos x="csX9343" y="csY9343"/>
                </a:cxn>
                <a:cxn ang="0">
                  <a:pos x="csX9344" y="csY9344"/>
                </a:cxn>
                <a:cxn ang="0">
                  <a:pos x="csX9345" y="csY9345"/>
                </a:cxn>
                <a:cxn ang="0">
                  <a:pos x="csX9346" y="csY9346"/>
                </a:cxn>
                <a:cxn ang="0">
                  <a:pos x="csX9347" y="csY9347"/>
                </a:cxn>
                <a:cxn ang="0">
                  <a:pos x="csX9348" y="csY9348"/>
                </a:cxn>
                <a:cxn ang="0">
                  <a:pos x="csX9349" y="csY9349"/>
                </a:cxn>
                <a:cxn ang="0">
                  <a:pos x="csX9350" y="csY9350"/>
                </a:cxn>
                <a:cxn ang="0">
                  <a:pos x="csX9351" y="csY9351"/>
                </a:cxn>
                <a:cxn ang="0">
                  <a:pos x="csX9352" y="csY9352"/>
                </a:cxn>
                <a:cxn ang="0">
                  <a:pos x="csX9353" y="csY9353"/>
                </a:cxn>
                <a:cxn ang="0">
                  <a:pos x="csX9354" y="csY9354"/>
                </a:cxn>
                <a:cxn ang="0">
                  <a:pos x="csX9355" y="csY9355"/>
                </a:cxn>
                <a:cxn ang="0">
                  <a:pos x="csX9356" y="csY9356"/>
                </a:cxn>
                <a:cxn ang="0">
                  <a:pos x="csX9357" y="csY9357"/>
                </a:cxn>
                <a:cxn ang="0">
                  <a:pos x="csX9358" y="csY9358"/>
                </a:cxn>
                <a:cxn ang="0">
                  <a:pos x="csX9359" y="csY9359"/>
                </a:cxn>
                <a:cxn ang="0">
                  <a:pos x="csX9360" y="csY9360"/>
                </a:cxn>
                <a:cxn ang="0">
                  <a:pos x="csX9361" y="csY9361"/>
                </a:cxn>
                <a:cxn ang="0">
                  <a:pos x="csX9362" y="csY9362"/>
                </a:cxn>
                <a:cxn ang="0">
                  <a:pos x="csX9363" y="csY9363"/>
                </a:cxn>
                <a:cxn ang="0">
                  <a:pos x="csX9364" y="csY9364"/>
                </a:cxn>
                <a:cxn ang="0">
                  <a:pos x="csX9365" y="csY9365"/>
                </a:cxn>
                <a:cxn ang="0">
                  <a:pos x="csX9366" y="csY9366"/>
                </a:cxn>
                <a:cxn ang="0">
                  <a:pos x="csX9367" y="csY9367"/>
                </a:cxn>
                <a:cxn ang="0">
                  <a:pos x="csX9368" y="csY9368"/>
                </a:cxn>
                <a:cxn ang="0">
                  <a:pos x="csX9369" y="csY9369"/>
                </a:cxn>
                <a:cxn ang="0">
                  <a:pos x="csX9370" y="csY9370"/>
                </a:cxn>
                <a:cxn ang="0">
                  <a:pos x="csX9371" y="csY9371"/>
                </a:cxn>
                <a:cxn ang="0">
                  <a:pos x="csX9372" y="csY9372"/>
                </a:cxn>
                <a:cxn ang="0">
                  <a:pos x="csX9373" y="csY9373"/>
                </a:cxn>
                <a:cxn ang="0">
                  <a:pos x="csX9374" y="csY9374"/>
                </a:cxn>
                <a:cxn ang="0">
                  <a:pos x="csX9375" y="csY9375"/>
                </a:cxn>
                <a:cxn ang="0">
                  <a:pos x="csX9376" y="csY9376"/>
                </a:cxn>
                <a:cxn ang="0">
                  <a:pos x="csX9377" y="csY9377"/>
                </a:cxn>
                <a:cxn ang="0">
                  <a:pos x="csX9378" y="csY9378"/>
                </a:cxn>
                <a:cxn ang="0">
                  <a:pos x="csX9379" y="csY9379"/>
                </a:cxn>
                <a:cxn ang="0">
                  <a:pos x="csX9380" y="csY9380"/>
                </a:cxn>
                <a:cxn ang="0">
                  <a:pos x="csX9381" y="csY9381"/>
                </a:cxn>
                <a:cxn ang="0">
                  <a:pos x="csX9382" y="csY9382"/>
                </a:cxn>
                <a:cxn ang="0">
                  <a:pos x="csX9383" y="csY9383"/>
                </a:cxn>
                <a:cxn ang="0">
                  <a:pos x="csX9384" y="csY9384"/>
                </a:cxn>
                <a:cxn ang="0">
                  <a:pos x="csX9385" y="csY9385"/>
                </a:cxn>
                <a:cxn ang="0">
                  <a:pos x="csX9386" y="csY9386"/>
                </a:cxn>
                <a:cxn ang="0">
                  <a:pos x="csX9387" y="csY9387"/>
                </a:cxn>
                <a:cxn ang="0">
                  <a:pos x="csX9388" y="csY9388"/>
                </a:cxn>
                <a:cxn ang="0">
                  <a:pos x="csX9389" y="csY9389"/>
                </a:cxn>
                <a:cxn ang="0">
                  <a:pos x="csX9390" y="csY9390"/>
                </a:cxn>
                <a:cxn ang="0">
                  <a:pos x="csX9391" y="csY9391"/>
                </a:cxn>
                <a:cxn ang="0">
                  <a:pos x="csX9392" y="csY9392"/>
                </a:cxn>
                <a:cxn ang="0">
                  <a:pos x="csX9393" y="csY9393"/>
                </a:cxn>
                <a:cxn ang="0">
                  <a:pos x="csX9394" y="csY9394"/>
                </a:cxn>
                <a:cxn ang="0">
                  <a:pos x="csX9395" y="csY9395"/>
                </a:cxn>
                <a:cxn ang="0">
                  <a:pos x="csX9396" y="csY9396"/>
                </a:cxn>
                <a:cxn ang="0">
                  <a:pos x="csX9397" y="csY9397"/>
                </a:cxn>
                <a:cxn ang="0">
                  <a:pos x="csX9398" y="csY9398"/>
                </a:cxn>
                <a:cxn ang="0">
                  <a:pos x="csX9399" y="csY9399"/>
                </a:cxn>
                <a:cxn ang="0">
                  <a:pos x="csX9400" y="csY9400"/>
                </a:cxn>
                <a:cxn ang="0">
                  <a:pos x="csX9401" y="csY9401"/>
                </a:cxn>
                <a:cxn ang="0">
                  <a:pos x="csX9402" y="csY9402"/>
                </a:cxn>
                <a:cxn ang="0">
                  <a:pos x="csX9403" y="csY9403"/>
                </a:cxn>
                <a:cxn ang="0">
                  <a:pos x="csX9404" y="csY9404"/>
                </a:cxn>
                <a:cxn ang="0">
                  <a:pos x="csX9405" y="csY9405"/>
                </a:cxn>
                <a:cxn ang="0">
                  <a:pos x="csX9406" y="csY9406"/>
                </a:cxn>
                <a:cxn ang="0">
                  <a:pos x="csX9407" y="csY9407"/>
                </a:cxn>
                <a:cxn ang="0">
                  <a:pos x="csX9408" y="csY9408"/>
                </a:cxn>
                <a:cxn ang="0">
                  <a:pos x="csX9409" y="csY9409"/>
                </a:cxn>
                <a:cxn ang="0">
                  <a:pos x="csX9410" y="csY9410"/>
                </a:cxn>
                <a:cxn ang="0">
                  <a:pos x="csX9411" y="csY9411"/>
                </a:cxn>
                <a:cxn ang="0">
                  <a:pos x="csX9412" y="csY9412"/>
                </a:cxn>
                <a:cxn ang="0">
                  <a:pos x="csX9413" y="csY9413"/>
                </a:cxn>
                <a:cxn ang="0">
                  <a:pos x="csX9414" y="csY9414"/>
                </a:cxn>
                <a:cxn ang="0">
                  <a:pos x="csX9415" y="csY9415"/>
                </a:cxn>
                <a:cxn ang="0">
                  <a:pos x="csX9416" y="csY9416"/>
                </a:cxn>
                <a:cxn ang="0">
                  <a:pos x="csX9417" y="csY9417"/>
                </a:cxn>
                <a:cxn ang="0">
                  <a:pos x="csX9418" y="csY9418"/>
                </a:cxn>
                <a:cxn ang="0">
                  <a:pos x="csX9419" y="csY9419"/>
                </a:cxn>
                <a:cxn ang="0">
                  <a:pos x="csX9420" y="csY9420"/>
                </a:cxn>
                <a:cxn ang="0">
                  <a:pos x="csX9421" y="csY9421"/>
                </a:cxn>
                <a:cxn ang="0">
                  <a:pos x="csX9422" y="csY9422"/>
                </a:cxn>
                <a:cxn ang="0">
                  <a:pos x="csX9423" y="csY9423"/>
                </a:cxn>
                <a:cxn ang="0">
                  <a:pos x="csX9424" y="csY9424"/>
                </a:cxn>
                <a:cxn ang="0">
                  <a:pos x="csX9425" y="csY9425"/>
                </a:cxn>
                <a:cxn ang="0">
                  <a:pos x="csX9426" y="csY9426"/>
                </a:cxn>
                <a:cxn ang="0">
                  <a:pos x="csX9427" y="csY9427"/>
                </a:cxn>
                <a:cxn ang="0">
                  <a:pos x="csX9428" y="csY9428"/>
                </a:cxn>
                <a:cxn ang="0">
                  <a:pos x="csX9429" y="csY9429"/>
                </a:cxn>
                <a:cxn ang="0">
                  <a:pos x="csX9430" y="csY9430"/>
                </a:cxn>
                <a:cxn ang="0">
                  <a:pos x="csX9431" y="csY9431"/>
                </a:cxn>
                <a:cxn ang="0">
                  <a:pos x="csX9432" y="csY9432"/>
                </a:cxn>
                <a:cxn ang="0">
                  <a:pos x="csX9433" y="csY9433"/>
                </a:cxn>
                <a:cxn ang="0">
                  <a:pos x="csX9434" y="csY9434"/>
                </a:cxn>
                <a:cxn ang="0">
                  <a:pos x="csX9435" y="csY9435"/>
                </a:cxn>
                <a:cxn ang="0">
                  <a:pos x="csX9436" y="csY9436"/>
                </a:cxn>
                <a:cxn ang="0">
                  <a:pos x="csX9437" y="csY9437"/>
                </a:cxn>
                <a:cxn ang="0">
                  <a:pos x="csX9438" y="csY9438"/>
                </a:cxn>
                <a:cxn ang="0">
                  <a:pos x="csX9439" y="csY9439"/>
                </a:cxn>
                <a:cxn ang="0">
                  <a:pos x="csX9440" y="csY9440"/>
                </a:cxn>
                <a:cxn ang="0">
                  <a:pos x="csX9441" y="csY9441"/>
                </a:cxn>
                <a:cxn ang="0">
                  <a:pos x="csX9442" y="csY9442"/>
                </a:cxn>
                <a:cxn ang="0">
                  <a:pos x="csX9443" y="csY9443"/>
                </a:cxn>
                <a:cxn ang="0">
                  <a:pos x="csX9444" y="csY9444"/>
                </a:cxn>
                <a:cxn ang="0">
                  <a:pos x="csX9445" y="csY9445"/>
                </a:cxn>
                <a:cxn ang="0">
                  <a:pos x="csX9446" y="csY9446"/>
                </a:cxn>
                <a:cxn ang="0">
                  <a:pos x="csX9447" y="csY9447"/>
                </a:cxn>
                <a:cxn ang="0">
                  <a:pos x="csX9448" y="csY9448"/>
                </a:cxn>
                <a:cxn ang="0">
                  <a:pos x="csX9449" y="csY9449"/>
                </a:cxn>
                <a:cxn ang="0">
                  <a:pos x="csX9450" y="csY9450"/>
                </a:cxn>
                <a:cxn ang="0">
                  <a:pos x="csX9451" y="csY9451"/>
                </a:cxn>
                <a:cxn ang="0">
                  <a:pos x="csX9452" y="csY9452"/>
                </a:cxn>
                <a:cxn ang="0">
                  <a:pos x="csX9453" y="csY9453"/>
                </a:cxn>
                <a:cxn ang="0">
                  <a:pos x="csX9454" y="csY9454"/>
                </a:cxn>
                <a:cxn ang="0">
                  <a:pos x="csX9455" y="csY9455"/>
                </a:cxn>
                <a:cxn ang="0">
                  <a:pos x="csX9456" y="csY9456"/>
                </a:cxn>
                <a:cxn ang="0">
                  <a:pos x="csX9457" y="csY9457"/>
                </a:cxn>
                <a:cxn ang="0">
                  <a:pos x="csX9458" y="csY9458"/>
                </a:cxn>
                <a:cxn ang="0">
                  <a:pos x="csX9459" y="csY9459"/>
                </a:cxn>
                <a:cxn ang="0">
                  <a:pos x="csX9460" y="csY9460"/>
                </a:cxn>
                <a:cxn ang="0">
                  <a:pos x="csX9461" y="csY9461"/>
                </a:cxn>
                <a:cxn ang="0">
                  <a:pos x="csX9462" y="csY9462"/>
                </a:cxn>
                <a:cxn ang="0">
                  <a:pos x="csX9463" y="csY9463"/>
                </a:cxn>
                <a:cxn ang="0">
                  <a:pos x="csX9464" y="csY9464"/>
                </a:cxn>
                <a:cxn ang="0">
                  <a:pos x="csX9465" y="csY9465"/>
                </a:cxn>
                <a:cxn ang="0">
                  <a:pos x="csX9466" y="csY9466"/>
                </a:cxn>
                <a:cxn ang="0">
                  <a:pos x="csX9467" y="csY9467"/>
                </a:cxn>
                <a:cxn ang="0">
                  <a:pos x="csX9468" y="csY9468"/>
                </a:cxn>
                <a:cxn ang="0">
                  <a:pos x="csX9469" y="csY9469"/>
                </a:cxn>
                <a:cxn ang="0">
                  <a:pos x="csX9470" y="csY9470"/>
                </a:cxn>
                <a:cxn ang="0">
                  <a:pos x="csX9471" y="csY9471"/>
                </a:cxn>
                <a:cxn ang="0">
                  <a:pos x="csX9472" y="csY9472"/>
                </a:cxn>
                <a:cxn ang="0">
                  <a:pos x="csX9473" y="csY9473"/>
                </a:cxn>
                <a:cxn ang="0">
                  <a:pos x="csX9474" y="csY9474"/>
                </a:cxn>
                <a:cxn ang="0">
                  <a:pos x="csX9475" y="csY9475"/>
                </a:cxn>
                <a:cxn ang="0">
                  <a:pos x="csX9476" y="csY9476"/>
                </a:cxn>
                <a:cxn ang="0">
                  <a:pos x="csX9477" y="csY9477"/>
                </a:cxn>
                <a:cxn ang="0">
                  <a:pos x="csX9478" y="csY9478"/>
                </a:cxn>
                <a:cxn ang="0">
                  <a:pos x="csX9479" y="csY9479"/>
                </a:cxn>
                <a:cxn ang="0">
                  <a:pos x="csX9480" y="csY9480"/>
                </a:cxn>
                <a:cxn ang="0">
                  <a:pos x="csX9481" y="csY9481"/>
                </a:cxn>
                <a:cxn ang="0">
                  <a:pos x="csX9482" y="csY9482"/>
                </a:cxn>
                <a:cxn ang="0">
                  <a:pos x="csX9483" y="csY9483"/>
                </a:cxn>
                <a:cxn ang="0">
                  <a:pos x="csX9484" y="csY9484"/>
                </a:cxn>
                <a:cxn ang="0">
                  <a:pos x="csX9485" y="csY9485"/>
                </a:cxn>
                <a:cxn ang="0">
                  <a:pos x="csX9486" y="csY9486"/>
                </a:cxn>
                <a:cxn ang="0">
                  <a:pos x="csX9487" y="csY9487"/>
                </a:cxn>
                <a:cxn ang="0">
                  <a:pos x="csX9488" y="csY9488"/>
                </a:cxn>
                <a:cxn ang="0">
                  <a:pos x="csX9489" y="csY9489"/>
                </a:cxn>
                <a:cxn ang="0">
                  <a:pos x="csX9490" y="csY9490"/>
                </a:cxn>
                <a:cxn ang="0">
                  <a:pos x="csX9491" y="csY9491"/>
                </a:cxn>
                <a:cxn ang="0">
                  <a:pos x="csX9492" y="csY9492"/>
                </a:cxn>
                <a:cxn ang="0">
                  <a:pos x="csX9493" y="csY9493"/>
                </a:cxn>
                <a:cxn ang="0">
                  <a:pos x="csX9494" y="csY9494"/>
                </a:cxn>
                <a:cxn ang="0">
                  <a:pos x="csX9495" y="csY9495"/>
                </a:cxn>
                <a:cxn ang="0">
                  <a:pos x="csX9496" y="csY9496"/>
                </a:cxn>
                <a:cxn ang="0">
                  <a:pos x="csX9497" y="csY9497"/>
                </a:cxn>
                <a:cxn ang="0">
                  <a:pos x="csX9498" y="csY9498"/>
                </a:cxn>
                <a:cxn ang="0">
                  <a:pos x="csX9499" y="csY9499"/>
                </a:cxn>
                <a:cxn ang="0">
                  <a:pos x="csX9500" y="csY9500"/>
                </a:cxn>
                <a:cxn ang="0">
                  <a:pos x="csX9501" y="csY9501"/>
                </a:cxn>
                <a:cxn ang="0">
                  <a:pos x="csX9502" y="csY9502"/>
                </a:cxn>
                <a:cxn ang="0">
                  <a:pos x="csX9503" y="csY9503"/>
                </a:cxn>
                <a:cxn ang="0">
                  <a:pos x="csX9504" y="csY9504"/>
                </a:cxn>
                <a:cxn ang="0">
                  <a:pos x="csX9505" y="csY9505"/>
                </a:cxn>
                <a:cxn ang="0">
                  <a:pos x="csX9506" y="csY9506"/>
                </a:cxn>
                <a:cxn ang="0">
                  <a:pos x="csX9507" y="csY9507"/>
                </a:cxn>
                <a:cxn ang="0">
                  <a:pos x="csX9508" y="csY9508"/>
                </a:cxn>
                <a:cxn ang="0">
                  <a:pos x="csX9509" y="csY9509"/>
                </a:cxn>
                <a:cxn ang="0">
                  <a:pos x="csX9510" y="csY9510"/>
                </a:cxn>
                <a:cxn ang="0">
                  <a:pos x="csX9511" y="csY9511"/>
                </a:cxn>
                <a:cxn ang="0">
                  <a:pos x="csX9512" y="csY9512"/>
                </a:cxn>
                <a:cxn ang="0">
                  <a:pos x="csX9513" y="csY9513"/>
                </a:cxn>
                <a:cxn ang="0">
                  <a:pos x="csX9514" y="csY9514"/>
                </a:cxn>
                <a:cxn ang="0">
                  <a:pos x="csX9515" y="csY9515"/>
                </a:cxn>
                <a:cxn ang="0">
                  <a:pos x="csX9516" y="csY9516"/>
                </a:cxn>
                <a:cxn ang="0">
                  <a:pos x="csX9517" y="csY9517"/>
                </a:cxn>
                <a:cxn ang="0">
                  <a:pos x="csX9518" y="csY9518"/>
                </a:cxn>
                <a:cxn ang="0">
                  <a:pos x="csX9519" y="csY9519"/>
                </a:cxn>
                <a:cxn ang="0">
                  <a:pos x="csX9520" y="csY9520"/>
                </a:cxn>
                <a:cxn ang="0">
                  <a:pos x="csX9521" y="csY9521"/>
                </a:cxn>
                <a:cxn ang="0">
                  <a:pos x="csX9522" y="csY9522"/>
                </a:cxn>
                <a:cxn ang="0">
                  <a:pos x="csX9523" y="csY9523"/>
                </a:cxn>
                <a:cxn ang="0">
                  <a:pos x="csX9524" y="csY9524"/>
                </a:cxn>
                <a:cxn ang="0">
                  <a:pos x="csX9525" y="csY9525"/>
                </a:cxn>
                <a:cxn ang="0">
                  <a:pos x="csX9526" y="csY9526"/>
                </a:cxn>
                <a:cxn ang="0">
                  <a:pos x="csX9527" y="csY9527"/>
                </a:cxn>
                <a:cxn ang="0">
                  <a:pos x="csX9528" y="csY9528"/>
                </a:cxn>
                <a:cxn ang="0">
                  <a:pos x="csX9529" y="csY9529"/>
                </a:cxn>
                <a:cxn ang="0">
                  <a:pos x="csX9530" y="csY9530"/>
                </a:cxn>
                <a:cxn ang="0">
                  <a:pos x="csX9531" y="csY9531"/>
                </a:cxn>
                <a:cxn ang="0">
                  <a:pos x="csX9532" y="csY9532"/>
                </a:cxn>
                <a:cxn ang="0">
                  <a:pos x="csX9533" y="csY9533"/>
                </a:cxn>
                <a:cxn ang="0">
                  <a:pos x="csX9534" y="csY9534"/>
                </a:cxn>
                <a:cxn ang="0">
                  <a:pos x="csX9535" y="csY9535"/>
                </a:cxn>
                <a:cxn ang="0">
                  <a:pos x="csX9536" y="csY9536"/>
                </a:cxn>
                <a:cxn ang="0">
                  <a:pos x="csX9537" y="csY9537"/>
                </a:cxn>
                <a:cxn ang="0">
                  <a:pos x="csX9538" y="csY9538"/>
                </a:cxn>
                <a:cxn ang="0">
                  <a:pos x="csX9539" y="csY9539"/>
                </a:cxn>
                <a:cxn ang="0">
                  <a:pos x="csX9540" y="csY9540"/>
                </a:cxn>
                <a:cxn ang="0">
                  <a:pos x="csX9541" y="csY9541"/>
                </a:cxn>
                <a:cxn ang="0">
                  <a:pos x="csX9542" y="csY9542"/>
                </a:cxn>
                <a:cxn ang="0">
                  <a:pos x="csX9543" y="csY9543"/>
                </a:cxn>
                <a:cxn ang="0">
                  <a:pos x="csX9544" y="csY9544"/>
                </a:cxn>
                <a:cxn ang="0">
                  <a:pos x="csX9545" y="csY9545"/>
                </a:cxn>
                <a:cxn ang="0">
                  <a:pos x="csX9546" y="csY9546"/>
                </a:cxn>
                <a:cxn ang="0">
                  <a:pos x="csX9547" y="csY9547"/>
                </a:cxn>
                <a:cxn ang="0">
                  <a:pos x="csX9548" y="csY9548"/>
                </a:cxn>
                <a:cxn ang="0">
                  <a:pos x="csX9549" y="csY9549"/>
                </a:cxn>
                <a:cxn ang="0">
                  <a:pos x="csX9550" y="csY9550"/>
                </a:cxn>
                <a:cxn ang="0">
                  <a:pos x="csX9551" y="csY9551"/>
                </a:cxn>
                <a:cxn ang="0">
                  <a:pos x="csX9552" y="csY9552"/>
                </a:cxn>
                <a:cxn ang="0">
                  <a:pos x="csX9553" y="csY9553"/>
                </a:cxn>
                <a:cxn ang="0">
                  <a:pos x="csX9554" y="csY9554"/>
                </a:cxn>
                <a:cxn ang="0">
                  <a:pos x="csX9555" y="csY9555"/>
                </a:cxn>
                <a:cxn ang="0">
                  <a:pos x="csX9556" y="csY9556"/>
                </a:cxn>
                <a:cxn ang="0">
                  <a:pos x="csX9557" y="csY9557"/>
                </a:cxn>
                <a:cxn ang="0">
                  <a:pos x="csX9558" y="csY9558"/>
                </a:cxn>
                <a:cxn ang="0">
                  <a:pos x="csX9559" y="csY9559"/>
                </a:cxn>
                <a:cxn ang="0">
                  <a:pos x="csX9560" y="csY9560"/>
                </a:cxn>
                <a:cxn ang="0">
                  <a:pos x="csX9561" y="csY9561"/>
                </a:cxn>
                <a:cxn ang="0">
                  <a:pos x="csX9562" y="csY9562"/>
                </a:cxn>
                <a:cxn ang="0">
                  <a:pos x="csX9563" y="csY9563"/>
                </a:cxn>
                <a:cxn ang="0">
                  <a:pos x="csX9564" y="csY9564"/>
                </a:cxn>
                <a:cxn ang="0">
                  <a:pos x="csX9565" y="csY9565"/>
                </a:cxn>
                <a:cxn ang="0">
                  <a:pos x="csX9566" y="csY9566"/>
                </a:cxn>
                <a:cxn ang="0">
                  <a:pos x="csX9567" y="csY9567"/>
                </a:cxn>
                <a:cxn ang="0">
                  <a:pos x="csX9568" y="csY9568"/>
                </a:cxn>
                <a:cxn ang="0">
                  <a:pos x="csX9569" y="csY9569"/>
                </a:cxn>
                <a:cxn ang="0">
                  <a:pos x="csX9570" y="csY9570"/>
                </a:cxn>
                <a:cxn ang="0">
                  <a:pos x="csX9571" y="csY9571"/>
                </a:cxn>
                <a:cxn ang="0">
                  <a:pos x="csX9572" y="csY9572"/>
                </a:cxn>
                <a:cxn ang="0">
                  <a:pos x="csX9573" y="csY9573"/>
                </a:cxn>
                <a:cxn ang="0">
                  <a:pos x="csX9574" y="csY9574"/>
                </a:cxn>
                <a:cxn ang="0">
                  <a:pos x="csX9575" y="csY9575"/>
                </a:cxn>
                <a:cxn ang="0">
                  <a:pos x="csX9576" y="csY9576"/>
                </a:cxn>
                <a:cxn ang="0">
                  <a:pos x="csX9577" y="csY9577"/>
                </a:cxn>
                <a:cxn ang="0">
                  <a:pos x="csX9578" y="csY9578"/>
                </a:cxn>
                <a:cxn ang="0">
                  <a:pos x="csX9579" y="csY9579"/>
                </a:cxn>
                <a:cxn ang="0">
                  <a:pos x="csX9580" y="csY9580"/>
                </a:cxn>
                <a:cxn ang="0">
                  <a:pos x="csX9581" y="csY9581"/>
                </a:cxn>
                <a:cxn ang="0">
                  <a:pos x="csX9582" y="csY9582"/>
                </a:cxn>
                <a:cxn ang="0">
                  <a:pos x="csX9583" y="csY9583"/>
                </a:cxn>
                <a:cxn ang="0">
                  <a:pos x="csX9584" y="csY9584"/>
                </a:cxn>
                <a:cxn ang="0">
                  <a:pos x="csX9585" y="csY9585"/>
                </a:cxn>
                <a:cxn ang="0">
                  <a:pos x="csX9586" y="csY9586"/>
                </a:cxn>
                <a:cxn ang="0">
                  <a:pos x="csX9587" y="csY9587"/>
                </a:cxn>
                <a:cxn ang="0">
                  <a:pos x="csX9588" y="csY9588"/>
                </a:cxn>
                <a:cxn ang="0">
                  <a:pos x="csX9589" y="csY9589"/>
                </a:cxn>
                <a:cxn ang="0">
                  <a:pos x="csX9590" y="csY9590"/>
                </a:cxn>
                <a:cxn ang="0">
                  <a:pos x="csX9591" y="csY9591"/>
                </a:cxn>
                <a:cxn ang="0">
                  <a:pos x="csX9592" y="csY9592"/>
                </a:cxn>
                <a:cxn ang="0">
                  <a:pos x="csX9593" y="csY9593"/>
                </a:cxn>
                <a:cxn ang="0">
                  <a:pos x="csX9594" y="csY9594"/>
                </a:cxn>
                <a:cxn ang="0">
                  <a:pos x="csX9595" y="csY9595"/>
                </a:cxn>
                <a:cxn ang="0">
                  <a:pos x="csX9596" y="csY9596"/>
                </a:cxn>
                <a:cxn ang="0">
                  <a:pos x="csX9597" y="csY9597"/>
                </a:cxn>
                <a:cxn ang="0">
                  <a:pos x="csX9598" y="csY9598"/>
                </a:cxn>
                <a:cxn ang="0">
                  <a:pos x="csX9599" y="csY9599"/>
                </a:cxn>
                <a:cxn ang="0">
                  <a:pos x="csX9600" y="csY9600"/>
                </a:cxn>
                <a:cxn ang="0">
                  <a:pos x="csX9601" y="csY9601"/>
                </a:cxn>
                <a:cxn ang="0">
                  <a:pos x="csX9602" y="csY9602"/>
                </a:cxn>
                <a:cxn ang="0">
                  <a:pos x="csX9603" y="csY9603"/>
                </a:cxn>
                <a:cxn ang="0">
                  <a:pos x="csX9604" y="csY9604"/>
                </a:cxn>
                <a:cxn ang="0">
                  <a:pos x="csX9605" y="csY9605"/>
                </a:cxn>
                <a:cxn ang="0">
                  <a:pos x="csX9606" y="csY9606"/>
                </a:cxn>
                <a:cxn ang="0">
                  <a:pos x="csX9607" y="csY9607"/>
                </a:cxn>
                <a:cxn ang="0">
                  <a:pos x="csX9608" y="csY9608"/>
                </a:cxn>
                <a:cxn ang="0">
                  <a:pos x="csX9609" y="csY9609"/>
                </a:cxn>
                <a:cxn ang="0">
                  <a:pos x="csX9610" y="csY9610"/>
                </a:cxn>
                <a:cxn ang="0">
                  <a:pos x="csX9611" y="csY9611"/>
                </a:cxn>
                <a:cxn ang="0">
                  <a:pos x="csX9612" y="csY9612"/>
                </a:cxn>
                <a:cxn ang="0">
                  <a:pos x="csX9613" y="csY9613"/>
                </a:cxn>
                <a:cxn ang="0">
                  <a:pos x="csX9614" y="csY9614"/>
                </a:cxn>
                <a:cxn ang="0">
                  <a:pos x="csX9615" y="csY9615"/>
                </a:cxn>
                <a:cxn ang="0">
                  <a:pos x="csX9616" y="csY9616"/>
                </a:cxn>
                <a:cxn ang="0">
                  <a:pos x="csX9617" y="csY9617"/>
                </a:cxn>
                <a:cxn ang="0">
                  <a:pos x="csX9618" y="csY9618"/>
                </a:cxn>
                <a:cxn ang="0">
                  <a:pos x="csX9619" y="csY9619"/>
                </a:cxn>
                <a:cxn ang="0">
                  <a:pos x="csX9620" y="csY9620"/>
                </a:cxn>
                <a:cxn ang="0">
                  <a:pos x="csX9621" y="csY9621"/>
                </a:cxn>
                <a:cxn ang="0">
                  <a:pos x="csX9622" y="csY9622"/>
                </a:cxn>
                <a:cxn ang="0">
                  <a:pos x="csX9623" y="csY9623"/>
                </a:cxn>
                <a:cxn ang="0">
                  <a:pos x="csX9624" y="csY9624"/>
                </a:cxn>
                <a:cxn ang="0">
                  <a:pos x="csX9625" y="csY9625"/>
                </a:cxn>
                <a:cxn ang="0">
                  <a:pos x="csX9626" y="csY9626"/>
                </a:cxn>
                <a:cxn ang="0">
                  <a:pos x="csX9627" y="csY9627"/>
                </a:cxn>
                <a:cxn ang="0">
                  <a:pos x="csX9628" y="csY9628"/>
                </a:cxn>
                <a:cxn ang="0">
                  <a:pos x="csX9629" y="csY9629"/>
                </a:cxn>
                <a:cxn ang="0">
                  <a:pos x="csX9630" y="csY9630"/>
                </a:cxn>
                <a:cxn ang="0">
                  <a:pos x="csX9631" y="csY9631"/>
                </a:cxn>
                <a:cxn ang="0">
                  <a:pos x="csX9632" y="csY9632"/>
                </a:cxn>
                <a:cxn ang="0">
                  <a:pos x="csX9633" y="csY9633"/>
                </a:cxn>
                <a:cxn ang="0">
                  <a:pos x="csX9634" y="csY9634"/>
                </a:cxn>
                <a:cxn ang="0">
                  <a:pos x="csX9635" y="csY9635"/>
                </a:cxn>
                <a:cxn ang="0">
                  <a:pos x="csX9636" y="csY9636"/>
                </a:cxn>
                <a:cxn ang="0">
                  <a:pos x="csX9637" y="csY9637"/>
                </a:cxn>
                <a:cxn ang="0">
                  <a:pos x="csX9638" y="csY9638"/>
                </a:cxn>
                <a:cxn ang="0">
                  <a:pos x="csX9639" y="csY9639"/>
                </a:cxn>
                <a:cxn ang="0">
                  <a:pos x="csX9640" y="csY9640"/>
                </a:cxn>
                <a:cxn ang="0">
                  <a:pos x="csX9641" y="csY9641"/>
                </a:cxn>
                <a:cxn ang="0">
                  <a:pos x="csX9642" y="csY9642"/>
                </a:cxn>
                <a:cxn ang="0">
                  <a:pos x="csX9643" y="csY9643"/>
                </a:cxn>
                <a:cxn ang="0">
                  <a:pos x="csX9644" y="csY9644"/>
                </a:cxn>
                <a:cxn ang="0">
                  <a:pos x="csX9645" y="csY9645"/>
                </a:cxn>
                <a:cxn ang="0">
                  <a:pos x="csX9646" y="csY9646"/>
                </a:cxn>
                <a:cxn ang="0">
                  <a:pos x="csX9647" y="csY9647"/>
                </a:cxn>
                <a:cxn ang="0">
                  <a:pos x="csX9648" y="csY9648"/>
                </a:cxn>
                <a:cxn ang="0">
                  <a:pos x="csX9649" y="csY9649"/>
                </a:cxn>
                <a:cxn ang="0">
                  <a:pos x="csX9650" y="csY9650"/>
                </a:cxn>
                <a:cxn ang="0">
                  <a:pos x="csX9651" y="csY9651"/>
                </a:cxn>
                <a:cxn ang="0">
                  <a:pos x="csX9652" y="csY9652"/>
                </a:cxn>
                <a:cxn ang="0">
                  <a:pos x="csX9653" y="csY9653"/>
                </a:cxn>
                <a:cxn ang="0">
                  <a:pos x="csX9654" y="csY9654"/>
                </a:cxn>
                <a:cxn ang="0">
                  <a:pos x="csX9655" y="csY9655"/>
                </a:cxn>
                <a:cxn ang="0">
                  <a:pos x="csX9656" y="csY9656"/>
                </a:cxn>
                <a:cxn ang="0">
                  <a:pos x="csX9657" y="csY9657"/>
                </a:cxn>
                <a:cxn ang="0">
                  <a:pos x="csX9658" y="csY9658"/>
                </a:cxn>
                <a:cxn ang="0">
                  <a:pos x="csX9659" y="csY9659"/>
                </a:cxn>
                <a:cxn ang="0">
                  <a:pos x="csX9660" y="csY9660"/>
                </a:cxn>
                <a:cxn ang="0">
                  <a:pos x="csX9661" y="csY9661"/>
                </a:cxn>
                <a:cxn ang="0">
                  <a:pos x="csX9662" y="csY9662"/>
                </a:cxn>
                <a:cxn ang="0">
                  <a:pos x="csX9663" y="csY9663"/>
                </a:cxn>
                <a:cxn ang="0">
                  <a:pos x="csX9664" y="csY9664"/>
                </a:cxn>
                <a:cxn ang="0">
                  <a:pos x="csX9665" y="csY9665"/>
                </a:cxn>
                <a:cxn ang="0">
                  <a:pos x="csX9666" y="csY9666"/>
                </a:cxn>
                <a:cxn ang="0">
                  <a:pos x="csX9667" y="csY9667"/>
                </a:cxn>
                <a:cxn ang="0">
                  <a:pos x="csX9668" y="csY9668"/>
                </a:cxn>
                <a:cxn ang="0">
                  <a:pos x="csX9669" y="csY9669"/>
                </a:cxn>
                <a:cxn ang="0">
                  <a:pos x="csX9670" y="csY9670"/>
                </a:cxn>
                <a:cxn ang="0">
                  <a:pos x="csX9671" y="csY9671"/>
                </a:cxn>
                <a:cxn ang="0">
                  <a:pos x="csX9672" y="csY9672"/>
                </a:cxn>
                <a:cxn ang="0">
                  <a:pos x="csX9673" y="csY9673"/>
                </a:cxn>
                <a:cxn ang="0">
                  <a:pos x="csX9674" y="csY9674"/>
                </a:cxn>
                <a:cxn ang="0">
                  <a:pos x="csX9675" y="csY9675"/>
                </a:cxn>
                <a:cxn ang="0">
                  <a:pos x="csX9676" y="csY9676"/>
                </a:cxn>
                <a:cxn ang="0">
                  <a:pos x="csX9677" y="csY9677"/>
                </a:cxn>
                <a:cxn ang="0">
                  <a:pos x="csX9678" y="csY9678"/>
                </a:cxn>
                <a:cxn ang="0">
                  <a:pos x="csX9679" y="csY9679"/>
                </a:cxn>
                <a:cxn ang="0">
                  <a:pos x="csX9680" y="csY9680"/>
                </a:cxn>
                <a:cxn ang="0">
                  <a:pos x="csX9681" y="csY9681"/>
                </a:cxn>
                <a:cxn ang="0">
                  <a:pos x="csX9682" y="csY9682"/>
                </a:cxn>
                <a:cxn ang="0">
                  <a:pos x="csX9683" y="csY9683"/>
                </a:cxn>
                <a:cxn ang="0">
                  <a:pos x="csX9684" y="csY9684"/>
                </a:cxn>
                <a:cxn ang="0">
                  <a:pos x="csX9685" y="csY9685"/>
                </a:cxn>
                <a:cxn ang="0">
                  <a:pos x="csX9686" y="csY9686"/>
                </a:cxn>
                <a:cxn ang="0">
                  <a:pos x="csX9687" y="csY9687"/>
                </a:cxn>
                <a:cxn ang="0">
                  <a:pos x="csX9688" y="csY9688"/>
                </a:cxn>
                <a:cxn ang="0">
                  <a:pos x="csX9689" y="csY9689"/>
                </a:cxn>
                <a:cxn ang="0">
                  <a:pos x="csX9690" y="csY9690"/>
                </a:cxn>
                <a:cxn ang="0">
                  <a:pos x="csX9691" y="csY9691"/>
                </a:cxn>
                <a:cxn ang="0">
                  <a:pos x="csX9692" y="csY9692"/>
                </a:cxn>
                <a:cxn ang="0">
                  <a:pos x="csX9693" y="csY9693"/>
                </a:cxn>
                <a:cxn ang="0">
                  <a:pos x="csX9694" y="csY9694"/>
                </a:cxn>
                <a:cxn ang="0">
                  <a:pos x="csX9695" y="csY9695"/>
                </a:cxn>
                <a:cxn ang="0">
                  <a:pos x="csX9696" y="csY9696"/>
                </a:cxn>
                <a:cxn ang="0">
                  <a:pos x="csX9697" y="csY9697"/>
                </a:cxn>
                <a:cxn ang="0">
                  <a:pos x="csX9698" y="csY9698"/>
                </a:cxn>
                <a:cxn ang="0">
                  <a:pos x="csX9699" y="csY9699"/>
                </a:cxn>
                <a:cxn ang="0">
                  <a:pos x="csX9700" y="csY9700"/>
                </a:cxn>
                <a:cxn ang="0">
                  <a:pos x="csX9701" y="csY9701"/>
                </a:cxn>
                <a:cxn ang="0">
                  <a:pos x="csX9702" y="csY9702"/>
                </a:cxn>
                <a:cxn ang="0">
                  <a:pos x="csX9703" y="csY9703"/>
                </a:cxn>
                <a:cxn ang="0">
                  <a:pos x="csX9704" y="csY9704"/>
                </a:cxn>
                <a:cxn ang="0">
                  <a:pos x="csX9705" y="csY9705"/>
                </a:cxn>
                <a:cxn ang="0">
                  <a:pos x="csX9706" y="csY9706"/>
                </a:cxn>
                <a:cxn ang="0">
                  <a:pos x="csX9707" y="csY9707"/>
                </a:cxn>
                <a:cxn ang="0">
                  <a:pos x="csX9708" y="csY9708"/>
                </a:cxn>
                <a:cxn ang="0">
                  <a:pos x="csX9709" y="csY9709"/>
                </a:cxn>
                <a:cxn ang="0">
                  <a:pos x="csX9710" y="csY9710"/>
                </a:cxn>
                <a:cxn ang="0">
                  <a:pos x="csX9711" y="csY9711"/>
                </a:cxn>
                <a:cxn ang="0">
                  <a:pos x="csX9712" y="csY9712"/>
                </a:cxn>
                <a:cxn ang="0">
                  <a:pos x="csX9713" y="csY9713"/>
                </a:cxn>
                <a:cxn ang="0">
                  <a:pos x="csX9714" y="csY9714"/>
                </a:cxn>
                <a:cxn ang="0">
                  <a:pos x="csX9715" y="csY9715"/>
                </a:cxn>
                <a:cxn ang="0">
                  <a:pos x="csX9716" y="csY9716"/>
                </a:cxn>
                <a:cxn ang="0">
                  <a:pos x="csX9717" y="csY9717"/>
                </a:cxn>
                <a:cxn ang="0">
                  <a:pos x="csX9718" y="csY9718"/>
                </a:cxn>
                <a:cxn ang="0">
                  <a:pos x="csX9719" y="csY9719"/>
                </a:cxn>
                <a:cxn ang="0">
                  <a:pos x="csX9720" y="csY9720"/>
                </a:cxn>
                <a:cxn ang="0">
                  <a:pos x="csX9721" y="csY9721"/>
                </a:cxn>
                <a:cxn ang="0">
                  <a:pos x="csX9722" y="csY9722"/>
                </a:cxn>
                <a:cxn ang="0">
                  <a:pos x="csX9723" y="csY9723"/>
                </a:cxn>
                <a:cxn ang="0">
                  <a:pos x="csX9724" y="csY9724"/>
                </a:cxn>
                <a:cxn ang="0">
                  <a:pos x="csX9725" y="csY9725"/>
                </a:cxn>
                <a:cxn ang="0">
                  <a:pos x="csX9726" y="csY9726"/>
                </a:cxn>
                <a:cxn ang="0">
                  <a:pos x="csX9727" y="csY9727"/>
                </a:cxn>
                <a:cxn ang="0">
                  <a:pos x="csX9728" y="csY9728"/>
                </a:cxn>
                <a:cxn ang="0">
                  <a:pos x="csX9729" y="csY9729"/>
                </a:cxn>
                <a:cxn ang="0">
                  <a:pos x="csX9730" y="csY9730"/>
                </a:cxn>
                <a:cxn ang="0">
                  <a:pos x="csX9731" y="csY9731"/>
                </a:cxn>
                <a:cxn ang="0">
                  <a:pos x="csX9732" y="csY9732"/>
                </a:cxn>
                <a:cxn ang="0">
                  <a:pos x="csX9733" y="csY9733"/>
                </a:cxn>
                <a:cxn ang="0">
                  <a:pos x="csX9734" y="csY9734"/>
                </a:cxn>
                <a:cxn ang="0">
                  <a:pos x="csX9735" y="csY9735"/>
                </a:cxn>
                <a:cxn ang="0">
                  <a:pos x="csX9736" y="csY9736"/>
                </a:cxn>
                <a:cxn ang="0">
                  <a:pos x="csX9737" y="csY9737"/>
                </a:cxn>
                <a:cxn ang="0">
                  <a:pos x="csX9738" y="csY9738"/>
                </a:cxn>
                <a:cxn ang="0">
                  <a:pos x="csX9739" y="csY9739"/>
                </a:cxn>
                <a:cxn ang="0">
                  <a:pos x="csX9740" y="csY9740"/>
                </a:cxn>
                <a:cxn ang="0">
                  <a:pos x="csX9741" y="csY9741"/>
                </a:cxn>
                <a:cxn ang="0">
                  <a:pos x="csX9742" y="csY9742"/>
                </a:cxn>
                <a:cxn ang="0">
                  <a:pos x="csX9743" y="csY9743"/>
                </a:cxn>
                <a:cxn ang="0">
                  <a:pos x="csX9744" y="csY9744"/>
                </a:cxn>
                <a:cxn ang="0">
                  <a:pos x="csX9745" y="csY9745"/>
                </a:cxn>
                <a:cxn ang="0">
                  <a:pos x="csX9746" y="csY9746"/>
                </a:cxn>
                <a:cxn ang="0">
                  <a:pos x="csX9747" y="csY9747"/>
                </a:cxn>
                <a:cxn ang="0">
                  <a:pos x="csX9748" y="csY9748"/>
                </a:cxn>
                <a:cxn ang="0">
                  <a:pos x="csX9749" y="csY9749"/>
                </a:cxn>
                <a:cxn ang="0">
                  <a:pos x="csX9750" y="csY9750"/>
                </a:cxn>
                <a:cxn ang="0">
                  <a:pos x="csX9751" y="csY9751"/>
                </a:cxn>
                <a:cxn ang="0">
                  <a:pos x="csX9752" y="csY9752"/>
                </a:cxn>
                <a:cxn ang="0">
                  <a:pos x="csX9753" y="csY9753"/>
                </a:cxn>
                <a:cxn ang="0">
                  <a:pos x="csX9754" y="csY9754"/>
                </a:cxn>
                <a:cxn ang="0">
                  <a:pos x="csX9755" y="csY9755"/>
                </a:cxn>
                <a:cxn ang="0">
                  <a:pos x="csX9756" y="csY9756"/>
                </a:cxn>
                <a:cxn ang="0">
                  <a:pos x="csX9757" y="csY9757"/>
                </a:cxn>
                <a:cxn ang="0">
                  <a:pos x="csX9758" y="csY9758"/>
                </a:cxn>
                <a:cxn ang="0">
                  <a:pos x="csX9759" y="csY9759"/>
                </a:cxn>
                <a:cxn ang="0">
                  <a:pos x="csX9760" y="csY9760"/>
                </a:cxn>
                <a:cxn ang="0">
                  <a:pos x="csX9761" y="csY9761"/>
                </a:cxn>
                <a:cxn ang="0">
                  <a:pos x="csX9762" y="csY9762"/>
                </a:cxn>
                <a:cxn ang="0">
                  <a:pos x="csX9763" y="csY9763"/>
                </a:cxn>
                <a:cxn ang="0">
                  <a:pos x="csX9764" y="csY9764"/>
                </a:cxn>
                <a:cxn ang="0">
                  <a:pos x="csX9765" y="csY9765"/>
                </a:cxn>
                <a:cxn ang="0">
                  <a:pos x="csX9766" y="csY9766"/>
                </a:cxn>
                <a:cxn ang="0">
                  <a:pos x="csX9767" y="csY9767"/>
                </a:cxn>
                <a:cxn ang="0">
                  <a:pos x="csX9768" y="csY9768"/>
                </a:cxn>
                <a:cxn ang="0">
                  <a:pos x="csX9769" y="csY9769"/>
                </a:cxn>
                <a:cxn ang="0">
                  <a:pos x="csX9770" y="csY9770"/>
                </a:cxn>
                <a:cxn ang="0">
                  <a:pos x="csX9771" y="csY9771"/>
                </a:cxn>
                <a:cxn ang="0">
                  <a:pos x="csX9772" y="csY9772"/>
                </a:cxn>
                <a:cxn ang="0">
                  <a:pos x="csX9773" y="csY9773"/>
                </a:cxn>
                <a:cxn ang="0">
                  <a:pos x="csX9774" y="csY9774"/>
                </a:cxn>
                <a:cxn ang="0">
                  <a:pos x="csX9775" y="csY9775"/>
                </a:cxn>
                <a:cxn ang="0">
                  <a:pos x="csX9776" y="csY9776"/>
                </a:cxn>
                <a:cxn ang="0">
                  <a:pos x="csX9777" y="csY9777"/>
                </a:cxn>
                <a:cxn ang="0">
                  <a:pos x="csX9778" y="csY9778"/>
                </a:cxn>
                <a:cxn ang="0">
                  <a:pos x="csX9779" y="csY9779"/>
                </a:cxn>
                <a:cxn ang="0">
                  <a:pos x="csX9780" y="csY9780"/>
                </a:cxn>
                <a:cxn ang="0">
                  <a:pos x="csX9781" y="csY9781"/>
                </a:cxn>
                <a:cxn ang="0">
                  <a:pos x="csX9782" y="csY9782"/>
                </a:cxn>
                <a:cxn ang="0">
                  <a:pos x="csX9783" y="csY9783"/>
                </a:cxn>
                <a:cxn ang="0">
                  <a:pos x="csX9784" y="csY9784"/>
                </a:cxn>
                <a:cxn ang="0">
                  <a:pos x="csX9785" y="csY9785"/>
                </a:cxn>
                <a:cxn ang="0">
                  <a:pos x="csX9786" y="csY9786"/>
                </a:cxn>
                <a:cxn ang="0">
                  <a:pos x="csX9787" y="csY9787"/>
                </a:cxn>
                <a:cxn ang="0">
                  <a:pos x="csX9788" y="csY9788"/>
                </a:cxn>
                <a:cxn ang="0">
                  <a:pos x="csX9789" y="csY9789"/>
                </a:cxn>
                <a:cxn ang="0">
                  <a:pos x="csX9790" y="csY9790"/>
                </a:cxn>
                <a:cxn ang="0">
                  <a:pos x="csX9791" y="csY9791"/>
                </a:cxn>
                <a:cxn ang="0">
                  <a:pos x="csX9792" y="csY9792"/>
                </a:cxn>
                <a:cxn ang="0">
                  <a:pos x="csX9793" y="csY9793"/>
                </a:cxn>
                <a:cxn ang="0">
                  <a:pos x="csX9794" y="csY9794"/>
                </a:cxn>
                <a:cxn ang="0">
                  <a:pos x="csX9795" y="csY9795"/>
                </a:cxn>
                <a:cxn ang="0">
                  <a:pos x="csX9796" y="csY9796"/>
                </a:cxn>
                <a:cxn ang="0">
                  <a:pos x="csX9797" y="csY9797"/>
                </a:cxn>
                <a:cxn ang="0">
                  <a:pos x="csX9798" y="csY9798"/>
                </a:cxn>
                <a:cxn ang="0">
                  <a:pos x="csX9799" y="csY9799"/>
                </a:cxn>
                <a:cxn ang="0">
                  <a:pos x="csX9800" y="csY9800"/>
                </a:cxn>
                <a:cxn ang="0">
                  <a:pos x="csX9801" y="csY9801"/>
                </a:cxn>
                <a:cxn ang="0">
                  <a:pos x="csX9802" y="csY9802"/>
                </a:cxn>
                <a:cxn ang="0">
                  <a:pos x="csX9803" y="csY9803"/>
                </a:cxn>
                <a:cxn ang="0">
                  <a:pos x="csX9804" y="csY9804"/>
                </a:cxn>
                <a:cxn ang="0">
                  <a:pos x="csX9805" y="csY9805"/>
                </a:cxn>
                <a:cxn ang="0">
                  <a:pos x="csX9806" y="csY9806"/>
                </a:cxn>
                <a:cxn ang="0">
                  <a:pos x="csX9807" y="csY9807"/>
                </a:cxn>
                <a:cxn ang="0">
                  <a:pos x="csX9808" y="csY9808"/>
                </a:cxn>
                <a:cxn ang="0">
                  <a:pos x="csX9809" y="csY9809"/>
                </a:cxn>
                <a:cxn ang="0">
                  <a:pos x="csX9810" y="csY9810"/>
                </a:cxn>
                <a:cxn ang="0">
                  <a:pos x="csX9811" y="csY9811"/>
                </a:cxn>
                <a:cxn ang="0">
                  <a:pos x="csX9812" y="csY9812"/>
                </a:cxn>
                <a:cxn ang="0">
                  <a:pos x="csX9813" y="csY9813"/>
                </a:cxn>
                <a:cxn ang="0">
                  <a:pos x="csX9814" y="csY9814"/>
                </a:cxn>
                <a:cxn ang="0">
                  <a:pos x="csX9815" y="csY9815"/>
                </a:cxn>
                <a:cxn ang="0">
                  <a:pos x="csX9816" y="csY9816"/>
                </a:cxn>
                <a:cxn ang="0">
                  <a:pos x="csX9817" y="csY9817"/>
                </a:cxn>
                <a:cxn ang="0">
                  <a:pos x="csX9818" y="csY9818"/>
                </a:cxn>
                <a:cxn ang="0">
                  <a:pos x="csX9819" y="csY9819"/>
                </a:cxn>
                <a:cxn ang="0">
                  <a:pos x="csX9820" y="csY9820"/>
                </a:cxn>
                <a:cxn ang="0">
                  <a:pos x="csX9821" y="csY9821"/>
                </a:cxn>
                <a:cxn ang="0">
                  <a:pos x="csX9822" y="csY9822"/>
                </a:cxn>
                <a:cxn ang="0">
                  <a:pos x="csX9823" y="csY9823"/>
                </a:cxn>
                <a:cxn ang="0">
                  <a:pos x="csX9824" y="csY9824"/>
                </a:cxn>
                <a:cxn ang="0">
                  <a:pos x="csX9825" y="csY9825"/>
                </a:cxn>
                <a:cxn ang="0">
                  <a:pos x="csX9826" y="csY9826"/>
                </a:cxn>
                <a:cxn ang="0">
                  <a:pos x="csX9827" y="csY9827"/>
                </a:cxn>
                <a:cxn ang="0">
                  <a:pos x="csX9828" y="csY9828"/>
                </a:cxn>
                <a:cxn ang="0">
                  <a:pos x="csX9829" y="csY9829"/>
                </a:cxn>
                <a:cxn ang="0">
                  <a:pos x="csX9830" y="csY9830"/>
                </a:cxn>
                <a:cxn ang="0">
                  <a:pos x="csX9831" y="csY9831"/>
                </a:cxn>
                <a:cxn ang="0">
                  <a:pos x="csX9832" y="csY9832"/>
                </a:cxn>
                <a:cxn ang="0">
                  <a:pos x="csX9833" y="csY9833"/>
                </a:cxn>
                <a:cxn ang="0">
                  <a:pos x="csX9834" y="csY9834"/>
                </a:cxn>
                <a:cxn ang="0">
                  <a:pos x="csX9835" y="csY9835"/>
                </a:cxn>
                <a:cxn ang="0">
                  <a:pos x="csX9836" y="csY9836"/>
                </a:cxn>
                <a:cxn ang="0">
                  <a:pos x="csX9837" y="csY9837"/>
                </a:cxn>
                <a:cxn ang="0">
                  <a:pos x="csX9838" y="csY9838"/>
                </a:cxn>
                <a:cxn ang="0">
                  <a:pos x="csX9839" y="csY9839"/>
                </a:cxn>
                <a:cxn ang="0">
                  <a:pos x="csX9840" y="csY9840"/>
                </a:cxn>
                <a:cxn ang="0">
                  <a:pos x="csX9841" y="csY9841"/>
                </a:cxn>
                <a:cxn ang="0">
                  <a:pos x="csX9842" y="csY9842"/>
                </a:cxn>
                <a:cxn ang="0">
                  <a:pos x="csX9843" y="csY9843"/>
                </a:cxn>
                <a:cxn ang="0">
                  <a:pos x="csX9844" y="csY9844"/>
                </a:cxn>
                <a:cxn ang="0">
                  <a:pos x="csX9845" y="csY9845"/>
                </a:cxn>
                <a:cxn ang="0">
                  <a:pos x="csX9846" y="csY9846"/>
                </a:cxn>
                <a:cxn ang="0">
                  <a:pos x="csX9847" y="csY9847"/>
                </a:cxn>
                <a:cxn ang="0">
                  <a:pos x="csX9848" y="csY9848"/>
                </a:cxn>
                <a:cxn ang="0">
                  <a:pos x="csX9849" y="csY9849"/>
                </a:cxn>
                <a:cxn ang="0">
                  <a:pos x="csX9850" y="csY9850"/>
                </a:cxn>
                <a:cxn ang="0">
                  <a:pos x="csX9851" y="csY9851"/>
                </a:cxn>
                <a:cxn ang="0">
                  <a:pos x="csX9852" y="csY9852"/>
                </a:cxn>
                <a:cxn ang="0">
                  <a:pos x="csX9853" y="csY9853"/>
                </a:cxn>
                <a:cxn ang="0">
                  <a:pos x="csX9854" y="csY9854"/>
                </a:cxn>
                <a:cxn ang="0">
                  <a:pos x="csX9855" y="csY9855"/>
                </a:cxn>
                <a:cxn ang="0">
                  <a:pos x="csX9856" y="csY9856"/>
                </a:cxn>
                <a:cxn ang="0">
                  <a:pos x="csX9857" y="csY9857"/>
                </a:cxn>
                <a:cxn ang="0">
                  <a:pos x="csX9858" y="csY9858"/>
                </a:cxn>
                <a:cxn ang="0">
                  <a:pos x="csX9859" y="csY9859"/>
                </a:cxn>
                <a:cxn ang="0">
                  <a:pos x="csX9860" y="csY9860"/>
                </a:cxn>
                <a:cxn ang="0">
                  <a:pos x="csX9861" y="csY9861"/>
                </a:cxn>
                <a:cxn ang="0">
                  <a:pos x="csX9862" y="csY9862"/>
                </a:cxn>
                <a:cxn ang="0">
                  <a:pos x="csX9863" y="csY9863"/>
                </a:cxn>
                <a:cxn ang="0">
                  <a:pos x="csX9864" y="csY9864"/>
                </a:cxn>
                <a:cxn ang="0">
                  <a:pos x="csX9865" y="csY9865"/>
                </a:cxn>
                <a:cxn ang="0">
                  <a:pos x="csX9866" y="csY9866"/>
                </a:cxn>
                <a:cxn ang="0">
                  <a:pos x="csX9867" y="csY9867"/>
                </a:cxn>
                <a:cxn ang="0">
                  <a:pos x="csX9868" y="csY9868"/>
                </a:cxn>
                <a:cxn ang="0">
                  <a:pos x="csX9869" y="csY9869"/>
                </a:cxn>
                <a:cxn ang="0">
                  <a:pos x="csX9870" y="csY9870"/>
                </a:cxn>
                <a:cxn ang="0">
                  <a:pos x="csX9871" y="csY9871"/>
                </a:cxn>
                <a:cxn ang="0">
                  <a:pos x="csX9872" y="csY9872"/>
                </a:cxn>
                <a:cxn ang="0">
                  <a:pos x="csX9873" y="csY9873"/>
                </a:cxn>
                <a:cxn ang="0">
                  <a:pos x="csX9874" y="csY9874"/>
                </a:cxn>
                <a:cxn ang="0">
                  <a:pos x="csX9875" y="csY9875"/>
                </a:cxn>
                <a:cxn ang="0">
                  <a:pos x="csX9876" y="csY9876"/>
                </a:cxn>
                <a:cxn ang="0">
                  <a:pos x="csX9877" y="csY9877"/>
                </a:cxn>
                <a:cxn ang="0">
                  <a:pos x="csX9878" y="csY9878"/>
                </a:cxn>
                <a:cxn ang="0">
                  <a:pos x="csX9879" y="csY9879"/>
                </a:cxn>
                <a:cxn ang="0">
                  <a:pos x="csX9880" y="csY9880"/>
                </a:cxn>
                <a:cxn ang="0">
                  <a:pos x="csX9881" y="csY9881"/>
                </a:cxn>
                <a:cxn ang="0">
                  <a:pos x="csX9882" y="csY9882"/>
                </a:cxn>
                <a:cxn ang="0">
                  <a:pos x="csX9883" y="csY9883"/>
                </a:cxn>
                <a:cxn ang="0">
                  <a:pos x="csX9884" y="csY9884"/>
                </a:cxn>
                <a:cxn ang="0">
                  <a:pos x="csX9885" y="csY9885"/>
                </a:cxn>
                <a:cxn ang="0">
                  <a:pos x="csX9886" y="csY9886"/>
                </a:cxn>
                <a:cxn ang="0">
                  <a:pos x="csX9887" y="csY9887"/>
                </a:cxn>
                <a:cxn ang="0">
                  <a:pos x="csX9888" y="csY9888"/>
                </a:cxn>
                <a:cxn ang="0">
                  <a:pos x="csX9889" y="csY9889"/>
                </a:cxn>
                <a:cxn ang="0">
                  <a:pos x="csX9890" y="csY9890"/>
                </a:cxn>
                <a:cxn ang="0">
                  <a:pos x="csX9891" y="csY9891"/>
                </a:cxn>
                <a:cxn ang="0">
                  <a:pos x="csX9892" y="csY9892"/>
                </a:cxn>
                <a:cxn ang="0">
                  <a:pos x="csX9893" y="csY9893"/>
                </a:cxn>
                <a:cxn ang="0">
                  <a:pos x="csX9894" y="csY9894"/>
                </a:cxn>
                <a:cxn ang="0">
                  <a:pos x="csX9895" y="csY9895"/>
                </a:cxn>
                <a:cxn ang="0">
                  <a:pos x="csX9896" y="csY9896"/>
                </a:cxn>
                <a:cxn ang="0">
                  <a:pos x="csX9897" y="csY9897"/>
                </a:cxn>
                <a:cxn ang="0">
                  <a:pos x="csX9898" y="csY9898"/>
                </a:cxn>
                <a:cxn ang="0">
                  <a:pos x="csX9899" y="csY9899"/>
                </a:cxn>
                <a:cxn ang="0">
                  <a:pos x="csX9900" y="csY9900"/>
                </a:cxn>
                <a:cxn ang="0">
                  <a:pos x="csX9901" y="csY9901"/>
                </a:cxn>
                <a:cxn ang="0">
                  <a:pos x="csX9902" y="csY9902"/>
                </a:cxn>
                <a:cxn ang="0">
                  <a:pos x="csX9903" y="csY9903"/>
                </a:cxn>
                <a:cxn ang="0">
                  <a:pos x="csX9904" y="csY9904"/>
                </a:cxn>
                <a:cxn ang="0">
                  <a:pos x="csX9905" y="csY9905"/>
                </a:cxn>
                <a:cxn ang="0">
                  <a:pos x="csX9906" y="csY9906"/>
                </a:cxn>
                <a:cxn ang="0">
                  <a:pos x="csX9907" y="csY9907"/>
                </a:cxn>
                <a:cxn ang="0">
                  <a:pos x="csX9908" y="csY9908"/>
                </a:cxn>
                <a:cxn ang="0">
                  <a:pos x="csX9909" y="csY9909"/>
                </a:cxn>
                <a:cxn ang="0">
                  <a:pos x="csX9910" y="csY9910"/>
                </a:cxn>
                <a:cxn ang="0">
                  <a:pos x="csX9911" y="csY9911"/>
                </a:cxn>
                <a:cxn ang="0">
                  <a:pos x="csX9912" y="csY9912"/>
                </a:cxn>
                <a:cxn ang="0">
                  <a:pos x="csX9913" y="csY9913"/>
                </a:cxn>
                <a:cxn ang="0">
                  <a:pos x="csX9914" y="csY9914"/>
                </a:cxn>
                <a:cxn ang="0">
                  <a:pos x="csX9915" y="csY9915"/>
                </a:cxn>
                <a:cxn ang="0">
                  <a:pos x="csX9916" y="csY9916"/>
                </a:cxn>
                <a:cxn ang="0">
                  <a:pos x="csX9917" y="csY9917"/>
                </a:cxn>
                <a:cxn ang="0">
                  <a:pos x="csX9918" y="csY9918"/>
                </a:cxn>
                <a:cxn ang="0">
                  <a:pos x="csX9919" y="csY9919"/>
                </a:cxn>
                <a:cxn ang="0">
                  <a:pos x="csX9920" y="csY9920"/>
                </a:cxn>
                <a:cxn ang="0">
                  <a:pos x="csX9921" y="csY9921"/>
                </a:cxn>
                <a:cxn ang="0">
                  <a:pos x="csX9922" y="csY9922"/>
                </a:cxn>
                <a:cxn ang="0">
                  <a:pos x="csX9923" y="csY9923"/>
                </a:cxn>
                <a:cxn ang="0">
                  <a:pos x="csX9924" y="csY9924"/>
                </a:cxn>
                <a:cxn ang="0">
                  <a:pos x="csX9925" y="csY9925"/>
                </a:cxn>
                <a:cxn ang="0">
                  <a:pos x="csX9926" y="csY9926"/>
                </a:cxn>
                <a:cxn ang="0">
                  <a:pos x="csX9927" y="csY9927"/>
                </a:cxn>
                <a:cxn ang="0">
                  <a:pos x="csX9928" y="csY9928"/>
                </a:cxn>
                <a:cxn ang="0">
                  <a:pos x="csX9929" y="csY9929"/>
                </a:cxn>
                <a:cxn ang="0">
                  <a:pos x="csX9930" y="csY9930"/>
                </a:cxn>
                <a:cxn ang="0">
                  <a:pos x="csX9931" y="csY9931"/>
                </a:cxn>
                <a:cxn ang="0">
                  <a:pos x="csX9932" y="csY9932"/>
                </a:cxn>
                <a:cxn ang="0">
                  <a:pos x="csX9933" y="csY9933"/>
                </a:cxn>
                <a:cxn ang="0">
                  <a:pos x="csX9934" y="csY9934"/>
                </a:cxn>
                <a:cxn ang="0">
                  <a:pos x="csX9935" y="csY9935"/>
                </a:cxn>
                <a:cxn ang="0">
                  <a:pos x="csX9936" y="csY9936"/>
                </a:cxn>
                <a:cxn ang="0">
                  <a:pos x="csX9937" y="csY9937"/>
                </a:cxn>
                <a:cxn ang="0">
                  <a:pos x="csX9938" y="csY9938"/>
                </a:cxn>
                <a:cxn ang="0">
                  <a:pos x="csX9939" y="csY9939"/>
                </a:cxn>
                <a:cxn ang="0">
                  <a:pos x="csX9940" y="csY9940"/>
                </a:cxn>
                <a:cxn ang="0">
                  <a:pos x="csX9941" y="csY9941"/>
                </a:cxn>
                <a:cxn ang="0">
                  <a:pos x="csX9942" y="csY9942"/>
                </a:cxn>
                <a:cxn ang="0">
                  <a:pos x="csX9943" y="csY9943"/>
                </a:cxn>
                <a:cxn ang="0">
                  <a:pos x="csX9944" y="csY9944"/>
                </a:cxn>
                <a:cxn ang="0">
                  <a:pos x="csX9945" y="csY9945"/>
                </a:cxn>
                <a:cxn ang="0">
                  <a:pos x="csX9946" y="csY9946"/>
                </a:cxn>
                <a:cxn ang="0">
                  <a:pos x="csX9947" y="csY9947"/>
                </a:cxn>
                <a:cxn ang="0">
                  <a:pos x="csX9948" y="csY9948"/>
                </a:cxn>
                <a:cxn ang="0">
                  <a:pos x="csX9949" y="csY9949"/>
                </a:cxn>
                <a:cxn ang="0">
                  <a:pos x="csX9950" y="csY9950"/>
                </a:cxn>
                <a:cxn ang="0">
                  <a:pos x="csX9951" y="csY9951"/>
                </a:cxn>
                <a:cxn ang="0">
                  <a:pos x="csX9952" y="csY9952"/>
                </a:cxn>
                <a:cxn ang="0">
                  <a:pos x="csX9953" y="csY9953"/>
                </a:cxn>
                <a:cxn ang="0">
                  <a:pos x="csX9954" y="csY9954"/>
                </a:cxn>
                <a:cxn ang="0">
                  <a:pos x="csX9955" y="csY9955"/>
                </a:cxn>
                <a:cxn ang="0">
                  <a:pos x="csX9956" y="csY9956"/>
                </a:cxn>
                <a:cxn ang="0">
                  <a:pos x="csX9957" y="csY9957"/>
                </a:cxn>
                <a:cxn ang="0">
                  <a:pos x="csX9958" y="csY9958"/>
                </a:cxn>
                <a:cxn ang="0">
                  <a:pos x="csX9959" y="csY9959"/>
                </a:cxn>
                <a:cxn ang="0">
                  <a:pos x="csX9960" y="csY9960"/>
                </a:cxn>
                <a:cxn ang="0">
                  <a:pos x="csX9961" y="csY9961"/>
                </a:cxn>
                <a:cxn ang="0">
                  <a:pos x="csX9962" y="csY9962"/>
                </a:cxn>
                <a:cxn ang="0">
                  <a:pos x="csX9963" y="csY9963"/>
                </a:cxn>
                <a:cxn ang="0">
                  <a:pos x="csX9964" y="csY9964"/>
                </a:cxn>
                <a:cxn ang="0">
                  <a:pos x="csX9965" y="csY9965"/>
                </a:cxn>
                <a:cxn ang="0">
                  <a:pos x="csX9966" y="csY9966"/>
                </a:cxn>
                <a:cxn ang="0">
                  <a:pos x="csX9967" y="csY9967"/>
                </a:cxn>
                <a:cxn ang="0">
                  <a:pos x="csX9968" y="csY9968"/>
                </a:cxn>
                <a:cxn ang="0">
                  <a:pos x="csX9969" y="csY9969"/>
                </a:cxn>
                <a:cxn ang="0">
                  <a:pos x="csX9970" y="csY9970"/>
                </a:cxn>
                <a:cxn ang="0">
                  <a:pos x="csX9971" y="csY9971"/>
                </a:cxn>
                <a:cxn ang="0">
                  <a:pos x="csX9972" y="csY9972"/>
                </a:cxn>
                <a:cxn ang="0">
                  <a:pos x="csX9973" y="csY9973"/>
                </a:cxn>
                <a:cxn ang="0">
                  <a:pos x="csX9974" y="csY9974"/>
                </a:cxn>
                <a:cxn ang="0">
                  <a:pos x="csX9975" y="csY9975"/>
                </a:cxn>
                <a:cxn ang="0">
                  <a:pos x="csX9976" y="csY9976"/>
                </a:cxn>
                <a:cxn ang="0">
                  <a:pos x="csX9977" y="csY9977"/>
                </a:cxn>
                <a:cxn ang="0">
                  <a:pos x="csX9978" y="csY9978"/>
                </a:cxn>
                <a:cxn ang="0">
                  <a:pos x="csX9979" y="csY9979"/>
                </a:cxn>
                <a:cxn ang="0">
                  <a:pos x="csX9980" y="csY9980"/>
                </a:cxn>
                <a:cxn ang="0">
                  <a:pos x="csX9981" y="csY9981"/>
                </a:cxn>
                <a:cxn ang="0">
                  <a:pos x="csX9982" y="csY9982"/>
                </a:cxn>
                <a:cxn ang="0">
                  <a:pos x="csX9983" y="csY9983"/>
                </a:cxn>
                <a:cxn ang="0">
                  <a:pos x="csX9984" y="csY9984"/>
                </a:cxn>
                <a:cxn ang="0">
                  <a:pos x="csX9985" y="csY9985"/>
                </a:cxn>
                <a:cxn ang="0">
                  <a:pos x="csX9986" y="csY9986"/>
                </a:cxn>
                <a:cxn ang="0">
                  <a:pos x="csX9987" y="csY9987"/>
                </a:cxn>
                <a:cxn ang="0">
                  <a:pos x="csX9988" y="csY9988"/>
                </a:cxn>
                <a:cxn ang="0">
                  <a:pos x="csX9989" y="csY9989"/>
                </a:cxn>
                <a:cxn ang="0">
                  <a:pos x="csX9990" y="csY9990"/>
                </a:cxn>
                <a:cxn ang="0">
                  <a:pos x="csX9991" y="csY9991"/>
                </a:cxn>
                <a:cxn ang="0">
                  <a:pos x="csX9992" y="csY9992"/>
                </a:cxn>
                <a:cxn ang="0">
                  <a:pos x="csX9993" y="csY9993"/>
                </a:cxn>
                <a:cxn ang="0">
                  <a:pos x="csX9994" y="csY9994"/>
                </a:cxn>
                <a:cxn ang="0">
                  <a:pos x="csX9995" y="csY9995"/>
                </a:cxn>
                <a:cxn ang="0">
                  <a:pos x="csX9996" y="csY9996"/>
                </a:cxn>
                <a:cxn ang="0">
                  <a:pos x="csX9997" y="csY9997"/>
                </a:cxn>
                <a:cxn ang="0">
                  <a:pos x="csX9998" y="csY9998"/>
                </a:cxn>
                <a:cxn ang="0">
                  <a:pos x="csX9999" y="csY9999"/>
                </a:cxn>
                <a:cxn ang="0">
                  <a:pos x="csX10000" y="csY10000"/>
                </a:cxn>
                <a:cxn ang="0">
                  <a:pos x="csX10001" y="csY10001"/>
                </a:cxn>
                <a:cxn ang="0">
                  <a:pos x="csX10002" y="csY10002"/>
                </a:cxn>
                <a:cxn ang="0">
                  <a:pos x="csX10003" y="csY10003"/>
                </a:cxn>
                <a:cxn ang="0">
                  <a:pos x="csX10004" y="csY10004"/>
                </a:cxn>
                <a:cxn ang="0">
                  <a:pos x="csX10005" y="csY10005"/>
                </a:cxn>
                <a:cxn ang="0">
                  <a:pos x="csX10006" y="csY10006"/>
                </a:cxn>
                <a:cxn ang="0">
                  <a:pos x="csX10007" y="csY10007"/>
                </a:cxn>
                <a:cxn ang="0">
                  <a:pos x="csX10008" y="csY10008"/>
                </a:cxn>
                <a:cxn ang="0">
                  <a:pos x="csX10009" y="csY10009"/>
                </a:cxn>
                <a:cxn ang="0">
                  <a:pos x="csX10010" y="csY10010"/>
                </a:cxn>
                <a:cxn ang="0">
                  <a:pos x="csX10011" y="csY10011"/>
                </a:cxn>
                <a:cxn ang="0">
                  <a:pos x="csX10012" y="csY10012"/>
                </a:cxn>
                <a:cxn ang="0">
                  <a:pos x="csX10013" y="csY10013"/>
                </a:cxn>
                <a:cxn ang="0">
                  <a:pos x="csX10014" y="csY10014"/>
                </a:cxn>
                <a:cxn ang="0">
                  <a:pos x="csX10015" y="csY10015"/>
                </a:cxn>
                <a:cxn ang="0">
                  <a:pos x="csX10016" y="csY10016"/>
                </a:cxn>
                <a:cxn ang="0">
                  <a:pos x="csX10017" y="csY10017"/>
                </a:cxn>
                <a:cxn ang="0">
                  <a:pos x="csX10018" y="csY10018"/>
                </a:cxn>
                <a:cxn ang="0">
                  <a:pos x="csX10019" y="csY10019"/>
                </a:cxn>
                <a:cxn ang="0">
                  <a:pos x="csX10020" y="csY10020"/>
                </a:cxn>
                <a:cxn ang="0">
                  <a:pos x="csX10021" y="csY10021"/>
                </a:cxn>
                <a:cxn ang="0">
                  <a:pos x="csX10022" y="csY10022"/>
                </a:cxn>
                <a:cxn ang="0">
                  <a:pos x="csX10023" y="csY10023"/>
                </a:cxn>
                <a:cxn ang="0">
                  <a:pos x="csX10024" y="csY10024"/>
                </a:cxn>
                <a:cxn ang="0">
                  <a:pos x="csX10025" y="csY10025"/>
                </a:cxn>
                <a:cxn ang="0">
                  <a:pos x="csX10026" y="csY10026"/>
                </a:cxn>
                <a:cxn ang="0">
                  <a:pos x="csX10027" y="csY10027"/>
                </a:cxn>
                <a:cxn ang="0">
                  <a:pos x="csX10028" y="csY10028"/>
                </a:cxn>
                <a:cxn ang="0">
                  <a:pos x="csX10029" y="csY10029"/>
                </a:cxn>
                <a:cxn ang="0">
                  <a:pos x="csX10030" y="csY10030"/>
                </a:cxn>
                <a:cxn ang="0">
                  <a:pos x="csX10031" y="csY10031"/>
                </a:cxn>
                <a:cxn ang="0">
                  <a:pos x="csX10032" y="csY10032"/>
                </a:cxn>
                <a:cxn ang="0">
                  <a:pos x="csX10033" y="csY10033"/>
                </a:cxn>
                <a:cxn ang="0">
                  <a:pos x="csX10034" y="csY10034"/>
                </a:cxn>
                <a:cxn ang="0">
                  <a:pos x="csX10035" y="csY10035"/>
                </a:cxn>
                <a:cxn ang="0">
                  <a:pos x="csX10036" y="csY10036"/>
                </a:cxn>
                <a:cxn ang="0">
                  <a:pos x="csX10037" y="csY10037"/>
                </a:cxn>
                <a:cxn ang="0">
                  <a:pos x="csX10038" y="csY10038"/>
                </a:cxn>
                <a:cxn ang="0">
                  <a:pos x="csX10039" y="csY10039"/>
                </a:cxn>
                <a:cxn ang="0">
                  <a:pos x="csX10040" y="csY10040"/>
                </a:cxn>
                <a:cxn ang="0">
                  <a:pos x="csX10041" y="csY10041"/>
                </a:cxn>
                <a:cxn ang="0">
                  <a:pos x="csX10042" y="csY10042"/>
                </a:cxn>
                <a:cxn ang="0">
                  <a:pos x="csX10043" y="csY10043"/>
                </a:cxn>
                <a:cxn ang="0">
                  <a:pos x="csX10044" y="csY10044"/>
                </a:cxn>
                <a:cxn ang="0">
                  <a:pos x="csX10045" y="csY10045"/>
                </a:cxn>
                <a:cxn ang="0">
                  <a:pos x="csX10046" y="csY10046"/>
                </a:cxn>
                <a:cxn ang="0">
                  <a:pos x="csX10047" y="csY10047"/>
                </a:cxn>
                <a:cxn ang="0">
                  <a:pos x="csX10048" y="csY10048"/>
                </a:cxn>
                <a:cxn ang="0">
                  <a:pos x="csX10049" y="csY10049"/>
                </a:cxn>
                <a:cxn ang="0">
                  <a:pos x="csX10050" y="csY10050"/>
                </a:cxn>
                <a:cxn ang="0">
                  <a:pos x="csX10051" y="csY10051"/>
                </a:cxn>
                <a:cxn ang="0">
                  <a:pos x="csX10052" y="csY10052"/>
                </a:cxn>
                <a:cxn ang="0">
                  <a:pos x="csX10053" y="csY10053"/>
                </a:cxn>
                <a:cxn ang="0">
                  <a:pos x="csX10054" y="csY10054"/>
                </a:cxn>
                <a:cxn ang="0">
                  <a:pos x="csX10055" y="csY10055"/>
                </a:cxn>
                <a:cxn ang="0">
                  <a:pos x="csX10056" y="csY10056"/>
                </a:cxn>
                <a:cxn ang="0">
                  <a:pos x="csX10057" y="csY10057"/>
                </a:cxn>
                <a:cxn ang="0">
                  <a:pos x="csX10058" y="csY10058"/>
                </a:cxn>
                <a:cxn ang="0">
                  <a:pos x="csX10059" y="csY10059"/>
                </a:cxn>
                <a:cxn ang="0">
                  <a:pos x="csX10060" y="csY10060"/>
                </a:cxn>
                <a:cxn ang="0">
                  <a:pos x="csX10061" y="csY10061"/>
                </a:cxn>
                <a:cxn ang="0">
                  <a:pos x="csX10062" y="csY10062"/>
                </a:cxn>
                <a:cxn ang="0">
                  <a:pos x="csX10063" y="csY10063"/>
                </a:cxn>
                <a:cxn ang="0">
                  <a:pos x="csX10064" y="csY10064"/>
                </a:cxn>
                <a:cxn ang="0">
                  <a:pos x="csX10065" y="csY10065"/>
                </a:cxn>
                <a:cxn ang="0">
                  <a:pos x="csX10066" y="csY10066"/>
                </a:cxn>
                <a:cxn ang="0">
                  <a:pos x="csX10067" y="csY10067"/>
                </a:cxn>
                <a:cxn ang="0">
                  <a:pos x="csX10068" y="csY10068"/>
                </a:cxn>
                <a:cxn ang="0">
                  <a:pos x="csX10069" y="csY10069"/>
                </a:cxn>
                <a:cxn ang="0">
                  <a:pos x="csX10070" y="csY10070"/>
                </a:cxn>
                <a:cxn ang="0">
                  <a:pos x="csX10071" y="csY10071"/>
                </a:cxn>
                <a:cxn ang="0">
                  <a:pos x="csX10072" y="csY10072"/>
                </a:cxn>
                <a:cxn ang="0">
                  <a:pos x="csX10073" y="csY10073"/>
                </a:cxn>
                <a:cxn ang="0">
                  <a:pos x="csX10074" y="csY10074"/>
                </a:cxn>
                <a:cxn ang="0">
                  <a:pos x="csX10075" y="csY10075"/>
                </a:cxn>
                <a:cxn ang="0">
                  <a:pos x="csX10076" y="csY10076"/>
                </a:cxn>
                <a:cxn ang="0">
                  <a:pos x="csX10077" y="csY10077"/>
                </a:cxn>
                <a:cxn ang="0">
                  <a:pos x="csX10078" y="csY10078"/>
                </a:cxn>
                <a:cxn ang="0">
                  <a:pos x="csX10079" y="csY10079"/>
                </a:cxn>
                <a:cxn ang="0">
                  <a:pos x="csX10080" y="csY10080"/>
                </a:cxn>
                <a:cxn ang="0">
                  <a:pos x="csX10081" y="csY10081"/>
                </a:cxn>
                <a:cxn ang="0">
                  <a:pos x="csX10082" y="csY10082"/>
                </a:cxn>
                <a:cxn ang="0">
                  <a:pos x="csX10083" y="csY10083"/>
                </a:cxn>
                <a:cxn ang="0">
                  <a:pos x="csX10084" y="csY10084"/>
                </a:cxn>
                <a:cxn ang="0">
                  <a:pos x="csX10085" y="csY10085"/>
                </a:cxn>
                <a:cxn ang="0">
                  <a:pos x="csX10086" y="csY10086"/>
                </a:cxn>
                <a:cxn ang="0">
                  <a:pos x="csX10087" y="csY10087"/>
                </a:cxn>
                <a:cxn ang="0">
                  <a:pos x="csX10088" y="csY10088"/>
                </a:cxn>
                <a:cxn ang="0">
                  <a:pos x="csX10089" y="csY10089"/>
                </a:cxn>
                <a:cxn ang="0">
                  <a:pos x="csX10090" y="csY10090"/>
                </a:cxn>
                <a:cxn ang="0">
                  <a:pos x="csX10091" y="csY10091"/>
                </a:cxn>
                <a:cxn ang="0">
                  <a:pos x="csX10092" y="csY10092"/>
                </a:cxn>
                <a:cxn ang="0">
                  <a:pos x="csX10093" y="csY10093"/>
                </a:cxn>
                <a:cxn ang="0">
                  <a:pos x="csX10094" y="csY10094"/>
                </a:cxn>
                <a:cxn ang="0">
                  <a:pos x="csX10095" y="csY10095"/>
                </a:cxn>
                <a:cxn ang="0">
                  <a:pos x="csX10096" y="csY10096"/>
                </a:cxn>
                <a:cxn ang="0">
                  <a:pos x="csX10097" y="csY10097"/>
                </a:cxn>
                <a:cxn ang="0">
                  <a:pos x="csX10098" y="csY10098"/>
                </a:cxn>
                <a:cxn ang="0">
                  <a:pos x="csX10099" y="csY10099"/>
                </a:cxn>
                <a:cxn ang="0">
                  <a:pos x="csX10100" y="csY10100"/>
                </a:cxn>
                <a:cxn ang="0">
                  <a:pos x="csX10101" y="csY10101"/>
                </a:cxn>
                <a:cxn ang="0">
                  <a:pos x="csX10102" y="csY10102"/>
                </a:cxn>
                <a:cxn ang="0">
                  <a:pos x="csX10103" y="csY10103"/>
                </a:cxn>
                <a:cxn ang="0">
                  <a:pos x="csX10104" y="csY10104"/>
                </a:cxn>
                <a:cxn ang="0">
                  <a:pos x="csX10105" y="csY10105"/>
                </a:cxn>
                <a:cxn ang="0">
                  <a:pos x="csX10106" y="csY10106"/>
                </a:cxn>
                <a:cxn ang="0">
                  <a:pos x="csX10107" y="csY10107"/>
                </a:cxn>
                <a:cxn ang="0">
                  <a:pos x="csX10108" y="csY10108"/>
                </a:cxn>
                <a:cxn ang="0">
                  <a:pos x="csX10109" y="csY10109"/>
                </a:cxn>
                <a:cxn ang="0">
                  <a:pos x="csX10110" y="csY10110"/>
                </a:cxn>
                <a:cxn ang="0">
                  <a:pos x="csX10111" y="csY10111"/>
                </a:cxn>
                <a:cxn ang="0">
                  <a:pos x="csX10112" y="csY10112"/>
                </a:cxn>
                <a:cxn ang="0">
                  <a:pos x="csX10113" y="csY10113"/>
                </a:cxn>
                <a:cxn ang="0">
                  <a:pos x="csX10114" y="csY10114"/>
                </a:cxn>
                <a:cxn ang="0">
                  <a:pos x="csX10115" y="csY10115"/>
                </a:cxn>
                <a:cxn ang="0">
                  <a:pos x="csX10116" y="csY10116"/>
                </a:cxn>
                <a:cxn ang="0">
                  <a:pos x="csX10117" y="csY10117"/>
                </a:cxn>
                <a:cxn ang="0">
                  <a:pos x="csX10118" y="csY10118"/>
                </a:cxn>
                <a:cxn ang="0">
                  <a:pos x="csX10119" y="csY10119"/>
                </a:cxn>
                <a:cxn ang="0">
                  <a:pos x="csX10120" y="csY10120"/>
                </a:cxn>
                <a:cxn ang="0">
                  <a:pos x="csX10121" y="csY10121"/>
                </a:cxn>
                <a:cxn ang="0">
                  <a:pos x="csX10122" y="csY10122"/>
                </a:cxn>
                <a:cxn ang="0">
                  <a:pos x="csX10123" y="csY10123"/>
                </a:cxn>
                <a:cxn ang="0">
                  <a:pos x="csX10124" y="csY10124"/>
                </a:cxn>
                <a:cxn ang="0">
                  <a:pos x="csX10125" y="csY10125"/>
                </a:cxn>
                <a:cxn ang="0">
                  <a:pos x="csX10126" y="csY10126"/>
                </a:cxn>
                <a:cxn ang="0">
                  <a:pos x="csX10127" y="csY10127"/>
                </a:cxn>
                <a:cxn ang="0">
                  <a:pos x="csX10128" y="csY10128"/>
                </a:cxn>
                <a:cxn ang="0">
                  <a:pos x="csX10129" y="csY10129"/>
                </a:cxn>
                <a:cxn ang="0">
                  <a:pos x="csX10130" y="csY10130"/>
                </a:cxn>
                <a:cxn ang="0">
                  <a:pos x="csX10131" y="csY10131"/>
                </a:cxn>
                <a:cxn ang="0">
                  <a:pos x="csX10132" y="csY10132"/>
                </a:cxn>
                <a:cxn ang="0">
                  <a:pos x="csX10133" y="csY10133"/>
                </a:cxn>
                <a:cxn ang="0">
                  <a:pos x="csX10134" y="csY10134"/>
                </a:cxn>
                <a:cxn ang="0">
                  <a:pos x="csX10135" y="csY10135"/>
                </a:cxn>
                <a:cxn ang="0">
                  <a:pos x="csX10136" y="csY10136"/>
                </a:cxn>
                <a:cxn ang="0">
                  <a:pos x="csX10137" y="csY10137"/>
                </a:cxn>
                <a:cxn ang="0">
                  <a:pos x="csX10138" y="csY10138"/>
                </a:cxn>
                <a:cxn ang="0">
                  <a:pos x="csX10139" y="csY10139"/>
                </a:cxn>
                <a:cxn ang="0">
                  <a:pos x="csX10140" y="csY10140"/>
                </a:cxn>
                <a:cxn ang="0">
                  <a:pos x="csX10141" y="csY10141"/>
                </a:cxn>
                <a:cxn ang="0">
                  <a:pos x="csX10142" y="csY10142"/>
                </a:cxn>
                <a:cxn ang="0">
                  <a:pos x="csX10143" y="csY10143"/>
                </a:cxn>
                <a:cxn ang="0">
                  <a:pos x="csX10144" y="csY10144"/>
                </a:cxn>
                <a:cxn ang="0">
                  <a:pos x="csX10145" y="csY10145"/>
                </a:cxn>
                <a:cxn ang="0">
                  <a:pos x="csX10146" y="csY10146"/>
                </a:cxn>
                <a:cxn ang="0">
                  <a:pos x="csX10147" y="csY10147"/>
                </a:cxn>
                <a:cxn ang="0">
                  <a:pos x="csX10148" y="csY10148"/>
                </a:cxn>
                <a:cxn ang="0">
                  <a:pos x="csX10149" y="csY10149"/>
                </a:cxn>
                <a:cxn ang="0">
                  <a:pos x="csX10150" y="csY10150"/>
                </a:cxn>
                <a:cxn ang="0">
                  <a:pos x="csX10151" y="csY10151"/>
                </a:cxn>
                <a:cxn ang="0">
                  <a:pos x="csX10152" y="csY10152"/>
                </a:cxn>
                <a:cxn ang="0">
                  <a:pos x="csX10153" y="csY10153"/>
                </a:cxn>
                <a:cxn ang="0">
                  <a:pos x="csX10154" y="csY10154"/>
                </a:cxn>
                <a:cxn ang="0">
                  <a:pos x="csX10155" y="csY10155"/>
                </a:cxn>
                <a:cxn ang="0">
                  <a:pos x="csX10156" y="csY10156"/>
                </a:cxn>
                <a:cxn ang="0">
                  <a:pos x="csX10157" y="csY10157"/>
                </a:cxn>
                <a:cxn ang="0">
                  <a:pos x="csX10158" y="csY10158"/>
                </a:cxn>
                <a:cxn ang="0">
                  <a:pos x="csX10159" y="csY10159"/>
                </a:cxn>
                <a:cxn ang="0">
                  <a:pos x="csX10160" y="csY10160"/>
                </a:cxn>
                <a:cxn ang="0">
                  <a:pos x="csX10161" y="csY10161"/>
                </a:cxn>
                <a:cxn ang="0">
                  <a:pos x="csX10162" y="csY10162"/>
                </a:cxn>
                <a:cxn ang="0">
                  <a:pos x="csX10163" y="csY10163"/>
                </a:cxn>
                <a:cxn ang="0">
                  <a:pos x="csX10164" y="csY10164"/>
                </a:cxn>
                <a:cxn ang="0">
                  <a:pos x="csX10165" y="csY10165"/>
                </a:cxn>
                <a:cxn ang="0">
                  <a:pos x="csX10166" y="csY10166"/>
                </a:cxn>
                <a:cxn ang="0">
                  <a:pos x="csX10167" y="csY10167"/>
                </a:cxn>
                <a:cxn ang="0">
                  <a:pos x="csX10168" y="csY10168"/>
                </a:cxn>
                <a:cxn ang="0">
                  <a:pos x="csX10169" y="csY10169"/>
                </a:cxn>
                <a:cxn ang="0">
                  <a:pos x="csX10170" y="csY10170"/>
                </a:cxn>
                <a:cxn ang="0">
                  <a:pos x="csX10171" y="csY10171"/>
                </a:cxn>
                <a:cxn ang="0">
                  <a:pos x="csX10172" y="csY10172"/>
                </a:cxn>
                <a:cxn ang="0">
                  <a:pos x="csX10173" y="csY10173"/>
                </a:cxn>
                <a:cxn ang="0">
                  <a:pos x="csX10174" y="csY10174"/>
                </a:cxn>
                <a:cxn ang="0">
                  <a:pos x="csX10175" y="csY10175"/>
                </a:cxn>
                <a:cxn ang="0">
                  <a:pos x="csX10176" y="csY10176"/>
                </a:cxn>
                <a:cxn ang="0">
                  <a:pos x="csX10177" y="csY10177"/>
                </a:cxn>
                <a:cxn ang="0">
                  <a:pos x="csX10178" y="csY10178"/>
                </a:cxn>
                <a:cxn ang="0">
                  <a:pos x="csX10179" y="csY10179"/>
                </a:cxn>
                <a:cxn ang="0">
                  <a:pos x="csX10180" y="csY10180"/>
                </a:cxn>
                <a:cxn ang="0">
                  <a:pos x="csX10181" y="csY10181"/>
                </a:cxn>
                <a:cxn ang="0">
                  <a:pos x="csX10182" y="csY10182"/>
                </a:cxn>
                <a:cxn ang="0">
                  <a:pos x="csX10183" y="csY10183"/>
                </a:cxn>
                <a:cxn ang="0">
                  <a:pos x="csX10184" y="csY10184"/>
                </a:cxn>
                <a:cxn ang="0">
                  <a:pos x="csX10185" y="csY10185"/>
                </a:cxn>
                <a:cxn ang="0">
                  <a:pos x="csX10186" y="csY10186"/>
                </a:cxn>
                <a:cxn ang="0">
                  <a:pos x="csX10187" y="csY10187"/>
                </a:cxn>
                <a:cxn ang="0">
                  <a:pos x="csX10188" y="csY10188"/>
                </a:cxn>
                <a:cxn ang="0">
                  <a:pos x="csX10189" y="csY10189"/>
                </a:cxn>
                <a:cxn ang="0">
                  <a:pos x="csX10190" y="csY10190"/>
                </a:cxn>
                <a:cxn ang="0">
                  <a:pos x="csX10191" y="csY10191"/>
                </a:cxn>
                <a:cxn ang="0">
                  <a:pos x="csX10192" y="csY10192"/>
                </a:cxn>
                <a:cxn ang="0">
                  <a:pos x="csX10193" y="csY10193"/>
                </a:cxn>
                <a:cxn ang="0">
                  <a:pos x="csX10194" y="csY10194"/>
                </a:cxn>
                <a:cxn ang="0">
                  <a:pos x="csX10195" y="csY10195"/>
                </a:cxn>
                <a:cxn ang="0">
                  <a:pos x="csX10196" y="csY10196"/>
                </a:cxn>
                <a:cxn ang="0">
                  <a:pos x="csX10197" y="csY10197"/>
                </a:cxn>
                <a:cxn ang="0">
                  <a:pos x="csX10198" y="csY10198"/>
                </a:cxn>
                <a:cxn ang="0">
                  <a:pos x="csX10199" y="csY10199"/>
                </a:cxn>
                <a:cxn ang="0">
                  <a:pos x="csX10200" y="csY10200"/>
                </a:cxn>
                <a:cxn ang="0">
                  <a:pos x="csX10201" y="csY10201"/>
                </a:cxn>
                <a:cxn ang="0">
                  <a:pos x="csX10202" y="csY10202"/>
                </a:cxn>
                <a:cxn ang="0">
                  <a:pos x="csX10203" y="csY10203"/>
                </a:cxn>
                <a:cxn ang="0">
                  <a:pos x="csX10204" y="csY10204"/>
                </a:cxn>
                <a:cxn ang="0">
                  <a:pos x="csX10205" y="csY10205"/>
                </a:cxn>
                <a:cxn ang="0">
                  <a:pos x="csX10206" y="csY10206"/>
                </a:cxn>
                <a:cxn ang="0">
                  <a:pos x="csX10207" y="csY10207"/>
                </a:cxn>
                <a:cxn ang="0">
                  <a:pos x="csX10208" y="csY10208"/>
                </a:cxn>
                <a:cxn ang="0">
                  <a:pos x="csX10209" y="csY10209"/>
                </a:cxn>
                <a:cxn ang="0">
                  <a:pos x="csX10210" y="csY10210"/>
                </a:cxn>
                <a:cxn ang="0">
                  <a:pos x="csX10211" y="csY10211"/>
                </a:cxn>
                <a:cxn ang="0">
                  <a:pos x="csX10212" y="csY10212"/>
                </a:cxn>
                <a:cxn ang="0">
                  <a:pos x="csX10213" y="csY10213"/>
                </a:cxn>
                <a:cxn ang="0">
                  <a:pos x="csX10214" y="csY10214"/>
                </a:cxn>
                <a:cxn ang="0">
                  <a:pos x="csX10215" y="csY10215"/>
                </a:cxn>
                <a:cxn ang="0">
                  <a:pos x="csX10216" y="csY10216"/>
                </a:cxn>
                <a:cxn ang="0">
                  <a:pos x="csX10217" y="csY10217"/>
                </a:cxn>
                <a:cxn ang="0">
                  <a:pos x="csX10218" y="csY10218"/>
                </a:cxn>
                <a:cxn ang="0">
                  <a:pos x="csX10219" y="csY10219"/>
                </a:cxn>
                <a:cxn ang="0">
                  <a:pos x="csX10220" y="csY10220"/>
                </a:cxn>
                <a:cxn ang="0">
                  <a:pos x="csX10221" y="csY10221"/>
                </a:cxn>
                <a:cxn ang="0">
                  <a:pos x="csX10222" y="csY10222"/>
                </a:cxn>
                <a:cxn ang="0">
                  <a:pos x="csX10223" y="csY10223"/>
                </a:cxn>
                <a:cxn ang="0">
                  <a:pos x="csX10224" y="csY10224"/>
                </a:cxn>
                <a:cxn ang="0">
                  <a:pos x="csX10225" y="csY10225"/>
                </a:cxn>
                <a:cxn ang="0">
                  <a:pos x="csX10226" y="csY10226"/>
                </a:cxn>
                <a:cxn ang="0">
                  <a:pos x="csX10227" y="csY10227"/>
                </a:cxn>
                <a:cxn ang="0">
                  <a:pos x="csX10228" y="csY10228"/>
                </a:cxn>
                <a:cxn ang="0">
                  <a:pos x="csX10229" y="csY10229"/>
                </a:cxn>
                <a:cxn ang="0">
                  <a:pos x="csX10230" y="csY10230"/>
                </a:cxn>
                <a:cxn ang="0">
                  <a:pos x="csX10231" y="csY10231"/>
                </a:cxn>
                <a:cxn ang="0">
                  <a:pos x="csX10232" y="csY10232"/>
                </a:cxn>
                <a:cxn ang="0">
                  <a:pos x="csX10233" y="csY10233"/>
                </a:cxn>
                <a:cxn ang="0">
                  <a:pos x="csX10234" y="csY10234"/>
                </a:cxn>
                <a:cxn ang="0">
                  <a:pos x="csX10235" y="csY10235"/>
                </a:cxn>
                <a:cxn ang="0">
                  <a:pos x="csX10236" y="csY10236"/>
                </a:cxn>
                <a:cxn ang="0">
                  <a:pos x="csX10237" y="csY10237"/>
                </a:cxn>
                <a:cxn ang="0">
                  <a:pos x="csX10238" y="csY10238"/>
                </a:cxn>
                <a:cxn ang="0">
                  <a:pos x="csX10239" y="csY10239"/>
                </a:cxn>
                <a:cxn ang="0">
                  <a:pos x="csX10240" y="csY10240"/>
                </a:cxn>
                <a:cxn ang="0">
                  <a:pos x="csX10241" y="csY10241"/>
                </a:cxn>
                <a:cxn ang="0">
                  <a:pos x="csX10242" y="csY10242"/>
                </a:cxn>
                <a:cxn ang="0">
                  <a:pos x="csX10243" y="csY10243"/>
                </a:cxn>
                <a:cxn ang="0">
                  <a:pos x="csX10244" y="csY10244"/>
                </a:cxn>
                <a:cxn ang="0">
                  <a:pos x="csX10245" y="csY10245"/>
                </a:cxn>
                <a:cxn ang="0">
                  <a:pos x="csX10246" y="csY10246"/>
                </a:cxn>
                <a:cxn ang="0">
                  <a:pos x="csX10247" y="csY10247"/>
                </a:cxn>
                <a:cxn ang="0">
                  <a:pos x="csX10248" y="csY10248"/>
                </a:cxn>
                <a:cxn ang="0">
                  <a:pos x="csX10249" y="csY10249"/>
                </a:cxn>
                <a:cxn ang="0">
                  <a:pos x="csX10250" y="csY10250"/>
                </a:cxn>
                <a:cxn ang="0">
                  <a:pos x="csX10251" y="csY10251"/>
                </a:cxn>
                <a:cxn ang="0">
                  <a:pos x="csX10252" y="csY10252"/>
                </a:cxn>
                <a:cxn ang="0">
                  <a:pos x="csX10253" y="csY10253"/>
                </a:cxn>
                <a:cxn ang="0">
                  <a:pos x="csX10254" y="csY10254"/>
                </a:cxn>
                <a:cxn ang="0">
                  <a:pos x="csX10255" y="csY10255"/>
                </a:cxn>
                <a:cxn ang="0">
                  <a:pos x="csX10256" y="csY10256"/>
                </a:cxn>
                <a:cxn ang="0">
                  <a:pos x="csX10257" y="csY10257"/>
                </a:cxn>
                <a:cxn ang="0">
                  <a:pos x="csX10258" y="csY10258"/>
                </a:cxn>
                <a:cxn ang="0">
                  <a:pos x="csX10259" y="csY10259"/>
                </a:cxn>
                <a:cxn ang="0">
                  <a:pos x="csX10260" y="csY10260"/>
                </a:cxn>
                <a:cxn ang="0">
                  <a:pos x="csX10261" y="csY10261"/>
                </a:cxn>
                <a:cxn ang="0">
                  <a:pos x="csX10262" y="csY10262"/>
                </a:cxn>
                <a:cxn ang="0">
                  <a:pos x="csX10263" y="csY10263"/>
                </a:cxn>
                <a:cxn ang="0">
                  <a:pos x="csX10264" y="csY10264"/>
                </a:cxn>
                <a:cxn ang="0">
                  <a:pos x="csX10265" y="csY10265"/>
                </a:cxn>
                <a:cxn ang="0">
                  <a:pos x="csX10266" y="csY10266"/>
                </a:cxn>
                <a:cxn ang="0">
                  <a:pos x="csX10267" y="csY10267"/>
                </a:cxn>
                <a:cxn ang="0">
                  <a:pos x="csX10268" y="csY10268"/>
                </a:cxn>
                <a:cxn ang="0">
                  <a:pos x="csX10269" y="csY10269"/>
                </a:cxn>
                <a:cxn ang="0">
                  <a:pos x="csX10270" y="csY10270"/>
                </a:cxn>
                <a:cxn ang="0">
                  <a:pos x="csX10271" y="csY10271"/>
                </a:cxn>
                <a:cxn ang="0">
                  <a:pos x="csX10272" y="csY10272"/>
                </a:cxn>
                <a:cxn ang="0">
                  <a:pos x="csX10273" y="csY10273"/>
                </a:cxn>
                <a:cxn ang="0">
                  <a:pos x="csX10274" y="csY10274"/>
                </a:cxn>
                <a:cxn ang="0">
                  <a:pos x="csX10275" y="csY10275"/>
                </a:cxn>
                <a:cxn ang="0">
                  <a:pos x="csX10276" y="csY10276"/>
                </a:cxn>
                <a:cxn ang="0">
                  <a:pos x="csX10277" y="csY10277"/>
                </a:cxn>
                <a:cxn ang="0">
                  <a:pos x="csX10278" y="csY10278"/>
                </a:cxn>
                <a:cxn ang="0">
                  <a:pos x="csX10279" y="csY10279"/>
                </a:cxn>
                <a:cxn ang="0">
                  <a:pos x="csX10280" y="csY10280"/>
                </a:cxn>
                <a:cxn ang="0">
                  <a:pos x="csX10281" y="csY10281"/>
                </a:cxn>
                <a:cxn ang="0">
                  <a:pos x="csX10282" y="csY10282"/>
                </a:cxn>
                <a:cxn ang="0">
                  <a:pos x="csX10283" y="csY10283"/>
                </a:cxn>
                <a:cxn ang="0">
                  <a:pos x="csX10284" y="csY10284"/>
                </a:cxn>
                <a:cxn ang="0">
                  <a:pos x="csX10285" y="csY10285"/>
                </a:cxn>
                <a:cxn ang="0">
                  <a:pos x="csX10286" y="csY10286"/>
                </a:cxn>
                <a:cxn ang="0">
                  <a:pos x="csX10287" y="csY10287"/>
                </a:cxn>
                <a:cxn ang="0">
                  <a:pos x="csX10288" y="csY10288"/>
                </a:cxn>
                <a:cxn ang="0">
                  <a:pos x="csX10289" y="csY10289"/>
                </a:cxn>
                <a:cxn ang="0">
                  <a:pos x="csX10290" y="csY10290"/>
                </a:cxn>
                <a:cxn ang="0">
                  <a:pos x="csX10291" y="csY10291"/>
                </a:cxn>
                <a:cxn ang="0">
                  <a:pos x="csX10292" y="csY10292"/>
                </a:cxn>
                <a:cxn ang="0">
                  <a:pos x="csX10293" y="csY10293"/>
                </a:cxn>
                <a:cxn ang="0">
                  <a:pos x="csX10294" y="csY10294"/>
                </a:cxn>
                <a:cxn ang="0">
                  <a:pos x="csX10295" y="csY10295"/>
                </a:cxn>
                <a:cxn ang="0">
                  <a:pos x="csX10296" y="csY10296"/>
                </a:cxn>
                <a:cxn ang="0">
                  <a:pos x="csX10297" y="csY10297"/>
                </a:cxn>
                <a:cxn ang="0">
                  <a:pos x="csX10298" y="csY10298"/>
                </a:cxn>
                <a:cxn ang="0">
                  <a:pos x="csX10299" y="csY10299"/>
                </a:cxn>
                <a:cxn ang="0">
                  <a:pos x="csX10300" y="csY10300"/>
                </a:cxn>
                <a:cxn ang="0">
                  <a:pos x="csX10301" y="csY10301"/>
                </a:cxn>
                <a:cxn ang="0">
                  <a:pos x="csX10302" y="csY10302"/>
                </a:cxn>
                <a:cxn ang="0">
                  <a:pos x="csX10303" y="csY10303"/>
                </a:cxn>
                <a:cxn ang="0">
                  <a:pos x="csX10304" y="csY10304"/>
                </a:cxn>
                <a:cxn ang="0">
                  <a:pos x="csX10305" y="csY10305"/>
                </a:cxn>
                <a:cxn ang="0">
                  <a:pos x="csX10306" y="csY10306"/>
                </a:cxn>
                <a:cxn ang="0">
                  <a:pos x="csX10307" y="csY10307"/>
                </a:cxn>
                <a:cxn ang="0">
                  <a:pos x="csX10308" y="csY10308"/>
                </a:cxn>
                <a:cxn ang="0">
                  <a:pos x="csX10309" y="csY10309"/>
                </a:cxn>
                <a:cxn ang="0">
                  <a:pos x="csX10310" y="csY10310"/>
                </a:cxn>
                <a:cxn ang="0">
                  <a:pos x="csX10311" y="csY10311"/>
                </a:cxn>
                <a:cxn ang="0">
                  <a:pos x="csX10312" y="csY10312"/>
                </a:cxn>
                <a:cxn ang="0">
                  <a:pos x="csX10313" y="csY10313"/>
                </a:cxn>
                <a:cxn ang="0">
                  <a:pos x="csX10314" y="csY10314"/>
                </a:cxn>
                <a:cxn ang="0">
                  <a:pos x="csX10315" y="csY10315"/>
                </a:cxn>
                <a:cxn ang="0">
                  <a:pos x="csX10316" y="csY10316"/>
                </a:cxn>
                <a:cxn ang="0">
                  <a:pos x="csX10317" y="csY10317"/>
                </a:cxn>
                <a:cxn ang="0">
                  <a:pos x="csX10318" y="csY10318"/>
                </a:cxn>
                <a:cxn ang="0">
                  <a:pos x="csX10319" y="csY10319"/>
                </a:cxn>
                <a:cxn ang="0">
                  <a:pos x="csX10320" y="csY10320"/>
                </a:cxn>
                <a:cxn ang="0">
                  <a:pos x="csX10321" y="csY10321"/>
                </a:cxn>
                <a:cxn ang="0">
                  <a:pos x="csX10322" y="csY10322"/>
                </a:cxn>
                <a:cxn ang="0">
                  <a:pos x="csX10323" y="csY10323"/>
                </a:cxn>
                <a:cxn ang="0">
                  <a:pos x="csX10324" y="csY10324"/>
                </a:cxn>
                <a:cxn ang="0">
                  <a:pos x="csX10325" y="csY10325"/>
                </a:cxn>
                <a:cxn ang="0">
                  <a:pos x="csX10326" y="csY10326"/>
                </a:cxn>
                <a:cxn ang="0">
                  <a:pos x="csX10327" y="csY10327"/>
                </a:cxn>
                <a:cxn ang="0">
                  <a:pos x="csX10328" y="csY10328"/>
                </a:cxn>
                <a:cxn ang="0">
                  <a:pos x="csX10329" y="csY10329"/>
                </a:cxn>
                <a:cxn ang="0">
                  <a:pos x="csX10330" y="csY10330"/>
                </a:cxn>
                <a:cxn ang="0">
                  <a:pos x="csX10331" y="csY10331"/>
                </a:cxn>
                <a:cxn ang="0">
                  <a:pos x="csX10332" y="csY10332"/>
                </a:cxn>
                <a:cxn ang="0">
                  <a:pos x="csX10333" y="csY10333"/>
                </a:cxn>
                <a:cxn ang="0">
                  <a:pos x="csX10334" y="csY10334"/>
                </a:cxn>
                <a:cxn ang="0">
                  <a:pos x="csX10335" y="csY10335"/>
                </a:cxn>
                <a:cxn ang="0">
                  <a:pos x="csX10336" y="csY10336"/>
                </a:cxn>
                <a:cxn ang="0">
                  <a:pos x="csX10337" y="csY10337"/>
                </a:cxn>
                <a:cxn ang="0">
                  <a:pos x="csX10338" y="csY10338"/>
                </a:cxn>
                <a:cxn ang="0">
                  <a:pos x="csX10339" y="csY10339"/>
                </a:cxn>
                <a:cxn ang="0">
                  <a:pos x="csX10340" y="csY10340"/>
                </a:cxn>
                <a:cxn ang="0">
                  <a:pos x="csX10341" y="csY10341"/>
                </a:cxn>
                <a:cxn ang="0">
                  <a:pos x="csX10342" y="csY10342"/>
                </a:cxn>
                <a:cxn ang="0">
                  <a:pos x="csX10343" y="csY10343"/>
                </a:cxn>
                <a:cxn ang="0">
                  <a:pos x="csX10344" y="csY10344"/>
                </a:cxn>
                <a:cxn ang="0">
                  <a:pos x="csX10345" y="csY10345"/>
                </a:cxn>
                <a:cxn ang="0">
                  <a:pos x="csX10346" y="csY10346"/>
                </a:cxn>
                <a:cxn ang="0">
                  <a:pos x="csX10347" y="csY10347"/>
                </a:cxn>
                <a:cxn ang="0">
                  <a:pos x="csX10348" y="csY10348"/>
                </a:cxn>
                <a:cxn ang="0">
                  <a:pos x="csX10349" y="csY10349"/>
                </a:cxn>
                <a:cxn ang="0">
                  <a:pos x="csX10350" y="csY10350"/>
                </a:cxn>
                <a:cxn ang="0">
                  <a:pos x="csX10351" y="csY10351"/>
                </a:cxn>
                <a:cxn ang="0">
                  <a:pos x="csX10352" y="csY10352"/>
                </a:cxn>
                <a:cxn ang="0">
                  <a:pos x="csX10353" y="csY10353"/>
                </a:cxn>
                <a:cxn ang="0">
                  <a:pos x="csX10354" y="csY10354"/>
                </a:cxn>
                <a:cxn ang="0">
                  <a:pos x="csX10355" y="csY10355"/>
                </a:cxn>
                <a:cxn ang="0">
                  <a:pos x="csX10356" y="csY10356"/>
                </a:cxn>
                <a:cxn ang="0">
                  <a:pos x="csX10357" y="csY10357"/>
                </a:cxn>
                <a:cxn ang="0">
                  <a:pos x="csX10358" y="csY10358"/>
                </a:cxn>
                <a:cxn ang="0">
                  <a:pos x="csX10359" y="csY10359"/>
                </a:cxn>
                <a:cxn ang="0">
                  <a:pos x="csX10360" y="csY10360"/>
                </a:cxn>
                <a:cxn ang="0">
                  <a:pos x="csX10361" y="csY10361"/>
                </a:cxn>
                <a:cxn ang="0">
                  <a:pos x="csX10362" y="csY10362"/>
                </a:cxn>
                <a:cxn ang="0">
                  <a:pos x="csX10363" y="csY10363"/>
                </a:cxn>
                <a:cxn ang="0">
                  <a:pos x="csX10364" y="csY10364"/>
                </a:cxn>
                <a:cxn ang="0">
                  <a:pos x="csX10365" y="csY10365"/>
                </a:cxn>
                <a:cxn ang="0">
                  <a:pos x="csX10366" y="csY10366"/>
                </a:cxn>
                <a:cxn ang="0">
                  <a:pos x="csX10367" y="csY10367"/>
                </a:cxn>
                <a:cxn ang="0">
                  <a:pos x="csX10368" y="csY10368"/>
                </a:cxn>
                <a:cxn ang="0">
                  <a:pos x="csX10369" y="csY10369"/>
                </a:cxn>
                <a:cxn ang="0">
                  <a:pos x="csX10370" y="csY10370"/>
                </a:cxn>
                <a:cxn ang="0">
                  <a:pos x="csX10371" y="csY10371"/>
                </a:cxn>
                <a:cxn ang="0">
                  <a:pos x="csX10372" y="csY10372"/>
                </a:cxn>
                <a:cxn ang="0">
                  <a:pos x="csX10373" y="csY10373"/>
                </a:cxn>
                <a:cxn ang="0">
                  <a:pos x="csX10374" y="csY10374"/>
                </a:cxn>
                <a:cxn ang="0">
                  <a:pos x="csX10375" y="csY10375"/>
                </a:cxn>
                <a:cxn ang="0">
                  <a:pos x="csX10376" y="csY10376"/>
                </a:cxn>
                <a:cxn ang="0">
                  <a:pos x="csX10377" y="csY10377"/>
                </a:cxn>
                <a:cxn ang="0">
                  <a:pos x="csX10378" y="csY10378"/>
                </a:cxn>
                <a:cxn ang="0">
                  <a:pos x="csX10379" y="csY10379"/>
                </a:cxn>
                <a:cxn ang="0">
                  <a:pos x="csX10380" y="csY10380"/>
                </a:cxn>
                <a:cxn ang="0">
                  <a:pos x="csX10381" y="csY10381"/>
                </a:cxn>
                <a:cxn ang="0">
                  <a:pos x="csX10382" y="csY10382"/>
                </a:cxn>
                <a:cxn ang="0">
                  <a:pos x="csX10383" y="csY10383"/>
                </a:cxn>
                <a:cxn ang="0">
                  <a:pos x="csX10384" y="csY10384"/>
                </a:cxn>
                <a:cxn ang="0">
                  <a:pos x="csX10385" y="csY10385"/>
                </a:cxn>
                <a:cxn ang="0">
                  <a:pos x="csX10386" y="csY10386"/>
                </a:cxn>
                <a:cxn ang="0">
                  <a:pos x="csX10387" y="csY10387"/>
                </a:cxn>
                <a:cxn ang="0">
                  <a:pos x="csX10388" y="csY10388"/>
                </a:cxn>
                <a:cxn ang="0">
                  <a:pos x="csX10389" y="csY10389"/>
                </a:cxn>
                <a:cxn ang="0">
                  <a:pos x="csX10390" y="csY10390"/>
                </a:cxn>
                <a:cxn ang="0">
                  <a:pos x="csX10391" y="csY10391"/>
                </a:cxn>
                <a:cxn ang="0">
                  <a:pos x="csX10392" y="csY10392"/>
                </a:cxn>
                <a:cxn ang="0">
                  <a:pos x="csX10393" y="csY10393"/>
                </a:cxn>
                <a:cxn ang="0">
                  <a:pos x="csX10394" y="csY10394"/>
                </a:cxn>
                <a:cxn ang="0">
                  <a:pos x="csX10395" y="csY10395"/>
                </a:cxn>
                <a:cxn ang="0">
                  <a:pos x="csX10396" y="csY10396"/>
                </a:cxn>
                <a:cxn ang="0">
                  <a:pos x="csX10397" y="csY10397"/>
                </a:cxn>
                <a:cxn ang="0">
                  <a:pos x="csX10398" y="csY10398"/>
                </a:cxn>
                <a:cxn ang="0">
                  <a:pos x="csX10399" y="csY10399"/>
                </a:cxn>
                <a:cxn ang="0">
                  <a:pos x="csX10400" y="csY10400"/>
                </a:cxn>
                <a:cxn ang="0">
                  <a:pos x="csX10401" y="csY10401"/>
                </a:cxn>
                <a:cxn ang="0">
                  <a:pos x="csX10402" y="csY10402"/>
                </a:cxn>
                <a:cxn ang="0">
                  <a:pos x="csX10403" y="csY10403"/>
                </a:cxn>
                <a:cxn ang="0">
                  <a:pos x="csX10404" y="csY10404"/>
                </a:cxn>
                <a:cxn ang="0">
                  <a:pos x="csX10405" y="csY10405"/>
                </a:cxn>
                <a:cxn ang="0">
                  <a:pos x="csX10406" y="csY10406"/>
                </a:cxn>
                <a:cxn ang="0">
                  <a:pos x="csX10407" y="csY10407"/>
                </a:cxn>
                <a:cxn ang="0">
                  <a:pos x="csX10408" y="csY10408"/>
                </a:cxn>
                <a:cxn ang="0">
                  <a:pos x="csX10409" y="csY10409"/>
                </a:cxn>
                <a:cxn ang="0">
                  <a:pos x="csX10410" y="csY10410"/>
                </a:cxn>
                <a:cxn ang="0">
                  <a:pos x="csX10411" y="csY10411"/>
                </a:cxn>
                <a:cxn ang="0">
                  <a:pos x="csX10412" y="csY10412"/>
                </a:cxn>
                <a:cxn ang="0">
                  <a:pos x="csX10413" y="csY10413"/>
                </a:cxn>
                <a:cxn ang="0">
                  <a:pos x="csX10414" y="csY10414"/>
                </a:cxn>
                <a:cxn ang="0">
                  <a:pos x="csX10415" y="csY10415"/>
                </a:cxn>
                <a:cxn ang="0">
                  <a:pos x="csX10416" y="csY10416"/>
                </a:cxn>
                <a:cxn ang="0">
                  <a:pos x="csX10417" y="csY10417"/>
                </a:cxn>
                <a:cxn ang="0">
                  <a:pos x="csX10418" y="csY10418"/>
                </a:cxn>
                <a:cxn ang="0">
                  <a:pos x="csX10419" y="csY10419"/>
                </a:cxn>
                <a:cxn ang="0">
                  <a:pos x="csX10420" y="csY10420"/>
                </a:cxn>
                <a:cxn ang="0">
                  <a:pos x="csX10421" y="csY10421"/>
                </a:cxn>
                <a:cxn ang="0">
                  <a:pos x="csX10422" y="csY10422"/>
                </a:cxn>
                <a:cxn ang="0">
                  <a:pos x="csX10423" y="csY10423"/>
                </a:cxn>
                <a:cxn ang="0">
                  <a:pos x="csX10424" y="csY10424"/>
                </a:cxn>
                <a:cxn ang="0">
                  <a:pos x="csX10425" y="csY10425"/>
                </a:cxn>
                <a:cxn ang="0">
                  <a:pos x="csX10426" y="csY10426"/>
                </a:cxn>
                <a:cxn ang="0">
                  <a:pos x="csX10427" y="csY10427"/>
                </a:cxn>
                <a:cxn ang="0">
                  <a:pos x="csX10428" y="csY10428"/>
                </a:cxn>
                <a:cxn ang="0">
                  <a:pos x="csX10429" y="csY10429"/>
                </a:cxn>
                <a:cxn ang="0">
                  <a:pos x="csX10430" y="csY10430"/>
                </a:cxn>
                <a:cxn ang="0">
                  <a:pos x="csX10431" y="csY10431"/>
                </a:cxn>
                <a:cxn ang="0">
                  <a:pos x="csX10432" y="csY10432"/>
                </a:cxn>
                <a:cxn ang="0">
                  <a:pos x="csX10433" y="csY10433"/>
                </a:cxn>
                <a:cxn ang="0">
                  <a:pos x="csX10434" y="csY10434"/>
                </a:cxn>
                <a:cxn ang="0">
                  <a:pos x="csX10435" y="csY10435"/>
                </a:cxn>
                <a:cxn ang="0">
                  <a:pos x="csX10436" y="csY10436"/>
                </a:cxn>
                <a:cxn ang="0">
                  <a:pos x="csX10437" y="csY10437"/>
                </a:cxn>
                <a:cxn ang="0">
                  <a:pos x="csX10438" y="csY10438"/>
                </a:cxn>
                <a:cxn ang="0">
                  <a:pos x="csX10439" y="csY10439"/>
                </a:cxn>
                <a:cxn ang="0">
                  <a:pos x="csX10440" y="csY10440"/>
                </a:cxn>
                <a:cxn ang="0">
                  <a:pos x="csX10441" y="csY10441"/>
                </a:cxn>
                <a:cxn ang="0">
                  <a:pos x="csX10442" y="csY10442"/>
                </a:cxn>
                <a:cxn ang="0">
                  <a:pos x="csX10443" y="csY10443"/>
                </a:cxn>
                <a:cxn ang="0">
                  <a:pos x="csX10444" y="csY10444"/>
                </a:cxn>
                <a:cxn ang="0">
                  <a:pos x="csX10445" y="csY10445"/>
                </a:cxn>
                <a:cxn ang="0">
                  <a:pos x="csX10446" y="csY10446"/>
                </a:cxn>
                <a:cxn ang="0">
                  <a:pos x="csX10447" y="csY10447"/>
                </a:cxn>
                <a:cxn ang="0">
                  <a:pos x="csX10448" y="csY10448"/>
                </a:cxn>
                <a:cxn ang="0">
                  <a:pos x="csX10449" y="csY10449"/>
                </a:cxn>
                <a:cxn ang="0">
                  <a:pos x="csX10450" y="csY10450"/>
                </a:cxn>
                <a:cxn ang="0">
                  <a:pos x="csX10451" y="csY10451"/>
                </a:cxn>
                <a:cxn ang="0">
                  <a:pos x="csX10452" y="csY10452"/>
                </a:cxn>
                <a:cxn ang="0">
                  <a:pos x="csX10453" y="csY10453"/>
                </a:cxn>
                <a:cxn ang="0">
                  <a:pos x="csX10454" y="csY10454"/>
                </a:cxn>
                <a:cxn ang="0">
                  <a:pos x="csX10455" y="csY10455"/>
                </a:cxn>
                <a:cxn ang="0">
                  <a:pos x="csX10456" y="csY10456"/>
                </a:cxn>
                <a:cxn ang="0">
                  <a:pos x="csX10457" y="csY10457"/>
                </a:cxn>
                <a:cxn ang="0">
                  <a:pos x="csX10458" y="csY10458"/>
                </a:cxn>
                <a:cxn ang="0">
                  <a:pos x="csX10459" y="csY10459"/>
                </a:cxn>
                <a:cxn ang="0">
                  <a:pos x="csX10460" y="csY10460"/>
                </a:cxn>
                <a:cxn ang="0">
                  <a:pos x="csX10461" y="csY10461"/>
                </a:cxn>
                <a:cxn ang="0">
                  <a:pos x="csX10462" y="csY10462"/>
                </a:cxn>
                <a:cxn ang="0">
                  <a:pos x="csX10463" y="csY10463"/>
                </a:cxn>
                <a:cxn ang="0">
                  <a:pos x="csX10464" y="csY10464"/>
                </a:cxn>
                <a:cxn ang="0">
                  <a:pos x="csX10465" y="csY10465"/>
                </a:cxn>
                <a:cxn ang="0">
                  <a:pos x="csX10466" y="csY10466"/>
                </a:cxn>
                <a:cxn ang="0">
                  <a:pos x="csX10467" y="csY10467"/>
                </a:cxn>
                <a:cxn ang="0">
                  <a:pos x="csX10468" y="csY10468"/>
                </a:cxn>
                <a:cxn ang="0">
                  <a:pos x="csX10469" y="csY10469"/>
                </a:cxn>
                <a:cxn ang="0">
                  <a:pos x="csX10470" y="csY10470"/>
                </a:cxn>
                <a:cxn ang="0">
                  <a:pos x="csX10471" y="csY10471"/>
                </a:cxn>
                <a:cxn ang="0">
                  <a:pos x="csX10472" y="csY10472"/>
                </a:cxn>
                <a:cxn ang="0">
                  <a:pos x="csX10473" y="csY10473"/>
                </a:cxn>
                <a:cxn ang="0">
                  <a:pos x="csX10474" y="csY10474"/>
                </a:cxn>
                <a:cxn ang="0">
                  <a:pos x="csX10475" y="csY10475"/>
                </a:cxn>
                <a:cxn ang="0">
                  <a:pos x="csX10476" y="csY10476"/>
                </a:cxn>
                <a:cxn ang="0">
                  <a:pos x="csX10477" y="csY10477"/>
                </a:cxn>
                <a:cxn ang="0">
                  <a:pos x="csX10478" y="csY10478"/>
                </a:cxn>
                <a:cxn ang="0">
                  <a:pos x="csX10479" y="csY10479"/>
                </a:cxn>
                <a:cxn ang="0">
                  <a:pos x="csX10480" y="csY10480"/>
                </a:cxn>
                <a:cxn ang="0">
                  <a:pos x="csX10481" y="csY10481"/>
                </a:cxn>
                <a:cxn ang="0">
                  <a:pos x="csX10482" y="csY10482"/>
                </a:cxn>
                <a:cxn ang="0">
                  <a:pos x="csX10483" y="csY10483"/>
                </a:cxn>
                <a:cxn ang="0">
                  <a:pos x="csX10484" y="csY10484"/>
                </a:cxn>
                <a:cxn ang="0">
                  <a:pos x="csX10485" y="csY10485"/>
                </a:cxn>
                <a:cxn ang="0">
                  <a:pos x="csX10486" y="csY10486"/>
                </a:cxn>
                <a:cxn ang="0">
                  <a:pos x="csX10487" y="csY10487"/>
                </a:cxn>
                <a:cxn ang="0">
                  <a:pos x="csX10488" y="csY10488"/>
                </a:cxn>
                <a:cxn ang="0">
                  <a:pos x="csX10489" y="csY10489"/>
                </a:cxn>
                <a:cxn ang="0">
                  <a:pos x="csX10490" y="csY10490"/>
                </a:cxn>
                <a:cxn ang="0">
                  <a:pos x="csX10491" y="csY10491"/>
                </a:cxn>
                <a:cxn ang="0">
                  <a:pos x="csX10492" y="csY10492"/>
                </a:cxn>
                <a:cxn ang="0">
                  <a:pos x="csX10493" y="csY10493"/>
                </a:cxn>
                <a:cxn ang="0">
                  <a:pos x="csX10494" y="csY10494"/>
                </a:cxn>
                <a:cxn ang="0">
                  <a:pos x="csX10495" y="csY10495"/>
                </a:cxn>
                <a:cxn ang="0">
                  <a:pos x="csX10496" y="csY10496"/>
                </a:cxn>
                <a:cxn ang="0">
                  <a:pos x="csX10497" y="csY10497"/>
                </a:cxn>
                <a:cxn ang="0">
                  <a:pos x="csX10498" y="csY10498"/>
                </a:cxn>
                <a:cxn ang="0">
                  <a:pos x="csX10499" y="csY10499"/>
                </a:cxn>
                <a:cxn ang="0">
                  <a:pos x="csX10500" y="csY10500"/>
                </a:cxn>
                <a:cxn ang="0">
                  <a:pos x="csX10501" y="csY10501"/>
                </a:cxn>
                <a:cxn ang="0">
                  <a:pos x="csX10502" y="csY10502"/>
                </a:cxn>
                <a:cxn ang="0">
                  <a:pos x="csX10503" y="csY10503"/>
                </a:cxn>
                <a:cxn ang="0">
                  <a:pos x="csX10504" y="csY10504"/>
                </a:cxn>
                <a:cxn ang="0">
                  <a:pos x="csX10505" y="csY10505"/>
                </a:cxn>
                <a:cxn ang="0">
                  <a:pos x="csX10506" y="csY10506"/>
                </a:cxn>
                <a:cxn ang="0">
                  <a:pos x="csX10507" y="csY10507"/>
                </a:cxn>
                <a:cxn ang="0">
                  <a:pos x="csX10508" y="csY10508"/>
                </a:cxn>
                <a:cxn ang="0">
                  <a:pos x="csX10509" y="csY10509"/>
                </a:cxn>
                <a:cxn ang="0">
                  <a:pos x="csX10510" y="csY10510"/>
                </a:cxn>
                <a:cxn ang="0">
                  <a:pos x="csX10511" y="csY10511"/>
                </a:cxn>
                <a:cxn ang="0">
                  <a:pos x="csX10512" y="csY10512"/>
                </a:cxn>
                <a:cxn ang="0">
                  <a:pos x="csX10513" y="csY10513"/>
                </a:cxn>
                <a:cxn ang="0">
                  <a:pos x="csX10514" y="csY10514"/>
                </a:cxn>
                <a:cxn ang="0">
                  <a:pos x="csX10515" y="csY10515"/>
                </a:cxn>
                <a:cxn ang="0">
                  <a:pos x="csX10516" y="csY10516"/>
                </a:cxn>
                <a:cxn ang="0">
                  <a:pos x="csX10517" y="csY10517"/>
                </a:cxn>
                <a:cxn ang="0">
                  <a:pos x="csX10518" y="csY10518"/>
                </a:cxn>
                <a:cxn ang="0">
                  <a:pos x="csX10519" y="csY10519"/>
                </a:cxn>
                <a:cxn ang="0">
                  <a:pos x="csX10520" y="csY10520"/>
                </a:cxn>
                <a:cxn ang="0">
                  <a:pos x="csX10521" y="csY10521"/>
                </a:cxn>
                <a:cxn ang="0">
                  <a:pos x="csX10522" y="csY10522"/>
                </a:cxn>
                <a:cxn ang="0">
                  <a:pos x="csX10523" y="csY10523"/>
                </a:cxn>
                <a:cxn ang="0">
                  <a:pos x="csX10524" y="csY10524"/>
                </a:cxn>
                <a:cxn ang="0">
                  <a:pos x="csX10525" y="csY10525"/>
                </a:cxn>
                <a:cxn ang="0">
                  <a:pos x="csX10526" y="csY10526"/>
                </a:cxn>
                <a:cxn ang="0">
                  <a:pos x="csX10527" y="csY10527"/>
                </a:cxn>
                <a:cxn ang="0">
                  <a:pos x="csX10528" y="csY10528"/>
                </a:cxn>
                <a:cxn ang="0">
                  <a:pos x="csX10529" y="csY10529"/>
                </a:cxn>
                <a:cxn ang="0">
                  <a:pos x="csX10530" y="csY10530"/>
                </a:cxn>
                <a:cxn ang="0">
                  <a:pos x="csX10531" y="csY10531"/>
                </a:cxn>
                <a:cxn ang="0">
                  <a:pos x="csX10532" y="csY10532"/>
                </a:cxn>
                <a:cxn ang="0">
                  <a:pos x="csX10533" y="csY10533"/>
                </a:cxn>
                <a:cxn ang="0">
                  <a:pos x="csX10534" y="csY10534"/>
                </a:cxn>
                <a:cxn ang="0">
                  <a:pos x="csX10535" y="csY10535"/>
                </a:cxn>
                <a:cxn ang="0">
                  <a:pos x="csX10536" y="csY10536"/>
                </a:cxn>
                <a:cxn ang="0">
                  <a:pos x="csX10537" y="csY10537"/>
                </a:cxn>
                <a:cxn ang="0">
                  <a:pos x="csX10538" y="csY10538"/>
                </a:cxn>
                <a:cxn ang="0">
                  <a:pos x="csX10539" y="csY10539"/>
                </a:cxn>
                <a:cxn ang="0">
                  <a:pos x="csX10540" y="csY10540"/>
                </a:cxn>
                <a:cxn ang="0">
                  <a:pos x="csX10541" y="csY10541"/>
                </a:cxn>
                <a:cxn ang="0">
                  <a:pos x="csX10542" y="csY10542"/>
                </a:cxn>
                <a:cxn ang="0">
                  <a:pos x="csX10543" y="csY10543"/>
                </a:cxn>
                <a:cxn ang="0">
                  <a:pos x="csX10544" y="csY10544"/>
                </a:cxn>
                <a:cxn ang="0">
                  <a:pos x="csX10545" y="csY10545"/>
                </a:cxn>
                <a:cxn ang="0">
                  <a:pos x="csX10546" y="csY10546"/>
                </a:cxn>
                <a:cxn ang="0">
                  <a:pos x="csX10547" y="csY10547"/>
                </a:cxn>
                <a:cxn ang="0">
                  <a:pos x="csX10548" y="csY10548"/>
                </a:cxn>
                <a:cxn ang="0">
                  <a:pos x="csX10549" y="csY10549"/>
                </a:cxn>
                <a:cxn ang="0">
                  <a:pos x="csX10550" y="csY10550"/>
                </a:cxn>
                <a:cxn ang="0">
                  <a:pos x="csX10551" y="csY10551"/>
                </a:cxn>
                <a:cxn ang="0">
                  <a:pos x="csX10552" y="csY10552"/>
                </a:cxn>
                <a:cxn ang="0">
                  <a:pos x="csX10553" y="csY10553"/>
                </a:cxn>
                <a:cxn ang="0">
                  <a:pos x="csX10554" y="csY10554"/>
                </a:cxn>
                <a:cxn ang="0">
                  <a:pos x="csX10555" y="csY10555"/>
                </a:cxn>
                <a:cxn ang="0">
                  <a:pos x="csX10556" y="csY10556"/>
                </a:cxn>
                <a:cxn ang="0">
                  <a:pos x="csX10557" y="csY10557"/>
                </a:cxn>
                <a:cxn ang="0">
                  <a:pos x="csX10558" y="csY10558"/>
                </a:cxn>
                <a:cxn ang="0">
                  <a:pos x="csX10559" y="csY10559"/>
                </a:cxn>
                <a:cxn ang="0">
                  <a:pos x="csX10560" y="csY10560"/>
                </a:cxn>
                <a:cxn ang="0">
                  <a:pos x="csX10561" y="csY10561"/>
                </a:cxn>
                <a:cxn ang="0">
                  <a:pos x="csX10562" y="csY10562"/>
                </a:cxn>
                <a:cxn ang="0">
                  <a:pos x="csX10563" y="csY10563"/>
                </a:cxn>
                <a:cxn ang="0">
                  <a:pos x="csX10564" y="csY10564"/>
                </a:cxn>
                <a:cxn ang="0">
                  <a:pos x="csX10565" y="csY10565"/>
                </a:cxn>
                <a:cxn ang="0">
                  <a:pos x="csX10566" y="csY10566"/>
                </a:cxn>
                <a:cxn ang="0">
                  <a:pos x="csX10567" y="csY10567"/>
                </a:cxn>
                <a:cxn ang="0">
                  <a:pos x="csX10568" y="csY10568"/>
                </a:cxn>
                <a:cxn ang="0">
                  <a:pos x="csX10569" y="csY10569"/>
                </a:cxn>
                <a:cxn ang="0">
                  <a:pos x="csX10570" y="csY10570"/>
                </a:cxn>
                <a:cxn ang="0">
                  <a:pos x="csX10571" y="csY10571"/>
                </a:cxn>
                <a:cxn ang="0">
                  <a:pos x="csX10572" y="csY10572"/>
                </a:cxn>
                <a:cxn ang="0">
                  <a:pos x="csX10573" y="csY10573"/>
                </a:cxn>
                <a:cxn ang="0">
                  <a:pos x="csX10574" y="csY10574"/>
                </a:cxn>
                <a:cxn ang="0">
                  <a:pos x="csX10575" y="csY10575"/>
                </a:cxn>
                <a:cxn ang="0">
                  <a:pos x="csX10576" y="csY10576"/>
                </a:cxn>
                <a:cxn ang="0">
                  <a:pos x="csX10577" y="csY10577"/>
                </a:cxn>
                <a:cxn ang="0">
                  <a:pos x="csX10578" y="csY10578"/>
                </a:cxn>
                <a:cxn ang="0">
                  <a:pos x="csX10579" y="csY10579"/>
                </a:cxn>
                <a:cxn ang="0">
                  <a:pos x="csX10580" y="csY10580"/>
                </a:cxn>
                <a:cxn ang="0">
                  <a:pos x="csX10581" y="csY10581"/>
                </a:cxn>
                <a:cxn ang="0">
                  <a:pos x="csX10582" y="csY10582"/>
                </a:cxn>
                <a:cxn ang="0">
                  <a:pos x="csX10583" y="csY10583"/>
                </a:cxn>
                <a:cxn ang="0">
                  <a:pos x="csX10584" y="csY10584"/>
                </a:cxn>
                <a:cxn ang="0">
                  <a:pos x="csX10585" y="csY10585"/>
                </a:cxn>
                <a:cxn ang="0">
                  <a:pos x="csX10586" y="csY10586"/>
                </a:cxn>
                <a:cxn ang="0">
                  <a:pos x="csX10587" y="csY10587"/>
                </a:cxn>
                <a:cxn ang="0">
                  <a:pos x="csX10588" y="csY10588"/>
                </a:cxn>
                <a:cxn ang="0">
                  <a:pos x="csX10589" y="csY10589"/>
                </a:cxn>
                <a:cxn ang="0">
                  <a:pos x="csX10590" y="csY10590"/>
                </a:cxn>
                <a:cxn ang="0">
                  <a:pos x="csX10591" y="csY10591"/>
                </a:cxn>
                <a:cxn ang="0">
                  <a:pos x="csX10592" y="csY10592"/>
                </a:cxn>
                <a:cxn ang="0">
                  <a:pos x="csX10593" y="csY10593"/>
                </a:cxn>
                <a:cxn ang="0">
                  <a:pos x="csX10594" y="csY10594"/>
                </a:cxn>
                <a:cxn ang="0">
                  <a:pos x="csX10595" y="csY10595"/>
                </a:cxn>
                <a:cxn ang="0">
                  <a:pos x="csX10596" y="csY10596"/>
                </a:cxn>
                <a:cxn ang="0">
                  <a:pos x="csX10597" y="csY10597"/>
                </a:cxn>
                <a:cxn ang="0">
                  <a:pos x="csX10598" y="csY10598"/>
                </a:cxn>
                <a:cxn ang="0">
                  <a:pos x="csX10599" y="csY10599"/>
                </a:cxn>
                <a:cxn ang="0">
                  <a:pos x="csX10600" y="csY10600"/>
                </a:cxn>
                <a:cxn ang="0">
                  <a:pos x="csX10601" y="csY10601"/>
                </a:cxn>
                <a:cxn ang="0">
                  <a:pos x="csX10602" y="csY10602"/>
                </a:cxn>
                <a:cxn ang="0">
                  <a:pos x="csX10603" y="csY10603"/>
                </a:cxn>
                <a:cxn ang="0">
                  <a:pos x="csX10604" y="csY10604"/>
                </a:cxn>
                <a:cxn ang="0">
                  <a:pos x="csX10605" y="csY10605"/>
                </a:cxn>
                <a:cxn ang="0">
                  <a:pos x="csX10606" y="csY10606"/>
                </a:cxn>
                <a:cxn ang="0">
                  <a:pos x="csX10607" y="csY10607"/>
                </a:cxn>
                <a:cxn ang="0">
                  <a:pos x="csX10608" y="csY10608"/>
                </a:cxn>
                <a:cxn ang="0">
                  <a:pos x="csX10609" y="csY10609"/>
                </a:cxn>
                <a:cxn ang="0">
                  <a:pos x="csX10610" y="csY10610"/>
                </a:cxn>
                <a:cxn ang="0">
                  <a:pos x="csX10611" y="csY10611"/>
                </a:cxn>
                <a:cxn ang="0">
                  <a:pos x="csX10612" y="csY10612"/>
                </a:cxn>
                <a:cxn ang="0">
                  <a:pos x="csX10613" y="csY10613"/>
                </a:cxn>
                <a:cxn ang="0">
                  <a:pos x="csX10614" y="csY10614"/>
                </a:cxn>
                <a:cxn ang="0">
                  <a:pos x="csX10615" y="csY10615"/>
                </a:cxn>
                <a:cxn ang="0">
                  <a:pos x="csX10616" y="csY10616"/>
                </a:cxn>
                <a:cxn ang="0">
                  <a:pos x="csX10617" y="csY10617"/>
                </a:cxn>
                <a:cxn ang="0">
                  <a:pos x="csX10618" y="csY10618"/>
                </a:cxn>
                <a:cxn ang="0">
                  <a:pos x="csX10619" y="csY10619"/>
                </a:cxn>
                <a:cxn ang="0">
                  <a:pos x="csX10620" y="csY10620"/>
                </a:cxn>
                <a:cxn ang="0">
                  <a:pos x="csX10621" y="csY10621"/>
                </a:cxn>
                <a:cxn ang="0">
                  <a:pos x="csX10622" y="csY10622"/>
                </a:cxn>
                <a:cxn ang="0">
                  <a:pos x="csX10623" y="csY10623"/>
                </a:cxn>
                <a:cxn ang="0">
                  <a:pos x="csX10624" y="csY10624"/>
                </a:cxn>
                <a:cxn ang="0">
                  <a:pos x="csX10625" y="csY10625"/>
                </a:cxn>
                <a:cxn ang="0">
                  <a:pos x="csX10626" y="csY10626"/>
                </a:cxn>
                <a:cxn ang="0">
                  <a:pos x="csX10627" y="csY10627"/>
                </a:cxn>
                <a:cxn ang="0">
                  <a:pos x="csX10628" y="csY10628"/>
                </a:cxn>
                <a:cxn ang="0">
                  <a:pos x="csX10629" y="csY10629"/>
                </a:cxn>
                <a:cxn ang="0">
                  <a:pos x="csX10630" y="csY10630"/>
                </a:cxn>
                <a:cxn ang="0">
                  <a:pos x="csX10631" y="csY10631"/>
                </a:cxn>
                <a:cxn ang="0">
                  <a:pos x="csX10632" y="csY10632"/>
                </a:cxn>
                <a:cxn ang="0">
                  <a:pos x="csX10633" y="csY10633"/>
                </a:cxn>
                <a:cxn ang="0">
                  <a:pos x="csX10634" y="csY10634"/>
                </a:cxn>
                <a:cxn ang="0">
                  <a:pos x="csX10635" y="csY10635"/>
                </a:cxn>
                <a:cxn ang="0">
                  <a:pos x="csX10636" y="csY10636"/>
                </a:cxn>
                <a:cxn ang="0">
                  <a:pos x="csX10637" y="csY10637"/>
                </a:cxn>
                <a:cxn ang="0">
                  <a:pos x="csX10638" y="csY10638"/>
                </a:cxn>
                <a:cxn ang="0">
                  <a:pos x="csX10639" y="csY10639"/>
                </a:cxn>
                <a:cxn ang="0">
                  <a:pos x="csX10640" y="csY10640"/>
                </a:cxn>
                <a:cxn ang="0">
                  <a:pos x="csX10641" y="csY10641"/>
                </a:cxn>
                <a:cxn ang="0">
                  <a:pos x="csX10642" y="csY10642"/>
                </a:cxn>
                <a:cxn ang="0">
                  <a:pos x="csX10643" y="csY10643"/>
                </a:cxn>
                <a:cxn ang="0">
                  <a:pos x="csX10644" y="csY10644"/>
                </a:cxn>
                <a:cxn ang="0">
                  <a:pos x="csX10645" y="csY10645"/>
                </a:cxn>
                <a:cxn ang="0">
                  <a:pos x="csX10646" y="csY10646"/>
                </a:cxn>
                <a:cxn ang="0">
                  <a:pos x="csX10647" y="csY10647"/>
                </a:cxn>
                <a:cxn ang="0">
                  <a:pos x="csX10648" y="csY10648"/>
                </a:cxn>
                <a:cxn ang="0">
                  <a:pos x="csX10649" y="csY10649"/>
                </a:cxn>
                <a:cxn ang="0">
                  <a:pos x="csX10650" y="csY10650"/>
                </a:cxn>
                <a:cxn ang="0">
                  <a:pos x="csX10651" y="csY10651"/>
                </a:cxn>
                <a:cxn ang="0">
                  <a:pos x="csX10652" y="csY10652"/>
                </a:cxn>
                <a:cxn ang="0">
                  <a:pos x="csX10653" y="csY10653"/>
                </a:cxn>
                <a:cxn ang="0">
                  <a:pos x="csX10654" y="csY10654"/>
                </a:cxn>
                <a:cxn ang="0">
                  <a:pos x="csX10655" y="csY10655"/>
                </a:cxn>
                <a:cxn ang="0">
                  <a:pos x="csX10656" y="csY10656"/>
                </a:cxn>
                <a:cxn ang="0">
                  <a:pos x="csX10657" y="csY10657"/>
                </a:cxn>
                <a:cxn ang="0">
                  <a:pos x="csX10658" y="csY10658"/>
                </a:cxn>
                <a:cxn ang="0">
                  <a:pos x="csX10659" y="csY10659"/>
                </a:cxn>
                <a:cxn ang="0">
                  <a:pos x="csX10660" y="csY10660"/>
                </a:cxn>
                <a:cxn ang="0">
                  <a:pos x="csX10661" y="csY10661"/>
                </a:cxn>
                <a:cxn ang="0">
                  <a:pos x="csX10662" y="csY10662"/>
                </a:cxn>
                <a:cxn ang="0">
                  <a:pos x="csX10663" y="csY10663"/>
                </a:cxn>
                <a:cxn ang="0">
                  <a:pos x="csX10664" y="csY10664"/>
                </a:cxn>
                <a:cxn ang="0">
                  <a:pos x="csX10665" y="csY10665"/>
                </a:cxn>
                <a:cxn ang="0">
                  <a:pos x="csX10666" y="csY10666"/>
                </a:cxn>
                <a:cxn ang="0">
                  <a:pos x="csX10667" y="csY10667"/>
                </a:cxn>
                <a:cxn ang="0">
                  <a:pos x="csX10668" y="csY10668"/>
                </a:cxn>
                <a:cxn ang="0">
                  <a:pos x="csX10669" y="csY10669"/>
                </a:cxn>
                <a:cxn ang="0">
                  <a:pos x="csX10670" y="csY10670"/>
                </a:cxn>
                <a:cxn ang="0">
                  <a:pos x="csX10671" y="csY10671"/>
                </a:cxn>
                <a:cxn ang="0">
                  <a:pos x="csX10672" y="csY10672"/>
                </a:cxn>
                <a:cxn ang="0">
                  <a:pos x="csX10673" y="csY10673"/>
                </a:cxn>
                <a:cxn ang="0">
                  <a:pos x="csX10674" y="csY10674"/>
                </a:cxn>
                <a:cxn ang="0">
                  <a:pos x="csX10675" y="csY10675"/>
                </a:cxn>
                <a:cxn ang="0">
                  <a:pos x="csX10676" y="csY10676"/>
                </a:cxn>
                <a:cxn ang="0">
                  <a:pos x="csX10677" y="csY10677"/>
                </a:cxn>
                <a:cxn ang="0">
                  <a:pos x="csX10678" y="csY10678"/>
                </a:cxn>
                <a:cxn ang="0">
                  <a:pos x="csX10679" y="csY10679"/>
                </a:cxn>
                <a:cxn ang="0">
                  <a:pos x="csX10680" y="csY10680"/>
                </a:cxn>
                <a:cxn ang="0">
                  <a:pos x="csX10681" y="csY10681"/>
                </a:cxn>
                <a:cxn ang="0">
                  <a:pos x="csX10682" y="csY10682"/>
                </a:cxn>
                <a:cxn ang="0">
                  <a:pos x="csX10683" y="csY10683"/>
                </a:cxn>
                <a:cxn ang="0">
                  <a:pos x="csX10684" y="csY10684"/>
                </a:cxn>
                <a:cxn ang="0">
                  <a:pos x="csX10685" y="csY10685"/>
                </a:cxn>
                <a:cxn ang="0">
                  <a:pos x="csX10686" y="csY10686"/>
                </a:cxn>
                <a:cxn ang="0">
                  <a:pos x="csX10687" y="csY10687"/>
                </a:cxn>
                <a:cxn ang="0">
                  <a:pos x="csX10688" y="csY10688"/>
                </a:cxn>
                <a:cxn ang="0">
                  <a:pos x="csX10689" y="csY10689"/>
                </a:cxn>
                <a:cxn ang="0">
                  <a:pos x="csX10690" y="csY10690"/>
                </a:cxn>
                <a:cxn ang="0">
                  <a:pos x="csX10691" y="csY10691"/>
                </a:cxn>
                <a:cxn ang="0">
                  <a:pos x="csX10692" y="csY10692"/>
                </a:cxn>
                <a:cxn ang="0">
                  <a:pos x="csX10693" y="csY10693"/>
                </a:cxn>
                <a:cxn ang="0">
                  <a:pos x="csX10694" y="csY10694"/>
                </a:cxn>
                <a:cxn ang="0">
                  <a:pos x="csX10695" y="csY10695"/>
                </a:cxn>
                <a:cxn ang="0">
                  <a:pos x="csX10696" y="csY10696"/>
                </a:cxn>
                <a:cxn ang="0">
                  <a:pos x="csX10697" y="csY10697"/>
                </a:cxn>
              </a:cxnLst>
              <a:rect l="l" t="t" r="r" b="b"/>
              <a:pathLst>
                <a:path w="3889389" h="1968327">
                  <a:moveTo>
                    <a:pt x="3085893" y="599056"/>
                  </a:moveTo>
                  <a:lnTo>
                    <a:pt x="3085893" y="600734"/>
                  </a:lnTo>
                  <a:lnTo>
                    <a:pt x="3084215" y="600734"/>
                  </a:lnTo>
                  <a:lnTo>
                    <a:pt x="3084215" y="599056"/>
                  </a:lnTo>
                  <a:lnTo>
                    <a:pt x="3075266" y="599056"/>
                  </a:lnTo>
                  <a:lnTo>
                    <a:pt x="3073588" y="597378"/>
                  </a:lnTo>
                  <a:lnTo>
                    <a:pt x="3071910" y="599056"/>
                  </a:lnTo>
                  <a:lnTo>
                    <a:pt x="3062961" y="599056"/>
                  </a:lnTo>
                  <a:lnTo>
                    <a:pt x="3062961" y="600734"/>
                  </a:lnTo>
                  <a:lnTo>
                    <a:pt x="3061282" y="600734"/>
                  </a:lnTo>
                  <a:lnTo>
                    <a:pt x="3061282" y="602412"/>
                  </a:lnTo>
                  <a:lnTo>
                    <a:pt x="3059045" y="602412"/>
                  </a:lnTo>
                  <a:lnTo>
                    <a:pt x="3059045" y="600734"/>
                  </a:lnTo>
                  <a:lnTo>
                    <a:pt x="3054011" y="600734"/>
                  </a:lnTo>
                  <a:lnTo>
                    <a:pt x="3052333" y="602412"/>
                  </a:lnTo>
                  <a:lnTo>
                    <a:pt x="3050095" y="602412"/>
                  </a:lnTo>
                  <a:lnTo>
                    <a:pt x="3046739" y="604650"/>
                  </a:lnTo>
                  <a:lnTo>
                    <a:pt x="3036112" y="604650"/>
                  </a:lnTo>
                  <a:lnTo>
                    <a:pt x="3036112" y="606328"/>
                  </a:lnTo>
                  <a:lnTo>
                    <a:pt x="3030518" y="606328"/>
                  </a:lnTo>
                  <a:lnTo>
                    <a:pt x="3030518" y="608006"/>
                  </a:lnTo>
                  <a:lnTo>
                    <a:pt x="3028840" y="608006"/>
                  </a:lnTo>
                  <a:lnTo>
                    <a:pt x="3028840" y="609684"/>
                  </a:lnTo>
                  <a:lnTo>
                    <a:pt x="3027162" y="609684"/>
                  </a:lnTo>
                  <a:lnTo>
                    <a:pt x="3023807" y="611362"/>
                  </a:lnTo>
                  <a:lnTo>
                    <a:pt x="3019891" y="611362"/>
                  </a:lnTo>
                  <a:lnTo>
                    <a:pt x="3018213" y="613040"/>
                  </a:lnTo>
                  <a:lnTo>
                    <a:pt x="3018213" y="615277"/>
                  </a:lnTo>
                  <a:lnTo>
                    <a:pt x="3014857" y="615277"/>
                  </a:lnTo>
                  <a:lnTo>
                    <a:pt x="3014857" y="613040"/>
                  </a:lnTo>
                  <a:lnTo>
                    <a:pt x="3012620" y="613040"/>
                  </a:lnTo>
                  <a:lnTo>
                    <a:pt x="3012620" y="615277"/>
                  </a:lnTo>
                  <a:lnTo>
                    <a:pt x="3004230" y="615277"/>
                  </a:lnTo>
                  <a:lnTo>
                    <a:pt x="3004230" y="616955"/>
                  </a:lnTo>
                  <a:lnTo>
                    <a:pt x="2986330" y="616955"/>
                  </a:lnTo>
                  <a:lnTo>
                    <a:pt x="2986330" y="615277"/>
                  </a:lnTo>
                  <a:lnTo>
                    <a:pt x="2982415" y="615277"/>
                  </a:lnTo>
                  <a:lnTo>
                    <a:pt x="2980737" y="613040"/>
                  </a:lnTo>
                  <a:lnTo>
                    <a:pt x="2979059" y="611362"/>
                  </a:lnTo>
                  <a:lnTo>
                    <a:pt x="2979059" y="609684"/>
                  </a:lnTo>
                  <a:lnTo>
                    <a:pt x="2975703" y="609684"/>
                  </a:lnTo>
                  <a:lnTo>
                    <a:pt x="2975703" y="606328"/>
                  </a:lnTo>
                  <a:lnTo>
                    <a:pt x="2979059" y="606328"/>
                  </a:lnTo>
                  <a:lnTo>
                    <a:pt x="2979059" y="602412"/>
                  </a:lnTo>
                  <a:lnTo>
                    <a:pt x="2977381" y="602412"/>
                  </a:lnTo>
                  <a:lnTo>
                    <a:pt x="2977381" y="600734"/>
                  </a:lnTo>
                  <a:lnTo>
                    <a:pt x="2975703" y="600734"/>
                  </a:lnTo>
                  <a:lnTo>
                    <a:pt x="2975703" y="597378"/>
                  </a:lnTo>
                  <a:lnTo>
                    <a:pt x="2973466" y="597378"/>
                  </a:lnTo>
                  <a:lnTo>
                    <a:pt x="2973466" y="593463"/>
                  </a:lnTo>
                  <a:lnTo>
                    <a:pt x="2971787" y="593463"/>
                  </a:lnTo>
                  <a:lnTo>
                    <a:pt x="2971787" y="591785"/>
                  </a:lnTo>
                  <a:lnTo>
                    <a:pt x="2970109" y="591785"/>
                  </a:lnTo>
                  <a:lnTo>
                    <a:pt x="2970109" y="584513"/>
                  </a:lnTo>
                  <a:lnTo>
                    <a:pt x="2968432" y="582835"/>
                  </a:lnTo>
                  <a:lnTo>
                    <a:pt x="2966753" y="582835"/>
                  </a:lnTo>
                  <a:lnTo>
                    <a:pt x="2966753" y="581157"/>
                  </a:lnTo>
                  <a:lnTo>
                    <a:pt x="2962838" y="579479"/>
                  </a:lnTo>
                  <a:lnTo>
                    <a:pt x="2959482" y="579479"/>
                  </a:lnTo>
                  <a:lnTo>
                    <a:pt x="2959482" y="577801"/>
                  </a:lnTo>
                  <a:lnTo>
                    <a:pt x="2957804" y="577801"/>
                  </a:lnTo>
                  <a:lnTo>
                    <a:pt x="2955566" y="576123"/>
                  </a:lnTo>
                  <a:lnTo>
                    <a:pt x="2948855" y="576123"/>
                  </a:lnTo>
                  <a:lnTo>
                    <a:pt x="2948855" y="577801"/>
                  </a:lnTo>
                  <a:lnTo>
                    <a:pt x="2947176" y="577801"/>
                  </a:lnTo>
                  <a:lnTo>
                    <a:pt x="2947176" y="579479"/>
                  </a:lnTo>
                  <a:lnTo>
                    <a:pt x="2944939" y="579479"/>
                  </a:lnTo>
                  <a:lnTo>
                    <a:pt x="2944939" y="576123"/>
                  </a:lnTo>
                  <a:lnTo>
                    <a:pt x="2943261" y="576123"/>
                  </a:lnTo>
                  <a:lnTo>
                    <a:pt x="2943261" y="579479"/>
                  </a:lnTo>
                  <a:lnTo>
                    <a:pt x="2941583" y="579479"/>
                  </a:lnTo>
                  <a:lnTo>
                    <a:pt x="2939905" y="581157"/>
                  </a:lnTo>
                  <a:lnTo>
                    <a:pt x="2938227" y="581157"/>
                  </a:lnTo>
                  <a:lnTo>
                    <a:pt x="2938227" y="573886"/>
                  </a:lnTo>
                  <a:lnTo>
                    <a:pt x="2935989" y="573886"/>
                  </a:lnTo>
                  <a:lnTo>
                    <a:pt x="2935989" y="568852"/>
                  </a:lnTo>
                  <a:lnTo>
                    <a:pt x="2938227" y="568852"/>
                  </a:lnTo>
                  <a:lnTo>
                    <a:pt x="2938227" y="564936"/>
                  </a:lnTo>
                  <a:lnTo>
                    <a:pt x="2930955" y="564936"/>
                  </a:lnTo>
                  <a:lnTo>
                    <a:pt x="2930955" y="568852"/>
                  </a:lnTo>
                  <a:lnTo>
                    <a:pt x="2929278" y="568852"/>
                  </a:lnTo>
                  <a:lnTo>
                    <a:pt x="2929278" y="573886"/>
                  </a:lnTo>
                  <a:lnTo>
                    <a:pt x="2927040" y="573886"/>
                  </a:lnTo>
                  <a:lnTo>
                    <a:pt x="2927040" y="576123"/>
                  </a:lnTo>
                  <a:lnTo>
                    <a:pt x="2925362" y="576123"/>
                  </a:lnTo>
                  <a:lnTo>
                    <a:pt x="2925362" y="579479"/>
                  </a:lnTo>
                  <a:lnTo>
                    <a:pt x="2914735" y="579479"/>
                  </a:lnTo>
                  <a:lnTo>
                    <a:pt x="2914735" y="577801"/>
                  </a:lnTo>
                  <a:lnTo>
                    <a:pt x="2916412" y="576123"/>
                  </a:lnTo>
                  <a:lnTo>
                    <a:pt x="2916412" y="573886"/>
                  </a:lnTo>
                  <a:lnTo>
                    <a:pt x="2922006" y="573886"/>
                  </a:lnTo>
                  <a:lnTo>
                    <a:pt x="2922006" y="570530"/>
                  </a:lnTo>
                  <a:lnTo>
                    <a:pt x="2923684" y="570530"/>
                  </a:lnTo>
                  <a:lnTo>
                    <a:pt x="2925362" y="568852"/>
                  </a:lnTo>
                  <a:lnTo>
                    <a:pt x="2925362" y="564936"/>
                  </a:lnTo>
                  <a:lnTo>
                    <a:pt x="2927040" y="564936"/>
                  </a:lnTo>
                  <a:lnTo>
                    <a:pt x="2927040" y="554309"/>
                  </a:lnTo>
                  <a:lnTo>
                    <a:pt x="2920328" y="554309"/>
                  </a:lnTo>
                  <a:lnTo>
                    <a:pt x="2920328" y="555987"/>
                  </a:lnTo>
                  <a:lnTo>
                    <a:pt x="2914735" y="555987"/>
                  </a:lnTo>
                  <a:lnTo>
                    <a:pt x="2914735" y="554309"/>
                  </a:lnTo>
                  <a:lnTo>
                    <a:pt x="2913056" y="554309"/>
                  </a:lnTo>
                  <a:lnTo>
                    <a:pt x="2913056" y="552631"/>
                  </a:lnTo>
                  <a:lnTo>
                    <a:pt x="2902429" y="552631"/>
                  </a:lnTo>
                  <a:lnTo>
                    <a:pt x="2902429" y="550953"/>
                  </a:lnTo>
                  <a:lnTo>
                    <a:pt x="2904107" y="550953"/>
                  </a:lnTo>
                  <a:lnTo>
                    <a:pt x="2904107" y="547597"/>
                  </a:lnTo>
                  <a:lnTo>
                    <a:pt x="2905785" y="547597"/>
                  </a:lnTo>
                  <a:lnTo>
                    <a:pt x="2905785" y="545359"/>
                  </a:lnTo>
                  <a:lnTo>
                    <a:pt x="2909701" y="545359"/>
                  </a:lnTo>
                  <a:lnTo>
                    <a:pt x="2909701" y="540325"/>
                  </a:lnTo>
                  <a:lnTo>
                    <a:pt x="2913056" y="540325"/>
                  </a:lnTo>
                  <a:lnTo>
                    <a:pt x="2913056" y="536410"/>
                  </a:lnTo>
                  <a:lnTo>
                    <a:pt x="2914735" y="536410"/>
                  </a:lnTo>
                  <a:lnTo>
                    <a:pt x="2916412" y="538647"/>
                  </a:lnTo>
                  <a:lnTo>
                    <a:pt x="2916412" y="543681"/>
                  </a:lnTo>
                  <a:lnTo>
                    <a:pt x="2918650" y="543681"/>
                  </a:lnTo>
                  <a:lnTo>
                    <a:pt x="2920328" y="545359"/>
                  </a:lnTo>
                  <a:lnTo>
                    <a:pt x="2920328" y="547597"/>
                  </a:lnTo>
                  <a:lnTo>
                    <a:pt x="2922006" y="547597"/>
                  </a:lnTo>
                  <a:lnTo>
                    <a:pt x="2922006" y="545359"/>
                  </a:lnTo>
                  <a:lnTo>
                    <a:pt x="2925362" y="543681"/>
                  </a:lnTo>
                  <a:lnTo>
                    <a:pt x="2929278" y="543681"/>
                  </a:lnTo>
                  <a:lnTo>
                    <a:pt x="2929278" y="542003"/>
                  </a:lnTo>
                  <a:lnTo>
                    <a:pt x="2930955" y="542003"/>
                  </a:lnTo>
                  <a:lnTo>
                    <a:pt x="2930955" y="533054"/>
                  </a:lnTo>
                  <a:lnTo>
                    <a:pt x="2929278" y="533054"/>
                  </a:lnTo>
                  <a:lnTo>
                    <a:pt x="2929278" y="531376"/>
                  </a:lnTo>
                  <a:lnTo>
                    <a:pt x="2927040" y="529698"/>
                  </a:lnTo>
                  <a:lnTo>
                    <a:pt x="2927040" y="527460"/>
                  </a:lnTo>
                  <a:lnTo>
                    <a:pt x="2925362" y="525782"/>
                  </a:lnTo>
                  <a:lnTo>
                    <a:pt x="2922006" y="522426"/>
                  </a:lnTo>
                  <a:lnTo>
                    <a:pt x="2920328" y="520748"/>
                  </a:lnTo>
                  <a:lnTo>
                    <a:pt x="2918650" y="519070"/>
                  </a:lnTo>
                  <a:lnTo>
                    <a:pt x="2918650" y="516833"/>
                  </a:lnTo>
                  <a:lnTo>
                    <a:pt x="2916412" y="516833"/>
                  </a:lnTo>
                  <a:lnTo>
                    <a:pt x="2916412" y="515155"/>
                  </a:lnTo>
                  <a:lnTo>
                    <a:pt x="2914735" y="515155"/>
                  </a:lnTo>
                  <a:lnTo>
                    <a:pt x="2913056" y="513477"/>
                  </a:lnTo>
                  <a:lnTo>
                    <a:pt x="2913056" y="511799"/>
                  </a:lnTo>
                  <a:lnTo>
                    <a:pt x="2907463" y="511799"/>
                  </a:lnTo>
                  <a:lnTo>
                    <a:pt x="2907463" y="510121"/>
                  </a:lnTo>
                  <a:lnTo>
                    <a:pt x="2902429" y="510121"/>
                  </a:lnTo>
                  <a:lnTo>
                    <a:pt x="2902429" y="507883"/>
                  </a:lnTo>
                  <a:lnTo>
                    <a:pt x="2896835" y="507883"/>
                  </a:lnTo>
                  <a:lnTo>
                    <a:pt x="2895158" y="506205"/>
                  </a:lnTo>
                  <a:lnTo>
                    <a:pt x="2895158" y="504527"/>
                  </a:lnTo>
                  <a:lnTo>
                    <a:pt x="2890124" y="504527"/>
                  </a:lnTo>
                  <a:lnTo>
                    <a:pt x="2890124" y="502849"/>
                  </a:lnTo>
                  <a:lnTo>
                    <a:pt x="2881174" y="502849"/>
                  </a:lnTo>
                  <a:lnTo>
                    <a:pt x="2881174" y="504527"/>
                  </a:lnTo>
                  <a:lnTo>
                    <a:pt x="2877258" y="504527"/>
                  </a:lnTo>
                  <a:lnTo>
                    <a:pt x="2877258" y="502849"/>
                  </a:lnTo>
                  <a:lnTo>
                    <a:pt x="2866631" y="502849"/>
                  </a:lnTo>
                  <a:lnTo>
                    <a:pt x="2864953" y="504527"/>
                  </a:lnTo>
                  <a:lnTo>
                    <a:pt x="2859360" y="504527"/>
                  </a:lnTo>
                  <a:lnTo>
                    <a:pt x="2859360" y="506205"/>
                  </a:lnTo>
                  <a:lnTo>
                    <a:pt x="2857681" y="507883"/>
                  </a:lnTo>
                  <a:lnTo>
                    <a:pt x="2856004" y="510121"/>
                  </a:lnTo>
                  <a:lnTo>
                    <a:pt x="2854325" y="511799"/>
                  </a:lnTo>
                  <a:lnTo>
                    <a:pt x="2852647" y="515155"/>
                  </a:lnTo>
                  <a:lnTo>
                    <a:pt x="2850410" y="516833"/>
                  </a:lnTo>
                  <a:lnTo>
                    <a:pt x="2848732" y="520748"/>
                  </a:lnTo>
                  <a:lnTo>
                    <a:pt x="2848732" y="524104"/>
                  </a:lnTo>
                  <a:lnTo>
                    <a:pt x="2847054" y="524104"/>
                  </a:lnTo>
                  <a:lnTo>
                    <a:pt x="2845376" y="527460"/>
                  </a:lnTo>
                  <a:lnTo>
                    <a:pt x="2843698" y="529698"/>
                  </a:lnTo>
                  <a:lnTo>
                    <a:pt x="2843698" y="533054"/>
                  </a:lnTo>
                  <a:lnTo>
                    <a:pt x="2841460" y="533054"/>
                  </a:lnTo>
                  <a:lnTo>
                    <a:pt x="2841460" y="534732"/>
                  </a:lnTo>
                  <a:lnTo>
                    <a:pt x="2839783" y="536410"/>
                  </a:lnTo>
                  <a:lnTo>
                    <a:pt x="2839783" y="538647"/>
                  </a:lnTo>
                  <a:lnTo>
                    <a:pt x="2838104" y="538647"/>
                  </a:lnTo>
                  <a:lnTo>
                    <a:pt x="2838104" y="540325"/>
                  </a:lnTo>
                  <a:lnTo>
                    <a:pt x="2836427" y="542003"/>
                  </a:lnTo>
                  <a:lnTo>
                    <a:pt x="2836427" y="543681"/>
                  </a:lnTo>
                  <a:lnTo>
                    <a:pt x="2834748" y="543681"/>
                  </a:lnTo>
                  <a:lnTo>
                    <a:pt x="2834748" y="545359"/>
                  </a:lnTo>
                  <a:lnTo>
                    <a:pt x="2833070" y="545359"/>
                  </a:lnTo>
                  <a:lnTo>
                    <a:pt x="2833070" y="547597"/>
                  </a:lnTo>
                  <a:lnTo>
                    <a:pt x="2830833" y="547597"/>
                  </a:lnTo>
                  <a:lnTo>
                    <a:pt x="2829155" y="549275"/>
                  </a:lnTo>
                  <a:lnTo>
                    <a:pt x="2827477" y="550953"/>
                  </a:lnTo>
                  <a:lnTo>
                    <a:pt x="2825799" y="550953"/>
                  </a:lnTo>
                  <a:lnTo>
                    <a:pt x="2825799" y="549275"/>
                  </a:lnTo>
                  <a:lnTo>
                    <a:pt x="2824121" y="549275"/>
                  </a:lnTo>
                  <a:lnTo>
                    <a:pt x="2824121" y="550953"/>
                  </a:lnTo>
                  <a:lnTo>
                    <a:pt x="2820206" y="550953"/>
                  </a:lnTo>
                  <a:lnTo>
                    <a:pt x="2820206" y="552631"/>
                  </a:lnTo>
                  <a:lnTo>
                    <a:pt x="2818527" y="554309"/>
                  </a:lnTo>
                  <a:lnTo>
                    <a:pt x="2818527" y="555987"/>
                  </a:lnTo>
                  <a:lnTo>
                    <a:pt x="2816850" y="555987"/>
                  </a:lnTo>
                  <a:lnTo>
                    <a:pt x="2816850" y="552631"/>
                  </a:lnTo>
                  <a:lnTo>
                    <a:pt x="2807900" y="552631"/>
                  </a:lnTo>
                  <a:lnTo>
                    <a:pt x="2807900" y="547597"/>
                  </a:lnTo>
                  <a:lnTo>
                    <a:pt x="2806222" y="547597"/>
                  </a:lnTo>
                  <a:lnTo>
                    <a:pt x="2806222" y="545359"/>
                  </a:lnTo>
                  <a:lnTo>
                    <a:pt x="2809578" y="545359"/>
                  </a:lnTo>
                  <a:lnTo>
                    <a:pt x="2811256" y="543681"/>
                  </a:lnTo>
                  <a:lnTo>
                    <a:pt x="2812934" y="543681"/>
                  </a:lnTo>
                  <a:lnTo>
                    <a:pt x="2812934" y="540325"/>
                  </a:lnTo>
                  <a:lnTo>
                    <a:pt x="2811256" y="538647"/>
                  </a:lnTo>
                  <a:lnTo>
                    <a:pt x="2809578" y="538647"/>
                  </a:lnTo>
                  <a:lnTo>
                    <a:pt x="2809578" y="533054"/>
                  </a:lnTo>
                  <a:lnTo>
                    <a:pt x="2811256" y="533054"/>
                  </a:lnTo>
                  <a:lnTo>
                    <a:pt x="2811256" y="534732"/>
                  </a:lnTo>
                  <a:lnTo>
                    <a:pt x="2815172" y="534732"/>
                  </a:lnTo>
                  <a:lnTo>
                    <a:pt x="2815172" y="536410"/>
                  </a:lnTo>
                  <a:lnTo>
                    <a:pt x="2816850" y="538647"/>
                  </a:lnTo>
                  <a:lnTo>
                    <a:pt x="2820206" y="538647"/>
                  </a:lnTo>
                  <a:lnTo>
                    <a:pt x="2821883" y="534732"/>
                  </a:lnTo>
                  <a:lnTo>
                    <a:pt x="2827477" y="534732"/>
                  </a:lnTo>
                  <a:lnTo>
                    <a:pt x="2827477" y="525782"/>
                  </a:lnTo>
                  <a:lnTo>
                    <a:pt x="2824121" y="525782"/>
                  </a:lnTo>
                  <a:lnTo>
                    <a:pt x="2824121" y="516833"/>
                  </a:lnTo>
                  <a:lnTo>
                    <a:pt x="2825799" y="516833"/>
                  </a:lnTo>
                  <a:lnTo>
                    <a:pt x="2825799" y="515155"/>
                  </a:lnTo>
                  <a:lnTo>
                    <a:pt x="2829155" y="515155"/>
                  </a:lnTo>
                  <a:lnTo>
                    <a:pt x="2829155" y="516833"/>
                  </a:lnTo>
                  <a:lnTo>
                    <a:pt x="2830833" y="516833"/>
                  </a:lnTo>
                  <a:lnTo>
                    <a:pt x="2830833" y="515155"/>
                  </a:lnTo>
                  <a:lnTo>
                    <a:pt x="2838104" y="515155"/>
                  </a:lnTo>
                  <a:lnTo>
                    <a:pt x="2838104" y="516833"/>
                  </a:lnTo>
                  <a:lnTo>
                    <a:pt x="2839783" y="516833"/>
                  </a:lnTo>
                  <a:lnTo>
                    <a:pt x="2839783" y="520748"/>
                  </a:lnTo>
                  <a:lnTo>
                    <a:pt x="2838104" y="520748"/>
                  </a:lnTo>
                  <a:lnTo>
                    <a:pt x="2838104" y="522426"/>
                  </a:lnTo>
                  <a:lnTo>
                    <a:pt x="2836427" y="522426"/>
                  </a:lnTo>
                  <a:lnTo>
                    <a:pt x="2834748" y="525782"/>
                  </a:lnTo>
                  <a:lnTo>
                    <a:pt x="2833070" y="525782"/>
                  </a:lnTo>
                  <a:lnTo>
                    <a:pt x="2833070" y="527460"/>
                  </a:lnTo>
                  <a:lnTo>
                    <a:pt x="2830833" y="531376"/>
                  </a:lnTo>
                  <a:lnTo>
                    <a:pt x="2833070" y="533054"/>
                  </a:lnTo>
                  <a:lnTo>
                    <a:pt x="2836427" y="533054"/>
                  </a:lnTo>
                  <a:lnTo>
                    <a:pt x="2836427" y="531376"/>
                  </a:lnTo>
                  <a:lnTo>
                    <a:pt x="2838104" y="531376"/>
                  </a:lnTo>
                  <a:lnTo>
                    <a:pt x="2838104" y="529698"/>
                  </a:lnTo>
                  <a:lnTo>
                    <a:pt x="2839783" y="527460"/>
                  </a:lnTo>
                  <a:lnTo>
                    <a:pt x="2841460" y="527460"/>
                  </a:lnTo>
                  <a:lnTo>
                    <a:pt x="2841460" y="525782"/>
                  </a:lnTo>
                  <a:lnTo>
                    <a:pt x="2843698" y="525782"/>
                  </a:lnTo>
                  <a:lnTo>
                    <a:pt x="2843698" y="522426"/>
                  </a:lnTo>
                  <a:lnTo>
                    <a:pt x="2845376" y="522426"/>
                  </a:lnTo>
                  <a:lnTo>
                    <a:pt x="2845376" y="520748"/>
                  </a:lnTo>
                  <a:lnTo>
                    <a:pt x="2847054" y="519070"/>
                  </a:lnTo>
                  <a:lnTo>
                    <a:pt x="2847054" y="516833"/>
                  </a:lnTo>
                  <a:lnTo>
                    <a:pt x="2848732" y="515155"/>
                  </a:lnTo>
                  <a:lnTo>
                    <a:pt x="2848732" y="513477"/>
                  </a:lnTo>
                  <a:lnTo>
                    <a:pt x="2850410" y="511799"/>
                  </a:lnTo>
                  <a:lnTo>
                    <a:pt x="2850410" y="510121"/>
                  </a:lnTo>
                  <a:lnTo>
                    <a:pt x="2852647" y="510121"/>
                  </a:lnTo>
                  <a:lnTo>
                    <a:pt x="2852647" y="507883"/>
                  </a:lnTo>
                  <a:lnTo>
                    <a:pt x="2854325" y="507883"/>
                  </a:lnTo>
                  <a:lnTo>
                    <a:pt x="2854325" y="504527"/>
                  </a:lnTo>
                  <a:lnTo>
                    <a:pt x="2833070" y="504527"/>
                  </a:lnTo>
                  <a:lnTo>
                    <a:pt x="2827477" y="506205"/>
                  </a:lnTo>
                  <a:lnTo>
                    <a:pt x="2825799" y="507883"/>
                  </a:lnTo>
                  <a:lnTo>
                    <a:pt x="2812934" y="507883"/>
                  </a:lnTo>
                  <a:lnTo>
                    <a:pt x="2809578" y="510121"/>
                  </a:lnTo>
                  <a:lnTo>
                    <a:pt x="2806222" y="510121"/>
                  </a:lnTo>
                  <a:lnTo>
                    <a:pt x="2806222" y="511799"/>
                  </a:lnTo>
                  <a:lnTo>
                    <a:pt x="2802306" y="511799"/>
                  </a:lnTo>
                  <a:lnTo>
                    <a:pt x="2800629" y="513477"/>
                  </a:lnTo>
                  <a:lnTo>
                    <a:pt x="2798950" y="515155"/>
                  </a:lnTo>
                  <a:lnTo>
                    <a:pt x="2797273" y="515155"/>
                  </a:lnTo>
                  <a:lnTo>
                    <a:pt x="2797273" y="516833"/>
                  </a:lnTo>
                  <a:lnTo>
                    <a:pt x="2795595" y="515155"/>
                  </a:lnTo>
                  <a:lnTo>
                    <a:pt x="2791679" y="515155"/>
                  </a:lnTo>
                  <a:lnTo>
                    <a:pt x="2790001" y="511799"/>
                  </a:lnTo>
                  <a:lnTo>
                    <a:pt x="2790001" y="507883"/>
                  </a:lnTo>
                  <a:lnTo>
                    <a:pt x="2791679" y="507883"/>
                  </a:lnTo>
                  <a:lnTo>
                    <a:pt x="2791679" y="506205"/>
                  </a:lnTo>
                  <a:lnTo>
                    <a:pt x="2793357" y="507883"/>
                  </a:lnTo>
                  <a:lnTo>
                    <a:pt x="2795595" y="507883"/>
                  </a:lnTo>
                  <a:lnTo>
                    <a:pt x="2795595" y="510121"/>
                  </a:lnTo>
                  <a:lnTo>
                    <a:pt x="2797273" y="510121"/>
                  </a:lnTo>
                  <a:lnTo>
                    <a:pt x="2797273" y="506205"/>
                  </a:lnTo>
                  <a:lnTo>
                    <a:pt x="2798950" y="504527"/>
                  </a:lnTo>
                  <a:lnTo>
                    <a:pt x="2800629" y="502849"/>
                  </a:lnTo>
                  <a:lnTo>
                    <a:pt x="2800629" y="498934"/>
                  </a:lnTo>
                  <a:lnTo>
                    <a:pt x="2802306" y="498934"/>
                  </a:lnTo>
                  <a:lnTo>
                    <a:pt x="2802306" y="497256"/>
                  </a:lnTo>
                  <a:lnTo>
                    <a:pt x="2806222" y="495578"/>
                  </a:lnTo>
                  <a:lnTo>
                    <a:pt x="2807900" y="493900"/>
                  </a:lnTo>
                  <a:lnTo>
                    <a:pt x="2809578" y="493900"/>
                  </a:lnTo>
                  <a:lnTo>
                    <a:pt x="2809578" y="497256"/>
                  </a:lnTo>
                  <a:lnTo>
                    <a:pt x="2811256" y="497256"/>
                  </a:lnTo>
                  <a:lnTo>
                    <a:pt x="2812934" y="495578"/>
                  </a:lnTo>
                  <a:lnTo>
                    <a:pt x="2812934" y="493900"/>
                  </a:lnTo>
                  <a:lnTo>
                    <a:pt x="2815172" y="493900"/>
                  </a:lnTo>
                  <a:lnTo>
                    <a:pt x="2815172" y="497256"/>
                  </a:lnTo>
                  <a:lnTo>
                    <a:pt x="2816850" y="497256"/>
                  </a:lnTo>
                  <a:lnTo>
                    <a:pt x="2816850" y="498934"/>
                  </a:lnTo>
                  <a:lnTo>
                    <a:pt x="2818527" y="501171"/>
                  </a:lnTo>
                  <a:lnTo>
                    <a:pt x="2824121" y="501171"/>
                  </a:lnTo>
                  <a:lnTo>
                    <a:pt x="2824121" y="502849"/>
                  </a:lnTo>
                  <a:lnTo>
                    <a:pt x="2830833" y="502849"/>
                  </a:lnTo>
                  <a:lnTo>
                    <a:pt x="2836427" y="501171"/>
                  </a:lnTo>
                  <a:lnTo>
                    <a:pt x="2838104" y="502849"/>
                  </a:lnTo>
                  <a:lnTo>
                    <a:pt x="2852647" y="502849"/>
                  </a:lnTo>
                  <a:lnTo>
                    <a:pt x="2852647" y="501171"/>
                  </a:lnTo>
                  <a:lnTo>
                    <a:pt x="2850410" y="498934"/>
                  </a:lnTo>
                  <a:lnTo>
                    <a:pt x="2848732" y="498934"/>
                  </a:lnTo>
                  <a:lnTo>
                    <a:pt x="2848732" y="497256"/>
                  </a:lnTo>
                  <a:lnTo>
                    <a:pt x="2843698" y="497256"/>
                  </a:lnTo>
                  <a:lnTo>
                    <a:pt x="2841460" y="495578"/>
                  </a:lnTo>
                  <a:lnTo>
                    <a:pt x="2839783" y="493900"/>
                  </a:lnTo>
                  <a:lnTo>
                    <a:pt x="2836427" y="493900"/>
                  </a:lnTo>
                  <a:lnTo>
                    <a:pt x="2836427" y="492222"/>
                  </a:lnTo>
                  <a:lnTo>
                    <a:pt x="2830833" y="492222"/>
                  </a:lnTo>
                  <a:lnTo>
                    <a:pt x="2830833" y="490544"/>
                  </a:lnTo>
                  <a:lnTo>
                    <a:pt x="2827477" y="490544"/>
                  </a:lnTo>
                  <a:lnTo>
                    <a:pt x="2825799" y="488306"/>
                  </a:lnTo>
                  <a:lnTo>
                    <a:pt x="2824121" y="488306"/>
                  </a:lnTo>
                  <a:lnTo>
                    <a:pt x="2824121" y="486628"/>
                  </a:lnTo>
                  <a:lnTo>
                    <a:pt x="2818527" y="486628"/>
                  </a:lnTo>
                  <a:lnTo>
                    <a:pt x="2818527" y="484950"/>
                  </a:lnTo>
                  <a:lnTo>
                    <a:pt x="2809578" y="484950"/>
                  </a:lnTo>
                  <a:lnTo>
                    <a:pt x="2809578" y="483272"/>
                  </a:lnTo>
                  <a:lnTo>
                    <a:pt x="2807900" y="483272"/>
                  </a:lnTo>
                  <a:lnTo>
                    <a:pt x="2806222" y="481594"/>
                  </a:lnTo>
                  <a:lnTo>
                    <a:pt x="2800629" y="481594"/>
                  </a:lnTo>
                  <a:lnTo>
                    <a:pt x="2798950" y="479357"/>
                  </a:lnTo>
                  <a:lnTo>
                    <a:pt x="2793357" y="479357"/>
                  </a:lnTo>
                  <a:lnTo>
                    <a:pt x="2791679" y="477679"/>
                  </a:lnTo>
                  <a:lnTo>
                    <a:pt x="2790001" y="477679"/>
                  </a:lnTo>
                  <a:lnTo>
                    <a:pt x="2788323" y="476001"/>
                  </a:lnTo>
                  <a:lnTo>
                    <a:pt x="2776018" y="476001"/>
                  </a:lnTo>
                  <a:lnTo>
                    <a:pt x="2773780" y="474323"/>
                  </a:lnTo>
                  <a:lnTo>
                    <a:pt x="2749169" y="474323"/>
                  </a:lnTo>
                  <a:lnTo>
                    <a:pt x="2749169" y="472645"/>
                  </a:lnTo>
                  <a:lnTo>
                    <a:pt x="2736304" y="472645"/>
                  </a:lnTo>
                  <a:lnTo>
                    <a:pt x="2732948" y="470407"/>
                  </a:lnTo>
                  <a:lnTo>
                    <a:pt x="2731270" y="470407"/>
                  </a:lnTo>
                  <a:lnTo>
                    <a:pt x="2729592" y="468729"/>
                  </a:lnTo>
                  <a:lnTo>
                    <a:pt x="2727355" y="468729"/>
                  </a:lnTo>
                  <a:lnTo>
                    <a:pt x="2725677" y="467051"/>
                  </a:lnTo>
                  <a:lnTo>
                    <a:pt x="2723998" y="467051"/>
                  </a:lnTo>
                  <a:lnTo>
                    <a:pt x="2723998" y="463695"/>
                  </a:lnTo>
                  <a:lnTo>
                    <a:pt x="2722321" y="463695"/>
                  </a:lnTo>
                  <a:lnTo>
                    <a:pt x="2722321" y="462017"/>
                  </a:lnTo>
                  <a:lnTo>
                    <a:pt x="2713371" y="462017"/>
                  </a:lnTo>
                  <a:lnTo>
                    <a:pt x="2713371" y="459780"/>
                  </a:lnTo>
                  <a:lnTo>
                    <a:pt x="2711693" y="458102"/>
                  </a:lnTo>
                  <a:lnTo>
                    <a:pt x="2706100" y="458102"/>
                  </a:lnTo>
                  <a:lnTo>
                    <a:pt x="2706100" y="463695"/>
                  </a:lnTo>
                  <a:lnTo>
                    <a:pt x="2707778" y="463695"/>
                  </a:lnTo>
                  <a:lnTo>
                    <a:pt x="2707778" y="467051"/>
                  </a:lnTo>
                  <a:lnTo>
                    <a:pt x="2710015" y="467051"/>
                  </a:lnTo>
                  <a:lnTo>
                    <a:pt x="2710015" y="468729"/>
                  </a:lnTo>
                  <a:lnTo>
                    <a:pt x="2711693" y="468729"/>
                  </a:lnTo>
                  <a:lnTo>
                    <a:pt x="2711693" y="472645"/>
                  </a:lnTo>
                  <a:lnTo>
                    <a:pt x="2713371" y="472645"/>
                  </a:lnTo>
                  <a:lnTo>
                    <a:pt x="2713371" y="474323"/>
                  </a:lnTo>
                  <a:lnTo>
                    <a:pt x="2711693" y="476001"/>
                  </a:lnTo>
                  <a:lnTo>
                    <a:pt x="2711693" y="479357"/>
                  </a:lnTo>
                  <a:lnTo>
                    <a:pt x="2710015" y="479357"/>
                  </a:lnTo>
                  <a:lnTo>
                    <a:pt x="2710015" y="484950"/>
                  </a:lnTo>
                  <a:lnTo>
                    <a:pt x="2707778" y="483272"/>
                  </a:lnTo>
                  <a:lnTo>
                    <a:pt x="2706100" y="484950"/>
                  </a:lnTo>
                  <a:lnTo>
                    <a:pt x="2706100" y="486628"/>
                  </a:lnTo>
                  <a:lnTo>
                    <a:pt x="2704421" y="488306"/>
                  </a:lnTo>
                  <a:lnTo>
                    <a:pt x="2704421" y="490544"/>
                  </a:lnTo>
                  <a:lnTo>
                    <a:pt x="2702744" y="490544"/>
                  </a:lnTo>
                  <a:lnTo>
                    <a:pt x="2701065" y="492222"/>
                  </a:lnTo>
                  <a:lnTo>
                    <a:pt x="2695472" y="492222"/>
                  </a:lnTo>
                  <a:lnTo>
                    <a:pt x="2695472" y="483272"/>
                  </a:lnTo>
                  <a:lnTo>
                    <a:pt x="2693794" y="483272"/>
                  </a:lnTo>
                  <a:lnTo>
                    <a:pt x="2693794" y="481594"/>
                  </a:lnTo>
                  <a:lnTo>
                    <a:pt x="2692116" y="479357"/>
                  </a:lnTo>
                  <a:lnTo>
                    <a:pt x="2690438" y="479357"/>
                  </a:lnTo>
                  <a:lnTo>
                    <a:pt x="2690438" y="481594"/>
                  </a:lnTo>
                  <a:lnTo>
                    <a:pt x="2688201" y="481594"/>
                  </a:lnTo>
                  <a:lnTo>
                    <a:pt x="2686523" y="483272"/>
                  </a:lnTo>
                  <a:lnTo>
                    <a:pt x="2683167" y="484950"/>
                  </a:lnTo>
                  <a:lnTo>
                    <a:pt x="2683167" y="486628"/>
                  </a:lnTo>
                  <a:lnTo>
                    <a:pt x="2681488" y="486628"/>
                  </a:lnTo>
                  <a:lnTo>
                    <a:pt x="2681488" y="490544"/>
                  </a:lnTo>
                  <a:lnTo>
                    <a:pt x="2679251" y="490544"/>
                  </a:lnTo>
                  <a:lnTo>
                    <a:pt x="2677573" y="492222"/>
                  </a:lnTo>
                  <a:lnTo>
                    <a:pt x="2675895" y="493900"/>
                  </a:lnTo>
                  <a:lnTo>
                    <a:pt x="2675895" y="495578"/>
                  </a:lnTo>
                  <a:lnTo>
                    <a:pt x="2674217" y="497256"/>
                  </a:lnTo>
                  <a:lnTo>
                    <a:pt x="2672539" y="497256"/>
                  </a:lnTo>
                  <a:lnTo>
                    <a:pt x="2672539" y="501171"/>
                  </a:lnTo>
                  <a:lnTo>
                    <a:pt x="2670302" y="501171"/>
                  </a:lnTo>
                  <a:lnTo>
                    <a:pt x="2670302" y="504527"/>
                  </a:lnTo>
                  <a:lnTo>
                    <a:pt x="2668624" y="506205"/>
                  </a:lnTo>
                  <a:lnTo>
                    <a:pt x="2668624" y="511799"/>
                  </a:lnTo>
                  <a:lnTo>
                    <a:pt x="2670302" y="513477"/>
                  </a:lnTo>
                  <a:lnTo>
                    <a:pt x="2670302" y="516833"/>
                  </a:lnTo>
                  <a:lnTo>
                    <a:pt x="2672539" y="516833"/>
                  </a:lnTo>
                  <a:lnTo>
                    <a:pt x="2672539" y="519070"/>
                  </a:lnTo>
                  <a:lnTo>
                    <a:pt x="2674217" y="519070"/>
                  </a:lnTo>
                  <a:lnTo>
                    <a:pt x="2674217" y="516833"/>
                  </a:lnTo>
                  <a:lnTo>
                    <a:pt x="2675895" y="516833"/>
                  </a:lnTo>
                  <a:lnTo>
                    <a:pt x="2677573" y="515155"/>
                  </a:lnTo>
                  <a:lnTo>
                    <a:pt x="2677573" y="511799"/>
                  </a:lnTo>
                  <a:lnTo>
                    <a:pt x="2681488" y="511799"/>
                  </a:lnTo>
                  <a:lnTo>
                    <a:pt x="2681488" y="510121"/>
                  </a:lnTo>
                  <a:lnTo>
                    <a:pt x="2683167" y="510121"/>
                  </a:lnTo>
                  <a:lnTo>
                    <a:pt x="2684844" y="511799"/>
                  </a:lnTo>
                  <a:lnTo>
                    <a:pt x="2695472" y="511799"/>
                  </a:lnTo>
                  <a:lnTo>
                    <a:pt x="2695472" y="515155"/>
                  </a:lnTo>
                  <a:lnTo>
                    <a:pt x="2693794" y="516833"/>
                  </a:lnTo>
                  <a:lnTo>
                    <a:pt x="2690438" y="516833"/>
                  </a:lnTo>
                  <a:lnTo>
                    <a:pt x="2690438" y="515155"/>
                  </a:lnTo>
                  <a:lnTo>
                    <a:pt x="2688201" y="515155"/>
                  </a:lnTo>
                  <a:lnTo>
                    <a:pt x="2686523" y="516833"/>
                  </a:lnTo>
                  <a:lnTo>
                    <a:pt x="2686523" y="520748"/>
                  </a:lnTo>
                  <a:lnTo>
                    <a:pt x="2684844" y="520748"/>
                  </a:lnTo>
                  <a:lnTo>
                    <a:pt x="2684844" y="522426"/>
                  </a:lnTo>
                  <a:lnTo>
                    <a:pt x="2683167" y="522426"/>
                  </a:lnTo>
                  <a:lnTo>
                    <a:pt x="2683167" y="527460"/>
                  </a:lnTo>
                  <a:lnTo>
                    <a:pt x="2681488" y="529698"/>
                  </a:lnTo>
                  <a:lnTo>
                    <a:pt x="2681488" y="533054"/>
                  </a:lnTo>
                  <a:lnTo>
                    <a:pt x="2679251" y="533054"/>
                  </a:lnTo>
                  <a:lnTo>
                    <a:pt x="2679251" y="534732"/>
                  </a:lnTo>
                  <a:lnTo>
                    <a:pt x="2681488" y="534732"/>
                  </a:lnTo>
                  <a:lnTo>
                    <a:pt x="2681488" y="536410"/>
                  </a:lnTo>
                  <a:lnTo>
                    <a:pt x="2683167" y="538647"/>
                  </a:lnTo>
                  <a:lnTo>
                    <a:pt x="2681488" y="538647"/>
                  </a:lnTo>
                  <a:lnTo>
                    <a:pt x="2681488" y="540325"/>
                  </a:lnTo>
                  <a:lnTo>
                    <a:pt x="2683167" y="540325"/>
                  </a:lnTo>
                  <a:lnTo>
                    <a:pt x="2683167" y="555987"/>
                  </a:lnTo>
                  <a:lnTo>
                    <a:pt x="2684844" y="555987"/>
                  </a:lnTo>
                  <a:lnTo>
                    <a:pt x="2684844" y="561580"/>
                  </a:lnTo>
                  <a:lnTo>
                    <a:pt x="2686523" y="561580"/>
                  </a:lnTo>
                  <a:lnTo>
                    <a:pt x="2686523" y="564936"/>
                  </a:lnTo>
                  <a:lnTo>
                    <a:pt x="2683167" y="564936"/>
                  </a:lnTo>
                  <a:lnTo>
                    <a:pt x="2683167" y="567174"/>
                  </a:lnTo>
                  <a:lnTo>
                    <a:pt x="2675895" y="567174"/>
                  </a:lnTo>
                  <a:lnTo>
                    <a:pt x="2675895" y="570530"/>
                  </a:lnTo>
                  <a:lnTo>
                    <a:pt x="2674217" y="570530"/>
                  </a:lnTo>
                  <a:lnTo>
                    <a:pt x="2674217" y="572208"/>
                  </a:lnTo>
                  <a:lnTo>
                    <a:pt x="2672539" y="572208"/>
                  </a:lnTo>
                  <a:lnTo>
                    <a:pt x="2672539" y="573886"/>
                  </a:lnTo>
                  <a:lnTo>
                    <a:pt x="2670302" y="573886"/>
                  </a:lnTo>
                  <a:lnTo>
                    <a:pt x="2670302" y="572208"/>
                  </a:lnTo>
                  <a:lnTo>
                    <a:pt x="2668624" y="570530"/>
                  </a:lnTo>
                  <a:lnTo>
                    <a:pt x="2670302" y="570530"/>
                  </a:lnTo>
                  <a:lnTo>
                    <a:pt x="2670302" y="568852"/>
                  </a:lnTo>
                  <a:lnTo>
                    <a:pt x="2668624" y="568852"/>
                  </a:lnTo>
                  <a:lnTo>
                    <a:pt x="2668624" y="558224"/>
                  </a:lnTo>
                  <a:lnTo>
                    <a:pt x="2666946" y="555987"/>
                  </a:lnTo>
                  <a:lnTo>
                    <a:pt x="2665267" y="554309"/>
                  </a:lnTo>
                  <a:lnTo>
                    <a:pt x="2665267" y="552631"/>
                  </a:lnTo>
                  <a:lnTo>
                    <a:pt x="2661911" y="552631"/>
                  </a:lnTo>
                  <a:lnTo>
                    <a:pt x="2659674" y="554309"/>
                  </a:lnTo>
                  <a:lnTo>
                    <a:pt x="2659674" y="555987"/>
                  </a:lnTo>
                  <a:lnTo>
                    <a:pt x="2657996" y="555987"/>
                  </a:lnTo>
                  <a:lnTo>
                    <a:pt x="2657996" y="558224"/>
                  </a:lnTo>
                  <a:lnTo>
                    <a:pt x="2656318" y="558224"/>
                  </a:lnTo>
                  <a:lnTo>
                    <a:pt x="2654640" y="555987"/>
                  </a:lnTo>
                  <a:lnTo>
                    <a:pt x="2645690" y="555987"/>
                  </a:lnTo>
                  <a:lnTo>
                    <a:pt x="2645690" y="558224"/>
                  </a:lnTo>
                  <a:lnTo>
                    <a:pt x="2644013" y="558224"/>
                  </a:lnTo>
                  <a:lnTo>
                    <a:pt x="2644013" y="568852"/>
                  </a:lnTo>
                  <a:lnTo>
                    <a:pt x="2641775" y="568852"/>
                  </a:lnTo>
                  <a:lnTo>
                    <a:pt x="2641775" y="573886"/>
                  </a:lnTo>
                  <a:lnTo>
                    <a:pt x="2640097" y="573886"/>
                  </a:lnTo>
                  <a:lnTo>
                    <a:pt x="2640097" y="577801"/>
                  </a:lnTo>
                  <a:lnTo>
                    <a:pt x="2641775" y="577801"/>
                  </a:lnTo>
                  <a:lnTo>
                    <a:pt x="2641775" y="582835"/>
                  </a:lnTo>
                  <a:lnTo>
                    <a:pt x="2649047" y="582835"/>
                  </a:lnTo>
                  <a:lnTo>
                    <a:pt x="2649047" y="584513"/>
                  </a:lnTo>
                  <a:lnTo>
                    <a:pt x="2647369" y="586751"/>
                  </a:lnTo>
                  <a:lnTo>
                    <a:pt x="2644013" y="586751"/>
                  </a:lnTo>
                  <a:lnTo>
                    <a:pt x="2644013" y="591785"/>
                  </a:lnTo>
                  <a:lnTo>
                    <a:pt x="2645690" y="591785"/>
                  </a:lnTo>
                  <a:lnTo>
                    <a:pt x="2645690" y="593463"/>
                  </a:lnTo>
                  <a:lnTo>
                    <a:pt x="2644013" y="595700"/>
                  </a:lnTo>
                  <a:lnTo>
                    <a:pt x="2644013" y="597378"/>
                  </a:lnTo>
                  <a:lnTo>
                    <a:pt x="2641775" y="595700"/>
                  </a:lnTo>
                  <a:lnTo>
                    <a:pt x="2640097" y="595700"/>
                  </a:lnTo>
                  <a:lnTo>
                    <a:pt x="2640097" y="597378"/>
                  </a:lnTo>
                  <a:lnTo>
                    <a:pt x="2638419" y="595700"/>
                  </a:lnTo>
                  <a:lnTo>
                    <a:pt x="2638419" y="593463"/>
                  </a:lnTo>
                  <a:lnTo>
                    <a:pt x="2636741" y="593463"/>
                  </a:lnTo>
                  <a:lnTo>
                    <a:pt x="2636741" y="588429"/>
                  </a:lnTo>
                  <a:lnTo>
                    <a:pt x="2635063" y="588429"/>
                  </a:lnTo>
                  <a:lnTo>
                    <a:pt x="2635063" y="586751"/>
                  </a:lnTo>
                  <a:lnTo>
                    <a:pt x="2636741" y="586751"/>
                  </a:lnTo>
                  <a:lnTo>
                    <a:pt x="2636741" y="584513"/>
                  </a:lnTo>
                  <a:lnTo>
                    <a:pt x="2633385" y="584513"/>
                  </a:lnTo>
                  <a:lnTo>
                    <a:pt x="2633385" y="582835"/>
                  </a:lnTo>
                  <a:lnTo>
                    <a:pt x="2631148" y="582835"/>
                  </a:lnTo>
                  <a:lnTo>
                    <a:pt x="2631148" y="581157"/>
                  </a:lnTo>
                  <a:lnTo>
                    <a:pt x="2629470" y="581157"/>
                  </a:lnTo>
                  <a:lnTo>
                    <a:pt x="2629470" y="579479"/>
                  </a:lnTo>
                  <a:lnTo>
                    <a:pt x="2631148" y="579479"/>
                  </a:lnTo>
                  <a:lnTo>
                    <a:pt x="2631148" y="577801"/>
                  </a:lnTo>
                  <a:lnTo>
                    <a:pt x="2629470" y="577801"/>
                  </a:lnTo>
                  <a:lnTo>
                    <a:pt x="2629470" y="576123"/>
                  </a:lnTo>
                  <a:lnTo>
                    <a:pt x="2627792" y="576123"/>
                  </a:lnTo>
                  <a:lnTo>
                    <a:pt x="2627792" y="573886"/>
                  </a:lnTo>
                  <a:lnTo>
                    <a:pt x="2622198" y="573886"/>
                  </a:lnTo>
                  <a:lnTo>
                    <a:pt x="2622198" y="572208"/>
                  </a:lnTo>
                  <a:lnTo>
                    <a:pt x="2618842" y="572208"/>
                  </a:lnTo>
                  <a:lnTo>
                    <a:pt x="2618842" y="568852"/>
                  </a:lnTo>
                  <a:lnTo>
                    <a:pt x="2617164" y="568852"/>
                  </a:lnTo>
                  <a:lnTo>
                    <a:pt x="2617164" y="567174"/>
                  </a:lnTo>
                  <a:lnTo>
                    <a:pt x="2615486" y="564936"/>
                  </a:lnTo>
                  <a:lnTo>
                    <a:pt x="2615486" y="563258"/>
                  </a:lnTo>
                  <a:lnTo>
                    <a:pt x="2611571" y="563258"/>
                  </a:lnTo>
                  <a:lnTo>
                    <a:pt x="2609893" y="564936"/>
                  </a:lnTo>
                  <a:lnTo>
                    <a:pt x="2608215" y="564936"/>
                  </a:lnTo>
                  <a:lnTo>
                    <a:pt x="2608215" y="563258"/>
                  </a:lnTo>
                  <a:lnTo>
                    <a:pt x="2609893" y="561580"/>
                  </a:lnTo>
                  <a:lnTo>
                    <a:pt x="2609893" y="559902"/>
                  </a:lnTo>
                  <a:lnTo>
                    <a:pt x="2608215" y="559902"/>
                  </a:lnTo>
                  <a:lnTo>
                    <a:pt x="2608215" y="558224"/>
                  </a:lnTo>
                  <a:lnTo>
                    <a:pt x="2608215" y="558224"/>
                  </a:lnTo>
                  <a:lnTo>
                    <a:pt x="2608215" y="555987"/>
                  </a:lnTo>
                  <a:lnTo>
                    <a:pt x="2597587" y="555987"/>
                  </a:lnTo>
                  <a:lnTo>
                    <a:pt x="2597587" y="554309"/>
                  </a:lnTo>
                  <a:lnTo>
                    <a:pt x="2591994" y="554309"/>
                  </a:lnTo>
                  <a:lnTo>
                    <a:pt x="2591994" y="555987"/>
                  </a:lnTo>
                  <a:lnTo>
                    <a:pt x="2583044" y="555987"/>
                  </a:lnTo>
                  <a:lnTo>
                    <a:pt x="2583044" y="558224"/>
                  </a:lnTo>
                  <a:lnTo>
                    <a:pt x="2581366" y="558224"/>
                  </a:lnTo>
                  <a:lnTo>
                    <a:pt x="2581366" y="559902"/>
                  </a:lnTo>
                  <a:lnTo>
                    <a:pt x="2579688" y="559902"/>
                  </a:lnTo>
                  <a:lnTo>
                    <a:pt x="2579688" y="561580"/>
                  </a:lnTo>
                  <a:lnTo>
                    <a:pt x="2576332" y="561580"/>
                  </a:lnTo>
                  <a:lnTo>
                    <a:pt x="2574095" y="563258"/>
                  </a:lnTo>
                  <a:lnTo>
                    <a:pt x="2570739" y="563258"/>
                  </a:lnTo>
                  <a:lnTo>
                    <a:pt x="2570739" y="564936"/>
                  </a:lnTo>
                  <a:lnTo>
                    <a:pt x="2569061" y="564936"/>
                  </a:lnTo>
                  <a:lnTo>
                    <a:pt x="2569061" y="568852"/>
                  </a:lnTo>
                  <a:lnTo>
                    <a:pt x="2565146" y="568852"/>
                  </a:lnTo>
                  <a:lnTo>
                    <a:pt x="2565146" y="572208"/>
                  </a:lnTo>
                  <a:lnTo>
                    <a:pt x="2567382" y="572208"/>
                  </a:lnTo>
                  <a:lnTo>
                    <a:pt x="2567382" y="573886"/>
                  </a:lnTo>
                  <a:lnTo>
                    <a:pt x="2565146" y="573886"/>
                  </a:lnTo>
                  <a:lnTo>
                    <a:pt x="2565146" y="576123"/>
                  </a:lnTo>
                  <a:lnTo>
                    <a:pt x="2563467" y="576123"/>
                  </a:lnTo>
                  <a:lnTo>
                    <a:pt x="2563467" y="573886"/>
                  </a:lnTo>
                  <a:lnTo>
                    <a:pt x="2561789" y="573886"/>
                  </a:lnTo>
                  <a:lnTo>
                    <a:pt x="2560111" y="576123"/>
                  </a:lnTo>
                  <a:lnTo>
                    <a:pt x="2547805" y="576123"/>
                  </a:lnTo>
                  <a:lnTo>
                    <a:pt x="2545569" y="573886"/>
                  </a:lnTo>
                  <a:lnTo>
                    <a:pt x="2542212" y="573886"/>
                  </a:lnTo>
                  <a:lnTo>
                    <a:pt x="2540534" y="572208"/>
                  </a:lnTo>
                  <a:lnTo>
                    <a:pt x="2538856" y="570530"/>
                  </a:lnTo>
                  <a:lnTo>
                    <a:pt x="2534941" y="568852"/>
                  </a:lnTo>
                  <a:lnTo>
                    <a:pt x="2533263" y="568852"/>
                  </a:lnTo>
                  <a:lnTo>
                    <a:pt x="2533263" y="564936"/>
                  </a:lnTo>
                  <a:lnTo>
                    <a:pt x="2529907" y="564936"/>
                  </a:lnTo>
                  <a:lnTo>
                    <a:pt x="2529907" y="563258"/>
                  </a:lnTo>
                  <a:lnTo>
                    <a:pt x="2527669" y="563258"/>
                  </a:lnTo>
                  <a:lnTo>
                    <a:pt x="2525992" y="559902"/>
                  </a:lnTo>
                  <a:lnTo>
                    <a:pt x="2525992" y="555987"/>
                  </a:lnTo>
                  <a:lnTo>
                    <a:pt x="2524313" y="555987"/>
                  </a:lnTo>
                  <a:lnTo>
                    <a:pt x="2524313" y="554309"/>
                  </a:lnTo>
                  <a:lnTo>
                    <a:pt x="2522635" y="552631"/>
                  </a:lnTo>
                  <a:lnTo>
                    <a:pt x="2522635" y="549275"/>
                  </a:lnTo>
                  <a:lnTo>
                    <a:pt x="2520957" y="547597"/>
                  </a:lnTo>
                  <a:lnTo>
                    <a:pt x="2517042" y="547597"/>
                  </a:lnTo>
                  <a:lnTo>
                    <a:pt x="2517042" y="545359"/>
                  </a:lnTo>
                  <a:lnTo>
                    <a:pt x="2515364" y="545359"/>
                  </a:lnTo>
                  <a:lnTo>
                    <a:pt x="2515364" y="543681"/>
                  </a:lnTo>
                  <a:lnTo>
                    <a:pt x="2517042" y="542003"/>
                  </a:lnTo>
                  <a:lnTo>
                    <a:pt x="2517042" y="534732"/>
                  </a:lnTo>
                  <a:lnTo>
                    <a:pt x="2519279" y="534732"/>
                  </a:lnTo>
                  <a:lnTo>
                    <a:pt x="2519279" y="533054"/>
                  </a:lnTo>
                  <a:lnTo>
                    <a:pt x="2515364" y="533054"/>
                  </a:lnTo>
                  <a:lnTo>
                    <a:pt x="2513686" y="534732"/>
                  </a:lnTo>
                  <a:lnTo>
                    <a:pt x="2512008" y="534732"/>
                  </a:lnTo>
                  <a:lnTo>
                    <a:pt x="2512008" y="538647"/>
                  </a:lnTo>
                  <a:lnTo>
                    <a:pt x="2510330" y="540325"/>
                  </a:lnTo>
                  <a:lnTo>
                    <a:pt x="2508092" y="545359"/>
                  </a:lnTo>
                  <a:lnTo>
                    <a:pt x="2506415" y="549275"/>
                  </a:lnTo>
                  <a:lnTo>
                    <a:pt x="2506415" y="550953"/>
                  </a:lnTo>
                  <a:lnTo>
                    <a:pt x="2504736" y="552631"/>
                  </a:lnTo>
                  <a:lnTo>
                    <a:pt x="2504736" y="555987"/>
                  </a:lnTo>
                  <a:lnTo>
                    <a:pt x="2503058" y="561580"/>
                  </a:lnTo>
                  <a:lnTo>
                    <a:pt x="2503058" y="564936"/>
                  </a:lnTo>
                  <a:lnTo>
                    <a:pt x="2501380" y="567174"/>
                  </a:lnTo>
                  <a:lnTo>
                    <a:pt x="2501380" y="572208"/>
                  </a:lnTo>
                  <a:lnTo>
                    <a:pt x="2499143" y="573886"/>
                  </a:lnTo>
                  <a:lnTo>
                    <a:pt x="2499143" y="581157"/>
                  </a:lnTo>
                  <a:lnTo>
                    <a:pt x="2497465" y="582835"/>
                  </a:lnTo>
                  <a:lnTo>
                    <a:pt x="2497465" y="588429"/>
                  </a:lnTo>
                  <a:lnTo>
                    <a:pt x="2495787" y="588429"/>
                  </a:lnTo>
                  <a:lnTo>
                    <a:pt x="2495787" y="590107"/>
                  </a:lnTo>
                  <a:lnTo>
                    <a:pt x="2494109" y="590107"/>
                  </a:lnTo>
                  <a:lnTo>
                    <a:pt x="2494109" y="591785"/>
                  </a:lnTo>
                  <a:lnTo>
                    <a:pt x="2501380" y="591785"/>
                  </a:lnTo>
                  <a:lnTo>
                    <a:pt x="2501380" y="597378"/>
                  </a:lnTo>
                  <a:lnTo>
                    <a:pt x="2499143" y="597378"/>
                  </a:lnTo>
                  <a:lnTo>
                    <a:pt x="2499143" y="595700"/>
                  </a:lnTo>
                  <a:lnTo>
                    <a:pt x="2492431" y="595700"/>
                  </a:lnTo>
                  <a:lnTo>
                    <a:pt x="2492431" y="597378"/>
                  </a:lnTo>
                  <a:lnTo>
                    <a:pt x="2494109" y="597378"/>
                  </a:lnTo>
                  <a:lnTo>
                    <a:pt x="2494109" y="600734"/>
                  </a:lnTo>
                  <a:lnTo>
                    <a:pt x="2492431" y="600734"/>
                  </a:lnTo>
                  <a:lnTo>
                    <a:pt x="2492431" y="608006"/>
                  </a:lnTo>
                  <a:lnTo>
                    <a:pt x="2490753" y="608006"/>
                  </a:lnTo>
                  <a:lnTo>
                    <a:pt x="2490753" y="613040"/>
                  </a:lnTo>
                  <a:lnTo>
                    <a:pt x="2488515" y="613040"/>
                  </a:lnTo>
                  <a:lnTo>
                    <a:pt x="2488515" y="615277"/>
                  </a:lnTo>
                  <a:lnTo>
                    <a:pt x="2486838" y="615277"/>
                  </a:lnTo>
                  <a:lnTo>
                    <a:pt x="2486838" y="618633"/>
                  </a:lnTo>
                  <a:lnTo>
                    <a:pt x="2485159" y="618633"/>
                  </a:lnTo>
                  <a:lnTo>
                    <a:pt x="2485159" y="620311"/>
                  </a:lnTo>
                  <a:lnTo>
                    <a:pt x="2483481" y="621989"/>
                  </a:lnTo>
                  <a:lnTo>
                    <a:pt x="2481803" y="621989"/>
                  </a:lnTo>
                  <a:lnTo>
                    <a:pt x="2481803" y="624227"/>
                  </a:lnTo>
                  <a:lnTo>
                    <a:pt x="2474532" y="624227"/>
                  </a:lnTo>
                  <a:lnTo>
                    <a:pt x="2474532" y="621989"/>
                  </a:lnTo>
                  <a:lnTo>
                    <a:pt x="2472854" y="621989"/>
                  </a:lnTo>
                  <a:lnTo>
                    <a:pt x="2472854" y="611362"/>
                  </a:lnTo>
                  <a:lnTo>
                    <a:pt x="2468938" y="611362"/>
                  </a:lnTo>
                  <a:lnTo>
                    <a:pt x="2468938" y="615277"/>
                  </a:lnTo>
                  <a:lnTo>
                    <a:pt x="2463904" y="615277"/>
                  </a:lnTo>
                  <a:lnTo>
                    <a:pt x="2463904" y="609684"/>
                  </a:lnTo>
                  <a:lnTo>
                    <a:pt x="2462226" y="609684"/>
                  </a:lnTo>
                  <a:lnTo>
                    <a:pt x="2462226" y="611362"/>
                  </a:lnTo>
                  <a:lnTo>
                    <a:pt x="2458311" y="611362"/>
                  </a:lnTo>
                  <a:lnTo>
                    <a:pt x="2458311" y="609684"/>
                  </a:lnTo>
                  <a:lnTo>
                    <a:pt x="2456633" y="609684"/>
                  </a:lnTo>
                  <a:lnTo>
                    <a:pt x="2456633" y="602412"/>
                  </a:lnTo>
                  <a:lnTo>
                    <a:pt x="2454955" y="600734"/>
                  </a:lnTo>
                  <a:lnTo>
                    <a:pt x="2454955" y="599056"/>
                  </a:lnTo>
                  <a:lnTo>
                    <a:pt x="2451040" y="599056"/>
                  </a:lnTo>
                  <a:lnTo>
                    <a:pt x="2451040" y="600734"/>
                  </a:lnTo>
                  <a:lnTo>
                    <a:pt x="2447684" y="600734"/>
                  </a:lnTo>
                  <a:lnTo>
                    <a:pt x="2447684" y="599056"/>
                  </a:lnTo>
                  <a:lnTo>
                    <a:pt x="2444327" y="599056"/>
                  </a:lnTo>
                  <a:lnTo>
                    <a:pt x="2444327" y="597378"/>
                  </a:lnTo>
                  <a:lnTo>
                    <a:pt x="2446005" y="597378"/>
                  </a:lnTo>
                  <a:lnTo>
                    <a:pt x="2446005" y="591785"/>
                  </a:lnTo>
                  <a:lnTo>
                    <a:pt x="2444327" y="591785"/>
                  </a:lnTo>
                  <a:lnTo>
                    <a:pt x="2444327" y="586751"/>
                  </a:lnTo>
                  <a:lnTo>
                    <a:pt x="2442090" y="586751"/>
                  </a:lnTo>
                  <a:lnTo>
                    <a:pt x="2440412" y="584513"/>
                  </a:lnTo>
                  <a:lnTo>
                    <a:pt x="2440412" y="582835"/>
                  </a:lnTo>
                  <a:lnTo>
                    <a:pt x="2438734" y="582835"/>
                  </a:lnTo>
                  <a:lnTo>
                    <a:pt x="2438734" y="581157"/>
                  </a:lnTo>
                  <a:lnTo>
                    <a:pt x="2437056" y="581157"/>
                  </a:lnTo>
                  <a:lnTo>
                    <a:pt x="2437056" y="570530"/>
                  </a:lnTo>
                  <a:lnTo>
                    <a:pt x="2435378" y="570530"/>
                  </a:lnTo>
                  <a:lnTo>
                    <a:pt x="2435378" y="568852"/>
                  </a:lnTo>
                  <a:lnTo>
                    <a:pt x="2433700" y="568852"/>
                  </a:lnTo>
                  <a:lnTo>
                    <a:pt x="2433700" y="559902"/>
                  </a:lnTo>
                  <a:lnTo>
                    <a:pt x="2431463" y="559902"/>
                  </a:lnTo>
                  <a:lnTo>
                    <a:pt x="2431463" y="558224"/>
                  </a:lnTo>
                  <a:lnTo>
                    <a:pt x="2429784" y="559902"/>
                  </a:lnTo>
                  <a:lnTo>
                    <a:pt x="2424750" y="559902"/>
                  </a:lnTo>
                  <a:lnTo>
                    <a:pt x="2424750" y="555987"/>
                  </a:lnTo>
                  <a:lnTo>
                    <a:pt x="2422513" y="555987"/>
                  </a:lnTo>
                  <a:lnTo>
                    <a:pt x="2422513" y="552631"/>
                  </a:lnTo>
                  <a:lnTo>
                    <a:pt x="2426428" y="552631"/>
                  </a:lnTo>
                  <a:lnTo>
                    <a:pt x="2426428" y="550953"/>
                  </a:lnTo>
                  <a:lnTo>
                    <a:pt x="2431463" y="550953"/>
                  </a:lnTo>
                  <a:lnTo>
                    <a:pt x="2433700" y="549275"/>
                  </a:lnTo>
                  <a:lnTo>
                    <a:pt x="2438734" y="549275"/>
                  </a:lnTo>
                  <a:lnTo>
                    <a:pt x="2438734" y="545359"/>
                  </a:lnTo>
                  <a:lnTo>
                    <a:pt x="2437056" y="545359"/>
                  </a:lnTo>
                  <a:lnTo>
                    <a:pt x="2437056" y="543681"/>
                  </a:lnTo>
                  <a:lnTo>
                    <a:pt x="2435378" y="543681"/>
                  </a:lnTo>
                  <a:lnTo>
                    <a:pt x="2435378" y="538647"/>
                  </a:lnTo>
                  <a:lnTo>
                    <a:pt x="2433700" y="538647"/>
                  </a:lnTo>
                  <a:lnTo>
                    <a:pt x="2433700" y="534732"/>
                  </a:lnTo>
                  <a:lnTo>
                    <a:pt x="2431463" y="534732"/>
                  </a:lnTo>
                  <a:lnTo>
                    <a:pt x="2431463" y="540325"/>
                  </a:lnTo>
                  <a:lnTo>
                    <a:pt x="2433700" y="540325"/>
                  </a:lnTo>
                  <a:lnTo>
                    <a:pt x="2433700" y="543681"/>
                  </a:lnTo>
                  <a:lnTo>
                    <a:pt x="2431463" y="543681"/>
                  </a:lnTo>
                  <a:lnTo>
                    <a:pt x="2431463" y="545359"/>
                  </a:lnTo>
                  <a:lnTo>
                    <a:pt x="2429784" y="547597"/>
                  </a:lnTo>
                  <a:lnTo>
                    <a:pt x="2420835" y="547597"/>
                  </a:lnTo>
                  <a:lnTo>
                    <a:pt x="2420835" y="543681"/>
                  </a:lnTo>
                  <a:lnTo>
                    <a:pt x="2419157" y="543681"/>
                  </a:lnTo>
                  <a:lnTo>
                    <a:pt x="2419157" y="536410"/>
                  </a:lnTo>
                  <a:lnTo>
                    <a:pt x="2415801" y="536410"/>
                  </a:lnTo>
                  <a:lnTo>
                    <a:pt x="2415801" y="525782"/>
                  </a:lnTo>
                  <a:lnTo>
                    <a:pt x="2413563" y="525782"/>
                  </a:lnTo>
                  <a:lnTo>
                    <a:pt x="2413563" y="524104"/>
                  </a:lnTo>
                  <a:lnTo>
                    <a:pt x="2411886" y="524104"/>
                  </a:lnTo>
                  <a:lnTo>
                    <a:pt x="2411886" y="522426"/>
                  </a:lnTo>
                  <a:lnTo>
                    <a:pt x="2410207" y="522426"/>
                  </a:lnTo>
                  <a:lnTo>
                    <a:pt x="2410207" y="519070"/>
                  </a:lnTo>
                  <a:lnTo>
                    <a:pt x="2408530" y="516833"/>
                  </a:lnTo>
                  <a:lnTo>
                    <a:pt x="2405173" y="516833"/>
                  </a:lnTo>
                  <a:lnTo>
                    <a:pt x="2405173" y="511799"/>
                  </a:lnTo>
                  <a:lnTo>
                    <a:pt x="2402936" y="511799"/>
                  </a:lnTo>
                  <a:lnTo>
                    <a:pt x="2402936" y="510121"/>
                  </a:lnTo>
                  <a:lnTo>
                    <a:pt x="2397902" y="510121"/>
                  </a:lnTo>
                  <a:lnTo>
                    <a:pt x="2397902" y="507883"/>
                  </a:lnTo>
                  <a:lnTo>
                    <a:pt x="2399580" y="507883"/>
                  </a:lnTo>
                  <a:lnTo>
                    <a:pt x="2399580" y="504527"/>
                  </a:lnTo>
                  <a:lnTo>
                    <a:pt x="2397902" y="504527"/>
                  </a:lnTo>
                  <a:lnTo>
                    <a:pt x="2397902" y="502849"/>
                  </a:lnTo>
                  <a:lnTo>
                    <a:pt x="2396224" y="502849"/>
                  </a:lnTo>
                  <a:lnTo>
                    <a:pt x="2396224" y="501171"/>
                  </a:lnTo>
                  <a:lnTo>
                    <a:pt x="2392309" y="501171"/>
                  </a:lnTo>
                  <a:lnTo>
                    <a:pt x="2390630" y="498934"/>
                  </a:lnTo>
                  <a:lnTo>
                    <a:pt x="2387274" y="498934"/>
                  </a:lnTo>
                  <a:lnTo>
                    <a:pt x="2387274" y="497256"/>
                  </a:lnTo>
                  <a:lnTo>
                    <a:pt x="2374409" y="497256"/>
                  </a:lnTo>
                  <a:lnTo>
                    <a:pt x="2374409" y="501171"/>
                  </a:lnTo>
                  <a:lnTo>
                    <a:pt x="2376647" y="502849"/>
                  </a:lnTo>
                  <a:lnTo>
                    <a:pt x="2376647" y="504527"/>
                  </a:lnTo>
                  <a:lnTo>
                    <a:pt x="2378325" y="504527"/>
                  </a:lnTo>
                  <a:lnTo>
                    <a:pt x="2378325" y="525782"/>
                  </a:lnTo>
                  <a:lnTo>
                    <a:pt x="2380003" y="525782"/>
                  </a:lnTo>
                  <a:lnTo>
                    <a:pt x="2380003" y="527460"/>
                  </a:lnTo>
                  <a:lnTo>
                    <a:pt x="2383359" y="527460"/>
                  </a:lnTo>
                  <a:lnTo>
                    <a:pt x="2383359" y="529698"/>
                  </a:lnTo>
                  <a:lnTo>
                    <a:pt x="2385037" y="533054"/>
                  </a:lnTo>
                  <a:lnTo>
                    <a:pt x="2387274" y="533054"/>
                  </a:lnTo>
                  <a:lnTo>
                    <a:pt x="2387274" y="534732"/>
                  </a:lnTo>
                  <a:lnTo>
                    <a:pt x="2388953" y="534732"/>
                  </a:lnTo>
                  <a:lnTo>
                    <a:pt x="2388953" y="538647"/>
                  </a:lnTo>
                  <a:lnTo>
                    <a:pt x="2385037" y="538647"/>
                  </a:lnTo>
                  <a:lnTo>
                    <a:pt x="2385037" y="540325"/>
                  </a:lnTo>
                  <a:lnTo>
                    <a:pt x="2381681" y="540325"/>
                  </a:lnTo>
                  <a:lnTo>
                    <a:pt x="2381681" y="538647"/>
                  </a:lnTo>
                  <a:lnTo>
                    <a:pt x="2380003" y="536410"/>
                  </a:lnTo>
                  <a:lnTo>
                    <a:pt x="2380003" y="534732"/>
                  </a:lnTo>
                  <a:lnTo>
                    <a:pt x="2378325" y="534732"/>
                  </a:lnTo>
                  <a:lnTo>
                    <a:pt x="2378325" y="533054"/>
                  </a:lnTo>
                  <a:lnTo>
                    <a:pt x="2376647" y="531376"/>
                  </a:lnTo>
                  <a:lnTo>
                    <a:pt x="2374409" y="529698"/>
                  </a:lnTo>
                  <a:lnTo>
                    <a:pt x="2374409" y="527460"/>
                  </a:lnTo>
                  <a:lnTo>
                    <a:pt x="2372732" y="527460"/>
                  </a:lnTo>
                  <a:lnTo>
                    <a:pt x="2372732" y="524104"/>
                  </a:lnTo>
                  <a:lnTo>
                    <a:pt x="2371053" y="524104"/>
                  </a:lnTo>
                  <a:lnTo>
                    <a:pt x="2369376" y="522426"/>
                  </a:lnTo>
                  <a:lnTo>
                    <a:pt x="2367697" y="522426"/>
                  </a:lnTo>
                  <a:lnTo>
                    <a:pt x="2367697" y="520748"/>
                  </a:lnTo>
                  <a:lnTo>
                    <a:pt x="2365460" y="520748"/>
                  </a:lnTo>
                  <a:lnTo>
                    <a:pt x="2363782" y="519070"/>
                  </a:lnTo>
                  <a:lnTo>
                    <a:pt x="2362104" y="516833"/>
                  </a:lnTo>
                  <a:lnTo>
                    <a:pt x="2360426" y="515155"/>
                  </a:lnTo>
                  <a:lnTo>
                    <a:pt x="2358748" y="515155"/>
                  </a:lnTo>
                  <a:lnTo>
                    <a:pt x="2358748" y="513477"/>
                  </a:lnTo>
                  <a:lnTo>
                    <a:pt x="2356511" y="511799"/>
                  </a:lnTo>
                  <a:lnTo>
                    <a:pt x="2356511" y="507883"/>
                  </a:lnTo>
                  <a:lnTo>
                    <a:pt x="2353155" y="504527"/>
                  </a:lnTo>
                  <a:lnTo>
                    <a:pt x="2351476" y="502849"/>
                  </a:lnTo>
                  <a:lnTo>
                    <a:pt x="2349799" y="502849"/>
                  </a:lnTo>
                  <a:lnTo>
                    <a:pt x="2348120" y="501171"/>
                  </a:lnTo>
                  <a:lnTo>
                    <a:pt x="2345883" y="498934"/>
                  </a:lnTo>
                  <a:lnTo>
                    <a:pt x="2344205" y="497256"/>
                  </a:lnTo>
                  <a:lnTo>
                    <a:pt x="2342527" y="497256"/>
                  </a:lnTo>
                  <a:lnTo>
                    <a:pt x="2342527" y="495578"/>
                  </a:lnTo>
                  <a:lnTo>
                    <a:pt x="2340849" y="493900"/>
                  </a:lnTo>
                  <a:lnTo>
                    <a:pt x="2339171" y="493900"/>
                  </a:lnTo>
                  <a:lnTo>
                    <a:pt x="2336934" y="492222"/>
                  </a:lnTo>
                  <a:lnTo>
                    <a:pt x="2336934" y="490544"/>
                  </a:lnTo>
                  <a:lnTo>
                    <a:pt x="2335255" y="488306"/>
                  </a:lnTo>
                  <a:lnTo>
                    <a:pt x="2331899" y="484950"/>
                  </a:lnTo>
                  <a:lnTo>
                    <a:pt x="2330222" y="484950"/>
                  </a:lnTo>
                  <a:lnTo>
                    <a:pt x="2327984" y="483272"/>
                  </a:lnTo>
                  <a:lnTo>
                    <a:pt x="2326306" y="481594"/>
                  </a:lnTo>
                  <a:lnTo>
                    <a:pt x="2324628" y="479357"/>
                  </a:lnTo>
                  <a:lnTo>
                    <a:pt x="2317357" y="479357"/>
                  </a:lnTo>
                  <a:lnTo>
                    <a:pt x="2315678" y="477679"/>
                  </a:lnTo>
                  <a:lnTo>
                    <a:pt x="2314001" y="476001"/>
                  </a:lnTo>
                  <a:lnTo>
                    <a:pt x="2312322" y="474323"/>
                  </a:lnTo>
                  <a:lnTo>
                    <a:pt x="2312322" y="472645"/>
                  </a:lnTo>
                  <a:lnTo>
                    <a:pt x="2308407" y="472645"/>
                  </a:lnTo>
                  <a:lnTo>
                    <a:pt x="2306729" y="470407"/>
                  </a:lnTo>
                  <a:lnTo>
                    <a:pt x="2291068" y="470407"/>
                  </a:lnTo>
                  <a:lnTo>
                    <a:pt x="2291068" y="468729"/>
                  </a:lnTo>
                  <a:lnTo>
                    <a:pt x="2288830" y="468729"/>
                  </a:lnTo>
                  <a:lnTo>
                    <a:pt x="2287152" y="467051"/>
                  </a:lnTo>
                  <a:lnTo>
                    <a:pt x="2279881" y="467051"/>
                  </a:lnTo>
                  <a:lnTo>
                    <a:pt x="2278203" y="465373"/>
                  </a:lnTo>
                  <a:lnTo>
                    <a:pt x="2278203" y="463695"/>
                  </a:lnTo>
                  <a:lnTo>
                    <a:pt x="2276524" y="463695"/>
                  </a:lnTo>
                  <a:lnTo>
                    <a:pt x="2276524" y="462017"/>
                  </a:lnTo>
                  <a:lnTo>
                    <a:pt x="2270931" y="462017"/>
                  </a:lnTo>
                  <a:lnTo>
                    <a:pt x="2270931" y="459780"/>
                  </a:lnTo>
                  <a:lnTo>
                    <a:pt x="2267575" y="459780"/>
                  </a:lnTo>
                  <a:lnTo>
                    <a:pt x="2267575" y="458102"/>
                  </a:lnTo>
                  <a:lnTo>
                    <a:pt x="2262541" y="458102"/>
                  </a:lnTo>
                  <a:lnTo>
                    <a:pt x="2262541" y="456424"/>
                  </a:lnTo>
                  <a:lnTo>
                    <a:pt x="2258626" y="456424"/>
                  </a:lnTo>
                  <a:lnTo>
                    <a:pt x="2258626" y="454746"/>
                  </a:lnTo>
                  <a:lnTo>
                    <a:pt x="2256947" y="454746"/>
                  </a:lnTo>
                  <a:lnTo>
                    <a:pt x="2255270" y="453068"/>
                  </a:lnTo>
                  <a:lnTo>
                    <a:pt x="2253591" y="453068"/>
                  </a:lnTo>
                  <a:lnTo>
                    <a:pt x="2253591" y="450830"/>
                  </a:lnTo>
                  <a:lnTo>
                    <a:pt x="2246320" y="450830"/>
                  </a:lnTo>
                  <a:lnTo>
                    <a:pt x="2244642" y="453068"/>
                  </a:lnTo>
                  <a:lnTo>
                    <a:pt x="2242405" y="454746"/>
                  </a:lnTo>
                  <a:lnTo>
                    <a:pt x="2231777" y="454746"/>
                  </a:lnTo>
                  <a:lnTo>
                    <a:pt x="2231777" y="453068"/>
                  </a:lnTo>
                  <a:lnTo>
                    <a:pt x="2230099" y="453068"/>
                  </a:lnTo>
                  <a:lnTo>
                    <a:pt x="2228421" y="450830"/>
                  </a:lnTo>
                  <a:lnTo>
                    <a:pt x="2221150" y="450830"/>
                  </a:lnTo>
                  <a:lnTo>
                    <a:pt x="2219472" y="449152"/>
                  </a:lnTo>
                  <a:lnTo>
                    <a:pt x="2213878" y="449152"/>
                  </a:lnTo>
                  <a:lnTo>
                    <a:pt x="2213878" y="445796"/>
                  </a:lnTo>
                  <a:lnTo>
                    <a:pt x="2216116" y="444118"/>
                  </a:lnTo>
                  <a:lnTo>
                    <a:pt x="2219472" y="444118"/>
                  </a:lnTo>
                  <a:lnTo>
                    <a:pt x="2219472" y="438525"/>
                  </a:lnTo>
                  <a:lnTo>
                    <a:pt x="2217793" y="438525"/>
                  </a:lnTo>
                  <a:lnTo>
                    <a:pt x="2216116" y="440203"/>
                  </a:lnTo>
                  <a:lnTo>
                    <a:pt x="2210522" y="440203"/>
                  </a:lnTo>
                  <a:lnTo>
                    <a:pt x="2208844" y="441881"/>
                  </a:lnTo>
                  <a:lnTo>
                    <a:pt x="2207166" y="441881"/>
                  </a:lnTo>
                  <a:lnTo>
                    <a:pt x="2207166" y="449152"/>
                  </a:lnTo>
                  <a:lnTo>
                    <a:pt x="2208844" y="450830"/>
                  </a:lnTo>
                  <a:lnTo>
                    <a:pt x="2210522" y="453068"/>
                  </a:lnTo>
                  <a:lnTo>
                    <a:pt x="2208844" y="454746"/>
                  </a:lnTo>
                  <a:lnTo>
                    <a:pt x="2207166" y="453068"/>
                  </a:lnTo>
                  <a:lnTo>
                    <a:pt x="2205488" y="450830"/>
                  </a:lnTo>
                  <a:lnTo>
                    <a:pt x="2203251" y="449152"/>
                  </a:lnTo>
                  <a:lnTo>
                    <a:pt x="2203251" y="447474"/>
                  </a:lnTo>
                  <a:lnTo>
                    <a:pt x="2201573" y="447474"/>
                  </a:lnTo>
                  <a:lnTo>
                    <a:pt x="2201573" y="444118"/>
                  </a:lnTo>
                  <a:lnTo>
                    <a:pt x="2192623" y="444118"/>
                  </a:lnTo>
                  <a:lnTo>
                    <a:pt x="2192623" y="441881"/>
                  </a:lnTo>
                  <a:lnTo>
                    <a:pt x="2190945" y="441881"/>
                  </a:lnTo>
                  <a:lnTo>
                    <a:pt x="2190945" y="440203"/>
                  </a:lnTo>
                  <a:lnTo>
                    <a:pt x="2189267" y="440203"/>
                  </a:lnTo>
                  <a:lnTo>
                    <a:pt x="2187589" y="438525"/>
                  </a:lnTo>
                  <a:lnTo>
                    <a:pt x="2181996" y="438525"/>
                  </a:lnTo>
                  <a:lnTo>
                    <a:pt x="2181996" y="436847"/>
                  </a:lnTo>
                  <a:lnTo>
                    <a:pt x="2180318" y="436847"/>
                  </a:lnTo>
                  <a:lnTo>
                    <a:pt x="2178639" y="435169"/>
                  </a:lnTo>
                  <a:lnTo>
                    <a:pt x="2176962" y="435169"/>
                  </a:lnTo>
                  <a:lnTo>
                    <a:pt x="2176962" y="433491"/>
                  </a:lnTo>
                  <a:lnTo>
                    <a:pt x="2174724" y="433491"/>
                  </a:lnTo>
                  <a:lnTo>
                    <a:pt x="2174724" y="422304"/>
                  </a:lnTo>
                  <a:lnTo>
                    <a:pt x="2174724" y="422304"/>
                  </a:lnTo>
                  <a:lnTo>
                    <a:pt x="2174724" y="413354"/>
                  </a:lnTo>
                  <a:lnTo>
                    <a:pt x="2176962" y="413354"/>
                  </a:lnTo>
                  <a:lnTo>
                    <a:pt x="2176962" y="409998"/>
                  </a:lnTo>
                  <a:lnTo>
                    <a:pt x="2183674" y="409998"/>
                  </a:lnTo>
                  <a:lnTo>
                    <a:pt x="2183674" y="408320"/>
                  </a:lnTo>
                  <a:lnTo>
                    <a:pt x="2185352" y="408320"/>
                  </a:lnTo>
                  <a:lnTo>
                    <a:pt x="2187589" y="409998"/>
                  </a:lnTo>
                  <a:lnTo>
                    <a:pt x="2187589" y="406642"/>
                  </a:lnTo>
                  <a:lnTo>
                    <a:pt x="2185352" y="404964"/>
                  </a:lnTo>
                  <a:lnTo>
                    <a:pt x="2183674" y="404964"/>
                  </a:lnTo>
                  <a:lnTo>
                    <a:pt x="2181996" y="402727"/>
                  </a:lnTo>
                  <a:lnTo>
                    <a:pt x="2173046" y="402727"/>
                  </a:lnTo>
                  <a:lnTo>
                    <a:pt x="2171368" y="401049"/>
                  </a:lnTo>
                  <a:lnTo>
                    <a:pt x="2148435" y="401049"/>
                  </a:lnTo>
                  <a:lnTo>
                    <a:pt x="2146198" y="399371"/>
                  </a:lnTo>
                  <a:lnTo>
                    <a:pt x="2146198" y="397693"/>
                  </a:lnTo>
                  <a:lnTo>
                    <a:pt x="2139485" y="397693"/>
                  </a:lnTo>
                  <a:lnTo>
                    <a:pt x="2139485" y="396015"/>
                  </a:lnTo>
                  <a:lnTo>
                    <a:pt x="2135570" y="396015"/>
                  </a:lnTo>
                  <a:lnTo>
                    <a:pt x="2133892" y="393777"/>
                  </a:lnTo>
                  <a:lnTo>
                    <a:pt x="2132214" y="392099"/>
                  </a:lnTo>
                  <a:lnTo>
                    <a:pt x="2128298" y="392099"/>
                  </a:lnTo>
                  <a:lnTo>
                    <a:pt x="2126621" y="393777"/>
                  </a:lnTo>
                  <a:lnTo>
                    <a:pt x="2121587" y="393777"/>
                  </a:lnTo>
                  <a:lnTo>
                    <a:pt x="2119908" y="392099"/>
                  </a:lnTo>
                  <a:lnTo>
                    <a:pt x="2115993" y="392099"/>
                  </a:lnTo>
                  <a:lnTo>
                    <a:pt x="2115993" y="390421"/>
                  </a:lnTo>
                  <a:lnTo>
                    <a:pt x="2110959" y="390421"/>
                  </a:lnTo>
                  <a:lnTo>
                    <a:pt x="2110959" y="392099"/>
                  </a:lnTo>
                  <a:lnTo>
                    <a:pt x="2108721" y="390421"/>
                  </a:lnTo>
                  <a:lnTo>
                    <a:pt x="2098095" y="390421"/>
                  </a:lnTo>
                  <a:lnTo>
                    <a:pt x="2098095" y="392099"/>
                  </a:lnTo>
                  <a:lnTo>
                    <a:pt x="2096416" y="392099"/>
                  </a:lnTo>
                  <a:lnTo>
                    <a:pt x="2094738" y="393777"/>
                  </a:lnTo>
                  <a:lnTo>
                    <a:pt x="2094738" y="396015"/>
                  </a:lnTo>
                  <a:lnTo>
                    <a:pt x="2096416" y="397693"/>
                  </a:lnTo>
                  <a:lnTo>
                    <a:pt x="2094738" y="399371"/>
                  </a:lnTo>
                  <a:lnTo>
                    <a:pt x="2093060" y="397693"/>
                  </a:lnTo>
                  <a:lnTo>
                    <a:pt x="2091382" y="397693"/>
                  </a:lnTo>
                  <a:lnTo>
                    <a:pt x="2091382" y="399371"/>
                  </a:lnTo>
                  <a:lnTo>
                    <a:pt x="2085789" y="399371"/>
                  </a:lnTo>
                  <a:lnTo>
                    <a:pt x="2084111" y="401049"/>
                  </a:lnTo>
                  <a:lnTo>
                    <a:pt x="2076839" y="401049"/>
                  </a:lnTo>
                  <a:lnTo>
                    <a:pt x="2076839" y="399371"/>
                  </a:lnTo>
                  <a:lnTo>
                    <a:pt x="2073483" y="399371"/>
                  </a:lnTo>
                  <a:lnTo>
                    <a:pt x="2071246" y="401049"/>
                  </a:lnTo>
                  <a:lnTo>
                    <a:pt x="2069567" y="401049"/>
                  </a:lnTo>
                  <a:lnTo>
                    <a:pt x="2069567" y="402727"/>
                  </a:lnTo>
                  <a:lnTo>
                    <a:pt x="2067890" y="402727"/>
                  </a:lnTo>
                  <a:lnTo>
                    <a:pt x="2066212" y="404964"/>
                  </a:lnTo>
                  <a:lnTo>
                    <a:pt x="2060618" y="404964"/>
                  </a:lnTo>
                  <a:lnTo>
                    <a:pt x="2058940" y="406642"/>
                  </a:lnTo>
                  <a:lnTo>
                    <a:pt x="2057262" y="406642"/>
                  </a:lnTo>
                  <a:lnTo>
                    <a:pt x="2057262" y="409998"/>
                  </a:lnTo>
                  <a:lnTo>
                    <a:pt x="2058940" y="411676"/>
                  </a:lnTo>
                  <a:lnTo>
                    <a:pt x="2058940" y="413354"/>
                  </a:lnTo>
                  <a:lnTo>
                    <a:pt x="2060618" y="415592"/>
                  </a:lnTo>
                  <a:lnTo>
                    <a:pt x="2062856" y="415592"/>
                  </a:lnTo>
                  <a:lnTo>
                    <a:pt x="2062856" y="418948"/>
                  </a:lnTo>
                  <a:lnTo>
                    <a:pt x="2064534" y="418948"/>
                  </a:lnTo>
                  <a:lnTo>
                    <a:pt x="2064534" y="422304"/>
                  </a:lnTo>
                  <a:lnTo>
                    <a:pt x="2058940" y="422304"/>
                  </a:lnTo>
                  <a:lnTo>
                    <a:pt x="2057262" y="420626"/>
                  </a:lnTo>
                  <a:lnTo>
                    <a:pt x="2055584" y="420626"/>
                  </a:lnTo>
                  <a:lnTo>
                    <a:pt x="2055584" y="418948"/>
                  </a:lnTo>
                  <a:lnTo>
                    <a:pt x="2053906" y="418948"/>
                  </a:lnTo>
                  <a:lnTo>
                    <a:pt x="2053906" y="417270"/>
                  </a:lnTo>
                  <a:lnTo>
                    <a:pt x="2051669" y="417270"/>
                  </a:lnTo>
                  <a:lnTo>
                    <a:pt x="2051669" y="413354"/>
                  </a:lnTo>
                  <a:lnTo>
                    <a:pt x="2049990" y="413354"/>
                  </a:lnTo>
                  <a:lnTo>
                    <a:pt x="2049990" y="409998"/>
                  </a:lnTo>
                  <a:lnTo>
                    <a:pt x="2051669" y="409998"/>
                  </a:lnTo>
                  <a:lnTo>
                    <a:pt x="2051669" y="402727"/>
                  </a:lnTo>
                  <a:lnTo>
                    <a:pt x="2053906" y="401049"/>
                  </a:lnTo>
                  <a:lnTo>
                    <a:pt x="2055584" y="401049"/>
                  </a:lnTo>
                  <a:lnTo>
                    <a:pt x="2055584" y="393777"/>
                  </a:lnTo>
                  <a:lnTo>
                    <a:pt x="2053906" y="392099"/>
                  </a:lnTo>
                  <a:lnTo>
                    <a:pt x="2053906" y="390421"/>
                  </a:lnTo>
                  <a:lnTo>
                    <a:pt x="2051669" y="388743"/>
                  </a:lnTo>
                  <a:lnTo>
                    <a:pt x="2051669" y="383150"/>
                  </a:lnTo>
                  <a:lnTo>
                    <a:pt x="2049990" y="383150"/>
                  </a:lnTo>
                  <a:lnTo>
                    <a:pt x="2049990" y="376438"/>
                  </a:lnTo>
                  <a:lnTo>
                    <a:pt x="2048313" y="376438"/>
                  </a:lnTo>
                  <a:lnTo>
                    <a:pt x="2046635" y="374200"/>
                  </a:lnTo>
                  <a:lnTo>
                    <a:pt x="2046635" y="372522"/>
                  </a:lnTo>
                  <a:lnTo>
                    <a:pt x="2044957" y="372522"/>
                  </a:lnTo>
                  <a:lnTo>
                    <a:pt x="2044957" y="369166"/>
                  </a:lnTo>
                  <a:lnTo>
                    <a:pt x="2042719" y="367488"/>
                  </a:lnTo>
                  <a:lnTo>
                    <a:pt x="2041041" y="365251"/>
                  </a:lnTo>
                  <a:lnTo>
                    <a:pt x="2041041" y="372522"/>
                  </a:lnTo>
                  <a:lnTo>
                    <a:pt x="2042719" y="374200"/>
                  </a:lnTo>
                  <a:lnTo>
                    <a:pt x="2042719" y="378116"/>
                  </a:lnTo>
                  <a:lnTo>
                    <a:pt x="2044957" y="378116"/>
                  </a:lnTo>
                  <a:lnTo>
                    <a:pt x="2044957" y="384828"/>
                  </a:lnTo>
                  <a:lnTo>
                    <a:pt x="2042719" y="384828"/>
                  </a:lnTo>
                  <a:lnTo>
                    <a:pt x="2042719" y="387065"/>
                  </a:lnTo>
                  <a:lnTo>
                    <a:pt x="2041041" y="387065"/>
                  </a:lnTo>
                  <a:lnTo>
                    <a:pt x="2039363" y="388743"/>
                  </a:lnTo>
                  <a:lnTo>
                    <a:pt x="2037685" y="390421"/>
                  </a:lnTo>
                  <a:lnTo>
                    <a:pt x="2023142" y="390421"/>
                  </a:lnTo>
                  <a:lnTo>
                    <a:pt x="2023142" y="388743"/>
                  </a:lnTo>
                  <a:lnTo>
                    <a:pt x="2019786" y="388743"/>
                  </a:lnTo>
                  <a:lnTo>
                    <a:pt x="2018108" y="387065"/>
                  </a:lnTo>
                  <a:lnTo>
                    <a:pt x="2016430" y="387065"/>
                  </a:lnTo>
                  <a:lnTo>
                    <a:pt x="2014193" y="384828"/>
                  </a:lnTo>
                  <a:lnTo>
                    <a:pt x="2010836" y="384828"/>
                  </a:lnTo>
                  <a:lnTo>
                    <a:pt x="2009159" y="383150"/>
                  </a:lnTo>
                  <a:lnTo>
                    <a:pt x="2009159" y="381472"/>
                  </a:lnTo>
                  <a:lnTo>
                    <a:pt x="2007481" y="381472"/>
                  </a:lnTo>
                  <a:lnTo>
                    <a:pt x="2007481" y="379794"/>
                  </a:lnTo>
                  <a:lnTo>
                    <a:pt x="2005803" y="379794"/>
                  </a:lnTo>
                  <a:lnTo>
                    <a:pt x="2005803" y="378116"/>
                  </a:lnTo>
                  <a:lnTo>
                    <a:pt x="2003565" y="378116"/>
                  </a:lnTo>
                  <a:lnTo>
                    <a:pt x="2003565" y="365251"/>
                  </a:lnTo>
                  <a:lnTo>
                    <a:pt x="2010836" y="365251"/>
                  </a:lnTo>
                  <a:lnTo>
                    <a:pt x="2010836" y="360217"/>
                  </a:lnTo>
                  <a:lnTo>
                    <a:pt x="2007481" y="360217"/>
                  </a:lnTo>
                  <a:lnTo>
                    <a:pt x="2003565" y="361895"/>
                  </a:lnTo>
                  <a:lnTo>
                    <a:pt x="2000210" y="361895"/>
                  </a:lnTo>
                  <a:lnTo>
                    <a:pt x="2000210" y="365251"/>
                  </a:lnTo>
                  <a:lnTo>
                    <a:pt x="1998531" y="365251"/>
                  </a:lnTo>
                  <a:lnTo>
                    <a:pt x="1998531" y="372522"/>
                  </a:lnTo>
                  <a:lnTo>
                    <a:pt x="1992938" y="372522"/>
                  </a:lnTo>
                  <a:lnTo>
                    <a:pt x="1992938" y="369166"/>
                  </a:lnTo>
                  <a:lnTo>
                    <a:pt x="1991259" y="369166"/>
                  </a:lnTo>
                  <a:lnTo>
                    <a:pt x="1991259" y="367488"/>
                  </a:lnTo>
                  <a:lnTo>
                    <a:pt x="1987904" y="367488"/>
                  </a:lnTo>
                  <a:lnTo>
                    <a:pt x="1987904" y="365251"/>
                  </a:lnTo>
                  <a:lnTo>
                    <a:pt x="1982310" y="365251"/>
                  </a:lnTo>
                  <a:lnTo>
                    <a:pt x="1982310" y="363573"/>
                  </a:lnTo>
                  <a:lnTo>
                    <a:pt x="1975039" y="363573"/>
                  </a:lnTo>
                  <a:lnTo>
                    <a:pt x="1975039" y="365251"/>
                  </a:lnTo>
                  <a:lnTo>
                    <a:pt x="1973361" y="365251"/>
                  </a:lnTo>
                  <a:lnTo>
                    <a:pt x="1971682" y="367488"/>
                  </a:lnTo>
                  <a:lnTo>
                    <a:pt x="1970005" y="369166"/>
                  </a:lnTo>
                  <a:lnTo>
                    <a:pt x="1970005" y="376438"/>
                  </a:lnTo>
                  <a:lnTo>
                    <a:pt x="1968327" y="378116"/>
                  </a:lnTo>
                  <a:lnTo>
                    <a:pt x="1966089" y="378116"/>
                  </a:lnTo>
                  <a:lnTo>
                    <a:pt x="1964411" y="379794"/>
                  </a:lnTo>
                  <a:lnTo>
                    <a:pt x="1962733" y="379794"/>
                  </a:lnTo>
                  <a:lnTo>
                    <a:pt x="1962733" y="388743"/>
                  </a:lnTo>
                  <a:lnTo>
                    <a:pt x="1964411" y="390421"/>
                  </a:lnTo>
                  <a:lnTo>
                    <a:pt x="1964411" y="392099"/>
                  </a:lnTo>
                  <a:lnTo>
                    <a:pt x="1966089" y="393777"/>
                  </a:lnTo>
                  <a:lnTo>
                    <a:pt x="1968327" y="393777"/>
                  </a:lnTo>
                  <a:lnTo>
                    <a:pt x="1968327" y="390421"/>
                  </a:lnTo>
                  <a:lnTo>
                    <a:pt x="1971682" y="390421"/>
                  </a:lnTo>
                  <a:lnTo>
                    <a:pt x="1971682" y="392099"/>
                  </a:lnTo>
                  <a:lnTo>
                    <a:pt x="1973361" y="392099"/>
                  </a:lnTo>
                  <a:lnTo>
                    <a:pt x="1973361" y="390421"/>
                  </a:lnTo>
                  <a:lnTo>
                    <a:pt x="1978954" y="390421"/>
                  </a:lnTo>
                  <a:lnTo>
                    <a:pt x="1978954" y="392099"/>
                  </a:lnTo>
                  <a:lnTo>
                    <a:pt x="1980633" y="392099"/>
                  </a:lnTo>
                  <a:lnTo>
                    <a:pt x="1980633" y="390421"/>
                  </a:lnTo>
                  <a:lnTo>
                    <a:pt x="1982310" y="390421"/>
                  </a:lnTo>
                  <a:lnTo>
                    <a:pt x="1982310" y="387065"/>
                  </a:lnTo>
                  <a:lnTo>
                    <a:pt x="1987904" y="387065"/>
                  </a:lnTo>
                  <a:lnTo>
                    <a:pt x="1987904" y="383150"/>
                  </a:lnTo>
                  <a:lnTo>
                    <a:pt x="1991259" y="383150"/>
                  </a:lnTo>
                  <a:lnTo>
                    <a:pt x="1991259" y="384828"/>
                  </a:lnTo>
                  <a:lnTo>
                    <a:pt x="1992938" y="384828"/>
                  </a:lnTo>
                  <a:lnTo>
                    <a:pt x="1992938" y="393777"/>
                  </a:lnTo>
                  <a:lnTo>
                    <a:pt x="1991259" y="393777"/>
                  </a:lnTo>
                  <a:lnTo>
                    <a:pt x="1987904" y="396015"/>
                  </a:lnTo>
                  <a:lnTo>
                    <a:pt x="1983988" y="396015"/>
                  </a:lnTo>
                  <a:lnTo>
                    <a:pt x="1982310" y="397693"/>
                  </a:lnTo>
                  <a:lnTo>
                    <a:pt x="1982310" y="401049"/>
                  </a:lnTo>
                  <a:lnTo>
                    <a:pt x="1980633" y="401049"/>
                  </a:lnTo>
                  <a:lnTo>
                    <a:pt x="1978954" y="402727"/>
                  </a:lnTo>
                  <a:lnTo>
                    <a:pt x="1977276" y="402727"/>
                  </a:lnTo>
                  <a:lnTo>
                    <a:pt x="1977276" y="406642"/>
                  </a:lnTo>
                  <a:lnTo>
                    <a:pt x="1975039" y="408320"/>
                  </a:lnTo>
                  <a:lnTo>
                    <a:pt x="1973361" y="408320"/>
                  </a:lnTo>
                  <a:lnTo>
                    <a:pt x="1971682" y="409998"/>
                  </a:lnTo>
                  <a:lnTo>
                    <a:pt x="1970005" y="409998"/>
                  </a:lnTo>
                  <a:lnTo>
                    <a:pt x="1970005" y="411676"/>
                  </a:lnTo>
                  <a:lnTo>
                    <a:pt x="1968327" y="413354"/>
                  </a:lnTo>
                  <a:lnTo>
                    <a:pt x="1962733" y="413354"/>
                  </a:lnTo>
                  <a:lnTo>
                    <a:pt x="1962733" y="411676"/>
                  </a:lnTo>
                  <a:lnTo>
                    <a:pt x="1961056" y="411676"/>
                  </a:lnTo>
                  <a:lnTo>
                    <a:pt x="1961056" y="415592"/>
                  </a:lnTo>
                  <a:lnTo>
                    <a:pt x="1957140" y="415592"/>
                  </a:lnTo>
                  <a:lnTo>
                    <a:pt x="1955462" y="417270"/>
                  </a:lnTo>
                  <a:lnTo>
                    <a:pt x="1953784" y="417270"/>
                  </a:lnTo>
                  <a:lnTo>
                    <a:pt x="1953784" y="418948"/>
                  </a:lnTo>
                  <a:lnTo>
                    <a:pt x="1948750" y="418948"/>
                  </a:lnTo>
                  <a:lnTo>
                    <a:pt x="1948750" y="420626"/>
                  </a:lnTo>
                  <a:lnTo>
                    <a:pt x="1944834" y="420626"/>
                  </a:lnTo>
                  <a:lnTo>
                    <a:pt x="1943156" y="422304"/>
                  </a:lnTo>
                  <a:lnTo>
                    <a:pt x="1937563" y="422304"/>
                  </a:lnTo>
                  <a:lnTo>
                    <a:pt x="1935885" y="424541"/>
                  </a:lnTo>
                  <a:lnTo>
                    <a:pt x="1932529" y="424541"/>
                  </a:lnTo>
                  <a:lnTo>
                    <a:pt x="1932529" y="427897"/>
                  </a:lnTo>
                  <a:lnTo>
                    <a:pt x="1934207" y="427897"/>
                  </a:lnTo>
                  <a:lnTo>
                    <a:pt x="1934207" y="431253"/>
                  </a:lnTo>
                  <a:lnTo>
                    <a:pt x="1930851" y="431253"/>
                  </a:lnTo>
                  <a:lnTo>
                    <a:pt x="1928613" y="429575"/>
                  </a:lnTo>
                  <a:lnTo>
                    <a:pt x="1926935" y="429575"/>
                  </a:lnTo>
                  <a:lnTo>
                    <a:pt x="1926935" y="431253"/>
                  </a:lnTo>
                  <a:lnTo>
                    <a:pt x="1925257" y="431253"/>
                  </a:lnTo>
                  <a:lnTo>
                    <a:pt x="1921902" y="435169"/>
                  </a:lnTo>
                  <a:lnTo>
                    <a:pt x="1921902" y="436847"/>
                  </a:lnTo>
                  <a:lnTo>
                    <a:pt x="1900087" y="436847"/>
                  </a:lnTo>
                  <a:lnTo>
                    <a:pt x="1898409" y="438525"/>
                  </a:lnTo>
                  <a:lnTo>
                    <a:pt x="1893375" y="438525"/>
                  </a:lnTo>
                  <a:lnTo>
                    <a:pt x="1893375" y="436847"/>
                  </a:lnTo>
                  <a:lnTo>
                    <a:pt x="1891697" y="436847"/>
                  </a:lnTo>
                  <a:lnTo>
                    <a:pt x="1889459" y="435169"/>
                  </a:lnTo>
                  <a:lnTo>
                    <a:pt x="1889459" y="433491"/>
                  </a:lnTo>
                  <a:lnTo>
                    <a:pt x="1886103" y="433491"/>
                  </a:lnTo>
                  <a:lnTo>
                    <a:pt x="1886103" y="436847"/>
                  </a:lnTo>
                  <a:lnTo>
                    <a:pt x="1884425" y="438525"/>
                  </a:lnTo>
                  <a:lnTo>
                    <a:pt x="1884425" y="440203"/>
                  </a:lnTo>
                  <a:lnTo>
                    <a:pt x="1882748" y="440203"/>
                  </a:lnTo>
                  <a:lnTo>
                    <a:pt x="1882748" y="445796"/>
                  </a:lnTo>
                  <a:lnTo>
                    <a:pt x="1884425" y="447474"/>
                  </a:lnTo>
                  <a:lnTo>
                    <a:pt x="1884425" y="453068"/>
                  </a:lnTo>
                  <a:lnTo>
                    <a:pt x="1886103" y="453068"/>
                  </a:lnTo>
                  <a:lnTo>
                    <a:pt x="1886103" y="454746"/>
                  </a:lnTo>
                  <a:lnTo>
                    <a:pt x="1889459" y="454746"/>
                  </a:lnTo>
                  <a:lnTo>
                    <a:pt x="1889459" y="456424"/>
                  </a:lnTo>
                  <a:lnTo>
                    <a:pt x="1893375" y="456424"/>
                  </a:lnTo>
                  <a:lnTo>
                    <a:pt x="1895053" y="458102"/>
                  </a:lnTo>
                  <a:lnTo>
                    <a:pt x="1902325" y="458102"/>
                  </a:lnTo>
                  <a:lnTo>
                    <a:pt x="1902325" y="462017"/>
                  </a:lnTo>
                  <a:lnTo>
                    <a:pt x="1893375" y="462017"/>
                  </a:lnTo>
                  <a:lnTo>
                    <a:pt x="1893375" y="459780"/>
                  </a:lnTo>
                  <a:lnTo>
                    <a:pt x="1891697" y="459780"/>
                  </a:lnTo>
                  <a:lnTo>
                    <a:pt x="1891697" y="458102"/>
                  </a:lnTo>
                  <a:lnTo>
                    <a:pt x="1884425" y="458102"/>
                  </a:lnTo>
                  <a:lnTo>
                    <a:pt x="1884425" y="456424"/>
                  </a:lnTo>
                  <a:lnTo>
                    <a:pt x="1880510" y="456424"/>
                  </a:lnTo>
                  <a:lnTo>
                    <a:pt x="1880510" y="454746"/>
                  </a:lnTo>
                  <a:lnTo>
                    <a:pt x="1878832" y="454746"/>
                  </a:lnTo>
                  <a:lnTo>
                    <a:pt x="1877154" y="456424"/>
                  </a:lnTo>
                  <a:lnTo>
                    <a:pt x="1877154" y="459780"/>
                  </a:lnTo>
                  <a:lnTo>
                    <a:pt x="1873798" y="459780"/>
                  </a:lnTo>
                  <a:lnTo>
                    <a:pt x="1873798" y="462017"/>
                  </a:lnTo>
                  <a:lnTo>
                    <a:pt x="1871561" y="463695"/>
                  </a:lnTo>
                  <a:lnTo>
                    <a:pt x="1871561" y="465373"/>
                  </a:lnTo>
                  <a:lnTo>
                    <a:pt x="1869882" y="465373"/>
                  </a:lnTo>
                  <a:lnTo>
                    <a:pt x="1869882" y="467051"/>
                  </a:lnTo>
                  <a:lnTo>
                    <a:pt x="1868204" y="467051"/>
                  </a:lnTo>
                  <a:lnTo>
                    <a:pt x="1868204" y="468729"/>
                  </a:lnTo>
                  <a:lnTo>
                    <a:pt x="1859255" y="468729"/>
                  </a:lnTo>
                  <a:lnTo>
                    <a:pt x="1857577" y="470407"/>
                  </a:lnTo>
                  <a:lnTo>
                    <a:pt x="1857577" y="472645"/>
                  </a:lnTo>
                  <a:lnTo>
                    <a:pt x="1855899" y="472645"/>
                  </a:lnTo>
                  <a:lnTo>
                    <a:pt x="1855899" y="474323"/>
                  </a:lnTo>
                  <a:lnTo>
                    <a:pt x="1854221" y="474323"/>
                  </a:lnTo>
                  <a:lnTo>
                    <a:pt x="1851984" y="476001"/>
                  </a:lnTo>
                  <a:lnTo>
                    <a:pt x="1850305" y="476001"/>
                  </a:lnTo>
                  <a:lnTo>
                    <a:pt x="1850305" y="479357"/>
                  </a:lnTo>
                  <a:lnTo>
                    <a:pt x="1848627" y="479357"/>
                  </a:lnTo>
                  <a:lnTo>
                    <a:pt x="1848627" y="486628"/>
                  </a:lnTo>
                  <a:lnTo>
                    <a:pt x="1846949" y="488306"/>
                  </a:lnTo>
                  <a:lnTo>
                    <a:pt x="1843034" y="488306"/>
                  </a:lnTo>
                  <a:lnTo>
                    <a:pt x="1843034" y="490544"/>
                  </a:lnTo>
                  <a:lnTo>
                    <a:pt x="1836322" y="490544"/>
                  </a:lnTo>
                  <a:lnTo>
                    <a:pt x="1836322" y="492222"/>
                  </a:lnTo>
                  <a:lnTo>
                    <a:pt x="1832407" y="492222"/>
                  </a:lnTo>
                  <a:lnTo>
                    <a:pt x="1832407" y="493900"/>
                  </a:lnTo>
                  <a:lnTo>
                    <a:pt x="1830728" y="493900"/>
                  </a:lnTo>
                  <a:lnTo>
                    <a:pt x="1830728" y="495578"/>
                  </a:lnTo>
                  <a:lnTo>
                    <a:pt x="1829050" y="495578"/>
                  </a:lnTo>
                  <a:lnTo>
                    <a:pt x="1827372" y="497256"/>
                  </a:lnTo>
                  <a:lnTo>
                    <a:pt x="1818423" y="497256"/>
                  </a:lnTo>
                  <a:lnTo>
                    <a:pt x="1818423" y="495578"/>
                  </a:lnTo>
                  <a:lnTo>
                    <a:pt x="1814507" y="495578"/>
                  </a:lnTo>
                  <a:lnTo>
                    <a:pt x="1814507" y="498934"/>
                  </a:lnTo>
                  <a:lnTo>
                    <a:pt x="1812830" y="498934"/>
                  </a:lnTo>
                  <a:lnTo>
                    <a:pt x="1812830" y="501171"/>
                  </a:lnTo>
                  <a:lnTo>
                    <a:pt x="1811151" y="501171"/>
                  </a:lnTo>
                  <a:lnTo>
                    <a:pt x="1809473" y="502849"/>
                  </a:lnTo>
                  <a:lnTo>
                    <a:pt x="1809473" y="510121"/>
                  </a:lnTo>
                  <a:lnTo>
                    <a:pt x="1807796" y="511799"/>
                  </a:lnTo>
                  <a:lnTo>
                    <a:pt x="1803880" y="511799"/>
                  </a:lnTo>
                  <a:lnTo>
                    <a:pt x="1803880" y="510121"/>
                  </a:lnTo>
                  <a:lnTo>
                    <a:pt x="1806117" y="507883"/>
                  </a:lnTo>
                  <a:lnTo>
                    <a:pt x="1807796" y="506205"/>
                  </a:lnTo>
                  <a:lnTo>
                    <a:pt x="1807796" y="498934"/>
                  </a:lnTo>
                  <a:lnTo>
                    <a:pt x="1809473" y="498934"/>
                  </a:lnTo>
                  <a:lnTo>
                    <a:pt x="1809473" y="497256"/>
                  </a:lnTo>
                  <a:lnTo>
                    <a:pt x="1811151" y="497256"/>
                  </a:lnTo>
                  <a:lnTo>
                    <a:pt x="1811151" y="495578"/>
                  </a:lnTo>
                  <a:lnTo>
                    <a:pt x="1812830" y="493900"/>
                  </a:lnTo>
                  <a:lnTo>
                    <a:pt x="1814507" y="493900"/>
                  </a:lnTo>
                  <a:lnTo>
                    <a:pt x="1816745" y="492222"/>
                  </a:lnTo>
                  <a:lnTo>
                    <a:pt x="1818423" y="492222"/>
                  </a:lnTo>
                  <a:lnTo>
                    <a:pt x="1820101" y="490544"/>
                  </a:lnTo>
                  <a:lnTo>
                    <a:pt x="1825694" y="490544"/>
                  </a:lnTo>
                  <a:lnTo>
                    <a:pt x="1827372" y="488306"/>
                  </a:lnTo>
                  <a:lnTo>
                    <a:pt x="1827372" y="486628"/>
                  </a:lnTo>
                  <a:lnTo>
                    <a:pt x="1830728" y="486628"/>
                  </a:lnTo>
                  <a:lnTo>
                    <a:pt x="1830728" y="484950"/>
                  </a:lnTo>
                  <a:lnTo>
                    <a:pt x="1832407" y="483272"/>
                  </a:lnTo>
                  <a:lnTo>
                    <a:pt x="1836322" y="481594"/>
                  </a:lnTo>
                  <a:lnTo>
                    <a:pt x="1839678" y="481594"/>
                  </a:lnTo>
                  <a:lnTo>
                    <a:pt x="1839678" y="479357"/>
                  </a:lnTo>
                  <a:lnTo>
                    <a:pt x="1841356" y="477679"/>
                  </a:lnTo>
                  <a:lnTo>
                    <a:pt x="1841356" y="476001"/>
                  </a:lnTo>
                  <a:lnTo>
                    <a:pt x="1843034" y="476001"/>
                  </a:lnTo>
                  <a:lnTo>
                    <a:pt x="1843034" y="474323"/>
                  </a:lnTo>
                  <a:lnTo>
                    <a:pt x="1846949" y="474323"/>
                  </a:lnTo>
                  <a:lnTo>
                    <a:pt x="1848627" y="472645"/>
                  </a:lnTo>
                  <a:lnTo>
                    <a:pt x="1848627" y="468729"/>
                  </a:lnTo>
                  <a:lnTo>
                    <a:pt x="1850305" y="468729"/>
                  </a:lnTo>
                  <a:lnTo>
                    <a:pt x="1850305" y="467051"/>
                  </a:lnTo>
                  <a:lnTo>
                    <a:pt x="1854221" y="467051"/>
                  </a:lnTo>
                  <a:lnTo>
                    <a:pt x="1854221" y="465373"/>
                  </a:lnTo>
                  <a:lnTo>
                    <a:pt x="1863171" y="465373"/>
                  </a:lnTo>
                  <a:lnTo>
                    <a:pt x="1863171" y="463695"/>
                  </a:lnTo>
                  <a:lnTo>
                    <a:pt x="1866526" y="463695"/>
                  </a:lnTo>
                  <a:lnTo>
                    <a:pt x="1866526" y="459780"/>
                  </a:lnTo>
                  <a:lnTo>
                    <a:pt x="1868204" y="459780"/>
                  </a:lnTo>
                  <a:lnTo>
                    <a:pt x="1869882" y="458102"/>
                  </a:lnTo>
                  <a:lnTo>
                    <a:pt x="1871561" y="458102"/>
                  </a:lnTo>
                  <a:lnTo>
                    <a:pt x="1871561" y="453068"/>
                  </a:lnTo>
                  <a:lnTo>
                    <a:pt x="1873798" y="453068"/>
                  </a:lnTo>
                  <a:lnTo>
                    <a:pt x="1873798" y="450830"/>
                  </a:lnTo>
                  <a:lnTo>
                    <a:pt x="1875476" y="449152"/>
                  </a:lnTo>
                  <a:lnTo>
                    <a:pt x="1875476" y="438525"/>
                  </a:lnTo>
                  <a:lnTo>
                    <a:pt x="1878832" y="438525"/>
                  </a:lnTo>
                  <a:lnTo>
                    <a:pt x="1878832" y="429575"/>
                  </a:lnTo>
                  <a:lnTo>
                    <a:pt x="1880510" y="429575"/>
                  </a:lnTo>
                  <a:lnTo>
                    <a:pt x="1880510" y="426219"/>
                  </a:lnTo>
                  <a:lnTo>
                    <a:pt x="1882748" y="426219"/>
                  </a:lnTo>
                  <a:lnTo>
                    <a:pt x="1882748" y="424541"/>
                  </a:lnTo>
                  <a:lnTo>
                    <a:pt x="1884425" y="422304"/>
                  </a:lnTo>
                  <a:lnTo>
                    <a:pt x="1891697" y="422304"/>
                  </a:lnTo>
                  <a:lnTo>
                    <a:pt x="1891697" y="424541"/>
                  </a:lnTo>
                  <a:lnTo>
                    <a:pt x="1893375" y="424541"/>
                  </a:lnTo>
                  <a:lnTo>
                    <a:pt x="1896731" y="422304"/>
                  </a:lnTo>
                  <a:lnTo>
                    <a:pt x="1896731" y="420626"/>
                  </a:lnTo>
                  <a:lnTo>
                    <a:pt x="1898409" y="420626"/>
                  </a:lnTo>
                  <a:lnTo>
                    <a:pt x="1898409" y="411676"/>
                  </a:lnTo>
                  <a:lnTo>
                    <a:pt x="1900087" y="411676"/>
                  </a:lnTo>
                  <a:lnTo>
                    <a:pt x="1900087" y="409998"/>
                  </a:lnTo>
                  <a:lnTo>
                    <a:pt x="1902325" y="409998"/>
                  </a:lnTo>
                  <a:lnTo>
                    <a:pt x="1902325" y="408320"/>
                  </a:lnTo>
                  <a:lnTo>
                    <a:pt x="1904002" y="408320"/>
                  </a:lnTo>
                  <a:lnTo>
                    <a:pt x="1904002" y="406642"/>
                  </a:lnTo>
                  <a:lnTo>
                    <a:pt x="1905680" y="404964"/>
                  </a:lnTo>
                  <a:lnTo>
                    <a:pt x="1905680" y="402727"/>
                  </a:lnTo>
                  <a:lnTo>
                    <a:pt x="1904002" y="402727"/>
                  </a:lnTo>
                  <a:lnTo>
                    <a:pt x="1904002" y="401049"/>
                  </a:lnTo>
                  <a:lnTo>
                    <a:pt x="1898409" y="401049"/>
                  </a:lnTo>
                  <a:lnTo>
                    <a:pt x="1898409" y="397693"/>
                  </a:lnTo>
                  <a:lnTo>
                    <a:pt x="1900087" y="397693"/>
                  </a:lnTo>
                  <a:lnTo>
                    <a:pt x="1900087" y="396015"/>
                  </a:lnTo>
                  <a:lnTo>
                    <a:pt x="1902325" y="396015"/>
                  </a:lnTo>
                  <a:lnTo>
                    <a:pt x="1902325" y="397693"/>
                  </a:lnTo>
                  <a:lnTo>
                    <a:pt x="1916308" y="397693"/>
                  </a:lnTo>
                  <a:lnTo>
                    <a:pt x="1917986" y="396015"/>
                  </a:lnTo>
                  <a:lnTo>
                    <a:pt x="1920223" y="397693"/>
                  </a:lnTo>
                  <a:lnTo>
                    <a:pt x="1921902" y="397693"/>
                  </a:lnTo>
                  <a:lnTo>
                    <a:pt x="1923579" y="396015"/>
                  </a:lnTo>
                  <a:lnTo>
                    <a:pt x="1925257" y="396015"/>
                  </a:lnTo>
                  <a:lnTo>
                    <a:pt x="1925257" y="393777"/>
                  </a:lnTo>
                  <a:lnTo>
                    <a:pt x="1926935" y="392099"/>
                  </a:lnTo>
                  <a:lnTo>
                    <a:pt x="1928613" y="393777"/>
                  </a:lnTo>
                  <a:lnTo>
                    <a:pt x="1930851" y="392099"/>
                  </a:lnTo>
                  <a:lnTo>
                    <a:pt x="1932529" y="390421"/>
                  </a:lnTo>
                  <a:lnTo>
                    <a:pt x="1934207" y="388743"/>
                  </a:lnTo>
                  <a:lnTo>
                    <a:pt x="1934207" y="387065"/>
                  </a:lnTo>
                  <a:lnTo>
                    <a:pt x="1935885" y="387065"/>
                  </a:lnTo>
                  <a:lnTo>
                    <a:pt x="1935885" y="384828"/>
                  </a:lnTo>
                  <a:lnTo>
                    <a:pt x="1937563" y="384828"/>
                  </a:lnTo>
                  <a:lnTo>
                    <a:pt x="1939800" y="381472"/>
                  </a:lnTo>
                  <a:lnTo>
                    <a:pt x="1939800" y="378116"/>
                  </a:lnTo>
                  <a:lnTo>
                    <a:pt x="1941479" y="378116"/>
                  </a:lnTo>
                  <a:lnTo>
                    <a:pt x="1941479" y="374200"/>
                  </a:lnTo>
                  <a:lnTo>
                    <a:pt x="1943156" y="374200"/>
                  </a:lnTo>
                  <a:lnTo>
                    <a:pt x="1943156" y="370844"/>
                  </a:lnTo>
                  <a:lnTo>
                    <a:pt x="1944834" y="369166"/>
                  </a:lnTo>
                  <a:lnTo>
                    <a:pt x="1946512" y="367488"/>
                  </a:lnTo>
                  <a:lnTo>
                    <a:pt x="1946512" y="365251"/>
                  </a:lnTo>
                  <a:lnTo>
                    <a:pt x="1948750" y="365251"/>
                  </a:lnTo>
                  <a:lnTo>
                    <a:pt x="1948750" y="363573"/>
                  </a:lnTo>
                  <a:lnTo>
                    <a:pt x="1950428" y="363573"/>
                  </a:lnTo>
                  <a:lnTo>
                    <a:pt x="1950428" y="361895"/>
                  </a:lnTo>
                  <a:lnTo>
                    <a:pt x="1952105" y="360217"/>
                  </a:lnTo>
                  <a:lnTo>
                    <a:pt x="1955462" y="360217"/>
                  </a:lnTo>
                  <a:lnTo>
                    <a:pt x="1957140" y="358539"/>
                  </a:lnTo>
                  <a:lnTo>
                    <a:pt x="1962733" y="358539"/>
                  </a:lnTo>
                  <a:lnTo>
                    <a:pt x="1962733" y="356301"/>
                  </a:lnTo>
                  <a:lnTo>
                    <a:pt x="1964411" y="354623"/>
                  </a:lnTo>
                  <a:lnTo>
                    <a:pt x="1964411" y="352945"/>
                  </a:lnTo>
                  <a:lnTo>
                    <a:pt x="1966089" y="352945"/>
                  </a:lnTo>
                  <a:lnTo>
                    <a:pt x="1966089" y="351267"/>
                  </a:lnTo>
                  <a:lnTo>
                    <a:pt x="1968327" y="351267"/>
                  </a:lnTo>
                  <a:lnTo>
                    <a:pt x="1970005" y="349589"/>
                  </a:lnTo>
                  <a:lnTo>
                    <a:pt x="1970005" y="347911"/>
                  </a:lnTo>
                  <a:lnTo>
                    <a:pt x="1971682" y="345674"/>
                  </a:lnTo>
                  <a:lnTo>
                    <a:pt x="1971682" y="336724"/>
                  </a:lnTo>
                  <a:lnTo>
                    <a:pt x="1970005" y="336724"/>
                  </a:lnTo>
                  <a:lnTo>
                    <a:pt x="1971682" y="335046"/>
                  </a:lnTo>
                  <a:lnTo>
                    <a:pt x="1973361" y="333368"/>
                  </a:lnTo>
                  <a:lnTo>
                    <a:pt x="1975039" y="331690"/>
                  </a:lnTo>
                  <a:lnTo>
                    <a:pt x="1978954" y="331690"/>
                  </a:lnTo>
                  <a:lnTo>
                    <a:pt x="1980633" y="330012"/>
                  </a:lnTo>
                  <a:lnTo>
                    <a:pt x="1982310" y="327775"/>
                  </a:lnTo>
                  <a:lnTo>
                    <a:pt x="1982310" y="321063"/>
                  </a:lnTo>
                  <a:lnTo>
                    <a:pt x="1991259" y="321063"/>
                  </a:lnTo>
                  <a:lnTo>
                    <a:pt x="1992938" y="319385"/>
                  </a:lnTo>
                  <a:lnTo>
                    <a:pt x="1994616" y="317147"/>
                  </a:lnTo>
                  <a:lnTo>
                    <a:pt x="1996853" y="317147"/>
                  </a:lnTo>
                  <a:lnTo>
                    <a:pt x="1996853" y="315469"/>
                  </a:lnTo>
                  <a:lnTo>
                    <a:pt x="2000210" y="315469"/>
                  </a:lnTo>
                  <a:lnTo>
                    <a:pt x="2000210" y="310435"/>
                  </a:lnTo>
                  <a:lnTo>
                    <a:pt x="2001887" y="310435"/>
                  </a:lnTo>
                  <a:lnTo>
                    <a:pt x="2001887" y="308198"/>
                  </a:lnTo>
                  <a:lnTo>
                    <a:pt x="2003565" y="308198"/>
                  </a:lnTo>
                  <a:lnTo>
                    <a:pt x="2003565" y="306520"/>
                  </a:lnTo>
                  <a:lnTo>
                    <a:pt x="2005803" y="306520"/>
                  </a:lnTo>
                  <a:lnTo>
                    <a:pt x="2005803" y="304842"/>
                  </a:lnTo>
                  <a:lnTo>
                    <a:pt x="2007481" y="304842"/>
                  </a:lnTo>
                  <a:lnTo>
                    <a:pt x="2009159" y="303164"/>
                  </a:lnTo>
                  <a:lnTo>
                    <a:pt x="2010836" y="303164"/>
                  </a:lnTo>
                  <a:lnTo>
                    <a:pt x="2010836" y="304842"/>
                  </a:lnTo>
                  <a:lnTo>
                    <a:pt x="2014193" y="304842"/>
                  </a:lnTo>
                  <a:lnTo>
                    <a:pt x="2014193" y="306520"/>
                  </a:lnTo>
                  <a:lnTo>
                    <a:pt x="2016430" y="306520"/>
                  </a:lnTo>
                  <a:lnTo>
                    <a:pt x="2016430" y="304842"/>
                  </a:lnTo>
                  <a:lnTo>
                    <a:pt x="2018108" y="303164"/>
                  </a:lnTo>
                  <a:lnTo>
                    <a:pt x="2018108" y="301486"/>
                  </a:lnTo>
                  <a:lnTo>
                    <a:pt x="2019786" y="301486"/>
                  </a:lnTo>
                  <a:lnTo>
                    <a:pt x="2019786" y="297570"/>
                  </a:lnTo>
                  <a:lnTo>
                    <a:pt x="2021464" y="297570"/>
                  </a:lnTo>
                  <a:lnTo>
                    <a:pt x="2021464" y="294214"/>
                  </a:lnTo>
                  <a:lnTo>
                    <a:pt x="2023142" y="290858"/>
                  </a:lnTo>
                  <a:lnTo>
                    <a:pt x="2025380" y="288621"/>
                  </a:lnTo>
                  <a:lnTo>
                    <a:pt x="2025380" y="286943"/>
                  </a:lnTo>
                  <a:lnTo>
                    <a:pt x="2027058" y="286943"/>
                  </a:lnTo>
                  <a:lnTo>
                    <a:pt x="2028736" y="285265"/>
                  </a:lnTo>
                  <a:lnTo>
                    <a:pt x="2032092" y="285265"/>
                  </a:lnTo>
                  <a:lnTo>
                    <a:pt x="2032092" y="283587"/>
                  </a:lnTo>
                  <a:lnTo>
                    <a:pt x="2036007" y="283587"/>
                  </a:lnTo>
                  <a:lnTo>
                    <a:pt x="2036007" y="281909"/>
                  </a:lnTo>
                  <a:lnTo>
                    <a:pt x="2039363" y="281909"/>
                  </a:lnTo>
                  <a:lnTo>
                    <a:pt x="2039363" y="279671"/>
                  </a:lnTo>
                  <a:lnTo>
                    <a:pt x="2041041" y="279671"/>
                  </a:lnTo>
                  <a:lnTo>
                    <a:pt x="2041041" y="276315"/>
                  </a:lnTo>
                  <a:lnTo>
                    <a:pt x="2042719" y="276315"/>
                  </a:lnTo>
                  <a:lnTo>
                    <a:pt x="2042719" y="272959"/>
                  </a:lnTo>
                  <a:lnTo>
                    <a:pt x="2044957" y="272959"/>
                  </a:lnTo>
                  <a:lnTo>
                    <a:pt x="2046635" y="270722"/>
                  </a:lnTo>
                  <a:lnTo>
                    <a:pt x="2048313" y="269044"/>
                  </a:lnTo>
                  <a:lnTo>
                    <a:pt x="2048313" y="267366"/>
                  </a:lnTo>
                  <a:lnTo>
                    <a:pt x="2049990" y="265688"/>
                  </a:lnTo>
                  <a:lnTo>
                    <a:pt x="2049990" y="264010"/>
                  </a:lnTo>
                  <a:lnTo>
                    <a:pt x="2051669" y="264010"/>
                  </a:lnTo>
                  <a:lnTo>
                    <a:pt x="2051669" y="262332"/>
                  </a:lnTo>
                  <a:lnTo>
                    <a:pt x="2053906" y="260094"/>
                  </a:lnTo>
                  <a:lnTo>
                    <a:pt x="2057262" y="256738"/>
                  </a:lnTo>
                  <a:lnTo>
                    <a:pt x="2057262" y="255060"/>
                  </a:lnTo>
                  <a:lnTo>
                    <a:pt x="2058940" y="253382"/>
                  </a:lnTo>
                  <a:lnTo>
                    <a:pt x="2058940" y="249467"/>
                  </a:lnTo>
                  <a:lnTo>
                    <a:pt x="2060618" y="247789"/>
                  </a:lnTo>
                  <a:lnTo>
                    <a:pt x="2060618" y="244433"/>
                  </a:lnTo>
                  <a:lnTo>
                    <a:pt x="2062856" y="242195"/>
                  </a:lnTo>
                  <a:lnTo>
                    <a:pt x="2062856" y="240517"/>
                  </a:lnTo>
                  <a:lnTo>
                    <a:pt x="2060618" y="238839"/>
                  </a:lnTo>
                  <a:lnTo>
                    <a:pt x="2060618" y="237161"/>
                  </a:lnTo>
                  <a:lnTo>
                    <a:pt x="2062856" y="237161"/>
                  </a:lnTo>
                  <a:lnTo>
                    <a:pt x="2062856" y="228212"/>
                  </a:lnTo>
                  <a:lnTo>
                    <a:pt x="2057262" y="228212"/>
                  </a:lnTo>
                  <a:lnTo>
                    <a:pt x="2055584" y="226534"/>
                  </a:lnTo>
                  <a:lnTo>
                    <a:pt x="2055584" y="224856"/>
                  </a:lnTo>
                  <a:lnTo>
                    <a:pt x="2057262" y="224856"/>
                  </a:lnTo>
                  <a:lnTo>
                    <a:pt x="2058940" y="222618"/>
                  </a:lnTo>
                  <a:lnTo>
                    <a:pt x="2058940" y="220940"/>
                  </a:lnTo>
                  <a:lnTo>
                    <a:pt x="2060618" y="220940"/>
                  </a:lnTo>
                  <a:lnTo>
                    <a:pt x="2062856" y="217584"/>
                  </a:lnTo>
                  <a:lnTo>
                    <a:pt x="2064534" y="210313"/>
                  </a:lnTo>
                  <a:lnTo>
                    <a:pt x="2064534" y="205279"/>
                  </a:lnTo>
                  <a:lnTo>
                    <a:pt x="2066212" y="203041"/>
                  </a:lnTo>
                  <a:lnTo>
                    <a:pt x="2066212" y="201363"/>
                  </a:lnTo>
                  <a:lnTo>
                    <a:pt x="2067890" y="196329"/>
                  </a:lnTo>
                  <a:lnTo>
                    <a:pt x="2066212" y="194092"/>
                  </a:lnTo>
                  <a:lnTo>
                    <a:pt x="2066212" y="189058"/>
                  </a:lnTo>
                  <a:lnTo>
                    <a:pt x="2064534" y="189058"/>
                  </a:lnTo>
                  <a:lnTo>
                    <a:pt x="2064534" y="187380"/>
                  </a:lnTo>
                  <a:lnTo>
                    <a:pt x="2062856" y="187380"/>
                  </a:lnTo>
                  <a:lnTo>
                    <a:pt x="2062856" y="189058"/>
                  </a:lnTo>
                  <a:lnTo>
                    <a:pt x="2057262" y="189058"/>
                  </a:lnTo>
                  <a:lnTo>
                    <a:pt x="2057262" y="185142"/>
                  </a:lnTo>
                  <a:lnTo>
                    <a:pt x="2058940" y="185142"/>
                  </a:lnTo>
                  <a:lnTo>
                    <a:pt x="2058940" y="183464"/>
                  </a:lnTo>
                  <a:lnTo>
                    <a:pt x="2057262" y="181786"/>
                  </a:lnTo>
                  <a:lnTo>
                    <a:pt x="2057262" y="172837"/>
                  </a:lnTo>
                  <a:lnTo>
                    <a:pt x="2055584" y="171159"/>
                  </a:lnTo>
                  <a:lnTo>
                    <a:pt x="2055584" y="169481"/>
                  </a:lnTo>
                  <a:lnTo>
                    <a:pt x="2057262" y="169481"/>
                  </a:lnTo>
                  <a:lnTo>
                    <a:pt x="2057262" y="165565"/>
                  </a:lnTo>
                  <a:lnTo>
                    <a:pt x="2055584" y="163887"/>
                  </a:lnTo>
                  <a:lnTo>
                    <a:pt x="2055584" y="162209"/>
                  </a:lnTo>
                  <a:lnTo>
                    <a:pt x="2053906" y="160531"/>
                  </a:lnTo>
                  <a:lnTo>
                    <a:pt x="2051669" y="158853"/>
                  </a:lnTo>
                  <a:lnTo>
                    <a:pt x="2051669" y="154938"/>
                  </a:lnTo>
                  <a:lnTo>
                    <a:pt x="2044957" y="154938"/>
                  </a:lnTo>
                  <a:lnTo>
                    <a:pt x="2044957" y="160531"/>
                  </a:lnTo>
                  <a:lnTo>
                    <a:pt x="2048313" y="160531"/>
                  </a:lnTo>
                  <a:lnTo>
                    <a:pt x="2048313" y="162209"/>
                  </a:lnTo>
                  <a:lnTo>
                    <a:pt x="2049990" y="162209"/>
                  </a:lnTo>
                  <a:lnTo>
                    <a:pt x="2049990" y="165565"/>
                  </a:lnTo>
                  <a:lnTo>
                    <a:pt x="2046635" y="165565"/>
                  </a:lnTo>
                  <a:lnTo>
                    <a:pt x="2044957" y="167803"/>
                  </a:lnTo>
                  <a:lnTo>
                    <a:pt x="2044957" y="169481"/>
                  </a:lnTo>
                  <a:lnTo>
                    <a:pt x="2046635" y="169481"/>
                  </a:lnTo>
                  <a:lnTo>
                    <a:pt x="2046635" y="171159"/>
                  </a:lnTo>
                  <a:lnTo>
                    <a:pt x="2044957" y="172837"/>
                  </a:lnTo>
                  <a:lnTo>
                    <a:pt x="2041041" y="172837"/>
                  </a:lnTo>
                  <a:lnTo>
                    <a:pt x="2041041" y="165565"/>
                  </a:lnTo>
                  <a:lnTo>
                    <a:pt x="2039363" y="165565"/>
                  </a:lnTo>
                  <a:lnTo>
                    <a:pt x="2039363" y="163887"/>
                  </a:lnTo>
                  <a:lnTo>
                    <a:pt x="2036007" y="163887"/>
                  </a:lnTo>
                  <a:lnTo>
                    <a:pt x="2036007" y="160531"/>
                  </a:lnTo>
                  <a:lnTo>
                    <a:pt x="2037685" y="160531"/>
                  </a:lnTo>
                  <a:lnTo>
                    <a:pt x="2037685" y="154938"/>
                  </a:lnTo>
                  <a:lnTo>
                    <a:pt x="2039363" y="154938"/>
                  </a:lnTo>
                  <a:lnTo>
                    <a:pt x="2039363" y="148226"/>
                  </a:lnTo>
                  <a:lnTo>
                    <a:pt x="2037685" y="148226"/>
                  </a:lnTo>
                  <a:lnTo>
                    <a:pt x="2037685" y="145988"/>
                  </a:lnTo>
                  <a:lnTo>
                    <a:pt x="2036007" y="145988"/>
                  </a:lnTo>
                  <a:lnTo>
                    <a:pt x="2036007" y="144310"/>
                  </a:lnTo>
                  <a:lnTo>
                    <a:pt x="2034329" y="142632"/>
                  </a:lnTo>
                  <a:lnTo>
                    <a:pt x="2032092" y="140954"/>
                  </a:lnTo>
                  <a:lnTo>
                    <a:pt x="2032092" y="139276"/>
                  </a:lnTo>
                  <a:lnTo>
                    <a:pt x="2030413" y="139276"/>
                  </a:lnTo>
                  <a:lnTo>
                    <a:pt x="2028736" y="137039"/>
                  </a:lnTo>
                  <a:lnTo>
                    <a:pt x="2028736" y="135361"/>
                  </a:lnTo>
                  <a:lnTo>
                    <a:pt x="2027058" y="135361"/>
                  </a:lnTo>
                  <a:lnTo>
                    <a:pt x="2027058" y="133683"/>
                  </a:lnTo>
                  <a:lnTo>
                    <a:pt x="2025380" y="132005"/>
                  </a:lnTo>
                  <a:lnTo>
                    <a:pt x="2023142" y="130327"/>
                  </a:lnTo>
                  <a:lnTo>
                    <a:pt x="2021464" y="128089"/>
                  </a:lnTo>
                  <a:lnTo>
                    <a:pt x="2019786" y="126411"/>
                  </a:lnTo>
                  <a:lnTo>
                    <a:pt x="2021464" y="124733"/>
                  </a:lnTo>
                  <a:lnTo>
                    <a:pt x="2019786" y="124733"/>
                  </a:lnTo>
                  <a:lnTo>
                    <a:pt x="2018108" y="123055"/>
                  </a:lnTo>
                  <a:lnTo>
                    <a:pt x="2016430" y="121377"/>
                  </a:lnTo>
                  <a:lnTo>
                    <a:pt x="2012515" y="121377"/>
                  </a:lnTo>
                  <a:lnTo>
                    <a:pt x="2012515" y="119699"/>
                  </a:lnTo>
                  <a:lnTo>
                    <a:pt x="2009159" y="119699"/>
                  </a:lnTo>
                  <a:lnTo>
                    <a:pt x="2009159" y="114106"/>
                  </a:lnTo>
                  <a:lnTo>
                    <a:pt x="2010836" y="114106"/>
                  </a:lnTo>
                  <a:lnTo>
                    <a:pt x="2012515" y="112428"/>
                  </a:lnTo>
                  <a:lnTo>
                    <a:pt x="2005803" y="112428"/>
                  </a:lnTo>
                  <a:lnTo>
                    <a:pt x="2005803" y="110750"/>
                  </a:lnTo>
                  <a:lnTo>
                    <a:pt x="2001887" y="110750"/>
                  </a:lnTo>
                  <a:lnTo>
                    <a:pt x="2001887" y="112428"/>
                  </a:lnTo>
                  <a:lnTo>
                    <a:pt x="2000210" y="114106"/>
                  </a:lnTo>
                  <a:lnTo>
                    <a:pt x="2000210" y="106834"/>
                  </a:lnTo>
                  <a:lnTo>
                    <a:pt x="2001887" y="106834"/>
                  </a:lnTo>
                  <a:lnTo>
                    <a:pt x="2001887" y="105156"/>
                  </a:lnTo>
                  <a:lnTo>
                    <a:pt x="2000210" y="105156"/>
                  </a:lnTo>
                  <a:lnTo>
                    <a:pt x="2000210" y="103478"/>
                  </a:lnTo>
                  <a:lnTo>
                    <a:pt x="1998531" y="105156"/>
                  </a:lnTo>
                  <a:lnTo>
                    <a:pt x="1996853" y="106834"/>
                  </a:lnTo>
                  <a:lnTo>
                    <a:pt x="1989582" y="106834"/>
                  </a:lnTo>
                  <a:lnTo>
                    <a:pt x="1987904" y="105156"/>
                  </a:lnTo>
                  <a:lnTo>
                    <a:pt x="1982310" y="105156"/>
                  </a:lnTo>
                  <a:lnTo>
                    <a:pt x="1982310" y="106834"/>
                  </a:lnTo>
                  <a:lnTo>
                    <a:pt x="1980633" y="106834"/>
                  </a:lnTo>
                  <a:lnTo>
                    <a:pt x="1980633" y="108512"/>
                  </a:lnTo>
                  <a:lnTo>
                    <a:pt x="1977276" y="108512"/>
                  </a:lnTo>
                  <a:lnTo>
                    <a:pt x="1977276" y="110750"/>
                  </a:lnTo>
                  <a:lnTo>
                    <a:pt x="1973361" y="110750"/>
                  </a:lnTo>
                  <a:lnTo>
                    <a:pt x="1971682" y="112428"/>
                  </a:lnTo>
                  <a:lnTo>
                    <a:pt x="1970005" y="112428"/>
                  </a:lnTo>
                  <a:lnTo>
                    <a:pt x="1970005" y="110750"/>
                  </a:lnTo>
                  <a:lnTo>
                    <a:pt x="1968327" y="110750"/>
                  </a:lnTo>
                  <a:lnTo>
                    <a:pt x="1968327" y="108512"/>
                  </a:lnTo>
                  <a:lnTo>
                    <a:pt x="1964411" y="108512"/>
                  </a:lnTo>
                  <a:lnTo>
                    <a:pt x="1964411" y="106834"/>
                  </a:lnTo>
                  <a:lnTo>
                    <a:pt x="1961056" y="106834"/>
                  </a:lnTo>
                  <a:lnTo>
                    <a:pt x="1961056" y="105156"/>
                  </a:lnTo>
                  <a:lnTo>
                    <a:pt x="1957140" y="105156"/>
                  </a:lnTo>
                  <a:lnTo>
                    <a:pt x="1955462" y="106834"/>
                  </a:lnTo>
                  <a:lnTo>
                    <a:pt x="1953784" y="108512"/>
                  </a:lnTo>
                  <a:lnTo>
                    <a:pt x="1953784" y="106834"/>
                  </a:lnTo>
                  <a:lnTo>
                    <a:pt x="1950428" y="106834"/>
                  </a:lnTo>
                  <a:lnTo>
                    <a:pt x="1948750" y="108512"/>
                  </a:lnTo>
                  <a:lnTo>
                    <a:pt x="1944834" y="108512"/>
                  </a:lnTo>
                  <a:lnTo>
                    <a:pt x="1944834" y="110750"/>
                  </a:lnTo>
                  <a:lnTo>
                    <a:pt x="1937563" y="110750"/>
                  </a:lnTo>
                  <a:lnTo>
                    <a:pt x="1937563" y="108512"/>
                  </a:lnTo>
                  <a:lnTo>
                    <a:pt x="1932529" y="108512"/>
                  </a:lnTo>
                  <a:lnTo>
                    <a:pt x="1932529" y="106834"/>
                  </a:lnTo>
                  <a:lnTo>
                    <a:pt x="1930851" y="106834"/>
                  </a:lnTo>
                  <a:lnTo>
                    <a:pt x="1928613" y="105156"/>
                  </a:lnTo>
                  <a:lnTo>
                    <a:pt x="1925257" y="105156"/>
                  </a:lnTo>
                  <a:lnTo>
                    <a:pt x="1925257" y="115784"/>
                  </a:lnTo>
                  <a:lnTo>
                    <a:pt x="1926935" y="115784"/>
                  </a:lnTo>
                  <a:lnTo>
                    <a:pt x="1925257" y="117462"/>
                  </a:lnTo>
                  <a:lnTo>
                    <a:pt x="1925257" y="123055"/>
                  </a:lnTo>
                  <a:lnTo>
                    <a:pt x="1923579" y="124733"/>
                  </a:lnTo>
                  <a:lnTo>
                    <a:pt x="1923579" y="126411"/>
                  </a:lnTo>
                  <a:lnTo>
                    <a:pt x="1921902" y="126411"/>
                  </a:lnTo>
                  <a:lnTo>
                    <a:pt x="1921902" y="128089"/>
                  </a:lnTo>
                  <a:lnTo>
                    <a:pt x="1920223" y="128089"/>
                  </a:lnTo>
                  <a:lnTo>
                    <a:pt x="1920223" y="130327"/>
                  </a:lnTo>
                  <a:lnTo>
                    <a:pt x="1914630" y="130327"/>
                  </a:lnTo>
                  <a:lnTo>
                    <a:pt x="1914630" y="128089"/>
                  </a:lnTo>
                  <a:lnTo>
                    <a:pt x="1909036" y="128089"/>
                  </a:lnTo>
                  <a:lnTo>
                    <a:pt x="1909036" y="130327"/>
                  </a:lnTo>
                  <a:lnTo>
                    <a:pt x="1898409" y="130327"/>
                  </a:lnTo>
                  <a:lnTo>
                    <a:pt x="1898409" y="133683"/>
                  </a:lnTo>
                  <a:lnTo>
                    <a:pt x="1896731" y="133683"/>
                  </a:lnTo>
                  <a:lnTo>
                    <a:pt x="1896731" y="130327"/>
                  </a:lnTo>
                  <a:lnTo>
                    <a:pt x="1889459" y="130327"/>
                  </a:lnTo>
                  <a:lnTo>
                    <a:pt x="1889459" y="121377"/>
                  </a:lnTo>
                  <a:lnTo>
                    <a:pt x="1891697" y="121377"/>
                  </a:lnTo>
                  <a:lnTo>
                    <a:pt x="1891697" y="123055"/>
                  </a:lnTo>
                  <a:lnTo>
                    <a:pt x="1895053" y="123055"/>
                  </a:lnTo>
                  <a:lnTo>
                    <a:pt x="1895053" y="119699"/>
                  </a:lnTo>
                  <a:lnTo>
                    <a:pt x="1896731" y="119699"/>
                  </a:lnTo>
                  <a:lnTo>
                    <a:pt x="1896731" y="114106"/>
                  </a:lnTo>
                  <a:lnTo>
                    <a:pt x="1898409" y="112428"/>
                  </a:lnTo>
                  <a:lnTo>
                    <a:pt x="1896731" y="110750"/>
                  </a:lnTo>
                  <a:lnTo>
                    <a:pt x="1896731" y="106834"/>
                  </a:lnTo>
                  <a:lnTo>
                    <a:pt x="1900087" y="106834"/>
                  </a:lnTo>
                  <a:lnTo>
                    <a:pt x="1900087" y="105156"/>
                  </a:lnTo>
                  <a:lnTo>
                    <a:pt x="1902325" y="105156"/>
                  </a:lnTo>
                  <a:lnTo>
                    <a:pt x="1902325" y="99563"/>
                  </a:lnTo>
                  <a:lnTo>
                    <a:pt x="1904002" y="99563"/>
                  </a:lnTo>
                  <a:lnTo>
                    <a:pt x="1904002" y="97885"/>
                  </a:lnTo>
                  <a:lnTo>
                    <a:pt x="1905680" y="97885"/>
                  </a:lnTo>
                  <a:lnTo>
                    <a:pt x="1905680" y="99563"/>
                  </a:lnTo>
                  <a:lnTo>
                    <a:pt x="1907358" y="99563"/>
                  </a:lnTo>
                  <a:lnTo>
                    <a:pt x="1907358" y="97885"/>
                  </a:lnTo>
                  <a:lnTo>
                    <a:pt x="1909036" y="97885"/>
                  </a:lnTo>
                  <a:lnTo>
                    <a:pt x="1909036" y="94529"/>
                  </a:lnTo>
                  <a:lnTo>
                    <a:pt x="1909036" y="94529"/>
                  </a:lnTo>
                  <a:lnTo>
                    <a:pt x="1909036" y="92851"/>
                  </a:lnTo>
                  <a:lnTo>
                    <a:pt x="1911274" y="92851"/>
                  </a:lnTo>
                  <a:lnTo>
                    <a:pt x="1911274" y="91173"/>
                  </a:lnTo>
                  <a:lnTo>
                    <a:pt x="1907358" y="91173"/>
                  </a:lnTo>
                  <a:lnTo>
                    <a:pt x="1907358" y="88935"/>
                  </a:lnTo>
                  <a:lnTo>
                    <a:pt x="1911274" y="88935"/>
                  </a:lnTo>
                  <a:lnTo>
                    <a:pt x="1911274" y="87257"/>
                  </a:lnTo>
                  <a:lnTo>
                    <a:pt x="1912952" y="87257"/>
                  </a:lnTo>
                  <a:lnTo>
                    <a:pt x="1912952" y="85579"/>
                  </a:lnTo>
                  <a:lnTo>
                    <a:pt x="1909036" y="85579"/>
                  </a:lnTo>
                  <a:lnTo>
                    <a:pt x="1909036" y="79986"/>
                  </a:lnTo>
                  <a:lnTo>
                    <a:pt x="1907358" y="79986"/>
                  </a:lnTo>
                  <a:lnTo>
                    <a:pt x="1907358" y="78308"/>
                  </a:lnTo>
                  <a:lnTo>
                    <a:pt x="1905680" y="78308"/>
                  </a:lnTo>
                  <a:lnTo>
                    <a:pt x="1905680" y="76630"/>
                  </a:lnTo>
                  <a:lnTo>
                    <a:pt x="1904002" y="76630"/>
                  </a:lnTo>
                  <a:lnTo>
                    <a:pt x="1904002" y="79986"/>
                  </a:lnTo>
                  <a:lnTo>
                    <a:pt x="1902325" y="79986"/>
                  </a:lnTo>
                  <a:lnTo>
                    <a:pt x="1902325" y="76630"/>
                  </a:lnTo>
                  <a:lnTo>
                    <a:pt x="1900087" y="76630"/>
                  </a:lnTo>
                  <a:lnTo>
                    <a:pt x="1898409" y="74952"/>
                  </a:lnTo>
                  <a:lnTo>
                    <a:pt x="1898409" y="73274"/>
                  </a:lnTo>
                  <a:lnTo>
                    <a:pt x="1895053" y="73274"/>
                  </a:lnTo>
                  <a:lnTo>
                    <a:pt x="1895053" y="74952"/>
                  </a:lnTo>
                  <a:lnTo>
                    <a:pt x="1893375" y="76630"/>
                  </a:lnTo>
                  <a:lnTo>
                    <a:pt x="1889459" y="76630"/>
                  </a:lnTo>
                  <a:lnTo>
                    <a:pt x="1889459" y="74952"/>
                  </a:lnTo>
                  <a:lnTo>
                    <a:pt x="1887781" y="73274"/>
                  </a:lnTo>
                  <a:lnTo>
                    <a:pt x="1884425" y="73274"/>
                  </a:lnTo>
                  <a:lnTo>
                    <a:pt x="1884425" y="71037"/>
                  </a:lnTo>
                  <a:lnTo>
                    <a:pt x="1880510" y="71037"/>
                  </a:lnTo>
                  <a:lnTo>
                    <a:pt x="1880510" y="74952"/>
                  </a:lnTo>
                  <a:lnTo>
                    <a:pt x="1878832" y="74952"/>
                  </a:lnTo>
                  <a:lnTo>
                    <a:pt x="1878832" y="76630"/>
                  </a:lnTo>
                  <a:lnTo>
                    <a:pt x="1877154" y="76630"/>
                  </a:lnTo>
                  <a:lnTo>
                    <a:pt x="1877154" y="78308"/>
                  </a:lnTo>
                  <a:lnTo>
                    <a:pt x="1875476" y="78308"/>
                  </a:lnTo>
                  <a:lnTo>
                    <a:pt x="1875476" y="79986"/>
                  </a:lnTo>
                  <a:lnTo>
                    <a:pt x="1873798" y="79986"/>
                  </a:lnTo>
                  <a:lnTo>
                    <a:pt x="1871561" y="78308"/>
                  </a:lnTo>
                  <a:lnTo>
                    <a:pt x="1871561" y="71037"/>
                  </a:lnTo>
                  <a:lnTo>
                    <a:pt x="1875476" y="71037"/>
                  </a:lnTo>
                  <a:lnTo>
                    <a:pt x="1875476" y="67680"/>
                  </a:lnTo>
                  <a:lnTo>
                    <a:pt x="1866526" y="67680"/>
                  </a:lnTo>
                  <a:lnTo>
                    <a:pt x="1866526" y="69358"/>
                  </a:lnTo>
                  <a:lnTo>
                    <a:pt x="1864848" y="69358"/>
                  </a:lnTo>
                  <a:lnTo>
                    <a:pt x="1864848" y="71037"/>
                  </a:lnTo>
                  <a:lnTo>
                    <a:pt x="1863171" y="71037"/>
                  </a:lnTo>
                  <a:lnTo>
                    <a:pt x="1863171" y="69358"/>
                  </a:lnTo>
                  <a:lnTo>
                    <a:pt x="1859255" y="69358"/>
                  </a:lnTo>
                  <a:lnTo>
                    <a:pt x="1857577" y="67680"/>
                  </a:lnTo>
                  <a:lnTo>
                    <a:pt x="1857577" y="71037"/>
                  </a:lnTo>
                  <a:lnTo>
                    <a:pt x="1850305" y="71037"/>
                  </a:lnTo>
                  <a:lnTo>
                    <a:pt x="1850305" y="69358"/>
                  </a:lnTo>
                  <a:lnTo>
                    <a:pt x="1845271" y="69358"/>
                  </a:lnTo>
                  <a:lnTo>
                    <a:pt x="1843034" y="67680"/>
                  </a:lnTo>
                  <a:lnTo>
                    <a:pt x="1843034" y="64324"/>
                  </a:lnTo>
                  <a:lnTo>
                    <a:pt x="1845271" y="64324"/>
                  </a:lnTo>
                  <a:lnTo>
                    <a:pt x="1845271" y="62646"/>
                  </a:lnTo>
                  <a:lnTo>
                    <a:pt x="1846949" y="60409"/>
                  </a:lnTo>
                  <a:lnTo>
                    <a:pt x="1850305" y="60409"/>
                  </a:lnTo>
                  <a:lnTo>
                    <a:pt x="1851984" y="62646"/>
                  </a:lnTo>
                  <a:lnTo>
                    <a:pt x="1854221" y="62646"/>
                  </a:lnTo>
                  <a:lnTo>
                    <a:pt x="1854221" y="60409"/>
                  </a:lnTo>
                  <a:lnTo>
                    <a:pt x="1855899" y="60409"/>
                  </a:lnTo>
                  <a:lnTo>
                    <a:pt x="1855899" y="58731"/>
                  </a:lnTo>
                  <a:lnTo>
                    <a:pt x="1859255" y="58731"/>
                  </a:lnTo>
                  <a:lnTo>
                    <a:pt x="1860933" y="57053"/>
                  </a:lnTo>
                  <a:lnTo>
                    <a:pt x="1863171" y="57053"/>
                  </a:lnTo>
                  <a:lnTo>
                    <a:pt x="1863171" y="55375"/>
                  </a:lnTo>
                  <a:lnTo>
                    <a:pt x="1864848" y="53697"/>
                  </a:lnTo>
                  <a:lnTo>
                    <a:pt x="1866526" y="53697"/>
                  </a:lnTo>
                  <a:lnTo>
                    <a:pt x="1866526" y="51460"/>
                  </a:lnTo>
                  <a:lnTo>
                    <a:pt x="1868204" y="51460"/>
                  </a:lnTo>
                  <a:lnTo>
                    <a:pt x="1868204" y="48103"/>
                  </a:lnTo>
                  <a:lnTo>
                    <a:pt x="1869882" y="48103"/>
                  </a:lnTo>
                  <a:lnTo>
                    <a:pt x="1869882" y="46425"/>
                  </a:lnTo>
                  <a:lnTo>
                    <a:pt x="1871561" y="44747"/>
                  </a:lnTo>
                  <a:lnTo>
                    <a:pt x="1871561" y="42510"/>
                  </a:lnTo>
                  <a:lnTo>
                    <a:pt x="1873798" y="42510"/>
                  </a:lnTo>
                  <a:lnTo>
                    <a:pt x="1873798" y="39154"/>
                  </a:lnTo>
                  <a:lnTo>
                    <a:pt x="1877154" y="39154"/>
                  </a:lnTo>
                  <a:lnTo>
                    <a:pt x="1878832" y="40832"/>
                  </a:lnTo>
                  <a:lnTo>
                    <a:pt x="1884425" y="40832"/>
                  </a:lnTo>
                  <a:lnTo>
                    <a:pt x="1884425" y="39154"/>
                  </a:lnTo>
                  <a:lnTo>
                    <a:pt x="1882748" y="39154"/>
                  </a:lnTo>
                  <a:lnTo>
                    <a:pt x="1882748" y="35798"/>
                  </a:lnTo>
                  <a:lnTo>
                    <a:pt x="1880510" y="35798"/>
                  </a:lnTo>
                  <a:lnTo>
                    <a:pt x="1878832" y="34120"/>
                  </a:lnTo>
                  <a:lnTo>
                    <a:pt x="1878832" y="31883"/>
                  </a:lnTo>
                  <a:lnTo>
                    <a:pt x="1877154" y="30204"/>
                  </a:lnTo>
                  <a:lnTo>
                    <a:pt x="1877154" y="25170"/>
                  </a:lnTo>
                  <a:lnTo>
                    <a:pt x="1875476" y="25170"/>
                  </a:lnTo>
                  <a:lnTo>
                    <a:pt x="1875476" y="17899"/>
                  </a:lnTo>
                  <a:lnTo>
                    <a:pt x="1871561" y="17899"/>
                  </a:lnTo>
                  <a:lnTo>
                    <a:pt x="1871561" y="19577"/>
                  </a:lnTo>
                  <a:lnTo>
                    <a:pt x="1869882" y="19577"/>
                  </a:lnTo>
                  <a:lnTo>
                    <a:pt x="1869882" y="17899"/>
                  </a:lnTo>
                  <a:lnTo>
                    <a:pt x="1868204" y="17899"/>
                  </a:lnTo>
                  <a:lnTo>
                    <a:pt x="1868204" y="19577"/>
                  </a:lnTo>
                  <a:lnTo>
                    <a:pt x="1863171" y="19577"/>
                  </a:lnTo>
                  <a:lnTo>
                    <a:pt x="1863171" y="17899"/>
                  </a:lnTo>
                  <a:lnTo>
                    <a:pt x="1860933" y="19577"/>
                  </a:lnTo>
                  <a:lnTo>
                    <a:pt x="1859255" y="17899"/>
                  </a:lnTo>
                  <a:lnTo>
                    <a:pt x="1857577" y="17899"/>
                  </a:lnTo>
                  <a:lnTo>
                    <a:pt x="1857577" y="16221"/>
                  </a:lnTo>
                  <a:lnTo>
                    <a:pt x="1855899" y="13984"/>
                  </a:lnTo>
                  <a:lnTo>
                    <a:pt x="1855899" y="16221"/>
                  </a:lnTo>
                  <a:lnTo>
                    <a:pt x="1854221" y="16221"/>
                  </a:lnTo>
                  <a:lnTo>
                    <a:pt x="1854221" y="13984"/>
                  </a:lnTo>
                  <a:lnTo>
                    <a:pt x="1850305" y="13984"/>
                  </a:lnTo>
                  <a:lnTo>
                    <a:pt x="1850305" y="12306"/>
                  </a:lnTo>
                  <a:lnTo>
                    <a:pt x="1848627" y="10627"/>
                  </a:lnTo>
                  <a:lnTo>
                    <a:pt x="1850305" y="10627"/>
                  </a:lnTo>
                  <a:lnTo>
                    <a:pt x="1850305" y="5593"/>
                  </a:lnTo>
                  <a:lnTo>
                    <a:pt x="1848627" y="5593"/>
                  </a:lnTo>
                  <a:lnTo>
                    <a:pt x="1848627" y="3356"/>
                  </a:lnTo>
                  <a:lnTo>
                    <a:pt x="1845271" y="3356"/>
                  </a:lnTo>
                  <a:lnTo>
                    <a:pt x="1845271" y="5593"/>
                  </a:lnTo>
                  <a:lnTo>
                    <a:pt x="1839678" y="5593"/>
                  </a:lnTo>
                  <a:lnTo>
                    <a:pt x="1839678" y="3356"/>
                  </a:lnTo>
                  <a:lnTo>
                    <a:pt x="1838000" y="1678"/>
                  </a:lnTo>
                  <a:lnTo>
                    <a:pt x="1838000" y="0"/>
                  </a:lnTo>
                  <a:lnTo>
                    <a:pt x="1830728" y="0"/>
                  </a:lnTo>
                  <a:lnTo>
                    <a:pt x="1830728" y="3356"/>
                  </a:lnTo>
                  <a:lnTo>
                    <a:pt x="1827372" y="3356"/>
                  </a:lnTo>
                  <a:lnTo>
                    <a:pt x="1827372" y="5593"/>
                  </a:lnTo>
                  <a:lnTo>
                    <a:pt x="1825694" y="7271"/>
                  </a:lnTo>
                  <a:lnTo>
                    <a:pt x="1825694" y="8949"/>
                  </a:lnTo>
                  <a:lnTo>
                    <a:pt x="1821779" y="10627"/>
                  </a:lnTo>
                  <a:lnTo>
                    <a:pt x="1820101" y="10627"/>
                  </a:lnTo>
                  <a:lnTo>
                    <a:pt x="1818423" y="12306"/>
                  </a:lnTo>
                  <a:lnTo>
                    <a:pt x="1814507" y="12306"/>
                  </a:lnTo>
                  <a:lnTo>
                    <a:pt x="1814507" y="8949"/>
                  </a:lnTo>
                  <a:lnTo>
                    <a:pt x="1812830" y="8949"/>
                  </a:lnTo>
                  <a:lnTo>
                    <a:pt x="1812830" y="10627"/>
                  </a:lnTo>
                  <a:lnTo>
                    <a:pt x="1811151" y="10627"/>
                  </a:lnTo>
                  <a:lnTo>
                    <a:pt x="1809473" y="12306"/>
                  </a:lnTo>
                  <a:lnTo>
                    <a:pt x="1809473" y="13984"/>
                  </a:lnTo>
                  <a:lnTo>
                    <a:pt x="1807796" y="16221"/>
                  </a:lnTo>
                  <a:lnTo>
                    <a:pt x="1807796" y="17899"/>
                  </a:lnTo>
                  <a:lnTo>
                    <a:pt x="1806117" y="19577"/>
                  </a:lnTo>
                  <a:lnTo>
                    <a:pt x="1803880" y="19577"/>
                  </a:lnTo>
                  <a:lnTo>
                    <a:pt x="1803880" y="21255"/>
                  </a:lnTo>
                  <a:lnTo>
                    <a:pt x="1802202" y="21255"/>
                  </a:lnTo>
                  <a:lnTo>
                    <a:pt x="1802202" y="22933"/>
                  </a:lnTo>
                  <a:lnTo>
                    <a:pt x="1798846" y="22933"/>
                  </a:lnTo>
                  <a:lnTo>
                    <a:pt x="1798846" y="25170"/>
                  </a:lnTo>
                  <a:lnTo>
                    <a:pt x="1797168" y="25170"/>
                  </a:lnTo>
                  <a:lnTo>
                    <a:pt x="1797168" y="26848"/>
                  </a:lnTo>
                  <a:lnTo>
                    <a:pt x="1794930" y="26848"/>
                  </a:lnTo>
                  <a:lnTo>
                    <a:pt x="1794930" y="31883"/>
                  </a:lnTo>
                  <a:lnTo>
                    <a:pt x="1793253" y="31883"/>
                  </a:lnTo>
                  <a:lnTo>
                    <a:pt x="1793253" y="35798"/>
                  </a:lnTo>
                  <a:lnTo>
                    <a:pt x="1791574" y="35798"/>
                  </a:lnTo>
                  <a:lnTo>
                    <a:pt x="1791574" y="39154"/>
                  </a:lnTo>
                  <a:lnTo>
                    <a:pt x="1789896" y="39154"/>
                  </a:lnTo>
                  <a:lnTo>
                    <a:pt x="1789896" y="37476"/>
                  </a:lnTo>
                  <a:lnTo>
                    <a:pt x="1785981" y="37476"/>
                  </a:lnTo>
                  <a:lnTo>
                    <a:pt x="1784303" y="39154"/>
                  </a:lnTo>
                  <a:lnTo>
                    <a:pt x="1784303" y="44747"/>
                  </a:lnTo>
                  <a:lnTo>
                    <a:pt x="1782625" y="44747"/>
                  </a:lnTo>
                  <a:lnTo>
                    <a:pt x="1782625" y="46425"/>
                  </a:lnTo>
                  <a:lnTo>
                    <a:pt x="1780947" y="46425"/>
                  </a:lnTo>
                  <a:lnTo>
                    <a:pt x="1780947" y="48103"/>
                  </a:lnTo>
                  <a:lnTo>
                    <a:pt x="1779269" y="48103"/>
                  </a:lnTo>
                  <a:lnTo>
                    <a:pt x="1779269" y="49781"/>
                  </a:lnTo>
                  <a:lnTo>
                    <a:pt x="1777591" y="49781"/>
                  </a:lnTo>
                  <a:lnTo>
                    <a:pt x="1777591" y="51460"/>
                  </a:lnTo>
                  <a:lnTo>
                    <a:pt x="1775353" y="53697"/>
                  </a:lnTo>
                  <a:lnTo>
                    <a:pt x="1775353" y="55375"/>
                  </a:lnTo>
                  <a:lnTo>
                    <a:pt x="1773676" y="55375"/>
                  </a:lnTo>
                  <a:lnTo>
                    <a:pt x="1773676" y="57053"/>
                  </a:lnTo>
                  <a:lnTo>
                    <a:pt x="1771997" y="58731"/>
                  </a:lnTo>
                  <a:lnTo>
                    <a:pt x="1771997" y="62646"/>
                  </a:lnTo>
                  <a:lnTo>
                    <a:pt x="1770319" y="62646"/>
                  </a:lnTo>
                  <a:lnTo>
                    <a:pt x="1768642" y="64324"/>
                  </a:lnTo>
                  <a:lnTo>
                    <a:pt x="1768642" y="66002"/>
                  </a:lnTo>
                  <a:lnTo>
                    <a:pt x="1766404" y="67680"/>
                  </a:lnTo>
                  <a:lnTo>
                    <a:pt x="1766404" y="69358"/>
                  </a:lnTo>
                  <a:lnTo>
                    <a:pt x="1764726" y="71037"/>
                  </a:lnTo>
                  <a:lnTo>
                    <a:pt x="1766404" y="71037"/>
                  </a:lnTo>
                  <a:lnTo>
                    <a:pt x="1766404" y="82223"/>
                  </a:lnTo>
                  <a:lnTo>
                    <a:pt x="1759692" y="82223"/>
                  </a:lnTo>
                  <a:lnTo>
                    <a:pt x="1759692" y="87257"/>
                  </a:lnTo>
                  <a:lnTo>
                    <a:pt x="1757455" y="88935"/>
                  </a:lnTo>
                  <a:lnTo>
                    <a:pt x="1757455" y="91173"/>
                  </a:lnTo>
                  <a:lnTo>
                    <a:pt x="1755776" y="92851"/>
                  </a:lnTo>
                  <a:lnTo>
                    <a:pt x="1755776" y="94529"/>
                  </a:lnTo>
                  <a:lnTo>
                    <a:pt x="1757455" y="96207"/>
                  </a:lnTo>
                  <a:lnTo>
                    <a:pt x="1757455" y="99563"/>
                  </a:lnTo>
                  <a:lnTo>
                    <a:pt x="1759692" y="99563"/>
                  </a:lnTo>
                  <a:lnTo>
                    <a:pt x="1759692" y="103478"/>
                  </a:lnTo>
                  <a:lnTo>
                    <a:pt x="1763048" y="103478"/>
                  </a:lnTo>
                  <a:lnTo>
                    <a:pt x="1763048" y="105156"/>
                  </a:lnTo>
                  <a:lnTo>
                    <a:pt x="1766404" y="105156"/>
                  </a:lnTo>
                  <a:lnTo>
                    <a:pt x="1766404" y="112428"/>
                  </a:lnTo>
                  <a:lnTo>
                    <a:pt x="1763048" y="112428"/>
                  </a:lnTo>
                  <a:lnTo>
                    <a:pt x="1763048" y="115784"/>
                  </a:lnTo>
                  <a:lnTo>
                    <a:pt x="1761370" y="117462"/>
                  </a:lnTo>
                  <a:lnTo>
                    <a:pt x="1761370" y="124733"/>
                  </a:lnTo>
                  <a:lnTo>
                    <a:pt x="1759692" y="124733"/>
                  </a:lnTo>
                  <a:lnTo>
                    <a:pt x="1759692" y="126411"/>
                  </a:lnTo>
                  <a:lnTo>
                    <a:pt x="1757455" y="126411"/>
                  </a:lnTo>
                  <a:lnTo>
                    <a:pt x="1757455" y="128089"/>
                  </a:lnTo>
                  <a:lnTo>
                    <a:pt x="1755776" y="128089"/>
                  </a:lnTo>
                  <a:lnTo>
                    <a:pt x="1754099" y="130327"/>
                  </a:lnTo>
                  <a:lnTo>
                    <a:pt x="1750742" y="132005"/>
                  </a:lnTo>
                  <a:lnTo>
                    <a:pt x="1749065" y="133683"/>
                  </a:lnTo>
                  <a:lnTo>
                    <a:pt x="1745149" y="133683"/>
                  </a:lnTo>
                  <a:lnTo>
                    <a:pt x="1745149" y="135361"/>
                  </a:lnTo>
                  <a:lnTo>
                    <a:pt x="1741793" y="135361"/>
                  </a:lnTo>
                  <a:lnTo>
                    <a:pt x="1741793" y="133683"/>
                  </a:lnTo>
                  <a:lnTo>
                    <a:pt x="1734522" y="133683"/>
                  </a:lnTo>
                  <a:lnTo>
                    <a:pt x="1732843" y="135361"/>
                  </a:lnTo>
                  <a:lnTo>
                    <a:pt x="1718301" y="135361"/>
                  </a:lnTo>
                  <a:lnTo>
                    <a:pt x="1718301" y="133683"/>
                  </a:lnTo>
                  <a:lnTo>
                    <a:pt x="1714945" y="133683"/>
                  </a:lnTo>
                  <a:lnTo>
                    <a:pt x="1713266" y="132005"/>
                  </a:lnTo>
                  <a:lnTo>
                    <a:pt x="1711588" y="130327"/>
                  </a:lnTo>
                  <a:lnTo>
                    <a:pt x="1709351" y="130327"/>
                  </a:lnTo>
                  <a:lnTo>
                    <a:pt x="1707673" y="132005"/>
                  </a:lnTo>
                  <a:lnTo>
                    <a:pt x="1707673" y="135361"/>
                  </a:lnTo>
                  <a:lnTo>
                    <a:pt x="1709351" y="137039"/>
                  </a:lnTo>
                  <a:lnTo>
                    <a:pt x="1709351" y="139276"/>
                  </a:lnTo>
                  <a:lnTo>
                    <a:pt x="1711588" y="139276"/>
                  </a:lnTo>
                  <a:lnTo>
                    <a:pt x="1711588" y="140954"/>
                  </a:lnTo>
                  <a:lnTo>
                    <a:pt x="1713266" y="145988"/>
                  </a:lnTo>
                  <a:lnTo>
                    <a:pt x="1718301" y="145988"/>
                  </a:lnTo>
                  <a:lnTo>
                    <a:pt x="1718301" y="149904"/>
                  </a:lnTo>
                  <a:lnTo>
                    <a:pt x="1720538" y="149904"/>
                  </a:lnTo>
                  <a:lnTo>
                    <a:pt x="1720538" y="153260"/>
                  </a:lnTo>
                  <a:lnTo>
                    <a:pt x="1725572" y="153260"/>
                  </a:lnTo>
                  <a:lnTo>
                    <a:pt x="1725572" y="162209"/>
                  </a:lnTo>
                  <a:lnTo>
                    <a:pt x="1727250" y="162209"/>
                  </a:lnTo>
                  <a:lnTo>
                    <a:pt x="1728928" y="163887"/>
                  </a:lnTo>
                  <a:lnTo>
                    <a:pt x="1728928" y="169481"/>
                  </a:lnTo>
                  <a:lnTo>
                    <a:pt x="1731165" y="169481"/>
                  </a:lnTo>
                  <a:lnTo>
                    <a:pt x="1731165" y="178430"/>
                  </a:lnTo>
                  <a:lnTo>
                    <a:pt x="1728928" y="176752"/>
                  </a:lnTo>
                  <a:lnTo>
                    <a:pt x="1723894" y="176752"/>
                  </a:lnTo>
                  <a:lnTo>
                    <a:pt x="1723894" y="174515"/>
                  </a:lnTo>
                  <a:lnTo>
                    <a:pt x="1725572" y="174515"/>
                  </a:lnTo>
                  <a:lnTo>
                    <a:pt x="1725572" y="172837"/>
                  </a:lnTo>
                  <a:lnTo>
                    <a:pt x="1723894" y="172837"/>
                  </a:lnTo>
                  <a:lnTo>
                    <a:pt x="1723894" y="167803"/>
                  </a:lnTo>
                  <a:lnTo>
                    <a:pt x="1720538" y="167803"/>
                  </a:lnTo>
                  <a:lnTo>
                    <a:pt x="1720538" y="169481"/>
                  </a:lnTo>
                  <a:lnTo>
                    <a:pt x="1716622" y="169481"/>
                  </a:lnTo>
                  <a:lnTo>
                    <a:pt x="1716622" y="165565"/>
                  </a:lnTo>
                  <a:lnTo>
                    <a:pt x="1716622" y="165565"/>
                  </a:lnTo>
                  <a:lnTo>
                    <a:pt x="1716622" y="162209"/>
                  </a:lnTo>
                  <a:lnTo>
                    <a:pt x="1718301" y="162209"/>
                  </a:lnTo>
                  <a:lnTo>
                    <a:pt x="1718301" y="160531"/>
                  </a:lnTo>
                  <a:lnTo>
                    <a:pt x="1714945" y="160531"/>
                  </a:lnTo>
                  <a:lnTo>
                    <a:pt x="1714945" y="158853"/>
                  </a:lnTo>
                  <a:lnTo>
                    <a:pt x="1709351" y="158853"/>
                  </a:lnTo>
                  <a:lnTo>
                    <a:pt x="1709351" y="160531"/>
                  </a:lnTo>
                  <a:lnTo>
                    <a:pt x="1705995" y="160531"/>
                  </a:lnTo>
                  <a:lnTo>
                    <a:pt x="1705995" y="154938"/>
                  </a:lnTo>
                  <a:lnTo>
                    <a:pt x="1704317" y="154938"/>
                  </a:lnTo>
                  <a:lnTo>
                    <a:pt x="1702639" y="158853"/>
                  </a:lnTo>
                  <a:lnTo>
                    <a:pt x="1700401" y="158853"/>
                  </a:lnTo>
                  <a:lnTo>
                    <a:pt x="1700401" y="160531"/>
                  </a:lnTo>
                  <a:lnTo>
                    <a:pt x="1698724" y="160531"/>
                  </a:lnTo>
                  <a:lnTo>
                    <a:pt x="1697045" y="162209"/>
                  </a:lnTo>
                  <a:lnTo>
                    <a:pt x="1697045" y="163887"/>
                  </a:lnTo>
                  <a:lnTo>
                    <a:pt x="1692011" y="163887"/>
                  </a:lnTo>
                  <a:lnTo>
                    <a:pt x="1689774" y="165565"/>
                  </a:lnTo>
                  <a:lnTo>
                    <a:pt x="1689774" y="167803"/>
                  </a:lnTo>
                  <a:lnTo>
                    <a:pt x="1688096" y="167803"/>
                  </a:lnTo>
                  <a:lnTo>
                    <a:pt x="1688096" y="169481"/>
                  </a:lnTo>
                  <a:lnTo>
                    <a:pt x="1689774" y="169481"/>
                  </a:lnTo>
                  <a:lnTo>
                    <a:pt x="1689774" y="171159"/>
                  </a:lnTo>
                  <a:lnTo>
                    <a:pt x="1692011" y="171159"/>
                  </a:lnTo>
                  <a:lnTo>
                    <a:pt x="1692011" y="172837"/>
                  </a:lnTo>
                  <a:lnTo>
                    <a:pt x="1689774" y="172837"/>
                  </a:lnTo>
                  <a:lnTo>
                    <a:pt x="1689774" y="174515"/>
                  </a:lnTo>
                  <a:lnTo>
                    <a:pt x="1684740" y="174515"/>
                  </a:lnTo>
                  <a:lnTo>
                    <a:pt x="1684740" y="172837"/>
                  </a:lnTo>
                  <a:lnTo>
                    <a:pt x="1683062" y="172837"/>
                  </a:lnTo>
                  <a:lnTo>
                    <a:pt x="1683062" y="171159"/>
                  </a:lnTo>
                  <a:lnTo>
                    <a:pt x="1680824" y="171159"/>
                  </a:lnTo>
                  <a:lnTo>
                    <a:pt x="1679147" y="172837"/>
                  </a:lnTo>
                  <a:lnTo>
                    <a:pt x="1677468" y="174515"/>
                  </a:lnTo>
                  <a:lnTo>
                    <a:pt x="1677468" y="178430"/>
                  </a:lnTo>
                  <a:lnTo>
                    <a:pt x="1679147" y="178430"/>
                  </a:lnTo>
                  <a:lnTo>
                    <a:pt x="1679147" y="176752"/>
                  </a:lnTo>
                  <a:lnTo>
                    <a:pt x="1680824" y="176752"/>
                  </a:lnTo>
                  <a:lnTo>
                    <a:pt x="1683062" y="178430"/>
                  </a:lnTo>
                  <a:lnTo>
                    <a:pt x="1683062" y="181786"/>
                  </a:lnTo>
                  <a:lnTo>
                    <a:pt x="1680824" y="181786"/>
                  </a:lnTo>
                  <a:lnTo>
                    <a:pt x="1679147" y="183464"/>
                  </a:lnTo>
                  <a:lnTo>
                    <a:pt x="1677468" y="181786"/>
                  </a:lnTo>
                  <a:lnTo>
                    <a:pt x="1671875" y="181786"/>
                  </a:lnTo>
                  <a:lnTo>
                    <a:pt x="1671875" y="183464"/>
                  </a:lnTo>
                  <a:lnTo>
                    <a:pt x="1666841" y="183464"/>
                  </a:lnTo>
                  <a:lnTo>
                    <a:pt x="1666841" y="181786"/>
                  </a:lnTo>
                  <a:lnTo>
                    <a:pt x="1665163" y="181786"/>
                  </a:lnTo>
                  <a:lnTo>
                    <a:pt x="1665163" y="183464"/>
                  </a:lnTo>
                  <a:lnTo>
                    <a:pt x="1663485" y="183464"/>
                  </a:lnTo>
                  <a:lnTo>
                    <a:pt x="1663485" y="187380"/>
                  </a:lnTo>
                  <a:lnTo>
                    <a:pt x="1661247" y="187380"/>
                  </a:lnTo>
                  <a:lnTo>
                    <a:pt x="1661247" y="189058"/>
                  </a:lnTo>
                  <a:lnTo>
                    <a:pt x="1659570" y="189058"/>
                  </a:lnTo>
                  <a:lnTo>
                    <a:pt x="1659570" y="190736"/>
                  </a:lnTo>
                  <a:lnTo>
                    <a:pt x="1657891" y="190736"/>
                  </a:lnTo>
                  <a:lnTo>
                    <a:pt x="1657891" y="189058"/>
                  </a:lnTo>
                  <a:lnTo>
                    <a:pt x="1656214" y="189058"/>
                  </a:lnTo>
                  <a:lnTo>
                    <a:pt x="1656214" y="190736"/>
                  </a:lnTo>
                  <a:lnTo>
                    <a:pt x="1654535" y="190736"/>
                  </a:lnTo>
                  <a:lnTo>
                    <a:pt x="1654535" y="192414"/>
                  </a:lnTo>
                  <a:lnTo>
                    <a:pt x="1652298" y="192414"/>
                  </a:lnTo>
                  <a:lnTo>
                    <a:pt x="1652298" y="189058"/>
                  </a:lnTo>
                  <a:lnTo>
                    <a:pt x="1654535" y="187380"/>
                  </a:lnTo>
                  <a:lnTo>
                    <a:pt x="1654535" y="183464"/>
                  </a:lnTo>
                  <a:lnTo>
                    <a:pt x="1656214" y="183464"/>
                  </a:lnTo>
                  <a:lnTo>
                    <a:pt x="1656214" y="181786"/>
                  </a:lnTo>
                  <a:lnTo>
                    <a:pt x="1652298" y="181786"/>
                  </a:lnTo>
                  <a:lnTo>
                    <a:pt x="1652298" y="180108"/>
                  </a:lnTo>
                  <a:lnTo>
                    <a:pt x="1648942" y="180108"/>
                  </a:lnTo>
                  <a:lnTo>
                    <a:pt x="1648942" y="181786"/>
                  </a:lnTo>
                  <a:lnTo>
                    <a:pt x="1647264" y="181786"/>
                  </a:lnTo>
                  <a:lnTo>
                    <a:pt x="1647264" y="185142"/>
                  </a:lnTo>
                  <a:lnTo>
                    <a:pt x="1645586" y="185142"/>
                  </a:lnTo>
                  <a:lnTo>
                    <a:pt x="1645586" y="187380"/>
                  </a:lnTo>
                  <a:lnTo>
                    <a:pt x="1643349" y="187380"/>
                  </a:lnTo>
                  <a:lnTo>
                    <a:pt x="1643349" y="183464"/>
                  </a:lnTo>
                  <a:lnTo>
                    <a:pt x="1641670" y="183464"/>
                  </a:lnTo>
                  <a:lnTo>
                    <a:pt x="1641670" y="185142"/>
                  </a:lnTo>
                  <a:lnTo>
                    <a:pt x="1639993" y="185142"/>
                  </a:lnTo>
                  <a:lnTo>
                    <a:pt x="1639993" y="189058"/>
                  </a:lnTo>
                  <a:lnTo>
                    <a:pt x="1636637" y="189058"/>
                  </a:lnTo>
                  <a:lnTo>
                    <a:pt x="1636637" y="190736"/>
                  </a:lnTo>
                  <a:lnTo>
                    <a:pt x="1634958" y="192414"/>
                  </a:lnTo>
                  <a:lnTo>
                    <a:pt x="1634958" y="196329"/>
                  </a:lnTo>
                  <a:lnTo>
                    <a:pt x="1631043" y="196329"/>
                  </a:lnTo>
                  <a:lnTo>
                    <a:pt x="1631043" y="194092"/>
                  </a:lnTo>
                  <a:lnTo>
                    <a:pt x="1629365" y="192414"/>
                  </a:lnTo>
                  <a:lnTo>
                    <a:pt x="1629365" y="190736"/>
                  </a:lnTo>
                  <a:lnTo>
                    <a:pt x="1632721" y="190736"/>
                  </a:lnTo>
                  <a:lnTo>
                    <a:pt x="1632721" y="189058"/>
                  </a:lnTo>
                  <a:lnTo>
                    <a:pt x="1634958" y="187380"/>
                  </a:lnTo>
                  <a:lnTo>
                    <a:pt x="1636637" y="185142"/>
                  </a:lnTo>
                  <a:lnTo>
                    <a:pt x="1636637" y="181786"/>
                  </a:lnTo>
                  <a:lnTo>
                    <a:pt x="1639993" y="181786"/>
                  </a:lnTo>
                  <a:lnTo>
                    <a:pt x="1639993" y="178430"/>
                  </a:lnTo>
                  <a:lnTo>
                    <a:pt x="1641670" y="176752"/>
                  </a:lnTo>
                  <a:lnTo>
                    <a:pt x="1639993" y="174515"/>
                  </a:lnTo>
                  <a:lnTo>
                    <a:pt x="1639993" y="172837"/>
                  </a:lnTo>
                  <a:lnTo>
                    <a:pt x="1641670" y="172837"/>
                  </a:lnTo>
                  <a:lnTo>
                    <a:pt x="1643349" y="171159"/>
                  </a:lnTo>
                  <a:lnTo>
                    <a:pt x="1641670" y="169481"/>
                  </a:lnTo>
                  <a:lnTo>
                    <a:pt x="1638314" y="169481"/>
                  </a:lnTo>
                  <a:lnTo>
                    <a:pt x="1638314" y="167803"/>
                  </a:lnTo>
                  <a:lnTo>
                    <a:pt x="1636637" y="167803"/>
                  </a:lnTo>
                  <a:lnTo>
                    <a:pt x="1636637" y="165565"/>
                  </a:lnTo>
                  <a:lnTo>
                    <a:pt x="1627687" y="165565"/>
                  </a:lnTo>
                  <a:lnTo>
                    <a:pt x="1627687" y="163887"/>
                  </a:lnTo>
                  <a:lnTo>
                    <a:pt x="1626009" y="163887"/>
                  </a:lnTo>
                  <a:lnTo>
                    <a:pt x="1626009" y="165565"/>
                  </a:lnTo>
                  <a:lnTo>
                    <a:pt x="1623772" y="165565"/>
                  </a:lnTo>
                  <a:lnTo>
                    <a:pt x="1623772" y="169481"/>
                  </a:lnTo>
                  <a:lnTo>
                    <a:pt x="1618737" y="169481"/>
                  </a:lnTo>
                  <a:lnTo>
                    <a:pt x="1618737" y="171159"/>
                  </a:lnTo>
                  <a:lnTo>
                    <a:pt x="1617060" y="171159"/>
                  </a:lnTo>
                  <a:lnTo>
                    <a:pt x="1617060" y="169481"/>
                  </a:lnTo>
                  <a:lnTo>
                    <a:pt x="1613144" y="169481"/>
                  </a:lnTo>
                  <a:lnTo>
                    <a:pt x="1613144" y="163887"/>
                  </a:lnTo>
                  <a:lnTo>
                    <a:pt x="1608110" y="163887"/>
                  </a:lnTo>
                  <a:lnTo>
                    <a:pt x="1606432" y="165565"/>
                  </a:lnTo>
                  <a:lnTo>
                    <a:pt x="1609788" y="165565"/>
                  </a:lnTo>
                  <a:lnTo>
                    <a:pt x="1609788" y="169481"/>
                  </a:lnTo>
                  <a:lnTo>
                    <a:pt x="1606432" y="169481"/>
                  </a:lnTo>
                  <a:lnTo>
                    <a:pt x="1606432" y="171159"/>
                  </a:lnTo>
                  <a:lnTo>
                    <a:pt x="1604195" y="171159"/>
                  </a:lnTo>
                  <a:lnTo>
                    <a:pt x="1602516" y="169481"/>
                  </a:lnTo>
                  <a:lnTo>
                    <a:pt x="1600839" y="169481"/>
                  </a:lnTo>
                  <a:lnTo>
                    <a:pt x="1600839" y="167803"/>
                  </a:lnTo>
                  <a:lnTo>
                    <a:pt x="1599160" y="167803"/>
                  </a:lnTo>
                  <a:lnTo>
                    <a:pt x="1599160" y="169481"/>
                  </a:lnTo>
                  <a:lnTo>
                    <a:pt x="1588533" y="169481"/>
                  </a:lnTo>
                  <a:lnTo>
                    <a:pt x="1586296" y="167803"/>
                  </a:lnTo>
                  <a:lnTo>
                    <a:pt x="1586296" y="169481"/>
                  </a:lnTo>
                  <a:lnTo>
                    <a:pt x="1584618" y="169481"/>
                  </a:lnTo>
                  <a:lnTo>
                    <a:pt x="1584618" y="171159"/>
                  </a:lnTo>
                  <a:lnTo>
                    <a:pt x="1588533" y="171159"/>
                  </a:lnTo>
                  <a:lnTo>
                    <a:pt x="1588533" y="172837"/>
                  </a:lnTo>
                  <a:lnTo>
                    <a:pt x="1591889" y="172837"/>
                  </a:lnTo>
                  <a:lnTo>
                    <a:pt x="1591889" y="174515"/>
                  </a:lnTo>
                  <a:lnTo>
                    <a:pt x="1582939" y="174515"/>
                  </a:lnTo>
                  <a:lnTo>
                    <a:pt x="1582939" y="176752"/>
                  </a:lnTo>
                  <a:lnTo>
                    <a:pt x="1581262" y="176752"/>
                  </a:lnTo>
                  <a:lnTo>
                    <a:pt x="1581262" y="178430"/>
                  </a:lnTo>
                  <a:lnTo>
                    <a:pt x="1577906" y="178430"/>
                  </a:lnTo>
                  <a:lnTo>
                    <a:pt x="1577906" y="172837"/>
                  </a:lnTo>
                  <a:lnTo>
                    <a:pt x="1573990" y="172837"/>
                  </a:lnTo>
                  <a:lnTo>
                    <a:pt x="1573990" y="178430"/>
                  </a:lnTo>
                  <a:lnTo>
                    <a:pt x="1568956" y="178430"/>
                  </a:lnTo>
                  <a:lnTo>
                    <a:pt x="1568956" y="176752"/>
                  </a:lnTo>
                  <a:lnTo>
                    <a:pt x="1570634" y="174515"/>
                  </a:lnTo>
                  <a:lnTo>
                    <a:pt x="1570634" y="172837"/>
                  </a:lnTo>
                  <a:lnTo>
                    <a:pt x="1568956" y="172837"/>
                  </a:lnTo>
                  <a:lnTo>
                    <a:pt x="1568956" y="174515"/>
                  </a:lnTo>
                  <a:lnTo>
                    <a:pt x="1565041" y="174515"/>
                  </a:lnTo>
                  <a:lnTo>
                    <a:pt x="1565041" y="176752"/>
                  </a:lnTo>
                  <a:lnTo>
                    <a:pt x="1566719" y="176752"/>
                  </a:lnTo>
                  <a:lnTo>
                    <a:pt x="1566719" y="181786"/>
                  </a:lnTo>
                  <a:lnTo>
                    <a:pt x="1565041" y="181786"/>
                  </a:lnTo>
                  <a:lnTo>
                    <a:pt x="1565041" y="190736"/>
                  </a:lnTo>
                  <a:lnTo>
                    <a:pt x="1570634" y="190736"/>
                  </a:lnTo>
                  <a:lnTo>
                    <a:pt x="1570634" y="183464"/>
                  </a:lnTo>
                  <a:lnTo>
                    <a:pt x="1572312" y="183464"/>
                  </a:lnTo>
                  <a:lnTo>
                    <a:pt x="1573990" y="181786"/>
                  </a:lnTo>
                  <a:lnTo>
                    <a:pt x="1575668" y="181786"/>
                  </a:lnTo>
                  <a:lnTo>
                    <a:pt x="1575668" y="183464"/>
                  </a:lnTo>
                  <a:lnTo>
                    <a:pt x="1573990" y="185142"/>
                  </a:lnTo>
                  <a:lnTo>
                    <a:pt x="1573990" y="187380"/>
                  </a:lnTo>
                  <a:lnTo>
                    <a:pt x="1575668" y="187380"/>
                  </a:lnTo>
                  <a:lnTo>
                    <a:pt x="1575668" y="189058"/>
                  </a:lnTo>
                  <a:lnTo>
                    <a:pt x="1577906" y="189058"/>
                  </a:lnTo>
                  <a:lnTo>
                    <a:pt x="1577906" y="192414"/>
                  </a:lnTo>
                  <a:lnTo>
                    <a:pt x="1581262" y="192414"/>
                  </a:lnTo>
                  <a:lnTo>
                    <a:pt x="1582939" y="190736"/>
                  </a:lnTo>
                  <a:lnTo>
                    <a:pt x="1586296" y="190736"/>
                  </a:lnTo>
                  <a:lnTo>
                    <a:pt x="1586296" y="189058"/>
                  </a:lnTo>
                  <a:lnTo>
                    <a:pt x="1590211" y="189058"/>
                  </a:lnTo>
                  <a:lnTo>
                    <a:pt x="1590211" y="190736"/>
                  </a:lnTo>
                  <a:lnTo>
                    <a:pt x="1588533" y="190736"/>
                  </a:lnTo>
                  <a:lnTo>
                    <a:pt x="1588533" y="192414"/>
                  </a:lnTo>
                  <a:lnTo>
                    <a:pt x="1584618" y="192414"/>
                  </a:lnTo>
                  <a:lnTo>
                    <a:pt x="1582939" y="194092"/>
                  </a:lnTo>
                  <a:lnTo>
                    <a:pt x="1581262" y="196329"/>
                  </a:lnTo>
                  <a:lnTo>
                    <a:pt x="1577906" y="196329"/>
                  </a:lnTo>
                  <a:lnTo>
                    <a:pt x="1575668" y="198007"/>
                  </a:lnTo>
                  <a:lnTo>
                    <a:pt x="1570634" y="198007"/>
                  </a:lnTo>
                  <a:lnTo>
                    <a:pt x="1570634" y="199685"/>
                  </a:lnTo>
                  <a:lnTo>
                    <a:pt x="1566719" y="199685"/>
                  </a:lnTo>
                  <a:lnTo>
                    <a:pt x="1565041" y="201363"/>
                  </a:lnTo>
                  <a:lnTo>
                    <a:pt x="1563362" y="199685"/>
                  </a:lnTo>
                  <a:lnTo>
                    <a:pt x="1563362" y="201363"/>
                  </a:lnTo>
                  <a:lnTo>
                    <a:pt x="1556091" y="201363"/>
                  </a:lnTo>
                  <a:lnTo>
                    <a:pt x="1556091" y="203041"/>
                  </a:lnTo>
                  <a:lnTo>
                    <a:pt x="1554413" y="205279"/>
                  </a:lnTo>
                  <a:lnTo>
                    <a:pt x="1552735" y="206957"/>
                  </a:lnTo>
                  <a:lnTo>
                    <a:pt x="1551057" y="206957"/>
                  </a:lnTo>
                  <a:lnTo>
                    <a:pt x="1551057" y="205279"/>
                  </a:lnTo>
                  <a:lnTo>
                    <a:pt x="1547142" y="205279"/>
                  </a:lnTo>
                  <a:lnTo>
                    <a:pt x="1547142" y="206957"/>
                  </a:lnTo>
                  <a:lnTo>
                    <a:pt x="1545464" y="206957"/>
                  </a:lnTo>
                  <a:lnTo>
                    <a:pt x="1545464" y="208635"/>
                  </a:lnTo>
                  <a:lnTo>
                    <a:pt x="1543785" y="208635"/>
                  </a:lnTo>
                  <a:lnTo>
                    <a:pt x="1543785" y="206957"/>
                  </a:lnTo>
                  <a:lnTo>
                    <a:pt x="1542108" y="206957"/>
                  </a:lnTo>
                  <a:lnTo>
                    <a:pt x="1540429" y="208635"/>
                  </a:lnTo>
                  <a:lnTo>
                    <a:pt x="1538192" y="208635"/>
                  </a:lnTo>
                  <a:lnTo>
                    <a:pt x="1538192" y="206957"/>
                  </a:lnTo>
                  <a:lnTo>
                    <a:pt x="1536514" y="206957"/>
                  </a:lnTo>
                  <a:lnTo>
                    <a:pt x="1536514" y="208635"/>
                  </a:lnTo>
                  <a:lnTo>
                    <a:pt x="1534836" y="210313"/>
                  </a:lnTo>
                  <a:lnTo>
                    <a:pt x="1534836" y="211991"/>
                  </a:lnTo>
                  <a:lnTo>
                    <a:pt x="1536514" y="211991"/>
                  </a:lnTo>
                  <a:lnTo>
                    <a:pt x="1536514" y="215906"/>
                  </a:lnTo>
                  <a:lnTo>
                    <a:pt x="1531480" y="215906"/>
                  </a:lnTo>
                  <a:lnTo>
                    <a:pt x="1529243" y="213669"/>
                  </a:lnTo>
                  <a:lnTo>
                    <a:pt x="1529243" y="215906"/>
                  </a:lnTo>
                  <a:lnTo>
                    <a:pt x="1527565" y="217584"/>
                  </a:lnTo>
                  <a:lnTo>
                    <a:pt x="1524208" y="217584"/>
                  </a:lnTo>
                  <a:lnTo>
                    <a:pt x="1524208" y="213669"/>
                  </a:lnTo>
                  <a:lnTo>
                    <a:pt x="1522531" y="213669"/>
                  </a:lnTo>
                  <a:lnTo>
                    <a:pt x="1522531" y="217584"/>
                  </a:lnTo>
                  <a:lnTo>
                    <a:pt x="1520852" y="217584"/>
                  </a:lnTo>
                  <a:lnTo>
                    <a:pt x="1520852" y="219262"/>
                  </a:lnTo>
                  <a:lnTo>
                    <a:pt x="1518615" y="219262"/>
                  </a:lnTo>
                  <a:lnTo>
                    <a:pt x="1518615" y="217584"/>
                  </a:lnTo>
                  <a:lnTo>
                    <a:pt x="1516937" y="217584"/>
                  </a:lnTo>
                  <a:lnTo>
                    <a:pt x="1516937" y="213669"/>
                  </a:lnTo>
                  <a:lnTo>
                    <a:pt x="1513581" y="213669"/>
                  </a:lnTo>
                  <a:lnTo>
                    <a:pt x="1513581" y="215906"/>
                  </a:lnTo>
                  <a:lnTo>
                    <a:pt x="1511903" y="215906"/>
                  </a:lnTo>
                  <a:lnTo>
                    <a:pt x="1511903" y="219262"/>
                  </a:lnTo>
                  <a:lnTo>
                    <a:pt x="1502954" y="219262"/>
                  </a:lnTo>
                  <a:lnTo>
                    <a:pt x="1502954" y="220940"/>
                  </a:lnTo>
                  <a:lnTo>
                    <a:pt x="1499038" y="220940"/>
                  </a:lnTo>
                  <a:lnTo>
                    <a:pt x="1499038" y="222618"/>
                  </a:lnTo>
                  <a:lnTo>
                    <a:pt x="1495682" y="222618"/>
                  </a:lnTo>
                  <a:lnTo>
                    <a:pt x="1494004" y="224856"/>
                  </a:lnTo>
                  <a:lnTo>
                    <a:pt x="1495682" y="224856"/>
                  </a:lnTo>
                  <a:lnTo>
                    <a:pt x="1497360" y="226534"/>
                  </a:lnTo>
                  <a:lnTo>
                    <a:pt x="1495682" y="228212"/>
                  </a:lnTo>
                  <a:lnTo>
                    <a:pt x="1494004" y="228212"/>
                  </a:lnTo>
                  <a:lnTo>
                    <a:pt x="1492326" y="229890"/>
                  </a:lnTo>
                  <a:lnTo>
                    <a:pt x="1488411" y="229890"/>
                  </a:lnTo>
                  <a:lnTo>
                    <a:pt x="1488411" y="235483"/>
                  </a:lnTo>
                  <a:lnTo>
                    <a:pt x="1481139" y="235483"/>
                  </a:lnTo>
                  <a:lnTo>
                    <a:pt x="1481139" y="231568"/>
                  </a:lnTo>
                  <a:lnTo>
                    <a:pt x="1479461" y="231568"/>
                  </a:lnTo>
                  <a:lnTo>
                    <a:pt x="1479461" y="229890"/>
                  </a:lnTo>
                  <a:lnTo>
                    <a:pt x="1476105" y="229890"/>
                  </a:lnTo>
                  <a:lnTo>
                    <a:pt x="1476105" y="235483"/>
                  </a:lnTo>
                  <a:lnTo>
                    <a:pt x="1470512" y="235483"/>
                  </a:lnTo>
                  <a:lnTo>
                    <a:pt x="1470512" y="237161"/>
                  </a:lnTo>
                  <a:lnTo>
                    <a:pt x="1468834" y="237161"/>
                  </a:lnTo>
                  <a:lnTo>
                    <a:pt x="1468834" y="238839"/>
                  </a:lnTo>
                  <a:lnTo>
                    <a:pt x="1470512" y="240517"/>
                  </a:lnTo>
                  <a:lnTo>
                    <a:pt x="1468834" y="240517"/>
                  </a:lnTo>
                  <a:lnTo>
                    <a:pt x="1467156" y="242195"/>
                  </a:lnTo>
                  <a:lnTo>
                    <a:pt x="1465477" y="242195"/>
                  </a:lnTo>
                  <a:lnTo>
                    <a:pt x="1465477" y="244433"/>
                  </a:lnTo>
                  <a:lnTo>
                    <a:pt x="1463800" y="244433"/>
                  </a:lnTo>
                  <a:lnTo>
                    <a:pt x="1461562" y="246111"/>
                  </a:lnTo>
                  <a:lnTo>
                    <a:pt x="1461562" y="249467"/>
                  </a:lnTo>
                  <a:lnTo>
                    <a:pt x="1459884" y="249467"/>
                  </a:lnTo>
                  <a:lnTo>
                    <a:pt x="1458206" y="251145"/>
                  </a:lnTo>
                  <a:lnTo>
                    <a:pt x="1458206" y="253382"/>
                  </a:lnTo>
                  <a:lnTo>
                    <a:pt x="1456528" y="255060"/>
                  </a:lnTo>
                  <a:lnTo>
                    <a:pt x="1456528" y="256738"/>
                  </a:lnTo>
                  <a:lnTo>
                    <a:pt x="1454850" y="258416"/>
                  </a:lnTo>
                  <a:lnTo>
                    <a:pt x="1456528" y="260094"/>
                  </a:lnTo>
                  <a:lnTo>
                    <a:pt x="1456528" y="262332"/>
                  </a:lnTo>
                  <a:lnTo>
                    <a:pt x="1452613" y="262332"/>
                  </a:lnTo>
                  <a:lnTo>
                    <a:pt x="1452613" y="265688"/>
                  </a:lnTo>
                  <a:lnTo>
                    <a:pt x="1450935" y="265688"/>
                  </a:lnTo>
                  <a:lnTo>
                    <a:pt x="1450935" y="267366"/>
                  </a:lnTo>
                  <a:lnTo>
                    <a:pt x="1445900" y="267366"/>
                  </a:lnTo>
                  <a:lnTo>
                    <a:pt x="1443664" y="265688"/>
                  </a:lnTo>
                  <a:lnTo>
                    <a:pt x="1440307" y="265688"/>
                  </a:lnTo>
                  <a:lnTo>
                    <a:pt x="1438629" y="264010"/>
                  </a:lnTo>
                  <a:lnTo>
                    <a:pt x="1435273" y="262332"/>
                  </a:lnTo>
                  <a:lnTo>
                    <a:pt x="1426323" y="262332"/>
                  </a:lnTo>
                  <a:lnTo>
                    <a:pt x="1422408" y="264010"/>
                  </a:lnTo>
                  <a:lnTo>
                    <a:pt x="1422408" y="267366"/>
                  </a:lnTo>
                  <a:lnTo>
                    <a:pt x="1426323" y="267366"/>
                  </a:lnTo>
                  <a:lnTo>
                    <a:pt x="1428002" y="269044"/>
                  </a:lnTo>
                  <a:lnTo>
                    <a:pt x="1429680" y="269044"/>
                  </a:lnTo>
                  <a:lnTo>
                    <a:pt x="1429680" y="270722"/>
                  </a:lnTo>
                  <a:lnTo>
                    <a:pt x="1431358" y="270722"/>
                  </a:lnTo>
                  <a:lnTo>
                    <a:pt x="1433036" y="272959"/>
                  </a:lnTo>
                  <a:lnTo>
                    <a:pt x="1443664" y="272959"/>
                  </a:lnTo>
                  <a:lnTo>
                    <a:pt x="1443664" y="274637"/>
                  </a:lnTo>
                  <a:lnTo>
                    <a:pt x="1440307" y="274637"/>
                  </a:lnTo>
                  <a:lnTo>
                    <a:pt x="1441985" y="276315"/>
                  </a:lnTo>
                  <a:lnTo>
                    <a:pt x="1441985" y="277993"/>
                  </a:lnTo>
                  <a:lnTo>
                    <a:pt x="1438629" y="277993"/>
                  </a:lnTo>
                  <a:lnTo>
                    <a:pt x="1438629" y="281909"/>
                  </a:lnTo>
                  <a:lnTo>
                    <a:pt x="1436951" y="281909"/>
                  </a:lnTo>
                  <a:lnTo>
                    <a:pt x="1436951" y="279671"/>
                  </a:lnTo>
                  <a:lnTo>
                    <a:pt x="1433036" y="279671"/>
                  </a:lnTo>
                  <a:lnTo>
                    <a:pt x="1433036" y="281909"/>
                  </a:lnTo>
                  <a:lnTo>
                    <a:pt x="1431358" y="281909"/>
                  </a:lnTo>
                  <a:lnTo>
                    <a:pt x="1431358" y="285265"/>
                  </a:lnTo>
                  <a:lnTo>
                    <a:pt x="1429680" y="285265"/>
                  </a:lnTo>
                  <a:lnTo>
                    <a:pt x="1428002" y="286943"/>
                  </a:lnTo>
                  <a:lnTo>
                    <a:pt x="1428002" y="288621"/>
                  </a:lnTo>
                  <a:lnTo>
                    <a:pt x="1426323" y="288621"/>
                  </a:lnTo>
                  <a:lnTo>
                    <a:pt x="1426323" y="295892"/>
                  </a:lnTo>
                  <a:lnTo>
                    <a:pt x="1428002" y="295892"/>
                  </a:lnTo>
                  <a:lnTo>
                    <a:pt x="1428002" y="297570"/>
                  </a:lnTo>
                  <a:lnTo>
                    <a:pt x="1426323" y="297570"/>
                  </a:lnTo>
                  <a:lnTo>
                    <a:pt x="1426323" y="301486"/>
                  </a:lnTo>
                  <a:lnTo>
                    <a:pt x="1424087" y="301486"/>
                  </a:lnTo>
                  <a:lnTo>
                    <a:pt x="1424087" y="297570"/>
                  </a:lnTo>
                  <a:lnTo>
                    <a:pt x="1420730" y="297570"/>
                  </a:lnTo>
                  <a:lnTo>
                    <a:pt x="1420730" y="301486"/>
                  </a:lnTo>
                  <a:lnTo>
                    <a:pt x="1419052" y="301486"/>
                  </a:lnTo>
                  <a:lnTo>
                    <a:pt x="1419052" y="303164"/>
                  </a:lnTo>
                  <a:lnTo>
                    <a:pt x="1420730" y="303164"/>
                  </a:lnTo>
                  <a:lnTo>
                    <a:pt x="1420730" y="304842"/>
                  </a:lnTo>
                  <a:lnTo>
                    <a:pt x="1422408" y="304842"/>
                  </a:lnTo>
                  <a:lnTo>
                    <a:pt x="1422408" y="306520"/>
                  </a:lnTo>
                  <a:lnTo>
                    <a:pt x="1420730" y="306520"/>
                  </a:lnTo>
                  <a:lnTo>
                    <a:pt x="1420730" y="308198"/>
                  </a:lnTo>
                  <a:lnTo>
                    <a:pt x="1420730" y="308198"/>
                  </a:lnTo>
                  <a:lnTo>
                    <a:pt x="1417374" y="310435"/>
                  </a:lnTo>
                  <a:lnTo>
                    <a:pt x="1417374" y="306520"/>
                  </a:lnTo>
                  <a:lnTo>
                    <a:pt x="1415137" y="306520"/>
                  </a:lnTo>
                  <a:lnTo>
                    <a:pt x="1415137" y="301486"/>
                  </a:lnTo>
                  <a:lnTo>
                    <a:pt x="1413459" y="301486"/>
                  </a:lnTo>
                  <a:lnTo>
                    <a:pt x="1413459" y="299248"/>
                  </a:lnTo>
                  <a:lnTo>
                    <a:pt x="1411781" y="301486"/>
                  </a:lnTo>
                  <a:lnTo>
                    <a:pt x="1410103" y="301486"/>
                  </a:lnTo>
                  <a:lnTo>
                    <a:pt x="1410103" y="303164"/>
                  </a:lnTo>
                  <a:lnTo>
                    <a:pt x="1408425" y="303164"/>
                  </a:lnTo>
                  <a:lnTo>
                    <a:pt x="1408425" y="294214"/>
                  </a:lnTo>
                  <a:lnTo>
                    <a:pt x="1406746" y="294214"/>
                  </a:lnTo>
                  <a:lnTo>
                    <a:pt x="1406746" y="292536"/>
                  </a:lnTo>
                  <a:lnTo>
                    <a:pt x="1404510" y="292536"/>
                  </a:lnTo>
                  <a:lnTo>
                    <a:pt x="1404510" y="295892"/>
                  </a:lnTo>
                  <a:lnTo>
                    <a:pt x="1402831" y="297570"/>
                  </a:lnTo>
                  <a:lnTo>
                    <a:pt x="1402831" y="299248"/>
                  </a:lnTo>
                  <a:lnTo>
                    <a:pt x="1399475" y="299248"/>
                  </a:lnTo>
                  <a:lnTo>
                    <a:pt x="1397797" y="301486"/>
                  </a:lnTo>
                  <a:lnTo>
                    <a:pt x="1397797" y="306520"/>
                  </a:lnTo>
                  <a:lnTo>
                    <a:pt x="1395560" y="306520"/>
                  </a:lnTo>
                  <a:lnTo>
                    <a:pt x="1395560" y="308198"/>
                  </a:lnTo>
                  <a:lnTo>
                    <a:pt x="1397797" y="308198"/>
                  </a:lnTo>
                  <a:lnTo>
                    <a:pt x="1397797" y="310435"/>
                  </a:lnTo>
                  <a:lnTo>
                    <a:pt x="1406746" y="310435"/>
                  </a:lnTo>
                  <a:lnTo>
                    <a:pt x="1406746" y="312113"/>
                  </a:lnTo>
                  <a:lnTo>
                    <a:pt x="1410103" y="312113"/>
                  </a:lnTo>
                  <a:lnTo>
                    <a:pt x="1410103" y="313791"/>
                  </a:lnTo>
                  <a:lnTo>
                    <a:pt x="1413459" y="313791"/>
                  </a:lnTo>
                  <a:lnTo>
                    <a:pt x="1413459" y="315469"/>
                  </a:lnTo>
                  <a:lnTo>
                    <a:pt x="1417374" y="315469"/>
                  </a:lnTo>
                  <a:lnTo>
                    <a:pt x="1417374" y="317147"/>
                  </a:lnTo>
                  <a:lnTo>
                    <a:pt x="1415137" y="317147"/>
                  </a:lnTo>
                  <a:lnTo>
                    <a:pt x="1415137" y="321063"/>
                  </a:lnTo>
                  <a:lnTo>
                    <a:pt x="1417374" y="321063"/>
                  </a:lnTo>
                  <a:lnTo>
                    <a:pt x="1417374" y="322741"/>
                  </a:lnTo>
                  <a:lnTo>
                    <a:pt x="1419052" y="324419"/>
                  </a:lnTo>
                  <a:lnTo>
                    <a:pt x="1420730" y="324419"/>
                  </a:lnTo>
                  <a:lnTo>
                    <a:pt x="1420730" y="326097"/>
                  </a:lnTo>
                  <a:lnTo>
                    <a:pt x="1426323" y="326097"/>
                  </a:lnTo>
                  <a:lnTo>
                    <a:pt x="1426323" y="330012"/>
                  </a:lnTo>
                  <a:lnTo>
                    <a:pt x="1428002" y="330012"/>
                  </a:lnTo>
                  <a:lnTo>
                    <a:pt x="1428002" y="331690"/>
                  </a:lnTo>
                  <a:lnTo>
                    <a:pt x="1426323" y="331690"/>
                  </a:lnTo>
                  <a:lnTo>
                    <a:pt x="1426323" y="340640"/>
                  </a:lnTo>
                  <a:lnTo>
                    <a:pt x="1422408" y="340640"/>
                  </a:lnTo>
                  <a:lnTo>
                    <a:pt x="1422408" y="336724"/>
                  </a:lnTo>
                  <a:lnTo>
                    <a:pt x="1419052" y="336724"/>
                  </a:lnTo>
                  <a:lnTo>
                    <a:pt x="1419052" y="335046"/>
                  </a:lnTo>
                  <a:lnTo>
                    <a:pt x="1420730" y="335046"/>
                  </a:lnTo>
                  <a:lnTo>
                    <a:pt x="1420730" y="333368"/>
                  </a:lnTo>
                  <a:lnTo>
                    <a:pt x="1422408" y="333368"/>
                  </a:lnTo>
                  <a:lnTo>
                    <a:pt x="1422408" y="330012"/>
                  </a:lnTo>
                  <a:lnTo>
                    <a:pt x="1420730" y="330012"/>
                  </a:lnTo>
                  <a:lnTo>
                    <a:pt x="1420730" y="331690"/>
                  </a:lnTo>
                  <a:lnTo>
                    <a:pt x="1419052" y="331690"/>
                  </a:lnTo>
                  <a:lnTo>
                    <a:pt x="1419052" y="330012"/>
                  </a:lnTo>
                  <a:lnTo>
                    <a:pt x="1415137" y="330012"/>
                  </a:lnTo>
                  <a:lnTo>
                    <a:pt x="1415137" y="327775"/>
                  </a:lnTo>
                  <a:lnTo>
                    <a:pt x="1417374" y="327775"/>
                  </a:lnTo>
                  <a:lnTo>
                    <a:pt x="1417374" y="326097"/>
                  </a:lnTo>
                  <a:lnTo>
                    <a:pt x="1415137" y="326097"/>
                  </a:lnTo>
                  <a:lnTo>
                    <a:pt x="1415137" y="324419"/>
                  </a:lnTo>
                  <a:lnTo>
                    <a:pt x="1413459" y="324419"/>
                  </a:lnTo>
                  <a:lnTo>
                    <a:pt x="1413459" y="322741"/>
                  </a:lnTo>
                  <a:lnTo>
                    <a:pt x="1410103" y="322741"/>
                  </a:lnTo>
                  <a:lnTo>
                    <a:pt x="1410103" y="324419"/>
                  </a:lnTo>
                  <a:lnTo>
                    <a:pt x="1408425" y="324419"/>
                  </a:lnTo>
                  <a:lnTo>
                    <a:pt x="1408425" y="326097"/>
                  </a:lnTo>
                  <a:lnTo>
                    <a:pt x="1402831" y="326097"/>
                  </a:lnTo>
                  <a:lnTo>
                    <a:pt x="1402831" y="327775"/>
                  </a:lnTo>
                  <a:lnTo>
                    <a:pt x="1404510" y="327775"/>
                  </a:lnTo>
                  <a:lnTo>
                    <a:pt x="1404510" y="331690"/>
                  </a:lnTo>
                  <a:lnTo>
                    <a:pt x="1402831" y="331690"/>
                  </a:lnTo>
                  <a:lnTo>
                    <a:pt x="1402831" y="330012"/>
                  </a:lnTo>
                  <a:lnTo>
                    <a:pt x="1399475" y="330012"/>
                  </a:lnTo>
                  <a:lnTo>
                    <a:pt x="1399475" y="331690"/>
                  </a:lnTo>
                  <a:lnTo>
                    <a:pt x="1397797" y="331690"/>
                  </a:lnTo>
                  <a:lnTo>
                    <a:pt x="1397797" y="336724"/>
                  </a:lnTo>
                  <a:lnTo>
                    <a:pt x="1399475" y="336724"/>
                  </a:lnTo>
                  <a:lnTo>
                    <a:pt x="1399475" y="338962"/>
                  </a:lnTo>
                  <a:lnTo>
                    <a:pt x="1402831" y="338962"/>
                  </a:lnTo>
                  <a:lnTo>
                    <a:pt x="1404510" y="340640"/>
                  </a:lnTo>
                  <a:lnTo>
                    <a:pt x="1404510" y="338962"/>
                  </a:lnTo>
                  <a:lnTo>
                    <a:pt x="1406746" y="340640"/>
                  </a:lnTo>
                  <a:lnTo>
                    <a:pt x="1408425" y="338962"/>
                  </a:lnTo>
                  <a:lnTo>
                    <a:pt x="1408425" y="340640"/>
                  </a:lnTo>
                  <a:lnTo>
                    <a:pt x="1410103" y="340640"/>
                  </a:lnTo>
                  <a:lnTo>
                    <a:pt x="1410103" y="342318"/>
                  </a:lnTo>
                  <a:lnTo>
                    <a:pt x="1415137" y="342318"/>
                  </a:lnTo>
                  <a:lnTo>
                    <a:pt x="1415137" y="343996"/>
                  </a:lnTo>
                  <a:lnTo>
                    <a:pt x="1417374" y="343996"/>
                  </a:lnTo>
                  <a:lnTo>
                    <a:pt x="1419052" y="347911"/>
                  </a:lnTo>
                  <a:lnTo>
                    <a:pt x="1419052" y="351267"/>
                  </a:lnTo>
                  <a:lnTo>
                    <a:pt x="1417374" y="351267"/>
                  </a:lnTo>
                  <a:lnTo>
                    <a:pt x="1417374" y="354623"/>
                  </a:lnTo>
                  <a:lnTo>
                    <a:pt x="1420730" y="354623"/>
                  </a:lnTo>
                  <a:lnTo>
                    <a:pt x="1420730" y="358539"/>
                  </a:lnTo>
                  <a:lnTo>
                    <a:pt x="1422408" y="360217"/>
                  </a:lnTo>
                  <a:lnTo>
                    <a:pt x="1422408" y="358539"/>
                  </a:lnTo>
                  <a:lnTo>
                    <a:pt x="1428002" y="358539"/>
                  </a:lnTo>
                  <a:lnTo>
                    <a:pt x="1428002" y="360217"/>
                  </a:lnTo>
                  <a:lnTo>
                    <a:pt x="1429680" y="360217"/>
                  </a:lnTo>
                  <a:lnTo>
                    <a:pt x="1431358" y="358539"/>
                  </a:lnTo>
                  <a:lnTo>
                    <a:pt x="1431358" y="360217"/>
                  </a:lnTo>
                  <a:lnTo>
                    <a:pt x="1433036" y="360217"/>
                  </a:lnTo>
                  <a:lnTo>
                    <a:pt x="1433036" y="361895"/>
                  </a:lnTo>
                  <a:lnTo>
                    <a:pt x="1435273" y="363573"/>
                  </a:lnTo>
                  <a:lnTo>
                    <a:pt x="1435273" y="365251"/>
                  </a:lnTo>
                  <a:lnTo>
                    <a:pt x="1433036" y="367488"/>
                  </a:lnTo>
                  <a:lnTo>
                    <a:pt x="1433036" y="378116"/>
                  </a:lnTo>
                  <a:lnTo>
                    <a:pt x="1431358" y="378116"/>
                  </a:lnTo>
                  <a:lnTo>
                    <a:pt x="1431358" y="379794"/>
                  </a:lnTo>
                  <a:lnTo>
                    <a:pt x="1433036" y="379794"/>
                  </a:lnTo>
                  <a:lnTo>
                    <a:pt x="1435273" y="381472"/>
                  </a:lnTo>
                  <a:lnTo>
                    <a:pt x="1435273" y="383150"/>
                  </a:lnTo>
                  <a:lnTo>
                    <a:pt x="1438629" y="383150"/>
                  </a:lnTo>
                  <a:lnTo>
                    <a:pt x="1438629" y="381472"/>
                  </a:lnTo>
                  <a:lnTo>
                    <a:pt x="1440307" y="381472"/>
                  </a:lnTo>
                  <a:lnTo>
                    <a:pt x="1440307" y="374200"/>
                  </a:lnTo>
                  <a:lnTo>
                    <a:pt x="1438629" y="372522"/>
                  </a:lnTo>
                  <a:lnTo>
                    <a:pt x="1440307" y="370844"/>
                  </a:lnTo>
                  <a:lnTo>
                    <a:pt x="1441985" y="370844"/>
                  </a:lnTo>
                  <a:lnTo>
                    <a:pt x="1441985" y="378116"/>
                  </a:lnTo>
                  <a:lnTo>
                    <a:pt x="1443664" y="378116"/>
                  </a:lnTo>
                  <a:lnTo>
                    <a:pt x="1443664" y="383150"/>
                  </a:lnTo>
                  <a:lnTo>
                    <a:pt x="1441985" y="384828"/>
                  </a:lnTo>
                  <a:lnTo>
                    <a:pt x="1440307" y="387065"/>
                  </a:lnTo>
                  <a:lnTo>
                    <a:pt x="1435273" y="387065"/>
                  </a:lnTo>
                  <a:lnTo>
                    <a:pt x="1435273" y="390421"/>
                  </a:lnTo>
                  <a:lnTo>
                    <a:pt x="1433036" y="390421"/>
                  </a:lnTo>
                  <a:lnTo>
                    <a:pt x="1431358" y="392099"/>
                  </a:lnTo>
                  <a:lnTo>
                    <a:pt x="1431358" y="396015"/>
                  </a:lnTo>
                  <a:lnTo>
                    <a:pt x="1429680" y="396015"/>
                  </a:lnTo>
                  <a:lnTo>
                    <a:pt x="1429680" y="397693"/>
                  </a:lnTo>
                  <a:lnTo>
                    <a:pt x="1420730" y="397693"/>
                  </a:lnTo>
                  <a:lnTo>
                    <a:pt x="1420730" y="401049"/>
                  </a:lnTo>
                  <a:lnTo>
                    <a:pt x="1411781" y="401049"/>
                  </a:lnTo>
                  <a:lnTo>
                    <a:pt x="1410103" y="402727"/>
                  </a:lnTo>
                  <a:lnTo>
                    <a:pt x="1406746" y="402727"/>
                  </a:lnTo>
                  <a:lnTo>
                    <a:pt x="1406746" y="401049"/>
                  </a:lnTo>
                  <a:lnTo>
                    <a:pt x="1408425" y="401049"/>
                  </a:lnTo>
                  <a:lnTo>
                    <a:pt x="1408425" y="399371"/>
                  </a:lnTo>
                  <a:lnTo>
                    <a:pt x="1410103" y="399371"/>
                  </a:lnTo>
                  <a:lnTo>
                    <a:pt x="1410103" y="396015"/>
                  </a:lnTo>
                  <a:lnTo>
                    <a:pt x="1411781" y="396015"/>
                  </a:lnTo>
                  <a:lnTo>
                    <a:pt x="1411781" y="393777"/>
                  </a:lnTo>
                  <a:lnTo>
                    <a:pt x="1413459" y="393777"/>
                  </a:lnTo>
                  <a:lnTo>
                    <a:pt x="1413459" y="392099"/>
                  </a:lnTo>
                  <a:lnTo>
                    <a:pt x="1417374" y="392099"/>
                  </a:lnTo>
                  <a:lnTo>
                    <a:pt x="1417374" y="390421"/>
                  </a:lnTo>
                  <a:lnTo>
                    <a:pt x="1419052" y="390421"/>
                  </a:lnTo>
                  <a:lnTo>
                    <a:pt x="1419052" y="388743"/>
                  </a:lnTo>
                  <a:lnTo>
                    <a:pt x="1420730" y="388743"/>
                  </a:lnTo>
                  <a:lnTo>
                    <a:pt x="1420730" y="384828"/>
                  </a:lnTo>
                  <a:lnTo>
                    <a:pt x="1422408" y="384828"/>
                  </a:lnTo>
                  <a:lnTo>
                    <a:pt x="1422408" y="383150"/>
                  </a:lnTo>
                  <a:lnTo>
                    <a:pt x="1424087" y="383150"/>
                  </a:lnTo>
                  <a:lnTo>
                    <a:pt x="1424087" y="381472"/>
                  </a:lnTo>
                  <a:lnTo>
                    <a:pt x="1426323" y="381472"/>
                  </a:lnTo>
                  <a:lnTo>
                    <a:pt x="1426323" y="376438"/>
                  </a:lnTo>
                  <a:lnTo>
                    <a:pt x="1422408" y="376438"/>
                  </a:lnTo>
                  <a:lnTo>
                    <a:pt x="1422408" y="374200"/>
                  </a:lnTo>
                  <a:lnTo>
                    <a:pt x="1417374" y="374200"/>
                  </a:lnTo>
                  <a:lnTo>
                    <a:pt x="1415137" y="376438"/>
                  </a:lnTo>
                  <a:lnTo>
                    <a:pt x="1413459" y="376438"/>
                  </a:lnTo>
                  <a:lnTo>
                    <a:pt x="1413459" y="374200"/>
                  </a:lnTo>
                  <a:lnTo>
                    <a:pt x="1410103" y="374200"/>
                  </a:lnTo>
                  <a:lnTo>
                    <a:pt x="1410103" y="376438"/>
                  </a:lnTo>
                  <a:lnTo>
                    <a:pt x="1406746" y="376438"/>
                  </a:lnTo>
                  <a:lnTo>
                    <a:pt x="1406746" y="378116"/>
                  </a:lnTo>
                  <a:lnTo>
                    <a:pt x="1402831" y="378116"/>
                  </a:lnTo>
                  <a:lnTo>
                    <a:pt x="1399475" y="379794"/>
                  </a:lnTo>
                  <a:lnTo>
                    <a:pt x="1392204" y="379794"/>
                  </a:lnTo>
                  <a:lnTo>
                    <a:pt x="1392204" y="381472"/>
                  </a:lnTo>
                  <a:lnTo>
                    <a:pt x="1390526" y="381472"/>
                  </a:lnTo>
                  <a:lnTo>
                    <a:pt x="1390526" y="383150"/>
                  </a:lnTo>
                  <a:lnTo>
                    <a:pt x="1388848" y="384828"/>
                  </a:lnTo>
                  <a:lnTo>
                    <a:pt x="1388848" y="388743"/>
                  </a:lnTo>
                  <a:lnTo>
                    <a:pt x="1386610" y="390421"/>
                  </a:lnTo>
                  <a:lnTo>
                    <a:pt x="1375983" y="390421"/>
                  </a:lnTo>
                  <a:lnTo>
                    <a:pt x="1378220" y="388743"/>
                  </a:lnTo>
                  <a:lnTo>
                    <a:pt x="1372627" y="388743"/>
                  </a:lnTo>
                  <a:lnTo>
                    <a:pt x="1372627" y="384828"/>
                  </a:lnTo>
                  <a:lnTo>
                    <a:pt x="1370949" y="384828"/>
                  </a:lnTo>
                  <a:lnTo>
                    <a:pt x="1369271" y="387065"/>
                  </a:lnTo>
                  <a:lnTo>
                    <a:pt x="1367033" y="388743"/>
                  </a:lnTo>
                  <a:lnTo>
                    <a:pt x="1363677" y="388743"/>
                  </a:lnTo>
                  <a:lnTo>
                    <a:pt x="1363677" y="390421"/>
                  </a:lnTo>
                  <a:lnTo>
                    <a:pt x="1356406" y="390421"/>
                  </a:lnTo>
                  <a:lnTo>
                    <a:pt x="1354728" y="392099"/>
                  </a:lnTo>
                  <a:lnTo>
                    <a:pt x="1349694" y="392099"/>
                  </a:lnTo>
                  <a:lnTo>
                    <a:pt x="1345779" y="393777"/>
                  </a:lnTo>
                  <a:lnTo>
                    <a:pt x="1344100" y="396015"/>
                  </a:lnTo>
                  <a:lnTo>
                    <a:pt x="1301031" y="396015"/>
                  </a:lnTo>
                  <a:lnTo>
                    <a:pt x="1301031" y="397693"/>
                  </a:lnTo>
                  <a:lnTo>
                    <a:pt x="1294319" y="397693"/>
                  </a:lnTo>
                  <a:lnTo>
                    <a:pt x="1292641" y="399371"/>
                  </a:lnTo>
                  <a:lnTo>
                    <a:pt x="1290404" y="399371"/>
                  </a:lnTo>
                  <a:lnTo>
                    <a:pt x="1290404" y="401049"/>
                  </a:lnTo>
                  <a:lnTo>
                    <a:pt x="1283691" y="401049"/>
                  </a:lnTo>
                  <a:lnTo>
                    <a:pt x="1281454" y="402727"/>
                  </a:lnTo>
                  <a:lnTo>
                    <a:pt x="1281454" y="401049"/>
                  </a:lnTo>
                  <a:lnTo>
                    <a:pt x="1279776" y="401049"/>
                  </a:lnTo>
                  <a:lnTo>
                    <a:pt x="1279776" y="402727"/>
                  </a:lnTo>
                  <a:lnTo>
                    <a:pt x="1270827" y="402727"/>
                  </a:lnTo>
                  <a:lnTo>
                    <a:pt x="1270827" y="408320"/>
                  </a:lnTo>
                  <a:lnTo>
                    <a:pt x="1274742" y="408320"/>
                  </a:lnTo>
                  <a:lnTo>
                    <a:pt x="1274742" y="409998"/>
                  </a:lnTo>
                  <a:lnTo>
                    <a:pt x="1272504" y="409998"/>
                  </a:lnTo>
                  <a:lnTo>
                    <a:pt x="1272504" y="417270"/>
                  </a:lnTo>
                  <a:lnTo>
                    <a:pt x="1270827" y="417270"/>
                  </a:lnTo>
                  <a:lnTo>
                    <a:pt x="1269148" y="418948"/>
                  </a:lnTo>
                  <a:lnTo>
                    <a:pt x="1267471" y="418948"/>
                  </a:lnTo>
                  <a:lnTo>
                    <a:pt x="1267471" y="422304"/>
                  </a:lnTo>
                  <a:lnTo>
                    <a:pt x="1265792" y="422304"/>
                  </a:lnTo>
                  <a:lnTo>
                    <a:pt x="1265792" y="426219"/>
                  </a:lnTo>
                  <a:lnTo>
                    <a:pt x="1270827" y="426219"/>
                  </a:lnTo>
                  <a:lnTo>
                    <a:pt x="1270827" y="427897"/>
                  </a:lnTo>
                  <a:lnTo>
                    <a:pt x="1272504" y="427897"/>
                  </a:lnTo>
                  <a:lnTo>
                    <a:pt x="1272504" y="431253"/>
                  </a:lnTo>
                  <a:lnTo>
                    <a:pt x="1274742" y="431253"/>
                  </a:lnTo>
                  <a:lnTo>
                    <a:pt x="1274742" y="433491"/>
                  </a:lnTo>
                  <a:lnTo>
                    <a:pt x="1267471" y="433491"/>
                  </a:lnTo>
                  <a:lnTo>
                    <a:pt x="1267471" y="436847"/>
                  </a:lnTo>
                  <a:lnTo>
                    <a:pt x="1270827" y="436847"/>
                  </a:lnTo>
                  <a:lnTo>
                    <a:pt x="1270827" y="438525"/>
                  </a:lnTo>
                  <a:lnTo>
                    <a:pt x="1272504" y="438525"/>
                  </a:lnTo>
                  <a:lnTo>
                    <a:pt x="1272504" y="440203"/>
                  </a:lnTo>
                  <a:lnTo>
                    <a:pt x="1270827" y="441881"/>
                  </a:lnTo>
                  <a:lnTo>
                    <a:pt x="1270827" y="444118"/>
                  </a:lnTo>
                  <a:lnTo>
                    <a:pt x="1274742" y="444118"/>
                  </a:lnTo>
                  <a:lnTo>
                    <a:pt x="1274742" y="445796"/>
                  </a:lnTo>
                  <a:lnTo>
                    <a:pt x="1276420" y="445796"/>
                  </a:lnTo>
                  <a:lnTo>
                    <a:pt x="1276420" y="449152"/>
                  </a:lnTo>
                  <a:lnTo>
                    <a:pt x="1278098" y="450830"/>
                  </a:lnTo>
                  <a:lnTo>
                    <a:pt x="1278098" y="467051"/>
                  </a:lnTo>
                  <a:lnTo>
                    <a:pt x="1276420" y="467051"/>
                  </a:lnTo>
                  <a:lnTo>
                    <a:pt x="1274742" y="468729"/>
                  </a:lnTo>
                  <a:lnTo>
                    <a:pt x="1272504" y="470407"/>
                  </a:lnTo>
                  <a:lnTo>
                    <a:pt x="1272504" y="474323"/>
                  </a:lnTo>
                  <a:lnTo>
                    <a:pt x="1274742" y="474323"/>
                  </a:lnTo>
                  <a:lnTo>
                    <a:pt x="1274742" y="479357"/>
                  </a:lnTo>
                  <a:lnTo>
                    <a:pt x="1278098" y="479357"/>
                  </a:lnTo>
                  <a:lnTo>
                    <a:pt x="1278098" y="486628"/>
                  </a:lnTo>
                  <a:lnTo>
                    <a:pt x="1274742" y="486628"/>
                  </a:lnTo>
                  <a:lnTo>
                    <a:pt x="1274742" y="490544"/>
                  </a:lnTo>
                  <a:lnTo>
                    <a:pt x="1276420" y="490544"/>
                  </a:lnTo>
                  <a:lnTo>
                    <a:pt x="1278098" y="492222"/>
                  </a:lnTo>
                  <a:lnTo>
                    <a:pt x="1278098" y="493900"/>
                  </a:lnTo>
                  <a:lnTo>
                    <a:pt x="1279776" y="495578"/>
                  </a:lnTo>
                  <a:lnTo>
                    <a:pt x="1281454" y="495578"/>
                  </a:lnTo>
                  <a:lnTo>
                    <a:pt x="1283691" y="497256"/>
                  </a:lnTo>
                  <a:lnTo>
                    <a:pt x="1285369" y="497256"/>
                  </a:lnTo>
                  <a:lnTo>
                    <a:pt x="1285369" y="498934"/>
                  </a:lnTo>
                  <a:lnTo>
                    <a:pt x="1287048" y="501171"/>
                  </a:lnTo>
                  <a:lnTo>
                    <a:pt x="1292641" y="501171"/>
                  </a:lnTo>
                  <a:lnTo>
                    <a:pt x="1292641" y="502849"/>
                  </a:lnTo>
                  <a:lnTo>
                    <a:pt x="1301031" y="502849"/>
                  </a:lnTo>
                  <a:lnTo>
                    <a:pt x="1301031" y="504527"/>
                  </a:lnTo>
                  <a:lnTo>
                    <a:pt x="1306625" y="504527"/>
                  </a:lnTo>
                  <a:lnTo>
                    <a:pt x="1306625" y="506205"/>
                  </a:lnTo>
                  <a:lnTo>
                    <a:pt x="1309981" y="506205"/>
                  </a:lnTo>
                  <a:lnTo>
                    <a:pt x="1309981" y="510121"/>
                  </a:lnTo>
                  <a:lnTo>
                    <a:pt x="1312218" y="510121"/>
                  </a:lnTo>
                  <a:lnTo>
                    <a:pt x="1313896" y="511799"/>
                  </a:lnTo>
                  <a:lnTo>
                    <a:pt x="1313896" y="520748"/>
                  </a:lnTo>
                  <a:lnTo>
                    <a:pt x="1312218" y="520748"/>
                  </a:lnTo>
                  <a:lnTo>
                    <a:pt x="1312218" y="522426"/>
                  </a:lnTo>
                  <a:lnTo>
                    <a:pt x="1315574" y="522426"/>
                  </a:lnTo>
                  <a:lnTo>
                    <a:pt x="1315574" y="525782"/>
                  </a:lnTo>
                  <a:lnTo>
                    <a:pt x="1317252" y="527460"/>
                  </a:lnTo>
                  <a:lnTo>
                    <a:pt x="1318930" y="529698"/>
                  </a:lnTo>
                  <a:lnTo>
                    <a:pt x="1318930" y="533054"/>
                  </a:lnTo>
                  <a:lnTo>
                    <a:pt x="1321167" y="533054"/>
                  </a:lnTo>
                  <a:lnTo>
                    <a:pt x="1321167" y="536410"/>
                  </a:lnTo>
                  <a:lnTo>
                    <a:pt x="1322845" y="534732"/>
                  </a:lnTo>
                  <a:lnTo>
                    <a:pt x="1324523" y="534732"/>
                  </a:lnTo>
                  <a:lnTo>
                    <a:pt x="1324523" y="536410"/>
                  </a:lnTo>
                  <a:lnTo>
                    <a:pt x="1327879" y="536410"/>
                  </a:lnTo>
                  <a:lnTo>
                    <a:pt x="1327879" y="538647"/>
                  </a:lnTo>
                  <a:lnTo>
                    <a:pt x="1333473" y="538647"/>
                  </a:lnTo>
                  <a:lnTo>
                    <a:pt x="1333473" y="540325"/>
                  </a:lnTo>
                  <a:lnTo>
                    <a:pt x="1336829" y="540325"/>
                  </a:lnTo>
                  <a:lnTo>
                    <a:pt x="1338507" y="542003"/>
                  </a:lnTo>
                  <a:lnTo>
                    <a:pt x="1338507" y="547597"/>
                  </a:lnTo>
                  <a:lnTo>
                    <a:pt x="1340744" y="547597"/>
                  </a:lnTo>
                  <a:lnTo>
                    <a:pt x="1340744" y="550953"/>
                  </a:lnTo>
                  <a:lnTo>
                    <a:pt x="1342422" y="550953"/>
                  </a:lnTo>
                  <a:lnTo>
                    <a:pt x="1342422" y="552631"/>
                  </a:lnTo>
                  <a:lnTo>
                    <a:pt x="1344100" y="554309"/>
                  </a:lnTo>
                  <a:lnTo>
                    <a:pt x="1344100" y="555987"/>
                  </a:lnTo>
                  <a:lnTo>
                    <a:pt x="1345779" y="558224"/>
                  </a:lnTo>
                  <a:lnTo>
                    <a:pt x="1344100" y="558224"/>
                  </a:lnTo>
                  <a:lnTo>
                    <a:pt x="1344100" y="564936"/>
                  </a:lnTo>
                  <a:lnTo>
                    <a:pt x="1342422" y="564936"/>
                  </a:lnTo>
                  <a:lnTo>
                    <a:pt x="1342422" y="567174"/>
                  </a:lnTo>
                  <a:lnTo>
                    <a:pt x="1338507" y="568852"/>
                  </a:lnTo>
                  <a:lnTo>
                    <a:pt x="1338507" y="579479"/>
                  </a:lnTo>
                  <a:lnTo>
                    <a:pt x="1336829" y="579479"/>
                  </a:lnTo>
                  <a:lnTo>
                    <a:pt x="1336829" y="581157"/>
                  </a:lnTo>
                  <a:lnTo>
                    <a:pt x="1335151" y="582835"/>
                  </a:lnTo>
                  <a:lnTo>
                    <a:pt x="1333473" y="584513"/>
                  </a:lnTo>
                  <a:lnTo>
                    <a:pt x="1333473" y="590107"/>
                  </a:lnTo>
                  <a:lnTo>
                    <a:pt x="1335151" y="591785"/>
                  </a:lnTo>
                  <a:lnTo>
                    <a:pt x="1335151" y="597378"/>
                  </a:lnTo>
                  <a:lnTo>
                    <a:pt x="1333473" y="597378"/>
                  </a:lnTo>
                  <a:lnTo>
                    <a:pt x="1333473" y="599056"/>
                  </a:lnTo>
                  <a:lnTo>
                    <a:pt x="1336829" y="599056"/>
                  </a:lnTo>
                  <a:lnTo>
                    <a:pt x="1336829" y="600734"/>
                  </a:lnTo>
                  <a:lnTo>
                    <a:pt x="1338507" y="602412"/>
                  </a:lnTo>
                  <a:lnTo>
                    <a:pt x="1338507" y="608006"/>
                  </a:lnTo>
                  <a:lnTo>
                    <a:pt x="1340744" y="609684"/>
                  </a:lnTo>
                  <a:lnTo>
                    <a:pt x="1340744" y="611362"/>
                  </a:lnTo>
                  <a:lnTo>
                    <a:pt x="1342422" y="611362"/>
                  </a:lnTo>
                  <a:lnTo>
                    <a:pt x="1342422" y="621989"/>
                  </a:lnTo>
                  <a:lnTo>
                    <a:pt x="1344100" y="621989"/>
                  </a:lnTo>
                  <a:lnTo>
                    <a:pt x="1344100" y="629261"/>
                  </a:lnTo>
                  <a:lnTo>
                    <a:pt x="1345779" y="629261"/>
                  </a:lnTo>
                  <a:lnTo>
                    <a:pt x="1345779" y="634854"/>
                  </a:lnTo>
                  <a:lnTo>
                    <a:pt x="1347456" y="636532"/>
                  </a:lnTo>
                  <a:lnTo>
                    <a:pt x="1347456" y="643804"/>
                  </a:lnTo>
                  <a:lnTo>
                    <a:pt x="1345779" y="643804"/>
                  </a:lnTo>
                  <a:lnTo>
                    <a:pt x="1345779" y="645482"/>
                  </a:lnTo>
                  <a:lnTo>
                    <a:pt x="1344100" y="647160"/>
                  </a:lnTo>
                  <a:lnTo>
                    <a:pt x="1344100" y="650516"/>
                  </a:lnTo>
                  <a:lnTo>
                    <a:pt x="1342422" y="650516"/>
                  </a:lnTo>
                  <a:lnTo>
                    <a:pt x="1342422" y="652753"/>
                  </a:lnTo>
                  <a:lnTo>
                    <a:pt x="1338507" y="652753"/>
                  </a:lnTo>
                  <a:lnTo>
                    <a:pt x="1338507" y="654431"/>
                  </a:lnTo>
                  <a:lnTo>
                    <a:pt x="1331795" y="654431"/>
                  </a:lnTo>
                  <a:lnTo>
                    <a:pt x="1331795" y="652753"/>
                  </a:lnTo>
                  <a:lnTo>
                    <a:pt x="1327879" y="652753"/>
                  </a:lnTo>
                  <a:lnTo>
                    <a:pt x="1327879" y="657787"/>
                  </a:lnTo>
                  <a:lnTo>
                    <a:pt x="1329558" y="657787"/>
                  </a:lnTo>
                  <a:lnTo>
                    <a:pt x="1329558" y="659465"/>
                  </a:lnTo>
                  <a:lnTo>
                    <a:pt x="1331795" y="659465"/>
                  </a:lnTo>
                  <a:lnTo>
                    <a:pt x="1331795" y="663381"/>
                  </a:lnTo>
                  <a:lnTo>
                    <a:pt x="1333473" y="663381"/>
                  </a:lnTo>
                  <a:lnTo>
                    <a:pt x="1333473" y="668415"/>
                  </a:lnTo>
                  <a:lnTo>
                    <a:pt x="1331795" y="668415"/>
                  </a:lnTo>
                  <a:lnTo>
                    <a:pt x="1331795" y="670093"/>
                  </a:lnTo>
                  <a:lnTo>
                    <a:pt x="1336829" y="670093"/>
                  </a:lnTo>
                  <a:lnTo>
                    <a:pt x="1338507" y="672330"/>
                  </a:lnTo>
                  <a:lnTo>
                    <a:pt x="1340744" y="672330"/>
                  </a:lnTo>
                  <a:lnTo>
                    <a:pt x="1342422" y="674008"/>
                  </a:lnTo>
                  <a:lnTo>
                    <a:pt x="1342422" y="679042"/>
                  </a:lnTo>
                  <a:lnTo>
                    <a:pt x="1344100" y="679042"/>
                  </a:lnTo>
                  <a:lnTo>
                    <a:pt x="1344100" y="682957"/>
                  </a:lnTo>
                  <a:lnTo>
                    <a:pt x="1345779" y="684636"/>
                  </a:lnTo>
                  <a:lnTo>
                    <a:pt x="1345779" y="686314"/>
                  </a:lnTo>
                  <a:lnTo>
                    <a:pt x="1349694" y="686314"/>
                  </a:lnTo>
                  <a:lnTo>
                    <a:pt x="1349694" y="687992"/>
                  </a:lnTo>
                  <a:lnTo>
                    <a:pt x="1351372" y="687992"/>
                  </a:lnTo>
                  <a:lnTo>
                    <a:pt x="1353050" y="690229"/>
                  </a:lnTo>
                  <a:lnTo>
                    <a:pt x="1354728" y="690229"/>
                  </a:lnTo>
                  <a:lnTo>
                    <a:pt x="1354728" y="695263"/>
                  </a:lnTo>
                  <a:lnTo>
                    <a:pt x="1360321" y="695263"/>
                  </a:lnTo>
                  <a:lnTo>
                    <a:pt x="1361999" y="696941"/>
                  </a:lnTo>
                  <a:lnTo>
                    <a:pt x="1361999" y="705890"/>
                  </a:lnTo>
                  <a:lnTo>
                    <a:pt x="1360321" y="705890"/>
                  </a:lnTo>
                  <a:lnTo>
                    <a:pt x="1360321" y="707569"/>
                  </a:lnTo>
                  <a:lnTo>
                    <a:pt x="1353050" y="707569"/>
                  </a:lnTo>
                  <a:lnTo>
                    <a:pt x="1351372" y="705890"/>
                  </a:lnTo>
                  <a:lnTo>
                    <a:pt x="1351372" y="704213"/>
                  </a:lnTo>
                  <a:lnTo>
                    <a:pt x="1349694" y="702534"/>
                  </a:lnTo>
                  <a:lnTo>
                    <a:pt x="1347456" y="700856"/>
                  </a:lnTo>
                  <a:lnTo>
                    <a:pt x="1344100" y="700856"/>
                  </a:lnTo>
                  <a:lnTo>
                    <a:pt x="1344100" y="698619"/>
                  </a:lnTo>
                  <a:lnTo>
                    <a:pt x="1342422" y="698619"/>
                  </a:lnTo>
                  <a:lnTo>
                    <a:pt x="1342422" y="695263"/>
                  </a:lnTo>
                  <a:lnTo>
                    <a:pt x="1340744" y="695263"/>
                  </a:lnTo>
                  <a:lnTo>
                    <a:pt x="1340744" y="691907"/>
                  </a:lnTo>
                  <a:lnTo>
                    <a:pt x="1338507" y="690229"/>
                  </a:lnTo>
                  <a:lnTo>
                    <a:pt x="1336829" y="687992"/>
                  </a:lnTo>
                  <a:lnTo>
                    <a:pt x="1335151" y="687992"/>
                  </a:lnTo>
                  <a:lnTo>
                    <a:pt x="1335151" y="686314"/>
                  </a:lnTo>
                  <a:lnTo>
                    <a:pt x="1333473" y="686314"/>
                  </a:lnTo>
                  <a:lnTo>
                    <a:pt x="1333473" y="684636"/>
                  </a:lnTo>
                  <a:lnTo>
                    <a:pt x="1331795" y="684636"/>
                  </a:lnTo>
                  <a:lnTo>
                    <a:pt x="1331795" y="682957"/>
                  </a:lnTo>
                  <a:lnTo>
                    <a:pt x="1333473" y="682957"/>
                  </a:lnTo>
                  <a:lnTo>
                    <a:pt x="1333473" y="679042"/>
                  </a:lnTo>
                  <a:lnTo>
                    <a:pt x="1331795" y="679042"/>
                  </a:lnTo>
                  <a:lnTo>
                    <a:pt x="1329558" y="677364"/>
                  </a:lnTo>
                  <a:lnTo>
                    <a:pt x="1326202" y="677364"/>
                  </a:lnTo>
                  <a:lnTo>
                    <a:pt x="1324523" y="675686"/>
                  </a:lnTo>
                  <a:lnTo>
                    <a:pt x="1317252" y="675686"/>
                  </a:lnTo>
                  <a:lnTo>
                    <a:pt x="1315574" y="674008"/>
                  </a:lnTo>
                  <a:lnTo>
                    <a:pt x="1313896" y="674008"/>
                  </a:lnTo>
                  <a:lnTo>
                    <a:pt x="1313896" y="670093"/>
                  </a:lnTo>
                  <a:lnTo>
                    <a:pt x="1312218" y="670093"/>
                  </a:lnTo>
                  <a:lnTo>
                    <a:pt x="1309981" y="666737"/>
                  </a:lnTo>
                  <a:lnTo>
                    <a:pt x="1309981" y="665059"/>
                  </a:lnTo>
                  <a:lnTo>
                    <a:pt x="1312218" y="665059"/>
                  </a:lnTo>
                  <a:lnTo>
                    <a:pt x="1313896" y="663381"/>
                  </a:lnTo>
                  <a:lnTo>
                    <a:pt x="1313896" y="661702"/>
                  </a:lnTo>
                  <a:lnTo>
                    <a:pt x="1312218" y="661702"/>
                  </a:lnTo>
                  <a:lnTo>
                    <a:pt x="1312218" y="659465"/>
                  </a:lnTo>
                  <a:lnTo>
                    <a:pt x="1309981" y="659465"/>
                  </a:lnTo>
                  <a:lnTo>
                    <a:pt x="1309981" y="654431"/>
                  </a:lnTo>
                  <a:lnTo>
                    <a:pt x="1304946" y="654431"/>
                  </a:lnTo>
                  <a:lnTo>
                    <a:pt x="1303268" y="656109"/>
                  </a:lnTo>
                  <a:lnTo>
                    <a:pt x="1303268" y="657787"/>
                  </a:lnTo>
                  <a:lnTo>
                    <a:pt x="1301031" y="657787"/>
                  </a:lnTo>
                  <a:lnTo>
                    <a:pt x="1301031" y="659465"/>
                  </a:lnTo>
                  <a:lnTo>
                    <a:pt x="1299353" y="659465"/>
                  </a:lnTo>
                  <a:lnTo>
                    <a:pt x="1299353" y="661702"/>
                  </a:lnTo>
                  <a:lnTo>
                    <a:pt x="1297675" y="661702"/>
                  </a:lnTo>
                  <a:lnTo>
                    <a:pt x="1297675" y="659465"/>
                  </a:lnTo>
                  <a:lnTo>
                    <a:pt x="1292641" y="659465"/>
                  </a:lnTo>
                  <a:lnTo>
                    <a:pt x="1292641" y="654431"/>
                  </a:lnTo>
                  <a:lnTo>
                    <a:pt x="1297675" y="654431"/>
                  </a:lnTo>
                  <a:lnTo>
                    <a:pt x="1297675" y="652753"/>
                  </a:lnTo>
                  <a:lnTo>
                    <a:pt x="1301031" y="652753"/>
                  </a:lnTo>
                  <a:lnTo>
                    <a:pt x="1301031" y="650516"/>
                  </a:lnTo>
                  <a:lnTo>
                    <a:pt x="1303268" y="650516"/>
                  </a:lnTo>
                  <a:lnTo>
                    <a:pt x="1303268" y="638210"/>
                  </a:lnTo>
                  <a:lnTo>
                    <a:pt x="1301031" y="638210"/>
                  </a:lnTo>
                  <a:lnTo>
                    <a:pt x="1301031" y="636532"/>
                  </a:lnTo>
                  <a:lnTo>
                    <a:pt x="1303268" y="636532"/>
                  </a:lnTo>
                  <a:lnTo>
                    <a:pt x="1304946" y="634854"/>
                  </a:lnTo>
                  <a:lnTo>
                    <a:pt x="1308302" y="634854"/>
                  </a:lnTo>
                  <a:lnTo>
                    <a:pt x="1308302" y="633176"/>
                  </a:lnTo>
                  <a:lnTo>
                    <a:pt x="1309981" y="633176"/>
                  </a:lnTo>
                  <a:lnTo>
                    <a:pt x="1309981" y="627583"/>
                  </a:lnTo>
                  <a:lnTo>
                    <a:pt x="1312218" y="625905"/>
                  </a:lnTo>
                  <a:lnTo>
                    <a:pt x="1313896" y="624227"/>
                  </a:lnTo>
                  <a:lnTo>
                    <a:pt x="1313896" y="621989"/>
                  </a:lnTo>
                  <a:lnTo>
                    <a:pt x="1315574" y="621989"/>
                  </a:lnTo>
                  <a:lnTo>
                    <a:pt x="1315574" y="620311"/>
                  </a:lnTo>
                  <a:lnTo>
                    <a:pt x="1313896" y="620311"/>
                  </a:lnTo>
                  <a:lnTo>
                    <a:pt x="1313896" y="616955"/>
                  </a:lnTo>
                  <a:lnTo>
                    <a:pt x="1312218" y="616955"/>
                  </a:lnTo>
                  <a:lnTo>
                    <a:pt x="1312218" y="611362"/>
                  </a:lnTo>
                  <a:lnTo>
                    <a:pt x="1309981" y="609684"/>
                  </a:lnTo>
                  <a:lnTo>
                    <a:pt x="1309981" y="600734"/>
                  </a:lnTo>
                  <a:lnTo>
                    <a:pt x="1312218" y="600734"/>
                  </a:lnTo>
                  <a:lnTo>
                    <a:pt x="1312218" y="599056"/>
                  </a:lnTo>
                  <a:lnTo>
                    <a:pt x="1313896" y="599056"/>
                  </a:lnTo>
                  <a:lnTo>
                    <a:pt x="1313896" y="597378"/>
                  </a:lnTo>
                  <a:lnTo>
                    <a:pt x="1312218" y="597378"/>
                  </a:lnTo>
                  <a:lnTo>
                    <a:pt x="1312218" y="591785"/>
                  </a:lnTo>
                  <a:lnTo>
                    <a:pt x="1309981" y="590107"/>
                  </a:lnTo>
                  <a:lnTo>
                    <a:pt x="1309981" y="584513"/>
                  </a:lnTo>
                  <a:lnTo>
                    <a:pt x="1312218" y="582835"/>
                  </a:lnTo>
                  <a:lnTo>
                    <a:pt x="1313896" y="582835"/>
                  </a:lnTo>
                  <a:lnTo>
                    <a:pt x="1313896" y="581157"/>
                  </a:lnTo>
                  <a:lnTo>
                    <a:pt x="1315574" y="581157"/>
                  </a:lnTo>
                  <a:lnTo>
                    <a:pt x="1317252" y="579479"/>
                  </a:lnTo>
                  <a:lnTo>
                    <a:pt x="1321167" y="579479"/>
                  </a:lnTo>
                  <a:lnTo>
                    <a:pt x="1321167" y="577801"/>
                  </a:lnTo>
                  <a:lnTo>
                    <a:pt x="1322845" y="576123"/>
                  </a:lnTo>
                  <a:lnTo>
                    <a:pt x="1326202" y="576123"/>
                  </a:lnTo>
                  <a:lnTo>
                    <a:pt x="1327879" y="573886"/>
                  </a:lnTo>
                  <a:lnTo>
                    <a:pt x="1327879" y="563258"/>
                  </a:lnTo>
                  <a:lnTo>
                    <a:pt x="1331795" y="563258"/>
                  </a:lnTo>
                  <a:lnTo>
                    <a:pt x="1331795" y="561580"/>
                  </a:lnTo>
                  <a:lnTo>
                    <a:pt x="1333473" y="561580"/>
                  </a:lnTo>
                  <a:lnTo>
                    <a:pt x="1333473" y="558224"/>
                  </a:lnTo>
                  <a:lnTo>
                    <a:pt x="1335151" y="555987"/>
                  </a:lnTo>
                  <a:lnTo>
                    <a:pt x="1336829" y="554309"/>
                  </a:lnTo>
                  <a:lnTo>
                    <a:pt x="1336829" y="552631"/>
                  </a:lnTo>
                  <a:lnTo>
                    <a:pt x="1335151" y="550953"/>
                  </a:lnTo>
                  <a:lnTo>
                    <a:pt x="1333473" y="549275"/>
                  </a:lnTo>
                  <a:lnTo>
                    <a:pt x="1327879" y="549275"/>
                  </a:lnTo>
                  <a:lnTo>
                    <a:pt x="1327879" y="545359"/>
                  </a:lnTo>
                  <a:lnTo>
                    <a:pt x="1321167" y="545359"/>
                  </a:lnTo>
                  <a:lnTo>
                    <a:pt x="1321167" y="547597"/>
                  </a:lnTo>
                  <a:lnTo>
                    <a:pt x="1318930" y="547597"/>
                  </a:lnTo>
                  <a:lnTo>
                    <a:pt x="1315574" y="549275"/>
                  </a:lnTo>
                  <a:lnTo>
                    <a:pt x="1315574" y="550953"/>
                  </a:lnTo>
                  <a:lnTo>
                    <a:pt x="1308302" y="550953"/>
                  </a:lnTo>
                  <a:lnTo>
                    <a:pt x="1304946" y="552631"/>
                  </a:lnTo>
                  <a:lnTo>
                    <a:pt x="1299353" y="552631"/>
                  </a:lnTo>
                  <a:lnTo>
                    <a:pt x="1297675" y="550953"/>
                  </a:lnTo>
                  <a:lnTo>
                    <a:pt x="1292641" y="550953"/>
                  </a:lnTo>
                  <a:lnTo>
                    <a:pt x="1292641" y="547597"/>
                  </a:lnTo>
                  <a:lnTo>
                    <a:pt x="1288725" y="547597"/>
                  </a:lnTo>
                  <a:lnTo>
                    <a:pt x="1288725" y="540325"/>
                  </a:lnTo>
                  <a:lnTo>
                    <a:pt x="1287048" y="540325"/>
                  </a:lnTo>
                  <a:lnTo>
                    <a:pt x="1285369" y="538647"/>
                  </a:lnTo>
                  <a:lnTo>
                    <a:pt x="1283691" y="536410"/>
                  </a:lnTo>
                  <a:lnTo>
                    <a:pt x="1281454" y="533054"/>
                  </a:lnTo>
                  <a:lnTo>
                    <a:pt x="1279776" y="533054"/>
                  </a:lnTo>
                  <a:lnTo>
                    <a:pt x="1278098" y="531376"/>
                  </a:lnTo>
                  <a:lnTo>
                    <a:pt x="1278098" y="527460"/>
                  </a:lnTo>
                  <a:lnTo>
                    <a:pt x="1274742" y="527460"/>
                  </a:lnTo>
                  <a:lnTo>
                    <a:pt x="1274742" y="525782"/>
                  </a:lnTo>
                  <a:lnTo>
                    <a:pt x="1272504" y="525782"/>
                  </a:lnTo>
                  <a:lnTo>
                    <a:pt x="1272504" y="524104"/>
                  </a:lnTo>
                  <a:lnTo>
                    <a:pt x="1274742" y="524104"/>
                  </a:lnTo>
                  <a:lnTo>
                    <a:pt x="1274742" y="522426"/>
                  </a:lnTo>
                  <a:lnTo>
                    <a:pt x="1270827" y="520748"/>
                  </a:lnTo>
                  <a:lnTo>
                    <a:pt x="1267471" y="519070"/>
                  </a:lnTo>
                  <a:lnTo>
                    <a:pt x="1265792" y="516833"/>
                  </a:lnTo>
                  <a:lnTo>
                    <a:pt x="1261877" y="515155"/>
                  </a:lnTo>
                  <a:lnTo>
                    <a:pt x="1258521" y="515155"/>
                  </a:lnTo>
                  <a:lnTo>
                    <a:pt x="1258521" y="513477"/>
                  </a:lnTo>
                  <a:lnTo>
                    <a:pt x="1256843" y="513477"/>
                  </a:lnTo>
                  <a:lnTo>
                    <a:pt x="1256843" y="511799"/>
                  </a:lnTo>
                  <a:lnTo>
                    <a:pt x="1255165" y="511799"/>
                  </a:lnTo>
                  <a:lnTo>
                    <a:pt x="1252927" y="510121"/>
                  </a:lnTo>
                  <a:lnTo>
                    <a:pt x="1251250" y="507883"/>
                  </a:lnTo>
                  <a:lnTo>
                    <a:pt x="1249571" y="504527"/>
                  </a:lnTo>
                  <a:lnTo>
                    <a:pt x="1247894" y="502849"/>
                  </a:lnTo>
                  <a:lnTo>
                    <a:pt x="1243978" y="501171"/>
                  </a:lnTo>
                  <a:lnTo>
                    <a:pt x="1242300" y="501171"/>
                  </a:lnTo>
                  <a:lnTo>
                    <a:pt x="1240622" y="498934"/>
                  </a:lnTo>
                  <a:lnTo>
                    <a:pt x="1221045" y="498934"/>
                  </a:lnTo>
                  <a:lnTo>
                    <a:pt x="1221045" y="501171"/>
                  </a:lnTo>
                  <a:lnTo>
                    <a:pt x="1219367" y="501171"/>
                  </a:lnTo>
                  <a:lnTo>
                    <a:pt x="1219367" y="502849"/>
                  </a:lnTo>
                  <a:lnTo>
                    <a:pt x="1217689" y="502849"/>
                  </a:lnTo>
                  <a:lnTo>
                    <a:pt x="1217689" y="501171"/>
                  </a:lnTo>
                  <a:lnTo>
                    <a:pt x="1212096" y="501171"/>
                  </a:lnTo>
                  <a:lnTo>
                    <a:pt x="1212096" y="502849"/>
                  </a:lnTo>
                  <a:lnTo>
                    <a:pt x="1208740" y="502849"/>
                  </a:lnTo>
                  <a:lnTo>
                    <a:pt x="1208740" y="504527"/>
                  </a:lnTo>
                  <a:lnTo>
                    <a:pt x="1207061" y="504527"/>
                  </a:lnTo>
                  <a:lnTo>
                    <a:pt x="1207061" y="507883"/>
                  </a:lnTo>
                  <a:lnTo>
                    <a:pt x="1204824" y="507883"/>
                  </a:lnTo>
                  <a:lnTo>
                    <a:pt x="1203146" y="510121"/>
                  </a:lnTo>
                  <a:lnTo>
                    <a:pt x="1203146" y="511799"/>
                  </a:lnTo>
                  <a:lnTo>
                    <a:pt x="1201468" y="511799"/>
                  </a:lnTo>
                  <a:lnTo>
                    <a:pt x="1201468" y="513477"/>
                  </a:lnTo>
                  <a:lnTo>
                    <a:pt x="1198112" y="513477"/>
                  </a:lnTo>
                  <a:lnTo>
                    <a:pt x="1198112" y="515155"/>
                  </a:lnTo>
                  <a:lnTo>
                    <a:pt x="1195875" y="516833"/>
                  </a:lnTo>
                  <a:lnTo>
                    <a:pt x="1195875" y="520748"/>
                  </a:lnTo>
                  <a:lnTo>
                    <a:pt x="1194196" y="520748"/>
                  </a:lnTo>
                  <a:lnTo>
                    <a:pt x="1194196" y="522426"/>
                  </a:lnTo>
                  <a:lnTo>
                    <a:pt x="1195875" y="522426"/>
                  </a:lnTo>
                  <a:lnTo>
                    <a:pt x="1195875" y="524104"/>
                  </a:lnTo>
                  <a:lnTo>
                    <a:pt x="1199790" y="524104"/>
                  </a:lnTo>
                  <a:lnTo>
                    <a:pt x="1199790" y="522426"/>
                  </a:lnTo>
                  <a:lnTo>
                    <a:pt x="1201468" y="522426"/>
                  </a:lnTo>
                  <a:lnTo>
                    <a:pt x="1203146" y="520748"/>
                  </a:lnTo>
                  <a:lnTo>
                    <a:pt x="1210417" y="520748"/>
                  </a:lnTo>
                  <a:lnTo>
                    <a:pt x="1210417" y="522426"/>
                  </a:lnTo>
                  <a:lnTo>
                    <a:pt x="1212096" y="522426"/>
                  </a:lnTo>
                  <a:lnTo>
                    <a:pt x="1212096" y="525782"/>
                  </a:lnTo>
                  <a:lnTo>
                    <a:pt x="1213773" y="527460"/>
                  </a:lnTo>
                  <a:lnTo>
                    <a:pt x="1215452" y="531376"/>
                  </a:lnTo>
                  <a:lnTo>
                    <a:pt x="1215452" y="533054"/>
                  </a:lnTo>
                  <a:lnTo>
                    <a:pt x="1213773" y="533054"/>
                  </a:lnTo>
                  <a:lnTo>
                    <a:pt x="1213773" y="536410"/>
                  </a:lnTo>
                  <a:lnTo>
                    <a:pt x="1212096" y="538647"/>
                  </a:lnTo>
                  <a:lnTo>
                    <a:pt x="1210417" y="538647"/>
                  </a:lnTo>
                  <a:lnTo>
                    <a:pt x="1208740" y="540325"/>
                  </a:lnTo>
                  <a:lnTo>
                    <a:pt x="1207061" y="540325"/>
                  </a:lnTo>
                  <a:lnTo>
                    <a:pt x="1207061" y="542003"/>
                  </a:lnTo>
                  <a:lnTo>
                    <a:pt x="1204824" y="542003"/>
                  </a:lnTo>
                  <a:lnTo>
                    <a:pt x="1204824" y="543681"/>
                  </a:lnTo>
                  <a:lnTo>
                    <a:pt x="1201468" y="543681"/>
                  </a:lnTo>
                  <a:lnTo>
                    <a:pt x="1201468" y="542003"/>
                  </a:lnTo>
                  <a:lnTo>
                    <a:pt x="1199790" y="542003"/>
                  </a:lnTo>
                  <a:lnTo>
                    <a:pt x="1198112" y="540325"/>
                  </a:lnTo>
                  <a:lnTo>
                    <a:pt x="1195875" y="540325"/>
                  </a:lnTo>
                  <a:lnTo>
                    <a:pt x="1195875" y="538647"/>
                  </a:lnTo>
                  <a:lnTo>
                    <a:pt x="1194196" y="536410"/>
                  </a:lnTo>
                  <a:lnTo>
                    <a:pt x="1194196" y="534732"/>
                  </a:lnTo>
                  <a:lnTo>
                    <a:pt x="1192519" y="533054"/>
                  </a:lnTo>
                  <a:lnTo>
                    <a:pt x="1190840" y="533054"/>
                  </a:lnTo>
                  <a:lnTo>
                    <a:pt x="1189163" y="531376"/>
                  </a:lnTo>
                  <a:lnTo>
                    <a:pt x="1189163" y="529698"/>
                  </a:lnTo>
                  <a:lnTo>
                    <a:pt x="1186925" y="529698"/>
                  </a:lnTo>
                  <a:lnTo>
                    <a:pt x="1185247" y="527460"/>
                  </a:lnTo>
                  <a:lnTo>
                    <a:pt x="1183569" y="527460"/>
                  </a:lnTo>
                  <a:lnTo>
                    <a:pt x="1183569" y="524104"/>
                  </a:lnTo>
                  <a:lnTo>
                    <a:pt x="1181891" y="524104"/>
                  </a:lnTo>
                  <a:lnTo>
                    <a:pt x="1180213" y="525782"/>
                  </a:lnTo>
                  <a:lnTo>
                    <a:pt x="1176298" y="525782"/>
                  </a:lnTo>
                  <a:lnTo>
                    <a:pt x="1171263" y="527460"/>
                  </a:lnTo>
                  <a:lnTo>
                    <a:pt x="1169586" y="527460"/>
                  </a:lnTo>
                  <a:lnTo>
                    <a:pt x="1169586" y="529698"/>
                  </a:lnTo>
                  <a:lnTo>
                    <a:pt x="1167348" y="529698"/>
                  </a:lnTo>
                  <a:lnTo>
                    <a:pt x="1167348" y="531376"/>
                  </a:lnTo>
                  <a:lnTo>
                    <a:pt x="1165670" y="533054"/>
                  </a:lnTo>
                  <a:lnTo>
                    <a:pt x="1165670" y="534732"/>
                  </a:lnTo>
                  <a:lnTo>
                    <a:pt x="1162314" y="534732"/>
                  </a:lnTo>
                  <a:lnTo>
                    <a:pt x="1162314" y="536410"/>
                  </a:lnTo>
                  <a:lnTo>
                    <a:pt x="1163992" y="538647"/>
                  </a:lnTo>
                  <a:lnTo>
                    <a:pt x="1163992" y="547597"/>
                  </a:lnTo>
                  <a:lnTo>
                    <a:pt x="1165670" y="547597"/>
                  </a:lnTo>
                  <a:lnTo>
                    <a:pt x="1165670" y="550953"/>
                  </a:lnTo>
                  <a:lnTo>
                    <a:pt x="1167348" y="552631"/>
                  </a:lnTo>
                  <a:lnTo>
                    <a:pt x="1167348" y="561580"/>
                  </a:lnTo>
                  <a:lnTo>
                    <a:pt x="1171263" y="561580"/>
                  </a:lnTo>
                  <a:lnTo>
                    <a:pt x="1171263" y="563258"/>
                  </a:lnTo>
                  <a:lnTo>
                    <a:pt x="1172942" y="563258"/>
                  </a:lnTo>
                  <a:lnTo>
                    <a:pt x="1172942" y="564936"/>
                  </a:lnTo>
                  <a:lnTo>
                    <a:pt x="1176298" y="564936"/>
                  </a:lnTo>
                  <a:lnTo>
                    <a:pt x="1176298" y="568852"/>
                  </a:lnTo>
                  <a:lnTo>
                    <a:pt x="1178535" y="568852"/>
                  </a:lnTo>
                  <a:lnTo>
                    <a:pt x="1178535" y="570530"/>
                  </a:lnTo>
                  <a:lnTo>
                    <a:pt x="1181891" y="570530"/>
                  </a:lnTo>
                  <a:lnTo>
                    <a:pt x="1183569" y="572208"/>
                  </a:lnTo>
                  <a:lnTo>
                    <a:pt x="1183569" y="573886"/>
                  </a:lnTo>
                  <a:lnTo>
                    <a:pt x="1185247" y="573886"/>
                  </a:lnTo>
                  <a:lnTo>
                    <a:pt x="1186925" y="572208"/>
                  </a:lnTo>
                  <a:lnTo>
                    <a:pt x="1186925" y="573886"/>
                  </a:lnTo>
                  <a:lnTo>
                    <a:pt x="1189163" y="573886"/>
                  </a:lnTo>
                  <a:lnTo>
                    <a:pt x="1189163" y="577801"/>
                  </a:lnTo>
                  <a:lnTo>
                    <a:pt x="1190840" y="579479"/>
                  </a:lnTo>
                  <a:lnTo>
                    <a:pt x="1192519" y="579479"/>
                  </a:lnTo>
                  <a:lnTo>
                    <a:pt x="1194196" y="581157"/>
                  </a:lnTo>
                  <a:lnTo>
                    <a:pt x="1199790" y="581157"/>
                  </a:lnTo>
                  <a:lnTo>
                    <a:pt x="1199790" y="582835"/>
                  </a:lnTo>
                  <a:lnTo>
                    <a:pt x="1201468" y="582835"/>
                  </a:lnTo>
                  <a:lnTo>
                    <a:pt x="1201468" y="581157"/>
                  </a:lnTo>
                  <a:lnTo>
                    <a:pt x="1204824" y="581157"/>
                  </a:lnTo>
                  <a:lnTo>
                    <a:pt x="1207061" y="579479"/>
                  </a:lnTo>
                  <a:lnTo>
                    <a:pt x="1207061" y="584513"/>
                  </a:lnTo>
                  <a:lnTo>
                    <a:pt x="1208740" y="584513"/>
                  </a:lnTo>
                  <a:lnTo>
                    <a:pt x="1208740" y="582835"/>
                  </a:lnTo>
                  <a:lnTo>
                    <a:pt x="1212096" y="582835"/>
                  </a:lnTo>
                  <a:lnTo>
                    <a:pt x="1212096" y="584513"/>
                  </a:lnTo>
                  <a:lnTo>
                    <a:pt x="1215452" y="584513"/>
                  </a:lnTo>
                  <a:lnTo>
                    <a:pt x="1215452" y="586751"/>
                  </a:lnTo>
                  <a:lnTo>
                    <a:pt x="1217689" y="586751"/>
                  </a:lnTo>
                  <a:lnTo>
                    <a:pt x="1217689" y="591785"/>
                  </a:lnTo>
                  <a:lnTo>
                    <a:pt x="1215452" y="593463"/>
                  </a:lnTo>
                  <a:lnTo>
                    <a:pt x="1215452" y="599056"/>
                  </a:lnTo>
                  <a:lnTo>
                    <a:pt x="1217689" y="599056"/>
                  </a:lnTo>
                  <a:lnTo>
                    <a:pt x="1217689" y="597378"/>
                  </a:lnTo>
                  <a:lnTo>
                    <a:pt x="1221045" y="597378"/>
                  </a:lnTo>
                  <a:lnTo>
                    <a:pt x="1221045" y="606328"/>
                  </a:lnTo>
                  <a:lnTo>
                    <a:pt x="1219367" y="606328"/>
                  </a:lnTo>
                  <a:lnTo>
                    <a:pt x="1219367" y="609684"/>
                  </a:lnTo>
                  <a:lnTo>
                    <a:pt x="1213773" y="609684"/>
                  </a:lnTo>
                  <a:lnTo>
                    <a:pt x="1213773" y="606328"/>
                  </a:lnTo>
                  <a:lnTo>
                    <a:pt x="1212096" y="606328"/>
                  </a:lnTo>
                  <a:lnTo>
                    <a:pt x="1212096" y="608006"/>
                  </a:lnTo>
                  <a:lnTo>
                    <a:pt x="1210417" y="608006"/>
                  </a:lnTo>
                  <a:lnTo>
                    <a:pt x="1210417" y="606328"/>
                  </a:lnTo>
                  <a:lnTo>
                    <a:pt x="1207061" y="606328"/>
                  </a:lnTo>
                  <a:lnTo>
                    <a:pt x="1207061" y="597378"/>
                  </a:lnTo>
                  <a:lnTo>
                    <a:pt x="1204824" y="595700"/>
                  </a:lnTo>
                  <a:lnTo>
                    <a:pt x="1203146" y="593463"/>
                  </a:lnTo>
                  <a:lnTo>
                    <a:pt x="1199790" y="593463"/>
                  </a:lnTo>
                  <a:lnTo>
                    <a:pt x="1199790" y="591785"/>
                  </a:lnTo>
                  <a:lnTo>
                    <a:pt x="1186925" y="591785"/>
                  </a:lnTo>
                  <a:lnTo>
                    <a:pt x="1185247" y="593463"/>
                  </a:lnTo>
                  <a:lnTo>
                    <a:pt x="1183569" y="593463"/>
                  </a:lnTo>
                  <a:lnTo>
                    <a:pt x="1183569" y="590107"/>
                  </a:lnTo>
                  <a:lnTo>
                    <a:pt x="1178535" y="590107"/>
                  </a:lnTo>
                  <a:lnTo>
                    <a:pt x="1178535" y="588429"/>
                  </a:lnTo>
                  <a:lnTo>
                    <a:pt x="1160636" y="588429"/>
                  </a:lnTo>
                  <a:lnTo>
                    <a:pt x="1158399" y="586751"/>
                  </a:lnTo>
                  <a:lnTo>
                    <a:pt x="1155042" y="586751"/>
                  </a:lnTo>
                  <a:lnTo>
                    <a:pt x="1155042" y="584513"/>
                  </a:lnTo>
                  <a:lnTo>
                    <a:pt x="1153365" y="584513"/>
                  </a:lnTo>
                  <a:lnTo>
                    <a:pt x="1153365" y="582835"/>
                  </a:lnTo>
                  <a:lnTo>
                    <a:pt x="1150009" y="582835"/>
                  </a:lnTo>
                  <a:lnTo>
                    <a:pt x="1147771" y="581157"/>
                  </a:lnTo>
                  <a:lnTo>
                    <a:pt x="1146093" y="581157"/>
                  </a:lnTo>
                  <a:lnTo>
                    <a:pt x="1146093" y="579479"/>
                  </a:lnTo>
                  <a:lnTo>
                    <a:pt x="1144415" y="579479"/>
                  </a:lnTo>
                  <a:lnTo>
                    <a:pt x="1144415" y="576123"/>
                  </a:lnTo>
                  <a:lnTo>
                    <a:pt x="1142737" y="576123"/>
                  </a:lnTo>
                  <a:lnTo>
                    <a:pt x="1142737" y="570530"/>
                  </a:lnTo>
                  <a:lnTo>
                    <a:pt x="1147771" y="570530"/>
                  </a:lnTo>
                  <a:lnTo>
                    <a:pt x="1147771" y="564936"/>
                  </a:lnTo>
                  <a:lnTo>
                    <a:pt x="1150009" y="564936"/>
                  </a:lnTo>
                  <a:lnTo>
                    <a:pt x="1150009" y="563258"/>
                  </a:lnTo>
                  <a:lnTo>
                    <a:pt x="1147771" y="561580"/>
                  </a:lnTo>
                  <a:lnTo>
                    <a:pt x="1147771" y="558224"/>
                  </a:lnTo>
                  <a:lnTo>
                    <a:pt x="1150009" y="555987"/>
                  </a:lnTo>
                  <a:lnTo>
                    <a:pt x="1150009" y="554309"/>
                  </a:lnTo>
                  <a:lnTo>
                    <a:pt x="1147771" y="554309"/>
                  </a:lnTo>
                  <a:lnTo>
                    <a:pt x="1147771" y="552631"/>
                  </a:lnTo>
                  <a:lnTo>
                    <a:pt x="1146093" y="552631"/>
                  </a:lnTo>
                  <a:lnTo>
                    <a:pt x="1146093" y="550953"/>
                  </a:lnTo>
                  <a:lnTo>
                    <a:pt x="1144415" y="550953"/>
                  </a:lnTo>
                  <a:lnTo>
                    <a:pt x="1144415" y="547597"/>
                  </a:lnTo>
                  <a:lnTo>
                    <a:pt x="1142737" y="547597"/>
                  </a:lnTo>
                  <a:lnTo>
                    <a:pt x="1142737" y="540325"/>
                  </a:lnTo>
                  <a:lnTo>
                    <a:pt x="1144415" y="538647"/>
                  </a:lnTo>
                  <a:lnTo>
                    <a:pt x="1144415" y="534732"/>
                  </a:lnTo>
                  <a:lnTo>
                    <a:pt x="1142737" y="534732"/>
                  </a:lnTo>
                  <a:lnTo>
                    <a:pt x="1142737" y="533054"/>
                  </a:lnTo>
                  <a:lnTo>
                    <a:pt x="1147771" y="533054"/>
                  </a:lnTo>
                  <a:lnTo>
                    <a:pt x="1147771" y="522426"/>
                  </a:lnTo>
                  <a:lnTo>
                    <a:pt x="1150009" y="520748"/>
                  </a:lnTo>
                  <a:lnTo>
                    <a:pt x="1150009" y="511799"/>
                  </a:lnTo>
                  <a:lnTo>
                    <a:pt x="1151686" y="511799"/>
                  </a:lnTo>
                  <a:lnTo>
                    <a:pt x="1153365" y="510121"/>
                  </a:lnTo>
                  <a:lnTo>
                    <a:pt x="1155042" y="510121"/>
                  </a:lnTo>
                  <a:lnTo>
                    <a:pt x="1155042" y="506205"/>
                  </a:lnTo>
                  <a:lnTo>
                    <a:pt x="1153365" y="504527"/>
                  </a:lnTo>
                  <a:lnTo>
                    <a:pt x="1153365" y="502849"/>
                  </a:lnTo>
                  <a:lnTo>
                    <a:pt x="1151686" y="501171"/>
                  </a:lnTo>
                  <a:lnTo>
                    <a:pt x="1151686" y="498934"/>
                  </a:lnTo>
                  <a:lnTo>
                    <a:pt x="1150009" y="498934"/>
                  </a:lnTo>
                  <a:lnTo>
                    <a:pt x="1150009" y="497256"/>
                  </a:lnTo>
                  <a:lnTo>
                    <a:pt x="1151686" y="497256"/>
                  </a:lnTo>
                  <a:lnTo>
                    <a:pt x="1151686" y="495578"/>
                  </a:lnTo>
                  <a:lnTo>
                    <a:pt x="1150009" y="495578"/>
                  </a:lnTo>
                  <a:lnTo>
                    <a:pt x="1150009" y="486628"/>
                  </a:lnTo>
                  <a:lnTo>
                    <a:pt x="1151686" y="486628"/>
                  </a:lnTo>
                  <a:lnTo>
                    <a:pt x="1151686" y="483272"/>
                  </a:lnTo>
                  <a:lnTo>
                    <a:pt x="1150009" y="481594"/>
                  </a:lnTo>
                  <a:lnTo>
                    <a:pt x="1147771" y="479357"/>
                  </a:lnTo>
                  <a:lnTo>
                    <a:pt x="1147771" y="476001"/>
                  </a:lnTo>
                  <a:lnTo>
                    <a:pt x="1146093" y="476001"/>
                  </a:lnTo>
                  <a:lnTo>
                    <a:pt x="1146093" y="472645"/>
                  </a:lnTo>
                  <a:lnTo>
                    <a:pt x="1150009" y="472645"/>
                  </a:lnTo>
                  <a:lnTo>
                    <a:pt x="1150009" y="470407"/>
                  </a:lnTo>
                  <a:lnTo>
                    <a:pt x="1147771" y="468729"/>
                  </a:lnTo>
                  <a:lnTo>
                    <a:pt x="1146093" y="467051"/>
                  </a:lnTo>
                  <a:lnTo>
                    <a:pt x="1144415" y="463695"/>
                  </a:lnTo>
                  <a:lnTo>
                    <a:pt x="1141059" y="463695"/>
                  </a:lnTo>
                  <a:lnTo>
                    <a:pt x="1141059" y="462017"/>
                  </a:lnTo>
                  <a:lnTo>
                    <a:pt x="1138822" y="462017"/>
                  </a:lnTo>
                  <a:lnTo>
                    <a:pt x="1138822" y="459780"/>
                  </a:lnTo>
                  <a:lnTo>
                    <a:pt x="1137144" y="458102"/>
                  </a:lnTo>
                  <a:lnTo>
                    <a:pt x="1135465" y="458102"/>
                  </a:lnTo>
                  <a:lnTo>
                    <a:pt x="1135465" y="462017"/>
                  </a:lnTo>
                  <a:lnTo>
                    <a:pt x="1133788" y="462017"/>
                  </a:lnTo>
                  <a:lnTo>
                    <a:pt x="1133788" y="468729"/>
                  </a:lnTo>
                  <a:lnTo>
                    <a:pt x="1135465" y="470407"/>
                  </a:lnTo>
                  <a:lnTo>
                    <a:pt x="1137144" y="474323"/>
                  </a:lnTo>
                  <a:lnTo>
                    <a:pt x="1137144" y="486628"/>
                  </a:lnTo>
                  <a:lnTo>
                    <a:pt x="1138822" y="490544"/>
                  </a:lnTo>
                  <a:lnTo>
                    <a:pt x="1138822" y="492222"/>
                  </a:lnTo>
                  <a:lnTo>
                    <a:pt x="1141059" y="497256"/>
                  </a:lnTo>
                  <a:lnTo>
                    <a:pt x="1141059" y="507883"/>
                  </a:lnTo>
                  <a:lnTo>
                    <a:pt x="1138822" y="507883"/>
                  </a:lnTo>
                  <a:lnTo>
                    <a:pt x="1138822" y="511799"/>
                  </a:lnTo>
                  <a:lnTo>
                    <a:pt x="1137144" y="513477"/>
                  </a:lnTo>
                  <a:lnTo>
                    <a:pt x="1137144" y="515155"/>
                  </a:lnTo>
                  <a:lnTo>
                    <a:pt x="1135465" y="516833"/>
                  </a:lnTo>
                  <a:lnTo>
                    <a:pt x="1135465" y="520748"/>
                  </a:lnTo>
                  <a:lnTo>
                    <a:pt x="1133788" y="520748"/>
                  </a:lnTo>
                  <a:lnTo>
                    <a:pt x="1133788" y="522426"/>
                  </a:lnTo>
                  <a:lnTo>
                    <a:pt x="1132109" y="525782"/>
                  </a:lnTo>
                  <a:lnTo>
                    <a:pt x="1129872" y="525782"/>
                  </a:lnTo>
                  <a:lnTo>
                    <a:pt x="1128194" y="527460"/>
                  </a:lnTo>
                  <a:lnTo>
                    <a:pt x="1126516" y="527460"/>
                  </a:lnTo>
                  <a:lnTo>
                    <a:pt x="1124838" y="529698"/>
                  </a:lnTo>
                  <a:lnTo>
                    <a:pt x="1123160" y="529698"/>
                  </a:lnTo>
                  <a:lnTo>
                    <a:pt x="1123160" y="531376"/>
                  </a:lnTo>
                  <a:lnTo>
                    <a:pt x="1121482" y="531376"/>
                  </a:lnTo>
                  <a:lnTo>
                    <a:pt x="1119245" y="533054"/>
                  </a:lnTo>
                  <a:lnTo>
                    <a:pt x="1117567" y="533054"/>
                  </a:lnTo>
                  <a:lnTo>
                    <a:pt x="1115888" y="534732"/>
                  </a:lnTo>
                  <a:lnTo>
                    <a:pt x="1112532" y="534732"/>
                  </a:lnTo>
                  <a:lnTo>
                    <a:pt x="1112532" y="536410"/>
                  </a:lnTo>
                  <a:lnTo>
                    <a:pt x="1110295" y="538647"/>
                  </a:lnTo>
                  <a:lnTo>
                    <a:pt x="1105261" y="540325"/>
                  </a:lnTo>
                  <a:lnTo>
                    <a:pt x="1105261" y="542003"/>
                  </a:lnTo>
                  <a:lnTo>
                    <a:pt x="1101345" y="543681"/>
                  </a:lnTo>
                  <a:lnTo>
                    <a:pt x="1101345" y="555987"/>
                  </a:lnTo>
                  <a:lnTo>
                    <a:pt x="1099668" y="558224"/>
                  </a:lnTo>
                  <a:lnTo>
                    <a:pt x="1099668" y="561580"/>
                  </a:lnTo>
                  <a:lnTo>
                    <a:pt x="1097990" y="561580"/>
                  </a:lnTo>
                  <a:lnTo>
                    <a:pt x="1097990" y="563258"/>
                  </a:lnTo>
                  <a:lnTo>
                    <a:pt x="1096311" y="564936"/>
                  </a:lnTo>
                  <a:lnTo>
                    <a:pt x="1094634" y="564936"/>
                  </a:lnTo>
                  <a:lnTo>
                    <a:pt x="1094634" y="568852"/>
                  </a:lnTo>
                  <a:lnTo>
                    <a:pt x="1092955" y="568852"/>
                  </a:lnTo>
                  <a:lnTo>
                    <a:pt x="1092955" y="570530"/>
                  </a:lnTo>
                  <a:lnTo>
                    <a:pt x="1090718" y="572208"/>
                  </a:lnTo>
                  <a:lnTo>
                    <a:pt x="1090718" y="573886"/>
                  </a:lnTo>
                  <a:lnTo>
                    <a:pt x="1089040" y="573886"/>
                  </a:lnTo>
                  <a:lnTo>
                    <a:pt x="1090718" y="576123"/>
                  </a:lnTo>
                  <a:lnTo>
                    <a:pt x="1092955" y="577801"/>
                  </a:lnTo>
                  <a:lnTo>
                    <a:pt x="1094634" y="579479"/>
                  </a:lnTo>
                  <a:lnTo>
                    <a:pt x="1096311" y="579479"/>
                  </a:lnTo>
                  <a:lnTo>
                    <a:pt x="1097990" y="581157"/>
                  </a:lnTo>
                  <a:lnTo>
                    <a:pt x="1099668" y="581157"/>
                  </a:lnTo>
                  <a:lnTo>
                    <a:pt x="1101345" y="584513"/>
                  </a:lnTo>
                  <a:lnTo>
                    <a:pt x="1101345" y="586751"/>
                  </a:lnTo>
                  <a:lnTo>
                    <a:pt x="1103583" y="586751"/>
                  </a:lnTo>
                  <a:lnTo>
                    <a:pt x="1103583" y="588429"/>
                  </a:lnTo>
                  <a:lnTo>
                    <a:pt x="1105261" y="588429"/>
                  </a:lnTo>
                  <a:lnTo>
                    <a:pt x="1105261" y="597378"/>
                  </a:lnTo>
                  <a:lnTo>
                    <a:pt x="1106939" y="597378"/>
                  </a:lnTo>
                  <a:lnTo>
                    <a:pt x="1106939" y="600734"/>
                  </a:lnTo>
                  <a:lnTo>
                    <a:pt x="1110295" y="604650"/>
                  </a:lnTo>
                  <a:lnTo>
                    <a:pt x="1112532" y="606328"/>
                  </a:lnTo>
                  <a:lnTo>
                    <a:pt x="1112532" y="609684"/>
                  </a:lnTo>
                  <a:lnTo>
                    <a:pt x="1110295" y="609684"/>
                  </a:lnTo>
                  <a:lnTo>
                    <a:pt x="1110295" y="611362"/>
                  </a:lnTo>
                  <a:lnTo>
                    <a:pt x="1112532" y="615277"/>
                  </a:lnTo>
                  <a:lnTo>
                    <a:pt x="1112532" y="616955"/>
                  </a:lnTo>
                  <a:lnTo>
                    <a:pt x="1117567" y="621989"/>
                  </a:lnTo>
                  <a:lnTo>
                    <a:pt x="1119245" y="624227"/>
                  </a:lnTo>
                  <a:lnTo>
                    <a:pt x="1119245" y="629261"/>
                  </a:lnTo>
                  <a:lnTo>
                    <a:pt x="1121482" y="633176"/>
                  </a:lnTo>
                  <a:lnTo>
                    <a:pt x="1121482" y="639888"/>
                  </a:lnTo>
                  <a:lnTo>
                    <a:pt x="1119245" y="639888"/>
                  </a:lnTo>
                  <a:lnTo>
                    <a:pt x="1119245" y="645482"/>
                  </a:lnTo>
                  <a:lnTo>
                    <a:pt x="1117567" y="647160"/>
                  </a:lnTo>
                  <a:lnTo>
                    <a:pt x="1117567" y="648838"/>
                  </a:lnTo>
                  <a:lnTo>
                    <a:pt x="1115888" y="648838"/>
                  </a:lnTo>
                  <a:lnTo>
                    <a:pt x="1115888" y="654431"/>
                  </a:lnTo>
                  <a:lnTo>
                    <a:pt x="1114211" y="654431"/>
                  </a:lnTo>
                  <a:lnTo>
                    <a:pt x="1112532" y="657787"/>
                  </a:lnTo>
                  <a:lnTo>
                    <a:pt x="1110295" y="659465"/>
                  </a:lnTo>
                  <a:lnTo>
                    <a:pt x="1110295" y="661702"/>
                  </a:lnTo>
                  <a:lnTo>
                    <a:pt x="1108617" y="663381"/>
                  </a:lnTo>
                  <a:lnTo>
                    <a:pt x="1106939" y="665059"/>
                  </a:lnTo>
                  <a:lnTo>
                    <a:pt x="1106939" y="666737"/>
                  </a:lnTo>
                  <a:lnTo>
                    <a:pt x="1108617" y="668415"/>
                  </a:lnTo>
                  <a:lnTo>
                    <a:pt x="1108617" y="672330"/>
                  </a:lnTo>
                  <a:lnTo>
                    <a:pt x="1106939" y="674008"/>
                  </a:lnTo>
                  <a:lnTo>
                    <a:pt x="1106939" y="686314"/>
                  </a:lnTo>
                  <a:lnTo>
                    <a:pt x="1105261" y="687992"/>
                  </a:lnTo>
                  <a:lnTo>
                    <a:pt x="1105261" y="690229"/>
                  </a:lnTo>
                  <a:lnTo>
                    <a:pt x="1103583" y="690229"/>
                  </a:lnTo>
                  <a:lnTo>
                    <a:pt x="1101345" y="693585"/>
                  </a:lnTo>
                  <a:lnTo>
                    <a:pt x="1103583" y="695263"/>
                  </a:lnTo>
                  <a:lnTo>
                    <a:pt x="1105261" y="695263"/>
                  </a:lnTo>
                  <a:lnTo>
                    <a:pt x="1105261" y="702534"/>
                  </a:lnTo>
                  <a:lnTo>
                    <a:pt x="1106939" y="704213"/>
                  </a:lnTo>
                  <a:lnTo>
                    <a:pt x="1106939" y="705890"/>
                  </a:lnTo>
                  <a:lnTo>
                    <a:pt x="1108617" y="705890"/>
                  </a:lnTo>
                  <a:lnTo>
                    <a:pt x="1110295" y="707569"/>
                  </a:lnTo>
                  <a:lnTo>
                    <a:pt x="1110295" y="713162"/>
                  </a:lnTo>
                  <a:lnTo>
                    <a:pt x="1112532" y="713162"/>
                  </a:lnTo>
                  <a:lnTo>
                    <a:pt x="1112532" y="720433"/>
                  </a:lnTo>
                  <a:lnTo>
                    <a:pt x="1110295" y="720433"/>
                  </a:lnTo>
                  <a:lnTo>
                    <a:pt x="1110295" y="727146"/>
                  </a:lnTo>
                  <a:lnTo>
                    <a:pt x="1108617" y="729383"/>
                  </a:lnTo>
                  <a:lnTo>
                    <a:pt x="1108617" y="731061"/>
                  </a:lnTo>
                  <a:lnTo>
                    <a:pt x="1110295" y="734417"/>
                  </a:lnTo>
                  <a:lnTo>
                    <a:pt x="1110295" y="738332"/>
                  </a:lnTo>
                  <a:lnTo>
                    <a:pt x="1115888" y="738332"/>
                  </a:lnTo>
                  <a:lnTo>
                    <a:pt x="1115888" y="736095"/>
                  </a:lnTo>
                  <a:lnTo>
                    <a:pt x="1117567" y="736095"/>
                  </a:lnTo>
                  <a:lnTo>
                    <a:pt x="1119245" y="734417"/>
                  </a:lnTo>
                  <a:lnTo>
                    <a:pt x="1128194" y="734417"/>
                  </a:lnTo>
                  <a:lnTo>
                    <a:pt x="1128194" y="736095"/>
                  </a:lnTo>
                  <a:lnTo>
                    <a:pt x="1129872" y="736095"/>
                  </a:lnTo>
                  <a:lnTo>
                    <a:pt x="1129872" y="738332"/>
                  </a:lnTo>
                  <a:lnTo>
                    <a:pt x="1135465" y="738332"/>
                  </a:lnTo>
                  <a:lnTo>
                    <a:pt x="1135465" y="736095"/>
                  </a:lnTo>
                  <a:lnTo>
                    <a:pt x="1141059" y="736095"/>
                  </a:lnTo>
                  <a:lnTo>
                    <a:pt x="1141059" y="732739"/>
                  </a:lnTo>
                  <a:lnTo>
                    <a:pt x="1142737" y="732739"/>
                  </a:lnTo>
                  <a:lnTo>
                    <a:pt x="1142737" y="731061"/>
                  </a:lnTo>
                  <a:lnTo>
                    <a:pt x="1146093" y="731061"/>
                  </a:lnTo>
                  <a:lnTo>
                    <a:pt x="1146093" y="729383"/>
                  </a:lnTo>
                  <a:lnTo>
                    <a:pt x="1147771" y="729383"/>
                  </a:lnTo>
                  <a:lnTo>
                    <a:pt x="1147771" y="727146"/>
                  </a:lnTo>
                  <a:lnTo>
                    <a:pt x="1150009" y="727146"/>
                  </a:lnTo>
                  <a:lnTo>
                    <a:pt x="1150009" y="725467"/>
                  </a:lnTo>
                  <a:lnTo>
                    <a:pt x="1153365" y="725467"/>
                  </a:lnTo>
                  <a:lnTo>
                    <a:pt x="1153365" y="727146"/>
                  </a:lnTo>
                  <a:lnTo>
                    <a:pt x="1162314" y="727146"/>
                  </a:lnTo>
                  <a:lnTo>
                    <a:pt x="1162314" y="725467"/>
                  </a:lnTo>
                  <a:lnTo>
                    <a:pt x="1163992" y="727146"/>
                  </a:lnTo>
                  <a:lnTo>
                    <a:pt x="1165670" y="729383"/>
                  </a:lnTo>
                  <a:lnTo>
                    <a:pt x="1167348" y="731061"/>
                  </a:lnTo>
                  <a:lnTo>
                    <a:pt x="1169586" y="731061"/>
                  </a:lnTo>
                  <a:lnTo>
                    <a:pt x="1171263" y="732739"/>
                  </a:lnTo>
                  <a:lnTo>
                    <a:pt x="1171263" y="734417"/>
                  </a:lnTo>
                  <a:lnTo>
                    <a:pt x="1181891" y="734417"/>
                  </a:lnTo>
                  <a:lnTo>
                    <a:pt x="1181891" y="736095"/>
                  </a:lnTo>
                  <a:lnTo>
                    <a:pt x="1183569" y="736095"/>
                  </a:lnTo>
                  <a:lnTo>
                    <a:pt x="1183569" y="738332"/>
                  </a:lnTo>
                  <a:lnTo>
                    <a:pt x="1181891" y="738332"/>
                  </a:lnTo>
                  <a:lnTo>
                    <a:pt x="1181891" y="741688"/>
                  </a:lnTo>
                  <a:lnTo>
                    <a:pt x="1183569" y="741688"/>
                  </a:lnTo>
                  <a:lnTo>
                    <a:pt x="1183569" y="743367"/>
                  </a:lnTo>
                  <a:lnTo>
                    <a:pt x="1190840" y="743367"/>
                  </a:lnTo>
                  <a:lnTo>
                    <a:pt x="1190840" y="745044"/>
                  </a:lnTo>
                  <a:lnTo>
                    <a:pt x="1192519" y="747282"/>
                  </a:lnTo>
                  <a:lnTo>
                    <a:pt x="1194196" y="747282"/>
                  </a:lnTo>
                  <a:lnTo>
                    <a:pt x="1194196" y="748960"/>
                  </a:lnTo>
                  <a:lnTo>
                    <a:pt x="1199790" y="748960"/>
                  </a:lnTo>
                  <a:lnTo>
                    <a:pt x="1201468" y="750638"/>
                  </a:lnTo>
                  <a:lnTo>
                    <a:pt x="1201468" y="757909"/>
                  </a:lnTo>
                  <a:lnTo>
                    <a:pt x="1203146" y="759587"/>
                  </a:lnTo>
                  <a:lnTo>
                    <a:pt x="1203146" y="766859"/>
                  </a:lnTo>
                  <a:lnTo>
                    <a:pt x="1201468" y="766859"/>
                  </a:lnTo>
                  <a:lnTo>
                    <a:pt x="1201468" y="770215"/>
                  </a:lnTo>
                  <a:lnTo>
                    <a:pt x="1203146" y="770215"/>
                  </a:lnTo>
                  <a:lnTo>
                    <a:pt x="1203146" y="775808"/>
                  </a:lnTo>
                  <a:lnTo>
                    <a:pt x="1204824" y="775808"/>
                  </a:lnTo>
                  <a:lnTo>
                    <a:pt x="1204824" y="773571"/>
                  </a:lnTo>
                  <a:lnTo>
                    <a:pt x="1207061" y="773571"/>
                  </a:lnTo>
                  <a:lnTo>
                    <a:pt x="1207061" y="775808"/>
                  </a:lnTo>
                  <a:lnTo>
                    <a:pt x="1208740" y="775808"/>
                  </a:lnTo>
                  <a:lnTo>
                    <a:pt x="1208740" y="777486"/>
                  </a:lnTo>
                  <a:lnTo>
                    <a:pt x="1207061" y="779164"/>
                  </a:lnTo>
                  <a:lnTo>
                    <a:pt x="1207061" y="782521"/>
                  </a:lnTo>
                  <a:lnTo>
                    <a:pt x="1208740" y="782521"/>
                  </a:lnTo>
                  <a:lnTo>
                    <a:pt x="1208740" y="784198"/>
                  </a:lnTo>
                  <a:lnTo>
                    <a:pt x="1210417" y="784198"/>
                  </a:lnTo>
                  <a:lnTo>
                    <a:pt x="1212096" y="786436"/>
                  </a:lnTo>
                  <a:lnTo>
                    <a:pt x="1212096" y="791470"/>
                  </a:lnTo>
                  <a:lnTo>
                    <a:pt x="1213773" y="791470"/>
                  </a:lnTo>
                  <a:lnTo>
                    <a:pt x="1212096" y="793148"/>
                  </a:lnTo>
                  <a:lnTo>
                    <a:pt x="1210417" y="793148"/>
                  </a:lnTo>
                  <a:lnTo>
                    <a:pt x="1210417" y="795385"/>
                  </a:lnTo>
                  <a:lnTo>
                    <a:pt x="1201468" y="795385"/>
                  </a:lnTo>
                  <a:lnTo>
                    <a:pt x="1201468" y="797063"/>
                  </a:lnTo>
                  <a:lnTo>
                    <a:pt x="1199790" y="797063"/>
                  </a:lnTo>
                  <a:lnTo>
                    <a:pt x="1199790" y="800419"/>
                  </a:lnTo>
                  <a:lnTo>
                    <a:pt x="1198112" y="800419"/>
                  </a:lnTo>
                  <a:lnTo>
                    <a:pt x="1198112" y="807691"/>
                  </a:lnTo>
                  <a:lnTo>
                    <a:pt x="1195875" y="807691"/>
                  </a:lnTo>
                  <a:lnTo>
                    <a:pt x="1195875" y="811047"/>
                  </a:lnTo>
                  <a:lnTo>
                    <a:pt x="1198112" y="811047"/>
                  </a:lnTo>
                  <a:lnTo>
                    <a:pt x="1198112" y="814962"/>
                  </a:lnTo>
                  <a:lnTo>
                    <a:pt x="1195875" y="814962"/>
                  </a:lnTo>
                  <a:lnTo>
                    <a:pt x="1195875" y="825590"/>
                  </a:lnTo>
                  <a:lnTo>
                    <a:pt x="1208740" y="825590"/>
                  </a:lnTo>
                  <a:lnTo>
                    <a:pt x="1208740" y="827268"/>
                  </a:lnTo>
                  <a:lnTo>
                    <a:pt x="1210417" y="828946"/>
                  </a:lnTo>
                  <a:lnTo>
                    <a:pt x="1210417" y="830624"/>
                  </a:lnTo>
                  <a:lnTo>
                    <a:pt x="1215452" y="830624"/>
                  </a:lnTo>
                  <a:lnTo>
                    <a:pt x="1217689" y="828946"/>
                  </a:lnTo>
                  <a:lnTo>
                    <a:pt x="1222723" y="828946"/>
                  </a:lnTo>
                  <a:lnTo>
                    <a:pt x="1222723" y="830624"/>
                  </a:lnTo>
                  <a:lnTo>
                    <a:pt x="1229994" y="830624"/>
                  </a:lnTo>
                  <a:lnTo>
                    <a:pt x="1229994" y="832861"/>
                  </a:lnTo>
                  <a:lnTo>
                    <a:pt x="1231673" y="834539"/>
                  </a:lnTo>
                  <a:lnTo>
                    <a:pt x="1233350" y="836217"/>
                  </a:lnTo>
                  <a:lnTo>
                    <a:pt x="1237266" y="836217"/>
                  </a:lnTo>
                  <a:lnTo>
                    <a:pt x="1237266" y="841251"/>
                  </a:lnTo>
                  <a:lnTo>
                    <a:pt x="1238944" y="841251"/>
                  </a:lnTo>
                  <a:lnTo>
                    <a:pt x="1237266" y="843489"/>
                  </a:lnTo>
                  <a:lnTo>
                    <a:pt x="1237266" y="845167"/>
                  </a:lnTo>
                  <a:lnTo>
                    <a:pt x="1235588" y="845167"/>
                  </a:lnTo>
                  <a:lnTo>
                    <a:pt x="1235588" y="848523"/>
                  </a:lnTo>
                  <a:lnTo>
                    <a:pt x="1233350" y="848523"/>
                  </a:lnTo>
                  <a:lnTo>
                    <a:pt x="1233350" y="846845"/>
                  </a:lnTo>
                  <a:lnTo>
                    <a:pt x="1229994" y="846845"/>
                  </a:lnTo>
                  <a:lnTo>
                    <a:pt x="1229994" y="843489"/>
                  </a:lnTo>
                  <a:lnTo>
                    <a:pt x="1228317" y="843489"/>
                  </a:lnTo>
                  <a:lnTo>
                    <a:pt x="1228317" y="841251"/>
                  </a:lnTo>
                  <a:lnTo>
                    <a:pt x="1226638" y="841251"/>
                  </a:lnTo>
                  <a:lnTo>
                    <a:pt x="1226638" y="837895"/>
                  </a:lnTo>
                  <a:lnTo>
                    <a:pt x="1224401" y="837895"/>
                  </a:lnTo>
                  <a:lnTo>
                    <a:pt x="1222723" y="836217"/>
                  </a:lnTo>
                  <a:lnTo>
                    <a:pt x="1221045" y="836217"/>
                  </a:lnTo>
                  <a:lnTo>
                    <a:pt x="1221045" y="837895"/>
                  </a:lnTo>
                  <a:lnTo>
                    <a:pt x="1215452" y="837895"/>
                  </a:lnTo>
                  <a:lnTo>
                    <a:pt x="1215452" y="836217"/>
                  </a:lnTo>
                  <a:lnTo>
                    <a:pt x="1212096" y="836217"/>
                  </a:lnTo>
                  <a:lnTo>
                    <a:pt x="1210417" y="837895"/>
                  </a:lnTo>
                  <a:lnTo>
                    <a:pt x="1208740" y="837895"/>
                  </a:lnTo>
                  <a:lnTo>
                    <a:pt x="1207061" y="839573"/>
                  </a:lnTo>
                  <a:lnTo>
                    <a:pt x="1207061" y="841251"/>
                  </a:lnTo>
                  <a:lnTo>
                    <a:pt x="1204824" y="841251"/>
                  </a:lnTo>
                  <a:lnTo>
                    <a:pt x="1204824" y="845167"/>
                  </a:lnTo>
                  <a:lnTo>
                    <a:pt x="1203146" y="845167"/>
                  </a:lnTo>
                  <a:lnTo>
                    <a:pt x="1203146" y="843489"/>
                  </a:lnTo>
                  <a:lnTo>
                    <a:pt x="1201468" y="843489"/>
                  </a:lnTo>
                  <a:lnTo>
                    <a:pt x="1201468" y="832861"/>
                  </a:lnTo>
                  <a:lnTo>
                    <a:pt x="1199790" y="832861"/>
                  </a:lnTo>
                  <a:lnTo>
                    <a:pt x="1199790" y="830624"/>
                  </a:lnTo>
                  <a:lnTo>
                    <a:pt x="1198112" y="830624"/>
                  </a:lnTo>
                  <a:lnTo>
                    <a:pt x="1195875" y="828946"/>
                  </a:lnTo>
                  <a:lnTo>
                    <a:pt x="1194196" y="827268"/>
                  </a:lnTo>
                  <a:lnTo>
                    <a:pt x="1192519" y="827268"/>
                  </a:lnTo>
                  <a:lnTo>
                    <a:pt x="1190840" y="825590"/>
                  </a:lnTo>
                  <a:lnTo>
                    <a:pt x="1189163" y="825590"/>
                  </a:lnTo>
                  <a:lnTo>
                    <a:pt x="1189163" y="823912"/>
                  </a:lnTo>
                  <a:lnTo>
                    <a:pt x="1186925" y="823912"/>
                  </a:lnTo>
                  <a:lnTo>
                    <a:pt x="1186925" y="819996"/>
                  </a:lnTo>
                  <a:lnTo>
                    <a:pt x="1190840" y="819996"/>
                  </a:lnTo>
                  <a:lnTo>
                    <a:pt x="1190840" y="818318"/>
                  </a:lnTo>
                  <a:lnTo>
                    <a:pt x="1192519" y="814962"/>
                  </a:lnTo>
                  <a:lnTo>
                    <a:pt x="1190840" y="812725"/>
                  </a:lnTo>
                  <a:lnTo>
                    <a:pt x="1190840" y="800419"/>
                  </a:lnTo>
                  <a:lnTo>
                    <a:pt x="1192519" y="798741"/>
                  </a:lnTo>
                  <a:lnTo>
                    <a:pt x="1192519" y="797063"/>
                  </a:lnTo>
                  <a:lnTo>
                    <a:pt x="1194196" y="795385"/>
                  </a:lnTo>
                  <a:lnTo>
                    <a:pt x="1194196" y="793148"/>
                  </a:lnTo>
                  <a:lnTo>
                    <a:pt x="1190840" y="793148"/>
                  </a:lnTo>
                  <a:lnTo>
                    <a:pt x="1190840" y="791470"/>
                  </a:lnTo>
                  <a:lnTo>
                    <a:pt x="1189163" y="791470"/>
                  </a:lnTo>
                  <a:lnTo>
                    <a:pt x="1189163" y="788114"/>
                  </a:lnTo>
                  <a:lnTo>
                    <a:pt x="1190840" y="788114"/>
                  </a:lnTo>
                  <a:lnTo>
                    <a:pt x="1190840" y="786436"/>
                  </a:lnTo>
                  <a:lnTo>
                    <a:pt x="1192519" y="784198"/>
                  </a:lnTo>
                  <a:lnTo>
                    <a:pt x="1192519" y="782521"/>
                  </a:lnTo>
                  <a:lnTo>
                    <a:pt x="1190840" y="782521"/>
                  </a:lnTo>
                  <a:lnTo>
                    <a:pt x="1190840" y="777486"/>
                  </a:lnTo>
                  <a:lnTo>
                    <a:pt x="1192519" y="777486"/>
                  </a:lnTo>
                  <a:lnTo>
                    <a:pt x="1190840" y="775808"/>
                  </a:lnTo>
                  <a:lnTo>
                    <a:pt x="1190840" y="771893"/>
                  </a:lnTo>
                  <a:lnTo>
                    <a:pt x="1185247" y="771893"/>
                  </a:lnTo>
                  <a:lnTo>
                    <a:pt x="1185247" y="770215"/>
                  </a:lnTo>
                  <a:lnTo>
                    <a:pt x="1183569" y="770215"/>
                  </a:lnTo>
                  <a:lnTo>
                    <a:pt x="1183569" y="764621"/>
                  </a:lnTo>
                  <a:lnTo>
                    <a:pt x="1181891" y="764621"/>
                  </a:lnTo>
                  <a:lnTo>
                    <a:pt x="1181891" y="762944"/>
                  </a:lnTo>
                  <a:lnTo>
                    <a:pt x="1180213" y="761265"/>
                  </a:lnTo>
                  <a:lnTo>
                    <a:pt x="1178535" y="761265"/>
                  </a:lnTo>
                  <a:lnTo>
                    <a:pt x="1178535" y="759587"/>
                  </a:lnTo>
                  <a:lnTo>
                    <a:pt x="1176298" y="759587"/>
                  </a:lnTo>
                  <a:lnTo>
                    <a:pt x="1176298" y="755672"/>
                  </a:lnTo>
                  <a:lnTo>
                    <a:pt x="1178535" y="753994"/>
                  </a:lnTo>
                  <a:lnTo>
                    <a:pt x="1178535" y="750638"/>
                  </a:lnTo>
                  <a:lnTo>
                    <a:pt x="1176298" y="748960"/>
                  </a:lnTo>
                  <a:lnTo>
                    <a:pt x="1176298" y="745044"/>
                  </a:lnTo>
                  <a:lnTo>
                    <a:pt x="1174619" y="745044"/>
                  </a:lnTo>
                  <a:lnTo>
                    <a:pt x="1172942" y="743367"/>
                  </a:lnTo>
                  <a:lnTo>
                    <a:pt x="1167348" y="743367"/>
                  </a:lnTo>
                  <a:lnTo>
                    <a:pt x="1167348" y="745044"/>
                  </a:lnTo>
                  <a:lnTo>
                    <a:pt x="1163992" y="745044"/>
                  </a:lnTo>
                  <a:lnTo>
                    <a:pt x="1162314" y="747282"/>
                  </a:lnTo>
                  <a:lnTo>
                    <a:pt x="1158399" y="747282"/>
                  </a:lnTo>
                  <a:lnTo>
                    <a:pt x="1156721" y="748960"/>
                  </a:lnTo>
                  <a:lnTo>
                    <a:pt x="1158399" y="748960"/>
                  </a:lnTo>
                  <a:lnTo>
                    <a:pt x="1156721" y="750638"/>
                  </a:lnTo>
                  <a:lnTo>
                    <a:pt x="1156721" y="748960"/>
                  </a:lnTo>
                  <a:lnTo>
                    <a:pt x="1153365" y="748960"/>
                  </a:lnTo>
                  <a:lnTo>
                    <a:pt x="1153365" y="750638"/>
                  </a:lnTo>
                  <a:lnTo>
                    <a:pt x="1150009" y="750638"/>
                  </a:lnTo>
                  <a:lnTo>
                    <a:pt x="1150009" y="748960"/>
                  </a:lnTo>
                  <a:lnTo>
                    <a:pt x="1147771" y="750638"/>
                  </a:lnTo>
                  <a:lnTo>
                    <a:pt x="1146093" y="750638"/>
                  </a:lnTo>
                  <a:lnTo>
                    <a:pt x="1146093" y="752316"/>
                  </a:lnTo>
                  <a:lnTo>
                    <a:pt x="1144415" y="752316"/>
                  </a:lnTo>
                  <a:lnTo>
                    <a:pt x="1141059" y="753994"/>
                  </a:lnTo>
                  <a:lnTo>
                    <a:pt x="1137144" y="753994"/>
                  </a:lnTo>
                  <a:lnTo>
                    <a:pt x="1137144" y="755672"/>
                  </a:lnTo>
                  <a:lnTo>
                    <a:pt x="1133788" y="755672"/>
                  </a:lnTo>
                  <a:lnTo>
                    <a:pt x="1129872" y="759587"/>
                  </a:lnTo>
                  <a:lnTo>
                    <a:pt x="1128194" y="759587"/>
                  </a:lnTo>
                  <a:lnTo>
                    <a:pt x="1128194" y="761265"/>
                  </a:lnTo>
                  <a:lnTo>
                    <a:pt x="1124838" y="761265"/>
                  </a:lnTo>
                  <a:lnTo>
                    <a:pt x="1124838" y="779164"/>
                  </a:lnTo>
                  <a:lnTo>
                    <a:pt x="1123160" y="784198"/>
                  </a:lnTo>
                  <a:lnTo>
                    <a:pt x="1121482" y="784198"/>
                  </a:lnTo>
                  <a:lnTo>
                    <a:pt x="1123160" y="786436"/>
                  </a:lnTo>
                  <a:lnTo>
                    <a:pt x="1123160" y="788114"/>
                  </a:lnTo>
                  <a:lnTo>
                    <a:pt x="1124838" y="788114"/>
                  </a:lnTo>
                  <a:lnTo>
                    <a:pt x="1124838" y="789792"/>
                  </a:lnTo>
                  <a:lnTo>
                    <a:pt x="1126516" y="789792"/>
                  </a:lnTo>
                  <a:lnTo>
                    <a:pt x="1128194" y="791470"/>
                  </a:lnTo>
                  <a:lnTo>
                    <a:pt x="1128194" y="793148"/>
                  </a:lnTo>
                  <a:lnTo>
                    <a:pt x="1129872" y="795385"/>
                  </a:lnTo>
                  <a:lnTo>
                    <a:pt x="1132109" y="802098"/>
                  </a:lnTo>
                  <a:lnTo>
                    <a:pt x="1132109" y="804335"/>
                  </a:lnTo>
                  <a:lnTo>
                    <a:pt x="1133788" y="806013"/>
                  </a:lnTo>
                  <a:lnTo>
                    <a:pt x="1133788" y="825590"/>
                  </a:lnTo>
                  <a:lnTo>
                    <a:pt x="1132109" y="825590"/>
                  </a:lnTo>
                  <a:lnTo>
                    <a:pt x="1132109" y="828946"/>
                  </a:lnTo>
                  <a:lnTo>
                    <a:pt x="1129872" y="828946"/>
                  </a:lnTo>
                  <a:lnTo>
                    <a:pt x="1129872" y="830624"/>
                  </a:lnTo>
                  <a:lnTo>
                    <a:pt x="1128194" y="832861"/>
                  </a:lnTo>
                  <a:lnTo>
                    <a:pt x="1124838" y="836217"/>
                  </a:lnTo>
                  <a:lnTo>
                    <a:pt x="1123160" y="837895"/>
                  </a:lnTo>
                  <a:lnTo>
                    <a:pt x="1121482" y="839573"/>
                  </a:lnTo>
                  <a:lnTo>
                    <a:pt x="1117567" y="843489"/>
                  </a:lnTo>
                  <a:lnTo>
                    <a:pt x="1115888" y="845167"/>
                  </a:lnTo>
                  <a:lnTo>
                    <a:pt x="1115888" y="848523"/>
                  </a:lnTo>
                  <a:lnTo>
                    <a:pt x="1114211" y="850201"/>
                  </a:lnTo>
                  <a:lnTo>
                    <a:pt x="1112532" y="852438"/>
                  </a:lnTo>
                  <a:lnTo>
                    <a:pt x="1112532" y="866422"/>
                  </a:lnTo>
                  <a:lnTo>
                    <a:pt x="1110295" y="866422"/>
                  </a:lnTo>
                  <a:lnTo>
                    <a:pt x="1110295" y="872015"/>
                  </a:lnTo>
                  <a:lnTo>
                    <a:pt x="1108617" y="873693"/>
                  </a:lnTo>
                  <a:lnTo>
                    <a:pt x="1105261" y="873693"/>
                  </a:lnTo>
                  <a:lnTo>
                    <a:pt x="1105261" y="877049"/>
                  </a:lnTo>
                  <a:lnTo>
                    <a:pt x="1103583" y="878727"/>
                  </a:lnTo>
                  <a:lnTo>
                    <a:pt x="1103583" y="880965"/>
                  </a:lnTo>
                  <a:lnTo>
                    <a:pt x="1101345" y="880965"/>
                  </a:lnTo>
                  <a:lnTo>
                    <a:pt x="1099668" y="882643"/>
                  </a:lnTo>
                  <a:lnTo>
                    <a:pt x="1097990" y="884321"/>
                  </a:lnTo>
                  <a:lnTo>
                    <a:pt x="1094634" y="884321"/>
                  </a:lnTo>
                  <a:lnTo>
                    <a:pt x="1094634" y="885999"/>
                  </a:lnTo>
                  <a:lnTo>
                    <a:pt x="1090718" y="885999"/>
                  </a:lnTo>
                  <a:lnTo>
                    <a:pt x="1090718" y="887677"/>
                  </a:lnTo>
                  <a:lnTo>
                    <a:pt x="1089040" y="887677"/>
                  </a:lnTo>
                  <a:lnTo>
                    <a:pt x="1089040" y="891592"/>
                  </a:lnTo>
                  <a:lnTo>
                    <a:pt x="1087362" y="891592"/>
                  </a:lnTo>
                  <a:lnTo>
                    <a:pt x="1087362" y="893270"/>
                  </a:lnTo>
                  <a:lnTo>
                    <a:pt x="1084006" y="893270"/>
                  </a:lnTo>
                  <a:lnTo>
                    <a:pt x="1081769" y="894948"/>
                  </a:lnTo>
                  <a:lnTo>
                    <a:pt x="1076734" y="894948"/>
                  </a:lnTo>
                  <a:lnTo>
                    <a:pt x="1076734" y="898304"/>
                  </a:lnTo>
                  <a:lnTo>
                    <a:pt x="1075057" y="898304"/>
                  </a:lnTo>
                  <a:lnTo>
                    <a:pt x="1075057" y="903898"/>
                  </a:lnTo>
                  <a:lnTo>
                    <a:pt x="1076734" y="907254"/>
                  </a:lnTo>
                  <a:lnTo>
                    <a:pt x="1076734" y="909491"/>
                  </a:lnTo>
                  <a:lnTo>
                    <a:pt x="1072819" y="909491"/>
                  </a:lnTo>
                  <a:lnTo>
                    <a:pt x="1071141" y="911169"/>
                  </a:lnTo>
                  <a:lnTo>
                    <a:pt x="1071141" y="916203"/>
                  </a:lnTo>
                  <a:lnTo>
                    <a:pt x="1069463" y="916203"/>
                  </a:lnTo>
                  <a:lnTo>
                    <a:pt x="1069463" y="918441"/>
                  </a:lnTo>
                  <a:lnTo>
                    <a:pt x="1067785" y="918441"/>
                  </a:lnTo>
                  <a:lnTo>
                    <a:pt x="1067785" y="916203"/>
                  </a:lnTo>
                  <a:lnTo>
                    <a:pt x="1062192" y="916203"/>
                  </a:lnTo>
                  <a:lnTo>
                    <a:pt x="1062192" y="914525"/>
                  </a:lnTo>
                  <a:lnTo>
                    <a:pt x="1060514" y="914525"/>
                  </a:lnTo>
                  <a:lnTo>
                    <a:pt x="1058836" y="912847"/>
                  </a:lnTo>
                  <a:lnTo>
                    <a:pt x="1055480" y="912847"/>
                  </a:lnTo>
                  <a:lnTo>
                    <a:pt x="1055480" y="911169"/>
                  </a:lnTo>
                  <a:lnTo>
                    <a:pt x="1053242" y="911169"/>
                  </a:lnTo>
                  <a:lnTo>
                    <a:pt x="1048208" y="909491"/>
                  </a:lnTo>
                  <a:lnTo>
                    <a:pt x="1044293" y="909491"/>
                  </a:lnTo>
                  <a:lnTo>
                    <a:pt x="1044293" y="907254"/>
                  </a:lnTo>
                  <a:lnTo>
                    <a:pt x="1040937" y="907254"/>
                  </a:lnTo>
                  <a:lnTo>
                    <a:pt x="1040937" y="909491"/>
                  </a:lnTo>
                  <a:lnTo>
                    <a:pt x="1035903" y="909491"/>
                  </a:lnTo>
                  <a:lnTo>
                    <a:pt x="1035903" y="911169"/>
                  </a:lnTo>
                  <a:lnTo>
                    <a:pt x="1026953" y="911169"/>
                  </a:lnTo>
                  <a:lnTo>
                    <a:pt x="1026953" y="909491"/>
                  </a:lnTo>
                  <a:lnTo>
                    <a:pt x="1021360" y="909491"/>
                  </a:lnTo>
                  <a:lnTo>
                    <a:pt x="1021360" y="907254"/>
                  </a:lnTo>
                  <a:lnTo>
                    <a:pt x="1023037" y="907254"/>
                  </a:lnTo>
                  <a:lnTo>
                    <a:pt x="1023037" y="902220"/>
                  </a:lnTo>
                  <a:lnTo>
                    <a:pt x="1021360" y="902220"/>
                  </a:lnTo>
                  <a:lnTo>
                    <a:pt x="1021360" y="903898"/>
                  </a:lnTo>
                  <a:lnTo>
                    <a:pt x="1012410" y="903898"/>
                  </a:lnTo>
                  <a:lnTo>
                    <a:pt x="1012410" y="902220"/>
                  </a:lnTo>
                  <a:lnTo>
                    <a:pt x="1005139" y="902220"/>
                  </a:lnTo>
                  <a:lnTo>
                    <a:pt x="1003461" y="898304"/>
                  </a:lnTo>
                  <a:lnTo>
                    <a:pt x="1000105" y="898304"/>
                  </a:lnTo>
                  <a:lnTo>
                    <a:pt x="1000105" y="896626"/>
                  </a:lnTo>
                  <a:lnTo>
                    <a:pt x="998426" y="896626"/>
                  </a:lnTo>
                  <a:lnTo>
                    <a:pt x="998426" y="884321"/>
                  </a:lnTo>
                  <a:lnTo>
                    <a:pt x="992833" y="884321"/>
                  </a:lnTo>
                  <a:lnTo>
                    <a:pt x="991155" y="885999"/>
                  </a:lnTo>
                  <a:lnTo>
                    <a:pt x="989477" y="885999"/>
                  </a:lnTo>
                  <a:lnTo>
                    <a:pt x="987239" y="887677"/>
                  </a:lnTo>
                  <a:lnTo>
                    <a:pt x="987239" y="889914"/>
                  </a:lnTo>
                  <a:lnTo>
                    <a:pt x="985562" y="889914"/>
                  </a:lnTo>
                  <a:lnTo>
                    <a:pt x="985562" y="891592"/>
                  </a:lnTo>
                  <a:lnTo>
                    <a:pt x="976612" y="891592"/>
                  </a:lnTo>
                  <a:lnTo>
                    <a:pt x="976612" y="889914"/>
                  </a:lnTo>
                  <a:lnTo>
                    <a:pt x="973256" y="889914"/>
                  </a:lnTo>
                  <a:lnTo>
                    <a:pt x="973256" y="887677"/>
                  </a:lnTo>
                  <a:lnTo>
                    <a:pt x="974934" y="887677"/>
                  </a:lnTo>
                  <a:lnTo>
                    <a:pt x="974934" y="885999"/>
                  </a:lnTo>
                  <a:lnTo>
                    <a:pt x="978849" y="885999"/>
                  </a:lnTo>
                  <a:lnTo>
                    <a:pt x="978849" y="887677"/>
                  </a:lnTo>
                  <a:lnTo>
                    <a:pt x="980528" y="887677"/>
                  </a:lnTo>
                  <a:lnTo>
                    <a:pt x="980528" y="885999"/>
                  </a:lnTo>
                  <a:lnTo>
                    <a:pt x="985562" y="885999"/>
                  </a:lnTo>
                  <a:lnTo>
                    <a:pt x="987239" y="884321"/>
                  </a:lnTo>
                  <a:lnTo>
                    <a:pt x="991155" y="882643"/>
                  </a:lnTo>
                  <a:lnTo>
                    <a:pt x="991155" y="878727"/>
                  </a:lnTo>
                  <a:lnTo>
                    <a:pt x="998426" y="878727"/>
                  </a:lnTo>
                  <a:lnTo>
                    <a:pt x="998426" y="877049"/>
                  </a:lnTo>
                  <a:lnTo>
                    <a:pt x="1000105" y="877049"/>
                  </a:lnTo>
                  <a:lnTo>
                    <a:pt x="1000105" y="878727"/>
                  </a:lnTo>
                  <a:lnTo>
                    <a:pt x="1005139" y="878727"/>
                  </a:lnTo>
                  <a:lnTo>
                    <a:pt x="1005139" y="880965"/>
                  </a:lnTo>
                  <a:lnTo>
                    <a:pt x="1014088" y="880965"/>
                  </a:lnTo>
                  <a:lnTo>
                    <a:pt x="1015766" y="882643"/>
                  </a:lnTo>
                  <a:lnTo>
                    <a:pt x="1015766" y="878727"/>
                  </a:lnTo>
                  <a:lnTo>
                    <a:pt x="1018003" y="878727"/>
                  </a:lnTo>
                  <a:lnTo>
                    <a:pt x="1018003" y="884321"/>
                  </a:lnTo>
                  <a:lnTo>
                    <a:pt x="1021360" y="884321"/>
                  </a:lnTo>
                  <a:lnTo>
                    <a:pt x="1021360" y="885999"/>
                  </a:lnTo>
                  <a:lnTo>
                    <a:pt x="1023037" y="885999"/>
                  </a:lnTo>
                  <a:lnTo>
                    <a:pt x="1023037" y="889914"/>
                  </a:lnTo>
                  <a:lnTo>
                    <a:pt x="1030309" y="889914"/>
                  </a:lnTo>
                  <a:lnTo>
                    <a:pt x="1030309" y="887677"/>
                  </a:lnTo>
                  <a:lnTo>
                    <a:pt x="1031987" y="887677"/>
                  </a:lnTo>
                  <a:lnTo>
                    <a:pt x="1031987" y="885999"/>
                  </a:lnTo>
                  <a:lnTo>
                    <a:pt x="1040937" y="885999"/>
                  </a:lnTo>
                  <a:lnTo>
                    <a:pt x="1040937" y="887677"/>
                  </a:lnTo>
                  <a:lnTo>
                    <a:pt x="1042614" y="887677"/>
                  </a:lnTo>
                  <a:lnTo>
                    <a:pt x="1042614" y="889914"/>
                  </a:lnTo>
                  <a:lnTo>
                    <a:pt x="1046530" y="889914"/>
                  </a:lnTo>
                  <a:lnTo>
                    <a:pt x="1048208" y="891592"/>
                  </a:lnTo>
                  <a:lnTo>
                    <a:pt x="1049886" y="891592"/>
                  </a:lnTo>
                  <a:lnTo>
                    <a:pt x="1049886" y="893270"/>
                  </a:lnTo>
                  <a:lnTo>
                    <a:pt x="1051564" y="894948"/>
                  </a:lnTo>
                  <a:lnTo>
                    <a:pt x="1053242" y="894948"/>
                  </a:lnTo>
                  <a:lnTo>
                    <a:pt x="1053242" y="893270"/>
                  </a:lnTo>
                  <a:lnTo>
                    <a:pt x="1055480" y="893270"/>
                  </a:lnTo>
                  <a:lnTo>
                    <a:pt x="1055480" y="891592"/>
                  </a:lnTo>
                  <a:lnTo>
                    <a:pt x="1057157" y="891592"/>
                  </a:lnTo>
                  <a:lnTo>
                    <a:pt x="1057157" y="889914"/>
                  </a:lnTo>
                  <a:lnTo>
                    <a:pt x="1058836" y="889914"/>
                  </a:lnTo>
                  <a:lnTo>
                    <a:pt x="1058836" y="887677"/>
                  </a:lnTo>
                  <a:lnTo>
                    <a:pt x="1057157" y="887677"/>
                  </a:lnTo>
                  <a:lnTo>
                    <a:pt x="1057157" y="885999"/>
                  </a:lnTo>
                  <a:lnTo>
                    <a:pt x="1053242" y="885999"/>
                  </a:lnTo>
                  <a:lnTo>
                    <a:pt x="1053242" y="880965"/>
                  </a:lnTo>
                  <a:lnTo>
                    <a:pt x="1049886" y="878727"/>
                  </a:lnTo>
                  <a:lnTo>
                    <a:pt x="1051564" y="877049"/>
                  </a:lnTo>
                  <a:lnTo>
                    <a:pt x="1051564" y="872015"/>
                  </a:lnTo>
                  <a:lnTo>
                    <a:pt x="1053242" y="873693"/>
                  </a:lnTo>
                  <a:lnTo>
                    <a:pt x="1053242" y="877049"/>
                  </a:lnTo>
                  <a:lnTo>
                    <a:pt x="1057157" y="877049"/>
                  </a:lnTo>
                  <a:lnTo>
                    <a:pt x="1057157" y="873693"/>
                  </a:lnTo>
                  <a:lnTo>
                    <a:pt x="1058836" y="873693"/>
                  </a:lnTo>
                  <a:lnTo>
                    <a:pt x="1058836" y="877049"/>
                  </a:lnTo>
                  <a:lnTo>
                    <a:pt x="1060514" y="877049"/>
                  </a:lnTo>
                  <a:lnTo>
                    <a:pt x="1060514" y="875371"/>
                  </a:lnTo>
                  <a:lnTo>
                    <a:pt x="1062192" y="873693"/>
                  </a:lnTo>
                  <a:lnTo>
                    <a:pt x="1062192" y="872015"/>
                  </a:lnTo>
                  <a:lnTo>
                    <a:pt x="1064429" y="872015"/>
                  </a:lnTo>
                  <a:lnTo>
                    <a:pt x="1064429" y="869778"/>
                  </a:lnTo>
                  <a:lnTo>
                    <a:pt x="1066107" y="869778"/>
                  </a:lnTo>
                  <a:lnTo>
                    <a:pt x="1066107" y="866422"/>
                  </a:lnTo>
                  <a:lnTo>
                    <a:pt x="1064429" y="866422"/>
                  </a:lnTo>
                  <a:lnTo>
                    <a:pt x="1064429" y="864744"/>
                  </a:lnTo>
                  <a:lnTo>
                    <a:pt x="1066107" y="864744"/>
                  </a:lnTo>
                  <a:lnTo>
                    <a:pt x="1066107" y="861388"/>
                  </a:lnTo>
                  <a:lnTo>
                    <a:pt x="1071141" y="861388"/>
                  </a:lnTo>
                  <a:lnTo>
                    <a:pt x="1071141" y="855794"/>
                  </a:lnTo>
                  <a:lnTo>
                    <a:pt x="1066107" y="855794"/>
                  </a:lnTo>
                  <a:lnTo>
                    <a:pt x="1066107" y="852438"/>
                  </a:lnTo>
                  <a:lnTo>
                    <a:pt x="1069463" y="852438"/>
                  </a:lnTo>
                  <a:lnTo>
                    <a:pt x="1069463" y="850201"/>
                  </a:lnTo>
                  <a:lnTo>
                    <a:pt x="1071141" y="850201"/>
                  </a:lnTo>
                  <a:lnTo>
                    <a:pt x="1071141" y="852438"/>
                  </a:lnTo>
                  <a:lnTo>
                    <a:pt x="1072819" y="852438"/>
                  </a:lnTo>
                  <a:lnTo>
                    <a:pt x="1072819" y="850201"/>
                  </a:lnTo>
                  <a:lnTo>
                    <a:pt x="1076734" y="850201"/>
                  </a:lnTo>
                  <a:lnTo>
                    <a:pt x="1076734" y="841251"/>
                  </a:lnTo>
                  <a:lnTo>
                    <a:pt x="1078413" y="841251"/>
                  </a:lnTo>
                  <a:lnTo>
                    <a:pt x="1080091" y="839573"/>
                  </a:lnTo>
                  <a:lnTo>
                    <a:pt x="1080091" y="836217"/>
                  </a:lnTo>
                  <a:lnTo>
                    <a:pt x="1078413" y="836217"/>
                  </a:lnTo>
                  <a:lnTo>
                    <a:pt x="1078413" y="834539"/>
                  </a:lnTo>
                  <a:lnTo>
                    <a:pt x="1080091" y="834539"/>
                  </a:lnTo>
                  <a:lnTo>
                    <a:pt x="1080091" y="832861"/>
                  </a:lnTo>
                  <a:lnTo>
                    <a:pt x="1085684" y="832861"/>
                  </a:lnTo>
                  <a:lnTo>
                    <a:pt x="1087362" y="830624"/>
                  </a:lnTo>
                  <a:lnTo>
                    <a:pt x="1087362" y="827268"/>
                  </a:lnTo>
                  <a:lnTo>
                    <a:pt x="1090718" y="827268"/>
                  </a:lnTo>
                  <a:lnTo>
                    <a:pt x="1090718" y="825590"/>
                  </a:lnTo>
                  <a:lnTo>
                    <a:pt x="1092955" y="825590"/>
                  </a:lnTo>
                  <a:lnTo>
                    <a:pt x="1092955" y="819996"/>
                  </a:lnTo>
                  <a:lnTo>
                    <a:pt x="1094634" y="818318"/>
                  </a:lnTo>
                  <a:lnTo>
                    <a:pt x="1094634" y="809369"/>
                  </a:lnTo>
                  <a:lnTo>
                    <a:pt x="1092955" y="809369"/>
                  </a:lnTo>
                  <a:lnTo>
                    <a:pt x="1092955" y="806013"/>
                  </a:lnTo>
                  <a:lnTo>
                    <a:pt x="1090718" y="806013"/>
                  </a:lnTo>
                  <a:lnTo>
                    <a:pt x="1090718" y="800419"/>
                  </a:lnTo>
                  <a:lnTo>
                    <a:pt x="1092955" y="800419"/>
                  </a:lnTo>
                  <a:lnTo>
                    <a:pt x="1092955" y="791470"/>
                  </a:lnTo>
                  <a:lnTo>
                    <a:pt x="1094634" y="791470"/>
                  </a:lnTo>
                  <a:lnTo>
                    <a:pt x="1094634" y="789792"/>
                  </a:lnTo>
                  <a:lnTo>
                    <a:pt x="1096311" y="788114"/>
                  </a:lnTo>
                  <a:lnTo>
                    <a:pt x="1097990" y="788114"/>
                  </a:lnTo>
                  <a:lnTo>
                    <a:pt x="1097990" y="786436"/>
                  </a:lnTo>
                  <a:lnTo>
                    <a:pt x="1099668" y="784198"/>
                  </a:lnTo>
                  <a:lnTo>
                    <a:pt x="1099668" y="780842"/>
                  </a:lnTo>
                  <a:lnTo>
                    <a:pt x="1101345" y="779164"/>
                  </a:lnTo>
                  <a:lnTo>
                    <a:pt x="1101345" y="777486"/>
                  </a:lnTo>
                  <a:lnTo>
                    <a:pt x="1105261" y="777486"/>
                  </a:lnTo>
                  <a:lnTo>
                    <a:pt x="1105261" y="775808"/>
                  </a:lnTo>
                  <a:lnTo>
                    <a:pt x="1103583" y="773571"/>
                  </a:lnTo>
                  <a:lnTo>
                    <a:pt x="1101345" y="771893"/>
                  </a:lnTo>
                  <a:lnTo>
                    <a:pt x="1099668" y="770215"/>
                  </a:lnTo>
                  <a:lnTo>
                    <a:pt x="1097990" y="768537"/>
                  </a:lnTo>
                  <a:lnTo>
                    <a:pt x="1097990" y="766859"/>
                  </a:lnTo>
                  <a:lnTo>
                    <a:pt x="1094634" y="764621"/>
                  </a:lnTo>
                  <a:lnTo>
                    <a:pt x="1092955" y="762944"/>
                  </a:lnTo>
                  <a:lnTo>
                    <a:pt x="1092955" y="761265"/>
                  </a:lnTo>
                  <a:lnTo>
                    <a:pt x="1090718" y="761265"/>
                  </a:lnTo>
                  <a:lnTo>
                    <a:pt x="1089040" y="759587"/>
                  </a:lnTo>
                  <a:lnTo>
                    <a:pt x="1087362" y="757909"/>
                  </a:lnTo>
                  <a:lnTo>
                    <a:pt x="1087362" y="755672"/>
                  </a:lnTo>
                  <a:lnTo>
                    <a:pt x="1084006" y="753994"/>
                  </a:lnTo>
                  <a:lnTo>
                    <a:pt x="1081769" y="752316"/>
                  </a:lnTo>
                  <a:lnTo>
                    <a:pt x="1081769" y="750638"/>
                  </a:lnTo>
                  <a:lnTo>
                    <a:pt x="1080091" y="750638"/>
                  </a:lnTo>
                  <a:lnTo>
                    <a:pt x="1080091" y="743367"/>
                  </a:lnTo>
                  <a:lnTo>
                    <a:pt x="1078413" y="743367"/>
                  </a:lnTo>
                  <a:lnTo>
                    <a:pt x="1078413" y="736095"/>
                  </a:lnTo>
                  <a:lnTo>
                    <a:pt x="1076734" y="736095"/>
                  </a:lnTo>
                  <a:lnTo>
                    <a:pt x="1076734" y="732739"/>
                  </a:lnTo>
                  <a:lnTo>
                    <a:pt x="1078413" y="731061"/>
                  </a:lnTo>
                  <a:lnTo>
                    <a:pt x="1078413" y="729383"/>
                  </a:lnTo>
                  <a:lnTo>
                    <a:pt x="1080091" y="727146"/>
                  </a:lnTo>
                  <a:lnTo>
                    <a:pt x="1080091" y="718755"/>
                  </a:lnTo>
                  <a:lnTo>
                    <a:pt x="1078413" y="716518"/>
                  </a:lnTo>
                  <a:lnTo>
                    <a:pt x="1071141" y="716518"/>
                  </a:lnTo>
                  <a:lnTo>
                    <a:pt x="1071141" y="713162"/>
                  </a:lnTo>
                  <a:lnTo>
                    <a:pt x="1072819" y="711484"/>
                  </a:lnTo>
                  <a:lnTo>
                    <a:pt x="1075057" y="711484"/>
                  </a:lnTo>
                  <a:lnTo>
                    <a:pt x="1075057" y="713162"/>
                  </a:lnTo>
                  <a:lnTo>
                    <a:pt x="1081769" y="713162"/>
                  </a:lnTo>
                  <a:lnTo>
                    <a:pt x="1081769" y="707569"/>
                  </a:lnTo>
                  <a:lnTo>
                    <a:pt x="1080091" y="707569"/>
                  </a:lnTo>
                  <a:lnTo>
                    <a:pt x="1080091" y="702534"/>
                  </a:lnTo>
                  <a:lnTo>
                    <a:pt x="1078413" y="700856"/>
                  </a:lnTo>
                  <a:lnTo>
                    <a:pt x="1078413" y="698619"/>
                  </a:lnTo>
                  <a:lnTo>
                    <a:pt x="1080091" y="698619"/>
                  </a:lnTo>
                  <a:lnTo>
                    <a:pt x="1080091" y="695263"/>
                  </a:lnTo>
                  <a:lnTo>
                    <a:pt x="1081769" y="695263"/>
                  </a:lnTo>
                  <a:lnTo>
                    <a:pt x="1081769" y="682957"/>
                  </a:lnTo>
                  <a:lnTo>
                    <a:pt x="1080091" y="682957"/>
                  </a:lnTo>
                  <a:lnTo>
                    <a:pt x="1080091" y="677364"/>
                  </a:lnTo>
                  <a:lnTo>
                    <a:pt x="1078413" y="675686"/>
                  </a:lnTo>
                  <a:lnTo>
                    <a:pt x="1078413" y="672330"/>
                  </a:lnTo>
                  <a:lnTo>
                    <a:pt x="1080091" y="670093"/>
                  </a:lnTo>
                  <a:lnTo>
                    <a:pt x="1080091" y="663381"/>
                  </a:lnTo>
                  <a:lnTo>
                    <a:pt x="1078413" y="663381"/>
                  </a:lnTo>
                  <a:lnTo>
                    <a:pt x="1078413" y="661702"/>
                  </a:lnTo>
                  <a:lnTo>
                    <a:pt x="1076734" y="659465"/>
                  </a:lnTo>
                  <a:lnTo>
                    <a:pt x="1076734" y="652753"/>
                  </a:lnTo>
                  <a:lnTo>
                    <a:pt x="1078413" y="652753"/>
                  </a:lnTo>
                  <a:lnTo>
                    <a:pt x="1080091" y="650516"/>
                  </a:lnTo>
                  <a:lnTo>
                    <a:pt x="1081769" y="648838"/>
                  </a:lnTo>
                  <a:lnTo>
                    <a:pt x="1081769" y="647160"/>
                  </a:lnTo>
                  <a:lnTo>
                    <a:pt x="1084006" y="647160"/>
                  </a:lnTo>
                  <a:lnTo>
                    <a:pt x="1084006" y="636532"/>
                  </a:lnTo>
                  <a:lnTo>
                    <a:pt x="1081769" y="636532"/>
                  </a:lnTo>
                  <a:lnTo>
                    <a:pt x="1081769" y="630939"/>
                  </a:lnTo>
                  <a:lnTo>
                    <a:pt x="1084006" y="629261"/>
                  </a:lnTo>
                  <a:lnTo>
                    <a:pt x="1084006" y="616955"/>
                  </a:lnTo>
                  <a:lnTo>
                    <a:pt x="1085684" y="616955"/>
                  </a:lnTo>
                  <a:lnTo>
                    <a:pt x="1085684" y="611362"/>
                  </a:lnTo>
                  <a:lnTo>
                    <a:pt x="1084006" y="611362"/>
                  </a:lnTo>
                  <a:lnTo>
                    <a:pt x="1084006" y="609684"/>
                  </a:lnTo>
                  <a:lnTo>
                    <a:pt x="1081769" y="609684"/>
                  </a:lnTo>
                  <a:lnTo>
                    <a:pt x="1081769" y="606328"/>
                  </a:lnTo>
                  <a:lnTo>
                    <a:pt x="1080091" y="604650"/>
                  </a:lnTo>
                  <a:lnTo>
                    <a:pt x="1080091" y="600734"/>
                  </a:lnTo>
                  <a:lnTo>
                    <a:pt x="1081769" y="600734"/>
                  </a:lnTo>
                  <a:lnTo>
                    <a:pt x="1081769" y="597378"/>
                  </a:lnTo>
                  <a:lnTo>
                    <a:pt x="1080091" y="597378"/>
                  </a:lnTo>
                  <a:lnTo>
                    <a:pt x="1080091" y="593463"/>
                  </a:lnTo>
                  <a:lnTo>
                    <a:pt x="1076734" y="593463"/>
                  </a:lnTo>
                  <a:lnTo>
                    <a:pt x="1076734" y="591785"/>
                  </a:lnTo>
                  <a:lnTo>
                    <a:pt x="1075057" y="591785"/>
                  </a:lnTo>
                  <a:lnTo>
                    <a:pt x="1072819" y="590107"/>
                  </a:lnTo>
                  <a:lnTo>
                    <a:pt x="1072819" y="588429"/>
                  </a:lnTo>
                  <a:lnTo>
                    <a:pt x="1071141" y="588429"/>
                  </a:lnTo>
                  <a:lnTo>
                    <a:pt x="1071141" y="586751"/>
                  </a:lnTo>
                  <a:lnTo>
                    <a:pt x="1069463" y="584513"/>
                  </a:lnTo>
                  <a:lnTo>
                    <a:pt x="1069463" y="582835"/>
                  </a:lnTo>
                  <a:lnTo>
                    <a:pt x="1066107" y="582835"/>
                  </a:lnTo>
                  <a:lnTo>
                    <a:pt x="1066107" y="576123"/>
                  </a:lnTo>
                  <a:lnTo>
                    <a:pt x="1064429" y="573886"/>
                  </a:lnTo>
                  <a:lnTo>
                    <a:pt x="1064429" y="572208"/>
                  </a:lnTo>
                  <a:lnTo>
                    <a:pt x="1062192" y="570530"/>
                  </a:lnTo>
                  <a:lnTo>
                    <a:pt x="1062192" y="564936"/>
                  </a:lnTo>
                  <a:lnTo>
                    <a:pt x="1064429" y="563258"/>
                  </a:lnTo>
                  <a:lnTo>
                    <a:pt x="1066107" y="563258"/>
                  </a:lnTo>
                  <a:lnTo>
                    <a:pt x="1066107" y="561580"/>
                  </a:lnTo>
                  <a:lnTo>
                    <a:pt x="1066107" y="561580"/>
                  </a:lnTo>
                  <a:lnTo>
                    <a:pt x="1067785" y="559902"/>
                  </a:lnTo>
                  <a:lnTo>
                    <a:pt x="1069463" y="559902"/>
                  </a:lnTo>
                  <a:lnTo>
                    <a:pt x="1069463" y="555987"/>
                  </a:lnTo>
                  <a:lnTo>
                    <a:pt x="1067785" y="555987"/>
                  </a:lnTo>
                  <a:lnTo>
                    <a:pt x="1069463" y="554309"/>
                  </a:lnTo>
                  <a:lnTo>
                    <a:pt x="1071141" y="552631"/>
                  </a:lnTo>
                  <a:lnTo>
                    <a:pt x="1072819" y="552631"/>
                  </a:lnTo>
                  <a:lnTo>
                    <a:pt x="1072819" y="550953"/>
                  </a:lnTo>
                  <a:lnTo>
                    <a:pt x="1075057" y="550953"/>
                  </a:lnTo>
                  <a:lnTo>
                    <a:pt x="1075057" y="547597"/>
                  </a:lnTo>
                  <a:lnTo>
                    <a:pt x="1075057" y="547597"/>
                  </a:lnTo>
                  <a:lnTo>
                    <a:pt x="1075057" y="545359"/>
                  </a:lnTo>
                  <a:lnTo>
                    <a:pt x="1072819" y="543681"/>
                  </a:lnTo>
                  <a:lnTo>
                    <a:pt x="1075057" y="542003"/>
                  </a:lnTo>
                  <a:lnTo>
                    <a:pt x="1075057" y="538647"/>
                  </a:lnTo>
                  <a:lnTo>
                    <a:pt x="1076734" y="538647"/>
                  </a:lnTo>
                  <a:lnTo>
                    <a:pt x="1076734" y="536410"/>
                  </a:lnTo>
                  <a:lnTo>
                    <a:pt x="1078413" y="534732"/>
                  </a:lnTo>
                  <a:lnTo>
                    <a:pt x="1078413" y="531376"/>
                  </a:lnTo>
                  <a:lnTo>
                    <a:pt x="1080091" y="527460"/>
                  </a:lnTo>
                  <a:lnTo>
                    <a:pt x="1080091" y="522426"/>
                  </a:lnTo>
                  <a:lnTo>
                    <a:pt x="1081769" y="520748"/>
                  </a:lnTo>
                  <a:lnTo>
                    <a:pt x="1084006" y="520748"/>
                  </a:lnTo>
                  <a:lnTo>
                    <a:pt x="1084006" y="519070"/>
                  </a:lnTo>
                  <a:lnTo>
                    <a:pt x="1081769" y="519070"/>
                  </a:lnTo>
                  <a:lnTo>
                    <a:pt x="1081769" y="513477"/>
                  </a:lnTo>
                  <a:lnTo>
                    <a:pt x="1084006" y="513477"/>
                  </a:lnTo>
                  <a:lnTo>
                    <a:pt x="1084006" y="510121"/>
                  </a:lnTo>
                  <a:lnTo>
                    <a:pt x="1085684" y="510121"/>
                  </a:lnTo>
                  <a:lnTo>
                    <a:pt x="1085684" y="498934"/>
                  </a:lnTo>
                  <a:lnTo>
                    <a:pt x="1084006" y="498934"/>
                  </a:lnTo>
                  <a:lnTo>
                    <a:pt x="1084006" y="492222"/>
                  </a:lnTo>
                  <a:lnTo>
                    <a:pt x="1085684" y="492222"/>
                  </a:lnTo>
                  <a:lnTo>
                    <a:pt x="1085684" y="490544"/>
                  </a:lnTo>
                  <a:lnTo>
                    <a:pt x="1084006" y="490544"/>
                  </a:lnTo>
                  <a:lnTo>
                    <a:pt x="1084006" y="479357"/>
                  </a:lnTo>
                  <a:lnTo>
                    <a:pt x="1085684" y="479357"/>
                  </a:lnTo>
                  <a:lnTo>
                    <a:pt x="1085684" y="477679"/>
                  </a:lnTo>
                  <a:lnTo>
                    <a:pt x="1084006" y="477679"/>
                  </a:lnTo>
                  <a:lnTo>
                    <a:pt x="1084006" y="474323"/>
                  </a:lnTo>
                  <a:lnTo>
                    <a:pt x="1085684" y="474323"/>
                  </a:lnTo>
                  <a:lnTo>
                    <a:pt x="1085684" y="472645"/>
                  </a:lnTo>
                  <a:lnTo>
                    <a:pt x="1084006" y="472645"/>
                  </a:lnTo>
                  <a:lnTo>
                    <a:pt x="1081769" y="470407"/>
                  </a:lnTo>
                  <a:lnTo>
                    <a:pt x="1076734" y="467051"/>
                  </a:lnTo>
                  <a:lnTo>
                    <a:pt x="1071141" y="467051"/>
                  </a:lnTo>
                  <a:lnTo>
                    <a:pt x="1071141" y="465373"/>
                  </a:lnTo>
                  <a:lnTo>
                    <a:pt x="1069463" y="463695"/>
                  </a:lnTo>
                  <a:lnTo>
                    <a:pt x="1067785" y="463695"/>
                  </a:lnTo>
                  <a:lnTo>
                    <a:pt x="1067785" y="467051"/>
                  </a:lnTo>
                  <a:lnTo>
                    <a:pt x="1064429" y="467051"/>
                  </a:lnTo>
                  <a:lnTo>
                    <a:pt x="1064429" y="462017"/>
                  </a:lnTo>
                  <a:lnTo>
                    <a:pt x="1062192" y="462017"/>
                  </a:lnTo>
                  <a:lnTo>
                    <a:pt x="1058836" y="458102"/>
                  </a:lnTo>
                  <a:lnTo>
                    <a:pt x="1015766" y="458102"/>
                  </a:lnTo>
                  <a:lnTo>
                    <a:pt x="1015766" y="459780"/>
                  </a:lnTo>
                  <a:lnTo>
                    <a:pt x="1009054" y="459780"/>
                  </a:lnTo>
                  <a:lnTo>
                    <a:pt x="1009054" y="456424"/>
                  </a:lnTo>
                  <a:lnTo>
                    <a:pt x="1014088" y="456424"/>
                  </a:lnTo>
                  <a:lnTo>
                    <a:pt x="1014088" y="454746"/>
                  </a:lnTo>
                  <a:lnTo>
                    <a:pt x="1012410" y="454746"/>
                  </a:lnTo>
                  <a:lnTo>
                    <a:pt x="1012410" y="453068"/>
                  </a:lnTo>
                  <a:lnTo>
                    <a:pt x="1009054" y="453068"/>
                  </a:lnTo>
                  <a:lnTo>
                    <a:pt x="1005139" y="454746"/>
                  </a:lnTo>
                  <a:lnTo>
                    <a:pt x="1003461" y="454746"/>
                  </a:lnTo>
                  <a:lnTo>
                    <a:pt x="1003461" y="456424"/>
                  </a:lnTo>
                  <a:lnTo>
                    <a:pt x="1001783" y="462017"/>
                  </a:lnTo>
                  <a:lnTo>
                    <a:pt x="1000105" y="465373"/>
                  </a:lnTo>
                  <a:lnTo>
                    <a:pt x="1000105" y="467051"/>
                  </a:lnTo>
                  <a:lnTo>
                    <a:pt x="998426" y="468729"/>
                  </a:lnTo>
                  <a:lnTo>
                    <a:pt x="996189" y="472645"/>
                  </a:lnTo>
                  <a:lnTo>
                    <a:pt x="994511" y="474323"/>
                  </a:lnTo>
                  <a:lnTo>
                    <a:pt x="994511" y="481594"/>
                  </a:lnTo>
                  <a:lnTo>
                    <a:pt x="992833" y="486628"/>
                  </a:lnTo>
                  <a:lnTo>
                    <a:pt x="991155" y="492222"/>
                  </a:lnTo>
                  <a:lnTo>
                    <a:pt x="991155" y="506205"/>
                  </a:lnTo>
                  <a:lnTo>
                    <a:pt x="987239" y="515155"/>
                  </a:lnTo>
                  <a:lnTo>
                    <a:pt x="987239" y="524104"/>
                  </a:lnTo>
                  <a:lnTo>
                    <a:pt x="985562" y="527460"/>
                  </a:lnTo>
                  <a:lnTo>
                    <a:pt x="985562" y="534732"/>
                  </a:lnTo>
                  <a:lnTo>
                    <a:pt x="983884" y="536410"/>
                  </a:lnTo>
                  <a:lnTo>
                    <a:pt x="982206" y="540325"/>
                  </a:lnTo>
                  <a:lnTo>
                    <a:pt x="982206" y="545359"/>
                  </a:lnTo>
                  <a:lnTo>
                    <a:pt x="980528" y="547597"/>
                  </a:lnTo>
                  <a:lnTo>
                    <a:pt x="980528" y="549275"/>
                  </a:lnTo>
                  <a:lnTo>
                    <a:pt x="978849" y="550953"/>
                  </a:lnTo>
                  <a:lnTo>
                    <a:pt x="976612" y="552631"/>
                  </a:lnTo>
                  <a:lnTo>
                    <a:pt x="976612" y="555987"/>
                  </a:lnTo>
                  <a:lnTo>
                    <a:pt x="974934" y="555987"/>
                  </a:lnTo>
                  <a:lnTo>
                    <a:pt x="974934" y="558224"/>
                  </a:lnTo>
                  <a:lnTo>
                    <a:pt x="973256" y="561580"/>
                  </a:lnTo>
                  <a:lnTo>
                    <a:pt x="971578" y="563258"/>
                  </a:lnTo>
                  <a:lnTo>
                    <a:pt x="969900" y="563258"/>
                  </a:lnTo>
                  <a:lnTo>
                    <a:pt x="969900" y="564936"/>
                  </a:lnTo>
                  <a:lnTo>
                    <a:pt x="967662" y="567174"/>
                  </a:lnTo>
                  <a:lnTo>
                    <a:pt x="965985" y="568852"/>
                  </a:lnTo>
                  <a:lnTo>
                    <a:pt x="964307" y="568852"/>
                  </a:lnTo>
                  <a:lnTo>
                    <a:pt x="964307" y="570530"/>
                  </a:lnTo>
                  <a:lnTo>
                    <a:pt x="960951" y="570530"/>
                  </a:lnTo>
                  <a:lnTo>
                    <a:pt x="960951" y="572208"/>
                  </a:lnTo>
                  <a:lnTo>
                    <a:pt x="960951" y="572208"/>
                  </a:lnTo>
                  <a:lnTo>
                    <a:pt x="958713" y="573886"/>
                  </a:lnTo>
                  <a:lnTo>
                    <a:pt x="957035" y="576123"/>
                  </a:lnTo>
                  <a:lnTo>
                    <a:pt x="955357" y="579479"/>
                  </a:lnTo>
                  <a:lnTo>
                    <a:pt x="952001" y="579479"/>
                  </a:lnTo>
                  <a:lnTo>
                    <a:pt x="952001" y="581157"/>
                  </a:lnTo>
                  <a:lnTo>
                    <a:pt x="950323" y="581157"/>
                  </a:lnTo>
                  <a:lnTo>
                    <a:pt x="948085" y="582835"/>
                  </a:lnTo>
                  <a:lnTo>
                    <a:pt x="944730" y="582835"/>
                  </a:lnTo>
                  <a:lnTo>
                    <a:pt x="944730" y="588429"/>
                  </a:lnTo>
                  <a:lnTo>
                    <a:pt x="943052" y="590107"/>
                  </a:lnTo>
                  <a:lnTo>
                    <a:pt x="943052" y="591785"/>
                  </a:lnTo>
                  <a:lnTo>
                    <a:pt x="941374" y="593463"/>
                  </a:lnTo>
                  <a:lnTo>
                    <a:pt x="941374" y="597378"/>
                  </a:lnTo>
                  <a:lnTo>
                    <a:pt x="944730" y="597378"/>
                  </a:lnTo>
                  <a:lnTo>
                    <a:pt x="944730" y="602412"/>
                  </a:lnTo>
                  <a:lnTo>
                    <a:pt x="943052" y="604650"/>
                  </a:lnTo>
                  <a:lnTo>
                    <a:pt x="943052" y="606328"/>
                  </a:lnTo>
                  <a:lnTo>
                    <a:pt x="941374" y="606328"/>
                  </a:lnTo>
                  <a:lnTo>
                    <a:pt x="941374" y="609684"/>
                  </a:lnTo>
                  <a:lnTo>
                    <a:pt x="939136" y="609684"/>
                  </a:lnTo>
                  <a:lnTo>
                    <a:pt x="939136" y="613040"/>
                  </a:lnTo>
                  <a:lnTo>
                    <a:pt x="937458" y="615277"/>
                  </a:lnTo>
                  <a:lnTo>
                    <a:pt x="939136" y="615277"/>
                  </a:lnTo>
                  <a:lnTo>
                    <a:pt x="939136" y="621989"/>
                  </a:lnTo>
                  <a:lnTo>
                    <a:pt x="941374" y="620311"/>
                  </a:lnTo>
                  <a:lnTo>
                    <a:pt x="943052" y="620311"/>
                  </a:lnTo>
                  <a:lnTo>
                    <a:pt x="944730" y="618633"/>
                  </a:lnTo>
                  <a:lnTo>
                    <a:pt x="948085" y="618633"/>
                  </a:lnTo>
                  <a:lnTo>
                    <a:pt x="950323" y="616955"/>
                  </a:lnTo>
                  <a:lnTo>
                    <a:pt x="953679" y="616955"/>
                  </a:lnTo>
                  <a:lnTo>
                    <a:pt x="955357" y="618633"/>
                  </a:lnTo>
                  <a:lnTo>
                    <a:pt x="955357" y="629261"/>
                  </a:lnTo>
                  <a:lnTo>
                    <a:pt x="955357" y="629261"/>
                  </a:lnTo>
                  <a:lnTo>
                    <a:pt x="953679" y="630939"/>
                  </a:lnTo>
                  <a:lnTo>
                    <a:pt x="953679" y="636532"/>
                  </a:lnTo>
                  <a:lnTo>
                    <a:pt x="952001" y="636532"/>
                  </a:lnTo>
                  <a:lnTo>
                    <a:pt x="952001" y="639888"/>
                  </a:lnTo>
                  <a:lnTo>
                    <a:pt x="953679" y="639888"/>
                  </a:lnTo>
                  <a:lnTo>
                    <a:pt x="953679" y="641566"/>
                  </a:lnTo>
                  <a:lnTo>
                    <a:pt x="955357" y="641566"/>
                  </a:lnTo>
                  <a:lnTo>
                    <a:pt x="955357" y="643804"/>
                  </a:lnTo>
                  <a:lnTo>
                    <a:pt x="957035" y="643804"/>
                  </a:lnTo>
                  <a:lnTo>
                    <a:pt x="957035" y="645482"/>
                  </a:lnTo>
                  <a:lnTo>
                    <a:pt x="958713" y="645482"/>
                  </a:lnTo>
                  <a:lnTo>
                    <a:pt x="958713" y="647160"/>
                  </a:lnTo>
                  <a:lnTo>
                    <a:pt x="962629" y="647160"/>
                  </a:lnTo>
                  <a:lnTo>
                    <a:pt x="962629" y="652753"/>
                  </a:lnTo>
                  <a:lnTo>
                    <a:pt x="964307" y="652753"/>
                  </a:lnTo>
                  <a:lnTo>
                    <a:pt x="964307" y="654431"/>
                  </a:lnTo>
                  <a:lnTo>
                    <a:pt x="960951" y="654431"/>
                  </a:lnTo>
                  <a:lnTo>
                    <a:pt x="960951" y="652753"/>
                  </a:lnTo>
                  <a:lnTo>
                    <a:pt x="958713" y="652753"/>
                  </a:lnTo>
                  <a:lnTo>
                    <a:pt x="958713" y="654431"/>
                  </a:lnTo>
                  <a:lnTo>
                    <a:pt x="957035" y="654431"/>
                  </a:lnTo>
                  <a:lnTo>
                    <a:pt x="957035" y="650516"/>
                  </a:lnTo>
                  <a:lnTo>
                    <a:pt x="955357" y="650516"/>
                  </a:lnTo>
                  <a:lnTo>
                    <a:pt x="955357" y="647160"/>
                  </a:lnTo>
                  <a:lnTo>
                    <a:pt x="953679" y="647160"/>
                  </a:lnTo>
                  <a:lnTo>
                    <a:pt x="952001" y="648838"/>
                  </a:lnTo>
                  <a:lnTo>
                    <a:pt x="952001" y="654431"/>
                  </a:lnTo>
                  <a:lnTo>
                    <a:pt x="950323" y="657787"/>
                  </a:lnTo>
                  <a:lnTo>
                    <a:pt x="950323" y="663381"/>
                  </a:lnTo>
                  <a:lnTo>
                    <a:pt x="952001" y="663381"/>
                  </a:lnTo>
                  <a:lnTo>
                    <a:pt x="952001" y="666737"/>
                  </a:lnTo>
                  <a:lnTo>
                    <a:pt x="953679" y="666737"/>
                  </a:lnTo>
                  <a:lnTo>
                    <a:pt x="953679" y="668415"/>
                  </a:lnTo>
                  <a:lnTo>
                    <a:pt x="955357" y="668415"/>
                  </a:lnTo>
                  <a:lnTo>
                    <a:pt x="955357" y="674008"/>
                  </a:lnTo>
                  <a:lnTo>
                    <a:pt x="953679" y="674008"/>
                  </a:lnTo>
                  <a:lnTo>
                    <a:pt x="953679" y="675686"/>
                  </a:lnTo>
                  <a:lnTo>
                    <a:pt x="952001" y="675686"/>
                  </a:lnTo>
                  <a:lnTo>
                    <a:pt x="952001" y="677364"/>
                  </a:lnTo>
                  <a:lnTo>
                    <a:pt x="946408" y="677364"/>
                  </a:lnTo>
                  <a:lnTo>
                    <a:pt x="946408" y="674008"/>
                  </a:lnTo>
                  <a:lnTo>
                    <a:pt x="944730" y="674008"/>
                  </a:lnTo>
                  <a:lnTo>
                    <a:pt x="944730" y="677364"/>
                  </a:lnTo>
                  <a:lnTo>
                    <a:pt x="943052" y="682957"/>
                  </a:lnTo>
                  <a:lnTo>
                    <a:pt x="943052" y="690229"/>
                  </a:lnTo>
                  <a:lnTo>
                    <a:pt x="941374" y="693585"/>
                  </a:lnTo>
                  <a:lnTo>
                    <a:pt x="941374" y="696941"/>
                  </a:lnTo>
                  <a:lnTo>
                    <a:pt x="943052" y="698619"/>
                  </a:lnTo>
                  <a:lnTo>
                    <a:pt x="943052" y="702534"/>
                  </a:lnTo>
                  <a:lnTo>
                    <a:pt x="944730" y="702534"/>
                  </a:lnTo>
                  <a:lnTo>
                    <a:pt x="944730" y="700856"/>
                  </a:lnTo>
                  <a:lnTo>
                    <a:pt x="946408" y="700856"/>
                  </a:lnTo>
                  <a:lnTo>
                    <a:pt x="946408" y="695263"/>
                  </a:lnTo>
                  <a:lnTo>
                    <a:pt x="948085" y="695263"/>
                  </a:lnTo>
                  <a:lnTo>
                    <a:pt x="948085" y="696941"/>
                  </a:lnTo>
                  <a:lnTo>
                    <a:pt x="950323" y="698619"/>
                  </a:lnTo>
                  <a:lnTo>
                    <a:pt x="952001" y="698619"/>
                  </a:lnTo>
                  <a:lnTo>
                    <a:pt x="952001" y="700856"/>
                  </a:lnTo>
                  <a:lnTo>
                    <a:pt x="955357" y="700856"/>
                  </a:lnTo>
                  <a:lnTo>
                    <a:pt x="955357" y="702534"/>
                  </a:lnTo>
                  <a:lnTo>
                    <a:pt x="960951" y="702534"/>
                  </a:lnTo>
                  <a:lnTo>
                    <a:pt x="962629" y="704213"/>
                  </a:lnTo>
                  <a:lnTo>
                    <a:pt x="962629" y="705890"/>
                  </a:lnTo>
                  <a:lnTo>
                    <a:pt x="964307" y="705890"/>
                  </a:lnTo>
                  <a:lnTo>
                    <a:pt x="964307" y="707569"/>
                  </a:lnTo>
                  <a:lnTo>
                    <a:pt x="965985" y="707569"/>
                  </a:lnTo>
                  <a:lnTo>
                    <a:pt x="965985" y="709806"/>
                  </a:lnTo>
                  <a:lnTo>
                    <a:pt x="969900" y="709806"/>
                  </a:lnTo>
                  <a:lnTo>
                    <a:pt x="969900" y="711484"/>
                  </a:lnTo>
                  <a:lnTo>
                    <a:pt x="974934" y="711484"/>
                  </a:lnTo>
                  <a:lnTo>
                    <a:pt x="974934" y="713162"/>
                  </a:lnTo>
                  <a:lnTo>
                    <a:pt x="973256" y="713162"/>
                  </a:lnTo>
                  <a:lnTo>
                    <a:pt x="973256" y="720433"/>
                  </a:lnTo>
                  <a:lnTo>
                    <a:pt x="971578" y="720433"/>
                  </a:lnTo>
                  <a:lnTo>
                    <a:pt x="973256" y="723790"/>
                  </a:lnTo>
                  <a:lnTo>
                    <a:pt x="973256" y="729383"/>
                  </a:lnTo>
                  <a:lnTo>
                    <a:pt x="974934" y="729383"/>
                  </a:lnTo>
                  <a:lnTo>
                    <a:pt x="976612" y="734417"/>
                  </a:lnTo>
                  <a:lnTo>
                    <a:pt x="978849" y="736095"/>
                  </a:lnTo>
                  <a:lnTo>
                    <a:pt x="980528" y="738332"/>
                  </a:lnTo>
                  <a:lnTo>
                    <a:pt x="980528" y="743367"/>
                  </a:lnTo>
                  <a:lnTo>
                    <a:pt x="982206" y="743367"/>
                  </a:lnTo>
                  <a:lnTo>
                    <a:pt x="982206" y="747282"/>
                  </a:lnTo>
                  <a:lnTo>
                    <a:pt x="985562" y="747282"/>
                  </a:lnTo>
                  <a:lnTo>
                    <a:pt x="985562" y="748960"/>
                  </a:lnTo>
                  <a:lnTo>
                    <a:pt x="992833" y="748960"/>
                  </a:lnTo>
                  <a:lnTo>
                    <a:pt x="992833" y="747282"/>
                  </a:lnTo>
                  <a:lnTo>
                    <a:pt x="998426" y="747282"/>
                  </a:lnTo>
                  <a:lnTo>
                    <a:pt x="998426" y="748960"/>
                  </a:lnTo>
                  <a:lnTo>
                    <a:pt x="996189" y="750638"/>
                  </a:lnTo>
                  <a:lnTo>
                    <a:pt x="996189" y="752316"/>
                  </a:lnTo>
                  <a:lnTo>
                    <a:pt x="998426" y="752316"/>
                  </a:lnTo>
                  <a:lnTo>
                    <a:pt x="998426" y="755672"/>
                  </a:lnTo>
                  <a:lnTo>
                    <a:pt x="994511" y="755672"/>
                  </a:lnTo>
                  <a:lnTo>
                    <a:pt x="994511" y="761265"/>
                  </a:lnTo>
                  <a:lnTo>
                    <a:pt x="992833" y="764621"/>
                  </a:lnTo>
                  <a:lnTo>
                    <a:pt x="992833" y="770215"/>
                  </a:lnTo>
                  <a:lnTo>
                    <a:pt x="991155" y="771893"/>
                  </a:lnTo>
                  <a:lnTo>
                    <a:pt x="991155" y="773571"/>
                  </a:lnTo>
                  <a:lnTo>
                    <a:pt x="987239" y="779164"/>
                  </a:lnTo>
                  <a:lnTo>
                    <a:pt x="987239" y="780842"/>
                  </a:lnTo>
                  <a:lnTo>
                    <a:pt x="985562" y="782521"/>
                  </a:lnTo>
                  <a:lnTo>
                    <a:pt x="985562" y="789792"/>
                  </a:lnTo>
                  <a:lnTo>
                    <a:pt x="983884" y="789792"/>
                  </a:lnTo>
                  <a:lnTo>
                    <a:pt x="983884" y="791470"/>
                  </a:lnTo>
                  <a:lnTo>
                    <a:pt x="982206" y="791470"/>
                  </a:lnTo>
                  <a:lnTo>
                    <a:pt x="982206" y="793148"/>
                  </a:lnTo>
                  <a:lnTo>
                    <a:pt x="980528" y="793148"/>
                  </a:lnTo>
                  <a:lnTo>
                    <a:pt x="980528" y="795385"/>
                  </a:lnTo>
                  <a:lnTo>
                    <a:pt x="978849" y="795385"/>
                  </a:lnTo>
                  <a:lnTo>
                    <a:pt x="978849" y="797063"/>
                  </a:lnTo>
                  <a:lnTo>
                    <a:pt x="976612" y="797063"/>
                  </a:lnTo>
                  <a:lnTo>
                    <a:pt x="976612" y="795385"/>
                  </a:lnTo>
                  <a:lnTo>
                    <a:pt x="974934" y="795385"/>
                  </a:lnTo>
                  <a:lnTo>
                    <a:pt x="974934" y="789792"/>
                  </a:lnTo>
                  <a:lnTo>
                    <a:pt x="976612" y="789792"/>
                  </a:lnTo>
                  <a:lnTo>
                    <a:pt x="976612" y="786436"/>
                  </a:lnTo>
                  <a:lnTo>
                    <a:pt x="974934" y="784198"/>
                  </a:lnTo>
                  <a:lnTo>
                    <a:pt x="974934" y="782521"/>
                  </a:lnTo>
                  <a:lnTo>
                    <a:pt x="973256" y="782521"/>
                  </a:lnTo>
                  <a:lnTo>
                    <a:pt x="973256" y="780842"/>
                  </a:lnTo>
                  <a:lnTo>
                    <a:pt x="969900" y="780842"/>
                  </a:lnTo>
                  <a:lnTo>
                    <a:pt x="967662" y="779164"/>
                  </a:lnTo>
                  <a:lnTo>
                    <a:pt x="964307" y="779164"/>
                  </a:lnTo>
                  <a:lnTo>
                    <a:pt x="964307" y="773571"/>
                  </a:lnTo>
                  <a:lnTo>
                    <a:pt x="962629" y="773571"/>
                  </a:lnTo>
                  <a:lnTo>
                    <a:pt x="962629" y="771893"/>
                  </a:lnTo>
                  <a:lnTo>
                    <a:pt x="958713" y="770215"/>
                  </a:lnTo>
                  <a:lnTo>
                    <a:pt x="958713" y="768537"/>
                  </a:lnTo>
                  <a:lnTo>
                    <a:pt x="957035" y="766859"/>
                  </a:lnTo>
                  <a:lnTo>
                    <a:pt x="955357" y="764621"/>
                  </a:lnTo>
                  <a:lnTo>
                    <a:pt x="952001" y="764621"/>
                  </a:lnTo>
                  <a:lnTo>
                    <a:pt x="952001" y="761265"/>
                  </a:lnTo>
                  <a:lnTo>
                    <a:pt x="950323" y="761265"/>
                  </a:lnTo>
                  <a:lnTo>
                    <a:pt x="950323" y="759587"/>
                  </a:lnTo>
                  <a:lnTo>
                    <a:pt x="948085" y="759587"/>
                  </a:lnTo>
                  <a:lnTo>
                    <a:pt x="948085" y="755672"/>
                  </a:lnTo>
                  <a:lnTo>
                    <a:pt x="952001" y="755672"/>
                  </a:lnTo>
                  <a:lnTo>
                    <a:pt x="950323" y="753994"/>
                  </a:lnTo>
                  <a:lnTo>
                    <a:pt x="946408" y="753994"/>
                  </a:lnTo>
                  <a:lnTo>
                    <a:pt x="944730" y="752316"/>
                  </a:lnTo>
                  <a:lnTo>
                    <a:pt x="939136" y="752316"/>
                  </a:lnTo>
                  <a:lnTo>
                    <a:pt x="937458" y="750638"/>
                  </a:lnTo>
                  <a:lnTo>
                    <a:pt x="937458" y="748960"/>
                  </a:lnTo>
                  <a:lnTo>
                    <a:pt x="934102" y="748960"/>
                  </a:lnTo>
                  <a:lnTo>
                    <a:pt x="934102" y="747282"/>
                  </a:lnTo>
                  <a:lnTo>
                    <a:pt x="930187" y="747282"/>
                  </a:lnTo>
                  <a:lnTo>
                    <a:pt x="930187" y="743367"/>
                  </a:lnTo>
                  <a:lnTo>
                    <a:pt x="926831" y="743367"/>
                  </a:lnTo>
                  <a:lnTo>
                    <a:pt x="926831" y="741688"/>
                  </a:lnTo>
                  <a:lnTo>
                    <a:pt x="923475" y="741688"/>
                  </a:lnTo>
                  <a:lnTo>
                    <a:pt x="921797" y="740010"/>
                  </a:lnTo>
                  <a:lnTo>
                    <a:pt x="921797" y="738332"/>
                  </a:lnTo>
                  <a:lnTo>
                    <a:pt x="916203" y="738332"/>
                  </a:lnTo>
                  <a:lnTo>
                    <a:pt x="916203" y="736095"/>
                  </a:lnTo>
                  <a:lnTo>
                    <a:pt x="919559" y="736095"/>
                  </a:lnTo>
                  <a:lnTo>
                    <a:pt x="917881" y="734417"/>
                  </a:lnTo>
                  <a:lnTo>
                    <a:pt x="912847" y="734417"/>
                  </a:lnTo>
                  <a:lnTo>
                    <a:pt x="910610" y="732739"/>
                  </a:lnTo>
                  <a:lnTo>
                    <a:pt x="908931" y="731061"/>
                  </a:lnTo>
                  <a:lnTo>
                    <a:pt x="905576" y="731061"/>
                  </a:lnTo>
                  <a:lnTo>
                    <a:pt x="905576" y="729383"/>
                  </a:lnTo>
                  <a:lnTo>
                    <a:pt x="903898" y="729383"/>
                  </a:lnTo>
                  <a:lnTo>
                    <a:pt x="903898" y="727146"/>
                  </a:lnTo>
                  <a:lnTo>
                    <a:pt x="901660" y="725467"/>
                  </a:lnTo>
                  <a:lnTo>
                    <a:pt x="898304" y="725467"/>
                  </a:lnTo>
                  <a:lnTo>
                    <a:pt x="898304" y="723790"/>
                  </a:lnTo>
                  <a:lnTo>
                    <a:pt x="896626" y="722111"/>
                  </a:lnTo>
                  <a:lnTo>
                    <a:pt x="893270" y="718755"/>
                  </a:lnTo>
                  <a:lnTo>
                    <a:pt x="889354" y="714840"/>
                  </a:lnTo>
                  <a:lnTo>
                    <a:pt x="887677" y="713162"/>
                  </a:lnTo>
                  <a:lnTo>
                    <a:pt x="885999" y="713162"/>
                  </a:lnTo>
                  <a:lnTo>
                    <a:pt x="884321" y="711484"/>
                  </a:lnTo>
                  <a:lnTo>
                    <a:pt x="882083" y="709806"/>
                  </a:lnTo>
                  <a:lnTo>
                    <a:pt x="880405" y="707569"/>
                  </a:lnTo>
                  <a:lnTo>
                    <a:pt x="878728" y="707569"/>
                  </a:lnTo>
                  <a:lnTo>
                    <a:pt x="873134" y="705890"/>
                  </a:lnTo>
                  <a:lnTo>
                    <a:pt x="869777" y="702534"/>
                  </a:lnTo>
                  <a:lnTo>
                    <a:pt x="864744" y="700856"/>
                  </a:lnTo>
                  <a:lnTo>
                    <a:pt x="857472" y="698619"/>
                  </a:lnTo>
                  <a:lnTo>
                    <a:pt x="855794" y="698619"/>
                  </a:lnTo>
                  <a:lnTo>
                    <a:pt x="855794" y="696941"/>
                  </a:lnTo>
                  <a:lnTo>
                    <a:pt x="853557" y="696941"/>
                  </a:lnTo>
                  <a:lnTo>
                    <a:pt x="853557" y="698619"/>
                  </a:lnTo>
                  <a:lnTo>
                    <a:pt x="850200" y="698619"/>
                  </a:lnTo>
                  <a:lnTo>
                    <a:pt x="850200" y="695263"/>
                  </a:lnTo>
                  <a:lnTo>
                    <a:pt x="844607" y="695263"/>
                  </a:lnTo>
                  <a:lnTo>
                    <a:pt x="842929" y="693585"/>
                  </a:lnTo>
                  <a:lnTo>
                    <a:pt x="823352" y="693585"/>
                  </a:lnTo>
                  <a:lnTo>
                    <a:pt x="823352" y="691907"/>
                  </a:lnTo>
                  <a:lnTo>
                    <a:pt x="821674" y="691907"/>
                  </a:lnTo>
                  <a:lnTo>
                    <a:pt x="821674" y="690229"/>
                  </a:lnTo>
                  <a:lnTo>
                    <a:pt x="819997" y="690229"/>
                  </a:lnTo>
                  <a:lnTo>
                    <a:pt x="819997" y="691907"/>
                  </a:lnTo>
                  <a:lnTo>
                    <a:pt x="814403" y="691907"/>
                  </a:lnTo>
                  <a:lnTo>
                    <a:pt x="814403" y="690229"/>
                  </a:lnTo>
                  <a:lnTo>
                    <a:pt x="812725" y="690229"/>
                  </a:lnTo>
                  <a:lnTo>
                    <a:pt x="812725" y="687992"/>
                  </a:lnTo>
                  <a:lnTo>
                    <a:pt x="807691" y="687992"/>
                  </a:lnTo>
                  <a:lnTo>
                    <a:pt x="807691" y="684636"/>
                  </a:lnTo>
                  <a:lnTo>
                    <a:pt x="805453" y="686314"/>
                  </a:lnTo>
                  <a:lnTo>
                    <a:pt x="803775" y="686314"/>
                  </a:lnTo>
                  <a:lnTo>
                    <a:pt x="803775" y="684636"/>
                  </a:lnTo>
                  <a:lnTo>
                    <a:pt x="800420" y="684636"/>
                  </a:lnTo>
                  <a:lnTo>
                    <a:pt x="798741" y="686314"/>
                  </a:lnTo>
                  <a:lnTo>
                    <a:pt x="798741" y="687992"/>
                  </a:lnTo>
                  <a:lnTo>
                    <a:pt x="796504" y="687992"/>
                  </a:lnTo>
                  <a:lnTo>
                    <a:pt x="796504" y="691907"/>
                  </a:lnTo>
                  <a:lnTo>
                    <a:pt x="798741" y="691907"/>
                  </a:lnTo>
                  <a:lnTo>
                    <a:pt x="798741" y="695263"/>
                  </a:lnTo>
                  <a:lnTo>
                    <a:pt x="796504" y="695263"/>
                  </a:lnTo>
                  <a:lnTo>
                    <a:pt x="796504" y="698619"/>
                  </a:lnTo>
                  <a:lnTo>
                    <a:pt x="785876" y="698619"/>
                  </a:lnTo>
                  <a:lnTo>
                    <a:pt x="785876" y="700856"/>
                  </a:lnTo>
                  <a:lnTo>
                    <a:pt x="784198" y="700856"/>
                  </a:lnTo>
                  <a:lnTo>
                    <a:pt x="784198" y="705890"/>
                  </a:lnTo>
                  <a:lnTo>
                    <a:pt x="785876" y="705890"/>
                  </a:lnTo>
                  <a:lnTo>
                    <a:pt x="785876" y="707569"/>
                  </a:lnTo>
                  <a:lnTo>
                    <a:pt x="784198" y="709806"/>
                  </a:lnTo>
                  <a:lnTo>
                    <a:pt x="785876" y="709806"/>
                  </a:lnTo>
                  <a:lnTo>
                    <a:pt x="785876" y="713162"/>
                  </a:lnTo>
                  <a:lnTo>
                    <a:pt x="789792" y="713162"/>
                  </a:lnTo>
                  <a:lnTo>
                    <a:pt x="789792" y="716518"/>
                  </a:lnTo>
                  <a:lnTo>
                    <a:pt x="791470" y="718755"/>
                  </a:lnTo>
                  <a:lnTo>
                    <a:pt x="791470" y="720433"/>
                  </a:lnTo>
                  <a:lnTo>
                    <a:pt x="793148" y="722111"/>
                  </a:lnTo>
                  <a:lnTo>
                    <a:pt x="793148" y="723790"/>
                  </a:lnTo>
                  <a:lnTo>
                    <a:pt x="794826" y="723790"/>
                  </a:lnTo>
                  <a:lnTo>
                    <a:pt x="794826" y="734417"/>
                  </a:lnTo>
                  <a:lnTo>
                    <a:pt x="796504" y="734417"/>
                  </a:lnTo>
                  <a:lnTo>
                    <a:pt x="796504" y="731061"/>
                  </a:lnTo>
                  <a:lnTo>
                    <a:pt x="798741" y="731061"/>
                  </a:lnTo>
                  <a:lnTo>
                    <a:pt x="798741" y="732739"/>
                  </a:lnTo>
                  <a:lnTo>
                    <a:pt x="800420" y="734417"/>
                  </a:lnTo>
                  <a:lnTo>
                    <a:pt x="802097" y="734417"/>
                  </a:lnTo>
                  <a:lnTo>
                    <a:pt x="802097" y="748960"/>
                  </a:lnTo>
                  <a:lnTo>
                    <a:pt x="803775" y="748960"/>
                  </a:lnTo>
                  <a:lnTo>
                    <a:pt x="803775" y="750638"/>
                  </a:lnTo>
                  <a:lnTo>
                    <a:pt x="805453" y="750638"/>
                  </a:lnTo>
                  <a:lnTo>
                    <a:pt x="807691" y="752316"/>
                  </a:lnTo>
                  <a:lnTo>
                    <a:pt x="807691" y="753994"/>
                  </a:lnTo>
                  <a:lnTo>
                    <a:pt x="802097" y="753994"/>
                  </a:lnTo>
                  <a:lnTo>
                    <a:pt x="802097" y="752316"/>
                  </a:lnTo>
                  <a:lnTo>
                    <a:pt x="798741" y="752316"/>
                  </a:lnTo>
                  <a:lnTo>
                    <a:pt x="798741" y="755672"/>
                  </a:lnTo>
                  <a:lnTo>
                    <a:pt x="796504" y="755672"/>
                  </a:lnTo>
                  <a:lnTo>
                    <a:pt x="796504" y="757909"/>
                  </a:lnTo>
                  <a:lnTo>
                    <a:pt x="794826" y="759587"/>
                  </a:lnTo>
                  <a:lnTo>
                    <a:pt x="794826" y="761265"/>
                  </a:lnTo>
                  <a:lnTo>
                    <a:pt x="791470" y="761265"/>
                  </a:lnTo>
                  <a:lnTo>
                    <a:pt x="791470" y="762944"/>
                  </a:lnTo>
                  <a:lnTo>
                    <a:pt x="789792" y="762944"/>
                  </a:lnTo>
                  <a:lnTo>
                    <a:pt x="789792" y="764621"/>
                  </a:lnTo>
                  <a:lnTo>
                    <a:pt x="780843" y="764621"/>
                  </a:lnTo>
                  <a:lnTo>
                    <a:pt x="779164" y="762944"/>
                  </a:lnTo>
                  <a:lnTo>
                    <a:pt x="776927" y="764621"/>
                  </a:lnTo>
                  <a:lnTo>
                    <a:pt x="775249" y="766859"/>
                  </a:lnTo>
                  <a:lnTo>
                    <a:pt x="775249" y="770215"/>
                  </a:lnTo>
                  <a:lnTo>
                    <a:pt x="776927" y="771893"/>
                  </a:lnTo>
                  <a:lnTo>
                    <a:pt x="776927" y="773571"/>
                  </a:lnTo>
                  <a:lnTo>
                    <a:pt x="779164" y="773571"/>
                  </a:lnTo>
                  <a:lnTo>
                    <a:pt x="779164" y="782521"/>
                  </a:lnTo>
                  <a:lnTo>
                    <a:pt x="776927" y="782521"/>
                  </a:lnTo>
                  <a:lnTo>
                    <a:pt x="776927" y="784198"/>
                  </a:lnTo>
                  <a:lnTo>
                    <a:pt x="773571" y="784198"/>
                  </a:lnTo>
                  <a:lnTo>
                    <a:pt x="773571" y="786436"/>
                  </a:lnTo>
                  <a:lnTo>
                    <a:pt x="771893" y="786436"/>
                  </a:lnTo>
                  <a:lnTo>
                    <a:pt x="771893" y="788114"/>
                  </a:lnTo>
                  <a:lnTo>
                    <a:pt x="767977" y="788114"/>
                  </a:lnTo>
                  <a:lnTo>
                    <a:pt x="767977" y="786436"/>
                  </a:lnTo>
                  <a:lnTo>
                    <a:pt x="766299" y="786436"/>
                  </a:lnTo>
                  <a:lnTo>
                    <a:pt x="766299" y="784198"/>
                  </a:lnTo>
                  <a:lnTo>
                    <a:pt x="761266" y="784198"/>
                  </a:lnTo>
                  <a:lnTo>
                    <a:pt x="761266" y="782521"/>
                  </a:lnTo>
                  <a:lnTo>
                    <a:pt x="759028" y="782521"/>
                  </a:lnTo>
                  <a:lnTo>
                    <a:pt x="759028" y="775808"/>
                  </a:lnTo>
                  <a:lnTo>
                    <a:pt x="761266" y="773571"/>
                  </a:lnTo>
                  <a:lnTo>
                    <a:pt x="759028" y="773571"/>
                  </a:lnTo>
                  <a:lnTo>
                    <a:pt x="759028" y="771893"/>
                  </a:lnTo>
                  <a:lnTo>
                    <a:pt x="757350" y="771893"/>
                  </a:lnTo>
                  <a:lnTo>
                    <a:pt x="759028" y="770215"/>
                  </a:lnTo>
                  <a:lnTo>
                    <a:pt x="759028" y="768537"/>
                  </a:lnTo>
                  <a:lnTo>
                    <a:pt x="761266" y="768537"/>
                  </a:lnTo>
                  <a:lnTo>
                    <a:pt x="761266" y="764621"/>
                  </a:lnTo>
                  <a:lnTo>
                    <a:pt x="766299" y="764621"/>
                  </a:lnTo>
                  <a:lnTo>
                    <a:pt x="766299" y="762944"/>
                  </a:lnTo>
                  <a:lnTo>
                    <a:pt x="767977" y="762944"/>
                  </a:lnTo>
                  <a:lnTo>
                    <a:pt x="766299" y="761265"/>
                  </a:lnTo>
                  <a:lnTo>
                    <a:pt x="766299" y="755672"/>
                  </a:lnTo>
                  <a:lnTo>
                    <a:pt x="762943" y="755672"/>
                  </a:lnTo>
                  <a:lnTo>
                    <a:pt x="762943" y="753994"/>
                  </a:lnTo>
                  <a:lnTo>
                    <a:pt x="761266" y="753994"/>
                  </a:lnTo>
                  <a:lnTo>
                    <a:pt x="761266" y="752316"/>
                  </a:lnTo>
                  <a:lnTo>
                    <a:pt x="759028" y="750638"/>
                  </a:lnTo>
                  <a:lnTo>
                    <a:pt x="759028" y="748960"/>
                  </a:lnTo>
                  <a:lnTo>
                    <a:pt x="757350" y="748960"/>
                  </a:lnTo>
                  <a:lnTo>
                    <a:pt x="755672" y="750638"/>
                  </a:lnTo>
                  <a:lnTo>
                    <a:pt x="755672" y="747282"/>
                  </a:lnTo>
                  <a:lnTo>
                    <a:pt x="761266" y="747282"/>
                  </a:lnTo>
                  <a:lnTo>
                    <a:pt x="761266" y="745044"/>
                  </a:lnTo>
                  <a:lnTo>
                    <a:pt x="762943" y="745044"/>
                  </a:lnTo>
                  <a:lnTo>
                    <a:pt x="762943" y="743367"/>
                  </a:lnTo>
                  <a:lnTo>
                    <a:pt x="753994" y="743367"/>
                  </a:lnTo>
                  <a:lnTo>
                    <a:pt x="750638" y="745044"/>
                  </a:lnTo>
                  <a:lnTo>
                    <a:pt x="748400" y="747282"/>
                  </a:lnTo>
                  <a:lnTo>
                    <a:pt x="745044" y="748960"/>
                  </a:lnTo>
                  <a:lnTo>
                    <a:pt x="743366" y="748960"/>
                  </a:lnTo>
                  <a:lnTo>
                    <a:pt x="743366" y="750638"/>
                  </a:lnTo>
                  <a:lnTo>
                    <a:pt x="741689" y="750638"/>
                  </a:lnTo>
                  <a:lnTo>
                    <a:pt x="741689" y="752316"/>
                  </a:lnTo>
                  <a:lnTo>
                    <a:pt x="737773" y="752316"/>
                  </a:lnTo>
                  <a:lnTo>
                    <a:pt x="734417" y="753994"/>
                  </a:lnTo>
                  <a:lnTo>
                    <a:pt x="732739" y="753994"/>
                  </a:lnTo>
                  <a:lnTo>
                    <a:pt x="730502" y="755672"/>
                  </a:lnTo>
                  <a:lnTo>
                    <a:pt x="732739" y="755672"/>
                  </a:lnTo>
                  <a:lnTo>
                    <a:pt x="732739" y="759587"/>
                  </a:lnTo>
                  <a:lnTo>
                    <a:pt x="730502" y="761265"/>
                  </a:lnTo>
                  <a:lnTo>
                    <a:pt x="730502" y="759587"/>
                  </a:lnTo>
                  <a:lnTo>
                    <a:pt x="727145" y="759587"/>
                  </a:lnTo>
                  <a:lnTo>
                    <a:pt x="727145" y="761265"/>
                  </a:lnTo>
                  <a:lnTo>
                    <a:pt x="723789" y="761265"/>
                  </a:lnTo>
                  <a:lnTo>
                    <a:pt x="723789" y="764621"/>
                  </a:lnTo>
                  <a:lnTo>
                    <a:pt x="722112" y="764621"/>
                  </a:lnTo>
                  <a:lnTo>
                    <a:pt x="719874" y="766859"/>
                  </a:lnTo>
                  <a:lnTo>
                    <a:pt x="719874" y="770215"/>
                  </a:lnTo>
                  <a:lnTo>
                    <a:pt x="718196" y="771893"/>
                  </a:lnTo>
                  <a:lnTo>
                    <a:pt x="716518" y="773571"/>
                  </a:lnTo>
                  <a:lnTo>
                    <a:pt x="705890" y="773571"/>
                  </a:lnTo>
                  <a:lnTo>
                    <a:pt x="705890" y="771893"/>
                  </a:lnTo>
                  <a:lnTo>
                    <a:pt x="701975" y="771893"/>
                  </a:lnTo>
                  <a:lnTo>
                    <a:pt x="701975" y="770215"/>
                  </a:lnTo>
                  <a:lnTo>
                    <a:pt x="700297" y="770215"/>
                  </a:lnTo>
                  <a:lnTo>
                    <a:pt x="700297" y="768537"/>
                  </a:lnTo>
                  <a:lnTo>
                    <a:pt x="696941" y="768537"/>
                  </a:lnTo>
                  <a:lnTo>
                    <a:pt x="696941" y="770215"/>
                  </a:lnTo>
                  <a:lnTo>
                    <a:pt x="687991" y="770215"/>
                  </a:lnTo>
                  <a:lnTo>
                    <a:pt x="687991" y="768537"/>
                  </a:lnTo>
                  <a:lnTo>
                    <a:pt x="686314" y="766859"/>
                  </a:lnTo>
                  <a:lnTo>
                    <a:pt x="682398" y="766859"/>
                  </a:lnTo>
                  <a:lnTo>
                    <a:pt x="682398" y="770215"/>
                  </a:lnTo>
                  <a:lnTo>
                    <a:pt x="679042" y="770215"/>
                  </a:lnTo>
                  <a:lnTo>
                    <a:pt x="679042" y="771893"/>
                  </a:lnTo>
                  <a:lnTo>
                    <a:pt x="670092" y="771893"/>
                  </a:lnTo>
                  <a:lnTo>
                    <a:pt x="670092" y="773571"/>
                  </a:lnTo>
                  <a:lnTo>
                    <a:pt x="666737" y="773571"/>
                  </a:lnTo>
                  <a:lnTo>
                    <a:pt x="666737" y="777486"/>
                  </a:lnTo>
                  <a:lnTo>
                    <a:pt x="665058" y="777486"/>
                  </a:lnTo>
                  <a:lnTo>
                    <a:pt x="665058" y="779164"/>
                  </a:lnTo>
                  <a:lnTo>
                    <a:pt x="662821" y="779164"/>
                  </a:lnTo>
                  <a:lnTo>
                    <a:pt x="662821" y="780842"/>
                  </a:lnTo>
                  <a:lnTo>
                    <a:pt x="661143" y="780842"/>
                  </a:lnTo>
                  <a:lnTo>
                    <a:pt x="659465" y="782521"/>
                  </a:lnTo>
                  <a:lnTo>
                    <a:pt x="659465" y="786436"/>
                  </a:lnTo>
                  <a:lnTo>
                    <a:pt x="657787" y="788114"/>
                  </a:lnTo>
                  <a:lnTo>
                    <a:pt x="659465" y="789792"/>
                  </a:lnTo>
                  <a:lnTo>
                    <a:pt x="659465" y="795385"/>
                  </a:lnTo>
                  <a:lnTo>
                    <a:pt x="657787" y="795385"/>
                  </a:lnTo>
                  <a:lnTo>
                    <a:pt x="657787" y="798741"/>
                  </a:lnTo>
                  <a:lnTo>
                    <a:pt x="653871" y="798741"/>
                  </a:lnTo>
                  <a:lnTo>
                    <a:pt x="653871" y="797063"/>
                  </a:lnTo>
                  <a:lnTo>
                    <a:pt x="652194" y="797063"/>
                  </a:lnTo>
                  <a:lnTo>
                    <a:pt x="652194" y="793148"/>
                  </a:lnTo>
                  <a:lnTo>
                    <a:pt x="650515" y="793148"/>
                  </a:lnTo>
                  <a:lnTo>
                    <a:pt x="650515" y="791470"/>
                  </a:lnTo>
                  <a:lnTo>
                    <a:pt x="648837" y="789792"/>
                  </a:lnTo>
                  <a:lnTo>
                    <a:pt x="647160" y="789792"/>
                  </a:lnTo>
                  <a:lnTo>
                    <a:pt x="647160" y="791470"/>
                  </a:lnTo>
                  <a:lnTo>
                    <a:pt x="644922" y="791470"/>
                  </a:lnTo>
                  <a:lnTo>
                    <a:pt x="644922" y="793148"/>
                  </a:lnTo>
                  <a:lnTo>
                    <a:pt x="643244" y="793148"/>
                  </a:lnTo>
                  <a:lnTo>
                    <a:pt x="641566" y="795385"/>
                  </a:lnTo>
                  <a:lnTo>
                    <a:pt x="641566" y="802098"/>
                  </a:lnTo>
                  <a:lnTo>
                    <a:pt x="639888" y="802098"/>
                  </a:lnTo>
                  <a:lnTo>
                    <a:pt x="639888" y="804335"/>
                  </a:lnTo>
                  <a:lnTo>
                    <a:pt x="638210" y="804335"/>
                  </a:lnTo>
                  <a:lnTo>
                    <a:pt x="638210" y="807691"/>
                  </a:lnTo>
                  <a:lnTo>
                    <a:pt x="636532" y="807691"/>
                  </a:lnTo>
                  <a:lnTo>
                    <a:pt x="636532" y="809369"/>
                  </a:lnTo>
                  <a:lnTo>
                    <a:pt x="634294" y="809369"/>
                  </a:lnTo>
                  <a:lnTo>
                    <a:pt x="634294" y="811047"/>
                  </a:lnTo>
                  <a:lnTo>
                    <a:pt x="632617" y="811047"/>
                  </a:lnTo>
                  <a:lnTo>
                    <a:pt x="632617" y="812725"/>
                  </a:lnTo>
                  <a:lnTo>
                    <a:pt x="630938" y="812725"/>
                  </a:lnTo>
                  <a:lnTo>
                    <a:pt x="630938" y="814962"/>
                  </a:lnTo>
                  <a:lnTo>
                    <a:pt x="629260" y="814962"/>
                  </a:lnTo>
                  <a:lnTo>
                    <a:pt x="629260" y="816640"/>
                  </a:lnTo>
                  <a:lnTo>
                    <a:pt x="627583" y="818318"/>
                  </a:lnTo>
                  <a:lnTo>
                    <a:pt x="625345" y="818318"/>
                  </a:lnTo>
                  <a:lnTo>
                    <a:pt x="625345" y="819996"/>
                  </a:lnTo>
                  <a:lnTo>
                    <a:pt x="623667" y="819996"/>
                  </a:lnTo>
                  <a:lnTo>
                    <a:pt x="623667" y="821675"/>
                  </a:lnTo>
                  <a:lnTo>
                    <a:pt x="621989" y="823912"/>
                  </a:lnTo>
                  <a:lnTo>
                    <a:pt x="618633" y="823912"/>
                  </a:lnTo>
                  <a:lnTo>
                    <a:pt x="616396" y="825590"/>
                  </a:lnTo>
                  <a:lnTo>
                    <a:pt x="616396" y="827268"/>
                  </a:lnTo>
                  <a:lnTo>
                    <a:pt x="614717" y="828946"/>
                  </a:lnTo>
                  <a:lnTo>
                    <a:pt x="613040" y="828946"/>
                  </a:lnTo>
                  <a:lnTo>
                    <a:pt x="613040" y="830624"/>
                  </a:lnTo>
                  <a:lnTo>
                    <a:pt x="609683" y="830624"/>
                  </a:lnTo>
                  <a:lnTo>
                    <a:pt x="608006" y="832861"/>
                  </a:lnTo>
                  <a:lnTo>
                    <a:pt x="600734" y="832861"/>
                  </a:lnTo>
                  <a:lnTo>
                    <a:pt x="600734" y="834539"/>
                  </a:lnTo>
                  <a:lnTo>
                    <a:pt x="593463" y="834539"/>
                  </a:lnTo>
                  <a:lnTo>
                    <a:pt x="593463" y="832861"/>
                  </a:lnTo>
                  <a:lnTo>
                    <a:pt x="595140" y="830624"/>
                  </a:lnTo>
                  <a:lnTo>
                    <a:pt x="596819" y="830624"/>
                  </a:lnTo>
                  <a:lnTo>
                    <a:pt x="599056" y="828946"/>
                  </a:lnTo>
                  <a:lnTo>
                    <a:pt x="600734" y="827268"/>
                  </a:lnTo>
                  <a:lnTo>
                    <a:pt x="602412" y="827268"/>
                  </a:lnTo>
                  <a:lnTo>
                    <a:pt x="602412" y="825590"/>
                  </a:lnTo>
                  <a:lnTo>
                    <a:pt x="604090" y="825590"/>
                  </a:lnTo>
                  <a:lnTo>
                    <a:pt x="604090" y="823912"/>
                  </a:lnTo>
                  <a:lnTo>
                    <a:pt x="608006" y="823912"/>
                  </a:lnTo>
                  <a:lnTo>
                    <a:pt x="608006" y="821675"/>
                  </a:lnTo>
                  <a:lnTo>
                    <a:pt x="611361" y="821675"/>
                  </a:lnTo>
                  <a:lnTo>
                    <a:pt x="611361" y="819996"/>
                  </a:lnTo>
                  <a:lnTo>
                    <a:pt x="614717" y="819996"/>
                  </a:lnTo>
                  <a:lnTo>
                    <a:pt x="616396" y="818318"/>
                  </a:lnTo>
                  <a:lnTo>
                    <a:pt x="618633" y="818318"/>
                  </a:lnTo>
                  <a:lnTo>
                    <a:pt x="618633" y="812725"/>
                  </a:lnTo>
                  <a:lnTo>
                    <a:pt x="614717" y="812725"/>
                  </a:lnTo>
                  <a:lnTo>
                    <a:pt x="613040" y="814962"/>
                  </a:lnTo>
                  <a:lnTo>
                    <a:pt x="611361" y="816640"/>
                  </a:lnTo>
                  <a:lnTo>
                    <a:pt x="611361" y="818318"/>
                  </a:lnTo>
                  <a:lnTo>
                    <a:pt x="605768" y="818318"/>
                  </a:lnTo>
                  <a:lnTo>
                    <a:pt x="605768" y="819996"/>
                  </a:lnTo>
                  <a:lnTo>
                    <a:pt x="604090" y="819996"/>
                  </a:lnTo>
                  <a:lnTo>
                    <a:pt x="604090" y="816640"/>
                  </a:lnTo>
                  <a:lnTo>
                    <a:pt x="605768" y="816640"/>
                  </a:lnTo>
                  <a:lnTo>
                    <a:pt x="605768" y="812725"/>
                  </a:lnTo>
                  <a:lnTo>
                    <a:pt x="608006" y="812725"/>
                  </a:lnTo>
                  <a:lnTo>
                    <a:pt x="608006" y="811047"/>
                  </a:lnTo>
                  <a:lnTo>
                    <a:pt x="609683" y="811047"/>
                  </a:lnTo>
                  <a:lnTo>
                    <a:pt x="609683" y="809369"/>
                  </a:lnTo>
                  <a:lnTo>
                    <a:pt x="613040" y="809369"/>
                  </a:lnTo>
                  <a:lnTo>
                    <a:pt x="613040" y="807691"/>
                  </a:lnTo>
                  <a:lnTo>
                    <a:pt x="611361" y="807691"/>
                  </a:lnTo>
                  <a:lnTo>
                    <a:pt x="611361" y="806013"/>
                  </a:lnTo>
                  <a:lnTo>
                    <a:pt x="613040" y="806013"/>
                  </a:lnTo>
                  <a:lnTo>
                    <a:pt x="613040" y="800419"/>
                  </a:lnTo>
                  <a:lnTo>
                    <a:pt x="616396" y="800419"/>
                  </a:lnTo>
                  <a:lnTo>
                    <a:pt x="616396" y="793148"/>
                  </a:lnTo>
                  <a:lnTo>
                    <a:pt x="618633" y="793148"/>
                  </a:lnTo>
                  <a:lnTo>
                    <a:pt x="618633" y="788114"/>
                  </a:lnTo>
                  <a:lnTo>
                    <a:pt x="621989" y="788114"/>
                  </a:lnTo>
                  <a:lnTo>
                    <a:pt x="621989" y="786436"/>
                  </a:lnTo>
                  <a:lnTo>
                    <a:pt x="623667" y="786436"/>
                  </a:lnTo>
                  <a:lnTo>
                    <a:pt x="623667" y="784198"/>
                  </a:lnTo>
                  <a:lnTo>
                    <a:pt x="625345" y="784198"/>
                  </a:lnTo>
                  <a:lnTo>
                    <a:pt x="625345" y="782521"/>
                  </a:lnTo>
                  <a:lnTo>
                    <a:pt x="627583" y="784198"/>
                  </a:lnTo>
                  <a:lnTo>
                    <a:pt x="627583" y="782521"/>
                  </a:lnTo>
                  <a:lnTo>
                    <a:pt x="629260" y="782521"/>
                  </a:lnTo>
                  <a:lnTo>
                    <a:pt x="629260" y="784198"/>
                  </a:lnTo>
                  <a:lnTo>
                    <a:pt x="634294" y="784198"/>
                  </a:lnTo>
                  <a:lnTo>
                    <a:pt x="634294" y="771893"/>
                  </a:lnTo>
                  <a:lnTo>
                    <a:pt x="630938" y="771893"/>
                  </a:lnTo>
                  <a:lnTo>
                    <a:pt x="630938" y="770215"/>
                  </a:lnTo>
                  <a:lnTo>
                    <a:pt x="629260" y="768537"/>
                  </a:lnTo>
                  <a:lnTo>
                    <a:pt x="630938" y="766859"/>
                  </a:lnTo>
                  <a:lnTo>
                    <a:pt x="630938" y="764621"/>
                  </a:lnTo>
                  <a:lnTo>
                    <a:pt x="632617" y="764621"/>
                  </a:lnTo>
                  <a:lnTo>
                    <a:pt x="632617" y="762944"/>
                  </a:lnTo>
                  <a:lnTo>
                    <a:pt x="634294" y="762944"/>
                  </a:lnTo>
                  <a:lnTo>
                    <a:pt x="634294" y="761265"/>
                  </a:lnTo>
                  <a:lnTo>
                    <a:pt x="632617" y="761265"/>
                  </a:lnTo>
                  <a:lnTo>
                    <a:pt x="632617" y="759587"/>
                  </a:lnTo>
                  <a:lnTo>
                    <a:pt x="634294" y="759587"/>
                  </a:lnTo>
                  <a:lnTo>
                    <a:pt x="634294" y="755672"/>
                  </a:lnTo>
                  <a:lnTo>
                    <a:pt x="636532" y="755672"/>
                  </a:lnTo>
                  <a:lnTo>
                    <a:pt x="636532" y="753994"/>
                  </a:lnTo>
                  <a:lnTo>
                    <a:pt x="634294" y="753994"/>
                  </a:lnTo>
                  <a:lnTo>
                    <a:pt x="634294" y="752316"/>
                  </a:lnTo>
                  <a:lnTo>
                    <a:pt x="627583" y="752316"/>
                  </a:lnTo>
                  <a:lnTo>
                    <a:pt x="627583" y="748960"/>
                  </a:lnTo>
                  <a:lnTo>
                    <a:pt x="623667" y="748960"/>
                  </a:lnTo>
                  <a:lnTo>
                    <a:pt x="623667" y="750638"/>
                  </a:lnTo>
                  <a:lnTo>
                    <a:pt x="620311" y="752316"/>
                  </a:lnTo>
                  <a:lnTo>
                    <a:pt x="614717" y="755672"/>
                  </a:lnTo>
                  <a:lnTo>
                    <a:pt x="609683" y="759587"/>
                  </a:lnTo>
                  <a:lnTo>
                    <a:pt x="608006" y="759587"/>
                  </a:lnTo>
                  <a:lnTo>
                    <a:pt x="605768" y="762944"/>
                  </a:lnTo>
                  <a:lnTo>
                    <a:pt x="602412" y="764621"/>
                  </a:lnTo>
                  <a:lnTo>
                    <a:pt x="600734" y="764621"/>
                  </a:lnTo>
                  <a:lnTo>
                    <a:pt x="595140" y="770215"/>
                  </a:lnTo>
                  <a:lnTo>
                    <a:pt x="596819" y="771893"/>
                  </a:lnTo>
                  <a:lnTo>
                    <a:pt x="599056" y="771893"/>
                  </a:lnTo>
                  <a:lnTo>
                    <a:pt x="599056" y="770215"/>
                  </a:lnTo>
                  <a:lnTo>
                    <a:pt x="600734" y="770215"/>
                  </a:lnTo>
                  <a:lnTo>
                    <a:pt x="600734" y="771893"/>
                  </a:lnTo>
                  <a:lnTo>
                    <a:pt x="602412" y="771893"/>
                  </a:lnTo>
                  <a:lnTo>
                    <a:pt x="602412" y="773571"/>
                  </a:lnTo>
                  <a:lnTo>
                    <a:pt x="604090" y="773571"/>
                  </a:lnTo>
                  <a:lnTo>
                    <a:pt x="604090" y="775808"/>
                  </a:lnTo>
                  <a:lnTo>
                    <a:pt x="605768" y="775808"/>
                  </a:lnTo>
                  <a:lnTo>
                    <a:pt x="605768" y="782521"/>
                  </a:lnTo>
                  <a:lnTo>
                    <a:pt x="604090" y="782521"/>
                  </a:lnTo>
                  <a:lnTo>
                    <a:pt x="602412" y="784198"/>
                  </a:lnTo>
                  <a:lnTo>
                    <a:pt x="600734" y="784198"/>
                  </a:lnTo>
                  <a:lnTo>
                    <a:pt x="600734" y="786436"/>
                  </a:lnTo>
                  <a:lnTo>
                    <a:pt x="599056" y="786436"/>
                  </a:lnTo>
                  <a:lnTo>
                    <a:pt x="599056" y="788114"/>
                  </a:lnTo>
                  <a:lnTo>
                    <a:pt x="596819" y="788114"/>
                  </a:lnTo>
                  <a:lnTo>
                    <a:pt x="596819" y="789792"/>
                  </a:lnTo>
                  <a:lnTo>
                    <a:pt x="595140" y="789792"/>
                  </a:lnTo>
                  <a:lnTo>
                    <a:pt x="595140" y="788114"/>
                  </a:lnTo>
                  <a:lnTo>
                    <a:pt x="593463" y="788114"/>
                  </a:lnTo>
                  <a:lnTo>
                    <a:pt x="593463" y="782521"/>
                  </a:lnTo>
                  <a:lnTo>
                    <a:pt x="595140" y="782521"/>
                  </a:lnTo>
                  <a:lnTo>
                    <a:pt x="595140" y="777486"/>
                  </a:lnTo>
                  <a:lnTo>
                    <a:pt x="593463" y="777486"/>
                  </a:lnTo>
                  <a:lnTo>
                    <a:pt x="593463" y="775808"/>
                  </a:lnTo>
                  <a:lnTo>
                    <a:pt x="591784" y="775808"/>
                  </a:lnTo>
                  <a:lnTo>
                    <a:pt x="591784" y="777486"/>
                  </a:lnTo>
                  <a:lnTo>
                    <a:pt x="590106" y="777486"/>
                  </a:lnTo>
                  <a:lnTo>
                    <a:pt x="590106" y="773571"/>
                  </a:lnTo>
                  <a:lnTo>
                    <a:pt x="586191" y="773571"/>
                  </a:lnTo>
                  <a:lnTo>
                    <a:pt x="584513" y="775808"/>
                  </a:lnTo>
                  <a:lnTo>
                    <a:pt x="582835" y="775808"/>
                  </a:lnTo>
                  <a:lnTo>
                    <a:pt x="582835" y="777486"/>
                  </a:lnTo>
                  <a:lnTo>
                    <a:pt x="577242" y="777486"/>
                  </a:lnTo>
                  <a:lnTo>
                    <a:pt x="577242" y="779164"/>
                  </a:lnTo>
                  <a:lnTo>
                    <a:pt x="579479" y="779164"/>
                  </a:lnTo>
                  <a:lnTo>
                    <a:pt x="579479" y="780842"/>
                  </a:lnTo>
                  <a:lnTo>
                    <a:pt x="577242" y="780842"/>
                  </a:lnTo>
                  <a:lnTo>
                    <a:pt x="575563" y="782521"/>
                  </a:lnTo>
                  <a:lnTo>
                    <a:pt x="572207" y="782521"/>
                  </a:lnTo>
                  <a:lnTo>
                    <a:pt x="572207" y="784198"/>
                  </a:lnTo>
                  <a:lnTo>
                    <a:pt x="568292" y="784198"/>
                  </a:lnTo>
                  <a:lnTo>
                    <a:pt x="568292" y="786436"/>
                  </a:lnTo>
                  <a:lnTo>
                    <a:pt x="559342" y="786436"/>
                  </a:lnTo>
                  <a:lnTo>
                    <a:pt x="559342" y="784198"/>
                  </a:lnTo>
                  <a:lnTo>
                    <a:pt x="557665" y="788114"/>
                  </a:lnTo>
                  <a:lnTo>
                    <a:pt x="555986" y="789792"/>
                  </a:lnTo>
                  <a:lnTo>
                    <a:pt x="552630" y="791470"/>
                  </a:lnTo>
                  <a:lnTo>
                    <a:pt x="552630" y="793148"/>
                  </a:lnTo>
                  <a:lnTo>
                    <a:pt x="548715" y="797063"/>
                  </a:lnTo>
                  <a:lnTo>
                    <a:pt x="547037" y="798741"/>
                  </a:lnTo>
                  <a:lnTo>
                    <a:pt x="545359" y="798741"/>
                  </a:lnTo>
                  <a:lnTo>
                    <a:pt x="545359" y="800419"/>
                  </a:lnTo>
                  <a:lnTo>
                    <a:pt x="543681" y="800419"/>
                  </a:lnTo>
                  <a:lnTo>
                    <a:pt x="543681" y="802098"/>
                  </a:lnTo>
                  <a:lnTo>
                    <a:pt x="542003" y="802098"/>
                  </a:lnTo>
                  <a:lnTo>
                    <a:pt x="542003" y="804335"/>
                  </a:lnTo>
                  <a:lnTo>
                    <a:pt x="538088" y="806013"/>
                  </a:lnTo>
                  <a:lnTo>
                    <a:pt x="536409" y="807691"/>
                  </a:lnTo>
                  <a:lnTo>
                    <a:pt x="533053" y="809369"/>
                  </a:lnTo>
                  <a:lnTo>
                    <a:pt x="529138" y="812725"/>
                  </a:lnTo>
                  <a:lnTo>
                    <a:pt x="527460" y="814962"/>
                  </a:lnTo>
                  <a:lnTo>
                    <a:pt x="520189" y="818318"/>
                  </a:lnTo>
                  <a:lnTo>
                    <a:pt x="511239" y="818318"/>
                  </a:lnTo>
                  <a:lnTo>
                    <a:pt x="511239" y="828946"/>
                  </a:lnTo>
                  <a:lnTo>
                    <a:pt x="509561" y="828946"/>
                  </a:lnTo>
                  <a:lnTo>
                    <a:pt x="509561" y="827268"/>
                  </a:lnTo>
                  <a:lnTo>
                    <a:pt x="507883" y="827268"/>
                  </a:lnTo>
                  <a:lnTo>
                    <a:pt x="507883" y="828946"/>
                  </a:lnTo>
                  <a:lnTo>
                    <a:pt x="506205" y="828946"/>
                  </a:lnTo>
                  <a:lnTo>
                    <a:pt x="506205" y="830624"/>
                  </a:lnTo>
                  <a:lnTo>
                    <a:pt x="498934" y="830624"/>
                  </a:lnTo>
                  <a:lnTo>
                    <a:pt x="497255" y="832861"/>
                  </a:lnTo>
                  <a:lnTo>
                    <a:pt x="497255" y="834539"/>
                  </a:lnTo>
                  <a:lnTo>
                    <a:pt x="495577" y="834539"/>
                  </a:lnTo>
                  <a:lnTo>
                    <a:pt x="495577" y="832861"/>
                  </a:lnTo>
                  <a:lnTo>
                    <a:pt x="491662" y="832861"/>
                  </a:lnTo>
                  <a:lnTo>
                    <a:pt x="491662" y="834539"/>
                  </a:lnTo>
                  <a:lnTo>
                    <a:pt x="489984" y="834539"/>
                  </a:lnTo>
                  <a:lnTo>
                    <a:pt x="488306" y="836217"/>
                  </a:lnTo>
                  <a:lnTo>
                    <a:pt x="489984" y="836217"/>
                  </a:lnTo>
                  <a:lnTo>
                    <a:pt x="489984" y="839573"/>
                  </a:lnTo>
                  <a:lnTo>
                    <a:pt x="491662" y="839573"/>
                  </a:lnTo>
                  <a:lnTo>
                    <a:pt x="491662" y="846845"/>
                  </a:lnTo>
                  <a:lnTo>
                    <a:pt x="489984" y="846845"/>
                  </a:lnTo>
                  <a:lnTo>
                    <a:pt x="489984" y="848523"/>
                  </a:lnTo>
                  <a:lnTo>
                    <a:pt x="488306" y="848523"/>
                  </a:lnTo>
                  <a:lnTo>
                    <a:pt x="488306" y="857472"/>
                  </a:lnTo>
                  <a:lnTo>
                    <a:pt x="486628" y="857472"/>
                  </a:lnTo>
                  <a:lnTo>
                    <a:pt x="486628" y="861388"/>
                  </a:lnTo>
                  <a:lnTo>
                    <a:pt x="488306" y="861388"/>
                  </a:lnTo>
                  <a:lnTo>
                    <a:pt x="488306" y="868100"/>
                  </a:lnTo>
                  <a:lnTo>
                    <a:pt x="486628" y="868100"/>
                  </a:lnTo>
                  <a:lnTo>
                    <a:pt x="486628" y="873693"/>
                  </a:lnTo>
                  <a:lnTo>
                    <a:pt x="482713" y="877049"/>
                  </a:lnTo>
                  <a:lnTo>
                    <a:pt x="481035" y="877049"/>
                  </a:lnTo>
                  <a:lnTo>
                    <a:pt x="481035" y="875371"/>
                  </a:lnTo>
                  <a:lnTo>
                    <a:pt x="479357" y="875371"/>
                  </a:lnTo>
                  <a:lnTo>
                    <a:pt x="479357" y="877049"/>
                  </a:lnTo>
                  <a:lnTo>
                    <a:pt x="473763" y="877049"/>
                  </a:lnTo>
                  <a:lnTo>
                    <a:pt x="473763" y="878727"/>
                  </a:lnTo>
                  <a:lnTo>
                    <a:pt x="468729" y="878727"/>
                  </a:lnTo>
                  <a:lnTo>
                    <a:pt x="468729" y="880965"/>
                  </a:lnTo>
                  <a:lnTo>
                    <a:pt x="459780" y="880965"/>
                  </a:lnTo>
                  <a:lnTo>
                    <a:pt x="459780" y="878727"/>
                  </a:lnTo>
                  <a:lnTo>
                    <a:pt x="454186" y="878727"/>
                  </a:lnTo>
                  <a:lnTo>
                    <a:pt x="454186" y="880965"/>
                  </a:lnTo>
                  <a:lnTo>
                    <a:pt x="445237" y="880965"/>
                  </a:lnTo>
                  <a:lnTo>
                    <a:pt x="445237" y="878727"/>
                  </a:lnTo>
                  <a:lnTo>
                    <a:pt x="443559" y="878727"/>
                  </a:lnTo>
                  <a:lnTo>
                    <a:pt x="443559" y="877049"/>
                  </a:lnTo>
                  <a:lnTo>
                    <a:pt x="440203" y="877049"/>
                  </a:lnTo>
                  <a:lnTo>
                    <a:pt x="440203" y="873693"/>
                  </a:lnTo>
                  <a:lnTo>
                    <a:pt x="438524" y="872015"/>
                  </a:lnTo>
                  <a:lnTo>
                    <a:pt x="438524" y="866422"/>
                  </a:lnTo>
                  <a:lnTo>
                    <a:pt x="436846" y="866422"/>
                  </a:lnTo>
                  <a:lnTo>
                    <a:pt x="436846" y="861388"/>
                  </a:lnTo>
                  <a:lnTo>
                    <a:pt x="434609" y="861388"/>
                  </a:lnTo>
                  <a:lnTo>
                    <a:pt x="434609" y="859150"/>
                  </a:lnTo>
                  <a:lnTo>
                    <a:pt x="431253" y="859150"/>
                  </a:lnTo>
                  <a:lnTo>
                    <a:pt x="429575" y="857472"/>
                  </a:lnTo>
                  <a:lnTo>
                    <a:pt x="427897" y="857472"/>
                  </a:lnTo>
                  <a:lnTo>
                    <a:pt x="427897" y="855794"/>
                  </a:lnTo>
                  <a:lnTo>
                    <a:pt x="425660" y="855794"/>
                  </a:lnTo>
                  <a:lnTo>
                    <a:pt x="423982" y="854116"/>
                  </a:lnTo>
                  <a:lnTo>
                    <a:pt x="422304" y="854116"/>
                  </a:lnTo>
                  <a:lnTo>
                    <a:pt x="422304" y="852438"/>
                  </a:lnTo>
                  <a:lnTo>
                    <a:pt x="420626" y="850201"/>
                  </a:lnTo>
                  <a:lnTo>
                    <a:pt x="420626" y="841251"/>
                  </a:lnTo>
                  <a:lnTo>
                    <a:pt x="422304" y="841251"/>
                  </a:lnTo>
                  <a:lnTo>
                    <a:pt x="422304" y="837895"/>
                  </a:lnTo>
                  <a:lnTo>
                    <a:pt x="423982" y="837895"/>
                  </a:lnTo>
                  <a:lnTo>
                    <a:pt x="425660" y="836217"/>
                  </a:lnTo>
                  <a:lnTo>
                    <a:pt x="427897" y="834539"/>
                  </a:lnTo>
                  <a:lnTo>
                    <a:pt x="429575" y="834539"/>
                  </a:lnTo>
                  <a:lnTo>
                    <a:pt x="429575" y="828946"/>
                  </a:lnTo>
                  <a:lnTo>
                    <a:pt x="427897" y="828946"/>
                  </a:lnTo>
                  <a:lnTo>
                    <a:pt x="429575" y="827268"/>
                  </a:lnTo>
                  <a:lnTo>
                    <a:pt x="429575" y="825590"/>
                  </a:lnTo>
                  <a:lnTo>
                    <a:pt x="432931" y="825590"/>
                  </a:lnTo>
                  <a:lnTo>
                    <a:pt x="434609" y="823912"/>
                  </a:lnTo>
                  <a:lnTo>
                    <a:pt x="443559" y="823912"/>
                  </a:lnTo>
                  <a:lnTo>
                    <a:pt x="445237" y="821675"/>
                  </a:lnTo>
                  <a:lnTo>
                    <a:pt x="449152" y="821675"/>
                  </a:lnTo>
                  <a:lnTo>
                    <a:pt x="452508" y="819996"/>
                  </a:lnTo>
                  <a:lnTo>
                    <a:pt x="463136" y="819996"/>
                  </a:lnTo>
                  <a:lnTo>
                    <a:pt x="463136" y="816640"/>
                  </a:lnTo>
                  <a:lnTo>
                    <a:pt x="461458" y="816640"/>
                  </a:lnTo>
                  <a:lnTo>
                    <a:pt x="461458" y="811047"/>
                  </a:lnTo>
                  <a:lnTo>
                    <a:pt x="459780" y="809369"/>
                  </a:lnTo>
                  <a:lnTo>
                    <a:pt x="458101" y="807691"/>
                  </a:lnTo>
                  <a:lnTo>
                    <a:pt x="458101" y="800419"/>
                  </a:lnTo>
                  <a:lnTo>
                    <a:pt x="456423" y="798741"/>
                  </a:lnTo>
                  <a:lnTo>
                    <a:pt x="456423" y="797063"/>
                  </a:lnTo>
                  <a:lnTo>
                    <a:pt x="454186" y="795385"/>
                  </a:lnTo>
                  <a:lnTo>
                    <a:pt x="452508" y="797063"/>
                  </a:lnTo>
                  <a:lnTo>
                    <a:pt x="452508" y="795385"/>
                  </a:lnTo>
                  <a:lnTo>
                    <a:pt x="450830" y="795385"/>
                  </a:lnTo>
                  <a:lnTo>
                    <a:pt x="450830" y="791470"/>
                  </a:lnTo>
                  <a:lnTo>
                    <a:pt x="449152" y="791470"/>
                  </a:lnTo>
                  <a:lnTo>
                    <a:pt x="449152" y="789792"/>
                  </a:lnTo>
                  <a:lnTo>
                    <a:pt x="447474" y="789792"/>
                  </a:lnTo>
                  <a:lnTo>
                    <a:pt x="447474" y="788114"/>
                  </a:lnTo>
                  <a:lnTo>
                    <a:pt x="445237" y="786436"/>
                  </a:lnTo>
                  <a:lnTo>
                    <a:pt x="445237" y="782521"/>
                  </a:lnTo>
                  <a:lnTo>
                    <a:pt x="443559" y="782521"/>
                  </a:lnTo>
                  <a:lnTo>
                    <a:pt x="443559" y="780842"/>
                  </a:lnTo>
                  <a:lnTo>
                    <a:pt x="445237" y="780842"/>
                  </a:lnTo>
                  <a:lnTo>
                    <a:pt x="443559" y="779164"/>
                  </a:lnTo>
                  <a:lnTo>
                    <a:pt x="440203" y="777486"/>
                  </a:lnTo>
                  <a:lnTo>
                    <a:pt x="438524" y="777486"/>
                  </a:lnTo>
                  <a:lnTo>
                    <a:pt x="436846" y="775808"/>
                  </a:lnTo>
                  <a:lnTo>
                    <a:pt x="434609" y="775808"/>
                  </a:lnTo>
                  <a:lnTo>
                    <a:pt x="434609" y="773571"/>
                  </a:lnTo>
                  <a:lnTo>
                    <a:pt x="422304" y="773571"/>
                  </a:lnTo>
                  <a:lnTo>
                    <a:pt x="422304" y="771893"/>
                  </a:lnTo>
                  <a:lnTo>
                    <a:pt x="411676" y="771893"/>
                  </a:lnTo>
                  <a:lnTo>
                    <a:pt x="408320" y="773571"/>
                  </a:lnTo>
                  <a:lnTo>
                    <a:pt x="399370" y="773571"/>
                  </a:lnTo>
                  <a:lnTo>
                    <a:pt x="397133" y="771893"/>
                  </a:lnTo>
                  <a:lnTo>
                    <a:pt x="393777" y="771893"/>
                  </a:lnTo>
                  <a:lnTo>
                    <a:pt x="393777" y="770215"/>
                  </a:lnTo>
                  <a:lnTo>
                    <a:pt x="392099" y="770215"/>
                  </a:lnTo>
                  <a:lnTo>
                    <a:pt x="392099" y="768537"/>
                  </a:lnTo>
                  <a:lnTo>
                    <a:pt x="390421" y="768537"/>
                  </a:lnTo>
                  <a:lnTo>
                    <a:pt x="390421" y="766859"/>
                  </a:lnTo>
                  <a:lnTo>
                    <a:pt x="386506" y="766859"/>
                  </a:lnTo>
                  <a:lnTo>
                    <a:pt x="384828" y="764621"/>
                  </a:lnTo>
                  <a:lnTo>
                    <a:pt x="381472" y="764621"/>
                  </a:lnTo>
                  <a:lnTo>
                    <a:pt x="381472" y="770215"/>
                  </a:lnTo>
                  <a:lnTo>
                    <a:pt x="384828" y="770215"/>
                  </a:lnTo>
                  <a:lnTo>
                    <a:pt x="384828" y="771893"/>
                  </a:lnTo>
                  <a:lnTo>
                    <a:pt x="386506" y="773571"/>
                  </a:lnTo>
                  <a:lnTo>
                    <a:pt x="388184" y="773571"/>
                  </a:lnTo>
                  <a:lnTo>
                    <a:pt x="390421" y="775808"/>
                  </a:lnTo>
                  <a:lnTo>
                    <a:pt x="390421" y="777486"/>
                  </a:lnTo>
                  <a:lnTo>
                    <a:pt x="392099" y="777486"/>
                  </a:lnTo>
                  <a:lnTo>
                    <a:pt x="392099" y="779164"/>
                  </a:lnTo>
                  <a:lnTo>
                    <a:pt x="393777" y="779164"/>
                  </a:lnTo>
                  <a:lnTo>
                    <a:pt x="395455" y="780842"/>
                  </a:lnTo>
                  <a:lnTo>
                    <a:pt x="395455" y="782521"/>
                  </a:lnTo>
                  <a:lnTo>
                    <a:pt x="397133" y="782521"/>
                  </a:lnTo>
                  <a:lnTo>
                    <a:pt x="399370" y="784198"/>
                  </a:lnTo>
                  <a:lnTo>
                    <a:pt x="401049" y="786436"/>
                  </a:lnTo>
                  <a:lnTo>
                    <a:pt x="401049" y="788114"/>
                  </a:lnTo>
                  <a:lnTo>
                    <a:pt x="402727" y="788114"/>
                  </a:lnTo>
                  <a:lnTo>
                    <a:pt x="402727" y="791470"/>
                  </a:lnTo>
                  <a:lnTo>
                    <a:pt x="404405" y="795385"/>
                  </a:lnTo>
                  <a:lnTo>
                    <a:pt x="402727" y="795385"/>
                  </a:lnTo>
                  <a:lnTo>
                    <a:pt x="402727" y="812725"/>
                  </a:lnTo>
                  <a:lnTo>
                    <a:pt x="402727" y="812725"/>
                  </a:lnTo>
                  <a:lnTo>
                    <a:pt x="401049" y="814962"/>
                  </a:lnTo>
                  <a:lnTo>
                    <a:pt x="401049" y="818318"/>
                  </a:lnTo>
                  <a:lnTo>
                    <a:pt x="399370" y="819996"/>
                  </a:lnTo>
                  <a:lnTo>
                    <a:pt x="401049" y="819996"/>
                  </a:lnTo>
                  <a:lnTo>
                    <a:pt x="402727" y="821675"/>
                  </a:lnTo>
                  <a:lnTo>
                    <a:pt x="401049" y="823912"/>
                  </a:lnTo>
                  <a:lnTo>
                    <a:pt x="401049" y="827268"/>
                  </a:lnTo>
                  <a:lnTo>
                    <a:pt x="402727" y="827268"/>
                  </a:lnTo>
                  <a:lnTo>
                    <a:pt x="402727" y="830624"/>
                  </a:lnTo>
                  <a:lnTo>
                    <a:pt x="399370" y="830624"/>
                  </a:lnTo>
                  <a:lnTo>
                    <a:pt x="399370" y="834539"/>
                  </a:lnTo>
                  <a:lnTo>
                    <a:pt x="397133" y="836217"/>
                  </a:lnTo>
                  <a:lnTo>
                    <a:pt x="397133" y="837895"/>
                  </a:lnTo>
                  <a:lnTo>
                    <a:pt x="395455" y="841251"/>
                  </a:lnTo>
                  <a:lnTo>
                    <a:pt x="395455" y="843489"/>
                  </a:lnTo>
                  <a:lnTo>
                    <a:pt x="393777" y="845167"/>
                  </a:lnTo>
                  <a:lnTo>
                    <a:pt x="393777" y="850201"/>
                  </a:lnTo>
                  <a:lnTo>
                    <a:pt x="392099" y="854116"/>
                  </a:lnTo>
                  <a:lnTo>
                    <a:pt x="392099" y="859150"/>
                  </a:lnTo>
                  <a:lnTo>
                    <a:pt x="393777" y="859150"/>
                  </a:lnTo>
                  <a:lnTo>
                    <a:pt x="395455" y="861388"/>
                  </a:lnTo>
                  <a:lnTo>
                    <a:pt x="401049" y="861388"/>
                  </a:lnTo>
                  <a:lnTo>
                    <a:pt x="402727" y="863066"/>
                  </a:lnTo>
                  <a:lnTo>
                    <a:pt x="402727" y="864744"/>
                  </a:lnTo>
                  <a:lnTo>
                    <a:pt x="404405" y="864744"/>
                  </a:lnTo>
                  <a:lnTo>
                    <a:pt x="404405" y="868100"/>
                  </a:lnTo>
                  <a:lnTo>
                    <a:pt x="406083" y="868100"/>
                  </a:lnTo>
                  <a:lnTo>
                    <a:pt x="406083" y="869778"/>
                  </a:lnTo>
                  <a:lnTo>
                    <a:pt x="408320" y="869778"/>
                  </a:lnTo>
                  <a:lnTo>
                    <a:pt x="408320" y="873693"/>
                  </a:lnTo>
                  <a:lnTo>
                    <a:pt x="409998" y="873693"/>
                  </a:lnTo>
                  <a:lnTo>
                    <a:pt x="409998" y="882643"/>
                  </a:lnTo>
                  <a:lnTo>
                    <a:pt x="408320" y="882643"/>
                  </a:lnTo>
                  <a:lnTo>
                    <a:pt x="408320" y="889914"/>
                  </a:lnTo>
                  <a:lnTo>
                    <a:pt x="409998" y="889914"/>
                  </a:lnTo>
                  <a:lnTo>
                    <a:pt x="409998" y="891592"/>
                  </a:lnTo>
                  <a:lnTo>
                    <a:pt x="408320" y="891592"/>
                  </a:lnTo>
                  <a:lnTo>
                    <a:pt x="408320" y="902220"/>
                  </a:lnTo>
                  <a:lnTo>
                    <a:pt x="404405" y="902220"/>
                  </a:lnTo>
                  <a:lnTo>
                    <a:pt x="404405" y="905576"/>
                  </a:lnTo>
                  <a:lnTo>
                    <a:pt x="402727" y="905576"/>
                  </a:lnTo>
                  <a:lnTo>
                    <a:pt x="402727" y="909491"/>
                  </a:lnTo>
                  <a:lnTo>
                    <a:pt x="401049" y="912847"/>
                  </a:lnTo>
                  <a:lnTo>
                    <a:pt x="399370" y="914525"/>
                  </a:lnTo>
                  <a:lnTo>
                    <a:pt x="399370" y="921797"/>
                  </a:lnTo>
                  <a:lnTo>
                    <a:pt x="395455" y="921797"/>
                  </a:lnTo>
                  <a:lnTo>
                    <a:pt x="395455" y="920119"/>
                  </a:lnTo>
                  <a:lnTo>
                    <a:pt x="390421" y="920119"/>
                  </a:lnTo>
                  <a:lnTo>
                    <a:pt x="390421" y="914525"/>
                  </a:lnTo>
                  <a:lnTo>
                    <a:pt x="388184" y="914525"/>
                  </a:lnTo>
                  <a:lnTo>
                    <a:pt x="388184" y="912847"/>
                  </a:lnTo>
                  <a:lnTo>
                    <a:pt x="384828" y="912847"/>
                  </a:lnTo>
                  <a:lnTo>
                    <a:pt x="384828" y="911169"/>
                  </a:lnTo>
                  <a:lnTo>
                    <a:pt x="383150" y="911169"/>
                  </a:lnTo>
                  <a:lnTo>
                    <a:pt x="383150" y="909491"/>
                  </a:lnTo>
                  <a:lnTo>
                    <a:pt x="381472" y="909491"/>
                  </a:lnTo>
                  <a:lnTo>
                    <a:pt x="381472" y="905576"/>
                  </a:lnTo>
                  <a:lnTo>
                    <a:pt x="375878" y="905576"/>
                  </a:lnTo>
                  <a:lnTo>
                    <a:pt x="375878" y="907254"/>
                  </a:lnTo>
                  <a:lnTo>
                    <a:pt x="365251" y="907254"/>
                  </a:lnTo>
                  <a:lnTo>
                    <a:pt x="365251" y="903898"/>
                  </a:lnTo>
                  <a:lnTo>
                    <a:pt x="361895" y="903898"/>
                  </a:lnTo>
                  <a:lnTo>
                    <a:pt x="361895" y="902220"/>
                  </a:lnTo>
                  <a:lnTo>
                    <a:pt x="357979" y="902220"/>
                  </a:lnTo>
                  <a:lnTo>
                    <a:pt x="357979" y="900542"/>
                  </a:lnTo>
                  <a:lnTo>
                    <a:pt x="354623" y="900542"/>
                  </a:lnTo>
                  <a:lnTo>
                    <a:pt x="354623" y="902220"/>
                  </a:lnTo>
                  <a:lnTo>
                    <a:pt x="352945" y="902220"/>
                  </a:lnTo>
                  <a:lnTo>
                    <a:pt x="352945" y="903898"/>
                  </a:lnTo>
                  <a:lnTo>
                    <a:pt x="351267" y="903898"/>
                  </a:lnTo>
                  <a:lnTo>
                    <a:pt x="351267" y="907254"/>
                  </a:lnTo>
                  <a:lnTo>
                    <a:pt x="349030" y="909491"/>
                  </a:lnTo>
                  <a:lnTo>
                    <a:pt x="349030" y="911169"/>
                  </a:lnTo>
                  <a:lnTo>
                    <a:pt x="347352" y="911169"/>
                  </a:lnTo>
                  <a:lnTo>
                    <a:pt x="347352" y="912847"/>
                  </a:lnTo>
                  <a:lnTo>
                    <a:pt x="345674" y="912847"/>
                  </a:lnTo>
                  <a:lnTo>
                    <a:pt x="345674" y="914525"/>
                  </a:lnTo>
                  <a:lnTo>
                    <a:pt x="343996" y="916203"/>
                  </a:lnTo>
                  <a:lnTo>
                    <a:pt x="343996" y="918441"/>
                  </a:lnTo>
                  <a:lnTo>
                    <a:pt x="342318" y="920119"/>
                  </a:lnTo>
                  <a:lnTo>
                    <a:pt x="340080" y="920119"/>
                  </a:lnTo>
                  <a:lnTo>
                    <a:pt x="342318" y="921797"/>
                  </a:lnTo>
                  <a:lnTo>
                    <a:pt x="338402" y="921797"/>
                  </a:lnTo>
                  <a:lnTo>
                    <a:pt x="338402" y="925153"/>
                  </a:lnTo>
                  <a:lnTo>
                    <a:pt x="336724" y="925153"/>
                  </a:lnTo>
                  <a:lnTo>
                    <a:pt x="335046" y="926831"/>
                  </a:lnTo>
                  <a:lnTo>
                    <a:pt x="333368" y="926831"/>
                  </a:lnTo>
                  <a:lnTo>
                    <a:pt x="331131" y="929068"/>
                  </a:lnTo>
                  <a:lnTo>
                    <a:pt x="327775" y="930746"/>
                  </a:lnTo>
                  <a:lnTo>
                    <a:pt x="320503" y="930746"/>
                  </a:lnTo>
                  <a:lnTo>
                    <a:pt x="320503" y="932424"/>
                  </a:lnTo>
                  <a:lnTo>
                    <a:pt x="318825" y="932424"/>
                  </a:lnTo>
                  <a:lnTo>
                    <a:pt x="318825" y="934102"/>
                  </a:lnTo>
                  <a:lnTo>
                    <a:pt x="317147" y="934102"/>
                  </a:lnTo>
                  <a:lnTo>
                    <a:pt x="317147" y="938018"/>
                  </a:lnTo>
                  <a:lnTo>
                    <a:pt x="315469" y="938018"/>
                  </a:lnTo>
                  <a:lnTo>
                    <a:pt x="315469" y="939696"/>
                  </a:lnTo>
                  <a:lnTo>
                    <a:pt x="313791" y="941374"/>
                  </a:lnTo>
                  <a:lnTo>
                    <a:pt x="313791" y="943052"/>
                  </a:lnTo>
                  <a:lnTo>
                    <a:pt x="309876" y="944730"/>
                  </a:lnTo>
                  <a:lnTo>
                    <a:pt x="308198" y="944730"/>
                  </a:lnTo>
                  <a:lnTo>
                    <a:pt x="308198" y="948645"/>
                  </a:lnTo>
                  <a:lnTo>
                    <a:pt x="306520" y="948645"/>
                  </a:lnTo>
                  <a:lnTo>
                    <a:pt x="304842" y="950323"/>
                  </a:lnTo>
                  <a:lnTo>
                    <a:pt x="300926" y="950323"/>
                  </a:lnTo>
                  <a:lnTo>
                    <a:pt x="300926" y="952001"/>
                  </a:lnTo>
                  <a:lnTo>
                    <a:pt x="299248" y="952001"/>
                  </a:lnTo>
                  <a:lnTo>
                    <a:pt x="299248" y="953679"/>
                  </a:lnTo>
                  <a:lnTo>
                    <a:pt x="297570" y="953679"/>
                  </a:lnTo>
                  <a:lnTo>
                    <a:pt x="297570" y="957595"/>
                  </a:lnTo>
                  <a:lnTo>
                    <a:pt x="295892" y="957595"/>
                  </a:lnTo>
                  <a:lnTo>
                    <a:pt x="295892" y="969900"/>
                  </a:lnTo>
                  <a:lnTo>
                    <a:pt x="297570" y="969900"/>
                  </a:lnTo>
                  <a:lnTo>
                    <a:pt x="297570" y="971578"/>
                  </a:lnTo>
                  <a:lnTo>
                    <a:pt x="299248" y="971578"/>
                  </a:lnTo>
                  <a:lnTo>
                    <a:pt x="299248" y="973256"/>
                  </a:lnTo>
                  <a:lnTo>
                    <a:pt x="300926" y="973256"/>
                  </a:lnTo>
                  <a:lnTo>
                    <a:pt x="300926" y="978850"/>
                  </a:lnTo>
                  <a:lnTo>
                    <a:pt x="302604" y="978850"/>
                  </a:lnTo>
                  <a:lnTo>
                    <a:pt x="302604" y="982206"/>
                  </a:lnTo>
                  <a:lnTo>
                    <a:pt x="304842" y="982206"/>
                  </a:lnTo>
                  <a:lnTo>
                    <a:pt x="304842" y="983884"/>
                  </a:lnTo>
                  <a:lnTo>
                    <a:pt x="306520" y="986121"/>
                  </a:lnTo>
                  <a:lnTo>
                    <a:pt x="308198" y="986121"/>
                  </a:lnTo>
                  <a:lnTo>
                    <a:pt x="309876" y="987799"/>
                  </a:lnTo>
                  <a:lnTo>
                    <a:pt x="309876" y="991155"/>
                  </a:lnTo>
                  <a:lnTo>
                    <a:pt x="311554" y="991155"/>
                  </a:lnTo>
                  <a:lnTo>
                    <a:pt x="311554" y="995071"/>
                  </a:lnTo>
                  <a:lnTo>
                    <a:pt x="313791" y="996749"/>
                  </a:lnTo>
                  <a:lnTo>
                    <a:pt x="311554" y="996749"/>
                  </a:lnTo>
                  <a:lnTo>
                    <a:pt x="311554" y="1000105"/>
                  </a:lnTo>
                  <a:lnTo>
                    <a:pt x="315469" y="1000105"/>
                  </a:lnTo>
                  <a:lnTo>
                    <a:pt x="315469" y="1001783"/>
                  </a:lnTo>
                  <a:lnTo>
                    <a:pt x="313791" y="1001783"/>
                  </a:lnTo>
                  <a:lnTo>
                    <a:pt x="313791" y="1010732"/>
                  </a:lnTo>
                  <a:lnTo>
                    <a:pt x="315469" y="1010732"/>
                  </a:lnTo>
                  <a:lnTo>
                    <a:pt x="315469" y="1014648"/>
                  </a:lnTo>
                  <a:lnTo>
                    <a:pt x="309876" y="1014648"/>
                  </a:lnTo>
                  <a:lnTo>
                    <a:pt x="309876" y="1012410"/>
                  </a:lnTo>
                  <a:lnTo>
                    <a:pt x="308198" y="1014648"/>
                  </a:lnTo>
                  <a:lnTo>
                    <a:pt x="306520" y="1014648"/>
                  </a:lnTo>
                  <a:lnTo>
                    <a:pt x="304842" y="1012410"/>
                  </a:lnTo>
                  <a:lnTo>
                    <a:pt x="304842" y="1009054"/>
                  </a:lnTo>
                  <a:lnTo>
                    <a:pt x="302604" y="1009054"/>
                  </a:lnTo>
                  <a:lnTo>
                    <a:pt x="300926" y="1010732"/>
                  </a:lnTo>
                  <a:lnTo>
                    <a:pt x="297570" y="1010732"/>
                  </a:lnTo>
                  <a:lnTo>
                    <a:pt x="295892" y="1012410"/>
                  </a:lnTo>
                  <a:lnTo>
                    <a:pt x="295892" y="1012410"/>
                  </a:lnTo>
                  <a:lnTo>
                    <a:pt x="291977" y="1014648"/>
                  </a:lnTo>
                  <a:lnTo>
                    <a:pt x="290299" y="1014648"/>
                  </a:lnTo>
                  <a:lnTo>
                    <a:pt x="290299" y="1010732"/>
                  </a:lnTo>
                  <a:lnTo>
                    <a:pt x="286943" y="1010732"/>
                  </a:lnTo>
                  <a:lnTo>
                    <a:pt x="286943" y="1009054"/>
                  </a:lnTo>
                  <a:lnTo>
                    <a:pt x="285265" y="1007376"/>
                  </a:lnTo>
                  <a:lnTo>
                    <a:pt x="281349" y="1007376"/>
                  </a:lnTo>
                  <a:lnTo>
                    <a:pt x="279671" y="1005698"/>
                  </a:lnTo>
                  <a:lnTo>
                    <a:pt x="279671" y="1004020"/>
                  </a:lnTo>
                  <a:lnTo>
                    <a:pt x="276315" y="1004020"/>
                  </a:lnTo>
                  <a:lnTo>
                    <a:pt x="274078" y="1001783"/>
                  </a:lnTo>
                  <a:lnTo>
                    <a:pt x="267366" y="1001783"/>
                  </a:lnTo>
                  <a:lnTo>
                    <a:pt x="267366" y="1000105"/>
                  </a:lnTo>
                  <a:lnTo>
                    <a:pt x="265688" y="1000105"/>
                  </a:lnTo>
                  <a:lnTo>
                    <a:pt x="265688" y="1001783"/>
                  </a:lnTo>
                  <a:lnTo>
                    <a:pt x="263450" y="1001783"/>
                  </a:lnTo>
                  <a:lnTo>
                    <a:pt x="261772" y="1004020"/>
                  </a:lnTo>
                  <a:lnTo>
                    <a:pt x="258416" y="1004020"/>
                  </a:lnTo>
                  <a:lnTo>
                    <a:pt x="258416" y="1007376"/>
                  </a:lnTo>
                  <a:lnTo>
                    <a:pt x="256738" y="1007376"/>
                  </a:lnTo>
                  <a:lnTo>
                    <a:pt x="256738" y="1004020"/>
                  </a:lnTo>
                  <a:lnTo>
                    <a:pt x="254501" y="1004020"/>
                  </a:lnTo>
                  <a:lnTo>
                    <a:pt x="254501" y="1001783"/>
                  </a:lnTo>
                  <a:lnTo>
                    <a:pt x="256738" y="1001783"/>
                  </a:lnTo>
                  <a:lnTo>
                    <a:pt x="258416" y="1000105"/>
                  </a:lnTo>
                  <a:lnTo>
                    <a:pt x="261772" y="1000105"/>
                  </a:lnTo>
                  <a:lnTo>
                    <a:pt x="261772" y="998427"/>
                  </a:lnTo>
                  <a:lnTo>
                    <a:pt x="263450" y="998427"/>
                  </a:lnTo>
                  <a:lnTo>
                    <a:pt x="263450" y="996749"/>
                  </a:lnTo>
                  <a:lnTo>
                    <a:pt x="254501" y="996749"/>
                  </a:lnTo>
                  <a:lnTo>
                    <a:pt x="254501" y="995071"/>
                  </a:lnTo>
                  <a:lnTo>
                    <a:pt x="252823" y="995071"/>
                  </a:lnTo>
                  <a:lnTo>
                    <a:pt x="251145" y="992833"/>
                  </a:lnTo>
                  <a:lnTo>
                    <a:pt x="249467" y="991155"/>
                  </a:lnTo>
                  <a:lnTo>
                    <a:pt x="247789" y="991155"/>
                  </a:lnTo>
                  <a:lnTo>
                    <a:pt x="247789" y="986121"/>
                  </a:lnTo>
                  <a:lnTo>
                    <a:pt x="243873" y="986121"/>
                  </a:lnTo>
                  <a:lnTo>
                    <a:pt x="243873" y="983884"/>
                  </a:lnTo>
                  <a:lnTo>
                    <a:pt x="242195" y="983884"/>
                  </a:lnTo>
                  <a:lnTo>
                    <a:pt x="240517" y="982206"/>
                  </a:lnTo>
                  <a:lnTo>
                    <a:pt x="238839" y="982206"/>
                  </a:lnTo>
                  <a:lnTo>
                    <a:pt x="237161" y="980528"/>
                  </a:lnTo>
                  <a:lnTo>
                    <a:pt x="234924" y="980528"/>
                  </a:lnTo>
                  <a:lnTo>
                    <a:pt x="233246" y="978850"/>
                  </a:lnTo>
                  <a:lnTo>
                    <a:pt x="229890" y="978850"/>
                  </a:lnTo>
                  <a:lnTo>
                    <a:pt x="229890" y="980528"/>
                  </a:lnTo>
                  <a:lnTo>
                    <a:pt x="228212" y="980528"/>
                  </a:lnTo>
                  <a:lnTo>
                    <a:pt x="228212" y="986121"/>
                  </a:lnTo>
                  <a:lnTo>
                    <a:pt x="225974" y="986121"/>
                  </a:lnTo>
                  <a:lnTo>
                    <a:pt x="225974" y="991155"/>
                  </a:lnTo>
                  <a:lnTo>
                    <a:pt x="222618" y="991155"/>
                  </a:lnTo>
                  <a:lnTo>
                    <a:pt x="222618" y="992833"/>
                  </a:lnTo>
                  <a:lnTo>
                    <a:pt x="219262" y="992833"/>
                  </a:lnTo>
                  <a:lnTo>
                    <a:pt x="219262" y="991155"/>
                  </a:lnTo>
                  <a:lnTo>
                    <a:pt x="217025" y="992833"/>
                  </a:lnTo>
                  <a:lnTo>
                    <a:pt x="217025" y="995071"/>
                  </a:lnTo>
                  <a:lnTo>
                    <a:pt x="219262" y="995071"/>
                  </a:lnTo>
                  <a:lnTo>
                    <a:pt x="219262" y="1001783"/>
                  </a:lnTo>
                  <a:lnTo>
                    <a:pt x="220940" y="1001783"/>
                  </a:lnTo>
                  <a:lnTo>
                    <a:pt x="220940" y="1004020"/>
                  </a:lnTo>
                  <a:lnTo>
                    <a:pt x="224296" y="1004020"/>
                  </a:lnTo>
                  <a:lnTo>
                    <a:pt x="224296" y="1005698"/>
                  </a:lnTo>
                  <a:lnTo>
                    <a:pt x="225974" y="1005698"/>
                  </a:lnTo>
                  <a:lnTo>
                    <a:pt x="225974" y="1010732"/>
                  </a:lnTo>
                  <a:lnTo>
                    <a:pt x="228212" y="1010732"/>
                  </a:lnTo>
                  <a:lnTo>
                    <a:pt x="228212" y="1012410"/>
                  </a:lnTo>
                  <a:lnTo>
                    <a:pt x="229890" y="1014648"/>
                  </a:lnTo>
                  <a:lnTo>
                    <a:pt x="229890" y="1016326"/>
                  </a:lnTo>
                  <a:lnTo>
                    <a:pt x="231568" y="1016326"/>
                  </a:lnTo>
                  <a:lnTo>
                    <a:pt x="231568" y="1019682"/>
                  </a:lnTo>
                  <a:lnTo>
                    <a:pt x="233246" y="1019682"/>
                  </a:lnTo>
                  <a:lnTo>
                    <a:pt x="233246" y="1021360"/>
                  </a:lnTo>
                  <a:lnTo>
                    <a:pt x="234924" y="1023597"/>
                  </a:lnTo>
                  <a:lnTo>
                    <a:pt x="245551" y="1023597"/>
                  </a:lnTo>
                  <a:lnTo>
                    <a:pt x="245551" y="1021360"/>
                  </a:lnTo>
                  <a:lnTo>
                    <a:pt x="247789" y="1021360"/>
                  </a:lnTo>
                  <a:lnTo>
                    <a:pt x="247789" y="1019682"/>
                  </a:lnTo>
                  <a:lnTo>
                    <a:pt x="249467" y="1019682"/>
                  </a:lnTo>
                  <a:lnTo>
                    <a:pt x="249467" y="1023597"/>
                  </a:lnTo>
                  <a:lnTo>
                    <a:pt x="252823" y="1023597"/>
                  </a:lnTo>
                  <a:lnTo>
                    <a:pt x="252823" y="1026953"/>
                  </a:lnTo>
                  <a:lnTo>
                    <a:pt x="254501" y="1026953"/>
                  </a:lnTo>
                  <a:lnTo>
                    <a:pt x="256738" y="1028631"/>
                  </a:lnTo>
                  <a:lnTo>
                    <a:pt x="252823" y="1028631"/>
                  </a:lnTo>
                  <a:lnTo>
                    <a:pt x="252823" y="1030309"/>
                  </a:lnTo>
                  <a:lnTo>
                    <a:pt x="251145" y="1032547"/>
                  </a:lnTo>
                  <a:lnTo>
                    <a:pt x="252823" y="1034225"/>
                  </a:lnTo>
                  <a:lnTo>
                    <a:pt x="254501" y="1034225"/>
                  </a:lnTo>
                  <a:lnTo>
                    <a:pt x="254501" y="1039259"/>
                  </a:lnTo>
                  <a:lnTo>
                    <a:pt x="256738" y="1039259"/>
                  </a:lnTo>
                  <a:lnTo>
                    <a:pt x="256738" y="1044852"/>
                  </a:lnTo>
                  <a:lnTo>
                    <a:pt x="254501" y="1044852"/>
                  </a:lnTo>
                  <a:lnTo>
                    <a:pt x="254501" y="1046530"/>
                  </a:lnTo>
                  <a:lnTo>
                    <a:pt x="254501" y="1046530"/>
                  </a:lnTo>
                  <a:lnTo>
                    <a:pt x="252823" y="1048208"/>
                  </a:lnTo>
                  <a:lnTo>
                    <a:pt x="251145" y="1049886"/>
                  </a:lnTo>
                  <a:lnTo>
                    <a:pt x="247789" y="1049886"/>
                  </a:lnTo>
                  <a:lnTo>
                    <a:pt x="247789" y="1052124"/>
                  </a:lnTo>
                  <a:lnTo>
                    <a:pt x="245551" y="1052124"/>
                  </a:lnTo>
                  <a:lnTo>
                    <a:pt x="245551" y="1053802"/>
                  </a:lnTo>
                  <a:lnTo>
                    <a:pt x="243873" y="1053802"/>
                  </a:lnTo>
                  <a:lnTo>
                    <a:pt x="243873" y="1055480"/>
                  </a:lnTo>
                  <a:lnTo>
                    <a:pt x="237161" y="1055480"/>
                  </a:lnTo>
                  <a:lnTo>
                    <a:pt x="237161" y="1049886"/>
                  </a:lnTo>
                  <a:lnTo>
                    <a:pt x="225974" y="1049886"/>
                  </a:lnTo>
                  <a:lnTo>
                    <a:pt x="225974" y="1048208"/>
                  </a:lnTo>
                  <a:lnTo>
                    <a:pt x="222618" y="1048208"/>
                  </a:lnTo>
                  <a:lnTo>
                    <a:pt x="222618" y="1046530"/>
                  </a:lnTo>
                  <a:lnTo>
                    <a:pt x="219262" y="1046530"/>
                  </a:lnTo>
                  <a:lnTo>
                    <a:pt x="219262" y="1044852"/>
                  </a:lnTo>
                  <a:lnTo>
                    <a:pt x="213669" y="1044852"/>
                  </a:lnTo>
                  <a:lnTo>
                    <a:pt x="213669" y="1039259"/>
                  </a:lnTo>
                  <a:lnTo>
                    <a:pt x="211991" y="1039259"/>
                  </a:lnTo>
                  <a:lnTo>
                    <a:pt x="211991" y="1034225"/>
                  </a:lnTo>
                  <a:lnTo>
                    <a:pt x="206397" y="1034225"/>
                  </a:lnTo>
                  <a:lnTo>
                    <a:pt x="206397" y="1030309"/>
                  </a:lnTo>
                  <a:lnTo>
                    <a:pt x="204719" y="1030309"/>
                  </a:lnTo>
                  <a:lnTo>
                    <a:pt x="204719" y="1026953"/>
                  </a:lnTo>
                  <a:lnTo>
                    <a:pt x="203041" y="1026953"/>
                  </a:lnTo>
                  <a:lnTo>
                    <a:pt x="203041" y="1025275"/>
                  </a:lnTo>
                  <a:lnTo>
                    <a:pt x="201363" y="1025275"/>
                  </a:lnTo>
                  <a:lnTo>
                    <a:pt x="201363" y="1023597"/>
                  </a:lnTo>
                  <a:lnTo>
                    <a:pt x="197448" y="1023597"/>
                  </a:lnTo>
                  <a:lnTo>
                    <a:pt x="197448" y="1026953"/>
                  </a:lnTo>
                  <a:lnTo>
                    <a:pt x="190736" y="1026953"/>
                  </a:lnTo>
                  <a:lnTo>
                    <a:pt x="190736" y="1021360"/>
                  </a:lnTo>
                  <a:lnTo>
                    <a:pt x="188499" y="1021360"/>
                  </a:lnTo>
                  <a:lnTo>
                    <a:pt x="188499" y="1023597"/>
                  </a:lnTo>
                  <a:lnTo>
                    <a:pt x="185142" y="1023597"/>
                  </a:lnTo>
                  <a:lnTo>
                    <a:pt x="185142" y="1021360"/>
                  </a:lnTo>
                  <a:lnTo>
                    <a:pt x="183464" y="1021360"/>
                  </a:lnTo>
                  <a:lnTo>
                    <a:pt x="183464" y="1016326"/>
                  </a:lnTo>
                  <a:lnTo>
                    <a:pt x="177871" y="1016326"/>
                  </a:lnTo>
                  <a:lnTo>
                    <a:pt x="177871" y="1014648"/>
                  </a:lnTo>
                  <a:lnTo>
                    <a:pt x="180108" y="1012410"/>
                  </a:lnTo>
                  <a:lnTo>
                    <a:pt x="180108" y="1010732"/>
                  </a:lnTo>
                  <a:lnTo>
                    <a:pt x="183464" y="1010732"/>
                  </a:lnTo>
                  <a:lnTo>
                    <a:pt x="183464" y="1009054"/>
                  </a:lnTo>
                  <a:lnTo>
                    <a:pt x="181786" y="1009054"/>
                  </a:lnTo>
                  <a:lnTo>
                    <a:pt x="180108" y="1007376"/>
                  </a:lnTo>
                  <a:lnTo>
                    <a:pt x="180108" y="1004020"/>
                  </a:lnTo>
                  <a:lnTo>
                    <a:pt x="177871" y="1004020"/>
                  </a:lnTo>
                  <a:lnTo>
                    <a:pt x="177871" y="1001783"/>
                  </a:lnTo>
                  <a:lnTo>
                    <a:pt x="180108" y="1001783"/>
                  </a:lnTo>
                  <a:lnTo>
                    <a:pt x="180108" y="998427"/>
                  </a:lnTo>
                  <a:lnTo>
                    <a:pt x="181786" y="998427"/>
                  </a:lnTo>
                  <a:lnTo>
                    <a:pt x="181786" y="995071"/>
                  </a:lnTo>
                  <a:lnTo>
                    <a:pt x="180108" y="995071"/>
                  </a:lnTo>
                  <a:lnTo>
                    <a:pt x="180108" y="992833"/>
                  </a:lnTo>
                  <a:lnTo>
                    <a:pt x="177871" y="992833"/>
                  </a:lnTo>
                  <a:lnTo>
                    <a:pt x="177871" y="991155"/>
                  </a:lnTo>
                  <a:lnTo>
                    <a:pt x="176193" y="991155"/>
                  </a:lnTo>
                  <a:lnTo>
                    <a:pt x="176193" y="989477"/>
                  </a:lnTo>
                  <a:lnTo>
                    <a:pt x="177871" y="989477"/>
                  </a:lnTo>
                  <a:lnTo>
                    <a:pt x="177871" y="983884"/>
                  </a:lnTo>
                  <a:lnTo>
                    <a:pt x="176193" y="983884"/>
                  </a:lnTo>
                  <a:lnTo>
                    <a:pt x="176193" y="978850"/>
                  </a:lnTo>
                  <a:lnTo>
                    <a:pt x="174515" y="978850"/>
                  </a:lnTo>
                  <a:lnTo>
                    <a:pt x="174515" y="975494"/>
                  </a:lnTo>
                  <a:lnTo>
                    <a:pt x="172837" y="975494"/>
                  </a:lnTo>
                  <a:lnTo>
                    <a:pt x="172837" y="973256"/>
                  </a:lnTo>
                  <a:lnTo>
                    <a:pt x="171159" y="973256"/>
                  </a:lnTo>
                  <a:lnTo>
                    <a:pt x="171159" y="968222"/>
                  </a:lnTo>
                  <a:lnTo>
                    <a:pt x="165565" y="968222"/>
                  </a:lnTo>
                  <a:lnTo>
                    <a:pt x="167243" y="966544"/>
                  </a:lnTo>
                  <a:lnTo>
                    <a:pt x="171159" y="966544"/>
                  </a:lnTo>
                  <a:lnTo>
                    <a:pt x="168922" y="964307"/>
                  </a:lnTo>
                  <a:lnTo>
                    <a:pt x="171159" y="964307"/>
                  </a:lnTo>
                  <a:lnTo>
                    <a:pt x="171159" y="962629"/>
                  </a:lnTo>
                  <a:lnTo>
                    <a:pt x="172837" y="962629"/>
                  </a:lnTo>
                  <a:lnTo>
                    <a:pt x="172837" y="964307"/>
                  </a:lnTo>
                  <a:lnTo>
                    <a:pt x="174515" y="964307"/>
                  </a:lnTo>
                  <a:lnTo>
                    <a:pt x="174515" y="962629"/>
                  </a:lnTo>
                  <a:lnTo>
                    <a:pt x="176193" y="962629"/>
                  </a:lnTo>
                  <a:lnTo>
                    <a:pt x="176193" y="957595"/>
                  </a:lnTo>
                  <a:lnTo>
                    <a:pt x="177871" y="957595"/>
                  </a:lnTo>
                  <a:lnTo>
                    <a:pt x="176193" y="955357"/>
                  </a:lnTo>
                  <a:lnTo>
                    <a:pt x="177871" y="955357"/>
                  </a:lnTo>
                  <a:lnTo>
                    <a:pt x="177871" y="952001"/>
                  </a:lnTo>
                  <a:lnTo>
                    <a:pt x="176193" y="952001"/>
                  </a:lnTo>
                  <a:lnTo>
                    <a:pt x="176193" y="950323"/>
                  </a:lnTo>
                  <a:lnTo>
                    <a:pt x="177871" y="950323"/>
                  </a:lnTo>
                  <a:lnTo>
                    <a:pt x="177871" y="948645"/>
                  </a:lnTo>
                  <a:lnTo>
                    <a:pt x="176193" y="948645"/>
                  </a:lnTo>
                  <a:lnTo>
                    <a:pt x="176193" y="944730"/>
                  </a:lnTo>
                  <a:lnTo>
                    <a:pt x="180108" y="944730"/>
                  </a:lnTo>
                  <a:lnTo>
                    <a:pt x="181786" y="943052"/>
                  </a:lnTo>
                  <a:lnTo>
                    <a:pt x="180108" y="943052"/>
                  </a:lnTo>
                  <a:lnTo>
                    <a:pt x="180108" y="941374"/>
                  </a:lnTo>
                  <a:lnTo>
                    <a:pt x="177871" y="941374"/>
                  </a:lnTo>
                  <a:lnTo>
                    <a:pt x="177871" y="939696"/>
                  </a:lnTo>
                  <a:lnTo>
                    <a:pt x="180108" y="939696"/>
                  </a:lnTo>
                  <a:lnTo>
                    <a:pt x="180108" y="938018"/>
                  </a:lnTo>
                  <a:lnTo>
                    <a:pt x="177871" y="938018"/>
                  </a:lnTo>
                  <a:lnTo>
                    <a:pt x="177871" y="935780"/>
                  </a:lnTo>
                  <a:lnTo>
                    <a:pt x="176193" y="935780"/>
                  </a:lnTo>
                  <a:lnTo>
                    <a:pt x="176193" y="930746"/>
                  </a:lnTo>
                  <a:lnTo>
                    <a:pt x="174515" y="930746"/>
                  </a:lnTo>
                  <a:lnTo>
                    <a:pt x="172837" y="929068"/>
                  </a:lnTo>
                  <a:lnTo>
                    <a:pt x="172837" y="926831"/>
                  </a:lnTo>
                  <a:lnTo>
                    <a:pt x="171159" y="925153"/>
                  </a:lnTo>
                  <a:lnTo>
                    <a:pt x="168922" y="925153"/>
                  </a:lnTo>
                  <a:lnTo>
                    <a:pt x="167243" y="923475"/>
                  </a:lnTo>
                  <a:lnTo>
                    <a:pt x="167243" y="921797"/>
                  </a:lnTo>
                  <a:lnTo>
                    <a:pt x="163887" y="921797"/>
                  </a:lnTo>
                  <a:lnTo>
                    <a:pt x="163887" y="920119"/>
                  </a:lnTo>
                  <a:lnTo>
                    <a:pt x="162209" y="920119"/>
                  </a:lnTo>
                  <a:lnTo>
                    <a:pt x="162209" y="916203"/>
                  </a:lnTo>
                  <a:lnTo>
                    <a:pt x="158294" y="916203"/>
                  </a:lnTo>
                  <a:lnTo>
                    <a:pt x="158294" y="918441"/>
                  </a:lnTo>
                  <a:lnTo>
                    <a:pt x="156616" y="918441"/>
                  </a:lnTo>
                  <a:lnTo>
                    <a:pt x="156616" y="916203"/>
                  </a:lnTo>
                  <a:lnTo>
                    <a:pt x="154938" y="916203"/>
                  </a:lnTo>
                  <a:lnTo>
                    <a:pt x="154938" y="914525"/>
                  </a:lnTo>
                  <a:lnTo>
                    <a:pt x="149345" y="914525"/>
                  </a:lnTo>
                  <a:lnTo>
                    <a:pt x="149345" y="912847"/>
                  </a:lnTo>
                  <a:lnTo>
                    <a:pt x="144310" y="912847"/>
                  </a:lnTo>
                  <a:lnTo>
                    <a:pt x="144310" y="911169"/>
                  </a:lnTo>
                  <a:lnTo>
                    <a:pt x="151582" y="911169"/>
                  </a:lnTo>
                  <a:lnTo>
                    <a:pt x="151582" y="909491"/>
                  </a:lnTo>
                  <a:lnTo>
                    <a:pt x="149345" y="909491"/>
                  </a:lnTo>
                  <a:lnTo>
                    <a:pt x="147666" y="907254"/>
                  </a:lnTo>
                  <a:lnTo>
                    <a:pt x="153260" y="907254"/>
                  </a:lnTo>
                  <a:lnTo>
                    <a:pt x="153260" y="905576"/>
                  </a:lnTo>
                  <a:lnTo>
                    <a:pt x="149345" y="905576"/>
                  </a:lnTo>
                  <a:lnTo>
                    <a:pt x="149345" y="902220"/>
                  </a:lnTo>
                  <a:lnTo>
                    <a:pt x="147666" y="902220"/>
                  </a:lnTo>
                  <a:lnTo>
                    <a:pt x="147666" y="903898"/>
                  </a:lnTo>
                  <a:lnTo>
                    <a:pt x="144310" y="903898"/>
                  </a:lnTo>
                  <a:lnTo>
                    <a:pt x="144310" y="902220"/>
                  </a:lnTo>
                  <a:lnTo>
                    <a:pt x="142632" y="902220"/>
                  </a:lnTo>
                  <a:lnTo>
                    <a:pt x="142632" y="898304"/>
                  </a:lnTo>
                  <a:lnTo>
                    <a:pt x="140395" y="898304"/>
                  </a:lnTo>
                  <a:lnTo>
                    <a:pt x="140395" y="900542"/>
                  </a:lnTo>
                  <a:lnTo>
                    <a:pt x="135361" y="900542"/>
                  </a:lnTo>
                  <a:lnTo>
                    <a:pt x="135361" y="898304"/>
                  </a:lnTo>
                  <a:lnTo>
                    <a:pt x="137039" y="898304"/>
                  </a:lnTo>
                  <a:lnTo>
                    <a:pt x="137039" y="894948"/>
                  </a:lnTo>
                  <a:lnTo>
                    <a:pt x="138717" y="894948"/>
                  </a:lnTo>
                  <a:lnTo>
                    <a:pt x="138717" y="891592"/>
                  </a:lnTo>
                  <a:lnTo>
                    <a:pt x="137039" y="891592"/>
                  </a:lnTo>
                  <a:lnTo>
                    <a:pt x="137039" y="889914"/>
                  </a:lnTo>
                  <a:lnTo>
                    <a:pt x="131446" y="889914"/>
                  </a:lnTo>
                  <a:lnTo>
                    <a:pt x="131446" y="885999"/>
                  </a:lnTo>
                  <a:lnTo>
                    <a:pt x="133683" y="885999"/>
                  </a:lnTo>
                  <a:lnTo>
                    <a:pt x="131446" y="884321"/>
                  </a:lnTo>
                  <a:lnTo>
                    <a:pt x="128089" y="884321"/>
                  </a:lnTo>
                  <a:lnTo>
                    <a:pt x="128089" y="882643"/>
                  </a:lnTo>
                  <a:lnTo>
                    <a:pt x="126411" y="880965"/>
                  </a:lnTo>
                  <a:lnTo>
                    <a:pt x="124733" y="878727"/>
                  </a:lnTo>
                  <a:lnTo>
                    <a:pt x="123055" y="878727"/>
                  </a:lnTo>
                  <a:lnTo>
                    <a:pt x="123055" y="873693"/>
                  </a:lnTo>
                  <a:lnTo>
                    <a:pt x="124733" y="873693"/>
                  </a:lnTo>
                  <a:lnTo>
                    <a:pt x="124733" y="868100"/>
                  </a:lnTo>
                  <a:lnTo>
                    <a:pt x="119140" y="868100"/>
                  </a:lnTo>
                  <a:lnTo>
                    <a:pt x="119140" y="864744"/>
                  </a:lnTo>
                  <a:lnTo>
                    <a:pt x="117462" y="864744"/>
                  </a:lnTo>
                  <a:lnTo>
                    <a:pt x="117462" y="861388"/>
                  </a:lnTo>
                  <a:lnTo>
                    <a:pt x="120818" y="861388"/>
                  </a:lnTo>
                  <a:lnTo>
                    <a:pt x="120818" y="863066"/>
                  </a:lnTo>
                  <a:lnTo>
                    <a:pt x="128089" y="863066"/>
                  </a:lnTo>
                  <a:lnTo>
                    <a:pt x="128089" y="864744"/>
                  </a:lnTo>
                  <a:lnTo>
                    <a:pt x="129768" y="864744"/>
                  </a:lnTo>
                  <a:lnTo>
                    <a:pt x="129768" y="869778"/>
                  </a:lnTo>
                  <a:lnTo>
                    <a:pt x="131446" y="869778"/>
                  </a:lnTo>
                  <a:lnTo>
                    <a:pt x="131446" y="873693"/>
                  </a:lnTo>
                  <a:lnTo>
                    <a:pt x="133683" y="873693"/>
                  </a:lnTo>
                  <a:lnTo>
                    <a:pt x="133683" y="875371"/>
                  </a:lnTo>
                  <a:lnTo>
                    <a:pt x="135361" y="877049"/>
                  </a:lnTo>
                  <a:lnTo>
                    <a:pt x="137039" y="877049"/>
                  </a:lnTo>
                  <a:lnTo>
                    <a:pt x="137039" y="878727"/>
                  </a:lnTo>
                  <a:lnTo>
                    <a:pt x="138717" y="878727"/>
                  </a:lnTo>
                  <a:lnTo>
                    <a:pt x="138717" y="880965"/>
                  </a:lnTo>
                  <a:lnTo>
                    <a:pt x="140395" y="880965"/>
                  </a:lnTo>
                  <a:lnTo>
                    <a:pt x="140395" y="882643"/>
                  </a:lnTo>
                  <a:lnTo>
                    <a:pt x="142632" y="882643"/>
                  </a:lnTo>
                  <a:lnTo>
                    <a:pt x="142632" y="884321"/>
                  </a:lnTo>
                  <a:lnTo>
                    <a:pt x="144310" y="884321"/>
                  </a:lnTo>
                  <a:lnTo>
                    <a:pt x="144310" y="885999"/>
                  </a:lnTo>
                  <a:lnTo>
                    <a:pt x="149345" y="885999"/>
                  </a:lnTo>
                  <a:lnTo>
                    <a:pt x="149345" y="884321"/>
                  </a:lnTo>
                  <a:lnTo>
                    <a:pt x="147666" y="882643"/>
                  </a:lnTo>
                  <a:lnTo>
                    <a:pt x="147666" y="880965"/>
                  </a:lnTo>
                  <a:lnTo>
                    <a:pt x="153260" y="880965"/>
                  </a:lnTo>
                  <a:lnTo>
                    <a:pt x="153260" y="885999"/>
                  </a:lnTo>
                  <a:lnTo>
                    <a:pt x="154938" y="885999"/>
                  </a:lnTo>
                  <a:lnTo>
                    <a:pt x="154938" y="889914"/>
                  </a:lnTo>
                  <a:lnTo>
                    <a:pt x="167243" y="889914"/>
                  </a:lnTo>
                  <a:lnTo>
                    <a:pt x="167243" y="891592"/>
                  </a:lnTo>
                  <a:lnTo>
                    <a:pt x="171159" y="891592"/>
                  </a:lnTo>
                  <a:lnTo>
                    <a:pt x="171159" y="893270"/>
                  </a:lnTo>
                  <a:lnTo>
                    <a:pt x="167243" y="893270"/>
                  </a:lnTo>
                  <a:lnTo>
                    <a:pt x="167243" y="894948"/>
                  </a:lnTo>
                  <a:lnTo>
                    <a:pt x="168922" y="896626"/>
                  </a:lnTo>
                  <a:lnTo>
                    <a:pt x="171159" y="896626"/>
                  </a:lnTo>
                  <a:lnTo>
                    <a:pt x="171159" y="898304"/>
                  </a:lnTo>
                  <a:lnTo>
                    <a:pt x="174515" y="898304"/>
                  </a:lnTo>
                  <a:lnTo>
                    <a:pt x="174515" y="896626"/>
                  </a:lnTo>
                  <a:lnTo>
                    <a:pt x="176193" y="896626"/>
                  </a:lnTo>
                  <a:lnTo>
                    <a:pt x="176193" y="894948"/>
                  </a:lnTo>
                  <a:lnTo>
                    <a:pt x="180108" y="894948"/>
                  </a:lnTo>
                  <a:lnTo>
                    <a:pt x="181786" y="896626"/>
                  </a:lnTo>
                  <a:lnTo>
                    <a:pt x="183464" y="896626"/>
                  </a:lnTo>
                  <a:lnTo>
                    <a:pt x="183464" y="898304"/>
                  </a:lnTo>
                  <a:lnTo>
                    <a:pt x="185142" y="898304"/>
                  </a:lnTo>
                  <a:lnTo>
                    <a:pt x="185142" y="900542"/>
                  </a:lnTo>
                  <a:lnTo>
                    <a:pt x="186820" y="900542"/>
                  </a:lnTo>
                  <a:lnTo>
                    <a:pt x="186820" y="902220"/>
                  </a:lnTo>
                  <a:lnTo>
                    <a:pt x="190736" y="902220"/>
                  </a:lnTo>
                  <a:lnTo>
                    <a:pt x="190736" y="905576"/>
                  </a:lnTo>
                  <a:lnTo>
                    <a:pt x="194092" y="905576"/>
                  </a:lnTo>
                  <a:lnTo>
                    <a:pt x="194092" y="907254"/>
                  </a:lnTo>
                  <a:lnTo>
                    <a:pt x="199685" y="907254"/>
                  </a:lnTo>
                  <a:lnTo>
                    <a:pt x="199685" y="909491"/>
                  </a:lnTo>
                  <a:lnTo>
                    <a:pt x="206397" y="909491"/>
                  </a:lnTo>
                  <a:lnTo>
                    <a:pt x="206397" y="911169"/>
                  </a:lnTo>
                  <a:lnTo>
                    <a:pt x="210313" y="911169"/>
                  </a:lnTo>
                  <a:lnTo>
                    <a:pt x="211991" y="912847"/>
                  </a:lnTo>
                  <a:lnTo>
                    <a:pt x="217025" y="912847"/>
                  </a:lnTo>
                  <a:lnTo>
                    <a:pt x="219262" y="914525"/>
                  </a:lnTo>
                  <a:lnTo>
                    <a:pt x="228212" y="914525"/>
                  </a:lnTo>
                  <a:lnTo>
                    <a:pt x="228212" y="912847"/>
                  </a:lnTo>
                  <a:lnTo>
                    <a:pt x="229890" y="912847"/>
                  </a:lnTo>
                  <a:lnTo>
                    <a:pt x="229890" y="914525"/>
                  </a:lnTo>
                  <a:lnTo>
                    <a:pt x="231568" y="914525"/>
                  </a:lnTo>
                  <a:lnTo>
                    <a:pt x="231568" y="916203"/>
                  </a:lnTo>
                  <a:lnTo>
                    <a:pt x="237161" y="916203"/>
                  </a:lnTo>
                  <a:lnTo>
                    <a:pt x="237161" y="918441"/>
                  </a:lnTo>
                  <a:lnTo>
                    <a:pt x="238839" y="918441"/>
                  </a:lnTo>
                  <a:lnTo>
                    <a:pt x="240517" y="920119"/>
                  </a:lnTo>
                  <a:lnTo>
                    <a:pt x="242195" y="920119"/>
                  </a:lnTo>
                  <a:lnTo>
                    <a:pt x="242195" y="921797"/>
                  </a:lnTo>
                  <a:lnTo>
                    <a:pt x="245551" y="921797"/>
                  </a:lnTo>
                  <a:lnTo>
                    <a:pt x="245551" y="923475"/>
                  </a:lnTo>
                  <a:lnTo>
                    <a:pt x="247789" y="923475"/>
                  </a:lnTo>
                  <a:lnTo>
                    <a:pt x="247789" y="925153"/>
                  </a:lnTo>
                  <a:lnTo>
                    <a:pt x="260094" y="925153"/>
                  </a:lnTo>
                  <a:lnTo>
                    <a:pt x="260094" y="926831"/>
                  </a:lnTo>
                  <a:lnTo>
                    <a:pt x="272400" y="926831"/>
                  </a:lnTo>
                  <a:lnTo>
                    <a:pt x="272400" y="925153"/>
                  </a:lnTo>
                  <a:lnTo>
                    <a:pt x="281349" y="925153"/>
                  </a:lnTo>
                  <a:lnTo>
                    <a:pt x="283027" y="923475"/>
                  </a:lnTo>
                  <a:lnTo>
                    <a:pt x="283027" y="921797"/>
                  </a:lnTo>
                  <a:lnTo>
                    <a:pt x="286943" y="921797"/>
                  </a:lnTo>
                  <a:lnTo>
                    <a:pt x="288621" y="920119"/>
                  </a:lnTo>
                  <a:lnTo>
                    <a:pt x="294214" y="920119"/>
                  </a:lnTo>
                  <a:lnTo>
                    <a:pt x="295892" y="918441"/>
                  </a:lnTo>
                  <a:lnTo>
                    <a:pt x="297570" y="918441"/>
                  </a:lnTo>
                  <a:lnTo>
                    <a:pt x="297570" y="916203"/>
                  </a:lnTo>
                  <a:lnTo>
                    <a:pt x="300926" y="916203"/>
                  </a:lnTo>
                  <a:lnTo>
                    <a:pt x="302604" y="914525"/>
                  </a:lnTo>
                  <a:lnTo>
                    <a:pt x="304842" y="914525"/>
                  </a:lnTo>
                  <a:lnTo>
                    <a:pt x="304842" y="912847"/>
                  </a:lnTo>
                  <a:lnTo>
                    <a:pt x="306520" y="911169"/>
                  </a:lnTo>
                  <a:lnTo>
                    <a:pt x="308198" y="909491"/>
                  </a:lnTo>
                  <a:lnTo>
                    <a:pt x="309876" y="909491"/>
                  </a:lnTo>
                  <a:lnTo>
                    <a:pt x="309876" y="907254"/>
                  </a:lnTo>
                  <a:lnTo>
                    <a:pt x="313791" y="907254"/>
                  </a:lnTo>
                  <a:lnTo>
                    <a:pt x="313791" y="903898"/>
                  </a:lnTo>
                  <a:lnTo>
                    <a:pt x="315469" y="903898"/>
                  </a:lnTo>
                  <a:lnTo>
                    <a:pt x="315469" y="900542"/>
                  </a:lnTo>
                  <a:lnTo>
                    <a:pt x="318825" y="900542"/>
                  </a:lnTo>
                  <a:lnTo>
                    <a:pt x="318825" y="896626"/>
                  </a:lnTo>
                  <a:lnTo>
                    <a:pt x="320503" y="894948"/>
                  </a:lnTo>
                  <a:lnTo>
                    <a:pt x="322741" y="894948"/>
                  </a:lnTo>
                  <a:lnTo>
                    <a:pt x="322741" y="891592"/>
                  </a:lnTo>
                  <a:lnTo>
                    <a:pt x="324419" y="891592"/>
                  </a:lnTo>
                  <a:lnTo>
                    <a:pt x="326097" y="889914"/>
                  </a:lnTo>
                  <a:lnTo>
                    <a:pt x="326097" y="887677"/>
                  </a:lnTo>
                  <a:lnTo>
                    <a:pt x="327775" y="887677"/>
                  </a:lnTo>
                  <a:lnTo>
                    <a:pt x="327775" y="885999"/>
                  </a:lnTo>
                  <a:lnTo>
                    <a:pt x="329453" y="884321"/>
                  </a:lnTo>
                  <a:lnTo>
                    <a:pt x="331131" y="884321"/>
                  </a:lnTo>
                  <a:lnTo>
                    <a:pt x="331131" y="878727"/>
                  </a:lnTo>
                  <a:lnTo>
                    <a:pt x="333368" y="878727"/>
                  </a:lnTo>
                  <a:lnTo>
                    <a:pt x="333368" y="872015"/>
                  </a:lnTo>
                  <a:lnTo>
                    <a:pt x="335046" y="872015"/>
                  </a:lnTo>
                  <a:lnTo>
                    <a:pt x="335046" y="864744"/>
                  </a:lnTo>
                  <a:lnTo>
                    <a:pt x="336724" y="864744"/>
                  </a:lnTo>
                  <a:lnTo>
                    <a:pt x="336724" y="863066"/>
                  </a:lnTo>
                  <a:lnTo>
                    <a:pt x="333368" y="863066"/>
                  </a:lnTo>
                  <a:lnTo>
                    <a:pt x="333368" y="861388"/>
                  </a:lnTo>
                  <a:lnTo>
                    <a:pt x="335046" y="859150"/>
                  </a:lnTo>
                  <a:lnTo>
                    <a:pt x="331131" y="859150"/>
                  </a:lnTo>
                  <a:lnTo>
                    <a:pt x="331131" y="857472"/>
                  </a:lnTo>
                  <a:lnTo>
                    <a:pt x="329453" y="857472"/>
                  </a:lnTo>
                  <a:lnTo>
                    <a:pt x="329453" y="855794"/>
                  </a:lnTo>
                  <a:lnTo>
                    <a:pt x="327775" y="855794"/>
                  </a:lnTo>
                  <a:lnTo>
                    <a:pt x="327775" y="850201"/>
                  </a:lnTo>
                  <a:lnTo>
                    <a:pt x="329453" y="850201"/>
                  </a:lnTo>
                  <a:lnTo>
                    <a:pt x="329453" y="845167"/>
                  </a:lnTo>
                  <a:lnTo>
                    <a:pt x="327775" y="845167"/>
                  </a:lnTo>
                  <a:lnTo>
                    <a:pt x="327775" y="843489"/>
                  </a:lnTo>
                  <a:lnTo>
                    <a:pt x="326097" y="841251"/>
                  </a:lnTo>
                  <a:lnTo>
                    <a:pt x="326097" y="832861"/>
                  </a:lnTo>
                  <a:lnTo>
                    <a:pt x="327775" y="832861"/>
                  </a:lnTo>
                  <a:lnTo>
                    <a:pt x="327775" y="830624"/>
                  </a:lnTo>
                  <a:lnTo>
                    <a:pt x="326097" y="830624"/>
                  </a:lnTo>
                  <a:lnTo>
                    <a:pt x="326097" y="827268"/>
                  </a:lnTo>
                  <a:lnTo>
                    <a:pt x="324419" y="827268"/>
                  </a:lnTo>
                  <a:lnTo>
                    <a:pt x="324419" y="825590"/>
                  </a:lnTo>
                  <a:lnTo>
                    <a:pt x="320503" y="825590"/>
                  </a:lnTo>
                  <a:lnTo>
                    <a:pt x="320503" y="823912"/>
                  </a:lnTo>
                  <a:lnTo>
                    <a:pt x="318825" y="823912"/>
                  </a:lnTo>
                  <a:lnTo>
                    <a:pt x="318825" y="821675"/>
                  </a:lnTo>
                  <a:lnTo>
                    <a:pt x="317147" y="821675"/>
                  </a:lnTo>
                  <a:lnTo>
                    <a:pt x="317147" y="819996"/>
                  </a:lnTo>
                  <a:lnTo>
                    <a:pt x="315469" y="819996"/>
                  </a:lnTo>
                  <a:lnTo>
                    <a:pt x="315469" y="825590"/>
                  </a:lnTo>
                  <a:lnTo>
                    <a:pt x="313791" y="823912"/>
                  </a:lnTo>
                  <a:lnTo>
                    <a:pt x="311554" y="823912"/>
                  </a:lnTo>
                  <a:lnTo>
                    <a:pt x="311554" y="821675"/>
                  </a:lnTo>
                  <a:lnTo>
                    <a:pt x="309876" y="819996"/>
                  </a:lnTo>
                  <a:lnTo>
                    <a:pt x="309876" y="818318"/>
                  </a:lnTo>
                  <a:lnTo>
                    <a:pt x="311554" y="818318"/>
                  </a:lnTo>
                  <a:lnTo>
                    <a:pt x="311554" y="814962"/>
                  </a:lnTo>
                  <a:lnTo>
                    <a:pt x="308198" y="814962"/>
                  </a:lnTo>
                  <a:lnTo>
                    <a:pt x="308198" y="812725"/>
                  </a:lnTo>
                  <a:lnTo>
                    <a:pt x="304842" y="812725"/>
                  </a:lnTo>
                  <a:lnTo>
                    <a:pt x="304842" y="809369"/>
                  </a:lnTo>
                  <a:lnTo>
                    <a:pt x="302604" y="809369"/>
                  </a:lnTo>
                  <a:lnTo>
                    <a:pt x="302604" y="806013"/>
                  </a:lnTo>
                  <a:lnTo>
                    <a:pt x="300926" y="806013"/>
                  </a:lnTo>
                  <a:lnTo>
                    <a:pt x="300926" y="802098"/>
                  </a:lnTo>
                  <a:lnTo>
                    <a:pt x="299248" y="802098"/>
                  </a:lnTo>
                  <a:lnTo>
                    <a:pt x="299248" y="800419"/>
                  </a:lnTo>
                  <a:lnTo>
                    <a:pt x="297570" y="800419"/>
                  </a:lnTo>
                  <a:lnTo>
                    <a:pt x="297570" y="806013"/>
                  </a:lnTo>
                  <a:lnTo>
                    <a:pt x="294214" y="806013"/>
                  </a:lnTo>
                  <a:lnTo>
                    <a:pt x="294214" y="807691"/>
                  </a:lnTo>
                  <a:lnTo>
                    <a:pt x="291977" y="806013"/>
                  </a:lnTo>
                  <a:lnTo>
                    <a:pt x="290299" y="806013"/>
                  </a:lnTo>
                  <a:lnTo>
                    <a:pt x="290299" y="802098"/>
                  </a:lnTo>
                  <a:lnTo>
                    <a:pt x="286943" y="802098"/>
                  </a:lnTo>
                  <a:lnTo>
                    <a:pt x="286943" y="800419"/>
                  </a:lnTo>
                  <a:lnTo>
                    <a:pt x="285265" y="800419"/>
                  </a:lnTo>
                  <a:lnTo>
                    <a:pt x="285265" y="797063"/>
                  </a:lnTo>
                  <a:lnTo>
                    <a:pt x="283027" y="797063"/>
                  </a:lnTo>
                  <a:lnTo>
                    <a:pt x="283027" y="795385"/>
                  </a:lnTo>
                  <a:lnTo>
                    <a:pt x="279671" y="795385"/>
                  </a:lnTo>
                  <a:lnTo>
                    <a:pt x="279671" y="793148"/>
                  </a:lnTo>
                  <a:lnTo>
                    <a:pt x="277993" y="793148"/>
                  </a:lnTo>
                  <a:lnTo>
                    <a:pt x="277993" y="789792"/>
                  </a:lnTo>
                  <a:lnTo>
                    <a:pt x="274078" y="789792"/>
                  </a:lnTo>
                  <a:lnTo>
                    <a:pt x="274078" y="788114"/>
                  </a:lnTo>
                  <a:lnTo>
                    <a:pt x="272400" y="788114"/>
                  </a:lnTo>
                  <a:lnTo>
                    <a:pt x="272400" y="786436"/>
                  </a:lnTo>
                  <a:lnTo>
                    <a:pt x="270722" y="786436"/>
                  </a:lnTo>
                  <a:lnTo>
                    <a:pt x="270722" y="784198"/>
                  </a:lnTo>
                  <a:lnTo>
                    <a:pt x="269044" y="784198"/>
                  </a:lnTo>
                  <a:lnTo>
                    <a:pt x="269044" y="786436"/>
                  </a:lnTo>
                  <a:lnTo>
                    <a:pt x="267366" y="786436"/>
                  </a:lnTo>
                  <a:lnTo>
                    <a:pt x="267366" y="788114"/>
                  </a:lnTo>
                  <a:lnTo>
                    <a:pt x="265688" y="788114"/>
                  </a:lnTo>
                  <a:lnTo>
                    <a:pt x="265688" y="782521"/>
                  </a:lnTo>
                  <a:lnTo>
                    <a:pt x="261772" y="782521"/>
                  </a:lnTo>
                  <a:lnTo>
                    <a:pt x="261772" y="779164"/>
                  </a:lnTo>
                  <a:lnTo>
                    <a:pt x="260094" y="779164"/>
                  </a:lnTo>
                  <a:lnTo>
                    <a:pt x="260094" y="777486"/>
                  </a:lnTo>
                  <a:lnTo>
                    <a:pt x="256738" y="777486"/>
                  </a:lnTo>
                  <a:lnTo>
                    <a:pt x="256738" y="773571"/>
                  </a:lnTo>
                  <a:lnTo>
                    <a:pt x="254501" y="773571"/>
                  </a:lnTo>
                  <a:lnTo>
                    <a:pt x="254501" y="771893"/>
                  </a:lnTo>
                  <a:lnTo>
                    <a:pt x="252823" y="771893"/>
                  </a:lnTo>
                  <a:lnTo>
                    <a:pt x="252823" y="770215"/>
                  </a:lnTo>
                  <a:lnTo>
                    <a:pt x="251145" y="770215"/>
                  </a:lnTo>
                  <a:lnTo>
                    <a:pt x="251145" y="766859"/>
                  </a:lnTo>
                  <a:lnTo>
                    <a:pt x="249467" y="766859"/>
                  </a:lnTo>
                  <a:lnTo>
                    <a:pt x="249467" y="764621"/>
                  </a:lnTo>
                  <a:lnTo>
                    <a:pt x="247789" y="764621"/>
                  </a:lnTo>
                  <a:lnTo>
                    <a:pt x="247789" y="762944"/>
                  </a:lnTo>
                  <a:lnTo>
                    <a:pt x="245551" y="764621"/>
                  </a:lnTo>
                  <a:lnTo>
                    <a:pt x="245551" y="761265"/>
                  </a:lnTo>
                  <a:lnTo>
                    <a:pt x="242195" y="761265"/>
                  </a:lnTo>
                  <a:lnTo>
                    <a:pt x="242195" y="759587"/>
                  </a:lnTo>
                  <a:lnTo>
                    <a:pt x="240517" y="759587"/>
                  </a:lnTo>
                  <a:lnTo>
                    <a:pt x="240517" y="757909"/>
                  </a:lnTo>
                  <a:lnTo>
                    <a:pt x="238839" y="757909"/>
                  </a:lnTo>
                  <a:lnTo>
                    <a:pt x="238839" y="755672"/>
                  </a:lnTo>
                  <a:lnTo>
                    <a:pt x="237161" y="755672"/>
                  </a:lnTo>
                  <a:lnTo>
                    <a:pt x="237161" y="753994"/>
                  </a:lnTo>
                  <a:lnTo>
                    <a:pt x="233246" y="753994"/>
                  </a:lnTo>
                  <a:lnTo>
                    <a:pt x="233246" y="752316"/>
                  </a:lnTo>
                  <a:lnTo>
                    <a:pt x="231568" y="752316"/>
                  </a:lnTo>
                  <a:lnTo>
                    <a:pt x="231568" y="750638"/>
                  </a:lnTo>
                  <a:lnTo>
                    <a:pt x="229890" y="750638"/>
                  </a:lnTo>
                  <a:lnTo>
                    <a:pt x="229890" y="748960"/>
                  </a:lnTo>
                  <a:lnTo>
                    <a:pt x="225974" y="748960"/>
                  </a:lnTo>
                  <a:lnTo>
                    <a:pt x="225974" y="747282"/>
                  </a:lnTo>
                  <a:lnTo>
                    <a:pt x="224296" y="747282"/>
                  </a:lnTo>
                  <a:lnTo>
                    <a:pt x="224296" y="743367"/>
                  </a:lnTo>
                  <a:lnTo>
                    <a:pt x="219262" y="743367"/>
                  </a:lnTo>
                  <a:lnTo>
                    <a:pt x="219262" y="741688"/>
                  </a:lnTo>
                  <a:lnTo>
                    <a:pt x="215347" y="741688"/>
                  </a:lnTo>
                  <a:lnTo>
                    <a:pt x="215347" y="738332"/>
                  </a:lnTo>
                  <a:lnTo>
                    <a:pt x="213669" y="738332"/>
                  </a:lnTo>
                  <a:lnTo>
                    <a:pt x="213669" y="736095"/>
                  </a:lnTo>
                  <a:lnTo>
                    <a:pt x="211991" y="736095"/>
                  </a:lnTo>
                  <a:lnTo>
                    <a:pt x="210313" y="734417"/>
                  </a:lnTo>
                  <a:lnTo>
                    <a:pt x="204719" y="734417"/>
                  </a:lnTo>
                  <a:lnTo>
                    <a:pt x="204719" y="731061"/>
                  </a:lnTo>
                  <a:lnTo>
                    <a:pt x="199685" y="731061"/>
                  </a:lnTo>
                  <a:lnTo>
                    <a:pt x="199685" y="729383"/>
                  </a:lnTo>
                  <a:lnTo>
                    <a:pt x="194092" y="729383"/>
                  </a:lnTo>
                  <a:lnTo>
                    <a:pt x="194092" y="727146"/>
                  </a:lnTo>
                  <a:lnTo>
                    <a:pt x="190736" y="727146"/>
                  </a:lnTo>
                  <a:lnTo>
                    <a:pt x="190736" y="725467"/>
                  </a:lnTo>
                  <a:lnTo>
                    <a:pt x="186820" y="725467"/>
                  </a:lnTo>
                  <a:lnTo>
                    <a:pt x="186820" y="727146"/>
                  </a:lnTo>
                  <a:lnTo>
                    <a:pt x="188499" y="727146"/>
                  </a:lnTo>
                  <a:lnTo>
                    <a:pt x="188499" y="729383"/>
                  </a:lnTo>
                  <a:lnTo>
                    <a:pt x="190736" y="729383"/>
                  </a:lnTo>
                  <a:lnTo>
                    <a:pt x="190736" y="731061"/>
                  </a:lnTo>
                  <a:lnTo>
                    <a:pt x="185142" y="731061"/>
                  </a:lnTo>
                  <a:lnTo>
                    <a:pt x="185142" y="729383"/>
                  </a:lnTo>
                  <a:lnTo>
                    <a:pt x="177871" y="729383"/>
                  </a:lnTo>
                  <a:lnTo>
                    <a:pt x="177871" y="727146"/>
                  </a:lnTo>
                  <a:lnTo>
                    <a:pt x="176193" y="727146"/>
                  </a:lnTo>
                  <a:lnTo>
                    <a:pt x="176193" y="725467"/>
                  </a:lnTo>
                  <a:lnTo>
                    <a:pt x="167243" y="725467"/>
                  </a:lnTo>
                  <a:lnTo>
                    <a:pt x="167243" y="723790"/>
                  </a:lnTo>
                  <a:lnTo>
                    <a:pt x="159972" y="723790"/>
                  </a:lnTo>
                  <a:lnTo>
                    <a:pt x="159972" y="722111"/>
                  </a:lnTo>
                  <a:lnTo>
                    <a:pt x="158294" y="722111"/>
                  </a:lnTo>
                  <a:lnTo>
                    <a:pt x="156616" y="723790"/>
                  </a:lnTo>
                  <a:lnTo>
                    <a:pt x="147666" y="723790"/>
                  </a:lnTo>
                  <a:lnTo>
                    <a:pt x="147666" y="716518"/>
                  </a:lnTo>
                  <a:lnTo>
                    <a:pt x="145988" y="716518"/>
                  </a:lnTo>
                  <a:lnTo>
                    <a:pt x="145988" y="714840"/>
                  </a:lnTo>
                  <a:lnTo>
                    <a:pt x="142632" y="714840"/>
                  </a:lnTo>
                  <a:lnTo>
                    <a:pt x="142632" y="716518"/>
                  </a:lnTo>
                  <a:lnTo>
                    <a:pt x="137039" y="716518"/>
                  </a:lnTo>
                  <a:lnTo>
                    <a:pt x="137039" y="713162"/>
                  </a:lnTo>
                  <a:lnTo>
                    <a:pt x="131446" y="713162"/>
                  </a:lnTo>
                  <a:lnTo>
                    <a:pt x="131446" y="711484"/>
                  </a:lnTo>
                  <a:lnTo>
                    <a:pt x="126411" y="711484"/>
                  </a:lnTo>
                  <a:lnTo>
                    <a:pt x="126411" y="713162"/>
                  </a:lnTo>
                  <a:lnTo>
                    <a:pt x="124733" y="713162"/>
                  </a:lnTo>
                  <a:lnTo>
                    <a:pt x="124733" y="711484"/>
                  </a:lnTo>
                  <a:lnTo>
                    <a:pt x="123055" y="709806"/>
                  </a:lnTo>
                  <a:lnTo>
                    <a:pt x="124733" y="709806"/>
                  </a:lnTo>
                  <a:lnTo>
                    <a:pt x="123055" y="707569"/>
                  </a:lnTo>
                  <a:lnTo>
                    <a:pt x="123055" y="705890"/>
                  </a:lnTo>
                  <a:lnTo>
                    <a:pt x="117462" y="705890"/>
                  </a:lnTo>
                  <a:lnTo>
                    <a:pt x="117462" y="704213"/>
                  </a:lnTo>
                  <a:lnTo>
                    <a:pt x="114106" y="704213"/>
                  </a:lnTo>
                  <a:lnTo>
                    <a:pt x="114106" y="705890"/>
                  </a:lnTo>
                  <a:lnTo>
                    <a:pt x="111869" y="705890"/>
                  </a:lnTo>
                  <a:lnTo>
                    <a:pt x="111869" y="700856"/>
                  </a:lnTo>
                  <a:lnTo>
                    <a:pt x="114106" y="700856"/>
                  </a:lnTo>
                  <a:lnTo>
                    <a:pt x="114106" y="695263"/>
                  </a:lnTo>
                  <a:lnTo>
                    <a:pt x="117462" y="695263"/>
                  </a:lnTo>
                  <a:lnTo>
                    <a:pt x="117462" y="696941"/>
                  </a:lnTo>
                  <a:lnTo>
                    <a:pt x="115784" y="696941"/>
                  </a:lnTo>
                  <a:lnTo>
                    <a:pt x="115784" y="700856"/>
                  </a:lnTo>
                  <a:lnTo>
                    <a:pt x="123055" y="700856"/>
                  </a:lnTo>
                  <a:lnTo>
                    <a:pt x="123055" y="702534"/>
                  </a:lnTo>
                  <a:lnTo>
                    <a:pt x="126411" y="702534"/>
                  </a:lnTo>
                  <a:lnTo>
                    <a:pt x="128089" y="704213"/>
                  </a:lnTo>
                  <a:lnTo>
                    <a:pt x="133683" y="704213"/>
                  </a:lnTo>
                  <a:lnTo>
                    <a:pt x="135361" y="702534"/>
                  </a:lnTo>
                  <a:lnTo>
                    <a:pt x="135361" y="700856"/>
                  </a:lnTo>
                  <a:lnTo>
                    <a:pt x="137039" y="700856"/>
                  </a:lnTo>
                  <a:lnTo>
                    <a:pt x="137039" y="693585"/>
                  </a:lnTo>
                  <a:lnTo>
                    <a:pt x="135361" y="691907"/>
                  </a:lnTo>
                  <a:lnTo>
                    <a:pt x="135361" y="690229"/>
                  </a:lnTo>
                  <a:lnTo>
                    <a:pt x="123055" y="690229"/>
                  </a:lnTo>
                  <a:lnTo>
                    <a:pt x="123055" y="687992"/>
                  </a:lnTo>
                  <a:lnTo>
                    <a:pt x="124733" y="687992"/>
                  </a:lnTo>
                  <a:lnTo>
                    <a:pt x="124733" y="686314"/>
                  </a:lnTo>
                  <a:lnTo>
                    <a:pt x="123055" y="686314"/>
                  </a:lnTo>
                  <a:lnTo>
                    <a:pt x="123055" y="684636"/>
                  </a:lnTo>
                  <a:lnTo>
                    <a:pt x="120818" y="684636"/>
                  </a:lnTo>
                  <a:lnTo>
                    <a:pt x="119140" y="682957"/>
                  </a:lnTo>
                  <a:lnTo>
                    <a:pt x="117462" y="682957"/>
                  </a:lnTo>
                  <a:lnTo>
                    <a:pt x="117462" y="681279"/>
                  </a:lnTo>
                  <a:lnTo>
                    <a:pt x="114106" y="681279"/>
                  </a:lnTo>
                  <a:lnTo>
                    <a:pt x="114106" y="679042"/>
                  </a:lnTo>
                  <a:lnTo>
                    <a:pt x="110191" y="679042"/>
                  </a:lnTo>
                  <a:lnTo>
                    <a:pt x="110191" y="677364"/>
                  </a:lnTo>
                  <a:lnTo>
                    <a:pt x="108512" y="677364"/>
                  </a:lnTo>
                  <a:lnTo>
                    <a:pt x="108512" y="682957"/>
                  </a:lnTo>
                  <a:lnTo>
                    <a:pt x="111869" y="682957"/>
                  </a:lnTo>
                  <a:lnTo>
                    <a:pt x="111869" y="690229"/>
                  </a:lnTo>
                  <a:lnTo>
                    <a:pt x="110191" y="690229"/>
                  </a:lnTo>
                  <a:lnTo>
                    <a:pt x="108512" y="687992"/>
                  </a:lnTo>
                  <a:lnTo>
                    <a:pt x="105156" y="687992"/>
                  </a:lnTo>
                  <a:lnTo>
                    <a:pt x="105156" y="695263"/>
                  </a:lnTo>
                  <a:lnTo>
                    <a:pt x="106834" y="696941"/>
                  </a:lnTo>
                  <a:lnTo>
                    <a:pt x="106834" y="698619"/>
                  </a:lnTo>
                  <a:lnTo>
                    <a:pt x="102919" y="698619"/>
                  </a:lnTo>
                  <a:lnTo>
                    <a:pt x="102919" y="696941"/>
                  </a:lnTo>
                  <a:lnTo>
                    <a:pt x="99563" y="696941"/>
                  </a:lnTo>
                  <a:lnTo>
                    <a:pt x="97885" y="695263"/>
                  </a:lnTo>
                  <a:lnTo>
                    <a:pt x="96207" y="695263"/>
                  </a:lnTo>
                  <a:lnTo>
                    <a:pt x="96207" y="693585"/>
                  </a:lnTo>
                  <a:lnTo>
                    <a:pt x="90614" y="693585"/>
                  </a:lnTo>
                  <a:lnTo>
                    <a:pt x="90614" y="690229"/>
                  </a:lnTo>
                  <a:lnTo>
                    <a:pt x="88935" y="691907"/>
                  </a:lnTo>
                  <a:lnTo>
                    <a:pt x="88935" y="690229"/>
                  </a:lnTo>
                  <a:lnTo>
                    <a:pt x="83342" y="690229"/>
                  </a:lnTo>
                  <a:lnTo>
                    <a:pt x="83342" y="693585"/>
                  </a:lnTo>
                  <a:lnTo>
                    <a:pt x="85579" y="693585"/>
                  </a:lnTo>
                  <a:lnTo>
                    <a:pt x="85579" y="695263"/>
                  </a:lnTo>
                  <a:lnTo>
                    <a:pt x="87257" y="695263"/>
                  </a:lnTo>
                  <a:lnTo>
                    <a:pt x="87257" y="705890"/>
                  </a:lnTo>
                  <a:lnTo>
                    <a:pt x="85579" y="705890"/>
                  </a:lnTo>
                  <a:lnTo>
                    <a:pt x="83342" y="707569"/>
                  </a:lnTo>
                  <a:lnTo>
                    <a:pt x="81664" y="707569"/>
                  </a:lnTo>
                  <a:lnTo>
                    <a:pt x="78308" y="705890"/>
                  </a:lnTo>
                  <a:lnTo>
                    <a:pt x="76630" y="705890"/>
                  </a:lnTo>
                  <a:lnTo>
                    <a:pt x="74393" y="704213"/>
                  </a:lnTo>
                  <a:lnTo>
                    <a:pt x="74393" y="702534"/>
                  </a:lnTo>
                  <a:lnTo>
                    <a:pt x="72715" y="702534"/>
                  </a:lnTo>
                  <a:lnTo>
                    <a:pt x="71037" y="700856"/>
                  </a:lnTo>
                  <a:lnTo>
                    <a:pt x="69358" y="698619"/>
                  </a:lnTo>
                  <a:lnTo>
                    <a:pt x="67680" y="698619"/>
                  </a:lnTo>
                  <a:lnTo>
                    <a:pt x="67680" y="707569"/>
                  </a:lnTo>
                  <a:lnTo>
                    <a:pt x="66002" y="707569"/>
                  </a:lnTo>
                  <a:lnTo>
                    <a:pt x="66002" y="713162"/>
                  </a:lnTo>
                  <a:lnTo>
                    <a:pt x="63765" y="714840"/>
                  </a:lnTo>
                  <a:lnTo>
                    <a:pt x="63765" y="716518"/>
                  </a:lnTo>
                  <a:lnTo>
                    <a:pt x="62087" y="716518"/>
                  </a:lnTo>
                  <a:lnTo>
                    <a:pt x="62087" y="714840"/>
                  </a:lnTo>
                  <a:lnTo>
                    <a:pt x="60409" y="714840"/>
                  </a:lnTo>
                  <a:lnTo>
                    <a:pt x="58731" y="716518"/>
                  </a:lnTo>
                  <a:lnTo>
                    <a:pt x="57053" y="716518"/>
                  </a:lnTo>
                  <a:lnTo>
                    <a:pt x="57053" y="720433"/>
                  </a:lnTo>
                  <a:lnTo>
                    <a:pt x="53138" y="722111"/>
                  </a:lnTo>
                  <a:lnTo>
                    <a:pt x="53138" y="720433"/>
                  </a:lnTo>
                  <a:lnTo>
                    <a:pt x="51460" y="720433"/>
                  </a:lnTo>
                  <a:lnTo>
                    <a:pt x="49781" y="722111"/>
                  </a:lnTo>
                  <a:lnTo>
                    <a:pt x="48103" y="722111"/>
                  </a:lnTo>
                  <a:lnTo>
                    <a:pt x="48103" y="723790"/>
                  </a:lnTo>
                  <a:lnTo>
                    <a:pt x="45866" y="723790"/>
                  </a:lnTo>
                  <a:lnTo>
                    <a:pt x="45866" y="725467"/>
                  </a:lnTo>
                  <a:lnTo>
                    <a:pt x="48103" y="727146"/>
                  </a:lnTo>
                  <a:lnTo>
                    <a:pt x="48103" y="729383"/>
                  </a:lnTo>
                  <a:lnTo>
                    <a:pt x="45866" y="731061"/>
                  </a:lnTo>
                  <a:lnTo>
                    <a:pt x="45866" y="736095"/>
                  </a:lnTo>
                  <a:lnTo>
                    <a:pt x="44188" y="738332"/>
                  </a:lnTo>
                  <a:lnTo>
                    <a:pt x="42510" y="738332"/>
                  </a:lnTo>
                  <a:lnTo>
                    <a:pt x="42510" y="740010"/>
                  </a:lnTo>
                  <a:lnTo>
                    <a:pt x="40832" y="741688"/>
                  </a:lnTo>
                  <a:lnTo>
                    <a:pt x="39154" y="740010"/>
                  </a:lnTo>
                  <a:lnTo>
                    <a:pt x="35239" y="741688"/>
                  </a:lnTo>
                  <a:lnTo>
                    <a:pt x="28526" y="747282"/>
                  </a:lnTo>
                  <a:lnTo>
                    <a:pt x="26289" y="748960"/>
                  </a:lnTo>
                  <a:lnTo>
                    <a:pt x="26289" y="750638"/>
                  </a:lnTo>
                  <a:lnTo>
                    <a:pt x="33561" y="750638"/>
                  </a:lnTo>
                  <a:lnTo>
                    <a:pt x="35239" y="752316"/>
                  </a:lnTo>
                  <a:lnTo>
                    <a:pt x="33561" y="755672"/>
                  </a:lnTo>
                  <a:lnTo>
                    <a:pt x="33561" y="759587"/>
                  </a:lnTo>
                  <a:lnTo>
                    <a:pt x="31883" y="761265"/>
                  </a:lnTo>
                  <a:lnTo>
                    <a:pt x="31883" y="764621"/>
                  </a:lnTo>
                  <a:lnTo>
                    <a:pt x="28526" y="768537"/>
                  </a:lnTo>
                  <a:lnTo>
                    <a:pt x="28526" y="771893"/>
                  </a:lnTo>
                  <a:lnTo>
                    <a:pt x="26289" y="771893"/>
                  </a:lnTo>
                  <a:lnTo>
                    <a:pt x="26289" y="773571"/>
                  </a:lnTo>
                  <a:lnTo>
                    <a:pt x="30204" y="791470"/>
                  </a:lnTo>
                  <a:lnTo>
                    <a:pt x="31883" y="795385"/>
                  </a:lnTo>
                  <a:lnTo>
                    <a:pt x="33561" y="797063"/>
                  </a:lnTo>
                  <a:lnTo>
                    <a:pt x="48103" y="804335"/>
                  </a:lnTo>
                  <a:lnTo>
                    <a:pt x="57053" y="819996"/>
                  </a:lnTo>
                  <a:lnTo>
                    <a:pt x="57053" y="821675"/>
                  </a:lnTo>
                  <a:lnTo>
                    <a:pt x="63765" y="828946"/>
                  </a:lnTo>
                  <a:lnTo>
                    <a:pt x="63765" y="830624"/>
                  </a:lnTo>
                  <a:lnTo>
                    <a:pt x="62087" y="837895"/>
                  </a:lnTo>
                  <a:lnTo>
                    <a:pt x="60409" y="841251"/>
                  </a:lnTo>
                  <a:lnTo>
                    <a:pt x="58731" y="845167"/>
                  </a:lnTo>
                  <a:lnTo>
                    <a:pt x="57053" y="845167"/>
                  </a:lnTo>
                  <a:lnTo>
                    <a:pt x="57053" y="848523"/>
                  </a:lnTo>
                  <a:lnTo>
                    <a:pt x="54816" y="848523"/>
                  </a:lnTo>
                  <a:lnTo>
                    <a:pt x="54816" y="850201"/>
                  </a:lnTo>
                  <a:lnTo>
                    <a:pt x="53138" y="850201"/>
                  </a:lnTo>
                  <a:lnTo>
                    <a:pt x="53138" y="852438"/>
                  </a:lnTo>
                  <a:lnTo>
                    <a:pt x="51460" y="854116"/>
                  </a:lnTo>
                  <a:lnTo>
                    <a:pt x="53138" y="854116"/>
                  </a:lnTo>
                  <a:lnTo>
                    <a:pt x="51460" y="855794"/>
                  </a:lnTo>
                  <a:lnTo>
                    <a:pt x="48103" y="859150"/>
                  </a:lnTo>
                  <a:lnTo>
                    <a:pt x="42510" y="869778"/>
                  </a:lnTo>
                  <a:lnTo>
                    <a:pt x="40832" y="872015"/>
                  </a:lnTo>
                  <a:lnTo>
                    <a:pt x="40832" y="878727"/>
                  </a:lnTo>
                  <a:lnTo>
                    <a:pt x="42510" y="882643"/>
                  </a:lnTo>
                  <a:lnTo>
                    <a:pt x="42510" y="884321"/>
                  </a:lnTo>
                  <a:lnTo>
                    <a:pt x="44188" y="884321"/>
                  </a:lnTo>
                  <a:lnTo>
                    <a:pt x="45866" y="887677"/>
                  </a:lnTo>
                  <a:lnTo>
                    <a:pt x="48103" y="891592"/>
                  </a:lnTo>
                  <a:lnTo>
                    <a:pt x="48103" y="893270"/>
                  </a:lnTo>
                  <a:lnTo>
                    <a:pt x="49781" y="894948"/>
                  </a:lnTo>
                  <a:lnTo>
                    <a:pt x="49781" y="896626"/>
                  </a:lnTo>
                  <a:lnTo>
                    <a:pt x="51460" y="896626"/>
                  </a:lnTo>
                  <a:lnTo>
                    <a:pt x="51460" y="900542"/>
                  </a:lnTo>
                  <a:lnTo>
                    <a:pt x="53138" y="903898"/>
                  </a:lnTo>
                  <a:lnTo>
                    <a:pt x="54816" y="907254"/>
                  </a:lnTo>
                  <a:lnTo>
                    <a:pt x="54816" y="909491"/>
                  </a:lnTo>
                  <a:lnTo>
                    <a:pt x="57053" y="909491"/>
                  </a:lnTo>
                  <a:lnTo>
                    <a:pt x="57053" y="914525"/>
                  </a:lnTo>
                  <a:lnTo>
                    <a:pt x="58731" y="920119"/>
                  </a:lnTo>
                  <a:lnTo>
                    <a:pt x="60409" y="920119"/>
                  </a:lnTo>
                  <a:lnTo>
                    <a:pt x="62087" y="923475"/>
                  </a:lnTo>
                  <a:lnTo>
                    <a:pt x="62087" y="925153"/>
                  </a:lnTo>
                  <a:lnTo>
                    <a:pt x="63765" y="925153"/>
                  </a:lnTo>
                  <a:lnTo>
                    <a:pt x="63765" y="932424"/>
                  </a:lnTo>
                  <a:lnTo>
                    <a:pt x="66002" y="934102"/>
                  </a:lnTo>
                  <a:lnTo>
                    <a:pt x="66002" y="944730"/>
                  </a:lnTo>
                  <a:lnTo>
                    <a:pt x="67680" y="948645"/>
                  </a:lnTo>
                  <a:lnTo>
                    <a:pt x="67680" y="950323"/>
                  </a:lnTo>
                  <a:lnTo>
                    <a:pt x="66002" y="950323"/>
                  </a:lnTo>
                  <a:lnTo>
                    <a:pt x="66002" y="948645"/>
                  </a:lnTo>
                  <a:lnTo>
                    <a:pt x="63765" y="948645"/>
                  </a:lnTo>
                  <a:lnTo>
                    <a:pt x="62087" y="950323"/>
                  </a:lnTo>
                  <a:lnTo>
                    <a:pt x="58731" y="950323"/>
                  </a:lnTo>
                  <a:lnTo>
                    <a:pt x="57053" y="952001"/>
                  </a:lnTo>
                  <a:lnTo>
                    <a:pt x="58731" y="953679"/>
                  </a:lnTo>
                  <a:lnTo>
                    <a:pt x="60409" y="955357"/>
                  </a:lnTo>
                  <a:lnTo>
                    <a:pt x="60409" y="957595"/>
                  </a:lnTo>
                  <a:lnTo>
                    <a:pt x="58731" y="957595"/>
                  </a:lnTo>
                  <a:lnTo>
                    <a:pt x="58731" y="960951"/>
                  </a:lnTo>
                  <a:lnTo>
                    <a:pt x="57053" y="966544"/>
                  </a:lnTo>
                  <a:lnTo>
                    <a:pt x="58731" y="968222"/>
                  </a:lnTo>
                  <a:lnTo>
                    <a:pt x="57053" y="969900"/>
                  </a:lnTo>
                  <a:lnTo>
                    <a:pt x="54816" y="973256"/>
                  </a:lnTo>
                  <a:lnTo>
                    <a:pt x="54816" y="975494"/>
                  </a:lnTo>
                  <a:lnTo>
                    <a:pt x="60409" y="975494"/>
                  </a:lnTo>
                  <a:lnTo>
                    <a:pt x="60409" y="982206"/>
                  </a:lnTo>
                  <a:lnTo>
                    <a:pt x="58731" y="983884"/>
                  </a:lnTo>
                  <a:lnTo>
                    <a:pt x="54816" y="983884"/>
                  </a:lnTo>
                  <a:lnTo>
                    <a:pt x="54816" y="996749"/>
                  </a:lnTo>
                  <a:lnTo>
                    <a:pt x="57053" y="996749"/>
                  </a:lnTo>
                  <a:lnTo>
                    <a:pt x="57053" y="998427"/>
                  </a:lnTo>
                  <a:lnTo>
                    <a:pt x="58731" y="1000105"/>
                  </a:lnTo>
                  <a:lnTo>
                    <a:pt x="66002" y="1000105"/>
                  </a:lnTo>
                  <a:lnTo>
                    <a:pt x="66002" y="1007376"/>
                  </a:lnTo>
                  <a:lnTo>
                    <a:pt x="67680" y="1007376"/>
                  </a:lnTo>
                  <a:lnTo>
                    <a:pt x="67680" y="1009054"/>
                  </a:lnTo>
                  <a:lnTo>
                    <a:pt x="66002" y="1009054"/>
                  </a:lnTo>
                  <a:lnTo>
                    <a:pt x="63765" y="1010732"/>
                  </a:lnTo>
                  <a:lnTo>
                    <a:pt x="63765" y="1016326"/>
                  </a:lnTo>
                  <a:lnTo>
                    <a:pt x="66002" y="1018004"/>
                  </a:lnTo>
                  <a:lnTo>
                    <a:pt x="66002" y="1023597"/>
                  </a:lnTo>
                  <a:lnTo>
                    <a:pt x="69358" y="1023597"/>
                  </a:lnTo>
                  <a:lnTo>
                    <a:pt x="69358" y="1025275"/>
                  </a:lnTo>
                  <a:lnTo>
                    <a:pt x="71037" y="1025275"/>
                  </a:lnTo>
                  <a:lnTo>
                    <a:pt x="71037" y="1026953"/>
                  </a:lnTo>
                  <a:lnTo>
                    <a:pt x="72715" y="1026953"/>
                  </a:lnTo>
                  <a:lnTo>
                    <a:pt x="72715" y="1028631"/>
                  </a:lnTo>
                  <a:lnTo>
                    <a:pt x="76630" y="1028631"/>
                  </a:lnTo>
                  <a:lnTo>
                    <a:pt x="76630" y="1032547"/>
                  </a:lnTo>
                  <a:lnTo>
                    <a:pt x="74393" y="1032547"/>
                  </a:lnTo>
                  <a:lnTo>
                    <a:pt x="76630" y="1037581"/>
                  </a:lnTo>
                  <a:lnTo>
                    <a:pt x="76630" y="1040937"/>
                  </a:lnTo>
                  <a:lnTo>
                    <a:pt x="74393" y="1044852"/>
                  </a:lnTo>
                  <a:lnTo>
                    <a:pt x="72715" y="1046530"/>
                  </a:lnTo>
                  <a:lnTo>
                    <a:pt x="71037" y="1048208"/>
                  </a:lnTo>
                  <a:lnTo>
                    <a:pt x="71037" y="1053802"/>
                  </a:lnTo>
                  <a:lnTo>
                    <a:pt x="67680" y="1055480"/>
                  </a:lnTo>
                  <a:lnTo>
                    <a:pt x="63765" y="1057158"/>
                  </a:lnTo>
                  <a:lnTo>
                    <a:pt x="66002" y="1058836"/>
                  </a:lnTo>
                  <a:lnTo>
                    <a:pt x="66002" y="1062751"/>
                  </a:lnTo>
                  <a:lnTo>
                    <a:pt x="69358" y="1064429"/>
                  </a:lnTo>
                  <a:lnTo>
                    <a:pt x="71037" y="1066107"/>
                  </a:lnTo>
                  <a:lnTo>
                    <a:pt x="72715" y="1067785"/>
                  </a:lnTo>
                  <a:lnTo>
                    <a:pt x="76630" y="1073379"/>
                  </a:lnTo>
                  <a:lnTo>
                    <a:pt x="78308" y="1073379"/>
                  </a:lnTo>
                  <a:lnTo>
                    <a:pt x="81664" y="1075057"/>
                  </a:lnTo>
                  <a:lnTo>
                    <a:pt x="83342" y="1075057"/>
                  </a:lnTo>
                  <a:lnTo>
                    <a:pt x="83342" y="1076735"/>
                  </a:lnTo>
                  <a:lnTo>
                    <a:pt x="87257" y="1076735"/>
                  </a:lnTo>
                  <a:lnTo>
                    <a:pt x="87257" y="1080650"/>
                  </a:lnTo>
                  <a:lnTo>
                    <a:pt x="88935" y="1080650"/>
                  </a:lnTo>
                  <a:lnTo>
                    <a:pt x="88935" y="1082328"/>
                  </a:lnTo>
                  <a:lnTo>
                    <a:pt x="90614" y="1082328"/>
                  </a:lnTo>
                  <a:lnTo>
                    <a:pt x="90614" y="1084006"/>
                  </a:lnTo>
                  <a:lnTo>
                    <a:pt x="92292" y="1085684"/>
                  </a:lnTo>
                  <a:lnTo>
                    <a:pt x="94529" y="1085684"/>
                  </a:lnTo>
                  <a:lnTo>
                    <a:pt x="94529" y="1092956"/>
                  </a:lnTo>
                  <a:lnTo>
                    <a:pt x="96207" y="1092956"/>
                  </a:lnTo>
                  <a:lnTo>
                    <a:pt x="96207" y="1094634"/>
                  </a:lnTo>
                  <a:lnTo>
                    <a:pt x="99563" y="1094634"/>
                  </a:lnTo>
                  <a:lnTo>
                    <a:pt x="99563" y="1097990"/>
                  </a:lnTo>
                  <a:lnTo>
                    <a:pt x="101241" y="1100227"/>
                  </a:lnTo>
                  <a:lnTo>
                    <a:pt x="101241" y="1103583"/>
                  </a:lnTo>
                  <a:lnTo>
                    <a:pt x="99563" y="1105261"/>
                  </a:lnTo>
                  <a:lnTo>
                    <a:pt x="99563" y="1109177"/>
                  </a:lnTo>
                  <a:lnTo>
                    <a:pt x="97885" y="1109177"/>
                  </a:lnTo>
                  <a:lnTo>
                    <a:pt x="96207" y="1112533"/>
                  </a:lnTo>
                  <a:lnTo>
                    <a:pt x="96207" y="1118126"/>
                  </a:lnTo>
                  <a:lnTo>
                    <a:pt x="94529" y="1121482"/>
                  </a:lnTo>
                  <a:lnTo>
                    <a:pt x="94529" y="1123160"/>
                  </a:lnTo>
                  <a:lnTo>
                    <a:pt x="90614" y="1123160"/>
                  </a:lnTo>
                  <a:lnTo>
                    <a:pt x="90614" y="1126516"/>
                  </a:lnTo>
                  <a:lnTo>
                    <a:pt x="87257" y="1130432"/>
                  </a:lnTo>
                  <a:lnTo>
                    <a:pt x="87257" y="1133788"/>
                  </a:lnTo>
                  <a:lnTo>
                    <a:pt x="83342" y="1133788"/>
                  </a:lnTo>
                  <a:lnTo>
                    <a:pt x="83342" y="1135466"/>
                  </a:lnTo>
                  <a:lnTo>
                    <a:pt x="81664" y="1135466"/>
                  </a:lnTo>
                  <a:lnTo>
                    <a:pt x="81664" y="1139381"/>
                  </a:lnTo>
                  <a:lnTo>
                    <a:pt x="78308" y="1139381"/>
                  </a:lnTo>
                  <a:lnTo>
                    <a:pt x="78308" y="1142737"/>
                  </a:lnTo>
                  <a:lnTo>
                    <a:pt x="76630" y="1144415"/>
                  </a:lnTo>
                  <a:lnTo>
                    <a:pt x="74393" y="1146653"/>
                  </a:lnTo>
                  <a:lnTo>
                    <a:pt x="74393" y="1148331"/>
                  </a:lnTo>
                  <a:lnTo>
                    <a:pt x="72715" y="1148331"/>
                  </a:lnTo>
                  <a:lnTo>
                    <a:pt x="72715" y="1150009"/>
                  </a:lnTo>
                  <a:lnTo>
                    <a:pt x="71037" y="1150009"/>
                  </a:lnTo>
                  <a:lnTo>
                    <a:pt x="71037" y="1151687"/>
                  </a:lnTo>
                  <a:lnTo>
                    <a:pt x="69358" y="1153365"/>
                  </a:lnTo>
                  <a:lnTo>
                    <a:pt x="69358" y="1155043"/>
                  </a:lnTo>
                  <a:lnTo>
                    <a:pt x="67680" y="1157280"/>
                  </a:lnTo>
                  <a:lnTo>
                    <a:pt x="66002" y="1158958"/>
                  </a:lnTo>
                  <a:lnTo>
                    <a:pt x="66002" y="1160636"/>
                  </a:lnTo>
                  <a:lnTo>
                    <a:pt x="63765" y="1162314"/>
                  </a:lnTo>
                  <a:lnTo>
                    <a:pt x="62087" y="1163992"/>
                  </a:lnTo>
                  <a:lnTo>
                    <a:pt x="60409" y="1163992"/>
                  </a:lnTo>
                  <a:lnTo>
                    <a:pt x="60409" y="1166230"/>
                  </a:lnTo>
                  <a:lnTo>
                    <a:pt x="58731" y="1166230"/>
                  </a:lnTo>
                  <a:lnTo>
                    <a:pt x="58731" y="1169586"/>
                  </a:lnTo>
                  <a:lnTo>
                    <a:pt x="57053" y="1171264"/>
                  </a:lnTo>
                  <a:lnTo>
                    <a:pt x="57053" y="1172942"/>
                  </a:lnTo>
                  <a:lnTo>
                    <a:pt x="53138" y="1175179"/>
                  </a:lnTo>
                  <a:lnTo>
                    <a:pt x="51460" y="1175179"/>
                  </a:lnTo>
                  <a:lnTo>
                    <a:pt x="51460" y="1176857"/>
                  </a:lnTo>
                  <a:lnTo>
                    <a:pt x="49781" y="1180213"/>
                  </a:lnTo>
                  <a:lnTo>
                    <a:pt x="48103" y="1181891"/>
                  </a:lnTo>
                  <a:lnTo>
                    <a:pt x="45866" y="1183569"/>
                  </a:lnTo>
                  <a:lnTo>
                    <a:pt x="45866" y="1185807"/>
                  </a:lnTo>
                  <a:lnTo>
                    <a:pt x="44188" y="1185807"/>
                  </a:lnTo>
                  <a:lnTo>
                    <a:pt x="44188" y="1187485"/>
                  </a:lnTo>
                  <a:lnTo>
                    <a:pt x="40832" y="1189163"/>
                  </a:lnTo>
                  <a:lnTo>
                    <a:pt x="39154" y="1190841"/>
                  </a:lnTo>
                  <a:lnTo>
                    <a:pt x="39154" y="1192519"/>
                  </a:lnTo>
                  <a:lnTo>
                    <a:pt x="35239" y="1192519"/>
                  </a:lnTo>
                  <a:lnTo>
                    <a:pt x="35239" y="1194756"/>
                  </a:lnTo>
                  <a:lnTo>
                    <a:pt x="33561" y="1196434"/>
                  </a:lnTo>
                  <a:lnTo>
                    <a:pt x="33561" y="1199790"/>
                  </a:lnTo>
                  <a:lnTo>
                    <a:pt x="31883" y="1201468"/>
                  </a:lnTo>
                  <a:lnTo>
                    <a:pt x="28526" y="1201468"/>
                  </a:lnTo>
                  <a:lnTo>
                    <a:pt x="26289" y="1203706"/>
                  </a:lnTo>
                  <a:lnTo>
                    <a:pt x="24611" y="1205384"/>
                  </a:lnTo>
                  <a:lnTo>
                    <a:pt x="22933" y="1205384"/>
                  </a:lnTo>
                  <a:lnTo>
                    <a:pt x="22933" y="1207062"/>
                  </a:lnTo>
                  <a:lnTo>
                    <a:pt x="21255" y="1210418"/>
                  </a:lnTo>
                  <a:lnTo>
                    <a:pt x="19577" y="1210418"/>
                  </a:lnTo>
                  <a:lnTo>
                    <a:pt x="19577" y="1212096"/>
                  </a:lnTo>
                  <a:lnTo>
                    <a:pt x="17339" y="1212096"/>
                  </a:lnTo>
                  <a:lnTo>
                    <a:pt x="15662" y="1214333"/>
                  </a:lnTo>
                  <a:lnTo>
                    <a:pt x="13984" y="1217689"/>
                  </a:lnTo>
                  <a:lnTo>
                    <a:pt x="12306" y="1217689"/>
                  </a:lnTo>
                  <a:lnTo>
                    <a:pt x="12306" y="1221045"/>
                  </a:lnTo>
                  <a:lnTo>
                    <a:pt x="13984" y="1223283"/>
                  </a:lnTo>
                  <a:lnTo>
                    <a:pt x="19577" y="1223283"/>
                  </a:lnTo>
                  <a:lnTo>
                    <a:pt x="19577" y="1221045"/>
                  </a:lnTo>
                  <a:lnTo>
                    <a:pt x="21255" y="1221045"/>
                  </a:lnTo>
                  <a:lnTo>
                    <a:pt x="21255" y="1219367"/>
                  </a:lnTo>
                  <a:lnTo>
                    <a:pt x="22933" y="1219367"/>
                  </a:lnTo>
                  <a:lnTo>
                    <a:pt x="22933" y="1217689"/>
                  </a:lnTo>
                  <a:lnTo>
                    <a:pt x="24611" y="1217689"/>
                  </a:lnTo>
                  <a:lnTo>
                    <a:pt x="24611" y="1216011"/>
                  </a:lnTo>
                  <a:lnTo>
                    <a:pt x="26289" y="1216011"/>
                  </a:lnTo>
                  <a:lnTo>
                    <a:pt x="28526" y="1214333"/>
                  </a:lnTo>
                  <a:lnTo>
                    <a:pt x="30204" y="1214333"/>
                  </a:lnTo>
                  <a:lnTo>
                    <a:pt x="30204" y="1212096"/>
                  </a:lnTo>
                  <a:lnTo>
                    <a:pt x="33561" y="1212096"/>
                  </a:lnTo>
                  <a:lnTo>
                    <a:pt x="33561" y="1216011"/>
                  </a:lnTo>
                  <a:lnTo>
                    <a:pt x="31883" y="1216011"/>
                  </a:lnTo>
                  <a:lnTo>
                    <a:pt x="31883" y="1223283"/>
                  </a:lnTo>
                  <a:lnTo>
                    <a:pt x="33561" y="1223283"/>
                  </a:lnTo>
                  <a:lnTo>
                    <a:pt x="33561" y="1226639"/>
                  </a:lnTo>
                  <a:lnTo>
                    <a:pt x="30204" y="1226639"/>
                  </a:lnTo>
                  <a:lnTo>
                    <a:pt x="30204" y="1229995"/>
                  </a:lnTo>
                  <a:lnTo>
                    <a:pt x="33561" y="1229995"/>
                  </a:lnTo>
                  <a:lnTo>
                    <a:pt x="33561" y="1232232"/>
                  </a:lnTo>
                  <a:lnTo>
                    <a:pt x="35239" y="1232232"/>
                  </a:lnTo>
                  <a:lnTo>
                    <a:pt x="37476" y="1233910"/>
                  </a:lnTo>
                  <a:lnTo>
                    <a:pt x="39154" y="1235588"/>
                  </a:lnTo>
                  <a:lnTo>
                    <a:pt x="40832" y="1235588"/>
                  </a:lnTo>
                  <a:lnTo>
                    <a:pt x="40832" y="1237266"/>
                  </a:lnTo>
                  <a:lnTo>
                    <a:pt x="42510" y="1238944"/>
                  </a:lnTo>
                  <a:lnTo>
                    <a:pt x="51460" y="1238944"/>
                  </a:lnTo>
                  <a:lnTo>
                    <a:pt x="51460" y="1237266"/>
                  </a:lnTo>
                  <a:lnTo>
                    <a:pt x="58731" y="1237266"/>
                  </a:lnTo>
                  <a:lnTo>
                    <a:pt x="58731" y="1238944"/>
                  </a:lnTo>
                  <a:lnTo>
                    <a:pt x="60409" y="1238944"/>
                  </a:lnTo>
                  <a:lnTo>
                    <a:pt x="60409" y="1240622"/>
                  </a:lnTo>
                  <a:lnTo>
                    <a:pt x="62087" y="1240622"/>
                  </a:lnTo>
                  <a:lnTo>
                    <a:pt x="62087" y="1244538"/>
                  </a:lnTo>
                  <a:lnTo>
                    <a:pt x="63765" y="1244538"/>
                  </a:lnTo>
                  <a:lnTo>
                    <a:pt x="63765" y="1247894"/>
                  </a:lnTo>
                  <a:lnTo>
                    <a:pt x="67680" y="1247894"/>
                  </a:lnTo>
                  <a:lnTo>
                    <a:pt x="67680" y="1246216"/>
                  </a:lnTo>
                  <a:lnTo>
                    <a:pt x="69358" y="1246216"/>
                  </a:lnTo>
                  <a:lnTo>
                    <a:pt x="69358" y="1247894"/>
                  </a:lnTo>
                  <a:lnTo>
                    <a:pt x="71037" y="1247894"/>
                  </a:lnTo>
                  <a:lnTo>
                    <a:pt x="71037" y="1251809"/>
                  </a:lnTo>
                  <a:lnTo>
                    <a:pt x="69358" y="1251809"/>
                  </a:lnTo>
                  <a:lnTo>
                    <a:pt x="69358" y="1253487"/>
                  </a:lnTo>
                  <a:lnTo>
                    <a:pt x="60409" y="1253487"/>
                  </a:lnTo>
                  <a:lnTo>
                    <a:pt x="60409" y="1251809"/>
                  </a:lnTo>
                  <a:lnTo>
                    <a:pt x="58731" y="1251809"/>
                  </a:lnTo>
                  <a:lnTo>
                    <a:pt x="58731" y="1249572"/>
                  </a:lnTo>
                  <a:lnTo>
                    <a:pt x="51460" y="1249572"/>
                  </a:lnTo>
                  <a:lnTo>
                    <a:pt x="51460" y="1247894"/>
                  </a:lnTo>
                  <a:lnTo>
                    <a:pt x="40832" y="1247894"/>
                  </a:lnTo>
                  <a:lnTo>
                    <a:pt x="40832" y="1255165"/>
                  </a:lnTo>
                  <a:lnTo>
                    <a:pt x="39154" y="1255165"/>
                  </a:lnTo>
                  <a:lnTo>
                    <a:pt x="37476" y="1256843"/>
                  </a:lnTo>
                  <a:lnTo>
                    <a:pt x="35239" y="1258521"/>
                  </a:lnTo>
                  <a:lnTo>
                    <a:pt x="33561" y="1258521"/>
                  </a:lnTo>
                  <a:lnTo>
                    <a:pt x="33561" y="1256843"/>
                  </a:lnTo>
                  <a:lnTo>
                    <a:pt x="31883" y="1256843"/>
                  </a:lnTo>
                  <a:lnTo>
                    <a:pt x="31883" y="1255165"/>
                  </a:lnTo>
                  <a:lnTo>
                    <a:pt x="26289" y="1255165"/>
                  </a:lnTo>
                  <a:lnTo>
                    <a:pt x="26289" y="1262437"/>
                  </a:lnTo>
                  <a:lnTo>
                    <a:pt x="21255" y="1262437"/>
                  </a:lnTo>
                  <a:lnTo>
                    <a:pt x="21255" y="1256843"/>
                  </a:lnTo>
                  <a:lnTo>
                    <a:pt x="17339" y="1256843"/>
                  </a:lnTo>
                  <a:lnTo>
                    <a:pt x="17339" y="1260759"/>
                  </a:lnTo>
                  <a:lnTo>
                    <a:pt x="15662" y="1260759"/>
                  </a:lnTo>
                  <a:lnTo>
                    <a:pt x="15662" y="1262437"/>
                  </a:lnTo>
                  <a:lnTo>
                    <a:pt x="17339" y="1262437"/>
                  </a:lnTo>
                  <a:lnTo>
                    <a:pt x="17339" y="1273064"/>
                  </a:lnTo>
                  <a:lnTo>
                    <a:pt x="19577" y="1273064"/>
                  </a:lnTo>
                  <a:lnTo>
                    <a:pt x="19577" y="1274742"/>
                  </a:lnTo>
                  <a:lnTo>
                    <a:pt x="21255" y="1274742"/>
                  </a:lnTo>
                  <a:lnTo>
                    <a:pt x="21255" y="1280336"/>
                  </a:lnTo>
                  <a:lnTo>
                    <a:pt x="19577" y="1280336"/>
                  </a:lnTo>
                  <a:lnTo>
                    <a:pt x="19577" y="1282014"/>
                  </a:lnTo>
                  <a:lnTo>
                    <a:pt x="13984" y="1282014"/>
                  </a:lnTo>
                  <a:lnTo>
                    <a:pt x="13984" y="1285370"/>
                  </a:lnTo>
                  <a:lnTo>
                    <a:pt x="12306" y="1287048"/>
                  </a:lnTo>
                  <a:lnTo>
                    <a:pt x="12306" y="1289285"/>
                  </a:lnTo>
                  <a:lnTo>
                    <a:pt x="10627" y="1289285"/>
                  </a:lnTo>
                  <a:lnTo>
                    <a:pt x="10627" y="1294319"/>
                  </a:lnTo>
                  <a:lnTo>
                    <a:pt x="6712" y="1297675"/>
                  </a:lnTo>
                  <a:lnTo>
                    <a:pt x="5034" y="1299913"/>
                  </a:lnTo>
                  <a:lnTo>
                    <a:pt x="3356" y="1303269"/>
                  </a:lnTo>
                  <a:lnTo>
                    <a:pt x="1678" y="1304947"/>
                  </a:lnTo>
                  <a:lnTo>
                    <a:pt x="1678" y="1306625"/>
                  </a:lnTo>
                  <a:lnTo>
                    <a:pt x="3356" y="1315574"/>
                  </a:lnTo>
                  <a:lnTo>
                    <a:pt x="5034" y="1322846"/>
                  </a:lnTo>
                  <a:lnTo>
                    <a:pt x="3356" y="1326202"/>
                  </a:lnTo>
                  <a:lnTo>
                    <a:pt x="3356" y="1330117"/>
                  </a:lnTo>
                  <a:lnTo>
                    <a:pt x="5034" y="1330117"/>
                  </a:lnTo>
                  <a:lnTo>
                    <a:pt x="5034" y="1331795"/>
                  </a:lnTo>
                  <a:lnTo>
                    <a:pt x="6712" y="1335151"/>
                  </a:lnTo>
                  <a:lnTo>
                    <a:pt x="6712" y="1339067"/>
                  </a:lnTo>
                  <a:lnTo>
                    <a:pt x="8949" y="1339067"/>
                  </a:lnTo>
                  <a:lnTo>
                    <a:pt x="8949" y="1342423"/>
                  </a:lnTo>
                  <a:lnTo>
                    <a:pt x="10627" y="1344101"/>
                  </a:lnTo>
                  <a:lnTo>
                    <a:pt x="12306" y="1344101"/>
                  </a:lnTo>
                  <a:lnTo>
                    <a:pt x="12306" y="1346338"/>
                  </a:lnTo>
                  <a:lnTo>
                    <a:pt x="10627" y="1346338"/>
                  </a:lnTo>
                  <a:lnTo>
                    <a:pt x="10627" y="1348016"/>
                  </a:lnTo>
                  <a:lnTo>
                    <a:pt x="5034" y="1348016"/>
                  </a:lnTo>
                  <a:lnTo>
                    <a:pt x="5034" y="1353050"/>
                  </a:lnTo>
                  <a:lnTo>
                    <a:pt x="3356" y="1353050"/>
                  </a:lnTo>
                  <a:lnTo>
                    <a:pt x="1678" y="1354728"/>
                  </a:lnTo>
                  <a:lnTo>
                    <a:pt x="1678" y="1356965"/>
                  </a:lnTo>
                  <a:lnTo>
                    <a:pt x="0" y="1356965"/>
                  </a:lnTo>
                  <a:lnTo>
                    <a:pt x="0" y="1360321"/>
                  </a:lnTo>
                  <a:lnTo>
                    <a:pt x="5034" y="1360321"/>
                  </a:lnTo>
                  <a:lnTo>
                    <a:pt x="5034" y="1365915"/>
                  </a:lnTo>
                  <a:lnTo>
                    <a:pt x="6712" y="1365915"/>
                  </a:lnTo>
                  <a:lnTo>
                    <a:pt x="6712" y="1367593"/>
                  </a:lnTo>
                  <a:lnTo>
                    <a:pt x="10627" y="1367593"/>
                  </a:lnTo>
                  <a:lnTo>
                    <a:pt x="10627" y="1370949"/>
                  </a:lnTo>
                  <a:lnTo>
                    <a:pt x="12306" y="1370949"/>
                  </a:lnTo>
                  <a:lnTo>
                    <a:pt x="12306" y="1378221"/>
                  </a:lnTo>
                  <a:lnTo>
                    <a:pt x="10627" y="1378221"/>
                  </a:lnTo>
                  <a:lnTo>
                    <a:pt x="10627" y="1388848"/>
                  </a:lnTo>
                  <a:lnTo>
                    <a:pt x="8949" y="1388848"/>
                  </a:lnTo>
                  <a:lnTo>
                    <a:pt x="8949" y="1390526"/>
                  </a:lnTo>
                  <a:lnTo>
                    <a:pt x="13984" y="1390526"/>
                  </a:lnTo>
                  <a:lnTo>
                    <a:pt x="13984" y="1392204"/>
                  </a:lnTo>
                  <a:lnTo>
                    <a:pt x="15662" y="1392204"/>
                  </a:lnTo>
                  <a:lnTo>
                    <a:pt x="15662" y="1394441"/>
                  </a:lnTo>
                  <a:lnTo>
                    <a:pt x="13984" y="1394441"/>
                  </a:lnTo>
                  <a:lnTo>
                    <a:pt x="13984" y="1396119"/>
                  </a:lnTo>
                  <a:lnTo>
                    <a:pt x="15662" y="1396119"/>
                  </a:lnTo>
                  <a:lnTo>
                    <a:pt x="15662" y="1401154"/>
                  </a:lnTo>
                  <a:lnTo>
                    <a:pt x="17339" y="1401154"/>
                  </a:lnTo>
                  <a:lnTo>
                    <a:pt x="17339" y="1403391"/>
                  </a:lnTo>
                  <a:lnTo>
                    <a:pt x="19577" y="1403391"/>
                  </a:lnTo>
                  <a:lnTo>
                    <a:pt x="17339" y="1405069"/>
                  </a:lnTo>
                  <a:lnTo>
                    <a:pt x="17339" y="1406747"/>
                  </a:lnTo>
                  <a:lnTo>
                    <a:pt x="21255" y="1406747"/>
                  </a:lnTo>
                  <a:lnTo>
                    <a:pt x="21255" y="1414018"/>
                  </a:lnTo>
                  <a:lnTo>
                    <a:pt x="22933" y="1415696"/>
                  </a:lnTo>
                  <a:lnTo>
                    <a:pt x="21255" y="1415696"/>
                  </a:lnTo>
                  <a:lnTo>
                    <a:pt x="21255" y="1422968"/>
                  </a:lnTo>
                  <a:lnTo>
                    <a:pt x="22933" y="1422968"/>
                  </a:lnTo>
                  <a:lnTo>
                    <a:pt x="22933" y="1424646"/>
                  </a:lnTo>
                  <a:lnTo>
                    <a:pt x="24611" y="1424646"/>
                  </a:lnTo>
                  <a:lnTo>
                    <a:pt x="24611" y="1422968"/>
                  </a:lnTo>
                  <a:lnTo>
                    <a:pt x="26289" y="1422968"/>
                  </a:lnTo>
                  <a:lnTo>
                    <a:pt x="26289" y="1424646"/>
                  </a:lnTo>
                  <a:lnTo>
                    <a:pt x="28526" y="1424646"/>
                  </a:lnTo>
                  <a:lnTo>
                    <a:pt x="28526" y="1422968"/>
                  </a:lnTo>
                  <a:lnTo>
                    <a:pt x="30204" y="1422968"/>
                  </a:lnTo>
                  <a:lnTo>
                    <a:pt x="30204" y="1424646"/>
                  </a:lnTo>
                  <a:lnTo>
                    <a:pt x="31883" y="1422968"/>
                  </a:lnTo>
                  <a:lnTo>
                    <a:pt x="31883" y="1426324"/>
                  </a:lnTo>
                  <a:lnTo>
                    <a:pt x="33561" y="1426324"/>
                  </a:lnTo>
                  <a:lnTo>
                    <a:pt x="33561" y="1428002"/>
                  </a:lnTo>
                  <a:lnTo>
                    <a:pt x="39154" y="1428002"/>
                  </a:lnTo>
                  <a:lnTo>
                    <a:pt x="39154" y="1426324"/>
                  </a:lnTo>
                  <a:lnTo>
                    <a:pt x="44188" y="1426324"/>
                  </a:lnTo>
                  <a:lnTo>
                    <a:pt x="45866" y="1428002"/>
                  </a:lnTo>
                  <a:lnTo>
                    <a:pt x="51460" y="1428002"/>
                  </a:lnTo>
                  <a:lnTo>
                    <a:pt x="51460" y="1431917"/>
                  </a:lnTo>
                  <a:lnTo>
                    <a:pt x="49781" y="1431917"/>
                  </a:lnTo>
                  <a:lnTo>
                    <a:pt x="49781" y="1435273"/>
                  </a:lnTo>
                  <a:lnTo>
                    <a:pt x="48103" y="1436952"/>
                  </a:lnTo>
                  <a:lnTo>
                    <a:pt x="48103" y="1438629"/>
                  </a:lnTo>
                  <a:lnTo>
                    <a:pt x="51460" y="1438629"/>
                  </a:lnTo>
                  <a:lnTo>
                    <a:pt x="51460" y="1440308"/>
                  </a:lnTo>
                  <a:lnTo>
                    <a:pt x="53138" y="1440308"/>
                  </a:lnTo>
                  <a:lnTo>
                    <a:pt x="53138" y="1436952"/>
                  </a:lnTo>
                  <a:lnTo>
                    <a:pt x="60409" y="1436952"/>
                  </a:lnTo>
                  <a:lnTo>
                    <a:pt x="60409" y="1433595"/>
                  </a:lnTo>
                  <a:lnTo>
                    <a:pt x="71037" y="1433595"/>
                  </a:lnTo>
                  <a:lnTo>
                    <a:pt x="71037" y="1435273"/>
                  </a:lnTo>
                  <a:lnTo>
                    <a:pt x="76630" y="1435273"/>
                  </a:lnTo>
                  <a:lnTo>
                    <a:pt x="76630" y="1438629"/>
                  </a:lnTo>
                  <a:lnTo>
                    <a:pt x="78308" y="1438629"/>
                  </a:lnTo>
                  <a:lnTo>
                    <a:pt x="78308" y="1442545"/>
                  </a:lnTo>
                  <a:lnTo>
                    <a:pt x="81664" y="1442545"/>
                  </a:lnTo>
                  <a:lnTo>
                    <a:pt x="81664" y="1444223"/>
                  </a:lnTo>
                  <a:lnTo>
                    <a:pt x="87257" y="1444223"/>
                  </a:lnTo>
                  <a:lnTo>
                    <a:pt x="87257" y="1449257"/>
                  </a:lnTo>
                  <a:lnTo>
                    <a:pt x="85579" y="1449257"/>
                  </a:lnTo>
                  <a:lnTo>
                    <a:pt x="85579" y="1451494"/>
                  </a:lnTo>
                  <a:lnTo>
                    <a:pt x="87257" y="1453172"/>
                  </a:lnTo>
                  <a:lnTo>
                    <a:pt x="87257" y="1454850"/>
                  </a:lnTo>
                  <a:lnTo>
                    <a:pt x="85579" y="1454850"/>
                  </a:lnTo>
                  <a:lnTo>
                    <a:pt x="83342" y="1456529"/>
                  </a:lnTo>
                  <a:lnTo>
                    <a:pt x="83342" y="1458206"/>
                  </a:lnTo>
                  <a:lnTo>
                    <a:pt x="85579" y="1458206"/>
                  </a:lnTo>
                  <a:lnTo>
                    <a:pt x="85579" y="1460444"/>
                  </a:lnTo>
                  <a:lnTo>
                    <a:pt x="87257" y="1462122"/>
                  </a:lnTo>
                  <a:lnTo>
                    <a:pt x="87257" y="1467156"/>
                  </a:lnTo>
                  <a:lnTo>
                    <a:pt x="88935" y="1467156"/>
                  </a:lnTo>
                  <a:lnTo>
                    <a:pt x="87257" y="1468834"/>
                  </a:lnTo>
                  <a:lnTo>
                    <a:pt x="87257" y="1471071"/>
                  </a:lnTo>
                  <a:lnTo>
                    <a:pt x="85579" y="1471071"/>
                  </a:lnTo>
                  <a:lnTo>
                    <a:pt x="85579" y="1472749"/>
                  </a:lnTo>
                  <a:lnTo>
                    <a:pt x="83342" y="1472749"/>
                  </a:lnTo>
                  <a:lnTo>
                    <a:pt x="83342" y="1474427"/>
                  </a:lnTo>
                  <a:lnTo>
                    <a:pt x="81664" y="1476106"/>
                  </a:lnTo>
                  <a:lnTo>
                    <a:pt x="81664" y="1477783"/>
                  </a:lnTo>
                  <a:lnTo>
                    <a:pt x="83342" y="1477783"/>
                  </a:lnTo>
                  <a:lnTo>
                    <a:pt x="83342" y="1480021"/>
                  </a:lnTo>
                  <a:lnTo>
                    <a:pt x="87257" y="1480021"/>
                  </a:lnTo>
                  <a:lnTo>
                    <a:pt x="87257" y="1481699"/>
                  </a:lnTo>
                  <a:lnTo>
                    <a:pt x="88935" y="1481699"/>
                  </a:lnTo>
                  <a:lnTo>
                    <a:pt x="87257" y="1483377"/>
                  </a:lnTo>
                  <a:lnTo>
                    <a:pt x="92292" y="1483377"/>
                  </a:lnTo>
                  <a:lnTo>
                    <a:pt x="92292" y="1485055"/>
                  </a:lnTo>
                  <a:lnTo>
                    <a:pt x="90614" y="1486733"/>
                  </a:lnTo>
                  <a:lnTo>
                    <a:pt x="90614" y="1492326"/>
                  </a:lnTo>
                  <a:lnTo>
                    <a:pt x="94529" y="1492326"/>
                  </a:lnTo>
                  <a:lnTo>
                    <a:pt x="94529" y="1495683"/>
                  </a:lnTo>
                  <a:lnTo>
                    <a:pt x="96207" y="1497360"/>
                  </a:lnTo>
                  <a:lnTo>
                    <a:pt x="96207" y="1501276"/>
                  </a:lnTo>
                  <a:lnTo>
                    <a:pt x="97885" y="1501276"/>
                  </a:lnTo>
                  <a:lnTo>
                    <a:pt x="97885" y="1502954"/>
                  </a:lnTo>
                  <a:lnTo>
                    <a:pt x="99563" y="1502954"/>
                  </a:lnTo>
                  <a:lnTo>
                    <a:pt x="99563" y="1504632"/>
                  </a:lnTo>
                  <a:lnTo>
                    <a:pt x="105156" y="1504632"/>
                  </a:lnTo>
                  <a:lnTo>
                    <a:pt x="105156" y="1506310"/>
                  </a:lnTo>
                  <a:lnTo>
                    <a:pt x="106834" y="1506310"/>
                  </a:lnTo>
                  <a:lnTo>
                    <a:pt x="106834" y="1508547"/>
                  </a:lnTo>
                  <a:lnTo>
                    <a:pt x="108512" y="1508547"/>
                  </a:lnTo>
                  <a:lnTo>
                    <a:pt x="108512" y="1513581"/>
                  </a:lnTo>
                  <a:lnTo>
                    <a:pt x="106834" y="1515259"/>
                  </a:lnTo>
                  <a:lnTo>
                    <a:pt x="106834" y="1519175"/>
                  </a:lnTo>
                  <a:lnTo>
                    <a:pt x="117462" y="1519175"/>
                  </a:lnTo>
                  <a:lnTo>
                    <a:pt x="117462" y="1520853"/>
                  </a:lnTo>
                  <a:lnTo>
                    <a:pt x="120818" y="1520853"/>
                  </a:lnTo>
                  <a:lnTo>
                    <a:pt x="123055" y="1522531"/>
                  </a:lnTo>
                  <a:lnTo>
                    <a:pt x="123055" y="1528124"/>
                  </a:lnTo>
                  <a:lnTo>
                    <a:pt x="124733" y="1529802"/>
                  </a:lnTo>
                  <a:lnTo>
                    <a:pt x="124733" y="1531480"/>
                  </a:lnTo>
                  <a:lnTo>
                    <a:pt x="126411" y="1531480"/>
                  </a:lnTo>
                  <a:lnTo>
                    <a:pt x="126411" y="1533158"/>
                  </a:lnTo>
                  <a:lnTo>
                    <a:pt x="129768" y="1533158"/>
                  </a:lnTo>
                  <a:lnTo>
                    <a:pt x="129768" y="1538752"/>
                  </a:lnTo>
                  <a:lnTo>
                    <a:pt x="124733" y="1538752"/>
                  </a:lnTo>
                  <a:lnTo>
                    <a:pt x="124733" y="1540430"/>
                  </a:lnTo>
                  <a:lnTo>
                    <a:pt x="123055" y="1540430"/>
                  </a:lnTo>
                  <a:lnTo>
                    <a:pt x="123055" y="1543786"/>
                  </a:lnTo>
                  <a:lnTo>
                    <a:pt x="119140" y="1543786"/>
                  </a:lnTo>
                  <a:lnTo>
                    <a:pt x="119140" y="1546023"/>
                  </a:lnTo>
                  <a:lnTo>
                    <a:pt x="115784" y="1546023"/>
                  </a:lnTo>
                  <a:lnTo>
                    <a:pt x="115784" y="1547701"/>
                  </a:lnTo>
                  <a:lnTo>
                    <a:pt x="108512" y="1547701"/>
                  </a:lnTo>
                  <a:lnTo>
                    <a:pt x="108512" y="1546023"/>
                  </a:lnTo>
                  <a:lnTo>
                    <a:pt x="106834" y="1546023"/>
                  </a:lnTo>
                  <a:lnTo>
                    <a:pt x="106834" y="1543786"/>
                  </a:lnTo>
                  <a:lnTo>
                    <a:pt x="105156" y="1543786"/>
                  </a:lnTo>
                  <a:lnTo>
                    <a:pt x="105156" y="1542108"/>
                  </a:lnTo>
                  <a:lnTo>
                    <a:pt x="101241" y="1542108"/>
                  </a:lnTo>
                  <a:lnTo>
                    <a:pt x="101241" y="1543786"/>
                  </a:lnTo>
                  <a:lnTo>
                    <a:pt x="99563" y="1543786"/>
                  </a:lnTo>
                  <a:lnTo>
                    <a:pt x="99563" y="1542108"/>
                  </a:lnTo>
                  <a:lnTo>
                    <a:pt x="97885" y="1542108"/>
                  </a:lnTo>
                  <a:lnTo>
                    <a:pt x="97885" y="1543786"/>
                  </a:lnTo>
                  <a:lnTo>
                    <a:pt x="96207" y="1543786"/>
                  </a:lnTo>
                  <a:lnTo>
                    <a:pt x="96207" y="1549379"/>
                  </a:lnTo>
                  <a:lnTo>
                    <a:pt x="94529" y="1549379"/>
                  </a:lnTo>
                  <a:lnTo>
                    <a:pt x="94529" y="1551057"/>
                  </a:lnTo>
                  <a:lnTo>
                    <a:pt x="96207" y="1551057"/>
                  </a:lnTo>
                  <a:lnTo>
                    <a:pt x="96207" y="1554413"/>
                  </a:lnTo>
                  <a:lnTo>
                    <a:pt x="97885" y="1554413"/>
                  </a:lnTo>
                  <a:lnTo>
                    <a:pt x="97885" y="1556651"/>
                  </a:lnTo>
                  <a:lnTo>
                    <a:pt x="101241" y="1556651"/>
                  </a:lnTo>
                  <a:lnTo>
                    <a:pt x="99563" y="1558329"/>
                  </a:lnTo>
                  <a:lnTo>
                    <a:pt x="101241" y="1558329"/>
                  </a:lnTo>
                  <a:lnTo>
                    <a:pt x="101241" y="1567278"/>
                  </a:lnTo>
                  <a:lnTo>
                    <a:pt x="102919" y="1568956"/>
                  </a:lnTo>
                  <a:lnTo>
                    <a:pt x="101241" y="1568956"/>
                  </a:lnTo>
                  <a:lnTo>
                    <a:pt x="101241" y="1574550"/>
                  </a:lnTo>
                  <a:lnTo>
                    <a:pt x="102919" y="1574550"/>
                  </a:lnTo>
                  <a:lnTo>
                    <a:pt x="102919" y="1576228"/>
                  </a:lnTo>
                  <a:lnTo>
                    <a:pt x="101241" y="1577906"/>
                  </a:lnTo>
                  <a:lnTo>
                    <a:pt x="102919" y="1579584"/>
                  </a:lnTo>
                  <a:lnTo>
                    <a:pt x="105156" y="1579584"/>
                  </a:lnTo>
                  <a:lnTo>
                    <a:pt x="105156" y="1582940"/>
                  </a:lnTo>
                  <a:lnTo>
                    <a:pt x="106834" y="1582940"/>
                  </a:lnTo>
                  <a:lnTo>
                    <a:pt x="106834" y="1586855"/>
                  </a:lnTo>
                  <a:lnTo>
                    <a:pt x="110191" y="1586855"/>
                  </a:lnTo>
                  <a:lnTo>
                    <a:pt x="110191" y="1588533"/>
                  </a:lnTo>
                  <a:lnTo>
                    <a:pt x="114106" y="1588533"/>
                  </a:lnTo>
                  <a:lnTo>
                    <a:pt x="114106" y="1586855"/>
                  </a:lnTo>
                  <a:lnTo>
                    <a:pt x="119140" y="1586855"/>
                  </a:lnTo>
                  <a:lnTo>
                    <a:pt x="119140" y="1581262"/>
                  </a:lnTo>
                  <a:lnTo>
                    <a:pt x="120818" y="1581262"/>
                  </a:lnTo>
                  <a:lnTo>
                    <a:pt x="120818" y="1579584"/>
                  </a:lnTo>
                  <a:lnTo>
                    <a:pt x="119140" y="1579584"/>
                  </a:lnTo>
                  <a:lnTo>
                    <a:pt x="119140" y="1577906"/>
                  </a:lnTo>
                  <a:lnTo>
                    <a:pt x="120818" y="1576228"/>
                  </a:lnTo>
                  <a:lnTo>
                    <a:pt x="123055" y="1577906"/>
                  </a:lnTo>
                  <a:lnTo>
                    <a:pt x="124733" y="1577906"/>
                  </a:lnTo>
                  <a:lnTo>
                    <a:pt x="124733" y="1579584"/>
                  </a:lnTo>
                  <a:lnTo>
                    <a:pt x="126411" y="1577906"/>
                  </a:lnTo>
                  <a:lnTo>
                    <a:pt x="126411" y="1579584"/>
                  </a:lnTo>
                  <a:lnTo>
                    <a:pt x="131446" y="1579584"/>
                  </a:lnTo>
                  <a:lnTo>
                    <a:pt x="131446" y="1581262"/>
                  </a:lnTo>
                  <a:lnTo>
                    <a:pt x="133683" y="1581262"/>
                  </a:lnTo>
                  <a:lnTo>
                    <a:pt x="133683" y="1579584"/>
                  </a:lnTo>
                  <a:lnTo>
                    <a:pt x="135361" y="1579584"/>
                  </a:lnTo>
                  <a:lnTo>
                    <a:pt x="137039" y="1577906"/>
                  </a:lnTo>
                  <a:lnTo>
                    <a:pt x="138717" y="1576228"/>
                  </a:lnTo>
                  <a:lnTo>
                    <a:pt x="147666" y="1576228"/>
                  </a:lnTo>
                  <a:lnTo>
                    <a:pt x="147666" y="1577906"/>
                  </a:lnTo>
                  <a:lnTo>
                    <a:pt x="149345" y="1577906"/>
                  </a:lnTo>
                  <a:lnTo>
                    <a:pt x="149345" y="1576228"/>
                  </a:lnTo>
                  <a:lnTo>
                    <a:pt x="154938" y="1576228"/>
                  </a:lnTo>
                  <a:lnTo>
                    <a:pt x="154938" y="1577906"/>
                  </a:lnTo>
                  <a:lnTo>
                    <a:pt x="156616" y="1577906"/>
                  </a:lnTo>
                  <a:lnTo>
                    <a:pt x="156616" y="1579584"/>
                  </a:lnTo>
                  <a:lnTo>
                    <a:pt x="158294" y="1579584"/>
                  </a:lnTo>
                  <a:lnTo>
                    <a:pt x="158294" y="1581262"/>
                  </a:lnTo>
                  <a:lnTo>
                    <a:pt x="159972" y="1581262"/>
                  </a:lnTo>
                  <a:lnTo>
                    <a:pt x="159972" y="1585177"/>
                  </a:lnTo>
                  <a:lnTo>
                    <a:pt x="162209" y="1585177"/>
                  </a:lnTo>
                  <a:lnTo>
                    <a:pt x="162209" y="1586855"/>
                  </a:lnTo>
                  <a:lnTo>
                    <a:pt x="159972" y="1586855"/>
                  </a:lnTo>
                  <a:lnTo>
                    <a:pt x="162209" y="1588533"/>
                  </a:lnTo>
                  <a:lnTo>
                    <a:pt x="162209" y="1591889"/>
                  </a:lnTo>
                  <a:lnTo>
                    <a:pt x="165565" y="1591889"/>
                  </a:lnTo>
                  <a:lnTo>
                    <a:pt x="165565" y="1594127"/>
                  </a:lnTo>
                  <a:lnTo>
                    <a:pt x="167243" y="1594127"/>
                  </a:lnTo>
                  <a:lnTo>
                    <a:pt x="167243" y="1597483"/>
                  </a:lnTo>
                  <a:lnTo>
                    <a:pt x="168922" y="1597483"/>
                  </a:lnTo>
                  <a:lnTo>
                    <a:pt x="168922" y="1599161"/>
                  </a:lnTo>
                  <a:lnTo>
                    <a:pt x="171159" y="1599161"/>
                  </a:lnTo>
                  <a:lnTo>
                    <a:pt x="171159" y="1600839"/>
                  </a:lnTo>
                  <a:lnTo>
                    <a:pt x="167243" y="1600839"/>
                  </a:lnTo>
                  <a:lnTo>
                    <a:pt x="165565" y="1603076"/>
                  </a:lnTo>
                  <a:lnTo>
                    <a:pt x="162209" y="1603076"/>
                  </a:lnTo>
                  <a:lnTo>
                    <a:pt x="162209" y="1604754"/>
                  </a:lnTo>
                  <a:lnTo>
                    <a:pt x="163887" y="1604754"/>
                  </a:lnTo>
                  <a:lnTo>
                    <a:pt x="163887" y="1606432"/>
                  </a:lnTo>
                  <a:lnTo>
                    <a:pt x="165565" y="1606432"/>
                  </a:lnTo>
                  <a:lnTo>
                    <a:pt x="165565" y="1608110"/>
                  </a:lnTo>
                  <a:lnTo>
                    <a:pt x="167243" y="1608110"/>
                  </a:lnTo>
                  <a:lnTo>
                    <a:pt x="167243" y="1609788"/>
                  </a:lnTo>
                  <a:lnTo>
                    <a:pt x="165565" y="1609788"/>
                  </a:lnTo>
                  <a:lnTo>
                    <a:pt x="165565" y="1618738"/>
                  </a:lnTo>
                  <a:lnTo>
                    <a:pt x="167243" y="1620416"/>
                  </a:lnTo>
                  <a:lnTo>
                    <a:pt x="168922" y="1618738"/>
                  </a:lnTo>
                  <a:lnTo>
                    <a:pt x="176193" y="1618738"/>
                  </a:lnTo>
                  <a:lnTo>
                    <a:pt x="176193" y="1622653"/>
                  </a:lnTo>
                  <a:lnTo>
                    <a:pt x="180108" y="1622653"/>
                  </a:lnTo>
                  <a:lnTo>
                    <a:pt x="180108" y="1620416"/>
                  </a:lnTo>
                  <a:lnTo>
                    <a:pt x="185142" y="1620416"/>
                  </a:lnTo>
                  <a:lnTo>
                    <a:pt x="185142" y="1622653"/>
                  </a:lnTo>
                  <a:lnTo>
                    <a:pt x="186820" y="1622653"/>
                  </a:lnTo>
                  <a:lnTo>
                    <a:pt x="186820" y="1626009"/>
                  </a:lnTo>
                  <a:lnTo>
                    <a:pt x="194092" y="1626009"/>
                  </a:lnTo>
                  <a:lnTo>
                    <a:pt x="194092" y="1627687"/>
                  </a:lnTo>
                  <a:lnTo>
                    <a:pt x="190736" y="1627687"/>
                  </a:lnTo>
                  <a:lnTo>
                    <a:pt x="190736" y="1631603"/>
                  </a:lnTo>
                  <a:lnTo>
                    <a:pt x="194092" y="1631603"/>
                  </a:lnTo>
                  <a:lnTo>
                    <a:pt x="194092" y="1643908"/>
                  </a:lnTo>
                  <a:lnTo>
                    <a:pt x="192414" y="1643908"/>
                  </a:lnTo>
                  <a:lnTo>
                    <a:pt x="194092" y="1645586"/>
                  </a:lnTo>
                  <a:lnTo>
                    <a:pt x="194092" y="1647264"/>
                  </a:lnTo>
                  <a:lnTo>
                    <a:pt x="195770" y="1647264"/>
                  </a:lnTo>
                  <a:lnTo>
                    <a:pt x="195770" y="1648942"/>
                  </a:lnTo>
                  <a:lnTo>
                    <a:pt x="197448" y="1648942"/>
                  </a:lnTo>
                  <a:lnTo>
                    <a:pt x="197448" y="1652858"/>
                  </a:lnTo>
                  <a:lnTo>
                    <a:pt x="201363" y="1652858"/>
                  </a:lnTo>
                  <a:lnTo>
                    <a:pt x="201363" y="1651180"/>
                  </a:lnTo>
                  <a:lnTo>
                    <a:pt x="206397" y="1651180"/>
                  </a:lnTo>
                  <a:lnTo>
                    <a:pt x="206397" y="1648942"/>
                  </a:lnTo>
                  <a:lnTo>
                    <a:pt x="208635" y="1648942"/>
                  </a:lnTo>
                  <a:lnTo>
                    <a:pt x="210313" y="1651180"/>
                  </a:lnTo>
                  <a:lnTo>
                    <a:pt x="211991" y="1651180"/>
                  </a:lnTo>
                  <a:lnTo>
                    <a:pt x="211991" y="1652858"/>
                  </a:lnTo>
                  <a:lnTo>
                    <a:pt x="213669" y="1652858"/>
                  </a:lnTo>
                  <a:lnTo>
                    <a:pt x="213669" y="1656214"/>
                  </a:lnTo>
                  <a:lnTo>
                    <a:pt x="215347" y="1656214"/>
                  </a:lnTo>
                  <a:lnTo>
                    <a:pt x="215347" y="1654536"/>
                  </a:lnTo>
                  <a:lnTo>
                    <a:pt x="219262" y="1654536"/>
                  </a:lnTo>
                  <a:lnTo>
                    <a:pt x="219262" y="1656214"/>
                  </a:lnTo>
                  <a:lnTo>
                    <a:pt x="220940" y="1656214"/>
                  </a:lnTo>
                  <a:lnTo>
                    <a:pt x="220940" y="1657892"/>
                  </a:lnTo>
                  <a:lnTo>
                    <a:pt x="224296" y="1657892"/>
                  </a:lnTo>
                  <a:lnTo>
                    <a:pt x="224296" y="1656214"/>
                  </a:lnTo>
                  <a:lnTo>
                    <a:pt x="225974" y="1656214"/>
                  </a:lnTo>
                  <a:lnTo>
                    <a:pt x="225974" y="1654536"/>
                  </a:lnTo>
                  <a:lnTo>
                    <a:pt x="228212" y="1652858"/>
                  </a:lnTo>
                  <a:lnTo>
                    <a:pt x="234924" y="1652858"/>
                  </a:lnTo>
                  <a:lnTo>
                    <a:pt x="237161" y="1651180"/>
                  </a:lnTo>
                  <a:lnTo>
                    <a:pt x="242195" y="1651180"/>
                  </a:lnTo>
                  <a:lnTo>
                    <a:pt x="242195" y="1652858"/>
                  </a:lnTo>
                  <a:lnTo>
                    <a:pt x="243873" y="1652858"/>
                  </a:lnTo>
                  <a:lnTo>
                    <a:pt x="243873" y="1654536"/>
                  </a:lnTo>
                  <a:lnTo>
                    <a:pt x="245551" y="1654536"/>
                  </a:lnTo>
                  <a:lnTo>
                    <a:pt x="245551" y="1657892"/>
                  </a:lnTo>
                  <a:lnTo>
                    <a:pt x="247789" y="1657892"/>
                  </a:lnTo>
                  <a:lnTo>
                    <a:pt x="247789" y="1661807"/>
                  </a:lnTo>
                  <a:lnTo>
                    <a:pt x="249467" y="1663485"/>
                  </a:lnTo>
                  <a:lnTo>
                    <a:pt x="251145" y="1663485"/>
                  </a:lnTo>
                  <a:lnTo>
                    <a:pt x="252823" y="1665163"/>
                  </a:lnTo>
                  <a:lnTo>
                    <a:pt x="254501" y="1665163"/>
                  </a:lnTo>
                  <a:lnTo>
                    <a:pt x="254501" y="1668519"/>
                  </a:lnTo>
                  <a:lnTo>
                    <a:pt x="260094" y="1668519"/>
                  </a:lnTo>
                  <a:lnTo>
                    <a:pt x="260094" y="1663485"/>
                  </a:lnTo>
                  <a:lnTo>
                    <a:pt x="261772" y="1663485"/>
                  </a:lnTo>
                  <a:lnTo>
                    <a:pt x="263450" y="1665163"/>
                  </a:lnTo>
                  <a:lnTo>
                    <a:pt x="265688" y="1665163"/>
                  </a:lnTo>
                  <a:lnTo>
                    <a:pt x="265688" y="1666841"/>
                  </a:lnTo>
                  <a:lnTo>
                    <a:pt x="269044" y="1666841"/>
                  </a:lnTo>
                  <a:lnTo>
                    <a:pt x="269044" y="1668519"/>
                  </a:lnTo>
                  <a:lnTo>
                    <a:pt x="272400" y="1668519"/>
                  </a:lnTo>
                  <a:lnTo>
                    <a:pt x="272400" y="1670757"/>
                  </a:lnTo>
                  <a:lnTo>
                    <a:pt x="276315" y="1670757"/>
                  </a:lnTo>
                  <a:lnTo>
                    <a:pt x="276315" y="1672435"/>
                  </a:lnTo>
                  <a:lnTo>
                    <a:pt x="277993" y="1674113"/>
                  </a:lnTo>
                  <a:lnTo>
                    <a:pt x="279671" y="1672435"/>
                  </a:lnTo>
                  <a:lnTo>
                    <a:pt x="279671" y="1674113"/>
                  </a:lnTo>
                  <a:lnTo>
                    <a:pt x="281349" y="1672435"/>
                  </a:lnTo>
                  <a:lnTo>
                    <a:pt x="281349" y="1670757"/>
                  </a:lnTo>
                  <a:lnTo>
                    <a:pt x="283027" y="1670757"/>
                  </a:lnTo>
                  <a:lnTo>
                    <a:pt x="285265" y="1672435"/>
                  </a:lnTo>
                  <a:lnTo>
                    <a:pt x="285265" y="1675791"/>
                  </a:lnTo>
                  <a:lnTo>
                    <a:pt x="291977" y="1675791"/>
                  </a:lnTo>
                  <a:lnTo>
                    <a:pt x="291977" y="1677469"/>
                  </a:lnTo>
                  <a:lnTo>
                    <a:pt x="294214" y="1679706"/>
                  </a:lnTo>
                  <a:lnTo>
                    <a:pt x="294214" y="1681384"/>
                  </a:lnTo>
                  <a:lnTo>
                    <a:pt x="297570" y="1681384"/>
                  </a:lnTo>
                  <a:lnTo>
                    <a:pt x="297570" y="1683062"/>
                  </a:lnTo>
                  <a:lnTo>
                    <a:pt x="299248" y="1681384"/>
                  </a:lnTo>
                  <a:lnTo>
                    <a:pt x="304842" y="1681384"/>
                  </a:lnTo>
                  <a:lnTo>
                    <a:pt x="304842" y="1683062"/>
                  </a:lnTo>
                  <a:lnTo>
                    <a:pt x="302604" y="1683062"/>
                  </a:lnTo>
                  <a:lnTo>
                    <a:pt x="302604" y="1686418"/>
                  </a:lnTo>
                  <a:lnTo>
                    <a:pt x="304842" y="1686418"/>
                  </a:lnTo>
                  <a:lnTo>
                    <a:pt x="304842" y="1688656"/>
                  </a:lnTo>
                  <a:lnTo>
                    <a:pt x="306520" y="1688656"/>
                  </a:lnTo>
                  <a:lnTo>
                    <a:pt x="306520" y="1690334"/>
                  </a:lnTo>
                  <a:lnTo>
                    <a:pt x="308198" y="1690334"/>
                  </a:lnTo>
                  <a:lnTo>
                    <a:pt x="308198" y="1693690"/>
                  </a:lnTo>
                  <a:lnTo>
                    <a:pt x="304842" y="1693690"/>
                  </a:lnTo>
                  <a:lnTo>
                    <a:pt x="304842" y="1695368"/>
                  </a:lnTo>
                  <a:lnTo>
                    <a:pt x="302604" y="1695368"/>
                  </a:lnTo>
                  <a:lnTo>
                    <a:pt x="302604" y="1699283"/>
                  </a:lnTo>
                  <a:lnTo>
                    <a:pt x="300926" y="1699283"/>
                  </a:lnTo>
                  <a:lnTo>
                    <a:pt x="300926" y="1700961"/>
                  </a:lnTo>
                  <a:lnTo>
                    <a:pt x="295892" y="1700961"/>
                  </a:lnTo>
                  <a:lnTo>
                    <a:pt x="295892" y="1704317"/>
                  </a:lnTo>
                  <a:lnTo>
                    <a:pt x="297570" y="1704317"/>
                  </a:lnTo>
                  <a:lnTo>
                    <a:pt x="297570" y="1705995"/>
                  </a:lnTo>
                  <a:lnTo>
                    <a:pt x="304842" y="1705995"/>
                  </a:lnTo>
                  <a:lnTo>
                    <a:pt x="304842" y="1708233"/>
                  </a:lnTo>
                  <a:lnTo>
                    <a:pt x="302604" y="1709911"/>
                  </a:lnTo>
                  <a:lnTo>
                    <a:pt x="297570" y="1709911"/>
                  </a:lnTo>
                  <a:lnTo>
                    <a:pt x="297570" y="1711589"/>
                  </a:lnTo>
                  <a:lnTo>
                    <a:pt x="295892" y="1711589"/>
                  </a:lnTo>
                  <a:lnTo>
                    <a:pt x="295892" y="1717182"/>
                  </a:lnTo>
                  <a:lnTo>
                    <a:pt x="297570" y="1717182"/>
                  </a:lnTo>
                  <a:lnTo>
                    <a:pt x="297570" y="1718860"/>
                  </a:lnTo>
                  <a:lnTo>
                    <a:pt x="299248" y="1718860"/>
                  </a:lnTo>
                  <a:lnTo>
                    <a:pt x="299248" y="1722216"/>
                  </a:lnTo>
                  <a:lnTo>
                    <a:pt x="300926" y="1722216"/>
                  </a:lnTo>
                  <a:lnTo>
                    <a:pt x="300926" y="1725572"/>
                  </a:lnTo>
                  <a:lnTo>
                    <a:pt x="299248" y="1725572"/>
                  </a:lnTo>
                  <a:lnTo>
                    <a:pt x="299248" y="1727810"/>
                  </a:lnTo>
                  <a:lnTo>
                    <a:pt x="302604" y="1727810"/>
                  </a:lnTo>
                  <a:lnTo>
                    <a:pt x="302604" y="1731166"/>
                  </a:lnTo>
                  <a:lnTo>
                    <a:pt x="300926" y="1731166"/>
                  </a:lnTo>
                  <a:lnTo>
                    <a:pt x="300926" y="1734522"/>
                  </a:lnTo>
                  <a:lnTo>
                    <a:pt x="299248" y="1734522"/>
                  </a:lnTo>
                  <a:lnTo>
                    <a:pt x="299248" y="1736759"/>
                  </a:lnTo>
                  <a:lnTo>
                    <a:pt x="297570" y="1736759"/>
                  </a:lnTo>
                  <a:lnTo>
                    <a:pt x="297570" y="1743471"/>
                  </a:lnTo>
                  <a:lnTo>
                    <a:pt x="274078" y="1743471"/>
                  </a:lnTo>
                  <a:lnTo>
                    <a:pt x="274078" y="1747387"/>
                  </a:lnTo>
                  <a:lnTo>
                    <a:pt x="272400" y="1747387"/>
                  </a:lnTo>
                  <a:lnTo>
                    <a:pt x="272400" y="1749065"/>
                  </a:lnTo>
                  <a:lnTo>
                    <a:pt x="270722" y="1749065"/>
                  </a:lnTo>
                  <a:lnTo>
                    <a:pt x="270722" y="1750743"/>
                  </a:lnTo>
                  <a:lnTo>
                    <a:pt x="269044" y="1750743"/>
                  </a:lnTo>
                  <a:lnTo>
                    <a:pt x="269044" y="1752421"/>
                  </a:lnTo>
                  <a:lnTo>
                    <a:pt x="263450" y="1752421"/>
                  </a:lnTo>
                  <a:lnTo>
                    <a:pt x="263450" y="1754099"/>
                  </a:lnTo>
                  <a:lnTo>
                    <a:pt x="261772" y="1754099"/>
                  </a:lnTo>
                  <a:lnTo>
                    <a:pt x="261772" y="1761370"/>
                  </a:lnTo>
                  <a:lnTo>
                    <a:pt x="260094" y="1761370"/>
                  </a:lnTo>
                  <a:lnTo>
                    <a:pt x="260094" y="1763048"/>
                  </a:lnTo>
                  <a:lnTo>
                    <a:pt x="261772" y="1763048"/>
                  </a:lnTo>
                  <a:lnTo>
                    <a:pt x="261772" y="1765286"/>
                  </a:lnTo>
                  <a:lnTo>
                    <a:pt x="260094" y="1765286"/>
                  </a:lnTo>
                  <a:lnTo>
                    <a:pt x="260094" y="1770320"/>
                  </a:lnTo>
                  <a:lnTo>
                    <a:pt x="265688" y="1770320"/>
                  </a:lnTo>
                  <a:lnTo>
                    <a:pt x="265688" y="1768642"/>
                  </a:lnTo>
                  <a:lnTo>
                    <a:pt x="267366" y="1768642"/>
                  </a:lnTo>
                  <a:lnTo>
                    <a:pt x="267366" y="1770320"/>
                  </a:lnTo>
                  <a:lnTo>
                    <a:pt x="269044" y="1768642"/>
                  </a:lnTo>
                  <a:lnTo>
                    <a:pt x="272400" y="1768642"/>
                  </a:lnTo>
                  <a:lnTo>
                    <a:pt x="274078" y="1766964"/>
                  </a:lnTo>
                  <a:lnTo>
                    <a:pt x="277993" y="1766964"/>
                  </a:lnTo>
                  <a:lnTo>
                    <a:pt x="277993" y="1765286"/>
                  </a:lnTo>
                  <a:lnTo>
                    <a:pt x="285265" y="1765286"/>
                  </a:lnTo>
                  <a:lnTo>
                    <a:pt x="285265" y="1766964"/>
                  </a:lnTo>
                  <a:lnTo>
                    <a:pt x="286943" y="1766964"/>
                  </a:lnTo>
                  <a:lnTo>
                    <a:pt x="286943" y="1768642"/>
                  </a:lnTo>
                  <a:lnTo>
                    <a:pt x="291977" y="1768642"/>
                  </a:lnTo>
                  <a:lnTo>
                    <a:pt x="291977" y="1770320"/>
                  </a:lnTo>
                  <a:lnTo>
                    <a:pt x="285265" y="1770320"/>
                  </a:lnTo>
                  <a:lnTo>
                    <a:pt x="285265" y="1774235"/>
                  </a:lnTo>
                  <a:lnTo>
                    <a:pt x="283027" y="1771998"/>
                  </a:lnTo>
                  <a:lnTo>
                    <a:pt x="279671" y="1771998"/>
                  </a:lnTo>
                  <a:lnTo>
                    <a:pt x="279671" y="1774235"/>
                  </a:lnTo>
                  <a:lnTo>
                    <a:pt x="277993" y="1775913"/>
                  </a:lnTo>
                  <a:lnTo>
                    <a:pt x="274078" y="1775913"/>
                  </a:lnTo>
                  <a:lnTo>
                    <a:pt x="274078" y="1777591"/>
                  </a:lnTo>
                  <a:lnTo>
                    <a:pt x="272400" y="1777591"/>
                  </a:lnTo>
                  <a:lnTo>
                    <a:pt x="270722" y="1779269"/>
                  </a:lnTo>
                  <a:lnTo>
                    <a:pt x="270722" y="1777591"/>
                  </a:lnTo>
                  <a:lnTo>
                    <a:pt x="269044" y="1777591"/>
                  </a:lnTo>
                  <a:lnTo>
                    <a:pt x="269044" y="1779269"/>
                  </a:lnTo>
                  <a:lnTo>
                    <a:pt x="265688" y="1779269"/>
                  </a:lnTo>
                  <a:lnTo>
                    <a:pt x="265688" y="1782625"/>
                  </a:lnTo>
                  <a:lnTo>
                    <a:pt x="269044" y="1782625"/>
                  </a:lnTo>
                  <a:lnTo>
                    <a:pt x="269044" y="1784863"/>
                  </a:lnTo>
                  <a:lnTo>
                    <a:pt x="267366" y="1784863"/>
                  </a:lnTo>
                  <a:lnTo>
                    <a:pt x="267366" y="1786541"/>
                  </a:lnTo>
                  <a:lnTo>
                    <a:pt x="263450" y="1786541"/>
                  </a:lnTo>
                  <a:lnTo>
                    <a:pt x="261772" y="1784863"/>
                  </a:lnTo>
                  <a:lnTo>
                    <a:pt x="261772" y="1782625"/>
                  </a:lnTo>
                  <a:lnTo>
                    <a:pt x="260094" y="1784863"/>
                  </a:lnTo>
                  <a:lnTo>
                    <a:pt x="256738" y="1784863"/>
                  </a:lnTo>
                  <a:lnTo>
                    <a:pt x="256738" y="1786541"/>
                  </a:lnTo>
                  <a:lnTo>
                    <a:pt x="249467" y="1786541"/>
                  </a:lnTo>
                  <a:lnTo>
                    <a:pt x="249467" y="1789897"/>
                  </a:lnTo>
                  <a:lnTo>
                    <a:pt x="251145" y="1791575"/>
                  </a:lnTo>
                  <a:lnTo>
                    <a:pt x="251145" y="1793812"/>
                  </a:lnTo>
                  <a:lnTo>
                    <a:pt x="252823" y="1795490"/>
                  </a:lnTo>
                  <a:lnTo>
                    <a:pt x="258416" y="1795490"/>
                  </a:lnTo>
                  <a:lnTo>
                    <a:pt x="260094" y="1797168"/>
                  </a:lnTo>
                  <a:lnTo>
                    <a:pt x="261772" y="1798846"/>
                  </a:lnTo>
                  <a:lnTo>
                    <a:pt x="261772" y="1800524"/>
                  </a:lnTo>
                  <a:lnTo>
                    <a:pt x="263450" y="1800524"/>
                  </a:lnTo>
                  <a:lnTo>
                    <a:pt x="263450" y="1802762"/>
                  </a:lnTo>
                  <a:lnTo>
                    <a:pt x="267366" y="1802762"/>
                  </a:lnTo>
                  <a:lnTo>
                    <a:pt x="267366" y="1804440"/>
                  </a:lnTo>
                  <a:lnTo>
                    <a:pt x="269044" y="1806118"/>
                  </a:lnTo>
                  <a:lnTo>
                    <a:pt x="269044" y="1807796"/>
                  </a:lnTo>
                  <a:lnTo>
                    <a:pt x="265688" y="1807796"/>
                  </a:lnTo>
                  <a:lnTo>
                    <a:pt x="265688" y="1806118"/>
                  </a:lnTo>
                  <a:lnTo>
                    <a:pt x="263450" y="1806118"/>
                  </a:lnTo>
                  <a:lnTo>
                    <a:pt x="261772" y="1804440"/>
                  </a:lnTo>
                  <a:lnTo>
                    <a:pt x="261772" y="1802762"/>
                  </a:lnTo>
                  <a:lnTo>
                    <a:pt x="260094" y="1802762"/>
                  </a:lnTo>
                  <a:lnTo>
                    <a:pt x="260094" y="1806118"/>
                  </a:lnTo>
                  <a:lnTo>
                    <a:pt x="258416" y="1807796"/>
                  </a:lnTo>
                  <a:lnTo>
                    <a:pt x="258416" y="1809474"/>
                  </a:lnTo>
                  <a:lnTo>
                    <a:pt x="256738" y="1809474"/>
                  </a:lnTo>
                  <a:lnTo>
                    <a:pt x="256738" y="1807796"/>
                  </a:lnTo>
                  <a:lnTo>
                    <a:pt x="252823" y="1807796"/>
                  </a:lnTo>
                  <a:lnTo>
                    <a:pt x="252823" y="1811152"/>
                  </a:lnTo>
                  <a:lnTo>
                    <a:pt x="251145" y="1813389"/>
                  </a:lnTo>
                  <a:lnTo>
                    <a:pt x="251145" y="1818423"/>
                  </a:lnTo>
                  <a:lnTo>
                    <a:pt x="247789" y="1818423"/>
                  </a:lnTo>
                  <a:lnTo>
                    <a:pt x="245551" y="1820101"/>
                  </a:lnTo>
                  <a:lnTo>
                    <a:pt x="245551" y="1827373"/>
                  </a:lnTo>
                  <a:lnTo>
                    <a:pt x="243873" y="1827373"/>
                  </a:lnTo>
                  <a:lnTo>
                    <a:pt x="243873" y="1831288"/>
                  </a:lnTo>
                  <a:lnTo>
                    <a:pt x="231568" y="1831288"/>
                  </a:lnTo>
                  <a:lnTo>
                    <a:pt x="231568" y="1832966"/>
                  </a:lnTo>
                  <a:lnTo>
                    <a:pt x="229890" y="1832966"/>
                  </a:lnTo>
                  <a:lnTo>
                    <a:pt x="229890" y="1834644"/>
                  </a:lnTo>
                  <a:lnTo>
                    <a:pt x="222618" y="1834644"/>
                  </a:lnTo>
                  <a:lnTo>
                    <a:pt x="222618" y="1836322"/>
                  </a:lnTo>
                  <a:lnTo>
                    <a:pt x="220940" y="1836322"/>
                  </a:lnTo>
                  <a:lnTo>
                    <a:pt x="220940" y="1838000"/>
                  </a:lnTo>
                  <a:lnTo>
                    <a:pt x="229890" y="1838000"/>
                  </a:lnTo>
                  <a:lnTo>
                    <a:pt x="231568" y="1839678"/>
                  </a:lnTo>
                  <a:lnTo>
                    <a:pt x="231568" y="1841916"/>
                  </a:lnTo>
                  <a:lnTo>
                    <a:pt x="234924" y="1841916"/>
                  </a:lnTo>
                  <a:lnTo>
                    <a:pt x="237161" y="1843594"/>
                  </a:lnTo>
                  <a:lnTo>
                    <a:pt x="238839" y="1843594"/>
                  </a:lnTo>
                  <a:lnTo>
                    <a:pt x="238839" y="1848628"/>
                  </a:lnTo>
                  <a:lnTo>
                    <a:pt x="240517" y="1850865"/>
                  </a:lnTo>
                  <a:lnTo>
                    <a:pt x="242195" y="1850865"/>
                  </a:lnTo>
                  <a:lnTo>
                    <a:pt x="242195" y="1854221"/>
                  </a:lnTo>
                  <a:lnTo>
                    <a:pt x="249467" y="1854221"/>
                  </a:lnTo>
                  <a:lnTo>
                    <a:pt x="249467" y="1852543"/>
                  </a:lnTo>
                  <a:lnTo>
                    <a:pt x="251145" y="1852543"/>
                  </a:lnTo>
                  <a:lnTo>
                    <a:pt x="251145" y="1854221"/>
                  </a:lnTo>
                  <a:lnTo>
                    <a:pt x="252823" y="1854221"/>
                  </a:lnTo>
                  <a:lnTo>
                    <a:pt x="252823" y="1855899"/>
                  </a:lnTo>
                  <a:lnTo>
                    <a:pt x="256738" y="1855899"/>
                  </a:lnTo>
                  <a:lnTo>
                    <a:pt x="256738" y="1859815"/>
                  </a:lnTo>
                  <a:lnTo>
                    <a:pt x="258416" y="1859815"/>
                  </a:lnTo>
                  <a:lnTo>
                    <a:pt x="258416" y="1861493"/>
                  </a:lnTo>
                  <a:lnTo>
                    <a:pt x="260094" y="1861493"/>
                  </a:lnTo>
                  <a:lnTo>
                    <a:pt x="260094" y="1863171"/>
                  </a:lnTo>
                  <a:lnTo>
                    <a:pt x="261772" y="1863171"/>
                  </a:lnTo>
                  <a:lnTo>
                    <a:pt x="261772" y="1864849"/>
                  </a:lnTo>
                  <a:lnTo>
                    <a:pt x="269044" y="1864849"/>
                  </a:lnTo>
                  <a:lnTo>
                    <a:pt x="269044" y="1866527"/>
                  </a:lnTo>
                  <a:lnTo>
                    <a:pt x="270722" y="1864849"/>
                  </a:lnTo>
                  <a:lnTo>
                    <a:pt x="270722" y="1866527"/>
                  </a:lnTo>
                  <a:lnTo>
                    <a:pt x="274078" y="1866527"/>
                  </a:lnTo>
                  <a:lnTo>
                    <a:pt x="274078" y="1868205"/>
                  </a:lnTo>
                  <a:lnTo>
                    <a:pt x="276315" y="1868205"/>
                  </a:lnTo>
                  <a:lnTo>
                    <a:pt x="276315" y="1870442"/>
                  </a:lnTo>
                  <a:lnTo>
                    <a:pt x="277993" y="1870442"/>
                  </a:lnTo>
                  <a:lnTo>
                    <a:pt x="277993" y="1872120"/>
                  </a:lnTo>
                  <a:lnTo>
                    <a:pt x="279671" y="1872120"/>
                  </a:lnTo>
                  <a:lnTo>
                    <a:pt x="279671" y="1873798"/>
                  </a:lnTo>
                  <a:lnTo>
                    <a:pt x="281349" y="1873798"/>
                  </a:lnTo>
                  <a:lnTo>
                    <a:pt x="283027" y="1875476"/>
                  </a:lnTo>
                  <a:lnTo>
                    <a:pt x="283027" y="1877154"/>
                  </a:lnTo>
                  <a:lnTo>
                    <a:pt x="285265" y="1877154"/>
                  </a:lnTo>
                  <a:lnTo>
                    <a:pt x="285265" y="1879392"/>
                  </a:lnTo>
                  <a:lnTo>
                    <a:pt x="286943" y="1879392"/>
                  </a:lnTo>
                  <a:lnTo>
                    <a:pt x="286943" y="1881070"/>
                  </a:lnTo>
                  <a:lnTo>
                    <a:pt x="288621" y="1881070"/>
                  </a:lnTo>
                  <a:lnTo>
                    <a:pt x="288621" y="1882748"/>
                  </a:lnTo>
                  <a:lnTo>
                    <a:pt x="290299" y="1882748"/>
                  </a:lnTo>
                  <a:lnTo>
                    <a:pt x="290299" y="1884426"/>
                  </a:lnTo>
                  <a:lnTo>
                    <a:pt x="291977" y="1884426"/>
                  </a:lnTo>
                  <a:lnTo>
                    <a:pt x="291977" y="1886104"/>
                  </a:lnTo>
                  <a:lnTo>
                    <a:pt x="294214" y="1886104"/>
                  </a:lnTo>
                  <a:lnTo>
                    <a:pt x="294214" y="1888341"/>
                  </a:lnTo>
                  <a:lnTo>
                    <a:pt x="295892" y="1888341"/>
                  </a:lnTo>
                  <a:lnTo>
                    <a:pt x="295892" y="1890019"/>
                  </a:lnTo>
                  <a:lnTo>
                    <a:pt x="297570" y="1890019"/>
                  </a:lnTo>
                  <a:lnTo>
                    <a:pt x="297570" y="1891697"/>
                  </a:lnTo>
                  <a:lnTo>
                    <a:pt x="299248" y="1891697"/>
                  </a:lnTo>
                  <a:lnTo>
                    <a:pt x="300926" y="1893375"/>
                  </a:lnTo>
                  <a:lnTo>
                    <a:pt x="300926" y="1896731"/>
                  </a:lnTo>
                  <a:lnTo>
                    <a:pt x="302604" y="1896731"/>
                  </a:lnTo>
                  <a:lnTo>
                    <a:pt x="302604" y="1893375"/>
                  </a:lnTo>
                  <a:lnTo>
                    <a:pt x="304842" y="1893375"/>
                  </a:lnTo>
                  <a:lnTo>
                    <a:pt x="304842" y="1890019"/>
                  </a:lnTo>
                  <a:lnTo>
                    <a:pt x="309876" y="1890019"/>
                  </a:lnTo>
                  <a:lnTo>
                    <a:pt x="311554" y="1891697"/>
                  </a:lnTo>
                  <a:lnTo>
                    <a:pt x="322741" y="1891697"/>
                  </a:lnTo>
                  <a:lnTo>
                    <a:pt x="322741" y="1893375"/>
                  </a:lnTo>
                  <a:lnTo>
                    <a:pt x="324419" y="1893375"/>
                  </a:lnTo>
                  <a:lnTo>
                    <a:pt x="324419" y="1895053"/>
                  </a:lnTo>
                  <a:lnTo>
                    <a:pt x="327775" y="1895053"/>
                  </a:lnTo>
                  <a:lnTo>
                    <a:pt x="329453" y="1896731"/>
                  </a:lnTo>
                  <a:lnTo>
                    <a:pt x="336724" y="1896731"/>
                  </a:lnTo>
                  <a:lnTo>
                    <a:pt x="336724" y="1898969"/>
                  </a:lnTo>
                  <a:lnTo>
                    <a:pt x="338402" y="1898969"/>
                  </a:lnTo>
                  <a:lnTo>
                    <a:pt x="338402" y="1900647"/>
                  </a:lnTo>
                  <a:lnTo>
                    <a:pt x="340080" y="1900647"/>
                  </a:lnTo>
                  <a:lnTo>
                    <a:pt x="340080" y="1902325"/>
                  </a:lnTo>
                  <a:lnTo>
                    <a:pt x="357979" y="1902325"/>
                  </a:lnTo>
                  <a:lnTo>
                    <a:pt x="357979" y="1900647"/>
                  </a:lnTo>
                  <a:lnTo>
                    <a:pt x="361895" y="1900647"/>
                  </a:lnTo>
                  <a:lnTo>
                    <a:pt x="361895" y="1902325"/>
                  </a:lnTo>
                  <a:lnTo>
                    <a:pt x="363573" y="1902325"/>
                  </a:lnTo>
                  <a:lnTo>
                    <a:pt x="363573" y="1904003"/>
                  </a:lnTo>
                  <a:lnTo>
                    <a:pt x="366929" y="1904003"/>
                  </a:lnTo>
                  <a:lnTo>
                    <a:pt x="366929" y="1902325"/>
                  </a:lnTo>
                  <a:lnTo>
                    <a:pt x="368607" y="1902325"/>
                  </a:lnTo>
                  <a:lnTo>
                    <a:pt x="368607" y="1904003"/>
                  </a:lnTo>
                  <a:lnTo>
                    <a:pt x="374200" y="1904003"/>
                  </a:lnTo>
                  <a:lnTo>
                    <a:pt x="374200" y="1907918"/>
                  </a:lnTo>
                  <a:lnTo>
                    <a:pt x="375878" y="1907918"/>
                  </a:lnTo>
                  <a:lnTo>
                    <a:pt x="375878" y="1909596"/>
                  </a:lnTo>
                  <a:lnTo>
                    <a:pt x="379793" y="1909596"/>
                  </a:lnTo>
                  <a:lnTo>
                    <a:pt x="379793" y="1911274"/>
                  </a:lnTo>
                  <a:lnTo>
                    <a:pt x="381472" y="1911274"/>
                  </a:lnTo>
                  <a:lnTo>
                    <a:pt x="381472" y="1912952"/>
                  </a:lnTo>
                  <a:lnTo>
                    <a:pt x="386506" y="1912952"/>
                  </a:lnTo>
                  <a:lnTo>
                    <a:pt x="388184" y="1914630"/>
                  </a:lnTo>
                  <a:lnTo>
                    <a:pt x="390421" y="1914630"/>
                  </a:lnTo>
                  <a:lnTo>
                    <a:pt x="390421" y="1916867"/>
                  </a:lnTo>
                  <a:lnTo>
                    <a:pt x="392099" y="1916867"/>
                  </a:lnTo>
                  <a:lnTo>
                    <a:pt x="392099" y="1921902"/>
                  </a:lnTo>
                  <a:lnTo>
                    <a:pt x="402727" y="1921902"/>
                  </a:lnTo>
                  <a:lnTo>
                    <a:pt x="402727" y="1920224"/>
                  </a:lnTo>
                  <a:lnTo>
                    <a:pt x="404405" y="1921902"/>
                  </a:lnTo>
                  <a:lnTo>
                    <a:pt x="404405" y="1918546"/>
                  </a:lnTo>
                  <a:lnTo>
                    <a:pt x="415032" y="1918546"/>
                  </a:lnTo>
                  <a:lnTo>
                    <a:pt x="415032" y="1920224"/>
                  </a:lnTo>
                  <a:lnTo>
                    <a:pt x="418947" y="1920224"/>
                  </a:lnTo>
                  <a:lnTo>
                    <a:pt x="418947" y="1918546"/>
                  </a:lnTo>
                  <a:lnTo>
                    <a:pt x="425660" y="1918546"/>
                  </a:lnTo>
                  <a:lnTo>
                    <a:pt x="425660" y="1920224"/>
                  </a:lnTo>
                  <a:lnTo>
                    <a:pt x="427897" y="1920224"/>
                  </a:lnTo>
                  <a:lnTo>
                    <a:pt x="427897" y="1921902"/>
                  </a:lnTo>
                  <a:lnTo>
                    <a:pt x="429575" y="1921902"/>
                  </a:lnTo>
                  <a:lnTo>
                    <a:pt x="429575" y="1925258"/>
                  </a:lnTo>
                  <a:lnTo>
                    <a:pt x="431253" y="1923580"/>
                  </a:lnTo>
                  <a:lnTo>
                    <a:pt x="434609" y="1923580"/>
                  </a:lnTo>
                  <a:lnTo>
                    <a:pt x="436846" y="1925258"/>
                  </a:lnTo>
                  <a:lnTo>
                    <a:pt x="440203" y="1925258"/>
                  </a:lnTo>
                  <a:lnTo>
                    <a:pt x="440203" y="1932529"/>
                  </a:lnTo>
                  <a:lnTo>
                    <a:pt x="436846" y="1932529"/>
                  </a:lnTo>
                  <a:lnTo>
                    <a:pt x="436846" y="1936444"/>
                  </a:lnTo>
                  <a:lnTo>
                    <a:pt x="440203" y="1936444"/>
                  </a:lnTo>
                  <a:lnTo>
                    <a:pt x="440203" y="1938123"/>
                  </a:lnTo>
                  <a:lnTo>
                    <a:pt x="443559" y="1938123"/>
                  </a:lnTo>
                  <a:lnTo>
                    <a:pt x="443559" y="1939801"/>
                  </a:lnTo>
                  <a:lnTo>
                    <a:pt x="447474" y="1939801"/>
                  </a:lnTo>
                  <a:lnTo>
                    <a:pt x="447474" y="1941479"/>
                  </a:lnTo>
                  <a:lnTo>
                    <a:pt x="450830" y="1941479"/>
                  </a:lnTo>
                  <a:lnTo>
                    <a:pt x="452508" y="1943157"/>
                  </a:lnTo>
                  <a:lnTo>
                    <a:pt x="456423" y="1943157"/>
                  </a:lnTo>
                  <a:lnTo>
                    <a:pt x="456423" y="1945394"/>
                  </a:lnTo>
                  <a:lnTo>
                    <a:pt x="458101" y="1945394"/>
                  </a:lnTo>
                  <a:lnTo>
                    <a:pt x="458101" y="1947072"/>
                  </a:lnTo>
                  <a:lnTo>
                    <a:pt x="459780" y="1947072"/>
                  </a:lnTo>
                  <a:lnTo>
                    <a:pt x="459780" y="1948750"/>
                  </a:lnTo>
                  <a:lnTo>
                    <a:pt x="461458" y="1948750"/>
                  </a:lnTo>
                  <a:lnTo>
                    <a:pt x="461458" y="1947072"/>
                  </a:lnTo>
                  <a:lnTo>
                    <a:pt x="465373" y="1947072"/>
                  </a:lnTo>
                  <a:lnTo>
                    <a:pt x="465373" y="1950428"/>
                  </a:lnTo>
                  <a:lnTo>
                    <a:pt x="468729" y="1950428"/>
                  </a:lnTo>
                  <a:lnTo>
                    <a:pt x="468729" y="1953784"/>
                  </a:lnTo>
                  <a:lnTo>
                    <a:pt x="470407" y="1956021"/>
                  </a:lnTo>
                  <a:lnTo>
                    <a:pt x="473763" y="1956021"/>
                  </a:lnTo>
                  <a:lnTo>
                    <a:pt x="473763" y="1959378"/>
                  </a:lnTo>
                  <a:lnTo>
                    <a:pt x="476000" y="1959378"/>
                  </a:lnTo>
                  <a:lnTo>
                    <a:pt x="476000" y="1962734"/>
                  </a:lnTo>
                  <a:lnTo>
                    <a:pt x="477678" y="1962734"/>
                  </a:lnTo>
                  <a:lnTo>
                    <a:pt x="477678" y="1964971"/>
                  </a:lnTo>
                  <a:lnTo>
                    <a:pt x="481035" y="1964971"/>
                  </a:lnTo>
                  <a:lnTo>
                    <a:pt x="481035" y="1966649"/>
                  </a:lnTo>
                  <a:lnTo>
                    <a:pt x="486628" y="1966649"/>
                  </a:lnTo>
                  <a:lnTo>
                    <a:pt x="486628" y="1968327"/>
                  </a:lnTo>
                  <a:lnTo>
                    <a:pt x="488306" y="1968327"/>
                  </a:lnTo>
                  <a:lnTo>
                    <a:pt x="488306" y="1966649"/>
                  </a:lnTo>
                  <a:lnTo>
                    <a:pt x="491662" y="1966649"/>
                  </a:lnTo>
                  <a:lnTo>
                    <a:pt x="491662" y="1962734"/>
                  </a:lnTo>
                  <a:lnTo>
                    <a:pt x="493899" y="1962734"/>
                  </a:lnTo>
                  <a:lnTo>
                    <a:pt x="493899" y="1959378"/>
                  </a:lnTo>
                  <a:lnTo>
                    <a:pt x="495577" y="1959378"/>
                  </a:lnTo>
                  <a:lnTo>
                    <a:pt x="495577" y="1957700"/>
                  </a:lnTo>
                  <a:lnTo>
                    <a:pt x="498934" y="1957700"/>
                  </a:lnTo>
                  <a:lnTo>
                    <a:pt x="498934" y="1956021"/>
                  </a:lnTo>
                  <a:lnTo>
                    <a:pt x="500612" y="1956021"/>
                  </a:lnTo>
                  <a:lnTo>
                    <a:pt x="502290" y="1953784"/>
                  </a:lnTo>
                  <a:lnTo>
                    <a:pt x="504527" y="1953784"/>
                  </a:lnTo>
                  <a:lnTo>
                    <a:pt x="504527" y="1950428"/>
                  </a:lnTo>
                  <a:lnTo>
                    <a:pt x="506205" y="1950428"/>
                  </a:lnTo>
                  <a:lnTo>
                    <a:pt x="506205" y="1947072"/>
                  </a:lnTo>
                  <a:lnTo>
                    <a:pt x="507883" y="1947072"/>
                  </a:lnTo>
                  <a:lnTo>
                    <a:pt x="506205" y="1945394"/>
                  </a:lnTo>
                  <a:lnTo>
                    <a:pt x="504527" y="1945394"/>
                  </a:lnTo>
                  <a:lnTo>
                    <a:pt x="504527" y="1943157"/>
                  </a:lnTo>
                  <a:lnTo>
                    <a:pt x="500612" y="1943157"/>
                  </a:lnTo>
                  <a:lnTo>
                    <a:pt x="500612" y="1938123"/>
                  </a:lnTo>
                  <a:lnTo>
                    <a:pt x="498934" y="1938123"/>
                  </a:lnTo>
                  <a:lnTo>
                    <a:pt x="498934" y="1936444"/>
                  </a:lnTo>
                  <a:lnTo>
                    <a:pt x="497255" y="1934207"/>
                  </a:lnTo>
                  <a:lnTo>
                    <a:pt x="497255" y="1930851"/>
                  </a:lnTo>
                  <a:lnTo>
                    <a:pt x="493899" y="1930851"/>
                  </a:lnTo>
                  <a:lnTo>
                    <a:pt x="493899" y="1927495"/>
                  </a:lnTo>
                  <a:lnTo>
                    <a:pt x="491662" y="1927495"/>
                  </a:lnTo>
                  <a:lnTo>
                    <a:pt x="491662" y="1921902"/>
                  </a:lnTo>
                  <a:lnTo>
                    <a:pt x="488306" y="1921902"/>
                  </a:lnTo>
                  <a:lnTo>
                    <a:pt x="488306" y="1920224"/>
                  </a:lnTo>
                  <a:lnTo>
                    <a:pt x="486628" y="1920224"/>
                  </a:lnTo>
                  <a:lnTo>
                    <a:pt x="486628" y="1912952"/>
                  </a:lnTo>
                  <a:lnTo>
                    <a:pt x="484950" y="1912952"/>
                  </a:lnTo>
                  <a:lnTo>
                    <a:pt x="484950" y="1911274"/>
                  </a:lnTo>
                  <a:lnTo>
                    <a:pt x="482713" y="1911274"/>
                  </a:lnTo>
                  <a:lnTo>
                    <a:pt x="482713" y="1909596"/>
                  </a:lnTo>
                  <a:lnTo>
                    <a:pt x="481035" y="1909596"/>
                  </a:lnTo>
                  <a:lnTo>
                    <a:pt x="481035" y="1902325"/>
                  </a:lnTo>
                  <a:lnTo>
                    <a:pt x="482713" y="1902325"/>
                  </a:lnTo>
                  <a:lnTo>
                    <a:pt x="482713" y="1898969"/>
                  </a:lnTo>
                  <a:lnTo>
                    <a:pt x="481035" y="1896731"/>
                  </a:lnTo>
                  <a:lnTo>
                    <a:pt x="481035" y="1891697"/>
                  </a:lnTo>
                  <a:lnTo>
                    <a:pt x="482713" y="1890019"/>
                  </a:lnTo>
                  <a:lnTo>
                    <a:pt x="482713" y="1884426"/>
                  </a:lnTo>
                  <a:lnTo>
                    <a:pt x="484950" y="1884426"/>
                  </a:lnTo>
                  <a:lnTo>
                    <a:pt x="486628" y="1882748"/>
                  </a:lnTo>
                  <a:lnTo>
                    <a:pt x="486628" y="1879392"/>
                  </a:lnTo>
                  <a:lnTo>
                    <a:pt x="482713" y="1879392"/>
                  </a:lnTo>
                  <a:lnTo>
                    <a:pt x="482713" y="1881070"/>
                  </a:lnTo>
                  <a:lnTo>
                    <a:pt x="479357" y="1881070"/>
                  </a:lnTo>
                  <a:lnTo>
                    <a:pt x="479357" y="1875476"/>
                  </a:lnTo>
                  <a:lnTo>
                    <a:pt x="477678" y="1875476"/>
                  </a:lnTo>
                  <a:lnTo>
                    <a:pt x="477678" y="1873798"/>
                  </a:lnTo>
                  <a:lnTo>
                    <a:pt x="476000" y="1873798"/>
                  </a:lnTo>
                  <a:lnTo>
                    <a:pt x="476000" y="1868205"/>
                  </a:lnTo>
                  <a:lnTo>
                    <a:pt x="472085" y="1868205"/>
                  </a:lnTo>
                  <a:lnTo>
                    <a:pt x="470407" y="1866527"/>
                  </a:lnTo>
                  <a:lnTo>
                    <a:pt x="470407" y="1864849"/>
                  </a:lnTo>
                  <a:lnTo>
                    <a:pt x="468729" y="1863171"/>
                  </a:lnTo>
                  <a:lnTo>
                    <a:pt x="468729" y="1861493"/>
                  </a:lnTo>
                  <a:lnTo>
                    <a:pt x="463136" y="1861493"/>
                  </a:lnTo>
                  <a:lnTo>
                    <a:pt x="463136" y="1859815"/>
                  </a:lnTo>
                  <a:lnTo>
                    <a:pt x="467051" y="1859815"/>
                  </a:lnTo>
                  <a:lnTo>
                    <a:pt x="467051" y="1855899"/>
                  </a:lnTo>
                  <a:lnTo>
                    <a:pt x="465373" y="1855899"/>
                  </a:lnTo>
                  <a:lnTo>
                    <a:pt x="465373" y="1854221"/>
                  </a:lnTo>
                  <a:lnTo>
                    <a:pt x="470407" y="1854221"/>
                  </a:lnTo>
                  <a:lnTo>
                    <a:pt x="472085" y="1852543"/>
                  </a:lnTo>
                  <a:lnTo>
                    <a:pt x="470407" y="1852543"/>
                  </a:lnTo>
                  <a:lnTo>
                    <a:pt x="470407" y="1850865"/>
                  </a:lnTo>
                  <a:lnTo>
                    <a:pt x="472085" y="1850865"/>
                  </a:lnTo>
                  <a:lnTo>
                    <a:pt x="472085" y="1852543"/>
                  </a:lnTo>
                  <a:lnTo>
                    <a:pt x="473763" y="1852543"/>
                  </a:lnTo>
                  <a:lnTo>
                    <a:pt x="473763" y="1848628"/>
                  </a:lnTo>
                  <a:lnTo>
                    <a:pt x="476000" y="1848628"/>
                  </a:lnTo>
                  <a:lnTo>
                    <a:pt x="476000" y="1841916"/>
                  </a:lnTo>
                  <a:lnTo>
                    <a:pt x="477678" y="1839678"/>
                  </a:lnTo>
                  <a:lnTo>
                    <a:pt x="477678" y="1838000"/>
                  </a:lnTo>
                  <a:lnTo>
                    <a:pt x="479357" y="1839678"/>
                  </a:lnTo>
                  <a:lnTo>
                    <a:pt x="479357" y="1836322"/>
                  </a:lnTo>
                  <a:lnTo>
                    <a:pt x="481035" y="1836322"/>
                  </a:lnTo>
                  <a:lnTo>
                    <a:pt x="481035" y="1829051"/>
                  </a:lnTo>
                  <a:lnTo>
                    <a:pt x="482713" y="1829051"/>
                  </a:lnTo>
                  <a:lnTo>
                    <a:pt x="482713" y="1825695"/>
                  </a:lnTo>
                  <a:lnTo>
                    <a:pt x="484950" y="1825695"/>
                  </a:lnTo>
                  <a:lnTo>
                    <a:pt x="486628" y="1824017"/>
                  </a:lnTo>
                  <a:lnTo>
                    <a:pt x="488306" y="1824017"/>
                  </a:lnTo>
                  <a:lnTo>
                    <a:pt x="488306" y="1827373"/>
                  </a:lnTo>
                  <a:lnTo>
                    <a:pt x="491662" y="1827373"/>
                  </a:lnTo>
                  <a:lnTo>
                    <a:pt x="491662" y="1831288"/>
                  </a:lnTo>
                  <a:lnTo>
                    <a:pt x="493899" y="1831288"/>
                  </a:lnTo>
                  <a:lnTo>
                    <a:pt x="493899" y="1824017"/>
                  </a:lnTo>
                  <a:lnTo>
                    <a:pt x="497255" y="1824017"/>
                  </a:lnTo>
                  <a:lnTo>
                    <a:pt x="497255" y="1818423"/>
                  </a:lnTo>
                  <a:lnTo>
                    <a:pt x="500612" y="1818423"/>
                  </a:lnTo>
                  <a:lnTo>
                    <a:pt x="500612" y="1822339"/>
                  </a:lnTo>
                  <a:lnTo>
                    <a:pt x="502290" y="1822339"/>
                  </a:lnTo>
                  <a:lnTo>
                    <a:pt x="500612" y="1824017"/>
                  </a:lnTo>
                  <a:lnTo>
                    <a:pt x="504527" y="1824017"/>
                  </a:lnTo>
                  <a:lnTo>
                    <a:pt x="504527" y="1822339"/>
                  </a:lnTo>
                  <a:lnTo>
                    <a:pt x="506205" y="1824017"/>
                  </a:lnTo>
                  <a:lnTo>
                    <a:pt x="506205" y="1822339"/>
                  </a:lnTo>
                  <a:lnTo>
                    <a:pt x="507883" y="1822339"/>
                  </a:lnTo>
                  <a:lnTo>
                    <a:pt x="507883" y="1820101"/>
                  </a:lnTo>
                  <a:lnTo>
                    <a:pt x="509561" y="1820101"/>
                  </a:lnTo>
                  <a:lnTo>
                    <a:pt x="509561" y="1822339"/>
                  </a:lnTo>
                  <a:lnTo>
                    <a:pt x="511239" y="1822339"/>
                  </a:lnTo>
                  <a:lnTo>
                    <a:pt x="511239" y="1820101"/>
                  </a:lnTo>
                  <a:lnTo>
                    <a:pt x="515154" y="1820101"/>
                  </a:lnTo>
                  <a:lnTo>
                    <a:pt x="515154" y="1818423"/>
                  </a:lnTo>
                  <a:lnTo>
                    <a:pt x="511239" y="1818423"/>
                  </a:lnTo>
                  <a:lnTo>
                    <a:pt x="511239" y="1813389"/>
                  </a:lnTo>
                  <a:lnTo>
                    <a:pt x="513476" y="1813389"/>
                  </a:lnTo>
                  <a:lnTo>
                    <a:pt x="513476" y="1815067"/>
                  </a:lnTo>
                  <a:lnTo>
                    <a:pt x="515154" y="1815067"/>
                  </a:lnTo>
                  <a:lnTo>
                    <a:pt x="515154" y="1809474"/>
                  </a:lnTo>
                  <a:lnTo>
                    <a:pt x="516832" y="1809474"/>
                  </a:lnTo>
                  <a:lnTo>
                    <a:pt x="516832" y="1807796"/>
                  </a:lnTo>
                  <a:lnTo>
                    <a:pt x="515154" y="1807796"/>
                  </a:lnTo>
                  <a:lnTo>
                    <a:pt x="515154" y="1806118"/>
                  </a:lnTo>
                  <a:lnTo>
                    <a:pt x="520189" y="1806118"/>
                  </a:lnTo>
                  <a:lnTo>
                    <a:pt x="520189" y="1807796"/>
                  </a:lnTo>
                  <a:lnTo>
                    <a:pt x="522426" y="1807796"/>
                  </a:lnTo>
                  <a:lnTo>
                    <a:pt x="522426" y="1806118"/>
                  </a:lnTo>
                  <a:lnTo>
                    <a:pt x="524104" y="1804440"/>
                  </a:lnTo>
                  <a:lnTo>
                    <a:pt x="522426" y="1804440"/>
                  </a:lnTo>
                  <a:lnTo>
                    <a:pt x="522426" y="1802762"/>
                  </a:lnTo>
                  <a:lnTo>
                    <a:pt x="524104" y="1802762"/>
                  </a:lnTo>
                  <a:lnTo>
                    <a:pt x="524104" y="1800524"/>
                  </a:lnTo>
                  <a:lnTo>
                    <a:pt x="522426" y="1800524"/>
                  </a:lnTo>
                  <a:lnTo>
                    <a:pt x="522426" y="1795490"/>
                  </a:lnTo>
                  <a:lnTo>
                    <a:pt x="518511" y="1795490"/>
                  </a:lnTo>
                  <a:lnTo>
                    <a:pt x="516832" y="1793812"/>
                  </a:lnTo>
                  <a:lnTo>
                    <a:pt x="515154" y="1793812"/>
                  </a:lnTo>
                  <a:lnTo>
                    <a:pt x="515154" y="1791575"/>
                  </a:lnTo>
                  <a:lnTo>
                    <a:pt x="513476" y="1793812"/>
                  </a:lnTo>
                  <a:lnTo>
                    <a:pt x="513476" y="1791575"/>
                  </a:lnTo>
                  <a:lnTo>
                    <a:pt x="511239" y="1789897"/>
                  </a:lnTo>
                  <a:lnTo>
                    <a:pt x="506205" y="1789897"/>
                  </a:lnTo>
                  <a:lnTo>
                    <a:pt x="506205" y="1786541"/>
                  </a:lnTo>
                  <a:lnTo>
                    <a:pt x="504527" y="1784863"/>
                  </a:lnTo>
                  <a:lnTo>
                    <a:pt x="506205" y="1784863"/>
                  </a:lnTo>
                  <a:lnTo>
                    <a:pt x="506205" y="1782625"/>
                  </a:lnTo>
                  <a:lnTo>
                    <a:pt x="509561" y="1782625"/>
                  </a:lnTo>
                  <a:lnTo>
                    <a:pt x="511239" y="1784863"/>
                  </a:lnTo>
                  <a:lnTo>
                    <a:pt x="515154" y="1784863"/>
                  </a:lnTo>
                  <a:lnTo>
                    <a:pt x="518511" y="1782625"/>
                  </a:lnTo>
                  <a:lnTo>
                    <a:pt x="516832" y="1780947"/>
                  </a:lnTo>
                  <a:lnTo>
                    <a:pt x="516832" y="1779269"/>
                  </a:lnTo>
                  <a:lnTo>
                    <a:pt x="515154" y="1777591"/>
                  </a:lnTo>
                  <a:lnTo>
                    <a:pt x="509561" y="1770320"/>
                  </a:lnTo>
                  <a:lnTo>
                    <a:pt x="509561" y="1768642"/>
                  </a:lnTo>
                  <a:lnTo>
                    <a:pt x="507883" y="1763048"/>
                  </a:lnTo>
                  <a:lnTo>
                    <a:pt x="506205" y="1759692"/>
                  </a:lnTo>
                  <a:lnTo>
                    <a:pt x="504527" y="1759692"/>
                  </a:lnTo>
                  <a:lnTo>
                    <a:pt x="498934" y="1749065"/>
                  </a:lnTo>
                  <a:lnTo>
                    <a:pt x="497255" y="1749065"/>
                  </a:lnTo>
                  <a:lnTo>
                    <a:pt x="493899" y="1747387"/>
                  </a:lnTo>
                  <a:lnTo>
                    <a:pt x="484950" y="1747387"/>
                  </a:lnTo>
                  <a:lnTo>
                    <a:pt x="479357" y="1743471"/>
                  </a:lnTo>
                  <a:lnTo>
                    <a:pt x="479357" y="1749065"/>
                  </a:lnTo>
                  <a:lnTo>
                    <a:pt x="477678" y="1749065"/>
                  </a:lnTo>
                  <a:lnTo>
                    <a:pt x="476000" y="1747387"/>
                  </a:lnTo>
                  <a:lnTo>
                    <a:pt x="473763" y="1747387"/>
                  </a:lnTo>
                  <a:lnTo>
                    <a:pt x="472085" y="1743471"/>
                  </a:lnTo>
                  <a:lnTo>
                    <a:pt x="473763" y="1743471"/>
                  </a:lnTo>
                  <a:lnTo>
                    <a:pt x="472085" y="1741793"/>
                  </a:lnTo>
                  <a:lnTo>
                    <a:pt x="470407" y="1740115"/>
                  </a:lnTo>
                  <a:lnTo>
                    <a:pt x="472085" y="1738437"/>
                  </a:lnTo>
                  <a:lnTo>
                    <a:pt x="473763" y="1736759"/>
                  </a:lnTo>
                  <a:lnTo>
                    <a:pt x="472085" y="1734522"/>
                  </a:lnTo>
                  <a:lnTo>
                    <a:pt x="472085" y="1729488"/>
                  </a:lnTo>
                  <a:lnTo>
                    <a:pt x="470407" y="1727810"/>
                  </a:lnTo>
                  <a:lnTo>
                    <a:pt x="467051" y="1727810"/>
                  </a:lnTo>
                  <a:lnTo>
                    <a:pt x="467051" y="1725572"/>
                  </a:lnTo>
                  <a:lnTo>
                    <a:pt x="463136" y="1725572"/>
                  </a:lnTo>
                  <a:lnTo>
                    <a:pt x="461458" y="1723894"/>
                  </a:lnTo>
                  <a:lnTo>
                    <a:pt x="458101" y="1723894"/>
                  </a:lnTo>
                  <a:lnTo>
                    <a:pt x="461458" y="1714945"/>
                  </a:lnTo>
                  <a:lnTo>
                    <a:pt x="461458" y="1711589"/>
                  </a:lnTo>
                  <a:lnTo>
                    <a:pt x="463136" y="1709911"/>
                  </a:lnTo>
                  <a:lnTo>
                    <a:pt x="463136" y="1704317"/>
                  </a:lnTo>
                  <a:lnTo>
                    <a:pt x="467051" y="1704317"/>
                  </a:lnTo>
                  <a:lnTo>
                    <a:pt x="468729" y="1702639"/>
                  </a:lnTo>
                  <a:lnTo>
                    <a:pt x="468729" y="1700961"/>
                  </a:lnTo>
                  <a:lnTo>
                    <a:pt x="470407" y="1699283"/>
                  </a:lnTo>
                  <a:lnTo>
                    <a:pt x="470407" y="1695368"/>
                  </a:lnTo>
                  <a:lnTo>
                    <a:pt x="468729" y="1693690"/>
                  </a:lnTo>
                  <a:lnTo>
                    <a:pt x="468729" y="1692012"/>
                  </a:lnTo>
                  <a:lnTo>
                    <a:pt x="465373" y="1692012"/>
                  </a:lnTo>
                  <a:lnTo>
                    <a:pt x="463136" y="1690334"/>
                  </a:lnTo>
                  <a:lnTo>
                    <a:pt x="465373" y="1690334"/>
                  </a:lnTo>
                  <a:lnTo>
                    <a:pt x="465373" y="1679706"/>
                  </a:lnTo>
                  <a:lnTo>
                    <a:pt x="467051" y="1675791"/>
                  </a:lnTo>
                  <a:lnTo>
                    <a:pt x="467051" y="1670757"/>
                  </a:lnTo>
                  <a:lnTo>
                    <a:pt x="468729" y="1670757"/>
                  </a:lnTo>
                  <a:lnTo>
                    <a:pt x="470407" y="1668519"/>
                  </a:lnTo>
                  <a:lnTo>
                    <a:pt x="473763" y="1668519"/>
                  </a:lnTo>
                  <a:lnTo>
                    <a:pt x="479357" y="1663485"/>
                  </a:lnTo>
                  <a:lnTo>
                    <a:pt x="477678" y="1660129"/>
                  </a:lnTo>
                  <a:lnTo>
                    <a:pt x="476000" y="1657892"/>
                  </a:lnTo>
                  <a:lnTo>
                    <a:pt x="477678" y="1657892"/>
                  </a:lnTo>
                  <a:lnTo>
                    <a:pt x="477678" y="1656214"/>
                  </a:lnTo>
                  <a:lnTo>
                    <a:pt x="476000" y="1656214"/>
                  </a:lnTo>
                  <a:lnTo>
                    <a:pt x="476000" y="1654536"/>
                  </a:lnTo>
                  <a:lnTo>
                    <a:pt x="477678" y="1654536"/>
                  </a:lnTo>
                  <a:lnTo>
                    <a:pt x="477678" y="1652858"/>
                  </a:lnTo>
                  <a:lnTo>
                    <a:pt x="479357" y="1652858"/>
                  </a:lnTo>
                  <a:lnTo>
                    <a:pt x="481035" y="1651180"/>
                  </a:lnTo>
                  <a:lnTo>
                    <a:pt x="481035" y="1648942"/>
                  </a:lnTo>
                  <a:lnTo>
                    <a:pt x="484950" y="1648942"/>
                  </a:lnTo>
                  <a:lnTo>
                    <a:pt x="484950" y="1651180"/>
                  </a:lnTo>
                  <a:lnTo>
                    <a:pt x="486628" y="1651180"/>
                  </a:lnTo>
                  <a:lnTo>
                    <a:pt x="486628" y="1652858"/>
                  </a:lnTo>
                  <a:lnTo>
                    <a:pt x="488306" y="1652858"/>
                  </a:lnTo>
                  <a:lnTo>
                    <a:pt x="488306" y="1654536"/>
                  </a:lnTo>
                  <a:lnTo>
                    <a:pt x="489984" y="1654536"/>
                  </a:lnTo>
                  <a:lnTo>
                    <a:pt x="489984" y="1656214"/>
                  </a:lnTo>
                  <a:lnTo>
                    <a:pt x="491662" y="1656214"/>
                  </a:lnTo>
                  <a:lnTo>
                    <a:pt x="491662" y="1657892"/>
                  </a:lnTo>
                  <a:lnTo>
                    <a:pt x="493899" y="1657892"/>
                  </a:lnTo>
                  <a:lnTo>
                    <a:pt x="493899" y="1661807"/>
                  </a:lnTo>
                  <a:lnTo>
                    <a:pt x="495577" y="1661807"/>
                  </a:lnTo>
                  <a:lnTo>
                    <a:pt x="497255" y="1663485"/>
                  </a:lnTo>
                  <a:lnTo>
                    <a:pt x="497255" y="1668519"/>
                  </a:lnTo>
                  <a:lnTo>
                    <a:pt x="498934" y="1668519"/>
                  </a:lnTo>
                  <a:lnTo>
                    <a:pt x="498934" y="1670757"/>
                  </a:lnTo>
                  <a:lnTo>
                    <a:pt x="500612" y="1670757"/>
                  </a:lnTo>
                  <a:lnTo>
                    <a:pt x="500612" y="1672435"/>
                  </a:lnTo>
                  <a:lnTo>
                    <a:pt x="504527" y="1672435"/>
                  </a:lnTo>
                  <a:lnTo>
                    <a:pt x="506205" y="1670757"/>
                  </a:lnTo>
                  <a:lnTo>
                    <a:pt x="509561" y="1670757"/>
                  </a:lnTo>
                  <a:lnTo>
                    <a:pt x="511239" y="1668519"/>
                  </a:lnTo>
                  <a:lnTo>
                    <a:pt x="515154" y="1665163"/>
                  </a:lnTo>
                  <a:lnTo>
                    <a:pt x="515154" y="1663485"/>
                  </a:lnTo>
                  <a:lnTo>
                    <a:pt x="511239" y="1663485"/>
                  </a:lnTo>
                  <a:lnTo>
                    <a:pt x="513476" y="1660129"/>
                  </a:lnTo>
                  <a:lnTo>
                    <a:pt x="513476" y="1657892"/>
                  </a:lnTo>
                  <a:lnTo>
                    <a:pt x="511239" y="1657892"/>
                  </a:lnTo>
                  <a:lnTo>
                    <a:pt x="511239" y="1652858"/>
                  </a:lnTo>
                  <a:lnTo>
                    <a:pt x="509561" y="1652858"/>
                  </a:lnTo>
                  <a:lnTo>
                    <a:pt x="509561" y="1642230"/>
                  </a:lnTo>
                  <a:lnTo>
                    <a:pt x="511239" y="1643908"/>
                  </a:lnTo>
                  <a:lnTo>
                    <a:pt x="513476" y="1643908"/>
                  </a:lnTo>
                  <a:lnTo>
                    <a:pt x="515154" y="1642230"/>
                  </a:lnTo>
                  <a:lnTo>
                    <a:pt x="516832" y="1642230"/>
                  </a:lnTo>
                  <a:lnTo>
                    <a:pt x="516832" y="1639993"/>
                  </a:lnTo>
                  <a:lnTo>
                    <a:pt x="518511" y="1638315"/>
                  </a:lnTo>
                  <a:lnTo>
                    <a:pt x="520189" y="1636637"/>
                  </a:lnTo>
                  <a:lnTo>
                    <a:pt x="522426" y="1636637"/>
                  </a:lnTo>
                  <a:lnTo>
                    <a:pt x="522426" y="1634959"/>
                  </a:lnTo>
                  <a:lnTo>
                    <a:pt x="527460" y="1634959"/>
                  </a:lnTo>
                  <a:lnTo>
                    <a:pt x="527460" y="1629365"/>
                  </a:lnTo>
                  <a:lnTo>
                    <a:pt x="525782" y="1629365"/>
                  </a:lnTo>
                  <a:lnTo>
                    <a:pt x="525782" y="1627687"/>
                  </a:lnTo>
                  <a:lnTo>
                    <a:pt x="527460" y="1627687"/>
                  </a:lnTo>
                  <a:lnTo>
                    <a:pt x="527460" y="1624331"/>
                  </a:lnTo>
                  <a:lnTo>
                    <a:pt x="536409" y="1624331"/>
                  </a:lnTo>
                  <a:lnTo>
                    <a:pt x="536409" y="1622653"/>
                  </a:lnTo>
                  <a:lnTo>
                    <a:pt x="539766" y="1620416"/>
                  </a:lnTo>
                  <a:lnTo>
                    <a:pt x="542003" y="1620416"/>
                  </a:lnTo>
                  <a:lnTo>
                    <a:pt x="542003" y="1618738"/>
                  </a:lnTo>
                  <a:lnTo>
                    <a:pt x="547037" y="1617060"/>
                  </a:lnTo>
                  <a:lnTo>
                    <a:pt x="548715" y="1617060"/>
                  </a:lnTo>
                  <a:lnTo>
                    <a:pt x="550952" y="1615382"/>
                  </a:lnTo>
                  <a:lnTo>
                    <a:pt x="550952" y="1611466"/>
                  </a:lnTo>
                  <a:lnTo>
                    <a:pt x="552630" y="1611466"/>
                  </a:lnTo>
                  <a:lnTo>
                    <a:pt x="552630" y="1609788"/>
                  </a:lnTo>
                  <a:lnTo>
                    <a:pt x="554309" y="1609788"/>
                  </a:lnTo>
                  <a:lnTo>
                    <a:pt x="554309" y="1604754"/>
                  </a:lnTo>
                  <a:lnTo>
                    <a:pt x="557665" y="1604754"/>
                  </a:lnTo>
                  <a:lnTo>
                    <a:pt x="557665" y="1606432"/>
                  </a:lnTo>
                  <a:lnTo>
                    <a:pt x="559342" y="1606432"/>
                  </a:lnTo>
                  <a:lnTo>
                    <a:pt x="559342" y="1604754"/>
                  </a:lnTo>
                  <a:lnTo>
                    <a:pt x="561580" y="1604754"/>
                  </a:lnTo>
                  <a:lnTo>
                    <a:pt x="559342" y="1603076"/>
                  </a:lnTo>
                  <a:lnTo>
                    <a:pt x="559342" y="1599161"/>
                  </a:lnTo>
                  <a:lnTo>
                    <a:pt x="563258" y="1599161"/>
                  </a:lnTo>
                  <a:lnTo>
                    <a:pt x="563258" y="1603076"/>
                  </a:lnTo>
                  <a:lnTo>
                    <a:pt x="572207" y="1603076"/>
                  </a:lnTo>
                  <a:lnTo>
                    <a:pt x="572207" y="1604754"/>
                  </a:lnTo>
                  <a:lnTo>
                    <a:pt x="573886" y="1604754"/>
                  </a:lnTo>
                  <a:lnTo>
                    <a:pt x="573886" y="1606432"/>
                  </a:lnTo>
                  <a:lnTo>
                    <a:pt x="570529" y="1606432"/>
                  </a:lnTo>
                  <a:lnTo>
                    <a:pt x="570529" y="1608110"/>
                  </a:lnTo>
                  <a:lnTo>
                    <a:pt x="572207" y="1608110"/>
                  </a:lnTo>
                  <a:lnTo>
                    <a:pt x="572207" y="1609788"/>
                  </a:lnTo>
                  <a:lnTo>
                    <a:pt x="577242" y="1609788"/>
                  </a:lnTo>
                  <a:lnTo>
                    <a:pt x="577242" y="1608110"/>
                  </a:lnTo>
                  <a:lnTo>
                    <a:pt x="579479" y="1608110"/>
                  </a:lnTo>
                  <a:lnTo>
                    <a:pt x="579479" y="1606432"/>
                  </a:lnTo>
                  <a:lnTo>
                    <a:pt x="581157" y="1608110"/>
                  </a:lnTo>
                  <a:lnTo>
                    <a:pt x="581157" y="1611466"/>
                  </a:lnTo>
                  <a:lnTo>
                    <a:pt x="582835" y="1609788"/>
                  </a:lnTo>
                  <a:lnTo>
                    <a:pt x="584513" y="1609788"/>
                  </a:lnTo>
                  <a:lnTo>
                    <a:pt x="582835" y="1606432"/>
                  </a:lnTo>
                  <a:lnTo>
                    <a:pt x="584513" y="1606432"/>
                  </a:lnTo>
                  <a:lnTo>
                    <a:pt x="582835" y="1604754"/>
                  </a:lnTo>
                  <a:lnTo>
                    <a:pt x="586191" y="1604754"/>
                  </a:lnTo>
                  <a:lnTo>
                    <a:pt x="586191" y="1603076"/>
                  </a:lnTo>
                  <a:lnTo>
                    <a:pt x="593463" y="1603076"/>
                  </a:lnTo>
                  <a:lnTo>
                    <a:pt x="593463" y="1600839"/>
                  </a:lnTo>
                  <a:lnTo>
                    <a:pt x="595140" y="1600839"/>
                  </a:lnTo>
                  <a:lnTo>
                    <a:pt x="596819" y="1599161"/>
                  </a:lnTo>
                  <a:lnTo>
                    <a:pt x="599056" y="1599161"/>
                  </a:lnTo>
                  <a:lnTo>
                    <a:pt x="599056" y="1604754"/>
                  </a:lnTo>
                  <a:lnTo>
                    <a:pt x="600734" y="1604754"/>
                  </a:lnTo>
                  <a:lnTo>
                    <a:pt x="600734" y="1609788"/>
                  </a:lnTo>
                  <a:lnTo>
                    <a:pt x="604090" y="1609788"/>
                  </a:lnTo>
                  <a:lnTo>
                    <a:pt x="605768" y="1611466"/>
                  </a:lnTo>
                  <a:lnTo>
                    <a:pt x="605768" y="1609788"/>
                  </a:lnTo>
                  <a:lnTo>
                    <a:pt x="623667" y="1609788"/>
                  </a:lnTo>
                  <a:lnTo>
                    <a:pt x="623667" y="1611466"/>
                  </a:lnTo>
                  <a:lnTo>
                    <a:pt x="625345" y="1611466"/>
                  </a:lnTo>
                  <a:lnTo>
                    <a:pt x="625345" y="1613704"/>
                  </a:lnTo>
                  <a:lnTo>
                    <a:pt x="627583" y="1613704"/>
                  </a:lnTo>
                  <a:lnTo>
                    <a:pt x="627583" y="1617060"/>
                  </a:lnTo>
                  <a:lnTo>
                    <a:pt x="629260" y="1617060"/>
                  </a:lnTo>
                  <a:lnTo>
                    <a:pt x="629260" y="1620416"/>
                  </a:lnTo>
                  <a:lnTo>
                    <a:pt x="634294" y="1620416"/>
                  </a:lnTo>
                  <a:lnTo>
                    <a:pt x="634294" y="1622653"/>
                  </a:lnTo>
                  <a:lnTo>
                    <a:pt x="638210" y="1622653"/>
                  </a:lnTo>
                  <a:lnTo>
                    <a:pt x="638210" y="1624331"/>
                  </a:lnTo>
                  <a:lnTo>
                    <a:pt x="639888" y="1624331"/>
                  </a:lnTo>
                  <a:lnTo>
                    <a:pt x="639888" y="1626009"/>
                  </a:lnTo>
                  <a:lnTo>
                    <a:pt x="641566" y="1626009"/>
                  </a:lnTo>
                  <a:lnTo>
                    <a:pt x="641566" y="1629365"/>
                  </a:lnTo>
                  <a:lnTo>
                    <a:pt x="643244" y="1629365"/>
                  </a:lnTo>
                  <a:lnTo>
                    <a:pt x="643244" y="1633281"/>
                  </a:lnTo>
                  <a:lnTo>
                    <a:pt x="647160" y="1633281"/>
                  </a:lnTo>
                  <a:lnTo>
                    <a:pt x="647160" y="1634959"/>
                  </a:lnTo>
                  <a:lnTo>
                    <a:pt x="648837" y="1634959"/>
                  </a:lnTo>
                  <a:lnTo>
                    <a:pt x="648837" y="1636637"/>
                  </a:lnTo>
                  <a:lnTo>
                    <a:pt x="647160" y="1638315"/>
                  </a:lnTo>
                  <a:lnTo>
                    <a:pt x="647160" y="1642230"/>
                  </a:lnTo>
                  <a:lnTo>
                    <a:pt x="648837" y="1645586"/>
                  </a:lnTo>
                  <a:lnTo>
                    <a:pt x="652194" y="1645586"/>
                  </a:lnTo>
                  <a:lnTo>
                    <a:pt x="652194" y="1643908"/>
                  </a:lnTo>
                  <a:lnTo>
                    <a:pt x="653871" y="1643908"/>
                  </a:lnTo>
                  <a:lnTo>
                    <a:pt x="653871" y="1639993"/>
                  </a:lnTo>
                  <a:lnTo>
                    <a:pt x="652194" y="1638315"/>
                  </a:lnTo>
                  <a:lnTo>
                    <a:pt x="652194" y="1634959"/>
                  </a:lnTo>
                  <a:lnTo>
                    <a:pt x="653871" y="1633281"/>
                  </a:lnTo>
                  <a:lnTo>
                    <a:pt x="652194" y="1633281"/>
                  </a:lnTo>
                  <a:lnTo>
                    <a:pt x="652194" y="1631603"/>
                  </a:lnTo>
                  <a:lnTo>
                    <a:pt x="650515" y="1631603"/>
                  </a:lnTo>
                  <a:lnTo>
                    <a:pt x="650515" y="1629365"/>
                  </a:lnTo>
                  <a:lnTo>
                    <a:pt x="648837" y="1627687"/>
                  </a:lnTo>
                  <a:lnTo>
                    <a:pt x="653871" y="1627687"/>
                  </a:lnTo>
                  <a:lnTo>
                    <a:pt x="656109" y="1629365"/>
                  </a:lnTo>
                  <a:lnTo>
                    <a:pt x="657787" y="1629365"/>
                  </a:lnTo>
                  <a:lnTo>
                    <a:pt x="659465" y="1631603"/>
                  </a:lnTo>
                  <a:lnTo>
                    <a:pt x="659465" y="1633281"/>
                  </a:lnTo>
                  <a:lnTo>
                    <a:pt x="661143" y="1633281"/>
                  </a:lnTo>
                  <a:lnTo>
                    <a:pt x="661143" y="1631603"/>
                  </a:lnTo>
                  <a:lnTo>
                    <a:pt x="662821" y="1631603"/>
                  </a:lnTo>
                  <a:lnTo>
                    <a:pt x="662821" y="1633281"/>
                  </a:lnTo>
                  <a:lnTo>
                    <a:pt x="665058" y="1633281"/>
                  </a:lnTo>
                  <a:lnTo>
                    <a:pt x="662821" y="1634959"/>
                  </a:lnTo>
                  <a:lnTo>
                    <a:pt x="665058" y="1636637"/>
                  </a:lnTo>
                  <a:lnTo>
                    <a:pt x="666737" y="1639993"/>
                  </a:lnTo>
                  <a:lnTo>
                    <a:pt x="670092" y="1642230"/>
                  </a:lnTo>
                  <a:lnTo>
                    <a:pt x="670092" y="1639993"/>
                  </a:lnTo>
                  <a:lnTo>
                    <a:pt x="671771" y="1639993"/>
                  </a:lnTo>
                  <a:lnTo>
                    <a:pt x="673448" y="1642230"/>
                  </a:lnTo>
                  <a:lnTo>
                    <a:pt x="673448" y="1643908"/>
                  </a:lnTo>
                  <a:lnTo>
                    <a:pt x="675686" y="1643908"/>
                  </a:lnTo>
                  <a:lnTo>
                    <a:pt x="675686" y="1645586"/>
                  </a:lnTo>
                  <a:lnTo>
                    <a:pt x="677364" y="1645586"/>
                  </a:lnTo>
                  <a:lnTo>
                    <a:pt x="679042" y="1643908"/>
                  </a:lnTo>
                  <a:lnTo>
                    <a:pt x="679042" y="1642230"/>
                  </a:lnTo>
                  <a:lnTo>
                    <a:pt x="682398" y="1642230"/>
                  </a:lnTo>
                  <a:lnTo>
                    <a:pt x="684635" y="1639993"/>
                  </a:lnTo>
                  <a:lnTo>
                    <a:pt x="686314" y="1639993"/>
                  </a:lnTo>
                  <a:lnTo>
                    <a:pt x="687991" y="1638315"/>
                  </a:lnTo>
                  <a:lnTo>
                    <a:pt x="687991" y="1633281"/>
                  </a:lnTo>
                  <a:lnTo>
                    <a:pt x="689669" y="1631603"/>
                  </a:lnTo>
                  <a:lnTo>
                    <a:pt x="691348" y="1633281"/>
                  </a:lnTo>
                  <a:lnTo>
                    <a:pt x="693585" y="1633281"/>
                  </a:lnTo>
                  <a:lnTo>
                    <a:pt x="693585" y="1629365"/>
                  </a:lnTo>
                  <a:lnTo>
                    <a:pt x="695263" y="1629365"/>
                  </a:lnTo>
                  <a:lnTo>
                    <a:pt x="695263" y="1626009"/>
                  </a:lnTo>
                  <a:lnTo>
                    <a:pt x="696941" y="1624331"/>
                  </a:lnTo>
                  <a:lnTo>
                    <a:pt x="696941" y="1627687"/>
                  </a:lnTo>
                  <a:lnTo>
                    <a:pt x="698619" y="1627687"/>
                  </a:lnTo>
                  <a:lnTo>
                    <a:pt x="698619" y="1629365"/>
                  </a:lnTo>
                  <a:lnTo>
                    <a:pt x="701975" y="1629365"/>
                  </a:lnTo>
                  <a:lnTo>
                    <a:pt x="700297" y="1626009"/>
                  </a:lnTo>
                  <a:lnTo>
                    <a:pt x="700297" y="1624331"/>
                  </a:lnTo>
                  <a:lnTo>
                    <a:pt x="701975" y="1626009"/>
                  </a:lnTo>
                  <a:lnTo>
                    <a:pt x="701975" y="1624331"/>
                  </a:lnTo>
                  <a:lnTo>
                    <a:pt x="704212" y="1624331"/>
                  </a:lnTo>
                  <a:lnTo>
                    <a:pt x="705890" y="1626009"/>
                  </a:lnTo>
                  <a:lnTo>
                    <a:pt x="707568" y="1624331"/>
                  </a:lnTo>
                  <a:lnTo>
                    <a:pt x="707568" y="1626009"/>
                  </a:lnTo>
                  <a:lnTo>
                    <a:pt x="709246" y="1626009"/>
                  </a:lnTo>
                  <a:lnTo>
                    <a:pt x="710925" y="1624331"/>
                  </a:lnTo>
                  <a:lnTo>
                    <a:pt x="713162" y="1624331"/>
                  </a:lnTo>
                  <a:lnTo>
                    <a:pt x="713162" y="1627687"/>
                  </a:lnTo>
                  <a:lnTo>
                    <a:pt x="714840" y="1627687"/>
                  </a:lnTo>
                  <a:lnTo>
                    <a:pt x="714840" y="1629365"/>
                  </a:lnTo>
                  <a:lnTo>
                    <a:pt x="716518" y="1629365"/>
                  </a:lnTo>
                  <a:lnTo>
                    <a:pt x="716518" y="1631603"/>
                  </a:lnTo>
                  <a:lnTo>
                    <a:pt x="718196" y="1631603"/>
                  </a:lnTo>
                  <a:lnTo>
                    <a:pt x="718196" y="1633281"/>
                  </a:lnTo>
                  <a:lnTo>
                    <a:pt x="719874" y="1633281"/>
                  </a:lnTo>
                  <a:lnTo>
                    <a:pt x="719874" y="1631603"/>
                  </a:lnTo>
                  <a:lnTo>
                    <a:pt x="725467" y="1631603"/>
                  </a:lnTo>
                  <a:lnTo>
                    <a:pt x="725467" y="1624331"/>
                  </a:lnTo>
                  <a:lnTo>
                    <a:pt x="734417" y="1624331"/>
                  </a:lnTo>
                  <a:lnTo>
                    <a:pt x="734417" y="1626009"/>
                  </a:lnTo>
                  <a:lnTo>
                    <a:pt x="736095" y="1626009"/>
                  </a:lnTo>
                  <a:lnTo>
                    <a:pt x="736095" y="1624331"/>
                  </a:lnTo>
                  <a:lnTo>
                    <a:pt x="737773" y="1624331"/>
                  </a:lnTo>
                  <a:lnTo>
                    <a:pt x="737773" y="1622653"/>
                  </a:lnTo>
                  <a:lnTo>
                    <a:pt x="741689" y="1622653"/>
                  </a:lnTo>
                  <a:lnTo>
                    <a:pt x="741689" y="1626009"/>
                  </a:lnTo>
                  <a:lnTo>
                    <a:pt x="743366" y="1624331"/>
                  </a:lnTo>
                  <a:lnTo>
                    <a:pt x="745044" y="1624331"/>
                  </a:lnTo>
                  <a:lnTo>
                    <a:pt x="745044" y="1626009"/>
                  </a:lnTo>
                  <a:lnTo>
                    <a:pt x="746722" y="1629365"/>
                  </a:lnTo>
                  <a:lnTo>
                    <a:pt x="745044" y="1629365"/>
                  </a:lnTo>
                  <a:lnTo>
                    <a:pt x="745044" y="1633281"/>
                  </a:lnTo>
                  <a:lnTo>
                    <a:pt x="748400" y="1633281"/>
                  </a:lnTo>
                  <a:lnTo>
                    <a:pt x="748400" y="1634959"/>
                  </a:lnTo>
                  <a:lnTo>
                    <a:pt x="750638" y="1634959"/>
                  </a:lnTo>
                  <a:lnTo>
                    <a:pt x="750638" y="1638315"/>
                  </a:lnTo>
                  <a:lnTo>
                    <a:pt x="753994" y="1638315"/>
                  </a:lnTo>
                  <a:lnTo>
                    <a:pt x="753994" y="1639993"/>
                  </a:lnTo>
                  <a:lnTo>
                    <a:pt x="761266" y="1639993"/>
                  </a:lnTo>
                  <a:lnTo>
                    <a:pt x="762943" y="1642230"/>
                  </a:lnTo>
                  <a:lnTo>
                    <a:pt x="767977" y="1642230"/>
                  </a:lnTo>
                  <a:lnTo>
                    <a:pt x="767977" y="1643908"/>
                  </a:lnTo>
                  <a:lnTo>
                    <a:pt x="766299" y="1643908"/>
                  </a:lnTo>
                  <a:lnTo>
                    <a:pt x="766299" y="1645586"/>
                  </a:lnTo>
                  <a:lnTo>
                    <a:pt x="767977" y="1645586"/>
                  </a:lnTo>
                  <a:lnTo>
                    <a:pt x="767977" y="1647264"/>
                  </a:lnTo>
                  <a:lnTo>
                    <a:pt x="771893" y="1645586"/>
                  </a:lnTo>
                  <a:lnTo>
                    <a:pt x="775249" y="1645586"/>
                  </a:lnTo>
                  <a:lnTo>
                    <a:pt x="776927" y="1643908"/>
                  </a:lnTo>
                  <a:lnTo>
                    <a:pt x="776927" y="1642230"/>
                  </a:lnTo>
                  <a:lnTo>
                    <a:pt x="779164" y="1639993"/>
                  </a:lnTo>
                  <a:lnTo>
                    <a:pt x="779164" y="1636637"/>
                  </a:lnTo>
                  <a:lnTo>
                    <a:pt x="780843" y="1634959"/>
                  </a:lnTo>
                  <a:lnTo>
                    <a:pt x="784198" y="1634959"/>
                  </a:lnTo>
                  <a:lnTo>
                    <a:pt x="784198" y="1636637"/>
                  </a:lnTo>
                  <a:lnTo>
                    <a:pt x="785876" y="1638315"/>
                  </a:lnTo>
                  <a:lnTo>
                    <a:pt x="787554" y="1639993"/>
                  </a:lnTo>
                  <a:lnTo>
                    <a:pt x="793148" y="1639993"/>
                  </a:lnTo>
                  <a:lnTo>
                    <a:pt x="793148" y="1642230"/>
                  </a:lnTo>
                  <a:lnTo>
                    <a:pt x="794826" y="1642230"/>
                  </a:lnTo>
                  <a:lnTo>
                    <a:pt x="796504" y="1639993"/>
                  </a:lnTo>
                  <a:lnTo>
                    <a:pt x="798741" y="1642230"/>
                  </a:lnTo>
                  <a:lnTo>
                    <a:pt x="803775" y="1639993"/>
                  </a:lnTo>
                  <a:lnTo>
                    <a:pt x="814403" y="1634959"/>
                  </a:lnTo>
                  <a:lnTo>
                    <a:pt x="814403" y="1629365"/>
                  </a:lnTo>
                  <a:lnTo>
                    <a:pt x="816081" y="1627687"/>
                  </a:lnTo>
                  <a:lnTo>
                    <a:pt x="816081" y="1620416"/>
                  </a:lnTo>
                  <a:lnTo>
                    <a:pt x="819997" y="1618738"/>
                  </a:lnTo>
                  <a:lnTo>
                    <a:pt x="816081" y="1617060"/>
                  </a:lnTo>
                  <a:lnTo>
                    <a:pt x="816081" y="1611466"/>
                  </a:lnTo>
                  <a:lnTo>
                    <a:pt x="805453" y="1611466"/>
                  </a:lnTo>
                  <a:lnTo>
                    <a:pt x="805453" y="1609788"/>
                  </a:lnTo>
                  <a:lnTo>
                    <a:pt x="802097" y="1609788"/>
                  </a:lnTo>
                  <a:lnTo>
                    <a:pt x="802097" y="1604754"/>
                  </a:lnTo>
                  <a:lnTo>
                    <a:pt x="789792" y="1604754"/>
                  </a:lnTo>
                  <a:lnTo>
                    <a:pt x="789792" y="1600839"/>
                  </a:lnTo>
                  <a:lnTo>
                    <a:pt x="791470" y="1600839"/>
                  </a:lnTo>
                  <a:lnTo>
                    <a:pt x="791470" y="1597483"/>
                  </a:lnTo>
                  <a:lnTo>
                    <a:pt x="787554" y="1597483"/>
                  </a:lnTo>
                  <a:lnTo>
                    <a:pt x="784198" y="1594127"/>
                  </a:lnTo>
                  <a:lnTo>
                    <a:pt x="784198" y="1595805"/>
                  </a:lnTo>
                  <a:lnTo>
                    <a:pt x="780843" y="1594127"/>
                  </a:lnTo>
                  <a:lnTo>
                    <a:pt x="780843" y="1590211"/>
                  </a:lnTo>
                  <a:lnTo>
                    <a:pt x="785876" y="1590211"/>
                  </a:lnTo>
                  <a:lnTo>
                    <a:pt x="789792" y="1586855"/>
                  </a:lnTo>
                  <a:lnTo>
                    <a:pt x="791470" y="1585177"/>
                  </a:lnTo>
                  <a:lnTo>
                    <a:pt x="796504" y="1585177"/>
                  </a:lnTo>
                  <a:lnTo>
                    <a:pt x="796504" y="1582940"/>
                  </a:lnTo>
                  <a:lnTo>
                    <a:pt x="798741" y="1582940"/>
                  </a:lnTo>
                  <a:lnTo>
                    <a:pt x="798741" y="1581262"/>
                  </a:lnTo>
                  <a:lnTo>
                    <a:pt x="800420" y="1581262"/>
                  </a:lnTo>
                  <a:lnTo>
                    <a:pt x="802097" y="1579584"/>
                  </a:lnTo>
                  <a:lnTo>
                    <a:pt x="803775" y="1579584"/>
                  </a:lnTo>
                  <a:lnTo>
                    <a:pt x="803775" y="1576228"/>
                  </a:lnTo>
                  <a:lnTo>
                    <a:pt x="805453" y="1576228"/>
                  </a:lnTo>
                  <a:lnTo>
                    <a:pt x="803775" y="1574550"/>
                  </a:lnTo>
                  <a:lnTo>
                    <a:pt x="803775" y="1570634"/>
                  </a:lnTo>
                  <a:lnTo>
                    <a:pt x="800420" y="1568956"/>
                  </a:lnTo>
                  <a:lnTo>
                    <a:pt x="800420" y="1565600"/>
                  </a:lnTo>
                  <a:lnTo>
                    <a:pt x="796504" y="1565600"/>
                  </a:lnTo>
                  <a:lnTo>
                    <a:pt x="796504" y="1560007"/>
                  </a:lnTo>
                  <a:lnTo>
                    <a:pt x="798741" y="1560007"/>
                  </a:lnTo>
                  <a:lnTo>
                    <a:pt x="802097" y="1558329"/>
                  </a:lnTo>
                  <a:lnTo>
                    <a:pt x="802097" y="1556651"/>
                  </a:lnTo>
                  <a:lnTo>
                    <a:pt x="803775" y="1556651"/>
                  </a:lnTo>
                  <a:lnTo>
                    <a:pt x="803775" y="1551057"/>
                  </a:lnTo>
                  <a:lnTo>
                    <a:pt x="805453" y="1551057"/>
                  </a:lnTo>
                  <a:lnTo>
                    <a:pt x="805453" y="1552735"/>
                  </a:lnTo>
                  <a:lnTo>
                    <a:pt x="807691" y="1552735"/>
                  </a:lnTo>
                  <a:lnTo>
                    <a:pt x="807691" y="1551057"/>
                  </a:lnTo>
                  <a:lnTo>
                    <a:pt x="809369" y="1551057"/>
                  </a:lnTo>
                  <a:lnTo>
                    <a:pt x="809369" y="1549379"/>
                  </a:lnTo>
                  <a:lnTo>
                    <a:pt x="811047" y="1551057"/>
                  </a:lnTo>
                  <a:lnTo>
                    <a:pt x="812725" y="1551057"/>
                  </a:lnTo>
                  <a:lnTo>
                    <a:pt x="814403" y="1549379"/>
                  </a:lnTo>
                  <a:lnTo>
                    <a:pt x="816081" y="1551057"/>
                  </a:lnTo>
                  <a:lnTo>
                    <a:pt x="819997" y="1552735"/>
                  </a:lnTo>
                  <a:lnTo>
                    <a:pt x="819997" y="1551057"/>
                  </a:lnTo>
                  <a:lnTo>
                    <a:pt x="823352" y="1551057"/>
                  </a:lnTo>
                  <a:lnTo>
                    <a:pt x="827268" y="1552735"/>
                  </a:lnTo>
                  <a:lnTo>
                    <a:pt x="828946" y="1552735"/>
                  </a:lnTo>
                  <a:lnTo>
                    <a:pt x="830623" y="1551057"/>
                  </a:lnTo>
                  <a:lnTo>
                    <a:pt x="830623" y="1546023"/>
                  </a:lnTo>
                  <a:lnTo>
                    <a:pt x="825030" y="1546023"/>
                  </a:lnTo>
                  <a:lnTo>
                    <a:pt x="823352" y="1543786"/>
                  </a:lnTo>
                  <a:lnTo>
                    <a:pt x="821674" y="1543786"/>
                  </a:lnTo>
                  <a:lnTo>
                    <a:pt x="821674" y="1540430"/>
                  </a:lnTo>
                  <a:lnTo>
                    <a:pt x="819997" y="1540430"/>
                  </a:lnTo>
                  <a:lnTo>
                    <a:pt x="819997" y="1542108"/>
                  </a:lnTo>
                  <a:lnTo>
                    <a:pt x="816081" y="1542108"/>
                  </a:lnTo>
                  <a:lnTo>
                    <a:pt x="814403" y="1540430"/>
                  </a:lnTo>
                  <a:lnTo>
                    <a:pt x="812725" y="1540430"/>
                  </a:lnTo>
                  <a:lnTo>
                    <a:pt x="812725" y="1538752"/>
                  </a:lnTo>
                  <a:lnTo>
                    <a:pt x="811047" y="1540430"/>
                  </a:lnTo>
                  <a:lnTo>
                    <a:pt x="809369" y="1540430"/>
                  </a:lnTo>
                  <a:lnTo>
                    <a:pt x="809369" y="1538752"/>
                  </a:lnTo>
                  <a:lnTo>
                    <a:pt x="807691" y="1538752"/>
                  </a:lnTo>
                  <a:lnTo>
                    <a:pt x="807691" y="1534836"/>
                  </a:lnTo>
                  <a:lnTo>
                    <a:pt x="809369" y="1533158"/>
                  </a:lnTo>
                  <a:lnTo>
                    <a:pt x="809369" y="1531480"/>
                  </a:lnTo>
                  <a:lnTo>
                    <a:pt x="812725" y="1531480"/>
                  </a:lnTo>
                  <a:lnTo>
                    <a:pt x="812725" y="1533158"/>
                  </a:lnTo>
                  <a:lnTo>
                    <a:pt x="814403" y="1533158"/>
                  </a:lnTo>
                  <a:lnTo>
                    <a:pt x="814403" y="1531480"/>
                  </a:lnTo>
                  <a:lnTo>
                    <a:pt x="816081" y="1531480"/>
                  </a:lnTo>
                  <a:lnTo>
                    <a:pt x="818318" y="1529802"/>
                  </a:lnTo>
                  <a:lnTo>
                    <a:pt x="816081" y="1529802"/>
                  </a:lnTo>
                  <a:lnTo>
                    <a:pt x="816081" y="1528124"/>
                  </a:lnTo>
                  <a:lnTo>
                    <a:pt x="814403" y="1528124"/>
                  </a:lnTo>
                  <a:lnTo>
                    <a:pt x="812725" y="1525887"/>
                  </a:lnTo>
                  <a:lnTo>
                    <a:pt x="812725" y="1528124"/>
                  </a:lnTo>
                  <a:lnTo>
                    <a:pt x="807691" y="1528124"/>
                  </a:lnTo>
                  <a:lnTo>
                    <a:pt x="807691" y="1525887"/>
                  </a:lnTo>
                  <a:lnTo>
                    <a:pt x="802097" y="1525887"/>
                  </a:lnTo>
                  <a:lnTo>
                    <a:pt x="802097" y="1524209"/>
                  </a:lnTo>
                  <a:lnTo>
                    <a:pt x="803775" y="1524209"/>
                  </a:lnTo>
                  <a:lnTo>
                    <a:pt x="805453" y="1522531"/>
                  </a:lnTo>
                  <a:lnTo>
                    <a:pt x="807691" y="1522531"/>
                  </a:lnTo>
                  <a:lnTo>
                    <a:pt x="807691" y="1520853"/>
                  </a:lnTo>
                  <a:lnTo>
                    <a:pt x="809369" y="1520853"/>
                  </a:lnTo>
                  <a:lnTo>
                    <a:pt x="809369" y="1517497"/>
                  </a:lnTo>
                  <a:lnTo>
                    <a:pt x="807691" y="1517497"/>
                  </a:lnTo>
                  <a:lnTo>
                    <a:pt x="807691" y="1515259"/>
                  </a:lnTo>
                  <a:lnTo>
                    <a:pt x="803775" y="1515259"/>
                  </a:lnTo>
                  <a:lnTo>
                    <a:pt x="803775" y="1513581"/>
                  </a:lnTo>
                  <a:lnTo>
                    <a:pt x="805453" y="1511903"/>
                  </a:lnTo>
                  <a:lnTo>
                    <a:pt x="807691" y="1511903"/>
                  </a:lnTo>
                  <a:lnTo>
                    <a:pt x="807691" y="1513581"/>
                  </a:lnTo>
                  <a:lnTo>
                    <a:pt x="811047" y="1513581"/>
                  </a:lnTo>
                  <a:lnTo>
                    <a:pt x="809369" y="1511903"/>
                  </a:lnTo>
                  <a:lnTo>
                    <a:pt x="809369" y="1508547"/>
                  </a:lnTo>
                  <a:lnTo>
                    <a:pt x="814403" y="1508547"/>
                  </a:lnTo>
                  <a:lnTo>
                    <a:pt x="814403" y="1510225"/>
                  </a:lnTo>
                  <a:lnTo>
                    <a:pt x="816081" y="1510225"/>
                  </a:lnTo>
                  <a:lnTo>
                    <a:pt x="816081" y="1511903"/>
                  </a:lnTo>
                  <a:lnTo>
                    <a:pt x="818318" y="1511903"/>
                  </a:lnTo>
                  <a:lnTo>
                    <a:pt x="818318" y="1510225"/>
                  </a:lnTo>
                  <a:lnTo>
                    <a:pt x="821674" y="1510225"/>
                  </a:lnTo>
                  <a:lnTo>
                    <a:pt x="821674" y="1511903"/>
                  </a:lnTo>
                  <a:lnTo>
                    <a:pt x="823352" y="1510225"/>
                  </a:lnTo>
                  <a:lnTo>
                    <a:pt x="825030" y="1510225"/>
                  </a:lnTo>
                  <a:lnTo>
                    <a:pt x="825030" y="1513581"/>
                  </a:lnTo>
                  <a:lnTo>
                    <a:pt x="828946" y="1513581"/>
                  </a:lnTo>
                  <a:lnTo>
                    <a:pt x="827268" y="1510225"/>
                  </a:lnTo>
                  <a:lnTo>
                    <a:pt x="836217" y="1510225"/>
                  </a:lnTo>
                  <a:lnTo>
                    <a:pt x="836217" y="1508547"/>
                  </a:lnTo>
                  <a:lnTo>
                    <a:pt x="837895" y="1508547"/>
                  </a:lnTo>
                  <a:lnTo>
                    <a:pt x="839574" y="1510225"/>
                  </a:lnTo>
                  <a:lnTo>
                    <a:pt x="837895" y="1510225"/>
                  </a:lnTo>
                  <a:lnTo>
                    <a:pt x="837895" y="1513581"/>
                  </a:lnTo>
                  <a:lnTo>
                    <a:pt x="841251" y="1513581"/>
                  </a:lnTo>
                  <a:lnTo>
                    <a:pt x="841251" y="1508547"/>
                  </a:lnTo>
                  <a:lnTo>
                    <a:pt x="844607" y="1508547"/>
                  </a:lnTo>
                  <a:lnTo>
                    <a:pt x="846845" y="1506310"/>
                  </a:lnTo>
                  <a:lnTo>
                    <a:pt x="853557" y="1506310"/>
                  </a:lnTo>
                  <a:lnTo>
                    <a:pt x="853557" y="1504632"/>
                  </a:lnTo>
                  <a:lnTo>
                    <a:pt x="855794" y="1506310"/>
                  </a:lnTo>
                  <a:lnTo>
                    <a:pt x="855794" y="1502954"/>
                  </a:lnTo>
                  <a:lnTo>
                    <a:pt x="866422" y="1502954"/>
                  </a:lnTo>
                  <a:lnTo>
                    <a:pt x="866422" y="1501276"/>
                  </a:lnTo>
                  <a:lnTo>
                    <a:pt x="868100" y="1501276"/>
                  </a:lnTo>
                  <a:lnTo>
                    <a:pt x="868100" y="1499598"/>
                  </a:lnTo>
                  <a:lnTo>
                    <a:pt x="869777" y="1499598"/>
                  </a:lnTo>
                  <a:lnTo>
                    <a:pt x="871456" y="1501276"/>
                  </a:lnTo>
                  <a:lnTo>
                    <a:pt x="873134" y="1501276"/>
                  </a:lnTo>
                  <a:lnTo>
                    <a:pt x="873134" y="1502954"/>
                  </a:lnTo>
                  <a:lnTo>
                    <a:pt x="875371" y="1502954"/>
                  </a:lnTo>
                  <a:lnTo>
                    <a:pt x="875371" y="1499598"/>
                  </a:lnTo>
                  <a:lnTo>
                    <a:pt x="877049" y="1499598"/>
                  </a:lnTo>
                  <a:lnTo>
                    <a:pt x="877049" y="1497360"/>
                  </a:lnTo>
                  <a:lnTo>
                    <a:pt x="885999" y="1497360"/>
                  </a:lnTo>
                  <a:lnTo>
                    <a:pt x="885999" y="1495683"/>
                  </a:lnTo>
                  <a:lnTo>
                    <a:pt x="896626" y="1495683"/>
                  </a:lnTo>
                  <a:lnTo>
                    <a:pt x="896626" y="1494004"/>
                  </a:lnTo>
                  <a:lnTo>
                    <a:pt x="898304" y="1494004"/>
                  </a:lnTo>
                  <a:lnTo>
                    <a:pt x="901660" y="1495683"/>
                  </a:lnTo>
                  <a:lnTo>
                    <a:pt x="901660" y="1497360"/>
                  </a:lnTo>
                  <a:lnTo>
                    <a:pt x="903898" y="1497360"/>
                  </a:lnTo>
                  <a:lnTo>
                    <a:pt x="905576" y="1495683"/>
                  </a:lnTo>
                  <a:lnTo>
                    <a:pt x="903898" y="1494004"/>
                  </a:lnTo>
                  <a:lnTo>
                    <a:pt x="903898" y="1488970"/>
                  </a:lnTo>
                  <a:lnTo>
                    <a:pt x="905576" y="1488970"/>
                  </a:lnTo>
                  <a:lnTo>
                    <a:pt x="905576" y="1486733"/>
                  </a:lnTo>
                  <a:lnTo>
                    <a:pt x="910610" y="1486733"/>
                  </a:lnTo>
                  <a:lnTo>
                    <a:pt x="910610" y="1485055"/>
                  </a:lnTo>
                  <a:lnTo>
                    <a:pt x="919559" y="1485055"/>
                  </a:lnTo>
                  <a:lnTo>
                    <a:pt x="919559" y="1481699"/>
                  </a:lnTo>
                  <a:lnTo>
                    <a:pt x="923475" y="1481699"/>
                  </a:lnTo>
                  <a:lnTo>
                    <a:pt x="921797" y="1483377"/>
                  </a:lnTo>
                  <a:lnTo>
                    <a:pt x="921797" y="1485055"/>
                  </a:lnTo>
                  <a:lnTo>
                    <a:pt x="925153" y="1485055"/>
                  </a:lnTo>
                  <a:lnTo>
                    <a:pt x="932424" y="1481699"/>
                  </a:lnTo>
                  <a:lnTo>
                    <a:pt x="934102" y="1481699"/>
                  </a:lnTo>
                  <a:lnTo>
                    <a:pt x="939136" y="1480021"/>
                  </a:lnTo>
                  <a:lnTo>
                    <a:pt x="941374" y="1480021"/>
                  </a:lnTo>
                  <a:lnTo>
                    <a:pt x="944730" y="1477783"/>
                  </a:lnTo>
                  <a:lnTo>
                    <a:pt x="946408" y="1477783"/>
                  </a:lnTo>
                  <a:lnTo>
                    <a:pt x="948085" y="1480021"/>
                  </a:lnTo>
                  <a:lnTo>
                    <a:pt x="948085" y="1477783"/>
                  </a:lnTo>
                  <a:lnTo>
                    <a:pt x="953679" y="1477783"/>
                  </a:lnTo>
                  <a:lnTo>
                    <a:pt x="953679" y="1474427"/>
                  </a:lnTo>
                  <a:lnTo>
                    <a:pt x="955357" y="1474427"/>
                  </a:lnTo>
                  <a:lnTo>
                    <a:pt x="957035" y="1476106"/>
                  </a:lnTo>
                  <a:lnTo>
                    <a:pt x="957035" y="1474427"/>
                  </a:lnTo>
                  <a:lnTo>
                    <a:pt x="958713" y="1474427"/>
                  </a:lnTo>
                  <a:lnTo>
                    <a:pt x="958713" y="1476106"/>
                  </a:lnTo>
                  <a:lnTo>
                    <a:pt x="960951" y="1476106"/>
                  </a:lnTo>
                  <a:lnTo>
                    <a:pt x="962629" y="1474427"/>
                  </a:lnTo>
                  <a:lnTo>
                    <a:pt x="964307" y="1474427"/>
                  </a:lnTo>
                  <a:lnTo>
                    <a:pt x="965985" y="1472749"/>
                  </a:lnTo>
                  <a:lnTo>
                    <a:pt x="967662" y="1471071"/>
                  </a:lnTo>
                  <a:lnTo>
                    <a:pt x="971578" y="1472749"/>
                  </a:lnTo>
                  <a:lnTo>
                    <a:pt x="976612" y="1471071"/>
                  </a:lnTo>
                  <a:lnTo>
                    <a:pt x="974934" y="1468834"/>
                  </a:lnTo>
                  <a:lnTo>
                    <a:pt x="976612" y="1468834"/>
                  </a:lnTo>
                  <a:lnTo>
                    <a:pt x="976612" y="1463800"/>
                  </a:lnTo>
                  <a:lnTo>
                    <a:pt x="974934" y="1463800"/>
                  </a:lnTo>
                  <a:lnTo>
                    <a:pt x="974934" y="1462122"/>
                  </a:lnTo>
                  <a:lnTo>
                    <a:pt x="983884" y="1462122"/>
                  </a:lnTo>
                  <a:lnTo>
                    <a:pt x="983884" y="1460444"/>
                  </a:lnTo>
                  <a:lnTo>
                    <a:pt x="985562" y="1460444"/>
                  </a:lnTo>
                  <a:lnTo>
                    <a:pt x="985562" y="1458206"/>
                  </a:lnTo>
                  <a:lnTo>
                    <a:pt x="987239" y="1458206"/>
                  </a:lnTo>
                  <a:lnTo>
                    <a:pt x="987239" y="1454850"/>
                  </a:lnTo>
                  <a:lnTo>
                    <a:pt x="991155" y="1454850"/>
                  </a:lnTo>
                  <a:lnTo>
                    <a:pt x="992833" y="1456529"/>
                  </a:lnTo>
                  <a:lnTo>
                    <a:pt x="994511" y="1456529"/>
                  </a:lnTo>
                  <a:lnTo>
                    <a:pt x="994511" y="1454850"/>
                  </a:lnTo>
                  <a:lnTo>
                    <a:pt x="992833" y="1454850"/>
                  </a:lnTo>
                  <a:lnTo>
                    <a:pt x="992833" y="1451494"/>
                  </a:lnTo>
                  <a:lnTo>
                    <a:pt x="996189" y="1451494"/>
                  </a:lnTo>
                  <a:lnTo>
                    <a:pt x="998426" y="1453172"/>
                  </a:lnTo>
                  <a:lnTo>
                    <a:pt x="998426" y="1454850"/>
                  </a:lnTo>
                  <a:lnTo>
                    <a:pt x="1000105" y="1456529"/>
                  </a:lnTo>
                  <a:lnTo>
                    <a:pt x="1000105" y="1454850"/>
                  </a:lnTo>
                  <a:lnTo>
                    <a:pt x="1012410" y="1454850"/>
                  </a:lnTo>
                  <a:lnTo>
                    <a:pt x="1012410" y="1456529"/>
                  </a:lnTo>
                  <a:lnTo>
                    <a:pt x="1015766" y="1456529"/>
                  </a:lnTo>
                  <a:lnTo>
                    <a:pt x="1015766" y="1458206"/>
                  </a:lnTo>
                  <a:lnTo>
                    <a:pt x="1018003" y="1462122"/>
                  </a:lnTo>
                  <a:lnTo>
                    <a:pt x="1021360" y="1462122"/>
                  </a:lnTo>
                  <a:lnTo>
                    <a:pt x="1023037" y="1463800"/>
                  </a:lnTo>
                  <a:lnTo>
                    <a:pt x="1024716" y="1463800"/>
                  </a:lnTo>
                  <a:lnTo>
                    <a:pt x="1026953" y="1462122"/>
                  </a:lnTo>
                  <a:lnTo>
                    <a:pt x="1028631" y="1460444"/>
                  </a:lnTo>
                  <a:lnTo>
                    <a:pt x="1030309" y="1458206"/>
                  </a:lnTo>
                  <a:lnTo>
                    <a:pt x="1033665" y="1460444"/>
                  </a:lnTo>
                  <a:lnTo>
                    <a:pt x="1035903" y="1456529"/>
                  </a:lnTo>
                  <a:lnTo>
                    <a:pt x="1037580" y="1456529"/>
                  </a:lnTo>
                  <a:lnTo>
                    <a:pt x="1039259" y="1458206"/>
                  </a:lnTo>
                  <a:lnTo>
                    <a:pt x="1037580" y="1458206"/>
                  </a:lnTo>
                  <a:lnTo>
                    <a:pt x="1039259" y="1462122"/>
                  </a:lnTo>
                  <a:lnTo>
                    <a:pt x="1040937" y="1462122"/>
                  </a:lnTo>
                  <a:lnTo>
                    <a:pt x="1040937" y="1465478"/>
                  </a:lnTo>
                  <a:lnTo>
                    <a:pt x="1042614" y="1465478"/>
                  </a:lnTo>
                  <a:lnTo>
                    <a:pt x="1042614" y="1468834"/>
                  </a:lnTo>
                  <a:lnTo>
                    <a:pt x="1040937" y="1471071"/>
                  </a:lnTo>
                  <a:lnTo>
                    <a:pt x="1042614" y="1471071"/>
                  </a:lnTo>
                  <a:lnTo>
                    <a:pt x="1042614" y="1472749"/>
                  </a:lnTo>
                  <a:lnTo>
                    <a:pt x="1040937" y="1474427"/>
                  </a:lnTo>
                  <a:lnTo>
                    <a:pt x="1042614" y="1476106"/>
                  </a:lnTo>
                  <a:lnTo>
                    <a:pt x="1042614" y="1480021"/>
                  </a:lnTo>
                  <a:lnTo>
                    <a:pt x="1044293" y="1480021"/>
                  </a:lnTo>
                  <a:lnTo>
                    <a:pt x="1044293" y="1481699"/>
                  </a:lnTo>
                  <a:lnTo>
                    <a:pt x="1048208" y="1481699"/>
                  </a:lnTo>
                  <a:lnTo>
                    <a:pt x="1048208" y="1485055"/>
                  </a:lnTo>
                  <a:lnTo>
                    <a:pt x="1046530" y="1486733"/>
                  </a:lnTo>
                  <a:lnTo>
                    <a:pt x="1046530" y="1494004"/>
                  </a:lnTo>
                  <a:lnTo>
                    <a:pt x="1048208" y="1494004"/>
                  </a:lnTo>
                  <a:lnTo>
                    <a:pt x="1048208" y="1495683"/>
                  </a:lnTo>
                  <a:lnTo>
                    <a:pt x="1046530" y="1495683"/>
                  </a:lnTo>
                  <a:lnTo>
                    <a:pt x="1046530" y="1497360"/>
                  </a:lnTo>
                  <a:lnTo>
                    <a:pt x="1042614" y="1497360"/>
                  </a:lnTo>
                  <a:lnTo>
                    <a:pt x="1042614" y="1499598"/>
                  </a:lnTo>
                  <a:lnTo>
                    <a:pt x="1044293" y="1499598"/>
                  </a:lnTo>
                  <a:lnTo>
                    <a:pt x="1044293" y="1504632"/>
                  </a:lnTo>
                  <a:lnTo>
                    <a:pt x="1046530" y="1504632"/>
                  </a:lnTo>
                  <a:lnTo>
                    <a:pt x="1046530" y="1506310"/>
                  </a:lnTo>
                  <a:lnTo>
                    <a:pt x="1048208" y="1504632"/>
                  </a:lnTo>
                  <a:lnTo>
                    <a:pt x="1049886" y="1502954"/>
                  </a:lnTo>
                  <a:lnTo>
                    <a:pt x="1051564" y="1502954"/>
                  </a:lnTo>
                  <a:lnTo>
                    <a:pt x="1051564" y="1504632"/>
                  </a:lnTo>
                  <a:lnTo>
                    <a:pt x="1053242" y="1504632"/>
                  </a:lnTo>
                  <a:lnTo>
                    <a:pt x="1053242" y="1506310"/>
                  </a:lnTo>
                  <a:lnTo>
                    <a:pt x="1058836" y="1506310"/>
                  </a:lnTo>
                  <a:lnTo>
                    <a:pt x="1060514" y="1504632"/>
                  </a:lnTo>
                  <a:lnTo>
                    <a:pt x="1058836" y="1502954"/>
                  </a:lnTo>
                  <a:lnTo>
                    <a:pt x="1060514" y="1499598"/>
                  </a:lnTo>
                  <a:lnTo>
                    <a:pt x="1062192" y="1499598"/>
                  </a:lnTo>
                  <a:lnTo>
                    <a:pt x="1062192" y="1501276"/>
                  </a:lnTo>
                  <a:lnTo>
                    <a:pt x="1064429" y="1501276"/>
                  </a:lnTo>
                  <a:lnTo>
                    <a:pt x="1067785" y="1502954"/>
                  </a:lnTo>
                  <a:lnTo>
                    <a:pt x="1069463" y="1499598"/>
                  </a:lnTo>
                  <a:lnTo>
                    <a:pt x="1069463" y="1497360"/>
                  </a:lnTo>
                  <a:lnTo>
                    <a:pt x="1067785" y="1497360"/>
                  </a:lnTo>
                  <a:lnTo>
                    <a:pt x="1066107" y="1495683"/>
                  </a:lnTo>
                  <a:lnTo>
                    <a:pt x="1071141" y="1495683"/>
                  </a:lnTo>
                  <a:lnTo>
                    <a:pt x="1071141" y="1497360"/>
                  </a:lnTo>
                  <a:lnTo>
                    <a:pt x="1072819" y="1497360"/>
                  </a:lnTo>
                  <a:lnTo>
                    <a:pt x="1072819" y="1499598"/>
                  </a:lnTo>
                  <a:lnTo>
                    <a:pt x="1075057" y="1501276"/>
                  </a:lnTo>
                  <a:lnTo>
                    <a:pt x="1072819" y="1502954"/>
                  </a:lnTo>
                  <a:lnTo>
                    <a:pt x="1075057" y="1502954"/>
                  </a:lnTo>
                  <a:lnTo>
                    <a:pt x="1076734" y="1504632"/>
                  </a:lnTo>
                  <a:lnTo>
                    <a:pt x="1076734" y="1504632"/>
                  </a:lnTo>
                  <a:lnTo>
                    <a:pt x="1076734" y="1506310"/>
                  </a:lnTo>
                  <a:lnTo>
                    <a:pt x="1075057" y="1506310"/>
                  </a:lnTo>
                  <a:lnTo>
                    <a:pt x="1075057" y="1508547"/>
                  </a:lnTo>
                  <a:lnTo>
                    <a:pt x="1076734" y="1508547"/>
                  </a:lnTo>
                  <a:lnTo>
                    <a:pt x="1076734" y="1510225"/>
                  </a:lnTo>
                  <a:lnTo>
                    <a:pt x="1075057" y="1513581"/>
                  </a:lnTo>
                  <a:lnTo>
                    <a:pt x="1076734" y="1513581"/>
                  </a:lnTo>
                  <a:lnTo>
                    <a:pt x="1078413" y="1515259"/>
                  </a:lnTo>
                  <a:lnTo>
                    <a:pt x="1080091" y="1511903"/>
                  </a:lnTo>
                  <a:lnTo>
                    <a:pt x="1081769" y="1513581"/>
                  </a:lnTo>
                  <a:lnTo>
                    <a:pt x="1084006" y="1513581"/>
                  </a:lnTo>
                  <a:lnTo>
                    <a:pt x="1084006" y="1510225"/>
                  </a:lnTo>
                  <a:lnTo>
                    <a:pt x="1081769" y="1508547"/>
                  </a:lnTo>
                  <a:lnTo>
                    <a:pt x="1080091" y="1508547"/>
                  </a:lnTo>
                  <a:lnTo>
                    <a:pt x="1080091" y="1504632"/>
                  </a:lnTo>
                  <a:lnTo>
                    <a:pt x="1085684" y="1504632"/>
                  </a:lnTo>
                  <a:lnTo>
                    <a:pt x="1085684" y="1506310"/>
                  </a:lnTo>
                  <a:lnTo>
                    <a:pt x="1089040" y="1506310"/>
                  </a:lnTo>
                  <a:lnTo>
                    <a:pt x="1089040" y="1508547"/>
                  </a:lnTo>
                  <a:lnTo>
                    <a:pt x="1092955" y="1510225"/>
                  </a:lnTo>
                  <a:lnTo>
                    <a:pt x="1092955" y="1511903"/>
                  </a:lnTo>
                  <a:lnTo>
                    <a:pt x="1094634" y="1511903"/>
                  </a:lnTo>
                  <a:lnTo>
                    <a:pt x="1096311" y="1513581"/>
                  </a:lnTo>
                  <a:lnTo>
                    <a:pt x="1099668" y="1513581"/>
                  </a:lnTo>
                  <a:lnTo>
                    <a:pt x="1099668" y="1511903"/>
                  </a:lnTo>
                  <a:lnTo>
                    <a:pt x="1101345" y="1513581"/>
                  </a:lnTo>
                  <a:lnTo>
                    <a:pt x="1103583" y="1513581"/>
                  </a:lnTo>
                  <a:lnTo>
                    <a:pt x="1101345" y="1511903"/>
                  </a:lnTo>
                  <a:lnTo>
                    <a:pt x="1101345" y="1510225"/>
                  </a:lnTo>
                  <a:lnTo>
                    <a:pt x="1105261" y="1510225"/>
                  </a:lnTo>
                  <a:lnTo>
                    <a:pt x="1105261" y="1508547"/>
                  </a:lnTo>
                  <a:lnTo>
                    <a:pt x="1108617" y="1508547"/>
                  </a:lnTo>
                  <a:lnTo>
                    <a:pt x="1106939" y="1511903"/>
                  </a:lnTo>
                  <a:lnTo>
                    <a:pt x="1106939" y="1517497"/>
                  </a:lnTo>
                  <a:lnTo>
                    <a:pt x="1105261" y="1515259"/>
                  </a:lnTo>
                  <a:lnTo>
                    <a:pt x="1101345" y="1515259"/>
                  </a:lnTo>
                  <a:lnTo>
                    <a:pt x="1099668" y="1517497"/>
                  </a:lnTo>
                  <a:lnTo>
                    <a:pt x="1101345" y="1519175"/>
                  </a:lnTo>
                  <a:lnTo>
                    <a:pt x="1097990" y="1519175"/>
                  </a:lnTo>
                  <a:lnTo>
                    <a:pt x="1097990" y="1524209"/>
                  </a:lnTo>
                  <a:lnTo>
                    <a:pt x="1096311" y="1524209"/>
                  </a:lnTo>
                  <a:lnTo>
                    <a:pt x="1096311" y="1525887"/>
                  </a:lnTo>
                  <a:lnTo>
                    <a:pt x="1097990" y="1525887"/>
                  </a:lnTo>
                  <a:lnTo>
                    <a:pt x="1096311" y="1528124"/>
                  </a:lnTo>
                  <a:lnTo>
                    <a:pt x="1097990" y="1529802"/>
                  </a:lnTo>
                  <a:lnTo>
                    <a:pt x="1099668" y="1529802"/>
                  </a:lnTo>
                  <a:lnTo>
                    <a:pt x="1099668" y="1533158"/>
                  </a:lnTo>
                  <a:lnTo>
                    <a:pt x="1105261" y="1531480"/>
                  </a:lnTo>
                  <a:lnTo>
                    <a:pt x="1105261" y="1525887"/>
                  </a:lnTo>
                  <a:lnTo>
                    <a:pt x="1106939" y="1525887"/>
                  </a:lnTo>
                  <a:lnTo>
                    <a:pt x="1110295" y="1528124"/>
                  </a:lnTo>
                  <a:lnTo>
                    <a:pt x="1112532" y="1525887"/>
                  </a:lnTo>
                  <a:lnTo>
                    <a:pt x="1115888" y="1525887"/>
                  </a:lnTo>
                  <a:lnTo>
                    <a:pt x="1115888" y="1528124"/>
                  </a:lnTo>
                  <a:lnTo>
                    <a:pt x="1117567" y="1528124"/>
                  </a:lnTo>
                  <a:lnTo>
                    <a:pt x="1117567" y="1525887"/>
                  </a:lnTo>
                  <a:lnTo>
                    <a:pt x="1119245" y="1528124"/>
                  </a:lnTo>
                  <a:lnTo>
                    <a:pt x="1121482" y="1528124"/>
                  </a:lnTo>
                  <a:lnTo>
                    <a:pt x="1119245" y="1529802"/>
                  </a:lnTo>
                  <a:lnTo>
                    <a:pt x="1121482" y="1531480"/>
                  </a:lnTo>
                  <a:lnTo>
                    <a:pt x="1123160" y="1533158"/>
                  </a:lnTo>
                  <a:lnTo>
                    <a:pt x="1124838" y="1529802"/>
                  </a:lnTo>
                  <a:lnTo>
                    <a:pt x="1124838" y="1522531"/>
                  </a:lnTo>
                  <a:lnTo>
                    <a:pt x="1129872" y="1524209"/>
                  </a:lnTo>
                  <a:lnTo>
                    <a:pt x="1129872" y="1520853"/>
                  </a:lnTo>
                  <a:lnTo>
                    <a:pt x="1132109" y="1520853"/>
                  </a:lnTo>
                  <a:lnTo>
                    <a:pt x="1133788" y="1517497"/>
                  </a:lnTo>
                  <a:lnTo>
                    <a:pt x="1137144" y="1517497"/>
                  </a:lnTo>
                  <a:lnTo>
                    <a:pt x="1137144" y="1519175"/>
                  </a:lnTo>
                  <a:lnTo>
                    <a:pt x="1138822" y="1519175"/>
                  </a:lnTo>
                  <a:lnTo>
                    <a:pt x="1141059" y="1517497"/>
                  </a:lnTo>
                  <a:lnTo>
                    <a:pt x="1142737" y="1515259"/>
                  </a:lnTo>
                  <a:lnTo>
                    <a:pt x="1144415" y="1515259"/>
                  </a:lnTo>
                  <a:lnTo>
                    <a:pt x="1146093" y="1513581"/>
                  </a:lnTo>
                  <a:lnTo>
                    <a:pt x="1147771" y="1513581"/>
                  </a:lnTo>
                  <a:lnTo>
                    <a:pt x="1147771" y="1510225"/>
                  </a:lnTo>
                  <a:lnTo>
                    <a:pt x="1146093" y="1508547"/>
                  </a:lnTo>
                  <a:lnTo>
                    <a:pt x="1150009" y="1506310"/>
                  </a:lnTo>
                  <a:lnTo>
                    <a:pt x="1153365" y="1506310"/>
                  </a:lnTo>
                  <a:lnTo>
                    <a:pt x="1153365" y="1504632"/>
                  </a:lnTo>
                  <a:lnTo>
                    <a:pt x="1165670" y="1499598"/>
                  </a:lnTo>
                  <a:lnTo>
                    <a:pt x="1167348" y="1499598"/>
                  </a:lnTo>
                  <a:lnTo>
                    <a:pt x="1165670" y="1497360"/>
                  </a:lnTo>
                  <a:lnTo>
                    <a:pt x="1167348" y="1497360"/>
                  </a:lnTo>
                  <a:lnTo>
                    <a:pt x="1167348" y="1495683"/>
                  </a:lnTo>
                  <a:lnTo>
                    <a:pt x="1169586" y="1497360"/>
                  </a:lnTo>
                  <a:lnTo>
                    <a:pt x="1178535" y="1497360"/>
                  </a:lnTo>
                  <a:lnTo>
                    <a:pt x="1178535" y="1494004"/>
                  </a:lnTo>
                  <a:lnTo>
                    <a:pt x="1181891" y="1494004"/>
                  </a:lnTo>
                  <a:lnTo>
                    <a:pt x="1181891" y="1492326"/>
                  </a:lnTo>
                  <a:lnTo>
                    <a:pt x="1183569" y="1492326"/>
                  </a:lnTo>
                  <a:lnTo>
                    <a:pt x="1183569" y="1495683"/>
                  </a:lnTo>
                  <a:lnTo>
                    <a:pt x="1181891" y="1495683"/>
                  </a:lnTo>
                  <a:lnTo>
                    <a:pt x="1181891" y="1497360"/>
                  </a:lnTo>
                  <a:lnTo>
                    <a:pt x="1183569" y="1497360"/>
                  </a:lnTo>
                  <a:lnTo>
                    <a:pt x="1181891" y="1499598"/>
                  </a:lnTo>
                  <a:lnTo>
                    <a:pt x="1181891" y="1502954"/>
                  </a:lnTo>
                  <a:lnTo>
                    <a:pt x="1180213" y="1502954"/>
                  </a:lnTo>
                  <a:lnTo>
                    <a:pt x="1180213" y="1504632"/>
                  </a:lnTo>
                  <a:lnTo>
                    <a:pt x="1172942" y="1504632"/>
                  </a:lnTo>
                  <a:lnTo>
                    <a:pt x="1172942" y="1510225"/>
                  </a:lnTo>
                  <a:lnTo>
                    <a:pt x="1174619" y="1510225"/>
                  </a:lnTo>
                  <a:lnTo>
                    <a:pt x="1178535" y="1513581"/>
                  </a:lnTo>
                  <a:lnTo>
                    <a:pt x="1183569" y="1517497"/>
                  </a:lnTo>
                  <a:lnTo>
                    <a:pt x="1189163" y="1522531"/>
                  </a:lnTo>
                  <a:lnTo>
                    <a:pt x="1194196" y="1528124"/>
                  </a:lnTo>
                  <a:lnTo>
                    <a:pt x="1195875" y="1528124"/>
                  </a:lnTo>
                  <a:lnTo>
                    <a:pt x="1199790" y="1531480"/>
                  </a:lnTo>
                  <a:lnTo>
                    <a:pt x="1199790" y="1533158"/>
                  </a:lnTo>
                  <a:lnTo>
                    <a:pt x="1207061" y="1538752"/>
                  </a:lnTo>
                  <a:lnTo>
                    <a:pt x="1208740" y="1540430"/>
                  </a:lnTo>
                  <a:lnTo>
                    <a:pt x="1208740" y="1543786"/>
                  </a:lnTo>
                  <a:lnTo>
                    <a:pt x="1212096" y="1547701"/>
                  </a:lnTo>
                  <a:lnTo>
                    <a:pt x="1213773" y="1551057"/>
                  </a:lnTo>
                  <a:lnTo>
                    <a:pt x="1217689" y="1556651"/>
                  </a:lnTo>
                  <a:lnTo>
                    <a:pt x="1221045" y="1563363"/>
                  </a:lnTo>
                  <a:lnTo>
                    <a:pt x="1226638" y="1572312"/>
                  </a:lnTo>
                  <a:lnTo>
                    <a:pt x="1229994" y="1577906"/>
                  </a:lnTo>
                  <a:lnTo>
                    <a:pt x="1237266" y="1591889"/>
                  </a:lnTo>
                  <a:lnTo>
                    <a:pt x="1237266" y="1594127"/>
                  </a:lnTo>
                  <a:lnTo>
                    <a:pt x="1238944" y="1594127"/>
                  </a:lnTo>
                  <a:lnTo>
                    <a:pt x="1238944" y="1599161"/>
                  </a:lnTo>
                  <a:lnTo>
                    <a:pt x="1242300" y="1603076"/>
                  </a:lnTo>
                  <a:lnTo>
                    <a:pt x="1243978" y="1606432"/>
                  </a:lnTo>
                  <a:lnTo>
                    <a:pt x="1246215" y="1609788"/>
                  </a:lnTo>
                  <a:lnTo>
                    <a:pt x="1252927" y="1624331"/>
                  </a:lnTo>
                  <a:lnTo>
                    <a:pt x="1258521" y="1638315"/>
                  </a:lnTo>
                  <a:lnTo>
                    <a:pt x="1258521" y="1634959"/>
                  </a:lnTo>
                  <a:lnTo>
                    <a:pt x="1261877" y="1634959"/>
                  </a:lnTo>
                  <a:lnTo>
                    <a:pt x="1261877" y="1631603"/>
                  </a:lnTo>
                  <a:lnTo>
                    <a:pt x="1265792" y="1631603"/>
                  </a:lnTo>
                  <a:lnTo>
                    <a:pt x="1267471" y="1629365"/>
                  </a:lnTo>
                  <a:lnTo>
                    <a:pt x="1269148" y="1629365"/>
                  </a:lnTo>
                  <a:lnTo>
                    <a:pt x="1269148" y="1624331"/>
                  </a:lnTo>
                  <a:lnTo>
                    <a:pt x="1267471" y="1624331"/>
                  </a:lnTo>
                  <a:lnTo>
                    <a:pt x="1267471" y="1620416"/>
                  </a:lnTo>
                  <a:lnTo>
                    <a:pt x="1272504" y="1620416"/>
                  </a:lnTo>
                  <a:lnTo>
                    <a:pt x="1272504" y="1617060"/>
                  </a:lnTo>
                  <a:lnTo>
                    <a:pt x="1278098" y="1617060"/>
                  </a:lnTo>
                  <a:lnTo>
                    <a:pt x="1278098" y="1618738"/>
                  </a:lnTo>
                  <a:lnTo>
                    <a:pt x="1279776" y="1618738"/>
                  </a:lnTo>
                  <a:lnTo>
                    <a:pt x="1279776" y="1620416"/>
                  </a:lnTo>
                  <a:lnTo>
                    <a:pt x="1281454" y="1620416"/>
                  </a:lnTo>
                  <a:lnTo>
                    <a:pt x="1281454" y="1622653"/>
                  </a:lnTo>
                  <a:lnTo>
                    <a:pt x="1283691" y="1622653"/>
                  </a:lnTo>
                  <a:lnTo>
                    <a:pt x="1283691" y="1620416"/>
                  </a:lnTo>
                  <a:lnTo>
                    <a:pt x="1285369" y="1620416"/>
                  </a:lnTo>
                  <a:lnTo>
                    <a:pt x="1285369" y="1624331"/>
                  </a:lnTo>
                  <a:lnTo>
                    <a:pt x="1283691" y="1626009"/>
                  </a:lnTo>
                  <a:lnTo>
                    <a:pt x="1283691" y="1629365"/>
                  </a:lnTo>
                  <a:lnTo>
                    <a:pt x="1290404" y="1629365"/>
                  </a:lnTo>
                  <a:lnTo>
                    <a:pt x="1290404" y="1633281"/>
                  </a:lnTo>
                  <a:lnTo>
                    <a:pt x="1292641" y="1633281"/>
                  </a:lnTo>
                  <a:lnTo>
                    <a:pt x="1292641" y="1638315"/>
                  </a:lnTo>
                  <a:lnTo>
                    <a:pt x="1297675" y="1638315"/>
                  </a:lnTo>
                  <a:lnTo>
                    <a:pt x="1299353" y="1636637"/>
                  </a:lnTo>
                  <a:lnTo>
                    <a:pt x="1299353" y="1634959"/>
                  </a:lnTo>
                  <a:lnTo>
                    <a:pt x="1301031" y="1636637"/>
                  </a:lnTo>
                  <a:lnTo>
                    <a:pt x="1303268" y="1634959"/>
                  </a:lnTo>
                  <a:lnTo>
                    <a:pt x="1303268" y="1636637"/>
                  </a:lnTo>
                  <a:lnTo>
                    <a:pt x="1306625" y="1636637"/>
                  </a:lnTo>
                  <a:lnTo>
                    <a:pt x="1306625" y="1638315"/>
                  </a:lnTo>
                  <a:lnTo>
                    <a:pt x="1318930" y="1638315"/>
                  </a:lnTo>
                  <a:lnTo>
                    <a:pt x="1321167" y="1636637"/>
                  </a:lnTo>
                  <a:lnTo>
                    <a:pt x="1321167" y="1634959"/>
                  </a:lnTo>
                  <a:lnTo>
                    <a:pt x="1322845" y="1634959"/>
                  </a:lnTo>
                  <a:lnTo>
                    <a:pt x="1322845" y="1631603"/>
                  </a:lnTo>
                  <a:lnTo>
                    <a:pt x="1324523" y="1631603"/>
                  </a:lnTo>
                  <a:lnTo>
                    <a:pt x="1326202" y="1633281"/>
                  </a:lnTo>
                  <a:lnTo>
                    <a:pt x="1327879" y="1633281"/>
                  </a:lnTo>
                  <a:lnTo>
                    <a:pt x="1327879" y="1631603"/>
                  </a:lnTo>
                  <a:lnTo>
                    <a:pt x="1329558" y="1631603"/>
                  </a:lnTo>
                  <a:lnTo>
                    <a:pt x="1331795" y="1629365"/>
                  </a:lnTo>
                  <a:lnTo>
                    <a:pt x="1331795" y="1627687"/>
                  </a:lnTo>
                  <a:lnTo>
                    <a:pt x="1338507" y="1627687"/>
                  </a:lnTo>
                  <a:lnTo>
                    <a:pt x="1338507" y="1629365"/>
                  </a:lnTo>
                  <a:lnTo>
                    <a:pt x="1344100" y="1629365"/>
                  </a:lnTo>
                  <a:lnTo>
                    <a:pt x="1344100" y="1631603"/>
                  </a:lnTo>
                  <a:lnTo>
                    <a:pt x="1345779" y="1633281"/>
                  </a:lnTo>
                  <a:lnTo>
                    <a:pt x="1349694" y="1633281"/>
                  </a:lnTo>
                  <a:lnTo>
                    <a:pt x="1349694" y="1634959"/>
                  </a:lnTo>
                  <a:lnTo>
                    <a:pt x="1351372" y="1634959"/>
                  </a:lnTo>
                  <a:lnTo>
                    <a:pt x="1351372" y="1639993"/>
                  </a:lnTo>
                  <a:lnTo>
                    <a:pt x="1354728" y="1639993"/>
                  </a:lnTo>
                  <a:lnTo>
                    <a:pt x="1354728" y="1642230"/>
                  </a:lnTo>
                  <a:lnTo>
                    <a:pt x="1356406" y="1643908"/>
                  </a:lnTo>
                  <a:lnTo>
                    <a:pt x="1356406" y="1645586"/>
                  </a:lnTo>
                  <a:lnTo>
                    <a:pt x="1358084" y="1645586"/>
                  </a:lnTo>
                  <a:lnTo>
                    <a:pt x="1358084" y="1647264"/>
                  </a:lnTo>
                  <a:lnTo>
                    <a:pt x="1356406" y="1647264"/>
                  </a:lnTo>
                  <a:lnTo>
                    <a:pt x="1356406" y="1648942"/>
                  </a:lnTo>
                  <a:lnTo>
                    <a:pt x="1358084" y="1651180"/>
                  </a:lnTo>
                  <a:lnTo>
                    <a:pt x="1358084" y="1652858"/>
                  </a:lnTo>
                  <a:lnTo>
                    <a:pt x="1360321" y="1652858"/>
                  </a:lnTo>
                  <a:lnTo>
                    <a:pt x="1360321" y="1654536"/>
                  </a:lnTo>
                  <a:lnTo>
                    <a:pt x="1358084" y="1656214"/>
                  </a:lnTo>
                  <a:lnTo>
                    <a:pt x="1360321" y="1656214"/>
                  </a:lnTo>
                  <a:lnTo>
                    <a:pt x="1360321" y="1657892"/>
                  </a:lnTo>
                  <a:lnTo>
                    <a:pt x="1361999" y="1657892"/>
                  </a:lnTo>
                  <a:lnTo>
                    <a:pt x="1363677" y="1656214"/>
                  </a:lnTo>
                  <a:lnTo>
                    <a:pt x="1363677" y="1657892"/>
                  </a:lnTo>
                  <a:lnTo>
                    <a:pt x="1369271" y="1657892"/>
                  </a:lnTo>
                  <a:lnTo>
                    <a:pt x="1369271" y="1660129"/>
                  </a:lnTo>
                  <a:lnTo>
                    <a:pt x="1372627" y="1660129"/>
                  </a:lnTo>
                  <a:lnTo>
                    <a:pt x="1372627" y="1663485"/>
                  </a:lnTo>
                  <a:lnTo>
                    <a:pt x="1378220" y="1663485"/>
                  </a:lnTo>
                  <a:lnTo>
                    <a:pt x="1378220" y="1665163"/>
                  </a:lnTo>
                  <a:lnTo>
                    <a:pt x="1375983" y="1665163"/>
                  </a:lnTo>
                  <a:lnTo>
                    <a:pt x="1375983" y="1670757"/>
                  </a:lnTo>
                  <a:lnTo>
                    <a:pt x="1379898" y="1670757"/>
                  </a:lnTo>
                  <a:lnTo>
                    <a:pt x="1379898" y="1675791"/>
                  </a:lnTo>
                  <a:lnTo>
                    <a:pt x="1381576" y="1675791"/>
                  </a:lnTo>
                  <a:lnTo>
                    <a:pt x="1381576" y="1681384"/>
                  </a:lnTo>
                  <a:lnTo>
                    <a:pt x="1384933" y="1681384"/>
                  </a:lnTo>
                  <a:lnTo>
                    <a:pt x="1384933" y="1679706"/>
                  </a:lnTo>
                  <a:lnTo>
                    <a:pt x="1388848" y="1681384"/>
                  </a:lnTo>
                  <a:lnTo>
                    <a:pt x="1395560" y="1681384"/>
                  </a:lnTo>
                  <a:lnTo>
                    <a:pt x="1395560" y="1683062"/>
                  </a:lnTo>
                  <a:lnTo>
                    <a:pt x="1397797" y="1683062"/>
                  </a:lnTo>
                  <a:lnTo>
                    <a:pt x="1397797" y="1681384"/>
                  </a:lnTo>
                  <a:lnTo>
                    <a:pt x="1399475" y="1683062"/>
                  </a:lnTo>
                  <a:lnTo>
                    <a:pt x="1399475" y="1684740"/>
                  </a:lnTo>
                  <a:lnTo>
                    <a:pt x="1401153" y="1684740"/>
                  </a:lnTo>
                  <a:lnTo>
                    <a:pt x="1401153" y="1683062"/>
                  </a:lnTo>
                  <a:lnTo>
                    <a:pt x="1404510" y="1683062"/>
                  </a:lnTo>
                  <a:lnTo>
                    <a:pt x="1404510" y="1684740"/>
                  </a:lnTo>
                  <a:lnTo>
                    <a:pt x="1406746" y="1683062"/>
                  </a:lnTo>
                  <a:lnTo>
                    <a:pt x="1406746" y="1681384"/>
                  </a:lnTo>
                  <a:lnTo>
                    <a:pt x="1410103" y="1681384"/>
                  </a:lnTo>
                  <a:lnTo>
                    <a:pt x="1410103" y="1679706"/>
                  </a:lnTo>
                  <a:lnTo>
                    <a:pt x="1411781" y="1679706"/>
                  </a:lnTo>
                  <a:lnTo>
                    <a:pt x="1411781" y="1677469"/>
                  </a:lnTo>
                  <a:lnTo>
                    <a:pt x="1413459" y="1677469"/>
                  </a:lnTo>
                  <a:lnTo>
                    <a:pt x="1413459" y="1675791"/>
                  </a:lnTo>
                  <a:lnTo>
                    <a:pt x="1415137" y="1675791"/>
                  </a:lnTo>
                  <a:lnTo>
                    <a:pt x="1415137" y="1674113"/>
                  </a:lnTo>
                  <a:lnTo>
                    <a:pt x="1419052" y="1674113"/>
                  </a:lnTo>
                  <a:lnTo>
                    <a:pt x="1419052" y="1677469"/>
                  </a:lnTo>
                  <a:lnTo>
                    <a:pt x="1415137" y="1677469"/>
                  </a:lnTo>
                  <a:lnTo>
                    <a:pt x="1415137" y="1681384"/>
                  </a:lnTo>
                  <a:lnTo>
                    <a:pt x="1417374" y="1683062"/>
                  </a:lnTo>
                  <a:lnTo>
                    <a:pt x="1417374" y="1681384"/>
                  </a:lnTo>
                  <a:lnTo>
                    <a:pt x="1419052" y="1683062"/>
                  </a:lnTo>
                  <a:lnTo>
                    <a:pt x="1420730" y="1683062"/>
                  </a:lnTo>
                  <a:lnTo>
                    <a:pt x="1420730" y="1686418"/>
                  </a:lnTo>
                  <a:lnTo>
                    <a:pt x="1422408" y="1686418"/>
                  </a:lnTo>
                  <a:lnTo>
                    <a:pt x="1422408" y="1692012"/>
                  </a:lnTo>
                  <a:lnTo>
                    <a:pt x="1424087" y="1692012"/>
                  </a:lnTo>
                  <a:lnTo>
                    <a:pt x="1424087" y="1693690"/>
                  </a:lnTo>
                  <a:lnTo>
                    <a:pt x="1431358" y="1693690"/>
                  </a:lnTo>
                  <a:lnTo>
                    <a:pt x="1431358" y="1699283"/>
                  </a:lnTo>
                  <a:lnTo>
                    <a:pt x="1433036" y="1699283"/>
                  </a:lnTo>
                  <a:lnTo>
                    <a:pt x="1433036" y="1700961"/>
                  </a:lnTo>
                  <a:lnTo>
                    <a:pt x="1435273" y="1700961"/>
                  </a:lnTo>
                  <a:lnTo>
                    <a:pt x="1435273" y="1699283"/>
                  </a:lnTo>
                  <a:lnTo>
                    <a:pt x="1436951" y="1699283"/>
                  </a:lnTo>
                  <a:lnTo>
                    <a:pt x="1435273" y="1697046"/>
                  </a:lnTo>
                  <a:lnTo>
                    <a:pt x="1440307" y="1697046"/>
                  </a:lnTo>
                  <a:lnTo>
                    <a:pt x="1440307" y="1695368"/>
                  </a:lnTo>
                  <a:lnTo>
                    <a:pt x="1449257" y="1695368"/>
                  </a:lnTo>
                  <a:lnTo>
                    <a:pt x="1449257" y="1693690"/>
                  </a:lnTo>
                  <a:lnTo>
                    <a:pt x="1450935" y="1693690"/>
                  </a:lnTo>
                  <a:lnTo>
                    <a:pt x="1450935" y="1690334"/>
                  </a:lnTo>
                  <a:lnTo>
                    <a:pt x="1452613" y="1690334"/>
                  </a:lnTo>
                  <a:lnTo>
                    <a:pt x="1450935" y="1688656"/>
                  </a:lnTo>
                  <a:lnTo>
                    <a:pt x="1452613" y="1688656"/>
                  </a:lnTo>
                  <a:lnTo>
                    <a:pt x="1452613" y="1684740"/>
                  </a:lnTo>
                  <a:lnTo>
                    <a:pt x="1454850" y="1684740"/>
                  </a:lnTo>
                  <a:lnTo>
                    <a:pt x="1454850" y="1686418"/>
                  </a:lnTo>
                  <a:lnTo>
                    <a:pt x="1456528" y="1684740"/>
                  </a:lnTo>
                  <a:lnTo>
                    <a:pt x="1458206" y="1684740"/>
                  </a:lnTo>
                  <a:lnTo>
                    <a:pt x="1458206" y="1686418"/>
                  </a:lnTo>
                  <a:lnTo>
                    <a:pt x="1459884" y="1686418"/>
                  </a:lnTo>
                  <a:lnTo>
                    <a:pt x="1459884" y="1684740"/>
                  </a:lnTo>
                  <a:lnTo>
                    <a:pt x="1463800" y="1684740"/>
                  </a:lnTo>
                  <a:lnTo>
                    <a:pt x="1463800" y="1686418"/>
                  </a:lnTo>
                  <a:lnTo>
                    <a:pt x="1468834" y="1686418"/>
                  </a:lnTo>
                  <a:lnTo>
                    <a:pt x="1468834" y="1683062"/>
                  </a:lnTo>
                  <a:lnTo>
                    <a:pt x="1470512" y="1683062"/>
                  </a:lnTo>
                  <a:lnTo>
                    <a:pt x="1470512" y="1686418"/>
                  </a:lnTo>
                  <a:lnTo>
                    <a:pt x="1472190" y="1686418"/>
                  </a:lnTo>
                  <a:lnTo>
                    <a:pt x="1472190" y="1684740"/>
                  </a:lnTo>
                  <a:lnTo>
                    <a:pt x="1476105" y="1684740"/>
                  </a:lnTo>
                  <a:lnTo>
                    <a:pt x="1476105" y="1683062"/>
                  </a:lnTo>
                  <a:lnTo>
                    <a:pt x="1477783" y="1683062"/>
                  </a:lnTo>
                  <a:lnTo>
                    <a:pt x="1477783" y="1681384"/>
                  </a:lnTo>
                  <a:lnTo>
                    <a:pt x="1476105" y="1681384"/>
                  </a:lnTo>
                  <a:lnTo>
                    <a:pt x="1476105" y="1679706"/>
                  </a:lnTo>
                  <a:lnTo>
                    <a:pt x="1479461" y="1679706"/>
                  </a:lnTo>
                  <a:lnTo>
                    <a:pt x="1479461" y="1681384"/>
                  </a:lnTo>
                  <a:lnTo>
                    <a:pt x="1481139" y="1681384"/>
                  </a:lnTo>
                  <a:lnTo>
                    <a:pt x="1481139" y="1679706"/>
                  </a:lnTo>
                  <a:lnTo>
                    <a:pt x="1483377" y="1679706"/>
                  </a:lnTo>
                  <a:lnTo>
                    <a:pt x="1483377" y="1677469"/>
                  </a:lnTo>
                  <a:lnTo>
                    <a:pt x="1486733" y="1677469"/>
                  </a:lnTo>
                  <a:lnTo>
                    <a:pt x="1488411" y="1675791"/>
                  </a:lnTo>
                  <a:lnTo>
                    <a:pt x="1488411" y="1674113"/>
                  </a:lnTo>
                  <a:lnTo>
                    <a:pt x="1486733" y="1674113"/>
                  </a:lnTo>
                  <a:lnTo>
                    <a:pt x="1486733" y="1668519"/>
                  </a:lnTo>
                  <a:lnTo>
                    <a:pt x="1494004" y="1668519"/>
                  </a:lnTo>
                  <a:lnTo>
                    <a:pt x="1494004" y="1666841"/>
                  </a:lnTo>
                  <a:lnTo>
                    <a:pt x="1495682" y="1666841"/>
                  </a:lnTo>
                  <a:lnTo>
                    <a:pt x="1497360" y="1665163"/>
                  </a:lnTo>
                  <a:lnTo>
                    <a:pt x="1495682" y="1665163"/>
                  </a:lnTo>
                  <a:lnTo>
                    <a:pt x="1495682" y="1663485"/>
                  </a:lnTo>
                  <a:lnTo>
                    <a:pt x="1497360" y="1663485"/>
                  </a:lnTo>
                  <a:lnTo>
                    <a:pt x="1499038" y="1661807"/>
                  </a:lnTo>
                  <a:lnTo>
                    <a:pt x="1502954" y="1661807"/>
                  </a:lnTo>
                  <a:lnTo>
                    <a:pt x="1502954" y="1660129"/>
                  </a:lnTo>
                  <a:lnTo>
                    <a:pt x="1504631" y="1660129"/>
                  </a:lnTo>
                  <a:lnTo>
                    <a:pt x="1504631" y="1657892"/>
                  </a:lnTo>
                  <a:lnTo>
                    <a:pt x="1513581" y="1657892"/>
                  </a:lnTo>
                  <a:lnTo>
                    <a:pt x="1513581" y="1656214"/>
                  </a:lnTo>
                  <a:lnTo>
                    <a:pt x="1511903" y="1654536"/>
                  </a:lnTo>
                  <a:lnTo>
                    <a:pt x="1513581" y="1654536"/>
                  </a:lnTo>
                  <a:lnTo>
                    <a:pt x="1513581" y="1652858"/>
                  </a:lnTo>
                  <a:lnTo>
                    <a:pt x="1516937" y="1652858"/>
                  </a:lnTo>
                  <a:lnTo>
                    <a:pt x="1516937" y="1651180"/>
                  </a:lnTo>
                  <a:lnTo>
                    <a:pt x="1524208" y="1651180"/>
                  </a:lnTo>
                  <a:lnTo>
                    <a:pt x="1524208" y="1648942"/>
                  </a:lnTo>
                  <a:lnTo>
                    <a:pt x="1525887" y="1648942"/>
                  </a:lnTo>
                  <a:lnTo>
                    <a:pt x="1527565" y="1647264"/>
                  </a:lnTo>
                  <a:lnTo>
                    <a:pt x="1529243" y="1648942"/>
                  </a:lnTo>
                  <a:lnTo>
                    <a:pt x="1529243" y="1645586"/>
                  </a:lnTo>
                  <a:lnTo>
                    <a:pt x="1533158" y="1645586"/>
                  </a:lnTo>
                  <a:lnTo>
                    <a:pt x="1533158" y="1643908"/>
                  </a:lnTo>
                  <a:lnTo>
                    <a:pt x="1534836" y="1643908"/>
                  </a:lnTo>
                  <a:lnTo>
                    <a:pt x="1534836" y="1642230"/>
                  </a:lnTo>
                  <a:lnTo>
                    <a:pt x="1536514" y="1639993"/>
                  </a:lnTo>
                  <a:lnTo>
                    <a:pt x="1538192" y="1639993"/>
                  </a:lnTo>
                  <a:lnTo>
                    <a:pt x="1538192" y="1638315"/>
                  </a:lnTo>
                  <a:lnTo>
                    <a:pt x="1540429" y="1638315"/>
                  </a:lnTo>
                  <a:lnTo>
                    <a:pt x="1543785" y="1639993"/>
                  </a:lnTo>
                  <a:lnTo>
                    <a:pt x="1547142" y="1639993"/>
                  </a:lnTo>
                  <a:lnTo>
                    <a:pt x="1549379" y="1638315"/>
                  </a:lnTo>
                  <a:lnTo>
                    <a:pt x="1551057" y="1638315"/>
                  </a:lnTo>
                  <a:lnTo>
                    <a:pt x="1551057" y="1633281"/>
                  </a:lnTo>
                  <a:lnTo>
                    <a:pt x="1552735" y="1633281"/>
                  </a:lnTo>
                  <a:lnTo>
                    <a:pt x="1552735" y="1634959"/>
                  </a:lnTo>
                  <a:lnTo>
                    <a:pt x="1554413" y="1634959"/>
                  </a:lnTo>
                  <a:lnTo>
                    <a:pt x="1554413" y="1636637"/>
                  </a:lnTo>
                  <a:lnTo>
                    <a:pt x="1557769" y="1636637"/>
                  </a:lnTo>
                  <a:lnTo>
                    <a:pt x="1557769" y="1639993"/>
                  </a:lnTo>
                  <a:lnTo>
                    <a:pt x="1560006" y="1639993"/>
                  </a:lnTo>
                  <a:lnTo>
                    <a:pt x="1561685" y="1638315"/>
                  </a:lnTo>
                  <a:lnTo>
                    <a:pt x="1561685" y="1636637"/>
                  </a:lnTo>
                  <a:lnTo>
                    <a:pt x="1563362" y="1636637"/>
                  </a:lnTo>
                  <a:lnTo>
                    <a:pt x="1563362" y="1634959"/>
                  </a:lnTo>
                  <a:lnTo>
                    <a:pt x="1565041" y="1634959"/>
                  </a:lnTo>
                  <a:lnTo>
                    <a:pt x="1565041" y="1636637"/>
                  </a:lnTo>
                  <a:lnTo>
                    <a:pt x="1568956" y="1636637"/>
                  </a:lnTo>
                  <a:lnTo>
                    <a:pt x="1568956" y="1639993"/>
                  </a:lnTo>
                  <a:lnTo>
                    <a:pt x="1566719" y="1639993"/>
                  </a:lnTo>
                  <a:lnTo>
                    <a:pt x="1568956" y="1642230"/>
                  </a:lnTo>
                  <a:lnTo>
                    <a:pt x="1568956" y="1643908"/>
                  </a:lnTo>
                  <a:lnTo>
                    <a:pt x="1575668" y="1643908"/>
                  </a:lnTo>
                  <a:lnTo>
                    <a:pt x="1575668" y="1642230"/>
                  </a:lnTo>
                  <a:lnTo>
                    <a:pt x="1579583" y="1642230"/>
                  </a:lnTo>
                  <a:lnTo>
                    <a:pt x="1579583" y="1643908"/>
                  </a:lnTo>
                  <a:lnTo>
                    <a:pt x="1581262" y="1642230"/>
                  </a:lnTo>
                  <a:lnTo>
                    <a:pt x="1581262" y="1643908"/>
                  </a:lnTo>
                  <a:lnTo>
                    <a:pt x="1582939" y="1642230"/>
                  </a:lnTo>
                  <a:lnTo>
                    <a:pt x="1582939" y="1643908"/>
                  </a:lnTo>
                  <a:lnTo>
                    <a:pt x="1597483" y="1643908"/>
                  </a:lnTo>
                  <a:lnTo>
                    <a:pt x="1599160" y="1645586"/>
                  </a:lnTo>
                  <a:lnTo>
                    <a:pt x="1599160" y="1648942"/>
                  </a:lnTo>
                  <a:lnTo>
                    <a:pt x="1600839" y="1652858"/>
                  </a:lnTo>
                  <a:lnTo>
                    <a:pt x="1600839" y="1657892"/>
                  </a:lnTo>
                  <a:lnTo>
                    <a:pt x="1602516" y="1657892"/>
                  </a:lnTo>
                  <a:lnTo>
                    <a:pt x="1602516" y="1660129"/>
                  </a:lnTo>
                  <a:lnTo>
                    <a:pt x="1604195" y="1660129"/>
                  </a:lnTo>
                  <a:lnTo>
                    <a:pt x="1604195" y="1663485"/>
                  </a:lnTo>
                  <a:lnTo>
                    <a:pt x="1606432" y="1663485"/>
                  </a:lnTo>
                  <a:lnTo>
                    <a:pt x="1606432" y="1665163"/>
                  </a:lnTo>
                  <a:lnTo>
                    <a:pt x="1608110" y="1665163"/>
                  </a:lnTo>
                  <a:lnTo>
                    <a:pt x="1609788" y="1663485"/>
                  </a:lnTo>
                  <a:lnTo>
                    <a:pt x="1613144" y="1663485"/>
                  </a:lnTo>
                  <a:lnTo>
                    <a:pt x="1613144" y="1665163"/>
                  </a:lnTo>
                  <a:lnTo>
                    <a:pt x="1614822" y="1665163"/>
                  </a:lnTo>
                  <a:lnTo>
                    <a:pt x="1614822" y="1666841"/>
                  </a:lnTo>
                  <a:lnTo>
                    <a:pt x="1620416" y="1666841"/>
                  </a:lnTo>
                  <a:lnTo>
                    <a:pt x="1622093" y="1668519"/>
                  </a:lnTo>
                  <a:lnTo>
                    <a:pt x="1632721" y="1668519"/>
                  </a:lnTo>
                  <a:lnTo>
                    <a:pt x="1632721" y="1666841"/>
                  </a:lnTo>
                  <a:lnTo>
                    <a:pt x="1634958" y="1666841"/>
                  </a:lnTo>
                  <a:lnTo>
                    <a:pt x="1634958" y="1665163"/>
                  </a:lnTo>
                  <a:lnTo>
                    <a:pt x="1636637" y="1665163"/>
                  </a:lnTo>
                  <a:lnTo>
                    <a:pt x="1636637" y="1666841"/>
                  </a:lnTo>
                  <a:lnTo>
                    <a:pt x="1639993" y="1666841"/>
                  </a:lnTo>
                  <a:lnTo>
                    <a:pt x="1639993" y="1665163"/>
                  </a:lnTo>
                  <a:lnTo>
                    <a:pt x="1641670" y="1665163"/>
                  </a:lnTo>
                  <a:lnTo>
                    <a:pt x="1641670" y="1666841"/>
                  </a:lnTo>
                  <a:lnTo>
                    <a:pt x="1645586" y="1666841"/>
                  </a:lnTo>
                  <a:lnTo>
                    <a:pt x="1645586" y="1668519"/>
                  </a:lnTo>
                  <a:lnTo>
                    <a:pt x="1647264" y="1668519"/>
                  </a:lnTo>
                  <a:lnTo>
                    <a:pt x="1647264" y="1670757"/>
                  </a:lnTo>
                  <a:lnTo>
                    <a:pt x="1648942" y="1670757"/>
                  </a:lnTo>
                  <a:lnTo>
                    <a:pt x="1648942" y="1668519"/>
                  </a:lnTo>
                  <a:lnTo>
                    <a:pt x="1652298" y="1668519"/>
                  </a:lnTo>
                  <a:lnTo>
                    <a:pt x="1652298" y="1670757"/>
                  </a:lnTo>
                  <a:lnTo>
                    <a:pt x="1654535" y="1670757"/>
                  </a:lnTo>
                  <a:lnTo>
                    <a:pt x="1654535" y="1668519"/>
                  </a:lnTo>
                  <a:lnTo>
                    <a:pt x="1657891" y="1668519"/>
                  </a:lnTo>
                  <a:lnTo>
                    <a:pt x="1659570" y="1670757"/>
                  </a:lnTo>
                  <a:lnTo>
                    <a:pt x="1663485" y="1670757"/>
                  </a:lnTo>
                  <a:lnTo>
                    <a:pt x="1663485" y="1672435"/>
                  </a:lnTo>
                  <a:lnTo>
                    <a:pt x="1665163" y="1672435"/>
                  </a:lnTo>
                  <a:lnTo>
                    <a:pt x="1665163" y="1674113"/>
                  </a:lnTo>
                  <a:lnTo>
                    <a:pt x="1666841" y="1674113"/>
                  </a:lnTo>
                  <a:lnTo>
                    <a:pt x="1666841" y="1675791"/>
                  </a:lnTo>
                  <a:lnTo>
                    <a:pt x="1670197" y="1675791"/>
                  </a:lnTo>
                  <a:lnTo>
                    <a:pt x="1670197" y="1674113"/>
                  </a:lnTo>
                  <a:lnTo>
                    <a:pt x="1675791" y="1674113"/>
                  </a:lnTo>
                  <a:lnTo>
                    <a:pt x="1675791" y="1668519"/>
                  </a:lnTo>
                  <a:lnTo>
                    <a:pt x="1679147" y="1668519"/>
                  </a:lnTo>
                  <a:lnTo>
                    <a:pt x="1679147" y="1666841"/>
                  </a:lnTo>
                  <a:lnTo>
                    <a:pt x="1680824" y="1665163"/>
                  </a:lnTo>
                  <a:lnTo>
                    <a:pt x="1680824" y="1668519"/>
                  </a:lnTo>
                  <a:lnTo>
                    <a:pt x="1683062" y="1668519"/>
                  </a:lnTo>
                  <a:lnTo>
                    <a:pt x="1683062" y="1666841"/>
                  </a:lnTo>
                  <a:lnTo>
                    <a:pt x="1684740" y="1666841"/>
                  </a:lnTo>
                  <a:lnTo>
                    <a:pt x="1684740" y="1665163"/>
                  </a:lnTo>
                  <a:lnTo>
                    <a:pt x="1688096" y="1665163"/>
                  </a:lnTo>
                  <a:lnTo>
                    <a:pt x="1688096" y="1663485"/>
                  </a:lnTo>
                  <a:lnTo>
                    <a:pt x="1689774" y="1663485"/>
                  </a:lnTo>
                  <a:lnTo>
                    <a:pt x="1689774" y="1657892"/>
                  </a:lnTo>
                  <a:lnTo>
                    <a:pt x="1692011" y="1657892"/>
                  </a:lnTo>
                  <a:lnTo>
                    <a:pt x="1693689" y="1656214"/>
                  </a:lnTo>
                  <a:lnTo>
                    <a:pt x="1693689" y="1648942"/>
                  </a:lnTo>
                  <a:lnTo>
                    <a:pt x="1695368" y="1647264"/>
                  </a:lnTo>
                  <a:lnTo>
                    <a:pt x="1693689" y="1647264"/>
                  </a:lnTo>
                  <a:lnTo>
                    <a:pt x="1693689" y="1645586"/>
                  </a:lnTo>
                  <a:lnTo>
                    <a:pt x="1689774" y="1645586"/>
                  </a:lnTo>
                  <a:lnTo>
                    <a:pt x="1689774" y="1643908"/>
                  </a:lnTo>
                  <a:lnTo>
                    <a:pt x="1688096" y="1643908"/>
                  </a:lnTo>
                  <a:lnTo>
                    <a:pt x="1688096" y="1642230"/>
                  </a:lnTo>
                  <a:lnTo>
                    <a:pt x="1686418" y="1639993"/>
                  </a:lnTo>
                  <a:lnTo>
                    <a:pt x="1686418" y="1636637"/>
                  </a:lnTo>
                  <a:lnTo>
                    <a:pt x="1684740" y="1636637"/>
                  </a:lnTo>
                  <a:lnTo>
                    <a:pt x="1684740" y="1634959"/>
                  </a:lnTo>
                  <a:lnTo>
                    <a:pt x="1688096" y="1634959"/>
                  </a:lnTo>
                  <a:lnTo>
                    <a:pt x="1688096" y="1633281"/>
                  </a:lnTo>
                  <a:lnTo>
                    <a:pt x="1684740" y="1633281"/>
                  </a:lnTo>
                  <a:lnTo>
                    <a:pt x="1684740" y="1629365"/>
                  </a:lnTo>
                  <a:lnTo>
                    <a:pt x="1683062" y="1629365"/>
                  </a:lnTo>
                  <a:lnTo>
                    <a:pt x="1683062" y="1624331"/>
                  </a:lnTo>
                  <a:lnTo>
                    <a:pt x="1684740" y="1624331"/>
                  </a:lnTo>
                  <a:lnTo>
                    <a:pt x="1684740" y="1615382"/>
                  </a:lnTo>
                  <a:lnTo>
                    <a:pt x="1686418" y="1615382"/>
                  </a:lnTo>
                  <a:lnTo>
                    <a:pt x="1686418" y="1613704"/>
                  </a:lnTo>
                  <a:lnTo>
                    <a:pt x="1688096" y="1613704"/>
                  </a:lnTo>
                  <a:lnTo>
                    <a:pt x="1688096" y="1609788"/>
                  </a:lnTo>
                  <a:lnTo>
                    <a:pt x="1689774" y="1609788"/>
                  </a:lnTo>
                  <a:lnTo>
                    <a:pt x="1692011" y="1611466"/>
                  </a:lnTo>
                  <a:lnTo>
                    <a:pt x="1692011" y="1609788"/>
                  </a:lnTo>
                  <a:lnTo>
                    <a:pt x="1693689" y="1609788"/>
                  </a:lnTo>
                  <a:lnTo>
                    <a:pt x="1693689" y="1606432"/>
                  </a:lnTo>
                  <a:lnTo>
                    <a:pt x="1693689" y="1606432"/>
                  </a:lnTo>
                  <a:lnTo>
                    <a:pt x="1693689" y="1603076"/>
                  </a:lnTo>
                  <a:lnTo>
                    <a:pt x="1695368" y="1603076"/>
                  </a:lnTo>
                  <a:lnTo>
                    <a:pt x="1695368" y="1599161"/>
                  </a:lnTo>
                  <a:lnTo>
                    <a:pt x="1698724" y="1599161"/>
                  </a:lnTo>
                  <a:lnTo>
                    <a:pt x="1698724" y="1597483"/>
                  </a:lnTo>
                  <a:lnTo>
                    <a:pt x="1702639" y="1597483"/>
                  </a:lnTo>
                  <a:lnTo>
                    <a:pt x="1702639" y="1595805"/>
                  </a:lnTo>
                  <a:lnTo>
                    <a:pt x="1704317" y="1595805"/>
                  </a:lnTo>
                  <a:lnTo>
                    <a:pt x="1704317" y="1594127"/>
                  </a:lnTo>
                  <a:lnTo>
                    <a:pt x="1705995" y="1594127"/>
                  </a:lnTo>
                  <a:lnTo>
                    <a:pt x="1705995" y="1588533"/>
                  </a:lnTo>
                  <a:lnTo>
                    <a:pt x="1707673" y="1588533"/>
                  </a:lnTo>
                  <a:lnTo>
                    <a:pt x="1705995" y="1586855"/>
                  </a:lnTo>
                  <a:lnTo>
                    <a:pt x="1707673" y="1586855"/>
                  </a:lnTo>
                  <a:lnTo>
                    <a:pt x="1707673" y="1585177"/>
                  </a:lnTo>
                  <a:lnTo>
                    <a:pt x="1711588" y="1585177"/>
                  </a:lnTo>
                  <a:lnTo>
                    <a:pt x="1711588" y="1586855"/>
                  </a:lnTo>
                  <a:lnTo>
                    <a:pt x="1713266" y="1586855"/>
                  </a:lnTo>
                  <a:lnTo>
                    <a:pt x="1713266" y="1588533"/>
                  </a:lnTo>
                  <a:lnTo>
                    <a:pt x="1716622" y="1588533"/>
                  </a:lnTo>
                  <a:lnTo>
                    <a:pt x="1716622" y="1591889"/>
                  </a:lnTo>
                  <a:lnTo>
                    <a:pt x="1723894" y="1591889"/>
                  </a:lnTo>
                  <a:lnTo>
                    <a:pt x="1725572" y="1594127"/>
                  </a:lnTo>
                  <a:lnTo>
                    <a:pt x="1731165" y="1594127"/>
                  </a:lnTo>
                  <a:lnTo>
                    <a:pt x="1731165" y="1599161"/>
                  </a:lnTo>
                  <a:lnTo>
                    <a:pt x="1743471" y="1599161"/>
                  </a:lnTo>
                  <a:lnTo>
                    <a:pt x="1743471" y="1600839"/>
                  </a:lnTo>
                  <a:lnTo>
                    <a:pt x="1745149" y="1600839"/>
                  </a:lnTo>
                  <a:lnTo>
                    <a:pt x="1745149" y="1599161"/>
                  </a:lnTo>
                  <a:lnTo>
                    <a:pt x="1746827" y="1599161"/>
                  </a:lnTo>
                  <a:lnTo>
                    <a:pt x="1749065" y="1600839"/>
                  </a:lnTo>
                  <a:lnTo>
                    <a:pt x="1750742" y="1600839"/>
                  </a:lnTo>
                  <a:lnTo>
                    <a:pt x="1750742" y="1603076"/>
                  </a:lnTo>
                  <a:lnTo>
                    <a:pt x="1754099" y="1603076"/>
                  </a:lnTo>
                  <a:lnTo>
                    <a:pt x="1754099" y="1604754"/>
                  </a:lnTo>
                  <a:lnTo>
                    <a:pt x="1759692" y="1604754"/>
                  </a:lnTo>
                  <a:lnTo>
                    <a:pt x="1759692" y="1606432"/>
                  </a:lnTo>
                  <a:lnTo>
                    <a:pt x="1761370" y="1606432"/>
                  </a:lnTo>
                  <a:lnTo>
                    <a:pt x="1761370" y="1608110"/>
                  </a:lnTo>
                  <a:lnTo>
                    <a:pt x="1763048" y="1608110"/>
                  </a:lnTo>
                  <a:lnTo>
                    <a:pt x="1764726" y="1606432"/>
                  </a:lnTo>
                  <a:lnTo>
                    <a:pt x="1764726" y="1609788"/>
                  </a:lnTo>
                  <a:lnTo>
                    <a:pt x="1766404" y="1609788"/>
                  </a:lnTo>
                  <a:lnTo>
                    <a:pt x="1768642" y="1611466"/>
                  </a:lnTo>
                  <a:lnTo>
                    <a:pt x="1768642" y="1609788"/>
                  </a:lnTo>
                  <a:lnTo>
                    <a:pt x="1773676" y="1609788"/>
                  </a:lnTo>
                  <a:lnTo>
                    <a:pt x="1773676" y="1611466"/>
                  </a:lnTo>
                  <a:lnTo>
                    <a:pt x="1780947" y="1611466"/>
                  </a:lnTo>
                  <a:lnTo>
                    <a:pt x="1782625" y="1613704"/>
                  </a:lnTo>
                  <a:lnTo>
                    <a:pt x="1784303" y="1613704"/>
                  </a:lnTo>
                  <a:lnTo>
                    <a:pt x="1784303" y="1615382"/>
                  </a:lnTo>
                  <a:lnTo>
                    <a:pt x="1785981" y="1615382"/>
                  </a:lnTo>
                  <a:lnTo>
                    <a:pt x="1785981" y="1617060"/>
                  </a:lnTo>
                  <a:lnTo>
                    <a:pt x="1784303" y="1617060"/>
                  </a:lnTo>
                  <a:lnTo>
                    <a:pt x="1784303" y="1620416"/>
                  </a:lnTo>
                  <a:lnTo>
                    <a:pt x="1785981" y="1620416"/>
                  </a:lnTo>
                  <a:lnTo>
                    <a:pt x="1785981" y="1622653"/>
                  </a:lnTo>
                  <a:lnTo>
                    <a:pt x="1784303" y="1622653"/>
                  </a:lnTo>
                  <a:lnTo>
                    <a:pt x="1784303" y="1624331"/>
                  </a:lnTo>
                  <a:lnTo>
                    <a:pt x="1785981" y="1624331"/>
                  </a:lnTo>
                  <a:lnTo>
                    <a:pt x="1785981" y="1631603"/>
                  </a:lnTo>
                  <a:lnTo>
                    <a:pt x="1788219" y="1631603"/>
                  </a:lnTo>
                  <a:lnTo>
                    <a:pt x="1788219" y="1633281"/>
                  </a:lnTo>
                  <a:lnTo>
                    <a:pt x="1785981" y="1633281"/>
                  </a:lnTo>
                  <a:lnTo>
                    <a:pt x="1785981" y="1634959"/>
                  </a:lnTo>
                  <a:lnTo>
                    <a:pt x="1788219" y="1634959"/>
                  </a:lnTo>
                  <a:lnTo>
                    <a:pt x="1788219" y="1636637"/>
                  </a:lnTo>
                  <a:lnTo>
                    <a:pt x="1789896" y="1636637"/>
                  </a:lnTo>
                  <a:lnTo>
                    <a:pt x="1789896" y="1639993"/>
                  </a:lnTo>
                  <a:lnTo>
                    <a:pt x="1791574" y="1639993"/>
                  </a:lnTo>
                  <a:lnTo>
                    <a:pt x="1791574" y="1642230"/>
                  </a:lnTo>
                  <a:lnTo>
                    <a:pt x="1793253" y="1642230"/>
                  </a:lnTo>
                  <a:lnTo>
                    <a:pt x="1793253" y="1643908"/>
                  </a:lnTo>
                  <a:lnTo>
                    <a:pt x="1794930" y="1643908"/>
                  </a:lnTo>
                  <a:lnTo>
                    <a:pt x="1794930" y="1647264"/>
                  </a:lnTo>
                  <a:lnTo>
                    <a:pt x="1797168" y="1647264"/>
                  </a:lnTo>
                  <a:lnTo>
                    <a:pt x="1797168" y="1651180"/>
                  </a:lnTo>
                  <a:lnTo>
                    <a:pt x="1800524" y="1651180"/>
                  </a:lnTo>
                  <a:lnTo>
                    <a:pt x="1800524" y="1652858"/>
                  </a:lnTo>
                  <a:lnTo>
                    <a:pt x="1803880" y="1652858"/>
                  </a:lnTo>
                  <a:lnTo>
                    <a:pt x="1803880" y="1654536"/>
                  </a:lnTo>
                  <a:lnTo>
                    <a:pt x="1809473" y="1654536"/>
                  </a:lnTo>
                  <a:lnTo>
                    <a:pt x="1809473" y="1652858"/>
                  </a:lnTo>
                  <a:lnTo>
                    <a:pt x="1811151" y="1652858"/>
                  </a:lnTo>
                  <a:lnTo>
                    <a:pt x="1811151" y="1654536"/>
                  </a:lnTo>
                  <a:lnTo>
                    <a:pt x="1812830" y="1654536"/>
                  </a:lnTo>
                  <a:lnTo>
                    <a:pt x="1812830" y="1657892"/>
                  </a:lnTo>
                  <a:lnTo>
                    <a:pt x="1818423" y="1657892"/>
                  </a:lnTo>
                  <a:lnTo>
                    <a:pt x="1818423" y="1660129"/>
                  </a:lnTo>
                  <a:lnTo>
                    <a:pt x="1821779" y="1660129"/>
                  </a:lnTo>
                  <a:lnTo>
                    <a:pt x="1821779" y="1661807"/>
                  </a:lnTo>
                  <a:lnTo>
                    <a:pt x="1823457" y="1660129"/>
                  </a:lnTo>
                  <a:lnTo>
                    <a:pt x="1825694" y="1660129"/>
                  </a:lnTo>
                  <a:lnTo>
                    <a:pt x="1825694" y="1657892"/>
                  </a:lnTo>
                  <a:lnTo>
                    <a:pt x="1827372" y="1657892"/>
                  </a:lnTo>
                  <a:lnTo>
                    <a:pt x="1827372" y="1660129"/>
                  </a:lnTo>
                  <a:lnTo>
                    <a:pt x="1834644" y="1660129"/>
                  </a:lnTo>
                  <a:lnTo>
                    <a:pt x="1836322" y="1657892"/>
                  </a:lnTo>
                  <a:lnTo>
                    <a:pt x="1838000" y="1656214"/>
                  </a:lnTo>
                  <a:lnTo>
                    <a:pt x="1839678" y="1654536"/>
                  </a:lnTo>
                  <a:lnTo>
                    <a:pt x="1845271" y="1654536"/>
                  </a:lnTo>
                  <a:lnTo>
                    <a:pt x="1845271" y="1652858"/>
                  </a:lnTo>
                  <a:lnTo>
                    <a:pt x="1850305" y="1652858"/>
                  </a:lnTo>
                  <a:lnTo>
                    <a:pt x="1850305" y="1651180"/>
                  </a:lnTo>
                  <a:lnTo>
                    <a:pt x="1859255" y="1651180"/>
                  </a:lnTo>
                  <a:lnTo>
                    <a:pt x="1859255" y="1648942"/>
                  </a:lnTo>
                  <a:lnTo>
                    <a:pt x="1860933" y="1648942"/>
                  </a:lnTo>
                  <a:lnTo>
                    <a:pt x="1860933" y="1647264"/>
                  </a:lnTo>
                  <a:lnTo>
                    <a:pt x="1863171" y="1647264"/>
                  </a:lnTo>
                  <a:lnTo>
                    <a:pt x="1863171" y="1648942"/>
                  </a:lnTo>
                  <a:lnTo>
                    <a:pt x="1868204" y="1648942"/>
                  </a:lnTo>
                  <a:lnTo>
                    <a:pt x="1868204" y="1651180"/>
                  </a:lnTo>
                  <a:lnTo>
                    <a:pt x="1871561" y="1651180"/>
                  </a:lnTo>
                  <a:lnTo>
                    <a:pt x="1871561" y="1648942"/>
                  </a:lnTo>
                  <a:lnTo>
                    <a:pt x="1873798" y="1648942"/>
                  </a:lnTo>
                  <a:lnTo>
                    <a:pt x="1873798" y="1651180"/>
                  </a:lnTo>
                  <a:lnTo>
                    <a:pt x="1878832" y="1651180"/>
                  </a:lnTo>
                  <a:lnTo>
                    <a:pt x="1878832" y="1652858"/>
                  </a:lnTo>
                  <a:lnTo>
                    <a:pt x="1882748" y="1652858"/>
                  </a:lnTo>
                  <a:lnTo>
                    <a:pt x="1882748" y="1654536"/>
                  </a:lnTo>
                  <a:lnTo>
                    <a:pt x="1889459" y="1654536"/>
                  </a:lnTo>
                  <a:lnTo>
                    <a:pt x="1889459" y="1652858"/>
                  </a:lnTo>
                  <a:lnTo>
                    <a:pt x="1891697" y="1652858"/>
                  </a:lnTo>
                  <a:lnTo>
                    <a:pt x="1895053" y="1654536"/>
                  </a:lnTo>
                  <a:lnTo>
                    <a:pt x="1896731" y="1654536"/>
                  </a:lnTo>
                  <a:lnTo>
                    <a:pt x="1898409" y="1656214"/>
                  </a:lnTo>
                  <a:lnTo>
                    <a:pt x="1900087" y="1657892"/>
                  </a:lnTo>
                  <a:lnTo>
                    <a:pt x="1902325" y="1657892"/>
                  </a:lnTo>
                  <a:lnTo>
                    <a:pt x="1902325" y="1663485"/>
                  </a:lnTo>
                  <a:lnTo>
                    <a:pt x="1904002" y="1663485"/>
                  </a:lnTo>
                  <a:lnTo>
                    <a:pt x="1905680" y="1665163"/>
                  </a:lnTo>
                  <a:lnTo>
                    <a:pt x="1909036" y="1665163"/>
                  </a:lnTo>
                  <a:lnTo>
                    <a:pt x="1911274" y="1666841"/>
                  </a:lnTo>
                  <a:lnTo>
                    <a:pt x="1920223" y="1666841"/>
                  </a:lnTo>
                  <a:lnTo>
                    <a:pt x="1920223" y="1668519"/>
                  </a:lnTo>
                  <a:lnTo>
                    <a:pt x="1925257" y="1668519"/>
                  </a:lnTo>
                  <a:lnTo>
                    <a:pt x="1925257" y="1672435"/>
                  </a:lnTo>
                  <a:lnTo>
                    <a:pt x="1923579" y="1672435"/>
                  </a:lnTo>
                  <a:lnTo>
                    <a:pt x="1925257" y="1674113"/>
                  </a:lnTo>
                  <a:lnTo>
                    <a:pt x="1925257" y="1675791"/>
                  </a:lnTo>
                  <a:lnTo>
                    <a:pt x="1923579" y="1675791"/>
                  </a:lnTo>
                  <a:lnTo>
                    <a:pt x="1923579" y="1677469"/>
                  </a:lnTo>
                  <a:lnTo>
                    <a:pt x="1925257" y="1677469"/>
                  </a:lnTo>
                  <a:lnTo>
                    <a:pt x="1926935" y="1679706"/>
                  </a:lnTo>
                  <a:lnTo>
                    <a:pt x="1925257" y="1679706"/>
                  </a:lnTo>
                  <a:lnTo>
                    <a:pt x="1926935" y="1681384"/>
                  </a:lnTo>
                  <a:lnTo>
                    <a:pt x="1928613" y="1681384"/>
                  </a:lnTo>
                  <a:lnTo>
                    <a:pt x="1928613" y="1683062"/>
                  </a:lnTo>
                  <a:lnTo>
                    <a:pt x="1934207" y="1683062"/>
                  </a:lnTo>
                  <a:lnTo>
                    <a:pt x="1934207" y="1686418"/>
                  </a:lnTo>
                  <a:lnTo>
                    <a:pt x="1935885" y="1686418"/>
                  </a:lnTo>
                  <a:lnTo>
                    <a:pt x="1935885" y="1690334"/>
                  </a:lnTo>
                  <a:lnTo>
                    <a:pt x="1937563" y="1690334"/>
                  </a:lnTo>
                  <a:lnTo>
                    <a:pt x="1937563" y="1692012"/>
                  </a:lnTo>
                  <a:lnTo>
                    <a:pt x="1939800" y="1690334"/>
                  </a:lnTo>
                  <a:lnTo>
                    <a:pt x="1941479" y="1690334"/>
                  </a:lnTo>
                  <a:lnTo>
                    <a:pt x="1943156" y="1692012"/>
                  </a:lnTo>
                  <a:lnTo>
                    <a:pt x="1943156" y="1690334"/>
                  </a:lnTo>
                  <a:lnTo>
                    <a:pt x="1944834" y="1692012"/>
                  </a:lnTo>
                  <a:lnTo>
                    <a:pt x="1946512" y="1690334"/>
                  </a:lnTo>
                  <a:lnTo>
                    <a:pt x="1948750" y="1690334"/>
                  </a:lnTo>
                  <a:lnTo>
                    <a:pt x="1950428" y="1692012"/>
                  </a:lnTo>
                  <a:lnTo>
                    <a:pt x="1952105" y="1692012"/>
                  </a:lnTo>
                  <a:lnTo>
                    <a:pt x="1953784" y="1690334"/>
                  </a:lnTo>
                  <a:lnTo>
                    <a:pt x="1955462" y="1690334"/>
                  </a:lnTo>
                  <a:lnTo>
                    <a:pt x="1957140" y="1692012"/>
                  </a:lnTo>
                  <a:lnTo>
                    <a:pt x="1959377" y="1692012"/>
                  </a:lnTo>
                  <a:lnTo>
                    <a:pt x="1961056" y="1693690"/>
                  </a:lnTo>
                  <a:lnTo>
                    <a:pt x="1966089" y="1693690"/>
                  </a:lnTo>
                  <a:lnTo>
                    <a:pt x="1968327" y="1695368"/>
                  </a:lnTo>
                  <a:lnTo>
                    <a:pt x="1977276" y="1695368"/>
                  </a:lnTo>
                  <a:lnTo>
                    <a:pt x="1978954" y="1697046"/>
                  </a:lnTo>
                  <a:lnTo>
                    <a:pt x="1978954" y="1695368"/>
                  </a:lnTo>
                  <a:lnTo>
                    <a:pt x="1980633" y="1695368"/>
                  </a:lnTo>
                  <a:lnTo>
                    <a:pt x="1982310" y="1693690"/>
                  </a:lnTo>
                  <a:lnTo>
                    <a:pt x="1985666" y="1695368"/>
                  </a:lnTo>
                  <a:lnTo>
                    <a:pt x="1996853" y="1695368"/>
                  </a:lnTo>
                  <a:lnTo>
                    <a:pt x="1998531" y="1693690"/>
                  </a:lnTo>
                  <a:lnTo>
                    <a:pt x="2001887" y="1692012"/>
                  </a:lnTo>
                  <a:lnTo>
                    <a:pt x="2003565" y="1692012"/>
                  </a:lnTo>
                  <a:lnTo>
                    <a:pt x="2005803" y="1690334"/>
                  </a:lnTo>
                  <a:lnTo>
                    <a:pt x="2009159" y="1692012"/>
                  </a:lnTo>
                  <a:lnTo>
                    <a:pt x="2010836" y="1692012"/>
                  </a:lnTo>
                  <a:lnTo>
                    <a:pt x="2014193" y="1688656"/>
                  </a:lnTo>
                  <a:lnTo>
                    <a:pt x="2021464" y="1688656"/>
                  </a:lnTo>
                  <a:lnTo>
                    <a:pt x="2025380" y="1686418"/>
                  </a:lnTo>
                  <a:lnTo>
                    <a:pt x="2027058" y="1684740"/>
                  </a:lnTo>
                  <a:lnTo>
                    <a:pt x="2028736" y="1684740"/>
                  </a:lnTo>
                  <a:lnTo>
                    <a:pt x="2032092" y="1683062"/>
                  </a:lnTo>
                  <a:lnTo>
                    <a:pt x="2036007" y="1683062"/>
                  </a:lnTo>
                  <a:lnTo>
                    <a:pt x="2037685" y="1684740"/>
                  </a:lnTo>
                  <a:lnTo>
                    <a:pt x="2037685" y="1683062"/>
                  </a:lnTo>
                  <a:lnTo>
                    <a:pt x="2041041" y="1683062"/>
                  </a:lnTo>
                  <a:lnTo>
                    <a:pt x="2041041" y="1681384"/>
                  </a:lnTo>
                  <a:lnTo>
                    <a:pt x="2046635" y="1681384"/>
                  </a:lnTo>
                  <a:lnTo>
                    <a:pt x="2046635" y="1677469"/>
                  </a:lnTo>
                  <a:lnTo>
                    <a:pt x="2048313" y="1675791"/>
                  </a:lnTo>
                  <a:lnTo>
                    <a:pt x="2048313" y="1674113"/>
                  </a:lnTo>
                  <a:lnTo>
                    <a:pt x="2049990" y="1672435"/>
                  </a:lnTo>
                  <a:lnTo>
                    <a:pt x="2051669" y="1670757"/>
                  </a:lnTo>
                  <a:lnTo>
                    <a:pt x="2053906" y="1668519"/>
                  </a:lnTo>
                  <a:lnTo>
                    <a:pt x="2055584" y="1668519"/>
                  </a:lnTo>
                  <a:lnTo>
                    <a:pt x="2057262" y="1666841"/>
                  </a:lnTo>
                  <a:lnTo>
                    <a:pt x="2058940" y="1665163"/>
                  </a:lnTo>
                  <a:lnTo>
                    <a:pt x="2060618" y="1665163"/>
                  </a:lnTo>
                  <a:lnTo>
                    <a:pt x="2062856" y="1663485"/>
                  </a:lnTo>
                  <a:lnTo>
                    <a:pt x="2064534" y="1663485"/>
                  </a:lnTo>
                  <a:lnTo>
                    <a:pt x="2066212" y="1661807"/>
                  </a:lnTo>
                  <a:lnTo>
                    <a:pt x="2067890" y="1660129"/>
                  </a:lnTo>
                  <a:lnTo>
                    <a:pt x="2069567" y="1660129"/>
                  </a:lnTo>
                  <a:lnTo>
                    <a:pt x="2071246" y="1657892"/>
                  </a:lnTo>
                  <a:lnTo>
                    <a:pt x="2073483" y="1656214"/>
                  </a:lnTo>
                  <a:lnTo>
                    <a:pt x="2080195" y="1656214"/>
                  </a:lnTo>
                  <a:lnTo>
                    <a:pt x="2080195" y="1657892"/>
                  </a:lnTo>
                  <a:lnTo>
                    <a:pt x="2082433" y="1657892"/>
                  </a:lnTo>
                  <a:lnTo>
                    <a:pt x="2082433" y="1656214"/>
                  </a:lnTo>
                  <a:lnTo>
                    <a:pt x="2085789" y="1656214"/>
                  </a:lnTo>
                  <a:lnTo>
                    <a:pt x="2087467" y="1657892"/>
                  </a:lnTo>
                  <a:lnTo>
                    <a:pt x="2089144" y="1657892"/>
                  </a:lnTo>
                  <a:lnTo>
                    <a:pt x="2091382" y="1660129"/>
                  </a:lnTo>
                  <a:lnTo>
                    <a:pt x="2093060" y="1660129"/>
                  </a:lnTo>
                  <a:lnTo>
                    <a:pt x="2094738" y="1661807"/>
                  </a:lnTo>
                  <a:lnTo>
                    <a:pt x="2094738" y="1663485"/>
                  </a:lnTo>
                  <a:lnTo>
                    <a:pt x="2096416" y="1665163"/>
                  </a:lnTo>
                  <a:lnTo>
                    <a:pt x="2098095" y="1665163"/>
                  </a:lnTo>
                  <a:lnTo>
                    <a:pt x="2098095" y="1666841"/>
                  </a:lnTo>
                  <a:lnTo>
                    <a:pt x="2099772" y="1666841"/>
                  </a:lnTo>
                  <a:lnTo>
                    <a:pt x="2099772" y="1668519"/>
                  </a:lnTo>
                  <a:lnTo>
                    <a:pt x="2103688" y="1670757"/>
                  </a:lnTo>
                  <a:lnTo>
                    <a:pt x="2105366" y="1670757"/>
                  </a:lnTo>
                  <a:lnTo>
                    <a:pt x="2105366" y="1668519"/>
                  </a:lnTo>
                  <a:lnTo>
                    <a:pt x="2107044" y="1668519"/>
                  </a:lnTo>
                  <a:lnTo>
                    <a:pt x="2107044" y="1670757"/>
                  </a:lnTo>
                  <a:lnTo>
                    <a:pt x="2110959" y="1670757"/>
                  </a:lnTo>
                  <a:lnTo>
                    <a:pt x="2112637" y="1668519"/>
                  </a:lnTo>
                  <a:lnTo>
                    <a:pt x="2114315" y="1668519"/>
                  </a:lnTo>
                  <a:lnTo>
                    <a:pt x="2115993" y="1666841"/>
                  </a:lnTo>
                  <a:lnTo>
                    <a:pt x="2117672" y="1665163"/>
                  </a:lnTo>
                  <a:lnTo>
                    <a:pt x="2124943" y="1665163"/>
                  </a:lnTo>
                  <a:lnTo>
                    <a:pt x="2124943" y="1666841"/>
                  </a:lnTo>
                  <a:lnTo>
                    <a:pt x="2128298" y="1666841"/>
                  </a:lnTo>
                  <a:lnTo>
                    <a:pt x="2130536" y="1668519"/>
                  </a:lnTo>
                  <a:lnTo>
                    <a:pt x="2133892" y="1672435"/>
                  </a:lnTo>
                  <a:lnTo>
                    <a:pt x="2135570" y="1675791"/>
                  </a:lnTo>
                  <a:lnTo>
                    <a:pt x="2141164" y="1675791"/>
                  </a:lnTo>
                  <a:lnTo>
                    <a:pt x="2141164" y="1677469"/>
                  </a:lnTo>
                  <a:lnTo>
                    <a:pt x="2144520" y="1677469"/>
                  </a:lnTo>
                  <a:lnTo>
                    <a:pt x="2146198" y="1679706"/>
                  </a:lnTo>
                  <a:lnTo>
                    <a:pt x="2151791" y="1679706"/>
                  </a:lnTo>
                  <a:lnTo>
                    <a:pt x="2153469" y="1681384"/>
                  </a:lnTo>
                  <a:lnTo>
                    <a:pt x="2155147" y="1681384"/>
                  </a:lnTo>
                  <a:lnTo>
                    <a:pt x="2156826" y="1683062"/>
                  </a:lnTo>
                  <a:lnTo>
                    <a:pt x="2162419" y="1683062"/>
                  </a:lnTo>
                  <a:lnTo>
                    <a:pt x="2162419" y="1681384"/>
                  </a:lnTo>
                  <a:lnTo>
                    <a:pt x="2165775" y="1681384"/>
                  </a:lnTo>
                  <a:lnTo>
                    <a:pt x="2165775" y="1677469"/>
                  </a:lnTo>
                  <a:lnTo>
                    <a:pt x="2169690" y="1677469"/>
                  </a:lnTo>
                  <a:lnTo>
                    <a:pt x="2169690" y="1675791"/>
                  </a:lnTo>
                  <a:lnTo>
                    <a:pt x="2171368" y="1675791"/>
                  </a:lnTo>
                  <a:lnTo>
                    <a:pt x="2171368" y="1674113"/>
                  </a:lnTo>
                  <a:lnTo>
                    <a:pt x="2173046" y="1674113"/>
                  </a:lnTo>
                  <a:lnTo>
                    <a:pt x="2173046" y="1672435"/>
                  </a:lnTo>
                  <a:lnTo>
                    <a:pt x="2174724" y="1672435"/>
                  </a:lnTo>
                  <a:lnTo>
                    <a:pt x="2174724" y="1670757"/>
                  </a:lnTo>
                  <a:lnTo>
                    <a:pt x="2176962" y="1670757"/>
                  </a:lnTo>
                  <a:lnTo>
                    <a:pt x="2176962" y="1668519"/>
                  </a:lnTo>
                  <a:lnTo>
                    <a:pt x="2181996" y="1668519"/>
                  </a:lnTo>
                  <a:lnTo>
                    <a:pt x="2181996" y="1666841"/>
                  </a:lnTo>
                  <a:lnTo>
                    <a:pt x="2189267" y="1666841"/>
                  </a:lnTo>
                  <a:lnTo>
                    <a:pt x="2189267" y="1665163"/>
                  </a:lnTo>
                  <a:lnTo>
                    <a:pt x="2192623" y="1665163"/>
                  </a:lnTo>
                  <a:lnTo>
                    <a:pt x="2192623" y="1663485"/>
                  </a:lnTo>
                  <a:lnTo>
                    <a:pt x="2194301" y="1663485"/>
                  </a:lnTo>
                  <a:lnTo>
                    <a:pt x="2194301" y="1660129"/>
                  </a:lnTo>
                  <a:lnTo>
                    <a:pt x="2196539" y="1660129"/>
                  </a:lnTo>
                  <a:lnTo>
                    <a:pt x="2196539" y="1652858"/>
                  </a:lnTo>
                  <a:lnTo>
                    <a:pt x="2192623" y="1652858"/>
                  </a:lnTo>
                  <a:lnTo>
                    <a:pt x="2192623" y="1648942"/>
                  </a:lnTo>
                  <a:lnTo>
                    <a:pt x="2194301" y="1648942"/>
                  </a:lnTo>
                  <a:lnTo>
                    <a:pt x="2194301" y="1642230"/>
                  </a:lnTo>
                  <a:lnTo>
                    <a:pt x="2196539" y="1642230"/>
                  </a:lnTo>
                  <a:lnTo>
                    <a:pt x="2196539" y="1639993"/>
                  </a:lnTo>
                  <a:lnTo>
                    <a:pt x="2199895" y="1639993"/>
                  </a:lnTo>
                  <a:lnTo>
                    <a:pt x="2199895" y="1631603"/>
                  </a:lnTo>
                  <a:lnTo>
                    <a:pt x="2201573" y="1631603"/>
                  </a:lnTo>
                  <a:lnTo>
                    <a:pt x="2201573" y="1627687"/>
                  </a:lnTo>
                  <a:lnTo>
                    <a:pt x="2205488" y="1627687"/>
                  </a:lnTo>
                  <a:lnTo>
                    <a:pt x="2205488" y="1624331"/>
                  </a:lnTo>
                  <a:lnTo>
                    <a:pt x="2207166" y="1624331"/>
                  </a:lnTo>
                  <a:lnTo>
                    <a:pt x="2207166" y="1617060"/>
                  </a:lnTo>
                  <a:lnTo>
                    <a:pt x="2208844" y="1617060"/>
                  </a:lnTo>
                  <a:lnTo>
                    <a:pt x="2208844" y="1613704"/>
                  </a:lnTo>
                  <a:lnTo>
                    <a:pt x="2210522" y="1613704"/>
                  </a:lnTo>
                  <a:lnTo>
                    <a:pt x="2210522" y="1611466"/>
                  </a:lnTo>
                  <a:lnTo>
                    <a:pt x="2212200" y="1611466"/>
                  </a:lnTo>
                  <a:lnTo>
                    <a:pt x="2212200" y="1604754"/>
                  </a:lnTo>
                  <a:lnTo>
                    <a:pt x="2213878" y="1604754"/>
                  </a:lnTo>
                  <a:lnTo>
                    <a:pt x="2213878" y="1603076"/>
                  </a:lnTo>
                  <a:lnTo>
                    <a:pt x="2217793" y="1603076"/>
                  </a:lnTo>
                  <a:lnTo>
                    <a:pt x="2217793" y="1599161"/>
                  </a:lnTo>
                  <a:lnTo>
                    <a:pt x="2219472" y="1599161"/>
                  </a:lnTo>
                  <a:lnTo>
                    <a:pt x="2219472" y="1597483"/>
                  </a:lnTo>
                  <a:lnTo>
                    <a:pt x="2222828" y="1597483"/>
                  </a:lnTo>
                  <a:lnTo>
                    <a:pt x="2222828" y="1594127"/>
                  </a:lnTo>
                  <a:lnTo>
                    <a:pt x="2226743" y="1594127"/>
                  </a:lnTo>
                  <a:lnTo>
                    <a:pt x="2226743" y="1591889"/>
                  </a:lnTo>
                  <a:lnTo>
                    <a:pt x="2228421" y="1591889"/>
                  </a:lnTo>
                  <a:lnTo>
                    <a:pt x="2228421" y="1586855"/>
                  </a:lnTo>
                  <a:lnTo>
                    <a:pt x="2230099" y="1586855"/>
                  </a:lnTo>
                  <a:lnTo>
                    <a:pt x="2230099" y="1579584"/>
                  </a:lnTo>
                  <a:lnTo>
                    <a:pt x="2226743" y="1579584"/>
                  </a:lnTo>
                  <a:lnTo>
                    <a:pt x="2226743" y="1574550"/>
                  </a:lnTo>
                  <a:lnTo>
                    <a:pt x="2228421" y="1574550"/>
                  </a:lnTo>
                  <a:lnTo>
                    <a:pt x="2228421" y="1572312"/>
                  </a:lnTo>
                  <a:lnTo>
                    <a:pt x="2226743" y="1572312"/>
                  </a:lnTo>
                  <a:lnTo>
                    <a:pt x="2226743" y="1570634"/>
                  </a:lnTo>
                  <a:lnTo>
                    <a:pt x="2228421" y="1570634"/>
                  </a:lnTo>
                  <a:lnTo>
                    <a:pt x="2228421" y="1568956"/>
                  </a:lnTo>
                  <a:lnTo>
                    <a:pt x="2226743" y="1568956"/>
                  </a:lnTo>
                  <a:lnTo>
                    <a:pt x="2226743" y="1567278"/>
                  </a:lnTo>
                  <a:lnTo>
                    <a:pt x="2225065" y="1567278"/>
                  </a:lnTo>
                  <a:lnTo>
                    <a:pt x="2222828" y="1565600"/>
                  </a:lnTo>
                  <a:lnTo>
                    <a:pt x="2221150" y="1567278"/>
                  </a:lnTo>
                  <a:lnTo>
                    <a:pt x="2212200" y="1567278"/>
                  </a:lnTo>
                  <a:lnTo>
                    <a:pt x="2212200" y="1560007"/>
                  </a:lnTo>
                  <a:lnTo>
                    <a:pt x="2213878" y="1560007"/>
                  </a:lnTo>
                  <a:lnTo>
                    <a:pt x="2213878" y="1558329"/>
                  </a:lnTo>
                  <a:lnTo>
                    <a:pt x="2217793" y="1558329"/>
                  </a:lnTo>
                  <a:lnTo>
                    <a:pt x="2217793" y="1556651"/>
                  </a:lnTo>
                  <a:lnTo>
                    <a:pt x="2219472" y="1556651"/>
                  </a:lnTo>
                  <a:lnTo>
                    <a:pt x="2219472" y="1552735"/>
                  </a:lnTo>
                  <a:lnTo>
                    <a:pt x="2221150" y="1552735"/>
                  </a:lnTo>
                  <a:lnTo>
                    <a:pt x="2221150" y="1551057"/>
                  </a:lnTo>
                  <a:lnTo>
                    <a:pt x="2222828" y="1551057"/>
                  </a:lnTo>
                  <a:lnTo>
                    <a:pt x="2222828" y="1549379"/>
                  </a:lnTo>
                  <a:lnTo>
                    <a:pt x="2225065" y="1549379"/>
                  </a:lnTo>
                  <a:lnTo>
                    <a:pt x="2225065" y="1547701"/>
                  </a:lnTo>
                  <a:lnTo>
                    <a:pt x="2226743" y="1547701"/>
                  </a:lnTo>
                  <a:lnTo>
                    <a:pt x="2226743" y="1546023"/>
                  </a:lnTo>
                  <a:lnTo>
                    <a:pt x="2228421" y="1546023"/>
                  </a:lnTo>
                  <a:lnTo>
                    <a:pt x="2228421" y="1543786"/>
                  </a:lnTo>
                  <a:lnTo>
                    <a:pt x="2230099" y="1543786"/>
                  </a:lnTo>
                  <a:lnTo>
                    <a:pt x="2230099" y="1542108"/>
                  </a:lnTo>
                  <a:lnTo>
                    <a:pt x="2231777" y="1540430"/>
                  </a:lnTo>
                  <a:lnTo>
                    <a:pt x="2234014" y="1540430"/>
                  </a:lnTo>
                  <a:lnTo>
                    <a:pt x="2234014" y="1538752"/>
                  </a:lnTo>
                  <a:lnTo>
                    <a:pt x="2237370" y="1538752"/>
                  </a:lnTo>
                  <a:lnTo>
                    <a:pt x="2237370" y="1540430"/>
                  </a:lnTo>
                  <a:lnTo>
                    <a:pt x="2240727" y="1540430"/>
                  </a:lnTo>
                  <a:lnTo>
                    <a:pt x="2240727" y="1538752"/>
                  </a:lnTo>
                  <a:lnTo>
                    <a:pt x="2247998" y="1538752"/>
                  </a:lnTo>
                  <a:lnTo>
                    <a:pt x="2249676" y="1537074"/>
                  </a:lnTo>
                  <a:lnTo>
                    <a:pt x="2249676" y="1534836"/>
                  </a:lnTo>
                  <a:lnTo>
                    <a:pt x="2255270" y="1534836"/>
                  </a:lnTo>
                  <a:lnTo>
                    <a:pt x="2255270" y="1533158"/>
                  </a:lnTo>
                  <a:lnTo>
                    <a:pt x="2262541" y="1533158"/>
                  </a:lnTo>
                  <a:lnTo>
                    <a:pt x="2262541" y="1531480"/>
                  </a:lnTo>
                  <a:lnTo>
                    <a:pt x="2264219" y="1531480"/>
                  </a:lnTo>
                  <a:lnTo>
                    <a:pt x="2264219" y="1533158"/>
                  </a:lnTo>
                  <a:lnTo>
                    <a:pt x="2265897" y="1533158"/>
                  </a:lnTo>
                  <a:lnTo>
                    <a:pt x="2265897" y="1531480"/>
                  </a:lnTo>
                  <a:lnTo>
                    <a:pt x="2267575" y="1531480"/>
                  </a:lnTo>
                  <a:lnTo>
                    <a:pt x="2267575" y="1533158"/>
                  </a:lnTo>
                  <a:lnTo>
                    <a:pt x="2279881" y="1533158"/>
                  </a:lnTo>
                  <a:lnTo>
                    <a:pt x="2282118" y="1531480"/>
                  </a:lnTo>
                  <a:lnTo>
                    <a:pt x="2287152" y="1531480"/>
                  </a:lnTo>
                  <a:lnTo>
                    <a:pt x="2288830" y="1529802"/>
                  </a:lnTo>
                  <a:lnTo>
                    <a:pt x="2288830" y="1528124"/>
                  </a:lnTo>
                  <a:lnTo>
                    <a:pt x="2291068" y="1528124"/>
                  </a:lnTo>
                  <a:lnTo>
                    <a:pt x="2291068" y="1529802"/>
                  </a:lnTo>
                  <a:lnTo>
                    <a:pt x="2297780" y="1529802"/>
                  </a:lnTo>
                  <a:lnTo>
                    <a:pt x="2299458" y="1531480"/>
                  </a:lnTo>
                  <a:lnTo>
                    <a:pt x="2305051" y="1531480"/>
                  </a:lnTo>
                  <a:lnTo>
                    <a:pt x="2305051" y="1533158"/>
                  </a:lnTo>
                  <a:lnTo>
                    <a:pt x="2306729" y="1533158"/>
                  </a:lnTo>
                  <a:lnTo>
                    <a:pt x="2306729" y="1534836"/>
                  </a:lnTo>
                  <a:lnTo>
                    <a:pt x="2308407" y="1534836"/>
                  </a:lnTo>
                  <a:lnTo>
                    <a:pt x="2308407" y="1537074"/>
                  </a:lnTo>
                  <a:lnTo>
                    <a:pt x="2312322" y="1537074"/>
                  </a:lnTo>
                  <a:lnTo>
                    <a:pt x="2312322" y="1534836"/>
                  </a:lnTo>
                  <a:lnTo>
                    <a:pt x="2314001" y="1534836"/>
                  </a:lnTo>
                  <a:lnTo>
                    <a:pt x="2314001" y="1538752"/>
                  </a:lnTo>
                  <a:lnTo>
                    <a:pt x="2315678" y="1538752"/>
                  </a:lnTo>
                  <a:lnTo>
                    <a:pt x="2315678" y="1540430"/>
                  </a:lnTo>
                  <a:lnTo>
                    <a:pt x="2317357" y="1542108"/>
                  </a:lnTo>
                  <a:lnTo>
                    <a:pt x="2319594" y="1542108"/>
                  </a:lnTo>
                  <a:lnTo>
                    <a:pt x="2319594" y="1543786"/>
                  </a:lnTo>
                  <a:lnTo>
                    <a:pt x="2321272" y="1543786"/>
                  </a:lnTo>
                  <a:lnTo>
                    <a:pt x="2321272" y="1542108"/>
                  </a:lnTo>
                  <a:lnTo>
                    <a:pt x="2322950" y="1543786"/>
                  </a:lnTo>
                  <a:lnTo>
                    <a:pt x="2324628" y="1543786"/>
                  </a:lnTo>
                  <a:lnTo>
                    <a:pt x="2324628" y="1546023"/>
                  </a:lnTo>
                  <a:lnTo>
                    <a:pt x="2327984" y="1546023"/>
                  </a:lnTo>
                  <a:lnTo>
                    <a:pt x="2327984" y="1543786"/>
                  </a:lnTo>
                  <a:lnTo>
                    <a:pt x="2336934" y="1543786"/>
                  </a:lnTo>
                  <a:lnTo>
                    <a:pt x="2339171" y="1546023"/>
                  </a:lnTo>
                  <a:lnTo>
                    <a:pt x="2342527" y="1546023"/>
                  </a:lnTo>
                  <a:lnTo>
                    <a:pt x="2342527" y="1549379"/>
                  </a:lnTo>
                  <a:lnTo>
                    <a:pt x="2344205" y="1549379"/>
                  </a:lnTo>
                  <a:lnTo>
                    <a:pt x="2344205" y="1547701"/>
                  </a:lnTo>
                  <a:lnTo>
                    <a:pt x="2345883" y="1547701"/>
                  </a:lnTo>
                  <a:lnTo>
                    <a:pt x="2345883" y="1549379"/>
                  </a:lnTo>
                  <a:lnTo>
                    <a:pt x="2348120" y="1551057"/>
                  </a:lnTo>
                  <a:lnTo>
                    <a:pt x="2348120" y="1556651"/>
                  </a:lnTo>
                  <a:lnTo>
                    <a:pt x="2349799" y="1556651"/>
                  </a:lnTo>
                  <a:lnTo>
                    <a:pt x="2349799" y="1554413"/>
                  </a:lnTo>
                  <a:lnTo>
                    <a:pt x="2351476" y="1554413"/>
                  </a:lnTo>
                  <a:lnTo>
                    <a:pt x="2351476" y="1558329"/>
                  </a:lnTo>
                  <a:lnTo>
                    <a:pt x="2353155" y="1558329"/>
                  </a:lnTo>
                  <a:lnTo>
                    <a:pt x="2353155" y="1560007"/>
                  </a:lnTo>
                  <a:lnTo>
                    <a:pt x="2354832" y="1560007"/>
                  </a:lnTo>
                  <a:lnTo>
                    <a:pt x="2354832" y="1558329"/>
                  </a:lnTo>
                  <a:lnTo>
                    <a:pt x="2356511" y="1558329"/>
                  </a:lnTo>
                  <a:lnTo>
                    <a:pt x="2356511" y="1563363"/>
                  </a:lnTo>
                  <a:lnTo>
                    <a:pt x="2354832" y="1563363"/>
                  </a:lnTo>
                  <a:lnTo>
                    <a:pt x="2354832" y="1567278"/>
                  </a:lnTo>
                  <a:lnTo>
                    <a:pt x="2358748" y="1567278"/>
                  </a:lnTo>
                  <a:lnTo>
                    <a:pt x="2358748" y="1568956"/>
                  </a:lnTo>
                  <a:lnTo>
                    <a:pt x="2360426" y="1568956"/>
                  </a:lnTo>
                  <a:lnTo>
                    <a:pt x="2360426" y="1570634"/>
                  </a:lnTo>
                  <a:lnTo>
                    <a:pt x="2362104" y="1570634"/>
                  </a:lnTo>
                  <a:lnTo>
                    <a:pt x="2362104" y="1574550"/>
                  </a:lnTo>
                  <a:lnTo>
                    <a:pt x="2363782" y="1576228"/>
                  </a:lnTo>
                  <a:lnTo>
                    <a:pt x="2362104" y="1576228"/>
                  </a:lnTo>
                  <a:lnTo>
                    <a:pt x="2362104" y="1581262"/>
                  </a:lnTo>
                  <a:lnTo>
                    <a:pt x="2363782" y="1582940"/>
                  </a:lnTo>
                  <a:lnTo>
                    <a:pt x="2365460" y="1582940"/>
                  </a:lnTo>
                  <a:lnTo>
                    <a:pt x="2367697" y="1585177"/>
                  </a:lnTo>
                  <a:lnTo>
                    <a:pt x="2367697" y="1588533"/>
                  </a:lnTo>
                  <a:lnTo>
                    <a:pt x="2365460" y="1588533"/>
                  </a:lnTo>
                  <a:lnTo>
                    <a:pt x="2365460" y="1591889"/>
                  </a:lnTo>
                  <a:lnTo>
                    <a:pt x="2367697" y="1591889"/>
                  </a:lnTo>
                  <a:lnTo>
                    <a:pt x="2367697" y="1597483"/>
                  </a:lnTo>
                  <a:lnTo>
                    <a:pt x="2369376" y="1597483"/>
                  </a:lnTo>
                  <a:lnTo>
                    <a:pt x="2369376" y="1599161"/>
                  </a:lnTo>
                  <a:lnTo>
                    <a:pt x="2371053" y="1599161"/>
                  </a:lnTo>
                  <a:lnTo>
                    <a:pt x="2371053" y="1600839"/>
                  </a:lnTo>
                  <a:lnTo>
                    <a:pt x="2372732" y="1600839"/>
                  </a:lnTo>
                  <a:lnTo>
                    <a:pt x="2372732" y="1604754"/>
                  </a:lnTo>
                  <a:lnTo>
                    <a:pt x="2371053" y="1604754"/>
                  </a:lnTo>
                  <a:lnTo>
                    <a:pt x="2371053" y="1606432"/>
                  </a:lnTo>
                  <a:lnTo>
                    <a:pt x="2374409" y="1606432"/>
                  </a:lnTo>
                  <a:lnTo>
                    <a:pt x="2374409" y="1611466"/>
                  </a:lnTo>
                  <a:lnTo>
                    <a:pt x="2376647" y="1611466"/>
                  </a:lnTo>
                  <a:lnTo>
                    <a:pt x="2376647" y="1613704"/>
                  </a:lnTo>
                  <a:lnTo>
                    <a:pt x="2378325" y="1615382"/>
                  </a:lnTo>
                  <a:lnTo>
                    <a:pt x="2378325" y="1618738"/>
                  </a:lnTo>
                  <a:lnTo>
                    <a:pt x="2376647" y="1620416"/>
                  </a:lnTo>
                  <a:lnTo>
                    <a:pt x="2376647" y="1624331"/>
                  </a:lnTo>
                  <a:lnTo>
                    <a:pt x="2378325" y="1624331"/>
                  </a:lnTo>
                  <a:lnTo>
                    <a:pt x="2376647" y="1626009"/>
                  </a:lnTo>
                  <a:lnTo>
                    <a:pt x="2378325" y="1626009"/>
                  </a:lnTo>
                  <a:lnTo>
                    <a:pt x="2378325" y="1627687"/>
                  </a:lnTo>
                  <a:lnTo>
                    <a:pt x="2380003" y="1627687"/>
                  </a:lnTo>
                  <a:lnTo>
                    <a:pt x="2380003" y="1629365"/>
                  </a:lnTo>
                  <a:lnTo>
                    <a:pt x="2381681" y="1631603"/>
                  </a:lnTo>
                  <a:lnTo>
                    <a:pt x="2383359" y="1633281"/>
                  </a:lnTo>
                  <a:lnTo>
                    <a:pt x="2383359" y="1636637"/>
                  </a:lnTo>
                  <a:lnTo>
                    <a:pt x="2385037" y="1638315"/>
                  </a:lnTo>
                  <a:lnTo>
                    <a:pt x="2385037" y="1642230"/>
                  </a:lnTo>
                  <a:lnTo>
                    <a:pt x="2387274" y="1642230"/>
                  </a:lnTo>
                  <a:lnTo>
                    <a:pt x="2387274" y="1645586"/>
                  </a:lnTo>
                  <a:lnTo>
                    <a:pt x="2385037" y="1645586"/>
                  </a:lnTo>
                  <a:lnTo>
                    <a:pt x="2385037" y="1648942"/>
                  </a:lnTo>
                  <a:lnTo>
                    <a:pt x="2387274" y="1648942"/>
                  </a:lnTo>
                  <a:lnTo>
                    <a:pt x="2387274" y="1656214"/>
                  </a:lnTo>
                  <a:lnTo>
                    <a:pt x="2392309" y="1656214"/>
                  </a:lnTo>
                  <a:lnTo>
                    <a:pt x="2392309" y="1661807"/>
                  </a:lnTo>
                  <a:lnTo>
                    <a:pt x="2390630" y="1663485"/>
                  </a:lnTo>
                  <a:lnTo>
                    <a:pt x="2390630" y="1674113"/>
                  </a:lnTo>
                  <a:lnTo>
                    <a:pt x="2393986" y="1674113"/>
                  </a:lnTo>
                  <a:lnTo>
                    <a:pt x="2396224" y="1675791"/>
                  </a:lnTo>
                  <a:lnTo>
                    <a:pt x="2393986" y="1675791"/>
                  </a:lnTo>
                  <a:lnTo>
                    <a:pt x="2393986" y="1677469"/>
                  </a:lnTo>
                  <a:lnTo>
                    <a:pt x="2396224" y="1677469"/>
                  </a:lnTo>
                  <a:lnTo>
                    <a:pt x="2396224" y="1679706"/>
                  </a:lnTo>
                  <a:lnTo>
                    <a:pt x="2397902" y="1679706"/>
                  </a:lnTo>
                  <a:lnTo>
                    <a:pt x="2397902" y="1681384"/>
                  </a:lnTo>
                  <a:lnTo>
                    <a:pt x="2401258" y="1681384"/>
                  </a:lnTo>
                  <a:lnTo>
                    <a:pt x="2402936" y="1683062"/>
                  </a:lnTo>
                  <a:lnTo>
                    <a:pt x="2411886" y="1683062"/>
                  </a:lnTo>
                  <a:lnTo>
                    <a:pt x="2410207" y="1681384"/>
                  </a:lnTo>
                  <a:lnTo>
                    <a:pt x="2419157" y="1681384"/>
                  </a:lnTo>
                  <a:lnTo>
                    <a:pt x="2419157" y="1683062"/>
                  </a:lnTo>
                  <a:lnTo>
                    <a:pt x="2420835" y="1681384"/>
                  </a:lnTo>
                  <a:lnTo>
                    <a:pt x="2420835" y="1686418"/>
                  </a:lnTo>
                  <a:lnTo>
                    <a:pt x="2422513" y="1684740"/>
                  </a:lnTo>
                  <a:lnTo>
                    <a:pt x="2422513" y="1686418"/>
                  </a:lnTo>
                  <a:lnTo>
                    <a:pt x="2426428" y="1686418"/>
                  </a:lnTo>
                  <a:lnTo>
                    <a:pt x="2426428" y="1688656"/>
                  </a:lnTo>
                  <a:lnTo>
                    <a:pt x="2428107" y="1688656"/>
                  </a:lnTo>
                  <a:lnTo>
                    <a:pt x="2428107" y="1690334"/>
                  </a:lnTo>
                  <a:lnTo>
                    <a:pt x="2429784" y="1690334"/>
                  </a:lnTo>
                  <a:lnTo>
                    <a:pt x="2431463" y="1688656"/>
                  </a:lnTo>
                  <a:lnTo>
                    <a:pt x="2433700" y="1688656"/>
                  </a:lnTo>
                  <a:lnTo>
                    <a:pt x="2433700" y="1690334"/>
                  </a:lnTo>
                  <a:lnTo>
                    <a:pt x="2435378" y="1690334"/>
                  </a:lnTo>
                  <a:lnTo>
                    <a:pt x="2435378" y="1688656"/>
                  </a:lnTo>
                  <a:lnTo>
                    <a:pt x="2437056" y="1688656"/>
                  </a:lnTo>
                  <a:lnTo>
                    <a:pt x="2437056" y="1686418"/>
                  </a:lnTo>
                  <a:lnTo>
                    <a:pt x="2438734" y="1686418"/>
                  </a:lnTo>
                  <a:lnTo>
                    <a:pt x="2438734" y="1692012"/>
                  </a:lnTo>
                  <a:lnTo>
                    <a:pt x="2444327" y="1692012"/>
                  </a:lnTo>
                  <a:lnTo>
                    <a:pt x="2444327" y="1695368"/>
                  </a:lnTo>
                  <a:lnTo>
                    <a:pt x="2446005" y="1695368"/>
                  </a:lnTo>
                  <a:lnTo>
                    <a:pt x="2446005" y="1699283"/>
                  </a:lnTo>
                  <a:lnTo>
                    <a:pt x="2447684" y="1699283"/>
                  </a:lnTo>
                  <a:lnTo>
                    <a:pt x="2447684" y="1700961"/>
                  </a:lnTo>
                  <a:lnTo>
                    <a:pt x="2449361" y="1700961"/>
                  </a:lnTo>
                  <a:lnTo>
                    <a:pt x="2451040" y="1702639"/>
                  </a:lnTo>
                  <a:lnTo>
                    <a:pt x="2451040" y="1704317"/>
                  </a:lnTo>
                  <a:lnTo>
                    <a:pt x="2453277" y="1704317"/>
                  </a:lnTo>
                  <a:lnTo>
                    <a:pt x="2454955" y="1705995"/>
                  </a:lnTo>
                  <a:lnTo>
                    <a:pt x="2456633" y="1708233"/>
                  </a:lnTo>
                  <a:lnTo>
                    <a:pt x="2458311" y="1708233"/>
                  </a:lnTo>
                  <a:lnTo>
                    <a:pt x="2458311" y="1705995"/>
                  </a:lnTo>
                  <a:lnTo>
                    <a:pt x="2462226" y="1705995"/>
                  </a:lnTo>
                  <a:lnTo>
                    <a:pt x="2462226" y="1708233"/>
                  </a:lnTo>
                  <a:lnTo>
                    <a:pt x="2463904" y="1708233"/>
                  </a:lnTo>
                  <a:lnTo>
                    <a:pt x="2465582" y="1705995"/>
                  </a:lnTo>
                  <a:lnTo>
                    <a:pt x="2467261" y="1705995"/>
                  </a:lnTo>
                  <a:lnTo>
                    <a:pt x="2467261" y="1709911"/>
                  </a:lnTo>
                  <a:lnTo>
                    <a:pt x="2465582" y="1709911"/>
                  </a:lnTo>
                  <a:lnTo>
                    <a:pt x="2465582" y="1711589"/>
                  </a:lnTo>
                  <a:lnTo>
                    <a:pt x="2463904" y="1711589"/>
                  </a:lnTo>
                  <a:lnTo>
                    <a:pt x="2463904" y="1720538"/>
                  </a:lnTo>
                  <a:lnTo>
                    <a:pt x="2465582" y="1720538"/>
                  </a:lnTo>
                  <a:lnTo>
                    <a:pt x="2465582" y="1722216"/>
                  </a:lnTo>
                  <a:lnTo>
                    <a:pt x="2467261" y="1722216"/>
                  </a:lnTo>
                  <a:lnTo>
                    <a:pt x="2467261" y="1723894"/>
                  </a:lnTo>
                  <a:lnTo>
                    <a:pt x="2468938" y="1723894"/>
                  </a:lnTo>
                  <a:lnTo>
                    <a:pt x="2468938" y="1727810"/>
                  </a:lnTo>
                  <a:lnTo>
                    <a:pt x="2470617" y="1727810"/>
                  </a:lnTo>
                  <a:lnTo>
                    <a:pt x="2468938" y="1729488"/>
                  </a:lnTo>
                  <a:lnTo>
                    <a:pt x="2468938" y="1731166"/>
                  </a:lnTo>
                  <a:lnTo>
                    <a:pt x="2467261" y="1731166"/>
                  </a:lnTo>
                  <a:lnTo>
                    <a:pt x="2467261" y="1738437"/>
                  </a:lnTo>
                  <a:lnTo>
                    <a:pt x="2468938" y="1738437"/>
                  </a:lnTo>
                  <a:lnTo>
                    <a:pt x="2470617" y="1740115"/>
                  </a:lnTo>
                  <a:lnTo>
                    <a:pt x="2470617" y="1741793"/>
                  </a:lnTo>
                  <a:lnTo>
                    <a:pt x="2472854" y="1741793"/>
                  </a:lnTo>
                  <a:lnTo>
                    <a:pt x="2472854" y="1749065"/>
                  </a:lnTo>
                  <a:lnTo>
                    <a:pt x="2483481" y="1749065"/>
                  </a:lnTo>
                  <a:lnTo>
                    <a:pt x="2485159" y="1747387"/>
                  </a:lnTo>
                  <a:lnTo>
                    <a:pt x="2486838" y="1747387"/>
                  </a:lnTo>
                  <a:lnTo>
                    <a:pt x="2486838" y="1750743"/>
                  </a:lnTo>
                  <a:lnTo>
                    <a:pt x="2490753" y="1750743"/>
                  </a:lnTo>
                  <a:lnTo>
                    <a:pt x="2490753" y="1749065"/>
                  </a:lnTo>
                  <a:lnTo>
                    <a:pt x="2492431" y="1749065"/>
                  </a:lnTo>
                  <a:lnTo>
                    <a:pt x="2492431" y="1750743"/>
                  </a:lnTo>
                  <a:lnTo>
                    <a:pt x="2494109" y="1750743"/>
                  </a:lnTo>
                  <a:lnTo>
                    <a:pt x="2494109" y="1749065"/>
                  </a:lnTo>
                  <a:lnTo>
                    <a:pt x="2495787" y="1749065"/>
                  </a:lnTo>
                  <a:lnTo>
                    <a:pt x="2495787" y="1750743"/>
                  </a:lnTo>
                  <a:lnTo>
                    <a:pt x="2497465" y="1750743"/>
                  </a:lnTo>
                  <a:lnTo>
                    <a:pt x="2497465" y="1749065"/>
                  </a:lnTo>
                  <a:lnTo>
                    <a:pt x="2506415" y="1749065"/>
                  </a:lnTo>
                  <a:lnTo>
                    <a:pt x="2508092" y="1747387"/>
                  </a:lnTo>
                  <a:lnTo>
                    <a:pt x="2508092" y="1749065"/>
                  </a:lnTo>
                  <a:lnTo>
                    <a:pt x="2512008" y="1749065"/>
                  </a:lnTo>
                  <a:lnTo>
                    <a:pt x="2512008" y="1747387"/>
                  </a:lnTo>
                  <a:lnTo>
                    <a:pt x="2513686" y="1747387"/>
                  </a:lnTo>
                  <a:lnTo>
                    <a:pt x="2513686" y="1745709"/>
                  </a:lnTo>
                  <a:lnTo>
                    <a:pt x="2515364" y="1745709"/>
                  </a:lnTo>
                  <a:lnTo>
                    <a:pt x="2515364" y="1741793"/>
                  </a:lnTo>
                  <a:lnTo>
                    <a:pt x="2517042" y="1741793"/>
                  </a:lnTo>
                  <a:lnTo>
                    <a:pt x="2517042" y="1740115"/>
                  </a:lnTo>
                  <a:lnTo>
                    <a:pt x="2519279" y="1740115"/>
                  </a:lnTo>
                  <a:lnTo>
                    <a:pt x="2519279" y="1738437"/>
                  </a:lnTo>
                  <a:lnTo>
                    <a:pt x="2522635" y="1738437"/>
                  </a:lnTo>
                  <a:lnTo>
                    <a:pt x="2522635" y="1736759"/>
                  </a:lnTo>
                  <a:lnTo>
                    <a:pt x="2524313" y="1736759"/>
                  </a:lnTo>
                  <a:lnTo>
                    <a:pt x="2524313" y="1734522"/>
                  </a:lnTo>
                  <a:lnTo>
                    <a:pt x="2533263" y="1734522"/>
                  </a:lnTo>
                  <a:lnTo>
                    <a:pt x="2533263" y="1736759"/>
                  </a:lnTo>
                  <a:lnTo>
                    <a:pt x="2534941" y="1734522"/>
                  </a:lnTo>
                  <a:lnTo>
                    <a:pt x="2534941" y="1732844"/>
                  </a:lnTo>
                  <a:lnTo>
                    <a:pt x="2540534" y="1732844"/>
                  </a:lnTo>
                  <a:lnTo>
                    <a:pt x="2540534" y="1731166"/>
                  </a:lnTo>
                  <a:lnTo>
                    <a:pt x="2542212" y="1731166"/>
                  </a:lnTo>
                  <a:lnTo>
                    <a:pt x="2542212" y="1729488"/>
                  </a:lnTo>
                  <a:lnTo>
                    <a:pt x="2545569" y="1729488"/>
                  </a:lnTo>
                  <a:lnTo>
                    <a:pt x="2545569" y="1725572"/>
                  </a:lnTo>
                  <a:lnTo>
                    <a:pt x="2547805" y="1725572"/>
                  </a:lnTo>
                  <a:lnTo>
                    <a:pt x="2547805" y="1727810"/>
                  </a:lnTo>
                  <a:lnTo>
                    <a:pt x="2551162" y="1727810"/>
                  </a:lnTo>
                  <a:lnTo>
                    <a:pt x="2551162" y="1725572"/>
                  </a:lnTo>
                  <a:lnTo>
                    <a:pt x="2554518" y="1725572"/>
                  </a:lnTo>
                  <a:lnTo>
                    <a:pt x="2554518" y="1723894"/>
                  </a:lnTo>
                  <a:lnTo>
                    <a:pt x="2563467" y="1723894"/>
                  </a:lnTo>
                  <a:lnTo>
                    <a:pt x="2563467" y="1729488"/>
                  </a:lnTo>
                  <a:lnTo>
                    <a:pt x="2561789" y="1729488"/>
                  </a:lnTo>
                  <a:lnTo>
                    <a:pt x="2561789" y="1734522"/>
                  </a:lnTo>
                  <a:lnTo>
                    <a:pt x="2560111" y="1736759"/>
                  </a:lnTo>
                  <a:lnTo>
                    <a:pt x="2558433" y="1736759"/>
                  </a:lnTo>
                  <a:lnTo>
                    <a:pt x="2558433" y="1740115"/>
                  </a:lnTo>
                  <a:lnTo>
                    <a:pt x="2560111" y="1740115"/>
                  </a:lnTo>
                  <a:lnTo>
                    <a:pt x="2560111" y="1741793"/>
                  </a:lnTo>
                  <a:lnTo>
                    <a:pt x="2561789" y="1741793"/>
                  </a:lnTo>
                  <a:lnTo>
                    <a:pt x="2561789" y="1745709"/>
                  </a:lnTo>
                  <a:lnTo>
                    <a:pt x="2563467" y="1745709"/>
                  </a:lnTo>
                  <a:lnTo>
                    <a:pt x="2563467" y="1750743"/>
                  </a:lnTo>
                  <a:lnTo>
                    <a:pt x="2561789" y="1752421"/>
                  </a:lnTo>
                  <a:lnTo>
                    <a:pt x="2561789" y="1754099"/>
                  </a:lnTo>
                  <a:lnTo>
                    <a:pt x="2560111" y="1754099"/>
                  </a:lnTo>
                  <a:lnTo>
                    <a:pt x="2560111" y="1758014"/>
                  </a:lnTo>
                  <a:lnTo>
                    <a:pt x="2556196" y="1758014"/>
                  </a:lnTo>
                  <a:lnTo>
                    <a:pt x="2556196" y="1759692"/>
                  </a:lnTo>
                  <a:lnTo>
                    <a:pt x="2554518" y="1758014"/>
                  </a:lnTo>
                  <a:lnTo>
                    <a:pt x="2552840" y="1759692"/>
                  </a:lnTo>
                  <a:lnTo>
                    <a:pt x="2551162" y="1759692"/>
                  </a:lnTo>
                  <a:lnTo>
                    <a:pt x="2551162" y="1763048"/>
                  </a:lnTo>
                  <a:lnTo>
                    <a:pt x="2549484" y="1765286"/>
                  </a:lnTo>
                  <a:lnTo>
                    <a:pt x="2551162" y="1766964"/>
                  </a:lnTo>
                  <a:lnTo>
                    <a:pt x="2551162" y="1770320"/>
                  </a:lnTo>
                  <a:lnTo>
                    <a:pt x="2549484" y="1770320"/>
                  </a:lnTo>
                  <a:lnTo>
                    <a:pt x="2549484" y="1771998"/>
                  </a:lnTo>
                  <a:lnTo>
                    <a:pt x="2547805" y="1771998"/>
                  </a:lnTo>
                  <a:lnTo>
                    <a:pt x="2547805" y="1777591"/>
                  </a:lnTo>
                  <a:lnTo>
                    <a:pt x="2545569" y="1777591"/>
                  </a:lnTo>
                  <a:lnTo>
                    <a:pt x="2545569" y="1780947"/>
                  </a:lnTo>
                  <a:lnTo>
                    <a:pt x="2547805" y="1780947"/>
                  </a:lnTo>
                  <a:lnTo>
                    <a:pt x="2547805" y="1782625"/>
                  </a:lnTo>
                  <a:lnTo>
                    <a:pt x="2545569" y="1782625"/>
                  </a:lnTo>
                  <a:lnTo>
                    <a:pt x="2545569" y="1788219"/>
                  </a:lnTo>
                  <a:lnTo>
                    <a:pt x="2543890" y="1788219"/>
                  </a:lnTo>
                  <a:lnTo>
                    <a:pt x="2543890" y="1791575"/>
                  </a:lnTo>
                  <a:lnTo>
                    <a:pt x="2542212" y="1791575"/>
                  </a:lnTo>
                  <a:lnTo>
                    <a:pt x="2542212" y="1793812"/>
                  </a:lnTo>
                  <a:lnTo>
                    <a:pt x="2543890" y="1793812"/>
                  </a:lnTo>
                  <a:lnTo>
                    <a:pt x="2543890" y="1800524"/>
                  </a:lnTo>
                  <a:lnTo>
                    <a:pt x="2540534" y="1800524"/>
                  </a:lnTo>
                  <a:lnTo>
                    <a:pt x="2540534" y="1802762"/>
                  </a:lnTo>
                  <a:lnTo>
                    <a:pt x="2538856" y="1802762"/>
                  </a:lnTo>
                  <a:lnTo>
                    <a:pt x="2538856" y="1806118"/>
                  </a:lnTo>
                  <a:lnTo>
                    <a:pt x="2540534" y="1806118"/>
                  </a:lnTo>
                  <a:lnTo>
                    <a:pt x="2540534" y="1807796"/>
                  </a:lnTo>
                  <a:lnTo>
                    <a:pt x="2538856" y="1807796"/>
                  </a:lnTo>
                  <a:lnTo>
                    <a:pt x="2538856" y="1811152"/>
                  </a:lnTo>
                  <a:lnTo>
                    <a:pt x="2536619" y="1811152"/>
                  </a:lnTo>
                  <a:lnTo>
                    <a:pt x="2536619" y="1813389"/>
                  </a:lnTo>
                  <a:lnTo>
                    <a:pt x="2533263" y="1813389"/>
                  </a:lnTo>
                  <a:lnTo>
                    <a:pt x="2533263" y="1822339"/>
                  </a:lnTo>
                  <a:lnTo>
                    <a:pt x="2531585" y="1822339"/>
                  </a:lnTo>
                  <a:lnTo>
                    <a:pt x="2531585" y="1824017"/>
                  </a:lnTo>
                  <a:lnTo>
                    <a:pt x="2527669" y="1824017"/>
                  </a:lnTo>
                  <a:lnTo>
                    <a:pt x="2527669" y="1825695"/>
                  </a:lnTo>
                  <a:lnTo>
                    <a:pt x="2525992" y="1825695"/>
                  </a:lnTo>
                  <a:lnTo>
                    <a:pt x="2525992" y="1831288"/>
                  </a:lnTo>
                  <a:lnTo>
                    <a:pt x="2524313" y="1831288"/>
                  </a:lnTo>
                  <a:lnTo>
                    <a:pt x="2524313" y="1834644"/>
                  </a:lnTo>
                  <a:lnTo>
                    <a:pt x="2525992" y="1836322"/>
                  </a:lnTo>
                  <a:lnTo>
                    <a:pt x="2525992" y="1838000"/>
                  </a:lnTo>
                  <a:lnTo>
                    <a:pt x="2524313" y="1838000"/>
                  </a:lnTo>
                  <a:lnTo>
                    <a:pt x="2524313" y="1839678"/>
                  </a:lnTo>
                  <a:lnTo>
                    <a:pt x="2522635" y="1839678"/>
                  </a:lnTo>
                  <a:lnTo>
                    <a:pt x="2522635" y="1841916"/>
                  </a:lnTo>
                  <a:lnTo>
                    <a:pt x="2517042" y="1841916"/>
                  </a:lnTo>
                  <a:lnTo>
                    <a:pt x="2517042" y="1839678"/>
                  </a:lnTo>
                  <a:lnTo>
                    <a:pt x="2513686" y="1838000"/>
                  </a:lnTo>
                  <a:lnTo>
                    <a:pt x="2510330" y="1838000"/>
                  </a:lnTo>
                  <a:lnTo>
                    <a:pt x="2508092" y="1836322"/>
                  </a:lnTo>
                  <a:lnTo>
                    <a:pt x="2503058" y="1836322"/>
                  </a:lnTo>
                  <a:lnTo>
                    <a:pt x="2499143" y="1834644"/>
                  </a:lnTo>
                  <a:lnTo>
                    <a:pt x="2497465" y="1834644"/>
                  </a:lnTo>
                  <a:lnTo>
                    <a:pt x="2497465" y="1832966"/>
                  </a:lnTo>
                  <a:lnTo>
                    <a:pt x="2495787" y="1832966"/>
                  </a:lnTo>
                  <a:lnTo>
                    <a:pt x="2495787" y="1831288"/>
                  </a:lnTo>
                  <a:lnTo>
                    <a:pt x="2494109" y="1831288"/>
                  </a:lnTo>
                  <a:lnTo>
                    <a:pt x="2494109" y="1832966"/>
                  </a:lnTo>
                  <a:lnTo>
                    <a:pt x="2492431" y="1832966"/>
                  </a:lnTo>
                  <a:lnTo>
                    <a:pt x="2492431" y="1834644"/>
                  </a:lnTo>
                  <a:lnTo>
                    <a:pt x="2490753" y="1836322"/>
                  </a:lnTo>
                  <a:lnTo>
                    <a:pt x="2490753" y="1839678"/>
                  </a:lnTo>
                  <a:lnTo>
                    <a:pt x="2488515" y="1839678"/>
                  </a:lnTo>
                  <a:lnTo>
                    <a:pt x="2488515" y="1841916"/>
                  </a:lnTo>
                  <a:lnTo>
                    <a:pt x="2486838" y="1841916"/>
                  </a:lnTo>
                  <a:lnTo>
                    <a:pt x="2486838" y="1843594"/>
                  </a:lnTo>
                  <a:lnTo>
                    <a:pt x="2481803" y="1843594"/>
                  </a:lnTo>
                  <a:lnTo>
                    <a:pt x="2481803" y="1845272"/>
                  </a:lnTo>
                  <a:lnTo>
                    <a:pt x="2476210" y="1845272"/>
                  </a:lnTo>
                  <a:lnTo>
                    <a:pt x="2476210" y="1846950"/>
                  </a:lnTo>
                  <a:lnTo>
                    <a:pt x="2472854" y="1846950"/>
                  </a:lnTo>
                  <a:lnTo>
                    <a:pt x="2472854" y="1848628"/>
                  </a:lnTo>
                  <a:lnTo>
                    <a:pt x="2474532" y="1848628"/>
                  </a:lnTo>
                  <a:lnTo>
                    <a:pt x="2474532" y="1850865"/>
                  </a:lnTo>
                  <a:lnTo>
                    <a:pt x="2476210" y="1850865"/>
                  </a:lnTo>
                  <a:lnTo>
                    <a:pt x="2476210" y="1852543"/>
                  </a:lnTo>
                  <a:lnTo>
                    <a:pt x="2477888" y="1855899"/>
                  </a:lnTo>
                  <a:lnTo>
                    <a:pt x="2479566" y="1861493"/>
                  </a:lnTo>
                  <a:lnTo>
                    <a:pt x="2479566" y="1870442"/>
                  </a:lnTo>
                  <a:lnTo>
                    <a:pt x="2481803" y="1872120"/>
                  </a:lnTo>
                  <a:lnTo>
                    <a:pt x="2481803" y="1875476"/>
                  </a:lnTo>
                  <a:lnTo>
                    <a:pt x="2479566" y="1875476"/>
                  </a:lnTo>
                  <a:lnTo>
                    <a:pt x="2479566" y="1893375"/>
                  </a:lnTo>
                  <a:lnTo>
                    <a:pt x="2481803" y="1893375"/>
                  </a:lnTo>
                  <a:lnTo>
                    <a:pt x="2481803" y="1896731"/>
                  </a:lnTo>
                  <a:lnTo>
                    <a:pt x="2479566" y="1896731"/>
                  </a:lnTo>
                  <a:lnTo>
                    <a:pt x="2479566" y="1904003"/>
                  </a:lnTo>
                  <a:lnTo>
                    <a:pt x="2477888" y="1905681"/>
                  </a:lnTo>
                  <a:lnTo>
                    <a:pt x="2477888" y="1907918"/>
                  </a:lnTo>
                  <a:lnTo>
                    <a:pt x="2476210" y="1907918"/>
                  </a:lnTo>
                  <a:lnTo>
                    <a:pt x="2476210" y="1911274"/>
                  </a:lnTo>
                  <a:lnTo>
                    <a:pt x="2474532" y="1911274"/>
                  </a:lnTo>
                  <a:lnTo>
                    <a:pt x="2474532" y="1912952"/>
                  </a:lnTo>
                  <a:lnTo>
                    <a:pt x="2472854" y="1912952"/>
                  </a:lnTo>
                  <a:lnTo>
                    <a:pt x="2472854" y="1914630"/>
                  </a:lnTo>
                  <a:lnTo>
                    <a:pt x="2470617" y="1912952"/>
                  </a:lnTo>
                  <a:lnTo>
                    <a:pt x="2468938" y="1912952"/>
                  </a:lnTo>
                  <a:lnTo>
                    <a:pt x="2468938" y="1914630"/>
                  </a:lnTo>
                  <a:lnTo>
                    <a:pt x="2463904" y="1914630"/>
                  </a:lnTo>
                  <a:lnTo>
                    <a:pt x="2462226" y="1916867"/>
                  </a:lnTo>
                  <a:lnTo>
                    <a:pt x="2459989" y="1918546"/>
                  </a:lnTo>
                  <a:lnTo>
                    <a:pt x="2463904" y="1918546"/>
                  </a:lnTo>
                  <a:lnTo>
                    <a:pt x="2463904" y="1920224"/>
                  </a:lnTo>
                  <a:lnTo>
                    <a:pt x="2465582" y="1920224"/>
                  </a:lnTo>
                  <a:lnTo>
                    <a:pt x="2465582" y="1921902"/>
                  </a:lnTo>
                  <a:lnTo>
                    <a:pt x="2463904" y="1923580"/>
                  </a:lnTo>
                  <a:lnTo>
                    <a:pt x="2463904" y="1927495"/>
                  </a:lnTo>
                  <a:lnTo>
                    <a:pt x="2465582" y="1927495"/>
                  </a:lnTo>
                  <a:lnTo>
                    <a:pt x="2467261" y="1929173"/>
                  </a:lnTo>
                  <a:lnTo>
                    <a:pt x="2467261" y="1930851"/>
                  </a:lnTo>
                  <a:lnTo>
                    <a:pt x="2468938" y="1930851"/>
                  </a:lnTo>
                  <a:lnTo>
                    <a:pt x="2468938" y="1927495"/>
                  </a:lnTo>
                  <a:lnTo>
                    <a:pt x="2470617" y="1927495"/>
                  </a:lnTo>
                  <a:lnTo>
                    <a:pt x="2470617" y="1923580"/>
                  </a:lnTo>
                  <a:lnTo>
                    <a:pt x="2468938" y="1921902"/>
                  </a:lnTo>
                  <a:lnTo>
                    <a:pt x="2468938" y="1918546"/>
                  </a:lnTo>
                  <a:lnTo>
                    <a:pt x="2470617" y="1918546"/>
                  </a:lnTo>
                  <a:lnTo>
                    <a:pt x="2470617" y="1920224"/>
                  </a:lnTo>
                  <a:lnTo>
                    <a:pt x="2472854" y="1920224"/>
                  </a:lnTo>
                  <a:lnTo>
                    <a:pt x="2472854" y="1921902"/>
                  </a:lnTo>
                  <a:lnTo>
                    <a:pt x="2474532" y="1920224"/>
                  </a:lnTo>
                  <a:lnTo>
                    <a:pt x="2477888" y="1920224"/>
                  </a:lnTo>
                  <a:lnTo>
                    <a:pt x="2477888" y="1921902"/>
                  </a:lnTo>
                  <a:lnTo>
                    <a:pt x="2479566" y="1921902"/>
                  </a:lnTo>
                  <a:lnTo>
                    <a:pt x="2479566" y="1916867"/>
                  </a:lnTo>
                  <a:lnTo>
                    <a:pt x="2481803" y="1916867"/>
                  </a:lnTo>
                  <a:lnTo>
                    <a:pt x="2481803" y="1914630"/>
                  </a:lnTo>
                  <a:lnTo>
                    <a:pt x="2485159" y="1914630"/>
                  </a:lnTo>
                  <a:lnTo>
                    <a:pt x="2485159" y="1912952"/>
                  </a:lnTo>
                  <a:lnTo>
                    <a:pt x="2483481" y="1912952"/>
                  </a:lnTo>
                  <a:lnTo>
                    <a:pt x="2483481" y="1909596"/>
                  </a:lnTo>
                  <a:lnTo>
                    <a:pt x="2485159" y="1911274"/>
                  </a:lnTo>
                  <a:lnTo>
                    <a:pt x="2486838" y="1911274"/>
                  </a:lnTo>
                  <a:lnTo>
                    <a:pt x="2486838" y="1909596"/>
                  </a:lnTo>
                  <a:lnTo>
                    <a:pt x="2488515" y="1909596"/>
                  </a:lnTo>
                  <a:lnTo>
                    <a:pt x="2488515" y="1905681"/>
                  </a:lnTo>
                  <a:lnTo>
                    <a:pt x="2490753" y="1905681"/>
                  </a:lnTo>
                  <a:lnTo>
                    <a:pt x="2490753" y="1902325"/>
                  </a:lnTo>
                  <a:lnTo>
                    <a:pt x="2492431" y="1902325"/>
                  </a:lnTo>
                  <a:lnTo>
                    <a:pt x="2492431" y="1896731"/>
                  </a:lnTo>
                  <a:lnTo>
                    <a:pt x="2494109" y="1896731"/>
                  </a:lnTo>
                  <a:lnTo>
                    <a:pt x="2494109" y="1898969"/>
                  </a:lnTo>
                  <a:lnTo>
                    <a:pt x="2499143" y="1898969"/>
                  </a:lnTo>
                  <a:lnTo>
                    <a:pt x="2499143" y="1900647"/>
                  </a:lnTo>
                  <a:lnTo>
                    <a:pt x="2497465" y="1900647"/>
                  </a:lnTo>
                  <a:lnTo>
                    <a:pt x="2497465" y="1902325"/>
                  </a:lnTo>
                  <a:lnTo>
                    <a:pt x="2495787" y="1902325"/>
                  </a:lnTo>
                  <a:lnTo>
                    <a:pt x="2495787" y="1904003"/>
                  </a:lnTo>
                  <a:lnTo>
                    <a:pt x="2494109" y="1904003"/>
                  </a:lnTo>
                  <a:lnTo>
                    <a:pt x="2494109" y="1905681"/>
                  </a:lnTo>
                  <a:lnTo>
                    <a:pt x="2495787" y="1905681"/>
                  </a:lnTo>
                  <a:lnTo>
                    <a:pt x="2495787" y="1907918"/>
                  </a:lnTo>
                  <a:lnTo>
                    <a:pt x="2497465" y="1907918"/>
                  </a:lnTo>
                  <a:lnTo>
                    <a:pt x="2497465" y="1904003"/>
                  </a:lnTo>
                  <a:lnTo>
                    <a:pt x="2499143" y="1904003"/>
                  </a:lnTo>
                  <a:lnTo>
                    <a:pt x="2499143" y="1902325"/>
                  </a:lnTo>
                  <a:lnTo>
                    <a:pt x="2508092" y="1902325"/>
                  </a:lnTo>
                  <a:lnTo>
                    <a:pt x="2506415" y="1904003"/>
                  </a:lnTo>
                  <a:lnTo>
                    <a:pt x="2504736" y="1904003"/>
                  </a:lnTo>
                  <a:lnTo>
                    <a:pt x="2504736" y="1914630"/>
                  </a:lnTo>
                  <a:lnTo>
                    <a:pt x="2506415" y="1912952"/>
                  </a:lnTo>
                  <a:lnTo>
                    <a:pt x="2508092" y="1912952"/>
                  </a:lnTo>
                  <a:lnTo>
                    <a:pt x="2508092" y="1911274"/>
                  </a:lnTo>
                  <a:lnTo>
                    <a:pt x="2510330" y="1911274"/>
                  </a:lnTo>
                  <a:lnTo>
                    <a:pt x="2510330" y="1914630"/>
                  </a:lnTo>
                  <a:lnTo>
                    <a:pt x="2512008" y="1914630"/>
                  </a:lnTo>
                  <a:lnTo>
                    <a:pt x="2512008" y="1912952"/>
                  </a:lnTo>
                  <a:lnTo>
                    <a:pt x="2513686" y="1912952"/>
                  </a:lnTo>
                  <a:lnTo>
                    <a:pt x="2515364" y="1914630"/>
                  </a:lnTo>
                  <a:lnTo>
                    <a:pt x="2515364" y="1912952"/>
                  </a:lnTo>
                  <a:lnTo>
                    <a:pt x="2517042" y="1912952"/>
                  </a:lnTo>
                  <a:lnTo>
                    <a:pt x="2517042" y="1918546"/>
                  </a:lnTo>
                  <a:lnTo>
                    <a:pt x="2519279" y="1918546"/>
                  </a:lnTo>
                  <a:lnTo>
                    <a:pt x="2519279" y="1916867"/>
                  </a:lnTo>
                  <a:lnTo>
                    <a:pt x="2520957" y="1916867"/>
                  </a:lnTo>
                  <a:lnTo>
                    <a:pt x="2520957" y="1914630"/>
                  </a:lnTo>
                  <a:lnTo>
                    <a:pt x="2522635" y="1914630"/>
                  </a:lnTo>
                  <a:lnTo>
                    <a:pt x="2522635" y="1916867"/>
                  </a:lnTo>
                  <a:lnTo>
                    <a:pt x="2524313" y="1918546"/>
                  </a:lnTo>
                  <a:lnTo>
                    <a:pt x="2522635" y="1918546"/>
                  </a:lnTo>
                  <a:lnTo>
                    <a:pt x="2522635" y="1920224"/>
                  </a:lnTo>
                  <a:lnTo>
                    <a:pt x="2525992" y="1920224"/>
                  </a:lnTo>
                  <a:lnTo>
                    <a:pt x="2525992" y="1918546"/>
                  </a:lnTo>
                  <a:lnTo>
                    <a:pt x="2529907" y="1918546"/>
                  </a:lnTo>
                  <a:lnTo>
                    <a:pt x="2529907" y="1916867"/>
                  </a:lnTo>
                  <a:lnTo>
                    <a:pt x="2533263" y="1916867"/>
                  </a:lnTo>
                  <a:lnTo>
                    <a:pt x="2533263" y="1914630"/>
                  </a:lnTo>
                  <a:lnTo>
                    <a:pt x="2536619" y="1914630"/>
                  </a:lnTo>
                  <a:lnTo>
                    <a:pt x="2538856" y="1912952"/>
                  </a:lnTo>
                  <a:lnTo>
                    <a:pt x="2538856" y="1914630"/>
                  </a:lnTo>
                  <a:lnTo>
                    <a:pt x="2540534" y="1914630"/>
                  </a:lnTo>
                  <a:lnTo>
                    <a:pt x="2540534" y="1912952"/>
                  </a:lnTo>
                  <a:lnTo>
                    <a:pt x="2545569" y="1912952"/>
                  </a:lnTo>
                  <a:lnTo>
                    <a:pt x="2545569" y="1909596"/>
                  </a:lnTo>
                  <a:lnTo>
                    <a:pt x="2549484" y="1909596"/>
                  </a:lnTo>
                  <a:lnTo>
                    <a:pt x="2549484" y="1907918"/>
                  </a:lnTo>
                  <a:lnTo>
                    <a:pt x="2551162" y="1907918"/>
                  </a:lnTo>
                  <a:lnTo>
                    <a:pt x="2551162" y="1905681"/>
                  </a:lnTo>
                  <a:lnTo>
                    <a:pt x="2552840" y="1905681"/>
                  </a:lnTo>
                  <a:lnTo>
                    <a:pt x="2554518" y="1904003"/>
                  </a:lnTo>
                  <a:lnTo>
                    <a:pt x="2556196" y="1904003"/>
                  </a:lnTo>
                  <a:lnTo>
                    <a:pt x="2558433" y="1902325"/>
                  </a:lnTo>
                  <a:lnTo>
                    <a:pt x="2561789" y="1902325"/>
                  </a:lnTo>
                  <a:lnTo>
                    <a:pt x="2561789" y="1900647"/>
                  </a:lnTo>
                  <a:lnTo>
                    <a:pt x="2563467" y="1898969"/>
                  </a:lnTo>
                  <a:lnTo>
                    <a:pt x="2565146" y="1898969"/>
                  </a:lnTo>
                  <a:lnTo>
                    <a:pt x="2565146" y="1896731"/>
                  </a:lnTo>
                  <a:lnTo>
                    <a:pt x="2567382" y="1895053"/>
                  </a:lnTo>
                  <a:lnTo>
                    <a:pt x="2570739" y="1895053"/>
                  </a:lnTo>
                  <a:lnTo>
                    <a:pt x="2570739" y="1891697"/>
                  </a:lnTo>
                  <a:lnTo>
                    <a:pt x="2574095" y="1891697"/>
                  </a:lnTo>
                  <a:lnTo>
                    <a:pt x="2574095" y="1884426"/>
                  </a:lnTo>
                  <a:lnTo>
                    <a:pt x="2576332" y="1884426"/>
                  </a:lnTo>
                  <a:lnTo>
                    <a:pt x="2576332" y="1886104"/>
                  </a:lnTo>
                  <a:lnTo>
                    <a:pt x="2578010" y="1886104"/>
                  </a:lnTo>
                  <a:lnTo>
                    <a:pt x="2579688" y="1884426"/>
                  </a:lnTo>
                  <a:lnTo>
                    <a:pt x="2579688" y="1882748"/>
                  </a:lnTo>
                  <a:lnTo>
                    <a:pt x="2581366" y="1882748"/>
                  </a:lnTo>
                  <a:lnTo>
                    <a:pt x="2581366" y="1875476"/>
                  </a:lnTo>
                  <a:lnTo>
                    <a:pt x="2583044" y="1875476"/>
                  </a:lnTo>
                  <a:lnTo>
                    <a:pt x="2583044" y="1873798"/>
                  </a:lnTo>
                  <a:lnTo>
                    <a:pt x="2584723" y="1873798"/>
                  </a:lnTo>
                  <a:lnTo>
                    <a:pt x="2584723" y="1870442"/>
                  </a:lnTo>
                  <a:lnTo>
                    <a:pt x="2586959" y="1870442"/>
                  </a:lnTo>
                  <a:lnTo>
                    <a:pt x="2586959" y="1868205"/>
                  </a:lnTo>
                  <a:lnTo>
                    <a:pt x="2588638" y="1868205"/>
                  </a:lnTo>
                  <a:lnTo>
                    <a:pt x="2588638" y="1864849"/>
                  </a:lnTo>
                  <a:lnTo>
                    <a:pt x="2590316" y="1864849"/>
                  </a:lnTo>
                  <a:lnTo>
                    <a:pt x="2590316" y="1863171"/>
                  </a:lnTo>
                  <a:lnTo>
                    <a:pt x="2591994" y="1863171"/>
                  </a:lnTo>
                  <a:lnTo>
                    <a:pt x="2591994" y="1861493"/>
                  </a:lnTo>
                  <a:lnTo>
                    <a:pt x="2595909" y="1861493"/>
                  </a:lnTo>
                  <a:lnTo>
                    <a:pt x="2597587" y="1859815"/>
                  </a:lnTo>
                  <a:lnTo>
                    <a:pt x="2599265" y="1859815"/>
                  </a:lnTo>
                  <a:lnTo>
                    <a:pt x="2597587" y="1857577"/>
                  </a:lnTo>
                  <a:lnTo>
                    <a:pt x="2599265" y="1855899"/>
                  </a:lnTo>
                  <a:lnTo>
                    <a:pt x="2599265" y="1854221"/>
                  </a:lnTo>
                  <a:lnTo>
                    <a:pt x="2600943" y="1852543"/>
                  </a:lnTo>
                  <a:lnTo>
                    <a:pt x="2600943" y="1848628"/>
                  </a:lnTo>
                  <a:lnTo>
                    <a:pt x="2602621" y="1848628"/>
                  </a:lnTo>
                  <a:lnTo>
                    <a:pt x="2604859" y="1850865"/>
                  </a:lnTo>
                  <a:lnTo>
                    <a:pt x="2604859" y="1846950"/>
                  </a:lnTo>
                  <a:lnTo>
                    <a:pt x="2606536" y="1846950"/>
                  </a:lnTo>
                  <a:lnTo>
                    <a:pt x="2606536" y="1843594"/>
                  </a:lnTo>
                  <a:lnTo>
                    <a:pt x="2608215" y="1843594"/>
                  </a:lnTo>
                  <a:lnTo>
                    <a:pt x="2608215" y="1841916"/>
                  </a:lnTo>
                  <a:lnTo>
                    <a:pt x="2611571" y="1841916"/>
                  </a:lnTo>
                  <a:lnTo>
                    <a:pt x="2611571" y="1836322"/>
                  </a:lnTo>
                  <a:lnTo>
                    <a:pt x="2613249" y="1836322"/>
                  </a:lnTo>
                  <a:lnTo>
                    <a:pt x="2613249" y="1834644"/>
                  </a:lnTo>
                  <a:lnTo>
                    <a:pt x="2615486" y="1834644"/>
                  </a:lnTo>
                  <a:lnTo>
                    <a:pt x="2615486" y="1832966"/>
                  </a:lnTo>
                  <a:lnTo>
                    <a:pt x="2617164" y="1832966"/>
                  </a:lnTo>
                  <a:lnTo>
                    <a:pt x="2617164" y="1831288"/>
                  </a:lnTo>
                  <a:lnTo>
                    <a:pt x="2620520" y="1831288"/>
                  </a:lnTo>
                  <a:lnTo>
                    <a:pt x="2620520" y="1829051"/>
                  </a:lnTo>
                  <a:lnTo>
                    <a:pt x="2622198" y="1829051"/>
                  </a:lnTo>
                  <a:lnTo>
                    <a:pt x="2622198" y="1825695"/>
                  </a:lnTo>
                  <a:lnTo>
                    <a:pt x="2624436" y="1825695"/>
                  </a:lnTo>
                  <a:lnTo>
                    <a:pt x="2624436" y="1824017"/>
                  </a:lnTo>
                  <a:lnTo>
                    <a:pt x="2626113" y="1824017"/>
                  </a:lnTo>
                  <a:lnTo>
                    <a:pt x="2626113" y="1822339"/>
                  </a:lnTo>
                  <a:lnTo>
                    <a:pt x="2627792" y="1820101"/>
                  </a:lnTo>
                  <a:lnTo>
                    <a:pt x="2629470" y="1820101"/>
                  </a:lnTo>
                  <a:lnTo>
                    <a:pt x="2629470" y="1818423"/>
                  </a:lnTo>
                  <a:lnTo>
                    <a:pt x="2631148" y="1818423"/>
                  </a:lnTo>
                  <a:lnTo>
                    <a:pt x="2631148" y="1816745"/>
                  </a:lnTo>
                  <a:lnTo>
                    <a:pt x="2633385" y="1816745"/>
                  </a:lnTo>
                  <a:lnTo>
                    <a:pt x="2633385" y="1815067"/>
                  </a:lnTo>
                  <a:lnTo>
                    <a:pt x="2635063" y="1815067"/>
                  </a:lnTo>
                  <a:lnTo>
                    <a:pt x="2635063" y="1811152"/>
                  </a:lnTo>
                  <a:lnTo>
                    <a:pt x="2636741" y="1811152"/>
                  </a:lnTo>
                  <a:lnTo>
                    <a:pt x="2636741" y="1807796"/>
                  </a:lnTo>
                  <a:lnTo>
                    <a:pt x="2638419" y="1807796"/>
                  </a:lnTo>
                  <a:lnTo>
                    <a:pt x="2640097" y="1806118"/>
                  </a:lnTo>
                  <a:lnTo>
                    <a:pt x="2640097" y="1804440"/>
                  </a:lnTo>
                  <a:lnTo>
                    <a:pt x="2641775" y="1802762"/>
                  </a:lnTo>
                  <a:lnTo>
                    <a:pt x="2641775" y="1800524"/>
                  </a:lnTo>
                  <a:lnTo>
                    <a:pt x="2644013" y="1800524"/>
                  </a:lnTo>
                  <a:lnTo>
                    <a:pt x="2644013" y="1797168"/>
                  </a:lnTo>
                  <a:lnTo>
                    <a:pt x="2645690" y="1797168"/>
                  </a:lnTo>
                  <a:lnTo>
                    <a:pt x="2645690" y="1793812"/>
                  </a:lnTo>
                  <a:lnTo>
                    <a:pt x="2647369" y="1793812"/>
                  </a:lnTo>
                  <a:lnTo>
                    <a:pt x="2647369" y="1789897"/>
                  </a:lnTo>
                  <a:lnTo>
                    <a:pt x="2650725" y="1789897"/>
                  </a:lnTo>
                  <a:lnTo>
                    <a:pt x="2650725" y="1788219"/>
                  </a:lnTo>
                  <a:lnTo>
                    <a:pt x="2649047" y="1788219"/>
                  </a:lnTo>
                  <a:lnTo>
                    <a:pt x="2649047" y="1786541"/>
                  </a:lnTo>
                  <a:lnTo>
                    <a:pt x="2650725" y="1786541"/>
                  </a:lnTo>
                  <a:lnTo>
                    <a:pt x="2650725" y="1779269"/>
                  </a:lnTo>
                  <a:lnTo>
                    <a:pt x="2652962" y="1779269"/>
                  </a:lnTo>
                  <a:lnTo>
                    <a:pt x="2652962" y="1775913"/>
                  </a:lnTo>
                  <a:lnTo>
                    <a:pt x="2654640" y="1775913"/>
                  </a:lnTo>
                  <a:lnTo>
                    <a:pt x="2654640" y="1771998"/>
                  </a:lnTo>
                  <a:lnTo>
                    <a:pt x="2656318" y="1771998"/>
                  </a:lnTo>
                  <a:lnTo>
                    <a:pt x="2657996" y="1770320"/>
                  </a:lnTo>
                  <a:lnTo>
                    <a:pt x="2657996" y="1768642"/>
                  </a:lnTo>
                  <a:lnTo>
                    <a:pt x="2659674" y="1766964"/>
                  </a:lnTo>
                  <a:lnTo>
                    <a:pt x="2659674" y="1765286"/>
                  </a:lnTo>
                  <a:lnTo>
                    <a:pt x="2661911" y="1765286"/>
                  </a:lnTo>
                  <a:lnTo>
                    <a:pt x="2661911" y="1763048"/>
                  </a:lnTo>
                  <a:lnTo>
                    <a:pt x="2665267" y="1763048"/>
                  </a:lnTo>
                  <a:lnTo>
                    <a:pt x="2665267" y="1759692"/>
                  </a:lnTo>
                  <a:lnTo>
                    <a:pt x="2666946" y="1759692"/>
                  </a:lnTo>
                  <a:lnTo>
                    <a:pt x="2666946" y="1756336"/>
                  </a:lnTo>
                  <a:lnTo>
                    <a:pt x="2668624" y="1756336"/>
                  </a:lnTo>
                  <a:lnTo>
                    <a:pt x="2668624" y="1752421"/>
                  </a:lnTo>
                  <a:lnTo>
                    <a:pt x="2670302" y="1752421"/>
                  </a:lnTo>
                  <a:lnTo>
                    <a:pt x="2670302" y="1745709"/>
                  </a:lnTo>
                  <a:lnTo>
                    <a:pt x="2672539" y="1745709"/>
                  </a:lnTo>
                  <a:lnTo>
                    <a:pt x="2672539" y="1743471"/>
                  </a:lnTo>
                  <a:lnTo>
                    <a:pt x="2674217" y="1743471"/>
                  </a:lnTo>
                  <a:lnTo>
                    <a:pt x="2674217" y="1741793"/>
                  </a:lnTo>
                  <a:lnTo>
                    <a:pt x="2675895" y="1741793"/>
                  </a:lnTo>
                  <a:lnTo>
                    <a:pt x="2675895" y="1740115"/>
                  </a:lnTo>
                  <a:lnTo>
                    <a:pt x="2677573" y="1740115"/>
                  </a:lnTo>
                  <a:lnTo>
                    <a:pt x="2677573" y="1738437"/>
                  </a:lnTo>
                  <a:lnTo>
                    <a:pt x="2679251" y="1738437"/>
                  </a:lnTo>
                  <a:lnTo>
                    <a:pt x="2679251" y="1736759"/>
                  </a:lnTo>
                  <a:lnTo>
                    <a:pt x="2681488" y="1736759"/>
                  </a:lnTo>
                  <a:lnTo>
                    <a:pt x="2681488" y="1734522"/>
                  </a:lnTo>
                  <a:lnTo>
                    <a:pt x="2683167" y="1734522"/>
                  </a:lnTo>
                  <a:lnTo>
                    <a:pt x="2683167" y="1731166"/>
                  </a:lnTo>
                  <a:lnTo>
                    <a:pt x="2686523" y="1731166"/>
                  </a:lnTo>
                  <a:lnTo>
                    <a:pt x="2686523" y="1727810"/>
                  </a:lnTo>
                  <a:lnTo>
                    <a:pt x="2688201" y="1727810"/>
                  </a:lnTo>
                  <a:lnTo>
                    <a:pt x="2688201" y="1725572"/>
                  </a:lnTo>
                  <a:lnTo>
                    <a:pt x="2690438" y="1725572"/>
                  </a:lnTo>
                  <a:lnTo>
                    <a:pt x="2690438" y="1723894"/>
                  </a:lnTo>
                  <a:lnTo>
                    <a:pt x="2693794" y="1723894"/>
                  </a:lnTo>
                  <a:lnTo>
                    <a:pt x="2693794" y="1709911"/>
                  </a:lnTo>
                  <a:lnTo>
                    <a:pt x="2695472" y="1709911"/>
                  </a:lnTo>
                  <a:lnTo>
                    <a:pt x="2695472" y="1705995"/>
                  </a:lnTo>
                  <a:lnTo>
                    <a:pt x="2697150" y="1705995"/>
                  </a:lnTo>
                  <a:lnTo>
                    <a:pt x="2697150" y="1704317"/>
                  </a:lnTo>
                  <a:lnTo>
                    <a:pt x="2698828" y="1704317"/>
                  </a:lnTo>
                  <a:lnTo>
                    <a:pt x="2698828" y="1702639"/>
                  </a:lnTo>
                  <a:lnTo>
                    <a:pt x="2693794" y="1702639"/>
                  </a:lnTo>
                  <a:lnTo>
                    <a:pt x="2695472" y="1700961"/>
                  </a:lnTo>
                  <a:lnTo>
                    <a:pt x="2695472" y="1699283"/>
                  </a:lnTo>
                  <a:lnTo>
                    <a:pt x="2697150" y="1699283"/>
                  </a:lnTo>
                  <a:lnTo>
                    <a:pt x="2697150" y="1693690"/>
                  </a:lnTo>
                  <a:lnTo>
                    <a:pt x="2698828" y="1693690"/>
                  </a:lnTo>
                  <a:lnTo>
                    <a:pt x="2698828" y="1686418"/>
                  </a:lnTo>
                  <a:lnTo>
                    <a:pt x="2701065" y="1686418"/>
                  </a:lnTo>
                  <a:lnTo>
                    <a:pt x="2701065" y="1683062"/>
                  </a:lnTo>
                  <a:lnTo>
                    <a:pt x="2702744" y="1683062"/>
                  </a:lnTo>
                  <a:lnTo>
                    <a:pt x="2702744" y="1681384"/>
                  </a:lnTo>
                  <a:lnTo>
                    <a:pt x="2701065" y="1681384"/>
                  </a:lnTo>
                  <a:lnTo>
                    <a:pt x="2701065" y="1674113"/>
                  </a:lnTo>
                  <a:lnTo>
                    <a:pt x="2698828" y="1674113"/>
                  </a:lnTo>
                  <a:lnTo>
                    <a:pt x="2698828" y="1668519"/>
                  </a:lnTo>
                  <a:lnTo>
                    <a:pt x="2701065" y="1668519"/>
                  </a:lnTo>
                  <a:lnTo>
                    <a:pt x="2701065" y="1665163"/>
                  </a:lnTo>
                  <a:lnTo>
                    <a:pt x="2704421" y="1665163"/>
                  </a:lnTo>
                  <a:lnTo>
                    <a:pt x="2704421" y="1661807"/>
                  </a:lnTo>
                  <a:lnTo>
                    <a:pt x="2701065" y="1661807"/>
                  </a:lnTo>
                  <a:lnTo>
                    <a:pt x="2701065" y="1647264"/>
                  </a:lnTo>
                  <a:lnTo>
                    <a:pt x="2698828" y="1647264"/>
                  </a:lnTo>
                  <a:lnTo>
                    <a:pt x="2698828" y="1643908"/>
                  </a:lnTo>
                  <a:lnTo>
                    <a:pt x="2701065" y="1643908"/>
                  </a:lnTo>
                  <a:lnTo>
                    <a:pt x="2701065" y="1639993"/>
                  </a:lnTo>
                  <a:lnTo>
                    <a:pt x="2698828" y="1639993"/>
                  </a:lnTo>
                  <a:lnTo>
                    <a:pt x="2698828" y="1638315"/>
                  </a:lnTo>
                  <a:lnTo>
                    <a:pt x="2701065" y="1638315"/>
                  </a:lnTo>
                  <a:lnTo>
                    <a:pt x="2701065" y="1633281"/>
                  </a:lnTo>
                  <a:lnTo>
                    <a:pt x="2702744" y="1633281"/>
                  </a:lnTo>
                  <a:lnTo>
                    <a:pt x="2702744" y="1631603"/>
                  </a:lnTo>
                  <a:lnTo>
                    <a:pt x="2704421" y="1629365"/>
                  </a:lnTo>
                  <a:lnTo>
                    <a:pt x="2704421" y="1627687"/>
                  </a:lnTo>
                  <a:lnTo>
                    <a:pt x="2706100" y="1627687"/>
                  </a:lnTo>
                  <a:lnTo>
                    <a:pt x="2706100" y="1624331"/>
                  </a:lnTo>
                  <a:lnTo>
                    <a:pt x="2704421" y="1624331"/>
                  </a:lnTo>
                  <a:lnTo>
                    <a:pt x="2704421" y="1618738"/>
                  </a:lnTo>
                  <a:lnTo>
                    <a:pt x="2706100" y="1618738"/>
                  </a:lnTo>
                  <a:lnTo>
                    <a:pt x="2706100" y="1617060"/>
                  </a:lnTo>
                  <a:lnTo>
                    <a:pt x="2704421" y="1617060"/>
                  </a:lnTo>
                  <a:lnTo>
                    <a:pt x="2706100" y="1615382"/>
                  </a:lnTo>
                  <a:lnTo>
                    <a:pt x="2710015" y="1615382"/>
                  </a:lnTo>
                  <a:lnTo>
                    <a:pt x="2710015" y="1611466"/>
                  </a:lnTo>
                  <a:lnTo>
                    <a:pt x="2706100" y="1611466"/>
                  </a:lnTo>
                  <a:lnTo>
                    <a:pt x="2706100" y="1609788"/>
                  </a:lnTo>
                  <a:lnTo>
                    <a:pt x="2710015" y="1609788"/>
                  </a:lnTo>
                  <a:lnTo>
                    <a:pt x="2711693" y="1608110"/>
                  </a:lnTo>
                  <a:lnTo>
                    <a:pt x="2710015" y="1608110"/>
                  </a:lnTo>
                  <a:lnTo>
                    <a:pt x="2710015" y="1604754"/>
                  </a:lnTo>
                  <a:lnTo>
                    <a:pt x="2711693" y="1604754"/>
                  </a:lnTo>
                  <a:lnTo>
                    <a:pt x="2711693" y="1603076"/>
                  </a:lnTo>
                  <a:lnTo>
                    <a:pt x="2716727" y="1603076"/>
                  </a:lnTo>
                  <a:lnTo>
                    <a:pt x="2715049" y="1600839"/>
                  </a:lnTo>
                  <a:lnTo>
                    <a:pt x="2716727" y="1600839"/>
                  </a:lnTo>
                  <a:lnTo>
                    <a:pt x="2716727" y="1595805"/>
                  </a:lnTo>
                  <a:lnTo>
                    <a:pt x="2718965" y="1595805"/>
                  </a:lnTo>
                  <a:lnTo>
                    <a:pt x="2718965" y="1594127"/>
                  </a:lnTo>
                  <a:lnTo>
                    <a:pt x="2722321" y="1594127"/>
                  </a:lnTo>
                  <a:lnTo>
                    <a:pt x="2722321" y="1585177"/>
                  </a:lnTo>
                  <a:lnTo>
                    <a:pt x="2725677" y="1585177"/>
                  </a:lnTo>
                  <a:lnTo>
                    <a:pt x="2725677" y="1581262"/>
                  </a:lnTo>
                  <a:lnTo>
                    <a:pt x="2722321" y="1581262"/>
                  </a:lnTo>
                  <a:lnTo>
                    <a:pt x="2722321" y="1579584"/>
                  </a:lnTo>
                  <a:lnTo>
                    <a:pt x="2718965" y="1579584"/>
                  </a:lnTo>
                  <a:lnTo>
                    <a:pt x="2718965" y="1576228"/>
                  </a:lnTo>
                  <a:lnTo>
                    <a:pt x="2716727" y="1576228"/>
                  </a:lnTo>
                  <a:lnTo>
                    <a:pt x="2716727" y="1572312"/>
                  </a:lnTo>
                  <a:lnTo>
                    <a:pt x="2715049" y="1572312"/>
                  </a:lnTo>
                  <a:lnTo>
                    <a:pt x="2716727" y="1570634"/>
                  </a:lnTo>
                  <a:lnTo>
                    <a:pt x="2718965" y="1570634"/>
                  </a:lnTo>
                  <a:lnTo>
                    <a:pt x="2718965" y="1560007"/>
                  </a:lnTo>
                  <a:lnTo>
                    <a:pt x="2716727" y="1560007"/>
                  </a:lnTo>
                  <a:lnTo>
                    <a:pt x="2716727" y="1556651"/>
                  </a:lnTo>
                  <a:lnTo>
                    <a:pt x="2713371" y="1556651"/>
                  </a:lnTo>
                  <a:lnTo>
                    <a:pt x="2713371" y="1552735"/>
                  </a:lnTo>
                  <a:lnTo>
                    <a:pt x="2711693" y="1552735"/>
                  </a:lnTo>
                  <a:lnTo>
                    <a:pt x="2711693" y="1549379"/>
                  </a:lnTo>
                  <a:lnTo>
                    <a:pt x="2713371" y="1549379"/>
                  </a:lnTo>
                  <a:lnTo>
                    <a:pt x="2713371" y="1551057"/>
                  </a:lnTo>
                  <a:lnTo>
                    <a:pt x="2718965" y="1551057"/>
                  </a:lnTo>
                  <a:lnTo>
                    <a:pt x="2718965" y="1547701"/>
                  </a:lnTo>
                  <a:lnTo>
                    <a:pt x="2722321" y="1547701"/>
                  </a:lnTo>
                  <a:lnTo>
                    <a:pt x="2722321" y="1546023"/>
                  </a:lnTo>
                  <a:lnTo>
                    <a:pt x="2723998" y="1546023"/>
                  </a:lnTo>
                  <a:lnTo>
                    <a:pt x="2723998" y="1543786"/>
                  </a:lnTo>
                  <a:lnTo>
                    <a:pt x="2722321" y="1543786"/>
                  </a:lnTo>
                  <a:lnTo>
                    <a:pt x="2722321" y="1538752"/>
                  </a:lnTo>
                  <a:lnTo>
                    <a:pt x="2716727" y="1538752"/>
                  </a:lnTo>
                  <a:lnTo>
                    <a:pt x="2716727" y="1537074"/>
                  </a:lnTo>
                  <a:lnTo>
                    <a:pt x="2715049" y="1537074"/>
                  </a:lnTo>
                  <a:lnTo>
                    <a:pt x="2715049" y="1534836"/>
                  </a:lnTo>
                  <a:lnTo>
                    <a:pt x="2713371" y="1534836"/>
                  </a:lnTo>
                  <a:lnTo>
                    <a:pt x="2713371" y="1533158"/>
                  </a:lnTo>
                  <a:lnTo>
                    <a:pt x="2711693" y="1533158"/>
                  </a:lnTo>
                  <a:lnTo>
                    <a:pt x="2711693" y="1531480"/>
                  </a:lnTo>
                  <a:lnTo>
                    <a:pt x="2710015" y="1531480"/>
                  </a:lnTo>
                  <a:lnTo>
                    <a:pt x="2710015" y="1529802"/>
                  </a:lnTo>
                  <a:lnTo>
                    <a:pt x="2707778" y="1529802"/>
                  </a:lnTo>
                  <a:lnTo>
                    <a:pt x="2707778" y="1528124"/>
                  </a:lnTo>
                  <a:lnTo>
                    <a:pt x="2706100" y="1528124"/>
                  </a:lnTo>
                  <a:lnTo>
                    <a:pt x="2704421" y="1525887"/>
                  </a:lnTo>
                  <a:lnTo>
                    <a:pt x="2702744" y="1525887"/>
                  </a:lnTo>
                  <a:lnTo>
                    <a:pt x="2701065" y="1524209"/>
                  </a:lnTo>
                  <a:lnTo>
                    <a:pt x="2701065" y="1520853"/>
                  </a:lnTo>
                  <a:lnTo>
                    <a:pt x="2697150" y="1520853"/>
                  </a:lnTo>
                  <a:lnTo>
                    <a:pt x="2697150" y="1519175"/>
                  </a:lnTo>
                  <a:lnTo>
                    <a:pt x="2695472" y="1519175"/>
                  </a:lnTo>
                  <a:lnTo>
                    <a:pt x="2695472" y="1513581"/>
                  </a:lnTo>
                  <a:lnTo>
                    <a:pt x="2697150" y="1513581"/>
                  </a:lnTo>
                  <a:lnTo>
                    <a:pt x="2695472" y="1511903"/>
                  </a:lnTo>
                  <a:lnTo>
                    <a:pt x="2693794" y="1510225"/>
                  </a:lnTo>
                  <a:lnTo>
                    <a:pt x="2693794" y="1508547"/>
                  </a:lnTo>
                  <a:lnTo>
                    <a:pt x="2690438" y="1508547"/>
                  </a:lnTo>
                  <a:lnTo>
                    <a:pt x="2690438" y="1506310"/>
                  </a:lnTo>
                  <a:lnTo>
                    <a:pt x="2688201" y="1506310"/>
                  </a:lnTo>
                  <a:lnTo>
                    <a:pt x="2688201" y="1504632"/>
                  </a:lnTo>
                  <a:lnTo>
                    <a:pt x="2686523" y="1504632"/>
                  </a:lnTo>
                  <a:lnTo>
                    <a:pt x="2686523" y="1502954"/>
                  </a:lnTo>
                  <a:lnTo>
                    <a:pt x="2683167" y="1502954"/>
                  </a:lnTo>
                  <a:lnTo>
                    <a:pt x="2683167" y="1499598"/>
                  </a:lnTo>
                  <a:lnTo>
                    <a:pt x="2681488" y="1499598"/>
                  </a:lnTo>
                  <a:lnTo>
                    <a:pt x="2681488" y="1501276"/>
                  </a:lnTo>
                  <a:lnTo>
                    <a:pt x="2677573" y="1501276"/>
                  </a:lnTo>
                  <a:lnTo>
                    <a:pt x="2677573" y="1502954"/>
                  </a:lnTo>
                  <a:lnTo>
                    <a:pt x="2665267" y="1502954"/>
                  </a:lnTo>
                  <a:lnTo>
                    <a:pt x="2665267" y="1501276"/>
                  </a:lnTo>
                  <a:lnTo>
                    <a:pt x="2663590" y="1501276"/>
                  </a:lnTo>
                  <a:lnTo>
                    <a:pt x="2663590" y="1499598"/>
                  </a:lnTo>
                  <a:lnTo>
                    <a:pt x="2659674" y="1499598"/>
                  </a:lnTo>
                  <a:lnTo>
                    <a:pt x="2659674" y="1497360"/>
                  </a:lnTo>
                  <a:lnTo>
                    <a:pt x="2657996" y="1497360"/>
                  </a:lnTo>
                  <a:lnTo>
                    <a:pt x="2657996" y="1508547"/>
                  </a:lnTo>
                  <a:lnTo>
                    <a:pt x="2659674" y="1508547"/>
                  </a:lnTo>
                  <a:lnTo>
                    <a:pt x="2659674" y="1513581"/>
                  </a:lnTo>
                  <a:lnTo>
                    <a:pt x="2657996" y="1513581"/>
                  </a:lnTo>
                  <a:lnTo>
                    <a:pt x="2657996" y="1522531"/>
                  </a:lnTo>
                  <a:lnTo>
                    <a:pt x="2656318" y="1522531"/>
                  </a:lnTo>
                  <a:lnTo>
                    <a:pt x="2656318" y="1525887"/>
                  </a:lnTo>
                  <a:lnTo>
                    <a:pt x="2654640" y="1525887"/>
                  </a:lnTo>
                  <a:lnTo>
                    <a:pt x="2654640" y="1528124"/>
                  </a:lnTo>
                  <a:lnTo>
                    <a:pt x="2652962" y="1528124"/>
                  </a:lnTo>
                  <a:lnTo>
                    <a:pt x="2652962" y="1531480"/>
                  </a:lnTo>
                  <a:lnTo>
                    <a:pt x="2647369" y="1531480"/>
                  </a:lnTo>
                  <a:lnTo>
                    <a:pt x="2647369" y="1528124"/>
                  </a:lnTo>
                  <a:lnTo>
                    <a:pt x="2650725" y="1528124"/>
                  </a:lnTo>
                  <a:lnTo>
                    <a:pt x="2650725" y="1522531"/>
                  </a:lnTo>
                  <a:lnTo>
                    <a:pt x="2652962" y="1522531"/>
                  </a:lnTo>
                  <a:lnTo>
                    <a:pt x="2652962" y="1520853"/>
                  </a:lnTo>
                  <a:lnTo>
                    <a:pt x="2654640" y="1520853"/>
                  </a:lnTo>
                  <a:lnTo>
                    <a:pt x="2654640" y="1513581"/>
                  </a:lnTo>
                  <a:lnTo>
                    <a:pt x="2650725" y="1513581"/>
                  </a:lnTo>
                  <a:lnTo>
                    <a:pt x="2650725" y="1517497"/>
                  </a:lnTo>
                  <a:lnTo>
                    <a:pt x="2649047" y="1517497"/>
                  </a:lnTo>
                  <a:lnTo>
                    <a:pt x="2649047" y="1522531"/>
                  </a:lnTo>
                  <a:lnTo>
                    <a:pt x="2645690" y="1522531"/>
                  </a:lnTo>
                  <a:lnTo>
                    <a:pt x="2645690" y="1524209"/>
                  </a:lnTo>
                  <a:lnTo>
                    <a:pt x="2644013" y="1524209"/>
                  </a:lnTo>
                  <a:lnTo>
                    <a:pt x="2644013" y="1525887"/>
                  </a:lnTo>
                  <a:lnTo>
                    <a:pt x="2640097" y="1525887"/>
                  </a:lnTo>
                  <a:lnTo>
                    <a:pt x="2640097" y="1528124"/>
                  </a:lnTo>
                  <a:lnTo>
                    <a:pt x="2635063" y="1528124"/>
                  </a:lnTo>
                  <a:lnTo>
                    <a:pt x="2635063" y="1529802"/>
                  </a:lnTo>
                  <a:lnTo>
                    <a:pt x="2633385" y="1529802"/>
                  </a:lnTo>
                  <a:lnTo>
                    <a:pt x="2633385" y="1528124"/>
                  </a:lnTo>
                  <a:lnTo>
                    <a:pt x="2627792" y="1528124"/>
                  </a:lnTo>
                  <a:lnTo>
                    <a:pt x="2627792" y="1529802"/>
                  </a:lnTo>
                  <a:lnTo>
                    <a:pt x="2624436" y="1529802"/>
                  </a:lnTo>
                  <a:lnTo>
                    <a:pt x="2624436" y="1528124"/>
                  </a:lnTo>
                  <a:lnTo>
                    <a:pt x="2622198" y="1528124"/>
                  </a:lnTo>
                  <a:lnTo>
                    <a:pt x="2622198" y="1525887"/>
                  </a:lnTo>
                  <a:lnTo>
                    <a:pt x="2624436" y="1525887"/>
                  </a:lnTo>
                  <a:lnTo>
                    <a:pt x="2624436" y="1524209"/>
                  </a:lnTo>
                  <a:lnTo>
                    <a:pt x="2629470" y="1524209"/>
                  </a:lnTo>
                  <a:lnTo>
                    <a:pt x="2629470" y="1522531"/>
                  </a:lnTo>
                  <a:lnTo>
                    <a:pt x="2631148" y="1522531"/>
                  </a:lnTo>
                  <a:lnTo>
                    <a:pt x="2631148" y="1520853"/>
                  </a:lnTo>
                  <a:lnTo>
                    <a:pt x="2633385" y="1520853"/>
                  </a:lnTo>
                  <a:lnTo>
                    <a:pt x="2633385" y="1515259"/>
                  </a:lnTo>
                  <a:lnTo>
                    <a:pt x="2636741" y="1515259"/>
                  </a:lnTo>
                  <a:lnTo>
                    <a:pt x="2636741" y="1513581"/>
                  </a:lnTo>
                  <a:lnTo>
                    <a:pt x="2631148" y="1513581"/>
                  </a:lnTo>
                  <a:lnTo>
                    <a:pt x="2631148" y="1511903"/>
                  </a:lnTo>
                  <a:lnTo>
                    <a:pt x="2629470" y="1511903"/>
                  </a:lnTo>
                  <a:lnTo>
                    <a:pt x="2629470" y="1510225"/>
                  </a:lnTo>
                  <a:lnTo>
                    <a:pt x="2624436" y="1510225"/>
                  </a:lnTo>
                  <a:lnTo>
                    <a:pt x="2624436" y="1513581"/>
                  </a:lnTo>
                  <a:lnTo>
                    <a:pt x="2622198" y="1513581"/>
                  </a:lnTo>
                  <a:lnTo>
                    <a:pt x="2622198" y="1517497"/>
                  </a:lnTo>
                  <a:lnTo>
                    <a:pt x="2620520" y="1517497"/>
                  </a:lnTo>
                  <a:lnTo>
                    <a:pt x="2620520" y="1519175"/>
                  </a:lnTo>
                  <a:lnTo>
                    <a:pt x="2618842" y="1519175"/>
                  </a:lnTo>
                  <a:lnTo>
                    <a:pt x="2618842" y="1517497"/>
                  </a:lnTo>
                  <a:lnTo>
                    <a:pt x="2615486" y="1517497"/>
                  </a:lnTo>
                  <a:lnTo>
                    <a:pt x="2615486" y="1519175"/>
                  </a:lnTo>
                  <a:lnTo>
                    <a:pt x="2613249" y="1519175"/>
                  </a:lnTo>
                  <a:lnTo>
                    <a:pt x="2613249" y="1520853"/>
                  </a:lnTo>
                  <a:lnTo>
                    <a:pt x="2611571" y="1520853"/>
                  </a:lnTo>
                  <a:lnTo>
                    <a:pt x="2611571" y="1519175"/>
                  </a:lnTo>
                  <a:lnTo>
                    <a:pt x="2609893" y="1519175"/>
                  </a:lnTo>
                  <a:lnTo>
                    <a:pt x="2609893" y="1510225"/>
                  </a:lnTo>
                  <a:lnTo>
                    <a:pt x="2611571" y="1510225"/>
                  </a:lnTo>
                  <a:lnTo>
                    <a:pt x="2611571" y="1504632"/>
                  </a:lnTo>
                  <a:lnTo>
                    <a:pt x="2613249" y="1504632"/>
                  </a:lnTo>
                  <a:lnTo>
                    <a:pt x="2613249" y="1502954"/>
                  </a:lnTo>
                  <a:lnTo>
                    <a:pt x="2611571" y="1502954"/>
                  </a:lnTo>
                  <a:lnTo>
                    <a:pt x="2611571" y="1499598"/>
                  </a:lnTo>
                  <a:lnTo>
                    <a:pt x="2613249" y="1499598"/>
                  </a:lnTo>
                  <a:lnTo>
                    <a:pt x="2611571" y="1497360"/>
                  </a:lnTo>
                  <a:lnTo>
                    <a:pt x="2611571" y="1494004"/>
                  </a:lnTo>
                  <a:lnTo>
                    <a:pt x="2613249" y="1494004"/>
                  </a:lnTo>
                  <a:lnTo>
                    <a:pt x="2613249" y="1488970"/>
                  </a:lnTo>
                  <a:lnTo>
                    <a:pt x="2615486" y="1488970"/>
                  </a:lnTo>
                  <a:lnTo>
                    <a:pt x="2615486" y="1486733"/>
                  </a:lnTo>
                  <a:lnTo>
                    <a:pt x="2613249" y="1486733"/>
                  </a:lnTo>
                  <a:lnTo>
                    <a:pt x="2613249" y="1485055"/>
                  </a:lnTo>
                  <a:lnTo>
                    <a:pt x="2608215" y="1485055"/>
                  </a:lnTo>
                  <a:lnTo>
                    <a:pt x="2606536" y="1486733"/>
                  </a:lnTo>
                  <a:lnTo>
                    <a:pt x="2599265" y="1486733"/>
                  </a:lnTo>
                  <a:lnTo>
                    <a:pt x="2599265" y="1485055"/>
                  </a:lnTo>
                  <a:lnTo>
                    <a:pt x="2597587" y="1485055"/>
                  </a:lnTo>
                  <a:lnTo>
                    <a:pt x="2597587" y="1486733"/>
                  </a:lnTo>
                  <a:lnTo>
                    <a:pt x="2586959" y="1486733"/>
                  </a:lnTo>
                  <a:lnTo>
                    <a:pt x="2586959" y="1483377"/>
                  </a:lnTo>
                  <a:lnTo>
                    <a:pt x="2581366" y="1483377"/>
                  </a:lnTo>
                  <a:lnTo>
                    <a:pt x="2581366" y="1481699"/>
                  </a:lnTo>
                  <a:lnTo>
                    <a:pt x="2576332" y="1481699"/>
                  </a:lnTo>
                  <a:lnTo>
                    <a:pt x="2576332" y="1480021"/>
                  </a:lnTo>
                  <a:lnTo>
                    <a:pt x="2574095" y="1480021"/>
                  </a:lnTo>
                  <a:lnTo>
                    <a:pt x="2574095" y="1474427"/>
                  </a:lnTo>
                  <a:lnTo>
                    <a:pt x="2576332" y="1474427"/>
                  </a:lnTo>
                  <a:lnTo>
                    <a:pt x="2576332" y="1471071"/>
                  </a:lnTo>
                  <a:lnTo>
                    <a:pt x="2578010" y="1471071"/>
                  </a:lnTo>
                  <a:lnTo>
                    <a:pt x="2578010" y="1468834"/>
                  </a:lnTo>
                  <a:lnTo>
                    <a:pt x="2581366" y="1468834"/>
                  </a:lnTo>
                  <a:lnTo>
                    <a:pt x="2581366" y="1467156"/>
                  </a:lnTo>
                  <a:lnTo>
                    <a:pt x="2583044" y="1465478"/>
                  </a:lnTo>
                  <a:lnTo>
                    <a:pt x="2584723" y="1465478"/>
                  </a:lnTo>
                  <a:lnTo>
                    <a:pt x="2584723" y="1463800"/>
                  </a:lnTo>
                  <a:lnTo>
                    <a:pt x="2588638" y="1463800"/>
                  </a:lnTo>
                  <a:lnTo>
                    <a:pt x="2588638" y="1462122"/>
                  </a:lnTo>
                  <a:lnTo>
                    <a:pt x="2591994" y="1462122"/>
                  </a:lnTo>
                  <a:lnTo>
                    <a:pt x="2591994" y="1460444"/>
                  </a:lnTo>
                  <a:lnTo>
                    <a:pt x="2593672" y="1460444"/>
                  </a:lnTo>
                  <a:lnTo>
                    <a:pt x="2593672" y="1458206"/>
                  </a:lnTo>
                  <a:lnTo>
                    <a:pt x="2595909" y="1458206"/>
                  </a:lnTo>
                  <a:lnTo>
                    <a:pt x="2595909" y="1456529"/>
                  </a:lnTo>
                  <a:lnTo>
                    <a:pt x="2597587" y="1456529"/>
                  </a:lnTo>
                  <a:lnTo>
                    <a:pt x="2597587" y="1454850"/>
                  </a:lnTo>
                  <a:lnTo>
                    <a:pt x="2599265" y="1454850"/>
                  </a:lnTo>
                  <a:lnTo>
                    <a:pt x="2599265" y="1451494"/>
                  </a:lnTo>
                  <a:lnTo>
                    <a:pt x="2600943" y="1451494"/>
                  </a:lnTo>
                  <a:lnTo>
                    <a:pt x="2600943" y="1447579"/>
                  </a:lnTo>
                  <a:lnTo>
                    <a:pt x="2602621" y="1447579"/>
                  </a:lnTo>
                  <a:lnTo>
                    <a:pt x="2602621" y="1445901"/>
                  </a:lnTo>
                  <a:lnTo>
                    <a:pt x="2606536" y="1445901"/>
                  </a:lnTo>
                  <a:lnTo>
                    <a:pt x="2606536" y="1444223"/>
                  </a:lnTo>
                  <a:lnTo>
                    <a:pt x="2609893" y="1444223"/>
                  </a:lnTo>
                  <a:lnTo>
                    <a:pt x="2609893" y="1442545"/>
                  </a:lnTo>
                  <a:lnTo>
                    <a:pt x="2611571" y="1442545"/>
                  </a:lnTo>
                  <a:lnTo>
                    <a:pt x="2611571" y="1440308"/>
                  </a:lnTo>
                  <a:lnTo>
                    <a:pt x="2613249" y="1440308"/>
                  </a:lnTo>
                  <a:lnTo>
                    <a:pt x="2613249" y="1438629"/>
                  </a:lnTo>
                  <a:lnTo>
                    <a:pt x="2615486" y="1438629"/>
                  </a:lnTo>
                  <a:lnTo>
                    <a:pt x="2615486" y="1436952"/>
                  </a:lnTo>
                  <a:lnTo>
                    <a:pt x="2618842" y="1436952"/>
                  </a:lnTo>
                  <a:lnTo>
                    <a:pt x="2618842" y="1433595"/>
                  </a:lnTo>
                  <a:lnTo>
                    <a:pt x="2620520" y="1433595"/>
                  </a:lnTo>
                  <a:lnTo>
                    <a:pt x="2620520" y="1431917"/>
                  </a:lnTo>
                  <a:lnTo>
                    <a:pt x="2624436" y="1431917"/>
                  </a:lnTo>
                  <a:lnTo>
                    <a:pt x="2624436" y="1428002"/>
                  </a:lnTo>
                  <a:lnTo>
                    <a:pt x="2626113" y="1428002"/>
                  </a:lnTo>
                  <a:lnTo>
                    <a:pt x="2626113" y="1429680"/>
                  </a:lnTo>
                  <a:lnTo>
                    <a:pt x="2627792" y="1429680"/>
                  </a:lnTo>
                  <a:lnTo>
                    <a:pt x="2627792" y="1424646"/>
                  </a:lnTo>
                  <a:lnTo>
                    <a:pt x="2629470" y="1424646"/>
                  </a:lnTo>
                  <a:lnTo>
                    <a:pt x="2629470" y="1422968"/>
                  </a:lnTo>
                  <a:lnTo>
                    <a:pt x="2635063" y="1422968"/>
                  </a:lnTo>
                  <a:lnTo>
                    <a:pt x="2635063" y="1419052"/>
                  </a:lnTo>
                  <a:lnTo>
                    <a:pt x="2636741" y="1419052"/>
                  </a:lnTo>
                  <a:lnTo>
                    <a:pt x="2636741" y="1415696"/>
                  </a:lnTo>
                  <a:lnTo>
                    <a:pt x="2638419" y="1415696"/>
                  </a:lnTo>
                  <a:lnTo>
                    <a:pt x="2638419" y="1414018"/>
                  </a:lnTo>
                  <a:lnTo>
                    <a:pt x="2640097" y="1411781"/>
                  </a:lnTo>
                  <a:lnTo>
                    <a:pt x="2640097" y="1410103"/>
                  </a:lnTo>
                  <a:lnTo>
                    <a:pt x="2641775" y="1410103"/>
                  </a:lnTo>
                  <a:lnTo>
                    <a:pt x="2641775" y="1408425"/>
                  </a:lnTo>
                  <a:lnTo>
                    <a:pt x="2647369" y="1408425"/>
                  </a:lnTo>
                  <a:lnTo>
                    <a:pt x="2645690" y="1406747"/>
                  </a:lnTo>
                  <a:lnTo>
                    <a:pt x="2644013" y="1405069"/>
                  </a:lnTo>
                  <a:lnTo>
                    <a:pt x="2644013" y="1403391"/>
                  </a:lnTo>
                  <a:lnTo>
                    <a:pt x="2645690" y="1401154"/>
                  </a:lnTo>
                  <a:lnTo>
                    <a:pt x="2647369" y="1401154"/>
                  </a:lnTo>
                  <a:lnTo>
                    <a:pt x="2647369" y="1397798"/>
                  </a:lnTo>
                  <a:lnTo>
                    <a:pt x="2649047" y="1397798"/>
                  </a:lnTo>
                  <a:lnTo>
                    <a:pt x="2649047" y="1396119"/>
                  </a:lnTo>
                  <a:lnTo>
                    <a:pt x="2650725" y="1396119"/>
                  </a:lnTo>
                  <a:lnTo>
                    <a:pt x="2650725" y="1392204"/>
                  </a:lnTo>
                  <a:lnTo>
                    <a:pt x="2652962" y="1392204"/>
                  </a:lnTo>
                  <a:lnTo>
                    <a:pt x="2652962" y="1390526"/>
                  </a:lnTo>
                  <a:lnTo>
                    <a:pt x="2654640" y="1390526"/>
                  </a:lnTo>
                  <a:lnTo>
                    <a:pt x="2654640" y="1388848"/>
                  </a:lnTo>
                  <a:lnTo>
                    <a:pt x="2656318" y="1385492"/>
                  </a:lnTo>
                  <a:lnTo>
                    <a:pt x="2657996" y="1385492"/>
                  </a:lnTo>
                  <a:lnTo>
                    <a:pt x="2659674" y="1383255"/>
                  </a:lnTo>
                  <a:lnTo>
                    <a:pt x="2663590" y="1383255"/>
                  </a:lnTo>
                  <a:lnTo>
                    <a:pt x="2663590" y="1378221"/>
                  </a:lnTo>
                  <a:lnTo>
                    <a:pt x="2665267" y="1378221"/>
                  </a:lnTo>
                  <a:lnTo>
                    <a:pt x="2665267" y="1376542"/>
                  </a:lnTo>
                  <a:lnTo>
                    <a:pt x="2666946" y="1376542"/>
                  </a:lnTo>
                  <a:lnTo>
                    <a:pt x="2666946" y="1374864"/>
                  </a:lnTo>
                  <a:lnTo>
                    <a:pt x="2668624" y="1374864"/>
                  </a:lnTo>
                  <a:lnTo>
                    <a:pt x="2668624" y="1372627"/>
                  </a:lnTo>
                  <a:lnTo>
                    <a:pt x="2672539" y="1372627"/>
                  </a:lnTo>
                  <a:lnTo>
                    <a:pt x="2672539" y="1370949"/>
                  </a:lnTo>
                  <a:lnTo>
                    <a:pt x="2675895" y="1370949"/>
                  </a:lnTo>
                  <a:lnTo>
                    <a:pt x="2675895" y="1369271"/>
                  </a:lnTo>
                  <a:lnTo>
                    <a:pt x="2677573" y="1369271"/>
                  </a:lnTo>
                  <a:lnTo>
                    <a:pt x="2677573" y="1365915"/>
                  </a:lnTo>
                  <a:lnTo>
                    <a:pt x="2679251" y="1365915"/>
                  </a:lnTo>
                  <a:lnTo>
                    <a:pt x="2679251" y="1363678"/>
                  </a:lnTo>
                  <a:lnTo>
                    <a:pt x="2681488" y="1363678"/>
                  </a:lnTo>
                  <a:lnTo>
                    <a:pt x="2681488" y="1362000"/>
                  </a:lnTo>
                  <a:lnTo>
                    <a:pt x="2684844" y="1362000"/>
                  </a:lnTo>
                  <a:lnTo>
                    <a:pt x="2684844" y="1360321"/>
                  </a:lnTo>
                  <a:lnTo>
                    <a:pt x="2686523" y="1360321"/>
                  </a:lnTo>
                  <a:lnTo>
                    <a:pt x="2686523" y="1354728"/>
                  </a:lnTo>
                  <a:lnTo>
                    <a:pt x="2688201" y="1354728"/>
                  </a:lnTo>
                  <a:lnTo>
                    <a:pt x="2688201" y="1353050"/>
                  </a:lnTo>
                  <a:lnTo>
                    <a:pt x="2690438" y="1353050"/>
                  </a:lnTo>
                  <a:lnTo>
                    <a:pt x="2690438" y="1351372"/>
                  </a:lnTo>
                  <a:lnTo>
                    <a:pt x="2693794" y="1351372"/>
                  </a:lnTo>
                  <a:lnTo>
                    <a:pt x="2695472" y="1349694"/>
                  </a:lnTo>
                  <a:lnTo>
                    <a:pt x="2698828" y="1349694"/>
                  </a:lnTo>
                  <a:lnTo>
                    <a:pt x="2698828" y="1348016"/>
                  </a:lnTo>
                  <a:lnTo>
                    <a:pt x="2701065" y="1348016"/>
                  </a:lnTo>
                  <a:lnTo>
                    <a:pt x="2701065" y="1340745"/>
                  </a:lnTo>
                  <a:lnTo>
                    <a:pt x="2702744" y="1340745"/>
                  </a:lnTo>
                  <a:lnTo>
                    <a:pt x="2702744" y="1339067"/>
                  </a:lnTo>
                  <a:lnTo>
                    <a:pt x="2704421" y="1337388"/>
                  </a:lnTo>
                  <a:lnTo>
                    <a:pt x="2704421" y="1331795"/>
                  </a:lnTo>
                  <a:lnTo>
                    <a:pt x="2706100" y="1330117"/>
                  </a:lnTo>
                  <a:lnTo>
                    <a:pt x="2706100" y="1328439"/>
                  </a:lnTo>
                  <a:lnTo>
                    <a:pt x="2707778" y="1326202"/>
                  </a:lnTo>
                  <a:lnTo>
                    <a:pt x="2707778" y="1324524"/>
                  </a:lnTo>
                  <a:lnTo>
                    <a:pt x="2710015" y="1324524"/>
                  </a:lnTo>
                  <a:lnTo>
                    <a:pt x="2711693" y="1322846"/>
                  </a:lnTo>
                  <a:lnTo>
                    <a:pt x="2711693" y="1321168"/>
                  </a:lnTo>
                  <a:lnTo>
                    <a:pt x="2713371" y="1321168"/>
                  </a:lnTo>
                  <a:lnTo>
                    <a:pt x="2713371" y="1319490"/>
                  </a:lnTo>
                  <a:lnTo>
                    <a:pt x="2716727" y="1319490"/>
                  </a:lnTo>
                  <a:lnTo>
                    <a:pt x="2718965" y="1317811"/>
                  </a:lnTo>
                  <a:lnTo>
                    <a:pt x="2722321" y="1317811"/>
                  </a:lnTo>
                  <a:lnTo>
                    <a:pt x="2722321" y="1313896"/>
                  </a:lnTo>
                  <a:lnTo>
                    <a:pt x="2723998" y="1313896"/>
                  </a:lnTo>
                  <a:lnTo>
                    <a:pt x="2725677" y="1312218"/>
                  </a:lnTo>
                  <a:lnTo>
                    <a:pt x="2727355" y="1312218"/>
                  </a:lnTo>
                  <a:lnTo>
                    <a:pt x="2727355" y="1310540"/>
                  </a:lnTo>
                  <a:lnTo>
                    <a:pt x="2729592" y="1308862"/>
                  </a:lnTo>
                  <a:lnTo>
                    <a:pt x="2729592" y="1306625"/>
                  </a:lnTo>
                  <a:lnTo>
                    <a:pt x="2731270" y="1306625"/>
                  </a:lnTo>
                  <a:lnTo>
                    <a:pt x="2731270" y="1303269"/>
                  </a:lnTo>
                  <a:lnTo>
                    <a:pt x="2732948" y="1303269"/>
                  </a:lnTo>
                  <a:lnTo>
                    <a:pt x="2732948" y="1301591"/>
                  </a:lnTo>
                  <a:lnTo>
                    <a:pt x="2734626" y="1301591"/>
                  </a:lnTo>
                  <a:lnTo>
                    <a:pt x="2734626" y="1297675"/>
                  </a:lnTo>
                  <a:lnTo>
                    <a:pt x="2736304" y="1295997"/>
                  </a:lnTo>
                  <a:lnTo>
                    <a:pt x="2736304" y="1294319"/>
                  </a:lnTo>
                  <a:lnTo>
                    <a:pt x="2738542" y="1294319"/>
                  </a:lnTo>
                  <a:lnTo>
                    <a:pt x="2738542" y="1292641"/>
                  </a:lnTo>
                  <a:lnTo>
                    <a:pt x="2740219" y="1290963"/>
                  </a:lnTo>
                  <a:lnTo>
                    <a:pt x="2741898" y="1290963"/>
                  </a:lnTo>
                  <a:lnTo>
                    <a:pt x="2741898" y="1289285"/>
                  </a:lnTo>
                  <a:lnTo>
                    <a:pt x="2743575" y="1289285"/>
                  </a:lnTo>
                  <a:lnTo>
                    <a:pt x="2743575" y="1287048"/>
                  </a:lnTo>
                  <a:lnTo>
                    <a:pt x="2745254" y="1287048"/>
                  </a:lnTo>
                  <a:lnTo>
                    <a:pt x="2745254" y="1285370"/>
                  </a:lnTo>
                  <a:lnTo>
                    <a:pt x="2747491" y="1285370"/>
                  </a:lnTo>
                  <a:lnTo>
                    <a:pt x="2749169" y="1283692"/>
                  </a:lnTo>
                  <a:lnTo>
                    <a:pt x="2752525" y="1283692"/>
                  </a:lnTo>
                  <a:lnTo>
                    <a:pt x="2754203" y="1282014"/>
                  </a:lnTo>
                  <a:lnTo>
                    <a:pt x="2755881" y="1282014"/>
                  </a:lnTo>
                  <a:lnTo>
                    <a:pt x="2759796" y="1280336"/>
                  </a:lnTo>
                  <a:lnTo>
                    <a:pt x="2761475" y="1278098"/>
                  </a:lnTo>
                  <a:lnTo>
                    <a:pt x="2776018" y="1278098"/>
                  </a:lnTo>
                  <a:lnTo>
                    <a:pt x="2776018" y="1276420"/>
                  </a:lnTo>
                  <a:lnTo>
                    <a:pt x="2811256" y="1276420"/>
                  </a:lnTo>
                  <a:lnTo>
                    <a:pt x="2812934" y="1274742"/>
                  </a:lnTo>
                  <a:lnTo>
                    <a:pt x="2815172" y="1274742"/>
                  </a:lnTo>
                  <a:lnTo>
                    <a:pt x="2815172" y="1276420"/>
                  </a:lnTo>
                  <a:lnTo>
                    <a:pt x="2818527" y="1276420"/>
                  </a:lnTo>
                  <a:lnTo>
                    <a:pt x="2818527" y="1274742"/>
                  </a:lnTo>
                  <a:lnTo>
                    <a:pt x="2825799" y="1274742"/>
                  </a:lnTo>
                  <a:lnTo>
                    <a:pt x="2825799" y="1276420"/>
                  </a:lnTo>
                  <a:lnTo>
                    <a:pt x="2827477" y="1276420"/>
                  </a:lnTo>
                  <a:lnTo>
                    <a:pt x="2827477" y="1274742"/>
                  </a:lnTo>
                  <a:lnTo>
                    <a:pt x="2830833" y="1274742"/>
                  </a:lnTo>
                  <a:lnTo>
                    <a:pt x="2830833" y="1278098"/>
                  </a:lnTo>
                  <a:lnTo>
                    <a:pt x="2829155" y="1280336"/>
                  </a:lnTo>
                  <a:lnTo>
                    <a:pt x="2827477" y="1280336"/>
                  </a:lnTo>
                  <a:lnTo>
                    <a:pt x="2827477" y="1283692"/>
                  </a:lnTo>
                  <a:lnTo>
                    <a:pt x="2830833" y="1283692"/>
                  </a:lnTo>
                  <a:lnTo>
                    <a:pt x="2830833" y="1285370"/>
                  </a:lnTo>
                  <a:lnTo>
                    <a:pt x="2839783" y="1285370"/>
                  </a:lnTo>
                  <a:lnTo>
                    <a:pt x="2839783" y="1274742"/>
                  </a:lnTo>
                  <a:lnTo>
                    <a:pt x="2841460" y="1274742"/>
                  </a:lnTo>
                  <a:lnTo>
                    <a:pt x="2841460" y="1273064"/>
                  </a:lnTo>
                  <a:lnTo>
                    <a:pt x="2848732" y="1273064"/>
                  </a:lnTo>
                  <a:lnTo>
                    <a:pt x="2848732" y="1276420"/>
                  </a:lnTo>
                  <a:lnTo>
                    <a:pt x="2857681" y="1276420"/>
                  </a:lnTo>
                  <a:lnTo>
                    <a:pt x="2857681" y="1278098"/>
                  </a:lnTo>
                  <a:lnTo>
                    <a:pt x="2863275" y="1278098"/>
                  </a:lnTo>
                  <a:lnTo>
                    <a:pt x="2863275" y="1280336"/>
                  </a:lnTo>
                  <a:lnTo>
                    <a:pt x="2864953" y="1280336"/>
                  </a:lnTo>
                  <a:lnTo>
                    <a:pt x="2866631" y="1282014"/>
                  </a:lnTo>
                  <a:lnTo>
                    <a:pt x="2869987" y="1282014"/>
                  </a:lnTo>
                  <a:lnTo>
                    <a:pt x="2869987" y="1280336"/>
                  </a:lnTo>
                  <a:lnTo>
                    <a:pt x="2875581" y="1280336"/>
                  </a:lnTo>
                  <a:lnTo>
                    <a:pt x="2875581" y="1276420"/>
                  </a:lnTo>
                  <a:lnTo>
                    <a:pt x="2884530" y="1276420"/>
                  </a:lnTo>
                  <a:lnTo>
                    <a:pt x="2884530" y="1274742"/>
                  </a:lnTo>
                  <a:lnTo>
                    <a:pt x="2886208" y="1274742"/>
                  </a:lnTo>
                  <a:lnTo>
                    <a:pt x="2886208" y="1276420"/>
                  </a:lnTo>
                  <a:lnTo>
                    <a:pt x="2890124" y="1276420"/>
                  </a:lnTo>
                  <a:lnTo>
                    <a:pt x="2890124" y="1282014"/>
                  </a:lnTo>
                  <a:lnTo>
                    <a:pt x="2891801" y="1282014"/>
                  </a:lnTo>
                  <a:lnTo>
                    <a:pt x="2891801" y="1283692"/>
                  </a:lnTo>
                  <a:lnTo>
                    <a:pt x="2895158" y="1283692"/>
                  </a:lnTo>
                  <a:lnTo>
                    <a:pt x="2895158" y="1282014"/>
                  </a:lnTo>
                  <a:lnTo>
                    <a:pt x="2896835" y="1282014"/>
                  </a:lnTo>
                  <a:lnTo>
                    <a:pt x="2896835" y="1283692"/>
                  </a:lnTo>
                  <a:lnTo>
                    <a:pt x="2902429" y="1283692"/>
                  </a:lnTo>
                  <a:lnTo>
                    <a:pt x="2902429" y="1276420"/>
                  </a:lnTo>
                  <a:lnTo>
                    <a:pt x="2896835" y="1276420"/>
                  </a:lnTo>
                  <a:lnTo>
                    <a:pt x="2896835" y="1271386"/>
                  </a:lnTo>
                  <a:lnTo>
                    <a:pt x="2898514" y="1271386"/>
                  </a:lnTo>
                  <a:lnTo>
                    <a:pt x="2898514" y="1269149"/>
                  </a:lnTo>
                  <a:lnTo>
                    <a:pt x="2900751" y="1269149"/>
                  </a:lnTo>
                  <a:lnTo>
                    <a:pt x="2900751" y="1267471"/>
                  </a:lnTo>
                  <a:lnTo>
                    <a:pt x="2902429" y="1267471"/>
                  </a:lnTo>
                  <a:lnTo>
                    <a:pt x="2902429" y="1273064"/>
                  </a:lnTo>
                  <a:lnTo>
                    <a:pt x="2904107" y="1273064"/>
                  </a:lnTo>
                  <a:lnTo>
                    <a:pt x="2904107" y="1271386"/>
                  </a:lnTo>
                  <a:lnTo>
                    <a:pt x="2907463" y="1271386"/>
                  </a:lnTo>
                  <a:lnTo>
                    <a:pt x="2907463" y="1273064"/>
                  </a:lnTo>
                  <a:lnTo>
                    <a:pt x="2909701" y="1273064"/>
                  </a:lnTo>
                  <a:lnTo>
                    <a:pt x="2909701" y="1269149"/>
                  </a:lnTo>
                  <a:lnTo>
                    <a:pt x="2907463" y="1269149"/>
                  </a:lnTo>
                  <a:lnTo>
                    <a:pt x="2907463" y="1264115"/>
                  </a:lnTo>
                  <a:lnTo>
                    <a:pt x="2909701" y="1264115"/>
                  </a:lnTo>
                  <a:lnTo>
                    <a:pt x="2909701" y="1262437"/>
                  </a:lnTo>
                  <a:lnTo>
                    <a:pt x="2911378" y="1260759"/>
                  </a:lnTo>
                  <a:lnTo>
                    <a:pt x="2913056" y="1260759"/>
                  </a:lnTo>
                  <a:lnTo>
                    <a:pt x="2914735" y="1258521"/>
                  </a:lnTo>
                  <a:lnTo>
                    <a:pt x="2922006" y="1258521"/>
                  </a:lnTo>
                  <a:lnTo>
                    <a:pt x="2925362" y="1260759"/>
                  </a:lnTo>
                  <a:lnTo>
                    <a:pt x="2929278" y="1260759"/>
                  </a:lnTo>
                  <a:lnTo>
                    <a:pt x="2929278" y="1262437"/>
                  </a:lnTo>
                  <a:lnTo>
                    <a:pt x="2930955" y="1264115"/>
                  </a:lnTo>
                  <a:lnTo>
                    <a:pt x="2935989" y="1264115"/>
                  </a:lnTo>
                  <a:lnTo>
                    <a:pt x="2935989" y="1265793"/>
                  </a:lnTo>
                  <a:lnTo>
                    <a:pt x="2938227" y="1265793"/>
                  </a:lnTo>
                  <a:lnTo>
                    <a:pt x="2938227" y="1267471"/>
                  </a:lnTo>
                  <a:lnTo>
                    <a:pt x="2943261" y="1267471"/>
                  </a:lnTo>
                  <a:lnTo>
                    <a:pt x="2943261" y="1271386"/>
                  </a:lnTo>
                  <a:lnTo>
                    <a:pt x="2944939" y="1271386"/>
                  </a:lnTo>
                  <a:lnTo>
                    <a:pt x="2947176" y="1273064"/>
                  </a:lnTo>
                  <a:lnTo>
                    <a:pt x="2950532" y="1273064"/>
                  </a:lnTo>
                  <a:lnTo>
                    <a:pt x="2950532" y="1269149"/>
                  </a:lnTo>
                  <a:lnTo>
                    <a:pt x="2948855" y="1269149"/>
                  </a:lnTo>
                  <a:lnTo>
                    <a:pt x="2948855" y="1267471"/>
                  </a:lnTo>
                  <a:lnTo>
                    <a:pt x="2961160" y="1267471"/>
                  </a:lnTo>
                  <a:lnTo>
                    <a:pt x="2961160" y="1265793"/>
                  </a:lnTo>
                  <a:lnTo>
                    <a:pt x="2962838" y="1265793"/>
                  </a:lnTo>
                  <a:lnTo>
                    <a:pt x="2962838" y="1271386"/>
                  </a:lnTo>
                  <a:lnTo>
                    <a:pt x="2966753" y="1271386"/>
                  </a:lnTo>
                  <a:lnTo>
                    <a:pt x="2966753" y="1273064"/>
                  </a:lnTo>
                  <a:lnTo>
                    <a:pt x="2968432" y="1273064"/>
                  </a:lnTo>
                  <a:lnTo>
                    <a:pt x="2968432" y="1276420"/>
                  </a:lnTo>
                  <a:lnTo>
                    <a:pt x="2970109" y="1276420"/>
                  </a:lnTo>
                  <a:lnTo>
                    <a:pt x="2970109" y="1278098"/>
                  </a:lnTo>
                  <a:lnTo>
                    <a:pt x="2968432" y="1278098"/>
                  </a:lnTo>
                  <a:lnTo>
                    <a:pt x="2968432" y="1280336"/>
                  </a:lnTo>
                  <a:lnTo>
                    <a:pt x="2973466" y="1280336"/>
                  </a:lnTo>
                  <a:lnTo>
                    <a:pt x="2973466" y="1282014"/>
                  </a:lnTo>
                  <a:lnTo>
                    <a:pt x="2980737" y="1282014"/>
                  </a:lnTo>
                  <a:lnTo>
                    <a:pt x="2980737" y="1283692"/>
                  </a:lnTo>
                  <a:lnTo>
                    <a:pt x="2982415" y="1283692"/>
                  </a:lnTo>
                  <a:lnTo>
                    <a:pt x="2982415" y="1285370"/>
                  </a:lnTo>
                  <a:lnTo>
                    <a:pt x="2979059" y="1285370"/>
                  </a:lnTo>
                  <a:lnTo>
                    <a:pt x="2979059" y="1287048"/>
                  </a:lnTo>
                  <a:lnTo>
                    <a:pt x="2970109" y="1287048"/>
                  </a:lnTo>
                  <a:lnTo>
                    <a:pt x="2970109" y="1289285"/>
                  </a:lnTo>
                  <a:lnTo>
                    <a:pt x="2968432" y="1289285"/>
                  </a:lnTo>
                  <a:lnTo>
                    <a:pt x="2968432" y="1285370"/>
                  </a:lnTo>
                  <a:lnTo>
                    <a:pt x="2966753" y="1285370"/>
                  </a:lnTo>
                  <a:lnTo>
                    <a:pt x="2966753" y="1287048"/>
                  </a:lnTo>
                  <a:lnTo>
                    <a:pt x="2962838" y="1287048"/>
                  </a:lnTo>
                  <a:lnTo>
                    <a:pt x="2962838" y="1285370"/>
                  </a:lnTo>
                  <a:lnTo>
                    <a:pt x="2961160" y="1285370"/>
                  </a:lnTo>
                  <a:lnTo>
                    <a:pt x="2961160" y="1289285"/>
                  </a:lnTo>
                  <a:lnTo>
                    <a:pt x="2957804" y="1289285"/>
                  </a:lnTo>
                  <a:lnTo>
                    <a:pt x="2957804" y="1290963"/>
                  </a:lnTo>
                  <a:lnTo>
                    <a:pt x="2955566" y="1290963"/>
                  </a:lnTo>
                  <a:lnTo>
                    <a:pt x="2955566" y="1294319"/>
                  </a:lnTo>
                  <a:lnTo>
                    <a:pt x="2957804" y="1294319"/>
                  </a:lnTo>
                  <a:lnTo>
                    <a:pt x="2957804" y="1297675"/>
                  </a:lnTo>
                  <a:lnTo>
                    <a:pt x="2959482" y="1297675"/>
                  </a:lnTo>
                  <a:lnTo>
                    <a:pt x="2959482" y="1299913"/>
                  </a:lnTo>
                  <a:lnTo>
                    <a:pt x="2961160" y="1299913"/>
                  </a:lnTo>
                  <a:lnTo>
                    <a:pt x="2961160" y="1301591"/>
                  </a:lnTo>
                  <a:lnTo>
                    <a:pt x="2962838" y="1301591"/>
                  </a:lnTo>
                  <a:lnTo>
                    <a:pt x="2962838" y="1299913"/>
                  </a:lnTo>
                  <a:lnTo>
                    <a:pt x="2964516" y="1299913"/>
                  </a:lnTo>
                  <a:lnTo>
                    <a:pt x="2966753" y="1301591"/>
                  </a:lnTo>
                  <a:lnTo>
                    <a:pt x="2970109" y="1301591"/>
                  </a:lnTo>
                  <a:lnTo>
                    <a:pt x="2970109" y="1299913"/>
                  </a:lnTo>
                  <a:lnTo>
                    <a:pt x="2979059" y="1299913"/>
                  </a:lnTo>
                  <a:lnTo>
                    <a:pt x="2979059" y="1294319"/>
                  </a:lnTo>
                  <a:lnTo>
                    <a:pt x="2984093" y="1294319"/>
                  </a:lnTo>
                  <a:lnTo>
                    <a:pt x="2984093" y="1292641"/>
                  </a:lnTo>
                  <a:lnTo>
                    <a:pt x="2986330" y="1292641"/>
                  </a:lnTo>
                  <a:lnTo>
                    <a:pt x="2986330" y="1294319"/>
                  </a:lnTo>
                  <a:lnTo>
                    <a:pt x="2988009" y="1294319"/>
                  </a:lnTo>
                  <a:lnTo>
                    <a:pt x="2988009" y="1295997"/>
                  </a:lnTo>
                  <a:lnTo>
                    <a:pt x="2991364" y="1295997"/>
                  </a:lnTo>
                  <a:lnTo>
                    <a:pt x="2991364" y="1297675"/>
                  </a:lnTo>
                  <a:lnTo>
                    <a:pt x="2996958" y="1297675"/>
                  </a:lnTo>
                  <a:lnTo>
                    <a:pt x="2996958" y="1295997"/>
                  </a:lnTo>
                  <a:lnTo>
                    <a:pt x="2998636" y="1295997"/>
                  </a:lnTo>
                  <a:lnTo>
                    <a:pt x="2998636" y="1290963"/>
                  </a:lnTo>
                  <a:lnTo>
                    <a:pt x="3004230" y="1290963"/>
                  </a:lnTo>
                  <a:lnTo>
                    <a:pt x="3004230" y="1289285"/>
                  </a:lnTo>
                  <a:lnTo>
                    <a:pt x="3005907" y="1289285"/>
                  </a:lnTo>
                  <a:lnTo>
                    <a:pt x="3005907" y="1290963"/>
                  </a:lnTo>
                  <a:lnTo>
                    <a:pt x="3007586" y="1290963"/>
                  </a:lnTo>
                  <a:lnTo>
                    <a:pt x="3007586" y="1285370"/>
                  </a:lnTo>
                  <a:lnTo>
                    <a:pt x="3007586" y="1285370"/>
                  </a:lnTo>
                  <a:lnTo>
                    <a:pt x="3009263" y="1283692"/>
                  </a:lnTo>
                  <a:lnTo>
                    <a:pt x="3014857" y="1283692"/>
                  </a:lnTo>
                  <a:lnTo>
                    <a:pt x="3014857" y="1285370"/>
                  </a:lnTo>
                  <a:lnTo>
                    <a:pt x="3019891" y="1285370"/>
                  </a:lnTo>
                  <a:lnTo>
                    <a:pt x="3019891" y="1289285"/>
                  </a:lnTo>
                  <a:lnTo>
                    <a:pt x="3021569" y="1290963"/>
                  </a:lnTo>
                  <a:lnTo>
                    <a:pt x="3030518" y="1290963"/>
                  </a:lnTo>
                  <a:lnTo>
                    <a:pt x="3030518" y="1289285"/>
                  </a:lnTo>
                  <a:lnTo>
                    <a:pt x="3032756" y="1289285"/>
                  </a:lnTo>
                  <a:lnTo>
                    <a:pt x="3032756" y="1285370"/>
                  </a:lnTo>
                  <a:lnTo>
                    <a:pt x="3030518" y="1285370"/>
                  </a:lnTo>
                  <a:lnTo>
                    <a:pt x="3030518" y="1283692"/>
                  </a:lnTo>
                  <a:lnTo>
                    <a:pt x="3037790" y="1283692"/>
                  </a:lnTo>
                  <a:lnTo>
                    <a:pt x="3037790" y="1285370"/>
                  </a:lnTo>
                  <a:lnTo>
                    <a:pt x="3039468" y="1285370"/>
                  </a:lnTo>
                  <a:lnTo>
                    <a:pt x="3039468" y="1287048"/>
                  </a:lnTo>
                  <a:lnTo>
                    <a:pt x="3041146" y="1287048"/>
                  </a:lnTo>
                  <a:lnTo>
                    <a:pt x="3041146" y="1285370"/>
                  </a:lnTo>
                  <a:lnTo>
                    <a:pt x="3050095" y="1285370"/>
                  </a:lnTo>
                  <a:lnTo>
                    <a:pt x="3050095" y="1283692"/>
                  </a:lnTo>
                  <a:lnTo>
                    <a:pt x="3052333" y="1283692"/>
                  </a:lnTo>
                  <a:lnTo>
                    <a:pt x="3052333" y="1276420"/>
                  </a:lnTo>
                  <a:lnTo>
                    <a:pt x="3048417" y="1276420"/>
                  </a:lnTo>
                  <a:lnTo>
                    <a:pt x="3048417" y="1273064"/>
                  </a:lnTo>
                  <a:lnTo>
                    <a:pt x="3046739" y="1273064"/>
                  </a:lnTo>
                  <a:lnTo>
                    <a:pt x="3046739" y="1271386"/>
                  </a:lnTo>
                  <a:lnTo>
                    <a:pt x="3045061" y="1271386"/>
                  </a:lnTo>
                  <a:lnTo>
                    <a:pt x="3045061" y="1273064"/>
                  </a:lnTo>
                  <a:lnTo>
                    <a:pt x="3041146" y="1273064"/>
                  </a:lnTo>
                  <a:lnTo>
                    <a:pt x="3041146" y="1271386"/>
                  </a:lnTo>
                  <a:lnTo>
                    <a:pt x="3039468" y="1271386"/>
                  </a:lnTo>
                  <a:lnTo>
                    <a:pt x="3039468" y="1269149"/>
                  </a:lnTo>
                  <a:lnTo>
                    <a:pt x="3037790" y="1269149"/>
                  </a:lnTo>
                  <a:lnTo>
                    <a:pt x="3037790" y="1271386"/>
                  </a:lnTo>
                  <a:lnTo>
                    <a:pt x="3036112" y="1271386"/>
                  </a:lnTo>
                  <a:lnTo>
                    <a:pt x="3036112" y="1274742"/>
                  </a:lnTo>
                  <a:lnTo>
                    <a:pt x="3032756" y="1274742"/>
                  </a:lnTo>
                  <a:lnTo>
                    <a:pt x="3032756" y="1273064"/>
                  </a:lnTo>
                  <a:lnTo>
                    <a:pt x="3027162" y="1273064"/>
                  </a:lnTo>
                  <a:lnTo>
                    <a:pt x="3025484" y="1271386"/>
                  </a:lnTo>
                  <a:lnTo>
                    <a:pt x="3023807" y="1271386"/>
                  </a:lnTo>
                  <a:lnTo>
                    <a:pt x="3023807" y="1269149"/>
                  </a:lnTo>
                  <a:lnTo>
                    <a:pt x="3025484" y="1269149"/>
                  </a:lnTo>
                  <a:lnTo>
                    <a:pt x="3025484" y="1267471"/>
                  </a:lnTo>
                  <a:lnTo>
                    <a:pt x="3027162" y="1267471"/>
                  </a:lnTo>
                  <a:lnTo>
                    <a:pt x="3027162" y="1265793"/>
                  </a:lnTo>
                  <a:lnTo>
                    <a:pt x="3028840" y="1265793"/>
                  </a:lnTo>
                  <a:lnTo>
                    <a:pt x="3028840" y="1253487"/>
                  </a:lnTo>
                  <a:lnTo>
                    <a:pt x="3030518" y="1251809"/>
                  </a:lnTo>
                  <a:lnTo>
                    <a:pt x="3034434" y="1251809"/>
                  </a:lnTo>
                  <a:lnTo>
                    <a:pt x="3034434" y="1247894"/>
                  </a:lnTo>
                  <a:lnTo>
                    <a:pt x="3032756" y="1247894"/>
                  </a:lnTo>
                  <a:lnTo>
                    <a:pt x="3032756" y="1244538"/>
                  </a:lnTo>
                  <a:lnTo>
                    <a:pt x="3034434" y="1242860"/>
                  </a:lnTo>
                  <a:lnTo>
                    <a:pt x="3037790" y="1242860"/>
                  </a:lnTo>
                  <a:lnTo>
                    <a:pt x="3037790" y="1240622"/>
                  </a:lnTo>
                  <a:lnTo>
                    <a:pt x="3039468" y="1237266"/>
                  </a:lnTo>
                  <a:lnTo>
                    <a:pt x="3039468" y="1235588"/>
                  </a:lnTo>
                  <a:lnTo>
                    <a:pt x="3041146" y="1235588"/>
                  </a:lnTo>
                  <a:lnTo>
                    <a:pt x="3043384" y="1232232"/>
                  </a:lnTo>
                  <a:lnTo>
                    <a:pt x="3045061" y="1232232"/>
                  </a:lnTo>
                  <a:lnTo>
                    <a:pt x="3045061" y="1229995"/>
                  </a:lnTo>
                  <a:lnTo>
                    <a:pt x="3046739" y="1229995"/>
                  </a:lnTo>
                  <a:lnTo>
                    <a:pt x="3046739" y="1228317"/>
                  </a:lnTo>
                  <a:lnTo>
                    <a:pt x="3050095" y="1228317"/>
                  </a:lnTo>
                  <a:lnTo>
                    <a:pt x="3052333" y="1224961"/>
                  </a:lnTo>
                  <a:lnTo>
                    <a:pt x="3052333" y="1223283"/>
                  </a:lnTo>
                  <a:lnTo>
                    <a:pt x="3055689" y="1223283"/>
                  </a:lnTo>
                  <a:lnTo>
                    <a:pt x="3055689" y="1221045"/>
                  </a:lnTo>
                  <a:lnTo>
                    <a:pt x="3059045" y="1221045"/>
                  </a:lnTo>
                  <a:lnTo>
                    <a:pt x="3059045" y="1217689"/>
                  </a:lnTo>
                  <a:lnTo>
                    <a:pt x="3062961" y="1217689"/>
                  </a:lnTo>
                  <a:lnTo>
                    <a:pt x="3062961" y="1214333"/>
                  </a:lnTo>
                  <a:lnTo>
                    <a:pt x="3064638" y="1214333"/>
                  </a:lnTo>
                  <a:lnTo>
                    <a:pt x="3066316" y="1212096"/>
                  </a:lnTo>
                  <a:lnTo>
                    <a:pt x="3067994" y="1212096"/>
                  </a:lnTo>
                  <a:lnTo>
                    <a:pt x="3067994" y="1207062"/>
                  </a:lnTo>
                  <a:lnTo>
                    <a:pt x="3069672" y="1207062"/>
                  </a:lnTo>
                  <a:lnTo>
                    <a:pt x="3069672" y="1201468"/>
                  </a:lnTo>
                  <a:lnTo>
                    <a:pt x="3071910" y="1201468"/>
                  </a:lnTo>
                  <a:lnTo>
                    <a:pt x="3071910" y="1199790"/>
                  </a:lnTo>
                  <a:lnTo>
                    <a:pt x="3073588" y="1199790"/>
                  </a:lnTo>
                  <a:lnTo>
                    <a:pt x="3073588" y="1198112"/>
                  </a:lnTo>
                  <a:lnTo>
                    <a:pt x="3075266" y="1196434"/>
                  </a:lnTo>
                  <a:lnTo>
                    <a:pt x="3076944" y="1194756"/>
                  </a:lnTo>
                  <a:lnTo>
                    <a:pt x="3078622" y="1192519"/>
                  </a:lnTo>
                  <a:lnTo>
                    <a:pt x="3080859" y="1192519"/>
                  </a:lnTo>
                  <a:lnTo>
                    <a:pt x="3080859" y="1190841"/>
                  </a:lnTo>
                  <a:lnTo>
                    <a:pt x="3082538" y="1189163"/>
                  </a:lnTo>
                  <a:lnTo>
                    <a:pt x="3084215" y="1189163"/>
                  </a:lnTo>
                  <a:lnTo>
                    <a:pt x="3085893" y="1187485"/>
                  </a:lnTo>
                  <a:lnTo>
                    <a:pt x="3085893" y="1175179"/>
                  </a:lnTo>
                  <a:lnTo>
                    <a:pt x="3087571" y="1175179"/>
                  </a:lnTo>
                  <a:lnTo>
                    <a:pt x="3087571" y="1172942"/>
                  </a:lnTo>
                  <a:lnTo>
                    <a:pt x="3091487" y="1172942"/>
                  </a:lnTo>
                  <a:lnTo>
                    <a:pt x="3093165" y="1171264"/>
                  </a:lnTo>
                  <a:lnTo>
                    <a:pt x="3094843" y="1169586"/>
                  </a:lnTo>
                  <a:lnTo>
                    <a:pt x="3094843" y="1166230"/>
                  </a:lnTo>
                  <a:lnTo>
                    <a:pt x="3098199" y="1166230"/>
                  </a:lnTo>
                  <a:lnTo>
                    <a:pt x="3100436" y="1163992"/>
                  </a:lnTo>
                  <a:lnTo>
                    <a:pt x="3103792" y="1163992"/>
                  </a:lnTo>
                  <a:lnTo>
                    <a:pt x="3103792" y="1162314"/>
                  </a:lnTo>
                  <a:lnTo>
                    <a:pt x="3105470" y="1162314"/>
                  </a:lnTo>
                  <a:lnTo>
                    <a:pt x="3105470" y="1158958"/>
                  </a:lnTo>
                  <a:lnTo>
                    <a:pt x="3114420" y="1158958"/>
                  </a:lnTo>
                  <a:lnTo>
                    <a:pt x="3114420" y="1160636"/>
                  </a:lnTo>
                  <a:lnTo>
                    <a:pt x="3118335" y="1160636"/>
                  </a:lnTo>
                  <a:lnTo>
                    <a:pt x="3118335" y="1162314"/>
                  </a:lnTo>
                  <a:lnTo>
                    <a:pt x="3121692" y="1162314"/>
                  </a:lnTo>
                  <a:lnTo>
                    <a:pt x="3121692" y="1160636"/>
                  </a:lnTo>
                  <a:lnTo>
                    <a:pt x="3123369" y="1160636"/>
                  </a:lnTo>
                  <a:lnTo>
                    <a:pt x="3123369" y="1158958"/>
                  </a:lnTo>
                  <a:lnTo>
                    <a:pt x="3125047" y="1157280"/>
                  </a:lnTo>
                  <a:lnTo>
                    <a:pt x="3128963" y="1157280"/>
                  </a:lnTo>
                  <a:lnTo>
                    <a:pt x="3128963" y="1158958"/>
                  </a:lnTo>
                  <a:lnTo>
                    <a:pt x="3130641" y="1158958"/>
                  </a:lnTo>
                  <a:lnTo>
                    <a:pt x="3130641" y="1157280"/>
                  </a:lnTo>
                  <a:lnTo>
                    <a:pt x="3137912" y="1157280"/>
                  </a:lnTo>
                  <a:lnTo>
                    <a:pt x="3137912" y="1158958"/>
                  </a:lnTo>
                  <a:lnTo>
                    <a:pt x="3139590" y="1158958"/>
                  </a:lnTo>
                  <a:lnTo>
                    <a:pt x="3139590" y="1153365"/>
                  </a:lnTo>
                  <a:lnTo>
                    <a:pt x="3151895" y="1153365"/>
                  </a:lnTo>
                  <a:lnTo>
                    <a:pt x="3151895" y="1158958"/>
                  </a:lnTo>
                  <a:lnTo>
                    <a:pt x="3155252" y="1158958"/>
                  </a:lnTo>
                  <a:lnTo>
                    <a:pt x="3155252" y="1166230"/>
                  </a:lnTo>
                  <a:lnTo>
                    <a:pt x="3157489" y="1166230"/>
                  </a:lnTo>
                  <a:lnTo>
                    <a:pt x="3157489" y="1163992"/>
                  </a:lnTo>
                  <a:lnTo>
                    <a:pt x="3164201" y="1163992"/>
                  </a:lnTo>
                  <a:lnTo>
                    <a:pt x="3164201" y="1160636"/>
                  </a:lnTo>
                  <a:lnTo>
                    <a:pt x="3166439" y="1160636"/>
                  </a:lnTo>
                  <a:lnTo>
                    <a:pt x="3166439" y="1157280"/>
                  </a:lnTo>
                  <a:lnTo>
                    <a:pt x="3168117" y="1157280"/>
                  </a:lnTo>
                  <a:lnTo>
                    <a:pt x="3169795" y="1155043"/>
                  </a:lnTo>
                  <a:lnTo>
                    <a:pt x="3171472" y="1153365"/>
                  </a:lnTo>
                  <a:lnTo>
                    <a:pt x="3171472" y="1151687"/>
                  </a:lnTo>
                  <a:lnTo>
                    <a:pt x="3175388" y="1151687"/>
                  </a:lnTo>
                  <a:lnTo>
                    <a:pt x="3175388" y="1157280"/>
                  </a:lnTo>
                  <a:lnTo>
                    <a:pt x="3177066" y="1157280"/>
                  </a:lnTo>
                  <a:lnTo>
                    <a:pt x="3177066" y="1160636"/>
                  </a:lnTo>
                  <a:lnTo>
                    <a:pt x="3175388" y="1162314"/>
                  </a:lnTo>
                  <a:lnTo>
                    <a:pt x="3175388" y="1166230"/>
                  </a:lnTo>
                  <a:lnTo>
                    <a:pt x="3173151" y="1166230"/>
                  </a:lnTo>
                  <a:lnTo>
                    <a:pt x="3173151" y="1169586"/>
                  </a:lnTo>
                  <a:lnTo>
                    <a:pt x="3171472" y="1169586"/>
                  </a:lnTo>
                  <a:lnTo>
                    <a:pt x="3171472" y="1172942"/>
                  </a:lnTo>
                  <a:lnTo>
                    <a:pt x="3169795" y="1175179"/>
                  </a:lnTo>
                  <a:lnTo>
                    <a:pt x="3168117" y="1175179"/>
                  </a:lnTo>
                  <a:lnTo>
                    <a:pt x="3168117" y="1176857"/>
                  </a:lnTo>
                  <a:lnTo>
                    <a:pt x="3169795" y="1176857"/>
                  </a:lnTo>
                  <a:lnTo>
                    <a:pt x="3169795" y="1178535"/>
                  </a:lnTo>
                  <a:lnTo>
                    <a:pt x="3168117" y="1178535"/>
                  </a:lnTo>
                  <a:lnTo>
                    <a:pt x="3168117" y="1180213"/>
                  </a:lnTo>
                  <a:lnTo>
                    <a:pt x="3166439" y="1180213"/>
                  </a:lnTo>
                  <a:lnTo>
                    <a:pt x="3166439" y="1181891"/>
                  </a:lnTo>
                  <a:lnTo>
                    <a:pt x="3164201" y="1181891"/>
                  </a:lnTo>
                  <a:lnTo>
                    <a:pt x="3164201" y="1189163"/>
                  </a:lnTo>
                  <a:lnTo>
                    <a:pt x="3166439" y="1189163"/>
                  </a:lnTo>
                  <a:lnTo>
                    <a:pt x="3166439" y="1196434"/>
                  </a:lnTo>
                  <a:lnTo>
                    <a:pt x="3164201" y="1196434"/>
                  </a:lnTo>
                  <a:lnTo>
                    <a:pt x="3164201" y="1199790"/>
                  </a:lnTo>
                  <a:lnTo>
                    <a:pt x="3168117" y="1199790"/>
                  </a:lnTo>
                  <a:lnTo>
                    <a:pt x="3168117" y="1198112"/>
                  </a:lnTo>
                  <a:lnTo>
                    <a:pt x="3169795" y="1198112"/>
                  </a:lnTo>
                  <a:lnTo>
                    <a:pt x="3169795" y="1196434"/>
                  </a:lnTo>
                  <a:lnTo>
                    <a:pt x="3177066" y="1196434"/>
                  </a:lnTo>
                  <a:lnTo>
                    <a:pt x="3177066" y="1199790"/>
                  </a:lnTo>
                  <a:lnTo>
                    <a:pt x="3175388" y="1199790"/>
                  </a:lnTo>
                  <a:lnTo>
                    <a:pt x="3175388" y="1203706"/>
                  </a:lnTo>
                  <a:lnTo>
                    <a:pt x="3173151" y="1203706"/>
                  </a:lnTo>
                  <a:lnTo>
                    <a:pt x="3173151" y="1205384"/>
                  </a:lnTo>
                  <a:lnTo>
                    <a:pt x="3171472" y="1205384"/>
                  </a:lnTo>
                  <a:lnTo>
                    <a:pt x="3171472" y="1214333"/>
                  </a:lnTo>
                  <a:lnTo>
                    <a:pt x="3169795" y="1214333"/>
                  </a:lnTo>
                  <a:lnTo>
                    <a:pt x="3169795" y="1219367"/>
                  </a:lnTo>
                  <a:lnTo>
                    <a:pt x="3171472" y="1219367"/>
                  </a:lnTo>
                  <a:lnTo>
                    <a:pt x="3171472" y="1217689"/>
                  </a:lnTo>
                  <a:lnTo>
                    <a:pt x="3173151" y="1217689"/>
                  </a:lnTo>
                  <a:lnTo>
                    <a:pt x="3173151" y="1216011"/>
                  </a:lnTo>
                  <a:lnTo>
                    <a:pt x="3175388" y="1216011"/>
                  </a:lnTo>
                  <a:lnTo>
                    <a:pt x="3175388" y="1212096"/>
                  </a:lnTo>
                  <a:lnTo>
                    <a:pt x="3182100" y="1212096"/>
                  </a:lnTo>
                  <a:lnTo>
                    <a:pt x="3182100" y="1210418"/>
                  </a:lnTo>
                  <a:lnTo>
                    <a:pt x="3186016" y="1210418"/>
                  </a:lnTo>
                  <a:lnTo>
                    <a:pt x="3186016" y="1208740"/>
                  </a:lnTo>
                  <a:lnTo>
                    <a:pt x="3187694" y="1208740"/>
                  </a:lnTo>
                  <a:lnTo>
                    <a:pt x="3187694" y="1203706"/>
                  </a:lnTo>
                  <a:lnTo>
                    <a:pt x="3189372" y="1203706"/>
                  </a:lnTo>
                  <a:lnTo>
                    <a:pt x="3189372" y="1201468"/>
                  </a:lnTo>
                  <a:lnTo>
                    <a:pt x="3192728" y="1201468"/>
                  </a:lnTo>
                  <a:lnTo>
                    <a:pt x="3192728" y="1199790"/>
                  </a:lnTo>
                  <a:lnTo>
                    <a:pt x="3194965" y="1199790"/>
                  </a:lnTo>
                  <a:lnTo>
                    <a:pt x="3194965" y="1196434"/>
                  </a:lnTo>
                  <a:lnTo>
                    <a:pt x="3198321" y="1196434"/>
                  </a:lnTo>
                  <a:lnTo>
                    <a:pt x="3198321" y="1194756"/>
                  </a:lnTo>
                  <a:lnTo>
                    <a:pt x="3200000" y="1194756"/>
                  </a:lnTo>
                  <a:lnTo>
                    <a:pt x="3200000" y="1190841"/>
                  </a:lnTo>
                  <a:lnTo>
                    <a:pt x="3201677" y="1190841"/>
                  </a:lnTo>
                  <a:lnTo>
                    <a:pt x="3201677" y="1189163"/>
                  </a:lnTo>
                  <a:lnTo>
                    <a:pt x="3205593" y="1189163"/>
                  </a:lnTo>
                  <a:lnTo>
                    <a:pt x="3205593" y="1187485"/>
                  </a:lnTo>
                  <a:lnTo>
                    <a:pt x="3203915" y="1187485"/>
                  </a:lnTo>
                  <a:lnTo>
                    <a:pt x="3203915" y="1185807"/>
                  </a:lnTo>
                  <a:lnTo>
                    <a:pt x="3205593" y="1185807"/>
                  </a:lnTo>
                  <a:lnTo>
                    <a:pt x="3205593" y="1183569"/>
                  </a:lnTo>
                  <a:lnTo>
                    <a:pt x="3208949" y="1183569"/>
                  </a:lnTo>
                  <a:lnTo>
                    <a:pt x="3208949" y="1180213"/>
                  </a:lnTo>
                  <a:lnTo>
                    <a:pt x="3210626" y="1180213"/>
                  </a:lnTo>
                  <a:lnTo>
                    <a:pt x="3210626" y="1178535"/>
                  </a:lnTo>
                  <a:lnTo>
                    <a:pt x="3212305" y="1178535"/>
                  </a:lnTo>
                  <a:lnTo>
                    <a:pt x="3212305" y="1180213"/>
                  </a:lnTo>
                  <a:lnTo>
                    <a:pt x="3214542" y="1180213"/>
                  </a:lnTo>
                  <a:lnTo>
                    <a:pt x="3216220" y="1178535"/>
                  </a:lnTo>
                  <a:lnTo>
                    <a:pt x="3216220" y="1176857"/>
                  </a:lnTo>
                  <a:lnTo>
                    <a:pt x="3217898" y="1175179"/>
                  </a:lnTo>
                  <a:lnTo>
                    <a:pt x="3217898" y="1172942"/>
                  </a:lnTo>
                  <a:lnTo>
                    <a:pt x="3219576" y="1172942"/>
                  </a:lnTo>
                  <a:lnTo>
                    <a:pt x="3219576" y="1169586"/>
                  </a:lnTo>
                  <a:lnTo>
                    <a:pt x="3221254" y="1169586"/>
                  </a:lnTo>
                  <a:lnTo>
                    <a:pt x="3221254" y="1167908"/>
                  </a:lnTo>
                  <a:lnTo>
                    <a:pt x="3223492" y="1167908"/>
                  </a:lnTo>
                  <a:lnTo>
                    <a:pt x="3223492" y="1166230"/>
                  </a:lnTo>
                  <a:lnTo>
                    <a:pt x="3228526" y="1166230"/>
                  </a:lnTo>
                  <a:lnTo>
                    <a:pt x="3228526" y="1167908"/>
                  </a:lnTo>
                  <a:lnTo>
                    <a:pt x="3230203" y="1167908"/>
                  </a:lnTo>
                  <a:lnTo>
                    <a:pt x="3230203" y="1163992"/>
                  </a:lnTo>
                  <a:lnTo>
                    <a:pt x="3235797" y="1163992"/>
                  </a:lnTo>
                  <a:lnTo>
                    <a:pt x="3235797" y="1169586"/>
                  </a:lnTo>
                  <a:lnTo>
                    <a:pt x="3237475" y="1169586"/>
                  </a:lnTo>
                  <a:lnTo>
                    <a:pt x="3237475" y="1171264"/>
                  </a:lnTo>
                  <a:lnTo>
                    <a:pt x="3240831" y="1171264"/>
                  </a:lnTo>
                  <a:lnTo>
                    <a:pt x="3240831" y="1167908"/>
                  </a:lnTo>
                  <a:lnTo>
                    <a:pt x="3243069" y="1167908"/>
                  </a:lnTo>
                  <a:lnTo>
                    <a:pt x="3243069" y="1166230"/>
                  </a:lnTo>
                  <a:lnTo>
                    <a:pt x="3246425" y="1166230"/>
                  </a:lnTo>
                  <a:lnTo>
                    <a:pt x="3246425" y="1163992"/>
                  </a:lnTo>
                  <a:lnTo>
                    <a:pt x="3244747" y="1162314"/>
                  </a:lnTo>
                  <a:lnTo>
                    <a:pt x="3240831" y="1162314"/>
                  </a:lnTo>
                  <a:lnTo>
                    <a:pt x="3239153" y="1160636"/>
                  </a:lnTo>
                  <a:lnTo>
                    <a:pt x="3237475" y="1160636"/>
                  </a:lnTo>
                  <a:lnTo>
                    <a:pt x="3237475" y="1151687"/>
                  </a:lnTo>
                  <a:lnTo>
                    <a:pt x="3239153" y="1151687"/>
                  </a:lnTo>
                  <a:lnTo>
                    <a:pt x="3239153" y="1150009"/>
                  </a:lnTo>
                  <a:lnTo>
                    <a:pt x="3240831" y="1150009"/>
                  </a:lnTo>
                  <a:lnTo>
                    <a:pt x="3240831" y="1146653"/>
                  </a:lnTo>
                  <a:lnTo>
                    <a:pt x="3243069" y="1146653"/>
                  </a:lnTo>
                  <a:lnTo>
                    <a:pt x="3243069" y="1144415"/>
                  </a:lnTo>
                  <a:lnTo>
                    <a:pt x="3240831" y="1144415"/>
                  </a:lnTo>
                  <a:lnTo>
                    <a:pt x="3240831" y="1135466"/>
                  </a:lnTo>
                  <a:lnTo>
                    <a:pt x="3243069" y="1133788"/>
                  </a:lnTo>
                  <a:lnTo>
                    <a:pt x="3243069" y="1132110"/>
                  </a:lnTo>
                  <a:lnTo>
                    <a:pt x="3246425" y="1132110"/>
                  </a:lnTo>
                  <a:lnTo>
                    <a:pt x="3246425" y="1130432"/>
                  </a:lnTo>
                  <a:lnTo>
                    <a:pt x="3244747" y="1130432"/>
                  </a:lnTo>
                  <a:lnTo>
                    <a:pt x="3243069" y="1128754"/>
                  </a:lnTo>
                  <a:lnTo>
                    <a:pt x="3243069" y="1126516"/>
                  </a:lnTo>
                  <a:lnTo>
                    <a:pt x="3244747" y="1124838"/>
                  </a:lnTo>
                  <a:lnTo>
                    <a:pt x="3244747" y="1121482"/>
                  </a:lnTo>
                  <a:lnTo>
                    <a:pt x="3249780" y="1121482"/>
                  </a:lnTo>
                  <a:lnTo>
                    <a:pt x="3252018" y="1119804"/>
                  </a:lnTo>
                  <a:lnTo>
                    <a:pt x="3252018" y="1118126"/>
                  </a:lnTo>
                  <a:lnTo>
                    <a:pt x="3260967" y="1118126"/>
                  </a:lnTo>
                  <a:lnTo>
                    <a:pt x="3260967" y="1115889"/>
                  </a:lnTo>
                  <a:lnTo>
                    <a:pt x="3264324" y="1115889"/>
                  </a:lnTo>
                  <a:lnTo>
                    <a:pt x="3266002" y="1114211"/>
                  </a:lnTo>
                  <a:lnTo>
                    <a:pt x="3269357" y="1114211"/>
                  </a:lnTo>
                  <a:lnTo>
                    <a:pt x="3269357" y="1112533"/>
                  </a:lnTo>
                  <a:lnTo>
                    <a:pt x="3274951" y="1112533"/>
                  </a:lnTo>
                  <a:lnTo>
                    <a:pt x="3276629" y="1114211"/>
                  </a:lnTo>
                  <a:lnTo>
                    <a:pt x="3276629" y="1115889"/>
                  </a:lnTo>
                  <a:lnTo>
                    <a:pt x="3278307" y="1115889"/>
                  </a:lnTo>
                  <a:lnTo>
                    <a:pt x="3278307" y="1119804"/>
                  </a:lnTo>
                  <a:lnTo>
                    <a:pt x="3280544" y="1119804"/>
                  </a:lnTo>
                  <a:lnTo>
                    <a:pt x="3280544" y="1121482"/>
                  </a:lnTo>
                  <a:lnTo>
                    <a:pt x="3285579" y="1121482"/>
                  </a:lnTo>
                  <a:lnTo>
                    <a:pt x="3285579" y="1123160"/>
                  </a:lnTo>
                  <a:lnTo>
                    <a:pt x="3291172" y="1123160"/>
                  </a:lnTo>
                  <a:lnTo>
                    <a:pt x="3291172" y="1124838"/>
                  </a:lnTo>
                  <a:lnTo>
                    <a:pt x="3289494" y="1124838"/>
                  </a:lnTo>
                  <a:lnTo>
                    <a:pt x="3289494" y="1128754"/>
                  </a:lnTo>
                  <a:lnTo>
                    <a:pt x="3287257" y="1128754"/>
                  </a:lnTo>
                  <a:lnTo>
                    <a:pt x="3285579" y="1126516"/>
                  </a:lnTo>
                  <a:lnTo>
                    <a:pt x="3273273" y="1126516"/>
                  </a:lnTo>
                  <a:lnTo>
                    <a:pt x="3273273" y="1128754"/>
                  </a:lnTo>
                  <a:lnTo>
                    <a:pt x="3271595" y="1128754"/>
                  </a:lnTo>
                  <a:lnTo>
                    <a:pt x="3271595" y="1130432"/>
                  </a:lnTo>
                  <a:lnTo>
                    <a:pt x="3269357" y="1130432"/>
                  </a:lnTo>
                  <a:lnTo>
                    <a:pt x="3269357" y="1132110"/>
                  </a:lnTo>
                  <a:lnTo>
                    <a:pt x="3267680" y="1132110"/>
                  </a:lnTo>
                  <a:lnTo>
                    <a:pt x="3267680" y="1133788"/>
                  </a:lnTo>
                  <a:lnTo>
                    <a:pt x="3266002" y="1133788"/>
                  </a:lnTo>
                  <a:lnTo>
                    <a:pt x="3266002" y="1135466"/>
                  </a:lnTo>
                  <a:lnTo>
                    <a:pt x="3264324" y="1135466"/>
                  </a:lnTo>
                  <a:lnTo>
                    <a:pt x="3264324" y="1163992"/>
                  </a:lnTo>
                  <a:lnTo>
                    <a:pt x="3262646" y="1163992"/>
                  </a:lnTo>
                  <a:lnTo>
                    <a:pt x="3262646" y="1166230"/>
                  </a:lnTo>
                  <a:lnTo>
                    <a:pt x="3258730" y="1166230"/>
                  </a:lnTo>
                  <a:lnTo>
                    <a:pt x="3258730" y="1171264"/>
                  </a:lnTo>
                  <a:lnTo>
                    <a:pt x="3257052" y="1171264"/>
                  </a:lnTo>
                  <a:lnTo>
                    <a:pt x="3257052" y="1172942"/>
                  </a:lnTo>
                  <a:lnTo>
                    <a:pt x="3255374" y="1175179"/>
                  </a:lnTo>
                  <a:lnTo>
                    <a:pt x="3255374" y="1178535"/>
                  </a:lnTo>
                  <a:lnTo>
                    <a:pt x="3257052" y="1178535"/>
                  </a:lnTo>
                  <a:lnTo>
                    <a:pt x="3257052" y="1176857"/>
                  </a:lnTo>
                  <a:lnTo>
                    <a:pt x="3260967" y="1176857"/>
                  </a:lnTo>
                  <a:lnTo>
                    <a:pt x="3260967" y="1178535"/>
                  </a:lnTo>
                  <a:lnTo>
                    <a:pt x="3262646" y="1180213"/>
                  </a:lnTo>
                  <a:lnTo>
                    <a:pt x="3262646" y="1183569"/>
                  </a:lnTo>
                  <a:lnTo>
                    <a:pt x="3260967" y="1183569"/>
                  </a:lnTo>
                  <a:lnTo>
                    <a:pt x="3260967" y="1187485"/>
                  </a:lnTo>
                  <a:lnTo>
                    <a:pt x="3258730" y="1189163"/>
                  </a:lnTo>
                  <a:lnTo>
                    <a:pt x="3255374" y="1189163"/>
                  </a:lnTo>
                  <a:lnTo>
                    <a:pt x="3255374" y="1192519"/>
                  </a:lnTo>
                  <a:lnTo>
                    <a:pt x="3253696" y="1192519"/>
                  </a:lnTo>
                  <a:lnTo>
                    <a:pt x="3253696" y="1196434"/>
                  </a:lnTo>
                  <a:lnTo>
                    <a:pt x="3249780" y="1196434"/>
                  </a:lnTo>
                  <a:lnTo>
                    <a:pt x="3249780" y="1199790"/>
                  </a:lnTo>
                  <a:lnTo>
                    <a:pt x="3253696" y="1199790"/>
                  </a:lnTo>
                  <a:lnTo>
                    <a:pt x="3253696" y="1201468"/>
                  </a:lnTo>
                  <a:lnTo>
                    <a:pt x="3255374" y="1201468"/>
                  </a:lnTo>
                  <a:lnTo>
                    <a:pt x="3255374" y="1207062"/>
                  </a:lnTo>
                  <a:lnTo>
                    <a:pt x="3248103" y="1207062"/>
                  </a:lnTo>
                  <a:lnTo>
                    <a:pt x="3248103" y="1208740"/>
                  </a:lnTo>
                  <a:lnTo>
                    <a:pt x="3243069" y="1208740"/>
                  </a:lnTo>
                  <a:lnTo>
                    <a:pt x="3240831" y="1210418"/>
                  </a:lnTo>
                  <a:lnTo>
                    <a:pt x="3235797" y="1210418"/>
                  </a:lnTo>
                  <a:lnTo>
                    <a:pt x="3235797" y="1212096"/>
                  </a:lnTo>
                  <a:lnTo>
                    <a:pt x="3234119" y="1214333"/>
                  </a:lnTo>
                  <a:lnTo>
                    <a:pt x="3234119" y="1216011"/>
                  </a:lnTo>
                  <a:lnTo>
                    <a:pt x="3232441" y="1217689"/>
                  </a:lnTo>
                  <a:lnTo>
                    <a:pt x="3225170" y="1217689"/>
                  </a:lnTo>
                  <a:lnTo>
                    <a:pt x="3225170" y="1219367"/>
                  </a:lnTo>
                  <a:lnTo>
                    <a:pt x="3223492" y="1221045"/>
                  </a:lnTo>
                  <a:lnTo>
                    <a:pt x="3219576" y="1221045"/>
                  </a:lnTo>
                  <a:lnTo>
                    <a:pt x="3217898" y="1223283"/>
                  </a:lnTo>
                  <a:lnTo>
                    <a:pt x="3217898" y="1224961"/>
                  </a:lnTo>
                  <a:lnTo>
                    <a:pt x="3216220" y="1224961"/>
                  </a:lnTo>
                  <a:lnTo>
                    <a:pt x="3216220" y="1226639"/>
                  </a:lnTo>
                  <a:lnTo>
                    <a:pt x="3212305" y="1226639"/>
                  </a:lnTo>
                  <a:lnTo>
                    <a:pt x="3212305" y="1237266"/>
                  </a:lnTo>
                  <a:lnTo>
                    <a:pt x="3210626" y="1237266"/>
                  </a:lnTo>
                  <a:lnTo>
                    <a:pt x="3210626" y="1240622"/>
                  </a:lnTo>
                  <a:lnTo>
                    <a:pt x="3207271" y="1240622"/>
                  </a:lnTo>
                  <a:lnTo>
                    <a:pt x="3207271" y="1242860"/>
                  </a:lnTo>
                  <a:lnTo>
                    <a:pt x="3205593" y="1242860"/>
                  </a:lnTo>
                  <a:lnTo>
                    <a:pt x="3205593" y="1244538"/>
                  </a:lnTo>
                  <a:lnTo>
                    <a:pt x="3201677" y="1244538"/>
                  </a:lnTo>
                  <a:lnTo>
                    <a:pt x="3201677" y="1246216"/>
                  </a:lnTo>
                  <a:lnTo>
                    <a:pt x="3200000" y="1247894"/>
                  </a:lnTo>
                  <a:lnTo>
                    <a:pt x="3200000" y="1249572"/>
                  </a:lnTo>
                  <a:lnTo>
                    <a:pt x="3198321" y="1249572"/>
                  </a:lnTo>
                  <a:lnTo>
                    <a:pt x="3198321" y="1253487"/>
                  </a:lnTo>
                  <a:lnTo>
                    <a:pt x="3196643" y="1255165"/>
                  </a:lnTo>
                  <a:lnTo>
                    <a:pt x="3194965" y="1255165"/>
                  </a:lnTo>
                  <a:lnTo>
                    <a:pt x="3194965" y="1258521"/>
                  </a:lnTo>
                  <a:lnTo>
                    <a:pt x="3191049" y="1258521"/>
                  </a:lnTo>
                  <a:lnTo>
                    <a:pt x="3191049" y="1260759"/>
                  </a:lnTo>
                  <a:lnTo>
                    <a:pt x="3189372" y="1260759"/>
                  </a:lnTo>
                  <a:lnTo>
                    <a:pt x="3189372" y="1264115"/>
                  </a:lnTo>
                  <a:lnTo>
                    <a:pt x="3187694" y="1264115"/>
                  </a:lnTo>
                  <a:lnTo>
                    <a:pt x="3187694" y="1265793"/>
                  </a:lnTo>
                  <a:lnTo>
                    <a:pt x="3182100" y="1265793"/>
                  </a:lnTo>
                  <a:lnTo>
                    <a:pt x="3182100" y="1267471"/>
                  </a:lnTo>
                  <a:lnTo>
                    <a:pt x="3178744" y="1267471"/>
                  </a:lnTo>
                  <a:lnTo>
                    <a:pt x="3177066" y="1269149"/>
                  </a:lnTo>
                  <a:lnTo>
                    <a:pt x="3177066" y="1276420"/>
                  </a:lnTo>
                  <a:lnTo>
                    <a:pt x="3175388" y="1276420"/>
                  </a:lnTo>
                  <a:lnTo>
                    <a:pt x="3175388" y="1278098"/>
                  </a:lnTo>
                  <a:lnTo>
                    <a:pt x="3171472" y="1278098"/>
                  </a:lnTo>
                  <a:lnTo>
                    <a:pt x="3171472" y="1280336"/>
                  </a:lnTo>
                  <a:lnTo>
                    <a:pt x="3169795" y="1282014"/>
                  </a:lnTo>
                  <a:lnTo>
                    <a:pt x="3168117" y="1282014"/>
                  </a:lnTo>
                  <a:lnTo>
                    <a:pt x="3168117" y="1283692"/>
                  </a:lnTo>
                  <a:lnTo>
                    <a:pt x="3166439" y="1283692"/>
                  </a:lnTo>
                  <a:lnTo>
                    <a:pt x="3166439" y="1285370"/>
                  </a:lnTo>
                  <a:lnTo>
                    <a:pt x="3164201" y="1285370"/>
                  </a:lnTo>
                  <a:lnTo>
                    <a:pt x="3164201" y="1287048"/>
                  </a:lnTo>
                  <a:lnTo>
                    <a:pt x="3162523" y="1289285"/>
                  </a:lnTo>
                  <a:lnTo>
                    <a:pt x="3162523" y="1290963"/>
                  </a:lnTo>
                  <a:lnTo>
                    <a:pt x="3160846" y="1292641"/>
                  </a:lnTo>
                  <a:lnTo>
                    <a:pt x="3160846" y="1294319"/>
                  </a:lnTo>
                  <a:lnTo>
                    <a:pt x="3159167" y="1294319"/>
                  </a:lnTo>
                  <a:lnTo>
                    <a:pt x="3159167" y="1295997"/>
                  </a:lnTo>
                  <a:lnTo>
                    <a:pt x="3160846" y="1295997"/>
                  </a:lnTo>
                  <a:lnTo>
                    <a:pt x="3160846" y="1299913"/>
                  </a:lnTo>
                  <a:lnTo>
                    <a:pt x="3159167" y="1299913"/>
                  </a:lnTo>
                  <a:lnTo>
                    <a:pt x="3159167" y="1301591"/>
                  </a:lnTo>
                  <a:lnTo>
                    <a:pt x="3157489" y="1301591"/>
                  </a:lnTo>
                  <a:lnTo>
                    <a:pt x="3157489" y="1304947"/>
                  </a:lnTo>
                  <a:lnTo>
                    <a:pt x="3155252" y="1306625"/>
                  </a:lnTo>
                  <a:lnTo>
                    <a:pt x="3153574" y="1306625"/>
                  </a:lnTo>
                  <a:lnTo>
                    <a:pt x="3153574" y="1308862"/>
                  </a:lnTo>
                  <a:lnTo>
                    <a:pt x="3151895" y="1308862"/>
                  </a:lnTo>
                  <a:lnTo>
                    <a:pt x="3151895" y="1312218"/>
                  </a:lnTo>
                  <a:lnTo>
                    <a:pt x="3150218" y="1312218"/>
                  </a:lnTo>
                  <a:lnTo>
                    <a:pt x="3148540" y="1313896"/>
                  </a:lnTo>
                  <a:lnTo>
                    <a:pt x="3146862" y="1315574"/>
                  </a:lnTo>
                  <a:lnTo>
                    <a:pt x="3146862" y="1319490"/>
                  </a:lnTo>
                  <a:lnTo>
                    <a:pt x="3144624" y="1319490"/>
                  </a:lnTo>
                  <a:lnTo>
                    <a:pt x="3144624" y="1321168"/>
                  </a:lnTo>
                  <a:lnTo>
                    <a:pt x="3141269" y="1321168"/>
                  </a:lnTo>
                  <a:lnTo>
                    <a:pt x="3141269" y="1324524"/>
                  </a:lnTo>
                  <a:lnTo>
                    <a:pt x="3139590" y="1324524"/>
                  </a:lnTo>
                  <a:lnTo>
                    <a:pt x="3137912" y="1326202"/>
                  </a:lnTo>
                  <a:lnTo>
                    <a:pt x="3135675" y="1326202"/>
                  </a:lnTo>
                  <a:lnTo>
                    <a:pt x="3133997" y="1328439"/>
                  </a:lnTo>
                  <a:lnTo>
                    <a:pt x="3133997" y="1330117"/>
                  </a:lnTo>
                  <a:lnTo>
                    <a:pt x="3132319" y="1330117"/>
                  </a:lnTo>
                  <a:lnTo>
                    <a:pt x="3132319" y="1331795"/>
                  </a:lnTo>
                  <a:lnTo>
                    <a:pt x="3130641" y="1331795"/>
                  </a:lnTo>
                  <a:lnTo>
                    <a:pt x="3128963" y="1333473"/>
                  </a:lnTo>
                  <a:lnTo>
                    <a:pt x="3128963" y="1335151"/>
                  </a:lnTo>
                  <a:lnTo>
                    <a:pt x="3126725" y="1335151"/>
                  </a:lnTo>
                  <a:lnTo>
                    <a:pt x="3126725" y="1339067"/>
                  </a:lnTo>
                  <a:lnTo>
                    <a:pt x="3125047" y="1339067"/>
                  </a:lnTo>
                  <a:lnTo>
                    <a:pt x="3125047" y="1337388"/>
                  </a:lnTo>
                  <a:lnTo>
                    <a:pt x="3123369" y="1337388"/>
                  </a:lnTo>
                  <a:lnTo>
                    <a:pt x="3123369" y="1339067"/>
                  </a:lnTo>
                  <a:lnTo>
                    <a:pt x="3121692" y="1339067"/>
                  </a:lnTo>
                  <a:lnTo>
                    <a:pt x="3120013" y="1340745"/>
                  </a:lnTo>
                  <a:lnTo>
                    <a:pt x="3112742" y="1340745"/>
                  </a:lnTo>
                  <a:lnTo>
                    <a:pt x="3112742" y="1339067"/>
                  </a:lnTo>
                  <a:lnTo>
                    <a:pt x="3111064" y="1339067"/>
                  </a:lnTo>
                  <a:lnTo>
                    <a:pt x="3111064" y="1342423"/>
                  </a:lnTo>
                  <a:lnTo>
                    <a:pt x="3109386" y="1342423"/>
                  </a:lnTo>
                  <a:lnTo>
                    <a:pt x="3109386" y="1348016"/>
                  </a:lnTo>
                  <a:lnTo>
                    <a:pt x="3107148" y="1348016"/>
                  </a:lnTo>
                  <a:lnTo>
                    <a:pt x="3105470" y="1349694"/>
                  </a:lnTo>
                  <a:lnTo>
                    <a:pt x="3094843" y="1349694"/>
                  </a:lnTo>
                  <a:lnTo>
                    <a:pt x="3094843" y="1348016"/>
                  </a:lnTo>
                  <a:lnTo>
                    <a:pt x="3093165" y="1348016"/>
                  </a:lnTo>
                  <a:lnTo>
                    <a:pt x="3093165" y="1349694"/>
                  </a:lnTo>
                  <a:lnTo>
                    <a:pt x="3091487" y="1349694"/>
                  </a:lnTo>
                  <a:lnTo>
                    <a:pt x="3091487" y="1351372"/>
                  </a:lnTo>
                  <a:lnTo>
                    <a:pt x="3089809" y="1351372"/>
                  </a:lnTo>
                  <a:lnTo>
                    <a:pt x="3089809" y="1353050"/>
                  </a:lnTo>
                  <a:lnTo>
                    <a:pt x="3093165" y="1353050"/>
                  </a:lnTo>
                  <a:lnTo>
                    <a:pt x="3093165" y="1356965"/>
                  </a:lnTo>
                  <a:lnTo>
                    <a:pt x="3094843" y="1358644"/>
                  </a:lnTo>
                  <a:lnTo>
                    <a:pt x="3094843" y="1367593"/>
                  </a:lnTo>
                  <a:lnTo>
                    <a:pt x="3093165" y="1367593"/>
                  </a:lnTo>
                  <a:lnTo>
                    <a:pt x="3093165" y="1372627"/>
                  </a:lnTo>
                  <a:lnTo>
                    <a:pt x="3091487" y="1372627"/>
                  </a:lnTo>
                  <a:lnTo>
                    <a:pt x="3091487" y="1376542"/>
                  </a:lnTo>
                  <a:lnTo>
                    <a:pt x="3089809" y="1378221"/>
                  </a:lnTo>
                  <a:lnTo>
                    <a:pt x="3087571" y="1378221"/>
                  </a:lnTo>
                  <a:lnTo>
                    <a:pt x="3087571" y="1379898"/>
                  </a:lnTo>
                  <a:lnTo>
                    <a:pt x="3084215" y="1379898"/>
                  </a:lnTo>
                  <a:lnTo>
                    <a:pt x="3084215" y="1383255"/>
                  </a:lnTo>
                  <a:lnTo>
                    <a:pt x="3082538" y="1385492"/>
                  </a:lnTo>
                  <a:lnTo>
                    <a:pt x="3082538" y="1387170"/>
                  </a:lnTo>
                  <a:lnTo>
                    <a:pt x="3080859" y="1387170"/>
                  </a:lnTo>
                  <a:lnTo>
                    <a:pt x="3080859" y="1388848"/>
                  </a:lnTo>
                  <a:lnTo>
                    <a:pt x="3078622" y="1388848"/>
                  </a:lnTo>
                  <a:lnTo>
                    <a:pt x="3076944" y="1390526"/>
                  </a:lnTo>
                  <a:lnTo>
                    <a:pt x="3075266" y="1390526"/>
                  </a:lnTo>
                  <a:lnTo>
                    <a:pt x="3075266" y="1392204"/>
                  </a:lnTo>
                  <a:lnTo>
                    <a:pt x="3073588" y="1392204"/>
                  </a:lnTo>
                  <a:lnTo>
                    <a:pt x="3073588" y="1394441"/>
                  </a:lnTo>
                  <a:lnTo>
                    <a:pt x="3071910" y="1396119"/>
                  </a:lnTo>
                  <a:lnTo>
                    <a:pt x="3071910" y="1397798"/>
                  </a:lnTo>
                  <a:lnTo>
                    <a:pt x="3069672" y="1397798"/>
                  </a:lnTo>
                  <a:lnTo>
                    <a:pt x="3069672" y="1403391"/>
                  </a:lnTo>
                  <a:lnTo>
                    <a:pt x="3067994" y="1406747"/>
                  </a:lnTo>
                  <a:lnTo>
                    <a:pt x="3067994" y="1411781"/>
                  </a:lnTo>
                  <a:lnTo>
                    <a:pt x="3066316" y="1414018"/>
                  </a:lnTo>
                  <a:lnTo>
                    <a:pt x="3066316" y="1417375"/>
                  </a:lnTo>
                  <a:lnTo>
                    <a:pt x="3064638" y="1419052"/>
                  </a:lnTo>
                  <a:lnTo>
                    <a:pt x="3064638" y="1424646"/>
                  </a:lnTo>
                  <a:lnTo>
                    <a:pt x="3062961" y="1426324"/>
                  </a:lnTo>
                  <a:lnTo>
                    <a:pt x="3062961" y="1444223"/>
                  </a:lnTo>
                  <a:lnTo>
                    <a:pt x="3061282" y="1444223"/>
                  </a:lnTo>
                  <a:lnTo>
                    <a:pt x="3061282" y="1451494"/>
                  </a:lnTo>
                  <a:lnTo>
                    <a:pt x="3059045" y="1451494"/>
                  </a:lnTo>
                  <a:lnTo>
                    <a:pt x="3059045" y="1462122"/>
                  </a:lnTo>
                  <a:lnTo>
                    <a:pt x="3061282" y="1463800"/>
                  </a:lnTo>
                  <a:lnTo>
                    <a:pt x="3061282" y="1472749"/>
                  </a:lnTo>
                  <a:lnTo>
                    <a:pt x="3062961" y="1472749"/>
                  </a:lnTo>
                  <a:lnTo>
                    <a:pt x="3062961" y="1486733"/>
                  </a:lnTo>
                  <a:lnTo>
                    <a:pt x="3064638" y="1486733"/>
                  </a:lnTo>
                  <a:lnTo>
                    <a:pt x="3064638" y="1497360"/>
                  </a:lnTo>
                  <a:lnTo>
                    <a:pt x="3066316" y="1499598"/>
                  </a:lnTo>
                  <a:lnTo>
                    <a:pt x="3066316" y="1502954"/>
                  </a:lnTo>
                  <a:lnTo>
                    <a:pt x="3067994" y="1504632"/>
                  </a:lnTo>
                  <a:lnTo>
                    <a:pt x="3067994" y="1513581"/>
                  </a:lnTo>
                  <a:lnTo>
                    <a:pt x="3069672" y="1513581"/>
                  </a:lnTo>
                  <a:lnTo>
                    <a:pt x="3069672" y="1528124"/>
                  </a:lnTo>
                  <a:lnTo>
                    <a:pt x="3071910" y="1529802"/>
                  </a:lnTo>
                  <a:lnTo>
                    <a:pt x="3071910" y="1534836"/>
                  </a:lnTo>
                  <a:lnTo>
                    <a:pt x="3073588" y="1537074"/>
                  </a:lnTo>
                  <a:lnTo>
                    <a:pt x="3073588" y="1554413"/>
                  </a:lnTo>
                  <a:lnTo>
                    <a:pt x="3075266" y="1556651"/>
                  </a:lnTo>
                  <a:lnTo>
                    <a:pt x="3075266" y="1561685"/>
                  </a:lnTo>
                  <a:lnTo>
                    <a:pt x="3076944" y="1561685"/>
                  </a:lnTo>
                  <a:lnTo>
                    <a:pt x="3076944" y="1563363"/>
                  </a:lnTo>
                  <a:lnTo>
                    <a:pt x="3075266" y="1563363"/>
                  </a:lnTo>
                  <a:lnTo>
                    <a:pt x="3076944" y="1565600"/>
                  </a:lnTo>
                  <a:lnTo>
                    <a:pt x="3076944" y="1568956"/>
                  </a:lnTo>
                  <a:lnTo>
                    <a:pt x="3080859" y="1568956"/>
                  </a:lnTo>
                  <a:lnTo>
                    <a:pt x="3080859" y="1570634"/>
                  </a:lnTo>
                  <a:lnTo>
                    <a:pt x="3078622" y="1570634"/>
                  </a:lnTo>
                  <a:lnTo>
                    <a:pt x="3078622" y="1572312"/>
                  </a:lnTo>
                  <a:lnTo>
                    <a:pt x="3080859" y="1576228"/>
                  </a:lnTo>
                  <a:lnTo>
                    <a:pt x="3080859" y="1579584"/>
                  </a:lnTo>
                  <a:lnTo>
                    <a:pt x="3082538" y="1581262"/>
                  </a:lnTo>
                  <a:lnTo>
                    <a:pt x="3082538" y="1615382"/>
                  </a:lnTo>
                  <a:lnTo>
                    <a:pt x="3084215" y="1615382"/>
                  </a:lnTo>
                  <a:lnTo>
                    <a:pt x="3084215" y="1618738"/>
                  </a:lnTo>
                  <a:lnTo>
                    <a:pt x="3085893" y="1618738"/>
                  </a:lnTo>
                  <a:lnTo>
                    <a:pt x="3087571" y="1620416"/>
                  </a:lnTo>
                  <a:lnTo>
                    <a:pt x="3087571" y="1624331"/>
                  </a:lnTo>
                  <a:lnTo>
                    <a:pt x="3089809" y="1624331"/>
                  </a:lnTo>
                  <a:lnTo>
                    <a:pt x="3089809" y="1629365"/>
                  </a:lnTo>
                  <a:lnTo>
                    <a:pt x="3091487" y="1629365"/>
                  </a:lnTo>
                  <a:lnTo>
                    <a:pt x="3091487" y="1627687"/>
                  </a:lnTo>
                  <a:lnTo>
                    <a:pt x="3093165" y="1627687"/>
                  </a:lnTo>
                  <a:lnTo>
                    <a:pt x="3093165" y="1626009"/>
                  </a:lnTo>
                  <a:lnTo>
                    <a:pt x="3094843" y="1626009"/>
                  </a:lnTo>
                  <a:lnTo>
                    <a:pt x="3094843" y="1624331"/>
                  </a:lnTo>
                  <a:lnTo>
                    <a:pt x="3096521" y="1624331"/>
                  </a:lnTo>
                  <a:lnTo>
                    <a:pt x="3096521" y="1622653"/>
                  </a:lnTo>
                  <a:lnTo>
                    <a:pt x="3098199" y="1622653"/>
                  </a:lnTo>
                  <a:lnTo>
                    <a:pt x="3098199" y="1620416"/>
                  </a:lnTo>
                  <a:lnTo>
                    <a:pt x="3100436" y="1620416"/>
                  </a:lnTo>
                  <a:lnTo>
                    <a:pt x="3100436" y="1618738"/>
                  </a:lnTo>
                  <a:lnTo>
                    <a:pt x="3102115" y="1617060"/>
                  </a:lnTo>
                  <a:lnTo>
                    <a:pt x="3103792" y="1617060"/>
                  </a:lnTo>
                  <a:lnTo>
                    <a:pt x="3103792" y="1615382"/>
                  </a:lnTo>
                  <a:lnTo>
                    <a:pt x="3105470" y="1615382"/>
                  </a:lnTo>
                  <a:lnTo>
                    <a:pt x="3105470" y="1611466"/>
                  </a:lnTo>
                  <a:lnTo>
                    <a:pt x="3107148" y="1611466"/>
                  </a:lnTo>
                  <a:lnTo>
                    <a:pt x="3107148" y="1609788"/>
                  </a:lnTo>
                  <a:lnTo>
                    <a:pt x="3109386" y="1609788"/>
                  </a:lnTo>
                  <a:lnTo>
                    <a:pt x="3109386" y="1608110"/>
                  </a:lnTo>
                  <a:lnTo>
                    <a:pt x="3111064" y="1608110"/>
                  </a:lnTo>
                  <a:lnTo>
                    <a:pt x="3111064" y="1606432"/>
                  </a:lnTo>
                  <a:lnTo>
                    <a:pt x="3114420" y="1606432"/>
                  </a:lnTo>
                  <a:lnTo>
                    <a:pt x="3114420" y="1604754"/>
                  </a:lnTo>
                  <a:lnTo>
                    <a:pt x="3116098" y="1604754"/>
                  </a:lnTo>
                  <a:lnTo>
                    <a:pt x="3116098" y="1603076"/>
                  </a:lnTo>
                  <a:lnTo>
                    <a:pt x="3118335" y="1603076"/>
                  </a:lnTo>
                  <a:lnTo>
                    <a:pt x="3118335" y="1599161"/>
                  </a:lnTo>
                  <a:lnTo>
                    <a:pt x="3120013" y="1599161"/>
                  </a:lnTo>
                  <a:lnTo>
                    <a:pt x="3120013" y="1597483"/>
                  </a:lnTo>
                  <a:lnTo>
                    <a:pt x="3121692" y="1597483"/>
                  </a:lnTo>
                  <a:lnTo>
                    <a:pt x="3121692" y="1594127"/>
                  </a:lnTo>
                  <a:lnTo>
                    <a:pt x="3123369" y="1594127"/>
                  </a:lnTo>
                  <a:lnTo>
                    <a:pt x="3123369" y="1591889"/>
                  </a:lnTo>
                  <a:lnTo>
                    <a:pt x="3125047" y="1591889"/>
                  </a:lnTo>
                  <a:lnTo>
                    <a:pt x="3125047" y="1588533"/>
                  </a:lnTo>
                  <a:lnTo>
                    <a:pt x="3126725" y="1588533"/>
                  </a:lnTo>
                  <a:lnTo>
                    <a:pt x="3126725" y="1585177"/>
                  </a:lnTo>
                  <a:lnTo>
                    <a:pt x="3128963" y="1585177"/>
                  </a:lnTo>
                  <a:lnTo>
                    <a:pt x="3128963" y="1579584"/>
                  </a:lnTo>
                  <a:lnTo>
                    <a:pt x="3130641" y="1579584"/>
                  </a:lnTo>
                  <a:lnTo>
                    <a:pt x="3130641" y="1577906"/>
                  </a:lnTo>
                  <a:lnTo>
                    <a:pt x="3132319" y="1577906"/>
                  </a:lnTo>
                  <a:lnTo>
                    <a:pt x="3132319" y="1574550"/>
                  </a:lnTo>
                  <a:lnTo>
                    <a:pt x="3128963" y="1574550"/>
                  </a:lnTo>
                  <a:lnTo>
                    <a:pt x="3130641" y="1572312"/>
                  </a:lnTo>
                  <a:lnTo>
                    <a:pt x="3130641" y="1568956"/>
                  </a:lnTo>
                  <a:lnTo>
                    <a:pt x="3128963" y="1567278"/>
                  </a:lnTo>
                  <a:lnTo>
                    <a:pt x="3128963" y="1565600"/>
                  </a:lnTo>
                  <a:lnTo>
                    <a:pt x="3130641" y="1565600"/>
                  </a:lnTo>
                  <a:lnTo>
                    <a:pt x="3130641" y="1563363"/>
                  </a:lnTo>
                  <a:lnTo>
                    <a:pt x="3132319" y="1563363"/>
                  </a:lnTo>
                  <a:lnTo>
                    <a:pt x="3132319" y="1561685"/>
                  </a:lnTo>
                  <a:lnTo>
                    <a:pt x="3130641" y="1561685"/>
                  </a:lnTo>
                  <a:lnTo>
                    <a:pt x="3130641" y="1560007"/>
                  </a:lnTo>
                  <a:lnTo>
                    <a:pt x="3132319" y="1560007"/>
                  </a:lnTo>
                  <a:lnTo>
                    <a:pt x="3132319" y="1558329"/>
                  </a:lnTo>
                  <a:lnTo>
                    <a:pt x="3133997" y="1558329"/>
                  </a:lnTo>
                  <a:lnTo>
                    <a:pt x="3133997" y="1556651"/>
                  </a:lnTo>
                  <a:lnTo>
                    <a:pt x="3130641" y="1556651"/>
                  </a:lnTo>
                  <a:lnTo>
                    <a:pt x="3130641" y="1554413"/>
                  </a:lnTo>
                  <a:lnTo>
                    <a:pt x="3128963" y="1554413"/>
                  </a:lnTo>
                  <a:lnTo>
                    <a:pt x="3128963" y="1551057"/>
                  </a:lnTo>
                  <a:lnTo>
                    <a:pt x="3130641" y="1551057"/>
                  </a:lnTo>
                  <a:lnTo>
                    <a:pt x="3130641" y="1549379"/>
                  </a:lnTo>
                  <a:lnTo>
                    <a:pt x="3133997" y="1549379"/>
                  </a:lnTo>
                  <a:lnTo>
                    <a:pt x="3133997" y="1551057"/>
                  </a:lnTo>
                  <a:lnTo>
                    <a:pt x="3135675" y="1552735"/>
                  </a:lnTo>
                  <a:lnTo>
                    <a:pt x="3137912" y="1552735"/>
                  </a:lnTo>
                  <a:lnTo>
                    <a:pt x="3139590" y="1551057"/>
                  </a:lnTo>
                  <a:lnTo>
                    <a:pt x="3141269" y="1549379"/>
                  </a:lnTo>
                  <a:lnTo>
                    <a:pt x="3142946" y="1547701"/>
                  </a:lnTo>
                  <a:lnTo>
                    <a:pt x="3144624" y="1547701"/>
                  </a:lnTo>
                  <a:lnTo>
                    <a:pt x="3144624" y="1546023"/>
                  </a:lnTo>
                  <a:lnTo>
                    <a:pt x="3148540" y="1546023"/>
                  </a:lnTo>
                  <a:lnTo>
                    <a:pt x="3148540" y="1543786"/>
                  </a:lnTo>
                  <a:lnTo>
                    <a:pt x="3153574" y="1543786"/>
                  </a:lnTo>
                  <a:lnTo>
                    <a:pt x="3153574" y="1542108"/>
                  </a:lnTo>
                  <a:lnTo>
                    <a:pt x="3155252" y="1540430"/>
                  </a:lnTo>
                  <a:lnTo>
                    <a:pt x="3160846" y="1540430"/>
                  </a:lnTo>
                  <a:lnTo>
                    <a:pt x="3160846" y="1543786"/>
                  </a:lnTo>
                  <a:lnTo>
                    <a:pt x="3164201" y="1543786"/>
                  </a:lnTo>
                  <a:lnTo>
                    <a:pt x="3164201" y="1546023"/>
                  </a:lnTo>
                  <a:lnTo>
                    <a:pt x="3166439" y="1546023"/>
                  </a:lnTo>
                  <a:lnTo>
                    <a:pt x="3166439" y="1540430"/>
                  </a:lnTo>
                  <a:lnTo>
                    <a:pt x="3164201" y="1540430"/>
                  </a:lnTo>
                  <a:lnTo>
                    <a:pt x="3164201" y="1534836"/>
                  </a:lnTo>
                  <a:lnTo>
                    <a:pt x="3162523" y="1534836"/>
                  </a:lnTo>
                  <a:lnTo>
                    <a:pt x="3162523" y="1531480"/>
                  </a:lnTo>
                  <a:lnTo>
                    <a:pt x="3164201" y="1531480"/>
                  </a:lnTo>
                  <a:lnTo>
                    <a:pt x="3164201" y="1524209"/>
                  </a:lnTo>
                  <a:lnTo>
                    <a:pt x="3162523" y="1524209"/>
                  </a:lnTo>
                  <a:lnTo>
                    <a:pt x="3162523" y="1515259"/>
                  </a:lnTo>
                  <a:lnTo>
                    <a:pt x="3164201" y="1515259"/>
                  </a:lnTo>
                  <a:lnTo>
                    <a:pt x="3164201" y="1510225"/>
                  </a:lnTo>
                  <a:lnTo>
                    <a:pt x="3166439" y="1510225"/>
                  </a:lnTo>
                  <a:lnTo>
                    <a:pt x="3166439" y="1504632"/>
                  </a:lnTo>
                  <a:lnTo>
                    <a:pt x="3168117" y="1502954"/>
                  </a:lnTo>
                  <a:lnTo>
                    <a:pt x="3169795" y="1502954"/>
                  </a:lnTo>
                  <a:lnTo>
                    <a:pt x="3169795" y="1501276"/>
                  </a:lnTo>
                  <a:lnTo>
                    <a:pt x="3171472" y="1501276"/>
                  </a:lnTo>
                  <a:lnTo>
                    <a:pt x="3171472" y="1499598"/>
                  </a:lnTo>
                  <a:lnTo>
                    <a:pt x="3173151" y="1499598"/>
                  </a:lnTo>
                  <a:lnTo>
                    <a:pt x="3175388" y="1497360"/>
                  </a:lnTo>
                  <a:lnTo>
                    <a:pt x="3175388" y="1495683"/>
                  </a:lnTo>
                  <a:lnTo>
                    <a:pt x="3177066" y="1495683"/>
                  </a:lnTo>
                  <a:lnTo>
                    <a:pt x="3177066" y="1494004"/>
                  </a:lnTo>
                  <a:lnTo>
                    <a:pt x="3180423" y="1492326"/>
                  </a:lnTo>
                  <a:lnTo>
                    <a:pt x="3180423" y="1490648"/>
                  </a:lnTo>
                  <a:lnTo>
                    <a:pt x="3183778" y="1490648"/>
                  </a:lnTo>
                  <a:lnTo>
                    <a:pt x="3186016" y="1488970"/>
                  </a:lnTo>
                  <a:lnTo>
                    <a:pt x="3187694" y="1486733"/>
                  </a:lnTo>
                  <a:lnTo>
                    <a:pt x="3194965" y="1486733"/>
                  </a:lnTo>
                  <a:lnTo>
                    <a:pt x="3194965" y="1490648"/>
                  </a:lnTo>
                  <a:lnTo>
                    <a:pt x="3207271" y="1490648"/>
                  </a:lnTo>
                  <a:lnTo>
                    <a:pt x="3207271" y="1488970"/>
                  </a:lnTo>
                  <a:lnTo>
                    <a:pt x="3208949" y="1488970"/>
                  </a:lnTo>
                  <a:lnTo>
                    <a:pt x="3208949" y="1486733"/>
                  </a:lnTo>
                  <a:lnTo>
                    <a:pt x="3210626" y="1486733"/>
                  </a:lnTo>
                  <a:lnTo>
                    <a:pt x="3210626" y="1485055"/>
                  </a:lnTo>
                  <a:lnTo>
                    <a:pt x="3212305" y="1485055"/>
                  </a:lnTo>
                  <a:lnTo>
                    <a:pt x="3212305" y="1483377"/>
                  </a:lnTo>
                  <a:lnTo>
                    <a:pt x="3214542" y="1483377"/>
                  </a:lnTo>
                  <a:lnTo>
                    <a:pt x="3214542" y="1481699"/>
                  </a:lnTo>
                  <a:lnTo>
                    <a:pt x="3216220" y="1481699"/>
                  </a:lnTo>
                  <a:lnTo>
                    <a:pt x="3216220" y="1480021"/>
                  </a:lnTo>
                  <a:lnTo>
                    <a:pt x="3217898" y="1480021"/>
                  </a:lnTo>
                  <a:lnTo>
                    <a:pt x="3217898" y="1474427"/>
                  </a:lnTo>
                  <a:lnTo>
                    <a:pt x="3216220" y="1474427"/>
                  </a:lnTo>
                  <a:lnTo>
                    <a:pt x="3216220" y="1471071"/>
                  </a:lnTo>
                  <a:lnTo>
                    <a:pt x="3214542" y="1471071"/>
                  </a:lnTo>
                  <a:lnTo>
                    <a:pt x="3214542" y="1468834"/>
                  </a:lnTo>
                  <a:lnTo>
                    <a:pt x="3212305" y="1468834"/>
                  </a:lnTo>
                  <a:lnTo>
                    <a:pt x="3212305" y="1467156"/>
                  </a:lnTo>
                  <a:lnTo>
                    <a:pt x="3210626" y="1467156"/>
                  </a:lnTo>
                  <a:lnTo>
                    <a:pt x="3210626" y="1463800"/>
                  </a:lnTo>
                  <a:lnTo>
                    <a:pt x="3208949" y="1462122"/>
                  </a:lnTo>
                  <a:lnTo>
                    <a:pt x="3208949" y="1458206"/>
                  </a:lnTo>
                  <a:lnTo>
                    <a:pt x="3207271" y="1456529"/>
                  </a:lnTo>
                  <a:lnTo>
                    <a:pt x="3207271" y="1445901"/>
                  </a:lnTo>
                  <a:lnTo>
                    <a:pt x="3208949" y="1445901"/>
                  </a:lnTo>
                  <a:lnTo>
                    <a:pt x="3208949" y="1442545"/>
                  </a:lnTo>
                  <a:lnTo>
                    <a:pt x="3210626" y="1442545"/>
                  </a:lnTo>
                  <a:lnTo>
                    <a:pt x="3210626" y="1436952"/>
                  </a:lnTo>
                  <a:lnTo>
                    <a:pt x="3212305" y="1436952"/>
                  </a:lnTo>
                  <a:lnTo>
                    <a:pt x="3212305" y="1431917"/>
                  </a:lnTo>
                  <a:lnTo>
                    <a:pt x="3214542" y="1431917"/>
                  </a:lnTo>
                  <a:lnTo>
                    <a:pt x="3214542" y="1428002"/>
                  </a:lnTo>
                  <a:lnTo>
                    <a:pt x="3216220" y="1428002"/>
                  </a:lnTo>
                  <a:lnTo>
                    <a:pt x="3216220" y="1424646"/>
                  </a:lnTo>
                  <a:lnTo>
                    <a:pt x="3217898" y="1422968"/>
                  </a:lnTo>
                  <a:lnTo>
                    <a:pt x="3217898" y="1420731"/>
                  </a:lnTo>
                  <a:lnTo>
                    <a:pt x="3221254" y="1420731"/>
                  </a:lnTo>
                  <a:lnTo>
                    <a:pt x="3223492" y="1419052"/>
                  </a:lnTo>
                  <a:lnTo>
                    <a:pt x="3230203" y="1419052"/>
                  </a:lnTo>
                  <a:lnTo>
                    <a:pt x="3230203" y="1420731"/>
                  </a:lnTo>
                  <a:lnTo>
                    <a:pt x="3232441" y="1420731"/>
                  </a:lnTo>
                  <a:lnTo>
                    <a:pt x="3232441" y="1422968"/>
                  </a:lnTo>
                  <a:lnTo>
                    <a:pt x="3234119" y="1422968"/>
                  </a:lnTo>
                  <a:lnTo>
                    <a:pt x="3234119" y="1426324"/>
                  </a:lnTo>
                  <a:lnTo>
                    <a:pt x="3239153" y="1426324"/>
                  </a:lnTo>
                  <a:lnTo>
                    <a:pt x="3240831" y="1424646"/>
                  </a:lnTo>
                  <a:lnTo>
                    <a:pt x="3240831" y="1422968"/>
                  </a:lnTo>
                  <a:lnTo>
                    <a:pt x="3243069" y="1420731"/>
                  </a:lnTo>
                  <a:lnTo>
                    <a:pt x="3246425" y="1420731"/>
                  </a:lnTo>
                  <a:lnTo>
                    <a:pt x="3246425" y="1410103"/>
                  </a:lnTo>
                  <a:lnTo>
                    <a:pt x="3244747" y="1410103"/>
                  </a:lnTo>
                  <a:lnTo>
                    <a:pt x="3244747" y="1406747"/>
                  </a:lnTo>
                  <a:lnTo>
                    <a:pt x="3243069" y="1406747"/>
                  </a:lnTo>
                  <a:lnTo>
                    <a:pt x="3243069" y="1405069"/>
                  </a:lnTo>
                  <a:lnTo>
                    <a:pt x="3244747" y="1403391"/>
                  </a:lnTo>
                  <a:lnTo>
                    <a:pt x="3243069" y="1401154"/>
                  </a:lnTo>
                  <a:lnTo>
                    <a:pt x="3243069" y="1399475"/>
                  </a:lnTo>
                  <a:lnTo>
                    <a:pt x="3244747" y="1397798"/>
                  </a:lnTo>
                  <a:lnTo>
                    <a:pt x="3243069" y="1397798"/>
                  </a:lnTo>
                  <a:lnTo>
                    <a:pt x="3243069" y="1396119"/>
                  </a:lnTo>
                  <a:lnTo>
                    <a:pt x="3237475" y="1396119"/>
                  </a:lnTo>
                  <a:lnTo>
                    <a:pt x="3237475" y="1397798"/>
                  </a:lnTo>
                  <a:lnTo>
                    <a:pt x="3235797" y="1397798"/>
                  </a:lnTo>
                  <a:lnTo>
                    <a:pt x="3234119" y="1396119"/>
                  </a:lnTo>
                  <a:lnTo>
                    <a:pt x="3234119" y="1374864"/>
                  </a:lnTo>
                  <a:lnTo>
                    <a:pt x="3232441" y="1374864"/>
                  </a:lnTo>
                  <a:lnTo>
                    <a:pt x="3232441" y="1370949"/>
                  </a:lnTo>
                  <a:lnTo>
                    <a:pt x="3232441" y="1370949"/>
                  </a:lnTo>
                  <a:lnTo>
                    <a:pt x="3234119" y="1369271"/>
                  </a:lnTo>
                  <a:lnTo>
                    <a:pt x="3234119" y="1367593"/>
                  </a:lnTo>
                  <a:lnTo>
                    <a:pt x="3235797" y="1365915"/>
                  </a:lnTo>
                  <a:lnTo>
                    <a:pt x="3237475" y="1365915"/>
                  </a:lnTo>
                  <a:lnTo>
                    <a:pt x="3237475" y="1363678"/>
                  </a:lnTo>
                  <a:lnTo>
                    <a:pt x="3239153" y="1363678"/>
                  </a:lnTo>
                  <a:lnTo>
                    <a:pt x="3240831" y="1362000"/>
                  </a:lnTo>
                  <a:lnTo>
                    <a:pt x="3240831" y="1358644"/>
                  </a:lnTo>
                  <a:lnTo>
                    <a:pt x="3243069" y="1358644"/>
                  </a:lnTo>
                  <a:lnTo>
                    <a:pt x="3243069" y="1354728"/>
                  </a:lnTo>
                  <a:lnTo>
                    <a:pt x="3244747" y="1354728"/>
                  </a:lnTo>
                  <a:lnTo>
                    <a:pt x="3244747" y="1349694"/>
                  </a:lnTo>
                  <a:lnTo>
                    <a:pt x="3243069" y="1349694"/>
                  </a:lnTo>
                  <a:lnTo>
                    <a:pt x="3243069" y="1348016"/>
                  </a:lnTo>
                  <a:lnTo>
                    <a:pt x="3237475" y="1348016"/>
                  </a:lnTo>
                  <a:lnTo>
                    <a:pt x="3237475" y="1346338"/>
                  </a:lnTo>
                  <a:lnTo>
                    <a:pt x="3235797" y="1346338"/>
                  </a:lnTo>
                  <a:lnTo>
                    <a:pt x="3235797" y="1344101"/>
                  </a:lnTo>
                  <a:lnTo>
                    <a:pt x="3234119" y="1344101"/>
                  </a:lnTo>
                  <a:lnTo>
                    <a:pt x="3232441" y="1342423"/>
                  </a:lnTo>
                  <a:lnTo>
                    <a:pt x="3228526" y="1342423"/>
                  </a:lnTo>
                  <a:lnTo>
                    <a:pt x="3228526" y="1344101"/>
                  </a:lnTo>
                  <a:lnTo>
                    <a:pt x="3225170" y="1344101"/>
                  </a:lnTo>
                  <a:lnTo>
                    <a:pt x="3225170" y="1348016"/>
                  </a:lnTo>
                  <a:lnTo>
                    <a:pt x="3226848" y="1348016"/>
                  </a:lnTo>
                  <a:lnTo>
                    <a:pt x="3226848" y="1349694"/>
                  </a:lnTo>
                  <a:lnTo>
                    <a:pt x="3216220" y="1349694"/>
                  </a:lnTo>
                  <a:lnTo>
                    <a:pt x="3216220" y="1342423"/>
                  </a:lnTo>
                  <a:lnTo>
                    <a:pt x="3212305" y="1342423"/>
                  </a:lnTo>
                  <a:lnTo>
                    <a:pt x="3212305" y="1339067"/>
                  </a:lnTo>
                  <a:lnTo>
                    <a:pt x="3214542" y="1339067"/>
                  </a:lnTo>
                  <a:lnTo>
                    <a:pt x="3214542" y="1331795"/>
                  </a:lnTo>
                  <a:lnTo>
                    <a:pt x="3216220" y="1331795"/>
                  </a:lnTo>
                  <a:lnTo>
                    <a:pt x="3216220" y="1324524"/>
                  </a:lnTo>
                  <a:lnTo>
                    <a:pt x="3217898" y="1324524"/>
                  </a:lnTo>
                  <a:lnTo>
                    <a:pt x="3217898" y="1321168"/>
                  </a:lnTo>
                  <a:lnTo>
                    <a:pt x="3219576" y="1319490"/>
                  </a:lnTo>
                  <a:lnTo>
                    <a:pt x="3219576" y="1315574"/>
                  </a:lnTo>
                  <a:lnTo>
                    <a:pt x="3221254" y="1313896"/>
                  </a:lnTo>
                  <a:lnTo>
                    <a:pt x="3223492" y="1313896"/>
                  </a:lnTo>
                  <a:lnTo>
                    <a:pt x="3223492" y="1308862"/>
                  </a:lnTo>
                  <a:lnTo>
                    <a:pt x="3225170" y="1308862"/>
                  </a:lnTo>
                  <a:lnTo>
                    <a:pt x="3225170" y="1306625"/>
                  </a:lnTo>
                  <a:lnTo>
                    <a:pt x="3226848" y="1304947"/>
                  </a:lnTo>
                  <a:lnTo>
                    <a:pt x="3228526" y="1304947"/>
                  </a:lnTo>
                  <a:lnTo>
                    <a:pt x="3228526" y="1303269"/>
                  </a:lnTo>
                  <a:lnTo>
                    <a:pt x="3232441" y="1303269"/>
                  </a:lnTo>
                  <a:lnTo>
                    <a:pt x="3232441" y="1299913"/>
                  </a:lnTo>
                  <a:lnTo>
                    <a:pt x="3235797" y="1299913"/>
                  </a:lnTo>
                  <a:lnTo>
                    <a:pt x="3235797" y="1295997"/>
                  </a:lnTo>
                  <a:lnTo>
                    <a:pt x="3239153" y="1295997"/>
                  </a:lnTo>
                  <a:lnTo>
                    <a:pt x="3239153" y="1294319"/>
                  </a:lnTo>
                  <a:lnTo>
                    <a:pt x="3237475" y="1294319"/>
                  </a:lnTo>
                  <a:lnTo>
                    <a:pt x="3237475" y="1290963"/>
                  </a:lnTo>
                  <a:lnTo>
                    <a:pt x="3235797" y="1290963"/>
                  </a:lnTo>
                  <a:lnTo>
                    <a:pt x="3235797" y="1289285"/>
                  </a:lnTo>
                  <a:lnTo>
                    <a:pt x="3237475" y="1289285"/>
                  </a:lnTo>
                  <a:lnTo>
                    <a:pt x="3237475" y="1287048"/>
                  </a:lnTo>
                  <a:lnTo>
                    <a:pt x="3239153" y="1287048"/>
                  </a:lnTo>
                  <a:lnTo>
                    <a:pt x="3239153" y="1289285"/>
                  </a:lnTo>
                  <a:lnTo>
                    <a:pt x="3243069" y="1289285"/>
                  </a:lnTo>
                  <a:lnTo>
                    <a:pt x="3243069" y="1287048"/>
                  </a:lnTo>
                  <a:lnTo>
                    <a:pt x="3240831" y="1285370"/>
                  </a:lnTo>
                  <a:lnTo>
                    <a:pt x="3239153" y="1283692"/>
                  </a:lnTo>
                  <a:lnTo>
                    <a:pt x="3239153" y="1282014"/>
                  </a:lnTo>
                  <a:lnTo>
                    <a:pt x="3246425" y="1282014"/>
                  </a:lnTo>
                  <a:lnTo>
                    <a:pt x="3246425" y="1274742"/>
                  </a:lnTo>
                  <a:lnTo>
                    <a:pt x="3244747" y="1273064"/>
                  </a:lnTo>
                  <a:lnTo>
                    <a:pt x="3243069" y="1273064"/>
                  </a:lnTo>
                  <a:lnTo>
                    <a:pt x="3243069" y="1267471"/>
                  </a:lnTo>
                  <a:lnTo>
                    <a:pt x="3244747" y="1265793"/>
                  </a:lnTo>
                  <a:lnTo>
                    <a:pt x="3248103" y="1265793"/>
                  </a:lnTo>
                  <a:lnTo>
                    <a:pt x="3248103" y="1262437"/>
                  </a:lnTo>
                  <a:lnTo>
                    <a:pt x="3246425" y="1260759"/>
                  </a:lnTo>
                  <a:lnTo>
                    <a:pt x="3246425" y="1256843"/>
                  </a:lnTo>
                  <a:lnTo>
                    <a:pt x="3248103" y="1256843"/>
                  </a:lnTo>
                  <a:lnTo>
                    <a:pt x="3248103" y="1253487"/>
                  </a:lnTo>
                  <a:lnTo>
                    <a:pt x="3252018" y="1253487"/>
                  </a:lnTo>
                  <a:lnTo>
                    <a:pt x="3252018" y="1251809"/>
                  </a:lnTo>
                  <a:lnTo>
                    <a:pt x="3253696" y="1251809"/>
                  </a:lnTo>
                  <a:lnTo>
                    <a:pt x="3253696" y="1253487"/>
                  </a:lnTo>
                  <a:lnTo>
                    <a:pt x="3255374" y="1253487"/>
                  </a:lnTo>
                  <a:lnTo>
                    <a:pt x="3255374" y="1249572"/>
                  </a:lnTo>
                  <a:lnTo>
                    <a:pt x="3253696" y="1247894"/>
                  </a:lnTo>
                  <a:lnTo>
                    <a:pt x="3253696" y="1246216"/>
                  </a:lnTo>
                  <a:lnTo>
                    <a:pt x="3264324" y="1246216"/>
                  </a:lnTo>
                  <a:lnTo>
                    <a:pt x="3264324" y="1247894"/>
                  </a:lnTo>
                  <a:lnTo>
                    <a:pt x="3269357" y="1247894"/>
                  </a:lnTo>
                  <a:lnTo>
                    <a:pt x="3269357" y="1246216"/>
                  </a:lnTo>
                  <a:lnTo>
                    <a:pt x="3267680" y="1246216"/>
                  </a:lnTo>
                  <a:lnTo>
                    <a:pt x="3267680" y="1244538"/>
                  </a:lnTo>
                  <a:lnTo>
                    <a:pt x="3269357" y="1242860"/>
                  </a:lnTo>
                  <a:lnTo>
                    <a:pt x="3274951" y="1242860"/>
                  </a:lnTo>
                  <a:lnTo>
                    <a:pt x="3274951" y="1244538"/>
                  </a:lnTo>
                  <a:lnTo>
                    <a:pt x="3276629" y="1246216"/>
                  </a:lnTo>
                  <a:lnTo>
                    <a:pt x="3278307" y="1246216"/>
                  </a:lnTo>
                  <a:lnTo>
                    <a:pt x="3278307" y="1247894"/>
                  </a:lnTo>
                  <a:lnTo>
                    <a:pt x="3280544" y="1249572"/>
                  </a:lnTo>
                  <a:lnTo>
                    <a:pt x="3280544" y="1251809"/>
                  </a:lnTo>
                  <a:lnTo>
                    <a:pt x="3282223" y="1253487"/>
                  </a:lnTo>
                  <a:lnTo>
                    <a:pt x="3282223" y="1256843"/>
                  </a:lnTo>
                  <a:lnTo>
                    <a:pt x="3283901" y="1256843"/>
                  </a:lnTo>
                  <a:lnTo>
                    <a:pt x="3283901" y="1255165"/>
                  </a:lnTo>
                  <a:lnTo>
                    <a:pt x="3285579" y="1255165"/>
                  </a:lnTo>
                  <a:lnTo>
                    <a:pt x="3287257" y="1253487"/>
                  </a:lnTo>
                  <a:lnTo>
                    <a:pt x="3289494" y="1253487"/>
                  </a:lnTo>
                  <a:lnTo>
                    <a:pt x="3289494" y="1247894"/>
                  </a:lnTo>
                  <a:lnTo>
                    <a:pt x="3291172" y="1247894"/>
                  </a:lnTo>
                  <a:lnTo>
                    <a:pt x="3291172" y="1246216"/>
                  </a:lnTo>
                  <a:lnTo>
                    <a:pt x="3289494" y="1246216"/>
                  </a:lnTo>
                  <a:lnTo>
                    <a:pt x="3289494" y="1242860"/>
                  </a:lnTo>
                  <a:lnTo>
                    <a:pt x="3291172" y="1242860"/>
                  </a:lnTo>
                  <a:lnTo>
                    <a:pt x="3292850" y="1240622"/>
                  </a:lnTo>
                  <a:lnTo>
                    <a:pt x="3294528" y="1240622"/>
                  </a:lnTo>
                  <a:lnTo>
                    <a:pt x="3294528" y="1238944"/>
                  </a:lnTo>
                  <a:lnTo>
                    <a:pt x="3296206" y="1238944"/>
                  </a:lnTo>
                  <a:lnTo>
                    <a:pt x="3296206" y="1237266"/>
                  </a:lnTo>
                  <a:lnTo>
                    <a:pt x="3300121" y="1237266"/>
                  </a:lnTo>
                  <a:lnTo>
                    <a:pt x="3301800" y="1235588"/>
                  </a:lnTo>
                  <a:lnTo>
                    <a:pt x="3303478" y="1235588"/>
                  </a:lnTo>
                  <a:lnTo>
                    <a:pt x="3303478" y="1233910"/>
                  </a:lnTo>
                  <a:lnTo>
                    <a:pt x="3305156" y="1233910"/>
                  </a:lnTo>
                  <a:lnTo>
                    <a:pt x="3305156" y="1232232"/>
                  </a:lnTo>
                  <a:lnTo>
                    <a:pt x="3306834" y="1232232"/>
                  </a:lnTo>
                  <a:lnTo>
                    <a:pt x="3306834" y="1229995"/>
                  </a:lnTo>
                  <a:lnTo>
                    <a:pt x="3309071" y="1229995"/>
                  </a:lnTo>
                  <a:lnTo>
                    <a:pt x="3309071" y="1226639"/>
                  </a:lnTo>
                  <a:lnTo>
                    <a:pt x="3314105" y="1226639"/>
                  </a:lnTo>
                  <a:lnTo>
                    <a:pt x="3314105" y="1224961"/>
                  </a:lnTo>
                  <a:lnTo>
                    <a:pt x="3318021" y="1224961"/>
                  </a:lnTo>
                  <a:lnTo>
                    <a:pt x="3318021" y="1226639"/>
                  </a:lnTo>
                  <a:lnTo>
                    <a:pt x="3319698" y="1226639"/>
                  </a:lnTo>
                  <a:lnTo>
                    <a:pt x="3319698" y="1228317"/>
                  </a:lnTo>
                  <a:lnTo>
                    <a:pt x="3318021" y="1228317"/>
                  </a:lnTo>
                  <a:lnTo>
                    <a:pt x="3318021" y="1232232"/>
                  </a:lnTo>
                  <a:lnTo>
                    <a:pt x="3315783" y="1232232"/>
                  </a:lnTo>
                  <a:lnTo>
                    <a:pt x="3318021" y="1233910"/>
                  </a:lnTo>
                  <a:lnTo>
                    <a:pt x="3318021" y="1240622"/>
                  </a:lnTo>
                  <a:lnTo>
                    <a:pt x="3314105" y="1240622"/>
                  </a:lnTo>
                  <a:lnTo>
                    <a:pt x="3314105" y="1249572"/>
                  </a:lnTo>
                  <a:lnTo>
                    <a:pt x="3312427" y="1249572"/>
                  </a:lnTo>
                  <a:lnTo>
                    <a:pt x="3312427" y="1256843"/>
                  </a:lnTo>
                  <a:lnTo>
                    <a:pt x="3314105" y="1256843"/>
                  </a:lnTo>
                  <a:lnTo>
                    <a:pt x="3314105" y="1255165"/>
                  </a:lnTo>
                  <a:lnTo>
                    <a:pt x="3318021" y="1255165"/>
                  </a:lnTo>
                  <a:lnTo>
                    <a:pt x="3318021" y="1253487"/>
                  </a:lnTo>
                  <a:lnTo>
                    <a:pt x="3319698" y="1253487"/>
                  </a:lnTo>
                  <a:lnTo>
                    <a:pt x="3319698" y="1249572"/>
                  </a:lnTo>
                  <a:lnTo>
                    <a:pt x="3321377" y="1249572"/>
                  </a:lnTo>
                  <a:lnTo>
                    <a:pt x="3321377" y="1247894"/>
                  </a:lnTo>
                  <a:lnTo>
                    <a:pt x="3323055" y="1247894"/>
                  </a:lnTo>
                  <a:lnTo>
                    <a:pt x="3323055" y="1246216"/>
                  </a:lnTo>
                  <a:lnTo>
                    <a:pt x="3324733" y="1246216"/>
                  </a:lnTo>
                  <a:lnTo>
                    <a:pt x="3324733" y="1244538"/>
                  </a:lnTo>
                  <a:lnTo>
                    <a:pt x="3326411" y="1242860"/>
                  </a:lnTo>
                  <a:lnTo>
                    <a:pt x="3326411" y="1240622"/>
                  </a:lnTo>
                  <a:lnTo>
                    <a:pt x="3328648" y="1240622"/>
                  </a:lnTo>
                  <a:lnTo>
                    <a:pt x="3328648" y="1238944"/>
                  </a:lnTo>
                  <a:lnTo>
                    <a:pt x="3330326" y="1238944"/>
                  </a:lnTo>
                  <a:lnTo>
                    <a:pt x="3330326" y="1235588"/>
                  </a:lnTo>
                  <a:lnTo>
                    <a:pt x="3332004" y="1235588"/>
                  </a:lnTo>
                  <a:lnTo>
                    <a:pt x="3332004" y="1232232"/>
                  </a:lnTo>
                  <a:lnTo>
                    <a:pt x="3335360" y="1232232"/>
                  </a:lnTo>
                  <a:lnTo>
                    <a:pt x="3335360" y="1229995"/>
                  </a:lnTo>
                  <a:lnTo>
                    <a:pt x="3340954" y="1229995"/>
                  </a:lnTo>
                  <a:lnTo>
                    <a:pt x="3340954" y="1228317"/>
                  </a:lnTo>
                  <a:lnTo>
                    <a:pt x="3344309" y="1228317"/>
                  </a:lnTo>
                  <a:lnTo>
                    <a:pt x="3344309" y="1226639"/>
                  </a:lnTo>
                  <a:lnTo>
                    <a:pt x="3348225" y="1226639"/>
                  </a:lnTo>
                  <a:lnTo>
                    <a:pt x="3348225" y="1224961"/>
                  </a:lnTo>
                  <a:lnTo>
                    <a:pt x="3353259" y="1224961"/>
                  </a:lnTo>
                  <a:lnTo>
                    <a:pt x="3353259" y="1223283"/>
                  </a:lnTo>
                  <a:lnTo>
                    <a:pt x="3357175" y="1223283"/>
                  </a:lnTo>
                  <a:lnTo>
                    <a:pt x="3357175" y="1221045"/>
                  </a:lnTo>
                  <a:lnTo>
                    <a:pt x="3358852" y="1219367"/>
                  </a:lnTo>
                  <a:lnTo>
                    <a:pt x="3366124" y="1219367"/>
                  </a:lnTo>
                  <a:lnTo>
                    <a:pt x="3366124" y="1217689"/>
                  </a:lnTo>
                  <a:lnTo>
                    <a:pt x="3371158" y="1217689"/>
                  </a:lnTo>
                  <a:lnTo>
                    <a:pt x="3371158" y="1219367"/>
                  </a:lnTo>
                  <a:lnTo>
                    <a:pt x="3372836" y="1219367"/>
                  </a:lnTo>
                  <a:lnTo>
                    <a:pt x="3372836" y="1221045"/>
                  </a:lnTo>
                  <a:lnTo>
                    <a:pt x="3375073" y="1221045"/>
                  </a:lnTo>
                  <a:lnTo>
                    <a:pt x="3375073" y="1219367"/>
                  </a:lnTo>
                  <a:lnTo>
                    <a:pt x="3383463" y="1219367"/>
                  </a:lnTo>
                  <a:lnTo>
                    <a:pt x="3385701" y="1221045"/>
                  </a:lnTo>
                  <a:lnTo>
                    <a:pt x="3385701" y="1219367"/>
                  </a:lnTo>
                  <a:lnTo>
                    <a:pt x="3387379" y="1219367"/>
                  </a:lnTo>
                  <a:lnTo>
                    <a:pt x="3387379" y="1217689"/>
                  </a:lnTo>
                  <a:lnTo>
                    <a:pt x="3389057" y="1217689"/>
                  </a:lnTo>
                  <a:lnTo>
                    <a:pt x="3389057" y="1219367"/>
                  </a:lnTo>
                  <a:lnTo>
                    <a:pt x="3390735" y="1219367"/>
                  </a:lnTo>
                  <a:lnTo>
                    <a:pt x="3390735" y="1221045"/>
                  </a:lnTo>
                  <a:lnTo>
                    <a:pt x="3389057" y="1221045"/>
                  </a:lnTo>
                  <a:lnTo>
                    <a:pt x="3390735" y="1223283"/>
                  </a:lnTo>
                  <a:lnTo>
                    <a:pt x="3392413" y="1224961"/>
                  </a:lnTo>
                  <a:lnTo>
                    <a:pt x="3396329" y="1224961"/>
                  </a:lnTo>
                  <a:lnTo>
                    <a:pt x="3396329" y="1226639"/>
                  </a:lnTo>
                  <a:lnTo>
                    <a:pt x="3398006" y="1228317"/>
                  </a:lnTo>
                  <a:lnTo>
                    <a:pt x="3398006" y="1232232"/>
                  </a:lnTo>
                  <a:lnTo>
                    <a:pt x="3399685" y="1232232"/>
                  </a:lnTo>
                  <a:lnTo>
                    <a:pt x="3399685" y="1235588"/>
                  </a:lnTo>
                  <a:lnTo>
                    <a:pt x="3403600" y="1235588"/>
                  </a:lnTo>
                  <a:lnTo>
                    <a:pt x="3403600" y="1244538"/>
                  </a:lnTo>
                  <a:lnTo>
                    <a:pt x="3406956" y="1244538"/>
                  </a:lnTo>
                  <a:lnTo>
                    <a:pt x="3406956" y="1246216"/>
                  </a:lnTo>
                  <a:lnTo>
                    <a:pt x="3408634" y="1246216"/>
                  </a:lnTo>
                  <a:lnTo>
                    <a:pt x="3408634" y="1247894"/>
                  </a:lnTo>
                  <a:lnTo>
                    <a:pt x="3410312" y="1249572"/>
                  </a:lnTo>
                  <a:lnTo>
                    <a:pt x="3414227" y="1249572"/>
                  </a:lnTo>
                  <a:lnTo>
                    <a:pt x="3415906" y="1247894"/>
                  </a:lnTo>
                  <a:lnTo>
                    <a:pt x="3415906" y="1233910"/>
                  </a:lnTo>
                  <a:lnTo>
                    <a:pt x="3420940" y="1233910"/>
                  </a:lnTo>
                  <a:lnTo>
                    <a:pt x="3420940" y="1228317"/>
                  </a:lnTo>
                  <a:lnTo>
                    <a:pt x="3423177" y="1228317"/>
                  </a:lnTo>
                  <a:lnTo>
                    <a:pt x="3423177" y="1226639"/>
                  </a:lnTo>
                  <a:lnTo>
                    <a:pt x="3424855" y="1226639"/>
                  </a:lnTo>
                  <a:lnTo>
                    <a:pt x="3424855" y="1224961"/>
                  </a:lnTo>
                  <a:lnTo>
                    <a:pt x="3426533" y="1223283"/>
                  </a:lnTo>
                  <a:lnTo>
                    <a:pt x="3428211" y="1223283"/>
                  </a:lnTo>
                  <a:lnTo>
                    <a:pt x="3429889" y="1221045"/>
                  </a:lnTo>
                  <a:lnTo>
                    <a:pt x="3432127" y="1221045"/>
                  </a:lnTo>
                  <a:lnTo>
                    <a:pt x="3433804" y="1219367"/>
                  </a:lnTo>
                  <a:lnTo>
                    <a:pt x="3435483" y="1219367"/>
                  </a:lnTo>
                  <a:lnTo>
                    <a:pt x="3435483" y="1217689"/>
                  </a:lnTo>
                  <a:lnTo>
                    <a:pt x="3438839" y="1217689"/>
                  </a:lnTo>
                  <a:lnTo>
                    <a:pt x="3438839" y="1214333"/>
                  </a:lnTo>
                  <a:lnTo>
                    <a:pt x="3440517" y="1214333"/>
                  </a:lnTo>
                  <a:lnTo>
                    <a:pt x="3440517" y="1212096"/>
                  </a:lnTo>
                  <a:lnTo>
                    <a:pt x="3444432" y="1212096"/>
                  </a:lnTo>
                  <a:lnTo>
                    <a:pt x="3444432" y="1207062"/>
                  </a:lnTo>
                  <a:lnTo>
                    <a:pt x="3451704" y="1207062"/>
                  </a:lnTo>
                  <a:lnTo>
                    <a:pt x="3451704" y="1205384"/>
                  </a:lnTo>
                  <a:lnTo>
                    <a:pt x="3453381" y="1205384"/>
                  </a:lnTo>
                  <a:lnTo>
                    <a:pt x="3453381" y="1207062"/>
                  </a:lnTo>
                  <a:lnTo>
                    <a:pt x="3455060" y="1207062"/>
                  </a:lnTo>
                  <a:lnTo>
                    <a:pt x="3455060" y="1201468"/>
                  </a:lnTo>
                  <a:lnTo>
                    <a:pt x="3456737" y="1201468"/>
                  </a:lnTo>
                  <a:lnTo>
                    <a:pt x="3456737" y="1196434"/>
                  </a:lnTo>
                  <a:lnTo>
                    <a:pt x="3458416" y="1196434"/>
                  </a:lnTo>
                  <a:lnTo>
                    <a:pt x="3458416" y="1198112"/>
                  </a:lnTo>
                  <a:lnTo>
                    <a:pt x="3462331" y="1198112"/>
                  </a:lnTo>
                  <a:lnTo>
                    <a:pt x="3462331" y="1189163"/>
                  </a:lnTo>
                  <a:lnTo>
                    <a:pt x="3465687" y="1189163"/>
                  </a:lnTo>
                  <a:lnTo>
                    <a:pt x="3467365" y="1190841"/>
                  </a:lnTo>
                  <a:lnTo>
                    <a:pt x="3469043" y="1189163"/>
                  </a:lnTo>
                  <a:lnTo>
                    <a:pt x="3469043" y="1187485"/>
                  </a:lnTo>
                  <a:lnTo>
                    <a:pt x="3471281" y="1187485"/>
                  </a:lnTo>
                  <a:lnTo>
                    <a:pt x="3471281" y="1185807"/>
                  </a:lnTo>
                  <a:lnTo>
                    <a:pt x="3474637" y="1185807"/>
                  </a:lnTo>
                  <a:lnTo>
                    <a:pt x="3474637" y="1180213"/>
                  </a:lnTo>
                  <a:lnTo>
                    <a:pt x="3471281" y="1180213"/>
                  </a:lnTo>
                  <a:lnTo>
                    <a:pt x="3471281" y="1176857"/>
                  </a:lnTo>
                  <a:lnTo>
                    <a:pt x="3476314" y="1176857"/>
                  </a:lnTo>
                  <a:lnTo>
                    <a:pt x="3476314" y="1178535"/>
                  </a:lnTo>
                  <a:lnTo>
                    <a:pt x="3477993" y="1178535"/>
                  </a:lnTo>
                  <a:lnTo>
                    <a:pt x="3477993" y="1180213"/>
                  </a:lnTo>
                  <a:lnTo>
                    <a:pt x="3480230" y="1180213"/>
                  </a:lnTo>
                  <a:lnTo>
                    <a:pt x="3480230" y="1178535"/>
                  </a:lnTo>
                  <a:lnTo>
                    <a:pt x="3481908" y="1178535"/>
                  </a:lnTo>
                  <a:lnTo>
                    <a:pt x="3481908" y="1176857"/>
                  </a:lnTo>
                  <a:lnTo>
                    <a:pt x="3483586" y="1176857"/>
                  </a:lnTo>
                  <a:lnTo>
                    <a:pt x="3483586" y="1172942"/>
                  </a:lnTo>
                  <a:lnTo>
                    <a:pt x="3485264" y="1172942"/>
                  </a:lnTo>
                  <a:lnTo>
                    <a:pt x="3485264" y="1171264"/>
                  </a:lnTo>
                  <a:lnTo>
                    <a:pt x="3489179" y="1171264"/>
                  </a:lnTo>
                  <a:lnTo>
                    <a:pt x="3489179" y="1169586"/>
                  </a:lnTo>
                  <a:lnTo>
                    <a:pt x="3486942" y="1167908"/>
                  </a:lnTo>
                  <a:lnTo>
                    <a:pt x="3486942" y="1166230"/>
                  </a:lnTo>
                  <a:lnTo>
                    <a:pt x="3489179" y="1166230"/>
                  </a:lnTo>
                  <a:lnTo>
                    <a:pt x="3489179" y="1162314"/>
                  </a:lnTo>
                  <a:lnTo>
                    <a:pt x="3492535" y="1162314"/>
                  </a:lnTo>
                  <a:lnTo>
                    <a:pt x="3492535" y="1163992"/>
                  </a:lnTo>
                  <a:lnTo>
                    <a:pt x="3499807" y="1163992"/>
                  </a:lnTo>
                  <a:lnTo>
                    <a:pt x="3499807" y="1162314"/>
                  </a:lnTo>
                  <a:lnTo>
                    <a:pt x="3501485" y="1162314"/>
                  </a:lnTo>
                  <a:lnTo>
                    <a:pt x="3501485" y="1158958"/>
                  </a:lnTo>
                  <a:lnTo>
                    <a:pt x="3503163" y="1158958"/>
                  </a:lnTo>
                  <a:lnTo>
                    <a:pt x="3503163" y="1157280"/>
                  </a:lnTo>
                  <a:lnTo>
                    <a:pt x="3504841" y="1157280"/>
                  </a:lnTo>
                  <a:lnTo>
                    <a:pt x="3504841" y="1158958"/>
                  </a:lnTo>
                  <a:lnTo>
                    <a:pt x="3513791" y="1158958"/>
                  </a:lnTo>
                  <a:lnTo>
                    <a:pt x="3513791" y="1157280"/>
                  </a:lnTo>
                  <a:lnTo>
                    <a:pt x="3517706" y="1157280"/>
                  </a:lnTo>
                  <a:lnTo>
                    <a:pt x="3517706" y="1151687"/>
                  </a:lnTo>
                  <a:lnTo>
                    <a:pt x="3524418" y="1151687"/>
                  </a:lnTo>
                  <a:lnTo>
                    <a:pt x="3524418" y="1150009"/>
                  </a:lnTo>
                  <a:lnTo>
                    <a:pt x="3526096" y="1150009"/>
                  </a:lnTo>
                  <a:lnTo>
                    <a:pt x="3528333" y="1148331"/>
                  </a:lnTo>
                  <a:lnTo>
                    <a:pt x="3530012" y="1148331"/>
                  </a:lnTo>
                  <a:lnTo>
                    <a:pt x="3531689" y="1146653"/>
                  </a:lnTo>
                  <a:lnTo>
                    <a:pt x="3531689" y="1144415"/>
                  </a:lnTo>
                  <a:lnTo>
                    <a:pt x="3533368" y="1144415"/>
                  </a:lnTo>
                  <a:lnTo>
                    <a:pt x="3535045" y="1142737"/>
                  </a:lnTo>
                  <a:lnTo>
                    <a:pt x="3535045" y="1141059"/>
                  </a:lnTo>
                  <a:lnTo>
                    <a:pt x="3538961" y="1141059"/>
                  </a:lnTo>
                  <a:lnTo>
                    <a:pt x="3540639" y="1139381"/>
                  </a:lnTo>
                  <a:lnTo>
                    <a:pt x="3543995" y="1137703"/>
                  </a:lnTo>
                  <a:lnTo>
                    <a:pt x="3546232" y="1135466"/>
                  </a:lnTo>
                  <a:lnTo>
                    <a:pt x="3551266" y="1135466"/>
                  </a:lnTo>
                  <a:lnTo>
                    <a:pt x="3551266" y="1133788"/>
                  </a:lnTo>
                  <a:lnTo>
                    <a:pt x="3556860" y="1133788"/>
                  </a:lnTo>
                  <a:lnTo>
                    <a:pt x="3556860" y="1130432"/>
                  </a:lnTo>
                  <a:lnTo>
                    <a:pt x="3558538" y="1130432"/>
                  </a:lnTo>
                  <a:lnTo>
                    <a:pt x="3558538" y="1128754"/>
                  </a:lnTo>
                  <a:lnTo>
                    <a:pt x="3561894" y="1128754"/>
                  </a:lnTo>
                  <a:lnTo>
                    <a:pt x="3561894" y="1126516"/>
                  </a:lnTo>
                  <a:lnTo>
                    <a:pt x="3563572" y="1126516"/>
                  </a:lnTo>
                  <a:lnTo>
                    <a:pt x="3565809" y="1124838"/>
                  </a:lnTo>
                  <a:lnTo>
                    <a:pt x="3567487" y="1123160"/>
                  </a:lnTo>
                  <a:lnTo>
                    <a:pt x="3569166" y="1123160"/>
                  </a:lnTo>
                  <a:lnTo>
                    <a:pt x="3570843" y="1121482"/>
                  </a:lnTo>
                  <a:lnTo>
                    <a:pt x="3583149" y="1121482"/>
                  </a:lnTo>
                  <a:lnTo>
                    <a:pt x="3585386" y="1119804"/>
                  </a:lnTo>
                  <a:lnTo>
                    <a:pt x="3588743" y="1119804"/>
                  </a:lnTo>
                  <a:lnTo>
                    <a:pt x="3590420" y="1120364"/>
                  </a:lnTo>
                  <a:lnTo>
                    <a:pt x="3599370" y="1120364"/>
                  </a:lnTo>
                  <a:lnTo>
                    <a:pt x="3599370" y="1122042"/>
                  </a:lnTo>
                  <a:lnTo>
                    <a:pt x="3601048" y="1122042"/>
                  </a:lnTo>
                  <a:lnTo>
                    <a:pt x="3602726" y="1123720"/>
                  </a:lnTo>
                  <a:lnTo>
                    <a:pt x="3604404" y="1125398"/>
                  </a:lnTo>
                  <a:lnTo>
                    <a:pt x="3609997" y="1125398"/>
                  </a:lnTo>
                  <a:lnTo>
                    <a:pt x="3609997" y="1127635"/>
                  </a:lnTo>
                  <a:lnTo>
                    <a:pt x="3615031" y="1127635"/>
                  </a:lnTo>
                  <a:lnTo>
                    <a:pt x="3615031" y="1129313"/>
                  </a:lnTo>
                  <a:lnTo>
                    <a:pt x="3620625" y="1129313"/>
                  </a:lnTo>
                  <a:lnTo>
                    <a:pt x="3620625" y="1132669"/>
                  </a:lnTo>
                  <a:lnTo>
                    <a:pt x="3623981" y="1132669"/>
                  </a:lnTo>
                  <a:lnTo>
                    <a:pt x="3623981" y="1127635"/>
                  </a:lnTo>
                  <a:lnTo>
                    <a:pt x="3622303" y="1127635"/>
                  </a:lnTo>
                  <a:lnTo>
                    <a:pt x="3622303" y="1123720"/>
                  </a:lnTo>
                  <a:lnTo>
                    <a:pt x="3623981" y="1123720"/>
                  </a:lnTo>
                  <a:lnTo>
                    <a:pt x="3623981" y="1122042"/>
                  </a:lnTo>
                  <a:lnTo>
                    <a:pt x="3629574" y="1122042"/>
                  </a:lnTo>
                  <a:lnTo>
                    <a:pt x="3631253" y="1120364"/>
                  </a:lnTo>
                  <a:lnTo>
                    <a:pt x="3631253" y="1117007"/>
                  </a:lnTo>
                  <a:lnTo>
                    <a:pt x="3632930" y="1117007"/>
                  </a:lnTo>
                  <a:lnTo>
                    <a:pt x="3632930" y="1114770"/>
                  </a:lnTo>
                  <a:lnTo>
                    <a:pt x="3634608" y="1114770"/>
                  </a:lnTo>
                  <a:lnTo>
                    <a:pt x="3634608" y="1109736"/>
                  </a:lnTo>
                  <a:lnTo>
                    <a:pt x="3632930" y="1108058"/>
                  </a:lnTo>
                  <a:lnTo>
                    <a:pt x="3632930" y="1102465"/>
                  </a:lnTo>
                  <a:lnTo>
                    <a:pt x="3627897" y="1102465"/>
                  </a:lnTo>
                  <a:lnTo>
                    <a:pt x="3627897" y="1099108"/>
                  </a:lnTo>
                  <a:lnTo>
                    <a:pt x="3625659" y="1096871"/>
                  </a:lnTo>
                  <a:lnTo>
                    <a:pt x="3627897" y="1093515"/>
                  </a:lnTo>
                  <a:lnTo>
                    <a:pt x="3627897" y="1091837"/>
                  </a:lnTo>
                  <a:lnTo>
                    <a:pt x="3629574" y="1091837"/>
                  </a:lnTo>
                  <a:lnTo>
                    <a:pt x="3629574" y="1093515"/>
                  </a:lnTo>
                  <a:lnTo>
                    <a:pt x="3631253" y="1093515"/>
                  </a:lnTo>
                  <a:lnTo>
                    <a:pt x="3631253" y="1090159"/>
                  </a:lnTo>
                  <a:lnTo>
                    <a:pt x="3629574" y="1088481"/>
                  </a:lnTo>
                  <a:lnTo>
                    <a:pt x="3629574" y="1086244"/>
                  </a:lnTo>
                  <a:lnTo>
                    <a:pt x="3627897" y="1086244"/>
                  </a:lnTo>
                  <a:lnTo>
                    <a:pt x="3627897" y="1084566"/>
                  </a:lnTo>
                  <a:lnTo>
                    <a:pt x="3623981" y="1084566"/>
                  </a:lnTo>
                  <a:lnTo>
                    <a:pt x="3622303" y="1082888"/>
                  </a:lnTo>
                  <a:lnTo>
                    <a:pt x="3622303" y="1081210"/>
                  </a:lnTo>
                  <a:lnTo>
                    <a:pt x="3620625" y="1081210"/>
                  </a:lnTo>
                  <a:lnTo>
                    <a:pt x="3620625" y="1077294"/>
                  </a:lnTo>
                  <a:lnTo>
                    <a:pt x="3618947" y="1075616"/>
                  </a:lnTo>
                  <a:lnTo>
                    <a:pt x="3618947" y="1073938"/>
                  </a:lnTo>
                  <a:lnTo>
                    <a:pt x="3616710" y="1072260"/>
                  </a:lnTo>
                  <a:lnTo>
                    <a:pt x="3616710" y="1070582"/>
                  </a:lnTo>
                  <a:lnTo>
                    <a:pt x="3615031" y="1068345"/>
                  </a:lnTo>
                  <a:lnTo>
                    <a:pt x="3615031" y="1054361"/>
                  </a:lnTo>
                  <a:lnTo>
                    <a:pt x="3613353" y="1052683"/>
                  </a:lnTo>
                  <a:lnTo>
                    <a:pt x="3613353" y="1045412"/>
                  </a:lnTo>
                  <a:lnTo>
                    <a:pt x="3609997" y="1045412"/>
                  </a:lnTo>
                  <a:lnTo>
                    <a:pt x="3609997" y="1043734"/>
                  </a:lnTo>
                  <a:lnTo>
                    <a:pt x="3604404" y="1043734"/>
                  </a:lnTo>
                  <a:lnTo>
                    <a:pt x="3604404" y="1042055"/>
                  </a:lnTo>
                  <a:lnTo>
                    <a:pt x="3606082" y="1039818"/>
                  </a:lnTo>
                  <a:lnTo>
                    <a:pt x="3608320" y="1039818"/>
                  </a:lnTo>
                  <a:lnTo>
                    <a:pt x="3608320" y="1033106"/>
                  </a:lnTo>
                  <a:lnTo>
                    <a:pt x="3606082" y="1027513"/>
                  </a:lnTo>
                  <a:lnTo>
                    <a:pt x="3601048" y="1027513"/>
                  </a:lnTo>
                  <a:lnTo>
                    <a:pt x="3601048" y="1033106"/>
                  </a:lnTo>
                  <a:lnTo>
                    <a:pt x="3599370" y="1033106"/>
                  </a:lnTo>
                  <a:lnTo>
                    <a:pt x="3597133" y="1031428"/>
                  </a:lnTo>
                  <a:lnTo>
                    <a:pt x="3593776" y="1031428"/>
                  </a:lnTo>
                  <a:lnTo>
                    <a:pt x="3593776" y="1029191"/>
                  </a:lnTo>
                  <a:lnTo>
                    <a:pt x="3592099" y="1029191"/>
                  </a:lnTo>
                  <a:lnTo>
                    <a:pt x="3592099" y="1027513"/>
                  </a:lnTo>
                  <a:lnTo>
                    <a:pt x="3590420" y="1027513"/>
                  </a:lnTo>
                  <a:lnTo>
                    <a:pt x="3590420" y="1025835"/>
                  </a:lnTo>
                  <a:lnTo>
                    <a:pt x="3588743" y="1025835"/>
                  </a:lnTo>
                  <a:lnTo>
                    <a:pt x="3588743" y="1025275"/>
                  </a:lnTo>
                  <a:lnTo>
                    <a:pt x="3587064" y="1025275"/>
                  </a:lnTo>
                  <a:lnTo>
                    <a:pt x="3587064" y="1023597"/>
                  </a:lnTo>
                  <a:lnTo>
                    <a:pt x="3585386" y="1023597"/>
                  </a:lnTo>
                  <a:lnTo>
                    <a:pt x="3585386" y="1019682"/>
                  </a:lnTo>
                  <a:lnTo>
                    <a:pt x="3583149" y="1019682"/>
                  </a:lnTo>
                  <a:lnTo>
                    <a:pt x="3583149" y="1018004"/>
                  </a:lnTo>
                  <a:lnTo>
                    <a:pt x="3581471" y="1018004"/>
                  </a:lnTo>
                  <a:lnTo>
                    <a:pt x="3581471" y="1010732"/>
                  </a:lnTo>
                  <a:lnTo>
                    <a:pt x="3583149" y="1010732"/>
                  </a:lnTo>
                  <a:lnTo>
                    <a:pt x="3583149" y="1005698"/>
                  </a:lnTo>
                  <a:lnTo>
                    <a:pt x="3581471" y="1004020"/>
                  </a:lnTo>
                  <a:lnTo>
                    <a:pt x="3576437" y="1004020"/>
                  </a:lnTo>
                  <a:lnTo>
                    <a:pt x="3576437" y="1005698"/>
                  </a:lnTo>
                  <a:lnTo>
                    <a:pt x="3572522" y="1005698"/>
                  </a:lnTo>
                  <a:lnTo>
                    <a:pt x="3570843" y="1007376"/>
                  </a:lnTo>
                  <a:lnTo>
                    <a:pt x="3570843" y="1009054"/>
                  </a:lnTo>
                  <a:lnTo>
                    <a:pt x="3569166" y="1009054"/>
                  </a:lnTo>
                  <a:lnTo>
                    <a:pt x="3569166" y="1012410"/>
                  </a:lnTo>
                  <a:lnTo>
                    <a:pt x="3567487" y="1012410"/>
                  </a:lnTo>
                  <a:lnTo>
                    <a:pt x="3565809" y="1010732"/>
                  </a:lnTo>
                  <a:lnTo>
                    <a:pt x="3563572" y="1009054"/>
                  </a:lnTo>
                  <a:lnTo>
                    <a:pt x="3561894" y="1007376"/>
                  </a:lnTo>
                  <a:lnTo>
                    <a:pt x="3561894" y="1005698"/>
                  </a:lnTo>
                  <a:lnTo>
                    <a:pt x="3558538" y="1005698"/>
                  </a:lnTo>
                  <a:lnTo>
                    <a:pt x="3558538" y="1004020"/>
                  </a:lnTo>
                  <a:lnTo>
                    <a:pt x="3556860" y="1004020"/>
                  </a:lnTo>
                  <a:lnTo>
                    <a:pt x="3556860" y="1001783"/>
                  </a:lnTo>
                  <a:lnTo>
                    <a:pt x="3554622" y="1001783"/>
                  </a:lnTo>
                  <a:lnTo>
                    <a:pt x="3554622" y="998427"/>
                  </a:lnTo>
                  <a:lnTo>
                    <a:pt x="3552945" y="998427"/>
                  </a:lnTo>
                  <a:lnTo>
                    <a:pt x="3552945" y="995071"/>
                  </a:lnTo>
                  <a:lnTo>
                    <a:pt x="3556860" y="995071"/>
                  </a:lnTo>
                  <a:lnTo>
                    <a:pt x="3556860" y="996749"/>
                  </a:lnTo>
                  <a:lnTo>
                    <a:pt x="3558538" y="996749"/>
                  </a:lnTo>
                  <a:lnTo>
                    <a:pt x="3558538" y="998427"/>
                  </a:lnTo>
                  <a:lnTo>
                    <a:pt x="3563572" y="998427"/>
                  </a:lnTo>
                  <a:lnTo>
                    <a:pt x="3563572" y="996749"/>
                  </a:lnTo>
                  <a:lnTo>
                    <a:pt x="3567487" y="996749"/>
                  </a:lnTo>
                  <a:lnTo>
                    <a:pt x="3567487" y="998427"/>
                  </a:lnTo>
                  <a:lnTo>
                    <a:pt x="3569166" y="998427"/>
                  </a:lnTo>
                  <a:lnTo>
                    <a:pt x="3569166" y="996749"/>
                  </a:lnTo>
                  <a:lnTo>
                    <a:pt x="3570843" y="996749"/>
                  </a:lnTo>
                  <a:lnTo>
                    <a:pt x="3570843" y="1000105"/>
                  </a:lnTo>
                  <a:lnTo>
                    <a:pt x="3579793" y="1000105"/>
                  </a:lnTo>
                  <a:lnTo>
                    <a:pt x="3579793" y="998427"/>
                  </a:lnTo>
                  <a:lnTo>
                    <a:pt x="3578115" y="998427"/>
                  </a:lnTo>
                  <a:lnTo>
                    <a:pt x="3578115" y="995071"/>
                  </a:lnTo>
                  <a:lnTo>
                    <a:pt x="3579793" y="992833"/>
                  </a:lnTo>
                  <a:lnTo>
                    <a:pt x="3585386" y="992833"/>
                  </a:lnTo>
                  <a:lnTo>
                    <a:pt x="3585386" y="1000105"/>
                  </a:lnTo>
                  <a:lnTo>
                    <a:pt x="3587064" y="1001783"/>
                  </a:lnTo>
                  <a:lnTo>
                    <a:pt x="3587903" y="1004020"/>
                  </a:lnTo>
                  <a:lnTo>
                    <a:pt x="3587903" y="1005698"/>
                  </a:lnTo>
                  <a:lnTo>
                    <a:pt x="3596853" y="1005698"/>
                  </a:lnTo>
                  <a:lnTo>
                    <a:pt x="3596853" y="1007376"/>
                  </a:lnTo>
                  <a:lnTo>
                    <a:pt x="3599090" y="1007376"/>
                  </a:lnTo>
                  <a:lnTo>
                    <a:pt x="3600768" y="1005698"/>
                  </a:lnTo>
                  <a:lnTo>
                    <a:pt x="3600768" y="1007376"/>
                  </a:lnTo>
                  <a:lnTo>
                    <a:pt x="3602446" y="1007376"/>
                  </a:lnTo>
                  <a:lnTo>
                    <a:pt x="3602446" y="1009054"/>
                  </a:lnTo>
                  <a:lnTo>
                    <a:pt x="3608040" y="1009054"/>
                  </a:lnTo>
                  <a:lnTo>
                    <a:pt x="3608040" y="1007376"/>
                  </a:lnTo>
                  <a:lnTo>
                    <a:pt x="3609718" y="1007376"/>
                  </a:lnTo>
                  <a:lnTo>
                    <a:pt x="3609718" y="1005698"/>
                  </a:lnTo>
                  <a:lnTo>
                    <a:pt x="3614752" y="1005698"/>
                  </a:lnTo>
                  <a:lnTo>
                    <a:pt x="3614752" y="1009054"/>
                  </a:lnTo>
                  <a:lnTo>
                    <a:pt x="3616430" y="1007376"/>
                  </a:lnTo>
                  <a:lnTo>
                    <a:pt x="3618667" y="1005698"/>
                  </a:lnTo>
                  <a:lnTo>
                    <a:pt x="3620345" y="1004020"/>
                  </a:lnTo>
                  <a:lnTo>
                    <a:pt x="3622023" y="1001783"/>
                  </a:lnTo>
                  <a:lnTo>
                    <a:pt x="3625379" y="1001783"/>
                  </a:lnTo>
                  <a:lnTo>
                    <a:pt x="3625379" y="1000105"/>
                  </a:lnTo>
                  <a:lnTo>
                    <a:pt x="3629295" y="1000105"/>
                  </a:lnTo>
                  <a:lnTo>
                    <a:pt x="3630973" y="998427"/>
                  </a:lnTo>
                  <a:lnTo>
                    <a:pt x="3632651" y="998427"/>
                  </a:lnTo>
                  <a:lnTo>
                    <a:pt x="3632651" y="996749"/>
                  </a:lnTo>
                  <a:lnTo>
                    <a:pt x="3634329" y="996749"/>
                  </a:lnTo>
                  <a:lnTo>
                    <a:pt x="3636566" y="995071"/>
                  </a:lnTo>
                  <a:lnTo>
                    <a:pt x="3636566" y="992833"/>
                  </a:lnTo>
                  <a:lnTo>
                    <a:pt x="3638244" y="991155"/>
                  </a:lnTo>
                  <a:lnTo>
                    <a:pt x="3638244" y="989477"/>
                  </a:lnTo>
                  <a:lnTo>
                    <a:pt x="3639922" y="987799"/>
                  </a:lnTo>
                  <a:lnTo>
                    <a:pt x="3641600" y="987799"/>
                  </a:lnTo>
                  <a:lnTo>
                    <a:pt x="3641600" y="986121"/>
                  </a:lnTo>
                  <a:lnTo>
                    <a:pt x="3643279" y="986121"/>
                  </a:lnTo>
                  <a:lnTo>
                    <a:pt x="3643279" y="968222"/>
                  </a:lnTo>
                  <a:lnTo>
                    <a:pt x="3644956" y="968222"/>
                  </a:lnTo>
                  <a:lnTo>
                    <a:pt x="3644956" y="966544"/>
                  </a:lnTo>
                  <a:lnTo>
                    <a:pt x="3653906" y="966544"/>
                  </a:lnTo>
                  <a:lnTo>
                    <a:pt x="3653906" y="964307"/>
                  </a:lnTo>
                  <a:lnTo>
                    <a:pt x="3656143" y="964307"/>
                  </a:lnTo>
                  <a:lnTo>
                    <a:pt x="3657821" y="962629"/>
                  </a:lnTo>
                  <a:lnTo>
                    <a:pt x="3659499" y="960951"/>
                  </a:lnTo>
                  <a:lnTo>
                    <a:pt x="3659499" y="952001"/>
                  </a:lnTo>
                  <a:lnTo>
                    <a:pt x="3657821" y="950323"/>
                  </a:lnTo>
                  <a:lnTo>
                    <a:pt x="3657821" y="952001"/>
                  </a:lnTo>
                  <a:lnTo>
                    <a:pt x="3656143" y="952001"/>
                  </a:lnTo>
                  <a:lnTo>
                    <a:pt x="3656143" y="950323"/>
                  </a:lnTo>
                  <a:lnTo>
                    <a:pt x="3653906" y="948645"/>
                  </a:lnTo>
                  <a:lnTo>
                    <a:pt x="3653906" y="946967"/>
                  </a:lnTo>
                  <a:lnTo>
                    <a:pt x="3652228" y="946967"/>
                  </a:lnTo>
                  <a:lnTo>
                    <a:pt x="3652228" y="944730"/>
                  </a:lnTo>
                  <a:lnTo>
                    <a:pt x="3650550" y="943052"/>
                  </a:lnTo>
                  <a:lnTo>
                    <a:pt x="3650550" y="938018"/>
                  </a:lnTo>
                  <a:lnTo>
                    <a:pt x="3648872" y="938018"/>
                  </a:lnTo>
                  <a:lnTo>
                    <a:pt x="3648872" y="930746"/>
                  </a:lnTo>
                  <a:lnTo>
                    <a:pt x="3650550" y="929068"/>
                  </a:lnTo>
                  <a:lnTo>
                    <a:pt x="3648872" y="926831"/>
                  </a:lnTo>
                  <a:lnTo>
                    <a:pt x="3648872" y="925153"/>
                  </a:lnTo>
                  <a:lnTo>
                    <a:pt x="3650550" y="925153"/>
                  </a:lnTo>
                  <a:lnTo>
                    <a:pt x="3650550" y="920119"/>
                  </a:lnTo>
                  <a:lnTo>
                    <a:pt x="3652228" y="920119"/>
                  </a:lnTo>
                  <a:lnTo>
                    <a:pt x="3653906" y="921797"/>
                  </a:lnTo>
                  <a:lnTo>
                    <a:pt x="3653906" y="925153"/>
                  </a:lnTo>
                  <a:lnTo>
                    <a:pt x="3656143" y="923475"/>
                  </a:lnTo>
                  <a:lnTo>
                    <a:pt x="3657821" y="925153"/>
                  </a:lnTo>
                  <a:lnTo>
                    <a:pt x="3659499" y="923475"/>
                  </a:lnTo>
                  <a:lnTo>
                    <a:pt x="3661177" y="921797"/>
                  </a:lnTo>
                  <a:lnTo>
                    <a:pt x="3662856" y="921797"/>
                  </a:lnTo>
                  <a:lnTo>
                    <a:pt x="3662856" y="920119"/>
                  </a:lnTo>
                  <a:lnTo>
                    <a:pt x="3661177" y="918441"/>
                  </a:lnTo>
                  <a:lnTo>
                    <a:pt x="3659499" y="916203"/>
                  </a:lnTo>
                  <a:lnTo>
                    <a:pt x="3657821" y="914525"/>
                  </a:lnTo>
                  <a:lnTo>
                    <a:pt x="3657821" y="912847"/>
                  </a:lnTo>
                  <a:lnTo>
                    <a:pt x="3661177" y="912847"/>
                  </a:lnTo>
                  <a:lnTo>
                    <a:pt x="3661177" y="914525"/>
                  </a:lnTo>
                  <a:lnTo>
                    <a:pt x="3662856" y="914525"/>
                  </a:lnTo>
                  <a:lnTo>
                    <a:pt x="3664533" y="912847"/>
                  </a:lnTo>
                  <a:lnTo>
                    <a:pt x="3664533" y="909491"/>
                  </a:lnTo>
                  <a:lnTo>
                    <a:pt x="3666771" y="909491"/>
                  </a:lnTo>
                  <a:lnTo>
                    <a:pt x="3666771" y="918441"/>
                  </a:lnTo>
                  <a:lnTo>
                    <a:pt x="3668449" y="918441"/>
                  </a:lnTo>
                  <a:lnTo>
                    <a:pt x="3668449" y="921797"/>
                  </a:lnTo>
                  <a:lnTo>
                    <a:pt x="3671805" y="921797"/>
                  </a:lnTo>
                  <a:lnTo>
                    <a:pt x="3671805" y="920119"/>
                  </a:lnTo>
                  <a:lnTo>
                    <a:pt x="3673482" y="920119"/>
                  </a:lnTo>
                  <a:lnTo>
                    <a:pt x="3673482" y="916203"/>
                  </a:lnTo>
                  <a:lnTo>
                    <a:pt x="3675720" y="916203"/>
                  </a:lnTo>
                  <a:lnTo>
                    <a:pt x="3675720" y="911169"/>
                  </a:lnTo>
                  <a:lnTo>
                    <a:pt x="3677398" y="909491"/>
                  </a:lnTo>
                  <a:lnTo>
                    <a:pt x="3677398" y="907254"/>
                  </a:lnTo>
                  <a:lnTo>
                    <a:pt x="3680754" y="907254"/>
                  </a:lnTo>
                  <a:lnTo>
                    <a:pt x="3680754" y="914525"/>
                  </a:lnTo>
                  <a:lnTo>
                    <a:pt x="3679076" y="914525"/>
                  </a:lnTo>
                  <a:lnTo>
                    <a:pt x="3679076" y="916203"/>
                  </a:lnTo>
                  <a:lnTo>
                    <a:pt x="3680754" y="916203"/>
                  </a:lnTo>
                  <a:lnTo>
                    <a:pt x="3680754" y="918441"/>
                  </a:lnTo>
                  <a:lnTo>
                    <a:pt x="3679076" y="920119"/>
                  </a:lnTo>
                  <a:lnTo>
                    <a:pt x="3680754" y="921797"/>
                  </a:lnTo>
                  <a:lnTo>
                    <a:pt x="3679076" y="923475"/>
                  </a:lnTo>
                  <a:lnTo>
                    <a:pt x="3677398" y="925153"/>
                  </a:lnTo>
                  <a:lnTo>
                    <a:pt x="3675720" y="925153"/>
                  </a:lnTo>
                  <a:lnTo>
                    <a:pt x="3675720" y="930746"/>
                  </a:lnTo>
                  <a:lnTo>
                    <a:pt x="3673482" y="930746"/>
                  </a:lnTo>
                  <a:lnTo>
                    <a:pt x="3673482" y="932424"/>
                  </a:lnTo>
                  <a:lnTo>
                    <a:pt x="3671805" y="932424"/>
                  </a:lnTo>
                  <a:lnTo>
                    <a:pt x="3671805" y="935780"/>
                  </a:lnTo>
                  <a:lnTo>
                    <a:pt x="3670127" y="935780"/>
                  </a:lnTo>
                  <a:lnTo>
                    <a:pt x="3671805" y="938018"/>
                  </a:lnTo>
                  <a:lnTo>
                    <a:pt x="3673482" y="939696"/>
                  </a:lnTo>
                  <a:lnTo>
                    <a:pt x="3675720" y="939696"/>
                  </a:lnTo>
                  <a:lnTo>
                    <a:pt x="3675720" y="944730"/>
                  </a:lnTo>
                  <a:lnTo>
                    <a:pt x="3680754" y="944730"/>
                  </a:lnTo>
                  <a:lnTo>
                    <a:pt x="3680754" y="953679"/>
                  </a:lnTo>
                  <a:lnTo>
                    <a:pt x="3679076" y="953679"/>
                  </a:lnTo>
                  <a:lnTo>
                    <a:pt x="3679076" y="957595"/>
                  </a:lnTo>
                  <a:lnTo>
                    <a:pt x="3677398" y="957595"/>
                  </a:lnTo>
                  <a:lnTo>
                    <a:pt x="3677398" y="959273"/>
                  </a:lnTo>
                  <a:lnTo>
                    <a:pt x="3679076" y="959273"/>
                  </a:lnTo>
                  <a:lnTo>
                    <a:pt x="3679076" y="960951"/>
                  </a:lnTo>
                  <a:lnTo>
                    <a:pt x="3682433" y="960951"/>
                  </a:lnTo>
                  <a:lnTo>
                    <a:pt x="3682433" y="962629"/>
                  </a:lnTo>
                  <a:lnTo>
                    <a:pt x="3686348" y="962629"/>
                  </a:lnTo>
                  <a:lnTo>
                    <a:pt x="3686348" y="960951"/>
                  </a:lnTo>
                  <a:lnTo>
                    <a:pt x="3688026" y="960951"/>
                  </a:lnTo>
                  <a:lnTo>
                    <a:pt x="3689704" y="962629"/>
                  </a:lnTo>
                  <a:lnTo>
                    <a:pt x="3700331" y="962629"/>
                  </a:lnTo>
                  <a:lnTo>
                    <a:pt x="3700331" y="960951"/>
                  </a:lnTo>
                  <a:lnTo>
                    <a:pt x="3707603" y="960951"/>
                  </a:lnTo>
                  <a:lnTo>
                    <a:pt x="3707603" y="957595"/>
                  </a:lnTo>
                  <a:lnTo>
                    <a:pt x="3709281" y="957595"/>
                  </a:lnTo>
                  <a:lnTo>
                    <a:pt x="3710959" y="955357"/>
                  </a:lnTo>
                  <a:lnTo>
                    <a:pt x="3713196" y="955357"/>
                  </a:lnTo>
                  <a:lnTo>
                    <a:pt x="3713196" y="952001"/>
                  </a:lnTo>
                  <a:lnTo>
                    <a:pt x="3714874" y="952001"/>
                  </a:lnTo>
                  <a:lnTo>
                    <a:pt x="3714874" y="953679"/>
                  </a:lnTo>
                  <a:lnTo>
                    <a:pt x="3718230" y="953679"/>
                  </a:lnTo>
                  <a:lnTo>
                    <a:pt x="3719908" y="955357"/>
                  </a:lnTo>
                  <a:lnTo>
                    <a:pt x="3721587" y="955357"/>
                  </a:lnTo>
                  <a:lnTo>
                    <a:pt x="3723823" y="957595"/>
                  </a:lnTo>
                  <a:lnTo>
                    <a:pt x="3728858" y="959273"/>
                  </a:lnTo>
                  <a:lnTo>
                    <a:pt x="3730536" y="960951"/>
                  </a:lnTo>
                  <a:lnTo>
                    <a:pt x="3736129" y="962629"/>
                  </a:lnTo>
                  <a:lnTo>
                    <a:pt x="3739485" y="962629"/>
                  </a:lnTo>
                  <a:lnTo>
                    <a:pt x="3741723" y="964307"/>
                  </a:lnTo>
                  <a:lnTo>
                    <a:pt x="3741723" y="973256"/>
                  </a:lnTo>
                  <a:lnTo>
                    <a:pt x="3743400" y="975494"/>
                  </a:lnTo>
                  <a:lnTo>
                    <a:pt x="3743400" y="977172"/>
                  </a:lnTo>
                  <a:lnTo>
                    <a:pt x="3745079" y="978850"/>
                  </a:lnTo>
                  <a:lnTo>
                    <a:pt x="3745079" y="980528"/>
                  </a:lnTo>
                  <a:lnTo>
                    <a:pt x="3743400" y="980528"/>
                  </a:lnTo>
                  <a:lnTo>
                    <a:pt x="3743400" y="991155"/>
                  </a:lnTo>
                  <a:lnTo>
                    <a:pt x="3746757" y="991155"/>
                  </a:lnTo>
                  <a:lnTo>
                    <a:pt x="3746757" y="992833"/>
                  </a:lnTo>
                  <a:lnTo>
                    <a:pt x="3750672" y="992833"/>
                  </a:lnTo>
                  <a:lnTo>
                    <a:pt x="3750672" y="995071"/>
                  </a:lnTo>
                  <a:lnTo>
                    <a:pt x="3752350" y="995071"/>
                  </a:lnTo>
                  <a:lnTo>
                    <a:pt x="3752350" y="996749"/>
                  </a:lnTo>
                  <a:lnTo>
                    <a:pt x="3754028" y="996749"/>
                  </a:lnTo>
                  <a:lnTo>
                    <a:pt x="3754028" y="998427"/>
                  </a:lnTo>
                  <a:lnTo>
                    <a:pt x="3752350" y="998427"/>
                  </a:lnTo>
                  <a:lnTo>
                    <a:pt x="3752350" y="1001783"/>
                  </a:lnTo>
                  <a:lnTo>
                    <a:pt x="3754028" y="1001783"/>
                  </a:lnTo>
                  <a:lnTo>
                    <a:pt x="3755706" y="1000105"/>
                  </a:lnTo>
                  <a:lnTo>
                    <a:pt x="3757384" y="1001783"/>
                  </a:lnTo>
                  <a:lnTo>
                    <a:pt x="3762977" y="1001783"/>
                  </a:lnTo>
                  <a:lnTo>
                    <a:pt x="3762977" y="1000105"/>
                  </a:lnTo>
                  <a:lnTo>
                    <a:pt x="3764656" y="1000105"/>
                  </a:lnTo>
                  <a:lnTo>
                    <a:pt x="3766334" y="1001783"/>
                  </a:lnTo>
                  <a:lnTo>
                    <a:pt x="3768012" y="1001783"/>
                  </a:lnTo>
                  <a:lnTo>
                    <a:pt x="3770249" y="1004020"/>
                  </a:lnTo>
                  <a:lnTo>
                    <a:pt x="3771927" y="1004020"/>
                  </a:lnTo>
                  <a:lnTo>
                    <a:pt x="3773605" y="1005698"/>
                  </a:lnTo>
                  <a:lnTo>
                    <a:pt x="3775283" y="1007376"/>
                  </a:lnTo>
                  <a:lnTo>
                    <a:pt x="3776961" y="1007376"/>
                  </a:lnTo>
                  <a:lnTo>
                    <a:pt x="3776961" y="1009054"/>
                  </a:lnTo>
                  <a:lnTo>
                    <a:pt x="3779198" y="1009054"/>
                  </a:lnTo>
                  <a:lnTo>
                    <a:pt x="3780877" y="1010732"/>
                  </a:lnTo>
                  <a:lnTo>
                    <a:pt x="3782554" y="1010732"/>
                  </a:lnTo>
                  <a:lnTo>
                    <a:pt x="3782554" y="1012410"/>
                  </a:lnTo>
                  <a:lnTo>
                    <a:pt x="3784233" y="1012410"/>
                  </a:lnTo>
                  <a:lnTo>
                    <a:pt x="3784233" y="1014648"/>
                  </a:lnTo>
                  <a:lnTo>
                    <a:pt x="3785911" y="1014648"/>
                  </a:lnTo>
                  <a:lnTo>
                    <a:pt x="3785911" y="1019682"/>
                  </a:lnTo>
                  <a:lnTo>
                    <a:pt x="3787589" y="1019682"/>
                  </a:lnTo>
                  <a:lnTo>
                    <a:pt x="3787589" y="1021360"/>
                  </a:lnTo>
                  <a:lnTo>
                    <a:pt x="3789826" y="1021360"/>
                  </a:lnTo>
                  <a:lnTo>
                    <a:pt x="3791504" y="1023597"/>
                  </a:lnTo>
                  <a:lnTo>
                    <a:pt x="3793182" y="1023597"/>
                  </a:lnTo>
                  <a:lnTo>
                    <a:pt x="3793182" y="1025275"/>
                  </a:lnTo>
                  <a:lnTo>
                    <a:pt x="3798775" y="1025275"/>
                  </a:lnTo>
                  <a:lnTo>
                    <a:pt x="3798775" y="1023597"/>
                  </a:lnTo>
                  <a:lnTo>
                    <a:pt x="3800454" y="1021360"/>
                  </a:lnTo>
                  <a:lnTo>
                    <a:pt x="3802131" y="1019682"/>
                  </a:lnTo>
                  <a:lnTo>
                    <a:pt x="3803810" y="1018004"/>
                  </a:lnTo>
                  <a:lnTo>
                    <a:pt x="3803810" y="1016326"/>
                  </a:lnTo>
                  <a:lnTo>
                    <a:pt x="3802131" y="1016326"/>
                  </a:lnTo>
                  <a:lnTo>
                    <a:pt x="3802131" y="1012410"/>
                  </a:lnTo>
                  <a:lnTo>
                    <a:pt x="3803810" y="1012410"/>
                  </a:lnTo>
                  <a:lnTo>
                    <a:pt x="3803810" y="1014648"/>
                  </a:lnTo>
                  <a:lnTo>
                    <a:pt x="3805488" y="1014648"/>
                  </a:lnTo>
                  <a:lnTo>
                    <a:pt x="3805488" y="1021360"/>
                  </a:lnTo>
                  <a:lnTo>
                    <a:pt x="3803810" y="1021360"/>
                  </a:lnTo>
                  <a:lnTo>
                    <a:pt x="3802131" y="1023597"/>
                  </a:lnTo>
                  <a:lnTo>
                    <a:pt x="3802131" y="1026953"/>
                  </a:lnTo>
                  <a:lnTo>
                    <a:pt x="3803810" y="1028631"/>
                  </a:lnTo>
                  <a:lnTo>
                    <a:pt x="3805488" y="1028631"/>
                  </a:lnTo>
                  <a:lnTo>
                    <a:pt x="3805488" y="1030309"/>
                  </a:lnTo>
                  <a:lnTo>
                    <a:pt x="3809403" y="1030309"/>
                  </a:lnTo>
                  <a:lnTo>
                    <a:pt x="3809403" y="1028631"/>
                  </a:lnTo>
                  <a:lnTo>
                    <a:pt x="3812759" y="1028631"/>
                  </a:lnTo>
                  <a:lnTo>
                    <a:pt x="3812759" y="1026953"/>
                  </a:lnTo>
                  <a:lnTo>
                    <a:pt x="3814437" y="1026953"/>
                  </a:lnTo>
                  <a:lnTo>
                    <a:pt x="3814437" y="1018004"/>
                  </a:lnTo>
                  <a:lnTo>
                    <a:pt x="3811081" y="1018004"/>
                  </a:lnTo>
                  <a:lnTo>
                    <a:pt x="3811081" y="1016326"/>
                  </a:lnTo>
                  <a:lnTo>
                    <a:pt x="3816115" y="1016326"/>
                  </a:lnTo>
                  <a:lnTo>
                    <a:pt x="3816115" y="1019682"/>
                  </a:lnTo>
                  <a:lnTo>
                    <a:pt x="3818352" y="1019682"/>
                  </a:lnTo>
                  <a:lnTo>
                    <a:pt x="3818352" y="1021360"/>
                  </a:lnTo>
                  <a:lnTo>
                    <a:pt x="3820031" y="1023597"/>
                  </a:lnTo>
                  <a:lnTo>
                    <a:pt x="3821708" y="1023597"/>
                  </a:lnTo>
                  <a:lnTo>
                    <a:pt x="3823387" y="1021360"/>
                  </a:lnTo>
                  <a:lnTo>
                    <a:pt x="3828980" y="1021360"/>
                  </a:lnTo>
                  <a:lnTo>
                    <a:pt x="3827302" y="1019682"/>
                  </a:lnTo>
                  <a:lnTo>
                    <a:pt x="3825065" y="1018004"/>
                  </a:lnTo>
                  <a:lnTo>
                    <a:pt x="3825065" y="1014648"/>
                  </a:lnTo>
                  <a:lnTo>
                    <a:pt x="3820031" y="1014648"/>
                  </a:lnTo>
                  <a:lnTo>
                    <a:pt x="3820031" y="1010732"/>
                  </a:lnTo>
                  <a:lnTo>
                    <a:pt x="3816115" y="1010732"/>
                  </a:lnTo>
                  <a:lnTo>
                    <a:pt x="3816115" y="1009054"/>
                  </a:lnTo>
                  <a:lnTo>
                    <a:pt x="3814437" y="1009054"/>
                  </a:lnTo>
                  <a:lnTo>
                    <a:pt x="3814437" y="1007376"/>
                  </a:lnTo>
                  <a:lnTo>
                    <a:pt x="3812759" y="1007376"/>
                  </a:lnTo>
                  <a:lnTo>
                    <a:pt x="3811081" y="1009054"/>
                  </a:lnTo>
                  <a:lnTo>
                    <a:pt x="3809403" y="1009054"/>
                  </a:lnTo>
                  <a:lnTo>
                    <a:pt x="3809403" y="1007376"/>
                  </a:lnTo>
                  <a:lnTo>
                    <a:pt x="3811081" y="1005698"/>
                  </a:lnTo>
                  <a:lnTo>
                    <a:pt x="3814437" y="1005698"/>
                  </a:lnTo>
                  <a:lnTo>
                    <a:pt x="3814437" y="1004020"/>
                  </a:lnTo>
                  <a:lnTo>
                    <a:pt x="3816115" y="1004020"/>
                  </a:lnTo>
                  <a:lnTo>
                    <a:pt x="3816115" y="1001783"/>
                  </a:lnTo>
                  <a:lnTo>
                    <a:pt x="3814437" y="1000105"/>
                  </a:lnTo>
                  <a:lnTo>
                    <a:pt x="3814437" y="998427"/>
                  </a:lnTo>
                  <a:lnTo>
                    <a:pt x="3811081" y="998427"/>
                  </a:lnTo>
                  <a:lnTo>
                    <a:pt x="3811081" y="1000105"/>
                  </a:lnTo>
                  <a:lnTo>
                    <a:pt x="3809403" y="1000105"/>
                  </a:lnTo>
                  <a:lnTo>
                    <a:pt x="3809403" y="996749"/>
                  </a:lnTo>
                  <a:lnTo>
                    <a:pt x="3818352" y="996749"/>
                  </a:lnTo>
                  <a:lnTo>
                    <a:pt x="3818352" y="995071"/>
                  </a:lnTo>
                  <a:lnTo>
                    <a:pt x="3820031" y="995071"/>
                  </a:lnTo>
                  <a:lnTo>
                    <a:pt x="3820031" y="992833"/>
                  </a:lnTo>
                  <a:lnTo>
                    <a:pt x="3825065" y="992833"/>
                  </a:lnTo>
                  <a:lnTo>
                    <a:pt x="3825065" y="991155"/>
                  </a:lnTo>
                  <a:lnTo>
                    <a:pt x="3828980" y="991155"/>
                  </a:lnTo>
                  <a:lnTo>
                    <a:pt x="3828980" y="987799"/>
                  </a:lnTo>
                  <a:lnTo>
                    <a:pt x="3830658" y="987799"/>
                  </a:lnTo>
                  <a:lnTo>
                    <a:pt x="3830658" y="986121"/>
                  </a:lnTo>
                  <a:lnTo>
                    <a:pt x="3832336" y="983884"/>
                  </a:lnTo>
                  <a:lnTo>
                    <a:pt x="3832336" y="982206"/>
                  </a:lnTo>
                  <a:lnTo>
                    <a:pt x="3830658" y="980528"/>
                  </a:lnTo>
                  <a:lnTo>
                    <a:pt x="3830658" y="975494"/>
                  </a:lnTo>
                  <a:lnTo>
                    <a:pt x="3823387" y="975494"/>
                  </a:lnTo>
                  <a:lnTo>
                    <a:pt x="3821708" y="977172"/>
                  </a:lnTo>
                  <a:lnTo>
                    <a:pt x="3820031" y="975494"/>
                  </a:lnTo>
                  <a:lnTo>
                    <a:pt x="3818352" y="975494"/>
                  </a:lnTo>
                  <a:lnTo>
                    <a:pt x="3818352" y="973256"/>
                  </a:lnTo>
                  <a:lnTo>
                    <a:pt x="3830658" y="973256"/>
                  </a:lnTo>
                  <a:lnTo>
                    <a:pt x="3830658" y="969900"/>
                  </a:lnTo>
                  <a:lnTo>
                    <a:pt x="3828980" y="969900"/>
                  </a:lnTo>
                  <a:lnTo>
                    <a:pt x="3828980" y="968222"/>
                  </a:lnTo>
                  <a:lnTo>
                    <a:pt x="3830658" y="966544"/>
                  </a:lnTo>
                  <a:lnTo>
                    <a:pt x="3830658" y="962629"/>
                  </a:lnTo>
                  <a:lnTo>
                    <a:pt x="3828980" y="962629"/>
                  </a:lnTo>
                  <a:lnTo>
                    <a:pt x="3828980" y="964307"/>
                  </a:lnTo>
                  <a:lnTo>
                    <a:pt x="3825065" y="964307"/>
                  </a:lnTo>
                  <a:lnTo>
                    <a:pt x="3825065" y="960951"/>
                  </a:lnTo>
                  <a:lnTo>
                    <a:pt x="3825065" y="960951"/>
                  </a:lnTo>
                  <a:lnTo>
                    <a:pt x="3825065" y="955357"/>
                  </a:lnTo>
                  <a:lnTo>
                    <a:pt x="3823387" y="953679"/>
                  </a:lnTo>
                  <a:lnTo>
                    <a:pt x="3823387" y="952001"/>
                  </a:lnTo>
                  <a:lnTo>
                    <a:pt x="3818352" y="952001"/>
                  </a:lnTo>
                  <a:lnTo>
                    <a:pt x="3818352" y="950323"/>
                  </a:lnTo>
                  <a:lnTo>
                    <a:pt x="3821708" y="950323"/>
                  </a:lnTo>
                  <a:lnTo>
                    <a:pt x="3823387" y="948645"/>
                  </a:lnTo>
                  <a:lnTo>
                    <a:pt x="3825065" y="948645"/>
                  </a:lnTo>
                  <a:lnTo>
                    <a:pt x="3825065" y="950323"/>
                  </a:lnTo>
                  <a:lnTo>
                    <a:pt x="3828980" y="950323"/>
                  </a:lnTo>
                  <a:lnTo>
                    <a:pt x="3828980" y="957595"/>
                  </a:lnTo>
                  <a:lnTo>
                    <a:pt x="3841285" y="957595"/>
                  </a:lnTo>
                  <a:lnTo>
                    <a:pt x="3841285" y="960951"/>
                  </a:lnTo>
                  <a:lnTo>
                    <a:pt x="3842964" y="959273"/>
                  </a:lnTo>
                  <a:lnTo>
                    <a:pt x="3846879" y="959273"/>
                  </a:lnTo>
                  <a:lnTo>
                    <a:pt x="3848557" y="957595"/>
                  </a:lnTo>
                  <a:lnTo>
                    <a:pt x="3851913" y="957595"/>
                  </a:lnTo>
                  <a:lnTo>
                    <a:pt x="3853591" y="959273"/>
                  </a:lnTo>
                  <a:lnTo>
                    <a:pt x="3853591" y="960951"/>
                  </a:lnTo>
                  <a:lnTo>
                    <a:pt x="3859185" y="960951"/>
                  </a:lnTo>
                  <a:lnTo>
                    <a:pt x="3859185" y="955357"/>
                  </a:lnTo>
                  <a:lnTo>
                    <a:pt x="3857506" y="953679"/>
                  </a:lnTo>
                  <a:lnTo>
                    <a:pt x="3857506" y="952001"/>
                  </a:lnTo>
                  <a:lnTo>
                    <a:pt x="3855829" y="952001"/>
                  </a:lnTo>
                  <a:lnTo>
                    <a:pt x="3853591" y="950323"/>
                  </a:lnTo>
                  <a:lnTo>
                    <a:pt x="3853591" y="948645"/>
                  </a:lnTo>
                  <a:lnTo>
                    <a:pt x="3857506" y="948645"/>
                  </a:lnTo>
                  <a:lnTo>
                    <a:pt x="3859185" y="950323"/>
                  </a:lnTo>
                  <a:lnTo>
                    <a:pt x="3860862" y="950323"/>
                  </a:lnTo>
                  <a:lnTo>
                    <a:pt x="3860862" y="952001"/>
                  </a:lnTo>
                  <a:lnTo>
                    <a:pt x="3864219" y="952001"/>
                  </a:lnTo>
                  <a:lnTo>
                    <a:pt x="3866456" y="953679"/>
                  </a:lnTo>
                  <a:lnTo>
                    <a:pt x="3868134" y="953679"/>
                  </a:lnTo>
                  <a:lnTo>
                    <a:pt x="3868134" y="952001"/>
                  </a:lnTo>
                  <a:lnTo>
                    <a:pt x="3869812" y="950323"/>
                  </a:lnTo>
                  <a:lnTo>
                    <a:pt x="3869812" y="943052"/>
                  </a:lnTo>
                  <a:lnTo>
                    <a:pt x="3871490" y="943052"/>
                  </a:lnTo>
                  <a:lnTo>
                    <a:pt x="3871490" y="939696"/>
                  </a:lnTo>
                  <a:lnTo>
                    <a:pt x="3869812" y="939696"/>
                  </a:lnTo>
                  <a:lnTo>
                    <a:pt x="3869812" y="938018"/>
                  </a:lnTo>
                  <a:lnTo>
                    <a:pt x="3871490" y="938018"/>
                  </a:lnTo>
                  <a:lnTo>
                    <a:pt x="3871490" y="934102"/>
                  </a:lnTo>
                  <a:lnTo>
                    <a:pt x="3875406" y="934102"/>
                  </a:lnTo>
                  <a:lnTo>
                    <a:pt x="3877083" y="932424"/>
                  </a:lnTo>
                  <a:lnTo>
                    <a:pt x="3877083" y="930746"/>
                  </a:lnTo>
                  <a:lnTo>
                    <a:pt x="3878762" y="930746"/>
                  </a:lnTo>
                  <a:lnTo>
                    <a:pt x="3880439" y="929068"/>
                  </a:lnTo>
                  <a:lnTo>
                    <a:pt x="3882118" y="929068"/>
                  </a:lnTo>
                  <a:lnTo>
                    <a:pt x="3882118" y="926831"/>
                  </a:lnTo>
                  <a:lnTo>
                    <a:pt x="3884355" y="926831"/>
                  </a:lnTo>
                  <a:lnTo>
                    <a:pt x="3884355" y="929068"/>
                  </a:lnTo>
                  <a:lnTo>
                    <a:pt x="3886033" y="929068"/>
                  </a:lnTo>
                  <a:lnTo>
                    <a:pt x="3886033" y="930746"/>
                  </a:lnTo>
                  <a:lnTo>
                    <a:pt x="3889389" y="930746"/>
                  </a:lnTo>
                  <a:lnTo>
                    <a:pt x="3889389" y="921797"/>
                  </a:lnTo>
                  <a:lnTo>
                    <a:pt x="3882118" y="921797"/>
                  </a:lnTo>
                  <a:lnTo>
                    <a:pt x="3882118" y="920119"/>
                  </a:lnTo>
                  <a:lnTo>
                    <a:pt x="3878762" y="920119"/>
                  </a:lnTo>
                  <a:lnTo>
                    <a:pt x="3878762" y="914525"/>
                  </a:lnTo>
                  <a:lnTo>
                    <a:pt x="3877083" y="914525"/>
                  </a:lnTo>
                  <a:lnTo>
                    <a:pt x="3877083" y="912847"/>
                  </a:lnTo>
                  <a:lnTo>
                    <a:pt x="3873168" y="912847"/>
                  </a:lnTo>
                  <a:lnTo>
                    <a:pt x="3871490" y="911169"/>
                  </a:lnTo>
                  <a:lnTo>
                    <a:pt x="3869812" y="911169"/>
                  </a:lnTo>
                  <a:lnTo>
                    <a:pt x="3868134" y="909491"/>
                  </a:lnTo>
                  <a:lnTo>
                    <a:pt x="3868134" y="907254"/>
                  </a:lnTo>
                  <a:lnTo>
                    <a:pt x="3866456" y="907254"/>
                  </a:lnTo>
                  <a:lnTo>
                    <a:pt x="3866456" y="903898"/>
                  </a:lnTo>
                  <a:lnTo>
                    <a:pt x="3864219" y="903898"/>
                  </a:lnTo>
                  <a:lnTo>
                    <a:pt x="3864219" y="902220"/>
                  </a:lnTo>
                  <a:lnTo>
                    <a:pt x="3860862" y="902220"/>
                  </a:lnTo>
                  <a:lnTo>
                    <a:pt x="3860862" y="900542"/>
                  </a:lnTo>
                  <a:lnTo>
                    <a:pt x="3859185" y="898304"/>
                  </a:lnTo>
                  <a:lnTo>
                    <a:pt x="3857506" y="898304"/>
                  </a:lnTo>
                  <a:lnTo>
                    <a:pt x="3857506" y="896626"/>
                  </a:lnTo>
                  <a:lnTo>
                    <a:pt x="3855829" y="896626"/>
                  </a:lnTo>
                  <a:lnTo>
                    <a:pt x="3855829" y="894948"/>
                  </a:lnTo>
                  <a:lnTo>
                    <a:pt x="3853591" y="894948"/>
                  </a:lnTo>
                  <a:lnTo>
                    <a:pt x="3853591" y="893270"/>
                  </a:lnTo>
                  <a:lnTo>
                    <a:pt x="3851913" y="893270"/>
                  </a:lnTo>
                  <a:lnTo>
                    <a:pt x="3851913" y="891592"/>
                  </a:lnTo>
                  <a:lnTo>
                    <a:pt x="3850235" y="891592"/>
                  </a:lnTo>
                  <a:lnTo>
                    <a:pt x="3850235" y="889914"/>
                  </a:lnTo>
                  <a:lnTo>
                    <a:pt x="3848557" y="889914"/>
                  </a:lnTo>
                  <a:lnTo>
                    <a:pt x="3848557" y="885999"/>
                  </a:lnTo>
                  <a:lnTo>
                    <a:pt x="3850235" y="885999"/>
                  </a:lnTo>
                  <a:lnTo>
                    <a:pt x="3850235" y="884321"/>
                  </a:lnTo>
                  <a:lnTo>
                    <a:pt x="3846879" y="884321"/>
                  </a:lnTo>
                  <a:lnTo>
                    <a:pt x="3844642" y="882643"/>
                  </a:lnTo>
                  <a:lnTo>
                    <a:pt x="3844642" y="880965"/>
                  </a:lnTo>
                  <a:lnTo>
                    <a:pt x="3842964" y="880965"/>
                  </a:lnTo>
                  <a:lnTo>
                    <a:pt x="3842964" y="878727"/>
                  </a:lnTo>
                  <a:lnTo>
                    <a:pt x="3841285" y="878727"/>
                  </a:lnTo>
                  <a:lnTo>
                    <a:pt x="3841285" y="877049"/>
                  </a:lnTo>
                  <a:lnTo>
                    <a:pt x="3842964" y="877049"/>
                  </a:lnTo>
                  <a:lnTo>
                    <a:pt x="3842964" y="873693"/>
                  </a:lnTo>
                  <a:lnTo>
                    <a:pt x="3830658" y="873693"/>
                  </a:lnTo>
                  <a:lnTo>
                    <a:pt x="3828980" y="872015"/>
                  </a:lnTo>
                  <a:lnTo>
                    <a:pt x="3825065" y="872015"/>
                  </a:lnTo>
                  <a:lnTo>
                    <a:pt x="3820031" y="869778"/>
                  </a:lnTo>
                  <a:lnTo>
                    <a:pt x="3818352" y="869778"/>
                  </a:lnTo>
                  <a:lnTo>
                    <a:pt x="3818352" y="868100"/>
                  </a:lnTo>
                  <a:lnTo>
                    <a:pt x="3812759" y="868100"/>
                  </a:lnTo>
                  <a:lnTo>
                    <a:pt x="3812759" y="869778"/>
                  </a:lnTo>
                  <a:lnTo>
                    <a:pt x="3814437" y="872015"/>
                  </a:lnTo>
                  <a:lnTo>
                    <a:pt x="3820031" y="872015"/>
                  </a:lnTo>
                  <a:lnTo>
                    <a:pt x="3823387" y="873693"/>
                  </a:lnTo>
                  <a:lnTo>
                    <a:pt x="3823387" y="877049"/>
                  </a:lnTo>
                  <a:lnTo>
                    <a:pt x="3811081" y="877049"/>
                  </a:lnTo>
                  <a:lnTo>
                    <a:pt x="3811081" y="875371"/>
                  </a:lnTo>
                  <a:lnTo>
                    <a:pt x="3809403" y="875371"/>
                  </a:lnTo>
                  <a:lnTo>
                    <a:pt x="3809403" y="872015"/>
                  </a:lnTo>
                  <a:lnTo>
                    <a:pt x="3807166" y="872015"/>
                  </a:lnTo>
                  <a:lnTo>
                    <a:pt x="3807166" y="869778"/>
                  </a:lnTo>
                  <a:lnTo>
                    <a:pt x="3803810" y="869778"/>
                  </a:lnTo>
                  <a:lnTo>
                    <a:pt x="3803810" y="868100"/>
                  </a:lnTo>
                  <a:lnTo>
                    <a:pt x="3802131" y="866422"/>
                  </a:lnTo>
                  <a:lnTo>
                    <a:pt x="3800454" y="866422"/>
                  </a:lnTo>
                  <a:lnTo>
                    <a:pt x="3796538" y="864744"/>
                  </a:lnTo>
                  <a:lnTo>
                    <a:pt x="3794860" y="864744"/>
                  </a:lnTo>
                  <a:lnTo>
                    <a:pt x="3794860" y="866422"/>
                  </a:lnTo>
                  <a:lnTo>
                    <a:pt x="3782554" y="866422"/>
                  </a:lnTo>
                  <a:lnTo>
                    <a:pt x="3782554" y="872015"/>
                  </a:lnTo>
                  <a:lnTo>
                    <a:pt x="3785911" y="872015"/>
                  </a:lnTo>
                  <a:lnTo>
                    <a:pt x="3785911" y="877049"/>
                  </a:lnTo>
                  <a:lnTo>
                    <a:pt x="3787589" y="878727"/>
                  </a:lnTo>
                  <a:lnTo>
                    <a:pt x="3787589" y="891592"/>
                  </a:lnTo>
                  <a:lnTo>
                    <a:pt x="3785911" y="893270"/>
                  </a:lnTo>
                  <a:lnTo>
                    <a:pt x="3784233" y="894948"/>
                  </a:lnTo>
                  <a:lnTo>
                    <a:pt x="3782554" y="894948"/>
                  </a:lnTo>
                  <a:lnTo>
                    <a:pt x="3782554" y="898304"/>
                  </a:lnTo>
                  <a:lnTo>
                    <a:pt x="3789826" y="898304"/>
                  </a:lnTo>
                  <a:lnTo>
                    <a:pt x="3789826" y="900542"/>
                  </a:lnTo>
                  <a:lnTo>
                    <a:pt x="3791504" y="902220"/>
                  </a:lnTo>
                  <a:lnTo>
                    <a:pt x="3793182" y="902220"/>
                  </a:lnTo>
                  <a:lnTo>
                    <a:pt x="3793182" y="903898"/>
                  </a:lnTo>
                  <a:lnTo>
                    <a:pt x="3794860" y="903898"/>
                  </a:lnTo>
                  <a:lnTo>
                    <a:pt x="3794860" y="905576"/>
                  </a:lnTo>
                  <a:lnTo>
                    <a:pt x="3793182" y="905576"/>
                  </a:lnTo>
                  <a:lnTo>
                    <a:pt x="3793182" y="909491"/>
                  </a:lnTo>
                  <a:lnTo>
                    <a:pt x="3789826" y="909491"/>
                  </a:lnTo>
                  <a:lnTo>
                    <a:pt x="3789826" y="914525"/>
                  </a:lnTo>
                  <a:lnTo>
                    <a:pt x="3787589" y="914525"/>
                  </a:lnTo>
                  <a:lnTo>
                    <a:pt x="3787589" y="902220"/>
                  </a:lnTo>
                  <a:lnTo>
                    <a:pt x="3784233" y="902220"/>
                  </a:lnTo>
                  <a:lnTo>
                    <a:pt x="3782554" y="903898"/>
                  </a:lnTo>
                  <a:lnTo>
                    <a:pt x="3782554" y="907254"/>
                  </a:lnTo>
                  <a:lnTo>
                    <a:pt x="3780877" y="907254"/>
                  </a:lnTo>
                  <a:lnTo>
                    <a:pt x="3780877" y="909491"/>
                  </a:lnTo>
                  <a:lnTo>
                    <a:pt x="3779198" y="909491"/>
                  </a:lnTo>
                  <a:lnTo>
                    <a:pt x="3779198" y="912847"/>
                  </a:lnTo>
                  <a:lnTo>
                    <a:pt x="3775283" y="912847"/>
                  </a:lnTo>
                  <a:lnTo>
                    <a:pt x="3775283" y="902220"/>
                  </a:lnTo>
                  <a:lnTo>
                    <a:pt x="3776961" y="902220"/>
                  </a:lnTo>
                  <a:lnTo>
                    <a:pt x="3776961" y="898304"/>
                  </a:lnTo>
                  <a:lnTo>
                    <a:pt x="3773605" y="898304"/>
                  </a:lnTo>
                  <a:lnTo>
                    <a:pt x="3773605" y="896626"/>
                  </a:lnTo>
                  <a:lnTo>
                    <a:pt x="3771927" y="896626"/>
                  </a:lnTo>
                  <a:lnTo>
                    <a:pt x="3770249" y="894948"/>
                  </a:lnTo>
                  <a:lnTo>
                    <a:pt x="3766334" y="894948"/>
                  </a:lnTo>
                  <a:lnTo>
                    <a:pt x="3766334" y="893270"/>
                  </a:lnTo>
                  <a:lnTo>
                    <a:pt x="3764656" y="893270"/>
                  </a:lnTo>
                  <a:lnTo>
                    <a:pt x="3764656" y="889914"/>
                  </a:lnTo>
                  <a:lnTo>
                    <a:pt x="3766334" y="889914"/>
                  </a:lnTo>
                  <a:lnTo>
                    <a:pt x="3766334" y="885999"/>
                  </a:lnTo>
                  <a:lnTo>
                    <a:pt x="3770249" y="885999"/>
                  </a:lnTo>
                  <a:lnTo>
                    <a:pt x="3770249" y="875371"/>
                  </a:lnTo>
                  <a:lnTo>
                    <a:pt x="3768012" y="875371"/>
                  </a:lnTo>
                  <a:lnTo>
                    <a:pt x="3768012" y="873693"/>
                  </a:lnTo>
                  <a:lnTo>
                    <a:pt x="3766334" y="873693"/>
                  </a:lnTo>
                  <a:lnTo>
                    <a:pt x="3766334" y="868100"/>
                  </a:lnTo>
                  <a:lnTo>
                    <a:pt x="3764656" y="868100"/>
                  </a:lnTo>
                  <a:lnTo>
                    <a:pt x="3764656" y="861388"/>
                  </a:lnTo>
                  <a:lnTo>
                    <a:pt x="3766334" y="861388"/>
                  </a:lnTo>
                  <a:lnTo>
                    <a:pt x="3764656" y="859150"/>
                  </a:lnTo>
                  <a:lnTo>
                    <a:pt x="3764656" y="855794"/>
                  </a:lnTo>
                  <a:lnTo>
                    <a:pt x="3766334" y="855794"/>
                  </a:lnTo>
                  <a:lnTo>
                    <a:pt x="3766334" y="854116"/>
                  </a:lnTo>
                  <a:lnTo>
                    <a:pt x="3770249" y="854116"/>
                  </a:lnTo>
                  <a:lnTo>
                    <a:pt x="3770249" y="852438"/>
                  </a:lnTo>
                  <a:lnTo>
                    <a:pt x="3768012" y="850201"/>
                  </a:lnTo>
                  <a:lnTo>
                    <a:pt x="3768012" y="848523"/>
                  </a:lnTo>
                  <a:lnTo>
                    <a:pt x="3766334" y="848523"/>
                  </a:lnTo>
                  <a:lnTo>
                    <a:pt x="3766334" y="845167"/>
                  </a:lnTo>
                  <a:lnTo>
                    <a:pt x="3764656" y="845167"/>
                  </a:lnTo>
                  <a:lnTo>
                    <a:pt x="3764656" y="843489"/>
                  </a:lnTo>
                  <a:lnTo>
                    <a:pt x="3762977" y="845167"/>
                  </a:lnTo>
                  <a:lnTo>
                    <a:pt x="3761300" y="846845"/>
                  </a:lnTo>
                  <a:lnTo>
                    <a:pt x="3761300" y="848523"/>
                  </a:lnTo>
                  <a:lnTo>
                    <a:pt x="3759062" y="850201"/>
                  </a:lnTo>
                  <a:lnTo>
                    <a:pt x="3757384" y="850201"/>
                  </a:lnTo>
                  <a:lnTo>
                    <a:pt x="3757384" y="848523"/>
                  </a:lnTo>
                  <a:lnTo>
                    <a:pt x="3755706" y="848523"/>
                  </a:lnTo>
                  <a:lnTo>
                    <a:pt x="3757384" y="846845"/>
                  </a:lnTo>
                  <a:lnTo>
                    <a:pt x="3757384" y="843489"/>
                  </a:lnTo>
                  <a:lnTo>
                    <a:pt x="3759062" y="841251"/>
                  </a:lnTo>
                  <a:lnTo>
                    <a:pt x="3759062" y="839573"/>
                  </a:lnTo>
                  <a:lnTo>
                    <a:pt x="3757384" y="839573"/>
                  </a:lnTo>
                  <a:lnTo>
                    <a:pt x="3757384" y="834539"/>
                  </a:lnTo>
                  <a:lnTo>
                    <a:pt x="3755706" y="832861"/>
                  </a:lnTo>
                  <a:lnTo>
                    <a:pt x="3755706" y="828946"/>
                  </a:lnTo>
                  <a:lnTo>
                    <a:pt x="3754028" y="828946"/>
                  </a:lnTo>
                  <a:lnTo>
                    <a:pt x="3752350" y="825590"/>
                  </a:lnTo>
                  <a:lnTo>
                    <a:pt x="3746757" y="823912"/>
                  </a:lnTo>
                  <a:lnTo>
                    <a:pt x="3745079" y="821675"/>
                  </a:lnTo>
                  <a:lnTo>
                    <a:pt x="3743400" y="821675"/>
                  </a:lnTo>
                  <a:lnTo>
                    <a:pt x="3741723" y="823912"/>
                  </a:lnTo>
                  <a:lnTo>
                    <a:pt x="3741723" y="830624"/>
                  </a:lnTo>
                  <a:lnTo>
                    <a:pt x="3732773" y="830624"/>
                  </a:lnTo>
                  <a:lnTo>
                    <a:pt x="3732773" y="827268"/>
                  </a:lnTo>
                  <a:lnTo>
                    <a:pt x="3734451" y="825590"/>
                  </a:lnTo>
                  <a:lnTo>
                    <a:pt x="3737807" y="825590"/>
                  </a:lnTo>
                  <a:lnTo>
                    <a:pt x="3736129" y="823912"/>
                  </a:lnTo>
                  <a:lnTo>
                    <a:pt x="3736129" y="818318"/>
                  </a:lnTo>
                  <a:lnTo>
                    <a:pt x="3739485" y="818318"/>
                  </a:lnTo>
                  <a:lnTo>
                    <a:pt x="3739485" y="816640"/>
                  </a:lnTo>
                  <a:lnTo>
                    <a:pt x="3736129" y="814962"/>
                  </a:lnTo>
                  <a:lnTo>
                    <a:pt x="3734451" y="812725"/>
                  </a:lnTo>
                  <a:lnTo>
                    <a:pt x="3734451" y="814962"/>
                  </a:lnTo>
                  <a:lnTo>
                    <a:pt x="3727180" y="814962"/>
                  </a:lnTo>
                  <a:lnTo>
                    <a:pt x="3725502" y="812725"/>
                  </a:lnTo>
                  <a:lnTo>
                    <a:pt x="3721587" y="812725"/>
                  </a:lnTo>
                  <a:lnTo>
                    <a:pt x="3721587" y="806013"/>
                  </a:lnTo>
                  <a:lnTo>
                    <a:pt x="3719908" y="804335"/>
                  </a:lnTo>
                  <a:lnTo>
                    <a:pt x="3719908" y="802098"/>
                  </a:lnTo>
                  <a:lnTo>
                    <a:pt x="3718230" y="802098"/>
                  </a:lnTo>
                  <a:lnTo>
                    <a:pt x="3716552" y="800419"/>
                  </a:lnTo>
                  <a:lnTo>
                    <a:pt x="3713196" y="800419"/>
                  </a:lnTo>
                  <a:lnTo>
                    <a:pt x="3713196" y="802098"/>
                  </a:lnTo>
                  <a:lnTo>
                    <a:pt x="3710959" y="802098"/>
                  </a:lnTo>
                  <a:lnTo>
                    <a:pt x="3710959" y="795385"/>
                  </a:lnTo>
                  <a:lnTo>
                    <a:pt x="3709281" y="795385"/>
                  </a:lnTo>
                  <a:lnTo>
                    <a:pt x="3707603" y="793148"/>
                  </a:lnTo>
                  <a:lnTo>
                    <a:pt x="3705925" y="793148"/>
                  </a:lnTo>
                  <a:lnTo>
                    <a:pt x="3704246" y="795385"/>
                  </a:lnTo>
                  <a:lnTo>
                    <a:pt x="3702010" y="795385"/>
                  </a:lnTo>
                  <a:lnTo>
                    <a:pt x="3702010" y="797063"/>
                  </a:lnTo>
                  <a:lnTo>
                    <a:pt x="3698653" y="797063"/>
                  </a:lnTo>
                  <a:lnTo>
                    <a:pt x="3698653" y="795385"/>
                  </a:lnTo>
                  <a:lnTo>
                    <a:pt x="3696975" y="795385"/>
                  </a:lnTo>
                  <a:lnTo>
                    <a:pt x="3696975" y="791470"/>
                  </a:lnTo>
                  <a:lnTo>
                    <a:pt x="3700331" y="791470"/>
                  </a:lnTo>
                  <a:lnTo>
                    <a:pt x="3700331" y="788114"/>
                  </a:lnTo>
                  <a:lnTo>
                    <a:pt x="3696975" y="788114"/>
                  </a:lnTo>
                  <a:lnTo>
                    <a:pt x="3695297" y="789792"/>
                  </a:lnTo>
                  <a:lnTo>
                    <a:pt x="3691382" y="789792"/>
                  </a:lnTo>
                  <a:lnTo>
                    <a:pt x="3691382" y="782521"/>
                  </a:lnTo>
                  <a:lnTo>
                    <a:pt x="3689704" y="782521"/>
                  </a:lnTo>
                  <a:lnTo>
                    <a:pt x="3689704" y="780842"/>
                  </a:lnTo>
                  <a:lnTo>
                    <a:pt x="3688026" y="780842"/>
                  </a:lnTo>
                  <a:lnTo>
                    <a:pt x="3688026" y="779164"/>
                  </a:lnTo>
                  <a:lnTo>
                    <a:pt x="3684669" y="779164"/>
                  </a:lnTo>
                  <a:lnTo>
                    <a:pt x="3684669" y="777486"/>
                  </a:lnTo>
                  <a:lnTo>
                    <a:pt x="3682433" y="777486"/>
                  </a:lnTo>
                  <a:lnTo>
                    <a:pt x="3680754" y="775808"/>
                  </a:lnTo>
                  <a:lnTo>
                    <a:pt x="3677398" y="775808"/>
                  </a:lnTo>
                  <a:lnTo>
                    <a:pt x="3677398" y="773571"/>
                  </a:lnTo>
                  <a:lnTo>
                    <a:pt x="3675720" y="773571"/>
                  </a:lnTo>
                  <a:lnTo>
                    <a:pt x="3675720" y="771893"/>
                  </a:lnTo>
                  <a:lnTo>
                    <a:pt x="3673482" y="771893"/>
                  </a:lnTo>
                  <a:lnTo>
                    <a:pt x="3673482" y="762944"/>
                  </a:lnTo>
                  <a:lnTo>
                    <a:pt x="3671805" y="762944"/>
                  </a:lnTo>
                  <a:lnTo>
                    <a:pt x="3671805" y="759587"/>
                  </a:lnTo>
                  <a:lnTo>
                    <a:pt x="3668449" y="759587"/>
                  </a:lnTo>
                  <a:lnTo>
                    <a:pt x="3668449" y="757909"/>
                  </a:lnTo>
                  <a:lnTo>
                    <a:pt x="3666771" y="757909"/>
                  </a:lnTo>
                  <a:lnTo>
                    <a:pt x="3666771" y="755672"/>
                  </a:lnTo>
                  <a:lnTo>
                    <a:pt x="3659499" y="755672"/>
                  </a:lnTo>
                  <a:lnTo>
                    <a:pt x="3659499" y="753994"/>
                  </a:lnTo>
                  <a:lnTo>
                    <a:pt x="3657821" y="753994"/>
                  </a:lnTo>
                  <a:lnTo>
                    <a:pt x="3657821" y="748960"/>
                  </a:lnTo>
                  <a:lnTo>
                    <a:pt x="3656143" y="748960"/>
                  </a:lnTo>
                  <a:lnTo>
                    <a:pt x="3656143" y="747282"/>
                  </a:lnTo>
                  <a:lnTo>
                    <a:pt x="3653906" y="747282"/>
                  </a:lnTo>
                  <a:lnTo>
                    <a:pt x="3653906" y="748960"/>
                  </a:lnTo>
                  <a:lnTo>
                    <a:pt x="3652228" y="750638"/>
                  </a:lnTo>
                  <a:lnTo>
                    <a:pt x="3650550" y="748960"/>
                  </a:lnTo>
                  <a:lnTo>
                    <a:pt x="3647194" y="748960"/>
                  </a:lnTo>
                  <a:lnTo>
                    <a:pt x="3647194" y="747282"/>
                  </a:lnTo>
                  <a:lnTo>
                    <a:pt x="3644956" y="747282"/>
                  </a:lnTo>
                  <a:lnTo>
                    <a:pt x="3644956" y="745044"/>
                  </a:lnTo>
                  <a:lnTo>
                    <a:pt x="3643279" y="745044"/>
                  </a:lnTo>
                  <a:lnTo>
                    <a:pt x="3643279" y="743367"/>
                  </a:lnTo>
                  <a:lnTo>
                    <a:pt x="3639922" y="741688"/>
                  </a:lnTo>
                  <a:lnTo>
                    <a:pt x="3638244" y="740010"/>
                  </a:lnTo>
                  <a:lnTo>
                    <a:pt x="3638244" y="738332"/>
                  </a:lnTo>
                  <a:lnTo>
                    <a:pt x="3636566" y="738332"/>
                  </a:lnTo>
                  <a:lnTo>
                    <a:pt x="3636566" y="736095"/>
                  </a:lnTo>
                  <a:lnTo>
                    <a:pt x="3634329" y="734417"/>
                  </a:lnTo>
                  <a:lnTo>
                    <a:pt x="3632651" y="734417"/>
                  </a:lnTo>
                  <a:lnTo>
                    <a:pt x="3632651" y="731061"/>
                  </a:lnTo>
                  <a:lnTo>
                    <a:pt x="3630973" y="731061"/>
                  </a:lnTo>
                  <a:lnTo>
                    <a:pt x="3630973" y="729383"/>
                  </a:lnTo>
                  <a:lnTo>
                    <a:pt x="3629295" y="729383"/>
                  </a:lnTo>
                  <a:lnTo>
                    <a:pt x="3629295" y="727146"/>
                  </a:lnTo>
                  <a:lnTo>
                    <a:pt x="3627617" y="727146"/>
                  </a:lnTo>
                  <a:lnTo>
                    <a:pt x="3627617" y="725467"/>
                  </a:lnTo>
                  <a:lnTo>
                    <a:pt x="3618667" y="725467"/>
                  </a:lnTo>
                  <a:lnTo>
                    <a:pt x="3618667" y="723790"/>
                  </a:lnTo>
                  <a:lnTo>
                    <a:pt x="3616430" y="725467"/>
                  </a:lnTo>
                  <a:lnTo>
                    <a:pt x="3613074" y="725467"/>
                  </a:lnTo>
                  <a:lnTo>
                    <a:pt x="3613074" y="718755"/>
                  </a:lnTo>
                  <a:lnTo>
                    <a:pt x="3616430" y="718755"/>
                  </a:lnTo>
                  <a:lnTo>
                    <a:pt x="3614752" y="716518"/>
                  </a:lnTo>
                  <a:lnTo>
                    <a:pt x="3613074" y="716518"/>
                  </a:lnTo>
                  <a:lnTo>
                    <a:pt x="3609718" y="713162"/>
                  </a:lnTo>
                  <a:lnTo>
                    <a:pt x="3596853" y="713162"/>
                  </a:lnTo>
                  <a:lnTo>
                    <a:pt x="3596853" y="711484"/>
                  </a:lnTo>
                  <a:lnTo>
                    <a:pt x="3593497" y="711484"/>
                  </a:lnTo>
                  <a:lnTo>
                    <a:pt x="3591819" y="709806"/>
                  </a:lnTo>
                  <a:lnTo>
                    <a:pt x="3591819" y="707569"/>
                  </a:lnTo>
                  <a:lnTo>
                    <a:pt x="3590141" y="707569"/>
                  </a:lnTo>
                  <a:lnTo>
                    <a:pt x="3587903" y="705890"/>
                  </a:lnTo>
                  <a:lnTo>
                    <a:pt x="3587064" y="705890"/>
                  </a:lnTo>
                  <a:lnTo>
                    <a:pt x="3585386" y="704213"/>
                  </a:lnTo>
                  <a:lnTo>
                    <a:pt x="3585386" y="702534"/>
                  </a:lnTo>
                  <a:lnTo>
                    <a:pt x="3574759" y="702534"/>
                  </a:lnTo>
                  <a:lnTo>
                    <a:pt x="3574759" y="700856"/>
                  </a:lnTo>
                  <a:lnTo>
                    <a:pt x="3569166" y="700856"/>
                  </a:lnTo>
                  <a:lnTo>
                    <a:pt x="3569166" y="698619"/>
                  </a:lnTo>
                  <a:lnTo>
                    <a:pt x="3565809" y="698619"/>
                  </a:lnTo>
                  <a:lnTo>
                    <a:pt x="3563572" y="695263"/>
                  </a:lnTo>
                  <a:lnTo>
                    <a:pt x="3561894" y="695263"/>
                  </a:lnTo>
                  <a:lnTo>
                    <a:pt x="3560216" y="693585"/>
                  </a:lnTo>
                  <a:lnTo>
                    <a:pt x="3558538" y="693585"/>
                  </a:lnTo>
                  <a:lnTo>
                    <a:pt x="3556860" y="691907"/>
                  </a:lnTo>
                  <a:lnTo>
                    <a:pt x="3552945" y="691907"/>
                  </a:lnTo>
                  <a:lnTo>
                    <a:pt x="3552945" y="687992"/>
                  </a:lnTo>
                  <a:lnTo>
                    <a:pt x="3551266" y="687992"/>
                  </a:lnTo>
                  <a:lnTo>
                    <a:pt x="3551266" y="690229"/>
                  </a:lnTo>
                  <a:lnTo>
                    <a:pt x="3543995" y="690229"/>
                  </a:lnTo>
                  <a:lnTo>
                    <a:pt x="3543995" y="687992"/>
                  </a:lnTo>
                  <a:lnTo>
                    <a:pt x="3542317" y="687992"/>
                  </a:lnTo>
                  <a:lnTo>
                    <a:pt x="3542317" y="684636"/>
                  </a:lnTo>
                  <a:lnTo>
                    <a:pt x="3535045" y="684636"/>
                  </a:lnTo>
                  <a:lnTo>
                    <a:pt x="3535045" y="686314"/>
                  </a:lnTo>
                  <a:lnTo>
                    <a:pt x="3533368" y="686314"/>
                  </a:lnTo>
                  <a:lnTo>
                    <a:pt x="3533368" y="687992"/>
                  </a:lnTo>
                  <a:lnTo>
                    <a:pt x="3531689" y="687992"/>
                  </a:lnTo>
                  <a:lnTo>
                    <a:pt x="3531689" y="686314"/>
                  </a:lnTo>
                  <a:lnTo>
                    <a:pt x="3515468" y="686314"/>
                  </a:lnTo>
                  <a:lnTo>
                    <a:pt x="3513791" y="684636"/>
                  </a:lnTo>
                  <a:lnTo>
                    <a:pt x="3506519" y="684636"/>
                  </a:lnTo>
                  <a:lnTo>
                    <a:pt x="3506519" y="682957"/>
                  </a:lnTo>
                  <a:lnTo>
                    <a:pt x="3501485" y="682957"/>
                  </a:lnTo>
                  <a:lnTo>
                    <a:pt x="3501485" y="684636"/>
                  </a:lnTo>
                  <a:lnTo>
                    <a:pt x="3499807" y="684636"/>
                  </a:lnTo>
                  <a:lnTo>
                    <a:pt x="3499807" y="686314"/>
                  </a:lnTo>
                  <a:lnTo>
                    <a:pt x="3497570" y="686314"/>
                  </a:lnTo>
                  <a:lnTo>
                    <a:pt x="3497570" y="684636"/>
                  </a:lnTo>
                  <a:lnTo>
                    <a:pt x="3495891" y="682957"/>
                  </a:lnTo>
                  <a:lnTo>
                    <a:pt x="3494214" y="682957"/>
                  </a:lnTo>
                  <a:lnTo>
                    <a:pt x="3494214" y="684636"/>
                  </a:lnTo>
                  <a:lnTo>
                    <a:pt x="3492535" y="684636"/>
                  </a:lnTo>
                  <a:lnTo>
                    <a:pt x="3492535" y="682957"/>
                  </a:lnTo>
                  <a:lnTo>
                    <a:pt x="3490858" y="682957"/>
                  </a:lnTo>
                  <a:lnTo>
                    <a:pt x="3490858" y="681279"/>
                  </a:lnTo>
                  <a:lnTo>
                    <a:pt x="3489179" y="681279"/>
                  </a:lnTo>
                  <a:lnTo>
                    <a:pt x="3486942" y="679042"/>
                  </a:lnTo>
                  <a:lnTo>
                    <a:pt x="3485264" y="681279"/>
                  </a:lnTo>
                  <a:lnTo>
                    <a:pt x="3483586" y="681279"/>
                  </a:lnTo>
                  <a:lnTo>
                    <a:pt x="3483586" y="684636"/>
                  </a:lnTo>
                  <a:lnTo>
                    <a:pt x="3486942" y="684636"/>
                  </a:lnTo>
                  <a:lnTo>
                    <a:pt x="3486942" y="690229"/>
                  </a:lnTo>
                  <a:lnTo>
                    <a:pt x="3485264" y="690229"/>
                  </a:lnTo>
                  <a:lnTo>
                    <a:pt x="3485264" y="693585"/>
                  </a:lnTo>
                  <a:lnTo>
                    <a:pt x="3481908" y="693585"/>
                  </a:lnTo>
                  <a:lnTo>
                    <a:pt x="3481908" y="686314"/>
                  </a:lnTo>
                  <a:lnTo>
                    <a:pt x="3477993" y="686314"/>
                  </a:lnTo>
                  <a:lnTo>
                    <a:pt x="3477993" y="684636"/>
                  </a:lnTo>
                  <a:lnTo>
                    <a:pt x="3474637" y="684636"/>
                  </a:lnTo>
                  <a:lnTo>
                    <a:pt x="3474637" y="682957"/>
                  </a:lnTo>
                  <a:lnTo>
                    <a:pt x="3472958" y="682957"/>
                  </a:lnTo>
                  <a:lnTo>
                    <a:pt x="3472958" y="679042"/>
                  </a:lnTo>
                  <a:lnTo>
                    <a:pt x="3471281" y="677364"/>
                  </a:lnTo>
                  <a:lnTo>
                    <a:pt x="3467365" y="677364"/>
                  </a:lnTo>
                  <a:lnTo>
                    <a:pt x="3467365" y="679042"/>
                  </a:lnTo>
                  <a:lnTo>
                    <a:pt x="3462331" y="679042"/>
                  </a:lnTo>
                  <a:lnTo>
                    <a:pt x="3462331" y="677364"/>
                  </a:lnTo>
                  <a:lnTo>
                    <a:pt x="3451704" y="677364"/>
                  </a:lnTo>
                  <a:lnTo>
                    <a:pt x="3451704" y="675686"/>
                  </a:lnTo>
                  <a:lnTo>
                    <a:pt x="3446110" y="675686"/>
                  </a:lnTo>
                  <a:lnTo>
                    <a:pt x="3444432" y="674008"/>
                  </a:lnTo>
                  <a:lnTo>
                    <a:pt x="3442754" y="674008"/>
                  </a:lnTo>
                  <a:lnTo>
                    <a:pt x="3442754" y="672330"/>
                  </a:lnTo>
                  <a:lnTo>
                    <a:pt x="3438839" y="672330"/>
                  </a:lnTo>
                  <a:lnTo>
                    <a:pt x="3438839" y="670093"/>
                  </a:lnTo>
                  <a:lnTo>
                    <a:pt x="3423177" y="670093"/>
                  </a:lnTo>
                  <a:lnTo>
                    <a:pt x="3423177" y="668415"/>
                  </a:lnTo>
                  <a:lnTo>
                    <a:pt x="3420940" y="666737"/>
                  </a:lnTo>
                  <a:lnTo>
                    <a:pt x="3417583" y="666737"/>
                  </a:lnTo>
                  <a:lnTo>
                    <a:pt x="3417583" y="668415"/>
                  </a:lnTo>
                  <a:lnTo>
                    <a:pt x="3419262" y="668415"/>
                  </a:lnTo>
                  <a:lnTo>
                    <a:pt x="3419262" y="677364"/>
                  </a:lnTo>
                  <a:lnTo>
                    <a:pt x="3417583" y="679042"/>
                  </a:lnTo>
                  <a:lnTo>
                    <a:pt x="3417583" y="682957"/>
                  </a:lnTo>
                  <a:lnTo>
                    <a:pt x="3419262" y="682957"/>
                  </a:lnTo>
                  <a:lnTo>
                    <a:pt x="3419262" y="693585"/>
                  </a:lnTo>
                  <a:lnTo>
                    <a:pt x="3414227" y="693585"/>
                  </a:lnTo>
                  <a:lnTo>
                    <a:pt x="3414227" y="695263"/>
                  </a:lnTo>
                  <a:lnTo>
                    <a:pt x="3410312" y="695263"/>
                  </a:lnTo>
                  <a:lnTo>
                    <a:pt x="3410312" y="698619"/>
                  </a:lnTo>
                  <a:lnTo>
                    <a:pt x="3408634" y="698619"/>
                  </a:lnTo>
                  <a:lnTo>
                    <a:pt x="3408634" y="702534"/>
                  </a:lnTo>
                  <a:lnTo>
                    <a:pt x="3410312" y="704213"/>
                  </a:lnTo>
                  <a:lnTo>
                    <a:pt x="3411990" y="704213"/>
                  </a:lnTo>
                  <a:lnTo>
                    <a:pt x="3414227" y="702534"/>
                  </a:lnTo>
                  <a:lnTo>
                    <a:pt x="3419262" y="702534"/>
                  </a:lnTo>
                  <a:lnTo>
                    <a:pt x="3419262" y="704213"/>
                  </a:lnTo>
                  <a:lnTo>
                    <a:pt x="3420940" y="704213"/>
                  </a:lnTo>
                  <a:lnTo>
                    <a:pt x="3420940" y="711484"/>
                  </a:lnTo>
                  <a:lnTo>
                    <a:pt x="3423177" y="713162"/>
                  </a:lnTo>
                  <a:lnTo>
                    <a:pt x="3424855" y="713162"/>
                  </a:lnTo>
                  <a:lnTo>
                    <a:pt x="3424855" y="714840"/>
                  </a:lnTo>
                  <a:lnTo>
                    <a:pt x="3423177" y="716518"/>
                  </a:lnTo>
                  <a:lnTo>
                    <a:pt x="3424855" y="718755"/>
                  </a:lnTo>
                  <a:lnTo>
                    <a:pt x="3426533" y="720433"/>
                  </a:lnTo>
                  <a:lnTo>
                    <a:pt x="3426533" y="732739"/>
                  </a:lnTo>
                  <a:lnTo>
                    <a:pt x="3428211" y="732739"/>
                  </a:lnTo>
                  <a:lnTo>
                    <a:pt x="3428211" y="741688"/>
                  </a:lnTo>
                  <a:lnTo>
                    <a:pt x="3426533" y="741688"/>
                  </a:lnTo>
                  <a:lnTo>
                    <a:pt x="3426533" y="743367"/>
                  </a:lnTo>
                  <a:lnTo>
                    <a:pt x="3424855" y="743367"/>
                  </a:lnTo>
                  <a:lnTo>
                    <a:pt x="3424855" y="747282"/>
                  </a:lnTo>
                  <a:lnTo>
                    <a:pt x="3420940" y="747282"/>
                  </a:lnTo>
                  <a:lnTo>
                    <a:pt x="3420940" y="748960"/>
                  </a:lnTo>
                  <a:lnTo>
                    <a:pt x="3419262" y="748960"/>
                  </a:lnTo>
                  <a:lnTo>
                    <a:pt x="3419262" y="750638"/>
                  </a:lnTo>
                  <a:lnTo>
                    <a:pt x="3417583" y="750638"/>
                  </a:lnTo>
                  <a:lnTo>
                    <a:pt x="3417583" y="752316"/>
                  </a:lnTo>
                  <a:lnTo>
                    <a:pt x="3415906" y="752316"/>
                  </a:lnTo>
                  <a:lnTo>
                    <a:pt x="3414227" y="753994"/>
                  </a:lnTo>
                  <a:lnTo>
                    <a:pt x="3410312" y="753994"/>
                  </a:lnTo>
                  <a:lnTo>
                    <a:pt x="3410312" y="755672"/>
                  </a:lnTo>
                  <a:lnTo>
                    <a:pt x="3405278" y="755672"/>
                  </a:lnTo>
                  <a:lnTo>
                    <a:pt x="3405278" y="757909"/>
                  </a:lnTo>
                  <a:lnTo>
                    <a:pt x="3401363" y="757909"/>
                  </a:lnTo>
                  <a:lnTo>
                    <a:pt x="3399685" y="759587"/>
                  </a:lnTo>
                  <a:lnTo>
                    <a:pt x="3396329" y="759587"/>
                  </a:lnTo>
                  <a:lnTo>
                    <a:pt x="3396329" y="757909"/>
                  </a:lnTo>
                  <a:lnTo>
                    <a:pt x="3394650" y="757909"/>
                  </a:lnTo>
                  <a:lnTo>
                    <a:pt x="3394650" y="755672"/>
                  </a:lnTo>
                  <a:lnTo>
                    <a:pt x="3392413" y="755672"/>
                  </a:lnTo>
                  <a:lnTo>
                    <a:pt x="3390735" y="753994"/>
                  </a:lnTo>
                  <a:lnTo>
                    <a:pt x="3390735" y="740010"/>
                  </a:lnTo>
                  <a:lnTo>
                    <a:pt x="3389057" y="738332"/>
                  </a:lnTo>
                  <a:lnTo>
                    <a:pt x="3383463" y="738332"/>
                  </a:lnTo>
                  <a:lnTo>
                    <a:pt x="3383463" y="736095"/>
                  </a:lnTo>
                  <a:lnTo>
                    <a:pt x="3381786" y="736095"/>
                  </a:lnTo>
                  <a:lnTo>
                    <a:pt x="3380108" y="734417"/>
                  </a:lnTo>
                  <a:lnTo>
                    <a:pt x="3378429" y="732739"/>
                  </a:lnTo>
                  <a:lnTo>
                    <a:pt x="3378429" y="731061"/>
                  </a:lnTo>
                  <a:lnTo>
                    <a:pt x="3375073" y="731061"/>
                  </a:lnTo>
                  <a:lnTo>
                    <a:pt x="3375073" y="729383"/>
                  </a:lnTo>
                  <a:lnTo>
                    <a:pt x="3363886" y="729383"/>
                  </a:lnTo>
                  <a:lnTo>
                    <a:pt x="3363886" y="727146"/>
                  </a:lnTo>
                  <a:lnTo>
                    <a:pt x="3362209" y="727146"/>
                  </a:lnTo>
                  <a:lnTo>
                    <a:pt x="3362209" y="713162"/>
                  </a:lnTo>
                  <a:lnTo>
                    <a:pt x="3363886" y="711484"/>
                  </a:lnTo>
                  <a:lnTo>
                    <a:pt x="3363886" y="705890"/>
                  </a:lnTo>
                  <a:lnTo>
                    <a:pt x="3362209" y="705890"/>
                  </a:lnTo>
                  <a:lnTo>
                    <a:pt x="3360531" y="704213"/>
                  </a:lnTo>
                  <a:lnTo>
                    <a:pt x="3360531" y="702534"/>
                  </a:lnTo>
                  <a:lnTo>
                    <a:pt x="3357175" y="702534"/>
                  </a:lnTo>
                  <a:lnTo>
                    <a:pt x="3357175" y="700856"/>
                  </a:lnTo>
                  <a:lnTo>
                    <a:pt x="3354937" y="700856"/>
                  </a:lnTo>
                  <a:lnTo>
                    <a:pt x="3354937" y="698619"/>
                  </a:lnTo>
                  <a:lnTo>
                    <a:pt x="3357175" y="698619"/>
                  </a:lnTo>
                  <a:lnTo>
                    <a:pt x="3357175" y="696941"/>
                  </a:lnTo>
                  <a:lnTo>
                    <a:pt x="3360531" y="696941"/>
                  </a:lnTo>
                  <a:lnTo>
                    <a:pt x="3358852" y="695263"/>
                  </a:lnTo>
                  <a:lnTo>
                    <a:pt x="3358852" y="693585"/>
                  </a:lnTo>
                  <a:lnTo>
                    <a:pt x="3357175" y="693585"/>
                  </a:lnTo>
                  <a:lnTo>
                    <a:pt x="3357175" y="691907"/>
                  </a:lnTo>
                  <a:lnTo>
                    <a:pt x="3354937" y="691907"/>
                  </a:lnTo>
                  <a:lnTo>
                    <a:pt x="3354937" y="690229"/>
                  </a:lnTo>
                  <a:lnTo>
                    <a:pt x="3351581" y="690229"/>
                  </a:lnTo>
                  <a:lnTo>
                    <a:pt x="3349903" y="691907"/>
                  </a:lnTo>
                  <a:lnTo>
                    <a:pt x="3349903" y="693585"/>
                  </a:lnTo>
                  <a:lnTo>
                    <a:pt x="3348225" y="693585"/>
                  </a:lnTo>
                  <a:lnTo>
                    <a:pt x="3348225" y="695263"/>
                  </a:lnTo>
                  <a:lnTo>
                    <a:pt x="3346547" y="696941"/>
                  </a:lnTo>
                  <a:lnTo>
                    <a:pt x="3344309" y="698619"/>
                  </a:lnTo>
                  <a:lnTo>
                    <a:pt x="3342632" y="700856"/>
                  </a:lnTo>
                  <a:lnTo>
                    <a:pt x="3339275" y="702534"/>
                  </a:lnTo>
                  <a:lnTo>
                    <a:pt x="3339275" y="707569"/>
                  </a:lnTo>
                  <a:lnTo>
                    <a:pt x="3335360" y="707569"/>
                  </a:lnTo>
                  <a:lnTo>
                    <a:pt x="3335360" y="709806"/>
                  </a:lnTo>
                  <a:lnTo>
                    <a:pt x="3333682" y="709806"/>
                  </a:lnTo>
                  <a:lnTo>
                    <a:pt x="3333682" y="711484"/>
                  </a:lnTo>
                  <a:lnTo>
                    <a:pt x="3324733" y="711484"/>
                  </a:lnTo>
                  <a:lnTo>
                    <a:pt x="3324733" y="709806"/>
                  </a:lnTo>
                  <a:lnTo>
                    <a:pt x="3319698" y="709806"/>
                  </a:lnTo>
                  <a:lnTo>
                    <a:pt x="3314105" y="707569"/>
                  </a:lnTo>
                  <a:lnTo>
                    <a:pt x="3310749" y="707569"/>
                  </a:lnTo>
                  <a:lnTo>
                    <a:pt x="3309071" y="705890"/>
                  </a:lnTo>
                  <a:lnTo>
                    <a:pt x="3306834" y="705890"/>
                  </a:lnTo>
                  <a:lnTo>
                    <a:pt x="3305156" y="704213"/>
                  </a:lnTo>
                  <a:lnTo>
                    <a:pt x="3294528" y="704213"/>
                  </a:lnTo>
                  <a:lnTo>
                    <a:pt x="3292850" y="702534"/>
                  </a:lnTo>
                  <a:lnTo>
                    <a:pt x="3289494" y="702534"/>
                  </a:lnTo>
                  <a:lnTo>
                    <a:pt x="3289494" y="704213"/>
                  </a:lnTo>
                  <a:lnTo>
                    <a:pt x="3285579" y="704213"/>
                  </a:lnTo>
                  <a:lnTo>
                    <a:pt x="3285579" y="705890"/>
                  </a:lnTo>
                  <a:lnTo>
                    <a:pt x="3282223" y="705890"/>
                  </a:lnTo>
                  <a:lnTo>
                    <a:pt x="3276629" y="704213"/>
                  </a:lnTo>
                  <a:lnTo>
                    <a:pt x="3274951" y="702534"/>
                  </a:lnTo>
                  <a:lnTo>
                    <a:pt x="3273273" y="702534"/>
                  </a:lnTo>
                  <a:lnTo>
                    <a:pt x="3271595" y="700856"/>
                  </a:lnTo>
                  <a:lnTo>
                    <a:pt x="3269357" y="698619"/>
                  </a:lnTo>
                  <a:lnTo>
                    <a:pt x="3267680" y="698619"/>
                  </a:lnTo>
                  <a:lnTo>
                    <a:pt x="3266002" y="695263"/>
                  </a:lnTo>
                  <a:lnTo>
                    <a:pt x="3266002" y="693585"/>
                  </a:lnTo>
                  <a:lnTo>
                    <a:pt x="3264324" y="693585"/>
                  </a:lnTo>
                  <a:lnTo>
                    <a:pt x="3264324" y="691907"/>
                  </a:lnTo>
                  <a:lnTo>
                    <a:pt x="3260967" y="691907"/>
                  </a:lnTo>
                  <a:lnTo>
                    <a:pt x="3260967" y="695263"/>
                  </a:lnTo>
                  <a:lnTo>
                    <a:pt x="3258730" y="695263"/>
                  </a:lnTo>
                  <a:lnTo>
                    <a:pt x="3258730" y="696941"/>
                  </a:lnTo>
                  <a:lnTo>
                    <a:pt x="3255374" y="696941"/>
                  </a:lnTo>
                  <a:lnTo>
                    <a:pt x="3253696" y="698619"/>
                  </a:lnTo>
                  <a:lnTo>
                    <a:pt x="3249780" y="698619"/>
                  </a:lnTo>
                  <a:lnTo>
                    <a:pt x="3249780" y="696941"/>
                  </a:lnTo>
                  <a:lnTo>
                    <a:pt x="3248103" y="696941"/>
                  </a:lnTo>
                  <a:lnTo>
                    <a:pt x="3246425" y="695263"/>
                  </a:lnTo>
                  <a:lnTo>
                    <a:pt x="3243069" y="695263"/>
                  </a:lnTo>
                  <a:lnTo>
                    <a:pt x="3240831" y="696941"/>
                  </a:lnTo>
                  <a:lnTo>
                    <a:pt x="3240831" y="698619"/>
                  </a:lnTo>
                  <a:lnTo>
                    <a:pt x="3235797" y="698619"/>
                  </a:lnTo>
                  <a:lnTo>
                    <a:pt x="3235797" y="700856"/>
                  </a:lnTo>
                  <a:lnTo>
                    <a:pt x="3230203" y="700856"/>
                  </a:lnTo>
                  <a:lnTo>
                    <a:pt x="3230203" y="698619"/>
                  </a:lnTo>
                  <a:lnTo>
                    <a:pt x="3223492" y="698619"/>
                  </a:lnTo>
                  <a:lnTo>
                    <a:pt x="3223492" y="700856"/>
                  </a:lnTo>
                  <a:lnTo>
                    <a:pt x="3219576" y="700856"/>
                  </a:lnTo>
                  <a:lnTo>
                    <a:pt x="3219576" y="702534"/>
                  </a:lnTo>
                  <a:lnTo>
                    <a:pt x="3217898" y="702534"/>
                  </a:lnTo>
                  <a:lnTo>
                    <a:pt x="3217898" y="704213"/>
                  </a:lnTo>
                  <a:lnTo>
                    <a:pt x="3216220" y="704213"/>
                  </a:lnTo>
                  <a:lnTo>
                    <a:pt x="3216220" y="707569"/>
                  </a:lnTo>
                  <a:lnTo>
                    <a:pt x="3214542" y="707569"/>
                  </a:lnTo>
                  <a:lnTo>
                    <a:pt x="3212305" y="709806"/>
                  </a:lnTo>
                  <a:lnTo>
                    <a:pt x="3210626" y="709806"/>
                  </a:lnTo>
                  <a:lnTo>
                    <a:pt x="3210626" y="711484"/>
                  </a:lnTo>
                  <a:lnTo>
                    <a:pt x="3207271" y="711484"/>
                  </a:lnTo>
                  <a:lnTo>
                    <a:pt x="3207271" y="714840"/>
                  </a:lnTo>
                  <a:lnTo>
                    <a:pt x="3205593" y="714840"/>
                  </a:lnTo>
                  <a:lnTo>
                    <a:pt x="3205593" y="716518"/>
                  </a:lnTo>
                  <a:lnTo>
                    <a:pt x="3203915" y="716518"/>
                  </a:lnTo>
                  <a:lnTo>
                    <a:pt x="3201677" y="718755"/>
                  </a:lnTo>
                  <a:lnTo>
                    <a:pt x="3201677" y="720433"/>
                  </a:lnTo>
                  <a:lnTo>
                    <a:pt x="3203915" y="720433"/>
                  </a:lnTo>
                  <a:lnTo>
                    <a:pt x="3203915" y="725467"/>
                  </a:lnTo>
                  <a:lnTo>
                    <a:pt x="3201677" y="725467"/>
                  </a:lnTo>
                  <a:lnTo>
                    <a:pt x="3201677" y="740010"/>
                  </a:lnTo>
                  <a:lnTo>
                    <a:pt x="3203915" y="741688"/>
                  </a:lnTo>
                  <a:lnTo>
                    <a:pt x="3203915" y="747282"/>
                  </a:lnTo>
                  <a:lnTo>
                    <a:pt x="3205593" y="747282"/>
                  </a:lnTo>
                  <a:lnTo>
                    <a:pt x="3205593" y="753994"/>
                  </a:lnTo>
                  <a:lnTo>
                    <a:pt x="3201677" y="753994"/>
                  </a:lnTo>
                  <a:lnTo>
                    <a:pt x="3201677" y="755672"/>
                  </a:lnTo>
                  <a:lnTo>
                    <a:pt x="3200000" y="761265"/>
                  </a:lnTo>
                  <a:lnTo>
                    <a:pt x="3201677" y="761265"/>
                  </a:lnTo>
                  <a:lnTo>
                    <a:pt x="3201677" y="762944"/>
                  </a:lnTo>
                  <a:lnTo>
                    <a:pt x="3200000" y="764621"/>
                  </a:lnTo>
                  <a:lnTo>
                    <a:pt x="3198321" y="764621"/>
                  </a:lnTo>
                  <a:lnTo>
                    <a:pt x="3198321" y="766859"/>
                  </a:lnTo>
                  <a:lnTo>
                    <a:pt x="3196643" y="768537"/>
                  </a:lnTo>
                  <a:lnTo>
                    <a:pt x="3194965" y="768537"/>
                  </a:lnTo>
                  <a:lnTo>
                    <a:pt x="3194965" y="759587"/>
                  </a:lnTo>
                  <a:lnTo>
                    <a:pt x="3196643" y="759587"/>
                  </a:lnTo>
                  <a:lnTo>
                    <a:pt x="3196643" y="755672"/>
                  </a:lnTo>
                  <a:lnTo>
                    <a:pt x="3198321" y="753994"/>
                  </a:lnTo>
                  <a:lnTo>
                    <a:pt x="3200000" y="750638"/>
                  </a:lnTo>
                  <a:lnTo>
                    <a:pt x="3200000" y="745044"/>
                  </a:lnTo>
                  <a:lnTo>
                    <a:pt x="3198321" y="743367"/>
                  </a:lnTo>
                  <a:lnTo>
                    <a:pt x="3196643" y="741688"/>
                  </a:lnTo>
                  <a:lnTo>
                    <a:pt x="3194965" y="741688"/>
                  </a:lnTo>
                  <a:lnTo>
                    <a:pt x="3194965" y="740010"/>
                  </a:lnTo>
                  <a:lnTo>
                    <a:pt x="3191049" y="740010"/>
                  </a:lnTo>
                  <a:lnTo>
                    <a:pt x="3191049" y="738332"/>
                  </a:lnTo>
                  <a:lnTo>
                    <a:pt x="3189372" y="738332"/>
                  </a:lnTo>
                  <a:lnTo>
                    <a:pt x="3189372" y="736095"/>
                  </a:lnTo>
                  <a:lnTo>
                    <a:pt x="3191049" y="734417"/>
                  </a:lnTo>
                  <a:lnTo>
                    <a:pt x="3192728" y="734417"/>
                  </a:lnTo>
                  <a:lnTo>
                    <a:pt x="3192728" y="731061"/>
                  </a:lnTo>
                  <a:lnTo>
                    <a:pt x="3191049" y="729383"/>
                  </a:lnTo>
                  <a:lnTo>
                    <a:pt x="3191049" y="718755"/>
                  </a:lnTo>
                  <a:lnTo>
                    <a:pt x="3189372" y="718755"/>
                  </a:lnTo>
                  <a:lnTo>
                    <a:pt x="3189372" y="707569"/>
                  </a:lnTo>
                  <a:lnTo>
                    <a:pt x="3191049" y="707569"/>
                  </a:lnTo>
                  <a:lnTo>
                    <a:pt x="3191049" y="705890"/>
                  </a:lnTo>
                  <a:lnTo>
                    <a:pt x="3189372" y="705890"/>
                  </a:lnTo>
                  <a:lnTo>
                    <a:pt x="3189372" y="702534"/>
                  </a:lnTo>
                  <a:lnTo>
                    <a:pt x="3187694" y="702534"/>
                  </a:lnTo>
                  <a:lnTo>
                    <a:pt x="3187694" y="700856"/>
                  </a:lnTo>
                  <a:lnTo>
                    <a:pt x="3183778" y="700856"/>
                  </a:lnTo>
                  <a:lnTo>
                    <a:pt x="3183778" y="698619"/>
                  </a:lnTo>
                  <a:lnTo>
                    <a:pt x="3175388" y="698619"/>
                  </a:lnTo>
                  <a:lnTo>
                    <a:pt x="3175388" y="695263"/>
                  </a:lnTo>
                  <a:lnTo>
                    <a:pt x="3171472" y="695263"/>
                  </a:lnTo>
                  <a:lnTo>
                    <a:pt x="3171472" y="696941"/>
                  </a:lnTo>
                  <a:lnTo>
                    <a:pt x="3169795" y="696941"/>
                  </a:lnTo>
                  <a:lnTo>
                    <a:pt x="3169795" y="695263"/>
                  </a:lnTo>
                  <a:lnTo>
                    <a:pt x="3166439" y="695263"/>
                  </a:lnTo>
                  <a:lnTo>
                    <a:pt x="3166439" y="691907"/>
                  </a:lnTo>
                  <a:lnTo>
                    <a:pt x="3164201" y="691907"/>
                  </a:lnTo>
                  <a:lnTo>
                    <a:pt x="3164201" y="690229"/>
                  </a:lnTo>
                  <a:lnTo>
                    <a:pt x="3162523" y="690229"/>
                  </a:lnTo>
                  <a:lnTo>
                    <a:pt x="3162523" y="687992"/>
                  </a:lnTo>
                  <a:lnTo>
                    <a:pt x="3160846" y="687992"/>
                  </a:lnTo>
                  <a:lnTo>
                    <a:pt x="3160846" y="686314"/>
                  </a:lnTo>
                  <a:lnTo>
                    <a:pt x="3159167" y="686314"/>
                  </a:lnTo>
                  <a:lnTo>
                    <a:pt x="3159167" y="681279"/>
                  </a:lnTo>
                  <a:lnTo>
                    <a:pt x="3160846" y="681279"/>
                  </a:lnTo>
                  <a:lnTo>
                    <a:pt x="3160846" y="679042"/>
                  </a:lnTo>
                  <a:lnTo>
                    <a:pt x="3162523" y="679042"/>
                  </a:lnTo>
                  <a:lnTo>
                    <a:pt x="3162523" y="672330"/>
                  </a:lnTo>
                  <a:lnTo>
                    <a:pt x="3164201" y="672330"/>
                  </a:lnTo>
                  <a:lnTo>
                    <a:pt x="3164201" y="670093"/>
                  </a:lnTo>
                  <a:lnTo>
                    <a:pt x="3162523" y="670093"/>
                  </a:lnTo>
                  <a:lnTo>
                    <a:pt x="3162523" y="668415"/>
                  </a:lnTo>
                  <a:lnTo>
                    <a:pt x="3160846" y="668415"/>
                  </a:lnTo>
                  <a:lnTo>
                    <a:pt x="3160846" y="666737"/>
                  </a:lnTo>
                  <a:lnTo>
                    <a:pt x="3164201" y="666737"/>
                  </a:lnTo>
                  <a:lnTo>
                    <a:pt x="3164201" y="665059"/>
                  </a:lnTo>
                  <a:lnTo>
                    <a:pt x="3166439" y="665059"/>
                  </a:lnTo>
                  <a:lnTo>
                    <a:pt x="3166439" y="661702"/>
                  </a:lnTo>
                  <a:lnTo>
                    <a:pt x="3168117" y="659465"/>
                  </a:lnTo>
                  <a:lnTo>
                    <a:pt x="3169795" y="657787"/>
                  </a:lnTo>
                  <a:lnTo>
                    <a:pt x="3169795" y="656109"/>
                  </a:lnTo>
                  <a:lnTo>
                    <a:pt x="3168117" y="654431"/>
                  </a:lnTo>
                  <a:lnTo>
                    <a:pt x="3168117" y="650516"/>
                  </a:lnTo>
                  <a:lnTo>
                    <a:pt x="3166439" y="650516"/>
                  </a:lnTo>
                  <a:lnTo>
                    <a:pt x="3166439" y="643804"/>
                  </a:lnTo>
                  <a:lnTo>
                    <a:pt x="3164201" y="641566"/>
                  </a:lnTo>
                  <a:lnTo>
                    <a:pt x="3164201" y="638210"/>
                  </a:lnTo>
                  <a:lnTo>
                    <a:pt x="3162523" y="636532"/>
                  </a:lnTo>
                  <a:lnTo>
                    <a:pt x="3162523" y="633176"/>
                  </a:lnTo>
                  <a:lnTo>
                    <a:pt x="3160846" y="633176"/>
                  </a:lnTo>
                  <a:lnTo>
                    <a:pt x="3159167" y="630939"/>
                  </a:lnTo>
                  <a:lnTo>
                    <a:pt x="3159167" y="629261"/>
                  </a:lnTo>
                  <a:lnTo>
                    <a:pt x="3157489" y="627583"/>
                  </a:lnTo>
                  <a:lnTo>
                    <a:pt x="3157489" y="625905"/>
                  </a:lnTo>
                  <a:lnTo>
                    <a:pt x="3155252" y="625905"/>
                  </a:lnTo>
                  <a:lnTo>
                    <a:pt x="3153574" y="624227"/>
                  </a:lnTo>
                  <a:lnTo>
                    <a:pt x="3153574" y="621989"/>
                  </a:lnTo>
                  <a:lnTo>
                    <a:pt x="3151895" y="621989"/>
                  </a:lnTo>
                  <a:lnTo>
                    <a:pt x="3151895" y="620311"/>
                  </a:lnTo>
                  <a:lnTo>
                    <a:pt x="3150218" y="620311"/>
                  </a:lnTo>
                  <a:lnTo>
                    <a:pt x="3148540" y="618633"/>
                  </a:lnTo>
                  <a:lnTo>
                    <a:pt x="3146862" y="616955"/>
                  </a:lnTo>
                  <a:lnTo>
                    <a:pt x="3144624" y="616955"/>
                  </a:lnTo>
                  <a:lnTo>
                    <a:pt x="3144624" y="615277"/>
                  </a:lnTo>
                  <a:lnTo>
                    <a:pt x="3142946" y="615277"/>
                  </a:lnTo>
                  <a:lnTo>
                    <a:pt x="3141269" y="613040"/>
                  </a:lnTo>
                  <a:lnTo>
                    <a:pt x="3139590" y="611362"/>
                  </a:lnTo>
                  <a:lnTo>
                    <a:pt x="3135675" y="611362"/>
                  </a:lnTo>
                  <a:lnTo>
                    <a:pt x="3135675" y="609684"/>
                  </a:lnTo>
                  <a:lnTo>
                    <a:pt x="3132319" y="609684"/>
                  </a:lnTo>
                  <a:lnTo>
                    <a:pt x="3132319" y="608006"/>
                  </a:lnTo>
                  <a:lnTo>
                    <a:pt x="3130641" y="608006"/>
                  </a:lnTo>
                  <a:lnTo>
                    <a:pt x="3130641" y="606328"/>
                  </a:lnTo>
                  <a:lnTo>
                    <a:pt x="3123369" y="606328"/>
                  </a:lnTo>
                  <a:lnTo>
                    <a:pt x="3123369" y="604650"/>
                  </a:lnTo>
                  <a:lnTo>
                    <a:pt x="3118335" y="604650"/>
                  </a:lnTo>
                  <a:lnTo>
                    <a:pt x="3118335" y="602412"/>
                  </a:lnTo>
                  <a:lnTo>
                    <a:pt x="3116098" y="602412"/>
                  </a:lnTo>
                  <a:lnTo>
                    <a:pt x="3116098" y="600734"/>
                  </a:lnTo>
                  <a:lnTo>
                    <a:pt x="3103792" y="600734"/>
                  </a:lnTo>
                  <a:lnTo>
                    <a:pt x="3103792" y="599056"/>
                  </a:lnTo>
                  <a:lnTo>
                    <a:pt x="3085893" y="59905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C955DFF2-D64E-A9F9-D6CB-F6954EA6A8A7}"/>
                </a:ext>
              </a:extLst>
            </p:cNvPr>
            <p:cNvSpPr/>
            <p:nvPr/>
          </p:nvSpPr>
          <p:spPr>
            <a:xfrm>
              <a:off x="5829782" y="1300082"/>
              <a:ext cx="418947" cy="559902"/>
            </a:xfrm>
            <a:custGeom>
              <a:avLst/>
              <a:gdLst>
                <a:gd name="csX0" fmla="*/ 89495 w 418947"/>
                <a:gd name="csY0" fmla="*/ 559902 h 559902"/>
                <a:gd name="csX1" fmla="*/ 87257 w 418947"/>
                <a:gd name="csY1" fmla="*/ 558224 h 559902"/>
                <a:gd name="csX2" fmla="*/ 85580 w 418947"/>
                <a:gd name="csY2" fmla="*/ 558224 h 559902"/>
                <a:gd name="csX3" fmla="*/ 85580 w 418947"/>
                <a:gd name="csY3" fmla="*/ 556546 h 559902"/>
                <a:gd name="csX4" fmla="*/ 85580 w 418947"/>
                <a:gd name="csY4" fmla="*/ 554309 h 559902"/>
                <a:gd name="csX5" fmla="*/ 83901 w 418947"/>
                <a:gd name="csY5" fmla="*/ 554309 h 559902"/>
                <a:gd name="csX6" fmla="*/ 83901 w 418947"/>
                <a:gd name="csY6" fmla="*/ 554309 h 559902"/>
                <a:gd name="csX7" fmla="*/ 82224 w 418947"/>
                <a:gd name="csY7" fmla="*/ 552631 h 559902"/>
                <a:gd name="csX8" fmla="*/ 80545 w 418947"/>
                <a:gd name="csY8" fmla="*/ 550953 h 559902"/>
                <a:gd name="csX9" fmla="*/ 80545 w 418947"/>
                <a:gd name="csY9" fmla="*/ 550953 h 559902"/>
                <a:gd name="csX10" fmla="*/ 78308 w 418947"/>
                <a:gd name="csY10" fmla="*/ 550953 h 559902"/>
                <a:gd name="csX11" fmla="*/ 78308 w 418947"/>
                <a:gd name="csY11" fmla="*/ 549275 h 559902"/>
                <a:gd name="csX12" fmla="*/ 78308 w 418947"/>
                <a:gd name="csY12" fmla="*/ 547597 h 559902"/>
                <a:gd name="csX13" fmla="*/ 78308 w 418947"/>
                <a:gd name="csY13" fmla="*/ 545359 h 559902"/>
                <a:gd name="csX14" fmla="*/ 76630 w 418947"/>
                <a:gd name="csY14" fmla="*/ 545359 h 559902"/>
                <a:gd name="csX15" fmla="*/ 76630 w 418947"/>
                <a:gd name="csY15" fmla="*/ 543681 h 559902"/>
                <a:gd name="csX16" fmla="*/ 74952 w 418947"/>
                <a:gd name="csY16" fmla="*/ 543681 h 559902"/>
                <a:gd name="csX17" fmla="*/ 73274 w 418947"/>
                <a:gd name="csY17" fmla="*/ 542003 h 559902"/>
                <a:gd name="csX18" fmla="*/ 73274 w 418947"/>
                <a:gd name="csY18" fmla="*/ 543681 h 559902"/>
                <a:gd name="csX19" fmla="*/ 73274 w 418947"/>
                <a:gd name="csY19" fmla="*/ 545359 h 559902"/>
                <a:gd name="csX20" fmla="*/ 71596 w 418947"/>
                <a:gd name="csY20" fmla="*/ 545359 h 559902"/>
                <a:gd name="csX21" fmla="*/ 71596 w 418947"/>
                <a:gd name="csY21" fmla="*/ 547597 h 559902"/>
                <a:gd name="csX22" fmla="*/ 69359 w 418947"/>
                <a:gd name="csY22" fmla="*/ 545359 h 559902"/>
                <a:gd name="csX23" fmla="*/ 67680 w 418947"/>
                <a:gd name="csY23" fmla="*/ 545359 h 559902"/>
                <a:gd name="csX24" fmla="*/ 67680 w 418947"/>
                <a:gd name="csY24" fmla="*/ 545359 h 559902"/>
                <a:gd name="csX25" fmla="*/ 67680 w 418947"/>
                <a:gd name="csY25" fmla="*/ 547597 h 559902"/>
                <a:gd name="csX26" fmla="*/ 66003 w 418947"/>
                <a:gd name="csY26" fmla="*/ 547597 h 559902"/>
                <a:gd name="csX27" fmla="*/ 66003 w 418947"/>
                <a:gd name="csY27" fmla="*/ 545359 h 559902"/>
                <a:gd name="csX28" fmla="*/ 64324 w 418947"/>
                <a:gd name="csY28" fmla="*/ 545359 h 559902"/>
                <a:gd name="csX29" fmla="*/ 62647 w 418947"/>
                <a:gd name="csY29" fmla="*/ 545359 h 559902"/>
                <a:gd name="csX30" fmla="*/ 62647 w 418947"/>
                <a:gd name="csY30" fmla="*/ 547597 h 559902"/>
                <a:gd name="csX31" fmla="*/ 60968 w 418947"/>
                <a:gd name="csY31" fmla="*/ 545359 h 559902"/>
                <a:gd name="csX32" fmla="*/ 60968 w 418947"/>
                <a:gd name="csY32" fmla="*/ 543681 h 559902"/>
                <a:gd name="csX33" fmla="*/ 58731 w 418947"/>
                <a:gd name="csY33" fmla="*/ 542003 h 559902"/>
                <a:gd name="csX34" fmla="*/ 58731 w 418947"/>
                <a:gd name="csY34" fmla="*/ 542003 h 559902"/>
                <a:gd name="csX35" fmla="*/ 57053 w 418947"/>
                <a:gd name="csY35" fmla="*/ 542003 h 559902"/>
                <a:gd name="csX36" fmla="*/ 55375 w 418947"/>
                <a:gd name="csY36" fmla="*/ 542003 h 559902"/>
                <a:gd name="csX37" fmla="*/ 53697 w 418947"/>
                <a:gd name="csY37" fmla="*/ 542003 h 559902"/>
                <a:gd name="csX38" fmla="*/ 53697 w 418947"/>
                <a:gd name="csY38" fmla="*/ 540325 h 559902"/>
                <a:gd name="csX39" fmla="*/ 55375 w 418947"/>
                <a:gd name="csY39" fmla="*/ 540325 h 559902"/>
                <a:gd name="csX40" fmla="*/ 55375 w 418947"/>
                <a:gd name="csY40" fmla="*/ 538647 h 559902"/>
                <a:gd name="csX41" fmla="*/ 53697 w 418947"/>
                <a:gd name="csY41" fmla="*/ 538647 h 559902"/>
                <a:gd name="csX42" fmla="*/ 53697 w 418947"/>
                <a:gd name="csY42" fmla="*/ 534732 h 559902"/>
                <a:gd name="csX43" fmla="*/ 55375 w 418947"/>
                <a:gd name="csY43" fmla="*/ 534732 h 559902"/>
                <a:gd name="csX44" fmla="*/ 55375 w 418947"/>
                <a:gd name="csY44" fmla="*/ 533054 h 559902"/>
                <a:gd name="csX45" fmla="*/ 55375 w 418947"/>
                <a:gd name="csY45" fmla="*/ 531376 h 559902"/>
                <a:gd name="csX46" fmla="*/ 55375 w 418947"/>
                <a:gd name="csY46" fmla="*/ 529698 h 559902"/>
                <a:gd name="csX47" fmla="*/ 53697 w 418947"/>
                <a:gd name="csY47" fmla="*/ 528020 h 559902"/>
                <a:gd name="csX48" fmla="*/ 52019 w 418947"/>
                <a:gd name="csY48" fmla="*/ 525782 h 559902"/>
                <a:gd name="csX49" fmla="*/ 49782 w 418947"/>
                <a:gd name="csY49" fmla="*/ 524104 h 559902"/>
                <a:gd name="csX50" fmla="*/ 49782 w 418947"/>
                <a:gd name="csY50" fmla="*/ 522426 h 559902"/>
                <a:gd name="csX51" fmla="*/ 52019 w 418947"/>
                <a:gd name="csY51" fmla="*/ 522426 h 559902"/>
                <a:gd name="csX52" fmla="*/ 53697 w 418947"/>
                <a:gd name="csY52" fmla="*/ 522426 h 559902"/>
                <a:gd name="csX53" fmla="*/ 53697 w 418947"/>
                <a:gd name="csY53" fmla="*/ 520748 h 559902"/>
                <a:gd name="csX54" fmla="*/ 55375 w 418947"/>
                <a:gd name="csY54" fmla="*/ 520748 h 559902"/>
                <a:gd name="csX55" fmla="*/ 55375 w 418947"/>
                <a:gd name="csY55" fmla="*/ 522426 h 559902"/>
                <a:gd name="csX56" fmla="*/ 57053 w 418947"/>
                <a:gd name="csY56" fmla="*/ 522426 h 559902"/>
                <a:gd name="csX57" fmla="*/ 58731 w 418947"/>
                <a:gd name="csY57" fmla="*/ 524104 h 559902"/>
                <a:gd name="csX58" fmla="*/ 58731 w 418947"/>
                <a:gd name="csY58" fmla="*/ 522426 h 559902"/>
                <a:gd name="csX59" fmla="*/ 60968 w 418947"/>
                <a:gd name="csY59" fmla="*/ 522426 h 559902"/>
                <a:gd name="csX60" fmla="*/ 60968 w 418947"/>
                <a:gd name="csY60" fmla="*/ 522426 h 559902"/>
                <a:gd name="csX61" fmla="*/ 62647 w 418947"/>
                <a:gd name="csY61" fmla="*/ 522426 h 559902"/>
                <a:gd name="csX62" fmla="*/ 64324 w 418947"/>
                <a:gd name="csY62" fmla="*/ 522426 h 559902"/>
                <a:gd name="csX63" fmla="*/ 66003 w 418947"/>
                <a:gd name="csY63" fmla="*/ 522426 h 559902"/>
                <a:gd name="csX64" fmla="*/ 67680 w 418947"/>
                <a:gd name="csY64" fmla="*/ 520748 h 559902"/>
                <a:gd name="csX65" fmla="*/ 66003 w 418947"/>
                <a:gd name="csY65" fmla="*/ 519070 h 559902"/>
                <a:gd name="csX66" fmla="*/ 64324 w 418947"/>
                <a:gd name="csY66" fmla="*/ 520748 h 559902"/>
                <a:gd name="csX67" fmla="*/ 62647 w 418947"/>
                <a:gd name="csY67" fmla="*/ 519070 h 559902"/>
                <a:gd name="csX68" fmla="*/ 62647 w 418947"/>
                <a:gd name="csY68" fmla="*/ 516833 h 559902"/>
                <a:gd name="csX69" fmla="*/ 62647 w 418947"/>
                <a:gd name="csY69" fmla="*/ 516833 h 559902"/>
                <a:gd name="csX70" fmla="*/ 62647 w 418947"/>
                <a:gd name="csY70" fmla="*/ 515155 h 559902"/>
                <a:gd name="csX71" fmla="*/ 64324 w 418947"/>
                <a:gd name="csY71" fmla="*/ 515155 h 559902"/>
                <a:gd name="csX72" fmla="*/ 66003 w 418947"/>
                <a:gd name="csY72" fmla="*/ 515155 h 559902"/>
                <a:gd name="csX73" fmla="*/ 66003 w 418947"/>
                <a:gd name="csY73" fmla="*/ 515155 h 559902"/>
                <a:gd name="csX74" fmla="*/ 66003 w 418947"/>
                <a:gd name="csY74" fmla="*/ 513477 h 559902"/>
                <a:gd name="csX75" fmla="*/ 64324 w 418947"/>
                <a:gd name="csY75" fmla="*/ 511799 h 559902"/>
                <a:gd name="csX76" fmla="*/ 62647 w 418947"/>
                <a:gd name="csY76" fmla="*/ 511799 h 559902"/>
                <a:gd name="csX77" fmla="*/ 60968 w 418947"/>
                <a:gd name="csY77" fmla="*/ 511799 h 559902"/>
                <a:gd name="csX78" fmla="*/ 60968 w 418947"/>
                <a:gd name="csY78" fmla="*/ 513477 h 559902"/>
                <a:gd name="csX79" fmla="*/ 60968 w 418947"/>
                <a:gd name="csY79" fmla="*/ 515155 h 559902"/>
                <a:gd name="csX80" fmla="*/ 58731 w 418947"/>
                <a:gd name="csY80" fmla="*/ 515155 h 559902"/>
                <a:gd name="csX81" fmla="*/ 58731 w 418947"/>
                <a:gd name="csY81" fmla="*/ 513477 h 559902"/>
                <a:gd name="csX82" fmla="*/ 57053 w 418947"/>
                <a:gd name="csY82" fmla="*/ 513477 h 559902"/>
                <a:gd name="csX83" fmla="*/ 55375 w 418947"/>
                <a:gd name="csY83" fmla="*/ 513477 h 559902"/>
                <a:gd name="csX84" fmla="*/ 57053 w 418947"/>
                <a:gd name="csY84" fmla="*/ 513477 h 559902"/>
                <a:gd name="csX85" fmla="*/ 55375 w 418947"/>
                <a:gd name="csY85" fmla="*/ 513477 h 559902"/>
                <a:gd name="csX86" fmla="*/ 53697 w 418947"/>
                <a:gd name="csY86" fmla="*/ 513477 h 559902"/>
                <a:gd name="csX87" fmla="*/ 53697 w 418947"/>
                <a:gd name="csY87" fmla="*/ 511799 h 559902"/>
                <a:gd name="csX88" fmla="*/ 52019 w 418947"/>
                <a:gd name="csY88" fmla="*/ 511799 h 559902"/>
                <a:gd name="csX89" fmla="*/ 52019 w 418947"/>
                <a:gd name="csY89" fmla="*/ 513477 h 559902"/>
                <a:gd name="csX90" fmla="*/ 49782 w 418947"/>
                <a:gd name="csY90" fmla="*/ 513477 h 559902"/>
                <a:gd name="csX91" fmla="*/ 49782 w 418947"/>
                <a:gd name="csY91" fmla="*/ 511799 h 559902"/>
                <a:gd name="csX92" fmla="*/ 49782 w 418947"/>
                <a:gd name="csY92" fmla="*/ 510121 h 559902"/>
                <a:gd name="csX93" fmla="*/ 48103 w 418947"/>
                <a:gd name="csY93" fmla="*/ 510121 h 559902"/>
                <a:gd name="csX94" fmla="*/ 48103 w 418947"/>
                <a:gd name="csY94" fmla="*/ 507883 h 559902"/>
                <a:gd name="csX95" fmla="*/ 48103 w 418947"/>
                <a:gd name="csY95" fmla="*/ 506205 h 559902"/>
                <a:gd name="csX96" fmla="*/ 48103 w 418947"/>
                <a:gd name="csY96" fmla="*/ 504527 h 559902"/>
                <a:gd name="csX97" fmla="*/ 46426 w 418947"/>
                <a:gd name="csY97" fmla="*/ 504527 h 559902"/>
                <a:gd name="csX98" fmla="*/ 44747 w 418947"/>
                <a:gd name="csY98" fmla="*/ 504527 h 559902"/>
                <a:gd name="csX99" fmla="*/ 44747 w 418947"/>
                <a:gd name="csY99" fmla="*/ 502849 h 559902"/>
                <a:gd name="csX100" fmla="*/ 44747 w 418947"/>
                <a:gd name="csY100" fmla="*/ 501171 h 559902"/>
                <a:gd name="csX101" fmla="*/ 44747 w 418947"/>
                <a:gd name="csY101" fmla="*/ 499493 h 559902"/>
                <a:gd name="csX102" fmla="*/ 44747 w 418947"/>
                <a:gd name="csY102" fmla="*/ 497256 h 559902"/>
                <a:gd name="csX103" fmla="*/ 44747 w 418947"/>
                <a:gd name="csY103" fmla="*/ 495578 h 559902"/>
                <a:gd name="csX104" fmla="*/ 44747 w 418947"/>
                <a:gd name="csY104" fmla="*/ 493900 h 559902"/>
                <a:gd name="csX105" fmla="*/ 46426 w 418947"/>
                <a:gd name="csY105" fmla="*/ 493900 h 559902"/>
                <a:gd name="csX106" fmla="*/ 46426 w 418947"/>
                <a:gd name="csY106" fmla="*/ 492222 h 559902"/>
                <a:gd name="csX107" fmla="*/ 46426 w 418947"/>
                <a:gd name="csY107" fmla="*/ 490544 h 559902"/>
                <a:gd name="csX108" fmla="*/ 48103 w 418947"/>
                <a:gd name="csY108" fmla="*/ 490544 h 559902"/>
                <a:gd name="csX109" fmla="*/ 48103 w 418947"/>
                <a:gd name="csY109" fmla="*/ 488306 h 559902"/>
                <a:gd name="csX110" fmla="*/ 48103 w 418947"/>
                <a:gd name="csY110" fmla="*/ 486628 h 559902"/>
                <a:gd name="csX111" fmla="*/ 48103 w 418947"/>
                <a:gd name="csY111" fmla="*/ 486628 h 559902"/>
                <a:gd name="csX112" fmla="*/ 46426 w 418947"/>
                <a:gd name="csY112" fmla="*/ 486628 h 559902"/>
                <a:gd name="csX113" fmla="*/ 44747 w 418947"/>
                <a:gd name="csY113" fmla="*/ 486628 h 559902"/>
                <a:gd name="csX114" fmla="*/ 44747 w 418947"/>
                <a:gd name="csY114" fmla="*/ 488306 h 559902"/>
                <a:gd name="csX115" fmla="*/ 43070 w 418947"/>
                <a:gd name="csY115" fmla="*/ 488306 h 559902"/>
                <a:gd name="csX116" fmla="*/ 43070 w 418947"/>
                <a:gd name="csY116" fmla="*/ 490544 h 559902"/>
                <a:gd name="csX117" fmla="*/ 43070 w 418947"/>
                <a:gd name="csY117" fmla="*/ 492222 h 559902"/>
                <a:gd name="csX118" fmla="*/ 40832 w 418947"/>
                <a:gd name="csY118" fmla="*/ 492222 h 559902"/>
                <a:gd name="csX119" fmla="*/ 40832 w 418947"/>
                <a:gd name="csY119" fmla="*/ 492222 h 559902"/>
                <a:gd name="csX120" fmla="*/ 39154 w 418947"/>
                <a:gd name="csY120" fmla="*/ 492222 h 559902"/>
                <a:gd name="csX121" fmla="*/ 39154 w 418947"/>
                <a:gd name="csY121" fmla="*/ 490544 h 559902"/>
                <a:gd name="csX122" fmla="*/ 37476 w 418947"/>
                <a:gd name="csY122" fmla="*/ 490544 h 559902"/>
                <a:gd name="csX123" fmla="*/ 37476 w 418947"/>
                <a:gd name="csY123" fmla="*/ 490544 h 559902"/>
                <a:gd name="csX124" fmla="*/ 37476 w 418947"/>
                <a:gd name="csY124" fmla="*/ 492222 h 559902"/>
                <a:gd name="csX125" fmla="*/ 37476 w 418947"/>
                <a:gd name="csY125" fmla="*/ 493900 h 559902"/>
                <a:gd name="csX126" fmla="*/ 35798 w 418947"/>
                <a:gd name="csY126" fmla="*/ 493900 h 559902"/>
                <a:gd name="csX127" fmla="*/ 35798 w 418947"/>
                <a:gd name="csY127" fmla="*/ 493900 h 559902"/>
                <a:gd name="csX128" fmla="*/ 34120 w 418947"/>
                <a:gd name="csY128" fmla="*/ 493900 h 559902"/>
                <a:gd name="csX129" fmla="*/ 32442 w 418947"/>
                <a:gd name="csY129" fmla="*/ 493900 h 559902"/>
                <a:gd name="csX130" fmla="*/ 30205 w 418947"/>
                <a:gd name="csY130" fmla="*/ 493900 h 559902"/>
                <a:gd name="csX131" fmla="*/ 30205 w 418947"/>
                <a:gd name="csY131" fmla="*/ 492222 h 559902"/>
                <a:gd name="csX132" fmla="*/ 30205 w 418947"/>
                <a:gd name="csY132" fmla="*/ 490544 h 559902"/>
                <a:gd name="csX133" fmla="*/ 30205 w 418947"/>
                <a:gd name="csY133" fmla="*/ 488306 h 559902"/>
                <a:gd name="csX134" fmla="*/ 30205 w 418947"/>
                <a:gd name="csY134" fmla="*/ 486628 h 559902"/>
                <a:gd name="csX135" fmla="*/ 28526 w 418947"/>
                <a:gd name="csY135" fmla="*/ 486628 h 559902"/>
                <a:gd name="csX136" fmla="*/ 28526 w 418947"/>
                <a:gd name="csY136" fmla="*/ 484950 h 559902"/>
                <a:gd name="csX137" fmla="*/ 28526 w 418947"/>
                <a:gd name="csY137" fmla="*/ 483272 h 559902"/>
                <a:gd name="csX138" fmla="*/ 28526 w 418947"/>
                <a:gd name="csY138" fmla="*/ 481594 h 559902"/>
                <a:gd name="csX139" fmla="*/ 26849 w 418947"/>
                <a:gd name="csY139" fmla="*/ 481594 h 559902"/>
                <a:gd name="csX140" fmla="*/ 26849 w 418947"/>
                <a:gd name="csY140" fmla="*/ 481594 h 559902"/>
                <a:gd name="csX141" fmla="*/ 25170 w 418947"/>
                <a:gd name="csY141" fmla="*/ 483272 h 559902"/>
                <a:gd name="csX142" fmla="*/ 25170 w 418947"/>
                <a:gd name="csY142" fmla="*/ 484950 h 559902"/>
                <a:gd name="csX143" fmla="*/ 25170 w 418947"/>
                <a:gd name="csY143" fmla="*/ 484950 h 559902"/>
                <a:gd name="csX144" fmla="*/ 25170 w 418947"/>
                <a:gd name="csY144" fmla="*/ 486628 h 559902"/>
                <a:gd name="csX145" fmla="*/ 23493 w 418947"/>
                <a:gd name="csY145" fmla="*/ 484950 h 559902"/>
                <a:gd name="csX146" fmla="*/ 23493 w 418947"/>
                <a:gd name="csY146" fmla="*/ 486628 h 559902"/>
                <a:gd name="csX147" fmla="*/ 23493 w 418947"/>
                <a:gd name="csY147" fmla="*/ 488306 h 559902"/>
                <a:gd name="csX148" fmla="*/ 21255 w 418947"/>
                <a:gd name="csY148" fmla="*/ 488306 h 559902"/>
                <a:gd name="csX149" fmla="*/ 21255 w 418947"/>
                <a:gd name="csY149" fmla="*/ 486628 h 559902"/>
                <a:gd name="csX150" fmla="*/ 19577 w 418947"/>
                <a:gd name="csY150" fmla="*/ 486628 h 559902"/>
                <a:gd name="csX151" fmla="*/ 17899 w 418947"/>
                <a:gd name="csY151" fmla="*/ 486628 h 559902"/>
                <a:gd name="csX152" fmla="*/ 17899 w 418947"/>
                <a:gd name="csY152" fmla="*/ 488306 h 559902"/>
                <a:gd name="csX153" fmla="*/ 19577 w 418947"/>
                <a:gd name="csY153" fmla="*/ 488306 h 559902"/>
                <a:gd name="csX154" fmla="*/ 19577 w 418947"/>
                <a:gd name="csY154" fmla="*/ 490544 h 559902"/>
                <a:gd name="csX155" fmla="*/ 19577 w 418947"/>
                <a:gd name="csY155" fmla="*/ 492222 h 559902"/>
                <a:gd name="csX156" fmla="*/ 17899 w 418947"/>
                <a:gd name="csY156" fmla="*/ 492222 h 559902"/>
                <a:gd name="csX157" fmla="*/ 16221 w 418947"/>
                <a:gd name="csY157" fmla="*/ 492222 h 559902"/>
                <a:gd name="csX158" fmla="*/ 16221 w 418947"/>
                <a:gd name="csY158" fmla="*/ 493900 h 559902"/>
                <a:gd name="csX159" fmla="*/ 14543 w 418947"/>
                <a:gd name="csY159" fmla="*/ 492222 h 559902"/>
                <a:gd name="csX160" fmla="*/ 12306 w 418947"/>
                <a:gd name="csY160" fmla="*/ 492222 h 559902"/>
                <a:gd name="csX161" fmla="*/ 10628 w 418947"/>
                <a:gd name="csY161" fmla="*/ 492222 h 559902"/>
                <a:gd name="csX162" fmla="*/ 8949 w 418947"/>
                <a:gd name="csY162" fmla="*/ 490544 h 559902"/>
                <a:gd name="csX163" fmla="*/ 8949 w 418947"/>
                <a:gd name="csY163" fmla="*/ 488306 h 559902"/>
                <a:gd name="csX164" fmla="*/ 7272 w 418947"/>
                <a:gd name="csY164" fmla="*/ 488306 h 559902"/>
                <a:gd name="csX165" fmla="*/ 5593 w 418947"/>
                <a:gd name="csY165" fmla="*/ 488306 h 559902"/>
                <a:gd name="csX166" fmla="*/ 5593 w 418947"/>
                <a:gd name="csY166" fmla="*/ 486628 h 559902"/>
                <a:gd name="csX167" fmla="*/ 5593 w 418947"/>
                <a:gd name="csY167" fmla="*/ 484950 h 559902"/>
                <a:gd name="csX168" fmla="*/ 3916 w 418947"/>
                <a:gd name="csY168" fmla="*/ 484950 h 559902"/>
                <a:gd name="csX169" fmla="*/ 3916 w 418947"/>
                <a:gd name="csY169" fmla="*/ 483272 h 559902"/>
                <a:gd name="csX170" fmla="*/ 3916 w 418947"/>
                <a:gd name="csY170" fmla="*/ 481594 h 559902"/>
                <a:gd name="csX171" fmla="*/ 3916 w 418947"/>
                <a:gd name="csY171" fmla="*/ 479357 h 559902"/>
                <a:gd name="csX172" fmla="*/ 1678 w 418947"/>
                <a:gd name="csY172" fmla="*/ 479357 h 559902"/>
                <a:gd name="csX173" fmla="*/ 1678 w 418947"/>
                <a:gd name="csY173" fmla="*/ 477679 h 559902"/>
                <a:gd name="csX174" fmla="*/ 1678 w 418947"/>
                <a:gd name="csY174" fmla="*/ 476001 h 559902"/>
                <a:gd name="csX175" fmla="*/ 1678 w 418947"/>
                <a:gd name="csY175" fmla="*/ 474323 h 559902"/>
                <a:gd name="csX176" fmla="*/ 1678 w 418947"/>
                <a:gd name="csY176" fmla="*/ 472645 h 559902"/>
                <a:gd name="csX177" fmla="*/ 0 w 418947"/>
                <a:gd name="csY177" fmla="*/ 470967 h 559902"/>
                <a:gd name="csX178" fmla="*/ 0 w 418947"/>
                <a:gd name="csY178" fmla="*/ 468729 h 559902"/>
                <a:gd name="csX179" fmla="*/ 0 w 418947"/>
                <a:gd name="csY179" fmla="*/ 467051 h 559902"/>
                <a:gd name="csX180" fmla="*/ 0 w 418947"/>
                <a:gd name="csY180" fmla="*/ 465373 h 559902"/>
                <a:gd name="csX181" fmla="*/ 0 w 418947"/>
                <a:gd name="csY181" fmla="*/ 463695 h 559902"/>
                <a:gd name="csX182" fmla="*/ 0 w 418947"/>
                <a:gd name="csY182" fmla="*/ 462017 h 559902"/>
                <a:gd name="csX183" fmla="*/ 0 w 418947"/>
                <a:gd name="csY183" fmla="*/ 459780 h 559902"/>
                <a:gd name="csX184" fmla="*/ 1678 w 418947"/>
                <a:gd name="csY184" fmla="*/ 458102 h 559902"/>
                <a:gd name="csX185" fmla="*/ 1678 w 418947"/>
                <a:gd name="csY185" fmla="*/ 456424 h 559902"/>
                <a:gd name="csX186" fmla="*/ 1678 w 418947"/>
                <a:gd name="csY186" fmla="*/ 454746 h 559902"/>
                <a:gd name="csX187" fmla="*/ 1678 w 418947"/>
                <a:gd name="csY187" fmla="*/ 453068 h 559902"/>
                <a:gd name="csX188" fmla="*/ 1678 w 418947"/>
                <a:gd name="csY188" fmla="*/ 450830 h 559902"/>
                <a:gd name="csX189" fmla="*/ 1678 w 418947"/>
                <a:gd name="csY189" fmla="*/ 449152 h 559902"/>
                <a:gd name="csX190" fmla="*/ 1678 w 418947"/>
                <a:gd name="csY190" fmla="*/ 447474 h 559902"/>
                <a:gd name="csX191" fmla="*/ 3916 w 418947"/>
                <a:gd name="csY191" fmla="*/ 445796 h 559902"/>
                <a:gd name="csX192" fmla="*/ 5593 w 418947"/>
                <a:gd name="csY192" fmla="*/ 445796 h 559902"/>
                <a:gd name="csX193" fmla="*/ 5593 w 418947"/>
                <a:gd name="csY193" fmla="*/ 444118 h 559902"/>
                <a:gd name="csX194" fmla="*/ 7272 w 418947"/>
                <a:gd name="csY194" fmla="*/ 444118 h 559902"/>
                <a:gd name="csX195" fmla="*/ 7272 w 418947"/>
                <a:gd name="csY195" fmla="*/ 442440 h 559902"/>
                <a:gd name="csX196" fmla="*/ 8949 w 418947"/>
                <a:gd name="csY196" fmla="*/ 442440 h 559902"/>
                <a:gd name="csX197" fmla="*/ 8949 w 418947"/>
                <a:gd name="csY197" fmla="*/ 440203 h 559902"/>
                <a:gd name="csX198" fmla="*/ 10628 w 418947"/>
                <a:gd name="csY198" fmla="*/ 440203 h 559902"/>
                <a:gd name="csX199" fmla="*/ 10628 w 418947"/>
                <a:gd name="csY199" fmla="*/ 442440 h 559902"/>
                <a:gd name="csX200" fmla="*/ 10628 w 418947"/>
                <a:gd name="csY200" fmla="*/ 444118 h 559902"/>
                <a:gd name="csX201" fmla="*/ 12306 w 418947"/>
                <a:gd name="csY201" fmla="*/ 444118 h 559902"/>
                <a:gd name="csX202" fmla="*/ 10628 w 418947"/>
                <a:gd name="csY202" fmla="*/ 444118 h 559902"/>
                <a:gd name="csX203" fmla="*/ 12306 w 418947"/>
                <a:gd name="csY203" fmla="*/ 444118 h 559902"/>
                <a:gd name="csX204" fmla="*/ 14543 w 418947"/>
                <a:gd name="csY204" fmla="*/ 444118 h 559902"/>
                <a:gd name="csX205" fmla="*/ 14543 w 418947"/>
                <a:gd name="csY205" fmla="*/ 445796 h 559902"/>
                <a:gd name="csX206" fmla="*/ 14543 w 418947"/>
                <a:gd name="csY206" fmla="*/ 445796 h 559902"/>
                <a:gd name="csX207" fmla="*/ 16221 w 418947"/>
                <a:gd name="csY207" fmla="*/ 445796 h 559902"/>
                <a:gd name="csX208" fmla="*/ 16221 w 418947"/>
                <a:gd name="csY208" fmla="*/ 444118 h 559902"/>
                <a:gd name="csX209" fmla="*/ 17899 w 418947"/>
                <a:gd name="csY209" fmla="*/ 442440 h 559902"/>
                <a:gd name="csX210" fmla="*/ 17899 w 418947"/>
                <a:gd name="csY210" fmla="*/ 440203 h 559902"/>
                <a:gd name="csX211" fmla="*/ 19577 w 418947"/>
                <a:gd name="csY211" fmla="*/ 442440 h 559902"/>
                <a:gd name="csX212" fmla="*/ 19577 w 418947"/>
                <a:gd name="csY212" fmla="*/ 444118 h 559902"/>
                <a:gd name="csX213" fmla="*/ 17899 w 418947"/>
                <a:gd name="csY213" fmla="*/ 445796 h 559902"/>
                <a:gd name="csX214" fmla="*/ 19577 w 418947"/>
                <a:gd name="csY214" fmla="*/ 445796 h 559902"/>
                <a:gd name="csX215" fmla="*/ 19577 w 418947"/>
                <a:gd name="csY215" fmla="*/ 447474 h 559902"/>
                <a:gd name="csX216" fmla="*/ 21255 w 418947"/>
                <a:gd name="csY216" fmla="*/ 447474 h 559902"/>
                <a:gd name="csX217" fmla="*/ 21255 w 418947"/>
                <a:gd name="csY217" fmla="*/ 449152 h 559902"/>
                <a:gd name="csX218" fmla="*/ 23493 w 418947"/>
                <a:gd name="csY218" fmla="*/ 449152 h 559902"/>
                <a:gd name="csX219" fmla="*/ 23493 w 418947"/>
                <a:gd name="csY219" fmla="*/ 447474 h 559902"/>
                <a:gd name="csX220" fmla="*/ 23493 w 418947"/>
                <a:gd name="csY220" fmla="*/ 449152 h 559902"/>
                <a:gd name="csX221" fmla="*/ 23493 w 418947"/>
                <a:gd name="csY221" fmla="*/ 447474 h 559902"/>
                <a:gd name="csX222" fmla="*/ 25170 w 418947"/>
                <a:gd name="csY222" fmla="*/ 447474 h 559902"/>
                <a:gd name="csX223" fmla="*/ 25170 w 418947"/>
                <a:gd name="csY223" fmla="*/ 445796 h 559902"/>
                <a:gd name="csX224" fmla="*/ 23493 w 418947"/>
                <a:gd name="csY224" fmla="*/ 445796 h 559902"/>
                <a:gd name="csX225" fmla="*/ 23493 w 418947"/>
                <a:gd name="csY225" fmla="*/ 444118 h 559902"/>
                <a:gd name="csX226" fmla="*/ 23493 w 418947"/>
                <a:gd name="csY226" fmla="*/ 442440 h 559902"/>
                <a:gd name="csX227" fmla="*/ 23493 w 418947"/>
                <a:gd name="csY227" fmla="*/ 440203 h 559902"/>
                <a:gd name="csX228" fmla="*/ 23493 w 418947"/>
                <a:gd name="csY228" fmla="*/ 438525 h 559902"/>
                <a:gd name="csX229" fmla="*/ 25170 w 418947"/>
                <a:gd name="csY229" fmla="*/ 438525 h 559902"/>
                <a:gd name="csX230" fmla="*/ 25170 w 418947"/>
                <a:gd name="csY230" fmla="*/ 438525 h 559902"/>
                <a:gd name="csX231" fmla="*/ 25170 w 418947"/>
                <a:gd name="csY231" fmla="*/ 436847 h 559902"/>
                <a:gd name="csX232" fmla="*/ 25170 w 418947"/>
                <a:gd name="csY232" fmla="*/ 435169 h 559902"/>
                <a:gd name="csX233" fmla="*/ 25170 w 418947"/>
                <a:gd name="csY233" fmla="*/ 433491 h 559902"/>
                <a:gd name="csX234" fmla="*/ 26849 w 418947"/>
                <a:gd name="csY234" fmla="*/ 433491 h 559902"/>
                <a:gd name="csX235" fmla="*/ 25170 w 418947"/>
                <a:gd name="csY235" fmla="*/ 433491 h 559902"/>
                <a:gd name="csX236" fmla="*/ 26849 w 418947"/>
                <a:gd name="csY236" fmla="*/ 433491 h 559902"/>
                <a:gd name="csX237" fmla="*/ 28526 w 418947"/>
                <a:gd name="csY237" fmla="*/ 433491 h 559902"/>
                <a:gd name="csX238" fmla="*/ 28526 w 418947"/>
                <a:gd name="csY238" fmla="*/ 431253 h 559902"/>
                <a:gd name="csX239" fmla="*/ 28526 w 418947"/>
                <a:gd name="csY239" fmla="*/ 429575 h 559902"/>
                <a:gd name="csX240" fmla="*/ 30205 w 418947"/>
                <a:gd name="csY240" fmla="*/ 429575 h 559902"/>
                <a:gd name="csX241" fmla="*/ 30205 w 418947"/>
                <a:gd name="csY241" fmla="*/ 427897 h 559902"/>
                <a:gd name="csX242" fmla="*/ 30205 w 418947"/>
                <a:gd name="csY242" fmla="*/ 426219 h 559902"/>
                <a:gd name="csX243" fmla="*/ 30205 w 418947"/>
                <a:gd name="csY243" fmla="*/ 426219 h 559902"/>
                <a:gd name="csX244" fmla="*/ 30205 w 418947"/>
                <a:gd name="csY244" fmla="*/ 424541 h 559902"/>
                <a:gd name="csX245" fmla="*/ 30205 w 418947"/>
                <a:gd name="csY245" fmla="*/ 422304 h 559902"/>
                <a:gd name="csX246" fmla="*/ 30205 w 418947"/>
                <a:gd name="csY246" fmla="*/ 420626 h 559902"/>
                <a:gd name="csX247" fmla="*/ 30205 w 418947"/>
                <a:gd name="csY247" fmla="*/ 417270 h 559902"/>
                <a:gd name="csX248" fmla="*/ 30205 w 418947"/>
                <a:gd name="csY248" fmla="*/ 417270 h 559902"/>
                <a:gd name="csX249" fmla="*/ 30205 w 418947"/>
                <a:gd name="csY249" fmla="*/ 415592 h 559902"/>
                <a:gd name="csX250" fmla="*/ 30205 w 418947"/>
                <a:gd name="csY250" fmla="*/ 413914 h 559902"/>
                <a:gd name="csX251" fmla="*/ 32442 w 418947"/>
                <a:gd name="csY251" fmla="*/ 413914 h 559902"/>
                <a:gd name="csX252" fmla="*/ 32442 w 418947"/>
                <a:gd name="csY252" fmla="*/ 413914 h 559902"/>
                <a:gd name="csX253" fmla="*/ 34120 w 418947"/>
                <a:gd name="csY253" fmla="*/ 413914 h 559902"/>
                <a:gd name="csX254" fmla="*/ 35798 w 418947"/>
                <a:gd name="csY254" fmla="*/ 413914 h 559902"/>
                <a:gd name="csX255" fmla="*/ 35798 w 418947"/>
                <a:gd name="csY255" fmla="*/ 411676 h 559902"/>
                <a:gd name="csX256" fmla="*/ 35798 w 418947"/>
                <a:gd name="csY256" fmla="*/ 409998 h 559902"/>
                <a:gd name="csX257" fmla="*/ 37476 w 418947"/>
                <a:gd name="csY257" fmla="*/ 409998 h 559902"/>
                <a:gd name="csX258" fmla="*/ 37476 w 418947"/>
                <a:gd name="csY258" fmla="*/ 408320 h 559902"/>
                <a:gd name="csX259" fmla="*/ 37476 w 418947"/>
                <a:gd name="csY259" fmla="*/ 408320 h 559902"/>
                <a:gd name="csX260" fmla="*/ 37476 w 418947"/>
                <a:gd name="csY260" fmla="*/ 406642 h 559902"/>
                <a:gd name="csX261" fmla="*/ 39154 w 418947"/>
                <a:gd name="csY261" fmla="*/ 406642 h 559902"/>
                <a:gd name="csX262" fmla="*/ 40832 w 418947"/>
                <a:gd name="csY262" fmla="*/ 406642 h 559902"/>
                <a:gd name="csX263" fmla="*/ 40832 w 418947"/>
                <a:gd name="csY263" fmla="*/ 406642 h 559902"/>
                <a:gd name="csX264" fmla="*/ 40832 w 418947"/>
                <a:gd name="csY264" fmla="*/ 404964 h 559902"/>
                <a:gd name="csX265" fmla="*/ 39154 w 418947"/>
                <a:gd name="csY265" fmla="*/ 404964 h 559902"/>
                <a:gd name="csX266" fmla="*/ 37476 w 418947"/>
                <a:gd name="csY266" fmla="*/ 404964 h 559902"/>
                <a:gd name="csX267" fmla="*/ 35798 w 418947"/>
                <a:gd name="csY267" fmla="*/ 404964 h 559902"/>
                <a:gd name="csX268" fmla="*/ 35798 w 418947"/>
                <a:gd name="csY268" fmla="*/ 406642 h 559902"/>
                <a:gd name="csX269" fmla="*/ 34120 w 418947"/>
                <a:gd name="csY269" fmla="*/ 408320 h 559902"/>
                <a:gd name="csX270" fmla="*/ 32442 w 418947"/>
                <a:gd name="csY270" fmla="*/ 409998 h 559902"/>
                <a:gd name="csX271" fmla="*/ 30205 w 418947"/>
                <a:gd name="csY271" fmla="*/ 409998 h 559902"/>
                <a:gd name="csX272" fmla="*/ 30205 w 418947"/>
                <a:gd name="csY272" fmla="*/ 408320 h 559902"/>
                <a:gd name="csX273" fmla="*/ 30205 w 418947"/>
                <a:gd name="csY273" fmla="*/ 406642 h 559902"/>
                <a:gd name="csX274" fmla="*/ 32442 w 418947"/>
                <a:gd name="csY274" fmla="*/ 406642 h 559902"/>
                <a:gd name="csX275" fmla="*/ 32442 w 418947"/>
                <a:gd name="csY275" fmla="*/ 404964 h 559902"/>
                <a:gd name="csX276" fmla="*/ 34120 w 418947"/>
                <a:gd name="csY276" fmla="*/ 402727 h 559902"/>
                <a:gd name="csX277" fmla="*/ 32442 w 418947"/>
                <a:gd name="csY277" fmla="*/ 404964 h 559902"/>
                <a:gd name="csX278" fmla="*/ 34120 w 418947"/>
                <a:gd name="csY278" fmla="*/ 402727 h 559902"/>
                <a:gd name="csX279" fmla="*/ 35798 w 418947"/>
                <a:gd name="csY279" fmla="*/ 401049 h 559902"/>
                <a:gd name="csX280" fmla="*/ 35798 w 418947"/>
                <a:gd name="csY280" fmla="*/ 399371 h 559902"/>
                <a:gd name="csX281" fmla="*/ 34120 w 418947"/>
                <a:gd name="csY281" fmla="*/ 399371 h 559902"/>
                <a:gd name="csX282" fmla="*/ 32442 w 418947"/>
                <a:gd name="csY282" fmla="*/ 399371 h 559902"/>
                <a:gd name="csX283" fmla="*/ 30205 w 418947"/>
                <a:gd name="csY283" fmla="*/ 399371 h 559902"/>
                <a:gd name="csX284" fmla="*/ 28526 w 418947"/>
                <a:gd name="csY284" fmla="*/ 399371 h 559902"/>
                <a:gd name="csX285" fmla="*/ 26849 w 418947"/>
                <a:gd name="csY285" fmla="*/ 399371 h 559902"/>
                <a:gd name="csX286" fmla="*/ 25170 w 418947"/>
                <a:gd name="csY286" fmla="*/ 397693 h 559902"/>
                <a:gd name="csX287" fmla="*/ 25170 w 418947"/>
                <a:gd name="csY287" fmla="*/ 396015 h 559902"/>
                <a:gd name="csX288" fmla="*/ 25170 w 418947"/>
                <a:gd name="csY288" fmla="*/ 393777 h 559902"/>
                <a:gd name="csX289" fmla="*/ 25170 w 418947"/>
                <a:gd name="csY289" fmla="*/ 392099 h 559902"/>
                <a:gd name="csX290" fmla="*/ 25170 w 418947"/>
                <a:gd name="csY290" fmla="*/ 390421 h 559902"/>
                <a:gd name="csX291" fmla="*/ 25170 w 418947"/>
                <a:gd name="csY291" fmla="*/ 388743 h 559902"/>
                <a:gd name="csX292" fmla="*/ 26849 w 418947"/>
                <a:gd name="csY292" fmla="*/ 388743 h 559902"/>
                <a:gd name="csX293" fmla="*/ 26849 w 418947"/>
                <a:gd name="csY293" fmla="*/ 387065 h 559902"/>
                <a:gd name="csX294" fmla="*/ 28526 w 418947"/>
                <a:gd name="csY294" fmla="*/ 385387 h 559902"/>
                <a:gd name="csX295" fmla="*/ 28526 w 418947"/>
                <a:gd name="csY295" fmla="*/ 383150 h 559902"/>
                <a:gd name="csX296" fmla="*/ 30205 w 418947"/>
                <a:gd name="csY296" fmla="*/ 383150 h 559902"/>
                <a:gd name="csX297" fmla="*/ 30205 w 418947"/>
                <a:gd name="csY297" fmla="*/ 381472 h 559902"/>
                <a:gd name="csX298" fmla="*/ 32442 w 418947"/>
                <a:gd name="csY298" fmla="*/ 381472 h 559902"/>
                <a:gd name="csX299" fmla="*/ 34120 w 418947"/>
                <a:gd name="csY299" fmla="*/ 381472 h 559902"/>
                <a:gd name="csX300" fmla="*/ 35798 w 418947"/>
                <a:gd name="csY300" fmla="*/ 381472 h 559902"/>
                <a:gd name="csX301" fmla="*/ 35798 w 418947"/>
                <a:gd name="csY301" fmla="*/ 379794 h 559902"/>
                <a:gd name="csX302" fmla="*/ 37476 w 418947"/>
                <a:gd name="csY302" fmla="*/ 379794 h 559902"/>
                <a:gd name="csX303" fmla="*/ 37476 w 418947"/>
                <a:gd name="csY303" fmla="*/ 381472 h 559902"/>
                <a:gd name="csX304" fmla="*/ 39154 w 418947"/>
                <a:gd name="csY304" fmla="*/ 381472 h 559902"/>
                <a:gd name="csX305" fmla="*/ 40832 w 418947"/>
                <a:gd name="csY305" fmla="*/ 381472 h 559902"/>
                <a:gd name="csX306" fmla="*/ 43070 w 418947"/>
                <a:gd name="csY306" fmla="*/ 381472 h 559902"/>
                <a:gd name="csX307" fmla="*/ 43070 w 418947"/>
                <a:gd name="csY307" fmla="*/ 383150 h 559902"/>
                <a:gd name="csX308" fmla="*/ 44747 w 418947"/>
                <a:gd name="csY308" fmla="*/ 381472 h 559902"/>
                <a:gd name="csX309" fmla="*/ 44747 w 418947"/>
                <a:gd name="csY309" fmla="*/ 381472 h 559902"/>
                <a:gd name="csX310" fmla="*/ 44747 w 418947"/>
                <a:gd name="csY310" fmla="*/ 379794 h 559902"/>
                <a:gd name="csX311" fmla="*/ 44747 w 418947"/>
                <a:gd name="csY311" fmla="*/ 379794 h 559902"/>
                <a:gd name="csX312" fmla="*/ 43070 w 418947"/>
                <a:gd name="csY312" fmla="*/ 379794 h 559902"/>
                <a:gd name="csX313" fmla="*/ 40832 w 418947"/>
                <a:gd name="csY313" fmla="*/ 378116 h 559902"/>
                <a:gd name="csX314" fmla="*/ 39154 w 418947"/>
                <a:gd name="csY314" fmla="*/ 378116 h 559902"/>
                <a:gd name="csX315" fmla="*/ 39154 w 418947"/>
                <a:gd name="csY315" fmla="*/ 376438 h 559902"/>
                <a:gd name="csX316" fmla="*/ 39154 w 418947"/>
                <a:gd name="csY316" fmla="*/ 374200 h 559902"/>
                <a:gd name="csX317" fmla="*/ 40832 w 418947"/>
                <a:gd name="csY317" fmla="*/ 374200 h 559902"/>
                <a:gd name="csX318" fmla="*/ 40832 w 418947"/>
                <a:gd name="csY318" fmla="*/ 372522 h 559902"/>
                <a:gd name="csX319" fmla="*/ 43070 w 418947"/>
                <a:gd name="csY319" fmla="*/ 372522 h 559902"/>
                <a:gd name="csX320" fmla="*/ 44747 w 418947"/>
                <a:gd name="csY320" fmla="*/ 372522 h 559902"/>
                <a:gd name="csX321" fmla="*/ 44747 w 418947"/>
                <a:gd name="csY321" fmla="*/ 370844 h 559902"/>
                <a:gd name="csX322" fmla="*/ 44747 w 418947"/>
                <a:gd name="csY322" fmla="*/ 369166 h 559902"/>
                <a:gd name="csX323" fmla="*/ 44747 w 418947"/>
                <a:gd name="csY323" fmla="*/ 367488 h 559902"/>
                <a:gd name="csX324" fmla="*/ 43070 w 418947"/>
                <a:gd name="csY324" fmla="*/ 367488 h 559902"/>
                <a:gd name="csX325" fmla="*/ 40832 w 418947"/>
                <a:gd name="csY325" fmla="*/ 367488 h 559902"/>
                <a:gd name="csX326" fmla="*/ 43070 w 418947"/>
                <a:gd name="csY326" fmla="*/ 365251 h 559902"/>
                <a:gd name="csX327" fmla="*/ 43070 w 418947"/>
                <a:gd name="csY327" fmla="*/ 363573 h 559902"/>
                <a:gd name="csX328" fmla="*/ 43070 w 418947"/>
                <a:gd name="csY328" fmla="*/ 363573 h 559902"/>
                <a:gd name="csX329" fmla="*/ 43070 w 418947"/>
                <a:gd name="csY329" fmla="*/ 361895 h 559902"/>
                <a:gd name="csX330" fmla="*/ 43070 w 418947"/>
                <a:gd name="csY330" fmla="*/ 361895 h 559902"/>
                <a:gd name="csX331" fmla="*/ 43070 w 418947"/>
                <a:gd name="csY331" fmla="*/ 360217 h 559902"/>
                <a:gd name="csX332" fmla="*/ 43070 w 418947"/>
                <a:gd name="csY332" fmla="*/ 358539 h 559902"/>
                <a:gd name="csX333" fmla="*/ 44747 w 418947"/>
                <a:gd name="csY333" fmla="*/ 358539 h 559902"/>
                <a:gd name="csX334" fmla="*/ 44747 w 418947"/>
                <a:gd name="csY334" fmla="*/ 356861 h 559902"/>
                <a:gd name="csX335" fmla="*/ 44747 w 418947"/>
                <a:gd name="csY335" fmla="*/ 354623 h 559902"/>
                <a:gd name="csX336" fmla="*/ 46426 w 418947"/>
                <a:gd name="csY336" fmla="*/ 354623 h 559902"/>
                <a:gd name="csX337" fmla="*/ 48103 w 418947"/>
                <a:gd name="csY337" fmla="*/ 354623 h 559902"/>
                <a:gd name="csX338" fmla="*/ 48103 w 418947"/>
                <a:gd name="csY338" fmla="*/ 352945 h 559902"/>
                <a:gd name="csX339" fmla="*/ 49782 w 418947"/>
                <a:gd name="csY339" fmla="*/ 352945 h 559902"/>
                <a:gd name="csX340" fmla="*/ 49782 w 418947"/>
                <a:gd name="csY340" fmla="*/ 354623 h 559902"/>
                <a:gd name="csX341" fmla="*/ 52019 w 418947"/>
                <a:gd name="csY341" fmla="*/ 354623 h 559902"/>
                <a:gd name="csX342" fmla="*/ 53697 w 418947"/>
                <a:gd name="csY342" fmla="*/ 352945 h 559902"/>
                <a:gd name="csX343" fmla="*/ 53697 w 418947"/>
                <a:gd name="csY343" fmla="*/ 351267 h 559902"/>
                <a:gd name="csX344" fmla="*/ 53697 w 418947"/>
                <a:gd name="csY344" fmla="*/ 349589 h 559902"/>
                <a:gd name="csX345" fmla="*/ 55375 w 418947"/>
                <a:gd name="csY345" fmla="*/ 349589 h 559902"/>
                <a:gd name="csX346" fmla="*/ 57053 w 418947"/>
                <a:gd name="csY346" fmla="*/ 349589 h 559902"/>
                <a:gd name="csX347" fmla="*/ 58731 w 418947"/>
                <a:gd name="csY347" fmla="*/ 349589 h 559902"/>
                <a:gd name="csX348" fmla="*/ 60968 w 418947"/>
                <a:gd name="csY348" fmla="*/ 349589 h 559902"/>
                <a:gd name="csX349" fmla="*/ 62647 w 418947"/>
                <a:gd name="csY349" fmla="*/ 349589 h 559902"/>
                <a:gd name="csX350" fmla="*/ 62647 w 418947"/>
                <a:gd name="csY350" fmla="*/ 351267 h 559902"/>
                <a:gd name="csX351" fmla="*/ 64324 w 418947"/>
                <a:gd name="csY351" fmla="*/ 351267 h 559902"/>
                <a:gd name="csX352" fmla="*/ 64324 w 418947"/>
                <a:gd name="csY352" fmla="*/ 349589 h 559902"/>
                <a:gd name="csX353" fmla="*/ 66003 w 418947"/>
                <a:gd name="csY353" fmla="*/ 351267 h 559902"/>
                <a:gd name="csX354" fmla="*/ 67680 w 418947"/>
                <a:gd name="csY354" fmla="*/ 351267 h 559902"/>
                <a:gd name="csX355" fmla="*/ 67680 w 418947"/>
                <a:gd name="csY355" fmla="*/ 349589 h 559902"/>
                <a:gd name="csX356" fmla="*/ 69359 w 418947"/>
                <a:gd name="csY356" fmla="*/ 347911 h 559902"/>
                <a:gd name="csX357" fmla="*/ 69359 w 418947"/>
                <a:gd name="csY357" fmla="*/ 349589 h 559902"/>
                <a:gd name="csX358" fmla="*/ 71596 w 418947"/>
                <a:gd name="csY358" fmla="*/ 347911 h 559902"/>
                <a:gd name="csX359" fmla="*/ 71596 w 418947"/>
                <a:gd name="csY359" fmla="*/ 347911 h 559902"/>
                <a:gd name="csX360" fmla="*/ 71596 w 418947"/>
                <a:gd name="csY360" fmla="*/ 345674 h 559902"/>
                <a:gd name="csX361" fmla="*/ 73274 w 418947"/>
                <a:gd name="csY361" fmla="*/ 343996 h 559902"/>
                <a:gd name="csX362" fmla="*/ 74952 w 418947"/>
                <a:gd name="csY362" fmla="*/ 342318 h 559902"/>
                <a:gd name="csX363" fmla="*/ 76630 w 418947"/>
                <a:gd name="csY363" fmla="*/ 342318 h 559902"/>
                <a:gd name="csX364" fmla="*/ 78308 w 418947"/>
                <a:gd name="csY364" fmla="*/ 342318 h 559902"/>
                <a:gd name="csX365" fmla="*/ 78308 w 418947"/>
                <a:gd name="csY365" fmla="*/ 340640 h 559902"/>
                <a:gd name="csX366" fmla="*/ 80545 w 418947"/>
                <a:gd name="csY366" fmla="*/ 338962 h 559902"/>
                <a:gd name="csX367" fmla="*/ 82224 w 418947"/>
                <a:gd name="csY367" fmla="*/ 338962 h 559902"/>
                <a:gd name="csX368" fmla="*/ 83901 w 418947"/>
                <a:gd name="csY368" fmla="*/ 338962 h 559902"/>
                <a:gd name="csX369" fmla="*/ 85580 w 418947"/>
                <a:gd name="csY369" fmla="*/ 338962 h 559902"/>
                <a:gd name="csX370" fmla="*/ 87257 w 418947"/>
                <a:gd name="csY370" fmla="*/ 338962 h 559902"/>
                <a:gd name="csX371" fmla="*/ 87257 w 418947"/>
                <a:gd name="csY371" fmla="*/ 336724 h 559902"/>
                <a:gd name="csX372" fmla="*/ 85580 w 418947"/>
                <a:gd name="csY372" fmla="*/ 336724 h 559902"/>
                <a:gd name="csX373" fmla="*/ 83901 w 418947"/>
                <a:gd name="csY373" fmla="*/ 336724 h 559902"/>
                <a:gd name="csX374" fmla="*/ 82224 w 418947"/>
                <a:gd name="csY374" fmla="*/ 336724 h 559902"/>
                <a:gd name="csX375" fmla="*/ 80545 w 418947"/>
                <a:gd name="csY375" fmla="*/ 336724 h 559902"/>
                <a:gd name="csX376" fmla="*/ 78308 w 418947"/>
                <a:gd name="csY376" fmla="*/ 336724 h 559902"/>
                <a:gd name="csX377" fmla="*/ 76630 w 418947"/>
                <a:gd name="csY377" fmla="*/ 338962 h 559902"/>
                <a:gd name="csX378" fmla="*/ 76630 w 418947"/>
                <a:gd name="csY378" fmla="*/ 340640 h 559902"/>
                <a:gd name="csX379" fmla="*/ 74952 w 418947"/>
                <a:gd name="csY379" fmla="*/ 340640 h 559902"/>
                <a:gd name="csX380" fmla="*/ 73274 w 418947"/>
                <a:gd name="csY380" fmla="*/ 340640 h 559902"/>
                <a:gd name="csX381" fmla="*/ 71596 w 418947"/>
                <a:gd name="csY381" fmla="*/ 342318 h 559902"/>
                <a:gd name="csX382" fmla="*/ 69359 w 418947"/>
                <a:gd name="csY382" fmla="*/ 343996 h 559902"/>
                <a:gd name="csX383" fmla="*/ 69359 w 418947"/>
                <a:gd name="csY383" fmla="*/ 345674 h 559902"/>
                <a:gd name="csX384" fmla="*/ 67680 w 418947"/>
                <a:gd name="csY384" fmla="*/ 345674 h 559902"/>
                <a:gd name="csX385" fmla="*/ 66003 w 418947"/>
                <a:gd name="csY385" fmla="*/ 345674 h 559902"/>
                <a:gd name="csX386" fmla="*/ 66003 w 418947"/>
                <a:gd name="csY386" fmla="*/ 343996 h 559902"/>
                <a:gd name="csX387" fmla="*/ 64324 w 418947"/>
                <a:gd name="csY387" fmla="*/ 343996 h 559902"/>
                <a:gd name="csX388" fmla="*/ 62647 w 418947"/>
                <a:gd name="csY388" fmla="*/ 343996 h 559902"/>
                <a:gd name="csX389" fmla="*/ 62647 w 418947"/>
                <a:gd name="csY389" fmla="*/ 342318 h 559902"/>
                <a:gd name="csX390" fmla="*/ 64324 w 418947"/>
                <a:gd name="csY390" fmla="*/ 342318 h 559902"/>
                <a:gd name="csX391" fmla="*/ 64324 w 418947"/>
                <a:gd name="csY391" fmla="*/ 340640 h 559902"/>
                <a:gd name="csX392" fmla="*/ 66003 w 418947"/>
                <a:gd name="csY392" fmla="*/ 338962 h 559902"/>
                <a:gd name="csX393" fmla="*/ 66003 w 418947"/>
                <a:gd name="csY393" fmla="*/ 340640 h 559902"/>
                <a:gd name="csX394" fmla="*/ 67680 w 418947"/>
                <a:gd name="csY394" fmla="*/ 340640 h 559902"/>
                <a:gd name="csX395" fmla="*/ 67680 w 418947"/>
                <a:gd name="csY395" fmla="*/ 338962 h 559902"/>
                <a:gd name="csX396" fmla="*/ 67680 w 418947"/>
                <a:gd name="csY396" fmla="*/ 336724 h 559902"/>
                <a:gd name="csX397" fmla="*/ 69359 w 418947"/>
                <a:gd name="csY397" fmla="*/ 336724 h 559902"/>
                <a:gd name="csX398" fmla="*/ 71596 w 418947"/>
                <a:gd name="csY398" fmla="*/ 336724 h 559902"/>
                <a:gd name="csX399" fmla="*/ 71596 w 418947"/>
                <a:gd name="csY399" fmla="*/ 335046 h 559902"/>
                <a:gd name="csX400" fmla="*/ 73274 w 418947"/>
                <a:gd name="csY400" fmla="*/ 335046 h 559902"/>
                <a:gd name="csX401" fmla="*/ 73274 w 418947"/>
                <a:gd name="csY401" fmla="*/ 333368 h 559902"/>
                <a:gd name="csX402" fmla="*/ 71596 w 418947"/>
                <a:gd name="csY402" fmla="*/ 333368 h 559902"/>
                <a:gd name="csX403" fmla="*/ 69359 w 418947"/>
                <a:gd name="csY403" fmla="*/ 333368 h 559902"/>
                <a:gd name="csX404" fmla="*/ 67680 w 418947"/>
                <a:gd name="csY404" fmla="*/ 335046 h 559902"/>
                <a:gd name="csX405" fmla="*/ 67680 w 418947"/>
                <a:gd name="csY405" fmla="*/ 333368 h 559902"/>
                <a:gd name="csX406" fmla="*/ 67680 w 418947"/>
                <a:gd name="csY406" fmla="*/ 331690 h 559902"/>
                <a:gd name="csX407" fmla="*/ 67680 w 418947"/>
                <a:gd name="csY407" fmla="*/ 330012 h 559902"/>
                <a:gd name="csX408" fmla="*/ 67680 w 418947"/>
                <a:gd name="csY408" fmla="*/ 328334 h 559902"/>
                <a:gd name="csX409" fmla="*/ 69359 w 418947"/>
                <a:gd name="csY409" fmla="*/ 328334 h 559902"/>
                <a:gd name="csX410" fmla="*/ 69359 w 418947"/>
                <a:gd name="csY410" fmla="*/ 326097 h 559902"/>
                <a:gd name="csX411" fmla="*/ 71596 w 418947"/>
                <a:gd name="csY411" fmla="*/ 326097 h 559902"/>
                <a:gd name="csX412" fmla="*/ 73274 w 418947"/>
                <a:gd name="csY412" fmla="*/ 324419 h 559902"/>
                <a:gd name="csX413" fmla="*/ 74952 w 418947"/>
                <a:gd name="csY413" fmla="*/ 324419 h 559902"/>
                <a:gd name="csX414" fmla="*/ 74952 w 418947"/>
                <a:gd name="csY414" fmla="*/ 322741 h 559902"/>
                <a:gd name="csX415" fmla="*/ 76630 w 418947"/>
                <a:gd name="csY415" fmla="*/ 322741 h 559902"/>
                <a:gd name="csX416" fmla="*/ 76630 w 418947"/>
                <a:gd name="csY416" fmla="*/ 321063 h 559902"/>
                <a:gd name="csX417" fmla="*/ 78308 w 418947"/>
                <a:gd name="csY417" fmla="*/ 321063 h 559902"/>
                <a:gd name="csX418" fmla="*/ 78308 w 418947"/>
                <a:gd name="csY418" fmla="*/ 319385 h 559902"/>
                <a:gd name="csX419" fmla="*/ 80545 w 418947"/>
                <a:gd name="csY419" fmla="*/ 319385 h 559902"/>
                <a:gd name="csX420" fmla="*/ 82224 w 418947"/>
                <a:gd name="csY420" fmla="*/ 319385 h 559902"/>
                <a:gd name="csX421" fmla="*/ 83901 w 418947"/>
                <a:gd name="csY421" fmla="*/ 319385 h 559902"/>
                <a:gd name="csX422" fmla="*/ 83901 w 418947"/>
                <a:gd name="csY422" fmla="*/ 317147 h 559902"/>
                <a:gd name="csX423" fmla="*/ 85580 w 418947"/>
                <a:gd name="csY423" fmla="*/ 315469 h 559902"/>
                <a:gd name="csX424" fmla="*/ 87257 w 418947"/>
                <a:gd name="csY424" fmla="*/ 315469 h 559902"/>
                <a:gd name="csX425" fmla="*/ 89495 w 418947"/>
                <a:gd name="csY425" fmla="*/ 315469 h 559902"/>
                <a:gd name="csX426" fmla="*/ 89495 w 418947"/>
                <a:gd name="csY426" fmla="*/ 313791 h 559902"/>
                <a:gd name="csX427" fmla="*/ 89495 w 418947"/>
                <a:gd name="csY427" fmla="*/ 313791 h 559902"/>
                <a:gd name="csX428" fmla="*/ 89495 w 418947"/>
                <a:gd name="csY428" fmla="*/ 312113 h 559902"/>
                <a:gd name="csX429" fmla="*/ 87257 w 418947"/>
                <a:gd name="csY429" fmla="*/ 312113 h 559902"/>
                <a:gd name="csX430" fmla="*/ 87257 w 418947"/>
                <a:gd name="csY430" fmla="*/ 313791 h 559902"/>
                <a:gd name="csX431" fmla="*/ 85580 w 418947"/>
                <a:gd name="csY431" fmla="*/ 313791 h 559902"/>
                <a:gd name="csX432" fmla="*/ 83901 w 418947"/>
                <a:gd name="csY432" fmla="*/ 313791 h 559902"/>
                <a:gd name="csX433" fmla="*/ 82224 w 418947"/>
                <a:gd name="csY433" fmla="*/ 315469 h 559902"/>
                <a:gd name="csX434" fmla="*/ 80545 w 418947"/>
                <a:gd name="csY434" fmla="*/ 315469 h 559902"/>
                <a:gd name="csX435" fmla="*/ 80545 w 418947"/>
                <a:gd name="csY435" fmla="*/ 313791 h 559902"/>
                <a:gd name="csX436" fmla="*/ 78308 w 418947"/>
                <a:gd name="csY436" fmla="*/ 315469 h 559902"/>
                <a:gd name="csX437" fmla="*/ 76630 w 418947"/>
                <a:gd name="csY437" fmla="*/ 315469 h 559902"/>
                <a:gd name="csX438" fmla="*/ 76630 w 418947"/>
                <a:gd name="csY438" fmla="*/ 313791 h 559902"/>
                <a:gd name="csX439" fmla="*/ 74952 w 418947"/>
                <a:gd name="csY439" fmla="*/ 313791 h 559902"/>
                <a:gd name="csX440" fmla="*/ 74952 w 418947"/>
                <a:gd name="csY440" fmla="*/ 315469 h 559902"/>
                <a:gd name="csX441" fmla="*/ 73274 w 418947"/>
                <a:gd name="csY441" fmla="*/ 315469 h 559902"/>
                <a:gd name="csX442" fmla="*/ 73274 w 418947"/>
                <a:gd name="csY442" fmla="*/ 317147 h 559902"/>
                <a:gd name="csX443" fmla="*/ 71596 w 418947"/>
                <a:gd name="csY443" fmla="*/ 317147 h 559902"/>
                <a:gd name="csX444" fmla="*/ 71596 w 418947"/>
                <a:gd name="csY444" fmla="*/ 319385 h 559902"/>
                <a:gd name="csX445" fmla="*/ 71596 w 418947"/>
                <a:gd name="csY445" fmla="*/ 321063 h 559902"/>
                <a:gd name="csX446" fmla="*/ 69359 w 418947"/>
                <a:gd name="csY446" fmla="*/ 321063 h 559902"/>
                <a:gd name="csX447" fmla="*/ 67680 w 418947"/>
                <a:gd name="csY447" fmla="*/ 321063 h 559902"/>
                <a:gd name="csX448" fmla="*/ 67680 w 418947"/>
                <a:gd name="csY448" fmla="*/ 322741 h 559902"/>
                <a:gd name="csX449" fmla="*/ 66003 w 418947"/>
                <a:gd name="csY449" fmla="*/ 322741 h 559902"/>
                <a:gd name="csX450" fmla="*/ 66003 w 418947"/>
                <a:gd name="csY450" fmla="*/ 321063 h 559902"/>
                <a:gd name="csX451" fmla="*/ 64324 w 418947"/>
                <a:gd name="csY451" fmla="*/ 321063 h 559902"/>
                <a:gd name="csX452" fmla="*/ 62647 w 418947"/>
                <a:gd name="csY452" fmla="*/ 321063 h 559902"/>
                <a:gd name="csX453" fmla="*/ 60968 w 418947"/>
                <a:gd name="csY453" fmla="*/ 321063 h 559902"/>
                <a:gd name="csX454" fmla="*/ 60968 w 418947"/>
                <a:gd name="csY454" fmla="*/ 319385 h 559902"/>
                <a:gd name="csX455" fmla="*/ 60968 w 418947"/>
                <a:gd name="csY455" fmla="*/ 317147 h 559902"/>
                <a:gd name="csX456" fmla="*/ 58731 w 418947"/>
                <a:gd name="csY456" fmla="*/ 317147 h 559902"/>
                <a:gd name="csX457" fmla="*/ 58731 w 418947"/>
                <a:gd name="csY457" fmla="*/ 315469 h 559902"/>
                <a:gd name="csX458" fmla="*/ 58731 w 418947"/>
                <a:gd name="csY458" fmla="*/ 313791 h 559902"/>
                <a:gd name="csX459" fmla="*/ 57053 w 418947"/>
                <a:gd name="csY459" fmla="*/ 313791 h 559902"/>
                <a:gd name="csX460" fmla="*/ 55375 w 418947"/>
                <a:gd name="csY460" fmla="*/ 313791 h 559902"/>
                <a:gd name="csX461" fmla="*/ 55375 w 418947"/>
                <a:gd name="csY461" fmla="*/ 312113 h 559902"/>
                <a:gd name="csX462" fmla="*/ 53697 w 418947"/>
                <a:gd name="csY462" fmla="*/ 312113 h 559902"/>
                <a:gd name="csX463" fmla="*/ 53697 w 418947"/>
                <a:gd name="csY463" fmla="*/ 310435 h 559902"/>
                <a:gd name="csX464" fmla="*/ 53697 w 418947"/>
                <a:gd name="csY464" fmla="*/ 308198 h 559902"/>
                <a:gd name="csX465" fmla="*/ 53697 w 418947"/>
                <a:gd name="csY465" fmla="*/ 306520 h 559902"/>
                <a:gd name="csX466" fmla="*/ 55375 w 418947"/>
                <a:gd name="csY466" fmla="*/ 306520 h 559902"/>
                <a:gd name="csX467" fmla="*/ 55375 w 418947"/>
                <a:gd name="csY467" fmla="*/ 308198 h 559902"/>
                <a:gd name="csX468" fmla="*/ 57053 w 418947"/>
                <a:gd name="csY468" fmla="*/ 308198 h 559902"/>
                <a:gd name="csX469" fmla="*/ 58731 w 418947"/>
                <a:gd name="csY469" fmla="*/ 308198 h 559902"/>
                <a:gd name="csX470" fmla="*/ 60968 w 418947"/>
                <a:gd name="csY470" fmla="*/ 308198 h 559902"/>
                <a:gd name="csX471" fmla="*/ 60968 w 418947"/>
                <a:gd name="csY471" fmla="*/ 306520 h 559902"/>
                <a:gd name="csX472" fmla="*/ 62647 w 418947"/>
                <a:gd name="csY472" fmla="*/ 306520 h 559902"/>
                <a:gd name="csX473" fmla="*/ 62647 w 418947"/>
                <a:gd name="csY473" fmla="*/ 304842 h 559902"/>
                <a:gd name="csX474" fmla="*/ 62647 w 418947"/>
                <a:gd name="csY474" fmla="*/ 303164 h 559902"/>
                <a:gd name="csX475" fmla="*/ 62647 w 418947"/>
                <a:gd name="csY475" fmla="*/ 301486 h 559902"/>
                <a:gd name="csX476" fmla="*/ 64324 w 418947"/>
                <a:gd name="csY476" fmla="*/ 301486 h 559902"/>
                <a:gd name="csX477" fmla="*/ 66003 w 418947"/>
                <a:gd name="csY477" fmla="*/ 299808 h 559902"/>
                <a:gd name="csX478" fmla="*/ 66003 w 418947"/>
                <a:gd name="csY478" fmla="*/ 297570 h 559902"/>
                <a:gd name="csX479" fmla="*/ 67680 w 418947"/>
                <a:gd name="csY479" fmla="*/ 295892 h 559902"/>
                <a:gd name="csX480" fmla="*/ 69359 w 418947"/>
                <a:gd name="csY480" fmla="*/ 295892 h 559902"/>
                <a:gd name="csX481" fmla="*/ 71596 w 418947"/>
                <a:gd name="csY481" fmla="*/ 295892 h 559902"/>
                <a:gd name="csX482" fmla="*/ 71596 w 418947"/>
                <a:gd name="csY482" fmla="*/ 294214 h 559902"/>
                <a:gd name="csX483" fmla="*/ 73274 w 418947"/>
                <a:gd name="csY483" fmla="*/ 294214 h 559902"/>
                <a:gd name="csX484" fmla="*/ 74952 w 418947"/>
                <a:gd name="csY484" fmla="*/ 294214 h 559902"/>
                <a:gd name="csX485" fmla="*/ 76630 w 418947"/>
                <a:gd name="csY485" fmla="*/ 294214 h 559902"/>
                <a:gd name="csX486" fmla="*/ 76630 w 418947"/>
                <a:gd name="csY486" fmla="*/ 292536 h 559902"/>
                <a:gd name="csX487" fmla="*/ 78308 w 418947"/>
                <a:gd name="csY487" fmla="*/ 292536 h 559902"/>
                <a:gd name="csX488" fmla="*/ 80545 w 418947"/>
                <a:gd name="csY488" fmla="*/ 292536 h 559902"/>
                <a:gd name="csX489" fmla="*/ 80545 w 418947"/>
                <a:gd name="csY489" fmla="*/ 292536 h 559902"/>
                <a:gd name="csX490" fmla="*/ 80545 w 418947"/>
                <a:gd name="csY490" fmla="*/ 290858 h 559902"/>
                <a:gd name="csX491" fmla="*/ 78308 w 418947"/>
                <a:gd name="csY491" fmla="*/ 290858 h 559902"/>
                <a:gd name="csX492" fmla="*/ 78308 w 418947"/>
                <a:gd name="csY492" fmla="*/ 288621 h 559902"/>
                <a:gd name="csX493" fmla="*/ 76630 w 418947"/>
                <a:gd name="csY493" fmla="*/ 288621 h 559902"/>
                <a:gd name="csX494" fmla="*/ 74952 w 418947"/>
                <a:gd name="csY494" fmla="*/ 288621 h 559902"/>
                <a:gd name="csX495" fmla="*/ 74952 w 418947"/>
                <a:gd name="csY495" fmla="*/ 286943 h 559902"/>
                <a:gd name="csX496" fmla="*/ 76630 w 418947"/>
                <a:gd name="csY496" fmla="*/ 286943 h 559902"/>
                <a:gd name="csX497" fmla="*/ 76630 w 418947"/>
                <a:gd name="csY497" fmla="*/ 285265 h 559902"/>
                <a:gd name="csX498" fmla="*/ 76630 w 418947"/>
                <a:gd name="csY498" fmla="*/ 283587 h 559902"/>
                <a:gd name="csX499" fmla="*/ 78308 w 418947"/>
                <a:gd name="csY499" fmla="*/ 283587 h 559902"/>
                <a:gd name="csX500" fmla="*/ 78308 w 418947"/>
                <a:gd name="csY500" fmla="*/ 281909 h 559902"/>
                <a:gd name="csX501" fmla="*/ 78308 w 418947"/>
                <a:gd name="csY501" fmla="*/ 279671 h 559902"/>
                <a:gd name="csX502" fmla="*/ 80545 w 418947"/>
                <a:gd name="csY502" fmla="*/ 279671 h 559902"/>
                <a:gd name="csX503" fmla="*/ 80545 w 418947"/>
                <a:gd name="csY503" fmla="*/ 277993 h 559902"/>
                <a:gd name="csX504" fmla="*/ 82224 w 418947"/>
                <a:gd name="csY504" fmla="*/ 277993 h 559902"/>
                <a:gd name="csX505" fmla="*/ 83901 w 418947"/>
                <a:gd name="csY505" fmla="*/ 277993 h 559902"/>
                <a:gd name="csX506" fmla="*/ 83901 w 418947"/>
                <a:gd name="csY506" fmla="*/ 276315 h 559902"/>
                <a:gd name="csX507" fmla="*/ 85580 w 418947"/>
                <a:gd name="csY507" fmla="*/ 276315 h 559902"/>
                <a:gd name="csX508" fmla="*/ 85580 w 418947"/>
                <a:gd name="csY508" fmla="*/ 274637 h 559902"/>
                <a:gd name="csX509" fmla="*/ 87257 w 418947"/>
                <a:gd name="csY509" fmla="*/ 274637 h 559902"/>
                <a:gd name="csX510" fmla="*/ 89495 w 418947"/>
                <a:gd name="csY510" fmla="*/ 274637 h 559902"/>
                <a:gd name="csX511" fmla="*/ 91173 w 418947"/>
                <a:gd name="csY511" fmla="*/ 274637 h 559902"/>
                <a:gd name="csX512" fmla="*/ 91173 w 418947"/>
                <a:gd name="csY512" fmla="*/ 276315 h 559902"/>
                <a:gd name="csX513" fmla="*/ 92851 w 418947"/>
                <a:gd name="csY513" fmla="*/ 276315 h 559902"/>
                <a:gd name="csX514" fmla="*/ 92851 w 418947"/>
                <a:gd name="csY514" fmla="*/ 277993 h 559902"/>
                <a:gd name="csX515" fmla="*/ 94529 w 418947"/>
                <a:gd name="csY515" fmla="*/ 277993 h 559902"/>
                <a:gd name="csX516" fmla="*/ 96207 w 418947"/>
                <a:gd name="csY516" fmla="*/ 277993 h 559902"/>
                <a:gd name="csX517" fmla="*/ 97885 w 418947"/>
                <a:gd name="csY517" fmla="*/ 277993 h 559902"/>
                <a:gd name="csX518" fmla="*/ 100122 w 418947"/>
                <a:gd name="csY518" fmla="*/ 277993 h 559902"/>
                <a:gd name="csX519" fmla="*/ 100122 w 418947"/>
                <a:gd name="csY519" fmla="*/ 279671 h 559902"/>
                <a:gd name="csX520" fmla="*/ 101801 w 418947"/>
                <a:gd name="csY520" fmla="*/ 279671 h 559902"/>
                <a:gd name="csX521" fmla="*/ 103478 w 418947"/>
                <a:gd name="csY521" fmla="*/ 281909 h 559902"/>
                <a:gd name="csX522" fmla="*/ 103478 w 418947"/>
                <a:gd name="csY522" fmla="*/ 283587 h 559902"/>
                <a:gd name="csX523" fmla="*/ 105157 w 418947"/>
                <a:gd name="csY523" fmla="*/ 283587 h 559902"/>
                <a:gd name="csX524" fmla="*/ 105157 w 418947"/>
                <a:gd name="csY524" fmla="*/ 285265 h 559902"/>
                <a:gd name="csX525" fmla="*/ 106834 w 418947"/>
                <a:gd name="csY525" fmla="*/ 285265 h 559902"/>
                <a:gd name="csX526" fmla="*/ 109072 w 418947"/>
                <a:gd name="csY526" fmla="*/ 285265 h 559902"/>
                <a:gd name="csX527" fmla="*/ 110750 w 418947"/>
                <a:gd name="csY527" fmla="*/ 285265 h 559902"/>
                <a:gd name="csX528" fmla="*/ 110750 w 418947"/>
                <a:gd name="csY528" fmla="*/ 285265 h 559902"/>
                <a:gd name="csX529" fmla="*/ 110750 w 418947"/>
                <a:gd name="csY529" fmla="*/ 283587 h 559902"/>
                <a:gd name="csX530" fmla="*/ 109072 w 418947"/>
                <a:gd name="csY530" fmla="*/ 283587 h 559902"/>
                <a:gd name="csX531" fmla="*/ 106834 w 418947"/>
                <a:gd name="csY531" fmla="*/ 283587 h 559902"/>
                <a:gd name="csX532" fmla="*/ 106834 w 418947"/>
                <a:gd name="csY532" fmla="*/ 281909 h 559902"/>
                <a:gd name="csX533" fmla="*/ 105157 w 418947"/>
                <a:gd name="csY533" fmla="*/ 281909 h 559902"/>
                <a:gd name="csX534" fmla="*/ 105157 w 418947"/>
                <a:gd name="csY534" fmla="*/ 279671 h 559902"/>
                <a:gd name="csX535" fmla="*/ 105157 w 418947"/>
                <a:gd name="csY535" fmla="*/ 277993 h 559902"/>
                <a:gd name="csX536" fmla="*/ 103478 w 418947"/>
                <a:gd name="csY536" fmla="*/ 277993 h 559902"/>
                <a:gd name="csX537" fmla="*/ 101801 w 418947"/>
                <a:gd name="csY537" fmla="*/ 277993 h 559902"/>
                <a:gd name="csX538" fmla="*/ 101801 w 418947"/>
                <a:gd name="csY538" fmla="*/ 276315 h 559902"/>
                <a:gd name="csX539" fmla="*/ 100122 w 418947"/>
                <a:gd name="csY539" fmla="*/ 276315 h 559902"/>
                <a:gd name="csX540" fmla="*/ 97885 w 418947"/>
                <a:gd name="csY540" fmla="*/ 276315 h 559902"/>
                <a:gd name="csX541" fmla="*/ 97885 w 418947"/>
                <a:gd name="csY541" fmla="*/ 274637 h 559902"/>
                <a:gd name="csX542" fmla="*/ 97885 w 418947"/>
                <a:gd name="csY542" fmla="*/ 274637 h 559902"/>
                <a:gd name="csX543" fmla="*/ 100122 w 418947"/>
                <a:gd name="csY543" fmla="*/ 272959 h 559902"/>
                <a:gd name="csX544" fmla="*/ 97885 w 418947"/>
                <a:gd name="csY544" fmla="*/ 272959 h 559902"/>
                <a:gd name="csX545" fmla="*/ 96207 w 418947"/>
                <a:gd name="csY545" fmla="*/ 271281 h 559902"/>
                <a:gd name="csX546" fmla="*/ 94529 w 418947"/>
                <a:gd name="csY546" fmla="*/ 271281 h 559902"/>
                <a:gd name="csX547" fmla="*/ 94529 w 418947"/>
                <a:gd name="csY547" fmla="*/ 269044 h 559902"/>
                <a:gd name="csX548" fmla="*/ 92851 w 418947"/>
                <a:gd name="csY548" fmla="*/ 269044 h 559902"/>
                <a:gd name="csX549" fmla="*/ 91173 w 418947"/>
                <a:gd name="csY549" fmla="*/ 269044 h 559902"/>
                <a:gd name="csX550" fmla="*/ 89495 w 418947"/>
                <a:gd name="csY550" fmla="*/ 269044 h 559902"/>
                <a:gd name="csX551" fmla="*/ 89495 w 418947"/>
                <a:gd name="csY551" fmla="*/ 267366 h 559902"/>
                <a:gd name="csX552" fmla="*/ 87257 w 418947"/>
                <a:gd name="csY552" fmla="*/ 267366 h 559902"/>
                <a:gd name="csX553" fmla="*/ 87257 w 418947"/>
                <a:gd name="csY553" fmla="*/ 265688 h 559902"/>
                <a:gd name="csX554" fmla="*/ 89495 w 418947"/>
                <a:gd name="csY554" fmla="*/ 265688 h 559902"/>
                <a:gd name="csX555" fmla="*/ 89495 w 418947"/>
                <a:gd name="csY555" fmla="*/ 264010 h 559902"/>
                <a:gd name="csX556" fmla="*/ 91173 w 418947"/>
                <a:gd name="csY556" fmla="*/ 264010 h 559902"/>
                <a:gd name="csX557" fmla="*/ 91173 w 418947"/>
                <a:gd name="csY557" fmla="*/ 264010 h 559902"/>
                <a:gd name="csX558" fmla="*/ 91173 w 418947"/>
                <a:gd name="csY558" fmla="*/ 265688 h 559902"/>
                <a:gd name="csX559" fmla="*/ 92851 w 418947"/>
                <a:gd name="csY559" fmla="*/ 265688 h 559902"/>
                <a:gd name="csX560" fmla="*/ 94529 w 418947"/>
                <a:gd name="csY560" fmla="*/ 265688 h 559902"/>
                <a:gd name="csX561" fmla="*/ 96207 w 418947"/>
                <a:gd name="csY561" fmla="*/ 265688 h 559902"/>
                <a:gd name="csX562" fmla="*/ 97885 w 418947"/>
                <a:gd name="csY562" fmla="*/ 265688 h 559902"/>
                <a:gd name="csX563" fmla="*/ 97885 w 418947"/>
                <a:gd name="csY563" fmla="*/ 264010 h 559902"/>
                <a:gd name="csX564" fmla="*/ 100122 w 418947"/>
                <a:gd name="csY564" fmla="*/ 264010 h 559902"/>
                <a:gd name="csX565" fmla="*/ 100122 w 418947"/>
                <a:gd name="csY565" fmla="*/ 265688 h 559902"/>
                <a:gd name="csX566" fmla="*/ 101801 w 418947"/>
                <a:gd name="csY566" fmla="*/ 267366 h 559902"/>
                <a:gd name="csX567" fmla="*/ 101801 w 418947"/>
                <a:gd name="csY567" fmla="*/ 265688 h 559902"/>
                <a:gd name="csX568" fmla="*/ 103478 w 418947"/>
                <a:gd name="csY568" fmla="*/ 265688 h 559902"/>
                <a:gd name="csX569" fmla="*/ 103478 w 418947"/>
                <a:gd name="csY569" fmla="*/ 264010 h 559902"/>
                <a:gd name="csX570" fmla="*/ 101801 w 418947"/>
                <a:gd name="csY570" fmla="*/ 262332 h 559902"/>
                <a:gd name="csX571" fmla="*/ 101801 w 418947"/>
                <a:gd name="csY571" fmla="*/ 260094 h 559902"/>
                <a:gd name="csX572" fmla="*/ 100122 w 418947"/>
                <a:gd name="csY572" fmla="*/ 260094 h 559902"/>
                <a:gd name="csX573" fmla="*/ 100122 w 418947"/>
                <a:gd name="csY573" fmla="*/ 262332 h 559902"/>
                <a:gd name="csX574" fmla="*/ 97885 w 418947"/>
                <a:gd name="csY574" fmla="*/ 260094 h 559902"/>
                <a:gd name="csX575" fmla="*/ 97885 w 418947"/>
                <a:gd name="csY575" fmla="*/ 258416 h 559902"/>
                <a:gd name="csX576" fmla="*/ 96207 w 418947"/>
                <a:gd name="csY576" fmla="*/ 258416 h 559902"/>
                <a:gd name="csX577" fmla="*/ 96207 w 418947"/>
                <a:gd name="csY577" fmla="*/ 260094 h 559902"/>
                <a:gd name="csX578" fmla="*/ 96207 w 418947"/>
                <a:gd name="csY578" fmla="*/ 258416 h 559902"/>
                <a:gd name="csX579" fmla="*/ 94529 w 418947"/>
                <a:gd name="csY579" fmla="*/ 258416 h 559902"/>
                <a:gd name="csX580" fmla="*/ 92851 w 418947"/>
                <a:gd name="csY580" fmla="*/ 256738 h 559902"/>
                <a:gd name="csX581" fmla="*/ 94529 w 418947"/>
                <a:gd name="csY581" fmla="*/ 255060 h 559902"/>
                <a:gd name="csX582" fmla="*/ 94529 w 418947"/>
                <a:gd name="csY582" fmla="*/ 253382 h 559902"/>
                <a:gd name="csX583" fmla="*/ 96207 w 418947"/>
                <a:gd name="csY583" fmla="*/ 253382 h 559902"/>
                <a:gd name="csX584" fmla="*/ 97885 w 418947"/>
                <a:gd name="csY584" fmla="*/ 253382 h 559902"/>
                <a:gd name="csX585" fmla="*/ 97885 w 418947"/>
                <a:gd name="csY585" fmla="*/ 251145 h 559902"/>
                <a:gd name="csX586" fmla="*/ 100122 w 418947"/>
                <a:gd name="csY586" fmla="*/ 249467 h 559902"/>
                <a:gd name="csX587" fmla="*/ 101801 w 418947"/>
                <a:gd name="csY587" fmla="*/ 249467 h 559902"/>
                <a:gd name="csX588" fmla="*/ 101801 w 418947"/>
                <a:gd name="csY588" fmla="*/ 251145 h 559902"/>
                <a:gd name="csX589" fmla="*/ 103478 w 418947"/>
                <a:gd name="csY589" fmla="*/ 251145 h 559902"/>
                <a:gd name="csX590" fmla="*/ 103478 w 418947"/>
                <a:gd name="csY590" fmla="*/ 249467 h 559902"/>
                <a:gd name="csX591" fmla="*/ 105157 w 418947"/>
                <a:gd name="csY591" fmla="*/ 249467 h 559902"/>
                <a:gd name="csX592" fmla="*/ 106834 w 418947"/>
                <a:gd name="csY592" fmla="*/ 249467 h 559902"/>
                <a:gd name="csX593" fmla="*/ 109072 w 418947"/>
                <a:gd name="csY593" fmla="*/ 249467 h 559902"/>
                <a:gd name="csX594" fmla="*/ 110750 w 418947"/>
                <a:gd name="csY594" fmla="*/ 249467 h 559902"/>
                <a:gd name="csX595" fmla="*/ 112428 w 418947"/>
                <a:gd name="csY595" fmla="*/ 249467 h 559902"/>
                <a:gd name="csX596" fmla="*/ 114106 w 418947"/>
                <a:gd name="csY596" fmla="*/ 249467 h 559902"/>
                <a:gd name="csX597" fmla="*/ 115784 w 418947"/>
                <a:gd name="csY597" fmla="*/ 247789 h 559902"/>
                <a:gd name="csX598" fmla="*/ 118021 w 418947"/>
                <a:gd name="csY598" fmla="*/ 247789 h 559902"/>
                <a:gd name="csX599" fmla="*/ 119699 w 418947"/>
                <a:gd name="csY599" fmla="*/ 249467 h 559902"/>
                <a:gd name="csX600" fmla="*/ 121378 w 418947"/>
                <a:gd name="csY600" fmla="*/ 249467 h 559902"/>
                <a:gd name="csX601" fmla="*/ 123055 w 418947"/>
                <a:gd name="csY601" fmla="*/ 251145 h 559902"/>
                <a:gd name="csX602" fmla="*/ 124734 w 418947"/>
                <a:gd name="csY602" fmla="*/ 251145 h 559902"/>
                <a:gd name="csX603" fmla="*/ 124734 w 418947"/>
                <a:gd name="csY603" fmla="*/ 253382 h 559902"/>
                <a:gd name="csX604" fmla="*/ 126411 w 418947"/>
                <a:gd name="csY604" fmla="*/ 253382 h 559902"/>
                <a:gd name="csX605" fmla="*/ 128649 w 418947"/>
                <a:gd name="csY605" fmla="*/ 253382 h 559902"/>
                <a:gd name="csX606" fmla="*/ 128649 w 418947"/>
                <a:gd name="csY606" fmla="*/ 251145 h 559902"/>
                <a:gd name="csX607" fmla="*/ 126411 w 418947"/>
                <a:gd name="csY607" fmla="*/ 251145 h 559902"/>
                <a:gd name="csX608" fmla="*/ 126411 w 418947"/>
                <a:gd name="csY608" fmla="*/ 249467 h 559902"/>
                <a:gd name="csX609" fmla="*/ 124734 w 418947"/>
                <a:gd name="csY609" fmla="*/ 249467 h 559902"/>
                <a:gd name="csX610" fmla="*/ 124734 w 418947"/>
                <a:gd name="csY610" fmla="*/ 247789 h 559902"/>
                <a:gd name="csX611" fmla="*/ 123055 w 418947"/>
                <a:gd name="csY611" fmla="*/ 247789 h 559902"/>
                <a:gd name="csX612" fmla="*/ 121378 w 418947"/>
                <a:gd name="csY612" fmla="*/ 247789 h 559902"/>
                <a:gd name="csX613" fmla="*/ 119699 w 418947"/>
                <a:gd name="csY613" fmla="*/ 246111 h 559902"/>
                <a:gd name="csX614" fmla="*/ 115784 w 418947"/>
                <a:gd name="csY614" fmla="*/ 246111 h 559902"/>
                <a:gd name="csX615" fmla="*/ 115784 w 418947"/>
                <a:gd name="csY615" fmla="*/ 246111 h 559902"/>
                <a:gd name="csX616" fmla="*/ 114106 w 418947"/>
                <a:gd name="csY616" fmla="*/ 246111 h 559902"/>
                <a:gd name="csX617" fmla="*/ 112428 w 418947"/>
                <a:gd name="csY617" fmla="*/ 247789 h 559902"/>
                <a:gd name="csX618" fmla="*/ 110750 w 418947"/>
                <a:gd name="csY618" fmla="*/ 247789 h 559902"/>
                <a:gd name="csX619" fmla="*/ 109072 w 418947"/>
                <a:gd name="csY619" fmla="*/ 247789 h 559902"/>
                <a:gd name="csX620" fmla="*/ 109072 w 418947"/>
                <a:gd name="csY620" fmla="*/ 246111 h 559902"/>
                <a:gd name="csX621" fmla="*/ 110750 w 418947"/>
                <a:gd name="csY621" fmla="*/ 246111 h 559902"/>
                <a:gd name="csX622" fmla="*/ 110750 w 418947"/>
                <a:gd name="csY622" fmla="*/ 244433 h 559902"/>
                <a:gd name="csX623" fmla="*/ 109072 w 418947"/>
                <a:gd name="csY623" fmla="*/ 244433 h 559902"/>
                <a:gd name="csX624" fmla="*/ 109072 w 418947"/>
                <a:gd name="csY624" fmla="*/ 242755 h 559902"/>
                <a:gd name="csX625" fmla="*/ 106834 w 418947"/>
                <a:gd name="csY625" fmla="*/ 242755 h 559902"/>
                <a:gd name="csX626" fmla="*/ 105157 w 418947"/>
                <a:gd name="csY626" fmla="*/ 242755 h 559902"/>
                <a:gd name="csX627" fmla="*/ 103478 w 418947"/>
                <a:gd name="csY627" fmla="*/ 242755 h 559902"/>
                <a:gd name="csX628" fmla="*/ 103478 w 418947"/>
                <a:gd name="csY628" fmla="*/ 244433 h 559902"/>
                <a:gd name="csX629" fmla="*/ 101801 w 418947"/>
                <a:gd name="csY629" fmla="*/ 244433 h 559902"/>
                <a:gd name="csX630" fmla="*/ 101801 w 418947"/>
                <a:gd name="csY630" fmla="*/ 242755 h 559902"/>
                <a:gd name="csX631" fmla="*/ 101801 w 418947"/>
                <a:gd name="csY631" fmla="*/ 240517 h 559902"/>
                <a:gd name="csX632" fmla="*/ 100122 w 418947"/>
                <a:gd name="csY632" fmla="*/ 240517 h 559902"/>
                <a:gd name="csX633" fmla="*/ 97885 w 418947"/>
                <a:gd name="csY633" fmla="*/ 240517 h 559902"/>
                <a:gd name="csX634" fmla="*/ 97885 w 418947"/>
                <a:gd name="csY634" fmla="*/ 238839 h 559902"/>
                <a:gd name="csX635" fmla="*/ 97885 w 418947"/>
                <a:gd name="csY635" fmla="*/ 238839 h 559902"/>
                <a:gd name="csX636" fmla="*/ 100122 w 418947"/>
                <a:gd name="csY636" fmla="*/ 237161 h 559902"/>
                <a:gd name="csX637" fmla="*/ 97885 w 418947"/>
                <a:gd name="csY637" fmla="*/ 235483 h 559902"/>
                <a:gd name="csX638" fmla="*/ 100122 w 418947"/>
                <a:gd name="csY638" fmla="*/ 235483 h 559902"/>
                <a:gd name="csX639" fmla="*/ 100122 w 418947"/>
                <a:gd name="csY639" fmla="*/ 233805 h 559902"/>
                <a:gd name="csX640" fmla="*/ 101801 w 418947"/>
                <a:gd name="csY640" fmla="*/ 231568 h 559902"/>
                <a:gd name="csX641" fmla="*/ 103478 w 418947"/>
                <a:gd name="csY641" fmla="*/ 231568 h 559902"/>
                <a:gd name="csX642" fmla="*/ 103478 w 418947"/>
                <a:gd name="csY642" fmla="*/ 229890 h 559902"/>
                <a:gd name="csX643" fmla="*/ 105157 w 418947"/>
                <a:gd name="csY643" fmla="*/ 229890 h 559902"/>
                <a:gd name="csX644" fmla="*/ 106834 w 418947"/>
                <a:gd name="csY644" fmla="*/ 229890 h 559902"/>
                <a:gd name="csX645" fmla="*/ 106834 w 418947"/>
                <a:gd name="csY645" fmla="*/ 231568 h 559902"/>
                <a:gd name="csX646" fmla="*/ 109072 w 418947"/>
                <a:gd name="csY646" fmla="*/ 231568 h 559902"/>
                <a:gd name="csX647" fmla="*/ 110750 w 418947"/>
                <a:gd name="csY647" fmla="*/ 231568 h 559902"/>
                <a:gd name="csX648" fmla="*/ 110750 w 418947"/>
                <a:gd name="csY648" fmla="*/ 229890 h 559902"/>
                <a:gd name="csX649" fmla="*/ 112428 w 418947"/>
                <a:gd name="csY649" fmla="*/ 229890 h 559902"/>
                <a:gd name="csX650" fmla="*/ 114106 w 418947"/>
                <a:gd name="csY650" fmla="*/ 229890 h 559902"/>
                <a:gd name="csX651" fmla="*/ 114106 w 418947"/>
                <a:gd name="csY651" fmla="*/ 228212 h 559902"/>
                <a:gd name="csX652" fmla="*/ 115784 w 418947"/>
                <a:gd name="csY652" fmla="*/ 228212 h 559902"/>
                <a:gd name="csX653" fmla="*/ 118021 w 418947"/>
                <a:gd name="csY653" fmla="*/ 226534 h 559902"/>
                <a:gd name="csX654" fmla="*/ 119699 w 418947"/>
                <a:gd name="csY654" fmla="*/ 228212 h 559902"/>
                <a:gd name="csX655" fmla="*/ 119699 w 418947"/>
                <a:gd name="csY655" fmla="*/ 229890 h 559902"/>
                <a:gd name="csX656" fmla="*/ 121378 w 418947"/>
                <a:gd name="csY656" fmla="*/ 229890 h 559902"/>
                <a:gd name="csX657" fmla="*/ 123055 w 418947"/>
                <a:gd name="csY657" fmla="*/ 229890 h 559902"/>
                <a:gd name="csX658" fmla="*/ 123055 w 418947"/>
                <a:gd name="csY658" fmla="*/ 228212 h 559902"/>
                <a:gd name="csX659" fmla="*/ 123055 w 418947"/>
                <a:gd name="csY659" fmla="*/ 226534 h 559902"/>
                <a:gd name="csX660" fmla="*/ 121378 w 418947"/>
                <a:gd name="csY660" fmla="*/ 226534 h 559902"/>
                <a:gd name="csX661" fmla="*/ 121378 w 418947"/>
                <a:gd name="csY661" fmla="*/ 224856 h 559902"/>
                <a:gd name="csX662" fmla="*/ 119699 w 418947"/>
                <a:gd name="csY662" fmla="*/ 224856 h 559902"/>
                <a:gd name="csX663" fmla="*/ 119699 w 418947"/>
                <a:gd name="csY663" fmla="*/ 222618 h 559902"/>
                <a:gd name="csX664" fmla="*/ 119699 w 418947"/>
                <a:gd name="csY664" fmla="*/ 220940 h 559902"/>
                <a:gd name="csX665" fmla="*/ 119699 w 418947"/>
                <a:gd name="csY665" fmla="*/ 220940 h 559902"/>
                <a:gd name="csX666" fmla="*/ 118021 w 418947"/>
                <a:gd name="csY666" fmla="*/ 220940 h 559902"/>
                <a:gd name="csX667" fmla="*/ 115784 w 418947"/>
                <a:gd name="csY667" fmla="*/ 220940 h 559902"/>
                <a:gd name="csX668" fmla="*/ 115784 w 418947"/>
                <a:gd name="csY668" fmla="*/ 219262 h 559902"/>
                <a:gd name="csX669" fmla="*/ 114106 w 418947"/>
                <a:gd name="csY669" fmla="*/ 219262 h 559902"/>
                <a:gd name="csX670" fmla="*/ 112428 w 418947"/>
                <a:gd name="csY670" fmla="*/ 219262 h 559902"/>
                <a:gd name="csX671" fmla="*/ 112428 w 418947"/>
                <a:gd name="csY671" fmla="*/ 220940 h 559902"/>
                <a:gd name="csX672" fmla="*/ 110750 w 418947"/>
                <a:gd name="csY672" fmla="*/ 220940 h 559902"/>
                <a:gd name="csX673" fmla="*/ 109072 w 418947"/>
                <a:gd name="csY673" fmla="*/ 220940 h 559902"/>
                <a:gd name="csX674" fmla="*/ 106834 w 418947"/>
                <a:gd name="csY674" fmla="*/ 220940 h 559902"/>
                <a:gd name="csX675" fmla="*/ 106834 w 418947"/>
                <a:gd name="csY675" fmla="*/ 219262 h 559902"/>
                <a:gd name="csX676" fmla="*/ 105157 w 418947"/>
                <a:gd name="csY676" fmla="*/ 219262 h 559902"/>
                <a:gd name="csX677" fmla="*/ 103478 w 418947"/>
                <a:gd name="csY677" fmla="*/ 219262 h 559902"/>
                <a:gd name="csX678" fmla="*/ 105157 w 418947"/>
                <a:gd name="csY678" fmla="*/ 217584 h 559902"/>
                <a:gd name="csX679" fmla="*/ 106834 w 418947"/>
                <a:gd name="csY679" fmla="*/ 217584 h 559902"/>
                <a:gd name="csX680" fmla="*/ 106834 w 418947"/>
                <a:gd name="csY680" fmla="*/ 215906 h 559902"/>
                <a:gd name="csX681" fmla="*/ 109072 w 418947"/>
                <a:gd name="csY681" fmla="*/ 215906 h 559902"/>
                <a:gd name="csX682" fmla="*/ 109072 w 418947"/>
                <a:gd name="csY682" fmla="*/ 214228 h 559902"/>
                <a:gd name="csX683" fmla="*/ 110750 w 418947"/>
                <a:gd name="csY683" fmla="*/ 214228 h 559902"/>
                <a:gd name="csX684" fmla="*/ 110750 w 418947"/>
                <a:gd name="csY684" fmla="*/ 211991 h 559902"/>
                <a:gd name="csX685" fmla="*/ 112428 w 418947"/>
                <a:gd name="csY685" fmla="*/ 211991 h 559902"/>
                <a:gd name="csX686" fmla="*/ 114106 w 418947"/>
                <a:gd name="csY686" fmla="*/ 211991 h 559902"/>
                <a:gd name="csX687" fmla="*/ 114106 w 418947"/>
                <a:gd name="csY687" fmla="*/ 210313 h 559902"/>
                <a:gd name="csX688" fmla="*/ 115784 w 418947"/>
                <a:gd name="csY688" fmla="*/ 210313 h 559902"/>
                <a:gd name="csX689" fmla="*/ 115784 w 418947"/>
                <a:gd name="csY689" fmla="*/ 208635 h 559902"/>
                <a:gd name="csX690" fmla="*/ 118021 w 418947"/>
                <a:gd name="csY690" fmla="*/ 210313 h 559902"/>
                <a:gd name="csX691" fmla="*/ 119699 w 418947"/>
                <a:gd name="csY691" fmla="*/ 210313 h 559902"/>
                <a:gd name="csX692" fmla="*/ 119699 w 418947"/>
                <a:gd name="csY692" fmla="*/ 208635 h 559902"/>
                <a:gd name="csX693" fmla="*/ 121378 w 418947"/>
                <a:gd name="csY693" fmla="*/ 208635 h 559902"/>
                <a:gd name="csX694" fmla="*/ 121378 w 418947"/>
                <a:gd name="csY694" fmla="*/ 206957 h 559902"/>
                <a:gd name="csX695" fmla="*/ 119699 w 418947"/>
                <a:gd name="csY695" fmla="*/ 206957 h 559902"/>
                <a:gd name="csX696" fmla="*/ 118021 w 418947"/>
                <a:gd name="csY696" fmla="*/ 206957 h 559902"/>
                <a:gd name="csX697" fmla="*/ 115784 w 418947"/>
                <a:gd name="csY697" fmla="*/ 206957 h 559902"/>
                <a:gd name="csX698" fmla="*/ 115784 w 418947"/>
                <a:gd name="csY698" fmla="*/ 206957 h 559902"/>
                <a:gd name="csX699" fmla="*/ 114106 w 418947"/>
                <a:gd name="csY699" fmla="*/ 206957 h 559902"/>
                <a:gd name="csX700" fmla="*/ 114106 w 418947"/>
                <a:gd name="csY700" fmla="*/ 205279 h 559902"/>
                <a:gd name="csX701" fmla="*/ 115784 w 418947"/>
                <a:gd name="csY701" fmla="*/ 203041 h 559902"/>
                <a:gd name="csX702" fmla="*/ 115784 w 418947"/>
                <a:gd name="csY702" fmla="*/ 201363 h 559902"/>
                <a:gd name="csX703" fmla="*/ 118021 w 418947"/>
                <a:gd name="csY703" fmla="*/ 201363 h 559902"/>
                <a:gd name="csX704" fmla="*/ 118021 w 418947"/>
                <a:gd name="csY704" fmla="*/ 199685 h 559902"/>
                <a:gd name="csX705" fmla="*/ 115784 w 418947"/>
                <a:gd name="csY705" fmla="*/ 199685 h 559902"/>
                <a:gd name="csX706" fmla="*/ 114106 w 418947"/>
                <a:gd name="csY706" fmla="*/ 199685 h 559902"/>
                <a:gd name="csX707" fmla="*/ 112428 w 418947"/>
                <a:gd name="csY707" fmla="*/ 199685 h 559902"/>
                <a:gd name="csX708" fmla="*/ 110750 w 418947"/>
                <a:gd name="csY708" fmla="*/ 199685 h 559902"/>
                <a:gd name="csX709" fmla="*/ 109072 w 418947"/>
                <a:gd name="csY709" fmla="*/ 201363 h 559902"/>
                <a:gd name="csX710" fmla="*/ 109072 w 418947"/>
                <a:gd name="csY710" fmla="*/ 203041 h 559902"/>
                <a:gd name="csX711" fmla="*/ 106834 w 418947"/>
                <a:gd name="csY711" fmla="*/ 201363 h 559902"/>
                <a:gd name="csX712" fmla="*/ 105157 w 418947"/>
                <a:gd name="csY712" fmla="*/ 203041 h 559902"/>
                <a:gd name="csX713" fmla="*/ 105157 w 418947"/>
                <a:gd name="csY713" fmla="*/ 201363 h 559902"/>
                <a:gd name="csX714" fmla="*/ 105157 w 418947"/>
                <a:gd name="csY714" fmla="*/ 199685 h 559902"/>
                <a:gd name="csX715" fmla="*/ 106834 w 418947"/>
                <a:gd name="csY715" fmla="*/ 199685 h 559902"/>
                <a:gd name="csX716" fmla="*/ 106834 w 418947"/>
                <a:gd name="csY716" fmla="*/ 198007 h 559902"/>
                <a:gd name="csX717" fmla="*/ 106834 w 418947"/>
                <a:gd name="csY717" fmla="*/ 196329 h 559902"/>
                <a:gd name="csX718" fmla="*/ 106834 w 418947"/>
                <a:gd name="csY718" fmla="*/ 194092 h 559902"/>
                <a:gd name="csX719" fmla="*/ 105157 w 418947"/>
                <a:gd name="csY719" fmla="*/ 194092 h 559902"/>
                <a:gd name="csX720" fmla="*/ 103478 w 418947"/>
                <a:gd name="csY720" fmla="*/ 192414 h 559902"/>
                <a:gd name="csX721" fmla="*/ 103478 w 418947"/>
                <a:gd name="csY721" fmla="*/ 192414 h 559902"/>
                <a:gd name="csX722" fmla="*/ 103478 w 418947"/>
                <a:gd name="csY722" fmla="*/ 190736 h 559902"/>
                <a:gd name="csX723" fmla="*/ 103478 w 418947"/>
                <a:gd name="csY723" fmla="*/ 189058 h 559902"/>
                <a:gd name="csX724" fmla="*/ 103478 w 418947"/>
                <a:gd name="csY724" fmla="*/ 187380 h 559902"/>
                <a:gd name="csX725" fmla="*/ 105157 w 418947"/>
                <a:gd name="csY725" fmla="*/ 185702 h 559902"/>
                <a:gd name="csX726" fmla="*/ 105157 w 418947"/>
                <a:gd name="csY726" fmla="*/ 183464 h 559902"/>
                <a:gd name="csX727" fmla="*/ 106834 w 418947"/>
                <a:gd name="csY727" fmla="*/ 183464 h 559902"/>
                <a:gd name="csX728" fmla="*/ 106834 w 418947"/>
                <a:gd name="csY728" fmla="*/ 181786 h 559902"/>
                <a:gd name="csX729" fmla="*/ 109072 w 418947"/>
                <a:gd name="csY729" fmla="*/ 181786 h 559902"/>
                <a:gd name="csX730" fmla="*/ 109072 w 418947"/>
                <a:gd name="csY730" fmla="*/ 183464 h 559902"/>
                <a:gd name="csX731" fmla="*/ 110750 w 418947"/>
                <a:gd name="csY731" fmla="*/ 183464 h 559902"/>
                <a:gd name="csX732" fmla="*/ 112428 w 418947"/>
                <a:gd name="csY732" fmla="*/ 183464 h 559902"/>
                <a:gd name="csX733" fmla="*/ 112428 w 418947"/>
                <a:gd name="csY733" fmla="*/ 185702 h 559902"/>
                <a:gd name="csX734" fmla="*/ 112428 w 418947"/>
                <a:gd name="csY734" fmla="*/ 185702 h 559902"/>
                <a:gd name="csX735" fmla="*/ 112428 w 418947"/>
                <a:gd name="csY735" fmla="*/ 185702 h 559902"/>
                <a:gd name="csX736" fmla="*/ 114106 w 418947"/>
                <a:gd name="csY736" fmla="*/ 185702 h 559902"/>
                <a:gd name="csX737" fmla="*/ 114106 w 418947"/>
                <a:gd name="csY737" fmla="*/ 183464 h 559902"/>
                <a:gd name="csX738" fmla="*/ 115784 w 418947"/>
                <a:gd name="csY738" fmla="*/ 183464 h 559902"/>
                <a:gd name="csX739" fmla="*/ 115784 w 418947"/>
                <a:gd name="csY739" fmla="*/ 185702 h 559902"/>
                <a:gd name="csX740" fmla="*/ 115784 w 418947"/>
                <a:gd name="csY740" fmla="*/ 187380 h 559902"/>
                <a:gd name="csX741" fmla="*/ 115784 w 418947"/>
                <a:gd name="csY741" fmla="*/ 189058 h 559902"/>
                <a:gd name="csX742" fmla="*/ 118021 w 418947"/>
                <a:gd name="csY742" fmla="*/ 189058 h 559902"/>
                <a:gd name="csX743" fmla="*/ 118021 w 418947"/>
                <a:gd name="csY743" fmla="*/ 190736 h 559902"/>
                <a:gd name="csX744" fmla="*/ 118021 w 418947"/>
                <a:gd name="csY744" fmla="*/ 192414 h 559902"/>
                <a:gd name="csX745" fmla="*/ 119699 w 418947"/>
                <a:gd name="csY745" fmla="*/ 192414 h 559902"/>
                <a:gd name="csX746" fmla="*/ 119699 w 418947"/>
                <a:gd name="csY746" fmla="*/ 192414 h 559902"/>
                <a:gd name="csX747" fmla="*/ 121378 w 418947"/>
                <a:gd name="csY747" fmla="*/ 192414 h 559902"/>
                <a:gd name="csX748" fmla="*/ 123055 w 418947"/>
                <a:gd name="csY748" fmla="*/ 194092 h 559902"/>
                <a:gd name="csX749" fmla="*/ 123055 w 418947"/>
                <a:gd name="csY749" fmla="*/ 192414 h 559902"/>
                <a:gd name="csX750" fmla="*/ 124734 w 418947"/>
                <a:gd name="csY750" fmla="*/ 190736 h 559902"/>
                <a:gd name="csX751" fmla="*/ 123055 w 418947"/>
                <a:gd name="csY751" fmla="*/ 190736 h 559902"/>
                <a:gd name="csX752" fmla="*/ 123055 w 418947"/>
                <a:gd name="csY752" fmla="*/ 189058 h 559902"/>
                <a:gd name="csX753" fmla="*/ 123055 w 418947"/>
                <a:gd name="csY753" fmla="*/ 187380 h 559902"/>
                <a:gd name="csX754" fmla="*/ 123055 w 418947"/>
                <a:gd name="csY754" fmla="*/ 185702 h 559902"/>
                <a:gd name="csX755" fmla="*/ 124734 w 418947"/>
                <a:gd name="csY755" fmla="*/ 185702 h 559902"/>
                <a:gd name="csX756" fmla="*/ 124734 w 418947"/>
                <a:gd name="csY756" fmla="*/ 183464 h 559902"/>
                <a:gd name="csX757" fmla="*/ 126411 w 418947"/>
                <a:gd name="csY757" fmla="*/ 183464 h 559902"/>
                <a:gd name="csX758" fmla="*/ 126411 w 418947"/>
                <a:gd name="csY758" fmla="*/ 181786 h 559902"/>
                <a:gd name="csX759" fmla="*/ 128649 w 418947"/>
                <a:gd name="csY759" fmla="*/ 181786 h 559902"/>
                <a:gd name="csX760" fmla="*/ 128649 w 418947"/>
                <a:gd name="csY760" fmla="*/ 180108 h 559902"/>
                <a:gd name="csX761" fmla="*/ 130327 w 418947"/>
                <a:gd name="csY761" fmla="*/ 180108 h 559902"/>
                <a:gd name="csX762" fmla="*/ 130327 w 418947"/>
                <a:gd name="csY762" fmla="*/ 178430 h 559902"/>
                <a:gd name="csX763" fmla="*/ 132005 w 418947"/>
                <a:gd name="csY763" fmla="*/ 178430 h 559902"/>
                <a:gd name="csX764" fmla="*/ 132005 w 418947"/>
                <a:gd name="csY764" fmla="*/ 176752 h 559902"/>
                <a:gd name="csX765" fmla="*/ 130327 w 418947"/>
                <a:gd name="csY765" fmla="*/ 176752 h 559902"/>
                <a:gd name="csX766" fmla="*/ 130327 w 418947"/>
                <a:gd name="csY766" fmla="*/ 174515 h 559902"/>
                <a:gd name="csX767" fmla="*/ 128649 w 418947"/>
                <a:gd name="csY767" fmla="*/ 172837 h 559902"/>
                <a:gd name="csX768" fmla="*/ 126411 w 418947"/>
                <a:gd name="csY768" fmla="*/ 172837 h 559902"/>
                <a:gd name="csX769" fmla="*/ 124734 w 418947"/>
                <a:gd name="csY769" fmla="*/ 171159 h 559902"/>
                <a:gd name="csX770" fmla="*/ 126411 w 418947"/>
                <a:gd name="csY770" fmla="*/ 171159 h 559902"/>
                <a:gd name="csX771" fmla="*/ 126411 w 418947"/>
                <a:gd name="csY771" fmla="*/ 167803 h 559902"/>
                <a:gd name="csX772" fmla="*/ 128649 w 418947"/>
                <a:gd name="csY772" fmla="*/ 167803 h 559902"/>
                <a:gd name="csX773" fmla="*/ 130327 w 418947"/>
                <a:gd name="csY773" fmla="*/ 165565 h 559902"/>
                <a:gd name="csX774" fmla="*/ 132005 w 418947"/>
                <a:gd name="csY774" fmla="*/ 165565 h 559902"/>
                <a:gd name="csX775" fmla="*/ 132005 w 418947"/>
                <a:gd name="csY775" fmla="*/ 163887 h 559902"/>
                <a:gd name="csX776" fmla="*/ 133683 w 418947"/>
                <a:gd name="csY776" fmla="*/ 163887 h 559902"/>
                <a:gd name="csX777" fmla="*/ 135361 w 418947"/>
                <a:gd name="csY777" fmla="*/ 163887 h 559902"/>
                <a:gd name="csX778" fmla="*/ 137598 w 418947"/>
                <a:gd name="csY778" fmla="*/ 163887 h 559902"/>
                <a:gd name="csX779" fmla="*/ 137598 w 418947"/>
                <a:gd name="csY779" fmla="*/ 165565 h 559902"/>
                <a:gd name="csX780" fmla="*/ 139276 w 418947"/>
                <a:gd name="csY780" fmla="*/ 165565 h 559902"/>
                <a:gd name="csX781" fmla="*/ 140955 w 418947"/>
                <a:gd name="csY781" fmla="*/ 163887 h 559902"/>
                <a:gd name="csX782" fmla="*/ 140955 w 418947"/>
                <a:gd name="csY782" fmla="*/ 165565 h 559902"/>
                <a:gd name="csX783" fmla="*/ 142632 w 418947"/>
                <a:gd name="csY783" fmla="*/ 165565 h 559902"/>
                <a:gd name="csX784" fmla="*/ 142632 w 418947"/>
                <a:gd name="csY784" fmla="*/ 167803 h 559902"/>
                <a:gd name="csX785" fmla="*/ 144311 w 418947"/>
                <a:gd name="csY785" fmla="*/ 167803 h 559902"/>
                <a:gd name="csX786" fmla="*/ 144311 w 418947"/>
                <a:gd name="csY786" fmla="*/ 169481 h 559902"/>
                <a:gd name="csX787" fmla="*/ 146548 w 418947"/>
                <a:gd name="csY787" fmla="*/ 171159 h 559902"/>
                <a:gd name="csX788" fmla="*/ 148226 w 418947"/>
                <a:gd name="csY788" fmla="*/ 171159 h 559902"/>
                <a:gd name="csX789" fmla="*/ 149904 w 418947"/>
                <a:gd name="csY789" fmla="*/ 171159 h 559902"/>
                <a:gd name="csX790" fmla="*/ 149904 w 418947"/>
                <a:gd name="csY790" fmla="*/ 169481 h 559902"/>
                <a:gd name="csX791" fmla="*/ 151582 w 418947"/>
                <a:gd name="csY791" fmla="*/ 169481 h 559902"/>
                <a:gd name="csX792" fmla="*/ 151582 w 418947"/>
                <a:gd name="csY792" fmla="*/ 171159 h 559902"/>
                <a:gd name="csX793" fmla="*/ 153260 w 418947"/>
                <a:gd name="csY793" fmla="*/ 169481 h 559902"/>
                <a:gd name="csX794" fmla="*/ 153260 w 418947"/>
                <a:gd name="csY794" fmla="*/ 167803 h 559902"/>
                <a:gd name="csX795" fmla="*/ 154938 w 418947"/>
                <a:gd name="csY795" fmla="*/ 167803 h 559902"/>
                <a:gd name="csX796" fmla="*/ 154938 w 418947"/>
                <a:gd name="csY796" fmla="*/ 165565 h 559902"/>
                <a:gd name="csX797" fmla="*/ 153260 w 418947"/>
                <a:gd name="csY797" fmla="*/ 165565 h 559902"/>
                <a:gd name="csX798" fmla="*/ 151582 w 418947"/>
                <a:gd name="csY798" fmla="*/ 165565 h 559902"/>
                <a:gd name="csX799" fmla="*/ 149904 w 418947"/>
                <a:gd name="csY799" fmla="*/ 165565 h 559902"/>
                <a:gd name="csX800" fmla="*/ 149904 w 418947"/>
                <a:gd name="csY800" fmla="*/ 163887 h 559902"/>
                <a:gd name="csX801" fmla="*/ 149904 w 418947"/>
                <a:gd name="csY801" fmla="*/ 162209 h 559902"/>
                <a:gd name="csX802" fmla="*/ 149904 w 418947"/>
                <a:gd name="csY802" fmla="*/ 160531 h 559902"/>
                <a:gd name="csX803" fmla="*/ 149904 w 418947"/>
                <a:gd name="csY803" fmla="*/ 158853 h 559902"/>
                <a:gd name="csX804" fmla="*/ 148226 w 418947"/>
                <a:gd name="csY804" fmla="*/ 157175 h 559902"/>
                <a:gd name="csX805" fmla="*/ 148226 w 418947"/>
                <a:gd name="csY805" fmla="*/ 154938 h 559902"/>
                <a:gd name="csX806" fmla="*/ 146548 w 418947"/>
                <a:gd name="csY806" fmla="*/ 154938 h 559902"/>
                <a:gd name="csX807" fmla="*/ 146548 w 418947"/>
                <a:gd name="csY807" fmla="*/ 153260 h 559902"/>
                <a:gd name="csX808" fmla="*/ 148226 w 418947"/>
                <a:gd name="csY808" fmla="*/ 153260 h 559902"/>
                <a:gd name="csX809" fmla="*/ 148226 w 418947"/>
                <a:gd name="csY809" fmla="*/ 151582 h 559902"/>
                <a:gd name="csX810" fmla="*/ 148226 w 418947"/>
                <a:gd name="csY810" fmla="*/ 149904 h 559902"/>
                <a:gd name="csX811" fmla="*/ 149904 w 418947"/>
                <a:gd name="csY811" fmla="*/ 149904 h 559902"/>
                <a:gd name="csX812" fmla="*/ 151582 w 418947"/>
                <a:gd name="csY812" fmla="*/ 149904 h 559902"/>
                <a:gd name="csX813" fmla="*/ 151582 w 418947"/>
                <a:gd name="csY813" fmla="*/ 148226 h 559902"/>
                <a:gd name="csX814" fmla="*/ 153260 w 418947"/>
                <a:gd name="csY814" fmla="*/ 148226 h 559902"/>
                <a:gd name="csX815" fmla="*/ 154938 w 418947"/>
                <a:gd name="csY815" fmla="*/ 148226 h 559902"/>
                <a:gd name="csX816" fmla="*/ 157175 w 418947"/>
                <a:gd name="csY816" fmla="*/ 145988 h 559902"/>
                <a:gd name="csX817" fmla="*/ 158853 w 418947"/>
                <a:gd name="csY817" fmla="*/ 148226 h 559902"/>
                <a:gd name="csX818" fmla="*/ 160532 w 418947"/>
                <a:gd name="csY818" fmla="*/ 148226 h 559902"/>
                <a:gd name="csX819" fmla="*/ 160532 w 418947"/>
                <a:gd name="csY819" fmla="*/ 145988 h 559902"/>
                <a:gd name="csX820" fmla="*/ 162209 w 418947"/>
                <a:gd name="csY820" fmla="*/ 145988 h 559902"/>
                <a:gd name="csX821" fmla="*/ 163888 w 418947"/>
                <a:gd name="csY821" fmla="*/ 145988 h 559902"/>
                <a:gd name="csX822" fmla="*/ 166125 w 418947"/>
                <a:gd name="csY822" fmla="*/ 144310 h 559902"/>
                <a:gd name="csX823" fmla="*/ 166125 w 418947"/>
                <a:gd name="csY823" fmla="*/ 142632 h 559902"/>
                <a:gd name="csX824" fmla="*/ 163888 w 418947"/>
                <a:gd name="csY824" fmla="*/ 140954 h 559902"/>
                <a:gd name="csX825" fmla="*/ 162209 w 418947"/>
                <a:gd name="csY825" fmla="*/ 140954 h 559902"/>
                <a:gd name="csX826" fmla="*/ 160532 w 418947"/>
                <a:gd name="csY826" fmla="*/ 140954 h 559902"/>
                <a:gd name="csX827" fmla="*/ 158853 w 418947"/>
                <a:gd name="csY827" fmla="*/ 140954 h 559902"/>
                <a:gd name="csX828" fmla="*/ 157175 w 418947"/>
                <a:gd name="csY828" fmla="*/ 140954 h 559902"/>
                <a:gd name="csX829" fmla="*/ 154938 w 418947"/>
                <a:gd name="csY829" fmla="*/ 139276 h 559902"/>
                <a:gd name="csX830" fmla="*/ 157175 w 418947"/>
                <a:gd name="csY830" fmla="*/ 139276 h 559902"/>
                <a:gd name="csX831" fmla="*/ 157175 w 418947"/>
                <a:gd name="csY831" fmla="*/ 137039 h 559902"/>
                <a:gd name="csX832" fmla="*/ 158853 w 418947"/>
                <a:gd name="csY832" fmla="*/ 137039 h 559902"/>
                <a:gd name="csX833" fmla="*/ 160532 w 418947"/>
                <a:gd name="csY833" fmla="*/ 137039 h 559902"/>
                <a:gd name="csX834" fmla="*/ 160532 w 418947"/>
                <a:gd name="csY834" fmla="*/ 135361 h 559902"/>
                <a:gd name="csX835" fmla="*/ 162209 w 418947"/>
                <a:gd name="csY835" fmla="*/ 135361 h 559902"/>
                <a:gd name="csX836" fmla="*/ 163888 w 418947"/>
                <a:gd name="csY836" fmla="*/ 135361 h 559902"/>
                <a:gd name="csX837" fmla="*/ 166125 w 418947"/>
                <a:gd name="csY837" fmla="*/ 135361 h 559902"/>
                <a:gd name="csX838" fmla="*/ 166125 w 418947"/>
                <a:gd name="csY838" fmla="*/ 133683 h 559902"/>
                <a:gd name="csX839" fmla="*/ 166125 w 418947"/>
                <a:gd name="csY839" fmla="*/ 132005 h 559902"/>
                <a:gd name="csX840" fmla="*/ 167803 w 418947"/>
                <a:gd name="csY840" fmla="*/ 133683 h 559902"/>
                <a:gd name="csX841" fmla="*/ 167803 w 418947"/>
                <a:gd name="csY841" fmla="*/ 132005 h 559902"/>
                <a:gd name="csX842" fmla="*/ 169481 w 418947"/>
                <a:gd name="csY842" fmla="*/ 132005 h 559902"/>
                <a:gd name="csX843" fmla="*/ 171159 w 418947"/>
                <a:gd name="csY843" fmla="*/ 132005 h 559902"/>
                <a:gd name="csX844" fmla="*/ 172837 w 418947"/>
                <a:gd name="csY844" fmla="*/ 130327 h 559902"/>
                <a:gd name="csX845" fmla="*/ 175075 w 418947"/>
                <a:gd name="csY845" fmla="*/ 130327 h 559902"/>
                <a:gd name="csX846" fmla="*/ 175075 w 418947"/>
                <a:gd name="csY846" fmla="*/ 128649 h 559902"/>
                <a:gd name="csX847" fmla="*/ 175075 w 418947"/>
                <a:gd name="csY847" fmla="*/ 126411 h 559902"/>
                <a:gd name="csX848" fmla="*/ 176752 w 418947"/>
                <a:gd name="csY848" fmla="*/ 126411 h 559902"/>
                <a:gd name="csX849" fmla="*/ 176752 w 418947"/>
                <a:gd name="csY849" fmla="*/ 124733 h 559902"/>
                <a:gd name="csX850" fmla="*/ 175075 w 418947"/>
                <a:gd name="csY850" fmla="*/ 124733 h 559902"/>
                <a:gd name="csX851" fmla="*/ 175075 w 418947"/>
                <a:gd name="csY851" fmla="*/ 123055 h 559902"/>
                <a:gd name="csX852" fmla="*/ 175075 w 418947"/>
                <a:gd name="csY852" fmla="*/ 121377 h 559902"/>
                <a:gd name="csX853" fmla="*/ 176752 w 418947"/>
                <a:gd name="csY853" fmla="*/ 119699 h 559902"/>
                <a:gd name="csX854" fmla="*/ 178430 w 418947"/>
                <a:gd name="csY854" fmla="*/ 119699 h 559902"/>
                <a:gd name="csX855" fmla="*/ 178430 w 418947"/>
                <a:gd name="csY855" fmla="*/ 117462 h 559902"/>
                <a:gd name="csX856" fmla="*/ 180109 w 418947"/>
                <a:gd name="csY856" fmla="*/ 117462 h 559902"/>
                <a:gd name="csX857" fmla="*/ 181786 w 418947"/>
                <a:gd name="csY857" fmla="*/ 117462 h 559902"/>
                <a:gd name="csX858" fmla="*/ 183465 w 418947"/>
                <a:gd name="csY858" fmla="*/ 119699 h 559902"/>
                <a:gd name="csX859" fmla="*/ 185702 w 418947"/>
                <a:gd name="csY859" fmla="*/ 117462 h 559902"/>
                <a:gd name="csX860" fmla="*/ 185702 w 418947"/>
                <a:gd name="csY860" fmla="*/ 115784 h 559902"/>
                <a:gd name="csX861" fmla="*/ 187380 w 418947"/>
                <a:gd name="csY861" fmla="*/ 115784 h 559902"/>
                <a:gd name="csX862" fmla="*/ 189058 w 418947"/>
                <a:gd name="csY862" fmla="*/ 115784 h 559902"/>
                <a:gd name="csX863" fmla="*/ 189058 w 418947"/>
                <a:gd name="csY863" fmla="*/ 114106 h 559902"/>
                <a:gd name="csX864" fmla="*/ 189058 w 418947"/>
                <a:gd name="csY864" fmla="*/ 112428 h 559902"/>
                <a:gd name="csX865" fmla="*/ 190736 w 418947"/>
                <a:gd name="csY865" fmla="*/ 112428 h 559902"/>
                <a:gd name="csX866" fmla="*/ 192414 w 418947"/>
                <a:gd name="csY866" fmla="*/ 112428 h 559902"/>
                <a:gd name="csX867" fmla="*/ 194652 w 418947"/>
                <a:gd name="csY867" fmla="*/ 112428 h 559902"/>
                <a:gd name="csX868" fmla="*/ 196329 w 418947"/>
                <a:gd name="csY868" fmla="*/ 112428 h 559902"/>
                <a:gd name="csX869" fmla="*/ 196329 w 418947"/>
                <a:gd name="csY869" fmla="*/ 114106 h 559902"/>
                <a:gd name="csX870" fmla="*/ 198007 w 418947"/>
                <a:gd name="csY870" fmla="*/ 114106 h 559902"/>
                <a:gd name="csX871" fmla="*/ 199686 w 418947"/>
                <a:gd name="csY871" fmla="*/ 112428 h 559902"/>
                <a:gd name="csX872" fmla="*/ 199686 w 418947"/>
                <a:gd name="csY872" fmla="*/ 110750 h 559902"/>
                <a:gd name="csX873" fmla="*/ 201363 w 418947"/>
                <a:gd name="csY873" fmla="*/ 110750 h 559902"/>
                <a:gd name="csX874" fmla="*/ 203601 w 418947"/>
                <a:gd name="csY874" fmla="*/ 110750 h 559902"/>
                <a:gd name="csX875" fmla="*/ 205279 w 418947"/>
                <a:gd name="csY875" fmla="*/ 110750 h 559902"/>
                <a:gd name="csX876" fmla="*/ 205279 w 418947"/>
                <a:gd name="csY876" fmla="*/ 108512 h 559902"/>
                <a:gd name="csX877" fmla="*/ 205279 w 418947"/>
                <a:gd name="csY877" fmla="*/ 106834 h 559902"/>
                <a:gd name="csX878" fmla="*/ 206957 w 418947"/>
                <a:gd name="csY878" fmla="*/ 106834 h 559902"/>
                <a:gd name="csX879" fmla="*/ 208635 w 418947"/>
                <a:gd name="csY879" fmla="*/ 106834 h 559902"/>
                <a:gd name="csX880" fmla="*/ 208635 w 418947"/>
                <a:gd name="csY880" fmla="*/ 108512 h 559902"/>
                <a:gd name="csX881" fmla="*/ 210313 w 418947"/>
                <a:gd name="csY881" fmla="*/ 108512 h 559902"/>
                <a:gd name="csX882" fmla="*/ 210313 w 418947"/>
                <a:gd name="csY882" fmla="*/ 106834 h 559902"/>
                <a:gd name="csX883" fmla="*/ 211991 w 418947"/>
                <a:gd name="csY883" fmla="*/ 106834 h 559902"/>
                <a:gd name="csX884" fmla="*/ 211991 w 418947"/>
                <a:gd name="csY884" fmla="*/ 103478 h 559902"/>
                <a:gd name="csX885" fmla="*/ 210313 w 418947"/>
                <a:gd name="csY885" fmla="*/ 103478 h 559902"/>
                <a:gd name="csX886" fmla="*/ 210313 w 418947"/>
                <a:gd name="csY886" fmla="*/ 101800 h 559902"/>
                <a:gd name="csX887" fmla="*/ 208635 w 418947"/>
                <a:gd name="csY887" fmla="*/ 101800 h 559902"/>
                <a:gd name="csX888" fmla="*/ 206957 w 418947"/>
                <a:gd name="csY888" fmla="*/ 101800 h 559902"/>
                <a:gd name="csX889" fmla="*/ 205279 w 418947"/>
                <a:gd name="csY889" fmla="*/ 101800 h 559902"/>
                <a:gd name="csX890" fmla="*/ 205279 w 418947"/>
                <a:gd name="csY890" fmla="*/ 100122 h 559902"/>
                <a:gd name="csX891" fmla="*/ 206957 w 418947"/>
                <a:gd name="csY891" fmla="*/ 100122 h 559902"/>
                <a:gd name="csX892" fmla="*/ 206957 w 418947"/>
                <a:gd name="csY892" fmla="*/ 97885 h 559902"/>
                <a:gd name="csX893" fmla="*/ 208635 w 418947"/>
                <a:gd name="csY893" fmla="*/ 96207 h 559902"/>
                <a:gd name="csX894" fmla="*/ 210313 w 418947"/>
                <a:gd name="csY894" fmla="*/ 96207 h 559902"/>
                <a:gd name="csX895" fmla="*/ 210313 w 418947"/>
                <a:gd name="csY895" fmla="*/ 94529 h 559902"/>
                <a:gd name="csX896" fmla="*/ 211991 w 418947"/>
                <a:gd name="csY896" fmla="*/ 94529 h 559902"/>
                <a:gd name="csX897" fmla="*/ 214229 w 418947"/>
                <a:gd name="csY897" fmla="*/ 94529 h 559902"/>
                <a:gd name="csX898" fmla="*/ 214229 w 418947"/>
                <a:gd name="csY898" fmla="*/ 92851 h 559902"/>
                <a:gd name="csX899" fmla="*/ 215906 w 418947"/>
                <a:gd name="csY899" fmla="*/ 92851 h 559902"/>
                <a:gd name="csX900" fmla="*/ 217584 w 418947"/>
                <a:gd name="csY900" fmla="*/ 92851 h 559902"/>
                <a:gd name="csX901" fmla="*/ 219263 w 418947"/>
                <a:gd name="csY901" fmla="*/ 92851 h 559902"/>
                <a:gd name="csX902" fmla="*/ 220940 w 418947"/>
                <a:gd name="csY902" fmla="*/ 92851 h 559902"/>
                <a:gd name="csX903" fmla="*/ 220940 w 418947"/>
                <a:gd name="csY903" fmla="*/ 94529 h 559902"/>
                <a:gd name="csX904" fmla="*/ 220940 w 418947"/>
                <a:gd name="csY904" fmla="*/ 94529 h 559902"/>
                <a:gd name="csX905" fmla="*/ 220940 w 418947"/>
                <a:gd name="csY905" fmla="*/ 96207 h 559902"/>
                <a:gd name="csX906" fmla="*/ 219263 w 418947"/>
                <a:gd name="csY906" fmla="*/ 96207 h 559902"/>
                <a:gd name="csX907" fmla="*/ 219263 w 418947"/>
                <a:gd name="csY907" fmla="*/ 97885 h 559902"/>
                <a:gd name="csX908" fmla="*/ 219263 w 418947"/>
                <a:gd name="csY908" fmla="*/ 100122 h 559902"/>
                <a:gd name="csX909" fmla="*/ 217584 w 418947"/>
                <a:gd name="csY909" fmla="*/ 100122 h 559902"/>
                <a:gd name="csX910" fmla="*/ 215906 w 418947"/>
                <a:gd name="csY910" fmla="*/ 101800 h 559902"/>
                <a:gd name="csX911" fmla="*/ 215906 w 418947"/>
                <a:gd name="csY911" fmla="*/ 103478 h 559902"/>
                <a:gd name="csX912" fmla="*/ 215906 w 418947"/>
                <a:gd name="csY912" fmla="*/ 105156 h 559902"/>
                <a:gd name="csX913" fmla="*/ 217584 w 418947"/>
                <a:gd name="csY913" fmla="*/ 105156 h 559902"/>
                <a:gd name="csX914" fmla="*/ 219263 w 418947"/>
                <a:gd name="csY914" fmla="*/ 105156 h 559902"/>
                <a:gd name="csX915" fmla="*/ 219263 w 418947"/>
                <a:gd name="csY915" fmla="*/ 105156 h 559902"/>
                <a:gd name="csX916" fmla="*/ 220940 w 418947"/>
                <a:gd name="csY916" fmla="*/ 105156 h 559902"/>
                <a:gd name="csX917" fmla="*/ 223178 w 418947"/>
                <a:gd name="csY917" fmla="*/ 105156 h 559902"/>
                <a:gd name="csX918" fmla="*/ 223178 w 418947"/>
                <a:gd name="csY918" fmla="*/ 103478 h 559902"/>
                <a:gd name="csX919" fmla="*/ 223178 w 418947"/>
                <a:gd name="csY919" fmla="*/ 101800 h 559902"/>
                <a:gd name="csX920" fmla="*/ 223178 w 418947"/>
                <a:gd name="csY920" fmla="*/ 100122 h 559902"/>
                <a:gd name="csX921" fmla="*/ 224856 w 418947"/>
                <a:gd name="csY921" fmla="*/ 100122 h 559902"/>
                <a:gd name="csX922" fmla="*/ 226534 w 418947"/>
                <a:gd name="csY922" fmla="*/ 100122 h 559902"/>
                <a:gd name="csX923" fmla="*/ 226534 w 418947"/>
                <a:gd name="csY923" fmla="*/ 100122 h 559902"/>
                <a:gd name="csX924" fmla="*/ 228212 w 418947"/>
                <a:gd name="csY924" fmla="*/ 100122 h 559902"/>
                <a:gd name="csX925" fmla="*/ 229890 w 418947"/>
                <a:gd name="csY925" fmla="*/ 100122 h 559902"/>
                <a:gd name="csX926" fmla="*/ 232127 w 418947"/>
                <a:gd name="csY926" fmla="*/ 100122 h 559902"/>
                <a:gd name="csX927" fmla="*/ 232127 w 418947"/>
                <a:gd name="csY927" fmla="*/ 97885 h 559902"/>
                <a:gd name="csX928" fmla="*/ 232127 w 418947"/>
                <a:gd name="csY928" fmla="*/ 96207 h 559902"/>
                <a:gd name="csX929" fmla="*/ 232127 w 418947"/>
                <a:gd name="csY929" fmla="*/ 94529 h 559902"/>
                <a:gd name="csX930" fmla="*/ 232127 w 418947"/>
                <a:gd name="csY930" fmla="*/ 92851 h 559902"/>
                <a:gd name="csX931" fmla="*/ 232127 w 418947"/>
                <a:gd name="csY931" fmla="*/ 92851 h 559902"/>
                <a:gd name="csX932" fmla="*/ 232127 w 418947"/>
                <a:gd name="csY932" fmla="*/ 88936 h 559902"/>
                <a:gd name="csX933" fmla="*/ 229890 w 418947"/>
                <a:gd name="csY933" fmla="*/ 88936 h 559902"/>
                <a:gd name="csX934" fmla="*/ 228212 w 418947"/>
                <a:gd name="csY934" fmla="*/ 91173 h 559902"/>
                <a:gd name="csX935" fmla="*/ 228212 w 418947"/>
                <a:gd name="csY935" fmla="*/ 91173 h 559902"/>
                <a:gd name="csX936" fmla="*/ 226534 w 418947"/>
                <a:gd name="csY936" fmla="*/ 91173 h 559902"/>
                <a:gd name="csX937" fmla="*/ 226534 w 418947"/>
                <a:gd name="csY937" fmla="*/ 88936 h 559902"/>
                <a:gd name="csX938" fmla="*/ 226534 w 418947"/>
                <a:gd name="csY938" fmla="*/ 87257 h 559902"/>
                <a:gd name="csX939" fmla="*/ 226534 w 418947"/>
                <a:gd name="csY939" fmla="*/ 85579 h 559902"/>
                <a:gd name="csX940" fmla="*/ 228212 w 418947"/>
                <a:gd name="csY940" fmla="*/ 83901 h 559902"/>
                <a:gd name="csX941" fmla="*/ 226534 w 418947"/>
                <a:gd name="csY941" fmla="*/ 82223 h 559902"/>
                <a:gd name="csX942" fmla="*/ 228212 w 418947"/>
                <a:gd name="csY942" fmla="*/ 82223 h 559902"/>
                <a:gd name="csX943" fmla="*/ 228212 w 418947"/>
                <a:gd name="csY943" fmla="*/ 79986 h 559902"/>
                <a:gd name="csX944" fmla="*/ 228212 w 418947"/>
                <a:gd name="csY944" fmla="*/ 78308 h 559902"/>
                <a:gd name="csX945" fmla="*/ 229890 w 418947"/>
                <a:gd name="csY945" fmla="*/ 76630 h 559902"/>
                <a:gd name="csX946" fmla="*/ 232127 w 418947"/>
                <a:gd name="csY946" fmla="*/ 76630 h 559902"/>
                <a:gd name="csX947" fmla="*/ 233805 w 418947"/>
                <a:gd name="csY947" fmla="*/ 76630 h 559902"/>
                <a:gd name="csX948" fmla="*/ 232127 w 418947"/>
                <a:gd name="csY948" fmla="*/ 76630 h 559902"/>
                <a:gd name="csX949" fmla="*/ 233805 w 418947"/>
                <a:gd name="csY949" fmla="*/ 76630 h 559902"/>
                <a:gd name="csX950" fmla="*/ 235483 w 418947"/>
                <a:gd name="csY950" fmla="*/ 76630 h 559902"/>
                <a:gd name="csX951" fmla="*/ 237161 w 418947"/>
                <a:gd name="csY951" fmla="*/ 76630 h 559902"/>
                <a:gd name="csX952" fmla="*/ 237161 w 418947"/>
                <a:gd name="csY952" fmla="*/ 74952 h 559902"/>
                <a:gd name="csX953" fmla="*/ 238840 w 418947"/>
                <a:gd name="csY953" fmla="*/ 74952 h 559902"/>
                <a:gd name="csX954" fmla="*/ 238840 w 418947"/>
                <a:gd name="csY954" fmla="*/ 76630 h 559902"/>
                <a:gd name="csX955" fmla="*/ 240517 w 418947"/>
                <a:gd name="csY955" fmla="*/ 74952 h 559902"/>
                <a:gd name="csX956" fmla="*/ 242755 w 418947"/>
                <a:gd name="csY956" fmla="*/ 74952 h 559902"/>
                <a:gd name="csX957" fmla="*/ 244433 w 418947"/>
                <a:gd name="csY957" fmla="*/ 74952 h 559902"/>
                <a:gd name="csX958" fmla="*/ 246111 w 418947"/>
                <a:gd name="csY958" fmla="*/ 74952 h 559902"/>
                <a:gd name="csX959" fmla="*/ 246111 w 418947"/>
                <a:gd name="csY959" fmla="*/ 76630 h 559902"/>
                <a:gd name="csX960" fmla="*/ 247789 w 418947"/>
                <a:gd name="csY960" fmla="*/ 74952 h 559902"/>
                <a:gd name="csX961" fmla="*/ 249467 w 418947"/>
                <a:gd name="csY961" fmla="*/ 74952 h 559902"/>
                <a:gd name="csX962" fmla="*/ 249467 w 418947"/>
                <a:gd name="csY962" fmla="*/ 76630 h 559902"/>
                <a:gd name="csX963" fmla="*/ 249467 w 418947"/>
                <a:gd name="csY963" fmla="*/ 78308 h 559902"/>
                <a:gd name="csX964" fmla="*/ 251704 w 418947"/>
                <a:gd name="csY964" fmla="*/ 78308 h 559902"/>
                <a:gd name="csX965" fmla="*/ 253382 w 418947"/>
                <a:gd name="csY965" fmla="*/ 78308 h 559902"/>
                <a:gd name="csX966" fmla="*/ 255060 w 418947"/>
                <a:gd name="csY966" fmla="*/ 78308 h 559902"/>
                <a:gd name="csX967" fmla="*/ 256738 w 418947"/>
                <a:gd name="csY967" fmla="*/ 78308 h 559902"/>
                <a:gd name="csX968" fmla="*/ 258417 w 418947"/>
                <a:gd name="csY968" fmla="*/ 78308 h 559902"/>
                <a:gd name="csX969" fmla="*/ 260654 w 418947"/>
                <a:gd name="csY969" fmla="*/ 78308 h 559902"/>
                <a:gd name="csX970" fmla="*/ 262332 w 418947"/>
                <a:gd name="csY970" fmla="*/ 78308 h 559902"/>
                <a:gd name="csX971" fmla="*/ 262332 w 418947"/>
                <a:gd name="csY971" fmla="*/ 79986 h 559902"/>
                <a:gd name="csX972" fmla="*/ 262332 w 418947"/>
                <a:gd name="csY972" fmla="*/ 82223 h 559902"/>
                <a:gd name="csX973" fmla="*/ 262332 w 418947"/>
                <a:gd name="csY973" fmla="*/ 83901 h 559902"/>
                <a:gd name="csX974" fmla="*/ 260654 w 418947"/>
                <a:gd name="csY974" fmla="*/ 83901 h 559902"/>
                <a:gd name="csX975" fmla="*/ 260654 w 418947"/>
                <a:gd name="csY975" fmla="*/ 85579 h 559902"/>
                <a:gd name="csX976" fmla="*/ 262332 w 418947"/>
                <a:gd name="csY976" fmla="*/ 87257 h 559902"/>
                <a:gd name="csX977" fmla="*/ 262332 w 418947"/>
                <a:gd name="csY977" fmla="*/ 87257 h 559902"/>
                <a:gd name="csX978" fmla="*/ 262332 w 418947"/>
                <a:gd name="csY978" fmla="*/ 87257 h 559902"/>
                <a:gd name="csX979" fmla="*/ 264010 w 418947"/>
                <a:gd name="csY979" fmla="*/ 87257 h 559902"/>
                <a:gd name="csX980" fmla="*/ 265688 w 418947"/>
                <a:gd name="csY980" fmla="*/ 87257 h 559902"/>
                <a:gd name="csX981" fmla="*/ 267366 w 418947"/>
                <a:gd name="csY981" fmla="*/ 85579 h 559902"/>
                <a:gd name="csX982" fmla="*/ 265688 w 418947"/>
                <a:gd name="csY982" fmla="*/ 83901 h 559902"/>
                <a:gd name="csX983" fmla="*/ 267366 w 418947"/>
                <a:gd name="csY983" fmla="*/ 83901 h 559902"/>
                <a:gd name="csX984" fmla="*/ 267366 w 418947"/>
                <a:gd name="csY984" fmla="*/ 82223 h 559902"/>
                <a:gd name="csX985" fmla="*/ 269044 w 418947"/>
                <a:gd name="csY985" fmla="*/ 82223 h 559902"/>
                <a:gd name="csX986" fmla="*/ 269044 w 418947"/>
                <a:gd name="csY986" fmla="*/ 79986 h 559902"/>
                <a:gd name="csX987" fmla="*/ 269044 w 418947"/>
                <a:gd name="csY987" fmla="*/ 78308 h 559902"/>
                <a:gd name="csX988" fmla="*/ 271281 w 418947"/>
                <a:gd name="csY988" fmla="*/ 78308 h 559902"/>
                <a:gd name="csX989" fmla="*/ 271281 w 418947"/>
                <a:gd name="csY989" fmla="*/ 78308 h 559902"/>
                <a:gd name="csX990" fmla="*/ 271281 w 418947"/>
                <a:gd name="csY990" fmla="*/ 79986 h 559902"/>
                <a:gd name="csX991" fmla="*/ 271281 w 418947"/>
                <a:gd name="csY991" fmla="*/ 82223 h 559902"/>
                <a:gd name="csX992" fmla="*/ 272959 w 418947"/>
                <a:gd name="csY992" fmla="*/ 82223 h 559902"/>
                <a:gd name="csX993" fmla="*/ 272959 w 418947"/>
                <a:gd name="csY993" fmla="*/ 83901 h 559902"/>
                <a:gd name="csX994" fmla="*/ 274637 w 418947"/>
                <a:gd name="csY994" fmla="*/ 83901 h 559902"/>
                <a:gd name="csX995" fmla="*/ 276315 w 418947"/>
                <a:gd name="csY995" fmla="*/ 83901 h 559902"/>
                <a:gd name="csX996" fmla="*/ 277994 w 418947"/>
                <a:gd name="csY996" fmla="*/ 82223 h 559902"/>
                <a:gd name="csX997" fmla="*/ 280231 w 418947"/>
                <a:gd name="csY997" fmla="*/ 82223 h 559902"/>
                <a:gd name="csX998" fmla="*/ 281909 w 418947"/>
                <a:gd name="csY998" fmla="*/ 79986 h 559902"/>
                <a:gd name="csX999" fmla="*/ 281909 w 418947"/>
                <a:gd name="csY999" fmla="*/ 78308 h 559902"/>
                <a:gd name="csX1000" fmla="*/ 283587 w 418947"/>
                <a:gd name="csY1000" fmla="*/ 78308 h 559902"/>
                <a:gd name="csX1001" fmla="*/ 285265 w 418947"/>
                <a:gd name="csY1001" fmla="*/ 78308 h 559902"/>
                <a:gd name="csX1002" fmla="*/ 286943 w 418947"/>
                <a:gd name="csY1002" fmla="*/ 78308 h 559902"/>
                <a:gd name="csX1003" fmla="*/ 286943 w 418947"/>
                <a:gd name="csY1003" fmla="*/ 76630 h 559902"/>
                <a:gd name="csX1004" fmla="*/ 289181 w 418947"/>
                <a:gd name="csY1004" fmla="*/ 76630 h 559902"/>
                <a:gd name="csX1005" fmla="*/ 290858 w 418947"/>
                <a:gd name="csY1005" fmla="*/ 76630 h 559902"/>
                <a:gd name="csX1006" fmla="*/ 290858 w 418947"/>
                <a:gd name="csY1006" fmla="*/ 74952 h 559902"/>
                <a:gd name="csX1007" fmla="*/ 290858 w 418947"/>
                <a:gd name="csY1007" fmla="*/ 73274 h 559902"/>
                <a:gd name="csX1008" fmla="*/ 292536 w 418947"/>
                <a:gd name="csY1008" fmla="*/ 71596 h 559902"/>
                <a:gd name="csX1009" fmla="*/ 294214 w 418947"/>
                <a:gd name="csY1009" fmla="*/ 71596 h 559902"/>
                <a:gd name="csX1010" fmla="*/ 295892 w 418947"/>
                <a:gd name="csY1010" fmla="*/ 71596 h 559902"/>
                <a:gd name="csX1011" fmla="*/ 297571 w 418947"/>
                <a:gd name="csY1011" fmla="*/ 71596 h 559902"/>
                <a:gd name="csX1012" fmla="*/ 297571 w 418947"/>
                <a:gd name="csY1012" fmla="*/ 69359 h 559902"/>
                <a:gd name="csX1013" fmla="*/ 299808 w 418947"/>
                <a:gd name="csY1013" fmla="*/ 69359 h 559902"/>
                <a:gd name="csX1014" fmla="*/ 299808 w 418947"/>
                <a:gd name="csY1014" fmla="*/ 71596 h 559902"/>
                <a:gd name="csX1015" fmla="*/ 299808 w 418947"/>
                <a:gd name="csY1015" fmla="*/ 73274 h 559902"/>
                <a:gd name="csX1016" fmla="*/ 301486 w 418947"/>
                <a:gd name="csY1016" fmla="*/ 74952 h 559902"/>
                <a:gd name="csX1017" fmla="*/ 301486 w 418947"/>
                <a:gd name="csY1017" fmla="*/ 76630 h 559902"/>
                <a:gd name="csX1018" fmla="*/ 303164 w 418947"/>
                <a:gd name="csY1018" fmla="*/ 76630 h 559902"/>
                <a:gd name="csX1019" fmla="*/ 304842 w 418947"/>
                <a:gd name="csY1019" fmla="*/ 74952 h 559902"/>
                <a:gd name="csX1020" fmla="*/ 306520 w 418947"/>
                <a:gd name="csY1020" fmla="*/ 74952 h 559902"/>
                <a:gd name="csX1021" fmla="*/ 306520 w 418947"/>
                <a:gd name="csY1021" fmla="*/ 73274 h 559902"/>
                <a:gd name="csX1022" fmla="*/ 304842 w 418947"/>
                <a:gd name="csY1022" fmla="*/ 73274 h 559902"/>
                <a:gd name="csX1023" fmla="*/ 304842 w 418947"/>
                <a:gd name="csY1023" fmla="*/ 71596 h 559902"/>
                <a:gd name="csX1024" fmla="*/ 306520 w 418947"/>
                <a:gd name="csY1024" fmla="*/ 71596 h 559902"/>
                <a:gd name="csX1025" fmla="*/ 308758 w 418947"/>
                <a:gd name="csY1025" fmla="*/ 69359 h 559902"/>
                <a:gd name="csX1026" fmla="*/ 310435 w 418947"/>
                <a:gd name="csY1026" fmla="*/ 69359 h 559902"/>
                <a:gd name="csX1027" fmla="*/ 312113 w 418947"/>
                <a:gd name="csY1027" fmla="*/ 69359 h 559902"/>
                <a:gd name="csX1028" fmla="*/ 312113 w 418947"/>
                <a:gd name="csY1028" fmla="*/ 67680 h 559902"/>
                <a:gd name="csX1029" fmla="*/ 312113 w 418947"/>
                <a:gd name="csY1029" fmla="*/ 66002 h 559902"/>
                <a:gd name="csX1030" fmla="*/ 313791 w 418947"/>
                <a:gd name="csY1030" fmla="*/ 66002 h 559902"/>
                <a:gd name="csX1031" fmla="*/ 315469 w 418947"/>
                <a:gd name="csY1031" fmla="*/ 67680 h 559902"/>
                <a:gd name="csX1032" fmla="*/ 317707 w 418947"/>
                <a:gd name="csY1032" fmla="*/ 69359 h 559902"/>
                <a:gd name="csX1033" fmla="*/ 319385 w 418947"/>
                <a:gd name="csY1033" fmla="*/ 69359 h 559902"/>
                <a:gd name="csX1034" fmla="*/ 321063 w 418947"/>
                <a:gd name="csY1034" fmla="*/ 69359 h 559902"/>
                <a:gd name="csX1035" fmla="*/ 321063 w 418947"/>
                <a:gd name="csY1035" fmla="*/ 67680 h 559902"/>
                <a:gd name="csX1036" fmla="*/ 319385 w 418947"/>
                <a:gd name="csY1036" fmla="*/ 66002 h 559902"/>
                <a:gd name="csX1037" fmla="*/ 317707 w 418947"/>
                <a:gd name="csY1037" fmla="*/ 66002 h 559902"/>
                <a:gd name="csX1038" fmla="*/ 317707 w 418947"/>
                <a:gd name="csY1038" fmla="*/ 64324 h 559902"/>
                <a:gd name="csX1039" fmla="*/ 317707 w 418947"/>
                <a:gd name="csY1039" fmla="*/ 62646 h 559902"/>
                <a:gd name="csX1040" fmla="*/ 317707 w 418947"/>
                <a:gd name="csY1040" fmla="*/ 60409 h 559902"/>
                <a:gd name="csX1041" fmla="*/ 319385 w 418947"/>
                <a:gd name="csY1041" fmla="*/ 60409 h 559902"/>
                <a:gd name="csX1042" fmla="*/ 321063 w 418947"/>
                <a:gd name="csY1042" fmla="*/ 60409 h 559902"/>
                <a:gd name="csX1043" fmla="*/ 321063 w 418947"/>
                <a:gd name="csY1043" fmla="*/ 58731 h 559902"/>
                <a:gd name="csX1044" fmla="*/ 321063 w 418947"/>
                <a:gd name="csY1044" fmla="*/ 57053 h 559902"/>
                <a:gd name="csX1045" fmla="*/ 322741 w 418947"/>
                <a:gd name="csY1045" fmla="*/ 57053 h 559902"/>
                <a:gd name="csX1046" fmla="*/ 324419 w 418947"/>
                <a:gd name="csY1046" fmla="*/ 57053 h 559902"/>
                <a:gd name="csX1047" fmla="*/ 326097 w 418947"/>
                <a:gd name="csY1047" fmla="*/ 55375 h 559902"/>
                <a:gd name="csX1048" fmla="*/ 326097 w 418947"/>
                <a:gd name="csY1048" fmla="*/ 57053 h 559902"/>
                <a:gd name="csX1049" fmla="*/ 328335 w 418947"/>
                <a:gd name="csY1049" fmla="*/ 57053 h 559902"/>
                <a:gd name="csX1050" fmla="*/ 328335 w 418947"/>
                <a:gd name="csY1050" fmla="*/ 57053 h 559902"/>
                <a:gd name="csX1051" fmla="*/ 330012 w 418947"/>
                <a:gd name="csY1051" fmla="*/ 57053 h 559902"/>
                <a:gd name="csX1052" fmla="*/ 330012 w 418947"/>
                <a:gd name="csY1052" fmla="*/ 55375 h 559902"/>
                <a:gd name="csX1053" fmla="*/ 331690 w 418947"/>
                <a:gd name="csY1053" fmla="*/ 55375 h 559902"/>
                <a:gd name="csX1054" fmla="*/ 333368 w 418947"/>
                <a:gd name="csY1054" fmla="*/ 53697 h 559902"/>
                <a:gd name="csX1055" fmla="*/ 333368 w 418947"/>
                <a:gd name="csY1055" fmla="*/ 51460 h 559902"/>
                <a:gd name="csX1056" fmla="*/ 335046 w 418947"/>
                <a:gd name="csY1056" fmla="*/ 48103 h 559902"/>
                <a:gd name="csX1057" fmla="*/ 337284 w 418947"/>
                <a:gd name="csY1057" fmla="*/ 48103 h 559902"/>
                <a:gd name="csX1058" fmla="*/ 338962 w 418947"/>
                <a:gd name="csY1058" fmla="*/ 48103 h 559902"/>
                <a:gd name="csX1059" fmla="*/ 340640 w 418947"/>
                <a:gd name="csY1059" fmla="*/ 48103 h 559902"/>
                <a:gd name="csX1060" fmla="*/ 340640 w 418947"/>
                <a:gd name="csY1060" fmla="*/ 49782 h 559902"/>
                <a:gd name="csX1061" fmla="*/ 342318 w 418947"/>
                <a:gd name="csY1061" fmla="*/ 49782 h 559902"/>
                <a:gd name="csX1062" fmla="*/ 343996 w 418947"/>
                <a:gd name="csY1062" fmla="*/ 51460 h 559902"/>
                <a:gd name="csX1063" fmla="*/ 346233 w 418947"/>
                <a:gd name="csY1063" fmla="*/ 53697 h 559902"/>
                <a:gd name="csX1064" fmla="*/ 347912 w 418947"/>
                <a:gd name="csY1064" fmla="*/ 53697 h 559902"/>
                <a:gd name="csX1065" fmla="*/ 349589 w 418947"/>
                <a:gd name="csY1065" fmla="*/ 53697 h 559902"/>
                <a:gd name="csX1066" fmla="*/ 349589 w 418947"/>
                <a:gd name="csY1066" fmla="*/ 51460 h 559902"/>
                <a:gd name="csX1067" fmla="*/ 347912 w 418947"/>
                <a:gd name="csY1067" fmla="*/ 49782 h 559902"/>
                <a:gd name="csX1068" fmla="*/ 347912 w 418947"/>
                <a:gd name="csY1068" fmla="*/ 48103 h 559902"/>
                <a:gd name="csX1069" fmla="*/ 347912 w 418947"/>
                <a:gd name="csY1069" fmla="*/ 46425 h 559902"/>
                <a:gd name="csX1070" fmla="*/ 347912 w 418947"/>
                <a:gd name="csY1070" fmla="*/ 44747 h 559902"/>
                <a:gd name="csX1071" fmla="*/ 347912 w 418947"/>
                <a:gd name="csY1071" fmla="*/ 43069 h 559902"/>
                <a:gd name="csX1072" fmla="*/ 346233 w 418947"/>
                <a:gd name="csY1072" fmla="*/ 40832 h 559902"/>
                <a:gd name="csX1073" fmla="*/ 346233 w 418947"/>
                <a:gd name="csY1073" fmla="*/ 39154 h 559902"/>
                <a:gd name="csX1074" fmla="*/ 343996 w 418947"/>
                <a:gd name="csY1074" fmla="*/ 39154 h 559902"/>
                <a:gd name="csX1075" fmla="*/ 343996 w 418947"/>
                <a:gd name="csY1075" fmla="*/ 37476 h 559902"/>
                <a:gd name="csX1076" fmla="*/ 343996 w 418947"/>
                <a:gd name="csY1076" fmla="*/ 35798 h 559902"/>
                <a:gd name="csX1077" fmla="*/ 346233 w 418947"/>
                <a:gd name="csY1077" fmla="*/ 34120 h 559902"/>
                <a:gd name="csX1078" fmla="*/ 346233 w 418947"/>
                <a:gd name="csY1078" fmla="*/ 31883 h 559902"/>
                <a:gd name="csX1079" fmla="*/ 346233 w 418947"/>
                <a:gd name="csY1079" fmla="*/ 30205 h 559902"/>
                <a:gd name="csX1080" fmla="*/ 347912 w 418947"/>
                <a:gd name="csY1080" fmla="*/ 30205 h 559902"/>
                <a:gd name="csX1081" fmla="*/ 347912 w 418947"/>
                <a:gd name="csY1081" fmla="*/ 28526 h 559902"/>
                <a:gd name="csX1082" fmla="*/ 349589 w 418947"/>
                <a:gd name="csY1082" fmla="*/ 28526 h 559902"/>
                <a:gd name="csX1083" fmla="*/ 351267 w 418947"/>
                <a:gd name="csY1083" fmla="*/ 30205 h 559902"/>
                <a:gd name="csX1084" fmla="*/ 352945 w 418947"/>
                <a:gd name="csY1084" fmla="*/ 31883 h 559902"/>
                <a:gd name="csX1085" fmla="*/ 352945 w 418947"/>
                <a:gd name="csY1085" fmla="*/ 31883 h 559902"/>
                <a:gd name="csX1086" fmla="*/ 354623 w 418947"/>
                <a:gd name="csY1086" fmla="*/ 30205 h 559902"/>
                <a:gd name="csX1087" fmla="*/ 356861 w 418947"/>
                <a:gd name="csY1087" fmla="*/ 30205 h 559902"/>
                <a:gd name="csX1088" fmla="*/ 352945 w 418947"/>
                <a:gd name="csY1088" fmla="*/ 28526 h 559902"/>
                <a:gd name="csX1089" fmla="*/ 352945 w 418947"/>
                <a:gd name="csY1089" fmla="*/ 26848 h 559902"/>
                <a:gd name="csX1090" fmla="*/ 354623 w 418947"/>
                <a:gd name="csY1090" fmla="*/ 25170 h 559902"/>
                <a:gd name="csX1091" fmla="*/ 356861 w 418947"/>
                <a:gd name="csY1091" fmla="*/ 25170 h 559902"/>
                <a:gd name="csX1092" fmla="*/ 358539 w 418947"/>
                <a:gd name="csY1092" fmla="*/ 22933 h 559902"/>
                <a:gd name="csX1093" fmla="*/ 358539 w 418947"/>
                <a:gd name="csY1093" fmla="*/ 21255 h 559902"/>
                <a:gd name="csX1094" fmla="*/ 358539 w 418947"/>
                <a:gd name="csY1094" fmla="*/ 19577 h 559902"/>
                <a:gd name="csX1095" fmla="*/ 360217 w 418947"/>
                <a:gd name="csY1095" fmla="*/ 19577 h 559902"/>
                <a:gd name="csX1096" fmla="*/ 361895 w 418947"/>
                <a:gd name="csY1096" fmla="*/ 19577 h 559902"/>
                <a:gd name="csX1097" fmla="*/ 361895 w 418947"/>
                <a:gd name="csY1097" fmla="*/ 19577 h 559902"/>
                <a:gd name="csX1098" fmla="*/ 363573 w 418947"/>
                <a:gd name="csY1098" fmla="*/ 19577 h 559902"/>
                <a:gd name="csX1099" fmla="*/ 365810 w 418947"/>
                <a:gd name="csY1099" fmla="*/ 17899 h 559902"/>
                <a:gd name="csX1100" fmla="*/ 363573 w 418947"/>
                <a:gd name="csY1100" fmla="*/ 17899 h 559902"/>
                <a:gd name="csX1101" fmla="*/ 363573 w 418947"/>
                <a:gd name="csY1101" fmla="*/ 16221 h 559902"/>
                <a:gd name="csX1102" fmla="*/ 363573 w 418947"/>
                <a:gd name="csY1102" fmla="*/ 14543 h 559902"/>
                <a:gd name="csX1103" fmla="*/ 365810 w 418947"/>
                <a:gd name="csY1103" fmla="*/ 14543 h 559902"/>
                <a:gd name="csX1104" fmla="*/ 367489 w 418947"/>
                <a:gd name="csY1104" fmla="*/ 14543 h 559902"/>
                <a:gd name="csX1105" fmla="*/ 367489 w 418947"/>
                <a:gd name="csY1105" fmla="*/ 12306 h 559902"/>
                <a:gd name="csX1106" fmla="*/ 369166 w 418947"/>
                <a:gd name="csY1106" fmla="*/ 12306 h 559902"/>
                <a:gd name="csX1107" fmla="*/ 370844 w 418947"/>
                <a:gd name="csY1107" fmla="*/ 12306 h 559902"/>
                <a:gd name="csX1108" fmla="*/ 370844 w 418947"/>
                <a:gd name="csY1108" fmla="*/ 10628 h 559902"/>
                <a:gd name="csX1109" fmla="*/ 370844 w 418947"/>
                <a:gd name="csY1109" fmla="*/ 10628 h 559902"/>
                <a:gd name="csX1110" fmla="*/ 370844 w 418947"/>
                <a:gd name="csY1110" fmla="*/ 8949 h 559902"/>
                <a:gd name="csX1111" fmla="*/ 372522 w 418947"/>
                <a:gd name="csY1111" fmla="*/ 8949 h 559902"/>
                <a:gd name="csX1112" fmla="*/ 374760 w 418947"/>
                <a:gd name="csY1112" fmla="*/ 7271 h 559902"/>
                <a:gd name="csX1113" fmla="*/ 374760 w 418947"/>
                <a:gd name="csY1113" fmla="*/ 8949 h 559902"/>
                <a:gd name="csX1114" fmla="*/ 376438 w 418947"/>
                <a:gd name="csY1114" fmla="*/ 8949 h 559902"/>
                <a:gd name="csX1115" fmla="*/ 378115 w 418947"/>
                <a:gd name="csY1115" fmla="*/ 8949 h 559902"/>
                <a:gd name="csX1116" fmla="*/ 379794 w 418947"/>
                <a:gd name="csY1116" fmla="*/ 8949 h 559902"/>
                <a:gd name="csX1117" fmla="*/ 379794 w 418947"/>
                <a:gd name="csY1117" fmla="*/ 7271 h 559902"/>
                <a:gd name="csX1118" fmla="*/ 379794 w 418947"/>
                <a:gd name="csY1118" fmla="*/ 5593 h 559902"/>
                <a:gd name="csX1119" fmla="*/ 381472 w 418947"/>
                <a:gd name="csY1119" fmla="*/ 3356 h 559902"/>
                <a:gd name="csX1120" fmla="*/ 383150 w 418947"/>
                <a:gd name="csY1120" fmla="*/ 3356 h 559902"/>
                <a:gd name="csX1121" fmla="*/ 385387 w 418947"/>
                <a:gd name="csY1121" fmla="*/ 3356 h 559902"/>
                <a:gd name="csX1122" fmla="*/ 385387 w 418947"/>
                <a:gd name="csY1122" fmla="*/ 1678 h 559902"/>
                <a:gd name="csX1123" fmla="*/ 387066 w 418947"/>
                <a:gd name="csY1123" fmla="*/ 1678 h 559902"/>
                <a:gd name="csX1124" fmla="*/ 388743 w 418947"/>
                <a:gd name="csY1124" fmla="*/ 1678 h 559902"/>
                <a:gd name="csX1125" fmla="*/ 388743 w 418947"/>
                <a:gd name="csY1125" fmla="*/ 0 h 559902"/>
                <a:gd name="csX1126" fmla="*/ 390421 w 418947"/>
                <a:gd name="csY1126" fmla="*/ 1678 h 559902"/>
                <a:gd name="csX1127" fmla="*/ 392099 w 418947"/>
                <a:gd name="csY1127" fmla="*/ 1678 h 559902"/>
                <a:gd name="csX1128" fmla="*/ 394337 w 418947"/>
                <a:gd name="csY1128" fmla="*/ 1678 h 559902"/>
                <a:gd name="csX1129" fmla="*/ 396015 w 418947"/>
                <a:gd name="csY1129" fmla="*/ 1678 h 559902"/>
                <a:gd name="csX1130" fmla="*/ 397692 w 418947"/>
                <a:gd name="csY1130" fmla="*/ 1678 h 559902"/>
                <a:gd name="csX1131" fmla="*/ 397692 w 418947"/>
                <a:gd name="csY1131" fmla="*/ 3356 h 559902"/>
                <a:gd name="csX1132" fmla="*/ 399371 w 418947"/>
                <a:gd name="csY1132" fmla="*/ 5593 h 559902"/>
                <a:gd name="csX1133" fmla="*/ 401049 w 418947"/>
                <a:gd name="csY1133" fmla="*/ 5593 h 559902"/>
                <a:gd name="csX1134" fmla="*/ 403286 w 418947"/>
                <a:gd name="csY1134" fmla="*/ 5593 h 559902"/>
                <a:gd name="csX1135" fmla="*/ 404964 w 418947"/>
                <a:gd name="csY1135" fmla="*/ 5593 h 559902"/>
                <a:gd name="csX1136" fmla="*/ 406643 w 418947"/>
                <a:gd name="csY1136" fmla="*/ 5593 h 559902"/>
                <a:gd name="csX1137" fmla="*/ 408320 w 418947"/>
                <a:gd name="csY1137" fmla="*/ 5593 h 559902"/>
                <a:gd name="csX1138" fmla="*/ 408320 w 418947"/>
                <a:gd name="csY1138" fmla="*/ 7271 h 559902"/>
                <a:gd name="csX1139" fmla="*/ 406643 w 418947"/>
                <a:gd name="csY1139" fmla="*/ 7271 h 559902"/>
                <a:gd name="csX1140" fmla="*/ 406643 w 418947"/>
                <a:gd name="csY1140" fmla="*/ 8949 h 559902"/>
                <a:gd name="csX1141" fmla="*/ 406643 w 418947"/>
                <a:gd name="csY1141" fmla="*/ 10628 h 559902"/>
                <a:gd name="csX1142" fmla="*/ 408320 w 418947"/>
                <a:gd name="csY1142" fmla="*/ 10628 h 559902"/>
                <a:gd name="csX1143" fmla="*/ 409998 w 418947"/>
                <a:gd name="csY1143" fmla="*/ 10628 h 559902"/>
                <a:gd name="csX1144" fmla="*/ 411676 w 418947"/>
                <a:gd name="csY1144" fmla="*/ 12306 h 559902"/>
                <a:gd name="csX1145" fmla="*/ 411676 w 418947"/>
                <a:gd name="csY1145" fmla="*/ 14543 h 559902"/>
                <a:gd name="csX1146" fmla="*/ 413914 w 418947"/>
                <a:gd name="csY1146" fmla="*/ 16221 h 559902"/>
                <a:gd name="csX1147" fmla="*/ 413914 w 418947"/>
                <a:gd name="csY1147" fmla="*/ 16221 h 559902"/>
                <a:gd name="csX1148" fmla="*/ 413914 w 418947"/>
                <a:gd name="csY1148" fmla="*/ 17899 h 559902"/>
                <a:gd name="csX1149" fmla="*/ 415592 w 418947"/>
                <a:gd name="csY1149" fmla="*/ 21255 h 559902"/>
                <a:gd name="csX1150" fmla="*/ 415592 w 418947"/>
                <a:gd name="csY1150" fmla="*/ 22933 h 559902"/>
                <a:gd name="csX1151" fmla="*/ 417269 w 418947"/>
                <a:gd name="csY1151" fmla="*/ 22933 h 559902"/>
                <a:gd name="csX1152" fmla="*/ 418948 w 418947"/>
                <a:gd name="csY1152" fmla="*/ 22933 h 559902"/>
                <a:gd name="csX1153" fmla="*/ 418948 w 418947"/>
                <a:gd name="csY1153" fmla="*/ 25170 h 559902"/>
                <a:gd name="csX1154" fmla="*/ 418948 w 418947"/>
                <a:gd name="csY1154" fmla="*/ 26848 h 559902"/>
                <a:gd name="csX1155" fmla="*/ 417269 w 418947"/>
                <a:gd name="csY1155" fmla="*/ 26848 h 559902"/>
                <a:gd name="csX1156" fmla="*/ 417269 w 418947"/>
                <a:gd name="csY1156" fmla="*/ 28526 h 559902"/>
                <a:gd name="csX1157" fmla="*/ 417269 w 418947"/>
                <a:gd name="csY1157" fmla="*/ 30205 h 559902"/>
                <a:gd name="csX1158" fmla="*/ 418948 w 418947"/>
                <a:gd name="csY1158" fmla="*/ 30205 h 559902"/>
                <a:gd name="csX1159" fmla="*/ 418948 w 418947"/>
                <a:gd name="csY1159" fmla="*/ 31883 h 559902"/>
                <a:gd name="csX1160" fmla="*/ 418948 w 418947"/>
                <a:gd name="csY1160" fmla="*/ 34120 h 559902"/>
                <a:gd name="csX1161" fmla="*/ 417269 w 418947"/>
                <a:gd name="csY1161" fmla="*/ 35798 h 559902"/>
                <a:gd name="csX1162" fmla="*/ 417269 w 418947"/>
                <a:gd name="csY1162" fmla="*/ 37476 h 559902"/>
                <a:gd name="csX1163" fmla="*/ 417269 w 418947"/>
                <a:gd name="csY1163" fmla="*/ 39154 h 559902"/>
                <a:gd name="csX1164" fmla="*/ 415592 w 418947"/>
                <a:gd name="csY1164" fmla="*/ 39154 h 559902"/>
                <a:gd name="csX1165" fmla="*/ 415592 w 418947"/>
                <a:gd name="csY1165" fmla="*/ 40832 h 559902"/>
                <a:gd name="csX1166" fmla="*/ 415592 w 418947"/>
                <a:gd name="csY1166" fmla="*/ 43069 h 559902"/>
                <a:gd name="csX1167" fmla="*/ 415592 w 418947"/>
                <a:gd name="csY1167" fmla="*/ 44747 h 559902"/>
                <a:gd name="csX1168" fmla="*/ 415592 w 418947"/>
                <a:gd name="csY1168" fmla="*/ 46425 h 559902"/>
                <a:gd name="csX1169" fmla="*/ 415592 w 418947"/>
                <a:gd name="csY1169" fmla="*/ 48103 h 559902"/>
                <a:gd name="csX1170" fmla="*/ 417269 w 418947"/>
                <a:gd name="csY1170" fmla="*/ 48103 h 559902"/>
                <a:gd name="csX1171" fmla="*/ 417269 w 418947"/>
                <a:gd name="csY1171" fmla="*/ 49782 h 559902"/>
                <a:gd name="csX1172" fmla="*/ 415592 w 418947"/>
                <a:gd name="csY1172" fmla="*/ 51460 h 559902"/>
                <a:gd name="csX1173" fmla="*/ 413914 w 418947"/>
                <a:gd name="csY1173" fmla="*/ 53697 h 559902"/>
                <a:gd name="csX1174" fmla="*/ 411676 w 418947"/>
                <a:gd name="csY1174" fmla="*/ 53697 h 559902"/>
                <a:gd name="csX1175" fmla="*/ 411676 w 418947"/>
                <a:gd name="csY1175" fmla="*/ 55375 h 559902"/>
                <a:gd name="csX1176" fmla="*/ 411676 w 418947"/>
                <a:gd name="csY1176" fmla="*/ 57053 h 559902"/>
                <a:gd name="csX1177" fmla="*/ 411676 w 418947"/>
                <a:gd name="csY1177" fmla="*/ 58731 h 559902"/>
                <a:gd name="csX1178" fmla="*/ 409998 w 418947"/>
                <a:gd name="csY1178" fmla="*/ 60409 h 559902"/>
                <a:gd name="csX1179" fmla="*/ 409998 w 418947"/>
                <a:gd name="csY1179" fmla="*/ 62646 h 559902"/>
                <a:gd name="csX1180" fmla="*/ 408320 w 418947"/>
                <a:gd name="csY1180" fmla="*/ 62646 h 559902"/>
                <a:gd name="csX1181" fmla="*/ 408320 w 418947"/>
                <a:gd name="csY1181" fmla="*/ 64324 h 559902"/>
                <a:gd name="csX1182" fmla="*/ 406643 w 418947"/>
                <a:gd name="csY1182" fmla="*/ 64324 h 559902"/>
                <a:gd name="csX1183" fmla="*/ 406643 w 418947"/>
                <a:gd name="csY1183" fmla="*/ 64324 h 559902"/>
                <a:gd name="csX1184" fmla="*/ 404964 w 418947"/>
                <a:gd name="csY1184" fmla="*/ 64324 h 559902"/>
                <a:gd name="csX1185" fmla="*/ 404964 w 418947"/>
                <a:gd name="csY1185" fmla="*/ 66002 h 559902"/>
                <a:gd name="csX1186" fmla="*/ 406643 w 418947"/>
                <a:gd name="csY1186" fmla="*/ 66002 h 559902"/>
                <a:gd name="csX1187" fmla="*/ 406643 w 418947"/>
                <a:gd name="csY1187" fmla="*/ 67680 h 559902"/>
                <a:gd name="csX1188" fmla="*/ 406643 w 418947"/>
                <a:gd name="csY1188" fmla="*/ 69359 h 559902"/>
                <a:gd name="csX1189" fmla="*/ 404964 w 418947"/>
                <a:gd name="csY1189" fmla="*/ 69359 h 559902"/>
                <a:gd name="csX1190" fmla="*/ 404964 w 418947"/>
                <a:gd name="csY1190" fmla="*/ 71596 h 559902"/>
                <a:gd name="csX1191" fmla="*/ 403286 w 418947"/>
                <a:gd name="csY1191" fmla="*/ 71596 h 559902"/>
                <a:gd name="csX1192" fmla="*/ 401049 w 418947"/>
                <a:gd name="csY1192" fmla="*/ 73274 h 559902"/>
                <a:gd name="csX1193" fmla="*/ 399371 w 418947"/>
                <a:gd name="csY1193" fmla="*/ 73274 h 559902"/>
                <a:gd name="csX1194" fmla="*/ 399371 w 418947"/>
                <a:gd name="csY1194" fmla="*/ 74952 h 559902"/>
                <a:gd name="csX1195" fmla="*/ 401049 w 418947"/>
                <a:gd name="csY1195" fmla="*/ 76630 h 559902"/>
                <a:gd name="csX1196" fmla="*/ 403286 w 418947"/>
                <a:gd name="csY1196" fmla="*/ 76630 h 559902"/>
                <a:gd name="csX1197" fmla="*/ 403286 w 418947"/>
                <a:gd name="csY1197" fmla="*/ 78308 h 559902"/>
                <a:gd name="csX1198" fmla="*/ 401049 w 418947"/>
                <a:gd name="csY1198" fmla="*/ 78308 h 559902"/>
                <a:gd name="csX1199" fmla="*/ 399371 w 418947"/>
                <a:gd name="csY1199" fmla="*/ 78308 h 559902"/>
                <a:gd name="csX1200" fmla="*/ 397692 w 418947"/>
                <a:gd name="csY1200" fmla="*/ 78308 h 559902"/>
                <a:gd name="csX1201" fmla="*/ 396015 w 418947"/>
                <a:gd name="csY1201" fmla="*/ 78308 h 559902"/>
                <a:gd name="csX1202" fmla="*/ 394337 w 418947"/>
                <a:gd name="csY1202" fmla="*/ 78308 h 559902"/>
                <a:gd name="csX1203" fmla="*/ 394337 w 418947"/>
                <a:gd name="csY1203" fmla="*/ 79986 h 559902"/>
                <a:gd name="csX1204" fmla="*/ 392099 w 418947"/>
                <a:gd name="csY1204" fmla="*/ 82223 h 559902"/>
                <a:gd name="csX1205" fmla="*/ 390421 w 418947"/>
                <a:gd name="csY1205" fmla="*/ 83901 h 559902"/>
                <a:gd name="csX1206" fmla="*/ 388743 w 418947"/>
                <a:gd name="csY1206" fmla="*/ 83901 h 559902"/>
                <a:gd name="csX1207" fmla="*/ 388743 w 418947"/>
                <a:gd name="csY1207" fmla="*/ 85579 h 559902"/>
                <a:gd name="csX1208" fmla="*/ 387066 w 418947"/>
                <a:gd name="csY1208" fmla="*/ 85579 h 559902"/>
                <a:gd name="csX1209" fmla="*/ 387066 w 418947"/>
                <a:gd name="csY1209" fmla="*/ 87257 h 559902"/>
                <a:gd name="csX1210" fmla="*/ 385387 w 418947"/>
                <a:gd name="csY1210" fmla="*/ 87257 h 559902"/>
                <a:gd name="csX1211" fmla="*/ 383150 w 418947"/>
                <a:gd name="csY1211" fmla="*/ 87257 h 559902"/>
                <a:gd name="csX1212" fmla="*/ 381472 w 418947"/>
                <a:gd name="csY1212" fmla="*/ 88936 h 559902"/>
                <a:gd name="csX1213" fmla="*/ 379794 w 418947"/>
                <a:gd name="csY1213" fmla="*/ 88936 h 559902"/>
                <a:gd name="csX1214" fmla="*/ 379794 w 418947"/>
                <a:gd name="csY1214" fmla="*/ 91173 h 559902"/>
                <a:gd name="csX1215" fmla="*/ 379794 w 418947"/>
                <a:gd name="csY1215" fmla="*/ 92851 h 559902"/>
                <a:gd name="csX1216" fmla="*/ 378115 w 418947"/>
                <a:gd name="csY1216" fmla="*/ 92851 h 559902"/>
                <a:gd name="csX1217" fmla="*/ 376438 w 418947"/>
                <a:gd name="csY1217" fmla="*/ 94529 h 559902"/>
                <a:gd name="csX1218" fmla="*/ 374760 w 418947"/>
                <a:gd name="csY1218" fmla="*/ 94529 h 559902"/>
                <a:gd name="csX1219" fmla="*/ 372522 w 418947"/>
                <a:gd name="csY1219" fmla="*/ 96207 h 559902"/>
                <a:gd name="csX1220" fmla="*/ 370844 w 418947"/>
                <a:gd name="csY1220" fmla="*/ 96207 h 559902"/>
                <a:gd name="csX1221" fmla="*/ 369166 w 418947"/>
                <a:gd name="csY1221" fmla="*/ 96207 h 559902"/>
                <a:gd name="csX1222" fmla="*/ 369166 w 418947"/>
                <a:gd name="csY1222" fmla="*/ 97885 h 559902"/>
                <a:gd name="csX1223" fmla="*/ 367489 w 418947"/>
                <a:gd name="csY1223" fmla="*/ 100122 h 559902"/>
                <a:gd name="csX1224" fmla="*/ 365810 w 418947"/>
                <a:gd name="csY1224" fmla="*/ 100122 h 559902"/>
                <a:gd name="csX1225" fmla="*/ 363573 w 418947"/>
                <a:gd name="csY1225" fmla="*/ 100122 h 559902"/>
                <a:gd name="csX1226" fmla="*/ 363573 w 418947"/>
                <a:gd name="csY1226" fmla="*/ 101800 h 559902"/>
                <a:gd name="csX1227" fmla="*/ 361895 w 418947"/>
                <a:gd name="csY1227" fmla="*/ 101800 h 559902"/>
                <a:gd name="csX1228" fmla="*/ 360217 w 418947"/>
                <a:gd name="csY1228" fmla="*/ 101800 h 559902"/>
                <a:gd name="csX1229" fmla="*/ 358539 w 418947"/>
                <a:gd name="csY1229" fmla="*/ 101800 h 559902"/>
                <a:gd name="csX1230" fmla="*/ 358539 w 418947"/>
                <a:gd name="csY1230" fmla="*/ 103478 h 559902"/>
                <a:gd name="csX1231" fmla="*/ 358539 w 418947"/>
                <a:gd name="csY1231" fmla="*/ 105156 h 559902"/>
                <a:gd name="csX1232" fmla="*/ 356861 w 418947"/>
                <a:gd name="csY1232" fmla="*/ 105156 h 559902"/>
                <a:gd name="csX1233" fmla="*/ 356861 w 418947"/>
                <a:gd name="csY1233" fmla="*/ 103478 h 559902"/>
                <a:gd name="csX1234" fmla="*/ 354623 w 418947"/>
                <a:gd name="csY1234" fmla="*/ 103478 h 559902"/>
                <a:gd name="csX1235" fmla="*/ 352945 w 418947"/>
                <a:gd name="csY1235" fmla="*/ 103478 h 559902"/>
                <a:gd name="csX1236" fmla="*/ 352945 w 418947"/>
                <a:gd name="csY1236" fmla="*/ 105156 h 559902"/>
                <a:gd name="csX1237" fmla="*/ 351267 w 418947"/>
                <a:gd name="csY1237" fmla="*/ 105156 h 559902"/>
                <a:gd name="csX1238" fmla="*/ 351267 w 418947"/>
                <a:gd name="csY1238" fmla="*/ 106834 h 559902"/>
                <a:gd name="csX1239" fmla="*/ 349589 w 418947"/>
                <a:gd name="csY1239" fmla="*/ 106834 h 559902"/>
                <a:gd name="csX1240" fmla="*/ 347912 w 418947"/>
                <a:gd name="csY1240" fmla="*/ 106834 h 559902"/>
                <a:gd name="csX1241" fmla="*/ 346233 w 418947"/>
                <a:gd name="csY1241" fmla="*/ 106834 h 559902"/>
                <a:gd name="csX1242" fmla="*/ 346233 w 418947"/>
                <a:gd name="csY1242" fmla="*/ 108512 h 559902"/>
                <a:gd name="csX1243" fmla="*/ 346233 w 418947"/>
                <a:gd name="csY1243" fmla="*/ 110750 h 559902"/>
                <a:gd name="csX1244" fmla="*/ 343996 w 418947"/>
                <a:gd name="csY1244" fmla="*/ 110750 h 559902"/>
                <a:gd name="csX1245" fmla="*/ 343996 w 418947"/>
                <a:gd name="csY1245" fmla="*/ 112428 h 559902"/>
                <a:gd name="csX1246" fmla="*/ 342318 w 418947"/>
                <a:gd name="csY1246" fmla="*/ 112428 h 559902"/>
                <a:gd name="csX1247" fmla="*/ 342318 w 418947"/>
                <a:gd name="csY1247" fmla="*/ 110750 h 559902"/>
                <a:gd name="csX1248" fmla="*/ 340640 w 418947"/>
                <a:gd name="csY1248" fmla="*/ 110750 h 559902"/>
                <a:gd name="csX1249" fmla="*/ 340640 w 418947"/>
                <a:gd name="csY1249" fmla="*/ 112428 h 559902"/>
                <a:gd name="csX1250" fmla="*/ 338962 w 418947"/>
                <a:gd name="csY1250" fmla="*/ 112428 h 559902"/>
                <a:gd name="csX1251" fmla="*/ 337284 w 418947"/>
                <a:gd name="csY1251" fmla="*/ 112428 h 559902"/>
                <a:gd name="csX1252" fmla="*/ 337284 w 418947"/>
                <a:gd name="csY1252" fmla="*/ 114106 h 559902"/>
                <a:gd name="csX1253" fmla="*/ 335046 w 418947"/>
                <a:gd name="csY1253" fmla="*/ 114106 h 559902"/>
                <a:gd name="csX1254" fmla="*/ 335046 w 418947"/>
                <a:gd name="csY1254" fmla="*/ 115784 h 559902"/>
                <a:gd name="csX1255" fmla="*/ 333368 w 418947"/>
                <a:gd name="csY1255" fmla="*/ 115784 h 559902"/>
                <a:gd name="csX1256" fmla="*/ 333368 w 418947"/>
                <a:gd name="csY1256" fmla="*/ 117462 h 559902"/>
                <a:gd name="csX1257" fmla="*/ 331690 w 418947"/>
                <a:gd name="csY1257" fmla="*/ 119699 h 559902"/>
                <a:gd name="csX1258" fmla="*/ 330012 w 418947"/>
                <a:gd name="csY1258" fmla="*/ 119699 h 559902"/>
                <a:gd name="csX1259" fmla="*/ 328335 w 418947"/>
                <a:gd name="csY1259" fmla="*/ 121377 h 559902"/>
                <a:gd name="csX1260" fmla="*/ 328335 w 418947"/>
                <a:gd name="csY1260" fmla="*/ 123055 h 559902"/>
                <a:gd name="csX1261" fmla="*/ 326097 w 418947"/>
                <a:gd name="csY1261" fmla="*/ 123055 h 559902"/>
                <a:gd name="csX1262" fmla="*/ 322741 w 418947"/>
                <a:gd name="csY1262" fmla="*/ 123055 h 559902"/>
                <a:gd name="csX1263" fmla="*/ 321063 w 418947"/>
                <a:gd name="csY1263" fmla="*/ 123055 h 559902"/>
                <a:gd name="csX1264" fmla="*/ 321063 w 418947"/>
                <a:gd name="csY1264" fmla="*/ 124733 h 559902"/>
                <a:gd name="csX1265" fmla="*/ 317707 w 418947"/>
                <a:gd name="csY1265" fmla="*/ 124733 h 559902"/>
                <a:gd name="csX1266" fmla="*/ 317707 w 418947"/>
                <a:gd name="csY1266" fmla="*/ 126411 h 559902"/>
                <a:gd name="csX1267" fmla="*/ 315469 w 418947"/>
                <a:gd name="csY1267" fmla="*/ 128649 h 559902"/>
                <a:gd name="csX1268" fmla="*/ 313791 w 418947"/>
                <a:gd name="csY1268" fmla="*/ 128649 h 559902"/>
                <a:gd name="csX1269" fmla="*/ 312113 w 418947"/>
                <a:gd name="csY1269" fmla="*/ 130327 h 559902"/>
                <a:gd name="csX1270" fmla="*/ 310435 w 418947"/>
                <a:gd name="csY1270" fmla="*/ 130327 h 559902"/>
                <a:gd name="csX1271" fmla="*/ 308758 w 418947"/>
                <a:gd name="csY1271" fmla="*/ 130327 h 559902"/>
                <a:gd name="csX1272" fmla="*/ 304842 w 418947"/>
                <a:gd name="csY1272" fmla="*/ 130327 h 559902"/>
                <a:gd name="csX1273" fmla="*/ 304842 w 418947"/>
                <a:gd name="csY1273" fmla="*/ 132005 h 559902"/>
                <a:gd name="csX1274" fmla="*/ 303164 w 418947"/>
                <a:gd name="csY1274" fmla="*/ 132005 h 559902"/>
                <a:gd name="csX1275" fmla="*/ 301486 w 418947"/>
                <a:gd name="csY1275" fmla="*/ 133683 h 559902"/>
                <a:gd name="csX1276" fmla="*/ 301486 w 418947"/>
                <a:gd name="csY1276" fmla="*/ 135361 h 559902"/>
                <a:gd name="csX1277" fmla="*/ 299808 w 418947"/>
                <a:gd name="csY1277" fmla="*/ 135361 h 559902"/>
                <a:gd name="csX1278" fmla="*/ 299808 w 418947"/>
                <a:gd name="csY1278" fmla="*/ 137039 h 559902"/>
                <a:gd name="csX1279" fmla="*/ 297571 w 418947"/>
                <a:gd name="csY1279" fmla="*/ 137039 h 559902"/>
                <a:gd name="csX1280" fmla="*/ 295892 w 418947"/>
                <a:gd name="csY1280" fmla="*/ 137039 h 559902"/>
                <a:gd name="csX1281" fmla="*/ 295892 w 418947"/>
                <a:gd name="csY1281" fmla="*/ 139276 h 559902"/>
                <a:gd name="csX1282" fmla="*/ 294214 w 418947"/>
                <a:gd name="csY1282" fmla="*/ 140954 h 559902"/>
                <a:gd name="csX1283" fmla="*/ 294214 w 418947"/>
                <a:gd name="csY1283" fmla="*/ 139276 h 559902"/>
                <a:gd name="csX1284" fmla="*/ 294214 w 418947"/>
                <a:gd name="csY1284" fmla="*/ 137039 h 559902"/>
                <a:gd name="csX1285" fmla="*/ 292536 w 418947"/>
                <a:gd name="csY1285" fmla="*/ 135361 h 559902"/>
                <a:gd name="csX1286" fmla="*/ 292536 w 418947"/>
                <a:gd name="csY1286" fmla="*/ 135361 h 559902"/>
                <a:gd name="csX1287" fmla="*/ 290858 w 418947"/>
                <a:gd name="csY1287" fmla="*/ 135361 h 559902"/>
                <a:gd name="csX1288" fmla="*/ 290858 w 418947"/>
                <a:gd name="csY1288" fmla="*/ 137039 h 559902"/>
                <a:gd name="csX1289" fmla="*/ 289181 w 418947"/>
                <a:gd name="csY1289" fmla="*/ 137039 h 559902"/>
                <a:gd name="csX1290" fmla="*/ 289181 w 418947"/>
                <a:gd name="csY1290" fmla="*/ 139276 h 559902"/>
                <a:gd name="csX1291" fmla="*/ 286943 w 418947"/>
                <a:gd name="csY1291" fmla="*/ 140954 h 559902"/>
                <a:gd name="csX1292" fmla="*/ 286943 w 418947"/>
                <a:gd name="csY1292" fmla="*/ 140954 h 559902"/>
                <a:gd name="csX1293" fmla="*/ 286943 w 418947"/>
                <a:gd name="csY1293" fmla="*/ 142632 h 559902"/>
                <a:gd name="csX1294" fmla="*/ 285265 w 418947"/>
                <a:gd name="csY1294" fmla="*/ 142632 h 559902"/>
                <a:gd name="csX1295" fmla="*/ 285265 w 418947"/>
                <a:gd name="csY1295" fmla="*/ 144310 h 559902"/>
                <a:gd name="csX1296" fmla="*/ 281909 w 418947"/>
                <a:gd name="csY1296" fmla="*/ 145988 h 559902"/>
                <a:gd name="csX1297" fmla="*/ 280231 w 418947"/>
                <a:gd name="csY1297" fmla="*/ 145988 h 559902"/>
                <a:gd name="csX1298" fmla="*/ 277994 w 418947"/>
                <a:gd name="csY1298" fmla="*/ 145988 h 559902"/>
                <a:gd name="csX1299" fmla="*/ 276315 w 418947"/>
                <a:gd name="csY1299" fmla="*/ 145988 h 559902"/>
                <a:gd name="csX1300" fmla="*/ 274637 w 418947"/>
                <a:gd name="csY1300" fmla="*/ 145988 h 559902"/>
                <a:gd name="csX1301" fmla="*/ 274637 w 418947"/>
                <a:gd name="csY1301" fmla="*/ 148226 h 559902"/>
                <a:gd name="csX1302" fmla="*/ 272959 w 418947"/>
                <a:gd name="csY1302" fmla="*/ 148226 h 559902"/>
                <a:gd name="csX1303" fmla="*/ 272959 w 418947"/>
                <a:gd name="csY1303" fmla="*/ 149904 h 559902"/>
                <a:gd name="csX1304" fmla="*/ 269044 w 418947"/>
                <a:gd name="csY1304" fmla="*/ 151582 h 559902"/>
                <a:gd name="csX1305" fmla="*/ 269044 w 418947"/>
                <a:gd name="csY1305" fmla="*/ 151582 h 559902"/>
                <a:gd name="csX1306" fmla="*/ 267366 w 418947"/>
                <a:gd name="csY1306" fmla="*/ 153260 h 559902"/>
                <a:gd name="csX1307" fmla="*/ 265688 w 418947"/>
                <a:gd name="csY1307" fmla="*/ 153260 h 559902"/>
                <a:gd name="csX1308" fmla="*/ 264010 w 418947"/>
                <a:gd name="csY1308" fmla="*/ 154938 h 559902"/>
                <a:gd name="csX1309" fmla="*/ 262332 w 418947"/>
                <a:gd name="csY1309" fmla="*/ 154938 h 559902"/>
                <a:gd name="csX1310" fmla="*/ 262332 w 418947"/>
                <a:gd name="csY1310" fmla="*/ 157175 h 559902"/>
                <a:gd name="csX1311" fmla="*/ 260654 w 418947"/>
                <a:gd name="csY1311" fmla="*/ 158853 h 559902"/>
                <a:gd name="csX1312" fmla="*/ 258417 w 418947"/>
                <a:gd name="csY1312" fmla="*/ 160531 h 559902"/>
                <a:gd name="csX1313" fmla="*/ 258417 w 418947"/>
                <a:gd name="csY1313" fmla="*/ 158853 h 559902"/>
                <a:gd name="csX1314" fmla="*/ 256738 w 418947"/>
                <a:gd name="csY1314" fmla="*/ 158853 h 559902"/>
                <a:gd name="csX1315" fmla="*/ 255060 w 418947"/>
                <a:gd name="csY1315" fmla="*/ 158853 h 559902"/>
                <a:gd name="csX1316" fmla="*/ 253382 w 418947"/>
                <a:gd name="csY1316" fmla="*/ 158853 h 559902"/>
                <a:gd name="csX1317" fmla="*/ 251704 w 418947"/>
                <a:gd name="csY1317" fmla="*/ 158853 h 559902"/>
                <a:gd name="csX1318" fmla="*/ 249467 w 418947"/>
                <a:gd name="csY1318" fmla="*/ 158853 h 559902"/>
                <a:gd name="csX1319" fmla="*/ 249467 w 418947"/>
                <a:gd name="csY1319" fmla="*/ 160531 h 559902"/>
                <a:gd name="csX1320" fmla="*/ 249467 w 418947"/>
                <a:gd name="csY1320" fmla="*/ 160531 h 559902"/>
                <a:gd name="csX1321" fmla="*/ 251704 w 418947"/>
                <a:gd name="csY1321" fmla="*/ 160531 h 559902"/>
                <a:gd name="csX1322" fmla="*/ 251704 w 418947"/>
                <a:gd name="csY1322" fmla="*/ 162209 h 559902"/>
                <a:gd name="csX1323" fmla="*/ 251704 w 418947"/>
                <a:gd name="csY1323" fmla="*/ 163887 h 559902"/>
                <a:gd name="csX1324" fmla="*/ 249467 w 418947"/>
                <a:gd name="csY1324" fmla="*/ 163887 h 559902"/>
                <a:gd name="csX1325" fmla="*/ 247789 w 418947"/>
                <a:gd name="csY1325" fmla="*/ 165565 h 559902"/>
                <a:gd name="csX1326" fmla="*/ 246111 w 418947"/>
                <a:gd name="csY1326" fmla="*/ 165565 h 559902"/>
                <a:gd name="csX1327" fmla="*/ 246111 w 418947"/>
                <a:gd name="csY1327" fmla="*/ 165565 h 559902"/>
                <a:gd name="csX1328" fmla="*/ 246111 w 418947"/>
                <a:gd name="csY1328" fmla="*/ 167803 h 559902"/>
                <a:gd name="csX1329" fmla="*/ 244433 w 418947"/>
                <a:gd name="csY1329" fmla="*/ 167803 h 559902"/>
                <a:gd name="csX1330" fmla="*/ 244433 w 418947"/>
                <a:gd name="csY1330" fmla="*/ 169481 h 559902"/>
                <a:gd name="csX1331" fmla="*/ 244433 w 418947"/>
                <a:gd name="csY1331" fmla="*/ 171159 h 559902"/>
                <a:gd name="csX1332" fmla="*/ 244433 w 418947"/>
                <a:gd name="csY1332" fmla="*/ 172837 h 559902"/>
                <a:gd name="csX1333" fmla="*/ 242755 w 418947"/>
                <a:gd name="csY1333" fmla="*/ 172837 h 559902"/>
                <a:gd name="csX1334" fmla="*/ 242755 w 418947"/>
                <a:gd name="csY1334" fmla="*/ 174515 h 559902"/>
                <a:gd name="csX1335" fmla="*/ 240517 w 418947"/>
                <a:gd name="csY1335" fmla="*/ 176752 h 559902"/>
                <a:gd name="csX1336" fmla="*/ 240517 w 418947"/>
                <a:gd name="csY1336" fmla="*/ 178430 h 559902"/>
                <a:gd name="csX1337" fmla="*/ 238840 w 418947"/>
                <a:gd name="csY1337" fmla="*/ 180108 h 559902"/>
                <a:gd name="csX1338" fmla="*/ 237161 w 418947"/>
                <a:gd name="csY1338" fmla="*/ 180108 h 559902"/>
                <a:gd name="csX1339" fmla="*/ 237161 w 418947"/>
                <a:gd name="csY1339" fmla="*/ 178430 h 559902"/>
                <a:gd name="csX1340" fmla="*/ 237161 w 418947"/>
                <a:gd name="csY1340" fmla="*/ 176752 h 559902"/>
                <a:gd name="csX1341" fmla="*/ 237161 w 418947"/>
                <a:gd name="csY1341" fmla="*/ 174515 h 559902"/>
                <a:gd name="csX1342" fmla="*/ 237161 w 418947"/>
                <a:gd name="csY1342" fmla="*/ 172837 h 559902"/>
                <a:gd name="csX1343" fmla="*/ 237161 w 418947"/>
                <a:gd name="csY1343" fmla="*/ 172837 h 559902"/>
                <a:gd name="csX1344" fmla="*/ 237161 w 418947"/>
                <a:gd name="csY1344" fmla="*/ 172837 h 559902"/>
                <a:gd name="csX1345" fmla="*/ 235483 w 418947"/>
                <a:gd name="csY1345" fmla="*/ 172837 h 559902"/>
                <a:gd name="csX1346" fmla="*/ 233805 w 418947"/>
                <a:gd name="csY1346" fmla="*/ 172837 h 559902"/>
                <a:gd name="csX1347" fmla="*/ 233805 w 418947"/>
                <a:gd name="csY1347" fmla="*/ 174515 h 559902"/>
                <a:gd name="csX1348" fmla="*/ 233805 w 418947"/>
                <a:gd name="csY1348" fmla="*/ 176752 h 559902"/>
                <a:gd name="csX1349" fmla="*/ 232127 w 418947"/>
                <a:gd name="csY1349" fmla="*/ 178430 h 559902"/>
                <a:gd name="csX1350" fmla="*/ 232127 w 418947"/>
                <a:gd name="csY1350" fmla="*/ 180108 h 559902"/>
                <a:gd name="csX1351" fmla="*/ 232127 w 418947"/>
                <a:gd name="csY1351" fmla="*/ 181786 h 559902"/>
                <a:gd name="csX1352" fmla="*/ 232127 w 418947"/>
                <a:gd name="csY1352" fmla="*/ 181786 h 559902"/>
                <a:gd name="csX1353" fmla="*/ 229890 w 418947"/>
                <a:gd name="csY1353" fmla="*/ 183464 h 559902"/>
                <a:gd name="csX1354" fmla="*/ 228212 w 418947"/>
                <a:gd name="csY1354" fmla="*/ 183464 h 559902"/>
                <a:gd name="csX1355" fmla="*/ 226534 w 418947"/>
                <a:gd name="csY1355" fmla="*/ 183464 h 559902"/>
                <a:gd name="csX1356" fmla="*/ 226534 w 418947"/>
                <a:gd name="csY1356" fmla="*/ 185702 h 559902"/>
                <a:gd name="csX1357" fmla="*/ 223178 w 418947"/>
                <a:gd name="csY1357" fmla="*/ 185702 h 559902"/>
                <a:gd name="csX1358" fmla="*/ 223178 w 418947"/>
                <a:gd name="csY1358" fmla="*/ 187380 h 559902"/>
                <a:gd name="csX1359" fmla="*/ 223178 w 418947"/>
                <a:gd name="csY1359" fmla="*/ 189058 h 559902"/>
                <a:gd name="csX1360" fmla="*/ 223178 w 418947"/>
                <a:gd name="csY1360" fmla="*/ 190736 h 559902"/>
                <a:gd name="csX1361" fmla="*/ 223178 w 418947"/>
                <a:gd name="csY1361" fmla="*/ 192414 h 559902"/>
                <a:gd name="csX1362" fmla="*/ 223178 w 418947"/>
                <a:gd name="csY1362" fmla="*/ 194092 h 559902"/>
                <a:gd name="csX1363" fmla="*/ 223178 w 418947"/>
                <a:gd name="csY1363" fmla="*/ 196329 h 559902"/>
                <a:gd name="csX1364" fmla="*/ 223178 w 418947"/>
                <a:gd name="csY1364" fmla="*/ 198007 h 559902"/>
                <a:gd name="csX1365" fmla="*/ 220940 w 418947"/>
                <a:gd name="csY1365" fmla="*/ 198007 h 559902"/>
                <a:gd name="csX1366" fmla="*/ 219263 w 418947"/>
                <a:gd name="csY1366" fmla="*/ 198007 h 559902"/>
                <a:gd name="csX1367" fmla="*/ 219263 w 418947"/>
                <a:gd name="csY1367" fmla="*/ 196329 h 559902"/>
                <a:gd name="csX1368" fmla="*/ 219263 w 418947"/>
                <a:gd name="csY1368" fmla="*/ 194092 h 559902"/>
                <a:gd name="csX1369" fmla="*/ 219263 w 418947"/>
                <a:gd name="csY1369" fmla="*/ 192414 h 559902"/>
                <a:gd name="csX1370" fmla="*/ 219263 w 418947"/>
                <a:gd name="csY1370" fmla="*/ 190736 h 559902"/>
                <a:gd name="csX1371" fmla="*/ 219263 w 418947"/>
                <a:gd name="csY1371" fmla="*/ 190736 h 559902"/>
                <a:gd name="csX1372" fmla="*/ 215906 w 418947"/>
                <a:gd name="csY1372" fmla="*/ 189058 h 559902"/>
                <a:gd name="csX1373" fmla="*/ 215906 w 418947"/>
                <a:gd name="csY1373" fmla="*/ 190736 h 559902"/>
                <a:gd name="csX1374" fmla="*/ 215906 w 418947"/>
                <a:gd name="csY1374" fmla="*/ 192414 h 559902"/>
                <a:gd name="csX1375" fmla="*/ 215906 w 418947"/>
                <a:gd name="csY1375" fmla="*/ 192414 h 559902"/>
                <a:gd name="csX1376" fmla="*/ 214229 w 418947"/>
                <a:gd name="csY1376" fmla="*/ 194092 h 559902"/>
                <a:gd name="csX1377" fmla="*/ 214229 w 418947"/>
                <a:gd name="csY1377" fmla="*/ 194092 h 559902"/>
                <a:gd name="csX1378" fmla="*/ 214229 w 418947"/>
                <a:gd name="csY1378" fmla="*/ 194092 h 559902"/>
                <a:gd name="csX1379" fmla="*/ 214229 w 418947"/>
                <a:gd name="csY1379" fmla="*/ 196329 h 559902"/>
                <a:gd name="csX1380" fmla="*/ 215906 w 418947"/>
                <a:gd name="csY1380" fmla="*/ 196329 h 559902"/>
                <a:gd name="csX1381" fmla="*/ 215906 w 418947"/>
                <a:gd name="csY1381" fmla="*/ 198007 h 559902"/>
                <a:gd name="csX1382" fmla="*/ 214229 w 418947"/>
                <a:gd name="csY1382" fmla="*/ 199685 h 559902"/>
                <a:gd name="csX1383" fmla="*/ 211991 w 418947"/>
                <a:gd name="csY1383" fmla="*/ 199685 h 559902"/>
                <a:gd name="csX1384" fmla="*/ 210313 w 418947"/>
                <a:gd name="csY1384" fmla="*/ 201363 h 559902"/>
                <a:gd name="csX1385" fmla="*/ 208635 w 418947"/>
                <a:gd name="csY1385" fmla="*/ 199685 h 559902"/>
                <a:gd name="csX1386" fmla="*/ 208635 w 418947"/>
                <a:gd name="csY1386" fmla="*/ 201363 h 559902"/>
                <a:gd name="csX1387" fmla="*/ 206957 w 418947"/>
                <a:gd name="csY1387" fmla="*/ 201363 h 559902"/>
                <a:gd name="csX1388" fmla="*/ 206957 w 418947"/>
                <a:gd name="csY1388" fmla="*/ 203041 h 559902"/>
                <a:gd name="csX1389" fmla="*/ 208635 w 418947"/>
                <a:gd name="csY1389" fmla="*/ 203041 h 559902"/>
                <a:gd name="csX1390" fmla="*/ 210313 w 418947"/>
                <a:gd name="csY1390" fmla="*/ 203041 h 559902"/>
                <a:gd name="csX1391" fmla="*/ 211991 w 418947"/>
                <a:gd name="csY1391" fmla="*/ 203041 h 559902"/>
                <a:gd name="csX1392" fmla="*/ 214229 w 418947"/>
                <a:gd name="csY1392" fmla="*/ 203041 h 559902"/>
                <a:gd name="csX1393" fmla="*/ 215906 w 418947"/>
                <a:gd name="csY1393" fmla="*/ 203041 h 559902"/>
                <a:gd name="csX1394" fmla="*/ 217584 w 418947"/>
                <a:gd name="csY1394" fmla="*/ 203041 h 559902"/>
                <a:gd name="csX1395" fmla="*/ 219263 w 418947"/>
                <a:gd name="csY1395" fmla="*/ 205279 h 559902"/>
                <a:gd name="csX1396" fmla="*/ 219263 w 418947"/>
                <a:gd name="csY1396" fmla="*/ 206957 h 559902"/>
                <a:gd name="csX1397" fmla="*/ 219263 w 418947"/>
                <a:gd name="csY1397" fmla="*/ 208635 h 559902"/>
                <a:gd name="csX1398" fmla="*/ 217584 w 418947"/>
                <a:gd name="csY1398" fmla="*/ 210313 h 559902"/>
                <a:gd name="csX1399" fmla="*/ 217584 w 418947"/>
                <a:gd name="csY1399" fmla="*/ 211991 h 559902"/>
                <a:gd name="csX1400" fmla="*/ 215906 w 418947"/>
                <a:gd name="csY1400" fmla="*/ 214228 h 559902"/>
                <a:gd name="csX1401" fmla="*/ 214229 w 418947"/>
                <a:gd name="csY1401" fmla="*/ 214228 h 559902"/>
                <a:gd name="csX1402" fmla="*/ 211991 w 418947"/>
                <a:gd name="csY1402" fmla="*/ 214228 h 559902"/>
                <a:gd name="csX1403" fmla="*/ 210313 w 418947"/>
                <a:gd name="csY1403" fmla="*/ 214228 h 559902"/>
                <a:gd name="csX1404" fmla="*/ 208635 w 418947"/>
                <a:gd name="csY1404" fmla="*/ 214228 h 559902"/>
                <a:gd name="csX1405" fmla="*/ 208635 w 418947"/>
                <a:gd name="csY1405" fmla="*/ 214228 h 559902"/>
                <a:gd name="csX1406" fmla="*/ 208635 w 418947"/>
                <a:gd name="csY1406" fmla="*/ 215906 h 559902"/>
                <a:gd name="csX1407" fmla="*/ 208635 w 418947"/>
                <a:gd name="csY1407" fmla="*/ 217584 h 559902"/>
                <a:gd name="csX1408" fmla="*/ 210313 w 418947"/>
                <a:gd name="csY1408" fmla="*/ 217584 h 559902"/>
                <a:gd name="csX1409" fmla="*/ 210313 w 418947"/>
                <a:gd name="csY1409" fmla="*/ 219262 h 559902"/>
                <a:gd name="csX1410" fmla="*/ 210313 w 418947"/>
                <a:gd name="csY1410" fmla="*/ 220940 h 559902"/>
                <a:gd name="csX1411" fmla="*/ 210313 w 418947"/>
                <a:gd name="csY1411" fmla="*/ 222618 h 559902"/>
                <a:gd name="csX1412" fmla="*/ 208635 w 418947"/>
                <a:gd name="csY1412" fmla="*/ 224856 h 559902"/>
                <a:gd name="csX1413" fmla="*/ 206957 w 418947"/>
                <a:gd name="csY1413" fmla="*/ 224856 h 559902"/>
                <a:gd name="csX1414" fmla="*/ 205279 w 418947"/>
                <a:gd name="csY1414" fmla="*/ 224856 h 559902"/>
                <a:gd name="csX1415" fmla="*/ 203601 w 418947"/>
                <a:gd name="csY1415" fmla="*/ 224856 h 559902"/>
                <a:gd name="csX1416" fmla="*/ 201363 w 418947"/>
                <a:gd name="csY1416" fmla="*/ 224856 h 559902"/>
                <a:gd name="csX1417" fmla="*/ 199686 w 418947"/>
                <a:gd name="csY1417" fmla="*/ 224856 h 559902"/>
                <a:gd name="csX1418" fmla="*/ 198007 w 418947"/>
                <a:gd name="csY1418" fmla="*/ 224856 h 559902"/>
                <a:gd name="csX1419" fmla="*/ 196329 w 418947"/>
                <a:gd name="csY1419" fmla="*/ 222618 h 559902"/>
                <a:gd name="csX1420" fmla="*/ 194652 w 418947"/>
                <a:gd name="csY1420" fmla="*/ 222618 h 559902"/>
                <a:gd name="csX1421" fmla="*/ 194652 w 418947"/>
                <a:gd name="csY1421" fmla="*/ 224856 h 559902"/>
                <a:gd name="csX1422" fmla="*/ 194652 w 418947"/>
                <a:gd name="csY1422" fmla="*/ 224856 h 559902"/>
                <a:gd name="csX1423" fmla="*/ 196329 w 418947"/>
                <a:gd name="csY1423" fmla="*/ 226534 h 559902"/>
                <a:gd name="csX1424" fmla="*/ 198007 w 418947"/>
                <a:gd name="csY1424" fmla="*/ 226534 h 559902"/>
                <a:gd name="csX1425" fmla="*/ 198007 w 418947"/>
                <a:gd name="csY1425" fmla="*/ 229890 h 559902"/>
                <a:gd name="csX1426" fmla="*/ 199686 w 418947"/>
                <a:gd name="csY1426" fmla="*/ 229890 h 559902"/>
                <a:gd name="csX1427" fmla="*/ 201363 w 418947"/>
                <a:gd name="csY1427" fmla="*/ 229890 h 559902"/>
                <a:gd name="csX1428" fmla="*/ 201363 w 418947"/>
                <a:gd name="csY1428" fmla="*/ 231568 h 559902"/>
                <a:gd name="csX1429" fmla="*/ 201363 w 418947"/>
                <a:gd name="csY1429" fmla="*/ 233805 h 559902"/>
                <a:gd name="csX1430" fmla="*/ 201363 w 418947"/>
                <a:gd name="csY1430" fmla="*/ 235483 h 559902"/>
                <a:gd name="csX1431" fmla="*/ 199686 w 418947"/>
                <a:gd name="csY1431" fmla="*/ 235483 h 559902"/>
                <a:gd name="csX1432" fmla="*/ 199686 w 418947"/>
                <a:gd name="csY1432" fmla="*/ 237161 h 559902"/>
                <a:gd name="csX1433" fmla="*/ 198007 w 418947"/>
                <a:gd name="csY1433" fmla="*/ 237161 h 559902"/>
                <a:gd name="csX1434" fmla="*/ 198007 w 418947"/>
                <a:gd name="csY1434" fmla="*/ 238839 h 559902"/>
                <a:gd name="csX1435" fmla="*/ 196329 w 418947"/>
                <a:gd name="csY1435" fmla="*/ 237161 h 559902"/>
                <a:gd name="csX1436" fmla="*/ 196329 w 418947"/>
                <a:gd name="csY1436" fmla="*/ 237161 h 559902"/>
                <a:gd name="csX1437" fmla="*/ 194652 w 418947"/>
                <a:gd name="csY1437" fmla="*/ 237161 h 559902"/>
                <a:gd name="csX1438" fmla="*/ 192414 w 418947"/>
                <a:gd name="csY1438" fmla="*/ 237161 h 559902"/>
                <a:gd name="csX1439" fmla="*/ 192414 w 418947"/>
                <a:gd name="csY1439" fmla="*/ 235483 h 559902"/>
                <a:gd name="csX1440" fmla="*/ 190736 w 418947"/>
                <a:gd name="csY1440" fmla="*/ 235483 h 559902"/>
                <a:gd name="csX1441" fmla="*/ 190736 w 418947"/>
                <a:gd name="csY1441" fmla="*/ 233805 h 559902"/>
                <a:gd name="csX1442" fmla="*/ 190736 w 418947"/>
                <a:gd name="csY1442" fmla="*/ 231568 h 559902"/>
                <a:gd name="csX1443" fmla="*/ 189058 w 418947"/>
                <a:gd name="csY1443" fmla="*/ 231568 h 559902"/>
                <a:gd name="csX1444" fmla="*/ 189058 w 418947"/>
                <a:gd name="csY1444" fmla="*/ 229890 h 559902"/>
                <a:gd name="csX1445" fmla="*/ 187380 w 418947"/>
                <a:gd name="csY1445" fmla="*/ 229890 h 559902"/>
                <a:gd name="csX1446" fmla="*/ 187380 w 418947"/>
                <a:gd name="csY1446" fmla="*/ 228212 h 559902"/>
                <a:gd name="csX1447" fmla="*/ 185702 w 418947"/>
                <a:gd name="csY1447" fmla="*/ 228212 h 559902"/>
                <a:gd name="csX1448" fmla="*/ 185702 w 418947"/>
                <a:gd name="csY1448" fmla="*/ 226534 h 559902"/>
                <a:gd name="csX1449" fmla="*/ 183465 w 418947"/>
                <a:gd name="csY1449" fmla="*/ 226534 h 559902"/>
                <a:gd name="csX1450" fmla="*/ 183465 w 418947"/>
                <a:gd name="csY1450" fmla="*/ 226534 h 559902"/>
                <a:gd name="csX1451" fmla="*/ 183465 w 418947"/>
                <a:gd name="csY1451" fmla="*/ 228212 h 559902"/>
                <a:gd name="csX1452" fmla="*/ 183465 w 418947"/>
                <a:gd name="csY1452" fmla="*/ 229890 h 559902"/>
                <a:gd name="csX1453" fmla="*/ 185702 w 418947"/>
                <a:gd name="csY1453" fmla="*/ 229890 h 559902"/>
                <a:gd name="csX1454" fmla="*/ 185702 w 418947"/>
                <a:gd name="csY1454" fmla="*/ 231568 h 559902"/>
                <a:gd name="csX1455" fmla="*/ 185702 w 418947"/>
                <a:gd name="csY1455" fmla="*/ 233805 h 559902"/>
                <a:gd name="csX1456" fmla="*/ 183465 w 418947"/>
                <a:gd name="csY1456" fmla="*/ 231568 h 559902"/>
                <a:gd name="csX1457" fmla="*/ 181786 w 418947"/>
                <a:gd name="csY1457" fmla="*/ 231568 h 559902"/>
                <a:gd name="csX1458" fmla="*/ 181786 w 418947"/>
                <a:gd name="csY1458" fmla="*/ 231568 h 559902"/>
                <a:gd name="csX1459" fmla="*/ 181786 w 418947"/>
                <a:gd name="csY1459" fmla="*/ 233805 h 559902"/>
                <a:gd name="csX1460" fmla="*/ 183465 w 418947"/>
                <a:gd name="csY1460" fmla="*/ 233805 h 559902"/>
                <a:gd name="csX1461" fmla="*/ 183465 w 418947"/>
                <a:gd name="csY1461" fmla="*/ 235483 h 559902"/>
                <a:gd name="csX1462" fmla="*/ 185702 w 418947"/>
                <a:gd name="csY1462" fmla="*/ 235483 h 559902"/>
                <a:gd name="csX1463" fmla="*/ 185702 w 418947"/>
                <a:gd name="csY1463" fmla="*/ 237161 h 559902"/>
                <a:gd name="csX1464" fmla="*/ 183465 w 418947"/>
                <a:gd name="csY1464" fmla="*/ 237161 h 559902"/>
                <a:gd name="csX1465" fmla="*/ 183465 w 418947"/>
                <a:gd name="csY1465" fmla="*/ 238839 h 559902"/>
                <a:gd name="csX1466" fmla="*/ 183465 w 418947"/>
                <a:gd name="csY1466" fmla="*/ 240517 h 559902"/>
                <a:gd name="csX1467" fmla="*/ 183465 w 418947"/>
                <a:gd name="csY1467" fmla="*/ 242755 h 559902"/>
                <a:gd name="csX1468" fmla="*/ 183465 w 418947"/>
                <a:gd name="csY1468" fmla="*/ 244433 h 559902"/>
                <a:gd name="csX1469" fmla="*/ 181786 w 418947"/>
                <a:gd name="csY1469" fmla="*/ 246111 h 559902"/>
                <a:gd name="csX1470" fmla="*/ 181786 w 418947"/>
                <a:gd name="csY1470" fmla="*/ 247789 h 559902"/>
                <a:gd name="csX1471" fmla="*/ 183465 w 418947"/>
                <a:gd name="csY1471" fmla="*/ 247789 h 559902"/>
                <a:gd name="csX1472" fmla="*/ 183465 w 418947"/>
                <a:gd name="csY1472" fmla="*/ 249467 h 559902"/>
                <a:gd name="csX1473" fmla="*/ 183465 w 418947"/>
                <a:gd name="csY1473" fmla="*/ 251145 h 559902"/>
                <a:gd name="csX1474" fmla="*/ 181786 w 418947"/>
                <a:gd name="csY1474" fmla="*/ 251145 h 559902"/>
                <a:gd name="csX1475" fmla="*/ 181786 w 418947"/>
                <a:gd name="csY1475" fmla="*/ 249467 h 559902"/>
                <a:gd name="csX1476" fmla="*/ 180109 w 418947"/>
                <a:gd name="csY1476" fmla="*/ 249467 h 559902"/>
                <a:gd name="csX1477" fmla="*/ 178430 w 418947"/>
                <a:gd name="csY1477" fmla="*/ 249467 h 559902"/>
                <a:gd name="csX1478" fmla="*/ 176752 w 418947"/>
                <a:gd name="csY1478" fmla="*/ 249467 h 559902"/>
                <a:gd name="csX1479" fmla="*/ 176752 w 418947"/>
                <a:gd name="csY1479" fmla="*/ 247789 h 559902"/>
                <a:gd name="csX1480" fmla="*/ 175075 w 418947"/>
                <a:gd name="csY1480" fmla="*/ 247789 h 559902"/>
                <a:gd name="csX1481" fmla="*/ 175075 w 418947"/>
                <a:gd name="csY1481" fmla="*/ 246111 h 559902"/>
                <a:gd name="csX1482" fmla="*/ 172837 w 418947"/>
                <a:gd name="csY1482" fmla="*/ 244433 h 559902"/>
                <a:gd name="csX1483" fmla="*/ 171159 w 418947"/>
                <a:gd name="csY1483" fmla="*/ 244433 h 559902"/>
                <a:gd name="csX1484" fmla="*/ 169481 w 418947"/>
                <a:gd name="csY1484" fmla="*/ 244433 h 559902"/>
                <a:gd name="csX1485" fmla="*/ 169481 w 418947"/>
                <a:gd name="csY1485" fmla="*/ 242755 h 559902"/>
                <a:gd name="csX1486" fmla="*/ 167803 w 418947"/>
                <a:gd name="csY1486" fmla="*/ 242755 h 559902"/>
                <a:gd name="csX1487" fmla="*/ 166125 w 418947"/>
                <a:gd name="csY1487" fmla="*/ 242755 h 559902"/>
                <a:gd name="csX1488" fmla="*/ 166125 w 418947"/>
                <a:gd name="csY1488" fmla="*/ 242755 h 559902"/>
                <a:gd name="csX1489" fmla="*/ 166125 w 418947"/>
                <a:gd name="csY1489" fmla="*/ 244433 h 559902"/>
                <a:gd name="csX1490" fmla="*/ 167803 w 418947"/>
                <a:gd name="csY1490" fmla="*/ 244433 h 559902"/>
                <a:gd name="csX1491" fmla="*/ 167803 w 418947"/>
                <a:gd name="csY1491" fmla="*/ 246111 h 559902"/>
                <a:gd name="csX1492" fmla="*/ 169481 w 418947"/>
                <a:gd name="csY1492" fmla="*/ 247789 h 559902"/>
                <a:gd name="csX1493" fmla="*/ 169481 w 418947"/>
                <a:gd name="csY1493" fmla="*/ 249467 h 559902"/>
                <a:gd name="csX1494" fmla="*/ 169481 w 418947"/>
                <a:gd name="csY1494" fmla="*/ 253382 h 559902"/>
                <a:gd name="csX1495" fmla="*/ 169481 w 418947"/>
                <a:gd name="csY1495" fmla="*/ 251145 h 559902"/>
                <a:gd name="csX1496" fmla="*/ 169481 w 418947"/>
                <a:gd name="csY1496" fmla="*/ 253382 h 559902"/>
                <a:gd name="csX1497" fmla="*/ 169481 w 418947"/>
                <a:gd name="csY1497" fmla="*/ 255060 h 559902"/>
                <a:gd name="csX1498" fmla="*/ 171159 w 418947"/>
                <a:gd name="csY1498" fmla="*/ 255060 h 559902"/>
                <a:gd name="csX1499" fmla="*/ 171159 w 418947"/>
                <a:gd name="csY1499" fmla="*/ 256738 h 559902"/>
                <a:gd name="csX1500" fmla="*/ 172837 w 418947"/>
                <a:gd name="csY1500" fmla="*/ 256738 h 559902"/>
                <a:gd name="csX1501" fmla="*/ 172837 w 418947"/>
                <a:gd name="csY1501" fmla="*/ 258416 h 559902"/>
                <a:gd name="csX1502" fmla="*/ 172837 w 418947"/>
                <a:gd name="csY1502" fmla="*/ 260094 h 559902"/>
                <a:gd name="csX1503" fmla="*/ 172837 w 418947"/>
                <a:gd name="csY1503" fmla="*/ 262332 h 559902"/>
                <a:gd name="csX1504" fmla="*/ 172837 w 418947"/>
                <a:gd name="csY1504" fmla="*/ 264010 h 559902"/>
                <a:gd name="csX1505" fmla="*/ 172837 w 418947"/>
                <a:gd name="csY1505" fmla="*/ 265688 h 559902"/>
                <a:gd name="csX1506" fmla="*/ 172837 w 418947"/>
                <a:gd name="csY1506" fmla="*/ 267366 h 559902"/>
                <a:gd name="csX1507" fmla="*/ 172837 w 418947"/>
                <a:gd name="csY1507" fmla="*/ 267366 h 559902"/>
                <a:gd name="csX1508" fmla="*/ 172837 w 418947"/>
                <a:gd name="csY1508" fmla="*/ 269044 h 559902"/>
                <a:gd name="csX1509" fmla="*/ 171159 w 418947"/>
                <a:gd name="csY1509" fmla="*/ 269044 h 559902"/>
                <a:gd name="csX1510" fmla="*/ 169481 w 418947"/>
                <a:gd name="csY1510" fmla="*/ 269044 h 559902"/>
                <a:gd name="csX1511" fmla="*/ 169481 w 418947"/>
                <a:gd name="csY1511" fmla="*/ 271281 h 559902"/>
                <a:gd name="csX1512" fmla="*/ 169481 w 418947"/>
                <a:gd name="csY1512" fmla="*/ 271281 h 559902"/>
                <a:gd name="csX1513" fmla="*/ 167803 w 418947"/>
                <a:gd name="csY1513" fmla="*/ 271281 h 559902"/>
                <a:gd name="csX1514" fmla="*/ 167803 w 418947"/>
                <a:gd name="csY1514" fmla="*/ 272959 h 559902"/>
                <a:gd name="csX1515" fmla="*/ 169481 w 418947"/>
                <a:gd name="csY1515" fmla="*/ 272959 h 559902"/>
                <a:gd name="csX1516" fmla="*/ 169481 w 418947"/>
                <a:gd name="csY1516" fmla="*/ 274637 h 559902"/>
                <a:gd name="csX1517" fmla="*/ 167803 w 418947"/>
                <a:gd name="csY1517" fmla="*/ 274637 h 559902"/>
                <a:gd name="csX1518" fmla="*/ 166125 w 418947"/>
                <a:gd name="csY1518" fmla="*/ 274637 h 559902"/>
                <a:gd name="csX1519" fmla="*/ 166125 w 418947"/>
                <a:gd name="csY1519" fmla="*/ 274637 h 559902"/>
                <a:gd name="csX1520" fmla="*/ 163888 w 418947"/>
                <a:gd name="csY1520" fmla="*/ 274637 h 559902"/>
                <a:gd name="csX1521" fmla="*/ 163888 w 418947"/>
                <a:gd name="csY1521" fmla="*/ 274637 h 559902"/>
                <a:gd name="csX1522" fmla="*/ 163888 w 418947"/>
                <a:gd name="csY1522" fmla="*/ 276315 h 559902"/>
                <a:gd name="csX1523" fmla="*/ 166125 w 418947"/>
                <a:gd name="csY1523" fmla="*/ 276315 h 559902"/>
                <a:gd name="csX1524" fmla="*/ 166125 w 418947"/>
                <a:gd name="csY1524" fmla="*/ 277993 h 559902"/>
                <a:gd name="csX1525" fmla="*/ 163888 w 418947"/>
                <a:gd name="csY1525" fmla="*/ 277993 h 559902"/>
                <a:gd name="csX1526" fmla="*/ 162209 w 418947"/>
                <a:gd name="csY1526" fmla="*/ 277993 h 559902"/>
                <a:gd name="csX1527" fmla="*/ 160532 w 418947"/>
                <a:gd name="csY1527" fmla="*/ 277993 h 559902"/>
                <a:gd name="csX1528" fmla="*/ 160532 w 418947"/>
                <a:gd name="csY1528" fmla="*/ 279671 h 559902"/>
                <a:gd name="csX1529" fmla="*/ 160532 w 418947"/>
                <a:gd name="csY1529" fmla="*/ 281909 h 559902"/>
                <a:gd name="csX1530" fmla="*/ 160532 w 418947"/>
                <a:gd name="csY1530" fmla="*/ 283587 h 559902"/>
                <a:gd name="csX1531" fmla="*/ 160532 w 418947"/>
                <a:gd name="csY1531" fmla="*/ 285265 h 559902"/>
                <a:gd name="csX1532" fmla="*/ 162209 w 418947"/>
                <a:gd name="csY1532" fmla="*/ 285265 h 559902"/>
                <a:gd name="csX1533" fmla="*/ 162209 w 418947"/>
                <a:gd name="csY1533" fmla="*/ 286943 h 559902"/>
                <a:gd name="csX1534" fmla="*/ 162209 w 418947"/>
                <a:gd name="csY1534" fmla="*/ 288621 h 559902"/>
                <a:gd name="csX1535" fmla="*/ 160532 w 418947"/>
                <a:gd name="csY1535" fmla="*/ 288621 h 559902"/>
                <a:gd name="csX1536" fmla="*/ 160532 w 418947"/>
                <a:gd name="csY1536" fmla="*/ 290858 h 559902"/>
                <a:gd name="csX1537" fmla="*/ 158853 w 418947"/>
                <a:gd name="csY1537" fmla="*/ 290858 h 559902"/>
                <a:gd name="csX1538" fmla="*/ 158853 w 418947"/>
                <a:gd name="csY1538" fmla="*/ 288621 h 559902"/>
                <a:gd name="csX1539" fmla="*/ 157175 w 418947"/>
                <a:gd name="csY1539" fmla="*/ 288621 h 559902"/>
                <a:gd name="csX1540" fmla="*/ 154938 w 418947"/>
                <a:gd name="csY1540" fmla="*/ 288621 h 559902"/>
                <a:gd name="csX1541" fmla="*/ 154938 w 418947"/>
                <a:gd name="csY1541" fmla="*/ 286943 h 559902"/>
                <a:gd name="csX1542" fmla="*/ 153260 w 418947"/>
                <a:gd name="csY1542" fmla="*/ 286943 h 559902"/>
                <a:gd name="csX1543" fmla="*/ 151582 w 418947"/>
                <a:gd name="csY1543" fmla="*/ 286943 h 559902"/>
                <a:gd name="csX1544" fmla="*/ 151582 w 418947"/>
                <a:gd name="csY1544" fmla="*/ 285265 h 559902"/>
                <a:gd name="csX1545" fmla="*/ 149904 w 418947"/>
                <a:gd name="csY1545" fmla="*/ 285265 h 559902"/>
                <a:gd name="csX1546" fmla="*/ 149904 w 418947"/>
                <a:gd name="csY1546" fmla="*/ 283587 h 559902"/>
                <a:gd name="csX1547" fmla="*/ 149904 w 418947"/>
                <a:gd name="csY1547" fmla="*/ 281909 h 559902"/>
                <a:gd name="csX1548" fmla="*/ 149904 w 418947"/>
                <a:gd name="csY1548" fmla="*/ 279671 h 559902"/>
                <a:gd name="csX1549" fmla="*/ 148226 w 418947"/>
                <a:gd name="csY1549" fmla="*/ 279671 h 559902"/>
                <a:gd name="csX1550" fmla="*/ 148226 w 418947"/>
                <a:gd name="csY1550" fmla="*/ 277993 h 559902"/>
                <a:gd name="csX1551" fmla="*/ 148226 w 418947"/>
                <a:gd name="csY1551" fmla="*/ 276315 h 559902"/>
                <a:gd name="csX1552" fmla="*/ 148226 w 418947"/>
                <a:gd name="csY1552" fmla="*/ 274637 h 559902"/>
                <a:gd name="csX1553" fmla="*/ 146548 w 418947"/>
                <a:gd name="csY1553" fmla="*/ 274637 h 559902"/>
                <a:gd name="csX1554" fmla="*/ 146548 w 418947"/>
                <a:gd name="csY1554" fmla="*/ 272959 h 559902"/>
                <a:gd name="csX1555" fmla="*/ 144311 w 418947"/>
                <a:gd name="csY1555" fmla="*/ 272959 h 559902"/>
                <a:gd name="csX1556" fmla="*/ 144311 w 418947"/>
                <a:gd name="csY1556" fmla="*/ 271281 h 559902"/>
                <a:gd name="csX1557" fmla="*/ 142632 w 418947"/>
                <a:gd name="csY1557" fmla="*/ 271281 h 559902"/>
                <a:gd name="csX1558" fmla="*/ 142632 w 418947"/>
                <a:gd name="csY1558" fmla="*/ 272959 h 559902"/>
                <a:gd name="csX1559" fmla="*/ 142632 w 418947"/>
                <a:gd name="csY1559" fmla="*/ 274637 h 559902"/>
                <a:gd name="csX1560" fmla="*/ 144311 w 418947"/>
                <a:gd name="csY1560" fmla="*/ 274637 h 559902"/>
                <a:gd name="csX1561" fmla="*/ 144311 w 418947"/>
                <a:gd name="csY1561" fmla="*/ 276315 h 559902"/>
                <a:gd name="csX1562" fmla="*/ 144311 w 418947"/>
                <a:gd name="csY1562" fmla="*/ 277993 h 559902"/>
                <a:gd name="csX1563" fmla="*/ 144311 w 418947"/>
                <a:gd name="csY1563" fmla="*/ 279671 h 559902"/>
                <a:gd name="csX1564" fmla="*/ 144311 w 418947"/>
                <a:gd name="csY1564" fmla="*/ 281909 h 559902"/>
                <a:gd name="csX1565" fmla="*/ 142632 w 418947"/>
                <a:gd name="csY1565" fmla="*/ 281909 h 559902"/>
                <a:gd name="csX1566" fmla="*/ 142632 w 418947"/>
                <a:gd name="csY1566" fmla="*/ 283587 h 559902"/>
                <a:gd name="csX1567" fmla="*/ 144311 w 418947"/>
                <a:gd name="csY1567" fmla="*/ 283587 h 559902"/>
                <a:gd name="csX1568" fmla="*/ 146548 w 418947"/>
                <a:gd name="csY1568" fmla="*/ 283587 h 559902"/>
                <a:gd name="csX1569" fmla="*/ 146548 w 418947"/>
                <a:gd name="csY1569" fmla="*/ 285265 h 559902"/>
                <a:gd name="csX1570" fmla="*/ 148226 w 418947"/>
                <a:gd name="csY1570" fmla="*/ 285265 h 559902"/>
                <a:gd name="csX1571" fmla="*/ 148226 w 418947"/>
                <a:gd name="csY1571" fmla="*/ 286943 h 559902"/>
                <a:gd name="csX1572" fmla="*/ 148226 w 418947"/>
                <a:gd name="csY1572" fmla="*/ 288621 h 559902"/>
                <a:gd name="csX1573" fmla="*/ 149904 w 418947"/>
                <a:gd name="csY1573" fmla="*/ 288621 h 559902"/>
                <a:gd name="csX1574" fmla="*/ 149904 w 418947"/>
                <a:gd name="csY1574" fmla="*/ 290858 h 559902"/>
                <a:gd name="csX1575" fmla="*/ 151582 w 418947"/>
                <a:gd name="csY1575" fmla="*/ 292536 h 559902"/>
                <a:gd name="csX1576" fmla="*/ 151582 w 418947"/>
                <a:gd name="csY1576" fmla="*/ 294214 h 559902"/>
                <a:gd name="csX1577" fmla="*/ 151582 w 418947"/>
                <a:gd name="csY1577" fmla="*/ 295892 h 559902"/>
                <a:gd name="csX1578" fmla="*/ 153260 w 418947"/>
                <a:gd name="csY1578" fmla="*/ 295892 h 559902"/>
                <a:gd name="csX1579" fmla="*/ 153260 w 418947"/>
                <a:gd name="csY1579" fmla="*/ 297570 h 559902"/>
                <a:gd name="csX1580" fmla="*/ 151582 w 418947"/>
                <a:gd name="csY1580" fmla="*/ 297570 h 559902"/>
                <a:gd name="csX1581" fmla="*/ 151582 w 418947"/>
                <a:gd name="csY1581" fmla="*/ 297570 h 559902"/>
                <a:gd name="csX1582" fmla="*/ 151582 w 418947"/>
                <a:gd name="csY1582" fmla="*/ 299808 h 559902"/>
                <a:gd name="csX1583" fmla="*/ 151582 w 418947"/>
                <a:gd name="csY1583" fmla="*/ 301486 h 559902"/>
                <a:gd name="csX1584" fmla="*/ 151582 w 418947"/>
                <a:gd name="csY1584" fmla="*/ 303164 h 559902"/>
                <a:gd name="csX1585" fmla="*/ 153260 w 418947"/>
                <a:gd name="csY1585" fmla="*/ 306520 h 559902"/>
                <a:gd name="csX1586" fmla="*/ 153260 w 418947"/>
                <a:gd name="csY1586" fmla="*/ 308198 h 559902"/>
                <a:gd name="csX1587" fmla="*/ 151582 w 418947"/>
                <a:gd name="csY1587" fmla="*/ 308198 h 559902"/>
                <a:gd name="csX1588" fmla="*/ 151582 w 418947"/>
                <a:gd name="csY1588" fmla="*/ 310435 h 559902"/>
                <a:gd name="csX1589" fmla="*/ 149904 w 418947"/>
                <a:gd name="csY1589" fmla="*/ 310435 h 559902"/>
                <a:gd name="csX1590" fmla="*/ 149904 w 418947"/>
                <a:gd name="csY1590" fmla="*/ 312113 h 559902"/>
                <a:gd name="csX1591" fmla="*/ 148226 w 418947"/>
                <a:gd name="csY1591" fmla="*/ 312113 h 559902"/>
                <a:gd name="csX1592" fmla="*/ 148226 w 418947"/>
                <a:gd name="csY1592" fmla="*/ 310435 h 559902"/>
                <a:gd name="csX1593" fmla="*/ 148226 w 418947"/>
                <a:gd name="csY1593" fmla="*/ 308198 h 559902"/>
                <a:gd name="csX1594" fmla="*/ 146548 w 418947"/>
                <a:gd name="csY1594" fmla="*/ 306520 h 559902"/>
                <a:gd name="csX1595" fmla="*/ 146548 w 418947"/>
                <a:gd name="csY1595" fmla="*/ 304842 h 559902"/>
                <a:gd name="csX1596" fmla="*/ 144311 w 418947"/>
                <a:gd name="csY1596" fmla="*/ 304842 h 559902"/>
                <a:gd name="csX1597" fmla="*/ 142632 w 418947"/>
                <a:gd name="csY1597" fmla="*/ 303164 h 559902"/>
                <a:gd name="csX1598" fmla="*/ 140955 w 418947"/>
                <a:gd name="csY1598" fmla="*/ 303164 h 559902"/>
                <a:gd name="csX1599" fmla="*/ 139276 w 418947"/>
                <a:gd name="csY1599" fmla="*/ 303164 h 559902"/>
                <a:gd name="csX1600" fmla="*/ 139276 w 418947"/>
                <a:gd name="csY1600" fmla="*/ 301486 h 559902"/>
                <a:gd name="csX1601" fmla="*/ 137598 w 418947"/>
                <a:gd name="csY1601" fmla="*/ 301486 h 559902"/>
                <a:gd name="csX1602" fmla="*/ 135361 w 418947"/>
                <a:gd name="csY1602" fmla="*/ 301486 h 559902"/>
                <a:gd name="csX1603" fmla="*/ 133683 w 418947"/>
                <a:gd name="csY1603" fmla="*/ 301486 h 559902"/>
                <a:gd name="csX1604" fmla="*/ 132005 w 418947"/>
                <a:gd name="csY1604" fmla="*/ 301486 h 559902"/>
                <a:gd name="csX1605" fmla="*/ 132005 w 418947"/>
                <a:gd name="csY1605" fmla="*/ 303164 h 559902"/>
                <a:gd name="csX1606" fmla="*/ 133683 w 418947"/>
                <a:gd name="csY1606" fmla="*/ 303164 h 559902"/>
                <a:gd name="csX1607" fmla="*/ 135361 w 418947"/>
                <a:gd name="csY1607" fmla="*/ 303164 h 559902"/>
                <a:gd name="csX1608" fmla="*/ 137598 w 418947"/>
                <a:gd name="csY1608" fmla="*/ 303164 h 559902"/>
                <a:gd name="csX1609" fmla="*/ 137598 w 418947"/>
                <a:gd name="csY1609" fmla="*/ 304842 h 559902"/>
                <a:gd name="csX1610" fmla="*/ 139276 w 418947"/>
                <a:gd name="csY1610" fmla="*/ 304842 h 559902"/>
                <a:gd name="csX1611" fmla="*/ 139276 w 418947"/>
                <a:gd name="csY1611" fmla="*/ 306520 h 559902"/>
                <a:gd name="csX1612" fmla="*/ 140955 w 418947"/>
                <a:gd name="csY1612" fmla="*/ 306520 h 559902"/>
                <a:gd name="csX1613" fmla="*/ 142632 w 418947"/>
                <a:gd name="csY1613" fmla="*/ 306520 h 559902"/>
                <a:gd name="csX1614" fmla="*/ 142632 w 418947"/>
                <a:gd name="csY1614" fmla="*/ 308198 h 559902"/>
                <a:gd name="csX1615" fmla="*/ 144311 w 418947"/>
                <a:gd name="csY1615" fmla="*/ 308198 h 559902"/>
                <a:gd name="csX1616" fmla="*/ 144311 w 418947"/>
                <a:gd name="csY1616" fmla="*/ 310435 h 559902"/>
                <a:gd name="csX1617" fmla="*/ 144311 w 418947"/>
                <a:gd name="csY1617" fmla="*/ 312113 h 559902"/>
                <a:gd name="csX1618" fmla="*/ 144311 w 418947"/>
                <a:gd name="csY1618" fmla="*/ 313791 h 559902"/>
                <a:gd name="csX1619" fmla="*/ 144311 w 418947"/>
                <a:gd name="csY1619" fmla="*/ 315469 h 559902"/>
                <a:gd name="csX1620" fmla="*/ 146548 w 418947"/>
                <a:gd name="csY1620" fmla="*/ 315469 h 559902"/>
                <a:gd name="csX1621" fmla="*/ 146548 w 418947"/>
                <a:gd name="csY1621" fmla="*/ 317147 h 559902"/>
                <a:gd name="csX1622" fmla="*/ 148226 w 418947"/>
                <a:gd name="csY1622" fmla="*/ 319385 h 559902"/>
                <a:gd name="csX1623" fmla="*/ 148226 w 418947"/>
                <a:gd name="csY1623" fmla="*/ 321063 h 559902"/>
                <a:gd name="csX1624" fmla="*/ 148226 w 418947"/>
                <a:gd name="csY1624" fmla="*/ 322741 h 559902"/>
                <a:gd name="csX1625" fmla="*/ 146548 w 418947"/>
                <a:gd name="csY1625" fmla="*/ 322741 h 559902"/>
                <a:gd name="csX1626" fmla="*/ 144311 w 418947"/>
                <a:gd name="csY1626" fmla="*/ 322741 h 559902"/>
                <a:gd name="csX1627" fmla="*/ 144311 w 418947"/>
                <a:gd name="csY1627" fmla="*/ 324419 h 559902"/>
                <a:gd name="csX1628" fmla="*/ 142632 w 418947"/>
                <a:gd name="csY1628" fmla="*/ 324419 h 559902"/>
                <a:gd name="csX1629" fmla="*/ 140955 w 418947"/>
                <a:gd name="csY1629" fmla="*/ 324419 h 559902"/>
                <a:gd name="csX1630" fmla="*/ 140955 w 418947"/>
                <a:gd name="csY1630" fmla="*/ 326097 h 559902"/>
                <a:gd name="csX1631" fmla="*/ 139276 w 418947"/>
                <a:gd name="csY1631" fmla="*/ 326097 h 559902"/>
                <a:gd name="csX1632" fmla="*/ 137598 w 418947"/>
                <a:gd name="csY1632" fmla="*/ 326097 h 559902"/>
                <a:gd name="csX1633" fmla="*/ 135361 w 418947"/>
                <a:gd name="csY1633" fmla="*/ 326097 h 559902"/>
                <a:gd name="csX1634" fmla="*/ 135361 w 418947"/>
                <a:gd name="csY1634" fmla="*/ 324419 h 559902"/>
                <a:gd name="csX1635" fmla="*/ 133683 w 418947"/>
                <a:gd name="csY1635" fmla="*/ 324419 h 559902"/>
                <a:gd name="csX1636" fmla="*/ 132005 w 418947"/>
                <a:gd name="csY1636" fmla="*/ 322741 h 559902"/>
                <a:gd name="csX1637" fmla="*/ 132005 w 418947"/>
                <a:gd name="csY1637" fmla="*/ 321063 h 559902"/>
                <a:gd name="csX1638" fmla="*/ 128649 w 418947"/>
                <a:gd name="csY1638" fmla="*/ 319385 h 559902"/>
                <a:gd name="csX1639" fmla="*/ 128649 w 418947"/>
                <a:gd name="csY1639" fmla="*/ 317147 h 559902"/>
                <a:gd name="csX1640" fmla="*/ 128649 w 418947"/>
                <a:gd name="csY1640" fmla="*/ 315469 h 559902"/>
                <a:gd name="csX1641" fmla="*/ 126411 w 418947"/>
                <a:gd name="csY1641" fmla="*/ 315469 h 559902"/>
                <a:gd name="csX1642" fmla="*/ 126411 w 418947"/>
                <a:gd name="csY1642" fmla="*/ 315469 h 559902"/>
                <a:gd name="csX1643" fmla="*/ 126411 w 418947"/>
                <a:gd name="csY1643" fmla="*/ 317147 h 559902"/>
                <a:gd name="csX1644" fmla="*/ 126411 w 418947"/>
                <a:gd name="csY1644" fmla="*/ 319385 h 559902"/>
                <a:gd name="csX1645" fmla="*/ 126411 w 418947"/>
                <a:gd name="csY1645" fmla="*/ 321063 h 559902"/>
                <a:gd name="csX1646" fmla="*/ 128649 w 418947"/>
                <a:gd name="csY1646" fmla="*/ 321063 h 559902"/>
                <a:gd name="csX1647" fmla="*/ 128649 w 418947"/>
                <a:gd name="csY1647" fmla="*/ 322741 h 559902"/>
                <a:gd name="csX1648" fmla="*/ 126411 w 418947"/>
                <a:gd name="csY1648" fmla="*/ 322741 h 559902"/>
                <a:gd name="csX1649" fmla="*/ 126411 w 418947"/>
                <a:gd name="csY1649" fmla="*/ 324419 h 559902"/>
                <a:gd name="csX1650" fmla="*/ 128649 w 418947"/>
                <a:gd name="csY1650" fmla="*/ 324419 h 559902"/>
                <a:gd name="csX1651" fmla="*/ 130327 w 418947"/>
                <a:gd name="csY1651" fmla="*/ 324419 h 559902"/>
                <a:gd name="csX1652" fmla="*/ 132005 w 418947"/>
                <a:gd name="csY1652" fmla="*/ 326097 h 559902"/>
                <a:gd name="csX1653" fmla="*/ 133683 w 418947"/>
                <a:gd name="csY1653" fmla="*/ 326097 h 559902"/>
                <a:gd name="csX1654" fmla="*/ 133683 w 418947"/>
                <a:gd name="csY1654" fmla="*/ 328334 h 559902"/>
                <a:gd name="csX1655" fmla="*/ 135361 w 418947"/>
                <a:gd name="csY1655" fmla="*/ 328334 h 559902"/>
                <a:gd name="csX1656" fmla="*/ 137598 w 418947"/>
                <a:gd name="csY1656" fmla="*/ 330012 h 559902"/>
                <a:gd name="csX1657" fmla="*/ 137598 w 418947"/>
                <a:gd name="csY1657" fmla="*/ 331690 h 559902"/>
                <a:gd name="csX1658" fmla="*/ 137598 w 418947"/>
                <a:gd name="csY1658" fmla="*/ 333368 h 559902"/>
                <a:gd name="csX1659" fmla="*/ 139276 w 418947"/>
                <a:gd name="csY1659" fmla="*/ 335046 h 559902"/>
                <a:gd name="csX1660" fmla="*/ 137598 w 418947"/>
                <a:gd name="csY1660" fmla="*/ 336724 h 559902"/>
                <a:gd name="csX1661" fmla="*/ 137598 w 418947"/>
                <a:gd name="csY1661" fmla="*/ 335046 h 559902"/>
                <a:gd name="csX1662" fmla="*/ 137598 w 418947"/>
                <a:gd name="csY1662" fmla="*/ 336724 h 559902"/>
                <a:gd name="csX1663" fmla="*/ 135361 w 418947"/>
                <a:gd name="csY1663" fmla="*/ 338962 h 559902"/>
                <a:gd name="csX1664" fmla="*/ 135361 w 418947"/>
                <a:gd name="csY1664" fmla="*/ 338962 h 559902"/>
                <a:gd name="csX1665" fmla="*/ 133683 w 418947"/>
                <a:gd name="csY1665" fmla="*/ 340640 h 559902"/>
                <a:gd name="csX1666" fmla="*/ 133683 w 418947"/>
                <a:gd name="csY1666" fmla="*/ 342318 h 559902"/>
                <a:gd name="csX1667" fmla="*/ 133683 w 418947"/>
                <a:gd name="csY1667" fmla="*/ 343996 h 559902"/>
                <a:gd name="csX1668" fmla="*/ 132005 w 418947"/>
                <a:gd name="csY1668" fmla="*/ 343996 h 559902"/>
                <a:gd name="csX1669" fmla="*/ 132005 w 418947"/>
                <a:gd name="csY1669" fmla="*/ 345674 h 559902"/>
                <a:gd name="csX1670" fmla="*/ 130327 w 418947"/>
                <a:gd name="csY1670" fmla="*/ 345674 h 559902"/>
                <a:gd name="csX1671" fmla="*/ 128649 w 418947"/>
                <a:gd name="csY1671" fmla="*/ 345674 h 559902"/>
                <a:gd name="csX1672" fmla="*/ 128649 w 418947"/>
                <a:gd name="csY1672" fmla="*/ 345674 h 559902"/>
                <a:gd name="csX1673" fmla="*/ 128649 w 418947"/>
                <a:gd name="csY1673" fmla="*/ 347911 h 559902"/>
                <a:gd name="csX1674" fmla="*/ 126411 w 418947"/>
                <a:gd name="csY1674" fmla="*/ 347911 h 559902"/>
                <a:gd name="csX1675" fmla="*/ 126411 w 418947"/>
                <a:gd name="csY1675" fmla="*/ 349589 h 559902"/>
                <a:gd name="csX1676" fmla="*/ 126411 w 418947"/>
                <a:gd name="csY1676" fmla="*/ 351267 h 559902"/>
                <a:gd name="csX1677" fmla="*/ 126411 w 418947"/>
                <a:gd name="csY1677" fmla="*/ 352945 h 559902"/>
                <a:gd name="csX1678" fmla="*/ 124734 w 418947"/>
                <a:gd name="csY1678" fmla="*/ 352945 h 559902"/>
                <a:gd name="csX1679" fmla="*/ 124734 w 418947"/>
                <a:gd name="csY1679" fmla="*/ 351267 h 559902"/>
                <a:gd name="csX1680" fmla="*/ 123055 w 418947"/>
                <a:gd name="csY1680" fmla="*/ 351267 h 559902"/>
                <a:gd name="csX1681" fmla="*/ 121378 w 418947"/>
                <a:gd name="csY1681" fmla="*/ 351267 h 559902"/>
                <a:gd name="csX1682" fmla="*/ 119699 w 418947"/>
                <a:gd name="csY1682" fmla="*/ 351267 h 559902"/>
                <a:gd name="csX1683" fmla="*/ 118021 w 418947"/>
                <a:gd name="csY1683" fmla="*/ 351267 h 559902"/>
                <a:gd name="csX1684" fmla="*/ 118021 w 418947"/>
                <a:gd name="csY1684" fmla="*/ 349589 h 559902"/>
                <a:gd name="csX1685" fmla="*/ 115784 w 418947"/>
                <a:gd name="csY1685" fmla="*/ 349589 h 559902"/>
                <a:gd name="csX1686" fmla="*/ 115784 w 418947"/>
                <a:gd name="csY1686" fmla="*/ 351267 h 559902"/>
                <a:gd name="csX1687" fmla="*/ 112428 w 418947"/>
                <a:gd name="csY1687" fmla="*/ 349589 h 559902"/>
                <a:gd name="csX1688" fmla="*/ 110750 w 418947"/>
                <a:gd name="csY1688" fmla="*/ 347911 h 559902"/>
                <a:gd name="csX1689" fmla="*/ 109072 w 418947"/>
                <a:gd name="csY1689" fmla="*/ 347911 h 559902"/>
                <a:gd name="csX1690" fmla="*/ 106834 w 418947"/>
                <a:gd name="csY1690" fmla="*/ 347911 h 559902"/>
                <a:gd name="csX1691" fmla="*/ 106834 w 418947"/>
                <a:gd name="csY1691" fmla="*/ 345674 h 559902"/>
                <a:gd name="csX1692" fmla="*/ 105157 w 418947"/>
                <a:gd name="csY1692" fmla="*/ 345674 h 559902"/>
                <a:gd name="csX1693" fmla="*/ 103478 w 418947"/>
                <a:gd name="csY1693" fmla="*/ 345674 h 559902"/>
                <a:gd name="csX1694" fmla="*/ 103478 w 418947"/>
                <a:gd name="csY1694" fmla="*/ 347911 h 559902"/>
                <a:gd name="csX1695" fmla="*/ 103478 w 418947"/>
                <a:gd name="csY1695" fmla="*/ 349589 h 559902"/>
                <a:gd name="csX1696" fmla="*/ 105157 w 418947"/>
                <a:gd name="csY1696" fmla="*/ 349589 h 559902"/>
                <a:gd name="csX1697" fmla="*/ 106834 w 418947"/>
                <a:gd name="csY1697" fmla="*/ 349589 h 559902"/>
                <a:gd name="csX1698" fmla="*/ 109072 w 418947"/>
                <a:gd name="csY1698" fmla="*/ 349589 h 559902"/>
                <a:gd name="csX1699" fmla="*/ 110750 w 418947"/>
                <a:gd name="csY1699" fmla="*/ 351267 h 559902"/>
                <a:gd name="csX1700" fmla="*/ 112428 w 418947"/>
                <a:gd name="csY1700" fmla="*/ 351267 h 559902"/>
                <a:gd name="csX1701" fmla="*/ 114106 w 418947"/>
                <a:gd name="csY1701" fmla="*/ 352945 h 559902"/>
                <a:gd name="csX1702" fmla="*/ 115784 w 418947"/>
                <a:gd name="csY1702" fmla="*/ 352945 h 559902"/>
                <a:gd name="csX1703" fmla="*/ 118021 w 418947"/>
                <a:gd name="csY1703" fmla="*/ 354623 h 559902"/>
                <a:gd name="csX1704" fmla="*/ 119699 w 418947"/>
                <a:gd name="csY1704" fmla="*/ 354623 h 559902"/>
                <a:gd name="csX1705" fmla="*/ 119699 w 418947"/>
                <a:gd name="csY1705" fmla="*/ 356861 h 559902"/>
                <a:gd name="csX1706" fmla="*/ 121378 w 418947"/>
                <a:gd name="csY1706" fmla="*/ 356861 h 559902"/>
                <a:gd name="csX1707" fmla="*/ 121378 w 418947"/>
                <a:gd name="csY1707" fmla="*/ 358539 h 559902"/>
                <a:gd name="csX1708" fmla="*/ 121378 w 418947"/>
                <a:gd name="csY1708" fmla="*/ 360217 h 559902"/>
                <a:gd name="csX1709" fmla="*/ 121378 w 418947"/>
                <a:gd name="csY1709" fmla="*/ 361895 h 559902"/>
                <a:gd name="csX1710" fmla="*/ 121378 w 418947"/>
                <a:gd name="csY1710" fmla="*/ 363573 h 559902"/>
                <a:gd name="csX1711" fmla="*/ 119699 w 418947"/>
                <a:gd name="csY1711" fmla="*/ 363573 h 559902"/>
                <a:gd name="csX1712" fmla="*/ 118021 w 418947"/>
                <a:gd name="csY1712" fmla="*/ 363573 h 559902"/>
                <a:gd name="csX1713" fmla="*/ 115784 w 418947"/>
                <a:gd name="csY1713" fmla="*/ 365251 h 559902"/>
                <a:gd name="csX1714" fmla="*/ 114106 w 418947"/>
                <a:gd name="csY1714" fmla="*/ 365251 h 559902"/>
                <a:gd name="csX1715" fmla="*/ 114106 w 418947"/>
                <a:gd name="csY1715" fmla="*/ 367488 h 559902"/>
                <a:gd name="csX1716" fmla="*/ 114106 w 418947"/>
                <a:gd name="csY1716" fmla="*/ 367488 h 559902"/>
                <a:gd name="csX1717" fmla="*/ 114106 w 418947"/>
                <a:gd name="csY1717" fmla="*/ 369166 h 559902"/>
                <a:gd name="csX1718" fmla="*/ 115784 w 418947"/>
                <a:gd name="csY1718" fmla="*/ 369166 h 559902"/>
                <a:gd name="csX1719" fmla="*/ 115784 w 418947"/>
                <a:gd name="csY1719" fmla="*/ 369166 h 559902"/>
                <a:gd name="csX1720" fmla="*/ 118021 w 418947"/>
                <a:gd name="csY1720" fmla="*/ 369166 h 559902"/>
                <a:gd name="csX1721" fmla="*/ 119699 w 418947"/>
                <a:gd name="csY1721" fmla="*/ 369166 h 559902"/>
                <a:gd name="csX1722" fmla="*/ 119699 w 418947"/>
                <a:gd name="csY1722" fmla="*/ 370844 h 559902"/>
                <a:gd name="csX1723" fmla="*/ 118021 w 418947"/>
                <a:gd name="csY1723" fmla="*/ 370844 h 559902"/>
                <a:gd name="csX1724" fmla="*/ 118021 w 418947"/>
                <a:gd name="csY1724" fmla="*/ 372522 h 559902"/>
                <a:gd name="csX1725" fmla="*/ 115784 w 418947"/>
                <a:gd name="csY1725" fmla="*/ 372522 h 559902"/>
                <a:gd name="csX1726" fmla="*/ 114106 w 418947"/>
                <a:gd name="csY1726" fmla="*/ 372522 h 559902"/>
                <a:gd name="csX1727" fmla="*/ 112428 w 418947"/>
                <a:gd name="csY1727" fmla="*/ 372522 h 559902"/>
                <a:gd name="csX1728" fmla="*/ 112428 w 418947"/>
                <a:gd name="csY1728" fmla="*/ 374200 h 559902"/>
                <a:gd name="csX1729" fmla="*/ 110750 w 418947"/>
                <a:gd name="csY1729" fmla="*/ 374200 h 559902"/>
                <a:gd name="csX1730" fmla="*/ 109072 w 418947"/>
                <a:gd name="csY1730" fmla="*/ 374200 h 559902"/>
                <a:gd name="csX1731" fmla="*/ 106834 w 418947"/>
                <a:gd name="csY1731" fmla="*/ 374200 h 559902"/>
                <a:gd name="csX1732" fmla="*/ 106834 w 418947"/>
                <a:gd name="csY1732" fmla="*/ 376438 h 559902"/>
                <a:gd name="csX1733" fmla="*/ 106834 w 418947"/>
                <a:gd name="csY1733" fmla="*/ 378116 h 559902"/>
                <a:gd name="csX1734" fmla="*/ 106834 w 418947"/>
                <a:gd name="csY1734" fmla="*/ 378116 h 559902"/>
                <a:gd name="csX1735" fmla="*/ 109072 w 418947"/>
                <a:gd name="csY1735" fmla="*/ 378116 h 559902"/>
                <a:gd name="csX1736" fmla="*/ 110750 w 418947"/>
                <a:gd name="csY1736" fmla="*/ 378116 h 559902"/>
                <a:gd name="csX1737" fmla="*/ 112428 w 418947"/>
                <a:gd name="csY1737" fmla="*/ 378116 h 559902"/>
                <a:gd name="csX1738" fmla="*/ 112428 w 418947"/>
                <a:gd name="csY1738" fmla="*/ 376438 h 559902"/>
                <a:gd name="csX1739" fmla="*/ 114106 w 418947"/>
                <a:gd name="csY1739" fmla="*/ 376438 h 559902"/>
                <a:gd name="csX1740" fmla="*/ 115784 w 418947"/>
                <a:gd name="csY1740" fmla="*/ 376438 h 559902"/>
                <a:gd name="csX1741" fmla="*/ 115784 w 418947"/>
                <a:gd name="csY1741" fmla="*/ 378116 h 559902"/>
                <a:gd name="csX1742" fmla="*/ 114106 w 418947"/>
                <a:gd name="csY1742" fmla="*/ 378116 h 559902"/>
                <a:gd name="csX1743" fmla="*/ 114106 w 418947"/>
                <a:gd name="csY1743" fmla="*/ 379794 h 559902"/>
                <a:gd name="csX1744" fmla="*/ 114106 w 418947"/>
                <a:gd name="csY1744" fmla="*/ 381472 h 559902"/>
                <a:gd name="csX1745" fmla="*/ 114106 w 418947"/>
                <a:gd name="csY1745" fmla="*/ 383150 h 559902"/>
                <a:gd name="csX1746" fmla="*/ 114106 w 418947"/>
                <a:gd name="csY1746" fmla="*/ 385387 h 559902"/>
                <a:gd name="csX1747" fmla="*/ 112428 w 418947"/>
                <a:gd name="csY1747" fmla="*/ 387065 h 559902"/>
                <a:gd name="csX1748" fmla="*/ 112428 w 418947"/>
                <a:gd name="csY1748" fmla="*/ 388743 h 559902"/>
                <a:gd name="csX1749" fmla="*/ 112428 w 418947"/>
                <a:gd name="csY1749" fmla="*/ 390421 h 559902"/>
                <a:gd name="csX1750" fmla="*/ 110750 w 418947"/>
                <a:gd name="csY1750" fmla="*/ 390421 h 559902"/>
                <a:gd name="csX1751" fmla="*/ 109072 w 418947"/>
                <a:gd name="csY1751" fmla="*/ 390421 h 559902"/>
                <a:gd name="csX1752" fmla="*/ 106834 w 418947"/>
                <a:gd name="csY1752" fmla="*/ 390421 h 559902"/>
                <a:gd name="csX1753" fmla="*/ 106834 w 418947"/>
                <a:gd name="csY1753" fmla="*/ 388743 h 559902"/>
                <a:gd name="csX1754" fmla="*/ 105157 w 418947"/>
                <a:gd name="csY1754" fmla="*/ 388743 h 559902"/>
                <a:gd name="csX1755" fmla="*/ 103478 w 418947"/>
                <a:gd name="csY1755" fmla="*/ 388743 h 559902"/>
                <a:gd name="csX1756" fmla="*/ 103478 w 418947"/>
                <a:gd name="csY1756" fmla="*/ 390421 h 559902"/>
                <a:gd name="csX1757" fmla="*/ 103478 w 418947"/>
                <a:gd name="csY1757" fmla="*/ 392099 h 559902"/>
                <a:gd name="csX1758" fmla="*/ 103478 w 418947"/>
                <a:gd name="csY1758" fmla="*/ 393777 h 559902"/>
                <a:gd name="csX1759" fmla="*/ 103478 w 418947"/>
                <a:gd name="csY1759" fmla="*/ 392099 h 559902"/>
                <a:gd name="csX1760" fmla="*/ 103478 w 418947"/>
                <a:gd name="csY1760" fmla="*/ 393777 h 559902"/>
                <a:gd name="csX1761" fmla="*/ 105157 w 418947"/>
                <a:gd name="csY1761" fmla="*/ 393777 h 559902"/>
                <a:gd name="csX1762" fmla="*/ 105157 w 418947"/>
                <a:gd name="csY1762" fmla="*/ 396015 h 559902"/>
                <a:gd name="csX1763" fmla="*/ 106834 w 418947"/>
                <a:gd name="csY1763" fmla="*/ 397693 h 559902"/>
                <a:gd name="csX1764" fmla="*/ 106834 w 418947"/>
                <a:gd name="csY1764" fmla="*/ 399371 h 559902"/>
                <a:gd name="csX1765" fmla="*/ 106834 w 418947"/>
                <a:gd name="csY1765" fmla="*/ 401049 h 559902"/>
                <a:gd name="csX1766" fmla="*/ 105157 w 418947"/>
                <a:gd name="csY1766" fmla="*/ 399371 h 559902"/>
                <a:gd name="csX1767" fmla="*/ 103478 w 418947"/>
                <a:gd name="csY1767" fmla="*/ 399371 h 559902"/>
                <a:gd name="csX1768" fmla="*/ 101801 w 418947"/>
                <a:gd name="csY1768" fmla="*/ 399371 h 559902"/>
                <a:gd name="csX1769" fmla="*/ 101801 w 418947"/>
                <a:gd name="csY1769" fmla="*/ 401049 h 559902"/>
                <a:gd name="csX1770" fmla="*/ 101801 w 418947"/>
                <a:gd name="csY1770" fmla="*/ 402727 h 559902"/>
                <a:gd name="csX1771" fmla="*/ 101801 w 418947"/>
                <a:gd name="csY1771" fmla="*/ 404964 h 559902"/>
                <a:gd name="csX1772" fmla="*/ 100122 w 418947"/>
                <a:gd name="csY1772" fmla="*/ 404964 h 559902"/>
                <a:gd name="csX1773" fmla="*/ 100122 w 418947"/>
                <a:gd name="csY1773" fmla="*/ 406642 h 559902"/>
                <a:gd name="csX1774" fmla="*/ 100122 w 418947"/>
                <a:gd name="csY1774" fmla="*/ 408320 h 559902"/>
                <a:gd name="csX1775" fmla="*/ 97885 w 418947"/>
                <a:gd name="csY1775" fmla="*/ 409998 h 559902"/>
                <a:gd name="csX1776" fmla="*/ 97885 w 418947"/>
                <a:gd name="csY1776" fmla="*/ 411676 h 559902"/>
                <a:gd name="csX1777" fmla="*/ 97885 w 418947"/>
                <a:gd name="csY1777" fmla="*/ 413914 h 559902"/>
                <a:gd name="csX1778" fmla="*/ 97885 w 418947"/>
                <a:gd name="csY1778" fmla="*/ 415592 h 559902"/>
                <a:gd name="csX1779" fmla="*/ 96207 w 418947"/>
                <a:gd name="csY1779" fmla="*/ 415592 h 559902"/>
                <a:gd name="csX1780" fmla="*/ 96207 w 418947"/>
                <a:gd name="csY1780" fmla="*/ 418948 h 559902"/>
                <a:gd name="csX1781" fmla="*/ 96207 w 418947"/>
                <a:gd name="csY1781" fmla="*/ 417270 h 559902"/>
                <a:gd name="csX1782" fmla="*/ 96207 w 418947"/>
                <a:gd name="csY1782" fmla="*/ 420626 h 559902"/>
                <a:gd name="csX1783" fmla="*/ 96207 w 418947"/>
                <a:gd name="csY1783" fmla="*/ 422304 h 559902"/>
                <a:gd name="csX1784" fmla="*/ 96207 w 418947"/>
                <a:gd name="csY1784" fmla="*/ 424541 h 559902"/>
                <a:gd name="csX1785" fmla="*/ 96207 w 418947"/>
                <a:gd name="csY1785" fmla="*/ 426219 h 559902"/>
                <a:gd name="csX1786" fmla="*/ 94529 w 418947"/>
                <a:gd name="csY1786" fmla="*/ 426219 h 559902"/>
                <a:gd name="csX1787" fmla="*/ 96207 w 418947"/>
                <a:gd name="csY1787" fmla="*/ 427897 h 559902"/>
                <a:gd name="csX1788" fmla="*/ 94529 w 418947"/>
                <a:gd name="csY1788" fmla="*/ 427897 h 559902"/>
                <a:gd name="csX1789" fmla="*/ 94529 w 418947"/>
                <a:gd name="csY1789" fmla="*/ 429575 h 559902"/>
                <a:gd name="csX1790" fmla="*/ 94529 w 418947"/>
                <a:gd name="csY1790" fmla="*/ 431253 h 559902"/>
                <a:gd name="csX1791" fmla="*/ 96207 w 418947"/>
                <a:gd name="csY1791" fmla="*/ 431253 h 559902"/>
                <a:gd name="csX1792" fmla="*/ 96207 w 418947"/>
                <a:gd name="csY1792" fmla="*/ 433491 h 559902"/>
                <a:gd name="csX1793" fmla="*/ 97885 w 418947"/>
                <a:gd name="csY1793" fmla="*/ 433491 h 559902"/>
                <a:gd name="csX1794" fmla="*/ 97885 w 418947"/>
                <a:gd name="csY1794" fmla="*/ 435169 h 559902"/>
                <a:gd name="csX1795" fmla="*/ 97885 w 418947"/>
                <a:gd name="csY1795" fmla="*/ 436847 h 559902"/>
                <a:gd name="csX1796" fmla="*/ 97885 w 418947"/>
                <a:gd name="csY1796" fmla="*/ 438525 h 559902"/>
                <a:gd name="csX1797" fmla="*/ 96207 w 418947"/>
                <a:gd name="csY1797" fmla="*/ 440203 h 559902"/>
                <a:gd name="csX1798" fmla="*/ 96207 w 418947"/>
                <a:gd name="csY1798" fmla="*/ 442440 h 559902"/>
                <a:gd name="csX1799" fmla="*/ 96207 w 418947"/>
                <a:gd name="csY1799" fmla="*/ 444118 h 559902"/>
                <a:gd name="csX1800" fmla="*/ 94529 w 418947"/>
                <a:gd name="csY1800" fmla="*/ 444118 h 559902"/>
                <a:gd name="csX1801" fmla="*/ 94529 w 418947"/>
                <a:gd name="csY1801" fmla="*/ 445796 h 559902"/>
                <a:gd name="csX1802" fmla="*/ 96207 w 418947"/>
                <a:gd name="csY1802" fmla="*/ 445796 h 559902"/>
                <a:gd name="csX1803" fmla="*/ 96207 w 418947"/>
                <a:gd name="csY1803" fmla="*/ 447474 h 559902"/>
                <a:gd name="csX1804" fmla="*/ 96207 w 418947"/>
                <a:gd name="csY1804" fmla="*/ 449152 h 559902"/>
                <a:gd name="csX1805" fmla="*/ 94529 w 418947"/>
                <a:gd name="csY1805" fmla="*/ 449152 h 559902"/>
                <a:gd name="csX1806" fmla="*/ 94529 w 418947"/>
                <a:gd name="csY1806" fmla="*/ 450830 h 559902"/>
                <a:gd name="csX1807" fmla="*/ 94529 w 418947"/>
                <a:gd name="csY1807" fmla="*/ 453068 h 559902"/>
                <a:gd name="csX1808" fmla="*/ 94529 w 418947"/>
                <a:gd name="csY1808" fmla="*/ 454746 h 559902"/>
                <a:gd name="csX1809" fmla="*/ 94529 w 418947"/>
                <a:gd name="csY1809" fmla="*/ 456424 h 559902"/>
                <a:gd name="csX1810" fmla="*/ 92851 w 418947"/>
                <a:gd name="csY1810" fmla="*/ 456424 h 559902"/>
                <a:gd name="csX1811" fmla="*/ 91173 w 418947"/>
                <a:gd name="csY1811" fmla="*/ 456424 h 559902"/>
                <a:gd name="csX1812" fmla="*/ 92851 w 418947"/>
                <a:gd name="csY1812" fmla="*/ 456424 h 559902"/>
                <a:gd name="csX1813" fmla="*/ 91173 w 418947"/>
                <a:gd name="csY1813" fmla="*/ 456424 h 559902"/>
                <a:gd name="csX1814" fmla="*/ 91173 w 418947"/>
                <a:gd name="csY1814" fmla="*/ 458102 h 559902"/>
                <a:gd name="csX1815" fmla="*/ 91173 w 418947"/>
                <a:gd name="csY1815" fmla="*/ 458102 h 559902"/>
                <a:gd name="csX1816" fmla="*/ 92851 w 418947"/>
                <a:gd name="csY1816" fmla="*/ 458102 h 559902"/>
                <a:gd name="csX1817" fmla="*/ 94529 w 418947"/>
                <a:gd name="csY1817" fmla="*/ 458102 h 559902"/>
                <a:gd name="csX1818" fmla="*/ 96207 w 418947"/>
                <a:gd name="csY1818" fmla="*/ 458102 h 559902"/>
                <a:gd name="csX1819" fmla="*/ 96207 w 418947"/>
                <a:gd name="csY1819" fmla="*/ 458102 h 559902"/>
                <a:gd name="csX1820" fmla="*/ 97885 w 418947"/>
                <a:gd name="csY1820" fmla="*/ 462017 h 559902"/>
                <a:gd name="csX1821" fmla="*/ 97885 w 418947"/>
                <a:gd name="csY1821" fmla="*/ 462017 h 559902"/>
                <a:gd name="csX1822" fmla="*/ 97885 w 418947"/>
                <a:gd name="csY1822" fmla="*/ 463695 h 559902"/>
                <a:gd name="csX1823" fmla="*/ 97885 w 418947"/>
                <a:gd name="csY1823" fmla="*/ 465373 h 559902"/>
                <a:gd name="csX1824" fmla="*/ 97885 w 418947"/>
                <a:gd name="csY1824" fmla="*/ 467051 h 559902"/>
                <a:gd name="csX1825" fmla="*/ 97885 w 418947"/>
                <a:gd name="csY1825" fmla="*/ 468729 h 559902"/>
                <a:gd name="csX1826" fmla="*/ 97885 w 418947"/>
                <a:gd name="csY1826" fmla="*/ 470967 h 559902"/>
                <a:gd name="csX1827" fmla="*/ 97885 w 418947"/>
                <a:gd name="csY1827" fmla="*/ 472645 h 559902"/>
                <a:gd name="csX1828" fmla="*/ 97885 w 418947"/>
                <a:gd name="csY1828" fmla="*/ 474323 h 559902"/>
                <a:gd name="csX1829" fmla="*/ 100122 w 418947"/>
                <a:gd name="csY1829" fmla="*/ 476001 h 559902"/>
                <a:gd name="csX1830" fmla="*/ 100122 w 418947"/>
                <a:gd name="csY1830" fmla="*/ 477679 h 559902"/>
                <a:gd name="csX1831" fmla="*/ 100122 w 418947"/>
                <a:gd name="csY1831" fmla="*/ 479357 h 559902"/>
                <a:gd name="csX1832" fmla="*/ 100122 w 418947"/>
                <a:gd name="csY1832" fmla="*/ 479357 h 559902"/>
                <a:gd name="csX1833" fmla="*/ 101801 w 418947"/>
                <a:gd name="csY1833" fmla="*/ 481594 h 559902"/>
                <a:gd name="csX1834" fmla="*/ 101801 w 418947"/>
                <a:gd name="csY1834" fmla="*/ 483272 h 559902"/>
                <a:gd name="csX1835" fmla="*/ 101801 w 418947"/>
                <a:gd name="csY1835" fmla="*/ 484950 h 559902"/>
                <a:gd name="csX1836" fmla="*/ 103478 w 418947"/>
                <a:gd name="csY1836" fmla="*/ 486628 h 559902"/>
                <a:gd name="csX1837" fmla="*/ 103478 w 418947"/>
                <a:gd name="csY1837" fmla="*/ 488306 h 559902"/>
                <a:gd name="csX1838" fmla="*/ 105157 w 418947"/>
                <a:gd name="csY1838" fmla="*/ 488306 h 559902"/>
                <a:gd name="csX1839" fmla="*/ 105157 w 418947"/>
                <a:gd name="csY1839" fmla="*/ 490544 h 559902"/>
                <a:gd name="csX1840" fmla="*/ 105157 w 418947"/>
                <a:gd name="csY1840" fmla="*/ 492222 h 559902"/>
                <a:gd name="csX1841" fmla="*/ 105157 w 418947"/>
                <a:gd name="csY1841" fmla="*/ 493900 h 559902"/>
                <a:gd name="csX1842" fmla="*/ 106834 w 418947"/>
                <a:gd name="csY1842" fmla="*/ 493900 h 559902"/>
                <a:gd name="csX1843" fmla="*/ 106834 w 418947"/>
                <a:gd name="csY1843" fmla="*/ 495578 h 559902"/>
                <a:gd name="csX1844" fmla="*/ 106834 w 418947"/>
                <a:gd name="csY1844" fmla="*/ 497256 h 559902"/>
                <a:gd name="csX1845" fmla="*/ 109072 w 418947"/>
                <a:gd name="csY1845" fmla="*/ 497256 h 559902"/>
                <a:gd name="csX1846" fmla="*/ 109072 w 418947"/>
                <a:gd name="csY1846" fmla="*/ 499493 h 559902"/>
                <a:gd name="csX1847" fmla="*/ 109072 w 418947"/>
                <a:gd name="csY1847" fmla="*/ 501171 h 559902"/>
                <a:gd name="csX1848" fmla="*/ 109072 w 418947"/>
                <a:gd name="csY1848" fmla="*/ 502849 h 559902"/>
                <a:gd name="csX1849" fmla="*/ 109072 w 418947"/>
                <a:gd name="csY1849" fmla="*/ 504527 h 559902"/>
                <a:gd name="csX1850" fmla="*/ 110750 w 418947"/>
                <a:gd name="csY1850" fmla="*/ 504527 h 559902"/>
                <a:gd name="csX1851" fmla="*/ 110750 w 418947"/>
                <a:gd name="csY1851" fmla="*/ 506205 h 559902"/>
                <a:gd name="csX1852" fmla="*/ 112428 w 418947"/>
                <a:gd name="csY1852" fmla="*/ 506205 h 559902"/>
                <a:gd name="csX1853" fmla="*/ 112428 w 418947"/>
                <a:gd name="csY1853" fmla="*/ 507883 h 559902"/>
                <a:gd name="csX1854" fmla="*/ 112428 w 418947"/>
                <a:gd name="csY1854" fmla="*/ 510121 h 559902"/>
                <a:gd name="csX1855" fmla="*/ 114106 w 418947"/>
                <a:gd name="csY1855" fmla="*/ 511799 h 559902"/>
                <a:gd name="csX1856" fmla="*/ 114106 w 418947"/>
                <a:gd name="csY1856" fmla="*/ 513477 h 559902"/>
                <a:gd name="csX1857" fmla="*/ 114106 w 418947"/>
                <a:gd name="csY1857" fmla="*/ 515155 h 559902"/>
                <a:gd name="csX1858" fmla="*/ 115784 w 418947"/>
                <a:gd name="csY1858" fmla="*/ 515155 h 559902"/>
                <a:gd name="csX1859" fmla="*/ 115784 w 418947"/>
                <a:gd name="csY1859" fmla="*/ 516833 h 559902"/>
                <a:gd name="csX1860" fmla="*/ 118021 w 418947"/>
                <a:gd name="csY1860" fmla="*/ 516833 h 559902"/>
                <a:gd name="csX1861" fmla="*/ 119699 w 418947"/>
                <a:gd name="csY1861" fmla="*/ 516833 h 559902"/>
                <a:gd name="csX1862" fmla="*/ 119699 w 418947"/>
                <a:gd name="csY1862" fmla="*/ 519070 h 559902"/>
                <a:gd name="csX1863" fmla="*/ 121378 w 418947"/>
                <a:gd name="csY1863" fmla="*/ 520748 h 559902"/>
                <a:gd name="csX1864" fmla="*/ 121378 w 418947"/>
                <a:gd name="csY1864" fmla="*/ 522426 h 559902"/>
                <a:gd name="csX1865" fmla="*/ 123055 w 418947"/>
                <a:gd name="csY1865" fmla="*/ 524104 h 559902"/>
                <a:gd name="csX1866" fmla="*/ 124734 w 418947"/>
                <a:gd name="csY1866" fmla="*/ 525782 h 559902"/>
                <a:gd name="csX1867" fmla="*/ 124734 w 418947"/>
                <a:gd name="csY1867" fmla="*/ 528020 h 559902"/>
                <a:gd name="csX1868" fmla="*/ 126411 w 418947"/>
                <a:gd name="csY1868" fmla="*/ 528020 h 559902"/>
                <a:gd name="csX1869" fmla="*/ 126411 w 418947"/>
                <a:gd name="csY1869" fmla="*/ 529698 h 559902"/>
                <a:gd name="csX1870" fmla="*/ 128649 w 418947"/>
                <a:gd name="csY1870" fmla="*/ 529698 h 559902"/>
                <a:gd name="csX1871" fmla="*/ 130327 w 418947"/>
                <a:gd name="csY1871" fmla="*/ 533054 h 559902"/>
                <a:gd name="csX1872" fmla="*/ 132005 w 418947"/>
                <a:gd name="csY1872" fmla="*/ 533054 h 559902"/>
                <a:gd name="csX1873" fmla="*/ 132005 w 418947"/>
                <a:gd name="csY1873" fmla="*/ 534732 h 559902"/>
                <a:gd name="csX1874" fmla="*/ 132005 w 418947"/>
                <a:gd name="csY1874" fmla="*/ 536410 h 559902"/>
                <a:gd name="csX1875" fmla="*/ 133683 w 418947"/>
                <a:gd name="csY1875" fmla="*/ 538647 h 559902"/>
                <a:gd name="csX1876" fmla="*/ 137598 w 418947"/>
                <a:gd name="csY1876" fmla="*/ 538647 h 559902"/>
                <a:gd name="csX1877" fmla="*/ 137598 w 418947"/>
                <a:gd name="csY1877" fmla="*/ 540325 h 559902"/>
                <a:gd name="csX1878" fmla="*/ 139276 w 418947"/>
                <a:gd name="csY1878" fmla="*/ 540325 h 559902"/>
                <a:gd name="csX1879" fmla="*/ 140955 w 418947"/>
                <a:gd name="csY1879" fmla="*/ 542003 h 559902"/>
                <a:gd name="csX1880" fmla="*/ 142632 w 418947"/>
                <a:gd name="csY1880" fmla="*/ 542003 h 559902"/>
                <a:gd name="csX1881" fmla="*/ 144311 w 418947"/>
                <a:gd name="csY1881" fmla="*/ 542003 h 559902"/>
                <a:gd name="csX1882" fmla="*/ 144311 w 418947"/>
                <a:gd name="csY1882" fmla="*/ 543681 h 559902"/>
                <a:gd name="csX1883" fmla="*/ 146548 w 418947"/>
                <a:gd name="csY1883" fmla="*/ 545359 h 559902"/>
                <a:gd name="csX1884" fmla="*/ 148226 w 418947"/>
                <a:gd name="csY1884" fmla="*/ 547597 h 559902"/>
                <a:gd name="csX1885" fmla="*/ 146548 w 418947"/>
                <a:gd name="csY1885" fmla="*/ 547597 h 559902"/>
                <a:gd name="csX1886" fmla="*/ 144311 w 418947"/>
                <a:gd name="csY1886" fmla="*/ 547597 h 559902"/>
                <a:gd name="csX1887" fmla="*/ 144311 w 418947"/>
                <a:gd name="csY1887" fmla="*/ 547597 h 559902"/>
                <a:gd name="csX1888" fmla="*/ 144311 w 418947"/>
                <a:gd name="csY1888" fmla="*/ 549275 h 559902"/>
                <a:gd name="csX1889" fmla="*/ 144311 w 418947"/>
                <a:gd name="csY1889" fmla="*/ 550953 h 559902"/>
                <a:gd name="csX1890" fmla="*/ 144311 w 418947"/>
                <a:gd name="csY1890" fmla="*/ 552631 h 559902"/>
                <a:gd name="csX1891" fmla="*/ 142632 w 418947"/>
                <a:gd name="csY1891" fmla="*/ 554309 h 559902"/>
                <a:gd name="csX1892" fmla="*/ 142632 w 418947"/>
                <a:gd name="csY1892" fmla="*/ 556546 h 559902"/>
                <a:gd name="csX1893" fmla="*/ 140955 w 418947"/>
                <a:gd name="csY1893" fmla="*/ 556546 h 559902"/>
                <a:gd name="csX1894" fmla="*/ 139276 w 418947"/>
                <a:gd name="csY1894" fmla="*/ 556546 h 559902"/>
                <a:gd name="csX1895" fmla="*/ 137598 w 418947"/>
                <a:gd name="csY1895" fmla="*/ 554309 h 559902"/>
                <a:gd name="csX1896" fmla="*/ 137598 w 418947"/>
                <a:gd name="csY1896" fmla="*/ 552631 h 559902"/>
                <a:gd name="csX1897" fmla="*/ 135361 w 418947"/>
                <a:gd name="csY1897" fmla="*/ 552631 h 559902"/>
                <a:gd name="csX1898" fmla="*/ 133683 w 418947"/>
                <a:gd name="csY1898" fmla="*/ 552631 h 559902"/>
                <a:gd name="csX1899" fmla="*/ 132005 w 418947"/>
                <a:gd name="csY1899" fmla="*/ 552631 h 559902"/>
                <a:gd name="csX1900" fmla="*/ 130327 w 418947"/>
                <a:gd name="csY1900" fmla="*/ 552631 h 559902"/>
                <a:gd name="csX1901" fmla="*/ 130327 w 418947"/>
                <a:gd name="csY1901" fmla="*/ 552631 h 559902"/>
                <a:gd name="csX1902" fmla="*/ 130327 w 418947"/>
                <a:gd name="csY1902" fmla="*/ 554309 h 559902"/>
                <a:gd name="csX1903" fmla="*/ 132005 w 418947"/>
                <a:gd name="csY1903" fmla="*/ 556546 h 559902"/>
                <a:gd name="csX1904" fmla="*/ 133683 w 418947"/>
                <a:gd name="csY1904" fmla="*/ 556546 h 559902"/>
                <a:gd name="csX1905" fmla="*/ 135361 w 418947"/>
                <a:gd name="csY1905" fmla="*/ 556546 h 559902"/>
                <a:gd name="csX1906" fmla="*/ 137598 w 418947"/>
                <a:gd name="csY1906" fmla="*/ 558224 h 559902"/>
                <a:gd name="csX1907" fmla="*/ 137598 w 418947"/>
                <a:gd name="csY1907" fmla="*/ 559902 h 559902"/>
                <a:gd name="csX1908" fmla="*/ 137598 w 418947"/>
                <a:gd name="csY1908" fmla="*/ 558224 h 559902"/>
                <a:gd name="csX1909" fmla="*/ 137598 w 418947"/>
                <a:gd name="csY1909" fmla="*/ 559902 h 559902"/>
                <a:gd name="csX1910" fmla="*/ 135361 w 418947"/>
                <a:gd name="csY1910" fmla="*/ 559902 h 559902"/>
                <a:gd name="csX1911" fmla="*/ 133683 w 418947"/>
                <a:gd name="csY1911" fmla="*/ 558224 h 559902"/>
                <a:gd name="csX1912" fmla="*/ 132005 w 418947"/>
                <a:gd name="csY1912" fmla="*/ 558224 h 559902"/>
                <a:gd name="csX1913" fmla="*/ 128649 w 418947"/>
                <a:gd name="csY1913" fmla="*/ 556546 h 559902"/>
                <a:gd name="csX1914" fmla="*/ 126411 w 418947"/>
                <a:gd name="csY1914" fmla="*/ 556546 h 559902"/>
                <a:gd name="csX1915" fmla="*/ 126411 w 418947"/>
                <a:gd name="csY1915" fmla="*/ 554309 h 559902"/>
                <a:gd name="csX1916" fmla="*/ 124734 w 418947"/>
                <a:gd name="csY1916" fmla="*/ 554309 h 559902"/>
                <a:gd name="csX1917" fmla="*/ 124734 w 418947"/>
                <a:gd name="csY1917" fmla="*/ 554309 h 559902"/>
                <a:gd name="csX1918" fmla="*/ 123055 w 418947"/>
                <a:gd name="csY1918" fmla="*/ 554309 h 559902"/>
                <a:gd name="csX1919" fmla="*/ 121378 w 418947"/>
                <a:gd name="csY1919" fmla="*/ 554309 h 559902"/>
                <a:gd name="csX1920" fmla="*/ 119699 w 418947"/>
                <a:gd name="csY1920" fmla="*/ 554309 h 559902"/>
                <a:gd name="csX1921" fmla="*/ 119699 w 418947"/>
                <a:gd name="csY1921" fmla="*/ 556546 h 559902"/>
                <a:gd name="csX1922" fmla="*/ 121378 w 418947"/>
                <a:gd name="csY1922" fmla="*/ 556546 h 559902"/>
                <a:gd name="csX1923" fmla="*/ 121378 w 418947"/>
                <a:gd name="csY1923" fmla="*/ 558224 h 559902"/>
                <a:gd name="csX1924" fmla="*/ 121378 w 418947"/>
                <a:gd name="csY1924" fmla="*/ 556546 h 559902"/>
                <a:gd name="csX1925" fmla="*/ 121378 w 418947"/>
                <a:gd name="csY1925" fmla="*/ 558224 h 559902"/>
                <a:gd name="csX1926" fmla="*/ 119699 w 418947"/>
                <a:gd name="csY1926" fmla="*/ 558224 h 559902"/>
                <a:gd name="csX1927" fmla="*/ 118021 w 418947"/>
                <a:gd name="csY1927" fmla="*/ 558224 h 559902"/>
                <a:gd name="csX1928" fmla="*/ 115784 w 418947"/>
                <a:gd name="csY1928" fmla="*/ 558224 h 559902"/>
                <a:gd name="csX1929" fmla="*/ 115784 w 418947"/>
                <a:gd name="csY1929" fmla="*/ 556546 h 559902"/>
                <a:gd name="csX1930" fmla="*/ 114106 w 418947"/>
                <a:gd name="csY1930" fmla="*/ 556546 h 559902"/>
                <a:gd name="csX1931" fmla="*/ 114106 w 418947"/>
                <a:gd name="csY1931" fmla="*/ 554309 h 559902"/>
                <a:gd name="csX1932" fmla="*/ 112428 w 418947"/>
                <a:gd name="csY1932" fmla="*/ 554309 h 559902"/>
                <a:gd name="csX1933" fmla="*/ 112428 w 418947"/>
                <a:gd name="csY1933" fmla="*/ 554309 h 559902"/>
                <a:gd name="csX1934" fmla="*/ 112428 w 418947"/>
                <a:gd name="csY1934" fmla="*/ 556546 h 559902"/>
                <a:gd name="csX1935" fmla="*/ 112428 w 418947"/>
                <a:gd name="csY1935" fmla="*/ 556546 h 559902"/>
                <a:gd name="csX1936" fmla="*/ 110750 w 418947"/>
                <a:gd name="csY1936" fmla="*/ 556546 h 559902"/>
                <a:gd name="csX1937" fmla="*/ 109072 w 418947"/>
                <a:gd name="csY1937" fmla="*/ 554309 h 559902"/>
                <a:gd name="csX1938" fmla="*/ 109072 w 418947"/>
                <a:gd name="csY1938" fmla="*/ 552631 h 559902"/>
                <a:gd name="csX1939" fmla="*/ 106834 w 418947"/>
                <a:gd name="csY1939" fmla="*/ 552631 h 559902"/>
                <a:gd name="csX1940" fmla="*/ 106834 w 418947"/>
                <a:gd name="csY1940" fmla="*/ 550953 h 559902"/>
                <a:gd name="csX1941" fmla="*/ 105157 w 418947"/>
                <a:gd name="csY1941" fmla="*/ 550953 h 559902"/>
                <a:gd name="csX1942" fmla="*/ 105157 w 418947"/>
                <a:gd name="csY1942" fmla="*/ 552631 h 559902"/>
                <a:gd name="csX1943" fmla="*/ 105157 w 418947"/>
                <a:gd name="csY1943" fmla="*/ 554309 h 559902"/>
                <a:gd name="csX1944" fmla="*/ 106834 w 418947"/>
                <a:gd name="csY1944" fmla="*/ 554309 h 559902"/>
                <a:gd name="csX1945" fmla="*/ 106834 w 418947"/>
                <a:gd name="csY1945" fmla="*/ 556546 h 559902"/>
                <a:gd name="csX1946" fmla="*/ 109072 w 418947"/>
                <a:gd name="csY1946" fmla="*/ 558224 h 559902"/>
                <a:gd name="csX1947" fmla="*/ 106834 w 418947"/>
                <a:gd name="csY1947" fmla="*/ 558224 h 559902"/>
                <a:gd name="csX1948" fmla="*/ 105157 w 418947"/>
                <a:gd name="csY1948" fmla="*/ 558224 h 559902"/>
                <a:gd name="csX1949" fmla="*/ 103478 w 418947"/>
                <a:gd name="csY1949" fmla="*/ 556546 h 559902"/>
                <a:gd name="csX1950" fmla="*/ 103478 w 418947"/>
                <a:gd name="csY1950" fmla="*/ 556546 h 559902"/>
                <a:gd name="csX1951" fmla="*/ 101801 w 418947"/>
                <a:gd name="csY1951" fmla="*/ 554309 h 559902"/>
                <a:gd name="csX1952" fmla="*/ 101801 w 418947"/>
                <a:gd name="csY1952" fmla="*/ 554309 h 559902"/>
                <a:gd name="csX1953" fmla="*/ 100122 w 418947"/>
                <a:gd name="csY1953" fmla="*/ 554309 h 559902"/>
                <a:gd name="csX1954" fmla="*/ 100122 w 418947"/>
                <a:gd name="csY1954" fmla="*/ 552631 h 559902"/>
                <a:gd name="csX1955" fmla="*/ 97885 w 418947"/>
                <a:gd name="csY1955" fmla="*/ 550953 h 559902"/>
                <a:gd name="csX1956" fmla="*/ 96207 w 418947"/>
                <a:gd name="csY1956" fmla="*/ 550953 h 559902"/>
                <a:gd name="csX1957" fmla="*/ 96207 w 418947"/>
                <a:gd name="csY1957" fmla="*/ 549275 h 559902"/>
                <a:gd name="csX1958" fmla="*/ 96207 w 418947"/>
                <a:gd name="csY1958" fmla="*/ 547597 h 559902"/>
                <a:gd name="csX1959" fmla="*/ 94529 w 418947"/>
                <a:gd name="csY1959" fmla="*/ 547597 h 559902"/>
                <a:gd name="csX1960" fmla="*/ 94529 w 418947"/>
                <a:gd name="csY1960" fmla="*/ 549275 h 559902"/>
                <a:gd name="csX1961" fmla="*/ 94529 w 418947"/>
                <a:gd name="csY1961" fmla="*/ 550953 h 559902"/>
                <a:gd name="csX1962" fmla="*/ 92851 w 418947"/>
                <a:gd name="csY1962" fmla="*/ 550953 h 559902"/>
                <a:gd name="csX1963" fmla="*/ 91173 w 418947"/>
                <a:gd name="csY1963" fmla="*/ 550953 h 559902"/>
                <a:gd name="csX1964" fmla="*/ 91173 w 418947"/>
                <a:gd name="csY1964" fmla="*/ 552631 h 559902"/>
                <a:gd name="csX1965" fmla="*/ 91173 w 418947"/>
                <a:gd name="csY1965" fmla="*/ 554309 h 559902"/>
                <a:gd name="csX1966" fmla="*/ 92851 w 418947"/>
                <a:gd name="csY1966" fmla="*/ 556546 h 559902"/>
                <a:gd name="csX1967" fmla="*/ 91173 w 418947"/>
                <a:gd name="csY1967" fmla="*/ 556546 h 559902"/>
                <a:gd name="csX1968" fmla="*/ 91173 w 418947"/>
                <a:gd name="csY1968" fmla="*/ 558224 h 559902"/>
                <a:gd name="csX1969" fmla="*/ 89495 w 418947"/>
                <a:gd name="csY1969" fmla="*/ 558224 h 559902"/>
                <a:gd name="csX1970" fmla="*/ 89495 w 418947"/>
                <a:gd name="csY1970" fmla="*/ 559902 h 559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</a:cxnLst>
              <a:rect l="l" t="t" r="r" b="b"/>
              <a:pathLst>
                <a:path w="418947" h="559902">
                  <a:moveTo>
                    <a:pt x="89495" y="559902"/>
                  </a:moveTo>
                  <a:lnTo>
                    <a:pt x="87257" y="558224"/>
                  </a:lnTo>
                  <a:lnTo>
                    <a:pt x="85580" y="558224"/>
                  </a:lnTo>
                  <a:lnTo>
                    <a:pt x="85580" y="556546"/>
                  </a:lnTo>
                  <a:lnTo>
                    <a:pt x="85580" y="554309"/>
                  </a:lnTo>
                  <a:lnTo>
                    <a:pt x="83901" y="554309"/>
                  </a:lnTo>
                  <a:lnTo>
                    <a:pt x="83901" y="554309"/>
                  </a:lnTo>
                  <a:lnTo>
                    <a:pt x="82224" y="552631"/>
                  </a:lnTo>
                  <a:lnTo>
                    <a:pt x="80545" y="550953"/>
                  </a:lnTo>
                  <a:lnTo>
                    <a:pt x="80545" y="550953"/>
                  </a:lnTo>
                  <a:lnTo>
                    <a:pt x="78308" y="550953"/>
                  </a:lnTo>
                  <a:lnTo>
                    <a:pt x="78308" y="549275"/>
                  </a:lnTo>
                  <a:lnTo>
                    <a:pt x="78308" y="547597"/>
                  </a:lnTo>
                  <a:lnTo>
                    <a:pt x="78308" y="545359"/>
                  </a:lnTo>
                  <a:lnTo>
                    <a:pt x="76630" y="545359"/>
                  </a:lnTo>
                  <a:lnTo>
                    <a:pt x="76630" y="543681"/>
                  </a:lnTo>
                  <a:lnTo>
                    <a:pt x="74952" y="543681"/>
                  </a:lnTo>
                  <a:lnTo>
                    <a:pt x="73274" y="542003"/>
                  </a:lnTo>
                  <a:lnTo>
                    <a:pt x="73274" y="543681"/>
                  </a:lnTo>
                  <a:lnTo>
                    <a:pt x="73274" y="545359"/>
                  </a:lnTo>
                  <a:lnTo>
                    <a:pt x="71596" y="545359"/>
                  </a:lnTo>
                  <a:lnTo>
                    <a:pt x="71596" y="547597"/>
                  </a:lnTo>
                  <a:lnTo>
                    <a:pt x="69359" y="545359"/>
                  </a:lnTo>
                  <a:lnTo>
                    <a:pt x="67680" y="545359"/>
                  </a:lnTo>
                  <a:lnTo>
                    <a:pt x="67680" y="545359"/>
                  </a:lnTo>
                  <a:lnTo>
                    <a:pt x="67680" y="547597"/>
                  </a:lnTo>
                  <a:lnTo>
                    <a:pt x="66003" y="547597"/>
                  </a:lnTo>
                  <a:lnTo>
                    <a:pt x="66003" y="545359"/>
                  </a:lnTo>
                  <a:lnTo>
                    <a:pt x="64324" y="545359"/>
                  </a:lnTo>
                  <a:lnTo>
                    <a:pt x="62647" y="545359"/>
                  </a:lnTo>
                  <a:lnTo>
                    <a:pt x="62647" y="547597"/>
                  </a:lnTo>
                  <a:lnTo>
                    <a:pt x="60968" y="545359"/>
                  </a:lnTo>
                  <a:lnTo>
                    <a:pt x="60968" y="543681"/>
                  </a:lnTo>
                  <a:lnTo>
                    <a:pt x="58731" y="542003"/>
                  </a:lnTo>
                  <a:lnTo>
                    <a:pt x="58731" y="542003"/>
                  </a:lnTo>
                  <a:lnTo>
                    <a:pt x="57053" y="542003"/>
                  </a:lnTo>
                  <a:lnTo>
                    <a:pt x="55375" y="542003"/>
                  </a:lnTo>
                  <a:lnTo>
                    <a:pt x="53697" y="542003"/>
                  </a:lnTo>
                  <a:lnTo>
                    <a:pt x="53697" y="540325"/>
                  </a:lnTo>
                  <a:lnTo>
                    <a:pt x="55375" y="540325"/>
                  </a:lnTo>
                  <a:lnTo>
                    <a:pt x="55375" y="538647"/>
                  </a:lnTo>
                  <a:lnTo>
                    <a:pt x="53697" y="538647"/>
                  </a:lnTo>
                  <a:lnTo>
                    <a:pt x="53697" y="534732"/>
                  </a:lnTo>
                  <a:lnTo>
                    <a:pt x="55375" y="534732"/>
                  </a:lnTo>
                  <a:lnTo>
                    <a:pt x="55375" y="533054"/>
                  </a:lnTo>
                  <a:lnTo>
                    <a:pt x="55375" y="531376"/>
                  </a:lnTo>
                  <a:lnTo>
                    <a:pt x="55375" y="529698"/>
                  </a:lnTo>
                  <a:lnTo>
                    <a:pt x="53697" y="528020"/>
                  </a:lnTo>
                  <a:lnTo>
                    <a:pt x="52019" y="525782"/>
                  </a:lnTo>
                  <a:lnTo>
                    <a:pt x="49782" y="524104"/>
                  </a:lnTo>
                  <a:lnTo>
                    <a:pt x="49782" y="522426"/>
                  </a:lnTo>
                  <a:lnTo>
                    <a:pt x="52019" y="522426"/>
                  </a:lnTo>
                  <a:lnTo>
                    <a:pt x="53697" y="522426"/>
                  </a:lnTo>
                  <a:lnTo>
                    <a:pt x="53697" y="520748"/>
                  </a:lnTo>
                  <a:lnTo>
                    <a:pt x="55375" y="520748"/>
                  </a:lnTo>
                  <a:lnTo>
                    <a:pt x="55375" y="522426"/>
                  </a:lnTo>
                  <a:lnTo>
                    <a:pt x="57053" y="522426"/>
                  </a:lnTo>
                  <a:lnTo>
                    <a:pt x="58731" y="524104"/>
                  </a:lnTo>
                  <a:lnTo>
                    <a:pt x="58731" y="522426"/>
                  </a:lnTo>
                  <a:lnTo>
                    <a:pt x="60968" y="522426"/>
                  </a:lnTo>
                  <a:lnTo>
                    <a:pt x="60968" y="522426"/>
                  </a:lnTo>
                  <a:lnTo>
                    <a:pt x="62647" y="522426"/>
                  </a:lnTo>
                  <a:lnTo>
                    <a:pt x="64324" y="522426"/>
                  </a:lnTo>
                  <a:lnTo>
                    <a:pt x="66003" y="522426"/>
                  </a:lnTo>
                  <a:lnTo>
                    <a:pt x="67680" y="520748"/>
                  </a:lnTo>
                  <a:lnTo>
                    <a:pt x="66003" y="519070"/>
                  </a:lnTo>
                  <a:lnTo>
                    <a:pt x="64324" y="520748"/>
                  </a:lnTo>
                  <a:lnTo>
                    <a:pt x="62647" y="519070"/>
                  </a:lnTo>
                  <a:lnTo>
                    <a:pt x="62647" y="516833"/>
                  </a:lnTo>
                  <a:lnTo>
                    <a:pt x="62647" y="516833"/>
                  </a:lnTo>
                  <a:lnTo>
                    <a:pt x="62647" y="515155"/>
                  </a:lnTo>
                  <a:lnTo>
                    <a:pt x="64324" y="515155"/>
                  </a:lnTo>
                  <a:lnTo>
                    <a:pt x="66003" y="515155"/>
                  </a:lnTo>
                  <a:lnTo>
                    <a:pt x="66003" y="515155"/>
                  </a:lnTo>
                  <a:lnTo>
                    <a:pt x="66003" y="513477"/>
                  </a:lnTo>
                  <a:lnTo>
                    <a:pt x="64324" y="511799"/>
                  </a:lnTo>
                  <a:lnTo>
                    <a:pt x="62647" y="511799"/>
                  </a:lnTo>
                  <a:lnTo>
                    <a:pt x="60968" y="511799"/>
                  </a:lnTo>
                  <a:lnTo>
                    <a:pt x="60968" y="513477"/>
                  </a:lnTo>
                  <a:lnTo>
                    <a:pt x="60968" y="515155"/>
                  </a:lnTo>
                  <a:lnTo>
                    <a:pt x="58731" y="515155"/>
                  </a:lnTo>
                  <a:lnTo>
                    <a:pt x="58731" y="513477"/>
                  </a:lnTo>
                  <a:lnTo>
                    <a:pt x="57053" y="513477"/>
                  </a:lnTo>
                  <a:lnTo>
                    <a:pt x="55375" y="513477"/>
                  </a:lnTo>
                  <a:lnTo>
                    <a:pt x="57053" y="513477"/>
                  </a:lnTo>
                  <a:lnTo>
                    <a:pt x="55375" y="513477"/>
                  </a:lnTo>
                  <a:lnTo>
                    <a:pt x="53697" y="513477"/>
                  </a:lnTo>
                  <a:lnTo>
                    <a:pt x="53697" y="511799"/>
                  </a:lnTo>
                  <a:lnTo>
                    <a:pt x="52019" y="511799"/>
                  </a:lnTo>
                  <a:lnTo>
                    <a:pt x="52019" y="513477"/>
                  </a:lnTo>
                  <a:lnTo>
                    <a:pt x="49782" y="513477"/>
                  </a:lnTo>
                  <a:lnTo>
                    <a:pt x="49782" y="511799"/>
                  </a:lnTo>
                  <a:lnTo>
                    <a:pt x="49782" y="510121"/>
                  </a:lnTo>
                  <a:lnTo>
                    <a:pt x="48103" y="510121"/>
                  </a:lnTo>
                  <a:lnTo>
                    <a:pt x="48103" y="507883"/>
                  </a:lnTo>
                  <a:lnTo>
                    <a:pt x="48103" y="506205"/>
                  </a:lnTo>
                  <a:lnTo>
                    <a:pt x="48103" y="504527"/>
                  </a:lnTo>
                  <a:lnTo>
                    <a:pt x="46426" y="504527"/>
                  </a:lnTo>
                  <a:lnTo>
                    <a:pt x="44747" y="504527"/>
                  </a:lnTo>
                  <a:lnTo>
                    <a:pt x="44747" y="502849"/>
                  </a:lnTo>
                  <a:lnTo>
                    <a:pt x="44747" y="501171"/>
                  </a:lnTo>
                  <a:lnTo>
                    <a:pt x="44747" y="499493"/>
                  </a:lnTo>
                  <a:lnTo>
                    <a:pt x="44747" y="497256"/>
                  </a:lnTo>
                  <a:lnTo>
                    <a:pt x="44747" y="495578"/>
                  </a:lnTo>
                  <a:lnTo>
                    <a:pt x="44747" y="493900"/>
                  </a:lnTo>
                  <a:lnTo>
                    <a:pt x="46426" y="493900"/>
                  </a:lnTo>
                  <a:lnTo>
                    <a:pt x="46426" y="492222"/>
                  </a:lnTo>
                  <a:lnTo>
                    <a:pt x="46426" y="490544"/>
                  </a:lnTo>
                  <a:lnTo>
                    <a:pt x="48103" y="490544"/>
                  </a:lnTo>
                  <a:lnTo>
                    <a:pt x="48103" y="488306"/>
                  </a:lnTo>
                  <a:lnTo>
                    <a:pt x="48103" y="486628"/>
                  </a:lnTo>
                  <a:lnTo>
                    <a:pt x="48103" y="486628"/>
                  </a:lnTo>
                  <a:lnTo>
                    <a:pt x="46426" y="486628"/>
                  </a:lnTo>
                  <a:lnTo>
                    <a:pt x="44747" y="486628"/>
                  </a:lnTo>
                  <a:lnTo>
                    <a:pt x="44747" y="488306"/>
                  </a:lnTo>
                  <a:lnTo>
                    <a:pt x="43070" y="488306"/>
                  </a:lnTo>
                  <a:lnTo>
                    <a:pt x="43070" y="490544"/>
                  </a:lnTo>
                  <a:lnTo>
                    <a:pt x="43070" y="492222"/>
                  </a:lnTo>
                  <a:lnTo>
                    <a:pt x="40832" y="492222"/>
                  </a:lnTo>
                  <a:lnTo>
                    <a:pt x="40832" y="492222"/>
                  </a:lnTo>
                  <a:lnTo>
                    <a:pt x="39154" y="492222"/>
                  </a:lnTo>
                  <a:lnTo>
                    <a:pt x="39154" y="490544"/>
                  </a:lnTo>
                  <a:lnTo>
                    <a:pt x="37476" y="490544"/>
                  </a:lnTo>
                  <a:lnTo>
                    <a:pt x="37476" y="490544"/>
                  </a:lnTo>
                  <a:lnTo>
                    <a:pt x="37476" y="492222"/>
                  </a:lnTo>
                  <a:lnTo>
                    <a:pt x="37476" y="493900"/>
                  </a:lnTo>
                  <a:lnTo>
                    <a:pt x="35798" y="493900"/>
                  </a:lnTo>
                  <a:lnTo>
                    <a:pt x="35798" y="493900"/>
                  </a:lnTo>
                  <a:lnTo>
                    <a:pt x="34120" y="493900"/>
                  </a:lnTo>
                  <a:lnTo>
                    <a:pt x="32442" y="493900"/>
                  </a:lnTo>
                  <a:lnTo>
                    <a:pt x="30205" y="493900"/>
                  </a:lnTo>
                  <a:lnTo>
                    <a:pt x="30205" y="492222"/>
                  </a:lnTo>
                  <a:lnTo>
                    <a:pt x="30205" y="490544"/>
                  </a:lnTo>
                  <a:lnTo>
                    <a:pt x="30205" y="488306"/>
                  </a:lnTo>
                  <a:lnTo>
                    <a:pt x="30205" y="486628"/>
                  </a:lnTo>
                  <a:lnTo>
                    <a:pt x="28526" y="486628"/>
                  </a:lnTo>
                  <a:lnTo>
                    <a:pt x="28526" y="484950"/>
                  </a:lnTo>
                  <a:lnTo>
                    <a:pt x="28526" y="483272"/>
                  </a:lnTo>
                  <a:lnTo>
                    <a:pt x="28526" y="481594"/>
                  </a:lnTo>
                  <a:lnTo>
                    <a:pt x="26849" y="481594"/>
                  </a:lnTo>
                  <a:lnTo>
                    <a:pt x="26849" y="481594"/>
                  </a:lnTo>
                  <a:lnTo>
                    <a:pt x="25170" y="483272"/>
                  </a:lnTo>
                  <a:lnTo>
                    <a:pt x="25170" y="484950"/>
                  </a:lnTo>
                  <a:lnTo>
                    <a:pt x="25170" y="484950"/>
                  </a:lnTo>
                  <a:lnTo>
                    <a:pt x="25170" y="486628"/>
                  </a:lnTo>
                  <a:lnTo>
                    <a:pt x="23493" y="484950"/>
                  </a:lnTo>
                  <a:lnTo>
                    <a:pt x="23493" y="486628"/>
                  </a:lnTo>
                  <a:lnTo>
                    <a:pt x="23493" y="488306"/>
                  </a:lnTo>
                  <a:lnTo>
                    <a:pt x="21255" y="488306"/>
                  </a:lnTo>
                  <a:lnTo>
                    <a:pt x="21255" y="486628"/>
                  </a:lnTo>
                  <a:lnTo>
                    <a:pt x="19577" y="486628"/>
                  </a:lnTo>
                  <a:lnTo>
                    <a:pt x="17899" y="486628"/>
                  </a:lnTo>
                  <a:lnTo>
                    <a:pt x="17899" y="488306"/>
                  </a:lnTo>
                  <a:lnTo>
                    <a:pt x="19577" y="488306"/>
                  </a:lnTo>
                  <a:lnTo>
                    <a:pt x="19577" y="490544"/>
                  </a:lnTo>
                  <a:lnTo>
                    <a:pt x="19577" y="492222"/>
                  </a:lnTo>
                  <a:lnTo>
                    <a:pt x="17899" y="492222"/>
                  </a:lnTo>
                  <a:lnTo>
                    <a:pt x="16221" y="492222"/>
                  </a:lnTo>
                  <a:lnTo>
                    <a:pt x="16221" y="493900"/>
                  </a:lnTo>
                  <a:lnTo>
                    <a:pt x="14543" y="492222"/>
                  </a:lnTo>
                  <a:lnTo>
                    <a:pt x="12306" y="492222"/>
                  </a:lnTo>
                  <a:lnTo>
                    <a:pt x="10628" y="492222"/>
                  </a:lnTo>
                  <a:lnTo>
                    <a:pt x="8949" y="490544"/>
                  </a:lnTo>
                  <a:lnTo>
                    <a:pt x="8949" y="488306"/>
                  </a:lnTo>
                  <a:lnTo>
                    <a:pt x="7272" y="488306"/>
                  </a:lnTo>
                  <a:lnTo>
                    <a:pt x="5593" y="488306"/>
                  </a:lnTo>
                  <a:lnTo>
                    <a:pt x="5593" y="486628"/>
                  </a:lnTo>
                  <a:lnTo>
                    <a:pt x="5593" y="484950"/>
                  </a:lnTo>
                  <a:lnTo>
                    <a:pt x="3916" y="484950"/>
                  </a:lnTo>
                  <a:lnTo>
                    <a:pt x="3916" y="483272"/>
                  </a:lnTo>
                  <a:lnTo>
                    <a:pt x="3916" y="481594"/>
                  </a:lnTo>
                  <a:lnTo>
                    <a:pt x="3916" y="479357"/>
                  </a:lnTo>
                  <a:lnTo>
                    <a:pt x="1678" y="479357"/>
                  </a:lnTo>
                  <a:lnTo>
                    <a:pt x="1678" y="477679"/>
                  </a:lnTo>
                  <a:lnTo>
                    <a:pt x="1678" y="476001"/>
                  </a:lnTo>
                  <a:lnTo>
                    <a:pt x="1678" y="474323"/>
                  </a:lnTo>
                  <a:lnTo>
                    <a:pt x="1678" y="472645"/>
                  </a:lnTo>
                  <a:lnTo>
                    <a:pt x="0" y="470967"/>
                  </a:lnTo>
                  <a:lnTo>
                    <a:pt x="0" y="468729"/>
                  </a:lnTo>
                  <a:lnTo>
                    <a:pt x="0" y="467051"/>
                  </a:lnTo>
                  <a:lnTo>
                    <a:pt x="0" y="465373"/>
                  </a:lnTo>
                  <a:lnTo>
                    <a:pt x="0" y="463695"/>
                  </a:lnTo>
                  <a:lnTo>
                    <a:pt x="0" y="462017"/>
                  </a:lnTo>
                  <a:lnTo>
                    <a:pt x="0" y="459780"/>
                  </a:lnTo>
                  <a:lnTo>
                    <a:pt x="1678" y="458102"/>
                  </a:lnTo>
                  <a:lnTo>
                    <a:pt x="1678" y="456424"/>
                  </a:lnTo>
                  <a:lnTo>
                    <a:pt x="1678" y="454746"/>
                  </a:lnTo>
                  <a:lnTo>
                    <a:pt x="1678" y="453068"/>
                  </a:lnTo>
                  <a:lnTo>
                    <a:pt x="1678" y="450830"/>
                  </a:lnTo>
                  <a:lnTo>
                    <a:pt x="1678" y="449152"/>
                  </a:lnTo>
                  <a:lnTo>
                    <a:pt x="1678" y="447474"/>
                  </a:lnTo>
                  <a:lnTo>
                    <a:pt x="3916" y="445796"/>
                  </a:lnTo>
                  <a:lnTo>
                    <a:pt x="5593" y="445796"/>
                  </a:lnTo>
                  <a:lnTo>
                    <a:pt x="5593" y="444118"/>
                  </a:lnTo>
                  <a:lnTo>
                    <a:pt x="7272" y="444118"/>
                  </a:lnTo>
                  <a:lnTo>
                    <a:pt x="7272" y="442440"/>
                  </a:lnTo>
                  <a:lnTo>
                    <a:pt x="8949" y="442440"/>
                  </a:lnTo>
                  <a:lnTo>
                    <a:pt x="8949" y="440203"/>
                  </a:lnTo>
                  <a:lnTo>
                    <a:pt x="10628" y="440203"/>
                  </a:lnTo>
                  <a:lnTo>
                    <a:pt x="10628" y="442440"/>
                  </a:lnTo>
                  <a:lnTo>
                    <a:pt x="10628" y="444118"/>
                  </a:lnTo>
                  <a:lnTo>
                    <a:pt x="12306" y="444118"/>
                  </a:lnTo>
                  <a:lnTo>
                    <a:pt x="10628" y="444118"/>
                  </a:lnTo>
                  <a:lnTo>
                    <a:pt x="12306" y="444118"/>
                  </a:lnTo>
                  <a:lnTo>
                    <a:pt x="14543" y="444118"/>
                  </a:lnTo>
                  <a:lnTo>
                    <a:pt x="14543" y="445796"/>
                  </a:lnTo>
                  <a:lnTo>
                    <a:pt x="14543" y="445796"/>
                  </a:lnTo>
                  <a:lnTo>
                    <a:pt x="16221" y="445796"/>
                  </a:lnTo>
                  <a:lnTo>
                    <a:pt x="16221" y="444118"/>
                  </a:lnTo>
                  <a:lnTo>
                    <a:pt x="17899" y="442440"/>
                  </a:lnTo>
                  <a:lnTo>
                    <a:pt x="17899" y="440203"/>
                  </a:lnTo>
                  <a:lnTo>
                    <a:pt x="19577" y="442440"/>
                  </a:lnTo>
                  <a:lnTo>
                    <a:pt x="19577" y="444118"/>
                  </a:lnTo>
                  <a:lnTo>
                    <a:pt x="17899" y="445796"/>
                  </a:lnTo>
                  <a:lnTo>
                    <a:pt x="19577" y="445796"/>
                  </a:lnTo>
                  <a:lnTo>
                    <a:pt x="19577" y="447474"/>
                  </a:lnTo>
                  <a:lnTo>
                    <a:pt x="21255" y="447474"/>
                  </a:lnTo>
                  <a:lnTo>
                    <a:pt x="21255" y="449152"/>
                  </a:lnTo>
                  <a:lnTo>
                    <a:pt x="23493" y="449152"/>
                  </a:lnTo>
                  <a:lnTo>
                    <a:pt x="23493" y="447474"/>
                  </a:lnTo>
                  <a:lnTo>
                    <a:pt x="23493" y="449152"/>
                  </a:lnTo>
                  <a:lnTo>
                    <a:pt x="23493" y="447474"/>
                  </a:lnTo>
                  <a:lnTo>
                    <a:pt x="25170" y="447474"/>
                  </a:lnTo>
                  <a:lnTo>
                    <a:pt x="25170" y="445796"/>
                  </a:lnTo>
                  <a:lnTo>
                    <a:pt x="23493" y="445796"/>
                  </a:lnTo>
                  <a:lnTo>
                    <a:pt x="23493" y="444118"/>
                  </a:lnTo>
                  <a:lnTo>
                    <a:pt x="23493" y="442440"/>
                  </a:lnTo>
                  <a:lnTo>
                    <a:pt x="23493" y="440203"/>
                  </a:lnTo>
                  <a:lnTo>
                    <a:pt x="23493" y="438525"/>
                  </a:lnTo>
                  <a:lnTo>
                    <a:pt x="25170" y="438525"/>
                  </a:lnTo>
                  <a:lnTo>
                    <a:pt x="25170" y="438525"/>
                  </a:lnTo>
                  <a:lnTo>
                    <a:pt x="25170" y="436847"/>
                  </a:lnTo>
                  <a:lnTo>
                    <a:pt x="25170" y="435169"/>
                  </a:lnTo>
                  <a:lnTo>
                    <a:pt x="25170" y="433491"/>
                  </a:lnTo>
                  <a:lnTo>
                    <a:pt x="26849" y="433491"/>
                  </a:lnTo>
                  <a:lnTo>
                    <a:pt x="25170" y="433491"/>
                  </a:lnTo>
                  <a:lnTo>
                    <a:pt x="26849" y="433491"/>
                  </a:lnTo>
                  <a:lnTo>
                    <a:pt x="28526" y="433491"/>
                  </a:lnTo>
                  <a:lnTo>
                    <a:pt x="28526" y="431253"/>
                  </a:lnTo>
                  <a:lnTo>
                    <a:pt x="28526" y="429575"/>
                  </a:lnTo>
                  <a:lnTo>
                    <a:pt x="30205" y="429575"/>
                  </a:lnTo>
                  <a:lnTo>
                    <a:pt x="30205" y="427897"/>
                  </a:lnTo>
                  <a:lnTo>
                    <a:pt x="30205" y="426219"/>
                  </a:lnTo>
                  <a:lnTo>
                    <a:pt x="30205" y="426219"/>
                  </a:lnTo>
                  <a:lnTo>
                    <a:pt x="30205" y="424541"/>
                  </a:lnTo>
                  <a:lnTo>
                    <a:pt x="30205" y="422304"/>
                  </a:lnTo>
                  <a:lnTo>
                    <a:pt x="30205" y="420626"/>
                  </a:lnTo>
                  <a:lnTo>
                    <a:pt x="30205" y="417270"/>
                  </a:lnTo>
                  <a:lnTo>
                    <a:pt x="30205" y="417270"/>
                  </a:lnTo>
                  <a:lnTo>
                    <a:pt x="30205" y="415592"/>
                  </a:lnTo>
                  <a:lnTo>
                    <a:pt x="30205" y="413914"/>
                  </a:lnTo>
                  <a:lnTo>
                    <a:pt x="32442" y="413914"/>
                  </a:lnTo>
                  <a:lnTo>
                    <a:pt x="32442" y="413914"/>
                  </a:lnTo>
                  <a:lnTo>
                    <a:pt x="34120" y="413914"/>
                  </a:lnTo>
                  <a:lnTo>
                    <a:pt x="35798" y="413914"/>
                  </a:lnTo>
                  <a:lnTo>
                    <a:pt x="35798" y="411676"/>
                  </a:lnTo>
                  <a:lnTo>
                    <a:pt x="35798" y="409998"/>
                  </a:lnTo>
                  <a:lnTo>
                    <a:pt x="37476" y="409998"/>
                  </a:lnTo>
                  <a:lnTo>
                    <a:pt x="37476" y="408320"/>
                  </a:lnTo>
                  <a:lnTo>
                    <a:pt x="37476" y="408320"/>
                  </a:lnTo>
                  <a:lnTo>
                    <a:pt x="37476" y="406642"/>
                  </a:lnTo>
                  <a:lnTo>
                    <a:pt x="39154" y="406642"/>
                  </a:lnTo>
                  <a:lnTo>
                    <a:pt x="40832" y="406642"/>
                  </a:lnTo>
                  <a:lnTo>
                    <a:pt x="40832" y="406642"/>
                  </a:lnTo>
                  <a:lnTo>
                    <a:pt x="40832" y="404964"/>
                  </a:lnTo>
                  <a:lnTo>
                    <a:pt x="39154" y="404964"/>
                  </a:lnTo>
                  <a:lnTo>
                    <a:pt x="37476" y="404964"/>
                  </a:lnTo>
                  <a:lnTo>
                    <a:pt x="35798" y="404964"/>
                  </a:lnTo>
                  <a:lnTo>
                    <a:pt x="35798" y="406642"/>
                  </a:lnTo>
                  <a:lnTo>
                    <a:pt x="34120" y="408320"/>
                  </a:lnTo>
                  <a:lnTo>
                    <a:pt x="32442" y="409998"/>
                  </a:lnTo>
                  <a:lnTo>
                    <a:pt x="30205" y="409998"/>
                  </a:lnTo>
                  <a:lnTo>
                    <a:pt x="30205" y="408320"/>
                  </a:lnTo>
                  <a:lnTo>
                    <a:pt x="30205" y="406642"/>
                  </a:lnTo>
                  <a:lnTo>
                    <a:pt x="32442" y="406642"/>
                  </a:lnTo>
                  <a:lnTo>
                    <a:pt x="32442" y="404964"/>
                  </a:lnTo>
                  <a:lnTo>
                    <a:pt x="34120" y="402727"/>
                  </a:lnTo>
                  <a:lnTo>
                    <a:pt x="32442" y="404964"/>
                  </a:lnTo>
                  <a:lnTo>
                    <a:pt x="34120" y="402727"/>
                  </a:lnTo>
                  <a:lnTo>
                    <a:pt x="35798" y="401049"/>
                  </a:lnTo>
                  <a:lnTo>
                    <a:pt x="35798" y="399371"/>
                  </a:lnTo>
                  <a:lnTo>
                    <a:pt x="34120" y="399371"/>
                  </a:lnTo>
                  <a:lnTo>
                    <a:pt x="32442" y="399371"/>
                  </a:lnTo>
                  <a:lnTo>
                    <a:pt x="30205" y="399371"/>
                  </a:lnTo>
                  <a:lnTo>
                    <a:pt x="28526" y="399371"/>
                  </a:lnTo>
                  <a:lnTo>
                    <a:pt x="26849" y="399371"/>
                  </a:lnTo>
                  <a:lnTo>
                    <a:pt x="25170" y="397693"/>
                  </a:lnTo>
                  <a:lnTo>
                    <a:pt x="25170" y="396015"/>
                  </a:lnTo>
                  <a:lnTo>
                    <a:pt x="25170" y="393777"/>
                  </a:lnTo>
                  <a:lnTo>
                    <a:pt x="25170" y="392099"/>
                  </a:lnTo>
                  <a:lnTo>
                    <a:pt x="25170" y="390421"/>
                  </a:lnTo>
                  <a:lnTo>
                    <a:pt x="25170" y="388743"/>
                  </a:lnTo>
                  <a:lnTo>
                    <a:pt x="26849" y="388743"/>
                  </a:lnTo>
                  <a:lnTo>
                    <a:pt x="26849" y="387065"/>
                  </a:lnTo>
                  <a:lnTo>
                    <a:pt x="28526" y="385387"/>
                  </a:lnTo>
                  <a:lnTo>
                    <a:pt x="28526" y="383150"/>
                  </a:lnTo>
                  <a:lnTo>
                    <a:pt x="30205" y="383150"/>
                  </a:lnTo>
                  <a:lnTo>
                    <a:pt x="30205" y="381472"/>
                  </a:lnTo>
                  <a:lnTo>
                    <a:pt x="32442" y="381472"/>
                  </a:lnTo>
                  <a:lnTo>
                    <a:pt x="34120" y="381472"/>
                  </a:lnTo>
                  <a:lnTo>
                    <a:pt x="35798" y="381472"/>
                  </a:lnTo>
                  <a:lnTo>
                    <a:pt x="35798" y="379794"/>
                  </a:lnTo>
                  <a:lnTo>
                    <a:pt x="37476" y="379794"/>
                  </a:lnTo>
                  <a:lnTo>
                    <a:pt x="37476" y="381472"/>
                  </a:lnTo>
                  <a:lnTo>
                    <a:pt x="39154" y="381472"/>
                  </a:lnTo>
                  <a:lnTo>
                    <a:pt x="40832" y="381472"/>
                  </a:lnTo>
                  <a:lnTo>
                    <a:pt x="43070" y="381472"/>
                  </a:lnTo>
                  <a:lnTo>
                    <a:pt x="43070" y="383150"/>
                  </a:lnTo>
                  <a:lnTo>
                    <a:pt x="44747" y="381472"/>
                  </a:lnTo>
                  <a:lnTo>
                    <a:pt x="44747" y="381472"/>
                  </a:lnTo>
                  <a:lnTo>
                    <a:pt x="44747" y="379794"/>
                  </a:lnTo>
                  <a:lnTo>
                    <a:pt x="44747" y="379794"/>
                  </a:lnTo>
                  <a:lnTo>
                    <a:pt x="43070" y="379794"/>
                  </a:lnTo>
                  <a:lnTo>
                    <a:pt x="40832" y="378116"/>
                  </a:lnTo>
                  <a:lnTo>
                    <a:pt x="39154" y="378116"/>
                  </a:lnTo>
                  <a:lnTo>
                    <a:pt x="39154" y="376438"/>
                  </a:lnTo>
                  <a:lnTo>
                    <a:pt x="39154" y="374200"/>
                  </a:lnTo>
                  <a:lnTo>
                    <a:pt x="40832" y="374200"/>
                  </a:lnTo>
                  <a:lnTo>
                    <a:pt x="40832" y="372522"/>
                  </a:lnTo>
                  <a:lnTo>
                    <a:pt x="43070" y="372522"/>
                  </a:lnTo>
                  <a:lnTo>
                    <a:pt x="44747" y="372522"/>
                  </a:lnTo>
                  <a:lnTo>
                    <a:pt x="44747" y="370844"/>
                  </a:lnTo>
                  <a:lnTo>
                    <a:pt x="44747" y="369166"/>
                  </a:lnTo>
                  <a:lnTo>
                    <a:pt x="44747" y="367488"/>
                  </a:lnTo>
                  <a:lnTo>
                    <a:pt x="43070" y="367488"/>
                  </a:lnTo>
                  <a:lnTo>
                    <a:pt x="40832" y="367488"/>
                  </a:lnTo>
                  <a:lnTo>
                    <a:pt x="43070" y="365251"/>
                  </a:lnTo>
                  <a:lnTo>
                    <a:pt x="43070" y="363573"/>
                  </a:lnTo>
                  <a:lnTo>
                    <a:pt x="43070" y="363573"/>
                  </a:lnTo>
                  <a:lnTo>
                    <a:pt x="43070" y="361895"/>
                  </a:lnTo>
                  <a:lnTo>
                    <a:pt x="43070" y="361895"/>
                  </a:lnTo>
                  <a:lnTo>
                    <a:pt x="43070" y="360217"/>
                  </a:lnTo>
                  <a:lnTo>
                    <a:pt x="43070" y="358539"/>
                  </a:lnTo>
                  <a:lnTo>
                    <a:pt x="44747" y="358539"/>
                  </a:lnTo>
                  <a:lnTo>
                    <a:pt x="44747" y="356861"/>
                  </a:lnTo>
                  <a:lnTo>
                    <a:pt x="44747" y="354623"/>
                  </a:lnTo>
                  <a:lnTo>
                    <a:pt x="46426" y="354623"/>
                  </a:lnTo>
                  <a:lnTo>
                    <a:pt x="48103" y="354623"/>
                  </a:lnTo>
                  <a:lnTo>
                    <a:pt x="48103" y="352945"/>
                  </a:lnTo>
                  <a:lnTo>
                    <a:pt x="49782" y="352945"/>
                  </a:lnTo>
                  <a:lnTo>
                    <a:pt x="49782" y="354623"/>
                  </a:lnTo>
                  <a:lnTo>
                    <a:pt x="52019" y="354623"/>
                  </a:lnTo>
                  <a:lnTo>
                    <a:pt x="53697" y="352945"/>
                  </a:lnTo>
                  <a:lnTo>
                    <a:pt x="53697" y="351267"/>
                  </a:lnTo>
                  <a:lnTo>
                    <a:pt x="53697" y="349589"/>
                  </a:lnTo>
                  <a:lnTo>
                    <a:pt x="55375" y="349589"/>
                  </a:lnTo>
                  <a:lnTo>
                    <a:pt x="57053" y="349589"/>
                  </a:lnTo>
                  <a:lnTo>
                    <a:pt x="58731" y="349589"/>
                  </a:lnTo>
                  <a:lnTo>
                    <a:pt x="60968" y="349589"/>
                  </a:lnTo>
                  <a:lnTo>
                    <a:pt x="62647" y="349589"/>
                  </a:lnTo>
                  <a:lnTo>
                    <a:pt x="62647" y="351267"/>
                  </a:lnTo>
                  <a:lnTo>
                    <a:pt x="64324" y="351267"/>
                  </a:lnTo>
                  <a:lnTo>
                    <a:pt x="64324" y="349589"/>
                  </a:lnTo>
                  <a:lnTo>
                    <a:pt x="66003" y="351267"/>
                  </a:lnTo>
                  <a:lnTo>
                    <a:pt x="67680" y="351267"/>
                  </a:lnTo>
                  <a:lnTo>
                    <a:pt x="67680" y="349589"/>
                  </a:lnTo>
                  <a:lnTo>
                    <a:pt x="69359" y="347911"/>
                  </a:lnTo>
                  <a:lnTo>
                    <a:pt x="69359" y="349589"/>
                  </a:lnTo>
                  <a:lnTo>
                    <a:pt x="71596" y="347911"/>
                  </a:lnTo>
                  <a:lnTo>
                    <a:pt x="71596" y="347911"/>
                  </a:lnTo>
                  <a:lnTo>
                    <a:pt x="71596" y="345674"/>
                  </a:lnTo>
                  <a:lnTo>
                    <a:pt x="73274" y="343996"/>
                  </a:lnTo>
                  <a:lnTo>
                    <a:pt x="74952" y="342318"/>
                  </a:lnTo>
                  <a:lnTo>
                    <a:pt x="76630" y="342318"/>
                  </a:lnTo>
                  <a:lnTo>
                    <a:pt x="78308" y="342318"/>
                  </a:lnTo>
                  <a:lnTo>
                    <a:pt x="78308" y="340640"/>
                  </a:lnTo>
                  <a:lnTo>
                    <a:pt x="80545" y="338962"/>
                  </a:lnTo>
                  <a:lnTo>
                    <a:pt x="82224" y="338962"/>
                  </a:lnTo>
                  <a:lnTo>
                    <a:pt x="83901" y="338962"/>
                  </a:lnTo>
                  <a:lnTo>
                    <a:pt x="85580" y="338962"/>
                  </a:lnTo>
                  <a:lnTo>
                    <a:pt x="87257" y="338962"/>
                  </a:lnTo>
                  <a:lnTo>
                    <a:pt x="87257" y="336724"/>
                  </a:lnTo>
                  <a:lnTo>
                    <a:pt x="85580" y="336724"/>
                  </a:lnTo>
                  <a:lnTo>
                    <a:pt x="83901" y="336724"/>
                  </a:lnTo>
                  <a:lnTo>
                    <a:pt x="82224" y="336724"/>
                  </a:lnTo>
                  <a:lnTo>
                    <a:pt x="80545" y="336724"/>
                  </a:lnTo>
                  <a:lnTo>
                    <a:pt x="78308" y="336724"/>
                  </a:lnTo>
                  <a:lnTo>
                    <a:pt x="76630" y="338962"/>
                  </a:lnTo>
                  <a:lnTo>
                    <a:pt x="76630" y="340640"/>
                  </a:lnTo>
                  <a:lnTo>
                    <a:pt x="74952" y="340640"/>
                  </a:lnTo>
                  <a:lnTo>
                    <a:pt x="73274" y="340640"/>
                  </a:lnTo>
                  <a:lnTo>
                    <a:pt x="71596" y="342318"/>
                  </a:lnTo>
                  <a:lnTo>
                    <a:pt x="69359" y="343996"/>
                  </a:lnTo>
                  <a:lnTo>
                    <a:pt x="69359" y="345674"/>
                  </a:lnTo>
                  <a:lnTo>
                    <a:pt x="67680" y="345674"/>
                  </a:lnTo>
                  <a:lnTo>
                    <a:pt x="66003" y="345674"/>
                  </a:lnTo>
                  <a:lnTo>
                    <a:pt x="66003" y="343996"/>
                  </a:lnTo>
                  <a:lnTo>
                    <a:pt x="64324" y="343996"/>
                  </a:lnTo>
                  <a:lnTo>
                    <a:pt x="62647" y="343996"/>
                  </a:lnTo>
                  <a:lnTo>
                    <a:pt x="62647" y="342318"/>
                  </a:lnTo>
                  <a:lnTo>
                    <a:pt x="64324" y="342318"/>
                  </a:lnTo>
                  <a:lnTo>
                    <a:pt x="64324" y="340640"/>
                  </a:lnTo>
                  <a:lnTo>
                    <a:pt x="66003" y="338962"/>
                  </a:lnTo>
                  <a:lnTo>
                    <a:pt x="66003" y="340640"/>
                  </a:lnTo>
                  <a:lnTo>
                    <a:pt x="67680" y="340640"/>
                  </a:lnTo>
                  <a:lnTo>
                    <a:pt x="67680" y="338962"/>
                  </a:lnTo>
                  <a:lnTo>
                    <a:pt x="67680" y="336724"/>
                  </a:lnTo>
                  <a:lnTo>
                    <a:pt x="69359" y="336724"/>
                  </a:lnTo>
                  <a:lnTo>
                    <a:pt x="71596" y="336724"/>
                  </a:lnTo>
                  <a:lnTo>
                    <a:pt x="71596" y="335046"/>
                  </a:lnTo>
                  <a:lnTo>
                    <a:pt x="73274" y="335046"/>
                  </a:lnTo>
                  <a:lnTo>
                    <a:pt x="73274" y="333368"/>
                  </a:lnTo>
                  <a:lnTo>
                    <a:pt x="71596" y="333368"/>
                  </a:lnTo>
                  <a:lnTo>
                    <a:pt x="69359" y="333368"/>
                  </a:lnTo>
                  <a:lnTo>
                    <a:pt x="67680" y="335046"/>
                  </a:lnTo>
                  <a:lnTo>
                    <a:pt x="67680" y="333368"/>
                  </a:lnTo>
                  <a:lnTo>
                    <a:pt x="67680" y="331690"/>
                  </a:lnTo>
                  <a:lnTo>
                    <a:pt x="67680" y="330012"/>
                  </a:lnTo>
                  <a:lnTo>
                    <a:pt x="67680" y="328334"/>
                  </a:lnTo>
                  <a:lnTo>
                    <a:pt x="69359" y="328334"/>
                  </a:lnTo>
                  <a:lnTo>
                    <a:pt x="69359" y="326097"/>
                  </a:lnTo>
                  <a:lnTo>
                    <a:pt x="71596" y="326097"/>
                  </a:lnTo>
                  <a:lnTo>
                    <a:pt x="73274" y="324419"/>
                  </a:lnTo>
                  <a:lnTo>
                    <a:pt x="74952" y="324419"/>
                  </a:lnTo>
                  <a:lnTo>
                    <a:pt x="74952" y="322741"/>
                  </a:lnTo>
                  <a:lnTo>
                    <a:pt x="76630" y="322741"/>
                  </a:lnTo>
                  <a:lnTo>
                    <a:pt x="76630" y="321063"/>
                  </a:lnTo>
                  <a:lnTo>
                    <a:pt x="78308" y="321063"/>
                  </a:lnTo>
                  <a:lnTo>
                    <a:pt x="78308" y="319385"/>
                  </a:lnTo>
                  <a:lnTo>
                    <a:pt x="80545" y="319385"/>
                  </a:lnTo>
                  <a:lnTo>
                    <a:pt x="82224" y="319385"/>
                  </a:lnTo>
                  <a:lnTo>
                    <a:pt x="83901" y="319385"/>
                  </a:lnTo>
                  <a:lnTo>
                    <a:pt x="83901" y="317147"/>
                  </a:lnTo>
                  <a:lnTo>
                    <a:pt x="85580" y="315469"/>
                  </a:lnTo>
                  <a:lnTo>
                    <a:pt x="87257" y="315469"/>
                  </a:lnTo>
                  <a:lnTo>
                    <a:pt x="89495" y="315469"/>
                  </a:lnTo>
                  <a:lnTo>
                    <a:pt x="89495" y="313791"/>
                  </a:lnTo>
                  <a:lnTo>
                    <a:pt x="89495" y="313791"/>
                  </a:lnTo>
                  <a:lnTo>
                    <a:pt x="89495" y="312113"/>
                  </a:lnTo>
                  <a:lnTo>
                    <a:pt x="87257" y="312113"/>
                  </a:lnTo>
                  <a:lnTo>
                    <a:pt x="87257" y="313791"/>
                  </a:lnTo>
                  <a:lnTo>
                    <a:pt x="85580" y="313791"/>
                  </a:lnTo>
                  <a:lnTo>
                    <a:pt x="83901" y="313791"/>
                  </a:lnTo>
                  <a:lnTo>
                    <a:pt x="82224" y="315469"/>
                  </a:lnTo>
                  <a:lnTo>
                    <a:pt x="80545" y="315469"/>
                  </a:lnTo>
                  <a:lnTo>
                    <a:pt x="80545" y="313791"/>
                  </a:lnTo>
                  <a:lnTo>
                    <a:pt x="78308" y="315469"/>
                  </a:lnTo>
                  <a:lnTo>
                    <a:pt x="76630" y="315469"/>
                  </a:lnTo>
                  <a:lnTo>
                    <a:pt x="76630" y="313791"/>
                  </a:lnTo>
                  <a:lnTo>
                    <a:pt x="74952" y="313791"/>
                  </a:lnTo>
                  <a:lnTo>
                    <a:pt x="74952" y="315469"/>
                  </a:lnTo>
                  <a:lnTo>
                    <a:pt x="73274" y="315469"/>
                  </a:lnTo>
                  <a:lnTo>
                    <a:pt x="73274" y="317147"/>
                  </a:lnTo>
                  <a:lnTo>
                    <a:pt x="71596" y="317147"/>
                  </a:lnTo>
                  <a:lnTo>
                    <a:pt x="71596" y="319385"/>
                  </a:lnTo>
                  <a:lnTo>
                    <a:pt x="71596" y="321063"/>
                  </a:lnTo>
                  <a:lnTo>
                    <a:pt x="69359" y="321063"/>
                  </a:lnTo>
                  <a:lnTo>
                    <a:pt x="67680" y="321063"/>
                  </a:lnTo>
                  <a:lnTo>
                    <a:pt x="67680" y="322741"/>
                  </a:lnTo>
                  <a:lnTo>
                    <a:pt x="66003" y="322741"/>
                  </a:lnTo>
                  <a:lnTo>
                    <a:pt x="66003" y="321063"/>
                  </a:lnTo>
                  <a:lnTo>
                    <a:pt x="64324" y="321063"/>
                  </a:lnTo>
                  <a:lnTo>
                    <a:pt x="62647" y="321063"/>
                  </a:lnTo>
                  <a:lnTo>
                    <a:pt x="60968" y="321063"/>
                  </a:lnTo>
                  <a:lnTo>
                    <a:pt x="60968" y="319385"/>
                  </a:lnTo>
                  <a:lnTo>
                    <a:pt x="60968" y="317147"/>
                  </a:lnTo>
                  <a:lnTo>
                    <a:pt x="58731" y="317147"/>
                  </a:lnTo>
                  <a:lnTo>
                    <a:pt x="58731" y="315469"/>
                  </a:lnTo>
                  <a:lnTo>
                    <a:pt x="58731" y="313791"/>
                  </a:lnTo>
                  <a:lnTo>
                    <a:pt x="57053" y="313791"/>
                  </a:lnTo>
                  <a:lnTo>
                    <a:pt x="55375" y="313791"/>
                  </a:lnTo>
                  <a:lnTo>
                    <a:pt x="55375" y="312113"/>
                  </a:lnTo>
                  <a:lnTo>
                    <a:pt x="53697" y="312113"/>
                  </a:lnTo>
                  <a:lnTo>
                    <a:pt x="53697" y="310435"/>
                  </a:lnTo>
                  <a:lnTo>
                    <a:pt x="53697" y="308198"/>
                  </a:lnTo>
                  <a:lnTo>
                    <a:pt x="53697" y="306520"/>
                  </a:lnTo>
                  <a:lnTo>
                    <a:pt x="55375" y="306520"/>
                  </a:lnTo>
                  <a:lnTo>
                    <a:pt x="55375" y="308198"/>
                  </a:lnTo>
                  <a:lnTo>
                    <a:pt x="57053" y="308198"/>
                  </a:lnTo>
                  <a:lnTo>
                    <a:pt x="58731" y="308198"/>
                  </a:lnTo>
                  <a:lnTo>
                    <a:pt x="60968" y="308198"/>
                  </a:lnTo>
                  <a:lnTo>
                    <a:pt x="60968" y="306520"/>
                  </a:lnTo>
                  <a:lnTo>
                    <a:pt x="62647" y="306520"/>
                  </a:lnTo>
                  <a:lnTo>
                    <a:pt x="62647" y="304842"/>
                  </a:lnTo>
                  <a:lnTo>
                    <a:pt x="62647" y="303164"/>
                  </a:lnTo>
                  <a:lnTo>
                    <a:pt x="62647" y="301486"/>
                  </a:lnTo>
                  <a:lnTo>
                    <a:pt x="64324" y="301486"/>
                  </a:lnTo>
                  <a:lnTo>
                    <a:pt x="66003" y="299808"/>
                  </a:lnTo>
                  <a:lnTo>
                    <a:pt x="66003" y="297570"/>
                  </a:lnTo>
                  <a:lnTo>
                    <a:pt x="67680" y="295892"/>
                  </a:lnTo>
                  <a:lnTo>
                    <a:pt x="69359" y="295892"/>
                  </a:lnTo>
                  <a:lnTo>
                    <a:pt x="71596" y="295892"/>
                  </a:lnTo>
                  <a:lnTo>
                    <a:pt x="71596" y="294214"/>
                  </a:lnTo>
                  <a:lnTo>
                    <a:pt x="73274" y="294214"/>
                  </a:lnTo>
                  <a:lnTo>
                    <a:pt x="74952" y="294214"/>
                  </a:lnTo>
                  <a:lnTo>
                    <a:pt x="76630" y="294214"/>
                  </a:lnTo>
                  <a:lnTo>
                    <a:pt x="76630" y="292536"/>
                  </a:lnTo>
                  <a:lnTo>
                    <a:pt x="78308" y="292536"/>
                  </a:lnTo>
                  <a:lnTo>
                    <a:pt x="80545" y="292536"/>
                  </a:lnTo>
                  <a:lnTo>
                    <a:pt x="80545" y="292536"/>
                  </a:lnTo>
                  <a:lnTo>
                    <a:pt x="80545" y="290858"/>
                  </a:lnTo>
                  <a:lnTo>
                    <a:pt x="78308" y="290858"/>
                  </a:lnTo>
                  <a:lnTo>
                    <a:pt x="78308" y="288621"/>
                  </a:lnTo>
                  <a:lnTo>
                    <a:pt x="76630" y="288621"/>
                  </a:lnTo>
                  <a:lnTo>
                    <a:pt x="74952" y="288621"/>
                  </a:lnTo>
                  <a:lnTo>
                    <a:pt x="74952" y="286943"/>
                  </a:lnTo>
                  <a:lnTo>
                    <a:pt x="76630" y="286943"/>
                  </a:lnTo>
                  <a:lnTo>
                    <a:pt x="76630" y="285265"/>
                  </a:lnTo>
                  <a:lnTo>
                    <a:pt x="76630" y="283587"/>
                  </a:lnTo>
                  <a:lnTo>
                    <a:pt x="78308" y="283587"/>
                  </a:lnTo>
                  <a:lnTo>
                    <a:pt x="78308" y="281909"/>
                  </a:lnTo>
                  <a:lnTo>
                    <a:pt x="78308" y="279671"/>
                  </a:lnTo>
                  <a:lnTo>
                    <a:pt x="80545" y="279671"/>
                  </a:lnTo>
                  <a:lnTo>
                    <a:pt x="80545" y="277993"/>
                  </a:lnTo>
                  <a:lnTo>
                    <a:pt x="82224" y="277993"/>
                  </a:lnTo>
                  <a:lnTo>
                    <a:pt x="83901" y="277993"/>
                  </a:lnTo>
                  <a:lnTo>
                    <a:pt x="83901" y="276315"/>
                  </a:lnTo>
                  <a:lnTo>
                    <a:pt x="85580" y="276315"/>
                  </a:lnTo>
                  <a:lnTo>
                    <a:pt x="85580" y="274637"/>
                  </a:lnTo>
                  <a:lnTo>
                    <a:pt x="87257" y="274637"/>
                  </a:lnTo>
                  <a:lnTo>
                    <a:pt x="89495" y="274637"/>
                  </a:lnTo>
                  <a:lnTo>
                    <a:pt x="91173" y="274637"/>
                  </a:lnTo>
                  <a:lnTo>
                    <a:pt x="91173" y="276315"/>
                  </a:lnTo>
                  <a:lnTo>
                    <a:pt x="92851" y="276315"/>
                  </a:lnTo>
                  <a:lnTo>
                    <a:pt x="92851" y="277993"/>
                  </a:lnTo>
                  <a:lnTo>
                    <a:pt x="94529" y="277993"/>
                  </a:lnTo>
                  <a:lnTo>
                    <a:pt x="96207" y="277993"/>
                  </a:lnTo>
                  <a:lnTo>
                    <a:pt x="97885" y="277993"/>
                  </a:lnTo>
                  <a:lnTo>
                    <a:pt x="100122" y="277993"/>
                  </a:lnTo>
                  <a:lnTo>
                    <a:pt x="100122" y="279671"/>
                  </a:lnTo>
                  <a:lnTo>
                    <a:pt x="101801" y="279671"/>
                  </a:lnTo>
                  <a:lnTo>
                    <a:pt x="103478" y="281909"/>
                  </a:lnTo>
                  <a:lnTo>
                    <a:pt x="103478" y="283587"/>
                  </a:lnTo>
                  <a:lnTo>
                    <a:pt x="105157" y="283587"/>
                  </a:lnTo>
                  <a:lnTo>
                    <a:pt x="105157" y="285265"/>
                  </a:lnTo>
                  <a:lnTo>
                    <a:pt x="106834" y="285265"/>
                  </a:lnTo>
                  <a:lnTo>
                    <a:pt x="109072" y="285265"/>
                  </a:lnTo>
                  <a:lnTo>
                    <a:pt x="110750" y="285265"/>
                  </a:lnTo>
                  <a:lnTo>
                    <a:pt x="110750" y="285265"/>
                  </a:lnTo>
                  <a:lnTo>
                    <a:pt x="110750" y="283587"/>
                  </a:lnTo>
                  <a:lnTo>
                    <a:pt x="109072" y="283587"/>
                  </a:lnTo>
                  <a:lnTo>
                    <a:pt x="106834" y="283587"/>
                  </a:lnTo>
                  <a:lnTo>
                    <a:pt x="106834" y="281909"/>
                  </a:lnTo>
                  <a:lnTo>
                    <a:pt x="105157" y="281909"/>
                  </a:lnTo>
                  <a:lnTo>
                    <a:pt x="105157" y="279671"/>
                  </a:lnTo>
                  <a:lnTo>
                    <a:pt x="105157" y="277993"/>
                  </a:lnTo>
                  <a:lnTo>
                    <a:pt x="103478" y="277993"/>
                  </a:lnTo>
                  <a:lnTo>
                    <a:pt x="101801" y="277993"/>
                  </a:lnTo>
                  <a:lnTo>
                    <a:pt x="101801" y="276315"/>
                  </a:lnTo>
                  <a:lnTo>
                    <a:pt x="100122" y="276315"/>
                  </a:lnTo>
                  <a:lnTo>
                    <a:pt x="97885" y="276315"/>
                  </a:lnTo>
                  <a:lnTo>
                    <a:pt x="97885" y="274637"/>
                  </a:lnTo>
                  <a:lnTo>
                    <a:pt x="97885" y="274637"/>
                  </a:lnTo>
                  <a:lnTo>
                    <a:pt x="100122" y="272959"/>
                  </a:lnTo>
                  <a:lnTo>
                    <a:pt x="97885" y="272959"/>
                  </a:lnTo>
                  <a:lnTo>
                    <a:pt x="96207" y="271281"/>
                  </a:lnTo>
                  <a:lnTo>
                    <a:pt x="94529" y="271281"/>
                  </a:lnTo>
                  <a:lnTo>
                    <a:pt x="94529" y="269044"/>
                  </a:lnTo>
                  <a:lnTo>
                    <a:pt x="92851" y="269044"/>
                  </a:lnTo>
                  <a:lnTo>
                    <a:pt x="91173" y="269044"/>
                  </a:lnTo>
                  <a:lnTo>
                    <a:pt x="89495" y="269044"/>
                  </a:lnTo>
                  <a:lnTo>
                    <a:pt x="89495" y="267366"/>
                  </a:lnTo>
                  <a:lnTo>
                    <a:pt x="87257" y="267366"/>
                  </a:lnTo>
                  <a:lnTo>
                    <a:pt x="87257" y="265688"/>
                  </a:lnTo>
                  <a:lnTo>
                    <a:pt x="89495" y="265688"/>
                  </a:lnTo>
                  <a:lnTo>
                    <a:pt x="89495" y="264010"/>
                  </a:lnTo>
                  <a:lnTo>
                    <a:pt x="91173" y="264010"/>
                  </a:lnTo>
                  <a:lnTo>
                    <a:pt x="91173" y="264010"/>
                  </a:lnTo>
                  <a:lnTo>
                    <a:pt x="91173" y="265688"/>
                  </a:lnTo>
                  <a:lnTo>
                    <a:pt x="92851" y="265688"/>
                  </a:lnTo>
                  <a:lnTo>
                    <a:pt x="94529" y="265688"/>
                  </a:lnTo>
                  <a:lnTo>
                    <a:pt x="96207" y="265688"/>
                  </a:lnTo>
                  <a:lnTo>
                    <a:pt x="97885" y="265688"/>
                  </a:lnTo>
                  <a:lnTo>
                    <a:pt x="97885" y="264010"/>
                  </a:lnTo>
                  <a:lnTo>
                    <a:pt x="100122" y="264010"/>
                  </a:lnTo>
                  <a:lnTo>
                    <a:pt x="100122" y="265688"/>
                  </a:lnTo>
                  <a:lnTo>
                    <a:pt x="101801" y="267366"/>
                  </a:lnTo>
                  <a:lnTo>
                    <a:pt x="101801" y="265688"/>
                  </a:lnTo>
                  <a:lnTo>
                    <a:pt x="103478" y="265688"/>
                  </a:lnTo>
                  <a:lnTo>
                    <a:pt x="103478" y="264010"/>
                  </a:lnTo>
                  <a:lnTo>
                    <a:pt x="101801" y="262332"/>
                  </a:lnTo>
                  <a:lnTo>
                    <a:pt x="101801" y="260094"/>
                  </a:lnTo>
                  <a:lnTo>
                    <a:pt x="100122" y="260094"/>
                  </a:lnTo>
                  <a:lnTo>
                    <a:pt x="100122" y="262332"/>
                  </a:lnTo>
                  <a:lnTo>
                    <a:pt x="97885" y="260094"/>
                  </a:lnTo>
                  <a:lnTo>
                    <a:pt x="97885" y="258416"/>
                  </a:lnTo>
                  <a:lnTo>
                    <a:pt x="96207" y="258416"/>
                  </a:lnTo>
                  <a:lnTo>
                    <a:pt x="96207" y="260094"/>
                  </a:lnTo>
                  <a:lnTo>
                    <a:pt x="96207" y="258416"/>
                  </a:lnTo>
                  <a:lnTo>
                    <a:pt x="94529" y="258416"/>
                  </a:lnTo>
                  <a:lnTo>
                    <a:pt x="92851" y="256738"/>
                  </a:lnTo>
                  <a:lnTo>
                    <a:pt x="94529" y="255060"/>
                  </a:lnTo>
                  <a:lnTo>
                    <a:pt x="94529" y="253382"/>
                  </a:lnTo>
                  <a:lnTo>
                    <a:pt x="96207" y="253382"/>
                  </a:lnTo>
                  <a:lnTo>
                    <a:pt x="97885" y="253382"/>
                  </a:lnTo>
                  <a:lnTo>
                    <a:pt x="97885" y="251145"/>
                  </a:lnTo>
                  <a:lnTo>
                    <a:pt x="100122" y="249467"/>
                  </a:lnTo>
                  <a:lnTo>
                    <a:pt x="101801" y="249467"/>
                  </a:lnTo>
                  <a:lnTo>
                    <a:pt x="101801" y="251145"/>
                  </a:lnTo>
                  <a:lnTo>
                    <a:pt x="103478" y="251145"/>
                  </a:lnTo>
                  <a:lnTo>
                    <a:pt x="103478" y="249467"/>
                  </a:lnTo>
                  <a:lnTo>
                    <a:pt x="105157" y="249467"/>
                  </a:lnTo>
                  <a:lnTo>
                    <a:pt x="106834" y="249467"/>
                  </a:lnTo>
                  <a:lnTo>
                    <a:pt x="109072" y="249467"/>
                  </a:lnTo>
                  <a:lnTo>
                    <a:pt x="110750" y="249467"/>
                  </a:lnTo>
                  <a:lnTo>
                    <a:pt x="112428" y="249467"/>
                  </a:lnTo>
                  <a:lnTo>
                    <a:pt x="114106" y="249467"/>
                  </a:lnTo>
                  <a:lnTo>
                    <a:pt x="115784" y="247789"/>
                  </a:lnTo>
                  <a:lnTo>
                    <a:pt x="118021" y="247789"/>
                  </a:lnTo>
                  <a:lnTo>
                    <a:pt x="119699" y="249467"/>
                  </a:lnTo>
                  <a:lnTo>
                    <a:pt x="121378" y="249467"/>
                  </a:lnTo>
                  <a:lnTo>
                    <a:pt x="123055" y="251145"/>
                  </a:lnTo>
                  <a:lnTo>
                    <a:pt x="124734" y="251145"/>
                  </a:lnTo>
                  <a:lnTo>
                    <a:pt x="124734" y="253382"/>
                  </a:lnTo>
                  <a:lnTo>
                    <a:pt x="126411" y="253382"/>
                  </a:lnTo>
                  <a:lnTo>
                    <a:pt x="128649" y="253382"/>
                  </a:lnTo>
                  <a:lnTo>
                    <a:pt x="128649" y="251145"/>
                  </a:lnTo>
                  <a:lnTo>
                    <a:pt x="126411" y="251145"/>
                  </a:lnTo>
                  <a:lnTo>
                    <a:pt x="126411" y="249467"/>
                  </a:lnTo>
                  <a:lnTo>
                    <a:pt x="124734" y="249467"/>
                  </a:lnTo>
                  <a:lnTo>
                    <a:pt x="124734" y="247789"/>
                  </a:lnTo>
                  <a:lnTo>
                    <a:pt x="123055" y="247789"/>
                  </a:lnTo>
                  <a:lnTo>
                    <a:pt x="121378" y="247789"/>
                  </a:lnTo>
                  <a:lnTo>
                    <a:pt x="119699" y="246111"/>
                  </a:lnTo>
                  <a:lnTo>
                    <a:pt x="115784" y="246111"/>
                  </a:lnTo>
                  <a:lnTo>
                    <a:pt x="115784" y="246111"/>
                  </a:lnTo>
                  <a:lnTo>
                    <a:pt x="114106" y="246111"/>
                  </a:lnTo>
                  <a:lnTo>
                    <a:pt x="112428" y="247789"/>
                  </a:lnTo>
                  <a:lnTo>
                    <a:pt x="110750" y="247789"/>
                  </a:lnTo>
                  <a:lnTo>
                    <a:pt x="109072" y="247789"/>
                  </a:lnTo>
                  <a:lnTo>
                    <a:pt x="109072" y="246111"/>
                  </a:lnTo>
                  <a:lnTo>
                    <a:pt x="110750" y="246111"/>
                  </a:lnTo>
                  <a:lnTo>
                    <a:pt x="110750" y="244433"/>
                  </a:lnTo>
                  <a:lnTo>
                    <a:pt x="109072" y="244433"/>
                  </a:lnTo>
                  <a:lnTo>
                    <a:pt x="109072" y="242755"/>
                  </a:lnTo>
                  <a:lnTo>
                    <a:pt x="106834" y="242755"/>
                  </a:lnTo>
                  <a:lnTo>
                    <a:pt x="105157" y="242755"/>
                  </a:lnTo>
                  <a:lnTo>
                    <a:pt x="103478" y="242755"/>
                  </a:lnTo>
                  <a:lnTo>
                    <a:pt x="103478" y="244433"/>
                  </a:lnTo>
                  <a:lnTo>
                    <a:pt x="101801" y="244433"/>
                  </a:lnTo>
                  <a:lnTo>
                    <a:pt x="101801" y="242755"/>
                  </a:lnTo>
                  <a:lnTo>
                    <a:pt x="101801" y="240517"/>
                  </a:lnTo>
                  <a:lnTo>
                    <a:pt x="100122" y="240517"/>
                  </a:lnTo>
                  <a:lnTo>
                    <a:pt x="97885" y="240517"/>
                  </a:lnTo>
                  <a:lnTo>
                    <a:pt x="97885" y="238839"/>
                  </a:lnTo>
                  <a:lnTo>
                    <a:pt x="97885" y="238839"/>
                  </a:lnTo>
                  <a:lnTo>
                    <a:pt x="100122" y="237161"/>
                  </a:lnTo>
                  <a:lnTo>
                    <a:pt x="97885" y="235483"/>
                  </a:lnTo>
                  <a:lnTo>
                    <a:pt x="100122" y="235483"/>
                  </a:lnTo>
                  <a:lnTo>
                    <a:pt x="100122" y="233805"/>
                  </a:lnTo>
                  <a:lnTo>
                    <a:pt x="101801" y="231568"/>
                  </a:lnTo>
                  <a:lnTo>
                    <a:pt x="103478" y="231568"/>
                  </a:lnTo>
                  <a:lnTo>
                    <a:pt x="103478" y="229890"/>
                  </a:lnTo>
                  <a:lnTo>
                    <a:pt x="105157" y="229890"/>
                  </a:lnTo>
                  <a:lnTo>
                    <a:pt x="106834" y="229890"/>
                  </a:lnTo>
                  <a:lnTo>
                    <a:pt x="106834" y="231568"/>
                  </a:lnTo>
                  <a:lnTo>
                    <a:pt x="109072" y="231568"/>
                  </a:lnTo>
                  <a:lnTo>
                    <a:pt x="110750" y="231568"/>
                  </a:lnTo>
                  <a:lnTo>
                    <a:pt x="110750" y="229890"/>
                  </a:lnTo>
                  <a:lnTo>
                    <a:pt x="112428" y="229890"/>
                  </a:lnTo>
                  <a:lnTo>
                    <a:pt x="114106" y="229890"/>
                  </a:lnTo>
                  <a:lnTo>
                    <a:pt x="114106" y="228212"/>
                  </a:lnTo>
                  <a:lnTo>
                    <a:pt x="115784" y="228212"/>
                  </a:lnTo>
                  <a:lnTo>
                    <a:pt x="118021" y="226534"/>
                  </a:lnTo>
                  <a:lnTo>
                    <a:pt x="119699" y="228212"/>
                  </a:lnTo>
                  <a:lnTo>
                    <a:pt x="119699" y="229890"/>
                  </a:lnTo>
                  <a:lnTo>
                    <a:pt x="121378" y="229890"/>
                  </a:lnTo>
                  <a:lnTo>
                    <a:pt x="123055" y="229890"/>
                  </a:lnTo>
                  <a:lnTo>
                    <a:pt x="123055" y="228212"/>
                  </a:lnTo>
                  <a:lnTo>
                    <a:pt x="123055" y="226534"/>
                  </a:lnTo>
                  <a:lnTo>
                    <a:pt x="121378" y="226534"/>
                  </a:lnTo>
                  <a:lnTo>
                    <a:pt x="121378" y="224856"/>
                  </a:lnTo>
                  <a:lnTo>
                    <a:pt x="119699" y="224856"/>
                  </a:lnTo>
                  <a:lnTo>
                    <a:pt x="119699" y="222618"/>
                  </a:lnTo>
                  <a:lnTo>
                    <a:pt x="119699" y="220940"/>
                  </a:lnTo>
                  <a:lnTo>
                    <a:pt x="119699" y="220940"/>
                  </a:lnTo>
                  <a:lnTo>
                    <a:pt x="118021" y="220940"/>
                  </a:lnTo>
                  <a:lnTo>
                    <a:pt x="115784" y="220940"/>
                  </a:lnTo>
                  <a:lnTo>
                    <a:pt x="115784" y="219262"/>
                  </a:lnTo>
                  <a:lnTo>
                    <a:pt x="114106" y="219262"/>
                  </a:lnTo>
                  <a:lnTo>
                    <a:pt x="112428" y="219262"/>
                  </a:lnTo>
                  <a:lnTo>
                    <a:pt x="112428" y="220940"/>
                  </a:lnTo>
                  <a:lnTo>
                    <a:pt x="110750" y="220940"/>
                  </a:lnTo>
                  <a:lnTo>
                    <a:pt x="109072" y="220940"/>
                  </a:lnTo>
                  <a:lnTo>
                    <a:pt x="106834" y="220940"/>
                  </a:lnTo>
                  <a:lnTo>
                    <a:pt x="106834" y="219262"/>
                  </a:lnTo>
                  <a:lnTo>
                    <a:pt x="105157" y="219262"/>
                  </a:lnTo>
                  <a:lnTo>
                    <a:pt x="103478" y="219262"/>
                  </a:lnTo>
                  <a:lnTo>
                    <a:pt x="105157" y="217584"/>
                  </a:lnTo>
                  <a:lnTo>
                    <a:pt x="106834" y="217584"/>
                  </a:lnTo>
                  <a:lnTo>
                    <a:pt x="106834" y="215906"/>
                  </a:lnTo>
                  <a:lnTo>
                    <a:pt x="109072" y="215906"/>
                  </a:lnTo>
                  <a:lnTo>
                    <a:pt x="109072" y="214228"/>
                  </a:lnTo>
                  <a:lnTo>
                    <a:pt x="110750" y="214228"/>
                  </a:lnTo>
                  <a:lnTo>
                    <a:pt x="110750" y="211991"/>
                  </a:lnTo>
                  <a:lnTo>
                    <a:pt x="112428" y="211991"/>
                  </a:lnTo>
                  <a:lnTo>
                    <a:pt x="114106" y="211991"/>
                  </a:lnTo>
                  <a:lnTo>
                    <a:pt x="114106" y="210313"/>
                  </a:lnTo>
                  <a:lnTo>
                    <a:pt x="115784" y="210313"/>
                  </a:lnTo>
                  <a:lnTo>
                    <a:pt x="115784" y="208635"/>
                  </a:lnTo>
                  <a:lnTo>
                    <a:pt x="118021" y="210313"/>
                  </a:lnTo>
                  <a:lnTo>
                    <a:pt x="119699" y="210313"/>
                  </a:lnTo>
                  <a:lnTo>
                    <a:pt x="119699" y="208635"/>
                  </a:lnTo>
                  <a:lnTo>
                    <a:pt x="121378" y="208635"/>
                  </a:lnTo>
                  <a:lnTo>
                    <a:pt x="121378" y="206957"/>
                  </a:lnTo>
                  <a:lnTo>
                    <a:pt x="119699" y="206957"/>
                  </a:lnTo>
                  <a:lnTo>
                    <a:pt x="118021" y="206957"/>
                  </a:lnTo>
                  <a:lnTo>
                    <a:pt x="115784" y="206957"/>
                  </a:lnTo>
                  <a:lnTo>
                    <a:pt x="115784" y="206957"/>
                  </a:lnTo>
                  <a:lnTo>
                    <a:pt x="114106" y="206957"/>
                  </a:lnTo>
                  <a:lnTo>
                    <a:pt x="114106" y="205279"/>
                  </a:lnTo>
                  <a:lnTo>
                    <a:pt x="115784" y="203041"/>
                  </a:lnTo>
                  <a:lnTo>
                    <a:pt x="115784" y="201363"/>
                  </a:lnTo>
                  <a:lnTo>
                    <a:pt x="118021" y="201363"/>
                  </a:lnTo>
                  <a:lnTo>
                    <a:pt x="118021" y="199685"/>
                  </a:lnTo>
                  <a:lnTo>
                    <a:pt x="115784" y="199685"/>
                  </a:lnTo>
                  <a:lnTo>
                    <a:pt x="114106" y="199685"/>
                  </a:lnTo>
                  <a:lnTo>
                    <a:pt x="112428" y="199685"/>
                  </a:lnTo>
                  <a:lnTo>
                    <a:pt x="110750" y="199685"/>
                  </a:lnTo>
                  <a:lnTo>
                    <a:pt x="109072" y="201363"/>
                  </a:lnTo>
                  <a:lnTo>
                    <a:pt x="109072" y="203041"/>
                  </a:lnTo>
                  <a:lnTo>
                    <a:pt x="106834" y="201363"/>
                  </a:lnTo>
                  <a:lnTo>
                    <a:pt x="105157" y="203041"/>
                  </a:lnTo>
                  <a:lnTo>
                    <a:pt x="105157" y="201363"/>
                  </a:lnTo>
                  <a:lnTo>
                    <a:pt x="105157" y="199685"/>
                  </a:lnTo>
                  <a:lnTo>
                    <a:pt x="106834" y="199685"/>
                  </a:lnTo>
                  <a:lnTo>
                    <a:pt x="106834" y="198007"/>
                  </a:lnTo>
                  <a:lnTo>
                    <a:pt x="106834" y="196329"/>
                  </a:lnTo>
                  <a:lnTo>
                    <a:pt x="106834" y="194092"/>
                  </a:lnTo>
                  <a:lnTo>
                    <a:pt x="105157" y="194092"/>
                  </a:lnTo>
                  <a:lnTo>
                    <a:pt x="103478" y="192414"/>
                  </a:lnTo>
                  <a:lnTo>
                    <a:pt x="103478" y="192414"/>
                  </a:lnTo>
                  <a:lnTo>
                    <a:pt x="103478" y="190736"/>
                  </a:lnTo>
                  <a:lnTo>
                    <a:pt x="103478" y="189058"/>
                  </a:lnTo>
                  <a:lnTo>
                    <a:pt x="103478" y="187380"/>
                  </a:lnTo>
                  <a:lnTo>
                    <a:pt x="105157" y="185702"/>
                  </a:lnTo>
                  <a:lnTo>
                    <a:pt x="105157" y="183464"/>
                  </a:lnTo>
                  <a:lnTo>
                    <a:pt x="106834" y="183464"/>
                  </a:lnTo>
                  <a:lnTo>
                    <a:pt x="106834" y="181786"/>
                  </a:lnTo>
                  <a:lnTo>
                    <a:pt x="109072" y="181786"/>
                  </a:lnTo>
                  <a:lnTo>
                    <a:pt x="109072" y="183464"/>
                  </a:lnTo>
                  <a:lnTo>
                    <a:pt x="110750" y="183464"/>
                  </a:lnTo>
                  <a:lnTo>
                    <a:pt x="112428" y="183464"/>
                  </a:lnTo>
                  <a:lnTo>
                    <a:pt x="112428" y="185702"/>
                  </a:lnTo>
                  <a:lnTo>
                    <a:pt x="112428" y="185702"/>
                  </a:lnTo>
                  <a:lnTo>
                    <a:pt x="112428" y="185702"/>
                  </a:lnTo>
                  <a:lnTo>
                    <a:pt x="114106" y="185702"/>
                  </a:lnTo>
                  <a:lnTo>
                    <a:pt x="114106" y="183464"/>
                  </a:lnTo>
                  <a:lnTo>
                    <a:pt x="115784" y="183464"/>
                  </a:lnTo>
                  <a:lnTo>
                    <a:pt x="115784" y="185702"/>
                  </a:lnTo>
                  <a:lnTo>
                    <a:pt x="115784" y="187380"/>
                  </a:lnTo>
                  <a:lnTo>
                    <a:pt x="115784" y="189058"/>
                  </a:lnTo>
                  <a:lnTo>
                    <a:pt x="118021" y="189058"/>
                  </a:lnTo>
                  <a:lnTo>
                    <a:pt x="118021" y="190736"/>
                  </a:lnTo>
                  <a:lnTo>
                    <a:pt x="118021" y="192414"/>
                  </a:lnTo>
                  <a:lnTo>
                    <a:pt x="119699" y="192414"/>
                  </a:lnTo>
                  <a:lnTo>
                    <a:pt x="119699" y="192414"/>
                  </a:lnTo>
                  <a:lnTo>
                    <a:pt x="121378" y="192414"/>
                  </a:lnTo>
                  <a:lnTo>
                    <a:pt x="123055" y="194092"/>
                  </a:lnTo>
                  <a:lnTo>
                    <a:pt x="123055" y="192414"/>
                  </a:lnTo>
                  <a:lnTo>
                    <a:pt x="124734" y="190736"/>
                  </a:lnTo>
                  <a:lnTo>
                    <a:pt x="123055" y="190736"/>
                  </a:lnTo>
                  <a:lnTo>
                    <a:pt x="123055" y="189058"/>
                  </a:lnTo>
                  <a:lnTo>
                    <a:pt x="123055" y="187380"/>
                  </a:lnTo>
                  <a:lnTo>
                    <a:pt x="123055" y="185702"/>
                  </a:lnTo>
                  <a:lnTo>
                    <a:pt x="124734" y="185702"/>
                  </a:lnTo>
                  <a:lnTo>
                    <a:pt x="124734" y="183464"/>
                  </a:lnTo>
                  <a:lnTo>
                    <a:pt x="126411" y="183464"/>
                  </a:lnTo>
                  <a:lnTo>
                    <a:pt x="126411" y="181786"/>
                  </a:lnTo>
                  <a:lnTo>
                    <a:pt x="128649" y="181786"/>
                  </a:lnTo>
                  <a:lnTo>
                    <a:pt x="128649" y="180108"/>
                  </a:lnTo>
                  <a:lnTo>
                    <a:pt x="130327" y="180108"/>
                  </a:lnTo>
                  <a:lnTo>
                    <a:pt x="130327" y="178430"/>
                  </a:lnTo>
                  <a:lnTo>
                    <a:pt x="132005" y="178430"/>
                  </a:lnTo>
                  <a:lnTo>
                    <a:pt x="132005" y="176752"/>
                  </a:lnTo>
                  <a:lnTo>
                    <a:pt x="130327" y="176752"/>
                  </a:lnTo>
                  <a:lnTo>
                    <a:pt x="130327" y="174515"/>
                  </a:lnTo>
                  <a:lnTo>
                    <a:pt x="128649" y="172837"/>
                  </a:lnTo>
                  <a:lnTo>
                    <a:pt x="126411" y="172837"/>
                  </a:lnTo>
                  <a:lnTo>
                    <a:pt x="124734" y="171159"/>
                  </a:lnTo>
                  <a:lnTo>
                    <a:pt x="126411" y="171159"/>
                  </a:lnTo>
                  <a:lnTo>
                    <a:pt x="126411" y="167803"/>
                  </a:lnTo>
                  <a:lnTo>
                    <a:pt x="128649" y="167803"/>
                  </a:lnTo>
                  <a:lnTo>
                    <a:pt x="130327" y="165565"/>
                  </a:lnTo>
                  <a:lnTo>
                    <a:pt x="132005" y="165565"/>
                  </a:lnTo>
                  <a:lnTo>
                    <a:pt x="132005" y="163887"/>
                  </a:lnTo>
                  <a:lnTo>
                    <a:pt x="133683" y="163887"/>
                  </a:lnTo>
                  <a:lnTo>
                    <a:pt x="135361" y="163887"/>
                  </a:lnTo>
                  <a:lnTo>
                    <a:pt x="137598" y="163887"/>
                  </a:lnTo>
                  <a:lnTo>
                    <a:pt x="137598" y="165565"/>
                  </a:lnTo>
                  <a:lnTo>
                    <a:pt x="139276" y="165565"/>
                  </a:lnTo>
                  <a:lnTo>
                    <a:pt x="140955" y="163887"/>
                  </a:lnTo>
                  <a:lnTo>
                    <a:pt x="140955" y="165565"/>
                  </a:lnTo>
                  <a:lnTo>
                    <a:pt x="142632" y="165565"/>
                  </a:lnTo>
                  <a:lnTo>
                    <a:pt x="142632" y="167803"/>
                  </a:lnTo>
                  <a:lnTo>
                    <a:pt x="144311" y="167803"/>
                  </a:lnTo>
                  <a:lnTo>
                    <a:pt x="144311" y="169481"/>
                  </a:lnTo>
                  <a:lnTo>
                    <a:pt x="146548" y="171159"/>
                  </a:lnTo>
                  <a:lnTo>
                    <a:pt x="148226" y="171159"/>
                  </a:lnTo>
                  <a:lnTo>
                    <a:pt x="149904" y="171159"/>
                  </a:lnTo>
                  <a:lnTo>
                    <a:pt x="149904" y="169481"/>
                  </a:lnTo>
                  <a:lnTo>
                    <a:pt x="151582" y="169481"/>
                  </a:lnTo>
                  <a:lnTo>
                    <a:pt x="151582" y="171159"/>
                  </a:lnTo>
                  <a:lnTo>
                    <a:pt x="153260" y="169481"/>
                  </a:lnTo>
                  <a:lnTo>
                    <a:pt x="153260" y="167803"/>
                  </a:lnTo>
                  <a:lnTo>
                    <a:pt x="154938" y="167803"/>
                  </a:lnTo>
                  <a:lnTo>
                    <a:pt x="154938" y="165565"/>
                  </a:lnTo>
                  <a:lnTo>
                    <a:pt x="153260" y="165565"/>
                  </a:lnTo>
                  <a:lnTo>
                    <a:pt x="151582" y="165565"/>
                  </a:lnTo>
                  <a:lnTo>
                    <a:pt x="149904" y="165565"/>
                  </a:lnTo>
                  <a:lnTo>
                    <a:pt x="149904" y="163887"/>
                  </a:lnTo>
                  <a:lnTo>
                    <a:pt x="149904" y="162209"/>
                  </a:lnTo>
                  <a:lnTo>
                    <a:pt x="149904" y="160531"/>
                  </a:lnTo>
                  <a:lnTo>
                    <a:pt x="149904" y="158853"/>
                  </a:lnTo>
                  <a:lnTo>
                    <a:pt x="148226" y="157175"/>
                  </a:lnTo>
                  <a:lnTo>
                    <a:pt x="148226" y="154938"/>
                  </a:lnTo>
                  <a:lnTo>
                    <a:pt x="146548" y="154938"/>
                  </a:lnTo>
                  <a:lnTo>
                    <a:pt x="146548" y="153260"/>
                  </a:lnTo>
                  <a:lnTo>
                    <a:pt x="148226" y="153260"/>
                  </a:lnTo>
                  <a:lnTo>
                    <a:pt x="148226" y="151582"/>
                  </a:lnTo>
                  <a:lnTo>
                    <a:pt x="148226" y="149904"/>
                  </a:lnTo>
                  <a:lnTo>
                    <a:pt x="149904" y="149904"/>
                  </a:lnTo>
                  <a:lnTo>
                    <a:pt x="151582" y="149904"/>
                  </a:lnTo>
                  <a:lnTo>
                    <a:pt x="151582" y="148226"/>
                  </a:lnTo>
                  <a:lnTo>
                    <a:pt x="153260" y="148226"/>
                  </a:lnTo>
                  <a:lnTo>
                    <a:pt x="154938" y="148226"/>
                  </a:lnTo>
                  <a:lnTo>
                    <a:pt x="157175" y="145988"/>
                  </a:lnTo>
                  <a:lnTo>
                    <a:pt x="158853" y="148226"/>
                  </a:lnTo>
                  <a:lnTo>
                    <a:pt x="160532" y="148226"/>
                  </a:lnTo>
                  <a:lnTo>
                    <a:pt x="160532" y="145988"/>
                  </a:lnTo>
                  <a:lnTo>
                    <a:pt x="162209" y="145988"/>
                  </a:lnTo>
                  <a:lnTo>
                    <a:pt x="163888" y="145988"/>
                  </a:lnTo>
                  <a:lnTo>
                    <a:pt x="166125" y="144310"/>
                  </a:lnTo>
                  <a:lnTo>
                    <a:pt x="166125" y="142632"/>
                  </a:lnTo>
                  <a:lnTo>
                    <a:pt x="163888" y="140954"/>
                  </a:lnTo>
                  <a:lnTo>
                    <a:pt x="162209" y="140954"/>
                  </a:lnTo>
                  <a:lnTo>
                    <a:pt x="160532" y="140954"/>
                  </a:lnTo>
                  <a:lnTo>
                    <a:pt x="158853" y="140954"/>
                  </a:lnTo>
                  <a:lnTo>
                    <a:pt x="157175" y="140954"/>
                  </a:lnTo>
                  <a:lnTo>
                    <a:pt x="154938" y="139276"/>
                  </a:lnTo>
                  <a:lnTo>
                    <a:pt x="157175" y="139276"/>
                  </a:lnTo>
                  <a:lnTo>
                    <a:pt x="157175" y="137039"/>
                  </a:lnTo>
                  <a:lnTo>
                    <a:pt x="158853" y="137039"/>
                  </a:lnTo>
                  <a:lnTo>
                    <a:pt x="160532" y="137039"/>
                  </a:lnTo>
                  <a:lnTo>
                    <a:pt x="160532" y="135361"/>
                  </a:lnTo>
                  <a:lnTo>
                    <a:pt x="162209" y="135361"/>
                  </a:lnTo>
                  <a:lnTo>
                    <a:pt x="163888" y="135361"/>
                  </a:lnTo>
                  <a:lnTo>
                    <a:pt x="166125" y="135361"/>
                  </a:lnTo>
                  <a:lnTo>
                    <a:pt x="166125" y="133683"/>
                  </a:lnTo>
                  <a:lnTo>
                    <a:pt x="166125" y="132005"/>
                  </a:lnTo>
                  <a:lnTo>
                    <a:pt x="167803" y="133683"/>
                  </a:lnTo>
                  <a:lnTo>
                    <a:pt x="167803" y="132005"/>
                  </a:lnTo>
                  <a:lnTo>
                    <a:pt x="169481" y="132005"/>
                  </a:lnTo>
                  <a:lnTo>
                    <a:pt x="171159" y="132005"/>
                  </a:lnTo>
                  <a:lnTo>
                    <a:pt x="172837" y="130327"/>
                  </a:lnTo>
                  <a:lnTo>
                    <a:pt x="175075" y="130327"/>
                  </a:lnTo>
                  <a:lnTo>
                    <a:pt x="175075" y="128649"/>
                  </a:lnTo>
                  <a:lnTo>
                    <a:pt x="175075" y="126411"/>
                  </a:lnTo>
                  <a:lnTo>
                    <a:pt x="176752" y="126411"/>
                  </a:lnTo>
                  <a:lnTo>
                    <a:pt x="176752" y="124733"/>
                  </a:lnTo>
                  <a:lnTo>
                    <a:pt x="175075" y="124733"/>
                  </a:lnTo>
                  <a:lnTo>
                    <a:pt x="175075" y="123055"/>
                  </a:lnTo>
                  <a:lnTo>
                    <a:pt x="175075" y="121377"/>
                  </a:lnTo>
                  <a:lnTo>
                    <a:pt x="176752" y="119699"/>
                  </a:lnTo>
                  <a:lnTo>
                    <a:pt x="178430" y="119699"/>
                  </a:lnTo>
                  <a:lnTo>
                    <a:pt x="178430" y="117462"/>
                  </a:lnTo>
                  <a:lnTo>
                    <a:pt x="180109" y="117462"/>
                  </a:lnTo>
                  <a:lnTo>
                    <a:pt x="181786" y="117462"/>
                  </a:lnTo>
                  <a:lnTo>
                    <a:pt x="183465" y="119699"/>
                  </a:lnTo>
                  <a:lnTo>
                    <a:pt x="185702" y="117462"/>
                  </a:lnTo>
                  <a:lnTo>
                    <a:pt x="185702" y="115784"/>
                  </a:lnTo>
                  <a:lnTo>
                    <a:pt x="187380" y="115784"/>
                  </a:lnTo>
                  <a:lnTo>
                    <a:pt x="189058" y="115784"/>
                  </a:lnTo>
                  <a:lnTo>
                    <a:pt x="189058" y="114106"/>
                  </a:lnTo>
                  <a:lnTo>
                    <a:pt x="189058" y="112428"/>
                  </a:lnTo>
                  <a:lnTo>
                    <a:pt x="190736" y="112428"/>
                  </a:lnTo>
                  <a:lnTo>
                    <a:pt x="192414" y="112428"/>
                  </a:lnTo>
                  <a:lnTo>
                    <a:pt x="194652" y="112428"/>
                  </a:lnTo>
                  <a:lnTo>
                    <a:pt x="196329" y="112428"/>
                  </a:lnTo>
                  <a:lnTo>
                    <a:pt x="196329" y="114106"/>
                  </a:lnTo>
                  <a:lnTo>
                    <a:pt x="198007" y="114106"/>
                  </a:lnTo>
                  <a:lnTo>
                    <a:pt x="199686" y="112428"/>
                  </a:lnTo>
                  <a:lnTo>
                    <a:pt x="199686" y="110750"/>
                  </a:lnTo>
                  <a:lnTo>
                    <a:pt x="201363" y="110750"/>
                  </a:lnTo>
                  <a:lnTo>
                    <a:pt x="203601" y="110750"/>
                  </a:lnTo>
                  <a:lnTo>
                    <a:pt x="205279" y="110750"/>
                  </a:lnTo>
                  <a:lnTo>
                    <a:pt x="205279" y="108512"/>
                  </a:lnTo>
                  <a:lnTo>
                    <a:pt x="205279" y="106834"/>
                  </a:lnTo>
                  <a:lnTo>
                    <a:pt x="206957" y="106834"/>
                  </a:lnTo>
                  <a:lnTo>
                    <a:pt x="208635" y="106834"/>
                  </a:lnTo>
                  <a:lnTo>
                    <a:pt x="208635" y="108512"/>
                  </a:lnTo>
                  <a:lnTo>
                    <a:pt x="210313" y="108512"/>
                  </a:lnTo>
                  <a:lnTo>
                    <a:pt x="210313" y="106834"/>
                  </a:lnTo>
                  <a:lnTo>
                    <a:pt x="211991" y="106834"/>
                  </a:lnTo>
                  <a:lnTo>
                    <a:pt x="211991" y="103478"/>
                  </a:lnTo>
                  <a:lnTo>
                    <a:pt x="210313" y="103478"/>
                  </a:lnTo>
                  <a:lnTo>
                    <a:pt x="210313" y="101800"/>
                  </a:lnTo>
                  <a:lnTo>
                    <a:pt x="208635" y="101800"/>
                  </a:lnTo>
                  <a:lnTo>
                    <a:pt x="206957" y="101800"/>
                  </a:lnTo>
                  <a:lnTo>
                    <a:pt x="205279" y="101800"/>
                  </a:lnTo>
                  <a:lnTo>
                    <a:pt x="205279" y="100122"/>
                  </a:lnTo>
                  <a:lnTo>
                    <a:pt x="206957" y="100122"/>
                  </a:lnTo>
                  <a:lnTo>
                    <a:pt x="206957" y="97885"/>
                  </a:lnTo>
                  <a:lnTo>
                    <a:pt x="208635" y="96207"/>
                  </a:lnTo>
                  <a:lnTo>
                    <a:pt x="210313" y="96207"/>
                  </a:lnTo>
                  <a:lnTo>
                    <a:pt x="210313" y="94529"/>
                  </a:lnTo>
                  <a:lnTo>
                    <a:pt x="211991" y="94529"/>
                  </a:lnTo>
                  <a:lnTo>
                    <a:pt x="214229" y="94529"/>
                  </a:lnTo>
                  <a:lnTo>
                    <a:pt x="214229" y="92851"/>
                  </a:lnTo>
                  <a:lnTo>
                    <a:pt x="215906" y="92851"/>
                  </a:lnTo>
                  <a:lnTo>
                    <a:pt x="217584" y="92851"/>
                  </a:lnTo>
                  <a:lnTo>
                    <a:pt x="219263" y="92851"/>
                  </a:lnTo>
                  <a:lnTo>
                    <a:pt x="220940" y="92851"/>
                  </a:lnTo>
                  <a:lnTo>
                    <a:pt x="220940" y="94529"/>
                  </a:lnTo>
                  <a:lnTo>
                    <a:pt x="220940" y="94529"/>
                  </a:lnTo>
                  <a:lnTo>
                    <a:pt x="220940" y="96207"/>
                  </a:lnTo>
                  <a:lnTo>
                    <a:pt x="219263" y="96207"/>
                  </a:lnTo>
                  <a:lnTo>
                    <a:pt x="219263" y="97885"/>
                  </a:lnTo>
                  <a:lnTo>
                    <a:pt x="219263" y="100122"/>
                  </a:lnTo>
                  <a:lnTo>
                    <a:pt x="217584" y="100122"/>
                  </a:lnTo>
                  <a:lnTo>
                    <a:pt x="215906" y="101800"/>
                  </a:lnTo>
                  <a:lnTo>
                    <a:pt x="215906" y="103478"/>
                  </a:lnTo>
                  <a:lnTo>
                    <a:pt x="215906" y="105156"/>
                  </a:lnTo>
                  <a:lnTo>
                    <a:pt x="217584" y="105156"/>
                  </a:lnTo>
                  <a:lnTo>
                    <a:pt x="219263" y="105156"/>
                  </a:lnTo>
                  <a:lnTo>
                    <a:pt x="219263" y="105156"/>
                  </a:lnTo>
                  <a:lnTo>
                    <a:pt x="220940" y="105156"/>
                  </a:lnTo>
                  <a:lnTo>
                    <a:pt x="223178" y="105156"/>
                  </a:lnTo>
                  <a:lnTo>
                    <a:pt x="223178" y="103478"/>
                  </a:lnTo>
                  <a:lnTo>
                    <a:pt x="223178" y="101800"/>
                  </a:lnTo>
                  <a:lnTo>
                    <a:pt x="223178" y="100122"/>
                  </a:lnTo>
                  <a:lnTo>
                    <a:pt x="224856" y="100122"/>
                  </a:lnTo>
                  <a:lnTo>
                    <a:pt x="226534" y="100122"/>
                  </a:lnTo>
                  <a:lnTo>
                    <a:pt x="226534" y="100122"/>
                  </a:lnTo>
                  <a:lnTo>
                    <a:pt x="228212" y="100122"/>
                  </a:lnTo>
                  <a:lnTo>
                    <a:pt x="229890" y="100122"/>
                  </a:lnTo>
                  <a:lnTo>
                    <a:pt x="232127" y="100122"/>
                  </a:lnTo>
                  <a:lnTo>
                    <a:pt x="232127" y="97885"/>
                  </a:lnTo>
                  <a:lnTo>
                    <a:pt x="232127" y="96207"/>
                  </a:lnTo>
                  <a:lnTo>
                    <a:pt x="232127" y="94529"/>
                  </a:lnTo>
                  <a:lnTo>
                    <a:pt x="232127" y="92851"/>
                  </a:lnTo>
                  <a:lnTo>
                    <a:pt x="232127" y="92851"/>
                  </a:lnTo>
                  <a:lnTo>
                    <a:pt x="232127" y="88936"/>
                  </a:lnTo>
                  <a:lnTo>
                    <a:pt x="229890" y="88936"/>
                  </a:lnTo>
                  <a:lnTo>
                    <a:pt x="228212" y="91173"/>
                  </a:lnTo>
                  <a:lnTo>
                    <a:pt x="228212" y="91173"/>
                  </a:lnTo>
                  <a:lnTo>
                    <a:pt x="226534" y="91173"/>
                  </a:lnTo>
                  <a:lnTo>
                    <a:pt x="226534" y="88936"/>
                  </a:lnTo>
                  <a:lnTo>
                    <a:pt x="226534" y="87257"/>
                  </a:lnTo>
                  <a:lnTo>
                    <a:pt x="226534" y="85579"/>
                  </a:lnTo>
                  <a:lnTo>
                    <a:pt x="228212" y="83901"/>
                  </a:lnTo>
                  <a:lnTo>
                    <a:pt x="226534" y="82223"/>
                  </a:lnTo>
                  <a:lnTo>
                    <a:pt x="228212" y="82223"/>
                  </a:lnTo>
                  <a:lnTo>
                    <a:pt x="228212" y="79986"/>
                  </a:lnTo>
                  <a:lnTo>
                    <a:pt x="228212" y="78308"/>
                  </a:lnTo>
                  <a:lnTo>
                    <a:pt x="229890" y="76630"/>
                  </a:lnTo>
                  <a:lnTo>
                    <a:pt x="232127" y="76630"/>
                  </a:lnTo>
                  <a:lnTo>
                    <a:pt x="233805" y="76630"/>
                  </a:lnTo>
                  <a:lnTo>
                    <a:pt x="232127" y="76630"/>
                  </a:lnTo>
                  <a:lnTo>
                    <a:pt x="233805" y="76630"/>
                  </a:lnTo>
                  <a:lnTo>
                    <a:pt x="235483" y="76630"/>
                  </a:lnTo>
                  <a:lnTo>
                    <a:pt x="237161" y="76630"/>
                  </a:lnTo>
                  <a:lnTo>
                    <a:pt x="237161" y="74952"/>
                  </a:lnTo>
                  <a:lnTo>
                    <a:pt x="238840" y="74952"/>
                  </a:lnTo>
                  <a:lnTo>
                    <a:pt x="238840" y="76630"/>
                  </a:lnTo>
                  <a:lnTo>
                    <a:pt x="240517" y="74952"/>
                  </a:lnTo>
                  <a:lnTo>
                    <a:pt x="242755" y="74952"/>
                  </a:lnTo>
                  <a:lnTo>
                    <a:pt x="244433" y="74952"/>
                  </a:lnTo>
                  <a:lnTo>
                    <a:pt x="246111" y="74952"/>
                  </a:lnTo>
                  <a:lnTo>
                    <a:pt x="246111" y="76630"/>
                  </a:lnTo>
                  <a:lnTo>
                    <a:pt x="247789" y="74952"/>
                  </a:lnTo>
                  <a:lnTo>
                    <a:pt x="249467" y="74952"/>
                  </a:lnTo>
                  <a:lnTo>
                    <a:pt x="249467" y="76630"/>
                  </a:lnTo>
                  <a:lnTo>
                    <a:pt x="249467" y="78308"/>
                  </a:lnTo>
                  <a:lnTo>
                    <a:pt x="251704" y="78308"/>
                  </a:lnTo>
                  <a:lnTo>
                    <a:pt x="253382" y="78308"/>
                  </a:lnTo>
                  <a:lnTo>
                    <a:pt x="255060" y="78308"/>
                  </a:lnTo>
                  <a:lnTo>
                    <a:pt x="256738" y="78308"/>
                  </a:lnTo>
                  <a:lnTo>
                    <a:pt x="258417" y="78308"/>
                  </a:lnTo>
                  <a:lnTo>
                    <a:pt x="260654" y="78308"/>
                  </a:lnTo>
                  <a:lnTo>
                    <a:pt x="262332" y="78308"/>
                  </a:lnTo>
                  <a:lnTo>
                    <a:pt x="262332" y="79986"/>
                  </a:lnTo>
                  <a:lnTo>
                    <a:pt x="262332" y="82223"/>
                  </a:lnTo>
                  <a:lnTo>
                    <a:pt x="262332" y="83901"/>
                  </a:lnTo>
                  <a:lnTo>
                    <a:pt x="260654" y="83901"/>
                  </a:lnTo>
                  <a:lnTo>
                    <a:pt x="260654" y="85579"/>
                  </a:lnTo>
                  <a:lnTo>
                    <a:pt x="262332" y="87257"/>
                  </a:lnTo>
                  <a:lnTo>
                    <a:pt x="262332" y="87257"/>
                  </a:lnTo>
                  <a:lnTo>
                    <a:pt x="262332" y="87257"/>
                  </a:lnTo>
                  <a:lnTo>
                    <a:pt x="264010" y="87257"/>
                  </a:lnTo>
                  <a:lnTo>
                    <a:pt x="265688" y="87257"/>
                  </a:lnTo>
                  <a:lnTo>
                    <a:pt x="267366" y="85579"/>
                  </a:lnTo>
                  <a:lnTo>
                    <a:pt x="265688" y="83901"/>
                  </a:lnTo>
                  <a:lnTo>
                    <a:pt x="267366" y="83901"/>
                  </a:lnTo>
                  <a:lnTo>
                    <a:pt x="267366" y="82223"/>
                  </a:lnTo>
                  <a:lnTo>
                    <a:pt x="269044" y="82223"/>
                  </a:lnTo>
                  <a:lnTo>
                    <a:pt x="269044" y="79986"/>
                  </a:lnTo>
                  <a:lnTo>
                    <a:pt x="269044" y="78308"/>
                  </a:lnTo>
                  <a:lnTo>
                    <a:pt x="271281" y="78308"/>
                  </a:lnTo>
                  <a:lnTo>
                    <a:pt x="271281" y="78308"/>
                  </a:lnTo>
                  <a:lnTo>
                    <a:pt x="271281" y="79986"/>
                  </a:lnTo>
                  <a:lnTo>
                    <a:pt x="271281" y="82223"/>
                  </a:lnTo>
                  <a:lnTo>
                    <a:pt x="272959" y="82223"/>
                  </a:lnTo>
                  <a:lnTo>
                    <a:pt x="272959" y="83901"/>
                  </a:lnTo>
                  <a:lnTo>
                    <a:pt x="274637" y="83901"/>
                  </a:lnTo>
                  <a:lnTo>
                    <a:pt x="276315" y="83901"/>
                  </a:lnTo>
                  <a:lnTo>
                    <a:pt x="277994" y="82223"/>
                  </a:lnTo>
                  <a:lnTo>
                    <a:pt x="280231" y="82223"/>
                  </a:lnTo>
                  <a:lnTo>
                    <a:pt x="281909" y="79986"/>
                  </a:lnTo>
                  <a:lnTo>
                    <a:pt x="281909" y="78308"/>
                  </a:lnTo>
                  <a:lnTo>
                    <a:pt x="283587" y="78308"/>
                  </a:lnTo>
                  <a:lnTo>
                    <a:pt x="285265" y="78308"/>
                  </a:lnTo>
                  <a:lnTo>
                    <a:pt x="286943" y="78308"/>
                  </a:lnTo>
                  <a:lnTo>
                    <a:pt x="286943" y="76630"/>
                  </a:lnTo>
                  <a:lnTo>
                    <a:pt x="289181" y="76630"/>
                  </a:lnTo>
                  <a:lnTo>
                    <a:pt x="290858" y="76630"/>
                  </a:lnTo>
                  <a:lnTo>
                    <a:pt x="290858" y="74952"/>
                  </a:lnTo>
                  <a:lnTo>
                    <a:pt x="290858" y="73274"/>
                  </a:lnTo>
                  <a:lnTo>
                    <a:pt x="292536" y="71596"/>
                  </a:lnTo>
                  <a:lnTo>
                    <a:pt x="294214" y="71596"/>
                  </a:lnTo>
                  <a:lnTo>
                    <a:pt x="295892" y="71596"/>
                  </a:lnTo>
                  <a:lnTo>
                    <a:pt x="297571" y="71596"/>
                  </a:lnTo>
                  <a:lnTo>
                    <a:pt x="297571" y="69359"/>
                  </a:lnTo>
                  <a:lnTo>
                    <a:pt x="299808" y="69359"/>
                  </a:lnTo>
                  <a:lnTo>
                    <a:pt x="299808" y="71596"/>
                  </a:lnTo>
                  <a:lnTo>
                    <a:pt x="299808" y="73274"/>
                  </a:lnTo>
                  <a:lnTo>
                    <a:pt x="301486" y="74952"/>
                  </a:lnTo>
                  <a:lnTo>
                    <a:pt x="301486" y="76630"/>
                  </a:lnTo>
                  <a:lnTo>
                    <a:pt x="303164" y="76630"/>
                  </a:lnTo>
                  <a:lnTo>
                    <a:pt x="304842" y="74952"/>
                  </a:lnTo>
                  <a:lnTo>
                    <a:pt x="306520" y="74952"/>
                  </a:lnTo>
                  <a:lnTo>
                    <a:pt x="306520" y="73274"/>
                  </a:lnTo>
                  <a:lnTo>
                    <a:pt x="304842" y="73274"/>
                  </a:lnTo>
                  <a:lnTo>
                    <a:pt x="304842" y="71596"/>
                  </a:lnTo>
                  <a:lnTo>
                    <a:pt x="306520" y="71596"/>
                  </a:lnTo>
                  <a:lnTo>
                    <a:pt x="308758" y="69359"/>
                  </a:lnTo>
                  <a:lnTo>
                    <a:pt x="310435" y="69359"/>
                  </a:lnTo>
                  <a:lnTo>
                    <a:pt x="312113" y="69359"/>
                  </a:lnTo>
                  <a:lnTo>
                    <a:pt x="312113" y="67680"/>
                  </a:lnTo>
                  <a:lnTo>
                    <a:pt x="312113" y="66002"/>
                  </a:lnTo>
                  <a:lnTo>
                    <a:pt x="313791" y="66002"/>
                  </a:lnTo>
                  <a:lnTo>
                    <a:pt x="315469" y="67680"/>
                  </a:lnTo>
                  <a:lnTo>
                    <a:pt x="317707" y="69359"/>
                  </a:lnTo>
                  <a:lnTo>
                    <a:pt x="319385" y="69359"/>
                  </a:lnTo>
                  <a:lnTo>
                    <a:pt x="321063" y="69359"/>
                  </a:lnTo>
                  <a:lnTo>
                    <a:pt x="321063" y="67680"/>
                  </a:lnTo>
                  <a:lnTo>
                    <a:pt x="319385" y="66002"/>
                  </a:lnTo>
                  <a:lnTo>
                    <a:pt x="317707" y="66002"/>
                  </a:lnTo>
                  <a:lnTo>
                    <a:pt x="317707" y="64324"/>
                  </a:lnTo>
                  <a:lnTo>
                    <a:pt x="317707" y="62646"/>
                  </a:lnTo>
                  <a:lnTo>
                    <a:pt x="317707" y="60409"/>
                  </a:lnTo>
                  <a:lnTo>
                    <a:pt x="319385" y="60409"/>
                  </a:lnTo>
                  <a:lnTo>
                    <a:pt x="321063" y="60409"/>
                  </a:lnTo>
                  <a:lnTo>
                    <a:pt x="321063" y="58731"/>
                  </a:lnTo>
                  <a:lnTo>
                    <a:pt x="321063" y="57053"/>
                  </a:lnTo>
                  <a:lnTo>
                    <a:pt x="322741" y="57053"/>
                  </a:lnTo>
                  <a:lnTo>
                    <a:pt x="324419" y="57053"/>
                  </a:lnTo>
                  <a:lnTo>
                    <a:pt x="326097" y="55375"/>
                  </a:lnTo>
                  <a:lnTo>
                    <a:pt x="326097" y="57053"/>
                  </a:lnTo>
                  <a:lnTo>
                    <a:pt x="328335" y="57053"/>
                  </a:lnTo>
                  <a:lnTo>
                    <a:pt x="328335" y="57053"/>
                  </a:lnTo>
                  <a:lnTo>
                    <a:pt x="330012" y="57053"/>
                  </a:lnTo>
                  <a:lnTo>
                    <a:pt x="330012" y="55375"/>
                  </a:lnTo>
                  <a:lnTo>
                    <a:pt x="331690" y="55375"/>
                  </a:lnTo>
                  <a:lnTo>
                    <a:pt x="333368" y="53697"/>
                  </a:lnTo>
                  <a:lnTo>
                    <a:pt x="333368" y="51460"/>
                  </a:lnTo>
                  <a:lnTo>
                    <a:pt x="335046" y="48103"/>
                  </a:lnTo>
                  <a:lnTo>
                    <a:pt x="337284" y="48103"/>
                  </a:lnTo>
                  <a:lnTo>
                    <a:pt x="338962" y="48103"/>
                  </a:lnTo>
                  <a:lnTo>
                    <a:pt x="340640" y="48103"/>
                  </a:lnTo>
                  <a:lnTo>
                    <a:pt x="340640" y="49782"/>
                  </a:lnTo>
                  <a:lnTo>
                    <a:pt x="342318" y="49782"/>
                  </a:lnTo>
                  <a:lnTo>
                    <a:pt x="343996" y="51460"/>
                  </a:lnTo>
                  <a:lnTo>
                    <a:pt x="346233" y="53697"/>
                  </a:lnTo>
                  <a:lnTo>
                    <a:pt x="347912" y="53697"/>
                  </a:lnTo>
                  <a:lnTo>
                    <a:pt x="349589" y="53697"/>
                  </a:lnTo>
                  <a:lnTo>
                    <a:pt x="349589" y="51460"/>
                  </a:lnTo>
                  <a:lnTo>
                    <a:pt x="347912" y="49782"/>
                  </a:lnTo>
                  <a:lnTo>
                    <a:pt x="347912" y="48103"/>
                  </a:lnTo>
                  <a:lnTo>
                    <a:pt x="347912" y="46425"/>
                  </a:lnTo>
                  <a:lnTo>
                    <a:pt x="347912" y="44747"/>
                  </a:lnTo>
                  <a:lnTo>
                    <a:pt x="347912" y="43069"/>
                  </a:lnTo>
                  <a:lnTo>
                    <a:pt x="346233" y="40832"/>
                  </a:lnTo>
                  <a:lnTo>
                    <a:pt x="346233" y="39154"/>
                  </a:lnTo>
                  <a:lnTo>
                    <a:pt x="343996" y="39154"/>
                  </a:lnTo>
                  <a:lnTo>
                    <a:pt x="343996" y="37476"/>
                  </a:lnTo>
                  <a:lnTo>
                    <a:pt x="343996" y="35798"/>
                  </a:lnTo>
                  <a:lnTo>
                    <a:pt x="346233" y="34120"/>
                  </a:lnTo>
                  <a:lnTo>
                    <a:pt x="346233" y="31883"/>
                  </a:lnTo>
                  <a:lnTo>
                    <a:pt x="346233" y="30205"/>
                  </a:lnTo>
                  <a:lnTo>
                    <a:pt x="347912" y="30205"/>
                  </a:lnTo>
                  <a:lnTo>
                    <a:pt x="347912" y="28526"/>
                  </a:lnTo>
                  <a:lnTo>
                    <a:pt x="349589" y="28526"/>
                  </a:lnTo>
                  <a:lnTo>
                    <a:pt x="351267" y="30205"/>
                  </a:lnTo>
                  <a:lnTo>
                    <a:pt x="352945" y="31883"/>
                  </a:lnTo>
                  <a:lnTo>
                    <a:pt x="352945" y="31883"/>
                  </a:lnTo>
                  <a:lnTo>
                    <a:pt x="354623" y="30205"/>
                  </a:lnTo>
                  <a:lnTo>
                    <a:pt x="356861" y="30205"/>
                  </a:lnTo>
                  <a:lnTo>
                    <a:pt x="352945" y="28526"/>
                  </a:lnTo>
                  <a:lnTo>
                    <a:pt x="352945" y="26848"/>
                  </a:lnTo>
                  <a:lnTo>
                    <a:pt x="354623" y="25170"/>
                  </a:lnTo>
                  <a:lnTo>
                    <a:pt x="356861" y="25170"/>
                  </a:lnTo>
                  <a:lnTo>
                    <a:pt x="358539" y="22933"/>
                  </a:lnTo>
                  <a:lnTo>
                    <a:pt x="358539" y="21255"/>
                  </a:lnTo>
                  <a:lnTo>
                    <a:pt x="358539" y="19577"/>
                  </a:lnTo>
                  <a:lnTo>
                    <a:pt x="360217" y="19577"/>
                  </a:lnTo>
                  <a:lnTo>
                    <a:pt x="361895" y="19577"/>
                  </a:lnTo>
                  <a:lnTo>
                    <a:pt x="361895" y="19577"/>
                  </a:lnTo>
                  <a:lnTo>
                    <a:pt x="363573" y="19577"/>
                  </a:lnTo>
                  <a:lnTo>
                    <a:pt x="365810" y="17899"/>
                  </a:lnTo>
                  <a:lnTo>
                    <a:pt x="363573" y="17899"/>
                  </a:lnTo>
                  <a:lnTo>
                    <a:pt x="363573" y="16221"/>
                  </a:lnTo>
                  <a:lnTo>
                    <a:pt x="363573" y="14543"/>
                  </a:lnTo>
                  <a:lnTo>
                    <a:pt x="365810" y="14543"/>
                  </a:lnTo>
                  <a:lnTo>
                    <a:pt x="367489" y="14543"/>
                  </a:lnTo>
                  <a:lnTo>
                    <a:pt x="367489" y="12306"/>
                  </a:lnTo>
                  <a:lnTo>
                    <a:pt x="369166" y="12306"/>
                  </a:lnTo>
                  <a:lnTo>
                    <a:pt x="370844" y="12306"/>
                  </a:lnTo>
                  <a:lnTo>
                    <a:pt x="370844" y="10628"/>
                  </a:lnTo>
                  <a:lnTo>
                    <a:pt x="370844" y="10628"/>
                  </a:lnTo>
                  <a:lnTo>
                    <a:pt x="370844" y="8949"/>
                  </a:lnTo>
                  <a:lnTo>
                    <a:pt x="372522" y="8949"/>
                  </a:lnTo>
                  <a:lnTo>
                    <a:pt x="374760" y="7271"/>
                  </a:lnTo>
                  <a:lnTo>
                    <a:pt x="374760" y="8949"/>
                  </a:lnTo>
                  <a:lnTo>
                    <a:pt x="376438" y="8949"/>
                  </a:lnTo>
                  <a:lnTo>
                    <a:pt x="378115" y="8949"/>
                  </a:lnTo>
                  <a:lnTo>
                    <a:pt x="379794" y="8949"/>
                  </a:lnTo>
                  <a:lnTo>
                    <a:pt x="379794" y="7271"/>
                  </a:lnTo>
                  <a:lnTo>
                    <a:pt x="379794" y="5593"/>
                  </a:lnTo>
                  <a:lnTo>
                    <a:pt x="381472" y="3356"/>
                  </a:lnTo>
                  <a:lnTo>
                    <a:pt x="383150" y="3356"/>
                  </a:lnTo>
                  <a:lnTo>
                    <a:pt x="385387" y="3356"/>
                  </a:lnTo>
                  <a:lnTo>
                    <a:pt x="385387" y="1678"/>
                  </a:lnTo>
                  <a:lnTo>
                    <a:pt x="387066" y="1678"/>
                  </a:lnTo>
                  <a:lnTo>
                    <a:pt x="388743" y="1678"/>
                  </a:lnTo>
                  <a:lnTo>
                    <a:pt x="388743" y="0"/>
                  </a:lnTo>
                  <a:lnTo>
                    <a:pt x="390421" y="1678"/>
                  </a:lnTo>
                  <a:lnTo>
                    <a:pt x="392099" y="1678"/>
                  </a:lnTo>
                  <a:lnTo>
                    <a:pt x="394337" y="1678"/>
                  </a:lnTo>
                  <a:lnTo>
                    <a:pt x="396015" y="1678"/>
                  </a:lnTo>
                  <a:lnTo>
                    <a:pt x="397692" y="1678"/>
                  </a:lnTo>
                  <a:lnTo>
                    <a:pt x="397692" y="3356"/>
                  </a:lnTo>
                  <a:lnTo>
                    <a:pt x="399371" y="5593"/>
                  </a:lnTo>
                  <a:lnTo>
                    <a:pt x="401049" y="5593"/>
                  </a:lnTo>
                  <a:lnTo>
                    <a:pt x="403286" y="5593"/>
                  </a:lnTo>
                  <a:lnTo>
                    <a:pt x="404964" y="5593"/>
                  </a:lnTo>
                  <a:lnTo>
                    <a:pt x="406643" y="5593"/>
                  </a:lnTo>
                  <a:lnTo>
                    <a:pt x="408320" y="5593"/>
                  </a:lnTo>
                  <a:lnTo>
                    <a:pt x="408320" y="7271"/>
                  </a:lnTo>
                  <a:lnTo>
                    <a:pt x="406643" y="7271"/>
                  </a:lnTo>
                  <a:lnTo>
                    <a:pt x="406643" y="8949"/>
                  </a:lnTo>
                  <a:lnTo>
                    <a:pt x="406643" y="10628"/>
                  </a:lnTo>
                  <a:lnTo>
                    <a:pt x="408320" y="10628"/>
                  </a:lnTo>
                  <a:lnTo>
                    <a:pt x="409998" y="10628"/>
                  </a:lnTo>
                  <a:lnTo>
                    <a:pt x="411676" y="12306"/>
                  </a:lnTo>
                  <a:lnTo>
                    <a:pt x="411676" y="14543"/>
                  </a:lnTo>
                  <a:lnTo>
                    <a:pt x="413914" y="16221"/>
                  </a:lnTo>
                  <a:lnTo>
                    <a:pt x="413914" y="16221"/>
                  </a:lnTo>
                  <a:lnTo>
                    <a:pt x="413914" y="17899"/>
                  </a:lnTo>
                  <a:lnTo>
                    <a:pt x="415592" y="21255"/>
                  </a:lnTo>
                  <a:lnTo>
                    <a:pt x="415592" y="22933"/>
                  </a:lnTo>
                  <a:lnTo>
                    <a:pt x="417269" y="22933"/>
                  </a:lnTo>
                  <a:lnTo>
                    <a:pt x="418948" y="22933"/>
                  </a:lnTo>
                  <a:lnTo>
                    <a:pt x="418948" y="25170"/>
                  </a:lnTo>
                  <a:lnTo>
                    <a:pt x="418948" y="26848"/>
                  </a:lnTo>
                  <a:lnTo>
                    <a:pt x="417269" y="26848"/>
                  </a:lnTo>
                  <a:lnTo>
                    <a:pt x="417269" y="28526"/>
                  </a:lnTo>
                  <a:lnTo>
                    <a:pt x="417269" y="30205"/>
                  </a:lnTo>
                  <a:lnTo>
                    <a:pt x="418948" y="30205"/>
                  </a:lnTo>
                  <a:lnTo>
                    <a:pt x="418948" y="31883"/>
                  </a:lnTo>
                  <a:lnTo>
                    <a:pt x="418948" y="34120"/>
                  </a:lnTo>
                  <a:lnTo>
                    <a:pt x="417269" y="35798"/>
                  </a:lnTo>
                  <a:lnTo>
                    <a:pt x="417269" y="37476"/>
                  </a:lnTo>
                  <a:lnTo>
                    <a:pt x="417269" y="39154"/>
                  </a:lnTo>
                  <a:lnTo>
                    <a:pt x="415592" y="39154"/>
                  </a:lnTo>
                  <a:lnTo>
                    <a:pt x="415592" y="40832"/>
                  </a:lnTo>
                  <a:lnTo>
                    <a:pt x="415592" y="43069"/>
                  </a:lnTo>
                  <a:lnTo>
                    <a:pt x="415592" y="44747"/>
                  </a:lnTo>
                  <a:lnTo>
                    <a:pt x="415592" y="46425"/>
                  </a:lnTo>
                  <a:lnTo>
                    <a:pt x="415592" y="48103"/>
                  </a:lnTo>
                  <a:lnTo>
                    <a:pt x="417269" y="48103"/>
                  </a:lnTo>
                  <a:lnTo>
                    <a:pt x="417269" y="49782"/>
                  </a:lnTo>
                  <a:lnTo>
                    <a:pt x="415592" y="51460"/>
                  </a:lnTo>
                  <a:lnTo>
                    <a:pt x="413914" y="53697"/>
                  </a:lnTo>
                  <a:lnTo>
                    <a:pt x="411676" y="53697"/>
                  </a:lnTo>
                  <a:lnTo>
                    <a:pt x="411676" y="55375"/>
                  </a:lnTo>
                  <a:lnTo>
                    <a:pt x="411676" y="57053"/>
                  </a:lnTo>
                  <a:lnTo>
                    <a:pt x="411676" y="58731"/>
                  </a:lnTo>
                  <a:lnTo>
                    <a:pt x="409998" y="60409"/>
                  </a:lnTo>
                  <a:lnTo>
                    <a:pt x="409998" y="62646"/>
                  </a:lnTo>
                  <a:lnTo>
                    <a:pt x="408320" y="62646"/>
                  </a:lnTo>
                  <a:lnTo>
                    <a:pt x="408320" y="64324"/>
                  </a:lnTo>
                  <a:lnTo>
                    <a:pt x="406643" y="64324"/>
                  </a:lnTo>
                  <a:lnTo>
                    <a:pt x="406643" y="64324"/>
                  </a:lnTo>
                  <a:lnTo>
                    <a:pt x="404964" y="64324"/>
                  </a:lnTo>
                  <a:lnTo>
                    <a:pt x="404964" y="66002"/>
                  </a:lnTo>
                  <a:lnTo>
                    <a:pt x="406643" y="66002"/>
                  </a:lnTo>
                  <a:lnTo>
                    <a:pt x="406643" y="67680"/>
                  </a:lnTo>
                  <a:lnTo>
                    <a:pt x="406643" y="69359"/>
                  </a:lnTo>
                  <a:lnTo>
                    <a:pt x="404964" y="69359"/>
                  </a:lnTo>
                  <a:lnTo>
                    <a:pt x="404964" y="71596"/>
                  </a:lnTo>
                  <a:lnTo>
                    <a:pt x="403286" y="71596"/>
                  </a:lnTo>
                  <a:lnTo>
                    <a:pt x="401049" y="73274"/>
                  </a:lnTo>
                  <a:lnTo>
                    <a:pt x="399371" y="73274"/>
                  </a:lnTo>
                  <a:lnTo>
                    <a:pt x="399371" y="74952"/>
                  </a:lnTo>
                  <a:lnTo>
                    <a:pt x="401049" y="76630"/>
                  </a:lnTo>
                  <a:lnTo>
                    <a:pt x="403286" y="76630"/>
                  </a:lnTo>
                  <a:lnTo>
                    <a:pt x="403286" y="78308"/>
                  </a:lnTo>
                  <a:lnTo>
                    <a:pt x="401049" y="78308"/>
                  </a:lnTo>
                  <a:lnTo>
                    <a:pt x="399371" y="78308"/>
                  </a:lnTo>
                  <a:lnTo>
                    <a:pt x="397692" y="78308"/>
                  </a:lnTo>
                  <a:lnTo>
                    <a:pt x="396015" y="78308"/>
                  </a:lnTo>
                  <a:lnTo>
                    <a:pt x="394337" y="78308"/>
                  </a:lnTo>
                  <a:lnTo>
                    <a:pt x="394337" y="79986"/>
                  </a:lnTo>
                  <a:lnTo>
                    <a:pt x="392099" y="82223"/>
                  </a:lnTo>
                  <a:lnTo>
                    <a:pt x="390421" y="83901"/>
                  </a:lnTo>
                  <a:lnTo>
                    <a:pt x="388743" y="83901"/>
                  </a:lnTo>
                  <a:lnTo>
                    <a:pt x="388743" y="85579"/>
                  </a:lnTo>
                  <a:lnTo>
                    <a:pt x="387066" y="85579"/>
                  </a:lnTo>
                  <a:lnTo>
                    <a:pt x="387066" y="87257"/>
                  </a:lnTo>
                  <a:lnTo>
                    <a:pt x="385387" y="87257"/>
                  </a:lnTo>
                  <a:lnTo>
                    <a:pt x="383150" y="87257"/>
                  </a:lnTo>
                  <a:lnTo>
                    <a:pt x="381472" y="88936"/>
                  </a:lnTo>
                  <a:lnTo>
                    <a:pt x="379794" y="88936"/>
                  </a:lnTo>
                  <a:lnTo>
                    <a:pt x="379794" y="91173"/>
                  </a:lnTo>
                  <a:lnTo>
                    <a:pt x="379794" y="92851"/>
                  </a:lnTo>
                  <a:lnTo>
                    <a:pt x="378115" y="92851"/>
                  </a:lnTo>
                  <a:lnTo>
                    <a:pt x="376438" y="94529"/>
                  </a:lnTo>
                  <a:lnTo>
                    <a:pt x="374760" y="94529"/>
                  </a:lnTo>
                  <a:lnTo>
                    <a:pt x="372522" y="96207"/>
                  </a:lnTo>
                  <a:lnTo>
                    <a:pt x="370844" y="96207"/>
                  </a:lnTo>
                  <a:lnTo>
                    <a:pt x="369166" y="96207"/>
                  </a:lnTo>
                  <a:lnTo>
                    <a:pt x="369166" y="97885"/>
                  </a:lnTo>
                  <a:lnTo>
                    <a:pt x="367489" y="100122"/>
                  </a:lnTo>
                  <a:lnTo>
                    <a:pt x="365810" y="100122"/>
                  </a:lnTo>
                  <a:lnTo>
                    <a:pt x="363573" y="100122"/>
                  </a:lnTo>
                  <a:lnTo>
                    <a:pt x="363573" y="101800"/>
                  </a:lnTo>
                  <a:lnTo>
                    <a:pt x="361895" y="101800"/>
                  </a:lnTo>
                  <a:lnTo>
                    <a:pt x="360217" y="101800"/>
                  </a:lnTo>
                  <a:lnTo>
                    <a:pt x="358539" y="101800"/>
                  </a:lnTo>
                  <a:lnTo>
                    <a:pt x="358539" y="103478"/>
                  </a:lnTo>
                  <a:lnTo>
                    <a:pt x="358539" y="105156"/>
                  </a:lnTo>
                  <a:lnTo>
                    <a:pt x="356861" y="105156"/>
                  </a:lnTo>
                  <a:lnTo>
                    <a:pt x="356861" y="103478"/>
                  </a:lnTo>
                  <a:lnTo>
                    <a:pt x="354623" y="103478"/>
                  </a:lnTo>
                  <a:lnTo>
                    <a:pt x="352945" y="103478"/>
                  </a:lnTo>
                  <a:lnTo>
                    <a:pt x="352945" y="105156"/>
                  </a:lnTo>
                  <a:lnTo>
                    <a:pt x="351267" y="105156"/>
                  </a:lnTo>
                  <a:lnTo>
                    <a:pt x="351267" y="106834"/>
                  </a:lnTo>
                  <a:lnTo>
                    <a:pt x="349589" y="106834"/>
                  </a:lnTo>
                  <a:lnTo>
                    <a:pt x="347912" y="106834"/>
                  </a:lnTo>
                  <a:lnTo>
                    <a:pt x="346233" y="106834"/>
                  </a:lnTo>
                  <a:lnTo>
                    <a:pt x="346233" y="108512"/>
                  </a:lnTo>
                  <a:lnTo>
                    <a:pt x="346233" y="110750"/>
                  </a:lnTo>
                  <a:lnTo>
                    <a:pt x="343996" y="110750"/>
                  </a:lnTo>
                  <a:lnTo>
                    <a:pt x="343996" y="112428"/>
                  </a:lnTo>
                  <a:lnTo>
                    <a:pt x="342318" y="112428"/>
                  </a:lnTo>
                  <a:lnTo>
                    <a:pt x="342318" y="110750"/>
                  </a:lnTo>
                  <a:lnTo>
                    <a:pt x="340640" y="110750"/>
                  </a:lnTo>
                  <a:lnTo>
                    <a:pt x="340640" y="112428"/>
                  </a:lnTo>
                  <a:lnTo>
                    <a:pt x="338962" y="112428"/>
                  </a:lnTo>
                  <a:lnTo>
                    <a:pt x="337284" y="112428"/>
                  </a:lnTo>
                  <a:lnTo>
                    <a:pt x="337284" y="114106"/>
                  </a:lnTo>
                  <a:lnTo>
                    <a:pt x="335046" y="114106"/>
                  </a:lnTo>
                  <a:lnTo>
                    <a:pt x="335046" y="115784"/>
                  </a:lnTo>
                  <a:lnTo>
                    <a:pt x="333368" y="115784"/>
                  </a:lnTo>
                  <a:lnTo>
                    <a:pt x="333368" y="117462"/>
                  </a:lnTo>
                  <a:lnTo>
                    <a:pt x="331690" y="119699"/>
                  </a:lnTo>
                  <a:lnTo>
                    <a:pt x="330012" y="119699"/>
                  </a:lnTo>
                  <a:lnTo>
                    <a:pt x="328335" y="121377"/>
                  </a:lnTo>
                  <a:lnTo>
                    <a:pt x="328335" y="123055"/>
                  </a:lnTo>
                  <a:lnTo>
                    <a:pt x="326097" y="123055"/>
                  </a:lnTo>
                  <a:lnTo>
                    <a:pt x="322741" y="123055"/>
                  </a:lnTo>
                  <a:lnTo>
                    <a:pt x="321063" y="123055"/>
                  </a:lnTo>
                  <a:lnTo>
                    <a:pt x="321063" y="124733"/>
                  </a:lnTo>
                  <a:lnTo>
                    <a:pt x="317707" y="124733"/>
                  </a:lnTo>
                  <a:lnTo>
                    <a:pt x="317707" y="126411"/>
                  </a:lnTo>
                  <a:lnTo>
                    <a:pt x="315469" y="128649"/>
                  </a:lnTo>
                  <a:lnTo>
                    <a:pt x="313791" y="128649"/>
                  </a:lnTo>
                  <a:lnTo>
                    <a:pt x="312113" y="130327"/>
                  </a:lnTo>
                  <a:lnTo>
                    <a:pt x="310435" y="130327"/>
                  </a:lnTo>
                  <a:lnTo>
                    <a:pt x="308758" y="130327"/>
                  </a:lnTo>
                  <a:lnTo>
                    <a:pt x="304842" y="130327"/>
                  </a:lnTo>
                  <a:lnTo>
                    <a:pt x="304842" y="132005"/>
                  </a:lnTo>
                  <a:lnTo>
                    <a:pt x="303164" y="132005"/>
                  </a:lnTo>
                  <a:lnTo>
                    <a:pt x="301486" y="133683"/>
                  </a:lnTo>
                  <a:lnTo>
                    <a:pt x="301486" y="135361"/>
                  </a:lnTo>
                  <a:lnTo>
                    <a:pt x="299808" y="135361"/>
                  </a:lnTo>
                  <a:lnTo>
                    <a:pt x="299808" y="137039"/>
                  </a:lnTo>
                  <a:lnTo>
                    <a:pt x="297571" y="137039"/>
                  </a:lnTo>
                  <a:lnTo>
                    <a:pt x="295892" y="137039"/>
                  </a:lnTo>
                  <a:lnTo>
                    <a:pt x="295892" y="139276"/>
                  </a:lnTo>
                  <a:lnTo>
                    <a:pt x="294214" y="140954"/>
                  </a:lnTo>
                  <a:lnTo>
                    <a:pt x="294214" y="139276"/>
                  </a:lnTo>
                  <a:lnTo>
                    <a:pt x="294214" y="137039"/>
                  </a:lnTo>
                  <a:lnTo>
                    <a:pt x="292536" y="135361"/>
                  </a:lnTo>
                  <a:lnTo>
                    <a:pt x="292536" y="135361"/>
                  </a:lnTo>
                  <a:lnTo>
                    <a:pt x="290858" y="135361"/>
                  </a:lnTo>
                  <a:lnTo>
                    <a:pt x="290858" y="137039"/>
                  </a:lnTo>
                  <a:lnTo>
                    <a:pt x="289181" y="137039"/>
                  </a:lnTo>
                  <a:lnTo>
                    <a:pt x="289181" y="139276"/>
                  </a:lnTo>
                  <a:lnTo>
                    <a:pt x="286943" y="140954"/>
                  </a:lnTo>
                  <a:lnTo>
                    <a:pt x="286943" y="140954"/>
                  </a:lnTo>
                  <a:lnTo>
                    <a:pt x="286943" y="142632"/>
                  </a:lnTo>
                  <a:lnTo>
                    <a:pt x="285265" y="142632"/>
                  </a:lnTo>
                  <a:lnTo>
                    <a:pt x="285265" y="144310"/>
                  </a:lnTo>
                  <a:lnTo>
                    <a:pt x="281909" y="145988"/>
                  </a:lnTo>
                  <a:lnTo>
                    <a:pt x="280231" y="145988"/>
                  </a:lnTo>
                  <a:lnTo>
                    <a:pt x="277994" y="145988"/>
                  </a:lnTo>
                  <a:lnTo>
                    <a:pt x="276315" y="145988"/>
                  </a:lnTo>
                  <a:lnTo>
                    <a:pt x="274637" y="145988"/>
                  </a:lnTo>
                  <a:lnTo>
                    <a:pt x="274637" y="148226"/>
                  </a:lnTo>
                  <a:lnTo>
                    <a:pt x="272959" y="148226"/>
                  </a:lnTo>
                  <a:lnTo>
                    <a:pt x="272959" y="149904"/>
                  </a:lnTo>
                  <a:lnTo>
                    <a:pt x="269044" y="151582"/>
                  </a:lnTo>
                  <a:lnTo>
                    <a:pt x="269044" y="151582"/>
                  </a:lnTo>
                  <a:lnTo>
                    <a:pt x="267366" y="153260"/>
                  </a:lnTo>
                  <a:lnTo>
                    <a:pt x="265688" y="153260"/>
                  </a:lnTo>
                  <a:lnTo>
                    <a:pt x="264010" y="154938"/>
                  </a:lnTo>
                  <a:lnTo>
                    <a:pt x="262332" y="154938"/>
                  </a:lnTo>
                  <a:lnTo>
                    <a:pt x="262332" y="157175"/>
                  </a:lnTo>
                  <a:lnTo>
                    <a:pt x="260654" y="158853"/>
                  </a:lnTo>
                  <a:lnTo>
                    <a:pt x="258417" y="160531"/>
                  </a:lnTo>
                  <a:lnTo>
                    <a:pt x="258417" y="158853"/>
                  </a:lnTo>
                  <a:lnTo>
                    <a:pt x="256738" y="158853"/>
                  </a:lnTo>
                  <a:lnTo>
                    <a:pt x="255060" y="158853"/>
                  </a:lnTo>
                  <a:lnTo>
                    <a:pt x="253382" y="158853"/>
                  </a:lnTo>
                  <a:lnTo>
                    <a:pt x="251704" y="158853"/>
                  </a:lnTo>
                  <a:lnTo>
                    <a:pt x="249467" y="158853"/>
                  </a:lnTo>
                  <a:lnTo>
                    <a:pt x="249467" y="160531"/>
                  </a:lnTo>
                  <a:lnTo>
                    <a:pt x="249467" y="160531"/>
                  </a:lnTo>
                  <a:lnTo>
                    <a:pt x="251704" y="160531"/>
                  </a:lnTo>
                  <a:lnTo>
                    <a:pt x="251704" y="162209"/>
                  </a:lnTo>
                  <a:lnTo>
                    <a:pt x="251704" y="163887"/>
                  </a:lnTo>
                  <a:lnTo>
                    <a:pt x="249467" y="163887"/>
                  </a:lnTo>
                  <a:lnTo>
                    <a:pt x="247789" y="165565"/>
                  </a:lnTo>
                  <a:lnTo>
                    <a:pt x="246111" y="165565"/>
                  </a:lnTo>
                  <a:lnTo>
                    <a:pt x="246111" y="165565"/>
                  </a:lnTo>
                  <a:lnTo>
                    <a:pt x="246111" y="167803"/>
                  </a:lnTo>
                  <a:lnTo>
                    <a:pt x="244433" y="167803"/>
                  </a:lnTo>
                  <a:lnTo>
                    <a:pt x="244433" y="169481"/>
                  </a:lnTo>
                  <a:lnTo>
                    <a:pt x="244433" y="171159"/>
                  </a:lnTo>
                  <a:lnTo>
                    <a:pt x="244433" y="172837"/>
                  </a:lnTo>
                  <a:lnTo>
                    <a:pt x="242755" y="172837"/>
                  </a:lnTo>
                  <a:lnTo>
                    <a:pt x="242755" y="174515"/>
                  </a:lnTo>
                  <a:lnTo>
                    <a:pt x="240517" y="176752"/>
                  </a:lnTo>
                  <a:lnTo>
                    <a:pt x="240517" y="178430"/>
                  </a:lnTo>
                  <a:lnTo>
                    <a:pt x="238840" y="180108"/>
                  </a:lnTo>
                  <a:lnTo>
                    <a:pt x="237161" y="180108"/>
                  </a:lnTo>
                  <a:lnTo>
                    <a:pt x="237161" y="178430"/>
                  </a:lnTo>
                  <a:lnTo>
                    <a:pt x="237161" y="176752"/>
                  </a:lnTo>
                  <a:lnTo>
                    <a:pt x="237161" y="174515"/>
                  </a:lnTo>
                  <a:lnTo>
                    <a:pt x="237161" y="172837"/>
                  </a:lnTo>
                  <a:lnTo>
                    <a:pt x="237161" y="172837"/>
                  </a:lnTo>
                  <a:lnTo>
                    <a:pt x="237161" y="172837"/>
                  </a:lnTo>
                  <a:lnTo>
                    <a:pt x="235483" y="172837"/>
                  </a:lnTo>
                  <a:lnTo>
                    <a:pt x="233805" y="172837"/>
                  </a:lnTo>
                  <a:lnTo>
                    <a:pt x="233805" y="174515"/>
                  </a:lnTo>
                  <a:lnTo>
                    <a:pt x="233805" y="176752"/>
                  </a:lnTo>
                  <a:lnTo>
                    <a:pt x="232127" y="178430"/>
                  </a:lnTo>
                  <a:lnTo>
                    <a:pt x="232127" y="180108"/>
                  </a:lnTo>
                  <a:lnTo>
                    <a:pt x="232127" y="181786"/>
                  </a:lnTo>
                  <a:lnTo>
                    <a:pt x="232127" y="181786"/>
                  </a:lnTo>
                  <a:lnTo>
                    <a:pt x="229890" y="183464"/>
                  </a:lnTo>
                  <a:lnTo>
                    <a:pt x="228212" y="183464"/>
                  </a:lnTo>
                  <a:lnTo>
                    <a:pt x="226534" y="183464"/>
                  </a:lnTo>
                  <a:lnTo>
                    <a:pt x="226534" y="185702"/>
                  </a:lnTo>
                  <a:lnTo>
                    <a:pt x="223178" y="185702"/>
                  </a:lnTo>
                  <a:lnTo>
                    <a:pt x="223178" y="187380"/>
                  </a:lnTo>
                  <a:lnTo>
                    <a:pt x="223178" y="189058"/>
                  </a:lnTo>
                  <a:lnTo>
                    <a:pt x="223178" y="190736"/>
                  </a:lnTo>
                  <a:lnTo>
                    <a:pt x="223178" y="192414"/>
                  </a:lnTo>
                  <a:lnTo>
                    <a:pt x="223178" y="194092"/>
                  </a:lnTo>
                  <a:lnTo>
                    <a:pt x="223178" y="196329"/>
                  </a:lnTo>
                  <a:lnTo>
                    <a:pt x="223178" y="198007"/>
                  </a:lnTo>
                  <a:lnTo>
                    <a:pt x="220940" y="198007"/>
                  </a:lnTo>
                  <a:lnTo>
                    <a:pt x="219263" y="198007"/>
                  </a:lnTo>
                  <a:lnTo>
                    <a:pt x="219263" y="196329"/>
                  </a:lnTo>
                  <a:lnTo>
                    <a:pt x="219263" y="194092"/>
                  </a:lnTo>
                  <a:lnTo>
                    <a:pt x="219263" y="192414"/>
                  </a:lnTo>
                  <a:lnTo>
                    <a:pt x="219263" y="190736"/>
                  </a:lnTo>
                  <a:lnTo>
                    <a:pt x="219263" y="190736"/>
                  </a:lnTo>
                  <a:lnTo>
                    <a:pt x="215906" y="189058"/>
                  </a:lnTo>
                  <a:lnTo>
                    <a:pt x="215906" y="190736"/>
                  </a:lnTo>
                  <a:lnTo>
                    <a:pt x="215906" y="192414"/>
                  </a:lnTo>
                  <a:lnTo>
                    <a:pt x="215906" y="192414"/>
                  </a:lnTo>
                  <a:lnTo>
                    <a:pt x="214229" y="194092"/>
                  </a:lnTo>
                  <a:lnTo>
                    <a:pt x="214229" y="194092"/>
                  </a:lnTo>
                  <a:lnTo>
                    <a:pt x="214229" y="194092"/>
                  </a:lnTo>
                  <a:lnTo>
                    <a:pt x="214229" y="196329"/>
                  </a:lnTo>
                  <a:lnTo>
                    <a:pt x="215906" y="196329"/>
                  </a:lnTo>
                  <a:lnTo>
                    <a:pt x="215906" y="198007"/>
                  </a:lnTo>
                  <a:lnTo>
                    <a:pt x="214229" y="199685"/>
                  </a:lnTo>
                  <a:lnTo>
                    <a:pt x="211991" y="199685"/>
                  </a:lnTo>
                  <a:lnTo>
                    <a:pt x="210313" y="201363"/>
                  </a:lnTo>
                  <a:lnTo>
                    <a:pt x="208635" y="199685"/>
                  </a:lnTo>
                  <a:lnTo>
                    <a:pt x="208635" y="201363"/>
                  </a:lnTo>
                  <a:lnTo>
                    <a:pt x="206957" y="201363"/>
                  </a:lnTo>
                  <a:lnTo>
                    <a:pt x="206957" y="203041"/>
                  </a:lnTo>
                  <a:lnTo>
                    <a:pt x="208635" y="203041"/>
                  </a:lnTo>
                  <a:lnTo>
                    <a:pt x="210313" y="203041"/>
                  </a:lnTo>
                  <a:lnTo>
                    <a:pt x="211991" y="203041"/>
                  </a:lnTo>
                  <a:lnTo>
                    <a:pt x="214229" y="203041"/>
                  </a:lnTo>
                  <a:lnTo>
                    <a:pt x="215906" y="203041"/>
                  </a:lnTo>
                  <a:lnTo>
                    <a:pt x="217584" y="203041"/>
                  </a:lnTo>
                  <a:lnTo>
                    <a:pt x="219263" y="205279"/>
                  </a:lnTo>
                  <a:lnTo>
                    <a:pt x="219263" y="206957"/>
                  </a:lnTo>
                  <a:lnTo>
                    <a:pt x="219263" y="208635"/>
                  </a:lnTo>
                  <a:lnTo>
                    <a:pt x="217584" y="210313"/>
                  </a:lnTo>
                  <a:lnTo>
                    <a:pt x="217584" y="211991"/>
                  </a:lnTo>
                  <a:lnTo>
                    <a:pt x="215906" y="214228"/>
                  </a:lnTo>
                  <a:lnTo>
                    <a:pt x="214229" y="214228"/>
                  </a:lnTo>
                  <a:lnTo>
                    <a:pt x="211991" y="214228"/>
                  </a:lnTo>
                  <a:lnTo>
                    <a:pt x="210313" y="214228"/>
                  </a:lnTo>
                  <a:lnTo>
                    <a:pt x="208635" y="214228"/>
                  </a:lnTo>
                  <a:lnTo>
                    <a:pt x="208635" y="214228"/>
                  </a:lnTo>
                  <a:lnTo>
                    <a:pt x="208635" y="215906"/>
                  </a:lnTo>
                  <a:lnTo>
                    <a:pt x="208635" y="217584"/>
                  </a:lnTo>
                  <a:lnTo>
                    <a:pt x="210313" y="217584"/>
                  </a:lnTo>
                  <a:lnTo>
                    <a:pt x="210313" y="219262"/>
                  </a:lnTo>
                  <a:lnTo>
                    <a:pt x="210313" y="220940"/>
                  </a:lnTo>
                  <a:lnTo>
                    <a:pt x="210313" y="222618"/>
                  </a:lnTo>
                  <a:lnTo>
                    <a:pt x="208635" y="224856"/>
                  </a:lnTo>
                  <a:lnTo>
                    <a:pt x="206957" y="224856"/>
                  </a:lnTo>
                  <a:lnTo>
                    <a:pt x="205279" y="224856"/>
                  </a:lnTo>
                  <a:lnTo>
                    <a:pt x="203601" y="224856"/>
                  </a:lnTo>
                  <a:lnTo>
                    <a:pt x="201363" y="224856"/>
                  </a:lnTo>
                  <a:lnTo>
                    <a:pt x="199686" y="224856"/>
                  </a:lnTo>
                  <a:lnTo>
                    <a:pt x="198007" y="224856"/>
                  </a:lnTo>
                  <a:lnTo>
                    <a:pt x="196329" y="222618"/>
                  </a:lnTo>
                  <a:lnTo>
                    <a:pt x="194652" y="222618"/>
                  </a:lnTo>
                  <a:lnTo>
                    <a:pt x="194652" y="224856"/>
                  </a:lnTo>
                  <a:lnTo>
                    <a:pt x="194652" y="224856"/>
                  </a:lnTo>
                  <a:lnTo>
                    <a:pt x="196329" y="226534"/>
                  </a:lnTo>
                  <a:lnTo>
                    <a:pt x="198007" y="226534"/>
                  </a:lnTo>
                  <a:lnTo>
                    <a:pt x="198007" y="229890"/>
                  </a:lnTo>
                  <a:lnTo>
                    <a:pt x="199686" y="229890"/>
                  </a:lnTo>
                  <a:lnTo>
                    <a:pt x="201363" y="229890"/>
                  </a:lnTo>
                  <a:lnTo>
                    <a:pt x="201363" y="231568"/>
                  </a:lnTo>
                  <a:lnTo>
                    <a:pt x="201363" y="233805"/>
                  </a:lnTo>
                  <a:lnTo>
                    <a:pt x="201363" y="235483"/>
                  </a:lnTo>
                  <a:lnTo>
                    <a:pt x="199686" y="235483"/>
                  </a:lnTo>
                  <a:lnTo>
                    <a:pt x="199686" y="237161"/>
                  </a:lnTo>
                  <a:lnTo>
                    <a:pt x="198007" y="237161"/>
                  </a:lnTo>
                  <a:lnTo>
                    <a:pt x="198007" y="238839"/>
                  </a:lnTo>
                  <a:lnTo>
                    <a:pt x="196329" y="237161"/>
                  </a:lnTo>
                  <a:lnTo>
                    <a:pt x="196329" y="237161"/>
                  </a:lnTo>
                  <a:lnTo>
                    <a:pt x="194652" y="237161"/>
                  </a:lnTo>
                  <a:lnTo>
                    <a:pt x="192414" y="237161"/>
                  </a:lnTo>
                  <a:lnTo>
                    <a:pt x="192414" y="235483"/>
                  </a:lnTo>
                  <a:lnTo>
                    <a:pt x="190736" y="235483"/>
                  </a:lnTo>
                  <a:lnTo>
                    <a:pt x="190736" y="233805"/>
                  </a:lnTo>
                  <a:lnTo>
                    <a:pt x="190736" y="231568"/>
                  </a:lnTo>
                  <a:lnTo>
                    <a:pt x="189058" y="231568"/>
                  </a:lnTo>
                  <a:lnTo>
                    <a:pt x="189058" y="229890"/>
                  </a:lnTo>
                  <a:lnTo>
                    <a:pt x="187380" y="229890"/>
                  </a:lnTo>
                  <a:lnTo>
                    <a:pt x="187380" y="228212"/>
                  </a:lnTo>
                  <a:lnTo>
                    <a:pt x="185702" y="228212"/>
                  </a:lnTo>
                  <a:lnTo>
                    <a:pt x="185702" y="226534"/>
                  </a:lnTo>
                  <a:lnTo>
                    <a:pt x="183465" y="226534"/>
                  </a:lnTo>
                  <a:lnTo>
                    <a:pt x="183465" y="226534"/>
                  </a:lnTo>
                  <a:lnTo>
                    <a:pt x="183465" y="228212"/>
                  </a:lnTo>
                  <a:lnTo>
                    <a:pt x="183465" y="229890"/>
                  </a:lnTo>
                  <a:lnTo>
                    <a:pt x="185702" y="229890"/>
                  </a:lnTo>
                  <a:lnTo>
                    <a:pt x="185702" y="231568"/>
                  </a:lnTo>
                  <a:lnTo>
                    <a:pt x="185702" y="233805"/>
                  </a:lnTo>
                  <a:lnTo>
                    <a:pt x="183465" y="231568"/>
                  </a:lnTo>
                  <a:lnTo>
                    <a:pt x="181786" y="231568"/>
                  </a:lnTo>
                  <a:lnTo>
                    <a:pt x="181786" y="231568"/>
                  </a:lnTo>
                  <a:lnTo>
                    <a:pt x="181786" y="233805"/>
                  </a:lnTo>
                  <a:lnTo>
                    <a:pt x="183465" y="233805"/>
                  </a:lnTo>
                  <a:lnTo>
                    <a:pt x="183465" y="235483"/>
                  </a:lnTo>
                  <a:lnTo>
                    <a:pt x="185702" y="235483"/>
                  </a:lnTo>
                  <a:lnTo>
                    <a:pt x="185702" y="237161"/>
                  </a:lnTo>
                  <a:lnTo>
                    <a:pt x="183465" y="237161"/>
                  </a:lnTo>
                  <a:lnTo>
                    <a:pt x="183465" y="238839"/>
                  </a:lnTo>
                  <a:lnTo>
                    <a:pt x="183465" y="240517"/>
                  </a:lnTo>
                  <a:lnTo>
                    <a:pt x="183465" y="242755"/>
                  </a:lnTo>
                  <a:lnTo>
                    <a:pt x="183465" y="244433"/>
                  </a:lnTo>
                  <a:lnTo>
                    <a:pt x="181786" y="246111"/>
                  </a:lnTo>
                  <a:lnTo>
                    <a:pt x="181786" y="247789"/>
                  </a:lnTo>
                  <a:lnTo>
                    <a:pt x="183465" y="247789"/>
                  </a:lnTo>
                  <a:lnTo>
                    <a:pt x="183465" y="249467"/>
                  </a:lnTo>
                  <a:lnTo>
                    <a:pt x="183465" y="251145"/>
                  </a:lnTo>
                  <a:lnTo>
                    <a:pt x="181786" y="251145"/>
                  </a:lnTo>
                  <a:lnTo>
                    <a:pt x="181786" y="249467"/>
                  </a:lnTo>
                  <a:lnTo>
                    <a:pt x="180109" y="249467"/>
                  </a:lnTo>
                  <a:lnTo>
                    <a:pt x="178430" y="249467"/>
                  </a:lnTo>
                  <a:lnTo>
                    <a:pt x="176752" y="249467"/>
                  </a:lnTo>
                  <a:lnTo>
                    <a:pt x="176752" y="247789"/>
                  </a:lnTo>
                  <a:lnTo>
                    <a:pt x="175075" y="247789"/>
                  </a:lnTo>
                  <a:lnTo>
                    <a:pt x="175075" y="246111"/>
                  </a:lnTo>
                  <a:lnTo>
                    <a:pt x="172837" y="244433"/>
                  </a:lnTo>
                  <a:lnTo>
                    <a:pt x="171159" y="244433"/>
                  </a:lnTo>
                  <a:lnTo>
                    <a:pt x="169481" y="244433"/>
                  </a:lnTo>
                  <a:lnTo>
                    <a:pt x="169481" y="242755"/>
                  </a:lnTo>
                  <a:lnTo>
                    <a:pt x="167803" y="242755"/>
                  </a:lnTo>
                  <a:lnTo>
                    <a:pt x="166125" y="242755"/>
                  </a:lnTo>
                  <a:lnTo>
                    <a:pt x="166125" y="242755"/>
                  </a:lnTo>
                  <a:lnTo>
                    <a:pt x="166125" y="244433"/>
                  </a:lnTo>
                  <a:lnTo>
                    <a:pt x="167803" y="244433"/>
                  </a:lnTo>
                  <a:lnTo>
                    <a:pt x="167803" y="246111"/>
                  </a:lnTo>
                  <a:lnTo>
                    <a:pt x="169481" y="247789"/>
                  </a:lnTo>
                  <a:lnTo>
                    <a:pt x="169481" y="249467"/>
                  </a:lnTo>
                  <a:lnTo>
                    <a:pt x="169481" y="253382"/>
                  </a:lnTo>
                  <a:lnTo>
                    <a:pt x="169481" y="251145"/>
                  </a:lnTo>
                  <a:lnTo>
                    <a:pt x="169481" y="253382"/>
                  </a:lnTo>
                  <a:lnTo>
                    <a:pt x="169481" y="255060"/>
                  </a:lnTo>
                  <a:lnTo>
                    <a:pt x="171159" y="255060"/>
                  </a:lnTo>
                  <a:lnTo>
                    <a:pt x="171159" y="256738"/>
                  </a:lnTo>
                  <a:lnTo>
                    <a:pt x="172837" y="256738"/>
                  </a:lnTo>
                  <a:lnTo>
                    <a:pt x="172837" y="258416"/>
                  </a:lnTo>
                  <a:lnTo>
                    <a:pt x="172837" y="260094"/>
                  </a:lnTo>
                  <a:lnTo>
                    <a:pt x="172837" y="262332"/>
                  </a:lnTo>
                  <a:lnTo>
                    <a:pt x="172837" y="264010"/>
                  </a:lnTo>
                  <a:lnTo>
                    <a:pt x="172837" y="265688"/>
                  </a:lnTo>
                  <a:lnTo>
                    <a:pt x="172837" y="267366"/>
                  </a:lnTo>
                  <a:lnTo>
                    <a:pt x="172837" y="267366"/>
                  </a:lnTo>
                  <a:lnTo>
                    <a:pt x="172837" y="269044"/>
                  </a:lnTo>
                  <a:lnTo>
                    <a:pt x="171159" y="269044"/>
                  </a:lnTo>
                  <a:lnTo>
                    <a:pt x="169481" y="269044"/>
                  </a:lnTo>
                  <a:lnTo>
                    <a:pt x="169481" y="271281"/>
                  </a:lnTo>
                  <a:lnTo>
                    <a:pt x="169481" y="271281"/>
                  </a:lnTo>
                  <a:lnTo>
                    <a:pt x="167803" y="271281"/>
                  </a:lnTo>
                  <a:lnTo>
                    <a:pt x="167803" y="272959"/>
                  </a:lnTo>
                  <a:lnTo>
                    <a:pt x="169481" y="272959"/>
                  </a:lnTo>
                  <a:lnTo>
                    <a:pt x="169481" y="274637"/>
                  </a:lnTo>
                  <a:lnTo>
                    <a:pt x="167803" y="274637"/>
                  </a:lnTo>
                  <a:lnTo>
                    <a:pt x="166125" y="274637"/>
                  </a:lnTo>
                  <a:lnTo>
                    <a:pt x="166125" y="274637"/>
                  </a:lnTo>
                  <a:lnTo>
                    <a:pt x="163888" y="274637"/>
                  </a:lnTo>
                  <a:lnTo>
                    <a:pt x="163888" y="274637"/>
                  </a:lnTo>
                  <a:lnTo>
                    <a:pt x="163888" y="276315"/>
                  </a:lnTo>
                  <a:lnTo>
                    <a:pt x="166125" y="276315"/>
                  </a:lnTo>
                  <a:lnTo>
                    <a:pt x="166125" y="277993"/>
                  </a:lnTo>
                  <a:lnTo>
                    <a:pt x="163888" y="277993"/>
                  </a:lnTo>
                  <a:lnTo>
                    <a:pt x="162209" y="277993"/>
                  </a:lnTo>
                  <a:lnTo>
                    <a:pt x="160532" y="277993"/>
                  </a:lnTo>
                  <a:lnTo>
                    <a:pt x="160532" y="279671"/>
                  </a:lnTo>
                  <a:lnTo>
                    <a:pt x="160532" y="281909"/>
                  </a:lnTo>
                  <a:lnTo>
                    <a:pt x="160532" y="283587"/>
                  </a:lnTo>
                  <a:lnTo>
                    <a:pt x="160532" y="285265"/>
                  </a:lnTo>
                  <a:lnTo>
                    <a:pt x="162209" y="285265"/>
                  </a:lnTo>
                  <a:lnTo>
                    <a:pt x="162209" y="286943"/>
                  </a:lnTo>
                  <a:lnTo>
                    <a:pt x="162209" y="288621"/>
                  </a:lnTo>
                  <a:lnTo>
                    <a:pt x="160532" y="288621"/>
                  </a:lnTo>
                  <a:lnTo>
                    <a:pt x="160532" y="290858"/>
                  </a:lnTo>
                  <a:lnTo>
                    <a:pt x="158853" y="290858"/>
                  </a:lnTo>
                  <a:lnTo>
                    <a:pt x="158853" y="288621"/>
                  </a:lnTo>
                  <a:lnTo>
                    <a:pt x="157175" y="288621"/>
                  </a:lnTo>
                  <a:lnTo>
                    <a:pt x="154938" y="288621"/>
                  </a:lnTo>
                  <a:lnTo>
                    <a:pt x="154938" y="286943"/>
                  </a:lnTo>
                  <a:lnTo>
                    <a:pt x="153260" y="286943"/>
                  </a:lnTo>
                  <a:lnTo>
                    <a:pt x="151582" y="286943"/>
                  </a:lnTo>
                  <a:lnTo>
                    <a:pt x="151582" y="285265"/>
                  </a:lnTo>
                  <a:lnTo>
                    <a:pt x="149904" y="285265"/>
                  </a:lnTo>
                  <a:lnTo>
                    <a:pt x="149904" y="283587"/>
                  </a:lnTo>
                  <a:lnTo>
                    <a:pt x="149904" y="281909"/>
                  </a:lnTo>
                  <a:lnTo>
                    <a:pt x="149904" y="279671"/>
                  </a:lnTo>
                  <a:lnTo>
                    <a:pt x="148226" y="279671"/>
                  </a:lnTo>
                  <a:lnTo>
                    <a:pt x="148226" y="277993"/>
                  </a:lnTo>
                  <a:lnTo>
                    <a:pt x="148226" y="276315"/>
                  </a:lnTo>
                  <a:lnTo>
                    <a:pt x="148226" y="274637"/>
                  </a:lnTo>
                  <a:lnTo>
                    <a:pt x="146548" y="274637"/>
                  </a:lnTo>
                  <a:lnTo>
                    <a:pt x="146548" y="272959"/>
                  </a:lnTo>
                  <a:lnTo>
                    <a:pt x="144311" y="272959"/>
                  </a:lnTo>
                  <a:lnTo>
                    <a:pt x="144311" y="271281"/>
                  </a:lnTo>
                  <a:lnTo>
                    <a:pt x="142632" y="271281"/>
                  </a:lnTo>
                  <a:lnTo>
                    <a:pt x="142632" y="272959"/>
                  </a:lnTo>
                  <a:lnTo>
                    <a:pt x="142632" y="274637"/>
                  </a:lnTo>
                  <a:lnTo>
                    <a:pt x="144311" y="274637"/>
                  </a:lnTo>
                  <a:lnTo>
                    <a:pt x="144311" y="276315"/>
                  </a:lnTo>
                  <a:lnTo>
                    <a:pt x="144311" y="277993"/>
                  </a:lnTo>
                  <a:lnTo>
                    <a:pt x="144311" y="279671"/>
                  </a:lnTo>
                  <a:lnTo>
                    <a:pt x="144311" y="281909"/>
                  </a:lnTo>
                  <a:lnTo>
                    <a:pt x="142632" y="281909"/>
                  </a:lnTo>
                  <a:lnTo>
                    <a:pt x="142632" y="283587"/>
                  </a:lnTo>
                  <a:lnTo>
                    <a:pt x="144311" y="283587"/>
                  </a:lnTo>
                  <a:lnTo>
                    <a:pt x="146548" y="283587"/>
                  </a:lnTo>
                  <a:lnTo>
                    <a:pt x="146548" y="285265"/>
                  </a:lnTo>
                  <a:lnTo>
                    <a:pt x="148226" y="285265"/>
                  </a:lnTo>
                  <a:lnTo>
                    <a:pt x="148226" y="286943"/>
                  </a:lnTo>
                  <a:lnTo>
                    <a:pt x="148226" y="288621"/>
                  </a:lnTo>
                  <a:lnTo>
                    <a:pt x="149904" y="288621"/>
                  </a:lnTo>
                  <a:lnTo>
                    <a:pt x="149904" y="290858"/>
                  </a:lnTo>
                  <a:lnTo>
                    <a:pt x="151582" y="292536"/>
                  </a:lnTo>
                  <a:lnTo>
                    <a:pt x="151582" y="294214"/>
                  </a:lnTo>
                  <a:lnTo>
                    <a:pt x="151582" y="295892"/>
                  </a:lnTo>
                  <a:lnTo>
                    <a:pt x="153260" y="295892"/>
                  </a:lnTo>
                  <a:lnTo>
                    <a:pt x="153260" y="297570"/>
                  </a:lnTo>
                  <a:lnTo>
                    <a:pt x="151582" y="297570"/>
                  </a:lnTo>
                  <a:lnTo>
                    <a:pt x="151582" y="297570"/>
                  </a:lnTo>
                  <a:lnTo>
                    <a:pt x="151582" y="299808"/>
                  </a:lnTo>
                  <a:lnTo>
                    <a:pt x="151582" y="301486"/>
                  </a:lnTo>
                  <a:lnTo>
                    <a:pt x="151582" y="303164"/>
                  </a:lnTo>
                  <a:lnTo>
                    <a:pt x="153260" y="306520"/>
                  </a:lnTo>
                  <a:lnTo>
                    <a:pt x="153260" y="308198"/>
                  </a:lnTo>
                  <a:lnTo>
                    <a:pt x="151582" y="308198"/>
                  </a:lnTo>
                  <a:lnTo>
                    <a:pt x="151582" y="310435"/>
                  </a:lnTo>
                  <a:lnTo>
                    <a:pt x="149904" y="310435"/>
                  </a:lnTo>
                  <a:lnTo>
                    <a:pt x="149904" y="312113"/>
                  </a:lnTo>
                  <a:lnTo>
                    <a:pt x="148226" y="312113"/>
                  </a:lnTo>
                  <a:lnTo>
                    <a:pt x="148226" y="310435"/>
                  </a:lnTo>
                  <a:lnTo>
                    <a:pt x="148226" y="308198"/>
                  </a:lnTo>
                  <a:lnTo>
                    <a:pt x="146548" y="306520"/>
                  </a:lnTo>
                  <a:lnTo>
                    <a:pt x="146548" y="304842"/>
                  </a:lnTo>
                  <a:lnTo>
                    <a:pt x="144311" y="304842"/>
                  </a:lnTo>
                  <a:lnTo>
                    <a:pt x="142632" y="303164"/>
                  </a:lnTo>
                  <a:lnTo>
                    <a:pt x="140955" y="303164"/>
                  </a:lnTo>
                  <a:lnTo>
                    <a:pt x="139276" y="303164"/>
                  </a:lnTo>
                  <a:lnTo>
                    <a:pt x="139276" y="301486"/>
                  </a:lnTo>
                  <a:lnTo>
                    <a:pt x="137598" y="301486"/>
                  </a:lnTo>
                  <a:lnTo>
                    <a:pt x="135361" y="301486"/>
                  </a:lnTo>
                  <a:lnTo>
                    <a:pt x="133683" y="301486"/>
                  </a:lnTo>
                  <a:lnTo>
                    <a:pt x="132005" y="301486"/>
                  </a:lnTo>
                  <a:lnTo>
                    <a:pt x="132005" y="303164"/>
                  </a:lnTo>
                  <a:lnTo>
                    <a:pt x="133683" y="303164"/>
                  </a:lnTo>
                  <a:lnTo>
                    <a:pt x="135361" y="303164"/>
                  </a:lnTo>
                  <a:lnTo>
                    <a:pt x="137598" y="303164"/>
                  </a:lnTo>
                  <a:lnTo>
                    <a:pt x="137598" y="304842"/>
                  </a:lnTo>
                  <a:lnTo>
                    <a:pt x="139276" y="304842"/>
                  </a:lnTo>
                  <a:lnTo>
                    <a:pt x="139276" y="306520"/>
                  </a:lnTo>
                  <a:lnTo>
                    <a:pt x="140955" y="306520"/>
                  </a:lnTo>
                  <a:lnTo>
                    <a:pt x="142632" y="306520"/>
                  </a:lnTo>
                  <a:lnTo>
                    <a:pt x="142632" y="308198"/>
                  </a:lnTo>
                  <a:lnTo>
                    <a:pt x="144311" y="308198"/>
                  </a:lnTo>
                  <a:lnTo>
                    <a:pt x="144311" y="310435"/>
                  </a:lnTo>
                  <a:lnTo>
                    <a:pt x="144311" y="312113"/>
                  </a:lnTo>
                  <a:lnTo>
                    <a:pt x="144311" y="313791"/>
                  </a:lnTo>
                  <a:lnTo>
                    <a:pt x="144311" y="315469"/>
                  </a:lnTo>
                  <a:lnTo>
                    <a:pt x="146548" y="315469"/>
                  </a:lnTo>
                  <a:lnTo>
                    <a:pt x="146548" y="317147"/>
                  </a:lnTo>
                  <a:lnTo>
                    <a:pt x="148226" y="319385"/>
                  </a:lnTo>
                  <a:lnTo>
                    <a:pt x="148226" y="321063"/>
                  </a:lnTo>
                  <a:lnTo>
                    <a:pt x="148226" y="322741"/>
                  </a:lnTo>
                  <a:lnTo>
                    <a:pt x="146548" y="322741"/>
                  </a:lnTo>
                  <a:lnTo>
                    <a:pt x="144311" y="322741"/>
                  </a:lnTo>
                  <a:lnTo>
                    <a:pt x="144311" y="324419"/>
                  </a:lnTo>
                  <a:lnTo>
                    <a:pt x="142632" y="324419"/>
                  </a:lnTo>
                  <a:lnTo>
                    <a:pt x="140955" y="324419"/>
                  </a:lnTo>
                  <a:lnTo>
                    <a:pt x="140955" y="326097"/>
                  </a:lnTo>
                  <a:lnTo>
                    <a:pt x="139276" y="326097"/>
                  </a:lnTo>
                  <a:lnTo>
                    <a:pt x="137598" y="326097"/>
                  </a:lnTo>
                  <a:lnTo>
                    <a:pt x="135361" y="326097"/>
                  </a:lnTo>
                  <a:lnTo>
                    <a:pt x="135361" y="324419"/>
                  </a:lnTo>
                  <a:lnTo>
                    <a:pt x="133683" y="324419"/>
                  </a:lnTo>
                  <a:lnTo>
                    <a:pt x="132005" y="322741"/>
                  </a:lnTo>
                  <a:lnTo>
                    <a:pt x="132005" y="321063"/>
                  </a:lnTo>
                  <a:lnTo>
                    <a:pt x="128649" y="319385"/>
                  </a:lnTo>
                  <a:lnTo>
                    <a:pt x="128649" y="317147"/>
                  </a:lnTo>
                  <a:lnTo>
                    <a:pt x="128649" y="315469"/>
                  </a:lnTo>
                  <a:lnTo>
                    <a:pt x="126411" y="315469"/>
                  </a:lnTo>
                  <a:lnTo>
                    <a:pt x="126411" y="315469"/>
                  </a:lnTo>
                  <a:lnTo>
                    <a:pt x="126411" y="317147"/>
                  </a:lnTo>
                  <a:lnTo>
                    <a:pt x="126411" y="319385"/>
                  </a:lnTo>
                  <a:lnTo>
                    <a:pt x="126411" y="321063"/>
                  </a:lnTo>
                  <a:lnTo>
                    <a:pt x="128649" y="321063"/>
                  </a:lnTo>
                  <a:lnTo>
                    <a:pt x="128649" y="322741"/>
                  </a:lnTo>
                  <a:lnTo>
                    <a:pt x="126411" y="322741"/>
                  </a:lnTo>
                  <a:lnTo>
                    <a:pt x="126411" y="324419"/>
                  </a:lnTo>
                  <a:lnTo>
                    <a:pt x="128649" y="324419"/>
                  </a:lnTo>
                  <a:lnTo>
                    <a:pt x="130327" y="324419"/>
                  </a:lnTo>
                  <a:lnTo>
                    <a:pt x="132005" y="326097"/>
                  </a:lnTo>
                  <a:lnTo>
                    <a:pt x="133683" y="326097"/>
                  </a:lnTo>
                  <a:lnTo>
                    <a:pt x="133683" y="328334"/>
                  </a:lnTo>
                  <a:lnTo>
                    <a:pt x="135361" y="328334"/>
                  </a:lnTo>
                  <a:lnTo>
                    <a:pt x="137598" y="330012"/>
                  </a:lnTo>
                  <a:lnTo>
                    <a:pt x="137598" y="331690"/>
                  </a:lnTo>
                  <a:lnTo>
                    <a:pt x="137598" y="333368"/>
                  </a:lnTo>
                  <a:lnTo>
                    <a:pt x="139276" y="335046"/>
                  </a:lnTo>
                  <a:lnTo>
                    <a:pt x="137598" y="336724"/>
                  </a:lnTo>
                  <a:lnTo>
                    <a:pt x="137598" y="335046"/>
                  </a:lnTo>
                  <a:lnTo>
                    <a:pt x="137598" y="336724"/>
                  </a:lnTo>
                  <a:lnTo>
                    <a:pt x="135361" y="338962"/>
                  </a:lnTo>
                  <a:lnTo>
                    <a:pt x="135361" y="338962"/>
                  </a:lnTo>
                  <a:lnTo>
                    <a:pt x="133683" y="340640"/>
                  </a:lnTo>
                  <a:lnTo>
                    <a:pt x="133683" y="342318"/>
                  </a:lnTo>
                  <a:lnTo>
                    <a:pt x="133683" y="343996"/>
                  </a:lnTo>
                  <a:lnTo>
                    <a:pt x="132005" y="343996"/>
                  </a:lnTo>
                  <a:lnTo>
                    <a:pt x="132005" y="345674"/>
                  </a:lnTo>
                  <a:lnTo>
                    <a:pt x="130327" y="345674"/>
                  </a:lnTo>
                  <a:lnTo>
                    <a:pt x="128649" y="345674"/>
                  </a:lnTo>
                  <a:lnTo>
                    <a:pt x="128649" y="345674"/>
                  </a:lnTo>
                  <a:lnTo>
                    <a:pt x="128649" y="347911"/>
                  </a:lnTo>
                  <a:lnTo>
                    <a:pt x="126411" y="347911"/>
                  </a:lnTo>
                  <a:lnTo>
                    <a:pt x="126411" y="349589"/>
                  </a:lnTo>
                  <a:lnTo>
                    <a:pt x="126411" y="351267"/>
                  </a:lnTo>
                  <a:lnTo>
                    <a:pt x="126411" y="352945"/>
                  </a:lnTo>
                  <a:lnTo>
                    <a:pt x="124734" y="352945"/>
                  </a:lnTo>
                  <a:lnTo>
                    <a:pt x="124734" y="351267"/>
                  </a:lnTo>
                  <a:lnTo>
                    <a:pt x="123055" y="351267"/>
                  </a:lnTo>
                  <a:lnTo>
                    <a:pt x="121378" y="351267"/>
                  </a:lnTo>
                  <a:lnTo>
                    <a:pt x="119699" y="351267"/>
                  </a:lnTo>
                  <a:lnTo>
                    <a:pt x="118021" y="351267"/>
                  </a:lnTo>
                  <a:lnTo>
                    <a:pt x="118021" y="349589"/>
                  </a:lnTo>
                  <a:lnTo>
                    <a:pt x="115784" y="349589"/>
                  </a:lnTo>
                  <a:lnTo>
                    <a:pt x="115784" y="351267"/>
                  </a:lnTo>
                  <a:lnTo>
                    <a:pt x="112428" y="349589"/>
                  </a:lnTo>
                  <a:lnTo>
                    <a:pt x="110750" y="347911"/>
                  </a:lnTo>
                  <a:lnTo>
                    <a:pt x="109072" y="347911"/>
                  </a:lnTo>
                  <a:lnTo>
                    <a:pt x="106834" y="347911"/>
                  </a:lnTo>
                  <a:lnTo>
                    <a:pt x="106834" y="345674"/>
                  </a:lnTo>
                  <a:lnTo>
                    <a:pt x="105157" y="345674"/>
                  </a:lnTo>
                  <a:lnTo>
                    <a:pt x="103478" y="345674"/>
                  </a:lnTo>
                  <a:lnTo>
                    <a:pt x="103478" y="347911"/>
                  </a:lnTo>
                  <a:lnTo>
                    <a:pt x="103478" y="349589"/>
                  </a:lnTo>
                  <a:lnTo>
                    <a:pt x="105157" y="349589"/>
                  </a:lnTo>
                  <a:lnTo>
                    <a:pt x="106834" y="349589"/>
                  </a:lnTo>
                  <a:lnTo>
                    <a:pt x="109072" y="349589"/>
                  </a:lnTo>
                  <a:lnTo>
                    <a:pt x="110750" y="351267"/>
                  </a:lnTo>
                  <a:lnTo>
                    <a:pt x="112428" y="351267"/>
                  </a:lnTo>
                  <a:lnTo>
                    <a:pt x="114106" y="352945"/>
                  </a:lnTo>
                  <a:lnTo>
                    <a:pt x="115784" y="352945"/>
                  </a:lnTo>
                  <a:lnTo>
                    <a:pt x="118021" y="354623"/>
                  </a:lnTo>
                  <a:lnTo>
                    <a:pt x="119699" y="354623"/>
                  </a:lnTo>
                  <a:lnTo>
                    <a:pt x="119699" y="356861"/>
                  </a:lnTo>
                  <a:lnTo>
                    <a:pt x="121378" y="356861"/>
                  </a:lnTo>
                  <a:lnTo>
                    <a:pt x="121378" y="358539"/>
                  </a:lnTo>
                  <a:lnTo>
                    <a:pt x="121378" y="360217"/>
                  </a:lnTo>
                  <a:lnTo>
                    <a:pt x="121378" y="361895"/>
                  </a:lnTo>
                  <a:lnTo>
                    <a:pt x="121378" y="363573"/>
                  </a:lnTo>
                  <a:lnTo>
                    <a:pt x="119699" y="363573"/>
                  </a:lnTo>
                  <a:lnTo>
                    <a:pt x="118021" y="363573"/>
                  </a:lnTo>
                  <a:lnTo>
                    <a:pt x="115784" y="365251"/>
                  </a:lnTo>
                  <a:lnTo>
                    <a:pt x="114106" y="365251"/>
                  </a:lnTo>
                  <a:lnTo>
                    <a:pt x="114106" y="367488"/>
                  </a:lnTo>
                  <a:lnTo>
                    <a:pt x="114106" y="367488"/>
                  </a:lnTo>
                  <a:lnTo>
                    <a:pt x="114106" y="369166"/>
                  </a:lnTo>
                  <a:lnTo>
                    <a:pt x="115784" y="369166"/>
                  </a:lnTo>
                  <a:lnTo>
                    <a:pt x="115784" y="369166"/>
                  </a:lnTo>
                  <a:lnTo>
                    <a:pt x="118021" y="369166"/>
                  </a:lnTo>
                  <a:lnTo>
                    <a:pt x="119699" y="369166"/>
                  </a:lnTo>
                  <a:lnTo>
                    <a:pt x="119699" y="370844"/>
                  </a:lnTo>
                  <a:lnTo>
                    <a:pt x="118021" y="370844"/>
                  </a:lnTo>
                  <a:lnTo>
                    <a:pt x="118021" y="372522"/>
                  </a:lnTo>
                  <a:lnTo>
                    <a:pt x="115784" y="372522"/>
                  </a:lnTo>
                  <a:lnTo>
                    <a:pt x="114106" y="372522"/>
                  </a:lnTo>
                  <a:lnTo>
                    <a:pt x="112428" y="372522"/>
                  </a:lnTo>
                  <a:lnTo>
                    <a:pt x="112428" y="374200"/>
                  </a:lnTo>
                  <a:lnTo>
                    <a:pt x="110750" y="374200"/>
                  </a:lnTo>
                  <a:lnTo>
                    <a:pt x="109072" y="374200"/>
                  </a:lnTo>
                  <a:lnTo>
                    <a:pt x="106834" y="374200"/>
                  </a:lnTo>
                  <a:lnTo>
                    <a:pt x="106834" y="376438"/>
                  </a:lnTo>
                  <a:lnTo>
                    <a:pt x="106834" y="378116"/>
                  </a:lnTo>
                  <a:lnTo>
                    <a:pt x="106834" y="378116"/>
                  </a:lnTo>
                  <a:lnTo>
                    <a:pt x="109072" y="378116"/>
                  </a:lnTo>
                  <a:lnTo>
                    <a:pt x="110750" y="378116"/>
                  </a:lnTo>
                  <a:lnTo>
                    <a:pt x="112428" y="378116"/>
                  </a:lnTo>
                  <a:lnTo>
                    <a:pt x="112428" y="376438"/>
                  </a:lnTo>
                  <a:lnTo>
                    <a:pt x="114106" y="376438"/>
                  </a:lnTo>
                  <a:lnTo>
                    <a:pt x="115784" y="376438"/>
                  </a:lnTo>
                  <a:lnTo>
                    <a:pt x="115784" y="378116"/>
                  </a:lnTo>
                  <a:lnTo>
                    <a:pt x="114106" y="378116"/>
                  </a:lnTo>
                  <a:lnTo>
                    <a:pt x="114106" y="379794"/>
                  </a:lnTo>
                  <a:lnTo>
                    <a:pt x="114106" y="381472"/>
                  </a:lnTo>
                  <a:lnTo>
                    <a:pt x="114106" y="383150"/>
                  </a:lnTo>
                  <a:lnTo>
                    <a:pt x="114106" y="385387"/>
                  </a:lnTo>
                  <a:lnTo>
                    <a:pt x="112428" y="387065"/>
                  </a:lnTo>
                  <a:lnTo>
                    <a:pt x="112428" y="388743"/>
                  </a:lnTo>
                  <a:lnTo>
                    <a:pt x="112428" y="390421"/>
                  </a:lnTo>
                  <a:lnTo>
                    <a:pt x="110750" y="390421"/>
                  </a:lnTo>
                  <a:lnTo>
                    <a:pt x="109072" y="390421"/>
                  </a:lnTo>
                  <a:lnTo>
                    <a:pt x="106834" y="390421"/>
                  </a:lnTo>
                  <a:lnTo>
                    <a:pt x="106834" y="388743"/>
                  </a:lnTo>
                  <a:lnTo>
                    <a:pt x="105157" y="388743"/>
                  </a:lnTo>
                  <a:lnTo>
                    <a:pt x="103478" y="388743"/>
                  </a:lnTo>
                  <a:lnTo>
                    <a:pt x="103478" y="390421"/>
                  </a:lnTo>
                  <a:lnTo>
                    <a:pt x="103478" y="392099"/>
                  </a:lnTo>
                  <a:lnTo>
                    <a:pt x="103478" y="393777"/>
                  </a:lnTo>
                  <a:lnTo>
                    <a:pt x="103478" y="392099"/>
                  </a:lnTo>
                  <a:lnTo>
                    <a:pt x="103478" y="393777"/>
                  </a:lnTo>
                  <a:lnTo>
                    <a:pt x="105157" y="393777"/>
                  </a:lnTo>
                  <a:lnTo>
                    <a:pt x="105157" y="396015"/>
                  </a:lnTo>
                  <a:lnTo>
                    <a:pt x="106834" y="397693"/>
                  </a:lnTo>
                  <a:lnTo>
                    <a:pt x="106834" y="399371"/>
                  </a:lnTo>
                  <a:lnTo>
                    <a:pt x="106834" y="401049"/>
                  </a:lnTo>
                  <a:lnTo>
                    <a:pt x="105157" y="399371"/>
                  </a:lnTo>
                  <a:lnTo>
                    <a:pt x="103478" y="399371"/>
                  </a:lnTo>
                  <a:lnTo>
                    <a:pt x="101801" y="399371"/>
                  </a:lnTo>
                  <a:lnTo>
                    <a:pt x="101801" y="401049"/>
                  </a:lnTo>
                  <a:lnTo>
                    <a:pt x="101801" y="402727"/>
                  </a:lnTo>
                  <a:lnTo>
                    <a:pt x="101801" y="404964"/>
                  </a:lnTo>
                  <a:lnTo>
                    <a:pt x="100122" y="404964"/>
                  </a:lnTo>
                  <a:lnTo>
                    <a:pt x="100122" y="406642"/>
                  </a:lnTo>
                  <a:lnTo>
                    <a:pt x="100122" y="408320"/>
                  </a:lnTo>
                  <a:lnTo>
                    <a:pt x="97885" y="409998"/>
                  </a:lnTo>
                  <a:lnTo>
                    <a:pt x="97885" y="411676"/>
                  </a:lnTo>
                  <a:lnTo>
                    <a:pt x="97885" y="413914"/>
                  </a:lnTo>
                  <a:lnTo>
                    <a:pt x="97885" y="415592"/>
                  </a:lnTo>
                  <a:lnTo>
                    <a:pt x="96207" y="415592"/>
                  </a:lnTo>
                  <a:lnTo>
                    <a:pt x="96207" y="418948"/>
                  </a:lnTo>
                  <a:lnTo>
                    <a:pt x="96207" y="417270"/>
                  </a:lnTo>
                  <a:lnTo>
                    <a:pt x="96207" y="420626"/>
                  </a:lnTo>
                  <a:lnTo>
                    <a:pt x="96207" y="422304"/>
                  </a:lnTo>
                  <a:lnTo>
                    <a:pt x="96207" y="424541"/>
                  </a:lnTo>
                  <a:lnTo>
                    <a:pt x="96207" y="426219"/>
                  </a:lnTo>
                  <a:lnTo>
                    <a:pt x="94529" y="426219"/>
                  </a:lnTo>
                  <a:lnTo>
                    <a:pt x="96207" y="427897"/>
                  </a:lnTo>
                  <a:lnTo>
                    <a:pt x="94529" y="427897"/>
                  </a:lnTo>
                  <a:lnTo>
                    <a:pt x="94529" y="429575"/>
                  </a:lnTo>
                  <a:lnTo>
                    <a:pt x="94529" y="431253"/>
                  </a:lnTo>
                  <a:lnTo>
                    <a:pt x="96207" y="431253"/>
                  </a:lnTo>
                  <a:lnTo>
                    <a:pt x="96207" y="433491"/>
                  </a:lnTo>
                  <a:lnTo>
                    <a:pt x="97885" y="433491"/>
                  </a:lnTo>
                  <a:lnTo>
                    <a:pt x="97885" y="435169"/>
                  </a:lnTo>
                  <a:lnTo>
                    <a:pt x="97885" y="436847"/>
                  </a:lnTo>
                  <a:lnTo>
                    <a:pt x="97885" y="438525"/>
                  </a:lnTo>
                  <a:lnTo>
                    <a:pt x="96207" y="440203"/>
                  </a:lnTo>
                  <a:lnTo>
                    <a:pt x="96207" y="442440"/>
                  </a:lnTo>
                  <a:lnTo>
                    <a:pt x="96207" y="444118"/>
                  </a:lnTo>
                  <a:lnTo>
                    <a:pt x="94529" y="444118"/>
                  </a:lnTo>
                  <a:lnTo>
                    <a:pt x="94529" y="445796"/>
                  </a:lnTo>
                  <a:lnTo>
                    <a:pt x="96207" y="445796"/>
                  </a:lnTo>
                  <a:lnTo>
                    <a:pt x="96207" y="447474"/>
                  </a:lnTo>
                  <a:lnTo>
                    <a:pt x="96207" y="449152"/>
                  </a:lnTo>
                  <a:lnTo>
                    <a:pt x="94529" y="449152"/>
                  </a:lnTo>
                  <a:lnTo>
                    <a:pt x="94529" y="450830"/>
                  </a:lnTo>
                  <a:lnTo>
                    <a:pt x="94529" y="453068"/>
                  </a:lnTo>
                  <a:lnTo>
                    <a:pt x="94529" y="454746"/>
                  </a:lnTo>
                  <a:lnTo>
                    <a:pt x="94529" y="456424"/>
                  </a:lnTo>
                  <a:lnTo>
                    <a:pt x="92851" y="456424"/>
                  </a:lnTo>
                  <a:lnTo>
                    <a:pt x="91173" y="456424"/>
                  </a:lnTo>
                  <a:lnTo>
                    <a:pt x="92851" y="456424"/>
                  </a:lnTo>
                  <a:lnTo>
                    <a:pt x="91173" y="456424"/>
                  </a:lnTo>
                  <a:lnTo>
                    <a:pt x="91173" y="458102"/>
                  </a:lnTo>
                  <a:lnTo>
                    <a:pt x="91173" y="458102"/>
                  </a:lnTo>
                  <a:lnTo>
                    <a:pt x="92851" y="458102"/>
                  </a:lnTo>
                  <a:lnTo>
                    <a:pt x="94529" y="458102"/>
                  </a:lnTo>
                  <a:lnTo>
                    <a:pt x="96207" y="458102"/>
                  </a:lnTo>
                  <a:lnTo>
                    <a:pt x="96207" y="458102"/>
                  </a:lnTo>
                  <a:lnTo>
                    <a:pt x="97885" y="462017"/>
                  </a:lnTo>
                  <a:lnTo>
                    <a:pt x="97885" y="462017"/>
                  </a:lnTo>
                  <a:lnTo>
                    <a:pt x="97885" y="463695"/>
                  </a:lnTo>
                  <a:lnTo>
                    <a:pt x="97885" y="465373"/>
                  </a:lnTo>
                  <a:lnTo>
                    <a:pt x="97885" y="467051"/>
                  </a:lnTo>
                  <a:lnTo>
                    <a:pt x="97885" y="468729"/>
                  </a:lnTo>
                  <a:lnTo>
                    <a:pt x="97885" y="470967"/>
                  </a:lnTo>
                  <a:lnTo>
                    <a:pt x="97885" y="472645"/>
                  </a:lnTo>
                  <a:lnTo>
                    <a:pt x="97885" y="474323"/>
                  </a:lnTo>
                  <a:lnTo>
                    <a:pt x="100122" y="476001"/>
                  </a:lnTo>
                  <a:lnTo>
                    <a:pt x="100122" y="477679"/>
                  </a:lnTo>
                  <a:lnTo>
                    <a:pt x="100122" y="479357"/>
                  </a:lnTo>
                  <a:lnTo>
                    <a:pt x="100122" y="479357"/>
                  </a:lnTo>
                  <a:lnTo>
                    <a:pt x="101801" y="481594"/>
                  </a:lnTo>
                  <a:lnTo>
                    <a:pt x="101801" y="483272"/>
                  </a:lnTo>
                  <a:lnTo>
                    <a:pt x="101801" y="484950"/>
                  </a:lnTo>
                  <a:lnTo>
                    <a:pt x="103478" y="486628"/>
                  </a:lnTo>
                  <a:lnTo>
                    <a:pt x="103478" y="488306"/>
                  </a:lnTo>
                  <a:lnTo>
                    <a:pt x="105157" y="488306"/>
                  </a:lnTo>
                  <a:lnTo>
                    <a:pt x="105157" y="490544"/>
                  </a:lnTo>
                  <a:lnTo>
                    <a:pt x="105157" y="492222"/>
                  </a:lnTo>
                  <a:lnTo>
                    <a:pt x="105157" y="493900"/>
                  </a:lnTo>
                  <a:lnTo>
                    <a:pt x="106834" y="493900"/>
                  </a:lnTo>
                  <a:lnTo>
                    <a:pt x="106834" y="495578"/>
                  </a:lnTo>
                  <a:lnTo>
                    <a:pt x="106834" y="497256"/>
                  </a:lnTo>
                  <a:lnTo>
                    <a:pt x="109072" y="497256"/>
                  </a:lnTo>
                  <a:lnTo>
                    <a:pt x="109072" y="499493"/>
                  </a:lnTo>
                  <a:lnTo>
                    <a:pt x="109072" y="501171"/>
                  </a:lnTo>
                  <a:lnTo>
                    <a:pt x="109072" y="502849"/>
                  </a:lnTo>
                  <a:lnTo>
                    <a:pt x="109072" y="504527"/>
                  </a:lnTo>
                  <a:lnTo>
                    <a:pt x="110750" y="504527"/>
                  </a:lnTo>
                  <a:lnTo>
                    <a:pt x="110750" y="506205"/>
                  </a:lnTo>
                  <a:lnTo>
                    <a:pt x="112428" y="506205"/>
                  </a:lnTo>
                  <a:lnTo>
                    <a:pt x="112428" y="507883"/>
                  </a:lnTo>
                  <a:lnTo>
                    <a:pt x="112428" y="510121"/>
                  </a:lnTo>
                  <a:lnTo>
                    <a:pt x="114106" y="511799"/>
                  </a:lnTo>
                  <a:lnTo>
                    <a:pt x="114106" y="513477"/>
                  </a:lnTo>
                  <a:lnTo>
                    <a:pt x="114106" y="515155"/>
                  </a:lnTo>
                  <a:lnTo>
                    <a:pt x="115784" y="515155"/>
                  </a:lnTo>
                  <a:lnTo>
                    <a:pt x="115784" y="516833"/>
                  </a:lnTo>
                  <a:lnTo>
                    <a:pt x="118021" y="516833"/>
                  </a:lnTo>
                  <a:lnTo>
                    <a:pt x="119699" y="516833"/>
                  </a:lnTo>
                  <a:lnTo>
                    <a:pt x="119699" y="519070"/>
                  </a:lnTo>
                  <a:lnTo>
                    <a:pt x="121378" y="520748"/>
                  </a:lnTo>
                  <a:lnTo>
                    <a:pt x="121378" y="522426"/>
                  </a:lnTo>
                  <a:lnTo>
                    <a:pt x="123055" y="524104"/>
                  </a:lnTo>
                  <a:lnTo>
                    <a:pt x="124734" y="525782"/>
                  </a:lnTo>
                  <a:lnTo>
                    <a:pt x="124734" y="528020"/>
                  </a:lnTo>
                  <a:lnTo>
                    <a:pt x="126411" y="528020"/>
                  </a:lnTo>
                  <a:lnTo>
                    <a:pt x="126411" y="529698"/>
                  </a:lnTo>
                  <a:lnTo>
                    <a:pt x="128649" y="529698"/>
                  </a:lnTo>
                  <a:lnTo>
                    <a:pt x="130327" y="533054"/>
                  </a:lnTo>
                  <a:lnTo>
                    <a:pt x="132005" y="533054"/>
                  </a:lnTo>
                  <a:lnTo>
                    <a:pt x="132005" y="534732"/>
                  </a:lnTo>
                  <a:lnTo>
                    <a:pt x="132005" y="536410"/>
                  </a:lnTo>
                  <a:lnTo>
                    <a:pt x="133683" y="538647"/>
                  </a:lnTo>
                  <a:lnTo>
                    <a:pt x="137598" y="538647"/>
                  </a:lnTo>
                  <a:lnTo>
                    <a:pt x="137598" y="540325"/>
                  </a:lnTo>
                  <a:lnTo>
                    <a:pt x="139276" y="540325"/>
                  </a:lnTo>
                  <a:lnTo>
                    <a:pt x="140955" y="542003"/>
                  </a:lnTo>
                  <a:lnTo>
                    <a:pt x="142632" y="542003"/>
                  </a:lnTo>
                  <a:lnTo>
                    <a:pt x="144311" y="542003"/>
                  </a:lnTo>
                  <a:lnTo>
                    <a:pt x="144311" y="543681"/>
                  </a:lnTo>
                  <a:lnTo>
                    <a:pt x="146548" y="545359"/>
                  </a:lnTo>
                  <a:lnTo>
                    <a:pt x="148226" y="547597"/>
                  </a:lnTo>
                  <a:lnTo>
                    <a:pt x="146548" y="547597"/>
                  </a:lnTo>
                  <a:lnTo>
                    <a:pt x="144311" y="547597"/>
                  </a:lnTo>
                  <a:lnTo>
                    <a:pt x="144311" y="547597"/>
                  </a:lnTo>
                  <a:lnTo>
                    <a:pt x="144311" y="549275"/>
                  </a:lnTo>
                  <a:lnTo>
                    <a:pt x="144311" y="550953"/>
                  </a:lnTo>
                  <a:lnTo>
                    <a:pt x="144311" y="552631"/>
                  </a:lnTo>
                  <a:lnTo>
                    <a:pt x="142632" y="554309"/>
                  </a:lnTo>
                  <a:lnTo>
                    <a:pt x="142632" y="556546"/>
                  </a:lnTo>
                  <a:lnTo>
                    <a:pt x="140955" y="556546"/>
                  </a:lnTo>
                  <a:lnTo>
                    <a:pt x="139276" y="556546"/>
                  </a:lnTo>
                  <a:lnTo>
                    <a:pt x="137598" y="554309"/>
                  </a:lnTo>
                  <a:lnTo>
                    <a:pt x="137598" y="552631"/>
                  </a:lnTo>
                  <a:lnTo>
                    <a:pt x="135361" y="552631"/>
                  </a:lnTo>
                  <a:lnTo>
                    <a:pt x="133683" y="552631"/>
                  </a:lnTo>
                  <a:lnTo>
                    <a:pt x="132005" y="552631"/>
                  </a:lnTo>
                  <a:lnTo>
                    <a:pt x="130327" y="552631"/>
                  </a:lnTo>
                  <a:lnTo>
                    <a:pt x="130327" y="552631"/>
                  </a:lnTo>
                  <a:lnTo>
                    <a:pt x="130327" y="554309"/>
                  </a:lnTo>
                  <a:lnTo>
                    <a:pt x="132005" y="556546"/>
                  </a:lnTo>
                  <a:lnTo>
                    <a:pt x="133683" y="556546"/>
                  </a:lnTo>
                  <a:lnTo>
                    <a:pt x="135361" y="556546"/>
                  </a:lnTo>
                  <a:lnTo>
                    <a:pt x="137598" y="558224"/>
                  </a:lnTo>
                  <a:lnTo>
                    <a:pt x="137598" y="559902"/>
                  </a:lnTo>
                  <a:lnTo>
                    <a:pt x="137598" y="558224"/>
                  </a:lnTo>
                  <a:lnTo>
                    <a:pt x="137598" y="559902"/>
                  </a:lnTo>
                  <a:lnTo>
                    <a:pt x="135361" y="559902"/>
                  </a:lnTo>
                  <a:lnTo>
                    <a:pt x="133683" y="558224"/>
                  </a:lnTo>
                  <a:lnTo>
                    <a:pt x="132005" y="558224"/>
                  </a:lnTo>
                  <a:lnTo>
                    <a:pt x="128649" y="556546"/>
                  </a:lnTo>
                  <a:lnTo>
                    <a:pt x="126411" y="556546"/>
                  </a:lnTo>
                  <a:lnTo>
                    <a:pt x="126411" y="554309"/>
                  </a:lnTo>
                  <a:lnTo>
                    <a:pt x="124734" y="554309"/>
                  </a:lnTo>
                  <a:lnTo>
                    <a:pt x="124734" y="554309"/>
                  </a:lnTo>
                  <a:lnTo>
                    <a:pt x="123055" y="554309"/>
                  </a:lnTo>
                  <a:lnTo>
                    <a:pt x="121378" y="554309"/>
                  </a:lnTo>
                  <a:lnTo>
                    <a:pt x="119699" y="554309"/>
                  </a:lnTo>
                  <a:lnTo>
                    <a:pt x="119699" y="556546"/>
                  </a:lnTo>
                  <a:lnTo>
                    <a:pt x="121378" y="556546"/>
                  </a:lnTo>
                  <a:lnTo>
                    <a:pt x="121378" y="558224"/>
                  </a:lnTo>
                  <a:lnTo>
                    <a:pt x="121378" y="556546"/>
                  </a:lnTo>
                  <a:lnTo>
                    <a:pt x="121378" y="558224"/>
                  </a:lnTo>
                  <a:lnTo>
                    <a:pt x="119699" y="558224"/>
                  </a:lnTo>
                  <a:lnTo>
                    <a:pt x="118021" y="558224"/>
                  </a:lnTo>
                  <a:lnTo>
                    <a:pt x="115784" y="558224"/>
                  </a:lnTo>
                  <a:lnTo>
                    <a:pt x="115784" y="556546"/>
                  </a:lnTo>
                  <a:lnTo>
                    <a:pt x="114106" y="556546"/>
                  </a:lnTo>
                  <a:lnTo>
                    <a:pt x="114106" y="554309"/>
                  </a:lnTo>
                  <a:lnTo>
                    <a:pt x="112428" y="554309"/>
                  </a:lnTo>
                  <a:lnTo>
                    <a:pt x="112428" y="554309"/>
                  </a:lnTo>
                  <a:lnTo>
                    <a:pt x="112428" y="556546"/>
                  </a:lnTo>
                  <a:lnTo>
                    <a:pt x="112428" y="556546"/>
                  </a:lnTo>
                  <a:lnTo>
                    <a:pt x="110750" y="556546"/>
                  </a:lnTo>
                  <a:lnTo>
                    <a:pt x="109072" y="554309"/>
                  </a:lnTo>
                  <a:lnTo>
                    <a:pt x="109072" y="552631"/>
                  </a:lnTo>
                  <a:lnTo>
                    <a:pt x="106834" y="552631"/>
                  </a:lnTo>
                  <a:lnTo>
                    <a:pt x="106834" y="550953"/>
                  </a:lnTo>
                  <a:lnTo>
                    <a:pt x="105157" y="550953"/>
                  </a:lnTo>
                  <a:lnTo>
                    <a:pt x="105157" y="552631"/>
                  </a:lnTo>
                  <a:lnTo>
                    <a:pt x="105157" y="554309"/>
                  </a:lnTo>
                  <a:lnTo>
                    <a:pt x="106834" y="554309"/>
                  </a:lnTo>
                  <a:lnTo>
                    <a:pt x="106834" y="556546"/>
                  </a:lnTo>
                  <a:lnTo>
                    <a:pt x="109072" y="558224"/>
                  </a:lnTo>
                  <a:lnTo>
                    <a:pt x="106834" y="558224"/>
                  </a:lnTo>
                  <a:lnTo>
                    <a:pt x="105157" y="558224"/>
                  </a:lnTo>
                  <a:lnTo>
                    <a:pt x="103478" y="556546"/>
                  </a:lnTo>
                  <a:lnTo>
                    <a:pt x="103478" y="556546"/>
                  </a:lnTo>
                  <a:lnTo>
                    <a:pt x="101801" y="554309"/>
                  </a:lnTo>
                  <a:lnTo>
                    <a:pt x="101801" y="554309"/>
                  </a:lnTo>
                  <a:lnTo>
                    <a:pt x="100122" y="554309"/>
                  </a:lnTo>
                  <a:lnTo>
                    <a:pt x="100122" y="552631"/>
                  </a:lnTo>
                  <a:lnTo>
                    <a:pt x="97885" y="550953"/>
                  </a:lnTo>
                  <a:lnTo>
                    <a:pt x="96207" y="550953"/>
                  </a:lnTo>
                  <a:lnTo>
                    <a:pt x="96207" y="549275"/>
                  </a:lnTo>
                  <a:lnTo>
                    <a:pt x="96207" y="547597"/>
                  </a:lnTo>
                  <a:lnTo>
                    <a:pt x="94529" y="547597"/>
                  </a:lnTo>
                  <a:lnTo>
                    <a:pt x="94529" y="549275"/>
                  </a:lnTo>
                  <a:lnTo>
                    <a:pt x="94529" y="550953"/>
                  </a:lnTo>
                  <a:lnTo>
                    <a:pt x="92851" y="550953"/>
                  </a:lnTo>
                  <a:lnTo>
                    <a:pt x="91173" y="550953"/>
                  </a:lnTo>
                  <a:lnTo>
                    <a:pt x="91173" y="552631"/>
                  </a:lnTo>
                  <a:lnTo>
                    <a:pt x="91173" y="554309"/>
                  </a:lnTo>
                  <a:lnTo>
                    <a:pt x="92851" y="556546"/>
                  </a:lnTo>
                  <a:lnTo>
                    <a:pt x="91173" y="556546"/>
                  </a:lnTo>
                  <a:lnTo>
                    <a:pt x="91173" y="558224"/>
                  </a:lnTo>
                  <a:lnTo>
                    <a:pt x="89495" y="558224"/>
                  </a:lnTo>
                  <a:lnTo>
                    <a:pt x="89495" y="55990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5BBFB55B-6225-F389-C28C-A67790F4F9B1}"/>
                </a:ext>
              </a:extLst>
            </p:cNvPr>
            <p:cNvSpPr/>
            <p:nvPr/>
          </p:nvSpPr>
          <p:spPr>
            <a:xfrm>
              <a:off x="7981574" y="2717456"/>
              <a:ext cx="64324" cy="317147"/>
            </a:xfrm>
            <a:custGeom>
              <a:avLst/>
              <a:gdLst>
                <a:gd name="csX0" fmla="*/ 11187 w 64324"/>
                <a:gd name="csY0" fmla="*/ 317147 h 317147"/>
                <a:gd name="csX1" fmla="*/ 8949 w 64324"/>
                <a:gd name="csY1" fmla="*/ 317147 h 317147"/>
                <a:gd name="csX2" fmla="*/ 8949 w 64324"/>
                <a:gd name="csY2" fmla="*/ 315469 h 317147"/>
                <a:gd name="csX3" fmla="*/ 8949 w 64324"/>
                <a:gd name="csY3" fmla="*/ 313791 h 317147"/>
                <a:gd name="csX4" fmla="*/ 7271 w 64324"/>
                <a:gd name="csY4" fmla="*/ 313791 h 317147"/>
                <a:gd name="csX5" fmla="*/ 7271 w 64324"/>
                <a:gd name="csY5" fmla="*/ 312113 h 317147"/>
                <a:gd name="csX6" fmla="*/ 7271 w 64324"/>
                <a:gd name="csY6" fmla="*/ 310435 h 317147"/>
                <a:gd name="csX7" fmla="*/ 7271 w 64324"/>
                <a:gd name="csY7" fmla="*/ 308757 h 317147"/>
                <a:gd name="csX8" fmla="*/ 7271 w 64324"/>
                <a:gd name="csY8" fmla="*/ 306520 h 317147"/>
                <a:gd name="csX9" fmla="*/ 7271 w 64324"/>
                <a:gd name="csY9" fmla="*/ 304842 h 317147"/>
                <a:gd name="csX10" fmla="*/ 7271 w 64324"/>
                <a:gd name="csY10" fmla="*/ 303164 h 317147"/>
                <a:gd name="csX11" fmla="*/ 7271 w 64324"/>
                <a:gd name="csY11" fmla="*/ 301486 h 317147"/>
                <a:gd name="csX12" fmla="*/ 5593 w 64324"/>
                <a:gd name="csY12" fmla="*/ 301486 h 317147"/>
                <a:gd name="csX13" fmla="*/ 5593 w 64324"/>
                <a:gd name="csY13" fmla="*/ 299808 h 317147"/>
                <a:gd name="csX14" fmla="*/ 5593 w 64324"/>
                <a:gd name="csY14" fmla="*/ 297570 h 317147"/>
                <a:gd name="csX15" fmla="*/ 5593 w 64324"/>
                <a:gd name="csY15" fmla="*/ 295892 h 317147"/>
                <a:gd name="csX16" fmla="*/ 5593 w 64324"/>
                <a:gd name="csY16" fmla="*/ 294214 h 317147"/>
                <a:gd name="csX17" fmla="*/ 5593 w 64324"/>
                <a:gd name="csY17" fmla="*/ 294214 h 317147"/>
                <a:gd name="csX18" fmla="*/ 5593 w 64324"/>
                <a:gd name="csY18" fmla="*/ 292536 h 317147"/>
                <a:gd name="csX19" fmla="*/ 5593 w 64324"/>
                <a:gd name="csY19" fmla="*/ 290858 h 317147"/>
                <a:gd name="csX20" fmla="*/ 7271 w 64324"/>
                <a:gd name="csY20" fmla="*/ 290858 h 317147"/>
                <a:gd name="csX21" fmla="*/ 5593 w 64324"/>
                <a:gd name="csY21" fmla="*/ 290858 h 317147"/>
                <a:gd name="csX22" fmla="*/ 7271 w 64324"/>
                <a:gd name="csY22" fmla="*/ 290858 h 317147"/>
                <a:gd name="csX23" fmla="*/ 7271 w 64324"/>
                <a:gd name="csY23" fmla="*/ 288621 h 317147"/>
                <a:gd name="csX24" fmla="*/ 7271 w 64324"/>
                <a:gd name="csY24" fmla="*/ 286943 h 317147"/>
                <a:gd name="csX25" fmla="*/ 7271 w 64324"/>
                <a:gd name="csY25" fmla="*/ 285265 h 317147"/>
                <a:gd name="csX26" fmla="*/ 8949 w 64324"/>
                <a:gd name="csY26" fmla="*/ 285265 h 317147"/>
                <a:gd name="csX27" fmla="*/ 8949 w 64324"/>
                <a:gd name="csY27" fmla="*/ 283587 h 317147"/>
                <a:gd name="csX28" fmla="*/ 8949 w 64324"/>
                <a:gd name="csY28" fmla="*/ 281909 h 317147"/>
                <a:gd name="csX29" fmla="*/ 8949 w 64324"/>
                <a:gd name="csY29" fmla="*/ 280231 h 317147"/>
                <a:gd name="csX30" fmla="*/ 8949 w 64324"/>
                <a:gd name="csY30" fmla="*/ 277993 h 317147"/>
                <a:gd name="csX31" fmla="*/ 11187 w 64324"/>
                <a:gd name="csY31" fmla="*/ 277993 h 317147"/>
                <a:gd name="csX32" fmla="*/ 11187 w 64324"/>
                <a:gd name="csY32" fmla="*/ 276315 h 317147"/>
                <a:gd name="csX33" fmla="*/ 11187 w 64324"/>
                <a:gd name="csY33" fmla="*/ 274637 h 317147"/>
                <a:gd name="csX34" fmla="*/ 11187 w 64324"/>
                <a:gd name="csY34" fmla="*/ 272959 h 317147"/>
                <a:gd name="csX35" fmla="*/ 8949 w 64324"/>
                <a:gd name="csY35" fmla="*/ 271281 h 317147"/>
                <a:gd name="csX36" fmla="*/ 8949 w 64324"/>
                <a:gd name="csY36" fmla="*/ 269044 h 317147"/>
                <a:gd name="csX37" fmla="*/ 8949 w 64324"/>
                <a:gd name="csY37" fmla="*/ 267366 h 317147"/>
                <a:gd name="csX38" fmla="*/ 8949 w 64324"/>
                <a:gd name="csY38" fmla="*/ 265688 h 317147"/>
                <a:gd name="csX39" fmla="*/ 8949 w 64324"/>
                <a:gd name="csY39" fmla="*/ 264010 h 317147"/>
                <a:gd name="csX40" fmla="*/ 8949 w 64324"/>
                <a:gd name="csY40" fmla="*/ 262332 h 317147"/>
                <a:gd name="csX41" fmla="*/ 8949 w 64324"/>
                <a:gd name="csY41" fmla="*/ 260094 h 317147"/>
                <a:gd name="csX42" fmla="*/ 8949 w 64324"/>
                <a:gd name="csY42" fmla="*/ 258416 h 317147"/>
                <a:gd name="csX43" fmla="*/ 8949 w 64324"/>
                <a:gd name="csY43" fmla="*/ 256738 h 317147"/>
                <a:gd name="csX44" fmla="*/ 8949 w 64324"/>
                <a:gd name="csY44" fmla="*/ 255060 h 317147"/>
                <a:gd name="csX45" fmla="*/ 11187 w 64324"/>
                <a:gd name="csY45" fmla="*/ 253382 h 317147"/>
                <a:gd name="csX46" fmla="*/ 11187 w 64324"/>
                <a:gd name="csY46" fmla="*/ 251704 h 317147"/>
                <a:gd name="csX47" fmla="*/ 11187 w 64324"/>
                <a:gd name="csY47" fmla="*/ 249467 h 317147"/>
                <a:gd name="csX48" fmla="*/ 11187 w 64324"/>
                <a:gd name="csY48" fmla="*/ 247789 h 317147"/>
                <a:gd name="csX49" fmla="*/ 12864 w 64324"/>
                <a:gd name="csY49" fmla="*/ 247789 h 317147"/>
                <a:gd name="csX50" fmla="*/ 14543 w 64324"/>
                <a:gd name="csY50" fmla="*/ 247789 h 317147"/>
                <a:gd name="csX51" fmla="*/ 14543 w 64324"/>
                <a:gd name="csY51" fmla="*/ 246111 h 317147"/>
                <a:gd name="csX52" fmla="*/ 14543 w 64324"/>
                <a:gd name="csY52" fmla="*/ 244433 h 317147"/>
                <a:gd name="csX53" fmla="*/ 14543 w 64324"/>
                <a:gd name="csY53" fmla="*/ 242755 h 317147"/>
                <a:gd name="csX54" fmla="*/ 14543 w 64324"/>
                <a:gd name="csY54" fmla="*/ 240517 h 317147"/>
                <a:gd name="csX55" fmla="*/ 14543 w 64324"/>
                <a:gd name="csY55" fmla="*/ 238839 h 317147"/>
                <a:gd name="csX56" fmla="*/ 12864 w 64324"/>
                <a:gd name="csY56" fmla="*/ 237161 h 317147"/>
                <a:gd name="csX57" fmla="*/ 14543 w 64324"/>
                <a:gd name="csY57" fmla="*/ 237161 h 317147"/>
                <a:gd name="csX58" fmla="*/ 12864 w 64324"/>
                <a:gd name="csY58" fmla="*/ 237161 h 317147"/>
                <a:gd name="csX59" fmla="*/ 12864 w 64324"/>
                <a:gd name="csY59" fmla="*/ 235483 h 317147"/>
                <a:gd name="csX60" fmla="*/ 12864 w 64324"/>
                <a:gd name="csY60" fmla="*/ 233805 h 317147"/>
                <a:gd name="csX61" fmla="*/ 12864 w 64324"/>
                <a:gd name="csY61" fmla="*/ 231568 h 317147"/>
                <a:gd name="csX62" fmla="*/ 11187 w 64324"/>
                <a:gd name="csY62" fmla="*/ 231568 h 317147"/>
                <a:gd name="csX63" fmla="*/ 11187 w 64324"/>
                <a:gd name="csY63" fmla="*/ 229890 h 317147"/>
                <a:gd name="csX64" fmla="*/ 11187 w 64324"/>
                <a:gd name="csY64" fmla="*/ 228212 h 317147"/>
                <a:gd name="csX65" fmla="*/ 11187 w 64324"/>
                <a:gd name="csY65" fmla="*/ 226534 h 317147"/>
                <a:gd name="csX66" fmla="*/ 11187 w 64324"/>
                <a:gd name="csY66" fmla="*/ 224856 h 317147"/>
                <a:gd name="csX67" fmla="*/ 8949 w 64324"/>
                <a:gd name="csY67" fmla="*/ 224856 h 317147"/>
                <a:gd name="csX68" fmla="*/ 8949 w 64324"/>
                <a:gd name="csY68" fmla="*/ 224856 h 317147"/>
                <a:gd name="csX69" fmla="*/ 7271 w 64324"/>
                <a:gd name="csY69" fmla="*/ 223178 h 317147"/>
                <a:gd name="csX70" fmla="*/ 7271 w 64324"/>
                <a:gd name="csY70" fmla="*/ 220940 h 317147"/>
                <a:gd name="csX71" fmla="*/ 7271 w 64324"/>
                <a:gd name="csY71" fmla="*/ 219262 h 317147"/>
                <a:gd name="csX72" fmla="*/ 7271 w 64324"/>
                <a:gd name="csY72" fmla="*/ 217584 h 317147"/>
                <a:gd name="csX73" fmla="*/ 5593 w 64324"/>
                <a:gd name="csY73" fmla="*/ 217584 h 317147"/>
                <a:gd name="csX74" fmla="*/ 5593 w 64324"/>
                <a:gd name="csY74" fmla="*/ 215906 h 317147"/>
                <a:gd name="csX75" fmla="*/ 7271 w 64324"/>
                <a:gd name="csY75" fmla="*/ 215906 h 317147"/>
                <a:gd name="csX76" fmla="*/ 7271 w 64324"/>
                <a:gd name="csY76" fmla="*/ 214228 h 317147"/>
                <a:gd name="csX77" fmla="*/ 8949 w 64324"/>
                <a:gd name="csY77" fmla="*/ 214228 h 317147"/>
                <a:gd name="csX78" fmla="*/ 8949 w 64324"/>
                <a:gd name="csY78" fmla="*/ 211991 h 317147"/>
                <a:gd name="csX79" fmla="*/ 8949 w 64324"/>
                <a:gd name="csY79" fmla="*/ 210313 h 317147"/>
                <a:gd name="csX80" fmla="*/ 8949 w 64324"/>
                <a:gd name="csY80" fmla="*/ 208635 h 317147"/>
                <a:gd name="csX81" fmla="*/ 8949 w 64324"/>
                <a:gd name="csY81" fmla="*/ 206957 h 317147"/>
                <a:gd name="csX82" fmla="*/ 8949 w 64324"/>
                <a:gd name="csY82" fmla="*/ 205279 h 317147"/>
                <a:gd name="csX83" fmla="*/ 8949 w 64324"/>
                <a:gd name="csY83" fmla="*/ 205279 h 317147"/>
                <a:gd name="csX84" fmla="*/ 8949 w 64324"/>
                <a:gd name="csY84" fmla="*/ 203042 h 317147"/>
                <a:gd name="csX85" fmla="*/ 11187 w 64324"/>
                <a:gd name="csY85" fmla="*/ 203042 h 317147"/>
                <a:gd name="csX86" fmla="*/ 11187 w 64324"/>
                <a:gd name="csY86" fmla="*/ 201363 h 317147"/>
                <a:gd name="csX87" fmla="*/ 11187 w 64324"/>
                <a:gd name="csY87" fmla="*/ 199685 h 317147"/>
                <a:gd name="csX88" fmla="*/ 11187 w 64324"/>
                <a:gd name="csY88" fmla="*/ 198007 h 317147"/>
                <a:gd name="csX89" fmla="*/ 11187 w 64324"/>
                <a:gd name="csY89" fmla="*/ 196329 h 317147"/>
                <a:gd name="csX90" fmla="*/ 11187 w 64324"/>
                <a:gd name="csY90" fmla="*/ 194651 h 317147"/>
                <a:gd name="csX91" fmla="*/ 11187 w 64324"/>
                <a:gd name="csY91" fmla="*/ 192414 h 317147"/>
                <a:gd name="csX92" fmla="*/ 12864 w 64324"/>
                <a:gd name="csY92" fmla="*/ 192414 h 317147"/>
                <a:gd name="csX93" fmla="*/ 12864 w 64324"/>
                <a:gd name="csY93" fmla="*/ 190736 h 317147"/>
                <a:gd name="csX94" fmla="*/ 12864 w 64324"/>
                <a:gd name="csY94" fmla="*/ 189058 h 317147"/>
                <a:gd name="csX95" fmla="*/ 12864 w 64324"/>
                <a:gd name="csY95" fmla="*/ 187380 h 317147"/>
                <a:gd name="csX96" fmla="*/ 12864 w 64324"/>
                <a:gd name="csY96" fmla="*/ 185702 h 317147"/>
                <a:gd name="csX97" fmla="*/ 12864 w 64324"/>
                <a:gd name="csY97" fmla="*/ 183465 h 317147"/>
                <a:gd name="csX98" fmla="*/ 12864 w 64324"/>
                <a:gd name="csY98" fmla="*/ 181786 h 317147"/>
                <a:gd name="csX99" fmla="*/ 12864 w 64324"/>
                <a:gd name="csY99" fmla="*/ 180108 h 317147"/>
                <a:gd name="csX100" fmla="*/ 12864 w 64324"/>
                <a:gd name="csY100" fmla="*/ 180108 h 317147"/>
                <a:gd name="csX101" fmla="*/ 12864 w 64324"/>
                <a:gd name="csY101" fmla="*/ 178430 h 317147"/>
                <a:gd name="csX102" fmla="*/ 12864 w 64324"/>
                <a:gd name="csY102" fmla="*/ 176752 h 317147"/>
                <a:gd name="csX103" fmla="*/ 12864 w 64324"/>
                <a:gd name="csY103" fmla="*/ 174515 h 317147"/>
                <a:gd name="csX104" fmla="*/ 12864 w 64324"/>
                <a:gd name="csY104" fmla="*/ 172837 h 317147"/>
                <a:gd name="csX105" fmla="*/ 12864 w 64324"/>
                <a:gd name="csY105" fmla="*/ 171159 h 317147"/>
                <a:gd name="csX106" fmla="*/ 14543 w 64324"/>
                <a:gd name="csY106" fmla="*/ 171159 h 317147"/>
                <a:gd name="csX107" fmla="*/ 14543 w 64324"/>
                <a:gd name="csY107" fmla="*/ 169481 h 317147"/>
                <a:gd name="csX108" fmla="*/ 14543 w 64324"/>
                <a:gd name="csY108" fmla="*/ 167803 h 317147"/>
                <a:gd name="csX109" fmla="*/ 14543 w 64324"/>
                <a:gd name="csY109" fmla="*/ 166125 h 317147"/>
                <a:gd name="csX110" fmla="*/ 12864 w 64324"/>
                <a:gd name="csY110" fmla="*/ 166125 h 317147"/>
                <a:gd name="csX111" fmla="*/ 12864 w 64324"/>
                <a:gd name="csY111" fmla="*/ 163888 h 317147"/>
                <a:gd name="csX112" fmla="*/ 12864 w 64324"/>
                <a:gd name="csY112" fmla="*/ 162209 h 317147"/>
                <a:gd name="csX113" fmla="*/ 12864 w 64324"/>
                <a:gd name="csY113" fmla="*/ 160531 h 317147"/>
                <a:gd name="csX114" fmla="*/ 12864 w 64324"/>
                <a:gd name="csY114" fmla="*/ 158853 h 317147"/>
                <a:gd name="csX115" fmla="*/ 12864 w 64324"/>
                <a:gd name="csY115" fmla="*/ 157175 h 317147"/>
                <a:gd name="csX116" fmla="*/ 11187 w 64324"/>
                <a:gd name="csY116" fmla="*/ 157175 h 317147"/>
                <a:gd name="csX117" fmla="*/ 11187 w 64324"/>
                <a:gd name="csY117" fmla="*/ 154938 h 317147"/>
                <a:gd name="csX118" fmla="*/ 11187 w 64324"/>
                <a:gd name="csY118" fmla="*/ 153260 h 317147"/>
                <a:gd name="csX119" fmla="*/ 11187 w 64324"/>
                <a:gd name="csY119" fmla="*/ 151582 h 317147"/>
                <a:gd name="csX120" fmla="*/ 11187 w 64324"/>
                <a:gd name="csY120" fmla="*/ 149904 h 317147"/>
                <a:gd name="csX121" fmla="*/ 11187 w 64324"/>
                <a:gd name="csY121" fmla="*/ 148226 h 317147"/>
                <a:gd name="csX122" fmla="*/ 11187 w 64324"/>
                <a:gd name="csY122" fmla="*/ 145988 h 317147"/>
                <a:gd name="csX123" fmla="*/ 11187 w 64324"/>
                <a:gd name="csY123" fmla="*/ 144311 h 317147"/>
                <a:gd name="csX124" fmla="*/ 11187 w 64324"/>
                <a:gd name="csY124" fmla="*/ 142632 h 317147"/>
                <a:gd name="csX125" fmla="*/ 11187 w 64324"/>
                <a:gd name="csY125" fmla="*/ 140954 h 317147"/>
                <a:gd name="csX126" fmla="*/ 11187 w 64324"/>
                <a:gd name="csY126" fmla="*/ 139276 h 317147"/>
                <a:gd name="csX127" fmla="*/ 12864 w 64324"/>
                <a:gd name="csY127" fmla="*/ 139276 h 317147"/>
                <a:gd name="csX128" fmla="*/ 14543 w 64324"/>
                <a:gd name="csY128" fmla="*/ 137598 h 317147"/>
                <a:gd name="csX129" fmla="*/ 14543 w 64324"/>
                <a:gd name="csY129" fmla="*/ 135361 h 317147"/>
                <a:gd name="csX130" fmla="*/ 14543 w 64324"/>
                <a:gd name="csY130" fmla="*/ 133683 h 317147"/>
                <a:gd name="csX131" fmla="*/ 16220 w 64324"/>
                <a:gd name="csY131" fmla="*/ 132005 h 317147"/>
                <a:gd name="csX132" fmla="*/ 16220 w 64324"/>
                <a:gd name="csY132" fmla="*/ 130327 h 317147"/>
                <a:gd name="csX133" fmla="*/ 14543 w 64324"/>
                <a:gd name="csY133" fmla="*/ 128649 h 317147"/>
                <a:gd name="csX134" fmla="*/ 14543 w 64324"/>
                <a:gd name="csY134" fmla="*/ 126411 h 317147"/>
                <a:gd name="csX135" fmla="*/ 14543 w 64324"/>
                <a:gd name="csY135" fmla="*/ 124734 h 317147"/>
                <a:gd name="csX136" fmla="*/ 12864 w 64324"/>
                <a:gd name="csY136" fmla="*/ 123055 h 317147"/>
                <a:gd name="csX137" fmla="*/ 12864 w 64324"/>
                <a:gd name="csY137" fmla="*/ 123055 h 317147"/>
                <a:gd name="csX138" fmla="*/ 12864 w 64324"/>
                <a:gd name="csY138" fmla="*/ 121377 h 317147"/>
                <a:gd name="csX139" fmla="*/ 11187 w 64324"/>
                <a:gd name="csY139" fmla="*/ 121377 h 317147"/>
                <a:gd name="csX140" fmla="*/ 11187 w 64324"/>
                <a:gd name="csY140" fmla="*/ 119699 h 317147"/>
                <a:gd name="csX141" fmla="*/ 11187 w 64324"/>
                <a:gd name="csY141" fmla="*/ 117462 h 317147"/>
                <a:gd name="csX142" fmla="*/ 11187 w 64324"/>
                <a:gd name="csY142" fmla="*/ 115784 h 317147"/>
                <a:gd name="csX143" fmla="*/ 8949 w 64324"/>
                <a:gd name="csY143" fmla="*/ 115784 h 317147"/>
                <a:gd name="csX144" fmla="*/ 8949 w 64324"/>
                <a:gd name="csY144" fmla="*/ 112428 h 317147"/>
                <a:gd name="csX145" fmla="*/ 8949 w 64324"/>
                <a:gd name="csY145" fmla="*/ 112428 h 317147"/>
                <a:gd name="csX146" fmla="*/ 8949 w 64324"/>
                <a:gd name="csY146" fmla="*/ 110750 h 317147"/>
                <a:gd name="csX147" fmla="*/ 7271 w 64324"/>
                <a:gd name="csY147" fmla="*/ 110750 h 317147"/>
                <a:gd name="csX148" fmla="*/ 5593 w 64324"/>
                <a:gd name="csY148" fmla="*/ 110750 h 317147"/>
                <a:gd name="csX149" fmla="*/ 5593 w 64324"/>
                <a:gd name="csY149" fmla="*/ 109072 h 317147"/>
                <a:gd name="csX150" fmla="*/ 3915 w 64324"/>
                <a:gd name="csY150" fmla="*/ 109072 h 317147"/>
                <a:gd name="csX151" fmla="*/ 2237 w 64324"/>
                <a:gd name="csY151" fmla="*/ 106834 h 317147"/>
                <a:gd name="csX152" fmla="*/ 3915 w 64324"/>
                <a:gd name="csY152" fmla="*/ 106834 h 317147"/>
                <a:gd name="csX153" fmla="*/ 3915 w 64324"/>
                <a:gd name="csY153" fmla="*/ 105157 h 317147"/>
                <a:gd name="csX154" fmla="*/ 5593 w 64324"/>
                <a:gd name="csY154" fmla="*/ 105157 h 317147"/>
                <a:gd name="csX155" fmla="*/ 5593 w 64324"/>
                <a:gd name="csY155" fmla="*/ 103478 h 317147"/>
                <a:gd name="csX156" fmla="*/ 3915 w 64324"/>
                <a:gd name="csY156" fmla="*/ 103478 h 317147"/>
                <a:gd name="csX157" fmla="*/ 3915 w 64324"/>
                <a:gd name="csY157" fmla="*/ 101800 h 317147"/>
                <a:gd name="csX158" fmla="*/ 2237 w 64324"/>
                <a:gd name="csY158" fmla="*/ 101800 h 317147"/>
                <a:gd name="csX159" fmla="*/ 2237 w 64324"/>
                <a:gd name="csY159" fmla="*/ 100122 h 317147"/>
                <a:gd name="csX160" fmla="*/ 2237 w 64324"/>
                <a:gd name="csY160" fmla="*/ 97885 h 317147"/>
                <a:gd name="csX161" fmla="*/ 2237 w 64324"/>
                <a:gd name="csY161" fmla="*/ 96207 h 317147"/>
                <a:gd name="csX162" fmla="*/ 2237 w 64324"/>
                <a:gd name="csY162" fmla="*/ 94529 h 317147"/>
                <a:gd name="csX163" fmla="*/ 2237 w 64324"/>
                <a:gd name="csY163" fmla="*/ 92851 h 317147"/>
                <a:gd name="csX164" fmla="*/ 2237 w 64324"/>
                <a:gd name="csY164" fmla="*/ 91173 h 317147"/>
                <a:gd name="csX165" fmla="*/ 2237 w 64324"/>
                <a:gd name="csY165" fmla="*/ 88936 h 317147"/>
                <a:gd name="csX166" fmla="*/ 2237 w 64324"/>
                <a:gd name="csY166" fmla="*/ 87258 h 317147"/>
                <a:gd name="csX167" fmla="*/ 2237 w 64324"/>
                <a:gd name="csY167" fmla="*/ 85580 h 317147"/>
                <a:gd name="csX168" fmla="*/ 0 w 64324"/>
                <a:gd name="csY168" fmla="*/ 83901 h 317147"/>
                <a:gd name="csX169" fmla="*/ 2237 w 64324"/>
                <a:gd name="csY169" fmla="*/ 82223 h 317147"/>
                <a:gd name="csX170" fmla="*/ 2237 w 64324"/>
                <a:gd name="csY170" fmla="*/ 80545 h 317147"/>
                <a:gd name="csX171" fmla="*/ 3915 w 64324"/>
                <a:gd name="csY171" fmla="*/ 80545 h 317147"/>
                <a:gd name="csX172" fmla="*/ 3915 w 64324"/>
                <a:gd name="csY172" fmla="*/ 78308 h 317147"/>
                <a:gd name="csX173" fmla="*/ 3915 w 64324"/>
                <a:gd name="csY173" fmla="*/ 76630 h 317147"/>
                <a:gd name="csX174" fmla="*/ 3915 w 64324"/>
                <a:gd name="csY174" fmla="*/ 74952 h 317147"/>
                <a:gd name="csX175" fmla="*/ 5593 w 64324"/>
                <a:gd name="csY175" fmla="*/ 74952 h 317147"/>
                <a:gd name="csX176" fmla="*/ 5593 w 64324"/>
                <a:gd name="csY176" fmla="*/ 73274 h 317147"/>
                <a:gd name="csX177" fmla="*/ 5593 w 64324"/>
                <a:gd name="csY177" fmla="*/ 73274 h 317147"/>
                <a:gd name="csX178" fmla="*/ 5593 w 64324"/>
                <a:gd name="csY178" fmla="*/ 71596 h 317147"/>
                <a:gd name="csX179" fmla="*/ 5593 w 64324"/>
                <a:gd name="csY179" fmla="*/ 69359 h 317147"/>
                <a:gd name="csX180" fmla="*/ 5593 w 64324"/>
                <a:gd name="csY180" fmla="*/ 67681 h 317147"/>
                <a:gd name="csX181" fmla="*/ 5593 w 64324"/>
                <a:gd name="csY181" fmla="*/ 66003 h 317147"/>
                <a:gd name="csX182" fmla="*/ 5593 w 64324"/>
                <a:gd name="csY182" fmla="*/ 64324 h 317147"/>
                <a:gd name="csX183" fmla="*/ 5593 w 64324"/>
                <a:gd name="csY183" fmla="*/ 62646 h 317147"/>
                <a:gd name="csX184" fmla="*/ 7271 w 64324"/>
                <a:gd name="csY184" fmla="*/ 62646 h 317147"/>
                <a:gd name="csX185" fmla="*/ 7271 w 64324"/>
                <a:gd name="csY185" fmla="*/ 60409 h 317147"/>
                <a:gd name="csX186" fmla="*/ 7271 w 64324"/>
                <a:gd name="csY186" fmla="*/ 58731 h 317147"/>
                <a:gd name="csX187" fmla="*/ 7271 w 64324"/>
                <a:gd name="csY187" fmla="*/ 57053 h 317147"/>
                <a:gd name="csX188" fmla="*/ 7271 w 64324"/>
                <a:gd name="csY188" fmla="*/ 55375 h 317147"/>
                <a:gd name="csX189" fmla="*/ 7271 w 64324"/>
                <a:gd name="csY189" fmla="*/ 53697 h 317147"/>
                <a:gd name="csX190" fmla="*/ 7271 w 64324"/>
                <a:gd name="csY190" fmla="*/ 52019 h 317147"/>
                <a:gd name="csX191" fmla="*/ 5593 w 64324"/>
                <a:gd name="csY191" fmla="*/ 52019 h 317147"/>
                <a:gd name="csX192" fmla="*/ 5593 w 64324"/>
                <a:gd name="csY192" fmla="*/ 49782 h 317147"/>
                <a:gd name="csX193" fmla="*/ 5593 w 64324"/>
                <a:gd name="csY193" fmla="*/ 48104 h 317147"/>
                <a:gd name="csX194" fmla="*/ 3915 w 64324"/>
                <a:gd name="csY194" fmla="*/ 48104 h 317147"/>
                <a:gd name="csX195" fmla="*/ 3915 w 64324"/>
                <a:gd name="csY195" fmla="*/ 46426 h 317147"/>
                <a:gd name="csX196" fmla="*/ 3915 w 64324"/>
                <a:gd name="csY196" fmla="*/ 44747 h 317147"/>
                <a:gd name="csX197" fmla="*/ 3915 w 64324"/>
                <a:gd name="csY197" fmla="*/ 43069 h 317147"/>
                <a:gd name="csX198" fmla="*/ 3915 w 64324"/>
                <a:gd name="csY198" fmla="*/ 40832 h 317147"/>
                <a:gd name="csX199" fmla="*/ 5593 w 64324"/>
                <a:gd name="csY199" fmla="*/ 40832 h 317147"/>
                <a:gd name="csX200" fmla="*/ 7271 w 64324"/>
                <a:gd name="csY200" fmla="*/ 39154 h 317147"/>
                <a:gd name="csX201" fmla="*/ 8949 w 64324"/>
                <a:gd name="csY201" fmla="*/ 39154 h 317147"/>
                <a:gd name="csX202" fmla="*/ 8949 w 64324"/>
                <a:gd name="csY202" fmla="*/ 37476 h 317147"/>
                <a:gd name="csX203" fmla="*/ 12864 w 64324"/>
                <a:gd name="csY203" fmla="*/ 35798 h 317147"/>
                <a:gd name="csX204" fmla="*/ 14543 w 64324"/>
                <a:gd name="csY204" fmla="*/ 35798 h 317147"/>
                <a:gd name="csX205" fmla="*/ 14543 w 64324"/>
                <a:gd name="csY205" fmla="*/ 37476 h 317147"/>
                <a:gd name="csX206" fmla="*/ 14543 w 64324"/>
                <a:gd name="csY206" fmla="*/ 39154 h 317147"/>
                <a:gd name="csX207" fmla="*/ 14543 w 64324"/>
                <a:gd name="csY207" fmla="*/ 40832 h 317147"/>
                <a:gd name="csX208" fmla="*/ 16220 w 64324"/>
                <a:gd name="csY208" fmla="*/ 40832 h 317147"/>
                <a:gd name="csX209" fmla="*/ 17899 w 64324"/>
                <a:gd name="csY209" fmla="*/ 40832 h 317147"/>
                <a:gd name="csX210" fmla="*/ 20136 w 64324"/>
                <a:gd name="csY210" fmla="*/ 40832 h 317147"/>
                <a:gd name="csX211" fmla="*/ 21814 w 64324"/>
                <a:gd name="csY211" fmla="*/ 40832 h 317147"/>
                <a:gd name="csX212" fmla="*/ 21814 w 64324"/>
                <a:gd name="csY212" fmla="*/ 39154 h 317147"/>
                <a:gd name="csX213" fmla="*/ 21814 w 64324"/>
                <a:gd name="csY213" fmla="*/ 37476 h 317147"/>
                <a:gd name="csX214" fmla="*/ 23492 w 64324"/>
                <a:gd name="csY214" fmla="*/ 37476 h 317147"/>
                <a:gd name="csX215" fmla="*/ 23492 w 64324"/>
                <a:gd name="csY215" fmla="*/ 35798 h 317147"/>
                <a:gd name="csX216" fmla="*/ 25170 w 64324"/>
                <a:gd name="csY216" fmla="*/ 35798 h 317147"/>
                <a:gd name="csX217" fmla="*/ 25170 w 64324"/>
                <a:gd name="csY217" fmla="*/ 35798 h 317147"/>
                <a:gd name="csX218" fmla="*/ 25170 w 64324"/>
                <a:gd name="csY218" fmla="*/ 34120 h 317147"/>
                <a:gd name="csX219" fmla="*/ 23492 w 64324"/>
                <a:gd name="csY219" fmla="*/ 34120 h 317147"/>
                <a:gd name="csX220" fmla="*/ 21814 w 64324"/>
                <a:gd name="csY220" fmla="*/ 34120 h 317147"/>
                <a:gd name="csX221" fmla="*/ 21814 w 64324"/>
                <a:gd name="csY221" fmla="*/ 34120 h 317147"/>
                <a:gd name="csX222" fmla="*/ 21814 w 64324"/>
                <a:gd name="csY222" fmla="*/ 31883 h 317147"/>
                <a:gd name="csX223" fmla="*/ 21814 w 64324"/>
                <a:gd name="csY223" fmla="*/ 30205 h 317147"/>
                <a:gd name="csX224" fmla="*/ 23492 w 64324"/>
                <a:gd name="csY224" fmla="*/ 30205 h 317147"/>
                <a:gd name="csX225" fmla="*/ 25170 w 64324"/>
                <a:gd name="csY225" fmla="*/ 28527 h 317147"/>
                <a:gd name="csX226" fmla="*/ 25170 w 64324"/>
                <a:gd name="csY226" fmla="*/ 30205 h 317147"/>
                <a:gd name="csX227" fmla="*/ 26848 w 64324"/>
                <a:gd name="csY227" fmla="*/ 30205 h 317147"/>
                <a:gd name="csX228" fmla="*/ 26848 w 64324"/>
                <a:gd name="csY228" fmla="*/ 28527 h 317147"/>
                <a:gd name="csX229" fmla="*/ 28526 w 64324"/>
                <a:gd name="csY229" fmla="*/ 28527 h 317147"/>
                <a:gd name="csX230" fmla="*/ 28526 w 64324"/>
                <a:gd name="csY230" fmla="*/ 26849 h 317147"/>
                <a:gd name="csX231" fmla="*/ 26848 w 64324"/>
                <a:gd name="csY231" fmla="*/ 26849 h 317147"/>
                <a:gd name="csX232" fmla="*/ 26848 w 64324"/>
                <a:gd name="csY232" fmla="*/ 25170 h 317147"/>
                <a:gd name="csX233" fmla="*/ 25170 w 64324"/>
                <a:gd name="csY233" fmla="*/ 25170 h 317147"/>
                <a:gd name="csX234" fmla="*/ 25170 w 64324"/>
                <a:gd name="csY234" fmla="*/ 23492 h 317147"/>
                <a:gd name="csX235" fmla="*/ 26848 w 64324"/>
                <a:gd name="csY235" fmla="*/ 21255 h 317147"/>
                <a:gd name="csX236" fmla="*/ 26848 w 64324"/>
                <a:gd name="csY236" fmla="*/ 19577 h 317147"/>
                <a:gd name="csX237" fmla="*/ 25170 w 64324"/>
                <a:gd name="csY237" fmla="*/ 19577 h 317147"/>
                <a:gd name="csX238" fmla="*/ 25170 w 64324"/>
                <a:gd name="csY238" fmla="*/ 17899 h 317147"/>
                <a:gd name="csX239" fmla="*/ 25170 w 64324"/>
                <a:gd name="csY239" fmla="*/ 16221 h 317147"/>
                <a:gd name="csX240" fmla="*/ 23492 w 64324"/>
                <a:gd name="csY240" fmla="*/ 16221 h 317147"/>
                <a:gd name="csX241" fmla="*/ 23492 w 64324"/>
                <a:gd name="csY241" fmla="*/ 14543 h 317147"/>
                <a:gd name="csX242" fmla="*/ 21814 w 64324"/>
                <a:gd name="csY242" fmla="*/ 14543 h 317147"/>
                <a:gd name="csX243" fmla="*/ 21814 w 64324"/>
                <a:gd name="csY243" fmla="*/ 12306 h 317147"/>
                <a:gd name="csX244" fmla="*/ 20136 w 64324"/>
                <a:gd name="csY244" fmla="*/ 10628 h 317147"/>
                <a:gd name="csX245" fmla="*/ 20136 w 64324"/>
                <a:gd name="csY245" fmla="*/ 8950 h 317147"/>
                <a:gd name="csX246" fmla="*/ 17899 w 64324"/>
                <a:gd name="csY246" fmla="*/ 7272 h 317147"/>
                <a:gd name="csX247" fmla="*/ 16220 w 64324"/>
                <a:gd name="csY247" fmla="*/ 5593 h 317147"/>
                <a:gd name="csX248" fmla="*/ 17899 w 64324"/>
                <a:gd name="csY248" fmla="*/ 5593 h 317147"/>
                <a:gd name="csX249" fmla="*/ 20136 w 64324"/>
                <a:gd name="csY249" fmla="*/ 5593 h 317147"/>
                <a:gd name="csX250" fmla="*/ 21814 w 64324"/>
                <a:gd name="csY250" fmla="*/ 5593 h 317147"/>
                <a:gd name="csX251" fmla="*/ 21814 w 64324"/>
                <a:gd name="csY251" fmla="*/ 7272 h 317147"/>
                <a:gd name="csX252" fmla="*/ 23492 w 64324"/>
                <a:gd name="csY252" fmla="*/ 7272 h 317147"/>
                <a:gd name="csX253" fmla="*/ 23492 w 64324"/>
                <a:gd name="csY253" fmla="*/ 5593 h 317147"/>
                <a:gd name="csX254" fmla="*/ 25170 w 64324"/>
                <a:gd name="csY254" fmla="*/ 5593 h 317147"/>
                <a:gd name="csX255" fmla="*/ 23492 w 64324"/>
                <a:gd name="csY255" fmla="*/ 5593 h 317147"/>
                <a:gd name="csX256" fmla="*/ 25170 w 64324"/>
                <a:gd name="csY256" fmla="*/ 5593 h 317147"/>
                <a:gd name="csX257" fmla="*/ 25170 w 64324"/>
                <a:gd name="csY257" fmla="*/ 3356 h 317147"/>
                <a:gd name="csX258" fmla="*/ 25170 w 64324"/>
                <a:gd name="csY258" fmla="*/ 1678 h 317147"/>
                <a:gd name="csX259" fmla="*/ 25170 w 64324"/>
                <a:gd name="csY259" fmla="*/ 0 h 317147"/>
                <a:gd name="csX260" fmla="*/ 26848 w 64324"/>
                <a:gd name="csY260" fmla="*/ 0 h 317147"/>
                <a:gd name="csX261" fmla="*/ 26848 w 64324"/>
                <a:gd name="csY261" fmla="*/ 1678 h 317147"/>
                <a:gd name="csX262" fmla="*/ 26848 w 64324"/>
                <a:gd name="csY262" fmla="*/ 3356 h 317147"/>
                <a:gd name="csX263" fmla="*/ 28526 w 64324"/>
                <a:gd name="csY263" fmla="*/ 3356 h 317147"/>
                <a:gd name="csX264" fmla="*/ 28526 w 64324"/>
                <a:gd name="csY264" fmla="*/ 5593 h 317147"/>
                <a:gd name="csX265" fmla="*/ 30764 w 64324"/>
                <a:gd name="csY265" fmla="*/ 7272 h 317147"/>
                <a:gd name="csX266" fmla="*/ 30764 w 64324"/>
                <a:gd name="csY266" fmla="*/ 8950 h 317147"/>
                <a:gd name="csX267" fmla="*/ 32441 w 64324"/>
                <a:gd name="csY267" fmla="*/ 8950 h 317147"/>
                <a:gd name="csX268" fmla="*/ 32441 w 64324"/>
                <a:gd name="csY268" fmla="*/ 10628 h 317147"/>
                <a:gd name="csX269" fmla="*/ 32441 w 64324"/>
                <a:gd name="csY269" fmla="*/ 12306 h 317147"/>
                <a:gd name="csX270" fmla="*/ 32441 w 64324"/>
                <a:gd name="csY270" fmla="*/ 14543 h 317147"/>
                <a:gd name="csX271" fmla="*/ 32441 w 64324"/>
                <a:gd name="csY271" fmla="*/ 16221 h 317147"/>
                <a:gd name="csX272" fmla="*/ 30764 w 64324"/>
                <a:gd name="csY272" fmla="*/ 17899 h 317147"/>
                <a:gd name="csX273" fmla="*/ 30764 w 64324"/>
                <a:gd name="csY273" fmla="*/ 19577 h 317147"/>
                <a:gd name="csX274" fmla="*/ 30764 w 64324"/>
                <a:gd name="csY274" fmla="*/ 21255 h 317147"/>
                <a:gd name="csX275" fmla="*/ 30764 w 64324"/>
                <a:gd name="csY275" fmla="*/ 21255 h 317147"/>
                <a:gd name="csX276" fmla="*/ 30764 w 64324"/>
                <a:gd name="csY276" fmla="*/ 23492 h 317147"/>
                <a:gd name="csX277" fmla="*/ 30764 w 64324"/>
                <a:gd name="csY277" fmla="*/ 25170 h 317147"/>
                <a:gd name="csX278" fmla="*/ 30764 w 64324"/>
                <a:gd name="csY278" fmla="*/ 26849 h 317147"/>
                <a:gd name="csX279" fmla="*/ 32441 w 64324"/>
                <a:gd name="csY279" fmla="*/ 26849 h 317147"/>
                <a:gd name="csX280" fmla="*/ 32441 w 64324"/>
                <a:gd name="csY280" fmla="*/ 28527 h 317147"/>
                <a:gd name="csX281" fmla="*/ 32441 w 64324"/>
                <a:gd name="csY281" fmla="*/ 30205 h 317147"/>
                <a:gd name="csX282" fmla="*/ 32441 w 64324"/>
                <a:gd name="csY282" fmla="*/ 31883 h 317147"/>
                <a:gd name="csX283" fmla="*/ 34120 w 64324"/>
                <a:gd name="csY283" fmla="*/ 31883 h 317147"/>
                <a:gd name="csX284" fmla="*/ 34120 w 64324"/>
                <a:gd name="csY284" fmla="*/ 34120 h 317147"/>
                <a:gd name="csX285" fmla="*/ 32441 w 64324"/>
                <a:gd name="csY285" fmla="*/ 34120 h 317147"/>
                <a:gd name="csX286" fmla="*/ 32441 w 64324"/>
                <a:gd name="csY286" fmla="*/ 35798 h 317147"/>
                <a:gd name="csX287" fmla="*/ 34120 w 64324"/>
                <a:gd name="csY287" fmla="*/ 35798 h 317147"/>
                <a:gd name="csX288" fmla="*/ 34120 w 64324"/>
                <a:gd name="csY288" fmla="*/ 37476 h 317147"/>
                <a:gd name="csX289" fmla="*/ 35797 w 64324"/>
                <a:gd name="csY289" fmla="*/ 37476 h 317147"/>
                <a:gd name="csX290" fmla="*/ 35797 w 64324"/>
                <a:gd name="csY290" fmla="*/ 39154 h 317147"/>
                <a:gd name="csX291" fmla="*/ 35797 w 64324"/>
                <a:gd name="csY291" fmla="*/ 39154 h 317147"/>
                <a:gd name="csX292" fmla="*/ 35797 w 64324"/>
                <a:gd name="csY292" fmla="*/ 40832 h 317147"/>
                <a:gd name="csX293" fmla="*/ 35797 w 64324"/>
                <a:gd name="csY293" fmla="*/ 40832 h 317147"/>
                <a:gd name="csX294" fmla="*/ 35797 w 64324"/>
                <a:gd name="csY294" fmla="*/ 43069 h 317147"/>
                <a:gd name="csX295" fmla="*/ 34120 w 64324"/>
                <a:gd name="csY295" fmla="*/ 43069 h 317147"/>
                <a:gd name="csX296" fmla="*/ 34120 w 64324"/>
                <a:gd name="csY296" fmla="*/ 44747 h 317147"/>
                <a:gd name="csX297" fmla="*/ 34120 w 64324"/>
                <a:gd name="csY297" fmla="*/ 46426 h 317147"/>
                <a:gd name="csX298" fmla="*/ 34120 w 64324"/>
                <a:gd name="csY298" fmla="*/ 48104 h 317147"/>
                <a:gd name="csX299" fmla="*/ 34120 w 64324"/>
                <a:gd name="csY299" fmla="*/ 49782 h 317147"/>
                <a:gd name="csX300" fmla="*/ 35797 w 64324"/>
                <a:gd name="csY300" fmla="*/ 49782 h 317147"/>
                <a:gd name="csX301" fmla="*/ 35797 w 64324"/>
                <a:gd name="csY301" fmla="*/ 52019 h 317147"/>
                <a:gd name="csX302" fmla="*/ 35797 w 64324"/>
                <a:gd name="csY302" fmla="*/ 52019 h 317147"/>
                <a:gd name="csX303" fmla="*/ 35797 w 64324"/>
                <a:gd name="csY303" fmla="*/ 53697 h 317147"/>
                <a:gd name="csX304" fmla="*/ 35797 w 64324"/>
                <a:gd name="csY304" fmla="*/ 55375 h 317147"/>
                <a:gd name="csX305" fmla="*/ 35797 w 64324"/>
                <a:gd name="csY305" fmla="*/ 57053 h 317147"/>
                <a:gd name="csX306" fmla="*/ 37476 w 64324"/>
                <a:gd name="csY306" fmla="*/ 57053 h 317147"/>
                <a:gd name="csX307" fmla="*/ 37476 w 64324"/>
                <a:gd name="csY307" fmla="*/ 58731 h 317147"/>
                <a:gd name="csX308" fmla="*/ 37476 w 64324"/>
                <a:gd name="csY308" fmla="*/ 60409 h 317147"/>
                <a:gd name="csX309" fmla="*/ 37476 w 64324"/>
                <a:gd name="csY309" fmla="*/ 62646 h 317147"/>
                <a:gd name="csX310" fmla="*/ 39713 w 64324"/>
                <a:gd name="csY310" fmla="*/ 62646 h 317147"/>
                <a:gd name="csX311" fmla="*/ 41391 w 64324"/>
                <a:gd name="csY311" fmla="*/ 62646 h 317147"/>
                <a:gd name="csX312" fmla="*/ 41391 w 64324"/>
                <a:gd name="csY312" fmla="*/ 64324 h 317147"/>
                <a:gd name="csX313" fmla="*/ 41391 w 64324"/>
                <a:gd name="csY313" fmla="*/ 66003 h 317147"/>
                <a:gd name="csX314" fmla="*/ 41391 w 64324"/>
                <a:gd name="csY314" fmla="*/ 67681 h 317147"/>
                <a:gd name="csX315" fmla="*/ 41391 w 64324"/>
                <a:gd name="csY315" fmla="*/ 69359 h 317147"/>
                <a:gd name="csX316" fmla="*/ 41391 w 64324"/>
                <a:gd name="csY316" fmla="*/ 71596 h 317147"/>
                <a:gd name="csX317" fmla="*/ 41391 w 64324"/>
                <a:gd name="csY317" fmla="*/ 73274 h 317147"/>
                <a:gd name="csX318" fmla="*/ 41391 w 64324"/>
                <a:gd name="csY318" fmla="*/ 74952 h 317147"/>
                <a:gd name="csX319" fmla="*/ 39713 w 64324"/>
                <a:gd name="csY319" fmla="*/ 74952 h 317147"/>
                <a:gd name="csX320" fmla="*/ 39713 w 64324"/>
                <a:gd name="csY320" fmla="*/ 74952 h 317147"/>
                <a:gd name="csX321" fmla="*/ 37476 w 64324"/>
                <a:gd name="csY321" fmla="*/ 74952 h 317147"/>
                <a:gd name="csX322" fmla="*/ 37476 w 64324"/>
                <a:gd name="csY322" fmla="*/ 76630 h 317147"/>
                <a:gd name="csX323" fmla="*/ 37476 w 64324"/>
                <a:gd name="csY323" fmla="*/ 78308 h 317147"/>
                <a:gd name="csX324" fmla="*/ 37476 w 64324"/>
                <a:gd name="csY324" fmla="*/ 80545 h 317147"/>
                <a:gd name="csX325" fmla="*/ 37476 w 64324"/>
                <a:gd name="csY325" fmla="*/ 82223 h 317147"/>
                <a:gd name="csX326" fmla="*/ 35797 w 64324"/>
                <a:gd name="csY326" fmla="*/ 82223 h 317147"/>
                <a:gd name="csX327" fmla="*/ 35797 w 64324"/>
                <a:gd name="csY327" fmla="*/ 83901 h 317147"/>
                <a:gd name="csX328" fmla="*/ 35797 w 64324"/>
                <a:gd name="csY328" fmla="*/ 85580 h 317147"/>
                <a:gd name="csX329" fmla="*/ 37476 w 64324"/>
                <a:gd name="csY329" fmla="*/ 85580 h 317147"/>
                <a:gd name="csX330" fmla="*/ 37476 w 64324"/>
                <a:gd name="csY330" fmla="*/ 87258 h 317147"/>
                <a:gd name="csX331" fmla="*/ 35797 w 64324"/>
                <a:gd name="csY331" fmla="*/ 87258 h 317147"/>
                <a:gd name="csX332" fmla="*/ 35797 w 64324"/>
                <a:gd name="csY332" fmla="*/ 88936 h 317147"/>
                <a:gd name="csX333" fmla="*/ 35797 w 64324"/>
                <a:gd name="csY333" fmla="*/ 91173 h 317147"/>
                <a:gd name="csX334" fmla="*/ 34120 w 64324"/>
                <a:gd name="csY334" fmla="*/ 91173 h 317147"/>
                <a:gd name="csX335" fmla="*/ 34120 w 64324"/>
                <a:gd name="csY335" fmla="*/ 92851 h 317147"/>
                <a:gd name="csX336" fmla="*/ 35797 w 64324"/>
                <a:gd name="csY336" fmla="*/ 92851 h 317147"/>
                <a:gd name="csX337" fmla="*/ 35797 w 64324"/>
                <a:gd name="csY337" fmla="*/ 94529 h 317147"/>
                <a:gd name="csX338" fmla="*/ 37476 w 64324"/>
                <a:gd name="csY338" fmla="*/ 94529 h 317147"/>
                <a:gd name="csX339" fmla="*/ 37476 w 64324"/>
                <a:gd name="csY339" fmla="*/ 96207 h 317147"/>
                <a:gd name="csX340" fmla="*/ 37476 w 64324"/>
                <a:gd name="csY340" fmla="*/ 97885 h 317147"/>
                <a:gd name="csX341" fmla="*/ 35797 w 64324"/>
                <a:gd name="csY341" fmla="*/ 97885 h 317147"/>
                <a:gd name="csX342" fmla="*/ 35797 w 64324"/>
                <a:gd name="csY342" fmla="*/ 100122 h 317147"/>
                <a:gd name="csX343" fmla="*/ 37476 w 64324"/>
                <a:gd name="csY343" fmla="*/ 100122 h 317147"/>
                <a:gd name="csX344" fmla="*/ 37476 w 64324"/>
                <a:gd name="csY344" fmla="*/ 101800 h 317147"/>
                <a:gd name="csX345" fmla="*/ 39713 w 64324"/>
                <a:gd name="csY345" fmla="*/ 101800 h 317147"/>
                <a:gd name="csX346" fmla="*/ 39713 w 64324"/>
                <a:gd name="csY346" fmla="*/ 103478 h 317147"/>
                <a:gd name="csX347" fmla="*/ 39713 w 64324"/>
                <a:gd name="csY347" fmla="*/ 105157 h 317147"/>
                <a:gd name="csX348" fmla="*/ 39713 w 64324"/>
                <a:gd name="csY348" fmla="*/ 105157 h 317147"/>
                <a:gd name="csX349" fmla="*/ 39713 w 64324"/>
                <a:gd name="csY349" fmla="*/ 106834 h 317147"/>
                <a:gd name="csX350" fmla="*/ 39713 w 64324"/>
                <a:gd name="csY350" fmla="*/ 109072 h 317147"/>
                <a:gd name="csX351" fmla="*/ 39713 w 64324"/>
                <a:gd name="csY351" fmla="*/ 110750 h 317147"/>
                <a:gd name="csX352" fmla="*/ 39713 w 64324"/>
                <a:gd name="csY352" fmla="*/ 112428 h 317147"/>
                <a:gd name="csX353" fmla="*/ 37476 w 64324"/>
                <a:gd name="csY353" fmla="*/ 112428 h 317147"/>
                <a:gd name="csX354" fmla="*/ 37476 w 64324"/>
                <a:gd name="csY354" fmla="*/ 114106 h 317147"/>
                <a:gd name="csX355" fmla="*/ 37476 w 64324"/>
                <a:gd name="csY355" fmla="*/ 115784 h 317147"/>
                <a:gd name="csX356" fmla="*/ 39713 w 64324"/>
                <a:gd name="csY356" fmla="*/ 115784 h 317147"/>
                <a:gd name="csX357" fmla="*/ 41391 w 64324"/>
                <a:gd name="csY357" fmla="*/ 115784 h 317147"/>
                <a:gd name="csX358" fmla="*/ 43069 w 64324"/>
                <a:gd name="csY358" fmla="*/ 115784 h 317147"/>
                <a:gd name="csX359" fmla="*/ 44747 w 64324"/>
                <a:gd name="csY359" fmla="*/ 115784 h 317147"/>
                <a:gd name="csX360" fmla="*/ 44747 w 64324"/>
                <a:gd name="csY360" fmla="*/ 117462 h 317147"/>
                <a:gd name="csX361" fmla="*/ 44747 w 64324"/>
                <a:gd name="csY361" fmla="*/ 119699 h 317147"/>
                <a:gd name="csX362" fmla="*/ 44747 w 64324"/>
                <a:gd name="csY362" fmla="*/ 121377 h 317147"/>
                <a:gd name="csX363" fmla="*/ 43069 w 64324"/>
                <a:gd name="csY363" fmla="*/ 121377 h 317147"/>
                <a:gd name="csX364" fmla="*/ 43069 w 64324"/>
                <a:gd name="csY364" fmla="*/ 123055 h 317147"/>
                <a:gd name="csX365" fmla="*/ 44747 w 64324"/>
                <a:gd name="csY365" fmla="*/ 123055 h 317147"/>
                <a:gd name="csX366" fmla="*/ 44747 w 64324"/>
                <a:gd name="csY366" fmla="*/ 124734 h 317147"/>
                <a:gd name="csX367" fmla="*/ 44747 w 64324"/>
                <a:gd name="csY367" fmla="*/ 126411 h 317147"/>
                <a:gd name="csX368" fmla="*/ 46425 w 64324"/>
                <a:gd name="csY368" fmla="*/ 126411 h 317147"/>
                <a:gd name="csX369" fmla="*/ 46425 w 64324"/>
                <a:gd name="csY369" fmla="*/ 128649 h 317147"/>
                <a:gd name="csX370" fmla="*/ 46425 w 64324"/>
                <a:gd name="csY370" fmla="*/ 130327 h 317147"/>
                <a:gd name="csX371" fmla="*/ 46425 w 64324"/>
                <a:gd name="csY371" fmla="*/ 132005 h 317147"/>
                <a:gd name="csX372" fmla="*/ 46425 w 64324"/>
                <a:gd name="csY372" fmla="*/ 133683 h 317147"/>
                <a:gd name="csX373" fmla="*/ 46425 w 64324"/>
                <a:gd name="csY373" fmla="*/ 135361 h 317147"/>
                <a:gd name="csX374" fmla="*/ 48663 w 64324"/>
                <a:gd name="csY374" fmla="*/ 135361 h 317147"/>
                <a:gd name="csX375" fmla="*/ 48663 w 64324"/>
                <a:gd name="csY375" fmla="*/ 137598 h 317147"/>
                <a:gd name="csX376" fmla="*/ 48663 w 64324"/>
                <a:gd name="csY376" fmla="*/ 139276 h 317147"/>
                <a:gd name="csX377" fmla="*/ 48663 w 64324"/>
                <a:gd name="csY377" fmla="*/ 140954 h 317147"/>
                <a:gd name="csX378" fmla="*/ 50341 w 64324"/>
                <a:gd name="csY378" fmla="*/ 140954 h 317147"/>
                <a:gd name="csX379" fmla="*/ 50341 w 64324"/>
                <a:gd name="csY379" fmla="*/ 142632 h 317147"/>
                <a:gd name="csX380" fmla="*/ 50341 w 64324"/>
                <a:gd name="csY380" fmla="*/ 144311 h 317147"/>
                <a:gd name="csX381" fmla="*/ 50341 w 64324"/>
                <a:gd name="csY381" fmla="*/ 145988 h 317147"/>
                <a:gd name="csX382" fmla="*/ 50341 w 64324"/>
                <a:gd name="csY382" fmla="*/ 148226 h 317147"/>
                <a:gd name="csX383" fmla="*/ 50341 w 64324"/>
                <a:gd name="csY383" fmla="*/ 149904 h 317147"/>
                <a:gd name="csX384" fmla="*/ 50341 w 64324"/>
                <a:gd name="csY384" fmla="*/ 151582 h 317147"/>
                <a:gd name="csX385" fmla="*/ 50341 w 64324"/>
                <a:gd name="csY385" fmla="*/ 153260 h 317147"/>
                <a:gd name="csX386" fmla="*/ 50341 w 64324"/>
                <a:gd name="csY386" fmla="*/ 154938 h 317147"/>
                <a:gd name="csX387" fmla="*/ 52018 w 64324"/>
                <a:gd name="csY387" fmla="*/ 157175 h 317147"/>
                <a:gd name="csX388" fmla="*/ 52018 w 64324"/>
                <a:gd name="csY388" fmla="*/ 158853 h 317147"/>
                <a:gd name="csX389" fmla="*/ 52018 w 64324"/>
                <a:gd name="csY389" fmla="*/ 160531 h 317147"/>
                <a:gd name="csX390" fmla="*/ 52018 w 64324"/>
                <a:gd name="csY390" fmla="*/ 162209 h 317147"/>
                <a:gd name="csX391" fmla="*/ 52018 w 64324"/>
                <a:gd name="csY391" fmla="*/ 163888 h 317147"/>
                <a:gd name="csX392" fmla="*/ 53697 w 64324"/>
                <a:gd name="csY392" fmla="*/ 163888 h 317147"/>
                <a:gd name="csX393" fmla="*/ 53697 w 64324"/>
                <a:gd name="csY393" fmla="*/ 166125 h 317147"/>
                <a:gd name="csX394" fmla="*/ 55374 w 64324"/>
                <a:gd name="csY394" fmla="*/ 166125 h 317147"/>
                <a:gd name="csX395" fmla="*/ 55374 w 64324"/>
                <a:gd name="csY395" fmla="*/ 167803 h 317147"/>
                <a:gd name="csX396" fmla="*/ 55374 w 64324"/>
                <a:gd name="csY396" fmla="*/ 169481 h 317147"/>
                <a:gd name="csX397" fmla="*/ 57053 w 64324"/>
                <a:gd name="csY397" fmla="*/ 169481 h 317147"/>
                <a:gd name="csX398" fmla="*/ 57053 w 64324"/>
                <a:gd name="csY398" fmla="*/ 171159 h 317147"/>
                <a:gd name="csX399" fmla="*/ 57053 w 64324"/>
                <a:gd name="csY399" fmla="*/ 172837 h 317147"/>
                <a:gd name="csX400" fmla="*/ 57053 w 64324"/>
                <a:gd name="csY400" fmla="*/ 174515 h 317147"/>
                <a:gd name="csX401" fmla="*/ 57053 w 64324"/>
                <a:gd name="csY401" fmla="*/ 176752 h 317147"/>
                <a:gd name="csX402" fmla="*/ 59290 w 64324"/>
                <a:gd name="csY402" fmla="*/ 178430 h 317147"/>
                <a:gd name="csX403" fmla="*/ 59290 w 64324"/>
                <a:gd name="csY403" fmla="*/ 180108 h 317147"/>
                <a:gd name="csX404" fmla="*/ 60968 w 64324"/>
                <a:gd name="csY404" fmla="*/ 180108 h 317147"/>
                <a:gd name="csX405" fmla="*/ 60968 w 64324"/>
                <a:gd name="csY405" fmla="*/ 181786 h 317147"/>
                <a:gd name="csX406" fmla="*/ 60968 w 64324"/>
                <a:gd name="csY406" fmla="*/ 183465 h 317147"/>
                <a:gd name="csX407" fmla="*/ 60968 w 64324"/>
                <a:gd name="csY407" fmla="*/ 185702 h 317147"/>
                <a:gd name="csX408" fmla="*/ 60968 w 64324"/>
                <a:gd name="csY408" fmla="*/ 187380 h 317147"/>
                <a:gd name="csX409" fmla="*/ 60968 w 64324"/>
                <a:gd name="csY409" fmla="*/ 189058 h 317147"/>
                <a:gd name="csX410" fmla="*/ 62646 w 64324"/>
                <a:gd name="csY410" fmla="*/ 189058 h 317147"/>
                <a:gd name="csX411" fmla="*/ 62646 w 64324"/>
                <a:gd name="csY411" fmla="*/ 190736 h 317147"/>
                <a:gd name="csX412" fmla="*/ 62646 w 64324"/>
                <a:gd name="csY412" fmla="*/ 192414 h 317147"/>
                <a:gd name="csX413" fmla="*/ 62646 w 64324"/>
                <a:gd name="csY413" fmla="*/ 194651 h 317147"/>
                <a:gd name="csX414" fmla="*/ 62646 w 64324"/>
                <a:gd name="csY414" fmla="*/ 196329 h 317147"/>
                <a:gd name="csX415" fmla="*/ 62646 w 64324"/>
                <a:gd name="csY415" fmla="*/ 198007 h 317147"/>
                <a:gd name="csX416" fmla="*/ 64324 w 64324"/>
                <a:gd name="csY416" fmla="*/ 199685 h 317147"/>
                <a:gd name="csX417" fmla="*/ 64324 w 64324"/>
                <a:gd name="csY417" fmla="*/ 201363 h 317147"/>
                <a:gd name="csX418" fmla="*/ 64324 w 64324"/>
                <a:gd name="csY418" fmla="*/ 203042 h 317147"/>
                <a:gd name="csX419" fmla="*/ 64324 w 64324"/>
                <a:gd name="csY419" fmla="*/ 205279 h 317147"/>
                <a:gd name="csX420" fmla="*/ 64324 w 64324"/>
                <a:gd name="csY420" fmla="*/ 205279 h 317147"/>
                <a:gd name="csX421" fmla="*/ 62646 w 64324"/>
                <a:gd name="csY421" fmla="*/ 205279 h 317147"/>
                <a:gd name="csX422" fmla="*/ 62646 w 64324"/>
                <a:gd name="csY422" fmla="*/ 203042 h 317147"/>
                <a:gd name="csX423" fmla="*/ 60968 w 64324"/>
                <a:gd name="csY423" fmla="*/ 201363 h 317147"/>
                <a:gd name="csX424" fmla="*/ 60968 w 64324"/>
                <a:gd name="csY424" fmla="*/ 199685 h 317147"/>
                <a:gd name="csX425" fmla="*/ 59290 w 64324"/>
                <a:gd name="csY425" fmla="*/ 199685 h 317147"/>
                <a:gd name="csX426" fmla="*/ 57053 w 64324"/>
                <a:gd name="csY426" fmla="*/ 199685 h 317147"/>
                <a:gd name="csX427" fmla="*/ 55374 w 64324"/>
                <a:gd name="csY427" fmla="*/ 199685 h 317147"/>
                <a:gd name="csX428" fmla="*/ 55374 w 64324"/>
                <a:gd name="csY428" fmla="*/ 198007 h 317147"/>
                <a:gd name="csX429" fmla="*/ 53697 w 64324"/>
                <a:gd name="csY429" fmla="*/ 198007 h 317147"/>
                <a:gd name="csX430" fmla="*/ 52018 w 64324"/>
                <a:gd name="csY430" fmla="*/ 198007 h 317147"/>
                <a:gd name="csX431" fmla="*/ 50341 w 64324"/>
                <a:gd name="csY431" fmla="*/ 198007 h 317147"/>
                <a:gd name="csX432" fmla="*/ 46425 w 64324"/>
                <a:gd name="csY432" fmla="*/ 198007 h 317147"/>
                <a:gd name="csX433" fmla="*/ 44747 w 64324"/>
                <a:gd name="csY433" fmla="*/ 198007 h 317147"/>
                <a:gd name="csX434" fmla="*/ 43069 w 64324"/>
                <a:gd name="csY434" fmla="*/ 198007 h 317147"/>
                <a:gd name="csX435" fmla="*/ 41391 w 64324"/>
                <a:gd name="csY435" fmla="*/ 198007 h 317147"/>
                <a:gd name="csX436" fmla="*/ 39713 w 64324"/>
                <a:gd name="csY436" fmla="*/ 198007 h 317147"/>
                <a:gd name="csX437" fmla="*/ 39713 w 64324"/>
                <a:gd name="csY437" fmla="*/ 199685 h 317147"/>
                <a:gd name="csX438" fmla="*/ 37476 w 64324"/>
                <a:gd name="csY438" fmla="*/ 199685 h 317147"/>
                <a:gd name="csX439" fmla="*/ 35797 w 64324"/>
                <a:gd name="csY439" fmla="*/ 199685 h 317147"/>
                <a:gd name="csX440" fmla="*/ 37476 w 64324"/>
                <a:gd name="csY440" fmla="*/ 199685 h 317147"/>
                <a:gd name="csX441" fmla="*/ 35797 w 64324"/>
                <a:gd name="csY441" fmla="*/ 199685 h 317147"/>
                <a:gd name="csX442" fmla="*/ 35797 w 64324"/>
                <a:gd name="csY442" fmla="*/ 201363 h 317147"/>
                <a:gd name="csX443" fmla="*/ 34120 w 64324"/>
                <a:gd name="csY443" fmla="*/ 201363 h 317147"/>
                <a:gd name="csX444" fmla="*/ 32441 w 64324"/>
                <a:gd name="csY444" fmla="*/ 205279 h 317147"/>
                <a:gd name="csX445" fmla="*/ 32441 w 64324"/>
                <a:gd name="csY445" fmla="*/ 206957 h 317147"/>
                <a:gd name="csX446" fmla="*/ 32441 w 64324"/>
                <a:gd name="csY446" fmla="*/ 208635 h 317147"/>
                <a:gd name="csX447" fmla="*/ 32441 w 64324"/>
                <a:gd name="csY447" fmla="*/ 210313 h 317147"/>
                <a:gd name="csX448" fmla="*/ 32441 w 64324"/>
                <a:gd name="csY448" fmla="*/ 211991 h 317147"/>
                <a:gd name="csX449" fmla="*/ 32441 w 64324"/>
                <a:gd name="csY449" fmla="*/ 214228 h 317147"/>
                <a:gd name="csX450" fmla="*/ 32441 w 64324"/>
                <a:gd name="csY450" fmla="*/ 215906 h 317147"/>
                <a:gd name="csX451" fmla="*/ 30764 w 64324"/>
                <a:gd name="csY451" fmla="*/ 215906 h 317147"/>
                <a:gd name="csX452" fmla="*/ 30764 w 64324"/>
                <a:gd name="csY452" fmla="*/ 217584 h 317147"/>
                <a:gd name="csX453" fmla="*/ 28526 w 64324"/>
                <a:gd name="csY453" fmla="*/ 217584 h 317147"/>
                <a:gd name="csX454" fmla="*/ 28526 w 64324"/>
                <a:gd name="csY454" fmla="*/ 219262 h 317147"/>
                <a:gd name="csX455" fmla="*/ 28526 w 64324"/>
                <a:gd name="csY455" fmla="*/ 220940 h 317147"/>
                <a:gd name="csX456" fmla="*/ 28526 w 64324"/>
                <a:gd name="csY456" fmla="*/ 223178 h 317147"/>
                <a:gd name="csX457" fmla="*/ 26848 w 64324"/>
                <a:gd name="csY457" fmla="*/ 224856 h 317147"/>
                <a:gd name="csX458" fmla="*/ 26848 w 64324"/>
                <a:gd name="csY458" fmla="*/ 226534 h 317147"/>
                <a:gd name="csX459" fmla="*/ 26848 w 64324"/>
                <a:gd name="csY459" fmla="*/ 228212 h 317147"/>
                <a:gd name="csX460" fmla="*/ 26848 w 64324"/>
                <a:gd name="csY460" fmla="*/ 229890 h 317147"/>
                <a:gd name="csX461" fmla="*/ 25170 w 64324"/>
                <a:gd name="csY461" fmla="*/ 231568 h 317147"/>
                <a:gd name="csX462" fmla="*/ 25170 w 64324"/>
                <a:gd name="csY462" fmla="*/ 233805 h 317147"/>
                <a:gd name="csX463" fmla="*/ 25170 w 64324"/>
                <a:gd name="csY463" fmla="*/ 235483 h 317147"/>
                <a:gd name="csX464" fmla="*/ 25170 w 64324"/>
                <a:gd name="csY464" fmla="*/ 237161 h 317147"/>
                <a:gd name="csX465" fmla="*/ 23492 w 64324"/>
                <a:gd name="csY465" fmla="*/ 237161 h 317147"/>
                <a:gd name="csX466" fmla="*/ 23492 w 64324"/>
                <a:gd name="csY466" fmla="*/ 238839 h 317147"/>
                <a:gd name="csX467" fmla="*/ 23492 w 64324"/>
                <a:gd name="csY467" fmla="*/ 240517 h 317147"/>
                <a:gd name="csX468" fmla="*/ 21814 w 64324"/>
                <a:gd name="csY468" fmla="*/ 240517 h 317147"/>
                <a:gd name="csX469" fmla="*/ 21814 w 64324"/>
                <a:gd name="csY469" fmla="*/ 242755 h 317147"/>
                <a:gd name="csX470" fmla="*/ 21814 w 64324"/>
                <a:gd name="csY470" fmla="*/ 244433 h 317147"/>
                <a:gd name="csX471" fmla="*/ 21814 w 64324"/>
                <a:gd name="csY471" fmla="*/ 246111 h 317147"/>
                <a:gd name="csX472" fmla="*/ 21814 w 64324"/>
                <a:gd name="csY472" fmla="*/ 247789 h 317147"/>
                <a:gd name="csX473" fmla="*/ 21814 w 64324"/>
                <a:gd name="csY473" fmla="*/ 249467 h 317147"/>
                <a:gd name="csX474" fmla="*/ 21814 w 64324"/>
                <a:gd name="csY474" fmla="*/ 251704 h 317147"/>
                <a:gd name="csX475" fmla="*/ 21814 w 64324"/>
                <a:gd name="csY475" fmla="*/ 253382 h 317147"/>
                <a:gd name="csX476" fmla="*/ 21814 w 64324"/>
                <a:gd name="csY476" fmla="*/ 255060 h 317147"/>
                <a:gd name="csX477" fmla="*/ 23492 w 64324"/>
                <a:gd name="csY477" fmla="*/ 256738 h 317147"/>
                <a:gd name="csX478" fmla="*/ 23492 w 64324"/>
                <a:gd name="csY478" fmla="*/ 258416 h 317147"/>
                <a:gd name="csX479" fmla="*/ 25170 w 64324"/>
                <a:gd name="csY479" fmla="*/ 260094 h 317147"/>
                <a:gd name="csX480" fmla="*/ 25170 w 64324"/>
                <a:gd name="csY480" fmla="*/ 262332 h 317147"/>
                <a:gd name="csX481" fmla="*/ 26848 w 64324"/>
                <a:gd name="csY481" fmla="*/ 264010 h 317147"/>
                <a:gd name="csX482" fmla="*/ 26848 w 64324"/>
                <a:gd name="csY482" fmla="*/ 264010 h 317147"/>
                <a:gd name="csX483" fmla="*/ 28526 w 64324"/>
                <a:gd name="csY483" fmla="*/ 265688 h 317147"/>
                <a:gd name="csX484" fmla="*/ 30764 w 64324"/>
                <a:gd name="csY484" fmla="*/ 265688 h 317147"/>
                <a:gd name="csX485" fmla="*/ 30764 w 64324"/>
                <a:gd name="csY485" fmla="*/ 267366 h 317147"/>
                <a:gd name="csX486" fmla="*/ 32441 w 64324"/>
                <a:gd name="csY486" fmla="*/ 267366 h 317147"/>
                <a:gd name="csX487" fmla="*/ 32441 w 64324"/>
                <a:gd name="csY487" fmla="*/ 269044 h 317147"/>
                <a:gd name="csX488" fmla="*/ 32441 w 64324"/>
                <a:gd name="csY488" fmla="*/ 271281 h 317147"/>
                <a:gd name="csX489" fmla="*/ 34120 w 64324"/>
                <a:gd name="csY489" fmla="*/ 271281 h 317147"/>
                <a:gd name="csX490" fmla="*/ 34120 w 64324"/>
                <a:gd name="csY490" fmla="*/ 272959 h 317147"/>
                <a:gd name="csX491" fmla="*/ 34120 w 64324"/>
                <a:gd name="csY491" fmla="*/ 274637 h 317147"/>
                <a:gd name="csX492" fmla="*/ 34120 w 64324"/>
                <a:gd name="csY492" fmla="*/ 276315 h 317147"/>
                <a:gd name="csX493" fmla="*/ 34120 w 64324"/>
                <a:gd name="csY493" fmla="*/ 277993 h 317147"/>
                <a:gd name="csX494" fmla="*/ 34120 w 64324"/>
                <a:gd name="csY494" fmla="*/ 280231 h 317147"/>
                <a:gd name="csX495" fmla="*/ 34120 w 64324"/>
                <a:gd name="csY495" fmla="*/ 281909 h 317147"/>
                <a:gd name="csX496" fmla="*/ 35797 w 64324"/>
                <a:gd name="csY496" fmla="*/ 281909 h 317147"/>
                <a:gd name="csX497" fmla="*/ 35797 w 64324"/>
                <a:gd name="csY497" fmla="*/ 283587 h 317147"/>
                <a:gd name="csX498" fmla="*/ 35797 w 64324"/>
                <a:gd name="csY498" fmla="*/ 285265 h 317147"/>
                <a:gd name="csX499" fmla="*/ 34120 w 64324"/>
                <a:gd name="csY499" fmla="*/ 285265 h 317147"/>
                <a:gd name="csX500" fmla="*/ 34120 w 64324"/>
                <a:gd name="csY500" fmla="*/ 286943 h 317147"/>
                <a:gd name="csX501" fmla="*/ 35797 w 64324"/>
                <a:gd name="csY501" fmla="*/ 286943 h 317147"/>
                <a:gd name="csX502" fmla="*/ 35797 w 64324"/>
                <a:gd name="csY502" fmla="*/ 288621 h 317147"/>
                <a:gd name="csX503" fmla="*/ 37476 w 64324"/>
                <a:gd name="csY503" fmla="*/ 288621 h 317147"/>
                <a:gd name="csX504" fmla="*/ 37476 w 64324"/>
                <a:gd name="csY504" fmla="*/ 286943 h 317147"/>
                <a:gd name="csX505" fmla="*/ 39713 w 64324"/>
                <a:gd name="csY505" fmla="*/ 286943 h 317147"/>
                <a:gd name="csX506" fmla="*/ 41391 w 64324"/>
                <a:gd name="csY506" fmla="*/ 286943 h 317147"/>
                <a:gd name="csX507" fmla="*/ 43069 w 64324"/>
                <a:gd name="csY507" fmla="*/ 286943 h 317147"/>
                <a:gd name="csX508" fmla="*/ 43069 w 64324"/>
                <a:gd name="csY508" fmla="*/ 285265 h 317147"/>
                <a:gd name="csX509" fmla="*/ 44747 w 64324"/>
                <a:gd name="csY509" fmla="*/ 285265 h 317147"/>
                <a:gd name="csX510" fmla="*/ 44747 w 64324"/>
                <a:gd name="csY510" fmla="*/ 286943 h 317147"/>
                <a:gd name="csX511" fmla="*/ 44747 w 64324"/>
                <a:gd name="csY511" fmla="*/ 288621 h 317147"/>
                <a:gd name="csX512" fmla="*/ 44747 w 64324"/>
                <a:gd name="csY512" fmla="*/ 290858 h 317147"/>
                <a:gd name="csX513" fmla="*/ 44747 w 64324"/>
                <a:gd name="csY513" fmla="*/ 292536 h 317147"/>
                <a:gd name="csX514" fmla="*/ 44747 w 64324"/>
                <a:gd name="csY514" fmla="*/ 294214 h 317147"/>
                <a:gd name="csX515" fmla="*/ 46425 w 64324"/>
                <a:gd name="csY515" fmla="*/ 295892 h 317147"/>
                <a:gd name="csX516" fmla="*/ 46425 w 64324"/>
                <a:gd name="csY516" fmla="*/ 297570 h 317147"/>
                <a:gd name="csX517" fmla="*/ 46425 w 64324"/>
                <a:gd name="csY517" fmla="*/ 299808 h 317147"/>
                <a:gd name="csX518" fmla="*/ 46425 w 64324"/>
                <a:gd name="csY518" fmla="*/ 301486 h 317147"/>
                <a:gd name="csX519" fmla="*/ 46425 w 64324"/>
                <a:gd name="csY519" fmla="*/ 301486 h 317147"/>
                <a:gd name="csX520" fmla="*/ 46425 w 64324"/>
                <a:gd name="csY520" fmla="*/ 303164 h 317147"/>
                <a:gd name="csX521" fmla="*/ 44747 w 64324"/>
                <a:gd name="csY521" fmla="*/ 304842 h 317147"/>
                <a:gd name="csX522" fmla="*/ 44747 w 64324"/>
                <a:gd name="csY522" fmla="*/ 306520 h 317147"/>
                <a:gd name="csX523" fmla="*/ 44747 w 64324"/>
                <a:gd name="csY523" fmla="*/ 308757 h 317147"/>
                <a:gd name="csX524" fmla="*/ 44747 w 64324"/>
                <a:gd name="csY524" fmla="*/ 310435 h 317147"/>
                <a:gd name="csX525" fmla="*/ 44747 w 64324"/>
                <a:gd name="csY525" fmla="*/ 312113 h 317147"/>
                <a:gd name="csX526" fmla="*/ 43069 w 64324"/>
                <a:gd name="csY526" fmla="*/ 312113 h 317147"/>
                <a:gd name="csX527" fmla="*/ 43069 w 64324"/>
                <a:gd name="csY527" fmla="*/ 310435 h 317147"/>
                <a:gd name="csX528" fmla="*/ 43069 w 64324"/>
                <a:gd name="csY528" fmla="*/ 308757 h 317147"/>
                <a:gd name="csX529" fmla="*/ 43069 w 64324"/>
                <a:gd name="csY529" fmla="*/ 306520 h 317147"/>
                <a:gd name="csX530" fmla="*/ 43069 w 64324"/>
                <a:gd name="csY530" fmla="*/ 304842 h 317147"/>
                <a:gd name="csX531" fmla="*/ 43069 w 64324"/>
                <a:gd name="csY531" fmla="*/ 303164 h 317147"/>
                <a:gd name="csX532" fmla="*/ 43069 w 64324"/>
                <a:gd name="csY532" fmla="*/ 301486 h 317147"/>
                <a:gd name="csX533" fmla="*/ 41391 w 64324"/>
                <a:gd name="csY533" fmla="*/ 301486 h 317147"/>
                <a:gd name="csX534" fmla="*/ 41391 w 64324"/>
                <a:gd name="csY534" fmla="*/ 299808 h 317147"/>
                <a:gd name="csX535" fmla="*/ 41391 w 64324"/>
                <a:gd name="csY535" fmla="*/ 297570 h 317147"/>
                <a:gd name="csX536" fmla="*/ 41391 w 64324"/>
                <a:gd name="csY536" fmla="*/ 295892 h 317147"/>
                <a:gd name="csX537" fmla="*/ 39713 w 64324"/>
                <a:gd name="csY537" fmla="*/ 295892 h 317147"/>
                <a:gd name="csX538" fmla="*/ 37476 w 64324"/>
                <a:gd name="csY538" fmla="*/ 294214 h 317147"/>
                <a:gd name="csX539" fmla="*/ 35797 w 64324"/>
                <a:gd name="csY539" fmla="*/ 294214 h 317147"/>
                <a:gd name="csX540" fmla="*/ 34120 w 64324"/>
                <a:gd name="csY540" fmla="*/ 294214 h 317147"/>
                <a:gd name="csX541" fmla="*/ 32441 w 64324"/>
                <a:gd name="csY541" fmla="*/ 294214 h 317147"/>
                <a:gd name="csX542" fmla="*/ 30764 w 64324"/>
                <a:gd name="csY542" fmla="*/ 294214 h 317147"/>
                <a:gd name="csX543" fmla="*/ 28526 w 64324"/>
                <a:gd name="csY543" fmla="*/ 294214 h 317147"/>
                <a:gd name="csX544" fmla="*/ 26848 w 64324"/>
                <a:gd name="csY544" fmla="*/ 294214 h 317147"/>
                <a:gd name="csX545" fmla="*/ 26848 w 64324"/>
                <a:gd name="csY545" fmla="*/ 292536 h 317147"/>
                <a:gd name="csX546" fmla="*/ 26848 w 64324"/>
                <a:gd name="csY546" fmla="*/ 290858 h 317147"/>
                <a:gd name="csX547" fmla="*/ 26848 w 64324"/>
                <a:gd name="csY547" fmla="*/ 288621 h 317147"/>
                <a:gd name="csX548" fmla="*/ 25170 w 64324"/>
                <a:gd name="csY548" fmla="*/ 288621 h 317147"/>
                <a:gd name="csX549" fmla="*/ 26848 w 64324"/>
                <a:gd name="csY549" fmla="*/ 288621 h 317147"/>
                <a:gd name="csX550" fmla="*/ 25170 w 64324"/>
                <a:gd name="csY550" fmla="*/ 288621 h 317147"/>
                <a:gd name="csX551" fmla="*/ 23492 w 64324"/>
                <a:gd name="csY551" fmla="*/ 288621 h 317147"/>
                <a:gd name="csX552" fmla="*/ 23492 w 64324"/>
                <a:gd name="csY552" fmla="*/ 290858 h 317147"/>
                <a:gd name="csX553" fmla="*/ 21814 w 64324"/>
                <a:gd name="csY553" fmla="*/ 290858 h 317147"/>
                <a:gd name="csX554" fmla="*/ 20136 w 64324"/>
                <a:gd name="csY554" fmla="*/ 290858 h 317147"/>
                <a:gd name="csX555" fmla="*/ 20136 w 64324"/>
                <a:gd name="csY555" fmla="*/ 292536 h 317147"/>
                <a:gd name="csX556" fmla="*/ 20136 w 64324"/>
                <a:gd name="csY556" fmla="*/ 294214 h 317147"/>
                <a:gd name="csX557" fmla="*/ 20136 w 64324"/>
                <a:gd name="csY557" fmla="*/ 295892 h 317147"/>
                <a:gd name="csX558" fmla="*/ 17899 w 64324"/>
                <a:gd name="csY558" fmla="*/ 295892 h 317147"/>
                <a:gd name="csX559" fmla="*/ 17899 w 64324"/>
                <a:gd name="csY559" fmla="*/ 299808 h 317147"/>
                <a:gd name="csX560" fmla="*/ 16220 w 64324"/>
                <a:gd name="csY560" fmla="*/ 301486 h 317147"/>
                <a:gd name="csX561" fmla="*/ 16220 w 64324"/>
                <a:gd name="csY561" fmla="*/ 303164 h 317147"/>
                <a:gd name="csX562" fmla="*/ 16220 w 64324"/>
                <a:gd name="csY562" fmla="*/ 304842 h 317147"/>
                <a:gd name="csX563" fmla="*/ 14543 w 64324"/>
                <a:gd name="csY563" fmla="*/ 304842 h 317147"/>
                <a:gd name="csX564" fmla="*/ 14543 w 64324"/>
                <a:gd name="csY564" fmla="*/ 306520 h 317147"/>
                <a:gd name="csX565" fmla="*/ 14543 w 64324"/>
                <a:gd name="csY565" fmla="*/ 308757 h 317147"/>
                <a:gd name="csX566" fmla="*/ 14543 w 64324"/>
                <a:gd name="csY566" fmla="*/ 310435 h 317147"/>
                <a:gd name="csX567" fmla="*/ 14543 w 64324"/>
                <a:gd name="csY567" fmla="*/ 312113 h 317147"/>
                <a:gd name="csX568" fmla="*/ 14543 w 64324"/>
                <a:gd name="csY568" fmla="*/ 313791 h 317147"/>
                <a:gd name="csX569" fmla="*/ 12864 w 64324"/>
                <a:gd name="csY569" fmla="*/ 313791 h 317147"/>
                <a:gd name="csX570" fmla="*/ 11187 w 64324"/>
                <a:gd name="csY570" fmla="*/ 313791 h 317147"/>
                <a:gd name="csX571" fmla="*/ 11187 w 64324"/>
                <a:gd name="csY571" fmla="*/ 315469 h 317147"/>
                <a:gd name="csX572" fmla="*/ 11187 w 64324"/>
                <a:gd name="csY572" fmla="*/ 317147 h 317147"/>
                <a:gd name="csX573" fmla="*/ 11187 w 64324"/>
                <a:gd name="csY573" fmla="*/ 317147 h 317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</a:cxnLst>
              <a:rect l="l" t="t" r="r" b="b"/>
              <a:pathLst>
                <a:path w="64324" h="317147">
                  <a:moveTo>
                    <a:pt x="11187" y="317147"/>
                  </a:moveTo>
                  <a:lnTo>
                    <a:pt x="8949" y="317147"/>
                  </a:lnTo>
                  <a:lnTo>
                    <a:pt x="8949" y="315469"/>
                  </a:lnTo>
                  <a:lnTo>
                    <a:pt x="8949" y="313791"/>
                  </a:lnTo>
                  <a:lnTo>
                    <a:pt x="7271" y="313791"/>
                  </a:lnTo>
                  <a:lnTo>
                    <a:pt x="7271" y="312113"/>
                  </a:lnTo>
                  <a:lnTo>
                    <a:pt x="7271" y="310435"/>
                  </a:lnTo>
                  <a:lnTo>
                    <a:pt x="7271" y="308757"/>
                  </a:lnTo>
                  <a:lnTo>
                    <a:pt x="7271" y="306520"/>
                  </a:lnTo>
                  <a:lnTo>
                    <a:pt x="7271" y="304842"/>
                  </a:lnTo>
                  <a:lnTo>
                    <a:pt x="7271" y="303164"/>
                  </a:lnTo>
                  <a:lnTo>
                    <a:pt x="7271" y="301486"/>
                  </a:lnTo>
                  <a:lnTo>
                    <a:pt x="5593" y="301486"/>
                  </a:lnTo>
                  <a:lnTo>
                    <a:pt x="5593" y="299808"/>
                  </a:lnTo>
                  <a:lnTo>
                    <a:pt x="5593" y="297570"/>
                  </a:lnTo>
                  <a:lnTo>
                    <a:pt x="5593" y="295892"/>
                  </a:lnTo>
                  <a:lnTo>
                    <a:pt x="5593" y="294214"/>
                  </a:lnTo>
                  <a:lnTo>
                    <a:pt x="5593" y="294214"/>
                  </a:lnTo>
                  <a:lnTo>
                    <a:pt x="5593" y="292536"/>
                  </a:lnTo>
                  <a:lnTo>
                    <a:pt x="5593" y="290858"/>
                  </a:lnTo>
                  <a:lnTo>
                    <a:pt x="7271" y="290858"/>
                  </a:lnTo>
                  <a:lnTo>
                    <a:pt x="5593" y="290858"/>
                  </a:lnTo>
                  <a:lnTo>
                    <a:pt x="7271" y="290858"/>
                  </a:lnTo>
                  <a:lnTo>
                    <a:pt x="7271" y="288621"/>
                  </a:lnTo>
                  <a:lnTo>
                    <a:pt x="7271" y="286943"/>
                  </a:lnTo>
                  <a:lnTo>
                    <a:pt x="7271" y="285265"/>
                  </a:lnTo>
                  <a:lnTo>
                    <a:pt x="8949" y="285265"/>
                  </a:lnTo>
                  <a:lnTo>
                    <a:pt x="8949" y="283587"/>
                  </a:lnTo>
                  <a:lnTo>
                    <a:pt x="8949" y="281909"/>
                  </a:lnTo>
                  <a:lnTo>
                    <a:pt x="8949" y="280231"/>
                  </a:lnTo>
                  <a:lnTo>
                    <a:pt x="8949" y="277993"/>
                  </a:lnTo>
                  <a:lnTo>
                    <a:pt x="11187" y="277993"/>
                  </a:lnTo>
                  <a:lnTo>
                    <a:pt x="11187" y="276315"/>
                  </a:lnTo>
                  <a:lnTo>
                    <a:pt x="11187" y="274637"/>
                  </a:lnTo>
                  <a:lnTo>
                    <a:pt x="11187" y="272959"/>
                  </a:lnTo>
                  <a:lnTo>
                    <a:pt x="8949" y="271281"/>
                  </a:lnTo>
                  <a:lnTo>
                    <a:pt x="8949" y="269044"/>
                  </a:lnTo>
                  <a:lnTo>
                    <a:pt x="8949" y="267366"/>
                  </a:lnTo>
                  <a:lnTo>
                    <a:pt x="8949" y="265688"/>
                  </a:lnTo>
                  <a:lnTo>
                    <a:pt x="8949" y="264010"/>
                  </a:lnTo>
                  <a:lnTo>
                    <a:pt x="8949" y="262332"/>
                  </a:lnTo>
                  <a:lnTo>
                    <a:pt x="8949" y="260094"/>
                  </a:lnTo>
                  <a:lnTo>
                    <a:pt x="8949" y="258416"/>
                  </a:lnTo>
                  <a:lnTo>
                    <a:pt x="8949" y="256738"/>
                  </a:lnTo>
                  <a:lnTo>
                    <a:pt x="8949" y="255060"/>
                  </a:lnTo>
                  <a:lnTo>
                    <a:pt x="11187" y="253382"/>
                  </a:lnTo>
                  <a:lnTo>
                    <a:pt x="11187" y="251704"/>
                  </a:lnTo>
                  <a:lnTo>
                    <a:pt x="11187" y="249467"/>
                  </a:lnTo>
                  <a:lnTo>
                    <a:pt x="11187" y="247789"/>
                  </a:lnTo>
                  <a:lnTo>
                    <a:pt x="12864" y="247789"/>
                  </a:lnTo>
                  <a:lnTo>
                    <a:pt x="14543" y="247789"/>
                  </a:lnTo>
                  <a:lnTo>
                    <a:pt x="14543" y="246111"/>
                  </a:lnTo>
                  <a:lnTo>
                    <a:pt x="14543" y="244433"/>
                  </a:lnTo>
                  <a:lnTo>
                    <a:pt x="14543" y="242755"/>
                  </a:lnTo>
                  <a:lnTo>
                    <a:pt x="14543" y="240517"/>
                  </a:lnTo>
                  <a:lnTo>
                    <a:pt x="14543" y="238839"/>
                  </a:lnTo>
                  <a:lnTo>
                    <a:pt x="12864" y="237161"/>
                  </a:lnTo>
                  <a:lnTo>
                    <a:pt x="14543" y="237161"/>
                  </a:lnTo>
                  <a:lnTo>
                    <a:pt x="12864" y="237161"/>
                  </a:lnTo>
                  <a:lnTo>
                    <a:pt x="12864" y="235483"/>
                  </a:lnTo>
                  <a:lnTo>
                    <a:pt x="12864" y="233805"/>
                  </a:lnTo>
                  <a:lnTo>
                    <a:pt x="12864" y="231568"/>
                  </a:lnTo>
                  <a:lnTo>
                    <a:pt x="11187" y="231568"/>
                  </a:lnTo>
                  <a:lnTo>
                    <a:pt x="11187" y="229890"/>
                  </a:lnTo>
                  <a:lnTo>
                    <a:pt x="11187" y="228212"/>
                  </a:lnTo>
                  <a:lnTo>
                    <a:pt x="11187" y="226534"/>
                  </a:lnTo>
                  <a:lnTo>
                    <a:pt x="11187" y="224856"/>
                  </a:lnTo>
                  <a:lnTo>
                    <a:pt x="8949" y="224856"/>
                  </a:lnTo>
                  <a:lnTo>
                    <a:pt x="8949" y="224856"/>
                  </a:lnTo>
                  <a:lnTo>
                    <a:pt x="7271" y="223178"/>
                  </a:lnTo>
                  <a:lnTo>
                    <a:pt x="7271" y="220940"/>
                  </a:lnTo>
                  <a:lnTo>
                    <a:pt x="7271" y="219262"/>
                  </a:lnTo>
                  <a:lnTo>
                    <a:pt x="7271" y="217584"/>
                  </a:lnTo>
                  <a:lnTo>
                    <a:pt x="5593" y="217584"/>
                  </a:lnTo>
                  <a:lnTo>
                    <a:pt x="5593" y="215906"/>
                  </a:lnTo>
                  <a:lnTo>
                    <a:pt x="7271" y="215906"/>
                  </a:lnTo>
                  <a:lnTo>
                    <a:pt x="7271" y="214228"/>
                  </a:lnTo>
                  <a:lnTo>
                    <a:pt x="8949" y="214228"/>
                  </a:lnTo>
                  <a:lnTo>
                    <a:pt x="8949" y="211991"/>
                  </a:lnTo>
                  <a:lnTo>
                    <a:pt x="8949" y="210313"/>
                  </a:lnTo>
                  <a:lnTo>
                    <a:pt x="8949" y="208635"/>
                  </a:lnTo>
                  <a:lnTo>
                    <a:pt x="8949" y="206957"/>
                  </a:lnTo>
                  <a:lnTo>
                    <a:pt x="8949" y="205279"/>
                  </a:lnTo>
                  <a:lnTo>
                    <a:pt x="8949" y="205279"/>
                  </a:lnTo>
                  <a:lnTo>
                    <a:pt x="8949" y="203042"/>
                  </a:lnTo>
                  <a:lnTo>
                    <a:pt x="11187" y="203042"/>
                  </a:lnTo>
                  <a:lnTo>
                    <a:pt x="11187" y="201363"/>
                  </a:lnTo>
                  <a:lnTo>
                    <a:pt x="11187" y="199685"/>
                  </a:lnTo>
                  <a:lnTo>
                    <a:pt x="11187" y="198007"/>
                  </a:lnTo>
                  <a:lnTo>
                    <a:pt x="11187" y="196329"/>
                  </a:lnTo>
                  <a:lnTo>
                    <a:pt x="11187" y="194651"/>
                  </a:lnTo>
                  <a:lnTo>
                    <a:pt x="11187" y="192414"/>
                  </a:lnTo>
                  <a:lnTo>
                    <a:pt x="12864" y="192414"/>
                  </a:lnTo>
                  <a:lnTo>
                    <a:pt x="12864" y="190736"/>
                  </a:lnTo>
                  <a:lnTo>
                    <a:pt x="12864" y="189058"/>
                  </a:lnTo>
                  <a:lnTo>
                    <a:pt x="12864" y="187380"/>
                  </a:lnTo>
                  <a:lnTo>
                    <a:pt x="12864" y="185702"/>
                  </a:lnTo>
                  <a:lnTo>
                    <a:pt x="12864" y="183465"/>
                  </a:lnTo>
                  <a:lnTo>
                    <a:pt x="12864" y="181786"/>
                  </a:lnTo>
                  <a:lnTo>
                    <a:pt x="12864" y="180108"/>
                  </a:lnTo>
                  <a:lnTo>
                    <a:pt x="12864" y="180108"/>
                  </a:lnTo>
                  <a:lnTo>
                    <a:pt x="12864" y="178430"/>
                  </a:lnTo>
                  <a:lnTo>
                    <a:pt x="12864" y="176752"/>
                  </a:lnTo>
                  <a:lnTo>
                    <a:pt x="12864" y="174515"/>
                  </a:lnTo>
                  <a:lnTo>
                    <a:pt x="12864" y="172837"/>
                  </a:lnTo>
                  <a:lnTo>
                    <a:pt x="12864" y="171159"/>
                  </a:lnTo>
                  <a:lnTo>
                    <a:pt x="14543" y="171159"/>
                  </a:lnTo>
                  <a:lnTo>
                    <a:pt x="14543" y="169481"/>
                  </a:lnTo>
                  <a:lnTo>
                    <a:pt x="14543" y="167803"/>
                  </a:lnTo>
                  <a:lnTo>
                    <a:pt x="14543" y="166125"/>
                  </a:lnTo>
                  <a:lnTo>
                    <a:pt x="12864" y="166125"/>
                  </a:lnTo>
                  <a:lnTo>
                    <a:pt x="12864" y="163888"/>
                  </a:lnTo>
                  <a:lnTo>
                    <a:pt x="12864" y="162209"/>
                  </a:lnTo>
                  <a:lnTo>
                    <a:pt x="12864" y="160531"/>
                  </a:lnTo>
                  <a:lnTo>
                    <a:pt x="12864" y="158853"/>
                  </a:lnTo>
                  <a:lnTo>
                    <a:pt x="12864" y="157175"/>
                  </a:lnTo>
                  <a:lnTo>
                    <a:pt x="11187" y="157175"/>
                  </a:lnTo>
                  <a:lnTo>
                    <a:pt x="11187" y="154938"/>
                  </a:lnTo>
                  <a:lnTo>
                    <a:pt x="11187" y="153260"/>
                  </a:lnTo>
                  <a:lnTo>
                    <a:pt x="11187" y="151582"/>
                  </a:lnTo>
                  <a:lnTo>
                    <a:pt x="11187" y="149904"/>
                  </a:lnTo>
                  <a:lnTo>
                    <a:pt x="11187" y="148226"/>
                  </a:lnTo>
                  <a:lnTo>
                    <a:pt x="11187" y="145988"/>
                  </a:lnTo>
                  <a:lnTo>
                    <a:pt x="11187" y="144311"/>
                  </a:lnTo>
                  <a:lnTo>
                    <a:pt x="11187" y="142632"/>
                  </a:lnTo>
                  <a:lnTo>
                    <a:pt x="11187" y="140954"/>
                  </a:lnTo>
                  <a:lnTo>
                    <a:pt x="11187" y="139276"/>
                  </a:lnTo>
                  <a:lnTo>
                    <a:pt x="12864" y="139276"/>
                  </a:lnTo>
                  <a:lnTo>
                    <a:pt x="14543" y="137598"/>
                  </a:lnTo>
                  <a:lnTo>
                    <a:pt x="14543" y="135361"/>
                  </a:lnTo>
                  <a:lnTo>
                    <a:pt x="14543" y="133683"/>
                  </a:lnTo>
                  <a:lnTo>
                    <a:pt x="16220" y="132005"/>
                  </a:lnTo>
                  <a:lnTo>
                    <a:pt x="16220" y="130327"/>
                  </a:lnTo>
                  <a:lnTo>
                    <a:pt x="14543" y="128649"/>
                  </a:lnTo>
                  <a:lnTo>
                    <a:pt x="14543" y="126411"/>
                  </a:lnTo>
                  <a:lnTo>
                    <a:pt x="14543" y="124734"/>
                  </a:lnTo>
                  <a:lnTo>
                    <a:pt x="12864" y="123055"/>
                  </a:lnTo>
                  <a:lnTo>
                    <a:pt x="12864" y="123055"/>
                  </a:lnTo>
                  <a:lnTo>
                    <a:pt x="12864" y="121377"/>
                  </a:lnTo>
                  <a:lnTo>
                    <a:pt x="11187" y="121377"/>
                  </a:lnTo>
                  <a:lnTo>
                    <a:pt x="11187" y="119699"/>
                  </a:lnTo>
                  <a:lnTo>
                    <a:pt x="11187" y="117462"/>
                  </a:lnTo>
                  <a:lnTo>
                    <a:pt x="11187" y="115784"/>
                  </a:lnTo>
                  <a:lnTo>
                    <a:pt x="8949" y="115784"/>
                  </a:lnTo>
                  <a:lnTo>
                    <a:pt x="8949" y="112428"/>
                  </a:lnTo>
                  <a:lnTo>
                    <a:pt x="8949" y="112428"/>
                  </a:lnTo>
                  <a:lnTo>
                    <a:pt x="8949" y="110750"/>
                  </a:lnTo>
                  <a:lnTo>
                    <a:pt x="7271" y="110750"/>
                  </a:lnTo>
                  <a:lnTo>
                    <a:pt x="5593" y="110750"/>
                  </a:lnTo>
                  <a:lnTo>
                    <a:pt x="5593" y="109072"/>
                  </a:lnTo>
                  <a:lnTo>
                    <a:pt x="3915" y="109072"/>
                  </a:lnTo>
                  <a:lnTo>
                    <a:pt x="2237" y="106834"/>
                  </a:lnTo>
                  <a:lnTo>
                    <a:pt x="3915" y="106834"/>
                  </a:lnTo>
                  <a:lnTo>
                    <a:pt x="3915" y="105157"/>
                  </a:lnTo>
                  <a:lnTo>
                    <a:pt x="5593" y="105157"/>
                  </a:lnTo>
                  <a:lnTo>
                    <a:pt x="5593" y="103478"/>
                  </a:lnTo>
                  <a:lnTo>
                    <a:pt x="3915" y="103478"/>
                  </a:lnTo>
                  <a:lnTo>
                    <a:pt x="3915" y="101800"/>
                  </a:lnTo>
                  <a:lnTo>
                    <a:pt x="2237" y="101800"/>
                  </a:lnTo>
                  <a:lnTo>
                    <a:pt x="2237" y="100122"/>
                  </a:lnTo>
                  <a:lnTo>
                    <a:pt x="2237" y="97885"/>
                  </a:lnTo>
                  <a:lnTo>
                    <a:pt x="2237" y="96207"/>
                  </a:lnTo>
                  <a:lnTo>
                    <a:pt x="2237" y="94529"/>
                  </a:lnTo>
                  <a:lnTo>
                    <a:pt x="2237" y="92851"/>
                  </a:lnTo>
                  <a:lnTo>
                    <a:pt x="2237" y="91173"/>
                  </a:lnTo>
                  <a:lnTo>
                    <a:pt x="2237" y="88936"/>
                  </a:lnTo>
                  <a:lnTo>
                    <a:pt x="2237" y="87258"/>
                  </a:lnTo>
                  <a:lnTo>
                    <a:pt x="2237" y="85580"/>
                  </a:lnTo>
                  <a:lnTo>
                    <a:pt x="0" y="83901"/>
                  </a:lnTo>
                  <a:lnTo>
                    <a:pt x="2237" y="82223"/>
                  </a:lnTo>
                  <a:lnTo>
                    <a:pt x="2237" y="80545"/>
                  </a:lnTo>
                  <a:lnTo>
                    <a:pt x="3915" y="80545"/>
                  </a:lnTo>
                  <a:lnTo>
                    <a:pt x="3915" y="78308"/>
                  </a:lnTo>
                  <a:lnTo>
                    <a:pt x="3915" y="76630"/>
                  </a:lnTo>
                  <a:lnTo>
                    <a:pt x="3915" y="74952"/>
                  </a:lnTo>
                  <a:lnTo>
                    <a:pt x="5593" y="74952"/>
                  </a:lnTo>
                  <a:lnTo>
                    <a:pt x="5593" y="73274"/>
                  </a:lnTo>
                  <a:lnTo>
                    <a:pt x="5593" y="73274"/>
                  </a:lnTo>
                  <a:lnTo>
                    <a:pt x="5593" y="71596"/>
                  </a:lnTo>
                  <a:lnTo>
                    <a:pt x="5593" y="69359"/>
                  </a:lnTo>
                  <a:lnTo>
                    <a:pt x="5593" y="67681"/>
                  </a:lnTo>
                  <a:lnTo>
                    <a:pt x="5593" y="66003"/>
                  </a:lnTo>
                  <a:lnTo>
                    <a:pt x="5593" y="64324"/>
                  </a:lnTo>
                  <a:lnTo>
                    <a:pt x="5593" y="62646"/>
                  </a:lnTo>
                  <a:lnTo>
                    <a:pt x="7271" y="62646"/>
                  </a:lnTo>
                  <a:lnTo>
                    <a:pt x="7271" y="60409"/>
                  </a:lnTo>
                  <a:lnTo>
                    <a:pt x="7271" y="58731"/>
                  </a:lnTo>
                  <a:lnTo>
                    <a:pt x="7271" y="57053"/>
                  </a:lnTo>
                  <a:lnTo>
                    <a:pt x="7271" y="55375"/>
                  </a:lnTo>
                  <a:lnTo>
                    <a:pt x="7271" y="53697"/>
                  </a:lnTo>
                  <a:lnTo>
                    <a:pt x="7271" y="52019"/>
                  </a:lnTo>
                  <a:lnTo>
                    <a:pt x="5593" y="52019"/>
                  </a:lnTo>
                  <a:lnTo>
                    <a:pt x="5593" y="49782"/>
                  </a:lnTo>
                  <a:lnTo>
                    <a:pt x="5593" y="48104"/>
                  </a:lnTo>
                  <a:lnTo>
                    <a:pt x="3915" y="48104"/>
                  </a:lnTo>
                  <a:lnTo>
                    <a:pt x="3915" y="46426"/>
                  </a:lnTo>
                  <a:lnTo>
                    <a:pt x="3915" y="44747"/>
                  </a:lnTo>
                  <a:lnTo>
                    <a:pt x="3915" y="43069"/>
                  </a:lnTo>
                  <a:lnTo>
                    <a:pt x="3915" y="40832"/>
                  </a:lnTo>
                  <a:lnTo>
                    <a:pt x="5593" y="40832"/>
                  </a:lnTo>
                  <a:lnTo>
                    <a:pt x="7271" y="39154"/>
                  </a:lnTo>
                  <a:lnTo>
                    <a:pt x="8949" y="39154"/>
                  </a:lnTo>
                  <a:lnTo>
                    <a:pt x="8949" y="37476"/>
                  </a:lnTo>
                  <a:lnTo>
                    <a:pt x="12864" y="35798"/>
                  </a:lnTo>
                  <a:lnTo>
                    <a:pt x="14543" y="35798"/>
                  </a:lnTo>
                  <a:lnTo>
                    <a:pt x="14543" y="37476"/>
                  </a:lnTo>
                  <a:lnTo>
                    <a:pt x="14543" y="39154"/>
                  </a:lnTo>
                  <a:lnTo>
                    <a:pt x="14543" y="40832"/>
                  </a:lnTo>
                  <a:lnTo>
                    <a:pt x="16220" y="40832"/>
                  </a:lnTo>
                  <a:lnTo>
                    <a:pt x="17899" y="40832"/>
                  </a:lnTo>
                  <a:lnTo>
                    <a:pt x="20136" y="40832"/>
                  </a:lnTo>
                  <a:lnTo>
                    <a:pt x="21814" y="40832"/>
                  </a:lnTo>
                  <a:lnTo>
                    <a:pt x="21814" y="39154"/>
                  </a:lnTo>
                  <a:lnTo>
                    <a:pt x="21814" y="37476"/>
                  </a:lnTo>
                  <a:lnTo>
                    <a:pt x="23492" y="37476"/>
                  </a:lnTo>
                  <a:lnTo>
                    <a:pt x="23492" y="35798"/>
                  </a:lnTo>
                  <a:lnTo>
                    <a:pt x="25170" y="35798"/>
                  </a:lnTo>
                  <a:lnTo>
                    <a:pt x="25170" y="35798"/>
                  </a:lnTo>
                  <a:lnTo>
                    <a:pt x="25170" y="34120"/>
                  </a:lnTo>
                  <a:lnTo>
                    <a:pt x="23492" y="34120"/>
                  </a:lnTo>
                  <a:lnTo>
                    <a:pt x="21814" y="34120"/>
                  </a:lnTo>
                  <a:lnTo>
                    <a:pt x="21814" y="34120"/>
                  </a:lnTo>
                  <a:lnTo>
                    <a:pt x="21814" y="31883"/>
                  </a:lnTo>
                  <a:lnTo>
                    <a:pt x="21814" y="30205"/>
                  </a:lnTo>
                  <a:lnTo>
                    <a:pt x="23492" y="30205"/>
                  </a:lnTo>
                  <a:lnTo>
                    <a:pt x="25170" y="28527"/>
                  </a:lnTo>
                  <a:lnTo>
                    <a:pt x="25170" y="30205"/>
                  </a:lnTo>
                  <a:lnTo>
                    <a:pt x="26848" y="30205"/>
                  </a:lnTo>
                  <a:lnTo>
                    <a:pt x="26848" y="28527"/>
                  </a:lnTo>
                  <a:lnTo>
                    <a:pt x="28526" y="28527"/>
                  </a:lnTo>
                  <a:lnTo>
                    <a:pt x="28526" y="26849"/>
                  </a:lnTo>
                  <a:lnTo>
                    <a:pt x="26848" y="26849"/>
                  </a:lnTo>
                  <a:lnTo>
                    <a:pt x="26848" y="25170"/>
                  </a:lnTo>
                  <a:lnTo>
                    <a:pt x="25170" y="25170"/>
                  </a:lnTo>
                  <a:lnTo>
                    <a:pt x="25170" y="23492"/>
                  </a:lnTo>
                  <a:lnTo>
                    <a:pt x="26848" y="21255"/>
                  </a:lnTo>
                  <a:lnTo>
                    <a:pt x="26848" y="19577"/>
                  </a:lnTo>
                  <a:lnTo>
                    <a:pt x="25170" y="19577"/>
                  </a:lnTo>
                  <a:lnTo>
                    <a:pt x="25170" y="17899"/>
                  </a:lnTo>
                  <a:lnTo>
                    <a:pt x="25170" y="16221"/>
                  </a:lnTo>
                  <a:lnTo>
                    <a:pt x="23492" y="16221"/>
                  </a:lnTo>
                  <a:lnTo>
                    <a:pt x="23492" y="14543"/>
                  </a:lnTo>
                  <a:lnTo>
                    <a:pt x="21814" y="14543"/>
                  </a:lnTo>
                  <a:lnTo>
                    <a:pt x="21814" y="12306"/>
                  </a:lnTo>
                  <a:lnTo>
                    <a:pt x="20136" y="10628"/>
                  </a:lnTo>
                  <a:lnTo>
                    <a:pt x="20136" y="8950"/>
                  </a:lnTo>
                  <a:lnTo>
                    <a:pt x="17899" y="7272"/>
                  </a:lnTo>
                  <a:lnTo>
                    <a:pt x="16220" y="5593"/>
                  </a:lnTo>
                  <a:lnTo>
                    <a:pt x="17899" y="5593"/>
                  </a:lnTo>
                  <a:lnTo>
                    <a:pt x="20136" y="5593"/>
                  </a:lnTo>
                  <a:lnTo>
                    <a:pt x="21814" y="5593"/>
                  </a:lnTo>
                  <a:lnTo>
                    <a:pt x="21814" y="7272"/>
                  </a:lnTo>
                  <a:lnTo>
                    <a:pt x="23492" y="7272"/>
                  </a:lnTo>
                  <a:lnTo>
                    <a:pt x="23492" y="5593"/>
                  </a:lnTo>
                  <a:lnTo>
                    <a:pt x="25170" y="5593"/>
                  </a:lnTo>
                  <a:lnTo>
                    <a:pt x="23492" y="5593"/>
                  </a:lnTo>
                  <a:lnTo>
                    <a:pt x="25170" y="5593"/>
                  </a:lnTo>
                  <a:lnTo>
                    <a:pt x="25170" y="3356"/>
                  </a:lnTo>
                  <a:lnTo>
                    <a:pt x="25170" y="1678"/>
                  </a:lnTo>
                  <a:lnTo>
                    <a:pt x="25170" y="0"/>
                  </a:lnTo>
                  <a:lnTo>
                    <a:pt x="26848" y="0"/>
                  </a:lnTo>
                  <a:lnTo>
                    <a:pt x="26848" y="1678"/>
                  </a:lnTo>
                  <a:lnTo>
                    <a:pt x="26848" y="3356"/>
                  </a:lnTo>
                  <a:lnTo>
                    <a:pt x="28526" y="3356"/>
                  </a:lnTo>
                  <a:lnTo>
                    <a:pt x="28526" y="5593"/>
                  </a:lnTo>
                  <a:lnTo>
                    <a:pt x="30764" y="7272"/>
                  </a:lnTo>
                  <a:lnTo>
                    <a:pt x="30764" y="8950"/>
                  </a:lnTo>
                  <a:lnTo>
                    <a:pt x="32441" y="8950"/>
                  </a:lnTo>
                  <a:lnTo>
                    <a:pt x="32441" y="10628"/>
                  </a:lnTo>
                  <a:lnTo>
                    <a:pt x="32441" y="12306"/>
                  </a:lnTo>
                  <a:lnTo>
                    <a:pt x="32441" y="14543"/>
                  </a:lnTo>
                  <a:lnTo>
                    <a:pt x="32441" y="16221"/>
                  </a:lnTo>
                  <a:lnTo>
                    <a:pt x="30764" y="17899"/>
                  </a:lnTo>
                  <a:lnTo>
                    <a:pt x="30764" y="19577"/>
                  </a:lnTo>
                  <a:lnTo>
                    <a:pt x="30764" y="21255"/>
                  </a:lnTo>
                  <a:lnTo>
                    <a:pt x="30764" y="21255"/>
                  </a:lnTo>
                  <a:lnTo>
                    <a:pt x="30764" y="23492"/>
                  </a:lnTo>
                  <a:lnTo>
                    <a:pt x="30764" y="25170"/>
                  </a:lnTo>
                  <a:lnTo>
                    <a:pt x="30764" y="26849"/>
                  </a:lnTo>
                  <a:lnTo>
                    <a:pt x="32441" y="26849"/>
                  </a:lnTo>
                  <a:lnTo>
                    <a:pt x="32441" y="28527"/>
                  </a:lnTo>
                  <a:lnTo>
                    <a:pt x="32441" y="30205"/>
                  </a:lnTo>
                  <a:lnTo>
                    <a:pt x="32441" y="31883"/>
                  </a:lnTo>
                  <a:lnTo>
                    <a:pt x="34120" y="31883"/>
                  </a:lnTo>
                  <a:lnTo>
                    <a:pt x="34120" y="34120"/>
                  </a:lnTo>
                  <a:lnTo>
                    <a:pt x="32441" y="34120"/>
                  </a:lnTo>
                  <a:lnTo>
                    <a:pt x="32441" y="35798"/>
                  </a:lnTo>
                  <a:lnTo>
                    <a:pt x="34120" y="35798"/>
                  </a:lnTo>
                  <a:lnTo>
                    <a:pt x="34120" y="37476"/>
                  </a:lnTo>
                  <a:lnTo>
                    <a:pt x="35797" y="37476"/>
                  </a:lnTo>
                  <a:lnTo>
                    <a:pt x="35797" y="39154"/>
                  </a:lnTo>
                  <a:lnTo>
                    <a:pt x="35797" y="39154"/>
                  </a:lnTo>
                  <a:lnTo>
                    <a:pt x="35797" y="40832"/>
                  </a:lnTo>
                  <a:lnTo>
                    <a:pt x="35797" y="40832"/>
                  </a:lnTo>
                  <a:lnTo>
                    <a:pt x="35797" y="43069"/>
                  </a:lnTo>
                  <a:lnTo>
                    <a:pt x="34120" y="43069"/>
                  </a:lnTo>
                  <a:lnTo>
                    <a:pt x="34120" y="44747"/>
                  </a:lnTo>
                  <a:lnTo>
                    <a:pt x="34120" y="46426"/>
                  </a:lnTo>
                  <a:lnTo>
                    <a:pt x="34120" y="48104"/>
                  </a:lnTo>
                  <a:lnTo>
                    <a:pt x="34120" y="49782"/>
                  </a:lnTo>
                  <a:lnTo>
                    <a:pt x="35797" y="49782"/>
                  </a:lnTo>
                  <a:lnTo>
                    <a:pt x="35797" y="52019"/>
                  </a:lnTo>
                  <a:lnTo>
                    <a:pt x="35797" y="52019"/>
                  </a:lnTo>
                  <a:lnTo>
                    <a:pt x="35797" y="53697"/>
                  </a:lnTo>
                  <a:lnTo>
                    <a:pt x="35797" y="55375"/>
                  </a:lnTo>
                  <a:lnTo>
                    <a:pt x="35797" y="57053"/>
                  </a:lnTo>
                  <a:lnTo>
                    <a:pt x="37476" y="57053"/>
                  </a:lnTo>
                  <a:lnTo>
                    <a:pt x="37476" y="58731"/>
                  </a:lnTo>
                  <a:lnTo>
                    <a:pt x="37476" y="60409"/>
                  </a:lnTo>
                  <a:lnTo>
                    <a:pt x="37476" y="62646"/>
                  </a:lnTo>
                  <a:lnTo>
                    <a:pt x="39713" y="62646"/>
                  </a:lnTo>
                  <a:lnTo>
                    <a:pt x="41391" y="62646"/>
                  </a:lnTo>
                  <a:lnTo>
                    <a:pt x="41391" y="64324"/>
                  </a:lnTo>
                  <a:lnTo>
                    <a:pt x="41391" y="66003"/>
                  </a:lnTo>
                  <a:lnTo>
                    <a:pt x="41391" y="67681"/>
                  </a:lnTo>
                  <a:lnTo>
                    <a:pt x="41391" y="69359"/>
                  </a:lnTo>
                  <a:lnTo>
                    <a:pt x="41391" y="71596"/>
                  </a:lnTo>
                  <a:lnTo>
                    <a:pt x="41391" y="73274"/>
                  </a:lnTo>
                  <a:lnTo>
                    <a:pt x="41391" y="74952"/>
                  </a:lnTo>
                  <a:lnTo>
                    <a:pt x="39713" y="74952"/>
                  </a:lnTo>
                  <a:lnTo>
                    <a:pt x="39713" y="74952"/>
                  </a:lnTo>
                  <a:lnTo>
                    <a:pt x="37476" y="74952"/>
                  </a:lnTo>
                  <a:lnTo>
                    <a:pt x="37476" y="76630"/>
                  </a:lnTo>
                  <a:lnTo>
                    <a:pt x="37476" y="78308"/>
                  </a:lnTo>
                  <a:lnTo>
                    <a:pt x="37476" y="80545"/>
                  </a:lnTo>
                  <a:lnTo>
                    <a:pt x="37476" y="82223"/>
                  </a:lnTo>
                  <a:lnTo>
                    <a:pt x="35797" y="82223"/>
                  </a:lnTo>
                  <a:lnTo>
                    <a:pt x="35797" y="83901"/>
                  </a:lnTo>
                  <a:lnTo>
                    <a:pt x="35797" y="85580"/>
                  </a:lnTo>
                  <a:lnTo>
                    <a:pt x="37476" y="85580"/>
                  </a:lnTo>
                  <a:lnTo>
                    <a:pt x="37476" y="87258"/>
                  </a:lnTo>
                  <a:lnTo>
                    <a:pt x="35797" y="87258"/>
                  </a:lnTo>
                  <a:lnTo>
                    <a:pt x="35797" y="88936"/>
                  </a:lnTo>
                  <a:lnTo>
                    <a:pt x="35797" y="91173"/>
                  </a:lnTo>
                  <a:lnTo>
                    <a:pt x="34120" y="91173"/>
                  </a:lnTo>
                  <a:lnTo>
                    <a:pt x="34120" y="92851"/>
                  </a:lnTo>
                  <a:lnTo>
                    <a:pt x="35797" y="92851"/>
                  </a:lnTo>
                  <a:lnTo>
                    <a:pt x="35797" y="94529"/>
                  </a:lnTo>
                  <a:lnTo>
                    <a:pt x="37476" y="94529"/>
                  </a:lnTo>
                  <a:lnTo>
                    <a:pt x="37476" y="96207"/>
                  </a:lnTo>
                  <a:lnTo>
                    <a:pt x="37476" y="97885"/>
                  </a:lnTo>
                  <a:lnTo>
                    <a:pt x="35797" y="97885"/>
                  </a:lnTo>
                  <a:lnTo>
                    <a:pt x="35797" y="100122"/>
                  </a:lnTo>
                  <a:lnTo>
                    <a:pt x="37476" y="100122"/>
                  </a:lnTo>
                  <a:lnTo>
                    <a:pt x="37476" y="101800"/>
                  </a:lnTo>
                  <a:lnTo>
                    <a:pt x="39713" y="101800"/>
                  </a:lnTo>
                  <a:lnTo>
                    <a:pt x="39713" y="103478"/>
                  </a:lnTo>
                  <a:lnTo>
                    <a:pt x="39713" y="105157"/>
                  </a:lnTo>
                  <a:lnTo>
                    <a:pt x="39713" y="105157"/>
                  </a:lnTo>
                  <a:lnTo>
                    <a:pt x="39713" y="106834"/>
                  </a:lnTo>
                  <a:lnTo>
                    <a:pt x="39713" y="109072"/>
                  </a:lnTo>
                  <a:lnTo>
                    <a:pt x="39713" y="110750"/>
                  </a:lnTo>
                  <a:lnTo>
                    <a:pt x="39713" y="112428"/>
                  </a:lnTo>
                  <a:lnTo>
                    <a:pt x="37476" y="112428"/>
                  </a:lnTo>
                  <a:lnTo>
                    <a:pt x="37476" y="114106"/>
                  </a:lnTo>
                  <a:lnTo>
                    <a:pt x="37476" y="115784"/>
                  </a:lnTo>
                  <a:lnTo>
                    <a:pt x="39713" y="115784"/>
                  </a:lnTo>
                  <a:lnTo>
                    <a:pt x="41391" y="115784"/>
                  </a:lnTo>
                  <a:lnTo>
                    <a:pt x="43069" y="115784"/>
                  </a:lnTo>
                  <a:lnTo>
                    <a:pt x="44747" y="115784"/>
                  </a:lnTo>
                  <a:lnTo>
                    <a:pt x="44747" y="117462"/>
                  </a:lnTo>
                  <a:lnTo>
                    <a:pt x="44747" y="119699"/>
                  </a:lnTo>
                  <a:lnTo>
                    <a:pt x="44747" y="121377"/>
                  </a:lnTo>
                  <a:lnTo>
                    <a:pt x="43069" y="121377"/>
                  </a:lnTo>
                  <a:lnTo>
                    <a:pt x="43069" y="123055"/>
                  </a:lnTo>
                  <a:lnTo>
                    <a:pt x="44747" y="123055"/>
                  </a:lnTo>
                  <a:lnTo>
                    <a:pt x="44747" y="124734"/>
                  </a:lnTo>
                  <a:lnTo>
                    <a:pt x="44747" y="126411"/>
                  </a:lnTo>
                  <a:lnTo>
                    <a:pt x="46425" y="126411"/>
                  </a:lnTo>
                  <a:lnTo>
                    <a:pt x="46425" y="128649"/>
                  </a:lnTo>
                  <a:lnTo>
                    <a:pt x="46425" y="130327"/>
                  </a:lnTo>
                  <a:lnTo>
                    <a:pt x="46425" y="132005"/>
                  </a:lnTo>
                  <a:lnTo>
                    <a:pt x="46425" y="133683"/>
                  </a:lnTo>
                  <a:lnTo>
                    <a:pt x="46425" y="135361"/>
                  </a:lnTo>
                  <a:lnTo>
                    <a:pt x="48663" y="135361"/>
                  </a:lnTo>
                  <a:lnTo>
                    <a:pt x="48663" y="137598"/>
                  </a:lnTo>
                  <a:lnTo>
                    <a:pt x="48663" y="139276"/>
                  </a:lnTo>
                  <a:lnTo>
                    <a:pt x="48663" y="140954"/>
                  </a:lnTo>
                  <a:lnTo>
                    <a:pt x="50341" y="140954"/>
                  </a:lnTo>
                  <a:lnTo>
                    <a:pt x="50341" y="142632"/>
                  </a:lnTo>
                  <a:lnTo>
                    <a:pt x="50341" y="144311"/>
                  </a:lnTo>
                  <a:lnTo>
                    <a:pt x="50341" y="145988"/>
                  </a:lnTo>
                  <a:lnTo>
                    <a:pt x="50341" y="148226"/>
                  </a:lnTo>
                  <a:lnTo>
                    <a:pt x="50341" y="149904"/>
                  </a:lnTo>
                  <a:lnTo>
                    <a:pt x="50341" y="151582"/>
                  </a:lnTo>
                  <a:lnTo>
                    <a:pt x="50341" y="153260"/>
                  </a:lnTo>
                  <a:lnTo>
                    <a:pt x="50341" y="154938"/>
                  </a:lnTo>
                  <a:lnTo>
                    <a:pt x="52018" y="157175"/>
                  </a:lnTo>
                  <a:lnTo>
                    <a:pt x="52018" y="158853"/>
                  </a:lnTo>
                  <a:lnTo>
                    <a:pt x="52018" y="160531"/>
                  </a:lnTo>
                  <a:lnTo>
                    <a:pt x="52018" y="162209"/>
                  </a:lnTo>
                  <a:lnTo>
                    <a:pt x="52018" y="163888"/>
                  </a:lnTo>
                  <a:lnTo>
                    <a:pt x="53697" y="163888"/>
                  </a:lnTo>
                  <a:lnTo>
                    <a:pt x="53697" y="166125"/>
                  </a:lnTo>
                  <a:lnTo>
                    <a:pt x="55374" y="166125"/>
                  </a:lnTo>
                  <a:lnTo>
                    <a:pt x="55374" y="167803"/>
                  </a:lnTo>
                  <a:lnTo>
                    <a:pt x="55374" y="169481"/>
                  </a:lnTo>
                  <a:lnTo>
                    <a:pt x="57053" y="169481"/>
                  </a:lnTo>
                  <a:lnTo>
                    <a:pt x="57053" y="171159"/>
                  </a:lnTo>
                  <a:lnTo>
                    <a:pt x="57053" y="172837"/>
                  </a:lnTo>
                  <a:lnTo>
                    <a:pt x="57053" y="174515"/>
                  </a:lnTo>
                  <a:lnTo>
                    <a:pt x="57053" y="176752"/>
                  </a:lnTo>
                  <a:lnTo>
                    <a:pt x="59290" y="178430"/>
                  </a:lnTo>
                  <a:lnTo>
                    <a:pt x="59290" y="180108"/>
                  </a:lnTo>
                  <a:lnTo>
                    <a:pt x="60968" y="180108"/>
                  </a:lnTo>
                  <a:lnTo>
                    <a:pt x="60968" y="181786"/>
                  </a:lnTo>
                  <a:lnTo>
                    <a:pt x="60968" y="183465"/>
                  </a:lnTo>
                  <a:lnTo>
                    <a:pt x="60968" y="185702"/>
                  </a:lnTo>
                  <a:lnTo>
                    <a:pt x="60968" y="187380"/>
                  </a:lnTo>
                  <a:lnTo>
                    <a:pt x="60968" y="189058"/>
                  </a:lnTo>
                  <a:lnTo>
                    <a:pt x="62646" y="189058"/>
                  </a:lnTo>
                  <a:lnTo>
                    <a:pt x="62646" y="190736"/>
                  </a:lnTo>
                  <a:lnTo>
                    <a:pt x="62646" y="192414"/>
                  </a:lnTo>
                  <a:lnTo>
                    <a:pt x="62646" y="194651"/>
                  </a:lnTo>
                  <a:lnTo>
                    <a:pt x="62646" y="196329"/>
                  </a:lnTo>
                  <a:lnTo>
                    <a:pt x="62646" y="198007"/>
                  </a:lnTo>
                  <a:lnTo>
                    <a:pt x="64324" y="199685"/>
                  </a:lnTo>
                  <a:lnTo>
                    <a:pt x="64324" y="201363"/>
                  </a:lnTo>
                  <a:lnTo>
                    <a:pt x="64324" y="203042"/>
                  </a:lnTo>
                  <a:lnTo>
                    <a:pt x="64324" y="205279"/>
                  </a:lnTo>
                  <a:lnTo>
                    <a:pt x="64324" y="205279"/>
                  </a:lnTo>
                  <a:lnTo>
                    <a:pt x="62646" y="205279"/>
                  </a:lnTo>
                  <a:lnTo>
                    <a:pt x="62646" y="203042"/>
                  </a:lnTo>
                  <a:lnTo>
                    <a:pt x="60968" y="201363"/>
                  </a:lnTo>
                  <a:lnTo>
                    <a:pt x="60968" y="199685"/>
                  </a:lnTo>
                  <a:lnTo>
                    <a:pt x="59290" y="199685"/>
                  </a:lnTo>
                  <a:lnTo>
                    <a:pt x="57053" y="199685"/>
                  </a:lnTo>
                  <a:lnTo>
                    <a:pt x="55374" y="199685"/>
                  </a:lnTo>
                  <a:lnTo>
                    <a:pt x="55374" y="198007"/>
                  </a:lnTo>
                  <a:lnTo>
                    <a:pt x="53697" y="198007"/>
                  </a:lnTo>
                  <a:lnTo>
                    <a:pt x="52018" y="198007"/>
                  </a:lnTo>
                  <a:lnTo>
                    <a:pt x="50341" y="198007"/>
                  </a:lnTo>
                  <a:lnTo>
                    <a:pt x="46425" y="198007"/>
                  </a:lnTo>
                  <a:lnTo>
                    <a:pt x="44747" y="198007"/>
                  </a:lnTo>
                  <a:lnTo>
                    <a:pt x="43069" y="198007"/>
                  </a:lnTo>
                  <a:lnTo>
                    <a:pt x="41391" y="198007"/>
                  </a:lnTo>
                  <a:lnTo>
                    <a:pt x="39713" y="198007"/>
                  </a:lnTo>
                  <a:lnTo>
                    <a:pt x="39713" y="199685"/>
                  </a:lnTo>
                  <a:lnTo>
                    <a:pt x="37476" y="199685"/>
                  </a:lnTo>
                  <a:lnTo>
                    <a:pt x="35797" y="199685"/>
                  </a:lnTo>
                  <a:lnTo>
                    <a:pt x="37476" y="199685"/>
                  </a:lnTo>
                  <a:lnTo>
                    <a:pt x="35797" y="199685"/>
                  </a:lnTo>
                  <a:lnTo>
                    <a:pt x="35797" y="201363"/>
                  </a:lnTo>
                  <a:lnTo>
                    <a:pt x="34120" y="201363"/>
                  </a:lnTo>
                  <a:lnTo>
                    <a:pt x="32441" y="205279"/>
                  </a:lnTo>
                  <a:lnTo>
                    <a:pt x="32441" y="206957"/>
                  </a:lnTo>
                  <a:lnTo>
                    <a:pt x="32441" y="208635"/>
                  </a:lnTo>
                  <a:lnTo>
                    <a:pt x="32441" y="210313"/>
                  </a:lnTo>
                  <a:lnTo>
                    <a:pt x="32441" y="211991"/>
                  </a:lnTo>
                  <a:lnTo>
                    <a:pt x="32441" y="214228"/>
                  </a:lnTo>
                  <a:lnTo>
                    <a:pt x="32441" y="215906"/>
                  </a:lnTo>
                  <a:lnTo>
                    <a:pt x="30764" y="215906"/>
                  </a:lnTo>
                  <a:lnTo>
                    <a:pt x="30764" y="217584"/>
                  </a:lnTo>
                  <a:lnTo>
                    <a:pt x="28526" y="217584"/>
                  </a:lnTo>
                  <a:lnTo>
                    <a:pt x="28526" y="219262"/>
                  </a:lnTo>
                  <a:lnTo>
                    <a:pt x="28526" y="220940"/>
                  </a:lnTo>
                  <a:lnTo>
                    <a:pt x="28526" y="223178"/>
                  </a:lnTo>
                  <a:lnTo>
                    <a:pt x="26848" y="224856"/>
                  </a:lnTo>
                  <a:lnTo>
                    <a:pt x="26848" y="226534"/>
                  </a:lnTo>
                  <a:lnTo>
                    <a:pt x="26848" y="228212"/>
                  </a:lnTo>
                  <a:lnTo>
                    <a:pt x="26848" y="229890"/>
                  </a:lnTo>
                  <a:lnTo>
                    <a:pt x="25170" y="231568"/>
                  </a:lnTo>
                  <a:lnTo>
                    <a:pt x="25170" y="233805"/>
                  </a:lnTo>
                  <a:lnTo>
                    <a:pt x="25170" y="235483"/>
                  </a:lnTo>
                  <a:lnTo>
                    <a:pt x="25170" y="237161"/>
                  </a:lnTo>
                  <a:lnTo>
                    <a:pt x="23492" y="237161"/>
                  </a:lnTo>
                  <a:lnTo>
                    <a:pt x="23492" y="238839"/>
                  </a:lnTo>
                  <a:lnTo>
                    <a:pt x="23492" y="240517"/>
                  </a:lnTo>
                  <a:lnTo>
                    <a:pt x="21814" y="240517"/>
                  </a:lnTo>
                  <a:lnTo>
                    <a:pt x="21814" y="242755"/>
                  </a:lnTo>
                  <a:lnTo>
                    <a:pt x="21814" y="244433"/>
                  </a:lnTo>
                  <a:lnTo>
                    <a:pt x="21814" y="246111"/>
                  </a:lnTo>
                  <a:lnTo>
                    <a:pt x="21814" y="247789"/>
                  </a:lnTo>
                  <a:lnTo>
                    <a:pt x="21814" y="249467"/>
                  </a:lnTo>
                  <a:lnTo>
                    <a:pt x="21814" y="251704"/>
                  </a:lnTo>
                  <a:lnTo>
                    <a:pt x="21814" y="253382"/>
                  </a:lnTo>
                  <a:lnTo>
                    <a:pt x="21814" y="255060"/>
                  </a:lnTo>
                  <a:lnTo>
                    <a:pt x="23492" y="256738"/>
                  </a:lnTo>
                  <a:lnTo>
                    <a:pt x="23492" y="258416"/>
                  </a:lnTo>
                  <a:lnTo>
                    <a:pt x="25170" y="260094"/>
                  </a:lnTo>
                  <a:lnTo>
                    <a:pt x="25170" y="262332"/>
                  </a:lnTo>
                  <a:lnTo>
                    <a:pt x="26848" y="264010"/>
                  </a:lnTo>
                  <a:lnTo>
                    <a:pt x="26848" y="264010"/>
                  </a:lnTo>
                  <a:lnTo>
                    <a:pt x="28526" y="265688"/>
                  </a:lnTo>
                  <a:lnTo>
                    <a:pt x="30764" y="265688"/>
                  </a:lnTo>
                  <a:lnTo>
                    <a:pt x="30764" y="267366"/>
                  </a:lnTo>
                  <a:lnTo>
                    <a:pt x="32441" y="267366"/>
                  </a:lnTo>
                  <a:lnTo>
                    <a:pt x="32441" y="269044"/>
                  </a:lnTo>
                  <a:lnTo>
                    <a:pt x="32441" y="271281"/>
                  </a:lnTo>
                  <a:lnTo>
                    <a:pt x="34120" y="271281"/>
                  </a:lnTo>
                  <a:lnTo>
                    <a:pt x="34120" y="272959"/>
                  </a:lnTo>
                  <a:lnTo>
                    <a:pt x="34120" y="274637"/>
                  </a:lnTo>
                  <a:lnTo>
                    <a:pt x="34120" y="276315"/>
                  </a:lnTo>
                  <a:lnTo>
                    <a:pt x="34120" y="277993"/>
                  </a:lnTo>
                  <a:lnTo>
                    <a:pt x="34120" y="280231"/>
                  </a:lnTo>
                  <a:lnTo>
                    <a:pt x="34120" y="281909"/>
                  </a:lnTo>
                  <a:lnTo>
                    <a:pt x="35797" y="281909"/>
                  </a:lnTo>
                  <a:lnTo>
                    <a:pt x="35797" y="283587"/>
                  </a:lnTo>
                  <a:lnTo>
                    <a:pt x="35797" y="285265"/>
                  </a:lnTo>
                  <a:lnTo>
                    <a:pt x="34120" y="285265"/>
                  </a:lnTo>
                  <a:lnTo>
                    <a:pt x="34120" y="286943"/>
                  </a:lnTo>
                  <a:lnTo>
                    <a:pt x="35797" y="286943"/>
                  </a:lnTo>
                  <a:lnTo>
                    <a:pt x="35797" y="288621"/>
                  </a:lnTo>
                  <a:lnTo>
                    <a:pt x="37476" y="288621"/>
                  </a:lnTo>
                  <a:lnTo>
                    <a:pt x="37476" y="286943"/>
                  </a:lnTo>
                  <a:lnTo>
                    <a:pt x="39713" y="286943"/>
                  </a:lnTo>
                  <a:lnTo>
                    <a:pt x="41391" y="286943"/>
                  </a:lnTo>
                  <a:lnTo>
                    <a:pt x="43069" y="286943"/>
                  </a:lnTo>
                  <a:lnTo>
                    <a:pt x="43069" y="285265"/>
                  </a:lnTo>
                  <a:lnTo>
                    <a:pt x="44747" y="285265"/>
                  </a:lnTo>
                  <a:lnTo>
                    <a:pt x="44747" y="286943"/>
                  </a:lnTo>
                  <a:lnTo>
                    <a:pt x="44747" y="288621"/>
                  </a:lnTo>
                  <a:lnTo>
                    <a:pt x="44747" y="290858"/>
                  </a:lnTo>
                  <a:lnTo>
                    <a:pt x="44747" y="292536"/>
                  </a:lnTo>
                  <a:lnTo>
                    <a:pt x="44747" y="294214"/>
                  </a:lnTo>
                  <a:lnTo>
                    <a:pt x="46425" y="295892"/>
                  </a:lnTo>
                  <a:lnTo>
                    <a:pt x="46425" y="297570"/>
                  </a:lnTo>
                  <a:lnTo>
                    <a:pt x="46425" y="299808"/>
                  </a:lnTo>
                  <a:lnTo>
                    <a:pt x="46425" y="301486"/>
                  </a:lnTo>
                  <a:lnTo>
                    <a:pt x="46425" y="301486"/>
                  </a:lnTo>
                  <a:lnTo>
                    <a:pt x="46425" y="303164"/>
                  </a:lnTo>
                  <a:lnTo>
                    <a:pt x="44747" y="304842"/>
                  </a:lnTo>
                  <a:lnTo>
                    <a:pt x="44747" y="306520"/>
                  </a:lnTo>
                  <a:lnTo>
                    <a:pt x="44747" y="308757"/>
                  </a:lnTo>
                  <a:lnTo>
                    <a:pt x="44747" y="310435"/>
                  </a:lnTo>
                  <a:lnTo>
                    <a:pt x="44747" y="312113"/>
                  </a:lnTo>
                  <a:lnTo>
                    <a:pt x="43069" y="312113"/>
                  </a:lnTo>
                  <a:lnTo>
                    <a:pt x="43069" y="310435"/>
                  </a:lnTo>
                  <a:lnTo>
                    <a:pt x="43069" y="308757"/>
                  </a:lnTo>
                  <a:lnTo>
                    <a:pt x="43069" y="306520"/>
                  </a:lnTo>
                  <a:lnTo>
                    <a:pt x="43069" y="304842"/>
                  </a:lnTo>
                  <a:lnTo>
                    <a:pt x="43069" y="303164"/>
                  </a:lnTo>
                  <a:lnTo>
                    <a:pt x="43069" y="301486"/>
                  </a:lnTo>
                  <a:lnTo>
                    <a:pt x="41391" y="301486"/>
                  </a:lnTo>
                  <a:lnTo>
                    <a:pt x="41391" y="299808"/>
                  </a:lnTo>
                  <a:lnTo>
                    <a:pt x="41391" y="297570"/>
                  </a:lnTo>
                  <a:lnTo>
                    <a:pt x="41391" y="295892"/>
                  </a:lnTo>
                  <a:lnTo>
                    <a:pt x="39713" y="295892"/>
                  </a:lnTo>
                  <a:lnTo>
                    <a:pt x="37476" y="294214"/>
                  </a:lnTo>
                  <a:lnTo>
                    <a:pt x="35797" y="294214"/>
                  </a:lnTo>
                  <a:lnTo>
                    <a:pt x="34120" y="294214"/>
                  </a:lnTo>
                  <a:lnTo>
                    <a:pt x="32441" y="294214"/>
                  </a:lnTo>
                  <a:lnTo>
                    <a:pt x="30764" y="294214"/>
                  </a:lnTo>
                  <a:lnTo>
                    <a:pt x="28526" y="294214"/>
                  </a:lnTo>
                  <a:lnTo>
                    <a:pt x="26848" y="294214"/>
                  </a:lnTo>
                  <a:lnTo>
                    <a:pt x="26848" y="292536"/>
                  </a:lnTo>
                  <a:lnTo>
                    <a:pt x="26848" y="290858"/>
                  </a:lnTo>
                  <a:lnTo>
                    <a:pt x="26848" y="288621"/>
                  </a:lnTo>
                  <a:lnTo>
                    <a:pt x="25170" y="288621"/>
                  </a:lnTo>
                  <a:lnTo>
                    <a:pt x="26848" y="288621"/>
                  </a:lnTo>
                  <a:lnTo>
                    <a:pt x="25170" y="288621"/>
                  </a:lnTo>
                  <a:lnTo>
                    <a:pt x="23492" y="288621"/>
                  </a:lnTo>
                  <a:lnTo>
                    <a:pt x="23492" y="290858"/>
                  </a:lnTo>
                  <a:lnTo>
                    <a:pt x="21814" y="290858"/>
                  </a:lnTo>
                  <a:lnTo>
                    <a:pt x="20136" y="290858"/>
                  </a:lnTo>
                  <a:lnTo>
                    <a:pt x="20136" y="292536"/>
                  </a:lnTo>
                  <a:lnTo>
                    <a:pt x="20136" y="294214"/>
                  </a:lnTo>
                  <a:lnTo>
                    <a:pt x="20136" y="295892"/>
                  </a:lnTo>
                  <a:lnTo>
                    <a:pt x="17899" y="295892"/>
                  </a:lnTo>
                  <a:lnTo>
                    <a:pt x="17899" y="299808"/>
                  </a:lnTo>
                  <a:lnTo>
                    <a:pt x="16220" y="301486"/>
                  </a:lnTo>
                  <a:lnTo>
                    <a:pt x="16220" y="303164"/>
                  </a:lnTo>
                  <a:lnTo>
                    <a:pt x="16220" y="304842"/>
                  </a:lnTo>
                  <a:lnTo>
                    <a:pt x="14543" y="304842"/>
                  </a:lnTo>
                  <a:lnTo>
                    <a:pt x="14543" y="306520"/>
                  </a:lnTo>
                  <a:lnTo>
                    <a:pt x="14543" y="308757"/>
                  </a:lnTo>
                  <a:lnTo>
                    <a:pt x="14543" y="310435"/>
                  </a:lnTo>
                  <a:lnTo>
                    <a:pt x="14543" y="312113"/>
                  </a:lnTo>
                  <a:lnTo>
                    <a:pt x="14543" y="313791"/>
                  </a:lnTo>
                  <a:lnTo>
                    <a:pt x="12864" y="313791"/>
                  </a:lnTo>
                  <a:lnTo>
                    <a:pt x="11187" y="313791"/>
                  </a:lnTo>
                  <a:lnTo>
                    <a:pt x="11187" y="315469"/>
                  </a:lnTo>
                  <a:lnTo>
                    <a:pt x="11187" y="317147"/>
                  </a:lnTo>
                  <a:lnTo>
                    <a:pt x="11187" y="31714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291F3706-33EC-3280-AD78-CDFE6DAC65B4}"/>
                </a:ext>
              </a:extLst>
            </p:cNvPr>
            <p:cNvSpPr/>
            <p:nvPr/>
          </p:nvSpPr>
          <p:spPr>
            <a:xfrm>
              <a:off x="7692953" y="3049147"/>
              <a:ext cx="387065" cy="440202"/>
            </a:xfrm>
            <a:custGeom>
              <a:avLst/>
              <a:gdLst>
                <a:gd name="csX0" fmla="*/ 30205 w 387065"/>
                <a:gd name="csY0" fmla="*/ 440203 h 440202"/>
                <a:gd name="csX1" fmla="*/ 30205 w 387065"/>
                <a:gd name="csY1" fmla="*/ 431253 h 440202"/>
                <a:gd name="csX2" fmla="*/ 28527 w 387065"/>
                <a:gd name="csY2" fmla="*/ 431253 h 440202"/>
                <a:gd name="csX3" fmla="*/ 28527 w 387065"/>
                <a:gd name="csY3" fmla="*/ 427897 h 440202"/>
                <a:gd name="csX4" fmla="*/ 25170 w 387065"/>
                <a:gd name="csY4" fmla="*/ 427897 h 440202"/>
                <a:gd name="csX5" fmla="*/ 25170 w 387065"/>
                <a:gd name="csY5" fmla="*/ 429575 h 440202"/>
                <a:gd name="csX6" fmla="*/ 23493 w 387065"/>
                <a:gd name="csY6" fmla="*/ 429575 h 440202"/>
                <a:gd name="csX7" fmla="*/ 23493 w 387065"/>
                <a:gd name="csY7" fmla="*/ 431253 h 440202"/>
                <a:gd name="csX8" fmla="*/ 25170 w 387065"/>
                <a:gd name="csY8" fmla="*/ 431253 h 440202"/>
                <a:gd name="csX9" fmla="*/ 25170 w 387065"/>
                <a:gd name="csY9" fmla="*/ 435169 h 440202"/>
                <a:gd name="csX10" fmla="*/ 26849 w 387065"/>
                <a:gd name="csY10" fmla="*/ 435169 h 440202"/>
                <a:gd name="csX11" fmla="*/ 26849 w 387065"/>
                <a:gd name="csY11" fmla="*/ 438525 h 440202"/>
                <a:gd name="csX12" fmla="*/ 23493 w 387065"/>
                <a:gd name="csY12" fmla="*/ 438525 h 440202"/>
                <a:gd name="csX13" fmla="*/ 23493 w 387065"/>
                <a:gd name="csY13" fmla="*/ 436847 h 440202"/>
                <a:gd name="csX14" fmla="*/ 19577 w 387065"/>
                <a:gd name="csY14" fmla="*/ 436847 h 440202"/>
                <a:gd name="csX15" fmla="*/ 19577 w 387065"/>
                <a:gd name="csY15" fmla="*/ 435169 h 440202"/>
                <a:gd name="csX16" fmla="*/ 17899 w 387065"/>
                <a:gd name="csY16" fmla="*/ 435169 h 440202"/>
                <a:gd name="csX17" fmla="*/ 17899 w 387065"/>
                <a:gd name="csY17" fmla="*/ 436847 h 440202"/>
                <a:gd name="csX18" fmla="*/ 16221 w 387065"/>
                <a:gd name="csY18" fmla="*/ 435169 h 440202"/>
                <a:gd name="csX19" fmla="*/ 16221 w 387065"/>
                <a:gd name="csY19" fmla="*/ 433491 h 440202"/>
                <a:gd name="csX20" fmla="*/ 17899 w 387065"/>
                <a:gd name="csY20" fmla="*/ 433491 h 440202"/>
                <a:gd name="csX21" fmla="*/ 17899 w 387065"/>
                <a:gd name="csY21" fmla="*/ 431253 h 440202"/>
                <a:gd name="csX22" fmla="*/ 19577 w 387065"/>
                <a:gd name="csY22" fmla="*/ 431253 h 440202"/>
                <a:gd name="csX23" fmla="*/ 19577 w 387065"/>
                <a:gd name="csY23" fmla="*/ 426219 h 440202"/>
                <a:gd name="csX24" fmla="*/ 17899 w 387065"/>
                <a:gd name="csY24" fmla="*/ 426219 h 440202"/>
                <a:gd name="csX25" fmla="*/ 17899 w 387065"/>
                <a:gd name="csY25" fmla="*/ 422304 h 440202"/>
                <a:gd name="csX26" fmla="*/ 16221 w 387065"/>
                <a:gd name="csY26" fmla="*/ 422304 h 440202"/>
                <a:gd name="csX27" fmla="*/ 16221 w 387065"/>
                <a:gd name="csY27" fmla="*/ 418948 h 440202"/>
                <a:gd name="csX28" fmla="*/ 17899 w 387065"/>
                <a:gd name="csY28" fmla="*/ 418948 h 440202"/>
                <a:gd name="csX29" fmla="*/ 17899 w 387065"/>
                <a:gd name="csY29" fmla="*/ 417270 h 440202"/>
                <a:gd name="csX30" fmla="*/ 16221 w 387065"/>
                <a:gd name="csY30" fmla="*/ 417270 h 440202"/>
                <a:gd name="csX31" fmla="*/ 16221 w 387065"/>
                <a:gd name="csY31" fmla="*/ 411676 h 440202"/>
                <a:gd name="csX32" fmla="*/ 17899 w 387065"/>
                <a:gd name="csY32" fmla="*/ 411676 h 440202"/>
                <a:gd name="csX33" fmla="*/ 17899 w 387065"/>
                <a:gd name="csY33" fmla="*/ 413354 h 440202"/>
                <a:gd name="csX34" fmla="*/ 19577 w 387065"/>
                <a:gd name="csY34" fmla="*/ 413354 h 440202"/>
                <a:gd name="csX35" fmla="*/ 19577 w 387065"/>
                <a:gd name="csY35" fmla="*/ 409998 h 440202"/>
                <a:gd name="csX36" fmla="*/ 21255 w 387065"/>
                <a:gd name="csY36" fmla="*/ 409998 h 440202"/>
                <a:gd name="csX37" fmla="*/ 21255 w 387065"/>
                <a:gd name="csY37" fmla="*/ 408320 h 440202"/>
                <a:gd name="csX38" fmla="*/ 23493 w 387065"/>
                <a:gd name="csY38" fmla="*/ 408320 h 440202"/>
                <a:gd name="csX39" fmla="*/ 23493 w 387065"/>
                <a:gd name="csY39" fmla="*/ 404964 h 440202"/>
                <a:gd name="csX40" fmla="*/ 25170 w 387065"/>
                <a:gd name="csY40" fmla="*/ 404964 h 440202"/>
                <a:gd name="csX41" fmla="*/ 25170 w 387065"/>
                <a:gd name="csY41" fmla="*/ 399371 h 440202"/>
                <a:gd name="csX42" fmla="*/ 26849 w 387065"/>
                <a:gd name="csY42" fmla="*/ 399371 h 440202"/>
                <a:gd name="csX43" fmla="*/ 26849 w 387065"/>
                <a:gd name="csY43" fmla="*/ 397693 h 440202"/>
                <a:gd name="csX44" fmla="*/ 25170 w 387065"/>
                <a:gd name="csY44" fmla="*/ 397693 h 440202"/>
                <a:gd name="csX45" fmla="*/ 25170 w 387065"/>
                <a:gd name="csY45" fmla="*/ 390421 h 440202"/>
                <a:gd name="csX46" fmla="*/ 23493 w 387065"/>
                <a:gd name="csY46" fmla="*/ 390421 h 440202"/>
                <a:gd name="csX47" fmla="*/ 23493 w 387065"/>
                <a:gd name="csY47" fmla="*/ 388743 h 440202"/>
                <a:gd name="csX48" fmla="*/ 21255 w 387065"/>
                <a:gd name="csY48" fmla="*/ 388743 h 440202"/>
                <a:gd name="csX49" fmla="*/ 21255 w 387065"/>
                <a:gd name="csY49" fmla="*/ 384828 h 440202"/>
                <a:gd name="csX50" fmla="*/ 19577 w 387065"/>
                <a:gd name="csY50" fmla="*/ 384828 h 440202"/>
                <a:gd name="csX51" fmla="*/ 19577 w 387065"/>
                <a:gd name="csY51" fmla="*/ 383150 h 440202"/>
                <a:gd name="csX52" fmla="*/ 17899 w 387065"/>
                <a:gd name="csY52" fmla="*/ 381472 h 440202"/>
                <a:gd name="csX53" fmla="*/ 16221 w 387065"/>
                <a:gd name="csY53" fmla="*/ 383150 h 440202"/>
                <a:gd name="csX54" fmla="*/ 14543 w 387065"/>
                <a:gd name="csY54" fmla="*/ 383150 h 440202"/>
                <a:gd name="csX55" fmla="*/ 16221 w 387065"/>
                <a:gd name="csY55" fmla="*/ 384828 h 440202"/>
                <a:gd name="csX56" fmla="*/ 16221 w 387065"/>
                <a:gd name="csY56" fmla="*/ 387065 h 440202"/>
                <a:gd name="csX57" fmla="*/ 17899 w 387065"/>
                <a:gd name="csY57" fmla="*/ 387065 h 440202"/>
                <a:gd name="csX58" fmla="*/ 17899 w 387065"/>
                <a:gd name="csY58" fmla="*/ 390421 h 440202"/>
                <a:gd name="csX59" fmla="*/ 19577 w 387065"/>
                <a:gd name="csY59" fmla="*/ 390421 h 440202"/>
                <a:gd name="csX60" fmla="*/ 19577 w 387065"/>
                <a:gd name="csY60" fmla="*/ 397693 h 440202"/>
                <a:gd name="csX61" fmla="*/ 16221 w 387065"/>
                <a:gd name="csY61" fmla="*/ 397693 h 440202"/>
                <a:gd name="csX62" fmla="*/ 16221 w 387065"/>
                <a:gd name="csY62" fmla="*/ 393777 h 440202"/>
                <a:gd name="csX63" fmla="*/ 14543 w 387065"/>
                <a:gd name="csY63" fmla="*/ 392099 h 440202"/>
                <a:gd name="csX64" fmla="*/ 12306 w 387065"/>
                <a:gd name="csY64" fmla="*/ 392099 h 440202"/>
                <a:gd name="csX65" fmla="*/ 12306 w 387065"/>
                <a:gd name="csY65" fmla="*/ 393777 h 440202"/>
                <a:gd name="csX66" fmla="*/ 10628 w 387065"/>
                <a:gd name="csY66" fmla="*/ 393777 h 440202"/>
                <a:gd name="csX67" fmla="*/ 10628 w 387065"/>
                <a:gd name="csY67" fmla="*/ 396015 h 440202"/>
                <a:gd name="csX68" fmla="*/ 8950 w 387065"/>
                <a:gd name="csY68" fmla="*/ 396015 h 440202"/>
                <a:gd name="csX69" fmla="*/ 8950 w 387065"/>
                <a:gd name="csY69" fmla="*/ 397693 h 440202"/>
                <a:gd name="csX70" fmla="*/ 7272 w 387065"/>
                <a:gd name="csY70" fmla="*/ 397693 h 440202"/>
                <a:gd name="csX71" fmla="*/ 7272 w 387065"/>
                <a:gd name="csY71" fmla="*/ 396015 h 440202"/>
                <a:gd name="csX72" fmla="*/ 8950 w 387065"/>
                <a:gd name="csY72" fmla="*/ 396015 h 440202"/>
                <a:gd name="csX73" fmla="*/ 7272 w 387065"/>
                <a:gd name="csY73" fmla="*/ 396015 h 440202"/>
                <a:gd name="csX74" fmla="*/ 7272 w 387065"/>
                <a:gd name="csY74" fmla="*/ 392099 h 440202"/>
                <a:gd name="csX75" fmla="*/ 3357 w 387065"/>
                <a:gd name="csY75" fmla="*/ 392099 h 440202"/>
                <a:gd name="csX76" fmla="*/ 3357 w 387065"/>
                <a:gd name="csY76" fmla="*/ 390421 h 440202"/>
                <a:gd name="csX77" fmla="*/ 1678 w 387065"/>
                <a:gd name="csY77" fmla="*/ 390421 h 440202"/>
                <a:gd name="csX78" fmla="*/ 1678 w 387065"/>
                <a:gd name="csY78" fmla="*/ 387065 h 440202"/>
                <a:gd name="csX79" fmla="*/ 3357 w 387065"/>
                <a:gd name="csY79" fmla="*/ 387065 h 440202"/>
                <a:gd name="csX80" fmla="*/ 3357 w 387065"/>
                <a:gd name="csY80" fmla="*/ 381472 h 440202"/>
                <a:gd name="csX81" fmla="*/ 0 w 387065"/>
                <a:gd name="csY81" fmla="*/ 381472 h 440202"/>
                <a:gd name="csX82" fmla="*/ 0 w 387065"/>
                <a:gd name="csY82" fmla="*/ 379794 h 440202"/>
                <a:gd name="csX83" fmla="*/ 1678 w 387065"/>
                <a:gd name="csY83" fmla="*/ 379794 h 440202"/>
                <a:gd name="csX84" fmla="*/ 1678 w 387065"/>
                <a:gd name="csY84" fmla="*/ 378116 h 440202"/>
                <a:gd name="csX85" fmla="*/ 7272 w 387065"/>
                <a:gd name="csY85" fmla="*/ 378116 h 440202"/>
                <a:gd name="csX86" fmla="*/ 7272 w 387065"/>
                <a:gd name="csY86" fmla="*/ 372522 h 440202"/>
                <a:gd name="csX87" fmla="*/ 10628 w 387065"/>
                <a:gd name="csY87" fmla="*/ 372522 h 440202"/>
                <a:gd name="csX88" fmla="*/ 10628 w 387065"/>
                <a:gd name="csY88" fmla="*/ 374200 h 440202"/>
                <a:gd name="csX89" fmla="*/ 12306 w 387065"/>
                <a:gd name="csY89" fmla="*/ 374200 h 440202"/>
                <a:gd name="csX90" fmla="*/ 12306 w 387065"/>
                <a:gd name="csY90" fmla="*/ 372522 h 440202"/>
                <a:gd name="csX91" fmla="*/ 14543 w 387065"/>
                <a:gd name="csY91" fmla="*/ 372522 h 440202"/>
                <a:gd name="csX92" fmla="*/ 14543 w 387065"/>
                <a:gd name="csY92" fmla="*/ 370844 h 440202"/>
                <a:gd name="csX93" fmla="*/ 16221 w 387065"/>
                <a:gd name="csY93" fmla="*/ 370844 h 440202"/>
                <a:gd name="csX94" fmla="*/ 16221 w 387065"/>
                <a:gd name="csY94" fmla="*/ 367488 h 440202"/>
                <a:gd name="csX95" fmla="*/ 17899 w 387065"/>
                <a:gd name="csY95" fmla="*/ 369166 h 440202"/>
                <a:gd name="csX96" fmla="*/ 21255 w 387065"/>
                <a:gd name="csY96" fmla="*/ 369166 h 440202"/>
                <a:gd name="csX97" fmla="*/ 21255 w 387065"/>
                <a:gd name="csY97" fmla="*/ 367488 h 440202"/>
                <a:gd name="csX98" fmla="*/ 23493 w 387065"/>
                <a:gd name="csY98" fmla="*/ 367488 h 440202"/>
                <a:gd name="csX99" fmla="*/ 23493 w 387065"/>
                <a:gd name="csY99" fmla="*/ 361895 h 440202"/>
                <a:gd name="csX100" fmla="*/ 28527 w 387065"/>
                <a:gd name="csY100" fmla="*/ 361895 h 440202"/>
                <a:gd name="csX101" fmla="*/ 28527 w 387065"/>
                <a:gd name="csY101" fmla="*/ 360217 h 440202"/>
                <a:gd name="csX102" fmla="*/ 31883 w 387065"/>
                <a:gd name="csY102" fmla="*/ 360217 h 440202"/>
                <a:gd name="csX103" fmla="*/ 31883 w 387065"/>
                <a:gd name="csY103" fmla="*/ 354623 h 440202"/>
                <a:gd name="csX104" fmla="*/ 34120 w 387065"/>
                <a:gd name="csY104" fmla="*/ 354623 h 440202"/>
                <a:gd name="csX105" fmla="*/ 34120 w 387065"/>
                <a:gd name="csY105" fmla="*/ 351267 h 440202"/>
                <a:gd name="csX106" fmla="*/ 31883 w 387065"/>
                <a:gd name="csY106" fmla="*/ 349589 h 440202"/>
                <a:gd name="csX107" fmla="*/ 35798 w 387065"/>
                <a:gd name="csY107" fmla="*/ 349589 h 440202"/>
                <a:gd name="csX108" fmla="*/ 35798 w 387065"/>
                <a:gd name="csY108" fmla="*/ 345674 h 440202"/>
                <a:gd name="csX109" fmla="*/ 39154 w 387065"/>
                <a:gd name="csY109" fmla="*/ 345674 h 440202"/>
                <a:gd name="csX110" fmla="*/ 39154 w 387065"/>
                <a:gd name="csY110" fmla="*/ 347911 h 440202"/>
                <a:gd name="csX111" fmla="*/ 43070 w 387065"/>
                <a:gd name="csY111" fmla="*/ 347911 h 440202"/>
                <a:gd name="csX112" fmla="*/ 43070 w 387065"/>
                <a:gd name="csY112" fmla="*/ 345674 h 440202"/>
                <a:gd name="csX113" fmla="*/ 46426 w 387065"/>
                <a:gd name="csY113" fmla="*/ 345674 h 440202"/>
                <a:gd name="csX114" fmla="*/ 46426 w 387065"/>
                <a:gd name="csY114" fmla="*/ 343996 h 440202"/>
                <a:gd name="csX115" fmla="*/ 48104 w 387065"/>
                <a:gd name="csY115" fmla="*/ 343996 h 440202"/>
                <a:gd name="csX116" fmla="*/ 48104 w 387065"/>
                <a:gd name="csY116" fmla="*/ 340640 h 440202"/>
                <a:gd name="csX117" fmla="*/ 49782 w 387065"/>
                <a:gd name="csY117" fmla="*/ 340640 h 440202"/>
                <a:gd name="csX118" fmla="*/ 49782 w 387065"/>
                <a:gd name="csY118" fmla="*/ 338962 h 440202"/>
                <a:gd name="csX119" fmla="*/ 55375 w 387065"/>
                <a:gd name="csY119" fmla="*/ 338962 h 440202"/>
                <a:gd name="csX120" fmla="*/ 55375 w 387065"/>
                <a:gd name="csY120" fmla="*/ 336724 h 440202"/>
                <a:gd name="csX121" fmla="*/ 58731 w 387065"/>
                <a:gd name="csY121" fmla="*/ 336724 h 440202"/>
                <a:gd name="csX122" fmla="*/ 58731 w 387065"/>
                <a:gd name="csY122" fmla="*/ 333368 h 440202"/>
                <a:gd name="csX123" fmla="*/ 60409 w 387065"/>
                <a:gd name="csY123" fmla="*/ 333368 h 440202"/>
                <a:gd name="csX124" fmla="*/ 60409 w 387065"/>
                <a:gd name="csY124" fmla="*/ 331690 h 440202"/>
                <a:gd name="csX125" fmla="*/ 64324 w 387065"/>
                <a:gd name="csY125" fmla="*/ 331690 h 440202"/>
                <a:gd name="csX126" fmla="*/ 64324 w 387065"/>
                <a:gd name="csY126" fmla="*/ 327775 h 440202"/>
                <a:gd name="csX127" fmla="*/ 67681 w 387065"/>
                <a:gd name="csY127" fmla="*/ 327775 h 440202"/>
                <a:gd name="csX128" fmla="*/ 67681 w 387065"/>
                <a:gd name="csY128" fmla="*/ 326097 h 440202"/>
                <a:gd name="csX129" fmla="*/ 69359 w 387065"/>
                <a:gd name="csY129" fmla="*/ 326097 h 440202"/>
                <a:gd name="csX130" fmla="*/ 69359 w 387065"/>
                <a:gd name="csY130" fmla="*/ 324419 h 440202"/>
                <a:gd name="csX131" fmla="*/ 71596 w 387065"/>
                <a:gd name="csY131" fmla="*/ 324419 h 440202"/>
                <a:gd name="csX132" fmla="*/ 71596 w 387065"/>
                <a:gd name="csY132" fmla="*/ 322741 h 440202"/>
                <a:gd name="csX133" fmla="*/ 73274 w 387065"/>
                <a:gd name="csY133" fmla="*/ 322741 h 440202"/>
                <a:gd name="csX134" fmla="*/ 73274 w 387065"/>
                <a:gd name="csY134" fmla="*/ 321063 h 440202"/>
                <a:gd name="csX135" fmla="*/ 74952 w 387065"/>
                <a:gd name="csY135" fmla="*/ 321063 h 440202"/>
                <a:gd name="csX136" fmla="*/ 74952 w 387065"/>
                <a:gd name="csY136" fmla="*/ 319385 h 440202"/>
                <a:gd name="csX137" fmla="*/ 74952 w 387065"/>
                <a:gd name="csY137" fmla="*/ 319385 h 440202"/>
                <a:gd name="csX138" fmla="*/ 74952 w 387065"/>
                <a:gd name="csY138" fmla="*/ 315469 h 440202"/>
                <a:gd name="csX139" fmla="*/ 80545 w 387065"/>
                <a:gd name="csY139" fmla="*/ 315469 h 440202"/>
                <a:gd name="csX140" fmla="*/ 80545 w 387065"/>
                <a:gd name="csY140" fmla="*/ 313791 h 440202"/>
                <a:gd name="csX141" fmla="*/ 83901 w 387065"/>
                <a:gd name="csY141" fmla="*/ 313791 h 440202"/>
                <a:gd name="csX142" fmla="*/ 83901 w 387065"/>
                <a:gd name="csY142" fmla="*/ 312113 h 440202"/>
                <a:gd name="csX143" fmla="*/ 87258 w 387065"/>
                <a:gd name="csY143" fmla="*/ 312113 h 440202"/>
                <a:gd name="csX144" fmla="*/ 87258 w 387065"/>
                <a:gd name="csY144" fmla="*/ 313791 h 440202"/>
                <a:gd name="csX145" fmla="*/ 88936 w 387065"/>
                <a:gd name="csY145" fmla="*/ 313791 h 440202"/>
                <a:gd name="csX146" fmla="*/ 88936 w 387065"/>
                <a:gd name="csY146" fmla="*/ 315469 h 440202"/>
                <a:gd name="csX147" fmla="*/ 94529 w 387065"/>
                <a:gd name="csY147" fmla="*/ 315469 h 440202"/>
                <a:gd name="csX148" fmla="*/ 94529 w 387065"/>
                <a:gd name="csY148" fmla="*/ 313791 h 440202"/>
                <a:gd name="csX149" fmla="*/ 100122 w 387065"/>
                <a:gd name="csY149" fmla="*/ 313791 h 440202"/>
                <a:gd name="csX150" fmla="*/ 100122 w 387065"/>
                <a:gd name="csY150" fmla="*/ 315469 h 440202"/>
                <a:gd name="csX151" fmla="*/ 105157 w 387065"/>
                <a:gd name="csY151" fmla="*/ 315469 h 440202"/>
                <a:gd name="csX152" fmla="*/ 105157 w 387065"/>
                <a:gd name="csY152" fmla="*/ 313791 h 440202"/>
                <a:gd name="csX153" fmla="*/ 114106 w 387065"/>
                <a:gd name="csY153" fmla="*/ 313791 h 440202"/>
                <a:gd name="csX154" fmla="*/ 114106 w 387065"/>
                <a:gd name="csY154" fmla="*/ 312113 h 440202"/>
                <a:gd name="csX155" fmla="*/ 117462 w 387065"/>
                <a:gd name="csY155" fmla="*/ 312113 h 440202"/>
                <a:gd name="csX156" fmla="*/ 117462 w 387065"/>
                <a:gd name="csY156" fmla="*/ 310435 h 440202"/>
                <a:gd name="csX157" fmla="*/ 130327 w 387065"/>
                <a:gd name="csY157" fmla="*/ 310435 h 440202"/>
                <a:gd name="csX158" fmla="*/ 130327 w 387065"/>
                <a:gd name="csY158" fmla="*/ 308198 h 440202"/>
                <a:gd name="csX159" fmla="*/ 135361 w 387065"/>
                <a:gd name="csY159" fmla="*/ 308198 h 440202"/>
                <a:gd name="csX160" fmla="*/ 135361 w 387065"/>
                <a:gd name="csY160" fmla="*/ 306520 h 440202"/>
                <a:gd name="csX161" fmla="*/ 137599 w 387065"/>
                <a:gd name="csY161" fmla="*/ 306520 h 440202"/>
                <a:gd name="csX162" fmla="*/ 137599 w 387065"/>
                <a:gd name="csY162" fmla="*/ 312113 h 440202"/>
                <a:gd name="csX163" fmla="*/ 135361 w 387065"/>
                <a:gd name="csY163" fmla="*/ 312113 h 440202"/>
                <a:gd name="csX164" fmla="*/ 135361 w 387065"/>
                <a:gd name="csY164" fmla="*/ 313791 h 440202"/>
                <a:gd name="csX165" fmla="*/ 140955 w 387065"/>
                <a:gd name="csY165" fmla="*/ 313791 h 440202"/>
                <a:gd name="csX166" fmla="*/ 140955 w 387065"/>
                <a:gd name="csY166" fmla="*/ 312113 h 440202"/>
                <a:gd name="csX167" fmla="*/ 142632 w 387065"/>
                <a:gd name="csY167" fmla="*/ 312113 h 440202"/>
                <a:gd name="csX168" fmla="*/ 142632 w 387065"/>
                <a:gd name="csY168" fmla="*/ 315469 h 440202"/>
                <a:gd name="csX169" fmla="*/ 144311 w 387065"/>
                <a:gd name="csY169" fmla="*/ 315469 h 440202"/>
                <a:gd name="csX170" fmla="*/ 144311 w 387065"/>
                <a:gd name="csY170" fmla="*/ 313791 h 440202"/>
                <a:gd name="csX171" fmla="*/ 151582 w 387065"/>
                <a:gd name="csY171" fmla="*/ 313791 h 440202"/>
                <a:gd name="csX172" fmla="*/ 151582 w 387065"/>
                <a:gd name="csY172" fmla="*/ 312113 h 440202"/>
                <a:gd name="csX173" fmla="*/ 153260 w 387065"/>
                <a:gd name="csY173" fmla="*/ 312113 h 440202"/>
                <a:gd name="csX174" fmla="*/ 153260 w 387065"/>
                <a:gd name="csY174" fmla="*/ 310435 h 440202"/>
                <a:gd name="csX175" fmla="*/ 157176 w 387065"/>
                <a:gd name="csY175" fmla="*/ 310435 h 440202"/>
                <a:gd name="csX176" fmla="*/ 157176 w 387065"/>
                <a:gd name="csY176" fmla="*/ 306520 h 440202"/>
                <a:gd name="csX177" fmla="*/ 154938 w 387065"/>
                <a:gd name="csY177" fmla="*/ 304842 h 440202"/>
                <a:gd name="csX178" fmla="*/ 154938 w 387065"/>
                <a:gd name="csY178" fmla="*/ 301486 h 440202"/>
                <a:gd name="csX179" fmla="*/ 154938 w 387065"/>
                <a:gd name="csY179" fmla="*/ 301486 h 440202"/>
                <a:gd name="csX180" fmla="*/ 154938 w 387065"/>
                <a:gd name="csY180" fmla="*/ 295892 h 440202"/>
                <a:gd name="csX181" fmla="*/ 157176 w 387065"/>
                <a:gd name="csY181" fmla="*/ 295892 h 440202"/>
                <a:gd name="csX182" fmla="*/ 158853 w 387065"/>
                <a:gd name="csY182" fmla="*/ 294214 h 440202"/>
                <a:gd name="csX183" fmla="*/ 158853 w 387065"/>
                <a:gd name="csY183" fmla="*/ 292536 h 440202"/>
                <a:gd name="csX184" fmla="*/ 160532 w 387065"/>
                <a:gd name="csY184" fmla="*/ 292536 h 440202"/>
                <a:gd name="csX185" fmla="*/ 160532 w 387065"/>
                <a:gd name="csY185" fmla="*/ 290858 h 440202"/>
                <a:gd name="csX186" fmla="*/ 162209 w 387065"/>
                <a:gd name="csY186" fmla="*/ 290858 h 440202"/>
                <a:gd name="csX187" fmla="*/ 162209 w 387065"/>
                <a:gd name="csY187" fmla="*/ 288621 h 440202"/>
                <a:gd name="csX188" fmla="*/ 166125 w 387065"/>
                <a:gd name="csY188" fmla="*/ 288621 h 440202"/>
                <a:gd name="csX189" fmla="*/ 166125 w 387065"/>
                <a:gd name="csY189" fmla="*/ 285265 h 440202"/>
                <a:gd name="csX190" fmla="*/ 167803 w 387065"/>
                <a:gd name="csY190" fmla="*/ 285265 h 440202"/>
                <a:gd name="csX191" fmla="*/ 167803 w 387065"/>
                <a:gd name="csY191" fmla="*/ 283587 h 440202"/>
                <a:gd name="csX192" fmla="*/ 169481 w 387065"/>
                <a:gd name="csY192" fmla="*/ 281909 h 440202"/>
                <a:gd name="csX193" fmla="*/ 171159 w 387065"/>
                <a:gd name="csY193" fmla="*/ 279671 h 440202"/>
                <a:gd name="csX194" fmla="*/ 171159 w 387065"/>
                <a:gd name="csY194" fmla="*/ 277993 h 440202"/>
                <a:gd name="csX195" fmla="*/ 172837 w 387065"/>
                <a:gd name="csY195" fmla="*/ 277993 h 440202"/>
                <a:gd name="csX196" fmla="*/ 172837 w 387065"/>
                <a:gd name="csY196" fmla="*/ 265688 h 440202"/>
                <a:gd name="csX197" fmla="*/ 171159 w 387065"/>
                <a:gd name="csY197" fmla="*/ 265688 h 440202"/>
                <a:gd name="csX198" fmla="*/ 171159 w 387065"/>
                <a:gd name="csY198" fmla="*/ 262332 h 440202"/>
                <a:gd name="csX199" fmla="*/ 172837 w 387065"/>
                <a:gd name="csY199" fmla="*/ 262332 h 440202"/>
                <a:gd name="csX200" fmla="*/ 172837 w 387065"/>
                <a:gd name="csY200" fmla="*/ 260094 h 440202"/>
                <a:gd name="csX201" fmla="*/ 174515 w 387065"/>
                <a:gd name="csY201" fmla="*/ 260094 h 440202"/>
                <a:gd name="csX202" fmla="*/ 174515 w 387065"/>
                <a:gd name="csY202" fmla="*/ 258416 h 440202"/>
                <a:gd name="csX203" fmla="*/ 178430 w 387065"/>
                <a:gd name="csY203" fmla="*/ 258416 h 440202"/>
                <a:gd name="csX204" fmla="*/ 178430 w 387065"/>
                <a:gd name="csY204" fmla="*/ 256738 h 440202"/>
                <a:gd name="csX205" fmla="*/ 181786 w 387065"/>
                <a:gd name="csY205" fmla="*/ 256738 h 440202"/>
                <a:gd name="csX206" fmla="*/ 181786 w 387065"/>
                <a:gd name="csY206" fmla="*/ 255060 h 440202"/>
                <a:gd name="csX207" fmla="*/ 187380 w 387065"/>
                <a:gd name="csY207" fmla="*/ 255060 h 440202"/>
                <a:gd name="csX208" fmla="*/ 187380 w 387065"/>
                <a:gd name="csY208" fmla="*/ 256738 h 440202"/>
                <a:gd name="csX209" fmla="*/ 185702 w 387065"/>
                <a:gd name="csY209" fmla="*/ 256738 h 440202"/>
                <a:gd name="csX210" fmla="*/ 185702 w 387065"/>
                <a:gd name="csY210" fmla="*/ 262332 h 440202"/>
                <a:gd name="csX211" fmla="*/ 180109 w 387065"/>
                <a:gd name="csY211" fmla="*/ 262332 h 440202"/>
                <a:gd name="csX212" fmla="*/ 180109 w 387065"/>
                <a:gd name="csY212" fmla="*/ 265688 h 440202"/>
                <a:gd name="csX213" fmla="*/ 178430 w 387065"/>
                <a:gd name="csY213" fmla="*/ 265688 h 440202"/>
                <a:gd name="csX214" fmla="*/ 178430 w 387065"/>
                <a:gd name="csY214" fmla="*/ 264010 h 440202"/>
                <a:gd name="csX215" fmla="*/ 176753 w 387065"/>
                <a:gd name="csY215" fmla="*/ 264010 h 440202"/>
                <a:gd name="csX216" fmla="*/ 176753 w 387065"/>
                <a:gd name="csY216" fmla="*/ 267366 h 440202"/>
                <a:gd name="csX217" fmla="*/ 180109 w 387065"/>
                <a:gd name="csY217" fmla="*/ 267366 h 440202"/>
                <a:gd name="csX218" fmla="*/ 180109 w 387065"/>
                <a:gd name="csY218" fmla="*/ 272959 h 440202"/>
                <a:gd name="csX219" fmla="*/ 178430 w 387065"/>
                <a:gd name="csY219" fmla="*/ 272959 h 440202"/>
                <a:gd name="csX220" fmla="*/ 178430 w 387065"/>
                <a:gd name="csY220" fmla="*/ 274637 h 440202"/>
                <a:gd name="csX221" fmla="*/ 180109 w 387065"/>
                <a:gd name="csY221" fmla="*/ 276315 h 440202"/>
                <a:gd name="csX222" fmla="*/ 180109 w 387065"/>
                <a:gd name="csY222" fmla="*/ 277993 h 440202"/>
                <a:gd name="csX223" fmla="*/ 187380 w 387065"/>
                <a:gd name="csY223" fmla="*/ 277993 h 440202"/>
                <a:gd name="csX224" fmla="*/ 187380 w 387065"/>
                <a:gd name="csY224" fmla="*/ 276315 h 440202"/>
                <a:gd name="csX225" fmla="*/ 189058 w 387065"/>
                <a:gd name="csY225" fmla="*/ 276315 h 440202"/>
                <a:gd name="csX226" fmla="*/ 189058 w 387065"/>
                <a:gd name="csY226" fmla="*/ 272959 h 440202"/>
                <a:gd name="csX227" fmla="*/ 192414 w 387065"/>
                <a:gd name="csY227" fmla="*/ 272959 h 440202"/>
                <a:gd name="csX228" fmla="*/ 192414 w 387065"/>
                <a:gd name="csY228" fmla="*/ 270722 h 440202"/>
                <a:gd name="csX229" fmla="*/ 198007 w 387065"/>
                <a:gd name="csY229" fmla="*/ 270722 h 440202"/>
                <a:gd name="csX230" fmla="*/ 198007 w 387065"/>
                <a:gd name="csY230" fmla="*/ 269044 h 440202"/>
                <a:gd name="csX231" fmla="*/ 201363 w 387065"/>
                <a:gd name="csY231" fmla="*/ 269044 h 440202"/>
                <a:gd name="csX232" fmla="*/ 201363 w 387065"/>
                <a:gd name="csY232" fmla="*/ 267366 h 440202"/>
                <a:gd name="csX233" fmla="*/ 203042 w 387065"/>
                <a:gd name="csY233" fmla="*/ 267366 h 440202"/>
                <a:gd name="csX234" fmla="*/ 203042 w 387065"/>
                <a:gd name="csY234" fmla="*/ 265688 h 440202"/>
                <a:gd name="csX235" fmla="*/ 208635 w 387065"/>
                <a:gd name="csY235" fmla="*/ 265688 h 440202"/>
                <a:gd name="csX236" fmla="*/ 208635 w 387065"/>
                <a:gd name="csY236" fmla="*/ 264010 h 440202"/>
                <a:gd name="csX237" fmla="*/ 210313 w 387065"/>
                <a:gd name="csY237" fmla="*/ 264010 h 440202"/>
                <a:gd name="csX238" fmla="*/ 210313 w 387065"/>
                <a:gd name="csY238" fmla="*/ 262332 h 440202"/>
                <a:gd name="csX239" fmla="*/ 211991 w 387065"/>
                <a:gd name="csY239" fmla="*/ 262332 h 440202"/>
                <a:gd name="csX240" fmla="*/ 214229 w 387065"/>
                <a:gd name="csY240" fmla="*/ 260094 h 440202"/>
                <a:gd name="csX241" fmla="*/ 215907 w 387065"/>
                <a:gd name="csY241" fmla="*/ 260094 h 440202"/>
                <a:gd name="csX242" fmla="*/ 215907 w 387065"/>
                <a:gd name="csY242" fmla="*/ 256738 h 440202"/>
                <a:gd name="csX243" fmla="*/ 217584 w 387065"/>
                <a:gd name="csY243" fmla="*/ 256738 h 440202"/>
                <a:gd name="csX244" fmla="*/ 217584 w 387065"/>
                <a:gd name="csY244" fmla="*/ 255060 h 440202"/>
                <a:gd name="csX245" fmla="*/ 219263 w 387065"/>
                <a:gd name="csY245" fmla="*/ 255060 h 440202"/>
                <a:gd name="csX246" fmla="*/ 219263 w 387065"/>
                <a:gd name="csY246" fmla="*/ 253382 h 440202"/>
                <a:gd name="csX247" fmla="*/ 220940 w 387065"/>
                <a:gd name="csY247" fmla="*/ 253382 h 440202"/>
                <a:gd name="csX248" fmla="*/ 220940 w 387065"/>
                <a:gd name="csY248" fmla="*/ 247789 h 440202"/>
                <a:gd name="csX249" fmla="*/ 223178 w 387065"/>
                <a:gd name="csY249" fmla="*/ 246111 h 440202"/>
                <a:gd name="csX250" fmla="*/ 223178 w 387065"/>
                <a:gd name="csY250" fmla="*/ 244433 h 440202"/>
                <a:gd name="csX251" fmla="*/ 226534 w 387065"/>
                <a:gd name="csY251" fmla="*/ 244433 h 440202"/>
                <a:gd name="csX252" fmla="*/ 226534 w 387065"/>
                <a:gd name="csY252" fmla="*/ 242195 h 440202"/>
                <a:gd name="csX253" fmla="*/ 229890 w 387065"/>
                <a:gd name="csY253" fmla="*/ 242195 h 440202"/>
                <a:gd name="csX254" fmla="*/ 231568 w 387065"/>
                <a:gd name="csY254" fmla="*/ 240517 h 440202"/>
                <a:gd name="csX255" fmla="*/ 231568 w 387065"/>
                <a:gd name="csY255" fmla="*/ 238839 h 440202"/>
                <a:gd name="csX256" fmla="*/ 233805 w 387065"/>
                <a:gd name="csY256" fmla="*/ 238839 h 440202"/>
                <a:gd name="csX257" fmla="*/ 233805 w 387065"/>
                <a:gd name="csY257" fmla="*/ 237161 h 440202"/>
                <a:gd name="csX258" fmla="*/ 237161 w 387065"/>
                <a:gd name="csY258" fmla="*/ 237161 h 440202"/>
                <a:gd name="csX259" fmla="*/ 237161 w 387065"/>
                <a:gd name="csY259" fmla="*/ 226534 h 440202"/>
                <a:gd name="csX260" fmla="*/ 238840 w 387065"/>
                <a:gd name="csY260" fmla="*/ 226534 h 440202"/>
                <a:gd name="csX261" fmla="*/ 238840 w 387065"/>
                <a:gd name="csY261" fmla="*/ 220940 h 440202"/>
                <a:gd name="csX262" fmla="*/ 240517 w 387065"/>
                <a:gd name="csY262" fmla="*/ 220940 h 440202"/>
                <a:gd name="csX263" fmla="*/ 240517 w 387065"/>
                <a:gd name="csY263" fmla="*/ 219262 h 440202"/>
                <a:gd name="csX264" fmla="*/ 242755 w 387065"/>
                <a:gd name="csY264" fmla="*/ 219262 h 440202"/>
                <a:gd name="csX265" fmla="*/ 242755 w 387065"/>
                <a:gd name="csY265" fmla="*/ 217584 h 440202"/>
                <a:gd name="csX266" fmla="*/ 244433 w 387065"/>
                <a:gd name="csY266" fmla="*/ 217584 h 440202"/>
                <a:gd name="csX267" fmla="*/ 244433 w 387065"/>
                <a:gd name="csY267" fmla="*/ 213669 h 440202"/>
                <a:gd name="csX268" fmla="*/ 246111 w 387065"/>
                <a:gd name="csY268" fmla="*/ 213669 h 440202"/>
                <a:gd name="csX269" fmla="*/ 246111 w 387065"/>
                <a:gd name="csY269" fmla="*/ 210313 h 440202"/>
                <a:gd name="csX270" fmla="*/ 247789 w 387065"/>
                <a:gd name="csY270" fmla="*/ 210313 h 440202"/>
                <a:gd name="csX271" fmla="*/ 247789 w 387065"/>
                <a:gd name="csY271" fmla="*/ 201363 h 440202"/>
                <a:gd name="csX272" fmla="*/ 249467 w 387065"/>
                <a:gd name="csY272" fmla="*/ 201363 h 440202"/>
                <a:gd name="csX273" fmla="*/ 249467 w 387065"/>
                <a:gd name="csY273" fmla="*/ 199685 h 440202"/>
                <a:gd name="csX274" fmla="*/ 251704 w 387065"/>
                <a:gd name="csY274" fmla="*/ 198007 h 440202"/>
                <a:gd name="csX275" fmla="*/ 251704 w 387065"/>
                <a:gd name="csY275" fmla="*/ 189058 h 440202"/>
                <a:gd name="csX276" fmla="*/ 251704 w 387065"/>
                <a:gd name="csY276" fmla="*/ 189058 h 440202"/>
                <a:gd name="csX277" fmla="*/ 251704 w 387065"/>
                <a:gd name="csY277" fmla="*/ 183464 h 440202"/>
                <a:gd name="csX278" fmla="*/ 244433 w 387065"/>
                <a:gd name="csY278" fmla="*/ 183464 h 440202"/>
                <a:gd name="csX279" fmla="*/ 244433 w 387065"/>
                <a:gd name="csY279" fmla="*/ 180108 h 440202"/>
                <a:gd name="csX280" fmla="*/ 247789 w 387065"/>
                <a:gd name="csY280" fmla="*/ 180108 h 440202"/>
                <a:gd name="csX281" fmla="*/ 247789 w 387065"/>
                <a:gd name="csY281" fmla="*/ 178430 h 440202"/>
                <a:gd name="csX282" fmla="*/ 249467 w 387065"/>
                <a:gd name="csY282" fmla="*/ 178430 h 440202"/>
                <a:gd name="csX283" fmla="*/ 249467 w 387065"/>
                <a:gd name="csY283" fmla="*/ 171159 h 440202"/>
                <a:gd name="csX284" fmla="*/ 251704 w 387065"/>
                <a:gd name="csY284" fmla="*/ 171159 h 440202"/>
                <a:gd name="csX285" fmla="*/ 251704 w 387065"/>
                <a:gd name="csY285" fmla="*/ 167803 h 440202"/>
                <a:gd name="csX286" fmla="*/ 249467 w 387065"/>
                <a:gd name="csY286" fmla="*/ 167803 h 440202"/>
                <a:gd name="csX287" fmla="*/ 249467 w 387065"/>
                <a:gd name="csY287" fmla="*/ 160531 h 440202"/>
                <a:gd name="csX288" fmla="*/ 247789 w 387065"/>
                <a:gd name="csY288" fmla="*/ 160531 h 440202"/>
                <a:gd name="csX289" fmla="*/ 247789 w 387065"/>
                <a:gd name="csY289" fmla="*/ 158853 h 440202"/>
                <a:gd name="csX290" fmla="*/ 249467 w 387065"/>
                <a:gd name="csY290" fmla="*/ 158853 h 440202"/>
                <a:gd name="csX291" fmla="*/ 249467 w 387065"/>
                <a:gd name="csY291" fmla="*/ 154938 h 440202"/>
                <a:gd name="csX292" fmla="*/ 256738 w 387065"/>
                <a:gd name="csY292" fmla="*/ 154938 h 440202"/>
                <a:gd name="csX293" fmla="*/ 256738 w 387065"/>
                <a:gd name="csY293" fmla="*/ 148226 h 440202"/>
                <a:gd name="csX294" fmla="*/ 260094 w 387065"/>
                <a:gd name="csY294" fmla="*/ 148226 h 440202"/>
                <a:gd name="csX295" fmla="*/ 260094 w 387065"/>
                <a:gd name="csY295" fmla="*/ 145988 h 440202"/>
                <a:gd name="csX296" fmla="*/ 258417 w 387065"/>
                <a:gd name="csY296" fmla="*/ 145988 h 440202"/>
                <a:gd name="csX297" fmla="*/ 256738 w 387065"/>
                <a:gd name="csY297" fmla="*/ 144310 h 440202"/>
                <a:gd name="csX298" fmla="*/ 256738 w 387065"/>
                <a:gd name="csY298" fmla="*/ 142632 h 440202"/>
                <a:gd name="csX299" fmla="*/ 258417 w 387065"/>
                <a:gd name="csY299" fmla="*/ 142632 h 440202"/>
                <a:gd name="csX300" fmla="*/ 258417 w 387065"/>
                <a:gd name="csY300" fmla="*/ 140954 h 440202"/>
                <a:gd name="csX301" fmla="*/ 260094 w 387065"/>
                <a:gd name="csY301" fmla="*/ 140954 h 440202"/>
                <a:gd name="csX302" fmla="*/ 260094 w 387065"/>
                <a:gd name="csY302" fmla="*/ 142632 h 440202"/>
                <a:gd name="csX303" fmla="*/ 262332 w 387065"/>
                <a:gd name="csY303" fmla="*/ 142632 h 440202"/>
                <a:gd name="csX304" fmla="*/ 262332 w 387065"/>
                <a:gd name="csY304" fmla="*/ 140954 h 440202"/>
                <a:gd name="csX305" fmla="*/ 265688 w 387065"/>
                <a:gd name="csY305" fmla="*/ 140954 h 440202"/>
                <a:gd name="csX306" fmla="*/ 265688 w 387065"/>
                <a:gd name="csY306" fmla="*/ 149904 h 440202"/>
                <a:gd name="csX307" fmla="*/ 267366 w 387065"/>
                <a:gd name="csY307" fmla="*/ 149904 h 440202"/>
                <a:gd name="csX308" fmla="*/ 267366 w 387065"/>
                <a:gd name="csY308" fmla="*/ 153260 h 440202"/>
                <a:gd name="csX309" fmla="*/ 269044 w 387065"/>
                <a:gd name="csY309" fmla="*/ 153260 h 440202"/>
                <a:gd name="csX310" fmla="*/ 269044 w 387065"/>
                <a:gd name="csY310" fmla="*/ 151582 h 440202"/>
                <a:gd name="csX311" fmla="*/ 271281 w 387065"/>
                <a:gd name="csY311" fmla="*/ 151582 h 440202"/>
                <a:gd name="csX312" fmla="*/ 271281 w 387065"/>
                <a:gd name="csY312" fmla="*/ 148226 h 440202"/>
                <a:gd name="csX313" fmla="*/ 274638 w 387065"/>
                <a:gd name="csY313" fmla="*/ 148226 h 440202"/>
                <a:gd name="csX314" fmla="*/ 274638 w 387065"/>
                <a:gd name="csY314" fmla="*/ 149904 h 440202"/>
                <a:gd name="csX315" fmla="*/ 276315 w 387065"/>
                <a:gd name="csY315" fmla="*/ 149904 h 440202"/>
                <a:gd name="csX316" fmla="*/ 276315 w 387065"/>
                <a:gd name="csY316" fmla="*/ 151582 h 440202"/>
                <a:gd name="csX317" fmla="*/ 277994 w 387065"/>
                <a:gd name="csY317" fmla="*/ 151582 h 440202"/>
                <a:gd name="csX318" fmla="*/ 277994 w 387065"/>
                <a:gd name="csY318" fmla="*/ 149904 h 440202"/>
                <a:gd name="csX319" fmla="*/ 280231 w 387065"/>
                <a:gd name="csY319" fmla="*/ 149904 h 440202"/>
                <a:gd name="csX320" fmla="*/ 280231 w 387065"/>
                <a:gd name="csY320" fmla="*/ 139276 h 440202"/>
                <a:gd name="csX321" fmla="*/ 277994 w 387065"/>
                <a:gd name="csY321" fmla="*/ 139276 h 440202"/>
                <a:gd name="csX322" fmla="*/ 277994 w 387065"/>
                <a:gd name="csY322" fmla="*/ 140954 h 440202"/>
                <a:gd name="csX323" fmla="*/ 276315 w 387065"/>
                <a:gd name="csY323" fmla="*/ 140954 h 440202"/>
                <a:gd name="csX324" fmla="*/ 274638 w 387065"/>
                <a:gd name="csY324" fmla="*/ 142632 h 440202"/>
                <a:gd name="csX325" fmla="*/ 274638 w 387065"/>
                <a:gd name="csY325" fmla="*/ 140954 h 440202"/>
                <a:gd name="csX326" fmla="*/ 272959 w 387065"/>
                <a:gd name="csY326" fmla="*/ 140954 h 440202"/>
                <a:gd name="csX327" fmla="*/ 272959 w 387065"/>
                <a:gd name="csY327" fmla="*/ 142632 h 440202"/>
                <a:gd name="csX328" fmla="*/ 269044 w 387065"/>
                <a:gd name="csY328" fmla="*/ 142632 h 440202"/>
                <a:gd name="csX329" fmla="*/ 269044 w 387065"/>
                <a:gd name="csY329" fmla="*/ 135361 h 440202"/>
                <a:gd name="csX330" fmla="*/ 271281 w 387065"/>
                <a:gd name="csY330" fmla="*/ 135361 h 440202"/>
                <a:gd name="csX331" fmla="*/ 271281 w 387065"/>
                <a:gd name="csY331" fmla="*/ 132005 h 440202"/>
                <a:gd name="csX332" fmla="*/ 277994 w 387065"/>
                <a:gd name="csY332" fmla="*/ 132005 h 440202"/>
                <a:gd name="csX333" fmla="*/ 277994 w 387065"/>
                <a:gd name="csY333" fmla="*/ 135361 h 440202"/>
                <a:gd name="csX334" fmla="*/ 280231 w 387065"/>
                <a:gd name="csY334" fmla="*/ 135361 h 440202"/>
                <a:gd name="csX335" fmla="*/ 280231 w 387065"/>
                <a:gd name="csY335" fmla="*/ 137039 h 440202"/>
                <a:gd name="csX336" fmla="*/ 281909 w 387065"/>
                <a:gd name="csY336" fmla="*/ 137039 h 440202"/>
                <a:gd name="csX337" fmla="*/ 283587 w 387065"/>
                <a:gd name="csY337" fmla="*/ 135361 h 440202"/>
                <a:gd name="csX338" fmla="*/ 285265 w 387065"/>
                <a:gd name="csY338" fmla="*/ 135361 h 440202"/>
                <a:gd name="csX339" fmla="*/ 285265 w 387065"/>
                <a:gd name="csY339" fmla="*/ 137039 h 440202"/>
                <a:gd name="csX340" fmla="*/ 283587 w 387065"/>
                <a:gd name="csY340" fmla="*/ 139276 h 440202"/>
                <a:gd name="csX341" fmla="*/ 283587 w 387065"/>
                <a:gd name="csY341" fmla="*/ 154938 h 440202"/>
                <a:gd name="csX342" fmla="*/ 285265 w 387065"/>
                <a:gd name="csY342" fmla="*/ 154938 h 440202"/>
                <a:gd name="csX343" fmla="*/ 285265 w 387065"/>
                <a:gd name="csY343" fmla="*/ 162209 h 440202"/>
                <a:gd name="csX344" fmla="*/ 286943 w 387065"/>
                <a:gd name="csY344" fmla="*/ 162209 h 440202"/>
                <a:gd name="csX345" fmla="*/ 286943 w 387065"/>
                <a:gd name="csY345" fmla="*/ 163887 h 440202"/>
                <a:gd name="csX346" fmla="*/ 290858 w 387065"/>
                <a:gd name="csY346" fmla="*/ 163887 h 440202"/>
                <a:gd name="csX347" fmla="*/ 290858 w 387065"/>
                <a:gd name="csY347" fmla="*/ 165565 h 440202"/>
                <a:gd name="csX348" fmla="*/ 292536 w 387065"/>
                <a:gd name="csY348" fmla="*/ 165565 h 440202"/>
                <a:gd name="csX349" fmla="*/ 292536 w 387065"/>
                <a:gd name="csY349" fmla="*/ 171159 h 440202"/>
                <a:gd name="csX350" fmla="*/ 294215 w 387065"/>
                <a:gd name="csY350" fmla="*/ 171159 h 440202"/>
                <a:gd name="csX351" fmla="*/ 294215 w 387065"/>
                <a:gd name="csY351" fmla="*/ 172837 h 440202"/>
                <a:gd name="csX352" fmla="*/ 295892 w 387065"/>
                <a:gd name="csY352" fmla="*/ 172837 h 440202"/>
                <a:gd name="csX353" fmla="*/ 295892 w 387065"/>
                <a:gd name="csY353" fmla="*/ 174515 h 440202"/>
                <a:gd name="csX354" fmla="*/ 294215 w 387065"/>
                <a:gd name="csY354" fmla="*/ 174515 h 440202"/>
                <a:gd name="csX355" fmla="*/ 294215 w 387065"/>
                <a:gd name="csY355" fmla="*/ 178430 h 440202"/>
                <a:gd name="csX356" fmla="*/ 297571 w 387065"/>
                <a:gd name="csY356" fmla="*/ 178430 h 440202"/>
                <a:gd name="csX357" fmla="*/ 297571 w 387065"/>
                <a:gd name="csY357" fmla="*/ 181786 h 440202"/>
                <a:gd name="csX358" fmla="*/ 297571 w 387065"/>
                <a:gd name="csY358" fmla="*/ 181786 h 440202"/>
                <a:gd name="csX359" fmla="*/ 297571 w 387065"/>
                <a:gd name="csY359" fmla="*/ 192414 h 440202"/>
                <a:gd name="csX360" fmla="*/ 299808 w 387065"/>
                <a:gd name="csY360" fmla="*/ 192414 h 440202"/>
                <a:gd name="csX361" fmla="*/ 299808 w 387065"/>
                <a:gd name="csY361" fmla="*/ 194092 h 440202"/>
                <a:gd name="csX362" fmla="*/ 297571 w 387065"/>
                <a:gd name="csY362" fmla="*/ 194092 h 440202"/>
                <a:gd name="csX363" fmla="*/ 297571 w 387065"/>
                <a:gd name="csY363" fmla="*/ 196329 h 440202"/>
                <a:gd name="csX364" fmla="*/ 297571 w 387065"/>
                <a:gd name="csY364" fmla="*/ 196329 h 440202"/>
                <a:gd name="csX365" fmla="*/ 297571 w 387065"/>
                <a:gd name="csY365" fmla="*/ 198007 h 440202"/>
                <a:gd name="csX366" fmla="*/ 295892 w 387065"/>
                <a:gd name="csY366" fmla="*/ 198007 h 440202"/>
                <a:gd name="csX367" fmla="*/ 295892 w 387065"/>
                <a:gd name="csY367" fmla="*/ 201363 h 440202"/>
                <a:gd name="csX368" fmla="*/ 297571 w 387065"/>
                <a:gd name="csY368" fmla="*/ 201363 h 440202"/>
                <a:gd name="csX369" fmla="*/ 297571 w 387065"/>
                <a:gd name="csY369" fmla="*/ 203041 h 440202"/>
                <a:gd name="csX370" fmla="*/ 295892 w 387065"/>
                <a:gd name="csY370" fmla="*/ 203041 h 440202"/>
                <a:gd name="csX371" fmla="*/ 295892 w 387065"/>
                <a:gd name="csY371" fmla="*/ 205279 h 440202"/>
                <a:gd name="csX372" fmla="*/ 294215 w 387065"/>
                <a:gd name="csY372" fmla="*/ 205279 h 440202"/>
                <a:gd name="csX373" fmla="*/ 294215 w 387065"/>
                <a:gd name="csY373" fmla="*/ 206957 h 440202"/>
                <a:gd name="csX374" fmla="*/ 294215 w 387065"/>
                <a:gd name="csY374" fmla="*/ 206957 h 440202"/>
                <a:gd name="csX375" fmla="*/ 294215 w 387065"/>
                <a:gd name="csY375" fmla="*/ 208635 h 440202"/>
                <a:gd name="csX376" fmla="*/ 292536 w 387065"/>
                <a:gd name="csY376" fmla="*/ 208635 h 440202"/>
                <a:gd name="csX377" fmla="*/ 292536 w 387065"/>
                <a:gd name="csY377" fmla="*/ 210313 h 440202"/>
                <a:gd name="csX378" fmla="*/ 290858 w 387065"/>
                <a:gd name="csY378" fmla="*/ 210313 h 440202"/>
                <a:gd name="csX379" fmla="*/ 290858 w 387065"/>
                <a:gd name="csY379" fmla="*/ 211991 h 440202"/>
                <a:gd name="csX380" fmla="*/ 290858 w 387065"/>
                <a:gd name="csY380" fmla="*/ 210313 h 440202"/>
                <a:gd name="csX381" fmla="*/ 290858 w 387065"/>
                <a:gd name="csY381" fmla="*/ 213669 h 440202"/>
                <a:gd name="csX382" fmla="*/ 286943 w 387065"/>
                <a:gd name="csY382" fmla="*/ 213669 h 440202"/>
                <a:gd name="csX383" fmla="*/ 286943 w 387065"/>
                <a:gd name="csY383" fmla="*/ 219262 h 440202"/>
                <a:gd name="csX384" fmla="*/ 285265 w 387065"/>
                <a:gd name="csY384" fmla="*/ 219262 h 440202"/>
                <a:gd name="csX385" fmla="*/ 285265 w 387065"/>
                <a:gd name="csY385" fmla="*/ 220940 h 440202"/>
                <a:gd name="csX386" fmla="*/ 285265 w 387065"/>
                <a:gd name="csY386" fmla="*/ 220940 h 440202"/>
                <a:gd name="csX387" fmla="*/ 285265 w 387065"/>
                <a:gd name="csY387" fmla="*/ 224856 h 440202"/>
                <a:gd name="csX388" fmla="*/ 285265 w 387065"/>
                <a:gd name="csY388" fmla="*/ 224856 h 440202"/>
                <a:gd name="csX389" fmla="*/ 286943 w 387065"/>
                <a:gd name="csY389" fmla="*/ 228212 h 440202"/>
                <a:gd name="csX390" fmla="*/ 286943 w 387065"/>
                <a:gd name="csY390" fmla="*/ 231568 h 440202"/>
                <a:gd name="csX391" fmla="*/ 285265 w 387065"/>
                <a:gd name="csY391" fmla="*/ 231568 h 440202"/>
                <a:gd name="csX392" fmla="*/ 283587 w 387065"/>
                <a:gd name="csY392" fmla="*/ 229890 h 440202"/>
                <a:gd name="csX393" fmla="*/ 283587 w 387065"/>
                <a:gd name="csY393" fmla="*/ 228212 h 440202"/>
                <a:gd name="csX394" fmla="*/ 280231 w 387065"/>
                <a:gd name="csY394" fmla="*/ 228212 h 440202"/>
                <a:gd name="csX395" fmla="*/ 280231 w 387065"/>
                <a:gd name="csY395" fmla="*/ 229890 h 440202"/>
                <a:gd name="csX396" fmla="*/ 276315 w 387065"/>
                <a:gd name="csY396" fmla="*/ 229890 h 440202"/>
                <a:gd name="csX397" fmla="*/ 276315 w 387065"/>
                <a:gd name="csY397" fmla="*/ 231568 h 440202"/>
                <a:gd name="csX398" fmla="*/ 274638 w 387065"/>
                <a:gd name="csY398" fmla="*/ 231568 h 440202"/>
                <a:gd name="csX399" fmla="*/ 274638 w 387065"/>
                <a:gd name="csY399" fmla="*/ 233805 h 440202"/>
                <a:gd name="csX400" fmla="*/ 272959 w 387065"/>
                <a:gd name="csY400" fmla="*/ 235483 h 440202"/>
                <a:gd name="csX401" fmla="*/ 272959 w 387065"/>
                <a:gd name="csY401" fmla="*/ 246111 h 440202"/>
                <a:gd name="csX402" fmla="*/ 274638 w 387065"/>
                <a:gd name="csY402" fmla="*/ 246111 h 440202"/>
                <a:gd name="csX403" fmla="*/ 274638 w 387065"/>
                <a:gd name="csY403" fmla="*/ 267366 h 440202"/>
                <a:gd name="csX404" fmla="*/ 272959 w 387065"/>
                <a:gd name="csY404" fmla="*/ 269044 h 440202"/>
                <a:gd name="csX405" fmla="*/ 272959 w 387065"/>
                <a:gd name="csY405" fmla="*/ 270722 h 440202"/>
                <a:gd name="csX406" fmla="*/ 272959 w 387065"/>
                <a:gd name="csY406" fmla="*/ 270722 h 440202"/>
                <a:gd name="csX407" fmla="*/ 272959 w 387065"/>
                <a:gd name="csY407" fmla="*/ 272959 h 440202"/>
                <a:gd name="csX408" fmla="*/ 269044 w 387065"/>
                <a:gd name="csY408" fmla="*/ 272959 h 440202"/>
                <a:gd name="csX409" fmla="*/ 269044 w 387065"/>
                <a:gd name="csY409" fmla="*/ 276315 h 440202"/>
                <a:gd name="csX410" fmla="*/ 267366 w 387065"/>
                <a:gd name="csY410" fmla="*/ 276315 h 440202"/>
                <a:gd name="csX411" fmla="*/ 267366 w 387065"/>
                <a:gd name="csY411" fmla="*/ 283587 h 440202"/>
                <a:gd name="csX412" fmla="*/ 265688 w 387065"/>
                <a:gd name="csY412" fmla="*/ 283587 h 440202"/>
                <a:gd name="csX413" fmla="*/ 265688 w 387065"/>
                <a:gd name="csY413" fmla="*/ 290858 h 440202"/>
                <a:gd name="csX414" fmla="*/ 264010 w 387065"/>
                <a:gd name="csY414" fmla="*/ 290858 h 440202"/>
                <a:gd name="csX415" fmla="*/ 264010 w 387065"/>
                <a:gd name="csY415" fmla="*/ 295892 h 440202"/>
                <a:gd name="csX416" fmla="*/ 265688 w 387065"/>
                <a:gd name="csY416" fmla="*/ 295892 h 440202"/>
                <a:gd name="csX417" fmla="*/ 265688 w 387065"/>
                <a:gd name="csY417" fmla="*/ 301486 h 440202"/>
                <a:gd name="csX418" fmla="*/ 267366 w 387065"/>
                <a:gd name="csY418" fmla="*/ 301486 h 440202"/>
                <a:gd name="csX419" fmla="*/ 267366 w 387065"/>
                <a:gd name="csY419" fmla="*/ 304842 h 440202"/>
                <a:gd name="csX420" fmla="*/ 269044 w 387065"/>
                <a:gd name="csY420" fmla="*/ 306520 h 440202"/>
                <a:gd name="csX421" fmla="*/ 269044 w 387065"/>
                <a:gd name="csY421" fmla="*/ 308198 h 440202"/>
                <a:gd name="csX422" fmla="*/ 265688 w 387065"/>
                <a:gd name="csY422" fmla="*/ 308198 h 440202"/>
                <a:gd name="csX423" fmla="*/ 265688 w 387065"/>
                <a:gd name="csY423" fmla="*/ 310435 h 440202"/>
                <a:gd name="csX424" fmla="*/ 264010 w 387065"/>
                <a:gd name="csY424" fmla="*/ 310435 h 440202"/>
                <a:gd name="csX425" fmla="*/ 262332 w 387065"/>
                <a:gd name="csY425" fmla="*/ 312113 h 440202"/>
                <a:gd name="csX426" fmla="*/ 262332 w 387065"/>
                <a:gd name="csY426" fmla="*/ 313791 h 440202"/>
                <a:gd name="csX427" fmla="*/ 260094 w 387065"/>
                <a:gd name="csY427" fmla="*/ 313791 h 440202"/>
                <a:gd name="csX428" fmla="*/ 260094 w 387065"/>
                <a:gd name="csY428" fmla="*/ 324419 h 440202"/>
                <a:gd name="csX429" fmla="*/ 258417 w 387065"/>
                <a:gd name="csY429" fmla="*/ 324419 h 440202"/>
                <a:gd name="csX430" fmla="*/ 258417 w 387065"/>
                <a:gd name="csY430" fmla="*/ 326097 h 440202"/>
                <a:gd name="csX431" fmla="*/ 251704 w 387065"/>
                <a:gd name="csY431" fmla="*/ 326097 h 440202"/>
                <a:gd name="csX432" fmla="*/ 251704 w 387065"/>
                <a:gd name="csY432" fmla="*/ 327775 h 440202"/>
                <a:gd name="csX433" fmla="*/ 249467 w 387065"/>
                <a:gd name="csY433" fmla="*/ 327775 h 440202"/>
                <a:gd name="csX434" fmla="*/ 249467 w 387065"/>
                <a:gd name="csY434" fmla="*/ 331690 h 440202"/>
                <a:gd name="csX435" fmla="*/ 246111 w 387065"/>
                <a:gd name="csY435" fmla="*/ 331690 h 440202"/>
                <a:gd name="csX436" fmla="*/ 246111 w 387065"/>
                <a:gd name="csY436" fmla="*/ 330012 h 440202"/>
                <a:gd name="csX437" fmla="*/ 247789 w 387065"/>
                <a:gd name="csY437" fmla="*/ 330012 h 440202"/>
                <a:gd name="csX438" fmla="*/ 247789 w 387065"/>
                <a:gd name="csY438" fmla="*/ 327775 h 440202"/>
                <a:gd name="csX439" fmla="*/ 247789 w 387065"/>
                <a:gd name="csY439" fmla="*/ 327775 h 440202"/>
                <a:gd name="csX440" fmla="*/ 247789 w 387065"/>
                <a:gd name="csY440" fmla="*/ 315469 h 440202"/>
                <a:gd name="csX441" fmla="*/ 251704 w 387065"/>
                <a:gd name="csY441" fmla="*/ 315469 h 440202"/>
                <a:gd name="csX442" fmla="*/ 251704 w 387065"/>
                <a:gd name="csY442" fmla="*/ 310435 h 440202"/>
                <a:gd name="csX443" fmla="*/ 247789 w 387065"/>
                <a:gd name="csY443" fmla="*/ 310435 h 440202"/>
                <a:gd name="csX444" fmla="*/ 249467 w 387065"/>
                <a:gd name="csY444" fmla="*/ 310435 h 440202"/>
                <a:gd name="csX445" fmla="*/ 244433 w 387065"/>
                <a:gd name="csY445" fmla="*/ 310435 h 440202"/>
                <a:gd name="csX446" fmla="*/ 244433 w 387065"/>
                <a:gd name="csY446" fmla="*/ 313791 h 440202"/>
                <a:gd name="csX447" fmla="*/ 244433 w 387065"/>
                <a:gd name="csY447" fmla="*/ 313791 h 440202"/>
                <a:gd name="csX448" fmla="*/ 244433 w 387065"/>
                <a:gd name="csY448" fmla="*/ 315469 h 440202"/>
                <a:gd name="csX449" fmla="*/ 242755 w 387065"/>
                <a:gd name="csY449" fmla="*/ 315469 h 440202"/>
                <a:gd name="csX450" fmla="*/ 242755 w 387065"/>
                <a:gd name="csY450" fmla="*/ 321063 h 440202"/>
                <a:gd name="csX451" fmla="*/ 244433 w 387065"/>
                <a:gd name="csY451" fmla="*/ 321063 h 440202"/>
                <a:gd name="csX452" fmla="*/ 244433 w 387065"/>
                <a:gd name="csY452" fmla="*/ 324419 h 440202"/>
                <a:gd name="csX453" fmla="*/ 242755 w 387065"/>
                <a:gd name="csY453" fmla="*/ 324419 h 440202"/>
                <a:gd name="csX454" fmla="*/ 242755 w 387065"/>
                <a:gd name="csY454" fmla="*/ 326097 h 440202"/>
                <a:gd name="csX455" fmla="*/ 240517 w 387065"/>
                <a:gd name="csY455" fmla="*/ 326097 h 440202"/>
                <a:gd name="csX456" fmla="*/ 240517 w 387065"/>
                <a:gd name="csY456" fmla="*/ 321063 h 440202"/>
                <a:gd name="csX457" fmla="*/ 231568 w 387065"/>
                <a:gd name="csY457" fmla="*/ 321063 h 440202"/>
                <a:gd name="csX458" fmla="*/ 231568 w 387065"/>
                <a:gd name="csY458" fmla="*/ 322741 h 440202"/>
                <a:gd name="csX459" fmla="*/ 229890 w 387065"/>
                <a:gd name="csY459" fmla="*/ 322741 h 440202"/>
                <a:gd name="csX460" fmla="*/ 229890 w 387065"/>
                <a:gd name="csY460" fmla="*/ 326097 h 440202"/>
                <a:gd name="csX461" fmla="*/ 228212 w 387065"/>
                <a:gd name="csY461" fmla="*/ 326097 h 440202"/>
                <a:gd name="csX462" fmla="*/ 228212 w 387065"/>
                <a:gd name="csY462" fmla="*/ 327775 h 440202"/>
                <a:gd name="csX463" fmla="*/ 229890 w 387065"/>
                <a:gd name="csY463" fmla="*/ 327775 h 440202"/>
                <a:gd name="csX464" fmla="*/ 229890 w 387065"/>
                <a:gd name="csY464" fmla="*/ 333368 h 440202"/>
                <a:gd name="csX465" fmla="*/ 228212 w 387065"/>
                <a:gd name="csY465" fmla="*/ 333368 h 440202"/>
                <a:gd name="csX466" fmla="*/ 228212 w 387065"/>
                <a:gd name="csY466" fmla="*/ 336724 h 440202"/>
                <a:gd name="csX467" fmla="*/ 226534 w 387065"/>
                <a:gd name="csY467" fmla="*/ 336724 h 440202"/>
                <a:gd name="csX468" fmla="*/ 226534 w 387065"/>
                <a:gd name="csY468" fmla="*/ 338962 h 440202"/>
                <a:gd name="csX469" fmla="*/ 224856 w 387065"/>
                <a:gd name="csY469" fmla="*/ 338962 h 440202"/>
                <a:gd name="csX470" fmla="*/ 224856 w 387065"/>
                <a:gd name="csY470" fmla="*/ 340640 h 440202"/>
                <a:gd name="csX471" fmla="*/ 223178 w 387065"/>
                <a:gd name="csY471" fmla="*/ 340640 h 440202"/>
                <a:gd name="csX472" fmla="*/ 223178 w 387065"/>
                <a:gd name="csY472" fmla="*/ 342318 h 440202"/>
                <a:gd name="csX473" fmla="*/ 220940 w 387065"/>
                <a:gd name="csY473" fmla="*/ 342318 h 440202"/>
                <a:gd name="csX474" fmla="*/ 220940 w 387065"/>
                <a:gd name="csY474" fmla="*/ 327775 h 440202"/>
                <a:gd name="csX475" fmla="*/ 223178 w 387065"/>
                <a:gd name="csY475" fmla="*/ 327775 h 440202"/>
                <a:gd name="csX476" fmla="*/ 223178 w 387065"/>
                <a:gd name="csY476" fmla="*/ 326097 h 440202"/>
                <a:gd name="csX477" fmla="*/ 215907 w 387065"/>
                <a:gd name="csY477" fmla="*/ 326097 h 440202"/>
                <a:gd name="csX478" fmla="*/ 215907 w 387065"/>
                <a:gd name="csY478" fmla="*/ 327775 h 440202"/>
                <a:gd name="csX479" fmla="*/ 214229 w 387065"/>
                <a:gd name="csY479" fmla="*/ 327775 h 440202"/>
                <a:gd name="csX480" fmla="*/ 215907 w 387065"/>
                <a:gd name="csY480" fmla="*/ 327775 h 440202"/>
                <a:gd name="csX481" fmla="*/ 214229 w 387065"/>
                <a:gd name="csY481" fmla="*/ 327775 h 440202"/>
                <a:gd name="csX482" fmla="*/ 214229 w 387065"/>
                <a:gd name="csY482" fmla="*/ 331690 h 440202"/>
                <a:gd name="csX483" fmla="*/ 211991 w 387065"/>
                <a:gd name="csY483" fmla="*/ 331690 h 440202"/>
                <a:gd name="csX484" fmla="*/ 211991 w 387065"/>
                <a:gd name="csY484" fmla="*/ 333368 h 440202"/>
                <a:gd name="csX485" fmla="*/ 210313 w 387065"/>
                <a:gd name="csY485" fmla="*/ 333368 h 440202"/>
                <a:gd name="csX486" fmla="*/ 210313 w 387065"/>
                <a:gd name="csY486" fmla="*/ 336724 h 440202"/>
                <a:gd name="csX487" fmla="*/ 208635 w 387065"/>
                <a:gd name="csY487" fmla="*/ 336724 h 440202"/>
                <a:gd name="csX488" fmla="*/ 208635 w 387065"/>
                <a:gd name="csY488" fmla="*/ 338962 h 440202"/>
                <a:gd name="csX489" fmla="*/ 206957 w 387065"/>
                <a:gd name="csY489" fmla="*/ 338962 h 440202"/>
                <a:gd name="csX490" fmla="*/ 206957 w 387065"/>
                <a:gd name="csY490" fmla="*/ 340640 h 440202"/>
                <a:gd name="csX491" fmla="*/ 203042 w 387065"/>
                <a:gd name="csY491" fmla="*/ 340640 h 440202"/>
                <a:gd name="csX492" fmla="*/ 203042 w 387065"/>
                <a:gd name="csY492" fmla="*/ 338962 h 440202"/>
                <a:gd name="csX493" fmla="*/ 187380 w 387065"/>
                <a:gd name="csY493" fmla="*/ 338962 h 440202"/>
                <a:gd name="csX494" fmla="*/ 183465 w 387065"/>
                <a:gd name="csY494" fmla="*/ 336724 h 440202"/>
                <a:gd name="csX495" fmla="*/ 180109 w 387065"/>
                <a:gd name="csY495" fmla="*/ 336724 h 440202"/>
                <a:gd name="csX496" fmla="*/ 176753 w 387065"/>
                <a:gd name="csY496" fmla="*/ 333368 h 440202"/>
                <a:gd name="csX497" fmla="*/ 174515 w 387065"/>
                <a:gd name="csY497" fmla="*/ 333368 h 440202"/>
                <a:gd name="csX498" fmla="*/ 174515 w 387065"/>
                <a:gd name="csY498" fmla="*/ 330012 h 440202"/>
                <a:gd name="csX499" fmla="*/ 176753 w 387065"/>
                <a:gd name="csY499" fmla="*/ 327775 h 440202"/>
                <a:gd name="csX500" fmla="*/ 174515 w 387065"/>
                <a:gd name="csY500" fmla="*/ 326097 h 440202"/>
                <a:gd name="csX501" fmla="*/ 171159 w 387065"/>
                <a:gd name="csY501" fmla="*/ 326097 h 440202"/>
                <a:gd name="csX502" fmla="*/ 171159 w 387065"/>
                <a:gd name="csY502" fmla="*/ 333368 h 440202"/>
                <a:gd name="csX503" fmla="*/ 169481 w 387065"/>
                <a:gd name="csY503" fmla="*/ 333368 h 440202"/>
                <a:gd name="csX504" fmla="*/ 169481 w 387065"/>
                <a:gd name="csY504" fmla="*/ 335046 h 440202"/>
                <a:gd name="csX505" fmla="*/ 167803 w 387065"/>
                <a:gd name="csY505" fmla="*/ 335046 h 440202"/>
                <a:gd name="csX506" fmla="*/ 167803 w 387065"/>
                <a:gd name="csY506" fmla="*/ 342318 h 440202"/>
                <a:gd name="csX507" fmla="*/ 172837 w 387065"/>
                <a:gd name="csY507" fmla="*/ 342318 h 440202"/>
                <a:gd name="csX508" fmla="*/ 172837 w 387065"/>
                <a:gd name="csY508" fmla="*/ 343996 h 440202"/>
                <a:gd name="csX509" fmla="*/ 176753 w 387065"/>
                <a:gd name="csY509" fmla="*/ 343996 h 440202"/>
                <a:gd name="csX510" fmla="*/ 176753 w 387065"/>
                <a:gd name="csY510" fmla="*/ 351267 h 440202"/>
                <a:gd name="csX511" fmla="*/ 174515 w 387065"/>
                <a:gd name="csY511" fmla="*/ 351267 h 440202"/>
                <a:gd name="csX512" fmla="*/ 174515 w 387065"/>
                <a:gd name="csY512" fmla="*/ 349589 h 440202"/>
                <a:gd name="csX513" fmla="*/ 171159 w 387065"/>
                <a:gd name="csY513" fmla="*/ 349589 h 440202"/>
                <a:gd name="csX514" fmla="*/ 171159 w 387065"/>
                <a:gd name="csY514" fmla="*/ 351267 h 440202"/>
                <a:gd name="csX515" fmla="*/ 166125 w 387065"/>
                <a:gd name="csY515" fmla="*/ 351267 h 440202"/>
                <a:gd name="csX516" fmla="*/ 166125 w 387065"/>
                <a:gd name="csY516" fmla="*/ 352945 h 440202"/>
                <a:gd name="csX517" fmla="*/ 162209 w 387065"/>
                <a:gd name="csY517" fmla="*/ 352945 h 440202"/>
                <a:gd name="csX518" fmla="*/ 162209 w 387065"/>
                <a:gd name="csY518" fmla="*/ 354623 h 440202"/>
                <a:gd name="csX519" fmla="*/ 160532 w 387065"/>
                <a:gd name="csY519" fmla="*/ 354623 h 440202"/>
                <a:gd name="csX520" fmla="*/ 160532 w 387065"/>
                <a:gd name="csY520" fmla="*/ 361895 h 440202"/>
                <a:gd name="csX521" fmla="*/ 157176 w 387065"/>
                <a:gd name="csY521" fmla="*/ 361895 h 440202"/>
                <a:gd name="csX522" fmla="*/ 157176 w 387065"/>
                <a:gd name="csY522" fmla="*/ 363573 h 440202"/>
                <a:gd name="csX523" fmla="*/ 154938 w 387065"/>
                <a:gd name="csY523" fmla="*/ 363573 h 440202"/>
                <a:gd name="csX524" fmla="*/ 154938 w 387065"/>
                <a:gd name="csY524" fmla="*/ 369166 h 440202"/>
                <a:gd name="csX525" fmla="*/ 153260 w 387065"/>
                <a:gd name="csY525" fmla="*/ 369166 h 440202"/>
                <a:gd name="csX526" fmla="*/ 153260 w 387065"/>
                <a:gd name="csY526" fmla="*/ 372522 h 440202"/>
                <a:gd name="csX527" fmla="*/ 149904 w 387065"/>
                <a:gd name="csY527" fmla="*/ 372522 h 440202"/>
                <a:gd name="csX528" fmla="*/ 149904 w 387065"/>
                <a:gd name="csY528" fmla="*/ 374200 h 440202"/>
                <a:gd name="csX529" fmla="*/ 148226 w 387065"/>
                <a:gd name="csY529" fmla="*/ 374200 h 440202"/>
                <a:gd name="csX530" fmla="*/ 148226 w 387065"/>
                <a:gd name="csY530" fmla="*/ 372522 h 440202"/>
                <a:gd name="csX531" fmla="*/ 142632 w 387065"/>
                <a:gd name="csY531" fmla="*/ 372522 h 440202"/>
                <a:gd name="csX532" fmla="*/ 142632 w 387065"/>
                <a:gd name="csY532" fmla="*/ 370844 h 440202"/>
                <a:gd name="csX533" fmla="*/ 140955 w 387065"/>
                <a:gd name="csY533" fmla="*/ 370844 h 440202"/>
                <a:gd name="csX534" fmla="*/ 140955 w 387065"/>
                <a:gd name="csY534" fmla="*/ 369166 h 440202"/>
                <a:gd name="csX535" fmla="*/ 139276 w 387065"/>
                <a:gd name="csY535" fmla="*/ 369166 h 440202"/>
                <a:gd name="csX536" fmla="*/ 139276 w 387065"/>
                <a:gd name="csY536" fmla="*/ 367488 h 440202"/>
                <a:gd name="csX537" fmla="*/ 140955 w 387065"/>
                <a:gd name="csY537" fmla="*/ 367488 h 440202"/>
                <a:gd name="csX538" fmla="*/ 140955 w 387065"/>
                <a:gd name="csY538" fmla="*/ 365251 h 440202"/>
                <a:gd name="csX539" fmla="*/ 137599 w 387065"/>
                <a:gd name="csY539" fmla="*/ 365251 h 440202"/>
                <a:gd name="csX540" fmla="*/ 137599 w 387065"/>
                <a:gd name="csY540" fmla="*/ 363573 h 440202"/>
                <a:gd name="csX541" fmla="*/ 135361 w 387065"/>
                <a:gd name="csY541" fmla="*/ 363573 h 440202"/>
                <a:gd name="csX542" fmla="*/ 135361 w 387065"/>
                <a:gd name="csY542" fmla="*/ 361895 h 440202"/>
                <a:gd name="csX543" fmla="*/ 132005 w 387065"/>
                <a:gd name="csY543" fmla="*/ 361895 h 440202"/>
                <a:gd name="csX544" fmla="*/ 132005 w 387065"/>
                <a:gd name="csY544" fmla="*/ 360217 h 440202"/>
                <a:gd name="csX545" fmla="*/ 133683 w 387065"/>
                <a:gd name="csY545" fmla="*/ 360217 h 440202"/>
                <a:gd name="csX546" fmla="*/ 133683 w 387065"/>
                <a:gd name="csY546" fmla="*/ 358539 h 440202"/>
                <a:gd name="csX547" fmla="*/ 135361 w 387065"/>
                <a:gd name="csY547" fmla="*/ 358539 h 440202"/>
                <a:gd name="csX548" fmla="*/ 135361 w 387065"/>
                <a:gd name="csY548" fmla="*/ 356301 h 440202"/>
                <a:gd name="csX549" fmla="*/ 133683 w 387065"/>
                <a:gd name="csY549" fmla="*/ 356301 h 440202"/>
                <a:gd name="csX550" fmla="*/ 133683 w 387065"/>
                <a:gd name="csY550" fmla="*/ 354623 h 440202"/>
                <a:gd name="csX551" fmla="*/ 135361 w 387065"/>
                <a:gd name="csY551" fmla="*/ 354623 h 440202"/>
                <a:gd name="csX552" fmla="*/ 135361 w 387065"/>
                <a:gd name="csY552" fmla="*/ 352945 h 440202"/>
                <a:gd name="csX553" fmla="*/ 133683 w 387065"/>
                <a:gd name="csY553" fmla="*/ 351267 h 440202"/>
                <a:gd name="csX554" fmla="*/ 132005 w 387065"/>
                <a:gd name="csY554" fmla="*/ 351267 h 440202"/>
                <a:gd name="csX555" fmla="*/ 132005 w 387065"/>
                <a:gd name="csY555" fmla="*/ 349589 h 440202"/>
                <a:gd name="csX556" fmla="*/ 137599 w 387065"/>
                <a:gd name="csY556" fmla="*/ 349589 h 440202"/>
                <a:gd name="csX557" fmla="*/ 137599 w 387065"/>
                <a:gd name="csY557" fmla="*/ 345674 h 440202"/>
                <a:gd name="csX558" fmla="*/ 140955 w 387065"/>
                <a:gd name="csY558" fmla="*/ 345674 h 440202"/>
                <a:gd name="csX559" fmla="*/ 140955 w 387065"/>
                <a:gd name="csY559" fmla="*/ 342318 h 440202"/>
                <a:gd name="csX560" fmla="*/ 140955 w 387065"/>
                <a:gd name="csY560" fmla="*/ 342318 h 440202"/>
                <a:gd name="csX561" fmla="*/ 140955 w 387065"/>
                <a:gd name="csY561" fmla="*/ 338962 h 440202"/>
                <a:gd name="csX562" fmla="*/ 135361 w 387065"/>
                <a:gd name="csY562" fmla="*/ 338962 h 440202"/>
                <a:gd name="csX563" fmla="*/ 135361 w 387065"/>
                <a:gd name="csY563" fmla="*/ 340640 h 440202"/>
                <a:gd name="csX564" fmla="*/ 130327 w 387065"/>
                <a:gd name="csY564" fmla="*/ 340640 h 440202"/>
                <a:gd name="csX565" fmla="*/ 130327 w 387065"/>
                <a:gd name="csY565" fmla="*/ 338962 h 440202"/>
                <a:gd name="csX566" fmla="*/ 126412 w 387065"/>
                <a:gd name="csY566" fmla="*/ 338962 h 440202"/>
                <a:gd name="csX567" fmla="*/ 126412 w 387065"/>
                <a:gd name="csY567" fmla="*/ 336724 h 440202"/>
                <a:gd name="csX568" fmla="*/ 114106 w 387065"/>
                <a:gd name="csY568" fmla="*/ 336724 h 440202"/>
                <a:gd name="csX569" fmla="*/ 114106 w 387065"/>
                <a:gd name="csY569" fmla="*/ 338962 h 440202"/>
                <a:gd name="csX570" fmla="*/ 112428 w 387065"/>
                <a:gd name="csY570" fmla="*/ 338962 h 440202"/>
                <a:gd name="csX571" fmla="*/ 112428 w 387065"/>
                <a:gd name="csY571" fmla="*/ 340640 h 440202"/>
                <a:gd name="csX572" fmla="*/ 110750 w 387065"/>
                <a:gd name="csY572" fmla="*/ 340640 h 440202"/>
                <a:gd name="csX573" fmla="*/ 110750 w 387065"/>
                <a:gd name="csY573" fmla="*/ 342318 h 440202"/>
                <a:gd name="csX574" fmla="*/ 106835 w 387065"/>
                <a:gd name="csY574" fmla="*/ 342318 h 440202"/>
                <a:gd name="csX575" fmla="*/ 106835 w 387065"/>
                <a:gd name="csY575" fmla="*/ 343996 h 440202"/>
                <a:gd name="csX576" fmla="*/ 103478 w 387065"/>
                <a:gd name="csY576" fmla="*/ 343996 h 440202"/>
                <a:gd name="csX577" fmla="*/ 103478 w 387065"/>
                <a:gd name="csY577" fmla="*/ 345674 h 440202"/>
                <a:gd name="csX578" fmla="*/ 101801 w 387065"/>
                <a:gd name="csY578" fmla="*/ 345674 h 440202"/>
                <a:gd name="csX579" fmla="*/ 101801 w 387065"/>
                <a:gd name="csY579" fmla="*/ 343996 h 440202"/>
                <a:gd name="csX580" fmla="*/ 96207 w 387065"/>
                <a:gd name="csY580" fmla="*/ 343996 h 440202"/>
                <a:gd name="csX581" fmla="*/ 96207 w 387065"/>
                <a:gd name="csY581" fmla="*/ 345674 h 440202"/>
                <a:gd name="csX582" fmla="*/ 92851 w 387065"/>
                <a:gd name="csY582" fmla="*/ 345674 h 440202"/>
                <a:gd name="csX583" fmla="*/ 92851 w 387065"/>
                <a:gd name="csY583" fmla="*/ 347911 h 440202"/>
                <a:gd name="csX584" fmla="*/ 88936 w 387065"/>
                <a:gd name="csY584" fmla="*/ 347911 h 440202"/>
                <a:gd name="csX585" fmla="*/ 88936 w 387065"/>
                <a:gd name="csY585" fmla="*/ 345674 h 440202"/>
                <a:gd name="csX586" fmla="*/ 87258 w 387065"/>
                <a:gd name="csY586" fmla="*/ 345674 h 440202"/>
                <a:gd name="csX587" fmla="*/ 87258 w 387065"/>
                <a:gd name="csY587" fmla="*/ 347911 h 440202"/>
                <a:gd name="csX588" fmla="*/ 85580 w 387065"/>
                <a:gd name="csY588" fmla="*/ 347911 h 440202"/>
                <a:gd name="csX589" fmla="*/ 85580 w 387065"/>
                <a:gd name="csY589" fmla="*/ 349589 h 440202"/>
                <a:gd name="csX590" fmla="*/ 78308 w 387065"/>
                <a:gd name="csY590" fmla="*/ 349589 h 440202"/>
                <a:gd name="csX591" fmla="*/ 78308 w 387065"/>
                <a:gd name="csY591" fmla="*/ 351267 h 440202"/>
                <a:gd name="csX592" fmla="*/ 76630 w 387065"/>
                <a:gd name="csY592" fmla="*/ 352945 h 440202"/>
                <a:gd name="csX593" fmla="*/ 74952 w 387065"/>
                <a:gd name="csY593" fmla="*/ 351267 h 440202"/>
                <a:gd name="csX594" fmla="*/ 74952 w 387065"/>
                <a:gd name="csY594" fmla="*/ 352945 h 440202"/>
                <a:gd name="csX595" fmla="*/ 73274 w 387065"/>
                <a:gd name="csY595" fmla="*/ 352945 h 440202"/>
                <a:gd name="csX596" fmla="*/ 71596 w 387065"/>
                <a:gd name="csY596" fmla="*/ 351267 h 440202"/>
                <a:gd name="csX597" fmla="*/ 71596 w 387065"/>
                <a:gd name="csY597" fmla="*/ 349589 h 440202"/>
                <a:gd name="csX598" fmla="*/ 66003 w 387065"/>
                <a:gd name="csY598" fmla="*/ 349589 h 440202"/>
                <a:gd name="csX599" fmla="*/ 66003 w 387065"/>
                <a:gd name="csY599" fmla="*/ 351267 h 440202"/>
                <a:gd name="csX600" fmla="*/ 66003 w 387065"/>
                <a:gd name="csY600" fmla="*/ 351267 h 440202"/>
                <a:gd name="csX601" fmla="*/ 66003 w 387065"/>
                <a:gd name="csY601" fmla="*/ 354623 h 440202"/>
                <a:gd name="csX602" fmla="*/ 64324 w 387065"/>
                <a:gd name="csY602" fmla="*/ 354623 h 440202"/>
                <a:gd name="csX603" fmla="*/ 64324 w 387065"/>
                <a:gd name="csY603" fmla="*/ 360217 h 440202"/>
                <a:gd name="csX604" fmla="*/ 62647 w 387065"/>
                <a:gd name="csY604" fmla="*/ 360217 h 440202"/>
                <a:gd name="csX605" fmla="*/ 62647 w 387065"/>
                <a:gd name="csY605" fmla="*/ 361895 h 440202"/>
                <a:gd name="csX606" fmla="*/ 58731 w 387065"/>
                <a:gd name="csY606" fmla="*/ 361895 h 440202"/>
                <a:gd name="csX607" fmla="*/ 58731 w 387065"/>
                <a:gd name="csY607" fmla="*/ 360217 h 440202"/>
                <a:gd name="csX608" fmla="*/ 57053 w 387065"/>
                <a:gd name="csY608" fmla="*/ 360217 h 440202"/>
                <a:gd name="csX609" fmla="*/ 58731 w 387065"/>
                <a:gd name="csY609" fmla="*/ 360217 h 440202"/>
                <a:gd name="csX610" fmla="*/ 55375 w 387065"/>
                <a:gd name="csY610" fmla="*/ 360217 h 440202"/>
                <a:gd name="csX611" fmla="*/ 55375 w 387065"/>
                <a:gd name="csY611" fmla="*/ 358539 h 440202"/>
                <a:gd name="csX612" fmla="*/ 53697 w 387065"/>
                <a:gd name="csY612" fmla="*/ 358539 h 440202"/>
                <a:gd name="csX613" fmla="*/ 53697 w 387065"/>
                <a:gd name="csY613" fmla="*/ 356301 h 440202"/>
                <a:gd name="csX614" fmla="*/ 52019 w 387065"/>
                <a:gd name="csY614" fmla="*/ 356301 h 440202"/>
                <a:gd name="csX615" fmla="*/ 49782 w 387065"/>
                <a:gd name="csY615" fmla="*/ 358539 h 440202"/>
                <a:gd name="csX616" fmla="*/ 46426 w 387065"/>
                <a:gd name="csY616" fmla="*/ 358539 h 440202"/>
                <a:gd name="csX617" fmla="*/ 46426 w 387065"/>
                <a:gd name="csY617" fmla="*/ 360217 h 440202"/>
                <a:gd name="csX618" fmla="*/ 39154 w 387065"/>
                <a:gd name="csY618" fmla="*/ 360217 h 440202"/>
                <a:gd name="csX619" fmla="*/ 39154 w 387065"/>
                <a:gd name="csY619" fmla="*/ 358539 h 440202"/>
                <a:gd name="csX620" fmla="*/ 37476 w 387065"/>
                <a:gd name="csY620" fmla="*/ 358539 h 440202"/>
                <a:gd name="csX621" fmla="*/ 37476 w 387065"/>
                <a:gd name="csY621" fmla="*/ 356301 h 440202"/>
                <a:gd name="csX622" fmla="*/ 35798 w 387065"/>
                <a:gd name="csY622" fmla="*/ 356301 h 440202"/>
                <a:gd name="csX623" fmla="*/ 35798 w 387065"/>
                <a:gd name="csY623" fmla="*/ 360217 h 440202"/>
                <a:gd name="csX624" fmla="*/ 35798 w 387065"/>
                <a:gd name="csY624" fmla="*/ 360217 h 440202"/>
                <a:gd name="csX625" fmla="*/ 35798 w 387065"/>
                <a:gd name="csY625" fmla="*/ 365251 h 440202"/>
                <a:gd name="csX626" fmla="*/ 35798 w 387065"/>
                <a:gd name="csY626" fmla="*/ 363573 h 440202"/>
                <a:gd name="csX627" fmla="*/ 35798 w 387065"/>
                <a:gd name="csY627" fmla="*/ 367488 h 440202"/>
                <a:gd name="csX628" fmla="*/ 37476 w 387065"/>
                <a:gd name="csY628" fmla="*/ 367488 h 440202"/>
                <a:gd name="csX629" fmla="*/ 37476 w 387065"/>
                <a:gd name="csY629" fmla="*/ 369166 h 440202"/>
                <a:gd name="csX630" fmla="*/ 40832 w 387065"/>
                <a:gd name="csY630" fmla="*/ 369166 h 440202"/>
                <a:gd name="csX631" fmla="*/ 40832 w 387065"/>
                <a:gd name="csY631" fmla="*/ 370844 h 440202"/>
                <a:gd name="csX632" fmla="*/ 46426 w 387065"/>
                <a:gd name="csY632" fmla="*/ 370844 h 440202"/>
                <a:gd name="csX633" fmla="*/ 46426 w 387065"/>
                <a:gd name="csY633" fmla="*/ 369166 h 440202"/>
                <a:gd name="csX634" fmla="*/ 48104 w 387065"/>
                <a:gd name="csY634" fmla="*/ 369166 h 440202"/>
                <a:gd name="csX635" fmla="*/ 48104 w 387065"/>
                <a:gd name="csY635" fmla="*/ 367488 h 440202"/>
                <a:gd name="csX636" fmla="*/ 52019 w 387065"/>
                <a:gd name="csY636" fmla="*/ 367488 h 440202"/>
                <a:gd name="csX637" fmla="*/ 52019 w 387065"/>
                <a:gd name="csY637" fmla="*/ 369166 h 440202"/>
                <a:gd name="csX638" fmla="*/ 53697 w 387065"/>
                <a:gd name="csY638" fmla="*/ 369166 h 440202"/>
                <a:gd name="csX639" fmla="*/ 53697 w 387065"/>
                <a:gd name="csY639" fmla="*/ 374200 h 440202"/>
                <a:gd name="csX640" fmla="*/ 52019 w 387065"/>
                <a:gd name="csY640" fmla="*/ 374200 h 440202"/>
                <a:gd name="csX641" fmla="*/ 52019 w 387065"/>
                <a:gd name="csY641" fmla="*/ 376438 h 440202"/>
                <a:gd name="csX642" fmla="*/ 49782 w 387065"/>
                <a:gd name="csY642" fmla="*/ 378116 h 440202"/>
                <a:gd name="csX643" fmla="*/ 48104 w 387065"/>
                <a:gd name="csY643" fmla="*/ 378116 h 440202"/>
                <a:gd name="csX644" fmla="*/ 48104 w 387065"/>
                <a:gd name="csY644" fmla="*/ 379794 h 440202"/>
                <a:gd name="csX645" fmla="*/ 55375 w 387065"/>
                <a:gd name="csY645" fmla="*/ 379794 h 440202"/>
                <a:gd name="csX646" fmla="*/ 55375 w 387065"/>
                <a:gd name="csY646" fmla="*/ 383150 h 440202"/>
                <a:gd name="csX647" fmla="*/ 57053 w 387065"/>
                <a:gd name="csY647" fmla="*/ 383150 h 440202"/>
                <a:gd name="csX648" fmla="*/ 57053 w 387065"/>
                <a:gd name="csY648" fmla="*/ 388743 h 440202"/>
                <a:gd name="csX649" fmla="*/ 60409 w 387065"/>
                <a:gd name="csY649" fmla="*/ 388743 h 440202"/>
                <a:gd name="csX650" fmla="*/ 60409 w 387065"/>
                <a:gd name="csY650" fmla="*/ 390421 h 440202"/>
                <a:gd name="csX651" fmla="*/ 58731 w 387065"/>
                <a:gd name="csY651" fmla="*/ 390421 h 440202"/>
                <a:gd name="csX652" fmla="*/ 58731 w 387065"/>
                <a:gd name="csY652" fmla="*/ 392099 h 440202"/>
                <a:gd name="csX653" fmla="*/ 57053 w 387065"/>
                <a:gd name="csY653" fmla="*/ 392099 h 440202"/>
                <a:gd name="csX654" fmla="*/ 57053 w 387065"/>
                <a:gd name="csY654" fmla="*/ 393777 h 440202"/>
                <a:gd name="csX655" fmla="*/ 57053 w 387065"/>
                <a:gd name="csY655" fmla="*/ 393777 h 440202"/>
                <a:gd name="csX656" fmla="*/ 57053 w 387065"/>
                <a:gd name="csY656" fmla="*/ 396015 h 440202"/>
                <a:gd name="csX657" fmla="*/ 53697 w 387065"/>
                <a:gd name="csY657" fmla="*/ 396015 h 440202"/>
                <a:gd name="csX658" fmla="*/ 53697 w 387065"/>
                <a:gd name="csY658" fmla="*/ 399371 h 440202"/>
                <a:gd name="csX659" fmla="*/ 52019 w 387065"/>
                <a:gd name="csY659" fmla="*/ 399371 h 440202"/>
                <a:gd name="csX660" fmla="*/ 52019 w 387065"/>
                <a:gd name="csY660" fmla="*/ 401049 h 440202"/>
                <a:gd name="csX661" fmla="*/ 53697 w 387065"/>
                <a:gd name="csY661" fmla="*/ 401049 h 440202"/>
                <a:gd name="csX662" fmla="*/ 53697 w 387065"/>
                <a:gd name="csY662" fmla="*/ 402727 h 440202"/>
                <a:gd name="csX663" fmla="*/ 52019 w 387065"/>
                <a:gd name="csY663" fmla="*/ 402727 h 440202"/>
                <a:gd name="csX664" fmla="*/ 52019 w 387065"/>
                <a:gd name="csY664" fmla="*/ 404964 h 440202"/>
                <a:gd name="csX665" fmla="*/ 49782 w 387065"/>
                <a:gd name="csY665" fmla="*/ 406642 h 440202"/>
                <a:gd name="csX666" fmla="*/ 49782 w 387065"/>
                <a:gd name="csY666" fmla="*/ 408320 h 440202"/>
                <a:gd name="csX667" fmla="*/ 48104 w 387065"/>
                <a:gd name="csY667" fmla="*/ 408320 h 440202"/>
                <a:gd name="csX668" fmla="*/ 48104 w 387065"/>
                <a:gd name="csY668" fmla="*/ 413354 h 440202"/>
                <a:gd name="csX669" fmla="*/ 46426 w 387065"/>
                <a:gd name="csY669" fmla="*/ 415592 h 440202"/>
                <a:gd name="csX670" fmla="*/ 46426 w 387065"/>
                <a:gd name="csY670" fmla="*/ 415592 h 440202"/>
                <a:gd name="csX671" fmla="*/ 46426 w 387065"/>
                <a:gd name="csY671" fmla="*/ 427897 h 440202"/>
                <a:gd name="csX672" fmla="*/ 44747 w 387065"/>
                <a:gd name="csY672" fmla="*/ 427897 h 440202"/>
                <a:gd name="csX673" fmla="*/ 44747 w 387065"/>
                <a:gd name="csY673" fmla="*/ 431253 h 440202"/>
                <a:gd name="csX674" fmla="*/ 43070 w 387065"/>
                <a:gd name="csY674" fmla="*/ 431253 h 440202"/>
                <a:gd name="csX675" fmla="*/ 43070 w 387065"/>
                <a:gd name="csY675" fmla="*/ 433491 h 440202"/>
                <a:gd name="csX676" fmla="*/ 40832 w 387065"/>
                <a:gd name="csY676" fmla="*/ 433491 h 440202"/>
                <a:gd name="csX677" fmla="*/ 40832 w 387065"/>
                <a:gd name="csY677" fmla="*/ 429575 h 440202"/>
                <a:gd name="csX678" fmla="*/ 37476 w 387065"/>
                <a:gd name="csY678" fmla="*/ 429575 h 440202"/>
                <a:gd name="csX679" fmla="*/ 37476 w 387065"/>
                <a:gd name="csY679" fmla="*/ 431253 h 440202"/>
                <a:gd name="csX680" fmla="*/ 35798 w 387065"/>
                <a:gd name="csY680" fmla="*/ 431253 h 440202"/>
                <a:gd name="csX681" fmla="*/ 35798 w 387065"/>
                <a:gd name="csY681" fmla="*/ 433491 h 440202"/>
                <a:gd name="csX682" fmla="*/ 37476 w 387065"/>
                <a:gd name="csY682" fmla="*/ 433491 h 440202"/>
                <a:gd name="csX683" fmla="*/ 37476 w 387065"/>
                <a:gd name="csY683" fmla="*/ 436847 h 440202"/>
                <a:gd name="csX684" fmla="*/ 35798 w 387065"/>
                <a:gd name="csY684" fmla="*/ 436847 h 440202"/>
                <a:gd name="csX685" fmla="*/ 35798 w 387065"/>
                <a:gd name="csY685" fmla="*/ 440203 h 440202"/>
                <a:gd name="csX686" fmla="*/ 30205 w 387065"/>
                <a:gd name="csY686" fmla="*/ 440203 h 440202"/>
                <a:gd name="csX687" fmla="*/ 82224 w 387065"/>
                <a:gd name="csY687" fmla="*/ 393777 h 440202"/>
                <a:gd name="csX688" fmla="*/ 80545 w 387065"/>
                <a:gd name="csY688" fmla="*/ 392099 h 440202"/>
                <a:gd name="csX689" fmla="*/ 78308 w 387065"/>
                <a:gd name="csY689" fmla="*/ 393777 h 440202"/>
                <a:gd name="csX690" fmla="*/ 74952 w 387065"/>
                <a:gd name="csY690" fmla="*/ 393777 h 440202"/>
                <a:gd name="csX691" fmla="*/ 74952 w 387065"/>
                <a:gd name="csY691" fmla="*/ 390421 h 440202"/>
                <a:gd name="csX692" fmla="*/ 73274 w 387065"/>
                <a:gd name="csY692" fmla="*/ 390421 h 440202"/>
                <a:gd name="csX693" fmla="*/ 73274 w 387065"/>
                <a:gd name="csY693" fmla="*/ 388743 h 440202"/>
                <a:gd name="csX694" fmla="*/ 71596 w 387065"/>
                <a:gd name="csY694" fmla="*/ 387065 h 440202"/>
                <a:gd name="csX695" fmla="*/ 71596 w 387065"/>
                <a:gd name="csY695" fmla="*/ 383150 h 440202"/>
                <a:gd name="csX696" fmla="*/ 69359 w 387065"/>
                <a:gd name="csY696" fmla="*/ 383150 h 440202"/>
                <a:gd name="csX697" fmla="*/ 69359 w 387065"/>
                <a:gd name="csY697" fmla="*/ 381472 h 440202"/>
                <a:gd name="csX698" fmla="*/ 71596 w 387065"/>
                <a:gd name="csY698" fmla="*/ 381472 h 440202"/>
                <a:gd name="csX699" fmla="*/ 71596 w 387065"/>
                <a:gd name="csY699" fmla="*/ 378116 h 440202"/>
                <a:gd name="csX700" fmla="*/ 69359 w 387065"/>
                <a:gd name="csY700" fmla="*/ 378116 h 440202"/>
                <a:gd name="csX701" fmla="*/ 69359 w 387065"/>
                <a:gd name="csY701" fmla="*/ 374200 h 440202"/>
                <a:gd name="csX702" fmla="*/ 66003 w 387065"/>
                <a:gd name="csY702" fmla="*/ 374200 h 440202"/>
                <a:gd name="csX703" fmla="*/ 66003 w 387065"/>
                <a:gd name="csY703" fmla="*/ 372522 h 440202"/>
                <a:gd name="csX704" fmla="*/ 69359 w 387065"/>
                <a:gd name="csY704" fmla="*/ 372522 h 440202"/>
                <a:gd name="csX705" fmla="*/ 69359 w 387065"/>
                <a:gd name="csY705" fmla="*/ 370844 h 440202"/>
                <a:gd name="csX706" fmla="*/ 71596 w 387065"/>
                <a:gd name="csY706" fmla="*/ 370844 h 440202"/>
                <a:gd name="csX707" fmla="*/ 71596 w 387065"/>
                <a:gd name="csY707" fmla="*/ 369166 h 440202"/>
                <a:gd name="csX708" fmla="*/ 73274 w 387065"/>
                <a:gd name="csY708" fmla="*/ 369166 h 440202"/>
                <a:gd name="csX709" fmla="*/ 73274 w 387065"/>
                <a:gd name="csY709" fmla="*/ 367488 h 440202"/>
                <a:gd name="csX710" fmla="*/ 76630 w 387065"/>
                <a:gd name="csY710" fmla="*/ 367488 h 440202"/>
                <a:gd name="csX711" fmla="*/ 76630 w 387065"/>
                <a:gd name="csY711" fmla="*/ 360217 h 440202"/>
                <a:gd name="csX712" fmla="*/ 78308 w 387065"/>
                <a:gd name="csY712" fmla="*/ 360217 h 440202"/>
                <a:gd name="csX713" fmla="*/ 78308 w 387065"/>
                <a:gd name="csY713" fmla="*/ 356301 h 440202"/>
                <a:gd name="csX714" fmla="*/ 82224 w 387065"/>
                <a:gd name="csY714" fmla="*/ 356301 h 440202"/>
                <a:gd name="csX715" fmla="*/ 82224 w 387065"/>
                <a:gd name="csY715" fmla="*/ 354623 h 440202"/>
                <a:gd name="csX716" fmla="*/ 83901 w 387065"/>
                <a:gd name="csY716" fmla="*/ 356301 h 440202"/>
                <a:gd name="csX717" fmla="*/ 83901 w 387065"/>
                <a:gd name="csY717" fmla="*/ 360217 h 440202"/>
                <a:gd name="csX718" fmla="*/ 96207 w 387065"/>
                <a:gd name="csY718" fmla="*/ 360217 h 440202"/>
                <a:gd name="csX719" fmla="*/ 96207 w 387065"/>
                <a:gd name="csY719" fmla="*/ 356301 h 440202"/>
                <a:gd name="csX720" fmla="*/ 97885 w 387065"/>
                <a:gd name="csY720" fmla="*/ 356301 h 440202"/>
                <a:gd name="csX721" fmla="*/ 97885 w 387065"/>
                <a:gd name="csY721" fmla="*/ 354623 h 440202"/>
                <a:gd name="csX722" fmla="*/ 100122 w 387065"/>
                <a:gd name="csY722" fmla="*/ 354623 h 440202"/>
                <a:gd name="csX723" fmla="*/ 100122 w 387065"/>
                <a:gd name="csY723" fmla="*/ 352945 h 440202"/>
                <a:gd name="csX724" fmla="*/ 97885 w 387065"/>
                <a:gd name="csY724" fmla="*/ 352945 h 440202"/>
                <a:gd name="csX725" fmla="*/ 97885 w 387065"/>
                <a:gd name="csY725" fmla="*/ 351267 h 440202"/>
                <a:gd name="csX726" fmla="*/ 101801 w 387065"/>
                <a:gd name="csY726" fmla="*/ 351267 h 440202"/>
                <a:gd name="csX727" fmla="*/ 101801 w 387065"/>
                <a:gd name="csY727" fmla="*/ 349589 h 440202"/>
                <a:gd name="csX728" fmla="*/ 105157 w 387065"/>
                <a:gd name="csY728" fmla="*/ 349589 h 440202"/>
                <a:gd name="csX729" fmla="*/ 105157 w 387065"/>
                <a:gd name="csY729" fmla="*/ 347911 h 440202"/>
                <a:gd name="csX730" fmla="*/ 106835 w 387065"/>
                <a:gd name="csY730" fmla="*/ 347911 h 440202"/>
                <a:gd name="csX731" fmla="*/ 106835 w 387065"/>
                <a:gd name="csY731" fmla="*/ 349589 h 440202"/>
                <a:gd name="csX732" fmla="*/ 109072 w 387065"/>
                <a:gd name="csY732" fmla="*/ 349589 h 440202"/>
                <a:gd name="csX733" fmla="*/ 109072 w 387065"/>
                <a:gd name="csY733" fmla="*/ 345674 h 440202"/>
                <a:gd name="csX734" fmla="*/ 110750 w 387065"/>
                <a:gd name="csY734" fmla="*/ 345674 h 440202"/>
                <a:gd name="csX735" fmla="*/ 110750 w 387065"/>
                <a:gd name="csY735" fmla="*/ 349589 h 440202"/>
                <a:gd name="csX736" fmla="*/ 112428 w 387065"/>
                <a:gd name="csY736" fmla="*/ 349589 h 440202"/>
                <a:gd name="csX737" fmla="*/ 114106 w 387065"/>
                <a:gd name="csY737" fmla="*/ 351267 h 440202"/>
                <a:gd name="csX738" fmla="*/ 121378 w 387065"/>
                <a:gd name="csY738" fmla="*/ 351267 h 440202"/>
                <a:gd name="csX739" fmla="*/ 121378 w 387065"/>
                <a:gd name="csY739" fmla="*/ 352945 h 440202"/>
                <a:gd name="csX740" fmla="*/ 123055 w 387065"/>
                <a:gd name="csY740" fmla="*/ 352945 h 440202"/>
                <a:gd name="csX741" fmla="*/ 123055 w 387065"/>
                <a:gd name="csY741" fmla="*/ 354623 h 440202"/>
                <a:gd name="csX742" fmla="*/ 121378 w 387065"/>
                <a:gd name="csY742" fmla="*/ 354623 h 440202"/>
                <a:gd name="csX743" fmla="*/ 121378 w 387065"/>
                <a:gd name="csY743" fmla="*/ 358539 h 440202"/>
                <a:gd name="csX744" fmla="*/ 123055 w 387065"/>
                <a:gd name="csY744" fmla="*/ 358539 h 440202"/>
                <a:gd name="csX745" fmla="*/ 123055 w 387065"/>
                <a:gd name="csY745" fmla="*/ 360217 h 440202"/>
                <a:gd name="csX746" fmla="*/ 124734 w 387065"/>
                <a:gd name="csY746" fmla="*/ 360217 h 440202"/>
                <a:gd name="csX747" fmla="*/ 124734 w 387065"/>
                <a:gd name="csY747" fmla="*/ 361895 h 440202"/>
                <a:gd name="csX748" fmla="*/ 123055 w 387065"/>
                <a:gd name="csY748" fmla="*/ 363573 h 440202"/>
                <a:gd name="csX749" fmla="*/ 124734 w 387065"/>
                <a:gd name="csY749" fmla="*/ 361895 h 440202"/>
                <a:gd name="csX750" fmla="*/ 123055 w 387065"/>
                <a:gd name="csY750" fmla="*/ 363573 h 440202"/>
                <a:gd name="csX751" fmla="*/ 123055 w 387065"/>
                <a:gd name="csY751" fmla="*/ 365251 h 440202"/>
                <a:gd name="csX752" fmla="*/ 121378 w 387065"/>
                <a:gd name="csY752" fmla="*/ 365251 h 440202"/>
                <a:gd name="csX753" fmla="*/ 121378 w 387065"/>
                <a:gd name="csY753" fmla="*/ 367488 h 440202"/>
                <a:gd name="csX754" fmla="*/ 117462 w 387065"/>
                <a:gd name="csY754" fmla="*/ 367488 h 440202"/>
                <a:gd name="csX755" fmla="*/ 117462 w 387065"/>
                <a:gd name="csY755" fmla="*/ 369166 h 440202"/>
                <a:gd name="csX756" fmla="*/ 115784 w 387065"/>
                <a:gd name="csY756" fmla="*/ 369166 h 440202"/>
                <a:gd name="csX757" fmla="*/ 115784 w 387065"/>
                <a:gd name="csY757" fmla="*/ 370844 h 440202"/>
                <a:gd name="csX758" fmla="*/ 114106 w 387065"/>
                <a:gd name="csY758" fmla="*/ 370844 h 440202"/>
                <a:gd name="csX759" fmla="*/ 114106 w 387065"/>
                <a:gd name="csY759" fmla="*/ 372522 h 440202"/>
                <a:gd name="csX760" fmla="*/ 112428 w 387065"/>
                <a:gd name="csY760" fmla="*/ 374200 h 440202"/>
                <a:gd name="csX761" fmla="*/ 112428 w 387065"/>
                <a:gd name="csY761" fmla="*/ 379794 h 440202"/>
                <a:gd name="csX762" fmla="*/ 109072 w 387065"/>
                <a:gd name="csY762" fmla="*/ 379794 h 440202"/>
                <a:gd name="csX763" fmla="*/ 109072 w 387065"/>
                <a:gd name="csY763" fmla="*/ 378116 h 440202"/>
                <a:gd name="csX764" fmla="*/ 106835 w 387065"/>
                <a:gd name="csY764" fmla="*/ 376438 h 440202"/>
                <a:gd name="csX765" fmla="*/ 106835 w 387065"/>
                <a:gd name="csY765" fmla="*/ 374200 h 440202"/>
                <a:gd name="csX766" fmla="*/ 105157 w 387065"/>
                <a:gd name="csY766" fmla="*/ 374200 h 440202"/>
                <a:gd name="csX767" fmla="*/ 105157 w 387065"/>
                <a:gd name="csY767" fmla="*/ 372522 h 440202"/>
                <a:gd name="csX768" fmla="*/ 96207 w 387065"/>
                <a:gd name="csY768" fmla="*/ 372522 h 440202"/>
                <a:gd name="csX769" fmla="*/ 96207 w 387065"/>
                <a:gd name="csY769" fmla="*/ 374200 h 440202"/>
                <a:gd name="csX770" fmla="*/ 92851 w 387065"/>
                <a:gd name="csY770" fmla="*/ 374200 h 440202"/>
                <a:gd name="csX771" fmla="*/ 92851 w 387065"/>
                <a:gd name="csY771" fmla="*/ 376438 h 440202"/>
                <a:gd name="csX772" fmla="*/ 88936 w 387065"/>
                <a:gd name="csY772" fmla="*/ 376438 h 440202"/>
                <a:gd name="csX773" fmla="*/ 88936 w 387065"/>
                <a:gd name="csY773" fmla="*/ 379794 h 440202"/>
                <a:gd name="csX774" fmla="*/ 88936 w 387065"/>
                <a:gd name="csY774" fmla="*/ 378116 h 440202"/>
                <a:gd name="csX775" fmla="*/ 88936 w 387065"/>
                <a:gd name="csY775" fmla="*/ 381472 h 440202"/>
                <a:gd name="csX776" fmla="*/ 87258 w 387065"/>
                <a:gd name="csY776" fmla="*/ 381472 h 440202"/>
                <a:gd name="csX777" fmla="*/ 87258 w 387065"/>
                <a:gd name="csY777" fmla="*/ 384828 h 440202"/>
                <a:gd name="csX778" fmla="*/ 85580 w 387065"/>
                <a:gd name="csY778" fmla="*/ 384828 h 440202"/>
                <a:gd name="csX779" fmla="*/ 85580 w 387065"/>
                <a:gd name="csY779" fmla="*/ 387065 h 440202"/>
                <a:gd name="csX780" fmla="*/ 83901 w 387065"/>
                <a:gd name="csY780" fmla="*/ 387065 h 440202"/>
                <a:gd name="csX781" fmla="*/ 83901 w 387065"/>
                <a:gd name="csY781" fmla="*/ 393777 h 440202"/>
                <a:gd name="csX782" fmla="*/ 82224 w 387065"/>
                <a:gd name="csY782" fmla="*/ 393777 h 440202"/>
                <a:gd name="csX783" fmla="*/ 145989 w 387065"/>
                <a:gd name="csY783" fmla="*/ 313791 h 440202"/>
                <a:gd name="csX784" fmla="*/ 148226 w 387065"/>
                <a:gd name="csY784" fmla="*/ 313791 h 440202"/>
                <a:gd name="csX785" fmla="*/ 145989 w 387065"/>
                <a:gd name="csY785" fmla="*/ 313791 h 440202"/>
                <a:gd name="csX786" fmla="*/ 255061 w 387065"/>
                <a:gd name="csY786" fmla="*/ 133683 h 440202"/>
                <a:gd name="csX787" fmla="*/ 251704 w 387065"/>
                <a:gd name="csY787" fmla="*/ 133683 h 440202"/>
                <a:gd name="csX788" fmla="*/ 251704 w 387065"/>
                <a:gd name="csY788" fmla="*/ 132005 h 440202"/>
                <a:gd name="csX789" fmla="*/ 249467 w 387065"/>
                <a:gd name="csY789" fmla="*/ 132005 h 440202"/>
                <a:gd name="csX790" fmla="*/ 249467 w 387065"/>
                <a:gd name="csY790" fmla="*/ 124733 h 440202"/>
                <a:gd name="csX791" fmla="*/ 251704 w 387065"/>
                <a:gd name="csY791" fmla="*/ 124733 h 440202"/>
                <a:gd name="csX792" fmla="*/ 251704 w 387065"/>
                <a:gd name="csY792" fmla="*/ 123055 h 440202"/>
                <a:gd name="csX793" fmla="*/ 253382 w 387065"/>
                <a:gd name="csY793" fmla="*/ 123055 h 440202"/>
                <a:gd name="csX794" fmla="*/ 253382 w 387065"/>
                <a:gd name="csY794" fmla="*/ 114106 h 440202"/>
                <a:gd name="csX795" fmla="*/ 251704 w 387065"/>
                <a:gd name="csY795" fmla="*/ 114106 h 440202"/>
                <a:gd name="csX796" fmla="*/ 251704 w 387065"/>
                <a:gd name="csY796" fmla="*/ 112428 h 440202"/>
                <a:gd name="csX797" fmla="*/ 247789 w 387065"/>
                <a:gd name="csY797" fmla="*/ 112428 h 440202"/>
                <a:gd name="csX798" fmla="*/ 247789 w 387065"/>
                <a:gd name="csY798" fmla="*/ 108512 h 440202"/>
                <a:gd name="csX799" fmla="*/ 246111 w 387065"/>
                <a:gd name="csY799" fmla="*/ 108512 h 440202"/>
                <a:gd name="csX800" fmla="*/ 244433 w 387065"/>
                <a:gd name="csY800" fmla="*/ 106834 h 440202"/>
                <a:gd name="csX801" fmla="*/ 244433 w 387065"/>
                <a:gd name="csY801" fmla="*/ 105156 h 440202"/>
                <a:gd name="csX802" fmla="*/ 246111 w 387065"/>
                <a:gd name="csY802" fmla="*/ 105156 h 440202"/>
                <a:gd name="csX803" fmla="*/ 246111 w 387065"/>
                <a:gd name="csY803" fmla="*/ 101800 h 440202"/>
                <a:gd name="csX804" fmla="*/ 247789 w 387065"/>
                <a:gd name="csY804" fmla="*/ 101800 h 440202"/>
                <a:gd name="csX805" fmla="*/ 247789 w 387065"/>
                <a:gd name="csY805" fmla="*/ 97885 h 440202"/>
                <a:gd name="csX806" fmla="*/ 246111 w 387065"/>
                <a:gd name="csY806" fmla="*/ 97885 h 440202"/>
                <a:gd name="csX807" fmla="*/ 246111 w 387065"/>
                <a:gd name="csY807" fmla="*/ 96207 h 440202"/>
                <a:gd name="csX808" fmla="*/ 247789 w 387065"/>
                <a:gd name="csY808" fmla="*/ 96207 h 440202"/>
                <a:gd name="csX809" fmla="*/ 247789 w 387065"/>
                <a:gd name="csY809" fmla="*/ 94529 h 440202"/>
                <a:gd name="csX810" fmla="*/ 251704 w 387065"/>
                <a:gd name="csY810" fmla="*/ 94529 h 440202"/>
                <a:gd name="csX811" fmla="*/ 251704 w 387065"/>
                <a:gd name="csY811" fmla="*/ 92851 h 440202"/>
                <a:gd name="csX812" fmla="*/ 255061 w 387065"/>
                <a:gd name="csY812" fmla="*/ 92851 h 440202"/>
                <a:gd name="csX813" fmla="*/ 255061 w 387065"/>
                <a:gd name="csY813" fmla="*/ 88935 h 440202"/>
                <a:gd name="csX814" fmla="*/ 258417 w 387065"/>
                <a:gd name="csY814" fmla="*/ 88935 h 440202"/>
                <a:gd name="csX815" fmla="*/ 258417 w 387065"/>
                <a:gd name="csY815" fmla="*/ 87258 h 440202"/>
                <a:gd name="csX816" fmla="*/ 260094 w 387065"/>
                <a:gd name="csY816" fmla="*/ 87258 h 440202"/>
                <a:gd name="csX817" fmla="*/ 260094 w 387065"/>
                <a:gd name="csY817" fmla="*/ 83901 h 440202"/>
                <a:gd name="csX818" fmla="*/ 262332 w 387065"/>
                <a:gd name="csY818" fmla="*/ 83901 h 440202"/>
                <a:gd name="csX819" fmla="*/ 262332 w 387065"/>
                <a:gd name="csY819" fmla="*/ 79986 h 440202"/>
                <a:gd name="csX820" fmla="*/ 260094 w 387065"/>
                <a:gd name="csY820" fmla="*/ 79986 h 440202"/>
                <a:gd name="csX821" fmla="*/ 260094 w 387065"/>
                <a:gd name="csY821" fmla="*/ 78308 h 440202"/>
                <a:gd name="csX822" fmla="*/ 258417 w 387065"/>
                <a:gd name="csY822" fmla="*/ 76630 h 440202"/>
                <a:gd name="csX823" fmla="*/ 258417 w 387065"/>
                <a:gd name="csY823" fmla="*/ 73274 h 440202"/>
                <a:gd name="csX824" fmla="*/ 260094 w 387065"/>
                <a:gd name="csY824" fmla="*/ 73274 h 440202"/>
                <a:gd name="csX825" fmla="*/ 262332 w 387065"/>
                <a:gd name="csY825" fmla="*/ 71036 h 440202"/>
                <a:gd name="csX826" fmla="*/ 264010 w 387065"/>
                <a:gd name="csY826" fmla="*/ 71036 h 440202"/>
                <a:gd name="csX827" fmla="*/ 264010 w 387065"/>
                <a:gd name="csY827" fmla="*/ 73274 h 440202"/>
                <a:gd name="csX828" fmla="*/ 265688 w 387065"/>
                <a:gd name="csY828" fmla="*/ 73274 h 440202"/>
                <a:gd name="csX829" fmla="*/ 265688 w 387065"/>
                <a:gd name="csY829" fmla="*/ 74952 h 440202"/>
                <a:gd name="csX830" fmla="*/ 267366 w 387065"/>
                <a:gd name="csY830" fmla="*/ 74952 h 440202"/>
                <a:gd name="csX831" fmla="*/ 267366 w 387065"/>
                <a:gd name="csY831" fmla="*/ 76630 h 440202"/>
                <a:gd name="csX832" fmla="*/ 274638 w 387065"/>
                <a:gd name="csY832" fmla="*/ 76630 h 440202"/>
                <a:gd name="csX833" fmla="*/ 276315 w 387065"/>
                <a:gd name="csY833" fmla="*/ 78308 h 440202"/>
                <a:gd name="csX834" fmla="*/ 280231 w 387065"/>
                <a:gd name="csY834" fmla="*/ 78308 h 440202"/>
                <a:gd name="csX835" fmla="*/ 280231 w 387065"/>
                <a:gd name="csY835" fmla="*/ 76630 h 440202"/>
                <a:gd name="csX836" fmla="*/ 281909 w 387065"/>
                <a:gd name="csY836" fmla="*/ 76630 h 440202"/>
                <a:gd name="csX837" fmla="*/ 283587 w 387065"/>
                <a:gd name="csY837" fmla="*/ 74952 h 440202"/>
                <a:gd name="csX838" fmla="*/ 283587 w 387065"/>
                <a:gd name="csY838" fmla="*/ 73274 h 440202"/>
                <a:gd name="csX839" fmla="*/ 285265 w 387065"/>
                <a:gd name="csY839" fmla="*/ 73274 h 440202"/>
                <a:gd name="csX840" fmla="*/ 285265 w 387065"/>
                <a:gd name="csY840" fmla="*/ 69358 h 440202"/>
                <a:gd name="csX841" fmla="*/ 283587 w 387065"/>
                <a:gd name="csY841" fmla="*/ 69358 h 440202"/>
                <a:gd name="csX842" fmla="*/ 283587 w 387065"/>
                <a:gd name="csY842" fmla="*/ 60409 h 440202"/>
                <a:gd name="csX843" fmla="*/ 281909 w 387065"/>
                <a:gd name="csY843" fmla="*/ 60409 h 440202"/>
                <a:gd name="csX844" fmla="*/ 281909 w 387065"/>
                <a:gd name="csY844" fmla="*/ 58731 h 440202"/>
                <a:gd name="csX845" fmla="*/ 283587 w 387065"/>
                <a:gd name="csY845" fmla="*/ 58731 h 440202"/>
                <a:gd name="csX846" fmla="*/ 283587 w 387065"/>
                <a:gd name="csY846" fmla="*/ 57053 h 440202"/>
                <a:gd name="csX847" fmla="*/ 285265 w 387065"/>
                <a:gd name="csY847" fmla="*/ 57053 h 440202"/>
                <a:gd name="csX848" fmla="*/ 286943 w 387065"/>
                <a:gd name="csY848" fmla="*/ 55375 h 440202"/>
                <a:gd name="csX849" fmla="*/ 286943 w 387065"/>
                <a:gd name="csY849" fmla="*/ 53697 h 440202"/>
                <a:gd name="csX850" fmla="*/ 288621 w 387065"/>
                <a:gd name="csY850" fmla="*/ 53697 h 440202"/>
                <a:gd name="csX851" fmla="*/ 288621 w 387065"/>
                <a:gd name="csY851" fmla="*/ 51459 h 440202"/>
                <a:gd name="csX852" fmla="*/ 290858 w 387065"/>
                <a:gd name="csY852" fmla="*/ 51459 h 440202"/>
                <a:gd name="csX853" fmla="*/ 288621 w 387065"/>
                <a:gd name="csY853" fmla="*/ 51459 h 440202"/>
                <a:gd name="csX854" fmla="*/ 290858 w 387065"/>
                <a:gd name="csY854" fmla="*/ 51459 h 440202"/>
                <a:gd name="csX855" fmla="*/ 290858 w 387065"/>
                <a:gd name="csY855" fmla="*/ 37476 h 440202"/>
                <a:gd name="csX856" fmla="*/ 292536 w 387065"/>
                <a:gd name="csY856" fmla="*/ 37476 h 440202"/>
                <a:gd name="csX857" fmla="*/ 292536 w 387065"/>
                <a:gd name="csY857" fmla="*/ 21255 h 440202"/>
                <a:gd name="csX858" fmla="*/ 290858 w 387065"/>
                <a:gd name="csY858" fmla="*/ 17899 h 440202"/>
                <a:gd name="csX859" fmla="*/ 290858 w 387065"/>
                <a:gd name="csY859" fmla="*/ 16221 h 440202"/>
                <a:gd name="csX860" fmla="*/ 286943 w 387065"/>
                <a:gd name="csY860" fmla="*/ 12305 h 440202"/>
                <a:gd name="csX861" fmla="*/ 286943 w 387065"/>
                <a:gd name="csY861" fmla="*/ 8950 h 440202"/>
                <a:gd name="csX862" fmla="*/ 288621 w 387065"/>
                <a:gd name="csY862" fmla="*/ 7271 h 440202"/>
                <a:gd name="csX863" fmla="*/ 288621 w 387065"/>
                <a:gd name="csY863" fmla="*/ 5593 h 440202"/>
                <a:gd name="csX864" fmla="*/ 290858 w 387065"/>
                <a:gd name="csY864" fmla="*/ 5593 h 440202"/>
                <a:gd name="csX865" fmla="*/ 288621 w 387065"/>
                <a:gd name="csY865" fmla="*/ 3356 h 440202"/>
                <a:gd name="csX866" fmla="*/ 294215 w 387065"/>
                <a:gd name="csY866" fmla="*/ 3356 h 440202"/>
                <a:gd name="csX867" fmla="*/ 295892 w 387065"/>
                <a:gd name="csY867" fmla="*/ 1678 h 440202"/>
                <a:gd name="csX868" fmla="*/ 295892 w 387065"/>
                <a:gd name="csY868" fmla="*/ 0 h 440202"/>
                <a:gd name="csX869" fmla="*/ 297571 w 387065"/>
                <a:gd name="csY869" fmla="*/ 0 h 440202"/>
                <a:gd name="csX870" fmla="*/ 297571 w 387065"/>
                <a:gd name="csY870" fmla="*/ 3356 h 440202"/>
                <a:gd name="csX871" fmla="*/ 299808 w 387065"/>
                <a:gd name="csY871" fmla="*/ 3356 h 440202"/>
                <a:gd name="csX872" fmla="*/ 299808 w 387065"/>
                <a:gd name="csY872" fmla="*/ 5593 h 440202"/>
                <a:gd name="csX873" fmla="*/ 303164 w 387065"/>
                <a:gd name="csY873" fmla="*/ 5593 h 440202"/>
                <a:gd name="csX874" fmla="*/ 303164 w 387065"/>
                <a:gd name="csY874" fmla="*/ 7271 h 440202"/>
                <a:gd name="csX875" fmla="*/ 304842 w 387065"/>
                <a:gd name="csY875" fmla="*/ 8950 h 440202"/>
                <a:gd name="csX876" fmla="*/ 304842 w 387065"/>
                <a:gd name="csY876" fmla="*/ 10627 h 440202"/>
                <a:gd name="csX877" fmla="*/ 306520 w 387065"/>
                <a:gd name="csY877" fmla="*/ 10627 h 440202"/>
                <a:gd name="csX878" fmla="*/ 306520 w 387065"/>
                <a:gd name="csY878" fmla="*/ 12305 h 440202"/>
                <a:gd name="csX879" fmla="*/ 308758 w 387065"/>
                <a:gd name="csY879" fmla="*/ 12305 h 440202"/>
                <a:gd name="csX880" fmla="*/ 308758 w 387065"/>
                <a:gd name="csY880" fmla="*/ 13984 h 440202"/>
                <a:gd name="csX881" fmla="*/ 310435 w 387065"/>
                <a:gd name="csY881" fmla="*/ 16221 h 440202"/>
                <a:gd name="csX882" fmla="*/ 310435 w 387065"/>
                <a:gd name="csY882" fmla="*/ 17899 h 440202"/>
                <a:gd name="csX883" fmla="*/ 312113 w 387065"/>
                <a:gd name="csY883" fmla="*/ 17899 h 440202"/>
                <a:gd name="csX884" fmla="*/ 312113 w 387065"/>
                <a:gd name="csY884" fmla="*/ 21255 h 440202"/>
                <a:gd name="csX885" fmla="*/ 313792 w 387065"/>
                <a:gd name="csY885" fmla="*/ 21255 h 440202"/>
                <a:gd name="csX886" fmla="*/ 313792 w 387065"/>
                <a:gd name="csY886" fmla="*/ 22933 h 440202"/>
                <a:gd name="csX887" fmla="*/ 315469 w 387065"/>
                <a:gd name="csY887" fmla="*/ 22933 h 440202"/>
                <a:gd name="csX888" fmla="*/ 315469 w 387065"/>
                <a:gd name="csY888" fmla="*/ 25170 h 440202"/>
                <a:gd name="csX889" fmla="*/ 317148 w 387065"/>
                <a:gd name="csY889" fmla="*/ 25170 h 440202"/>
                <a:gd name="csX890" fmla="*/ 317148 w 387065"/>
                <a:gd name="csY890" fmla="*/ 28527 h 440202"/>
                <a:gd name="csX891" fmla="*/ 321063 w 387065"/>
                <a:gd name="csY891" fmla="*/ 28527 h 440202"/>
                <a:gd name="csX892" fmla="*/ 321063 w 387065"/>
                <a:gd name="csY892" fmla="*/ 31882 h 440202"/>
                <a:gd name="csX893" fmla="*/ 322741 w 387065"/>
                <a:gd name="csY893" fmla="*/ 31882 h 440202"/>
                <a:gd name="csX894" fmla="*/ 322741 w 387065"/>
                <a:gd name="csY894" fmla="*/ 34120 h 440202"/>
                <a:gd name="csX895" fmla="*/ 326097 w 387065"/>
                <a:gd name="csY895" fmla="*/ 35798 h 440202"/>
                <a:gd name="csX896" fmla="*/ 328335 w 387065"/>
                <a:gd name="csY896" fmla="*/ 35798 h 440202"/>
                <a:gd name="csX897" fmla="*/ 328335 w 387065"/>
                <a:gd name="csY897" fmla="*/ 37476 h 440202"/>
                <a:gd name="csX898" fmla="*/ 330012 w 387065"/>
                <a:gd name="csY898" fmla="*/ 37476 h 440202"/>
                <a:gd name="csX899" fmla="*/ 330012 w 387065"/>
                <a:gd name="csY899" fmla="*/ 39154 h 440202"/>
                <a:gd name="csX900" fmla="*/ 331690 w 387065"/>
                <a:gd name="csY900" fmla="*/ 39154 h 440202"/>
                <a:gd name="csX901" fmla="*/ 331690 w 387065"/>
                <a:gd name="csY901" fmla="*/ 40832 h 440202"/>
                <a:gd name="csX902" fmla="*/ 333369 w 387065"/>
                <a:gd name="csY902" fmla="*/ 40832 h 440202"/>
                <a:gd name="csX903" fmla="*/ 335046 w 387065"/>
                <a:gd name="csY903" fmla="*/ 42510 h 440202"/>
                <a:gd name="csX904" fmla="*/ 338962 w 387065"/>
                <a:gd name="csY904" fmla="*/ 42510 h 440202"/>
                <a:gd name="csX905" fmla="*/ 340640 w 387065"/>
                <a:gd name="csY905" fmla="*/ 44747 h 440202"/>
                <a:gd name="csX906" fmla="*/ 342318 w 387065"/>
                <a:gd name="csY906" fmla="*/ 44747 h 440202"/>
                <a:gd name="csX907" fmla="*/ 343996 w 387065"/>
                <a:gd name="csY907" fmla="*/ 46425 h 440202"/>
                <a:gd name="csX908" fmla="*/ 351267 w 387065"/>
                <a:gd name="csY908" fmla="*/ 46425 h 440202"/>
                <a:gd name="csX909" fmla="*/ 351267 w 387065"/>
                <a:gd name="csY909" fmla="*/ 49781 h 440202"/>
                <a:gd name="csX910" fmla="*/ 352946 w 387065"/>
                <a:gd name="csY910" fmla="*/ 49781 h 440202"/>
                <a:gd name="csX911" fmla="*/ 352946 w 387065"/>
                <a:gd name="csY911" fmla="*/ 51459 h 440202"/>
                <a:gd name="csX912" fmla="*/ 356861 w 387065"/>
                <a:gd name="csY912" fmla="*/ 51459 h 440202"/>
                <a:gd name="csX913" fmla="*/ 356861 w 387065"/>
                <a:gd name="csY913" fmla="*/ 53697 h 440202"/>
                <a:gd name="csX914" fmla="*/ 365810 w 387065"/>
                <a:gd name="csY914" fmla="*/ 53697 h 440202"/>
                <a:gd name="csX915" fmla="*/ 365810 w 387065"/>
                <a:gd name="csY915" fmla="*/ 51459 h 440202"/>
                <a:gd name="csX916" fmla="*/ 367489 w 387065"/>
                <a:gd name="csY916" fmla="*/ 51459 h 440202"/>
                <a:gd name="csX917" fmla="*/ 367489 w 387065"/>
                <a:gd name="csY917" fmla="*/ 49781 h 440202"/>
                <a:gd name="csX918" fmla="*/ 369166 w 387065"/>
                <a:gd name="csY918" fmla="*/ 48104 h 440202"/>
                <a:gd name="csX919" fmla="*/ 369166 w 387065"/>
                <a:gd name="csY919" fmla="*/ 46425 h 440202"/>
                <a:gd name="csX920" fmla="*/ 372523 w 387065"/>
                <a:gd name="csY920" fmla="*/ 46425 h 440202"/>
                <a:gd name="csX921" fmla="*/ 372523 w 387065"/>
                <a:gd name="csY921" fmla="*/ 44747 h 440202"/>
                <a:gd name="csX922" fmla="*/ 374200 w 387065"/>
                <a:gd name="csY922" fmla="*/ 44747 h 440202"/>
                <a:gd name="csX923" fmla="*/ 374200 w 387065"/>
                <a:gd name="csY923" fmla="*/ 40832 h 440202"/>
                <a:gd name="csX924" fmla="*/ 376438 w 387065"/>
                <a:gd name="csY924" fmla="*/ 40832 h 440202"/>
                <a:gd name="csX925" fmla="*/ 376438 w 387065"/>
                <a:gd name="csY925" fmla="*/ 39154 h 440202"/>
                <a:gd name="csX926" fmla="*/ 378116 w 387065"/>
                <a:gd name="csY926" fmla="*/ 39154 h 440202"/>
                <a:gd name="csX927" fmla="*/ 378116 w 387065"/>
                <a:gd name="csY927" fmla="*/ 44747 h 440202"/>
                <a:gd name="csX928" fmla="*/ 376438 w 387065"/>
                <a:gd name="csY928" fmla="*/ 44747 h 440202"/>
                <a:gd name="csX929" fmla="*/ 376438 w 387065"/>
                <a:gd name="csY929" fmla="*/ 48104 h 440202"/>
                <a:gd name="csX930" fmla="*/ 374200 w 387065"/>
                <a:gd name="csY930" fmla="*/ 48104 h 440202"/>
                <a:gd name="csX931" fmla="*/ 374200 w 387065"/>
                <a:gd name="csY931" fmla="*/ 51459 h 440202"/>
                <a:gd name="csX932" fmla="*/ 372523 w 387065"/>
                <a:gd name="csY932" fmla="*/ 51459 h 440202"/>
                <a:gd name="csX933" fmla="*/ 372523 w 387065"/>
                <a:gd name="csY933" fmla="*/ 53697 h 440202"/>
                <a:gd name="csX934" fmla="*/ 370844 w 387065"/>
                <a:gd name="csY934" fmla="*/ 53697 h 440202"/>
                <a:gd name="csX935" fmla="*/ 370844 w 387065"/>
                <a:gd name="csY935" fmla="*/ 60409 h 440202"/>
                <a:gd name="csX936" fmla="*/ 372523 w 387065"/>
                <a:gd name="csY936" fmla="*/ 60409 h 440202"/>
                <a:gd name="csX937" fmla="*/ 372523 w 387065"/>
                <a:gd name="csY937" fmla="*/ 62646 h 440202"/>
                <a:gd name="csX938" fmla="*/ 374200 w 387065"/>
                <a:gd name="csY938" fmla="*/ 62646 h 440202"/>
                <a:gd name="csX939" fmla="*/ 374200 w 387065"/>
                <a:gd name="csY939" fmla="*/ 66002 h 440202"/>
                <a:gd name="csX940" fmla="*/ 376438 w 387065"/>
                <a:gd name="csY940" fmla="*/ 66002 h 440202"/>
                <a:gd name="csX941" fmla="*/ 376438 w 387065"/>
                <a:gd name="csY941" fmla="*/ 71036 h 440202"/>
                <a:gd name="csX942" fmla="*/ 376438 w 387065"/>
                <a:gd name="csY942" fmla="*/ 71036 h 440202"/>
                <a:gd name="csX943" fmla="*/ 378116 w 387065"/>
                <a:gd name="csY943" fmla="*/ 73274 h 440202"/>
                <a:gd name="csX944" fmla="*/ 383150 w 387065"/>
                <a:gd name="csY944" fmla="*/ 73274 h 440202"/>
                <a:gd name="csX945" fmla="*/ 383150 w 387065"/>
                <a:gd name="csY945" fmla="*/ 71036 h 440202"/>
                <a:gd name="csX946" fmla="*/ 387066 w 387065"/>
                <a:gd name="csY946" fmla="*/ 71036 h 440202"/>
                <a:gd name="csX947" fmla="*/ 387066 w 387065"/>
                <a:gd name="csY947" fmla="*/ 73274 h 440202"/>
                <a:gd name="csX948" fmla="*/ 385387 w 387065"/>
                <a:gd name="csY948" fmla="*/ 73274 h 440202"/>
                <a:gd name="csX949" fmla="*/ 385387 w 387065"/>
                <a:gd name="csY949" fmla="*/ 74952 h 440202"/>
                <a:gd name="csX950" fmla="*/ 383150 w 387065"/>
                <a:gd name="csY950" fmla="*/ 74952 h 440202"/>
                <a:gd name="csX951" fmla="*/ 383150 w 387065"/>
                <a:gd name="csY951" fmla="*/ 76630 h 440202"/>
                <a:gd name="csX952" fmla="*/ 378116 w 387065"/>
                <a:gd name="csY952" fmla="*/ 76630 h 440202"/>
                <a:gd name="csX953" fmla="*/ 378116 w 387065"/>
                <a:gd name="csY953" fmla="*/ 78308 h 440202"/>
                <a:gd name="csX954" fmla="*/ 372523 w 387065"/>
                <a:gd name="csY954" fmla="*/ 78308 h 440202"/>
                <a:gd name="csX955" fmla="*/ 372523 w 387065"/>
                <a:gd name="csY955" fmla="*/ 79986 h 440202"/>
                <a:gd name="csX956" fmla="*/ 374200 w 387065"/>
                <a:gd name="csY956" fmla="*/ 79986 h 440202"/>
                <a:gd name="csX957" fmla="*/ 374200 w 387065"/>
                <a:gd name="csY957" fmla="*/ 82223 h 440202"/>
                <a:gd name="csX958" fmla="*/ 370844 w 387065"/>
                <a:gd name="csY958" fmla="*/ 82223 h 440202"/>
                <a:gd name="csX959" fmla="*/ 370844 w 387065"/>
                <a:gd name="csY959" fmla="*/ 83901 h 440202"/>
                <a:gd name="csX960" fmla="*/ 365810 w 387065"/>
                <a:gd name="csY960" fmla="*/ 83901 h 440202"/>
                <a:gd name="csX961" fmla="*/ 365810 w 387065"/>
                <a:gd name="csY961" fmla="*/ 82223 h 440202"/>
                <a:gd name="csX962" fmla="*/ 363573 w 387065"/>
                <a:gd name="csY962" fmla="*/ 82223 h 440202"/>
                <a:gd name="csX963" fmla="*/ 363573 w 387065"/>
                <a:gd name="csY963" fmla="*/ 85579 h 440202"/>
                <a:gd name="csX964" fmla="*/ 356861 w 387065"/>
                <a:gd name="csY964" fmla="*/ 85579 h 440202"/>
                <a:gd name="csX965" fmla="*/ 356861 w 387065"/>
                <a:gd name="csY965" fmla="*/ 83901 h 440202"/>
                <a:gd name="csX966" fmla="*/ 347912 w 387065"/>
                <a:gd name="csY966" fmla="*/ 83901 h 440202"/>
                <a:gd name="csX967" fmla="*/ 347912 w 387065"/>
                <a:gd name="csY967" fmla="*/ 85579 h 440202"/>
                <a:gd name="csX968" fmla="*/ 345674 w 387065"/>
                <a:gd name="csY968" fmla="*/ 85579 h 440202"/>
                <a:gd name="csX969" fmla="*/ 345674 w 387065"/>
                <a:gd name="csY969" fmla="*/ 87258 h 440202"/>
                <a:gd name="csX970" fmla="*/ 343996 w 387065"/>
                <a:gd name="csY970" fmla="*/ 87258 h 440202"/>
                <a:gd name="csX971" fmla="*/ 342318 w 387065"/>
                <a:gd name="csY971" fmla="*/ 88935 h 440202"/>
                <a:gd name="csX972" fmla="*/ 340640 w 387065"/>
                <a:gd name="csY972" fmla="*/ 88935 h 440202"/>
                <a:gd name="csX973" fmla="*/ 340640 w 387065"/>
                <a:gd name="csY973" fmla="*/ 91173 h 440202"/>
                <a:gd name="csX974" fmla="*/ 338962 w 387065"/>
                <a:gd name="csY974" fmla="*/ 92851 h 440202"/>
                <a:gd name="csX975" fmla="*/ 337284 w 387065"/>
                <a:gd name="csY975" fmla="*/ 92851 h 440202"/>
                <a:gd name="csX976" fmla="*/ 337284 w 387065"/>
                <a:gd name="csY976" fmla="*/ 94529 h 440202"/>
                <a:gd name="csX977" fmla="*/ 335046 w 387065"/>
                <a:gd name="csY977" fmla="*/ 94529 h 440202"/>
                <a:gd name="csX978" fmla="*/ 335046 w 387065"/>
                <a:gd name="csY978" fmla="*/ 96207 h 440202"/>
                <a:gd name="csX979" fmla="*/ 333369 w 387065"/>
                <a:gd name="csY979" fmla="*/ 96207 h 440202"/>
                <a:gd name="csX980" fmla="*/ 333369 w 387065"/>
                <a:gd name="csY980" fmla="*/ 99563 h 440202"/>
                <a:gd name="csX981" fmla="*/ 331690 w 387065"/>
                <a:gd name="csY981" fmla="*/ 99563 h 440202"/>
                <a:gd name="csX982" fmla="*/ 331690 w 387065"/>
                <a:gd name="csY982" fmla="*/ 105156 h 440202"/>
                <a:gd name="csX983" fmla="*/ 330012 w 387065"/>
                <a:gd name="csY983" fmla="*/ 105156 h 440202"/>
                <a:gd name="csX984" fmla="*/ 330012 w 387065"/>
                <a:gd name="csY984" fmla="*/ 112428 h 440202"/>
                <a:gd name="csX985" fmla="*/ 328335 w 387065"/>
                <a:gd name="csY985" fmla="*/ 114106 h 440202"/>
                <a:gd name="csX986" fmla="*/ 328335 w 387065"/>
                <a:gd name="csY986" fmla="*/ 114106 h 440202"/>
                <a:gd name="csX987" fmla="*/ 328335 w 387065"/>
                <a:gd name="csY987" fmla="*/ 117462 h 440202"/>
                <a:gd name="csX988" fmla="*/ 326097 w 387065"/>
                <a:gd name="csY988" fmla="*/ 117462 h 440202"/>
                <a:gd name="csX989" fmla="*/ 326097 w 387065"/>
                <a:gd name="csY989" fmla="*/ 114106 h 440202"/>
                <a:gd name="csX990" fmla="*/ 322741 w 387065"/>
                <a:gd name="csY990" fmla="*/ 114106 h 440202"/>
                <a:gd name="csX991" fmla="*/ 322741 w 387065"/>
                <a:gd name="csY991" fmla="*/ 112428 h 440202"/>
                <a:gd name="csX992" fmla="*/ 317148 w 387065"/>
                <a:gd name="csY992" fmla="*/ 112428 h 440202"/>
                <a:gd name="csX993" fmla="*/ 317148 w 387065"/>
                <a:gd name="csY993" fmla="*/ 110750 h 440202"/>
                <a:gd name="csX994" fmla="*/ 313792 w 387065"/>
                <a:gd name="csY994" fmla="*/ 110750 h 440202"/>
                <a:gd name="csX995" fmla="*/ 313792 w 387065"/>
                <a:gd name="csY995" fmla="*/ 108512 h 440202"/>
                <a:gd name="csX996" fmla="*/ 312113 w 387065"/>
                <a:gd name="csY996" fmla="*/ 108512 h 440202"/>
                <a:gd name="csX997" fmla="*/ 312113 w 387065"/>
                <a:gd name="csY997" fmla="*/ 106834 h 440202"/>
                <a:gd name="csX998" fmla="*/ 308758 w 387065"/>
                <a:gd name="csY998" fmla="*/ 106834 h 440202"/>
                <a:gd name="csX999" fmla="*/ 308758 w 387065"/>
                <a:gd name="csY999" fmla="*/ 105156 h 440202"/>
                <a:gd name="csX1000" fmla="*/ 304842 w 387065"/>
                <a:gd name="csY1000" fmla="*/ 105156 h 440202"/>
                <a:gd name="csX1001" fmla="*/ 304842 w 387065"/>
                <a:gd name="csY1001" fmla="*/ 103478 h 440202"/>
                <a:gd name="csX1002" fmla="*/ 303164 w 387065"/>
                <a:gd name="csY1002" fmla="*/ 101800 h 440202"/>
                <a:gd name="csX1003" fmla="*/ 301486 w 387065"/>
                <a:gd name="csY1003" fmla="*/ 101800 h 440202"/>
                <a:gd name="csX1004" fmla="*/ 299808 w 387065"/>
                <a:gd name="csY1004" fmla="*/ 99563 h 440202"/>
                <a:gd name="csX1005" fmla="*/ 297571 w 387065"/>
                <a:gd name="csY1005" fmla="*/ 99563 h 440202"/>
                <a:gd name="csX1006" fmla="*/ 297571 w 387065"/>
                <a:gd name="csY1006" fmla="*/ 97885 h 440202"/>
                <a:gd name="csX1007" fmla="*/ 295892 w 387065"/>
                <a:gd name="csY1007" fmla="*/ 97885 h 440202"/>
                <a:gd name="csX1008" fmla="*/ 295892 w 387065"/>
                <a:gd name="csY1008" fmla="*/ 96207 h 440202"/>
                <a:gd name="csX1009" fmla="*/ 283587 w 387065"/>
                <a:gd name="csY1009" fmla="*/ 96207 h 440202"/>
                <a:gd name="csX1010" fmla="*/ 283587 w 387065"/>
                <a:gd name="csY1010" fmla="*/ 99563 h 440202"/>
                <a:gd name="csX1011" fmla="*/ 280231 w 387065"/>
                <a:gd name="csY1011" fmla="*/ 99563 h 440202"/>
                <a:gd name="csX1012" fmla="*/ 280231 w 387065"/>
                <a:gd name="csY1012" fmla="*/ 101800 h 440202"/>
                <a:gd name="csX1013" fmla="*/ 277994 w 387065"/>
                <a:gd name="csY1013" fmla="*/ 101800 h 440202"/>
                <a:gd name="csX1014" fmla="*/ 276315 w 387065"/>
                <a:gd name="csY1014" fmla="*/ 103478 h 440202"/>
                <a:gd name="csX1015" fmla="*/ 274638 w 387065"/>
                <a:gd name="csY1015" fmla="*/ 105156 h 440202"/>
                <a:gd name="csX1016" fmla="*/ 272959 w 387065"/>
                <a:gd name="csY1016" fmla="*/ 105156 h 440202"/>
                <a:gd name="csX1017" fmla="*/ 272959 w 387065"/>
                <a:gd name="csY1017" fmla="*/ 101800 h 440202"/>
                <a:gd name="csX1018" fmla="*/ 271281 w 387065"/>
                <a:gd name="csY1018" fmla="*/ 101800 h 440202"/>
                <a:gd name="csX1019" fmla="*/ 269044 w 387065"/>
                <a:gd name="csY1019" fmla="*/ 99563 h 440202"/>
                <a:gd name="csX1020" fmla="*/ 269044 w 387065"/>
                <a:gd name="csY1020" fmla="*/ 97885 h 440202"/>
                <a:gd name="csX1021" fmla="*/ 267366 w 387065"/>
                <a:gd name="csY1021" fmla="*/ 97885 h 440202"/>
                <a:gd name="csX1022" fmla="*/ 267366 w 387065"/>
                <a:gd name="csY1022" fmla="*/ 96207 h 440202"/>
                <a:gd name="csX1023" fmla="*/ 260094 w 387065"/>
                <a:gd name="csY1023" fmla="*/ 96207 h 440202"/>
                <a:gd name="csX1024" fmla="*/ 260094 w 387065"/>
                <a:gd name="csY1024" fmla="*/ 99563 h 440202"/>
                <a:gd name="csX1025" fmla="*/ 258417 w 387065"/>
                <a:gd name="csY1025" fmla="*/ 99563 h 440202"/>
                <a:gd name="csX1026" fmla="*/ 258417 w 387065"/>
                <a:gd name="csY1026" fmla="*/ 101800 h 440202"/>
                <a:gd name="csX1027" fmla="*/ 256738 w 387065"/>
                <a:gd name="csY1027" fmla="*/ 101800 h 440202"/>
                <a:gd name="csX1028" fmla="*/ 256738 w 387065"/>
                <a:gd name="csY1028" fmla="*/ 108512 h 440202"/>
                <a:gd name="csX1029" fmla="*/ 260094 w 387065"/>
                <a:gd name="csY1029" fmla="*/ 108512 h 440202"/>
                <a:gd name="csX1030" fmla="*/ 260094 w 387065"/>
                <a:gd name="csY1030" fmla="*/ 110750 h 440202"/>
                <a:gd name="csX1031" fmla="*/ 262332 w 387065"/>
                <a:gd name="csY1031" fmla="*/ 110750 h 440202"/>
                <a:gd name="csX1032" fmla="*/ 262332 w 387065"/>
                <a:gd name="csY1032" fmla="*/ 112428 h 440202"/>
                <a:gd name="csX1033" fmla="*/ 269044 w 387065"/>
                <a:gd name="csY1033" fmla="*/ 112428 h 440202"/>
                <a:gd name="csX1034" fmla="*/ 269044 w 387065"/>
                <a:gd name="csY1034" fmla="*/ 114106 h 440202"/>
                <a:gd name="csX1035" fmla="*/ 271281 w 387065"/>
                <a:gd name="csY1035" fmla="*/ 114106 h 440202"/>
                <a:gd name="csX1036" fmla="*/ 271281 w 387065"/>
                <a:gd name="csY1036" fmla="*/ 115784 h 440202"/>
                <a:gd name="csX1037" fmla="*/ 272959 w 387065"/>
                <a:gd name="csY1037" fmla="*/ 115784 h 440202"/>
                <a:gd name="csX1038" fmla="*/ 272959 w 387065"/>
                <a:gd name="csY1038" fmla="*/ 119699 h 440202"/>
                <a:gd name="csX1039" fmla="*/ 277994 w 387065"/>
                <a:gd name="csY1039" fmla="*/ 119699 h 440202"/>
                <a:gd name="csX1040" fmla="*/ 277994 w 387065"/>
                <a:gd name="csY1040" fmla="*/ 123055 h 440202"/>
                <a:gd name="csX1041" fmla="*/ 276315 w 387065"/>
                <a:gd name="csY1041" fmla="*/ 123055 h 440202"/>
                <a:gd name="csX1042" fmla="*/ 276315 w 387065"/>
                <a:gd name="csY1042" fmla="*/ 124733 h 440202"/>
                <a:gd name="csX1043" fmla="*/ 272959 w 387065"/>
                <a:gd name="csY1043" fmla="*/ 124733 h 440202"/>
                <a:gd name="csX1044" fmla="*/ 271281 w 387065"/>
                <a:gd name="csY1044" fmla="*/ 123055 h 440202"/>
                <a:gd name="csX1045" fmla="*/ 267366 w 387065"/>
                <a:gd name="csY1045" fmla="*/ 123055 h 440202"/>
                <a:gd name="csX1046" fmla="*/ 267366 w 387065"/>
                <a:gd name="csY1046" fmla="*/ 121377 h 440202"/>
                <a:gd name="csX1047" fmla="*/ 265688 w 387065"/>
                <a:gd name="csY1047" fmla="*/ 121377 h 440202"/>
                <a:gd name="csX1048" fmla="*/ 265688 w 387065"/>
                <a:gd name="csY1048" fmla="*/ 124733 h 440202"/>
                <a:gd name="csX1049" fmla="*/ 260094 w 387065"/>
                <a:gd name="csY1049" fmla="*/ 124733 h 440202"/>
                <a:gd name="csX1050" fmla="*/ 260094 w 387065"/>
                <a:gd name="csY1050" fmla="*/ 132005 h 440202"/>
                <a:gd name="csX1051" fmla="*/ 256738 w 387065"/>
                <a:gd name="csY1051" fmla="*/ 132005 h 440202"/>
                <a:gd name="csX1052" fmla="*/ 256738 w 387065"/>
                <a:gd name="csY1052" fmla="*/ 133683 h 440202"/>
                <a:gd name="csX1053" fmla="*/ 255061 w 387065"/>
                <a:gd name="csY1053" fmla="*/ 133683 h 440202"/>
                <a:gd name="csX1054" fmla="*/ 335046 w 387065"/>
                <a:gd name="csY1054" fmla="*/ 94529 h 440202"/>
                <a:gd name="csX1055" fmla="*/ 337284 w 387065"/>
                <a:gd name="csY1055" fmla="*/ 94529 h 440202"/>
                <a:gd name="csX1056" fmla="*/ 335046 w 387065"/>
                <a:gd name="csY1056" fmla="*/ 94529 h 440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</a:cxnLst>
              <a:rect l="l" t="t" r="r" b="b"/>
              <a:pathLst>
                <a:path w="387065" h="440202">
                  <a:moveTo>
                    <a:pt x="30205" y="440203"/>
                  </a:moveTo>
                  <a:lnTo>
                    <a:pt x="30205" y="431253"/>
                  </a:lnTo>
                  <a:lnTo>
                    <a:pt x="28527" y="431253"/>
                  </a:lnTo>
                  <a:lnTo>
                    <a:pt x="28527" y="427897"/>
                  </a:lnTo>
                  <a:lnTo>
                    <a:pt x="25170" y="427897"/>
                  </a:lnTo>
                  <a:lnTo>
                    <a:pt x="25170" y="429575"/>
                  </a:lnTo>
                  <a:lnTo>
                    <a:pt x="23493" y="429575"/>
                  </a:lnTo>
                  <a:lnTo>
                    <a:pt x="23493" y="431253"/>
                  </a:lnTo>
                  <a:lnTo>
                    <a:pt x="25170" y="431253"/>
                  </a:lnTo>
                  <a:lnTo>
                    <a:pt x="25170" y="435169"/>
                  </a:lnTo>
                  <a:lnTo>
                    <a:pt x="26849" y="435169"/>
                  </a:lnTo>
                  <a:lnTo>
                    <a:pt x="26849" y="438525"/>
                  </a:lnTo>
                  <a:lnTo>
                    <a:pt x="23493" y="438525"/>
                  </a:lnTo>
                  <a:lnTo>
                    <a:pt x="23493" y="436847"/>
                  </a:lnTo>
                  <a:lnTo>
                    <a:pt x="19577" y="436847"/>
                  </a:lnTo>
                  <a:lnTo>
                    <a:pt x="19577" y="435169"/>
                  </a:lnTo>
                  <a:lnTo>
                    <a:pt x="17899" y="435169"/>
                  </a:lnTo>
                  <a:lnTo>
                    <a:pt x="17899" y="436847"/>
                  </a:lnTo>
                  <a:lnTo>
                    <a:pt x="16221" y="435169"/>
                  </a:lnTo>
                  <a:lnTo>
                    <a:pt x="16221" y="433491"/>
                  </a:lnTo>
                  <a:lnTo>
                    <a:pt x="17899" y="433491"/>
                  </a:lnTo>
                  <a:lnTo>
                    <a:pt x="17899" y="431253"/>
                  </a:lnTo>
                  <a:lnTo>
                    <a:pt x="19577" y="431253"/>
                  </a:lnTo>
                  <a:lnTo>
                    <a:pt x="19577" y="426219"/>
                  </a:lnTo>
                  <a:lnTo>
                    <a:pt x="17899" y="426219"/>
                  </a:lnTo>
                  <a:lnTo>
                    <a:pt x="17899" y="422304"/>
                  </a:lnTo>
                  <a:lnTo>
                    <a:pt x="16221" y="422304"/>
                  </a:lnTo>
                  <a:lnTo>
                    <a:pt x="16221" y="418948"/>
                  </a:lnTo>
                  <a:lnTo>
                    <a:pt x="17899" y="418948"/>
                  </a:lnTo>
                  <a:lnTo>
                    <a:pt x="17899" y="417270"/>
                  </a:lnTo>
                  <a:lnTo>
                    <a:pt x="16221" y="417270"/>
                  </a:lnTo>
                  <a:lnTo>
                    <a:pt x="16221" y="411676"/>
                  </a:lnTo>
                  <a:lnTo>
                    <a:pt x="17899" y="411676"/>
                  </a:lnTo>
                  <a:lnTo>
                    <a:pt x="17899" y="413354"/>
                  </a:lnTo>
                  <a:lnTo>
                    <a:pt x="19577" y="413354"/>
                  </a:lnTo>
                  <a:lnTo>
                    <a:pt x="19577" y="409998"/>
                  </a:lnTo>
                  <a:lnTo>
                    <a:pt x="21255" y="409998"/>
                  </a:lnTo>
                  <a:lnTo>
                    <a:pt x="21255" y="408320"/>
                  </a:lnTo>
                  <a:lnTo>
                    <a:pt x="23493" y="408320"/>
                  </a:lnTo>
                  <a:lnTo>
                    <a:pt x="23493" y="404964"/>
                  </a:lnTo>
                  <a:lnTo>
                    <a:pt x="25170" y="404964"/>
                  </a:lnTo>
                  <a:lnTo>
                    <a:pt x="25170" y="399371"/>
                  </a:lnTo>
                  <a:lnTo>
                    <a:pt x="26849" y="399371"/>
                  </a:lnTo>
                  <a:lnTo>
                    <a:pt x="26849" y="397693"/>
                  </a:lnTo>
                  <a:lnTo>
                    <a:pt x="25170" y="397693"/>
                  </a:lnTo>
                  <a:lnTo>
                    <a:pt x="25170" y="390421"/>
                  </a:lnTo>
                  <a:lnTo>
                    <a:pt x="23493" y="390421"/>
                  </a:lnTo>
                  <a:lnTo>
                    <a:pt x="23493" y="388743"/>
                  </a:lnTo>
                  <a:lnTo>
                    <a:pt x="21255" y="388743"/>
                  </a:lnTo>
                  <a:lnTo>
                    <a:pt x="21255" y="384828"/>
                  </a:lnTo>
                  <a:lnTo>
                    <a:pt x="19577" y="384828"/>
                  </a:lnTo>
                  <a:lnTo>
                    <a:pt x="19577" y="383150"/>
                  </a:lnTo>
                  <a:lnTo>
                    <a:pt x="17899" y="381472"/>
                  </a:lnTo>
                  <a:lnTo>
                    <a:pt x="16221" y="383150"/>
                  </a:lnTo>
                  <a:lnTo>
                    <a:pt x="14543" y="383150"/>
                  </a:lnTo>
                  <a:lnTo>
                    <a:pt x="16221" y="384828"/>
                  </a:lnTo>
                  <a:lnTo>
                    <a:pt x="16221" y="387065"/>
                  </a:lnTo>
                  <a:lnTo>
                    <a:pt x="17899" y="387065"/>
                  </a:lnTo>
                  <a:lnTo>
                    <a:pt x="17899" y="390421"/>
                  </a:lnTo>
                  <a:lnTo>
                    <a:pt x="19577" y="390421"/>
                  </a:lnTo>
                  <a:lnTo>
                    <a:pt x="19577" y="397693"/>
                  </a:lnTo>
                  <a:lnTo>
                    <a:pt x="16221" y="397693"/>
                  </a:lnTo>
                  <a:lnTo>
                    <a:pt x="16221" y="393777"/>
                  </a:lnTo>
                  <a:lnTo>
                    <a:pt x="14543" y="392099"/>
                  </a:lnTo>
                  <a:lnTo>
                    <a:pt x="12306" y="392099"/>
                  </a:lnTo>
                  <a:lnTo>
                    <a:pt x="12306" y="393777"/>
                  </a:lnTo>
                  <a:lnTo>
                    <a:pt x="10628" y="393777"/>
                  </a:lnTo>
                  <a:lnTo>
                    <a:pt x="10628" y="396015"/>
                  </a:lnTo>
                  <a:lnTo>
                    <a:pt x="8950" y="396015"/>
                  </a:lnTo>
                  <a:lnTo>
                    <a:pt x="8950" y="397693"/>
                  </a:lnTo>
                  <a:lnTo>
                    <a:pt x="7272" y="397693"/>
                  </a:lnTo>
                  <a:lnTo>
                    <a:pt x="7272" y="396015"/>
                  </a:lnTo>
                  <a:lnTo>
                    <a:pt x="8950" y="396015"/>
                  </a:lnTo>
                  <a:lnTo>
                    <a:pt x="7272" y="396015"/>
                  </a:lnTo>
                  <a:lnTo>
                    <a:pt x="7272" y="392099"/>
                  </a:lnTo>
                  <a:lnTo>
                    <a:pt x="3357" y="392099"/>
                  </a:lnTo>
                  <a:lnTo>
                    <a:pt x="3357" y="390421"/>
                  </a:lnTo>
                  <a:lnTo>
                    <a:pt x="1678" y="390421"/>
                  </a:lnTo>
                  <a:lnTo>
                    <a:pt x="1678" y="387065"/>
                  </a:lnTo>
                  <a:lnTo>
                    <a:pt x="3357" y="387065"/>
                  </a:lnTo>
                  <a:lnTo>
                    <a:pt x="3357" y="381472"/>
                  </a:lnTo>
                  <a:lnTo>
                    <a:pt x="0" y="381472"/>
                  </a:lnTo>
                  <a:lnTo>
                    <a:pt x="0" y="379794"/>
                  </a:lnTo>
                  <a:lnTo>
                    <a:pt x="1678" y="379794"/>
                  </a:lnTo>
                  <a:lnTo>
                    <a:pt x="1678" y="378116"/>
                  </a:lnTo>
                  <a:lnTo>
                    <a:pt x="7272" y="378116"/>
                  </a:lnTo>
                  <a:lnTo>
                    <a:pt x="7272" y="372522"/>
                  </a:lnTo>
                  <a:lnTo>
                    <a:pt x="10628" y="372522"/>
                  </a:lnTo>
                  <a:lnTo>
                    <a:pt x="10628" y="374200"/>
                  </a:lnTo>
                  <a:lnTo>
                    <a:pt x="12306" y="374200"/>
                  </a:lnTo>
                  <a:lnTo>
                    <a:pt x="12306" y="372522"/>
                  </a:lnTo>
                  <a:lnTo>
                    <a:pt x="14543" y="372522"/>
                  </a:lnTo>
                  <a:lnTo>
                    <a:pt x="14543" y="370844"/>
                  </a:lnTo>
                  <a:lnTo>
                    <a:pt x="16221" y="370844"/>
                  </a:lnTo>
                  <a:lnTo>
                    <a:pt x="16221" y="367488"/>
                  </a:lnTo>
                  <a:lnTo>
                    <a:pt x="17899" y="369166"/>
                  </a:lnTo>
                  <a:lnTo>
                    <a:pt x="21255" y="369166"/>
                  </a:lnTo>
                  <a:lnTo>
                    <a:pt x="21255" y="367488"/>
                  </a:lnTo>
                  <a:lnTo>
                    <a:pt x="23493" y="367488"/>
                  </a:lnTo>
                  <a:lnTo>
                    <a:pt x="23493" y="361895"/>
                  </a:lnTo>
                  <a:lnTo>
                    <a:pt x="28527" y="361895"/>
                  </a:lnTo>
                  <a:lnTo>
                    <a:pt x="28527" y="360217"/>
                  </a:lnTo>
                  <a:lnTo>
                    <a:pt x="31883" y="360217"/>
                  </a:lnTo>
                  <a:lnTo>
                    <a:pt x="31883" y="354623"/>
                  </a:lnTo>
                  <a:lnTo>
                    <a:pt x="34120" y="354623"/>
                  </a:lnTo>
                  <a:lnTo>
                    <a:pt x="34120" y="351267"/>
                  </a:lnTo>
                  <a:lnTo>
                    <a:pt x="31883" y="349589"/>
                  </a:lnTo>
                  <a:lnTo>
                    <a:pt x="35798" y="349589"/>
                  </a:lnTo>
                  <a:lnTo>
                    <a:pt x="35798" y="345674"/>
                  </a:lnTo>
                  <a:lnTo>
                    <a:pt x="39154" y="345674"/>
                  </a:lnTo>
                  <a:lnTo>
                    <a:pt x="39154" y="347911"/>
                  </a:lnTo>
                  <a:lnTo>
                    <a:pt x="43070" y="347911"/>
                  </a:lnTo>
                  <a:lnTo>
                    <a:pt x="43070" y="345674"/>
                  </a:lnTo>
                  <a:lnTo>
                    <a:pt x="46426" y="345674"/>
                  </a:lnTo>
                  <a:lnTo>
                    <a:pt x="46426" y="343996"/>
                  </a:lnTo>
                  <a:lnTo>
                    <a:pt x="48104" y="343996"/>
                  </a:lnTo>
                  <a:lnTo>
                    <a:pt x="48104" y="340640"/>
                  </a:lnTo>
                  <a:lnTo>
                    <a:pt x="49782" y="340640"/>
                  </a:lnTo>
                  <a:lnTo>
                    <a:pt x="49782" y="338962"/>
                  </a:lnTo>
                  <a:lnTo>
                    <a:pt x="55375" y="338962"/>
                  </a:lnTo>
                  <a:lnTo>
                    <a:pt x="55375" y="336724"/>
                  </a:lnTo>
                  <a:lnTo>
                    <a:pt x="58731" y="336724"/>
                  </a:lnTo>
                  <a:lnTo>
                    <a:pt x="58731" y="333368"/>
                  </a:lnTo>
                  <a:lnTo>
                    <a:pt x="60409" y="333368"/>
                  </a:lnTo>
                  <a:lnTo>
                    <a:pt x="60409" y="331690"/>
                  </a:lnTo>
                  <a:lnTo>
                    <a:pt x="64324" y="331690"/>
                  </a:lnTo>
                  <a:lnTo>
                    <a:pt x="64324" y="327775"/>
                  </a:lnTo>
                  <a:lnTo>
                    <a:pt x="67681" y="327775"/>
                  </a:lnTo>
                  <a:lnTo>
                    <a:pt x="67681" y="326097"/>
                  </a:lnTo>
                  <a:lnTo>
                    <a:pt x="69359" y="326097"/>
                  </a:lnTo>
                  <a:lnTo>
                    <a:pt x="69359" y="324419"/>
                  </a:lnTo>
                  <a:lnTo>
                    <a:pt x="71596" y="324419"/>
                  </a:lnTo>
                  <a:lnTo>
                    <a:pt x="71596" y="322741"/>
                  </a:lnTo>
                  <a:lnTo>
                    <a:pt x="73274" y="322741"/>
                  </a:lnTo>
                  <a:lnTo>
                    <a:pt x="73274" y="321063"/>
                  </a:lnTo>
                  <a:lnTo>
                    <a:pt x="74952" y="321063"/>
                  </a:lnTo>
                  <a:lnTo>
                    <a:pt x="74952" y="319385"/>
                  </a:lnTo>
                  <a:lnTo>
                    <a:pt x="74952" y="319385"/>
                  </a:lnTo>
                  <a:lnTo>
                    <a:pt x="74952" y="315469"/>
                  </a:lnTo>
                  <a:lnTo>
                    <a:pt x="80545" y="315469"/>
                  </a:lnTo>
                  <a:lnTo>
                    <a:pt x="80545" y="313791"/>
                  </a:lnTo>
                  <a:lnTo>
                    <a:pt x="83901" y="313791"/>
                  </a:lnTo>
                  <a:lnTo>
                    <a:pt x="83901" y="312113"/>
                  </a:lnTo>
                  <a:lnTo>
                    <a:pt x="87258" y="312113"/>
                  </a:lnTo>
                  <a:lnTo>
                    <a:pt x="87258" y="313791"/>
                  </a:lnTo>
                  <a:lnTo>
                    <a:pt x="88936" y="313791"/>
                  </a:lnTo>
                  <a:lnTo>
                    <a:pt x="88936" y="315469"/>
                  </a:lnTo>
                  <a:lnTo>
                    <a:pt x="94529" y="315469"/>
                  </a:lnTo>
                  <a:lnTo>
                    <a:pt x="94529" y="313791"/>
                  </a:lnTo>
                  <a:lnTo>
                    <a:pt x="100122" y="313791"/>
                  </a:lnTo>
                  <a:lnTo>
                    <a:pt x="100122" y="315469"/>
                  </a:lnTo>
                  <a:lnTo>
                    <a:pt x="105157" y="315469"/>
                  </a:lnTo>
                  <a:lnTo>
                    <a:pt x="105157" y="313791"/>
                  </a:lnTo>
                  <a:lnTo>
                    <a:pt x="114106" y="313791"/>
                  </a:lnTo>
                  <a:lnTo>
                    <a:pt x="114106" y="312113"/>
                  </a:lnTo>
                  <a:lnTo>
                    <a:pt x="117462" y="312113"/>
                  </a:lnTo>
                  <a:lnTo>
                    <a:pt x="117462" y="310435"/>
                  </a:lnTo>
                  <a:lnTo>
                    <a:pt x="130327" y="310435"/>
                  </a:lnTo>
                  <a:lnTo>
                    <a:pt x="130327" y="308198"/>
                  </a:lnTo>
                  <a:lnTo>
                    <a:pt x="135361" y="308198"/>
                  </a:lnTo>
                  <a:lnTo>
                    <a:pt x="135361" y="306520"/>
                  </a:lnTo>
                  <a:lnTo>
                    <a:pt x="137599" y="306520"/>
                  </a:lnTo>
                  <a:lnTo>
                    <a:pt x="137599" y="312113"/>
                  </a:lnTo>
                  <a:lnTo>
                    <a:pt x="135361" y="312113"/>
                  </a:lnTo>
                  <a:lnTo>
                    <a:pt x="135361" y="313791"/>
                  </a:lnTo>
                  <a:lnTo>
                    <a:pt x="140955" y="313791"/>
                  </a:lnTo>
                  <a:lnTo>
                    <a:pt x="140955" y="312113"/>
                  </a:lnTo>
                  <a:lnTo>
                    <a:pt x="142632" y="312113"/>
                  </a:lnTo>
                  <a:lnTo>
                    <a:pt x="142632" y="315469"/>
                  </a:lnTo>
                  <a:lnTo>
                    <a:pt x="144311" y="315469"/>
                  </a:lnTo>
                  <a:lnTo>
                    <a:pt x="144311" y="313791"/>
                  </a:lnTo>
                  <a:lnTo>
                    <a:pt x="151582" y="313791"/>
                  </a:lnTo>
                  <a:lnTo>
                    <a:pt x="151582" y="312113"/>
                  </a:lnTo>
                  <a:lnTo>
                    <a:pt x="153260" y="312113"/>
                  </a:lnTo>
                  <a:lnTo>
                    <a:pt x="153260" y="310435"/>
                  </a:lnTo>
                  <a:lnTo>
                    <a:pt x="157176" y="310435"/>
                  </a:lnTo>
                  <a:lnTo>
                    <a:pt x="157176" y="306520"/>
                  </a:lnTo>
                  <a:lnTo>
                    <a:pt x="154938" y="304842"/>
                  </a:lnTo>
                  <a:lnTo>
                    <a:pt x="154938" y="301486"/>
                  </a:lnTo>
                  <a:lnTo>
                    <a:pt x="154938" y="301486"/>
                  </a:lnTo>
                  <a:lnTo>
                    <a:pt x="154938" y="295892"/>
                  </a:lnTo>
                  <a:lnTo>
                    <a:pt x="157176" y="295892"/>
                  </a:lnTo>
                  <a:lnTo>
                    <a:pt x="158853" y="294214"/>
                  </a:lnTo>
                  <a:lnTo>
                    <a:pt x="158853" y="292536"/>
                  </a:lnTo>
                  <a:lnTo>
                    <a:pt x="160532" y="292536"/>
                  </a:lnTo>
                  <a:lnTo>
                    <a:pt x="160532" y="290858"/>
                  </a:lnTo>
                  <a:lnTo>
                    <a:pt x="162209" y="290858"/>
                  </a:lnTo>
                  <a:lnTo>
                    <a:pt x="162209" y="288621"/>
                  </a:lnTo>
                  <a:lnTo>
                    <a:pt x="166125" y="288621"/>
                  </a:lnTo>
                  <a:lnTo>
                    <a:pt x="166125" y="285265"/>
                  </a:lnTo>
                  <a:lnTo>
                    <a:pt x="167803" y="285265"/>
                  </a:lnTo>
                  <a:lnTo>
                    <a:pt x="167803" y="283587"/>
                  </a:lnTo>
                  <a:lnTo>
                    <a:pt x="169481" y="281909"/>
                  </a:lnTo>
                  <a:lnTo>
                    <a:pt x="171159" y="279671"/>
                  </a:lnTo>
                  <a:lnTo>
                    <a:pt x="171159" y="277993"/>
                  </a:lnTo>
                  <a:lnTo>
                    <a:pt x="172837" y="277993"/>
                  </a:lnTo>
                  <a:lnTo>
                    <a:pt x="172837" y="265688"/>
                  </a:lnTo>
                  <a:lnTo>
                    <a:pt x="171159" y="265688"/>
                  </a:lnTo>
                  <a:lnTo>
                    <a:pt x="171159" y="262332"/>
                  </a:lnTo>
                  <a:lnTo>
                    <a:pt x="172837" y="262332"/>
                  </a:lnTo>
                  <a:lnTo>
                    <a:pt x="172837" y="260094"/>
                  </a:lnTo>
                  <a:lnTo>
                    <a:pt x="174515" y="260094"/>
                  </a:lnTo>
                  <a:lnTo>
                    <a:pt x="174515" y="258416"/>
                  </a:lnTo>
                  <a:lnTo>
                    <a:pt x="178430" y="258416"/>
                  </a:lnTo>
                  <a:lnTo>
                    <a:pt x="178430" y="256738"/>
                  </a:lnTo>
                  <a:lnTo>
                    <a:pt x="181786" y="256738"/>
                  </a:lnTo>
                  <a:lnTo>
                    <a:pt x="181786" y="255060"/>
                  </a:lnTo>
                  <a:lnTo>
                    <a:pt x="187380" y="255060"/>
                  </a:lnTo>
                  <a:lnTo>
                    <a:pt x="187380" y="256738"/>
                  </a:lnTo>
                  <a:lnTo>
                    <a:pt x="185702" y="256738"/>
                  </a:lnTo>
                  <a:lnTo>
                    <a:pt x="185702" y="262332"/>
                  </a:lnTo>
                  <a:lnTo>
                    <a:pt x="180109" y="262332"/>
                  </a:lnTo>
                  <a:lnTo>
                    <a:pt x="180109" y="265688"/>
                  </a:lnTo>
                  <a:lnTo>
                    <a:pt x="178430" y="265688"/>
                  </a:lnTo>
                  <a:lnTo>
                    <a:pt x="178430" y="264010"/>
                  </a:lnTo>
                  <a:lnTo>
                    <a:pt x="176753" y="264010"/>
                  </a:lnTo>
                  <a:lnTo>
                    <a:pt x="176753" y="267366"/>
                  </a:lnTo>
                  <a:lnTo>
                    <a:pt x="180109" y="267366"/>
                  </a:lnTo>
                  <a:lnTo>
                    <a:pt x="180109" y="272959"/>
                  </a:lnTo>
                  <a:lnTo>
                    <a:pt x="178430" y="272959"/>
                  </a:lnTo>
                  <a:lnTo>
                    <a:pt x="178430" y="274637"/>
                  </a:lnTo>
                  <a:lnTo>
                    <a:pt x="180109" y="276315"/>
                  </a:lnTo>
                  <a:lnTo>
                    <a:pt x="180109" y="277993"/>
                  </a:lnTo>
                  <a:lnTo>
                    <a:pt x="187380" y="277993"/>
                  </a:lnTo>
                  <a:lnTo>
                    <a:pt x="187380" y="276315"/>
                  </a:lnTo>
                  <a:lnTo>
                    <a:pt x="189058" y="276315"/>
                  </a:lnTo>
                  <a:lnTo>
                    <a:pt x="189058" y="272959"/>
                  </a:lnTo>
                  <a:lnTo>
                    <a:pt x="192414" y="272959"/>
                  </a:lnTo>
                  <a:lnTo>
                    <a:pt x="192414" y="270722"/>
                  </a:lnTo>
                  <a:lnTo>
                    <a:pt x="198007" y="270722"/>
                  </a:lnTo>
                  <a:lnTo>
                    <a:pt x="198007" y="269044"/>
                  </a:lnTo>
                  <a:lnTo>
                    <a:pt x="201363" y="269044"/>
                  </a:lnTo>
                  <a:lnTo>
                    <a:pt x="201363" y="267366"/>
                  </a:lnTo>
                  <a:lnTo>
                    <a:pt x="203042" y="267366"/>
                  </a:lnTo>
                  <a:lnTo>
                    <a:pt x="203042" y="265688"/>
                  </a:lnTo>
                  <a:lnTo>
                    <a:pt x="208635" y="265688"/>
                  </a:lnTo>
                  <a:lnTo>
                    <a:pt x="208635" y="264010"/>
                  </a:lnTo>
                  <a:lnTo>
                    <a:pt x="210313" y="264010"/>
                  </a:lnTo>
                  <a:lnTo>
                    <a:pt x="210313" y="262332"/>
                  </a:lnTo>
                  <a:lnTo>
                    <a:pt x="211991" y="262332"/>
                  </a:lnTo>
                  <a:lnTo>
                    <a:pt x="214229" y="260094"/>
                  </a:lnTo>
                  <a:lnTo>
                    <a:pt x="215907" y="260094"/>
                  </a:lnTo>
                  <a:lnTo>
                    <a:pt x="215907" y="256738"/>
                  </a:lnTo>
                  <a:lnTo>
                    <a:pt x="217584" y="256738"/>
                  </a:lnTo>
                  <a:lnTo>
                    <a:pt x="217584" y="255060"/>
                  </a:lnTo>
                  <a:lnTo>
                    <a:pt x="219263" y="255060"/>
                  </a:lnTo>
                  <a:lnTo>
                    <a:pt x="219263" y="253382"/>
                  </a:lnTo>
                  <a:lnTo>
                    <a:pt x="220940" y="253382"/>
                  </a:lnTo>
                  <a:lnTo>
                    <a:pt x="220940" y="247789"/>
                  </a:lnTo>
                  <a:lnTo>
                    <a:pt x="223178" y="246111"/>
                  </a:lnTo>
                  <a:lnTo>
                    <a:pt x="223178" y="244433"/>
                  </a:lnTo>
                  <a:lnTo>
                    <a:pt x="226534" y="244433"/>
                  </a:lnTo>
                  <a:lnTo>
                    <a:pt x="226534" y="242195"/>
                  </a:lnTo>
                  <a:lnTo>
                    <a:pt x="229890" y="242195"/>
                  </a:lnTo>
                  <a:lnTo>
                    <a:pt x="231568" y="240517"/>
                  </a:lnTo>
                  <a:lnTo>
                    <a:pt x="231568" y="238839"/>
                  </a:lnTo>
                  <a:lnTo>
                    <a:pt x="233805" y="238839"/>
                  </a:lnTo>
                  <a:lnTo>
                    <a:pt x="233805" y="237161"/>
                  </a:lnTo>
                  <a:lnTo>
                    <a:pt x="237161" y="237161"/>
                  </a:lnTo>
                  <a:lnTo>
                    <a:pt x="237161" y="226534"/>
                  </a:lnTo>
                  <a:lnTo>
                    <a:pt x="238840" y="226534"/>
                  </a:lnTo>
                  <a:lnTo>
                    <a:pt x="238840" y="220940"/>
                  </a:lnTo>
                  <a:lnTo>
                    <a:pt x="240517" y="220940"/>
                  </a:lnTo>
                  <a:lnTo>
                    <a:pt x="240517" y="219262"/>
                  </a:lnTo>
                  <a:lnTo>
                    <a:pt x="242755" y="219262"/>
                  </a:lnTo>
                  <a:lnTo>
                    <a:pt x="242755" y="217584"/>
                  </a:lnTo>
                  <a:lnTo>
                    <a:pt x="244433" y="217584"/>
                  </a:lnTo>
                  <a:lnTo>
                    <a:pt x="244433" y="213669"/>
                  </a:lnTo>
                  <a:lnTo>
                    <a:pt x="246111" y="213669"/>
                  </a:lnTo>
                  <a:lnTo>
                    <a:pt x="246111" y="210313"/>
                  </a:lnTo>
                  <a:lnTo>
                    <a:pt x="247789" y="210313"/>
                  </a:lnTo>
                  <a:lnTo>
                    <a:pt x="247789" y="201363"/>
                  </a:lnTo>
                  <a:lnTo>
                    <a:pt x="249467" y="201363"/>
                  </a:lnTo>
                  <a:lnTo>
                    <a:pt x="249467" y="199685"/>
                  </a:lnTo>
                  <a:lnTo>
                    <a:pt x="251704" y="198007"/>
                  </a:lnTo>
                  <a:lnTo>
                    <a:pt x="251704" y="189058"/>
                  </a:lnTo>
                  <a:lnTo>
                    <a:pt x="251704" y="189058"/>
                  </a:lnTo>
                  <a:lnTo>
                    <a:pt x="251704" y="183464"/>
                  </a:lnTo>
                  <a:lnTo>
                    <a:pt x="244433" y="183464"/>
                  </a:lnTo>
                  <a:lnTo>
                    <a:pt x="244433" y="180108"/>
                  </a:lnTo>
                  <a:lnTo>
                    <a:pt x="247789" y="180108"/>
                  </a:lnTo>
                  <a:lnTo>
                    <a:pt x="247789" y="178430"/>
                  </a:lnTo>
                  <a:lnTo>
                    <a:pt x="249467" y="178430"/>
                  </a:lnTo>
                  <a:lnTo>
                    <a:pt x="249467" y="171159"/>
                  </a:lnTo>
                  <a:lnTo>
                    <a:pt x="251704" y="171159"/>
                  </a:lnTo>
                  <a:lnTo>
                    <a:pt x="251704" y="167803"/>
                  </a:lnTo>
                  <a:lnTo>
                    <a:pt x="249467" y="167803"/>
                  </a:lnTo>
                  <a:lnTo>
                    <a:pt x="249467" y="160531"/>
                  </a:lnTo>
                  <a:lnTo>
                    <a:pt x="247789" y="160531"/>
                  </a:lnTo>
                  <a:lnTo>
                    <a:pt x="247789" y="158853"/>
                  </a:lnTo>
                  <a:lnTo>
                    <a:pt x="249467" y="158853"/>
                  </a:lnTo>
                  <a:lnTo>
                    <a:pt x="249467" y="154938"/>
                  </a:lnTo>
                  <a:lnTo>
                    <a:pt x="256738" y="154938"/>
                  </a:lnTo>
                  <a:lnTo>
                    <a:pt x="256738" y="148226"/>
                  </a:lnTo>
                  <a:lnTo>
                    <a:pt x="260094" y="148226"/>
                  </a:lnTo>
                  <a:lnTo>
                    <a:pt x="260094" y="145988"/>
                  </a:lnTo>
                  <a:lnTo>
                    <a:pt x="258417" y="145988"/>
                  </a:lnTo>
                  <a:lnTo>
                    <a:pt x="256738" y="144310"/>
                  </a:lnTo>
                  <a:lnTo>
                    <a:pt x="256738" y="142632"/>
                  </a:lnTo>
                  <a:lnTo>
                    <a:pt x="258417" y="142632"/>
                  </a:lnTo>
                  <a:lnTo>
                    <a:pt x="258417" y="140954"/>
                  </a:lnTo>
                  <a:lnTo>
                    <a:pt x="260094" y="140954"/>
                  </a:lnTo>
                  <a:lnTo>
                    <a:pt x="260094" y="142632"/>
                  </a:lnTo>
                  <a:lnTo>
                    <a:pt x="262332" y="142632"/>
                  </a:lnTo>
                  <a:lnTo>
                    <a:pt x="262332" y="140954"/>
                  </a:lnTo>
                  <a:lnTo>
                    <a:pt x="265688" y="140954"/>
                  </a:lnTo>
                  <a:lnTo>
                    <a:pt x="265688" y="149904"/>
                  </a:lnTo>
                  <a:lnTo>
                    <a:pt x="267366" y="149904"/>
                  </a:lnTo>
                  <a:lnTo>
                    <a:pt x="267366" y="153260"/>
                  </a:lnTo>
                  <a:lnTo>
                    <a:pt x="269044" y="153260"/>
                  </a:lnTo>
                  <a:lnTo>
                    <a:pt x="269044" y="151582"/>
                  </a:lnTo>
                  <a:lnTo>
                    <a:pt x="271281" y="151582"/>
                  </a:lnTo>
                  <a:lnTo>
                    <a:pt x="271281" y="148226"/>
                  </a:lnTo>
                  <a:lnTo>
                    <a:pt x="274638" y="148226"/>
                  </a:lnTo>
                  <a:lnTo>
                    <a:pt x="274638" y="149904"/>
                  </a:lnTo>
                  <a:lnTo>
                    <a:pt x="276315" y="149904"/>
                  </a:lnTo>
                  <a:lnTo>
                    <a:pt x="276315" y="151582"/>
                  </a:lnTo>
                  <a:lnTo>
                    <a:pt x="277994" y="151582"/>
                  </a:lnTo>
                  <a:lnTo>
                    <a:pt x="277994" y="149904"/>
                  </a:lnTo>
                  <a:lnTo>
                    <a:pt x="280231" y="149904"/>
                  </a:lnTo>
                  <a:lnTo>
                    <a:pt x="280231" y="139276"/>
                  </a:lnTo>
                  <a:lnTo>
                    <a:pt x="277994" y="139276"/>
                  </a:lnTo>
                  <a:lnTo>
                    <a:pt x="277994" y="140954"/>
                  </a:lnTo>
                  <a:lnTo>
                    <a:pt x="276315" y="140954"/>
                  </a:lnTo>
                  <a:lnTo>
                    <a:pt x="274638" y="142632"/>
                  </a:lnTo>
                  <a:lnTo>
                    <a:pt x="274638" y="140954"/>
                  </a:lnTo>
                  <a:lnTo>
                    <a:pt x="272959" y="140954"/>
                  </a:lnTo>
                  <a:lnTo>
                    <a:pt x="272959" y="142632"/>
                  </a:lnTo>
                  <a:lnTo>
                    <a:pt x="269044" y="142632"/>
                  </a:lnTo>
                  <a:lnTo>
                    <a:pt x="269044" y="135361"/>
                  </a:lnTo>
                  <a:lnTo>
                    <a:pt x="271281" y="135361"/>
                  </a:lnTo>
                  <a:lnTo>
                    <a:pt x="271281" y="132005"/>
                  </a:lnTo>
                  <a:lnTo>
                    <a:pt x="277994" y="132005"/>
                  </a:lnTo>
                  <a:lnTo>
                    <a:pt x="277994" y="135361"/>
                  </a:lnTo>
                  <a:lnTo>
                    <a:pt x="280231" y="135361"/>
                  </a:lnTo>
                  <a:lnTo>
                    <a:pt x="280231" y="137039"/>
                  </a:lnTo>
                  <a:lnTo>
                    <a:pt x="281909" y="137039"/>
                  </a:lnTo>
                  <a:lnTo>
                    <a:pt x="283587" y="135361"/>
                  </a:lnTo>
                  <a:lnTo>
                    <a:pt x="285265" y="135361"/>
                  </a:lnTo>
                  <a:lnTo>
                    <a:pt x="285265" y="137039"/>
                  </a:lnTo>
                  <a:lnTo>
                    <a:pt x="283587" y="139276"/>
                  </a:lnTo>
                  <a:lnTo>
                    <a:pt x="283587" y="154938"/>
                  </a:lnTo>
                  <a:lnTo>
                    <a:pt x="285265" y="154938"/>
                  </a:lnTo>
                  <a:lnTo>
                    <a:pt x="285265" y="162209"/>
                  </a:lnTo>
                  <a:lnTo>
                    <a:pt x="286943" y="162209"/>
                  </a:lnTo>
                  <a:lnTo>
                    <a:pt x="286943" y="163887"/>
                  </a:lnTo>
                  <a:lnTo>
                    <a:pt x="290858" y="163887"/>
                  </a:lnTo>
                  <a:lnTo>
                    <a:pt x="290858" y="165565"/>
                  </a:lnTo>
                  <a:lnTo>
                    <a:pt x="292536" y="165565"/>
                  </a:lnTo>
                  <a:lnTo>
                    <a:pt x="292536" y="171159"/>
                  </a:lnTo>
                  <a:lnTo>
                    <a:pt x="294215" y="171159"/>
                  </a:lnTo>
                  <a:lnTo>
                    <a:pt x="294215" y="172837"/>
                  </a:lnTo>
                  <a:lnTo>
                    <a:pt x="295892" y="172837"/>
                  </a:lnTo>
                  <a:lnTo>
                    <a:pt x="295892" y="174515"/>
                  </a:lnTo>
                  <a:lnTo>
                    <a:pt x="294215" y="174515"/>
                  </a:lnTo>
                  <a:lnTo>
                    <a:pt x="294215" y="178430"/>
                  </a:lnTo>
                  <a:lnTo>
                    <a:pt x="297571" y="178430"/>
                  </a:lnTo>
                  <a:lnTo>
                    <a:pt x="297571" y="181786"/>
                  </a:lnTo>
                  <a:lnTo>
                    <a:pt x="297571" y="181786"/>
                  </a:lnTo>
                  <a:lnTo>
                    <a:pt x="297571" y="192414"/>
                  </a:lnTo>
                  <a:lnTo>
                    <a:pt x="299808" y="192414"/>
                  </a:lnTo>
                  <a:lnTo>
                    <a:pt x="299808" y="194092"/>
                  </a:lnTo>
                  <a:lnTo>
                    <a:pt x="297571" y="194092"/>
                  </a:lnTo>
                  <a:lnTo>
                    <a:pt x="297571" y="196329"/>
                  </a:lnTo>
                  <a:lnTo>
                    <a:pt x="297571" y="196329"/>
                  </a:lnTo>
                  <a:lnTo>
                    <a:pt x="297571" y="198007"/>
                  </a:lnTo>
                  <a:lnTo>
                    <a:pt x="295892" y="198007"/>
                  </a:lnTo>
                  <a:lnTo>
                    <a:pt x="295892" y="201363"/>
                  </a:lnTo>
                  <a:lnTo>
                    <a:pt x="297571" y="201363"/>
                  </a:lnTo>
                  <a:lnTo>
                    <a:pt x="297571" y="203041"/>
                  </a:lnTo>
                  <a:lnTo>
                    <a:pt x="295892" y="203041"/>
                  </a:lnTo>
                  <a:lnTo>
                    <a:pt x="295892" y="205279"/>
                  </a:lnTo>
                  <a:lnTo>
                    <a:pt x="294215" y="205279"/>
                  </a:lnTo>
                  <a:lnTo>
                    <a:pt x="294215" y="206957"/>
                  </a:lnTo>
                  <a:lnTo>
                    <a:pt x="294215" y="206957"/>
                  </a:lnTo>
                  <a:lnTo>
                    <a:pt x="294215" y="208635"/>
                  </a:lnTo>
                  <a:lnTo>
                    <a:pt x="292536" y="208635"/>
                  </a:lnTo>
                  <a:lnTo>
                    <a:pt x="292536" y="210313"/>
                  </a:lnTo>
                  <a:lnTo>
                    <a:pt x="290858" y="210313"/>
                  </a:lnTo>
                  <a:lnTo>
                    <a:pt x="290858" y="211991"/>
                  </a:lnTo>
                  <a:lnTo>
                    <a:pt x="290858" y="210313"/>
                  </a:lnTo>
                  <a:lnTo>
                    <a:pt x="290858" y="213669"/>
                  </a:lnTo>
                  <a:lnTo>
                    <a:pt x="286943" y="213669"/>
                  </a:lnTo>
                  <a:lnTo>
                    <a:pt x="286943" y="219262"/>
                  </a:lnTo>
                  <a:lnTo>
                    <a:pt x="285265" y="219262"/>
                  </a:lnTo>
                  <a:lnTo>
                    <a:pt x="285265" y="220940"/>
                  </a:lnTo>
                  <a:lnTo>
                    <a:pt x="285265" y="220940"/>
                  </a:lnTo>
                  <a:lnTo>
                    <a:pt x="285265" y="224856"/>
                  </a:lnTo>
                  <a:lnTo>
                    <a:pt x="285265" y="224856"/>
                  </a:lnTo>
                  <a:lnTo>
                    <a:pt x="286943" y="228212"/>
                  </a:lnTo>
                  <a:lnTo>
                    <a:pt x="286943" y="231568"/>
                  </a:lnTo>
                  <a:lnTo>
                    <a:pt x="285265" y="231568"/>
                  </a:lnTo>
                  <a:lnTo>
                    <a:pt x="283587" y="229890"/>
                  </a:lnTo>
                  <a:lnTo>
                    <a:pt x="283587" y="228212"/>
                  </a:lnTo>
                  <a:lnTo>
                    <a:pt x="280231" y="228212"/>
                  </a:lnTo>
                  <a:lnTo>
                    <a:pt x="280231" y="229890"/>
                  </a:lnTo>
                  <a:lnTo>
                    <a:pt x="276315" y="229890"/>
                  </a:lnTo>
                  <a:lnTo>
                    <a:pt x="276315" y="231568"/>
                  </a:lnTo>
                  <a:lnTo>
                    <a:pt x="274638" y="231568"/>
                  </a:lnTo>
                  <a:lnTo>
                    <a:pt x="274638" y="233805"/>
                  </a:lnTo>
                  <a:lnTo>
                    <a:pt x="272959" y="235483"/>
                  </a:lnTo>
                  <a:lnTo>
                    <a:pt x="272959" y="246111"/>
                  </a:lnTo>
                  <a:lnTo>
                    <a:pt x="274638" y="246111"/>
                  </a:lnTo>
                  <a:lnTo>
                    <a:pt x="274638" y="267366"/>
                  </a:lnTo>
                  <a:lnTo>
                    <a:pt x="272959" y="269044"/>
                  </a:lnTo>
                  <a:lnTo>
                    <a:pt x="272959" y="270722"/>
                  </a:lnTo>
                  <a:lnTo>
                    <a:pt x="272959" y="270722"/>
                  </a:lnTo>
                  <a:lnTo>
                    <a:pt x="272959" y="272959"/>
                  </a:lnTo>
                  <a:lnTo>
                    <a:pt x="269044" y="272959"/>
                  </a:lnTo>
                  <a:lnTo>
                    <a:pt x="269044" y="276315"/>
                  </a:lnTo>
                  <a:lnTo>
                    <a:pt x="267366" y="276315"/>
                  </a:lnTo>
                  <a:lnTo>
                    <a:pt x="267366" y="283587"/>
                  </a:lnTo>
                  <a:lnTo>
                    <a:pt x="265688" y="283587"/>
                  </a:lnTo>
                  <a:lnTo>
                    <a:pt x="265688" y="290858"/>
                  </a:lnTo>
                  <a:lnTo>
                    <a:pt x="264010" y="290858"/>
                  </a:lnTo>
                  <a:lnTo>
                    <a:pt x="264010" y="295892"/>
                  </a:lnTo>
                  <a:lnTo>
                    <a:pt x="265688" y="295892"/>
                  </a:lnTo>
                  <a:lnTo>
                    <a:pt x="265688" y="301486"/>
                  </a:lnTo>
                  <a:lnTo>
                    <a:pt x="267366" y="301486"/>
                  </a:lnTo>
                  <a:lnTo>
                    <a:pt x="267366" y="304842"/>
                  </a:lnTo>
                  <a:lnTo>
                    <a:pt x="269044" y="306520"/>
                  </a:lnTo>
                  <a:lnTo>
                    <a:pt x="269044" y="308198"/>
                  </a:lnTo>
                  <a:lnTo>
                    <a:pt x="265688" y="308198"/>
                  </a:lnTo>
                  <a:lnTo>
                    <a:pt x="265688" y="310435"/>
                  </a:lnTo>
                  <a:lnTo>
                    <a:pt x="264010" y="310435"/>
                  </a:lnTo>
                  <a:lnTo>
                    <a:pt x="262332" y="312113"/>
                  </a:lnTo>
                  <a:lnTo>
                    <a:pt x="262332" y="313791"/>
                  </a:lnTo>
                  <a:lnTo>
                    <a:pt x="260094" y="313791"/>
                  </a:lnTo>
                  <a:lnTo>
                    <a:pt x="260094" y="324419"/>
                  </a:lnTo>
                  <a:lnTo>
                    <a:pt x="258417" y="324419"/>
                  </a:lnTo>
                  <a:lnTo>
                    <a:pt x="258417" y="326097"/>
                  </a:lnTo>
                  <a:lnTo>
                    <a:pt x="251704" y="326097"/>
                  </a:lnTo>
                  <a:lnTo>
                    <a:pt x="251704" y="327775"/>
                  </a:lnTo>
                  <a:lnTo>
                    <a:pt x="249467" y="327775"/>
                  </a:lnTo>
                  <a:lnTo>
                    <a:pt x="249467" y="331690"/>
                  </a:lnTo>
                  <a:lnTo>
                    <a:pt x="246111" y="331690"/>
                  </a:lnTo>
                  <a:lnTo>
                    <a:pt x="246111" y="330012"/>
                  </a:lnTo>
                  <a:lnTo>
                    <a:pt x="247789" y="330012"/>
                  </a:lnTo>
                  <a:lnTo>
                    <a:pt x="247789" y="327775"/>
                  </a:lnTo>
                  <a:lnTo>
                    <a:pt x="247789" y="327775"/>
                  </a:lnTo>
                  <a:lnTo>
                    <a:pt x="247789" y="315469"/>
                  </a:lnTo>
                  <a:lnTo>
                    <a:pt x="251704" y="315469"/>
                  </a:lnTo>
                  <a:lnTo>
                    <a:pt x="251704" y="310435"/>
                  </a:lnTo>
                  <a:lnTo>
                    <a:pt x="247789" y="310435"/>
                  </a:lnTo>
                  <a:lnTo>
                    <a:pt x="249467" y="310435"/>
                  </a:lnTo>
                  <a:lnTo>
                    <a:pt x="244433" y="310435"/>
                  </a:lnTo>
                  <a:lnTo>
                    <a:pt x="244433" y="313791"/>
                  </a:lnTo>
                  <a:lnTo>
                    <a:pt x="244433" y="313791"/>
                  </a:lnTo>
                  <a:lnTo>
                    <a:pt x="244433" y="315469"/>
                  </a:lnTo>
                  <a:lnTo>
                    <a:pt x="242755" y="315469"/>
                  </a:lnTo>
                  <a:lnTo>
                    <a:pt x="242755" y="321063"/>
                  </a:lnTo>
                  <a:lnTo>
                    <a:pt x="244433" y="321063"/>
                  </a:lnTo>
                  <a:lnTo>
                    <a:pt x="244433" y="324419"/>
                  </a:lnTo>
                  <a:lnTo>
                    <a:pt x="242755" y="324419"/>
                  </a:lnTo>
                  <a:lnTo>
                    <a:pt x="242755" y="326097"/>
                  </a:lnTo>
                  <a:lnTo>
                    <a:pt x="240517" y="326097"/>
                  </a:lnTo>
                  <a:lnTo>
                    <a:pt x="240517" y="321063"/>
                  </a:lnTo>
                  <a:lnTo>
                    <a:pt x="231568" y="321063"/>
                  </a:lnTo>
                  <a:lnTo>
                    <a:pt x="231568" y="322741"/>
                  </a:lnTo>
                  <a:lnTo>
                    <a:pt x="229890" y="322741"/>
                  </a:lnTo>
                  <a:lnTo>
                    <a:pt x="229890" y="326097"/>
                  </a:lnTo>
                  <a:lnTo>
                    <a:pt x="228212" y="326097"/>
                  </a:lnTo>
                  <a:lnTo>
                    <a:pt x="228212" y="327775"/>
                  </a:lnTo>
                  <a:lnTo>
                    <a:pt x="229890" y="327775"/>
                  </a:lnTo>
                  <a:lnTo>
                    <a:pt x="229890" y="333368"/>
                  </a:lnTo>
                  <a:lnTo>
                    <a:pt x="228212" y="333368"/>
                  </a:lnTo>
                  <a:lnTo>
                    <a:pt x="228212" y="336724"/>
                  </a:lnTo>
                  <a:lnTo>
                    <a:pt x="226534" y="336724"/>
                  </a:lnTo>
                  <a:lnTo>
                    <a:pt x="226534" y="338962"/>
                  </a:lnTo>
                  <a:lnTo>
                    <a:pt x="224856" y="338962"/>
                  </a:lnTo>
                  <a:lnTo>
                    <a:pt x="224856" y="340640"/>
                  </a:lnTo>
                  <a:lnTo>
                    <a:pt x="223178" y="340640"/>
                  </a:lnTo>
                  <a:lnTo>
                    <a:pt x="223178" y="342318"/>
                  </a:lnTo>
                  <a:lnTo>
                    <a:pt x="220940" y="342318"/>
                  </a:lnTo>
                  <a:lnTo>
                    <a:pt x="220940" y="327775"/>
                  </a:lnTo>
                  <a:lnTo>
                    <a:pt x="223178" y="327775"/>
                  </a:lnTo>
                  <a:lnTo>
                    <a:pt x="223178" y="326097"/>
                  </a:lnTo>
                  <a:lnTo>
                    <a:pt x="215907" y="326097"/>
                  </a:lnTo>
                  <a:lnTo>
                    <a:pt x="215907" y="327775"/>
                  </a:lnTo>
                  <a:lnTo>
                    <a:pt x="214229" y="327775"/>
                  </a:lnTo>
                  <a:lnTo>
                    <a:pt x="215907" y="327775"/>
                  </a:lnTo>
                  <a:lnTo>
                    <a:pt x="214229" y="327775"/>
                  </a:lnTo>
                  <a:lnTo>
                    <a:pt x="214229" y="331690"/>
                  </a:lnTo>
                  <a:lnTo>
                    <a:pt x="211991" y="331690"/>
                  </a:lnTo>
                  <a:lnTo>
                    <a:pt x="211991" y="333368"/>
                  </a:lnTo>
                  <a:lnTo>
                    <a:pt x="210313" y="333368"/>
                  </a:lnTo>
                  <a:lnTo>
                    <a:pt x="210313" y="336724"/>
                  </a:lnTo>
                  <a:lnTo>
                    <a:pt x="208635" y="336724"/>
                  </a:lnTo>
                  <a:lnTo>
                    <a:pt x="208635" y="338962"/>
                  </a:lnTo>
                  <a:lnTo>
                    <a:pt x="206957" y="338962"/>
                  </a:lnTo>
                  <a:lnTo>
                    <a:pt x="206957" y="340640"/>
                  </a:lnTo>
                  <a:lnTo>
                    <a:pt x="203042" y="340640"/>
                  </a:lnTo>
                  <a:lnTo>
                    <a:pt x="203042" y="338962"/>
                  </a:lnTo>
                  <a:lnTo>
                    <a:pt x="187380" y="338962"/>
                  </a:lnTo>
                  <a:lnTo>
                    <a:pt x="183465" y="336724"/>
                  </a:lnTo>
                  <a:lnTo>
                    <a:pt x="180109" y="336724"/>
                  </a:lnTo>
                  <a:lnTo>
                    <a:pt x="176753" y="333368"/>
                  </a:lnTo>
                  <a:lnTo>
                    <a:pt x="174515" y="333368"/>
                  </a:lnTo>
                  <a:lnTo>
                    <a:pt x="174515" y="330012"/>
                  </a:lnTo>
                  <a:lnTo>
                    <a:pt x="176753" y="327775"/>
                  </a:lnTo>
                  <a:lnTo>
                    <a:pt x="174515" y="326097"/>
                  </a:lnTo>
                  <a:lnTo>
                    <a:pt x="171159" y="326097"/>
                  </a:lnTo>
                  <a:lnTo>
                    <a:pt x="171159" y="333368"/>
                  </a:lnTo>
                  <a:lnTo>
                    <a:pt x="169481" y="333368"/>
                  </a:lnTo>
                  <a:lnTo>
                    <a:pt x="169481" y="335046"/>
                  </a:lnTo>
                  <a:lnTo>
                    <a:pt x="167803" y="335046"/>
                  </a:lnTo>
                  <a:lnTo>
                    <a:pt x="167803" y="342318"/>
                  </a:lnTo>
                  <a:lnTo>
                    <a:pt x="172837" y="342318"/>
                  </a:lnTo>
                  <a:lnTo>
                    <a:pt x="172837" y="343996"/>
                  </a:lnTo>
                  <a:lnTo>
                    <a:pt x="176753" y="343996"/>
                  </a:lnTo>
                  <a:lnTo>
                    <a:pt x="176753" y="351267"/>
                  </a:lnTo>
                  <a:lnTo>
                    <a:pt x="174515" y="351267"/>
                  </a:lnTo>
                  <a:lnTo>
                    <a:pt x="174515" y="349589"/>
                  </a:lnTo>
                  <a:lnTo>
                    <a:pt x="171159" y="349589"/>
                  </a:lnTo>
                  <a:lnTo>
                    <a:pt x="171159" y="351267"/>
                  </a:lnTo>
                  <a:lnTo>
                    <a:pt x="166125" y="351267"/>
                  </a:lnTo>
                  <a:lnTo>
                    <a:pt x="166125" y="352945"/>
                  </a:lnTo>
                  <a:lnTo>
                    <a:pt x="162209" y="352945"/>
                  </a:lnTo>
                  <a:lnTo>
                    <a:pt x="162209" y="354623"/>
                  </a:lnTo>
                  <a:lnTo>
                    <a:pt x="160532" y="354623"/>
                  </a:lnTo>
                  <a:lnTo>
                    <a:pt x="160532" y="361895"/>
                  </a:lnTo>
                  <a:lnTo>
                    <a:pt x="157176" y="361895"/>
                  </a:lnTo>
                  <a:lnTo>
                    <a:pt x="157176" y="363573"/>
                  </a:lnTo>
                  <a:lnTo>
                    <a:pt x="154938" y="363573"/>
                  </a:lnTo>
                  <a:lnTo>
                    <a:pt x="154938" y="369166"/>
                  </a:lnTo>
                  <a:lnTo>
                    <a:pt x="153260" y="369166"/>
                  </a:lnTo>
                  <a:lnTo>
                    <a:pt x="153260" y="372522"/>
                  </a:lnTo>
                  <a:lnTo>
                    <a:pt x="149904" y="372522"/>
                  </a:lnTo>
                  <a:lnTo>
                    <a:pt x="149904" y="374200"/>
                  </a:lnTo>
                  <a:lnTo>
                    <a:pt x="148226" y="374200"/>
                  </a:lnTo>
                  <a:lnTo>
                    <a:pt x="148226" y="372522"/>
                  </a:lnTo>
                  <a:lnTo>
                    <a:pt x="142632" y="372522"/>
                  </a:lnTo>
                  <a:lnTo>
                    <a:pt x="142632" y="370844"/>
                  </a:lnTo>
                  <a:lnTo>
                    <a:pt x="140955" y="370844"/>
                  </a:lnTo>
                  <a:lnTo>
                    <a:pt x="140955" y="369166"/>
                  </a:lnTo>
                  <a:lnTo>
                    <a:pt x="139276" y="369166"/>
                  </a:lnTo>
                  <a:lnTo>
                    <a:pt x="139276" y="367488"/>
                  </a:lnTo>
                  <a:lnTo>
                    <a:pt x="140955" y="367488"/>
                  </a:lnTo>
                  <a:lnTo>
                    <a:pt x="140955" y="365251"/>
                  </a:lnTo>
                  <a:lnTo>
                    <a:pt x="137599" y="365251"/>
                  </a:lnTo>
                  <a:lnTo>
                    <a:pt x="137599" y="363573"/>
                  </a:lnTo>
                  <a:lnTo>
                    <a:pt x="135361" y="363573"/>
                  </a:lnTo>
                  <a:lnTo>
                    <a:pt x="135361" y="361895"/>
                  </a:lnTo>
                  <a:lnTo>
                    <a:pt x="132005" y="361895"/>
                  </a:lnTo>
                  <a:lnTo>
                    <a:pt x="132005" y="360217"/>
                  </a:lnTo>
                  <a:lnTo>
                    <a:pt x="133683" y="360217"/>
                  </a:lnTo>
                  <a:lnTo>
                    <a:pt x="133683" y="358539"/>
                  </a:lnTo>
                  <a:lnTo>
                    <a:pt x="135361" y="358539"/>
                  </a:lnTo>
                  <a:lnTo>
                    <a:pt x="135361" y="356301"/>
                  </a:lnTo>
                  <a:lnTo>
                    <a:pt x="133683" y="356301"/>
                  </a:lnTo>
                  <a:lnTo>
                    <a:pt x="133683" y="354623"/>
                  </a:lnTo>
                  <a:lnTo>
                    <a:pt x="135361" y="354623"/>
                  </a:lnTo>
                  <a:lnTo>
                    <a:pt x="135361" y="352945"/>
                  </a:lnTo>
                  <a:lnTo>
                    <a:pt x="133683" y="351267"/>
                  </a:lnTo>
                  <a:lnTo>
                    <a:pt x="132005" y="351267"/>
                  </a:lnTo>
                  <a:lnTo>
                    <a:pt x="132005" y="349589"/>
                  </a:lnTo>
                  <a:lnTo>
                    <a:pt x="137599" y="349589"/>
                  </a:lnTo>
                  <a:lnTo>
                    <a:pt x="137599" y="345674"/>
                  </a:lnTo>
                  <a:lnTo>
                    <a:pt x="140955" y="345674"/>
                  </a:lnTo>
                  <a:lnTo>
                    <a:pt x="140955" y="342318"/>
                  </a:lnTo>
                  <a:lnTo>
                    <a:pt x="140955" y="342318"/>
                  </a:lnTo>
                  <a:lnTo>
                    <a:pt x="140955" y="338962"/>
                  </a:lnTo>
                  <a:lnTo>
                    <a:pt x="135361" y="338962"/>
                  </a:lnTo>
                  <a:lnTo>
                    <a:pt x="135361" y="340640"/>
                  </a:lnTo>
                  <a:lnTo>
                    <a:pt x="130327" y="340640"/>
                  </a:lnTo>
                  <a:lnTo>
                    <a:pt x="130327" y="338962"/>
                  </a:lnTo>
                  <a:lnTo>
                    <a:pt x="126412" y="338962"/>
                  </a:lnTo>
                  <a:lnTo>
                    <a:pt x="126412" y="336724"/>
                  </a:lnTo>
                  <a:lnTo>
                    <a:pt x="114106" y="336724"/>
                  </a:lnTo>
                  <a:lnTo>
                    <a:pt x="114106" y="338962"/>
                  </a:lnTo>
                  <a:lnTo>
                    <a:pt x="112428" y="338962"/>
                  </a:lnTo>
                  <a:lnTo>
                    <a:pt x="112428" y="340640"/>
                  </a:lnTo>
                  <a:lnTo>
                    <a:pt x="110750" y="340640"/>
                  </a:lnTo>
                  <a:lnTo>
                    <a:pt x="110750" y="342318"/>
                  </a:lnTo>
                  <a:lnTo>
                    <a:pt x="106835" y="342318"/>
                  </a:lnTo>
                  <a:lnTo>
                    <a:pt x="106835" y="343996"/>
                  </a:lnTo>
                  <a:lnTo>
                    <a:pt x="103478" y="343996"/>
                  </a:lnTo>
                  <a:lnTo>
                    <a:pt x="103478" y="345674"/>
                  </a:lnTo>
                  <a:lnTo>
                    <a:pt x="101801" y="345674"/>
                  </a:lnTo>
                  <a:lnTo>
                    <a:pt x="101801" y="343996"/>
                  </a:lnTo>
                  <a:lnTo>
                    <a:pt x="96207" y="343996"/>
                  </a:lnTo>
                  <a:lnTo>
                    <a:pt x="96207" y="345674"/>
                  </a:lnTo>
                  <a:lnTo>
                    <a:pt x="92851" y="345674"/>
                  </a:lnTo>
                  <a:lnTo>
                    <a:pt x="92851" y="347911"/>
                  </a:lnTo>
                  <a:lnTo>
                    <a:pt x="88936" y="347911"/>
                  </a:lnTo>
                  <a:lnTo>
                    <a:pt x="88936" y="345674"/>
                  </a:lnTo>
                  <a:lnTo>
                    <a:pt x="87258" y="345674"/>
                  </a:lnTo>
                  <a:lnTo>
                    <a:pt x="87258" y="347911"/>
                  </a:lnTo>
                  <a:lnTo>
                    <a:pt x="85580" y="347911"/>
                  </a:lnTo>
                  <a:lnTo>
                    <a:pt x="85580" y="349589"/>
                  </a:lnTo>
                  <a:lnTo>
                    <a:pt x="78308" y="349589"/>
                  </a:lnTo>
                  <a:lnTo>
                    <a:pt x="78308" y="351267"/>
                  </a:lnTo>
                  <a:lnTo>
                    <a:pt x="76630" y="352945"/>
                  </a:lnTo>
                  <a:lnTo>
                    <a:pt x="74952" y="351267"/>
                  </a:lnTo>
                  <a:lnTo>
                    <a:pt x="74952" y="352945"/>
                  </a:lnTo>
                  <a:lnTo>
                    <a:pt x="73274" y="352945"/>
                  </a:lnTo>
                  <a:lnTo>
                    <a:pt x="71596" y="351267"/>
                  </a:lnTo>
                  <a:lnTo>
                    <a:pt x="71596" y="349589"/>
                  </a:lnTo>
                  <a:lnTo>
                    <a:pt x="66003" y="349589"/>
                  </a:lnTo>
                  <a:lnTo>
                    <a:pt x="66003" y="351267"/>
                  </a:lnTo>
                  <a:lnTo>
                    <a:pt x="66003" y="351267"/>
                  </a:lnTo>
                  <a:lnTo>
                    <a:pt x="66003" y="354623"/>
                  </a:lnTo>
                  <a:lnTo>
                    <a:pt x="64324" y="354623"/>
                  </a:lnTo>
                  <a:lnTo>
                    <a:pt x="64324" y="360217"/>
                  </a:lnTo>
                  <a:lnTo>
                    <a:pt x="62647" y="360217"/>
                  </a:lnTo>
                  <a:lnTo>
                    <a:pt x="62647" y="361895"/>
                  </a:lnTo>
                  <a:lnTo>
                    <a:pt x="58731" y="361895"/>
                  </a:lnTo>
                  <a:lnTo>
                    <a:pt x="58731" y="360217"/>
                  </a:lnTo>
                  <a:lnTo>
                    <a:pt x="57053" y="360217"/>
                  </a:lnTo>
                  <a:lnTo>
                    <a:pt x="58731" y="360217"/>
                  </a:lnTo>
                  <a:lnTo>
                    <a:pt x="55375" y="360217"/>
                  </a:lnTo>
                  <a:lnTo>
                    <a:pt x="55375" y="358539"/>
                  </a:lnTo>
                  <a:lnTo>
                    <a:pt x="53697" y="358539"/>
                  </a:lnTo>
                  <a:lnTo>
                    <a:pt x="53697" y="356301"/>
                  </a:lnTo>
                  <a:lnTo>
                    <a:pt x="52019" y="356301"/>
                  </a:lnTo>
                  <a:lnTo>
                    <a:pt x="49782" y="358539"/>
                  </a:lnTo>
                  <a:lnTo>
                    <a:pt x="46426" y="358539"/>
                  </a:lnTo>
                  <a:lnTo>
                    <a:pt x="46426" y="360217"/>
                  </a:lnTo>
                  <a:lnTo>
                    <a:pt x="39154" y="360217"/>
                  </a:lnTo>
                  <a:lnTo>
                    <a:pt x="39154" y="358539"/>
                  </a:lnTo>
                  <a:lnTo>
                    <a:pt x="37476" y="358539"/>
                  </a:lnTo>
                  <a:lnTo>
                    <a:pt x="37476" y="356301"/>
                  </a:lnTo>
                  <a:lnTo>
                    <a:pt x="35798" y="356301"/>
                  </a:lnTo>
                  <a:lnTo>
                    <a:pt x="35798" y="360217"/>
                  </a:lnTo>
                  <a:lnTo>
                    <a:pt x="35798" y="360217"/>
                  </a:lnTo>
                  <a:lnTo>
                    <a:pt x="35798" y="365251"/>
                  </a:lnTo>
                  <a:lnTo>
                    <a:pt x="35798" y="363573"/>
                  </a:lnTo>
                  <a:lnTo>
                    <a:pt x="35798" y="367488"/>
                  </a:lnTo>
                  <a:lnTo>
                    <a:pt x="37476" y="367488"/>
                  </a:lnTo>
                  <a:lnTo>
                    <a:pt x="37476" y="369166"/>
                  </a:lnTo>
                  <a:lnTo>
                    <a:pt x="40832" y="369166"/>
                  </a:lnTo>
                  <a:lnTo>
                    <a:pt x="40832" y="370844"/>
                  </a:lnTo>
                  <a:lnTo>
                    <a:pt x="46426" y="370844"/>
                  </a:lnTo>
                  <a:lnTo>
                    <a:pt x="46426" y="369166"/>
                  </a:lnTo>
                  <a:lnTo>
                    <a:pt x="48104" y="369166"/>
                  </a:lnTo>
                  <a:lnTo>
                    <a:pt x="48104" y="367488"/>
                  </a:lnTo>
                  <a:lnTo>
                    <a:pt x="52019" y="367488"/>
                  </a:lnTo>
                  <a:lnTo>
                    <a:pt x="52019" y="369166"/>
                  </a:lnTo>
                  <a:lnTo>
                    <a:pt x="53697" y="369166"/>
                  </a:lnTo>
                  <a:lnTo>
                    <a:pt x="53697" y="374200"/>
                  </a:lnTo>
                  <a:lnTo>
                    <a:pt x="52019" y="374200"/>
                  </a:lnTo>
                  <a:lnTo>
                    <a:pt x="52019" y="376438"/>
                  </a:lnTo>
                  <a:lnTo>
                    <a:pt x="49782" y="378116"/>
                  </a:lnTo>
                  <a:lnTo>
                    <a:pt x="48104" y="378116"/>
                  </a:lnTo>
                  <a:lnTo>
                    <a:pt x="48104" y="379794"/>
                  </a:lnTo>
                  <a:lnTo>
                    <a:pt x="55375" y="379794"/>
                  </a:lnTo>
                  <a:lnTo>
                    <a:pt x="55375" y="383150"/>
                  </a:lnTo>
                  <a:lnTo>
                    <a:pt x="57053" y="383150"/>
                  </a:lnTo>
                  <a:lnTo>
                    <a:pt x="57053" y="388743"/>
                  </a:lnTo>
                  <a:lnTo>
                    <a:pt x="60409" y="388743"/>
                  </a:lnTo>
                  <a:lnTo>
                    <a:pt x="60409" y="390421"/>
                  </a:lnTo>
                  <a:lnTo>
                    <a:pt x="58731" y="390421"/>
                  </a:lnTo>
                  <a:lnTo>
                    <a:pt x="58731" y="392099"/>
                  </a:lnTo>
                  <a:lnTo>
                    <a:pt x="57053" y="392099"/>
                  </a:lnTo>
                  <a:lnTo>
                    <a:pt x="57053" y="393777"/>
                  </a:lnTo>
                  <a:lnTo>
                    <a:pt x="57053" y="393777"/>
                  </a:lnTo>
                  <a:lnTo>
                    <a:pt x="57053" y="396015"/>
                  </a:lnTo>
                  <a:lnTo>
                    <a:pt x="53697" y="396015"/>
                  </a:lnTo>
                  <a:lnTo>
                    <a:pt x="53697" y="399371"/>
                  </a:lnTo>
                  <a:lnTo>
                    <a:pt x="52019" y="399371"/>
                  </a:lnTo>
                  <a:lnTo>
                    <a:pt x="52019" y="401049"/>
                  </a:lnTo>
                  <a:lnTo>
                    <a:pt x="53697" y="401049"/>
                  </a:lnTo>
                  <a:lnTo>
                    <a:pt x="53697" y="402727"/>
                  </a:lnTo>
                  <a:lnTo>
                    <a:pt x="52019" y="402727"/>
                  </a:lnTo>
                  <a:lnTo>
                    <a:pt x="52019" y="404964"/>
                  </a:lnTo>
                  <a:lnTo>
                    <a:pt x="49782" y="406642"/>
                  </a:lnTo>
                  <a:lnTo>
                    <a:pt x="49782" y="408320"/>
                  </a:lnTo>
                  <a:lnTo>
                    <a:pt x="48104" y="408320"/>
                  </a:lnTo>
                  <a:lnTo>
                    <a:pt x="48104" y="413354"/>
                  </a:lnTo>
                  <a:lnTo>
                    <a:pt x="46426" y="415592"/>
                  </a:lnTo>
                  <a:lnTo>
                    <a:pt x="46426" y="415592"/>
                  </a:lnTo>
                  <a:lnTo>
                    <a:pt x="46426" y="427897"/>
                  </a:lnTo>
                  <a:lnTo>
                    <a:pt x="44747" y="427897"/>
                  </a:lnTo>
                  <a:lnTo>
                    <a:pt x="44747" y="431253"/>
                  </a:lnTo>
                  <a:lnTo>
                    <a:pt x="43070" y="431253"/>
                  </a:lnTo>
                  <a:lnTo>
                    <a:pt x="43070" y="433491"/>
                  </a:lnTo>
                  <a:lnTo>
                    <a:pt x="40832" y="433491"/>
                  </a:lnTo>
                  <a:lnTo>
                    <a:pt x="40832" y="429575"/>
                  </a:lnTo>
                  <a:lnTo>
                    <a:pt x="37476" y="429575"/>
                  </a:lnTo>
                  <a:lnTo>
                    <a:pt x="37476" y="431253"/>
                  </a:lnTo>
                  <a:lnTo>
                    <a:pt x="35798" y="431253"/>
                  </a:lnTo>
                  <a:lnTo>
                    <a:pt x="35798" y="433491"/>
                  </a:lnTo>
                  <a:lnTo>
                    <a:pt x="37476" y="433491"/>
                  </a:lnTo>
                  <a:lnTo>
                    <a:pt x="37476" y="436847"/>
                  </a:lnTo>
                  <a:lnTo>
                    <a:pt x="35798" y="436847"/>
                  </a:lnTo>
                  <a:lnTo>
                    <a:pt x="35798" y="440203"/>
                  </a:lnTo>
                  <a:lnTo>
                    <a:pt x="30205" y="440203"/>
                  </a:lnTo>
                  <a:close/>
                  <a:moveTo>
                    <a:pt x="82224" y="393777"/>
                  </a:moveTo>
                  <a:lnTo>
                    <a:pt x="80545" y="392099"/>
                  </a:lnTo>
                  <a:lnTo>
                    <a:pt x="78308" y="393777"/>
                  </a:lnTo>
                  <a:lnTo>
                    <a:pt x="74952" y="393777"/>
                  </a:lnTo>
                  <a:lnTo>
                    <a:pt x="74952" y="390421"/>
                  </a:lnTo>
                  <a:lnTo>
                    <a:pt x="73274" y="390421"/>
                  </a:lnTo>
                  <a:lnTo>
                    <a:pt x="73274" y="388743"/>
                  </a:lnTo>
                  <a:lnTo>
                    <a:pt x="71596" y="387065"/>
                  </a:lnTo>
                  <a:lnTo>
                    <a:pt x="71596" y="383150"/>
                  </a:lnTo>
                  <a:lnTo>
                    <a:pt x="69359" y="383150"/>
                  </a:lnTo>
                  <a:lnTo>
                    <a:pt x="69359" y="381472"/>
                  </a:lnTo>
                  <a:lnTo>
                    <a:pt x="71596" y="381472"/>
                  </a:lnTo>
                  <a:lnTo>
                    <a:pt x="71596" y="378116"/>
                  </a:lnTo>
                  <a:lnTo>
                    <a:pt x="69359" y="378116"/>
                  </a:lnTo>
                  <a:lnTo>
                    <a:pt x="69359" y="374200"/>
                  </a:lnTo>
                  <a:lnTo>
                    <a:pt x="66003" y="374200"/>
                  </a:lnTo>
                  <a:lnTo>
                    <a:pt x="66003" y="372522"/>
                  </a:lnTo>
                  <a:lnTo>
                    <a:pt x="69359" y="372522"/>
                  </a:lnTo>
                  <a:lnTo>
                    <a:pt x="69359" y="370844"/>
                  </a:lnTo>
                  <a:lnTo>
                    <a:pt x="71596" y="370844"/>
                  </a:lnTo>
                  <a:lnTo>
                    <a:pt x="71596" y="369166"/>
                  </a:lnTo>
                  <a:lnTo>
                    <a:pt x="73274" y="369166"/>
                  </a:lnTo>
                  <a:lnTo>
                    <a:pt x="73274" y="367488"/>
                  </a:lnTo>
                  <a:lnTo>
                    <a:pt x="76630" y="367488"/>
                  </a:lnTo>
                  <a:lnTo>
                    <a:pt x="76630" y="360217"/>
                  </a:lnTo>
                  <a:lnTo>
                    <a:pt x="78308" y="360217"/>
                  </a:lnTo>
                  <a:lnTo>
                    <a:pt x="78308" y="356301"/>
                  </a:lnTo>
                  <a:lnTo>
                    <a:pt x="82224" y="356301"/>
                  </a:lnTo>
                  <a:lnTo>
                    <a:pt x="82224" y="354623"/>
                  </a:lnTo>
                  <a:lnTo>
                    <a:pt x="83901" y="356301"/>
                  </a:lnTo>
                  <a:lnTo>
                    <a:pt x="83901" y="360217"/>
                  </a:lnTo>
                  <a:lnTo>
                    <a:pt x="96207" y="360217"/>
                  </a:lnTo>
                  <a:lnTo>
                    <a:pt x="96207" y="356301"/>
                  </a:lnTo>
                  <a:lnTo>
                    <a:pt x="97885" y="356301"/>
                  </a:lnTo>
                  <a:lnTo>
                    <a:pt x="97885" y="354623"/>
                  </a:lnTo>
                  <a:lnTo>
                    <a:pt x="100122" y="354623"/>
                  </a:lnTo>
                  <a:lnTo>
                    <a:pt x="100122" y="352945"/>
                  </a:lnTo>
                  <a:lnTo>
                    <a:pt x="97885" y="352945"/>
                  </a:lnTo>
                  <a:lnTo>
                    <a:pt x="97885" y="351267"/>
                  </a:lnTo>
                  <a:lnTo>
                    <a:pt x="101801" y="351267"/>
                  </a:lnTo>
                  <a:lnTo>
                    <a:pt x="101801" y="349589"/>
                  </a:lnTo>
                  <a:lnTo>
                    <a:pt x="105157" y="349589"/>
                  </a:lnTo>
                  <a:lnTo>
                    <a:pt x="105157" y="347911"/>
                  </a:lnTo>
                  <a:lnTo>
                    <a:pt x="106835" y="347911"/>
                  </a:lnTo>
                  <a:lnTo>
                    <a:pt x="106835" y="349589"/>
                  </a:lnTo>
                  <a:lnTo>
                    <a:pt x="109072" y="349589"/>
                  </a:lnTo>
                  <a:lnTo>
                    <a:pt x="109072" y="345674"/>
                  </a:lnTo>
                  <a:lnTo>
                    <a:pt x="110750" y="345674"/>
                  </a:lnTo>
                  <a:lnTo>
                    <a:pt x="110750" y="349589"/>
                  </a:lnTo>
                  <a:lnTo>
                    <a:pt x="112428" y="349589"/>
                  </a:lnTo>
                  <a:lnTo>
                    <a:pt x="114106" y="351267"/>
                  </a:lnTo>
                  <a:lnTo>
                    <a:pt x="121378" y="351267"/>
                  </a:lnTo>
                  <a:lnTo>
                    <a:pt x="121378" y="352945"/>
                  </a:lnTo>
                  <a:lnTo>
                    <a:pt x="123055" y="352945"/>
                  </a:lnTo>
                  <a:lnTo>
                    <a:pt x="123055" y="354623"/>
                  </a:lnTo>
                  <a:lnTo>
                    <a:pt x="121378" y="354623"/>
                  </a:lnTo>
                  <a:lnTo>
                    <a:pt x="121378" y="358539"/>
                  </a:lnTo>
                  <a:lnTo>
                    <a:pt x="123055" y="358539"/>
                  </a:lnTo>
                  <a:lnTo>
                    <a:pt x="123055" y="360217"/>
                  </a:lnTo>
                  <a:lnTo>
                    <a:pt x="124734" y="360217"/>
                  </a:lnTo>
                  <a:lnTo>
                    <a:pt x="124734" y="361895"/>
                  </a:lnTo>
                  <a:lnTo>
                    <a:pt x="123055" y="363573"/>
                  </a:lnTo>
                  <a:lnTo>
                    <a:pt x="124734" y="361895"/>
                  </a:lnTo>
                  <a:lnTo>
                    <a:pt x="123055" y="363573"/>
                  </a:lnTo>
                  <a:lnTo>
                    <a:pt x="123055" y="365251"/>
                  </a:lnTo>
                  <a:lnTo>
                    <a:pt x="121378" y="365251"/>
                  </a:lnTo>
                  <a:lnTo>
                    <a:pt x="121378" y="367488"/>
                  </a:lnTo>
                  <a:lnTo>
                    <a:pt x="117462" y="367488"/>
                  </a:lnTo>
                  <a:lnTo>
                    <a:pt x="117462" y="369166"/>
                  </a:lnTo>
                  <a:lnTo>
                    <a:pt x="115784" y="369166"/>
                  </a:lnTo>
                  <a:lnTo>
                    <a:pt x="115784" y="370844"/>
                  </a:lnTo>
                  <a:lnTo>
                    <a:pt x="114106" y="370844"/>
                  </a:lnTo>
                  <a:lnTo>
                    <a:pt x="114106" y="372522"/>
                  </a:lnTo>
                  <a:lnTo>
                    <a:pt x="112428" y="374200"/>
                  </a:lnTo>
                  <a:lnTo>
                    <a:pt x="112428" y="379794"/>
                  </a:lnTo>
                  <a:lnTo>
                    <a:pt x="109072" y="379794"/>
                  </a:lnTo>
                  <a:lnTo>
                    <a:pt x="109072" y="378116"/>
                  </a:lnTo>
                  <a:lnTo>
                    <a:pt x="106835" y="376438"/>
                  </a:lnTo>
                  <a:lnTo>
                    <a:pt x="106835" y="374200"/>
                  </a:lnTo>
                  <a:lnTo>
                    <a:pt x="105157" y="374200"/>
                  </a:lnTo>
                  <a:lnTo>
                    <a:pt x="105157" y="372522"/>
                  </a:lnTo>
                  <a:lnTo>
                    <a:pt x="96207" y="372522"/>
                  </a:lnTo>
                  <a:lnTo>
                    <a:pt x="96207" y="374200"/>
                  </a:lnTo>
                  <a:lnTo>
                    <a:pt x="92851" y="374200"/>
                  </a:lnTo>
                  <a:lnTo>
                    <a:pt x="92851" y="376438"/>
                  </a:lnTo>
                  <a:lnTo>
                    <a:pt x="88936" y="376438"/>
                  </a:lnTo>
                  <a:lnTo>
                    <a:pt x="88936" y="379794"/>
                  </a:lnTo>
                  <a:lnTo>
                    <a:pt x="88936" y="378116"/>
                  </a:lnTo>
                  <a:lnTo>
                    <a:pt x="88936" y="381472"/>
                  </a:lnTo>
                  <a:lnTo>
                    <a:pt x="87258" y="381472"/>
                  </a:lnTo>
                  <a:lnTo>
                    <a:pt x="87258" y="384828"/>
                  </a:lnTo>
                  <a:lnTo>
                    <a:pt x="85580" y="384828"/>
                  </a:lnTo>
                  <a:lnTo>
                    <a:pt x="85580" y="387065"/>
                  </a:lnTo>
                  <a:lnTo>
                    <a:pt x="83901" y="387065"/>
                  </a:lnTo>
                  <a:lnTo>
                    <a:pt x="83901" y="393777"/>
                  </a:lnTo>
                  <a:lnTo>
                    <a:pt x="82224" y="393777"/>
                  </a:lnTo>
                  <a:close/>
                  <a:moveTo>
                    <a:pt x="145989" y="313791"/>
                  </a:moveTo>
                  <a:lnTo>
                    <a:pt x="148226" y="313791"/>
                  </a:lnTo>
                  <a:lnTo>
                    <a:pt x="145989" y="313791"/>
                  </a:lnTo>
                  <a:close/>
                  <a:moveTo>
                    <a:pt x="255061" y="133683"/>
                  </a:moveTo>
                  <a:lnTo>
                    <a:pt x="251704" y="133683"/>
                  </a:lnTo>
                  <a:lnTo>
                    <a:pt x="251704" y="132005"/>
                  </a:lnTo>
                  <a:lnTo>
                    <a:pt x="249467" y="132005"/>
                  </a:lnTo>
                  <a:lnTo>
                    <a:pt x="249467" y="124733"/>
                  </a:lnTo>
                  <a:lnTo>
                    <a:pt x="251704" y="124733"/>
                  </a:lnTo>
                  <a:lnTo>
                    <a:pt x="251704" y="123055"/>
                  </a:lnTo>
                  <a:lnTo>
                    <a:pt x="253382" y="123055"/>
                  </a:lnTo>
                  <a:lnTo>
                    <a:pt x="253382" y="114106"/>
                  </a:lnTo>
                  <a:lnTo>
                    <a:pt x="251704" y="114106"/>
                  </a:lnTo>
                  <a:lnTo>
                    <a:pt x="251704" y="112428"/>
                  </a:lnTo>
                  <a:lnTo>
                    <a:pt x="247789" y="112428"/>
                  </a:lnTo>
                  <a:lnTo>
                    <a:pt x="247789" y="108512"/>
                  </a:lnTo>
                  <a:lnTo>
                    <a:pt x="246111" y="108512"/>
                  </a:lnTo>
                  <a:lnTo>
                    <a:pt x="244433" y="106834"/>
                  </a:lnTo>
                  <a:lnTo>
                    <a:pt x="244433" y="105156"/>
                  </a:lnTo>
                  <a:lnTo>
                    <a:pt x="246111" y="105156"/>
                  </a:lnTo>
                  <a:lnTo>
                    <a:pt x="246111" y="101800"/>
                  </a:lnTo>
                  <a:lnTo>
                    <a:pt x="247789" y="101800"/>
                  </a:lnTo>
                  <a:lnTo>
                    <a:pt x="247789" y="97885"/>
                  </a:lnTo>
                  <a:lnTo>
                    <a:pt x="246111" y="97885"/>
                  </a:lnTo>
                  <a:lnTo>
                    <a:pt x="246111" y="96207"/>
                  </a:lnTo>
                  <a:lnTo>
                    <a:pt x="247789" y="96207"/>
                  </a:lnTo>
                  <a:lnTo>
                    <a:pt x="247789" y="94529"/>
                  </a:lnTo>
                  <a:lnTo>
                    <a:pt x="251704" y="94529"/>
                  </a:lnTo>
                  <a:lnTo>
                    <a:pt x="251704" y="92851"/>
                  </a:lnTo>
                  <a:lnTo>
                    <a:pt x="255061" y="92851"/>
                  </a:lnTo>
                  <a:lnTo>
                    <a:pt x="255061" y="88935"/>
                  </a:lnTo>
                  <a:lnTo>
                    <a:pt x="258417" y="88935"/>
                  </a:lnTo>
                  <a:lnTo>
                    <a:pt x="258417" y="87258"/>
                  </a:lnTo>
                  <a:lnTo>
                    <a:pt x="260094" y="87258"/>
                  </a:lnTo>
                  <a:lnTo>
                    <a:pt x="260094" y="83901"/>
                  </a:lnTo>
                  <a:lnTo>
                    <a:pt x="262332" y="83901"/>
                  </a:lnTo>
                  <a:lnTo>
                    <a:pt x="262332" y="79986"/>
                  </a:lnTo>
                  <a:lnTo>
                    <a:pt x="260094" y="79986"/>
                  </a:lnTo>
                  <a:lnTo>
                    <a:pt x="260094" y="78308"/>
                  </a:lnTo>
                  <a:lnTo>
                    <a:pt x="258417" y="76630"/>
                  </a:lnTo>
                  <a:lnTo>
                    <a:pt x="258417" y="73274"/>
                  </a:lnTo>
                  <a:lnTo>
                    <a:pt x="260094" y="73274"/>
                  </a:lnTo>
                  <a:lnTo>
                    <a:pt x="262332" y="71036"/>
                  </a:lnTo>
                  <a:lnTo>
                    <a:pt x="264010" y="71036"/>
                  </a:lnTo>
                  <a:lnTo>
                    <a:pt x="264010" y="73274"/>
                  </a:lnTo>
                  <a:lnTo>
                    <a:pt x="265688" y="73274"/>
                  </a:lnTo>
                  <a:lnTo>
                    <a:pt x="265688" y="74952"/>
                  </a:lnTo>
                  <a:lnTo>
                    <a:pt x="267366" y="74952"/>
                  </a:lnTo>
                  <a:lnTo>
                    <a:pt x="267366" y="76630"/>
                  </a:lnTo>
                  <a:lnTo>
                    <a:pt x="274638" y="76630"/>
                  </a:lnTo>
                  <a:lnTo>
                    <a:pt x="276315" y="78308"/>
                  </a:lnTo>
                  <a:lnTo>
                    <a:pt x="280231" y="78308"/>
                  </a:lnTo>
                  <a:lnTo>
                    <a:pt x="280231" y="76630"/>
                  </a:lnTo>
                  <a:lnTo>
                    <a:pt x="281909" y="76630"/>
                  </a:lnTo>
                  <a:lnTo>
                    <a:pt x="283587" y="74952"/>
                  </a:lnTo>
                  <a:lnTo>
                    <a:pt x="283587" y="73274"/>
                  </a:lnTo>
                  <a:lnTo>
                    <a:pt x="285265" y="73274"/>
                  </a:lnTo>
                  <a:lnTo>
                    <a:pt x="285265" y="69358"/>
                  </a:lnTo>
                  <a:lnTo>
                    <a:pt x="283587" y="69358"/>
                  </a:lnTo>
                  <a:lnTo>
                    <a:pt x="283587" y="60409"/>
                  </a:lnTo>
                  <a:lnTo>
                    <a:pt x="281909" y="60409"/>
                  </a:lnTo>
                  <a:lnTo>
                    <a:pt x="281909" y="58731"/>
                  </a:lnTo>
                  <a:lnTo>
                    <a:pt x="283587" y="58731"/>
                  </a:lnTo>
                  <a:lnTo>
                    <a:pt x="283587" y="57053"/>
                  </a:lnTo>
                  <a:lnTo>
                    <a:pt x="285265" y="57053"/>
                  </a:lnTo>
                  <a:lnTo>
                    <a:pt x="286943" y="55375"/>
                  </a:lnTo>
                  <a:lnTo>
                    <a:pt x="286943" y="53697"/>
                  </a:lnTo>
                  <a:lnTo>
                    <a:pt x="288621" y="53697"/>
                  </a:lnTo>
                  <a:lnTo>
                    <a:pt x="288621" y="51459"/>
                  </a:lnTo>
                  <a:lnTo>
                    <a:pt x="290858" y="51459"/>
                  </a:lnTo>
                  <a:lnTo>
                    <a:pt x="288621" y="51459"/>
                  </a:lnTo>
                  <a:lnTo>
                    <a:pt x="290858" y="51459"/>
                  </a:lnTo>
                  <a:lnTo>
                    <a:pt x="290858" y="37476"/>
                  </a:lnTo>
                  <a:lnTo>
                    <a:pt x="292536" y="37476"/>
                  </a:lnTo>
                  <a:lnTo>
                    <a:pt x="292536" y="21255"/>
                  </a:lnTo>
                  <a:lnTo>
                    <a:pt x="290858" y="17899"/>
                  </a:lnTo>
                  <a:lnTo>
                    <a:pt x="290858" y="16221"/>
                  </a:lnTo>
                  <a:lnTo>
                    <a:pt x="286943" y="12305"/>
                  </a:lnTo>
                  <a:lnTo>
                    <a:pt x="286943" y="8950"/>
                  </a:lnTo>
                  <a:lnTo>
                    <a:pt x="288621" y="7271"/>
                  </a:lnTo>
                  <a:lnTo>
                    <a:pt x="288621" y="5593"/>
                  </a:lnTo>
                  <a:lnTo>
                    <a:pt x="290858" y="5593"/>
                  </a:lnTo>
                  <a:lnTo>
                    <a:pt x="288621" y="3356"/>
                  </a:lnTo>
                  <a:lnTo>
                    <a:pt x="294215" y="3356"/>
                  </a:lnTo>
                  <a:lnTo>
                    <a:pt x="295892" y="1678"/>
                  </a:lnTo>
                  <a:lnTo>
                    <a:pt x="295892" y="0"/>
                  </a:lnTo>
                  <a:lnTo>
                    <a:pt x="297571" y="0"/>
                  </a:lnTo>
                  <a:lnTo>
                    <a:pt x="297571" y="3356"/>
                  </a:lnTo>
                  <a:lnTo>
                    <a:pt x="299808" y="3356"/>
                  </a:lnTo>
                  <a:lnTo>
                    <a:pt x="299808" y="5593"/>
                  </a:lnTo>
                  <a:lnTo>
                    <a:pt x="303164" y="5593"/>
                  </a:lnTo>
                  <a:lnTo>
                    <a:pt x="303164" y="7271"/>
                  </a:lnTo>
                  <a:lnTo>
                    <a:pt x="304842" y="8950"/>
                  </a:lnTo>
                  <a:lnTo>
                    <a:pt x="304842" y="10627"/>
                  </a:lnTo>
                  <a:lnTo>
                    <a:pt x="306520" y="10627"/>
                  </a:lnTo>
                  <a:lnTo>
                    <a:pt x="306520" y="12305"/>
                  </a:lnTo>
                  <a:lnTo>
                    <a:pt x="308758" y="12305"/>
                  </a:lnTo>
                  <a:lnTo>
                    <a:pt x="308758" y="13984"/>
                  </a:lnTo>
                  <a:lnTo>
                    <a:pt x="310435" y="16221"/>
                  </a:lnTo>
                  <a:lnTo>
                    <a:pt x="310435" y="17899"/>
                  </a:lnTo>
                  <a:lnTo>
                    <a:pt x="312113" y="17899"/>
                  </a:lnTo>
                  <a:lnTo>
                    <a:pt x="312113" y="21255"/>
                  </a:lnTo>
                  <a:lnTo>
                    <a:pt x="313792" y="21255"/>
                  </a:lnTo>
                  <a:lnTo>
                    <a:pt x="313792" y="22933"/>
                  </a:lnTo>
                  <a:lnTo>
                    <a:pt x="315469" y="22933"/>
                  </a:lnTo>
                  <a:lnTo>
                    <a:pt x="315469" y="25170"/>
                  </a:lnTo>
                  <a:lnTo>
                    <a:pt x="317148" y="25170"/>
                  </a:lnTo>
                  <a:lnTo>
                    <a:pt x="317148" y="28527"/>
                  </a:lnTo>
                  <a:lnTo>
                    <a:pt x="321063" y="28527"/>
                  </a:lnTo>
                  <a:lnTo>
                    <a:pt x="321063" y="31882"/>
                  </a:lnTo>
                  <a:lnTo>
                    <a:pt x="322741" y="31882"/>
                  </a:lnTo>
                  <a:lnTo>
                    <a:pt x="322741" y="34120"/>
                  </a:lnTo>
                  <a:lnTo>
                    <a:pt x="326097" y="35798"/>
                  </a:lnTo>
                  <a:lnTo>
                    <a:pt x="328335" y="35798"/>
                  </a:lnTo>
                  <a:lnTo>
                    <a:pt x="328335" y="37476"/>
                  </a:lnTo>
                  <a:lnTo>
                    <a:pt x="330012" y="37476"/>
                  </a:lnTo>
                  <a:lnTo>
                    <a:pt x="330012" y="39154"/>
                  </a:lnTo>
                  <a:lnTo>
                    <a:pt x="331690" y="39154"/>
                  </a:lnTo>
                  <a:lnTo>
                    <a:pt x="331690" y="40832"/>
                  </a:lnTo>
                  <a:lnTo>
                    <a:pt x="333369" y="40832"/>
                  </a:lnTo>
                  <a:lnTo>
                    <a:pt x="335046" y="42510"/>
                  </a:lnTo>
                  <a:lnTo>
                    <a:pt x="338962" y="42510"/>
                  </a:lnTo>
                  <a:lnTo>
                    <a:pt x="340640" y="44747"/>
                  </a:lnTo>
                  <a:lnTo>
                    <a:pt x="342318" y="44747"/>
                  </a:lnTo>
                  <a:lnTo>
                    <a:pt x="343996" y="46425"/>
                  </a:lnTo>
                  <a:lnTo>
                    <a:pt x="351267" y="46425"/>
                  </a:lnTo>
                  <a:lnTo>
                    <a:pt x="351267" y="49781"/>
                  </a:lnTo>
                  <a:lnTo>
                    <a:pt x="352946" y="49781"/>
                  </a:lnTo>
                  <a:lnTo>
                    <a:pt x="352946" y="51459"/>
                  </a:lnTo>
                  <a:lnTo>
                    <a:pt x="356861" y="51459"/>
                  </a:lnTo>
                  <a:lnTo>
                    <a:pt x="356861" y="53697"/>
                  </a:lnTo>
                  <a:lnTo>
                    <a:pt x="365810" y="53697"/>
                  </a:lnTo>
                  <a:lnTo>
                    <a:pt x="365810" y="51459"/>
                  </a:lnTo>
                  <a:lnTo>
                    <a:pt x="367489" y="51459"/>
                  </a:lnTo>
                  <a:lnTo>
                    <a:pt x="367489" y="49781"/>
                  </a:lnTo>
                  <a:lnTo>
                    <a:pt x="369166" y="48104"/>
                  </a:lnTo>
                  <a:lnTo>
                    <a:pt x="369166" y="46425"/>
                  </a:lnTo>
                  <a:lnTo>
                    <a:pt x="372523" y="46425"/>
                  </a:lnTo>
                  <a:lnTo>
                    <a:pt x="372523" y="44747"/>
                  </a:lnTo>
                  <a:lnTo>
                    <a:pt x="374200" y="44747"/>
                  </a:lnTo>
                  <a:lnTo>
                    <a:pt x="374200" y="40832"/>
                  </a:lnTo>
                  <a:lnTo>
                    <a:pt x="376438" y="40832"/>
                  </a:lnTo>
                  <a:lnTo>
                    <a:pt x="376438" y="39154"/>
                  </a:lnTo>
                  <a:lnTo>
                    <a:pt x="378116" y="39154"/>
                  </a:lnTo>
                  <a:lnTo>
                    <a:pt x="378116" y="44747"/>
                  </a:lnTo>
                  <a:lnTo>
                    <a:pt x="376438" y="44747"/>
                  </a:lnTo>
                  <a:lnTo>
                    <a:pt x="376438" y="48104"/>
                  </a:lnTo>
                  <a:lnTo>
                    <a:pt x="374200" y="48104"/>
                  </a:lnTo>
                  <a:lnTo>
                    <a:pt x="374200" y="51459"/>
                  </a:lnTo>
                  <a:lnTo>
                    <a:pt x="372523" y="51459"/>
                  </a:lnTo>
                  <a:lnTo>
                    <a:pt x="372523" y="53697"/>
                  </a:lnTo>
                  <a:lnTo>
                    <a:pt x="370844" y="53697"/>
                  </a:lnTo>
                  <a:lnTo>
                    <a:pt x="370844" y="60409"/>
                  </a:lnTo>
                  <a:lnTo>
                    <a:pt x="372523" y="60409"/>
                  </a:lnTo>
                  <a:lnTo>
                    <a:pt x="372523" y="62646"/>
                  </a:lnTo>
                  <a:lnTo>
                    <a:pt x="374200" y="62646"/>
                  </a:lnTo>
                  <a:lnTo>
                    <a:pt x="374200" y="66002"/>
                  </a:lnTo>
                  <a:lnTo>
                    <a:pt x="376438" y="66002"/>
                  </a:lnTo>
                  <a:lnTo>
                    <a:pt x="376438" y="71036"/>
                  </a:lnTo>
                  <a:lnTo>
                    <a:pt x="376438" y="71036"/>
                  </a:lnTo>
                  <a:lnTo>
                    <a:pt x="378116" y="73274"/>
                  </a:lnTo>
                  <a:lnTo>
                    <a:pt x="383150" y="73274"/>
                  </a:lnTo>
                  <a:lnTo>
                    <a:pt x="383150" y="71036"/>
                  </a:lnTo>
                  <a:lnTo>
                    <a:pt x="387066" y="71036"/>
                  </a:lnTo>
                  <a:lnTo>
                    <a:pt x="387066" y="73274"/>
                  </a:lnTo>
                  <a:lnTo>
                    <a:pt x="385387" y="73274"/>
                  </a:lnTo>
                  <a:lnTo>
                    <a:pt x="385387" y="74952"/>
                  </a:lnTo>
                  <a:lnTo>
                    <a:pt x="383150" y="74952"/>
                  </a:lnTo>
                  <a:lnTo>
                    <a:pt x="383150" y="76630"/>
                  </a:lnTo>
                  <a:lnTo>
                    <a:pt x="378116" y="76630"/>
                  </a:lnTo>
                  <a:lnTo>
                    <a:pt x="378116" y="78308"/>
                  </a:lnTo>
                  <a:lnTo>
                    <a:pt x="372523" y="78308"/>
                  </a:lnTo>
                  <a:lnTo>
                    <a:pt x="372523" y="79986"/>
                  </a:lnTo>
                  <a:lnTo>
                    <a:pt x="374200" y="79986"/>
                  </a:lnTo>
                  <a:lnTo>
                    <a:pt x="374200" y="82223"/>
                  </a:lnTo>
                  <a:lnTo>
                    <a:pt x="370844" y="82223"/>
                  </a:lnTo>
                  <a:lnTo>
                    <a:pt x="370844" y="83901"/>
                  </a:lnTo>
                  <a:lnTo>
                    <a:pt x="365810" y="83901"/>
                  </a:lnTo>
                  <a:lnTo>
                    <a:pt x="365810" y="82223"/>
                  </a:lnTo>
                  <a:lnTo>
                    <a:pt x="363573" y="82223"/>
                  </a:lnTo>
                  <a:lnTo>
                    <a:pt x="363573" y="85579"/>
                  </a:lnTo>
                  <a:lnTo>
                    <a:pt x="356861" y="85579"/>
                  </a:lnTo>
                  <a:lnTo>
                    <a:pt x="356861" y="83901"/>
                  </a:lnTo>
                  <a:lnTo>
                    <a:pt x="347912" y="83901"/>
                  </a:lnTo>
                  <a:lnTo>
                    <a:pt x="347912" y="85579"/>
                  </a:lnTo>
                  <a:lnTo>
                    <a:pt x="345674" y="85579"/>
                  </a:lnTo>
                  <a:lnTo>
                    <a:pt x="345674" y="87258"/>
                  </a:lnTo>
                  <a:lnTo>
                    <a:pt x="343996" y="87258"/>
                  </a:lnTo>
                  <a:lnTo>
                    <a:pt x="342318" y="88935"/>
                  </a:lnTo>
                  <a:lnTo>
                    <a:pt x="340640" y="88935"/>
                  </a:lnTo>
                  <a:lnTo>
                    <a:pt x="340640" y="91173"/>
                  </a:lnTo>
                  <a:lnTo>
                    <a:pt x="338962" y="92851"/>
                  </a:lnTo>
                  <a:lnTo>
                    <a:pt x="337284" y="92851"/>
                  </a:lnTo>
                  <a:lnTo>
                    <a:pt x="337284" y="94529"/>
                  </a:lnTo>
                  <a:lnTo>
                    <a:pt x="335046" y="94529"/>
                  </a:lnTo>
                  <a:lnTo>
                    <a:pt x="335046" y="96207"/>
                  </a:lnTo>
                  <a:lnTo>
                    <a:pt x="333369" y="96207"/>
                  </a:lnTo>
                  <a:lnTo>
                    <a:pt x="333369" y="99563"/>
                  </a:lnTo>
                  <a:lnTo>
                    <a:pt x="331690" y="99563"/>
                  </a:lnTo>
                  <a:lnTo>
                    <a:pt x="331690" y="105156"/>
                  </a:lnTo>
                  <a:lnTo>
                    <a:pt x="330012" y="105156"/>
                  </a:lnTo>
                  <a:lnTo>
                    <a:pt x="330012" y="112428"/>
                  </a:lnTo>
                  <a:lnTo>
                    <a:pt x="328335" y="114106"/>
                  </a:lnTo>
                  <a:lnTo>
                    <a:pt x="328335" y="114106"/>
                  </a:lnTo>
                  <a:lnTo>
                    <a:pt x="328335" y="117462"/>
                  </a:lnTo>
                  <a:lnTo>
                    <a:pt x="326097" y="117462"/>
                  </a:lnTo>
                  <a:lnTo>
                    <a:pt x="326097" y="114106"/>
                  </a:lnTo>
                  <a:lnTo>
                    <a:pt x="322741" y="114106"/>
                  </a:lnTo>
                  <a:lnTo>
                    <a:pt x="322741" y="112428"/>
                  </a:lnTo>
                  <a:lnTo>
                    <a:pt x="317148" y="112428"/>
                  </a:lnTo>
                  <a:lnTo>
                    <a:pt x="317148" y="110750"/>
                  </a:lnTo>
                  <a:lnTo>
                    <a:pt x="313792" y="110750"/>
                  </a:lnTo>
                  <a:lnTo>
                    <a:pt x="313792" y="108512"/>
                  </a:lnTo>
                  <a:lnTo>
                    <a:pt x="312113" y="108512"/>
                  </a:lnTo>
                  <a:lnTo>
                    <a:pt x="312113" y="106834"/>
                  </a:lnTo>
                  <a:lnTo>
                    <a:pt x="308758" y="106834"/>
                  </a:lnTo>
                  <a:lnTo>
                    <a:pt x="308758" y="105156"/>
                  </a:lnTo>
                  <a:lnTo>
                    <a:pt x="304842" y="105156"/>
                  </a:lnTo>
                  <a:lnTo>
                    <a:pt x="304842" y="103478"/>
                  </a:lnTo>
                  <a:lnTo>
                    <a:pt x="303164" y="101800"/>
                  </a:lnTo>
                  <a:lnTo>
                    <a:pt x="301486" y="101800"/>
                  </a:lnTo>
                  <a:lnTo>
                    <a:pt x="299808" y="99563"/>
                  </a:lnTo>
                  <a:lnTo>
                    <a:pt x="297571" y="99563"/>
                  </a:lnTo>
                  <a:lnTo>
                    <a:pt x="297571" y="97885"/>
                  </a:lnTo>
                  <a:lnTo>
                    <a:pt x="295892" y="97885"/>
                  </a:lnTo>
                  <a:lnTo>
                    <a:pt x="295892" y="96207"/>
                  </a:lnTo>
                  <a:lnTo>
                    <a:pt x="283587" y="96207"/>
                  </a:lnTo>
                  <a:lnTo>
                    <a:pt x="283587" y="99563"/>
                  </a:lnTo>
                  <a:lnTo>
                    <a:pt x="280231" y="99563"/>
                  </a:lnTo>
                  <a:lnTo>
                    <a:pt x="280231" y="101800"/>
                  </a:lnTo>
                  <a:lnTo>
                    <a:pt x="277994" y="101800"/>
                  </a:lnTo>
                  <a:lnTo>
                    <a:pt x="276315" y="103478"/>
                  </a:lnTo>
                  <a:lnTo>
                    <a:pt x="274638" y="105156"/>
                  </a:lnTo>
                  <a:lnTo>
                    <a:pt x="272959" y="105156"/>
                  </a:lnTo>
                  <a:lnTo>
                    <a:pt x="272959" y="101800"/>
                  </a:lnTo>
                  <a:lnTo>
                    <a:pt x="271281" y="101800"/>
                  </a:lnTo>
                  <a:lnTo>
                    <a:pt x="269044" y="99563"/>
                  </a:lnTo>
                  <a:lnTo>
                    <a:pt x="269044" y="97885"/>
                  </a:lnTo>
                  <a:lnTo>
                    <a:pt x="267366" y="97885"/>
                  </a:lnTo>
                  <a:lnTo>
                    <a:pt x="267366" y="96207"/>
                  </a:lnTo>
                  <a:lnTo>
                    <a:pt x="260094" y="96207"/>
                  </a:lnTo>
                  <a:lnTo>
                    <a:pt x="260094" y="99563"/>
                  </a:lnTo>
                  <a:lnTo>
                    <a:pt x="258417" y="99563"/>
                  </a:lnTo>
                  <a:lnTo>
                    <a:pt x="258417" y="101800"/>
                  </a:lnTo>
                  <a:lnTo>
                    <a:pt x="256738" y="101800"/>
                  </a:lnTo>
                  <a:lnTo>
                    <a:pt x="256738" y="108512"/>
                  </a:lnTo>
                  <a:lnTo>
                    <a:pt x="260094" y="108512"/>
                  </a:lnTo>
                  <a:lnTo>
                    <a:pt x="260094" y="110750"/>
                  </a:lnTo>
                  <a:lnTo>
                    <a:pt x="262332" y="110750"/>
                  </a:lnTo>
                  <a:lnTo>
                    <a:pt x="262332" y="112428"/>
                  </a:lnTo>
                  <a:lnTo>
                    <a:pt x="269044" y="112428"/>
                  </a:lnTo>
                  <a:lnTo>
                    <a:pt x="269044" y="114106"/>
                  </a:lnTo>
                  <a:lnTo>
                    <a:pt x="271281" y="114106"/>
                  </a:lnTo>
                  <a:lnTo>
                    <a:pt x="271281" y="115784"/>
                  </a:lnTo>
                  <a:lnTo>
                    <a:pt x="272959" y="115784"/>
                  </a:lnTo>
                  <a:lnTo>
                    <a:pt x="272959" y="119699"/>
                  </a:lnTo>
                  <a:lnTo>
                    <a:pt x="277994" y="119699"/>
                  </a:lnTo>
                  <a:lnTo>
                    <a:pt x="277994" y="123055"/>
                  </a:lnTo>
                  <a:lnTo>
                    <a:pt x="276315" y="123055"/>
                  </a:lnTo>
                  <a:lnTo>
                    <a:pt x="276315" y="124733"/>
                  </a:lnTo>
                  <a:lnTo>
                    <a:pt x="272959" y="124733"/>
                  </a:lnTo>
                  <a:lnTo>
                    <a:pt x="271281" y="123055"/>
                  </a:lnTo>
                  <a:lnTo>
                    <a:pt x="267366" y="123055"/>
                  </a:lnTo>
                  <a:lnTo>
                    <a:pt x="267366" y="121377"/>
                  </a:lnTo>
                  <a:lnTo>
                    <a:pt x="265688" y="121377"/>
                  </a:lnTo>
                  <a:lnTo>
                    <a:pt x="265688" y="124733"/>
                  </a:lnTo>
                  <a:lnTo>
                    <a:pt x="260094" y="124733"/>
                  </a:lnTo>
                  <a:lnTo>
                    <a:pt x="260094" y="132005"/>
                  </a:lnTo>
                  <a:lnTo>
                    <a:pt x="256738" y="132005"/>
                  </a:lnTo>
                  <a:lnTo>
                    <a:pt x="256738" y="133683"/>
                  </a:lnTo>
                  <a:lnTo>
                    <a:pt x="255061" y="133683"/>
                  </a:lnTo>
                  <a:close/>
                  <a:moveTo>
                    <a:pt x="335046" y="94529"/>
                  </a:moveTo>
                  <a:lnTo>
                    <a:pt x="337284" y="94529"/>
                  </a:lnTo>
                  <a:lnTo>
                    <a:pt x="335046" y="9452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ED5AA12-8A3C-C269-0435-621D02113F87}"/>
                </a:ext>
              </a:extLst>
            </p:cNvPr>
            <p:cNvSpPr/>
            <p:nvPr/>
          </p:nvSpPr>
          <p:spPr>
            <a:xfrm>
              <a:off x="6357802" y="2751576"/>
              <a:ext cx="1459884" cy="1078412"/>
            </a:xfrm>
            <a:custGeom>
              <a:avLst/>
              <a:gdLst>
                <a:gd name="csX0" fmla="*/ 859150 w 1459884"/>
                <a:gd name="csY0" fmla="*/ 1078413 h 1078412"/>
                <a:gd name="csX1" fmla="*/ 859150 w 1459884"/>
                <a:gd name="csY1" fmla="*/ 1076735 h 1078412"/>
                <a:gd name="csX2" fmla="*/ 853557 w 1459884"/>
                <a:gd name="csY2" fmla="*/ 1076735 h 1078412"/>
                <a:gd name="csX3" fmla="*/ 853557 w 1459884"/>
                <a:gd name="csY3" fmla="*/ 1075057 h 1078412"/>
                <a:gd name="csX4" fmla="*/ 850201 w 1459884"/>
                <a:gd name="csY4" fmla="*/ 1075057 h 1078412"/>
                <a:gd name="csX5" fmla="*/ 850201 w 1459884"/>
                <a:gd name="csY5" fmla="*/ 1076735 h 1078412"/>
                <a:gd name="csX6" fmla="*/ 848523 w 1459884"/>
                <a:gd name="csY6" fmla="*/ 1076735 h 1078412"/>
                <a:gd name="csX7" fmla="*/ 848523 w 1459884"/>
                <a:gd name="csY7" fmla="*/ 1075057 h 1078412"/>
                <a:gd name="csX8" fmla="*/ 845167 w 1459884"/>
                <a:gd name="csY8" fmla="*/ 1075057 h 1078412"/>
                <a:gd name="csX9" fmla="*/ 845167 w 1459884"/>
                <a:gd name="csY9" fmla="*/ 1073379 h 1078412"/>
                <a:gd name="csX10" fmla="*/ 842929 w 1459884"/>
                <a:gd name="csY10" fmla="*/ 1073379 h 1078412"/>
                <a:gd name="csX11" fmla="*/ 842929 w 1459884"/>
                <a:gd name="csY11" fmla="*/ 1071142 h 1078412"/>
                <a:gd name="csX12" fmla="*/ 839573 w 1459884"/>
                <a:gd name="csY12" fmla="*/ 1071142 h 1078412"/>
                <a:gd name="csX13" fmla="*/ 839573 w 1459884"/>
                <a:gd name="csY13" fmla="*/ 1069463 h 1078412"/>
                <a:gd name="csX14" fmla="*/ 839573 w 1459884"/>
                <a:gd name="csY14" fmla="*/ 1069463 h 1078412"/>
                <a:gd name="csX15" fmla="*/ 839573 w 1459884"/>
                <a:gd name="csY15" fmla="*/ 1064429 h 1078412"/>
                <a:gd name="csX16" fmla="*/ 837896 w 1459884"/>
                <a:gd name="csY16" fmla="*/ 1064429 h 1078412"/>
                <a:gd name="csX17" fmla="*/ 837896 w 1459884"/>
                <a:gd name="csY17" fmla="*/ 1062192 h 1078412"/>
                <a:gd name="csX18" fmla="*/ 836217 w 1459884"/>
                <a:gd name="csY18" fmla="*/ 1062192 h 1078412"/>
                <a:gd name="csX19" fmla="*/ 837896 w 1459884"/>
                <a:gd name="csY19" fmla="*/ 1060514 h 1078412"/>
                <a:gd name="csX20" fmla="*/ 837896 w 1459884"/>
                <a:gd name="csY20" fmla="*/ 1058836 h 1078412"/>
                <a:gd name="csX21" fmla="*/ 836217 w 1459884"/>
                <a:gd name="csY21" fmla="*/ 1057158 h 1078412"/>
                <a:gd name="csX22" fmla="*/ 836217 w 1459884"/>
                <a:gd name="csY22" fmla="*/ 1055480 h 1078412"/>
                <a:gd name="csX23" fmla="*/ 837896 w 1459884"/>
                <a:gd name="csY23" fmla="*/ 1055480 h 1078412"/>
                <a:gd name="csX24" fmla="*/ 837896 w 1459884"/>
                <a:gd name="csY24" fmla="*/ 1051565 h 1078412"/>
                <a:gd name="csX25" fmla="*/ 836217 w 1459884"/>
                <a:gd name="csY25" fmla="*/ 1051565 h 1078412"/>
                <a:gd name="csX26" fmla="*/ 836217 w 1459884"/>
                <a:gd name="csY26" fmla="*/ 1049886 h 1078412"/>
                <a:gd name="csX27" fmla="*/ 837896 w 1459884"/>
                <a:gd name="csY27" fmla="*/ 1049886 h 1078412"/>
                <a:gd name="csX28" fmla="*/ 837896 w 1459884"/>
                <a:gd name="csY28" fmla="*/ 1048208 h 1078412"/>
                <a:gd name="csX29" fmla="*/ 841251 w 1459884"/>
                <a:gd name="csY29" fmla="*/ 1048208 h 1078412"/>
                <a:gd name="csX30" fmla="*/ 841251 w 1459884"/>
                <a:gd name="csY30" fmla="*/ 1046530 h 1078412"/>
                <a:gd name="csX31" fmla="*/ 842929 w 1459884"/>
                <a:gd name="csY31" fmla="*/ 1046530 h 1078412"/>
                <a:gd name="csX32" fmla="*/ 842929 w 1459884"/>
                <a:gd name="csY32" fmla="*/ 1044852 h 1078412"/>
                <a:gd name="csX33" fmla="*/ 846845 w 1459884"/>
                <a:gd name="csY33" fmla="*/ 1044852 h 1078412"/>
                <a:gd name="csX34" fmla="*/ 846845 w 1459884"/>
                <a:gd name="csY34" fmla="*/ 1042615 h 1078412"/>
                <a:gd name="csX35" fmla="*/ 848523 w 1459884"/>
                <a:gd name="csY35" fmla="*/ 1042615 h 1078412"/>
                <a:gd name="csX36" fmla="*/ 848523 w 1459884"/>
                <a:gd name="csY36" fmla="*/ 1040937 h 1078412"/>
                <a:gd name="csX37" fmla="*/ 850201 w 1459884"/>
                <a:gd name="csY37" fmla="*/ 1040937 h 1078412"/>
                <a:gd name="csX38" fmla="*/ 850201 w 1459884"/>
                <a:gd name="csY38" fmla="*/ 1039259 h 1078412"/>
                <a:gd name="csX39" fmla="*/ 848523 w 1459884"/>
                <a:gd name="csY39" fmla="*/ 1039259 h 1078412"/>
                <a:gd name="csX40" fmla="*/ 848523 w 1459884"/>
                <a:gd name="csY40" fmla="*/ 1037581 h 1078412"/>
                <a:gd name="csX41" fmla="*/ 850201 w 1459884"/>
                <a:gd name="csY41" fmla="*/ 1037581 h 1078412"/>
                <a:gd name="csX42" fmla="*/ 850201 w 1459884"/>
                <a:gd name="csY42" fmla="*/ 1035903 h 1078412"/>
                <a:gd name="csX43" fmla="*/ 851879 w 1459884"/>
                <a:gd name="csY43" fmla="*/ 1035903 h 1078412"/>
                <a:gd name="csX44" fmla="*/ 851879 w 1459884"/>
                <a:gd name="csY44" fmla="*/ 1033665 h 1078412"/>
                <a:gd name="csX45" fmla="*/ 853557 w 1459884"/>
                <a:gd name="csY45" fmla="*/ 1033665 h 1078412"/>
                <a:gd name="csX46" fmla="*/ 853557 w 1459884"/>
                <a:gd name="csY46" fmla="*/ 1035903 h 1078412"/>
                <a:gd name="csX47" fmla="*/ 857473 w 1459884"/>
                <a:gd name="csY47" fmla="*/ 1035903 h 1078412"/>
                <a:gd name="csX48" fmla="*/ 859150 w 1459884"/>
                <a:gd name="csY48" fmla="*/ 1033665 h 1078412"/>
                <a:gd name="csX49" fmla="*/ 860828 w 1459884"/>
                <a:gd name="csY49" fmla="*/ 1033665 h 1078412"/>
                <a:gd name="csX50" fmla="*/ 860828 w 1459884"/>
                <a:gd name="csY50" fmla="*/ 1031987 h 1078412"/>
                <a:gd name="csX51" fmla="*/ 862506 w 1459884"/>
                <a:gd name="csY51" fmla="*/ 1031987 h 1078412"/>
                <a:gd name="csX52" fmla="*/ 862506 w 1459884"/>
                <a:gd name="csY52" fmla="*/ 1033665 h 1078412"/>
                <a:gd name="csX53" fmla="*/ 871456 w 1459884"/>
                <a:gd name="csY53" fmla="*/ 1033665 h 1078412"/>
                <a:gd name="csX54" fmla="*/ 871456 w 1459884"/>
                <a:gd name="csY54" fmla="*/ 1031987 h 1078412"/>
                <a:gd name="csX55" fmla="*/ 873693 w 1459884"/>
                <a:gd name="csY55" fmla="*/ 1031987 h 1078412"/>
                <a:gd name="csX56" fmla="*/ 873693 w 1459884"/>
                <a:gd name="csY56" fmla="*/ 1030309 h 1078412"/>
                <a:gd name="csX57" fmla="*/ 875371 w 1459884"/>
                <a:gd name="csY57" fmla="*/ 1030309 h 1078412"/>
                <a:gd name="csX58" fmla="*/ 875371 w 1459884"/>
                <a:gd name="csY58" fmla="*/ 1031987 h 1078412"/>
                <a:gd name="csX59" fmla="*/ 877050 w 1459884"/>
                <a:gd name="csY59" fmla="*/ 1031987 h 1078412"/>
                <a:gd name="csX60" fmla="*/ 877050 w 1459884"/>
                <a:gd name="csY60" fmla="*/ 1030309 h 1078412"/>
                <a:gd name="csX61" fmla="*/ 880405 w 1459884"/>
                <a:gd name="csY61" fmla="*/ 1030309 h 1078412"/>
                <a:gd name="csX62" fmla="*/ 880405 w 1459884"/>
                <a:gd name="csY62" fmla="*/ 1031987 h 1078412"/>
                <a:gd name="csX63" fmla="*/ 882083 w 1459884"/>
                <a:gd name="csY63" fmla="*/ 1031987 h 1078412"/>
                <a:gd name="csX64" fmla="*/ 882083 w 1459884"/>
                <a:gd name="csY64" fmla="*/ 1030309 h 1078412"/>
                <a:gd name="csX65" fmla="*/ 884321 w 1459884"/>
                <a:gd name="csY65" fmla="*/ 1030309 h 1078412"/>
                <a:gd name="csX66" fmla="*/ 884321 w 1459884"/>
                <a:gd name="csY66" fmla="*/ 1028631 h 1078412"/>
                <a:gd name="csX67" fmla="*/ 885999 w 1459884"/>
                <a:gd name="csY67" fmla="*/ 1028631 h 1078412"/>
                <a:gd name="csX68" fmla="*/ 885999 w 1459884"/>
                <a:gd name="csY68" fmla="*/ 1030309 h 1078412"/>
                <a:gd name="csX69" fmla="*/ 887677 w 1459884"/>
                <a:gd name="csY69" fmla="*/ 1030309 h 1078412"/>
                <a:gd name="csX70" fmla="*/ 887677 w 1459884"/>
                <a:gd name="csY70" fmla="*/ 1031987 h 1078412"/>
                <a:gd name="csX71" fmla="*/ 893270 w 1459884"/>
                <a:gd name="csY71" fmla="*/ 1031987 h 1078412"/>
                <a:gd name="csX72" fmla="*/ 893270 w 1459884"/>
                <a:gd name="csY72" fmla="*/ 1040937 h 1078412"/>
                <a:gd name="csX73" fmla="*/ 893270 w 1459884"/>
                <a:gd name="csY73" fmla="*/ 1040937 h 1078412"/>
                <a:gd name="csX74" fmla="*/ 893270 w 1459884"/>
                <a:gd name="csY74" fmla="*/ 1042615 h 1078412"/>
                <a:gd name="csX75" fmla="*/ 891033 w 1459884"/>
                <a:gd name="csY75" fmla="*/ 1042615 h 1078412"/>
                <a:gd name="csX76" fmla="*/ 891033 w 1459884"/>
                <a:gd name="csY76" fmla="*/ 1044852 h 1078412"/>
                <a:gd name="csX77" fmla="*/ 889355 w 1459884"/>
                <a:gd name="csY77" fmla="*/ 1044852 h 1078412"/>
                <a:gd name="csX78" fmla="*/ 889355 w 1459884"/>
                <a:gd name="csY78" fmla="*/ 1046530 h 1078412"/>
                <a:gd name="csX79" fmla="*/ 887677 w 1459884"/>
                <a:gd name="csY79" fmla="*/ 1046530 h 1078412"/>
                <a:gd name="csX80" fmla="*/ 887677 w 1459884"/>
                <a:gd name="csY80" fmla="*/ 1048208 h 1078412"/>
                <a:gd name="csX81" fmla="*/ 885999 w 1459884"/>
                <a:gd name="csY81" fmla="*/ 1048208 h 1078412"/>
                <a:gd name="csX82" fmla="*/ 885999 w 1459884"/>
                <a:gd name="csY82" fmla="*/ 1049886 h 1078412"/>
                <a:gd name="csX83" fmla="*/ 884321 w 1459884"/>
                <a:gd name="csY83" fmla="*/ 1049886 h 1078412"/>
                <a:gd name="csX84" fmla="*/ 884321 w 1459884"/>
                <a:gd name="csY84" fmla="*/ 1055480 h 1078412"/>
                <a:gd name="csX85" fmla="*/ 882083 w 1459884"/>
                <a:gd name="csY85" fmla="*/ 1055480 h 1078412"/>
                <a:gd name="csX86" fmla="*/ 882083 w 1459884"/>
                <a:gd name="csY86" fmla="*/ 1064429 h 1078412"/>
                <a:gd name="csX87" fmla="*/ 878727 w 1459884"/>
                <a:gd name="csY87" fmla="*/ 1064429 h 1078412"/>
                <a:gd name="csX88" fmla="*/ 878727 w 1459884"/>
                <a:gd name="csY88" fmla="*/ 1066107 h 1078412"/>
                <a:gd name="csX89" fmla="*/ 875371 w 1459884"/>
                <a:gd name="csY89" fmla="*/ 1066107 h 1078412"/>
                <a:gd name="csX90" fmla="*/ 875371 w 1459884"/>
                <a:gd name="csY90" fmla="*/ 1067785 h 1078412"/>
                <a:gd name="csX91" fmla="*/ 873693 w 1459884"/>
                <a:gd name="csY91" fmla="*/ 1067785 h 1078412"/>
                <a:gd name="csX92" fmla="*/ 873693 w 1459884"/>
                <a:gd name="csY92" fmla="*/ 1069463 h 1078412"/>
                <a:gd name="csX93" fmla="*/ 871456 w 1459884"/>
                <a:gd name="csY93" fmla="*/ 1069463 h 1078412"/>
                <a:gd name="csX94" fmla="*/ 871456 w 1459884"/>
                <a:gd name="csY94" fmla="*/ 1071142 h 1078412"/>
                <a:gd name="csX95" fmla="*/ 869778 w 1459884"/>
                <a:gd name="csY95" fmla="*/ 1071142 h 1078412"/>
                <a:gd name="csX96" fmla="*/ 869778 w 1459884"/>
                <a:gd name="csY96" fmla="*/ 1073379 h 1078412"/>
                <a:gd name="csX97" fmla="*/ 864744 w 1459884"/>
                <a:gd name="csY97" fmla="*/ 1073379 h 1078412"/>
                <a:gd name="csX98" fmla="*/ 864744 w 1459884"/>
                <a:gd name="csY98" fmla="*/ 1075057 h 1078412"/>
                <a:gd name="csX99" fmla="*/ 862506 w 1459884"/>
                <a:gd name="csY99" fmla="*/ 1075057 h 1078412"/>
                <a:gd name="csX100" fmla="*/ 862506 w 1459884"/>
                <a:gd name="csY100" fmla="*/ 1076735 h 1078412"/>
                <a:gd name="csX101" fmla="*/ 862506 w 1459884"/>
                <a:gd name="csY101" fmla="*/ 1076735 h 1078412"/>
                <a:gd name="csX102" fmla="*/ 862506 w 1459884"/>
                <a:gd name="csY102" fmla="*/ 1078413 h 1078412"/>
                <a:gd name="csX103" fmla="*/ 860828 w 1459884"/>
                <a:gd name="csY103" fmla="*/ 1078413 h 1078412"/>
                <a:gd name="csX104" fmla="*/ 860828 w 1459884"/>
                <a:gd name="csY104" fmla="*/ 1076735 h 1078412"/>
                <a:gd name="csX105" fmla="*/ 860828 w 1459884"/>
                <a:gd name="csY105" fmla="*/ 1078413 h 1078412"/>
                <a:gd name="csX106" fmla="*/ 859150 w 1459884"/>
                <a:gd name="csY106" fmla="*/ 1078413 h 1078412"/>
                <a:gd name="csX107" fmla="*/ 1411781 w 1459884"/>
                <a:gd name="csY107" fmla="*/ 213669 h 1078412"/>
                <a:gd name="csX108" fmla="*/ 1413459 w 1459884"/>
                <a:gd name="csY108" fmla="*/ 213669 h 1078412"/>
                <a:gd name="csX109" fmla="*/ 1413459 w 1459884"/>
                <a:gd name="csY109" fmla="*/ 211991 h 1078412"/>
                <a:gd name="csX110" fmla="*/ 1415696 w 1459884"/>
                <a:gd name="csY110" fmla="*/ 211991 h 1078412"/>
                <a:gd name="csX111" fmla="*/ 1415696 w 1459884"/>
                <a:gd name="csY111" fmla="*/ 210313 h 1078412"/>
                <a:gd name="csX112" fmla="*/ 1419052 w 1459884"/>
                <a:gd name="csY112" fmla="*/ 210313 h 1078412"/>
                <a:gd name="csX113" fmla="*/ 1419052 w 1459884"/>
                <a:gd name="csY113" fmla="*/ 208635 h 1078412"/>
                <a:gd name="csX114" fmla="*/ 1420730 w 1459884"/>
                <a:gd name="csY114" fmla="*/ 208635 h 1078412"/>
                <a:gd name="csX115" fmla="*/ 1420730 w 1459884"/>
                <a:gd name="csY115" fmla="*/ 206397 h 1078412"/>
                <a:gd name="csX116" fmla="*/ 1429680 w 1459884"/>
                <a:gd name="csY116" fmla="*/ 206397 h 1078412"/>
                <a:gd name="csX117" fmla="*/ 1429680 w 1459884"/>
                <a:gd name="csY117" fmla="*/ 208635 h 1078412"/>
                <a:gd name="csX118" fmla="*/ 1431358 w 1459884"/>
                <a:gd name="csY118" fmla="*/ 206397 h 1078412"/>
                <a:gd name="csX119" fmla="*/ 1431358 w 1459884"/>
                <a:gd name="csY119" fmla="*/ 204719 h 1078412"/>
                <a:gd name="csX120" fmla="*/ 1436951 w 1459884"/>
                <a:gd name="csY120" fmla="*/ 204719 h 1078412"/>
                <a:gd name="csX121" fmla="*/ 1436951 w 1459884"/>
                <a:gd name="csY121" fmla="*/ 203042 h 1078412"/>
                <a:gd name="csX122" fmla="*/ 1438629 w 1459884"/>
                <a:gd name="csY122" fmla="*/ 203042 h 1078412"/>
                <a:gd name="csX123" fmla="*/ 1438629 w 1459884"/>
                <a:gd name="csY123" fmla="*/ 201363 h 1078412"/>
                <a:gd name="csX124" fmla="*/ 1441986 w 1459884"/>
                <a:gd name="csY124" fmla="*/ 201363 h 1078412"/>
                <a:gd name="csX125" fmla="*/ 1441986 w 1459884"/>
                <a:gd name="csY125" fmla="*/ 197448 h 1078412"/>
                <a:gd name="csX126" fmla="*/ 1444222 w 1459884"/>
                <a:gd name="csY126" fmla="*/ 197448 h 1078412"/>
                <a:gd name="csX127" fmla="*/ 1444222 w 1459884"/>
                <a:gd name="csY127" fmla="*/ 199685 h 1078412"/>
                <a:gd name="csX128" fmla="*/ 1447579 w 1459884"/>
                <a:gd name="csY128" fmla="*/ 199685 h 1078412"/>
                <a:gd name="csX129" fmla="*/ 1447579 w 1459884"/>
                <a:gd name="csY129" fmla="*/ 197448 h 1078412"/>
                <a:gd name="csX130" fmla="*/ 1450935 w 1459884"/>
                <a:gd name="csY130" fmla="*/ 197448 h 1078412"/>
                <a:gd name="csX131" fmla="*/ 1450935 w 1459884"/>
                <a:gd name="csY131" fmla="*/ 195770 h 1078412"/>
                <a:gd name="csX132" fmla="*/ 1459884 w 1459884"/>
                <a:gd name="csY132" fmla="*/ 195770 h 1078412"/>
                <a:gd name="csX133" fmla="*/ 1459884 w 1459884"/>
                <a:gd name="csY133" fmla="*/ 201363 h 1078412"/>
                <a:gd name="csX134" fmla="*/ 1458206 w 1459884"/>
                <a:gd name="csY134" fmla="*/ 201363 h 1078412"/>
                <a:gd name="csX135" fmla="*/ 1458206 w 1459884"/>
                <a:gd name="csY135" fmla="*/ 206397 h 1078412"/>
                <a:gd name="csX136" fmla="*/ 1456528 w 1459884"/>
                <a:gd name="csY136" fmla="*/ 208635 h 1078412"/>
                <a:gd name="csX137" fmla="*/ 1454850 w 1459884"/>
                <a:gd name="csY137" fmla="*/ 208635 h 1078412"/>
                <a:gd name="csX138" fmla="*/ 1454850 w 1459884"/>
                <a:gd name="csY138" fmla="*/ 211991 h 1078412"/>
                <a:gd name="csX139" fmla="*/ 1456528 w 1459884"/>
                <a:gd name="csY139" fmla="*/ 211991 h 1078412"/>
                <a:gd name="csX140" fmla="*/ 1456528 w 1459884"/>
                <a:gd name="csY140" fmla="*/ 213669 h 1078412"/>
                <a:gd name="csX141" fmla="*/ 1458206 w 1459884"/>
                <a:gd name="csY141" fmla="*/ 213669 h 1078412"/>
                <a:gd name="csX142" fmla="*/ 1458206 w 1459884"/>
                <a:gd name="csY142" fmla="*/ 217584 h 1078412"/>
                <a:gd name="csX143" fmla="*/ 1459884 w 1459884"/>
                <a:gd name="csY143" fmla="*/ 217584 h 1078412"/>
                <a:gd name="csX144" fmla="*/ 1459884 w 1459884"/>
                <a:gd name="csY144" fmla="*/ 222619 h 1078412"/>
                <a:gd name="csX145" fmla="*/ 1458206 w 1459884"/>
                <a:gd name="csY145" fmla="*/ 224296 h 1078412"/>
                <a:gd name="csX146" fmla="*/ 1458206 w 1459884"/>
                <a:gd name="csY146" fmla="*/ 225974 h 1078412"/>
                <a:gd name="csX147" fmla="*/ 1456528 w 1459884"/>
                <a:gd name="csY147" fmla="*/ 225974 h 1078412"/>
                <a:gd name="csX148" fmla="*/ 1456528 w 1459884"/>
                <a:gd name="csY148" fmla="*/ 229890 h 1078412"/>
                <a:gd name="csX149" fmla="*/ 1452613 w 1459884"/>
                <a:gd name="csY149" fmla="*/ 229890 h 1078412"/>
                <a:gd name="csX150" fmla="*/ 1452613 w 1459884"/>
                <a:gd name="csY150" fmla="*/ 231568 h 1078412"/>
                <a:gd name="csX151" fmla="*/ 1450935 w 1459884"/>
                <a:gd name="csY151" fmla="*/ 229890 h 1078412"/>
                <a:gd name="csX152" fmla="*/ 1449257 w 1459884"/>
                <a:gd name="csY152" fmla="*/ 231568 h 1078412"/>
                <a:gd name="csX153" fmla="*/ 1447579 w 1459884"/>
                <a:gd name="csY153" fmla="*/ 231568 h 1078412"/>
                <a:gd name="csX154" fmla="*/ 1447579 w 1459884"/>
                <a:gd name="csY154" fmla="*/ 234924 h 1078412"/>
                <a:gd name="csX155" fmla="*/ 1445901 w 1459884"/>
                <a:gd name="csY155" fmla="*/ 237161 h 1078412"/>
                <a:gd name="csX156" fmla="*/ 1447579 w 1459884"/>
                <a:gd name="csY156" fmla="*/ 238839 h 1078412"/>
                <a:gd name="csX157" fmla="*/ 1447579 w 1459884"/>
                <a:gd name="csY157" fmla="*/ 242196 h 1078412"/>
                <a:gd name="csX158" fmla="*/ 1445901 w 1459884"/>
                <a:gd name="csY158" fmla="*/ 242196 h 1078412"/>
                <a:gd name="csX159" fmla="*/ 1445901 w 1459884"/>
                <a:gd name="csY159" fmla="*/ 243873 h 1078412"/>
                <a:gd name="csX160" fmla="*/ 1444222 w 1459884"/>
                <a:gd name="csY160" fmla="*/ 243873 h 1078412"/>
                <a:gd name="csX161" fmla="*/ 1444222 w 1459884"/>
                <a:gd name="csY161" fmla="*/ 249467 h 1078412"/>
                <a:gd name="csX162" fmla="*/ 1441986 w 1459884"/>
                <a:gd name="csY162" fmla="*/ 249467 h 1078412"/>
                <a:gd name="csX163" fmla="*/ 1441986 w 1459884"/>
                <a:gd name="csY163" fmla="*/ 252823 h 1078412"/>
                <a:gd name="csX164" fmla="*/ 1444222 w 1459884"/>
                <a:gd name="csY164" fmla="*/ 252823 h 1078412"/>
                <a:gd name="csX165" fmla="*/ 1444222 w 1459884"/>
                <a:gd name="csY165" fmla="*/ 254501 h 1078412"/>
                <a:gd name="csX166" fmla="*/ 1441986 w 1459884"/>
                <a:gd name="csY166" fmla="*/ 254501 h 1078412"/>
                <a:gd name="csX167" fmla="*/ 1441986 w 1459884"/>
                <a:gd name="csY167" fmla="*/ 260094 h 1078412"/>
                <a:gd name="csX168" fmla="*/ 1440307 w 1459884"/>
                <a:gd name="csY168" fmla="*/ 260094 h 1078412"/>
                <a:gd name="csX169" fmla="*/ 1440307 w 1459884"/>
                <a:gd name="csY169" fmla="*/ 263450 h 1078412"/>
                <a:gd name="csX170" fmla="*/ 1438629 w 1459884"/>
                <a:gd name="csY170" fmla="*/ 263450 h 1078412"/>
                <a:gd name="csX171" fmla="*/ 1438629 w 1459884"/>
                <a:gd name="csY171" fmla="*/ 265688 h 1078412"/>
                <a:gd name="csX172" fmla="*/ 1440307 w 1459884"/>
                <a:gd name="csY172" fmla="*/ 265688 h 1078412"/>
                <a:gd name="csX173" fmla="*/ 1440307 w 1459884"/>
                <a:gd name="csY173" fmla="*/ 272400 h 1078412"/>
                <a:gd name="csX174" fmla="*/ 1436951 w 1459884"/>
                <a:gd name="csY174" fmla="*/ 272400 h 1078412"/>
                <a:gd name="csX175" fmla="*/ 1436951 w 1459884"/>
                <a:gd name="csY175" fmla="*/ 274637 h 1078412"/>
                <a:gd name="csX176" fmla="*/ 1435273 w 1459884"/>
                <a:gd name="csY176" fmla="*/ 274637 h 1078412"/>
                <a:gd name="csX177" fmla="*/ 1435273 w 1459884"/>
                <a:gd name="csY177" fmla="*/ 277993 h 1078412"/>
                <a:gd name="csX178" fmla="*/ 1436951 w 1459884"/>
                <a:gd name="csY178" fmla="*/ 277993 h 1078412"/>
                <a:gd name="csX179" fmla="*/ 1436951 w 1459884"/>
                <a:gd name="csY179" fmla="*/ 279671 h 1078412"/>
                <a:gd name="csX180" fmla="*/ 1435273 w 1459884"/>
                <a:gd name="csY180" fmla="*/ 279671 h 1078412"/>
                <a:gd name="csX181" fmla="*/ 1435273 w 1459884"/>
                <a:gd name="csY181" fmla="*/ 283027 h 1078412"/>
                <a:gd name="csX182" fmla="*/ 1433036 w 1459884"/>
                <a:gd name="csY182" fmla="*/ 283027 h 1078412"/>
                <a:gd name="csX183" fmla="*/ 1433036 w 1459884"/>
                <a:gd name="csY183" fmla="*/ 285265 h 1078412"/>
                <a:gd name="csX184" fmla="*/ 1429680 w 1459884"/>
                <a:gd name="csY184" fmla="*/ 285265 h 1078412"/>
                <a:gd name="csX185" fmla="*/ 1429680 w 1459884"/>
                <a:gd name="csY185" fmla="*/ 294214 h 1078412"/>
                <a:gd name="csX186" fmla="*/ 1428002 w 1459884"/>
                <a:gd name="csY186" fmla="*/ 294214 h 1078412"/>
                <a:gd name="csX187" fmla="*/ 1428002 w 1459884"/>
                <a:gd name="csY187" fmla="*/ 295892 h 1078412"/>
                <a:gd name="csX188" fmla="*/ 1424086 w 1459884"/>
                <a:gd name="csY188" fmla="*/ 295892 h 1078412"/>
                <a:gd name="csX189" fmla="*/ 1424086 w 1459884"/>
                <a:gd name="csY189" fmla="*/ 297570 h 1078412"/>
                <a:gd name="csX190" fmla="*/ 1422409 w 1459884"/>
                <a:gd name="csY190" fmla="*/ 297570 h 1078412"/>
                <a:gd name="csX191" fmla="*/ 1422409 w 1459884"/>
                <a:gd name="csY191" fmla="*/ 303164 h 1078412"/>
                <a:gd name="csX192" fmla="*/ 1420730 w 1459884"/>
                <a:gd name="csY192" fmla="*/ 303164 h 1078412"/>
                <a:gd name="csX193" fmla="*/ 1420730 w 1459884"/>
                <a:gd name="csY193" fmla="*/ 306520 h 1078412"/>
                <a:gd name="csX194" fmla="*/ 1422409 w 1459884"/>
                <a:gd name="csY194" fmla="*/ 308198 h 1078412"/>
                <a:gd name="csX195" fmla="*/ 1422409 w 1459884"/>
                <a:gd name="csY195" fmla="*/ 309876 h 1078412"/>
                <a:gd name="csX196" fmla="*/ 1420730 w 1459884"/>
                <a:gd name="csY196" fmla="*/ 309876 h 1078412"/>
                <a:gd name="csX197" fmla="*/ 1420730 w 1459884"/>
                <a:gd name="csY197" fmla="*/ 311554 h 1078412"/>
                <a:gd name="csX198" fmla="*/ 1419052 w 1459884"/>
                <a:gd name="csY198" fmla="*/ 311554 h 1078412"/>
                <a:gd name="csX199" fmla="*/ 1419052 w 1459884"/>
                <a:gd name="csY199" fmla="*/ 313791 h 1078412"/>
                <a:gd name="csX200" fmla="*/ 1417374 w 1459884"/>
                <a:gd name="csY200" fmla="*/ 313791 h 1078412"/>
                <a:gd name="csX201" fmla="*/ 1419052 w 1459884"/>
                <a:gd name="csY201" fmla="*/ 313791 h 1078412"/>
                <a:gd name="csX202" fmla="*/ 1413459 w 1459884"/>
                <a:gd name="csY202" fmla="*/ 313791 h 1078412"/>
                <a:gd name="csX203" fmla="*/ 1413459 w 1459884"/>
                <a:gd name="csY203" fmla="*/ 311554 h 1078412"/>
                <a:gd name="csX204" fmla="*/ 1410103 w 1459884"/>
                <a:gd name="csY204" fmla="*/ 309876 h 1078412"/>
                <a:gd name="csX205" fmla="*/ 1406747 w 1459884"/>
                <a:gd name="csY205" fmla="*/ 309876 h 1078412"/>
                <a:gd name="csX206" fmla="*/ 1404509 w 1459884"/>
                <a:gd name="csY206" fmla="*/ 308198 h 1078412"/>
                <a:gd name="csX207" fmla="*/ 1399475 w 1459884"/>
                <a:gd name="csY207" fmla="*/ 308198 h 1078412"/>
                <a:gd name="csX208" fmla="*/ 1395560 w 1459884"/>
                <a:gd name="csY208" fmla="*/ 306520 h 1078412"/>
                <a:gd name="csX209" fmla="*/ 1393882 w 1459884"/>
                <a:gd name="csY209" fmla="*/ 306520 h 1078412"/>
                <a:gd name="csX210" fmla="*/ 1393882 w 1459884"/>
                <a:gd name="csY210" fmla="*/ 304842 h 1078412"/>
                <a:gd name="csX211" fmla="*/ 1392204 w 1459884"/>
                <a:gd name="csY211" fmla="*/ 304842 h 1078412"/>
                <a:gd name="csX212" fmla="*/ 1392204 w 1459884"/>
                <a:gd name="csY212" fmla="*/ 303164 h 1078412"/>
                <a:gd name="csX213" fmla="*/ 1390526 w 1459884"/>
                <a:gd name="csY213" fmla="*/ 303164 h 1078412"/>
                <a:gd name="csX214" fmla="*/ 1390526 w 1459884"/>
                <a:gd name="csY214" fmla="*/ 304842 h 1078412"/>
                <a:gd name="csX215" fmla="*/ 1388848 w 1459884"/>
                <a:gd name="csY215" fmla="*/ 304842 h 1078412"/>
                <a:gd name="csX216" fmla="*/ 1388848 w 1459884"/>
                <a:gd name="csY216" fmla="*/ 306520 h 1078412"/>
                <a:gd name="csX217" fmla="*/ 1388848 w 1459884"/>
                <a:gd name="csY217" fmla="*/ 306520 h 1078412"/>
                <a:gd name="csX218" fmla="*/ 1387170 w 1459884"/>
                <a:gd name="csY218" fmla="*/ 308198 h 1078412"/>
                <a:gd name="csX219" fmla="*/ 1387170 w 1459884"/>
                <a:gd name="csY219" fmla="*/ 311554 h 1078412"/>
                <a:gd name="csX220" fmla="*/ 1384932 w 1459884"/>
                <a:gd name="csY220" fmla="*/ 311554 h 1078412"/>
                <a:gd name="csX221" fmla="*/ 1384932 w 1459884"/>
                <a:gd name="csY221" fmla="*/ 313791 h 1078412"/>
                <a:gd name="csX222" fmla="*/ 1383255 w 1459884"/>
                <a:gd name="csY222" fmla="*/ 313791 h 1078412"/>
                <a:gd name="csX223" fmla="*/ 1383255 w 1459884"/>
                <a:gd name="csY223" fmla="*/ 315469 h 1078412"/>
                <a:gd name="csX224" fmla="*/ 1378220 w 1459884"/>
                <a:gd name="csY224" fmla="*/ 315469 h 1078412"/>
                <a:gd name="csX225" fmla="*/ 1378220 w 1459884"/>
                <a:gd name="csY225" fmla="*/ 317147 h 1078412"/>
                <a:gd name="csX226" fmla="*/ 1372627 w 1459884"/>
                <a:gd name="csY226" fmla="*/ 317147 h 1078412"/>
                <a:gd name="csX227" fmla="*/ 1372627 w 1459884"/>
                <a:gd name="csY227" fmla="*/ 318825 h 1078412"/>
                <a:gd name="csX228" fmla="*/ 1369271 w 1459884"/>
                <a:gd name="csY228" fmla="*/ 318825 h 1078412"/>
                <a:gd name="csX229" fmla="*/ 1369271 w 1459884"/>
                <a:gd name="csY229" fmla="*/ 320503 h 1078412"/>
                <a:gd name="csX230" fmla="*/ 1370949 w 1459884"/>
                <a:gd name="csY230" fmla="*/ 320503 h 1078412"/>
                <a:gd name="csX231" fmla="*/ 1370949 w 1459884"/>
                <a:gd name="csY231" fmla="*/ 322741 h 1078412"/>
                <a:gd name="csX232" fmla="*/ 1372627 w 1459884"/>
                <a:gd name="csY232" fmla="*/ 322741 h 1078412"/>
                <a:gd name="csX233" fmla="*/ 1372627 w 1459884"/>
                <a:gd name="csY233" fmla="*/ 324419 h 1078412"/>
                <a:gd name="csX234" fmla="*/ 1374305 w 1459884"/>
                <a:gd name="csY234" fmla="*/ 327775 h 1078412"/>
                <a:gd name="csX235" fmla="*/ 1375983 w 1459884"/>
                <a:gd name="csY235" fmla="*/ 333368 h 1078412"/>
                <a:gd name="csX236" fmla="*/ 1375983 w 1459884"/>
                <a:gd name="csY236" fmla="*/ 342318 h 1078412"/>
                <a:gd name="csX237" fmla="*/ 1378220 w 1459884"/>
                <a:gd name="csY237" fmla="*/ 343996 h 1078412"/>
                <a:gd name="csX238" fmla="*/ 1378220 w 1459884"/>
                <a:gd name="csY238" fmla="*/ 347352 h 1078412"/>
                <a:gd name="csX239" fmla="*/ 1375983 w 1459884"/>
                <a:gd name="csY239" fmla="*/ 347352 h 1078412"/>
                <a:gd name="csX240" fmla="*/ 1375983 w 1459884"/>
                <a:gd name="csY240" fmla="*/ 365251 h 1078412"/>
                <a:gd name="csX241" fmla="*/ 1378220 w 1459884"/>
                <a:gd name="csY241" fmla="*/ 365251 h 1078412"/>
                <a:gd name="csX242" fmla="*/ 1378220 w 1459884"/>
                <a:gd name="csY242" fmla="*/ 368607 h 1078412"/>
                <a:gd name="csX243" fmla="*/ 1375983 w 1459884"/>
                <a:gd name="csY243" fmla="*/ 368607 h 1078412"/>
                <a:gd name="csX244" fmla="*/ 1375983 w 1459884"/>
                <a:gd name="csY244" fmla="*/ 375878 h 1078412"/>
                <a:gd name="csX245" fmla="*/ 1374305 w 1459884"/>
                <a:gd name="csY245" fmla="*/ 377556 h 1078412"/>
                <a:gd name="csX246" fmla="*/ 1374305 w 1459884"/>
                <a:gd name="csY246" fmla="*/ 379794 h 1078412"/>
                <a:gd name="csX247" fmla="*/ 1372627 w 1459884"/>
                <a:gd name="csY247" fmla="*/ 379794 h 1078412"/>
                <a:gd name="csX248" fmla="*/ 1372627 w 1459884"/>
                <a:gd name="csY248" fmla="*/ 383150 h 1078412"/>
                <a:gd name="csX249" fmla="*/ 1370949 w 1459884"/>
                <a:gd name="csY249" fmla="*/ 383150 h 1078412"/>
                <a:gd name="csX250" fmla="*/ 1370949 w 1459884"/>
                <a:gd name="csY250" fmla="*/ 384828 h 1078412"/>
                <a:gd name="csX251" fmla="*/ 1369271 w 1459884"/>
                <a:gd name="csY251" fmla="*/ 384828 h 1078412"/>
                <a:gd name="csX252" fmla="*/ 1369271 w 1459884"/>
                <a:gd name="csY252" fmla="*/ 386506 h 1078412"/>
                <a:gd name="csX253" fmla="*/ 1367034 w 1459884"/>
                <a:gd name="csY253" fmla="*/ 384828 h 1078412"/>
                <a:gd name="csX254" fmla="*/ 1365355 w 1459884"/>
                <a:gd name="csY254" fmla="*/ 384828 h 1078412"/>
                <a:gd name="csX255" fmla="*/ 1365355 w 1459884"/>
                <a:gd name="csY255" fmla="*/ 386506 h 1078412"/>
                <a:gd name="csX256" fmla="*/ 1360321 w 1459884"/>
                <a:gd name="csY256" fmla="*/ 386506 h 1078412"/>
                <a:gd name="csX257" fmla="*/ 1358643 w 1459884"/>
                <a:gd name="csY257" fmla="*/ 388743 h 1078412"/>
                <a:gd name="csX258" fmla="*/ 1356406 w 1459884"/>
                <a:gd name="csY258" fmla="*/ 390421 h 1078412"/>
                <a:gd name="csX259" fmla="*/ 1360321 w 1459884"/>
                <a:gd name="csY259" fmla="*/ 390421 h 1078412"/>
                <a:gd name="csX260" fmla="*/ 1360321 w 1459884"/>
                <a:gd name="csY260" fmla="*/ 392099 h 1078412"/>
                <a:gd name="csX261" fmla="*/ 1361999 w 1459884"/>
                <a:gd name="csY261" fmla="*/ 392099 h 1078412"/>
                <a:gd name="csX262" fmla="*/ 1361999 w 1459884"/>
                <a:gd name="csY262" fmla="*/ 393777 h 1078412"/>
                <a:gd name="csX263" fmla="*/ 1360321 w 1459884"/>
                <a:gd name="csY263" fmla="*/ 395455 h 1078412"/>
                <a:gd name="csX264" fmla="*/ 1360321 w 1459884"/>
                <a:gd name="csY264" fmla="*/ 393777 h 1078412"/>
                <a:gd name="csX265" fmla="*/ 1358643 w 1459884"/>
                <a:gd name="csY265" fmla="*/ 393777 h 1078412"/>
                <a:gd name="csX266" fmla="*/ 1360321 w 1459884"/>
                <a:gd name="csY266" fmla="*/ 393777 h 1078412"/>
                <a:gd name="csX267" fmla="*/ 1354728 w 1459884"/>
                <a:gd name="csY267" fmla="*/ 393777 h 1078412"/>
                <a:gd name="csX268" fmla="*/ 1354728 w 1459884"/>
                <a:gd name="csY268" fmla="*/ 392099 h 1078412"/>
                <a:gd name="csX269" fmla="*/ 1353050 w 1459884"/>
                <a:gd name="csY269" fmla="*/ 392099 h 1078412"/>
                <a:gd name="csX270" fmla="*/ 1353050 w 1459884"/>
                <a:gd name="csY270" fmla="*/ 384828 h 1078412"/>
                <a:gd name="csX271" fmla="*/ 1349694 w 1459884"/>
                <a:gd name="csY271" fmla="*/ 384828 h 1078412"/>
                <a:gd name="csX272" fmla="*/ 1349694 w 1459884"/>
                <a:gd name="csY272" fmla="*/ 381472 h 1078412"/>
                <a:gd name="csX273" fmla="*/ 1342422 w 1459884"/>
                <a:gd name="csY273" fmla="*/ 381472 h 1078412"/>
                <a:gd name="csX274" fmla="*/ 1342422 w 1459884"/>
                <a:gd name="csY274" fmla="*/ 383150 h 1078412"/>
                <a:gd name="csX275" fmla="*/ 1344101 w 1459884"/>
                <a:gd name="csY275" fmla="*/ 383150 h 1078412"/>
                <a:gd name="csX276" fmla="*/ 1344101 w 1459884"/>
                <a:gd name="csY276" fmla="*/ 384828 h 1078412"/>
                <a:gd name="csX277" fmla="*/ 1342422 w 1459884"/>
                <a:gd name="csY277" fmla="*/ 384828 h 1078412"/>
                <a:gd name="csX278" fmla="*/ 1342422 w 1459884"/>
                <a:gd name="csY278" fmla="*/ 390421 h 1078412"/>
                <a:gd name="csX279" fmla="*/ 1340744 w 1459884"/>
                <a:gd name="csY279" fmla="*/ 390421 h 1078412"/>
                <a:gd name="csX280" fmla="*/ 1342422 w 1459884"/>
                <a:gd name="csY280" fmla="*/ 392099 h 1078412"/>
                <a:gd name="csX281" fmla="*/ 1340744 w 1459884"/>
                <a:gd name="csY281" fmla="*/ 392099 h 1078412"/>
                <a:gd name="csX282" fmla="*/ 1340744 w 1459884"/>
                <a:gd name="csY282" fmla="*/ 399371 h 1078412"/>
                <a:gd name="csX283" fmla="*/ 1336829 w 1459884"/>
                <a:gd name="csY283" fmla="*/ 399371 h 1078412"/>
                <a:gd name="csX284" fmla="*/ 1336829 w 1459884"/>
                <a:gd name="csY284" fmla="*/ 401049 h 1078412"/>
                <a:gd name="csX285" fmla="*/ 1335151 w 1459884"/>
                <a:gd name="csY285" fmla="*/ 401049 h 1078412"/>
                <a:gd name="csX286" fmla="*/ 1335151 w 1459884"/>
                <a:gd name="csY286" fmla="*/ 399371 h 1078412"/>
                <a:gd name="csX287" fmla="*/ 1330117 w 1459884"/>
                <a:gd name="csY287" fmla="*/ 399371 h 1078412"/>
                <a:gd name="csX288" fmla="*/ 1331795 w 1459884"/>
                <a:gd name="csY288" fmla="*/ 399371 h 1078412"/>
                <a:gd name="csX289" fmla="*/ 1330117 w 1459884"/>
                <a:gd name="csY289" fmla="*/ 399371 h 1078412"/>
                <a:gd name="csX290" fmla="*/ 1330117 w 1459884"/>
                <a:gd name="csY290" fmla="*/ 401049 h 1078412"/>
                <a:gd name="csX291" fmla="*/ 1327880 w 1459884"/>
                <a:gd name="csY291" fmla="*/ 401049 h 1078412"/>
                <a:gd name="csX292" fmla="*/ 1327880 w 1459884"/>
                <a:gd name="csY292" fmla="*/ 402727 h 1078412"/>
                <a:gd name="csX293" fmla="*/ 1327880 w 1459884"/>
                <a:gd name="csY293" fmla="*/ 402727 h 1078412"/>
                <a:gd name="csX294" fmla="*/ 1327880 w 1459884"/>
                <a:gd name="csY294" fmla="*/ 408320 h 1078412"/>
                <a:gd name="csX295" fmla="*/ 1326201 w 1459884"/>
                <a:gd name="csY295" fmla="*/ 408320 h 1078412"/>
                <a:gd name="csX296" fmla="*/ 1327880 w 1459884"/>
                <a:gd name="csY296" fmla="*/ 408320 h 1078412"/>
                <a:gd name="csX297" fmla="*/ 1326201 w 1459884"/>
                <a:gd name="csY297" fmla="*/ 408320 h 1078412"/>
                <a:gd name="csX298" fmla="*/ 1324524 w 1459884"/>
                <a:gd name="csY298" fmla="*/ 409998 h 1078412"/>
                <a:gd name="csX299" fmla="*/ 1322845 w 1459884"/>
                <a:gd name="csY299" fmla="*/ 409998 h 1078412"/>
                <a:gd name="csX300" fmla="*/ 1322845 w 1459884"/>
                <a:gd name="csY300" fmla="*/ 411676 h 1078412"/>
                <a:gd name="csX301" fmla="*/ 1313896 w 1459884"/>
                <a:gd name="csY301" fmla="*/ 411676 h 1078412"/>
                <a:gd name="csX302" fmla="*/ 1312218 w 1459884"/>
                <a:gd name="csY302" fmla="*/ 413354 h 1078412"/>
                <a:gd name="csX303" fmla="*/ 1309980 w 1459884"/>
                <a:gd name="csY303" fmla="*/ 413354 h 1078412"/>
                <a:gd name="csX304" fmla="*/ 1309980 w 1459884"/>
                <a:gd name="csY304" fmla="*/ 411676 h 1078412"/>
                <a:gd name="csX305" fmla="*/ 1308303 w 1459884"/>
                <a:gd name="csY305" fmla="*/ 413354 h 1078412"/>
                <a:gd name="csX306" fmla="*/ 1308303 w 1459884"/>
                <a:gd name="csY306" fmla="*/ 411676 h 1078412"/>
                <a:gd name="csX307" fmla="*/ 1301590 w 1459884"/>
                <a:gd name="csY307" fmla="*/ 411676 h 1078412"/>
                <a:gd name="csX308" fmla="*/ 1299353 w 1459884"/>
                <a:gd name="csY308" fmla="*/ 413354 h 1078412"/>
                <a:gd name="csX309" fmla="*/ 1299353 w 1459884"/>
                <a:gd name="csY309" fmla="*/ 415032 h 1078412"/>
                <a:gd name="csX310" fmla="*/ 1301590 w 1459884"/>
                <a:gd name="csY310" fmla="*/ 415032 h 1078412"/>
                <a:gd name="csX311" fmla="*/ 1301590 w 1459884"/>
                <a:gd name="csY311" fmla="*/ 422304 h 1078412"/>
                <a:gd name="csX312" fmla="*/ 1304947 w 1459884"/>
                <a:gd name="csY312" fmla="*/ 422304 h 1078412"/>
                <a:gd name="csX313" fmla="*/ 1304947 w 1459884"/>
                <a:gd name="csY313" fmla="*/ 425660 h 1078412"/>
                <a:gd name="csX314" fmla="*/ 1306624 w 1459884"/>
                <a:gd name="csY314" fmla="*/ 425660 h 1078412"/>
                <a:gd name="csX315" fmla="*/ 1306624 w 1459884"/>
                <a:gd name="csY315" fmla="*/ 427897 h 1078412"/>
                <a:gd name="csX316" fmla="*/ 1304947 w 1459884"/>
                <a:gd name="csY316" fmla="*/ 427897 h 1078412"/>
                <a:gd name="csX317" fmla="*/ 1304947 w 1459884"/>
                <a:gd name="csY317" fmla="*/ 432931 h 1078412"/>
                <a:gd name="csX318" fmla="*/ 1299353 w 1459884"/>
                <a:gd name="csY318" fmla="*/ 432931 h 1078412"/>
                <a:gd name="csX319" fmla="*/ 1299353 w 1459884"/>
                <a:gd name="csY319" fmla="*/ 431253 h 1078412"/>
                <a:gd name="csX320" fmla="*/ 1295997 w 1459884"/>
                <a:gd name="csY320" fmla="*/ 431253 h 1078412"/>
                <a:gd name="csX321" fmla="*/ 1295997 w 1459884"/>
                <a:gd name="csY321" fmla="*/ 432931 h 1078412"/>
                <a:gd name="csX322" fmla="*/ 1294319 w 1459884"/>
                <a:gd name="csY322" fmla="*/ 432931 h 1078412"/>
                <a:gd name="csX323" fmla="*/ 1292641 w 1459884"/>
                <a:gd name="csY323" fmla="*/ 431253 h 1078412"/>
                <a:gd name="csX324" fmla="*/ 1292641 w 1459884"/>
                <a:gd name="csY324" fmla="*/ 432931 h 1078412"/>
                <a:gd name="csX325" fmla="*/ 1290403 w 1459884"/>
                <a:gd name="csY325" fmla="*/ 432931 h 1078412"/>
                <a:gd name="csX326" fmla="*/ 1288726 w 1459884"/>
                <a:gd name="csY326" fmla="*/ 431253 h 1078412"/>
                <a:gd name="csX327" fmla="*/ 1288726 w 1459884"/>
                <a:gd name="csY327" fmla="*/ 429575 h 1078412"/>
                <a:gd name="csX328" fmla="*/ 1281454 w 1459884"/>
                <a:gd name="csY328" fmla="*/ 429575 h 1078412"/>
                <a:gd name="csX329" fmla="*/ 1281454 w 1459884"/>
                <a:gd name="csY329" fmla="*/ 427897 h 1078412"/>
                <a:gd name="csX330" fmla="*/ 1279776 w 1459884"/>
                <a:gd name="csY330" fmla="*/ 427897 h 1078412"/>
                <a:gd name="csX331" fmla="*/ 1279776 w 1459884"/>
                <a:gd name="csY331" fmla="*/ 425660 h 1078412"/>
                <a:gd name="csX332" fmla="*/ 1276420 w 1459884"/>
                <a:gd name="csY332" fmla="*/ 425660 h 1078412"/>
                <a:gd name="csX333" fmla="*/ 1276420 w 1459884"/>
                <a:gd name="csY333" fmla="*/ 422304 h 1078412"/>
                <a:gd name="csX334" fmla="*/ 1274742 w 1459884"/>
                <a:gd name="csY334" fmla="*/ 422304 h 1078412"/>
                <a:gd name="csX335" fmla="*/ 1274742 w 1459884"/>
                <a:gd name="csY335" fmla="*/ 420626 h 1078412"/>
                <a:gd name="csX336" fmla="*/ 1270826 w 1459884"/>
                <a:gd name="csY336" fmla="*/ 420626 h 1078412"/>
                <a:gd name="csX337" fmla="*/ 1270826 w 1459884"/>
                <a:gd name="csY337" fmla="*/ 422304 h 1078412"/>
                <a:gd name="csX338" fmla="*/ 1267470 w 1459884"/>
                <a:gd name="csY338" fmla="*/ 422304 h 1078412"/>
                <a:gd name="csX339" fmla="*/ 1267470 w 1459884"/>
                <a:gd name="csY339" fmla="*/ 423982 h 1078412"/>
                <a:gd name="csX340" fmla="*/ 1265793 w 1459884"/>
                <a:gd name="csY340" fmla="*/ 423982 h 1078412"/>
                <a:gd name="csX341" fmla="*/ 1265793 w 1459884"/>
                <a:gd name="csY341" fmla="*/ 425660 h 1078412"/>
                <a:gd name="csX342" fmla="*/ 1264114 w 1459884"/>
                <a:gd name="csY342" fmla="*/ 425660 h 1078412"/>
                <a:gd name="csX343" fmla="*/ 1265793 w 1459884"/>
                <a:gd name="csY343" fmla="*/ 427897 h 1078412"/>
                <a:gd name="csX344" fmla="*/ 1264114 w 1459884"/>
                <a:gd name="csY344" fmla="*/ 427897 h 1078412"/>
                <a:gd name="csX345" fmla="*/ 1264114 w 1459884"/>
                <a:gd name="csY345" fmla="*/ 432931 h 1078412"/>
                <a:gd name="csX346" fmla="*/ 1261877 w 1459884"/>
                <a:gd name="csY346" fmla="*/ 432931 h 1078412"/>
                <a:gd name="csX347" fmla="*/ 1261877 w 1459884"/>
                <a:gd name="csY347" fmla="*/ 434609 h 1078412"/>
                <a:gd name="csX348" fmla="*/ 1260199 w 1459884"/>
                <a:gd name="csY348" fmla="*/ 436847 h 1078412"/>
                <a:gd name="csX349" fmla="*/ 1260199 w 1459884"/>
                <a:gd name="csY349" fmla="*/ 438525 h 1078412"/>
                <a:gd name="csX350" fmla="*/ 1258521 w 1459884"/>
                <a:gd name="csY350" fmla="*/ 438525 h 1078412"/>
                <a:gd name="csX351" fmla="*/ 1258521 w 1459884"/>
                <a:gd name="csY351" fmla="*/ 440203 h 1078412"/>
                <a:gd name="csX352" fmla="*/ 1256843 w 1459884"/>
                <a:gd name="csY352" fmla="*/ 440203 h 1078412"/>
                <a:gd name="csX353" fmla="*/ 1256843 w 1459884"/>
                <a:gd name="csY353" fmla="*/ 441881 h 1078412"/>
                <a:gd name="csX354" fmla="*/ 1255165 w 1459884"/>
                <a:gd name="csY354" fmla="*/ 441881 h 1078412"/>
                <a:gd name="csX355" fmla="*/ 1255165 w 1459884"/>
                <a:gd name="csY355" fmla="*/ 443559 h 1078412"/>
                <a:gd name="csX356" fmla="*/ 1252928 w 1459884"/>
                <a:gd name="csY356" fmla="*/ 443559 h 1078412"/>
                <a:gd name="csX357" fmla="*/ 1255165 w 1459884"/>
                <a:gd name="csY357" fmla="*/ 443559 h 1078412"/>
                <a:gd name="csX358" fmla="*/ 1252928 w 1459884"/>
                <a:gd name="csY358" fmla="*/ 443559 h 1078412"/>
                <a:gd name="csX359" fmla="*/ 1252928 w 1459884"/>
                <a:gd name="csY359" fmla="*/ 447474 h 1078412"/>
                <a:gd name="csX360" fmla="*/ 1251249 w 1459884"/>
                <a:gd name="csY360" fmla="*/ 447474 h 1078412"/>
                <a:gd name="csX361" fmla="*/ 1251249 w 1459884"/>
                <a:gd name="csY361" fmla="*/ 449152 h 1078412"/>
                <a:gd name="csX362" fmla="*/ 1244537 w 1459884"/>
                <a:gd name="csY362" fmla="*/ 449152 h 1078412"/>
                <a:gd name="csX363" fmla="*/ 1244537 w 1459884"/>
                <a:gd name="csY363" fmla="*/ 450830 h 1078412"/>
                <a:gd name="csX364" fmla="*/ 1242300 w 1459884"/>
                <a:gd name="csY364" fmla="*/ 450830 h 1078412"/>
                <a:gd name="csX365" fmla="*/ 1244537 w 1459884"/>
                <a:gd name="csY365" fmla="*/ 452508 h 1078412"/>
                <a:gd name="csX366" fmla="*/ 1240622 w 1459884"/>
                <a:gd name="csY366" fmla="*/ 452508 h 1078412"/>
                <a:gd name="csX367" fmla="*/ 1240622 w 1459884"/>
                <a:gd name="csY367" fmla="*/ 454186 h 1078412"/>
                <a:gd name="csX368" fmla="*/ 1238944 w 1459884"/>
                <a:gd name="csY368" fmla="*/ 454186 h 1078412"/>
                <a:gd name="csX369" fmla="*/ 1238944 w 1459884"/>
                <a:gd name="csY369" fmla="*/ 456424 h 1078412"/>
                <a:gd name="csX370" fmla="*/ 1233351 w 1459884"/>
                <a:gd name="csY370" fmla="*/ 456424 h 1078412"/>
                <a:gd name="csX371" fmla="*/ 1233351 w 1459884"/>
                <a:gd name="csY371" fmla="*/ 458102 h 1078412"/>
                <a:gd name="csX372" fmla="*/ 1229995 w 1459884"/>
                <a:gd name="csY372" fmla="*/ 458102 h 1078412"/>
                <a:gd name="csX373" fmla="*/ 1228316 w 1459884"/>
                <a:gd name="csY373" fmla="*/ 459780 h 1078412"/>
                <a:gd name="csX374" fmla="*/ 1228316 w 1459884"/>
                <a:gd name="csY374" fmla="*/ 461458 h 1078412"/>
                <a:gd name="csX375" fmla="*/ 1224401 w 1459884"/>
                <a:gd name="csY375" fmla="*/ 461458 h 1078412"/>
                <a:gd name="csX376" fmla="*/ 1224401 w 1459884"/>
                <a:gd name="csY376" fmla="*/ 463136 h 1078412"/>
                <a:gd name="csX377" fmla="*/ 1222723 w 1459884"/>
                <a:gd name="csY377" fmla="*/ 463136 h 1078412"/>
                <a:gd name="csX378" fmla="*/ 1222723 w 1459884"/>
                <a:gd name="csY378" fmla="*/ 465373 h 1078412"/>
                <a:gd name="csX379" fmla="*/ 1221045 w 1459884"/>
                <a:gd name="csY379" fmla="*/ 465373 h 1078412"/>
                <a:gd name="csX380" fmla="*/ 1221045 w 1459884"/>
                <a:gd name="csY380" fmla="*/ 467051 h 1078412"/>
                <a:gd name="csX381" fmla="*/ 1219367 w 1459884"/>
                <a:gd name="csY381" fmla="*/ 467051 h 1078412"/>
                <a:gd name="csX382" fmla="*/ 1219367 w 1459884"/>
                <a:gd name="csY382" fmla="*/ 468729 h 1078412"/>
                <a:gd name="csX383" fmla="*/ 1216011 w 1459884"/>
                <a:gd name="csY383" fmla="*/ 468729 h 1078412"/>
                <a:gd name="csX384" fmla="*/ 1216011 w 1459884"/>
                <a:gd name="csY384" fmla="*/ 470407 h 1078412"/>
                <a:gd name="csX385" fmla="*/ 1213774 w 1459884"/>
                <a:gd name="csY385" fmla="*/ 470407 h 1078412"/>
                <a:gd name="csX386" fmla="*/ 1213774 w 1459884"/>
                <a:gd name="csY386" fmla="*/ 472085 h 1078412"/>
                <a:gd name="csX387" fmla="*/ 1212095 w 1459884"/>
                <a:gd name="csY387" fmla="*/ 472085 h 1078412"/>
                <a:gd name="csX388" fmla="*/ 1212095 w 1459884"/>
                <a:gd name="csY388" fmla="*/ 477679 h 1078412"/>
                <a:gd name="csX389" fmla="*/ 1210418 w 1459884"/>
                <a:gd name="csY389" fmla="*/ 477679 h 1078412"/>
                <a:gd name="csX390" fmla="*/ 1210418 w 1459884"/>
                <a:gd name="csY390" fmla="*/ 479357 h 1078412"/>
                <a:gd name="csX391" fmla="*/ 1208739 w 1459884"/>
                <a:gd name="csY391" fmla="*/ 479357 h 1078412"/>
                <a:gd name="csX392" fmla="*/ 1208739 w 1459884"/>
                <a:gd name="csY392" fmla="*/ 482713 h 1078412"/>
                <a:gd name="csX393" fmla="*/ 1207062 w 1459884"/>
                <a:gd name="csY393" fmla="*/ 481035 h 1078412"/>
                <a:gd name="csX394" fmla="*/ 1204824 w 1459884"/>
                <a:gd name="csY394" fmla="*/ 481035 h 1078412"/>
                <a:gd name="csX395" fmla="*/ 1204824 w 1459884"/>
                <a:gd name="csY395" fmla="*/ 482713 h 1078412"/>
                <a:gd name="csX396" fmla="*/ 1203146 w 1459884"/>
                <a:gd name="csY396" fmla="*/ 482713 h 1078412"/>
                <a:gd name="csX397" fmla="*/ 1203146 w 1459884"/>
                <a:gd name="csY397" fmla="*/ 481035 h 1078412"/>
                <a:gd name="csX398" fmla="*/ 1194197 w 1459884"/>
                <a:gd name="csY398" fmla="*/ 481035 h 1078412"/>
                <a:gd name="csX399" fmla="*/ 1192518 w 1459884"/>
                <a:gd name="csY399" fmla="*/ 482713 h 1078412"/>
                <a:gd name="csX400" fmla="*/ 1185247 w 1459884"/>
                <a:gd name="csY400" fmla="*/ 482713 h 1078412"/>
                <a:gd name="csX401" fmla="*/ 1185247 w 1459884"/>
                <a:gd name="csY401" fmla="*/ 486628 h 1078412"/>
                <a:gd name="csX402" fmla="*/ 1180213 w 1459884"/>
                <a:gd name="csY402" fmla="*/ 486628 h 1078412"/>
                <a:gd name="csX403" fmla="*/ 1180213 w 1459884"/>
                <a:gd name="csY403" fmla="*/ 488306 h 1078412"/>
                <a:gd name="csX404" fmla="*/ 1174620 w 1459884"/>
                <a:gd name="csY404" fmla="*/ 488306 h 1078412"/>
                <a:gd name="csX405" fmla="*/ 1174620 w 1459884"/>
                <a:gd name="csY405" fmla="*/ 489984 h 1078412"/>
                <a:gd name="csX406" fmla="*/ 1172941 w 1459884"/>
                <a:gd name="csY406" fmla="*/ 489984 h 1078412"/>
                <a:gd name="csX407" fmla="*/ 1172941 w 1459884"/>
                <a:gd name="csY407" fmla="*/ 491662 h 1078412"/>
                <a:gd name="csX408" fmla="*/ 1172941 w 1459884"/>
                <a:gd name="csY408" fmla="*/ 489984 h 1078412"/>
                <a:gd name="csX409" fmla="*/ 1171264 w 1459884"/>
                <a:gd name="csY409" fmla="*/ 489984 h 1078412"/>
                <a:gd name="csX410" fmla="*/ 1171264 w 1459884"/>
                <a:gd name="csY410" fmla="*/ 491662 h 1078412"/>
                <a:gd name="csX411" fmla="*/ 1169585 w 1459884"/>
                <a:gd name="csY411" fmla="*/ 491662 h 1078412"/>
                <a:gd name="csX412" fmla="*/ 1169585 w 1459884"/>
                <a:gd name="csY412" fmla="*/ 493900 h 1078412"/>
                <a:gd name="csX413" fmla="*/ 1163992 w 1459884"/>
                <a:gd name="csY413" fmla="*/ 493900 h 1078412"/>
                <a:gd name="csX414" fmla="*/ 1163992 w 1459884"/>
                <a:gd name="csY414" fmla="*/ 497256 h 1078412"/>
                <a:gd name="csX415" fmla="*/ 1162314 w 1459884"/>
                <a:gd name="csY415" fmla="*/ 497256 h 1078412"/>
                <a:gd name="csX416" fmla="*/ 1162314 w 1459884"/>
                <a:gd name="csY416" fmla="*/ 498934 h 1078412"/>
                <a:gd name="csX417" fmla="*/ 1158958 w 1459884"/>
                <a:gd name="csY417" fmla="*/ 498934 h 1078412"/>
                <a:gd name="csX418" fmla="*/ 1158958 w 1459884"/>
                <a:gd name="csY418" fmla="*/ 500612 h 1078412"/>
                <a:gd name="csX419" fmla="*/ 1158958 w 1459884"/>
                <a:gd name="csY419" fmla="*/ 500612 h 1078412"/>
                <a:gd name="csX420" fmla="*/ 1158958 w 1459884"/>
                <a:gd name="csY420" fmla="*/ 504527 h 1078412"/>
                <a:gd name="csX421" fmla="*/ 1156721 w 1459884"/>
                <a:gd name="csY421" fmla="*/ 504527 h 1078412"/>
                <a:gd name="csX422" fmla="*/ 1155043 w 1459884"/>
                <a:gd name="csY422" fmla="*/ 506205 h 1078412"/>
                <a:gd name="csX423" fmla="*/ 1153364 w 1459884"/>
                <a:gd name="csY423" fmla="*/ 506205 h 1078412"/>
                <a:gd name="csX424" fmla="*/ 1153364 w 1459884"/>
                <a:gd name="csY424" fmla="*/ 507883 h 1078412"/>
                <a:gd name="csX425" fmla="*/ 1151687 w 1459884"/>
                <a:gd name="csY425" fmla="*/ 507883 h 1078412"/>
                <a:gd name="csX426" fmla="*/ 1151687 w 1459884"/>
                <a:gd name="csY426" fmla="*/ 506205 h 1078412"/>
                <a:gd name="csX427" fmla="*/ 1150008 w 1459884"/>
                <a:gd name="csY427" fmla="*/ 506205 h 1078412"/>
                <a:gd name="csX428" fmla="*/ 1147771 w 1459884"/>
                <a:gd name="csY428" fmla="*/ 507883 h 1078412"/>
                <a:gd name="csX429" fmla="*/ 1147771 w 1459884"/>
                <a:gd name="csY429" fmla="*/ 507883 h 1078412"/>
                <a:gd name="csX430" fmla="*/ 1147771 w 1459884"/>
                <a:gd name="csY430" fmla="*/ 509561 h 1078412"/>
                <a:gd name="csX431" fmla="*/ 1150008 w 1459884"/>
                <a:gd name="csY431" fmla="*/ 509561 h 1078412"/>
                <a:gd name="csX432" fmla="*/ 1150008 w 1459884"/>
                <a:gd name="csY432" fmla="*/ 511239 h 1078412"/>
                <a:gd name="csX433" fmla="*/ 1144415 w 1459884"/>
                <a:gd name="csY433" fmla="*/ 511239 h 1078412"/>
                <a:gd name="csX434" fmla="*/ 1144415 w 1459884"/>
                <a:gd name="csY434" fmla="*/ 513477 h 1078412"/>
                <a:gd name="csX435" fmla="*/ 1137144 w 1459884"/>
                <a:gd name="csY435" fmla="*/ 513477 h 1078412"/>
                <a:gd name="csX436" fmla="*/ 1137144 w 1459884"/>
                <a:gd name="csY436" fmla="*/ 516833 h 1078412"/>
                <a:gd name="csX437" fmla="*/ 1135466 w 1459884"/>
                <a:gd name="csY437" fmla="*/ 516833 h 1078412"/>
                <a:gd name="csX438" fmla="*/ 1135466 w 1459884"/>
                <a:gd name="csY438" fmla="*/ 515155 h 1078412"/>
                <a:gd name="csX439" fmla="*/ 1135466 w 1459884"/>
                <a:gd name="csY439" fmla="*/ 515155 h 1078412"/>
                <a:gd name="csX440" fmla="*/ 1135466 w 1459884"/>
                <a:gd name="csY440" fmla="*/ 513477 h 1078412"/>
                <a:gd name="csX441" fmla="*/ 1133787 w 1459884"/>
                <a:gd name="csY441" fmla="*/ 513477 h 1078412"/>
                <a:gd name="csX442" fmla="*/ 1133787 w 1459884"/>
                <a:gd name="csY442" fmla="*/ 511239 h 1078412"/>
                <a:gd name="csX443" fmla="*/ 1133787 w 1459884"/>
                <a:gd name="csY443" fmla="*/ 511239 h 1078412"/>
                <a:gd name="csX444" fmla="*/ 1133787 w 1459884"/>
                <a:gd name="csY444" fmla="*/ 509561 h 1078412"/>
                <a:gd name="csX445" fmla="*/ 1138822 w 1459884"/>
                <a:gd name="csY445" fmla="*/ 509561 h 1078412"/>
                <a:gd name="csX446" fmla="*/ 1138822 w 1459884"/>
                <a:gd name="csY446" fmla="*/ 506205 h 1078412"/>
                <a:gd name="csX447" fmla="*/ 1146093 w 1459884"/>
                <a:gd name="csY447" fmla="*/ 506205 h 1078412"/>
                <a:gd name="csX448" fmla="*/ 1146093 w 1459884"/>
                <a:gd name="csY448" fmla="*/ 504527 h 1078412"/>
                <a:gd name="csX449" fmla="*/ 1147771 w 1459884"/>
                <a:gd name="csY449" fmla="*/ 504527 h 1078412"/>
                <a:gd name="csX450" fmla="*/ 1147771 w 1459884"/>
                <a:gd name="csY450" fmla="*/ 502849 h 1078412"/>
                <a:gd name="csX451" fmla="*/ 1146093 w 1459884"/>
                <a:gd name="csY451" fmla="*/ 502849 h 1078412"/>
                <a:gd name="csX452" fmla="*/ 1146093 w 1459884"/>
                <a:gd name="csY452" fmla="*/ 500612 h 1078412"/>
                <a:gd name="csX453" fmla="*/ 1147771 w 1459884"/>
                <a:gd name="csY453" fmla="*/ 498934 h 1078412"/>
                <a:gd name="csX454" fmla="*/ 1150008 w 1459884"/>
                <a:gd name="csY454" fmla="*/ 498934 h 1078412"/>
                <a:gd name="csX455" fmla="*/ 1147771 w 1459884"/>
                <a:gd name="csY455" fmla="*/ 498934 h 1078412"/>
                <a:gd name="csX456" fmla="*/ 1150008 w 1459884"/>
                <a:gd name="csY456" fmla="*/ 498934 h 1078412"/>
                <a:gd name="csX457" fmla="*/ 1150008 w 1459884"/>
                <a:gd name="csY457" fmla="*/ 497256 h 1078412"/>
                <a:gd name="csX458" fmla="*/ 1151687 w 1459884"/>
                <a:gd name="csY458" fmla="*/ 497256 h 1078412"/>
                <a:gd name="csX459" fmla="*/ 1151687 w 1459884"/>
                <a:gd name="csY459" fmla="*/ 495578 h 1078412"/>
                <a:gd name="csX460" fmla="*/ 1150008 w 1459884"/>
                <a:gd name="csY460" fmla="*/ 495578 h 1078412"/>
                <a:gd name="csX461" fmla="*/ 1150008 w 1459884"/>
                <a:gd name="csY461" fmla="*/ 493900 h 1078412"/>
                <a:gd name="csX462" fmla="*/ 1142737 w 1459884"/>
                <a:gd name="csY462" fmla="*/ 493900 h 1078412"/>
                <a:gd name="csX463" fmla="*/ 1142737 w 1459884"/>
                <a:gd name="csY463" fmla="*/ 491662 h 1078412"/>
                <a:gd name="csX464" fmla="*/ 1138822 w 1459884"/>
                <a:gd name="csY464" fmla="*/ 491662 h 1078412"/>
                <a:gd name="csX465" fmla="*/ 1138822 w 1459884"/>
                <a:gd name="csY465" fmla="*/ 488306 h 1078412"/>
                <a:gd name="csX466" fmla="*/ 1142737 w 1459884"/>
                <a:gd name="csY466" fmla="*/ 488306 h 1078412"/>
                <a:gd name="csX467" fmla="*/ 1144415 w 1459884"/>
                <a:gd name="csY467" fmla="*/ 486628 h 1078412"/>
                <a:gd name="csX468" fmla="*/ 1144415 w 1459884"/>
                <a:gd name="csY468" fmla="*/ 486628 h 1078412"/>
                <a:gd name="csX469" fmla="*/ 1144415 w 1459884"/>
                <a:gd name="csY469" fmla="*/ 484950 h 1078412"/>
                <a:gd name="csX470" fmla="*/ 1142737 w 1459884"/>
                <a:gd name="csY470" fmla="*/ 484950 h 1078412"/>
                <a:gd name="csX471" fmla="*/ 1144415 w 1459884"/>
                <a:gd name="csY471" fmla="*/ 482713 h 1078412"/>
                <a:gd name="csX472" fmla="*/ 1144415 w 1459884"/>
                <a:gd name="csY472" fmla="*/ 481035 h 1078412"/>
                <a:gd name="csX473" fmla="*/ 1146093 w 1459884"/>
                <a:gd name="csY473" fmla="*/ 481035 h 1078412"/>
                <a:gd name="csX474" fmla="*/ 1146093 w 1459884"/>
                <a:gd name="csY474" fmla="*/ 479357 h 1078412"/>
                <a:gd name="csX475" fmla="*/ 1151687 w 1459884"/>
                <a:gd name="csY475" fmla="*/ 479357 h 1078412"/>
                <a:gd name="csX476" fmla="*/ 1151687 w 1459884"/>
                <a:gd name="csY476" fmla="*/ 477679 h 1078412"/>
                <a:gd name="csX477" fmla="*/ 1153364 w 1459884"/>
                <a:gd name="csY477" fmla="*/ 477679 h 1078412"/>
                <a:gd name="csX478" fmla="*/ 1153364 w 1459884"/>
                <a:gd name="csY478" fmla="*/ 476001 h 1078412"/>
                <a:gd name="csX479" fmla="*/ 1153364 w 1459884"/>
                <a:gd name="csY479" fmla="*/ 476001 h 1078412"/>
                <a:gd name="csX480" fmla="*/ 1155043 w 1459884"/>
                <a:gd name="csY480" fmla="*/ 474323 h 1078412"/>
                <a:gd name="csX481" fmla="*/ 1156721 w 1459884"/>
                <a:gd name="csY481" fmla="*/ 472085 h 1078412"/>
                <a:gd name="csX482" fmla="*/ 1156721 w 1459884"/>
                <a:gd name="csY482" fmla="*/ 470407 h 1078412"/>
                <a:gd name="csX483" fmla="*/ 1156721 w 1459884"/>
                <a:gd name="csY483" fmla="*/ 470407 h 1078412"/>
                <a:gd name="csX484" fmla="*/ 1158958 w 1459884"/>
                <a:gd name="csY484" fmla="*/ 468729 h 1078412"/>
                <a:gd name="csX485" fmla="*/ 1158958 w 1459884"/>
                <a:gd name="csY485" fmla="*/ 465373 h 1078412"/>
                <a:gd name="csX486" fmla="*/ 1160636 w 1459884"/>
                <a:gd name="csY486" fmla="*/ 465373 h 1078412"/>
                <a:gd name="csX487" fmla="*/ 1160636 w 1459884"/>
                <a:gd name="csY487" fmla="*/ 463136 h 1078412"/>
                <a:gd name="csX488" fmla="*/ 1162314 w 1459884"/>
                <a:gd name="csY488" fmla="*/ 463136 h 1078412"/>
                <a:gd name="csX489" fmla="*/ 1162314 w 1459884"/>
                <a:gd name="csY489" fmla="*/ 459780 h 1078412"/>
                <a:gd name="csX490" fmla="*/ 1160636 w 1459884"/>
                <a:gd name="csY490" fmla="*/ 459780 h 1078412"/>
                <a:gd name="csX491" fmla="*/ 1160636 w 1459884"/>
                <a:gd name="csY491" fmla="*/ 458102 h 1078412"/>
                <a:gd name="csX492" fmla="*/ 1158958 w 1459884"/>
                <a:gd name="csY492" fmla="*/ 458102 h 1078412"/>
                <a:gd name="csX493" fmla="*/ 1158958 w 1459884"/>
                <a:gd name="csY493" fmla="*/ 456424 h 1078412"/>
                <a:gd name="csX494" fmla="*/ 1155043 w 1459884"/>
                <a:gd name="csY494" fmla="*/ 456424 h 1078412"/>
                <a:gd name="csX495" fmla="*/ 1155043 w 1459884"/>
                <a:gd name="csY495" fmla="*/ 452508 h 1078412"/>
                <a:gd name="csX496" fmla="*/ 1155043 w 1459884"/>
                <a:gd name="csY496" fmla="*/ 454186 h 1078412"/>
                <a:gd name="csX497" fmla="*/ 1155043 w 1459884"/>
                <a:gd name="csY497" fmla="*/ 450830 h 1078412"/>
                <a:gd name="csX498" fmla="*/ 1151687 w 1459884"/>
                <a:gd name="csY498" fmla="*/ 450830 h 1078412"/>
                <a:gd name="csX499" fmla="*/ 1151687 w 1459884"/>
                <a:gd name="csY499" fmla="*/ 447474 h 1078412"/>
                <a:gd name="csX500" fmla="*/ 1150008 w 1459884"/>
                <a:gd name="csY500" fmla="*/ 447474 h 1078412"/>
                <a:gd name="csX501" fmla="*/ 1150008 w 1459884"/>
                <a:gd name="csY501" fmla="*/ 450830 h 1078412"/>
                <a:gd name="csX502" fmla="*/ 1144415 w 1459884"/>
                <a:gd name="csY502" fmla="*/ 450830 h 1078412"/>
                <a:gd name="csX503" fmla="*/ 1144415 w 1459884"/>
                <a:gd name="csY503" fmla="*/ 449152 h 1078412"/>
                <a:gd name="csX504" fmla="*/ 1142737 w 1459884"/>
                <a:gd name="csY504" fmla="*/ 449152 h 1078412"/>
                <a:gd name="csX505" fmla="*/ 1141059 w 1459884"/>
                <a:gd name="csY505" fmla="*/ 447474 h 1078412"/>
                <a:gd name="csX506" fmla="*/ 1137144 w 1459884"/>
                <a:gd name="csY506" fmla="*/ 447474 h 1078412"/>
                <a:gd name="csX507" fmla="*/ 1138822 w 1459884"/>
                <a:gd name="csY507" fmla="*/ 447474 h 1078412"/>
                <a:gd name="csX508" fmla="*/ 1135466 w 1459884"/>
                <a:gd name="csY508" fmla="*/ 447474 h 1078412"/>
                <a:gd name="csX509" fmla="*/ 1135466 w 1459884"/>
                <a:gd name="csY509" fmla="*/ 449152 h 1078412"/>
                <a:gd name="csX510" fmla="*/ 1133787 w 1459884"/>
                <a:gd name="csY510" fmla="*/ 449152 h 1078412"/>
                <a:gd name="csX511" fmla="*/ 1133787 w 1459884"/>
                <a:gd name="csY511" fmla="*/ 450830 h 1078412"/>
                <a:gd name="csX512" fmla="*/ 1132110 w 1459884"/>
                <a:gd name="csY512" fmla="*/ 450830 h 1078412"/>
                <a:gd name="csX513" fmla="*/ 1132110 w 1459884"/>
                <a:gd name="csY513" fmla="*/ 454186 h 1078412"/>
                <a:gd name="csX514" fmla="*/ 1130431 w 1459884"/>
                <a:gd name="csY514" fmla="*/ 456424 h 1078412"/>
                <a:gd name="csX515" fmla="*/ 1126516 w 1459884"/>
                <a:gd name="csY515" fmla="*/ 456424 h 1078412"/>
                <a:gd name="csX516" fmla="*/ 1126516 w 1459884"/>
                <a:gd name="csY516" fmla="*/ 458102 h 1078412"/>
                <a:gd name="csX517" fmla="*/ 1124838 w 1459884"/>
                <a:gd name="csY517" fmla="*/ 459780 h 1078412"/>
                <a:gd name="csX518" fmla="*/ 1123160 w 1459884"/>
                <a:gd name="csY518" fmla="*/ 459780 h 1078412"/>
                <a:gd name="csX519" fmla="*/ 1123160 w 1459884"/>
                <a:gd name="csY519" fmla="*/ 461458 h 1078412"/>
                <a:gd name="csX520" fmla="*/ 1121482 w 1459884"/>
                <a:gd name="csY520" fmla="*/ 461458 h 1078412"/>
                <a:gd name="csX521" fmla="*/ 1121482 w 1459884"/>
                <a:gd name="csY521" fmla="*/ 463136 h 1078412"/>
                <a:gd name="csX522" fmla="*/ 1123160 w 1459884"/>
                <a:gd name="csY522" fmla="*/ 463136 h 1078412"/>
                <a:gd name="csX523" fmla="*/ 1121482 w 1459884"/>
                <a:gd name="csY523" fmla="*/ 463136 h 1078412"/>
                <a:gd name="csX524" fmla="*/ 1121482 w 1459884"/>
                <a:gd name="csY524" fmla="*/ 465373 h 1078412"/>
                <a:gd name="csX525" fmla="*/ 1119245 w 1459884"/>
                <a:gd name="csY525" fmla="*/ 465373 h 1078412"/>
                <a:gd name="csX526" fmla="*/ 1119245 w 1459884"/>
                <a:gd name="csY526" fmla="*/ 470407 h 1078412"/>
                <a:gd name="csX527" fmla="*/ 1114210 w 1459884"/>
                <a:gd name="csY527" fmla="*/ 470407 h 1078412"/>
                <a:gd name="csX528" fmla="*/ 1114210 w 1459884"/>
                <a:gd name="csY528" fmla="*/ 472085 h 1078412"/>
                <a:gd name="csX529" fmla="*/ 1112533 w 1459884"/>
                <a:gd name="csY529" fmla="*/ 472085 h 1078412"/>
                <a:gd name="csX530" fmla="*/ 1112533 w 1459884"/>
                <a:gd name="csY530" fmla="*/ 474323 h 1078412"/>
                <a:gd name="csX531" fmla="*/ 1106939 w 1459884"/>
                <a:gd name="csY531" fmla="*/ 474323 h 1078412"/>
                <a:gd name="csX532" fmla="*/ 1106939 w 1459884"/>
                <a:gd name="csY532" fmla="*/ 476001 h 1078412"/>
                <a:gd name="csX533" fmla="*/ 1105261 w 1459884"/>
                <a:gd name="csY533" fmla="*/ 476001 h 1078412"/>
                <a:gd name="csX534" fmla="*/ 1105261 w 1459884"/>
                <a:gd name="csY534" fmla="*/ 477679 h 1078412"/>
                <a:gd name="csX535" fmla="*/ 1103583 w 1459884"/>
                <a:gd name="csY535" fmla="*/ 477679 h 1078412"/>
                <a:gd name="csX536" fmla="*/ 1103583 w 1459884"/>
                <a:gd name="csY536" fmla="*/ 479357 h 1078412"/>
                <a:gd name="csX537" fmla="*/ 1097990 w 1459884"/>
                <a:gd name="csY537" fmla="*/ 479357 h 1078412"/>
                <a:gd name="csX538" fmla="*/ 1096312 w 1459884"/>
                <a:gd name="csY538" fmla="*/ 481035 h 1078412"/>
                <a:gd name="csX539" fmla="*/ 1096312 w 1459884"/>
                <a:gd name="csY539" fmla="*/ 482713 h 1078412"/>
                <a:gd name="csX540" fmla="*/ 1092956 w 1459884"/>
                <a:gd name="csY540" fmla="*/ 482713 h 1078412"/>
                <a:gd name="csX541" fmla="*/ 1092956 w 1459884"/>
                <a:gd name="csY541" fmla="*/ 486628 h 1078412"/>
                <a:gd name="csX542" fmla="*/ 1090718 w 1459884"/>
                <a:gd name="csY542" fmla="*/ 486628 h 1078412"/>
                <a:gd name="csX543" fmla="*/ 1090718 w 1459884"/>
                <a:gd name="csY543" fmla="*/ 497256 h 1078412"/>
                <a:gd name="csX544" fmla="*/ 1089040 w 1459884"/>
                <a:gd name="csY544" fmla="*/ 497256 h 1078412"/>
                <a:gd name="csX545" fmla="*/ 1087362 w 1459884"/>
                <a:gd name="csY545" fmla="*/ 498934 h 1078412"/>
                <a:gd name="csX546" fmla="*/ 1085684 w 1459884"/>
                <a:gd name="csY546" fmla="*/ 498934 h 1078412"/>
                <a:gd name="csX547" fmla="*/ 1085684 w 1459884"/>
                <a:gd name="csY547" fmla="*/ 500612 h 1078412"/>
                <a:gd name="csX548" fmla="*/ 1084006 w 1459884"/>
                <a:gd name="csY548" fmla="*/ 500612 h 1078412"/>
                <a:gd name="csX549" fmla="*/ 1084006 w 1459884"/>
                <a:gd name="csY549" fmla="*/ 502849 h 1078412"/>
                <a:gd name="csX550" fmla="*/ 1080091 w 1459884"/>
                <a:gd name="csY550" fmla="*/ 502849 h 1078412"/>
                <a:gd name="csX551" fmla="*/ 1078413 w 1459884"/>
                <a:gd name="csY551" fmla="*/ 504527 h 1078412"/>
                <a:gd name="csX552" fmla="*/ 1076735 w 1459884"/>
                <a:gd name="csY552" fmla="*/ 502849 h 1078412"/>
                <a:gd name="csX553" fmla="*/ 1073379 w 1459884"/>
                <a:gd name="csY553" fmla="*/ 502849 h 1078412"/>
                <a:gd name="csX554" fmla="*/ 1073379 w 1459884"/>
                <a:gd name="csY554" fmla="*/ 504527 h 1078412"/>
                <a:gd name="csX555" fmla="*/ 1071141 w 1459884"/>
                <a:gd name="csY555" fmla="*/ 504527 h 1078412"/>
                <a:gd name="csX556" fmla="*/ 1071141 w 1459884"/>
                <a:gd name="csY556" fmla="*/ 506205 h 1078412"/>
                <a:gd name="csX557" fmla="*/ 1066107 w 1459884"/>
                <a:gd name="csY557" fmla="*/ 506205 h 1078412"/>
                <a:gd name="csX558" fmla="*/ 1066107 w 1459884"/>
                <a:gd name="csY558" fmla="*/ 504527 h 1078412"/>
                <a:gd name="csX559" fmla="*/ 1064429 w 1459884"/>
                <a:gd name="csY559" fmla="*/ 504527 h 1078412"/>
                <a:gd name="csX560" fmla="*/ 1064429 w 1459884"/>
                <a:gd name="csY560" fmla="*/ 502849 h 1078412"/>
                <a:gd name="csX561" fmla="*/ 1062192 w 1459884"/>
                <a:gd name="csY561" fmla="*/ 500612 h 1078412"/>
                <a:gd name="csX562" fmla="*/ 1057158 w 1459884"/>
                <a:gd name="csY562" fmla="*/ 500612 h 1078412"/>
                <a:gd name="csX563" fmla="*/ 1057158 w 1459884"/>
                <a:gd name="csY563" fmla="*/ 502849 h 1078412"/>
                <a:gd name="csX564" fmla="*/ 1055479 w 1459884"/>
                <a:gd name="csY564" fmla="*/ 502849 h 1078412"/>
                <a:gd name="csX565" fmla="*/ 1055479 w 1459884"/>
                <a:gd name="csY565" fmla="*/ 509561 h 1078412"/>
                <a:gd name="csX566" fmla="*/ 1053243 w 1459884"/>
                <a:gd name="csY566" fmla="*/ 509561 h 1078412"/>
                <a:gd name="csX567" fmla="*/ 1053243 w 1459884"/>
                <a:gd name="csY567" fmla="*/ 511239 h 1078412"/>
                <a:gd name="csX568" fmla="*/ 1051564 w 1459884"/>
                <a:gd name="csY568" fmla="*/ 511239 h 1078412"/>
                <a:gd name="csX569" fmla="*/ 1051564 w 1459884"/>
                <a:gd name="csY569" fmla="*/ 513477 h 1078412"/>
                <a:gd name="csX570" fmla="*/ 1049886 w 1459884"/>
                <a:gd name="csY570" fmla="*/ 513477 h 1078412"/>
                <a:gd name="csX571" fmla="*/ 1049886 w 1459884"/>
                <a:gd name="csY571" fmla="*/ 522426 h 1078412"/>
                <a:gd name="csX572" fmla="*/ 1051564 w 1459884"/>
                <a:gd name="csY572" fmla="*/ 522426 h 1078412"/>
                <a:gd name="csX573" fmla="*/ 1051564 w 1459884"/>
                <a:gd name="csY573" fmla="*/ 524104 h 1078412"/>
                <a:gd name="csX574" fmla="*/ 1053243 w 1459884"/>
                <a:gd name="csY574" fmla="*/ 524104 h 1078412"/>
                <a:gd name="csX575" fmla="*/ 1053243 w 1459884"/>
                <a:gd name="csY575" fmla="*/ 527460 h 1078412"/>
                <a:gd name="csX576" fmla="*/ 1055479 w 1459884"/>
                <a:gd name="csY576" fmla="*/ 527460 h 1078412"/>
                <a:gd name="csX577" fmla="*/ 1055479 w 1459884"/>
                <a:gd name="csY577" fmla="*/ 529138 h 1078412"/>
                <a:gd name="csX578" fmla="*/ 1057158 w 1459884"/>
                <a:gd name="csY578" fmla="*/ 529138 h 1078412"/>
                <a:gd name="csX579" fmla="*/ 1057158 w 1459884"/>
                <a:gd name="csY579" fmla="*/ 531376 h 1078412"/>
                <a:gd name="csX580" fmla="*/ 1060514 w 1459884"/>
                <a:gd name="csY580" fmla="*/ 531376 h 1078412"/>
                <a:gd name="csX581" fmla="*/ 1060514 w 1459884"/>
                <a:gd name="csY581" fmla="*/ 533054 h 1078412"/>
                <a:gd name="csX582" fmla="*/ 1062192 w 1459884"/>
                <a:gd name="csY582" fmla="*/ 533054 h 1078412"/>
                <a:gd name="csX583" fmla="*/ 1062192 w 1459884"/>
                <a:gd name="csY583" fmla="*/ 534732 h 1078412"/>
                <a:gd name="csX584" fmla="*/ 1084006 w 1459884"/>
                <a:gd name="csY584" fmla="*/ 534732 h 1078412"/>
                <a:gd name="csX585" fmla="*/ 1084006 w 1459884"/>
                <a:gd name="csY585" fmla="*/ 539766 h 1078412"/>
                <a:gd name="csX586" fmla="*/ 1085684 w 1459884"/>
                <a:gd name="csY586" fmla="*/ 539766 h 1078412"/>
                <a:gd name="csX587" fmla="*/ 1085684 w 1459884"/>
                <a:gd name="csY587" fmla="*/ 542003 h 1078412"/>
                <a:gd name="csX588" fmla="*/ 1087362 w 1459884"/>
                <a:gd name="csY588" fmla="*/ 543681 h 1078412"/>
                <a:gd name="csX589" fmla="*/ 1089040 w 1459884"/>
                <a:gd name="csY589" fmla="*/ 543681 h 1078412"/>
                <a:gd name="csX590" fmla="*/ 1089040 w 1459884"/>
                <a:gd name="csY590" fmla="*/ 545359 h 1078412"/>
                <a:gd name="csX591" fmla="*/ 1090718 w 1459884"/>
                <a:gd name="csY591" fmla="*/ 547037 h 1078412"/>
                <a:gd name="csX592" fmla="*/ 1090718 w 1459884"/>
                <a:gd name="csY592" fmla="*/ 548715 h 1078412"/>
                <a:gd name="csX593" fmla="*/ 1089040 w 1459884"/>
                <a:gd name="csY593" fmla="*/ 547037 h 1078412"/>
                <a:gd name="csX594" fmla="*/ 1085684 w 1459884"/>
                <a:gd name="csY594" fmla="*/ 547037 h 1078412"/>
                <a:gd name="csX595" fmla="*/ 1084006 w 1459884"/>
                <a:gd name="csY595" fmla="*/ 548715 h 1078412"/>
                <a:gd name="csX596" fmla="*/ 1084006 w 1459884"/>
                <a:gd name="csY596" fmla="*/ 557665 h 1078412"/>
                <a:gd name="csX597" fmla="*/ 1084006 w 1459884"/>
                <a:gd name="csY597" fmla="*/ 557665 h 1078412"/>
                <a:gd name="csX598" fmla="*/ 1084006 w 1459884"/>
                <a:gd name="csY598" fmla="*/ 559902 h 1078412"/>
                <a:gd name="csX599" fmla="*/ 1085684 w 1459884"/>
                <a:gd name="csY599" fmla="*/ 559902 h 1078412"/>
                <a:gd name="csX600" fmla="*/ 1085684 w 1459884"/>
                <a:gd name="csY600" fmla="*/ 561580 h 1078412"/>
                <a:gd name="csX601" fmla="*/ 1087362 w 1459884"/>
                <a:gd name="csY601" fmla="*/ 561580 h 1078412"/>
                <a:gd name="csX602" fmla="*/ 1087362 w 1459884"/>
                <a:gd name="csY602" fmla="*/ 563258 h 1078412"/>
                <a:gd name="csX603" fmla="*/ 1089040 w 1459884"/>
                <a:gd name="csY603" fmla="*/ 563258 h 1078412"/>
                <a:gd name="csX604" fmla="*/ 1089040 w 1459884"/>
                <a:gd name="csY604" fmla="*/ 564936 h 1078412"/>
                <a:gd name="csX605" fmla="*/ 1089040 w 1459884"/>
                <a:gd name="csY605" fmla="*/ 563258 h 1078412"/>
                <a:gd name="csX606" fmla="*/ 1089040 w 1459884"/>
                <a:gd name="csY606" fmla="*/ 564936 h 1078412"/>
                <a:gd name="csX607" fmla="*/ 1090718 w 1459884"/>
                <a:gd name="csY607" fmla="*/ 564936 h 1078412"/>
                <a:gd name="csX608" fmla="*/ 1090718 w 1459884"/>
                <a:gd name="csY608" fmla="*/ 566614 h 1078412"/>
                <a:gd name="csX609" fmla="*/ 1092956 w 1459884"/>
                <a:gd name="csY609" fmla="*/ 566614 h 1078412"/>
                <a:gd name="csX610" fmla="*/ 1092956 w 1459884"/>
                <a:gd name="csY610" fmla="*/ 564936 h 1078412"/>
                <a:gd name="csX611" fmla="*/ 1101905 w 1459884"/>
                <a:gd name="csY611" fmla="*/ 564936 h 1078412"/>
                <a:gd name="csX612" fmla="*/ 1101905 w 1459884"/>
                <a:gd name="csY612" fmla="*/ 563258 h 1078412"/>
                <a:gd name="csX613" fmla="*/ 1103583 w 1459884"/>
                <a:gd name="csY613" fmla="*/ 563258 h 1078412"/>
                <a:gd name="csX614" fmla="*/ 1105261 w 1459884"/>
                <a:gd name="csY614" fmla="*/ 561580 h 1078412"/>
                <a:gd name="csX615" fmla="*/ 1105261 w 1459884"/>
                <a:gd name="csY615" fmla="*/ 557665 h 1078412"/>
                <a:gd name="csX616" fmla="*/ 1105261 w 1459884"/>
                <a:gd name="csY616" fmla="*/ 557665 h 1078412"/>
                <a:gd name="csX617" fmla="*/ 1105261 w 1459884"/>
                <a:gd name="csY617" fmla="*/ 555987 h 1078412"/>
                <a:gd name="csX618" fmla="*/ 1108617 w 1459884"/>
                <a:gd name="csY618" fmla="*/ 555987 h 1078412"/>
                <a:gd name="csX619" fmla="*/ 1108617 w 1459884"/>
                <a:gd name="csY619" fmla="*/ 554309 h 1078412"/>
                <a:gd name="csX620" fmla="*/ 1112533 w 1459884"/>
                <a:gd name="csY620" fmla="*/ 554309 h 1078412"/>
                <a:gd name="csX621" fmla="*/ 1112533 w 1459884"/>
                <a:gd name="csY621" fmla="*/ 552631 h 1078412"/>
                <a:gd name="csX622" fmla="*/ 1114210 w 1459884"/>
                <a:gd name="csY622" fmla="*/ 552631 h 1078412"/>
                <a:gd name="csX623" fmla="*/ 1115889 w 1459884"/>
                <a:gd name="csY623" fmla="*/ 550953 h 1078412"/>
                <a:gd name="csX624" fmla="*/ 1115889 w 1459884"/>
                <a:gd name="csY624" fmla="*/ 547037 h 1078412"/>
                <a:gd name="csX625" fmla="*/ 1119245 w 1459884"/>
                <a:gd name="csY625" fmla="*/ 547037 h 1078412"/>
                <a:gd name="csX626" fmla="*/ 1119245 w 1459884"/>
                <a:gd name="csY626" fmla="*/ 545359 h 1078412"/>
                <a:gd name="csX627" fmla="*/ 1123160 w 1459884"/>
                <a:gd name="csY627" fmla="*/ 545359 h 1078412"/>
                <a:gd name="csX628" fmla="*/ 1124838 w 1459884"/>
                <a:gd name="csY628" fmla="*/ 543681 h 1078412"/>
                <a:gd name="csX629" fmla="*/ 1130431 w 1459884"/>
                <a:gd name="csY629" fmla="*/ 543681 h 1078412"/>
                <a:gd name="csX630" fmla="*/ 1130431 w 1459884"/>
                <a:gd name="csY630" fmla="*/ 545359 h 1078412"/>
                <a:gd name="csX631" fmla="*/ 1132110 w 1459884"/>
                <a:gd name="csY631" fmla="*/ 545359 h 1078412"/>
                <a:gd name="csX632" fmla="*/ 1132110 w 1459884"/>
                <a:gd name="csY632" fmla="*/ 547037 h 1078412"/>
                <a:gd name="csX633" fmla="*/ 1135466 w 1459884"/>
                <a:gd name="csY633" fmla="*/ 547037 h 1078412"/>
                <a:gd name="csX634" fmla="*/ 1135466 w 1459884"/>
                <a:gd name="csY634" fmla="*/ 550953 h 1078412"/>
                <a:gd name="csX635" fmla="*/ 1141059 w 1459884"/>
                <a:gd name="csY635" fmla="*/ 550953 h 1078412"/>
                <a:gd name="csX636" fmla="*/ 1141059 w 1459884"/>
                <a:gd name="csY636" fmla="*/ 552631 h 1078412"/>
                <a:gd name="csX637" fmla="*/ 1141059 w 1459884"/>
                <a:gd name="csY637" fmla="*/ 550953 h 1078412"/>
                <a:gd name="csX638" fmla="*/ 1141059 w 1459884"/>
                <a:gd name="csY638" fmla="*/ 552631 h 1078412"/>
                <a:gd name="csX639" fmla="*/ 1142737 w 1459884"/>
                <a:gd name="csY639" fmla="*/ 552631 h 1078412"/>
                <a:gd name="csX640" fmla="*/ 1142737 w 1459884"/>
                <a:gd name="csY640" fmla="*/ 554309 h 1078412"/>
                <a:gd name="csX641" fmla="*/ 1155043 w 1459884"/>
                <a:gd name="csY641" fmla="*/ 554309 h 1078412"/>
                <a:gd name="csX642" fmla="*/ 1155043 w 1459884"/>
                <a:gd name="csY642" fmla="*/ 552631 h 1078412"/>
                <a:gd name="csX643" fmla="*/ 1158958 w 1459884"/>
                <a:gd name="csY643" fmla="*/ 552631 h 1078412"/>
                <a:gd name="csX644" fmla="*/ 1158958 w 1459884"/>
                <a:gd name="csY644" fmla="*/ 554309 h 1078412"/>
                <a:gd name="csX645" fmla="*/ 1162314 w 1459884"/>
                <a:gd name="csY645" fmla="*/ 554309 h 1078412"/>
                <a:gd name="csX646" fmla="*/ 1162314 w 1459884"/>
                <a:gd name="csY646" fmla="*/ 555987 h 1078412"/>
                <a:gd name="csX647" fmla="*/ 1167348 w 1459884"/>
                <a:gd name="csY647" fmla="*/ 555987 h 1078412"/>
                <a:gd name="csX648" fmla="*/ 1167348 w 1459884"/>
                <a:gd name="csY648" fmla="*/ 557665 h 1078412"/>
                <a:gd name="csX649" fmla="*/ 1169585 w 1459884"/>
                <a:gd name="csY649" fmla="*/ 557665 h 1078412"/>
                <a:gd name="csX650" fmla="*/ 1169585 w 1459884"/>
                <a:gd name="csY650" fmla="*/ 561580 h 1078412"/>
                <a:gd name="csX651" fmla="*/ 1171264 w 1459884"/>
                <a:gd name="csY651" fmla="*/ 561580 h 1078412"/>
                <a:gd name="csX652" fmla="*/ 1171264 w 1459884"/>
                <a:gd name="csY652" fmla="*/ 563258 h 1078412"/>
                <a:gd name="csX653" fmla="*/ 1167348 w 1459884"/>
                <a:gd name="csY653" fmla="*/ 563258 h 1078412"/>
                <a:gd name="csX654" fmla="*/ 1167348 w 1459884"/>
                <a:gd name="csY654" fmla="*/ 566614 h 1078412"/>
                <a:gd name="csX655" fmla="*/ 1169585 w 1459884"/>
                <a:gd name="csY655" fmla="*/ 566614 h 1078412"/>
                <a:gd name="csX656" fmla="*/ 1169585 w 1459884"/>
                <a:gd name="csY656" fmla="*/ 568292 h 1078412"/>
                <a:gd name="csX657" fmla="*/ 1167348 w 1459884"/>
                <a:gd name="csY657" fmla="*/ 570530 h 1078412"/>
                <a:gd name="csX658" fmla="*/ 1165670 w 1459884"/>
                <a:gd name="csY658" fmla="*/ 570530 h 1078412"/>
                <a:gd name="csX659" fmla="*/ 1165670 w 1459884"/>
                <a:gd name="csY659" fmla="*/ 572208 h 1078412"/>
                <a:gd name="csX660" fmla="*/ 1160636 w 1459884"/>
                <a:gd name="csY660" fmla="*/ 572208 h 1078412"/>
                <a:gd name="csX661" fmla="*/ 1160636 w 1459884"/>
                <a:gd name="csY661" fmla="*/ 570530 h 1078412"/>
                <a:gd name="csX662" fmla="*/ 1156721 w 1459884"/>
                <a:gd name="csY662" fmla="*/ 570530 h 1078412"/>
                <a:gd name="csX663" fmla="*/ 1156721 w 1459884"/>
                <a:gd name="csY663" fmla="*/ 568292 h 1078412"/>
                <a:gd name="csX664" fmla="*/ 1155043 w 1459884"/>
                <a:gd name="csY664" fmla="*/ 568292 h 1078412"/>
                <a:gd name="csX665" fmla="*/ 1155043 w 1459884"/>
                <a:gd name="csY665" fmla="*/ 570530 h 1078412"/>
                <a:gd name="csX666" fmla="*/ 1151687 w 1459884"/>
                <a:gd name="csY666" fmla="*/ 570530 h 1078412"/>
                <a:gd name="csX667" fmla="*/ 1151687 w 1459884"/>
                <a:gd name="csY667" fmla="*/ 572208 h 1078412"/>
                <a:gd name="csX668" fmla="*/ 1147771 w 1459884"/>
                <a:gd name="csY668" fmla="*/ 572208 h 1078412"/>
                <a:gd name="csX669" fmla="*/ 1147771 w 1459884"/>
                <a:gd name="csY669" fmla="*/ 573886 h 1078412"/>
                <a:gd name="csX670" fmla="*/ 1146093 w 1459884"/>
                <a:gd name="csY670" fmla="*/ 573886 h 1078412"/>
                <a:gd name="csX671" fmla="*/ 1146093 w 1459884"/>
                <a:gd name="csY671" fmla="*/ 575564 h 1078412"/>
                <a:gd name="csX672" fmla="*/ 1138822 w 1459884"/>
                <a:gd name="csY672" fmla="*/ 575564 h 1078412"/>
                <a:gd name="csX673" fmla="*/ 1138822 w 1459884"/>
                <a:gd name="csY673" fmla="*/ 577242 h 1078412"/>
                <a:gd name="csX674" fmla="*/ 1135466 w 1459884"/>
                <a:gd name="csY674" fmla="*/ 577242 h 1078412"/>
                <a:gd name="csX675" fmla="*/ 1133787 w 1459884"/>
                <a:gd name="csY675" fmla="*/ 579479 h 1078412"/>
                <a:gd name="csX676" fmla="*/ 1133787 w 1459884"/>
                <a:gd name="csY676" fmla="*/ 581157 h 1078412"/>
                <a:gd name="csX677" fmla="*/ 1132110 w 1459884"/>
                <a:gd name="csY677" fmla="*/ 581157 h 1078412"/>
                <a:gd name="csX678" fmla="*/ 1132110 w 1459884"/>
                <a:gd name="csY678" fmla="*/ 584513 h 1078412"/>
                <a:gd name="csX679" fmla="*/ 1130431 w 1459884"/>
                <a:gd name="csY679" fmla="*/ 584513 h 1078412"/>
                <a:gd name="csX680" fmla="*/ 1130431 w 1459884"/>
                <a:gd name="csY680" fmla="*/ 586191 h 1078412"/>
                <a:gd name="csX681" fmla="*/ 1128194 w 1459884"/>
                <a:gd name="csY681" fmla="*/ 586191 h 1078412"/>
                <a:gd name="csX682" fmla="*/ 1128194 w 1459884"/>
                <a:gd name="csY682" fmla="*/ 584513 h 1078412"/>
                <a:gd name="csX683" fmla="*/ 1124838 w 1459884"/>
                <a:gd name="csY683" fmla="*/ 584513 h 1078412"/>
                <a:gd name="csX684" fmla="*/ 1124838 w 1459884"/>
                <a:gd name="csY684" fmla="*/ 588429 h 1078412"/>
                <a:gd name="csX685" fmla="*/ 1123160 w 1459884"/>
                <a:gd name="csY685" fmla="*/ 588429 h 1078412"/>
                <a:gd name="csX686" fmla="*/ 1123160 w 1459884"/>
                <a:gd name="csY686" fmla="*/ 590107 h 1078412"/>
                <a:gd name="csX687" fmla="*/ 1124838 w 1459884"/>
                <a:gd name="csY687" fmla="*/ 591785 h 1078412"/>
                <a:gd name="csX688" fmla="*/ 1124838 w 1459884"/>
                <a:gd name="csY688" fmla="*/ 593463 h 1078412"/>
                <a:gd name="csX689" fmla="*/ 1123160 w 1459884"/>
                <a:gd name="csY689" fmla="*/ 593463 h 1078412"/>
                <a:gd name="csX690" fmla="*/ 1123160 w 1459884"/>
                <a:gd name="csY690" fmla="*/ 595141 h 1078412"/>
                <a:gd name="csX691" fmla="*/ 1115889 w 1459884"/>
                <a:gd name="csY691" fmla="*/ 595141 h 1078412"/>
                <a:gd name="csX692" fmla="*/ 1114210 w 1459884"/>
                <a:gd name="csY692" fmla="*/ 596819 h 1078412"/>
                <a:gd name="csX693" fmla="*/ 1112533 w 1459884"/>
                <a:gd name="csY693" fmla="*/ 599056 h 1078412"/>
                <a:gd name="csX694" fmla="*/ 1112533 w 1459884"/>
                <a:gd name="csY694" fmla="*/ 599056 h 1078412"/>
                <a:gd name="csX695" fmla="*/ 1112533 w 1459884"/>
                <a:gd name="csY695" fmla="*/ 600734 h 1078412"/>
                <a:gd name="csX696" fmla="*/ 1108617 w 1459884"/>
                <a:gd name="csY696" fmla="*/ 600734 h 1078412"/>
                <a:gd name="csX697" fmla="*/ 1108617 w 1459884"/>
                <a:gd name="csY697" fmla="*/ 605768 h 1078412"/>
                <a:gd name="csX698" fmla="*/ 1106939 w 1459884"/>
                <a:gd name="csY698" fmla="*/ 605768 h 1078412"/>
                <a:gd name="csX699" fmla="*/ 1106939 w 1459884"/>
                <a:gd name="csY699" fmla="*/ 604090 h 1078412"/>
                <a:gd name="csX700" fmla="*/ 1105261 w 1459884"/>
                <a:gd name="csY700" fmla="*/ 604090 h 1078412"/>
                <a:gd name="csX701" fmla="*/ 1105261 w 1459884"/>
                <a:gd name="csY701" fmla="*/ 608006 h 1078412"/>
                <a:gd name="csX702" fmla="*/ 1101905 w 1459884"/>
                <a:gd name="csY702" fmla="*/ 608006 h 1078412"/>
                <a:gd name="csX703" fmla="*/ 1101905 w 1459884"/>
                <a:gd name="csY703" fmla="*/ 609684 h 1078412"/>
                <a:gd name="csX704" fmla="*/ 1099668 w 1459884"/>
                <a:gd name="csY704" fmla="*/ 609684 h 1078412"/>
                <a:gd name="csX705" fmla="*/ 1099668 w 1459884"/>
                <a:gd name="csY705" fmla="*/ 611362 h 1078412"/>
                <a:gd name="csX706" fmla="*/ 1097990 w 1459884"/>
                <a:gd name="csY706" fmla="*/ 611362 h 1078412"/>
                <a:gd name="csX707" fmla="*/ 1097990 w 1459884"/>
                <a:gd name="csY707" fmla="*/ 616955 h 1078412"/>
                <a:gd name="csX708" fmla="*/ 1096312 w 1459884"/>
                <a:gd name="csY708" fmla="*/ 616955 h 1078412"/>
                <a:gd name="csX709" fmla="*/ 1096312 w 1459884"/>
                <a:gd name="csY709" fmla="*/ 618633 h 1078412"/>
                <a:gd name="csX710" fmla="*/ 1094633 w 1459884"/>
                <a:gd name="csY710" fmla="*/ 618633 h 1078412"/>
                <a:gd name="csX711" fmla="*/ 1094633 w 1459884"/>
                <a:gd name="csY711" fmla="*/ 620311 h 1078412"/>
                <a:gd name="csX712" fmla="*/ 1092956 w 1459884"/>
                <a:gd name="csY712" fmla="*/ 620311 h 1078412"/>
                <a:gd name="csX713" fmla="*/ 1092956 w 1459884"/>
                <a:gd name="csY713" fmla="*/ 623667 h 1078412"/>
                <a:gd name="csX714" fmla="*/ 1090718 w 1459884"/>
                <a:gd name="csY714" fmla="*/ 625345 h 1078412"/>
                <a:gd name="csX715" fmla="*/ 1089040 w 1459884"/>
                <a:gd name="csY715" fmla="*/ 625345 h 1078412"/>
                <a:gd name="csX716" fmla="*/ 1089040 w 1459884"/>
                <a:gd name="csY716" fmla="*/ 634295 h 1078412"/>
                <a:gd name="csX717" fmla="*/ 1096312 w 1459884"/>
                <a:gd name="csY717" fmla="*/ 634295 h 1078412"/>
                <a:gd name="csX718" fmla="*/ 1096312 w 1459884"/>
                <a:gd name="csY718" fmla="*/ 638210 h 1078412"/>
                <a:gd name="csX719" fmla="*/ 1097990 w 1459884"/>
                <a:gd name="csY719" fmla="*/ 639888 h 1078412"/>
                <a:gd name="csX720" fmla="*/ 1099668 w 1459884"/>
                <a:gd name="csY720" fmla="*/ 639888 h 1078412"/>
                <a:gd name="csX721" fmla="*/ 1099668 w 1459884"/>
                <a:gd name="csY721" fmla="*/ 641566 h 1078412"/>
                <a:gd name="csX722" fmla="*/ 1103583 w 1459884"/>
                <a:gd name="csY722" fmla="*/ 641566 h 1078412"/>
                <a:gd name="csX723" fmla="*/ 1103583 w 1459884"/>
                <a:gd name="csY723" fmla="*/ 643244 h 1078412"/>
                <a:gd name="csX724" fmla="*/ 1108617 w 1459884"/>
                <a:gd name="csY724" fmla="*/ 643244 h 1078412"/>
                <a:gd name="csX725" fmla="*/ 1110295 w 1459884"/>
                <a:gd name="csY725" fmla="*/ 645481 h 1078412"/>
                <a:gd name="csX726" fmla="*/ 1110295 w 1459884"/>
                <a:gd name="csY726" fmla="*/ 647160 h 1078412"/>
                <a:gd name="csX727" fmla="*/ 1114210 w 1459884"/>
                <a:gd name="csY727" fmla="*/ 647160 h 1078412"/>
                <a:gd name="csX728" fmla="*/ 1114210 w 1459884"/>
                <a:gd name="csY728" fmla="*/ 648838 h 1078412"/>
                <a:gd name="csX729" fmla="*/ 1115889 w 1459884"/>
                <a:gd name="csY729" fmla="*/ 648838 h 1078412"/>
                <a:gd name="csX730" fmla="*/ 1115889 w 1459884"/>
                <a:gd name="csY730" fmla="*/ 653872 h 1078412"/>
                <a:gd name="csX731" fmla="*/ 1115889 w 1459884"/>
                <a:gd name="csY731" fmla="*/ 652194 h 1078412"/>
                <a:gd name="csX732" fmla="*/ 1115889 w 1459884"/>
                <a:gd name="csY732" fmla="*/ 653872 h 1078412"/>
                <a:gd name="csX733" fmla="*/ 1117567 w 1459884"/>
                <a:gd name="csY733" fmla="*/ 656109 h 1078412"/>
                <a:gd name="csX734" fmla="*/ 1117567 w 1459884"/>
                <a:gd name="csY734" fmla="*/ 657787 h 1078412"/>
                <a:gd name="csX735" fmla="*/ 1119245 w 1459884"/>
                <a:gd name="csY735" fmla="*/ 657787 h 1078412"/>
                <a:gd name="csX736" fmla="*/ 1119245 w 1459884"/>
                <a:gd name="csY736" fmla="*/ 661143 h 1078412"/>
                <a:gd name="csX737" fmla="*/ 1121482 w 1459884"/>
                <a:gd name="csY737" fmla="*/ 661143 h 1078412"/>
                <a:gd name="csX738" fmla="*/ 1121482 w 1459884"/>
                <a:gd name="csY738" fmla="*/ 666737 h 1078412"/>
                <a:gd name="csX739" fmla="*/ 1123160 w 1459884"/>
                <a:gd name="csY739" fmla="*/ 666737 h 1078412"/>
                <a:gd name="csX740" fmla="*/ 1123160 w 1459884"/>
                <a:gd name="csY740" fmla="*/ 671771 h 1078412"/>
                <a:gd name="csX741" fmla="*/ 1124838 w 1459884"/>
                <a:gd name="csY741" fmla="*/ 671771 h 1078412"/>
                <a:gd name="csX742" fmla="*/ 1124838 w 1459884"/>
                <a:gd name="csY742" fmla="*/ 674008 h 1078412"/>
                <a:gd name="csX743" fmla="*/ 1126516 w 1459884"/>
                <a:gd name="csY743" fmla="*/ 674008 h 1078412"/>
                <a:gd name="csX744" fmla="*/ 1126516 w 1459884"/>
                <a:gd name="csY744" fmla="*/ 679042 h 1078412"/>
                <a:gd name="csX745" fmla="*/ 1128194 w 1459884"/>
                <a:gd name="csY745" fmla="*/ 679042 h 1078412"/>
                <a:gd name="csX746" fmla="*/ 1128194 w 1459884"/>
                <a:gd name="csY746" fmla="*/ 684635 h 1078412"/>
                <a:gd name="csX747" fmla="*/ 1130431 w 1459884"/>
                <a:gd name="csY747" fmla="*/ 684635 h 1078412"/>
                <a:gd name="csX748" fmla="*/ 1130431 w 1459884"/>
                <a:gd name="csY748" fmla="*/ 689670 h 1078412"/>
                <a:gd name="csX749" fmla="*/ 1130431 w 1459884"/>
                <a:gd name="csY749" fmla="*/ 689670 h 1078412"/>
                <a:gd name="csX750" fmla="*/ 1130431 w 1459884"/>
                <a:gd name="csY750" fmla="*/ 693585 h 1078412"/>
                <a:gd name="csX751" fmla="*/ 1132110 w 1459884"/>
                <a:gd name="csY751" fmla="*/ 695263 h 1078412"/>
                <a:gd name="csX752" fmla="*/ 1132110 w 1459884"/>
                <a:gd name="csY752" fmla="*/ 696941 h 1078412"/>
                <a:gd name="csX753" fmla="*/ 1133787 w 1459884"/>
                <a:gd name="csY753" fmla="*/ 696941 h 1078412"/>
                <a:gd name="csX754" fmla="*/ 1133787 w 1459884"/>
                <a:gd name="csY754" fmla="*/ 698619 h 1078412"/>
                <a:gd name="csX755" fmla="*/ 1137144 w 1459884"/>
                <a:gd name="csY755" fmla="*/ 698619 h 1078412"/>
                <a:gd name="csX756" fmla="*/ 1137144 w 1459884"/>
                <a:gd name="csY756" fmla="*/ 700297 h 1078412"/>
                <a:gd name="csX757" fmla="*/ 1141059 w 1459884"/>
                <a:gd name="csY757" fmla="*/ 700297 h 1078412"/>
                <a:gd name="csX758" fmla="*/ 1141059 w 1459884"/>
                <a:gd name="csY758" fmla="*/ 702535 h 1078412"/>
                <a:gd name="csX759" fmla="*/ 1142737 w 1459884"/>
                <a:gd name="csY759" fmla="*/ 702535 h 1078412"/>
                <a:gd name="csX760" fmla="*/ 1142737 w 1459884"/>
                <a:gd name="csY760" fmla="*/ 704212 h 1078412"/>
                <a:gd name="csX761" fmla="*/ 1144415 w 1459884"/>
                <a:gd name="csY761" fmla="*/ 704212 h 1078412"/>
                <a:gd name="csX762" fmla="*/ 1144415 w 1459884"/>
                <a:gd name="csY762" fmla="*/ 707569 h 1078412"/>
                <a:gd name="csX763" fmla="*/ 1142737 w 1459884"/>
                <a:gd name="csY763" fmla="*/ 707569 h 1078412"/>
                <a:gd name="csX764" fmla="*/ 1142737 w 1459884"/>
                <a:gd name="csY764" fmla="*/ 709247 h 1078412"/>
                <a:gd name="csX765" fmla="*/ 1144415 w 1459884"/>
                <a:gd name="csY765" fmla="*/ 709247 h 1078412"/>
                <a:gd name="csX766" fmla="*/ 1144415 w 1459884"/>
                <a:gd name="csY766" fmla="*/ 710925 h 1078412"/>
                <a:gd name="csX767" fmla="*/ 1150008 w 1459884"/>
                <a:gd name="csY767" fmla="*/ 710925 h 1078412"/>
                <a:gd name="csX768" fmla="*/ 1150008 w 1459884"/>
                <a:gd name="csY768" fmla="*/ 713162 h 1078412"/>
                <a:gd name="csX769" fmla="*/ 1151687 w 1459884"/>
                <a:gd name="csY769" fmla="*/ 713162 h 1078412"/>
                <a:gd name="csX770" fmla="*/ 1151687 w 1459884"/>
                <a:gd name="csY770" fmla="*/ 716518 h 1078412"/>
                <a:gd name="csX771" fmla="*/ 1153364 w 1459884"/>
                <a:gd name="csY771" fmla="*/ 716518 h 1078412"/>
                <a:gd name="csX772" fmla="*/ 1153364 w 1459884"/>
                <a:gd name="csY772" fmla="*/ 719874 h 1078412"/>
                <a:gd name="csX773" fmla="*/ 1155043 w 1459884"/>
                <a:gd name="csY773" fmla="*/ 719874 h 1078412"/>
                <a:gd name="csX774" fmla="*/ 1153364 w 1459884"/>
                <a:gd name="csY774" fmla="*/ 722112 h 1078412"/>
                <a:gd name="csX775" fmla="*/ 1150008 w 1459884"/>
                <a:gd name="csY775" fmla="*/ 722112 h 1078412"/>
                <a:gd name="csX776" fmla="*/ 1150008 w 1459884"/>
                <a:gd name="csY776" fmla="*/ 719874 h 1078412"/>
                <a:gd name="csX777" fmla="*/ 1144415 w 1459884"/>
                <a:gd name="csY777" fmla="*/ 719874 h 1078412"/>
                <a:gd name="csX778" fmla="*/ 1144415 w 1459884"/>
                <a:gd name="csY778" fmla="*/ 718196 h 1078412"/>
                <a:gd name="csX779" fmla="*/ 1141059 w 1459884"/>
                <a:gd name="csY779" fmla="*/ 718196 h 1078412"/>
                <a:gd name="csX780" fmla="*/ 1141059 w 1459884"/>
                <a:gd name="csY780" fmla="*/ 716518 h 1078412"/>
                <a:gd name="csX781" fmla="*/ 1137144 w 1459884"/>
                <a:gd name="csY781" fmla="*/ 716518 h 1078412"/>
                <a:gd name="csX782" fmla="*/ 1137144 w 1459884"/>
                <a:gd name="csY782" fmla="*/ 718196 h 1078412"/>
                <a:gd name="csX783" fmla="*/ 1132110 w 1459884"/>
                <a:gd name="csY783" fmla="*/ 718196 h 1078412"/>
                <a:gd name="csX784" fmla="*/ 1132110 w 1459884"/>
                <a:gd name="csY784" fmla="*/ 719874 h 1078412"/>
                <a:gd name="csX785" fmla="*/ 1133787 w 1459884"/>
                <a:gd name="csY785" fmla="*/ 719874 h 1078412"/>
                <a:gd name="csX786" fmla="*/ 1135466 w 1459884"/>
                <a:gd name="csY786" fmla="*/ 722112 h 1078412"/>
                <a:gd name="csX787" fmla="*/ 1137144 w 1459884"/>
                <a:gd name="csY787" fmla="*/ 722112 h 1078412"/>
                <a:gd name="csX788" fmla="*/ 1137144 w 1459884"/>
                <a:gd name="csY788" fmla="*/ 723789 h 1078412"/>
                <a:gd name="csX789" fmla="*/ 1138822 w 1459884"/>
                <a:gd name="csY789" fmla="*/ 723789 h 1078412"/>
                <a:gd name="csX790" fmla="*/ 1138822 w 1459884"/>
                <a:gd name="csY790" fmla="*/ 727146 h 1078412"/>
                <a:gd name="csX791" fmla="*/ 1142737 w 1459884"/>
                <a:gd name="csY791" fmla="*/ 727146 h 1078412"/>
                <a:gd name="csX792" fmla="*/ 1142737 w 1459884"/>
                <a:gd name="csY792" fmla="*/ 728824 h 1078412"/>
                <a:gd name="csX793" fmla="*/ 1144415 w 1459884"/>
                <a:gd name="csY793" fmla="*/ 728824 h 1078412"/>
                <a:gd name="csX794" fmla="*/ 1144415 w 1459884"/>
                <a:gd name="csY794" fmla="*/ 731061 h 1078412"/>
                <a:gd name="csX795" fmla="*/ 1146093 w 1459884"/>
                <a:gd name="csY795" fmla="*/ 731061 h 1078412"/>
                <a:gd name="csX796" fmla="*/ 1147771 w 1459884"/>
                <a:gd name="csY796" fmla="*/ 732739 h 1078412"/>
                <a:gd name="csX797" fmla="*/ 1150008 w 1459884"/>
                <a:gd name="csY797" fmla="*/ 732739 h 1078412"/>
                <a:gd name="csX798" fmla="*/ 1150008 w 1459884"/>
                <a:gd name="csY798" fmla="*/ 736095 h 1078412"/>
                <a:gd name="csX799" fmla="*/ 1151687 w 1459884"/>
                <a:gd name="csY799" fmla="*/ 736095 h 1078412"/>
                <a:gd name="csX800" fmla="*/ 1151687 w 1459884"/>
                <a:gd name="csY800" fmla="*/ 737773 h 1078412"/>
                <a:gd name="csX801" fmla="*/ 1153364 w 1459884"/>
                <a:gd name="csY801" fmla="*/ 737773 h 1078412"/>
                <a:gd name="csX802" fmla="*/ 1155043 w 1459884"/>
                <a:gd name="csY802" fmla="*/ 741689 h 1078412"/>
                <a:gd name="csX803" fmla="*/ 1155043 w 1459884"/>
                <a:gd name="csY803" fmla="*/ 745045 h 1078412"/>
                <a:gd name="csX804" fmla="*/ 1144415 w 1459884"/>
                <a:gd name="csY804" fmla="*/ 745045 h 1078412"/>
                <a:gd name="csX805" fmla="*/ 1144415 w 1459884"/>
                <a:gd name="csY805" fmla="*/ 746723 h 1078412"/>
                <a:gd name="csX806" fmla="*/ 1142737 w 1459884"/>
                <a:gd name="csY806" fmla="*/ 746723 h 1078412"/>
                <a:gd name="csX807" fmla="*/ 1141059 w 1459884"/>
                <a:gd name="csY807" fmla="*/ 748401 h 1078412"/>
                <a:gd name="csX808" fmla="*/ 1138822 w 1459884"/>
                <a:gd name="csY808" fmla="*/ 748401 h 1078412"/>
                <a:gd name="csX809" fmla="*/ 1138822 w 1459884"/>
                <a:gd name="csY809" fmla="*/ 750638 h 1078412"/>
                <a:gd name="csX810" fmla="*/ 1135466 w 1459884"/>
                <a:gd name="csY810" fmla="*/ 750638 h 1078412"/>
                <a:gd name="csX811" fmla="*/ 1135466 w 1459884"/>
                <a:gd name="csY811" fmla="*/ 752316 h 1078412"/>
                <a:gd name="csX812" fmla="*/ 1133787 w 1459884"/>
                <a:gd name="csY812" fmla="*/ 752316 h 1078412"/>
                <a:gd name="csX813" fmla="*/ 1132110 w 1459884"/>
                <a:gd name="csY813" fmla="*/ 753994 h 1078412"/>
                <a:gd name="csX814" fmla="*/ 1130431 w 1459884"/>
                <a:gd name="csY814" fmla="*/ 755672 h 1078412"/>
                <a:gd name="csX815" fmla="*/ 1132110 w 1459884"/>
                <a:gd name="csY815" fmla="*/ 755672 h 1078412"/>
                <a:gd name="csX816" fmla="*/ 1132110 w 1459884"/>
                <a:gd name="csY816" fmla="*/ 757350 h 1078412"/>
                <a:gd name="csX817" fmla="*/ 1130431 w 1459884"/>
                <a:gd name="csY817" fmla="*/ 757350 h 1078412"/>
                <a:gd name="csX818" fmla="*/ 1130431 w 1459884"/>
                <a:gd name="csY818" fmla="*/ 759588 h 1078412"/>
                <a:gd name="csX819" fmla="*/ 1124838 w 1459884"/>
                <a:gd name="csY819" fmla="*/ 759588 h 1078412"/>
                <a:gd name="csX820" fmla="*/ 1124838 w 1459884"/>
                <a:gd name="csY820" fmla="*/ 761265 h 1078412"/>
                <a:gd name="csX821" fmla="*/ 1126516 w 1459884"/>
                <a:gd name="csY821" fmla="*/ 762943 h 1078412"/>
                <a:gd name="csX822" fmla="*/ 1132110 w 1459884"/>
                <a:gd name="csY822" fmla="*/ 762943 h 1078412"/>
                <a:gd name="csX823" fmla="*/ 1133787 w 1459884"/>
                <a:gd name="csY823" fmla="*/ 761265 h 1078412"/>
                <a:gd name="csX824" fmla="*/ 1135466 w 1459884"/>
                <a:gd name="csY824" fmla="*/ 761265 h 1078412"/>
                <a:gd name="csX825" fmla="*/ 1135466 w 1459884"/>
                <a:gd name="csY825" fmla="*/ 759588 h 1078412"/>
                <a:gd name="csX826" fmla="*/ 1141059 w 1459884"/>
                <a:gd name="csY826" fmla="*/ 759588 h 1078412"/>
                <a:gd name="csX827" fmla="*/ 1141059 w 1459884"/>
                <a:gd name="csY827" fmla="*/ 761265 h 1078412"/>
                <a:gd name="csX828" fmla="*/ 1141059 w 1459884"/>
                <a:gd name="csY828" fmla="*/ 759588 h 1078412"/>
                <a:gd name="csX829" fmla="*/ 1142737 w 1459884"/>
                <a:gd name="csY829" fmla="*/ 761265 h 1078412"/>
                <a:gd name="csX830" fmla="*/ 1144415 w 1459884"/>
                <a:gd name="csY830" fmla="*/ 761265 h 1078412"/>
                <a:gd name="csX831" fmla="*/ 1144415 w 1459884"/>
                <a:gd name="csY831" fmla="*/ 762943 h 1078412"/>
                <a:gd name="csX832" fmla="*/ 1146093 w 1459884"/>
                <a:gd name="csY832" fmla="*/ 766300 h 1078412"/>
                <a:gd name="csX833" fmla="*/ 1146093 w 1459884"/>
                <a:gd name="csY833" fmla="*/ 767978 h 1078412"/>
                <a:gd name="csX834" fmla="*/ 1150008 w 1459884"/>
                <a:gd name="csY834" fmla="*/ 767978 h 1078412"/>
                <a:gd name="csX835" fmla="*/ 1151687 w 1459884"/>
                <a:gd name="csY835" fmla="*/ 770215 h 1078412"/>
                <a:gd name="csX836" fmla="*/ 1153364 w 1459884"/>
                <a:gd name="csY836" fmla="*/ 771893 h 1078412"/>
                <a:gd name="csX837" fmla="*/ 1156721 w 1459884"/>
                <a:gd name="csY837" fmla="*/ 771893 h 1078412"/>
                <a:gd name="csX838" fmla="*/ 1156721 w 1459884"/>
                <a:gd name="csY838" fmla="*/ 773571 h 1078412"/>
                <a:gd name="csX839" fmla="*/ 1155043 w 1459884"/>
                <a:gd name="csY839" fmla="*/ 773571 h 1078412"/>
                <a:gd name="csX840" fmla="*/ 1155043 w 1459884"/>
                <a:gd name="csY840" fmla="*/ 775249 h 1078412"/>
                <a:gd name="csX841" fmla="*/ 1153364 w 1459884"/>
                <a:gd name="csY841" fmla="*/ 775249 h 1078412"/>
                <a:gd name="csX842" fmla="*/ 1153364 w 1459884"/>
                <a:gd name="csY842" fmla="*/ 776927 h 1078412"/>
                <a:gd name="csX843" fmla="*/ 1151687 w 1459884"/>
                <a:gd name="csY843" fmla="*/ 776927 h 1078412"/>
                <a:gd name="csX844" fmla="*/ 1151687 w 1459884"/>
                <a:gd name="csY844" fmla="*/ 779165 h 1078412"/>
                <a:gd name="csX845" fmla="*/ 1155043 w 1459884"/>
                <a:gd name="csY845" fmla="*/ 779165 h 1078412"/>
                <a:gd name="csX846" fmla="*/ 1155043 w 1459884"/>
                <a:gd name="csY846" fmla="*/ 791470 h 1078412"/>
                <a:gd name="csX847" fmla="*/ 1151687 w 1459884"/>
                <a:gd name="csY847" fmla="*/ 791470 h 1078412"/>
                <a:gd name="csX848" fmla="*/ 1151687 w 1459884"/>
                <a:gd name="csY848" fmla="*/ 789792 h 1078412"/>
                <a:gd name="csX849" fmla="*/ 1144415 w 1459884"/>
                <a:gd name="csY849" fmla="*/ 789792 h 1078412"/>
                <a:gd name="csX850" fmla="*/ 1144415 w 1459884"/>
                <a:gd name="csY850" fmla="*/ 791470 h 1078412"/>
                <a:gd name="csX851" fmla="*/ 1144415 w 1459884"/>
                <a:gd name="csY851" fmla="*/ 791470 h 1078412"/>
                <a:gd name="csX852" fmla="*/ 1144415 w 1459884"/>
                <a:gd name="csY852" fmla="*/ 793148 h 1078412"/>
                <a:gd name="csX853" fmla="*/ 1146093 w 1459884"/>
                <a:gd name="csY853" fmla="*/ 793148 h 1078412"/>
                <a:gd name="csX854" fmla="*/ 1146093 w 1459884"/>
                <a:gd name="csY854" fmla="*/ 794826 h 1078412"/>
                <a:gd name="csX855" fmla="*/ 1150008 w 1459884"/>
                <a:gd name="csY855" fmla="*/ 794826 h 1078412"/>
                <a:gd name="csX856" fmla="*/ 1150008 w 1459884"/>
                <a:gd name="csY856" fmla="*/ 796504 h 1078412"/>
                <a:gd name="csX857" fmla="*/ 1150008 w 1459884"/>
                <a:gd name="csY857" fmla="*/ 796504 h 1078412"/>
                <a:gd name="csX858" fmla="*/ 1150008 w 1459884"/>
                <a:gd name="csY858" fmla="*/ 798742 h 1078412"/>
                <a:gd name="csX859" fmla="*/ 1147771 w 1459884"/>
                <a:gd name="csY859" fmla="*/ 798742 h 1078412"/>
                <a:gd name="csX860" fmla="*/ 1147771 w 1459884"/>
                <a:gd name="csY860" fmla="*/ 802097 h 1078412"/>
                <a:gd name="csX861" fmla="*/ 1146093 w 1459884"/>
                <a:gd name="csY861" fmla="*/ 802097 h 1078412"/>
                <a:gd name="csX862" fmla="*/ 1146093 w 1459884"/>
                <a:gd name="csY862" fmla="*/ 803776 h 1078412"/>
                <a:gd name="csX863" fmla="*/ 1142737 w 1459884"/>
                <a:gd name="csY863" fmla="*/ 803776 h 1078412"/>
                <a:gd name="csX864" fmla="*/ 1144415 w 1459884"/>
                <a:gd name="csY864" fmla="*/ 805454 h 1078412"/>
                <a:gd name="csX865" fmla="*/ 1144415 w 1459884"/>
                <a:gd name="csY865" fmla="*/ 809369 h 1078412"/>
                <a:gd name="csX866" fmla="*/ 1146093 w 1459884"/>
                <a:gd name="csY866" fmla="*/ 809369 h 1078412"/>
                <a:gd name="csX867" fmla="*/ 1146093 w 1459884"/>
                <a:gd name="csY867" fmla="*/ 814403 h 1078412"/>
                <a:gd name="csX868" fmla="*/ 1141059 w 1459884"/>
                <a:gd name="csY868" fmla="*/ 814403 h 1078412"/>
                <a:gd name="csX869" fmla="*/ 1141059 w 1459884"/>
                <a:gd name="csY869" fmla="*/ 819996 h 1078412"/>
                <a:gd name="csX870" fmla="*/ 1138822 w 1459884"/>
                <a:gd name="csY870" fmla="*/ 819996 h 1078412"/>
                <a:gd name="csX871" fmla="*/ 1138822 w 1459884"/>
                <a:gd name="csY871" fmla="*/ 816640 h 1078412"/>
                <a:gd name="csX872" fmla="*/ 1137144 w 1459884"/>
                <a:gd name="csY872" fmla="*/ 816640 h 1078412"/>
                <a:gd name="csX873" fmla="*/ 1137144 w 1459884"/>
                <a:gd name="csY873" fmla="*/ 814403 h 1078412"/>
                <a:gd name="csX874" fmla="*/ 1135466 w 1459884"/>
                <a:gd name="csY874" fmla="*/ 814403 h 1078412"/>
                <a:gd name="csX875" fmla="*/ 1135466 w 1459884"/>
                <a:gd name="csY875" fmla="*/ 816640 h 1078412"/>
                <a:gd name="csX876" fmla="*/ 1135466 w 1459884"/>
                <a:gd name="csY876" fmla="*/ 816640 h 1078412"/>
                <a:gd name="csX877" fmla="*/ 1133787 w 1459884"/>
                <a:gd name="csY877" fmla="*/ 818319 h 1078412"/>
                <a:gd name="csX878" fmla="*/ 1133787 w 1459884"/>
                <a:gd name="csY878" fmla="*/ 819996 h 1078412"/>
                <a:gd name="csX879" fmla="*/ 1132110 w 1459884"/>
                <a:gd name="csY879" fmla="*/ 819996 h 1078412"/>
                <a:gd name="csX880" fmla="*/ 1132110 w 1459884"/>
                <a:gd name="csY880" fmla="*/ 823353 h 1078412"/>
                <a:gd name="csX881" fmla="*/ 1128194 w 1459884"/>
                <a:gd name="csY881" fmla="*/ 823353 h 1078412"/>
                <a:gd name="csX882" fmla="*/ 1128194 w 1459884"/>
                <a:gd name="csY882" fmla="*/ 827268 h 1078412"/>
                <a:gd name="csX883" fmla="*/ 1126516 w 1459884"/>
                <a:gd name="csY883" fmla="*/ 827268 h 1078412"/>
                <a:gd name="csX884" fmla="*/ 1126516 w 1459884"/>
                <a:gd name="csY884" fmla="*/ 830624 h 1078412"/>
                <a:gd name="csX885" fmla="*/ 1123160 w 1459884"/>
                <a:gd name="csY885" fmla="*/ 830624 h 1078412"/>
                <a:gd name="csX886" fmla="*/ 1124838 w 1459884"/>
                <a:gd name="csY886" fmla="*/ 832302 h 1078412"/>
                <a:gd name="csX887" fmla="*/ 1123160 w 1459884"/>
                <a:gd name="csY887" fmla="*/ 832302 h 1078412"/>
                <a:gd name="csX888" fmla="*/ 1123160 w 1459884"/>
                <a:gd name="csY888" fmla="*/ 837896 h 1078412"/>
                <a:gd name="csX889" fmla="*/ 1123160 w 1459884"/>
                <a:gd name="csY889" fmla="*/ 837896 h 1078412"/>
                <a:gd name="csX890" fmla="*/ 1123160 w 1459884"/>
                <a:gd name="csY890" fmla="*/ 839573 h 1078412"/>
                <a:gd name="csX891" fmla="*/ 1121482 w 1459884"/>
                <a:gd name="csY891" fmla="*/ 839573 h 1078412"/>
                <a:gd name="csX892" fmla="*/ 1121482 w 1459884"/>
                <a:gd name="csY892" fmla="*/ 845167 h 1078412"/>
                <a:gd name="csX893" fmla="*/ 1117567 w 1459884"/>
                <a:gd name="csY893" fmla="*/ 845167 h 1078412"/>
                <a:gd name="csX894" fmla="*/ 1117567 w 1459884"/>
                <a:gd name="csY894" fmla="*/ 846845 h 1078412"/>
                <a:gd name="csX895" fmla="*/ 1115889 w 1459884"/>
                <a:gd name="csY895" fmla="*/ 848523 h 1078412"/>
                <a:gd name="csX896" fmla="*/ 1114210 w 1459884"/>
                <a:gd name="csY896" fmla="*/ 848523 h 1078412"/>
                <a:gd name="csX897" fmla="*/ 1115889 w 1459884"/>
                <a:gd name="csY897" fmla="*/ 848523 h 1078412"/>
                <a:gd name="csX898" fmla="*/ 1114210 w 1459884"/>
                <a:gd name="csY898" fmla="*/ 848523 h 1078412"/>
                <a:gd name="csX899" fmla="*/ 1114210 w 1459884"/>
                <a:gd name="csY899" fmla="*/ 850201 h 1078412"/>
                <a:gd name="csX900" fmla="*/ 1112533 w 1459884"/>
                <a:gd name="csY900" fmla="*/ 850201 h 1078412"/>
                <a:gd name="csX901" fmla="*/ 1112533 w 1459884"/>
                <a:gd name="csY901" fmla="*/ 851879 h 1078412"/>
                <a:gd name="csX902" fmla="*/ 1108617 w 1459884"/>
                <a:gd name="csY902" fmla="*/ 851879 h 1078412"/>
                <a:gd name="csX903" fmla="*/ 1108617 w 1459884"/>
                <a:gd name="csY903" fmla="*/ 855794 h 1078412"/>
                <a:gd name="csX904" fmla="*/ 1105261 w 1459884"/>
                <a:gd name="csY904" fmla="*/ 855794 h 1078412"/>
                <a:gd name="csX905" fmla="*/ 1105261 w 1459884"/>
                <a:gd name="csY905" fmla="*/ 857473 h 1078412"/>
                <a:gd name="csX906" fmla="*/ 1099668 w 1459884"/>
                <a:gd name="csY906" fmla="*/ 857473 h 1078412"/>
                <a:gd name="csX907" fmla="*/ 1099668 w 1459884"/>
                <a:gd name="csY907" fmla="*/ 859150 h 1078412"/>
                <a:gd name="csX908" fmla="*/ 1097990 w 1459884"/>
                <a:gd name="csY908" fmla="*/ 859150 h 1078412"/>
                <a:gd name="csX909" fmla="*/ 1097990 w 1459884"/>
                <a:gd name="csY909" fmla="*/ 860828 h 1078412"/>
                <a:gd name="csX910" fmla="*/ 1103583 w 1459884"/>
                <a:gd name="csY910" fmla="*/ 860828 h 1078412"/>
                <a:gd name="csX911" fmla="*/ 1103583 w 1459884"/>
                <a:gd name="csY911" fmla="*/ 866422 h 1078412"/>
                <a:gd name="csX912" fmla="*/ 1105261 w 1459884"/>
                <a:gd name="csY912" fmla="*/ 866422 h 1078412"/>
                <a:gd name="csX913" fmla="*/ 1105261 w 1459884"/>
                <a:gd name="csY913" fmla="*/ 868100 h 1078412"/>
                <a:gd name="csX914" fmla="*/ 1101905 w 1459884"/>
                <a:gd name="csY914" fmla="*/ 868100 h 1078412"/>
                <a:gd name="csX915" fmla="*/ 1099668 w 1459884"/>
                <a:gd name="csY915" fmla="*/ 869778 h 1078412"/>
                <a:gd name="csX916" fmla="*/ 1099668 w 1459884"/>
                <a:gd name="csY916" fmla="*/ 871456 h 1078412"/>
                <a:gd name="csX917" fmla="*/ 1097990 w 1459884"/>
                <a:gd name="csY917" fmla="*/ 871456 h 1078412"/>
                <a:gd name="csX918" fmla="*/ 1097990 w 1459884"/>
                <a:gd name="csY918" fmla="*/ 873693 h 1078412"/>
                <a:gd name="csX919" fmla="*/ 1096312 w 1459884"/>
                <a:gd name="csY919" fmla="*/ 873693 h 1078412"/>
                <a:gd name="csX920" fmla="*/ 1096312 w 1459884"/>
                <a:gd name="csY920" fmla="*/ 875371 h 1078412"/>
                <a:gd name="csX921" fmla="*/ 1101905 w 1459884"/>
                <a:gd name="csY921" fmla="*/ 875371 h 1078412"/>
                <a:gd name="csX922" fmla="*/ 1101905 w 1459884"/>
                <a:gd name="csY922" fmla="*/ 878727 h 1078412"/>
                <a:gd name="csX923" fmla="*/ 1097990 w 1459884"/>
                <a:gd name="csY923" fmla="*/ 878727 h 1078412"/>
                <a:gd name="csX924" fmla="*/ 1097990 w 1459884"/>
                <a:gd name="csY924" fmla="*/ 885999 h 1078412"/>
                <a:gd name="csX925" fmla="*/ 1096312 w 1459884"/>
                <a:gd name="csY925" fmla="*/ 885999 h 1078412"/>
                <a:gd name="csX926" fmla="*/ 1096312 w 1459884"/>
                <a:gd name="csY926" fmla="*/ 887677 h 1078412"/>
                <a:gd name="csX927" fmla="*/ 1097990 w 1459884"/>
                <a:gd name="csY927" fmla="*/ 887677 h 1078412"/>
                <a:gd name="csX928" fmla="*/ 1097990 w 1459884"/>
                <a:gd name="csY928" fmla="*/ 889355 h 1078412"/>
                <a:gd name="csX929" fmla="*/ 1099668 w 1459884"/>
                <a:gd name="csY929" fmla="*/ 891033 h 1078412"/>
                <a:gd name="csX930" fmla="*/ 1099668 w 1459884"/>
                <a:gd name="csY930" fmla="*/ 893270 h 1078412"/>
                <a:gd name="csX931" fmla="*/ 1097990 w 1459884"/>
                <a:gd name="csY931" fmla="*/ 894948 h 1078412"/>
                <a:gd name="csX932" fmla="*/ 1097990 w 1459884"/>
                <a:gd name="csY932" fmla="*/ 893270 h 1078412"/>
                <a:gd name="csX933" fmla="*/ 1096312 w 1459884"/>
                <a:gd name="csY933" fmla="*/ 893270 h 1078412"/>
                <a:gd name="csX934" fmla="*/ 1096312 w 1459884"/>
                <a:gd name="csY934" fmla="*/ 891033 h 1078412"/>
                <a:gd name="csX935" fmla="*/ 1094633 w 1459884"/>
                <a:gd name="csY935" fmla="*/ 891033 h 1078412"/>
                <a:gd name="csX936" fmla="*/ 1096312 w 1459884"/>
                <a:gd name="csY936" fmla="*/ 891033 h 1078412"/>
                <a:gd name="csX937" fmla="*/ 1089040 w 1459884"/>
                <a:gd name="csY937" fmla="*/ 891033 h 1078412"/>
                <a:gd name="csX938" fmla="*/ 1089040 w 1459884"/>
                <a:gd name="csY938" fmla="*/ 896627 h 1078412"/>
                <a:gd name="csX939" fmla="*/ 1090718 w 1459884"/>
                <a:gd name="csY939" fmla="*/ 896627 h 1078412"/>
                <a:gd name="csX940" fmla="*/ 1090718 w 1459884"/>
                <a:gd name="csY940" fmla="*/ 898304 h 1078412"/>
                <a:gd name="csX941" fmla="*/ 1085684 w 1459884"/>
                <a:gd name="csY941" fmla="*/ 898304 h 1078412"/>
                <a:gd name="csX942" fmla="*/ 1085684 w 1459884"/>
                <a:gd name="csY942" fmla="*/ 896627 h 1078412"/>
                <a:gd name="csX943" fmla="*/ 1084006 w 1459884"/>
                <a:gd name="csY943" fmla="*/ 896627 h 1078412"/>
                <a:gd name="csX944" fmla="*/ 1084006 w 1459884"/>
                <a:gd name="csY944" fmla="*/ 899982 h 1078412"/>
                <a:gd name="csX945" fmla="*/ 1080091 w 1459884"/>
                <a:gd name="csY945" fmla="*/ 899982 h 1078412"/>
                <a:gd name="csX946" fmla="*/ 1080091 w 1459884"/>
                <a:gd name="csY946" fmla="*/ 902220 h 1078412"/>
                <a:gd name="csX947" fmla="*/ 1081769 w 1459884"/>
                <a:gd name="csY947" fmla="*/ 902220 h 1078412"/>
                <a:gd name="csX948" fmla="*/ 1081769 w 1459884"/>
                <a:gd name="csY948" fmla="*/ 903898 h 1078412"/>
                <a:gd name="csX949" fmla="*/ 1081769 w 1459884"/>
                <a:gd name="csY949" fmla="*/ 903898 h 1078412"/>
                <a:gd name="csX950" fmla="*/ 1081769 w 1459884"/>
                <a:gd name="csY950" fmla="*/ 905576 h 1078412"/>
                <a:gd name="csX951" fmla="*/ 1080091 w 1459884"/>
                <a:gd name="csY951" fmla="*/ 905576 h 1078412"/>
                <a:gd name="csX952" fmla="*/ 1080091 w 1459884"/>
                <a:gd name="csY952" fmla="*/ 907254 h 1078412"/>
                <a:gd name="csX953" fmla="*/ 1080091 w 1459884"/>
                <a:gd name="csY953" fmla="*/ 905576 h 1078412"/>
                <a:gd name="csX954" fmla="*/ 1078413 w 1459884"/>
                <a:gd name="csY954" fmla="*/ 905576 h 1078412"/>
                <a:gd name="csX955" fmla="*/ 1078413 w 1459884"/>
                <a:gd name="csY955" fmla="*/ 907254 h 1078412"/>
                <a:gd name="csX956" fmla="*/ 1075056 w 1459884"/>
                <a:gd name="csY956" fmla="*/ 907254 h 1078412"/>
                <a:gd name="csX957" fmla="*/ 1075056 w 1459884"/>
                <a:gd name="csY957" fmla="*/ 908932 h 1078412"/>
                <a:gd name="csX958" fmla="*/ 1078413 w 1459884"/>
                <a:gd name="csY958" fmla="*/ 908932 h 1078412"/>
                <a:gd name="csX959" fmla="*/ 1078413 w 1459884"/>
                <a:gd name="csY959" fmla="*/ 910610 h 1078412"/>
                <a:gd name="csX960" fmla="*/ 1075056 w 1459884"/>
                <a:gd name="csY960" fmla="*/ 910610 h 1078412"/>
                <a:gd name="csX961" fmla="*/ 1075056 w 1459884"/>
                <a:gd name="csY961" fmla="*/ 914525 h 1078412"/>
                <a:gd name="csX962" fmla="*/ 1073379 w 1459884"/>
                <a:gd name="csY962" fmla="*/ 914525 h 1078412"/>
                <a:gd name="csX963" fmla="*/ 1073379 w 1459884"/>
                <a:gd name="csY963" fmla="*/ 912847 h 1078412"/>
                <a:gd name="csX964" fmla="*/ 1071141 w 1459884"/>
                <a:gd name="csY964" fmla="*/ 912847 h 1078412"/>
                <a:gd name="csX965" fmla="*/ 1071141 w 1459884"/>
                <a:gd name="csY965" fmla="*/ 914525 h 1078412"/>
                <a:gd name="csX966" fmla="*/ 1066107 w 1459884"/>
                <a:gd name="csY966" fmla="*/ 914525 h 1078412"/>
                <a:gd name="csX967" fmla="*/ 1066107 w 1459884"/>
                <a:gd name="csY967" fmla="*/ 912847 h 1078412"/>
                <a:gd name="csX968" fmla="*/ 1064429 w 1459884"/>
                <a:gd name="csY968" fmla="*/ 912847 h 1078412"/>
                <a:gd name="csX969" fmla="*/ 1064429 w 1459884"/>
                <a:gd name="csY969" fmla="*/ 914525 h 1078412"/>
                <a:gd name="csX970" fmla="*/ 1064429 w 1459884"/>
                <a:gd name="csY970" fmla="*/ 914525 h 1078412"/>
                <a:gd name="csX971" fmla="*/ 1064429 w 1459884"/>
                <a:gd name="csY971" fmla="*/ 916203 h 1078412"/>
                <a:gd name="csX972" fmla="*/ 1066107 w 1459884"/>
                <a:gd name="csY972" fmla="*/ 916203 h 1078412"/>
                <a:gd name="csX973" fmla="*/ 1066107 w 1459884"/>
                <a:gd name="csY973" fmla="*/ 917881 h 1078412"/>
                <a:gd name="csX974" fmla="*/ 1058836 w 1459884"/>
                <a:gd name="csY974" fmla="*/ 917881 h 1078412"/>
                <a:gd name="csX975" fmla="*/ 1058836 w 1459884"/>
                <a:gd name="csY975" fmla="*/ 916203 h 1078412"/>
                <a:gd name="csX976" fmla="*/ 1055479 w 1459884"/>
                <a:gd name="csY976" fmla="*/ 916203 h 1078412"/>
                <a:gd name="csX977" fmla="*/ 1055479 w 1459884"/>
                <a:gd name="csY977" fmla="*/ 917881 h 1078412"/>
                <a:gd name="csX978" fmla="*/ 1057158 w 1459884"/>
                <a:gd name="csY978" fmla="*/ 917881 h 1078412"/>
                <a:gd name="csX979" fmla="*/ 1057158 w 1459884"/>
                <a:gd name="csY979" fmla="*/ 919559 h 1078412"/>
                <a:gd name="csX980" fmla="*/ 1060514 w 1459884"/>
                <a:gd name="csY980" fmla="*/ 919559 h 1078412"/>
                <a:gd name="csX981" fmla="*/ 1060514 w 1459884"/>
                <a:gd name="csY981" fmla="*/ 921797 h 1078412"/>
                <a:gd name="csX982" fmla="*/ 1062192 w 1459884"/>
                <a:gd name="csY982" fmla="*/ 921797 h 1078412"/>
                <a:gd name="csX983" fmla="*/ 1062192 w 1459884"/>
                <a:gd name="csY983" fmla="*/ 923475 h 1078412"/>
                <a:gd name="csX984" fmla="*/ 1058836 w 1459884"/>
                <a:gd name="csY984" fmla="*/ 923475 h 1078412"/>
                <a:gd name="csX985" fmla="*/ 1058836 w 1459884"/>
                <a:gd name="csY985" fmla="*/ 926831 h 1078412"/>
                <a:gd name="csX986" fmla="*/ 1057158 w 1459884"/>
                <a:gd name="csY986" fmla="*/ 926831 h 1078412"/>
                <a:gd name="csX987" fmla="*/ 1057158 w 1459884"/>
                <a:gd name="csY987" fmla="*/ 928509 h 1078412"/>
                <a:gd name="csX988" fmla="*/ 1053243 w 1459884"/>
                <a:gd name="csY988" fmla="*/ 928509 h 1078412"/>
                <a:gd name="csX989" fmla="*/ 1053243 w 1459884"/>
                <a:gd name="csY989" fmla="*/ 932424 h 1078412"/>
                <a:gd name="csX990" fmla="*/ 1051564 w 1459884"/>
                <a:gd name="csY990" fmla="*/ 932424 h 1078412"/>
                <a:gd name="csX991" fmla="*/ 1051564 w 1459884"/>
                <a:gd name="csY991" fmla="*/ 934102 h 1078412"/>
                <a:gd name="csX992" fmla="*/ 1049886 w 1459884"/>
                <a:gd name="csY992" fmla="*/ 932424 h 1078412"/>
                <a:gd name="csX993" fmla="*/ 1048208 w 1459884"/>
                <a:gd name="csY993" fmla="*/ 932424 h 1078412"/>
                <a:gd name="csX994" fmla="*/ 1048208 w 1459884"/>
                <a:gd name="csY994" fmla="*/ 935780 h 1078412"/>
                <a:gd name="csX995" fmla="*/ 1046530 w 1459884"/>
                <a:gd name="csY995" fmla="*/ 935780 h 1078412"/>
                <a:gd name="csX996" fmla="*/ 1046530 w 1459884"/>
                <a:gd name="csY996" fmla="*/ 934102 h 1078412"/>
                <a:gd name="csX997" fmla="*/ 1044852 w 1459884"/>
                <a:gd name="csY997" fmla="*/ 934102 h 1078412"/>
                <a:gd name="csX998" fmla="*/ 1042615 w 1459884"/>
                <a:gd name="csY998" fmla="*/ 935780 h 1078412"/>
                <a:gd name="csX999" fmla="*/ 1042615 w 1459884"/>
                <a:gd name="csY999" fmla="*/ 939136 h 1078412"/>
                <a:gd name="csX1000" fmla="*/ 1035902 w 1459884"/>
                <a:gd name="csY1000" fmla="*/ 939136 h 1078412"/>
                <a:gd name="csX1001" fmla="*/ 1035902 w 1459884"/>
                <a:gd name="csY1001" fmla="*/ 941374 h 1078412"/>
                <a:gd name="csX1002" fmla="*/ 1033665 w 1459884"/>
                <a:gd name="csY1002" fmla="*/ 941374 h 1078412"/>
                <a:gd name="csX1003" fmla="*/ 1033665 w 1459884"/>
                <a:gd name="csY1003" fmla="*/ 943052 h 1078412"/>
                <a:gd name="csX1004" fmla="*/ 1031987 w 1459884"/>
                <a:gd name="csY1004" fmla="*/ 944730 h 1078412"/>
                <a:gd name="csX1005" fmla="*/ 1030309 w 1459884"/>
                <a:gd name="csY1005" fmla="*/ 944730 h 1078412"/>
                <a:gd name="csX1006" fmla="*/ 1030309 w 1459884"/>
                <a:gd name="csY1006" fmla="*/ 946408 h 1078412"/>
                <a:gd name="csX1007" fmla="*/ 1028631 w 1459884"/>
                <a:gd name="csY1007" fmla="*/ 946408 h 1078412"/>
                <a:gd name="csX1008" fmla="*/ 1028631 w 1459884"/>
                <a:gd name="csY1008" fmla="*/ 948086 h 1078412"/>
                <a:gd name="csX1009" fmla="*/ 1030309 w 1459884"/>
                <a:gd name="csY1009" fmla="*/ 948086 h 1078412"/>
                <a:gd name="csX1010" fmla="*/ 1030309 w 1459884"/>
                <a:gd name="csY1010" fmla="*/ 950323 h 1078412"/>
                <a:gd name="csX1011" fmla="*/ 1028631 w 1459884"/>
                <a:gd name="csY1011" fmla="*/ 950323 h 1078412"/>
                <a:gd name="csX1012" fmla="*/ 1028631 w 1459884"/>
                <a:gd name="csY1012" fmla="*/ 952001 h 1078412"/>
                <a:gd name="csX1013" fmla="*/ 1024715 w 1459884"/>
                <a:gd name="csY1013" fmla="*/ 952001 h 1078412"/>
                <a:gd name="csX1014" fmla="*/ 1024715 w 1459884"/>
                <a:gd name="csY1014" fmla="*/ 955357 h 1078412"/>
                <a:gd name="csX1015" fmla="*/ 1024715 w 1459884"/>
                <a:gd name="csY1015" fmla="*/ 955357 h 1078412"/>
                <a:gd name="csX1016" fmla="*/ 1024715 w 1459884"/>
                <a:gd name="csY1016" fmla="*/ 957035 h 1078412"/>
                <a:gd name="csX1017" fmla="*/ 1018004 w 1459884"/>
                <a:gd name="csY1017" fmla="*/ 957035 h 1078412"/>
                <a:gd name="csX1018" fmla="*/ 1018004 w 1459884"/>
                <a:gd name="csY1018" fmla="*/ 959273 h 1078412"/>
                <a:gd name="csX1019" fmla="*/ 1012410 w 1459884"/>
                <a:gd name="csY1019" fmla="*/ 959273 h 1078412"/>
                <a:gd name="csX1020" fmla="*/ 1012410 w 1459884"/>
                <a:gd name="csY1020" fmla="*/ 960951 h 1078412"/>
                <a:gd name="csX1021" fmla="*/ 1009054 w 1459884"/>
                <a:gd name="csY1021" fmla="*/ 960951 h 1078412"/>
                <a:gd name="csX1022" fmla="*/ 1009054 w 1459884"/>
                <a:gd name="csY1022" fmla="*/ 962629 h 1078412"/>
                <a:gd name="csX1023" fmla="*/ 1007376 w 1459884"/>
                <a:gd name="csY1023" fmla="*/ 962629 h 1078412"/>
                <a:gd name="csX1024" fmla="*/ 1007376 w 1459884"/>
                <a:gd name="csY1024" fmla="*/ 959273 h 1078412"/>
                <a:gd name="csX1025" fmla="*/ 1001783 w 1459884"/>
                <a:gd name="csY1025" fmla="*/ 959273 h 1078412"/>
                <a:gd name="csX1026" fmla="*/ 1001783 w 1459884"/>
                <a:gd name="csY1026" fmla="*/ 964307 h 1078412"/>
                <a:gd name="csX1027" fmla="*/ 998427 w 1459884"/>
                <a:gd name="csY1027" fmla="*/ 964307 h 1078412"/>
                <a:gd name="csX1028" fmla="*/ 998427 w 1459884"/>
                <a:gd name="csY1028" fmla="*/ 962629 h 1078412"/>
                <a:gd name="csX1029" fmla="*/ 996189 w 1459884"/>
                <a:gd name="csY1029" fmla="*/ 962629 h 1078412"/>
                <a:gd name="csX1030" fmla="*/ 996189 w 1459884"/>
                <a:gd name="csY1030" fmla="*/ 960951 h 1078412"/>
                <a:gd name="csX1031" fmla="*/ 994511 w 1459884"/>
                <a:gd name="csY1031" fmla="*/ 960951 h 1078412"/>
                <a:gd name="csX1032" fmla="*/ 994511 w 1459884"/>
                <a:gd name="csY1032" fmla="*/ 959273 h 1078412"/>
                <a:gd name="csX1033" fmla="*/ 992833 w 1459884"/>
                <a:gd name="csY1033" fmla="*/ 959273 h 1078412"/>
                <a:gd name="csX1034" fmla="*/ 992833 w 1459884"/>
                <a:gd name="csY1034" fmla="*/ 960951 h 1078412"/>
                <a:gd name="csX1035" fmla="*/ 989477 w 1459884"/>
                <a:gd name="csY1035" fmla="*/ 960951 h 1078412"/>
                <a:gd name="csX1036" fmla="*/ 989477 w 1459884"/>
                <a:gd name="csY1036" fmla="*/ 962629 h 1078412"/>
                <a:gd name="csX1037" fmla="*/ 987799 w 1459884"/>
                <a:gd name="csY1037" fmla="*/ 962629 h 1078412"/>
                <a:gd name="csX1038" fmla="*/ 987799 w 1459884"/>
                <a:gd name="csY1038" fmla="*/ 964307 h 1078412"/>
                <a:gd name="csX1039" fmla="*/ 985561 w 1459884"/>
                <a:gd name="csY1039" fmla="*/ 964307 h 1078412"/>
                <a:gd name="csX1040" fmla="*/ 985561 w 1459884"/>
                <a:gd name="csY1040" fmla="*/ 965985 h 1078412"/>
                <a:gd name="csX1041" fmla="*/ 982206 w 1459884"/>
                <a:gd name="csY1041" fmla="*/ 965985 h 1078412"/>
                <a:gd name="csX1042" fmla="*/ 982206 w 1459884"/>
                <a:gd name="csY1042" fmla="*/ 964307 h 1078412"/>
                <a:gd name="csX1043" fmla="*/ 983884 w 1459884"/>
                <a:gd name="csY1043" fmla="*/ 964307 h 1078412"/>
                <a:gd name="csX1044" fmla="*/ 983884 w 1459884"/>
                <a:gd name="csY1044" fmla="*/ 962629 h 1078412"/>
                <a:gd name="csX1045" fmla="*/ 983884 w 1459884"/>
                <a:gd name="csY1045" fmla="*/ 962629 h 1078412"/>
                <a:gd name="csX1046" fmla="*/ 983884 w 1459884"/>
                <a:gd name="csY1046" fmla="*/ 960951 h 1078412"/>
                <a:gd name="csX1047" fmla="*/ 982206 w 1459884"/>
                <a:gd name="csY1047" fmla="*/ 960951 h 1078412"/>
                <a:gd name="csX1048" fmla="*/ 980528 w 1459884"/>
                <a:gd name="csY1048" fmla="*/ 962629 h 1078412"/>
                <a:gd name="csX1049" fmla="*/ 978850 w 1459884"/>
                <a:gd name="csY1049" fmla="*/ 962629 h 1078412"/>
                <a:gd name="csX1050" fmla="*/ 978850 w 1459884"/>
                <a:gd name="csY1050" fmla="*/ 965985 h 1078412"/>
                <a:gd name="csX1051" fmla="*/ 976612 w 1459884"/>
                <a:gd name="csY1051" fmla="*/ 965985 h 1078412"/>
                <a:gd name="csX1052" fmla="*/ 976612 w 1459884"/>
                <a:gd name="csY1052" fmla="*/ 967663 h 1078412"/>
                <a:gd name="csX1053" fmla="*/ 974935 w 1459884"/>
                <a:gd name="csY1053" fmla="*/ 967663 h 1078412"/>
                <a:gd name="csX1054" fmla="*/ 974935 w 1459884"/>
                <a:gd name="csY1054" fmla="*/ 965985 h 1078412"/>
                <a:gd name="csX1055" fmla="*/ 971578 w 1459884"/>
                <a:gd name="csY1055" fmla="*/ 965985 h 1078412"/>
                <a:gd name="csX1056" fmla="*/ 971578 w 1459884"/>
                <a:gd name="csY1056" fmla="*/ 967663 h 1078412"/>
                <a:gd name="csX1057" fmla="*/ 973256 w 1459884"/>
                <a:gd name="csY1057" fmla="*/ 967663 h 1078412"/>
                <a:gd name="csX1058" fmla="*/ 973256 w 1459884"/>
                <a:gd name="csY1058" fmla="*/ 971578 h 1078412"/>
                <a:gd name="csX1059" fmla="*/ 971578 w 1459884"/>
                <a:gd name="csY1059" fmla="*/ 971578 h 1078412"/>
                <a:gd name="csX1060" fmla="*/ 971578 w 1459884"/>
                <a:gd name="csY1060" fmla="*/ 973256 h 1078412"/>
                <a:gd name="csX1061" fmla="*/ 964307 w 1459884"/>
                <a:gd name="csY1061" fmla="*/ 973256 h 1078412"/>
                <a:gd name="csX1062" fmla="*/ 964307 w 1459884"/>
                <a:gd name="csY1062" fmla="*/ 971578 h 1078412"/>
                <a:gd name="csX1063" fmla="*/ 962629 w 1459884"/>
                <a:gd name="csY1063" fmla="*/ 971578 h 1078412"/>
                <a:gd name="csX1064" fmla="*/ 962629 w 1459884"/>
                <a:gd name="csY1064" fmla="*/ 969900 h 1078412"/>
                <a:gd name="csX1065" fmla="*/ 962629 w 1459884"/>
                <a:gd name="csY1065" fmla="*/ 969900 h 1078412"/>
                <a:gd name="csX1066" fmla="*/ 960951 w 1459884"/>
                <a:gd name="csY1066" fmla="*/ 967663 h 1078412"/>
                <a:gd name="csX1067" fmla="*/ 960951 w 1459884"/>
                <a:gd name="csY1067" fmla="*/ 967663 h 1078412"/>
                <a:gd name="csX1068" fmla="*/ 960951 w 1459884"/>
                <a:gd name="csY1068" fmla="*/ 965985 h 1078412"/>
                <a:gd name="csX1069" fmla="*/ 959273 w 1459884"/>
                <a:gd name="csY1069" fmla="*/ 964307 h 1078412"/>
                <a:gd name="csX1070" fmla="*/ 959273 w 1459884"/>
                <a:gd name="csY1070" fmla="*/ 962629 h 1078412"/>
                <a:gd name="csX1071" fmla="*/ 957035 w 1459884"/>
                <a:gd name="csY1071" fmla="*/ 962629 h 1078412"/>
                <a:gd name="csX1072" fmla="*/ 957035 w 1459884"/>
                <a:gd name="csY1072" fmla="*/ 960951 h 1078412"/>
                <a:gd name="csX1073" fmla="*/ 955358 w 1459884"/>
                <a:gd name="csY1073" fmla="*/ 960951 h 1078412"/>
                <a:gd name="csX1074" fmla="*/ 955358 w 1459884"/>
                <a:gd name="csY1074" fmla="*/ 953679 h 1078412"/>
                <a:gd name="csX1075" fmla="*/ 950323 w 1459884"/>
                <a:gd name="csY1075" fmla="*/ 953679 h 1078412"/>
                <a:gd name="csX1076" fmla="*/ 950323 w 1459884"/>
                <a:gd name="csY1076" fmla="*/ 952001 h 1078412"/>
                <a:gd name="csX1077" fmla="*/ 946407 w 1459884"/>
                <a:gd name="csY1077" fmla="*/ 952001 h 1078412"/>
                <a:gd name="csX1078" fmla="*/ 946407 w 1459884"/>
                <a:gd name="csY1078" fmla="*/ 953679 h 1078412"/>
                <a:gd name="csX1079" fmla="*/ 948086 w 1459884"/>
                <a:gd name="csY1079" fmla="*/ 953679 h 1078412"/>
                <a:gd name="csX1080" fmla="*/ 948086 w 1459884"/>
                <a:gd name="csY1080" fmla="*/ 955357 h 1078412"/>
                <a:gd name="csX1081" fmla="*/ 941374 w 1459884"/>
                <a:gd name="csY1081" fmla="*/ 955357 h 1078412"/>
                <a:gd name="csX1082" fmla="*/ 941374 w 1459884"/>
                <a:gd name="csY1082" fmla="*/ 952001 h 1078412"/>
                <a:gd name="csX1083" fmla="*/ 935781 w 1459884"/>
                <a:gd name="csY1083" fmla="*/ 952001 h 1078412"/>
                <a:gd name="csX1084" fmla="*/ 935781 w 1459884"/>
                <a:gd name="csY1084" fmla="*/ 955357 h 1078412"/>
                <a:gd name="csX1085" fmla="*/ 937458 w 1459884"/>
                <a:gd name="csY1085" fmla="*/ 955357 h 1078412"/>
                <a:gd name="csX1086" fmla="*/ 937458 w 1459884"/>
                <a:gd name="csY1086" fmla="*/ 959273 h 1078412"/>
                <a:gd name="csX1087" fmla="*/ 941374 w 1459884"/>
                <a:gd name="csY1087" fmla="*/ 959273 h 1078412"/>
                <a:gd name="csX1088" fmla="*/ 941374 w 1459884"/>
                <a:gd name="csY1088" fmla="*/ 960951 h 1078412"/>
                <a:gd name="csX1089" fmla="*/ 943052 w 1459884"/>
                <a:gd name="csY1089" fmla="*/ 960951 h 1078412"/>
                <a:gd name="csX1090" fmla="*/ 943052 w 1459884"/>
                <a:gd name="csY1090" fmla="*/ 962629 h 1078412"/>
                <a:gd name="csX1091" fmla="*/ 946407 w 1459884"/>
                <a:gd name="csY1091" fmla="*/ 962629 h 1078412"/>
                <a:gd name="csX1092" fmla="*/ 946407 w 1459884"/>
                <a:gd name="csY1092" fmla="*/ 964307 h 1078412"/>
                <a:gd name="csX1093" fmla="*/ 950323 w 1459884"/>
                <a:gd name="csY1093" fmla="*/ 964307 h 1078412"/>
                <a:gd name="csX1094" fmla="*/ 950323 w 1459884"/>
                <a:gd name="csY1094" fmla="*/ 965985 h 1078412"/>
                <a:gd name="csX1095" fmla="*/ 953679 w 1459884"/>
                <a:gd name="csY1095" fmla="*/ 965985 h 1078412"/>
                <a:gd name="csX1096" fmla="*/ 953679 w 1459884"/>
                <a:gd name="csY1096" fmla="*/ 967663 h 1078412"/>
                <a:gd name="csX1097" fmla="*/ 955358 w 1459884"/>
                <a:gd name="csY1097" fmla="*/ 967663 h 1078412"/>
                <a:gd name="csX1098" fmla="*/ 955358 w 1459884"/>
                <a:gd name="csY1098" fmla="*/ 969900 h 1078412"/>
                <a:gd name="csX1099" fmla="*/ 953679 w 1459884"/>
                <a:gd name="csY1099" fmla="*/ 969900 h 1078412"/>
                <a:gd name="csX1100" fmla="*/ 953679 w 1459884"/>
                <a:gd name="csY1100" fmla="*/ 971578 h 1078412"/>
                <a:gd name="csX1101" fmla="*/ 955358 w 1459884"/>
                <a:gd name="csY1101" fmla="*/ 971578 h 1078412"/>
                <a:gd name="csX1102" fmla="*/ 955358 w 1459884"/>
                <a:gd name="csY1102" fmla="*/ 974934 h 1078412"/>
                <a:gd name="csX1103" fmla="*/ 953679 w 1459884"/>
                <a:gd name="csY1103" fmla="*/ 974934 h 1078412"/>
                <a:gd name="csX1104" fmla="*/ 953679 w 1459884"/>
                <a:gd name="csY1104" fmla="*/ 976612 h 1078412"/>
                <a:gd name="csX1105" fmla="*/ 950323 w 1459884"/>
                <a:gd name="csY1105" fmla="*/ 976612 h 1078412"/>
                <a:gd name="csX1106" fmla="*/ 950323 w 1459884"/>
                <a:gd name="csY1106" fmla="*/ 973256 h 1078412"/>
                <a:gd name="csX1107" fmla="*/ 946407 w 1459884"/>
                <a:gd name="csY1107" fmla="*/ 973256 h 1078412"/>
                <a:gd name="csX1108" fmla="*/ 946407 w 1459884"/>
                <a:gd name="csY1108" fmla="*/ 974934 h 1078412"/>
                <a:gd name="csX1109" fmla="*/ 943052 w 1459884"/>
                <a:gd name="csY1109" fmla="*/ 974934 h 1078412"/>
                <a:gd name="csX1110" fmla="*/ 943052 w 1459884"/>
                <a:gd name="csY1110" fmla="*/ 976612 h 1078412"/>
                <a:gd name="csX1111" fmla="*/ 941374 w 1459884"/>
                <a:gd name="csY1111" fmla="*/ 976612 h 1078412"/>
                <a:gd name="csX1112" fmla="*/ 941374 w 1459884"/>
                <a:gd name="csY1112" fmla="*/ 985562 h 1078412"/>
                <a:gd name="csX1113" fmla="*/ 937458 w 1459884"/>
                <a:gd name="csY1113" fmla="*/ 985562 h 1078412"/>
                <a:gd name="csX1114" fmla="*/ 937458 w 1459884"/>
                <a:gd name="csY1114" fmla="*/ 982206 h 1078412"/>
                <a:gd name="csX1115" fmla="*/ 935781 w 1459884"/>
                <a:gd name="csY1115" fmla="*/ 982206 h 1078412"/>
                <a:gd name="csX1116" fmla="*/ 935781 w 1459884"/>
                <a:gd name="csY1116" fmla="*/ 983884 h 1078412"/>
                <a:gd name="csX1117" fmla="*/ 934102 w 1459884"/>
                <a:gd name="csY1117" fmla="*/ 983884 h 1078412"/>
                <a:gd name="csX1118" fmla="*/ 934102 w 1459884"/>
                <a:gd name="csY1118" fmla="*/ 985562 h 1078412"/>
                <a:gd name="csX1119" fmla="*/ 932424 w 1459884"/>
                <a:gd name="csY1119" fmla="*/ 985562 h 1078412"/>
                <a:gd name="csX1120" fmla="*/ 932424 w 1459884"/>
                <a:gd name="csY1120" fmla="*/ 987799 h 1078412"/>
                <a:gd name="csX1121" fmla="*/ 928509 w 1459884"/>
                <a:gd name="csY1121" fmla="*/ 987799 h 1078412"/>
                <a:gd name="csX1122" fmla="*/ 928509 w 1459884"/>
                <a:gd name="csY1122" fmla="*/ 985562 h 1078412"/>
                <a:gd name="csX1123" fmla="*/ 926830 w 1459884"/>
                <a:gd name="csY1123" fmla="*/ 985562 h 1078412"/>
                <a:gd name="csX1124" fmla="*/ 926830 w 1459884"/>
                <a:gd name="csY1124" fmla="*/ 987799 h 1078412"/>
                <a:gd name="csX1125" fmla="*/ 925153 w 1459884"/>
                <a:gd name="csY1125" fmla="*/ 987799 h 1078412"/>
                <a:gd name="csX1126" fmla="*/ 925153 w 1459884"/>
                <a:gd name="csY1126" fmla="*/ 989477 h 1078412"/>
                <a:gd name="csX1127" fmla="*/ 925153 w 1459884"/>
                <a:gd name="csY1127" fmla="*/ 987799 h 1078412"/>
                <a:gd name="csX1128" fmla="*/ 925153 w 1459884"/>
                <a:gd name="csY1128" fmla="*/ 989477 h 1078412"/>
                <a:gd name="csX1129" fmla="*/ 923475 w 1459884"/>
                <a:gd name="csY1129" fmla="*/ 989477 h 1078412"/>
                <a:gd name="csX1130" fmla="*/ 923475 w 1459884"/>
                <a:gd name="csY1130" fmla="*/ 987799 h 1078412"/>
                <a:gd name="csX1131" fmla="*/ 923475 w 1459884"/>
                <a:gd name="csY1131" fmla="*/ 987799 h 1078412"/>
                <a:gd name="csX1132" fmla="*/ 923475 w 1459884"/>
                <a:gd name="csY1132" fmla="*/ 985562 h 1078412"/>
                <a:gd name="csX1133" fmla="*/ 919559 w 1459884"/>
                <a:gd name="csY1133" fmla="*/ 985562 h 1078412"/>
                <a:gd name="csX1134" fmla="*/ 919559 w 1459884"/>
                <a:gd name="csY1134" fmla="*/ 987799 h 1078412"/>
                <a:gd name="csX1135" fmla="*/ 916204 w 1459884"/>
                <a:gd name="csY1135" fmla="*/ 987799 h 1078412"/>
                <a:gd name="csX1136" fmla="*/ 917881 w 1459884"/>
                <a:gd name="csY1136" fmla="*/ 987799 h 1078412"/>
                <a:gd name="csX1137" fmla="*/ 916204 w 1459884"/>
                <a:gd name="csY1137" fmla="*/ 987799 h 1078412"/>
                <a:gd name="csX1138" fmla="*/ 916204 w 1459884"/>
                <a:gd name="csY1138" fmla="*/ 989477 h 1078412"/>
                <a:gd name="csX1139" fmla="*/ 914525 w 1459884"/>
                <a:gd name="csY1139" fmla="*/ 989477 h 1078412"/>
                <a:gd name="csX1140" fmla="*/ 914525 w 1459884"/>
                <a:gd name="csY1140" fmla="*/ 991155 h 1078412"/>
                <a:gd name="csX1141" fmla="*/ 910610 w 1459884"/>
                <a:gd name="csY1141" fmla="*/ 991155 h 1078412"/>
                <a:gd name="csX1142" fmla="*/ 910610 w 1459884"/>
                <a:gd name="csY1142" fmla="*/ 992833 h 1078412"/>
                <a:gd name="csX1143" fmla="*/ 903898 w 1459884"/>
                <a:gd name="csY1143" fmla="*/ 992833 h 1078412"/>
                <a:gd name="csX1144" fmla="*/ 902220 w 1459884"/>
                <a:gd name="csY1144" fmla="*/ 994511 h 1078412"/>
                <a:gd name="csX1145" fmla="*/ 893270 w 1459884"/>
                <a:gd name="csY1145" fmla="*/ 994511 h 1078412"/>
                <a:gd name="csX1146" fmla="*/ 893270 w 1459884"/>
                <a:gd name="csY1146" fmla="*/ 996189 h 1078412"/>
                <a:gd name="csX1147" fmla="*/ 891033 w 1459884"/>
                <a:gd name="csY1147" fmla="*/ 996189 h 1078412"/>
                <a:gd name="csX1148" fmla="*/ 891033 w 1459884"/>
                <a:gd name="csY1148" fmla="*/ 998427 h 1078412"/>
                <a:gd name="csX1149" fmla="*/ 889355 w 1459884"/>
                <a:gd name="csY1149" fmla="*/ 998427 h 1078412"/>
                <a:gd name="csX1150" fmla="*/ 889355 w 1459884"/>
                <a:gd name="csY1150" fmla="*/ 996189 h 1078412"/>
                <a:gd name="csX1151" fmla="*/ 889355 w 1459884"/>
                <a:gd name="csY1151" fmla="*/ 998427 h 1078412"/>
                <a:gd name="csX1152" fmla="*/ 889355 w 1459884"/>
                <a:gd name="csY1152" fmla="*/ 996189 h 1078412"/>
                <a:gd name="csX1153" fmla="*/ 885999 w 1459884"/>
                <a:gd name="csY1153" fmla="*/ 996189 h 1078412"/>
                <a:gd name="csX1154" fmla="*/ 884321 w 1459884"/>
                <a:gd name="csY1154" fmla="*/ 998427 h 1078412"/>
                <a:gd name="csX1155" fmla="*/ 884321 w 1459884"/>
                <a:gd name="csY1155" fmla="*/ 1001783 h 1078412"/>
                <a:gd name="csX1156" fmla="*/ 878727 w 1459884"/>
                <a:gd name="csY1156" fmla="*/ 1001783 h 1078412"/>
                <a:gd name="csX1157" fmla="*/ 878727 w 1459884"/>
                <a:gd name="csY1157" fmla="*/ 1005139 h 1078412"/>
                <a:gd name="csX1158" fmla="*/ 882083 w 1459884"/>
                <a:gd name="csY1158" fmla="*/ 1005139 h 1078412"/>
                <a:gd name="csX1159" fmla="*/ 882083 w 1459884"/>
                <a:gd name="csY1159" fmla="*/ 1009054 h 1078412"/>
                <a:gd name="csX1160" fmla="*/ 880405 w 1459884"/>
                <a:gd name="csY1160" fmla="*/ 1009054 h 1078412"/>
                <a:gd name="csX1161" fmla="*/ 880405 w 1459884"/>
                <a:gd name="csY1161" fmla="*/ 1007376 h 1078412"/>
                <a:gd name="csX1162" fmla="*/ 873693 w 1459884"/>
                <a:gd name="csY1162" fmla="*/ 1007376 h 1078412"/>
                <a:gd name="csX1163" fmla="*/ 873693 w 1459884"/>
                <a:gd name="csY1163" fmla="*/ 1010732 h 1078412"/>
                <a:gd name="csX1164" fmla="*/ 878727 w 1459884"/>
                <a:gd name="csY1164" fmla="*/ 1010732 h 1078412"/>
                <a:gd name="csX1165" fmla="*/ 878727 w 1459884"/>
                <a:gd name="csY1165" fmla="*/ 1014088 h 1078412"/>
                <a:gd name="csX1166" fmla="*/ 877050 w 1459884"/>
                <a:gd name="csY1166" fmla="*/ 1014088 h 1078412"/>
                <a:gd name="csX1167" fmla="*/ 877050 w 1459884"/>
                <a:gd name="csY1167" fmla="*/ 1016326 h 1078412"/>
                <a:gd name="csX1168" fmla="*/ 878727 w 1459884"/>
                <a:gd name="csY1168" fmla="*/ 1016326 h 1078412"/>
                <a:gd name="csX1169" fmla="*/ 878727 w 1459884"/>
                <a:gd name="csY1169" fmla="*/ 1018004 h 1078412"/>
                <a:gd name="csX1170" fmla="*/ 882083 w 1459884"/>
                <a:gd name="csY1170" fmla="*/ 1018004 h 1078412"/>
                <a:gd name="csX1171" fmla="*/ 882083 w 1459884"/>
                <a:gd name="csY1171" fmla="*/ 1021360 h 1078412"/>
                <a:gd name="csX1172" fmla="*/ 880405 w 1459884"/>
                <a:gd name="csY1172" fmla="*/ 1023038 h 1078412"/>
                <a:gd name="csX1173" fmla="*/ 878727 w 1459884"/>
                <a:gd name="csY1173" fmla="*/ 1023038 h 1078412"/>
                <a:gd name="csX1174" fmla="*/ 878727 w 1459884"/>
                <a:gd name="csY1174" fmla="*/ 1024716 h 1078412"/>
                <a:gd name="csX1175" fmla="*/ 877050 w 1459884"/>
                <a:gd name="csY1175" fmla="*/ 1024716 h 1078412"/>
                <a:gd name="csX1176" fmla="*/ 877050 w 1459884"/>
                <a:gd name="csY1176" fmla="*/ 1026953 h 1078412"/>
                <a:gd name="csX1177" fmla="*/ 868100 w 1459884"/>
                <a:gd name="csY1177" fmla="*/ 1026953 h 1078412"/>
                <a:gd name="csX1178" fmla="*/ 868100 w 1459884"/>
                <a:gd name="csY1178" fmla="*/ 1024716 h 1078412"/>
                <a:gd name="csX1179" fmla="*/ 866422 w 1459884"/>
                <a:gd name="csY1179" fmla="*/ 1023038 h 1078412"/>
                <a:gd name="csX1180" fmla="*/ 866422 w 1459884"/>
                <a:gd name="csY1180" fmla="*/ 1021360 h 1078412"/>
                <a:gd name="csX1181" fmla="*/ 866422 w 1459884"/>
                <a:gd name="csY1181" fmla="*/ 1021360 h 1078412"/>
                <a:gd name="csX1182" fmla="*/ 866422 w 1459884"/>
                <a:gd name="csY1182" fmla="*/ 1019682 h 1078412"/>
                <a:gd name="csX1183" fmla="*/ 864744 w 1459884"/>
                <a:gd name="csY1183" fmla="*/ 1019682 h 1078412"/>
                <a:gd name="csX1184" fmla="*/ 864744 w 1459884"/>
                <a:gd name="csY1184" fmla="*/ 1018004 h 1078412"/>
                <a:gd name="csX1185" fmla="*/ 866422 w 1459884"/>
                <a:gd name="csY1185" fmla="*/ 1018004 h 1078412"/>
                <a:gd name="csX1186" fmla="*/ 864744 w 1459884"/>
                <a:gd name="csY1186" fmla="*/ 1018004 h 1078412"/>
                <a:gd name="csX1187" fmla="*/ 864744 w 1459884"/>
                <a:gd name="csY1187" fmla="*/ 1014088 h 1078412"/>
                <a:gd name="csX1188" fmla="*/ 864744 w 1459884"/>
                <a:gd name="csY1188" fmla="*/ 1016326 h 1078412"/>
                <a:gd name="csX1189" fmla="*/ 864744 w 1459884"/>
                <a:gd name="csY1189" fmla="*/ 1012410 h 1078412"/>
                <a:gd name="csX1190" fmla="*/ 862506 w 1459884"/>
                <a:gd name="csY1190" fmla="*/ 1012410 h 1078412"/>
                <a:gd name="csX1191" fmla="*/ 862506 w 1459884"/>
                <a:gd name="csY1191" fmla="*/ 1010732 h 1078412"/>
                <a:gd name="csX1192" fmla="*/ 860828 w 1459884"/>
                <a:gd name="csY1192" fmla="*/ 1010732 h 1078412"/>
                <a:gd name="csX1193" fmla="*/ 860828 w 1459884"/>
                <a:gd name="csY1193" fmla="*/ 1007376 h 1078412"/>
                <a:gd name="csX1194" fmla="*/ 862506 w 1459884"/>
                <a:gd name="csY1194" fmla="*/ 1005139 h 1078412"/>
                <a:gd name="csX1195" fmla="*/ 860828 w 1459884"/>
                <a:gd name="csY1195" fmla="*/ 1005139 h 1078412"/>
                <a:gd name="csX1196" fmla="*/ 860828 w 1459884"/>
                <a:gd name="csY1196" fmla="*/ 1003461 h 1078412"/>
                <a:gd name="csX1197" fmla="*/ 864744 w 1459884"/>
                <a:gd name="csY1197" fmla="*/ 1003461 h 1078412"/>
                <a:gd name="csX1198" fmla="*/ 864744 w 1459884"/>
                <a:gd name="csY1198" fmla="*/ 998427 h 1078412"/>
                <a:gd name="csX1199" fmla="*/ 866422 w 1459884"/>
                <a:gd name="csY1199" fmla="*/ 998427 h 1078412"/>
                <a:gd name="csX1200" fmla="*/ 866422 w 1459884"/>
                <a:gd name="csY1200" fmla="*/ 994511 h 1078412"/>
                <a:gd name="csX1201" fmla="*/ 860828 w 1459884"/>
                <a:gd name="csY1201" fmla="*/ 994511 h 1078412"/>
                <a:gd name="csX1202" fmla="*/ 860828 w 1459884"/>
                <a:gd name="csY1202" fmla="*/ 992833 h 1078412"/>
                <a:gd name="csX1203" fmla="*/ 859150 w 1459884"/>
                <a:gd name="csY1203" fmla="*/ 992833 h 1078412"/>
                <a:gd name="csX1204" fmla="*/ 859150 w 1459884"/>
                <a:gd name="csY1204" fmla="*/ 994511 h 1078412"/>
                <a:gd name="csX1205" fmla="*/ 851879 w 1459884"/>
                <a:gd name="csY1205" fmla="*/ 994511 h 1078412"/>
                <a:gd name="csX1206" fmla="*/ 851879 w 1459884"/>
                <a:gd name="csY1206" fmla="*/ 996189 h 1078412"/>
                <a:gd name="csX1207" fmla="*/ 848523 w 1459884"/>
                <a:gd name="csY1207" fmla="*/ 996189 h 1078412"/>
                <a:gd name="csX1208" fmla="*/ 846845 w 1459884"/>
                <a:gd name="csY1208" fmla="*/ 994511 h 1078412"/>
                <a:gd name="csX1209" fmla="*/ 848523 w 1459884"/>
                <a:gd name="csY1209" fmla="*/ 994511 h 1078412"/>
                <a:gd name="csX1210" fmla="*/ 848523 w 1459884"/>
                <a:gd name="csY1210" fmla="*/ 992833 h 1078412"/>
                <a:gd name="csX1211" fmla="*/ 846845 w 1459884"/>
                <a:gd name="csY1211" fmla="*/ 992833 h 1078412"/>
                <a:gd name="csX1212" fmla="*/ 846845 w 1459884"/>
                <a:gd name="csY1212" fmla="*/ 991155 h 1078412"/>
                <a:gd name="csX1213" fmla="*/ 841251 w 1459884"/>
                <a:gd name="csY1213" fmla="*/ 991155 h 1078412"/>
                <a:gd name="csX1214" fmla="*/ 842929 w 1459884"/>
                <a:gd name="csY1214" fmla="*/ 991155 h 1078412"/>
                <a:gd name="csX1215" fmla="*/ 839573 w 1459884"/>
                <a:gd name="csY1215" fmla="*/ 991155 h 1078412"/>
                <a:gd name="csX1216" fmla="*/ 839573 w 1459884"/>
                <a:gd name="csY1216" fmla="*/ 989477 h 1078412"/>
                <a:gd name="csX1217" fmla="*/ 836217 w 1459884"/>
                <a:gd name="csY1217" fmla="*/ 989477 h 1078412"/>
                <a:gd name="csX1218" fmla="*/ 836217 w 1459884"/>
                <a:gd name="csY1218" fmla="*/ 991155 h 1078412"/>
                <a:gd name="csX1219" fmla="*/ 833980 w 1459884"/>
                <a:gd name="csY1219" fmla="*/ 991155 h 1078412"/>
                <a:gd name="csX1220" fmla="*/ 833980 w 1459884"/>
                <a:gd name="csY1220" fmla="*/ 992833 h 1078412"/>
                <a:gd name="csX1221" fmla="*/ 830624 w 1459884"/>
                <a:gd name="csY1221" fmla="*/ 992833 h 1078412"/>
                <a:gd name="csX1222" fmla="*/ 828946 w 1459884"/>
                <a:gd name="csY1222" fmla="*/ 991155 h 1078412"/>
                <a:gd name="csX1223" fmla="*/ 825030 w 1459884"/>
                <a:gd name="csY1223" fmla="*/ 991155 h 1078412"/>
                <a:gd name="csX1224" fmla="*/ 825030 w 1459884"/>
                <a:gd name="csY1224" fmla="*/ 992833 h 1078412"/>
                <a:gd name="csX1225" fmla="*/ 819996 w 1459884"/>
                <a:gd name="csY1225" fmla="*/ 992833 h 1078412"/>
                <a:gd name="csX1226" fmla="*/ 819996 w 1459884"/>
                <a:gd name="csY1226" fmla="*/ 991155 h 1078412"/>
                <a:gd name="csX1227" fmla="*/ 805453 w 1459884"/>
                <a:gd name="csY1227" fmla="*/ 991155 h 1078412"/>
                <a:gd name="csX1228" fmla="*/ 805453 w 1459884"/>
                <a:gd name="csY1228" fmla="*/ 987799 h 1078412"/>
                <a:gd name="csX1229" fmla="*/ 800419 w 1459884"/>
                <a:gd name="csY1229" fmla="*/ 987799 h 1078412"/>
                <a:gd name="csX1230" fmla="*/ 800419 w 1459884"/>
                <a:gd name="csY1230" fmla="*/ 983884 h 1078412"/>
                <a:gd name="csX1231" fmla="*/ 798742 w 1459884"/>
                <a:gd name="csY1231" fmla="*/ 983884 h 1078412"/>
                <a:gd name="csX1232" fmla="*/ 798742 w 1459884"/>
                <a:gd name="csY1232" fmla="*/ 982206 h 1078412"/>
                <a:gd name="csX1233" fmla="*/ 793148 w 1459884"/>
                <a:gd name="csY1233" fmla="*/ 982206 h 1078412"/>
                <a:gd name="csX1234" fmla="*/ 793148 w 1459884"/>
                <a:gd name="csY1234" fmla="*/ 980528 h 1078412"/>
                <a:gd name="csX1235" fmla="*/ 791470 w 1459884"/>
                <a:gd name="csY1235" fmla="*/ 980528 h 1078412"/>
                <a:gd name="csX1236" fmla="*/ 791470 w 1459884"/>
                <a:gd name="csY1236" fmla="*/ 978850 h 1078412"/>
                <a:gd name="csX1237" fmla="*/ 789792 w 1459884"/>
                <a:gd name="csY1237" fmla="*/ 978850 h 1078412"/>
                <a:gd name="csX1238" fmla="*/ 789792 w 1459884"/>
                <a:gd name="csY1238" fmla="*/ 976612 h 1078412"/>
                <a:gd name="csX1239" fmla="*/ 789792 w 1459884"/>
                <a:gd name="csY1239" fmla="*/ 976612 h 1078412"/>
                <a:gd name="csX1240" fmla="*/ 789792 w 1459884"/>
                <a:gd name="csY1240" fmla="*/ 973256 h 1078412"/>
                <a:gd name="csX1241" fmla="*/ 788114 w 1459884"/>
                <a:gd name="csY1241" fmla="*/ 973256 h 1078412"/>
                <a:gd name="csX1242" fmla="*/ 788114 w 1459884"/>
                <a:gd name="csY1242" fmla="*/ 967663 h 1078412"/>
                <a:gd name="csX1243" fmla="*/ 789792 w 1459884"/>
                <a:gd name="csY1243" fmla="*/ 967663 h 1078412"/>
                <a:gd name="csX1244" fmla="*/ 789792 w 1459884"/>
                <a:gd name="csY1244" fmla="*/ 965985 h 1078412"/>
                <a:gd name="csX1245" fmla="*/ 791470 w 1459884"/>
                <a:gd name="csY1245" fmla="*/ 965985 h 1078412"/>
                <a:gd name="csX1246" fmla="*/ 791470 w 1459884"/>
                <a:gd name="csY1246" fmla="*/ 964307 h 1078412"/>
                <a:gd name="csX1247" fmla="*/ 793148 w 1459884"/>
                <a:gd name="csY1247" fmla="*/ 964307 h 1078412"/>
                <a:gd name="csX1248" fmla="*/ 793148 w 1459884"/>
                <a:gd name="csY1248" fmla="*/ 959273 h 1078412"/>
                <a:gd name="csX1249" fmla="*/ 793148 w 1459884"/>
                <a:gd name="csY1249" fmla="*/ 960951 h 1078412"/>
                <a:gd name="csX1250" fmla="*/ 793148 w 1459884"/>
                <a:gd name="csY1250" fmla="*/ 959273 h 1078412"/>
                <a:gd name="csX1251" fmla="*/ 789792 w 1459884"/>
                <a:gd name="csY1251" fmla="*/ 959273 h 1078412"/>
                <a:gd name="csX1252" fmla="*/ 788114 w 1459884"/>
                <a:gd name="csY1252" fmla="*/ 957035 h 1078412"/>
                <a:gd name="csX1253" fmla="*/ 784198 w 1459884"/>
                <a:gd name="csY1253" fmla="*/ 957035 h 1078412"/>
                <a:gd name="csX1254" fmla="*/ 784198 w 1459884"/>
                <a:gd name="csY1254" fmla="*/ 959273 h 1078412"/>
                <a:gd name="csX1255" fmla="*/ 780842 w 1459884"/>
                <a:gd name="csY1255" fmla="*/ 959273 h 1078412"/>
                <a:gd name="csX1256" fmla="*/ 780842 w 1459884"/>
                <a:gd name="csY1256" fmla="*/ 957035 h 1078412"/>
                <a:gd name="csX1257" fmla="*/ 779165 w 1459884"/>
                <a:gd name="csY1257" fmla="*/ 957035 h 1078412"/>
                <a:gd name="csX1258" fmla="*/ 779165 w 1459884"/>
                <a:gd name="csY1258" fmla="*/ 955357 h 1078412"/>
                <a:gd name="csX1259" fmla="*/ 773571 w 1459884"/>
                <a:gd name="csY1259" fmla="*/ 955357 h 1078412"/>
                <a:gd name="csX1260" fmla="*/ 775249 w 1459884"/>
                <a:gd name="csY1260" fmla="*/ 957035 h 1078412"/>
                <a:gd name="csX1261" fmla="*/ 770215 w 1459884"/>
                <a:gd name="csY1261" fmla="*/ 957035 h 1078412"/>
                <a:gd name="csX1262" fmla="*/ 770215 w 1459884"/>
                <a:gd name="csY1262" fmla="*/ 955357 h 1078412"/>
                <a:gd name="csX1263" fmla="*/ 767978 w 1459884"/>
                <a:gd name="csY1263" fmla="*/ 955357 h 1078412"/>
                <a:gd name="csX1264" fmla="*/ 767978 w 1459884"/>
                <a:gd name="csY1264" fmla="*/ 953679 h 1078412"/>
                <a:gd name="csX1265" fmla="*/ 764621 w 1459884"/>
                <a:gd name="csY1265" fmla="*/ 953679 h 1078412"/>
                <a:gd name="csX1266" fmla="*/ 764621 w 1459884"/>
                <a:gd name="csY1266" fmla="*/ 952001 h 1078412"/>
                <a:gd name="csX1267" fmla="*/ 762944 w 1459884"/>
                <a:gd name="csY1267" fmla="*/ 952001 h 1078412"/>
                <a:gd name="csX1268" fmla="*/ 762944 w 1459884"/>
                <a:gd name="csY1268" fmla="*/ 950323 h 1078412"/>
                <a:gd name="csX1269" fmla="*/ 761265 w 1459884"/>
                <a:gd name="csY1269" fmla="*/ 950323 h 1078412"/>
                <a:gd name="csX1270" fmla="*/ 761265 w 1459884"/>
                <a:gd name="csY1270" fmla="*/ 948086 h 1078412"/>
                <a:gd name="csX1271" fmla="*/ 759588 w 1459884"/>
                <a:gd name="csY1271" fmla="*/ 946408 h 1078412"/>
                <a:gd name="csX1272" fmla="*/ 755672 w 1459884"/>
                <a:gd name="csY1272" fmla="*/ 946408 h 1078412"/>
                <a:gd name="csX1273" fmla="*/ 755672 w 1459884"/>
                <a:gd name="csY1273" fmla="*/ 948086 h 1078412"/>
                <a:gd name="csX1274" fmla="*/ 753994 w 1459884"/>
                <a:gd name="csY1274" fmla="*/ 948086 h 1078412"/>
                <a:gd name="csX1275" fmla="*/ 753994 w 1459884"/>
                <a:gd name="csY1275" fmla="*/ 950323 h 1078412"/>
                <a:gd name="csX1276" fmla="*/ 750638 w 1459884"/>
                <a:gd name="csY1276" fmla="*/ 950323 h 1078412"/>
                <a:gd name="csX1277" fmla="*/ 750638 w 1459884"/>
                <a:gd name="csY1277" fmla="*/ 952001 h 1078412"/>
                <a:gd name="csX1278" fmla="*/ 748401 w 1459884"/>
                <a:gd name="csY1278" fmla="*/ 952001 h 1078412"/>
                <a:gd name="csX1279" fmla="*/ 748401 w 1459884"/>
                <a:gd name="csY1279" fmla="*/ 950323 h 1078412"/>
                <a:gd name="csX1280" fmla="*/ 746722 w 1459884"/>
                <a:gd name="csY1280" fmla="*/ 950323 h 1078412"/>
                <a:gd name="csX1281" fmla="*/ 746722 w 1459884"/>
                <a:gd name="csY1281" fmla="*/ 952001 h 1078412"/>
                <a:gd name="csX1282" fmla="*/ 745044 w 1459884"/>
                <a:gd name="csY1282" fmla="*/ 952001 h 1078412"/>
                <a:gd name="csX1283" fmla="*/ 745044 w 1459884"/>
                <a:gd name="csY1283" fmla="*/ 953679 h 1078412"/>
                <a:gd name="csX1284" fmla="*/ 746722 w 1459884"/>
                <a:gd name="csY1284" fmla="*/ 953679 h 1078412"/>
                <a:gd name="csX1285" fmla="*/ 746722 w 1459884"/>
                <a:gd name="csY1285" fmla="*/ 957035 h 1078412"/>
                <a:gd name="csX1286" fmla="*/ 745044 w 1459884"/>
                <a:gd name="csY1286" fmla="*/ 957035 h 1078412"/>
                <a:gd name="csX1287" fmla="*/ 745044 w 1459884"/>
                <a:gd name="csY1287" fmla="*/ 959273 h 1078412"/>
                <a:gd name="csX1288" fmla="*/ 739451 w 1459884"/>
                <a:gd name="csY1288" fmla="*/ 959273 h 1078412"/>
                <a:gd name="csX1289" fmla="*/ 739451 w 1459884"/>
                <a:gd name="csY1289" fmla="*/ 960951 h 1078412"/>
                <a:gd name="csX1290" fmla="*/ 737773 w 1459884"/>
                <a:gd name="csY1290" fmla="*/ 960951 h 1078412"/>
                <a:gd name="csX1291" fmla="*/ 737773 w 1459884"/>
                <a:gd name="csY1291" fmla="*/ 962629 h 1078412"/>
                <a:gd name="csX1292" fmla="*/ 736095 w 1459884"/>
                <a:gd name="csY1292" fmla="*/ 962629 h 1078412"/>
                <a:gd name="csX1293" fmla="*/ 736095 w 1459884"/>
                <a:gd name="csY1293" fmla="*/ 964307 h 1078412"/>
                <a:gd name="csX1294" fmla="*/ 734417 w 1459884"/>
                <a:gd name="csY1294" fmla="*/ 962629 h 1078412"/>
                <a:gd name="csX1295" fmla="*/ 732739 w 1459884"/>
                <a:gd name="csY1295" fmla="*/ 962629 h 1078412"/>
                <a:gd name="csX1296" fmla="*/ 732739 w 1459884"/>
                <a:gd name="csY1296" fmla="*/ 959273 h 1078412"/>
                <a:gd name="csX1297" fmla="*/ 728824 w 1459884"/>
                <a:gd name="csY1297" fmla="*/ 959273 h 1078412"/>
                <a:gd name="csX1298" fmla="*/ 728824 w 1459884"/>
                <a:gd name="csY1298" fmla="*/ 962629 h 1078412"/>
                <a:gd name="csX1299" fmla="*/ 727145 w 1459884"/>
                <a:gd name="csY1299" fmla="*/ 962629 h 1078412"/>
                <a:gd name="csX1300" fmla="*/ 727145 w 1459884"/>
                <a:gd name="csY1300" fmla="*/ 967663 h 1078412"/>
                <a:gd name="csX1301" fmla="*/ 723790 w 1459884"/>
                <a:gd name="csY1301" fmla="*/ 967663 h 1078412"/>
                <a:gd name="csX1302" fmla="*/ 723790 w 1459884"/>
                <a:gd name="csY1302" fmla="*/ 965985 h 1078412"/>
                <a:gd name="csX1303" fmla="*/ 722111 w 1459884"/>
                <a:gd name="csY1303" fmla="*/ 965985 h 1078412"/>
                <a:gd name="csX1304" fmla="*/ 722111 w 1459884"/>
                <a:gd name="csY1304" fmla="*/ 964307 h 1078412"/>
                <a:gd name="csX1305" fmla="*/ 719874 w 1459884"/>
                <a:gd name="csY1305" fmla="*/ 964307 h 1078412"/>
                <a:gd name="csX1306" fmla="*/ 719874 w 1459884"/>
                <a:gd name="csY1306" fmla="*/ 962629 h 1078412"/>
                <a:gd name="csX1307" fmla="*/ 718196 w 1459884"/>
                <a:gd name="csY1307" fmla="*/ 962629 h 1078412"/>
                <a:gd name="csX1308" fmla="*/ 718196 w 1459884"/>
                <a:gd name="csY1308" fmla="*/ 960951 h 1078412"/>
                <a:gd name="csX1309" fmla="*/ 716518 w 1459884"/>
                <a:gd name="csY1309" fmla="*/ 960951 h 1078412"/>
                <a:gd name="csX1310" fmla="*/ 716518 w 1459884"/>
                <a:gd name="csY1310" fmla="*/ 964307 h 1078412"/>
                <a:gd name="csX1311" fmla="*/ 714840 w 1459884"/>
                <a:gd name="csY1311" fmla="*/ 965985 h 1078412"/>
                <a:gd name="csX1312" fmla="*/ 714840 w 1459884"/>
                <a:gd name="csY1312" fmla="*/ 964307 h 1078412"/>
                <a:gd name="csX1313" fmla="*/ 713162 w 1459884"/>
                <a:gd name="csY1313" fmla="*/ 964307 h 1078412"/>
                <a:gd name="csX1314" fmla="*/ 713162 w 1459884"/>
                <a:gd name="csY1314" fmla="*/ 962629 h 1078412"/>
                <a:gd name="csX1315" fmla="*/ 710924 w 1459884"/>
                <a:gd name="csY1315" fmla="*/ 960951 h 1078412"/>
                <a:gd name="csX1316" fmla="*/ 709247 w 1459884"/>
                <a:gd name="csY1316" fmla="*/ 960951 h 1078412"/>
                <a:gd name="csX1317" fmla="*/ 709247 w 1459884"/>
                <a:gd name="csY1317" fmla="*/ 964307 h 1078412"/>
                <a:gd name="csX1318" fmla="*/ 705890 w 1459884"/>
                <a:gd name="csY1318" fmla="*/ 964307 h 1078412"/>
                <a:gd name="csX1319" fmla="*/ 705890 w 1459884"/>
                <a:gd name="csY1319" fmla="*/ 967663 h 1078412"/>
                <a:gd name="csX1320" fmla="*/ 704213 w 1459884"/>
                <a:gd name="csY1320" fmla="*/ 967663 h 1078412"/>
                <a:gd name="csX1321" fmla="*/ 704213 w 1459884"/>
                <a:gd name="csY1321" fmla="*/ 969900 h 1078412"/>
                <a:gd name="csX1322" fmla="*/ 700297 w 1459884"/>
                <a:gd name="csY1322" fmla="*/ 969900 h 1078412"/>
                <a:gd name="csX1323" fmla="*/ 700297 w 1459884"/>
                <a:gd name="csY1323" fmla="*/ 967663 h 1078412"/>
                <a:gd name="csX1324" fmla="*/ 698619 w 1459884"/>
                <a:gd name="csY1324" fmla="*/ 967663 h 1078412"/>
                <a:gd name="csX1325" fmla="*/ 698619 w 1459884"/>
                <a:gd name="csY1325" fmla="*/ 964307 h 1078412"/>
                <a:gd name="csX1326" fmla="*/ 695263 w 1459884"/>
                <a:gd name="csY1326" fmla="*/ 964307 h 1078412"/>
                <a:gd name="csX1327" fmla="*/ 695263 w 1459884"/>
                <a:gd name="csY1327" fmla="*/ 962629 h 1078412"/>
                <a:gd name="csX1328" fmla="*/ 691347 w 1459884"/>
                <a:gd name="csY1328" fmla="*/ 962629 h 1078412"/>
                <a:gd name="csX1329" fmla="*/ 691347 w 1459884"/>
                <a:gd name="csY1329" fmla="*/ 960951 h 1078412"/>
                <a:gd name="csX1330" fmla="*/ 689670 w 1459884"/>
                <a:gd name="csY1330" fmla="*/ 960951 h 1078412"/>
                <a:gd name="csX1331" fmla="*/ 689670 w 1459884"/>
                <a:gd name="csY1331" fmla="*/ 962629 h 1078412"/>
                <a:gd name="csX1332" fmla="*/ 687991 w 1459884"/>
                <a:gd name="csY1332" fmla="*/ 962629 h 1078412"/>
                <a:gd name="csX1333" fmla="*/ 687991 w 1459884"/>
                <a:gd name="csY1333" fmla="*/ 965985 h 1078412"/>
                <a:gd name="csX1334" fmla="*/ 686313 w 1459884"/>
                <a:gd name="csY1334" fmla="*/ 965985 h 1078412"/>
                <a:gd name="csX1335" fmla="*/ 686313 w 1459884"/>
                <a:gd name="csY1335" fmla="*/ 967663 h 1078412"/>
                <a:gd name="csX1336" fmla="*/ 684636 w 1459884"/>
                <a:gd name="csY1336" fmla="*/ 967663 h 1078412"/>
                <a:gd name="csX1337" fmla="*/ 684636 w 1459884"/>
                <a:gd name="csY1337" fmla="*/ 969900 h 1078412"/>
                <a:gd name="csX1338" fmla="*/ 682398 w 1459884"/>
                <a:gd name="csY1338" fmla="*/ 969900 h 1078412"/>
                <a:gd name="csX1339" fmla="*/ 682398 w 1459884"/>
                <a:gd name="csY1339" fmla="*/ 971578 h 1078412"/>
                <a:gd name="csX1340" fmla="*/ 680720 w 1459884"/>
                <a:gd name="csY1340" fmla="*/ 971578 h 1078412"/>
                <a:gd name="csX1341" fmla="*/ 680720 w 1459884"/>
                <a:gd name="csY1341" fmla="*/ 969900 h 1078412"/>
                <a:gd name="csX1342" fmla="*/ 675686 w 1459884"/>
                <a:gd name="csY1342" fmla="*/ 969900 h 1078412"/>
                <a:gd name="csX1343" fmla="*/ 675686 w 1459884"/>
                <a:gd name="csY1343" fmla="*/ 971578 h 1078412"/>
                <a:gd name="csX1344" fmla="*/ 674008 w 1459884"/>
                <a:gd name="csY1344" fmla="*/ 969900 h 1078412"/>
                <a:gd name="csX1345" fmla="*/ 674008 w 1459884"/>
                <a:gd name="csY1345" fmla="*/ 967663 h 1078412"/>
                <a:gd name="csX1346" fmla="*/ 671770 w 1459884"/>
                <a:gd name="csY1346" fmla="*/ 967663 h 1078412"/>
                <a:gd name="csX1347" fmla="*/ 671770 w 1459884"/>
                <a:gd name="csY1347" fmla="*/ 969900 h 1078412"/>
                <a:gd name="csX1348" fmla="*/ 670093 w 1459884"/>
                <a:gd name="csY1348" fmla="*/ 969900 h 1078412"/>
                <a:gd name="csX1349" fmla="*/ 670093 w 1459884"/>
                <a:gd name="csY1349" fmla="*/ 974934 h 1078412"/>
                <a:gd name="csX1350" fmla="*/ 668414 w 1459884"/>
                <a:gd name="csY1350" fmla="*/ 974934 h 1078412"/>
                <a:gd name="csX1351" fmla="*/ 668414 w 1459884"/>
                <a:gd name="csY1351" fmla="*/ 980528 h 1078412"/>
                <a:gd name="csX1352" fmla="*/ 670093 w 1459884"/>
                <a:gd name="csY1352" fmla="*/ 980528 h 1078412"/>
                <a:gd name="csX1353" fmla="*/ 670093 w 1459884"/>
                <a:gd name="csY1353" fmla="*/ 982206 h 1078412"/>
                <a:gd name="csX1354" fmla="*/ 671770 w 1459884"/>
                <a:gd name="csY1354" fmla="*/ 982206 h 1078412"/>
                <a:gd name="csX1355" fmla="*/ 670093 w 1459884"/>
                <a:gd name="csY1355" fmla="*/ 983884 h 1078412"/>
                <a:gd name="csX1356" fmla="*/ 671770 w 1459884"/>
                <a:gd name="csY1356" fmla="*/ 983884 h 1078412"/>
                <a:gd name="csX1357" fmla="*/ 671770 w 1459884"/>
                <a:gd name="csY1357" fmla="*/ 985562 h 1078412"/>
                <a:gd name="csX1358" fmla="*/ 674008 w 1459884"/>
                <a:gd name="csY1358" fmla="*/ 985562 h 1078412"/>
                <a:gd name="csX1359" fmla="*/ 674008 w 1459884"/>
                <a:gd name="csY1359" fmla="*/ 992833 h 1078412"/>
                <a:gd name="csX1360" fmla="*/ 671770 w 1459884"/>
                <a:gd name="csY1360" fmla="*/ 994511 h 1078412"/>
                <a:gd name="csX1361" fmla="*/ 674008 w 1459884"/>
                <a:gd name="csY1361" fmla="*/ 994511 h 1078412"/>
                <a:gd name="csX1362" fmla="*/ 674008 w 1459884"/>
                <a:gd name="csY1362" fmla="*/ 996189 h 1078412"/>
                <a:gd name="csX1363" fmla="*/ 671770 w 1459884"/>
                <a:gd name="csY1363" fmla="*/ 996189 h 1078412"/>
                <a:gd name="csX1364" fmla="*/ 671770 w 1459884"/>
                <a:gd name="csY1364" fmla="*/ 1000105 h 1078412"/>
                <a:gd name="csX1365" fmla="*/ 675686 w 1459884"/>
                <a:gd name="csY1365" fmla="*/ 1000105 h 1078412"/>
                <a:gd name="csX1366" fmla="*/ 675686 w 1459884"/>
                <a:gd name="csY1366" fmla="*/ 1003461 h 1078412"/>
                <a:gd name="csX1367" fmla="*/ 670093 w 1459884"/>
                <a:gd name="csY1367" fmla="*/ 1003461 h 1078412"/>
                <a:gd name="csX1368" fmla="*/ 670093 w 1459884"/>
                <a:gd name="csY1368" fmla="*/ 1001783 h 1078412"/>
                <a:gd name="csX1369" fmla="*/ 668414 w 1459884"/>
                <a:gd name="csY1369" fmla="*/ 1001783 h 1078412"/>
                <a:gd name="csX1370" fmla="*/ 668414 w 1459884"/>
                <a:gd name="csY1370" fmla="*/ 1000105 h 1078412"/>
                <a:gd name="csX1371" fmla="*/ 665059 w 1459884"/>
                <a:gd name="csY1371" fmla="*/ 1000105 h 1078412"/>
                <a:gd name="csX1372" fmla="*/ 662821 w 1459884"/>
                <a:gd name="csY1372" fmla="*/ 1001783 h 1078412"/>
                <a:gd name="csX1373" fmla="*/ 661143 w 1459884"/>
                <a:gd name="csY1373" fmla="*/ 1001783 h 1078412"/>
                <a:gd name="csX1374" fmla="*/ 661143 w 1459884"/>
                <a:gd name="csY1374" fmla="*/ 996189 h 1078412"/>
                <a:gd name="csX1375" fmla="*/ 659465 w 1459884"/>
                <a:gd name="csY1375" fmla="*/ 996189 h 1078412"/>
                <a:gd name="csX1376" fmla="*/ 659465 w 1459884"/>
                <a:gd name="csY1376" fmla="*/ 992833 h 1078412"/>
                <a:gd name="csX1377" fmla="*/ 657787 w 1459884"/>
                <a:gd name="csY1377" fmla="*/ 992833 h 1078412"/>
                <a:gd name="csX1378" fmla="*/ 657787 w 1459884"/>
                <a:gd name="csY1378" fmla="*/ 987799 h 1078412"/>
                <a:gd name="csX1379" fmla="*/ 656109 w 1459884"/>
                <a:gd name="csY1379" fmla="*/ 987799 h 1078412"/>
                <a:gd name="csX1380" fmla="*/ 656109 w 1459884"/>
                <a:gd name="csY1380" fmla="*/ 989477 h 1078412"/>
                <a:gd name="csX1381" fmla="*/ 652193 w 1459884"/>
                <a:gd name="csY1381" fmla="*/ 989477 h 1078412"/>
                <a:gd name="csX1382" fmla="*/ 652193 w 1459884"/>
                <a:gd name="csY1382" fmla="*/ 991155 h 1078412"/>
                <a:gd name="csX1383" fmla="*/ 650516 w 1459884"/>
                <a:gd name="csY1383" fmla="*/ 991155 h 1078412"/>
                <a:gd name="csX1384" fmla="*/ 650516 w 1459884"/>
                <a:gd name="csY1384" fmla="*/ 992833 h 1078412"/>
                <a:gd name="csX1385" fmla="*/ 648837 w 1459884"/>
                <a:gd name="csY1385" fmla="*/ 992833 h 1078412"/>
                <a:gd name="csX1386" fmla="*/ 647159 w 1459884"/>
                <a:gd name="csY1386" fmla="*/ 994511 h 1078412"/>
                <a:gd name="csX1387" fmla="*/ 641566 w 1459884"/>
                <a:gd name="csY1387" fmla="*/ 994511 h 1078412"/>
                <a:gd name="csX1388" fmla="*/ 641566 w 1459884"/>
                <a:gd name="csY1388" fmla="*/ 992833 h 1078412"/>
                <a:gd name="csX1389" fmla="*/ 638210 w 1459884"/>
                <a:gd name="csY1389" fmla="*/ 992833 h 1078412"/>
                <a:gd name="csX1390" fmla="*/ 638210 w 1459884"/>
                <a:gd name="csY1390" fmla="*/ 994511 h 1078412"/>
                <a:gd name="csX1391" fmla="*/ 634295 w 1459884"/>
                <a:gd name="csY1391" fmla="*/ 994511 h 1078412"/>
                <a:gd name="csX1392" fmla="*/ 634295 w 1459884"/>
                <a:gd name="csY1392" fmla="*/ 992833 h 1078412"/>
                <a:gd name="csX1393" fmla="*/ 632616 w 1459884"/>
                <a:gd name="csY1393" fmla="*/ 992833 h 1078412"/>
                <a:gd name="csX1394" fmla="*/ 632616 w 1459884"/>
                <a:gd name="csY1394" fmla="*/ 991155 h 1078412"/>
                <a:gd name="csX1395" fmla="*/ 634295 w 1459884"/>
                <a:gd name="csY1395" fmla="*/ 991155 h 1078412"/>
                <a:gd name="csX1396" fmla="*/ 634295 w 1459884"/>
                <a:gd name="csY1396" fmla="*/ 989477 h 1078412"/>
                <a:gd name="csX1397" fmla="*/ 629260 w 1459884"/>
                <a:gd name="csY1397" fmla="*/ 989477 h 1078412"/>
                <a:gd name="csX1398" fmla="*/ 629260 w 1459884"/>
                <a:gd name="csY1398" fmla="*/ 982206 h 1078412"/>
                <a:gd name="csX1399" fmla="*/ 630939 w 1459884"/>
                <a:gd name="csY1399" fmla="*/ 982206 h 1078412"/>
                <a:gd name="csX1400" fmla="*/ 629260 w 1459884"/>
                <a:gd name="csY1400" fmla="*/ 980528 h 1078412"/>
                <a:gd name="csX1401" fmla="*/ 621989 w 1459884"/>
                <a:gd name="csY1401" fmla="*/ 980528 h 1078412"/>
                <a:gd name="csX1402" fmla="*/ 621989 w 1459884"/>
                <a:gd name="csY1402" fmla="*/ 978850 h 1078412"/>
                <a:gd name="csX1403" fmla="*/ 620311 w 1459884"/>
                <a:gd name="csY1403" fmla="*/ 978850 h 1078412"/>
                <a:gd name="csX1404" fmla="*/ 618633 w 1459884"/>
                <a:gd name="csY1404" fmla="*/ 976612 h 1078412"/>
                <a:gd name="csX1405" fmla="*/ 616955 w 1459884"/>
                <a:gd name="csY1405" fmla="*/ 978850 h 1078412"/>
                <a:gd name="csX1406" fmla="*/ 611362 w 1459884"/>
                <a:gd name="csY1406" fmla="*/ 978850 h 1078412"/>
                <a:gd name="csX1407" fmla="*/ 611362 w 1459884"/>
                <a:gd name="csY1407" fmla="*/ 973256 h 1078412"/>
                <a:gd name="csX1408" fmla="*/ 613039 w 1459884"/>
                <a:gd name="csY1408" fmla="*/ 973256 h 1078412"/>
                <a:gd name="csX1409" fmla="*/ 613039 w 1459884"/>
                <a:gd name="csY1409" fmla="*/ 971578 h 1078412"/>
                <a:gd name="csX1410" fmla="*/ 614718 w 1459884"/>
                <a:gd name="csY1410" fmla="*/ 971578 h 1078412"/>
                <a:gd name="csX1411" fmla="*/ 614718 w 1459884"/>
                <a:gd name="csY1411" fmla="*/ 969900 h 1078412"/>
                <a:gd name="csX1412" fmla="*/ 616955 w 1459884"/>
                <a:gd name="csY1412" fmla="*/ 967663 h 1078412"/>
                <a:gd name="csX1413" fmla="*/ 616955 w 1459884"/>
                <a:gd name="csY1413" fmla="*/ 967663 h 1078412"/>
                <a:gd name="csX1414" fmla="*/ 616955 w 1459884"/>
                <a:gd name="csY1414" fmla="*/ 965985 h 1078412"/>
                <a:gd name="csX1415" fmla="*/ 614718 w 1459884"/>
                <a:gd name="csY1415" fmla="*/ 964307 h 1078412"/>
                <a:gd name="csX1416" fmla="*/ 614718 w 1459884"/>
                <a:gd name="csY1416" fmla="*/ 962629 h 1078412"/>
                <a:gd name="csX1417" fmla="*/ 616955 w 1459884"/>
                <a:gd name="csY1417" fmla="*/ 962629 h 1078412"/>
                <a:gd name="csX1418" fmla="*/ 616955 w 1459884"/>
                <a:gd name="csY1418" fmla="*/ 957035 h 1078412"/>
                <a:gd name="csX1419" fmla="*/ 620311 w 1459884"/>
                <a:gd name="csY1419" fmla="*/ 957035 h 1078412"/>
                <a:gd name="csX1420" fmla="*/ 620311 w 1459884"/>
                <a:gd name="csY1420" fmla="*/ 953679 h 1078412"/>
                <a:gd name="csX1421" fmla="*/ 616955 w 1459884"/>
                <a:gd name="csY1421" fmla="*/ 953679 h 1078412"/>
                <a:gd name="csX1422" fmla="*/ 616955 w 1459884"/>
                <a:gd name="csY1422" fmla="*/ 952001 h 1078412"/>
                <a:gd name="csX1423" fmla="*/ 613039 w 1459884"/>
                <a:gd name="csY1423" fmla="*/ 952001 h 1078412"/>
                <a:gd name="csX1424" fmla="*/ 613039 w 1459884"/>
                <a:gd name="csY1424" fmla="*/ 953679 h 1078412"/>
                <a:gd name="csX1425" fmla="*/ 611362 w 1459884"/>
                <a:gd name="csY1425" fmla="*/ 953679 h 1078412"/>
                <a:gd name="csX1426" fmla="*/ 611362 w 1459884"/>
                <a:gd name="csY1426" fmla="*/ 952001 h 1078412"/>
                <a:gd name="csX1427" fmla="*/ 605768 w 1459884"/>
                <a:gd name="csY1427" fmla="*/ 952001 h 1078412"/>
                <a:gd name="csX1428" fmla="*/ 605768 w 1459884"/>
                <a:gd name="csY1428" fmla="*/ 950323 h 1078412"/>
                <a:gd name="csX1429" fmla="*/ 604090 w 1459884"/>
                <a:gd name="csY1429" fmla="*/ 950323 h 1078412"/>
                <a:gd name="csX1430" fmla="*/ 604090 w 1459884"/>
                <a:gd name="csY1430" fmla="*/ 948086 h 1078412"/>
                <a:gd name="csX1431" fmla="*/ 605768 w 1459884"/>
                <a:gd name="csY1431" fmla="*/ 948086 h 1078412"/>
                <a:gd name="csX1432" fmla="*/ 605768 w 1459884"/>
                <a:gd name="csY1432" fmla="*/ 946408 h 1078412"/>
                <a:gd name="csX1433" fmla="*/ 604090 w 1459884"/>
                <a:gd name="csY1433" fmla="*/ 946408 h 1078412"/>
                <a:gd name="csX1434" fmla="*/ 604090 w 1459884"/>
                <a:gd name="csY1434" fmla="*/ 943052 h 1078412"/>
                <a:gd name="csX1435" fmla="*/ 602412 w 1459884"/>
                <a:gd name="csY1435" fmla="*/ 943052 h 1078412"/>
                <a:gd name="csX1436" fmla="*/ 602412 w 1459884"/>
                <a:gd name="csY1436" fmla="*/ 941374 h 1078412"/>
                <a:gd name="csX1437" fmla="*/ 604090 w 1459884"/>
                <a:gd name="csY1437" fmla="*/ 939136 h 1078412"/>
                <a:gd name="csX1438" fmla="*/ 602412 w 1459884"/>
                <a:gd name="csY1438" fmla="*/ 939136 h 1078412"/>
                <a:gd name="csX1439" fmla="*/ 604090 w 1459884"/>
                <a:gd name="csY1439" fmla="*/ 937458 h 1078412"/>
                <a:gd name="csX1440" fmla="*/ 602412 w 1459884"/>
                <a:gd name="csY1440" fmla="*/ 937458 h 1078412"/>
                <a:gd name="csX1441" fmla="*/ 602412 w 1459884"/>
                <a:gd name="csY1441" fmla="*/ 935780 h 1078412"/>
                <a:gd name="csX1442" fmla="*/ 602412 w 1459884"/>
                <a:gd name="csY1442" fmla="*/ 935780 h 1078412"/>
                <a:gd name="csX1443" fmla="*/ 600734 w 1459884"/>
                <a:gd name="csY1443" fmla="*/ 934102 h 1078412"/>
                <a:gd name="csX1444" fmla="*/ 599056 w 1459884"/>
                <a:gd name="csY1444" fmla="*/ 934102 h 1078412"/>
                <a:gd name="csX1445" fmla="*/ 599056 w 1459884"/>
                <a:gd name="csY1445" fmla="*/ 928509 h 1078412"/>
                <a:gd name="csX1446" fmla="*/ 602412 w 1459884"/>
                <a:gd name="csY1446" fmla="*/ 928509 h 1078412"/>
                <a:gd name="csX1447" fmla="*/ 602412 w 1459884"/>
                <a:gd name="csY1447" fmla="*/ 926831 h 1078412"/>
                <a:gd name="csX1448" fmla="*/ 584513 w 1459884"/>
                <a:gd name="csY1448" fmla="*/ 926831 h 1078412"/>
                <a:gd name="csX1449" fmla="*/ 584513 w 1459884"/>
                <a:gd name="csY1449" fmla="*/ 928509 h 1078412"/>
                <a:gd name="csX1450" fmla="*/ 581157 w 1459884"/>
                <a:gd name="csY1450" fmla="*/ 928509 h 1078412"/>
                <a:gd name="csX1451" fmla="*/ 581157 w 1459884"/>
                <a:gd name="csY1451" fmla="*/ 930746 h 1078412"/>
                <a:gd name="csX1452" fmla="*/ 579479 w 1459884"/>
                <a:gd name="csY1452" fmla="*/ 930746 h 1078412"/>
                <a:gd name="csX1453" fmla="*/ 577241 w 1459884"/>
                <a:gd name="csY1453" fmla="*/ 932424 h 1078412"/>
                <a:gd name="csX1454" fmla="*/ 575564 w 1459884"/>
                <a:gd name="csY1454" fmla="*/ 932424 h 1078412"/>
                <a:gd name="csX1455" fmla="*/ 575564 w 1459884"/>
                <a:gd name="csY1455" fmla="*/ 934102 h 1078412"/>
                <a:gd name="csX1456" fmla="*/ 573885 w 1459884"/>
                <a:gd name="csY1456" fmla="*/ 934102 h 1078412"/>
                <a:gd name="csX1457" fmla="*/ 573885 w 1459884"/>
                <a:gd name="csY1457" fmla="*/ 932424 h 1078412"/>
                <a:gd name="csX1458" fmla="*/ 572208 w 1459884"/>
                <a:gd name="csY1458" fmla="*/ 932424 h 1078412"/>
                <a:gd name="csX1459" fmla="*/ 572208 w 1459884"/>
                <a:gd name="csY1459" fmla="*/ 930746 h 1078412"/>
                <a:gd name="csX1460" fmla="*/ 573885 w 1459884"/>
                <a:gd name="csY1460" fmla="*/ 930746 h 1078412"/>
                <a:gd name="csX1461" fmla="*/ 573885 w 1459884"/>
                <a:gd name="csY1461" fmla="*/ 926831 h 1078412"/>
                <a:gd name="csX1462" fmla="*/ 575564 w 1459884"/>
                <a:gd name="csY1462" fmla="*/ 926831 h 1078412"/>
                <a:gd name="csX1463" fmla="*/ 575564 w 1459884"/>
                <a:gd name="csY1463" fmla="*/ 923475 h 1078412"/>
                <a:gd name="csX1464" fmla="*/ 577241 w 1459884"/>
                <a:gd name="csY1464" fmla="*/ 923475 h 1078412"/>
                <a:gd name="csX1465" fmla="*/ 577241 w 1459884"/>
                <a:gd name="csY1465" fmla="*/ 921797 h 1078412"/>
                <a:gd name="csX1466" fmla="*/ 575564 w 1459884"/>
                <a:gd name="csY1466" fmla="*/ 921797 h 1078412"/>
                <a:gd name="csX1467" fmla="*/ 575564 w 1459884"/>
                <a:gd name="csY1467" fmla="*/ 917881 h 1078412"/>
                <a:gd name="csX1468" fmla="*/ 572208 w 1459884"/>
                <a:gd name="csY1468" fmla="*/ 917881 h 1078412"/>
                <a:gd name="csX1469" fmla="*/ 572208 w 1459884"/>
                <a:gd name="csY1469" fmla="*/ 912847 h 1078412"/>
                <a:gd name="csX1470" fmla="*/ 573885 w 1459884"/>
                <a:gd name="csY1470" fmla="*/ 912847 h 1078412"/>
                <a:gd name="csX1471" fmla="*/ 572208 w 1459884"/>
                <a:gd name="csY1471" fmla="*/ 910610 h 1078412"/>
                <a:gd name="csX1472" fmla="*/ 572208 w 1459884"/>
                <a:gd name="csY1472" fmla="*/ 910610 h 1078412"/>
                <a:gd name="csX1473" fmla="*/ 572208 w 1459884"/>
                <a:gd name="csY1473" fmla="*/ 908932 h 1078412"/>
                <a:gd name="csX1474" fmla="*/ 575564 w 1459884"/>
                <a:gd name="csY1474" fmla="*/ 908932 h 1078412"/>
                <a:gd name="csX1475" fmla="*/ 575564 w 1459884"/>
                <a:gd name="csY1475" fmla="*/ 907254 h 1078412"/>
                <a:gd name="csX1476" fmla="*/ 579479 w 1459884"/>
                <a:gd name="csY1476" fmla="*/ 907254 h 1078412"/>
                <a:gd name="csX1477" fmla="*/ 579479 w 1459884"/>
                <a:gd name="csY1477" fmla="*/ 905576 h 1078412"/>
                <a:gd name="csX1478" fmla="*/ 575564 w 1459884"/>
                <a:gd name="csY1478" fmla="*/ 905576 h 1078412"/>
                <a:gd name="csX1479" fmla="*/ 575564 w 1459884"/>
                <a:gd name="csY1479" fmla="*/ 902220 h 1078412"/>
                <a:gd name="csX1480" fmla="*/ 577241 w 1459884"/>
                <a:gd name="csY1480" fmla="*/ 902220 h 1078412"/>
                <a:gd name="csX1481" fmla="*/ 577241 w 1459884"/>
                <a:gd name="csY1481" fmla="*/ 898304 h 1078412"/>
                <a:gd name="csX1482" fmla="*/ 579479 w 1459884"/>
                <a:gd name="csY1482" fmla="*/ 898304 h 1078412"/>
                <a:gd name="csX1483" fmla="*/ 579479 w 1459884"/>
                <a:gd name="csY1483" fmla="*/ 896627 h 1078412"/>
                <a:gd name="csX1484" fmla="*/ 582835 w 1459884"/>
                <a:gd name="csY1484" fmla="*/ 896627 h 1078412"/>
                <a:gd name="csX1485" fmla="*/ 584513 w 1459884"/>
                <a:gd name="csY1485" fmla="*/ 894948 h 1078412"/>
                <a:gd name="csX1486" fmla="*/ 584513 w 1459884"/>
                <a:gd name="csY1486" fmla="*/ 893270 h 1078412"/>
                <a:gd name="csX1487" fmla="*/ 586191 w 1459884"/>
                <a:gd name="csY1487" fmla="*/ 893270 h 1078412"/>
                <a:gd name="csX1488" fmla="*/ 586191 w 1459884"/>
                <a:gd name="csY1488" fmla="*/ 887677 h 1078412"/>
                <a:gd name="csX1489" fmla="*/ 588428 w 1459884"/>
                <a:gd name="csY1489" fmla="*/ 887677 h 1078412"/>
                <a:gd name="csX1490" fmla="*/ 586191 w 1459884"/>
                <a:gd name="csY1490" fmla="*/ 887677 h 1078412"/>
                <a:gd name="csX1491" fmla="*/ 593462 w 1459884"/>
                <a:gd name="csY1491" fmla="*/ 887677 h 1078412"/>
                <a:gd name="csX1492" fmla="*/ 593462 w 1459884"/>
                <a:gd name="csY1492" fmla="*/ 882084 h 1078412"/>
                <a:gd name="csX1493" fmla="*/ 595141 w 1459884"/>
                <a:gd name="csY1493" fmla="*/ 882084 h 1078412"/>
                <a:gd name="csX1494" fmla="*/ 595141 w 1459884"/>
                <a:gd name="csY1494" fmla="*/ 880405 h 1078412"/>
                <a:gd name="csX1495" fmla="*/ 596818 w 1459884"/>
                <a:gd name="csY1495" fmla="*/ 880405 h 1078412"/>
                <a:gd name="csX1496" fmla="*/ 596818 w 1459884"/>
                <a:gd name="csY1496" fmla="*/ 882084 h 1078412"/>
                <a:gd name="csX1497" fmla="*/ 599056 w 1459884"/>
                <a:gd name="csY1497" fmla="*/ 882084 h 1078412"/>
                <a:gd name="csX1498" fmla="*/ 599056 w 1459884"/>
                <a:gd name="csY1498" fmla="*/ 877050 h 1078412"/>
                <a:gd name="csX1499" fmla="*/ 596818 w 1459884"/>
                <a:gd name="csY1499" fmla="*/ 877050 h 1078412"/>
                <a:gd name="csX1500" fmla="*/ 596818 w 1459884"/>
                <a:gd name="csY1500" fmla="*/ 873693 h 1078412"/>
                <a:gd name="csX1501" fmla="*/ 600734 w 1459884"/>
                <a:gd name="csY1501" fmla="*/ 873693 h 1078412"/>
                <a:gd name="csX1502" fmla="*/ 600734 w 1459884"/>
                <a:gd name="csY1502" fmla="*/ 869778 h 1078412"/>
                <a:gd name="csX1503" fmla="*/ 599056 w 1459884"/>
                <a:gd name="csY1503" fmla="*/ 869778 h 1078412"/>
                <a:gd name="csX1504" fmla="*/ 599056 w 1459884"/>
                <a:gd name="csY1504" fmla="*/ 868100 h 1078412"/>
                <a:gd name="csX1505" fmla="*/ 600734 w 1459884"/>
                <a:gd name="csY1505" fmla="*/ 868100 h 1078412"/>
                <a:gd name="csX1506" fmla="*/ 600734 w 1459884"/>
                <a:gd name="csY1506" fmla="*/ 862507 h 1078412"/>
                <a:gd name="csX1507" fmla="*/ 602412 w 1459884"/>
                <a:gd name="csY1507" fmla="*/ 860828 h 1078412"/>
                <a:gd name="csX1508" fmla="*/ 602412 w 1459884"/>
                <a:gd name="csY1508" fmla="*/ 857473 h 1078412"/>
                <a:gd name="csX1509" fmla="*/ 602412 w 1459884"/>
                <a:gd name="csY1509" fmla="*/ 857473 h 1078412"/>
                <a:gd name="csX1510" fmla="*/ 602412 w 1459884"/>
                <a:gd name="csY1510" fmla="*/ 855794 h 1078412"/>
                <a:gd name="csX1511" fmla="*/ 600734 w 1459884"/>
                <a:gd name="csY1511" fmla="*/ 855794 h 1078412"/>
                <a:gd name="csX1512" fmla="*/ 600734 w 1459884"/>
                <a:gd name="csY1512" fmla="*/ 853557 h 1078412"/>
                <a:gd name="csX1513" fmla="*/ 602412 w 1459884"/>
                <a:gd name="csY1513" fmla="*/ 853557 h 1078412"/>
                <a:gd name="csX1514" fmla="*/ 602412 w 1459884"/>
                <a:gd name="csY1514" fmla="*/ 851879 h 1078412"/>
                <a:gd name="csX1515" fmla="*/ 600734 w 1459884"/>
                <a:gd name="csY1515" fmla="*/ 851879 h 1078412"/>
                <a:gd name="csX1516" fmla="*/ 600734 w 1459884"/>
                <a:gd name="csY1516" fmla="*/ 850201 h 1078412"/>
                <a:gd name="csX1517" fmla="*/ 602412 w 1459884"/>
                <a:gd name="csY1517" fmla="*/ 850201 h 1078412"/>
                <a:gd name="csX1518" fmla="*/ 602412 w 1459884"/>
                <a:gd name="csY1518" fmla="*/ 848523 h 1078412"/>
                <a:gd name="csX1519" fmla="*/ 600734 w 1459884"/>
                <a:gd name="csY1519" fmla="*/ 848523 h 1078412"/>
                <a:gd name="csX1520" fmla="*/ 600734 w 1459884"/>
                <a:gd name="csY1520" fmla="*/ 846845 h 1078412"/>
                <a:gd name="csX1521" fmla="*/ 599056 w 1459884"/>
                <a:gd name="csY1521" fmla="*/ 846845 h 1078412"/>
                <a:gd name="csX1522" fmla="*/ 600734 w 1459884"/>
                <a:gd name="csY1522" fmla="*/ 845167 h 1078412"/>
                <a:gd name="csX1523" fmla="*/ 600734 w 1459884"/>
                <a:gd name="csY1523" fmla="*/ 845167 h 1078412"/>
                <a:gd name="csX1524" fmla="*/ 600734 w 1459884"/>
                <a:gd name="csY1524" fmla="*/ 839573 h 1078412"/>
                <a:gd name="csX1525" fmla="*/ 599056 w 1459884"/>
                <a:gd name="csY1525" fmla="*/ 839573 h 1078412"/>
                <a:gd name="csX1526" fmla="*/ 599056 w 1459884"/>
                <a:gd name="csY1526" fmla="*/ 833980 h 1078412"/>
                <a:gd name="csX1527" fmla="*/ 596818 w 1459884"/>
                <a:gd name="csY1527" fmla="*/ 833980 h 1078412"/>
                <a:gd name="csX1528" fmla="*/ 596818 w 1459884"/>
                <a:gd name="csY1528" fmla="*/ 832302 h 1078412"/>
                <a:gd name="csX1529" fmla="*/ 593462 w 1459884"/>
                <a:gd name="csY1529" fmla="*/ 832302 h 1078412"/>
                <a:gd name="csX1530" fmla="*/ 593462 w 1459884"/>
                <a:gd name="csY1530" fmla="*/ 833980 h 1078412"/>
                <a:gd name="csX1531" fmla="*/ 591785 w 1459884"/>
                <a:gd name="csY1531" fmla="*/ 836217 h 1078412"/>
                <a:gd name="csX1532" fmla="*/ 590107 w 1459884"/>
                <a:gd name="csY1532" fmla="*/ 836217 h 1078412"/>
                <a:gd name="csX1533" fmla="*/ 590107 w 1459884"/>
                <a:gd name="csY1533" fmla="*/ 830624 h 1078412"/>
                <a:gd name="csX1534" fmla="*/ 588428 w 1459884"/>
                <a:gd name="csY1534" fmla="*/ 830624 h 1078412"/>
                <a:gd name="csX1535" fmla="*/ 588428 w 1459884"/>
                <a:gd name="csY1535" fmla="*/ 827268 h 1078412"/>
                <a:gd name="csX1536" fmla="*/ 588428 w 1459884"/>
                <a:gd name="csY1536" fmla="*/ 827268 h 1078412"/>
                <a:gd name="csX1537" fmla="*/ 588428 w 1459884"/>
                <a:gd name="csY1537" fmla="*/ 825031 h 1078412"/>
                <a:gd name="csX1538" fmla="*/ 586191 w 1459884"/>
                <a:gd name="csY1538" fmla="*/ 825031 h 1078412"/>
                <a:gd name="csX1539" fmla="*/ 586191 w 1459884"/>
                <a:gd name="csY1539" fmla="*/ 818319 h 1078412"/>
                <a:gd name="csX1540" fmla="*/ 584513 w 1459884"/>
                <a:gd name="csY1540" fmla="*/ 818319 h 1078412"/>
                <a:gd name="csX1541" fmla="*/ 584513 w 1459884"/>
                <a:gd name="csY1541" fmla="*/ 816640 h 1078412"/>
                <a:gd name="csX1542" fmla="*/ 582835 w 1459884"/>
                <a:gd name="csY1542" fmla="*/ 814403 h 1078412"/>
                <a:gd name="csX1543" fmla="*/ 581157 w 1459884"/>
                <a:gd name="csY1543" fmla="*/ 814403 h 1078412"/>
                <a:gd name="csX1544" fmla="*/ 581157 w 1459884"/>
                <a:gd name="csY1544" fmla="*/ 812725 h 1078412"/>
                <a:gd name="csX1545" fmla="*/ 579479 w 1459884"/>
                <a:gd name="csY1545" fmla="*/ 812725 h 1078412"/>
                <a:gd name="csX1546" fmla="*/ 579479 w 1459884"/>
                <a:gd name="csY1546" fmla="*/ 814403 h 1078412"/>
                <a:gd name="csX1547" fmla="*/ 577241 w 1459884"/>
                <a:gd name="csY1547" fmla="*/ 812725 h 1078412"/>
                <a:gd name="csX1548" fmla="*/ 575564 w 1459884"/>
                <a:gd name="csY1548" fmla="*/ 812725 h 1078412"/>
                <a:gd name="csX1549" fmla="*/ 575564 w 1459884"/>
                <a:gd name="csY1549" fmla="*/ 809369 h 1078412"/>
                <a:gd name="csX1550" fmla="*/ 572208 w 1459884"/>
                <a:gd name="csY1550" fmla="*/ 809369 h 1078412"/>
                <a:gd name="csX1551" fmla="*/ 572208 w 1459884"/>
                <a:gd name="csY1551" fmla="*/ 814403 h 1078412"/>
                <a:gd name="csX1552" fmla="*/ 568292 w 1459884"/>
                <a:gd name="csY1552" fmla="*/ 814403 h 1078412"/>
                <a:gd name="csX1553" fmla="*/ 568292 w 1459884"/>
                <a:gd name="csY1553" fmla="*/ 816640 h 1078412"/>
                <a:gd name="csX1554" fmla="*/ 564936 w 1459884"/>
                <a:gd name="csY1554" fmla="*/ 816640 h 1078412"/>
                <a:gd name="csX1555" fmla="*/ 564936 w 1459884"/>
                <a:gd name="csY1555" fmla="*/ 814403 h 1078412"/>
                <a:gd name="csX1556" fmla="*/ 563258 w 1459884"/>
                <a:gd name="csY1556" fmla="*/ 814403 h 1078412"/>
                <a:gd name="csX1557" fmla="*/ 561580 w 1459884"/>
                <a:gd name="csY1557" fmla="*/ 812725 h 1078412"/>
                <a:gd name="csX1558" fmla="*/ 561580 w 1459884"/>
                <a:gd name="csY1558" fmla="*/ 814403 h 1078412"/>
                <a:gd name="csX1559" fmla="*/ 557664 w 1459884"/>
                <a:gd name="csY1559" fmla="*/ 814403 h 1078412"/>
                <a:gd name="csX1560" fmla="*/ 557664 w 1459884"/>
                <a:gd name="csY1560" fmla="*/ 812725 h 1078412"/>
                <a:gd name="csX1561" fmla="*/ 555987 w 1459884"/>
                <a:gd name="csY1561" fmla="*/ 812725 h 1078412"/>
                <a:gd name="csX1562" fmla="*/ 555987 w 1459884"/>
                <a:gd name="csY1562" fmla="*/ 809369 h 1078412"/>
                <a:gd name="csX1563" fmla="*/ 554308 w 1459884"/>
                <a:gd name="csY1563" fmla="*/ 809369 h 1078412"/>
                <a:gd name="csX1564" fmla="*/ 554308 w 1459884"/>
                <a:gd name="csY1564" fmla="*/ 807691 h 1078412"/>
                <a:gd name="csX1565" fmla="*/ 548715 w 1459884"/>
                <a:gd name="csY1565" fmla="*/ 807691 h 1078412"/>
                <a:gd name="csX1566" fmla="*/ 548715 w 1459884"/>
                <a:gd name="csY1566" fmla="*/ 805454 h 1078412"/>
                <a:gd name="csX1567" fmla="*/ 550953 w 1459884"/>
                <a:gd name="csY1567" fmla="*/ 805454 h 1078412"/>
                <a:gd name="csX1568" fmla="*/ 550953 w 1459884"/>
                <a:gd name="csY1568" fmla="*/ 802097 h 1078412"/>
                <a:gd name="csX1569" fmla="*/ 548715 w 1459884"/>
                <a:gd name="csY1569" fmla="*/ 802097 h 1078412"/>
                <a:gd name="csX1570" fmla="*/ 548715 w 1459884"/>
                <a:gd name="csY1570" fmla="*/ 798742 h 1078412"/>
                <a:gd name="csX1571" fmla="*/ 547037 w 1459884"/>
                <a:gd name="csY1571" fmla="*/ 796504 h 1078412"/>
                <a:gd name="csX1572" fmla="*/ 545359 w 1459884"/>
                <a:gd name="csY1572" fmla="*/ 796504 h 1078412"/>
                <a:gd name="csX1573" fmla="*/ 545359 w 1459884"/>
                <a:gd name="csY1573" fmla="*/ 794826 h 1078412"/>
                <a:gd name="csX1574" fmla="*/ 543681 w 1459884"/>
                <a:gd name="csY1574" fmla="*/ 794826 h 1078412"/>
                <a:gd name="csX1575" fmla="*/ 543681 w 1459884"/>
                <a:gd name="csY1575" fmla="*/ 796504 h 1078412"/>
                <a:gd name="csX1576" fmla="*/ 542003 w 1459884"/>
                <a:gd name="csY1576" fmla="*/ 796504 h 1078412"/>
                <a:gd name="csX1577" fmla="*/ 542003 w 1459884"/>
                <a:gd name="csY1577" fmla="*/ 798742 h 1078412"/>
                <a:gd name="csX1578" fmla="*/ 539766 w 1459884"/>
                <a:gd name="csY1578" fmla="*/ 798742 h 1078412"/>
                <a:gd name="csX1579" fmla="*/ 539766 w 1459884"/>
                <a:gd name="csY1579" fmla="*/ 794826 h 1078412"/>
                <a:gd name="csX1580" fmla="*/ 542003 w 1459884"/>
                <a:gd name="csY1580" fmla="*/ 794826 h 1078412"/>
                <a:gd name="csX1581" fmla="*/ 542003 w 1459884"/>
                <a:gd name="csY1581" fmla="*/ 793148 h 1078412"/>
                <a:gd name="csX1582" fmla="*/ 543681 w 1459884"/>
                <a:gd name="csY1582" fmla="*/ 793148 h 1078412"/>
                <a:gd name="csX1583" fmla="*/ 543681 w 1459884"/>
                <a:gd name="csY1583" fmla="*/ 791470 h 1078412"/>
                <a:gd name="csX1584" fmla="*/ 542003 w 1459884"/>
                <a:gd name="csY1584" fmla="*/ 791470 h 1078412"/>
                <a:gd name="csX1585" fmla="*/ 542003 w 1459884"/>
                <a:gd name="csY1585" fmla="*/ 789792 h 1078412"/>
                <a:gd name="csX1586" fmla="*/ 539766 w 1459884"/>
                <a:gd name="csY1586" fmla="*/ 789792 h 1078412"/>
                <a:gd name="csX1587" fmla="*/ 539766 w 1459884"/>
                <a:gd name="csY1587" fmla="*/ 788114 h 1078412"/>
                <a:gd name="csX1588" fmla="*/ 538087 w 1459884"/>
                <a:gd name="csY1588" fmla="*/ 788114 h 1078412"/>
                <a:gd name="csX1589" fmla="*/ 538087 w 1459884"/>
                <a:gd name="csY1589" fmla="*/ 785877 h 1078412"/>
                <a:gd name="csX1590" fmla="*/ 533054 w 1459884"/>
                <a:gd name="csY1590" fmla="*/ 785877 h 1078412"/>
                <a:gd name="csX1591" fmla="*/ 533054 w 1459884"/>
                <a:gd name="csY1591" fmla="*/ 788114 h 1078412"/>
                <a:gd name="csX1592" fmla="*/ 531376 w 1459884"/>
                <a:gd name="csY1592" fmla="*/ 788114 h 1078412"/>
                <a:gd name="csX1593" fmla="*/ 531376 w 1459884"/>
                <a:gd name="csY1593" fmla="*/ 785877 h 1078412"/>
                <a:gd name="csX1594" fmla="*/ 529138 w 1459884"/>
                <a:gd name="csY1594" fmla="*/ 788114 h 1078412"/>
                <a:gd name="csX1595" fmla="*/ 529138 w 1459884"/>
                <a:gd name="csY1595" fmla="*/ 789792 h 1078412"/>
                <a:gd name="csX1596" fmla="*/ 525782 w 1459884"/>
                <a:gd name="csY1596" fmla="*/ 789792 h 1078412"/>
                <a:gd name="csX1597" fmla="*/ 525782 w 1459884"/>
                <a:gd name="csY1597" fmla="*/ 791470 h 1078412"/>
                <a:gd name="csX1598" fmla="*/ 518510 w 1459884"/>
                <a:gd name="csY1598" fmla="*/ 791470 h 1078412"/>
                <a:gd name="csX1599" fmla="*/ 518510 w 1459884"/>
                <a:gd name="csY1599" fmla="*/ 794826 h 1078412"/>
                <a:gd name="csX1600" fmla="*/ 516833 w 1459884"/>
                <a:gd name="csY1600" fmla="*/ 794826 h 1078412"/>
                <a:gd name="csX1601" fmla="*/ 516833 w 1459884"/>
                <a:gd name="csY1601" fmla="*/ 793148 h 1078412"/>
                <a:gd name="csX1602" fmla="*/ 515154 w 1459884"/>
                <a:gd name="csY1602" fmla="*/ 793148 h 1078412"/>
                <a:gd name="csX1603" fmla="*/ 515154 w 1459884"/>
                <a:gd name="csY1603" fmla="*/ 791470 h 1078412"/>
                <a:gd name="csX1604" fmla="*/ 507883 w 1459884"/>
                <a:gd name="csY1604" fmla="*/ 791470 h 1078412"/>
                <a:gd name="csX1605" fmla="*/ 506205 w 1459884"/>
                <a:gd name="csY1605" fmla="*/ 789792 h 1078412"/>
                <a:gd name="csX1606" fmla="*/ 506205 w 1459884"/>
                <a:gd name="csY1606" fmla="*/ 788114 h 1078412"/>
                <a:gd name="csX1607" fmla="*/ 502849 w 1459884"/>
                <a:gd name="csY1607" fmla="*/ 788114 h 1078412"/>
                <a:gd name="csX1608" fmla="*/ 502849 w 1459884"/>
                <a:gd name="csY1608" fmla="*/ 789792 h 1078412"/>
                <a:gd name="csX1609" fmla="*/ 500612 w 1459884"/>
                <a:gd name="csY1609" fmla="*/ 789792 h 1078412"/>
                <a:gd name="csX1610" fmla="*/ 498933 w 1459884"/>
                <a:gd name="csY1610" fmla="*/ 791470 h 1078412"/>
                <a:gd name="csX1611" fmla="*/ 495577 w 1459884"/>
                <a:gd name="csY1611" fmla="*/ 791470 h 1078412"/>
                <a:gd name="csX1612" fmla="*/ 495577 w 1459884"/>
                <a:gd name="csY1612" fmla="*/ 796504 h 1078412"/>
                <a:gd name="csX1613" fmla="*/ 493900 w 1459884"/>
                <a:gd name="csY1613" fmla="*/ 796504 h 1078412"/>
                <a:gd name="csX1614" fmla="*/ 493900 w 1459884"/>
                <a:gd name="csY1614" fmla="*/ 798742 h 1078412"/>
                <a:gd name="csX1615" fmla="*/ 489984 w 1459884"/>
                <a:gd name="csY1615" fmla="*/ 798742 h 1078412"/>
                <a:gd name="csX1616" fmla="*/ 489984 w 1459884"/>
                <a:gd name="csY1616" fmla="*/ 800419 h 1078412"/>
                <a:gd name="csX1617" fmla="*/ 488306 w 1459884"/>
                <a:gd name="csY1617" fmla="*/ 800419 h 1078412"/>
                <a:gd name="csX1618" fmla="*/ 488306 w 1459884"/>
                <a:gd name="csY1618" fmla="*/ 802097 h 1078412"/>
                <a:gd name="csX1619" fmla="*/ 484950 w 1459884"/>
                <a:gd name="csY1619" fmla="*/ 802097 h 1078412"/>
                <a:gd name="csX1620" fmla="*/ 484950 w 1459884"/>
                <a:gd name="csY1620" fmla="*/ 803776 h 1078412"/>
                <a:gd name="csX1621" fmla="*/ 481035 w 1459884"/>
                <a:gd name="csY1621" fmla="*/ 803776 h 1078412"/>
                <a:gd name="csX1622" fmla="*/ 481035 w 1459884"/>
                <a:gd name="csY1622" fmla="*/ 805454 h 1078412"/>
                <a:gd name="csX1623" fmla="*/ 479356 w 1459884"/>
                <a:gd name="csY1623" fmla="*/ 803776 h 1078412"/>
                <a:gd name="csX1624" fmla="*/ 474323 w 1459884"/>
                <a:gd name="csY1624" fmla="*/ 803776 h 1078412"/>
                <a:gd name="csX1625" fmla="*/ 474323 w 1459884"/>
                <a:gd name="csY1625" fmla="*/ 805454 h 1078412"/>
                <a:gd name="csX1626" fmla="*/ 472085 w 1459884"/>
                <a:gd name="csY1626" fmla="*/ 805454 h 1078412"/>
                <a:gd name="csX1627" fmla="*/ 472085 w 1459884"/>
                <a:gd name="csY1627" fmla="*/ 809369 h 1078412"/>
                <a:gd name="csX1628" fmla="*/ 470407 w 1459884"/>
                <a:gd name="csY1628" fmla="*/ 809369 h 1078412"/>
                <a:gd name="csX1629" fmla="*/ 470407 w 1459884"/>
                <a:gd name="csY1629" fmla="*/ 814403 h 1078412"/>
                <a:gd name="csX1630" fmla="*/ 465373 w 1459884"/>
                <a:gd name="csY1630" fmla="*/ 814403 h 1078412"/>
                <a:gd name="csX1631" fmla="*/ 463136 w 1459884"/>
                <a:gd name="csY1631" fmla="*/ 816640 h 1078412"/>
                <a:gd name="csX1632" fmla="*/ 461458 w 1459884"/>
                <a:gd name="csY1632" fmla="*/ 816640 h 1078412"/>
                <a:gd name="csX1633" fmla="*/ 461458 w 1459884"/>
                <a:gd name="csY1633" fmla="*/ 818319 h 1078412"/>
                <a:gd name="csX1634" fmla="*/ 458102 w 1459884"/>
                <a:gd name="csY1634" fmla="*/ 818319 h 1078412"/>
                <a:gd name="csX1635" fmla="*/ 458102 w 1459884"/>
                <a:gd name="csY1635" fmla="*/ 819996 h 1078412"/>
                <a:gd name="csX1636" fmla="*/ 456423 w 1459884"/>
                <a:gd name="csY1636" fmla="*/ 819996 h 1078412"/>
                <a:gd name="csX1637" fmla="*/ 456423 w 1459884"/>
                <a:gd name="csY1637" fmla="*/ 825031 h 1078412"/>
                <a:gd name="csX1638" fmla="*/ 454186 w 1459884"/>
                <a:gd name="csY1638" fmla="*/ 825031 h 1078412"/>
                <a:gd name="csX1639" fmla="*/ 454186 w 1459884"/>
                <a:gd name="csY1639" fmla="*/ 827268 h 1078412"/>
                <a:gd name="csX1640" fmla="*/ 450830 w 1459884"/>
                <a:gd name="csY1640" fmla="*/ 827268 h 1078412"/>
                <a:gd name="csX1641" fmla="*/ 450830 w 1459884"/>
                <a:gd name="csY1641" fmla="*/ 828946 h 1078412"/>
                <a:gd name="csX1642" fmla="*/ 447474 w 1459884"/>
                <a:gd name="csY1642" fmla="*/ 828946 h 1078412"/>
                <a:gd name="csX1643" fmla="*/ 447474 w 1459884"/>
                <a:gd name="csY1643" fmla="*/ 827268 h 1078412"/>
                <a:gd name="csX1644" fmla="*/ 443559 w 1459884"/>
                <a:gd name="csY1644" fmla="*/ 827268 h 1078412"/>
                <a:gd name="csX1645" fmla="*/ 443559 w 1459884"/>
                <a:gd name="csY1645" fmla="*/ 828946 h 1078412"/>
                <a:gd name="csX1646" fmla="*/ 441881 w 1459884"/>
                <a:gd name="csY1646" fmla="*/ 828946 h 1078412"/>
                <a:gd name="csX1647" fmla="*/ 441881 w 1459884"/>
                <a:gd name="csY1647" fmla="*/ 830624 h 1078412"/>
                <a:gd name="csX1648" fmla="*/ 431253 w 1459884"/>
                <a:gd name="csY1648" fmla="*/ 830624 h 1078412"/>
                <a:gd name="csX1649" fmla="*/ 431253 w 1459884"/>
                <a:gd name="csY1649" fmla="*/ 827268 h 1078412"/>
                <a:gd name="csX1650" fmla="*/ 431253 w 1459884"/>
                <a:gd name="csY1650" fmla="*/ 827268 h 1078412"/>
                <a:gd name="csX1651" fmla="*/ 431253 w 1459884"/>
                <a:gd name="csY1651" fmla="*/ 825031 h 1078412"/>
                <a:gd name="csX1652" fmla="*/ 427897 w 1459884"/>
                <a:gd name="csY1652" fmla="*/ 825031 h 1078412"/>
                <a:gd name="csX1653" fmla="*/ 427897 w 1459884"/>
                <a:gd name="csY1653" fmla="*/ 823353 h 1078412"/>
                <a:gd name="csX1654" fmla="*/ 425660 w 1459884"/>
                <a:gd name="csY1654" fmla="*/ 823353 h 1078412"/>
                <a:gd name="csX1655" fmla="*/ 425660 w 1459884"/>
                <a:gd name="csY1655" fmla="*/ 821674 h 1078412"/>
                <a:gd name="csX1656" fmla="*/ 420625 w 1459884"/>
                <a:gd name="csY1656" fmla="*/ 821674 h 1078412"/>
                <a:gd name="csX1657" fmla="*/ 420625 w 1459884"/>
                <a:gd name="csY1657" fmla="*/ 823353 h 1078412"/>
                <a:gd name="csX1658" fmla="*/ 415032 w 1459884"/>
                <a:gd name="csY1658" fmla="*/ 823353 h 1078412"/>
                <a:gd name="csX1659" fmla="*/ 415032 w 1459884"/>
                <a:gd name="csY1659" fmla="*/ 821674 h 1078412"/>
                <a:gd name="csX1660" fmla="*/ 402727 w 1459884"/>
                <a:gd name="csY1660" fmla="*/ 821674 h 1078412"/>
                <a:gd name="csX1661" fmla="*/ 404405 w 1459884"/>
                <a:gd name="csY1661" fmla="*/ 819996 h 1078412"/>
                <a:gd name="csX1662" fmla="*/ 406083 w 1459884"/>
                <a:gd name="csY1662" fmla="*/ 819996 h 1078412"/>
                <a:gd name="csX1663" fmla="*/ 406083 w 1459884"/>
                <a:gd name="csY1663" fmla="*/ 816640 h 1078412"/>
                <a:gd name="csX1664" fmla="*/ 399371 w 1459884"/>
                <a:gd name="csY1664" fmla="*/ 816640 h 1078412"/>
                <a:gd name="csX1665" fmla="*/ 399371 w 1459884"/>
                <a:gd name="csY1665" fmla="*/ 814403 h 1078412"/>
                <a:gd name="csX1666" fmla="*/ 388743 w 1459884"/>
                <a:gd name="csY1666" fmla="*/ 814403 h 1078412"/>
                <a:gd name="csX1667" fmla="*/ 388743 w 1459884"/>
                <a:gd name="csY1667" fmla="*/ 816640 h 1078412"/>
                <a:gd name="csX1668" fmla="*/ 386506 w 1459884"/>
                <a:gd name="csY1668" fmla="*/ 816640 h 1078412"/>
                <a:gd name="csX1669" fmla="*/ 386506 w 1459884"/>
                <a:gd name="csY1669" fmla="*/ 818319 h 1078412"/>
                <a:gd name="csX1670" fmla="*/ 383150 w 1459884"/>
                <a:gd name="csY1670" fmla="*/ 818319 h 1078412"/>
                <a:gd name="csX1671" fmla="*/ 383150 w 1459884"/>
                <a:gd name="csY1671" fmla="*/ 819996 h 1078412"/>
                <a:gd name="csX1672" fmla="*/ 383150 w 1459884"/>
                <a:gd name="csY1672" fmla="*/ 818319 h 1078412"/>
                <a:gd name="csX1673" fmla="*/ 383150 w 1459884"/>
                <a:gd name="csY1673" fmla="*/ 819996 h 1078412"/>
                <a:gd name="csX1674" fmla="*/ 381471 w 1459884"/>
                <a:gd name="csY1674" fmla="*/ 819996 h 1078412"/>
                <a:gd name="csX1675" fmla="*/ 381471 w 1459884"/>
                <a:gd name="csY1675" fmla="*/ 821674 h 1078412"/>
                <a:gd name="csX1676" fmla="*/ 381471 w 1459884"/>
                <a:gd name="csY1676" fmla="*/ 819996 h 1078412"/>
                <a:gd name="csX1677" fmla="*/ 381471 w 1459884"/>
                <a:gd name="csY1677" fmla="*/ 821674 h 1078412"/>
                <a:gd name="csX1678" fmla="*/ 379794 w 1459884"/>
                <a:gd name="csY1678" fmla="*/ 821674 h 1078412"/>
                <a:gd name="csX1679" fmla="*/ 379794 w 1459884"/>
                <a:gd name="csY1679" fmla="*/ 825031 h 1078412"/>
                <a:gd name="csX1680" fmla="*/ 377556 w 1459884"/>
                <a:gd name="csY1680" fmla="*/ 825031 h 1078412"/>
                <a:gd name="csX1681" fmla="*/ 377556 w 1459884"/>
                <a:gd name="csY1681" fmla="*/ 827268 h 1078412"/>
                <a:gd name="csX1682" fmla="*/ 375878 w 1459884"/>
                <a:gd name="csY1682" fmla="*/ 827268 h 1078412"/>
                <a:gd name="csX1683" fmla="*/ 375878 w 1459884"/>
                <a:gd name="csY1683" fmla="*/ 828946 h 1078412"/>
                <a:gd name="csX1684" fmla="*/ 374200 w 1459884"/>
                <a:gd name="csY1684" fmla="*/ 828946 h 1078412"/>
                <a:gd name="csX1685" fmla="*/ 374200 w 1459884"/>
                <a:gd name="csY1685" fmla="*/ 830624 h 1078412"/>
                <a:gd name="csX1686" fmla="*/ 372522 w 1459884"/>
                <a:gd name="csY1686" fmla="*/ 830624 h 1078412"/>
                <a:gd name="csX1687" fmla="*/ 372522 w 1459884"/>
                <a:gd name="csY1687" fmla="*/ 832302 h 1078412"/>
                <a:gd name="csX1688" fmla="*/ 370844 w 1459884"/>
                <a:gd name="csY1688" fmla="*/ 832302 h 1078412"/>
                <a:gd name="csX1689" fmla="*/ 370844 w 1459884"/>
                <a:gd name="csY1689" fmla="*/ 833980 h 1078412"/>
                <a:gd name="csX1690" fmla="*/ 366929 w 1459884"/>
                <a:gd name="csY1690" fmla="*/ 833980 h 1078412"/>
                <a:gd name="csX1691" fmla="*/ 366929 w 1459884"/>
                <a:gd name="csY1691" fmla="*/ 841251 h 1078412"/>
                <a:gd name="csX1692" fmla="*/ 365251 w 1459884"/>
                <a:gd name="csY1692" fmla="*/ 841251 h 1078412"/>
                <a:gd name="csX1693" fmla="*/ 365251 w 1459884"/>
                <a:gd name="csY1693" fmla="*/ 839573 h 1078412"/>
                <a:gd name="csX1694" fmla="*/ 363573 w 1459884"/>
                <a:gd name="csY1694" fmla="*/ 839573 h 1078412"/>
                <a:gd name="csX1695" fmla="*/ 363573 w 1459884"/>
                <a:gd name="csY1695" fmla="*/ 832302 h 1078412"/>
                <a:gd name="csX1696" fmla="*/ 365251 w 1459884"/>
                <a:gd name="csY1696" fmla="*/ 832302 h 1078412"/>
                <a:gd name="csX1697" fmla="*/ 365251 w 1459884"/>
                <a:gd name="csY1697" fmla="*/ 821674 h 1078412"/>
                <a:gd name="csX1698" fmla="*/ 360217 w 1459884"/>
                <a:gd name="csY1698" fmla="*/ 821674 h 1078412"/>
                <a:gd name="csX1699" fmla="*/ 360217 w 1459884"/>
                <a:gd name="csY1699" fmla="*/ 819996 h 1078412"/>
                <a:gd name="csX1700" fmla="*/ 357979 w 1459884"/>
                <a:gd name="csY1700" fmla="*/ 819996 h 1078412"/>
                <a:gd name="csX1701" fmla="*/ 357979 w 1459884"/>
                <a:gd name="csY1701" fmla="*/ 821674 h 1078412"/>
                <a:gd name="csX1702" fmla="*/ 354623 w 1459884"/>
                <a:gd name="csY1702" fmla="*/ 821674 h 1078412"/>
                <a:gd name="csX1703" fmla="*/ 354623 w 1459884"/>
                <a:gd name="csY1703" fmla="*/ 823353 h 1078412"/>
                <a:gd name="csX1704" fmla="*/ 352945 w 1459884"/>
                <a:gd name="csY1704" fmla="*/ 823353 h 1078412"/>
                <a:gd name="csX1705" fmla="*/ 352945 w 1459884"/>
                <a:gd name="csY1705" fmla="*/ 825031 h 1078412"/>
                <a:gd name="csX1706" fmla="*/ 347352 w 1459884"/>
                <a:gd name="csY1706" fmla="*/ 825031 h 1078412"/>
                <a:gd name="csX1707" fmla="*/ 347352 w 1459884"/>
                <a:gd name="csY1707" fmla="*/ 827268 h 1078412"/>
                <a:gd name="csX1708" fmla="*/ 345674 w 1459884"/>
                <a:gd name="csY1708" fmla="*/ 825031 h 1078412"/>
                <a:gd name="csX1709" fmla="*/ 345674 w 1459884"/>
                <a:gd name="csY1709" fmla="*/ 827268 h 1078412"/>
                <a:gd name="csX1710" fmla="*/ 343996 w 1459884"/>
                <a:gd name="csY1710" fmla="*/ 827268 h 1078412"/>
                <a:gd name="csX1711" fmla="*/ 343996 w 1459884"/>
                <a:gd name="csY1711" fmla="*/ 825031 h 1078412"/>
                <a:gd name="csX1712" fmla="*/ 340081 w 1459884"/>
                <a:gd name="csY1712" fmla="*/ 825031 h 1078412"/>
                <a:gd name="csX1713" fmla="*/ 340081 w 1459884"/>
                <a:gd name="csY1713" fmla="*/ 827268 h 1078412"/>
                <a:gd name="csX1714" fmla="*/ 338402 w 1459884"/>
                <a:gd name="csY1714" fmla="*/ 827268 h 1078412"/>
                <a:gd name="csX1715" fmla="*/ 338402 w 1459884"/>
                <a:gd name="csY1715" fmla="*/ 828946 h 1078412"/>
                <a:gd name="csX1716" fmla="*/ 336724 w 1459884"/>
                <a:gd name="csY1716" fmla="*/ 828946 h 1078412"/>
                <a:gd name="csX1717" fmla="*/ 336724 w 1459884"/>
                <a:gd name="csY1717" fmla="*/ 827268 h 1078412"/>
                <a:gd name="csX1718" fmla="*/ 322740 w 1459884"/>
                <a:gd name="csY1718" fmla="*/ 827268 h 1078412"/>
                <a:gd name="csX1719" fmla="*/ 322740 w 1459884"/>
                <a:gd name="csY1719" fmla="*/ 825031 h 1078412"/>
                <a:gd name="csX1720" fmla="*/ 318825 w 1459884"/>
                <a:gd name="csY1720" fmla="*/ 825031 h 1078412"/>
                <a:gd name="csX1721" fmla="*/ 318825 w 1459884"/>
                <a:gd name="csY1721" fmla="*/ 823353 h 1078412"/>
                <a:gd name="csX1722" fmla="*/ 317147 w 1459884"/>
                <a:gd name="csY1722" fmla="*/ 823353 h 1078412"/>
                <a:gd name="csX1723" fmla="*/ 317147 w 1459884"/>
                <a:gd name="csY1723" fmla="*/ 821674 h 1078412"/>
                <a:gd name="csX1724" fmla="*/ 313791 w 1459884"/>
                <a:gd name="csY1724" fmla="*/ 821674 h 1078412"/>
                <a:gd name="csX1725" fmla="*/ 313791 w 1459884"/>
                <a:gd name="csY1725" fmla="*/ 819996 h 1078412"/>
                <a:gd name="csX1726" fmla="*/ 309876 w 1459884"/>
                <a:gd name="csY1726" fmla="*/ 819996 h 1078412"/>
                <a:gd name="csX1727" fmla="*/ 309876 w 1459884"/>
                <a:gd name="csY1727" fmla="*/ 825031 h 1078412"/>
                <a:gd name="csX1728" fmla="*/ 304842 w 1459884"/>
                <a:gd name="csY1728" fmla="*/ 825031 h 1078412"/>
                <a:gd name="csX1729" fmla="*/ 304842 w 1459884"/>
                <a:gd name="csY1729" fmla="*/ 823353 h 1078412"/>
                <a:gd name="csX1730" fmla="*/ 300927 w 1459884"/>
                <a:gd name="csY1730" fmla="*/ 823353 h 1078412"/>
                <a:gd name="csX1731" fmla="*/ 300927 w 1459884"/>
                <a:gd name="csY1731" fmla="*/ 819996 h 1078412"/>
                <a:gd name="csX1732" fmla="*/ 299248 w 1459884"/>
                <a:gd name="csY1732" fmla="*/ 819996 h 1078412"/>
                <a:gd name="csX1733" fmla="*/ 299248 w 1459884"/>
                <a:gd name="csY1733" fmla="*/ 825031 h 1078412"/>
                <a:gd name="csX1734" fmla="*/ 295892 w 1459884"/>
                <a:gd name="csY1734" fmla="*/ 825031 h 1078412"/>
                <a:gd name="csX1735" fmla="*/ 295892 w 1459884"/>
                <a:gd name="csY1735" fmla="*/ 821674 h 1078412"/>
                <a:gd name="csX1736" fmla="*/ 294214 w 1459884"/>
                <a:gd name="csY1736" fmla="*/ 821674 h 1078412"/>
                <a:gd name="csX1737" fmla="*/ 294214 w 1459884"/>
                <a:gd name="csY1737" fmla="*/ 818319 h 1078412"/>
                <a:gd name="csX1738" fmla="*/ 291977 w 1459884"/>
                <a:gd name="csY1738" fmla="*/ 818319 h 1078412"/>
                <a:gd name="csX1739" fmla="*/ 291977 w 1459884"/>
                <a:gd name="csY1739" fmla="*/ 816640 h 1078412"/>
                <a:gd name="csX1740" fmla="*/ 290299 w 1459884"/>
                <a:gd name="csY1740" fmla="*/ 816640 h 1078412"/>
                <a:gd name="csX1741" fmla="*/ 290299 w 1459884"/>
                <a:gd name="csY1741" fmla="*/ 812725 h 1078412"/>
                <a:gd name="csX1742" fmla="*/ 288621 w 1459884"/>
                <a:gd name="csY1742" fmla="*/ 812725 h 1078412"/>
                <a:gd name="csX1743" fmla="*/ 288621 w 1459884"/>
                <a:gd name="csY1743" fmla="*/ 816640 h 1078412"/>
                <a:gd name="csX1744" fmla="*/ 286943 w 1459884"/>
                <a:gd name="csY1744" fmla="*/ 816640 h 1078412"/>
                <a:gd name="csX1745" fmla="*/ 286943 w 1459884"/>
                <a:gd name="csY1745" fmla="*/ 814403 h 1078412"/>
                <a:gd name="csX1746" fmla="*/ 276315 w 1459884"/>
                <a:gd name="csY1746" fmla="*/ 814403 h 1078412"/>
                <a:gd name="csX1747" fmla="*/ 276315 w 1459884"/>
                <a:gd name="csY1747" fmla="*/ 809369 h 1078412"/>
                <a:gd name="csX1748" fmla="*/ 277993 w 1459884"/>
                <a:gd name="csY1748" fmla="*/ 809369 h 1078412"/>
                <a:gd name="csX1749" fmla="*/ 277993 w 1459884"/>
                <a:gd name="csY1749" fmla="*/ 807691 h 1078412"/>
                <a:gd name="csX1750" fmla="*/ 277993 w 1459884"/>
                <a:gd name="csY1750" fmla="*/ 807691 h 1078412"/>
                <a:gd name="csX1751" fmla="*/ 277993 w 1459884"/>
                <a:gd name="csY1751" fmla="*/ 805454 h 1078412"/>
                <a:gd name="csX1752" fmla="*/ 276315 w 1459884"/>
                <a:gd name="csY1752" fmla="*/ 805454 h 1078412"/>
                <a:gd name="csX1753" fmla="*/ 276315 w 1459884"/>
                <a:gd name="csY1753" fmla="*/ 803776 h 1078412"/>
                <a:gd name="csX1754" fmla="*/ 274637 w 1459884"/>
                <a:gd name="csY1754" fmla="*/ 803776 h 1078412"/>
                <a:gd name="csX1755" fmla="*/ 274637 w 1459884"/>
                <a:gd name="csY1755" fmla="*/ 805454 h 1078412"/>
                <a:gd name="csX1756" fmla="*/ 272400 w 1459884"/>
                <a:gd name="csY1756" fmla="*/ 807691 h 1078412"/>
                <a:gd name="csX1757" fmla="*/ 269044 w 1459884"/>
                <a:gd name="csY1757" fmla="*/ 807691 h 1078412"/>
                <a:gd name="csX1758" fmla="*/ 269044 w 1459884"/>
                <a:gd name="csY1758" fmla="*/ 805454 h 1078412"/>
                <a:gd name="csX1759" fmla="*/ 265688 w 1459884"/>
                <a:gd name="csY1759" fmla="*/ 805454 h 1078412"/>
                <a:gd name="csX1760" fmla="*/ 265688 w 1459884"/>
                <a:gd name="csY1760" fmla="*/ 803776 h 1078412"/>
                <a:gd name="csX1761" fmla="*/ 261773 w 1459884"/>
                <a:gd name="csY1761" fmla="*/ 803776 h 1078412"/>
                <a:gd name="csX1762" fmla="*/ 260094 w 1459884"/>
                <a:gd name="csY1762" fmla="*/ 802097 h 1078412"/>
                <a:gd name="csX1763" fmla="*/ 260094 w 1459884"/>
                <a:gd name="csY1763" fmla="*/ 800419 h 1078412"/>
                <a:gd name="csX1764" fmla="*/ 258416 w 1459884"/>
                <a:gd name="csY1764" fmla="*/ 800419 h 1078412"/>
                <a:gd name="csX1765" fmla="*/ 256738 w 1459884"/>
                <a:gd name="csY1765" fmla="*/ 798742 h 1078412"/>
                <a:gd name="csX1766" fmla="*/ 254501 w 1459884"/>
                <a:gd name="csY1766" fmla="*/ 798742 h 1078412"/>
                <a:gd name="csX1767" fmla="*/ 254501 w 1459884"/>
                <a:gd name="csY1767" fmla="*/ 794826 h 1078412"/>
                <a:gd name="csX1768" fmla="*/ 252823 w 1459884"/>
                <a:gd name="csY1768" fmla="*/ 794826 h 1078412"/>
                <a:gd name="csX1769" fmla="*/ 252823 w 1459884"/>
                <a:gd name="csY1769" fmla="*/ 789792 h 1078412"/>
                <a:gd name="csX1770" fmla="*/ 251145 w 1459884"/>
                <a:gd name="csY1770" fmla="*/ 789792 h 1078412"/>
                <a:gd name="csX1771" fmla="*/ 251145 w 1459884"/>
                <a:gd name="csY1771" fmla="*/ 788114 h 1078412"/>
                <a:gd name="csX1772" fmla="*/ 249467 w 1459884"/>
                <a:gd name="csY1772" fmla="*/ 788114 h 1078412"/>
                <a:gd name="csX1773" fmla="*/ 247789 w 1459884"/>
                <a:gd name="csY1773" fmla="*/ 785877 h 1078412"/>
                <a:gd name="csX1774" fmla="*/ 246111 w 1459884"/>
                <a:gd name="csY1774" fmla="*/ 788114 h 1078412"/>
                <a:gd name="csX1775" fmla="*/ 243873 w 1459884"/>
                <a:gd name="csY1775" fmla="*/ 788114 h 1078412"/>
                <a:gd name="csX1776" fmla="*/ 243873 w 1459884"/>
                <a:gd name="csY1776" fmla="*/ 789792 h 1078412"/>
                <a:gd name="csX1777" fmla="*/ 240517 w 1459884"/>
                <a:gd name="csY1777" fmla="*/ 789792 h 1078412"/>
                <a:gd name="csX1778" fmla="*/ 240517 w 1459884"/>
                <a:gd name="csY1778" fmla="*/ 791470 h 1078412"/>
                <a:gd name="csX1779" fmla="*/ 238839 w 1459884"/>
                <a:gd name="csY1779" fmla="*/ 791470 h 1078412"/>
                <a:gd name="csX1780" fmla="*/ 238839 w 1459884"/>
                <a:gd name="csY1780" fmla="*/ 789792 h 1078412"/>
                <a:gd name="csX1781" fmla="*/ 234924 w 1459884"/>
                <a:gd name="csY1781" fmla="*/ 789792 h 1078412"/>
                <a:gd name="csX1782" fmla="*/ 234924 w 1459884"/>
                <a:gd name="csY1782" fmla="*/ 784199 h 1078412"/>
                <a:gd name="csX1783" fmla="*/ 233246 w 1459884"/>
                <a:gd name="csY1783" fmla="*/ 784199 h 1078412"/>
                <a:gd name="csX1784" fmla="*/ 233246 w 1459884"/>
                <a:gd name="csY1784" fmla="*/ 782520 h 1078412"/>
                <a:gd name="csX1785" fmla="*/ 231568 w 1459884"/>
                <a:gd name="csY1785" fmla="*/ 782520 h 1078412"/>
                <a:gd name="csX1786" fmla="*/ 231568 w 1459884"/>
                <a:gd name="csY1786" fmla="*/ 780842 h 1078412"/>
                <a:gd name="csX1787" fmla="*/ 229890 w 1459884"/>
                <a:gd name="csY1787" fmla="*/ 780842 h 1078412"/>
                <a:gd name="csX1788" fmla="*/ 229890 w 1459884"/>
                <a:gd name="csY1788" fmla="*/ 779165 h 1078412"/>
                <a:gd name="csX1789" fmla="*/ 224296 w 1459884"/>
                <a:gd name="csY1789" fmla="*/ 779165 h 1078412"/>
                <a:gd name="csX1790" fmla="*/ 224296 w 1459884"/>
                <a:gd name="csY1790" fmla="*/ 776927 h 1078412"/>
                <a:gd name="csX1791" fmla="*/ 224296 w 1459884"/>
                <a:gd name="csY1791" fmla="*/ 779165 h 1078412"/>
                <a:gd name="csX1792" fmla="*/ 224296 w 1459884"/>
                <a:gd name="csY1792" fmla="*/ 776927 h 1078412"/>
                <a:gd name="csX1793" fmla="*/ 220940 w 1459884"/>
                <a:gd name="csY1793" fmla="*/ 776927 h 1078412"/>
                <a:gd name="csX1794" fmla="*/ 219262 w 1459884"/>
                <a:gd name="csY1794" fmla="*/ 775249 h 1078412"/>
                <a:gd name="csX1795" fmla="*/ 217584 w 1459884"/>
                <a:gd name="csY1795" fmla="*/ 775249 h 1078412"/>
                <a:gd name="csX1796" fmla="*/ 217584 w 1459884"/>
                <a:gd name="csY1796" fmla="*/ 773571 h 1078412"/>
                <a:gd name="csX1797" fmla="*/ 217584 w 1459884"/>
                <a:gd name="csY1797" fmla="*/ 773571 h 1078412"/>
                <a:gd name="csX1798" fmla="*/ 217584 w 1459884"/>
                <a:gd name="csY1798" fmla="*/ 771893 h 1078412"/>
                <a:gd name="csX1799" fmla="*/ 215347 w 1459884"/>
                <a:gd name="csY1799" fmla="*/ 771893 h 1078412"/>
                <a:gd name="csX1800" fmla="*/ 215347 w 1459884"/>
                <a:gd name="csY1800" fmla="*/ 770215 h 1078412"/>
                <a:gd name="csX1801" fmla="*/ 211991 w 1459884"/>
                <a:gd name="csY1801" fmla="*/ 770215 h 1078412"/>
                <a:gd name="csX1802" fmla="*/ 211991 w 1459884"/>
                <a:gd name="csY1802" fmla="*/ 767978 h 1078412"/>
                <a:gd name="csX1803" fmla="*/ 210313 w 1459884"/>
                <a:gd name="csY1803" fmla="*/ 767978 h 1078412"/>
                <a:gd name="csX1804" fmla="*/ 210313 w 1459884"/>
                <a:gd name="csY1804" fmla="*/ 766300 h 1078412"/>
                <a:gd name="csX1805" fmla="*/ 204719 w 1459884"/>
                <a:gd name="csY1805" fmla="*/ 766300 h 1078412"/>
                <a:gd name="csX1806" fmla="*/ 204719 w 1459884"/>
                <a:gd name="csY1806" fmla="*/ 762943 h 1078412"/>
                <a:gd name="csX1807" fmla="*/ 203042 w 1459884"/>
                <a:gd name="csY1807" fmla="*/ 761265 h 1078412"/>
                <a:gd name="csX1808" fmla="*/ 204719 w 1459884"/>
                <a:gd name="csY1808" fmla="*/ 761265 h 1078412"/>
                <a:gd name="csX1809" fmla="*/ 204719 w 1459884"/>
                <a:gd name="csY1809" fmla="*/ 759588 h 1078412"/>
                <a:gd name="csX1810" fmla="*/ 194092 w 1459884"/>
                <a:gd name="csY1810" fmla="*/ 759588 h 1078412"/>
                <a:gd name="csX1811" fmla="*/ 194092 w 1459884"/>
                <a:gd name="csY1811" fmla="*/ 757350 h 1078412"/>
                <a:gd name="csX1812" fmla="*/ 192414 w 1459884"/>
                <a:gd name="csY1812" fmla="*/ 755672 h 1078412"/>
                <a:gd name="csX1813" fmla="*/ 192414 w 1459884"/>
                <a:gd name="csY1813" fmla="*/ 759588 h 1078412"/>
                <a:gd name="csX1814" fmla="*/ 189058 w 1459884"/>
                <a:gd name="csY1814" fmla="*/ 759588 h 1078412"/>
                <a:gd name="csX1815" fmla="*/ 189058 w 1459884"/>
                <a:gd name="csY1815" fmla="*/ 757350 h 1078412"/>
                <a:gd name="csX1816" fmla="*/ 186821 w 1459884"/>
                <a:gd name="csY1816" fmla="*/ 757350 h 1078412"/>
                <a:gd name="csX1817" fmla="*/ 186821 w 1459884"/>
                <a:gd name="csY1817" fmla="*/ 762943 h 1078412"/>
                <a:gd name="csX1818" fmla="*/ 185142 w 1459884"/>
                <a:gd name="csY1818" fmla="*/ 762943 h 1078412"/>
                <a:gd name="csX1819" fmla="*/ 185142 w 1459884"/>
                <a:gd name="csY1819" fmla="*/ 767978 h 1078412"/>
                <a:gd name="csX1820" fmla="*/ 180108 w 1459884"/>
                <a:gd name="csY1820" fmla="*/ 767978 h 1078412"/>
                <a:gd name="csX1821" fmla="*/ 180108 w 1459884"/>
                <a:gd name="csY1821" fmla="*/ 762943 h 1078412"/>
                <a:gd name="csX1822" fmla="*/ 177871 w 1459884"/>
                <a:gd name="csY1822" fmla="*/ 762943 h 1078412"/>
                <a:gd name="csX1823" fmla="*/ 177871 w 1459884"/>
                <a:gd name="csY1823" fmla="*/ 761265 h 1078412"/>
                <a:gd name="csX1824" fmla="*/ 174515 w 1459884"/>
                <a:gd name="csY1824" fmla="*/ 761265 h 1078412"/>
                <a:gd name="csX1825" fmla="*/ 172837 w 1459884"/>
                <a:gd name="csY1825" fmla="*/ 759588 h 1078412"/>
                <a:gd name="csX1826" fmla="*/ 171159 w 1459884"/>
                <a:gd name="csY1826" fmla="*/ 759588 h 1078412"/>
                <a:gd name="csX1827" fmla="*/ 172837 w 1459884"/>
                <a:gd name="csY1827" fmla="*/ 759588 h 1078412"/>
                <a:gd name="csX1828" fmla="*/ 171159 w 1459884"/>
                <a:gd name="csY1828" fmla="*/ 759588 h 1078412"/>
                <a:gd name="csX1829" fmla="*/ 171159 w 1459884"/>
                <a:gd name="csY1829" fmla="*/ 757350 h 1078412"/>
                <a:gd name="csX1830" fmla="*/ 168921 w 1459884"/>
                <a:gd name="csY1830" fmla="*/ 757350 h 1078412"/>
                <a:gd name="csX1831" fmla="*/ 168921 w 1459884"/>
                <a:gd name="csY1831" fmla="*/ 755672 h 1078412"/>
                <a:gd name="csX1832" fmla="*/ 163888 w 1459884"/>
                <a:gd name="csY1832" fmla="*/ 755672 h 1078412"/>
                <a:gd name="csX1833" fmla="*/ 163888 w 1459884"/>
                <a:gd name="csY1833" fmla="*/ 753994 h 1078412"/>
                <a:gd name="csX1834" fmla="*/ 158294 w 1459884"/>
                <a:gd name="csY1834" fmla="*/ 753994 h 1078412"/>
                <a:gd name="csX1835" fmla="*/ 158294 w 1459884"/>
                <a:gd name="csY1835" fmla="*/ 745045 h 1078412"/>
                <a:gd name="csX1836" fmla="*/ 153260 w 1459884"/>
                <a:gd name="csY1836" fmla="*/ 745045 h 1078412"/>
                <a:gd name="csX1837" fmla="*/ 153260 w 1459884"/>
                <a:gd name="csY1837" fmla="*/ 743366 h 1078412"/>
                <a:gd name="csX1838" fmla="*/ 151582 w 1459884"/>
                <a:gd name="csY1838" fmla="*/ 743366 h 1078412"/>
                <a:gd name="csX1839" fmla="*/ 151582 w 1459884"/>
                <a:gd name="csY1839" fmla="*/ 741689 h 1078412"/>
                <a:gd name="csX1840" fmla="*/ 145988 w 1459884"/>
                <a:gd name="csY1840" fmla="*/ 741689 h 1078412"/>
                <a:gd name="csX1841" fmla="*/ 144311 w 1459884"/>
                <a:gd name="csY1841" fmla="*/ 743366 h 1078412"/>
                <a:gd name="csX1842" fmla="*/ 142632 w 1459884"/>
                <a:gd name="csY1842" fmla="*/ 741689 h 1078412"/>
                <a:gd name="csX1843" fmla="*/ 140395 w 1459884"/>
                <a:gd name="csY1843" fmla="*/ 741689 h 1078412"/>
                <a:gd name="csX1844" fmla="*/ 138717 w 1459884"/>
                <a:gd name="csY1844" fmla="*/ 739451 h 1078412"/>
                <a:gd name="csX1845" fmla="*/ 138717 w 1459884"/>
                <a:gd name="csY1845" fmla="*/ 737773 h 1078412"/>
                <a:gd name="csX1846" fmla="*/ 137039 w 1459884"/>
                <a:gd name="csY1846" fmla="*/ 737773 h 1078412"/>
                <a:gd name="csX1847" fmla="*/ 137039 w 1459884"/>
                <a:gd name="csY1847" fmla="*/ 736095 h 1078412"/>
                <a:gd name="csX1848" fmla="*/ 135361 w 1459884"/>
                <a:gd name="csY1848" fmla="*/ 734417 h 1078412"/>
                <a:gd name="csX1849" fmla="*/ 135361 w 1459884"/>
                <a:gd name="csY1849" fmla="*/ 731061 h 1078412"/>
                <a:gd name="csX1850" fmla="*/ 133683 w 1459884"/>
                <a:gd name="csY1850" fmla="*/ 731061 h 1078412"/>
                <a:gd name="csX1851" fmla="*/ 133683 w 1459884"/>
                <a:gd name="csY1851" fmla="*/ 728824 h 1078412"/>
                <a:gd name="csX1852" fmla="*/ 132005 w 1459884"/>
                <a:gd name="csY1852" fmla="*/ 727146 h 1078412"/>
                <a:gd name="csX1853" fmla="*/ 132005 w 1459884"/>
                <a:gd name="csY1853" fmla="*/ 728824 h 1078412"/>
                <a:gd name="csX1854" fmla="*/ 129767 w 1459884"/>
                <a:gd name="csY1854" fmla="*/ 728824 h 1078412"/>
                <a:gd name="csX1855" fmla="*/ 129767 w 1459884"/>
                <a:gd name="csY1855" fmla="*/ 731061 h 1078412"/>
                <a:gd name="csX1856" fmla="*/ 128090 w 1459884"/>
                <a:gd name="csY1856" fmla="*/ 731061 h 1078412"/>
                <a:gd name="csX1857" fmla="*/ 128090 w 1459884"/>
                <a:gd name="csY1857" fmla="*/ 732739 h 1078412"/>
                <a:gd name="csX1858" fmla="*/ 124734 w 1459884"/>
                <a:gd name="csY1858" fmla="*/ 732739 h 1078412"/>
                <a:gd name="csX1859" fmla="*/ 124734 w 1459884"/>
                <a:gd name="csY1859" fmla="*/ 731061 h 1078412"/>
                <a:gd name="csX1860" fmla="*/ 124734 w 1459884"/>
                <a:gd name="csY1860" fmla="*/ 731061 h 1078412"/>
                <a:gd name="csX1861" fmla="*/ 124734 w 1459884"/>
                <a:gd name="csY1861" fmla="*/ 727146 h 1078412"/>
                <a:gd name="csX1862" fmla="*/ 123055 w 1459884"/>
                <a:gd name="csY1862" fmla="*/ 727146 h 1078412"/>
                <a:gd name="csX1863" fmla="*/ 123055 w 1459884"/>
                <a:gd name="csY1863" fmla="*/ 725468 h 1078412"/>
                <a:gd name="csX1864" fmla="*/ 126411 w 1459884"/>
                <a:gd name="csY1864" fmla="*/ 725468 h 1078412"/>
                <a:gd name="csX1865" fmla="*/ 126411 w 1459884"/>
                <a:gd name="csY1865" fmla="*/ 723789 h 1078412"/>
                <a:gd name="csX1866" fmla="*/ 124734 w 1459884"/>
                <a:gd name="csY1866" fmla="*/ 723789 h 1078412"/>
                <a:gd name="csX1867" fmla="*/ 124734 w 1459884"/>
                <a:gd name="csY1867" fmla="*/ 722112 h 1078412"/>
                <a:gd name="csX1868" fmla="*/ 123055 w 1459884"/>
                <a:gd name="csY1868" fmla="*/ 722112 h 1078412"/>
                <a:gd name="csX1869" fmla="*/ 123055 w 1459884"/>
                <a:gd name="csY1869" fmla="*/ 714840 h 1078412"/>
                <a:gd name="csX1870" fmla="*/ 124734 w 1459884"/>
                <a:gd name="csY1870" fmla="*/ 714840 h 1078412"/>
                <a:gd name="csX1871" fmla="*/ 124734 w 1459884"/>
                <a:gd name="csY1871" fmla="*/ 713162 h 1078412"/>
                <a:gd name="csX1872" fmla="*/ 123055 w 1459884"/>
                <a:gd name="csY1872" fmla="*/ 713162 h 1078412"/>
                <a:gd name="csX1873" fmla="*/ 123055 w 1459884"/>
                <a:gd name="csY1873" fmla="*/ 710925 h 1078412"/>
                <a:gd name="csX1874" fmla="*/ 120818 w 1459884"/>
                <a:gd name="csY1874" fmla="*/ 710925 h 1078412"/>
                <a:gd name="csX1875" fmla="*/ 120818 w 1459884"/>
                <a:gd name="csY1875" fmla="*/ 707569 h 1078412"/>
                <a:gd name="csX1876" fmla="*/ 119140 w 1459884"/>
                <a:gd name="csY1876" fmla="*/ 707569 h 1078412"/>
                <a:gd name="csX1877" fmla="*/ 117462 w 1459884"/>
                <a:gd name="csY1877" fmla="*/ 705891 h 1078412"/>
                <a:gd name="csX1878" fmla="*/ 117462 w 1459884"/>
                <a:gd name="csY1878" fmla="*/ 700297 h 1078412"/>
                <a:gd name="csX1879" fmla="*/ 115784 w 1459884"/>
                <a:gd name="csY1879" fmla="*/ 700297 h 1078412"/>
                <a:gd name="csX1880" fmla="*/ 115784 w 1459884"/>
                <a:gd name="csY1880" fmla="*/ 696941 h 1078412"/>
                <a:gd name="csX1881" fmla="*/ 117462 w 1459884"/>
                <a:gd name="csY1881" fmla="*/ 696941 h 1078412"/>
                <a:gd name="csX1882" fmla="*/ 117462 w 1459884"/>
                <a:gd name="csY1882" fmla="*/ 695263 h 1078412"/>
                <a:gd name="csX1883" fmla="*/ 124734 w 1459884"/>
                <a:gd name="csY1883" fmla="*/ 695263 h 1078412"/>
                <a:gd name="csX1884" fmla="*/ 124734 w 1459884"/>
                <a:gd name="csY1884" fmla="*/ 696941 h 1078412"/>
                <a:gd name="csX1885" fmla="*/ 124734 w 1459884"/>
                <a:gd name="csY1885" fmla="*/ 696941 h 1078412"/>
                <a:gd name="csX1886" fmla="*/ 124734 w 1459884"/>
                <a:gd name="csY1886" fmla="*/ 700297 h 1078412"/>
                <a:gd name="csX1887" fmla="*/ 126411 w 1459884"/>
                <a:gd name="csY1887" fmla="*/ 700297 h 1078412"/>
                <a:gd name="csX1888" fmla="*/ 126411 w 1459884"/>
                <a:gd name="csY1888" fmla="*/ 702535 h 1078412"/>
                <a:gd name="csX1889" fmla="*/ 126411 w 1459884"/>
                <a:gd name="csY1889" fmla="*/ 700297 h 1078412"/>
                <a:gd name="csX1890" fmla="*/ 126411 w 1459884"/>
                <a:gd name="csY1890" fmla="*/ 702535 h 1078412"/>
                <a:gd name="csX1891" fmla="*/ 132005 w 1459884"/>
                <a:gd name="csY1891" fmla="*/ 702535 h 1078412"/>
                <a:gd name="csX1892" fmla="*/ 132005 w 1459884"/>
                <a:gd name="csY1892" fmla="*/ 700297 h 1078412"/>
                <a:gd name="csX1893" fmla="*/ 133683 w 1459884"/>
                <a:gd name="csY1893" fmla="*/ 700297 h 1078412"/>
                <a:gd name="csX1894" fmla="*/ 133683 w 1459884"/>
                <a:gd name="csY1894" fmla="*/ 698619 h 1078412"/>
                <a:gd name="csX1895" fmla="*/ 135361 w 1459884"/>
                <a:gd name="csY1895" fmla="*/ 698619 h 1078412"/>
                <a:gd name="csX1896" fmla="*/ 135361 w 1459884"/>
                <a:gd name="csY1896" fmla="*/ 696941 h 1078412"/>
                <a:gd name="csX1897" fmla="*/ 137039 w 1459884"/>
                <a:gd name="csY1897" fmla="*/ 695263 h 1078412"/>
                <a:gd name="csX1898" fmla="*/ 135361 w 1459884"/>
                <a:gd name="csY1898" fmla="*/ 695263 h 1078412"/>
                <a:gd name="csX1899" fmla="*/ 135361 w 1459884"/>
                <a:gd name="csY1899" fmla="*/ 687992 h 1078412"/>
                <a:gd name="csX1900" fmla="*/ 137039 w 1459884"/>
                <a:gd name="csY1900" fmla="*/ 687992 h 1078412"/>
                <a:gd name="csX1901" fmla="*/ 135361 w 1459884"/>
                <a:gd name="csY1901" fmla="*/ 686314 h 1078412"/>
                <a:gd name="csX1902" fmla="*/ 133683 w 1459884"/>
                <a:gd name="csY1902" fmla="*/ 686314 h 1078412"/>
                <a:gd name="csX1903" fmla="*/ 133683 w 1459884"/>
                <a:gd name="csY1903" fmla="*/ 679042 h 1078412"/>
                <a:gd name="csX1904" fmla="*/ 132005 w 1459884"/>
                <a:gd name="csY1904" fmla="*/ 679042 h 1078412"/>
                <a:gd name="csX1905" fmla="*/ 132005 w 1459884"/>
                <a:gd name="csY1905" fmla="*/ 675686 h 1078412"/>
                <a:gd name="csX1906" fmla="*/ 128090 w 1459884"/>
                <a:gd name="csY1906" fmla="*/ 675686 h 1078412"/>
                <a:gd name="csX1907" fmla="*/ 128090 w 1459884"/>
                <a:gd name="csY1907" fmla="*/ 671771 h 1078412"/>
                <a:gd name="csX1908" fmla="*/ 126411 w 1459884"/>
                <a:gd name="csY1908" fmla="*/ 671771 h 1078412"/>
                <a:gd name="csX1909" fmla="*/ 126411 w 1459884"/>
                <a:gd name="csY1909" fmla="*/ 670093 h 1078412"/>
                <a:gd name="csX1910" fmla="*/ 123055 w 1459884"/>
                <a:gd name="csY1910" fmla="*/ 670093 h 1078412"/>
                <a:gd name="csX1911" fmla="*/ 123055 w 1459884"/>
                <a:gd name="csY1911" fmla="*/ 665058 h 1078412"/>
                <a:gd name="csX1912" fmla="*/ 124734 w 1459884"/>
                <a:gd name="csY1912" fmla="*/ 665058 h 1078412"/>
                <a:gd name="csX1913" fmla="*/ 124734 w 1459884"/>
                <a:gd name="csY1913" fmla="*/ 662821 h 1078412"/>
                <a:gd name="csX1914" fmla="*/ 123055 w 1459884"/>
                <a:gd name="csY1914" fmla="*/ 662821 h 1078412"/>
                <a:gd name="csX1915" fmla="*/ 123055 w 1459884"/>
                <a:gd name="csY1915" fmla="*/ 656109 h 1078412"/>
                <a:gd name="csX1916" fmla="*/ 120818 w 1459884"/>
                <a:gd name="csY1916" fmla="*/ 656109 h 1078412"/>
                <a:gd name="csX1917" fmla="*/ 120818 w 1459884"/>
                <a:gd name="csY1917" fmla="*/ 653872 h 1078412"/>
                <a:gd name="csX1918" fmla="*/ 123055 w 1459884"/>
                <a:gd name="csY1918" fmla="*/ 653872 h 1078412"/>
                <a:gd name="csX1919" fmla="*/ 123055 w 1459884"/>
                <a:gd name="csY1919" fmla="*/ 652194 h 1078412"/>
                <a:gd name="csX1920" fmla="*/ 128090 w 1459884"/>
                <a:gd name="csY1920" fmla="*/ 652194 h 1078412"/>
                <a:gd name="csX1921" fmla="*/ 128090 w 1459884"/>
                <a:gd name="csY1921" fmla="*/ 647160 h 1078412"/>
                <a:gd name="csX1922" fmla="*/ 132005 w 1459884"/>
                <a:gd name="csY1922" fmla="*/ 647160 h 1078412"/>
                <a:gd name="csX1923" fmla="*/ 132005 w 1459884"/>
                <a:gd name="csY1923" fmla="*/ 645481 h 1078412"/>
                <a:gd name="csX1924" fmla="*/ 129767 w 1459884"/>
                <a:gd name="csY1924" fmla="*/ 645481 h 1078412"/>
                <a:gd name="csX1925" fmla="*/ 129767 w 1459884"/>
                <a:gd name="csY1925" fmla="*/ 643244 h 1078412"/>
                <a:gd name="csX1926" fmla="*/ 123055 w 1459884"/>
                <a:gd name="csY1926" fmla="*/ 643244 h 1078412"/>
                <a:gd name="csX1927" fmla="*/ 123055 w 1459884"/>
                <a:gd name="csY1927" fmla="*/ 641566 h 1078412"/>
                <a:gd name="csX1928" fmla="*/ 120818 w 1459884"/>
                <a:gd name="csY1928" fmla="*/ 641566 h 1078412"/>
                <a:gd name="csX1929" fmla="*/ 120818 w 1459884"/>
                <a:gd name="csY1929" fmla="*/ 639888 h 1078412"/>
                <a:gd name="csX1930" fmla="*/ 120818 w 1459884"/>
                <a:gd name="csY1930" fmla="*/ 641566 h 1078412"/>
                <a:gd name="csX1931" fmla="*/ 119140 w 1459884"/>
                <a:gd name="csY1931" fmla="*/ 641566 h 1078412"/>
                <a:gd name="csX1932" fmla="*/ 119140 w 1459884"/>
                <a:gd name="csY1932" fmla="*/ 639888 h 1078412"/>
                <a:gd name="csX1933" fmla="*/ 114106 w 1459884"/>
                <a:gd name="csY1933" fmla="*/ 639888 h 1078412"/>
                <a:gd name="csX1934" fmla="*/ 114106 w 1459884"/>
                <a:gd name="csY1934" fmla="*/ 638210 h 1078412"/>
                <a:gd name="csX1935" fmla="*/ 111869 w 1459884"/>
                <a:gd name="csY1935" fmla="*/ 638210 h 1078412"/>
                <a:gd name="csX1936" fmla="*/ 111869 w 1459884"/>
                <a:gd name="csY1936" fmla="*/ 636532 h 1078412"/>
                <a:gd name="csX1937" fmla="*/ 110190 w 1459884"/>
                <a:gd name="csY1937" fmla="*/ 636532 h 1078412"/>
                <a:gd name="csX1938" fmla="*/ 110190 w 1459884"/>
                <a:gd name="csY1938" fmla="*/ 630939 h 1078412"/>
                <a:gd name="csX1939" fmla="*/ 110190 w 1459884"/>
                <a:gd name="csY1939" fmla="*/ 630939 h 1078412"/>
                <a:gd name="csX1940" fmla="*/ 110190 w 1459884"/>
                <a:gd name="csY1940" fmla="*/ 627583 h 1078412"/>
                <a:gd name="csX1941" fmla="*/ 108513 w 1459884"/>
                <a:gd name="csY1941" fmla="*/ 627583 h 1078412"/>
                <a:gd name="csX1942" fmla="*/ 108513 w 1459884"/>
                <a:gd name="csY1942" fmla="*/ 621989 h 1078412"/>
                <a:gd name="csX1943" fmla="*/ 106834 w 1459884"/>
                <a:gd name="csY1943" fmla="*/ 621989 h 1078412"/>
                <a:gd name="csX1944" fmla="*/ 106834 w 1459884"/>
                <a:gd name="csY1944" fmla="*/ 620311 h 1078412"/>
                <a:gd name="csX1945" fmla="*/ 105157 w 1459884"/>
                <a:gd name="csY1945" fmla="*/ 620311 h 1078412"/>
                <a:gd name="csX1946" fmla="*/ 105157 w 1459884"/>
                <a:gd name="csY1946" fmla="*/ 618633 h 1078412"/>
                <a:gd name="csX1947" fmla="*/ 106834 w 1459884"/>
                <a:gd name="csY1947" fmla="*/ 616955 h 1078412"/>
                <a:gd name="csX1948" fmla="*/ 108513 w 1459884"/>
                <a:gd name="csY1948" fmla="*/ 614718 h 1078412"/>
                <a:gd name="csX1949" fmla="*/ 108513 w 1459884"/>
                <a:gd name="csY1949" fmla="*/ 613040 h 1078412"/>
                <a:gd name="csX1950" fmla="*/ 101241 w 1459884"/>
                <a:gd name="csY1950" fmla="*/ 613040 h 1078412"/>
                <a:gd name="csX1951" fmla="*/ 101241 w 1459884"/>
                <a:gd name="csY1951" fmla="*/ 611362 h 1078412"/>
                <a:gd name="csX1952" fmla="*/ 99563 w 1459884"/>
                <a:gd name="csY1952" fmla="*/ 613040 h 1078412"/>
                <a:gd name="csX1953" fmla="*/ 90613 w 1459884"/>
                <a:gd name="csY1953" fmla="*/ 613040 h 1078412"/>
                <a:gd name="csX1954" fmla="*/ 90613 w 1459884"/>
                <a:gd name="csY1954" fmla="*/ 611362 h 1078412"/>
                <a:gd name="csX1955" fmla="*/ 83342 w 1459884"/>
                <a:gd name="csY1955" fmla="*/ 611362 h 1078412"/>
                <a:gd name="csX1956" fmla="*/ 83342 w 1459884"/>
                <a:gd name="csY1956" fmla="*/ 609684 h 1078412"/>
                <a:gd name="csX1957" fmla="*/ 79986 w 1459884"/>
                <a:gd name="csY1957" fmla="*/ 609684 h 1078412"/>
                <a:gd name="csX1958" fmla="*/ 79986 w 1459884"/>
                <a:gd name="csY1958" fmla="*/ 608006 h 1078412"/>
                <a:gd name="csX1959" fmla="*/ 76630 w 1459884"/>
                <a:gd name="csY1959" fmla="*/ 608006 h 1078412"/>
                <a:gd name="csX1960" fmla="*/ 76630 w 1459884"/>
                <a:gd name="csY1960" fmla="*/ 605768 h 1078412"/>
                <a:gd name="csX1961" fmla="*/ 72715 w 1459884"/>
                <a:gd name="csY1961" fmla="*/ 605768 h 1078412"/>
                <a:gd name="csX1962" fmla="*/ 72715 w 1459884"/>
                <a:gd name="csY1962" fmla="*/ 600734 h 1078412"/>
                <a:gd name="csX1963" fmla="*/ 69359 w 1459884"/>
                <a:gd name="csY1963" fmla="*/ 600734 h 1078412"/>
                <a:gd name="csX1964" fmla="*/ 69359 w 1459884"/>
                <a:gd name="csY1964" fmla="*/ 602412 h 1078412"/>
                <a:gd name="csX1965" fmla="*/ 67680 w 1459884"/>
                <a:gd name="csY1965" fmla="*/ 602412 h 1078412"/>
                <a:gd name="csX1966" fmla="*/ 67680 w 1459884"/>
                <a:gd name="csY1966" fmla="*/ 604090 h 1078412"/>
                <a:gd name="csX1967" fmla="*/ 66003 w 1459884"/>
                <a:gd name="csY1967" fmla="*/ 604090 h 1078412"/>
                <a:gd name="csX1968" fmla="*/ 66003 w 1459884"/>
                <a:gd name="csY1968" fmla="*/ 602412 h 1078412"/>
                <a:gd name="csX1969" fmla="*/ 63765 w 1459884"/>
                <a:gd name="csY1969" fmla="*/ 602412 h 1078412"/>
                <a:gd name="csX1970" fmla="*/ 63765 w 1459884"/>
                <a:gd name="csY1970" fmla="*/ 604090 h 1078412"/>
                <a:gd name="csX1971" fmla="*/ 62087 w 1459884"/>
                <a:gd name="csY1971" fmla="*/ 604090 h 1078412"/>
                <a:gd name="csX1972" fmla="*/ 62087 w 1459884"/>
                <a:gd name="csY1972" fmla="*/ 599056 h 1078412"/>
                <a:gd name="csX1973" fmla="*/ 60409 w 1459884"/>
                <a:gd name="csY1973" fmla="*/ 599056 h 1078412"/>
                <a:gd name="csX1974" fmla="*/ 60409 w 1459884"/>
                <a:gd name="csY1974" fmla="*/ 596819 h 1078412"/>
                <a:gd name="csX1975" fmla="*/ 57053 w 1459884"/>
                <a:gd name="csY1975" fmla="*/ 596819 h 1078412"/>
                <a:gd name="csX1976" fmla="*/ 57053 w 1459884"/>
                <a:gd name="csY1976" fmla="*/ 593463 h 1078412"/>
                <a:gd name="csX1977" fmla="*/ 58731 w 1459884"/>
                <a:gd name="csY1977" fmla="*/ 593463 h 1078412"/>
                <a:gd name="csX1978" fmla="*/ 58731 w 1459884"/>
                <a:gd name="csY1978" fmla="*/ 590107 h 1078412"/>
                <a:gd name="csX1979" fmla="*/ 58731 w 1459884"/>
                <a:gd name="csY1979" fmla="*/ 590107 h 1078412"/>
                <a:gd name="csX1980" fmla="*/ 58731 w 1459884"/>
                <a:gd name="csY1980" fmla="*/ 588429 h 1078412"/>
                <a:gd name="csX1981" fmla="*/ 58731 w 1459884"/>
                <a:gd name="csY1981" fmla="*/ 588429 h 1078412"/>
                <a:gd name="csX1982" fmla="*/ 58731 w 1459884"/>
                <a:gd name="csY1982" fmla="*/ 582835 h 1078412"/>
                <a:gd name="csX1983" fmla="*/ 57053 w 1459884"/>
                <a:gd name="csY1983" fmla="*/ 582835 h 1078412"/>
                <a:gd name="csX1984" fmla="*/ 57053 w 1459884"/>
                <a:gd name="csY1984" fmla="*/ 579479 h 1078412"/>
                <a:gd name="csX1985" fmla="*/ 54816 w 1459884"/>
                <a:gd name="csY1985" fmla="*/ 579479 h 1078412"/>
                <a:gd name="csX1986" fmla="*/ 54816 w 1459884"/>
                <a:gd name="csY1986" fmla="*/ 577242 h 1078412"/>
                <a:gd name="csX1987" fmla="*/ 53138 w 1459884"/>
                <a:gd name="csY1987" fmla="*/ 577242 h 1078412"/>
                <a:gd name="csX1988" fmla="*/ 51459 w 1459884"/>
                <a:gd name="csY1988" fmla="*/ 575564 h 1078412"/>
                <a:gd name="csX1989" fmla="*/ 46426 w 1459884"/>
                <a:gd name="csY1989" fmla="*/ 575564 h 1078412"/>
                <a:gd name="csX1990" fmla="*/ 46426 w 1459884"/>
                <a:gd name="csY1990" fmla="*/ 577242 h 1078412"/>
                <a:gd name="csX1991" fmla="*/ 44188 w 1459884"/>
                <a:gd name="csY1991" fmla="*/ 575564 h 1078412"/>
                <a:gd name="csX1992" fmla="*/ 44188 w 1459884"/>
                <a:gd name="csY1992" fmla="*/ 570530 h 1078412"/>
                <a:gd name="csX1993" fmla="*/ 42510 w 1459884"/>
                <a:gd name="csY1993" fmla="*/ 570530 h 1078412"/>
                <a:gd name="csX1994" fmla="*/ 42510 w 1459884"/>
                <a:gd name="csY1994" fmla="*/ 568292 h 1078412"/>
                <a:gd name="csX1995" fmla="*/ 40832 w 1459884"/>
                <a:gd name="csY1995" fmla="*/ 568292 h 1078412"/>
                <a:gd name="csX1996" fmla="*/ 39154 w 1459884"/>
                <a:gd name="csY1996" fmla="*/ 570530 h 1078412"/>
                <a:gd name="csX1997" fmla="*/ 39154 w 1459884"/>
                <a:gd name="csY1997" fmla="*/ 568292 h 1078412"/>
                <a:gd name="csX1998" fmla="*/ 28526 w 1459884"/>
                <a:gd name="csY1998" fmla="*/ 568292 h 1078412"/>
                <a:gd name="csX1999" fmla="*/ 28526 w 1459884"/>
                <a:gd name="csY1999" fmla="*/ 566614 h 1078412"/>
                <a:gd name="csX2000" fmla="*/ 21255 w 1459884"/>
                <a:gd name="csY2000" fmla="*/ 566614 h 1078412"/>
                <a:gd name="csX2001" fmla="*/ 21255 w 1459884"/>
                <a:gd name="csY2001" fmla="*/ 561580 h 1078412"/>
                <a:gd name="csX2002" fmla="*/ 22933 w 1459884"/>
                <a:gd name="csY2002" fmla="*/ 561580 h 1078412"/>
                <a:gd name="csX2003" fmla="*/ 22933 w 1459884"/>
                <a:gd name="csY2003" fmla="*/ 559902 h 1078412"/>
                <a:gd name="csX2004" fmla="*/ 35239 w 1459884"/>
                <a:gd name="csY2004" fmla="*/ 559902 h 1078412"/>
                <a:gd name="csX2005" fmla="*/ 37476 w 1459884"/>
                <a:gd name="csY2005" fmla="*/ 557665 h 1078412"/>
                <a:gd name="csX2006" fmla="*/ 37476 w 1459884"/>
                <a:gd name="csY2006" fmla="*/ 552631 h 1078412"/>
                <a:gd name="csX2007" fmla="*/ 33561 w 1459884"/>
                <a:gd name="csY2007" fmla="*/ 552631 h 1078412"/>
                <a:gd name="csX2008" fmla="*/ 31882 w 1459884"/>
                <a:gd name="csY2008" fmla="*/ 550953 h 1078412"/>
                <a:gd name="csX2009" fmla="*/ 31882 w 1459884"/>
                <a:gd name="csY2009" fmla="*/ 547037 h 1078412"/>
                <a:gd name="csX2010" fmla="*/ 33561 w 1459884"/>
                <a:gd name="csY2010" fmla="*/ 547037 h 1078412"/>
                <a:gd name="csX2011" fmla="*/ 33561 w 1459884"/>
                <a:gd name="csY2011" fmla="*/ 543681 h 1078412"/>
                <a:gd name="csX2012" fmla="*/ 31882 w 1459884"/>
                <a:gd name="csY2012" fmla="*/ 543681 h 1078412"/>
                <a:gd name="csX2013" fmla="*/ 31882 w 1459884"/>
                <a:gd name="csY2013" fmla="*/ 536410 h 1078412"/>
                <a:gd name="csX2014" fmla="*/ 30205 w 1459884"/>
                <a:gd name="csY2014" fmla="*/ 536410 h 1078412"/>
                <a:gd name="csX2015" fmla="*/ 30205 w 1459884"/>
                <a:gd name="csY2015" fmla="*/ 527460 h 1078412"/>
                <a:gd name="csX2016" fmla="*/ 31882 w 1459884"/>
                <a:gd name="csY2016" fmla="*/ 527460 h 1078412"/>
                <a:gd name="csX2017" fmla="*/ 31882 w 1459884"/>
                <a:gd name="csY2017" fmla="*/ 524104 h 1078412"/>
                <a:gd name="csX2018" fmla="*/ 30205 w 1459884"/>
                <a:gd name="csY2018" fmla="*/ 524104 h 1078412"/>
                <a:gd name="csX2019" fmla="*/ 30205 w 1459884"/>
                <a:gd name="csY2019" fmla="*/ 522426 h 1078412"/>
                <a:gd name="csX2020" fmla="*/ 26289 w 1459884"/>
                <a:gd name="csY2020" fmla="*/ 522426 h 1078412"/>
                <a:gd name="csX2021" fmla="*/ 26289 w 1459884"/>
                <a:gd name="csY2021" fmla="*/ 520189 h 1078412"/>
                <a:gd name="csX2022" fmla="*/ 24611 w 1459884"/>
                <a:gd name="csY2022" fmla="*/ 518511 h 1078412"/>
                <a:gd name="csX2023" fmla="*/ 15662 w 1459884"/>
                <a:gd name="csY2023" fmla="*/ 518511 h 1078412"/>
                <a:gd name="csX2024" fmla="*/ 15662 w 1459884"/>
                <a:gd name="csY2024" fmla="*/ 516833 h 1078412"/>
                <a:gd name="csX2025" fmla="*/ 13984 w 1459884"/>
                <a:gd name="csY2025" fmla="*/ 516833 h 1078412"/>
                <a:gd name="csX2026" fmla="*/ 13984 w 1459884"/>
                <a:gd name="csY2026" fmla="*/ 518511 h 1078412"/>
                <a:gd name="csX2027" fmla="*/ 12305 w 1459884"/>
                <a:gd name="csY2027" fmla="*/ 518511 h 1078412"/>
                <a:gd name="csX2028" fmla="*/ 12305 w 1459884"/>
                <a:gd name="csY2028" fmla="*/ 522426 h 1078412"/>
                <a:gd name="csX2029" fmla="*/ 8949 w 1459884"/>
                <a:gd name="csY2029" fmla="*/ 522426 h 1078412"/>
                <a:gd name="csX2030" fmla="*/ 8949 w 1459884"/>
                <a:gd name="csY2030" fmla="*/ 520189 h 1078412"/>
                <a:gd name="csX2031" fmla="*/ 6712 w 1459884"/>
                <a:gd name="csY2031" fmla="*/ 520189 h 1078412"/>
                <a:gd name="csX2032" fmla="*/ 6712 w 1459884"/>
                <a:gd name="csY2032" fmla="*/ 516833 h 1078412"/>
                <a:gd name="csX2033" fmla="*/ 3356 w 1459884"/>
                <a:gd name="csY2033" fmla="*/ 516833 h 1078412"/>
                <a:gd name="csX2034" fmla="*/ 3356 w 1459884"/>
                <a:gd name="csY2034" fmla="*/ 509561 h 1078412"/>
                <a:gd name="csX2035" fmla="*/ 6712 w 1459884"/>
                <a:gd name="csY2035" fmla="*/ 509561 h 1078412"/>
                <a:gd name="csX2036" fmla="*/ 6712 w 1459884"/>
                <a:gd name="csY2036" fmla="*/ 506205 h 1078412"/>
                <a:gd name="csX2037" fmla="*/ 3356 w 1459884"/>
                <a:gd name="csY2037" fmla="*/ 506205 h 1078412"/>
                <a:gd name="csX2038" fmla="*/ 3356 w 1459884"/>
                <a:gd name="csY2038" fmla="*/ 502849 h 1078412"/>
                <a:gd name="csX2039" fmla="*/ 1678 w 1459884"/>
                <a:gd name="csY2039" fmla="*/ 502849 h 1078412"/>
                <a:gd name="csX2040" fmla="*/ 1678 w 1459884"/>
                <a:gd name="csY2040" fmla="*/ 500612 h 1078412"/>
                <a:gd name="csX2041" fmla="*/ 0 w 1459884"/>
                <a:gd name="csY2041" fmla="*/ 500612 h 1078412"/>
                <a:gd name="csX2042" fmla="*/ 0 w 1459884"/>
                <a:gd name="csY2042" fmla="*/ 498934 h 1078412"/>
                <a:gd name="csX2043" fmla="*/ 1678 w 1459884"/>
                <a:gd name="csY2043" fmla="*/ 498934 h 1078412"/>
                <a:gd name="csX2044" fmla="*/ 1678 w 1459884"/>
                <a:gd name="csY2044" fmla="*/ 497256 h 1078412"/>
                <a:gd name="csX2045" fmla="*/ 3356 w 1459884"/>
                <a:gd name="csY2045" fmla="*/ 497256 h 1078412"/>
                <a:gd name="csX2046" fmla="*/ 3356 w 1459884"/>
                <a:gd name="csY2046" fmla="*/ 493900 h 1078412"/>
                <a:gd name="csX2047" fmla="*/ 6712 w 1459884"/>
                <a:gd name="csY2047" fmla="*/ 493900 h 1078412"/>
                <a:gd name="csX2048" fmla="*/ 6712 w 1459884"/>
                <a:gd name="csY2048" fmla="*/ 491662 h 1078412"/>
                <a:gd name="csX2049" fmla="*/ 8949 w 1459884"/>
                <a:gd name="csY2049" fmla="*/ 491662 h 1078412"/>
                <a:gd name="csX2050" fmla="*/ 8949 w 1459884"/>
                <a:gd name="csY2050" fmla="*/ 484950 h 1078412"/>
                <a:gd name="csX2051" fmla="*/ 6712 w 1459884"/>
                <a:gd name="csY2051" fmla="*/ 484950 h 1078412"/>
                <a:gd name="csX2052" fmla="*/ 6712 w 1459884"/>
                <a:gd name="csY2052" fmla="*/ 481035 h 1078412"/>
                <a:gd name="csX2053" fmla="*/ 8949 w 1459884"/>
                <a:gd name="csY2053" fmla="*/ 481035 h 1078412"/>
                <a:gd name="csX2054" fmla="*/ 8949 w 1459884"/>
                <a:gd name="csY2054" fmla="*/ 476001 h 1078412"/>
                <a:gd name="csX2055" fmla="*/ 10628 w 1459884"/>
                <a:gd name="csY2055" fmla="*/ 476001 h 1078412"/>
                <a:gd name="csX2056" fmla="*/ 10628 w 1459884"/>
                <a:gd name="csY2056" fmla="*/ 474323 h 1078412"/>
                <a:gd name="csX2057" fmla="*/ 19577 w 1459884"/>
                <a:gd name="csY2057" fmla="*/ 474323 h 1078412"/>
                <a:gd name="csX2058" fmla="*/ 19577 w 1459884"/>
                <a:gd name="csY2058" fmla="*/ 472085 h 1078412"/>
                <a:gd name="csX2059" fmla="*/ 21255 w 1459884"/>
                <a:gd name="csY2059" fmla="*/ 472085 h 1078412"/>
                <a:gd name="csX2060" fmla="*/ 21255 w 1459884"/>
                <a:gd name="csY2060" fmla="*/ 470407 h 1078412"/>
                <a:gd name="csX2061" fmla="*/ 22933 w 1459884"/>
                <a:gd name="csY2061" fmla="*/ 470407 h 1078412"/>
                <a:gd name="csX2062" fmla="*/ 24611 w 1459884"/>
                <a:gd name="csY2062" fmla="*/ 468729 h 1078412"/>
                <a:gd name="csX2063" fmla="*/ 26289 w 1459884"/>
                <a:gd name="csY2063" fmla="*/ 468729 h 1078412"/>
                <a:gd name="csX2064" fmla="*/ 26289 w 1459884"/>
                <a:gd name="csY2064" fmla="*/ 465373 h 1078412"/>
                <a:gd name="csX2065" fmla="*/ 30205 w 1459884"/>
                <a:gd name="csY2065" fmla="*/ 465373 h 1078412"/>
                <a:gd name="csX2066" fmla="*/ 30205 w 1459884"/>
                <a:gd name="csY2066" fmla="*/ 461458 h 1078412"/>
                <a:gd name="csX2067" fmla="*/ 33561 w 1459884"/>
                <a:gd name="csY2067" fmla="*/ 461458 h 1078412"/>
                <a:gd name="csX2068" fmla="*/ 35239 w 1459884"/>
                <a:gd name="csY2068" fmla="*/ 463136 h 1078412"/>
                <a:gd name="csX2069" fmla="*/ 39154 w 1459884"/>
                <a:gd name="csY2069" fmla="*/ 463136 h 1078412"/>
                <a:gd name="csX2070" fmla="*/ 39154 w 1459884"/>
                <a:gd name="csY2070" fmla="*/ 461458 h 1078412"/>
                <a:gd name="csX2071" fmla="*/ 42510 w 1459884"/>
                <a:gd name="csY2071" fmla="*/ 461458 h 1078412"/>
                <a:gd name="csX2072" fmla="*/ 42510 w 1459884"/>
                <a:gd name="csY2072" fmla="*/ 459780 h 1078412"/>
                <a:gd name="csX2073" fmla="*/ 44188 w 1459884"/>
                <a:gd name="csY2073" fmla="*/ 459780 h 1078412"/>
                <a:gd name="csX2074" fmla="*/ 44188 w 1459884"/>
                <a:gd name="csY2074" fmla="*/ 458102 h 1078412"/>
                <a:gd name="csX2075" fmla="*/ 46426 w 1459884"/>
                <a:gd name="csY2075" fmla="*/ 458102 h 1078412"/>
                <a:gd name="csX2076" fmla="*/ 46426 w 1459884"/>
                <a:gd name="csY2076" fmla="*/ 456424 h 1078412"/>
                <a:gd name="csX2077" fmla="*/ 49782 w 1459884"/>
                <a:gd name="csY2077" fmla="*/ 456424 h 1078412"/>
                <a:gd name="csX2078" fmla="*/ 49782 w 1459884"/>
                <a:gd name="csY2078" fmla="*/ 461458 h 1078412"/>
                <a:gd name="csX2079" fmla="*/ 51459 w 1459884"/>
                <a:gd name="csY2079" fmla="*/ 461458 h 1078412"/>
                <a:gd name="csX2080" fmla="*/ 51459 w 1459884"/>
                <a:gd name="csY2080" fmla="*/ 463136 h 1078412"/>
                <a:gd name="csX2081" fmla="*/ 49782 w 1459884"/>
                <a:gd name="csY2081" fmla="*/ 463136 h 1078412"/>
                <a:gd name="csX2082" fmla="*/ 49782 w 1459884"/>
                <a:gd name="csY2082" fmla="*/ 467051 h 1078412"/>
                <a:gd name="csX2083" fmla="*/ 53138 w 1459884"/>
                <a:gd name="csY2083" fmla="*/ 467051 h 1078412"/>
                <a:gd name="csX2084" fmla="*/ 53138 w 1459884"/>
                <a:gd name="csY2084" fmla="*/ 465373 h 1078412"/>
                <a:gd name="csX2085" fmla="*/ 54816 w 1459884"/>
                <a:gd name="csY2085" fmla="*/ 465373 h 1078412"/>
                <a:gd name="csX2086" fmla="*/ 54816 w 1459884"/>
                <a:gd name="csY2086" fmla="*/ 467051 h 1078412"/>
                <a:gd name="csX2087" fmla="*/ 57053 w 1459884"/>
                <a:gd name="csY2087" fmla="*/ 467051 h 1078412"/>
                <a:gd name="csX2088" fmla="*/ 57053 w 1459884"/>
                <a:gd name="csY2088" fmla="*/ 465373 h 1078412"/>
                <a:gd name="csX2089" fmla="*/ 62087 w 1459884"/>
                <a:gd name="csY2089" fmla="*/ 465373 h 1078412"/>
                <a:gd name="csX2090" fmla="*/ 62087 w 1459884"/>
                <a:gd name="csY2090" fmla="*/ 463136 h 1078412"/>
                <a:gd name="csX2091" fmla="*/ 66003 w 1459884"/>
                <a:gd name="csY2091" fmla="*/ 463136 h 1078412"/>
                <a:gd name="csX2092" fmla="*/ 66003 w 1459884"/>
                <a:gd name="csY2092" fmla="*/ 465373 h 1078412"/>
                <a:gd name="csX2093" fmla="*/ 67680 w 1459884"/>
                <a:gd name="csY2093" fmla="*/ 465373 h 1078412"/>
                <a:gd name="csX2094" fmla="*/ 69359 w 1459884"/>
                <a:gd name="csY2094" fmla="*/ 463136 h 1078412"/>
                <a:gd name="csX2095" fmla="*/ 71036 w 1459884"/>
                <a:gd name="csY2095" fmla="*/ 463136 h 1078412"/>
                <a:gd name="csX2096" fmla="*/ 71036 w 1459884"/>
                <a:gd name="csY2096" fmla="*/ 459780 h 1078412"/>
                <a:gd name="csX2097" fmla="*/ 72715 w 1459884"/>
                <a:gd name="csY2097" fmla="*/ 458102 h 1078412"/>
                <a:gd name="csX2098" fmla="*/ 72715 w 1459884"/>
                <a:gd name="csY2098" fmla="*/ 456424 h 1078412"/>
                <a:gd name="csX2099" fmla="*/ 74952 w 1459884"/>
                <a:gd name="csY2099" fmla="*/ 456424 h 1078412"/>
                <a:gd name="csX2100" fmla="*/ 74952 w 1459884"/>
                <a:gd name="csY2100" fmla="*/ 454186 h 1078412"/>
                <a:gd name="csX2101" fmla="*/ 72715 w 1459884"/>
                <a:gd name="csY2101" fmla="*/ 454186 h 1078412"/>
                <a:gd name="csX2102" fmla="*/ 72715 w 1459884"/>
                <a:gd name="csY2102" fmla="*/ 452508 h 1078412"/>
                <a:gd name="csX2103" fmla="*/ 74952 w 1459884"/>
                <a:gd name="csY2103" fmla="*/ 452508 h 1078412"/>
                <a:gd name="csX2104" fmla="*/ 74952 w 1459884"/>
                <a:gd name="csY2104" fmla="*/ 450830 h 1078412"/>
                <a:gd name="csX2105" fmla="*/ 76630 w 1459884"/>
                <a:gd name="csY2105" fmla="*/ 450830 h 1078412"/>
                <a:gd name="csX2106" fmla="*/ 76630 w 1459884"/>
                <a:gd name="csY2106" fmla="*/ 449152 h 1078412"/>
                <a:gd name="csX2107" fmla="*/ 74952 w 1459884"/>
                <a:gd name="csY2107" fmla="*/ 447474 h 1078412"/>
                <a:gd name="csX2108" fmla="*/ 76630 w 1459884"/>
                <a:gd name="csY2108" fmla="*/ 447474 h 1078412"/>
                <a:gd name="csX2109" fmla="*/ 76630 w 1459884"/>
                <a:gd name="csY2109" fmla="*/ 445796 h 1078412"/>
                <a:gd name="csX2110" fmla="*/ 78308 w 1459884"/>
                <a:gd name="csY2110" fmla="*/ 445796 h 1078412"/>
                <a:gd name="csX2111" fmla="*/ 79986 w 1459884"/>
                <a:gd name="csY2111" fmla="*/ 443559 h 1078412"/>
                <a:gd name="csX2112" fmla="*/ 85580 w 1459884"/>
                <a:gd name="csY2112" fmla="*/ 443559 h 1078412"/>
                <a:gd name="csX2113" fmla="*/ 85580 w 1459884"/>
                <a:gd name="csY2113" fmla="*/ 445796 h 1078412"/>
                <a:gd name="csX2114" fmla="*/ 90613 w 1459884"/>
                <a:gd name="csY2114" fmla="*/ 445796 h 1078412"/>
                <a:gd name="csX2115" fmla="*/ 90613 w 1459884"/>
                <a:gd name="csY2115" fmla="*/ 443559 h 1078412"/>
                <a:gd name="csX2116" fmla="*/ 92292 w 1459884"/>
                <a:gd name="csY2116" fmla="*/ 443559 h 1078412"/>
                <a:gd name="csX2117" fmla="*/ 92292 w 1459884"/>
                <a:gd name="csY2117" fmla="*/ 445796 h 1078412"/>
                <a:gd name="csX2118" fmla="*/ 99563 w 1459884"/>
                <a:gd name="csY2118" fmla="*/ 445796 h 1078412"/>
                <a:gd name="csX2119" fmla="*/ 99563 w 1459884"/>
                <a:gd name="csY2119" fmla="*/ 443559 h 1078412"/>
                <a:gd name="csX2120" fmla="*/ 99563 w 1459884"/>
                <a:gd name="csY2120" fmla="*/ 445796 h 1078412"/>
                <a:gd name="csX2121" fmla="*/ 99563 w 1459884"/>
                <a:gd name="csY2121" fmla="*/ 443559 h 1078412"/>
                <a:gd name="csX2122" fmla="*/ 110190 w 1459884"/>
                <a:gd name="csY2122" fmla="*/ 443559 h 1078412"/>
                <a:gd name="csX2123" fmla="*/ 110190 w 1459884"/>
                <a:gd name="csY2123" fmla="*/ 441881 h 1078412"/>
                <a:gd name="csX2124" fmla="*/ 111869 w 1459884"/>
                <a:gd name="csY2124" fmla="*/ 441881 h 1078412"/>
                <a:gd name="csX2125" fmla="*/ 111869 w 1459884"/>
                <a:gd name="csY2125" fmla="*/ 438525 h 1078412"/>
                <a:gd name="csX2126" fmla="*/ 114106 w 1459884"/>
                <a:gd name="csY2126" fmla="*/ 438525 h 1078412"/>
                <a:gd name="csX2127" fmla="*/ 114106 w 1459884"/>
                <a:gd name="csY2127" fmla="*/ 436847 h 1078412"/>
                <a:gd name="csX2128" fmla="*/ 115784 w 1459884"/>
                <a:gd name="csY2128" fmla="*/ 436847 h 1078412"/>
                <a:gd name="csX2129" fmla="*/ 115784 w 1459884"/>
                <a:gd name="csY2129" fmla="*/ 432931 h 1078412"/>
                <a:gd name="csX2130" fmla="*/ 117462 w 1459884"/>
                <a:gd name="csY2130" fmla="*/ 432931 h 1078412"/>
                <a:gd name="csX2131" fmla="*/ 117462 w 1459884"/>
                <a:gd name="csY2131" fmla="*/ 429575 h 1078412"/>
                <a:gd name="csX2132" fmla="*/ 123055 w 1459884"/>
                <a:gd name="csY2132" fmla="*/ 429575 h 1078412"/>
                <a:gd name="csX2133" fmla="*/ 123055 w 1459884"/>
                <a:gd name="csY2133" fmla="*/ 427897 h 1078412"/>
                <a:gd name="csX2134" fmla="*/ 126411 w 1459884"/>
                <a:gd name="csY2134" fmla="*/ 427897 h 1078412"/>
                <a:gd name="csX2135" fmla="*/ 126411 w 1459884"/>
                <a:gd name="csY2135" fmla="*/ 425660 h 1078412"/>
                <a:gd name="csX2136" fmla="*/ 128090 w 1459884"/>
                <a:gd name="csY2136" fmla="*/ 425660 h 1078412"/>
                <a:gd name="csX2137" fmla="*/ 128090 w 1459884"/>
                <a:gd name="csY2137" fmla="*/ 423982 h 1078412"/>
                <a:gd name="csX2138" fmla="*/ 132005 w 1459884"/>
                <a:gd name="csY2138" fmla="*/ 423982 h 1078412"/>
                <a:gd name="csX2139" fmla="*/ 132005 w 1459884"/>
                <a:gd name="csY2139" fmla="*/ 422304 h 1078412"/>
                <a:gd name="csX2140" fmla="*/ 135361 w 1459884"/>
                <a:gd name="csY2140" fmla="*/ 422304 h 1078412"/>
                <a:gd name="csX2141" fmla="*/ 135361 w 1459884"/>
                <a:gd name="csY2141" fmla="*/ 420626 h 1078412"/>
                <a:gd name="csX2142" fmla="*/ 138717 w 1459884"/>
                <a:gd name="csY2142" fmla="*/ 420626 h 1078412"/>
                <a:gd name="csX2143" fmla="*/ 138717 w 1459884"/>
                <a:gd name="csY2143" fmla="*/ 418948 h 1078412"/>
                <a:gd name="csX2144" fmla="*/ 140395 w 1459884"/>
                <a:gd name="csY2144" fmla="*/ 418948 h 1078412"/>
                <a:gd name="csX2145" fmla="*/ 140395 w 1459884"/>
                <a:gd name="csY2145" fmla="*/ 420626 h 1078412"/>
                <a:gd name="csX2146" fmla="*/ 145988 w 1459884"/>
                <a:gd name="csY2146" fmla="*/ 420626 h 1078412"/>
                <a:gd name="csX2147" fmla="*/ 145988 w 1459884"/>
                <a:gd name="csY2147" fmla="*/ 418948 h 1078412"/>
                <a:gd name="csX2148" fmla="*/ 147667 w 1459884"/>
                <a:gd name="csY2148" fmla="*/ 418948 h 1078412"/>
                <a:gd name="csX2149" fmla="*/ 147667 w 1459884"/>
                <a:gd name="csY2149" fmla="*/ 417270 h 1078412"/>
                <a:gd name="csX2150" fmla="*/ 149344 w 1459884"/>
                <a:gd name="csY2150" fmla="*/ 417270 h 1078412"/>
                <a:gd name="csX2151" fmla="*/ 149344 w 1459884"/>
                <a:gd name="csY2151" fmla="*/ 411676 h 1078412"/>
                <a:gd name="csX2152" fmla="*/ 160531 w 1459884"/>
                <a:gd name="csY2152" fmla="*/ 411676 h 1078412"/>
                <a:gd name="csX2153" fmla="*/ 160531 w 1459884"/>
                <a:gd name="csY2153" fmla="*/ 408320 h 1078412"/>
                <a:gd name="csX2154" fmla="*/ 158294 w 1459884"/>
                <a:gd name="csY2154" fmla="*/ 406083 h 1078412"/>
                <a:gd name="csX2155" fmla="*/ 160531 w 1459884"/>
                <a:gd name="csY2155" fmla="*/ 406083 h 1078412"/>
                <a:gd name="csX2156" fmla="*/ 160531 w 1459884"/>
                <a:gd name="csY2156" fmla="*/ 402727 h 1078412"/>
                <a:gd name="csX2157" fmla="*/ 158294 w 1459884"/>
                <a:gd name="csY2157" fmla="*/ 402727 h 1078412"/>
                <a:gd name="csX2158" fmla="*/ 158294 w 1459884"/>
                <a:gd name="csY2158" fmla="*/ 397133 h 1078412"/>
                <a:gd name="csX2159" fmla="*/ 158294 w 1459884"/>
                <a:gd name="csY2159" fmla="*/ 397133 h 1078412"/>
                <a:gd name="csX2160" fmla="*/ 158294 w 1459884"/>
                <a:gd name="csY2160" fmla="*/ 393777 h 1078412"/>
                <a:gd name="csX2161" fmla="*/ 156616 w 1459884"/>
                <a:gd name="csY2161" fmla="*/ 393777 h 1078412"/>
                <a:gd name="csX2162" fmla="*/ 156616 w 1459884"/>
                <a:gd name="csY2162" fmla="*/ 392099 h 1078412"/>
                <a:gd name="csX2163" fmla="*/ 158294 w 1459884"/>
                <a:gd name="csY2163" fmla="*/ 392099 h 1078412"/>
                <a:gd name="csX2164" fmla="*/ 158294 w 1459884"/>
                <a:gd name="csY2164" fmla="*/ 388743 h 1078412"/>
                <a:gd name="csX2165" fmla="*/ 160531 w 1459884"/>
                <a:gd name="csY2165" fmla="*/ 386506 h 1078412"/>
                <a:gd name="csX2166" fmla="*/ 163888 w 1459884"/>
                <a:gd name="csY2166" fmla="*/ 386506 h 1078412"/>
                <a:gd name="csX2167" fmla="*/ 163888 w 1459884"/>
                <a:gd name="csY2167" fmla="*/ 384828 h 1078412"/>
                <a:gd name="csX2168" fmla="*/ 167244 w 1459884"/>
                <a:gd name="csY2168" fmla="*/ 384828 h 1078412"/>
                <a:gd name="csX2169" fmla="*/ 167244 w 1459884"/>
                <a:gd name="csY2169" fmla="*/ 383150 h 1078412"/>
                <a:gd name="csX2170" fmla="*/ 163888 w 1459884"/>
                <a:gd name="csY2170" fmla="*/ 383150 h 1078412"/>
                <a:gd name="csX2171" fmla="*/ 163888 w 1459884"/>
                <a:gd name="csY2171" fmla="*/ 381472 h 1078412"/>
                <a:gd name="csX2172" fmla="*/ 162209 w 1459884"/>
                <a:gd name="csY2172" fmla="*/ 381472 h 1078412"/>
                <a:gd name="csX2173" fmla="*/ 163888 w 1459884"/>
                <a:gd name="csY2173" fmla="*/ 379794 h 1078412"/>
                <a:gd name="csX2174" fmla="*/ 165565 w 1459884"/>
                <a:gd name="csY2174" fmla="*/ 379794 h 1078412"/>
                <a:gd name="csX2175" fmla="*/ 165565 w 1459884"/>
                <a:gd name="csY2175" fmla="*/ 377556 h 1078412"/>
                <a:gd name="csX2176" fmla="*/ 167244 w 1459884"/>
                <a:gd name="csY2176" fmla="*/ 377556 h 1078412"/>
                <a:gd name="csX2177" fmla="*/ 167244 w 1459884"/>
                <a:gd name="csY2177" fmla="*/ 375878 h 1078412"/>
                <a:gd name="csX2178" fmla="*/ 172837 w 1459884"/>
                <a:gd name="csY2178" fmla="*/ 375878 h 1078412"/>
                <a:gd name="csX2179" fmla="*/ 172837 w 1459884"/>
                <a:gd name="csY2179" fmla="*/ 374200 h 1078412"/>
                <a:gd name="csX2180" fmla="*/ 171159 w 1459884"/>
                <a:gd name="csY2180" fmla="*/ 372522 h 1078412"/>
                <a:gd name="csX2181" fmla="*/ 171159 w 1459884"/>
                <a:gd name="csY2181" fmla="*/ 370844 h 1078412"/>
                <a:gd name="csX2182" fmla="*/ 168921 w 1459884"/>
                <a:gd name="csY2182" fmla="*/ 370844 h 1078412"/>
                <a:gd name="csX2183" fmla="*/ 168921 w 1459884"/>
                <a:gd name="csY2183" fmla="*/ 368607 h 1078412"/>
                <a:gd name="csX2184" fmla="*/ 171159 w 1459884"/>
                <a:gd name="csY2184" fmla="*/ 368607 h 1078412"/>
                <a:gd name="csX2185" fmla="*/ 171159 w 1459884"/>
                <a:gd name="csY2185" fmla="*/ 363573 h 1078412"/>
                <a:gd name="csX2186" fmla="*/ 168921 w 1459884"/>
                <a:gd name="csY2186" fmla="*/ 357979 h 1078412"/>
                <a:gd name="csX2187" fmla="*/ 167244 w 1459884"/>
                <a:gd name="csY2187" fmla="*/ 354623 h 1078412"/>
                <a:gd name="csX2188" fmla="*/ 165565 w 1459884"/>
                <a:gd name="csY2188" fmla="*/ 354623 h 1078412"/>
                <a:gd name="csX2189" fmla="*/ 167244 w 1459884"/>
                <a:gd name="csY2189" fmla="*/ 352945 h 1078412"/>
                <a:gd name="csX2190" fmla="*/ 165565 w 1459884"/>
                <a:gd name="csY2190" fmla="*/ 352945 h 1078412"/>
                <a:gd name="csX2191" fmla="*/ 165565 w 1459884"/>
                <a:gd name="csY2191" fmla="*/ 351267 h 1078412"/>
                <a:gd name="csX2192" fmla="*/ 163888 w 1459884"/>
                <a:gd name="csY2192" fmla="*/ 351267 h 1078412"/>
                <a:gd name="csX2193" fmla="*/ 163888 w 1459884"/>
                <a:gd name="csY2193" fmla="*/ 336724 h 1078412"/>
                <a:gd name="csX2194" fmla="*/ 162209 w 1459884"/>
                <a:gd name="csY2194" fmla="*/ 336724 h 1078412"/>
                <a:gd name="csX2195" fmla="*/ 162209 w 1459884"/>
                <a:gd name="csY2195" fmla="*/ 329453 h 1078412"/>
                <a:gd name="csX2196" fmla="*/ 163888 w 1459884"/>
                <a:gd name="csY2196" fmla="*/ 329453 h 1078412"/>
                <a:gd name="csX2197" fmla="*/ 163888 w 1459884"/>
                <a:gd name="csY2197" fmla="*/ 327775 h 1078412"/>
                <a:gd name="csX2198" fmla="*/ 162209 w 1459884"/>
                <a:gd name="csY2198" fmla="*/ 326097 h 1078412"/>
                <a:gd name="csX2199" fmla="*/ 163888 w 1459884"/>
                <a:gd name="csY2199" fmla="*/ 326097 h 1078412"/>
                <a:gd name="csX2200" fmla="*/ 163888 w 1459884"/>
                <a:gd name="csY2200" fmla="*/ 324419 h 1078412"/>
                <a:gd name="csX2201" fmla="*/ 165565 w 1459884"/>
                <a:gd name="csY2201" fmla="*/ 324419 h 1078412"/>
                <a:gd name="csX2202" fmla="*/ 167244 w 1459884"/>
                <a:gd name="csY2202" fmla="*/ 322741 h 1078412"/>
                <a:gd name="csX2203" fmla="*/ 162209 w 1459884"/>
                <a:gd name="csY2203" fmla="*/ 322741 h 1078412"/>
                <a:gd name="csX2204" fmla="*/ 162209 w 1459884"/>
                <a:gd name="csY2204" fmla="*/ 320503 h 1078412"/>
                <a:gd name="csX2205" fmla="*/ 153260 w 1459884"/>
                <a:gd name="csY2205" fmla="*/ 320503 h 1078412"/>
                <a:gd name="csX2206" fmla="*/ 151582 w 1459884"/>
                <a:gd name="csY2206" fmla="*/ 318825 h 1078412"/>
                <a:gd name="csX2207" fmla="*/ 151582 w 1459884"/>
                <a:gd name="csY2207" fmla="*/ 318825 h 1078412"/>
                <a:gd name="csX2208" fmla="*/ 151582 w 1459884"/>
                <a:gd name="csY2208" fmla="*/ 315469 h 1078412"/>
                <a:gd name="csX2209" fmla="*/ 156616 w 1459884"/>
                <a:gd name="csY2209" fmla="*/ 315469 h 1078412"/>
                <a:gd name="csX2210" fmla="*/ 156616 w 1459884"/>
                <a:gd name="csY2210" fmla="*/ 313791 h 1078412"/>
                <a:gd name="csX2211" fmla="*/ 163888 w 1459884"/>
                <a:gd name="csY2211" fmla="*/ 313791 h 1078412"/>
                <a:gd name="csX2212" fmla="*/ 163888 w 1459884"/>
                <a:gd name="csY2212" fmla="*/ 309876 h 1078412"/>
                <a:gd name="csX2213" fmla="*/ 176193 w 1459884"/>
                <a:gd name="csY2213" fmla="*/ 309876 h 1078412"/>
                <a:gd name="csX2214" fmla="*/ 177871 w 1459884"/>
                <a:gd name="csY2214" fmla="*/ 308198 h 1078412"/>
                <a:gd name="csX2215" fmla="*/ 181786 w 1459884"/>
                <a:gd name="csY2215" fmla="*/ 308198 h 1078412"/>
                <a:gd name="csX2216" fmla="*/ 181786 w 1459884"/>
                <a:gd name="csY2216" fmla="*/ 306520 h 1078412"/>
                <a:gd name="csX2217" fmla="*/ 185142 w 1459884"/>
                <a:gd name="csY2217" fmla="*/ 306520 h 1078412"/>
                <a:gd name="csX2218" fmla="*/ 185142 w 1459884"/>
                <a:gd name="csY2218" fmla="*/ 304842 h 1078412"/>
                <a:gd name="csX2219" fmla="*/ 190736 w 1459884"/>
                <a:gd name="csY2219" fmla="*/ 304842 h 1078412"/>
                <a:gd name="csX2220" fmla="*/ 190736 w 1459884"/>
                <a:gd name="csY2220" fmla="*/ 303164 h 1078412"/>
                <a:gd name="csX2221" fmla="*/ 195770 w 1459884"/>
                <a:gd name="csY2221" fmla="*/ 303164 h 1078412"/>
                <a:gd name="csX2222" fmla="*/ 195770 w 1459884"/>
                <a:gd name="csY2222" fmla="*/ 304842 h 1078412"/>
                <a:gd name="csX2223" fmla="*/ 197448 w 1459884"/>
                <a:gd name="csY2223" fmla="*/ 304842 h 1078412"/>
                <a:gd name="csX2224" fmla="*/ 197448 w 1459884"/>
                <a:gd name="csY2224" fmla="*/ 308198 h 1078412"/>
                <a:gd name="csX2225" fmla="*/ 199685 w 1459884"/>
                <a:gd name="csY2225" fmla="*/ 308198 h 1078412"/>
                <a:gd name="csX2226" fmla="*/ 199685 w 1459884"/>
                <a:gd name="csY2226" fmla="*/ 309876 h 1078412"/>
                <a:gd name="csX2227" fmla="*/ 203042 w 1459884"/>
                <a:gd name="csY2227" fmla="*/ 309876 h 1078412"/>
                <a:gd name="csX2228" fmla="*/ 203042 w 1459884"/>
                <a:gd name="csY2228" fmla="*/ 308198 h 1078412"/>
                <a:gd name="csX2229" fmla="*/ 204719 w 1459884"/>
                <a:gd name="csY2229" fmla="*/ 308198 h 1078412"/>
                <a:gd name="csX2230" fmla="*/ 204719 w 1459884"/>
                <a:gd name="csY2230" fmla="*/ 306520 h 1078412"/>
                <a:gd name="csX2231" fmla="*/ 208635 w 1459884"/>
                <a:gd name="csY2231" fmla="*/ 306520 h 1078412"/>
                <a:gd name="csX2232" fmla="*/ 208635 w 1459884"/>
                <a:gd name="csY2232" fmla="*/ 308198 h 1078412"/>
                <a:gd name="csX2233" fmla="*/ 215347 w 1459884"/>
                <a:gd name="csY2233" fmla="*/ 308198 h 1078412"/>
                <a:gd name="csX2234" fmla="*/ 215347 w 1459884"/>
                <a:gd name="csY2234" fmla="*/ 299248 h 1078412"/>
                <a:gd name="csX2235" fmla="*/ 211991 w 1459884"/>
                <a:gd name="csY2235" fmla="*/ 299248 h 1078412"/>
                <a:gd name="csX2236" fmla="*/ 208635 w 1459884"/>
                <a:gd name="csY2236" fmla="*/ 295892 h 1078412"/>
                <a:gd name="csX2237" fmla="*/ 208635 w 1459884"/>
                <a:gd name="csY2237" fmla="*/ 295892 h 1078412"/>
                <a:gd name="csX2238" fmla="*/ 210313 w 1459884"/>
                <a:gd name="csY2238" fmla="*/ 286943 h 1078412"/>
                <a:gd name="csX2239" fmla="*/ 211991 w 1459884"/>
                <a:gd name="csY2239" fmla="*/ 285265 h 1078412"/>
                <a:gd name="csX2240" fmla="*/ 213669 w 1459884"/>
                <a:gd name="csY2240" fmla="*/ 283027 h 1078412"/>
                <a:gd name="csX2241" fmla="*/ 213669 w 1459884"/>
                <a:gd name="csY2241" fmla="*/ 274637 h 1078412"/>
                <a:gd name="csX2242" fmla="*/ 215347 w 1459884"/>
                <a:gd name="csY2242" fmla="*/ 272400 h 1078412"/>
                <a:gd name="csX2243" fmla="*/ 215347 w 1459884"/>
                <a:gd name="csY2243" fmla="*/ 269044 h 1078412"/>
                <a:gd name="csX2244" fmla="*/ 217584 w 1459884"/>
                <a:gd name="csY2244" fmla="*/ 267366 h 1078412"/>
                <a:gd name="csX2245" fmla="*/ 219262 w 1459884"/>
                <a:gd name="csY2245" fmla="*/ 261772 h 1078412"/>
                <a:gd name="csX2246" fmla="*/ 219262 w 1459884"/>
                <a:gd name="csY2246" fmla="*/ 260094 h 1078412"/>
                <a:gd name="csX2247" fmla="*/ 220940 w 1459884"/>
                <a:gd name="csY2247" fmla="*/ 256738 h 1078412"/>
                <a:gd name="csX2248" fmla="*/ 220940 w 1459884"/>
                <a:gd name="csY2248" fmla="*/ 254501 h 1078412"/>
                <a:gd name="csX2249" fmla="*/ 222619 w 1459884"/>
                <a:gd name="csY2249" fmla="*/ 252823 h 1078412"/>
                <a:gd name="csX2250" fmla="*/ 222619 w 1459884"/>
                <a:gd name="csY2250" fmla="*/ 246111 h 1078412"/>
                <a:gd name="csX2251" fmla="*/ 224296 w 1459884"/>
                <a:gd name="csY2251" fmla="*/ 243873 h 1078412"/>
                <a:gd name="csX2252" fmla="*/ 224296 w 1459884"/>
                <a:gd name="csY2252" fmla="*/ 240517 h 1078412"/>
                <a:gd name="csX2253" fmla="*/ 225975 w 1459884"/>
                <a:gd name="csY2253" fmla="*/ 240517 h 1078412"/>
                <a:gd name="csX2254" fmla="*/ 225975 w 1459884"/>
                <a:gd name="csY2254" fmla="*/ 238839 h 1078412"/>
                <a:gd name="csX2255" fmla="*/ 228212 w 1459884"/>
                <a:gd name="csY2255" fmla="*/ 238839 h 1078412"/>
                <a:gd name="csX2256" fmla="*/ 228212 w 1459884"/>
                <a:gd name="csY2256" fmla="*/ 237161 h 1078412"/>
                <a:gd name="csX2257" fmla="*/ 229890 w 1459884"/>
                <a:gd name="csY2257" fmla="*/ 238839 h 1078412"/>
                <a:gd name="csX2258" fmla="*/ 233246 w 1459884"/>
                <a:gd name="csY2258" fmla="*/ 238839 h 1078412"/>
                <a:gd name="csX2259" fmla="*/ 233246 w 1459884"/>
                <a:gd name="csY2259" fmla="*/ 240517 h 1078412"/>
                <a:gd name="csX2260" fmla="*/ 233246 w 1459884"/>
                <a:gd name="csY2260" fmla="*/ 238839 h 1078412"/>
                <a:gd name="csX2261" fmla="*/ 233246 w 1459884"/>
                <a:gd name="csY2261" fmla="*/ 240517 h 1078412"/>
                <a:gd name="csX2262" fmla="*/ 234924 w 1459884"/>
                <a:gd name="csY2262" fmla="*/ 240517 h 1078412"/>
                <a:gd name="csX2263" fmla="*/ 234924 w 1459884"/>
                <a:gd name="csY2263" fmla="*/ 242196 h 1078412"/>
                <a:gd name="csX2264" fmla="*/ 238839 w 1459884"/>
                <a:gd name="csY2264" fmla="*/ 242196 h 1078412"/>
                <a:gd name="csX2265" fmla="*/ 238839 w 1459884"/>
                <a:gd name="csY2265" fmla="*/ 243873 h 1078412"/>
                <a:gd name="csX2266" fmla="*/ 242196 w 1459884"/>
                <a:gd name="csY2266" fmla="*/ 243873 h 1078412"/>
                <a:gd name="csX2267" fmla="*/ 246111 w 1459884"/>
                <a:gd name="csY2267" fmla="*/ 246111 h 1078412"/>
                <a:gd name="csX2268" fmla="*/ 246111 w 1459884"/>
                <a:gd name="csY2268" fmla="*/ 247789 h 1078412"/>
                <a:gd name="csX2269" fmla="*/ 247789 w 1459884"/>
                <a:gd name="csY2269" fmla="*/ 247789 h 1078412"/>
                <a:gd name="csX2270" fmla="*/ 247789 w 1459884"/>
                <a:gd name="csY2270" fmla="*/ 246111 h 1078412"/>
                <a:gd name="csX2271" fmla="*/ 247789 w 1459884"/>
                <a:gd name="csY2271" fmla="*/ 247789 h 1078412"/>
                <a:gd name="csX2272" fmla="*/ 247789 w 1459884"/>
                <a:gd name="csY2272" fmla="*/ 246111 h 1078412"/>
                <a:gd name="csX2273" fmla="*/ 249467 w 1459884"/>
                <a:gd name="csY2273" fmla="*/ 247789 h 1078412"/>
                <a:gd name="csX2274" fmla="*/ 252823 w 1459884"/>
                <a:gd name="csY2274" fmla="*/ 247789 h 1078412"/>
                <a:gd name="csX2275" fmla="*/ 252823 w 1459884"/>
                <a:gd name="csY2275" fmla="*/ 246111 h 1078412"/>
                <a:gd name="csX2276" fmla="*/ 260094 w 1459884"/>
                <a:gd name="csY2276" fmla="*/ 246111 h 1078412"/>
                <a:gd name="csX2277" fmla="*/ 260094 w 1459884"/>
                <a:gd name="csY2277" fmla="*/ 247789 h 1078412"/>
                <a:gd name="csX2278" fmla="*/ 261773 w 1459884"/>
                <a:gd name="csY2278" fmla="*/ 247789 h 1078412"/>
                <a:gd name="csX2279" fmla="*/ 261773 w 1459884"/>
                <a:gd name="csY2279" fmla="*/ 246111 h 1078412"/>
                <a:gd name="csX2280" fmla="*/ 265688 w 1459884"/>
                <a:gd name="csY2280" fmla="*/ 246111 h 1078412"/>
                <a:gd name="csX2281" fmla="*/ 265688 w 1459884"/>
                <a:gd name="csY2281" fmla="*/ 247789 h 1078412"/>
                <a:gd name="csX2282" fmla="*/ 267366 w 1459884"/>
                <a:gd name="csY2282" fmla="*/ 247789 h 1078412"/>
                <a:gd name="csX2283" fmla="*/ 267366 w 1459884"/>
                <a:gd name="csY2283" fmla="*/ 251145 h 1078412"/>
                <a:gd name="csX2284" fmla="*/ 270722 w 1459884"/>
                <a:gd name="csY2284" fmla="*/ 251145 h 1078412"/>
                <a:gd name="csX2285" fmla="*/ 272400 w 1459884"/>
                <a:gd name="csY2285" fmla="*/ 249467 h 1078412"/>
                <a:gd name="csX2286" fmla="*/ 274637 w 1459884"/>
                <a:gd name="csY2286" fmla="*/ 249467 h 1078412"/>
                <a:gd name="csX2287" fmla="*/ 274637 w 1459884"/>
                <a:gd name="csY2287" fmla="*/ 247789 h 1078412"/>
                <a:gd name="csX2288" fmla="*/ 276315 w 1459884"/>
                <a:gd name="csY2288" fmla="*/ 247789 h 1078412"/>
                <a:gd name="csX2289" fmla="*/ 276315 w 1459884"/>
                <a:gd name="csY2289" fmla="*/ 246111 h 1078412"/>
                <a:gd name="csX2290" fmla="*/ 277993 w 1459884"/>
                <a:gd name="csY2290" fmla="*/ 246111 h 1078412"/>
                <a:gd name="csX2291" fmla="*/ 277993 w 1459884"/>
                <a:gd name="csY2291" fmla="*/ 243873 h 1078412"/>
                <a:gd name="csX2292" fmla="*/ 286943 w 1459884"/>
                <a:gd name="csY2292" fmla="*/ 243873 h 1078412"/>
                <a:gd name="csX2293" fmla="*/ 286943 w 1459884"/>
                <a:gd name="csY2293" fmla="*/ 240517 h 1078412"/>
                <a:gd name="csX2294" fmla="*/ 288621 w 1459884"/>
                <a:gd name="csY2294" fmla="*/ 240517 h 1078412"/>
                <a:gd name="csX2295" fmla="*/ 288621 w 1459884"/>
                <a:gd name="csY2295" fmla="*/ 229890 h 1078412"/>
                <a:gd name="csX2296" fmla="*/ 286943 w 1459884"/>
                <a:gd name="csY2296" fmla="*/ 229890 h 1078412"/>
                <a:gd name="csX2297" fmla="*/ 286943 w 1459884"/>
                <a:gd name="csY2297" fmla="*/ 225974 h 1078412"/>
                <a:gd name="csX2298" fmla="*/ 288621 w 1459884"/>
                <a:gd name="csY2298" fmla="*/ 225974 h 1078412"/>
                <a:gd name="csX2299" fmla="*/ 288621 w 1459884"/>
                <a:gd name="csY2299" fmla="*/ 224296 h 1078412"/>
                <a:gd name="csX2300" fmla="*/ 286943 w 1459884"/>
                <a:gd name="csY2300" fmla="*/ 213669 h 1078412"/>
                <a:gd name="csX2301" fmla="*/ 286943 w 1459884"/>
                <a:gd name="csY2301" fmla="*/ 203042 h 1078412"/>
                <a:gd name="csX2302" fmla="*/ 288621 w 1459884"/>
                <a:gd name="csY2302" fmla="*/ 203042 h 1078412"/>
                <a:gd name="csX2303" fmla="*/ 288621 w 1459884"/>
                <a:gd name="csY2303" fmla="*/ 197448 h 1078412"/>
                <a:gd name="csX2304" fmla="*/ 290299 w 1459884"/>
                <a:gd name="csY2304" fmla="*/ 197448 h 1078412"/>
                <a:gd name="csX2305" fmla="*/ 290299 w 1459884"/>
                <a:gd name="csY2305" fmla="*/ 195770 h 1078412"/>
                <a:gd name="csX2306" fmla="*/ 303163 w 1459884"/>
                <a:gd name="csY2306" fmla="*/ 195770 h 1078412"/>
                <a:gd name="csX2307" fmla="*/ 303163 w 1459884"/>
                <a:gd name="csY2307" fmla="*/ 194092 h 1078412"/>
                <a:gd name="csX2308" fmla="*/ 306520 w 1459884"/>
                <a:gd name="csY2308" fmla="*/ 194092 h 1078412"/>
                <a:gd name="csX2309" fmla="*/ 311554 w 1459884"/>
                <a:gd name="csY2309" fmla="*/ 190736 h 1078412"/>
                <a:gd name="csX2310" fmla="*/ 311554 w 1459884"/>
                <a:gd name="csY2310" fmla="*/ 189058 h 1078412"/>
                <a:gd name="csX2311" fmla="*/ 313791 w 1459884"/>
                <a:gd name="csY2311" fmla="*/ 189058 h 1078412"/>
                <a:gd name="csX2312" fmla="*/ 313791 w 1459884"/>
                <a:gd name="csY2312" fmla="*/ 185142 h 1078412"/>
                <a:gd name="csX2313" fmla="*/ 315469 w 1459884"/>
                <a:gd name="csY2313" fmla="*/ 185142 h 1078412"/>
                <a:gd name="csX2314" fmla="*/ 315469 w 1459884"/>
                <a:gd name="csY2314" fmla="*/ 183465 h 1078412"/>
                <a:gd name="csX2315" fmla="*/ 313791 w 1459884"/>
                <a:gd name="csY2315" fmla="*/ 183465 h 1078412"/>
                <a:gd name="csX2316" fmla="*/ 313791 w 1459884"/>
                <a:gd name="csY2316" fmla="*/ 181786 h 1078412"/>
                <a:gd name="csX2317" fmla="*/ 317147 w 1459884"/>
                <a:gd name="csY2317" fmla="*/ 181786 h 1078412"/>
                <a:gd name="csX2318" fmla="*/ 317147 w 1459884"/>
                <a:gd name="csY2318" fmla="*/ 180108 h 1078412"/>
                <a:gd name="csX2319" fmla="*/ 315469 w 1459884"/>
                <a:gd name="csY2319" fmla="*/ 180108 h 1078412"/>
                <a:gd name="csX2320" fmla="*/ 315469 w 1459884"/>
                <a:gd name="csY2320" fmla="*/ 177871 h 1078412"/>
                <a:gd name="csX2321" fmla="*/ 313791 w 1459884"/>
                <a:gd name="csY2321" fmla="*/ 177871 h 1078412"/>
                <a:gd name="csX2322" fmla="*/ 313791 w 1459884"/>
                <a:gd name="csY2322" fmla="*/ 174515 h 1078412"/>
                <a:gd name="csX2323" fmla="*/ 315469 w 1459884"/>
                <a:gd name="csY2323" fmla="*/ 172837 h 1078412"/>
                <a:gd name="csX2324" fmla="*/ 317147 w 1459884"/>
                <a:gd name="csY2324" fmla="*/ 172837 h 1078412"/>
                <a:gd name="csX2325" fmla="*/ 317147 w 1459884"/>
                <a:gd name="csY2325" fmla="*/ 171159 h 1078412"/>
                <a:gd name="csX2326" fmla="*/ 322740 w 1459884"/>
                <a:gd name="csY2326" fmla="*/ 171159 h 1078412"/>
                <a:gd name="csX2327" fmla="*/ 322740 w 1459884"/>
                <a:gd name="csY2327" fmla="*/ 168922 h 1078412"/>
                <a:gd name="csX2328" fmla="*/ 326097 w 1459884"/>
                <a:gd name="csY2328" fmla="*/ 168922 h 1078412"/>
                <a:gd name="csX2329" fmla="*/ 326097 w 1459884"/>
                <a:gd name="csY2329" fmla="*/ 171159 h 1078412"/>
                <a:gd name="csX2330" fmla="*/ 329453 w 1459884"/>
                <a:gd name="csY2330" fmla="*/ 171159 h 1078412"/>
                <a:gd name="csX2331" fmla="*/ 329453 w 1459884"/>
                <a:gd name="csY2331" fmla="*/ 172837 h 1078412"/>
                <a:gd name="csX2332" fmla="*/ 331690 w 1459884"/>
                <a:gd name="csY2332" fmla="*/ 172837 h 1078412"/>
                <a:gd name="csX2333" fmla="*/ 331690 w 1459884"/>
                <a:gd name="csY2333" fmla="*/ 171159 h 1078412"/>
                <a:gd name="csX2334" fmla="*/ 333368 w 1459884"/>
                <a:gd name="csY2334" fmla="*/ 171159 h 1078412"/>
                <a:gd name="csX2335" fmla="*/ 331690 w 1459884"/>
                <a:gd name="csY2335" fmla="*/ 168922 h 1078412"/>
                <a:gd name="csX2336" fmla="*/ 336724 w 1459884"/>
                <a:gd name="csY2336" fmla="*/ 168922 h 1078412"/>
                <a:gd name="csX2337" fmla="*/ 336724 w 1459884"/>
                <a:gd name="csY2337" fmla="*/ 167243 h 1078412"/>
                <a:gd name="csX2338" fmla="*/ 340081 w 1459884"/>
                <a:gd name="csY2338" fmla="*/ 167243 h 1078412"/>
                <a:gd name="csX2339" fmla="*/ 340081 w 1459884"/>
                <a:gd name="csY2339" fmla="*/ 171159 h 1078412"/>
                <a:gd name="csX2340" fmla="*/ 340081 w 1459884"/>
                <a:gd name="csY2340" fmla="*/ 171159 h 1078412"/>
                <a:gd name="csX2341" fmla="*/ 340081 w 1459884"/>
                <a:gd name="csY2341" fmla="*/ 172837 h 1078412"/>
                <a:gd name="csX2342" fmla="*/ 342317 w 1459884"/>
                <a:gd name="csY2342" fmla="*/ 172837 h 1078412"/>
                <a:gd name="csX2343" fmla="*/ 342317 w 1459884"/>
                <a:gd name="csY2343" fmla="*/ 176193 h 1078412"/>
                <a:gd name="csX2344" fmla="*/ 340081 w 1459884"/>
                <a:gd name="csY2344" fmla="*/ 176193 h 1078412"/>
                <a:gd name="csX2345" fmla="*/ 340081 w 1459884"/>
                <a:gd name="csY2345" fmla="*/ 177871 h 1078412"/>
                <a:gd name="csX2346" fmla="*/ 338402 w 1459884"/>
                <a:gd name="csY2346" fmla="*/ 177871 h 1078412"/>
                <a:gd name="csX2347" fmla="*/ 338402 w 1459884"/>
                <a:gd name="csY2347" fmla="*/ 180108 h 1078412"/>
                <a:gd name="csX2348" fmla="*/ 340081 w 1459884"/>
                <a:gd name="csY2348" fmla="*/ 180108 h 1078412"/>
                <a:gd name="csX2349" fmla="*/ 340081 w 1459884"/>
                <a:gd name="csY2349" fmla="*/ 181786 h 1078412"/>
                <a:gd name="csX2350" fmla="*/ 342317 w 1459884"/>
                <a:gd name="csY2350" fmla="*/ 181786 h 1078412"/>
                <a:gd name="csX2351" fmla="*/ 342317 w 1459884"/>
                <a:gd name="csY2351" fmla="*/ 183465 h 1078412"/>
                <a:gd name="csX2352" fmla="*/ 345674 w 1459884"/>
                <a:gd name="csY2352" fmla="*/ 183465 h 1078412"/>
                <a:gd name="csX2353" fmla="*/ 345674 w 1459884"/>
                <a:gd name="csY2353" fmla="*/ 185142 h 1078412"/>
                <a:gd name="csX2354" fmla="*/ 345674 w 1459884"/>
                <a:gd name="csY2354" fmla="*/ 185142 h 1078412"/>
                <a:gd name="csX2355" fmla="*/ 345674 w 1459884"/>
                <a:gd name="csY2355" fmla="*/ 189058 h 1078412"/>
                <a:gd name="csX2356" fmla="*/ 343996 w 1459884"/>
                <a:gd name="csY2356" fmla="*/ 189058 h 1078412"/>
                <a:gd name="csX2357" fmla="*/ 343996 w 1459884"/>
                <a:gd name="csY2357" fmla="*/ 190736 h 1078412"/>
                <a:gd name="csX2358" fmla="*/ 347352 w 1459884"/>
                <a:gd name="csY2358" fmla="*/ 190736 h 1078412"/>
                <a:gd name="csX2359" fmla="*/ 347352 w 1459884"/>
                <a:gd name="csY2359" fmla="*/ 192414 h 1078412"/>
                <a:gd name="csX2360" fmla="*/ 347352 w 1459884"/>
                <a:gd name="csY2360" fmla="*/ 190736 h 1078412"/>
                <a:gd name="csX2361" fmla="*/ 347352 w 1459884"/>
                <a:gd name="csY2361" fmla="*/ 192414 h 1078412"/>
                <a:gd name="csX2362" fmla="*/ 349030 w 1459884"/>
                <a:gd name="csY2362" fmla="*/ 192414 h 1078412"/>
                <a:gd name="csX2363" fmla="*/ 351267 w 1459884"/>
                <a:gd name="csY2363" fmla="*/ 194092 h 1078412"/>
                <a:gd name="csX2364" fmla="*/ 352945 w 1459884"/>
                <a:gd name="csY2364" fmla="*/ 194092 h 1078412"/>
                <a:gd name="csX2365" fmla="*/ 352945 w 1459884"/>
                <a:gd name="csY2365" fmla="*/ 195770 h 1078412"/>
                <a:gd name="csX2366" fmla="*/ 356301 w 1459884"/>
                <a:gd name="csY2366" fmla="*/ 195770 h 1078412"/>
                <a:gd name="csX2367" fmla="*/ 357979 w 1459884"/>
                <a:gd name="csY2367" fmla="*/ 197448 h 1078412"/>
                <a:gd name="csX2368" fmla="*/ 360217 w 1459884"/>
                <a:gd name="csY2368" fmla="*/ 197448 h 1078412"/>
                <a:gd name="csX2369" fmla="*/ 357979 w 1459884"/>
                <a:gd name="csY2369" fmla="*/ 199685 h 1078412"/>
                <a:gd name="csX2370" fmla="*/ 357979 w 1459884"/>
                <a:gd name="csY2370" fmla="*/ 203042 h 1078412"/>
                <a:gd name="csX2371" fmla="*/ 361894 w 1459884"/>
                <a:gd name="csY2371" fmla="*/ 203042 h 1078412"/>
                <a:gd name="csX2372" fmla="*/ 361894 w 1459884"/>
                <a:gd name="csY2372" fmla="*/ 204719 h 1078412"/>
                <a:gd name="csX2373" fmla="*/ 363573 w 1459884"/>
                <a:gd name="csY2373" fmla="*/ 206397 h 1078412"/>
                <a:gd name="csX2374" fmla="*/ 366929 w 1459884"/>
                <a:gd name="csY2374" fmla="*/ 206397 h 1078412"/>
                <a:gd name="csX2375" fmla="*/ 366929 w 1459884"/>
                <a:gd name="csY2375" fmla="*/ 208635 h 1078412"/>
                <a:gd name="csX2376" fmla="*/ 368607 w 1459884"/>
                <a:gd name="csY2376" fmla="*/ 208635 h 1078412"/>
                <a:gd name="csX2377" fmla="*/ 368607 w 1459884"/>
                <a:gd name="csY2377" fmla="*/ 210313 h 1078412"/>
                <a:gd name="csX2378" fmla="*/ 370844 w 1459884"/>
                <a:gd name="csY2378" fmla="*/ 210313 h 1078412"/>
                <a:gd name="csX2379" fmla="*/ 370844 w 1459884"/>
                <a:gd name="csY2379" fmla="*/ 211991 h 1078412"/>
                <a:gd name="csX2380" fmla="*/ 375878 w 1459884"/>
                <a:gd name="csY2380" fmla="*/ 211991 h 1078412"/>
                <a:gd name="csX2381" fmla="*/ 375878 w 1459884"/>
                <a:gd name="csY2381" fmla="*/ 210313 h 1078412"/>
                <a:gd name="csX2382" fmla="*/ 377556 w 1459884"/>
                <a:gd name="csY2382" fmla="*/ 210313 h 1078412"/>
                <a:gd name="csX2383" fmla="*/ 377556 w 1459884"/>
                <a:gd name="csY2383" fmla="*/ 208635 h 1078412"/>
                <a:gd name="csX2384" fmla="*/ 379794 w 1459884"/>
                <a:gd name="csY2384" fmla="*/ 208635 h 1078412"/>
                <a:gd name="csX2385" fmla="*/ 379794 w 1459884"/>
                <a:gd name="csY2385" fmla="*/ 210313 h 1078412"/>
                <a:gd name="csX2386" fmla="*/ 381471 w 1459884"/>
                <a:gd name="csY2386" fmla="*/ 210313 h 1078412"/>
                <a:gd name="csX2387" fmla="*/ 381471 w 1459884"/>
                <a:gd name="csY2387" fmla="*/ 208635 h 1078412"/>
                <a:gd name="csX2388" fmla="*/ 383150 w 1459884"/>
                <a:gd name="csY2388" fmla="*/ 208635 h 1078412"/>
                <a:gd name="csX2389" fmla="*/ 383150 w 1459884"/>
                <a:gd name="csY2389" fmla="*/ 213669 h 1078412"/>
                <a:gd name="csX2390" fmla="*/ 384828 w 1459884"/>
                <a:gd name="csY2390" fmla="*/ 213669 h 1078412"/>
                <a:gd name="csX2391" fmla="*/ 386506 w 1459884"/>
                <a:gd name="csY2391" fmla="*/ 215347 h 1078412"/>
                <a:gd name="csX2392" fmla="*/ 390421 w 1459884"/>
                <a:gd name="csY2392" fmla="*/ 215347 h 1078412"/>
                <a:gd name="csX2393" fmla="*/ 390421 w 1459884"/>
                <a:gd name="csY2393" fmla="*/ 213669 h 1078412"/>
                <a:gd name="csX2394" fmla="*/ 392099 w 1459884"/>
                <a:gd name="csY2394" fmla="*/ 215347 h 1078412"/>
                <a:gd name="csX2395" fmla="*/ 393777 w 1459884"/>
                <a:gd name="csY2395" fmla="*/ 215347 h 1078412"/>
                <a:gd name="csX2396" fmla="*/ 393777 w 1459884"/>
                <a:gd name="csY2396" fmla="*/ 219262 h 1078412"/>
                <a:gd name="csX2397" fmla="*/ 395455 w 1459884"/>
                <a:gd name="csY2397" fmla="*/ 219262 h 1078412"/>
                <a:gd name="csX2398" fmla="*/ 395455 w 1459884"/>
                <a:gd name="csY2398" fmla="*/ 220940 h 1078412"/>
                <a:gd name="csX2399" fmla="*/ 401048 w 1459884"/>
                <a:gd name="csY2399" fmla="*/ 220940 h 1078412"/>
                <a:gd name="csX2400" fmla="*/ 401048 w 1459884"/>
                <a:gd name="csY2400" fmla="*/ 225974 h 1078412"/>
                <a:gd name="csX2401" fmla="*/ 402727 w 1459884"/>
                <a:gd name="csY2401" fmla="*/ 225974 h 1078412"/>
                <a:gd name="csX2402" fmla="*/ 402727 w 1459884"/>
                <a:gd name="csY2402" fmla="*/ 231568 h 1078412"/>
                <a:gd name="csX2403" fmla="*/ 404405 w 1459884"/>
                <a:gd name="csY2403" fmla="*/ 231568 h 1078412"/>
                <a:gd name="csX2404" fmla="*/ 404405 w 1459884"/>
                <a:gd name="csY2404" fmla="*/ 233246 h 1078412"/>
                <a:gd name="csX2405" fmla="*/ 402727 w 1459884"/>
                <a:gd name="csY2405" fmla="*/ 233246 h 1078412"/>
                <a:gd name="csX2406" fmla="*/ 402727 w 1459884"/>
                <a:gd name="csY2406" fmla="*/ 234924 h 1078412"/>
                <a:gd name="csX2407" fmla="*/ 404405 w 1459884"/>
                <a:gd name="csY2407" fmla="*/ 234924 h 1078412"/>
                <a:gd name="csX2408" fmla="*/ 404405 w 1459884"/>
                <a:gd name="csY2408" fmla="*/ 237161 h 1078412"/>
                <a:gd name="csX2409" fmla="*/ 406083 w 1459884"/>
                <a:gd name="csY2409" fmla="*/ 237161 h 1078412"/>
                <a:gd name="csX2410" fmla="*/ 406083 w 1459884"/>
                <a:gd name="csY2410" fmla="*/ 242196 h 1078412"/>
                <a:gd name="csX2411" fmla="*/ 408320 w 1459884"/>
                <a:gd name="csY2411" fmla="*/ 242196 h 1078412"/>
                <a:gd name="csX2412" fmla="*/ 408320 w 1459884"/>
                <a:gd name="csY2412" fmla="*/ 243873 h 1078412"/>
                <a:gd name="csX2413" fmla="*/ 409998 w 1459884"/>
                <a:gd name="csY2413" fmla="*/ 243873 h 1078412"/>
                <a:gd name="csX2414" fmla="*/ 409998 w 1459884"/>
                <a:gd name="csY2414" fmla="*/ 246111 h 1078412"/>
                <a:gd name="csX2415" fmla="*/ 411676 w 1459884"/>
                <a:gd name="csY2415" fmla="*/ 247789 h 1078412"/>
                <a:gd name="csX2416" fmla="*/ 413354 w 1459884"/>
                <a:gd name="csY2416" fmla="*/ 247789 h 1078412"/>
                <a:gd name="csX2417" fmla="*/ 413354 w 1459884"/>
                <a:gd name="csY2417" fmla="*/ 249467 h 1078412"/>
                <a:gd name="csX2418" fmla="*/ 415032 w 1459884"/>
                <a:gd name="csY2418" fmla="*/ 249467 h 1078412"/>
                <a:gd name="csX2419" fmla="*/ 415032 w 1459884"/>
                <a:gd name="csY2419" fmla="*/ 252823 h 1078412"/>
                <a:gd name="csX2420" fmla="*/ 417269 w 1459884"/>
                <a:gd name="csY2420" fmla="*/ 252823 h 1078412"/>
                <a:gd name="csX2421" fmla="*/ 417269 w 1459884"/>
                <a:gd name="csY2421" fmla="*/ 260094 h 1078412"/>
                <a:gd name="csX2422" fmla="*/ 418948 w 1459884"/>
                <a:gd name="csY2422" fmla="*/ 260094 h 1078412"/>
                <a:gd name="csX2423" fmla="*/ 418948 w 1459884"/>
                <a:gd name="csY2423" fmla="*/ 261772 h 1078412"/>
                <a:gd name="csX2424" fmla="*/ 417269 w 1459884"/>
                <a:gd name="csY2424" fmla="*/ 261772 h 1078412"/>
                <a:gd name="csX2425" fmla="*/ 417269 w 1459884"/>
                <a:gd name="csY2425" fmla="*/ 267366 h 1078412"/>
                <a:gd name="csX2426" fmla="*/ 415032 w 1459884"/>
                <a:gd name="csY2426" fmla="*/ 267366 h 1078412"/>
                <a:gd name="csX2427" fmla="*/ 415032 w 1459884"/>
                <a:gd name="csY2427" fmla="*/ 269044 h 1078412"/>
                <a:gd name="csX2428" fmla="*/ 413354 w 1459884"/>
                <a:gd name="csY2428" fmla="*/ 269044 h 1078412"/>
                <a:gd name="csX2429" fmla="*/ 413354 w 1459884"/>
                <a:gd name="csY2429" fmla="*/ 270722 h 1078412"/>
                <a:gd name="csX2430" fmla="*/ 415032 w 1459884"/>
                <a:gd name="csY2430" fmla="*/ 272400 h 1078412"/>
                <a:gd name="csX2431" fmla="*/ 415032 w 1459884"/>
                <a:gd name="csY2431" fmla="*/ 274637 h 1078412"/>
                <a:gd name="csX2432" fmla="*/ 417269 w 1459884"/>
                <a:gd name="csY2432" fmla="*/ 274637 h 1078412"/>
                <a:gd name="csX2433" fmla="*/ 417269 w 1459884"/>
                <a:gd name="csY2433" fmla="*/ 279671 h 1078412"/>
                <a:gd name="csX2434" fmla="*/ 411676 w 1459884"/>
                <a:gd name="csY2434" fmla="*/ 285265 h 1078412"/>
                <a:gd name="csX2435" fmla="*/ 408320 w 1459884"/>
                <a:gd name="csY2435" fmla="*/ 290299 h 1078412"/>
                <a:gd name="csX2436" fmla="*/ 408320 w 1459884"/>
                <a:gd name="csY2436" fmla="*/ 299248 h 1078412"/>
                <a:gd name="csX2437" fmla="*/ 409998 w 1459884"/>
                <a:gd name="csY2437" fmla="*/ 299248 h 1078412"/>
                <a:gd name="csX2438" fmla="*/ 411676 w 1459884"/>
                <a:gd name="csY2438" fmla="*/ 300926 h 1078412"/>
                <a:gd name="csX2439" fmla="*/ 411676 w 1459884"/>
                <a:gd name="csY2439" fmla="*/ 304842 h 1078412"/>
                <a:gd name="csX2440" fmla="*/ 413354 w 1459884"/>
                <a:gd name="csY2440" fmla="*/ 304842 h 1078412"/>
                <a:gd name="csX2441" fmla="*/ 413354 w 1459884"/>
                <a:gd name="csY2441" fmla="*/ 308198 h 1078412"/>
                <a:gd name="csX2442" fmla="*/ 420625 w 1459884"/>
                <a:gd name="csY2442" fmla="*/ 308198 h 1078412"/>
                <a:gd name="csX2443" fmla="*/ 420625 w 1459884"/>
                <a:gd name="csY2443" fmla="*/ 309876 h 1078412"/>
                <a:gd name="csX2444" fmla="*/ 427897 w 1459884"/>
                <a:gd name="csY2444" fmla="*/ 309876 h 1078412"/>
                <a:gd name="csX2445" fmla="*/ 429575 w 1459884"/>
                <a:gd name="csY2445" fmla="*/ 311554 h 1078412"/>
                <a:gd name="csX2446" fmla="*/ 431253 w 1459884"/>
                <a:gd name="csY2446" fmla="*/ 311554 h 1078412"/>
                <a:gd name="csX2447" fmla="*/ 431253 w 1459884"/>
                <a:gd name="csY2447" fmla="*/ 313791 h 1078412"/>
                <a:gd name="csX2448" fmla="*/ 432931 w 1459884"/>
                <a:gd name="csY2448" fmla="*/ 313791 h 1078412"/>
                <a:gd name="csX2449" fmla="*/ 434609 w 1459884"/>
                <a:gd name="csY2449" fmla="*/ 311554 h 1078412"/>
                <a:gd name="csX2450" fmla="*/ 441881 w 1459884"/>
                <a:gd name="csY2450" fmla="*/ 311554 h 1078412"/>
                <a:gd name="csX2451" fmla="*/ 443559 w 1459884"/>
                <a:gd name="csY2451" fmla="*/ 313791 h 1078412"/>
                <a:gd name="csX2452" fmla="*/ 450830 w 1459884"/>
                <a:gd name="csY2452" fmla="*/ 313791 h 1078412"/>
                <a:gd name="csX2453" fmla="*/ 450830 w 1459884"/>
                <a:gd name="csY2453" fmla="*/ 315469 h 1078412"/>
                <a:gd name="csX2454" fmla="*/ 452508 w 1459884"/>
                <a:gd name="csY2454" fmla="*/ 315469 h 1078412"/>
                <a:gd name="csX2455" fmla="*/ 452508 w 1459884"/>
                <a:gd name="csY2455" fmla="*/ 313791 h 1078412"/>
                <a:gd name="csX2456" fmla="*/ 468729 w 1459884"/>
                <a:gd name="csY2456" fmla="*/ 313791 h 1078412"/>
                <a:gd name="csX2457" fmla="*/ 468729 w 1459884"/>
                <a:gd name="csY2457" fmla="*/ 315469 h 1078412"/>
                <a:gd name="csX2458" fmla="*/ 477679 w 1459884"/>
                <a:gd name="csY2458" fmla="*/ 315469 h 1078412"/>
                <a:gd name="csX2459" fmla="*/ 477679 w 1459884"/>
                <a:gd name="csY2459" fmla="*/ 317147 h 1078412"/>
                <a:gd name="csX2460" fmla="*/ 479356 w 1459884"/>
                <a:gd name="csY2460" fmla="*/ 317147 h 1078412"/>
                <a:gd name="csX2461" fmla="*/ 479356 w 1459884"/>
                <a:gd name="csY2461" fmla="*/ 318825 h 1078412"/>
                <a:gd name="csX2462" fmla="*/ 481035 w 1459884"/>
                <a:gd name="csY2462" fmla="*/ 318825 h 1078412"/>
                <a:gd name="csX2463" fmla="*/ 484950 w 1459884"/>
                <a:gd name="csY2463" fmla="*/ 320503 h 1078412"/>
                <a:gd name="csX2464" fmla="*/ 486628 w 1459884"/>
                <a:gd name="csY2464" fmla="*/ 322741 h 1078412"/>
                <a:gd name="csX2465" fmla="*/ 489984 w 1459884"/>
                <a:gd name="csY2465" fmla="*/ 322741 h 1078412"/>
                <a:gd name="csX2466" fmla="*/ 491662 w 1459884"/>
                <a:gd name="csY2466" fmla="*/ 326097 h 1078412"/>
                <a:gd name="csX2467" fmla="*/ 493900 w 1459884"/>
                <a:gd name="csY2467" fmla="*/ 327775 h 1078412"/>
                <a:gd name="csX2468" fmla="*/ 495577 w 1459884"/>
                <a:gd name="csY2468" fmla="*/ 327775 h 1078412"/>
                <a:gd name="csX2469" fmla="*/ 495577 w 1459884"/>
                <a:gd name="csY2469" fmla="*/ 331690 h 1078412"/>
                <a:gd name="csX2470" fmla="*/ 500612 w 1459884"/>
                <a:gd name="csY2470" fmla="*/ 331690 h 1078412"/>
                <a:gd name="csX2471" fmla="*/ 500612 w 1459884"/>
                <a:gd name="csY2471" fmla="*/ 333368 h 1078412"/>
                <a:gd name="csX2472" fmla="*/ 502849 w 1459884"/>
                <a:gd name="csY2472" fmla="*/ 333368 h 1078412"/>
                <a:gd name="csX2473" fmla="*/ 502849 w 1459884"/>
                <a:gd name="csY2473" fmla="*/ 335046 h 1078412"/>
                <a:gd name="csX2474" fmla="*/ 504527 w 1459884"/>
                <a:gd name="csY2474" fmla="*/ 336724 h 1078412"/>
                <a:gd name="csX2475" fmla="*/ 507883 w 1459884"/>
                <a:gd name="csY2475" fmla="*/ 336724 h 1078412"/>
                <a:gd name="csX2476" fmla="*/ 507883 w 1459884"/>
                <a:gd name="csY2476" fmla="*/ 338402 h 1078412"/>
                <a:gd name="csX2477" fmla="*/ 509561 w 1459884"/>
                <a:gd name="csY2477" fmla="*/ 338402 h 1078412"/>
                <a:gd name="csX2478" fmla="*/ 511239 w 1459884"/>
                <a:gd name="csY2478" fmla="*/ 340080 h 1078412"/>
                <a:gd name="csX2479" fmla="*/ 513477 w 1459884"/>
                <a:gd name="csY2479" fmla="*/ 338402 h 1078412"/>
                <a:gd name="csX2480" fmla="*/ 522426 w 1459884"/>
                <a:gd name="csY2480" fmla="*/ 338402 h 1078412"/>
                <a:gd name="csX2481" fmla="*/ 520189 w 1459884"/>
                <a:gd name="csY2481" fmla="*/ 340080 h 1078412"/>
                <a:gd name="csX2482" fmla="*/ 520189 w 1459884"/>
                <a:gd name="csY2482" fmla="*/ 345674 h 1078412"/>
                <a:gd name="csX2483" fmla="*/ 518510 w 1459884"/>
                <a:gd name="csY2483" fmla="*/ 347352 h 1078412"/>
                <a:gd name="csX2484" fmla="*/ 522426 w 1459884"/>
                <a:gd name="csY2484" fmla="*/ 347352 h 1078412"/>
                <a:gd name="csX2485" fmla="*/ 524104 w 1459884"/>
                <a:gd name="csY2485" fmla="*/ 349030 h 1078412"/>
                <a:gd name="csX2486" fmla="*/ 524104 w 1459884"/>
                <a:gd name="csY2486" fmla="*/ 349030 h 1078412"/>
                <a:gd name="csX2487" fmla="*/ 525782 w 1459884"/>
                <a:gd name="csY2487" fmla="*/ 351267 h 1078412"/>
                <a:gd name="csX2488" fmla="*/ 525782 w 1459884"/>
                <a:gd name="csY2488" fmla="*/ 352945 h 1078412"/>
                <a:gd name="csX2489" fmla="*/ 527460 w 1459884"/>
                <a:gd name="csY2489" fmla="*/ 354623 h 1078412"/>
                <a:gd name="csX2490" fmla="*/ 529138 w 1459884"/>
                <a:gd name="csY2490" fmla="*/ 361895 h 1078412"/>
                <a:gd name="csX2491" fmla="*/ 533054 w 1459884"/>
                <a:gd name="csY2491" fmla="*/ 366929 h 1078412"/>
                <a:gd name="csX2492" fmla="*/ 533054 w 1459884"/>
                <a:gd name="csY2492" fmla="*/ 374200 h 1078412"/>
                <a:gd name="csX2493" fmla="*/ 534731 w 1459884"/>
                <a:gd name="csY2493" fmla="*/ 374200 h 1078412"/>
                <a:gd name="csX2494" fmla="*/ 542003 w 1459884"/>
                <a:gd name="csY2494" fmla="*/ 381472 h 1078412"/>
                <a:gd name="csX2495" fmla="*/ 543681 w 1459884"/>
                <a:gd name="csY2495" fmla="*/ 384828 h 1078412"/>
                <a:gd name="csX2496" fmla="*/ 545359 w 1459884"/>
                <a:gd name="csY2496" fmla="*/ 390421 h 1078412"/>
                <a:gd name="csX2497" fmla="*/ 559902 w 1459884"/>
                <a:gd name="csY2497" fmla="*/ 390421 h 1078412"/>
                <a:gd name="csX2498" fmla="*/ 563258 w 1459884"/>
                <a:gd name="csY2498" fmla="*/ 386506 h 1078412"/>
                <a:gd name="csX2499" fmla="*/ 572208 w 1459884"/>
                <a:gd name="csY2499" fmla="*/ 390421 h 1078412"/>
                <a:gd name="csX2500" fmla="*/ 579479 w 1459884"/>
                <a:gd name="csY2500" fmla="*/ 390421 h 1078412"/>
                <a:gd name="csX2501" fmla="*/ 584513 w 1459884"/>
                <a:gd name="csY2501" fmla="*/ 392099 h 1078412"/>
                <a:gd name="csX2502" fmla="*/ 593462 w 1459884"/>
                <a:gd name="csY2502" fmla="*/ 392099 h 1078412"/>
                <a:gd name="csX2503" fmla="*/ 600734 w 1459884"/>
                <a:gd name="csY2503" fmla="*/ 393777 h 1078412"/>
                <a:gd name="csX2504" fmla="*/ 611362 w 1459884"/>
                <a:gd name="csY2504" fmla="*/ 393777 h 1078412"/>
                <a:gd name="csX2505" fmla="*/ 620311 w 1459884"/>
                <a:gd name="csY2505" fmla="*/ 395455 h 1078412"/>
                <a:gd name="csX2506" fmla="*/ 620311 w 1459884"/>
                <a:gd name="csY2506" fmla="*/ 393777 h 1078412"/>
                <a:gd name="csX2507" fmla="*/ 623667 w 1459884"/>
                <a:gd name="csY2507" fmla="*/ 393777 h 1078412"/>
                <a:gd name="csX2508" fmla="*/ 629260 w 1459884"/>
                <a:gd name="csY2508" fmla="*/ 392099 h 1078412"/>
                <a:gd name="csX2509" fmla="*/ 653872 w 1459884"/>
                <a:gd name="csY2509" fmla="*/ 392099 h 1078412"/>
                <a:gd name="csX2510" fmla="*/ 661143 w 1459884"/>
                <a:gd name="csY2510" fmla="*/ 393777 h 1078412"/>
                <a:gd name="csX2511" fmla="*/ 668414 w 1459884"/>
                <a:gd name="csY2511" fmla="*/ 397133 h 1078412"/>
                <a:gd name="csX2512" fmla="*/ 674008 w 1459884"/>
                <a:gd name="csY2512" fmla="*/ 397133 h 1078412"/>
                <a:gd name="csX2513" fmla="*/ 680720 w 1459884"/>
                <a:gd name="csY2513" fmla="*/ 406083 h 1078412"/>
                <a:gd name="csX2514" fmla="*/ 682398 w 1459884"/>
                <a:gd name="csY2514" fmla="*/ 406083 h 1078412"/>
                <a:gd name="csX2515" fmla="*/ 686313 w 1459884"/>
                <a:gd name="csY2515" fmla="*/ 408320 h 1078412"/>
                <a:gd name="csX2516" fmla="*/ 695263 w 1459884"/>
                <a:gd name="csY2516" fmla="*/ 408320 h 1078412"/>
                <a:gd name="csX2517" fmla="*/ 704213 w 1459884"/>
                <a:gd name="csY2517" fmla="*/ 413354 h 1078412"/>
                <a:gd name="csX2518" fmla="*/ 707568 w 1459884"/>
                <a:gd name="csY2518" fmla="*/ 415032 h 1078412"/>
                <a:gd name="csX2519" fmla="*/ 710924 w 1459884"/>
                <a:gd name="csY2519" fmla="*/ 417270 h 1078412"/>
                <a:gd name="csX2520" fmla="*/ 723790 w 1459884"/>
                <a:gd name="csY2520" fmla="*/ 420626 h 1078412"/>
                <a:gd name="csX2521" fmla="*/ 727145 w 1459884"/>
                <a:gd name="csY2521" fmla="*/ 420626 h 1078412"/>
                <a:gd name="csX2522" fmla="*/ 731061 w 1459884"/>
                <a:gd name="csY2522" fmla="*/ 418948 h 1078412"/>
                <a:gd name="csX2523" fmla="*/ 739451 w 1459884"/>
                <a:gd name="csY2523" fmla="*/ 417270 h 1078412"/>
                <a:gd name="csX2524" fmla="*/ 739451 w 1459884"/>
                <a:gd name="csY2524" fmla="*/ 423982 h 1078412"/>
                <a:gd name="csX2525" fmla="*/ 741688 w 1459884"/>
                <a:gd name="csY2525" fmla="*/ 425660 h 1078412"/>
                <a:gd name="csX2526" fmla="*/ 745044 w 1459884"/>
                <a:gd name="csY2526" fmla="*/ 425660 h 1078412"/>
                <a:gd name="csX2527" fmla="*/ 746722 w 1459884"/>
                <a:gd name="csY2527" fmla="*/ 423982 h 1078412"/>
                <a:gd name="csX2528" fmla="*/ 748401 w 1459884"/>
                <a:gd name="csY2528" fmla="*/ 423982 h 1078412"/>
                <a:gd name="csX2529" fmla="*/ 750638 w 1459884"/>
                <a:gd name="csY2529" fmla="*/ 427897 h 1078412"/>
                <a:gd name="csX2530" fmla="*/ 755672 w 1459884"/>
                <a:gd name="csY2530" fmla="*/ 422304 h 1078412"/>
                <a:gd name="csX2531" fmla="*/ 757350 w 1459884"/>
                <a:gd name="csY2531" fmla="*/ 422304 h 1078412"/>
                <a:gd name="csX2532" fmla="*/ 757350 w 1459884"/>
                <a:gd name="csY2532" fmla="*/ 420626 h 1078412"/>
                <a:gd name="csX2533" fmla="*/ 759588 w 1459884"/>
                <a:gd name="csY2533" fmla="*/ 420626 h 1078412"/>
                <a:gd name="csX2534" fmla="*/ 761265 w 1459884"/>
                <a:gd name="csY2534" fmla="*/ 418948 h 1078412"/>
                <a:gd name="csX2535" fmla="*/ 762944 w 1459884"/>
                <a:gd name="csY2535" fmla="*/ 418948 h 1078412"/>
                <a:gd name="csX2536" fmla="*/ 764621 w 1459884"/>
                <a:gd name="csY2536" fmla="*/ 417270 h 1078412"/>
                <a:gd name="csX2537" fmla="*/ 767978 w 1459884"/>
                <a:gd name="csY2537" fmla="*/ 415032 h 1078412"/>
                <a:gd name="csX2538" fmla="*/ 770215 w 1459884"/>
                <a:gd name="csY2538" fmla="*/ 415032 h 1078412"/>
                <a:gd name="csX2539" fmla="*/ 770215 w 1459884"/>
                <a:gd name="csY2539" fmla="*/ 413354 h 1078412"/>
                <a:gd name="csX2540" fmla="*/ 775249 w 1459884"/>
                <a:gd name="csY2540" fmla="*/ 411676 h 1078412"/>
                <a:gd name="csX2541" fmla="*/ 776927 w 1459884"/>
                <a:gd name="csY2541" fmla="*/ 409998 h 1078412"/>
                <a:gd name="csX2542" fmla="*/ 782521 w 1459884"/>
                <a:gd name="csY2542" fmla="*/ 409998 h 1078412"/>
                <a:gd name="csX2543" fmla="*/ 785876 w 1459884"/>
                <a:gd name="csY2543" fmla="*/ 408320 h 1078412"/>
                <a:gd name="csX2544" fmla="*/ 788114 w 1459884"/>
                <a:gd name="csY2544" fmla="*/ 404405 h 1078412"/>
                <a:gd name="csX2545" fmla="*/ 793148 w 1459884"/>
                <a:gd name="csY2545" fmla="*/ 404405 h 1078412"/>
                <a:gd name="csX2546" fmla="*/ 798742 w 1459884"/>
                <a:gd name="csY2546" fmla="*/ 402727 h 1078412"/>
                <a:gd name="csX2547" fmla="*/ 803775 w 1459884"/>
                <a:gd name="csY2547" fmla="*/ 402727 h 1078412"/>
                <a:gd name="csX2548" fmla="*/ 805453 w 1459884"/>
                <a:gd name="csY2548" fmla="*/ 399371 h 1078412"/>
                <a:gd name="csX2549" fmla="*/ 841251 w 1459884"/>
                <a:gd name="csY2549" fmla="*/ 399371 h 1078412"/>
                <a:gd name="csX2550" fmla="*/ 841251 w 1459884"/>
                <a:gd name="csY2550" fmla="*/ 401049 h 1078412"/>
                <a:gd name="csX2551" fmla="*/ 845167 w 1459884"/>
                <a:gd name="csY2551" fmla="*/ 399371 h 1078412"/>
                <a:gd name="csX2552" fmla="*/ 857473 w 1459884"/>
                <a:gd name="csY2552" fmla="*/ 399371 h 1078412"/>
                <a:gd name="csX2553" fmla="*/ 859150 w 1459884"/>
                <a:gd name="csY2553" fmla="*/ 397133 h 1078412"/>
                <a:gd name="csX2554" fmla="*/ 860828 w 1459884"/>
                <a:gd name="csY2554" fmla="*/ 395455 h 1078412"/>
                <a:gd name="csX2555" fmla="*/ 862506 w 1459884"/>
                <a:gd name="csY2555" fmla="*/ 393777 h 1078412"/>
                <a:gd name="csX2556" fmla="*/ 866422 w 1459884"/>
                <a:gd name="csY2556" fmla="*/ 393777 h 1078412"/>
                <a:gd name="csX2557" fmla="*/ 866422 w 1459884"/>
                <a:gd name="csY2557" fmla="*/ 392099 h 1078412"/>
                <a:gd name="csX2558" fmla="*/ 873693 w 1459884"/>
                <a:gd name="csY2558" fmla="*/ 392099 h 1078412"/>
                <a:gd name="csX2559" fmla="*/ 877050 w 1459884"/>
                <a:gd name="csY2559" fmla="*/ 390421 h 1078412"/>
                <a:gd name="csX2560" fmla="*/ 878727 w 1459884"/>
                <a:gd name="csY2560" fmla="*/ 390421 h 1078412"/>
                <a:gd name="csX2561" fmla="*/ 878727 w 1459884"/>
                <a:gd name="csY2561" fmla="*/ 386506 h 1078412"/>
                <a:gd name="csX2562" fmla="*/ 880405 w 1459884"/>
                <a:gd name="csY2562" fmla="*/ 386506 h 1078412"/>
                <a:gd name="csX2563" fmla="*/ 884321 w 1459884"/>
                <a:gd name="csY2563" fmla="*/ 383150 h 1078412"/>
                <a:gd name="csX2564" fmla="*/ 885999 w 1459884"/>
                <a:gd name="csY2564" fmla="*/ 379794 h 1078412"/>
                <a:gd name="csX2565" fmla="*/ 887677 w 1459884"/>
                <a:gd name="csY2565" fmla="*/ 377556 h 1078412"/>
                <a:gd name="csX2566" fmla="*/ 887677 w 1459884"/>
                <a:gd name="csY2566" fmla="*/ 375878 h 1078412"/>
                <a:gd name="csX2567" fmla="*/ 891033 w 1459884"/>
                <a:gd name="csY2567" fmla="*/ 374200 h 1078412"/>
                <a:gd name="csX2568" fmla="*/ 893270 w 1459884"/>
                <a:gd name="csY2568" fmla="*/ 372522 h 1078412"/>
                <a:gd name="csX2569" fmla="*/ 893270 w 1459884"/>
                <a:gd name="csY2569" fmla="*/ 370844 h 1078412"/>
                <a:gd name="csX2570" fmla="*/ 894948 w 1459884"/>
                <a:gd name="csY2570" fmla="*/ 370844 h 1078412"/>
                <a:gd name="csX2571" fmla="*/ 894948 w 1459884"/>
                <a:gd name="csY2571" fmla="*/ 368607 h 1078412"/>
                <a:gd name="csX2572" fmla="*/ 896627 w 1459884"/>
                <a:gd name="csY2572" fmla="*/ 368607 h 1078412"/>
                <a:gd name="csX2573" fmla="*/ 898304 w 1459884"/>
                <a:gd name="csY2573" fmla="*/ 366929 h 1078412"/>
                <a:gd name="csX2574" fmla="*/ 902220 w 1459884"/>
                <a:gd name="csY2574" fmla="*/ 366929 h 1078412"/>
                <a:gd name="csX2575" fmla="*/ 902220 w 1459884"/>
                <a:gd name="csY2575" fmla="*/ 365251 h 1078412"/>
                <a:gd name="csX2576" fmla="*/ 907254 w 1459884"/>
                <a:gd name="csY2576" fmla="*/ 365251 h 1078412"/>
                <a:gd name="csX2577" fmla="*/ 907254 w 1459884"/>
                <a:gd name="csY2577" fmla="*/ 363573 h 1078412"/>
                <a:gd name="csX2578" fmla="*/ 908932 w 1459884"/>
                <a:gd name="csY2578" fmla="*/ 363573 h 1078412"/>
                <a:gd name="csX2579" fmla="*/ 912847 w 1459884"/>
                <a:gd name="csY2579" fmla="*/ 357979 h 1078412"/>
                <a:gd name="csX2580" fmla="*/ 916204 w 1459884"/>
                <a:gd name="csY2580" fmla="*/ 357979 h 1078412"/>
                <a:gd name="csX2581" fmla="*/ 916204 w 1459884"/>
                <a:gd name="csY2581" fmla="*/ 354623 h 1078412"/>
                <a:gd name="csX2582" fmla="*/ 914525 w 1459884"/>
                <a:gd name="csY2582" fmla="*/ 351267 h 1078412"/>
                <a:gd name="csX2583" fmla="*/ 912847 w 1459884"/>
                <a:gd name="csY2583" fmla="*/ 349030 h 1078412"/>
                <a:gd name="csX2584" fmla="*/ 910610 w 1459884"/>
                <a:gd name="csY2584" fmla="*/ 347352 h 1078412"/>
                <a:gd name="csX2585" fmla="*/ 908932 w 1459884"/>
                <a:gd name="csY2585" fmla="*/ 345674 h 1078412"/>
                <a:gd name="csX2586" fmla="*/ 907254 w 1459884"/>
                <a:gd name="csY2586" fmla="*/ 345674 h 1078412"/>
                <a:gd name="csX2587" fmla="*/ 907254 w 1459884"/>
                <a:gd name="csY2587" fmla="*/ 342318 h 1078412"/>
                <a:gd name="csX2588" fmla="*/ 905576 w 1459884"/>
                <a:gd name="csY2588" fmla="*/ 340080 h 1078412"/>
                <a:gd name="csX2589" fmla="*/ 905576 w 1459884"/>
                <a:gd name="csY2589" fmla="*/ 338402 h 1078412"/>
                <a:gd name="csX2590" fmla="*/ 903898 w 1459884"/>
                <a:gd name="csY2590" fmla="*/ 338402 h 1078412"/>
                <a:gd name="csX2591" fmla="*/ 903898 w 1459884"/>
                <a:gd name="csY2591" fmla="*/ 333368 h 1078412"/>
                <a:gd name="csX2592" fmla="*/ 905576 w 1459884"/>
                <a:gd name="csY2592" fmla="*/ 331690 h 1078412"/>
                <a:gd name="csX2593" fmla="*/ 905576 w 1459884"/>
                <a:gd name="csY2593" fmla="*/ 329453 h 1078412"/>
                <a:gd name="csX2594" fmla="*/ 907254 w 1459884"/>
                <a:gd name="csY2594" fmla="*/ 329453 h 1078412"/>
                <a:gd name="csX2595" fmla="*/ 907254 w 1459884"/>
                <a:gd name="csY2595" fmla="*/ 322741 h 1078412"/>
                <a:gd name="csX2596" fmla="*/ 908932 w 1459884"/>
                <a:gd name="csY2596" fmla="*/ 320503 h 1078412"/>
                <a:gd name="csX2597" fmla="*/ 910610 w 1459884"/>
                <a:gd name="csY2597" fmla="*/ 318825 h 1078412"/>
                <a:gd name="csX2598" fmla="*/ 910610 w 1459884"/>
                <a:gd name="csY2598" fmla="*/ 315469 h 1078412"/>
                <a:gd name="csX2599" fmla="*/ 912847 w 1459884"/>
                <a:gd name="csY2599" fmla="*/ 315469 h 1078412"/>
                <a:gd name="csX2600" fmla="*/ 912847 w 1459884"/>
                <a:gd name="csY2600" fmla="*/ 313791 h 1078412"/>
                <a:gd name="csX2601" fmla="*/ 916204 w 1459884"/>
                <a:gd name="csY2601" fmla="*/ 313791 h 1078412"/>
                <a:gd name="csX2602" fmla="*/ 916204 w 1459884"/>
                <a:gd name="csY2602" fmla="*/ 311554 h 1078412"/>
                <a:gd name="csX2603" fmla="*/ 919559 w 1459884"/>
                <a:gd name="csY2603" fmla="*/ 311554 h 1078412"/>
                <a:gd name="csX2604" fmla="*/ 919559 w 1459884"/>
                <a:gd name="csY2604" fmla="*/ 313791 h 1078412"/>
                <a:gd name="csX2605" fmla="*/ 921797 w 1459884"/>
                <a:gd name="csY2605" fmla="*/ 311554 h 1078412"/>
                <a:gd name="csX2606" fmla="*/ 921797 w 1459884"/>
                <a:gd name="csY2606" fmla="*/ 313791 h 1078412"/>
                <a:gd name="csX2607" fmla="*/ 926830 w 1459884"/>
                <a:gd name="csY2607" fmla="*/ 313791 h 1078412"/>
                <a:gd name="csX2608" fmla="*/ 928509 w 1459884"/>
                <a:gd name="csY2608" fmla="*/ 311554 h 1078412"/>
                <a:gd name="csX2609" fmla="*/ 928509 w 1459884"/>
                <a:gd name="csY2609" fmla="*/ 313791 h 1078412"/>
                <a:gd name="csX2610" fmla="*/ 930746 w 1459884"/>
                <a:gd name="csY2610" fmla="*/ 313791 h 1078412"/>
                <a:gd name="csX2611" fmla="*/ 930746 w 1459884"/>
                <a:gd name="csY2611" fmla="*/ 317147 h 1078412"/>
                <a:gd name="csX2612" fmla="*/ 932424 w 1459884"/>
                <a:gd name="csY2612" fmla="*/ 318825 h 1078412"/>
                <a:gd name="csX2613" fmla="*/ 935781 w 1459884"/>
                <a:gd name="csY2613" fmla="*/ 318825 h 1078412"/>
                <a:gd name="csX2614" fmla="*/ 935781 w 1459884"/>
                <a:gd name="csY2614" fmla="*/ 320503 h 1078412"/>
                <a:gd name="csX2615" fmla="*/ 944730 w 1459884"/>
                <a:gd name="csY2615" fmla="*/ 320503 h 1078412"/>
                <a:gd name="csX2616" fmla="*/ 946407 w 1459884"/>
                <a:gd name="csY2616" fmla="*/ 322741 h 1078412"/>
                <a:gd name="csX2617" fmla="*/ 959273 w 1459884"/>
                <a:gd name="csY2617" fmla="*/ 322741 h 1078412"/>
                <a:gd name="csX2618" fmla="*/ 959273 w 1459884"/>
                <a:gd name="csY2618" fmla="*/ 320503 h 1078412"/>
                <a:gd name="csX2619" fmla="*/ 960951 w 1459884"/>
                <a:gd name="csY2619" fmla="*/ 320503 h 1078412"/>
                <a:gd name="csX2620" fmla="*/ 960951 w 1459884"/>
                <a:gd name="csY2620" fmla="*/ 318825 h 1078412"/>
                <a:gd name="csX2621" fmla="*/ 964307 w 1459884"/>
                <a:gd name="csY2621" fmla="*/ 318825 h 1078412"/>
                <a:gd name="csX2622" fmla="*/ 964307 w 1459884"/>
                <a:gd name="csY2622" fmla="*/ 317147 h 1078412"/>
                <a:gd name="csX2623" fmla="*/ 965984 w 1459884"/>
                <a:gd name="csY2623" fmla="*/ 317147 h 1078412"/>
                <a:gd name="csX2624" fmla="*/ 967663 w 1459884"/>
                <a:gd name="csY2624" fmla="*/ 315469 h 1078412"/>
                <a:gd name="csX2625" fmla="*/ 967663 w 1459884"/>
                <a:gd name="csY2625" fmla="*/ 313791 h 1078412"/>
                <a:gd name="csX2626" fmla="*/ 969900 w 1459884"/>
                <a:gd name="csY2626" fmla="*/ 313791 h 1078412"/>
                <a:gd name="csX2627" fmla="*/ 971578 w 1459884"/>
                <a:gd name="csY2627" fmla="*/ 311554 h 1078412"/>
                <a:gd name="csX2628" fmla="*/ 971578 w 1459884"/>
                <a:gd name="csY2628" fmla="*/ 309876 h 1078412"/>
                <a:gd name="csX2629" fmla="*/ 973256 w 1459884"/>
                <a:gd name="csY2629" fmla="*/ 309876 h 1078412"/>
                <a:gd name="csX2630" fmla="*/ 974935 w 1459884"/>
                <a:gd name="csY2630" fmla="*/ 308198 h 1078412"/>
                <a:gd name="csX2631" fmla="*/ 976612 w 1459884"/>
                <a:gd name="csY2631" fmla="*/ 308198 h 1078412"/>
                <a:gd name="csX2632" fmla="*/ 976612 w 1459884"/>
                <a:gd name="csY2632" fmla="*/ 304842 h 1078412"/>
                <a:gd name="csX2633" fmla="*/ 978850 w 1459884"/>
                <a:gd name="csY2633" fmla="*/ 303164 h 1078412"/>
                <a:gd name="csX2634" fmla="*/ 978850 w 1459884"/>
                <a:gd name="csY2634" fmla="*/ 300926 h 1078412"/>
                <a:gd name="csX2635" fmla="*/ 1005138 w 1459884"/>
                <a:gd name="csY2635" fmla="*/ 300926 h 1078412"/>
                <a:gd name="csX2636" fmla="*/ 1005138 w 1459884"/>
                <a:gd name="csY2636" fmla="*/ 299248 h 1078412"/>
                <a:gd name="csX2637" fmla="*/ 1007376 w 1459884"/>
                <a:gd name="csY2637" fmla="*/ 299248 h 1078412"/>
                <a:gd name="csX2638" fmla="*/ 1007376 w 1459884"/>
                <a:gd name="csY2638" fmla="*/ 297570 h 1078412"/>
                <a:gd name="csX2639" fmla="*/ 1009054 w 1459884"/>
                <a:gd name="csY2639" fmla="*/ 295892 h 1078412"/>
                <a:gd name="csX2640" fmla="*/ 1010732 w 1459884"/>
                <a:gd name="csY2640" fmla="*/ 294214 h 1078412"/>
                <a:gd name="csX2641" fmla="*/ 1012410 w 1459884"/>
                <a:gd name="csY2641" fmla="*/ 294214 h 1078412"/>
                <a:gd name="csX2642" fmla="*/ 1012410 w 1459884"/>
                <a:gd name="csY2642" fmla="*/ 291977 h 1078412"/>
                <a:gd name="csX2643" fmla="*/ 1016325 w 1459884"/>
                <a:gd name="csY2643" fmla="*/ 291977 h 1078412"/>
                <a:gd name="csX2644" fmla="*/ 1018004 w 1459884"/>
                <a:gd name="csY2644" fmla="*/ 290299 h 1078412"/>
                <a:gd name="csX2645" fmla="*/ 1019682 w 1459884"/>
                <a:gd name="csY2645" fmla="*/ 288621 h 1078412"/>
                <a:gd name="csX2646" fmla="*/ 1019682 w 1459884"/>
                <a:gd name="csY2646" fmla="*/ 285265 h 1078412"/>
                <a:gd name="csX2647" fmla="*/ 1018004 w 1459884"/>
                <a:gd name="csY2647" fmla="*/ 285265 h 1078412"/>
                <a:gd name="csX2648" fmla="*/ 1019682 w 1459884"/>
                <a:gd name="csY2648" fmla="*/ 283027 h 1078412"/>
                <a:gd name="csX2649" fmla="*/ 1019682 w 1459884"/>
                <a:gd name="csY2649" fmla="*/ 281350 h 1078412"/>
                <a:gd name="csX2650" fmla="*/ 1021360 w 1459884"/>
                <a:gd name="csY2650" fmla="*/ 276315 h 1078412"/>
                <a:gd name="csX2651" fmla="*/ 1023038 w 1459884"/>
                <a:gd name="csY2651" fmla="*/ 276315 h 1078412"/>
                <a:gd name="csX2652" fmla="*/ 1026953 w 1459884"/>
                <a:gd name="csY2652" fmla="*/ 272400 h 1078412"/>
                <a:gd name="csX2653" fmla="*/ 1026953 w 1459884"/>
                <a:gd name="csY2653" fmla="*/ 269044 h 1078412"/>
                <a:gd name="csX2654" fmla="*/ 1031987 w 1459884"/>
                <a:gd name="csY2654" fmla="*/ 269044 h 1078412"/>
                <a:gd name="csX2655" fmla="*/ 1031987 w 1459884"/>
                <a:gd name="csY2655" fmla="*/ 267366 h 1078412"/>
                <a:gd name="csX2656" fmla="*/ 1037581 w 1459884"/>
                <a:gd name="csY2656" fmla="*/ 267366 h 1078412"/>
                <a:gd name="csX2657" fmla="*/ 1039259 w 1459884"/>
                <a:gd name="csY2657" fmla="*/ 269044 h 1078412"/>
                <a:gd name="csX2658" fmla="*/ 1042615 w 1459884"/>
                <a:gd name="csY2658" fmla="*/ 267366 h 1078412"/>
                <a:gd name="csX2659" fmla="*/ 1044852 w 1459884"/>
                <a:gd name="csY2659" fmla="*/ 267366 h 1078412"/>
                <a:gd name="csX2660" fmla="*/ 1044852 w 1459884"/>
                <a:gd name="csY2660" fmla="*/ 265688 h 1078412"/>
                <a:gd name="csX2661" fmla="*/ 1046530 w 1459884"/>
                <a:gd name="csY2661" fmla="*/ 263450 h 1078412"/>
                <a:gd name="csX2662" fmla="*/ 1048208 w 1459884"/>
                <a:gd name="csY2662" fmla="*/ 261772 h 1078412"/>
                <a:gd name="csX2663" fmla="*/ 1046530 w 1459884"/>
                <a:gd name="csY2663" fmla="*/ 260094 h 1078412"/>
                <a:gd name="csX2664" fmla="*/ 1051564 w 1459884"/>
                <a:gd name="csY2664" fmla="*/ 260094 h 1078412"/>
                <a:gd name="csX2665" fmla="*/ 1051564 w 1459884"/>
                <a:gd name="csY2665" fmla="*/ 261772 h 1078412"/>
                <a:gd name="csX2666" fmla="*/ 1057158 w 1459884"/>
                <a:gd name="csY2666" fmla="*/ 261772 h 1078412"/>
                <a:gd name="csX2667" fmla="*/ 1057158 w 1459884"/>
                <a:gd name="csY2667" fmla="*/ 260094 h 1078412"/>
                <a:gd name="csX2668" fmla="*/ 1060514 w 1459884"/>
                <a:gd name="csY2668" fmla="*/ 260094 h 1078412"/>
                <a:gd name="csX2669" fmla="*/ 1060514 w 1459884"/>
                <a:gd name="csY2669" fmla="*/ 258416 h 1078412"/>
                <a:gd name="csX2670" fmla="*/ 1060514 w 1459884"/>
                <a:gd name="csY2670" fmla="*/ 260094 h 1078412"/>
                <a:gd name="csX2671" fmla="*/ 1060514 w 1459884"/>
                <a:gd name="csY2671" fmla="*/ 258416 h 1078412"/>
                <a:gd name="csX2672" fmla="*/ 1062192 w 1459884"/>
                <a:gd name="csY2672" fmla="*/ 258416 h 1078412"/>
                <a:gd name="csX2673" fmla="*/ 1062192 w 1459884"/>
                <a:gd name="csY2673" fmla="*/ 256738 h 1078412"/>
                <a:gd name="csX2674" fmla="*/ 1066107 w 1459884"/>
                <a:gd name="csY2674" fmla="*/ 256738 h 1078412"/>
                <a:gd name="csX2675" fmla="*/ 1067785 w 1459884"/>
                <a:gd name="csY2675" fmla="*/ 254501 h 1078412"/>
                <a:gd name="csX2676" fmla="*/ 1071141 w 1459884"/>
                <a:gd name="csY2676" fmla="*/ 254501 h 1078412"/>
                <a:gd name="csX2677" fmla="*/ 1071141 w 1459884"/>
                <a:gd name="csY2677" fmla="*/ 256738 h 1078412"/>
                <a:gd name="csX2678" fmla="*/ 1078413 w 1459884"/>
                <a:gd name="csY2678" fmla="*/ 256738 h 1078412"/>
                <a:gd name="csX2679" fmla="*/ 1080091 w 1459884"/>
                <a:gd name="csY2679" fmla="*/ 254501 h 1078412"/>
                <a:gd name="csX2680" fmla="*/ 1085684 w 1459884"/>
                <a:gd name="csY2680" fmla="*/ 254501 h 1078412"/>
                <a:gd name="csX2681" fmla="*/ 1085684 w 1459884"/>
                <a:gd name="csY2681" fmla="*/ 256738 h 1078412"/>
                <a:gd name="csX2682" fmla="*/ 1087362 w 1459884"/>
                <a:gd name="csY2682" fmla="*/ 258416 h 1078412"/>
                <a:gd name="csX2683" fmla="*/ 1090718 w 1459884"/>
                <a:gd name="csY2683" fmla="*/ 258416 h 1078412"/>
                <a:gd name="csX2684" fmla="*/ 1090718 w 1459884"/>
                <a:gd name="csY2684" fmla="*/ 260094 h 1078412"/>
                <a:gd name="csX2685" fmla="*/ 1092956 w 1459884"/>
                <a:gd name="csY2685" fmla="*/ 260094 h 1078412"/>
                <a:gd name="csX2686" fmla="*/ 1094633 w 1459884"/>
                <a:gd name="csY2686" fmla="*/ 258416 h 1078412"/>
                <a:gd name="csX2687" fmla="*/ 1097990 w 1459884"/>
                <a:gd name="csY2687" fmla="*/ 258416 h 1078412"/>
                <a:gd name="csX2688" fmla="*/ 1097990 w 1459884"/>
                <a:gd name="csY2688" fmla="*/ 260094 h 1078412"/>
                <a:gd name="csX2689" fmla="*/ 1103583 w 1459884"/>
                <a:gd name="csY2689" fmla="*/ 260094 h 1078412"/>
                <a:gd name="csX2690" fmla="*/ 1103583 w 1459884"/>
                <a:gd name="csY2690" fmla="*/ 256738 h 1078412"/>
                <a:gd name="csX2691" fmla="*/ 1105261 w 1459884"/>
                <a:gd name="csY2691" fmla="*/ 256738 h 1078412"/>
                <a:gd name="csX2692" fmla="*/ 1105261 w 1459884"/>
                <a:gd name="csY2692" fmla="*/ 249467 h 1078412"/>
                <a:gd name="csX2693" fmla="*/ 1103583 w 1459884"/>
                <a:gd name="csY2693" fmla="*/ 247789 h 1078412"/>
                <a:gd name="csX2694" fmla="*/ 1103583 w 1459884"/>
                <a:gd name="csY2694" fmla="*/ 247789 h 1078412"/>
                <a:gd name="csX2695" fmla="*/ 1103583 w 1459884"/>
                <a:gd name="csY2695" fmla="*/ 242196 h 1078412"/>
                <a:gd name="csX2696" fmla="*/ 1101905 w 1459884"/>
                <a:gd name="csY2696" fmla="*/ 240517 h 1078412"/>
                <a:gd name="csX2697" fmla="*/ 1101905 w 1459884"/>
                <a:gd name="csY2697" fmla="*/ 238839 h 1078412"/>
                <a:gd name="csX2698" fmla="*/ 1099668 w 1459884"/>
                <a:gd name="csY2698" fmla="*/ 237161 h 1078412"/>
                <a:gd name="csX2699" fmla="*/ 1097990 w 1459884"/>
                <a:gd name="csY2699" fmla="*/ 237161 h 1078412"/>
                <a:gd name="csX2700" fmla="*/ 1097990 w 1459884"/>
                <a:gd name="csY2700" fmla="*/ 234924 h 1078412"/>
                <a:gd name="csX2701" fmla="*/ 1096312 w 1459884"/>
                <a:gd name="csY2701" fmla="*/ 234924 h 1078412"/>
                <a:gd name="csX2702" fmla="*/ 1096312 w 1459884"/>
                <a:gd name="csY2702" fmla="*/ 233246 h 1078412"/>
                <a:gd name="csX2703" fmla="*/ 1094633 w 1459884"/>
                <a:gd name="csY2703" fmla="*/ 233246 h 1078412"/>
                <a:gd name="csX2704" fmla="*/ 1094633 w 1459884"/>
                <a:gd name="csY2704" fmla="*/ 231568 h 1078412"/>
                <a:gd name="csX2705" fmla="*/ 1090718 w 1459884"/>
                <a:gd name="csY2705" fmla="*/ 231568 h 1078412"/>
                <a:gd name="csX2706" fmla="*/ 1092956 w 1459884"/>
                <a:gd name="csY2706" fmla="*/ 229890 h 1078412"/>
                <a:gd name="csX2707" fmla="*/ 1089040 w 1459884"/>
                <a:gd name="csY2707" fmla="*/ 228212 h 1078412"/>
                <a:gd name="csX2708" fmla="*/ 1089040 w 1459884"/>
                <a:gd name="csY2708" fmla="*/ 225974 h 1078412"/>
                <a:gd name="csX2709" fmla="*/ 1087362 w 1459884"/>
                <a:gd name="csY2709" fmla="*/ 225974 h 1078412"/>
                <a:gd name="csX2710" fmla="*/ 1087362 w 1459884"/>
                <a:gd name="csY2710" fmla="*/ 222619 h 1078412"/>
                <a:gd name="csX2711" fmla="*/ 1085684 w 1459884"/>
                <a:gd name="csY2711" fmla="*/ 220940 h 1078412"/>
                <a:gd name="csX2712" fmla="*/ 1081769 w 1459884"/>
                <a:gd name="csY2712" fmla="*/ 220940 h 1078412"/>
                <a:gd name="csX2713" fmla="*/ 1078413 w 1459884"/>
                <a:gd name="csY2713" fmla="*/ 219262 h 1078412"/>
                <a:gd name="csX2714" fmla="*/ 1073379 w 1459884"/>
                <a:gd name="csY2714" fmla="*/ 211991 h 1078412"/>
                <a:gd name="csX2715" fmla="*/ 1071141 w 1459884"/>
                <a:gd name="csY2715" fmla="*/ 211991 h 1078412"/>
                <a:gd name="csX2716" fmla="*/ 1071141 w 1459884"/>
                <a:gd name="csY2716" fmla="*/ 210313 h 1078412"/>
                <a:gd name="csX2717" fmla="*/ 1066107 w 1459884"/>
                <a:gd name="csY2717" fmla="*/ 210313 h 1078412"/>
                <a:gd name="csX2718" fmla="*/ 1066107 w 1459884"/>
                <a:gd name="csY2718" fmla="*/ 208635 h 1078412"/>
                <a:gd name="csX2719" fmla="*/ 1062192 w 1459884"/>
                <a:gd name="csY2719" fmla="*/ 208635 h 1078412"/>
                <a:gd name="csX2720" fmla="*/ 1062192 w 1459884"/>
                <a:gd name="csY2720" fmla="*/ 210313 h 1078412"/>
                <a:gd name="csX2721" fmla="*/ 1055479 w 1459884"/>
                <a:gd name="csY2721" fmla="*/ 210313 h 1078412"/>
                <a:gd name="csX2722" fmla="*/ 1055479 w 1459884"/>
                <a:gd name="csY2722" fmla="*/ 211991 h 1078412"/>
                <a:gd name="csX2723" fmla="*/ 1053243 w 1459884"/>
                <a:gd name="csY2723" fmla="*/ 213669 h 1078412"/>
                <a:gd name="csX2724" fmla="*/ 1049886 w 1459884"/>
                <a:gd name="csY2724" fmla="*/ 215347 h 1078412"/>
                <a:gd name="csX2725" fmla="*/ 1049886 w 1459884"/>
                <a:gd name="csY2725" fmla="*/ 219262 h 1078412"/>
                <a:gd name="csX2726" fmla="*/ 1048208 w 1459884"/>
                <a:gd name="csY2726" fmla="*/ 219262 h 1078412"/>
                <a:gd name="csX2727" fmla="*/ 1044852 w 1459884"/>
                <a:gd name="csY2727" fmla="*/ 224296 h 1078412"/>
                <a:gd name="csX2728" fmla="*/ 1042615 w 1459884"/>
                <a:gd name="csY2728" fmla="*/ 220940 h 1078412"/>
                <a:gd name="csX2729" fmla="*/ 1039259 w 1459884"/>
                <a:gd name="csY2729" fmla="*/ 215347 h 1078412"/>
                <a:gd name="csX2730" fmla="*/ 1035902 w 1459884"/>
                <a:gd name="csY2730" fmla="*/ 215347 h 1078412"/>
                <a:gd name="csX2731" fmla="*/ 1033665 w 1459884"/>
                <a:gd name="csY2731" fmla="*/ 213669 h 1078412"/>
                <a:gd name="csX2732" fmla="*/ 1026953 w 1459884"/>
                <a:gd name="csY2732" fmla="*/ 213669 h 1078412"/>
                <a:gd name="csX2733" fmla="*/ 1026953 w 1459884"/>
                <a:gd name="csY2733" fmla="*/ 215347 h 1078412"/>
                <a:gd name="csX2734" fmla="*/ 1018004 w 1459884"/>
                <a:gd name="csY2734" fmla="*/ 215347 h 1078412"/>
                <a:gd name="csX2735" fmla="*/ 1014088 w 1459884"/>
                <a:gd name="csY2735" fmla="*/ 217584 h 1078412"/>
                <a:gd name="csX2736" fmla="*/ 1012410 w 1459884"/>
                <a:gd name="csY2736" fmla="*/ 220940 h 1078412"/>
                <a:gd name="csX2737" fmla="*/ 1007376 w 1459884"/>
                <a:gd name="csY2737" fmla="*/ 219262 h 1078412"/>
                <a:gd name="csX2738" fmla="*/ 1007376 w 1459884"/>
                <a:gd name="csY2738" fmla="*/ 217584 h 1078412"/>
                <a:gd name="csX2739" fmla="*/ 1005138 w 1459884"/>
                <a:gd name="csY2739" fmla="*/ 215347 h 1078412"/>
                <a:gd name="csX2740" fmla="*/ 1001783 w 1459884"/>
                <a:gd name="csY2740" fmla="*/ 213669 h 1078412"/>
                <a:gd name="csX2741" fmla="*/ 1001783 w 1459884"/>
                <a:gd name="csY2741" fmla="*/ 204719 h 1078412"/>
                <a:gd name="csX2742" fmla="*/ 1005138 w 1459884"/>
                <a:gd name="csY2742" fmla="*/ 203042 h 1078412"/>
                <a:gd name="csX2743" fmla="*/ 1009054 w 1459884"/>
                <a:gd name="csY2743" fmla="*/ 201363 h 1078412"/>
                <a:gd name="csX2744" fmla="*/ 1007376 w 1459884"/>
                <a:gd name="csY2744" fmla="*/ 192414 h 1078412"/>
                <a:gd name="csX2745" fmla="*/ 1012410 w 1459884"/>
                <a:gd name="csY2745" fmla="*/ 183465 h 1078412"/>
                <a:gd name="csX2746" fmla="*/ 1014088 w 1459884"/>
                <a:gd name="csY2746" fmla="*/ 181786 h 1078412"/>
                <a:gd name="csX2747" fmla="*/ 1014088 w 1459884"/>
                <a:gd name="csY2747" fmla="*/ 180108 h 1078412"/>
                <a:gd name="csX2748" fmla="*/ 1016325 w 1459884"/>
                <a:gd name="csY2748" fmla="*/ 174515 h 1078412"/>
                <a:gd name="csX2749" fmla="*/ 1019682 w 1459884"/>
                <a:gd name="csY2749" fmla="*/ 163888 h 1078412"/>
                <a:gd name="csX2750" fmla="*/ 1023038 w 1459884"/>
                <a:gd name="csY2750" fmla="*/ 158294 h 1078412"/>
                <a:gd name="csX2751" fmla="*/ 1023038 w 1459884"/>
                <a:gd name="csY2751" fmla="*/ 156616 h 1078412"/>
                <a:gd name="csX2752" fmla="*/ 1026953 w 1459884"/>
                <a:gd name="csY2752" fmla="*/ 149345 h 1078412"/>
                <a:gd name="csX2753" fmla="*/ 1026953 w 1459884"/>
                <a:gd name="csY2753" fmla="*/ 147666 h 1078412"/>
                <a:gd name="csX2754" fmla="*/ 1028631 w 1459884"/>
                <a:gd name="csY2754" fmla="*/ 147666 h 1078412"/>
                <a:gd name="csX2755" fmla="*/ 1028631 w 1459884"/>
                <a:gd name="csY2755" fmla="*/ 145988 h 1078412"/>
                <a:gd name="csX2756" fmla="*/ 1030309 w 1459884"/>
                <a:gd name="csY2756" fmla="*/ 145988 h 1078412"/>
                <a:gd name="csX2757" fmla="*/ 1030309 w 1459884"/>
                <a:gd name="csY2757" fmla="*/ 144311 h 1078412"/>
                <a:gd name="csX2758" fmla="*/ 1031987 w 1459884"/>
                <a:gd name="csY2758" fmla="*/ 147666 h 1078412"/>
                <a:gd name="csX2759" fmla="*/ 1037581 w 1459884"/>
                <a:gd name="csY2759" fmla="*/ 147666 h 1078412"/>
                <a:gd name="csX2760" fmla="*/ 1037581 w 1459884"/>
                <a:gd name="csY2760" fmla="*/ 149345 h 1078412"/>
                <a:gd name="csX2761" fmla="*/ 1040937 w 1459884"/>
                <a:gd name="csY2761" fmla="*/ 149345 h 1078412"/>
                <a:gd name="csX2762" fmla="*/ 1042615 w 1459884"/>
                <a:gd name="csY2762" fmla="*/ 151582 h 1078412"/>
                <a:gd name="csX2763" fmla="*/ 1048208 w 1459884"/>
                <a:gd name="csY2763" fmla="*/ 151582 h 1078412"/>
                <a:gd name="csX2764" fmla="*/ 1049886 w 1459884"/>
                <a:gd name="csY2764" fmla="*/ 153260 h 1078412"/>
                <a:gd name="csX2765" fmla="*/ 1051564 w 1459884"/>
                <a:gd name="csY2765" fmla="*/ 153260 h 1078412"/>
                <a:gd name="csX2766" fmla="*/ 1053243 w 1459884"/>
                <a:gd name="csY2766" fmla="*/ 154938 h 1078412"/>
                <a:gd name="csX2767" fmla="*/ 1058836 w 1459884"/>
                <a:gd name="csY2767" fmla="*/ 154938 h 1078412"/>
                <a:gd name="csX2768" fmla="*/ 1058836 w 1459884"/>
                <a:gd name="csY2768" fmla="*/ 153260 h 1078412"/>
                <a:gd name="csX2769" fmla="*/ 1062192 w 1459884"/>
                <a:gd name="csY2769" fmla="*/ 153260 h 1078412"/>
                <a:gd name="csX2770" fmla="*/ 1062192 w 1459884"/>
                <a:gd name="csY2770" fmla="*/ 149345 h 1078412"/>
                <a:gd name="csX2771" fmla="*/ 1066107 w 1459884"/>
                <a:gd name="csY2771" fmla="*/ 149345 h 1078412"/>
                <a:gd name="csX2772" fmla="*/ 1066107 w 1459884"/>
                <a:gd name="csY2772" fmla="*/ 147666 h 1078412"/>
                <a:gd name="csX2773" fmla="*/ 1067785 w 1459884"/>
                <a:gd name="csY2773" fmla="*/ 147666 h 1078412"/>
                <a:gd name="csX2774" fmla="*/ 1067785 w 1459884"/>
                <a:gd name="csY2774" fmla="*/ 145988 h 1078412"/>
                <a:gd name="csX2775" fmla="*/ 1069463 w 1459884"/>
                <a:gd name="csY2775" fmla="*/ 145988 h 1078412"/>
                <a:gd name="csX2776" fmla="*/ 1069463 w 1459884"/>
                <a:gd name="csY2776" fmla="*/ 144311 h 1078412"/>
                <a:gd name="csX2777" fmla="*/ 1071141 w 1459884"/>
                <a:gd name="csY2777" fmla="*/ 144311 h 1078412"/>
                <a:gd name="csX2778" fmla="*/ 1071141 w 1459884"/>
                <a:gd name="csY2778" fmla="*/ 142632 h 1078412"/>
                <a:gd name="csX2779" fmla="*/ 1073379 w 1459884"/>
                <a:gd name="csY2779" fmla="*/ 142632 h 1078412"/>
                <a:gd name="csX2780" fmla="*/ 1073379 w 1459884"/>
                <a:gd name="csY2780" fmla="*/ 140395 h 1078412"/>
                <a:gd name="csX2781" fmla="*/ 1078413 w 1459884"/>
                <a:gd name="csY2781" fmla="*/ 140395 h 1078412"/>
                <a:gd name="csX2782" fmla="*/ 1078413 w 1459884"/>
                <a:gd name="csY2782" fmla="*/ 138717 h 1078412"/>
                <a:gd name="csX2783" fmla="*/ 1085684 w 1459884"/>
                <a:gd name="csY2783" fmla="*/ 138717 h 1078412"/>
                <a:gd name="csX2784" fmla="*/ 1085684 w 1459884"/>
                <a:gd name="csY2784" fmla="*/ 137039 h 1078412"/>
                <a:gd name="csX2785" fmla="*/ 1089040 w 1459884"/>
                <a:gd name="csY2785" fmla="*/ 137039 h 1078412"/>
                <a:gd name="csX2786" fmla="*/ 1089040 w 1459884"/>
                <a:gd name="csY2786" fmla="*/ 135361 h 1078412"/>
                <a:gd name="csX2787" fmla="*/ 1090718 w 1459884"/>
                <a:gd name="csY2787" fmla="*/ 135361 h 1078412"/>
                <a:gd name="csX2788" fmla="*/ 1090718 w 1459884"/>
                <a:gd name="csY2788" fmla="*/ 132005 h 1078412"/>
                <a:gd name="csX2789" fmla="*/ 1092956 w 1459884"/>
                <a:gd name="csY2789" fmla="*/ 132005 h 1078412"/>
                <a:gd name="csX2790" fmla="*/ 1092956 w 1459884"/>
                <a:gd name="csY2790" fmla="*/ 124734 h 1078412"/>
                <a:gd name="csX2791" fmla="*/ 1089040 w 1459884"/>
                <a:gd name="csY2791" fmla="*/ 124734 h 1078412"/>
                <a:gd name="csX2792" fmla="*/ 1089040 w 1459884"/>
                <a:gd name="csY2792" fmla="*/ 123055 h 1078412"/>
                <a:gd name="csX2793" fmla="*/ 1089040 w 1459884"/>
                <a:gd name="csY2793" fmla="*/ 123055 h 1078412"/>
                <a:gd name="csX2794" fmla="*/ 1089040 w 1459884"/>
                <a:gd name="csY2794" fmla="*/ 120818 h 1078412"/>
                <a:gd name="csX2795" fmla="*/ 1090718 w 1459884"/>
                <a:gd name="csY2795" fmla="*/ 120818 h 1078412"/>
                <a:gd name="csX2796" fmla="*/ 1090718 w 1459884"/>
                <a:gd name="csY2796" fmla="*/ 114106 h 1078412"/>
                <a:gd name="csX2797" fmla="*/ 1092956 w 1459884"/>
                <a:gd name="csY2797" fmla="*/ 114106 h 1078412"/>
                <a:gd name="csX2798" fmla="*/ 1092956 w 1459884"/>
                <a:gd name="csY2798" fmla="*/ 111869 h 1078412"/>
                <a:gd name="csX2799" fmla="*/ 1096312 w 1459884"/>
                <a:gd name="csY2799" fmla="*/ 111869 h 1078412"/>
                <a:gd name="csX2800" fmla="*/ 1096312 w 1459884"/>
                <a:gd name="csY2800" fmla="*/ 103478 h 1078412"/>
                <a:gd name="csX2801" fmla="*/ 1097990 w 1459884"/>
                <a:gd name="csY2801" fmla="*/ 103478 h 1078412"/>
                <a:gd name="csX2802" fmla="*/ 1097990 w 1459884"/>
                <a:gd name="csY2802" fmla="*/ 99563 h 1078412"/>
                <a:gd name="csX2803" fmla="*/ 1101905 w 1459884"/>
                <a:gd name="csY2803" fmla="*/ 99563 h 1078412"/>
                <a:gd name="csX2804" fmla="*/ 1101905 w 1459884"/>
                <a:gd name="csY2804" fmla="*/ 96207 h 1078412"/>
                <a:gd name="csX2805" fmla="*/ 1103583 w 1459884"/>
                <a:gd name="csY2805" fmla="*/ 96207 h 1078412"/>
                <a:gd name="csX2806" fmla="*/ 1101905 w 1459884"/>
                <a:gd name="csY2806" fmla="*/ 96207 h 1078412"/>
                <a:gd name="csX2807" fmla="*/ 1103583 w 1459884"/>
                <a:gd name="csY2807" fmla="*/ 96207 h 1078412"/>
                <a:gd name="csX2808" fmla="*/ 1103583 w 1459884"/>
                <a:gd name="csY2808" fmla="*/ 94529 h 1078412"/>
                <a:gd name="csX2809" fmla="*/ 1103583 w 1459884"/>
                <a:gd name="csY2809" fmla="*/ 94529 h 1078412"/>
                <a:gd name="csX2810" fmla="*/ 1103583 w 1459884"/>
                <a:gd name="csY2810" fmla="*/ 88935 h 1078412"/>
                <a:gd name="csX2811" fmla="*/ 1105261 w 1459884"/>
                <a:gd name="csY2811" fmla="*/ 88935 h 1078412"/>
                <a:gd name="csX2812" fmla="*/ 1105261 w 1459884"/>
                <a:gd name="csY2812" fmla="*/ 87258 h 1078412"/>
                <a:gd name="csX2813" fmla="*/ 1105261 w 1459884"/>
                <a:gd name="csY2813" fmla="*/ 87258 h 1078412"/>
                <a:gd name="csX2814" fmla="*/ 1105261 w 1459884"/>
                <a:gd name="csY2814" fmla="*/ 85580 h 1078412"/>
                <a:gd name="csX2815" fmla="*/ 1106939 w 1459884"/>
                <a:gd name="csY2815" fmla="*/ 85580 h 1078412"/>
                <a:gd name="csX2816" fmla="*/ 1106939 w 1459884"/>
                <a:gd name="csY2816" fmla="*/ 83342 h 1078412"/>
                <a:gd name="csX2817" fmla="*/ 1108617 w 1459884"/>
                <a:gd name="csY2817" fmla="*/ 83342 h 1078412"/>
                <a:gd name="csX2818" fmla="*/ 1108617 w 1459884"/>
                <a:gd name="csY2818" fmla="*/ 81664 h 1078412"/>
                <a:gd name="csX2819" fmla="*/ 1108617 w 1459884"/>
                <a:gd name="csY2819" fmla="*/ 81664 h 1078412"/>
                <a:gd name="csX2820" fmla="*/ 1108617 w 1459884"/>
                <a:gd name="csY2820" fmla="*/ 76630 h 1078412"/>
                <a:gd name="csX2821" fmla="*/ 1110295 w 1459884"/>
                <a:gd name="csY2821" fmla="*/ 76630 h 1078412"/>
                <a:gd name="csX2822" fmla="*/ 1110295 w 1459884"/>
                <a:gd name="csY2822" fmla="*/ 74952 h 1078412"/>
                <a:gd name="csX2823" fmla="*/ 1114210 w 1459884"/>
                <a:gd name="csY2823" fmla="*/ 74952 h 1078412"/>
                <a:gd name="csX2824" fmla="*/ 1114210 w 1459884"/>
                <a:gd name="csY2824" fmla="*/ 71037 h 1078412"/>
                <a:gd name="csX2825" fmla="*/ 1115889 w 1459884"/>
                <a:gd name="csY2825" fmla="*/ 71037 h 1078412"/>
                <a:gd name="csX2826" fmla="*/ 1115889 w 1459884"/>
                <a:gd name="csY2826" fmla="*/ 69358 h 1078412"/>
                <a:gd name="csX2827" fmla="*/ 1119245 w 1459884"/>
                <a:gd name="csY2827" fmla="*/ 69358 h 1078412"/>
                <a:gd name="csX2828" fmla="*/ 1119245 w 1459884"/>
                <a:gd name="csY2828" fmla="*/ 66003 h 1078412"/>
                <a:gd name="csX2829" fmla="*/ 1123160 w 1459884"/>
                <a:gd name="csY2829" fmla="*/ 66003 h 1078412"/>
                <a:gd name="csX2830" fmla="*/ 1123160 w 1459884"/>
                <a:gd name="csY2830" fmla="*/ 63765 h 1078412"/>
                <a:gd name="csX2831" fmla="*/ 1124838 w 1459884"/>
                <a:gd name="csY2831" fmla="*/ 63765 h 1078412"/>
                <a:gd name="csX2832" fmla="*/ 1124838 w 1459884"/>
                <a:gd name="csY2832" fmla="*/ 58731 h 1078412"/>
                <a:gd name="csX2833" fmla="*/ 1126516 w 1459884"/>
                <a:gd name="csY2833" fmla="*/ 58731 h 1078412"/>
                <a:gd name="csX2834" fmla="*/ 1126516 w 1459884"/>
                <a:gd name="csY2834" fmla="*/ 51460 h 1078412"/>
                <a:gd name="csX2835" fmla="*/ 1123160 w 1459884"/>
                <a:gd name="csY2835" fmla="*/ 51460 h 1078412"/>
                <a:gd name="csX2836" fmla="*/ 1123160 w 1459884"/>
                <a:gd name="csY2836" fmla="*/ 46426 h 1078412"/>
                <a:gd name="csX2837" fmla="*/ 1124838 w 1459884"/>
                <a:gd name="csY2837" fmla="*/ 46426 h 1078412"/>
                <a:gd name="csX2838" fmla="*/ 1124838 w 1459884"/>
                <a:gd name="csY2838" fmla="*/ 44188 h 1078412"/>
                <a:gd name="csX2839" fmla="*/ 1123160 w 1459884"/>
                <a:gd name="csY2839" fmla="*/ 44188 h 1078412"/>
                <a:gd name="csX2840" fmla="*/ 1123160 w 1459884"/>
                <a:gd name="csY2840" fmla="*/ 42510 h 1078412"/>
                <a:gd name="csX2841" fmla="*/ 1124838 w 1459884"/>
                <a:gd name="csY2841" fmla="*/ 42510 h 1078412"/>
                <a:gd name="csX2842" fmla="*/ 1124838 w 1459884"/>
                <a:gd name="csY2842" fmla="*/ 40832 h 1078412"/>
                <a:gd name="csX2843" fmla="*/ 1123160 w 1459884"/>
                <a:gd name="csY2843" fmla="*/ 40832 h 1078412"/>
                <a:gd name="csX2844" fmla="*/ 1123160 w 1459884"/>
                <a:gd name="csY2844" fmla="*/ 39154 h 1078412"/>
                <a:gd name="csX2845" fmla="*/ 1121482 w 1459884"/>
                <a:gd name="csY2845" fmla="*/ 39154 h 1078412"/>
                <a:gd name="csX2846" fmla="*/ 1119245 w 1459884"/>
                <a:gd name="csY2846" fmla="*/ 37476 h 1078412"/>
                <a:gd name="csX2847" fmla="*/ 1117567 w 1459884"/>
                <a:gd name="csY2847" fmla="*/ 39154 h 1078412"/>
                <a:gd name="csX2848" fmla="*/ 1108617 w 1459884"/>
                <a:gd name="csY2848" fmla="*/ 39154 h 1078412"/>
                <a:gd name="csX2849" fmla="*/ 1108617 w 1459884"/>
                <a:gd name="csY2849" fmla="*/ 31883 h 1078412"/>
                <a:gd name="csX2850" fmla="*/ 1110295 w 1459884"/>
                <a:gd name="csY2850" fmla="*/ 31883 h 1078412"/>
                <a:gd name="csX2851" fmla="*/ 1110295 w 1459884"/>
                <a:gd name="csY2851" fmla="*/ 30204 h 1078412"/>
                <a:gd name="csX2852" fmla="*/ 1114210 w 1459884"/>
                <a:gd name="csY2852" fmla="*/ 30204 h 1078412"/>
                <a:gd name="csX2853" fmla="*/ 1114210 w 1459884"/>
                <a:gd name="csY2853" fmla="*/ 28527 h 1078412"/>
                <a:gd name="csX2854" fmla="*/ 1115889 w 1459884"/>
                <a:gd name="csY2854" fmla="*/ 28527 h 1078412"/>
                <a:gd name="csX2855" fmla="*/ 1115889 w 1459884"/>
                <a:gd name="csY2855" fmla="*/ 24611 h 1078412"/>
                <a:gd name="csX2856" fmla="*/ 1117567 w 1459884"/>
                <a:gd name="csY2856" fmla="*/ 24611 h 1078412"/>
                <a:gd name="csX2857" fmla="*/ 1117567 w 1459884"/>
                <a:gd name="csY2857" fmla="*/ 22933 h 1078412"/>
                <a:gd name="csX2858" fmla="*/ 1119245 w 1459884"/>
                <a:gd name="csY2858" fmla="*/ 22933 h 1078412"/>
                <a:gd name="csX2859" fmla="*/ 1119245 w 1459884"/>
                <a:gd name="csY2859" fmla="*/ 21255 h 1078412"/>
                <a:gd name="csX2860" fmla="*/ 1121482 w 1459884"/>
                <a:gd name="csY2860" fmla="*/ 21255 h 1078412"/>
                <a:gd name="csX2861" fmla="*/ 1121482 w 1459884"/>
                <a:gd name="csY2861" fmla="*/ 19577 h 1078412"/>
                <a:gd name="csX2862" fmla="*/ 1123160 w 1459884"/>
                <a:gd name="csY2862" fmla="*/ 19577 h 1078412"/>
                <a:gd name="csX2863" fmla="*/ 1123160 w 1459884"/>
                <a:gd name="csY2863" fmla="*/ 17899 h 1078412"/>
                <a:gd name="csX2864" fmla="*/ 1124838 w 1459884"/>
                <a:gd name="csY2864" fmla="*/ 17899 h 1078412"/>
                <a:gd name="csX2865" fmla="*/ 1124838 w 1459884"/>
                <a:gd name="csY2865" fmla="*/ 15662 h 1078412"/>
                <a:gd name="csX2866" fmla="*/ 1126516 w 1459884"/>
                <a:gd name="csY2866" fmla="*/ 15662 h 1078412"/>
                <a:gd name="csX2867" fmla="*/ 1126516 w 1459884"/>
                <a:gd name="csY2867" fmla="*/ 13984 h 1078412"/>
                <a:gd name="csX2868" fmla="*/ 1128194 w 1459884"/>
                <a:gd name="csY2868" fmla="*/ 12306 h 1078412"/>
                <a:gd name="csX2869" fmla="*/ 1130431 w 1459884"/>
                <a:gd name="csY2869" fmla="*/ 12306 h 1078412"/>
                <a:gd name="csX2870" fmla="*/ 1130431 w 1459884"/>
                <a:gd name="csY2870" fmla="*/ 10627 h 1078412"/>
                <a:gd name="csX2871" fmla="*/ 1133787 w 1459884"/>
                <a:gd name="csY2871" fmla="*/ 10627 h 1078412"/>
                <a:gd name="csX2872" fmla="*/ 1133787 w 1459884"/>
                <a:gd name="csY2872" fmla="*/ 12306 h 1078412"/>
                <a:gd name="csX2873" fmla="*/ 1137144 w 1459884"/>
                <a:gd name="csY2873" fmla="*/ 12306 h 1078412"/>
                <a:gd name="csX2874" fmla="*/ 1137144 w 1459884"/>
                <a:gd name="csY2874" fmla="*/ 10627 h 1078412"/>
                <a:gd name="csX2875" fmla="*/ 1144415 w 1459884"/>
                <a:gd name="csY2875" fmla="*/ 10627 h 1078412"/>
                <a:gd name="csX2876" fmla="*/ 1146093 w 1459884"/>
                <a:gd name="csY2876" fmla="*/ 8950 h 1078412"/>
                <a:gd name="csX2877" fmla="*/ 1146093 w 1459884"/>
                <a:gd name="csY2877" fmla="*/ 6712 h 1078412"/>
                <a:gd name="csX2878" fmla="*/ 1151687 w 1459884"/>
                <a:gd name="csY2878" fmla="*/ 6712 h 1078412"/>
                <a:gd name="csX2879" fmla="*/ 1151687 w 1459884"/>
                <a:gd name="csY2879" fmla="*/ 5034 h 1078412"/>
                <a:gd name="csX2880" fmla="*/ 1158958 w 1459884"/>
                <a:gd name="csY2880" fmla="*/ 5034 h 1078412"/>
                <a:gd name="csX2881" fmla="*/ 1158958 w 1459884"/>
                <a:gd name="csY2881" fmla="*/ 3356 h 1078412"/>
                <a:gd name="csX2882" fmla="*/ 1160636 w 1459884"/>
                <a:gd name="csY2882" fmla="*/ 3356 h 1078412"/>
                <a:gd name="csX2883" fmla="*/ 1160636 w 1459884"/>
                <a:gd name="csY2883" fmla="*/ 5034 h 1078412"/>
                <a:gd name="csX2884" fmla="*/ 1162314 w 1459884"/>
                <a:gd name="csY2884" fmla="*/ 5034 h 1078412"/>
                <a:gd name="csX2885" fmla="*/ 1162314 w 1459884"/>
                <a:gd name="csY2885" fmla="*/ 3356 h 1078412"/>
                <a:gd name="csX2886" fmla="*/ 1163992 w 1459884"/>
                <a:gd name="csY2886" fmla="*/ 3356 h 1078412"/>
                <a:gd name="csX2887" fmla="*/ 1163992 w 1459884"/>
                <a:gd name="csY2887" fmla="*/ 5034 h 1078412"/>
                <a:gd name="csX2888" fmla="*/ 1176298 w 1459884"/>
                <a:gd name="csY2888" fmla="*/ 5034 h 1078412"/>
                <a:gd name="csX2889" fmla="*/ 1178535 w 1459884"/>
                <a:gd name="csY2889" fmla="*/ 3356 h 1078412"/>
                <a:gd name="csX2890" fmla="*/ 1183569 w 1459884"/>
                <a:gd name="csY2890" fmla="*/ 3356 h 1078412"/>
                <a:gd name="csX2891" fmla="*/ 1185247 w 1459884"/>
                <a:gd name="csY2891" fmla="*/ 1678 h 1078412"/>
                <a:gd name="csX2892" fmla="*/ 1185247 w 1459884"/>
                <a:gd name="csY2892" fmla="*/ 0 h 1078412"/>
                <a:gd name="csX2893" fmla="*/ 1187485 w 1459884"/>
                <a:gd name="csY2893" fmla="*/ 0 h 1078412"/>
                <a:gd name="csX2894" fmla="*/ 1187485 w 1459884"/>
                <a:gd name="csY2894" fmla="*/ 1678 h 1078412"/>
                <a:gd name="csX2895" fmla="*/ 1194197 w 1459884"/>
                <a:gd name="csY2895" fmla="*/ 1678 h 1078412"/>
                <a:gd name="csX2896" fmla="*/ 1195875 w 1459884"/>
                <a:gd name="csY2896" fmla="*/ 3356 h 1078412"/>
                <a:gd name="csX2897" fmla="*/ 1201468 w 1459884"/>
                <a:gd name="csY2897" fmla="*/ 3356 h 1078412"/>
                <a:gd name="csX2898" fmla="*/ 1201468 w 1459884"/>
                <a:gd name="csY2898" fmla="*/ 5034 h 1078412"/>
                <a:gd name="csX2899" fmla="*/ 1203146 w 1459884"/>
                <a:gd name="csY2899" fmla="*/ 5034 h 1078412"/>
                <a:gd name="csX2900" fmla="*/ 1203146 w 1459884"/>
                <a:gd name="csY2900" fmla="*/ 6712 h 1078412"/>
                <a:gd name="csX2901" fmla="*/ 1204824 w 1459884"/>
                <a:gd name="csY2901" fmla="*/ 6712 h 1078412"/>
                <a:gd name="csX2902" fmla="*/ 1204824 w 1459884"/>
                <a:gd name="csY2902" fmla="*/ 8950 h 1078412"/>
                <a:gd name="csX2903" fmla="*/ 1208739 w 1459884"/>
                <a:gd name="csY2903" fmla="*/ 8950 h 1078412"/>
                <a:gd name="csX2904" fmla="*/ 1208739 w 1459884"/>
                <a:gd name="csY2904" fmla="*/ 6712 h 1078412"/>
                <a:gd name="csX2905" fmla="*/ 1210418 w 1459884"/>
                <a:gd name="csY2905" fmla="*/ 6712 h 1078412"/>
                <a:gd name="csX2906" fmla="*/ 1210418 w 1459884"/>
                <a:gd name="csY2906" fmla="*/ 10627 h 1078412"/>
                <a:gd name="csX2907" fmla="*/ 1212095 w 1459884"/>
                <a:gd name="csY2907" fmla="*/ 10627 h 1078412"/>
                <a:gd name="csX2908" fmla="*/ 1212095 w 1459884"/>
                <a:gd name="csY2908" fmla="*/ 12306 h 1078412"/>
                <a:gd name="csX2909" fmla="*/ 1213774 w 1459884"/>
                <a:gd name="csY2909" fmla="*/ 13984 h 1078412"/>
                <a:gd name="csX2910" fmla="*/ 1216011 w 1459884"/>
                <a:gd name="csY2910" fmla="*/ 13984 h 1078412"/>
                <a:gd name="csX2911" fmla="*/ 1216011 w 1459884"/>
                <a:gd name="csY2911" fmla="*/ 15662 h 1078412"/>
                <a:gd name="csX2912" fmla="*/ 1217689 w 1459884"/>
                <a:gd name="csY2912" fmla="*/ 15662 h 1078412"/>
                <a:gd name="csX2913" fmla="*/ 1217689 w 1459884"/>
                <a:gd name="csY2913" fmla="*/ 13984 h 1078412"/>
                <a:gd name="csX2914" fmla="*/ 1219367 w 1459884"/>
                <a:gd name="csY2914" fmla="*/ 15662 h 1078412"/>
                <a:gd name="csX2915" fmla="*/ 1221045 w 1459884"/>
                <a:gd name="csY2915" fmla="*/ 15662 h 1078412"/>
                <a:gd name="csX2916" fmla="*/ 1221045 w 1459884"/>
                <a:gd name="csY2916" fmla="*/ 17899 h 1078412"/>
                <a:gd name="csX2917" fmla="*/ 1224401 w 1459884"/>
                <a:gd name="csY2917" fmla="*/ 17899 h 1078412"/>
                <a:gd name="csX2918" fmla="*/ 1224401 w 1459884"/>
                <a:gd name="csY2918" fmla="*/ 15662 h 1078412"/>
                <a:gd name="csX2919" fmla="*/ 1233351 w 1459884"/>
                <a:gd name="csY2919" fmla="*/ 15662 h 1078412"/>
                <a:gd name="csX2920" fmla="*/ 1235588 w 1459884"/>
                <a:gd name="csY2920" fmla="*/ 17899 h 1078412"/>
                <a:gd name="csX2921" fmla="*/ 1238944 w 1459884"/>
                <a:gd name="csY2921" fmla="*/ 17899 h 1078412"/>
                <a:gd name="csX2922" fmla="*/ 1238944 w 1459884"/>
                <a:gd name="csY2922" fmla="*/ 21255 h 1078412"/>
                <a:gd name="csX2923" fmla="*/ 1240622 w 1459884"/>
                <a:gd name="csY2923" fmla="*/ 21255 h 1078412"/>
                <a:gd name="csX2924" fmla="*/ 1240622 w 1459884"/>
                <a:gd name="csY2924" fmla="*/ 19577 h 1078412"/>
                <a:gd name="csX2925" fmla="*/ 1242300 w 1459884"/>
                <a:gd name="csY2925" fmla="*/ 19577 h 1078412"/>
                <a:gd name="csX2926" fmla="*/ 1242300 w 1459884"/>
                <a:gd name="csY2926" fmla="*/ 21255 h 1078412"/>
                <a:gd name="csX2927" fmla="*/ 1244537 w 1459884"/>
                <a:gd name="csY2927" fmla="*/ 22933 h 1078412"/>
                <a:gd name="csX2928" fmla="*/ 1244537 w 1459884"/>
                <a:gd name="csY2928" fmla="*/ 28527 h 1078412"/>
                <a:gd name="csX2929" fmla="*/ 1246216 w 1459884"/>
                <a:gd name="csY2929" fmla="*/ 28527 h 1078412"/>
                <a:gd name="csX2930" fmla="*/ 1246216 w 1459884"/>
                <a:gd name="csY2930" fmla="*/ 26289 h 1078412"/>
                <a:gd name="csX2931" fmla="*/ 1247893 w 1459884"/>
                <a:gd name="csY2931" fmla="*/ 26289 h 1078412"/>
                <a:gd name="csX2932" fmla="*/ 1247893 w 1459884"/>
                <a:gd name="csY2932" fmla="*/ 30204 h 1078412"/>
                <a:gd name="csX2933" fmla="*/ 1249572 w 1459884"/>
                <a:gd name="csY2933" fmla="*/ 30204 h 1078412"/>
                <a:gd name="csX2934" fmla="*/ 1249572 w 1459884"/>
                <a:gd name="csY2934" fmla="*/ 31883 h 1078412"/>
                <a:gd name="csX2935" fmla="*/ 1251249 w 1459884"/>
                <a:gd name="csY2935" fmla="*/ 31883 h 1078412"/>
                <a:gd name="csX2936" fmla="*/ 1251249 w 1459884"/>
                <a:gd name="csY2936" fmla="*/ 30204 h 1078412"/>
                <a:gd name="csX2937" fmla="*/ 1252928 w 1459884"/>
                <a:gd name="csY2937" fmla="*/ 30204 h 1078412"/>
                <a:gd name="csX2938" fmla="*/ 1252928 w 1459884"/>
                <a:gd name="csY2938" fmla="*/ 33561 h 1078412"/>
                <a:gd name="csX2939" fmla="*/ 1252928 w 1459884"/>
                <a:gd name="csY2939" fmla="*/ 33561 h 1078412"/>
                <a:gd name="csX2940" fmla="*/ 1252928 w 1459884"/>
                <a:gd name="csY2940" fmla="*/ 35239 h 1078412"/>
                <a:gd name="csX2941" fmla="*/ 1251249 w 1459884"/>
                <a:gd name="csY2941" fmla="*/ 35239 h 1078412"/>
                <a:gd name="csX2942" fmla="*/ 1251249 w 1459884"/>
                <a:gd name="csY2942" fmla="*/ 39154 h 1078412"/>
                <a:gd name="csX2943" fmla="*/ 1255165 w 1459884"/>
                <a:gd name="csY2943" fmla="*/ 39154 h 1078412"/>
                <a:gd name="csX2944" fmla="*/ 1255165 w 1459884"/>
                <a:gd name="csY2944" fmla="*/ 40832 h 1078412"/>
                <a:gd name="csX2945" fmla="*/ 1256843 w 1459884"/>
                <a:gd name="csY2945" fmla="*/ 40832 h 1078412"/>
                <a:gd name="csX2946" fmla="*/ 1256843 w 1459884"/>
                <a:gd name="csY2946" fmla="*/ 42510 h 1078412"/>
                <a:gd name="csX2947" fmla="*/ 1258521 w 1459884"/>
                <a:gd name="csY2947" fmla="*/ 42510 h 1078412"/>
                <a:gd name="csX2948" fmla="*/ 1258521 w 1459884"/>
                <a:gd name="csY2948" fmla="*/ 46426 h 1078412"/>
                <a:gd name="csX2949" fmla="*/ 1260199 w 1459884"/>
                <a:gd name="csY2949" fmla="*/ 48104 h 1078412"/>
                <a:gd name="csX2950" fmla="*/ 1258521 w 1459884"/>
                <a:gd name="csY2950" fmla="*/ 48104 h 1078412"/>
                <a:gd name="csX2951" fmla="*/ 1258521 w 1459884"/>
                <a:gd name="csY2951" fmla="*/ 51460 h 1078412"/>
                <a:gd name="csX2952" fmla="*/ 1258521 w 1459884"/>
                <a:gd name="csY2952" fmla="*/ 51460 h 1078412"/>
                <a:gd name="csX2953" fmla="*/ 1258521 w 1459884"/>
                <a:gd name="csY2953" fmla="*/ 53138 h 1078412"/>
                <a:gd name="csX2954" fmla="*/ 1260199 w 1459884"/>
                <a:gd name="csY2954" fmla="*/ 54816 h 1078412"/>
                <a:gd name="csX2955" fmla="*/ 1261877 w 1459884"/>
                <a:gd name="csY2955" fmla="*/ 54816 h 1078412"/>
                <a:gd name="csX2956" fmla="*/ 1264114 w 1459884"/>
                <a:gd name="csY2956" fmla="*/ 57053 h 1078412"/>
                <a:gd name="csX2957" fmla="*/ 1264114 w 1459884"/>
                <a:gd name="csY2957" fmla="*/ 60409 h 1078412"/>
                <a:gd name="csX2958" fmla="*/ 1261877 w 1459884"/>
                <a:gd name="csY2958" fmla="*/ 60409 h 1078412"/>
                <a:gd name="csX2959" fmla="*/ 1261877 w 1459884"/>
                <a:gd name="csY2959" fmla="*/ 63765 h 1078412"/>
                <a:gd name="csX2960" fmla="*/ 1264114 w 1459884"/>
                <a:gd name="csY2960" fmla="*/ 63765 h 1078412"/>
                <a:gd name="csX2961" fmla="*/ 1264114 w 1459884"/>
                <a:gd name="csY2961" fmla="*/ 69358 h 1078412"/>
                <a:gd name="csX2962" fmla="*/ 1265793 w 1459884"/>
                <a:gd name="csY2962" fmla="*/ 69358 h 1078412"/>
                <a:gd name="csX2963" fmla="*/ 1265793 w 1459884"/>
                <a:gd name="csY2963" fmla="*/ 71037 h 1078412"/>
                <a:gd name="csX2964" fmla="*/ 1267470 w 1459884"/>
                <a:gd name="csY2964" fmla="*/ 71037 h 1078412"/>
                <a:gd name="csX2965" fmla="*/ 1267470 w 1459884"/>
                <a:gd name="csY2965" fmla="*/ 72715 h 1078412"/>
                <a:gd name="csX2966" fmla="*/ 1269149 w 1459884"/>
                <a:gd name="csY2966" fmla="*/ 72715 h 1078412"/>
                <a:gd name="csX2967" fmla="*/ 1269149 w 1459884"/>
                <a:gd name="csY2967" fmla="*/ 76630 h 1078412"/>
                <a:gd name="csX2968" fmla="*/ 1267470 w 1459884"/>
                <a:gd name="csY2968" fmla="*/ 76630 h 1078412"/>
                <a:gd name="csX2969" fmla="*/ 1267470 w 1459884"/>
                <a:gd name="csY2969" fmla="*/ 78308 h 1078412"/>
                <a:gd name="csX2970" fmla="*/ 1270826 w 1459884"/>
                <a:gd name="csY2970" fmla="*/ 78308 h 1078412"/>
                <a:gd name="csX2971" fmla="*/ 1270826 w 1459884"/>
                <a:gd name="csY2971" fmla="*/ 83342 h 1078412"/>
                <a:gd name="csX2972" fmla="*/ 1273064 w 1459884"/>
                <a:gd name="csY2972" fmla="*/ 83342 h 1078412"/>
                <a:gd name="csX2973" fmla="*/ 1273064 w 1459884"/>
                <a:gd name="csY2973" fmla="*/ 85580 h 1078412"/>
                <a:gd name="csX2974" fmla="*/ 1274742 w 1459884"/>
                <a:gd name="csY2974" fmla="*/ 87258 h 1078412"/>
                <a:gd name="csX2975" fmla="*/ 1274742 w 1459884"/>
                <a:gd name="csY2975" fmla="*/ 87258 h 1078412"/>
                <a:gd name="csX2976" fmla="*/ 1274742 w 1459884"/>
                <a:gd name="csY2976" fmla="*/ 90614 h 1078412"/>
                <a:gd name="csX2977" fmla="*/ 1273064 w 1459884"/>
                <a:gd name="csY2977" fmla="*/ 92292 h 1078412"/>
                <a:gd name="csX2978" fmla="*/ 1273064 w 1459884"/>
                <a:gd name="csY2978" fmla="*/ 96207 h 1078412"/>
                <a:gd name="csX2979" fmla="*/ 1274742 w 1459884"/>
                <a:gd name="csY2979" fmla="*/ 96207 h 1078412"/>
                <a:gd name="csX2980" fmla="*/ 1273064 w 1459884"/>
                <a:gd name="csY2980" fmla="*/ 97885 h 1078412"/>
                <a:gd name="csX2981" fmla="*/ 1274742 w 1459884"/>
                <a:gd name="csY2981" fmla="*/ 97885 h 1078412"/>
                <a:gd name="csX2982" fmla="*/ 1274742 w 1459884"/>
                <a:gd name="csY2982" fmla="*/ 99563 h 1078412"/>
                <a:gd name="csX2983" fmla="*/ 1276420 w 1459884"/>
                <a:gd name="csY2983" fmla="*/ 99563 h 1078412"/>
                <a:gd name="csX2984" fmla="*/ 1276420 w 1459884"/>
                <a:gd name="csY2984" fmla="*/ 101241 h 1078412"/>
                <a:gd name="csX2985" fmla="*/ 1278098 w 1459884"/>
                <a:gd name="csY2985" fmla="*/ 103478 h 1078412"/>
                <a:gd name="csX2986" fmla="*/ 1279776 w 1459884"/>
                <a:gd name="csY2986" fmla="*/ 105157 h 1078412"/>
                <a:gd name="csX2987" fmla="*/ 1279776 w 1459884"/>
                <a:gd name="csY2987" fmla="*/ 108512 h 1078412"/>
                <a:gd name="csX2988" fmla="*/ 1281454 w 1459884"/>
                <a:gd name="csY2988" fmla="*/ 110191 h 1078412"/>
                <a:gd name="csX2989" fmla="*/ 1281454 w 1459884"/>
                <a:gd name="csY2989" fmla="*/ 114106 h 1078412"/>
                <a:gd name="csX2990" fmla="*/ 1283691 w 1459884"/>
                <a:gd name="csY2990" fmla="*/ 114106 h 1078412"/>
                <a:gd name="csX2991" fmla="*/ 1283691 w 1459884"/>
                <a:gd name="csY2991" fmla="*/ 117462 h 1078412"/>
                <a:gd name="csX2992" fmla="*/ 1281454 w 1459884"/>
                <a:gd name="csY2992" fmla="*/ 117462 h 1078412"/>
                <a:gd name="csX2993" fmla="*/ 1281454 w 1459884"/>
                <a:gd name="csY2993" fmla="*/ 120818 h 1078412"/>
                <a:gd name="csX2994" fmla="*/ 1283691 w 1459884"/>
                <a:gd name="csY2994" fmla="*/ 120818 h 1078412"/>
                <a:gd name="csX2995" fmla="*/ 1283691 w 1459884"/>
                <a:gd name="csY2995" fmla="*/ 128089 h 1078412"/>
                <a:gd name="csX2996" fmla="*/ 1288726 w 1459884"/>
                <a:gd name="csY2996" fmla="*/ 128089 h 1078412"/>
                <a:gd name="csX2997" fmla="*/ 1288726 w 1459884"/>
                <a:gd name="csY2997" fmla="*/ 133683 h 1078412"/>
                <a:gd name="csX2998" fmla="*/ 1287047 w 1459884"/>
                <a:gd name="csY2998" fmla="*/ 135361 h 1078412"/>
                <a:gd name="csX2999" fmla="*/ 1287047 w 1459884"/>
                <a:gd name="csY2999" fmla="*/ 145988 h 1078412"/>
                <a:gd name="csX3000" fmla="*/ 1290403 w 1459884"/>
                <a:gd name="csY3000" fmla="*/ 145988 h 1078412"/>
                <a:gd name="csX3001" fmla="*/ 1292641 w 1459884"/>
                <a:gd name="csY3001" fmla="*/ 147666 h 1078412"/>
                <a:gd name="csX3002" fmla="*/ 1290403 w 1459884"/>
                <a:gd name="csY3002" fmla="*/ 147666 h 1078412"/>
                <a:gd name="csX3003" fmla="*/ 1290403 w 1459884"/>
                <a:gd name="csY3003" fmla="*/ 149345 h 1078412"/>
                <a:gd name="csX3004" fmla="*/ 1292641 w 1459884"/>
                <a:gd name="csY3004" fmla="*/ 149345 h 1078412"/>
                <a:gd name="csX3005" fmla="*/ 1292641 w 1459884"/>
                <a:gd name="csY3005" fmla="*/ 151582 h 1078412"/>
                <a:gd name="csX3006" fmla="*/ 1294319 w 1459884"/>
                <a:gd name="csY3006" fmla="*/ 151582 h 1078412"/>
                <a:gd name="csX3007" fmla="*/ 1294319 w 1459884"/>
                <a:gd name="csY3007" fmla="*/ 153260 h 1078412"/>
                <a:gd name="csX3008" fmla="*/ 1297675 w 1459884"/>
                <a:gd name="csY3008" fmla="*/ 153260 h 1078412"/>
                <a:gd name="csX3009" fmla="*/ 1299353 w 1459884"/>
                <a:gd name="csY3009" fmla="*/ 154938 h 1078412"/>
                <a:gd name="csX3010" fmla="*/ 1308303 w 1459884"/>
                <a:gd name="csY3010" fmla="*/ 154938 h 1078412"/>
                <a:gd name="csX3011" fmla="*/ 1306624 w 1459884"/>
                <a:gd name="csY3011" fmla="*/ 153260 h 1078412"/>
                <a:gd name="csX3012" fmla="*/ 1315574 w 1459884"/>
                <a:gd name="csY3012" fmla="*/ 153260 h 1078412"/>
                <a:gd name="csX3013" fmla="*/ 1315574 w 1459884"/>
                <a:gd name="csY3013" fmla="*/ 154938 h 1078412"/>
                <a:gd name="csX3014" fmla="*/ 1317252 w 1459884"/>
                <a:gd name="csY3014" fmla="*/ 153260 h 1078412"/>
                <a:gd name="csX3015" fmla="*/ 1317252 w 1459884"/>
                <a:gd name="csY3015" fmla="*/ 158294 h 1078412"/>
                <a:gd name="csX3016" fmla="*/ 1318930 w 1459884"/>
                <a:gd name="csY3016" fmla="*/ 156616 h 1078412"/>
                <a:gd name="csX3017" fmla="*/ 1318930 w 1459884"/>
                <a:gd name="csY3017" fmla="*/ 158294 h 1078412"/>
                <a:gd name="csX3018" fmla="*/ 1322845 w 1459884"/>
                <a:gd name="csY3018" fmla="*/ 158294 h 1078412"/>
                <a:gd name="csX3019" fmla="*/ 1322845 w 1459884"/>
                <a:gd name="csY3019" fmla="*/ 160531 h 1078412"/>
                <a:gd name="csX3020" fmla="*/ 1324524 w 1459884"/>
                <a:gd name="csY3020" fmla="*/ 160531 h 1078412"/>
                <a:gd name="csX3021" fmla="*/ 1324524 w 1459884"/>
                <a:gd name="csY3021" fmla="*/ 162209 h 1078412"/>
                <a:gd name="csX3022" fmla="*/ 1326201 w 1459884"/>
                <a:gd name="csY3022" fmla="*/ 162209 h 1078412"/>
                <a:gd name="csX3023" fmla="*/ 1327880 w 1459884"/>
                <a:gd name="csY3023" fmla="*/ 160531 h 1078412"/>
                <a:gd name="csX3024" fmla="*/ 1330117 w 1459884"/>
                <a:gd name="csY3024" fmla="*/ 160531 h 1078412"/>
                <a:gd name="csX3025" fmla="*/ 1330117 w 1459884"/>
                <a:gd name="csY3025" fmla="*/ 162209 h 1078412"/>
                <a:gd name="csX3026" fmla="*/ 1331795 w 1459884"/>
                <a:gd name="csY3026" fmla="*/ 162209 h 1078412"/>
                <a:gd name="csX3027" fmla="*/ 1331795 w 1459884"/>
                <a:gd name="csY3027" fmla="*/ 160531 h 1078412"/>
                <a:gd name="csX3028" fmla="*/ 1333473 w 1459884"/>
                <a:gd name="csY3028" fmla="*/ 160531 h 1078412"/>
                <a:gd name="csX3029" fmla="*/ 1333473 w 1459884"/>
                <a:gd name="csY3029" fmla="*/ 158294 h 1078412"/>
                <a:gd name="csX3030" fmla="*/ 1335151 w 1459884"/>
                <a:gd name="csY3030" fmla="*/ 158294 h 1078412"/>
                <a:gd name="csX3031" fmla="*/ 1335151 w 1459884"/>
                <a:gd name="csY3031" fmla="*/ 163888 h 1078412"/>
                <a:gd name="csX3032" fmla="*/ 1340744 w 1459884"/>
                <a:gd name="csY3032" fmla="*/ 163888 h 1078412"/>
                <a:gd name="csX3033" fmla="*/ 1340744 w 1459884"/>
                <a:gd name="csY3033" fmla="*/ 167243 h 1078412"/>
                <a:gd name="csX3034" fmla="*/ 1342422 w 1459884"/>
                <a:gd name="csY3034" fmla="*/ 167243 h 1078412"/>
                <a:gd name="csX3035" fmla="*/ 1342422 w 1459884"/>
                <a:gd name="csY3035" fmla="*/ 171159 h 1078412"/>
                <a:gd name="csX3036" fmla="*/ 1344101 w 1459884"/>
                <a:gd name="csY3036" fmla="*/ 171159 h 1078412"/>
                <a:gd name="csX3037" fmla="*/ 1344101 w 1459884"/>
                <a:gd name="csY3037" fmla="*/ 172837 h 1078412"/>
                <a:gd name="csX3038" fmla="*/ 1345778 w 1459884"/>
                <a:gd name="csY3038" fmla="*/ 172837 h 1078412"/>
                <a:gd name="csX3039" fmla="*/ 1347457 w 1459884"/>
                <a:gd name="csY3039" fmla="*/ 174515 h 1078412"/>
                <a:gd name="csX3040" fmla="*/ 1347457 w 1459884"/>
                <a:gd name="csY3040" fmla="*/ 176193 h 1078412"/>
                <a:gd name="csX3041" fmla="*/ 1349694 w 1459884"/>
                <a:gd name="csY3041" fmla="*/ 176193 h 1078412"/>
                <a:gd name="csX3042" fmla="*/ 1351372 w 1459884"/>
                <a:gd name="csY3042" fmla="*/ 177871 h 1078412"/>
                <a:gd name="csX3043" fmla="*/ 1353050 w 1459884"/>
                <a:gd name="csY3043" fmla="*/ 180108 h 1078412"/>
                <a:gd name="csX3044" fmla="*/ 1354728 w 1459884"/>
                <a:gd name="csY3044" fmla="*/ 180108 h 1078412"/>
                <a:gd name="csX3045" fmla="*/ 1354728 w 1459884"/>
                <a:gd name="csY3045" fmla="*/ 177871 h 1078412"/>
                <a:gd name="csX3046" fmla="*/ 1358643 w 1459884"/>
                <a:gd name="csY3046" fmla="*/ 177871 h 1078412"/>
                <a:gd name="csX3047" fmla="*/ 1358643 w 1459884"/>
                <a:gd name="csY3047" fmla="*/ 180108 h 1078412"/>
                <a:gd name="csX3048" fmla="*/ 1360321 w 1459884"/>
                <a:gd name="csY3048" fmla="*/ 180108 h 1078412"/>
                <a:gd name="csX3049" fmla="*/ 1361999 w 1459884"/>
                <a:gd name="csY3049" fmla="*/ 177871 h 1078412"/>
                <a:gd name="csX3050" fmla="*/ 1363678 w 1459884"/>
                <a:gd name="csY3050" fmla="*/ 177871 h 1078412"/>
                <a:gd name="csX3051" fmla="*/ 1363678 w 1459884"/>
                <a:gd name="csY3051" fmla="*/ 181786 h 1078412"/>
                <a:gd name="csX3052" fmla="*/ 1361999 w 1459884"/>
                <a:gd name="csY3052" fmla="*/ 181786 h 1078412"/>
                <a:gd name="csX3053" fmla="*/ 1361999 w 1459884"/>
                <a:gd name="csY3053" fmla="*/ 183465 h 1078412"/>
                <a:gd name="csX3054" fmla="*/ 1360321 w 1459884"/>
                <a:gd name="csY3054" fmla="*/ 183465 h 1078412"/>
                <a:gd name="csX3055" fmla="*/ 1360321 w 1459884"/>
                <a:gd name="csY3055" fmla="*/ 192414 h 1078412"/>
                <a:gd name="csX3056" fmla="*/ 1361999 w 1459884"/>
                <a:gd name="csY3056" fmla="*/ 192414 h 1078412"/>
                <a:gd name="csX3057" fmla="*/ 1361999 w 1459884"/>
                <a:gd name="csY3057" fmla="*/ 194092 h 1078412"/>
                <a:gd name="csX3058" fmla="*/ 1363678 w 1459884"/>
                <a:gd name="csY3058" fmla="*/ 194092 h 1078412"/>
                <a:gd name="csX3059" fmla="*/ 1363678 w 1459884"/>
                <a:gd name="csY3059" fmla="*/ 195770 h 1078412"/>
                <a:gd name="csX3060" fmla="*/ 1365355 w 1459884"/>
                <a:gd name="csY3060" fmla="*/ 195770 h 1078412"/>
                <a:gd name="csX3061" fmla="*/ 1365355 w 1459884"/>
                <a:gd name="csY3061" fmla="*/ 199685 h 1078412"/>
                <a:gd name="csX3062" fmla="*/ 1367034 w 1459884"/>
                <a:gd name="csY3062" fmla="*/ 199685 h 1078412"/>
                <a:gd name="csX3063" fmla="*/ 1365355 w 1459884"/>
                <a:gd name="csY3063" fmla="*/ 201363 h 1078412"/>
                <a:gd name="csX3064" fmla="*/ 1365355 w 1459884"/>
                <a:gd name="csY3064" fmla="*/ 203042 h 1078412"/>
                <a:gd name="csX3065" fmla="*/ 1363678 w 1459884"/>
                <a:gd name="csY3065" fmla="*/ 203042 h 1078412"/>
                <a:gd name="csX3066" fmla="*/ 1363678 w 1459884"/>
                <a:gd name="csY3066" fmla="*/ 206397 h 1078412"/>
                <a:gd name="csX3067" fmla="*/ 1363678 w 1459884"/>
                <a:gd name="csY3067" fmla="*/ 206397 h 1078412"/>
                <a:gd name="csX3068" fmla="*/ 1363678 w 1459884"/>
                <a:gd name="csY3068" fmla="*/ 210313 h 1078412"/>
                <a:gd name="csX3069" fmla="*/ 1365355 w 1459884"/>
                <a:gd name="csY3069" fmla="*/ 210313 h 1078412"/>
                <a:gd name="csX3070" fmla="*/ 1367034 w 1459884"/>
                <a:gd name="csY3070" fmla="*/ 211991 h 1078412"/>
                <a:gd name="csX3071" fmla="*/ 1367034 w 1459884"/>
                <a:gd name="csY3071" fmla="*/ 213669 h 1078412"/>
                <a:gd name="csX3072" fmla="*/ 1369271 w 1459884"/>
                <a:gd name="csY3072" fmla="*/ 213669 h 1078412"/>
                <a:gd name="csX3073" fmla="*/ 1369271 w 1459884"/>
                <a:gd name="csY3073" fmla="*/ 220940 h 1078412"/>
                <a:gd name="csX3074" fmla="*/ 1379898 w 1459884"/>
                <a:gd name="csY3074" fmla="*/ 220940 h 1078412"/>
                <a:gd name="csX3075" fmla="*/ 1381576 w 1459884"/>
                <a:gd name="csY3075" fmla="*/ 219262 h 1078412"/>
                <a:gd name="csX3076" fmla="*/ 1383255 w 1459884"/>
                <a:gd name="csY3076" fmla="*/ 219262 h 1078412"/>
                <a:gd name="csX3077" fmla="*/ 1383255 w 1459884"/>
                <a:gd name="csY3077" fmla="*/ 222619 h 1078412"/>
                <a:gd name="csX3078" fmla="*/ 1387170 w 1459884"/>
                <a:gd name="csY3078" fmla="*/ 222619 h 1078412"/>
                <a:gd name="csX3079" fmla="*/ 1387170 w 1459884"/>
                <a:gd name="csY3079" fmla="*/ 220940 h 1078412"/>
                <a:gd name="csX3080" fmla="*/ 1388848 w 1459884"/>
                <a:gd name="csY3080" fmla="*/ 220940 h 1078412"/>
                <a:gd name="csX3081" fmla="*/ 1388848 w 1459884"/>
                <a:gd name="csY3081" fmla="*/ 222619 h 1078412"/>
                <a:gd name="csX3082" fmla="*/ 1390526 w 1459884"/>
                <a:gd name="csY3082" fmla="*/ 222619 h 1078412"/>
                <a:gd name="csX3083" fmla="*/ 1390526 w 1459884"/>
                <a:gd name="csY3083" fmla="*/ 220940 h 1078412"/>
                <a:gd name="csX3084" fmla="*/ 1392204 w 1459884"/>
                <a:gd name="csY3084" fmla="*/ 220940 h 1078412"/>
                <a:gd name="csX3085" fmla="*/ 1392204 w 1459884"/>
                <a:gd name="csY3085" fmla="*/ 222619 h 1078412"/>
                <a:gd name="csX3086" fmla="*/ 1393882 w 1459884"/>
                <a:gd name="csY3086" fmla="*/ 222619 h 1078412"/>
                <a:gd name="csX3087" fmla="*/ 1393882 w 1459884"/>
                <a:gd name="csY3087" fmla="*/ 220940 h 1078412"/>
                <a:gd name="csX3088" fmla="*/ 1402832 w 1459884"/>
                <a:gd name="csY3088" fmla="*/ 220940 h 1078412"/>
                <a:gd name="csX3089" fmla="*/ 1404509 w 1459884"/>
                <a:gd name="csY3089" fmla="*/ 219262 h 1078412"/>
                <a:gd name="csX3090" fmla="*/ 1404509 w 1459884"/>
                <a:gd name="csY3090" fmla="*/ 220940 h 1078412"/>
                <a:gd name="csX3091" fmla="*/ 1408425 w 1459884"/>
                <a:gd name="csY3091" fmla="*/ 220940 h 1078412"/>
                <a:gd name="csX3092" fmla="*/ 1408425 w 1459884"/>
                <a:gd name="csY3092" fmla="*/ 219262 h 1078412"/>
                <a:gd name="csX3093" fmla="*/ 1410103 w 1459884"/>
                <a:gd name="csY3093" fmla="*/ 219262 h 1078412"/>
                <a:gd name="csX3094" fmla="*/ 1410103 w 1459884"/>
                <a:gd name="csY3094" fmla="*/ 217584 h 1078412"/>
                <a:gd name="csX3095" fmla="*/ 1411781 w 1459884"/>
                <a:gd name="csY3095" fmla="*/ 217584 h 1078412"/>
                <a:gd name="csX3096" fmla="*/ 1411781 w 1459884"/>
                <a:gd name="csY3096" fmla="*/ 215347 h 1078412"/>
                <a:gd name="csX3097" fmla="*/ 1411781 w 1459884"/>
                <a:gd name="csY3097" fmla="*/ 215347 h 1078412"/>
                <a:gd name="csX3098" fmla="*/ 1411781 w 1459884"/>
                <a:gd name="csY3098" fmla="*/ 213669 h 1078412"/>
                <a:gd name="csX3099" fmla="*/ 866422 w 1459884"/>
                <a:gd name="csY3099" fmla="*/ 1023038 h 1078412"/>
                <a:gd name="csX3100" fmla="*/ 866422 w 1459884"/>
                <a:gd name="csY3100" fmla="*/ 1021360 h 1078412"/>
                <a:gd name="csX3101" fmla="*/ 866422 w 1459884"/>
                <a:gd name="csY3101" fmla="*/ 1023038 h 1078412"/>
                <a:gd name="csX3102" fmla="*/ 1124838 w 1459884"/>
                <a:gd name="csY3102" fmla="*/ 983884 h 1078412"/>
                <a:gd name="csX3103" fmla="*/ 1124838 w 1459884"/>
                <a:gd name="csY3103" fmla="*/ 974934 h 1078412"/>
                <a:gd name="csX3104" fmla="*/ 1123160 w 1459884"/>
                <a:gd name="csY3104" fmla="*/ 974934 h 1078412"/>
                <a:gd name="csX3105" fmla="*/ 1123160 w 1459884"/>
                <a:gd name="csY3105" fmla="*/ 973256 h 1078412"/>
                <a:gd name="csX3106" fmla="*/ 1121482 w 1459884"/>
                <a:gd name="csY3106" fmla="*/ 971578 h 1078412"/>
                <a:gd name="csX3107" fmla="*/ 1121482 w 1459884"/>
                <a:gd name="csY3107" fmla="*/ 969900 h 1078412"/>
                <a:gd name="csX3108" fmla="*/ 1119245 w 1459884"/>
                <a:gd name="csY3108" fmla="*/ 969900 h 1078412"/>
                <a:gd name="csX3109" fmla="*/ 1119245 w 1459884"/>
                <a:gd name="csY3109" fmla="*/ 967663 h 1078412"/>
                <a:gd name="csX3110" fmla="*/ 1115889 w 1459884"/>
                <a:gd name="csY3110" fmla="*/ 967663 h 1078412"/>
                <a:gd name="csX3111" fmla="*/ 1115889 w 1459884"/>
                <a:gd name="csY3111" fmla="*/ 964307 h 1078412"/>
                <a:gd name="csX3112" fmla="*/ 1114210 w 1459884"/>
                <a:gd name="csY3112" fmla="*/ 964307 h 1078412"/>
                <a:gd name="csX3113" fmla="*/ 1114210 w 1459884"/>
                <a:gd name="csY3113" fmla="*/ 959273 h 1078412"/>
                <a:gd name="csX3114" fmla="*/ 1112533 w 1459884"/>
                <a:gd name="csY3114" fmla="*/ 959273 h 1078412"/>
                <a:gd name="csX3115" fmla="*/ 1112533 w 1459884"/>
                <a:gd name="csY3115" fmla="*/ 955357 h 1078412"/>
                <a:gd name="csX3116" fmla="*/ 1110295 w 1459884"/>
                <a:gd name="csY3116" fmla="*/ 955357 h 1078412"/>
                <a:gd name="csX3117" fmla="*/ 1110295 w 1459884"/>
                <a:gd name="csY3117" fmla="*/ 939136 h 1078412"/>
                <a:gd name="csX3118" fmla="*/ 1112533 w 1459884"/>
                <a:gd name="csY3118" fmla="*/ 937458 h 1078412"/>
                <a:gd name="csX3119" fmla="*/ 1112533 w 1459884"/>
                <a:gd name="csY3119" fmla="*/ 934102 h 1078412"/>
                <a:gd name="csX3120" fmla="*/ 1114210 w 1459884"/>
                <a:gd name="csY3120" fmla="*/ 934102 h 1078412"/>
                <a:gd name="csX3121" fmla="*/ 1114210 w 1459884"/>
                <a:gd name="csY3121" fmla="*/ 932424 h 1078412"/>
                <a:gd name="csX3122" fmla="*/ 1115889 w 1459884"/>
                <a:gd name="csY3122" fmla="*/ 932424 h 1078412"/>
                <a:gd name="csX3123" fmla="*/ 1115889 w 1459884"/>
                <a:gd name="csY3123" fmla="*/ 928509 h 1078412"/>
                <a:gd name="csX3124" fmla="*/ 1117567 w 1459884"/>
                <a:gd name="csY3124" fmla="*/ 928509 h 1078412"/>
                <a:gd name="csX3125" fmla="*/ 1117567 w 1459884"/>
                <a:gd name="csY3125" fmla="*/ 926831 h 1078412"/>
                <a:gd name="csX3126" fmla="*/ 1119245 w 1459884"/>
                <a:gd name="csY3126" fmla="*/ 926831 h 1078412"/>
                <a:gd name="csX3127" fmla="*/ 1119245 w 1459884"/>
                <a:gd name="csY3127" fmla="*/ 923475 h 1078412"/>
                <a:gd name="csX3128" fmla="*/ 1121482 w 1459884"/>
                <a:gd name="csY3128" fmla="*/ 923475 h 1078412"/>
                <a:gd name="csX3129" fmla="*/ 1121482 w 1459884"/>
                <a:gd name="csY3129" fmla="*/ 919559 h 1078412"/>
                <a:gd name="csX3130" fmla="*/ 1123160 w 1459884"/>
                <a:gd name="csY3130" fmla="*/ 919559 h 1078412"/>
                <a:gd name="csX3131" fmla="*/ 1123160 w 1459884"/>
                <a:gd name="csY3131" fmla="*/ 916203 h 1078412"/>
                <a:gd name="csX3132" fmla="*/ 1124838 w 1459884"/>
                <a:gd name="csY3132" fmla="*/ 916203 h 1078412"/>
                <a:gd name="csX3133" fmla="*/ 1124838 w 1459884"/>
                <a:gd name="csY3133" fmla="*/ 914525 h 1078412"/>
                <a:gd name="csX3134" fmla="*/ 1126516 w 1459884"/>
                <a:gd name="csY3134" fmla="*/ 914525 h 1078412"/>
                <a:gd name="csX3135" fmla="*/ 1126516 w 1459884"/>
                <a:gd name="csY3135" fmla="*/ 910610 h 1078412"/>
                <a:gd name="csX3136" fmla="*/ 1128194 w 1459884"/>
                <a:gd name="csY3136" fmla="*/ 910610 h 1078412"/>
                <a:gd name="csX3137" fmla="*/ 1130431 w 1459884"/>
                <a:gd name="csY3137" fmla="*/ 908932 h 1078412"/>
                <a:gd name="csX3138" fmla="*/ 1130431 w 1459884"/>
                <a:gd name="csY3138" fmla="*/ 907254 h 1078412"/>
                <a:gd name="csX3139" fmla="*/ 1132110 w 1459884"/>
                <a:gd name="csY3139" fmla="*/ 905576 h 1078412"/>
                <a:gd name="csX3140" fmla="*/ 1132110 w 1459884"/>
                <a:gd name="csY3140" fmla="*/ 903898 h 1078412"/>
                <a:gd name="csX3141" fmla="*/ 1133787 w 1459884"/>
                <a:gd name="csY3141" fmla="*/ 903898 h 1078412"/>
                <a:gd name="csX3142" fmla="*/ 1133787 w 1459884"/>
                <a:gd name="csY3142" fmla="*/ 902220 h 1078412"/>
                <a:gd name="csX3143" fmla="*/ 1137144 w 1459884"/>
                <a:gd name="csY3143" fmla="*/ 902220 h 1078412"/>
                <a:gd name="csX3144" fmla="*/ 1137144 w 1459884"/>
                <a:gd name="csY3144" fmla="*/ 899982 h 1078412"/>
                <a:gd name="csX3145" fmla="*/ 1141059 w 1459884"/>
                <a:gd name="csY3145" fmla="*/ 899982 h 1078412"/>
                <a:gd name="csX3146" fmla="*/ 1141059 w 1459884"/>
                <a:gd name="csY3146" fmla="*/ 898304 h 1078412"/>
                <a:gd name="csX3147" fmla="*/ 1142737 w 1459884"/>
                <a:gd name="csY3147" fmla="*/ 898304 h 1078412"/>
                <a:gd name="csX3148" fmla="*/ 1142737 w 1459884"/>
                <a:gd name="csY3148" fmla="*/ 896627 h 1078412"/>
                <a:gd name="csX3149" fmla="*/ 1147771 w 1459884"/>
                <a:gd name="csY3149" fmla="*/ 896627 h 1078412"/>
                <a:gd name="csX3150" fmla="*/ 1147771 w 1459884"/>
                <a:gd name="csY3150" fmla="*/ 898304 h 1078412"/>
                <a:gd name="csX3151" fmla="*/ 1151687 w 1459884"/>
                <a:gd name="csY3151" fmla="*/ 898304 h 1078412"/>
                <a:gd name="csX3152" fmla="*/ 1151687 w 1459884"/>
                <a:gd name="csY3152" fmla="*/ 899982 h 1078412"/>
                <a:gd name="csX3153" fmla="*/ 1155043 w 1459884"/>
                <a:gd name="csY3153" fmla="*/ 899982 h 1078412"/>
                <a:gd name="csX3154" fmla="*/ 1155043 w 1459884"/>
                <a:gd name="csY3154" fmla="*/ 903898 h 1078412"/>
                <a:gd name="csX3155" fmla="*/ 1153364 w 1459884"/>
                <a:gd name="csY3155" fmla="*/ 903898 h 1078412"/>
                <a:gd name="csX3156" fmla="*/ 1153364 w 1459884"/>
                <a:gd name="csY3156" fmla="*/ 905576 h 1078412"/>
                <a:gd name="csX3157" fmla="*/ 1151687 w 1459884"/>
                <a:gd name="csY3157" fmla="*/ 905576 h 1078412"/>
                <a:gd name="csX3158" fmla="*/ 1151687 w 1459884"/>
                <a:gd name="csY3158" fmla="*/ 914525 h 1078412"/>
                <a:gd name="csX3159" fmla="*/ 1153364 w 1459884"/>
                <a:gd name="csY3159" fmla="*/ 914525 h 1078412"/>
                <a:gd name="csX3160" fmla="*/ 1153364 w 1459884"/>
                <a:gd name="csY3160" fmla="*/ 916203 h 1078412"/>
                <a:gd name="csX3161" fmla="*/ 1151687 w 1459884"/>
                <a:gd name="csY3161" fmla="*/ 916203 h 1078412"/>
                <a:gd name="csX3162" fmla="*/ 1151687 w 1459884"/>
                <a:gd name="csY3162" fmla="*/ 919559 h 1078412"/>
                <a:gd name="csX3163" fmla="*/ 1150008 w 1459884"/>
                <a:gd name="csY3163" fmla="*/ 921797 h 1078412"/>
                <a:gd name="csX3164" fmla="*/ 1150008 w 1459884"/>
                <a:gd name="csY3164" fmla="*/ 923475 h 1078412"/>
                <a:gd name="csX3165" fmla="*/ 1147771 w 1459884"/>
                <a:gd name="csY3165" fmla="*/ 923475 h 1078412"/>
                <a:gd name="csX3166" fmla="*/ 1147771 w 1459884"/>
                <a:gd name="csY3166" fmla="*/ 926831 h 1078412"/>
                <a:gd name="csX3167" fmla="*/ 1146093 w 1459884"/>
                <a:gd name="csY3167" fmla="*/ 928509 h 1078412"/>
                <a:gd name="csX3168" fmla="*/ 1146093 w 1459884"/>
                <a:gd name="csY3168" fmla="*/ 937458 h 1078412"/>
                <a:gd name="csX3169" fmla="*/ 1144415 w 1459884"/>
                <a:gd name="csY3169" fmla="*/ 937458 h 1078412"/>
                <a:gd name="csX3170" fmla="*/ 1144415 w 1459884"/>
                <a:gd name="csY3170" fmla="*/ 946408 h 1078412"/>
                <a:gd name="csX3171" fmla="*/ 1142737 w 1459884"/>
                <a:gd name="csY3171" fmla="*/ 946408 h 1078412"/>
                <a:gd name="csX3172" fmla="*/ 1142737 w 1459884"/>
                <a:gd name="csY3172" fmla="*/ 948086 h 1078412"/>
                <a:gd name="csX3173" fmla="*/ 1141059 w 1459884"/>
                <a:gd name="csY3173" fmla="*/ 948086 h 1078412"/>
                <a:gd name="csX3174" fmla="*/ 1141059 w 1459884"/>
                <a:gd name="csY3174" fmla="*/ 955357 h 1078412"/>
                <a:gd name="csX3175" fmla="*/ 1138822 w 1459884"/>
                <a:gd name="csY3175" fmla="*/ 955357 h 1078412"/>
                <a:gd name="csX3176" fmla="*/ 1138822 w 1459884"/>
                <a:gd name="csY3176" fmla="*/ 959273 h 1078412"/>
                <a:gd name="csX3177" fmla="*/ 1137144 w 1459884"/>
                <a:gd name="csY3177" fmla="*/ 959273 h 1078412"/>
                <a:gd name="csX3178" fmla="*/ 1137144 w 1459884"/>
                <a:gd name="csY3178" fmla="*/ 962629 h 1078412"/>
                <a:gd name="csX3179" fmla="*/ 1133787 w 1459884"/>
                <a:gd name="csY3179" fmla="*/ 962629 h 1078412"/>
                <a:gd name="csX3180" fmla="*/ 1133787 w 1459884"/>
                <a:gd name="csY3180" fmla="*/ 964307 h 1078412"/>
                <a:gd name="csX3181" fmla="*/ 1132110 w 1459884"/>
                <a:gd name="csY3181" fmla="*/ 964307 h 1078412"/>
                <a:gd name="csX3182" fmla="*/ 1132110 w 1459884"/>
                <a:gd name="csY3182" fmla="*/ 969900 h 1078412"/>
                <a:gd name="csX3183" fmla="*/ 1130431 w 1459884"/>
                <a:gd name="csY3183" fmla="*/ 969900 h 1078412"/>
                <a:gd name="csX3184" fmla="*/ 1130431 w 1459884"/>
                <a:gd name="csY3184" fmla="*/ 973256 h 1078412"/>
                <a:gd name="csX3185" fmla="*/ 1128194 w 1459884"/>
                <a:gd name="csY3185" fmla="*/ 973256 h 1078412"/>
                <a:gd name="csX3186" fmla="*/ 1128194 w 1459884"/>
                <a:gd name="csY3186" fmla="*/ 982206 h 1078412"/>
                <a:gd name="csX3187" fmla="*/ 1126516 w 1459884"/>
                <a:gd name="csY3187" fmla="*/ 982206 h 1078412"/>
                <a:gd name="csX3188" fmla="*/ 1126516 w 1459884"/>
                <a:gd name="csY3188" fmla="*/ 983884 h 1078412"/>
                <a:gd name="csX3189" fmla="*/ 1124838 w 1459884"/>
                <a:gd name="csY3189" fmla="*/ 983884 h 1078412"/>
                <a:gd name="csX3190" fmla="*/ 943052 w 1459884"/>
                <a:gd name="csY3190" fmla="*/ 962629 h 1078412"/>
                <a:gd name="csX3191" fmla="*/ 944730 w 1459884"/>
                <a:gd name="csY3191" fmla="*/ 962629 h 1078412"/>
                <a:gd name="csX3192" fmla="*/ 943052 w 1459884"/>
                <a:gd name="csY3192" fmla="*/ 962629 h 1078412"/>
                <a:gd name="csX3193" fmla="*/ 1001783 w 1459884"/>
                <a:gd name="csY3193" fmla="*/ 959273 h 1078412"/>
                <a:gd name="csX3194" fmla="*/ 1003461 w 1459884"/>
                <a:gd name="csY3194" fmla="*/ 959273 h 1078412"/>
                <a:gd name="csX3195" fmla="*/ 1001783 w 1459884"/>
                <a:gd name="csY3195" fmla="*/ 959273 h 1078412"/>
                <a:gd name="csX3196" fmla="*/ 1035902 w 1459884"/>
                <a:gd name="csY3196" fmla="*/ 941374 h 1078412"/>
                <a:gd name="csX3197" fmla="*/ 1035902 w 1459884"/>
                <a:gd name="csY3197" fmla="*/ 939136 h 1078412"/>
                <a:gd name="csX3198" fmla="*/ 1035902 w 1459884"/>
                <a:gd name="csY3198" fmla="*/ 941374 h 1078412"/>
                <a:gd name="csX3199" fmla="*/ 1117567 w 1459884"/>
                <a:gd name="csY3199" fmla="*/ 926831 h 1078412"/>
                <a:gd name="csX3200" fmla="*/ 1119245 w 1459884"/>
                <a:gd name="csY3200" fmla="*/ 926831 h 1078412"/>
                <a:gd name="csX3201" fmla="*/ 1117567 w 1459884"/>
                <a:gd name="csY3201" fmla="*/ 926831 h 1078412"/>
                <a:gd name="csX3202" fmla="*/ 1096312 w 1459884"/>
                <a:gd name="csY3202" fmla="*/ 893270 h 1078412"/>
                <a:gd name="csX3203" fmla="*/ 1097990 w 1459884"/>
                <a:gd name="csY3203" fmla="*/ 893270 h 1078412"/>
                <a:gd name="csX3204" fmla="*/ 1096312 w 1459884"/>
                <a:gd name="csY3204" fmla="*/ 893270 h 1078412"/>
                <a:gd name="csX3205" fmla="*/ 1103583 w 1459884"/>
                <a:gd name="csY3205" fmla="*/ 866422 h 1078412"/>
                <a:gd name="csX3206" fmla="*/ 1105261 w 1459884"/>
                <a:gd name="csY3206" fmla="*/ 866422 h 1078412"/>
                <a:gd name="csX3207" fmla="*/ 1103583 w 1459884"/>
                <a:gd name="csY3207" fmla="*/ 866422 h 1078412"/>
                <a:gd name="csX3208" fmla="*/ 584513 w 1459884"/>
                <a:gd name="csY3208" fmla="*/ 818319 h 1078412"/>
                <a:gd name="csX3209" fmla="*/ 584513 w 1459884"/>
                <a:gd name="csY3209" fmla="*/ 816640 h 1078412"/>
                <a:gd name="csX3210" fmla="*/ 1132110 w 1459884"/>
                <a:gd name="csY3210" fmla="*/ 454186 h 1078412"/>
                <a:gd name="csX3211" fmla="*/ 1132110 w 1459884"/>
                <a:gd name="csY3211" fmla="*/ 452508 h 1078412"/>
                <a:gd name="csX3212" fmla="*/ 1132110 w 1459884"/>
                <a:gd name="csY3212" fmla="*/ 454186 h 1078412"/>
                <a:gd name="csX3213" fmla="*/ 401048 w 1459884"/>
                <a:gd name="csY3213" fmla="*/ 224296 h 1078412"/>
                <a:gd name="csX3214" fmla="*/ 401048 w 1459884"/>
                <a:gd name="csY3214" fmla="*/ 222619 h 1078412"/>
                <a:gd name="csX3215" fmla="*/ 401048 w 1459884"/>
                <a:gd name="csY3215" fmla="*/ 224296 h 10784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</a:cxnLst>
              <a:rect l="l" t="t" r="r" b="b"/>
              <a:pathLst>
                <a:path w="1459884" h="1078412">
                  <a:moveTo>
                    <a:pt x="859150" y="1078413"/>
                  </a:moveTo>
                  <a:lnTo>
                    <a:pt x="859150" y="1076735"/>
                  </a:lnTo>
                  <a:lnTo>
                    <a:pt x="853557" y="1076735"/>
                  </a:lnTo>
                  <a:lnTo>
                    <a:pt x="853557" y="1075057"/>
                  </a:lnTo>
                  <a:lnTo>
                    <a:pt x="850201" y="1075057"/>
                  </a:lnTo>
                  <a:lnTo>
                    <a:pt x="850201" y="1076735"/>
                  </a:lnTo>
                  <a:lnTo>
                    <a:pt x="848523" y="1076735"/>
                  </a:lnTo>
                  <a:lnTo>
                    <a:pt x="848523" y="1075057"/>
                  </a:lnTo>
                  <a:lnTo>
                    <a:pt x="845167" y="1075057"/>
                  </a:lnTo>
                  <a:lnTo>
                    <a:pt x="845167" y="1073379"/>
                  </a:lnTo>
                  <a:lnTo>
                    <a:pt x="842929" y="1073379"/>
                  </a:lnTo>
                  <a:lnTo>
                    <a:pt x="842929" y="1071142"/>
                  </a:lnTo>
                  <a:lnTo>
                    <a:pt x="839573" y="1071142"/>
                  </a:lnTo>
                  <a:lnTo>
                    <a:pt x="839573" y="1069463"/>
                  </a:lnTo>
                  <a:lnTo>
                    <a:pt x="839573" y="1069463"/>
                  </a:lnTo>
                  <a:lnTo>
                    <a:pt x="839573" y="1064429"/>
                  </a:lnTo>
                  <a:lnTo>
                    <a:pt x="837896" y="1064429"/>
                  </a:lnTo>
                  <a:lnTo>
                    <a:pt x="837896" y="1062192"/>
                  </a:lnTo>
                  <a:lnTo>
                    <a:pt x="836217" y="1062192"/>
                  </a:lnTo>
                  <a:lnTo>
                    <a:pt x="837896" y="1060514"/>
                  </a:lnTo>
                  <a:lnTo>
                    <a:pt x="837896" y="1058836"/>
                  </a:lnTo>
                  <a:lnTo>
                    <a:pt x="836217" y="1057158"/>
                  </a:lnTo>
                  <a:lnTo>
                    <a:pt x="836217" y="1055480"/>
                  </a:lnTo>
                  <a:lnTo>
                    <a:pt x="837896" y="1055480"/>
                  </a:lnTo>
                  <a:lnTo>
                    <a:pt x="837896" y="1051565"/>
                  </a:lnTo>
                  <a:lnTo>
                    <a:pt x="836217" y="1051565"/>
                  </a:lnTo>
                  <a:lnTo>
                    <a:pt x="836217" y="1049886"/>
                  </a:lnTo>
                  <a:lnTo>
                    <a:pt x="837896" y="1049886"/>
                  </a:lnTo>
                  <a:lnTo>
                    <a:pt x="837896" y="1048208"/>
                  </a:lnTo>
                  <a:lnTo>
                    <a:pt x="841251" y="1048208"/>
                  </a:lnTo>
                  <a:lnTo>
                    <a:pt x="841251" y="1046530"/>
                  </a:lnTo>
                  <a:lnTo>
                    <a:pt x="842929" y="1046530"/>
                  </a:lnTo>
                  <a:lnTo>
                    <a:pt x="842929" y="1044852"/>
                  </a:lnTo>
                  <a:lnTo>
                    <a:pt x="846845" y="1044852"/>
                  </a:lnTo>
                  <a:lnTo>
                    <a:pt x="846845" y="1042615"/>
                  </a:lnTo>
                  <a:lnTo>
                    <a:pt x="848523" y="1042615"/>
                  </a:lnTo>
                  <a:lnTo>
                    <a:pt x="848523" y="1040937"/>
                  </a:lnTo>
                  <a:lnTo>
                    <a:pt x="850201" y="1040937"/>
                  </a:lnTo>
                  <a:lnTo>
                    <a:pt x="850201" y="1039259"/>
                  </a:lnTo>
                  <a:lnTo>
                    <a:pt x="848523" y="1039259"/>
                  </a:lnTo>
                  <a:lnTo>
                    <a:pt x="848523" y="1037581"/>
                  </a:lnTo>
                  <a:lnTo>
                    <a:pt x="850201" y="1037581"/>
                  </a:lnTo>
                  <a:lnTo>
                    <a:pt x="850201" y="1035903"/>
                  </a:lnTo>
                  <a:lnTo>
                    <a:pt x="851879" y="1035903"/>
                  </a:lnTo>
                  <a:lnTo>
                    <a:pt x="851879" y="1033665"/>
                  </a:lnTo>
                  <a:lnTo>
                    <a:pt x="853557" y="1033665"/>
                  </a:lnTo>
                  <a:lnTo>
                    <a:pt x="853557" y="1035903"/>
                  </a:lnTo>
                  <a:lnTo>
                    <a:pt x="857473" y="1035903"/>
                  </a:lnTo>
                  <a:lnTo>
                    <a:pt x="859150" y="1033665"/>
                  </a:lnTo>
                  <a:lnTo>
                    <a:pt x="860828" y="1033665"/>
                  </a:lnTo>
                  <a:lnTo>
                    <a:pt x="860828" y="1031987"/>
                  </a:lnTo>
                  <a:lnTo>
                    <a:pt x="862506" y="1031987"/>
                  </a:lnTo>
                  <a:lnTo>
                    <a:pt x="862506" y="1033665"/>
                  </a:lnTo>
                  <a:lnTo>
                    <a:pt x="871456" y="1033665"/>
                  </a:lnTo>
                  <a:lnTo>
                    <a:pt x="871456" y="1031987"/>
                  </a:lnTo>
                  <a:lnTo>
                    <a:pt x="873693" y="1031987"/>
                  </a:lnTo>
                  <a:lnTo>
                    <a:pt x="873693" y="1030309"/>
                  </a:lnTo>
                  <a:lnTo>
                    <a:pt x="875371" y="1030309"/>
                  </a:lnTo>
                  <a:lnTo>
                    <a:pt x="875371" y="1031987"/>
                  </a:lnTo>
                  <a:lnTo>
                    <a:pt x="877050" y="1031987"/>
                  </a:lnTo>
                  <a:lnTo>
                    <a:pt x="877050" y="1030309"/>
                  </a:lnTo>
                  <a:lnTo>
                    <a:pt x="880405" y="1030309"/>
                  </a:lnTo>
                  <a:lnTo>
                    <a:pt x="880405" y="1031987"/>
                  </a:lnTo>
                  <a:lnTo>
                    <a:pt x="882083" y="1031987"/>
                  </a:lnTo>
                  <a:lnTo>
                    <a:pt x="882083" y="1030309"/>
                  </a:lnTo>
                  <a:lnTo>
                    <a:pt x="884321" y="1030309"/>
                  </a:lnTo>
                  <a:lnTo>
                    <a:pt x="884321" y="1028631"/>
                  </a:lnTo>
                  <a:lnTo>
                    <a:pt x="885999" y="1028631"/>
                  </a:lnTo>
                  <a:lnTo>
                    <a:pt x="885999" y="1030309"/>
                  </a:lnTo>
                  <a:lnTo>
                    <a:pt x="887677" y="1030309"/>
                  </a:lnTo>
                  <a:lnTo>
                    <a:pt x="887677" y="1031987"/>
                  </a:lnTo>
                  <a:lnTo>
                    <a:pt x="893270" y="1031987"/>
                  </a:lnTo>
                  <a:lnTo>
                    <a:pt x="893270" y="1040937"/>
                  </a:lnTo>
                  <a:lnTo>
                    <a:pt x="893270" y="1040937"/>
                  </a:lnTo>
                  <a:lnTo>
                    <a:pt x="893270" y="1042615"/>
                  </a:lnTo>
                  <a:lnTo>
                    <a:pt x="891033" y="1042615"/>
                  </a:lnTo>
                  <a:lnTo>
                    <a:pt x="891033" y="1044852"/>
                  </a:lnTo>
                  <a:lnTo>
                    <a:pt x="889355" y="1044852"/>
                  </a:lnTo>
                  <a:lnTo>
                    <a:pt x="889355" y="1046530"/>
                  </a:lnTo>
                  <a:lnTo>
                    <a:pt x="887677" y="1046530"/>
                  </a:lnTo>
                  <a:lnTo>
                    <a:pt x="887677" y="1048208"/>
                  </a:lnTo>
                  <a:lnTo>
                    <a:pt x="885999" y="1048208"/>
                  </a:lnTo>
                  <a:lnTo>
                    <a:pt x="885999" y="1049886"/>
                  </a:lnTo>
                  <a:lnTo>
                    <a:pt x="884321" y="1049886"/>
                  </a:lnTo>
                  <a:lnTo>
                    <a:pt x="884321" y="1055480"/>
                  </a:lnTo>
                  <a:lnTo>
                    <a:pt x="882083" y="1055480"/>
                  </a:lnTo>
                  <a:lnTo>
                    <a:pt x="882083" y="1064429"/>
                  </a:lnTo>
                  <a:lnTo>
                    <a:pt x="878727" y="1064429"/>
                  </a:lnTo>
                  <a:lnTo>
                    <a:pt x="878727" y="1066107"/>
                  </a:lnTo>
                  <a:lnTo>
                    <a:pt x="875371" y="1066107"/>
                  </a:lnTo>
                  <a:lnTo>
                    <a:pt x="875371" y="1067785"/>
                  </a:lnTo>
                  <a:lnTo>
                    <a:pt x="873693" y="1067785"/>
                  </a:lnTo>
                  <a:lnTo>
                    <a:pt x="873693" y="1069463"/>
                  </a:lnTo>
                  <a:lnTo>
                    <a:pt x="871456" y="1069463"/>
                  </a:lnTo>
                  <a:lnTo>
                    <a:pt x="871456" y="1071142"/>
                  </a:lnTo>
                  <a:lnTo>
                    <a:pt x="869778" y="1071142"/>
                  </a:lnTo>
                  <a:lnTo>
                    <a:pt x="869778" y="1073379"/>
                  </a:lnTo>
                  <a:lnTo>
                    <a:pt x="864744" y="1073379"/>
                  </a:lnTo>
                  <a:lnTo>
                    <a:pt x="864744" y="1075057"/>
                  </a:lnTo>
                  <a:lnTo>
                    <a:pt x="862506" y="1075057"/>
                  </a:lnTo>
                  <a:lnTo>
                    <a:pt x="862506" y="1076735"/>
                  </a:lnTo>
                  <a:lnTo>
                    <a:pt x="862506" y="1076735"/>
                  </a:lnTo>
                  <a:lnTo>
                    <a:pt x="862506" y="1078413"/>
                  </a:lnTo>
                  <a:lnTo>
                    <a:pt x="860828" y="1078413"/>
                  </a:lnTo>
                  <a:lnTo>
                    <a:pt x="860828" y="1076735"/>
                  </a:lnTo>
                  <a:lnTo>
                    <a:pt x="860828" y="1078413"/>
                  </a:lnTo>
                  <a:lnTo>
                    <a:pt x="859150" y="1078413"/>
                  </a:lnTo>
                  <a:close/>
                  <a:moveTo>
                    <a:pt x="1411781" y="213669"/>
                  </a:moveTo>
                  <a:lnTo>
                    <a:pt x="1413459" y="213669"/>
                  </a:lnTo>
                  <a:lnTo>
                    <a:pt x="1413459" y="211991"/>
                  </a:lnTo>
                  <a:lnTo>
                    <a:pt x="1415696" y="211991"/>
                  </a:lnTo>
                  <a:lnTo>
                    <a:pt x="1415696" y="210313"/>
                  </a:lnTo>
                  <a:lnTo>
                    <a:pt x="1419052" y="210313"/>
                  </a:lnTo>
                  <a:lnTo>
                    <a:pt x="1419052" y="208635"/>
                  </a:lnTo>
                  <a:lnTo>
                    <a:pt x="1420730" y="208635"/>
                  </a:lnTo>
                  <a:lnTo>
                    <a:pt x="1420730" y="206397"/>
                  </a:lnTo>
                  <a:lnTo>
                    <a:pt x="1429680" y="206397"/>
                  </a:lnTo>
                  <a:lnTo>
                    <a:pt x="1429680" y="208635"/>
                  </a:lnTo>
                  <a:lnTo>
                    <a:pt x="1431358" y="206397"/>
                  </a:lnTo>
                  <a:lnTo>
                    <a:pt x="1431358" y="204719"/>
                  </a:lnTo>
                  <a:lnTo>
                    <a:pt x="1436951" y="204719"/>
                  </a:lnTo>
                  <a:lnTo>
                    <a:pt x="1436951" y="203042"/>
                  </a:lnTo>
                  <a:lnTo>
                    <a:pt x="1438629" y="203042"/>
                  </a:lnTo>
                  <a:lnTo>
                    <a:pt x="1438629" y="201363"/>
                  </a:lnTo>
                  <a:lnTo>
                    <a:pt x="1441986" y="201363"/>
                  </a:lnTo>
                  <a:lnTo>
                    <a:pt x="1441986" y="197448"/>
                  </a:lnTo>
                  <a:lnTo>
                    <a:pt x="1444222" y="197448"/>
                  </a:lnTo>
                  <a:lnTo>
                    <a:pt x="1444222" y="199685"/>
                  </a:lnTo>
                  <a:lnTo>
                    <a:pt x="1447579" y="199685"/>
                  </a:lnTo>
                  <a:lnTo>
                    <a:pt x="1447579" y="197448"/>
                  </a:lnTo>
                  <a:lnTo>
                    <a:pt x="1450935" y="197448"/>
                  </a:lnTo>
                  <a:lnTo>
                    <a:pt x="1450935" y="195770"/>
                  </a:lnTo>
                  <a:lnTo>
                    <a:pt x="1459884" y="195770"/>
                  </a:lnTo>
                  <a:lnTo>
                    <a:pt x="1459884" y="201363"/>
                  </a:lnTo>
                  <a:lnTo>
                    <a:pt x="1458206" y="201363"/>
                  </a:lnTo>
                  <a:lnTo>
                    <a:pt x="1458206" y="206397"/>
                  </a:lnTo>
                  <a:lnTo>
                    <a:pt x="1456528" y="208635"/>
                  </a:lnTo>
                  <a:lnTo>
                    <a:pt x="1454850" y="208635"/>
                  </a:lnTo>
                  <a:lnTo>
                    <a:pt x="1454850" y="211991"/>
                  </a:lnTo>
                  <a:lnTo>
                    <a:pt x="1456528" y="211991"/>
                  </a:lnTo>
                  <a:lnTo>
                    <a:pt x="1456528" y="213669"/>
                  </a:lnTo>
                  <a:lnTo>
                    <a:pt x="1458206" y="213669"/>
                  </a:lnTo>
                  <a:lnTo>
                    <a:pt x="1458206" y="217584"/>
                  </a:lnTo>
                  <a:lnTo>
                    <a:pt x="1459884" y="217584"/>
                  </a:lnTo>
                  <a:lnTo>
                    <a:pt x="1459884" y="222619"/>
                  </a:lnTo>
                  <a:lnTo>
                    <a:pt x="1458206" y="224296"/>
                  </a:lnTo>
                  <a:lnTo>
                    <a:pt x="1458206" y="225974"/>
                  </a:lnTo>
                  <a:lnTo>
                    <a:pt x="1456528" y="225974"/>
                  </a:lnTo>
                  <a:lnTo>
                    <a:pt x="1456528" y="229890"/>
                  </a:lnTo>
                  <a:lnTo>
                    <a:pt x="1452613" y="229890"/>
                  </a:lnTo>
                  <a:lnTo>
                    <a:pt x="1452613" y="231568"/>
                  </a:lnTo>
                  <a:lnTo>
                    <a:pt x="1450935" y="229890"/>
                  </a:lnTo>
                  <a:lnTo>
                    <a:pt x="1449257" y="231568"/>
                  </a:lnTo>
                  <a:lnTo>
                    <a:pt x="1447579" y="231568"/>
                  </a:lnTo>
                  <a:lnTo>
                    <a:pt x="1447579" y="234924"/>
                  </a:lnTo>
                  <a:lnTo>
                    <a:pt x="1445901" y="237161"/>
                  </a:lnTo>
                  <a:lnTo>
                    <a:pt x="1447579" y="238839"/>
                  </a:lnTo>
                  <a:lnTo>
                    <a:pt x="1447579" y="242196"/>
                  </a:lnTo>
                  <a:lnTo>
                    <a:pt x="1445901" y="242196"/>
                  </a:lnTo>
                  <a:lnTo>
                    <a:pt x="1445901" y="243873"/>
                  </a:lnTo>
                  <a:lnTo>
                    <a:pt x="1444222" y="243873"/>
                  </a:lnTo>
                  <a:lnTo>
                    <a:pt x="1444222" y="249467"/>
                  </a:lnTo>
                  <a:lnTo>
                    <a:pt x="1441986" y="249467"/>
                  </a:lnTo>
                  <a:lnTo>
                    <a:pt x="1441986" y="252823"/>
                  </a:lnTo>
                  <a:lnTo>
                    <a:pt x="1444222" y="252823"/>
                  </a:lnTo>
                  <a:lnTo>
                    <a:pt x="1444222" y="254501"/>
                  </a:lnTo>
                  <a:lnTo>
                    <a:pt x="1441986" y="254501"/>
                  </a:lnTo>
                  <a:lnTo>
                    <a:pt x="1441986" y="260094"/>
                  </a:lnTo>
                  <a:lnTo>
                    <a:pt x="1440307" y="260094"/>
                  </a:lnTo>
                  <a:lnTo>
                    <a:pt x="1440307" y="263450"/>
                  </a:lnTo>
                  <a:lnTo>
                    <a:pt x="1438629" y="263450"/>
                  </a:lnTo>
                  <a:lnTo>
                    <a:pt x="1438629" y="265688"/>
                  </a:lnTo>
                  <a:lnTo>
                    <a:pt x="1440307" y="265688"/>
                  </a:lnTo>
                  <a:lnTo>
                    <a:pt x="1440307" y="272400"/>
                  </a:lnTo>
                  <a:lnTo>
                    <a:pt x="1436951" y="272400"/>
                  </a:lnTo>
                  <a:lnTo>
                    <a:pt x="1436951" y="274637"/>
                  </a:lnTo>
                  <a:lnTo>
                    <a:pt x="1435273" y="274637"/>
                  </a:lnTo>
                  <a:lnTo>
                    <a:pt x="1435273" y="277993"/>
                  </a:lnTo>
                  <a:lnTo>
                    <a:pt x="1436951" y="277993"/>
                  </a:lnTo>
                  <a:lnTo>
                    <a:pt x="1436951" y="279671"/>
                  </a:lnTo>
                  <a:lnTo>
                    <a:pt x="1435273" y="279671"/>
                  </a:lnTo>
                  <a:lnTo>
                    <a:pt x="1435273" y="283027"/>
                  </a:lnTo>
                  <a:lnTo>
                    <a:pt x="1433036" y="283027"/>
                  </a:lnTo>
                  <a:lnTo>
                    <a:pt x="1433036" y="285265"/>
                  </a:lnTo>
                  <a:lnTo>
                    <a:pt x="1429680" y="285265"/>
                  </a:lnTo>
                  <a:lnTo>
                    <a:pt x="1429680" y="294214"/>
                  </a:lnTo>
                  <a:lnTo>
                    <a:pt x="1428002" y="294214"/>
                  </a:lnTo>
                  <a:lnTo>
                    <a:pt x="1428002" y="295892"/>
                  </a:lnTo>
                  <a:lnTo>
                    <a:pt x="1424086" y="295892"/>
                  </a:lnTo>
                  <a:lnTo>
                    <a:pt x="1424086" y="297570"/>
                  </a:lnTo>
                  <a:lnTo>
                    <a:pt x="1422409" y="297570"/>
                  </a:lnTo>
                  <a:lnTo>
                    <a:pt x="1422409" y="303164"/>
                  </a:lnTo>
                  <a:lnTo>
                    <a:pt x="1420730" y="303164"/>
                  </a:lnTo>
                  <a:lnTo>
                    <a:pt x="1420730" y="306520"/>
                  </a:lnTo>
                  <a:lnTo>
                    <a:pt x="1422409" y="308198"/>
                  </a:lnTo>
                  <a:lnTo>
                    <a:pt x="1422409" y="309876"/>
                  </a:lnTo>
                  <a:lnTo>
                    <a:pt x="1420730" y="309876"/>
                  </a:lnTo>
                  <a:lnTo>
                    <a:pt x="1420730" y="311554"/>
                  </a:lnTo>
                  <a:lnTo>
                    <a:pt x="1419052" y="311554"/>
                  </a:lnTo>
                  <a:lnTo>
                    <a:pt x="1419052" y="313791"/>
                  </a:lnTo>
                  <a:lnTo>
                    <a:pt x="1417374" y="313791"/>
                  </a:lnTo>
                  <a:lnTo>
                    <a:pt x="1419052" y="313791"/>
                  </a:lnTo>
                  <a:lnTo>
                    <a:pt x="1413459" y="313791"/>
                  </a:lnTo>
                  <a:lnTo>
                    <a:pt x="1413459" y="311554"/>
                  </a:lnTo>
                  <a:lnTo>
                    <a:pt x="1410103" y="309876"/>
                  </a:lnTo>
                  <a:lnTo>
                    <a:pt x="1406747" y="309876"/>
                  </a:lnTo>
                  <a:lnTo>
                    <a:pt x="1404509" y="308198"/>
                  </a:lnTo>
                  <a:lnTo>
                    <a:pt x="1399475" y="308198"/>
                  </a:lnTo>
                  <a:lnTo>
                    <a:pt x="1395560" y="306520"/>
                  </a:lnTo>
                  <a:lnTo>
                    <a:pt x="1393882" y="306520"/>
                  </a:lnTo>
                  <a:lnTo>
                    <a:pt x="1393882" y="304842"/>
                  </a:lnTo>
                  <a:lnTo>
                    <a:pt x="1392204" y="304842"/>
                  </a:lnTo>
                  <a:lnTo>
                    <a:pt x="1392204" y="303164"/>
                  </a:lnTo>
                  <a:lnTo>
                    <a:pt x="1390526" y="303164"/>
                  </a:lnTo>
                  <a:lnTo>
                    <a:pt x="1390526" y="304842"/>
                  </a:lnTo>
                  <a:lnTo>
                    <a:pt x="1388848" y="304842"/>
                  </a:lnTo>
                  <a:lnTo>
                    <a:pt x="1388848" y="306520"/>
                  </a:lnTo>
                  <a:lnTo>
                    <a:pt x="1388848" y="306520"/>
                  </a:lnTo>
                  <a:lnTo>
                    <a:pt x="1387170" y="308198"/>
                  </a:lnTo>
                  <a:lnTo>
                    <a:pt x="1387170" y="311554"/>
                  </a:lnTo>
                  <a:lnTo>
                    <a:pt x="1384932" y="311554"/>
                  </a:lnTo>
                  <a:lnTo>
                    <a:pt x="1384932" y="313791"/>
                  </a:lnTo>
                  <a:lnTo>
                    <a:pt x="1383255" y="313791"/>
                  </a:lnTo>
                  <a:lnTo>
                    <a:pt x="1383255" y="315469"/>
                  </a:lnTo>
                  <a:lnTo>
                    <a:pt x="1378220" y="315469"/>
                  </a:lnTo>
                  <a:lnTo>
                    <a:pt x="1378220" y="317147"/>
                  </a:lnTo>
                  <a:lnTo>
                    <a:pt x="1372627" y="317147"/>
                  </a:lnTo>
                  <a:lnTo>
                    <a:pt x="1372627" y="318825"/>
                  </a:lnTo>
                  <a:lnTo>
                    <a:pt x="1369271" y="318825"/>
                  </a:lnTo>
                  <a:lnTo>
                    <a:pt x="1369271" y="320503"/>
                  </a:lnTo>
                  <a:lnTo>
                    <a:pt x="1370949" y="320503"/>
                  </a:lnTo>
                  <a:lnTo>
                    <a:pt x="1370949" y="322741"/>
                  </a:lnTo>
                  <a:lnTo>
                    <a:pt x="1372627" y="322741"/>
                  </a:lnTo>
                  <a:lnTo>
                    <a:pt x="1372627" y="324419"/>
                  </a:lnTo>
                  <a:lnTo>
                    <a:pt x="1374305" y="327775"/>
                  </a:lnTo>
                  <a:lnTo>
                    <a:pt x="1375983" y="333368"/>
                  </a:lnTo>
                  <a:lnTo>
                    <a:pt x="1375983" y="342318"/>
                  </a:lnTo>
                  <a:lnTo>
                    <a:pt x="1378220" y="343996"/>
                  </a:lnTo>
                  <a:lnTo>
                    <a:pt x="1378220" y="347352"/>
                  </a:lnTo>
                  <a:lnTo>
                    <a:pt x="1375983" y="347352"/>
                  </a:lnTo>
                  <a:lnTo>
                    <a:pt x="1375983" y="365251"/>
                  </a:lnTo>
                  <a:lnTo>
                    <a:pt x="1378220" y="365251"/>
                  </a:lnTo>
                  <a:lnTo>
                    <a:pt x="1378220" y="368607"/>
                  </a:lnTo>
                  <a:lnTo>
                    <a:pt x="1375983" y="368607"/>
                  </a:lnTo>
                  <a:lnTo>
                    <a:pt x="1375983" y="375878"/>
                  </a:lnTo>
                  <a:lnTo>
                    <a:pt x="1374305" y="377556"/>
                  </a:lnTo>
                  <a:lnTo>
                    <a:pt x="1374305" y="379794"/>
                  </a:lnTo>
                  <a:lnTo>
                    <a:pt x="1372627" y="379794"/>
                  </a:lnTo>
                  <a:lnTo>
                    <a:pt x="1372627" y="383150"/>
                  </a:lnTo>
                  <a:lnTo>
                    <a:pt x="1370949" y="383150"/>
                  </a:lnTo>
                  <a:lnTo>
                    <a:pt x="1370949" y="384828"/>
                  </a:lnTo>
                  <a:lnTo>
                    <a:pt x="1369271" y="384828"/>
                  </a:lnTo>
                  <a:lnTo>
                    <a:pt x="1369271" y="386506"/>
                  </a:lnTo>
                  <a:lnTo>
                    <a:pt x="1367034" y="384828"/>
                  </a:lnTo>
                  <a:lnTo>
                    <a:pt x="1365355" y="384828"/>
                  </a:lnTo>
                  <a:lnTo>
                    <a:pt x="1365355" y="386506"/>
                  </a:lnTo>
                  <a:lnTo>
                    <a:pt x="1360321" y="386506"/>
                  </a:lnTo>
                  <a:lnTo>
                    <a:pt x="1358643" y="388743"/>
                  </a:lnTo>
                  <a:lnTo>
                    <a:pt x="1356406" y="390421"/>
                  </a:lnTo>
                  <a:lnTo>
                    <a:pt x="1360321" y="390421"/>
                  </a:lnTo>
                  <a:lnTo>
                    <a:pt x="1360321" y="392099"/>
                  </a:lnTo>
                  <a:lnTo>
                    <a:pt x="1361999" y="392099"/>
                  </a:lnTo>
                  <a:lnTo>
                    <a:pt x="1361999" y="393777"/>
                  </a:lnTo>
                  <a:lnTo>
                    <a:pt x="1360321" y="395455"/>
                  </a:lnTo>
                  <a:lnTo>
                    <a:pt x="1360321" y="393777"/>
                  </a:lnTo>
                  <a:lnTo>
                    <a:pt x="1358643" y="393777"/>
                  </a:lnTo>
                  <a:lnTo>
                    <a:pt x="1360321" y="393777"/>
                  </a:lnTo>
                  <a:lnTo>
                    <a:pt x="1354728" y="393777"/>
                  </a:lnTo>
                  <a:lnTo>
                    <a:pt x="1354728" y="392099"/>
                  </a:lnTo>
                  <a:lnTo>
                    <a:pt x="1353050" y="392099"/>
                  </a:lnTo>
                  <a:lnTo>
                    <a:pt x="1353050" y="384828"/>
                  </a:lnTo>
                  <a:lnTo>
                    <a:pt x="1349694" y="384828"/>
                  </a:lnTo>
                  <a:lnTo>
                    <a:pt x="1349694" y="381472"/>
                  </a:lnTo>
                  <a:lnTo>
                    <a:pt x="1342422" y="381472"/>
                  </a:lnTo>
                  <a:lnTo>
                    <a:pt x="1342422" y="383150"/>
                  </a:lnTo>
                  <a:lnTo>
                    <a:pt x="1344101" y="383150"/>
                  </a:lnTo>
                  <a:lnTo>
                    <a:pt x="1344101" y="384828"/>
                  </a:lnTo>
                  <a:lnTo>
                    <a:pt x="1342422" y="384828"/>
                  </a:lnTo>
                  <a:lnTo>
                    <a:pt x="1342422" y="390421"/>
                  </a:lnTo>
                  <a:lnTo>
                    <a:pt x="1340744" y="390421"/>
                  </a:lnTo>
                  <a:lnTo>
                    <a:pt x="1342422" y="392099"/>
                  </a:lnTo>
                  <a:lnTo>
                    <a:pt x="1340744" y="392099"/>
                  </a:lnTo>
                  <a:lnTo>
                    <a:pt x="1340744" y="399371"/>
                  </a:lnTo>
                  <a:lnTo>
                    <a:pt x="1336829" y="399371"/>
                  </a:lnTo>
                  <a:lnTo>
                    <a:pt x="1336829" y="401049"/>
                  </a:lnTo>
                  <a:lnTo>
                    <a:pt x="1335151" y="401049"/>
                  </a:lnTo>
                  <a:lnTo>
                    <a:pt x="1335151" y="399371"/>
                  </a:lnTo>
                  <a:lnTo>
                    <a:pt x="1330117" y="399371"/>
                  </a:lnTo>
                  <a:lnTo>
                    <a:pt x="1331795" y="399371"/>
                  </a:lnTo>
                  <a:lnTo>
                    <a:pt x="1330117" y="399371"/>
                  </a:lnTo>
                  <a:lnTo>
                    <a:pt x="1330117" y="401049"/>
                  </a:lnTo>
                  <a:lnTo>
                    <a:pt x="1327880" y="401049"/>
                  </a:lnTo>
                  <a:lnTo>
                    <a:pt x="1327880" y="402727"/>
                  </a:lnTo>
                  <a:lnTo>
                    <a:pt x="1327880" y="402727"/>
                  </a:lnTo>
                  <a:lnTo>
                    <a:pt x="1327880" y="408320"/>
                  </a:lnTo>
                  <a:lnTo>
                    <a:pt x="1326201" y="408320"/>
                  </a:lnTo>
                  <a:lnTo>
                    <a:pt x="1327880" y="408320"/>
                  </a:lnTo>
                  <a:lnTo>
                    <a:pt x="1326201" y="408320"/>
                  </a:lnTo>
                  <a:lnTo>
                    <a:pt x="1324524" y="409998"/>
                  </a:lnTo>
                  <a:lnTo>
                    <a:pt x="1322845" y="409998"/>
                  </a:lnTo>
                  <a:lnTo>
                    <a:pt x="1322845" y="411676"/>
                  </a:lnTo>
                  <a:lnTo>
                    <a:pt x="1313896" y="411676"/>
                  </a:lnTo>
                  <a:lnTo>
                    <a:pt x="1312218" y="413354"/>
                  </a:lnTo>
                  <a:lnTo>
                    <a:pt x="1309980" y="413354"/>
                  </a:lnTo>
                  <a:lnTo>
                    <a:pt x="1309980" y="411676"/>
                  </a:lnTo>
                  <a:lnTo>
                    <a:pt x="1308303" y="413354"/>
                  </a:lnTo>
                  <a:lnTo>
                    <a:pt x="1308303" y="411676"/>
                  </a:lnTo>
                  <a:lnTo>
                    <a:pt x="1301590" y="411676"/>
                  </a:lnTo>
                  <a:lnTo>
                    <a:pt x="1299353" y="413354"/>
                  </a:lnTo>
                  <a:lnTo>
                    <a:pt x="1299353" y="415032"/>
                  </a:lnTo>
                  <a:lnTo>
                    <a:pt x="1301590" y="415032"/>
                  </a:lnTo>
                  <a:lnTo>
                    <a:pt x="1301590" y="422304"/>
                  </a:lnTo>
                  <a:lnTo>
                    <a:pt x="1304947" y="422304"/>
                  </a:lnTo>
                  <a:lnTo>
                    <a:pt x="1304947" y="425660"/>
                  </a:lnTo>
                  <a:lnTo>
                    <a:pt x="1306624" y="425660"/>
                  </a:lnTo>
                  <a:lnTo>
                    <a:pt x="1306624" y="427897"/>
                  </a:lnTo>
                  <a:lnTo>
                    <a:pt x="1304947" y="427897"/>
                  </a:lnTo>
                  <a:lnTo>
                    <a:pt x="1304947" y="432931"/>
                  </a:lnTo>
                  <a:lnTo>
                    <a:pt x="1299353" y="432931"/>
                  </a:lnTo>
                  <a:lnTo>
                    <a:pt x="1299353" y="431253"/>
                  </a:lnTo>
                  <a:lnTo>
                    <a:pt x="1295997" y="431253"/>
                  </a:lnTo>
                  <a:lnTo>
                    <a:pt x="1295997" y="432931"/>
                  </a:lnTo>
                  <a:lnTo>
                    <a:pt x="1294319" y="432931"/>
                  </a:lnTo>
                  <a:lnTo>
                    <a:pt x="1292641" y="431253"/>
                  </a:lnTo>
                  <a:lnTo>
                    <a:pt x="1292641" y="432931"/>
                  </a:lnTo>
                  <a:lnTo>
                    <a:pt x="1290403" y="432931"/>
                  </a:lnTo>
                  <a:lnTo>
                    <a:pt x="1288726" y="431253"/>
                  </a:lnTo>
                  <a:lnTo>
                    <a:pt x="1288726" y="429575"/>
                  </a:lnTo>
                  <a:lnTo>
                    <a:pt x="1281454" y="429575"/>
                  </a:lnTo>
                  <a:lnTo>
                    <a:pt x="1281454" y="427897"/>
                  </a:lnTo>
                  <a:lnTo>
                    <a:pt x="1279776" y="427897"/>
                  </a:lnTo>
                  <a:lnTo>
                    <a:pt x="1279776" y="425660"/>
                  </a:lnTo>
                  <a:lnTo>
                    <a:pt x="1276420" y="425660"/>
                  </a:lnTo>
                  <a:lnTo>
                    <a:pt x="1276420" y="422304"/>
                  </a:lnTo>
                  <a:lnTo>
                    <a:pt x="1274742" y="422304"/>
                  </a:lnTo>
                  <a:lnTo>
                    <a:pt x="1274742" y="420626"/>
                  </a:lnTo>
                  <a:lnTo>
                    <a:pt x="1270826" y="420626"/>
                  </a:lnTo>
                  <a:lnTo>
                    <a:pt x="1270826" y="422304"/>
                  </a:lnTo>
                  <a:lnTo>
                    <a:pt x="1267470" y="422304"/>
                  </a:lnTo>
                  <a:lnTo>
                    <a:pt x="1267470" y="423982"/>
                  </a:lnTo>
                  <a:lnTo>
                    <a:pt x="1265793" y="423982"/>
                  </a:lnTo>
                  <a:lnTo>
                    <a:pt x="1265793" y="425660"/>
                  </a:lnTo>
                  <a:lnTo>
                    <a:pt x="1264114" y="425660"/>
                  </a:lnTo>
                  <a:lnTo>
                    <a:pt x="1265793" y="427897"/>
                  </a:lnTo>
                  <a:lnTo>
                    <a:pt x="1264114" y="427897"/>
                  </a:lnTo>
                  <a:lnTo>
                    <a:pt x="1264114" y="432931"/>
                  </a:lnTo>
                  <a:lnTo>
                    <a:pt x="1261877" y="432931"/>
                  </a:lnTo>
                  <a:lnTo>
                    <a:pt x="1261877" y="434609"/>
                  </a:lnTo>
                  <a:lnTo>
                    <a:pt x="1260199" y="436847"/>
                  </a:lnTo>
                  <a:lnTo>
                    <a:pt x="1260199" y="438525"/>
                  </a:lnTo>
                  <a:lnTo>
                    <a:pt x="1258521" y="438525"/>
                  </a:lnTo>
                  <a:lnTo>
                    <a:pt x="1258521" y="440203"/>
                  </a:lnTo>
                  <a:lnTo>
                    <a:pt x="1256843" y="440203"/>
                  </a:lnTo>
                  <a:lnTo>
                    <a:pt x="1256843" y="441881"/>
                  </a:lnTo>
                  <a:lnTo>
                    <a:pt x="1255165" y="441881"/>
                  </a:lnTo>
                  <a:lnTo>
                    <a:pt x="1255165" y="443559"/>
                  </a:lnTo>
                  <a:lnTo>
                    <a:pt x="1252928" y="443559"/>
                  </a:lnTo>
                  <a:lnTo>
                    <a:pt x="1255165" y="443559"/>
                  </a:lnTo>
                  <a:lnTo>
                    <a:pt x="1252928" y="443559"/>
                  </a:lnTo>
                  <a:lnTo>
                    <a:pt x="1252928" y="447474"/>
                  </a:lnTo>
                  <a:lnTo>
                    <a:pt x="1251249" y="447474"/>
                  </a:lnTo>
                  <a:lnTo>
                    <a:pt x="1251249" y="449152"/>
                  </a:lnTo>
                  <a:lnTo>
                    <a:pt x="1244537" y="449152"/>
                  </a:lnTo>
                  <a:lnTo>
                    <a:pt x="1244537" y="450830"/>
                  </a:lnTo>
                  <a:lnTo>
                    <a:pt x="1242300" y="450830"/>
                  </a:lnTo>
                  <a:lnTo>
                    <a:pt x="1244537" y="452508"/>
                  </a:lnTo>
                  <a:lnTo>
                    <a:pt x="1240622" y="452508"/>
                  </a:lnTo>
                  <a:lnTo>
                    <a:pt x="1240622" y="454186"/>
                  </a:lnTo>
                  <a:lnTo>
                    <a:pt x="1238944" y="454186"/>
                  </a:lnTo>
                  <a:lnTo>
                    <a:pt x="1238944" y="456424"/>
                  </a:lnTo>
                  <a:lnTo>
                    <a:pt x="1233351" y="456424"/>
                  </a:lnTo>
                  <a:lnTo>
                    <a:pt x="1233351" y="458102"/>
                  </a:lnTo>
                  <a:lnTo>
                    <a:pt x="1229995" y="458102"/>
                  </a:lnTo>
                  <a:lnTo>
                    <a:pt x="1228316" y="459780"/>
                  </a:lnTo>
                  <a:lnTo>
                    <a:pt x="1228316" y="461458"/>
                  </a:lnTo>
                  <a:lnTo>
                    <a:pt x="1224401" y="461458"/>
                  </a:lnTo>
                  <a:lnTo>
                    <a:pt x="1224401" y="463136"/>
                  </a:lnTo>
                  <a:lnTo>
                    <a:pt x="1222723" y="463136"/>
                  </a:lnTo>
                  <a:lnTo>
                    <a:pt x="1222723" y="465373"/>
                  </a:lnTo>
                  <a:lnTo>
                    <a:pt x="1221045" y="465373"/>
                  </a:lnTo>
                  <a:lnTo>
                    <a:pt x="1221045" y="467051"/>
                  </a:lnTo>
                  <a:lnTo>
                    <a:pt x="1219367" y="467051"/>
                  </a:lnTo>
                  <a:lnTo>
                    <a:pt x="1219367" y="468729"/>
                  </a:lnTo>
                  <a:lnTo>
                    <a:pt x="1216011" y="468729"/>
                  </a:lnTo>
                  <a:lnTo>
                    <a:pt x="1216011" y="470407"/>
                  </a:lnTo>
                  <a:lnTo>
                    <a:pt x="1213774" y="470407"/>
                  </a:lnTo>
                  <a:lnTo>
                    <a:pt x="1213774" y="472085"/>
                  </a:lnTo>
                  <a:lnTo>
                    <a:pt x="1212095" y="472085"/>
                  </a:lnTo>
                  <a:lnTo>
                    <a:pt x="1212095" y="477679"/>
                  </a:lnTo>
                  <a:lnTo>
                    <a:pt x="1210418" y="477679"/>
                  </a:lnTo>
                  <a:lnTo>
                    <a:pt x="1210418" y="479357"/>
                  </a:lnTo>
                  <a:lnTo>
                    <a:pt x="1208739" y="479357"/>
                  </a:lnTo>
                  <a:lnTo>
                    <a:pt x="1208739" y="482713"/>
                  </a:lnTo>
                  <a:lnTo>
                    <a:pt x="1207062" y="481035"/>
                  </a:lnTo>
                  <a:lnTo>
                    <a:pt x="1204824" y="481035"/>
                  </a:lnTo>
                  <a:lnTo>
                    <a:pt x="1204824" y="482713"/>
                  </a:lnTo>
                  <a:lnTo>
                    <a:pt x="1203146" y="482713"/>
                  </a:lnTo>
                  <a:lnTo>
                    <a:pt x="1203146" y="481035"/>
                  </a:lnTo>
                  <a:lnTo>
                    <a:pt x="1194197" y="481035"/>
                  </a:lnTo>
                  <a:lnTo>
                    <a:pt x="1192518" y="482713"/>
                  </a:lnTo>
                  <a:lnTo>
                    <a:pt x="1185247" y="482713"/>
                  </a:lnTo>
                  <a:lnTo>
                    <a:pt x="1185247" y="486628"/>
                  </a:lnTo>
                  <a:lnTo>
                    <a:pt x="1180213" y="486628"/>
                  </a:lnTo>
                  <a:lnTo>
                    <a:pt x="1180213" y="488306"/>
                  </a:lnTo>
                  <a:lnTo>
                    <a:pt x="1174620" y="488306"/>
                  </a:lnTo>
                  <a:lnTo>
                    <a:pt x="1174620" y="489984"/>
                  </a:lnTo>
                  <a:lnTo>
                    <a:pt x="1172941" y="489984"/>
                  </a:lnTo>
                  <a:lnTo>
                    <a:pt x="1172941" y="491662"/>
                  </a:lnTo>
                  <a:lnTo>
                    <a:pt x="1172941" y="489984"/>
                  </a:lnTo>
                  <a:lnTo>
                    <a:pt x="1171264" y="489984"/>
                  </a:lnTo>
                  <a:lnTo>
                    <a:pt x="1171264" y="491662"/>
                  </a:lnTo>
                  <a:lnTo>
                    <a:pt x="1169585" y="491662"/>
                  </a:lnTo>
                  <a:lnTo>
                    <a:pt x="1169585" y="493900"/>
                  </a:lnTo>
                  <a:lnTo>
                    <a:pt x="1163992" y="493900"/>
                  </a:lnTo>
                  <a:lnTo>
                    <a:pt x="1163992" y="497256"/>
                  </a:lnTo>
                  <a:lnTo>
                    <a:pt x="1162314" y="497256"/>
                  </a:lnTo>
                  <a:lnTo>
                    <a:pt x="1162314" y="498934"/>
                  </a:lnTo>
                  <a:lnTo>
                    <a:pt x="1158958" y="498934"/>
                  </a:lnTo>
                  <a:lnTo>
                    <a:pt x="1158958" y="500612"/>
                  </a:lnTo>
                  <a:lnTo>
                    <a:pt x="1158958" y="500612"/>
                  </a:lnTo>
                  <a:lnTo>
                    <a:pt x="1158958" y="504527"/>
                  </a:lnTo>
                  <a:lnTo>
                    <a:pt x="1156721" y="504527"/>
                  </a:lnTo>
                  <a:lnTo>
                    <a:pt x="1155043" y="506205"/>
                  </a:lnTo>
                  <a:lnTo>
                    <a:pt x="1153364" y="506205"/>
                  </a:lnTo>
                  <a:lnTo>
                    <a:pt x="1153364" y="507883"/>
                  </a:lnTo>
                  <a:lnTo>
                    <a:pt x="1151687" y="507883"/>
                  </a:lnTo>
                  <a:lnTo>
                    <a:pt x="1151687" y="506205"/>
                  </a:lnTo>
                  <a:lnTo>
                    <a:pt x="1150008" y="506205"/>
                  </a:lnTo>
                  <a:lnTo>
                    <a:pt x="1147771" y="507883"/>
                  </a:lnTo>
                  <a:lnTo>
                    <a:pt x="1147771" y="507883"/>
                  </a:lnTo>
                  <a:lnTo>
                    <a:pt x="1147771" y="509561"/>
                  </a:lnTo>
                  <a:lnTo>
                    <a:pt x="1150008" y="509561"/>
                  </a:lnTo>
                  <a:lnTo>
                    <a:pt x="1150008" y="511239"/>
                  </a:lnTo>
                  <a:lnTo>
                    <a:pt x="1144415" y="511239"/>
                  </a:lnTo>
                  <a:lnTo>
                    <a:pt x="1144415" y="513477"/>
                  </a:lnTo>
                  <a:lnTo>
                    <a:pt x="1137144" y="513477"/>
                  </a:lnTo>
                  <a:lnTo>
                    <a:pt x="1137144" y="516833"/>
                  </a:lnTo>
                  <a:lnTo>
                    <a:pt x="1135466" y="516833"/>
                  </a:lnTo>
                  <a:lnTo>
                    <a:pt x="1135466" y="515155"/>
                  </a:lnTo>
                  <a:lnTo>
                    <a:pt x="1135466" y="515155"/>
                  </a:lnTo>
                  <a:lnTo>
                    <a:pt x="1135466" y="513477"/>
                  </a:lnTo>
                  <a:lnTo>
                    <a:pt x="1133787" y="513477"/>
                  </a:lnTo>
                  <a:lnTo>
                    <a:pt x="1133787" y="511239"/>
                  </a:lnTo>
                  <a:lnTo>
                    <a:pt x="1133787" y="511239"/>
                  </a:lnTo>
                  <a:lnTo>
                    <a:pt x="1133787" y="509561"/>
                  </a:lnTo>
                  <a:lnTo>
                    <a:pt x="1138822" y="509561"/>
                  </a:lnTo>
                  <a:lnTo>
                    <a:pt x="1138822" y="506205"/>
                  </a:lnTo>
                  <a:lnTo>
                    <a:pt x="1146093" y="506205"/>
                  </a:lnTo>
                  <a:lnTo>
                    <a:pt x="1146093" y="504527"/>
                  </a:lnTo>
                  <a:lnTo>
                    <a:pt x="1147771" y="504527"/>
                  </a:lnTo>
                  <a:lnTo>
                    <a:pt x="1147771" y="502849"/>
                  </a:lnTo>
                  <a:lnTo>
                    <a:pt x="1146093" y="502849"/>
                  </a:lnTo>
                  <a:lnTo>
                    <a:pt x="1146093" y="500612"/>
                  </a:lnTo>
                  <a:lnTo>
                    <a:pt x="1147771" y="498934"/>
                  </a:lnTo>
                  <a:lnTo>
                    <a:pt x="1150008" y="498934"/>
                  </a:lnTo>
                  <a:lnTo>
                    <a:pt x="1147771" y="498934"/>
                  </a:lnTo>
                  <a:lnTo>
                    <a:pt x="1150008" y="498934"/>
                  </a:lnTo>
                  <a:lnTo>
                    <a:pt x="1150008" y="497256"/>
                  </a:lnTo>
                  <a:lnTo>
                    <a:pt x="1151687" y="497256"/>
                  </a:lnTo>
                  <a:lnTo>
                    <a:pt x="1151687" y="495578"/>
                  </a:lnTo>
                  <a:lnTo>
                    <a:pt x="1150008" y="495578"/>
                  </a:lnTo>
                  <a:lnTo>
                    <a:pt x="1150008" y="493900"/>
                  </a:lnTo>
                  <a:lnTo>
                    <a:pt x="1142737" y="493900"/>
                  </a:lnTo>
                  <a:lnTo>
                    <a:pt x="1142737" y="491662"/>
                  </a:lnTo>
                  <a:lnTo>
                    <a:pt x="1138822" y="491662"/>
                  </a:lnTo>
                  <a:lnTo>
                    <a:pt x="1138822" y="488306"/>
                  </a:lnTo>
                  <a:lnTo>
                    <a:pt x="1142737" y="488306"/>
                  </a:lnTo>
                  <a:lnTo>
                    <a:pt x="1144415" y="486628"/>
                  </a:lnTo>
                  <a:lnTo>
                    <a:pt x="1144415" y="486628"/>
                  </a:lnTo>
                  <a:lnTo>
                    <a:pt x="1144415" y="484950"/>
                  </a:lnTo>
                  <a:lnTo>
                    <a:pt x="1142737" y="484950"/>
                  </a:lnTo>
                  <a:lnTo>
                    <a:pt x="1144415" y="482713"/>
                  </a:lnTo>
                  <a:lnTo>
                    <a:pt x="1144415" y="481035"/>
                  </a:lnTo>
                  <a:lnTo>
                    <a:pt x="1146093" y="481035"/>
                  </a:lnTo>
                  <a:lnTo>
                    <a:pt x="1146093" y="479357"/>
                  </a:lnTo>
                  <a:lnTo>
                    <a:pt x="1151687" y="479357"/>
                  </a:lnTo>
                  <a:lnTo>
                    <a:pt x="1151687" y="477679"/>
                  </a:lnTo>
                  <a:lnTo>
                    <a:pt x="1153364" y="477679"/>
                  </a:lnTo>
                  <a:lnTo>
                    <a:pt x="1153364" y="476001"/>
                  </a:lnTo>
                  <a:lnTo>
                    <a:pt x="1153364" y="476001"/>
                  </a:lnTo>
                  <a:lnTo>
                    <a:pt x="1155043" y="474323"/>
                  </a:lnTo>
                  <a:lnTo>
                    <a:pt x="1156721" y="472085"/>
                  </a:lnTo>
                  <a:lnTo>
                    <a:pt x="1156721" y="470407"/>
                  </a:lnTo>
                  <a:lnTo>
                    <a:pt x="1156721" y="470407"/>
                  </a:lnTo>
                  <a:lnTo>
                    <a:pt x="1158958" y="468729"/>
                  </a:lnTo>
                  <a:lnTo>
                    <a:pt x="1158958" y="465373"/>
                  </a:lnTo>
                  <a:lnTo>
                    <a:pt x="1160636" y="465373"/>
                  </a:lnTo>
                  <a:lnTo>
                    <a:pt x="1160636" y="463136"/>
                  </a:lnTo>
                  <a:lnTo>
                    <a:pt x="1162314" y="463136"/>
                  </a:lnTo>
                  <a:lnTo>
                    <a:pt x="1162314" y="459780"/>
                  </a:lnTo>
                  <a:lnTo>
                    <a:pt x="1160636" y="459780"/>
                  </a:lnTo>
                  <a:lnTo>
                    <a:pt x="1160636" y="458102"/>
                  </a:lnTo>
                  <a:lnTo>
                    <a:pt x="1158958" y="458102"/>
                  </a:lnTo>
                  <a:lnTo>
                    <a:pt x="1158958" y="456424"/>
                  </a:lnTo>
                  <a:lnTo>
                    <a:pt x="1155043" y="456424"/>
                  </a:lnTo>
                  <a:lnTo>
                    <a:pt x="1155043" y="452508"/>
                  </a:lnTo>
                  <a:lnTo>
                    <a:pt x="1155043" y="454186"/>
                  </a:lnTo>
                  <a:lnTo>
                    <a:pt x="1155043" y="450830"/>
                  </a:lnTo>
                  <a:lnTo>
                    <a:pt x="1151687" y="450830"/>
                  </a:lnTo>
                  <a:lnTo>
                    <a:pt x="1151687" y="447474"/>
                  </a:lnTo>
                  <a:lnTo>
                    <a:pt x="1150008" y="447474"/>
                  </a:lnTo>
                  <a:lnTo>
                    <a:pt x="1150008" y="450830"/>
                  </a:lnTo>
                  <a:lnTo>
                    <a:pt x="1144415" y="450830"/>
                  </a:lnTo>
                  <a:lnTo>
                    <a:pt x="1144415" y="449152"/>
                  </a:lnTo>
                  <a:lnTo>
                    <a:pt x="1142737" y="449152"/>
                  </a:lnTo>
                  <a:lnTo>
                    <a:pt x="1141059" y="447474"/>
                  </a:lnTo>
                  <a:lnTo>
                    <a:pt x="1137144" y="447474"/>
                  </a:lnTo>
                  <a:lnTo>
                    <a:pt x="1138822" y="447474"/>
                  </a:lnTo>
                  <a:lnTo>
                    <a:pt x="1135466" y="447474"/>
                  </a:lnTo>
                  <a:lnTo>
                    <a:pt x="1135466" y="449152"/>
                  </a:lnTo>
                  <a:lnTo>
                    <a:pt x="1133787" y="449152"/>
                  </a:lnTo>
                  <a:lnTo>
                    <a:pt x="1133787" y="450830"/>
                  </a:lnTo>
                  <a:lnTo>
                    <a:pt x="1132110" y="450830"/>
                  </a:lnTo>
                  <a:lnTo>
                    <a:pt x="1132110" y="454186"/>
                  </a:lnTo>
                  <a:lnTo>
                    <a:pt x="1130431" y="456424"/>
                  </a:lnTo>
                  <a:lnTo>
                    <a:pt x="1126516" y="456424"/>
                  </a:lnTo>
                  <a:lnTo>
                    <a:pt x="1126516" y="458102"/>
                  </a:lnTo>
                  <a:lnTo>
                    <a:pt x="1124838" y="459780"/>
                  </a:lnTo>
                  <a:lnTo>
                    <a:pt x="1123160" y="459780"/>
                  </a:lnTo>
                  <a:lnTo>
                    <a:pt x="1123160" y="461458"/>
                  </a:lnTo>
                  <a:lnTo>
                    <a:pt x="1121482" y="461458"/>
                  </a:lnTo>
                  <a:lnTo>
                    <a:pt x="1121482" y="463136"/>
                  </a:lnTo>
                  <a:lnTo>
                    <a:pt x="1123160" y="463136"/>
                  </a:lnTo>
                  <a:lnTo>
                    <a:pt x="1121482" y="463136"/>
                  </a:lnTo>
                  <a:lnTo>
                    <a:pt x="1121482" y="465373"/>
                  </a:lnTo>
                  <a:lnTo>
                    <a:pt x="1119245" y="465373"/>
                  </a:lnTo>
                  <a:lnTo>
                    <a:pt x="1119245" y="470407"/>
                  </a:lnTo>
                  <a:lnTo>
                    <a:pt x="1114210" y="470407"/>
                  </a:lnTo>
                  <a:lnTo>
                    <a:pt x="1114210" y="472085"/>
                  </a:lnTo>
                  <a:lnTo>
                    <a:pt x="1112533" y="472085"/>
                  </a:lnTo>
                  <a:lnTo>
                    <a:pt x="1112533" y="474323"/>
                  </a:lnTo>
                  <a:lnTo>
                    <a:pt x="1106939" y="474323"/>
                  </a:lnTo>
                  <a:lnTo>
                    <a:pt x="1106939" y="476001"/>
                  </a:lnTo>
                  <a:lnTo>
                    <a:pt x="1105261" y="476001"/>
                  </a:lnTo>
                  <a:lnTo>
                    <a:pt x="1105261" y="477679"/>
                  </a:lnTo>
                  <a:lnTo>
                    <a:pt x="1103583" y="477679"/>
                  </a:lnTo>
                  <a:lnTo>
                    <a:pt x="1103583" y="479357"/>
                  </a:lnTo>
                  <a:lnTo>
                    <a:pt x="1097990" y="479357"/>
                  </a:lnTo>
                  <a:lnTo>
                    <a:pt x="1096312" y="481035"/>
                  </a:lnTo>
                  <a:lnTo>
                    <a:pt x="1096312" y="482713"/>
                  </a:lnTo>
                  <a:lnTo>
                    <a:pt x="1092956" y="482713"/>
                  </a:lnTo>
                  <a:lnTo>
                    <a:pt x="1092956" y="486628"/>
                  </a:lnTo>
                  <a:lnTo>
                    <a:pt x="1090718" y="486628"/>
                  </a:lnTo>
                  <a:lnTo>
                    <a:pt x="1090718" y="497256"/>
                  </a:lnTo>
                  <a:lnTo>
                    <a:pt x="1089040" y="497256"/>
                  </a:lnTo>
                  <a:lnTo>
                    <a:pt x="1087362" y="498934"/>
                  </a:lnTo>
                  <a:lnTo>
                    <a:pt x="1085684" y="498934"/>
                  </a:lnTo>
                  <a:lnTo>
                    <a:pt x="1085684" y="500612"/>
                  </a:lnTo>
                  <a:lnTo>
                    <a:pt x="1084006" y="500612"/>
                  </a:lnTo>
                  <a:lnTo>
                    <a:pt x="1084006" y="502849"/>
                  </a:lnTo>
                  <a:lnTo>
                    <a:pt x="1080091" y="502849"/>
                  </a:lnTo>
                  <a:lnTo>
                    <a:pt x="1078413" y="504527"/>
                  </a:lnTo>
                  <a:lnTo>
                    <a:pt x="1076735" y="502849"/>
                  </a:lnTo>
                  <a:lnTo>
                    <a:pt x="1073379" y="502849"/>
                  </a:lnTo>
                  <a:lnTo>
                    <a:pt x="1073379" y="504527"/>
                  </a:lnTo>
                  <a:lnTo>
                    <a:pt x="1071141" y="504527"/>
                  </a:lnTo>
                  <a:lnTo>
                    <a:pt x="1071141" y="506205"/>
                  </a:lnTo>
                  <a:lnTo>
                    <a:pt x="1066107" y="506205"/>
                  </a:lnTo>
                  <a:lnTo>
                    <a:pt x="1066107" y="504527"/>
                  </a:lnTo>
                  <a:lnTo>
                    <a:pt x="1064429" y="504527"/>
                  </a:lnTo>
                  <a:lnTo>
                    <a:pt x="1064429" y="502849"/>
                  </a:lnTo>
                  <a:lnTo>
                    <a:pt x="1062192" y="500612"/>
                  </a:lnTo>
                  <a:lnTo>
                    <a:pt x="1057158" y="500612"/>
                  </a:lnTo>
                  <a:lnTo>
                    <a:pt x="1057158" y="502849"/>
                  </a:lnTo>
                  <a:lnTo>
                    <a:pt x="1055479" y="502849"/>
                  </a:lnTo>
                  <a:lnTo>
                    <a:pt x="1055479" y="509561"/>
                  </a:lnTo>
                  <a:lnTo>
                    <a:pt x="1053243" y="509561"/>
                  </a:lnTo>
                  <a:lnTo>
                    <a:pt x="1053243" y="511239"/>
                  </a:lnTo>
                  <a:lnTo>
                    <a:pt x="1051564" y="511239"/>
                  </a:lnTo>
                  <a:lnTo>
                    <a:pt x="1051564" y="513477"/>
                  </a:lnTo>
                  <a:lnTo>
                    <a:pt x="1049886" y="513477"/>
                  </a:lnTo>
                  <a:lnTo>
                    <a:pt x="1049886" y="522426"/>
                  </a:lnTo>
                  <a:lnTo>
                    <a:pt x="1051564" y="522426"/>
                  </a:lnTo>
                  <a:lnTo>
                    <a:pt x="1051564" y="524104"/>
                  </a:lnTo>
                  <a:lnTo>
                    <a:pt x="1053243" y="524104"/>
                  </a:lnTo>
                  <a:lnTo>
                    <a:pt x="1053243" y="527460"/>
                  </a:lnTo>
                  <a:lnTo>
                    <a:pt x="1055479" y="527460"/>
                  </a:lnTo>
                  <a:lnTo>
                    <a:pt x="1055479" y="529138"/>
                  </a:lnTo>
                  <a:lnTo>
                    <a:pt x="1057158" y="529138"/>
                  </a:lnTo>
                  <a:lnTo>
                    <a:pt x="1057158" y="531376"/>
                  </a:lnTo>
                  <a:lnTo>
                    <a:pt x="1060514" y="531376"/>
                  </a:lnTo>
                  <a:lnTo>
                    <a:pt x="1060514" y="533054"/>
                  </a:lnTo>
                  <a:lnTo>
                    <a:pt x="1062192" y="533054"/>
                  </a:lnTo>
                  <a:lnTo>
                    <a:pt x="1062192" y="534732"/>
                  </a:lnTo>
                  <a:lnTo>
                    <a:pt x="1084006" y="534732"/>
                  </a:lnTo>
                  <a:lnTo>
                    <a:pt x="1084006" y="539766"/>
                  </a:lnTo>
                  <a:lnTo>
                    <a:pt x="1085684" y="539766"/>
                  </a:lnTo>
                  <a:lnTo>
                    <a:pt x="1085684" y="542003"/>
                  </a:lnTo>
                  <a:lnTo>
                    <a:pt x="1087362" y="543681"/>
                  </a:lnTo>
                  <a:lnTo>
                    <a:pt x="1089040" y="543681"/>
                  </a:lnTo>
                  <a:lnTo>
                    <a:pt x="1089040" y="545359"/>
                  </a:lnTo>
                  <a:lnTo>
                    <a:pt x="1090718" y="547037"/>
                  </a:lnTo>
                  <a:lnTo>
                    <a:pt x="1090718" y="548715"/>
                  </a:lnTo>
                  <a:lnTo>
                    <a:pt x="1089040" y="547037"/>
                  </a:lnTo>
                  <a:lnTo>
                    <a:pt x="1085684" y="547037"/>
                  </a:lnTo>
                  <a:lnTo>
                    <a:pt x="1084006" y="548715"/>
                  </a:lnTo>
                  <a:lnTo>
                    <a:pt x="1084006" y="557665"/>
                  </a:lnTo>
                  <a:lnTo>
                    <a:pt x="1084006" y="557665"/>
                  </a:lnTo>
                  <a:lnTo>
                    <a:pt x="1084006" y="559902"/>
                  </a:lnTo>
                  <a:lnTo>
                    <a:pt x="1085684" y="559902"/>
                  </a:lnTo>
                  <a:lnTo>
                    <a:pt x="1085684" y="561580"/>
                  </a:lnTo>
                  <a:lnTo>
                    <a:pt x="1087362" y="561580"/>
                  </a:lnTo>
                  <a:lnTo>
                    <a:pt x="1087362" y="563258"/>
                  </a:lnTo>
                  <a:lnTo>
                    <a:pt x="1089040" y="563258"/>
                  </a:lnTo>
                  <a:lnTo>
                    <a:pt x="1089040" y="564936"/>
                  </a:lnTo>
                  <a:lnTo>
                    <a:pt x="1089040" y="563258"/>
                  </a:lnTo>
                  <a:lnTo>
                    <a:pt x="1089040" y="564936"/>
                  </a:lnTo>
                  <a:lnTo>
                    <a:pt x="1090718" y="564936"/>
                  </a:lnTo>
                  <a:lnTo>
                    <a:pt x="1090718" y="566614"/>
                  </a:lnTo>
                  <a:lnTo>
                    <a:pt x="1092956" y="566614"/>
                  </a:lnTo>
                  <a:lnTo>
                    <a:pt x="1092956" y="564936"/>
                  </a:lnTo>
                  <a:lnTo>
                    <a:pt x="1101905" y="564936"/>
                  </a:lnTo>
                  <a:lnTo>
                    <a:pt x="1101905" y="563258"/>
                  </a:lnTo>
                  <a:lnTo>
                    <a:pt x="1103583" y="563258"/>
                  </a:lnTo>
                  <a:lnTo>
                    <a:pt x="1105261" y="561580"/>
                  </a:lnTo>
                  <a:lnTo>
                    <a:pt x="1105261" y="557665"/>
                  </a:lnTo>
                  <a:lnTo>
                    <a:pt x="1105261" y="557665"/>
                  </a:lnTo>
                  <a:lnTo>
                    <a:pt x="1105261" y="555987"/>
                  </a:lnTo>
                  <a:lnTo>
                    <a:pt x="1108617" y="555987"/>
                  </a:lnTo>
                  <a:lnTo>
                    <a:pt x="1108617" y="554309"/>
                  </a:lnTo>
                  <a:lnTo>
                    <a:pt x="1112533" y="554309"/>
                  </a:lnTo>
                  <a:lnTo>
                    <a:pt x="1112533" y="552631"/>
                  </a:lnTo>
                  <a:lnTo>
                    <a:pt x="1114210" y="552631"/>
                  </a:lnTo>
                  <a:lnTo>
                    <a:pt x="1115889" y="550953"/>
                  </a:lnTo>
                  <a:lnTo>
                    <a:pt x="1115889" y="547037"/>
                  </a:lnTo>
                  <a:lnTo>
                    <a:pt x="1119245" y="547037"/>
                  </a:lnTo>
                  <a:lnTo>
                    <a:pt x="1119245" y="545359"/>
                  </a:lnTo>
                  <a:lnTo>
                    <a:pt x="1123160" y="545359"/>
                  </a:lnTo>
                  <a:lnTo>
                    <a:pt x="1124838" y="543681"/>
                  </a:lnTo>
                  <a:lnTo>
                    <a:pt x="1130431" y="543681"/>
                  </a:lnTo>
                  <a:lnTo>
                    <a:pt x="1130431" y="545359"/>
                  </a:lnTo>
                  <a:lnTo>
                    <a:pt x="1132110" y="545359"/>
                  </a:lnTo>
                  <a:lnTo>
                    <a:pt x="1132110" y="547037"/>
                  </a:lnTo>
                  <a:lnTo>
                    <a:pt x="1135466" y="547037"/>
                  </a:lnTo>
                  <a:lnTo>
                    <a:pt x="1135466" y="550953"/>
                  </a:lnTo>
                  <a:lnTo>
                    <a:pt x="1141059" y="550953"/>
                  </a:lnTo>
                  <a:lnTo>
                    <a:pt x="1141059" y="552631"/>
                  </a:lnTo>
                  <a:lnTo>
                    <a:pt x="1141059" y="550953"/>
                  </a:lnTo>
                  <a:lnTo>
                    <a:pt x="1141059" y="552631"/>
                  </a:lnTo>
                  <a:lnTo>
                    <a:pt x="1142737" y="552631"/>
                  </a:lnTo>
                  <a:lnTo>
                    <a:pt x="1142737" y="554309"/>
                  </a:lnTo>
                  <a:lnTo>
                    <a:pt x="1155043" y="554309"/>
                  </a:lnTo>
                  <a:lnTo>
                    <a:pt x="1155043" y="552631"/>
                  </a:lnTo>
                  <a:lnTo>
                    <a:pt x="1158958" y="552631"/>
                  </a:lnTo>
                  <a:lnTo>
                    <a:pt x="1158958" y="554309"/>
                  </a:lnTo>
                  <a:lnTo>
                    <a:pt x="1162314" y="554309"/>
                  </a:lnTo>
                  <a:lnTo>
                    <a:pt x="1162314" y="555987"/>
                  </a:lnTo>
                  <a:lnTo>
                    <a:pt x="1167348" y="555987"/>
                  </a:lnTo>
                  <a:lnTo>
                    <a:pt x="1167348" y="557665"/>
                  </a:lnTo>
                  <a:lnTo>
                    <a:pt x="1169585" y="557665"/>
                  </a:lnTo>
                  <a:lnTo>
                    <a:pt x="1169585" y="561580"/>
                  </a:lnTo>
                  <a:lnTo>
                    <a:pt x="1171264" y="561580"/>
                  </a:lnTo>
                  <a:lnTo>
                    <a:pt x="1171264" y="563258"/>
                  </a:lnTo>
                  <a:lnTo>
                    <a:pt x="1167348" y="563258"/>
                  </a:lnTo>
                  <a:lnTo>
                    <a:pt x="1167348" y="566614"/>
                  </a:lnTo>
                  <a:lnTo>
                    <a:pt x="1169585" y="566614"/>
                  </a:lnTo>
                  <a:lnTo>
                    <a:pt x="1169585" y="568292"/>
                  </a:lnTo>
                  <a:lnTo>
                    <a:pt x="1167348" y="570530"/>
                  </a:lnTo>
                  <a:lnTo>
                    <a:pt x="1165670" y="570530"/>
                  </a:lnTo>
                  <a:lnTo>
                    <a:pt x="1165670" y="572208"/>
                  </a:lnTo>
                  <a:lnTo>
                    <a:pt x="1160636" y="572208"/>
                  </a:lnTo>
                  <a:lnTo>
                    <a:pt x="1160636" y="570530"/>
                  </a:lnTo>
                  <a:lnTo>
                    <a:pt x="1156721" y="570530"/>
                  </a:lnTo>
                  <a:lnTo>
                    <a:pt x="1156721" y="568292"/>
                  </a:lnTo>
                  <a:lnTo>
                    <a:pt x="1155043" y="568292"/>
                  </a:lnTo>
                  <a:lnTo>
                    <a:pt x="1155043" y="570530"/>
                  </a:lnTo>
                  <a:lnTo>
                    <a:pt x="1151687" y="570530"/>
                  </a:lnTo>
                  <a:lnTo>
                    <a:pt x="1151687" y="572208"/>
                  </a:lnTo>
                  <a:lnTo>
                    <a:pt x="1147771" y="572208"/>
                  </a:lnTo>
                  <a:lnTo>
                    <a:pt x="1147771" y="573886"/>
                  </a:lnTo>
                  <a:lnTo>
                    <a:pt x="1146093" y="573886"/>
                  </a:lnTo>
                  <a:lnTo>
                    <a:pt x="1146093" y="575564"/>
                  </a:lnTo>
                  <a:lnTo>
                    <a:pt x="1138822" y="575564"/>
                  </a:lnTo>
                  <a:lnTo>
                    <a:pt x="1138822" y="577242"/>
                  </a:lnTo>
                  <a:lnTo>
                    <a:pt x="1135466" y="577242"/>
                  </a:lnTo>
                  <a:lnTo>
                    <a:pt x="1133787" y="579479"/>
                  </a:lnTo>
                  <a:lnTo>
                    <a:pt x="1133787" y="581157"/>
                  </a:lnTo>
                  <a:lnTo>
                    <a:pt x="1132110" y="581157"/>
                  </a:lnTo>
                  <a:lnTo>
                    <a:pt x="1132110" y="584513"/>
                  </a:lnTo>
                  <a:lnTo>
                    <a:pt x="1130431" y="584513"/>
                  </a:lnTo>
                  <a:lnTo>
                    <a:pt x="1130431" y="586191"/>
                  </a:lnTo>
                  <a:lnTo>
                    <a:pt x="1128194" y="586191"/>
                  </a:lnTo>
                  <a:lnTo>
                    <a:pt x="1128194" y="584513"/>
                  </a:lnTo>
                  <a:lnTo>
                    <a:pt x="1124838" y="584513"/>
                  </a:lnTo>
                  <a:lnTo>
                    <a:pt x="1124838" y="588429"/>
                  </a:lnTo>
                  <a:lnTo>
                    <a:pt x="1123160" y="588429"/>
                  </a:lnTo>
                  <a:lnTo>
                    <a:pt x="1123160" y="590107"/>
                  </a:lnTo>
                  <a:lnTo>
                    <a:pt x="1124838" y="591785"/>
                  </a:lnTo>
                  <a:lnTo>
                    <a:pt x="1124838" y="593463"/>
                  </a:lnTo>
                  <a:lnTo>
                    <a:pt x="1123160" y="593463"/>
                  </a:lnTo>
                  <a:lnTo>
                    <a:pt x="1123160" y="595141"/>
                  </a:lnTo>
                  <a:lnTo>
                    <a:pt x="1115889" y="595141"/>
                  </a:lnTo>
                  <a:lnTo>
                    <a:pt x="1114210" y="596819"/>
                  </a:lnTo>
                  <a:lnTo>
                    <a:pt x="1112533" y="599056"/>
                  </a:lnTo>
                  <a:lnTo>
                    <a:pt x="1112533" y="599056"/>
                  </a:lnTo>
                  <a:lnTo>
                    <a:pt x="1112533" y="600734"/>
                  </a:lnTo>
                  <a:lnTo>
                    <a:pt x="1108617" y="600734"/>
                  </a:lnTo>
                  <a:lnTo>
                    <a:pt x="1108617" y="605768"/>
                  </a:lnTo>
                  <a:lnTo>
                    <a:pt x="1106939" y="605768"/>
                  </a:lnTo>
                  <a:lnTo>
                    <a:pt x="1106939" y="604090"/>
                  </a:lnTo>
                  <a:lnTo>
                    <a:pt x="1105261" y="604090"/>
                  </a:lnTo>
                  <a:lnTo>
                    <a:pt x="1105261" y="608006"/>
                  </a:lnTo>
                  <a:lnTo>
                    <a:pt x="1101905" y="608006"/>
                  </a:lnTo>
                  <a:lnTo>
                    <a:pt x="1101905" y="609684"/>
                  </a:lnTo>
                  <a:lnTo>
                    <a:pt x="1099668" y="609684"/>
                  </a:lnTo>
                  <a:lnTo>
                    <a:pt x="1099668" y="611362"/>
                  </a:lnTo>
                  <a:lnTo>
                    <a:pt x="1097990" y="611362"/>
                  </a:lnTo>
                  <a:lnTo>
                    <a:pt x="1097990" y="616955"/>
                  </a:lnTo>
                  <a:lnTo>
                    <a:pt x="1096312" y="616955"/>
                  </a:lnTo>
                  <a:lnTo>
                    <a:pt x="1096312" y="618633"/>
                  </a:lnTo>
                  <a:lnTo>
                    <a:pt x="1094633" y="618633"/>
                  </a:lnTo>
                  <a:lnTo>
                    <a:pt x="1094633" y="620311"/>
                  </a:lnTo>
                  <a:lnTo>
                    <a:pt x="1092956" y="620311"/>
                  </a:lnTo>
                  <a:lnTo>
                    <a:pt x="1092956" y="623667"/>
                  </a:lnTo>
                  <a:lnTo>
                    <a:pt x="1090718" y="625345"/>
                  </a:lnTo>
                  <a:lnTo>
                    <a:pt x="1089040" y="625345"/>
                  </a:lnTo>
                  <a:lnTo>
                    <a:pt x="1089040" y="634295"/>
                  </a:lnTo>
                  <a:lnTo>
                    <a:pt x="1096312" y="634295"/>
                  </a:lnTo>
                  <a:lnTo>
                    <a:pt x="1096312" y="638210"/>
                  </a:lnTo>
                  <a:lnTo>
                    <a:pt x="1097990" y="639888"/>
                  </a:lnTo>
                  <a:lnTo>
                    <a:pt x="1099668" y="639888"/>
                  </a:lnTo>
                  <a:lnTo>
                    <a:pt x="1099668" y="641566"/>
                  </a:lnTo>
                  <a:lnTo>
                    <a:pt x="1103583" y="641566"/>
                  </a:lnTo>
                  <a:lnTo>
                    <a:pt x="1103583" y="643244"/>
                  </a:lnTo>
                  <a:lnTo>
                    <a:pt x="1108617" y="643244"/>
                  </a:lnTo>
                  <a:lnTo>
                    <a:pt x="1110295" y="645481"/>
                  </a:lnTo>
                  <a:lnTo>
                    <a:pt x="1110295" y="647160"/>
                  </a:lnTo>
                  <a:lnTo>
                    <a:pt x="1114210" y="647160"/>
                  </a:lnTo>
                  <a:lnTo>
                    <a:pt x="1114210" y="648838"/>
                  </a:lnTo>
                  <a:lnTo>
                    <a:pt x="1115889" y="648838"/>
                  </a:lnTo>
                  <a:lnTo>
                    <a:pt x="1115889" y="653872"/>
                  </a:lnTo>
                  <a:lnTo>
                    <a:pt x="1115889" y="652194"/>
                  </a:lnTo>
                  <a:lnTo>
                    <a:pt x="1115889" y="653872"/>
                  </a:lnTo>
                  <a:lnTo>
                    <a:pt x="1117567" y="656109"/>
                  </a:lnTo>
                  <a:lnTo>
                    <a:pt x="1117567" y="657787"/>
                  </a:lnTo>
                  <a:lnTo>
                    <a:pt x="1119245" y="657787"/>
                  </a:lnTo>
                  <a:lnTo>
                    <a:pt x="1119245" y="661143"/>
                  </a:lnTo>
                  <a:lnTo>
                    <a:pt x="1121482" y="661143"/>
                  </a:lnTo>
                  <a:lnTo>
                    <a:pt x="1121482" y="666737"/>
                  </a:lnTo>
                  <a:lnTo>
                    <a:pt x="1123160" y="666737"/>
                  </a:lnTo>
                  <a:lnTo>
                    <a:pt x="1123160" y="671771"/>
                  </a:lnTo>
                  <a:lnTo>
                    <a:pt x="1124838" y="671771"/>
                  </a:lnTo>
                  <a:lnTo>
                    <a:pt x="1124838" y="674008"/>
                  </a:lnTo>
                  <a:lnTo>
                    <a:pt x="1126516" y="674008"/>
                  </a:lnTo>
                  <a:lnTo>
                    <a:pt x="1126516" y="679042"/>
                  </a:lnTo>
                  <a:lnTo>
                    <a:pt x="1128194" y="679042"/>
                  </a:lnTo>
                  <a:lnTo>
                    <a:pt x="1128194" y="684635"/>
                  </a:lnTo>
                  <a:lnTo>
                    <a:pt x="1130431" y="684635"/>
                  </a:lnTo>
                  <a:lnTo>
                    <a:pt x="1130431" y="689670"/>
                  </a:lnTo>
                  <a:lnTo>
                    <a:pt x="1130431" y="689670"/>
                  </a:lnTo>
                  <a:lnTo>
                    <a:pt x="1130431" y="693585"/>
                  </a:lnTo>
                  <a:lnTo>
                    <a:pt x="1132110" y="695263"/>
                  </a:lnTo>
                  <a:lnTo>
                    <a:pt x="1132110" y="696941"/>
                  </a:lnTo>
                  <a:lnTo>
                    <a:pt x="1133787" y="696941"/>
                  </a:lnTo>
                  <a:lnTo>
                    <a:pt x="1133787" y="698619"/>
                  </a:lnTo>
                  <a:lnTo>
                    <a:pt x="1137144" y="698619"/>
                  </a:lnTo>
                  <a:lnTo>
                    <a:pt x="1137144" y="700297"/>
                  </a:lnTo>
                  <a:lnTo>
                    <a:pt x="1141059" y="700297"/>
                  </a:lnTo>
                  <a:lnTo>
                    <a:pt x="1141059" y="702535"/>
                  </a:lnTo>
                  <a:lnTo>
                    <a:pt x="1142737" y="702535"/>
                  </a:lnTo>
                  <a:lnTo>
                    <a:pt x="1142737" y="704212"/>
                  </a:lnTo>
                  <a:lnTo>
                    <a:pt x="1144415" y="704212"/>
                  </a:lnTo>
                  <a:lnTo>
                    <a:pt x="1144415" y="707569"/>
                  </a:lnTo>
                  <a:lnTo>
                    <a:pt x="1142737" y="707569"/>
                  </a:lnTo>
                  <a:lnTo>
                    <a:pt x="1142737" y="709247"/>
                  </a:lnTo>
                  <a:lnTo>
                    <a:pt x="1144415" y="709247"/>
                  </a:lnTo>
                  <a:lnTo>
                    <a:pt x="1144415" y="710925"/>
                  </a:lnTo>
                  <a:lnTo>
                    <a:pt x="1150008" y="710925"/>
                  </a:lnTo>
                  <a:lnTo>
                    <a:pt x="1150008" y="713162"/>
                  </a:lnTo>
                  <a:lnTo>
                    <a:pt x="1151687" y="713162"/>
                  </a:lnTo>
                  <a:lnTo>
                    <a:pt x="1151687" y="716518"/>
                  </a:lnTo>
                  <a:lnTo>
                    <a:pt x="1153364" y="716518"/>
                  </a:lnTo>
                  <a:lnTo>
                    <a:pt x="1153364" y="719874"/>
                  </a:lnTo>
                  <a:lnTo>
                    <a:pt x="1155043" y="719874"/>
                  </a:lnTo>
                  <a:lnTo>
                    <a:pt x="1153364" y="722112"/>
                  </a:lnTo>
                  <a:lnTo>
                    <a:pt x="1150008" y="722112"/>
                  </a:lnTo>
                  <a:lnTo>
                    <a:pt x="1150008" y="719874"/>
                  </a:lnTo>
                  <a:lnTo>
                    <a:pt x="1144415" y="719874"/>
                  </a:lnTo>
                  <a:lnTo>
                    <a:pt x="1144415" y="718196"/>
                  </a:lnTo>
                  <a:lnTo>
                    <a:pt x="1141059" y="718196"/>
                  </a:lnTo>
                  <a:lnTo>
                    <a:pt x="1141059" y="716518"/>
                  </a:lnTo>
                  <a:lnTo>
                    <a:pt x="1137144" y="716518"/>
                  </a:lnTo>
                  <a:lnTo>
                    <a:pt x="1137144" y="718196"/>
                  </a:lnTo>
                  <a:lnTo>
                    <a:pt x="1132110" y="718196"/>
                  </a:lnTo>
                  <a:lnTo>
                    <a:pt x="1132110" y="719874"/>
                  </a:lnTo>
                  <a:lnTo>
                    <a:pt x="1133787" y="719874"/>
                  </a:lnTo>
                  <a:lnTo>
                    <a:pt x="1135466" y="722112"/>
                  </a:lnTo>
                  <a:lnTo>
                    <a:pt x="1137144" y="722112"/>
                  </a:lnTo>
                  <a:lnTo>
                    <a:pt x="1137144" y="723789"/>
                  </a:lnTo>
                  <a:lnTo>
                    <a:pt x="1138822" y="723789"/>
                  </a:lnTo>
                  <a:lnTo>
                    <a:pt x="1138822" y="727146"/>
                  </a:lnTo>
                  <a:lnTo>
                    <a:pt x="1142737" y="727146"/>
                  </a:lnTo>
                  <a:lnTo>
                    <a:pt x="1142737" y="728824"/>
                  </a:lnTo>
                  <a:lnTo>
                    <a:pt x="1144415" y="728824"/>
                  </a:lnTo>
                  <a:lnTo>
                    <a:pt x="1144415" y="731061"/>
                  </a:lnTo>
                  <a:lnTo>
                    <a:pt x="1146093" y="731061"/>
                  </a:lnTo>
                  <a:lnTo>
                    <a:pt x="1147771" y="732739"/>
                  </a:lnTo>
                  <a:lnTo>
                    <a:pt x="1150008" y="732739"/>
                  </a:lnTo>
                  <a:lnTo>
                    <a:pt x="1150008" y="736095"/>
                  </a:lnTo>
                  <a:lnTo>
                    <a:pt x="1151687" y="736095"/>
                  </a:lnTo>
                  <a:lnTo>
                    <a:pt x="1151687" y="737773"/>
                  </a:lnTo>
                  <a:lnTo>
                    <a:pt x="1153364" y="737773"/>
                  </a:lnTo>
                  <a:lnTo>
                    <a:pt x="1155043" y="741689"/>
                  </a:lnTo>
                  <a:lnTo>
                    <a:pt x="1155043" y="745045"/>
                  </a:lnTo>
                  <a:lnTo>
                    <a:pt x="1144415" y="745045"/>
                  </a:lnTo>
                  <a:lnTo>
                    <a:pt x="1144415" y="746723"/>
                  </a:lnTo>
                  <a:lnTo>
                    <a:pt x="1142737" y="746723"/>
                  </a:lnTo>
                  <a:lnTo>
                    <a:pt x="1141059" y="748401"/>
                  </a:lnTo>
                  <a:lnTo>
                    <a:pt x="1138822" y="748401"/>
                  </a:lnTo>
                  <a:lnTo>
                    <a:pt x="1138822" y="750638"/>
                  </a:lnTo>
                  <a:lnTo>
                    <a:pt x="1135466" y="750638"/>
                  </a:lnTo>
                  <a:lnTo>
                    <a:pt x="1135466" y="752316"/>
                  </a:lnTo>
                  <a:lnTo>
                    <a:pt x="1133787" y="752316"/>
                  </a:lnTo>
                  <a:lnTo>
                    <a:pt x="1132110" y="753994"/>
                  </a:lnTo>
                  <a:lnTo>
                    <a:pt x="1130431" y="755672"/>
                  </a:lnTo>
                  <a:lnTo>
                    <a:pt x="1132110" y="755672"/>
                  </a:lnTo>
                  <a:lnTo>
                    <a:pt x="1132110" y="757350"/>
                  </a:lnTo>
                  <a:lnTo>
                    <a:pt x="1130431" y="757350"/>
                  </a:lnTo>
                  <a:lnTo>
                    <a:pt x="1130431" y="759588"/>
                  </a:lnTo>
                  <a:lnTo>
                    <a:pt x="1124838" y="759588"/>
                  </a:lnTo>
                  <a:lnTo>
                    <a:pt x="1124838" y="761265"/>
                  </a:lnTo>
                  <a:lnTo>
                    <a:pt x="1126516" y="762943"/>
                  </a:lnTo>
                  <a:lnTo>
                    <a:pt x="1132110" y="762943"/>
                  </a:lnTo>
                  <a:lnTo>
                    <a:pt x="1133787" y="761265"/>
                  </a:lnTo>
                  <a:lnTo>
                    <a:pt x="1135466" y="761265"/>
                  </a:lnTo>
                  <a:lnTo>
                    <a:pt x="1135466" y="759588"/>
                  </a:lnTo>
                  <a:lnTo>
                    <a:pt x="1141059" y="759588"/>
                  </a:lnTo>
                  <a:lnTo>
                    <a:pt x="1141059" y="761265"/>
                  </a:lnTo>
                  <a:lnTo>
                    <a:pt x="1141059" y="759588"/>
                  </a:lnTo>
                  <a:lnTo>
                    <a:pt x="1142737" y="761265"/>
                  </a:lnTo>
                  <a:lnTo>
                    <a:pt x="1144415" y="761265"/>
                  </a:lnTo>
                  <a:lnTo>
                    <a:pt x="1144415" y="762943"/>
                  </a:lnTo>
                  <a:lnTo>
                    <a:pt x="1146093" y="766300"/>
                  </a:lnTo>
                  <a:lnTo>
                    <a:pt x="1146093" y="767978"/>
                  </a:lnTo>
                  <a:lnTo>
                    <a:pt x="1150008" y="767978"/>
                  </a:lnTo>
                  <a:lnTo>
                    <a:pt x="1151687" y="770215"/>
                  </a:lnTo>
                  <a:lnTo>
                    <a:pt x="1153364" y="771893"/>
                  </a:lnTo>
                  <a:lnTo>
                    <a:pt x="1156721" y="771893"/>
                  </a:lnTo>
                  <a:lnTo>
                    <a:pt x="1156721" y="773571"/>
                  </a:lnTo>
                  <a:lnTo>
                    <a:pt x="1155043" y="773571"/>
                  </a:lnTo>
                  <a:lnTo>
                    <a:pt x="1155043" y="775249"/>
                  </a:lnTo>
                  <a:lnTo>
                    <a:pt x="1153364" y="775249"/>
                  </a:lnTo>
                  <a:lnTo>
                    <a:pt x="1153364" y="776927"/>
                  </a:lnTo>
                  <a:lnTo>
                    <a:pt x="1151687" y="776927"/>
                  </a:lnTo>
                  <a:lnTo>
                    <a:pt x="1151687" y="779165"/>
                  </a:lnTo>
                  <a:lnTo>
                    <a:pt x="1155043" y="779165"/>
                  </a:lnTo>
                  <a:lnTo>
                    <a:pt x="1155043" y="791470"/>
                  </a:lnTo>
                  <a:lnTo>
                    <a:pt x="1151687" y="791470"/>
                  </a:lnTo>
                  <a:lnTo>
                    <a:pt x="1151687" y="789792"/>
                  </a:lnTo>
                  <a:lnTo>
                    <a:pt x="1144415" y="789792"/>
                  </a:lnTo>
                  <a:lnTo>
                    <a:pt x="1144415" y="791470"/>
                  </a:lnTo>
                  <a:lnTo>
                    <a:pt x="1144415" y="791470"/>
                  </a:lnTo>
                  <a:lnTo>
                    <a:pt x="1144415" y="793148"/>
                  </a:lnTo>
                  <a:lnTo>
                    <a:pt x="1146093" y="793148"/>
                  </a:lnTo>
                  <a:lnTo>
                    <a:pt x="1146093" y="794826"/>
                  </a:lnTo>
                  <a:lnTo>
                    <a:pt x="1150008" y="794826"/>
                  </a:lnTo>
                  <a:lnTo>
                    <a:pt x="1150008" y="796504"/>
                  </a:lnTo>
                  <a:lnTo>
                    <a:pt x="1150008" y="796504"/>
                  </a:lnTo>
                  <a:lnTo>
                    <a:pt x="1150008" y="798742"/>
                  </a:lnTo>
                  <a:lnTo>
                    <a:pt x="1147771" y="798742"/>
                  </a:lnTo>
                  <a:lnTo>
                    <a:pt x="1147771" y="802097"/>
                  </a:lnTo>
                  <a:lnTo>
                    <a:pt x="1146093" y="802097"/>
                  </a:lnTo>
                  <a:lnTo>
                    <a:pt x="1146093" y="803776"/>
                  </a:lnTo>
                  <a:lnTo>
                    <a:pt x="1142737" y="803776"/>
                  </a:lnTo>
                  <a:lnTo>
                    <a:pt x="1144415" y="805454"/>
                  </a:lnTo>
                  <a:lnTo>
                    <a:pt x="1144415" y="809369"/>
                  </a:lnTo>
                  <a:lnTo>
                    <a:pt x="1146093" y="809369"/>
                  </a:lnTo>
                  <a:lnTo>
                    <a:pt x="1146093" y="814403"/>
                  </a:lnTo>
                  <a:lnTo>
                    <a:pt x="1141059" y="814403"/>
                  </a:lnTo>
                  <a:lnTo>
                    <a:pt x="1141059" y="819996"/>
                  </a:lnTo>
                  <a:lnTo>
                    <a:pt x="1138822" y="819996"/>
                  </a:lnTo>
                  <a:lnTo>
                    <a:pt x="1138822" y="816640"/>
                  </a:lnTo>
                  <a:lnTo>
                    <a:pt x="1137144" y="816640"/>
                  </a:lnTo>
                  <a:lnTo>
                    <a:pt x="1137144" y="814403"/>
                  </a:lnTo>
                  <a:lnTo>
                    <a:pt x="1135466" y="814403"/>
                  </a:lnTo>
                  <a:lnTo>
                    <a:pt x="1135466" y="816640"/>
                  </a:lnTo>
                  <a:lnTo>
                    <a:pt x="1135466" y="816640"/>
                  </a:lnTo>
                  <a:lnTo>
                    <a:pt x="1133787" y="818319"/>
                  </a:lnTo>
                  <a:lnTo>
                    <a:pt x="1133787" y="819996"/>
                  </a:lnTo>
                  <a:lnTo>
                    <a:pt x="1132110" y="819996"/>
                  </a:lnTo>
                  <a:lnTo>
                    <a:pt x="1132110" y="823353"/>
                  </a:lnTo>
                  <a:lnTo>
                    <a:pt x="1128194" y="823353"/>
                  </a:lnTo>
                  <a:lnTo>
                    <a:pt x="1128194" y="827268"/>
                  </a:lnTo>
                  <a:lnTo>
                    <a:pt x="1126516" y="827268"/>
                  </a:lnTo>
                  <a:lnTo>
                    <a:pt x="1126516" y="830624"/>
                  </a:lnTo>
                  <a:lnTo>
                    <a:pt x="1123160" y="830624"/>
                  </a:lnTo>
                  <a:lnTo>
                    <a:pt x="1124838" y="832302"/>
                  </a:lnTo>
                  <a:lnTo>
                    <a:pt x="1123160" y="832302"/>
                  </a:lnTo>
                  <a:lnTo>
                    <a:pt x="1123160" y="837896"/>
                  </a:lnTo>
                  <a:lnTo>
                    <a:pt x="1123160" y="837896"/>
                  </a:lnTo>
                  <a:lnTo>
                    <a:pt x="1123160" y="839573"/>
                  </a:lnTo>
                  <a:lnTo>
                    <a:pt x="1121482" y="839573"/>
                  </a:lnTo>
                  <a:lnTo>
                    <a:pt x="1121482" y="845167"/>
                  </a:lnTo>
                  <a:lnTo>
                    <a:pt x="1117567" y="845167"/>
                  </a:lnTo>
                  <a:lnTo>
                    <a:pt x="1117567" y="846845"/>
                  </a:lnTo>
                  <a:lnTo>
                    <a:pt x="1115889" y="848523"/>
                  </a:lnTo>
                  <a:lnTo>
                    <a:pt x="1114210" y="848523"/>
                  </a:lnTo>
                  <a:lnTo>
                    <a:pt x="1115889" y="848523"/>
                  </a:lnTo>
                  <a:lnTo>
                    <a:pt x="1114210" y="848523"/>
                  </a:lnTo>
                  <a:lnTo>
                    <a:pt x="1114210" y="850201"/>
                  </a:lnTo>
                  <a:lnTo>
                    <a:pt x="1112533" y="850201"/>
                  </a:lnTo>
                  <a:lnTo>
                    <a:pt x="1112533" y="851879"/>
                  </a:lnTo>
                  <a:lnTo>
                    <a:pt x="1108617" y="851879"/>
                  </a:lnTo>
                  <a:lnTo>
                    <a:pt x="1108617" y="855794"/>
                  </a:lnTo>
                  <a:lnTo>
                    <a:pt x="1105261" y="855794"/>
                  </a:lnTo>
                  <a:lnTo>
                    <a:pt x="1105261" y="857473"/>
                  </a:lnTo>
                  <a:lnTo>
                    <a:pt x="1099668" y="857473"/>
                  </a:lnTo>
                  <a:lnTo>
                    <a:pt x="1099668" y="859150"/>
                  </a:lnTo>
                  <a:lnTo>
                    <a:pt x="1097990" y="859150"/>
                  </a:lnTo>
                  <a:lnTo>
                    <a:pt x="1097990" y="860828"/>
                  </a:lnTo>
                  <a:lnTo>
                    <a:pt x="1103583" y="860828"/>
                  </a:lnTo>
                  <a:lnTo>
                    <a:pt x="1103583" y="866422"/>
                  </a:lnTo>
                  <a:lnTo>
                    <a:pt x="1105261" y="866422"/>
                  </a:lnTo>
                  <a:lnTo>
                    <a:pt x="1105261" y="868100"/>
                  </a:lnTo>
                  <a:lnTo>
                    <a:pt x="1101905" y="868100"/>
                  </a:lnTo>
                  <a:lnTo>
                    <a:pt x="1099668" y="869778"/>
                  </a:lnTo>
                  <a:lnTo>
                    <a:pt x="1099668" y="871456"/>
                  </a:lnTo>
                  <a:lnTo>
                    <a:pt x="1097990" y="871456"/>
                  </a:lnTo>
                  <a:lnTo>
                    <a:pt x="1097990" y="873693"/>
                  </a:lnTo>
                  <a:lnTo>
                    <a:pt x="1096312" y="873693"/>
                  </a:lnTo>
                  <a:lnTo>
                    <a:pt x="1096312" y="875371"/>
                  </a:lnTo>
                  <a:lnTo>
                    <a:pt x="1101905" y="875371"/>
                  </a:lnTo>
                  <a:lnTo>
                    <a:pt x="1101905" y="878727"/>
                  </a:lnTo>
                  <a:lnTo>
                    <a:pt x="1097990" y="878727"/>
                  </a:lnTo>
                  <a:lnTo>
                    <a:pt x="1097990" y="885999"/>
                  </a:lnTo>
                  <a:lnTo>
                    <a:pt x="1096312" y="885999"/>
                  </a:lnTo>
                  <a:lnTo>
                    <a:pt x="1096312" y="887677"/>
                  </a:lnTo>
                  <a:lnTo>
                    <a:pt x="1097990" y="887677"/>
                  </a:lnTo>
                  <a:lnTo>
                    <a:pt x="1097990" y="889355"/>
                  </a:lnTo>
                  <a:lnTo>
                    <a:pt x="1099668" y="891033"/>
                  </a:lnTo>
                  <a:lnTo>
                    <a:pt x="1099668" y="893270"/>
                  </a:lnTo>
                  <a:lnTo>
                    <a:pt x="1097990" y="894948"/>
                  </a:lnTo>
                  <a:lnTo>
                    <a:pt x="1097990" y="893270"/>
                  </a:lnTo>
                  <a:lnTo>
                    <a:pt x="1096312" y="893270"/>
                  </a:lnTo>
                  <a:lnTo>
                    <a:pt x="1096312" y="891033"/>
                  </a:lnTo>
                  <a:lnTo>
                    <a:pt x="1094633" y="891033"/>
                  </a:lnTo>
                  <a:lnTo>
                    <a:pt x="1096312" y="891033"/>
                  </a:lnTo>
                  <a:lnTo>
                    <a:pt x="1089040" y="891033"/>
                  </a:lnTo>
                  <a:lnTo>
                    <a:pt x="1089040" y="896627"/>
                  </a:lnTo>
                  <a:lnTo>
                    <a:pt x="1090718" y="896627"/>
                  </a:lnTo>
                  <a:lnTo>
                    <a:pt x="1090718" y="898304"/>
                  </a:lnTo>
                  <a:lnTo>
                    <a:pt x="1085684" y="898304"/>
                  </a:lnTo>
                  <a:lnTo>
                    <a:pt x="1085684" y="896627"/>
                  </a:lnTo>
                  <a:lnTo>
                    <a:pt x="1084006" y="896627"/>
                  </a:lnTo>
                  <a:lnTo>
                    <a:pt x="1084006" y="899982"/>
                  </a:lnTo>
                  <a:lnTo>
                    <a:pt x="1080091" y="899982"/>
                  </a:lnTo>
                  <a:lnTo>
                    <a:pt x="1080091" y="902220"/>
                  </a:lnTo>
                  <a:lnTo>
                    <a:pt x="1081769" y="902220"/>
                  </a:lnTo>
                  <a:lnTo>
                    <a:pt x="1081769" y="903898"/>
                  </a:lnTo>
                  <a:lnTo>
                    <a:pt x="1081769" y="903898"/>
                  </a:lnTo>
                  <a:lnTo>
                    <a:pt x="1081769" y="905576"/>
                  </a:lnTo>
                  <a:lnTo>
                    <a:pt x="1080091" y="905576"/>
                  </a:lnTo>
                  <a:lnTo>
                    <a:pt x="1080091" y="907254"/>
                  </a:lnTo>
                  <a:lnTo>
                    <a:pt x="1080091" y="905576"/>
                  </a:lnTo>
                  <a:lnTo>
                    <a:pt x="1078413" y="905576"/>
                  </a:lnTo>
                  <a:lnTo>
                    <a:pt x="1078413" y="907254"/>
                  </a:lnTo>
                  <a:lnTo>
                    <a:pt x="1075056" y="907254"/>
                  </a:lnTo>
                  <a:lnTo>
                    <a:pt x="1075056" y="908932"/>
                  </a:lnTo>
                  <a:lnTo>
                    <a:pt x="1078413" y="908932"/>
                  </a:lnTo>
                  <a:lnTo>
                    <a:pt x="1078413" y="910610"/>
                  </a:lnTo>
                  <a:lnTo>
                    <a:pt x="1075056" y="910610"/>
                  </a:lnTo>
                  <a:lnTo>
                    <a:pt x="1075056" y="914525"/>
                  </a:lnTo>
                  <a:lnTo>
                    <a:pt x="1073379" y="914525"/>
                  </a:lnTo>
                  <a:lnTo>
                    <a:pt x="1073379" y="912847"/>
                  </a:lnTo>
                  <a:lnTo>
                    <a:pt x="1071141" y="912847"/>
                  </a:lnTo>
                  <a:lnTo>
                    <a:pt x="1071141" y="914525"/>
                  </a:lnTo>
                  <a:lnTo>
                    <a:pt x="1066107" y="914525"/>
                  </a:lnTo>
                  <a:lnTo>
                    <a:pt x="1066107" y="912847"/>
                  </a:lnTo>
                  <a:lnTo>
                    <a:pt x="1064429" y="912847"/>
                  </a:lnTo>
                  <a:lnTo>
                    <a:pt x="1064429" y="914525"/>
                  </a:lnTo>
                  <a:lnTo>
                    <a:pt x="1064429" y="914525"/>
                  </a:lnTo>
                  <a:lnTo>
                    <a:pt x="1064429" y="916203"/>
                  </a:lnTo>
                  <a:lnTo>
                    <a:pt x="1066107" y="916203"/>
                  </a:lnTo>
                  <a:lnTo>
                    <a:pt x="1066107" y="917881"/>
                  </a:lnTo>
                  <a:lnTo>
                    <a:pt x="1058836" y="917881"/>
                  </a:lnTo>
                  <a:lnTo>
                    <a:pt x="1058836" y="916203"/>
                  </a:lnTo>
                  <a:lnTo>
                    <a:pt x="1055479" y="916203"/>
                  </a:lnTo>
                  <a:lnTo>
                    <a:pt x="1055479" y="917881"/>
                  </a:lnTo>
                  <a:lnTo>
                    <a:pt x="1057158" y="917881"/>
                  </a:lnTo>
                  <a:lnTo>
                    <a:pt x="1057158" y="919559"/>
                  </a:lnTo>
                  <a:lnTo>
                    <a:pt x="1060514" y="919559"/>
                  </a:lnTo>
                  <a:lnTo>
                    <a:pt x="1060514" y="921797"/>
                  </a:lnTo>
                  <a:lnTo>
                    <a:pt x="1062192" y="921797"/>
                  </a:lnTo>
                  <a:lnTo>
                    <a:pt x="1062192" y="923475"/>
                  </a:lnTo>
                  <a:lnTo>
                    <a:pt x="1058836" y="923475"/>
                  </a:lnTo>
                  <a:lnTo>
                    <a:pt x="1058836" y="926831"/>
                  </a:lnTo>
                  <a:lnTo>
                    <a:pt x="1057158" y="926831"/>
                  </a:lnTo>
                  <a:lnTo>
                    <a:pt x="1057158" y="928509"/>
                  </a:lnTo>
                  <a:lnTo>
                    <a:pt x="1053243" y="928509"/>
                  </a:lnTo>
                  <a:lnTo>
                    <a:pt x="1053243" y="932424"/>
                  </a:lnTo>
                  <a:lnTo>
                    <a:pt x="1051564" y="932424"/>
                  </a:lnTo>
                  <a:lnTo>
                    <a:pt x="1051564" y="934102"/>
                  </a:lnTo>
                  <a:lnTo>
                    <a:pt x="1049886" y="932424"/>
                  </a:lnTo>
                  <a:lnTo>
                    <a:pt x="1048208" y="932424"/>
                  </a:lnTo>
                  <a:lnTo>
                    <a:pt x="1048208" y="935780"/>
                  </a:lnTo>
                  <a:lnTo>
                    <a:pt x="1046530" y="935780"/>
                  </a:lnTo>
                  <a:lnTo>
                    <a:pt x="1046530" y="934102"/>
                  </a:lnTo>
                  <a:lnTo>
                    <a:pt x="1044852" y="934102"/>
                  </a:lnTo>
                  <a:lnTo>
                    <a:pt x="1042615" y="935780"/>
                  </a:lnTo>
                  <a:lnTo>
                    <a:pt x="1042615" y="939136"/>
                  </a:lnTo>
                  <a:lnTo>
                    <a:pt x="1035902" y="939136"/>
                  </a:lnTo>
                  <a:lnTo>
                    <a:pt x="1035902" y="941374"/>
                  </a:lnTo>
                  <a:lnTo>
                    <a:pt x="1033665" y="941374"/>
                  </a:lnTo>
                  <a:lnTo>
                    <a:pt x="1033665" y="943052"/>
                  </a:lnTo>
                  <a:lnTo>
                    <a:pt x="1031987" y="944730"/>
                  </a:lnTo>
                  <a:lnTo>
                    <a:pt x="1030309" y="944730"/>
                  </a:lnTo>
                  <a:lnTo>
                    <a:pt x="1030309" y="946408"/>
                  </a:lnTo>
                  <a:lnTo>
                    <a:pt x="1028631" y="946408"/>
                  </a:lnTo>
                  <a:lnTo>
                    <a:pt x="1028631" y="948086"/>
                  </a:lnTo>
                  <a:lnTo>
                    <a:pt x="1030309" y="948086"/>
                  </a:lnTo>
                  <a:lnTo>
                    <a:pt x="1030309" y="950323"/>
                  </a:lnTo>
                  <a:lnTo>
                    <a:pt x="1028631" y="950323"/>
                  </a:lnTo>
                  <a:lnTo>
                    <a:pt x="1028631" y="952001"/>
                  </a:lnTo>
                  <a:lnTo>
                    <a:pt x="1024715" y="952001"/>
                  </a:lnTo>
                  <a:lnTo>
                    <a:pt x="1024715" y="955357"/>
                  </a:lnTo>
                  <a:lnTo>
                    <a:pt x="1024715" y="955357"/>
                  </a:lnTo>
                  <a:lnTo>
                    <a:pt x="1024715" y="957035"/>
                  </a:lnTo>
                  <a:lnTo>
                    <a:pt x="1018004" y="957035"/>
                  </a:lnTo>
                  <a:lnTo>
                    <a:pt x="1018004" y="959273"/>
                  </a:lnTo>
                  <a:lnTo>
                    <a:pt x="1012410" y="959273"/>
                  </a:lnTo>
                  <a:lnTo>
                    <a:pt x="1012410" y="960951"/>
                  </a:lnTo>
                  <a:lnTo>
                    <a:pt x="1009054" y="960951"/>
                  </a:lnTo>
                  <a:lnTo>
                    <a:pt x="1009054" y="962629"/>
                  </a:lnTo>
                  <a:lnTo>
                    <a:pt x="1007376" y="962629"/>
                  </a:lnTo>
                  <a:lnTo>
                    <a:pt x="1007376" y="959273"/>
                  </a:lnTo>
                  <a:lnTo>
                    <a:pt x="1001783" y="959273"/>
                  </a:lnTo>
                  <a:lnTo>
                    <a:pt x="1001783" y="964307"/>
                  </a:lnTo>
                  <a:lnTo>
                    <a:pt x="998427" y="964307"/>
                  </a:lnTo>
                  <a:lnTo>
                    <a:pt x="998427" y="962629"/>
                  </a:lnTo>
                  <a:lnTo>
                    <a:pt x="996189" y="962629"/>
                  </a:lnTo>
                  <a:lnTo>
                    <a:pt x="996189" y="960951"/>
                  </a:lnTo>
                  <a:lnTo>
                    <a:pt x="994511" y="960951"/>
                  </a:lnTo>
                  <a:lnTo>
                    <a:pt x="994511" y="959273"/>
                  </a:lnTo>
                  <a:lnTo>
                    <a:pt x="992833" y="959273"/>
                  </a:lnTo>
                  <a:lnTo>
                    <a:pt x="992833" y="960951"/>
                  </a:lnTo>
                  <a:lnTo>
                    <a:pt x="989477" y="960951"/>
                  </a:lnTo>
                  <a:lnTo>
                    <a:pt x="989477" y="962629"/>
                  </a:lnTo>
                  <a:lnTo>
                    <a:pt x="987799" y="962629"/>
                  </a:lnTo>
                  <a:lnTo>
                    <a:pt x="987799" y="964307"/>
                  </a:lnTo>
                  <a:lnTo>
                    <a:pt x="985561" y="964307"/>
                  </a:lnTo>
                  <a:lnTo>
                    <a:pt x="985561" y="965985"/>
                  </a:lnTo>
                  <a:lnTo>
                    <a:pt x="982206" y="965985"/>
                  </a:lnTo>
                  <a:lnTo>
                    <a:pt x="982206" y="964307"/>
                  </a:lnTo>
                  <a:lnTo>
                    <a:pt x="983884" y="964307"/>
                  </a:lnTo>
                  <a:lnTo>
                    <a:pt x="983884" y="962629"/>
                  </a:lnTo>
                  <a:lnTo>
                    <a:pt x="983884" y="962629"/>
                  </a:lnTo>
                  <a:lnTo>
                    <a:pt x="983884" y="960951"/>
                  </a:lnTo>
                  <a:lnTo>
                    <a:pt x="982206" y="960951"/>
                  </a:lnTo>
                  <a:lnTo>
                    <a:pt x="980528" y="962629"/>
                  </a:lnTo>
                  <a:lnTo>
                    <a:pt x="978850" y="962629"/>
                  </a:lnTo>
                  <a:lnTo>
                    <a:pt x="978850" y="965985"/>
                  </a:lnTo>
                  <a:lnTo>
                    <a:pt x="976612" y="965985"/>
                  </a:lnTo>
                  <a:lnTo>
                    <a:pt x="976612" y="967663"/>
                  </a:lnTo>
                  <a:lnTo>
                    <a:pt x="974935" y="967663"/>
                  </a:lnTo>
                  <a:lnTo>
                    <a:pt x="974935" y="965985"/>
                  </a:lnTo>
                  <a:lnTo>
                    <a:pt x="971578" y="965985"/>
                  </a:lnTo>
                  <a:lnTo>
                    <a:pt x="971578" y="967663"/>
                  </a:lnTo>
                  <a:lnTo>
                    <a:pt x="973256" y="967663"/>
                  </a:lnTo>
                  <a:lnTo>
                    <a:pt x="973256" y="971578"/>
                  </a:lnTo>
                  <a:lnTo>
                    <a:pt x="971578" y="971578"/>
                  </a:lnTo>
                  <a:lnTo>
                    <a:pt x="971578" y="973256"/>
                  </a:lnTo>
                  <a:lnTo>
                    <a:pt x="964307" y="973256"/>
                  </a:lnTo>
                  <a:lnTo>
                    <a:pt x="964307" y="971578"/>
                  </a:lnTo>
                  <a:lnTo>
                    <a:pt x="962629" y="971578"/>
                  </a:lnTo>
                  <a:lnTo>
                    <a:pt x="962629" y="969900"/>
                  </a:lnTo>
                  <a:lnTo>
                    <a:pt x="962629" y="969900"/>
                  </a:lnTo>
                  <a:lnTo>
                    <a:pt x="960951" y="967663"/>
                  </a:lnTo>
                  <a:lnTo>
                    <a:pt x="960951" y="967663"/>
                  </a:lnTo>
                  <a:lnTo>
                    <a:pt x="960951" y="965985"/>
                  </a:lnTo>
                  <a:lnTo>
                    <a:pt x="959273" y="964307"/>
                  </a:lnTo>
                  <a:lnTo>
                    <a:pt x="959273" y="962629"/>
                  </a:lnTo>
                  <a:lnTo>
                    <a:pt x="957035" y="962629"/>
                  </a:lnTo>
                  <a:lnTo>
                    <a:pt x="957035" y="960951"/>
                  </a:lnTo>
                  <a:lnTo>
                    <a:pt x="955358" y="960951"/>
                  </a:lnTo>
                  <a:lnTo>
                    <a:pt x="955358" y="953679"/>
                  </a:lnTo>
                  <a:lnTo>
                    <a:pt x="950323" y="953679"/>
                  </a:lnTo>
                  <a:lnTo>
                    <a:pt x="950323" y="952001"/>
                  </a:lnTo>
                  <a:lnTo>
                    <a:pt x="946407" y="952001"/>
                  </a:lnTo>
                  <a:lnTo>
                    <a:pt x="946407" y="953679"/>
                  </a:lnTo>
                  <a:lnTo>
                    <a:pt x="948086" y="953679"/>
                  </a:lnTo>
                  <a:lnTo>
                    <a:pt x="948086" y="955357"/>
                  </a:lnTo>
                  <a:lnTo>
                    <a:pt x="941374" y="955357"/>
                  </a:lnTo>
                  <a:lnTo>
                    <a:pt x="941374" y="952001"/>
                  </a:lnTo>
                  <a:lnTo>
                    <a:pt x="935781" y="952001"/>
                  </a:lnTo>
                  <a:lnTo>
                    <a:pt x="935781" y="955357"/>
                  </a:lnTo>
                  <a:lnTo>
                    <a:pt x="937458" y="955357"/>
                  </a:lnTo>
                  <a:lnTo>
                    <a:pt x="937458" y="959273"/>
                  </a:lnTo>
                  <a:lnTo>
                    <a:pt x="941374" y="959273"/>
                  </a:lnTo>
                  <a:lnTo>
                    <a:pt x="941374" y="960951"/>
                  </a:lnTo>
                  <a:lnTo>
                    <a:pt x="943052" y="960951"/>
                  </a:lnTo>
                  <a:lnTo>
                    <a:pt x="943052" y="962629"/>
                  </a:lnTo>
                  <a:lnTo>
                    <a:pt x="946407" y="962629"/>
                  </a:lnTo>
                  <a:lnTo>
                    <a:pt x="946407" y="964307"/>
                  </a:lnTo>
                  <a:lnTo>
                    <a:pt x="950323" y="964307"/>
                  </a:lnTo>
                  <a:lnTo>
                    <a:pt x="950323" y="965985"/>
                  </a:lnTo>
                  <a:lnTo>
                    <a:pt x="953679" y="965985"/>
                  </a:lnTo>
                  <a:lnTo>
                    <a:pt x="953679" y="967663"/>
                  </a:lnTo>
                  <a:lnTo>
                    <a:pt x="955358" y="967663"/>
                  </a:lnTo>
                  <a:lnTo>
                    <a:pt x="955358" y="969900"/>
                  </a:lnTo>
                  <a:lnTo>
                    <a:pt x="953679" y="969900"/>
                  </a:lnTo>
                  <a:lnTo>
                    <a:pt x="953679" y="971578"/>
                  </a:lnTo>
                  <a:lnTo>
                    <a:pt x="955358" y="971578"/>
                  </a:lnTo>
                  <a:lnTo>
                    <a:pt x="955358" y="974934"/>
                  </a:lnTo>
                  <a:lnTo>
                    <a:pt x="953679" y="974934"/>
                  </a:lnTo>
                  <a:lnTo>
                    <a:pt x="953679" y="976612"/>
                  </a:lnTo>
                  <a:lnTo>
                    <a:pt x="950323" y="976612"/>
                  </a:lnTo>
                  <a:lnTo>
                    <a:pt x="950323" y="973256"/>
                  </a:lnTo>
                  <a:lnTo>
                    <a:pt x="946407" y="973256"/>
                  </a:lnTo>
                  <a:lnTo>
                    <a:pt x="946407" y="974934"/>
                  </a:lnTo>
                  <a:lnTo>
                    <a:pt x="943052" y="974934"/>
                  </a:lnTo>
                  <a:lnTo>
                    <a:pt x="943052" y="976612"/>
                  </a:lnTo>
                  <a:lnTo>
                    <a:pt x="941374" y="976612"/>
                  </a:lnTo>
                  <a:lnTo>
                    <a:pt x="941374" y="985562"/>
                  </a:lnTo>
                  <a:lnTo>
                    <a:pt x="937458" y="985562"/>
                  </a:lnTo>
                  <a:lnTo>
                    <a:pt x="937458" y="982206"/>
                  </a:lnTo>
                  <a:lnTo>
                    <a:pt x="935781" y="982206"/>
                  </a:lnTo>
                  <a:lnTo>
                    <a:pt x="935781" y="983884"/>
                  </a:lnTo>
                  <a:lnTo>
                    <a:pt x="934102" y="983884"/>
                  </a:lnTo>
                  <a:lnTo>
                    <a:pt x="934102" y="985562"/>
                  </a:lnTo>
                  <a:lnTo>
                    <a:pt x="932424" y="985562"/>
                  </a:lnTo>
                  <a:lnTo>
                    <a:pt x="932424" y="987799"/>
                  </a:lnTo>
                  <a:lnTo>
                    <a:pt x="928509" y="987799"/>
                  </a:lnTo>
                  <a:lnTo>
                    <a:pt x="928509" y="985562"/>
                  </a:lnTo>
                  <a:lnTo>
                    <a:pt x="926830" y="985562"/>
                  </a:lnTo>
                  <a:lnTo>
                    <a:pt x="926830" y="987799"/>
                  </a:lnTo>
                  <a:lnTo>
                    <a:pt x="925153" y="987799"/>
                  </a:lnTo>
                  <a:lnTo>
                    <a:pt x="925153" y="989477"/>
                  </a:lnTo>
                  <a:lnTo>
                    <a:pt x="925153" y="987799"/>
                  </a:lnTo>
                  <a:lnTo>
                    <a:pt x="925153" y="989477"/>
                  </a:lnTo>
                  <a:lnTo>
                    <a:pt x="923475" y="989477"/>
                  </a:lnTo>
                  <a:lnTo>
                    <a:pt x="923475" y="987799"/>
                  </a:lnTo>
                  <a:lnTo>
                    <a:pt x="923475" y="987799"/>
                  </a:lnTo>
                  <a:lnTo>
                    <a:pt x="923475" y="985562"/>
                  </a:lnTo>
                  <a:lnTo>
                    <a:pt x="919559" y="985562"/>
                  </a:lnTo>
                  <a:lnTo>
                    <a:pt x="919559" y="987799"/>
                  </a:lnTo>
                  <a:lnTo>
                    <a:pt x="916204" y="987799"/>
                  </a:lnTo>
                  <a:lnTo>
                    <a:pt x="917881" y="987799"/>
                  </a:lnTo>
                  <a:lnTo>
                    <a:pt x="916204" y="987799"/>
                  </a:lnTo>
                  <a:lnTo>
                    <a:pt x="916204" y="989477"/>
                  </a:lnTo>
                  <a:lnTo>
                    <a:pt x="914525" y="989477"/>
                  </a:lnTo>
                  <a:lnTo>
                    <a:pt x="914525" y="991155"/>
                  </a:lnTo>
                  <a:lnTo>
                    <a:pt x="910610" y="991155"/>
                  </a:lnTo>
                  <a:lnTo>
                    <a:pt x="910610" y="992833"/>
                  </a:lnTo>
                  <a:lnTo>
                    <a:pt x="903898" y="992833"/>
                  </a:lnTo>
                  <a:lnTo>
                    <a:pt x="902220" y="994511"/>
                  </a:lnTo>
                  <a:lnTo>
                    <a:pt x="893270" y="994511"/>
                  </a:lnTo>
                  <a:lnTo>
                    <a:pt x="893270" y="996189"/>
                  </a:lnTo>
                  <a:lnTo>
                    <a:pt x="891033" y="996189"/>
                  </a:lnTo>
                  <a:lnTo>
                    <a:pt x="891033" y="998427"/>
                  </a:lnTo>
                  <a:lnTo>
                    <a:pt x="889355" y="998427"/>
                  </a:lnTo>
                  <a:lnTo>
                    <a:pt x="889355" y="996189"/>
                  </a:lnTo>
                  <a:lnTo>
                    <a:pt x="889355" y="998427"/>
                  </a:lnTo>
                  <a:lnTo>
                    <a:pt x="889355" y="996189"/>
                  </a:lnTo>
                  <a:lnTo>
                    <a:pt x="885999" y="996189"/>
                  </a:lnTo>
                  <a:lnTo>
                    <a:pt x="884321" y="998427"/>
                  </a:lnTo>
                  <a:lnTo>
                    <a:pt x="884321" y="1001783"/>
                  </a:lnTo>
                  <a:lnTo>
                    <a:pt x="878727" y="1001783"/>
                  </a:lnTo>
                  <a:lnTo>
                    <a:pt x="878727" y="1005139"/>
                  </a:lnTo>
                  <a:lnTo>
                    <a:pt x="882083" y="1005139"/>
                  </a:lnTo>
                  <a:lnTo>
                    <a:pt x="882083" y="1009054"/>
                  </a:lnTo>
                  <a:lnTo>
                    <a:pt x="880405" y="1009054"/>
                  </a:lnTo>
                  <a:lnTo>
                    <a:pt x="880405" y="1007376"/>
                  </a:lnTo>
                  <a:lnTo>
                    <a:pt x="873693" y="1007376"/>
                  </a:lnTo>
                  <a:lnTo>
                    <a:pt x="873693" y="1010732"/>
                  </a:lnTo>
                  <a:lnTo>
                    <a:pt x="878727" y="1010732"/>
                  </a:lnTo>
                  <a:lnTo>
                    <a:pt x="878727" y="1014088"/>
                  </a:lnTo>
                  <a:lnTo>
                    <a:pt x="877050" y="1014088"/>
                  </a:lnTo>
                  <a:lnTo>
                    <a:pt x="877050" y="1016326"/>
                  </a:lnTo>
                  <a:lnTo>
                    <a:pt x="878727" y="1016326"/>
                  </a:lnTo>
                  <a:lnTo>
                    <a:pt x="878727" y="1018004"/>
                  </a:lnTo>
                  <a:lnTo>
                    <a:pt x="882083" y="1018004"/>
                  </a:lnTo>
                  <a:lnTo>
                    <a:pt x="882083" y="1021360"/>
                  </a:lnTo>
                  <a:lnTo>
                    <a:pt x="880405" y="1023038"/>
                  </a:lnTo>
                  <a:lnTo>
                    <a:pt x="878727" y="1023038"/>
                  </a:lnTo>
                  <a:lnTo>
                    <a:pt x="878727" y="1024716"/>
                  </a:lnTo>
                  <a:lnTo>
                    <a:pt x="877050" y="1024716"/>
                  </a:lnTo>
                  <a:lnTo>
                    <a:pt x="877050" y="1026953"/>
                  </a:lnTo>
                  <a:lnTo>
                    <a:pt x="868100" y="1026953"/>
                  </a:lnTo>
                  <a:lnTo>
                    <a:pt x="868100" y="1024716"/>
                  </a:lnTo>
                  <a:lnTo>
                    <a:pt x="866422" y="1023038"/>
                  </a:lnTo>
                  <a:lnTo>
                    <a:pt x="866422" y="1021360"/>
                  </a:lnTo>
                  <a:lnTo>
                    <a:pt x="866422" y="1021360"/>
                  </a:lnTo>
                  <a:lnTo>
                    <a:pt x="866422" y="1019682"/>
                  </a:lnTo>
                  <a:lnTo>
                    <a:pt x="864744" y="1019682"/>
                  </a:lnTo>
                  <a:lnTo>
                    <a:pt x="864744" y="1018004"/>
                  </a:lnTo>
                  <a:lnTo>
                    <a:pt x="866422" y="1018004"/>
                  </a:lnTo>
                  <a:lnTo>
                    <a:pt x="864744" y="1018004"/>
                  </a:lnTo>
                  <a:lnTo>
                    <a:pt x="864744" y="1014088"/>
                  </a:lnTo>
                  <a:lnTo>
                    <a:pt x="864744" y="1016326"/>
                  </a:lnTo>
                  <a:lnTo>
                    <a:pt x="864744" y="1012410"/>
                  </a:lnTo>
                  <a:lnTo>
                    <a:pt x="862506" y="1012410"/>
                  </a:lnTo>
                  <a:lnTo>
                    <a:pt x="862506" y="1010732"/>
                  </a:lnTo>
                  <a:lnTo>
                    <a:pt x="860828" y="1010732"/>
                  </a:lnTo>
                  <a:lnTo>
                    <a:pt x="860828" y="1007376"/>
                  </a:lnTo>
                  <a:lnTo>
                    <a:pt x="862506" y="1005139"/>
                  </a:lnTo>
                  <a:lnTo>
                    <a:pt x="860828" y="1005139"/>
                  </a:lnTo>
                  <a:lnTo>
                    <a:pt x="860828" y="1003461"/>
                  </a:lnTo>
                  <a:lnTo>
                    <a:pt x="864744" y="1003461"/>
                  </a:lnTo>
                  <a:lnTo>
                    <a:pt x="864744" y="998427"/>
                  </a:lnTo>
                  <a:lnTo>
                    <a:pt x="866422" y="998427"/>
                  </a:lnTo>
                  <a:lnTo>
                    <a:pt x="866422" y="994511"/>
                  </a:lnTo>
                  <a:lnTo>
                    <a:pt x="860828" y="994511"/>
                  </a:lnTo>
                  <a:lnTo>
                    <a:pt x="860828" y="992833"/>
                  </a:lnTo>
                  <a:lnTo>
                    <a:pt x="859150" y="992833"/>
                  </a:lnTo>
                  <a:lnTo>
                    <a:pt x="859150" y="994511"/>
                  </a:lnTo>
                  <a:lnTo>
                    <a:pt x="851879" y="994511"/>
                  </a:lnTo>
                  <a:lnTo>
                    <a:pt x="851879" y="996189"/>
                  </a:lnTo>
                  <a:lnTo>
                    <a:pt x="848523" y="996189"/>
                  </a:lnTo>
                  <a:lnTo>
                    <a:pt x="846845" y="994511"/>
                  </a:lnTo>
                  <a:lnTo>
                    <a:pt x="848523" y="994511"/>
                  </a:lnTo>
                  <a:lnTo>
                    <a:pt x="848523" y="992833"/>
                  </a:lnTo>
                  <a:lnTo>
                    <a:pt x="846845" y="992833"/>
                  </a:lnTo>
                  <a:lnTo>
                    <a:pt x="846845" y="991155"/>
                  </a:lnTo>
                  <a:lnTo>
                    <a:pt x="841251" y="991155"/>
                  </a:lnTo>
                  <a:lnTo>
                    <a:pt x="842929" y="991155"/>
                  </a:lnTo>
                  <a:lnTo>
                    <a:pt x="839573" y="991155"/>
                  </a:lnTo>
                  <a:lnTo>
                    <a:pt x="839573" y="989477"/>
                  </a:lnTo>
                  <a:lnTo>
                    <a:pt x="836217" y="989477"/>
                  </a:lnTo>
                  <a:lnTo>
                    <a:pt x="836217" y="991155"/>
                  </a:lnTo>
                  <a:lnTo>
                    <a:pt x="833980" y="991155"/>
                  </a:lnTo>
                  <a:lnTo>
                    <a:pt x="833980" y="992833"/>
                  </a:lnTo>
                  <a:lnTo>
                    <a:pt x="830624" y="992833"/>
                  </a:lnTo>
                  <a:lnTo>
                    <a:pt x="828946" y="991155"/>
                  </a:lnTo>
                  <a:lnTo>
                    <a:pt x="825030" y="991155"/>
                  </a:lnTo>
                  <a:lnTo>
                    <a:pt x="825030" y="992833"/>
                  </a:lnTo>
                  <a:lnTo>
                    <a:pt x="819996" y="992833"/>
                  </a:lnTo>
                  <a:lnTo>
                    <a:pt x="819996" y="991155"/>
                  </a:lnTo>
                  <a:lnTo>
                    <a:pt x="805453" y="991155"/>
                  </a:lnTo>
                  <a:lnTo>
                    <a:pt x="805453" y="987799"/>
                  </a:lnTo>
                  <a:lnTo>
                    <a:pt x="800419" y="987799"/>
                  </a:lnTo>
                  <a:lnTo>
                    <a:pt x="800419" y="983884"/>
                  </a:lnTo>
                  <a:lnTo>
                    <a:pt x="798742" y="983884"/>
                  </a:lnTo>
                  <a:lnTo>
                    <a:pt x="798742" y="982206"/>
                  </a:lnTo>
                  <a:lnTo>
                    <a:pt x="793148" y="982206"/>
                  </a:lnTo>
                  <a:lnTo>
                    <a:pt x="793148" y="980528"/>
                  </a:lnTo>
                  <a:lnTo>
                    <a:pt x="791470" y="980528"/>
                  </a:lnTo>
                  <a:lnTo>
                    <a:pt x="791470" y="978850"/>
                  </a:lnTo>
                  <a:lnTo>
                    <a:pt x="789792" y="978850"/>
                  </a:lnTo>
                  <a:lnTo>
                    <a:pt x="789792" y="976612"/>
                  </a:lnTo>
                  <a:lnTo>
                    <a:pt x="789792" y="976612"/>
                  </a:lnTo>
                  <a:lnTo>
                    <a:pt x="789792" y="973256"/>
                  </a:lnTo>
                  <a:lnTo>
                    <a:pt x="788114" y="973256"/>
                  </a:lnTo>
                  <a:lnTo>
                    <a:pt x="788114" y="967663"/>
                  </a:lnTo>
                  <a:lnTo>
                    <a:pt x="789792" y="967663"/>
                  </a:lnTo>
                  <a:lnTo>
                    <a:pt x="789792" y="965985"/>
                  </a:lnTo>
                  <a:lnTo>
                    <a:pt x="791470" y="965985"/>
                  </a:lnTo>
                  <a:lnTo>
                    <a:pt x="791470" y="964307"/>
                  </a:lnTo>
                  <a:lnTo>
                    <a:pt x="793148" y="964307"/>
                  </a:lnTo>
                  <a:lnTo>
                    <a:pt x="793148" y="959273"/>
                  </a:lnTo>
                  <a:lnTo>
                    <a:pt x="793148" y="960951"/>
                  </a:lnTo>
                  <a:lnTo>
                    <a:pt x="793148" y="959273"/>
                  </a:lnTo>
                  <a:lnTo>
                    <a:pt x="789792" y="959273"/>
                  </a:lnTo>
                  <a:lnTo>
                    <a:pt x="788114" y="957035"/>
                  </a:lnTo>
                  <a:lnTo>
                    <a:pt x="784198" y="957035"/>
                  </a:lnTo>
                  <a:lnTo>
                    <a:pt x="784198" y="959273"/>
                  </a:lnTo>
                  <a:lnTo>
                    <a:pt x="780842" y="959273"/>
                  </a:lnTo>
                  <a:lnTo>
                    <a:pt x="780842" y="957035"/>
                  </a:lnTo>
                  <a:lnTo>
                    <a:pt x="779165" y="957035"/>
                  </a:lnTo>
                  <a:lnTo>
                    <a:pt x="779165" y="955357"/>
                  </a:lnTo>
                  <a:lnTo>
                    <a:pt x="773571" y="955357"/>
                  </a:lnTo>
                  <a:lnTo>
                    <a:pt x="775249" y="957035"/>
                  </a:lnTo>
                  <a:lnTo>
                    <a:pt x="770215" y="957035"/>
                  </a:lnTo>
                  <a:lnTo>
                    <a:pt x="770215" y="955357"/>
                  </a:lnTo>
                  <a:lnTo>
                    <a:pt x="767978" y="955357"/>
                  </a:lnTo>
                  <a:lnTo>
                    <a:pt x="767978" y="953679"/>
                  </a:lnTo>
                  <a:lnTo>
                    <a:pt x="764621" y="953679"/>
                  </a:lnTo>
                  <a:lnTo>
                    <a:pt x="764621" y="952001"/>
                  </a:lnTo>
                  <a:lnTo>
                    <a:pt x="762944" y="952001"/>
                  </a:lnTo>
                  <a:lnTo>
                    <a:pt x="762944" y="950323"/>
                  </a:lnTo>
                  <a:lnTo>
                    <a:pt x="761265" y="950323"/>
                  </a:lnTo>
                  <a:lnTo>
                    <a:pt x="761265" y="948086"/>
                  </a:lnTo>
                  <a:lnTo>
                    <a:pt x="759588" y="946408"/>
                  </a:lnTo>
                  <a:lnTo>
                    <a:pt x="755672" y="946408"/>
                  </a:lnTo>
                  <a:lnTo>
                    <a:pt x="755672" y="948086"/>
                  </a:lnTo>
                  <a:lnTo>
                    <a:pt x="753994" y="948086"/>
                  </a:lnTo>
                  <a:lnTo>
                    <a:pt x="753994" y="950323"/>
                  </a:lnTo>
                  <a:lnTo>
                    <a:pt x="750638" y="950323"/>
                  </a:lnTo>
                  <a:lnTo>
                    <a:pt x="750638" y="952001"/>
                  </a:lnTo>
                  <a:lnTo>
                    <a:pt x="748401" y="952001"/>
                  </a:lnTo>
                  <a:lnTo>
                    <a:pt x="748401" y="950323"/>
                  </a:lnTo>
                  <a:lnTo>
                    <a:pt x="746722" y="950323"/>
                  </a:lnTo>
                  <a:lnTo>
                    <a:pt x="746722" y="952001"/>
                  </a:lnTo>
                  <a:lnTo>
                    <a:pt x="745044" y="952001"/>
                  </a:lnTo>
                  <a:lnTo>
                    <a:pt x="745044" y="953679"/>
                  </a:lnTo>
                  <a:lnTo>
                    <a:pt x="746722" y="953679"/>
                  </a:lnTo>
                  <a:lnTo>
                    <a:pt x="746722" y="957035"/>
                  </a:lnTo>
                  <a:lnTo>
                    <a:pt x="745044" y="957035"/>
                  </a:lnTo>
                  <a:lnTo>
                    <a:pt x="745044" y="959273"/>
                  </a:lnTo>
                  <a:lnTo>
                    <a:pt x="739451" y="959273"/>
                  </a:lnTo>
                  <a:lnTo>
                    <a:pt x="739451" y="960951"/>
                  </a:lnTo>
                  <a:lnTo>
                    <a:pt x="737773" y="960951"/>
                  </a:lnTo>
                  <a:lnTo>
                    <a:pt x="737773" y="962629"/>
                  </a:lnTo>
                  <a:lnTo>
                    <a:pt x="736095" y="962629"/>
                  </a:lnTo>
                  <a:lnTo>
                    <a:pt x="736095" y="964307"/>
                  </a:lnTo>
                  <a:lnTo>
                    <a:pt x="734417" y="962629"/>
                  </a:lnTo>
                  <a:lnTo>
                    <a:pt x="732739" y="962629"/>
                  </a:lnTo>
                  <a:lnTo>
                    <a:pt x="732739" y="959273"/>
                  </a:lnTo>
                  <a:lnTo>
                    <a:pt x="728824" y="959273"/>
                  </a:lnTo>
                  <a:lnTo>
                    <a:pt x="728824" y="962629"/>
                  </a:lnTo>
                  <a:lnTo>
                    <a:pt x="727145" y="962629"/>
                  </a:lnTo>
                  <a:lnTo>
                    <a:pt x="727145" y="967663"/>
                  </a:lnTo>
                  <a:lnTo>
                    <a:pt x="723790" y="967663"/>
                  </a:lnTo>
                  <a:lnTo>
                    <a:pt x="723790" y="965985"/>
                  </a:lnTo>
                  <a:lnTo>
                    <a:pt x="722111" y="965985"/>
                  </a:lnTo>
                  <a:lnTo>
                    <a:pt x="722111" y="964307"/>
                  </a:lnTo>
                  <a:lnTo>
                    <a:pt x="719874" y="964307"/>
                  </a:lnTo>
                  <a:lnTo>
                    <a:pt x="719874" y="962629"/>
                  </a:lnTo>
                  <a:lnTo>
                    <a:pt x="718196" y="962629"/>
                  </a:lnTo>
                  <a:lnTo>
                    <a:pt x="718196" y="960951"/>
                  </a:lnTo>
                  <a:lnTo>
                    <a:pt x="716518" y="960951"/>
                  </a:lnTo>
                  <a:lnTo>
                    <a:pt x="716518" y="964307"/>
                  </a:lnTo>
                  <a:lnTo>
                    <a:pt x="714840" y="965985"/>
                  </a:lnTo>
                  <a:lnTo>
                    <a:pt x="714840" y="964307"/>
                  </a:lnTo>
                  <a:lnTo>
                    <a:pt x="713162" y="964307"/>
                  </a:lnTo>
                  <a:lnTo>
                    <a:pt x="713162" y="962629"/>
                  </a:lnTo>
                  <a:lnTo>
                    <a:pt x="710924" y="960951"/>
                  </a:lnTo>
                  <a:lnTo>
                    <a:pt x="709247" y="960951"/>
                  </a:lnTo>
                  <a:lnTo>
                    <a:pt x="709247" y="964307"/>
                  </a:lnTo>
                  <a:lnTo>
                    <a:pt x="705890" y="964307"/>
                  </a:lnTo>
                  <a:lnTo>
                    <a:pt x="705890" y="967663"/>
                  </a:lnTo>
                  <a:lnTo>
                    <a:pt x="704213" y="967663"/>
                  </a:lnTo>
                  <a:lnTo>
                    <a:pt x="704213" y="969900"/>
                  </a:lnTo>
                  <a:lnTo>
                    <a:pt x="700297" y="969900"/>
                  </a:lnTo>
                  <a:lnTo>
                    <a:pt x="700297" y="967663"/>
                  </a:lnTo>
                  <a:lnTo>
                    <a:pt x="698619" y="967663"/>
                  </a:lnTo>
                  <a:lnTo>
                    <a:pt x="698619" y="964307"/>
                  </a:lnTo>
                  <a:lnTo>
                    <a:pt x="695263" y="964307"/>
                  </a:lnTo>
                  <a:lnTo>
                    <a:pt x="695263" y="962629"/>
                  </a:lnTo>
                  <a:lnTo>
                    <a:pt x="691347" y="962629"/>
                  </a:lnTo>
                  <a:lnTo>
                    <a:pt x="691347" y="960951"/>
                  </a:lnTo>
                  <a:lnTo>
                    <a:pt x="689670" y="960951"/>
                  </a:lnTo>
                  <a:lnTo>
                    <a:pt x="689670" y="962629"/>
                  </a:lnTo>
                  <a:lnTo>
                    <a:pt x="687991" y="962629"/>
                  </a:lnTo>
                  <a:lnTo>
                    <a:pt x="687991" y="965985"/>
                  </a:lnTo>
                  <a:lnTo>
                    <a:pt x="686313" y="965985"/>
                  </a:lnTo>
                  <a:lnTo>
                    <a:pt x="686313" y="967663"/>
                  </a:lnTo>
                  <a:lnTo>
                    <a:pt x="684636" y="967663"/>
                  </a:lnTo>
                  <a:lnTo>
                    <a:pt x="684636" y="969900"/>
                  </a:lnTo>
                  <a:lnTo>
                    <a:pt x="682398" y="969900"/>
                  </a:lnTo>
                  <a:lnTo>
                    <a:pt x="682398" y="971578"/>
                  </a:lnTo>
                  <a:lnTo>
                    <a:pt x="680720" y="971578"/>
                  </a:lnTo>
                  <a:lnTo>
                    <a:pt x="680720" y="969900"/>
                  </a:lnTo>
                  <a:lnTo>
                    <a:pt x="675686" y="969900"/>
                  </a:lnTo>
                  <a:lnTo>
                    <a:pt x="675686" y="971578"/>
                  </a:lnTo>
                  <a:lnTo>
                    <a:pt x="674008" y="969900"/>
                  </a:lnTo>
                  <a:lnTo>
                    <a:pt x="674008" y="967663"/>
                  </a:lnTo>
                  <a:lnTo>
                    <a:pt x="671770" y="967663"/>
                  </a:lnTo>
                  <a:lnTo>
                    <a:pt x="671770" y="969900"/>
                  </a:lnTo>
                  <a:lnTo>
                    <a:pt x="670093" y="969900"/>
                  </a:lnTo>
                  <a:lnTo>
                    <a:pt x="670093" y="974934"/>
                  </a:lnTo>
                  <a:lnTo>
                    <a:pt x="668414" y="974934"/>
                  </a:lnTo>
                  <a:lnTo>
                    <a:pt x="668414" y="980528"/>
                  </a:lnTo>
                  <a:lnTo>
                    <a:pt x="670093" y="980528"/>
                  </a:lnTo>
                  <a:lnTo>
                    <a:pt x="670093" y="982206"/>
                  </a:lnTo>
                  <a:lnTo>
                    <a:pt x="671770" y="982206"/>
                  </a:lnTo>
                  <a:lnTo>
                    <a:pt x="670093" y="983884"/>
                  </a:lnTo>
                  <a:lnTo>
                    <a:pt x="671770" y="983884"/>
                  </a:lnTo>
                  <a:lnTo>
                    <a:pt x="671770" y="985562"/>
                  </a:lnTo>
                  <a:lnTo>
                    <a:pt x="674008" y="985562"/>
                  </a:lnTo>
                  <a:lnTo>
                    <a:pt x="674008" y="992833"/>
                  </a:lnTo>
                  <a:lnTo>
                    <a:pt x="671770" y="994511"/>
                  </a:lnTo>
                  <a:lnTo>
                    <a:pt x="674008" y="994511"/>
                  </a:lnTo>
                  <a:lnTo>
                    <a:pt x="674008" y="996189"/>
                  </a:lnTo>
                  <a:lnTo>
                    <a:pt x="671770" y="996189"/>
                  </a:lnTo>
                  <a:lnTo>
                    <a:pt x="671770" y="1000105"/>
                  </a:lnTo>
                  <a:lnTo>
                    <a:pt x="675686" y="1000105"/>
                  </a:lnTo>
                  <a:lnTo>
                    <a:pt x="675686" y="1003461"/>
                  </a:lnTo>
                  <a:lnTo>
                    <a:pt x="670093" y="1003461"/>
                  </a:lnTo>
                  <a:lnTo>
                    <a:pt x="670093" y="1001783"/>
                  </a:lnTo>
                  <a:lnTo>
                    <a:pt x="668414" y="1001783"/>
                  </a:lnTo>
                  <a:lnTo>
                    <a:pt x="668414" y="1000105"/>
                  </a:lnTo>
                  <a:lnTo>
                    <a:pt x="665059" y="1000105"/>
                  </a:lnTo>
                  <a:lnTo>
                    <a:pt x="662821" y="1001783"/>
                  </a:lnTo>
                  <a:lnTo>
                    <a:pt x="661143" y="1001783"/>
                  </a:lnTo>
                  <a:lnTo>
                    <a:pt x="661143" y="996189"/>
                  </a:lnTo>
                  <a:lnTo>
                    <a:pt x="659465" y="996189"/>
                  </a:lnTo>
                  <a:lnTo>
                    <a:pt x="659465" y="992833"/>
                  </a:lnTo>
                  <a:lnTo>
                    <a:pt x="657787" y="992833"/>
                  </a:lnTo>
                  <a:lnTo>
                    <a:pt x="657787" y="987799"/>
                  </a:lnTo>
                  <a:lnTo>
                    <a:pt x="656109" y="987799"/>
                  </a:lnTo>
                  <a:lnTo>
                    <a:pt x="656109" y="989477"/>
                  </a:lnTo>
                  <a:lnTo>
                    <a:pt x="652193" y="989477"/>
                  </a:lnTo>
                  <a:lnTo>
                    <a:pt x="652193" y="991155"/>
                  </a:lnTo>
                  <a:lnTo>
                    <a:pt x="650516" y="991155"/>
                  </a:lnTo>
                  <a:lnTo>
                    <a:pt x="650516" y="992833"/>
                  </a:lnTo>
                  <a:lnTo>
                    <a:pt x="648837" y="992833"/>
                  </a:lnTo>
                  <a:lnTo>
                    <a:pt x="647159" y="994511"/>
                  </a:lnTo>
                  <a:lnTo>
                    <a:pt x="641566" y="994511"/>
                  </a:lnTo>
                  <a:lnTo>
                    <a:pt x="641566" y="992833"/>
                  </a:lnTo>
                  <a:lnTo>
                    <a:pt x="638210" y="992833"/>
                  </a:lnTo>
                  <a:lnTo>
                    <a:pt x="638210" y="994511"/>
                  </a:lnTo>
                  <a:lnTo>
                    <a:pt x="634295" y="994511"/>
                  </a:lnTo>
                  <a:lnTo>
                    <a:pt x="634295" y="992833"/>
                  </a:lnTo>
                  <a:lnTo>
                    <a:pt x="632616" y="992833"/>
                  </a:lnTo>
                  <a:lnTo>
                    <a:pt x="632616" y="991155"/>
                  </a:lnTo>
                  <a:lnTo>
                    <a:pt x="634295" y="991155"/>
                  </a:lnTo>
                  <a:lnTo>
                    <a:pt x="634295" y="989477"/>
                  </a:lnTo>
                  <a:lnTo>
                    <a:pt x="629260" y="989477"/>
                  </a:lnTo>
                  <a:lnTo>
                    <a:pt x="629260" y="982206"/>
                  </a:lnTo>
                  <a:lnTo>
                    <a:pt x="630939" y="982206"/>
                  </a:lnTo>
                  <a:lnTo>
                    <a:pt x="629260" y="980528"/>
                  </a:lnTo>
                  <a:lnTo>
                    <a:pt x="621989" y="980528"/>
                  </a:lnTo>
                  <a:lnTo>
                    <a:pt x="621989" y="978850"/>
                  </a:lnTo>
                  <a:lnTo>
                    <a:pt x="620311" y="978850"/>
                  </a:lnTo>
                  <a:lnTo>
                    <a:pt x="618633" y="976612"/>
                  </a:lnTo>
                  <a:lnTo>
                    <a:pt x="616955" y="978850"/>
                  </a:lnTo>
                  <a:lnTo>
                    <a:pt x="611362" y="978850"/>
                  </a:lnTo>
                  <a:lnTo>
                    <a:pt x="611362" y="973256"/>
                  </a:lnTo>
                  <a:lnTo>
                    <a:pt x="613039" y="973256"/>
                  </a:lnTo>
                  <a:lnTo>
                    <a:pt x="613039" y="971578"/>
                  </a:lnTo>
                  <a:lnTo>
                    <a:pt x="614718" y="971578"/>
                  </a:lnTo>
                  <a:lnTo>
                    <a:pt x="614718" y="969900"/>
                  </a:lnTo>
                  <a:lnTo>
                    <a:pt x="616955" y="967663"/>
                  </a:lnTo>
                  <a:lnTo>
                    <a:pt x="616955" y="967663"/>
                  </a:lnTo>
                  <a:lnTo>
                    <a:pt x="616955" y="965985"/>
                  </a:lnTo>
                  <a:lnTo>
                    <a:pt x="614718" y="964307"/>
                  </a:lnTo>
                  <a:lnTo>
                    <a:pt x="614718" y="962629"/>
                  </a:lnTo>
                  <a:lnTo>
                    <a:pt x="616955" y="962629"/>
                  </a:lnTo>
                  <a:lnTo>
                    <a:pt x="616955" y="957035"/>
                  </a:lnTo>
                  <a:lnTo>
                    <a:pt x="620311" y="957035"/>
                  </a:lnTo>
                  <a:lnTo>
                    <a:pt x="620311" y="953679"/>
                  </a:lnTo>
                  <a:lnTo>
                    <a:pt x="616955" y="953679"/>
                  </a:lnTo>
                  <a:lnTo>
                    <a:pt x="616955" y="952001"/>
                  </a:lnTo>
                  <a:lnTo>
                    <a:pt x="613039" y="952001"/>
                  </a:lnTo>
                  <a:lnTo>
                    <a:pt x="613039" y="953679"/>
                  </a:lnTo>
                  <a:lnTo>
                    <a:pt x="611362" y="953679"/>
                  </a:lnTo>
                  <a:lnTo>
                    <a:pt x="611362" y="952001"/>
                  </a:lnTo>
                  <a:lnTo>
                    <a:pt x="605768" y="952001"/>
                  </a:lnTo>
                  <a:lnTo>
                    <a:pt x="605768" y="950323"/>
                  </a:lnTo>
                  <a:lnTo>
                    <a:pt x="604090" y="950323"/>
                  </a:lnTo>
                  <a:lnTo>
                    <a:pt x="604090" y="948086"/>
                  </a:lnTo>
                  <a:lnTo>
                    <a:pt x="605768" y="948086"/>
                  </a:lnTo>
                  <a:lnTo>
                    <a:pt x="605768" y="946408"/>
                  </a:lnTo>
                  <a:lnTo>
                    <a:pt x="604090" y="946408"/>
                  </a:lnTo>
                  <a:lnTo>
                    <a:pt x="604090" y="943052"/>
                  </a:lnTo>
                  <a:lnTo>
                    <a:pt x="602412" y="943052"/>
                  </a:lnTo>
                  <a:lnTo>
                    <a:pt x="602412" y="941374"/>
                  </a:lnTo>
                  <a:lnTo>
                    <a:pt x="604090" y="939136"/>
                  </a:lnTo>
                  <a:lnTo>
                    <a:pt x="602412" y="939136"/>
                  </a:lnTo>
                  <a:lnTo>
                    <a:pt x="604090" y="937458"/>
                  </a:lnTo>
                  <a:lnTo>
                    <a:pt x="602412" y="937458"/>
                  </a:lnTo>
                  <a:lnTo>
                    <a:pt x="602412" y="935780"/>
                  </a:lnTo>
                  <a:lnTo>
                    <a:pt x="602412" y="935780"/>
                  </a:lnTo>
                  <a:lnTo>
                    <a:pt x="600734" y="934102"/>
                  </a:lnTo>
                  <a:lnTo>
                    <a:pt x="599056" y="934102"/>
                  </a:lnTo>
                  <a:lnTo>
                    <a:pt x="599056" y="928509"/>
                  </a:lnTo>
                  <a:lnTo>
                    <a:pt x="602412" y="928509"/>
                  </a:lnTo>
                  <a:lnTo>
                    <a:pt x="602412" y="926831"/>
                  </a:lnTo>
                  <a:lnTo>
                    <a:pt x="584513" y="926831"/>
                  </a:lnTo>
                  <a:lnTo>
                    <a:pt x="584513" y="928509"/>
                  </a:lnTo>
                  <a:lnTo>
                    <a:pt x="581157" y="928509"/>
                  </a:lnTo>
                  <a:lnTo>
                    <a:pt x="581157" y="930746"/>
                  </a:lnTo>
                  <a:lnTo>
                    <a:pt x="579479" y="930746"/>
                  </a:lnTo>
                  <a:lnTo>
                    <a:pt x="577241" y="932424"/>
                  </a:lnTo>
                  <a:lnTo>
                    <a:pt x="575564" y="932424"/>
                  </a:lnTo>
                  <a:lnTo>
                    <a:pt x="575564" y="934102"/>
                  </a:lnTo>
                  <a:lnTo>
                    <a:pt x="573885" y="934102"/>
                  </a:lnTo>
                  <a:lnTo>
                    <a:pt x="573885" y="932424"/>
                  </a:lnTo>
                  <a:lnTo>
                    <a:pt x="572208" y="932424"/>
                  </a:lnTo>
                  <a:lnTo>
                    <a:pt x="572208" y="930746"/>
                  </a:lnTo>
                  <a:lnTo>
                    <a:pt x="573885" y="930746"/>
                  </a:lnTo>
                  <a:lnTo>
                    <a:pt x="573885" y="926831"/>
                  </a:lnTo>
                  <a:lnTo>
                    <a:pt x="575564" y="926831"/>
                  </a:lnTo>
                  <a:lnTo>
                    <a:pt x="575564" y="923475"/>
                  </a:lnTo>
                  <a:lnTo>
                    <a:pt x="577241" y="923475"/>
                  </a:lnTo>
                  <a:lnTo>
                    <a:pt x="577241" y="921797"/>
                  </a:lnTo>
                  <a:lnTo>
                    <a:pt x="575564" y="921797"/>
                  </a:lnTo>
                  <a:lnTo>
                    <a:pt x="575564" y="917881"/>
                  </a:lnTo>
                  <a:lnTo>
                    <a:pt x="572208" y="917881"/>
                  </a:lnTo>
                  <a:lnTo>
                    <a:pt x="572208" y="912847"/>
                  </a:lnTo>
                  <a:lnTo>
                    <a:pt x="573885" y="912847"/>
                  </a:lnTo>
                  <a:lnTo>
                    <a:pt x="572208" y="910610"/>
                  </a:lnTo>
                  <a:lnTo>
                    <a:pt x="572208" y="910610"/>
                  </a:lnTo>
                  <a:lnTo>
                    <a:pt x="572208" y="908932"/>
                  </a:lnTo>
                  <a:lnTo>
                    <a:pt x="575564" y="908932"/>
                  </a:lnTo>
                  <a:lnTo>
                    <a:pt x="575564" y="907254"/>
                  </a:lnTo>
                  <a:lnTo>
                    <a:pt x="579479" y="907254"/>
                  </a:lnTo>
                  <a:lnTo>
                    <a:pt x="579479" y="905576"/>
                  </a:lnTo>
                  <a:lnTo>
                    <a:pt x="575564" y="905576"/>
                  </a:lnTo>
                  <a:lnTo>
                    <a:pt x="575564" y="902220"/>
                  </a:lnTo>
                  <a:lnTo>
                    <a:pt x="577241" y="902220"/>
                  </a:lnTo>
                  <a:lnTo>
                    <a:pt x="577241" y="898304"/>
                  </a:lnTo>
                  <a:lnTo>
                    <a:pt x="579479" y="898304"/>
                  </a:lnTo>
                  <a:lnTo>
                    <a:pt x="579479" y="896627"/>
                  </a:lnTo>
                  <a:lnTo>
                    <a:pt x="582835" y="896627"/>
                  </a:lnTo>
                  <a:lnTo>
                    <a:pt x="584513" y="894948"/>
                  </a:lnTo>
                  <a:lnTo>
                    <a:pt x="584513" y="893270"/>
                  </a:lnTo>
                  <a:lnTo>
                    <a:pt x="586191" y="893270"/>
                  </a:lnTo>
                  <a:lnTo>
                    <a:pt x="586191" y="887677"/>
                  </a:lnTo>
                  <a:lnTo>
                    <a:pt x="588428" y="887677"/>
                  </a:lnTo>
                  <a:lnTo>
                    <a:pt x="586191" y="887677"/>
                  </a:lnTo>
                  <a:lnTo>
                    <a:pt x="593462" y="887677"/>
                  </a:lnTo>
                  <a:lnTo>
                    <a:pt x="593462" y="882084"/>
                  </a:lnTo>
                  <a:lnTo>
                    <a:pt x="595141" y="882084"/>
                  </a:lnTo>
                  <a:lnTo>
                    <a:pt x="595141" y="880405"/>
                  </a:lnTo>
                  <a:lnTo>
                    <a:pt x="596818" y="880405"/>
                  </a:lnTo>
                  <a:lnTo>
                    <a:pt x="596818" y="882084"/>
                  </a:lnTo>
                  <a:lnTo>
                    <a:pt x="599056" y="882084"/>
                  </a:lnTo>
                  <a:lnTo>
                    <a:pt x="599056" y="877050"/>
                  </a:lnTo>
                  <a:lnTo>
                    <a:pt x="596818" y="877050"/>
                  </a:lnTo>
                  <a:lnTo>
                    <a:pt x="596818" y="873693"/>
                  </a:lnTo>
                  <a:lnTo>
                    <a:pt x="600734" y="873693"/>
                  </a:lnTo>
                  <a:lnTo>
                    <a:pt x="600734" y="869778"/>
                  </a:lnTo>
                  <a:lnTo>
                    <a:pt x="599056" y="869778"/>
                  </a:lnTo>
                  <a:lnTo>
                    <a:pt x="599056" y="868100"/>
                  </a:lnTo>
                  <a:lnTo>
                    <a:pt x="600734" y="868100"/>
                  </a:lnTo>
                  <a:lnTo>
                    <a:pt x="600734" y="862507"/>
                  </a:lnTo>
                  <a:lnTo>
                    <a:pt x="602412" y="860828"/>
                  </a:lnTo>
                  <a:lnTo>
                    <a:pt x="602412" y="857473"/>
                  </a:lnTo>
                  <a:lnTo>
                    <a:pt x="602412" y="857473"/>
                  </a:lnTo>
                  <a:lnTo>
                    <a:pt x="602412" y="855794"/>
                  </a:lnTo>
                  <a:lnTo>
                    <a:pt x="600734" y="855794"/>
                  </a:lnTo>
                  <a:lnTo>
                    <a:pt x="600734" y="853557"/>
                  </a:lnTo>
                  <a:lnTo>
                    <a:pt x="602412" y="853557"/>
                  </a:lnTo>
                  <a:lnTo>
                    <a:pt x="602412" y="851879"/>
                  </a:lnTo>
                  <a:lnTo>
                    <a:pt x="600734" y="851879"/>
                  </a:lnTo>
                  <a:lnTo>
                    <a:pt x="600734" y="850201"/>
                  </a:lnTo>
                  <a:lnTo>
                    <a:pt x="602412" y="850201"/>
                  </a:lnTo>
                  <a:lnTo>
                    <a:pt x="602412" y="848523"/>
                  </a:lnTo>
                  <a:lnTo>
                    <a:pt x="600734" y="848523"/>
                  </a:lnTo>
                  <a:lnTo>
                    <a:pt x="600734" y="846845"/>
                  </a:lnTo>
                  <a:lnTo>
                    <a:pt x="599056" y="846845"/>
                  </a:lnTo>
                  <a:lnTo>
                    <a:pt x="600734" y="845167"/>
                  </a:lnTo>
                  <a:lnTo>
                    <a:pt x="600734" y="845167"/>
                  </a:lnTo>
                  <a:lnTo>
                    <a:pt x="600734" y="839573"/>
                  </a:lnTo>
                  <a:lnTo>
                    <a:pt x="599056" y="839573"/>
                  </a:lnTo>
                  <a:lnTo>
                    <a:pt x="599056" y="833980"/>
                  </a:lnTo>
                  <a:lnTo>
                    <a:pt x="596818" y="833980"/>
                  </a:lnTo>
                  <a:lnTo>
                    <a:pt x="596818" y="832302"/>
                  </a:lnTo>
                  <a:lnTo>
                    <a:pt x="593462" y="832302"/>
                  </a:lnTo>
                  <a:lnTo>
                    <a:pt x="593462" y="833980"/>
                  </a:lnTo>
                  <a:lnTo>
                    <a:pt x="591785" y="836217"/>
                  </a:lnTo>
                  <a:lnTo>
                    <a:pt x="590107" y="836217"/>
                  </a:lnTo>
                  <a:lnTo>
                    <a:pt x="590107" y="830624"/>
                  </a:lnTo>
                  <a:lnTo>
                    <a:pt x="588428" y="830624"/>
                  </a:lnTo>
                  <a:lnTo>
                    <a:pt x="588428" y="827268"/>
                  </a:lnTo>
                  <a:lnTo>
                    <a:pt x="588428" y="827268"/>
                  </a:lnTo>
                  <a:lnTo>
                    <a:pt x="588428" y="825031"/>
                  </a:lnTo>
                  <a:lnTo>
                    <a:pt x="586191" y="825031"/>
                  </a:lnTo>
                  <a:lnTo>
                    <a:pt x="586191" y="818319"/>
                  </a:lnTo>
                  <a:lnTo>
                    <a:pt x="584513" y="818319"/>
                  </a:lnTo>
                  <a:lnTo>
                    <a:pt x="584513" y="816640"/>
                  </a:lnTo>
                  <a:lnTo>
                    <a:pt x="582835" y="814403"/>
                  </a:lnTo>
                  <a:lnTo>
                    <a:pt x="581157" y="814403"/>
                  </a:lnTo>
                  <a:lnTo>
                    <a:pt x="581157" y="812725"/>
                  </a:lnTo>
                  <a:lnTo>
                    <a:pt x="579479" y="812725"/>
                  </a:lnTo>
                  <a:lnTo>
                    <a:pt x="579479" y="814403"/>
                  </a:lnTo>
                  <a:lnTo>
                    <a:pt x="577241" y="812725"/>
                  </a:lnTo>
                  <a:lnTo>
                    <a:pt x="575564" y="812725"/>
                  </a:lnTo>
                  <a:lnTo>
                    <a:pt x="575564" y="809369"/>
                  </a:lnTo>
                  <a:lnTo>
                    <a:pt x="572208" y="809369"/>
                  </a:lnTo>
                  <a:lnTo>
                    <a:pt x="572208" y="814403"/>
                  </a:lnTo>
                  <a:lnTo>
                    <a:pt x="568292" y="814403"/>
                  </a:lnTo>
                  <a:lnTo>
                    <a:pt x="568292" y="816640"/>
                  </a:lnTo>
                  <a:lnTo>
                    <a:pt x="564936" y="816640"/>
                  </a:lnTo>
                  <a:lnTo>
                    <a:pt x="564936" y="814403"/>
                  </a:lnTo>
                  <a:lnTo>
                    <a:pt x="563258" y="814403"/>
                  </a:lnTo>
                  <a:lnTo>
                    <a:pt x="561580" y="812725"/>
                  </a:lnTo>
                  <a:lnTo>
                    <a:pt x="561580" y="814403"/>
                  </a:lnTo>
                  <a:lnTo>
                    <a:pt x="557664" y="814403"/>
                  </a:lnTo>
                  <a:lnTo>
                    <a:pt x="557664" y="812725"/>
                  </a:lnTo>
                  <a:lnTo>
                    <a:pt x="555987" y="812725"/>
                  </a:lnTo>
                  <a:lnTo>
                    <a:pt x="555987" y="809369"/>
                  </a:lnTo>
                  <a:lnTo>
                    <a:pt x="554308" y="809369"/>
                  </a:lnTo>
                  <a:lnTo>
                    <a:pt x="554308" y="807691"/>
                  </a:lnTo>
                  <a:lnTo>
                    <a:pt x="548715" y="807691"/>
                  </a:lnTo>
                  <a:lnTo>
                    <a:pt x="548715" y="805454"/>
                  </a:lnTo>
                  <a:lnTo>
                    <a:pt x="550953" y="805454"/>
                  </a:lnTo>
                  <a:lnTo>
                    <a:pt x="550953" y="802097"/>
                  </a:lnTo>
                  <a:lnTo>
                    <a:pt x="548715" y="802097"/>
                  </a:lnTo>
                  <a:lnTo>
                    <a:pt x="548715" y="798742"/>
                  </a:lnTo>
                  <a:lnTo>
                    <a:pt x="547037" y="796504"/>
                  </a:lnTo>
                  <a:lnTo>
                    <a:pt x="545359" y="796504"/>
                  </a:lnTo>
                  <a:lnTo>
                    <a:pt x="545359" y="794826"/>
                  </a:lnTo>
                  <a:lnTo>
                    <a:pt x="543681" y="794826"/>
                  </a:lnTo>
                  <a:lnTo>
                    <a:pt x="543681" y="796504"/>
                  </a:lnTo>
                  <a:lnTo>
                    <a:pt x="542003" y="796504"/>
                  </a:lnTo>
                  <a:lnTo>
                    <a:pt x="542003" y="798742"/>
                  </a:lnTo>
                  <a:lnTo>
                    <a:pt x="539766" y="798742"/>
                  </a:lnTo>
                  <a:lnTo>
                    <a:pt x="539766" y="794826"/>
                  </a:lnTo>
                  <a:lnTo>
                    <a:pt x="542003" y="794826"/>
                  </a:lnTo>
                  <a:lnTo>
                    <a:pt x="542003" y="793148"/>
                  </a:lnTo>
                  <a:lnTo>
                    <a:pt x="543681" y="793148"/>
                  </a:lnTo>
                  <a:lnTo>
                    <a:pt x="543681" y="791470"/>
                  </a:lnTo>
                  <a:lnTo>
                    <a:pt x="542003" y="791470"/>
                  </a:lnTo>
                  <a:lnTo>
                    <a:pt x="542003" y="789792"/>
                  </a:lnTo>
                  <a:lnTo>
                    <a:pt x="539766" y="789792"/>
                  </a:lnTo>
                  <a:lnTo>
                    <a:pt x="539766" y="788114"/>
                  </a:lnTo>
                  <a:lnTo>
                    <a:pt x="538087" y="788114"/>
                  </a:lnTo>
                  <a:lnTo>
                    <a:pt x="538087" y="785877"/>
                  </a:lnTo>
                  <a:lnTo>
                    <a:pt x="533054" y="785877"/>
                  </a:lnTo>
                  <a:lnTo>
                    <a:pt x="533054" y="788114"/>
                  </a:lnTo>
                  <a:lnTo>
                    <a:pt x="531376" y="788114"/>
                  </a:lnTo>
                  <a:lnTo>
                    <a:pt x="531376" y="785877"/>
                  </a:lnTo>
                  <a:lnTo>
                    <a:pt x="529138" y="788114"/>
                  </a:lnTo>
                  <a:lnTo>
                    <a:pt x="529138" y="789792"/>
                  </a:lnTo>
                  <a:lnTo>
                    <a:pt x="525782" y="789792"/>
                  </a:lnTo>
                  <a:lnTo>
                    <a:pt x="525782" y="791470"/>
                  </a:lnTo>
                  <a:lnTo>
                    <a:pt x="518510" y="791470"/>
                  </a:lnTo>
                  <a:lnTo>
                    <a:pt x="518510" y="794826"/>
                  </a:lnTo>
                  <a:lnTo>
                    <a:pt x="516833" y="794826"/>
                  </a:lnTo>
                  <a:lnTo>
                    <a:pt x="516833" y="793148"/>
                  </a:lnTo>
                  <a:lnTo>
                    <a:pt x="515154" y="793148"/>
                  </a:lnTo>
                  <a:lnTo>
                    <a:pt x="515154" y="791470"/>
                  </a:lnTo>
                  <a:lnTo>
                    <a:pt x="507883" y="791470"/>
                  </a:lnTo>
                  <a:lnTo>
                    <a:pt x="506205" y="789792"/>
                  </a:lnTo>
                  <a:lnTo>
                    <a:pt x="506205" y="788114"/>
                  </a:lnTo>
                  <a:lnTo>
                    <a:pt x="502849" y="788114"/>
                  </a:lnTo>
                  <a:lnTo>
                    <a:pt x="502849" y="789792"/>
                  </a:lnTo>
                  <a:lnTo>
                    <a:pt x="500612" y="789792"/>
                  </a:lnTo>
                  <a:lnTo>
                    <a:pt x="498933" y="791470"/>
                  </a:lnTo>
                  <a:lnTo>
                    <a:pt x="495577" y="791470"/>
                  </a:lnTo>
                  <a:lnTo>
                    <a:pt x="495577" y="796504"/>
                  </a:lnTo>
                  <a:lnTo>
                    <a:pt x="493900" y="796504"/>
                  </a:lnTo>
                  <a:lnTo>
                    <a:pt x="493900" y="798742"/>
                  </a:lnTo>
                  <a:lnTo>
                    <a:pt x="489984" y="798742"/>
                  </a:lnTo>
                  <a:lnTo>
                    <a:pt x="489984" y="800419"/>
                  </a:lnTo>
                  <a:lnTo>
                    <a:pt x="488306" y="800419"/>
                  </a:lnTo>
                  <a:lnTo>
                    <a:pt x="488306" y="802097"/>
                  </a:lnTo>
                  <a:lnTo>
                    <a:pt x="484950" y="802097"/>
                  </a:lnTo>
                  <a:lnTo>
                    <a:pt x="484950" y="803776"/>
                  </a:lnTo>
                  <a:lnTo>
                    <a:pt x="481035" y="803776"/>
                  </a:lnTo>
                  <a:lnTo>
                    <a:pt x="481035" y="805454"/>
                  </a:lnTo>
                  <a:lnTo>
                    <a:pt x="479356" y="803776"/>
                  </a:lnTo>
                  <a:lnTo>
                    <a:pt x="474323" y="803776"/>
                  </a:lnTo>
                  <a:lnTo>
                    <a:pt x="474323" y="805454"/>
                  </a:lnTo>
                  <a:lnTo>
                    <a:pt x="472085" y="805454"/>
                  </a:lnTo>
                  <a:lnTo>
                    <a:pt x="472085" y="809369"/>
                  </a:lnTo>
                  <a:lnTo>
                    <a:pt x="470407" y="809369"/>
                  </a:lnTo>
                  <a:lnTo>
                    <a:pt x="470407" y="814403"/>
                  </a:lnTo>
                  <a:lnTo>
                    <a:pt x="465373" y="814403"/>
                  </a:lnTo>
                  <a:lnTo>
                    <a:pt x="463136" y="816640"/>
                  </a:lnTo>
                  <a:lnTo>
                    <a:pt x="461458" y="816640"/>
                  </a:lnTo>
                  <a:lnTo>
                    <a:pt x="461458" y="818319"/>
                  </a:lnTo>
                  <a:lnTo>
                    <a:pt x="458102" y="818319"/>
                  </a:lnTo>
                  <a:lnTo>
                    <a:pt x="458102" y="819996"/>
                  </a:lnTo>
                  <a:lnTo>
                    <a:pt x="456423" y="819996"/>
                  </a:lnTo>
                  <a:lnTo>
                    <a:pt x="456423" y="825031"/>
                  </a:lnTo>
                  <a:lnTo>
                    <a:pt x="454186" y="825031"/>
                  </a:lnTo>
                  <a:lnTo>
                    <a:pt x="454186" y="827268"/>
                  </a:lnTo>
                  <a:lnTo>
                    <a:pt x="450830" y="827268"/>
                  </a:lnTo>
                  <a:lnTo>
                    <a:pt x="450830" y="828946"/>
                  </a:lnTo>
                  <a:lnTo>
                    <a:pt x="447474" y="828946"/>
                  </a:lnTo>
                  <a:lnTo>
                    <a:pt x="447474" y="827268"/>
                  </a:lnTo>
                  <a:lnTo>
                    <a:pt x="443559" y="827268"/>
                  </a:lnTo>
                  <a:lnTo>
                    <a:pt x="443559" y="828946"/>
                  </a:lnTo>
                  <a:lnTo>
                    <a:pt x="441881" y="828946"/>
                  </a:lnTo>
                  <a:lnTo>
                    <a:pt x="441881" y="830624"/>
                  </a:lnTo>
                  <a:lnTo>
                    <a:pt x="431253" y="830624"/>
                  </a:lnTo>
                  <a:lnTo>
                    <a:pt x="431253" y="827268"/>
                  </a:lnTo>
                  <a:lnTo>
                    <a:pt x="431253" y="827268"/>
                  </a:lnTo>
                  <a:lnTo>
                    <a:pt x="431253" y="825031"/>
                  </a:lnTo>
                  <a:lnTo>
                    <a:pt x="427897" y="825031"/>
                  </a:lnTo>
                  <a:lnTo>
                    <a:pt x="427897" y="823353"/>
                  </a:lnTo>
                  <a:lnTo>
                    <a:pt x="425660" y="823353"/>
                  </a:lnTo>
                  <a:lnTo>
                    <a:pt x="425660" y="821674"/>
                  </a:lnTo>
                  <a:lnTo>
                    <a:pt x="420625" y="821674"/>
                  </a:lnTo>
                  <a:lnTo>
                    <a:pt x="420625" y="823353"/>
                  </a:lnTo>
                  <a:lnTo>
                    <a:pt x="415032" y="823353"/>
                  </a:lnTo>
                  <a:lnTo>
                    <a:pt x="415032" y="821674"/>
                  </a:lnTo>
                  <a:lnTo>
                    <a:pt x="402727" y="821674"/>
                  </a:lnTo>
                  <a:lnTo>
                    <a:pt x="404405" y="819996"/>
                  </a:lnTo>
                  <a:lnTo>
                    <a:pt x="406083" y="819996"/>
                  </a:lnTo>
                  <a:lnTo>
                    <a:pt x="406083" y="816640"/>
                  </a:lnTo>
                  <a:lnTo>
                    <a:pt x="399371" y="816640"/>
                  </a:lnTo>
                  <a:lnTo>
                    <a:pt x="399371" y="814403"/>
                  </a:lnTo>
                  <a:lnTo>
                    <a:pt x="388743" y="814403"/>
                  </a:lnTo>
                  <a:lnTo>
                    <a:pt x="388743" y="816640"/>
                  </a:lnTo>
                  <a:lnTo>
                    <a:pt x="386506" y="816640"/>
                  </a:lnTo>
                  <a:lnTo>
                    <a:pt x="386506" y="818319"/>
                  </a:lnTo>
                  <a:lnTo>
                    <a:pt x="383150" y="818319"/>
                  </a:lnTo>
                  <a:lnTo>
                    <a:pt x="383150" y="819996"/>
                  </a:lnTo>
                  <a:lnTo>
                    <a:pt x="383150" y="818319"/>
                  </a:lnTo>
                  <a:lnTo>
                    <a:pt x="383150" y="819996"/>
                  </a:lnTo>
                  <a:lnTo>
                    <a:pt x="381471" y="819996"/>
                  </a:lnTo>
                  <a:lnTo>
                    <a:pt x="381471" y="821674"/>
                  </a:lnTo>
                  <a:lnTo>
                    <a:pt x="381471" y="819996"/>
                  </a:lnTo>
                  <a:lnTo>
                    <a:pt x="381471" y="821674"/>
                  </a:lnTo>
                  <a:lnTo>
                    <a:pt x="379794" y="821674"/>
                  </a:lnTo>
                  <a:lnTo>
                    <a:pt x="379794" y="825031"/>
                  </a:lnTo>
                  <a:lnTo>
                    <a:pt x="377556" y="825031"/>
                  </a:lnTo>
                  <a:lnTo>
                    <a:pt x="377556" y="827268"/>
                  </a:lnTo>
                  <a:lnTo>
                    <a:pt x="375878" y="827268"/>
                  </a:lnTo>
                  <a:lnTo>
                    <a:pt x="375878" y="828946"/>
                  </a:lnTo>
                  <a:lnTo>
                    <a:pt x="374200" y="828946"/>
                  </a:lnTo>
                  <a:lnTo>
                    <a:pt x="374200" y="830624"/>
                  </a:lnTo>
                  <a:lnTo>
                    <a:pt x="372522" y="830624"/>
                  </a:lnTo>
                  <a:lnTo>
                    <a:pt x="372522" y="832302"/>
                  </a:lnTo>
                  <a:lnTo>
                    <a:pt x="370844" y="832302"/>
                  </a:lnTo>
                  <a:lnTo>
                    <a:pt x="370844" y="833980"/>
                  </a:lnTo>
                  <a:lnTo>
                    <a:pt x="366929" y="833980"/>
                  </a:lnTo>
                  <a:lnTo>
                    <a:pt x="366929" y="841251"/>
                  </a:lnTo>
                  <a:lnTo>
                    <a:pt x="365251" y="841251"/>
                  </a:lnTo>
                  <a:lnTo>
                    <a:pt x="365251" y="839573"/>
                  </a:lnTo>
                  <a:lnTo>
                    <a:pt x="363573" y="839573"/>
                  </a:lnTo>
                  <a:lnTo>
                    <a:pt x="363573" y="832302"/>
                  </a:lnTo>
                  <a:lnTo>
                    <a:pt x="365251" y="832302"/>
                  </a:lnTo>
                  <a:lnTo>
                    <a:pt x="365251" y="821674"/>
                  </a:lnTo>
                  <a:lnTo>
                    <a:pt x="360217" y="821674"/>
                  </a:lnTo>
                  <a:lnTo>
                    <a:pt x="360217" y="819996"/>
                  </a:lnTo>
                  <a:lnTo>
                    <a:pt x="357979" y="819996"/>
                  </a:lnTo>
                  <a:lnTo>
                    <a:pt x="357979" y="821674"/>
                  </a:lnTo>
                  <a:lnTo>
                    <a:pt x="354623" y="821674"/>
                  </a:lnTo>
                  <a:lnTo>
                    <a:pt x="354623" y="823353"/>
                  </a:lnTo>
                  <a:lnTo>
                    <a:pt x="352945" y="823353"/>
                  </a:lnTo>
                  <a:lnTo>
                    <a:pt x="352945" y="825031"/>
                  </a:lnTo>
                  <a:lnTo>
                    <a:pt x="347352" y="825031"/>
                  </a:lnTo>
                  <a:lnTo>
                    <a:pt x="347352" y="827268"/>
                  </a:lnTo>
                  <a:lnTo>
                    <a:pt x="345674" y="825031"/>
                  </a:lnTo>
                  <a:lnTo>
                    <a:pt x="345674" y="827268"/>
                  </a:lnTo>
                  <a:lnTo>
                    <a:pt x="343996" y="827268"/>
                  </a:lnTo>
                  <a:lnTo>
                    <a:pt x="343996" y="825031"/>
                  </a:lnTo>
                  <a:lnTo>
                    <a:pt x="340081" y="825031"/>
                  </a:lnTo>
                  <a:lnTo>
                    <a:pt x="340081" y="827268"/>
                  </a:lnTo>
                  <a:lnTo>
                    <a:pt x="338402" y="827268"/>
                  </a:lnTo>
                  <a:lnTo>
                    <a:pt x="338402" y="828946"/>
                  </a:lnTo>
                  <a:lnTo>
                    <a:pt x="336724" y="828946"/>
                  </a:lnTo>
                  <a:lnTo>
                    <a:pt x="336724" y="827268"/>
                  </a:lnTo>
                  <a:lnTo>
                    <a:pt x="322740" y="827268"/>
                  </a:lnTo>
                  <a:lnTo>
                    <a:pt x="322740" y="825031"/>
                  </a:lnTo>
                  <a:lnTo>
                    <a:pt x="318825" y="825031"/>
                  </a:lnTo>
                  <a:lnTo>
                    <a:pt x="318825" y="823353"/>
                  </a:lnTo>
                  <a:lnTo>
                    <a:pt x="317147" y="823353"/>
                  </a:lnTo>
                  <a:lnTo>
                    <a:pt x="317147" y="821674"/>
                  </a:lnTo>
                  <a:lnTo>
                    <a:pt x="313791" y="821674"/>
                  </a:lnTo>
                  <a:lnTo>
                    <a:pt x="313791" y="819996"/>
                  </a:lnTo>
                  <a:lnTo>
                    <a:pt x="309876" y="819996"/>
                  </a:lnTo>
                  <a:lnTo>
                    <a:pt x="309876" y="825031"/>
                  </a:lnTo>
                  <a:lnTo>
                    <a:pt x="304842" y="825031"/>
                  </a:lnTo>
                  <a:lnTo>
                    <a:pt x="304842" y="823353"/>
                  </a:lnTo>
                  <a:lnTo>
                    <a:pt x="300927" y="823353"/>
                  </a:lnTo>
                  <a:lnTo>
                    <a:pt x="300927" y="819996"/>
                  </a:lnTo>
                  <a:lnTo>
                    <a:pt x="299248" y="819996"/>
                  </a:lnTo>
                  <a:lnTo>
                    <a:pt x="299248" y="825031"/>
                  </a:lnTo>
                  <a:lnTo>
                    <a:pt x="295892" y="825031"/>
                  </a:lnTo>
                  <a:lnTo>
                    <a:pt x="295892" y="821674"/>
                  </a:lnTo>
                  <a:lnTo>
                    <a:pt x="294214" y="821674"/>
                  </a:lnTo>
                  <a:lnTo>
                    <a:pt x="294214" y="818319"/>
                  </a:lnTo>
                  <a:lnTo>
                    <a:pt x="291977" y="818319"/>
                  </a:lnTo>
                  <a:lnTo>
                    <a:pt x="291977" y="816640"/>
                  </a:lnTo>
                  <a:lnTo>
                    <a:pt x="290299" y="816640"/>
                  </a:lnTo>
                  <a:lnTo>
                    <a:pt x="290299" y="812725"/>
                  </a:lnTo>
                  <a:lnTo>
                    <a:pt x="288621" y="812725"/>
                  </a:lnTo>
                  <a:lnTo>
                    <a:pt x="288621" y="816640"/>
                  </a:lnTo>
                  <a:lnTo>
                    <a:pt x="286943" y="816640"/>
                  </a:lnTo>
                  <a:lnTo>
                    <a:pt x="286943" y="814403"/>
                  </a:lnTo>
                  <a:lnTo>
                    <a:pt x="276315" y="814403"/>
                  </a:lnTo>
                  <a:lnTo>
                    <a:pt x="276315" y="809369"/>
                  </a:lnTo>
                  <a:lnTo>
                    <a:pt x="277993" y="809369"/>
                  </a:lnTo>
                  <a:lnTo>
                    <a:pt x="277993" y="807691"/>
                  </a:lnTo>
                  <a:lnTo>
                    <a:pt x="277993" y="807691"/>
                  </a:lnTo>
                  <a:lnTo>
                    <a:pt x="277993" y="805454"/>
                  </a:lnTo>
                  <a:lnTo>
                    <a:pt x="276315" y="805454"/>
                  </a:lnTo>
                  <a:lnTo>
                    <a:pt x="276315" y="803776"/>
                  </a:lnTo>
                  <a:lnTo>
                    <a:pt x="274637" y="803776"/>
                  </a:lnTo>
                  <a:lnTo>
                    <a:pt x="274637" y="805454"/>
                  </a:lnTo>
                  <a:lnTo>
                    <a:pt x="272400" y="807691"/>
                  </a:lnTo>
                  <a:lnTo>
                    <a:pt x="269044" y="807691"/>
                  </a:lnTo>
                  <a:lnTo>
                    <a:pt x="269044" y="805454"/>
                  </a:lnTo>
                  <a:lnTo>
                    <a:pt x="265688" y="805454"/>
                  </a:lnTo>
                  <a:lnTo>
                    <a:pt x="265688" y="803776"/>
                  </a:lnTo>
                  <a:lnTo>
                    <a:pt x="261773" y="803776"/>
                  </a:lnTo>
                  <a:lnTo>
                    <a:pt x="260094" y="802097"/>
                  </a:lnTo>
                  <a:lnTo>
                    <a:pt x="260094" y="800419"/>
                  </a:lnTo>
                  <a:lnTo>
                    <a:pt x="258416" y="800419"/>
                  </a:lnTo>
                  <a:lnTo>
                    <a:pt x="256738" y="798742"/>
                  </a:lnTo>
                  <a:lnTo>
                    <a:pt x="254501" y="798742"/>
                  </a:lnTo>
                  <a:lnTo>
                    <a:pt x="254501" y="794826"/>
                  </a:lnTo>
                  <a:lnTo>
                    <a:pt x="252823" y="794826"/>
                  </a:lnTo>
                  <a:lnTo>
                    <a:pt x="252823" y="789792"/>
                  </a:lnTo>
                  <a:lnTo>
                    <a:pt x="251145" y="789792"/>
                  </a:lnTo>
                  <a:lnTo>
                    <a:pt x="251145" y="788114"/>
                  </a:lnTo>
                  <a:lnTo>
                    <a:pt x="249467" y="788114"/>
                  </a:lnTo>
                  <a:lnTo>
                    <a:pt x="247789" y="785877"/>
                  </a:lnTo>
                  <a:lnTo>
                    <a:pt x="246111" y="788114"/>
                  </a:lnTo>
                  <a:lnTo>
                    <a:pt x="243873" y="788114"/>
                  </a:lnTo>
                  <a:lnTo>
                    <a:pt x="243873" y="789792"/>
                  </a:lnTo>
                  <a:lnTo>
                    <a:pt x="240517" y="789792"/>
                  </a:lnTo>
                  <a:lnTo>
                    <a:pt x="240517" y="791470"/>
                  </a:lnTo>
                  <a:lnTo>
                    <a:pt x="238839" y="791470"/>
                  </a:lnTo>
                  <a:lnTo>
                    <a:pt x="238839" y="789792"/>
                  </a:lnTo>
                  <a:lnTo>
                    <a:pt x="234924" y="789792"/>
                  </a:lnTo>
                  <a:lnTo>
                    <a:pt x="234924" y="784199"/>
                  </a:lnTo>
                  <a:lnTo>
                    <a:pt x="233246" y="784199"/>
                  </a:lnTo>
                  <a:lnTo>
                    <a:pt x="233246" y="782520"/>
                  </a:lnTo>
                  <a:lnTo>
                    <a:pt x="231568" y="782520"/>
                  </a:lnTo>
                  <a:lnTo>
                    <a:pt x="231568" y="780842"/>
                  </a:lnTo>
                  <a:lnTo>
                    <a:pt x="229890" y="780842"/>
                  </a:lnTo>
                  <a:lnTo>
                    <a:pt x="229890" y="779165"/>
                  </a:lnTo>
                  <a:lnTo>
                    <a:pt x="224296" y="779165"/>
                  </a:lnTo>
                  <a:lnTo>
                    <a:pt x="224296" y="776927"/>
                  </a:lnTo>
                  <a:lnTo>
                    <a:pt x="224296" y="779165"/>
                  </a:lnTo>
                  <a:lnTo>
                    <a:pt x="224296" y="776927"/>
                  </a:lnTo>
                  <a:lnTo>
                    <a:pt x="220940" y="776927"/>
                  </a:lnTo>
                  <a:lnTo>
                    <a:pt x="219262" y="775249"/>
                  </a:lnTo>
                  <a:lnTo>
                    <a:pt x="217584" y="775249"/>
                  </a:lnTo>
                  <a:lnTo>
                    <a:pt x="217584" y="773571"/>
                  </a:lnTo>
                  <a:lnTo>
                    <a:pt x="217584" y="773571"/>
                  </a:lnTo>
                  <a:lnTo>
                    <a:pt x="217584" y="771893"/>
                  </a:lnTo>
                  <a:lnTo>
                    <a:pt x="215347" y="771893"/>
                  </a:lnTo>
                  <a:lnTo>
                    <a:pt x="215347" y="770215"/>
                  </a:lnTo>
                  <a:lnTo>
                    <a:pt x="211991" y="770215"/>
                  </a:lnTo>
                  <a:lnTo>
                    <a:pt x="211991" y="767978"/>
                  </a:lnTo>
                  <a:lnTo>
                    <a:pt x="210313" y="767978"/>
                  </a:lnTo>
                  <a:lnTo>
                    <a:pt x="210313" y="766300"/>
                  </a:lnTo>
                  <a:lnTo>
                    <a:pt x="204719" y="766300"/>
                  </a:lnTo>
                  <a:lnTo>
                    <a:pt x="204719" y="762943"/>
                  </a:lnTo>
                  <a:lnTo>
                    <a:pt x="203042" y="761265"/>
                  </a:lnTo>
                  <a:lnTo>
                    <a:pt x="204719" y="761265"/>
                  </a:lnTo>
                  <a:lnTo>
                    <a:pt x="204719" y="759588"/>
                  </a:lnTo>
                  <a:lnTo>
                    <a:pt x="194092" y="759588"/>
                  </a:lnTo>
                  <a:lnTo>
                    <a:pt x="194092" y="757350"/>
                  </a:lnTo>
                  <a:lnTo>
                    <a:pt x="192414" y="755672"/>
                  </a:lnTo>
                  <a:lnTo>
                    <a:pt x="192414" y="759588"/>
                  </a:lnTo>
                  <a:lnTo>
                    <a:pt x="189058" y="759588"/>
                  </a:lnTo>
                  <a:lnTo>
                    <a:pt x="189058" y="757350"/>
                  </a:lnTo>
                  <a:lnTo>
                    <a:pt x="186821" y="757350"/>
                  </a:lnTo>
                  <a:lnTo>
                    <a:pt x="186821" y="762943"/>
                  </a:lnTo>
                  <a:lnTo>
                    <a:pt x="185142" y="762943"/>
                  </a:lnTo>
                  <a:lnTo>
                    <a:pt x="185142" y="767978"/>
                  </a:lnTo>
                  <a:lnTo>
                    <a:pt x="180108" y="767978"/>
                  </a:lnTo>
                  <a:lnTo>
                    <a:pt x="180108" y="762943"/>
                  </a:lnTo>
                  <a:lnTo>
                    <a:pt x="177871" y="762943"/>
                  </a:lnTo>
                  <a:lnTo>
                    <a:pt x="177871" y="761265"/>
                  </a:lnTo>
                  <a:lnTo>
                    <a:pt x="174515" y="761265"/>
                  </a:lnTo>
                  <a:lnTo>
                    <a:pt x="172837" y="759588"/>
                  </a:lnTo>
                  <a:lnTo>
                    <a:pt x="171159" y="759588"/>
                  </a:lnTo>
                  <a:lnTo>
                    <a:pt x="172837" y="759588"/>
                  </a:lnTo>
                  <a:lnTo>
                    <a:pt x="171159" y="759588"/>
                  </a:lnTo>
                  <a:lnTo>
                    <a:pt x="171159" y="757350"/>
                  </a:lnTo>
                  <a:lnTo>
                    <a:pt x="168921" y="757350"/>
                  </a:lnTo>
                  <a:lnTo>
                    <a:pt x="168921" y="755672"/>
                  </a:lnTo>
                  <a:lnTo>
                    <a:pt x="163888" y="755672"/>
                  </a:lnTo>
                  <a:lnTo>
                    <a:pt x="163888" y="753994"/>
                  </a:lnTo>
                  <a:lnTo>
                    <a:pt x="158294" y="753994"/>
                  </a:lnTo>
                  <a:lnTo>
                    <a:pt x="158294" y="745045"/>
                  </a:lnTo>
                  <a:lnTo>
                    <a:pt x="153260" y="745045"/>
                  </a:lnTo>
                  <a:lnTo>
                    <a:pt x="153260" y="743366"/>
                  </a:lnTo>
                  <a:lnTo>
                    <a:pt x="151582" y="743366"/>
                  </a:lnTo>
                  <a:lnTo>
                    <a:pt x="151582" y="741689"/>
                  </a:lnTo>
                  <a:lnTo>
                    <a:pt x="145988" y="741689"/>
                  </a:lnTo>
                  <a:lnTo>
                    <a:pt x="144311" y="743366"/>
                  </a:lnTo>
                  <a:lnTo>
                    <a:pt x="142632" y="741689"/>
                  </a:lnTo>
                  <a:lnTo>
                    <a:pt x="140395" y="741689"/>
                  </a:lnTo>
                  <a:lnTo>
                    <a:pt x="138717" y="739451"/>
                  </a:lnTo>
                  <a:lnTo>
                    <a:pt x="138717" y="737773"/>
                  </a:lnTo>
                  <a:lnTo>
                    <a:pt x="137039" y="737773"/>
                  </a:lnTo>
                  <a:lnTo>
                    <a:pt x="137039" y="736095"/>
                  </a:lnTo>
                  <a:lnTo>
                    <a:pt x="135361" y="734417"/>
                  </a:lnTo>
                  <a:lnTo>
                    <a:pt x="135361" y="731061"/>
                  </a:lnTo>
                  <a:lnTo>
                    <a:pt x="133683" y="731061"/>
                  </a:lnTo>
                  <a:lnTo>
                    <a:pt x="133683" y="728824"/>
                  </a:lnTo>
                  <a:lnTo>
                    <a:pt x="132005" y="727146"/>
                  </a:lnTo>
                  <a:lnTo>
                    <a:pt x="132005" y="728824"/>
                  </a:lnTo>
                  <a:lnTo>
                    <a:pt x="129767" y="728824"/>
                  </a:lnTo>
                  <a:lnTo>
                    <a:pt x="129767" y="731061"/>
                  </a:lnTo>
                  <a:lnTo>
                    <a:pt x="128090" y="731061"/>
                  </a:lnTo>
                  <a:lnTo>
                    <a:pt x="128090" y="732739"/>
                  </a:lnTo>
                  <a:lnTo>
                    <a:pt x="124734" y="732739"/>
                  </a:lnTo>
                  <a:lnTo>
                    <a:pt x="124734" y="731061"/>
                  </a:lnTo>
                  <a:lnTo>
                    <a:pt x="124734" y="731061"/>
                  </a:lnTo>
                  <a:lnTo>
                    <a:pt x="124734" y="727146"/>
                  </a:lnTo>
                  <a:lnTo>
                    <a:pt x="123055" y="727146"/>
                  </a:lnTo>
                  <a:lnTo>
                    <a:pt x="123055" y="725468"/>
                  </a:lnTo>
                  <a:lnTo>
                    <a:pt x="126411" y="725468"/>
                  </a:lnTo>
                  <a:lnTo>
                    <a:pt x="126411" y="723789"/>
                  </a:lnTo>
                  <a:lnTo>
                    <a:pt x="124734" y="723789"/>
                  </a:lnTo>
                  <a:lnTo>
                    <a:pt x="124734" y="722112"/>
                  </a:lnTo>
                  <a:lnTo>
                    <a:pt x="123055" y="722112"/>
                  </a:lnTo>
                  <a:lnTo>
                    <a:pt x="123055" y="714840"/>
                  </a:lnTo>
                  <a:lnTo>
                    <a:pt x="124734" y="714840"/>
                  </a:lnTo>
                  <a:lnTo>
                    <a:pt x="124734" y="713162"/>
                  </a:lnTo>
                  <a:lnTo>
                    <a:pt x="123055" y="713162"/>
                  </a:lnTo>
                  <a:lnTo>
                    <a:pt x="123055" y="710925"/>
                  </a:lnTo>
                  <a:lnTo>
                    <a:pt x="120818" y="710925"/>
                  </a:lnTo>
                  <a:lnTo>
                    <a:pt x="120818" y="707569"/>
                  </a:lnTo>
                  <a:lnTo>
                    <a:pt x="119140" y="707569"/>
                  </a:lnTo>
                  <a:lnTo>
                    <a:pt x="117462" y="705891"/>
                  </a:lnTo>
                  <a:lnTo>
                    <a:pt x="117462" y="700297"/>
                  </a:lnTo>
                  <a:lnTo>
                    <a:pt x="115784" y="700297"/>
                  </a:lnTo>
                  <a:lnTo>
                    <a:pt x="115784" y="696941"/>
                  </a:lnTo>
                  <a:lnTo>
                    <a:pt x="117462" y="696941"/>
                  </a:lnTo>
                  <a:lnTo>
                    <a:pt x="117462" y="695263"/>
                  </a:lnTo>
                  <a:lnTo>
                    <a:pt x="124734" y="695263"/>
                  </a:lnTo>
                  <a:lnTo>
                    <a:pt x="124734" y="696941"/>
                  </a:lnTo>
                  <a:lnTo>
                    <a:pt x="124734" y="696941"/>
                  </a:lnTo>
                  <a:lnTo>
                    <a:pt x="124734" y="700297"/>
                  </a:lnTo>
                  <a:lnTo>
                    <a:pt x="126411" y="700297"/>
                  </a:lnTo>
                  <a:lnTo>
                    <a:pt x="126411" y="702535"/>
                  </a:lnTo>
                  <a:lnTo>
                    <a:pt x="126411" y="700297"/>
                  </a:lnTo>
                  <a:lnTo>
                    <a:pt x="126411" y="702535"/>
                  </a:lnTo>
                  <a:lnTo>
                    <a:pt x="132005" y="702535"/>
                  </a:lnTo>
                  <a:lnTo>
                    <a:pt x="132005" y="700297"/>
                  </a:lnTo>
                  <a:lnTo>
                    <a:pt x="133683" y="700297"/>
                  </a:lnTo>
                  <a:lnTo>
                    <a:pt x="133683" y="698619"/>
                  </a:lnTo>
                  <a:lnTo>
                    <a:pt x="135361" y="698619"/>
                  </a:lnTo>
                  <a:lnTo>
                    <a:pt x="135361" y="696941"/>
                  </a:lnTo>
                  <a:lnTo>
                    <a:pt x="137039" y="695263"/>
                  </a:lnTo>
                  <a:lnTo>
                    <a:pt x="135361" y="695263"/>
                  </a:lnTo>
                  <a:lnTo>
                    <a:pt x="135361" y="687992"/>
                  </a:lnTo>
                  <a:lnTo>
                    <a:pt x="137039" y="687992"/>
                  </a:lnTo>
                  <a:lnTo>
                    <a:pt x="135361" y="686314"/>
                  </a:lnTo>
                  <a:lnTo>
                    <a:pt x="133683" y="686314"/>
                  </a:lnTo>
                  <a:lnTo>
                    <a:pt x="133683" y="679042"/>
                  </a:lnTo>
                  <a:lnTo>
                    <a:pt x="132005" y="679042"/>
                  </a:lnTo>
                  <a:lnTo>
                    <a:pt x="132005" y="675686"/>
                  </a:lnTo>
                  <a:lnTo>
                    <a:pt x="128090" y="675686"/>
                  </a:lnTo>
                  <a:lnTo>
                    <a:pt x="128090" y="671771"/>
                  </a:lnTo>
                  <a:lnTo>
                    <a:pt x="126411" y="671771"/>
                  </a:lnTo>
                  <a:lnTo>
                    <a:pt x="126411" y="670093"/>
                  </a:lnTo>
                  <a:lnTo>
                    <a:pt x="123055" y="670093"/>
                  </a:lnTo>
                  <a:lnTo>
                    <a:pt x="123055" y="665058"/>
                  </a:lnTo>
                  <a:lnTo>
                    <a:pt x="124734" y="665058"/>
                  </a:lnTo>
                  <a:lnTo>
                    <a:pt x="124734" y="662821"/>
                  </a:lnTo>
                  <a:lnTo>
                    <a:pt x="123055" y="662821"/>
                  </a:lnTo>
                  <a:lnTo>
                    <a:pt x="123055" y="656109"/>
                  </a:lnTo>
                  <a:lnTo>
                    <a:pt x="120818" y="656109"/>
                  </a:lnTo>
                  <a:lnTo>
                    <a:pt x="120818" y="653872"/>
                  </a:lnTo>
                  <a:lnTo>
                    <a:pt x="123055" y="653872"/>
                  </a:lnTo>
                  <a:lnTo>
                    <a:pt x="123055" y="652194"/>
                  </a:lnTo>
                  <a:lnTo>
                    <a:pt x="128090" y="652194"/>
                  </a:lnTo>
                  <a:lnTo>
                    <a:pt x="128090" y="647160"/>
                  </a:lnTo>
                  <a:lnTo>
                    <a:pt x="132005" y="647160"/>
                  </a:lnTo>
                  <a:lnTo>
                    <a:pt x="132005" y="645481"/>
                  </a:lnTo>
                  <a:lnTo>
                    <a:pt x="129767" y="645481"/>
                  </a:lnTo>
                  <a:lnTo>
                    <a:pt x="129767" y="643244"/>
                  </a:lnTo>
                  <a:lnTo>
                    <a:pt x="123055" y="643244"/>
                  </a:lnTo>
                  <a:lnTo>
                    <a:pt x="123055" y="641566"/>
                  </a:lnTo>
                  <a:lnTo>
                    <a:pt x="120818" y="641566"/>
                  </a:lnTo>
                  <a:lnTo>
                    <a:pt x="120818" y="639888"/>
                  </a:lnTo>
                  <a:lnTo>
                    <a:pt x="120818" y="641566"/>
                  </a:lnTo>
                  <a:lnTo>
                    <a:pt x="119140" y="641566"/>
                  </a:lnTo>
                  <a:lnTo>
                    <a:pt x="119140" y="639888"/>
                  </a:lnTo>
                  <a:lnTo>
                    <a:pt x="114106" y="639888"/>
                  </a:lnTo>
                  <a:lnTo>
                    <a:pt x="114106" y="638210"/>
                  </a:lnTo>
                  <a:lnTo>
                    <a:pt x="111869" y="638210"/>
                  </a:lnTo>
                  <a:lnTo>
                    <a:pt x="111869" y="636532"/>
                  </a:lnTo>
                  <a:lnTo>
                    <a:pt x="110190" y="636532"/>
                  </a:lnTo>
                  <a:lnTo>
                    <a:pt x="110190" y="630939"/>
                  </a:lnTo>
                  <a:lnTo>
                    <a:pt x="110190" y="630939"/>
                  </a:lnTo>
                  <a:lnTo>
                    <a:pt x="110190" y="627583"/>
                  </a:lnTo>
                  <a:lnTo>
                    <a:pt x="108513" y="627583"/>
                  </a:lnTo>
                  <a:lnTo>
                    <a:pt x="108513" y="621989"/>
                  </a:lnTo>
                  <a:lnTo>
                    <a:pt x="106834" y="621989"/>
                  </a:lnTo>
                  <a:lnTo>
                    <a:pt x="106834" y="620311"/>
                  </a:lnTo>
                  <a:lnTo>
                    <a:pt x="105157" y="620311"/>
                  </a:lnTo>
                  <a:lnTo>
                    <a:pt x="105157" y="618633"/>
                  </a:lnTo>
                  <a:lnTo>
                    <a:pt x="106834" y="616955"/>
                  </a:lnTo>
                  <a:lnTo>
                    <a:pt x="108513" y="614718"/>
                  </a:lnTo>
                  <a:lnTo>
                    <a:pt x="108513" y="613040"/>
                  </a:lnTo>
                  <a:lnTo>
                    <a:pt x="101241" y="613040"/>
                  </a:lnTo>
                  <a:lnTo>
                    <a:pt x="101241" y="611362"/>
                  </a:lnTo>
                  <a:lnTo>
                    <a:pt x="99563" y="613040"/>
                  </a:lnTo>
                  <a:lnTo>
                    <a:pt x="90613" y="613040"/>
                  </a:lnTo>
                  <a:lnTo>
                    <a:pt x="90613" y="611362"/>
                  </a:lnTo>
                  <a:lnTo>
                    <a:pt x="83342" y="611362"/>
                  </a:lnTo>
                  <a:lnTo>
                    <a:pt x="83342" y="609684"/>
                  </a:lnTo>
                  <a:lnTo>
                    <a:pt x="79986" y="609684"/>
                  </a:lnTo>
                  <a:lnTo>
                    <a:pt x="79986" y="608006"/>
                  </a:lnTo>
                  <a:lnTo>
                    <a:pt x="76630" y="608006"/>
                  </a:lnTo>
                  <a:lnTo>
                    <a:pt x="76630" y="605768"/>
                  </a:lnTo>
                  <a:lnTo>
                    <a:pt x="72715" y="605768"/>
                  </a:lnTo>
                  <a:lnTo>
                    <a:pt x="72715" y="600734"/>
                  </a:lnTo>
                  <a:lnTo>
                    <a:pt x="69359" y="600734"/>
                  </a:lnTo>
                  <a:lnTo>
                    <a:pt x="69359" y="602412"/>
                  </a:lnTo>
                  <a:lnTo>
                    <a:pt x="67680" y="602412"/>
                  </a:lnTo>
                  <a:lnTo>
                    <a:pt x="67680" y="604090"/>
                  </a:lnTo>
                  <a:lnTo>
                    <a:pt x="66003" y="604090"/>
                  </a:lnTo>
                  <a:lnTo>
                    <a:pt x="66003" y="602412"/>
                  </a:lnTo>
                  <a:lnTo>
                    <a:pt x="63765" y="602412"/>
                  </a:lnTo>
                  <a:lnTo>
                    <a:pt x="63765" y="604090"/>
                  </a:lnTo>
                  <a:lnTo>
                    <a:pt x="62087" y="604090"/>
                  </a:lnTo>
                  <a:lnTo>
                    <a:pt x="62087" y="599056"/>
                  </a:lnTo>
                  <a:lnTo>
                    <a:pt x="60409" y="599056"/>
                  </a:lnTo>
                  <a:lnTo>
                    <a:pt x="60409" y="596819"/>
                  </a:lnTo>
                  <a:lnTo>
                    <a:pt x="57053" y="596819"/>
                  </a:lnTo>
                  <a:lnTo>
                    <a:pt x="57053" y="593463"/>
                  </a:lnTo>
                  <a:lnTo>
                    <a:pt x="58731" y="593463"/>
                  </a:lnTo>
                  <a:lnTo>
                    <a:pt x="58731" y="590107"/>
                  </a:lnTo>
                  <a:lnTo>
                    <a:pt x="58731" y="590107"/>
                  </a:lnTo>
                  <a:lnTo>
                    <a:pt x="58731" y="588429"/>
                  </a:lnTo>
                  <a:lnTo>
                    <a:pt x="58731" y="588429"/>
                  </a:lnTo>
                  <a:lnTo>
                    <a:pt x="58731" y="582835"/>
                  </a:lnTo>
                  <a:lnTo>
                    <a:pt x="57053" y="582835"/>
                  </a:lnTo>
                  <a:lnTo>
                    <a:pt x="57053" y="579479"/>
                  </a:lnTo>
                  <a:lnTo>
                    <a:pt x="54816" y="579479"/>
                  </a:lnTo>
                  <a:lnTo>
                    <a:pt x="54816" y="577242"/>
                  </a:lnTo>
                  <a:lnTo>
                    <a:pt x="53138" y="577242"/>
                  </a:lnTo>
                  <a:lnTo>
                    <a:pt x="51459" y="575564"/>
                  </a:lnTo>
                  <a:lnTo>
                    <a:pt x="46426" y="575564"/>
                  </a:lnTo>
                  <a:lnTo>
                    <a:pt x="46426" y="577242"/>
                  </a:lnTo>
                  <a:lnTo>
                    <a:pt x="44188" y="575564"/>
                  </a:lnTo>
                  <a:lnTo>
                    <a:pt x="44188" y="570530"/>
                  </a:lnTo>
                  <a:lnTo>
                    <a:pt x="42510" y="570530"/>
                  </a:lnTo>
                  <a:lnTo>
                    <a:pt x="42510" y="568292"/>
                  </a:lnTo>
                  <a:lnTo>
                    <a:pt x="40832" y="568292"/>
                  </a:lnTo>
                  <a:lnTo>
                    <a:pt x="39154" y="570530"/>
                  </a:lnTo>
                  <a:lnTo>
                    <a:pt x="39154" y="568292"/>
                  </a:lnTo>
                  <a:lnTo>
                    <a:pt x="28526" y="568292"/>
                  </a:lnTo>
                  <a:lnTo>
                    <a:pt x="28526" y="566614"/>
                  </a:lnTo>
                  <a:lnTo>
                    <a:pt x="21255" y="566614"/>
                  </a:lnTo>
                  <a:lnTo>
                    <a:pt x="21255" y="561580"/>
                  </a:lnTo>
                  <a:lnTo>
                    <a:pt x="22933" y="561580"/>
                  </a:lnTo>
                  <a:lnTo>
                    <a:pt x="22933" y="559902"/>
                  </a:lnTo>
                  <a:lnTo>
                    <a:pt x="35239" y="559902"/>
                  </a:lnTo>
                  <a:lnTo>
                    <a:pt x="37476" y="557665"/>
                  </a:lnTo>
                  <a:lnTo>
                    <a:pt x="37476" y="552631"/>
                  </a:lnTo>
                  <a:lnTo>
                    <a:pt x="33561" y="552631"/>
                  </a:lnTo>
                  <a:lnTo>
                    <a:pt x="31882" y="550953"/>
                  </a:lnTo>
                  <a:lnTo>
                    <a:pt x="31882" y="547037"/>
                  </a:lnTo>
                  <a:lnTo>
                    <a:pt x="33561" y="547037"/>
                  </a:lnTo>
                  <a:lnTo>
                    <a:pt x="33561" y="543681"/>
                  </a:lnTo>
                  <a:lnTo>
                    <a:pt x="31882" y="543681"/>
                  </a:lnTo>
                  <a:lnTo>
                    <a:pt x="31882" y="536410"/>
                  </a:lnTo>
                  <a:lnTo>
                    <a:pt x="30205" y="536410"/>
                  </a:lnTo>
                  <a:lnTo>
                    <a:pt x="30205" y="527460"/>
                  </a:lnTo>
                  <a:lnTo>
                    <a:pt x="31882" y="527460"/>
                  </a:lnTo>
                  <a:lnTo>
                    <a:pt x="31882" y="524104"/>
                  </a:lnTo>
                  <a:lnTo>
                    <a:pt x="30205" y="524104"/>
                  </a:lnTo>
                  <a:lnTo>
                    <a:pt x="30205" y="522426"/>
                  </a:lnTo>
                  <a:lnTo>
                    <a:pt x="26289" y="522426"/>
                  </a:lnTo>
                  <a:lnTo>
                    <a:pt x="26289" y="520189"/>
                  </a:lnTo>
                  <a:lnTo>
                    <a:pt x="24611" y="518511"/>
                  </a:lnTo>
                  <a:lnTo>
                    <a:pt x="15662" y="518511"/>
                  </a:lnTo>
                  <a:lnTo>
                    <a:pt x="15662" y="516833"/>
                  </a:lnTo>
                  <a:lnTo>
                    <a:pt x="13984" y="516833"/>
                  </a:lnTo>
                  <a:lnTo>
                    <a:pt x="13984" y="518511"/>
                  </a:lnTo>
                  <a:lnTo>
                    <a:pt x="12305" y="518511"/>
                  </a:lnTo>
                  <a:lnTo>
                    <a:pt x="12305" y="522426"/>
                  </a:lnTo>
                  <a:lnTo>
                    <a:pt x="8949" y="522426"/>
                  </a:lnTo>
                  <a:lnTo>
                    <a:pt x="8949" y="520189"/>
                  </a:lnTo>
                  <a:lnTo>
                    <a:pt x="6712" y="520189"/>
                  </a:lnTo>
                  <a:lnTo>
                    <a:pt x="6712" y="516833"/>
                  </a:lnTo>
                  <a:lnTo>
                    <a:pt x="3356" y="516833"/>
                  </a:lnTo>
                  <a:lnTo>
                    <a:pt x="3356" y="509561"/>
                  </a:lnTo>
                  <a:lnTo>
                    <a:pt x="6712" y="509561"/>
                  </a:lnTo>
                  <a:lnTo>
                    <a:pt x="6712" y="506205"/>
                  </a:lnTo>
                  <a:lnTo>
                    <a:pt x="3356" y="506205"/>
                  </a:lnTo>
                  <a:lnTo>
                    <a:pt x="3356" y="502849"/>
                  </a:lnTo>
                  <a:lnTo>
                    <a:pt x="1678" y="502849"/>
                  </a:lnTo>
                  <a:lnTo>
                    <a:pt x="1678" y="500612"/>
                  </a:lnTo>
                  <a:lnTo>
                    <a:pt x="0" y="500612"/>
                  </a:lnTo>
                  <a:lnTo>
                    <a:pt x="0" y="498934"/>
                  </a:lnTo>
                  <a:lnTo>
                    <a:pt x="1678" y="498934"/>
                  </a:lnTo>
                  <a:lnTo>
                    <a:pt x="1678" y="497256"/>
                  </a:lnTo>
                  <a:lnTo>
                    <a:pt x="3356" y="497256"/>
                  </a:lnTo>
                  <a:lnTo>
                    <a:pt x="3356" y="493900"/>
                  </a:lnTo>
                  <a:lnTo>
                    <a:pt x="6712" y="493900"/>
                  </a:lnTo>
                  <a:lnTo>
                    <a:pt x="6712" y="491662"/>
                  </a:lnTo>
                  <a:lnTo>
                    <a:pt x="8949" y="491662"/>
                  </a:lnTo>
                  <a:lnTo>
                    <a:pt x="8949" y="484950"/>
                  </a:lnTo>
                  <a:lnTo>
                    <a:pt x="6712" y="484950"/>
                  </a:lnTo>
                  <a:lnTo>
                    <a:pt x="6712" y="481035"/>
                  </a:lnTo>
                  <a:lnTo>
                    <a:pt x="8949" y="481035"/>
                  </a:lnTo>
                  <a:lnTo>
                    <a:pt x="8949" y="476001"/>
                  </a:lnTo>
                  <a:lnTo>
                    <a:pt x="10628" y="476001"/>
                  </a:lnTo>
                  <a:lnTo>
                    <a:pt x="10628" y="474323"/>
                  </a:lnTo>
                  <a:lnTo>
                    <a:pt x="19577" y="474323"/>
                  </a:lnTo>
                  <a:lnTo>
                    <a:pt x="19577" y="472085"/>
                  </a:lnTo>
                  <a:lnTo>
                    <a:pt x="21255" y="472085"/>
                  </a:lnTo>
                  <a:lnTo>
                    <a:pt x="21255" y="470407"/>
                  </a:lnTo>
                  <a:lnTo>
                    <a:pt x="22933" y="470407"/>
                  </a:lnTo>
                  <a:lnTo>
                    <a:pt x="24611" y="468729"/>
                  </a:lnTo>
                  <a:lnTo>
                    <a:pt x="26289" y="468729"/>
                  </a:lnTo>
                  <a:lnTo>
                    <a:pt x="26289" y="465373"/>
                  </a:lnTo>
                  <a:lnTo>
                    <a:pt x="30205" y="465373"/>
                  </a:lnTo>
                  <a:lnTo>
                    <a:pt x="30205" y="461458"/>
                  </a:lnTo>
                  <a:lnTo>
                    <a:pt x="33561" y="461458"/>
                  </a:lnTo>
                  <a:lnTo>
                    <a:pt x="35239" y="463136"/>
                  </a:lnTo>
                  <a:lnTo>
                    <a:pt x="39154" y="463136"/>
                  </a:lnTo>
                  <a:lnTo>
                    <a:pt x="39154" y="461458"/>
                  </a:lnTo>
                  <a:lnTo>
                    <a:pt x="42510" y="461458"/>
                  </a:lnTo>
                  <a:lnTo>
                    <a:pt x="42510" y="459780"/>
                  </a:lnTo>
                  <a:lnTo>
                    <a:pt x="44188" y="459780"/>
                  </a:lnTo>
                  <a:lnTo>
                    <a:pt x="44188" y="458102"/>
                  </a:lnTo>
                  <a:lnTo>
                    <a:pt x="46426" y="458102"/>
                  </a:lnTo>
                  <a:lnTo>
                    <a:pt x="46426" y="456424"/>
                  </a:lnTo>
                  <a:lnTo>
                    <a:pt x="49782" y="456424"/>
                  </a:lnTo>
                  <a:lnTo>
                    <a:pt x="49782" y="461458"/>
                  </a:lnTo>
                  <a:lnTo>
                    <a:pt x="51459" y="461458"/>
                  </a:lnTo>
                  <a:lnTo>
                    <a:pt x="51459" y="463136"/>
                  </a:lnTo>
                  <a:lnTo>
                    <a:pt x="49782" y="463136"/>
                  </a:lnTo>
                  <a:lnTo>
                    <a:pt x="49782" y="467051"/>
                  </a:lnTo>
                  <a:lnTo>
                    <a:pt x="53138" y="467051"/>
                  </a:lnTo>
                  <a:lnTo>
                    <a:pt x="53138" y="465373"/>
                  </a:lnTo>
                  <a:lnTo>
                    <a:pt x="54816" y="465373"/>
                  </a:lnTo>
                  <a:lnTo>
                    <a:pt x="54816" y="467051"/>
                  </a:lnTo>
                  <a:lnTo>
                    <a:pt x="57053" y="467051"/>
                  </a:lnTo>
                  <a:lnTo>
                    <a:pt x="57053" y="465373"/>
                  </a:lnTo>
                  <a:lnTo>
                    <a:pt x="62087" y="465373"/>
                  </a:lnTo>
                  <a:lnTo>
                    <a:pt x="62087" y="463136"/>
                  </a:lnTo>
                  <a:lnTo>
                    <a:pt x="66003" y="463136"/>
                  </a:lnTo>
                  <a:lnTo>
                    <a:pt x="66003" y="465373"/>
                  </a:lnTo>
                  <a:lnTo>
                    <a:pt x="67680" y="465373"/>
                  </a:lnTo>
                  <a:lnTo>
                    <a:pt x="69359" y="463136"/>
                  </a:lnTo>
                  <a:lnTo>
                    <a:pt x="71036" y="463136"/>
                  </a:lnTo>
                  <a:lnTo>
                    <a:pt x="71036" y="459780"/>
                  </a:lnTo>
                  <a:lnTo>
                    <a:pt x="72715" y="458102"/>
                  </a:lnTo>
                  <a:lnTo>
                    <a:pt x="72715" y="456424"/>
                  </a:lnTo>
                  <a:lnTo>
                    <a:pt x="74952" y="456424"/>
                  </a:lnTo>
                  <a:lnTo>
                    <a:pt x="74952" y="454186"/>
                  </a:lnTo>
                  <a:lnTo>
                    <a:pt x="72715" y="454186"/>
                  </a:lnTo>
                  <a:lnTo>
                    <a:pt x="72715" y="452508"/>
                  </a:lnTo>
                  <a:lnTo>
                    <a:pt x="74952" y="452508"/>
                  </a:lnTo>
                  <a:lnTo>
                    <a:pt x="74952" y="450830"/>
                  </a:lnTo>
                  <a:lnTo>
                    <a:pt x="76630" y="450830"/>
                  </a:lnTo>
                  <a:lnTo>
                    <a:pt x="76630" y="449152"/>
                  </a:lnTo>
                  <a:lnTo>
                    <a:pt x="74952" y="447474"/>
                  </a:lnTo>
                  <a:lnTo>
                    <a:pt x="76630" y="447474"/>
                  </a:lnTo>
                  <a:lnTo>
                    <a:pt x="76630" y="445796"/>
                  </a:lnTo>
                  <a:lnTo>
                    <a:pt x="78308" y="445796"/>
                  </a:lnTo>
                  <a:lnTo>
                    <a:pt x="79986" y="443559"/>
                  </a:lnTo>
                  <a:lnTo>
                    <a:pt x="85580" y="443559"/>
                  </a:lnTo>
                  <a:lnTo>
                    <a:pt x="85580" y="445796"/>
                  </a:lnTo>
                  <a:lnTo>
                    <a:pt x="90613" y="445796"/>
                  </a:lnTo>
                  <a:lnTo>
                    <a:pt x="90613" y="443559"/>
                  </a:lnTo>
                  <a:lnTo>
                    <a:pt x="92292" y="443559"/>
                  </a:lnTo>
                  <a:lnTo>
                    <a:pt x="92292" y="445796"/>
                  </a:lnTo>
                  <a:lnTo>
                    <a:pt x="99563" y="445796"/>
                  </a:lnTo>
                  <a:lnTo>
                    <a:pt x="99563" y="443559"/>
                  </a:lnTo>
                  <a:lnTo>
                    <a:pt x="99563" y="445796"/>
                  </a:lnTo>
                  <a:lnTo>
                    <a:pt x="99563" y="443559"/>
                  </a:lnTo>
                  <a:lnTo>
                    <a:pt x="110190" y="443559"/>
                  </a:lnTo>
                  <a:lnTo>
                    <a:pt x="110190" y="441881"/>
                  </a:lnTo>
                  <a:lnTo>
                    <a:pt x="111869" y="441881"/>
                  </a:lnTo>
                  <a:lnTo>
                    <a:pt x="111869" y="438525"/>
                  </a:lnTo>
                  <a:lnTo>
                    <a:pt x="114106" y="438525"/>
                  </a:lnTo>
                  <a:lnTo>
                    <a:pt x="114106" y="436847"/>
                  </a:lnTo>
                  <a:lnTo>
                    <a:pt x="115784" y="436847"/>
                  </a:lnTo>
                  <a:lnTo>
                    <a:pt x="115784" y="432931"/>
                  </a:lnTo>
                  <a:lnTo>
                    <a:pt x="117462" y="432931"/>
                  </a:lnTo>
                  <a:lnTo>
                    <a:pt x="117462" y="429575"/>
                  </a:lnTo>
                  <a:lnTo>
                    <a:pt x="123055" y="429575"/>
                  </a:lnTo>
                  <a:lnTo>
                    <a:pt x="123055" y="427897"/>
                  </a:lnTo>
                  <a:lnTo>
                    <a:pt x="126411" y="427897"/>
                  </a:lnTo>
                  <a:lnTo>
                    <a:pt x="126411" y="425660"/>
                  </a:lnTo>
                  <a:lnTo>
                    <a:pt x="128090" y="425660"/>
                  </a:lnTo>
                  <a:lnTo>
                    <a:pt x="128090" y="423982"/>
                  </a:lnTo>
                  <a:lnTo>
                    <a:pt x="132005" y="423982"/>
                  </a:lnTo>
                  <a:lnTo>
                    <a:pt x="132005" y="422304"/>
                  </a:lnTo>
                  <a:lnTo>
                    <a:pt x="135361" y="422304"/>
                  </a:lnTo>
                  <a:lnTo>
                    <a:pt x="135361" y="420626"/>
                  </a:lnTo>
                  <a:lnTo>
                    <a:pt x="138717" y="420626"/>
                  </a:lnTo>
                  <a:lnTo>
                    <a:pt x="138717" y="418948"/>
                  </a:lnTo>
                  <a:lnTo>
                    <a:pt x="140395" y="418948"/>
                  </a:lnTo>
                  <a:lnTo>
                    <a:pt x="140395" y="420626"/>
                  </a:lnTo>
                  <a:lnTo>
                    <a:pt x="145988" y="420626"/>
                  </a:lnTo>
                  <a:lnTo>
                    <a:pt x="145988" y="418948"/>
                  </a:lnTo>
                  <a:lnTo>
                    <a:pt x="147667" y="418948"/>
                  </a:lnTo>
                  <a:lnTo>
                    <a:pt x="147667" y="417270"/>
                  </a:lnTo>
                  <a:lnTo>
                    <a:pt x="149344" y="417270"/>
                  </a:lnTo>
                  <a:lnTo>
                    <a:pt x="149344" y="411676"/>
                  </a:lnTo>
                  <a:lnTo>
                    <a:pt x="160531" y="411676"/>
                  </a:lnTo>
                  <a:lnTo>
                    <a:pt x="160531" y="408320"/>
                  </a:lnTo>
                  <a:lnTo>
                    <a:pt x="158294" y="406083"/>
                  </a:lnTo>
                  <a:lnTo>
                    <a:pt x="160531" y="406083"/>
                  </a:lnTo>
                  <a:lnTo>
                    <a:pt x="160531" y="402727"/>
                  </a:lnTo>
                  <a:lnTo>
                    <a:pt x="158294" y="402727"/>
                  </a:lnTo>
                  <a:lnTo>
                    <a:pt x="158294" y="397133"/>
                  </a:lnTo>
                  <a:lnTo>
                    <a:pt x="158294" y="397133"/>
                  </a:lnTo>
                  <a:lnTo>
                    <a:pt x="158294" y="393777"/>
                  </a:lnTo>
                  <a:lnTo>
                    <a:pt x="156616" y="393777"/>
                  </a:lnTo>
                  <a:lnTo>
                    <a:pt x="156616" y="392099"/>
                  </a:lnTo>
                  <a:lnTo>
                    <a:pt x="158294" y="392099"/>
                  </a:lnTo>
                  <a:lnTo>
                    <a:pt x="158294" y="388743"/>
                  </a:lnTo>
                  <a:lnTo>
                    <a:pt x="160531" y="386506"/>
                  </a:lnTo>
                  <a:lnTo>
                    <a:pt x="163888" y="386506"/>
                  </a:lnTo>
                  <a:lnTo>
                    <a:pt x="163888" y="384828"/>
                  </a:lnTo>
                  <a:lnTo>
                    <a:pt x="167244" y="384828"/>
                  </a:lnTo>
                  <a:lnTo>
                    <a:pt x="167244" y="383150"/>
                  </a:lnTo>
                  <a:lnTo>
                    <a:pt x="163888" y="383150"/>
                  </a:lnTo>
                  <a:lnTo>
                    <a:pt x="163888" y="381472"/>
                  </a:lnTo>
                  <a:lnTo>
                    <a:pt x="162209" y="381472"/>
                  </a:lnTo>
                  <a:lnTo>
                    <a:pt x="163888" y="379794"/>
                  </a:lnTo>
                  <a:lnTo>
                    <a:pt x="165565" y="379794"/>
                  </a:lnTo>
                  <a:lnTo>
                    <a:pt x="165565" y="377556"/>
                  </a:lnTo>
                  <a:lnTo>
                    <a:pt x="167244" y="377556"/>
                  </a:lnTo>
                  <a:lnTo>
                    <a:pt x="167244" y="375878"/>
                  </a:lnTo>
                  <a:lnTo>
                    <a:pt x="172837" y="375878"/>
                  </a:lnTo>
                  <a:lnTo>
                    <a:pt x="172837" y="374200"/>
                  </a:lnTo>
                  <a:lnTo>
                    <a:pt x="171159" y="372522"/>
                  </a:lnTo>
                  <a:lnTo>
                    <a:pt x="171159" y="370844"/>
                  </a:lnTo>
                  <a:lnTo>
                    <a:pt x="168921" y="370844"/>
                  </a:lnTo>
                  <a:lnTo>
                    <a:pt x="168921" y="368607"/>
                  </a:lnTo>
                  <a:lnTo>
                    <a:pt x="171159" y="368607"/>
                  </a:lnTo>
                  <a:lnTo>
                    <a:pt x="171159" y="363573"/>
                  </a:lnTo>
                  <a:lnTo>
                    <a:pt x="168921" y="357979"/>
                  </a:lnTo>
                  <a:lnTo>
                    <a:pt x="167244" y="354623"/>
                  </a:lnTo>
                  <a:lnTo>
                    <a:pt x="165565" y="354623"/>
                  </a:lnTo>
                  <a:lnTo>
                    <a:pt x="167244" y="352945"/>
                  </a:lnTo>
                  <a:lnTo>
                    <a:pt x="165565" y="352945"/>
                  </a:lnTo>
                  <a:lnTo>
                    <a:pt x="165565" y="351267"/>
                  </a:lnTo>
                  <a:lnTo>
                    <a:pt x="163888" y="351267"/>
                  </a:lnTo>
                  <a:lnTo>
                    <a:pt x="163888" y="336724"/>
                  </a:lnTo>
                  <a:lnTo>
                    <a:pt x="162209" y="336724"/>
                  </a:lnTo>
                  <a:lnTo>
                    <a:pt x="162209" y="329453"/>
                  </a:lnTo>
                  <a:lnTo>
                    <a:pt x="163888" y="329453"/>
                  </a:lnTo>
                  <a:lnTo>
                    <a:pt x="163888" y="327775"/>
                  </a:lnTo>
                  <a:lnTo>
                    <a:pt x="162209" y="326097"/>
                  </a:lnTo>
                  <a:lnTo>
                    <a:pt x="163888" y="326097"/>
                  </a:lnTo>
                  <a:lnTo>
                    <a:pt x="163888" y="324419"/>
                  </a:lnTo>
                  <a:lnTo>
                    <a:pt x="165565" y="324419"/>
                  </a:lnTo>
                  <a:lnTo>
                    <a:pt x="167244" y="322741"/>
                  </a:lnTo>
                  <a:lnTo>
                    <a:pt x="162209" y="322741"/>
                  </a:lnTo>
                  <a:lnTo>
                    <a:pt x="162209" y="320503"/>
                  </a:lnTo>
                  <a:lnTo>
                    <a:pt x="153260" y="320503"/>
                  </a:lnTo>
                  <a:lnTo>
                    <a:pt x="151582" y="318825"/>
                  </a:lnTo>
                  <a:lnTo>
                    <a:pt x="151582" y="318825"/>
                  </a:lnTo>
                  <a:lnTo>
                    <a:pt x="151582" y="315469"/>
                  </a:lnTo>
                  <a:lnTo>
                    <a:pt x="156616" y="315469"/>
                  </a:lnTo>
                  <a:lnTo>
                    <a:pt x="156616" y="313791"/>
                  </a:lnTo>
                  <a:lnTo>
                    <a:pt x="163888" y="313791"/>
                  </a:lnTo>
                  <a:lnTo>
                    <a:pt x="163888" y="309876"/>
                  </a:lnTo>
                  <a:lnTo>
                    <a:pt x="176193" y="309876"/>
                  </a:lnTo>
                  <a:lnTo>
                    <a:pt x="177871" y="308198"/>
                  </a:lnTo>
                  <a:lnTo>
                    <a:pt x="181786" y="308198"/>
                  </a:lnTo>
                  <a:lnTo>
                    <a:pt x="181786" y="306520"/>
                  </a:lnTo>
                  <a:lnTo>
                    <a:pt x="185142" y="306520"/>
                  </a:lnTo>
                  <a:lnTo>
                    <a:pt x="185142" y="304842"/>
                  </a:lnTo>
                  <a:lnTo>
                    <a:pt x="190736" y="304842"/>
                  </a:lnTo>
                  <a:lnTo>
                    <a:pt x="190736" y="303164"/>
                  </a:lnTo>
                  <a:lnTo>
                    <a:pt x="195770" y="303164"/>
                  </a:lnTo>
                  <a:lnTo>
                    <a:pt x="195770" y="304842"/>
                  </a:lnTo>
                  <a:lnTo>
                    <a:pt x="197448" y="304842"/>
                  </a:lnTo>
                  <a:lnTo>
                    <a:pt x="197448" y="308198"/>
                  </a:lnTo>
                  <a:lnTo>
                    <a:pt x="199685" y="308198"/>
                  </a:lnTo>
                  <a:lnTo>
                    <a:pt x="199685" y="309876"/>
                  </a:lnTo>
                  <a:lnTo>
                    <a:pt x="203042" y="309876"/>
                  </a:lnTo>
                  <a:lnTo>
                    <a:pt x="203042" y="308198"/>
                  </a:lnTo>
                  <a:lnTo>
                    <a:pt x="204719" y="308198"/>
                  </a:lnTo>
                  <a:lnTo>
                    <a:pt x="204719" y="306520"/>
                  </a:lnTo>
                  <a:lnTo>
                    <a:pt x="208635" y="306520"/>
                  </a:lnTo>
                  <a:lnTo>
                    <a:pt x="208635" y="308198"/>
                  </a:lnTo>
                  <a:lnTo>
                    <a:pt x="215347" y="308198"/>
                  </a:lnTo>
                  <a:lnTo>
                    <a:pt x="215347" y="299248"/>
                  </a:lnTo>
                  <a:lnTo>
                    <a:pt x="211991" y="299248"/>
                  </a:lnTo>
                  <a:lnTo>
                    <a:pt x="208635" y="295892"/>
                  </a:lnTo>
                  <a:lnTo>
                    <a:pt x="208635" y="295892"/>
                  </a:lnTo>
                  <a:lnTo>
                    <a:pt x="210313" y="286943"/>
                  </a:lnTo>
                  <a:lnTo>
                    <a:pt x="211991" y="285265"/>
                  </a:lnTo>
                  <a:lnTo>
                    <a:pt x="213669" y="283027"/>
                  </a:lnTo>
                  <a:lnTo>
                    <a:pt x="213669" y="274637"/>
                  </a:lnTo>
                  <a:lnTo>
                    <a:pt x="215347" y="272400"/>
                  </a:lnTo>
                  <a:lnTo>
                    <a:pt x="215347" y="269044"/>
                  </a:lnTo>
                  <a:lnTo>
                    <a:pt x="217584" y="267366"/>
                  </a:lnTo>
                  <a:lnTo>
                    <a:pt x="219262" y="261772"/>
                  </a:lnTo>
                  <a:lnTo>
                    <a:pt x="219262" y="260094"/>
                  </a:lnTo>
                  <a:lnTo>
                    <a:pt x="220940" y="256738"/>
                  </a:lnTo>
                  <a:lnTo>
                    <a:pt x="220940" y="254501"/>
                  </a:lnTo>
                  <a:lnTo>
                    <a:pt x="222619" y="252823"/>
                  </a:lnTo>
                  <a:lnTo>
                    <a:pt x="222619" y="246111"/>
                  </a:lnTo>
                  <a:lnTo>
                    <a:pt x="224296" y="243873"/>
                  </a:lnTo>
                  <a:lnTo>
                    <a:pt x="224296" y="240517"/>
                  </a:lnTo>
                  <a:lnTo>
                    <a:pt x="225975" y="240517"/>
                  </a:lnTo>
                  <a:lnTo>
                    <a:pt x="225975" y="238839"/>
                  </a:lnTo>
                  <a:lnTo>
                    <a:pt x="228212" y="238839"/>
                  </a:lnTo>
                  <a:lnTo>
                    <a:pt x="228212" y="237161"/>
                  </a:lnTo>
                  <a:lnTo>
                    <a:pt x="229890" y="238839"/>
                  </a:lnTo>
                  <a:lnTo>
                    <a:pt x="233246" y="238839"/>
                  </a:lnTo>
                  <a:lnTo>
                    <a:pt x="233246" y="240517"/>
                  </a:lnTo>
                  <a:lnTo>
                    <a:pt x="233246" y="238839"/>
                  </a:lnTo>
                  <a:lnTo>
                    <a:pt x="233246" y="240517"/>
                  </a:lnTo>
                  <a:lnTo>
                    <a:pt x="234924" y="240517"/>
                  </a:lnTo>
                  <a:lnTo>
                    <a:pt x="234924" y="242196"/>
                  </a:lnTo>
                  <a:lnTo>
                    <a:pt x="238839" y="242196"/>
                  </a:lnTo>
                  <a:lnTo>
                    <a:pt x="238839" y="243873"/>
                  </a:lnTo>
                  <a:lnTo>
                    <a:pt x="242196" y="243873"/>
                  </a:lnTo>
                  <a:lnTo>
                    <a:pt x="246111" y="246111"/>
                  </a:lnTo>
                  <a:lnTo>
                    <a:pt x="246111" y="247789"/>
                  </a:lnTo>
                  <a:lnTo>
                    <a:pt x="247789" y="247789"/>
                  </a:lnTo>
                  <a:lnTo>
                    <a:pt x="247789" y="246111"/>
                  </a:lnTo>
                  <a:lnTo>
                    <a:pt x="247789" y="247789"/>
                  </a:lnTo>
                  <a:lnTo>
                    <a:pt x="247789" y="246111"/>
                  </a:lnTo>
                  <a:lnTo>
                    <a:pt x="249467" y="247789"/>
                  </a:lnTo>
                  <a:lnTo>
                    <a:pt x="252823" y="247789"/>
                  </a:lnTo>
                  <a:lnTo>
                    <a:pt x="252823" y="246111"/>
                  </a:lnTo>
                  <a:lnTo>
                    <a:pt x="260094" y="246111"/>
                  </a:lnTo>
                  <a:lnTo>
                    <a:pt x="260094" y="247789"/>
                  </a:lnTo>
                  <a:lnTo>
                    <a:pt x="261773" y="247789"/>
                  </a:lnTo>
                  <a:lnTo>
                    <a:pt x="261773" y="246111"/>
                  </a:lnTo>
                  <a:lnTo>
                    <a:pt x="265688" y="246111"/>
                  </a:lnTo>
                  <a:lnTo>
                    <a:pt x="265688" y="247789"/>
                  </a:lnTo>
                  <a:lnTo>
                    <a:pt x="267366" y="247789"/>
                  </a:lnTo>
                  <a:lnTo>
                    <a:pt x="267366" y="251145"/>
                  </a:lnTo>
                  <a:lnTo>
                    <a:pt x="270722" y="251145"/>
                  </a:lnTo>
                  <a:lnTo>
                    <a:pt x="272400" y="249467"/>
                  </a:lnTo>
                  <a:lnTo>
                    <a:pt x="274637" y="249467"/>
                  </a:lnTo>
                  <a:lnTo>
                    <a:pt x="274637" y="247789"/>
                  </a:lnTo>
                  <a:lnTo>
                    <a:pt x="276315" y="247789"/>
                  </a:lnTo>
                  <a:lnTo>
                    <a:pt x="276315" y="246111"/>
                  </a:lnTo>
                  <a:lnTo>
                    <a:pt x="277993" y="246111"/>
                  </a:lnTo>
                  <a:lnTo>
                    <a:pt x="277993" y="243873"/>
                  </a:lnTo>
                  <a:lnTo>
                    <a:pt x="286943" y="243873"/>
                  </a:lnTo>
                  <a:lnTo>
                    <a:pt x="286943" y="240517"/>
                  </a:lnTo>
                  <a:lnTo>
                    <a:pt x="288621" y="240517"/>
                  </a:lnTo>
                  <a:lnTo>
                    <a:pt x="288621" y="229890"/>
                  </a:lnTo>
                  <a:lnTo>
                    <a:pt x="286943" y="229890"/>
                  </a:lnTo>
                  <a:lnTo>
                    <a:pt x="286943" y="225974"/>
                  </a:lnTo>
                  <a:lnTo>
                    <a:pt x="288621" y="225974"/>
                  </a:lnTo>
                  <a:lnTo>
                    <a:pt x="288621" y="224296"/>
                  </a:lnTo>
                  <a:lnTo>
                    <a:pt x="286943" y="213669"/>
                  </a:lnTo>
                  <a:lnTo>
                    <a:pt x="286943" y="203042"/>
                  </a:lnTo>
                  <a:lnTo>
                    <a:pt x="288621" y="203042"/>
                  </a:lnTo>
                  <a:lnTo>
                    <a:pt x="288621" y="197448"/>
                  </a:lnTo>
                  <a:lnTo>
                    <a:pt x="290299" y="197448"/>
                  </a:lnTo>
                  <a:lnTo>
                    <a:pt x="290299" y="195770"/>
                  </a:lnTo>
                  <a:lnTo>
                    <a:pt x="303163" y="195770"/>
                  </a:lnTo>
                  <a:lnTo>
                    <a:pt x="303163" y="194092"/>
                  </a:lnTo>
                  <a:lnTo>
                    <a:pt x="306520" y="194092"/>
                  </a:lnTo>
                  <a:lnTo>
                    <a:pt x="311554" y="190736"/>
                  </a:lnTo>
                  <a:lnTo>
                    <a:pt x="311554" y="189058"/>
                  </a:lnTo>
                  <a:lnTo>
                    <a:pt x="313791" y="189058"/>
                  </a:lnTo>
                  <a:lnTo>
                    <a:pt x="313791" y="185142"/>
                  </a:lnTo>
                  <a:lnTo>
                    <a:pt x="315469" y="185142"/>
                  </a:lnTo>
                  <a:lnTo>
                    <a:pt x="315469" y="183465"/>
                  </a:lnTo>
                  <a:lnTo>
                    <a:pt x="313791" y="183465"/>
                  </a:lnTo>
                  <a:lnTo>
                    <a:pt x="313791" y="181786"/>
                  </a:lnTo>
                  <a:lnTo>
                    <a:pt x="317147" y="181786"/>
                  </a:lnTo>
                  <a:lnTo>
                    <a:pt x="317147" y="180108"/>
                  </a:lnTo>
                  <a:lnTo>
                    <a:pt x="315469" y="180108"/>
                  </a:lnTo>
                  <a:lnTo>
                    <a:pt x="315469" y="177871"/>
                  </a:lnTo>
                  <a:lnTo>
                    <a:pt x="313791" y="177871"/>
                  </a:lnTo>
                  <a:lnTo>
                    <a:pt x="313791" y="174515"/>
                  </a:lnTo>
                  <a:lnTo>
                    <a:pt x="315469" y="172837"/>
                  </a:lnTo>
                  <a:lnTo>
                    <a:pt x="317147" y="172837"/>
                  </a:lnTo>
                  <a:lnTo>
                    <a:pt x="317147" y="171159"/>
                  </a:lnTo>
                  <a:lnTo>
                    <a:pt x="322740" y="171159"/>
                  </a:lnTo>
                  <a:lnTo>
                    <a:pt x="322740" y="168922"/>
                  </a:lnTo>
                  <a:lnTo>
                    <a:pt x="326097" y="168922"/>
                  </a:lnTo>
                  <a:lnTo>
                    <a:pt x="326097" y="171159"/>
                  </a:lnTo>
                  <a:lnTo>
                    <a:pt x="329453" y="171159"/>
                  </a:lnTo>
                  <a:lnTo>
                    <a:pt x="329453" y="172837"/>
                  </a:lnTo>
                  <a:lnTo>
                    <a:pt x="331690" y="172837"/>
                  </a:lnTo>
                  <a:lnTo>
                    <a:pt x="331690" y="171159"/>
                  </a:lnTo>
                  <a:lnTo>
                    <a:pt x="333368" y="171159"/>
                  </a:lnTo>
                  <a:lnTo>
                    <a:pt x="331690" y="168922"/>
                  </a:lnTo>
                  <a:lnTo>
                    <a:pt x="336724" y="168922"/>
                  </a:lnTo>
                  <a:lnTo>
                    <a:pt x="336724" y="167243"/>
                  </a:lnTo>
                  <a:lnTo>
                    <a:pt x="340081" y="167243"/>
                  </a:lnTo>
                  <a:lnTo>
                    <a:pt x="340081" y="171159"/>
                  </a:lnTo>
                  <a:lnTo>
                    <a:pt x="340081" y="171159"/>
                  </a:lnTo>
                  <a:lnTo>
                    <a:pt x="340081" y="172837"/>
                  </a:lnTo>
                  <a:lnTo>
                    <a:pt x="342317" y="172837"/>
                  </a:lnTo>
                  <a:lnTo>
                    <a:pt x="342317" y="176193"/>
                  </a:lnTo>
                  <a:lnTo>
                    <a:pt x="340081" y="176193"/>
                  </a:lnTo>
                  <a:lnTo>
                    <a:pt x="340081" y="177871"/>
                  </a:lnTo>
                  <a:lnTo>
                    <a:pt x="338402" y="177871"/>
                  </a:lnTo>
                  <a:lnTo>
                    <a:pt x="338402" y="180108"/>
                  </a:lnTo>
                  <a:lnTo>
                    <a:pt x="340081" y="180108"/>
                  </a:lnTo>
                  <a:lnTo>
                    <a:pt x="340081" y="181786"/>
                  </a:lnTo>
                  <a:lnTo>
                    <a:pt x="342317" y="181786"/>
                  </a:lnTo>
                  <a:lnTo>
                    <a:pt x="342317" y="183465"/>
                  </a:lnTo>
                  <a:lnTo>
                    <a:pt x="345674" y="183465"/>
                  </a:lnTo>
                  <a:lnTo>
                    <a:pt x="345674" y="185142"/>
                  </a:lnTo>
                  <a:lnTo>
                    <a:pt x="345674" y="185142"/>
                  </a:lnTo>
                  <a:lnTo>
                    <a:pt x="345674" y="189058"/>
                  </a:lnTo>
                  <a:lnTo>
                    <a:pt x="343996" y="189058"/>
                  </a:lnTo>
                  <a:lnTo>
                    <a:pt x="343996" y="190736"/>
                  </a:lnTo>
                  <a:lnTo>
                    <a:pt x="347352" y="190736"/>
                  </a:lnTo>
                  <a:lnTo>
                    <a:pt x="347352" y="192414"/>
                  </a:lnTo>
                  <a:lnTo>
                    <a:pt x="347352" y="190736"/>
                  </a:lnTo>
                  <a:lnTo>
                    <a:pt x="347352" y="192414"/>
                  </a:lnTo>
                  <a:lnTo>
                    <a:pt x="349030" y="192414"/>
                  </a:lnTo>
                  <a:lnTo>
                    <a:pt x="351267" y="194092"/>
                  </a:lnTo>
                  <a:lnTo>
                    <a:pt x="352945" y="194092"/>
                  </a:lnTo>
                  <a:lnTo>
                    <a:pt x="352945" y="195770"/>
                  </a:lnTo>
                  <a:lnTo>
                    <a:pt x="356301" y="195770"/>
                  </a:lnTo>
                  <a:lnTo>
                    <a:pt x="357979" y="197448"/>
                  </a:lnTo>
                  <a:lnTo>
                    <a:pt x="360217" y="197448"/>
                  </a:lnTo>
                  <a:lnTo>
                    <a:pt x="357979" y="199685"/>
                  </a:lnTo>
                  <a:lnTo>
                    <a:pt x="357979" y="203042"/>
                  </a:lnTo>
                  <a:lnTo>
                    <a:pt x="361894" y="203042"/>
                  </a:lnTo>
                  <a:lnTo>
                    <a:pt x="361894" y="204719"/>
                  </a:lnTo>
                  <a:lnTo>
                    <a:pt x="363573" y="206397"/>
                  </a:lnTo>
                  <a:lnTo>
                    <a:pt x="366929" y="206397"/>
                  </a:lnTo>
                  <a:lnTo>
                    <a:pt x="366929" y="208635"/>
                  </a:lnTo>
                  <a:lnTo>
                    <a:pt x="368607" y="208635"/>
                  </a:lnTo>
                  <a:lnTo>
                    <a:pt x="368607" y="210313"/>
                  </a:lnTo>
                  <a:lnTo>
                    <a:pt x="370844" y="210313"/>
                  </a:lnTo>
                  <a:lnTo>
                    <a:pt x="370844" y="211991"/>
                  </a:lnTo>
                  <a:lnTo>
                    <a:pt x="375878" y="211991"/>
                  </a:lnTo>
                  <a:lnTo>
                    <a:pt x="375878" y="210313"/>
                  </a:lnTo>
                  <a:lnTo>
                    <a:pt x="377556" y="210313"/>
                  </a:lnTo>
                  <a:lnTo>
                    <a:pt x="377556" y="208635"/>
                  </a:lnTo>
                  <a:lnTo>
                    <a:pt x="379794" y="208635"/>
                  </a:lnTo>
                  <a:lnTo>
                    <a:pt x="379794" y="210313"/>
                  </a:lnTo>
                  <a:lnTo>
                    <a:pt x="381471" y="210313"/>
                  </a:lnTo>
                  <a:lnTo>
                    <a:pt x="381471" y="208635"/>
                  </a:lnTo>
                  <a:lnTo>
                    <a:pt x="383150" y="208635"/>
                  </a:lnTo>
                  <a:lnTo>
                    <a:pt x="383150" y="213669"/>
                  </a:lnTo>
                  <a:lnTo>
                    <a:pt x="384828" y="213669"/>
                  </a:lnTo>
                  <a:lnTo>
                    <a:pt x="386506" y="215347"/>
                  </a:lnTo>
                  <a:lnTo>
                    <a:pt x="390421" y="215347"/>
                  </a:lnTo>
                  <a:lnTo>
                    <a:pt x="390421" y="213669"/>
                  </a:lnTo>
                  <a:lnTo>
                    <a:pt x="392099" y="215347"/>
                  </a:lnTo>
                  <a:lnTo>
                    <a:pt x="393777" y="215347"/>
                  </a:lnTo>
                  <a:lnTo>
                    <a:pt x="393777" y="219262"/>
                  </a:lnTo>
                  <a:lnTo>
                    <a:pt x="395455" y="219262"/>
                  </a:lnTo>
                  <a:lnTo>
                    <a:pt x="395455" y="220940"/>
                  </a:lnTo>
                  <a:lnTo>
                    <a:pt x="401048" y="220940"/>
                  </a:lnTo>
                  <a:lnTo>
                    <a:pt x="401048" y="225974"/>
                  </a:lnTo>
                  <a:lnTo>
                    <a:pt x="402727" y="225974"/>
                  </a:lnTo>
                  <a:lnTo>
                    <a:pt x="402727" y="231568"/>
                  </a:lnTo>
                  <a:lnTo>
                    <a:pt x="404405" y="231568"/>
                  </a:lnTo>
                  <a:lnTo>
                    <a:pt x="404405" y="233246"/>
                  </a:lnTo>
                  <a:lnTo>
                    <a:pt x="402727" y="233246"/>
                  </a:lnTo>
                  <a:lnTo>
                    <a:pt x="402727" y="234924"/>
                  </a:lnTo>
                  <a:lnTo>
                    <a:pt x="404405" y="234924"/>
                  </a:lnTo>
                  <a:lnTo>
                    <a:pt x="404405" y="237161"/>
                  </a:lnTo>
                  <a:lnTo>
                    <a:pt x="406083" y="237161"/>
                  </a:lnTo>
                  <a:lnTo>
                    <a:pt x="406083" y="242196"/>
                  </a:lnTo>
                  <a:lnTo>
                    <a:pt x="408320" y="242196"/>
                  </a:lnTo>
                  <a:lnTo>
                    <a:pt x="408320" y="243873"/>
                  </a:lnTo>
                  <a:lnTo>
                    <a:pt x="409998" y="243873"/>
                  </a:lnTo>
                  <a:lnTo>
                    <a:pt x="409998" y="246111"/>
                  </a:lnTo>
                  <a:lnTo>
                    <a:pt x="411676" y="247789"/>
                  </a:lnTo>
                  <a:lnTo>
                    <a:pt x="413354" y="247789"/>
                  </a:lnTo>
                  <a:lnTo>
                    <a:pt x="413354" y="249467"/>
                  </a:lnTo>
                  <a:lnTo>
                    <a:pt x="415032" y="249467"/>
                  </a:lnTo>
                  <a:lnTo>
                    <a:pt x="415032" y="252823"/>
                  </a:lnTo>
                  <a:lnTo>
                    <a:pt x="417269" y="252823"/>
                  </a:lnTo>
                  <a:lnTo>
                    <a:pt x="417269" y="260094"/>
                  </a:lnTo>
                  <a:lnTo>
                    <a:pt x="418948" y="260094"/>
                  </a:lnTo>
                  <a:lnTo>
                    <a:pt x="418948" y="261772"/>
                  </a:lnTo>
                  <a:lnTo>
                    <a:pt x="417269" y="261772"/>
                  </a:lnTo>
                  <a:lnTo>
                    <a:pt x="417269" y="267366"/>
                  </a:lnTo>
                  <a:lnTo>
                    <a:pt x="415032" y="267366"/>
                  </a:lnTo>
                  <a:lnTo>
                    <a:pt x="415032" y="269044"/>
                  </a:lnTo>
                  <a:lnTo>
                    <a:pt x="413354" y="269044"/>
                  </a:lnTo>
                  <a:lnTo>
                    <a:pt x="413354" y="270722"/>
                  </a:lnTo>
                  <a:lnTo>
                    <a:pt x="415032" y="272400"/>
                  </a:lnTo>
                  <a:lnTo>
                    <a:pt x="415032" y="274637"/>
                  </a:lnTo>
                  <a:lnTo>
                    <a:pt x="417269" y="274637"/>
                  </a:lnTo>
                  <a:lnTo>
                    <a:pt x="417269" y="279671"/>
                  </a:lnTo>
                  <a:lnTo>
                    <a:pt x="411676" y="285265"/>
                  </a:lnTo>
                  <a:lnTo>
                    <a:pt x="408320" y="290299"/>
                  </a:lnTo>
                  <a:lnTo>
                    <a:pt x="408320" y="299248"/>
                  </a:lnTo>
                  <a:lnTo>
                    <a:pt x="409998" y="299248"/>
                  </a:lnTo>
                  <a:lnTo>
                    <a:pt x="411676" y="300926"/>
                  </a:lnTo>
                  <a:lnTo>
                    <a:pt x="411676" y="304842"/>
                  </a:lnTo>
                  <a:lnTo>
                    <a:pt x="413354" y="304842"/>
                  </a:lnTo>
                  <a:lnTo>
                    <a:pt x="413354" y="308198"/>
                  </a:lnTo>
                  <a:lnTo>
                    <a:pt x="420625" y="308198"/>
                  </a:lnTo>
                  <a:lnTo>
                    <a:pt x="420625" y="309876"/>
                  </a:lnTo>
                  <a:lnTo>
                    <a:pt x="427897" y="309876"/>
                  </a:lnTo>
                  <a:lnTo>
                    <a:pt x="429575" y="311554"/>
                  </a:lnTo>
                  <a:lnTo>
                    <a:pt x="431253" y="311554"/>
                  </a:lnTo>
                  <a:lnTo>
                    <a:pt x="431253" y="313791"/>
                  </a:lnTo>
                  <a:lnTo>
                    <a:pt x="432931" y="313791"/>
                  </a:lnTo>
                  <a:lnTo>
                    <a:pt x="434609" y="311554"/>
                  </a:lnTo>
                  <a:lnTo>
                    <a:pt x="441881" y="311554"/>
                  </a:lnTo>
                  <a:lnTo>
                    <a:pt x="443559" y="313791"/>
                  </a:lnTo>
                  <a:lnTo>
                    <a:pt x="450830" y="313791"/>
                  </a:lnTo>
                  <a:lnTo>
                    <a:pt x="450830" y="315469"/>
                  </a:lnTo>
                  <a:lnTo>
                    <a:pt x="452508" y="315469"/>
                  </a:lnTo>
                  <a:lnTo>
                    <a:pt x="452508" y="313791"/>
                  </a:lnTo>
                  <a:lnTo>
                    <a:pt x="468729" y="313791"/>
                  </a:lnTo>
                  <a:lnTo>
                    <a:pt x="468729" y="315469"/>
                  </a:lnTo>
                  <a:lnTo>
                    <a:pt x="477679" y="315469"/>
                  </a:lnTo>
                  <a:lnTo>
                    <a:pt x="477679" y="317147"/>
                  </a:lnTo>
                  <a:lnTo>
                    <a:pt x="479356" y="317147"/>
                  </a:lnTo>
                  <a:lnTo>
                    <a:pt x="479356" y="318825"/>
                  </a:lnTo>
                  <a:lnTo>
                    <a:pt x="481035" y="318825"/>
                  </a:lnTo>
                  <a:lnTo>
                    <a:pt x="484950" y="320503"/>
                  </a:lnTo>
                  <a:lnTo>
                    <a:pt x="486628" y="322741"/>
                  </a:lnTo>
                  <a:lnTo>
                    <a:pt x="489984" y="322741"/>
                  </a:lnTo>
                  <a:lnTo>
                    <a:pt x="491662" y="326097"/>
                  </a:lnTo>
                  <a:lnTo>
                    <a:pt x="493900" y="327775"/>
                  </a:lnTo>
                  <a:lnTo>
                    <a:pt x="495577" y="327775"/>
                  </a:lnTo>
                  <a:lnTo>
                    <a:pt x="495577" y="331690"/>
                  </a:lnTo>
                  <a:lnTo>
                    <a:pt x="500612" y="331690"/>
                  </a:lnTo>
                  <a:lnTo>
                    <a:pt x="500612" y="333368"/>
                  </a:lnTo>
                  <a:lnTo>
                    <a:pt x="502849" y="333368"/>
                  </a:lnTo>
                  <a:lnTo>
                    <a:pt x="502849" y="335046"/>
                  </a:lnTo>
                  <a:lnTo>
                    <a:pt x="504527" y="336724"/>
                  </a:lnTo>
                  <a:lnTo>
                    <a:pt x="507883" y="336724"/>
                  </a:lnTo>
                  <a:lnTo>
                    <a:pt x="507883" y="338402"/>
                  </a:lnTo>
                  <a:lnTo>
                    <a:pt x="509561" y="338402"/>
                  </a:lnTo>
                  <a:lnTo>
                    <a:pt x="511239" y="340080"/>
                  </a:lnTo>
                  <a:lnTo>
                    <a:pt x="513477" y="338402"/>
                  </a:lnTo>
                  <a:lnTo>
                    <a:pt x="522426" y="338402"/>
                  </a:lnTo>
                  <a:lnTo>
                    <a:pt x="520189" y="340080"/>
                  </a:lnTo>
                  <a:lnTo>
                    <a:pt x="520189" y="345674"/>
                  </a:lnTo>
                  <a:lnTo>
                    <a:pt x="518510" y="347352"/>
                  </a:lnTo>
                  <a:lnTo>
                    <a:pt x="522426" y="347352"/>
                  </a:lnTo>
                  <a:lnTo>
                    <a:pt x="524104" y="349030"/>
                  </a:lnTo>
                  <a:lnTo>
                    <a:pt x="524104" y="349030"/>
                  </a:lnTo>
                  <a:lnTo>
                    <a:pt x="525782" y="351267"/>
                  </a:lnTo>
                  <a:lnTo>
                    <a:pt x="525782" y="352945"/>
                  </a:lnTo>
                  <a:lnTo>
                    <a:pt x="527460" y="354623"/>
                  </a:lnTo>
                  <a:lnTo>
                    <a:pt x="529138" y="361895"/>
                  </a:lnTo>
                  <a:lnTo>
                    <a:pt x="533054" y="366929"/>
                  </a:lnTo>
                  <a:lnTo>
                    <a:pt x="533054" y="374200"/>
                  </a:lnTo>
                  <a:lnTo>
                    <a:pt x="534731" y="374200"/>
                  </a:lnTo>
                  <a:lnTo>
                    <a:pt x="542003" y="381472"/>
                  </a:lnTo>
                  <a:lnTo>
                    <a:pt x="543681" y="384828"/>
                  </a:lnTo>
                  <a:lnTo>
                    <a:pt x="545359" y="390421"/>
                  </a:lnTo>
                  <a:lnTo>
                    <a:pt x="559902" y="390421"/>
                  </a:lnTo>
                  <a:lnTo>
                    <a:pt x="563258" y="386506"/>
                  </a:lnTo>
                  <a:lnTo>
                    <a:pt x="572208" y="390421"/>
                  </a:lnTo>
                  <a:lnTo>
                    <a:pt x="579479" y="390421"/>
                  </a:lnTo>
                  <a:lnTo>
                    <a:pt x="584513" y="392099"/>
                  </a:lnTo>
                  <a:lnTo>
                    <a:pt x="593462" y="392099"/>
                  </a:lnTo>
                  <a:lnTo>
                    <a:pt x="600734" y="393777"/>
                  </a:lnTo>
                  <a:lnTo>
                    <a:pt x="611362" y="393777"/>
                  </a:lnTo>
                  <a:lnTo>
                    <a:pt x="620311" y="395455"/>
                  </a:lnTo>
                  <a:lnTo>
                    <a:pt x="620311" y="393777"/>
                  </a:lnTo>
                  <a:lnTo>
                    <a:pt x="623667" y="393777"/>
                  </a:lnTo>
                  <a:lnTo>
                    <a:pt x="629260" y="392099"/>
                  </a:lnTo>
                  <a:lnTo>
                    <a:pt x="653872" y="392099"/>
                  </a:lnTo>
                  <a:lnTo>
                    <a:pt x="661143" y="393777"/>
                  </a:lnTo>
                  <a:lnTo>
                    <a:pt x="668414" y="397133"/>
                  </a:lnTo>
                  <a:lnTo>
                    <a:pt x="674008" y="397133"/>
                  </a:lnTo>
                  <a:lnTo>
                    <a:pt x="680720" y="406083"/>
                  </a:lnTo>
                  <a:lnTo>
                    <a:pt x="682398" y="406083"/>
                  </a:lnTo>
                  <a:lnTo>
                    <a:pt x="686313" y="408320"/>
                  </a:lnTo>
                  <a:lnTo>
                    <a:pt x="695263" y="408320"/>
                  </a:lnTo>
                  <a:lnTo>
                    <a:pt x="704213" y="413354"/>
                  </a:lnTo>
                  <a:lnTo>
                    <a:pt x="707568" y="415032"/>
                  </a:lnTo>
                  <a:lnTo>
                    <a:pt x="710924" y="417270"/>
                  </a:lnTo>
                  <a:lnTo>
                    <a:pt x="723790" y="420626"/>
                  </a:lnTo>
                  <a:lnTo>
                    <a:pt x="727145" y="420626"/>
                  </a:lnTo>
                  <a:lnTo>
                    <a:pt x="731061" y="418948"/>
                  </a:lnTo>
                  <a:lnTo>
                    <a:pt x="739451" y="417270"/>
                  </a:lnTo>
                  <a:lnTo>
                    <a:pt x="739451" y="423982"/>
                  </a:lnTo>
                  <a:lnTo>
                    <a:pt x="741688" y="425660"/>
                  </a:lnTo>
                  <a:lnTo>
                    <a:pt x="745044" y="425660"/>
                  </a:lnTo>
                  <a:lnTo>
                    <a:pt x="746722" y="423982"/>
                  </a:lnTo>
                  <a:lnTo>
                    <a:pt x="748401" y="423982"/>
                  </a:lnTo>
                  <a:lnTo>
                    <a:pt x="750638" y="427897"/>
                  </a:lnTo>
                  <a:lnTo>
                    <a:pt x="755672" y="422304"/>
                  </a:lnTo>
                  <a:lnTo>
                    <a:pt x="757350" y="422304"/>
                  </a:lnTo>
                  <a:lnTo>
                    <a:pt x="757350" y="420626"/>
                  </a:lnTo>
                  <a:lnTo>
                    <a:pt x="759588" y="420626"/>
                  </a:lnTo>
                  <a:lnTo>
                    <a:pt x="761265" y="418948"/>
                  </a:lnTo>
                  <a:lnTo>
                    <a:pt x="762944" y="418948"/>
                  </a:lnTo>
                  <a:lnTo>
                    <a:pt x="764621" y="417270"/>
                  </a:lnTo>
                  <a:lnTo>
                    <a:pt x="767978" y="415032"/>
                  </a:lnTo>
                  <a:lnTo>
                    <a:pt x="770215" y="415032"/>
                  </a:lnTo>
                  <a:lnTo>
                    <a:pt x="770215" y="413354"/>
                  </a:lnTo>
                  <a:lnTo>
                    <a:pt x="775249" y="411676"/>
                  </a:lnTo>
                  <a:lnTo>
                    <a:pt x="776927" y="409998"/>
                  </a:lnTo>
                  <a:lnTo>
                    <a:pt x="782521" y="409998"/>
                  </a:lnTo>
                  <a:lnTo>
                    <a:pt x="785876" y="408320"/>
                  </a:lnTo>
                  <a:lnTo>
                    <a:pt x="788114" y="404405"/>
                  </a:lnTo>
                  <a:lnTo>
                    <a:pt x="793148" y="404405"/>
                  </a:lnTo>
                  <a:lnTo>
                    <a:pt x="798742" y="402727"/>
                  </a:lnTo>
                  <a:lnTo>
                    <a:pt x="803775" y="402727"/>
                  </a:lnTo>
                  <a:lnTo>
                    <a:pt x="805453" y="399371"/>
                  </a:lnTo>
                  <a:lnTo>
                    <a:pt x="841251" y="399371"/>
                  </a:lnTo>
                  <a:lnTo>
                    <a:pt x="841251" y="401049"/>
                  </a:lnTo>
                  <a:lnTo>
                    <a:pt x="845167" y="399371"/>
                  </a:lnTo>
                  <a:lnTo>
                    <a:pt x="857473" y="399371"/>
                  </a:lnTo>
                  <a:lnTo>
                    <a:pt x="859150" y="397133"/>
                  </a:lnTo>
                  <a:lnTo>
                    <a:pt x="860828" y="395455"/>
                  </a:lnTo>
                  <a:lnTo>
                    <a:pt x="862506" y="393777"/>
                  </a:lnTo>
                  <a:lnTo>
                    <a:pt x="866422" y="393777"/>
                  </a:lnTo>
                  <a:lnTo>
                    <a:pt x="866422" y="392099"/>
                  </a:lnTo>
                  <a:lnTo>
                    <a:pt x="873693" y="392099"/>
                  </a:lnTo>
                  <a:lnTo>
                    <a:pt x="877050" y="390421"/>
                  </a:lnTo>
                  <a:lnTo>
                    <a:pt x="878727" y="390421"/>
                  </a:lnTo>
                  <a:lnTo>
                    <a:pt x="878727" y="386506"/>
                  </a:lnTo>
                  <a:lnTo>
                    <a:pt x="880405" y="386506"/>
                  </a:lnTo>
                  <a:lnTo>
                    <a:pt x="884321" y="383150"/>
                  </a:lnTo>
                  <a:lnTo>
                    <a:pt x="885999" y="379794"/>
                  </a:lnTo>
                  <a:lnTo>
                    <a:pt x="887677" y="377556"/>
                  </a:lnTo>
                  <a:lnTo>
                    <a:pt x="887677" y="375878"/>
                  </a:lnTo>
                  <a:lnTo>
                    <a:pt x="891033" y="374200"/>
                  </a:lnTo>
                  <a:lnTo>
                    <a:pt x="893270" y="372522"/>
                  </a:lnTo>
                  <a:lnTo>
                    <a:pt x="893270" y="370844"/>
                  </a:lnTo>
                  <a:lnTo>
                    <a:pt x="894948" y="370844"/>
                  </a:lnTo>
                  <a:lnTo>
                    <a:pt x="894948" y="368607"/>
                  </a:lnTo>
                  <a:lnTo>
                    <a:pt x="896627" y="368607"/>
                  </a:lnTo>
                  <a:lnTo>
                    <a:pt x="898304" y="366929"/>
                  </a:lnTo>
                  <a:lnTo>
                    <a:pt x="902220" y="366929"/>
                  </a:lnTo>
                  <a:lnTo>
                    <a:pt x="902220" y="365251"/>
                  </a:lnTo>
                  <a:lnTo>
                    <a:pt x="907254" y="365251"/>
                  </a:lnTo>
                  <a:lnTo>
                    <a:pt x="907254" y="363573"/>
                  </a:lnTo>
                  <a:lnTo>
                    <a:pt x="908932" y="363573"/>
                  </a:lnTo>
                  <a:lnTo>
                    <a:pt x="912847" y="357979"/>
                  </a:lnTo>
                  <a:lnTo>
                    <a:pt x="916204" y="357979"/>
                  </a:lnTo>
                  <a:lnTo>
                    <a:pt x="916204" y="354623"/>
                  </a:lnTo>
                  <a:lnTo>
                    <a:pt x="914525" y="351267"/>
                  </a:lnTo>
                  <a:lnTo>
                    <a:pt x="912847" y="349030"/>
                  </a:lnTo>
                  <a:lnTo>
                    <a:pt x="910610" y="347352"/>
                  </a:lnTo>
                  <a:lnTo>
                    <a:pt x="908932" y="345674"/>
                  </a:lnTo>
                  <a:lnTo>
                    <a:pt x="907254" y="345674"/>
                  </a:lnTo>
                  <a:lnTo>
                    <a:pt x="907254" y="342318"/>
                  </a:lnTo>
                  <a:lnTo>
                    <a:pt x="905576" y="340080"/>
                  </a:lnTo>
                  <a:lnTo>
                    <a:pt x="905576" y="338402"/>
                  </a:lnTo>
                  <a:lnTo>
                    <a:pt x="903898" y="338402"/>
                  </a:lnTo>
                  <a:lnTo>
                    <a:pt x="903898" y="333368"/>
                  </a:lnTo>
                  <a:lnTo>
                    <a:pt x="905576" y="331690"/>
                  </a:lnTo>
                  <a:lnTo>
                    <a:pt x="905576" y="329453"/>
                  </a:lnTo>
                  <a:lnTo>
                    <a:pt x="907254" y="329453"/>
                  </a:lnTo>
                  <a:lnTo>
                    <a:pt x="907254" y="322741"/>
                  </a:lnTo>
                  <a:lnTo>
                    <a:pt x="908932" y="320503"/>
                  </a:lnTo>
                  <a:lnTo>
                    <a:pt x="910610" y="318825"/>
                  </a:lnTo>
                  <a:lnTo>
                    <a:pt x="910610" y="315469"/>
                  </a:lnTo>
                  <a:lnTo>
                    <a:pt x="912847" y="315469"/>
                  </a:lnTo>
                  <a:lnTo>
                    <a:pt x="912847" y="313791"/>
                  </a:lnTo>
                  <a:lnTo>
                    <a:pt x="916204" y="313791"/>
                  </a:lnTo>
                  <a:lnTo>
                    <a:pt x="916204" y="311554"/>
                  </a:lnTo>
                  <a:lnTo>
                    <a:pt x="919559" y="311554"/>
                  </a:lnTo>
                  <a:lnTo>
                    <a:pt x="919559" y="313791"/>
                  </a:lnTo>
                  <a:lnTo>
                    <a:pt x="921797" y="311554"/>
                  </a:lnTo>
                  <a:lnTo>
                    <a:pt x="921797" y="313791"/>
                  </a:lnTo>
                  <a:lnTo>
                    <a:pt x="926830" y="313791"/>
                  </a:lnTo>
                  <a:lnTo>
                    <a:pt x="928509" y="311554"/>
                  </a:lnTo>
                  <a:lnTo>
                    <a:pt x="928509" y="313791"/>
                  </a:lnTo>
                  <a:lnTo>
                    <a:pt x="930746" y="313791"/>
                  </a:lnTo>
                  <a:lnTo>
                    <a:pt x="930746" y="317147"/>
                  </a:lnTo>
                  <a:lnTo>
                    <a:pt x="932424" y="318825"/>
                  </a:lnTo>
                  <a:lnTo>
                    <a:pt x="935781" y="318825"/>
                  </a:lnTo>
                  <a:lnTo>
                    <a:pt x="935781" y="320503"/>
                  </a:lnTo>
                  <a:lnTo>
                    <a:pt x="944730" y="320503"/>
                  </a:lnTo>
                  <a:lnTo>
                    <a:pt x="946407" y="322741"/>
                  </a:lnTo>
                  <a:lnTo>
                    <a:pt x="959273" y="322741"/>
                  </a:lnTo>
                  <a:lnTo>
                    <a:pt x="959273" y="320503"/>
                  </a:lnTo>
                  <a:lnTo>
                    <a:pt x="960951" y="320503"/>
                  </a:lnTo>
                  <a:lnTo>
                    <a:pt x="960951" y="318825"/>
                  </a:lnTo>
                  <a:lnTo>
                    <a:pt x="964307" y="318825"/>
                  </a:lnTo>
                  <a:lnTo>
                    <a:pt x="964307" y="317147"/>
                  </a:lnTo>
                  <a:lnTo>
                    <a:pt x="965984" y="317147"/>
                  </a:lnTo>
                  <a:lnTo>
                    <a:pt x="967663" y="315469"/>
                  </a:lnTo>
                  <a:lnTo>
                    <a:pt x="967663" y="313791"/>
                  </a:lnTo>
                  <a:lnTo>
                    <a:pt x="969900" y="313791"/>
                  </a:lnTo>
                  <a:lnTo>
                    <a:pt x="971578" y="311554"/>
                  </a:lnTo>
                  <a:lnTo>
                    <a:pt x="971578" y="309876"/>
                  </a:lnTo>
                  <a:lnTo>
                    <a:pt x="973256" y="309876"/>
                  </a:lnTo>
                  <a:lnTo>
                    <a:pt x="974935" y="308198"/>
                  </a:lnTo>
                  <a:lnTo>
                    <a:pt x="976612" y="308198"/>
                  </a:lnTo>
                  <a:lnTo>
                    <a:pt x="976612" y="304842"/>
                  </a:lnTo>
                  <a:lnTo>
                    <a:pt x="978850" y="303164"/>
                  </a:lnTo>
                  <a:lnTo>
                    <a:pt x="978850" y="300926"/>
                  </a:lnTo>
                  <a:lnTo>
                    <a:pt x="1005138" y="300926"/>
                  </a:lnTo>
                  <a:lnTo>
                    <a:pt x="1005138" y="299248"/>
                  </a:lnTo>
                  <a:lnTo>
                    <a:pt x="1007376" y="299248"/>
                  </a:lnTo>
                  <a:lnTo>
                    <a:pt x="1007376" y="297570"/>
                  </a:lnTo>
                  <a:lnTo>
                    <a:pt x="1009054" y="295892"/>
                  </a:lnTo>
                  <a:lnTo>
                    <a:pt x="1010732" y="294214"/>
                  </a:lnTo>
                  <a:lnTo>
                    <a:pt x="1012410" y="294214"/>
                  </a:lnTo>
                  <a:lnTo>
                    <a:pt x="1012410" y="291977"/>
                  </a:lnTo>
                  <a:lnTo>
                    <a:pt x="1016325" y="291977"/>
                  </a:lnTo>
                  <a:lnTo>
                    <a:pt x="1018004" y="290299"/>
                  </a:lnTo>
                  <a:lnTo>
                    <a:pt x="1019682" y="288621"/>
                  </a:lnTo>
                  <a:lnTo>
                    <a:pt x="1019682" y="285265"/>
                  </a:lnTo>
                  <a:lnTo>
                    <a:pt x="1018004" y="285265"/>
                  </a:lnTo>
                  <a:lnTo>
                    <a:pt x="1019682" y="283027"/>
                  </a:lnTo>
                  <a:lnTo>
                    <a:pt x="1019682" y="281350"/>
                  </a:lnTo>
                  <a:lnTo>
                    <a:pt x="1021360" y="276315"/>
                  </a:lnTo>
                  <a:lnTo>
                    <a:pt x="1023038" y="276315"/>
                  </a:lnTo>
                  <a:lnTo>
                    <a:pt x="1026953" y="272400"/>
                  </a:lnTo>
                  <a:lnTo>
                    <a:pt x="1026953" y="269044"/>
                  </a:lnTo>
                  <a:lnTo>
                    <a:pt x="1031987" y="269044"/>
                  </a:lnTo>
                  <a:lnTo>
                    <a:pt x="1031987" y="267366"/>
                  </a:lnTo>
                  <a:lnTo>
                    <a:pt x="1037581" y="267366"/>
                  </a:lnTo>
                  <a:lnTo>
                    <a:pt x="1039259" y="269044"/>
                  </a:lnTo>
                  <a:lnTo>
                    <a:pt x="1042615" y="267366"/>
                  </a:lnTo>
                  <a:lnTo>
                    <a:pt x="1044852" y="267366"/>
                  </a:lnTo>
                  <a:lnTo>
                    <a:pt x="1044852" y="265688"/>
                  </a:lnTo>
                  <a:lnTo>
                    <a:pt x="1046530" y="263450"/>
                  </a:lnTo>
                  <a:lnTo>
                    <a:pt x="1048208" y="261772"/>
                  </a:lnTo>
                  <a:lnTo>
                    <a:pt x="1046530" y="260094"/>
                  </a:lnTo>
                  <a:lnTo>
                    <a:pt x="1051564" y="260094"/>
                  </a:lnTo>
                  <a:lnTo>
                    <a:pt x="1051564" y="261772"/>
                  </a:lnTo>
                  <a:lnTo>
                    <a:pt x="1057158" y="261772"/>
                  </a:lnTo>
                  <a:lnTo>
                    <a:pt x="1057158" y="260094"/>
                  </a:lnTo>
                  <a:lnTo>
                    <a:pt x="1060514" y="260094"/>
                  </a:lnTo>
                  <a:lnTo>
                    <a:pt x="1060514" y="258416"/>
                  </a:lnTo>
                  <a:lnTo>
                    <a:pt x="1060514" y="260094"/>
                  </a:lnTo>
                  <a:lnTo>
                    <a:pt x="1060514" y="258416"/>
                  </a:lnTo>
                  <a:lnTo>
                    <a:pt x="1062192" y="258416"/>
                  </a:lnTo>
                  <a:lnTo>
                    <a:pt x="1062192" y="256738"/>
                  </a:lnTo>
                  <a:lnTo>
                    <a:pt x="1066107" y="256738"/>
                  </a:lnTo>
                  <a:lnTo>
                    <a:pt x="1067785" y="254501"/>
                  </a:lnTo>
                  <a:lnTo>
                    <a:pt x="1071141" y="254501"/>
                  </a:lnTo>
                  <a:lnTo>
                    <a:pt x="1071141" y="256738"/>
                  </a:lnTo>
                  <a:lnTo>
                    <a:pt x="1078413" y="256738"/>
                  </a:lnTo>
                  <a:lnTo>
                    <a:pt x="1080091" y="254501"/>
                  </a:lnTo>
                  <a:lnTo>
                    <a:pt x="1085684" y="254501"/>
                  </a:lnTo>
                  <a:lnTo>
                    <a:pt x="1085684" y="256738"/>
                  </a:lnTo>
                  <a:lnTo>
                    <a:pt x="1087362" y="258416"/>
                  </a:lnTo>
                  <a:lnTo>
                    <a:pt x="1090718" y="258416"/>
                  </a:lnTo>
                  <a:lnTo>
                    <a:pt x="1090718" y="260094"/>
                  </a:lnTo>
                  <a:lnTo>
                    <a:pt x="1092956" y="260094"/>
                  </a:lnTo>
                  <a:lnTo>
                    <a:pt x="1094633" y="258416"/>
                  </a:lnTo>
                  <a:lnTo>
                    <a:pt x="1097990" y="258416"/>
                  </a:lnTo>
                  <a:lnTo>
                    <a:pt x="1097990" y="260094"/>
                  </a:lnTo>
                  <a:lnTo>
                    <a:pt x="1103583" y="260094"/>
                  </a:lnTo>
                  <a:lnTo>
                    <a:pt x="1103583" y="256738"/>
                  </a:lnTo>
                  <a:lnTo>
                    <a:pt x="1105261" y="256738"/>
                  </a:lnTo>
                  <a:lnTo>
                    <a:pt x="1105261" y="249467"/>
                  </a:lnTo>
                  <a:lnTo>
                    <a:pt x="1103583" y="247789"/>
                  </a:lnTo>
                  <a:lnTo>
                    <a:pt x="1103583" y="247789"/>
                  </a:lnTo>
                  <a:lnTo>
                    <a:pt x="1103583" y="242196"/>
                  </a:lnTo>
                  <a:lnTo>
                    <a:pt x="1101905" y="240517"/>
                  </a:lnTo>
                  <a:lnTo>
                    <a:pt x="1101905" y="238839"/>
                  </a:lnTo>
                  <a:lnTo>
                    <a:pt x="1099668" y="237161"/>
                  </a:lnTo>
                  <a:lnTo>
                    <a:pt x="1097990" y="237161"/>
                  </a:lnTo>
                  <a:lnTo>
                    <a:pt x="1097990" y="234924"/>
                  </a:lnTo>
                  <a:lnTo>
                    <a:pt x="1096312" y="234924"/>
                  </a:lnTo>
                  <a:lnTo>
                    <a:pt x="1096312" y="233246"/>
                  </a:lnTo>
                  <a:lnTo>
                    <a:pt x="1094633" y="233246"/>
                  </a:lnTo>
                  <a:lnTo>
                    <a:pt x="1094633" y="231568"/>
                  </a:lnTo>
                  <a:lnTo>
                    <a:pt x="1090718" y="231568"/>
                  </a:lnTo>
                  <a:lnTo>
                    <a:pt x="1092956" y="229890"/>
                  </a:lnTo>
                  <a:lnTo>
                    <a:pt x="1089040" y="228212"/>
                  </a:lnTo>
                  <a:lnTo>
                    <a:pt x="1089040" y="225974"/>
                  </a:lnTo>
                  <a:lnTo>
                    <a:pt x="1087362" y="225974"/>
                  </a:lnTo>
                  <a:lnTo>
                    <a:pt x="1087362" y="222619"/>
                  </a:lnTo>
                  <a:lnTo>
                    <a:pt x="1085684" y="220940"/>
                  </a:lnTo>
                  <a:lnTo>
                    <a:pt x="1081769" y="220940"/>
                  </a:lnTo>
                  <a:lnTo>
                    <a:pt x="1078413" y="219262"/>
                  </a:lnTo>
                  <a:lnTo>
                    <a:pt x="1073379" y="211991"/>
                  </a:lnTo>
                  <a:lnTo>
                    <a:pt x="1071141" y="211991"/>
                  </a:lnTo>
                  <a:lnTo>
                    <a:pt x="1071141" y="210313"/>
                  </a:lnTo>
                  <a:lnTo>
                    <a:pt x="1066107" y="210313"/>
                  </a:lnTo>
                  <a:lnTo>
                    <a:pt x="1066107" y="208635"/>
                  </a:lnTo>
                  <a:lnTo>
                    <a:pt x="1062192" y="208635"/>
                  </a:lnTo>
                  <a:lnTo>
                    <a:pt x="1062192" y="210313"/>
                  </a:lnTo>
                  <a:lnTo>
                    <a:pt x="1055479" y="210313"/>
                  </a:lnTo>
                  <a:lnTo>
                    <a:pt x="1055479" y="211991"/>
                  </a:lnTo>
                  <a:lnTo>
                    <a:pt x="1053243" y="213669"/>
                  </a:lnTo>
                  <a:lnTo>
                    <a:pt x="1049886" y="215347"/>
                  </a:lnTo>
                  <a:lnTo>
                    <a:pt x="1049886" y="219262"/>
                  </a:lnTo>
                  <a:lnTo>
                    <a:pt x="1048208" y="219262"/>
                  </a:lnTo>
                  <a:lnTo>
                    <a:pt x="1044852" y="224296"/>
                  </a:lnTo>
                  <a:lnTo>
                    <a:pt x="1042615" y="220940"/>
                  </a:lnTo>
                  <a:lnTo>
                    <a:pt x="1039259" y="215347"/>
                  </a:lnTo>
                  <a:lnTo>
                    <a:pt x="1035902" y="215347"/>
                  </a:lnTo>
                  <a:lnTo>
                    <a:pt x="1033665" y="213669"/>
                  </a:lnTo>
                  <a:lnTo>
                    <a:pt x="1026953" y="213669"/>
                  </a:lnTo>
                  <a:lnTo>
                    <a:pt x="1026953" y="215347"/>
                  </a:lnTo>
                  <a:lnTo>
                    <a:pt x="1018004" y="215347"/>
                  </a:lnTo>
                  <a:lnTo>
                    <a:pt x="1014088" y="217584"/>
                  </a:lnTo>
                  <a:lnTo>
                    <a:pt x="1012410" y="220940"/>
                  </a:lnTo>
                  <a:lnTo>
                    <a:pt x="1007376" y="219262"/>
                  </a:lnTo>
                  <a:lnTo>
                    <a:pt x="1007376" y="217584"/>
                  </a:lnTo>
                  <a:lnTo>
                    <a:pt x="1005138" y="215347"/>
                  </a:lnTo>
                  <a:lnTo>
                    <a:pt x="1001783" y="213669"/>
                  </a:lnTo>
                  <a:lnTo>
                    <a:pt x="1001783" y="204719"/>
                  </a:lnTo>
                  <a:lnTo>
                    <a:pt x="1005138" y="203042"/>
                  </a:lnTo>
                  <a:lnTo>
                    <a:pt x="1009054" y="201363"/>
                  </a:lnTo>
                  <a:lnTo>
                    <a:pt x="1007376" y="192414"/>
                  </a:lnTo>
                  <a:lnTo>
                    <a:pt x="1012410" y="183465"/>
                  </a:lnTo>
                  <a:lnTo>
                    <a:pt x="1014088" y="181786"/>
                  </a:lnTo>
                  <a:lnTo>
                    <a:pt x="1014088" y="180108"/>
                  </a:lnTo>
                  <a:lnTo>
                    <a:pt x="1016325" y="174515"/>
                  </a:lnTo>
                  <a:lnTo>
                    <a:pt x="1019682" y="163888"/>
                  </a:lnTo>
                  <a:lnTo>
                    <a:pt x="1023038" y="158294"/>
                  </a:lnTo>
                  <a:lnTo>
                    <a:pt x="1023038" y="156616"/>
                  </a:lnTo>
                  <a:lnTo>
                    <a:pt x="1026953" y="149345"/>
                  </a:lnTo>
                  <a:lnTo>
                    <a:pt x="1026953" y="147666"/>
                  </a:lnTo>
                  <a:lnTo>
                    <a:pt x="1028631" y="147666"/>
                  </a:lnTo>
                  <a:lnTo>
                    <a:pt x="1028631" y="145988"/>
                  </a:lnTo>
                  <a:lnTo>
                    <a:pt x="1030309" y="145988"/>
                  </a:lnTo>
                  <a:lnTo>
                    <a:pt x="1030309" y="144311"/>
                  </a:lnTo>
                  <a:lnTo>
                    <a:pt x="1031987" y="147666"/>
                  </a:lnTo>
                  <a:lnTo>
                    <a:pt x="1037581" y="147666"/>
                  </a:lnTo>
                  <a:lnTo>
                    <a:pt x="1037581" y="149345"/>
                  </a:lnTo>
                  <a:lnTo>
                    <a:pt x="1040937" y="149345"/>
                  </a:lnTo>
                  <a:lnTo>
                    <a:pt x="1042615" y="151582"/>
                  </a:lnTo>
                  <a:lnTo>
                    <a:pt x="1048208" y="151582"/>
                  </a:lnTo>
                  <a:lnTo>
                    <a:pt x="1049886" y="153260"/>
                  </a:lnTo>
                  <a:lnTo>
                    <a:pt x="1051564" y="153260"/>
                  </a:lnTo>
                  <a:lnTo>
                    <a:pt x="1053243" y="154938"/>
                  </a:lnTo>
                  <a:lnTo>
                    <a:pt x="1058836" y="154938"/>
                  </a:lnTo>
                  <a:lnTo>
                    <a:pt x="1058836" y="153260"/>
                  </a:lnTo>
                  <a:lnTo>
                    <a:pt x="1062192" y="153260"/>
                  </a:lnTo>
                  <a:lnTo>
                    <a:pt x="1062192" y="149345"/>
                  </a:lnTo>
                  <a:lnTo>
                    <a:pt x="1066107" y="149345"/>
                  </a:lnTo>
                  <a:lnTo>
                    <a:pt x="1066107" y="147666"/>
                  </a:lnTo>
                  <a:lnTo>
                    <a:pt x="1067785" y="147666"/>
                  </a:lnTo>
                  <a:lnTo>
                    <a:pt x="1067785" y="145988"/>
                  </a:lnTo>
                  <a:lnTo>
                    <a:pt x="1069463" y="145988"/>
                  </a:lnTo>
                  <a:lnTo>
                    <a:pt x="1069463" y="144311"/>
                  </a:lnTo>
                  <a:lnTo>
                    <a:pt x="1071141" y="144311"/>
                  </a:lnTo>
                  <a:lnTo>
                    <a:pt x="1071141" y="142632"/>
                  </a:lnTo>
                  <a:lnTo>
                    <a:pt x="1073379" y="142632"/>
                  </a:lnTo>
                  <a:lnTo>
                    <a:pt x="1073379" y="140395"/>
                  </a:lnTo>
                  <a:lnTo>
                    <a:pt x="1078413" y="140395"/>
                  </a:lnTo>
                  <a:lnTo>
                    <a:pt x="1078413" y="138717"/>
                  </a:lnTo>
                  <a:lnTo>
                    <a:pt x="1085684" y="138717"/>
                  </a:lnTo>
                  <a:lnTo>
                    <a:pt x="1085684" y="137039"/>
                  </a:lnTo>
                  <a:lnTo>
                    <a:pt x="1089040" y="137039"/>
                  </a:lnTo>
                  <a:lnTo>
                    <a:pt x="1089040" y="135361"/>
                  </a:lnTo>
                  <a:lnTo>
                    <a:pt x="1090718" y="135361"/>
                  </a:lnTo>
                  <a:lnTo>
                    <a:pt x="1090718" y="132005"/>
                  </a:lnTo>
                  <a:lnTo>
                    <a:pt x="1092956" y="132005"/>
                  </a:lnTo>
                  <a:lnTo>
                    <a:pt x="1092956" y="124734"/>
                  </a:lnTo>
                  <a:lnTo>
                    <a:pt x="1089040" y="124734"/>
                  </a:lnTo>
                  <a:lnTo>
                    <a:pt x="1089040" y="123055"/>
                  </a:lnTo>
                  <a:lnTo>
                    <a:pt x="1089040" y="123055"/>
                  </a:lnTo>
                  <a:lnTo>
                    <a:pt x="1089040" y="120818"/>
                  </a:lnTo>
                  <a:lnTo>
                    <a:pt x="1090718" y="120818"/>
                  </a:lnTo>
                  <a:lnTo>
                    <a:pt x="1090718" y="114106"/>
                  </a:lnTo>
                  <a:lnTo>
                    <a:pt x="1092956" y="114106"/>
                  </a:lnTo>
                  <a:lnTo>
                    <a:pt x="1092956" y="111869"/>
                  </a:lnTo>
                  <a:lnTo>
                    <a:pt x="1096312" y="111869"/>
                  </a:lnTo>
                  <a:lnTo>
                    <a:pt x="1096312" y="103478"/>
                  </a:lnTo>
                  <a:lnTo>
                    <a:pt x="1097990" y="103478"/>
                  </a:lnTo>
                  <a:lnTo>
                    <a:pt x="1097990" y="99563"/>
                  </a:lnTo>
                  <a:lnTo>
                    <a:pt x="1101905" y="99563"/>
                  </a:lnTo>
                  <a:lnTo>
                    <a:pt x="1101905" y="96207"/>
                  </a:lnTo>
                  <a:lnTo>
                    <a:pt x="1103583" y="96207"/>
                  </a:lnTo>
                  <a:lnTo>
                    <a:pt x="1101905" y="96207"/>
                  </a:lnTo>
                  <a:lnTo>
                    <a:pt x="1103583" y="96207"/>
                  </a:lnTo>
                  <a:lnTo>
                    <a:pt x="1103583" y="94529"/>
                  </a:lnTo>
                  <a:lnTo>
                    <a:pt x="1103583" y="94529"/>
                  </a:lnTo>
                  <a:lnTo>
                    <a:pt x="1103583" y="88935"/>
                  </a:lnTo>
                  <a:lnTo>
                    <a:pt x="1105261" y="88935"/>
                  </a:lnTo>
                  <a:lnTo>
                    <a:pt x="1105261" y="87258"/>
                  </a:lnTo>
                  <a:lnTo>
                    <a:pt x="1105261" y="87258"/>
                  </a:lnTo>
                  <a:lnTo>
                    <a:pt x="1105261" y="85580"/>
                  </a:lnTo>
                  <a:lnTo>
                    <a:pt x="1106939" y="85580"/>
                  </a:lnTo>
                  <a:lnTo>
                    <a:pt x="1106939" y="83342"/>
                  </a:lnTo>
                  <a:lnTo>
                    <a:pt x="1108617" y="83342"/>
                  </a:lnTo>
                  <a:lnTo>
                    <a:pt x="1108617" y="81664"/>
                  </a:lnTo>
                  <a:lnTo>
                    <a:pt x="1108617" y="81664"/>
                  </a:lnTo>
                  <a:lnTo>
                    <a:pt x="1108617" y="76630"/>
                  </a:lnTo>
                  <a:lnTo>
                    <a:pt x="1110295" y="76630"/>
                  </a:lnTo>
                  <a:lnTo>
                    <a:pt x="1110295" y="74952"/>
                  </a:lnTo>
                  <a:lnTo>
                    <a:pt x="1114210" y="74952"/>
                  </a:lnTo>
                  <a:lnTo>
                    <a:pt x="1114210" y="71037"/>
                  </a:lnTo>
                  <a:lnTo>
                    <a:pt x="1115889" y="71037"/>
                  </a:lnTo>
                  <a:lnTo>
                    <a:pt x="1115889" y="69358"/>
                  </a:lnTo>
                  <a:lnTo>
                    <a:pt x="1119245" y="69358"/>
                  </a:lnTo>
                  <a:lnTo>
                    <a:pt x="1119245" y="66003"/>
                  </a:lnTo>
                  <a:lnTo>
                    <a:pt x="1123160" y="66003"/>
                  </a:lnTo>
                  <a:lnTo>
                    <a:pt x="1123160" y="63765"/>
                  </a:lnTo>
                  <a:lnTo>
                    <a:pt x="1124838" y="63765"/>
                  </a:lnTo>
                  <a:lnTo>
                    <a:pt x="1124838" y="58731"/>
                  </a:lnTo>
                  <a:lnTo>
                    <a:pt x="1126516" y="58731"/>
                  </a:lnTo>
                  <a:lnTo>
                    <a:pt x="1126516" y="51460"/>
                  </a:lnTo>
                  <a:lnTo>
                    <a:pt x="1123160" y="51460"/>
                  </a:lnTo>
                  <a:lnTo>
                    <a:pt x="1123160" y="46426"/>
                  </a:lnTo>
                  <a:lnTo>
                    <a:pt x="1124838" y="46426"/>
                  </a:lnTo>
                  <a:lnTo>
                    <a:pt x="1124838" y="44188"/>
                  </a:lnTo>
                  <a:lnTo>
                    <a:pt x="1123160" y="44188"/>
                  </a:lnTo>
                  <a:lnTo>
                    <a:pt x="1123160" y="42510"/>
                  </a:lnTo>
                  <a:lnTo>
                    <a:pt x="1124838" y="42510"/>
                  </a:lnTo>
                  <a:lnTo>
                    <a:pt x="1124838" y="40832"/>
                  </a:lnTo>
                  <a:lnTo>
                    <a:pt x="1123160" y="40832"/>
                  </a:lnTo>
                  <a:lnTo>
                    <a:pt x="1123160" y="39154"/>
                  </a:lnTo>
                  <a:lnTo>
                    <a:pt x="1121482" y="39154"/>
                  </a:lnTo>
                  <a:lnTo>
                    <a:pt x="1119245" y="37476"/>
                  </a:lnTo>
                  <a:lnTo>
                    <a:pt x="1117567" y="39154"/>
                  </a:lnTo>
                  <a:lnTo>
                    <a:pt x="1108617" y="39154"/>
                  </a:lnTo>
                  <a:lnTo>
                    <a:pt x="1108617" y="31883"/>
                  </a:lnTo>
                  <a:lnTo>
                    <a:pt x="1110295" y="31883"/>
                  </a:lnTo>
                  <a:lnTo>
                    <a:pt x="1110295" y="30204"/>
                  </a:lnTo>
                  <a:lnTo>
                    <a:pt x="1114210" y="30204"/>
                  </a:lnTo>
                  <a:lnTo>
                    <a:pt x="1114210" y="28527"/>
                  </a:lnTo>
                  <a:lnTo>
                    <a:pt x="1115889" y="28527"/>
                  </a:lnTo>
                  <a:lnTo>
                    <a:pt x="1115889" y="24611"/>
                  </a:lnTo>
                  <a:lnTo>
                    <a:pt x="1117567" y="24611"/>
                  </a:lnTo>
                  <a:lnTo>
                    <a:pt x="1117567" y="22933"/>
                  </a:lnTo>
                  <a:lnTo>
                    <a:pt x="1119245" y="22933"/>
                  </a:lnTo>
                  <a:lnTo>
                    <a:pt x="1119245" y="21255"/>
                  </a:lnTo>
                  <a:lnTo>
                    <a:pt x="1121482" y="21255"/>
                  </a:lnTo>
                  <a:lnTo>
                    <a:pt x="1121482" y="19577"/>
                  </a:lnTo>
                  <a:lnTo>
                    <a:pt x="1123160" y="19577"/>
                  </a:lnTo>
                  <a:lnTo>
                    <a:pt x="1123160" y="17899"/>
                  </a:lnTo>
                  <a:lnTo>
                    <a:pt x="1124838" y="17899"/>
                  </a:lnTo>
                  <a:lnTo>
                    <a:pt x="1124838" y="15662"/>
                  </a:lnTo>
                  <a:lnTo>
                    <a:pt x="1126516" y="15662"/>
                  </a:lnTo>
                  <a:lnTo>
                    <a:pt x="1126516" y="13984"/>
                  </a:lnTo>
                  <a:lnTo>
                    <a:pt x="1128194" y="12306"/>
                  </a:lnTo>
                  <a:lnTo>
                    <a:pt x="1130431" y="12306"/>
                  </a:lnTo>
                  <a:lnTo>
                    <a:pt x="1130431" y="10627"/>
                  </a:lnTo>
                  <a:lnTo>
                    <a:pt x="1133787" y="10627"/>
                  </a:lnTo>
                  <a:lnTo>
                    <a:pt x="1133787" y="12306"/>
                  </a:lnTo>
                  <a:lnTo>
                    <a:pt x="1137144" y="12306"/>
                  </a:lnTo>
                  <a:lnTo>
                    <a:pt x="1137144" y="10627"/>
                  </a:lnTo>
                  <a:lnTo>
                    <a:pt x="1144415" y="10627"/>
                  </a:lnTo>
                  <a:lnTo>
                    <a:pt x="1146093" y="8950"/>
                  </a:lnTo>
                  <a:lnTo>
                    <a:pt x="1146093" y="6712"/>
                  </a:lnTo>
                  <a:lnTo>
                    <a:pt x="1151687" y="6712"/>
                  </a:lnTo>
                  <a:lnTo>
                    <a:pt x="1151687" y="5034"/>
                  </a:lnTo>
                  <a:lnTo>
                    <a:pt x="1158958" y="5034"/>
                  </a:lnTo>
                  <a:lnTo>
                    <a:pt x="1158958" y="3356"/>
                  </a:lnTo>
                  <a:lnTo>
                    <a:pt x="1160636" y="3356"/>
                  </a:lnTo>
                  <a:lnTo>
                    <a:pt x="1160636" y="5034"/>
                  </a:lnTo>
                  <a:lnTo>
                    <a:pt x="1162314" y="5034"/>
                  </a:lnTo>
                  <a:lnTo>
                    <a:pt x="1162314" y="3356"/>
                  </a:lnTo>
                  <a:lnTo>
                    <a:pt x="1163992" y="3356"/>
                  </a:lnTo>
                  <a:lnTo>
                    <a:pt x="1163992" y="5034"/>
                  </a:lnTo>
                  <a:lnTo>
                    <a:pt x="1176298" y="5034"/>
                  </a:lnTo>
                  <a:lnTo>
                    <a:pt x="1178535" y="3356"/>
                  </a:lnTo>
                  <a:lnTo>
                    <a:pt x="1183569" y="3356"/>
                  </a:lnTo>
                  <a:lnTo>
                    <a:pt x="1185247" y="1678"/>
                  </a:lnTo>
                  <a:lnTo>
                    <a:pt x="1185247" y="0"/>
                  </a:lnTo>
                  <a:lnTo>
                    <a:pt x="1187485" y="0"/>
                  </a:lnTo>
                  <a:lnTo>
                    <a:pt x="1187485" y="1678"/>
                  </a:lnTo>
                  <a:lnTo>
                    <a:pt x="1194197" y="1678"/>
                  </a:lnTo>
                  <a:lnTo>
                    <a:pt x="1195875" y="3356"/>
                  </a:lnTo>
                  <a:lnTo>
                    <a:pt x="1201468" y="3356"/>
                  </a:lnTo>
                  <a:lnTo>
                    <a:pt x="1201468" y="5034"/>
                  </a:lnTo>
                  <a:lnTo>
                    <a:pt x="1203146" y="5034"/>
                  </a:lnTo>
                  <a:lnTo>
                    <a:pt x="1203146" y="6712"/>
                  </a:lnTo>
                  <a:lnTo>
                    <a:pt x="1204824" y="6712"/>
                  </a:lnTo>
                  <a:lnTo>
                    <a:pt x="1204824" y="8950"/>
                  </a:lnTo>
                  <a:lnTo>
                    <a:pt x="1208739" y="8950"/>
                  </a:lnTo>
                  <a:lnTo>
                    <a:pt x="1208739" y="6712"/>
                  </a:lnTo>
                  <a:lnTo>
                    <a:pt x="1210418" y="6712"/>
                  </a:lnTo>
                  <a:lnTo>
                    <a:pt x="1210418" y="10627"/>
                  </a:lnTo>
                  <a:lnTo>
                    <a:pt x="1212095" y="10627"/>
                  </a:lnTo>
                  <a:lnTo>
                    <a:pt x="1212095" y="12306"/>
                  </a:lnTo>
                  <a:lnTo>
                    <a:pt x="1213774" y="13984"/>
                  </a:lnTo>
                  <a:lnTo>
                    <a:pt x="1216011" y="13984"/>
                  </a:lnTo>
                  <a:lnTo>
                    <a:pt x="1216011" y="15662"/>
                  </a:lnTo>
                  <a:lnTo>
                    <a:pt x="1217689" y="15662"/>
                  </a:lnTo>
                  <a:lnTo>
                    <a:pt x="1217689" y="13984"/>
                  </a:lnTo>
                  <a:lnTo>
                    <a:pt x="1219367" y="15662"/>
                  </a:lnTo>
                  <a:lnTo>
                    <a:pt x="1221045" y="15662"/>
                  </a:lnTo>
                  <a:lnTo>
                    <a:pt x="1221045" y="17899"/>
                  </a:lnTo>
                  <a:lnTo>
                    <a:pt x="1224401" y="17899"/>
                  </a:lnTo>
                  <a:lnTo>
                    <a:pt x="1224401" y="15662"/>
                  </a:lnTo>
                  <a:lnTo>
                    <a:pt x="1233351" y="15662"/>
                  </a:lnTo>
                  <a:lnTo>
                    <a:pt x="1235588" y="17899"/>
                  </a:lnTo>
                  <a:lnTo>
                    <a:pt x="1238944" y="17899"/>
                  </a:lnTo>
                  <a:lnTo>
                    <a:pt x="1238944" y="21255"/>
                  </a:lnTo>
                  <a:lnTo>
                    <a:pt x="1240622" y="21255"/>
                  </a:lnTo>
                  <a:lnTo>
                    <a:pt x="1240622" y="19577"/>
                  </a:lnTo>
                  <a:lnTo>
                    <a:pt x="1242300" y="19577"/>
                  </a:lnTo>
                  <a:lnTo>
                    <a:pt x="1242300" y="21255"/>
                  </a:lnTo>
                  <a:lnTo>
                    <a:pt x="1244537" y="22933"/>
                  </a:lnTo>
                  <a:lnTo>
                    <a:pt x="1244537" y="28527"/>
                  </a:lnTo>
                  <a:lnTo>
                    <a:pt x="1246216" y="28527"/>
                  </a:lnTo>
                  <a:lnTo>
                    <a:pt x="1246216" y="26289"/>
                  </a:lnTo>
                  <a:lnTo>
                    <a:pt x="1247893" y="26289"/>
                  </a:lnTo>
                  <a:lnTo>
                    <a:pt x="1247893" y="30204"/>
                  </a:lnTo>
                  <a:lnTo>
                    <a:pt x="1249572" y="30204"/>
                  </a:lnTo>
                  <a:lnTo>
                    <a:pt x="1249572" y="31883"/>
                  </a:lnTo>
                  <a:lnTo>
                    <a:pt x="1251249" y="31883"/>
                  </a:lnTo>
                  <a:lnTo>
                    <a:pt x="1251249" y="30204"/>
                  </a:lnTo>
                  <a:lnTo>
                    <a:pt x="1252928" y="30204"/>
                  </a:lnTo>
                  <a:lnTo>
                    <a:pt x="1252928" y="33561"/>
                  </a:lnTo>
                  <a:lnTo>
                    <a:pt x="1252928" y="33561"/>
                  </a:lnTo>
                  <a:lnTo>
                    <a:pt x="1252928" y="35239"/>
                  </a:lnTo>
                  <a:lnTo>
                    <a:pt x="1251249" y="35239"/>
                  </a:lnTo>
                  <a:lnTo>
                    <a:pt x="1251249" y="39154"/>
                  </a:lnTo>
                  <a:lnTo>
                    <a:pt x="1255165" y="39154"/>
                  </a:lnTo>
                  <a:lnTo>
                    <a:pt x="1255165" y="40832"/>
                  </a:lnTo>
                  <a:lnTo>
                    <a:pt x="1256843" y="40832"/>
                  </a:lnTo>
                  <a:lnTo>
                    <a:pt x="1256843" y="42510"/>
                  </a:lnTo>
                  <a:lnTo>
                    <a:pt x="1258521" y="42510"/>
                  </a:lnTo>
                  <a:lnTo>
                    <a:pt x="1258521" y="46426"/>
                  </a:lnTo>
                  <a:lnTo>
                    <a:pt x="1260199" y="48104"/>
                  </a:lnTo>
                  <a:lnTo>
                    <a:pt x="1258521" y="48104"/>
                  </a:lnTo>
                  <a:lnTo>
                    <a:pt x="1258521" y="51460"/>
                  </a:lnTo>
                  <a:lnTo>
                    <a:pt x="1258521" y="51460"/>
                  </a:lnTo>
                  <a:lnTo>
                    <a:pt x="1258521" y="53138"/>
                  </a:lnTo>
                  <a:lnTo>
                    <a:pt x="1260199" y="54816"/>
                  </a:lnTo>
                  <a:lnTo>
                    <a:pt x="1261877" y="54816"/>
                  </a:lnTo>
                  <a:lnTo>
                    <a:pt x="1264114" y="57053"/>
                  </a:lnTo>
                  <a:lnTo>
                    <a:pt x="1264114" y="60409"/>
                  </a:lnTo>
                  <a:lnTo>
                    <a:pt x="1261877" y="60409"/>
                  </a:lnTo>
                  <a:lnTo>
                    <a:pt x="1261877" y="63765"/>
                  </a:lnTo>
                  <a:lnTo>
                    <a:pt x="1264114" y="63765"/>
                  </a:lnTo>
                  <a:lnTo>
                    <a:pt x="1264114" y="69358"/>
                  </a:lnTo>
                  <a:lnTo>
                    <a:pt x="1265793" y="69358"/>
                  </a:lnTo>
                  <a:lnTo>
                    <a:pt x="1265793" y="71037"/>
                  </a:lnTo>
                  <a:lnTo>
                    <a:pt x="1267470" y="71037"/>
                  </a:lnTo>
                  <a:lnTo>
                    <a:pt x="1267470" y="72715"/>
                  </a:lnTo>
                  <a:lnTo>
                    <a:pt x="1269149" y="72715"/>
                  </a:lnTo>
                  <a:lnTo>
                    <a:pt x="1269149" y="76630"/>
                  </a:lnTo>
                  <a:lnTo>
                    <a:pt x="1267470" y="76630"/>
                  </a:lnTo>
                  <a:lnTo>
                    <a:pt x="1267470" y="78308"/>
                  </a:lnTo>
                  <a:lnTo>
                    <a:pt x="1270826" y="78308"/>
                  </a:lnTo>
                  <a:lnTo>
                    <a:pt x="1270826" y="83342"/>
                  </a:lnTo>
                  <a:lnTo>
                    <a:pt x="1273064" y="83342"/>
                  </a:lnTo>
                  <a:lnTo>
                    <a:pt x="1273064" y="85580"/>
                  </a:lnTo>
                  <a:lnTo>
                    <a:pt x="1274742" y="87258"/>
                  </a:lnTo>
                  <a:lnTo>
                    <a:pt x="1274742" y="87258"/>
                  </a:lnTo>
                  <a:lnTo>
                    <a:pt x="1274742" y="90614"/>
                  </a:lnTo>
                  <a:lnTo>
                    <a:pt x="1273064" y="92292"/>
                  </a:lnTo>
                  <a:lnTo>
                    <a:pt x="1273064" y="96207"/>
                  </a:lnTo>
                  <a:lnTo>
                    <a:pt x="1274742" y="96207"/>
                  </a:lnTo>
                  <a:lnTo>
                    <a:pt x="1273064" y="97885"/>
                  </a:lnTo>
                  <a:lnTo>
                    <a:pt x="1274742" y="97885"/>
                  </a:lnTo>
                  <a:lnTo>
                    <a:pt x="1274742" y="99563"/>
                  </a:lnTo>
                  <a:lnTo>
                    <a:pt x="1276420" y="99563"/>
                  </a:lnTo>
                  <a:lnTo>
                    <a:pt x="1276420" y="101241"/>
                  </a:lnTo>
                  <a:lnTo>
                    <a:pt x="1278098" y="103478"/>
                  </a:lnTo>
                  <a:lnTo>
                    <a:pt x="1279776" y="105157"/>
                  </a:lnTo>
                  <a:lnTo>
                    <a:pt x="1279776" y="108512"/>
                  </a:lnTo>
                  <a:lnTo>
                    <a:pt x="1281454" y="110191"/>
                  </a:lnTo>
                  <a:lnTo>
                    <a:pt x="1281454" y="114106"/>
                  </a:lnTo>
                  <a:lnTo>
                    <a:pt x="1283691" y="114106"/>
                  </a:lnTo>
                  <a:lnTo>
                    <a:pt x="1283691" y="117462"/>
                  </a:lnTo>
                  <a:lnTo>
                    <a:pt x="1281454" y="117462"/>
                  </a:lnTo>
                  <a:lnTo>
                    <a:pt x="1281454" y="120818"/>
                  </a:lnTo>
                  <a:lnTo>
                    <a:pt x="1283691" y="120818"/>
                  </a:lnTo>
                  <a:lnTo>
                    <a:pt x="1283691" y="128089"/>
                  </a:lnTo>
                  <a:lnTo>
                    <a:pt x="1288726" y="128089"/>
                  </a:lnTo>
                  <a:lnTo>
                    <a:pt x="1288726" y="133683"/>
                  </a:lnTo>
                  <a:lnTo>
                    <a:pt x="1287047" y="135361"/>
                  </a:lnTo>
                  <a:lnTo>
                    <a:pt x="1287047" y="145988"/>
                  </a:lnTo>
                  <a:lnTo>
                    <a:pt x="1290403" y="145988"/>
                  </a:lnTo>
                  <a:lnTo>
                    <a:pt x="1292641" y="147666"/>
                  </a:lnTo>
                  <a:lnTo>
                    <a:pt x="1290403" y="147666"/>
                  </a:lnTo>
                  <a:lnTo>
                    <a:pt x="1290403" y="149345"/>
                  </a:lnTo>
                  <a:lnTo>
                    <a:pt x="1292641" y="149345"/>
                  </a:lnTo>
                  <a:lnTo>
                    <a:pt x="1292641" y="151582"/>
                  </a:lnTo>
                  <a:lnTo>
                    <a:pt x="1294319" y="151582"/>
                  </a:lnTo>
                  <a:lnTo>
                    <a:pt x="1294319" y="153260"/>
                  </a:lnTo>
                  <a:lnTo>
                    <a:pt x="1297675" y="153260"/>
                  </a:lnTo>
                  <a:lnTo>
                    <a:pt x="1299353" y="154938"/>
                  </a:lnTo>
                  <a:lnTo>
                    <a:pt x="1308303" y="154938"/>
                  </a:lnTo>
                  <a:lnTo>
                    <a:pt x="1306624" y="153260"/>
                  </a:lnTo>
                  <a:lnTo>
                    <a:pt x="1315574" y="153260"/>
                  </a:lnTo>
                  <a:lnTo>
                    <a:pt x="1315574" y="154938"/>
                  </a:lnTo>
                  <a:lnTo>
                    <a:pt x="1317252" y="153260"/>
                  </a:lnTo>
                  <a:lnTo>
                    <a:pt x="1317252" y="158294"/>
                  </a:lnTo>
                  <a:lnTo>
                    <a:pt x="1318930" y="156616"/>
                  </a:lnTo>
                  <a:lnTo>
                    <a:pt x="1318930" y="158294"/>
                  </a:lnTo>
                  <a:lnTo>
                    <a:pt x="1322845" y="158294"/>
                  </a:lnTo>
                  <a:lnTo>
                    <a:pt x="1322845" y="160531"/>
                  </a:lnTo>
                  <a:lnTo>
                    <a:pt x="1324524" y="160531"/>
                  </a:lnTo>
                  <a:lnTo>
                    <a:pt x="1324524" y="162209"/>
                  </a:lnTo>
                  <a:lnTo>
                    <a:pt x="1326201" y="162209"/>
                  </a:lnTo>
                  <a:lnTo>
                    <a:pt x="1327880" y="160531"/>
                  </a:lnTo>
                  <a:lnTo>
                    <a:pt x="1330117" y="160531"/>
                  </a:lnTo>
                  <a:lnTo>
                    <a:pt x="1330117" y="162209"/>
                  </a:lnTo>
                  <a:lnTo>
                    <a:pt x="1331795" y="162209"/>
                  </a:lnTo>
                  <a:lnTo>
                    <a:pt x="1331795" y="160531"/>
                  </a:lnTo>
                  <a:lnTo>
                    <a:pt x="1333473" y="160531"/>
                  </a:lnTo>
                  <a:lnTo>
                    <a:pt x="1333473" y="158294"/>
                  </a:lnTo>
                  <a:lnTo>
                    <a:pt x="1335151" y="158294"/>
                  </a:lnTo>
                  <a:lnTo>
                    <a:pt x="1335151" y="163888"/>
                  </a:lnTo>
                  <a:lnTo>
                    <a:pt x="1340744" y="163888"/>
                  </a:lnTo>
                  <a:lnTo>
                    <a:pt x="1340744" y="167243"/>
                  </a:lnTo>
                  <a:lnTo>
                    <a:pt x="1342422" y="167243"/>
                  </a:lnTo>
                  <a:lnTo>
                    <a:pt x="1342422" y="171159"/>
                  </a:lnTo>
                  <a:lnTo>
                    <a:pt x="1344101" y="171159"/>
                  </a:lnTo>
                  <a:lnTo>
                    <a:pt x="1344101" y="172837"/>
                  </a:lnTo>
                  <a:lnTo>
                    <a:pt x="1345778" y="172837"/>
                  </a:lnTo>
                  <a:lnTo>
                    <a:pt x="1347457" y="174515"/>
                  </a:lnTo>
                  <a:lnTo>
                    <a:pt x="1347457" y="176193"/>
                  </a:lnTo>
                  <a:lnTo>
                    <a:pt x="1349694" y="176193"/>
                  </a:lnTo>
                  <a:lnTo>
                    <a:pt x="1351372" y="177871"/>
                  </a:lnTo>
                  <a:lnTo>
                    <a:pt x="1353050" y="180108"/>
                  </a:lnTo>
                  <a:lnTo>
                    <a:pt x="1354728" y="180108"/>
                  </a:lnTo>
                  <a:lnTo>
                    <a:pt x="1354728" y="177871"/>
                  </a:lnTo>
                  <a:lnTo>
                    <a:pt x="1358643" y="177871"/>
                  </a:lnTo>
                  <a:lnTo>
                    <a:pt x="1358643" y="180108"/>
                  </a:lnTo>
                  <a:lnTo>
                    <a:pt x="1360321" y="180108"/>
                  </a:lnTo>
                  <a:lnTo>
                    <a:pt x="1361999" y="177871"/>
                  </a:lnTo>
                  <a:lnTo>
                    <a:pt x="1363678" y="177871"/>
                  </a:lnTo>
                  <a:lnTo>
                    <a:pt x="1363678" y="181786"/>
                  </a:lnTo>
                  <a:lnTo>
                    <a:pt x="1361999" y="181786"/>
                  </a:lnTo>
                  <a:lnTo>
                    <a:pt x="1361999" y="183465"/>
                  </a:lnTo>
                  <a:lnTo>
                    <a:pt x="1360321" y="183465"/>
                  </a:lnTo>
                  <a:lnTo>
                    <a:pt x="1360321" y="192414"/>
                  </a:lnTo>
                  <a:lnTo>
                    <a:pt x="1361999" y="192414"/>
                  </a:lnTo>
                  <a:lnTo>
                    <a:pt x="1361999" y="194092"/>
                  </a:lnTo>
                  <a:lnTo>
                    <a:pt x="1363678" y="194092"/>
                  </a:lnTo>
                  <a:lnTo>
                    <a:pt x="1363678" y="195770"/>
                  </a:lnTo>
                  <a:lnTo>
                    <a:pt x="1365355" y="195770"/>
                  </a:lnTo>
                  <a:lnTo>
                    <a:pt x="1365355" y="199685"/>
                  </a:lnTo>
                  <a:lnTo>
                    <a:pt x="1367034" y="199685"/>
                  </a:lnTo>
                  <a:lnTo>
                    <a:pt x="1365355" y="201363"/>
                  </a:lnTo>
                  <a:lnTo>
                    <a:pt x="1365355" y="203042"/>
                  </a:lnTo>
                  <a:lnTo>
                    <a:pt x="1363678" y="203042"/>
                  </a:lnTo>
                  <a:lnTo>
                    <a:pt x="1363678" y="206397"/>
                  </a:lnTo>
                  <a:lnTo>
                    <a:pt x="1363678" y="206397"/>
                  </a:lnTo>
                  <a:lnTo>
                    <a:pt x="1363678" y="210313"/>
                  </a:lnTo>
                  <a:lnTo>
                    <a:pt x="1365355" y="210313"/>
                  </a:lnTo>
                  <a:lnTo>
                    <a:pt x="1367034" y="211991"/>
                  </a:lnTo>
                  <a:lnTo>
                    <a:pt x="1367034" y="213669"/>
                  </a:lnTo>
                  <a:lnTo>
                    <a:pt x="1369271" y="213669"/>
                  </a:lnTo>
                  <a:lnTo>
                    <a:pt x="1369271" y="220940"/>
                  </a:lnTo>
                  <a:lnTo>
                    <a:pt x="1379898" y="220940"/>
                  </a:lnTo>
                  <a:lnTo>
                    <a:pt x="1381576" y="219262"/>
                  </a:lnTo>
                  <a:lnTo>
                    <a:pt x="1383255" y="219262"/>
                  </a:lnTo>
                  <a:lnTo>
                    <a:pt x="1383255" y="222619"/>
                  </a:lnTo>
                  <a:lnTo>
                    <a:pt x="1387170" y="222619"/>
                  </a:lnTo>
                  <a:lnTo>
                    <a:pt x="1387170" y="220940"/>
                  </a:lnTo>
                  <a:lnTo>
                    <a:pt x="1388848" y="220940"/>
                  </a:lnTo>
                  <a:lnTo>
                    <a:pt x="1388848" y="222619"/>
                  </a:lnTo>
                  <a:lnTo>
                    <a:pt x="1390526" y="222619"/>
                  </a:lnTo>
                  <a:lnTo>
                    <a:pt x="1390526" y="220940"/>
                  </a:lnTo>
                  <a:lnTo>
                    <a:pt x="1392204" y="220940"/>
                  </a:lnTo>
                  <a:lnTo>
                    <a:pt x="1392204" y="222619"/>
                  </a:lnTo>
                  <a:lnTo>
                    <a:pt x="1393882" y="222619"/>
                  </a:lnTo>
                  <a:lnTo>
                    <a:pt x="1393882" y="220940"/>
                  </a:lnTo>
                  <a:lnTo>
                    <a:pt x="1402832" y="220940"/>
                  </a:lnTo>
                  <a:lnTo>
                    <a:pt x="1404509" y="219262"/>
                  </a:lnTo>
                  <a:lnTo>
                    <a:pt x="1404509" y="220940"/>
                  </a:lnTo>
                  <a:lnTo>
                    <a:pt x="1408425" y="220940"/>
                  </a:lnTo>
                  <a:lnTo>
                    <a:pt x="1408425" y="219262"/>
                  </a:lnTo>
                  <a:lnTo>
                    <a:pt x="1410103" y="219262"/>
                  </a:lnTo>
                  <a:lnTo>
                    <a:pt x="1410103" y="217584"/>
                  </a:lnTo>
                  <a:lnTo>
                    <a:pt x="1411781" y="217584"/>
                  </a:lnTo>
                  <a:lnTo>
                    <a:pt x="1411781" y="215347"/>
                  </a:lnTo>
                  <a:lnTo>
                    <a:pt x="1411781" y="215347"/>
                  </a:lnTo>
                  <a:lnTo>
                    <a:pt x="1411781" y="213669"/>
                  </a:lnTo>
                  <a:moveTo>
                    <a:pt x="866422" y="1023038"/>
                  </a:moveTo>
                  <a:lnTo>
                    <a:pt x="866422" y="1021360"/>
                  </a:lnTo>
                  <a:lnTo>
                    <a:pt x="866422" y="1023038"/>
                  </a:lnTo>
                  <a:close/>
                  <a:moveTo>
                    <a:pt x="1124838" y="983884"/>
                  </a:moveTo>
                  <a:lnTo>
                    <a:pt x="1124838" y="974934"/>
                  </a:lnTo>
                  <a:lnTo>
                    <a:pt x="1123160" y="974934"/>
                  </a:lnTo>
                  <a:lnTo>
                    <a:pt x="1123160" y="973256"/>
                  </a:lnTo>
                  <a:lnTo>
                    <a:pt x="1121482" y="971578"/>
                  </a:lnTo>
                  <a:lnTo>
                    <a:pt x="1121482" y="969900"/>
                  </a:lnTo>
                  <a:lnTo>
                    <a:pt x="1119245" y="969900"/>
                  </a:lnTo>
                  <a:lnTo>
                    <a:pt x="1119245" y="967663"/>
                  </a:lnTo>
                  <a:lnTo>
                    <a:pt x="1115889" y="967663"/>
                  </a:lnTo>
                  <a:lnTo>
                    <a:pt x="1115889" y="964307"/>
                  </a:lnTo>
                  <a:lnTo>
                    <a:pt x="1114210" y="964307"/>
                  </a:lnTo>
                  <a:lnTo>
                    <a:pt x="1114210" y="959273"/>
                  </a:lnTo>
                  <a:lnTo>
                    <a:pt x="1112533" y="959273"/>
                  </a:lnTo>
                  <a:lnTo>
                    <a:pt x="1112533" y="955357"/>
                  </a:lnTo>
                  <a:lnTo>
                    <a:pt x="1110295" y="955357"/>
                  </a:lnTo>
                  <a:lnTo>
                    <a:pt x="1110295" y="939136"/>
                  </a:lnTo>
                  <a:lnTo>
                    <a:pt x="1112533" y="937458"/>
                  </a:lnTo>
                  <a:lnTo>
                    <a:pt x="1112533" y="934102"/>
                  </a:lnTo>
                  <a:lnTo>
                    <a:pt x="1114210" y="934102"/>
                  </a:lnTo>
                  <a:lnTo>
                    <a:pt x="1114210" y="932424"/>
                  </a:lnTo>
                  <a:lnTo>
                    <a:pt x="1115889" y="932424"/>
                  </a:lnTo>
                  <a:lnTo>
                    <a:pt x="1115889" y="928509"/>
                  </a:lnTo>
                  <a:lnTo>
                    <a:pt x="1117567" y="928509"/>
                  </a:lnTo>
                  <a:lnTo>
                    <a:pt x="1117567" y="926831"/>
                  </a:lnTo>
                  <a:lnTo>
                    <a:pt x="1119245" y="926831"/>
                  </a:lnTo>
                  <a:lnTo>
                    <a:pt x="1119245" y="923475"/>
                  </a:lnTo>
                  <a:lnTo>
                    <a:pt x="1121482" y="923475"/>
                  </a:lnTo>
                  <a:lnTo>
                    <a:pt x="1121482" y="919559"/>
                  </a:lnTo>
                  <a:lnTo>
                    <a:pt x="1123160" y="919559"/>
                  </a:lnTo>
                  <a:lnTo>
                    <a:pt x="1123160" y="916203"/>
                  </a:lnTo>
                  <a:lnTo>
                    <a:pt x="1124838" y="916203"/>
                  </a:lnTo>
                  <a:lnTo>
                    <a:pt x="1124838" y="914525"/>
                  </a:lnTo>
                  <a:lnTo>
                    <a:pt x="1126516" y="914525"/>
                  </a:lnTo>
                  <a:lnTo>
                    <a:pt x="1126516" y="910610"/>
                  </a:lnTo>
                  <a:lnTo>
                    <a:pt x="1128194" y="910610"/>
                  </a:lnTo>
                  <a:lnTo>
                    <a:pt x="1130431" y="908932"/>
                  </a:lnTo>
                  <a:lnTo>
                    <a:pt x="1130431" y="907254"/>
                  </a:lnTo>
                  <a:lnTo>
                    <a:pt x="1132110" y="905576"/>
                  </a:lnTo>
                  <a:lnTo>
                    <a:pt x="1132110" y="903898"/>
                  </a:lnTo>
                  <a:lnTo>
                    <a:pt x="1133787" y="903898"/>
                  </a:lnTo>
                  <a:lnTo>
                    <a:pt x="1133787" y="902220"/>
                  </a:lnTo>
                  <a:lnTo>
                    <a:pt x="1137144" y="902220"/>
                  </a:lnTo>
                  <a:lnTo>
                    <a:pt x="1137144" y="899982"/>
                  </a:lnTo>
                  <a:lnTo>
                    <a:pt x="1141059" y="899982"/>
                  </a:lnTo>
                  <a:lnTo>
                    <a:pt x="1141059" y="898304"/>
                  </a:lnTo>
                  <a:lnTo>
                    <a:pt x="1142737" y="898304"/>
                  </a:lnTo>
                  <a:lnTo>
                    <a:pt x="1142737" y="896627"/>
                  </a:lnTo>
                  <a:lnTo>
                    <a:pt x="1147771" y="896627"/>
                  </a:lnTo>
                  <a:lnTo>
                    <a:pt x="1147771" y="898304"/>
                  </a:lnTo>
                  <a:lnTo>
                    <a:pt x="1151687" y="898304"/>
                  </a:lnTo>
                  <a:lnTo>
                    <a:pt x="1151687" y="899982"/>
                  </a:lnTo>
                  <a:lnTo>
                    <a:pt x="1155043" y="899982"/>
                  </a:lnTo>
                  <a:lnTo>
                    <a:pt x="1155043" y="903898"/>
                  </a:lnTo>
                  <a:lnTo>
                    <a:pt x="1153364" y="903898"/>
                  </a:lnTo>
                  <a:lnTo>
                    <a:pt x="1153364" y="905576"/>
                  </a:lnTo>
                  <a:lnTo>
                    <a:pt x="1151687" y="905576"/>
                  </a:lnTo>
                  <a:lnTo>
                    <a:pt x="1151687" y="914525"/>
                  </a:lnTo>
                  <a:lnTo>
                    <a:pt x="1153364" y="914525"/>
                  </a:lnTo>
                  <a:lnTo>
                    <a:pt x="1153364" y="916203"/>
                  </a:lnTo>
                  <a:lnTo>
                    <a:pt x="1151687" y="916203"/>
                  </a:lnTo>
                  <a:lnTo>
                    <a:pt x="1151687" y="919559"/>
                  </a:lnTo>
                  <a:lnTo>
                    <a:pt x="1150008" y="921797"/>
                  </a:lnTo>
                  <a:lnTo>
                    <a:pt x="1150008" y="923475"/>
                  </a:lnTo>
                  <a:lnTo>
                    <a:pt x="1147771" y="923475"/>
                  </a:lnTo>
                  <a:lnTo>
                    <a:pt x="1147771" y="926831"/>
                  </a:lnTo>
                  <a:lnTo>
                    <a:pt x="1146093" y="928509"/>
                  </a:lnTo>
                  <a:lnTo>
                    <a:pt x="1146093" y="937458"/>
                  </a:lnTo>
                  <a:lnTo>
                    <a:pt x="1144415" y="937458"/>
                  </a:lnTo>
                  <a:lnTo>
                    <a:pt x="1144415" y="946408"/>
                  </a:lnTo>
                  <a:lnTo>
                    <a:pt x="1142737" y="946408"/>
                  </a:lnTo>
                  <a:lnTo>
                    <a:pt x="1142737" y="948086"/>
                  </a:lnTo>
                  <a:lnTo>
                    <a:pt x="1141059" y="948086"/>
                  </a:lnTo>
                  <a:lnTo>
                    <a:pt x="1141059" y="955357"/>
                  </a:lnTo>
                  <a:lnTo>
                    <a:pt x="1138822" y="955357"/>
                  </a:lnTo>
                  <a:lnTo>
                    <a:pt x="1138822" y="959273"/>
                  </a:lnTo>
                  <a:lnTo>
                    <a:pt x="1137144" y="959273"/>
                  </a:lnTo>
                  <a:lnTo>
                    <a:pt x="1137144" y="962629"/>
                  </a:lnTo>
                  <a:lnTo>
                    <a:pt x="1133787" y="962629"/>
                  </a:lnTo>
                  <a:lnTo>
                    <a:pt x="1133787" y="964307"/>
                  </a:lnTo>
                  <a:lnTo>
                    <a:pt x="1132110" y="964307"/>
                  </a:lnTo>
                  <a:lnTo>
                    <a:pt x="1132110" y="969900"/>
                  </a:lnTo>
                  <a:lnTo>
                    <a:pt x="1130431" y="969900"/>
                  </a:lnTo>
                  <a:lnTo>
                    <a:pt x="1130431" y="973256"/>
                  </a:lnTo>
                  <a:lnTo>
                    <a:pt x="1128194" y="973256"/>
                  </a:lnTo>
                  <a:lnTo>
                    <a:pt x="1128194" y="982206"/>
                  </a:lnTo>
                  <a:lnTo>
                    <a:pt x="1126516" y="982206"/>
                  </a:lnTo>
                  <a:lnTo>
                    <a:pt x="1126516" y="983884"/>
                  </a:lnTo>
                  <a:lnTo>
                    <a:pt x="1124838" y="983884"/>
                  </a:lnTo>
                  <a:close/>
                  <a:moveTo>
                    <a:pt x="943052" y="962629"/>
                  </a:moveTo>
                  <a:lnTo>
                    <a:pt x="944730" y="962629"/>
                  </a:lnTo>
                  <a:lnTo>
                    <a:pt x="943052" y="962629"/>
                  </a:lnTo>
                  <a:close/>
                  <a:moveTo>
                    <a:pt x="1001783" y="959273"/>
                  </a:moveTo>
                  <a:lnTo>
                    <a:pt x="1003461" y="959273"/>
                  </a:lnTo>
                  <a:lnTo>
                    <a:pt x="1001783" y="959273"/>
                  </a:lnTo>
                  <a:close/>
                  <a:moveTo>
                    <a:pt x="1035902" y="941374"/>
                  </a:moveTo>
                  <a:lnTo>
                    <a:pt x="1035902" y="939136"/>
                  </a:lnTo>
                  <a:lnTo>
                    <a:pt x="1035902" y="941374"/>
                  </a:lnTo>
                  <a:close/>
                  <a:moveTo>
                    <a:pt x="1117567" y="926831"/>
                  </a:moveTo>
                  <a:lnTo>
                    <a:pt x="1119245" y="926831"/>
                  </a:lnTo>
                  <a:lnTo>
                    <a:pt x="1117567" y="926831"/>
                  </a:lnTo>
                  <a:close/>
                  <a:moveTo>
                    <a:pt x="1096312" y="893270"/>
                  </a:moveTo>
                  <a:lnTo>
                    <a:pt x="1097990" y="893270"/>
                  </a:lnTo>
                  <a:lnTo>
                    <a:pt x="1096312" y="893270"/>
                  </a:lnTo>
                  <a:close/>
                  <a:moveTo>
                    <a:pt x="1103583" y="866422"/>
                  </a:moveTo>
                  <a:lnTo>
                    <a:pt x="1105261" y="866422"/>
                  </a:lnTo>
                  <a:lnTo>
                    <a:pt x="1103583" y="866422"/>
                  </a:lnTo>
                  <a:close/>
                  <a:moveTo>
                    <a:pt x="584513" y="818319"/>
                  </a:moveTo>
                  <a:lnTo>
                    <a:pt x="584513" y="816640"/>
                  </a:lnTo>
                  <a:moveTo>
                    <a:pt x="1132110" y="454186"/>
                  </a:moveTo>
                  <a:lnTo>
                    <a:pt x="1132110" y="452508"/>
                  </a:lnTo>
                  <a:lnTo>
                    <a:pt x="1132110" y="454186"/>
                  </a:lnTo>
                  <a:close/>
                  <a:moveTo>
                    <a:pt x="401048" y="224296"/>
                  </a:moveTo>
                  <a:lnTo>
                    <a:pt x="401048" y="222619"/>
                  </a:lnTo>
                  <a:lnTo>
                    <a:pt x="401048" y="22429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88A9BB69-3CF2-780B-3D48-B501EF3A409A}"/>
                </a:ext>
              </a:extLst>
            </p:cNvPr>
            <p:cNvSpPr/>
            <p:nvPr/>
          </p:nvSpPr>
          <p:spPr>
            <a:xfrm>
              <a:off x="7040200" y="3697984"/>
              <a:ext cx="173396" cy="363572"/>
            </a:xfrm>
            <a:custGeom>
              <a:avLst/>
              <a:gdLst>
                <a:gd name="csX0" fmla="*/ 64324 w 173396"/>
                <a:gd name="csY0" fmla="*/ 363573 h 363572"/>
                <a:gd name="csX1" fmla="*/ 62646 w 173396"/>
                <a:gd name="csY1" fmla="*/ 363573 h 363572"/>
                <a:gd name="csX2" fmla="*/ 62646 w 173396"/>
                <a:gd name="csY2" fmla="*/ 356861 h 363572"/>
                <a:gd name="csX3" fmla="*/ 62646 w 173396"/>
                <a:gd name="csY3" fmla="*/ 356861 h 363572"/>
                <a:gd name="csX4" fmla="*/ 62646 w 173396"/>
                <a:gd name="csY4" fmla="*/ 351267 h 363572"/>
                <a:gd name="csX5" fmla="*/ 64324 w 173396"/>
                <a:gd name="csY5" fmla="*/ 351267 h 363572"/>
                <a:gd name="csX6" fmla="*/ 64324 w 173396"/>
                <a:gd name="csY6" fmla="*/ 337284 h 363572"/>
                <a:gd name="csX7" fmla="*/ 68240 w 173396"/>
                <a:gd name="csY7" fmla="*/ 337284 h 363572"/>
                <a:gd name="csX8" fmla="*/ 68240 w 173396"/>
                <a:gd name="csY8" fmla="*/ 335046 h 363572"/>
                <a:gd name="csX9" fmla="*/ 69918 w 173396"/>
                <a:gd name="csY9" fmla="*/ 335046 h 363572"/>
                <a:gd name="csX10" fmla="*/ 69918 w 173396"/>
                <a:gd name="csY10" fmla="*/ 331690 h 363572"/>
                <a:gd name="csX11" fmla="*/ 64324 w 173396"/>
                <a:gd name="csY11" fmla="*/ 331690 h 363572"/>
                <a:gd name="csX12" fmla="*/ 64324 w 173396"/>
                <a:gd name="csY12" fmla="*/ 328334 h 363572"/>
                <a:gd name="csX13" fmla="*/ 57053 w 173396"/>
                <a:gd name="csY13" fmla="*/ 328334 h 363572"/>
                <a:gd name="csX14" fmla="*/ 57053 w 173396"/>
                <a:gd name="csY14" fmla="*/ 324419 h 363572"/>
                <a:gd name="csX15" fmla="*/ 55375 w 173396"/>
                <a:gd name="csY15" fmla="*/ 324419 h 363572"/>
                <a:gd name="csX16" fmla="*/ 57053 w 173396"/>
                <a:gd name="csY16" fmla="*/ 324419 h 363572"/>
                <a:gd name="csX17" fmla="*/ 57053 w 173396"/>
                <a:gd name="csY17" fmla="*/ 321063 h 363572"/>
                <a:gd name="csX18" fmla="*/ 64324 w 173396"/>
                <a:gd name="csY18" fmla="*/ 321063 h 363572"/>
                <a:gd name="csX19" fmla="*/ 66003 w 173396"/>
                <a:gd name="csY19" fmla="*/ 319385 h 363572"/>
                <a:gd name="csX20" fmla="*/ 68240 w 173396"/>
                <a:gd name="csY20" fmla="*/ 319385 h 363572"/>
                <a:gd name="csX21" fmla="*/ 68240 w 173396"/>
                <a:gd name="csY21" fmla="*/ 317707 h 363572"/>
                <a:gd name="csX22" fmla="*/ 69918 w 173396"/>
                <a:gd name="csY22" fmla="*/ 315469 h 363572"/>
                <a:gd name="csX23" fmla="*/ 69918 w 173396"/>
                <a:gd name="csY23" fmla="*/ 310435 h 363572"/>
                <a:gd name="csX24" fmla="*/ 71596 w 173396"/>
                <a:gd name="csY24" fmla="*/ 310435 h 363572"/>
                <a:gd name="csX25" fmla="*/ 71596 w 173396"/>
                <a:gd name="csY25" fmla="*/ 312113 h 363572"/>
                <a:gd name="csX26" fmla="*/ 77190 w 173396"/>
                <a:gd name="csY26" fmla="*/ 312113 h 363572"/>
                <a:gd name="csX27" fmla="*/ 77190 w 173396"/>
                <a:gd name="csY27" fmla="*/ 310435 h 363572"/>
                <a:gd name="csX28" fmla="*/ 82223 w 173396"/>
                <a:gd name="csY28" fmla="*/ 310435 h 363572"/>
                <a:gd name="csX29" fmla="*/ 83901 w 173396"/>
                <a:gd name="csY29" fmla="*/ 308757 h 363572"/>
                <a:gd name="csX30" fmla="*/ 87817 w 173396"/>
                <a:gd name="csY30" fmla="*/ 308757 h 363572"/>
                <a:gd name="csX31" fmla="*/ 87817 w 173396"/>
                <a:gd name="csY31" fmla="*/ 312113 h 363572"/>
                <a:gd name="csX32" fmla="*/ 89495 w 173396"/>
                <a:gd name="csY32" fmla="*/ 313791 h 363572"/>
                <a:gd name="csX33" fmla="*/ 91173 w 173396"/>
                <a:gd name="csY33" fmla="*/ 312113 h 363572"/>
                <a:gd name="csX34" fmla="*/ 92851 w 173396"/>
                <a:gd name="csY34" fmla="*/ 312113 h 363572"/>
                <a:gd name="csX35" fmla="*/ 92851 w 173396"/>
                <a:gd name="csY35" fmla="*/ 313791 h 363572"/>
                <a:gd name="csX36" fmla="*/ 96767 w 173396"/>
                <a:gd name="csY36" fmla="*/ 313791 h 363572"/>
                <a:gd name="csX37" fmla="*/ 94529 w 173396"/>
                <a:gd name="csY37" fmla="*/ 312113 h 363572"/>
                <a:gd name="csX38" fmla="*/ 94529 w 173396"/>
                <a:gd name="csY38" fmla="*/ 310435 h 363572"/>
                <a:gd name="csX39" fmla="*/ 96767 w 173396"/>
                <a:gd name="csY39" fmla="*/ 310435 h 363572"/>
                <a:gd name="csX40" fmla="*/ 96767 w 173396"/>
                <a:gd name="csY40" fmla="*/ 308757 h 363572"/>
                <a:gd name="csX41" fmla="*/ 94529 w 173396"/>
                <a:gd name="csY41" fmla="*/ 308757 h 363572"/>
                <a:gd name="csX42" fmla="*/ 94529 w 173396"/>
                <a:gd name="csY42" fmla="*/ 306520 h 363572"/>
                <a:gd name="csX43" fmla="*/ 92851 w 173396"/>
                <a:gd name="csY43" fmla="*/ 306520 h 363572"/>
                <a:gd name="csX44" fmla="*/ 92851 w 173396"/>
                <a:gd name="csY44" fmla="*/ 304842 h 363572"/>
                <a:gd name="csX45" fmla="*/ 91173 w 173396"/>
                <a:gd name="csY45" fmla="*/ 304842 h 363572"/>
                <a:gd name="csX46" fmla="*/ 89495 w 173396"/>
                <a:gd name="csY46" fmla="*/ 303164 h 363572"/>
                <a:gd name="csX47" fmla="*/ 89495 w 173396"/>
                <a:gd name="csY47" fmla="*/ 295892 h 363572"/>
                <a:gd name="csX48" fmla="*/ 87817 w 173396"/>
                <a:gd name="csY48" fmla="*/ 295892 h 363572"/>
                <a:gd name="csX49" fmla="*/ 87817 w 173396"/>
                <a:gd name="csY49" fmla="*/ 294214 h 363572"/>
                <a:gd name="csX50" fmla="*/ 89495 w 173396"/>
                <a:gd name="csY50" fmla="*/ 292536 h 363572"/>
                <a:gd name="csX51" fmla="*/ 89495 w 173396"/>
                <a:gd name="csY51" fmla="*/ 294214 h 363572"/>
                <a:gd name="csX52" fmla="*/ 91173 w 173396"/>
                <a:gd name="csY52" fmla="*/ 294214 h 363572"/>
                <a:gd name="csX53" fmla="*/ 91173 w 173396"/>
                <a:gd name="csY53" fmla="*/ 292536 h 363572"/>
                <a:gd name="csX54" fmla="*/ 92851 w 173396"/>
                <a:gd name="csY54" fmla="*/ 292536 h 363572"/>
                <a:gd name="csX55" fmla="*/ 92851 w 173396"/>
                <a:gd name="csY55" fmla="*/ 290858 h 363572"/>
                <a:gd name="csX56" fmla="*/ 98444 w 173396"/>
                <a:gd name="csY56" fmla="*/ 290858 h 363572"/>
                <a:gd name="csX57" fmla="*/ 98444 w 173396"/>
                <a:gd name="csY57" fmla="*/ 292536 h 363572"/>
                <a:gd name="csX58" fmla="*/ 100122 w 173396"/>
                <a:gd name="csY58" fmla="*/ 292536 h 363572"/>
                <a:gd name="csX59" fmla="*/ 101800 w 173396"/>
                <a:gd name="csY59" fmla="*/ 294214 h 363572"/>
                <a:gd name="csX60" fmla="*/ 103478 w 173396"/>
                <a:gd name="csY60" fmla="*/ 292536 h 363572"/>
                <a:gd name="csX61" fmla="*/ 101800 w 173396"/>
                <a:gd name="csY61" fmla="*/ 290858 h 363572"/>
                <a:gd name="csX62" fmla="*/ 101800 w 173396"/>
                <a:gd name="csY62" fmla="*/ 289180 h 363572"/>
                <a:gd name="csX63" fmla="*/ 103478 w 173396"/>
                <a:gd name="csY63" fmla="*/ 289180 h 363572"/>
                <a:gd name="csX64" fmla="*/ 101800 w 173396"/>
                <a:gd name="csY64" fmla="*/ 285265 h 363572"/>
                <a:gd name="csX65" fmla="*/ 109072 w 173396"/>
                <a:gd name="csY65" fmla="*/ 285265 h 363572"/>
                <a:gd name="csX66" fmla="*/ 109072 w 173396"/>
                <a:gd name="csY66" fmla="*/ 283587 h 363572"/>
                <a:gd name="csX67" fmla="*/ 116344 w 173396"/>
                <a:gd name="csY67" fmla="*/ 283587 h 363572"/>
                <a:gd name="csX68" fmla="*/ 116344 w 173396"/>
                <a:gd name="csY68" fmla="*/ 280231 h 363572"/>
                <a:gd name="csX69" fmla="*/ 118021 w 173396"/>
                <a:gd name="csY69" fmla="*/ 280231 h 363572"/>
                <a:gd name="csX70" fmla="*/ 118021 w 173396"/>
                <a:gd name="csY70" fmla="*/ 277993 h 363572"/>
                <a:gd name="csX71" fmla="*/ 121377 w 173396"/>
                <a:gd name="csY71" fmla="*/ 277993 h 363572"/>
                <a:gd name="csX72" fmla="*/ 121377 w 173396"/>
                <a:gd name="csY72" fmla="*/ 276315 h 363572"/>
                <a:gd name="csX73" fmla="*/ 123055 w 173396"/>
                <a:gd name="csY73" fmla="*/ 276315 h 363572"/>
                <a:gd name="csX74" fmla="*/ 123055 w 173396"/>
                <a:gd name="csY74" fmla="*/ 277993 h 363572"/>
                <a:gd name="csX75" fmla="*/ 126971 w 173396"/>
                <a:gd name="csY75" fmla="*/ 277993 h 363572"/>
                <a:gd name="csX76" fmla="*/ 128649 w 173396"/>
                <a:gd name="csY76" fmla="*/ 276315 h 363572"/>
                <a:gd name="csX77" fmla="*/ 128649 w 173396"/>
                <a:gd name="csY77" fmla="*/ 264010 h 363572"/>
                <a:gd name="csX78" fmla="*/ 126971 w 173396"/>
                <a:gd name="csY78" fmla="*/ 262332 h 363572"/>
                <a:gd name="csX79" fmla="*/ 128649 w 173396"/>
                <a:gd name="csY79" fmla="*/ 262332 h 363572"/>
                <a:gd name="csX80" fmla="*/ 126971 w 173396"/>
                <a:gd name="csY80" fmla="*/ 262332 h 363572"/>
                <a:gd name="csX81" fmla="*/ 126971 w 173396"/>
                <a:gd name="csY81" fmla="*/ 260654 h 363572"/>
                <a:gd name="csX82" fmla="*/ 128649 w 173396"/>
                <a:gd name="csY82" fmla="*/ 258416 h 363572"/>
                <a:gd name="csX83" fmla="*/ 128649 w 173396"/>
                <a:gd name="csY83" fmla="*/ 255060 h 363572"/>
                <a:gd name="csX84" fmla="*/ 130327 w 173396"/>
                <a:gd name="csY84" fmla="*/ 253382 h 363572"/>
                <a:gd name="csX85" fmla="*/ 130327 w 173396"/>
                <a:gd name="csY85" fmla="*/ 247789 h 363572"/>
                <a:gd name="csX86" fmla="*/ 128649 w 173396"/>
                <a:gd name="csY86" fmla="*/ 244433 h 363572"/>
                <a:gd name="csX87" fmla="*/ 128649 w 173396"/>
                <a:gd name="csY87" fmla="*/ 242755 h 363572"/>
                <a:gd name="csX88" fmla="*/ 126971 w 173396"/>
                <a:gd name="csY88" fmla="*/ 242755 h 363572"/>
                <a:gd name="csX89" fmla="*/ 126971 w 173396"/>
                <a:gd name="csY89" fmla="*/ 237161 h 363572"/>
                <a:gd name="csX90" fmla="*/ 125293 w 173396"/>
                <a:gd name="csY90" fmla="*/ 237161 h 363572"/>
                <a:gd name="csX91" fmla="*/ 125293 w 173396"/>
                <a:gd name="csY91" fmla="*/ 235483 h 363572"/>
                <a:gd name="csX92" fmla="*/ 125293 w 173396"/>
                <a:gd name="csY92" fmla="*/ 237161 h 363572"/>
                <a:gd name="csX93" fmla="*/ 125293 w 173396"/>
                <a:gd name="csY93" fmla="*/ 235483 h 363572"/>
                <a:gd name="csX94" fmla="*/ 125293 w 173396"/>
                <a:gd name="csY94" fmla="*/ 235483 h 363572"/>
                <a:gd name="csX95" fmla="*/ 125293 w 173396"/>
                <a:gd name="csY95" fmla="*/ 233805 h 363572"/>
                <a:gd name="csX96" fmla="*/ 123055 w 173396"/>
                <a:gd name="csY96" fmla="*/ 233805 h 363572"/>
                <a:gd name="csX97" fmla="*/ 123055 w 173396"/>
                <a:gd name="csY97" fmla="*/ 232127 h 363572"/>
                <a:gd name="csX98" fmla="*/ 125293 w 173396"/>
                <a:gd name="csY98" fmla="*/ 232127 h 363572"/>
                <a:gd name="csX99" fmla="*/ 125293 w 173396"/>
                <a:gd name="csY99" fmla="*/ 224856 h 363572"/>
                <a:gd name="csX100" fmla="*/ 128649 w 173396"/>
                <a:gd name="csY100" fmla="*/ 224856 h 363572"/>
                <a:gd name="csX101" fmla="*/ 128649 w 173396"/>
                <a:gd name="csY101" fmla="*/ 214228 h 363572"/>
                <a:gd name="csX102" fmla="*/ 128649 w 173396"/>
                <a:gd name="csY102" fmla="*/ 214228 h 363572"/>
                <a:gd name="csX103" fmla="*/ 128649 w 173396"/>
                <a:gd name="csY103" fmla="*/ 212550 h 363572"/>
                <a:gd name="csX104" fmla="*/ 126971 w 173396"/>
                <a:gd name="csY104" fmla="*/ 212550 h 363572"/>
                <a:gd name="csX105" fmla="*/ 126971 w 173396"/>
                <a:gd name="csY105" fmla="*/ 210313 h 363572"/>
                <a:gd name="csX106" fmla="*/ 130327 w 173396"/>
                <a:gd name="csY106" fmla="*/ 210313 h 363572"/>
                <a:gd name="csX107" fmla="*/ 130327 w 173396"/>
                <a:gd name="csY107" fmla="*/ 201363 h 363572"/>
                <a:gd name="csX108" fmla="*/ 128649 w 173396"/>
                <a:gd name="csY108" fmla="*/ 201363 h 363572"/>
                <a:gd name="csX109" fmla="*/ 128649 w 173396"/>
                <a:gd name="csY109" fmla="*/ 199685 h 363572"/>
                <a:gd name="csX110" fmla="*/ 125293 w 173396"/>
                <a:gd name="csY110" fmla="*/ 199685 h 363572"/>
                <a:gd name="csX111" fmla="*/ 125293 w 173396"/>
                <a:gd name="csY111" fmla="*/ 198007 h 363572"/>
                <a:gd name="csX112" fmla="*/ 123055 w 173396"/>
                <a:gd name="csY112" fmla="*/ 198007 h 363572"/>
                <a:gd name="csX113" fmla="*/ 123055 w 173396"/>
                <a:gd name="csY113" fmla="*/ 196329 h 363572"/>
                <a:gd name="csX114" fmla="*/ 121377 w 173396"/>
                <a:gd name="csY114" fmla="*/ 194651 h 363572"/>
                <a:gd name="csX115" fmla="*/ 121377 w 173396"/>
                <a:gd name="csY115" fmla="*/ 189058 h 363572"/>
                <a:gd name="csX116" fmla="*/ 125293 w 173396"/>
                <a:gd name="csY116" fmla="*/ 189058 h 363572"/>
                <a:gd name="csX117" fmla="*/ 125293 w 173396"/>
                <a:gd name="csY117" fmla="*/ 187380 h 363572"/>
                <a:gd name="csX118" fmla="*/ 126971 w 173396"/>
                <a:gd name="csY118" fmla="*/ 187380 h 363572"/>
                <a:gd name="csX119" fmla="*/ 126971 w 173396"/>
                <a:gd name="csY119" fmla="*/ 185702 h 363572"/>
                <a:gd name="csX120" fmla="*/ 123055 w 173396"/>
                <a:gd name="csY120" fmla="*/ 185702 h 363572"/>
                <a:gd name="csX121" fmla="*/ 123055 w 173396"/>
                <a:gd name="csY121" fmla="*/ 184024 h 363572"/>
                <a:gd name="csX122" fmla="*/ 121377 w 173396"/>
                <a:gd name="csY122" fmla="*/ 184024 h 363572"/>
                <a:gd name="csX123" fmla="*/ 119699 w 173396"/>
                <a:gd name="csY123" fmla="*/ 181786 h 363572"/>
                <a:gd name="csX124" fmla="*/ 119699 w 173396"/>
                <a:gd name="csY124" fmla="*/ 181786 h 363572"/>
                <a:gd name="csX125" fmla="*/ 119699 w 173396"/>
                <a:gd name="csY125" fmla="*/ 180108 h 363572"/>
                <a:gd name="csX126" fmla="*/ 118021 w 173396"/>
                <a:gd name="csY126" fmla="*/ 178430 h 363572"/>
                <a:gd name="csX127" fmla="*/ 114106 w 173396"/>
                <a:gd name="csY127" fmla="*/ 178430 h 363572"/>
                <a:gd name="csX128" fmla="*/ 112428 w 173396"/>
                <a:gd name="csY128" fmla="*/ 176752 h 363572"/>
                <a:gd name="csX129" fmla="*/ 112428 w 173396"/>
                <a:gd name="csY129" fmla="*/ 172837 h 363572"/>
                <a:gd name="csX130" fmla="*/ 110750 w 173396"/>
                <a:gd name="csY130" fmla="*/ 172837 h 363572"/>
                <a:gd name="csX131" fmla="*/ 110750 w 173396"/>
                <a:gd name="csY131" fmla="*/ 176752 h 363572"/>
                <a:gd name="csX132" fmla="*/ 107394 w 173396"/>
                <a:gd name="csY132" fmla="*/ 176752 h 363572"/>
                <a:gd name="csX133" fmla="*/ 107394 w 173396"/>
                <a:gd name="csY133" fmla="*/ 171159 h 363572"/>
                <a:gd name="csX134" fmla="*/ 105716 w 173396"/>
                <a:gd name="csY134" fmla="*/ 171159 h 363572"/>
                <a:gd name="csX135" fmla="*/ 105716 w 173396"/>
                <a:gd name="csY135" fmla="*/ 163888 h 363572"/>
                <a:gd name="csX136" fmla="*/ 105716 w 173396"/>
                <a:gd name="csY136" fmla="*/ 163888 h 363572"/>
                <a:gd name="csX137" fmla="*/ 105716 w 173396"/>
                <a:gd name="csY137" fmla="*/ 162209 h 363572"/>
                <a:gd name="csX138" fmla="*/ 103478 w 173396"/>
                <a:gd name="csY138" fmla="*/ 162209 h 363572"/>
                <a:gd name="csX139" fmla="*/ 103478 w 173396"/>
                <a:gd name="csY139" fmla="*/ 160531 h 363572"/>
                <a:gd name="csX140" fmla="*/ 101800 w 173396"/>
                <a:gd name="csY140" fmla="*/ 160531 h 363572"/>
                <a:gd name="csX141" fmla="*/ 101800 w 173396"/>
                <a:gd name="csY141" fmla="*/ 158853 h 363572"/>
                <a:gd name="csX142" fmla="*/ 100122 w 173396"/>
                <a:gd name="csY142" fmla="*/ 158853 h 363572"/>
                <a:gd name="csX143" fmla="*/ 100122 w 173396"/>
                <a:gd name="csY143" fmla="*/ 155497 h 363572"/>
                <a:gd name="csX144" fmla="*/ 96767 w 173396"/>
                <a:gd name="csY144" fmla="*/ 155497 h 363572"/>
                <a:gd name="csX145" fmla="*/ 94529 w 173396"/>
                <a:gd name="csY145" fmla="*/ 153260 h 363572"/>
                <a:gd name="csX146" fmla="*/ 92851 w 173396"/>
                <a:gd name="csY146" fmla="*/ 153260 h 363572"/>
                <a:gd name="csX147" fmla="*/ 92851 w 173396"/>
                <a:gd name="csY147" fmla="*/ 151582 h 363572"/>
                <a:gd name="csX148" fmla="*/ 89495 w 173396"/>
                <a:gd name="csY148" fmla="*/ 148226 h 363572"/>
                <a:gd name="csX149" fmla="*/ 87817 w 173396"/>
                <a:gd name="csY149" fmla="*/ 146548 h 363572"/>
                <a:gd name="csX150" fmla="*/ 87817 w 173396"/>
                <a:gd name="csY150" fmla="*/ 144311 h 363572"/>
                <a:gd name="csX151" fmla="*/ 85580 w 173396"/>
                <a:gd name="csY151" fmla="*/ 144311 h 363572"/>
                <a:gd name="csX152" fmla="*/ 85580 w 173396"/>
                <a:gd name="csY152" fmla="*/ 142632 h 363572"/>
                <a:gd name="csX153" fmla="*/ 83901 w 173396"/>
                <a:gd name="csY153" fmla="*/ 142632 h 363572"/>
                <a:gd name="csX154" fmla="*/ 83901 w 173396"/>
                <a:gd name="csY154" fmla="*/ 140954 h 363572"/>
                <a:gd name="csX155" fmla="*/ 82223 w 173396"/>
                <a:gd name="csY155" fmla="*/ 140954 h 363572"/>
                <a:gd name="csX156" fmla="*/ 82223 w 173396"/>
                <a:gd name="csY156" fmla="*/ 133683 h 363572"/>
                <a:gd name="csX157" fmla="*/ 80545 w 173396"/>
                <a:gd name="csY157" fmla="*/ 133683 h 363572"/>
                <a:gd name="csX158" fmla="*/ 80545 w 173396"/>
                <a:gd name="csY158" fmla="*/ 132005 h 363572"/>
                <a:gd name="csX159" fmla="*/ 78867 w 173396"/>
                <a:gd name="csY159" fmla="*/ 132005 h 363572"/>
                <a:gd name="csX160" fmla="*/ 78867 w 173396"/>
                <a:gd name="csY160" fmla="*/ 130327 h 363572"/>
                <a:gd name="csX161" fmla="*/ 77190 w 173396"/>
                <a:gd name="csY161" fmla="*/ 130327 h 363572"/>
                <a:gd name="csX162" fmla="*/ 77190 w 173396"/>
                <a:gd name="csY162" fmla="*/ 132005 h 363572"/>
                <a:gd name="csX163" fmla="*/ 74952 w 173396"/>
                <a:gd name="csY163" fmla="*/ 132005 h 363572"/>
                <a:gd name="csX164" fmla="*/ 74952 w 173396"/>
                <a:gd name="csY164" fmla="*/ 130327 h 363572"/>
                <a:gd name="csX165" fmla="*/ 73274 w 173396"/>
                <a:gd name="csY165" fmla="*/ 130327 h 363572"/>
                <a:gd name="csX166" fmla="*/ 73274 w 173396"/>
                <a:gd name="csY166" fmla="*/ 128649 h 363572"/>
                <a:gd name="csX167" fmla="*/ 71596 w 173396"/>
                <a:gd name="csY167" fmla="*/ 128649 h 363572"/>
                <a:gd name="csX168" fmla="*/ 71596 w 173396"/>
                <a:gd name="csY168" fmla="*/ 124734 h 363572"/>
                <a:gd name="csX169" fmla="*/ 69918 w 173396"/>
                <a:gd name="csY169" fmla="*/ 124734 h 363572"/>
                <a:gd name="csX170" fmla="*/ 69918 w 173396"/>
                <a:gd name="csY170" fmla="*/ 123055 h 363572"/>
                <a:gd name="csX171" fmla="*/ 71596 w 173396"/>
                <a:gd name="csY171" fmla="*/ 123055 h 363572"/>
                <a:gd name="csX172" fmla="*/ 71596 w 173396"/>
                <a:gd name="csY172" fmla="*/ 118021 h 363572"/>
                <a:gd name="csX173" fmla="*/ 62646 w 173396"/>
                <a:gd name="csY173" fmla="*/ 118021 h 363572"/>
                <a:gd name="csX174" fmla="*/ 62646 w 173396"/>
                <a:gd name="csY174" fmla="*/ 115784 h 363572"/>
                <a:gd name="csX175" fmla="*/ 59290 w 173396"/>
                <a:gd name="csY175" fmla="*/ 115784 h 363572"/>
                <a:gd name="csX176" fmla="*/ 59290 w 173396"/>
                <a:gd name="csY176" fmla="*/ 114106 h 363572"/>
                <a:gd name="csX177" fmla="*/ 57053 w 173396"/>
                <a:gd name="csY177" fmla="*/ 114106 h 363572"/>
                <a:gd name="csX178" fmla="*/ 57053 w 173396"/>
                <a:gd name="csY178" fmla="*/ 112428 h 363572"/>
                <a:gd name="csX179" fmla="*/ 55375 w 173396"/>
                <a:gd name="csY179" fmla="*/ 112428 h 363572"/>
                <a:gd name="csX180" fmla="*/ 53697 w 173396"/>
                <a:gd name="csY180" fmla="*/ 110750 h 363572"/>
                <a:gd name="csX181" fmla="*/ 52019 w 173396"/>
                <a:gd name="csY181" fmla="*/ 109072 h 363572"/>
                <a:gd name="csX182" fmla="*/ 50341 w 173396"/>
                <a:gd name="csY182" fmla="*/ 109072 h 363572"/>
                <a:gd name="csX183" fmla="*/ 50341 w 173396"/>
                <a:gd name="csY183" fmla="*/ 106834 h 363572"/>
                <a:gd name="csX184" fmla="*/ 46426 w 173396"/>
                <a:gd name="csY184" fmla="*/ 106834 h 363572"/>
                <a:gd name="csX185" fmla="*/ 46426 w 173396"/>
                <a:gd name="csY185" fmla="*/ 105157 h 363572"/>
                <a:gd name="csX186" fmla="*/ 41391 w 173396"/>
                <a:gd name="csY186" fmla="*/ 105157 h 363572"/>
                <a:gd name="csX187" fmla="*/ 41391 w 173396"/>
                <a:gd name="csY187" fmla="*/ 101800 h 363572"/>
                <a:gd name="csX188" fmla="*/ 44747 w 173396"/>
                <a:gd name="csY188" fmla="*/ 101800 h 363572"/>
                <a:gd name="csX189" fmla="*/ 44747 w 173396"/>
                <a:gd name="csY189" fmla="*/ 100122 h 363572"/>
                <a:gd name="csX190" fmla="*/ 46426 w 173396"/>
                <a:gd name="csY190" fmla="*/ 100122 h 363572"/>
                <a:gd name="csX191" fmla="*/ 46426 w 173396"/>
                <a:gd name="csY191" fmla="*/ 94529 h 363572"/>
                <a:gd name="csX192" fmla="*/ 59290 w 173396"/>
                <a:gd name="csY192" fmla="*/ 94529 h 363572"/>
                <a:gd name="csX193" fmla="*/ 59290 w 173396"/>
                <a:gd name="csY193" fmla="*/ 92851 h 363572"/>
                <a:gd name="csX194" fmla="*/ 62646 w 173396"/>
                <a:gd name="csY194" fmla="*/ 92851 h 363572"/>
                <a:gd name="csX195" fmla="*/ 62646 w 173396"/>
                <a:gd name="csY195" fmla="*/ 91173 h 363572"/>
                <a:gd name="csX196" fmla="*/ 64324 w 173396"/>
                <a:gd name="csY196" fmla="*/ 91173 h 363572"/>
                <a:gd name="csX197" fmla="*/ 64324 w 173396"/>
                <a:gd name="csY197" fmla="*/ 89495 h 363572"/>
                <a:gd name="csX198" fmla="*/ 62646 w 173396"/>
                <a:gd name="csY198" fmla="*/ 89495 h 363572"/>
                <a:gd name="csX199" fmla="*/ 62646 w 173396"/>
                <a:gd name="csY199" fmla="*/ 87258 h 363572"/>
                <a:gd name="csX200" fmla="*/ 64324 w 173396"/>
                <a:gd name="csY200" fmla="*/ 87258 h 363572"/>
                <a:gd name="csX201" fmla="*/ 64324 w 173396"/>
                <a:gd name="csY201" fmla="*/ 85579 h 363572"/>
                <a:gd name="csX202" fmla="*/ 66003 w 173396"/>
                <a:gd name="csY202" fmla="*/ 85579 h 363572"/>
                <a:gd name="csX203" fmla="*/ 66003 w 173396"/>
                <a:gd name="csY203" fmla="*/ 87258 h 363572"/>
                <a:gd name="csX204" fmla="*/ 68240 w 173396"/>
                <a:gd name="csY204" fmla="*/ 87258 h 363572"/>
                <a:gd name="csX205" fmla="*/ 68240 w 173396"/>
                <a:gd name="csY205" fmla="*/ 83901 h 363572"/>
                <a:gd name="csX206" fmla="*/ 66003 w 173396"/>
                <a:gd name="csY206" fmla="*/ 82223 h 363572"/>
                <a:gd name="csX207" fmla="*/ 62646 w 173396"/>
                <a:gd name="csY207" fmla="*/ 82223 h 363572"/>
                <a:gd name="csX208" fmla="*/ 62646 w 173396"/>
                <a:gd name="csY208" fmla="*/ 80545 h 363572"/>
                <a:gd name="csX209" fmla="*/ 59290 w 173396"/>
                <a:gd name="csY209" fmla="*/ 80545 h 363572"/>
                <a:gd name="csX210" fmla="*/ 59290 w 173396"/>
                <a:gd name="csY210" fmla="*/ 76630 h 363572"/>
                <a:gd name="csX211" fmla="*/ 60968 w 173396"/>
                <a:gd name="csY211" fmla="*/ 76630 h 363572"/>
                <a:gd name="csX212" fmla="*/ 60968 w 173396"/>
                <a:gd name="csY212" fmla="*/ 74952 h 363572"/>
                <a:gd name="csX213" fmla="*/ 57053 w 173396"/>
                <a:gd name="csY213" fmla="*/ 74952 h 363572"/>
                <a:gd name="csX214" fmla="*/ 57053 w 173396"/>
                <a:gd name="csY214" fmla="*/ 76630 h 363572"/>
                <a:gd name="csX215" fmla="*/ 53697 w 173396"/>
                <a:gd name="csY215" fmla="*/ 76630 h 363572"/>
                <a:gd name="csX216" fmla="*/ 53697 w 173396"/>
                <a:gd name="csY216" fmla="*/ 74952 h 363572"/>
                <a:gd name="csX217" fmla="*/ 53697 w 173396"/>
                <a:gd name="csY217" fmla="*/ 74952 h 363572"/>
                <a:gd name="csX218" fmla="*/ 53697 w 173396"/>
                <a:gd name="csY218" fmla="*/ 73274 h 363572"/>
                <a:gd name="csX219" fmla="*/ 55375 w 173396"/>
                <a:gd name="csY219" fmla="*/ 73274 h 363572"/>
                <a:gd name="csX220" fmla="*/ 55375 w 173396"/>
                <a:gd name="csY220" fmla="*/ 71596 h 363572"/>
                <a:gd name="csX221" fmla="*/ 59290 w 173396"/>
                <a:gd name="csY221" fmla="*/ 71596 h 363572"/>
                <a:gd name="csX222" fmla="*/ 59290 w 173396"/>
                <a:gd name="csY222" fmla="*/ 69918 h 363572"/>
                <a:gd name="csX223" fmla="*/ 57053 w 173396"/>
                <a:gd name="csY223" fmla="*/ 69918 h 363572"/>
                <a:gd name="csX224" fmla="*/ 57053 w 173396"/>
                <a:gd name="csY224" fmla="*/ 67681 h 363572"/>
                <a:gd name="csX225" fmla="*/ 55375 w 173396"/>
                <a:gd name="csY225" fmla="*/ 67681 h 363572"/>
                <a:gd name="csX226" fmla="*/ 55375 w 173396"/>
                <a:gd name="csY226" fmla="*/ 66002 h 363572"/>
                <a:gd name="csX227" fmla="*/ 53697 w 173396"/>
                <a:gd name="csY227" fmla="*/ 66002 h 363572"/>
                <a:gd name="csX228" fmla="*/ 53697 w 173396"/>
                <a:gd name="csY228" fmla="*/ 64324 h 363572"/>
                <a:gd name="csX229" fmla="*/ 52019 w 173396"/>
                <a:gd name="csY229" fmla="*/ 64324 h 363572"/>
                <a:gd name="csX230" fmla="*/ 52019 w 173396"/>
                <a:gd name="csY230" fmla="*/ 62646 h 363572"/>
                <a:gd name="csX231" fmla="*/ 43069 w 173396"/>
                <a:gd name="csY231" fmla="*/ 62646 h 363572"/>
                <a:gd name="csX232" fmla="*/ 43069 w 173396"/>
                <a:gd name="csY232" fmla="*/ 64324 h 363572"/>
                <a:gd name="csX233" fmla="*/ 41391 w 173396"/>
                <a:gd name="csY233" fmla="*/ 62646 h 363572"/>
                <a:gd name="csX234" fmla="*/ 41391 w 173396"/>
                <a:gd name="csY234" fmla="*/ 64324 h 363572"/>
                <a:gd name="csX235" fmla="*/ 39713 w 173396"/>
                <a:gd name="csY235" fmla="*/ 64324 h 363572"/>
                <a:gd name="csX236" fmla="*/ 39713 w 173396"/>
                <a:gd name="csY236" fmla="*/ 66002 h 363572"/>
                <a:gd name="csX237" fmla="*/ 37476 w 173396"/>
                <a:gd name="csY237" fmla="*/ 66002 h 363572"/>
                <a:gd name="csX238" fmla="*/ 37476 w 173396"/>
                <a:gd name="csY238" fmla="*/ 69918 h 363572"/>
                <a:gd name="csX239" fmla="*/ 35798 w 173396"/>
                <a:gd name="csY239" fmla="*/ 69918 h 363572"/>
                <a:gd name="csX240" fmla="*/ 35798 w 173396"/>
                <a:gd name="csY240" fmla="*/ 67681 h 363572"/>
                <a:gd name="csX241" fmla="*/ 34120 w 173396"/>
                <a:gd name="csY241" fmla="*/ 67681 h 363572"/>
                <a:gd name="csX242" fmla="*/ 34120 w 173396"/>
                <a:gd name="csY242" fmla="*/ 66002 h 363572"/>
                <a:gd name="csX243" fmla="*/ 32442 w 173396"/>
                <a:gd name="csY243" fmla="*/ 66002 h 363572"/>
                <a:gd name="csX244" fmla="*/ 32442 w 173396"/>
                <a:gd name="csY244" fmla="*/ 64324 h 363572"/>
                <a:gd name="csX245" fmla="*/ 30764 w 173396"/>
                <a:gd name="csY245" fmla="*/ 64324 h 363572"/>
                <a:gd name="csX246" fmla="*/ 30764 w 173396"/>
                <a:gd name="csY246" fmla="*/ 66002 h 363572"/>
                <a:gd name="csX247" fmla="*/ 28526 w 173396"/>
                <a:gd name="csY247" fmla="*/ 66002 h 363572"/>
                <a:gd name="csX248" fmla="*/ 26849 w 173396"/>
                <a:gd name="csY248" fmla="*/ 64324 h 363572"/>
                <a:gd name="csX249" fmla="*/ 25170 w 173396"/>
                <a:gd name="csY249" fmla="*/ 64324 h 363572"/>
                <a:gd name="csX250" fmla="*/ 25170 w 173396"/>
                <a:gd name="csY250" fmla="*/ 62646 h 363572"/>
                <a:gd name="csX251" fmla="*/ 21815 w 173396"/>
                <a:gd name="csY251" fmla="*/ 62646 h 363572"/>
                <a:gd name="csX252" fmla="*/ 21815 w 173396"/>
                <a:gd name="csY252" fmla="*/ 58731 h 363572"/>
                <a:gd name="csX253" fmla="*/ 17899 w 173396"/>
                <a:gd name="csY253" fmla="*/ 58731 h 363572"/>
                <a:gd name="csX254" fmla="*/ 17899 w 173396"/>
                <a:gd name="csY254" fmla="*/ 53697 h 363572"/>
                <a:gd name="csX255" fmla="*/ 17899 w 173396"/>
                <a:gd name="csY255" fmla="*/ 53697 h 363572"/>
                <a:gd name="csX256" fmla="*/ 17899 w 173396"/>
                <a:gd name="csY256" fmla="*/ 49781 h 363572"/>
                <a:gd name="csX257" fmla="*/ 16221 w 173396"/>
                <a:gd name="csY257" fmla="*/ 49781 h 363572"/>
                <a:gd name="csX258" fmla="*/ 16221 w 173396"/>
                <a:gd name="csY258" fmla="*/ 48104 h 363572"/>
                <a:gd name="csX259" fmla="*/ 17899 w 173396"/>
                <a:gd name="csY259" fmla="*/ 48104 h 363572"/>
                <a:gd name="csX260" fmla="*/ 17899 w 173396"/>
                <a:gd name="csY260" fmla="*/ 46425 h 363572"/>
                <a:gd name="csX261" fmla="*/ 20136 w 173396"/>
                <a:gd name="csY261" fmla="*/ 46425 h 363572"/>
                <a:gd name="csX262" fmla="*/ 20136 w 173396"/>
                <a:gd name="csY262" fmla="*/ 41391 h 363572"/>
                <a:gd name="csX263" fmla="*/ 17899 w 173396"/>
                <a:gd name="csY263" fmla="*/ 41391 h 363572"/>
                <a:gd name="csX264" fmla="*/ 17899 w 173396"/>
                <a:gd name="csY264" fmla="*/ 43069 h 363572"/>
                <a:gd name="csX265" fmla="*/ 14543 w 173396"/>
                <a:gd name="csY265" fmla="*/ 43069 h 363572"/>
                <a:gd name="csX266" fmla="*/ 14543 w 173396"/>
                <a:gd name="csY266" fmla="*/ 44747 h 363572"/>
                <a:gd name="csX267" fmla="*/ 12865 w 173396"/>
                <a:gd name="csY267" fmla="*/ 44747 h 363572"/>
                <a:gd name="csX268" fmla="*/ 11187 w 173396"/>
                <a:gd name="csY268" fmla="*/ 43069 h 363572"/>
                <a:gd name="csX269" fmla="*/ 11187 w 173396"/>
                <a:gd name="csY269" fmla="*/ 35798 h 363572"/>
                <a:gd name="csX270" fmla="*/ 7272 w 173396"/>
                <a:gd name="csY270" fmla="*/ 35798 h 363572"/>
                <a:gd name="csX271" fmla="*/ 8949 w 173396"/>
                <a:gd name="csY271" fmla="*/ 34120 h 363572"/>
                <a:gd name="csX272" fmla="*/ 7272 w 173396"/>
                <a:gd name="csY272" fmla="*/ 34120 h 363572"/>
                <a:gd name="csX273" fmla="*/ 5593 w 173396"/>
                <a:gd name="csY273" fmla="*/ 32442 h 363572"/>
                <a:gd name="csX274" fmla="*/ 5593 w 173396"/>
                <a:gd name="csY274" fmla="*/ 30204 h 363572"/>
                <a:gd name="csX275" fmla="*/ 3915 w 173396"/>
                <a:gd name="csY275" fmla="*/ 30204 h 363572"/>
                <a:gd name="csX276" fmla="*/ 3915 w 173396"/>
                <a:gd name="csY276" fmla="*/ 28527 h 363572"/>
                <a:gd name="csX277" fmla="*/ 0 w 173396"/>
                <a:gd name="csY277" fmla="*/ 28527 h 363572"/>
                <a:gd name="csX278" fmla="*/ 0 w 173396"/>
                <a:gd name="csY278" fmla="*/ 23492 h 363572"/>
                <a:gd name="csX279" fmla="*/ 2238 w 173396"/>
                <a:gd name="csY279" fmla="*/ 23492 h 363572"/>
                <a:gd name="csX280" fmla="*/ 2238 w 173396"/>
                <a:gd name="csY280" fmla="*/ 21255 h 363572"/>
                <a:gd name="csX281" fmla="*/ 3915 w 173396"/>
                <a:gd name="csY281" fmla="*/ 21255 h 363572"/>
                <a:gd name="csX282" fmla="*/ 3915 w 173396"/>
                <a:gd name="csY282" fmla="*/ 19577 h 363572"/>
                <a:gd name="csX283" fmla="*/ 5593 w 173396"/>
                <a:gd name="csY283" fmla="*/ 19577 h 363572"/>
                <a:gd name="csX284" fmla="*/ 5593 w 173396"/>
                <a:gd name="csY284" fmla="*/ 16221 h 363572"/>
                <a:gd name="csX285" fmla="*/ 7272 w 173396"/>
                <a:gd name="csY285" fmla="*/ 16221 h 363572"/>
                <a:gd name="csX286" fmla="*/ 7272 w 173396"/>
                <a:gd name="csY286" fmla="*/ 14543 h 363572"/>
                <a:gd name="csX287" fmla="*/ 8949 w 173396"/>
                <a:gd name="csY287" fmla="*/ 14543 h 363572"/>
                <a:gd name="csX288" fmla="*/ 8949 w 173396"/>
                <a:gd name="csY288" fmla="*/ 16221 h 363572"/>
                <a:gd name="csX289" fmla="*/ 12865 w 173396"/>
                <a:gd name="csY289" fmla="*/ 16221 h 363572"/>
                <a:gd name="csX290" fmla="*/ 12865 w 173396"/>
                <a:gd name="csY290" fmla="*/ 17899 h 363572"/>
                <a:gd name="csX291" fmla="*/ 16221 w 173396"/>
                <a:gd name="csY291" fmla="*/ 17899 h 363572"/>
                <a:gd name="csX292" fmla="*/ 16221 w 173396"/>
                <a:gd name="csY292" fmla="*/ 21255 h 363572"/>
                <a:gd name="csX293" fmla="*/ 17899 w 173396"/>
                <a:gd name="csY293" fmla="*/ 21255 h 363572"/>
                <a:gd name="csX294" fmla="*/ 17899 w 173396"/>
                <a:gd name="csY294" fmla="*/ 23492 h 363572"/>
                <a:gd name="csX295" fmla="*/ 21815 w 173396"/>
                <a:gd name="csY295" fmla="*/ 23492 h 363572"/>
                <a:gd name="csX296" fmla="*/ 21815 w 173396"/>
                <a:gd name="csY296" fmla="*/ 21255 h 363572"/>
                <a:gd name="csX297" fmla="*/ 23492 w 173396"/>
                <a:gd name="csY297" fmla="*/ 21255 h 363572"/>
                <a:gd name="csX298" fmla="*/ 23492 w 173396"/>
                <a:gd name="csY298" fmla="*/ 17899 h 363572"/>
                <a:gd name="csX299" fmla="*/ 26849 w 173396"/>
                <a:gd name="csY299" fmla="*/ 17899 h 363572"/>
                <a:gd name="csX300" fmla="*/ 26849 w 173396"/>
                <a:gd name="csY300" fmla="*/ 14543 h 363572"/>
                <a:gd name="csX301" fmla="*/ 28526 w 173396"/>
                <a:gd name="csY301" fmla="*/ 14543 h 363572"/>
                <a:gd name="csX302" fmla="*/ 30764 w 173396"/>
                <a:gd name="csY302" fmla="*/ 16221 h 363572"/>
                <a:gd name="csX303" fmla="*/ 30764 w 173396"/>
                <a:gd name="csY303" fmla="*/ 17899 h 363572"/>
                <a:gd name="csX304" fmla="*/ 32442 w 173396"/>
                <a:gd name="csY304" fmla="*/ 17899 h 363572"/>
                <a:gd name="csX305" fmla="*/ 32442 w 173396"/>
                <a:gd name="csY305" fmla="*/ 19577 h 363572"/>
                <a:gd name="csX306" fmla="*/ 34120 w 173396"/>
                <a:gd name="csY306" fmla="*/ 17899 h 363572"/>
                <a:gd name="csX307" fmla="*/ 34120 w 173396"/>
                <a:gd name="csY307" fmla="*/ 14543 h 363572"/>
                <a:gd name="csX308" fmla="*/ 35798 w 173396"/>
                <a:gd name="csY308" fmla="*/ 14543 h 363572"/>
                <a:gd name="csX309" fmla="*/ 35798 w 173396"/>
                <a:gd name="csY309" fmla="*/ 16221 h 363572"/>
                <a:gd name="csX310" fmla="*/ 37476 w 173396"/>
                <a:gd name="csY310" fmla="*/ 16221 h 363572"/>
                <a:gd name="csX311" fmla="*/ 37476 w 173396"/>
                <a:gd name="csY311" fmla="*/ 17899 h 363572"/>
                <a:gd name="csX312" fmla="*/ 39713 w 173396"/>
                <a:gd name="csY312" fmla="*/ 17899 h 363572"/>
                <a:gd name="csX313" fmla="*/ 39713 w 173396"/>
                <a:gd name="csY313" fmla="*/ 19577 h 363572"/>
                <a:gd name="csX314" fmla="*/ 41391 w 173396"/>
                <a:gd name="csY314" fmla="*/ 19577 h 363572"/>
                <a:gd name="csX315" fmla="*/ 41391 w 173396"/>
                <a:gd name="csY315" fmla="*/ 21255 h 363572"/>
                <a:gd name="csX316" fmla="*/ 44747 w 173396"/>
                <a:gd name="csY316" fmla="*/ 21255 h 363572"/>
                <a:gd name="csX317" fmla="*/ 44747 w 173396"/>
                <a:gd name="csY317" fmla="*/ 16221 h 363572"/>
                <a:gd name="csX318" fmla="*/ 46426 w 173396"/>
                <a:gd name="csY318" fmla="*/ 16221 h 363572"/>
                <a:gd name="csX319" fmla="*/ 46426 w 173396"/>
                <a:gd name="csY319" fmla="*/ 12865 h 363572"/>
                <a:gd name="csX320" fmla="*/ 50341 w 173396"/>
                <a:gd name="csY320" fmla="*/ 12865 h 363572"/>
                <a:gd name="csX321" fmla="*/ 50341 w 173396"/>
                <a:gd name="csY321" fmla="*/ 16221 h 363572"/>
                <a:gd name="csX322" fmla="*/ 52019 w 173396"/>
                <a:gd name="csY322" fmla="*/ 16221 h 363572"/>
                <a:gd name="csX323" fmla="*/ 53697 w 173396"/>
                <a:gd name="csY323" fmla="*/ 17899 h 363572"/>
                <a:gd name="csX324" fmla="*/ 53697 w 173396"/>
                <a:gd name="csY324" fmla="*/ 16221 h 363572"/>
                <a:gd name="csX325" fmla="*/ 55375 w 173396"/>
                <a:gd name="csY325" fmla="*/ 16221 h 363572"/>
                <a:gd name="csX326" fmla="*/ 55375 w 173396"/>
                <a:gd name="csY326" fmla="*/ 14543 h 363572"/>
                <a:gd name="csX327" fmla="*/ 57053 w 173396"/>
                <a:gd name="csY327" fmla="*/ 14543 h 363572"/>
                <a:gd name="csX328" fmla="*/ 57053 w 173396"/>
                <a:gd name="csY328" fmla="*/ 12865 h 363572"/>
                <a:gd name="csX329" fmla="*/ 62646 w 173396"/>
                <a:gd name="csY329" fmla="*/ 12865 h 363572"/>
                <a:gd name="csX330" fmla="*/ 62646 w 173396"/>
                <a:gd name="csY330" fmla="*/ 10627 h 363572"/>
                <a:gd name="csX331" fmla="*/ 64324 w 173396"/>
                <a:gd name="csY331" fmla="*/ 10627 h 363572"/>
                <a:gd name="csX332" fmla="*/ 64324 w 173396"/>
                <a:gd name="csY332" fmla="*/ 7271 h 363572"/>
                <a:gd name="csX333" fmla="*/ 62646 w 173396"/>
                <a:gd name="csY333" fmla="*/ 7271 h 363572"/>
                <a:gd name="csX334" fmla="*/ 62646 w 173396"/>
                <a:gd name="csY334" fmla="*/ 5593 h 363572"/>
                <a:gd name="csX335" fmla="*/ 64324 w 173396"/>
                <a:gd name="csY335" fmla="*/ 5593 h 363572"/>
                <a:gd name="csX336" fmla="*/ 64324 w 173396"/>
                <a:gd name="csY336" fmla="*/ 3915 h 363572"/>
                <a:gd name="csX337" fmla="*/ 66003 w 173396"/>
                <a:gd name="csY337" fmla="*/ 3915 h 363572"/>
                <a:gd name="csX338" fmla="*/ 66003 w 173396"/>
                <a:gd name="csY338" fmla="*/ 5593 h 363572"/>
                <a:gd name="csX339" fmla="*/ 68240 w 173396"/>
                <a:gd name="csY339" fmla="*/ 5593 h 363572"/>
                <a:gd name="csX340" fmla="*/ 68240 w 173396"/>
                <a:gd name="csY340" fmla="*/ 3915 h 363572"/>
                <a:gd name="csX341" fmla="*/ 71596 w 173396"/>
                <a:gd name="csY341" fmla="*/ 3915 h 363572"/>
                <a:gd name="csX342" fmla="*/ 71596 w 173396"/>
                <a:gd name="csY342" fmla="*/ 1678 h 363572"/>
                <a:gd name="csX343" fmla="*/ 73274 w 173396"/>
                <a:gd name="csY343" fmla="*/ 1678 h 363572"/>
                <a:gd name="csX344" fmla="*/ 73274 w 173396"/>
                <a:gd name="csY344" fmla="*/ 0 h 363572"/>
                <a:gd name="csX345" fmla="*/ 77190 w 173396"/>
                <a:gd name="csY345" fmla="*/ 0 h 363572"/>
                <a:gd name="csX346" fmla="*/ 78867 w 173396"/>
                <a:gd name="csY346" fmla="*/ 1678 h 363572"/>
                <a:gd name="csX347" fmla="*/ 78867 w 173396"/>
                <a:gd name="csY347" fmla="*/ 3915 h 363572"/>
                <a:gd name="csX348" fmla="*/ 80545 w 173396"/>
                <a:gd name="csY348" fmla="*/ 3915 h 363572"/>
                <a:gd name="csX349" fmla="*/ 80545 w 173396"/>
                <a:gd name="csY349" fmla="*/ 5593 h 363572"/>
                <a:gd name="csX350" fmla="*/ 82223 w 173396"/>
                <a:gd name="csY350" fmla="*/ 5593 h 363572"/>
                <a:gd name="csX351" fmla="*/ 82223 w 173396"/>
                <a:gd name="csY351" fmla="*/ 7271 h 363572"/>
                <a:gd name="csX352" fmla="*/ 85580 w 173396"/>
                <a:gd name="csY352" fmla="*/ 7271 h 363572"/>
                <a:gd name="csX353" fmla="*/ 85580 w 173396"/>
                <a:gd name="csY353" fmla="*/ 8950 h 363572"/>
                <a:gd name="csX354" fmla="*/ 87817 w 173396"/>
                <a:gd name="csY354" fmla="*/ 8950 h 363572"/>
                <a:gd name="csX355" fmla="*/ 87817 w 173396"/>
                <a:gd name="csY355" fmla="*/ 10627 h 363572"/>
                <a:gd name="csX356" fmla="*/ 92851 w 173396"/>
                <a:gd name="csY356" fmla="*/ 10627 h 363572"/>
                <a:gd name="csX357" fmla="*/ 91173 w 173396"/>
                <a:gd name="csY357" fmla="*/ 8950 h 363572"/>
                <a:gd name="csX358" fmla="*/ 96767 w 173396"/>
                <a:gd name="csY358" fmla="*/ 8950 h 363572"/>
                <a:gd name="csX359" fmla="*/ 96767 w 173396"/>
                <a:gd name="csY359" fmla="*/ 10627 h 363572"/>
                <a:gd name="csX360" fmla="*/ 98444 w 173396"/>
                <a:gd name="csY360" fmla="*/ 10627 h 363572"/>
                <a:gd name="csX361" fmla="*/ 98444 w 173396"/>
                <a:gd name="csY361" fmla="*/ 12865 h 363572"/>
                <a:gd name="csX362" fmla="*/ 101800 w 173396"/>
                <a:gd name="csY362" fmla="*/ 12865 h 363572"/>
                <a:gd name="csX363" fmla="*/ 101800 w 173396"/>
                <a:gd name="csY363" fmla="*/ 10627 h 363572"/>
                <a:gd name="csX364" fmla="*/ 105716 w 173396"/>
                <a:gd name="csY364" fmla="*/ 10627 h 363572"/>
                <a:gd name="csX365" fmla="*/ 107394 w 173396"/>
                <a:gd name="csY365" fmla="*/ 12865 h 363572"/>
                <a:gd name="csX366" fmla="*/ 110750 w 173396"/>
                <a:gd name="csY366" fmla="*/ 12865 h 363572"/>
                <a:gd name="csX367" fmla="*/ 110750 w 173396"/>
                <a:gd name="csY367" fmla="*/ 14543 h 363572"/>
                <a:gd name="csX368" fmla="*/ 110750 w 173396"/>
                <a:gd name="csY368" fmla="*/ 12865 h 363572"/>
                <a:gd name="csX369" fmla="*/ 110750 w 173396"/>
                <a:gd name="csY369" fmla="*/ 17899 h 363572"/>
                <a:gd name="csX370" fmla="*/ 109072 w 173396"/>
                <a:gd name="csY370" fmla="*/ 17899 h 363572"/>
                <a:gd name="csX371" fmla="*/ 109072 w 173396"/>
                <a:gd name="csY371" fmla="*/ 19577 h 363572"/>
                <a:gd name="csX372" fmla="*/ 107394 w 173396"/>
                <a:gd name="csY372" fmla="*/ 19577 h 363572"/>
                <a:gd name="csX373" fmla="*/ 107394 w 173396"/>
                <a:gd name="csY373" fmla="*/ 21255 h 363572"/>
                <a:gd name="csX374" fmla="*/ 105716 w 173396"/>
                <a:gd name="csY374" fmla="*/ 21255 h 363572"/>
                <a:gd name="csX375" fmla="*/ 105716 w 173396"/>
                <a:gd name="csY375" fmla="*/ 26848 h 363572"/>
                <a:gd name="csX376" fmla="*/ 107394 w 173396"/>
                <a:gd name="csY376" fmla="*/ 26848 h 363572"/>
                <a:gd name="csX377" fmla="*/ 107394 w 173396"/>
                <a:gd name="csY377" fmla="*/ 30204 h 363572"/>
                <a:gd name="csX378" fmla="*/ 107394 w 173396"/>
                <a:gd name="csY378" fmla="*/ 30204 h 363572"/>
                <a:gd name="csX379" fmla="*/ 107394 w 173396"/>
                <a:gd name="csY379" fmla="*/ 32442 h 363572"/>
                <a:gd name="csX380" fmla="*/ 109072 w 173396"/>
                <a:gd name="csY380" fmla="*/ 32442 h 363572"/>
                <a:gd name="csX381" fmla="*/ 109072 w 173396"/>
                <a:gd name="csY381" fmla="*/ 34120 h 363572"/>
                <a:gd name="csX382" fmla="*/ 110750 w 173396"/>
                <a:gd name="csY382" fmla="*/ 34120 h 363572"/>
                <a:gd name="csX383" fmla="*/ 110750 w 173396"/>
                <a:gd name="csY383" fmla="*/ 35798 h 363572"/>
                <a:gd name="csX384" fmla="*/ 116344 w 173396"/>
                <a:gd name="csY384" fmla="*/ 35798 h 363572"/>
                <a:gd name="csX385" fmla="*/ 116344 w 173396"/>
                <a:gd name="csY385" fmla="*/ 37476 h 363572"/>
                <a:gd name="csX386" fmla="*/ 118021 w 173396"/>
                <a:gd name="csY386" fmla="*/ 37476 h 363572"/>
                <a:gd name="csX387" fmla="*/ 118021 w 173396"/>
                <a:gd name="csY387" fmla="*/ 41391 h 363572"/>
                <a:gd name="csX388" fmla="*/ 123055 w 173396"/>
                <a:gd name="csY388" fmla="*/ 41391 h 363572"/>
                <a:gd name="csX389" fmla="*/ 123055 w 173396"/>
                <a:gd name="csY389" fmla="*/ 44747 h 363572"/>
                <a:gd name="csX390" fmla="*/ 137598 w 173396"/>
                <a:gd name="csY390" fmla="*/ 44747 h 363572"/>
                <a:gd name="csX391" fmla="*/ 137598 w 173396"/>
                <a:gd name="csY391" fmla="*/ 46425 h 363572"/>
                <a:gd name="csX392" fmla="*/ 137598 w 173396"/>
                <a:gd name="csY392" fmla="*/ 46425 h 363572"/>
                <a:gd name="csX393" fmla="*/ 134242 w 173396"/>
                <a:gd name="csY393" fmla="*/ 48104 h 363572"/>
                <a:gd name="csX394" fmla="*/ 134242 w 173396"/>
                <a:gd name="csY394" fmla="*/ 49781 h 363572"/>
                <a:gd name="csX395" fmla="*/ 130327 w 173396"/>
                <a:gd name="csY395" fmla="*/ 49781 h 363572"/>
                <a:gd name="csX396" fmla="*/ 130327 w 173396"/>
                <a:gd name="csY396" fmla="*/ 53697 h 363572"/>
                <a:gd name="csX397" fmla="*/ 125293 w 173396"/>
                <a:gd name="csY397" fmla="*/ 53697 h 363572"/>
                <a:gd name="csX398" fmla="*/ 125293 w 173396"/>
                <a:gd name="csY398" fmla="*/ 58731 h 363572"/>
                <a:gd name="csX399" fmla="*/ 125293 w 173396"/>
                <a:gd name="csY399" fmla="*/ 58731 h 363572"/>
                <a:gd name="csX400" fmla="*/ 125293 w 173396"/>
                <a:gd name="csY400" fmla="*/ 60968 h 363572"/>
                <a:gd name="csX401" fmla="*/ 121377 w 173396"/>
                <a:gd name="csY401" fmla="*/ 60968 h 363572"/>
                <a:gd name="csX402" fmla="*/ 121377 w 173396"/>
                <a:gd name="csY402" fmla="*/ 62646 h 363572"/>
                <a:gd name="csX403" fmla="*/ 118021 w 173396"/>
                <a:gd name="csY403" fmla="*/ 62646 h 363572"/>
                <a:gd name="csX404" fmla="*/ 118021 w 173396"/>
                <a:gd name="csY404" fmla="*/ 60968 h 363572"/>
                <a:gd name="csX405" fmla="*/ 116344 w 173396"/>
                <a:gd name="csY405" fmla="*/ 60968 h 363572"/>
                <a:gd name="csX406" fmla="*/ 116344 w 173396"/>
                <a:gd name="csY406" fmla="*/ 62646 h 363572"/>
                <a:gd name="csX407" fmla="*/ 112428 w 173396"/>
                <a:gd name="csY407" fmla="*/ 62646 h 363572"/>
                <a:gd name="csX408" fmla="*/ 112428 w 173396"/>
                <a:gd name="csY408" fmla="*/ 64324 h 363572"/>
                <a:gd name="csX409" fmla="*/ 110750 w 173396"/>
                <a:gd name="csY409" fmla="*/ 64324 h 363572"/>
                <a:gd name="csX410" fmla="*/ 110750 w 173396"/>
                <a:gd name="csY410" fmla="*/ 66002 h 363572"/>
                <a:gd name="csX411" fmla="*/ 109072 w 173396"/>
                <a:gd name="csY411" fmla="*/ 66002 h 363572"/>
                <a:gd name="csX412" fmla="*/ 110750 w 173396"/>
                <a:gd name="csY412" fmla="*/ 66002 h 363572"/>
                <a:gd name="csX413" fmla="*/ 110750 w 173396"/>
                <a:gd name="csY413" fmla="*/ 67681 h 363572"/>
                <a:gd name="csX414" fmla="*/ 109072 w 173396"/>
                <a:gd name="csY414" fmla="*/ 67681 h 363572"/>
                <a:gd name="csX415" fmla="*/ 109072 w 173396"/>
                <a:gd name="csY415" fmla="*/ 69918 h 363572"/>
                <a:gd name="csX416" fmla="*/ 107394 w 173396"/>
                <a:gd name="csY416" fmla="*/ 69918 h 363572"/>
                <a:gd name="csX417" fmla="*/ 107394 w 173396"/>
                <a:gd name="csY417" fmla="*/ 71596 h 363572"/>
                <a:gd name="csX418" fmla="*/ 105716 w 173396"/>
                <a:gd name="csY418" fmla="*/ 71596 h 363572"/>
                <a:gd name="csX419" fmla="*/ 105716 w 173396"/>
                <a:gd name="csY419" fmla="*/ 74952 h 363572"/>
                <a:gd name="csX420" fmla="*/ 100122 w 173396"/>
                <a:gd name="csY420" fmla="*/ 74952 h 363572"/>
                <a:gd name="csX421" fmla="*/ 100122 w 173396"/>
                <a:gd name="csY421" fmla="*/ 73274 h 363572"/>
                <a:gd name="csX422" fmla="*/ 96767 w 173396"/>
                <a:gd name="csY422" fmla="*/ 73274 h 363572"/>
                <a:gd name="csX423" fmla="*/ 96767 w 173396"/>
                <a:gd name="csY423" fmla="*/ 74952 h 363572"/>
                <a:gd name="csX424" fmla="*/ 98444 w 173396"/>
                <a:gd name="csY424" fmla="*/ 74952 h 363572"/>
                <a:gd name="csX425" fmla="*/ 98444 w 173396"/>
                <a:gd name="csY425" fmla="*/ 78308 h 363572"/>
                <a:gd name="csX426" fmla="*/ 100122 w 173396"/>
                <a:gd name="csY426" fmla="*/ 78308 h 363572"/>
                <a:gd name="csX427" fmla="*/ 100122 w 173396"/>
                <a:gd name="csY427" fmla="*/ 80545 h 363572"/>
                <a:gd name="csX428" fmla="*/ 96767 w 173396"/>
                <a:gd name="csY428" fmla="*/ 80545 h 363572"/>
                <a:gd name="csX429" fmla="*/ 96767 w 173396"/>
                <a:gd name="csY429" fmla="*/ 82223 h 363572"/>
                <a:gd name="csX430" fmla="*/ 96767 w 173396"/>
                <a:gd name="csY430" fmla="*/ 82223 h 363572"/>
                <a:gd name="csX431" fmla="*/ 96767 w 173396"/>
                <a:gd name="csY431" fmla="*/ 87258 h 363572"/>
                <a:gd name="csX432" fmla="*/ 89495 w 173396"/>
                <a:gd name="csY432" fmla="*/ 87258 h 363572"/>
                <a:gd name="csX433" fmla="*/ 89495 w 173396"/>
                <a:gd name="csY433" fmla="*/ 92851 h 363572"/>
                <a:gd name="csX434" fmla="*/ 87817 w 173396"/>
                <a:gd name="csY434" fmla="*/ 92851 h 363572"/>
                <a:gd name="csX435" fmla="*/ 87817 w 173396"/>
                <a:gd name="csY435" fmla="*/ 100122 h 363572"/>
                <a:gd name="csX436" fmla="*/ 85580 w 173396"/>
                <a:gd name="csY436" fmla="*/ 100122 h 363572"/>
                <a:gd name="csX437" fmla="*/ 85580 w 173396"/>
                <a:gd name="csY437" fmla="*/ 101800 h 363572"/>
                <a:gd name="csX438" fmla="*/ 87817 w 173396"/>
                <a:gd name="csY438" fmla="*/ 101800 h 363572"/>
                <a:gd name="csX439" fmla="*/ 87817 w 173396"/>
                <a:gd name="csY439" fmla="*/ 105157 h 363572"/>
                <a:gd name="csX440" fmla="*/ 85580 w 173396"/>
                <a:gd name="csY440" fmla="*/ 105157 h 363572"/>
                <a:gd name="csX441" fmla="*/ 85580 w 173396"/>
                <a:gd name="csY441" fmla="*/ 109072 h 363572"/>
                <a:gd name="csX442" fmla="*/ 83901 w 173396"/>
                <a:gd name="csY442" fmla="*/ 109072 h 363572"/>
                <a:gd name="csX443" fmla="*/ 82223 w 173396"/>
                <a:gd name="csY443" fmla="*/ 110750 h 363572"/>
                <a:gd name="csX444" fmla="*/ 82223 w 173396"/>
                <a:gd name="csY444" fmla="*/ 114106 h 363572"/>
                <a:gd name="csX445" fmla="*/ 83901 w 173396"/>
                <a:gd name="csY445" fmla="*/ 114106 h 363572"/>
                <a:gd name="csX446" fmla="*/ 83901 w 173396"/>
                <a:gd name="csY446" fmla="*/ 115784 h 363572"/>
                <a:gd name="csX447" fmla="*/ 85580 w 173396"/>
                <a:gd name="csY447" fmla="*/ 115784 h 363572"/>
                <a:gd name="csX448" fmla="*/ 85580 w 173396"/>
                <a:gd name="csY448" fmla="*/ 118021 h 363572"/>
                <a:gd name="csX449" fmla="*/ 87817 w 173396"/>
                <a:gd name="csY449" fmla="*/ 118021 h 363572"/>
                <a:gd name="csX450" fmla="*/ 87817 w 173396"/>
                <a:gd name="csY450" fmla="*/ 123055 h 363572"/>
                <a:gd name="csX451" fmla="*/ 89495 w 173396"/>
                <a:gd name="csY451" fmla="*/ 124734 h 363572"/>
                <a:gd name="csX452" fmla="*/ 89495 w 173396"/>
                <a:gd name="csY452" fmla="*/ 124734 h 363572"/>
                <a:gd name="csX453" fmla="*/ 91173 w 173396"/>
                <a:gd name="csY453" fmla="*/ 126971 h 363572"/>
                <a:gd name="csX454" fmla="*/ 92851 w 173396"/>
                <a:gd name="csY454" fmla="*/ 128649 h 363572"/>
                <a:gd name="csX455" fmla="*/ 92851 w 173396"/>
                <a:gd name="csY455" fmla="*/ 130327 h 363572"/>
                <a:gd name="csX456" fmla="*/ 98444 w 173396"/>
                <a:gd name="csY456" fmla="*/ 130327 h 363572"/>
                <a:gd name="csX457" fmla="*/ 98444 w 173396"/>
                <a:gd name="csY457" fmla="*/ 133683 h 363572"/>
                <a:gd name="csX458" fmla="*/ 101800 w 173396"/>
                <a:gd name="csY458" fmla="*/ 133683 h 363572"/>
                <a:gd name="csX459" fmla="*/ 101800 w 173396"/>
                <a:gd name="csY459" fmla="*/ 135361 h 363572"/>
                <a:gd name="csX460" fmla="*/ 103478 w 173396"/>
                <a:gd name="csY460" fmla="*/ 135361 h 363572"/>
                <a:gd name="csX461" fmla="*/ 103478 w 173396"/>
                <a:gd name="csY461" fmla="*/ 140954 h 363572"/>
                <a:gd name="csX462" fmla="*/ 103478 w 173396"/>
                <a:gd name="csY462" fmla="*/ 140954 h 363572"/>
                <a:gd name="csX463" fmla="*/ 103478 w 173396"/>
                <a:gd name="csY463" fmla="*/ 146548 h 363572"/>
                <a:gd name="csX464" fmla="*/ 105716 w 173396"/>
                <a:gd name="csY464" fmla="*/ 146548 h 363572"/>
                <a:gd name="csX465" fmla="*/ 105716 w 173396"/>
                <a:gd name="csY465" fmla="*/ 148226 h 363572"/>
                <a:gd name="csX466" fmla="*/ 107394 w 173396"/>
                <a:gd name="csY466" fmla="*/ 148226 h 363572"/>
                <a:gd name="csX467" fmla="*/ 107394 w 173396"/>
                <a:gd name="csY467" fmla="*/ 151582 h 363572"/>
                <a:gd name="csX468" fmla="*/ 109072 w 173396"/>
                <a:gd name="csY468" fmla="*/ 153260 h 363572"/>
                <a:gd name="csX469" fmla="*/ 110750 w 173396"/>
                <a:gd name="csY469" fmla="*/ 153260 h 363572"/>
                <a:gd name="csX470" fmla="*/ 110750 w 173396"/>
                <a:gd name="csY470" fmla="*/ 155497 h 363572"/>
                <a:gd name="csX471" fmla="*/ 112428 w 173396"/>
                <a:gd name="csY471" fmla="*/ 155497 h 363572"/>
                <a:gd name="csX472" fmla="*/ 114106 w 173396"/>
                <a:gd name="csY472" fmla="*/ 157175 h 363572"/>
                <a:gd name="csX473" fmla="*/ 116344 w 173396"/>
                <a:gd name="csY473" fmla="*/ 157175 h 363572"/>
                <a:gd name="csX474" fmla="*/ 116344 w 173396"/>
                <a:gd name="csY474" fmla="*/ 158853 h 363572"/>
                <a:gd name="csX475" fmla="*/ 118021 w 173396"/>
                <a:gd name="csY475" fmla="*/ 158853 h 363572"/>
                <a:gd name="csX476" fmla="*/ 118021 w 173396"/>
                <a:gd name="csY476" fmla="*/ 162209 h 363572"/>
                <a:gd name="csX477" fmla="*/ 119699 w 173396"/>
                <a:gd name="csY477" fmla="*/ 162209 h 363572"/>
                <a:gd name="csX478" fmla="*/ 119699 w 173396"/>
                <a:gd name="csY478" fmla="*/ 163888 h 363572"/>
                <a:gd name="csX479" fmla="*/ 121377 w 173396"/>
                <a:gd name="csY479" fmla="*/ 163888 h 363572"/>
                <a:gd name="csX480" fmla="*/ 121377 w 173396"/>
                <a:gd name="csY480" fmla="*/ 166125 h 363572"/>
                <a:gd name="csX481" fmla="*/ 123055 w 173396"/>
                <a:gd name="csY481" fmla="*/ 166125 h 363572"/>
                <a:gd name="csX482" fmla="*/ 123055 w 173396"/>
                <a:gd name="csY482" fmla="*/ 167803 h 363572"/>
                <a:gd name="csX483" fmla="*/ 125293 w 173396"/>
                <a:gd name="csY483" fmla="*/ 167803 h 363572"/>
                <a:gd name="csX484" fmla="*/ 125293 w 173396"/>
                <a:gd name="csY484" fmla="*/ 171159 h 363572"/>
                <a:gd name="csX485" fmla="*/ 130327 w 173396"/>
                <a:gd name="csY485" fmla="*/ 171159 h 363572"/>
                <a:gd name="csX486" fmla="*/ 130327 w 173396"/>
                <a:gd name="csY486" fmla="*/ 172837 h 363572"/>
                <a:gd name="csX487" fmla="*/ 132005 w 173396"/>
                <a:gd name="csY487" fmla="*/ 172837 h 363572"/>
                <a:gd name="csX488" fmla="*/ 132005 w 173396"/>
                <a:gd name="csY488" fmla="*/ 175074 h 363572"/>
                <a:gd name="csX489" fmla="*/ 134242 w 173396"/>
                <a:gd name="csY489" fmla="*/ 175074 h 363572"/>
                <a:gd name="csX490" fmla="*/ 134242 w 173396"/>
                <a:gd name="csY490" fmla="*/ 178430 h 363572"/>
                <a:gd name="csX491" fmla="*/ 140954 w 173396"/>
                <a:gd name="csY491" fmla="*/ 178430 h 363572"/>
                <a:gd name="csX492" fmla="*/ 140954 w 173396"/>
                <a:gd name="csY492" fmla="*/ 181786 h 363572"/>
                <a:gd name="csX493" fmla="*/ 142632 w 173396"/>
                <a:gd name="csY493" fmla="*/ 181786 h 363572"/>
                <a:gd name="csX494" fmla="*/ 142632 w 173396"/>
                <a:gd name="csY494" fmla="*/ 184024 h 363572"/>
                <a:gd name="csX495" fmla="*/ 144870 w 173396"/>
                <a:gd name="csY495" fmla="*/ 184024 h 363572"/>
                <a:gd name="csX496" fmla="*/ 144870 w 173396"/>
                <a:gd name="csY496" fmla="*/ 181786 h 363572"/>
                <a:gd name="csX497" fmla="*/ 146548 w 173396"/>
                <a:gd name="csY497" fmla="*/ 181786 h 363572"/>
                <a:gd name="csX498" fmla="*/ 146548 w 173396"/>
                <a:gd name="csY498" fmla="*/ 189058 h 363572"/>
                <a:gd name="csX499" fmla="*/ 148226 w 173396"/>
                <a:gd name="csY499" fmla="*/ 189058 h 363572"/>
                <a:gd name="csX500" fmla="*/ 148226 w 173396"/>
                <a:gd name="csY500" fmla="*/ 190736 h 363572"/>
                <a:gd name="csX501" fmla="*/ 149904 w 173396"/>
                <a:gd name="csY501" fmla="*/ 190736 h 363572"/>
                <a:gd name="csX502" fmla="*/ 149904 w 173396"/>
                <a:gd name="csY502" fmla="*/ 192414 h 363572"/>
                <a:gd name="csX503" fmla="*/ 151582 w 173396"/>
                <a:gd name="csY503" fmla="*/ 194651 h 363572"/>
                <a:gd name="csX504" fmla="*/ 151582 w 173396"/>
                <a:gd name="csY504" fmla="*/ 196329 h 363572"/>
                <a:gd name="csX505" fmla="*/ 153819 w 173396"/>
                <a:gd name="csY505" fmla="*/ 196329 h 363572"/>
                <a:gd name="csX506" fmla="*/ 153819 w 173396"/>
                <a:gd name="csY506" fmla="*/ 199685 h 363572"/>
                <a:gd name="csX507" fmla="*/ 157175 w 173396"/>
                <a:gd name="csY507" fmla="*/ 199685 h 363572"/>
                <a:gd name="csX508" fmla="*/ 157175 w 173396"/>
                <a:gd name="csY508" fmla="*/ 203601 h 363572"/>
                <a:gd name="csX509" fmla="*/ 160531 w 173396"/>
                <a:gd name="csY509" fmla="*/ 203601 h 363572"/>
                <a:gd name="csX510" fmla="*/ 160531 w 173396"/>
                <a:gd name="csY510" fmla="*/ 206957 h 363572"/>
                <a:gd name="csX511" fmla="*/ 158853 w 173396"/>
                <a:gd name="csY511" fmla="*/ 206957 h 363572"/>
                <a:gd name="csX512" fmla="*/ 160531 w 173396"/>
                <a:gd name="csY512" fmla="*/ 208635 h 363572"/>
                <a:gd name="csX513" fmla="*/ 160531 w 173396"/>
                <a:gd name="csY513" fmla="*/ 212550 h 363572"/>
                <a:gd name="csX514" fmla="*/ 162769 w 173396"/>
                <a:gd name="csY514" fmla="*/ 212550 h 363572"/>
                <a:gd name="csX515" fmla="*/ 162769 w 173396"/>
                <a:gd name="csY515" fmla="*/ 214228 h 363572"/>
                <a:gd name="csX516" fmla="*/ 164447 w 173396"/>
                <a:gd name="csY516" fmla="*/ 215906 h 363572"/>
                <a:gd name="csX517" fmla="*/ 164447 w 173396"/>
                <a:gd name="csY517" fmla="*/ 219262 h 363572"/>
                <a:gd name="csX518" fmla="*/ 164447 w 173396"/>
                <a:gd name="csY518" fmla="*/ 219262 h 363572"/>
                <a:gd name="csX519" fmla="*/ 164447 w 173396"/>
                <a:gd name="csY519" fmla="*/ 220940 h 363572"/>
                <a:gd name="csX520" fmla="*/ 166124 w 173396"/>
                <a:gd name="csY520" fmla="*/ 223178 h 363572"/>
                <a:gd name="csX521" fmla="*/ 166124 w 173396"/>
                <a:gd name="csY521" fmla="*/ 223178 h 363572"/>
                <a:gd name="csX522" fmla="*/ 166124 w 173396"/>
                <a:gd name="csY522" fmla="*/ 228212 h 363572"/>
                <a:gd name="csX523" fmla="*/ 167803 w 173396"/>
                <a:gd name="csY523" fmla="*/ 229890 h 363572"/>
                <a:gd name="csX524" fmla="*/ 167803 w 173396"/>
                <a:gd name="csY524" fmla="*/ 232127 h 363572"/>
                <a:gd name="csX525" fmla="*/ 167803 w 173396"/>
                <a:gd name="csY525" fmla="*/ 232127 h 363572"/>
                <a:gd name="csX526" fmla="*/ 167803 w 173396"/>
                <a:gd name="csY526" fmla="*/ 233805 h 363572"/>
                <a:gd name="csX527" fmla="*/ 169481 w 173396"/>
                <a:gd name="csY527" fmla="*/ 233805 h 363572"/>
                <a:gd name="csX528" fmla="*/ 169481 w 173396"/>
                <a:gd name="csY528" fmla="*/ 247789 h 363572"/>
                <a:gd name="csX529" fmla="*/ 169481 w 173396"/>
                <a:gd name="csY529" fmla="*/ 247789 h 363572"/>
                <a:gd name="csX530" fmla="*/ 169481 w 173396"/>
                <a:gd name="csY530" fmla="*/ 253382 h 363572"/>
                <a:gd name="csX531" fmla="*/ 171159 w 173396"/>
                <a:gd name="csY531" fmla="*/ 253382 h 363572"/>
                <a:gd name="csX532" fmla="*/ 171159 w 173396"/>
                <a:gd name="csY532" fmla="*/ 255060 h 363572"/>
                <a:gd name="csX533" fmla="*/ 169481 w 173396"/>
                <a:gd name="csY533" fmla="*/ 255060 h 363572"/>
                <a:gd name="csX534" fmla="*/ 169481 w 173396"/>
                <a:gd name="csY534" fmla="*/ 256738 h 363572"/>
                <a:gd name="csX535" fmla="*/ 171159 w 173396"/>
                <a:gd name="csY535" fmla="*/ 258416 h 363572"/>
                <a:gd name="csX536" fmla="*/ 171159 w 173396"/>
                <a:gd name="csY536" fmla="*/ 260654 h 363572"/>
                <a:gd name="csX537" fmla="*/ 173396 w 173396"/>
                <a:gd name="csY537" fmla="*/ 260654 h 363572"/>
                <a:gd name="csX538" fmla="*/ 173396 w 173396"/>
                <a:gd name="csY538" fmla="*/ 262332 h 363572"/>
                <a:gd name="csX539" fmla="*/ 173396 w 173396"/>
                <a:gd name="csY539" fmla="*/ 262332 h 363572"/>
                <a:gd name="csX540" fmla="*/ 173396 w 173396"/>
                <a:gd name="csY540" fmla="*/ 264010 h 363572"/>
                <a:gd name="csX541" fmla="*/ 171159 w 173396"/>
                <a:gd name="csY541" fmla="*/ 264010 h 363572"/>
                <a:gd name="csX542" fmla="*/ 171159 w 173396"/>
                <a:gd name="csY542" fmla="*/ 265688 h 363572"/>
                <a:gd name="csX543" fmla="*/ 169481 w 173396"/>
                <a:gd name="csY543" fmla="*/ 265688 h 363572"/>
                <a:gd name="csX544" fmla="*/ 169481 w 173396"/>
                <a:gd name="csY544" fmla="*/ 267366 h 363572"/>
                <a:gd name="csX545" fmla="*/ 167803 w 173396"/>
                <a:gd name="csY545" fmla="*/ 267366 h 363572"/>
                <a:gd name="csX546" fmla="*/ 167803 w 173396"/>
                <a:gd name="csY546" fmla="*/ 271281 h 363572"/>
                <a:gd name="csX547" fmla="*/ 169481 w 173396"/>
                <a:gd name="csY547" fmla="*/ 271281 h 363572"/>
                <a:gd name="csX548" fmla="*/ 169481 w 173396"/>
                <a:gd name="csY548" fmla="*/ 274637 h 363572"/>
                <a:gd name="csX549" fmla="*/ 169481 w 173396"/>
                <a:gd name="csY549" fmla="*/ 274637 h 363572"/>
                <a:gd name="csX550" fmla="*/ 169481 w 173396"/>
                <a:gd name="csY550" fmla="*/ 277993 h 363572"/>
                <a:gd name="csX551" fmla="*/ 167803 w 173396"/>
                <a:gd name="csY551" fmla="*/ 277993 h 363572"/>
                <a:gd name="csX552" fmla="*/ 167803 w 173396"/>
                <a:gd name="csY552" fmla="*/ 280231 h 363572"/>
                <a:gd name="csX553" fmla="*/ 169481 w 173396"/>
                <a:gd name="csY553" fmla="*/ 280231 h 363572"/>
                <a:gd name="csX554" fmla="*/ 169481 w 173396"/>
                <a:gd name="csY554" fmla="*/ 281909 h 363572"/>
                <a:gd name="csX555" fmla="*/ 166124 w 173396"/>
                <a:gd name="csY555" fmla="*/ 281909 h 363572"/>
                <a:gd name="csX556" fmla="*/ 166124 w 173396"/>
                <a:gd name="csY556" fmla="*/ 283587 h 363572"/>
                <a:gd name="csX557" fmla="*/ 169481 w 173396"/>
                <a:gd name="csY557" fmla="*/ 283587 h 363572"/>
                <a:gd name="csX558" fmla="*/ 169481 w 173396"/>
                <a:gd name="csY558" fmla="*/ 285265 h 363572"/>
                <a:gd name="csX559" fmla="*/ 167803 w 173396"/>
                <a:gd name="csY559" fmla="*/ 285265 h 363572"/>
                <a:gd name="csX560" fmla="*/ 167803 w 173396"/>
                <a:gd name="csY560" fmla="*/ 286943 h 363572"/>
                <a:gd name="csX561" fmla="*/ 166124 w 173396"/>
                <a:gd name="csY561" fmla="*/ 286943 h 363572"/>
                <a:gd name="csX562" fmla="*/ 166124 w 173396"/>
                <a:gd name="csY562" fmla="*/ 289180 h 363572"/>
                <a:gd name="csX563" fmla="*/ 167803 w 173396"/>
                <a:gd name="csY563" fmla="*/ 289180 h 363572"/>
                <a:gd name="csX564" fmla="*/ 167803 w 173396"/>
                <a:gd name="csY564" fmla="*/ 290858 h 363572"/>
                <a:gd name="csX565" fmla="*/ 167803 w 173396"/>
                <a:gd name="csY565" fmla="*/ 290858 h 363572"/>
                <a:gd name="csX566" fmla="*/ 167803 w 173396"/>
                <a:gd name="csY566" fmla="*/ 294214 h 363572"/>
                <a:gd name="csX567" fmla="*/ 166124 w 173396"/>
                <a:gd name="csY567" fmla="*/ 294214 h 363572"/>
                <a:gd name="csX568" fmla="*/ 166124 w 173396"/>
                <a:gd name="csY568" fmla="*/ 295892 h 363572"/>
                <a:gd name="csX569" fmla="*/ 164447 w 173396"/>
                <a:gd name="csY569" fmla="*/ 295892 h 363572"/>
                <a:gd name="csX570" fmla="*/ 164447 w 173396"/>
                <a:gd name="csY570" fmla="*/ 301486 h 363572"/>
                <a:gd name="csX571" fmla="*/ 157175 w 173396"/>
                <a:gd name="csY571" fmla="*/ 301486 h 363572"/>
                <a:gd name="csX572" fmla="*/ 157175 w 173396"/>
                <a:gd name="csY572" fmla="*/ 304842 h 363572"/>
                <a:gd name="csX573" fmla="*/ 151582 w 173396"/>
                <a:gd name="csY573" fmla="*/ 304842 h 363572"/>
                <a:gd name="csX574" fmla="*/ 151582 w 173396"/>
                <a:gd name="csY574" fmla="*/ 308757 h 363572"/>
                <a:gd name="csX575" fmla="*/ 148226 w 173396"/>
                <a:gd name="csY575" fmla="*/ 308757 h 363572"/>
                <a:gd name="csX576" fmla="*/ 148226 w 173396"/>
                <a:gd name="csY576" fmla="*/ 310435 h 363572"/>
                <a:gd name="csX577" fmla="*/ 140954 w 173396"/>
                <a:gd name="csY577" fmla="*/ 310435 h 363572"/>
                <a:gd name="csX578" fmla="*/ 140954 w 173396"/>
                <a:gd name="csY578" fmla="*/ 313791 h 363572"/>
                <a:gd name="csX579" fmla="*/ 139276 w 173396"/>
                <a:gd name="csY579" fmla="*/ 315469 h 363572"/>
                <a:gd name="csX580" fmla="*/ 135921 w 173396"/>
                <a:gd name="csY580" fmla="*/ 315469 h 363572"/>
                <a:gd name="csX581" fmla="*/ 134242 w 173396"/>
                <a:gd name="csY581" fmla="*/ 317707 h 363572"/>
                <a:gd name="csX582" fmla="*/ 134242 w 173396"/>
                <a:gd name="csY582" fmla="*/ 319385 h 363572"/>
                <a:gd name="csX583" fmla="*/ 128649 w 173396"/>
                <a:gd name="csY583" fmla="*/ 319385 h 363572"/>
                <a:gd name="csX584" fmla="*/ 128649 w 173396"/>
                <a:gd name="csY584" fmla="*/ 321063 h 363572"/>
                <a:gd name="csX585" fmla="*/ 123055 w 173396"/>
                <a:gd name="csY585" fmla="*/ 321063 h 363572"/>
                <a:gd name="csX586" fmla="*/ 123055 w 173396"/>
                <a:gd name="csY586" fmla="*/ 324419 h 363572"/>
                <a:gd name="csX587" fmla="*/ 121377 w 173396"/>
                <a:gd name="csY587" fmla="*/ 324419 h 363572"/>
                <a:gd name="csX588" fmla="*/ 121377 w 173396"/>
                <a:gd name="csY588" fmla="*/ 322741 h 363572"/>
                <a:gd name="csX589" fmla="*/ 119699 w 173396"/>
                <a:gd name="csY589" fmla="*/ 322741 h 363572"/>
                <a:gd name="csX590" fmla="*/ 118021 w 173396"/>
                <a:gd name="csY590" fmla="*/ 321063 h 363572"/>
                <a:gd name="csX591" fmla="*/ 116344 w 173396"/>
                <a:gd name="csY591" fmla="*/ 321063 h 363572"/>
                <a:gd name="csX592" fmla="*/ 116344 w 173396"/>
                <a:gd name="csY592" fmla="*/ 317707 h 363572"/>
                <a:gd name="csX593" fmla="*/ 114106 w 173396"/>
                <a:gd name="csY593" fmla="*/ 317707 h 363572"/>
                <a:gd name="csX594" fmla="*/ 114106 w 173396"/>
                <a:gd name="csY594" fmla="*/ 319385 h 363572"/>
                <a:gd name="csX595" fmla="*/ 109072 w 173396"/>
                <a:gd name="csY595" fmla="*/ 319385 h 363572"/>
                <a:gd name="csX596" fmla="*/ 109072 w 173396"/>
                <a:gd name="csY596" fmla="*/ 321063 h 363572"/>
                <a:gd name="csX597" fmla="*/ 107394 w 173396"/>
                <a:gd name="csY597" fmla="*/ 321063 h 363572"/>
                <a:gd name="csX598" fmla="*/ 107394 w 173396"/>
                <a:gd name="csY598" fmla="*/ 322741 h 363572"/>
                <a:gd name="csX599" fmla="*/ 110750 w 173396"/>
                <a:gd name="csY599" fmla="*/ 322741 h 363572"/>
                <a:gd name="csX600" fmla="*/ 110750 w 173396"/>
                <a:gd name="csY600" fmla="*/ 326656 h 363572"/>
                <a:gd name="csX601" fmla="*/ 101800 w 173396"/>
                <a:gd name="csY601" fmla="*/ 326656 h 363572"/>
                <a:gd name="csX602" fmla="*/ 100122 w 173396"/>
                <a:gd name="csY602" fmla="*/ 324419 h 363572"/>
                <a:gd name="csX603" fmla="*/ 98444 w 173396"/>
                <a:gd name="csY603" fmla="*/ 324419 h 363572"/>
                <a:gd name="csX604" fmla="*/ 98444 w 173396"/>
                <a:gd name="csY604" fmla="*/ 326656 h 363572"/>
                <a:gd name="csX605" fmla="*/ 94529 w 173396"/>
                <a:gd name="csY605" fmla="*/ 326656 h 363572"/>
                <a:gd name="csX606" fmla="*/ 94529 w 173396"/>
                <a:gd name="csY606" fmla="*/ 330012 h 363572"/>
                <a:gd name="csX607" fmla="*/ 96767 w 173396"/>
                <a:gd name="csY607" fmla="*/ 330012 h 363572"/>
                <a:gd name="csX608" fmla="*/ 96767 w 173396"/>
                <a:gd name="csY608" fmla="*/ 331690 h 363572"/>
                <a:gd name="csX609" fmla="*/ 98444 w 173396"/>
                <a:gd name="csY609" fmla="*/ 331690 h 363572"/>
                <a:gd name="csX610" fmla="*/ 98444 w 173396"/>
                <a:gd name="csY610" fmla="*/ 333368 h 363572"/>
                <a:gd name="csX611" fmla="*/ 100122 w 173396"/>
                <a:gd name="csY611" fmla="*/ 333368 h 363572"/>
                <a:gd name="csX612" fmla="*/ 100122 w 173396"/>
                <a:gd name="csY612" fmla="*/ 335046 h 363572"/>
                <a:gd name="csX613" fmla="*/ 101800 w 173396"/>
                <a:gd name="csY613" fmla="*/ 335046 h 363572"/>
                <a:gd name="csX614" fmla="*/ 101800 w 173396"/>
                <a:gd name="csY614" fmla="*/ 337284 h 363572"/>
                <a:gd name="csX615" fmla="*/ 103478 w 173396"/>
                <a:gd name="csY615" fmla="*/ 337284 h 363572"/>
                <a:gd name="csX616" fmla="*/ 103478 w 173396"/>
                <a:gd name="csY616" fmla="*/ 338962 h 363572"/>
                <a:gd name="csX617" fmla="*/ 105716 w 173396"/>
                <a:gd name="csY617" fmla="*/ 338962 h 363572"/>
                <a:gd name="csX618" fmla="*/ 105716 w 173396"/>
                <a:gd name="csY618" fmla="*/ 342318 h 363572"/>
                <a:gd name="csX619" fmla="*/ 94529 w 173396"/>
                <a:gd name="csY619" fmla="*/ 342318 h 363572"/>
                <a:gd name="csX620" fmla="*/ 94529 w 173396"/>
                <a:gd name="csY620" fmla="*/ 343996 h 363572"/>
                <a:gd name="csX621" fmla="*/ 96767 w 173396"/>
                <a:gd name="csY621" fmla="*/ 343996 h 363572"/>
                <a:gd name="csX622" fmla="*/ 96767 w 173396"/>
                <a:gd name="csY622" fmla="*/ 346233 h 363572"/>
                <a:gd name="csX623" fmla="*/ 94529 w 173396"/>
                <a:gd name="csY623" fmla="*/ 346233 h 363572"/>
                <a:gd name="csX624" fmla="*/ 94529 w 173396"/>
                <a:gd name="csY624" fmla="*/ 347911 h 363572"/>
                <a:gd name="csX625" fmla="*/ 96767 w 173396"/>
                <a:gd name="csY625" fmla="*/ 347911 h 363572"/>
                <a:gd name="csX626" fmla="*/ 96767 w 173396"/>
                <a:gd name="csY626" fmla="*/ 349589 h 363572"/>
                <a:gd name="csX627" fmla="*/ 91173 w 173396"/>
                <a:gd name="csY627" fmla="*/ 349589 h 363572"/>
                <a:gd name="csX628" fmla="*/ 91173 w 173396"/>
                <a:gd name="csY628" fmla="*/ 351267 h 363572"/>
                <a:gd name="csX629" fmla="*/ 85580 w 173396"/>
                <a:gd name="csY629" fmla="*/ 351267 h 363572"/>
                <a:gd name="csX630" fmla="*/ 85580 w 173396"/>
                <a:gd name="csY630" fmla="*/ 352945 h 363572"/>
                <a:gd name="csX631" fmla="*/ 83901 w 173396"/>
                <a:gd name="csY631" fmla="*/ 352945 h 363572"/>
                <a:gd name="csX632" fmla="*/ 83901 w 173396"/>
                <a:gd name="csY632" fmla="*/ 355182 h 363572"/>
                <a:gd name="csX633" fmla="*/ 80545 w 173396"/>
                <a:gd name="csY633" fmla="*/ 355182 h 363572"/>
                <a:gd name="csX634" fmla="*/ 80545 w 173396"/>
                <a:gd name="csY634" fmla="*/ 356861 h 363572"/>
                <a:gd name="csX635" fmla="*/ 77190 w 173396"/>
                <a:gd name="csY635" fmla="*/ 356861 h 363572"/>
                <a:gd name="csX636" fmla="*/ 77190 w 173396"/>
                <a:gd name="csY636" fmla="*/ 361895 h 363572"/>
                <a:gd name="csX637" fmla="*/ 71596 w 173396"/>
                <a:gd name="csY637" fmla="*/ 361895 h 363572"/>
                <a:gd name="csX638" fmla="*/ 71596 w 173396"/>
                <a:gd name="csY638" fmla="*/ 363573 h 363572"/>
                <a:gd name="csX639" fmla="*/ 64324 w 173396"/>
                <a:gd name="csY639" fmla="*/ 363573 h 363572"/>
                <a:gd name="csX640" fmla="*/ 69918 w 173396"/>
                <a:gd name="csY640" fmla="*/ 315469 h 363572"/>
                <a:gd name="csX641" fmla="*/ 69918 w 173396"/>
                <a:gd name="csY641" fmla="*/ 313791 h 363572"/>
                <a:gd name="csX642" fmla="*/ 69918 w 173396"/>
                <a:gd name="csY642" fmla="*/ 315469 h 363572"/>
                <a:gd name="csX643" fmla="*/ 167803 w 173396"/>
                <a:gd name="csY643" fmla="*/ 285265 h 363572"/>
                <a:gd name="csX644" fmla="*/ 169481 w 173396"/>
                <a:gd name="csY644" fmla="*/ 285265 h 363572"/>
                <a:gd name="csX645" fmla="*/ 167803 w 173396"/>
                <a:gd name="csY645" fmla="*/ 285265 h 363572"/>
                <a:gd name="csX646" fmla="*/ 169481 w 173396"/>
                <a:gd name="csY646" fmla="*/ 242755 h 363572"/>
                <a:gd name="csX647" fmla="*/ 169481 w 173396"/>
                <a:gd name="csY647" fmla="*/ 241077 h 363572"/>
                <a:gd name="csX648" fmla="*/ 169481 w 173396"/>
                <a:gd name="csY648" fmla="*/ 242755 h 363572"/>
                <a:gd name="csX649" fmla="*/ 153819 w 173396"/>
                <a:gd name="csY649" fmla="*/ 199685 h 363572"/>
                <a:gd name="csX650" fmla="*/ 153819 w 173396"/>
                <a:gd name="csY650" fmla="*/ 198007 h 363572"/>
                <a:gd name="csX651" fmla="*/ 153819 w 173396"/>
                <a:gd name="csY651" fmla="*/ 199685 h 363572"/>
                <a:gd name="csX652" fmla="*/ 85580 w 173396"/>
                <a:gd name="csY652" fmla="*/ 115784 h 363572"/>
                <a:gd name="csX653" fmla="*/ 83901 w 173396"/>
                <a:gd name="csY653" fmla="*/ 115784 h 363572"/>
                <a:gd name="csX654" fmla="*/ 85580 w 173396"/>
                <a:gd name="csY654" fmla="*/ 115784 h 3635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</a:cxnLst>
              <a:rect l="l" t="t" r="r" b="b"/>
              <a:pathLst>
                <a:path w="173396" h="363572">
                  <a:moveTo>
                    <a:pt x="64324" y="363573"/>
                  </a:moveTo>
                  <a:lnTo>
                    <a:pt x="62646" y="363573"/>
                  </a:lnTo>
                  <a:lnTo>
                    <a:pt x="62646" y="356861"/>
                  </a:lnTo>
                  <a:lnTo>
                    <a:pt x="62646" y="356861"/>
                  </a:lnTo>
                  <a:lnTo>
                    <a:pt x="62646" y="351267"/>
                  </a:lnTo>
                  <a:lnTo>
                    <a:pt x="64324" y="351267"/>
                  </a:lnTo>
                  <a:lnTo>
                    <a:pt x="64324" y="337284"/>
                  </a:lnTo>
                  <a:lnTo>
                    <a:pt x="68240" y="337284"/>
                  </a:lnTo>
                  <a:lnTo>
                    <a:pt x="68240" y="335046"/>
                  </a:lnTo>
                  <a:lnTo>
                    <a:pt x="69918" y="335046"/>
                  </a:lnTo>
                  <a:lnTo>
                    <a:pt x="69918" y="331690"/>
                  </a:lnTo>
                  <a:lnTo>
                    <a:pt x="64324" y="331690"/>
                  </a:lnTo>
                  <a:lnTo>
                    <a:pt x="64324" y="328334"/>
                  </a:lnTo>
                  <a:lnTo>
                    <a:pt x="57053" y="328334"/>
                  </a:lnTo>
                  <a:lnTo>
                    <a:pt x="57053" y="324419"/>
                  </a:lnTo>
                  <a:lnTo>
                    <a:pt x="55375" y="324419"/>
                  </a:lnTo>
                  <a:lnTo>
                    <a:pt x="57053" y="324419"/>
                  </a:lnTo>
                  <a:lnTo>
                    <a:pt x="57053" y="321063"/>
                  </a:lnTo>
                  <a:lnTo>
                    <a:pt x="64324" y="321063"/>
                  </a:lnTo>
                  <a:lnTo>
                    <a:pt x="66003" y="319385"/>
                  </a:lnTo>
                  <a:lnTo>
                    <a:pt x="68240" y="319385"/>
                  </a:lnTo>
                  <a:lnTo>
                    <a:pt x="68240" y="317707"/>
                  </a:lnTo>
                  <a:lnTo>
                    <a:pt x="69918" y="315469"/>
                  </a:lnTo>
                  <a:lnTo>
                    <a:pt x="69918" y="310435"/>
                  </a:lnTo>
                  <a:lnTo>
                    <a:pt x="71596" y="310435"/>
                  </a:lnTo>
                  <a:lnTo>
                    <a:pt x="71596" y="312113"/>
                  </a:lnTo>
                  <a:lnTo>
                    <a:pt x="77190" y="312113"/>
                  </a:lnTo>
                  <a:lnTo>
                    <a:pt x="77190" y="310435"/>
                  </a:lnTo>
                  <a:lnTo>
                    <a:pt x="82223" y="310435"/>
                  </a:lnTo>
                  <a:lnTo>
                    <a:pt x="83901" y="308757"/>
                  </a:lnTo>
                  <a:lnTo>
                    <a:pt x="87817" y="308757"/>
                  </a:lnTo>
                  <a:lnTo>
                    <a:pt x="87817" y="312113"/>
                  </a:lnTo>
                  <a:lnTo>
                    <a:pt x="89495" y="313791"/>
                  </a:lnTo>
                  <a:lnTo>
                    <a:pt x="91173" y="312113"/>
                  </a:lnTo>
                  <a:lnTo>
                    <a:pt x="92851" y="312113"/>
                  </a:lnTo>
                  <a:lnTo>
                    <a:pt x="92851" y="313791"/>
                  </a:lnTo>
                  <a:lnTo>
                    <a:pt x="96767" y="313791"/>
                  </a:lnTo>
                  <a:lnTo>
                    <a:pt x="94529" y="312113"/>
                  </a:lnTo>
                  <a:lnTo>
                    <a:pt x="94529" y="310435"/>
                  </a:lnTo>
                  <a:lnTo>
                    <a:pt x="96767" y="310435"/>
                  </a:lnTo>
                  <a:lnTo>
                    <a:pt x="96767" y="308757"/>
                  </a:lnTo>
                  <a:lnTo>
                    <a:pt x="94529" y="308757"/>
                  </a:lnTo>
                  <a:lnTo>
                    <a:pt x="94529" y="306520"/>
                  </a:lnTo>
                  <a:lnTo>
                    <a:pt x="92851" y="306520"/>
                  </a:lnTo>
                  <a:lnTo>
                    <a:pt x="92851" y="304842"/>
                  </a:lnTo>
                  <a:lnTo>
                    <a:pt x="91173" y="304842"/>
                  </a:lnTo>
                  <a:lnTo>
                    <a:pt x="89495" y="303164"/>
                  </a:lnTo>
                  <a:lnTo>
                    <a:pt x="89495" y="295892"/>
                  </a:lnTo>
                  <a:lnTo>
                    <a:pt x="87817" y="295892"/>
                  </a:lnTo>
                  <a:lnTo>
                    <a:pt x="87817" y="294214"/>
                  </a:lnTo>
                  <a:lnTo>
                    <a:pt x="89495" y="292536"/>
                  </a:lnTo>
                  <a:lnTo>
                    <a:pt x="89495" y="294214"/>
                  </a:lnTo>
                  <a:lnTo>
                    <a:pt x="91173" y="294214"/>
                  </a:lnTo>
                  <a:lnTo>
                    <a:pt x="91173" y="292536"/>
                  </a:lnTo>
                  <a:lnTo>
                    <a:pt x="92851" y="292536"/>
                  </a:lnTo>
                  <a:lnTo>
                    <a:pt x="92851" y="290858"/>
                  </a:lnTo>
                  <a:lnTo>
                    <a:pt x="98444" y="290858"/>
                  </a:lnTo>
                  <a:lnTo>
                    <a:pt x="98444" y="292536"/>
                  </a:lnTo>
                  <a:lnTo>
                    <a:pt x="100122" y="292536"/>
                  </a:lnTo>
                  <a:lnTo>
                    <a:pt x="101800" y="294214"/>
                  </a:lnTo>
                  <a:lnTo>
                    <a:pt x="103478" y="292536"/>
                  </a:lnTo>
                  <a:lnTo>
                    <a:pt x="101800" y="290858"/>
                  </a:lnTo>
                  <a:lnTo>
                    <a:pt x="101800" y="289180"/>
                  </a:lnTo>
                  <a:lnTo>
                    <a:pt x="103478" y="289180"/>
                  </a:lnTo>
                  <a:lnTo>
                    <a:pt x="101800" y="285265"/>
                  </a:lnTo>
                  <a:lnTo>
                    <a:pt x="109072" y="285265"/>
                  </a:lnTo>
                  <a:lnTo>
                    <a:pt x="109072" y="283587"/>
                  </a:lnTo>
                  <a:lnTo>
                    <a:pt x="116344" y="283587"/>
                  </a:lnTo>
                  <a:lnTo>
                    <a:pt x="116344" y="280231"/>
                  </a:lnTo>
                  <a:lnTo>
                    <a:pt x="118021" y="280231"/>
                  </a:lnTo>
                  <a:lnTo>
                    <a:pt x="118021" y="277993"/>
                  </a:lnTo>
                  <a:lnTo>
                    <a:pt x="121377" y="277993"/>
                  </a:lnTo>
                  <a:lnTo>
                    <a:pt x="121377" y="276315"/>
                  </a:lnTo>
                  <a:lnTo>
                    <a:pt x="123055" y="276315"/>
                  </a:lnTo>
                  <a:lnTo>
                    <a:pt x="123055" y="277993"/>
                  </a:lnTo>
                  <a:lnTo>
                    <a:pt x="126971" y="277993"/>
                  </a:lnTo>
                  <a:lnTo>
                    <a:pt x="128649" y="276315"/>
                  </a:lnTo>
                  <a:lnTo>
                    <a:pt x="128649" y="264010"/>
                  </a:lnTo>
                  <a:lnTo>
                    <a:pt x="126971" y="262332"/>
                  </a:lnTo>
                  <a:lnTo>
                    <a:pt x="128649" y="262332"/>
                  </a:lnTo>
                  <a:lnTo>
                    <a:pt x="126971" y="262332"/>
                  </a:lnTo>
                  <a:lnTo>
                    <a:pt x="126971" y="260654"/>
                  </a:lnTo>
                  <a:lnTo>
                    <a:pt x="128649" y="258416"/>
                  </a:lnTo>
                  <a:lnTo>
                    <a:pt x="128649" y="255060"/>
                  </a:lnTo>
                  <a:lnTo>
                    <a:pt x="130327" y="253382"/>
                  </a:lnTo>
                  <a:lnTo>
                    <a:pt x="130327" y="247789"/>
                  </a:lnTo>
                  <a:lnTo>
                    <a:pt x="128649" y="244433"/>
                  </a:lnTo>
                  <a:lnTo>
                    <a:pt x="128649" y="242755"/>
                  </a:lnTo>
                  <a:lnTo>
                    <a:pt x="126971" y="242755"/>
                  </a:lnTo>
                  <a:lnTo>
                    <a:pt x="126971" y="237161"/>
                  </a:lnTo>
                  <a:lnTo>
                    <a:pt x="125293" y="237161"/>
                  </a:lnTo>
                  <a:lnTo>
                    <a:pt x="125293" y="235483"/>
                  </a:lnTo>
                  <a:lnTo>
                    <a:pt x="125293" y="237161"/>
                  </a:lnTo>
                  <a:lnTo>
                    <a:pt x="125293" y="235483"/>
                  </a:lnTo>
                  <a:lnTo>
                    <a:pt x="125293" y="235483"/>
                  </a:lnTo>
                  <a:lnTo>
                    <a:pt x="125293" y="233805"/>
                  </a:lnTo>
                  <a:lnTo>
                    <a:pt x="123055" y="233805"/>
                  </a:lnTo>
                  <a:lnTo>
                    <a:pt x="123055" y="232127"/>
                  </a:lnTo>
                  <a:lnTo>
                    <a:pt x="125293" y="232127"/>
                  </a:lnTo>
                  <a:lnTo>
                    <a:pt x="125293" y="224856"/>
                  </a:lnTo>
                  <a:lnTo>
                    <a:pt x="128649" y="224856"/>
                  </a:lnTo>
                  <a:lnTo>
                    <a:pt x="128649" y="214228"/>
                  </a:lnTo>
                  <a:lnTo>
                    <a:pt x="128649" y="214228"/>
                  </a:lnTo>
                  <a:lnTo>
                    <a:pt x="128649" y="212550"/>
                  </a:lnTo>
                  <a:lnTo>
                    <a:pt x="126971" y="212550"/>
                  </a:lnTo>
                  <a:lnTo>
                    <a:pt x="126971" y="210313"/>
                  </a:lnTo>
                  <a:lnTo>
                    <a:pt x="130327" y="210313"/>
                  </a:lnTo>
                  <a:lnTo>
                    <a:pt x="130327" y="201363"/>
                  </a:lnTo>
                  <a:lnTo>
                    <a:pt x="128649" y="201363"/>
                  </a:lnTo>
                  <a:lnTo>
                    <a:pt x="128649" y="199685"/>
                  </a:lnTo>
                  <a:lnTo>
                    <a:pt x="125293" y="199685"/>
                  </a:lnTo>
                  <a:lnTo>
                    <a:pt x="125293" y="198007"/>
                  </a:lnTo>
                  <a:lnTo>
                    <a:pt x="123055" y="198007"/>
                  </a:lnTo>
                  <a:lnTo>
                    <a:pt x="123055" y="196329"/>
                  </a:lnTo>
                  <a:lnTo>
                    <a:pt x="121377" y="194651"/>
                  </a:lnTo>
                  <a:lnTo>
                    <a:pt x="121377" y="189058"/>
                  </a:lnTo>
                  <a:lnTo>
                    <a:pt x="125293" y="189058"/>
                  </a:lnTo>
                  <a:lnTo>
                    <a:pt x="125293" y="187380"/>
                  </a:lnTo>
                  <a:lnTo>
                    <a:pt x="126971" y="187380"/>
                  </a:lnTo>
                  <a:lnTo>
                    <a:pt x="126971" y="185702"/>
                  </a:lnTo>
                  <a:lnTo>
                    <a:pt x="123055" y="185702"/>
                  </a:lnTo>
                  <a:lnTo>
                    <a:pt x="123055" y="184024"/>
                  </a:lnTo>
                  <a:lnTo>
                    <a:pt x="121377" y="184024"/>
                  </a:lnTo>
                  <a:lnTo>
                    <a:pt x="119699" y="181786"/>
                  </a:lnTo>
                  <a:lnTo>
                    <a:pt x="119699" y="181786"/>
                  </a:lnTo>
                  <a:lnTo>
                    <a:pt x="119699" y="180108"/>
                  </a:lnTo>
                  <a:lnTo>
                    <a:pt x="118021" y="178430"/>
                  </a:lnTo>
                  <a:lnTo>
                    <a:pt x="114106" y="178430"/>
                  </a:lnTo>
                  <a:lnTo>
                    <a:pt x="112428" y="176752"/>
                  </a:lnTo>
                  <a:lnTo>
                    <a:pt x="112428" y="172837"/>
                  </a:lnTo>
                  <a:lnTo>
                    <a:pt x="110750" y="172837"/>
                  </a:lnTo>
                  <a:lnTo>
                    <a:pt x="110750" y="176752"/>
                  </a:lnTo>
                  <a:lnTo>
                    <a:pt x="107394" y="176752"/>
                  </a:lnTo>
                  <a:lnTo>
                    <a:pt x="107394" y="171159"/>
                  </a:lnTo>
                  <a:lnTo>
                    <a:pt x="105716" y="171159"/>
                  </a:lnTo>
                  <a:lnTo>
                    <a:pt x="105716" y="163888"/>
                  </a:lnTo>
                  <a:lnTo>
                    <a:pt x="105716" y="163888"/>
                  </a:lnTo>
                  <a:lnTo>
                    <a:pt x="105716" y="162209"/>
                  </a:lnTo>
                  <a:lnTo>
                    <a:pt x="103478" y="162209"/>
                  </a:lnTo>
                  <a:lnTo>
                    <a:pt x="103478" y="160531"/>
                  </a:lnTo>
                  <a:lnTo>
                    <a:pt x="101800" y="160531"/>
                  </a:lnTo>
                  <a:lnTo>
                    <a:pt x="101800" y="158853"/>
                  </a:lnTo>
                  <a:lnTo>
                    <a:pt x="100122" y="158853"/>
                  </a:lnTo>
                  <a:lnTo>
                    <a:pt x="100122" y="155497"/>
                  </a:lnTo>
                  <a:lnTo>
                    <a:pt x="96767" y="155497"/>
                  </a:lnTo>
                  <a:lnTo>
                    <a:pt x="94529" y="153260"/>
                  </a:lnTo>
                  <a:lnTo>
                    <a:pt x="92851" y="153260"/>
                  </a:lnTo>
                  <a:lnTo>
                    <a:pt x="92851" y="151582"/>
                  </a:lnTo>
                  <a:lnTo>
                    <a:pt x="89495" y="148226"/>
                  </a:lnTo>
                  <a:lnTo>
                    <a:pt x="87817" y="146548"/>
                  </a:lnTo>
                  <a:lnTo>
                    <a:pt x="87817" y="144311"/>
                  </a:lnTo>
                  <a:lnTo>
                    <a:pt x="85580" y="144311"/>
                  </a:lnTo>
                  <a:lnTo>
                    <a:pt x="85580" y="142632"/>
                  </a:lnTo>
                  <a:lnTo>
                    <a:pt x="83901" y="142632"/>
                  </a:lnTo>
                  <a:lnTo>
                    <a:pt x="83901" y="140954"/>
                  </a:lnTo>
                  <a:lnTo>
                    <a:pt x="82223" y="140954"/>
                  </a:lnTo>
                  <a:lnTo>
                    <a:pt x="82223" y="133683"/>
                  </a:lnTo>
                  <a:lnTo>
                    <a:pt x="80545" y="133683"/>
                  </a:lnTo>
                  <a:lnTo>
                    <a:pt x="80545" y="132005"/>
                  </a:lnTo>
                  <a:lnTo>
                    <a:pt x="78867" y="132005"/>
                  </a:lnTo>
                  <a:lnTo>
                    <a:pt x="78867" y="130327"/>
                  </a:lnTo>
                  <a:lnTo>
                    <a:pt x="77190" y="130327"/>
                  </a:lnTo>
                  <a:lnTo>
                    <a:pt x="77190" y="132005"/>
                  </a:lnTo>
                  <a:lnTo>
                    <a:pt x="74952" y="132005"/>
                  </a:lnTo>
                  <a:lnTo>
                    <a:pt x="74952" y="130327"/>
                  </a:lnTo>
                  <a:lnTo>
                    <a:pt x="73274" y="130327"/>
                  </a:lnTo>
                  <a:lnTo>
                    <a:pt x="73274" y="128649"/>
                  </a:lnTo>
                  <a:lnTo>
                    <a:pt x="71596" y="128649"/>
                  </a:lnTo>
                  <a:lnTo>
                    <a:pt x="71596" y="124734"/>
                  </a:lnTo>
                  <a:lnTo>
                    <a:pt x="69918" y="124734"/>
                  </a:lnTo>
                  <a:lnTo>
                    <a:pt x="69918" y="123055"/>
                  </a:lnTo>
                  <a:lnTo>
                    <a:pt x="71596" y="123055"/>
                  </a:lnTo>
                  <a:lnTo>
                    <a:pt x="71596" y="118021"/>
                  </a:lnTo>
                  <a:lnTo>
                    <a:pt x="62646" y="118021"/>
                  </a:lnTo>
                  <a:lnTo>
                    <a:pt x="62646" y="115784"/>
                  </a:lnTo>
                  <a:lnTo>
                    <a:pt x="59290" y="115784"/>
                  </a:lnTo>
                  <a:lnTo>
                    <a:pt x="59290" y="114106"/>
                  </a:lnTo>
                  <a:lnTo>
                    <a:pt x="57053" y="114106"/>
                  </a:lnTo>
                  <a:lnTo>
                    <a:pt x="57053" y="112428"/>
                  </a:lnTo>
                  <a:lnTo>
                    <a:pt x="55375" y="112428"/>
                  </a:lnTo>
                  <a:lnTo>
                    <a:pt x="53697" y="110750"/>
                  </a:lnTo>
                  <a:lnTo>
                    <a:pt x="52019" y="109072"/>
                  </a:lnTo>
                  <a:lnTo>
                    <a:pt x="50341" y="109072"/>
                  </a:lnTo>
                  <a:lnTo>
                    <a:pt x="50341" y="106834"/>
                  </a:lnTo>
                  <a:lnTo>
                    <a:pt x="46426" y="106834"/>
                  </a:lnTo>
                  <a:lnTo>
                    <a:pt x="46426" y="105157"/>
                  </a:lnTo>
                  <a:lnTo>
                    <a:pt x="41391" y="105157"/>
                  </a:lnTo>
                  <a:lnTo>
                    <a:pt x="41391" y="101800"/>
                  </a:lnTo>
                  <a:lnTo>
                    <a:pt x="44747" y="101800"/>
                  </a:lnTo>
                  <a:lnTo>
                    <a:pt x="44747" y="100122"/>
                  </a:lnTo>
                  <a:lnTo>
                    <a:pt x="46426" y="100122"/>
                  </a:lnTo>
                  <a:lnTo>
                    <a:pt x="46426" y="94529"/>
                  </a:lnTo>
                  <a:lnTo>
                    <a:pt x="59290" y="94529"/>
                  </a:lnTo>
                  <a:lnTo>
                    <a:pt x="59290" y="92851"/>
                  </a:lnTo>
                  <a:lnTo>
                    <a:pt x="62646" y="92851"/>
                  </a:lnTo>
                  <a:lnTo>
                    <a:pt x="62646" y="91173"/>
                  </a:lnTo>
                  <a:lnTo>
                    <a:pt x="64324" y="91173"/>
                  </a:lnTo>
                  <a:lnTo>
                    <a:pt x="64324" y="89495"/>
                  </a:lnTo>
                  <a:lnTo>
                    <a:pt x="62646" y="89495"/>
                  </a:lnTo>
                  <a:lnTo>
                    <a:pt x="62646" y="87258"/>
                  </a:lnTo>
                  <a:lnTo>
                    <a:pt x="64324" y="87258"/>
                  </a:lnTo>
                  <a:lnTo>
                    <a:pt x="64324" y="85579"/>
                  </a:lnTo>
                  <a:lnTo>
                    <a:pt x="66003" y="85579"/>
                  </a:lnTo>
                  <a:lnTo>
                    <a:pt x="66003" y="87258"/>
                  </a:lnTo>
                  <a:lnTo>
                    <a:pt x="68240" y="87258"/>
                  </a:lnTo>
                  <a:lnTo>
                    <a:pt x="68240" y="83901"/>
                  </a:lnTo>
                  <a:lnTo>
                    <a:pt x="66003" y="82223"/>
                  </a:lnTo>
                  <a:lnTo>
                    <a:pt x="62646" y="82223"/>
                  </a:lnTo>
                  <a:lnTo>
                    <a:pt x="62646" y="80545"/>
                  </a:lnTo>
                  <a:lnTo>
                    <a:pt x="59290" y="80545"/>
                  </a:lnTo>
                  <a:lnTo>
                    <a:pt x="59290" y="76630"/>
                  </a:lnTo>
                  <a:lnTo>
                    <a:pt x="60968" y="76630"/>
                  </a:lnTo>
                  <a:lnTo>
                    <a:pt x="60968" y="74952"/>
                  </a:lnTo>
                  <a:lnTo>
                    <a:pt x="57053" y="74952"/>
                  </a:lnTo>
                  <a:lnTo>
                    <a:pt x="57053" y="76630"/>
                  </a:lnTo>
                  <a:lnTo>
                    <a:pt x="53697" y="76630"/>
                  </a:lnTo>
                  <a:lnTo>
                    <a:pt x="53697" y="74952"/>
                  </a:lnTo>
                  <a:lnTo>
                    <a:pt x="53697" y="74952"/>
                  </a:lnTo>
                  <a:lnTo>
                    <a:pt x="53697" y="73274"/>
                  </a:lnTo>
                  <a:lnTo>
                    <a:pt x="55375" y="73274"/>
                  </a:lnTo>
                  <a:lnTo>
                    <a:pt x="55375" y="71596"/>
                  </a:lnTo>
                  <a:lnTo>
                    <a:pt x="59290" y="71596"/>
                  </a:lnTo>
                  <a:lnTo>
                    <a:pt x="59290" y="69918"/>
                  </a:lnTo>
                  <a:lnTo>
                    <a:pt x="57053" y="69918"/>
                  </a:lnTo>
                  <a:lnTo>
                    <a:pt x="57053" y="67681"/>
                  </a:lnTo>
                  <a:lnTo>
                    <a:pt x="55375" y="67681"/>
                  </a:lnTo>
                  <a:lnTo>
                    <a:pt x="55375" y="66002"/>
                  </a:lnTo>
                  <a:lnTo>
                    <a:pt x="53697" y="66002"/>
                  </a:lnTo>
                  <a:lnTo>
                    <a:pt x="53697" y="64324"/>
                  </a:lnTo>
                  <a:lnTo>
                    <a:pt x="52019" y="64324"/>
                  </a:lnTo>
                  <a:lnTo>
                    <a:pt x="52019" y="62646"/>
                  </a:lnTo>
                  <a:lnTo>
                    <a:pt x="43069" y="62646"/>
                  </a:lnTo>
                  <a:lnTo>
                    <a:pt x="43069" y="64324"/>
                  </a:lnTo>
                  <a:lnTo>
                    <a:pt x="41391" y="62646"/>
                  </a:lnTo>
                  <a:lnTo>
                    <a:pt x="41391" y="64324"/>
                  </a:lnTo>
                  <a:lnTo>
                    <a:pt x="39713" y="64324"/>
                  </a:lnTo>
                  <a:lnTo>
                    <a:pt x="39713" y="66002"/>
                  </a:lnTo>
                  <a:lnTo>
                    <a:pt x="37476" y="66002"/>
                  </a:lnTo>
                  <a:lnTo>
                    <a:pt x="37476" y="69918"/>
                  </a:lnTo>
                  <a:lnTo>
                    <a:pt x="35798" y="69918"/>
                  </a:lnTo>
                  <a:lnTo>
                    <a:pt x="35798" y="67681"/>
                  </a:lnTo>
                  <a:lnTo>
                    <a:pt x="34120" y="67681"/>
                  </a:lnTo>
                  <a:lnTo>
                    <a:pt x="34120" y="66002"/>
                  </a:lnTo>
                  <a:lnTo>
                    <a:pt x="32442" y="66002"/>
                  </a:lnTo>
                  <a:lnTo>
                    <a:pt x="32442" y="64324"/>
                  </a:lnTo>
                  <a:lnTo>
                    <a:pt x="30764" y="64324"/>
                  </a:lnTo>
                  <a:lnTo>
                    <a:pt x="30764" y="66002"/>
                  </a:lnTo>
                  <a:lnTo>
                    <a:pt x="28526" y="66002"/>
                  </a:lnTo>
                  <a:lnTo>
                    <a:pt x="26849" y="64324"/>
                  </a:lnTo>
                  <a:lnTo>
                    <a:pt x="25170" y="64324"/>
                  </a:lnTo>
                  <a:lnTo>
                    <a:pt x="25170" y="62646"/>
                  </a:lnTo>
                  <a:lnTo>
                    <a:pt x="21815" y="62646"/>
                  </a:lnTo>
                  <a:lnTo>
                    <a:pt x="21815" y="58731"/>
                  </a:lnTo>
                  <a:lnTo>
                    <a:pt x="17899" y="58731"/>
                  </a:lnTo>
                  <a:lnTo>
                    <a:pt x="17899" y="53697"/>
                  </a:lnTo>
                  <a:lnTo>
                    <a:pt x="17899" y="53697"/>
                  </a:lnTo>
                  <a:lnTo>
                    <a:pt x="17899" y="49781"/>
                  </a:lnTo>
                  <a:lnTo>
                    <a:pt x="16221" y="49781"/>
                  </a:lnTo>
                  <a:lnTo>
                    <a:pt x="16221" y="48104"/>
                  </a:lnTo>
                  <a:lnTo>
                    <a:pt x="17899" y="48104"/>
                  </a:lnTo>
                  <a:lnTo>
                    <a:pt x="17899" y="46425"/>
                  </a:lnTo>
                  <a:lnTo>
                    <a:pt x="20136" y="46425"/>
                  </a:lnTo>
                  <a:lnTo>
                    <a:pt x="20136" y="41391"/>
                  </a:lnTo>
                  <a:lnTo>
                    <a:pt x="17899" y="41391"/>
                  </a:lnTo>
                  <a:lnTo>
                    <a:pt x="17899" y="43069"/>
                  </a:lnTo>
                  <a:lnTo>
                    <a:pt x="14543" y="43069"/>
                  </a:lnTo>
                  <a:lnTo>
                    <a:pt x="14543" y="44747"/>
                  </a:lnTo>
                  <a:lnTo>
                    <a:pt x="12865" y="44747"/>
                  </a:lnTo>
                  <a:lnTo>
                    <a:pt x="11187" y="43069"/>
                  </a:lnTo>
                  <a:lnTo>
                    <a:pt x="11187" y="35798"/>
                  </a:lnTo>
                  <a:lnTo>
                    <a:pt x="7272" y="35798"/>
                  </a:lnTo>
                  <a:lnTo>
                    <a:pt x="8949" y="34120"/>
                  </a:lnTo>
                  <a:lnTo>
                    <a:pt x="7272" y="34120"/>
                  </a:lnTo>
                  <a:lnTo>
                    <a:pt x="5593" y="32442"/>
                  </a:lnTo>
                  <a:lnTo>
                    <a:pt x="5593" y="30204"/>
                  </a:lnTo>
                  <a:lnTo>
                    <a:pt x="3915" y="30204"/>
                  </a:lnTo>
                  <a:lnTo>
                    <a:pt x="3915" y="28527"/>
                  </a:lnTo>
                  <a:lnTo>
                    <a:pt x="0" y="28527"/>
                  </a:lnTo>
                  <a:lnTo>
                    <a:pt x="0" y="23492"/>
                  </a:lnTo>
                  <a:lnTo>
                    <a:pt x="2238" y="23492"/>
                  </a:lnTo>
                  <a:lnTo>
                    <a:pt x="2238" y="21255"/>
                  </a:lnTo>
                  <a:lnTo>
                    <a:pt x="3915" y="21255"/>
                  </a:lnTo>
                  <a:lnTo>
                    <a:pt x="3915" y="19577"/>
                  </a:lnTo>
                  <a:lnTo>
                    <a:pt x="5593" y="19577"/>
                  </a:lnTo>
                  <a:lnTo>
                    <a:pt x="5593" y="16221"/>
                  </a:lnTo>
                  <a:lnTo>
                    <a:pt x="7272" y="16221"/>
                  </a:lnTo>
                  <a:lnTo>
                    <a:pt x="7272" y="14543"/>
                  </a:lnTo>
                  <a:lnTo>
                    <a:pt x="8949" y="14543"/>
                  </a:lnTo>
                  <a:lnTo>
                    <a:pt x="8949" y="16221"/>
                  </a:lnTo>
                  <a:lnTo>
                    <a:pt x="12865" y="16221"/>
                  </a:lnTo>
                  <a:lnTo>
                    <a:pt x="12865" y="17899"/>
                  </a:lnTo>
                  <a:lnTo>
                    <a:pt x="16221" y="17899"/>
                  </a:lnTo>
                  <a:lnTo>
                    <a:pt x="16221" y="21255"/>
                  </a:lnTo>
                  <a:lnTo>
                    <a:pt x="17899" y="21255"/>
                  </a:lnTo>
                  <a:lnTo>
                    <a:pt x="17899" y="23492"/>
                  </a:lnTo>
                  <a:lnTo>
                    <a:pt x="21815" y="23492"/>
                  </a:lnTo>
                  <a:lnTo>
                    <a:pt x="21815" y="21255"/>
                  </a:lnTo>
                  <a:lnTo>
                    <a:pt x="23492" y="21255"/>
                  </a:lnTo>
                  <a:lnTo>
                    <a:pt x="23492" y="17899"/>
                  </a:lnTo>
                  <a:lnTo>
                    <a:pt x="26849" y="17899"/>
                  </a:lnTo>
                  <a:lnTo>
                    <a:pt x="26849" y="14543"/>
                  </a:lnTo>
                  <a:lnTo>
                    <a:pt x="28526" y="14543"/>
                  </a:lnTo>
                  <a:lnTo>
                    <a:pt x="30764" y="16221"/>
                  </a:lnTo>
                  <a:lnTo>
                    <a:pt x="30764" y="17899"/>
                  </a:lnTo>
                  <a:lnTo>
                    <a:pt x="32442" y="17899"/>
                  </a:lnTo>
                  <a:lnTo>
                    <a:pt x="32442" y="19577"/>
                  </a:lnTo>
                  <a:lnTo>
                    <a:pt x="34120" y="17899"/>
                  </a:lnTo>
                  <a:lnTo>
                    <a:pt x="34120" y="14543"/>
                  </a:lnTo>
                  <a:lnTo>
                    <a:pt x="35798" y="14543"/>
                  </a:lnTo>
                  <a:lnTo>
                    <a:pt x="35798" y="16221"/>
                  </a:lnTo>
                  <a:lnTo>
                    <a:pt x="37476" y="16221"/>
                  </a:lnTo>
                  <a:lnTo>
                    <a:pt x="37476" y="17899"/>
                  </a:lnTo>
                  <a:lnTo>
                    <a:pt x="39713" y="17899"/>
                  </a:lnTo>
                  <a:lnTo>
                    <a:pt x="39713" y="19577"/>
                  </a:lnTo>
                  <a:lnTo>
                    <a:pt x="41391" y="19577"/>
                  </a:lnTo>
                  <a:lnTo>
                    <a:pt x="41391" y="21255"/>
                  </a:lnTo>
                  <a:lnTo>
                    <a:pt x="44747" y="21255"/>
                  </a:lnTo>
                  <a:lnTo>
                    <a:pt x="44747" y="16221"/>
                  </a:lnTo>
                  <a:lnTo>
                    <a:pt x="46426" y="16221"/>
                  </a:lnTo>
                  <a:lnTo>
                    <a:pt x="46426" y="12865"/>
                  </a:lnTo>
                  <a:lnTo>
                    <a:pt x="50341" y="12865"/>
                  </a:lnTo>
                  <a:lnTo>
                    <a:pt x="50341" y="16221"/>
                  </a:lnTo>
                  <a:lnTo>
                    <a:pt x="52019" y="16221"/>
                  </a:lnTo>
                  <a:lnTo>
                    <a:pt x="53697" y="17899"/>
                  </a:lnTo>
                  <a:lnTo>
                    <a:pt x="53697" y="16221"/>
                  </a:lnTo>
                  <a:lnTo>
                    <a:pt x="55375" y="16221"/>
                  </a:lnTo>
                  <a:lnTo>
                    <a:pt x="55375" y="14543"/>
                  </a:lnTo>
                  <a:lnTo>
                    <a:pt x="57053" y="14543"/>
                  </a:lnTo>
                  <a:lnTo>
                    <a:pt x="57053" y="12865"/>
                  </a:lnTo>
                  <a:lnTo>
                    <a:pt x="62646" y="12865"/>
                  </a:lnTo>
                  <a:lnTo>
                    <a:pt x="62646" y="10627"/>
                  </a:lnTo>
                  <a:lnTo>
                    <a:pt x="64324" y="10627"/>
                  </a:lnTo>
                  <a:lnTo>
                    <a:pt x="64324" y="7271"/>
                  </a:lnTo>
                  <a:lnTo>
                    <a:pt x="62646" y="7271"/>
                  </a:lnTo>
                  <a:lnTo>
                    <a:pt x="62646" y="5593"/>
                  </a:lnTo>
                  <a:lnTo>
                    <a:pt x="64324" y="5593"/>
                  </a:lnTo>
                  <a:lnTo>
                    <a:pt x="64324" y="3915"/>
                  </a:lnTo>
                  <a:lnTo>
                    <a:pt x="66003" y="3915"/>
                  </a:lnTo>
                  <a:lnTo>
                    <a:pt x="66003" y="5593"/>
                  </a:lnTo>
                  <a:lnTo>
                    <a:pt x="68240" y="5593"/>
                  </a:lnTo>
                  <a:lnTo>
                    <a:pt x="68240" y="3915"/>
                  </a:lnTo>
                  <a:lnTo>
                    <a:pt x="71596" y="3915"/>
                  </a:lnTo>
                  <a:lnTo>
                    <a:pt x="71596" y="1678"/>
                  </a:lnTo>
                  <a:lnTo>
                    <a:pt x="73274" y="1678"/>
                  </a:lnTo>
                  <a:lnTo>
                    <a:pt x="73274" y="0"/>
                  </a:lnTo>
                  <a:lnTo>
                    <a:pt x="77190" y="0"/>
                  </a:lnTo>
                  <a:lnTo>
                    <a:pt x="78867" y="1678"/>
                  </a:lnTo>
                  <a:lnTo>
                    <a:pt x="78867" y="3915"/>
                  </a:lnTo>
                  <a:lnTo>
                    <a:pt x="80545" y="3915"/>
                  </a:lnTo>
                  <a:lnTo>
                    <a:pt x="80545" y="5593"/>
                  </a:lnTo>
                  <a:lnTo>
                    <a:pt x="82223" y="5593"/>
                  </a:lnTo>
                  <a:lnTo>
                    <a:pt x="82223" y="7271"/>
                  </a:lnTo>
                  <a:lnTo>
                    <a:pt x="85580" y="7271"/>
                  </a:lnTo>
                  <a:lnTo>
                    <a:pt x="85580" y="8950"/>
                  </a:lnTo>
                  <a:lnTo>
                    <a:pt x="87817" y="8950"/>
                  </a:lnTo>
                  <a:lnTo>
                    <a:pt x="87817" y="10627"/>
                  </a:lnTo>
                  <a:lnTo>
                    <a:pt x="92851" y="10627"/>
                  </a:lnTo>
                  <a:lnTo>
                    <a:pt x="91173" y="8950"/>
                  </a:lnTo>
                  <a:lnTo>
                    <a:pt x="96767" y="8950"/>
                  </a:lnTo>
                  <a:lnTo>
                    <a:pt x="96767" y="10627"/>
                  </a:lnTo>
                  <a:lnTo>
                    <a:pt x="98444" y="10627"/>
                  </a:lnTo>
                  <a:lnTo>
                    <a:pt x="98444" y="12865"/>
                  </a:lnTo>
                  <a:lnTo>
                    <a:pt x="101800" y="12865"/>
                  </a:lnTo>
                  <a:lnTo>
                    <a:pt x="101800" y="10627"/>
                  </a:lnTo>
                  <a:lnTo>
                    <a:pt x="105716" y="10627"/>
                  </a:lnTo>
                  <a:lnTo>
                    <a:pt x="107394" y="12865"/>
                  </a:lnTo>
                  <a:lnTo>
                    <a:pt x="110750" y="12865"/>
                  </a:lnTo>
                  <a:lnTo>
                    <a:pt x="110750" y="14543"/>
                  </a:lnTo>
                  <a:lnTo>
                    <a:pt x="110750" y="12865"/>
                  </a:lnTo>
                  <a:lnTo>
                    <a:pt x="110750" y="17899"/>
                  </a:lnTo>
                  <a:lnTo>
                    <a:pt x="109072" y="17899"/>
                  </a:lnTo>
                  <a:lnTo>
                    <a:pt x="109072" y="19577"/>
                  </a:lnTo>
                  <a:lnTo>
                    <a:pt x="107394" y="19577"/>
                  </a:lnTo>
                  <a:lnTo>
                    <a:pt x="107394" y="21255"/>
                  </a:lnTo>
                  <a:lnTo>
                    <a:pt x="105716" y="21255"/>
                  </a:lnTo>
                  <a:lnTo>
                    <a:pt x="105716" y="26848"/>
                  </a:lnTo>
                  <a:lnTo>
                    <a:pt x="107394" y="26848"/>
                  </a:lnTo>
                  <a:lnTo>
                    <a:pt x="107394" y="30204"/>
                  </a:lnTo>
                  <a:lnTo>
                    <a:pt x="107394" y="30204"/>
                  </a:lnTo>
                  <a:lnTo>
                    <a:pt x="107394" y="32442"/>
                  </a:lnTo>
                  <a:lnTo>
                    <a:pt x="109072" y="32442"/>
                  </a:lnTo>
                  <a:lnTo>
                    <a:pt x="109072" y="34120"/>
                  </a:lnTo>
                  <a:lnTo>
                    <a:pt x="110750" y="34120"/>
                  </a:lnTo>
                  <a:lnTo>
                    <a:pt x="110750" y="35798"/>
                  </a:lnTo>
                  <a:lnTo>
                    <a:pt x="116344" y="35798"/>
                  </a:lnTo>
                  <a:lnTo>
                    <a:pt x="116344" y="37476"/>
                  </a:lnTo>
                  <a:lnTo>
                    <a:pt x="118021" y="37476"/>
                  </a:lnTo>
                  <a:lnTo>
                    <a:pt x="118021" y="41391"/>
                  </a:lnTo>
                  <a:lnTo>
                    <a:pt x="123055" y="41391"/>
                  </a:lnTo>
                  <a:lnTo>
                    <a:pt x="123055" y="44747"/>
                  </a:lnTo>
                  <a:lnTo>
                    <a:pt x="137598" y="44747"/>
                  </a:lnTo>
                  <a:lnTo>
                    <a:pt x="137598" y="46425"/>
                  </a:lnTo>
                  <a:lnTo>
                    <a:pt x="137598" y="46425"/>
                  </a:lnTo>
                  <a:lnTo>
                    <a:pt x="134242" y="48104"/>
                  </a:lnTo>
                  <a:lnTo>
                    <a:pt x="134242" y="49781"/>
                  </a:lnTo>
                  <a:lnTo>
                    <a:pt x="130327" y="49781"/>
                  </a:lnTo>
                  <a:lnTo>
                    <a:pt x="130327" y="53697"/>
                  </a:lnTo>
                  <a:lnTo>
                    <a:pt x="125293" y="53697"/>
                  </a:lnTo>
                  <a:lnTo>
                    <a:pt x="125293" y="58731"/>
                  </a:lnTo>
                  <a:lnTo>
                    <a:pt x="125293" y="58731"/>
                  </a:lnTo>
                  <a:lnTo>
                    <a:pt x="125293" y="60968"/>
                  </a:lnTo>
                  <a:lnTo>
                    <a:pt x="121377" y="60968"/>
                  </a:lnTo>
                  <a:lnTo>
                    <a:pt x="121377" y="62646"/>
                  </a:lnTo>
                  <a:lnTo>
                    <a:pt x="118021" y="62646"/>
                  </a:lnTo>
                  <a:lnTo>
                    <a:pt x="118021" y="60968"/>
                  </a:lnTo>
                  <a:lnTo>
                    <a:pt x="116344" y="60968"/>
                  </a:lnTo>
                  <a:lnTo>
                    <a:pt x="116344" y="62646"/>
                  </a:lnTo>
                  <a:lnTo>
                    <a:pt x="112428" y="62646"/>
                  </a:lnTo>
                  <a:lnTo>
                    <a:pt x="112428" y="64324"/>
                  </a:lnTo>
                  <a:lnTo>
                    <a:pt x="110750" y="64324"/>
                  </a:lnTo>
                  <a:lnTo>
                    <a:pt x="110750" y="66002"/>
                  </a:lnTo>
                  <a:lnTo>
                    <a:pt x="109072" y="66002"/>
                  </a:lnTo>
                  <a:lnTo>
                    <a:pt x="110750" y="66002"/>
                  </a:lnTo>
                  <a:lnTo>
                    <a:pt x="110750" y="67681"/>
                  </a:lnTo>
                  <a:lnTo>
                    <a:pt x="109072" y="67681"/>
                  </a:lnTo>
                  <a:lnTo>
                    <a:pt x="109072" y="69918"/>
                  </a:lnTo>
                  <a:lnTo>
                    <a:pt x="107394" y="69918"/>
                  </a:lnTo>
                  <a:lnTo>
                    <a:pt x="107394" y="71596"/>
                  </a:lnTo>
                  <a:lnTo>
                    <a:pt x="105716" y="71596"/>
                  </a:lnTo>
                  <a:lnTo>
                    <a:pt x="105716" y="74952"/>
                  </a:lnTo>
                  <a:lnTo>
                    <a:pt x="100122" y="74952"/>
                  </a:lnTo>
                  <a:lnTo>
                    <a:pt x="100122" y="73274"/>
                  </a:lnTo>
                  <a:lnTo>
                    <a:pt x="96767" y="73274"/>
                  </a:lnTo>
                  <a:lnTo>
                    <a:pt x="96767" y="74952"/>
                  </a:lnTo>
                  <a:lnTo>
                    <a:pt x="98444" y="74952"/>
                  </a:lnTo>
                  <a:lnTo>
                    <a:pt x="98444" y="78308"/>
                  </a:lnTo>
                  <a:lnTo>
                    <a:pt x="100122" y="78308"/>
                  </a:lnTo>
                  <a:lnTo>
                    <a:pt x="100122" y="80545"/>
                  </a:lnTo>
                  <a:lnTo>
                    <a:pt x="96767" y="80545"/>
                  </a:lnTo>
                  <a:lnTo>
                    <a:pt x="96767" y="82223"/>
                  </a:lnTo>
                  <a:lnTo>
                    <a:pt x="96767" y="82223"/>
                  </a:lnTo>
                  <a:lnTo>
                    <a:pt x="96767" y="87258"/>
                  </a:lnTo>
                  <a:lnTo>
                    <a:pt x="89495" y="87258"/>
                  </a:lnTo>
                  <a:lnTo>
                    <a:pt x="89495" y="92851"/>
                  </a:lnTo>
                  <a:lnTo>
                    <a:pt x="87817" y="92851"/>
                  </a:lnTo>
                  <a:lnTo>
                    <a:pt x="87817" y="100122"/>
                  </a:lnTo>
                  <a:lnTo>
                    <a:pt x="85580" y="100122"/>
                  </a:lnTo>
                  <a:lnTo>
                    <a:pt x="85580" y="101800"/>
                  </a:lnTo>
                  <a:lnTo>
                    <a:pt x="87817" y="101800"/>
                  </a:lnTo>
                  <a:lnTo>
                    <a:pt x="87817" y="105157"/>
                  </a:lnTo>
                  <a:lnTo>
                    <a:pt x="85580" y="105157"/>
                  </a:lnTo>
                  <a:lnTo>
                    <a:pt x="85580" y="109072"/>
                  </a:lnTo>
                  <a:lnTo>
                    <a:pt x="83901" y="109072"/>
                  </a:lnTo>
                  <a:lnTo>
                    <a:pt x="82223" y="110750"/>
                  </a:lnTo>
                  <a:lnTo>
                    <a:pt x="82223" y="114106"/>
                  </a:lnTo>
                  <a:lnTo>
                    <a:pt x="83901" y="114106"/>
                  </a:lnTo>
                  <a:lnTo>
                    <a:pt x="83901" y="115784"/>
                  </a:lnTo>
                  <a:lnTo>
                    <a:pt x="85580" y="115784"/>
                  </a:lnTo>
                  <a:lnTo>
                    <a:pt x="85580" y="118021"/>
                  </a:lnTo>
                  <a:lnTo>
                    <a:pt x="87817" y="118021"/>
                  </a:lnTo>
                  <a:lnTo>
                    <a:pt x="87817" y="123055"/>
                  </a:lnTo>
                  <a:lnTo>
                    <a:pt x="89495" y="124734"/>
                  </a:lnTo>
                  <a:lnTo>
                    <a:pt x="89495" y="124734"/>
                  </a:lnTo>
                  <a:lnTo>
                    <a:pt x="91173" y="126971"/>
                  </a:lnTo>
                  <a:lnTo>
                    <a:pt x="92851" y="128649"/>
                  </a:lnTo>
                  <a:lnTo>
                    <a:pt x="92851" y="130327"/>
                  </a:lnTo>
                  <a:lnTo>
                    <a:pt x="98444" y="130327"/>
                  </a:lnTo>
                  <a:lnTo>
                    <a:pt x="98444" y="133683"/>
                  </a:lnTo>
                  <a:lnTo>
                    <a:pt x="101800" y="133683"/>
                  </a:lnTo>
                  <a:lnTo>
                    <a:pt x="101800" y="135361"/>
                  </a:lnTo>
                  <a:lnTo>
                    <a:pt x="103478" y="135361"/>
                  </a:lnTo>
                  <a:lnTo>
                    <a:pt x="103478" y="140954"/>
                  </a:lnTo>
                  <a:lnTo>
                    <a:pt x="103478" y="140954"/>
                  </a:lnTo>
                  <a:lnTo>
                    <a:pt x="103478" y="146548"/>
                  </a:lnTo>
                  <a:lnTo>
                    <a:pt x="105716" y="146548"/>
                  </a:lnTo>
                  <a:lnTo>
                    <a:pt x="105716" y="148226"/>
                  </a:lnTo>
                  <a:lnTo>
                    <a:pt x="107394" y="148226"/>
                  </a:lnTo>
                  <a:lnTo>
                    <a:pt x="107394" y="151582"/>
                  </a:lnTo>
                  <a:lnTo>
                    <a:pt x="109072" y="153260"/>
                  </a:lnTo>
                  <a:lnTo>
                    <a:pt x="110750" y="153260"/>
                  </a:lnTo>
                  <a:lnTo>
                    <a:pt x="110750" y="155497"/>
                  </a:lnTo>
                  <a:lnTo>
                    <a:pt x="112428" y="155497"/>
                  </a:lnTo>
                  <a:lnTo>
                    <a:pt x="114106" y="157175"/>
                  </a:lnTo>
                  <a:lnTo>
                    <a:pt x="116344" y="157175"/>
                  </a:lnTo>
                  <a:lnTo>
                    <a:pt x="116344" y="158853"/>
                  </a:lnTo>
                  <a:lnTo>
                    <a:pt x="118021" y="158853"/>
                  </a:lnTo>
                  <a:lnTo>
                    <a:pt x="118021" y="162209"/>
                  </a:lnTo>
                  <a:lnTo>
                    <a:pt x="119699" y="162209"/>
                  </a:lnTo>
                  <a:lnTo>
                    <a:pt x="119699" y="163888"/>
                  </a:lnTo>
                  <a:lnTo>
                    <a:pt x="121377" y="163888"/>
                  </a:lnTo>
                  <a:lnTo>
                    <a:pt x="121377" y="166125"/>
                  </a:lnTo>
                  <a:lnTo>
                    <a:pt x="123055" y="166125"/>
                  </a:lnTo>
                  <a:lnTo>
                    <a:pt x="123055" y="167803"/>
                  </a:lnTo>
                  <a:lnTo>
                    <a:pt x="125293" y="167803"/>
                  </a:lnTo>
                  <a:lnTo>
                    <a:pt x="125293" y="171159"/>
                  </a:lnTo>
                  <a:lnTo>
                    <a:pt x="130327" y="171159"/>
                  </a:lnTo>
                  <a:lnTo>
                    <a:pt x="130327" y="172837"/>
                  </a:lnTo>
                  <a:lnTo>
                    <a:pt x="132005" y="172837"/>
                  </a:lnTo>
                  <a:lnTo>
                    <a:pt x="132005" y="175074"/>
                  </a:lnTo>
                  <a:lnTo>
                    <a:pt x="134242" y="175074"/>
                  </a:lnTo>
                  <a:lnTo>
                    <a:pt x="134242" y="178430"/>
                  </a:lnTo>
                  <a:lnTo>
                    <a:pt x="140954" y="178430"/>
                  </a:lnTo>
                  <a:lnTo>
                    <a:pt x="140954" y="181786"/>
                  </a:lnTo>
                  <a:lnTo>
                    <a:pt x="142632" y="181786"/>
                  </a:lnTo>
                  <a:lnTo>
                    <a:pt x="142632" y="184024"/>
                  </a:lnTo>
                  <a:lnTo>
                    <a:pt x="144870" y="184024"/>
                  </a:lnTo>
                  <a:lnTo>
                    <a:pt x="144870" y="181786"/>
                  </a:lnTo>
                  <a:lnTo>
                    <a:pt x="146548" y="181786"/>
                  </a:lnTo>
                  <a:lnTo>
                    <a:pt x="146548" y="189058"/>
                  </a:lnTo>
                  <a:lnTo>
                    <a:pt x="148226" y="189058"/>
                  </a:lnTo>
                  <a:lnTo>
                    <a:pt x="148226" y="190736"/>
                  </a:lnTo>
                  <a:lnTo>
                    <a:pt x="149904" y="190736"/>
                  </a:lnTo>
                  <a:lnTo>
                    <a:pt x="149904" y="192414"/>
                  </a:lnTo>
                  <a:lnTo>
                    <a:pt x="151582" y="194651"/>
                  </a:lnTo>
                  <a:lnTo>
                    <a:pt x="151582" y="196329"/>
                  </a:lnTo>
                  <a:lnTo>
                    <a:pt x="153819" y="196329"/>
                  </a:lnTo>
                  <a:lnTo>
                    <a:pt x="153819" y="199685"/>
                  </a:lnTo>
                  <a:lnTo>
                    <a:pt x="157175" y="199685"/>
                  </a:lnTo>
                  <a:lnTo>
                    <a:pt x="157175" y="203601"/>
                  </a:lnTo>
                  <a:lnTo>
                    <a:pt x="160531" y="203601"/>
                  </a:lnTo>
                  <a:lnTo>
                    <a:pt x="160531" y="206957"/>
                  </a:lnTo>
                  <a:lnTo>
                    <a:pt x="158853" y="206957"/>
                  </a:lnTo>
                  <a:lnTo>
                    <a:pt x="160531" y="208635"/>
                  </a:lnTo>
                  <a:lnTo>
                    <a:pt x="160531" y="212550"/>
                  </a:lnTo>
                  <a:lnTo>
                    <a:pt x="162769" y="212550"/>
                  </a:lnTo>
                  <a:lnTo>
                    <a:pt x="162769" y="214228"/>
                  </a:lnTo>
                  <a:lnTo>
                    <a:pt x="164447" y="215906"/>
                  </a:lnTo>
                  <a:lnTo>
                    <a:pt x="164447" y="219262"/>
                  </a:lnTo>
                  <a:lnTo>
                    <a:pt x="164447" y="219262"/>
                  </a:lnTo>
                  <a:lnTo>
                    <a:pt x="164447" y="220940"/>
                  </a:lnTo>
                  <a:lnTo>
                    <a:pt x="166124" y="223178"/>
                  </a:lnTo>
                  <a:lnTo>
                    <a:pt x="166124" y="223178"/>
                  </a:lnTo>
                  <a:lnTo>
                    <a:pt x="166124" y="228212"/>
                  </a:lnTo>
                  <a:lnTo>
                    <a:pt x="167803" y="229890"/>
                  </a:lnTo>
                  <a:lnTo>
                    <a:pt x="167803" y="232127"/>
                  </a:lnTo>
                  <a:lnTo>
                    <a:pt x="167803" y="232127"/>
                  </a:lnTo>
                  <a:lnTo>
                    <a:pt x="167803" y="233805"/>
                  </a:lnTo>
                  <a:lnTo>
                    <a:pt x="169481" y="233805"/>
                  </a:lnTo>
                  <a:lnTo>
                    <a:pt x="169481" y="247789"/>
                  </a:lnTo>
                  <a:lnTo>
                    <a:pt x="169481" y="247789"/>
                  </a:lnTo>
                  <a:lnTo>
                    <a:pt x="169481" y="253382"/>
                  </a:lnTo>
                  <a:lnTo>
                    <a:pt x="171159" y="253382"/>
                  </a:lnTo>
                  <a:lnTo>
                    <a:pt x="171159" y="255060"/>
                  </a:lnTo>
                  <a:lnTo>
                    <a:pt x="169481" y="255060"/>
                  </a:lnTo>
                  <a:lnTo>
                    <a:pt x="169481" y="256738"/>
                  </a:lnTo>
                  <a:lnTo>
                    <a:pt x="171159" y="258416"/>
                  </a:lnTo>
                  <a:lnTo>
                    <a:pt x="171159" y="260654"/>
                  </a:lnTo>
                  <a:lnTo>
                    <a:pt x="173396" y="260654"/>
                  </a:lnTo>
                  <a:lnTo>
                    <a:pt x="173396" y="262332"/>
                  </a:lnTo>
                  <a:lnTo>
                    <a:pt x="173396" y="262332"/>
                  </a:lnTo>
                  <a:lnTo>
                    <a:pt x="173396" y="264010"/>
                  </a:lnTo>
                  <a:lnTo>
                    <a:pt x="171159" y="264010"/>
                  </a:lnTo>
                  <a:lnTo>
                    <a:pt x="171159" y="265688"/>
                  </a:lnTo>
                  <a:lnTo>
                    <a:pt x="169481" y="265688"/>
                  </a:lnTo>
                  <a:lnTo>
                    <a:pt x="169481" y="267366"/>
                  </a:lnTo>
                  <a:lnTo>
                    <a:pt x="167803" y="267366"/>
                  </a:lnTo>
                  <a:lnTo>
                    <a:pt x="167803" y="271281"/>
                  </a:lnTo>
                  <a:lnTo>
                    <a:pt x="169481" y="271281"/>
                  </a:lnTo>
                  <a:lnTo>
                    <a:pt x="169481" y="274637"/>
                  </a:lnTo>
                  <a:lnTo>
                    <a:pt x="169481" y="274637"/>
                  </a:lnTo>
                  <a:lnTo>
                    <a:pt x="169481" y="277993"/>
                  </a:lnTo>
                  <a:lnTo>
                    <a:pt x="167803" y="277993"/>
                  </a:lnTo>
                  <a:lnTo>
                    <a:pt x="167803" y="280231"/>
                  </a:lnTo>
                  <a:lnTo>
                    <a:pt x="169481" y="280231"/>
                  </a:lnTo>
                  <a:lnTo>
                    <a:pt x="169481" y="281909"/>
                  </a:lnTo>
                  <a:lnTo>
                    <a:pt x="166124" y="281909"/>
                  </a:lnTo>
                  <a:lnTo>
                    <a:pt x="166124" y="283587"/>
                  </a:lnTo>
                  <a:lnTo>
                    <a:pt x="169481" y="283587"/>
                  </a:lnTo>
                  <a:lnTo>
                    <a:pt x="169481" y="285265"/>
                  </a:lnTo>
                  <a:lnTo>
                    <a:pt x="167803" y="285265"/>
                  </a:lnTo>
                  <a:lnTo>
                    <a:pt x="167803" y="286943"/>
                  </a:lnTo>
                  <a:lnTo>
                    <a:pt x="166124" y="286943"/>
                  </a:lnTo>
                  <a:lnTo>
                    <a:pt x="166124" y="289180"/>
                  </a:lnTo>
                  <a:lnTo>
                    <a:pt x="167803" y="289180"/>
                  </a:lnTo>
                  <a:lnTo>
                    <a:pt x="167803" y="290858"/>
                  </a:lnTo>
                  <a:lnTo>
                    <a:pt x="167803" y="290858"/>
                  </a:lnTo>
                  <a:lnTo>
                    <a:pt x="167803" y="294214"/>
                  </a:lnTo>
                  <a:lnTo>
                    <a:pt x="166124" y="294214"/>
                  </a:lnTo>
                  <a:lnTo>
                    <a:pt x="166124" y="295892"/>
                  </a:lnTo>
                  <a:lnTo>
                    <a:pt x="164447" y="295892"/>
                  </a:lnTo>
                  <a:lnTo>
                    <a:pt x="164447" y="301486"/>
                  </a:lnTo>
                  <a:lnTo>
                    <a:pt x="157175" y="301486"/>
                  </a:lnTo>
                  <a:lnTo>
                    <a:pt x="157175" y="304842"/>
                  </a:lnTo>
                  <a:lnTo>
                    <a:pt x="151582" y="304842"/>
                  </a:lnTo>
                  <a:lnTo>
                    <a:pt x="151582" y="308757"/>
                  </a:lnTo>
                  <a:lnTo>
                    <a:pt x="148226" y="308757"/>
                  </a:lnTo>
                  <a:lnTo>
                    <a:pt x="148226" y="310435"/>
                  </a:lnTo>
                  <a:lnTo>
                    <a:pt x="140954" y="310435"/>
                  </a:lnTo>
                  <a:lnTo>
                    <a:pt x="140954" y="313791"/>
                  </a:lnTo>
                  <a:lnTo>
                    <a:pt x="139276" y="315469"/>
                  </a:lnTo>
                  <a:lnTo>
                    <a:pt x="135921" y="315469"/>
                  </a:lnTo>
                  <a:lnTo>
                    <a:pt x="134242" y="317707"/>
                  </a:lnTo>
                  <a:lnTo>
                    <a:pt x="134242" y="319385"/>
                  </a:lnTo>
                  <a:lnTo>
                    <a:pt x="128649" y="319385"/>
                  </a:lnTo>
                  <a:lnTo>
                    <a:pt x="128649" y="321063"/>
                  </a:lnTo>
                  <a:lnTo>
                    <a:pt x="123055" y="321063"/>
                  </a:lnTo>
                  <a:lnTo>
                    <a:pt x="123055" y="324419"/>
                  </a:lnTo>
                  <a:lnTo>
                    <a:pt x="121377" y="324419"/>
                  </a:lnTo>
                  <a:lnTo>
                    <a:pt x="121377" y="322741"/>
                  </a:lnTo>
                  <a:lnTo>
                    <a:pt x="119699" y="322741"/>
                  </a:lnTo>
                  <a:lnTo>
                    <a:pt x="118021" y="321063"/>
                  </a:lnTo>
                  <a:lnTo>
                    <a:pt x="116344" y="321063"/>
                  </a:lnTo>
                  <a:lnTo>
                    <a:pt x="116344" y="317707"/>
                  </a:lnTo>
                  <a:lnTo>
                    <a:pt x="114106" y="317707"/>
                  </a:lnTo>
                  <a:lnTo>
                    <a:pt x="114106" y="319385"/>
                  </a:lnTo>
                  <a:lnTo>
                    <a:pt x="109072" y="319385"/>
                  </a:lnTo>
                  <a:lnTo>
                    <a:pt x="109072" y="321063"/>
                  </a:lnTo>
                  <a:lnTo>
                    <a:pt x="107394" y="321063"/>
                  </a:lnTo>
                  <a:lnTo>
                    <a:pt x="107394" y="322741"/>
                  </a:lnTo>
                  <a:lnTo>
                    <a:pt x="110750" y="322741"/>
                  </a:lnTo>
                  <a:lnTo>
                    <a:pt x="110750" y="326656"/>
                  </a:lnTo>
                  <a:lnTo>
                    <a:pt x="101800" y="326656"/>
                  </a:lnTo>
                  <a:lnTo>
                    <a:pt x="100122" y="324419"/>
                  </a:lnTo>
                  <a:lnTo>
                    <a:pt x="98444" y="324419"/>
                  </a:lnTo>
                  <a:lnTo>
                    <a:pt x="98444" y="326656"/>
                  </a:lnTo>
                  <a:lnTo>
                    <a:pt x="94529" y="326656"/>
                  </a:lnTo>
                  <a:lnTo>
                    <a:pt x="94529" y="330012"/>
                  </a:lnTo>
                  <a:lnTo>
                    <a:pt x="96767" y="330012"/>
                  </a:lnTo>
                  <a:lnTo>
                    <a:pt x="96767" y="331690"/>
                  </a:lnTo>
                  <a:lnTo>
                    <a:pt x="98444" y="331690"/>
                  </a:lnTo>
                  <a:lnTo>
                    <a:pt x="98444" y="333368"/>
                  </a:lnTo>
                  <a:lnTo>
                    <a:pt x="100122" y="333368"/>
                  </a:lnTo>
                  <a:lnTo>
                    <a:pt x="100122" y="335046"/>
                  </a:lnTo>
                  <a:lnTo>
                    <a:pt x="101800" y="335046"/>
                  </a:lnTo>
                  <a:lnTo>
                    <a:pt x="101800" y="337284"/>
                  </a:lnTo>
                  <a:lnTo>
                    <a:pt x="103478" y="337284"/>
                  </a:lnTo>
                  <a:lnTo>
                    <a:pt x="103478" y="338962"/>
                  </a:lnTo>
                  <a:lnTo>
                    <a:pt x="105716" y="338962"/>
                  </a:lnTo>
                  <a:lnTo>
                    <a:pt x="105716" y="342318"/>
                  </a:lnTo>
                  <a:lnTo>
                    <a:pt x="94529" y="342318"/>
                  </a:lnTo>
                  <a:lnTo>
                    <a:pt x="94529" y="343996"/>
                  </a:lnTo>
                  <a:lnTo>
                    <a:pt x="96767" y="343996"/>
                  </a:lnTo>
                  <a:lnTo>
                    <a:pt x="96767" y="346233"/>
                  </a:lnTo>
                  <a:lnTo>
                    <a:pt x="94529" y="346233"/>
                  </a:lnTo>
                  <a:lnTo>
                    <a:pt x="94529" y="347911"/>
                  </a:lnTo>
                  <a:lnTo>
                    <a:pt x="96767" y="347911"/>
                  </a:lnTo>
                  <a:lnTo>
                    <a:pt x="96767" y="349589"/>
                  </a:lnTo>
                  <a:lnTo>
                    <a:pt x="91173" y="349589"/>
                  </a:lnTo>
                  <a:lnTo>
                    <a:pt x="91173" y="351267"/>
                  </a:lnTo>
                  <a:lnTo>
                    <a:pt x="85580" y="351267"/>
                  </a:lnTo>
                  <a:lnTo>
                    <a:pt x="85580" y="352945"/>
                  </a:lnTo>
                  <a:lnTo>
                    <a:pt x="83901" y="352945"/>
                  </a:lnTo>
                  <a:lnTo>
                    <a:pt x="83901" y="355182"/>
                  </a:lnTo>
                  <a:lnTo>
                    <a:pt x="80545" y="355182"/>
                  </a:lnTo>
                  <a:lnTo>
                    <a:pt x="80545" y="356861"/>
                  </a:lnTo>
                  <a:lnTo>
                    <a:pt x="77190" y="356861"/>
                  </a:lnTo>
                  <a:lnTo>
                    <a:pt x="77190" y="361895"/>
                  </a:lnTo>
                  <a:lnTo>
                    <a:pt x="71596" y="361895"/>
                  </a:lnTo>
                  <a:lnTo>
                    <a:pt x="71596" y="363573"/>
                  </a:lnTo>
                  <a:lnTo>
                    <a:pt x="64324" y="363573"/>
                  </a:lnTo>
                  <a:close/>
                  <a:moveTo>
                    <a:pt x="69918" y="315469"/>
                  </a:moveTo>
                  <a:lnTo>
                    <a:pt x="69918" y="313791"/>
                  </a:lnTo>
                  <a:lnTo>
                    <a:pt x="69918" y="315469"/>
                  </a:lnTo>
                  <a:close/>
                  <a:moveTo>
                    <a:pt x="167803" y="285265"/>
                  </a:moveTo>
                  <a:lnTo>
                    <a:pt x="169481" y="285265"/>
                  </a:lnTo>
                  <a:lnTo>
                    <a:pt x="167803" y="285265"/>
                  </a:lnTo>
                  <a:close/>
                  <a:moveTo>
                    <a:pt x="169481" y="242755"/>
                  </a:moveTo>
                  <a:lnTo>
                    <a:pt x="169481" y="241077"/>
                  </a:lnTo>
                  <a:lnTo>
                    <a:pt x="169481" y="242755"/>
                  </a:lnTo>
                  <a:close/>
                  <a:moveTo>
                    <a:pt x="153819" y="199685"/>
                  </a:moveTo>
                  <a:lnTo>
                    <a:pt x="153819" y="198007"/>
                  </a:lnTo>
                  <a:lnTo>
                    <a:pt x="153819" y="199685"/>
                  </a:lnTo>
                  <a:close/>
                  <a:moveTo>
                    <a:pt x="85580" y="115784"/>
                  </a:moveTo>
                  <a:lnTo>
                    <a:pt x="83901" y="115784"/>
                  </a:lnTo>
                  <a:lnTo>
                    <a:pt x="85580" y="11578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0B5F08FF-DE6E-03D6-5AB0-5090EBAB2BC4}"/>
                </a:ext>
              </a:extLst>
            </p:cNvPr>
            <p:cNvSpPr/>
            <p:nvPr/>
          </p:nvSpPr>
          <p:spPr>
            <a:xfrm>
              <a:off x="6803598" y="3560945"/>
              <a:ext cx="211990" cy="470407"/>
            </a:xfrm>
            <a:custGeom>
              <a:avLst/>
              <a:gdLst>
                <a:gd name="csX0" fmla="*/ 149345 w 211990"/>
                <a:gd name="csY0" fmla="*/ 470407 h 470407"/>
                <a:gd name="csX1" fmla="*/ 149345 w 211990"/>
                <a:gd name="csY1" fmla="*/ 465373 h 470407"/>
                <a:gd name="csX2" fmla="*/ 149345 w 211990"/>
                <a:gd name="csY2" fmla="*/ 465373 h 470407"/>
                <a:gd name="csX3" fmla="*/ 149345 w 211990"/>
                <a:gd name="csY3" fmla="*/ 458102 h 470407"/>
                <a:gd name="csX4" fmla="*/ 147667 w 211990"/>
                <a:gd name="csY4" fmla="*/ 458102 h 470407"/>
                <a:gd name="csX5" fmla="*/ 147667 w 211990"/>
                <a:gd name="csY5" fmla="*/ 452508 h 470407"/>
                <a:gd name="csX6" fmla="*/ 151023 w 211990"/>
                <a:gd name="csY6" fmla="*/ 452508 h 470407"/>
                <a:gd name="csX7" fmla="*/ 151023 w 211990"/>
                <a:gd name="csY7" fmla="*/ 450830 h 470407"/>
                <a:gd name="csX8" fmla="*/ 153260 w 211990"/>
                <a:gd name="csY8" fmla="*/ 450830 h 470407"/>
                <a:gd name="csX9" fmla="*/ 153260 w 211990"/>
                <a:gd name="csY9" fmla="*/ 449152 h 470407"/>
                <a:gd name="csX10" fmla="*/ 153260 w 211990"/>
                <a:gd name="csY10" fmla="*/ 449152 h 470407"/>
                <a:gd name="csX11" fmla="*/ 154938 w 211990"/>
                <a:gd name="csY11" fmla="*/ 447474 h 470407"/>
                <a:gd name="csX12" fmla="*/ 154938 w 211990"/>
                <a:gd name="csY12" fmla="*/ 445796 h 470407"/>
                <a:gd name="csX13" fmla="*/ 153260 w 211990"/>
                <a:gd name="csY13" fmla="*/ 445796 h 470407"/>
                <a:gd name="csX14" fmla="*/ 153260 w 211990"/>
                <a:gd name="csY14" fmla="*/ 441881 h 470407"/>
                <a:gd name="csX15" fmla="*/ 154938 w 211990"/>
                <a:gd name="csY15" fmla="*/ 441881 h 470407"/>
                <a:gd name="csX16" fmla="*/ 154938 w 211990"/>
                <a:gd name="csY16" fmla="*/ 436847 h 470407"/>
                <a:gd name="csX17" fmla="*/ 153260 w 211990"/>
                <a:gd name="csY17" fmla="*/ 436847 h 470407"/>
                <a:gd name="csX18" fmla="*/ 153260 w 211990"/>
                <a:gd name="csY18" fmla="*/ 435169 h 470407"/>
                <a:gd name="csX19" fmla="*/ 154938 w 211990"/>
                <a:gd name="csY19" fmla="*/ 435169 h 470407"/>
                <a:gd name="csX20" fmla="*/ 154938 w 211990"/>
                <a:gd name="csY20" fmla="*/ 429575 h 470407"/>
                <a:gd name="csX21" fmla="*/ 158294 w 211990"/>
                <a:gd name="csY21" fmla="*/ 429575 h 470407"/>
                <a:gd name="csX22" fmla="*/ 158294 w 211990"/>
                <a:gd name="csY22" fmla="*/ 427897 h 470407"/>
                <a:gd name="csX23" fmla="*/ 156616 w 211990"/>
                <a:gd name="csY23" fmla="*/ 427897 h 470407"/>
                <a:gd name="csX24" fmla="*/ 156616 w 211990"/>
                <a:gd name="csY24" fmla="*/ 426219 h 470407"/>
                <a:gd name="csX25" fmla="*/ 154938 w 211990"/>
                <a:gd name="csY25" fmla="*/ 426219 h 470407"/>
                <a:gd name="csX26" fmla="*/ 154938 w 211990"/>
                <a:gd name="csY26" fmla="*/ 422304 h 470407"/>
                <a:gd name="csX27" fmla="*/ 153260 w 211990"/>
                <a:gd name="csY27" fmla="*/ 422304 h 470407"/>
                <a:gd name="csX28" fmla="*/ 153260 w 211990"/>
                <a:gd name="csY28" fmla="*/ 420626 h 470407"/>
                <a:gd name="csX29" fmla="*/ 153260 w 211990"/>
                <a:gd name="csY29" fmla="*/ 420626 h 470407"/>
                <a:gd name="csX30" fmla="*/ 151023 w 211990"/>
                <a:gd name="csY30" fmla="*/ 418948 h 470407"/>
                <a:gd name="csX31" fmla="*/ 153260 w 211990"/>
                <a:gd name="csY31" fmla="*/ 417270 h 470407"/>
                <a:gd name="csX32" fmla="*/ 158294 w 211990"/>
                <a:gd name="csY32" fmla="*/ 417270 h 470407"/>
                <a:gd name="csX33" fmla="*/ 158294 w 211990"/>
                <a:gd name="csY33" fmla="*/ 415032 h 470407"/>
                <a:gd name="csX34" fmla="*/ 156616 w 211990"/>
                <a:gd name="csY34" fmla="*/ 415032 h 470407"/>
                <a:gd name="csX35" fmla="*/ 156616 w 211990"/>
                <a:gd name="csY35" fmla="*/ 409998 h 470407"/>
                <a:gd name="csX36" fmla="*/ 153260 w 211990"/>
                <a:gd name="csY36" fmla="*/ 409998 h 470407"/>
                <a:gd name="csX37" fmla="*/ 153260 w 211990"/>
                <a:gd name="csY37" fmla="*/ 402727 h 470407"/>
                <a:gd name="csX38" fmla="*/ 153260 w 211990"/>
                <a:gd name="csY38" fmla="*/ 402727 h 470407"/>
                <a:gd name="csX39" fmla="*/ 153260 w 211990"/>
                <a:gd name="csY39" fmla="*/ 399371 h 470407"/>
                <a:gd name="csX40" fmla="*/ 151023 w 211990"/>
                <a:gd name="csY40" fmla="*/ 399371 h 470407"/>
                <a:gd name="csX41" fmla="*/ 151023 w 211990"/>
                <a:gd name="csY41" fmla="*/ 392099 h 470407"/>
                <a:gd name="csX42" fmla="*/ 147667 w 211990"/>
                <a:gd name="csY42" fmla="*/ 392099 h 470407"/>
                <a:gd name="csX43" fmla="*/ 147667 w 211990"/>
                <a:gd name="csY43" fmla="*/ 384828 h 470407"/>
                <a:gd name="csX44" fmla="*/ 145989 w 211990"/>
                <a:gd name="csY44" fmla="*/ 384828 h 470407"/>
                <a:gd name="csX45" fmla="*/ 145989 w 211990"/>
                <a:gd name="csY45" fmla="*/ 381472 h 470407"/>
                <a:gd name="csX46" fmla="*/ 144311 w 211990"/>
                <a:gd name="csY46" fmla="*/ 381472 h 470407"/>
                <a:gd name="csX47" fmla="*/ 144311 w 211990"/>
                <a:gd name="csY47" fmla="*/ 374200 h 470407"/>
                <a:gd name="csX48" fmla="*/ 142632 w 211990"/>
                <a:gd name="csY48" fmla="*/ 374200 h 470407"/>
                <a:gd name="csX49" fmla="*/ 144311 w 211990"/>
                <a:gd name="csY49" fmla="*/ 374200 h 470407"/>
                <a:gd name="csX50" fmla="*/ 142632 w 211990"/>
                <a:gd name="csY50" fmla="*/ 374200 h 470407"/>
                <a:gd name="csX51" fmla="*/ 142632 w 211990"/>
                <a:gd name="csY51" fmla="*/ 378116 h 470407"/>
                <a:gd name="csX52" fmla="*/ 140396 w 211990"/>
                <a:gd name="csY52" fmla="*/ 378116 h 470407"/>
                <a:gd name="csX53" fmla="*/ 140396 w 211990"/>
                <a:gd name="csY53" fmla="*/ 379794 h 470407"/>
                <a:gd name="csX54" fmla="*/ 138717 w 211990"/>
                <a:gd name="csY54" fmla="*/ 379794 h 470407"/>
                <a:gd name="csX55" fmla="*/ 138717 w 211990"/>
                <a:gd name="csY55" fmla="*/ 370844 h 470407"/>
                <a:gd name="csX56" fmla="*/ 140396 w 211990"/>
                <a:gd name="csY56" fmla="*/ 370844 h 470407"/>
                <a:gd name="csX57" fmla="*/ 140396 w 211990"/>
                <a:gd name="csY57" fmla="*/ 369166 h 470407"/>
                <a:gd name="csX58" fmla="*/ 138717 w 211990"/>
                <a:gd name="csY58" fmla="*/ 369166 h 470407"/>
                <a:gd name="csX59" fmla="*/ 138717 w 211990"/>
                <a:gd name="csY59" fmla="*/ 366929 h 470407"/>
                <a:gd name="csX60" fmla="*/ 137039 w 211990"/>
                <a:gd name="csY60" fmla="*/ 365251 h 470407"/>
                <a:gd name="csX61" fmla="*/ 137039 w 211990"/>
                <a:gd name="csY61" fmla="*/ 361895 h 470407"/>
                <a:gd name="csX62" fmla="*/ 135361 w 211990"/>
                <a:gd name="csY62" fmla="*/ 361895 h 470407"/>
                <a:gd name="csX63" fmla="*/ 135361 w 211990"/>
                <a:gd name="csY63" fmla="*/ 356301 h 470407"/>
                <a:gd name="csX64" fmla="*/ 135361 w 211990"/>
                <a:gd name="csY64" fmla="*/ 356301 h 470407"/>
                <a:gd name="csX65" fmla="*/ 135361 w 211990"/>
                <a:gd name="csY65" fmla="*/ 354623 h 470407"/>
                <a:gd name="csX66" fmla="*/ 135361 w 211990"/>
                <a:gd name="csY66" fmla="*/ 356301 h 470407"/>
                <a:gd name="csX67" fmla="*/ 135361 w 211990"/>
                <a:gd name="csY67" fmla="*/ 354623 h 470407"/>
                <a:gd name="csX68" fmla="*/ 133683 w 211990"/>
                <a:gd name="csY68" fmla="*/ 354623 h 470407"/>
                <a:gd name="csX69" fmla="*/ 133683 w 211990"/>
                <a:gd name="csY69" fmla="*/ 349589 h 470407"/>
                <a:gd name="csX70" fmla="*/ 131446 w 211990"/>
                <a:gd name="csY70" fmla="*/ 347352 h 470407"/>
                <a:gd name="csX71" fmla="*/ 131446 w 211990"/>
                <a:gd name="csY71" fmla="*/ 345674 h 470407"/>
                <a:gd name="csX72" fmla="*/ 133683 w 211990"/>
                <a:gd name="csY72" fmla="*/ 345674 h 470407"/>
                <a:gd name="csX73" fmla="*/ 133683 w 211990"/>
                <a:gd name="csY73" fmla="*/ 343996 h 470407"/>
                <a:gd name="csX74" fmla="*/ 131446 w 211990"/>
                <a:gd name="csY74" fmla="*/ 343996 h 470407"/>
                <a:gd name="csX75" fmla="*/ 131446 w 211990"/>
                <a:gd name="csY75" fmla="*/ 342318 h 470407"/>
                <a:gd name="csX76" fmla="*/ 129768 w 211990"/>
                <a:gd name="csY76" fmla="*/ 342318 h 470407"/>
                <a:gd name="csX77" fmla="*/ 129768 w 211990"/>
                <a:gd name="csY77" fmla="*/ 338402 h 470407"/>
                <a:gd name="csX78" fmla="*/ 131446 w 211990"/>
                <a:gd name="csY78" fmla="*/ 338402 h 470407"/>
                <a:gd name="csX79" fmla="*/ 131446 w 211990"/>
                <a:gd name="csY79" fmla="*/ 333368 h 470407"/>
                <a:gd name="csX80" fmla="*/ 129768 w 211990"/>
                <a:gd name="csY80" fmla="*/ 333368 h 470407"/>
                <a:gd name="csX81" fmla="*/ 129768 w 211990"/>
                <a:gd name="csY81" fmla="*/ 326097 h 470407"/>
                <a:gd name="csX82" fmla="*/ 129768 w 211990"/>
                <a:gd name="csY82" fmla="*/ 327775 h 470407"/>
                <a:gd name="csX83" fmla="*/ 129768 w 211990"/>
                <a:gd name="csY83" fmla="*/ 326097 h 470407"/>
                <a:gd name="csX84" fmla="*/ 128090 w 211990"/>
                <a:gd name="csY84" fmla="*/ 326097 h 470407"/>
                <a:gd name="csX85" fmla="*/ 128090 w 211990"/>
                <a:gd name="csY85" fmla="*/ 324419 h 470407"/>
                <a:gd name="csX86" fmla="*/ 126412 w 211990"/>
                <a:gd name="csY86" fmla="*/ 324419 h 470407"/>
                <a:gd name="csX87" fmla="*/ 126412 w 211990"/>
                <a:gd name="csY87" fmla="*/ 321063 h 470407"/>
                <a:gd name="csX88" fmla="*/ 128090 w 211990"/>
                <a:gd name="csY88" fmla="*/ 321063 h 470407"/>
                <a:gd name="csX89" fmla="*/ 128090 w 211990"/>
                <a:gd name="csY89" fmla="*/ 309876 h 470407"/>
                <a:gd name="csX90" fmla="*/ 120819 w 211990"/>
                <a:gd name="csY90" fmla="*/ 309876 h 470407"/>
                <a:gd name="csX91" fmla="*/ 120819 w 211990"/>
                <a:gd name="csY91" fmla="*/ 306520 h 470407"/>
                <a:gd name="csX92" fmla="*/ 119140 w 211990"/>
                <a:gd name="csY92" fmla="*/ 306520 h 470407"/>
                <a:gd name="csX93" fmla="*/ 119140 w 211990"/>
                <a:gd name="csY93" fmla="*/ 303164 h 470407"/>
                <a:gd name="csX94" fmla="*/ 117462 w 211990"/>
                <a:gd name="csY94" fmla="*/ 303164 h 470407"/>
                <a:gd name="csX95" fmla="*/ 117462 w 211990"/>
                <a:gd name="csY95" fmla="*/ 295892 h 470407"/>
                <a:gd name="csX96" fmla="*/ 115784 w 211990"/>
                <a:gd name="csY96" fmla="*/ 295892 h 470407"/>
                <a:gd name="csX97" fmla="*/ 115784 w 211990"/>
                <a:gd name="csY97" fmla="*/ 299248 h 470407"/>
                <a:gd name="csX98" fmla="*/ 114106 w 211990"/>
                <a:gd name="csY98" fmla="*/ 299248 h 470407"/>
                <a:gd name="csX99" fmla="*/ 114106 w 211990"/>
                <a:gd name="csY99" fmla="*/ 292536 h 470407"/>
                <a:gd name="csX100" fmla="*/ 110191 w 211990"/>
                <a:gd name="csY100" fmla="*/ 292536 h 470407"/>
                <a:gd name="csX101" fmla="*/ 110191 w 211990"/>
                <a:gd name="csY101" fmla="*/ 299248 h 470407"/>
                <a:gd name="csX102" fmla="*/ 108513 w 211990"/>
                <a:gd name="csY102" fmla="*/ 299248 h 470407"/>
                <a:gd name="csX103" fmla="*/ 110191 w 211990"/>
                <a:gd name="csY103" fmla="*/ 300926 h 470407"/>
                <a:gd name="csX104" fmla="*/ 108513 w 211990"/>
                <a:gd name="csY104" fmla="*/ 300926 h 470407"/>
                <a:gd name="csX105" fmla="*/ 108513 w 211990"/>
                <a:gd name="csY105" fmla="*/ 306520 h 470407"/>
                <a:gd name="csX106" fmla="*/ 106835 w 211990"/>
                <a:gd name="csY106" fmla="*/ 306520 h 470407"/>
                <a:gd name="csX107" fmla="*/ 106835 w 211990"/>
                <a:gd name="csY107" fmla="*/ 308198 h 470407"/>
                <a:gd name="csX108" fmla="*/ 105157 w 211990"/>
                <a:gd name="csY108" fmla="*/ 308198 h 470407"/>
                <a:gd name="csX109" fmla="*/ 105157 w 211990"/>
                <a:gd name="csY109" fmla="*/ 309876 h 470407"/>
                <a:gd name="csX110" fmla="*/ 102919 w 211990"/>
                <a:gd name="csY110" fmla="*/ 309876 h 470407"/>
                <a:gd name="csX111" fmla="*/ 101242 w 211990"/>
                <a:gd name="csY111" fmla="*/ 312113 h 470407"/>
                <a:gd name="csX112" fmla="*/ 99563 w 211990"/>
                <a:gd name="csY112" fmla="*/ 312113 h 470407"/>
                <a:gd name="csX113" fmla="*/ 99563 w 211990"/>
                <a:gd name="csY113" fmla="*/ 309876 h 470407"/>
                <a:gd name="csX114" fmla="*/ 96207 w 211990"/>
                <a:gd name="csY114" fmla="*/ 309876 h 470407"/>
                <a:gd name="csX115" fmla="*/ 96207 w 211990"/>
                <a:gd name="csY115" fmla="*/ 306520 h 470407"/>
                <a:gd name="csX116" fmla="*/ 93970 w 211990"/>
                <a:gd name="csY116" fmla="*/ 304842 h 470407"/>
                <a:gd name="csX117" fmla="*/ 90614 w 211990"/>
                <a:gd name="csY117" fmla="*/ 304842 h 470407"/>
                <a:gd name="csX118" fmla="*/ 90614 w 211990"/>
                <a:gd name="csY118" fmla="*/ 306520 h 470407"/>
                <a:gd name="csX119" fmla="*/ 81665 w 211990"/>
                <a:gd name="csY119" fmla="*/ 306520 h 470407"/>
                <a:gd name="csX120" fmla="*/ 81665 w 211990"/>
                <a:gd name="csY120" fmla="*/ 303164 h 470407"/>
                <a:gd name="csX121" fmla="*/ 74393 w 211990"/>
                <a:gd name="csY121" fmla="*/ 303164 h 470407"/>
                <a:gd name="csX122" fmla="*/ 74393 w 211990"/>
                <a:gd name="csY122" fmla="*/ 304842 h 470407"/>
                <a:gd name="csX123" fmla="*/ 72715 w 211990"/>
                <a:gd name="csY123" fmla="*/ 304842 h 470407"/>
                <a:gd name="csX124" fmla="*/ 72715 w 211990"/>
                <a:gd name="csY124" fmla="*/ 306520 h 470407"/>
                <a:gd name="csX125" fmla="*/ 71037 w 211990"/>
                <a:gd name="csY125" fmla="*/ 306520 h 470407"/>
                <a:gd name="csX126" fmla="*/ 71037 w 211990"/>
                <a:gd name="csY126" fmla="*/ 308198 h 470407"/>
                <a:gd name="csX127" fmla="*/ 69359 w 211990"/>
                <a:gd name="csY127" fmla="*/ 308198 h 470407"/>
                <a:gd name="csX128" fmla="*/ 69359 w 211990"/>
                <a:gd name="csY128" fmla="*/ 309876 h 470407"/>
                <a:gd name="csX129" fmla="*/ 67681 w 211990"/>
                <a:gd name="csY129" fmla="*/ 309876 h 470407"/>
                <a:gd name="csX130" fmla="*/ 67681 w 211990"/>
                <a:gd name="csY130" fmla="*/ 312113 h 470407"/>
                <a:gd name="csX131" fmla="*/ 65443 w 211990"/>
                <a:gd name="csY131" fmla="*/ 313791 h 470407"/>
                <a:gd name="csX132" fmla="*/ 65443 w 211990"/>
                <a:gd name="csY132" fmla="*/ 315469 h 470407"/>
                <a:gd name="csX133" fmla="*/ 65443 w 211990"/>
                <a:gd name="csY133" fmla="*/ 315469 h 470407"/>
                <a:gd name="csX134" fmla="*/ 65443 w 211990"/>
                <a:gd name="csY134" fmla="*/ 317147 h 470407"/>
                <a:gd name="csX135" fmla="*/ 63765 w 211990"/>
                <a:gd name="csY135" fmla="*/ 318825 h 470407"/>
                <a:gd name="csX136" fmla="*/ 62088 w 211990"/>
                <a:gd name="csY136" fmla="*/ 318825 h 470407"/>
                <a:gd name="csX137" fmla="*/ 62088 w 211990"/>
                <a:gd name="csY137" fmla="*/ 321063 h 470407"/>
                <a:gd name="csX138" fmla="*/ 60409 w 211990"/>
                <a:gd name="csY138" fmla="*/ 321063 h 470407"/>
                <a:gd name="csX139" fmla="*/ 58731 w 211990"/>
                <a:gd name="csY139" fmla="*/ 322741 h 470407"/>
                <a:gd name="csX140" fmla="*/ 58731 w 211990"/>
                <a:gd name="csY140" fmla="*/ 324419 h 470407"/>
                <a:gd name="csX141" fmla="*/ 57053 w 211990"/>
                <a:gd name="csY141" fmla="*/ 324419 h 470407"/>
                <a:gd name="csX142" fmla="*/ 57053 w 211990"/>
                <a:gd name="csY142" fmla="*/ 317147 h 470407"/>
                <a:gd name="csX143" fmla="*/ 54816 w 211990"/>
                <a:gd name="csY143" fmla="*/ 317147 h 470407"/>
                <a:gd name="csX144" fmla="*/ 54816 w 211990"/>
                <a:gd name="csY144" fmla="*/ 318825 h 470407"/>
                <a:gd name="csX145" fmla="*/ 53138 w 211990"/>
                <a:gd name="csY145" fmla="*/ 318825 h 470407"/>
                <a:gd name="csX146" fmla="*/ 53138 w 211990"/>
                <a:gd name="csY146" fmla="*/ 321063 h 470407"/>
                <a:gd name="csX147" fmla="*/ 51460 w 211990"/>
                <a:gd name="csY147" fmla="*/ 321063 h 470407"/>
                <a:gd name="csX148" fmla="*/ 51460 w 211990"/>
                <a:gd name="csY148" fmla="*/ 322741 h 470407"/>
                <a:gd name="csX149" fmla="*/ 49782 w 211990"/>
                <a:gd name="csY149" fmla="*/ 322741 h 470407"/>
                <a:gd name="csX150" fmla="*/ 49782 w 211990"/>
                <a:gd name="csY150" fmla="*/ 324419 h 470407"/>
                <a:gd name="csX151" fmla="*/ 45867 w 211990"/>
                <a:gd name="csY151" fmla="*/ 324419 h 470407"/>
                <a:gd name="csX152" fmla="*/ 45867 w 211990"/>
                <a:gd name="csY152" fmla="*/ 317147 h 470407"/>
                <a:gd name="csX153" fmla="*/ 48104 w 211990"/>
                <a:gd name="csY153" fmla="*/ 317147 h 470407"/>
                <a:gd name="csX154" fmla="*/ 48104 w 211990"/>
                <a:gd name="csY154" fmla="*/ 315469 h 470407"/>
                <a:gd name="csX155" fmla="*/ 48104 w 211990"/>
                <a:gd name="csY155" fmla="*/ 315469 h 470407"/>
                <a:gd name="csX156" fmla="*/ 48104 w 211990"/>
                <a:gd name="csY156" fmla="*/ 309876 h 470407"/>
                <a:gd name="csX157" fmla="*/ 49782 w 211990"/>
                <a:gd name="csY157" fmla="*/ 309876 h 470407"/>
                <a:gd name="csX158" fmla="*/ 49782 w 211990"/>
                <a:gd name="csY158" fmla="*/ 306520 h 470407"/>
                <a:gd name="csX159" fmla="*/ 51460 w 211990"/>
                <a:gd name="csY159" fmla="*/ 306520 h 470407"/>
                <a:gd name="csX160" fmla="*/ 51460 w 211990"/>
                <a:gd name="csY160" fmla="*/ 299248 h 470407"/>
                <a:gd name="csX161" fmla="*/ 53138 w 211990"/>
                <a:gd name="csY161" fmla="*/ 299248 h 470407"/>
                <a:gd name="csX162" fmla="*/ 53138 w 211990"/>
                <a:gd name="csY162" fmla="*/ 295892 h 470407"/>
                <a:gd name="csX163" fmla="*/ 51460 w 211990"/>
                <a:gd name="csY163" fmla="*/ 295892 h 470407"/>
                <a:gd name="csX164" fmla="*/ 51460 w 211990"/>
                <a:gd name="csY164" fmla="*/ 294214 h 470407"/>
                <a:gd name="csX165" fmla="*/ 54816 w 211990"/>
                <a:gd name="csY165" fmla="*/ 294214 h 470407"/>
                <a:gd name="csX166" fmla="*/ 54816 w 211990"/>
                <a:gd name="csY166" fmla="*/ 290299 h 470407"/>
                <a:gd name="csX167" fmla="*/ 54816 w 211990"/>
                <a:gd name="csY167" fmla="*/ 290299 h 470407"/>
                <a:gd name="csX168" fmla="*/ 54816 w 211990"/>
                <a:gd name="csY168" fmla="*/ 283587 h 470407"/>
                <a:gd name="csX169" fmla="*/ 54816 w 211990"/>
                <a:gd name="csY169" fmla="*/ 283587 h 470407"/>
                <a:gd name="csX170" fmla="*/ 54816 w 211990"/>
                <a:gd name="csY170" fmla="*/ 279671 h 470407"/>
                <a:gd name="csX171" fmla="*/ 53138 w 211990"/>
                <a:gd name="csY171" fmla="*/ 279671 h 470407"/>
                <a:gd name="csX172" fmla="*/ 53138 w 211990"/>
                <a:gd name="csY172" fmla="*/ 274637 h 470407"/>
                <a:gd name="csX173" fmla="*/ 53138 w 211990"/>
                <a:gd name="csY173" fmla="*/ 274637 h 470407"/>
                <a:gd name="csX174" fmla="*/ 53138 w 211990"/>
                <a:gd name="csY174" fmla="*/ 270722 h 470407"/>
                <a:gd name="csX175" fmla="*/ 51460 w 211990"/>
                <a:gd name="csY175" fmla="*/ 270722 h 470407"/>
                <a:gd name="csX176" fmla="*/ 51460 w 211990"/>
                <a:gd name="csY176" fmla="*/ 267366 h 470407"/>
                <a:gd name="csX177" fmla="*/ 49782 w 211990"/>
                <a:gd name="csY177" fmla="*/ 267366 h 470407"/>
                <a:gd name="csX178" fmla="*/ 49782 w 211990"/>
                <a:gd name="csY178" fmla="*/ 265688 h 470407"/>
                <a:gd name="csX179" fmla="*/ 49782 w 211990"/>
                <a:gd name="csY179" fmla="*/ 265688 h 470407"/>
                <a:gd name="csX180" fmla="*/ 49782 w 211990"/>
                <a:gd name="csY180" fmla="*/ 261772 h 470407"/>
                <a:gd name="csX181" fmla="*/ 48104 w 211990"/>
                <a:gd name="csY181" fmla="*/ 261772 h 470407"/>
                <a:gd name="csX182" fmla="*/ 48104 w 211990"/>
                <a:gd name="csY182" fmla="*/ 256738 h 470407"/>
                <a:gd name="csX183" fmla="*/ 45867 w 211990"/>
                <a:gd name="csY183" fmla="*/ 256738 h 470407"/>
                <a:gd name="csX184" fmla="*/ 45867 w 211990"/>
                <a:gd name="csY184" fmla="*/ 252823 h 470407"/>
                <a:gd name="csX185" fmla="*/ 45867 w 211990"/>
                <a:gd name="csY185" fmla="*/ 255060 h 470407"/>
                <a:gd name="csX186" fmla="*/ 45867 w 211990"/>
                <a:gd name="csY186" fmla="*/ 251145 h 470407"/>
                <a:gd name="csX187" fmla="*/ 44188 w 211990"/>
                <a:gd name="csY187" fmla="*/ 252823 h 470407"/>
                <a:gd name="csX188" fmla="*/ 44188 w 211990"/>
                <a:gd name="csY188" fmla="*/ 246111 h 470407"/>
                <a:gd name="csX189" fmla="*/ 42511 w 211990"/>
                <a:gd name="csY189" fmla="*/ 247789 h 470407"/>
                <a:gd name="csX190" fmla="*/ 42511 w 211990"/>
                <a:gd name="csY190" fmla="*/ 238839 h 470407"/>
                <a:gd name="csX191" fmla="*/ 42511 w 211990"/>
                <a:gd name="csY191" fmla="*/ 238839 h 470407"/>
                <a:gd name="csX192" fmla="*/ 39154 w 211990"/>
                <a:gd name="csY192" fmla="*/ 237161 h 470407"/>
                <a:gd name="csX193" fmla="*/ 39154 w 211990"/>
                <a:gd name="csY193" fmla="*/ 235483 h 470407"/>
                <a:gd name="csX194" fmla="*/ 36917 w 211990"/>
                <a:gd name="csY194" fmla="*/ 235483 h 470407"/>
                <a:gd name="csX195" fmla="*/ 36917 w 211990"/>
                <a:gd name="csY195" fmla="*/ 233246 h 470407"/>
                <a:gd name="csX196" fmla="*/ 35239 w 211990"/>
                <a:gd name="csY196" fmla="*/ 233246 h 470407"/>
                <a:gd name="csX197" fmla="*/ 35239 w 211990"/>
                <a:gd name="csY197" fmla="*/ 231568 h 470407"/>
                <a:gd name="csX198" fmla="*/ 35239 w 211990"/>
                <a:gd name="csY198" fmla="*/ 231568 h 470407"/>
                <a:gd name="csX199" fmla="*/ 35239 w 211990"/>
                <a:gd name="csY199" fmla="*/ 229890 h 470407"/>
                <a:gd name="csX200" fmla="*/ 33561 w 211990"/>
                <a:gd name="csY200" fmla="*/ 229890 h 470407"/>
                <a:gd name="csX201" fmla="*/ 33561 w 211990"/>
                <a:gd name="csY201" fmla="*/ 226534 h 470407"/>
                <a:gd name="csX202" fmla="*/ 35239 w 211990"/>
                <a:gd name="csY202" fmla="*/ 226534 h 470407"/>
                <a:gd name="csX203" fmla="*/ 35239 w 211990"/>
                <a:gd name="csY203" fmla="*/ 224296 h 470407"/>
                <a:gd name="csX204" fmla="*/ 33561 w 211990"/>
                <a:gd name="csY204" fmla="*/ 224296 h 470407"/>
                <a:gd name="csX205" fmla="*/ 35239 w 211990"/>
                <a:gd name="csY205" fmla="*/ 224296 h 470407"/>
                <a:gd name="csX206" fmla="*/ 28527 w 211990"/>
                <a:gd name="csY206" fmla="*/ 224296 h 470407"/>
                <a:gd name="csX207" fmla="*/ 28527 w 211990"/>
                <a:gd name="csY207" fmla="*/ 219262 h 470407"/>
                <a:gd name="csX208" fmla="*/ 26290 w 211990"/>
                <a:gd name="csY208" fmla="*/ 217584 h 470407"/>
                <a:gd name="csX209" fmla="*/ 26290 w 211990"/>
                <a:gd name="csY209" fmla="*/ 215347 h 470407"/>
                <a:gd name="csX210" fmla="*/ 26290 w 211990"/>
                <a:gd name="csY210" fmla="*/ 217584 h 470407"/>
                <a:gd name="csX211" fmla="*/ 26290 w 211990"/>
                <a:gd name="csY211" fmla="*/ 213669 h 470407"/>
                <a:gd name="csX212" fmla="*/ 24611 w 211990"/>
                <a:gd name="csY212" fmla="*/ 213669 h 470407"/>
                <a:gd name="csX213" fmla="*/ 26290 w 211990"/>
                <a:gd name="csY213" fmla="*/ 213669 h 470407"/>
                <a:gd name="csX214" fmla="*/ 21255 w 211990"/>
                <a:gd name="csY214" fmla="*/ 213669 h 470407"/>
                <a:gd name="csX215" fmla="*/ 21255 w 211990"/>
                <a:gd name="csY215" fmla="*/ 217584 h 470407"/>
                <a:gd name="csX216" fmla="*/ 19577 w 211990"/>
                <a:gd name="csY216" fmla="*/ 219262 h 470407"/>
                <a:gd name="csX217" fmla="*/ 12306 w 211990"/>
                <a:gd name="csY217" fmla="*/ 219262 h 470407"/>
                <a:gd name="csX218" fmla="*/ 12306 w 211990"/>
                <a:gd name="csY218" fmla="*/ 217584 h 470407"/>
                <a:gd name="csX219" fmla="*/ 13984 w 211990"/>
                <a:gd name="csY219" fmla="*/ 217584 h 470407"/>
                <a:gd name="csX220" fmla="*/ 13984 w 211990"/>
                <a:gd name="csY220" fmla="*/ 215347 h 470407"/>
                <a:gd name="csX221" fmla="*/ 12306 w 211990"/>
                <a:gd name="csY221" fmla="*/ 215347 h 470407"/>
                <a:gd name="csX222" fmla="*/ 12306 w 211990"/>
                <a:gd name="csY222" fmla="*/ 211991 h 470407"/>
                <a:gd name="csX223" fmla="*/ 10628 w 211990"/>
                <a:gd name="csY223" fmla="*/ 211991 h 470407"/>
                <a:gd name="csX224" fmla="*/ 12306 w 211990"/>
                <a:gd name="csY224" fmla="*/ 211991 h 470407"/>
                <a:gd name="csX225" fmla="*/ 8390 w 211990"/>
                <a:gd name="csY225" fmla="*/ 211991 h 470407"/>
                <a:gd name="csX226" fmla="*/ 8390 w 211990"/>
                <a:gd name="csY226" fmla="*/ 210313 h 470407"/>
                <a:gd name="csX227" fmla="*/ 6713 w 211990"/>
                <a:gd name="csY227" fmla="*/ 210313 h 470407"/>
                <a:gd name="csX228" fmla="*/ 6713 w 211990"/>
                <a:gd name="csY228" fmla="*/ 206957 h 470407"/>
                <a:gd name="csX229" fmla="*/ 3357 w 211990"/>
                <a:gd name="csY229" fmla="*/ 206957 h 470407"/>
                <a:gd name="csX230" fmla="*/ 3357 w 211990"/>
                <a:gd name="csY230" fmla="*/ 201363 h 470407"/>
                <a:gd name="csX231" fmla="*/ 1678 w 211990"/>
                <a:gd name="csY231" fmla="*/ 199685 h 470407"/>
                <a:gd name="csX232" fmla="*/ 0 w 211990"/>
                <a:gd name="csY232" fmla="*/ 195770 h 470407"/>
                <a:gd name="csX233" fmla="*/ 0 w 211990"/>
                <a:gd name="csY233" fmla="*/ 189058 h 470407"/>
                <a:gd name="csX234" fmla="*/ 1678 w 211990"/>
                <a:gd name="csY234" fmla="*/ 189058 h 470407"/>
                <a:gd name="csX235" fmla="*/ 1678 w 211990"/>
                <a:gd name="csY235" fmla="*/ 186820 h 470407"/>
                <a:gd name="csX236" fmla="*/ 3357 w 211990"/>
                <a:gd name="csY236" fmla="*/ 186820 h 470407"/>
                <a:gd name="csX237" fmla="*/ 3357 w 211990"/>
                <a:gd name="csY237" fmla="*/ 189058 h 470407"/>
                <a:gd name="csX238" fmla="*/ 8390 w 211990"/>
                <a:gd name="csY238" fmla="*/ 189058 h 470407"/>
                <a:gd name="csX239" fmla="*/ 8390 w 211990"/>
                <a:gd name="csY239" fmla="*/ 190736 h 470407"/>
                <a:gd name="csX240" fmla="*/ 10628 w 211990"/>
                <a:gd name="csY240" fmla="*/ 190736 h 470407"/>
                <a:gd name="csX241" fmla="*/ 10628 w 211990"/>
                <a:gd name="csY241" fmla="*/ 186820 h 470407"/>
                <a:gd name="csX242" fmla="*/ 8390 w 211990"/>
                <a:gd name="csY242" fmla="*/ 186820 h 470407"/>
                <a:gd name="csX243" fmla="*/ 8390 w 211990"/>
                <a:gd name="csY243" fmla="*/ 172837 h 470407"/>
                <a:gd name="csX244" fmla="*/ 10628 w 211990"/>
                <a:gd name="csY244" fmla="*/ 171159 h 470407"/>
                <a:gd name="csX245" fmla="*/ 10628 w 211990"/>
                <a:gd name="csY245" fmla="*/ 167243 h 470407"/>
                <a:gd name="csX246" fmla="*/ 12306 w 211990"/>
                <a:gd name="csY246" fmla="*/ 167243 h 470407"/>
                <a:gd name="csX247" fmla="*/ 12306 w 211990"/>
                <a:gd name="csY247" fmla="*/ 169481 h 470407"/>
                <a:gd name="csX248" fmla="*/ 13984 w 211990"/>
                <a:gd name="csY248" fmla="*/ 169481 h 470407"/>
                <a:gd name="csX249" fmla="*/ 13984 w 211990"/>
                <a:gd name="csY249" fmla="*/ 171159 h 470407"/>
                <a:gd name="csX250" fmla="*/ 19577 w 211990"/>
                <a:gd name="csY250" fmla="*/ 171159 h 470407"/>
                <a:gd name="csX251" fmla="*/ 17340 w 211990"/>
                <a:gd name="csY251" fmla="*/ 171159 h 470407"/>
                <a:gd name="csX252" fmla="*/ 19577 w 211990"/>
                <a:gd name="csY252" fmla="*/ 171159 h 470407"/>
                <a:gd name="csX253" fmla="*/ 19577 w 211990"/>
                <a:gd name="csY253" fmla="*/ 167243 h 470407"/>
                <a:gd name="csX254" fmla="*/ 21255 w 211990"/>
                <a:gd name="csY254" fmla="*/ 167243 h 470407"/>
                <a:gd name="csX255" fmla="*/ 21255 w 211990"/>
                <a:gd name="csY255" fmla="*/ 165565 h 470407"/>
                <a:gd name="csX256" fmla="*/ 22934 w 211990"/>
                <a:gd name="csY256" fmla="*/ 165565 h 470407"/>
                <a:gd name="csX257" fmla="*/ 22934 w 211990"/>
                <a:gd name="csY257" fmla="*/ 160531 h 470407"/>
                <a:gd name="csX258" fmla="*/ 21255 w 211990"/>
                <a:gd name="csY258" fmla="*/ 160531 h 470407"/>
                <a:gd name="csX259" fmla="*/ 21255 w 211990"/>
                <a:gd name="csY259" fmla="*/ 145988 h 470407"/>
                <a:gd name="csX260" fmla="*/ 26290 w 211990"/>
                <a:gd name="csY260" fmla="*/ 145988 h 470407"/>
                <a:gd name="csX261" fmla="*/ 26290 w 211990"/>
                <a:gd name="csY261" fmla="*/ 137039 h 470407"/>
                <a:gd name="csX262" fmla="*/ 28527 w 211990"/>
                <a:gd name="csY262" fmla="*/ 135361 h 470407"/>
                <a:gd name="csX263" fmla="*/ 26290 w 211990"/>
                <a:gd name="csY263" fmla="*/ 135361 h 470407"/>
                <a:gd name="csX264" fmla="*/ 26290 w 211990"/>
                <a:gd name="csY264" fmla="*/ 133683 h 470407"/>
                <a:gd name="csX265" fmla="*/ 28527 w 211990"/>
                <a:gd name="csY265" fmla="*/ 133683 h 470407"/>
                <a:gd name="csX266" fmla="*/ 26290 w 211990"/>
                <a:gd name="csY266" fmla="*/ 132005 h 470407"/>
                <a:gd name="csX267" fmla="*/ 28527 w 211990"/>
                <a:gd name="csY267" fmla="*/ 132005 h 470407"/>
                <a:gd name="csX268" fmla="*/ 28527 w 211990"/>
                <a:gd name="csY268" fmla="*/ 124733 h 470407"/>
                <a:gd name="csX269" fmla="*/ 26290 w 211990"/>
                <a:gd name="csY269" fmla="*/ 124733 h 470407"/>
                <a:gd name="csX270" fmla="*/ 26290 w 211990"/>
                <a:gd name="csY270" fmla="*/ 117462 h 470407"/>
                <a:gd name="csX271" fmla="*/ 28527 w 211990"/>
                <a:gd name="csY271" fmla="*/ 117462 h 470407"/>
                <a:gd name="csX272" fmla="*/ 28527 w 211990"/>
                <a:gd name="csY272" fmla="*/ 121377 h 470407"/>
                <a:gd name="csX273" fmla="*/ 31883 w 211990"/>
                <a:gd name="csY273" fmla="*/ 121377 h 470407"/>
                <a:gd name="csX274" fmla="*/ 31883 w 211990"/>
                <a:gd name="csY274" fmla="*/ 119140 h 470407"/>
                <a:gd name="csX275" fmla="*/ 36917 w 211990"/>
                <a:gd name="csY275" fmla="*/ 119140 h 470407"/>
                <a:gd name="csX276" fmla="*/ 36917 w 211990"/>
                <a:gd name="csY276" fmla="*/ 123055 h 470407"/>
                <a:gd name="csX277" fmla="*/ 39154 w 211990"/>
                <a:gd name="csY277" fmla="*/ 123055 h 470407"/>
                <a:gd name="csX278" fmla="*/ 39154 w 211990"/>
                <a:gd name="csY278" fmla="*/ 121377 h 470407"/>
                <a:gd name="csX279" fmla="*/ 40832 w 211990"/>
                <a:gd name="csY279" fmla="*/ 121377 h 470407"/>
                <a:gd name="csX280" fmla="*/ 40832 w 211990"/>
                <a:gd name="csY280" fmla="*/ 123055 h 470407"/>
                <a:gd name="csX281" fmla="*/ 44188 w 211990"/>
                <a:gd name="csY281" fmla="*/ 123055 h 470407"/>
                <a:gd name="csX282" fmla="*/ 44188 w 211990"/>
                <a:gd name="csY282" fmla="*/ 124733 h 470407"/>
                <a:gd name="csX283" fmla="*/ 45867 w 211990"/>
                <a:gd name="csY283" fmla="*/ 124733 h 470407"/>
                <a:gd name="csX284" fmla="*/ 45867 w 211990"/>
                <a:gd name="csY284" fmla="*/ 119140 h 470407"/>
                <a:gd name="csX285" fmla="*/ 48104 w 211990"/>
                <a:gd name="csY285" fmla="*/ 117462 h 470407"/>
                <a:gd name="csX286" fmla="*/ 48104 w 211990"/>
                <a:gd name="csY286" fmla="*/ 115784 h 470407"/>
                <a:gd name="csX287" fmla="*/ 49782 w 211990"/>
                <a:gd name="csY287" fmla="*/ 115784 h 470407"/>
                <a:gd name="csX288" fmla="*/ 49782 w 211990"/>
                <a:gd name="csY288" fmla="*/ 112428 h 470407"/>
                <a:gd name="csX289" fmla="*/ 51460 w 211990"/>
                <a:gd name="csY289" fmla="*/ 110190 h 470407"/>
                <a:gd name="csX290" fmla="*/ 51460 w 211990"/>
                <a:gd name="csY290" fmla="*/ 110190 h 470407"/>
                <a:gd name="csX291" fmla="*/ 51460 w 211990"/>
                <a:gd name="csY291" fmla="*/ 106834 h 470407"/>
                <a:gd name="csX292" fmla="*/ 53138 w 211990"/>
                <a:gd name="csY292" fmla="*/ 105156 h 470407"/>
                <a:gd name="csX293" fmla="*/ 54816 w 211990"/>
                <a:gd name="csY293" fmla="*/ 105156 h 470407"/>
                <a:gd name="csX294" fmla="*/ 54816 w 211990"/>
                <a:gd name="csY294" fmla="*/ 101241 h 470407"/>
                <a:gd name="csX295" fmla="*/ 57053 w 211990"/>
                <a:gd name="csY295" fmla="*/ 101241 h 470407"/>
                <a:gd name="csX296" fmla="*/ 57053 w 211990"/>
                <a:gd name="csY296" fmla="*/ 96207 h 470407"/>
                <a:gd name="csX297" fmla="*/ 58731 w 211990"/>
                <a:gd name="csY297" fmla="*/ 96207 h 470407"/>
                <a:gd name="csX298" fmla="*/ 58731 w 211990"/>
                <a:gd name="csY298" fmla="*/ 94529 h 470407"/>
                <a:gd name="csX299" fmla="*/ 60409 w 211990"/>
                <a:gd name="csY299" fmla="*/ 94529 h 470407"/>
                <a:gd name="csX300" fmla="*/ 60409 w 211990"/>
                <a:gd name="csY300" fmla="*/ 90613 h 470407"/>
                <a:gd name="csX301" fmla="*/ 58731 w 211990"/>
                <a:gd name="csY301" fmla="*/ 88935 h 470407"/>
                <a:gd name="csX302" fmla="*/ 54816 w 211990"/>
                <a:gd name="csY302" fmla="*/ 88935 h 470407"/>
                <a:gd name="csX303" fmla="*/ 57053 w 211990"/>
                <a:gd name="csY303" fmla="*/ 87258 h 470407"/>
                <a:gd name="csX304" fmla="*/ 57053 w 211990"/>
                <a:gd name="csY304" fmla="*/ 83901 h 470407"/>
                <a:gd name="csX305" fmla="*/ 58731 w 211990"/>
                <a:gd name="csY305" fmla="*/ 81664 h 470407"/>
                <a:gd name="csX306" fmla="*/ 62088 w 211990"/>
                <a:gd name="csY306" fmla="*/ 81664 h 470407"/>
                <a:gd name="csX307" fmla="*/ 62088 w 211990"/>
                <a:gd name="csY307" fmla="*/ 78308 h 470407"/>
                <a:gd name="csX308" fmla="*/ 63765 w 211990"/>
                <a:gd name="csY308" fmla="*/ 78308 h 470407"/>
                <a:gd name="csX309" fmla="*/ 62088 w 211990"/>
                <a:gd name="csY309" fmla="*/ 78308 h 470407"/>
                <a:gd name="csX310" fmla="*/ 63765 w 211990"/>
                <a:gd name="csY310" fmla="*/ 78308 h 470407"/>
                <a:gd name="csX311" fmla="*/ 63765 w 211990"/>
                <a:gd name="csY311" fmla="*/ 76630 h 470407"/>
                <a:gd name="csX312" fmla="*/ 65443 w 211990"/>
                <a:gd name="csY312" fmla="*/ 76630 h 470407"/>
                <a:gd name="csX313" fmla="*/ 65443 w 211990"/>
                <a:gd name="csY313" fmla="*/ 74952 h 470407"/>
                <a:gd name="csX314" fmla="*/ 67681 w 211990"/>
                <a:gd name="csY314" fmla="*/ 74952 h 470407"/>
                <a:gd name="csX315" fmla="*/ 67681 w 211990"/>
                <a:gd name="csY315" fmla="*/ 71036 h 470407"/>
                <a:gd name="csX316" fmla="*/ 65443 w 211990"/>
                <a:gd name="csY316" fmla="*/ 71036 h 470407"/>
                <a:gd name="csX317" fmla="*/ 67681 w 211990"/>
                <a:gd name="csY317" fmla="*/ 71036 h 470407"/>
                <a:gd name="csX318" fmla="*/ 65443 w 211990"/>
                <a:gd name="csY318" fmla="*/ 71036 h 470407"/>
                <a:gd name="csX319" fmla="*/ 65443 w 211990"/>
                <a:gd name="csY319" fmla="*/ 69358 h 470407"/>
                <a:gd name="csX320" fmla="*/ 69359 w 211990"/>
                <a:gd name="csY320" fmla="*/ 69358 h 470407"/>
                <a:gd name="csX321" fmla="*/ 69359 w 211990"/>
                <a:gd name="csY321" fmla="*/ 57053 h 470407"/>
                <a:gd name="csX322" fmla="*/ 67681 w 211990"/>
                <a:gd name="csY322" fmla="*/ 57053 h 470407"/>
                <a:gd name="csX323" fmla="*/ 67681 w 211990"/>
                <a:gd name="csY323" fmla="*/ 53138 h 470407"/>
                <a:gd name="csX324" fmla="*/ 69359 w 211990"/>
                <a:gd name="csY324" fmla="*/ 53138 h 470407"/>
                <a:gd name="csX325" fmla="*/ 69359 w 211990"/>
                <a:gd name="csY325" fmla="*/ 51459 h 470407"/>
                <a:gd name="csX326" fmla="*/ 71037 w 211990"/>
                <a:gd name="csY326" fmla="*/ 51459 h 470407"/>
                <a:gd name="csX327" fmla="*/ 71037 w 211990"/>
                <a:gd name="csY327" fmla="*/ 49781 h 470407"/>
                <a:gd name="csX328" fmla="*/ 74393 w 211990"/>
                <a:gd name="csY328" fmla="*/ 49781 h 470407"/>
                <a:gd name="csX329" fmla="*/ 74393 w 211990"/>
                <a:gd name="csY329" fmla="*/ 48104 h 470407"/>
                <a:gd name="csX330" fmla="*/ 78308 w 211990"/>
                <a:gd name="csY330" fmla="*/ 48104 h 470407"/>
                <a:gd name="csX331" fmla="*/ 78308 w 211990"/>
                <a:gd name="csY331" fmla="*/ 46425 h 470407"/>
                <a:gd name="csX332" fmla="*/ 79986 w 211990"/>
                <a:gd name="csY332" fmla="*/ 44188 h 470407"/>
                <a:gd name="csX333" fmla="*/ 81665 w 211990"/>
                <a:gd name="csY333" fmla="*/ 44188 h 470407"/>
                <a:gd name="csX334" fmla="*/ 81665 w 211990"/>
                <a:gd name="csY334" fmla="*/ 42510 h 470407"/>
                <a:gd name="csX335" fmla="*/ 83342 w 211990"/>
                <a:gd name="csY335" fmla="*/ 42510 h 470407"/>
                <a:gd name="csX336" fmla="*/ 83342 w 211990"/>
                <a:gd name="csY336" fmla="*/ 40832 h 470407"/>
                <a:gd name="csX337" fmla="*/ 87258 w 211990"/>
                <a:gd name="csY337" fmla="*/ 40832 h 470407"/>
                <a:gd name="csX338" fmla="*/ 87258 w 211990"/>
                <a:gd name="csY338" fmla="*/ 39154 h 470407"/>
                <a:gd name="csX339" fmla="*/ 88936 w 211990"/>
                <a:gd name="csY339" fmla="*/ 39154 h 470407"/>
                <a:gd name="csX340" fmla="*/ 90614 w 211990"/>
                <a:gd name="csY340" fmla="*/ 37476 h 470407"/>
                <a:gd name="csX341" fmla="*/ 90614 w 211990"/>
                <a:gd name="csY341" fmla="*/ 35798 h 470407"/>
                <a:gd name="csX342" fmla="*/ 92292 w 211990"/>
                <a:gd name="csY342" fmla="*/ 35798 h 470407"/>
                <a:gd name="csX343" fmla="*/ 92292 w 211990"/>
                <a:gd name="csY343" fmla="*/ 33561 h 470407"/>
                <a:gd name="csX344" fmla="*/ 102919 w 211990"/>
                <a:gd name="csY344" fmla="*/ 33561 h 470407"/>
                <a:gd name="csX345" fmla="*/ 102919 w 211990"/>
                <a:gd name="csY345" fmla="*/ 31882 h 470407"/>
                <a:gd name="csX346" fmla="*/ 106835 w 211990"/>
                <a:gd name="csY346" fmla="*/ 31882 h 470407"/>
                <a:gd name="csX347" fmla="*/ 106835 w 211990"/>
                <a:gd name="csY347" fmla="*/ 30204 h 470407"/>
                <a:gd name="csX348" fmla="*/ 108513 w 211990"/>
                <a:gd name="csY348" fmla="*/ 30204 h 470407"/>
                <a:gd name="csX349" fmla="*/ 108513 w 211990"/>
                <a:gd name="csY349" fmla="*/ 31882 h 470407"/>
                <a:gd name="csX350" fmla="*/ 110191 w 211990"/>
                <a:gd name="csY350" fmla="*/ 33561 h 470407"/>
                <a:gd name="csX351" fmla="*/ 110191 w 211990"/>
                <a:gd name="csY351" fmla="*/ 35798 h 470407"/>
                <a:gd name="csX352" fmla="*/ 114106 w 211990"/>
                <a:gd name="csY352" fmla="*/ 35798 h 470407"/>
                <a:gd name="csX353" fmla="*/ 114106 w 211990"/>
                <a:gd name="csY353" fmla="*/ 39154 h 470407"/>
                <a:gd name="csX354" fmla="*/ 117462 w 211990"/>
                <a:gd name="csY354" fmla="*/ 39154 h 470407"/>
                <a:gd name="csX355" fmla="*/ 117462 w 211990"/>
                <a:gd name="csY355" fmla="*/ 35798 h 470407"/>
                <a:gd name="csX356" fmla="*/ 115784 w 211990"/>
                <a:gd name="csY356" fmla="*/ 35798 h 470407"/>
                <a:gd name="csX357" fmla="*/ 115784 w 211990"/>
                <a:gd name="csY357" fmla="*/ 33561 h 470407"/>
                <a:gd name="csX358" fmla="*/ 114106 w 211990"/>
                <a:gd name="csY358" fmla="*/ 33561 h 470407"/>
                <a:gd name="csX359" fmla="*/ 114106 w 211990"/>
                <a:gd name="csY359" fmla="*/ 30204 h 470407"/>
                <a:gd name="csX360" fmla="*/ 111869 w 211990"/>
                <a:gd name="csY360" fmla="*/ 30204 h 470407"/>
                <a:gd name="csX361" fmla="*/ 111869 w 211990"/>
                <a:gd name="csY361" fmla="*/ 28527 h 470407"/>
                <a:gd name="csX362" fmla="*/ 110191 w 211990"/>
                <a:gd name="csY362" fmla="*/ 28527 h 470407"/>
                <a:gd name="csX363" fmla="*/ 111869 w 211990"/>
                <a:gd name="csY363" fmla="*/ 28527 h 470407"/>
                <a:gd name="csX364" fmla="*/ 111869 w 211990"/>
                <a:gd name="csY364" fmla="*/ 26848 h 470407"/>
                <a:gd name="csX365" fmla="*/ 110191 w 211990"/>
                <a:gd name="csY365" fmla="*/ 26848 h 470407"/>
                <a:gd name="csX366" fmla="*/ 110191 w 211990"/>
                <a:gd name="csY366" fmla="*/ 24611 h 470407"/>
                <a:gd name="csX367" fmla="*/ 111869 w 211990"/>
                <a:gd name="csY367" fmla="*/ 22933 h 470407"/>
                <a:gd name="csX368" fmla="*/ 114106 w 211990"/>
                <a:gd name="csY368" fmla="*/ 22933 h 470407"/>
                <a:gd name="csX369" fmla="*/ 114106 w 211990"/>
                <a:gd name="csY369" fmla="*/ 21255 h 470407"/>
                <a:gd name="csX370" fmla="*/ 115784 w 211990"/>
                <a:gd name="csY370" fmla="*/ 21255 h 470407"/>
                <a:gd name="csX371" fmla="*/ 115784 w 211990"/>
                <a:gd name="csY371" fmla="*/ 19577 h 470407"/>
                <a:gd name="csX372" fmla="*/ 117462 w 211990"/>
                <a:gd name="csY372" fmla="*/ 19577 h 470407"/>
                <a:gd name="csX373" fmla="*/ 117462 w 211990"/>
                <a:gd name="csY373" fmla="*/ 17899 h 470407"/>
                <a:gd name="csX374" fmla="*/ 119140 w 211990"/>
                <a:gd name="csY374" fmla="*/ 17899 h 470407"/>
                <a:gd name="csX375" fmla="*/ 119140 w 211990"/>
                <a:gd name="csY375" fmla="*/ 15662 h 470407"/>
                <a:gd name="csX376" fmla="*/ 120819 w 211990"/>
                <a:gd name="csY376" fmla="*/ 15662 h 470407"/>
                <a:gd name="csX377" fmla="*/ 120819 w 211990"/>
                <a:gd name="csY377" fmla="*/ 17899 h 470407"/>
                <a:gd name="csX378" fmla="*/ 122496 w 211990"/>
                <a:gd name="csY378" fmla="*/ 17899 h 470407"/>
                <a:gd name="csX379" fmla="*/ 122496 w 211990"/>
                <a:gd name="csY379" fmla="*/ 12305 h 470407"/>
                <a:gd name="csX380" fmla="*/ 120819 w 211990"/>
                <a:gd name="csY380" fmla="*/ 12305 h 470407"/>
                <a:gd name="csX381" fmla="*/ 120819 w 211990"/>
                <a:gd name="csY381" fmla="*/ 10627 h 470407"/>
                <a:gd name="csX382" fmla="*/ 122496 w 211990"/>
                <a:gd name="csY382" fmla="*/ 8950 h 470407"/>
                <a:gd name="csX383" fmla="*/ 122496 w 211990"/>
                <a:gd name="csY383" fmla="*/ 5034 h 470407"/>
                <a:gd name="csX384" fmla="*/ 126412 w 211990"/>
                <a:gd name="csY384" fmla="*/ 5034 h 470407"/>
                <a:gd name="csX385" fmla="*/ 126412 w 211990"/>
                <a:gd name="csY385" fmla="*/ 0 h 470407"/>
                <a:gd name="csX386" fmla="*/ 129768 w 211990"/>
                <a:gd name="csY386" fmla="*/ 0 h 470407"/>
                <a:gd name="csX387" fmla="*/ 129768 w 211990"/>
                <a:gd name="csY387" fmla="*/ 3356 h 470407"/>
                <a:gd name="csX388" fmla="*/ 131446 w 211990"/>
                <a:gd name="csY388" fmla="*/ 3356 h 470407"/>
                <a:gd name="csX389" fmla="*/ 133683 w 211990"/>
                <a:gd name="csY389" fmla="*/ 5034 h 470407"/>
                <a:gd name="csX390" fmla="*/ 133683 w 211990"/>
                <a:gd name="csY390" fmla="*/ 3356 h 470407"/>
                <a:gd name="csX391" fmla="*/ 135361 w 211990"/>
                <a:gd name="csY391" fmla="*/ 3356 h 470407"/>
                <a:gd name="csX392" fmla="*/ 135361 w 211990"/>
                <a:gd name="csY392" fmla="*/ 5034 h 470407"/>
                <a:gd name="csX393" fmla="*/ 137039 w 211990"/>
                <a:gd name="csY393" fmla="*/ 5034 h 470407"/>
                <a:gd name="csX394" fmla="*/ 138717 w 211990"/>
                <a:gd name="csY394" fmla="*/ 7271 h 470407"/>
                <a:gd name="csX395" fmla="*/ 138717 w 211990"/>
                <a:gd name="csY395" fmla="*/ 8950 h 470407"/>
                <a:gd name="csX396" fmla="*/ 138717 w 211990"/>
                <a:gd name="csY396" fmla="*/ 7271 h 470407"/>
                <a:gd name="csX397" fmla="*/ 138717 w 211990"/>
                <a:gd name="csY397" fmla="*/ 8950 h 470407"/>
                <a:gd name="csX398" fmla="*/ 140396 w 211990"/>
                <a:gd name="csY398" fmla="*/ 8950 h 470407"/>
                <a:gd name="csX399" fmla="*/ 140396 w 211990"/>
                <a:gd name="csY399" fmla="*/ 15662 h 470407"/>
                <a:gd name="csX400" fmla="*/ 142632 w 211990"/>
                <a:gd name="csY400" fmla="*/ 15662 h 470407"/>
                <a:gd name="csX401" fmla="*/ 142632 w 211990"/>
                <a:gd name="csY401" fmla="*/ 17899 h 470407"/>
                <a:gd name="csX402" fmla="*/ 142632 w 211990"/>
                <a:gd name="csY402" fmla="*/ 17899 h 470407"/>
                <a:gd name="csX403" fmla="*/ 142632 w 211990"/>
                <a:gd name="csY403" fmla="*/ 21255 h 470407"/>
                <a:gd name="csX404" fmla="*/ 144311 w 211990"/>
                <a:gd name="csY404" fmla="*/ 21255 h 470407"/>
                <a:gd name="csX405" fmla="*/ 144311 w 211990"/>
                <a:gd name="csY405" fmla="*/ 26848 h 470407"/>
                <a:gd name="csX406" fmla="*/ 145989 w 211990"/>
                <a:gd name="csY406" fmla="*/ 26848 h 470407"/>
                <a:gd name="csX407" fmla="*/ 147667 w 211990"/>
                <a:gd name="csY407" fmla="*/ 24611 h 470407"/>
                <a:gd name="csX408" fmla="*/ 147667 w 211990"/>
                <a:gd name="csY408" fmla="*/ 22933 h 470407"/>
                <a:gd name="csX409" fmla="*/ 151023 w 211990"/>
                <a:gd name="csY409" fmla="*/ 22933 h 470407"/>
                <a:gd name="csX410" fmla="*/ 151023 w 211990"/>
                <a:gd name="csY410" fmla="*/ 24611 h 470407"/>
                <a:gd name="csX411" fmla="*/ 153260 w 211990"/>
                <a:gd name="csY411" fmla="*/ 24611 h 470407"/>
                <a:gd name="csX412" fmla="*/ 153260 w 211990"/>
                <a:gd name="csY412" fmla="*/ 30204 h 470407"/>
                <a:gd name="csX413" fmla="*/ 154938 w 211990"/>
                <a:gd name="csY413" fmla="*/ 30204 h 470407"/>
                <a:gd name="csX414" fmla="*/ 154938 w 211990"/>
                <a:gd name="csY414" fmla="*/ 35798 h 470407"/>
                <a:gd name="csX415" fmla="*/ 154938 w 211990"/>
                <a:gd name="csY415" fmla="*/ 35798 h 470407"/>
                <a:gd name="csX416" fmla="*/ 153260 w 211990"/>
                <a:gd name="csY416" fmla="*/ 37476 h 470407"/>
                <a:gd name="csX417" fmla="*/ 154938 w 211990"/>
                <a:gd name="csY417" fmla="*/ 37476 h 470407"/>
                <a:gd name="csX418" fmla="*/ 154938 w 211990"/>
                <a:gd name="csY418" fmla="*/ 39154 h 470407"/>
                <a:gd name="csX419" fmla="*/ 156616 w 211990"/>
                <a:gd name="csY419" fmla="*/ 39154 h 470407"/>
                <a:gd name="csX420" fmla="*/ 156616 w 211990"/>
                <a:gd name="csY420" fmla="*/ 40832 h 470407"/>
                <a:gd name="csX421" fmla="*/ 154938 w 211990"/>
                <a:gd name="csY421" fmla="*/ 40832 h 470407"/>
                <a:gd name="csX422" fmla="*/ 154938 w 211990"/>
                <a:gd name="csY422" fmla="*/ 42510 h 470407"/>
                <a:gd name="csX423" fmla="*/ 156616 w 211990"/>
                <a:gd name="csY423" fmla="*/ 42510 h 470407"/>
                <a:gd name="csX424" fmla="*/ 156616 w 211990"/>
                <a:gd name="csY424" fmla="*/ 44188 h 470407"/>
                <a:gd name="csX425" fmla="*/ 154938 w 211990"/>
                <a:gd name="csY425" fmla="*/ 44188 h 470407"/>
                <a:gd name="csX426" fmla="*/ 154938 w 211990"/>
                <a:gd name="csY426" fmla="*/ 46425 h 470407"/>
                <a:gd name="csX427" fmla="*/ 156616 w 211990"/>
                <a:gd name="csY427" fmla="*/ 46425 h 470407"/>
                <a:gd name="csX428" fmla="*/ 156616 w 211990"/>
                <a:gd name="csY428" fmla="*/ 48104 h 470407"/>
                <a:gd name="csX429" fmla="*/ 156616 w 211990"/>
                <a:gd name="csY429" fmla="*/ 48104 h 470407"/>
                <a:gd name="csX430" fmla="*/ 156616 w 211990"/>
                <a:gd name="csY430" fmla="*/ 51459 h 470407"/>
                <a:gd name="csX431" fmla="*/ 154938 w 211990"/>
                <a:gd name="csY431" fmla="*/ 53138 h 470407"/>
                <a:gd name="csX432" fmla="*/ 154938 w 211990"/>
                <a:gd name="csY432" fmla="*/ 58731 h 470407"/>
                <a:gd name="csX433" fmla="*/ 153260 w 211990"/>
                <a:gd name="csY433" fmla="*/ 58731 h 470407"/>
                <a:gd name="csX434" fmla="*/ 153260 w 211990"/>
                <a:gd name="csY434" fmla="*/ 60409 h 470407"/>
                <a:gd name="csX435" fmla="*/ 154938 w 211990"/>
                <a:gd name="csY435" fmla="*/ 60409 h 470407"/>
                <a:gd name="csX436" fmla="*/ 154938 w 211990"/>
                <a:gd name="csY436" fmla="*/ 64324 h 470407"/>
                <a:gd name="csX437" fmla="*/ 151023 w 211990"/>
                <a:gd name="csY437" fmla="*/ 64324 h 470407"/>
                <a:gd name="csX438" fmla="*/ 151023 w 211990"/>
                <a:gd name="csY438" fmla="*/ 67681 h 470407"/>
                <a:gd name="csX439" fmla="*/ 153260 w 211990"/>
                <a:gd name="csY439" fmla="*/ 67681 h 470407"/>
                <a:gd name="csX440" fmla="*/ 153260 w 211990"/>
                <a:gd name="csY440" fmla="*/ 72715 h 470407"/>
                <a:gd name="csX441" fmla="*/ 151023 w 211990"/>
                <a:gd name="csY441" fmla="*/ 72715 h 470407"/>
                <a:gd name="csX442" fmla="*/ 151023 w 211990"/>
                <a:gd name="csY442" fmla="*/ 71036 h 470407"/>
                <a:gd name="csX443" fmla="*/ 149345 w 211990"/>
                <a:gd name="csY443" fmla="*/ 71036 h 470407"/>
                <a:gd name="csX444" fmla="*/ 149345 w 211990"/>
                <a:gd name="csY444" fmla="*/ 72715 h 470407"/>
                <a:gd name="csX445" fmla="*/ 147667 w 211990"/>
                <a:gd name="csY445" fmla="*/ 72715 h 470407"/>
                <a:gd name="csX446" fmla="*/ 147667 w 211990"/>
                <a:gd name="csY446" fmla="*/ 78308 h 470407"/>
                <a:gd name="csX447" fmla="*/ 140396 w 211990"/>
                <a:gd name="csY447" fmla="*/ 78308 h 470407"/>
                <a:gd name="csX448" fmla="*/ 142632 w 211990"/>
                <a:gd name="csY448" fmla="*/ 78308 h 470407"/>
                <a:gd name="csX449" fmla="*/ 140396 w 211990"/>
                <a:gd name="csY449" fmla="*/ 78308 h 470407"/>
                <a:gd name="csX450" fmla="*/ 140396 w 211990"/>
                <a:gd name="csY450" fmla="*/ 83901 h 470407"/>
                <a:gd name="csX451" fmla="*/ 138717 w 211990"/>
                <a:gd name="csY451" fmla="*/ 83901 h 470407"/>
                <a:gd name="csX452" fmla="*/ 138717 w 211990"/>
                <a:gd name="csY452" fmla="*/ 85579 h 470407"/>
                <a:gd name="csX453" fmla="*/ 137039 w 211990"/>
                <a:gd name="csY453" fmla="*/ 87258 h 470407"/>
                <a:gd name="csX454" fmla="*/ 133683 w 211990"/>
                <a:gd name="csY454" fmla="*/ 87258 h 470407"/>
                <a:gd name="csX455" fmla="*/ 133683 w 211990"/>
                <a:gd name="csY455" fmla="*/ 88935 h 470407"/>
                <a:gd name="csX456" fmla="*/ 131446 w 211990"/>
                <a:gd name="csY456" fmla="*/ 88935 h 470407"/>
                <a:gd name="csX457" fmla="*/ 131446 w 211990"/>
                <a:gd name="csY457" fmla="*/ 92851 h 470407"/>
                <a:gd name="csX458" fmla="*/ 129768 w 211990"/>
                <a:gd name="csY458" fmla="*/ 92851 h 470407"/>
                <a:gd name="csX459" fmla="*/ 129768 w 211990"/>
                <a:gd name="csY459" fmla="*/ 96207 h 470407"/>
                <a:gd name="csX460" fmla="*/ 133683 w 211990"/>
                <a:gd name="csY460" fmla="*/ 96207 h 470407"/>
                <a:gd name="csX461" fmla="*/ 133683 w 211990"/>
                <a:gd name="csY461" fmla="*/ 97885 h 470407"/>
                <a:gd name="csX462" fmla="*/ 129768 w 211990"/>
                <a:gd name="csY462" fmla="*/ 97885 h 470407"/>
                <a:gd name="csX463" fmla="*/ 129768 w 211990"/>
                <a:gd name="csY463" fmla="*/ 99563 h 470407"/>
                <a:gd name="csX464" fmla="*/ 126412 w 211990"/>
                <a:gd name="csY464" fmla="*/ 99563 h 470407"/>
                <a:gd name="csX465" fmla="*/ 126412 w 211990"/>
                <a:gd name="csY465" fmla="*/ 101241 h 470407"/>
                <a:gd name="csX466" fmla="*/ 126412 w 211990"/>
                <a:gd name="csY466" fmla="*/ 101241 h 470407"/>
                <a:gd name="csX467" fmla="*/ 128090 w 211990"/>
                <a:gd name="csY467" fmla="*/ 103478 h 470407"/>
                <a:gd name="csX468" fmla="*/ 126412 w 211990"/>
                <a:gd name="csY468" fmla="*/ 103478 h 470407"/>
                <a:gd name="csX469" fmla="*/ 126412 w 211990"/>
                <a:gd name="csY469" fmla="*/ 108512 h 470407"/>
                <a:gd name="csX470" fmla="*/ 129768 w 211990"/>
                <a:gd name="csY470" fmla="*/ 108512 h 470407"/>
                <a:gd name="csX471" fmla="*/ 129768 w 211990"/>
                <a:gd name="csY471" fmla="*/ 112428 h 470407"/>
                <a:gd name="csX472" fmla="*/ 131446 w 211990"/>
                <a:gd name="csY472" fmla="*/ 112428 h 470407"/>
                <a:gd name="csX473" fmla="*/ 131446 w 211990"/>
                <a:gd name="csY473" fmla="*/ 114106 h 470407"/>
                <a:gd name="csX474" fmla="*/ 129768 w 211990"/>
                <a:gd name="csY474" fmla="*/ 114106 h 470407"/>
                <a:gd name="csX475" fmla="*/ 129768 w 211990"/>
                <a:gd name="csY475" fmla="*/ 117462 h 470407"/>
                <a:gd name="csX476" fmla="*/ 128090 w 211990"/>
                <a:gd name="csY476" fmla="*/ 117462 h 470407"/>
                <a:gd name="csX477" fmla="*/ 128090 w 211990"/>
                <a:gd name="csY477" fmla="*/ 121377 h 470407"/>
                <a:gd name="csX478" fmla="*/ 126412 w 211990"/>
                <a:gd name="csY478" fmla="*/ 121377 h 470407"/>
                <a:gd name="csX479" fmla="*/ 126412 w 211990"/>
                <a:gd name="csY479" fmla="*/ 123055 h 470407"/>
                <a:gd name="csX480" fmla="*/ 128090 w 211990"/>
                <a:gd name="csY480" fmla="*/ 123055 h 470407"/>
                <a:gd name="csX481" fmla="*/ 128090 w 211990"/>
                <a:gd name="csY481" fmla="*/ 124733 h 470407"/>
                <a:gd name="csX482" fmla="*/ 129768 w 211990"/>
                <a:gd name="csY482" fmla="*/ 124733 h 470407"/>
                <a:gd name="csX483" fmla="*/ 129768 w 211990"/>
                <a:gd name="csY483" fmla="*/ 123055 h 470407"/>
                <a:gd name="csX484" fmla="*/ 131446 w 211990"/>
                <a:gd name="csY484" fmla="*/ 123055 h 470407"/>
                <a:gd name="csX485" fmla="*/ 133683 w 211990"/>
                <a:gd name="csY485" fmla="*/ 121377 h 470407"/>
                <a:gd name="csX486" fmla="*/ 135361 w 211990"/>
                <a:gd name="csY486" fmla="*/ 121377 h 470407"/>
                <a:gd name="csX487" fmla="*/ 135361 w 211990"/>
                <a:gd name="csY487" fmla="*/ 119140 h 470407"/>
                <a:gd name="csX488" fmla="*/ 138717 w 211990"/>
                <a:gd name="csY488" fmla="*/ 119140 h 470407"/>
                <a:gd name="csX489" fmla="*/ 138717 w 211990"/>
                <a:gd name="csY489" fmla="*/ 117462 h 470407"/>
                <a:gd name="csX490" fmla="*/ 156616 w 211990"/>
                <a:gd name="csY490" fmla="*/ 117462 h 470407"/>
                <a:gd name="csX491" fmla="*/ 156616 w 211990"/>
                <a:gd name="csY491" fmla="*/ 119140 h 470407"/>
                <a:gd name="csX492" fmla="*/ 153260 w 211990"/>
                <a:gd name="csY492" fmla="*/ 119140 h 470407"/>
                <a:gd name="csX493" fmla="*/ 153260 w 211990"/>
                <a:gd name="csY493" fmla="*/ 124733 h 470407"/>
                <a:gd name="csX494" fmla="*/ 154938 w 211990"/>
                <a:gd name="csY494" fmla="*/ 124733 h 470407"/>
                <a:gd name="csX495" fmla="*/ 156616 w 211990"/>
                <a:gd name="csY495" fmla="*/ 126411 h 470407"/>
                <a:gd name="csX496" fmla="*/ 156616 w 211990"/>
                <a:gd name="csY496" fmla="*/ 126411 h 470407"/>
                <a:gd name="csX497" fmla="*/ 156616 w 211990"/>
                <a:gd name="csY497" fmla="*/ 128089 h 470407"/>
                <a:gd name="csX498" fmla="*/ 158294 w 211990"/>
                <a:gd name="csY498" fmla="*/ 128089 h 470407"/>
                <a:gd name="csX499" fmla="*/ 156616 w 211990"/>
                <a:gd name="csY499" fmla="*/ 129767 h 470407"/>
                <a:gd name="csX500" fmla="*/ 158294 w 211990"/>
                <a:gd name="csY500" fmla="*/ 129767 h 470407"/>
                <a:gd name="csX501" fmla="*/ 156616 w 211990"/>
                <a:gd name="csY501" fmla="*/ 132005 h 470407"/>
                <a:gd name="csX502" fmla="*/ 156616 w 211990"/>
                <a:gd name="csY502" fmla="*/ 133683 h 470407"/>
                <a:gd name="csX503" fmla="*/ 158294 w 211990"/>
                <a:gd name="csY503" fmla="*/ 133683 h 470407"/>
                <a:gd name="csX504" fmla="*/ 158294 w 211990"/>
                <a:gd name="csY504" fmla="*/ 137039 h 470407"/>
                <a:gd name="csX505" fmla="*/ 159973 w 211990"/>
                <a:gd name="csY505" fmla="*/ 137039 h 470407"/>
                <a:gd name="csX506" fmla="*/ 159973 w 211990"/>
                <a:gd name="csY506" fmla="*/ 138717 h 470407"/>
                <a:gd name="csX507" fmla="*/ 158294 w 211990"/>
                <a:gd name="csY507" fmla="*/ 138717 h 470407"/>
                <a:gd name="csX508" fmla="*/ 158294 w 211990"/>
                <a:gd name="csY508" fmla="*/ 140954 h 470407"/>
                <a:gd name="csX509" fmla="*/ 159973 w 211990"/>
                <a:gd name="csY509" fmla="*/ 140954 h 470407"/>
                <a:gd name="csX510" fmla="*/ 159973 w 211990"/>
                <a:gd name="csY510" fmla="*/ 142632 h 470407"/>
                <a:gd name="csX511" fmla="*/ 165566 w 211990"/>
                <a:gd name="csY511" fmla="*/ 142632 h 470407"/>
                <a:gd name="csX512" fmla="*/ 165566 w 211990"/>
                <a:gd name="csY512" fmla="*/ 144310 h 470407"/>
                <a:gd name="csX513" fmla="*/ 167244 w 211990"/>
                <a:gd name="csY513" fmla="*/ 144310 h 470407"/>
                <a:gd name="csX514" fmla="*/ 167244 w 211990"/>
                <a:gd name="csY514" fmla="*/ 142632 h 470407"/>
                <a:gd name="csX515" fmla="*/ 171159 w 211990"/>
                <a:gd name="csY515" fmla="*/ 142632 h 470407"/>
                <a:gd name="csX516" fmla="*/ 171159 w 211990"/>
                <a:gd name="csY516" fmla="*/ 144310 h 470407"/>
                <a:gd name="csX517" fmla="*/ 174515 w 211990"/>
                <a:gd name="csY517" fmla="*/ 144310 h 470407"/>
                <a:gd name="csX518" fmla="*/ 174515 w 211990"/>
                <a:gd name="csY518" fmla="*/ 147666 h 470407"/>
                <a:gd name="csX519" fmla="*/ 171159 w 211990"/>
                <a:gd name="csY519" fmla="*/ 147666 h 470407"/>
                <a:gd name="csX520" fmla="*/ 171159 w 211990"/>
                <a:gd name="csY520" fmla="*/ 153260 h 470407"/>
                <a:gd name="csX521" fmla="*/ 168922 w 211990"/>
                <a:gd name="csY521" fmla="*/ 153260 h 470407"/>
                <a:gd name="csX522" fmla="*/ 168922 w 211990"/>
                <a:gd name="csY522" fmla="*/ 154938 h 470407"/>
                <a:gd name="csX523" fmla="*/ 171159 w 211990"/>
                <a:gd name="csY523" fmla="*/ 156616 h 470407"/>
                <a:gd name="csX524" fmla="*/ 171159 w 211990"/>
                <a:gd name="csY524" fmla="*/ 158294 h 470407"/>
                <a:gd name="csX525" fmla="*/ 171159 w 211990"/>
                <a:gd name="csY525" fmla="*/ 158294 h 470407"/>
                <a:gd name="csX526" fmla="*/ 168922 w 211990"/>
                <a:gd name="csY526" fmla="*/ 160531 h 470407"/>
                <a:gd name="csX527" fmla="*/ 168922 w 211990"/>
                <a:gd name="csY527" fmla="*/ 162209 h 470407"/>
                <a:gd name="csX528" fmla="*/ 167244 w 211990"/>
                <a:gd name="csY528" fmla="*/ 162209 h 470407"/>
                <a:gd name="csX529" fmla="*/ 167244 w 211990"/>
                <a:gd name="csY529" fmla="*/ 163887 h 470407"/>
                <a:gd name="csX530" fmla="*/ 165566 w 211990"/>
                <a:gd name="csY530" fmla="*/ 163887 h 470407"/>
                <a:gd name="csX531" fmla="*/ 165566 w 211990"/>
                <a:gd name="csY531" fmla="*/ 169481 h 470407"/>
                <a:gd name="csX532" fmla="*/ 171159 w 211990"/>
                <a:gd name="csY532" fmla="*/ 169481 h 470407"/>
                <a:gd name="csX533" fmla="*/ 172837 w 211990"/>
                <a:gd name="csY533" fmla="*/ 167243 h 470407"/>
                <a:gd name="csX534" fmla="*/ 174515 w 211990"/>
                <a:gd name="csY534" fmla="*/ 169481 h 470407"/>
                <a:gd name="csX535" fmla="*/ 176193 w 211990"/>
                <a:gd name="csY535" fmla="*/ 169481 h 470407"/>
                <a:gd name="csX536" fmla="*/ 176193 w 211990"/>
                <a:gd name="csY536" fmla="*/ 171159 h 470407"/>
                <a:gd name="csX537" fmla="*/ 183465 w 211990"/>
                <a:gd name="csY537" fmla="*/ 171159 h 470407"/>
                <a:gd name="csX538" fmla="*/ 185143 w 211990"/>
                <a:gd name="csY538" fmla="*/ 172837 h 470407"/>
                <a:gd name="csX539" fmla="*/ 183465 w 211990"/>
                <a:gd name="csY539" fmla="*/ 172837 h 470407"/>
                <a:gd name="csX540" fmla="*/ 183465 w 211990"/>
                <a:gd name="csY540" fmla="*/ 180108 h 470407"/>
                <a:gd name="csX541" fmla="*/ 188499 w 211990"/>
                <a:gd name="csY541" fmla="*/ 180108 h 470407"/>
                <a:gd name="csX542" fmla="*/ 188499 w 211990"/>
                <a:gd name="csY542" fmla="*/ 181786 h 470407"/>
                <a:gd name="csX543" fmla="*/ 186821 w 211990"/>
                <a:gd name="csY543" fmla="*/ 181786 h 470407"/>
                <a:gd name="csX544" fmla="*/ 186821 w 211990"/>
                <a:gd name="csY544" fmla="*/ 183464 h 470407"/>
                <a:gd name="csX545" fmla="*/ 188499 w 211990"/>
                <a:gd name="csY545" fmla="*/ 183464 h 470407"/>
                <a:gd name="csX546" fmla="*/ 188499 w 211990"/>
                <a:gd name="csY546" fmla="*/ 185142 h 470407"/>
                <a:gd name="csX547" fmla="*/ 192414 w 211990"/>
                <a:gd name="csY547" fmla="*/ 185142 h 470407"/>
                <a:gd name="csX548" fmla="*/ 192414 w 211990"/>
                <a:gd name="csY548" fmla="*/ 183464 h 470407"/>
                <a:gd name="csX549" fmla="*/ 195770 w 211990"/>
                <a:gd name="csY549" fmla="*/ 183464 h 470407"/>
                <a:gd name="csX550" fmla="*/ 195770 w 211990"/>
                <a:gd name="csY550" fmla="*/ 185142 h 470407"/>
                <a:gd name="csX551" fmla="*/ 201363 w 211990"/>
                <a:gd name="csY551" fmla="*/ 185142 h 470407"/>
                <a:gd name="csX552" fmla="*/ 203042 w 211990"/>
                <a:gd name="csY552" fmla="*/ 183464 h 470407"/>
                <a:gd name="csX553" fmla="*/ 204720 w 211990"/>
                <a:gd name="csY553" fmla="*/ 183464 h 470407"/>
                <a:gd name="csX554" fmla="*/ 204720 w 211990"/>
                <a:gd name="csY554" fmla="*/ 181786 h 470407"/>
                <a:gd name="csX555" fmla="*/ 206398 w 211990"/>
                <a:gd name="csY555" fmla="*/ 181786 h 470407"/>
                <a:gd name="csX556" fmla="*/ 206398 w 211990"/>
                <a:gd name="csY556" fmla="*/ 180108 h 470407"/>
                <a:gd name="csX557" fmla="*/ 210313 w 211990"/>
                <a:gd name="csY557" fmla="*/ 180108 h 470407"/>
                <a:gd name="csX558" fmla="*/ 210313 w 211990"/>
                <a:gd name="csY558" fmla="*/ 178430 h 470407"/>
                <a:gd name="csX559" fmla="*/ 211991 w 211990"/>
                <a:gd name="csY559" fmla="*/ 178430 h 470407"/>
                <a:gd name="csX560" fmla="*/ 211991 w 211990"/>
                <a:gd name="csY560" fmla="*/ 185142 h 470407"/>
                <a:gd name="csX561" fmla="*/ 210313 w 211990"/>
                <a:gd name="csY561" fmla="*/ 185142 h 470407"/>
                <a:gd name="csX562" fmla="*/ 210313 w 211990"/>
                <a:gd name="csY562" fmla="*/ 189058 h 470407"/>
                <a:gd name="csX563" fmla="*/ 204720 w 211990"/>
                <a:gd name="csY563" fmla="*/ 189058 h 470407"/>
                <a:gd name="csX564" fmla="*/ 204720 w 211990"/>
                <a:gd name="csY564" fmla="*/ 190736 h 470407"/>
                <a:gd name="csX565" fmla="*/ 203042 w 211990"/>
                <a:gd name="csY565" fmla="*/ 190736 h 470407"/>
                <a:gd name="csX566" fmla="*/ 203042 w 211990"/>
                <a:gd name="csY566" fmla="*/ 189058 h 470407"/>
                <a:gd name="csX567" fmla="*/ 201363 w 211990"/>
                <a:gd name="csY567" fmla="*/ 189058 h 470407"/>
                <a:gd name="csX568" fmla="*/ 201363 w 211990"/>
                <a:gd name="csY568" fmla="*/ 194092 h 470407"/>
                <a:gd name="csX569" fmla="*/ 199686 w 211990"/>
                <a:gd name="csY569" fmla="*/ 195770 h 470407"/>
                <a:gd name="csX570" fmla="*/ 197448 w 211990"/>
                <a:gd name="csY570" fmla="*/ 195770 h 470407"/>
                <a:gd name="csX571" fmla="*/ 197448 w 211990"/>
                <a:gd name="csY571" fmla="*/ 201363 h 470407"/>
                <a:gd name="csX572" fmla="*/ 194092 w 211990"/>
                <a:gd name="csY572" fmla="*/ 201363 h 470407"/>
                <a:gd name="csX573" fmla="*/ 194092 w 211990"/>
                <a:gd name="csY573" fmla="*/ 203041 h 470407"/>
                <a:gd name="csX574" fmla="*/ 192414 w 211990"/>
                <a:gd name="csY574" fmla="*/ 203041 h 470407"/>
                <a:gd name="csX575" fmla="*/ 190736 w 211990"/>
                <a:gd name="csY575" fmla="*/ 204719 h 470407"/>
                <a:gd name="csX576" fmla="*/ 188499 w 211990"/>
                <a:gd name="csY576" fmla="*/ 206957 h 470407"/>
                <a:gd name="csX577" fmla="*/ 188499 w 211990"/>
                <a:gd name="csY577" fmla="*/ 213669 h 470407"/>
                <a:gd name="csX578" fmla="*/ 185143 w 211990"/>
                <a:gd name="csY578" fmla="*/ 213669 h 470407"/>
                <a:gd name="csX579" fmla="*/ 185143 w 211990"/>
                <a:gd name="csY579" fmla="*/ 211991 h 470407"/>
                <a:gd name="csX580" fmla="*/ 181786 w 211990"/>
                <a:gd name="csY580" fmla="*/ 211991 h 470407"/>
                <a:gd name="csX581" fmla="*/ 181786 w 211990"/>
                <a:gd name="csY581" fmla="*/ 213669 h 470407"/>
                <a:gd name="csX582" fmla="*/ 177871 w 211990"/>
                <a:gd name="csY582" fmla="*/ 213669 h 470407"/>
                <a:gd name="csX583" fmla="*/ 177871 w 211990"/>
                <a:gd name="csY583" fmla="*/ 215347 h 470407"/>
                <a:gd name="csX584" fmla="*/ 176193 w 211990"/>
                <a:gd name="csY584" fmla="*/ 215347 h 470407"/>
                <a:gd name="csX585" fmla="*/ 176193 w 211990"/>
                <a:gd name="csY585" fmla="*/ 213669 h 470407"/>
                <a:gd name="csX586" fmla="*/ 174515 w 211990"/>
                <a:gd name="csY586" fmla="*/ 213669 h 470407"/>
                <a:gd name="csX587" fmla="*/ 174515 w 211990"/>
                <a:gd name="csY587" fmla="*/ 219262 h 470407"/>
                <a:gd name="csX588" fmla="*/ 172837 w 211990"/>
                <a:gd name="csY588" fmla="*/ 219262 h 470407"/>
                <a:gd name="csX589" fmla="*/ 172837 w 211990"/>
                <a:gd name="csY589" fmla="*/ 220940 h 470407"/>
                <a:gd name="csX590" fmla="*/ 167244 w 211990"/>
                <a:gd name="csY590" fmla="*/ 220940 h 470407"/>
                <a:gd name="csX591" fmla="*/ 165566 w 211990"/>
                <a:gd name="csY591" fmla="*/ 219262 h 470407"/>
                <a:gd name="csX592" fmla="*/ 163888 w 211990"/>
                <a:gd name="csY592" fmla="*/ 219262 h 470407"/>
                <a:gd name="csX593" fmla="*/ 163888 w 211990"/>
                <a:gd name="csY593" fmla="*/ 220940 h 470407"/>
                <a:gd name="csX594" fmla="*/ 162209 w 211990"/>
                <a:gd name="csY594" fmla="*/ 220940 h 470407"/>
                <a:gd name="csX595" fmla="*/ 162209 w 211990"/>
                <a:gd name="csY595" fmla="*/ 229890 h 470407"/>
                <a:gd name="csX596" fmla="*/ 158294 w 211990"/>
                <a:gd name="csY596" fmla="*/ 229890 h 470407"/>
                <a:gd name="csX597" fmla="*/ 158294 w 211990"/>
                <a:gd name="csY597" fmla="*/ 228212 h 470407"/>
                <a:gd name="csX598" fmla="*/ 156616 w 211990"/>
                <a:gd name="csY598" fmla="*/ 228212 h 470407"/>
                <a:gd name="csX599" fmla="*/ 156616 w 211990"/>
                <a:gd name="csY599" fmla="*/ 229890 h 470407"/>
                <a:gd name="csX600" fmla="*/ 151023 w 211990"/>
                <a:gd name="csY600" fmla="*/ 229890 h 470407"/>
                <a:gd name="csX601" fmla="*/ 151023 w 211990"/>
                <a:gd name="csY601" fmla="*/ 231568 h 470407"/>
                <a:gd name="csX602" fmla="*/ 149345 w 211990"/>
                <a:gd name="csY602" fmla="*/ 229890 h 470407"/>
                <a:gd name="csX603" fmla="*/ 147667 w 211990"/>
                <a:gd name="csY603" fmla="*/ 231568 h 470407"/>
                <a:gd name="csX604" fmla="*/ 144311 w 211990"/>
                <a:gd name="csY604" fmla="*/ 231568 h 470407"/>
                <a:gd name="csX605" fmla="*/ 144311 w 211990"/>
                <a:gd name="csY605" fmla="*/ 229890 h 470407"/>
                <a:gd name="csX606" fmla="*/ 138717 w 211990"/>
                <a:gd name="csY606" fmla="*/ 229890 h 470407"/>
                <a:gd name="csX607" fmla="*/ 138717 w 211990"/>
                <a:gd name="csY607" fmla="*/ 231568 h 470407"/>
                <a:gd name="csX608" fmla="*/ 137039 w 211990"/>
                <a:gd name="csY608" fmla="*/ 231568 h 470407"/>
                <a:gd name="csX609" fmla="*/ 137039 w 211990"/>
                <a:gd name="csY609" fmla="*/ 233246 h 470407"/>
                <a:gd name="csX610" fmla="*/ 135361 w 211990"/>
                <a:gd name="csY610" fmla="*/ 233246 h 470407"/>
                <a:gd name="csX611" fmla="*/ 133683 w 211990"/>
                <a:gd name="csY611" fmla="*/ 235483 h 470407"/>
                <a:gd name="csX612" fmla="*/ 133683 w 211990"/>
                <a:gd name="csY612" fmla="*/ 247789 h 470407"/>
                <a:gd name="csX613" fmla="*/ 129768 w 211990"/>
                <a:gd name="csY613" fmla="*/ 247789 h 470407"/>
                <a:gd name="csX614" fmla="*/ 129768 w 211990"/>
                <a:gd name="csY614" fmla="*/ 252823 h 470407"/>
                <a:gd name="csX615" fmla="*/ 131446 w 211990"/>
                <a:gd name="csY615" fmla="*/ 252823 h 470407"/>
                <a:gd name="csX616" fmla="*/ 131446 w 211990"/>
                <a:gd name="csY616" fmla="*/ 260094 h 470407"/>
                <a:gd name="csX617" fmla="*/ 129768 w 211990"/>
                <a:gd name="csY617" fmla="*/ 258416 h 470407"/>
                <a:gd name="csX618" fmla="*/ 129768 w 211990"/>
                <a:gd name="csY618" fmla="*/ 258416 h 470407"/>
                <a:gd name="csX619" fmla="*/ 128090 w 211990"/>
                <a:gd name="csY619" fmla="*/ 260094 h 470407"/>
                <a:gd name="csX620" fmla="*/ 122496 w 211990"/>
                <a:gd name="csY620" fmla="*/ 260094 h 470407"/>
                <a:gd name="csX621" fmla="*/ 122496 w 211990"/>
                <a:gd name="csY621" fmla="*/ 264010 h 470407"/>
                <a:gd name="csX622" fmla="*/ 124734 w 211990"/>
                <a:gd name="csY622" fmla="*/ 264010 h 470407"/>
                <a:gd name="csX623" fmla="*/ 124734 w 211990"/>
                <a:gd name="csY623" fmla="*/ 265688 h 470407"/>
                <a:gd name="csX624" fmla="*/ 128090 w 211990"/>
                <a:gd name="csY624" fmla="*/ 265688 h 470407"/>
                <a:gd name="csX625" fmla="*/ 128090 w 211990"/>
                <a:gd name="csY625" fmla="*/ 269044 h 470407"/>
                <a:gd name="csX626" fmla="*/ 129768 w 211990"/>
                <a:gd name="csY626" fmla="*/ 269044 h 470407"/>
                <a:gd name="csX627" fmla="*/ 129768 w 211990"/>
                <a:gd name="csY627" fmla="*/ 279671 h 470407"/>
                <a:gd name="csX628" fmla="*/ 131446 w 211990"/>
                <a:gd name="csY628" fmla="*/ 279671 h 470407"/>
                <a:gd name="csX629" fmla="*/ 131446 w 211990"/>
                <a:gd name="csY629" fmla="*/ 281350 h 470407"/>
                <a:gd name="csX630" fmla="*/ 133683 w 211990"/>
                <a:gd name="csY630" fmla="*/ 281350 h 470407"/>
                <a:gd name="csX631" fmla="*/ 133683 w 211990"/>
                <a:gd name="csY631" fmla="*/ 283587 h 470407"/>
                <a:gd name="csX632" fmla="*/ 135361 w 211990"/>
                <a:gd name="csY632" fmla="*/ 283587 h 470407"/>
                <a:gd name="csX633" fmla="*/ 135361 w 211990"/>
                <a:gd name="csY633" fmla="*/ 285265 h 470407"/>
                <a:gd name="csX634" fmla="*/ 137039 w 211990"/>
                <a:gd name="csY634" fmla="*/ 285265 h 470407"/>
                <a:gd name="csX635" fmla="*/ 137039 w 211990"/>
                <a:gd name="csY635" fmla="*/ 286943 h 470407"/>
                <a:gd name="csX636" fmla="*/ 138717 w 211990"/>
                <a:gd name="csY636" fmla="*/ 286943 h 470407"/>
                <a:gd name="csX637" fmla="*/ 138717 w 211990"/>
                <a:gd name="csY637" fmla="*/ 288621 h 470407"/>
                <a:gd name="csX638" fmla="*/ 140396 w 211990"/>
                <a:gd name="csY638" fmla="*/ 288621 h 470407"/>
                <a:gd name="csX639" fmla="*/ 140396 w 211990"/>
                <a:gd name="csY639" fmla="*/ 292536 h 470407"/>
                <a:gd name="csX640" fmla="*/ 142632 w 211990"/>
                <a:gd name="csY640" fmla="*/ 292536 h 470407"/>
                <a:gd name="csX641" fmla="*/ 144311 w 211990"/>
                <a:gd name="csY641" fmla="*/ 294214 h 470407"/>
                <a:gd name="csX642" fmla="*/ 144311 w 211990"/>
                <a:gd name="csY642" fmla="*/ 297570 h 470407"/>
                <a:gd name="csX643" fmla="*/ 147667 w 211990"/>
                <a:gd name="csY643" fmla="*/ 297570 h 470407"/>
                <a:gd name="csX644" fmla="*/ 147667 w 211990"/>
                <a:gd name="csY644" fmla="*/ 299248 h 470407"/>
                <a:gd name="csX645" fmla="*/ 149345 w 211990"/>
                <a:gd name="csY645" fmla="*/ 299248 h 470407"/>
                <a:gd name="csX646" fmla="*/ 149345 w 211990"/>
                <a:gd name="csY646" fmla="*/ 303164 h 470407"/>
                <a:gd name="csX647" fmla="*/ 147667 w 211990"/>
                <a:gd name="csY647" fmla="*/ 303164 h 470407"/>
                <a:gd name="csX648" fmla="*/ 147667 w 211990"/>
                <a:gd name="csY648" fmla="*/ 306520 h 470407"/>
                <a:gd name="csX649" fmla="*/ 149345 w 211990"/>
                <a:gd name="csY649" fmla="*/ 306520 h 470407"/>
                <a:gd name="csX650" fmla="*/ 149345 w 211990"/>
                <a:gd name="csY650" fmla="*/ 308198 h 470407"/>
                <a:gd name="csX651" fmla="*/ 151023 w 211990"/>
                <a:gd name="csY651" fmla="*/ 308198 h 470407"/>
                <a:gd name="csX652" fmla="*/ 151023 w 211990"/>
                <a:gd name="csY652" fmla="*/ 309876 h 470407"/>
                <a:gd name="csX653" fmla="*/ 153260 w 211990"/>
                <a:gd name="csY653" fmla="*/ 309876 h 470407"/>
                <a:gd name="csX654" fmla="*/ 153260 w 211990"/>
                <a:gd name="csY654" fmla="*/ 315469 h 470407"/>
                <a:gd name="csX655" fmla="*/ 156616 w 211990"/>
                <a:gd name="csY655" fmla="*/ 315469 h 470407"/>
                <a:gd name="csX656" fmla="*/ 156616 w 211990"/>
                <a:gd name="csY656" fmla="*/ 312113 h 470407"/>
                <a:gd name="csX657" fmla="*/ 158294 w 211990"/>
                <a:gd name="csY657" fmla="*/ 312113 h 470407"/>
                <a:gd name="csX658" fmla="*/ 158294 w 211990"/>
                <a:gd name="csY658" fmla="*/ 321063 h 470407"/>
                <a:gd name="csX659" fmla="*/ 153260 w 211990"/>
                <a:gd name="csY659" fmla="*/ 321063 h 470407"/>
                <a:gd name="csX660" fmla="*/ 153260 w 211990"/>
                <a:gd name="csY660" fmla="*/ 322741 h 470407"/>
                <a:gd name="csX661" fmla="*/ 151023 w 211990"/>
                <a:gd name="csY661" fmla="*/ 322741 h 470407"/>
                <a:gd name="csX662" fmla="*/ 151023 w 211990"/>
                <a:gd name="csY662" fmla="*/ 338402 h 470407"/>
                <a:gd name="csX663" fmla="*/ 147667 w 211990"/>
                <a:gd name="csY663" fmla="*/ 338402 h 470407"/>
                <a:gd name="csX664" fmla="*/ 147667 w 211990"/>
                <a:gd name="csY664" fmla="*/ 340640 h 470407"/>
                <a:gd name="csX665" fmla="*/ 144311 w 211990"/>
                <a:gd name="csY665" fmla="*/ 340640 h 470407"/>
                <a:gd name="csX666" fmla="*/ 144311 w 211990"/>
                <a:gd name="csY666" fmla="*/ 342318 h 470407"/>
                <a:gd name="csX667" fmla="*/ 142632 w 211990"/>
                <a:gd name="csY667" fmla="*/ 342318 h 470407"/>
                <a:gd name="csX668" fmla="*/ 142632 w 211990"/>
                <a:gd name="csY668" fmla="*/ 345674 h 470407"/>
                <a:gd name="csX669" fmla="*/ 142632 w 211990"/>
                <a:gd name="csY669" fmla="*/ 345674 h 470407"/>
                <a:gd name="csX670" fmla="*/ 142632 w 211990"/>
                <a:gd name="csY670" fmla="*/ 349589 h 470407"/>
                <a:gd name="csX671" fmla="*/ 144311 w 211990"/>
                <a:gd name="csY671" fmla="*/ 349589 h 470407"/>
                <a:gd name="csX672" fmla="*/ 144311 w 211990"/>
                <a:gd name="csY672" fmla="*/ 354623 h 470407"/>
                <a:gd name="csX673" fmla="*/ 145989 w 211990"/>
                <a:gd name="csY673" fmla="*/ 354623 h 470407"/>
                <a:gd name="csX674" fmla="*/ 145989 w 211990"/>
                <a:gd name="csY674" fmla="*/ 356301 h 470407"/>
                <a:gd name="csX675" fmla="*/ 147667 w 211990"/>
                <a:gd name="csY675" fmla="*/ 356301 h 470407"/>
                <a:gd name="csX676" fmla="*/ 147667 w 211990"/>
                <a:gd name="csY676" fmla="*/ 360217 h 470407"/>
                <a:gd name="csX677" fmla="*/ 149345 w 211990"/>
                <a:gd name="csY677" fmla="*/ 360217 h 470407"/>
                <a:gd name="csX678" fmla="*/ 149345 w 211990"/>
                <a:gd name="csY678" fmla="*/ 361895 h 470407"/>
                <a:gd name="csX679" fmla="*/ 151023 w 211990"/>
                <a:gd name="csY679" fmla="*/ 361895 h 470407"/>
                <a:gd name="csX680" fmla="*/ 151023 w 211990"/>
                <a:gd name="csY680" fmla="*/ 365251 h 470407"/>
                <a:gd name="csX681" fmla="*/ 153260 w 211990"/>
                <a:gd name="csY681" fmla="*/ 365251 h 470407"/>
                <a:gd name="csX682" fmla="*/ 153260 w 211990"/>
                <a:gd name="csY682" fmla="*/ 366929 h 470407"/>
                <a:gd name="csX683" fmla="*/ 156616 w 211990"/>
                <a:gd name="csY683" fmla="*/ 366929 h 470407"/>
                <a:gd name="csX684" fmla="*/ 156616 w 211990"/>
                <a:gd name="csY684" fmla="*/ 369166 h 470407"/>
                <a:gd name="csX685" fmla="*/ 158294 w 211990"/>
                <a:gd name="csY685" fmla="*/ 369166 h 470407"/>
                <a:gd name="csX686" fmla="*/ 158294 w 211990"/>
                <a:gd name="csY686" fmla="*/ 370844 h 470407"/>
                <a:gd name="csX687" fmla="*/ 159973 w 211990"/>
                <a:gd name="csY687" fmla="*/ 370844 h 470407"/>
                <a:gd name="csX688" fmla="*/ 159973 w 211990"/>
                <a:gd name="csY688" fmla="*/ 372522 h 470407"/>
                <a:gd name="csX689" fmla="*/ 162209 w 211990"/>
                <a:gd name="csY689" fmla="*/ 372522 h 470407"/>
                <a:gd name="csX690" fmla="*/ 162209 w 211990"/>
                <a:gd name="csY690" fmla="*/ 374200 h 470407"/>
                <a:gd name="csX691" fmla="*/ 163888 w 211990"/>
                <a:gd name="csY691" fmla="*/ 374200 h 470407"/>
                <a:gd name="csX692" fmla="*/ 163888 w 211990"/>
                <a:gd name="csY692" fmla="*/ 379794 h 470407"/>
                <a:gd name="csX693" fmla="*/ 165566 w 211990"/>
                <a:gd name="csY693" fmla="*/ 379794 h 470407"/>
                <a:gd name="csX694" fmla="*/ 165566 w 211990"/>
                <a:gd name="csY694" fmla="*/ 392099 h 470407"/>
                <a:gd name="csX695" fmla="*/ 163888 w 211990"/>
                <a:gd name="csY695" fmla="*/ 392099 h 470407"/>
                <a:gd name="csX696" fmla="*/ 163888 w 211990"/>
                <a:gd name="csY696" fmla="*/ 397693 h 470407"/>
                <a:gd name="csX697" fmla="*/ 165566 w 211990"/>
                <a:gd name="csY697" fmla="*/ 397693 h 470407"/>
                <a:gd name="csX698" fmla="*/ 165566 w 211990"/>
                <a:gd name="csY698" fmla="*/ 404405 h 470407"/>
                <a:gd name="csX699" fmla="*/ 168922 w 211990"/>
                <a:gd name="csY699" fmla="*/ 404405 h 470407"/>
                <a:gd name="csX700" fmla="*/ 168922 w 211990"/>
                <a:gd name="csY700" fmla="*/ 406642 h 470407"/>
                <a:gd name="csX701" fmla="*/ 171159 w 211990"/>
                <a:gd name="csY701" fmla="*/ 406642 h 470407"/>
                <a:gd name="csX702" fmla="*/ 171159 w 211990"/>
                <a:gd name="csY702" fmla="*/ 415032 h 470407"/>
                <a:gd name="csX703" fmla="*/ 172837 w 211990"/>
                <a:gd name="csY703" fmla="*/ 415032 h 470407"/>
                <a:gd name="csX704" fmla="*/ 172837 w 211990"/>
                <a:gd name="csY704" fmla="*/ 418948 h 470407"/>
                <a:gd name="csX705" fmla="*/ 174515 w 211990"/>
                <a:gd name="csY705" fmla="*/ 418948 h 470407"/>
                <a:gd name="csX706" fmla="*/ 174515 w 211990"/>
                <a:gd name="csY706" fmla="*/ 422304 h 470407"/>
                <a:gd name="csX707" fmla="*/ 174515 w 211990"/>
                <a:gd name="csY707" fmla="*/ 422304 h 470407"/>
                <a:gd name="csX708" fmla="*/ 174515 w 211990"/>
                <a:gd name="csY708" fmla="*/ 426219 h 470407"/>
                <a:gd name="csX709" fmla="*/ 176193 w 211990"/>
                <a:gd name="csY709" fmla="*/ 426219 h 470407"/>
                <a:gd name="csX710" fmla="*/ 176193 w 211990"/>
                <a:gd name="csY710" fmla="*/ 429575 h 470407"/>
                <a:gd name="csX711" fmla="*/ 174515 w 211990"/>
                <a:gd name="csY711" fmla="*/ 429575 h 470407"/>
                <a:gd name="csX712" fmla="*/ 174515 w 211990"/>
                <a:gd name="csY712" fmla="*/ 431253 h 470407"/>
                <a:gd name="csX713" fmla="*/ 172837 w 211990"/>
                <a:gd name="csY713" fmla="*/ 431253 h 470407"/>
                <a:gd name="csX714" fmla="*/ 171159 w 211990"/>
                <a:gd name="csY714" fmla="*/ 432931 h 470407"/>
                <a:gd name="csX715" fmla="*/ 171159 w 211990"/>
                <a:gd name="csY715" fmla="*/ 432931 h 470407"/>
                <a:gd name="csX716" fmla="*/ 171159 w 211990"/>
                <a:gd name="csY716" fmla="*/ 436847 h 470407"/>
                <a:gd name="csX717" fmla="*/ 168922 w 211990"/>
                <a:gd name="csY717" fmla="*/ 438525 h 470407"/>
                <a:gd name="csX718" fmla="*/ 168922 w 211990"/>
                <a:gd name="csY718" fmla="*/ 440203 h 470407"/>
                <a:gd name="csX719" fmla="*/ 167244 w 211990"/>
                <a:gd name="csY719" fmla="*/ 440203 h 470407"/>
                <a:gd name="csX720" fmla="*/ 167244 w 211990"/>
                <a:gd name="csY720" fmla="*/ 441881 h 470407"/>
                <a:gd name="csX721" fmla="*/ 165566 w 211990"/>
                <a:gd name="csY721" fmla="*/ 443559 h 470407"/>
                <a:gd name="csX722" fmla="*/ 165566 w 211990"/>
                <a:gd name="csY722" fmla="*/ 445796 h 470407"/>
                <a:gd name="csX723" fmla="*/ 163888 w 211990"/>
                <a:gd name="csY723" fmla="*/ 445796 h 470407"/>
                <a:gd name="csX724" fmla="*/ 163888 w 211990"/>
                <a:gd name="csY724" fmla="*/ 447474 h 470407"/>
                <a:gd name="csX725" fmla="*/ 162209 w 211990"/>
                <a:gd name="csY725" fmla="*/ 447474 h 470407"/>
                <a:gd name="csX726" fmla="*/ 162209 w 211990"/>
                <a:gd name="csY726" fmla="*/ 450830 h 470407"/>
                <a:gd name="csX727" fmla="*/ 158294 w 211990"/>
                <a:gd name="csY727" fmla="*/ 450830 h 470407"/>
                <a:gd name="csX728" fmla="*/ 158294 w 211990"/>
                <a:gd name="csY728" fmla="*/ 452508 h 470407"/>
                <a:gd name="csX729" fmla="*/ 156616 w 211990"/>
                <a:gd name="csY729" fmla="*/ 452508 h 470407"/>
                <a:gd name="csX730" fmla="*/ 156616 w 211990"/>
                <a:gd name="csY730" fmla="*/ 461458 h 470407"/>
                <a:gd name="csX731" fmla="*/ 154938 w 211990"/>
                <a:gd name="csY731" fmla="*/ 461458 h 470407"/>
                <a:gd name="csX732" fmla="*/ 154938 w 211990"/>
                <a:gd name="csY732" fmla="*/ 463695 h 470407"/>
                <a:gd name="csX733" fmla="*/ 153260 w 211990"/>
                <a:gd name="csY733" fmla="*/ 465373 h 470407"/>
                <a:gd name="csX734" fmla="*/ 153260 w 211990"/>
                <a:gd name="csY734" fmla="*/ 465373 h 470407"/>
                <a:gd name="csX735" fmla="*/ 153260 w 211990"/>
                <a:gd name="csY735" fmla="*/ 467051 h 470407"/>
                <a:gd name="csX736" fmla="*/ 151023 w 211990"/>
                <a:gd name="csY736" fmla="*/ 470407 h 470407"/>
                <a:gd name="csX737" fmla="*/ 149345 w 211990"/>
                <a:gd name="csY737" fmla="*/ 470407 h 470407"/>
                <a:gd name="csX738" fmla="*/ 133683 w 211990"/>
                <a:gd name="csY738" fmla="*/ 242196 h 470407"/>
                <a:gd name="csX739" fmla="*/ 133683 w 211990"/>
                <a:gd name="csY739" fmla="*/ 240517 h 470407"/>
                <a:gd name="csX740" fmla="*/ 133683 w 211990"/>
                <a:gd name="csY740" fmla="*/ 242196 h 470407"/>
                <a:gd name="csX741" fmla="*/ 120819 w 211990"/>
                <a:gd name="csY741" fmla="*/ 7271 h 470407"/>
                <a:gd name="csX742" fmla="*/ 122496 w 211990"/>
                <a:gd name="csY742" fmla="*/ 7271 h 470407"/>
                <a:gd name="csX743" fmla="*/ 120819 w 211990"/>
                <a:gd name="csY743" fmla="*/ 7271 h 4704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</a:cxnLst>
              <a:rect l="l" t="t" r="r" b="b"/>
              <a:pathLst>
                <a:path w="211990" h="470407">
                  <a:moveTo>
                    <a:pt x="149345" y="470407"/>
                  </a:moveTo>
                  <a:lnTo>
                    <a:pt x="149345" y="465373"/>
                  </a:lnTo>
                  <a:lnTo>
                    <a:pt x="149345" y="465373"/>
                  </a:lnTo>
                  <a:lnTo>
                    <a:pt x="149345" y="458102"/>
                  </a:lnTo>
                  <a:lnTo>
                    <a:pt x="147667" y="458102"/>
                  </a:lnTo>
                  <a:lnTo>
                    <a:pt x="147667" y="452508"/>
                  </a:lnTo>
                  <a:lnTo>
                    <a:pt x="151023" y="452508"/>
                  </a:lnTo>
                  <a:lnTo>
                    <a:pt x="151023" y="450830"/>
                  </a:lnTo>
                  <a:lnTo>
                    <a:pt x="153260" y="450830"/>
                  </a:lnTo>
                  <a:lnTo>
                    <a:pt x="153260" y="449152"/>
                  </a:lnTo>
                  <a:lnTo>
                    <a:pt x="153260" y="449152"/>
                  </a:lnTo>
                  <a:lnTo>
                    <a:pt x="154938" y="447474"/>
                  </a:lnTo>
                  <a:lnTo>
                    <a:pt x="154938" y="445796"/>
                  </a:lnTo>
                  <a:lnTo>
                    <a:pt x="153260" y="445796"/>
                  </a:lnTo>
                  <a:lnTo>
                    <a:pt x="153260" y="441881"/>
                  </a:lnTo>
                  <a:lnTo>
                    <a:pt x="154938" y="441881"/>
                  </a:lnTo>
                  <a:lnTo>
                    <a:pt x="154938" y="436847"/>
                  </a:lnTo>
                  <a:lnTo>
                    <a:pt x="153260" y="436847"/>
                  </a:lnTo>
                  <a:lnTo>
                    <a:pt x="153260" y="435169"/>
                  </a:lnTo>
                  <a:lnTo>
                    <a:pt x="154938" y="435169"/>
                  </a:lnTo>
                  <a:lnTo>
                    <a:pt x="154938" y="429575"/>
                  </a:lnTo>
                  <a:lnTo>
                    <a:pt x="158294" y="429575"/>
                  </a:lnTo>
                  <a:lnTo>
                    <a:pt x="158294" y="427897"/>
                  </a:lnTo>
                  <a:lnTo>
                    <a:pt x="156616" y="427897"/>
                  </a:lnTo>
                  <a:lnTo>
                    <a:pt x="156616" y="426219"/>
                  </a:lnTo>
                  <a:lnTo>
                    <a:pt x="154938" y="426219"/>
                  </a:lnTo>
                  <a:lnTo>
                    <a:pt x="154938" y="422304"/>
                  </a:lnTo>
                  <a:lnTo>
                    <a:pt x="153260" y="422304"/>
                  </a:lnTo>
                  <a:lnTo>
                    <a:pt x="153260" y="420626"/>
                  </a:lnTo>
                  <a:lnTo>
                    <a:pt x="153260" y="420626"/>
                  </a:lnTo>
                  <a:lnTo>
                    <a:pt x="151023" y="418948"/>
                  </a:lnTo>
                  <a:lnTo>
                    <a:pt x="153260" y="417270"/>
                  </a:lnTo>
                  <a:lnTo>
                    <a:pt x="158294" y="417270"/>
                  </a:lnTo>
                  <a:lnTo>
                    <a:pt x="158294" y="415032"/>
                  </a:lnTo>
                  <a:lnTo>
                    <a:pt x="156616" y="415032"/>
                  </a:lnTo>
                  <a:lnTo>
                    <a:pt x="156616" y="409998"/>
                  </a:lnTo>
                  <a:lnTo>
                    <a:pt x="153260" y="409998"/>
                  </a:lnTo>
                  <a:lnTo>
                    <a:pt x="153260" y="402727"/>
                  </a:lnTo>
                  <a:lnTo>
                    <a:pt x="153260" y="402727"/>
                  </a:lnTo>
                  <a:lnTo>
                    <a:pt x="153260" y="399371"/>
                  </a:lnTo>
                  <a:lnTo>
                    <a:pt x="151023" y="399371"/>
                  </a:lnTo>
                  <a:lnTo>
                    <a:pt x="151023" y="392099"/>
                  </a:lnTo>
                  <a:lnTo>
                    <a:pt x="147667" y="392099"/>
                  </a:lnTo>
                  <a:lnTo>
                    <a:pt x="147667" y="384828"/>
                  </a:lnTo>
                  <a:lnTo>
                    <a:pt x="145989" y="384828"/>
                  </a:lnTo>
                  <a:lnTo>
                    <a:pt x="145989" y="381472"/>
                  </a:lnTo>
                  <a:lnTo>
                    <a:pt x="144311" y="381472"/>
                  </a:lnTo>
                  <a:lnTo>
                    <a:pt x="144311" y="374200"/>
                  </a:lnTo>
                  <a:lnTo>
                    <a:pt x="142632" y="374200"/>
                  </a:lnTo>
                  <a:lnTo>
                    <a:pt x="144311" y="374200"/>
                  </a:lnTo>
                  <a:lnTo>
                    <a:pt x="142632" y="374200"/>
                  </a:lnTo>
                  <a:lnTo>
                    <a:pt x="142632" y="378116"/>
                  </a:lnTo>
                  <a:lnTo>
                    <a:pt x="140396" y="378116"/>
                  </a:lnTo>
                  <a:lnTo>
                    <a:pt x="140396" y="379794"/>
                  </a:lnTo>
                  <a:lnTo>
                    <a:pt x="138717" y="379794"/>
                  </a:lnTo>
                  <a:lnTo>
                    <a:pt x="138717" y="370844"/>
                  </a:lnTo>
                  <a:lnTo>
                    <a:pt x="140396" y="370844"/>
                  </a:lnTo>
                  <a:lnTo>
                    <a:pt x="140396" y="369166"/>
                  </a:lnTo>
                  <a:lnTo>
                    <a:pt x="138717" y="369166"/>
                  </a:lnTo>
                  <a:lnTo>
                    <a:pt x="138717" y="366929"/>
                  </a:lnTo>
                  <a:lnTo>
                    <a:pt x="137039" y="365251"/>
                  </a:lnTo>
                  <a:lnTo>
                    <a:pt x="137039" y="361895"/>
                  </a:lnTo>
                  <a:lnTo>
                    <a:pt x="135361" y="361895"/>
                  </a:lnTo>
                  <a:lnTo>
                    <a:pt x="135361" y="356301"/>
                  </a:lnTo>
                  <a:lnTo>
                    <a:pt x="135361" y="356301"/>
                  </a:lnTo>
                  <a:lnTo>
                    <a:pt x="135361" y="354623"/>
                  </a:lnTo>
                  <a:lnTo>
                    <a:pt x="135361" y="356301"/>
                  </a:lnTo>
                  <a:lnTo>
                    <a:pt x="135361" y="354623"/>
                  </a:lnTo>
                  <a:lnTo>
                    <a:pt x="133683" y="354623"/>
                  </a:lnTo>
                  <a:lnTo>
                    <a:pt x="133683" y="349589"/>
                  </a:lnTo>
                  <a:lnTo>
                    <a:pt x="131446" y="347352"/>
                  </a:lnTo>
                  <a:lnTo>
                    <a:pt x="131446" y="345674"/>
                  </a:lnTo>
                  <a:lnTo>
                    <a:pt x="133683" y="345674"/>
                  </a:lnTo>
                  <a:lnTo>
                    <a:pt x="133683" y="343996"/>
                  </a:lnTo>
                  <a:lnTo>
                    <a:pt x="131446" y="343996"/>
                  </a:lnTo>
                  <a:lnTo>
                    <a:pt x="131446" y="342318"/>
                  </a:lnTo>
                  <a:lnTo>
                    <a:pt x="129768" y="342318"/>
                  </a:lnTo>
                  <a:lnTo>
                    <a:pt x="129768" y="338402"/>
                  </a:lnTo>
                  <a:lnTo>
                    <a:pt x="131446" y="338402"/>
                  </a:lnTo>
                  <a:lnTo>
                    <a:pt x="131446" y="333368"/>
                  </a:lnTo>
                  <a:lnTo>
                    <a:pt x="129768" y="333368"/>
                  </a:lnTo>
                  <a:lnTo>
                    <a:pt x="129768" y="326097"/>
                  </a:lnTo>
                  <a:lnTo>
                    <a:pt x="129768" y="327775"/>
                  </a:lnTo>
                  <a:lnTo>
                    <a:pt x="129768" y="326097"/>
                  </a:lnTo>
                  <a:lnTo>
                    <a:pt x="128090" y="326097"/>
                  </a:lnTo>
                  <a:lnTo>
                    <a:pt x="128090" y="324419"/>
                  </a:lnTo>
                  <a:lnTo>
                    <a:pt x="126412" y="324419"/>
                  </a:lnTo>
                  <a:lnTo>
                    <a:pt x="126412" y="321063"/>
                  </a:lnTo>
                  <a:lnTo>
                    <a:pt x="128090" y="321063"/>
                  </a:lnTo>
                  <a:lnTo>
                    <a:pt x="128090" y="309876"/>
                  </a:lnTo>
                  <a:lnTo>
                    <a:pt x="120819" y="309876"/>
                  </a:lnTo>
                  <a:lnTo>
                    <a:pt x="120819" y="306520"/>
                  </a:lnTo>
                  <a:lnTo>
                    <a:pt x="119140" y="306520"/>
                  </a:lnTo>
                  <a:lnTo>
                    <a:pt x="119140" y="303164"/>
                  </a:lnTo>
                  <a:lnTo>
                    <a:pt x="117462" y="303164"/>
                  </a:lnTo>
                  <a:lnTo>
                    <a:pt x="117462" y="295892"/>
                  </a:lnTo>
                  <a:lnTo>
                    <a:pt x="115784" y="295892"/>
                  </a:lnTo>
                  <a:lnTo>
                    <a:pt x="115784" y="299248"/>
                  </a:lnTo>
                  <a:lnTo>
                    <a:pt x="114106" y="299248"/>
                  </a:lnTo>
                  <a:lnTo>
                    <a:pt x="114106" y="292536"/>
                  </a:lnTo>
                  <a:lnTo>
                    <a:pt x="110191" y="292536"/>
                  </a:lnTo>
                  <a:lnTo>
                    <a:pt x="110191" y="299248"/>
                  </a:lnTo>
                  <a:lnTo>
                    <a:pt x="108513" y="299248"/>
                  </a:lnTo>
                  <a:lnTo>
                    <a:pt x="110191" y="300926"/>
                  </a:lnTo>
                  <a:lnTo>
                    <a:pt x="108513" y="300926"/>
                  </a:lnTo>
                  <a:lnTo>
                    <a:pt x="108513" y="306520"/>
                  </a:lnTo>
                  <a:lnTo>
                    <a:pt x="106835" y="306520"/>
                  </a:lnTo>
                  <a:lnTo>
                    <a:pt x="106835" y="308198"/>
                  </a:lnTo>
                  <a:lnTo>
                    <a:pt x="105157" y="308198"/>
                  </a:lnTo>
                  <a:lnTo>
                    <a:pt x="105157" y="309876"/>
                  </a:lnTo>
                  <a:lnTo>
                    <a:pt x="102919" y="309876"/>
                  </a:lnTo>
                  <a:lnTo>
                    <a:pt x="101242" y="312113"/>
                  </a:lnTo>
                  <a:lnTo>
                    <a:pt x="99563" y="312113"/>
                  </a:lnTo>
                  <a:lnTo>
                    <a:pt x="99563" y="309876"/>
                  </a:lnTo>
                  <a:lnTo>
                    <a:pt x="96207" y="309876"/>
                  </a:lnTo>
                  <a:lnTo>
                    <a:pt x="96207" y="306520"/>
                  </a:lnTo>
                  <a:lnTo>
                    <a:pt x="93970" y="304842"/>
                  </a:lnTo>
                  <a:lnTo>
                    <a:pt x="90614" y="304842"/>
                  </a:lnTo>
                  <a:lnTo>
                    <a:pt x="90614" y="306520"/>
                  </a:lnTo>
                  <a:lnTo>
                    <a:pt x="81665" y="306520"/>
                  </a:lnTo>
                  <a:lnTo>
                    <a:pt x="81665" y="303164"/>
                  </a:lnTo>
                  <a:lnTo>
                    <a:pt x="74393" y="303164"/>
                  </a:lnTo>
                  <a:lnTo>
                    <a:pt x="74393" y="304842"/>
                  </a:lnTo>
                  <a:lnTo>
                    <a:pt x="72715" y="304842"/>
                  </a:lnTo>
                  <a:lnTo>
                    <a:pt x="72715" y="306520"/>
                  </a:lnTo>
                  <a:lnTo>
                    <a:pt x="71037" y="306520"/>
                  </a:lnTo>
                  <a:lnTo>
                    <a:pt x="71037" y="308198"/>
                  </a:lnTo>
                  <a:lnTo>
                    <a:pt x="69359" y="308198"/>
                  </a:lnTo>
                  <a:lnTo>
                    <a:pt x="69359" y="309876"/>
                  </a:lnTo>
                  <a:lnTo>
                    <a:pt x="67681" y="309876"/>
                  </a:lnTo>
                  <a:lnTo>
                    <a:pt x="67681" y="312113"/>
                  </a:lnTo>
                  <a:lnTo>
                    <a:pt x="65443" y="313791"/>
                  </a:lnTo>
                  <a:lnTo>
                    <a:pt x="65443" y="315469"/>
                  </a:lnTo>
                  <a:lnTo>
                    <a:pt x="65443" y="315469"/>
                  </a:lnTo>
                  <a:lnTo>
                    <a:pt x="65443" y="317147"/>
                  </a:lnTo>
                  <a:lnTo>
                    <a:pt x="63765" y="318825"/>
                  </a:lnTo>
                  <a:lnTo>
                    <a:pt x="62088" y="318825"/>
                  </a:lnTo>
                  <a:lnTo>
                    <a:pt x="62088" y="321063"/>
                  </a:lnTo>
                  <a:lnTo>
                    <a:pt x="60409" y="321063"/>
                  </a:lnTo>
                  <a:lnTo>
                    <a:pt x="58731" y="322741"/>
                  </a:lnTo>
                  <a:lnTo>
                    <a:pt x="58731" y="324419"/>
                  </a:lnTo>
                  <a:lnTo>
                    <a:pt x="57053" y="324419"/>
                  </a:lnTo>
                  <a:lnTo>
                    <a:pt x="57053" y="317147"/>
                  </a:lnTo>
                  <a:lnTo>
                    <a:pt x="54816" y="317147"/>
                  </a:lnTo>
                  <a:lnTo>
                    <a:pt x="54816" y="318825"/>
                  </a:lnTo>
                  <a:lnTo>
                    <a:pt x="53138" y="318825"/>
                  </a:lnTo>
                  <a:lnTo>
                    <a:pt x="53138" y="321063"/>
                  </a:lnTo>
                  <a:lnTo>
                    <a:pt x="51460" y="321063"/>
                  </a:lnTo>
                  <a:lnTo>
                    <a:pt x="51460" y="322741"/>
                  </a:lnTo>
                  <a:lnTo>
                    <a:pt x="49782" y="322741"/>
                  </a:lnTo>
                  <a:lnTo>
                    <a:pt x="49782" y="324419"/>
                  </a:lnTo>
                  <a:lnTo>
                    <a:pt x="45867" y="324419"/>
                  </a:lnTo>
                  <a:lnTo>
                    <a:pt x="45867" y="317147"/>
                  </a:lnTo>
                  <a:lnTo>
                    <a:pt x="48104" y="317147"/>
                  </a:lnTo>
                  <a:lnTo>
                    <a:pt x="48104" y="315469"/>
                  </a:lnTo>
                  <a:lnTo>
                    <a:pt x="48104" y="315469"/>
                  </a:lnTo>
                  <a:lnTo>
                    <a:pt x="48104" y="309876"/>
                  </a:lnTo>
                  <a:lnTo>
                    <a:pt x="49782" y="309876"/>
                  </a:lnTo>
                  <a:lnTo>
                    <a:pt x="49782" y="306520"/>
                  </a:lnTo>
                  <a:lnTo>
                    <a:pt x="51460" y="306520"/>
                  </a:lnTo>
                  <a:lnTo>
                    <a:pt x="51460" y="299248"/>
                  </a:lnTo>
                  <a:lnTo>
                    <a:pt x="53138" y="299248"/>
                  </a:lnTo>
                  <a:lnTo>
                    <a:pt x="53138" y="295892"/>
                  </a:lnTo>
                  <a:lnTo>
                    <a:pt x="51460" y="295892"/>
                  </a:lnTo>
                  <a:lnTo>
                    <a:pt x="51460" y="294214"/>
                  </a:lnTo>
                  <a:lnTo>
                    <a:pt x="54816" y="294214"/>
                  </a:lnTo>
                  <a:lnTo>
                    <a:pt x="54816" y="290299"/>
                  </a:lnTo>
                  <a:lnTo>
                    <a:pt x="54816" y="290299"/>
                  </a:lnTo>
                  <a:lnTo>
                    <a:pt x="54816" y="283587"/>
                  </a:lnTo>
                  <a:lnTo>
                    <a:pt x="54816" y="283587"/>
                  </a:lnTo>
                  <a:lnTo>
                    <a:pt x="54816" y="279671"/>
                  </a:lnTo>
                  <a:lnTo>
                    <a:pt x="53138" y="279671"/>
                  </a:lnTo>
                  <a:lnTo>
                    <a:pt x="53138" y="274637"/>
                  </a:lnTo>
                  <a:lnTo>
                    <a:pt x="53138" y="274637"/>
                  </a:lnTo>
                  <a:lnTo>
                    <a:pt x="53138" y="270722"/>
                  </a:lnTo>
                  <a:lnTo>
                    <a:pt x="51460" y="270722"/>
                  </a:lnTo>
                  <a:lnTo>
                    <a:pt x="51460" y="267366"/>
                  </a:lnTo>
                  <a:lnTo>
                    <a:pt x="49782" y="267366"/>
                  </a:lnTo>
                  <a:lnTo>
                    <a:pt x="49782" y="265688"/>
                  </a:lnTo>
                  <a:lnTo>
                    <a:pt x="49782" y="265688"/>
                  </a:lnTo>
                  <a:lnTo>
                    <a:pt x="49782" y="261772"/>
                  </a:lnTo>
                  <a:lnTo>
                    <a:pt x="48104" y="261772"/>
                  </a:lnTo>
                  <a:lnTo>
                    <a:pt x="48104" y="256738"/>
                  </a:lnTo>
                  <a:lnTo>
                    <a:pt x="45867" y="256738"/>
                  </a:lnTo>
                  <a:lnTo>
                    <a:pt x="45867" y="252823"/>
                  </a:lnTo>
                  <a:lnTo>
                    <a:pt x="45867" y="255060"/>
                  </a:lnTo>
                  <a:lnTo>
                    <a:pt x="45867" y="251145"/>
                  </a:lnTo>
                  <a:lnTo>
                    <a:pt x="44188" y="252823"/>
                  </a:lnTo>
                  <a:lnTo>
                    <a:pt x="44188" y="246111"/>
                  </a:lnTo>
                  <a:lnTo>
                    <a:pt x="42511" y="247789"/>
                  </a:lnTo>
                  <a:lnTo>
                    <a:pt x="42511" y="238839"/>
                  </a:lnTo>
                  <a:lnTo>
                    <a:pt x="42511" y="238839"/>
                  </a:lnTo>
                  <a:lnTo>
                    <a:pt x="39154" y="237161"/>
                  </a:lnTo>
                  <a:lnTo>
                    <a:pt x="39154" y="235483"/>
                  </a:lnTo>
                  <a:lnTo>
                    <a:pt x="36917" y="235483"/>
                  </a:lnTo>
                  <a:lnTo>
                    <a:pt x="36917" y="233246"/>
                  </a:lnTo>
                  <a:lnTo>
                    <a:pt x="35239" y="233246"/>
                  </a:lnTo>
                  <a:lnTo>
                    <a:pt x="35239" y="231568"/>
                  </a:lnTo>
                  <a:lnTo>
                    <a:pt x="35239" y="231568"/>
                  </a:lnTo>
                  <a:lnTo>
                    <a:pt x="35239" y="229890"/>
                  </a:lnTo>
                  <a:lnTo>
                    <a:pt x="33561" y="229890"/>
                  </a:lnTo>
                  <a:lnTo>
                    <a:pt x="33561" y="226534"/>
                  </a:lnTo>
                  <a:lnTo>
                    <a:pt x="35239" y="226534"/>
                  </a:lnTo>
                  <a:lnTo>
                    <a:pt x="35239" y="224296"/>
                  </a:lnTo>
                  <a:lnTo>
                    <a:pt x="33561" y="224296"/>
                  </a:lnTo>
                  <a:lnTo>
                    <a:pt x="35239" y="224296"/>
                  </a:lnTo>
                  <a:lnTo>
                    <a:pt x="28527" y="224296"/>
                  </a:lnTo>
                  <a:lnTo>
                    <a:pt x="28527" y="219262"/>
                  </a:lnTo>
                  <a:lnTo>
                    <a:pt x="26290" y="217584"/>
                  </a:lnTo>
                  <a:lnTo>
                    <a:pt x="26290" y="215347"/>
                  </a:lnTo>
                  <a:lnTo>
                    <a:pt x="26290" y="217584"/>
                  </a:lnTo>
                  <a:lnTo>
                    <a:pt x="26290" y="213669"/>
                  </a:lnTo>
                  <a:lnTo>
                    <a:pt x="24611" y="213669"/>
                  </a:lnTo>
                  <a:lnTo>
                    <a:pt x="26290" y="213669"/>
                  </a:lnTo>
                  <a:lnTo>
                    <a:pt x="21255" y="213669"/>
                  </a:lnTo>
                  <a:lnTo>
                    <a:pt x="21255" y="217584"/>
                  </a:lnTo>
                  <a:lnTo>
                    <a:pt x="19577" y="219262"/>
                  </a:lnTo>
                  <a:lnTo>
                    <a:pt x="12306" y="219262"/>
                  </a:lnTo>
                  <a:lnTo>
                    <a:pt x="12306" y="217584"/>
                  </a:lnTo>
                  <a:lnTo>
                    <a:pt x="13984" y="217584"/>
                  </a:lnTo>
                  <a:lnTo>
                    <a:pt x="13984" y="215347"/>
                  </a:lnTo>
                  <a:lnTo>
                    <a:pt x="12306" y="215347"/>
                  </a:lnTo>
                  <a:lnTo>
                    <a:pt x="12306" y="211991"/>
                  </a:lnTo>
                  <a:lnTo>
                    <a:pt x="10628" y="211991"/>
                  </a:lnTo>
                  <a:lnTo>
                    <a:pt x="12306" y="211991"/>
                  </a:lnTo>
                  <a:lnTo>
                    <a:pt x="8390" y="211991"/>
                  </a:lnTo>
                  <a:lnTo>
                    <a:pt x="8390" y="210313"/>
                  </a:lnTo>
                  <a:lnTo>
                    <a:pt x="6713" y="210313"/>
                  </a:lnTo>
                  <a:lnTo>
                    <a:pt x="6713" y="206957"/>
                  </a:lnTo>
                  <a:lnTo>
                    <a:pt x="3357" y="206957"/>
                  </a:lnTo>
                  <a:lnTo>
                    <a:pt x="3357" y="201363"/>
                  </a:lnTo>
                  <a:lnTo>
                    <a:pt x="1678" y="199685"/>
                  </a:lnTo>
                  <a:lnTo>
                    <a:pt x="0" y="195770"/>
                  </a:lnTo>
                  <a:lnTo>
                    <a:pt x="0" y="189058"/>
                  </a:lnTo>
                  <a:lnTo>
                    <a:pt x="1678" y="189058"/>
                  </a:lnTo>
                  <a:lnTo>
                    <a:pt x="1678" y="186820"/>
                  </a:lnTo>
                  <a:lnTo>
                    <a:pt x="3357" y="186820"/>
                  </a:lnTo>
                  <a:lnTo>
                    <a:pt x="3357" y="189058"/>
                  </a:lnTo>
                  <a:lnTo>
                    <a:pt x="8390" y="189058"/>
                  </a:lnTo>
                  <a:lnTo>
                    <a:pt x="8390" y="190736"/>
                  </a:lnTo>
                  <a:lnTo>
                    <a:pt x="10628" y="190736"/>
                  </a:lnTo>
                  <a:lnTo>
                    <a:pt x="10628" y="186820"/>
                  </a:lnTo>
                  <a:lnTo>
                    <a:pt x="8390" y="186820"/>
                  </a:lnTo>
                  <a:lnTo>
                    <a:pt x="8390" y="172837"/>
                  </a:lnTo>
                  <a:lnTo>
                    <a:pt x="10628" y="171159"/>
                  </a:lnTo>
                  <a:lnTo>
                    <a:pt x="10628" y="167243"/>
                  </a:lnTo>
                  <a:lnTo>
                    <a:pt x="12306" y="167243"/>
                  </a:lnTo>
                  <a:lnTo>
                    <a:pt x="12306" y="169481"/>
                  </a:lnTo>
                  <a:lnTo>
                    <a:pt x="13984" y="169481"/>
                  </a:lnTo>
                  <a:lnTo>
                    <a:pt x="13984" y="171159"/>
                  </a:lnTo>
                  <a:lnTo>
                    <a:pt x="19577" y="171159"/>
                  </a:lnTo>
                  <a:lnTo>
                    <a:pt x="17340" y="171159"/>
                  </a:lnTo>
                  <a:lnTo>
                    <a:pt x="19577" y="171159"/>
                  </a:lnTo>
                  <a:lnTo>
                    <a:pt x="19577" y="167243"/>
                  </a:lnTo>
                  <a:lnTo>
                    <a:pt x="21255" y="167243"/>
                  </a:lnTo>
                  <a:lnTo>
                    <a:pt x="21255" y="165565"/>
                  </a:lnTo>
                  <a:lnTo>
                    <a:pt x="22934" y="165565"/>
                  </a:lnTo>
                  <a:lnTo>
                    <a:pt x="22934" y="160531"/>
                  </a:lnTo>
                  <a:lnTo>
                    <a:pt x="21255" y="160531"/>
                  </a:lnTo>
                  <a:lnTo>
                    <a:pt x="21255" y="145988"/>
                  </a:lnTo>
                  <a:lnTo>
                    <a:pt x="26290" y="145988"/>
                  </a:lnTo>
                  <a:lnTo>
                    <a:pt x="26290" y="137039"/>
                  </a:lnTo>
                  <a:lnTo>
                    <a:pt x="28527" y="135361"/>
                  </a:lnTo>
                  <a:lnTo>
                    <a:pt x="26290" y="135361"/>
                  </a:lnTo>
                  <a:lnTo>
                    <a:pt x="26290" y="133683"/>
                  </a:lnTo>
                  <a:lnTo>
                    <a:pt x="28527" y="133683"/>
                  </a:lnTo>
                  <a:lnTo>
                    <a:pt x="26290" y="132005"/>
                  </a:lnTo>
                  <a:lnTo>
                    <a:pt x="28527" y="132005"/>
                  </a:lnTo>
                  <a:lnTo>
                    <a:pt x="28527" y="124733"/>
                  </a:lnTo>
                  <a:lnTo>
                    <a:pt x="26290" y="124733"/>
                  </a:lnTo>
                  <a:lnTo>
                    <a:pt x="26290" y="117462"/>
                  </a:lnTo>
                  <a:lnTo>
                    <a:pt x="28527" y="117462"/>
                  </a:lnTo>
                  <a:lnTo>
                    <a:pt x="28527" y="121377"/>
                  </a:lnTo>
                  <a:lnTo>
                    <a:pt x="31883" y="121377"/>
                  </a:lnTo>
                  <a:lnTo>
                    <a:pt x="31883" y="119140"/>
                  </a:lnTo>
                  <a:lnTo>
                    <a:pt x="36917" y="119140"/>
                  </a:lnTo>
                  <a:lnTo>
                    <a:pt x="36917" y="123055"/>
                  </a:lnTo>
                  <a:lnTo>
                    <a:pt x="39154" y="123055"/>
                  </a:lnTo>
                  <a:lnTo>
                    <a:pt x="39154" y="121377"/>
                  </a:lnTo>
                  <a:lnTo>
                    <a:pt x="40832" y="121377"/>
                  </a:lnTo>
                  <a:lnTo>
                    <a:pt x="40832" y="123055"/>
                  </a:lnTo>
                  <a:lnTo>
                    <a:pt x="44188" y="123055"/>
                  </a:lnTo>
                  <a:lnTo>
                    <a:pt x="44188" y="124733"/>
                  </a:lnTo>
                  <a:lnTo>
                    <a:pt x="45867" y="124733"/>
                  </a:lnTo>
                  <a:lnTo>
                    <a:pt x="45867" y="119140"/>
                  </a:lnTo>
                  <a:lnTo>
                    <a:pt x="48104" y="117462"/>
                  </a:lnTo>
                  <a:lnTo>
                    <a:pt x="48104" y="115784"/>
                  </a:lnTo>
                  <a:lnTo>
                    <a:pt x="49782" y="115784"/>
                  </a:lnTo>
                  <a:lnTo>
                    <a:pt x="49782" y="112428"/>
                  </a:lnTo>
                  <a:lnTo>
                    <a:pt x="51460" y="110190"/>
                  </a:lnTo>
                  <a:lnTo>
                    <a:pt x="51460" y="110190"/>
                  </a:lnTo>
                  <a:lnTo>
                    <a:pt x="51460" y="106834"/>
                  </a:lnTo>
                  <a:lnTo>
                    <a:pt x="53138" y="105156"/>
                  </a:lnTo>
                  <a:lnTo>
                    <a:pt x="54816" y="105156"/>
                  </a:lnTo>
                  <a:lnTo>
                    <a:pt x="54816" y="101241"/>
                  </a:lnTo>
                  <a:lnTo>
                    <a:pt x="57053" y="101241"/>
                  </a:lnTo>
                  <a:lnTo>
                    <a:pt x="57053" y="96207"/>
                  </a:lnTo>
                  <a:lnTo>
                    <a:pt x="58731" y="96207"/>
                  </a:lnTo>
                  <a:lnTo>
                    <a:pt x="58731" y="94529"/>
                  </a:lnTo>
                  <a:lnTo>
                    <a:pt x="60409" y="94529"/>
                  </a:lnTo>
                  <a:lnTo>
                    <a:pt x="60409" y="90613"/>
                  </a:lnTo>
                  <a:lnTo>
                    <a:pt x="58731" y="88935"/>
                  </a:lnTo>
                  <a:lnTo>
                    <a:pt x="54816" y="88935"/>
                  </a:lnTo>
                  <a:lnTo>
                    <a:pt x="57053" y="87258"/>
                  </a:lnTo>
                  <a:lnTo>
                    <a:pt x="57053" y="83901"/>
                  </a:lnTo>
                  <a:lnTo>
                    <a:pt x="58731" y="81664"/>
                  </a:lnTo>
                  <a:lnTo>
                    <a:pt x="62088" y="81664"/>
                  </a:lnTo>
                  <a:lnTo>
                    <a:pt x="62088" y="78308"/>
                  </a:lnTo>
                  <a:lnTo>
                    <a:pt x="63765" y="78308"/>
                  </a:lnTo>
                  <a:lnTo>
                    <a:pt x="62088" y="78308"/>
                  </a:lnTo>
                  <a:lnTo>
                    <a:pt x="63765" y="78308"/>
                  </a:lnTo>
                  <a:lnTo>
                    <a:pt x="63765" y="76630"/>
                  </a:lnTo>
                  <a:lnTo>
                    <a:pt x="65443" y="76630"/>
                  </a:lnTo>
                  <a:lnTo>
                    <a:pt x="65443" y="74952"/>
                  </a:lnTo>
                  <a:lnTo>
                    <a:pt x="67681" y="74952"/>
                  </a:lnTo>
                  <a:lnTo>
                    <a:pt x="67681" y="71036"/>
                  </a:lnTo>
                  <a:lnTo>
                    <a:pt x="65443" y="71036"/>
                  </a:lnTo>
                  <a:lnTo>
                    <a:pt x="67681" y="71036"/>
                  </a:lnTo>
                  <a:lnTo>
                    <a:pt x="65443" y="71036"/>
                  </a:lnTo>
                  <a:lnTo>
                    <a:pt x="65443" y="69358"/>
                  </a:lnTo>
                  <a:lnTo>
                    <a:pt x="69359" y="69358"/>
                  </a:lnTo>
                  <a:lnTo>
                    <a:pt x="69359" y="57053"/>
                  </a:lnTo>
                  <a:lnTo>
                    <a:pt x="67681" y="57053"/>
                  </a:lnTo>
                  <a:lnTo>
                    <a:pt x="67681" y="53138"/>
                  </a:lnTo>
                  <a:lnTo>
                    <a:pt x="69359" y="53138"/>
                  </a:lnTo>
                  <a:lnTo>
                    <a:pt x="69359" y="51459"/>
                  </a:lnTo>
                  <a:lnTo>
                    <a:pt x="71037" y="51459"/>
                  </a:lnTo>
                  <a:lnTo>
                    <a:pt x="71037" y="49781"/>
                  </a:lnTo>
                  <a:lnTo>
                    <a:pt x="74393" y="49781"/>
                  </a:lnTo>
                  <a:lnTo>
                    <a:pt x="74393" y="48104"/>
                  </a:lnTo>
                  <a:lnTo>
                    <a:pt x="78308" y="48104"/>
                  </a:lnTo>
                  <a:lnTo>
                    <a:pt x="78308" y="46425"/>
                  </a:lnTo>
                  <a:lnTo>
                    <a:pt x="79986" y="44188"/>
                  </a:lnTo>
                  <a:lnTo>
                    <a:pt x="81665" y="44188"/>
                  </a:lnTo>
                  <a:lnTo>
                    <a:pt x="81665" y="42510"/>
                  </a:lnTo>
                  <a:lnTo>
                    <a:pt x="83342" y="42510"/>
                  </a:lnTo>
                  <a:lnTo>
                    <a:pt x="83342" y="40832"/>
                  </a:lnTo>
                  <a:lnTo>
                    <a:pt x="87258" y="40832"/>
                  </a:lnTo>
                  <a:lnTo>
                    <a:pt x="87258" y="39154"/>
                  </a:lnTo>
                  <a:lnTo>
                    <a:pt x="88936" y="39154"/>
                  </a:lnTo>
                  <a:lnTo>
                    <a:pt x="90614" y="37476"/>
                  </a:lnTo>
                  <a:lnTo>
                    <a:pt x="90614" y="35798"/>
                  </a:lnTo>
                  <a:lnTo>
                    <a:pt x="92292" y="35798"/>
                  </a:lnTo>
                  <a:lnTo>
                    <a:pt x="92292" y="33561"/>
                  </a:lnTo>
                  <a:lnTo>
                    <a:pt x="102919" y="33561"/>
                  </a:lnTo>
                  <a:lnTo>
                    <a:pt x="102919" y="31882"/>
                  </a:lnTo>
                  <a:lnTo>
                    <a:pt x="106835" y="31882"/>
                  </a:lnTo>
                  <a:lnTo>
                    <a:pt x="106835" y="30204"/>
                  </a:lnTo>
                  <a:lnTo>
                    <a:pt x="108513" y="30204"/>
                  </a:lnTo>
                  <a:lnTo>
                    <a:pt x="108513" y="31882"/>
                  </a:lnTo>
                  <a:lnTo>
                    <a:pt x="110191" y="33561"/>
                  </a:lnTo>
                  <a:lnTo>
                    <a:pt x="110191" y="35798"/>
                  </a:lnTo>
                  <a:lnTo>
                    <a:pt x="114106" y="35798"/>
                  </a:lnTo>
                  <a:lnTo>
                    <a:pt x="114106" y="39154"/>
                  </a:lnTo>
                  <a:lnTo>
                    <a:pt x="117462" y="39154"/>
                  </a:lnTo>
                  <a:lnTo>
                    <a:pt x="117462" y="35798"/>
                  </a:lnTo>
                  <a:lnTo>
                    <a:pt x="115784" y="35798"/>
                  </a:lnTo>
                  <a:lnTo>
                    <a:pt x="115784" y="33561"/>
                  </a:lnTo>
                  <a:lnTo>
                    <a:pt x="114106" y="33561"/>
                  </a:lnTo>
                  <a:lnTo>
                    <a:pt x="114106" y="30204"/>
                  </a:lnTo>
                  <a:lnTo>
                    <a:pt x="111869" y="30204"/>
                  </a:lnTo>
                  <a:lnTo>
                    <a:pt x="111869" y="28527"/>
                  </a:lnTo>
                  <a:lnTo>
                    <a:pt x="110191" y="28527"/>
                  </a:lnTo>
                  <a:lnTo>
                    <a:pt x="111869" y="28527"/>
                  </a:lnTo>
                  <a:lnTo>
                    <a:pt x="111869" y="26848"/>
                  </a:lnTo>
                  <a:lnTo>
                    <a:pt x="110191" y="26848"/>
                  </a:lnTo>
                  <a:lnTo>
                    <a:pt x="110191" y="24611"/>
                  </a:lnTo>
                  <a:lnTo>
                    <a:pt x="111869" y="22933"/>
                  </a:lnTo>
                  <a:lnTo>
                    <a:pt x="114106" y="22933"/>
                  </a:lnTo>
                  <a:lnTo>
                    <a:pt x="114106" y="21255"/>
                  </a:lnTo>
                  <a:lnTo>
                    <a:pt x="115784" y="21255"/>
                  </a:lnTo>
                  <a:lnTo>
                    <a:pt x="115784" y="19577"/>
                  </a:lnTo>
                  <a:lnTo>
                    <a:pt x="117462" y="19577"/>
                  </a:lnTo>
                  <a:lnTo>
                    <a:pt x="117462" y="17899"/>
                  </a:lnTo>
                  <a:lnTo>
                    <a:pt x="119140" y="17899"/>
                  </a:lnTo>
                  <a:lnTo>
                    <a:pt x="119140" y="15662"/>
                  </a:lnTo>
                  <a:lnTo>
                    <a:pt x="120819" y="15662"/>
                  </a:lnTo>
                  <a:lnTo>
                    <a:pt x="120819" y="17899"/>
                  </a:lnTo>
                  <a:lnTo>
                    <a:pt x="122496" y="17899"/>
                  </a:lnTo>
                  <a:lnTo>
                    <a:pt x="122496" y="12305"/>
                  </a:lnTo>
                  <a:lnTo>
                    <a:pt x="120819" y="12305"/>
                  </a:lnTo>
                  <a:lnTo>
                    <a:pt x="120819" y="10627"/>
                  </a:lnTo>
                  <a:lnTo>
                    <a:pt x="122496" y="8950"/>
                  </a:lnTo>
                  <a:lnTo>
                    <a:pt x="122496" y="5034"/>
                  </a:lnTo>
                  <a:lnTo>
                    <a:pt x="126412" y="5034"/>
                  </a:lnTo>
                  <a:lnTo>
                    <a:pt x="126412" y="0"/>
                  </a:lnTo>
                  <a:lnTo>
                    <a:pt x="129768" y="0"/>
                  </a:lnTo>
                  <a:lnTo>
                    <a:pt x="129768" y="3356"/>
                  </a:lnTo>
                  <a:lnTo>
                    <a:pt x="131446" y="3356"/>
                  </a:lnTo>
                  <a:lnTo>
                    <a:pt x="133683" y="5034"/>
                  </a:lnTo>
                  <a:lnTo>
                    <a:pt x="133683" y="3356"/>
                  </a:lnTo>
                  <a:lnTo>
                    <a:pt x="135361" y="3356"/>
                  </a:lnTo>
                  <a:lnTo>
                    <a:pt x="135361" y="5034"/>
                  </a:lnTo>
                  <a:lnTo>
                    <a:pt x="137039" y="5034"/>
                  </a:lnTo>
                  <a:lnTo>
                    <a:pt x="138717" y="7271"/>
                  </a:lnTo>
                  <a:lnTo>
                    <a:pt x="138717" y="8950"/>
                  </a:lnTo>
                  <a:lnTo>
                    <a:pt x="138717" y="7271"/>
                  </a:lnTo>
                  <a:lnTo>
                    <a:pt x="138717" y="8950"/>
                  </a:lnTo>
                  <a:lnTo>
                    <a:pt x="140396" y="8950"/>
                  </a:lnTo>
                  <a:lnTo>
                    <a:pt x="140396" y="15662"/>
                  </a:lnTo>
                  <a:lnTo>
                    <a:pt x="142632" y="15662"/>
                  </a:lnTo>
                  <a:lnTo>
                    <a:pt x="142632" y="17899"/>
                  </a:lnTo>
                  <a:lnTo>
                    <a:pt x="142632" y="17899"/>
                  </a:lnTo>
                  <a:lnTo>
                    <a:pt x="142632" y="21255"/>
                  </a:lnTo>
                  <a:lnTo>
                    <a:pt x="144311" y="21255"/>
                  </a:lnTo>
                  <a:lnTo>
                    <a:pt x="144311" y="26848"/>
                  </a:lnTo>
                  <a:lnTo>
                    <a:pt x="145989" y="26848"/>
                  </a:lnTo>
                  <a:lnTo>
                    <a:pt x="147667" y="24611"/>
                  </a:lnTo>
                  <a:lnTo>
                    <a:pt x="147667" y="22933"/>
                  </a:lnTo>
                  <a:lnTo>
                    <a:pt x="151023" y="22933"/>
                  </a:lnTo>
                  <a:lnTo>
                    <a:pt x="151023" y="24611"/>
                  </a:lnTo>
                  <a:lnTo>
                    <a:pt x="153260" y="24611"/>
                  </a:lnTo>
                  <a:lnTo>
                    <a:pt x="153260" y="30204"/>
                  </a:lnTo>
                  <a:lnTo>
                    <a:pt x="154938" y="30204"/>
                  </a:lnTo>
                  <a:lnTo>
                    <a:pt x="154938" y="35798"/>
                  </a:lnTo>
                  <a:lnTo>
                    <a:pt x="154938" y="35798"/>
                  </a:lnTo>
                  <a:lnTo>
                    <a:pt x="153260" y="37476"/>
                  </a:lnTo>
                  <a:lnTo>
                    <a:pt x="154938" y="37476"/>
                  </a:lnTo>
                  <a:lnTo>
                    <a:pt x="154938" y="39154"/>
                  </a:lnTo>
                  <a:lnTo>
                    <a:pt x="156616" y="39154"/>
                  </a:lnTo>
                  <a:lnTo>
                    <a:pt x="156616" y="40832"/>
                  </a:lnTo>
                  <a:lnTo>
                    <a:pt x="154938" y="40832"/>
                  </a:lnTo>
                  <a:lnTo>
                    <a:pt x="154938" y="42510"/>
                  </a:lnTo>
                  <a:lnTo>
                    <a:pt x="156616" y="42510"/>
                  </a:lnTo>
                  <a:lnTo>
                    <a:pt x="156616" y="44188"/>
                  </a:lnTo>
                  <a:lnTo>
                    <a:pt x="154938" y="44188"/>
                  </a:lnTo>
                  <a:lnTo>
                    <a:pt x="154938" y="46425"/>
                  </a:lnTo>
                  <a:lnTo>
                    <a:pt x="156616" y="46425"/>
                  </a:lnTo>
                  <a:lnTo>
                    <a:pt x="156616" y="48104"/>
                  </a:lnTo>
                  <a:lnTo>
                    <a:pt x="156616" y="48104"/>
                  </a:lnTo>
                  <a:lnTo>
                    <a:pt x="156616" y="51459"/>
                  </a:lnTo>
                  <a:lnTo>
                    <a:pt x="154938" y="53138"/>
                  </a:lnTo>
                  <a:lnTo>
                    <a:pt x="154938" y="58731"/>
                  </a:lnTo>
                  <a:lnTo>
                    <a:pt x="153260" y="58731"/>
                  </a:lnTo>
                  <a:lnTo>
                    <a:pt x="153260" y="60409"/>
                  </a:lnTo>
                  <a:lnTo>
                    <a:pt x="154938" y="60409"/>
                  </a:lnTo>
                  <a:lnTo>
                    <a:pt x="154938" y="64324"/>
                  </a:lnTo>
                  <a:lnTo>
                    <a:pt x="151023" y="64324"/>
                  </a:lnTo>
                  <a:lnTo>
                    <a:pt x="151023" y="67681"/>
                  </a:lnTo>
                  <a:lnTo>
                    <a:pt x="153260" y="67681"/>
                  </a:lnTo>
                  <a:lnTo>
                    <a:pt x="153260" y="72715"/>
                  </a:lnTo>
                  <a:lnTo>
                    <a:pt x="151023" y="72715"/>
                  </a:lnTo>
                  <a:lnTo>
                    <a:pt x="151023" y="71036"/>
                  </a:lnTo>
                  <a:lnTo>
                    <a:pt x="149345" y="71036"/>
                  </a:lnTo>
                  <a:lnTo>
                    <a:pt x="149345" y="72715"/>
                  </a:lnTo>
                  <a:lnTo>
                    <a:pt x="147667" y="72715"/>
                  </a:lnTo>
                  <a:lnTo>
                    <a:pt x="147667" y="78308"/>
                  </a:lnTo>
                  <a:lnTo>
                    <a:pt x="140396" y="78308"/>
                  </a:lnTo>
                  <a:lnTo>
                    <a:pt x="142632" y="78308"/>
                  </a:lnTo>
                  <a:lnTo>
                    <a:pt x="140396" y="78308"/>
                  </a:lnTo>
                  <a:lnTo>
                    <a:pt x="140396" y="83901"/>
                  </a:lnTo>
                  <a:lnTo>
                    <a:pt x="138717" y="83901"/>
                  </a:lnTo>
                  <a:lnTo>
                    <a:pt x="138717" y="85579"/>
                  </a:lnTo>
                  <a:lnTo>
                    <a:pt x="137039" y="87258"/>
                  </a:lnTo>
                  <a:lnTo>
                    <a:pt x="133683" y="87258"/>
                  </a:lnTo>
                  <a:lnTo>
                    <a:pt x="133683" y="88935"/>
                  </a:lnTo>
                  <a:lnTo>
                    <a:pt x="131446" y="88935"/>
                  </a:lnTo>
                  <a:lnTo>
                    <a:pt x="131446" y="92851"/>
                  </a:lnTo>
                  <a:lnTo>
                    <a:pt x="129768" y="92851"/>
                  </a:lnTo>
                  <a:lnTo>
                    <a:pt x="129768" y="96207"/>
                  </a:lnTo>
                  <a:lnTo>
                    <a:pt x="133683" y="96207"/>
                  </a:lnTo>
                  <a:lnTo>
                    <a:pt x="133683" y="97885"/>
                  </a:lnTo>
                  <a:lnTo>
                    <a:pt x="129768" y="97885"/>
                  </a:lnTo>
                  <a:lnTo>
                    <a:pt x="129768" y="99563"/>
                  </a:lnTo>
                  <a:lnTo>
                    <a:pt x="126412" y="99563"/>
                  </a:lnTo>
                  <a:lnTo>
                    <a:pt x="126412" y="101241"/>
                  </a:lnTo>
                  <a:lnTo>
                    <a:pt x="126412" y="101241"/>
                  </a:lnTo>
                  <a:lnTo>
                    <a:pt x="128090" y="103478"/>
                  </a:lnTo>
                  <a:lnTo>
                    <a:pt x="126412" y="103478"/>
                  </a:lnTo>
                  <a:lnTo>
                    <a:pt x="126412" y="108512"/>
                  </a:lnTo>
                  <a:lnTo>
                    <a:pt x="129768" y="108512"/>
                  </a:lnTo>
                  <a:lnTo>
                    <a:pt x="129768" y="112428"/>
                  </a:lnTo>
                  <a:lnTo>
                    <a:pt x="131446" y="112428"/>
                  </a:lnTo>
                  <a:lnTo>
                    <a:pt x="131446" y="114106"/>
                  </a:lnTo>
                  <a:lnTo>
                    <a:pt x="129768" y="114106"/>
                  </a:lnTo>
                  <a:lnTo>
                    <a:pt x="129768" y="117462"/>
                  </a:lnTo>
                  <a:lnTo>
                    <a:pt x="128090" y="117462"/>
                  </a:lnTo>
                  <a:lnTo>
                    <a:pt x="128090" y="121377"/>
                  </a:lnTo>
                  <a:lnTo>
                    <a:pt x="126412" y="121377"/>
                  </a:lnTo>
                  <a:lnTo>
                    <a:pt x="126412" y="123055"/>
                  </a:lnTo>
                  <a:lnTo>
                    <a:pt x="128090" y="123055"/>
                  </a:lnTo>
                  <a:lnTo>
                    <a:pt x="128090" y="124733"/>
                  </a:lnTo>
                  <a:lnTo>
                    <a:pt x="129768" y="124733"/>
                  </a:lnTo>
                  <a:lnTo>
                    <a:pt x="129768" y="123055"/>
                  </a:lnTo>
                  <a:lnTo>
                    <a:pt x="131446" y="123055"/>
                  </a:lnTo>
                  <a:lnTo>
                    <a:pt x="133683" y="121377"/>
                  </a:lnTo>
                  <a:lnTo>
                    <a:pt x="135361" y="121377"/>
                  </a:lnTo>
                  <a:lnTo>
                    <a:pt x="135361" y="119140"/>
                  </a:lnTo>
                  <a:lnTo>
                    <a:pt x="138717" y="119140"/>
                  </a:lnTo>
                  <a:lnTo>
                    <a:pt x="138717" y="117462"/>
                  </a:lnTo>
                  <a:lnTo>
                    <a:pt x="156616" y="117462"/>
                  </a:lnTo>
                  <a:lnTo>
                    <a:pt x="156616" y="119140"/>
                  </a:lnTo>
                  <a:lnTo>
                    <a:pt x="153260" y="119140"/>
                  </a:lnTo>
                  <a:lnTo>
                    <a:pt x="153260" y="124733"/>
                  </a:lnTo>
                  <a:lnTo>
                    <a:pt x="154938" y="124733"/>
                  </a:lnTo>
                  <a:lnTo>
                    <a:pt x="156616" y="126411"/>
                  </a:lnTo>
                  <a:lnTo>
                    <a:pt x="156616" y="126411"/>
                  </a:lnTo>
                  <a:lnTo>
                    <a:pt x="156616" y="128089"/>
                  </a:lnTo>
                  <a:lnTo>
                    <a:pt x="158294" y="128089"/>
                  </a:lnTo>
                  <a:lnTo>
                    <a:pt x="156616" y="129767"/>
                  </a:lnTo>
                  <a:lnTo>
                    <a:pt x="158294" y="129767"/>
                  </a:lnTo>
                  <a:lnTo>
                    <a:pt x="156616" y="132005"/>
                  </a:lnTo>
                  <a:lnTo>
                    <a:pt x="156616" y="133683"/>
                  </a:lnTo>
                  <a:lnTo>
                    <a:pt x="158294" y="133683"/>
                  </a:lnTo>
                  <a:lnTo>
                    <a:pt x="158294" y="137039"/>
                  </a:lnTo>
                  <a:lnTo>
                    <a:pt x="159973" y="137039"/>
                  </a:lnTo>
                  <a:lnTo>
                    <a:pt x="159973" y="138717"/>
                  </a:lnTo>
                  <a:lnTo>
                    <a:pt x="158294" y="138717"/>
                  </a:lnTo>
                  <a:lnTo>
                    <a:pt x="158294" y="140954"/>
                  </a:lnTo>
                  <a:lnTo>
                    <a:pt x="159973" y="140954"/>
                  </a:lnTo>
                  <a:lnTo>
                    <a:pt x="159973" y="142632"/>
                  </a:lnTo>
                  <a:lnTo>
                    <a:pt x="165566" y="142632"/>
                  </a:lnTo>
                  <a:lnTo>
                    <a:pt x="165566" y="144310"/>
                  </a:lnTo>
                  <a:lnTo>
                    <a:pt x="167244" y="144310"/>
                  </a:lnTo>
                  <a:lnTo>
                    <a:pt x="167244" y="142632"/>
                  </a:lnTo>
                  <a:lnTo>
                    <a:pt x="171159" y="142632"/>
                  </a:lnTo>
                  <a:lnTo>
                    <a:pt x="171159" y="144310"/>
                  </a:lnTo>
                  <a:lnTo>
                    <a:pt x="174515" y="144310"/>
                  </a:lnTo>
                  <a:lnTo>
                    <a:pt x="174515" y="147666"/>
                  </a:lnTo>
                  <a:lnTo>
                    <a:pt x="171159" y="147666"/>
                  </a:lnTo>
                  <a:lnTo>
                    <a:pt x="171159" y="153260"/>
                  </a:lnTo>
                  <a:lnTo>
                    <a:pt x="168922" y="153260"/>
                  </a:lnTo>
                  <a:lnTo>
                    <a:pt x="168922" y="154938"/>
                  </a:lnTo>
                  <a:lnTo>
                    <a:pt x="171159" y="156616"/>
                  </a:lnTo>
                  <a:lnTo>
                    <a:pt x="171159" y="158294"/>
                  </a:lnTo>
                  <a:lnTo>
                    <a:pt x="171159" y="158294"/>
                  </a:lnTo>
                  <a:lnTo>
                    <a:pt x="168922" y="160531"/>
                  </a:lnTo>
                  <a:lnTo>
                    <a:pt x="168922" y="162209"/>
                  </a:lnTo>
                  <a:lnTo>
                    <a:pt x="167244" y="162209"/>
                  </a:lnTo>
                  <a:lnTo>
                    <a:pt x="167244" y="163887"/>
                  </a:lnTo>
                  <a:lnTo>
                    <a:pt x="165566" y="163887"/>
                  </a:lnTo>
                  <a:lnTo>
                    <a:pt x="165566" y="169481"/>
                  </a:lnTo>
                  <a:lnTo>
                    <a:pt x="171159" y="169481"/>
                  </a:lnTo>
                  <a:lnTo>
                    <a:pt x="172837" y="167243"/>
                  </a:lnTo>
                  <a:lnTo>
                    <a:pt x="174515" y="169481"/>
                  </a:lnTo>
                  <a:lnTo>
                    <a:pt x="176193" y="169481"/>
                  </a:lnTo>
                  <a:lnTo>
                    <a:pt x="176193" y="171159"/>
                  </a:lnTo>
                  <a:lnTo>
                    <a:pt x="183465" y="171159"/>
                  </a:lnTo>
                  <a:lnTo>
                    <a:pt x="185143" y="172837"/>
                  </a:lnTo>
                  <a:lnTo>
                    <a:pt x="183465" y="172837"/>
                  </a:lnTo>
                  <a:lnTo>
                    <a:pt x="183465" y="180108"/>
                  </a:lnTo>
                  <a:lnTo>
                    <a:pt x="188499" y="180108"/>
                  </a:lnTo>
                  <a:lnTo>
                    <a:pt x="188499" y="181786"/>
                  </a:lnTo>
                  <a:lnTo>
                    <a:pt x="186821" y="181786"/>
                  </a:lnTo>
                  <a:lnTo>
                    <a:pt x="186821" y="183464"/>
                  </a:lnTo>
                  <a:lnTo>
                    <a:pt x="188499" y="183464"/>
                  </a:lnTo>
                  <a:lnTo>
                    <a:pt x="188499" y="185142"/>
                  </a:lnTo>
                  <a:lnTo>
                    <a:pt x="192414" y="185142"/>
                  </a:lnTo>
                  <a:lnTo>
                    <a:pt x="192414" y="183464"/>
                  </a:lnTo>
                  <a:lnTo>
                    <a:pt x="195770" y="183464"/>
                  </a:lnTo>
                  <a:lnTo>
                    <a:pt x="195770" y="185142"/>
                  </a:lnTo>
                  <a:lnTo>
                    <a:pt x="201363" y="185142"/>
                  </a:lnTo>
                  <a:lnTo>
                    <a:pt x="203042" y="183464"/>
                  </a:lnTo>
                  <a:lnTo>
                    <a:pt x="204720" y="183464"/>
                  </a:lnTo>
                  <a:lnTo>
                    <a:pt x="204720" y="181786"/>
                  </a:lnTo>
                  <a:lnTo>
                    <a:pt x="206398" y="181786"/>
                  </a:lnTo>
                  <a:lnTo>
                    <a:pt x="206398" y="180108"/>
                  </a:lnTo>
                  <a:lnTo>
                    <a:pt x="210313" y="180108"/>
                  </a:lnTo>
                  <a:lnTo>
                    <a:pt x="210313" y="178430"/>
                  </a:lnTo>
                  <a:lnTo>
                    <a:pt x="211991" y="178430"/>
                  </a:lnTo>
                  <a:lnTo>
                    <a:pt x="211991" y="185142"/>
                  </a:lnTo>
                  <a:lnTo>
                    <a:pt x="210313" y="185142"/>
                  </a:lnTo>
                  <a:lnTo>
                    <a:pt x="210313" y="189058"/>
                  </a:lnTo>
                  <a:lnTo>
                    <a:pt x="204720" y="189058"/>
                  </a:lnTo>
                  <a:lnTo>
                    <a:pt x="204720" y="190736"/>
                  </a:lnTo>
                  <a:lnTo>
                    <a:pt x="203042" y="190736"/>
                  </a:lnTo>
                  <a:lnTo>
                    <a:pt x="203042" y="189058"/>
                  </a:lnTo>
                  <a:lnTo>
                    <a:pt x="201363" y="189058"/>
                  </a:lnTo>
                  <a:lnTo>
                    <a:pt x="201363" y="194092"/>
                  </a:lnTo>
                  <a:lnTo>
                    <a:pt x="199686" y="195770"/>
                  </a:lnTo>
                  <a:lnTo>
                    <a:pt x="197448" y="195770"/>
                  </a:lnTo>
                  <a:lnTo>
                    <a:pt x="197448" y="201363"/>
                  </a:lnTo>
                  <a:lnTo>
                    <a:pt x="194092" y="201363"/>
                  </a:lnTo>
                  <a:lnTo>
                    <a:pt x="194092" y="203041"/>
                  </a:lnTo>
                  <a:lnTo>
                    <a:pt x="192414" y="203041"/>
                  </a:lnTo>
                  <a:lnTo>
                    <a:pt x="190736" y="204719"/>
                  </a:lnTo>
                  <a:lnTo>
                    <a:pt x="188499" y="206957"/>
                  </a:lnTo>
                  <a:lnTo>
                    <a:pt x="188499" y="213669"/>
                  </a:lnTo>
                  <a:lnTo>
                    <a:pt x="185143" y="213669"/>
                  </a:lnTo>
                  <a:lnTo>
                    <a:pt x="185143" y="211991"/>
                  </a:lnTo>
                  <a:lnTo>
                    <a:pt x="181786" y="211991"/>
                  </a:lnTo>
                  <a:lnTo>
                    <a:pt x="181786" y="213669"/>
                  </a:lnTo>
                  <a:lnTo>
                    <a:pt x="177871" y="213669"/>
                  </a:lnTo>
                  <a:lnTo>
                    <a:pt x="177871" y="215347"/>
                  </a:lnTo>
                  <a:lnTo>
                    <a:pt x="176193" y="215347"/>
                  </a:lnTo>
                  <a:lnTo>
                    <a:pt x="176193" y="213669"/>
                  </a:lnTo>
                  <a:lnTo>
                    <a:pt x="174515" y="213669"/>
                  </a:lnTo>
                  <a:lnTo>
                    <a:pt x="174515" y="219262"/>
                  </a:lnTo>
                  <a:lnTo>
                    <a:pt x="172837" y="219262"/>
                  </a:lnTo>
                  <a:lnTo>
                    <a:pt x="172837" y="220940"/>
                  </a:lnTo>
                  <a:lnTo>
                    <a:pt x="167244" y="220940"/>
                  </a:lnTo>
                  <a:lnTo>
                    <a:pt x="165566" y="219262"/>
                  </a:lnTo>
                  <a:lnTo>
                    <a:pt x="163888" y="219262"/>
                  </a:lnTo>
                  <a:lnTo>
                    <a:pt x="163888" y="220940"/>
                  </a:lnTo>
                  <a:lnTo>
                    <a:pt x="162209" y="220940"/>
                  </a:lnTo>
                  <a:lnTo>
                    <a:pt x="162209" y="229890"/>
                  </a:lnTo>
                  <a:lnTo>
                    <a:pt x="158294" y="229890"/>
                  </a:lnTo>
                  <a:lnTo>
                    <a:pt x="158294" y="228212"/>
                  </a:lnTo>
                  <a:lnTo>
                    <a:pt x="156616" y="228212"/>
                  </a:lnTo>
                  <a:lnTo>
                    <a:pt x="156616" y="229890"/>
                  </a:lnTo>
                  <a:lnTo>
                    <a:pt x="151023" y="229890"/>
                  </a:lnTo>
                  <a:lnTo>
                    <a:pt x="151023" y="231568"/>
                  </a:lnTo>
                  <a:lnTo>
                    <a:pt x="149345" y="229890"/>
                  </a:lnTo>
                  <a:lnTo>
                    <a:pt x="147667" y="231568"/>
                  </a:lnTo>
                  <a:lnTo>
                    <a:pt x="144311" y="231568"/>
                  </a:lnTo>
                  <a:lnTo>
                    <a:pt x="144311" y="229890"/>
                  </a:lnTo>
                  <a:lnTo>
                    <a:pt x="138717" y="229890"/>
                  </a:lnTo>
                  <a:lnTo>
                    <a:pt x="138717" y="231568"/>
                  </a:lnTo>
                  <a:lnTo>
                    <a:pt x="137039" y="231568"/>
                  </a:lnTo>
                  <a:lnTo>
                    <a:pt x="137039" y="233246"/>
                  </a:lnTo>
                  <a:lnTo>
                    <a:pt x="135361" y="233246"/>
                  </a:lnTo>
                  <a:lnTo>
                    <a:pt x="133683" y="235483"/>
                  </a:lnTo>
                  <a:lnTo>
                    <a:pt x="133683" y="247789"/>
                  </a:lnTo>
                  <a:lnTo>
                    <a:pt x="129768" y="247789"/>
                  </a:lnTo>
                  <a:lnTo>
                    <a:pt x="129768" y="252823"/>
                  </a:lnTo>
                  <a:lnTo>
                    <a:pt x="131446" y="252823"/>
                  </a:lnTo>
                  <a:lnTo>
                    <a:pt x="131446" y="260094"/>
                  </a:lnTo>
                  <a:lnTo>
                    <a:pt x="129768" y="258416"/>
                  </a:lnTo>
                  <a:lnTo>
                    <a:pt x="129768" y="258416"/>
                  </a:lnTo>
                  <a:lnTo>
                    <a:pt x="128090" y="260094"/>
                  </a:lnTo>
                  <a:lnTo>
                    <a:pt x="122496" y="260094"/>
                  </a:lnTo>
                  <a:lnTo>
                    <a:pt x="122496" y="264010"/>
                  </a:lnTo>
                  <a:lnTo>
                    <a:pt x="124734" y="264010"/>
                  </a:lnTo>
                  <a:lnTo>
                    <a:pt x="124734" y="265688"/>
                  </a:lnTo>
                  <a:lnTo>
                    <a:pt x="128090" y="265688"/>
                  </a:lnTo>
                  <a:lnTo>
                    <a:pt x="128090" y="269044"/>
                  </a:lnTo>
                  <a:lnTo>
                    <a:pt x="129768" y="269044"/>
                  </a:lnTo>
                  <a:lnTo>
                    <a:pt x="129768" y="279671"/>
                  </a:lnTo>
                  <a:lnTo>
                    <a:pt x="131446" y="279671"/>
                  </a:lnTo>
                  <a:lnTo>
                    <a:pt x="131446" y="281350"/>
                  </a:lnTo>
                  <a:lnTo>
                    <a:pt x="133683" y="281350"/>
                  </a:lnTo>
                  <a:lnTo>
                    <a:pt x="133683" y="283587"/>
                  </a:lnTo>
                  <a:lnTo>
                    <a:pt x="135361" y="283587"/>
                  </a:lnTo>
                  <a:lnTo>
                    <a:pt x="135361" y="285265"/>
                  </a:lnTo>
                  <a:lnTo>
                    <a:pt x="137039" y="285265"/>
                  </a:lnTo>
                  <a:lnTo>
                    <a:pt x="137039" y="286943"/>
                  </a:lnTo>
                  <a:lnTo>
                    <a:pt x="138717" y="286943"/>
                  </a:lnTo>
                  <a:lnTo>
                    <a:pt x="138717" y="288621"/>
                  </a:lnTo>
                  <a:lnTo>
                    <a:pt x="140396" y="288621"/>
                  </a:lnTo>
                  <a:lnTo>
                    <a:pt x="140396" y="292536"/>
                  </a:lnTo>
                  <a:lnTo>
                    <a:pt x="142632" y="292536"/>
                  </a:lnTo>
                  <a:lnTo>
                    <a:pt x="144311" y="294214"/>
                  </a:lnTo>
                  <a:lnTo>
                    <a:pt x="144311" y="297570"/>
                  </a:lnTo>
                  <a:lnTo>
                    <a:pt x="147667" y="297570"/>
                  </a:lnTo>
                  <a:lnTo>
                    <a:pt x="147667" y="299248"/>
                  </a:lnTo>
                  <a:lnTo>
                    <a:pt x="149345" y="299248"/>
                  </a:lnTo>
                  <a:lnTo>
                    <a:pt x="149345" y="303164"/>
                  </a:lnTo>
                  <a:lnTo>
                    <a:pt x="147667" y="303164"/>
                  </a:lnTo>
                  <a:lnTo>
                    <a:pt x="147667" y="306520"/>
                  </a:lnTo>
                  <a:lnTo>
                    <a:pt x="149345" y="306520"/>
                  </a:lnTo>
                  <a:lnTo>
                    <a:pt x="149345" y="308198"/>
                  </a:lnTo>
                  <a:lnTo>
                    <a:pt x="151023" y="308198"/>
                  </a:lnTo>
                  <a:lnTo>
                    <a:pt x="151023" y="309876"/>
                  </a:lnTo>
                  <a:lnTo>
                    <a:pt x="153260" y="309876"/>
                  </a:lnTo>
                  <a:lnTo>
                    <a:pt x="153260" y="315469"/>
                  </a:lnTo>
                  <a:lnTo>
                    <a:pt x="156616" y="315469"/>
                  </a:lnTo>
                  <a:lnTo>
                    <a:pt x="156616" y="312113"/>
                  </a:lnTo>
                  <a:lnTo>
                    <a:pt x="158294" y="312113"/>
                  </a:lnTo>
                  <a:lnTo>
                    <a:pt x="158294" y="321063"/>
                  </a:lnTo>
                  <a:lnTo>
                    <a:pt x="153260" y="321063"/>
                  </a:lnTo>
                  <a:lnTo>
                    <a:pt x="153260" y="322741"/>
                  </a:lnTo>
                  <a:lnTo>
                    <a:pt x="151023" y="322741"/>
                  </a:lnTo>
                  <a:lnTo>
                    <a:pt x="151023" y="338402"/>
                  </a:lnTo>
                  <a:lnTo>
                    <a:pt x="147667" y="338402"/>
                  </a:lnTo>
                  <a:lnTo>
                    <a:pt x="147667" y="340640"/>
                  </a:lnTo>
                  <a:lnTo>
                    <a:pt x="144311" y="340640"/>
                  </a:lnTo>
                  <a:lnTo>
                    <a:pt x="144311" y="342318"/>
                  </a:lnTo>
                  <a:lnTo>
                    <a:pt x="142632" y="342318"/>
                  </a:lnTo>
                  <a:lnTo>
                    <a:pt x="142632" y="345674"/>
                  </a:lnTo>
                  <a:lnTo>
                    <a:pt x="142632" y="345674"/>
                  </a:lnTo>
                  <a:lnTo>
                    <a:pt x="142632" y="349589"/>
                  </a:lnTo>
                  <a:lnTo>
                    <a:pt x="144311" y="349589"/>
                  </a:lnTo>
                  <a:lnTo>
                    <a:pt x="144311" y="354623"/>
                  </a:lnTo>
                  <a:lnTo>
                    <a:pt x="145989" y="354623"/>
                  </a:lnTo>
                  <a:lnTo>
                    <a:pt x="145989" y="356301"/>
                  </a:lnTo>
                  <a:lnTo>
                    <a:pt x="147667" y="356301"/>
                  </a:lnTo>
                  <a:lnTo>
                    <a:pt x="147667" y="360217"/>
                  </a:lnTo>
                  <a:lnTo>
                    <a:pt x="149345" y="360217"/>
                  </a:lnTo>
                  <a:lnTo>
                    <a:pt x="149345" y="361895"/>
                  </a:lnTo>
                  <a:lnTo>
                    <a:pt x="151023" y="361895"/>
                  </a:lnTo>
                  <a:lnTo>
                    <a:pt x="151023" y="365251"/>
                  </a:lnTo>
                  <a:lnTo>
                    <a:pt x="153260" y="365251"/>
                  </a:lnTo>
                  <a:lnTo>
                    <a:pt x="153260" y="366929"/>
                  </a:lnTo>
                  <a:lnTo>
                    <a:pt x="156616" y="366929"/>
                  </a:lnTo>
                  <a:lnTo>
                    <a:pt x="156616" y="369166"/>
                  </a:lnTo>
                  <a:lnTo>
                    <a:pt x="158294" y="369166"/>
                  </a:lnTo>
                  <a:lnTo>
                    <a:pt x="158294" y="370844"/>
                  </a:lnTo>
                  <a:lnTo>
                    <a:pt x="159973" y="370844"/>
                  </a:lnTo>
                  <a:lnTo>
                    <a:pt x="159973" y="372522"/>
                  </a:lnTo>
                  <a:lnTo>
                    <a:pt x="162209" y="372522"/>
                  </a:lnTo>
                  <a:lnTo>
                    <a:pt x="162209" y="374200"/>
                  </a:lnTo>
                  <a:lnTo>
                    <a:pt x="163888" y="374200"/>
                  </a:lnTo>
                  <a:lnTo>
                    <a:pt x="163888" y="379794"/>
                  </a:lnTo>
                  <a:lnTo>
                    <a:pt x="165566" y="379794"/>
                  </a:lnTo>
                  <a:lnTo>
                    <a:pt x="165566" y="392099"/>
                  </a:lnTo>
                  <a:lnTo>
                    <a:pt x="163888" y="392099"/>
                  </a:lnTo>
                  <a:lnTo>
                    <a:pt x="163888" y="397693"/>
                  </a:lnTo>
                  <a:lnTo>
                    <a:pt x="165566" y="397693"/>
                  </a:lnTo>
                  <a:lnTo>
                    <a:pt x="165566" y="404405"/>
                  </a:lnTo>
                  <a:lnTo>
                    <a:pt x="168922" y="404405"/>
                  </a:lnTo>
                  <a:lnTo>
                    <a:pt x="168922" y="406642"/>
                  </a:lnTo>
                  <a:lnTo>
                    <a:pt x="171159" y="406642"/>
                  </a:lnTo>
                  <a:lnTo>
                    <a:pt x="171159" y="415032"/>
                  </a:lnTo>
                  <a:lnTo>
                    <a:pt x="172837" y="415032"/>
                  </a:lnTo>
                  <a:lnTo>
                    <a:pt x="172837" y="418948"/>
                  </a:lnTo>
                  <a:lnTo>
                    <a:pt x="174515" y="418948"/>
                  </a:lnTo>
                  <a:lnTo>
                    <a:pt x="174515" y="422304"/>
                  </a:lnTo>
                  <a:lnTo>
                    <a:pt x="174515" y="422304"/>
                  </a:lnTo>
                  <a:lnTo>
                    <a:pt x="174515" y="426219"/>
                  </a:lnTo>
                  <a:lnTo>
                    <a:pt x="176193" y="426219"/>
                  </a:lnTo>
                  <a:lnTo>
                    <a:pt x="176193" y="429575"/>
                  </a:lnTo>
                  <a:lnTo>
                    <a:pt x="174515" y="429575"/>
                  </a:lnTo>
                  <a:lnTo>
                    <a:pt x="174515" y="431253"/>
                  </a:lnTo>
                  <a:lnTo>
                    <a:pt x="172837" y="431253"/>
                  </a:lnTo>
                  <a:lnTo>
                    <a:pt x="171159" y="432931"/>
                  </a:lnTo>
                  <a:lnTo>
                    <a:pt x="171159" y="432931"/>
                  </a:lnTo>
                  <a:lnTo>
                    <a:pt x="171159" y="436847"/>
                  </a:lnTo>
                  <a:lnTo>
                    <a:pt x="168922" y="438525"/>
                  </a:lnTo>
                  <a:lnTo>
                    <a:pt x="168922" y="440203"/>
                  </a:lnTo>
                  <a:lnTo>
                    <a:pt x="167244" y="440203"/>
                  </a:lnTo>
                  <a:lnTo>
                    <a:pt x="167244" y="441881"/>
                  </a:lnTo>
                  <a:lnTo>
                    <a:pt x="165566" y="443559"/>
                  </a:lnTo>
                  <a:lnTo>
                    <a:pt x="165566" y="445796"/>
                  </a:lnTo>
                  <a:lnTo>
                    <a:pt x="163888" y="445796"/>
                  </a:lnTo>
                  <a:lnTo>
                    <a:pt x="163888" y="447474"/>
                  </a:lnTo>
                  <a:lnTo>
                    <a:pt x="162209" y="447474"/>
                  </a:lnTo>
                  <a:lnTo>
                    <a:pt x="162209" y="450830"/>
                  </a:lnTo>
                  <a:lnTo>
                    <a:pt x="158294" y="450830"/>
                  </a:lnTo>
                  <a:lnTo>
                    <a:pt x="158294" y="452508"/>
                  </a:lnTo>
                  <a:lnTo>
                    <a:pt x="156616" y="452508"/>
                  </a:lnTo>
                  <a:lnTo>
                    <a:pt x="156616" y="461458"/>
                  </a:lnTo>
                  <a:lnTo>
                    <a:pt x="154938" y="461458"/>
                  </a:lnTo>
                  <a:lnTo>
                    <a:pt x="154938" y="463695"/>
                  </a:lnTo>
                  <a:lnTo>
                    <a:pt x="153260" y="465373"/>
                  </a:lnTo>
                  <a:lnTo>
                    <a:pt x="153260" y="465373"/>
                  </a:lnTo>
                  <a:lnTo>
                    <a:pt x="153260" y="467051"/>
                  </a:lnTo>
                  <a:lnTo>
                    <a:pt x="151023" y="470407"/>
                  </a:lnTo>
                  <a:lnTo>
                    <a:pt x="149345" y="470407"/>
                  </a:lnTo>
                  <a:close/>
                  <a:moveTo>
                    <a:pt x="133683" y="242196"/>
                  </a:moveTo>
                  <a:lnTo>
                    <a:pt x="133683" y="240517"/>
                  </a:lnTo>
                  <a:lnTo>
                    <a:pt x="133683" y="242196"/>
                  </a:lnTo>
                  <a:close/>
                  <a:moveTo>
                    <a:pt x="120819" y="7271"/>
                  </a:moveTo>
                  <a:lnTo>
                    <a:pt x="122496" y="7271"/>
                  </a:lnTo>
                  <a:lnTo>
                    <a:pt x="120819" y="727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7E54D090-1263-C064-A498-A0D643205282}"/>
                </a:ext>
              </a:extLst>
            </p:cNvPr>
            <p:cNvSpPr/>
            <p:nvPr/>
          </p:nvSpPr>
          <p:spPr>
            <a:xfrm>
              <a:off x="6992097" y="4102948"/>
              <a:ext cx="456423" cy="147666"/>
            </a:xfrm>
            <a:custGeom>
              <a:avLst/>
              <a:gdLst>
                <a:gd name="csX0" fmla="*/ 247788 w 456423"/>
                <a:gd name="csY0" fmla="*/ 147667 h 147666"/>
                <a:gd name="csX1" fmla="*/ 246111 w 456423"/>
                <a:gd name="csY1" fmla="*/ 147667 h 147666"/>
                <a:gd name="csX2" fmla="*/ 246111 w 456423"/>
                <a:gd name="csY2" fmla="*/ 145988 h 147666"/>
                <a:gd name="csX3" fmla="*/ 242755 w 456423"/>
                <a:gd name="csY3" fmla="*/ 145988 h 147666"/>
                <a:gd name="csX4" fmla="*/ 242755 w 456423"/>
                <a:gd name="csY4" fmla="*/ 142632 h 147666"/>
                <a:gd name="csX5" fmla="*/ 241077 w 456423"/>
                <a:gd name="csY5" fmla="*/ 142632 h 147666"/>
                <a:gd name="csX6" fmla="*/ 241077 w 456423"/>
                <a:gd name="csY6" fmla="*/ 140954 h 147666"/>
                <a:gd name="csX7" fmla="*/ 237161 w 456423"/>
                <a:gd name="csY7" fmla="*/ 140954 h 147666"/>
                <a:gd name="csX8" fmla="*/ 237161 w 456423"/>
                <a:gd name="csY8" fmla="*/ 137039 h 147666"/>
                <a:gd name="csX9" fmla="*/ 235483 w 456423"/>
                <a:gd name="csY9" fmla="*/ 137039 h 147666"/>
                <a:gd name="csX10" fmla="*/ 235483 w 456423"/>
                <a:gd name="csY10" fmla="*/ 135361 h 147666"/>
                <a:gd name="csX11" fmla="*/ 232127 w 456423"/>
                <a:gd name="csY11" fmla="*/ 135361 h 147666"/>
                <a:gd name="csX12" fmla="*/ 232127 w 456423"/>
                <a:gd name="csY12" fmla="*/ 133683 h 147666"/>
                <a:gd name="csX13" fmla="*/ 230449 w 456423"/>
                <a:gd name="csY13" fmla="*/ 133683 h 147666"/>
                <a:gd name="csX14" fmla="*/ 230449 w 456423"/>
                <a:gd name="csY14" fmla="*/ 132005 h 147666"/>
                <a:gd name="csX15" fmla="*/ 228211 w 456423"/>
                <a:gd name="csY15" fmla="*/ 132005 h 147666"/>
                <a:gd name="csX16" fmla="*/ 228211 w 456423"/>
                <a:gd name="csY16" fmla="*/ 129768 h 147666"/>
                <a:gd name="csX17" fmla="*/ 226534 w 456423"/>
                <a:gd name="csY17" fmla="*/ 129768 h 147666"/>
                <a:gd name="csX18" fmla="*/ 226534 w 456423"/>
                <a:gd name="csY18" fmla="*/ 126411 h 147666"/>
                <a:gd name="csX19" fmla="*/ 224855 w 456423"/>
                <a:gd name="csY19" fmla="*/ 124733 h 147666"/>
                <a:gd name="csX20" fmla="*/ 224855 w 456423"/>
                <a:gd name="csY20" fmla="*/ 121377 h 147666"/>
                <a:gd name="csX21" fmla="*/ 226534 w 456423"/>
                <a:gd name="csY21" fmla="*/ 123055 h 147666"/>
                <a:gd name="csX22" fmla="*/ 228211 w 456423"/>
                <a:gd name="csY22" fmla="*/ 124733 h 147666"/>
                <a:gd name="csX23" fmla="*/ 232127 w 456423"/>
                <a:gd name="csY23" fmla="*/ 124733 h 147666"/>
                <a:gd name="csX24" fmla="*/ 232127 w 456423"/>
                <a:gd name="csY24" fmla="*/ 128090 h 147666"/>
                <a:gd name="csX25" fmla="*/ 241077 w 456423"/>
                <a:gd name="csY25" fmla="*/ 128090 h 147666"/>
                <a:gd name="csX26" fmla="*/ 241077 w 456423"/>
                <a:gd name="csY26" fmla="*/ 129768 h 147666"/>
                <a:gd name="csX27" fmla="*/ 244432 w 456423"/>
                <a:gd name="csY27" fmla="*/ 129768 h 147666"/>
                <a:gd name="csX28" fmla="*/ 244432 w 456423"/>
                <a:gd name="csY28" fmla="*/ 132005 h 147666"/>
                <a:gd name="csX29" fmla="*/ 246111 w 456423"/>
                <a:gd name="csY29" fmla="*/ 133683 h 147666"/>
                <a:gd name="csX30" fmla="*/ 247788 w 456423"/>
                <a:gd name="csY30" fmla="*/ 133683 h 147666"/>
                <a:gd name="csX31" fmla="*/ 247788 w 456423"/>
                <a:gd name="csY31" fmla="*/ 129768 h 147666"/>
                <a:gd name="csX32" fmla="*/ 251704 w 456423"/>
                <a:gd name="csY32" fmla="*/ 129768 h 147666"/>
                <a:gd name="csX33" fmla="*/ 251704 w 456423"/>
                <a:gd name="csY33" fmla="*/ 132005 h 147666"/>
                <a:gd name="csX34" fmla="*/ 253382 w 456423"/>
                <a:gd name="csY34" fmla="*/ 132005 h 147666"/>
                <a:gd name="csX35" fmla="*/ 253382 w 456423"/>
                <a:gd name="csY35" fmla="*/ 129768 h 147666"/>
                <a:gd name="csX36" fmla="*/ 255060 w 456423"/>
                <a:gd name="csY36" fmla="*/ 129768 h 147666"/>
                <a:gd name="csX37" fmla="*/ 255060 w 456423"/>
                <a:gd name="csY37" fmla="*/ 132005 h 147666"/>
                <a:gd name="csX38" fmla="*/ 258975 w 456423"/>
                <a:gd name="csY38" fmla="*/ 132005 h 147666"/>
                <a:gd name="csX39" fmla="*/ 258975 w 456423"/>
                <a:gd name="csY39" fmla="*/ 129768 h 147666"/>
                <a:gd name="csX40" fmla="*/ 260654 w 456423"/>
                <a:gd name="csY40" fmla="*/ 129768 h 147666"/>
                <a:gd name="csX41" fmla="*/ 260654 w 456423"/>
                <a:gd name="csY41" fmla="*/ 128090 h 147666"/>
                <a:gd name="csX42" fmla="*/ 262332 w 456423"/>
                <a:gd name="csY42" fmla="*/ 128090 h 147666"/>
                <a:gd name="csX43" fmla="*/ 262332 w 456423"/>
                <a:gd name="csY43" fmla="*/ 124733 h 147666"/>
                <a:gd name="csX44" fmla="*/ 262332 w 456423"/>
                <a:gd name="csY44" fmla="*/ 124733 h 147666"/>
                <a:gd name="csX45" fmla="*/ 262332 w 456423"/>
                <a:gd name="csY45" fmla="*/ 119140 h 147666"/>
                <a:gd name="csX46" fmla="*/ 267925 w 456423"/>
                <a:gd name="csY46" fmla="*/ 119140 h 147666"/>
                <a:gd name="csX47" fmla="*/ 267925 w 456423"/>
                <a:gd name="csY47" fmla="*/ 117462 h 147666"/>
                <a:gd name="csX48" fmla="*/ 274637 w 456423"/>
                <a:gd name="csY48" fmla="*/ 117462 h 147666"/>
                <a:gd name="csX49" fmla="*/ 274637 w 456423"/>
                <a:gd name="csY49" fmla="*/ 115784 h 147666"/>
                <a:gd name="csX50" fmla="*/ 276315 w 456423"/>
                <a:gd name="csY50" fmla="*/ 115784 h 147666"/>
                <a:gd name="csX51" fmla="*/ 276315 w 456423"/>
                <a:gd name="csY51" fmla="*/ 114106 h 147666"/>
                <a:gd name="csX52" fmla="*/ 276315 w 456423"/>
                <a:gd name="csY52" fmla="*/ 115784 h 147666"/>
                <a:gd name="csX53" fmla="*/ 278552 w 456423"/>
                <a:gd name="csY53" fmla="*/ 115784 h 147666"/>
                <a:gd name="csX54" fmla="*/ 278552 w 456423"/>
                <a:gd name="csY54" fmla="*/ 110191 h 147666"/>
                <a:gd name="csX55" fmla="*/ 278552 w 456423"/>
                <a:gd name="csY55" fmla="*/ 110191 h 147666"/>
                <a:gd name="csX56" fmla="*/ 278552 w 456423"/>
                <a:gd name="csY56" fmla="*/ 108513 h 147666"/>
                <a:gd name="csX57" fmla="*/ 280231 w 456423"/>
                <a:gd name="csY57" fmla="*/ 108513 h 147666"/>
                <a:gd name="csX58" fmla="*/ 278552 w 456423"/>
                <a:gd name="csY58" fmla="*/ 106834 h 147666"/>
                <a:gd name="csX59" fmla="*/ 278552 w 456423"/>
                <a:gd name="csY59" fmla="*/ 101241 h 147666"/>
                <a:gd name="csX60" fmla="*/ 276315 w 456423"/>
                <a:gd name="csY60" fmla="*/ 101241 h 147666"/>
                <a:gd name="csX61" fmla="*/ 276315 w 456423"/>
                <a:gd name="csY61" fmla="*/ 99563 h 147666"/>
                <a:gd name="csX62" fmla="*/ 285265 w 456423"/>
                <a:gd name="csY62" fmla="*/ 99563 h 147666"/>
                <a:gd name="csX63" fmla="*/ 287502 w 456423"/>
                <a:gd name="csY63" fmla="*/ 97885 h 147666"/>
                <a:gd name="csX64" fmla="*/ 294214 w 456423"/>
                <a:gd name="csY64" fmla="*/ 97885 h 147666"/>
                <a:gd name="csX65" fmla="*/ 296452 w 456423"/>
                <a:gd name="csY65" fmla="*/ 96207 h 147666"/>
                <a:gd name="csX66" fmla="*/ 298129 w 456423"/>
                <a:gd name="csY66" fmla="*/ 96207 h 147666"/>
                <a:gd name="csX67" fmla="*/ 298129 w 456423"/>
                <a:gd name="csY67" fmla="*/ 94529 h 147666"/>
                <a:gd name="csX68" fmla="*/ 307079 w 456423"/>
                <a:gd name="csY68" fmla="*/ 94529 h 147666"/>
                <a:gd name="csX69" fmla="*/ 307079 w 456423"/>
                <a:gd name="csY69" fmla="*/ 92851 h 147666"/>
                <a:gd name="csX70" fmla="*/ 308757 w 456423"/>
                <a:gd name="csY70" fmla="*/ 92851 h 147666"/>
                <a:gd name="csX71" fmla="*/ 308757 w 456423"/>
                <a:gd name="csY71" fmla="*/ 88936 h 147666"/>
                <a:gd name="csX72" fmla="*/ 310435 w 456423"/>
                <a:gd name="csY72" fmla="*/ 88936 h 147666"/>
                <a:gd name="csX73" fmla="*/ 310435 w 456423"/>
                <a:gd name="csY73" fmla="*/ 87257 h 147666"/>
                <a:gd name="csX74" fmla="*/ 312113 w 456423"/>
                <a:gd name="csY74" fmla="*/ 87257 h 147666"/>
                <a:gd name="csX75" fmla="*/ 313791 w 456423"/>
                <a:gd name="csY75" fmla="*/ 85579 h 147666"/>
                <a:gd name="csX76" fmla="*/ 313791 w 456423"/>
                <a:gd name="csY76" fmla="*/ 81664 h 147666"/>
                <a:gd name="csX77" fmla="*/ 316029 w 456423"/>
                <a:gd name="csY77" fmla="*/ 81664 h 147666"/>
                <a:gd name="csX78" fmla="*/ 316029 w 456423"/>
                <a:gd name="csY78" fmla="*/ 79986 h 147666"/>
                <a:gd name="csX79" fmla="*/ 317706 w 456423"/>
                <a:gd name="csY79" fmla="*/ 79986 h 147666"/>
                <a:gd name="csX80" fmla="*/ 317706 w 456423"/>
                <a:gd name="csY80" fmla="*/ 78308 h 147666"/>
                <a:gd name="csX81" fmla="*/ 319385 w 456423"/>
                <a:gd name="csY81" fmla="*/ 78308 h 147666"/>
                <a:gd name="csX82" fmla="*/ 319385 w 456423"/>
                <a:gd name="csY82" fmla="*/ 76630 h 147666"/>
                <a:gd name="csX83" fmla="*/ 321063 w 456423"/>
                <a:gd name="csY83" fmla="*/ 76630 h 147666"/>
                <a:gd name="csX84" fmla="*/ 322740 w 456423"/>
                <a:gd name="csY84" fmla="*/ 74952 h 147666"/>
                <a:gd name="csX85" fmla="*/ 324978 w 456423"/>
                <a:gd name="csY85" fmla="*/ 74952 h 147666"/>
                <a:gd name="csX86" fmla="*/ 324978 w 456423"/>
                <a:gd name="csY86" fmla="*/ 71037 h 147666"/>
                <a:gd name="csX87" fmla="*/ 326656 w 456423"/>
                <a:gd name="csY87" fmla="*/ 71037 h 147666"/>
                <a:gd name="csX88" fmla="*/ 326656 w 456423"/>
                <a:gd name="csY88" fmla="*/ 69359 h 147666"/>
                <a:gd name="csX89" fmla="*/ 328334 w 456423"/>
                <a:gd name="csY89" fmla="*/ 67680 h 147666"/>
                <a:gd name="csX90" fmla="*/ 330012 w 456423"/>
                <a:gd name="csY90" fmla="*/ 66002 h 147666"/>
                <a:gd name="csX91" fmla="*/ 330012 w 456423"/>
                <a:gd name="csY91" fmla="*/ 58731 h 147666"/>
                <a:gd name="csX92" fmla="*/ 335606 w 456423"/>
                <a:gd name="csY92" fmla="*/ 58731 h 147666"/>
                <a:gd name="csX93" fmla="*/ 335606 w 456423"/>
                <a:gd name="csY93" fmla="*/ 60409 h 147666"/>
                <a:gd name="csX94" fmla="*/ 337283 w 456423"/>
                <a:gd name="csY94" fmla="*/ 60409 h 147666"/>
                <a:gd name="csX95" fmla="*/ 337283 w 456423"/>
                <a:gd name="csY95" fmla="*/ 62087 h 147666"/>
                <a:gd name="csX96" fmla="*/ 338962 w 456423"/>
                <a:gd name="csY96" fmla="*/ 62087 h 147666"/>
                <a:gd name="csX97" fmla="*/ 338962 w 456423"/>
                <a:gd name="csY97" fmla="*/ 66002 h 147666"/>
                <a:gd name="csX98" fmla="*/ 342317 w 456423"/>
                <a:gd name="csY98" fmla="*/ 66002 h 147666"/>
                <a:gd name="csX99" fmla="*/ 342317 w 456423"/>
                <a:gd name="csY99" fmla="*/ 69359 h 147666"/>
                <a:gd name="csX100" fmla="*/ 344555 w 456423"/>
                <a:gd name="csY100" fmla="*/ 69359 h 147666"/>
                <a:gd name="csX101" fmla="*/ 344555 w 456423"/>
                <a:gd name="csY101" fmla="*/ 71037 h 147666"/>
                <a:gd name="csX102" fmla="*/ 346233 w 456423"/>
                <a:gd name="csY102" fmla="*/ 71037 h 147666"/>
                <a:gd name="csX103" fmla="*/ 346233 w 456423"/>
                <a:gd name="csY103" fmla="*/ 72715 h 147666"/>
                <a:gd name="csX104" fmla="*/ 347911 w 456423"/>
                <a:gd name="csY104" fmla="*/ 72715 h 147666"/>
                <a:gd name="csX105" fmla="*/ 347911 w 456423"/>
                <a:gd name="csY105" fmla="*/ 71037 h 147666"/>
                <a:gd name="csX106" fmla="*/ 349589 w 456423"/>
                <a:gd name="csY106" fmla="*/ 71037 h 147666"/>
                <a:gd name="csX107" fmla="*/ 349589 w 456423"/>
                <a:gd name="csY107" fmla="*/ 67680 h 147666"/>
                <a:gd name="csX108" fmla="*/ 351267 w 456423"/>
                <a:gd name="csY108" fmla="*/ 67680 h 147666"/>
                <a:gd name="csX109" fmla="*/ 351267 w 456423"/>
                <a:gd name="csY109" fmla="*/ 66002 h 147666"/>
                <a:gd name="csX110" fmla="*/ 349589 w 456423"/>
                <a:gd name="csY110" fmla="*/ 66002 h 147666"/>
                <a:gd name="csX111" fmla="*/ 351267 w 456423"/>
                <a:gd name="csY111" fmla="*/ 66002 h 147666"/>
                <a:gd name="csX112" fmla="*/ 351267 w 456423"/>
                <a:gd name="csY112" fmla="*/ 62087 h 147666"/>
                <a:gd name="csX113" fmla="*/ 349589 w 456423"/>
                <a:gd name="csY113" fmla="*/ 62087 h 147666"/>
                <a:gd name="csX114" fmla="*/ 349589 w 456423"/>
                <a:gd name="csY114" fmla="*/ 55375 h 147666"/>
                <a:gd name="csX115" fmla="*/ 351267 w 456423"/>
                <a:gd name="csY115" fmla="*/ 55375 h 147666"/>
                <a:gd name="csX116" fmla="*/ 351267 w 456423"/>
                <a:gd name="csY116" fmla="*/ 53138 h 147666"/>
                <a:gd name="csX117" fmla="*/ 355183 w 456423"/>
                <a:gd name="csY117" fmla="*/ 53138 h 147666"/>
                <a:gd name="csX118" fmla="*/ 355183 w 456423"/>
                <a:gd name="csY118" fmla="*/ 51460 h 147666"/>
                <a:gd name="csX119" fmla="*/ 355183 w 456423"/>
                <a:gd name="csY119" fmla="*/ 58731 h 147666"/>
                <a:gd name="csX120" fmla="*/ 356860 w 456423"/>
                <a:gd name="csY120" fmla="*/ 58731 h 147666"/>
                <a:gd name="csX121" fmla="*/ 356860 w 456423"/>
                <a:gd name="csY121" fmla="*/ 64324 h 147666"/>
                <a:gd name="csX122" fmla="*/ 361894 w 456423"/>
                <a:gd name="csY122" fmla="*/ 64324 h 147666"/>
                <a:gd name="csX123" fmla="*/ 361894 w 456423"/>
                <a:gd name="csY123" fmla="*/ 62087 h 147666"/>
                <a:gd name="csX124" fmla="*/ 361894 w 456423"/>
                <a:gd name="csY124" fmla="*/ 62087 h 147666"/>
                <a:gd name="csX125" fmla="*/ 361894 w 456423"/>
                <a:gd name="csY125" fmla="*/ 60409 h 147666"/>
                <a:gd name="csX126" fmla="*/ 360217 w 456423"/>
                <a:gd name="csY126" fmla="*/ 60409 h 147666"/>
                <a:gd name="csX127" fmla="*/ 360217 w 456423"/>
                <a:gd name="csY127" fmla="*/ 58731 h 147666"/>
                <a:gd name="csX128" fmla="*/ 361894 w 456423"/>
                <a:gd name="csY128" fmla="*/ 58731 h 147666"/>
                <a:gd name="csX129" fmla="*/ 361894 w 456423"/>
                <a:gd name="csY129" fmla="*/ 57053 h 147666"/>
                <a:gd name="csX130" fmla="*/ 360217 w 456423"/>
                <a:gd name="csY130" fmla="*/ 57053 h 147666"/>
                <a:gd name="csX131" fmla="*/ 360217 w 456423"/>
                <a:gd name="csY131" fmla="*/ 53138 h 147666"/>
                <a:gd name="csX132" fmla="*/ 358539 w 456423"/>
                <a:gd name="csY132" fmla="*/ 53138 h 147666"/>
                <a:gd name="csX133" fmla="*/ 358539 w 456423"/>
                <a:gd name="csY133" fmla="*/ 51460 h 147666"/>
                <a:gd name="csX134" fmla="*/ 364132 w 456423"/>
                <a:gd name="csY134" fmla="*/ 51460 h 147666"/>
                <a:gd name="csX135" fmla="*/ 364132 w 456423"/>
                <a:gd name="csY135" fmla="*/ 49782 h 147666"/>
                <a:gd name="csX136" fmla="*/ 365810 w 456423"/>
                <a:gd name="csY136" fmla="*/ 49782 h 147666"/>
                <a:gd name="csX137" fmla="*/ 365810 w 456423"/>
                <a:gd name="csY137" fmla="*/ 48103 h 147666"/>
                <a:gd name="csX138" fmla="*/ 367488 w 456423"/>
                <a:gd name="csY138" fmla="*/ 48103 h 147666"/>
                <a:gd name="csX139" fmla="*/ 367488 w 456423"/>
                <a:gd name="csY139" fmla="*/ 44188 h 147666"/>
                <a:gd name="csX140" fmla="*/ 365810 w 456423"/>
                <a:gd name="csY140" fmla="*/ 44188 h 147666"/>
                <a:gd name="csX141" fmla="*/ 365810 w 456423"/>
                <a:gd name="csY141" fmla="*/ 42510 h 147666"/>
                <a:gd name="csX142" fmla="*/ 364132 w 456423"/>
                <a:gd name="csY142" fmla="*/ 42510 h 147666"/>
                <a:gd name="csX143" fmla="*/ 364132 w 456423"/>
                <a:gd name="csY143" fmla="*/ 40832 h 147666"/>
                <a:gd name="csX144" fmla="*/ 364132 w 456423"/>
                <a:gd name="csY144" fmla="*/ 40832 h 147666"/>
                <a:gd name="csX145" fmla="*/ 364132 w 456423"/>
                <a:gd name="csY145" fmla="*/ 39154 h 147666"/>
                <a:gd name="csX146" fmla="*/ 365810 w 456423"/>
                <a:gd name="csY146" fmla="*/ 39154 h 147666"/>
                <a:gd name="csX147" fmla="*/ 365810 w 456423"/>
                <a:gd name="csY147" fmla="*/ 37476 h 147666"/>
                <a:gd name="csX148" fmla="*/ 367488 w 456423"/>
                <a:gd name="csY148" fmla="*/ 35798 h 147666"/>
                <a:gd name="csX149" fmla="*/ 367488 w 456423"/>
                <a:gd name="csY149" fmla="*/ 33561 h 147666"/>
                <a:gd name="csX150" fmla="*/ 369166 w 456423"/>
                <a:gd name="csY150" fmla="*/ 33561 h 147666"/>
                <a:gd name="csX151" fmla="*/ 369166 w 456423"/>
                <a:gd name="csY151" fmla="*/ 35798 h 147666"/>
                <a:gd name="csX152" fmla="*/ 374760 w 456423"/>
                <a:gd name="csY152" fmla="*/ 35798 h 147666"/>
                <a:gd name="csX153" fmla="*/ 374760 w 456423"/>
                <a:gd name="csY153" fmla="*/ 33561 h 147666"/>
                <a:gd name="csX154" fmla="*/ 376437 w 456423"/>
                <a:gd name="csY154" fmla="*/ 33561 h 147666"/>
                <a:gd name="csX155" fmla="*/ 376437 w 456423"/>
                <a:gd name="csY155" fmla="*/ 30205 h 147666"/>
                <a:gd name="csX156" fmla="*/ 378115 w 456423"/>
                <a:gd name="csY156" fmla="*/ 30205 h 147666"/>
                <a:gd name="csX157" fmla="*/ 378115 w 456423"/>
                <a:gd name="csY157" fmla="*/ 28526 h 147666"/>
                <a:gd name="csX158" fmla="*/ 379794 w 456423"/>
                <a:gd name="csY158" fmla="*/ 28526 h 147666"/>
                <a:gd name="csX159" fmla="*/ 379794 w 456423"/>
                <a:gd name="csY159" fmla="*/ 24611 h 147666"/>
                <a:gd name="csX160" fmla="*/ 382031 w 456423"/>
                <a:gd name="csY160" fmla="*/ 24611 h 147666"/>
                <a:gd name="csX161" fmla="*/ 382031 w 456423"/>
                <a:gd name="csY161" fmla="*/ 22933 h 147666"/>
                <a:gd name="csX162" fmla="*/ 379794 w 456423"/>
                <a:gd name="csY162" fmla="*/ 22933 h 147666"/>
                <a:gd name="csX163" fmla="*/ 382031 w 456423"/>
                <a:gd name="csY163" fmla="*/ 21255 h 147666"/>
                <a:gd name="csX164" fmla="*/ 383709 w 456423"/>
                <a:gd name="csY164" fmla="*/ 21255 h 147666"/>
                <a:gd name="csX165" fmla="*/ 383709 w 456423"/>
                <a:gd name="csY165" fmla="*/ 19577 h 147666"/>
                <a:gd name="csX166" fmla="*/ 385387 w 456423"/>
                <a:gd name="csY166" fmla="*/ 19577 h 147666"/>
                <a:gd name="csX167" fmla="*/ 385387 w 456423"/>
                <a:gd name="csY167" fmla="*/ 15662 h 147666"/>
                <a:gd name="csX168" fmla="*/ 387065 w 456423"/>
                <a:gd name="csY168" fmla="*/ 15662 h 147666"/>
                <a:gd name="csX169" fmla="*/ 388743 w 456423"/>
                <a:gd name="csY169" fmla="*/ 13984 h 147666"/>
                <a:gd name="csX170" fmla="*/ 390421 w 456423"/>
                <a:gd name="csY170" fmla="*/ 12306 h 147666"/>
                <a:gd name="csX171" fmla="*/ 390421 w 456423"/>
                <a:gd name="csY171" fmla="*/ 10628 h 147666"/>
                <a:gd name="csX172" fmla="*/ 392658 w 456423"/>
                <a:gd name="csY172" fmla="*/ 10628 h 147666"/>
                <a:gd name="csX173" fmla="*/ 392658 w 456423"/>
                <a:gd name="csY173" fmla="*/ 8949 h 147666"/>
                <a:gd name="csX174" fmla="*/ 394337 w 456423"/>
                <a:gd name="csY174" fmla="*/ 8949 h 147666"/>
                <a:gd name="csX175" fmla="*/ 394337 w 456423"/>
                <a:gd name="csY175" fmla="*/ 7271 h 147666"/>
                <a:gd name="csX176" fmla="*/ 392658 w 456423"/>
                <a:gd name="csY176" fmla="*/ 7271 h 147666"/>
                <a:gd name="csX177" fmla="*/ 392658 w 456423"/>
                <a:gd name="csY177" fmla="*/ 5034 h 147666"/>
                <a:gd name="csX178" fmla="*/ 394337 w 456423"/>
                <a:gd name="csY178" fmla="*/ 5034 h 147666"/>
                <a:gd name="csX179" fmla="*/ 394337 w 456423"/>
                <a:gd name="csY179" fmla="*/ 3356 h 147666"/>
                <a:gd name="csX180" fmla="*/ 396014 w 456423"/>
                <a:gd name="csY180" fmla="*/ 3356 h 147666"/>
                <a:gd name="csX181" fmla="*/ 396014 w 456423"/>
                <a:gd name="csY181" fmla="*/ 0 h 147666"/>
                <a:gd name="csX182" fmla="*/ 397692 w 456423"/>
                <a:gd name="csY182" fmla="*/ 0 h 147666"/>
                <a:gd name="csX183" fmla="*/ 397692 w 456423"/>
                <a:gd name="csY183" fmla="*/ 5034 h 147666"/>
                <a:gd name="csX184" fmla="*/ 399371 w 456423"/>
                <a:gd name="csY184" fmla="*/ 5034 h 147666"/>
                <a:gd name="csX185" fmla="*/ 397692 w 456423"/>
                <a:gd name="csY185" fmla="*/ 5034 h 147666"/>
                <a:gd name="csX186" fmla="*/ 399371 w 456423"/>
                <a:gd name="csY186" fmla="*/ 5034 h 147666"/>
                <a:gd name="csX187" fmla="*/ 399371 w 456423"/>
                <a:gd name="csY187" fmla="*/ 7271 h 147666"/>
                <a:gd name="csX188" fmla="*/ 397692 w 456423"/>
                <a:gd name="csY188" fmla="*/ 7271 h 147666"/>
                <a:gd name="csX189" fmla="*/ 397692 w 456423"/>
                <a:gd name="csY189" fmla="*/ 10628 h 147666"/>
                <a:gd name="csX190" fmla="*/ 399371 w 456423"/>
                <a:gd name="csY190" fmla="*/ 10628 h 147666"/>
                <a:gd name="csX191" fmla="*/ 399371 w 456423"/>
                <a:gd name="csY191" fmla="*/ 8949 h 147666"/>
                <a:gd name="csX192" fmla="*/ 401608 w 456423"/>
                <a:gd name="csY192" fmla="*/ 8949 h 147666"/>
                <a:gd name="csX193" fmla="*/ 401608 w 456423"/>
                <a:gd name="csY193" fmla="*/ 7271 h 147666"/>
                <a:gd name="csX194" fmla="*/ 403286 w 456423"/>
                <a:gd name="csY194" fmla="*/ 7271 h 147666"/>
                <a:gd name="csX195" fmla="*/ 403286 w 456423"/>
                <a:gd name="csY195" fmla="*/ 1678 h 147666"/>
                <a:gd name="csX196" fmla="*/ 404964 w 456423"/>
                <a:gd name="csY196" fmla="*/ 1678 h 147666"/>
                <a:gd name="csX197" fmla="*/ 404964 w 456423"/>
                <a:gd name="csY197" fmla="*/ 0 h 147666"/>
                <a:gd name="csX198" fmla="*/ 406642 w 456423"/>
                <a:gd name="csY198" fmla="*/ 1678 h 147666"/>
                <a:gd name="csX199" fmla="*/ 408320 w 456423"/>
                <a:gd name="csY199" fmla="*/ 3356 h 147666"/>
                <a:gd name="csX200" fmla="*/ 408320 w 456423"/>
                <a:gd name="csY200" fmla="*/ 10628 h 147666"/>
                <a:gd name="csX201" fmla="*/ 412235 w 456423"/>
                <a:gd name="csY201" fmla="*/ 10628 h 147666"/>
                <a:gd name="csX202" fmla="*/ 412235 w 456423"/>
                <a:gd name="csY202" fmla="*/ 12306 h 147666"/>
                <a:gd name="csX203" fmla="*/ 413914 w 456423"/>
                <a:gd name="csY203" fmla="*/ 12306 h 147666"/>
                <a:gd name="csX204" fmla="*/ 413914 w 456423"/>
                <a:gd name="csY204" fmla="*/ 10628 h 147666"/>
                <a:gd name="csX205" fmla="*/ 415591 w 456423"/>
                <a:gd name="csY205" fmla="*/ 10628 h 147666"/>
                <a:gd name="csX206" fmla="*/ 415591 w 456423"/>
                <a:gd name="csY206" fmla="*/ 12306 h 147666"/>
                <a:gd name="csX207" fmla="*/ 418948 w 456423"/>
                <a:gd name="csY207" fmla="*/ 12306 h 147666"/>
                <a:gd name="csX208" fmla="*/ 418948 w 456423"/>
                <a:gd name="csY208" fmla="*/ 13984 h 147666"/>
                <a:gd name="csX209" fmla="*/ 421185 w 456423"/>
                <a:gd name="csY209" fmla="*/ 13984 h 147666"/>
                <a:gd name="csX210" fmla="*/ 421185 w 456423"/>
                <a:gd name="csY210" fmla="*/ 15662 h 147666"/>
                <a:gd name="csX211" fmla="*/ 418948 w 456423"/>
                <a:gd name="csY211" fmla="*/ 15662 h 147666"/>
                <a:gd name="csX212" fmla="*/ 418948 w 456423"/>
                <a:gd name="csY212" fmla="*/ 19577 h 147666"/>
                <a:gd name="csX213" fmla="*/ 417269 w 456423"/>
                <a:gd name="csY213" fmla="*/ 19577 h 147666"/>
                <a:gd name="csX214" fmla="*/ 417269 w 456423"/>
                <a:gd name="csY214" fmla="*/ 21255 h 147666"/>
                <a:gd name="csX215" fmla="*/ 417269 w 456423"/>
                <a:gd name="csY215" fmla="*/ 21255 h 147666"/>
                <a:gd name="csX216" fmla="*/ 417269 w 456423"/>
                <a:gd name="csY216" fmla="*/ 22933 h 147666"/>
                <a:gd name="csX217" fmla="*/ 417269 w 456423"/>
                <a:gd name="csY217" fmla="*/ 22933 h 147666"/>
                <a:gd name="csX218" fmla="*/ 417269 w 456423"/>
                <a:gd name="csY218" fmla="*/ 26848 h 147666"/>
                <a:gd name="csX219" fmla="*/ 418948 w 456423"/>
                <a:gd name="csY219" fmla="*/ 26848 h 147666"/>
                <a:gd name="csX220" fmla="*/ 418948 w 456423"/>
                <a:gd name="csY220" fmla="*/ 28526 h 147666"/>
                <a:gd name="csX221" fmla="*/ 421185 w 456423"/>
                <a:gd name="csY221" fmla="*/ 28526 h 147666"/>
                <a:gd name="csX222" fmla="*/ 421185 w 456423"/>
                <a:gd name="csY222" fmla="*/ 26848 h 147666"/>
                <a:gd name="csX223" fmla="*/ 422863 w 456423"/>
                <a:gd name="csY223" fmla="*/ 26848 h 147666"/>
                <a:gd name="csX224" fmla="*/ 422863 w 456423"/>
                <a:gd name="csY224" fmla="*/ 24611 h 147666"/>
                <a:gd name="csX225" fmla="*/ 424541 w 456423"/>
                <a:gd name="csY225" fmla="*/ 24611 h 147666"/>
                <a:gd name="csX226" fmla="*/ 426219 w 456423"/>
                <a:gd name="csY226" fmla="*/ 22933 h 147666"/>
                <a:gd name="csX227" fmla="*/ 427897 w 456423"/>
                <a:gd name="csY227" fmla="*/ 22933 h 147666"/>
                <a:gd name="csX228" fmla="*/ 427897 w 456423"/>
                <a:gd name="csY228" fmla="*/ 24611 h 147666"/>
                <a:gd name="csX229" fmla="*/ 426219 w 456423"/>
                <a:gd name="csY229" fmla="*/ 26848 h 147666"/>
                <a:gd name="csX230" fmla="*/ 427897 w 456423"/>
                <a:gd name="csY230" fmla="*/ 26848 h 147666"/>
                <a:gd name="csX231" fmla="*/ 427897 w 456423"/>
                <a:gd name="csY231" fmla="*/ 30205 h 147666"/>
                <a:gd name="csX232" fmla="*/ 431812 w 456423"/>
                <a:gd name="csY232" fmla="*/ 30205 h 147666"/>
                <a:gd name="csX233" fmla="*/ 431812 w 456423"/>
                <a:gd name="csY233" fmla="*/ 28526 h 147666"/>
                <a:gd name="csX234" fmla="*/ 433491 w 456423"/>
                <a:gd name="csY234" fmla="*/ 28526 h 147666"/>
                <a:gd name="csX235" fmla="*/ 433491 w 456423"/>
                <a:gd name="csY235" fmla="*/ 31883 h 147666"/>
                <a:gd name="csX236" fmla="*/ 436846 w 456423"/>
                <a:gd name="csY236" fmla="*/ 31883 h 147666"/>
                <a:gd name="csX237" fmla="*/ 436846 w 456423"/>
                <a:gd name="csY237" fmla="*/ 33561 h 147666"/>
                <a:gd name="csX238" fmla="*/ 439084 w 456423"/>
                <a:gd name="csY238" fmla="*/ 33561 h 147666"/>
                <a:gd name="csX239" fmla="*/ 439084 w 456423"/>
                <a:gd name="csY239" fmla="*/ 35798 h 147666"/>
                <a:gd name="csX240" fmla="*/ 440762 w 456423"/>
                <a:gd name="csY240" fmla="*/ 35798 h 147666"/>
                <a:gd name="csX241" fmla="*/ 440762 w 456423"/>
                <a:gd name="csY241" fmla="*/ 33561 h 147666"/>
                <a:gd name="csX242" fmla="*/ 442440 w 456423"/>
                <a:gd name="csY242" fmla="*/ 33561 h 147666"/>
                <a:gd name="csX243" fmla="*/ 442440 w 456423"/>
                <a:gd name="csY243" fmla="*/ 35798 h 147666"/>
                <a:gd name="csX244" fmla="*/ 445796 w 456423"/>
                <a:gd name="csY244" fmla="*/ 35798 h 147666"/>
                <a:gd name="csX245" fmla="*/ 445796 w 456423"/>
                <a:gd name="csY245" fmla="*/ 37476 h 147666"/>
                <a:gd name="csX246" fmla="*/ 447474 w 456423"/>
                <a:gd name="csY246" fmla="*/ 39154 h 147666"/>
                <a:gd name="csX247" fmla="*/ 456423 w 456423"/>
                <a:gd name="csY247" fmla="*/ 39154 h 147666"/>
                <a:gd name="csX248" fmla="*/ 456423 w 456423"/>
                <a:gd name="csY248" fmla="*/ 44188 h 147666"/>
                <a:gd name="csX249" fmla="*/ 454745 w 456423"/>
                <a:gd name="csY249" fmla="*/ 46425 h 147666"/>
                <a:gd name="csX250" fmla="*/ 451389 w 456423"/>
                <a:gd name="csY250" fmla="*/ 46425 h 147666"/>
                <a:gd name="csX251" fmla="*/ 451389 w 456423"/>
                <a:gd name="csY251" fmla="*/ 48103 h 147666"/>
                <a:gd name="csX252" fmla="*/ 445796 w 456423"/>
                <a:gd name="csY252" fmla="*/ 48103 h 147666"/>
                <a:gd name="csX253" fmla="*/ 445796 w 456423"/>
                <a:gd name="csY253" fmla="*/ 49782 h 147666"/>
                <a:gd name="csX254" fmla="*/ 442440 w 456423"/>
                <a:gd name="csY254" fmla="*/ 49782 h 147666"/>
                <a:gd name="csX255" fmla="*/ 442440 w 456423"/>
                <a:gd name="csY255" fmla="*/ 51460 h 147666"/>
                <a:gd name="csX256" fmla="*/ 440762 w 456423"/>
                <a:gd name="csY256" fmla="*/ 51460 h 147666"/>
                <a:gd name="csX257" fmla="*/ 440762 w 456423"/>
                <a:gd name="csY257" fmla="*/ 49782 h 147666"/>
                <a:gd name="csX258" fmla="*/ 439084 w 456423"/>
                <a:gd name="csY258" fmla="*/ 49782 h 147666"/>
                <a:gd name="csX259" fmla="*/ 439084 w 456423"/>
                <a:gd name="csY259" fmla="*/ 51460 h 147666"/>
                <a:gd name="csX260" fmla="*/ 436846 w 456423"/>
                <a:gd name="csY260" fmla="*/ 51460 h 147666"/>
                <a:gd name="csX261" fmla="*/ 436846 w 456423"/>
                <a:gd name="csY261" fmla="*/ 48103 h 147666"/>
                <a:gd name="csX262" fmla="*/ 433491 w 456423"/>
                <a:gd name="csY262" fmla="*/ 48103 h 147666"/>
                <a:gd name="csX263" fmla="*/ 433491 w 456423"/>
                <a:gd name="csY263" fmla="*/ 49782 h 147666"/>
                <a:gd name="csX264" fmla="*/ 431812 w 456423"/>
                <a:gd name="csY264" fmla="*/ 49782 h 147666"/>
                <a:gd name="csX265" fmla="*/ 431812 w 456423"/>
                <a:gd name="csY265" fmla="*/ 51460 h 147666"/>
                <a:gd name="csX266" fmla="*/ 430135 w 456423"/>
                <a:gd name="csY266" fmla="*/ 51460 h 147666"/>
                <a:gd name="csX267" fmla="*/ 430135 w 456423"/>
                <a:gd name="csY267" fmla="*/ 53138 h 147666"/>
                <a:gd name="csX268" fmla="*/ 431812 w 456423"/>
                <a:gd name="csY268" fmla="*/ 53138 h 147666"/>
                <a:gd name="csX269" fmla="*/ 431812 w 456423"/>
                <a:gd name="csY269" fmla="*/ 57053 h 147666"/>
                <a:gd name="csX270" fmla="*/ 433491 w 456423"/>
                <a:gd name="csY270" fmla="*/ 57053 h 147666"/>
                <a:gd name="csX271" fmla="*/ 433491 w 456423"/>
                <a:gd name="csY271" fmla="*/ 58731 h 147666"/>
                <a:gd name="csX272" fmla="*/ 439084 w 456423"/>
                <a:gd name="csY272" fmla="*/ 58731 h 147666"/>
                <a:gd name="csX273" fmla="*/ 439084 w 456423"/>
                <a:gd name="csY273" fmla="*/ 60409 h 147666"/>
                <a:gd name="csX274" fmla="*/ 440762 w 456423"/>
                <a:gd name="csY274" fmla="*/ 60409 h 147666"/>
                <a:gd name="csX275" fmla="*/ 440762 w 456423"/>
                <a:gd name="csY275" fmla="*/ 64324 h 147666"/>
                <a:gd name="csX276" fmla="*/ 433491 w 456423"/>
                <a:gd name="csY276" fmla="*/ 64324 h 147666"/>
                <a:gd name="csX277" fmla="*/ 433491 w 456423"/>
                <a:gd name="csY277" fmla="*/ 66002 h 147666"/>
                <a:gd name="csX278" fmla="*/ 427897 w 456423"/>
                <a:gd name="csY278" fmla="*/ 66002 h 147666"/>
                <a:gd name="csX279" fmla="*/ 426219 w 456423"/>
                <a:gd name="csY279" fmla="*/ 67680 h 147666"/>
                <a:gd name="csX280" fmla="*/ 424541 w 456423"/>
                <a:gd name="csY280" fmla="*/ 67680 h 147666"/>
                <a:gd name="csX281" fmla="*/ 424541 w 456423"/>
                <a:gd name="csY281" fmla="*/ 66002 h 147666"/>
                <a:gd name="csX282" fmla="*/ 421185 w 456423"/>
                <a:gd name="csY282" fmla="*/ 66002 h 147666"/>
                <a:gd name="csX283" fmla="*/ 421185 w 456423"/>
                <a:gd name="csY283" fmla="*/ 64324 h 147666"/>
                <a:gd name="csX284" fmla="*/ 418948 w 456423"/>
                <a:gd name="csY284" fmla="*/ 64324 h 147666"/>
                <a:gd name="csX285" fmla="*/ 418948 w 456423"/>
                <a:gd name="csY285" fmla="*/ 62087 h 147666"/>
                <a:gd name="csX286" fmla="*/ 417269 w 456423"/>
                <a:gd name="csY286" fmla="*/ 62087 h 147666"/>
                <a:gd name="csX287" fmla="*/ 415591 w 456423"/>
                <a:gd name="csY287" fmla="*/ 64324 h 147666"/>
                <a:gd name="csX288" fmla="*/ 417269 w 456423"/>
                <a:gd name="csY288" fmla="*/ 64324 h 147666"/>
                <a:gd name="csX289" fmla="*/ 417269 w 456423"/>
                <a:gd name="csY289" fmla="*/ 66002 h 147666"/>
                <a:gd name="csX290" fmla="*/ 415591 w 456423"/>
                <a:gd name="csY290" fmla="*/ 66002 h 147666"/>
                <a:gd name="csX291" fmla="*/ 415591 w 456423"/>
                <a:gd name="csY291" fmla="*/ 69359 h 147666"/>
                <a:gd name="csX292" fmla="*/ 413914 w 456423"/>
                <a:gd name="csY292" fmla="*/ 69359 h 147666"/>
                <a:gd name="csX293" fmla="*/ 413914 w 456423"/>
                <a:gd name="csY293" fmla="*/ 67680 h 147666"/>
                <a:gd name="csX294" fmla="*/ 412235 w 456423"/>
                <a:gd name="csY294" fmla="*/ 67680 h 147666"/>
                <a:gd name="csX295" fmla="*/ 412235 w 456423"/>
                <a:gd name="csY295" fmla="*/ 66002 h 147666"/>
                <a:gd name="csX296" fmla="*/ 408320 w 456423"/>
                <a:gd name="csY296" fmla="*/ 66002 h 147666"/>
                <a:gd name="csX297" fmla="*/ 408320 w 456423"/>
                <a:gd name="csY297" fmla="*/ 64324 h 147666"/>
                <a:gd name="csX298" fmla="*/ 390421 w 456423"/>
                <a:gd name="csY298" fmla="*/ 64324 h 147666"/>
                <a:gd name="csX299" fmla="*/ 390421 w 456423"/>
                <a:gd name="csY299" fmla="*/ 66002 h 147666"/>
                <a:gd name="csX300" fmla="*/ 388743 w 456423"/>
                <a:gd name="csY300" fmla="*/ 66002 h 147666"/>
                <a:gd name="csX301" fmla="*/ 388743 w 456423"/>
                <a:gd name="csY301" fmla="*/ 64324 h 147666"/>
                <a:gd name="csX302" fmla="*/ 382031 w 456423"/>
                <a:gd name="csY302" fmla="*/ 64324 h 147666"/>
                <a:gd name="csX303" fmla="*/ 382031 w 456423"/>
                <a:gd name="csY303" fmla="*/ 66002 h 147666"/>
                <a:gd name="csX304" fmla="*/ 379794 w 456423"/>
                <a:gd name="csY304" fmla="*/ 66002 h 147666"/>
                <a:gd name="csX305" fmla="*/ 379794 w 456423"/>
                <a:gd name="csY305" fmla="*/ 64324 h 147666"/>
                <a:gd name="csX306" fmla="*/ 374760 w 456423"/>
                <a:gd name="csY306" fmla="*/ 64324 h 147666"/>
                <a:gd name="csX307" fmla="*/ 374760 w 456423"/>
                <a:gd name="csY307" fmla="*/ 67680 h 147666"/>
                <a:gd name="csX308" fmla="*/ 373081 w 456423"/>
                <a:gd name="csY308" fmla="*/ 67680 h 147666"/>
                <a:gd name="csX309" fmla="*/ 373081 w 456423"/>
                <a:gd name="csY309" fmla="*/ 69359 h 147666"/>
                <a:gd name="csX310" fmla="*/ 370844 w 456423"/>
                <a:gd name="csY310" fmla="*/ 69359 h 147666"/>
                <a:gd name="csX311" fmla="*/ 370844 w 456423"/>
                <a:gd name="csY311" fmla="*/ 71037 h 147666"/>
                <a:gd name="csX312" fmla="*/ 369166 w 456423"/>
                <a:gd name="csY312" fmla="*/ 71037 h 147666"/>
                <a:gd name="csX313" fmla="*/ 369166 w 456423"/>
                <a:gd name="csY313" fmla="*/ 74952 h 147666"/>
                <a:gd name="csX314" fmla="*/ 367488 w 456423"/>
                <a:gd name="csY314" fmla="*/ 74952 h 147666"/>
                <a:gd name="csX315" fmla="*/ 367488 w 456423"/>
                <a:gd name="csY315" fmla="*/ 76630 h 147666"/>
                <a:gd name="csX316" fmla="*/ 369166 w 456423"/>
                <a:gd name="csY316" fmla="*/ 76630 h 147666"/>
                <a:gd name="csX317" fmla="*/ 369166 w 456423"/>
                <a:gd name="csY317" fmla="*/ 79986 h 147666"/>
                <a:gd name="csX318" fmla="*/ 367488 w 456423"/>
                <a:gd name="csY318" fmla="*/ 79986 h 147666"/>
                <a:gd name="csX319" fmla="*/ 367488 w 456423"/>
                <a:gd name="csY319" fmla="*/ 81664 h 147666"/>
                <a:gd name="csX320" fmla="*/ 369166 w 456423"/>
                <a:gd name="csY320" fmla="*/ 81664 h 147666"/>
                <a:gd name="csX321" fmla="*/ 369166 w 456423"/>
                <a:gd name="csY321" fmla="*/ 87257 h 147666"/>
                <a:gd name="csX322" fmla="*/ 367488 w 456423"/>
                <a:gd name="csY322" fmla="*/ 87257 h 147666"/>
                <a:gd name="csX323" fmla="*/ 367488 w 456423"/>
                <a:gd name="csY323" fmla="*/ 96207 h 147666"/>
                <a:gd name="csX324" fmla="*/ 365810 w 456423"/>
                <a:gd name="csY324" fmla="*/ 96207 h 147666"/>
                <a:gd name="csX325" fmla="*/ 365810 w 456423"/>
                <a:gd name="csY325" fmla="*/ 97885 h 147666"/>
                <a:gd name="csX326" fmla="*/ 361894 w 456423"/>
                <a:gd name="csY326" fmla="*/ 97885 h 147666"/>
                <a:gd name="csX327" fmla="*/ 361894 w 456423"/>
                <a:gd name="csY327" fmla="*/ 96207 h 147666"/>
                <a:gd name="csX328" fmla="*/ 360217 w 456423"/>
                <a:gd name="csY328" fmla="*/ 96207 h 147666"/>
                <a:gd name="csX329" fmla="*/ 360217 w 456423"/>
                <a:gd name="csY329" fmla="*/ 97885 h 147666"/>
                <a:gd name="csX330" fmla="*/ 358539 w 456423"/>
                <a:gd name="csY330" fmla="*/ 97885 h 147666"/>
                <a:gd name="csX331" fmla="*/ 358539 w 456423"/>
                <a:gd name="csY331" fmla="*/ 99563 h 147666"/>
                <a:gd name="csX332" fmla="*/ 356860 w 456423"/>
                <a:gd name="csY332" fmla="*/ 99563 h 147666"/>
                <a:gd name="csX333" fmla="*/ 356860 w 456423"/>
                <a:gd name="csY333" fmla="*/ 101241 h 147666"/>
                <a:gd name="csX334" fmla="*/ 356860 w 456423"/>
                <a:gd name="csY334" fmla="*/ 101241 h 147666"/>
                <a:gd name="csX335" fmla="*/ 356860 w 456423"/>
                <a:gd name="csY335" fmla="*/ 106834 h 147666"/>
                <a:gd name="csX336" fmla="*/ 360217 w 456423"/>
                <a:gd name="csY336" fmla="*/ 106834 h 147666"/>
                <a:gd name="csX337" fmla="*/ 360217 w 456423"/>
                <a:gd name="csY337" fmla="*/ 110191 h 147666"/>
                <a:gd name="csX338" fmla="*/ 355183 w 456423"/>
                <a:gd name="csY338" fmla="*/ 110191 h 147666"/>
                <a:gd name="csX339" fmla="*/ 355183 w 456423"/>
                <a:gd name="csY339" fmla="*/ 112428 h 147666"/>
                <a:gd name="csX340" fmla="*/ 353504 w 456423"/>
                <a:gd name="csY340" fmla="*/ 112428 h 147666"/>
                <a:gd name="csX341" fmla="*/ 353504 w 456423"/>
                <a:gd name="csY341" fmla="*/ 115784 h 147666"/>
                <a:gd name="csX342" fmla="*/ 347911 w 456423"/>
                <a:gd name="csY342" fmla="*/ 115784 h 147666"/>
                <a:gd name="csX343" fmla="*/ 347911 w 456423"/>
                <a:gd name="csY343" fmla="*/ 117462 h 147666"/>
                <a:gd name="csX344" fmla="*/ 349589 w 456423"/>
                <a:gd name="csY344" fmla="*/ 117462 h 147666"/>
                <a:gd name="csX345" fmla="*/ 349589 w 456423"/>
                <a:gd name="csY345" fmla="*/ 119140 h 147666"/>
                <a:gd name="csX346" fmla="*/ 351267 w 456423"/>
                <a:gd name="csY346" fmla="*/ 119140 h 147666"/>
                <a:gd name="csX347" fmla="*/ 351267 w 456423"/>
                <a:gd name="csY347" fmla="*/ 123055 h 147666"/>
                <a:gd name="csX348" fmla="*/ 349589 w 456423"/>
                <a:gd name="csY348" fmla="*/ 123055 h 147666"/>
                <a:gd name="csX349" fmla="*/ 349589 w 456423"/>
                <a:gd name="csY349" fmla="*/ 124733 h 147666"/>
                <a:gd name="csX350" fmla="*/ 347911 w 456423"/>
                <a:gd name="csY350" fmla="*/ 124733 h 147666"/>
                <a:gd name="csX351" fmla="*/ 347911 w 456423"/>
                <a:gd name="csY351" fmla="*/ 129768 h 147666"/>
                <a:gd name="csX352" fmla="*/ 344555 w 456423"/>
                <a:gd name="csY352" fmla="*/ 129768 h 147666"/>
                <a:gd name="csX353" fmla="*/ 344555 w 456423"/>
                <a:gd name="csY353" fmla="*/ 133683 h 147666"/>
                <a:gd name="csX354" fmla="*/ 340640 w 456423"/>
                <a:gd name="csY354" fmla="*/ 133683 h 147666"/>
                <a:gd name="csX355" fmla="*/ 340640 w 456423"/>
                <a:gd name="csY355" fmla="*/ 132005 h 147666"/>
                <a:gd name="csX356" fmla="*/ 338962 w 456423"/>
                <a:gd name="csY356" fmla="*/ 132005 h 147666"/>
                <a:gd name="csX357" fmla="*/ 338962 w 456423"/>
                <a:gd name="csY357" fmla="*/ 133683 h 147666"/>
                <a:gd name="csX358" fmla="*/ 337283 w 456423"/>
                <a:gd name="csY358" fmla="*/ 133683 h 147666"/>
                <a:gd name="csX359" fmla="*/ 337283 w 456423"/>
                <a:gd name="csY359" fmla="*/ 135361 h 147666"/>
                <a:gd name="csX360" fmla="*/ 335606 w 456423"/>
                <a:gd name="csY360" fmla="*/ 135361 h 147666"/>
                <a:gd name="csX361" fmla="*/ 335606 w 456423"/>
                <a:gd name="csY361" fmla="*/ 133683 h 147666"/>
                <a:gd name="csX362" fmla="*/ 330012 w 456423"/>
                <a:gd name="csY362" fmla="*/ 133683 h 147666"/>
                <a:gd name="csX363" fmla="*/ 330012 w 456423"/>
                <a:gd name="csY363" fmla="*/ 135361 h 147666"/>
                <a:gd name="csX364" fmla="*/ 326656 w 456423"/>
                <a:gd name="csY364" fmla="*/ 135361 h 147666"/>
                <a:gd name="csX365" fmla="*/ 326656 w 456423"/>
                <a:gd name="csY365" fmla="*/ 137039 h 147666"/>
                <a:gd name="csX366" fmla="*/ 324978 w 456423"/>
                <a:gd name="csY366" fmla="*/ 137039 h 147666"/>
                <a:gd name="csX367" fmla="*/ 324978 w 456423"/>
                <a:gd name="csY367" fmla="*/ 138717 h 147666"/>
                <a:gd name="csX368" fmla="*/ 321063 w 456423"/>
                <a:gd name="csY368" fmla="*/ 138717 h 147666"/>
                <a:gd name="csX369" fmla="*/ 321063 w 456423"/>
                <a:gd name="csY369" fmla="*/ 137039 h 147666"/>
                <a:gd name="csX370" fmla="*/ 316029 w 456423"/>
                <a:gd name="csY370" fmla="*/ 137039 h 147666"/>
                <a:gd name="csX371" fmla="*/ 316029 w 456423"/>
                <a:gd name="csY371" fmla="*/ 135361 h 147666"/>
                <a:gd name="csX372" fmla="*/ 307079 w 456423"/>
                <a:gd name="csY372" fmla="*/ 135361 h 147666"/>
                <a:gd name="csX373" fmla="*/ 307079 w 456423"/>
                <a:gd name="csY373" fmla="*/ 133683 h 147666"/>
                <a:gd name="csX374" fmla="*/ 308757 w 456423"/>
                <a:gd name="csY374" fmla="*/ 133683 h 147666"/>
                <a:gd name="csX375" fmla="*/ 308757 w 456423"/>
                <a:gd name="csY375" fmla="*/ 129768 h 147666"/>
                <a:gd name="csX376" fmla="*/ 303163 w 456423"/>
                <a:gd name="csY376" fmla="*/ 129768 h 147666"/>
                <a:gd name="csX377" fmla="*/ 303163 w 456423"/>
                <a:gd name="csY377" fmla="*/ 132005 h 147666"/>
                <a:gd name="csX378" fmla="*/ 301486 w 456423"/>
                <a:gd name="csY378" fmla="*/ 132005 h 147666"/>
                <a:gd name="csX379" fmla="*/ 301486 w 456423"/>
                <a:gd name="csY379" fmla="*/ 129768 h 147666"/>
                <a:gd name="csX380" fmla="*/ 299808 w 456423"/>
                <a:gd name="csY380" fmla="*/ 129768 h 147666"/>
                <a:gd name="csX381" fmla="*/ 299808 w 456423"/>
                <a:gd name="csY381" fmla="*/ 132005 h 147666"/>
                <a:gd name="csX382" fmla="*/ 298129 w 456423"/>
                <a:gd name="csY382" fmla="*/ 132005 h 147666"/>
                <a:gd name="csX383" fmla="*/ 298129 w 456423"/>
                <a:gd name="csY383" fmla="*/ 129768 h 147666"/>
                <a:gd name="csX384" fmla="*/ 294214 w 456423"/>
                <a:gd name="csY384" fmla="*/ 129768 h 147666"/>
                <a:gd name="csX385" fmla="*/ 294214 w 456423"/>
                <a:gd name="csY385" fmla="*/ 132005 h 147666"/>
                <a:gd name="csX386" fmla="*/ 292536 w 456423"/>
                <a:gd name="csY386" fmla="*/ 132005 h 147666"/>
                <a:gd name="csX387" fmla="*/ 292536 w 456423"/>
                <a:gd name="csY387" fmla="*/ 133683 h 147666"/>
                <a:gd name="csX388" fmla="*/ 289180 w 456423"/>
                <a:gd name="csY388" fmla="*/ 133683 h 147666"/>
                <a:gd name="csX389" fmla="*/ 289180 w 456423"/>
                <a:gd name="csY389" fmla="*/ 137039 h 147666"/>
                <a:gd name="csX390" fmla="*/ 287502 w 456423"/>
                <a:gd name="csY390" fmla="*/ 137039 h 147666"/>
                <a:gd name="csX391" fmla="*/ 287502 w 456423"/>
                <a:gd name="csY391" fmla="*/ 140954 h 147666"/>
                <a:gd name="csX392" fmla="*/ 281909 w 456423"/>
                <a:gd name="csY392" fmla="*/ 140954 h 147666"/>
                <a:gd name="csX393" fmla="*/ 281909 w 456423"/>
                <a:gd name="csY393" fmla="*/ 142632 h 147666"/>
                <a:gd name="csX394" fmla="*/ 280231 w 456423"/>
                <a:gd name="csY394" fmla="*/ 142632 h 147666"/>
                <a:gd name="csX395" fmla="*/ 280231 w 456423"/>
                <a:gd name="csY395" fmla="*/ 144310 h 147666"/>
                <a:gd name="csX396" fmla="*/ 276315 w 456423"/>
                <a:gd name="csY396" fmla="*/ 144310 h 147666"/>
                <a:gd name="csX397" fmla="*/ 276315 w 456423"/>
                <a:gd name="csY397" fmla="*/ 142632 h 147666"/>
                <a:gd name="csX398" fmla="*/ 274637 w 456423"/>
                <a:gd name="csY398" fmla="*/ 142632 h 147666"/>
                <a:gd name="csX399" fmla="*/ 274637 w 456423"/>
                <a:gd name="csY399" fmla="*/ 144310 h 147666"/>
                <a:gd name="csX400" fmla="*/ 272959 w 456423"/>
                <a:gd name="csY400" fmla="*/ 144310 h 147666"/>
                <a:gd name="csX401" fmla="*/ 272959 w 456423"/>
                <a:gd name="csY401" fmla="*/ 145988 h 147666"/>
                <a:gd name="csX402" fmla="*/ 271281 w 456423"/>
                <a:gd name="csY402" fmla="*/ 145988 h 147666"/>
                <a:gd name="csX403" fmla="*/ 271281 w 456423"/>
                <a:gd name="csY403" fmla="*/ 144310 h 147666"/>
                <a:gd name="csX404" fmla="*/ 267925 w 456423"/>
                <a:gd name="csY404" fmla="*/ 144310 h 147666"/>
                <a:gd name="csX405" fmla="*/ 267925 w 456423"/>
                <a:gd name="csY405" fmla="*/ 142632 h 147666"/>
                <a:gd name="csX406" fmla="*/ 260654 w 456423"/>
                <a:gd name="csY406" fmla="*/ 142632 h 147666"/>
                <a:gd name="csX407" fmla="*/ 260654 w 456423"/>
                <a:gd name="csY407" fmla="*/ 144310 h 147666"/>
                <a:gd name="csX408" fmla="*/ 256738 w 456423"/>
                <a:gd name="csY408" fmla="*/ 144310 h 147666"/>
                <a:gd name="csX409" fmla="*/ 256738 w 456423"/>
                <a:gd name="csY409" fmla="*/ 145988 h 147666"/>
                <a:gd name="csX410" fmla="*/ 253382 w 456423"/>
                <a:gd name="csY410" fmla="*/ 145988 h 147666"/>
                <a:gd name="csX411" fmla="*/ 253382 w 456423"/>
                <a:gd name="csY411" fmla="*/ 147667 h 147666"/>
                <a:gd name="csX412" fmla="*/ 247788 w 456423"/>
                <a:gd name="csY412" fmla="*/ 147667 h 147666"/>
                <a:gd name="csX413" fmla="*/ 80545 w 456423"/>
                <a:gd name="csY413" fmla="*/ 137039 h 147666"/>
                <a:gd name="csX414" fmla="*/ 78867 w 456423"/>
                <a:gd name="csY414" fmla="*/ 137039 h 147666"/>
                <a:gd name="csX415" fmla="*/ 78867 w 456423"/>
                <a:gd name="csY415" fmla="*/ 135361 h 147666"/>
                <a:gd name="csX416" fmla="*/ 76630 w 456423"/>
                <a:gd name="csY416" fmla="*/ 135361 h 147666"/>
                <a:gd name="csX417" fmla="*/ 76630 w 456423"/>
                <a:gd name="csY417" fmla="*/ 132005 h 147666"/>
                <a:gd name="csX418" fmla="*/ 74952 w 456423"/>
                <a:gd name="csY418" fmla="*/ 129768 h 147666"/>
                <a:gd name="csX419" fmla="*/ 71595 w 456423"/>
                <a:gd name="csY419" fmla="*/ 129768 h 147666"/>
                <a:gd name="csX420" fmla="*/ 71595 w 456423"/>
                <a:gd name="csY420" fmla="*/ 128090 h 147666"/>
                <a:gd name="csX421" fmla="*/ 68240 w 456423"/>
                <a:gd name="csY421" fmla="*/ 128090 h 147666"/>
                <a:gd name="csX422" fmla="*/ 68240 w 456423"/>
                <a:gd name="csY422" fmla="*/ 126411 h 147666"/>
                <a:gd name="csX423" fmla="*/ 66002 w 456423"/>
                <a:gd name="csY423" fmla="*/ 126411 h 147666"/>
                <a:gd name="csX424" fmla="*/ 66002 w 456423"/>
                <a:gd name="csY424" fmla="*/ 124733 h 147666"/>
                <a:gd name="csX425" fmla="*/ 60968 w 456423"/>
                <a:gd name="csY425" fmla="*/ 124733 h 147666"/>
                <a:gd name="csX426" fmla="*/ 60968 w 456423"/>
                <a:gd name="csY426" fmla="*/ 123055 h 147666"/>
                <a:gd name="csX427" fmla="*/ 59290 w 456423"/>
                <a:gd name="csY427" fmla="*/ 123055 h 147666"/>
                <a:gd name="csX428" fmla="*/ 59290 w 456423"/>
                <a:gd name="csY428" fmla="*/ 121377 h 147666"/>
                <a:gd name="csX429" fmla="*/ 57053 w 456423"/>
                <a:gd name="csY429" fmla="*/ 119140 h 147666"/>
                <a:gd name="csX430" fmla="*/ 57053 w 456423"/>
                <a:gd name="csY430" fmla="*/ 117462 h 147666"/>
                <a:gd name="csX431" fmla="*/ 52018 w 456423"/>
                <a:gd name="csY431" fmla="*/ 117462 h 147666"/>
                <a:gd name="csX432" fmla="*/ 52018 w 456423"/>
                <a:gd name="csY432" fmla="*/ 115784 h 147666"/>
                <a:gd name="csX433" fmla="*/ 46425 w 456423"/>
                <a:gd name="csY433" fmla="*/ 115784 h 147666"/>
                <a:gd name="csX434" fmla="*/ 46425 w 456423"/>
                <a:gd name="csY434" fmla="*/ 112428 h 147666"/>
                <a:gd name="csX435" fmla="*/ 44747 w 456423"/>
                <a:gd name="csY435" fmla="*/ 112428 h 147666"/>
                <a:gd name="csX436" fmla="*/ 44747 w 456423"/>
                <a:gd name="csY436" fmla="*/ 110191 h 147666"/>
                <a:gd name="csX437" fmla="*/ 41391 w 456423"/>
                <a:gd name="csY437" fmla="*/ 110191 h 147666"/>
                <a:gd name="csX438" fmla="*/ 41391 w 456423"/>
                <a:gd name="csY438" fmla="*/ 108513 h 147666"/>
                <a:gd name="csX439" fmla="*/ 39713 w 456423"/>
                <a:gd name="csY439" fmla="*/ 108513 h 147666"/>
                <a:gd name="csX440" fmla="*/ 39713 w 456423"/>
                <a:gd name="csY440" fmla="*/ 106834 h 147666"/>
                <a:gd name="csX441" fmla="*/ 35798 w 456423"/>
                <a:gd name="csY441" fmla="*/ 106834 h 147666"/>
                <a:gd name="csX442" fmla="*/ 35798 w 456423"/>
                <a:gd name="csY442" fmla="*/ 105156 h 147666"/>
                <a:gd name="csX443" fmla="*/ 30764 w 456423"/>
                <a:gd name="csY443" fmla="*/ 105156 h 147666"/>
                <a:gd name="csX444" fmla="*/ 30764 w 456423"/>
                <a:gd name="csY444" fmla="*/ 97885 h 147666"/>
                <a:gd name="csX445" fmla="*/ 28526 w 456423"/>
                <a:gd name="csY445" fmla="*/ 97885 h 147666"/>
                <a:gd name="csX446" fmla="*/ 28526 w 456423"/>
                <a:gd name="csY446" fmla="*/ 92851 h 147666"/>
                <a:gd name="csX447" fmla="*/ 26848 w 456423"/>
                <a:gd name="csY447" fmla="*/ 90614 h 147666"/>
                <a:gd name="csX448" fmla="*/ 26848 w 456423"/>
                <a:gd name="csY448" fmla="*/ 88936 h 147666"/>
                <a:gd name="csX449" fmla="*/ 25170 w 456423"/>
                <a:gd name="csY449" fmla="*/ 88936 h 147666"/>
                <a:gd name="csX450" fmla="*/ 25170 w 456423"/>
                <a:gd name="csY450" fmla="*/ 87257 h 147666"/>
                <a:gd name="csX451" fmla="*/ 23492 w 456423"/>
                <a:gd name="csY451" fmla="*/ 87257 h 147666"/>
                <a:gd name="csX452" fmla="*/ 23492 w 456423"/>
                <a:gd name="csY452" fmla="*/ 83901 h 147666"/>
                <a:gd name="csX453" fmla="*/ 21815 w 456423"/>
                <a:gd name="csY453" fmla="*/ 83901 h 147666"/>
                <a:gd name="csX454" fmla="*/ 21815 w 456423"/>
                <a:gd name="csY454" fmla="*/ 81664 h 147666"/>
                <a:gd name="csX455" fmla="*/ 19577 w 456423"/>
                <a:gd name="csY455" fmla="*/ 81664 h 147666"/>
                <a:gd name="csX456" fmla="*/ 17899 w 456423"/>
                <a:gd name="csY456" fmla="*/ 79986 h 147666"/>
                <a:gd name="csX457" fmla="*/ 17899 w 456423"/>
                <a:gd name="csY457" fmla="*/ 78308 h 147666"/>
                <a:gd name="csX458" fmla="*/ 16221 w 456423"/>
                <a:gd name="csY458" fmla="*/ 78308 h 147666"/>
                <a:gd name="csX459" fmla="*/ 16221 w 456423"/>
                <a:gd name="csY459" fmla="*/ 76630 h 147666"/>
                <a:gd name="csX460" fmla="*/ 12864 w 456423"/>
                <a:gd name="csY460" fmla="*/ 76630 h 147666"/>
                <a:gd name="csX461" fmla="*/ 12864 w 456423"/>
                <a:gd name="csY461" fmla="*/ 72715 h 147666"/>
                <a:gd name="csX462" fmla="*/ 14543 w 456423"/>
                <a:gd name="csY462" fmla="*/ 72715 h 147666"/>
                <a:gd name="csX463" fmla="*/ 14543 w 456423"/>
                <a:gd name="csY463" fmla="*/ 69359 h 147666"/>
                <a:gd name="csX464" fmla="*/ 11187 w 456423"/>
                <a:gd name="csY464" fmla="*/ 69359 h 147666"/>
                <a:gd name="csX465" fmla="*/ 11187 w 456423"/>
                <a:gd name="csY465" fmla="*/ 66002 h 147666"/>
                <a:gd name="csX466" fmla="*/ 11187 w 456423"/>
                <a:gd name="csY466" fmla="*/ 67680 h 147666"/>
                <a:gd name="csX467" fmla="*/ 11187 w 456423"/>
                <a:gd name="csY467" fmla="*/ 60409 h 147666"/>
                <a:gd name="csX468" fmla="*/ 12864 w 456423"/>
                <a:gd name="csY468" fmla="*/ 60409 h 147666"/>
                <a:gd name="csX469" fmla="*/ 12864 w 456423"/>
                <a:gd name="csY469" fmla="*/ 58731 h 147666"/>
                <a:gd name="csX470" fmla="*/ 11187 w 456423"/>
                <a:gd name="csY470" fmla="*/ 58731 h 147666"/>
                <a:gd name="csX471" fmla="*/ 11187 w 456423"/>
                <a:gd name="csY471" fmla="*/ 57053 h 147666"/>
                <a:gd name="csX472" fmla="*/ 12864 w 456423"/>
                <a:gd name="csY472" fmla="*/ 57053 h 147666"/>
                <a:gd name="csX473" fmla="*/ 12864 w 456423"/>
                <a:gd name="csY473" fmla="*/ 55375 h 147666"/>
                <a:gd name="csX474" fmla="*/ 11187 w 456423"/>
                <a:gd name="csY474" fmla="*/ 55375 h 147666"/>
                <a:gd name="csX475" fmla="*/ 11187 w 456423"/>
                <a:gd name="csY475" fmla="*/ 51460 h 147666"/>
                <a:gd name="csX476" fmla="*/ 7271 w 456423"/>
                <a:gd name="csY476" fmla="*/ 51460 h 147666"/>
                <a:gd name="csX477" fmla="*/ 5593 w 456423"/>
                <a:gd name="csY477" fmla="*/ 49782 h 147666"/>
                <a:gd name="csX478" fmla="*/ 5593 w 456423"/>
                <a:gd name="csY478" fmla="*/ 24611 h 147666"/>
                <a:gd name="csX479" fmla="*/ 3915 w 456423"/>
                <a:gd name="csY479" fmla="*/ 24611 h 147666"/>
                <a:gd name="csX480" fmla="*/ 3915 w 456423"/>
                <a:gd name="csY480" fmla="*/ 21255 h 147666"/>
                <a:gd name="csX481" fmla="*/ 2238 w 456423"/>
                <a:gd name="csY481" fmla="*/ 19577 h 147666"/>
                <a:gd name="csX482" fmla="*/ 0 w 456423"/>
                <a:gd name="csY482" fmla="*/ 19577 h 147666"/>
                <a:gd name="csX483" fmla="*/ 0 w 456423"/>
                <a:gd name="csY483" fmla="*/ 8949 h 147666"/>
                <a:gd name="csX484" fmla="*/ 3915 w 456423"/>
                <a:gd name="csY484" fmla="*/ 8949 h 147666"/>
                <a:gd name="csX485" fmla="*/ 3915 w 456423"/>
                <a:gd name="csY485" fmla="*/ 10628 h 147666"/>
                <a:gd name="csX486" fmla="*/ 5593 w 456423"/>
                <a:gd name="csY486" fmla="*/ 10628 h 147666"/>
                <a:gd name="csX487" fmla="*/ 5593 w 456423"/>
                <a:gd name="csY487" fmla="*/ 12306 h 147666"/>
                <a:gd name="csX488" fmla="*/ 11187 w 456423"/>
                <a:gd name="csY488" fmla="*/ 12306 h 147666"/>
                <a:gd name="csX489" fmla="*/ 11187 w 456423"/>
                <a:gd name="csY489" fmla="*/ 13984 h 147666"/>
                <a:gd name="csX490" fmla="*/ 12864 w 456423"/>
                <a:gd name="csY490" fmla="*/ 13984 h 147666"/>
                <a:gd name="csX491" fmla="*/ 12864 w 456423"/>
                <a:gd name="csY491" fmla="*/ 12306 h 147666"/>
                <a:gd name="csX492" fmla="*/ 14543 w 456423"/>
                <a:gd name="csY492" fmla="*/ 12306 h 147666"/>
                <a:gd name="csX493" fmla="*/ 14543 w 456423"/>
                <a:gd name="csY493" fmla="*/ 13984 h 147666"/>
                <a:gd name="csX494" fmla="*/ 16221 w 456423"/>
                <a:gd name="csY494" fmla="*/ 13984 h 147666"/>
                <a:gd name="csX495" fmla="*/ 16221 w 456423"/>
                <a:gd name="csY495" fmla="*/ 19577 h 147666"/>
                <a:gd name="csX496" fmla="*/ 17899 w 456423"/>
                <a:gd name="csY496" fmla="*/ 19577 h 147666"/>
                <a:gd name="csX497" fmla="*/ 17899 w 456423"/>
                <a:gd name="csY497" fmla="*/ 17899 h 147666"/>
                <a:gd name="csX498" fmla="*/ 23492 w 456423"/>
                <a:gd name="csY498" fmla="*/ 17899 h 147666"/>
                <a:gd name="csX499" fmla="*/ 23492 w 456423"/>
                <a:gd name="csY499" fmla="*/ 21255 h 147666"/>
                <a:gd name="csX500" fmla="*/ 23492 w 456423"/>
                <a:gd name="csY500" fmla="*/ 21255 h 147666"/>
                <a:gd name="csX501" fmla="*/ 23492 w 456423"/>
                <a:gd name="csY501" fmla="*/ 26848 h 147666"/>
                <a:gd name="csX502" fmla="*/ 21815 w 456423"/>
                <a:gd name="csY502" fmla="*/ 26848 h 147666"/>
                <a:gd name="csX503" fmla="*/ 21815 w 456423"/>
                <a:gd name="csY503" fmla="*/ 31883 h 147666"/>
                <a:gd name="csX504" fmla="*/ 23492 w 456423"/>
                <a:gd name="csY504" fmla="*/ 31883 h 147666"/>
                <a:gd name="csX505" fmla="*/ 23492 w 456423"/>
                <a:gd name="csY505" fmla="*/ 33561 h 147666"/>
                <a:gd name="csX506" fmla="*/ 26848 w 456423"/>
                <a:gd name="csY506" fmla="*/ 33561 h 147666"/>
                <a:gd name="csX507" fmla="*/ 26848 w 456423"/>
                <a:gd name="csY507" fmla="*/ 30205 h 147666"/>
                <a:gd name="csX508" fmla="*/ 28526 w 456423"/>
                <a:gd name="csY508" fmla="*/ 30205 h 147666"/>
                <a:gd name="csX509" fmla="*/ 28526 w 456423"/>
                <a:gd name="csY509" fmla="*/ 28526 h 147666"/>
                <a:gd name="csX510" fmla="*/ 32441 w 456423"/>
                <a:gd name="csY510" fmla="*/ 28526 h 147666"/>
                <a:gd name="csX511" fmla="*/ 32441 w 456423"/>
                <a:gd name="csY511" fmla="*/ 26848 h 147666"/>
                <a:gd name="csX512" fmla="*/ 35798 w 456423"/>
                <a:gd name="csY512" fmla="*/ 26848 h 147666"/>
                <a:gd name="csX513" fmla="*/ 35798 w 456423"/>
                <a:gd name="csY513" fmla="*/ 30205 h 147666"/>
                <a:gd name="csX514" fmla="*/ 41391 w 456423"/>
                <a:gd name="csY514" fmla="*/ 30205 h 147666"/>
                <a:gd name="csX515" fmla="*/ 41391 w 456423"/>
                <a:gd name="csY515" fmla="*/ 28526 h 147666"/>
                <a:gd name="csX516" fmla="*/ 43069 w 456423"/>
                <a:gd name="csY516" fmla="*/ 28526 h 147666"/>
                <a:gd name="csX517" fmla="*/ 43069 w 456423"/>
                <a:gd name="csY517" fmla="*/ 24611 h 147666"/>
                <a:gd name="csX518" fmla="*/ 44747 w 456423"/>
                <a:gd name="csY518" fmla="*/ 24611 h 147666"/>
                <a:gd name="csX519" fmla="*/ 44747 w 456423"/>
                <a:gd name="csY519" fmla="*/ 22933 h 147666"/>
                <a:gd name="csX520" fmla="*/ 46425 w 456423"/>
                <a:gd name="csY520" fmla="*/ 22933 h 147666"/>
                <a:gd name="csX521" fmla="*/ 46425 w 456423"/>
                <a:gd name="csY521" fmla="*/ 19577 h 147666"/>
                <a:gd name="csX522" fmla="*/ 48103 w 456423"/>
                <a:gd name="csY522" fmla="*/ 21255 h 147666"/>
                <a:gd name="csX523" fmla="*/ 48103 w 456423"/>
                <a:gd name="csY523" fmla="*/ 19577 h 147666"/>
                <a:gd name="csX524" fmla="*/ 50341 w 456423"/>
                <a:gd name="csY524" fmla="*/ 21255 h 147666"/>
                <a:gd name="csX525" fmla="*/ 53697 w 456423"/>
                <a:gd name="csY525" fmla="*/ 21255 h 147666"/>
                <a:gd name="csX526" fmla="*/ 53697 w 456423"/>
                <a:gd name="csY526" fmla="*/ 26848 h 147666"/>
                <a:gd name="csX527" fmla="*/ 55375 w 456423"/>
                <a:gd name="csY527" fmla="*/ 26848 h 147666"/>
                <a:gd name="csX528" fmla="*/ 55375 w 456423"/>
                <a:gd name="csY528" fmla="*/ 28526 h 147666"/>
                <a:gd name="csX529" fmla="*/ 59290 w 456423"/>
                <a:gd name="csY529" fmla="*/ 28526 h 147666"/>
                <a:gd name="csX530" fmla="*/ 59290 w 456423"/>
                <a:gd name="csY530" fmla="*/ 30205 h 147666"/>
                <a:gd name="csX531" fmla="*/ 60968 w 456423"/>
                <a:gd name="csY531" fmla="*/ 30205 h 147666"/>
                <a:gd name="csX532" fmla="*/ 60968 w 456423"/>
                <a:gd name="csY532" fmla="*/ 31883 h 147666"/>
                <a:gd name="csX533" fmla="*/ 62646 w 456423"/>
                <a:gd name="csY533" fmla="*/ 33561 h 147666"/>
                <a:gd name="csX534" fmla="*/ 64324 w 456423"/>
                <a:gd name="csY534" fmla="*/ 33561 h 147666"/>
                <a:gd name="csX535" fmla="*/ 64324 w 456423"/>
                <a:gd name="csY535" fmla="*/ 35798 h 147666"/>
                <a:gd name="csX536" fmla="*/ 68240 w 456423"/>
                <a:gd name="csY536" fmla="*/ 35798 h 147666"/>
                <a:gd name="csX537" fmla="*/ 68240 w 456423"/>
                <a:gd name="csY537" fmla="*/ 37476 h 147666"/>
                <a:gd name="csX538" fmla="*/ 69918 w 456423"/>
                <a:gd name="csY538" fmla="*/ 37476 h 147666"/>
                <a:gd name="csX539" fmla="*/ 69918 w 456423"/>
                <a:gd name="csY539" fmla="*/ 39154 h 147666"/>
                <a:gd name="csX540" fmla="*/ 71595 w 456423"/>
                <a:gd name="csY540" fmla="*/ 39154 h 147666"/>
                <a:gd name="csX541" fmla="*/ 71595 w 456423"/>
                <a:gd name="csY541" fmla="*/ 42510 h 147666"/>
                <a:gd name="csX542" fmla="*/ 73274 w 456423"/>
                <a:gd name="csY542" fmla="*/ 44188 h 147666"/>
                <a:gd name="csX543" fmla="*/ 74952 w 456423"/>
                <a:gd name="csY543" fmla="*/ 46425 h 147666"/>
                <a:gd name="csX544" fmla="*/ 74952 w 456423"/>
                <a:gd name="csY544" fmla="*/ 48103 h 147666"/>
                <a:gd name="csX545" fmla="*/ 76630 w 456423"/>
                <a:gd name="csY545" fmla="*/ 48103 h 147666"/>
                <a:gd name="csX546" fmla="*/ 76630 w 456423"/>
                <a:gd name="csY546" fmla="*/ 53138 h 147666"/>
                <a:gd name="csX547" fmla="*/ 78867 w 456423"/>
                <a:gd name="csY547" fmla="*/ 53138 h 147666"/>
                <a:gd name="csX548" fmla="*/ 78867 w 456423"/>
                <a:gd name="csY548" fmla="*/ 58731 h 147666"/>
                <a:gd name="csX549" fmla="*/ 80545 w 456423"/>
                <a:gd name="csY549" fmla="*/ 58731 h 147666"/>
                <a:gd name="csX550" fmla="*/ 80545 w 456423"/>
                <a:gd name="csY550" fmla="*/ 60409 h 147666"/>
                <a:gd name="csX551" fmla="*/ 78867 w 456423"/>
                <a:gd name="csY551" fmla="*/ 60409 h 147666"/>
                <a:gd name="csX552" fmla="*/ 78867 w 456423"/>
                <a:gd name="csY552" fmla="*/ 62087 h 147666"/>
                <a:gd name="csX553" fmla="*/ 80545 w 456423"/>
                <a:gd name="csY553" fmla="*/ 62087 h 147666"/>
                <a:gd name="csX554" fmla="*/ 78867 w 456423"/>
                <a:gd name="csY554" fmla="*/ 64324 h 147666"/>
                <a:gd name="csX555" fmla="*/ 80545 w 456423"/>
                <a:gd name="csY555" fmla="*/ 64324 h 147666"/>
                <a:gd name="csX556" fmla="*/ 80545 w 456423"/>
                <a:gd name="csY556" fmla="*/ 67680 h 147666"/>
                <a:gd name="csX557" fmla="*/ 78867 w 456423"/>
                <a:gd name="csY557" fmla="*/ 67680 h 147666"/>
                <a:gd name="csX558" fmla="*/ 78867 w 456423"/>
                <a:gd name="csY558" fmla="*/ 69359 h 147666"/>
                <a:gd name="csX559" fmla="*/ 76630 w 456423"/>
                <a:gd name="csY559" fmla="*/ 69359 h 147666"/>
                <a:gd name="csX560" fmla="*/ 76630 w 456423"/>
                <a:gd name="csY560" fmla="*/ 72715 h 147666"/>
                <a:gd name="csX561" fmla="*/ 78867 w 456423"/>
                <a:gd name="csY561" fmla="*/ 72715 h 147666"/>
                <a:gd name="csX562" fmla="*/ 78867 w 456423"/>
                <a:gd name="csY562" fmla="*/ 74952 h 147666"/>
                <a:gd name="csX563" fmla="*/ 76630 w 456423"/>
                <a:gd name="csY563" fmla="*/ 74952 h 147666"/>
                <a:gd name="csX564" fmla="*/ 76630 w 456423"/>
                <a:gd name="csY564" fmla="*/ 78308 h 147666"/>
                <a:gd name="csX565" fmla="*/ 76630 w 456423"/>
                <a:gd name="csY565" fmla="*/ 76630 h 147666"/>
                <a:gd name="csX566" fmla="*/ 76630 w 456423"/>
                <a:gd name="csY566" fmla="*/ 81664 h 147666"/>
                <a:gd name="csX567" fmla="*/ 78867 w 456423"/>
                <a:gd name="csY567" fmla="*/ 81664 h 147666"/>
                <a:gd name="csX568" fmla="*/ 78867 w 456423"/>
                <a:gd name="csY568" fmla="*/ 83901 h 147666"/>
                <a:gd name="csX569" fmla="*/ 80545 w 456423"/>
                <a:gd name="csY569" fmla="*/ 83901 h 147666"/>
                <a:gd name="csX570" fmla="*/ 80545 w 456423"/>
                <a:gd name="csY570" fmla="*/ 85579 h 147666"/>
                <a:gd name="csX571" fmla="*/ 78867 w 456423"/>
                <a:gd name="csY571" fmla="*/ 85579 h 147666"/>
                <a:gd name="csX572" fmla="*/ 78867 w 456423"/>
                <a:gd name="csY572" fmla="*/ 99563 h 147666"/>
                <a:gd name="csX573" fmla="*/ 80545 w 456423"/>
                <a:gd name="csY573" fmla="*/ 99563 h 147666"/>
                <a:gd name="csX574" fmla="*/ 80545 w 456423"/>
                <a:gd name="csY574" fmla="*/ 101241 h 147666"/>
                <a:gd name="csX575" fmla="*/ 82223 w 456423"/>
                <a:gd name="csY575" fmla="*/ 103478 h 147666"/>
                <a:gd name="csX576" fmla="*/ 82223 w 456423"/>
                <a:gd name="csY576" fmla="*/ 105156 h 147666"/>
                <a:gd name="csX577" fmla="*/ 85579 w 456423"/>
                <a:gd name="csY577" fmla="*/ 105156 h 147666"/>
                <a:gd name="csX578" fmla="*/ 85579 w 456423"/>
                <a:gd name="csY578" fmla="*/ 106834 h 147666"/>
                <a:gd name="csX579" fmla="*/ 87817 w 456423"/>
                <a:gd name="csY579" fmla="*/ 106834 h 147666"/>
                <a:gd name="csX580" fmla="*/ 87817 w 456423"/>
                <a:gd name="csY580" fmla="*/ 110191 h 147666"/>
                <a:gd name="csX581" fmla="*/ 89495 w 456423"/>
                <a:gd name="csY581" fmla="*/ 110191 h 147666"/>
                <a:gd name="csX582" fmla="*/ 89495 w 456423"/>
                <a:gd name="csY582" fmla="*/ 112428 h 147666"/>
                <a:gd name="csX583" fmla="*/ 91172 w 456423"/>
                <a:gd name="csY583" fmla="*/ 112428 h 147666"/>
                <a:gd name="csX584" fmla="*/ 91172 w 456423"/>
                <a:gd name="csY584" fmla="*/ 117462 h 147666"/>
                <a:gd name="csX585" fmla="*/ 92851 w 456423"/>
                <a:gd name="csY585" fmla="*/ 117462 h 147666"/>
                <a:gd name="csX586" fmla="*/ 92851 w 456423"/>
                <a:gd name="csY586" fmla="*/ 119140 h 147666"/>
                <a:gd name="csX587" fmla="*/ 94529 w 456423"/>
                <a:gd name="csY587" fmla="*/ 119140 h 147666"/>
                <a:gd name="csX588" fmla="*/ 94529 w 456423"/>
                <a:gd name="csY588" fmla="*/ 124733 h 147666"/>
                <a:gd name="csX589" fmla="*/ 96766 w 456423"/>
                <a:gd name="csY589" fmla="*/ 124733 h 147666"/>
                <a:gd name="csX590" fmla="*/ 96766 w 456423"/>
                <a:gd name="csY590" fmla="*/ 128090 h 147666"/>
                <a:gd name="csX591" fmla="*/ 98444 w 456423"/>
                <a:gd name="csY591" fmla="*/ 128090 h 147666"/>
                <a:gd name="csX592" fmla="*/ 98444 w 456423"/>
                <a:gd name="csY592" fmla="*/ 137039 h 147666"/>
                <a:gd name="csX593" fmla="*/ 96766 w 456423"/>
                <a:gd name="csY593" fmla="*/ 137039 h 147666"/>
                <a:gd name="csX594" fmla="*/ 94529 w 456423"/>
                <a:gd name="csY594" fmla="*/ 135361 h 147666"/>
                <a:gd name="csX595" fmla="*/ 94529 w 456423"/>
                <a:gd name="csY595" fmla="*/ 133683 h 147666"/>
                <a:gd name="csX596" fmla="*/ 92851 w 456423"/>
                <a:gd name="csY596" fmla="*/ 133683 h 147666"/>
                <a:gd name="csX597" fmla="*/ 91172 w 456423"/>
                <a:gd name="csY597" fmla="*/ 135361 h 147666"/>
                <a:gd name="csX598" fmla="*/ 89495 w 456423"/>
                <a:gd name="csY598" fmla="*/ 135361 h 147666"/>
                <a:gd name="csX599" fmla="*/ 89495 w 456423"/>
                <a:gd name="csY599" fmla="*/ 133683 h 147666"/>
                <a:gd name="csX600" fmla="*/ 83901 w 456423"/>
                <a:gd name="csY600" fmla="*/ 133683 h 147666"/>
                <a:gd name="csX601" fmla="*/ 85579 w 456423"/>
                <a:gd name="csY601" fmla="*/ 133683 h 147666"/>
                <a:gd name="csX602" fmla="*/ 83901 w 456423"/>
                <a:gd name="csY602" fmla="*/ 133683 h 147666"/>
                <a:gd name="csX603" fmla="*/ 83901 w 456423"/>
                <a:gd name="csY603" fmla="*/ 135361 h 147666"/>
                <a:gd name="csX604" fmla="*/ 82223 w 456423"/>
                <a:gd name="csY604" fmla="*/ 135361 h 147666"/>
                <a:gd name="csX605" fmla="*/ 82223 w 456423"/>
                <a:gd name="csY605" fmla="*/ 137039 h 147666"/>
                <a:gd name="csX606" fmla="*/ 80545 w 456423"/>
                <a:gd name="csY606" fmla="*/ 137039 h 147666"/>
                <a:gd name="csX607" fmla="*/ 92851 w 456423"/>
                <a:gd name="csY607" fmla="*/ 133683 h 147666"/>
                <a:gd name="csX608" fmla="*/ 94529 w 456423"/>
                <a:gd name="csY608" fmla="*/ 133683 h 147666"/>
                <a:gd name="csX609" fmla="*/ 92851 w 456423"/>
                <a:gd name="csY609" fmla="*/ 133683 h 147666"/>
                <a:gd name="csX610" fmla="*/ 439084 w 456423"/>
                <a:gd name="csY610" fmla="*/ 35798 h 147666"/>
                <a:gd name="csX611" fmla="*/ 439084 w 456423"/>
                <a:gd name="csY611" fmla="*/ 33561 h 147666"/>
                <a:gd name="csX612" fmla="*/ 439084 w 456423"/>
                <a:gd name="csY612" fmla="*/ 35798 h 1476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</a:cxnLst>
              <a:rect l="l" t="t" r="r" b="b"/>
              <a:pathLst>
                <a:path w="456423" h="147666">
                  <a:moveTo>
                    <a:pt x="247788" y="147667"/>
                  </a:moveTo>
                  <a:lnTo>
                    <a:pt x="246111" y="147667"/>
                  </a:lnTo>
                  <a:lnTo>
                    <a:pt x="246111" y="145988"/>
                  </a:lnTo>
                  <a:lnTo>
                    <a:pt x="242755" y="145988"/>
                  </a:lnTo>
                  <a:lnTo>
                    <a:pt x="242755" y="142632"/>
                  </a:lnTo>
                  <a:lnTo>
                    <a:pt x="241077" y="142632"/>
                  </a:lnTo>
                  <a:lnTo>
                    <a:pt x="241077" y="140954"/>
                  </a:lnTo>
                  <a:lnTo>
                    <a:pt x="237161" y="140954"/>
                  </a:lnTo>
                  <a:lnTo>
                    <a:pt x="237161" y="137039"/>
                  </a:lnTo>
                  <a:lnTo>
                    <a:pt x="235483" y="137039"/>
                  </a:lnTo>
                  <a:lnTo>
                    <a:pt x="235483" y="135361"/>
                  </a:lnTo>
                  <a:lnTo>
                    <a:pt x="232127" y="135361"/>
                  </a:lnTo>
                  <a:lnTo>
                    <a:pt x="232127" y="133683"/>
                  </a:lnTo>
                  <a:lnTo>
                    <a:pt x="230449" y="133683"/>
                  </a:lnTo>
                  <a:lnTo>
                    <a:pt x="230449" y="132005"/>
                  </a:lnTo>
                  <a:lnTo>
                    <a:pt x="228211" y="132005"/>
                  </a:lnTo>
                  <a:lnTo>
                    <a:pt x="228211" y="129768"/>
                  </a:lnTo>
                  <a:lnTo>
                    <a:pt x="226534" y="129768"/>
                  </a:lnTo>
                  <a:lnTo>
                    <a:pt x="226534" y="126411"/>
                  </a:lnTo>
                  <a:lnTo>
                    <a:pt x="224855" y="124733"/>
                  </a:lnTo>
                  <a:lnTo>
                    <a:pt x="224855" y="121377"/>
                  </a:lnTo>
                  <a:lnTo>
                    <a:pt x="226534" y="123055"/>
                  </a:lnTo>
                  <a:lnTo>
                    <a:pt x="228211" y="124733"/>
                  </a:lnTo>
                  <a:lnTo>
                    <a:pt x="232127" y="124733"/>
                  </a:lnTo>
                  <a:lnTo>
                    <a:pt x="232127" y="128090"/>
                  </a:lnTo>
                  <a:lnTo>
                    <a:pt x="241077" y="128090"/>
                  </a:lnTo>
                  <a:lnTo>
                    <a:pt x="241077" y="129768"/>
                  </a:lnTo>
                  <a:lnTo>
                    <a:pt x="244432" y="129768"/>
                  </a:lnTo>
                  <a:lnTo>
                    <a:pt x="244432" y="132005"/>
                  </a:lnTo>
                  <a:lnTo>
                    <a:pt x="246111" y="133683"/>
                  </a:lnTo>
                  <a:lnTo>
                    <a:pt x="247788" y="133683"/>
                  </a:lnTo>
                  <a:lnTo>
                    <a:pt x="247788" y="129768"/>
                  </a:lnTo>
                  <a:lnTo>
                    <a:pt x="251704" y="129768"/>
                  </a:lnTo>
                  <a:lnTo>
                    <a:pt x="251704" y="132005"/>
                  </a:lnTo>
                  <a:lnTo>
                    <a:pt x="253382" y="132005"/>
                  </a:lnTo>
                  <a:lnTo>
                    <a:pt x="253382" y="129768"/>
                  </a:lnTo>
                  <a:lnTo>
                    <a:pt x="255060" y="129768"/>
                  </a:lnTo>
                  <a:lnTo>
                    <a:pt x="255060" y="132005"/>
                  </a:lnTo>
                  <a:lnTo>
                    <a:pt x="258975" y="132005"/>
                  </a:lnTo>
                  <a:lnTo>
                    <a:pt x="258975" y="129768"/>
                  </a:lnTo>
                  <a:lnTo>
                    <a:pt x="260654" y="129768"/>
                  </a:lnTo>
                  <a:lnTo>
                    <a:pt x="260654" y="128090"/>
                  </a:lnTo>
                  <a:lnTo>
                    <a:pt x="262332" y="128090"/>
                  </a:lnTo>
                  <a:lnTo>
                    <a:pt x="262332" y="124733"/>
                  </a:lnTo>
                  <a:lnTo>
                    <a:pt x="262332" y="124733"/>
                  </a:lnTo>
                  <a:lnTo>
                    <a:pt x="262332" y="119140"/>
                  </a:lnTo>
                  <a:lnTo>
                    <a:pt x="267925" y="119140"/>
                  </a:lnTo>
                  <a:lnTo>
                    <a:pt x="267925" y="117462"/>
                  </a:lnTo>
                  <a:lnTo>
                    <a:pt x="274637" y="117462"/>
                  </a:lnTo>
                  <a:lnTo>
                    <a:pt x="274637" y="115784"/>
                  </a:lnTo>
                  <a:lnTo>
                    <a:pt x="276315" y="115784"/>
                  </a:lnTo>
                  <a:lnTo>
                    <a:pt x="276315" y="114106"/>
                  </a:lnTo>
                  <a:lnTo>
                    <a:pt x="276315" y="115784"/>
                  </a:lnTo>
                  <a:lnTo>
                    <a:pt x="278552" y="115784"/>
                  </a:lnTo>
                  <a:lnTo>
                    <a:pt x="278552" y="110191"/>
                  </a:lnTo>
                  <a:lnTo>
                    <a:pt x="278552" y="110191"/>
                  </a:lnTo>
                  <a:lnTo>
                    <a:pt x="278552" y="108513"/>
                  </a:lnTo>
                  <a:lnTo>
                    <a:pt x="280231" y="108513"/>
                  </a:lnTo>
                  <a:lnTo>
                    <a:pt x="278552" y="106834"/>
                  </a:lnTo>
                  <a:lnTo>
                    <a:pt x="278552" y="101241"/>
                  </a:lnTo>
                  <a:lnTo>
                    <a:pt x="276315" y="101241"/>
                  </a:lnTo>
                  <a:lnTo>
                    <a:pt x="276315" y="99563"/>
                  </a:lnTo>
                  <a:lnTo>
                    <a:pt x="285265" y="99563"/>
                  </a:lnTo>
                  <a:lnTo>
                    <a:pt x="287502" y="97885"/>
                  </a:lnTo>
                  <a:lnTo>
                    <a:pt x="294214" y="97885"/>
                  </a:lnTo>
                  <a:lnTo>
                    <a:pt x="296452" y="96207"/>
                  </a:lnTo>
                  <a:lnTo>
                    <a:pt x="298129" y="96207"/>
                  </a:lnTo>
                  <a:lnTo>
                    <a:pt x="298129" y="94529"/>
                  </a:lnTo>
                  <a:lnTo>
                    <a:pt x="307079" y="94529"/>
                  </a:lnTo>
                  <a:lnTo>
                    <a:pt x="307079" y="92851"/>
                  </a:lnTo>
                  <a:lnTo>
                    <a:pt x="308757" y="92851"/>
                  </a:lnTo>
                  <a:lnTo>
                    <a:pt x="308757" y="88936"/>
                  </a:lnTo>
                  <a:lnTo>
                    <a:pt x="310435" y="88936"/>
                  </a:lnTo>
                  <a:lnTo>
                    <a:pt x="310435" y="87257"/>
                  </a:lnTo>
                  <a:lnTo>
                    <a:pt x="312113" y="87257"/>
                  </a:lnTo>
                  <a:lnTo>
                    <a:pt x="313791" y="85579"/>
                  </a:lnTo>
                  <a:lnTo>
                    <a:pt x="313791" y="81664"/>
                  </a:lnTo>
                  <a:lnTo>
                    <a:pt x="316029" y="81664"/>
                  </a:lnTo>
                  <a:lnTo>
                    <a:pt x="316029" y="79986"/>
                  </a:lnTo>
                  <a:lnTo>
                    <a:pt x="317706" y="79986"/>
                  </a:lnTo>
                  <a:lnTo>
                    <a:pt x="317706" y="78308"/>
                  </a:lnTo>
                  <a:lnTo>
                    <a:pt x="319385" y="78308"/>
                  </a:lnTo>
                  <a:lnTo>
                    <a:pt x="319385" y="76630"/>
                  </a:lnTo>
                  <a:lnTo>
                    <a:pt x="321063" y="76630"/>
                  </a:lnTo>
                  <a:lnTo>
                    <a:pt x="322740" y="74952"/>
                  </a:lnTo>
                  <a:lnTo>
                    <a:pt x="324978" y="74952"/>
                  </a:lnTo>
                  <a:lnTo>
                    <a:pt x="324978" y="71037"/>
                  </a:lnTo>
                  <a:lnTo>
                    <a:pt x="326656" y="71037"/>
                  </a:lnTo>
                  <a:lnTo>
                    <a:pt x="326656" y="69359"/>
                  </a:lnTo>
                  <a:lnTo>
                    <a:pt x="328334" y="67680"/>
                  </a:lnTo>
                  <a:lnTo>
                    <a:pt x="330012" y="66002"/>
                  </a:lnTo>
                  <a:lnTo>
                    <a:pt x="330012" y="58731"/>
                  </a:lnTo>
                  <a:lnTo>
                    <a:pt x="335606" y="58731"/>
                  </a:lnTo>
                  <a:lnTo>
                    <a:pt x="335606" y="60409"/>
                  </a:lnTo>
                  <a:lnTo>
                    <a:pt x="337283" y="60409"/>
                  </a:lnTo>
                  <a:lnTo>
                    <a:pt x="337283" y="62087"/>
                  </a:lnTo>
                  <a:lnTo>
                    <a:pt x="338962" y="62087"/>
                  </a:lnTo>
                  <a:lnTo>
                    <a:pt x="338962" y="66002"/>
                  </a:lnTo>
                  <a:lnTo>
                    <a:pt x="342317" y="66002"/>
                  </a:lnTo>
                  <a:lnTo>
                    <a:pt x="342317" y="69359"/>
                  </a:lnTo>
                  <a:lnTo>
                    <a:pt x="344555" y="69359"/>
                  </a:lnTo>
                  <a:lnTo>
                    <a:pt x="344555" y="71037"/>
                  </a:lnTo>
                  <a:lnTo>
                    <a:pt x="346233" y="71037"/>
                  </a:lnTo>
                  <a:lnTo>
                    <a:pt x="346233" y="72715"/>
                  </a:lnTo>
                  <a:lnTo>
                    <a:pt x="347911" y="72715"/>
                  </a:lnTo>
                  <a:lnTo>
                    <a:pt x="347911" y="71037"/>
                  </a:lnTo>
                  <a:lnTo>
                    <a:pt x="349589" y="71037"/>
                  </a:lnTo>
                  <a:lnTo>
                    <a:pt x="349589" y="67680"/>
                  </a:lnTo>
                  <a:lnTo>
                    <a:pt x="351267" y="67680"/>
                  </a:lnTo>
                  <a:lnTo>
                    <a:pt x="351267" y="66002"/>
                  </a:lnTo>
                  <a:lnTo>
                    <a:pt x="349589" y="66002"/>
                  </a:lnTo>
                  <a:lnTo>
                    <a:pt x="351267" y="66002"/>
                  </a:lnTo>
                  <a:lnTo>
                    <a:pt x="351267" y="62087"/>
                  </a:lnTo>
                  <a:lnTo>
                    <a:pt x="349589" y="62087"/>
                  </a:lnTo>
                  <a:lnTo>
                    <a:pt x="349589" y="55375"/>
                  </a:lnTo>
                  <a:lnTo>
                    <a:pt x="351267" y="55375"/>
                  </a:lnTo>
                  <a:lnTo>
                    <a:pt x="351267" y="53138"/>
                  </a:lnTo>
                  <a:lnTo>
                    <a:pt x="355183" y="53138"/>
                  </a:lnTo>
                  <a:lnTo>
                    <a:pt x="355183" y="51460"/>
                  </a:lnTo>
                  <a:lnTo>
                    <a:pt x="355183" y="58731"/>
                  </a:lnTo>
                  <a:lnTo>
                    <a:pt x="356860" y="58731"/>
                  </a:lnTo>
                  <a:lnTo>
                    <a:pt x="356860" y="64324"/>
                  </a:lnTo>
                  <a:lnTo>
                    <a:pt x="361894" y="64324"/>
                  </a:lnTo>
                  <a:lnTo>
                    <a:pt x="361894" y="62087"/>
                  </a:lnTo>
                  <a:lnTo>
                    <a:pt x="361894" y="62087"/>
                  </a:lnTo>
                  <a:lnTo>
                    <a:pt x="361894" y="60409"/>
                  </a:lnTo>
                  <a:lnTo>
                    <a:pt x="360217" y="60409"/>
                  </a:lnTo>
                  <a:lnTo>
                    <a:pt x="360217" y="58731"/>
                  </a:lnTo>
                  <a:lnTo>
                    <a:pt x="361894" y="58731"/>
                  </a:lnTo>
                  <a:lnTo>
                    <a:pt x="361894" y="57053"/>
                  </a:lnTo>
                  <a:lnTo>
                    <a:pt x="360217" y="57053"/>
                  </a:lnTo>
                  <a:lnTo>
                    <a:pt x="360217" y="53138"/>
                  </a:lnTo>
                  <a:lnTo>
                    <a:pt x="358539" y="53138"/>
                  </a:lnTo>
                  <a:lnTo>
                    <a:pt x="358539" y="51460"/>
                  </a:lnTo>
                  <a:lnTo>
                    <a:pt x="364132" y="51460"/>
                  </a:lnTo>
                  <a:lnTo>
                    <a:pt x="364132" y="49782"/>
                  </a:lnTo>
                  <a:lnTo>
                    <a:pt x="365810" y="49782"/>
                  </a:lnTo>
                  <a:lnTo>
                    <a:pt x="365810" y="48103"/>
                  </a:lnTo>
                  <a:lnTo>
                    <a:pt x="367488" y="48103"/>
                  </a:lnTo>
                  <a:lnTo>
                    <a:pt x="367488" y="44188"/>
                  </a:lnTo>
                  <a:lnTo>
                    <a:pt x="365810" y="44188"/>
                  </a:lnTo>
                  <a:lnTo>
                    <a:pt x="365810" y="42510"/>
                  </a:lnTo>
                  <a:lnTo>
                    <a:pt x="364132" y="42510"/>
                  </a:lnTo>
                  <a:lnTo>
                    <a:pt x="364132" y="40832"/>
                  </a:lnTo>
                  <a:lnTo>
                    <a:pt x="364132" y="40832"/>
                  </a:lnTo>
                  <a:lnTo>
                    <a:pt x="364132" y="39154"/>
                  </a:lnTo>
                  <a:lnTo>
                    <a:pt x="365810" y="39154"/>
                  </a:lnTo>
                  <a:lnTo>
                    <a:pt x="365810" y="37476"/>
                  </a:lnTo>
                  <a:lnTo>
                    <a:pt x="367488" y="35798"/>
                  </a:lnTo>
                  <a:lnTo>
                    <a:pt x="367488" y="33561"/>
                  </a:lnTo>
                  <a:lnTo>
                    <a:pt x="369166" y="33561"/>
                  </a:lnTo>
                  <a:lnTo>
                    <a:pt x="369166" y="35798"/>
                  </a:lnTo>
                  <a:lnTo>
                    <a:pt x="374760" y="35798"/>
                  </a:lnTo>
                  <a:lnTo>
                    <a:pt x="374760" y="33561"/>
                  </a:lnTo>
                  <a:lnTo>
                    <a:pt x="376437" y="33561"/>
                  </a:lnTo>
                  <a:lnTo>
                    <a:pt x="376437" y="30205"/>
                  </a:lnTo>
                  <a:lnTo>
                    <a:pt x="378115" y="30205"/>
                  </a:lnTo>
                  <a:lnTo>
                    <a:pt x="378115" y="28526"/>
                  </a:lnTo>
                  <a:lnTo>
                    <a:pt x="379794" y="28526"/>
                  </a:lnTo>
                  <a:lnTo>
                    <a:pt x="379794" y="24611"/>
                  </a:lnTo>
                  <a:lnTo>
                    <a:pt x="382031" y="24611"/>
                  </a:lnTo>
                  <a:lnTo>
                    <a:pt x="382031" y="22933"/>
                  </a:lnTo>
                  <a:lnTo>
                    <a:pt x="379794" y="22933"/>
                  </a:lnTo>
                  <a:lnTo>
                    <a:pt x="382031" y="21255"/>
                  </a:lnTo>
                  <a:lnTo>
                    <a:pt x="383709" y="21255"/>
                  </a:lnTo>
                  <a:lnTo>
                    <a:pt x="383709" y="19577"/>
                  </a:lnTo>
                  <a:lnTo>
                    <a:pt x="385387" y="19577"/>
                  </a:lnTo>
                  <a:lnTo>
                    <a:pt x="385387" y="15662"/>
                  </a:lnTo>
                  <a:lnTo>
                    <a:pt x="387065" y="15662"/>
                  </a:lnTo>
                  <a:lnTo>
                    <a:pt x="388743" y="13984"/>
                  </a:lnTo>
                  <a:lnTo>
                    <a:pt x="390421" y="12306"/>
                  </a:lnTo>
                  <a:lnTo>
                    <a:pt x="390421" y="10628"/>
                  </a:lnTo>
                  <a:lnTo>
                    <a:pt x="392658" y="10628"/>
                  </a:lnTo>
                  <a:lnTo>
                    <a:pt x="392658" y="8949"/>
                  </a:lnTo>
                  <a:lnTo>
                    <a:pt x="394337" y="8949"/>
                  </a:lnTo>
                  <a:lnTo>
                    <a:pt x="394337" y="7271"/>
                  </a:lnTo>
                  <a:lnTo>
                    <a:pt x="392658" y="7271"/>
                  </a:lnTo>
                  <a:lnTo>
                    <a:pt x="392658" y="5034"/>
                  </a:lnTo>
                  <a:lnTo>
                    <a:pt x="394337" y="5034"/>
                  </a:lnTo>
                  <a:lnTo>
                    <a:pt x="394337" y="3356"/>
                  </a:lnTo>
                  <a:lnTo>
                    <a:pt x="396014" y="3356"/>
                  </a:lnTo>
                  <a:lnTo>
                    <a:pt x="396014" y="0"/>
                  </a:lnTo>
                  <a:lnTo>
                    <a:pt x="397692" y="0"/>
                  </a:lnTo>
                  <a:lnTo>
                    <a:pt x="397692" y="5034"/>
                  </a:lnTo>
                  <a:lnTo>
                    <a:pt x="399371" y="5034"/>
                  </a:lnTo>
                  <a:lnTo>
                    <a:pt x="397692" y="5034"/>
                  </a:lnTo>
                  <a:lnTo>
                    <a:pt x="399371" y="5034"/>
                  </a:lnTo>
                  <a:lnTo>
                    <a:pt x="399371" y="7271"/>
                  </a:lnTo>
                  <a:lnTo>
                    <a:pt x="397692" y="7271"/>
                  </a:lnTo>
                  <a:lnTo>
                    <a:pt x="397692" y="10628"/>
                  </a:lnTo>
                  <a:lnTo>
                    <a:pt x="399371" y="10628"/>
                  </a:lnTo>
                  <a:lnTo>
                    <a:pt x="399371" y="8949"/>
                  </a:lnTo>
                  <a:lnTo>
                    <a:pt x="401608" y="8949"/>
                  </a:lnTo>
                  <a:lnTo>
                    <a:pt x="401608" y="7271"/>
                  </a:lnTo>
                  <a:lnTo>
                    <a:pt x="403286" y="7271"/>
                  </a:lnTo>
                  <a:lnTo>
                    <a:pt x="403286" y="1678"/>
                  </a:lnTo>
                  <a:lnTo>
                    <a:pt x="404964" y="1678"/>
                  </a:lnTo>
                  <a:lnTo>
                    <a:pt x="404964" y="0"/>
                  </a:lnTo>
                  <a:lnTo>
                    <a:pt x="406642" y="1678"/>
                  </a:lnTo>
                  <a:lnTo>
                    <a:pt x="408320" y="3356"/>
                  </a:lnTo>
                  <a:lnTo>
                    <a:pt x="408320" y="10628"/>
                  </a:lnTo>
                  <a:lnTo>
                    <a:pt x="412235" y="10628"/>
                  </a:lnTo>
                  <a:lnTo>
                    <a:pt x="412235" y="12306"/>
                  </a:lnTo>
                  <a:lnTo>
                    <a:pt x="413914" y="12306"/>
                  </a:lnTo>
                  <a:lnTo>
                    <a:pt x="413914" y="10628"/>
                  </a:lnTo>
                  <a:lnTo>
                    <a:pt x="415591" y="10628"/>
                  </a:lnTo>
                  <a:lnTo>
                    <a:pt x="415591" y="12306"/>
                  </a:lnTo>
                  <a:lnTo>
                    <a:pt x="418948" y="12306"/>
                  </a:lnTo>
                  <a:lnTo>
                    <a:pt x="418948" y="13984"/>
                  </a:lnTo>
                  <a:lnTo>
                    <a:pt x="421185" y="13984"/>
                  </a:lnTo>
                  <a:lnTo>
                    <a:pt x="421185" y="15662"/>
                  </a:lnTo>
                  <a:lnTo>
                    <a:pt x="418948" y="15662"/>
                  </a:lnTo>
                  <a:lnTo>
                    <a:pt x="418948" y="19577"/>
                  </a:lnTo>
                  <a:lnTo>
                    <a:pt x="417269" y="19577"/>
                  </a:lnTo>
                  <a:lnTo>
                    <a:pt x="417269" y="21255"/>
                  </a:lnTo>
                  <a:lnTo>
                    <a:pt x="417269" y="21255"/>
                  </a:lnTo>
                  <a:lnTo>
                    <a:pt x="417269" y="22933"/>
                  </a:lnTo>
                  <a:lnTo>
                    <a:pt x="417269" y="22933"/>
                  </a:lnTo>
                  <a:lnTo>
                    <a:pt x="417269" y="26848"/>
                  </a:lnTo>
                  <a:lnTo>
                    <a:pt x="418948" y="26848"/>
                  </a:lnTo>
                  <a:lnTo>
                    <a:pt x="418948" y="28526"/>
                  </a:lnTo>
                  <a:lnTo>
                    <a:pt x="421185" y="28526"/>
                  </a:lnTo>
                  <a:lnTo>
                    <a:pt x="421185" y="26848"/>
                  </a:lnTo>
                  <a:lnTo>
                    <a:pt x="422863" y="26848"/>
                  </a:lnTo>
                  <a:lnTo>
                    <a:pt x="422863" y="24611"/>
                  </a:lnTo>
                  <a:lnTo>
                    <a:pt x="424541" y="24611"/>
                  </a:lnTo>
                  <a:lnTo>
                    <a:pt x="426219" y="22933"/>
                  </a:lnTo>
                  <a:lnTo>
                    <a:pt x="427897" y="22933"/>
                  </a:lnTo>
                  <a:lnTo>
                    <a:pt x="427897" y="24611"/>
                  </a:lnTo>
                  <a:lnTo>
                    <a:pt x="426219" y="26848"/>
                  </a:lnTo>
                  <a:lnTo>
                    <a:pt x="427897" y="26848"/>
                  </a:lnTo>
                  <a:lnTo>
                    <a:pt x="427897" y="30205"/>
                  </a:lnTo>
                  <a:lnTo>
                    <a:pt x="431812" y="30205"/>
                  </a:lnTo>
                  <a:lnTo>
                    <a:pt x="431812" y="28526"/>
                  </a:lnTo>
                  <a:lnTo>
                    <a:pt x="433491" y="28526"/>
                  </a:lnTo>
                  <a:lnTo>
                    <a:pt x="433491" y="31883"/>
                  </a:lnTo>
                  <a:lnTo>
                    <a:pt x="436846" y="31883"/>
                  </a:lnTo>
                  <a:lnTo>
                    <a:pt x="436846" y="33561"/>
                  </a:lnTo>
                  <a:lnTo>
                    <a:pt x="439084" y="33561"/>
                  </a:lnTo>
                  <a:lnTo>
                    <a:pt x="439084" y="35798"/>
                  </a:lnTo>
                  <a:lnTo>
                    <a:pt x="440762" y="35798"/>
                  </a:lnTo>
                  <a:lnTo>
                    <a:pt x="440762" y="33561"/>
                  </a:lnTo>
                  <a:lnTo>
                    <a:pt x="442440" y="33561"/>
                  </a:lnTo>
                  <a:lnTo>
                    <a:pt x="442440" y="35798"/>
                  </a:lnTo>
                  <a:lnTo>
                    <a:pt x="445796" y="35798"/>
                  </a:lnTo>
                  <a:lnTo>
                    <a:pt x="445796" y="37476"/>
                  </a:lnTo>
                  <a:lnTo>
                    <a:pt x="447474" y="39154"/>
                  </a:lnTo>
                  <a:lnTo>
                    <a:pt x="456423" y="39154"/>
                  </a:lnTo>
                  <a:lnTo>
                    <a:pt x="456423" y="44188"/>
                  </a:lnTo>
                  <a:lnTo>
                    <a:pt x="454745" y="46425"/>
                  </a:lnTo>
                  <a:lnTo>
                    <a:pt x="451389" y="46425"/>
                  </a:lnTo>
                  <a:lnTo>
                    <a:pt x="451389" y="48103"/>
                  </a:lnTo>
                  <a:lnTo>
                    <a:pt x="445796" y="48103"/>
                  </a:lnTo>
                  <a:lnTo>
                    <a:pt x="445796" y="49782"/>
                  </a:lnTo>
                  <a:lnTo>
                    <a:pt x="442440" y="49782"/>
                  </a:lnTo>
                  <a:lnTo>
                    <a:pt x="442440" y="51460"/>
                  </a:lnTo>
                  <a:lnTo>
                    <a:pt x="440762" y="51460"/>
                  </a:lnTo>
                  <a:lnTo>
                    <a:pt x="440762" y="49782"/>
                  </a:lnTo>
                  <a:lnTo>
                    <a:pt x="439084" y="49782"/>
                  </a:lnTo>
                  <a:lnTo>
                    <a:pt x="439084" y="51460"/>
                  </a:lnTo>
                  <a:lnTo>
                    <a:pt x="436846" y="51460"/>
                  </a:lnTo>
                  <a:lnTo>
                    <a:pt x="436846" y="48103"/>
                  </a:lnTo>
                  <a:lnTo>
                    <a:pt x="433491" y="48103"/>
                  </a:lnTo>
                  <a:lnTo>
                    <a:pt x="433491" y="49782"/>
                  </a:lnTo>
                  <a:lnTo>
                    <a:pt x="431812" y="49782"/>
                  </a:lnTo>
                  <a:lnTo>
                    <a:pt x="431812" y="51460"/>
                  </a:lnTo>
                  <a:lnTo>
                    <a:pt x="430135" y="51460"/>
                  </a:lnTo>
                  <a:lnTo>
                    <a:pt x="430135" y="53138"/>
                  </a:lnTo>
                  <a:lnTo>
                    <a:pt x="431812" y="53138"/>
                  </a:lnTo>
                  <a:lnTo>
                    <a:pt x="431812" y="57053"/>
                  </a:lnTo>
                  <a:lnTo>
                    <a:pt x="433491" y="57053"/>
                  </a:lnTo>
                  <a:lnTo>
                    <a:pt x="433491" y="58731"/>
                  </a:lnTo>
                  <a:lnTo>
                    <a:pt x="439084" y="58731"/>
                  </a:lnTo>
                  <a:lnTo>
                    <a:pt x="439084" y="60409"/>
                  </a:lnTo>
                  <a:lnTo>
                    <a:pt x="440762" y="60409"/>
                  </a:lnTo>
                  <a:lnTo>
                    <a:pt x="440762" y="64324"/>
                  </a:lnTo>
                  <a:lnTo>
                    <a:pt x="433491" y="64324"/>
                  </a:lnTo>
                  <a:lnTo>
                    <a:pt x="433491" y="66002"/>
                  </a:lnTo>
                  <a:lnTo>
                    <a:pt x="427897" y="66002"/>
                  </a:lnTo>
                  <a:lnTo>
                    <a:pt x="426219" y="67680"/>
                  </a:lnTo>
                  <a:lnTo>
                    <a:pt x="424541" y="67680"/>
                  </a:lnTo>
                  <a:lnTo>
                    <a:pt x="424541" y="66002"/>
                  </a:lnTo>
                  <a:lnTo>
                    <a:pt x="421185" y="66002"/>
                  </a:lnTo>
                  <a:lnTo>
                    <a:pt x="421185" y="64324"/>
                  </a:lnTo>
                  <a:lnTo>
                    <a:pt x="418948" y="64324"/>
                  </a:lnTo>
                  <a:lnTo>
                    <a:pt x="418948" y="62087"/>
                  </a:lnTo>
                  <a:lnTo>
                    <a:pt x="417269" y="62087"/>
                  </a:lnTo>
                  <a:lnTo>
                    <a:pt x="415591" y="64324"/>
                  </a:lnTo>
                  <a:lnTo>
                    <a:pt x="417269" y="64324"/>
                  </a:lnTo>
                  <a:lnTo>
                    <a:pt x="417269" y="66002"/>
                  </a:lnTo>
                  <a:lnTo>
                    <a:pt x="415591" y="66002"/>
                  </a:lnTo>
                  <a:lnTo>
                    <a:pt x="415591" y="69359"/>
                  </a:lnTo>
                  <a:lnTo>
                    <a:pt x="413914" y="69359"/>
                  </a:lnTo>
                  <a:lnTo>
                    <a:pt x="413914" y="67680"/>
                  </a:lnTo>
                  <a:lnTo>
                    <a:pt x="412235" y="67680"/>
                  </a:lnTo>
                  <a:lnTo>
                    <a:pt x="412235" y="66002"/>
                  </a:lnTo>
                  <a:lnTo>
                    <a:pt x="408320" y="66002"/>
                  </a:lnTo>
                  <a:lnTo>
                    <a:pt x="408320" y="64324"/>
                  </a:lnTo>
                  <a:lnTo>
                    <a:pt x="390421" y="64324"/>
                  </a:lnTo>
                  <a:lnTo>
                    <a:pt x="390421" y="66002"/>
                  </a:lnTo>
                  <a:lnTo>
                    <a:pt x="388743" y="66002"/>
                  </a:lnTo>
                  <a:lnTo>
                    <a:pt x="388743" y="64324"/>
                  </a:lnTo>
                  <a:lnTo>
                    <a:pt x="382031" y="64324"/>
                  </a:lnTo>
                  <a:lnTo>
                    <a:pt x="382031" y="66002"/>
                  </a:lnTo>
                  <a:lnTo>
                    <a:pt x="379794" y="66002"/>
                  </a:lnTo>
                  <a:lnTo>
                    <a:pt x="379794" y="64324"/>
                  </a:lnTo>
                  <a:lnTo>
                    <a:pt x="374760" y="64324"/>
                  </a:lnTo>
                  <a:lnTo>
                    <a:pt x="374760" y="67680"/>
                  </a:lnTo>
                  <a:lnTo>
                    <a:pt x="373081" y="67680"/>
                  </a:lnTo>
                  <a:lnTo>
                    <a:pt x="373081" y="69359"/>
                  </a:lnTo>
                  <a:lnTo>
                    <a:pt x="370844" y="69359"/>
                  </a:lnTo>
                  <a:lnTo>
                    <a:pt x="370844" y="71037"/>
                  </a:lnTo>
                  <a:lnTo>
                    <a:pt x="369166" y="71037"/>
                  </a:lnTo>
                  <a:lnTo>
                    <a:pt x="369166" y="74952"/>
                  </a:lnTo>
                  <a:lnTo>
                    <a:pt x="367488" y="74952"/>
                  </a:lnTo>
                  <a:lnTo>
                    <a:pt x="367488" y="76630"/>
                  </a:lnTo>
                  <a:lnTo>
                    <a:pt x="369166" y="76630"/>
                  </a:lnTo>
                  <a:lnTo>
                    <a:pt x="369166" y="79986"/>
                  </a:lnTo>
                  <a:lnTo>
                    <a:pt x="367488" y="79986"/>
                  </a:lnTo>
                  <a:lnTo>
                    <a:pt x="367488" y="81664"/>
                  </a:lnTo>
                  <a:lnTo>
                    <a:pt x="369166" y="81664"/>
                  </a:lnTo>
                  <a:lnTo>
                    <a:pt x="369166" y="87257"/>
                  </a:lnTo>
                  <a:lnTo>
                    <a:pt x="367488" y="87257"/>
                  </a:lnTo>
                  <a:lnTo>
                    <a:pt x="367488" y="96207"/>
                  </a:lnTo>
                  <a:lnTo>
                    <a:pt x="365810" y="96207"/>
                  </a:lnTo>
                  <a:lnTo>
                    <a:pt x="365810" y="97885"/>
                  </a:lnTo>
                  <a:lnTo>
                    <a:pt x="361894" y="97885"/>
                  </a:lnTo>
                  <a:lnTo>
                    <a:pt x="361894" y="96207"/>
                  </a:lnTo>
                  <a:lnTo>
                    <a:pt x="360217" y="96207"/>
                  </a:lnTo>
                  <a:lnTo>
                    <a:pt x="360217" y="97885"/>
                  </a:lnTo>
                  <a:lnTo>
                    <a:pt x="358539" y="97885"/>
                  </a:lnTo>
                  <a:lnTo>
                    <a:pt x="358539" y="99563"/>
                  </a:lnTo>
                  <a:lnTo>
                    <a:pt x="356860" y="99563"/>
                  </a:lnTo>
                  <a:lnTo>
                    <a:pt x="356860" y="101241"/>
                  </a:lnTo>
                  <a:lnTo>
                    <a:pt x="356860" y="101241"/>
                  </a:lnTo>
                  <a:lnTo>
                    <a:pt x="356860" y="106834"/>
                  </a:lnTo>
                  <a:lnTo>
                    <a:pt x="360217" y="106834"/>
                  </a:lnTo>
                  <a:lnTo>
                    <a:pt x="360217" y="110191"/>
                  </a:lnTo>
                  <a:lnTo>
                    <a:pt x="355183" y="110191"/>
                  </a:lnTo>
                  <a:lnTo>
                    <a:pt x="355183" y="112428"/>
                  </a:lnTo>
                  <a:lnTo>
                    <a:pt x="353504" y="112428"/>
                  </a:lnTo>
                  <a:lnTo>
                    <a:pt x="353504" y="115784"/>
                  </a:lnTo>
                  <a:lnTo>
                    <a:pt x="347911" y="115784"/>
                  </a:lnTo>
                  <a:lnTo>
                    <a:pt x="347911" y="117462"/>
                  </a:lnTo>
                  <a:lnTo>
                    <a:pt x="349589" y="117462"/>
                  </a:lnTo>
                  <a:lnTo>
                    <a:pt x="349589" y="119140"/>
                  </a:lnTo>
                  <a:lnTo>
                    <a:pt x="351267" y="119140"/>
                  </a:lnTo>
                  <a:lnTo>
                    <a:pt x="351267" y="123055"/>
                  </a:lnTo>
                  <a:lnTo>
                    <a:pt x="349589" y="123055"/>
                  </a:lnTo>
                  <a:lnTo>
                    <a:pt x="349589" y="124733"/>
                  </a:lnTo>
                  <a:lnTo>
                    <a:pt x="347911" y="124733"/>
                  </a:lnTo>
                  <a:lnTo>
                    <a:pt x="347911" y="129768"/>
                  </a:lnTo>
                  <a:lnTo>
                    <a:pt x="344555" y="129768"/>
                  </a:lnTo>
                  <a:lnTo>
                    <a:pt x="344555" y="133683"/>
                  </a:lnTo>
                  <a:lnTo>
                    <a:pt x="340640" y="133683"/>
                  </a:lnTo>
                  <a:lnTo>
                    <a:pt x="340640" y="132005"/>
                  </a:lnTo>
                  <a:lnTo>
                    <a:pt x="338962" y="132005"/>
                  </a:lnTo>
                  <a:lnTo>
                    <a:pt x="338962" y="133683"/>
                  </a:lnTo>
                  <a:lnTo>
                    <a:pt x="337283" y="133683"/>
                  </a:lnTo>
                  <a:lnTo>
                    <a:pt x="337283" y="135361"/>
                  </a:lnTo>
                  <a:lnTo>
                    <a:pt x="335606" y="135361"/>
                  </a:lnTo>
                  <a:lnTo>
                    <a:pt x="335606" y="133683"/>
                  </a:lnTo>
                  <a:lnTo>
                    <a:pt x="330012" y="133683"/>
                  </a:lnTo>
                  <a:lnTo>
                    <a:pt x="330012" y="135361"/>
                  </a:lnTo>
                  <a:lnTo>
                    <a:pt x="326656" y="135361"/>
                  </a:lnTo>
                  <a:lnTo>
                    <a:pt x="326656" y="137039"/>
                  </a:lnTo>
                  <a:lnTo>
                    <a:pt x="324978" y="137039"/>
                  </a:lnTo>
                  <a:lnTo>
                    <a:pt x="324978" y="138717"/>
                  </a:lnTo>
                  <a:lnTo>
                    <a:pt x="321063" y="138717"/>
                  </a:lnTo>
                  <a:lnTo>
                    <a:pt x="321063" y="137039"/>
                  </a:lnTo>
                  <a:lnTo>
                    <a:pt x="316029" y="137039"/>
                  </a:lnTo>
                  <a:lnTo>
                    <a:pt x="316029" y="135361"/>
                  </a:lnTo>
                  <a:lnTo>
                    <a:pt x="307079" y="135361"/>
                  </a:lnTo>
                  <a:lnTo>
                    <a:pt x="307079" y="133683"/>
                  </a:lnTo>
                  <a:lnTo>
                    <a:pt x="308757" y="133683"/>
                  </a:lnTo>
                  <a:lnTo>
                    <a:pt x="308757" y="129768"/>
                  </a:lnTo>
                  <a:lnTo>
                    <a:pt x="303163" y="129768"/>
                  </a:lnTo>
                  <a:lnTo>
                    <a:pt x="303163" y="132005"/>
                  </a:lnTo>
                  <a:lnTo>
                    <a:pt x="301486" y="132005"/>
                  </a:lnTo>
                  <a:lnTo>
                    <a:pt x="301486" y="129768"/>
                  </a:lnTo>
                  <a:lnTo>
                    <a:pt x="299808" y="129768"/>
                  </a:lnTo>
                  <a:lnTo>
                    <a:pt x="299808" y="132005"/>
                  </a:lnTo>
                  <a:lnTo>
                    <a:pt x="298129" y="132005"/>
                  </a:lnTo>
                  <a:lnTo>
                    <a:pt x="298129" y="129768"/>
                  </a:lnTo>
                  <a:lnTo>
                    <a:pt x="294214" y="129768"/>
                  </a:lnTo>
                  <a:lnTo>
                    <a:pt x="294214" y="132005"/>
                  </a:lnTo>
                  <a:lnTo>
                    <a:pt x="292536" y="132005"/>
                  </a:lnTo>
                  <a:lnTo>
                    <a:pt x="292536" y="133683"/>
                  </a:lnTo>
                  <a:lnTo>
                    <a:pt x="289180" y="133683"/>
                  </a:lnTo>
                  <a:lnTo>
                    <a:pt x="289180" y="137039"/>
                  </a:lnTo>
                  <a:lnTo>
                    <a:pt x="287502" y="137039"/>
                  </a:lnTo>
                  <a:lnTo>
                    <a:pt x="287502" y="140954"/>
                  </a:lnTo>
                  <a:lnTo>
                    <a:pt x="281909" y="140954"/>
                  </a:lnTo>
                  <a:lnTo>
                    <a:pt x="281909" y="142632"/>
                  </a:lnTo>
                  <a:lnTo>
                    <a:pt x="280231" y="142632"/>
                  </a:lnTo>
                  <a:lnTo>
                    <a:pt x="280231" y="144310"/>
                  </a:lnTo>
                  <a:lnTo>
                    <a:pt x="276315" y="144310"/>
                  </a:lnTo>
                  <a:lnTo>
                    <a:pt x="276315" y="142632"/>
                  </a:lnTo>
                  <a:lnTo>
                    <a:pt x="274637" y="142632"/>
                  </a:lnTo>
                  <a:lnTo>
                    <a:pt x="274637" y="144310"/>
                  </a:lnTo>
                  <a:lnTo>
                    <a:pt x="272959" y="144310"/>
                  </a:lnTo>
                  <a:lnTo>
                    <a:pt x="272959" y="145988"/>
                  </a:lnTo>
                  <a:lnTo>
                    <a:pt x="271281" y="145988"/>
                  </a:lnTo>
                  <a:lnTo>
                    <a:pt x="271281" y="144310"/>
                  </a:lnTo>
                  <a:lnTo>
                    <a:pt x="267925" y="144310"/>
                  </a:lnTo>
                  <a:lnTo>
                    <a:pt x="267925" y="142632"/>
                  </a:lnTo>
                  <a:lnTo>
                    <a:pt x="260654" y="142632"/>
                  </a:lnTo>
                  <a:lnTo>
                    <a:pt x="260654" y="144310"/>
                  </a:lnTo>
                  <a:lnTo>
                    <a:pt x="256738" y="144310"/>
                  </a:lnTo>
                  <a:lnTo>
                    <a:pt x="256738" y="145988"/>
                  </a:lnTo>
                  <a:lnTo>
                    <a:pt x="253382" y="145988"/>
                  </a:lnTo>
                  <a:lnTo>
                    <a:pt x="253382" y="147667"/>
                  </a:lnTo>
                  <a:lnTo>
                    <a:pt x="247788" y="147667"/>
                  </a:lnTo>
                  <a:close/>
                  <a:moveTo>
                    <a:pt x="80545" y="137039"/>
                  </a:moveTo>
                  <a:lnTo>
                    <a:pt x="78867" y="137039"/>
                  </a:lnTo>
                  <a:lnTo>
                    <a:pt x="78867" y="135361"/>
                  </a:lnTo>
                  <a:lnTo>
                    <a:pt x="76630" y="135361"/>
                  </a:lnTo>
                  <a:lnTo>
                    <a:pt x="76630" y="132005"/>
                  </a:lnTo>
                  <a:lnTo>
                    <a:pt x="74952" y="129768"/>
                  </a:lnTo>
                  <a:lnTo>
                    <a:pt x="71595" y="129768"/>
                  </a:lnTo>
                  <a:lnTo>
                    <a:pt x="71595" y="128090"/>
                  </a:lnTo>
                  <a:lnTo>
                    <a:pt x="68240" y="128090"/>
                  </a:lnTo>
                  <a:lnTo>
                    <a:pt x="68240" y="126411"/>
                  </a:lnTo>
                  <a:lnTo>
                    <a:pt x="66002" y="126411"/>
                  </a:lnTo>
                  <a:lnTo>
                    <a:pt x="66002" y="124733"/>
                  </a:lnTo>
                  <a:lnTo>
                    <a:pt x="60968" y="124733"/>
                  </a:lnTo>
                  <a:lnTo>
                    <a:pt x="60968" y="123055"/>
                  </a:lnTo>
                  <a:lnTo>
                    <a:pt x="59290" y="123055"/>
                  </a:lnTo>
                  <a:lnTo>
                    <a:pt x="59290" y="121377"/>
                  </a:lnTo>
                  <a:lnTo>
                    <a:pt x="57053" y="119140"/>
                  </a:lnTo>
                  <a:lnTo>
                    <a:pt x="57053" y="117462"/>
                  </a:lnTo>
                  <a:lnTo>
                    <a:pt x="52018" y="117462"/>
                  </a:lnTo>
                  <a:lnTo>
                    <a:pt x="52018" y="115784"/>
                  </a:lnTo>
                  <a:lnTo>
                    <a:pt x="46425" y="115784"/>
                  </a:lnTo>
                  <a:lnTo>
                    <a:pt x="46425" y="112428"/>
                  </a:lnTo>
                  <a:lnTo>
                    <a:pt x="44747" y="112428"/>
                  </a:lnTo>
                  <a:lnTo>
                    <a:pt x="44747" y="110191"/>
                  </a:lnTo>
                  <a:lnTo>
                    <a:pt x="41391" y="110191"/>
                  </a:lnTo>
                  <a:lnTo>
                    <a:pt x="41391" y="108513"/>
                  </a:lnTo>
                  <a:lnTo>
                    <a:pt x="39713" y="108513"/>
                  </a:lnTo>
                  <a:lnTo>
                    <a:pt x="39713" y="106834"/>
                  </a:lnTo>
                  <a:lnTo>
                    <a:pt x="35798" y="106834"/>
                  </a:lnTo>
                  <a:lnTo>
                    <a:pt x="35798" y="105156"/>
                  </a:lnTo>
                  <a:lnTo>
                    <a:pt x="30764" y="105156"/>
                  </a:lnTo>
                  <a:lnTo>
                    <a:pt x="30764" y="97885"/>
                  </a:lnTo>
                  <a:lnTo>
                    <a:pt x="28526" y="97885"/>
                  </a:lnTo>
                  <a:lnTo>
                    <a:pt x="28526" y="92851"/>
                  </a:lnTo>
                  <a:lnTo>
                    <a:pt x="26848" y="90614"/>
                  </a:lnTo>
                  <a:lnTo>
                    <a:pt x="26848" y="88936"/>
                  </a:lnTo>
                  <a:lnTo>
                    <a:pt x="25170" y="88936"/>
                  </a:lnTo>
                  <a:lnTo>
                    <a:pt x="25170" y="87257"/>
                  </a:lnTo>
                  <a:lnTo>
                    <a:pt x="23492" y="87257"/>
                  </a:lnTo>
                  <a:lnTo>
                    <a:pt x="23492" y="83901"/>
                  </a:lnTo>
                  <a:lnTo>
                    <a:pt x="21815" y="83901"/>
                  </a:lnTo>
                  <a:lnTo>
                    <a:pt x="21815" y="81664"/>
                  </a:lnTo>
                  <a:lnTo>
                    <a:pt x="19577" y="81664"/>
                  </a:lnTo>
                  <a:lnTo>
                    <a:pt x="17899" y="79986"/>
                  </a:lnTo>
                  <a:lnTo>
                    <a:pt x="17899" y="78308"/>
                  </a:lnTo>
                  <a:lnTo>
                    <a:pt x="16221" y="78308"/>
                  </a:lnTo>
                  <a:lnTo>
                    <a:pt x="16221" y="76630"/>
                  </a:lnTo>
                  <a:lnTo>
                    <a:pt x="12864" y="76630"/>
                  </a:lnTo>
                  <a:lnTo>
                    <a:pt x="12864" y="72715"/>
                  </a:lnTo>
                  <a:lnTo>
                    <a:pt x="14543" y="72715"/>
                  </a:lnTo>
                  <a:lnTo>
                    <a:pt x="14543" y="69359"/>
                  </a:lnTo>
                  <a:lnTo>
                    <a:pt x="11187" y="69359"/>
                  </a:lnTo>
                  <a:lnTo>
                    <a:pt x="11187" y="66002"/>
                  </a:lnTo>
                  <a:lnTo>
                    <a:pt x="11187" y="67680"/>
                  </a:lnTo>
                  <a:lnTo>
                    <a:pt x="11187" y="60409"/>
                  </a:lnTo>
                  <a:lnTo>
                    <a:pt x="12864" y="60409"/>
                  </a:lnTo>
                  <a:lnTo>
                    <a:pt x="12864" y="58731"/>
                  </a:lnTo>
                  <a:lnTo>
                    <a:pt x="11187" y="58731"/>
                  </a:lnTo>
                  <a:lnTo>
                    <a:pt x="11187" y="57053"/>
                  </a:lnTo>
                  <a:lnTo>
                    <a:pt x="12864" y="57053"/>
                  </a:lnTo>
                  <a:lnTo>
                    <a:pt x="12864" y="55375"/>
                  </a:lnTo>
                  <a:lnTo>
                    <a:pt x="11187" y="55375"/>
                  </a:lnTo>
                  <a:lnTo>
                    <a:pt x="11187" y="51460"/>
                  </a:lnTo>
                  <a:lnTo>
                    <a:pt x="7271" y="51460"/>
                  </a:lnTo>
                  <a:lnTo>
                    <a:pt x="5593" y="49782"/>
                  </a:lnTo>
                  <a:lnTo>
                    <a:pt x="5593" y="24611"/>
                  </a:lnTo>
                  <a:lnTo>
                    <a:pt x="3915" y="24611"/>
                  </a:lnTo>
                  <a:lnTo>
                    <a:pt x="3915" y="21255"/>
                  </a:lnTo>
                  <a:lnTo>
                    <a:pt x="2238" y="19577"/>
                  </a:lnTo>
                  <a:lnTo>
                    <a:pt x="0" y="19577"/>
                  </a:lnTo>
                  <a:lnTo>
                    <a:pt x="0" y="8949"/>
                  </a:lnTo>
                  <a:lnTo>
                    <a:pt x="3915" y="8949"/>
                  </a:lnTo>
                  <a:lnTo>
                    <a:pt x="3915" y="10628"/>
                  </a:lnTo>
                  <a:lnTo>
                    <a:pt x="5593" y="10628"/>
                  </a:lnTo>
                  <a:lnTo>
                    <a:pt x="5593" y="12306"/>
                  </a:lnTo>
                  <a:lnTo>
                    <a:pt x="11187" y="12306"/>
                  </a:lnTo>
                  <a:lnTo>
                    <a:pt x="11187" y="13984"/>
                  </a:lnTo>
                  <a:lnTo>
                    <a:pt x="12864" y="13984"/>
                  </a:lnTo>
                  <a:lnTo>
                    <a:pt x="12864" y="12306"/>
                  </a:lnTo>
                  <a:lnTo>
                    <a:pt x="14543" y="12306"/>
                  </a:lnTo>
                  <a:lnTo>
                    <a:pt x="14543" y="13984"/>
                  </a:lnTo>
                  <a:lnTo>
                    <a:pt x="16221" y="13984"/>
                  </a:lnTo>
                  <a:lnTo>
                    <a:pt x="16221" y="19577"/>
                  </a:lnTo>
                  <a:lnTo>
                    <a:pt x="17899" y="19577"/>
                  </a:lnTo>
                  <a:lnTo>
                    <a:pt x="17899" y="17899"/>
                  </a:lnTo>
                  <a:lnTo>
                    <a:pt x="23492" y="17899"/>
                  </a:lnTo>
                  <a:lnTo>
                    <a:pt x="23492" y="21255"/>
                  </a:lnTo>
                  <a:lnTo>
                    <a:pt x="23492" y="21255"/>
                  </a:lnTo>
                  <a:lnTo>
                    <a:pt x="23492" y="26848"/>
                  </a:lnTo>
                  <a:lnTo>
                    <a:pt x="21815" y="26848"/>
                  </a:lnTo>
                  <a:lnTo>
                    <a:pt x="21815" y="31883"/>
                  </a:lnTo>
                  <a:lnTo>
                    <a:pt x="23492" y="31883"/>
                  </a:lnTo>
                  <a:lnTo>
                    <a:pt x="23492" y="33561"/>
                  </a:lnTo>
                  <a:lnTo>
                    <a:pt x="26848" y="33561"/>
                  </a:lnTo>
                  <a:lnTo>
                    <a:pt x="26848" y="30205"/>
                  </a:lnTo>
                  <a:lnTo>
                    <a:pt x="28526" y="30205"/>
                  </a:lnTo>
                  <a:lnTo>
                    <a:pt x="28526" y="28526"/>
                  </a:lnTo>
                  <a:lnTo>
                    <a:pt x="32441" y="28526"/>
                  </a:lnTo>
                  <a:lnTo>
                    <a:pt x="32441" y="26848"/>
                  </a:lnTo>
                  <a:lnTo>
                    <a:pt x="35798" y="26848"/>
                  </a:lnTo>
                  <a:lnTo>
                    <a:pt x="35798" y="30205"/>
                  </a:lnTo>
                  <a:lnTo>
                    <a:pt x="41391" y="30205"/>
                  </a:lnTo>
                  <a:lnTo>
                    <a:pt x="41391" y="28526"/>
                  </a:lnTo>
                  <a:lnTo>
                    <a:pt x="43069" y="28526"/>
                  </a:lnTo>
                  <a:lnTo>
                    <a:pt x="43069" y="24611"/>
                  </a:lnTo>
                  <a:lnTo>
                    <a:pt x="44747" y="24611"/>
                  </a:lnTo>
                  <a:lnTo>
                    <a:pt x="44747" y="22933"/>
                  </a:lnTo>
                  <a:lnTo>
                    <a:pt x="46425" y="22933"/>
                  </a:lnTo>
                  <a:lnTo>
                    <a:pt x="46425" y="19577"/>
                  </a:lnTo>
                  <a:lnTo>
                    <a:pt x="48103" y="21255"/>
                  </a:lnTo>
                  <a:lnTo>
                    <a:pt x="48103" y="19577"/>
                  </a:lnTo>
                  <a:lnTo>
                    <a:pt x="50341" y="21255"/>
                  </a:lnTo>
                  <a:lnTo>
                    <a:pt x="53697" y="21255"/>
                  </a:lnTo>
                  <a:lnTo>
                    <a:pt x="53697" y="26848"/>
                  </a:lnTo>
                  <a:lnTo>
                    <a:pt x="55375" y="26848"/>
                  </a:lnTo>
                  <a:lnTo>
                    <a:pt x="55375" y="28526"/>
                  </a:lnTo>
                  <a:lnTo>
                    <a:pt x="59290" y="28526"/>
                  </a:lnTo>
                  <a:lnTo>
                    <a:pt x="59290" y="30205"/>
                  </a:lnTo>
                  <a:lnTo>
                    <a:pt x="60968" y="30205"/>
                  </a:lnTo>
                  <a:lnTo>
                    <a:pt x="60968" y="31883"/>
                  </a:lnTo>
                  <a:lnTo>
                    <a:pt x="62646" y="33561"/>
                  </a:lnTo>
                  <a:lnTo>
                    <a:pt x="64324" y="33561"/>
                  </a:lnTo>
                  <a:lnTo>
                    <a:pt x="64324" y="35798"/>
                  </a:lnTo>
                  <a:lnTo>
                    <a:pt x="68240" y="35798"/>
                  </a:lnTo>
                  <a:lnTo>
                    <a:pt x="68240" y="37476"/>
                  </a:lnTo>
                  <a:lnTo>
                    <a:pt x="69918" y="37476"/>
                  </a:lnTo>
                  <a:lnTo>
                    <a:pt x="69918" y="39154"/>
                  </a:lnTo>
                  <a:lnTo>
                    <a:pt x="71595" y="39154"/>
                  </a:lnTo>
                  <a:lnTo>
                    <a:pt x="71595" y="42510"/>
                  </a:lnTo>
                  <a:lnTo>
                    <a:pt x="73274" y="44188"/>
                  </a:lnTo>
                  <a:lnTo>
                    <a:pt x="74952" y="46425"/>
                  </a:lnTo>
                  <a:lnTo>
                    <a:pt x="74952" y="48103"/>
                  </a:lnTo>
                  <a:lnTo>
                    <a:pt x="76630" y="48103"/>
                  </a:lnTo>
                  <a:lnTo>
                    <a:pt x="76630" y="53138"/>
                  </a:lnTo>
                  <a:lnTo>
                    <a:pt x="78867" y="53138"/>
                  </a:lnTo>
                  <a:lnTo>
                    <a:pt x="78867" y="58731"/>
                  </a:lnTo>
                  <a:lnTo>
                    <a:pt x="80545" y="58731"/>
                  </a:lnTo>
                  <a:lnTo>
                    <a:pt x="80545" y="60409"/>
                  </a:lnTo>
                  <a:lnTo>
                    <a:pt x="78867" y="60409"/>
                  </a:lnTo>
                  <a:lnTo>
                    <a:pt x="78867" y="62087"/>
                  </a:lnTo>
                  <a:lnTo>
                    <a:pt x="80545" y="62087"/>
                  </a:lnTo>
                  <a:lnTo>
                    <a:pt x="78867" y="64324"/>
                  </a:lnTo>
                  <a:lnTo>
                    <a:pt x="80545" y="64324"/>
                  </a:lnTo>
                  <a:lnTo>
                    <a:pt x="80545" y="67680"/>
                  </a:lnTo>
                  <a:lnTo>
                    <a:pt x="78867" y="67680"/>
                  </a:lnTo>
                  <a:lnTo>
                    <a:pt x="78867" y="69359"/>
                  </a:lnTo>
                  <a:lnTo>
                    <a:pt x="76630" y="69359"/>
                  </a:lnTo>
                  <a:lnTo>
                    <a:pt x="76630" y="72715"/>
                  </a:lnTo>
                  <a:lnTo>
                    <a:pt x="78867" y="72715"/>
                  </a:lnTo>
                  <a:lnTo>
                    <a:pt x="78867" y="74952"/>
                  </a:lnTo>
                  <a:lnTo>
                    <a:pt x="76630" y="74952"/>
                  </a:lnTo>
                  <a:lnTo>
                    <a:pt x="76630" y="78308"/>
                  </a:lnTo>
                  <a:lnTo>
                    <a:pt x="76630" y="76630"/>
                  </a:lnTo>
                  <a:lnTo>
                    <a:pt x="76630" y="81664"/>
                  </a:lnTo>
                  <a:lnTo>
                    <a:pt x="78867" y="81664"/>
                  </a:lnTo>
                  <a:lnTo>
                    <a:pt x="78867" y="83901"/>
                  </a:lnTo>
                  <a:lnTo>
                    <a:pt x="80545" y="83901"/>
                  </a:lnTo>
                  <a:lnTo>
                    <a:pt x="80545" y="85579"/>
                  </a:lnTo>
                  <a:lnTo>
                    <a:pt x="78867" y="85579"/>
                  </a:lnTo>
                  <a:lnTo>
                    <a:pt x="78867" y="99563"/>
                  </a:lnTo>
                  <a:lnTo>
                    <a:pt x="80545" y="99563"/>
                  </a:lnTo>
                  <a:lnTo>
                    <a:pt x="80545" y="101241"/>
                  </a:lnTo>
                  <a:lnTo>
                    <a:pt x="82223" y="103478"/>
                  </a:lnTo>
                  <a:lnTo>
                    <a:pt x="82223" y="105156"/>
                  </a:lnTo>
                  <a:lnTo>
                    <a:pt x="85579" y="105156"/>
                  </a:lnTo>
                  <a:lnTo>
                    <a:pt x="85579" y="106834"/>
                  </a:lnTo>
                  <a:lnTo>
                    <a:pt x="87817" y="106834"/>
                  </a:lnTo>
                  <a:lnTo>
                    <a:pt x="87817" y="110191"/>
                  </a:lnTo>
                  <a:lnTo>
                    <a:pt x="89495" y="110191"/>
                  </a:lnTo>
                  <a:lnTo>
                    <a:pt x="89495" y="112428"/>
                  </a:lnTo>
                  <a:lnTo>
                    <a:pt x="91172" y="112428"/>
                  </a:lnTo>
                  <a:lnTo>
                    <a:pt x="91172" y="117462"/>
                  </a:lnTo>
                  <a:lnTo>
                    <a:pt x="92851" y="117462"/>
                  </a:lnTo>
                  <a:lnTo>
                    <a:pt x="92851" y="119140"/>
                  </a:lnTo>
                  <a:lnTo>
                    <a:pt x="94529" y="119140"/>
                  </a:lnTo>
                  <a:lnTo>
                    <a:pt x="94529" y="124733"/>
                  </a:lnTo>
                  <a:lnTo>
                    <a:pt x="96766" y="124733"/>
                  </a:lnTo>
                  <a:lnTo>
                    <a:pt x="96766" y="128090"/>
                  </a:lnTo>
                  <a:lnTo>
                    <a:pt x="98444" y="128090"/>
                  </a:lnTo>
                  <a:lnTo>
                    <a:pt x="98444" y="137039"/>
                  </a:lnTo>
                  <a:lnTo>
                    <a:pt x="96766" y="137039"/>
                  </a:lnTo>
                  <a:lnTo>
                    <a:pt x="94529" y="135361"/>
                  </a:lnTo>
                  <a:lnTo>
                    <a:pt x="94529" y="133683"/>
                  </a:lnTo>
                  <a:lnTo>
                    <a:pt x="92851" y="133683"/>
                  </a:lnTo>
                  <a:lnTo>
                    <a:pt x="91172" y="135361"/>
                  </a:lnTo>
                  <a:lnTo>
                    <a:pt x="89495" y="135361"/>
                  </a:lnTo>
                  <a:lnTo>
                    <a:pt x="89495" y="133683"/>
                  </a:lnTo>
                  <a:lnTo>
                    <a:pt x="83901" y="133683"/>
                  </a:lnTo>
                  <a:lnTo>
                    <a:pt x="85579" y="133683"/>
                  </a:lnTo>
                  <a:lnTo>
                    <a:pt x="83901" y="133683"/>
                  </a:lnTo>
                  <a:lnTo>
                    <a:pt x="83901" y="135361"/>
                  </a:lnTo>
                  <a:lnTo>
                    <a:pt x="82223" y="135361"/>
                  </a:lnTo>
                  <a:lnTo>
                    <a:pt x="82223" y="137039"/>
                  </a:lnTo>
                  <a:lnTo>
                    <a:pt x="80545" y="137039"/>
                  </a:lnTo>
                  <a:close/>
                  <a:moveTo>
                    <a:pt x="92851" y="133683"/>
                  </a:moveTo>
                  <a:lnTo>
                    <a:pt x="94529" y="133683"/>
                  </a:lnTo>
                  <a:lnTo>
                    <a:pt x="92851" y="133683"/>
                  </a:lnTo>
                  <a:close/>
                  <a:moveTo>
                    <a:pt x="439084" y="35798"/>
                  </a:moveTo>
                  <a:lnTo>
                    <a:pt x="439084" y="33561"/>
                  </a:lnTo>
                  <a:lnTo>
                    <a:pt x="439084" y="35798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327DE55-2509-4A0B-B0E5-A7D9CD270E58}"/>
                </a:ext>
              </a:extLst>
            </p:cNvPr>
            <p:cNvSpPr/>
            <p:nvPr/>
          </p:nvSpPr>
          <p:spPr>
            <a:xfrm>
              <a:off x="7400417" y="3817684"/>
              <a:ext cx="223177" cy="321062"/>
            </a:xfrm>
            <a:custGeom>
              <a:avLst/>
              <a:gdLst>
                <a:gd name="csX0" fmla="*/ 192973 w 223177"/>
                <a:gd name="csY0" fmla="*/ 321063 h 321062"/>
                <a:gd name="csX1" fmla="*/ 192973 w 223177"/>
                <a:gd name="csY1" fmla="*/ 318825 h 321062"/>
                <a:gd name="csX2" fmla="*/ 190736 w 223177"/>
                <a:gd name="csY2" fmla="*/ 318825 h 321062"/>
                <a:gd name="csX3" fmla="*/ 190736 w 223177"/>
                <a:gd name="csY3" fmla="*/ 315469 h 321062"/>
                <a:gd name="csX4" fmla="*/ 189057 w 223177"/>
                <a:gd name="csY4" fmla="*/ 315469 h 321062"/>
                <a:gd name="csX5" fmla="*/ 189057 w 223177"/>
                <a:gd name="csY5" fmla="*/ 313791 h 321062"/>
                <a:gd name="csX6" fmla="*/ 190736 w 223177"/>
                <a:gd name="csY6" fmla="*/ 313791 h 321062"/>
                <a:gd name="csX7" fmla="*/ 190736 w 223177"/>
                <a:gd name="csY7" fmla="*/ 308198 h 321062"/>
                <a:gd name="csX8" fmla="*/ 187380 w 223177"/>
                <a:gd name="csY8" fmla="*/ 308198 h 321062"/>
                <a:gd name="csX9" fmla="*/ 187380 w 223177"/>
                <a:gd name="csY9" fmla="*/ 313791 h 321062"/>
                <a:gd name="csX10" fmla="*/ 180108 w 223177"/>
                <a:gd name="csY10" fmla="*/ 313791 h 321062"/>
                <a:gd name="csX11" fmla="*/ 180108 w 223177"/>
                <a:gd name="csY11" fmla="*/ 312113 h 321062"/>
                <a:gd name="csX12" fmla="*/ 175074 w 223177"/>
                <a:gd name="csY12" fmla="*/ 312113 h 321062"/>
                <a:gd name="csX13" fmla="*/ 175074 w 223177"/>
                <a:gd name="csY13" fmla="*/ 309876 h 321062"/>
                <a:gd name="csX14" fmla="*/ 173396 w 223177"/>
                <a:gd name="csY14" fmla="*/ 309876 h 321062"/>
                <a:gd name="csX15" fmla="*/ 173396 w 223177"/>
                <a:gd name="csY15" fmla="*/ 308198 h 321062"/>
                <a:gd name="csX16" fmla="*/ 167803 w 223177"/>
                <a:gd name="csY16" fmla="*/ 308198 h 321062"/>
                <a:gd name="csX17" fmla="*/ 167803 w 223177"/>
                <a:gd name="csY17" fmla="*/ 306520 h 321062"/>
                <a:gd name="csX18" fmla="*/ 166124 w 223177"/>
                <a:gd name="csY18" fmla="*/ 306520 h 321062"/>
                <a:gd name="csX19" fmla="*/ 166124 w 223177"/>
                <a:gd name="csY19" fmla="*/ 303164 h 321062"/>
                <a:gd name="csX20" fmla="*/ 162209 w 223177"/>
                <a:gd name="csY20" fmla="*/ 303164 h 321062"/>
                <a:gd name="csX21" fmla="*/ 162209 w 223177"/>
                <a:gd name="csY21" fmla="*/ 290299 h 321062"/>
                <a:gd name="csX22" fmla="*/ 160531 w 223177"/>
                <a:gd name="csY22" fmla="*/ 290299 h 321062"/>
                <a:gd name="csX23" fmla="*/ 160531 w 223177"/>
                <a:gd name="csY23" fmla="*/ 285265 h 321062"/>
                <a:gd name="csX24" fmla="*/ 162209 w 223177"/>
                <a:gd name="csY24" fmla="*/ 285265 h 321062"/>
                <a:gd name="csX25" fmla="*/ 162209 w 223177"/>
                <a:gd name="csY25" fmla="*/ 283587 h 321062"/>
                <a:gd name="csX26" fmla="*/ 164447 w 223177"/>
                <a:gd name="csY26" fmla="*/ 283587 h 321062"/>
                <a:gd name="csX27" fmla="*/ 164447 w 223177"/>
                <a:gd name="csY27" fmla="*/ 281349 h 321062"/>
                <a:gd name="csX28" fmla="*/ 166124 w 223177"/>
                <a:gd name="csY28" fmla="*/ 281349 h 321062"/>
                <a:gd name="csX29" fmla="*/ 166124 w 223177"/>
                <a:gd name="csY29" fmla="*/ 277993 h 321062"/>
                <a:gd name="csX30" fmla="*/ 167803 w 223177"/>
                <a:gd name="csY30" fmla="*/ 277993 h 321062"/>
                <a:gd name="csX31" fmla="*/ 167803 w 223177"/>
                <a:gd name="csY31" fmla="*/ 276315 h 321062"/>
                <a:gd name="csX32" fmla="*/ 164447 w 223177"/>
                <a:gd name="csY32" fmla="*/ 276315 h 321062"/>
                <a:gd name="csX33" fmla="*/ 164447 w 223177"/>
                <a:gd name="csY33" fmla="*/ 272400 h 321062"/>
                <a:gd name="csX34" fmla="*/ 162209 w 223177"/>
                <a:gd name="csY34" fmla="*/ 272400 h 321062"/>
                <a:gd name="csX35" fmla="*/ 162209 w 223177"/>
                <a:gd name="csY35" fmla="*/ 270722 h 321062"/>
                <a:gd name="csX36" fmla="*/ 158853 w 223177"/>
                <a:gd name="csY36" fmla="*/ 270722 h 321062"/>
                <a:gd name="csX37" fmla="*/ 158853 w 223177"/>
                <a:gd name="csY37" fmla="*/ 269044 h 321062"/>
                <a:gd name="csX38" fmla="*/ 155497 w 223177"/>
                <a:gd name="csY38" fmla="*/ 269044 h 321062"/>
                <a:gd name="csX39" fmla="*/ 155497 w 223177"/>
                <a:gd name="csY39" fmla="*/ 267366 h 321062"/>
                <a:gd name="csX40" fmla="*/ 151582 w 223177"/>
                <a:gd name="csY40" fmla="*/ 267366 h 321062"/>
                <a:gd name="csX41" fmla="*/ 151582 w 223177"/>
                <a:gd name="csY41" fmla="*/ 265688 h 321062"/>
                <a:gd name="csX42" fmla="*/ 148226 w 223177"/>
                <a:gd name="csY42" fmla="*/ 265688 h 321062"/>
                <a:gd name="csX43" fmla="*/ 148226 w 223177"/>
                <a:gd name="csY43" fmla="*/ 270722 h 321062"/>
                <a:gd name="csX44" fmla="*/ 146548 w 223177"/>
                <a:gd name="csY44" fmla="*/ 270722 h 321062"/>
                <a:gd name="csX45" fmla="*/ 146548 w 223177"/>
                <a:gd name="csY45" fmla="*/ 272400 h 321062"/>
                <a:gd name="csX46" fmla="*/ 146548 w 223177"/>
                <a:gd name="csY46" fmla="*/ 272400 h 321062"/>
                <a:gd name="csX47" fmla="*/ 146548 w 223177"/>
                <a:gd name="csY47" fmla="*/ 274637 h 321062"/>
                <a:gd name="csX48" fmla="*/ 148226 w 223177"/>
                <a:gd name="csY48" fmla="*/ 276315 h 321062"/>
                <a:gd name="csX49" fmla="*/ 148226 w 223177"/>
                <a:gd name="csY49" fmla="*/ 277993 h 321062"/>
                <a:gd name="csX50" fmla="*/ 146548 w 223177"/>
                <a:gd name="csY50" fmla="*/ 277993 h 321062"/>
                <a:gd name="csX51" fmla="*/ 144870 w 223177"/>
                <a:gd name="csY51" fmla="*/ 276315 h 321062"/>
                <a:gd name="csX52" fmla="*/ 144870 w 223177"/>
                <a:gd name="csY52" fmla="*/ 274637 h 321062"/>
                <a:gd name="csX53" fmla="*/ 142632 w 223177"/>
                <a:gd name="csY53" fmla="*/ 274637 h 321062"/>
                <a:gd name="csX54" fmla="*/ 142632 w 223177"/>
                <a:gd name="csY54" fmla="*/ 276315 h 321062"/>
                <a:gd name="csX55" fmla="*/ 140954 w 223177"/>
                <a:gd name="csY55" fmla="*/ 276315 h 321062"/>
                <a:gd name="csX56" fmla="*/ 140954 w 223177"/>
                <a:gd name="csY56" fmla="*/ 274637 h 321062"/>
                <a:gd name="csX57" fmla="*/ 135920 w 223177"/>
                <a:gd name="csY57" fmla="*/ 274637 h 321062"/>
                <a:gd name="csX58" fmla="*/ 135920 w 223177"/>
                <a:gd name="csY58" fmla="*/ 272400 h 321062"/>
                <a:gd name="csX59" fmla="*/ 133683 w 223177"/>
                <a:gd name="csY59" fmla="*/ 272400 h 321062"/>
                <a:gd name="csX60" fmla="*/ 133683 w 223177"/>
                <a:gd name="csY60" fmla="*/ 276315 h 321062"/>
                <a:gd name="csX61" fmla="*/ 132005 w 223177"/>
                <a:gd name="csY61" fmla="*/ 276315 h 321062"/>
                <a:gd name="csX62" fmla="*/ 132005 w 223177"/>
                <a:gd name="csY62" fmla="*/ 267366 h 321062"/>
                <a:gd name="csX63" fmla="*/ 126971 w 223177"/>
                <a:gd name="csY63" fmla="*/ 267366 h 321062"/>
                <a:gd name="csX64" fmla="*/ 126971 w 223177"/>
                <a:gd name="csY64" fmla="*/ 269044 h 321062"/>
                <a:gd name="csX65" fmla="*/ 124733 w 223177"/>
                <a:gd name="csY65" fmla="*/ 269044 h 321062"/>
                <a:gd name="csX66" fmla="*/ 124733 w 223177"/>
                <a:gd name="csY66" fmla="*/ 272400 h 321062"/>
                <a:gd name="csX67" fmla="*/ 123055 w 223177"/>
                <a:gd name="csY67" fmla="*/ 272400 h 321062"/>
                <a:gd name="csX68" fmla="*/ 123055 w 223177"/>
                <a:gd name="csY68" fmla="*/ 274637 h 321062"/>
                <a:gd name="csX69" fmla="*/ 121377 w 223177"/>
                <a:gd name="csY69" fmla="*/ 274637 h 321062"/>
                <a:gd name="csX70" fmla="*/ 121377 w 223177"/>
                <a:gd name="csY70" fmla="*/ 277993 h 321062"/>
                <a:gd name="csX71" fmla="*/ 119699 w 223177"/>
                <a:gd name="csY71" fmla="*/ 277993 h 321062"/>
                <a:gd name="csX72" fmla="*/ 119699 w 223177"/>
                <a:gd name="csY72" fmla="*/ 285265 h 321062"/>
                <a:gd name="csX73" fmla="*/ 118021 w 223177"/>
                <a:gd name="csY73" fmla="*/ 285265 h 321062"/>
                <a:gd name="csX74" fmla="*/ 118021 w 223177"/>
                <a:gd name="csY74" fmla="*/ 288621 h 321062"/>
                <a:gd name="csX75" fmla="*/ 112428 w 223177"/>
                <a:gd name="csY75" fmla="*/ 288621 h 321062"/>
                <a:gd name="csX76" fmla="*/ 112428 w 223177"/>
                <a:gd name="csY76" fmla="*/ 285265 h 321062"/>
                <a:gd name="csX77" fmla="*/ 110749 w 223177"/>
                <a:gd name="csY77" fmla="*/ 285265 h 321062"/>
                <a:gd name="csX78" fmla="*/ 110749 w 223177"/>
                <a:gd name="csY78" fmla="*/ 283587 h 321062"/>
                <a:gd name="csX79" fmla="*/ 112428 w 223177"/>
                <a:gd name="csY79" fmla="*/ 283587 h 321062"/>
                <a:gd name="csX80" fmla="*/ 112428 w 223177"/>
                <a:gd name="csY80" fmla="*/ 279671 h 321062"/>
                <a:gd name="csX81" fmla="*/ 114106 w 223177"/>
                <a:gd name="csY81" fmla="*/ 279671 h 321062"/>
                <a:gd name="csX82" fmla="*/ 114106 w 223177"/>
                <a:gd name="csY82" fmla="*/ 272400 h 321062"/>
                <a:gd name="csX83" fmla="*/ 116343 w 223177"/>
                <a:gd name="csY83" fmla="*/ 272400 h 321062"/>
                <a:gd name="csX84" fmla="*/ 116343 w 223177"/>
                <a:gd name="csY84" fmla="*/ 265688 h 321062"/>
                <a:gd name="csX85" fmla="*/ 119699 w 223177"/>
                <a:gd name="csY85" fmla="*/ 265688 h 321062"/>
                <a:gd name="csX86" fmla="*/ 119699 w 223177"/>
                <a:gd name="csY86" fmla="*/ 261772 h 321062"/>
                <a:gd name="csX87" fmla="*/ 121377 w 223177"/>
                <a:gd name="csY87" fmla="*/ 261772 h 321062"/>
                <a:gd name="csX88" fmla="*/ 121377 w 223177"/>
                <a:gd name="csY88" fmla="*/ 260094 h 321062"/>
                <a:gd name="csX89" fmla="*/ 128649 w 223177"/>
                <a:gd name="csY89" fmla="*/ 260094 h 321062"/>
                <a:gd name="csX90" fmla="*/ 128649 w 223177"/>
                <a:gd name="csY90" fmla="*/ 258416 h 321062"/>
                <a:gd name="csX91" fmla="*/ 137598 w 223177"/>
                <a:gd name="csY91" fmla="*/ 258416 h 321062"/>
                <a:gd name="csX92" fmla="*/ 137598 w 223177"/>
                <a:gd name="csY92" fmla="*/ 255060 h 321062"/>
                <a:gd name="csX93" fmla="*/ 137598 w 223177"/>
                <a:gd name="csY93" fmla="*/ 255060 h 321062"/>
                <a:gd name="csX94" fmla="*/ 137598 w 223177"/>
                <a:gd name="csY94" fmla="*/ 249467 h 321062"/>
                <a:gd name="csX95" fmla="*/ 144870 w 223177"/>
                <a:gd name="csY95" fmla="*/ 249467 h 321062"/>
                <a:gd name="csX96" fmla="*/ 144870 w 223177"/>
                <a:gd name="csY96" fmla="*/ 247789 h 321062"/>
                <a:gd name="csX97" fmla="*/ 155497 w 223177"/>
                <a:gd name="csY97" fmla="*/ 247789 h 321062"/>
                <a:gd name="csX98" fmla="*/ 155497 w 223177"/>
                <a:gd name="csY98" fmla="*/ 249467 h 321062"/>
                <a:gd name="csX99" fmla="*/ 157175 w 223177"/>
                <a:gd name="csY99" fmla="*/ 249467 h 321062"/>
                <a:gd name="csX100" fmla="*/ 157175 w 223177"/>
                <a:gd name="csY100" fmla="*/ 260094 h 321062"/>
                <a:gd name="csX101" fmla="*/ 158853 w 223177"/>
                <a:gd name="csY101" fmla="*/ 260094 h 321062"/>
                <a:gd name="csX102" fmla="*/ 158853 w 223177"/>
                <a:gd name="csY102" fmla="*/ 258416 h 321062"/>
                <a:gd name="csX103" fmla="*/ 166124 w 223177"/>
                <a:gd name="csY103" fmla="*/ 258416 h 321062"/>
                <a:gd name="csX104" fmla="*/ 166124 w 223177"/>
                <a:gd name="csY104" fmla="*/ 256738 h 321062"/>
                <a:gd name="csX105" fmla="*/ 167803 w 223177"/>
                <a:gd name="csY105" fmla="*/ 256738 h 321062"/>
                <a:gd name="csX106" fmla="*/ 167803 w 223177"/>
                <a:gd name="csY106" fmla="*/ 249467 h 321062"/>
                <a:gd name="csX107" fmla="*/ 169480 w 223177"/>
                <a:gd name="csY107" fmla="*/ 249467 h 321062"/>
                <a:gd name="csX108" fmla="*/ 169480 w 223177"/>
                <a:gd name="csY108" fmla="*/ 247789 h 321062"/>
                <a:gd name="csX109" fmla="*/ 173396 w 223177"/>
                <a:gd name="csY109" fmla="*/ 247789 h 321062"/>
                <a:gd name="csX110" fmla="*/ 173396 w 223177"/>
                <a:gd name="csY110" fmla="*/ 249467 h 321062"/>
                <a:gd name="csX111" fmla="*/ 178430 w 223177"/>
                <a:gd name="csY111" fmla="*/ 249467 h 321062"/>
                <a:gd name="csX112" fmla="*/ 178430 w 223177"/>
                <a:gd name="csY112" fmla="*/ 243873 h 321062"/>
                <a:gd name="csX113" fmla="*/ 180108 w 223177"/>
                <a:gd name="csY113" fmla="*/ 243873 h 321062"/>
                <a:gd name="csX114" fmla="*/ 180108 w 223177"/>
                <a:gd name="csY114" fmla="*/ 237161 h 321062"/>
                <a:gd name="csX115" fmla="*/ 181786 w 223177"/>
                <a:gd name="csY115" fmla="*/ 237161 h 321062"/>
                <a:gd name="csX116" fmla="*/ 184024 w 223177"/>
                <a:gd name="csY116" fmla="*/ 238839 h 321062"/>
                <a:gd name="csX117" fmla="*/ 184024 w 223177"/>
                <a:gd name="csY117" fmla="*/ 240517 h 321062"/>
                <a:gd name="csX118" fmla="*/ 185701 w 223177"/>
                <a:gd name="csY118" fmla="*/ 240517 h 321062"/>
                <a:gd name="csX119" fmla="*/ 185701 w 223177"/>
                <a:gd name="csY119" fmla="*/ 242195 h 321062"/>
                <a:gd name="csX120" fmla="*/ 189057 w 223177"/>
                <a:gd name="csY120" fmla="*/ 242195 h 321062"/>
                <a:gd name="csX121" fmla="*/ 189057 w 223177"/>
                <a:gd name="csY121" fmla="*/ 235483 h 321062"/>
                <a:gd name="csX122" fmla="*/ 190736 w 223177"/>
                <a:gd name="csY122" fmla="*/ 235483 h 321062"/>
                <a:gd name="csX123" fmla="*/ 190736 w 223177"/>
                <a:gd name="csY123" fmla="*/ 238839 h 321062"/>
                <a:gd name="csX124" fmla="*/ 196329 w 223177"/>
                <a:gd name="csY124" fmla="*/ 238839 h 321062"/>
                <a:gd name="csX125" fmla="*/ 196329 w 223177"/>
                <a:gd name="csY125" fmla="*/ 237161 h 321062"/>
                <a:gd name="csX126" fmla="*/ 198007 w 223177"/>
                <a:gd name="csY126" fmla="*/ 237161 h 321062"/>
                <a:gd name="csX127" fmla="*/ 198007 w 223177"/>
                <a:gd name="csY127" fmla="*/ 231568 h 321062"/>
                <a:gd name="csX128" fmla="*/ 196329 w 223177"/>
                <a:gd name="csY128" fmla="*/ 231568 h 321062"/>
                <a:gd name="csX129" fmla="*/ 196329 w 223177"/>
                <a:gd name="csY129" fmla="*/ 224296 h 321062"/>
                <a:gd name="csX130" fmla="*/ 194651 w 223177"/>
                <a:gd name="csY130" fmla="*/ 224296 h 321062"/>
                <a:gd name="csX131" fmla="*/ 194651 w 223177"/>
                <a:gd name="csY131" fmla="*/ 219262 h 321062"/>
                <a:gd name="csX132" fmla="*/ 198007 w 223177"/>
                <a:gd name="csY132" fmla="*/ 219262 h 321062"/>
                <a:gd name="csX133" fmla="*/ 198007 w 223177"/>
                <a:gd name="csY133" fmla="*/ 222618 h 321062"/>
                <a:gd name="csX134" fmla="*/ 201923 w 223177"/>
                <a:gd name="csY134" fmla="*/ 222618 h 321062"/>
                <a:gd name="csX135" fmla="*/ 201923 w 223177"/>
                <a:gd name="csY135" fmla="*/ 224296 h 321062"/>
                <a:gd name="csX136" fmla="*/ 205278 w 223177"/>
                <a:gd name="csY136" fmla="*/ 224296 h 321062"/>
                <a:gd name="csX137" fmla="*/ 205278 w 223177"/>
                <a:gd name="csY137" fmla="*/ 226534 h 321062"/>
                <a:gd name="csX138" fmla="*/ 205278 w 223177"/>
                <a:gd name="csY138" fmla="*/ 226534 h 321062"/>
                <a:gd name="csX139" fmla="*/ 205278 w 223177"/>
                <a:gd name="csY139" fmla="*/ 228212 h 321062"/>
                <a:gd name="csX140" fmla="*/ 206957 w 223177"/>
                <a:gd name="csY140" fmla="*/ 228212 h 321062"/>
                <a:gd name="csX141" fmla="*/ 206957 w 223177"/>
                <a:gd name="csY141" fmla="*/ 229890 h 321062"/>
                <a:gd name="csX142" fmla="*/ 208634 w 223177"/>
                <a:gd name="csY142" fmla="*/ 229890 h 321062"/>
                <a:gd name="csX143" fmla="*/ 208634 w 223177"/>
                <a:gd name="csY143" fmla="*/ 231568 h 321062"/>
                <a:gd name="csX144" fmla="*/ 212550 w 223177"/>
                <a:gd name="csY144" fmla="*/ 231568 h 321062"/>
                <a:gd name="csX145" fmla="*/ 212550 w 223177"/>
                <a:gd name="csY145" fmla="*/ 229890 h 321062"/>
                <a:gd name="csX146" fmla="*/ 214228 w 223177"/>
                <a:gd name="csY146" fmla="*/ 229890 h 321062"/>
                <a:gd name="csX147" fmla="*/ 214228 w 223177"/>
                <a:gd name="csY147" fmla="*/ 235483 h 321062"/>
                <a:gd name="csX148" fmla="*/ 214228 w 223177"/>
                <a:gd name="csY148" fmla="*/ 235483 h 321062"/>
                <a:gd name="csX149" fmla="*/ 214228 w 223177"/>
                <a:gd name="csY149" fmla="*/ 237161 h 321062"/>
                <a:gd name="csX150" fmla="*/ 215906 w 223177"/>
                <a:gd name="csY150" fmla="*/ 238839 h 321062"/>
                <a:gd name="csX151" fmla="*/ 215906 w 223177"/>
                <a:gd name="csY151" fmla="*/ 243873 h 321062"/>
                <a:gd name="csX152" fmla="*/ 214228 w 223177"/>
                <a:gd name="csY152" fmla="*/ 243873 h 321062"/>
                <a:gd name="csX153" fmla="*/ 214228 w 223177"/>
                <a:gd name="csY153" fmla="*/ 246111 h 321062"/>
                <a:gd name="csX154" fmla="*/ 210313 w 223177"/>
                <a:gd name="csY154" fmla="*/ 246111 h 321062"/>
                <a:gd name="csX155" fmla="*/ 210313 w 223177"/>
                <a:gd name="csY155" fmla="*/ 249467 h 321062"/>
                <a:gd name="csX156" fmla="*/ 219262 w 223177"/>
                <a:gd name="csY156" fmla="*/ 249467 h 321062"/>
                <a:gd name="csX157" fmla="*/ 217584 w 223177"/>
                <a:gd name="csY157" fmla="*/ 251145 h 321062"/>
                <a:gd name="csX158" fmla="*/ 217584 w 223177"/>
                <a:gd name="csY158" fmla="*/ 252823 h 321062"/>
                <a:gd name="csX159" fmla="*/ 215906 w 223177"/>
                <a:gd name="csY159" fmla="*/ 252823 h 321062"/>
                <a:gd name="csX160" fmla="*/ 215906 w 223177"/>
                <a:gd name="csY160" fmla="*/ 255060 h 321062"/>
                <a:gd name="csX161" fmla="*/ 217584 w 223177"/>
                <a:gd name="csY161" fmla="*/ 255060 h 321062"/>
                <a:gd name="csX162" fmla="*/ 217584 w 223177"/>
                <a:gd name="csY162" fmla="*/ 256738 h 321062"/>
                <a:gd name="csX163" fmla="*/ 215906 w 223177"/>
                <a:gd name="csY163" fmla="*/ 256738 h 321062"/>
                <a:gd name="csX164" fmla="*/ 215906 w 223177"/>
                <a:gd name="csY164" fmla="*/ 258416 h 321062"/>
                <a:gd name="csX165" fmla="*/ 219262 w 223177"/>
                <a:gd name="csY165" fmla="*/ 258416 h 321062"/>
                <a:gd name="csX166" fmla="*/ 219262 w 223177"/>
                <a:gd name="csY166" fmla="*/ 261772 h 321062"/>
                <a:gd name="csX167" fmla="*/ 217584 w 223177"/>
                <a:gd name="csY167" fmla="*/ 261772 h 321062"/>
                <a:gd name="csX168" fmla="*/ 217584 w 223177"/>
                <a:gd name="csY168" fmla="*/ 265688 h 321062"/>
                <a:gd name="csX169" fmla="*/ 219262 w 223177"/>
                <a:gd name="csY169" fmla="*/ 265688 h 321062"/>
                <a:gd name="csX170" fmla="*/ 219262 w 223177"/>
                <a:gd name="csY170" fmla="*/ 267366 h 321062"/>
                <a:gd name="csX171" fmla="*/ 221500 w 223177"/>
                <a:gd name="csY171" fmla="*/ 267366 h 321062"/>
                <a:gd name="csX172" fmla="*/ 221500 w 223177"/>
                <a:gd name="csY172" fmla="*/ 272400 h 321062"/>
                <a:gd name="csX173" fmla="*/ 223178 w 223177"/>
                <a:gd name="csY173" fmla="*/ 272400 h 321062"/>
                <a:gd name="csX174" fmla="*/ 223178 w 223177"/>
                <a:gd name="csY174" fmla="*/ 276315 h 321062"/>
                <a:gd name="csX175" fmla="*/ 221500 w 223177"/>
                <a:gd name="csY175" fmla="*/ 276315 h 321062"/>
                <a:gd name="csX176" fmla="*/ 221500 w 223177"/>
                <a:gd name="csY176" fmla="*/ 279671 h 321062"/>
                <a:gd name="csX177" fmla="*/ 221500 w 223177"/>
                <a:gd name="csY177" fmla="*/ 279671 h 321062"/>
                <a:gd name="csX178" fmla="*/ 221500 w 223177"/>
                <a:gd name="csY178" fmla="*/ 283587 h 321062"/>
                <a:gd name="csX179" fmla="*/ 219262 w 223177"/>
                <a:gd name="csY179" fmla="*/ 283587 h 321062"/>
                <a:gd name="csX180" fmla="*/ 219262 w 223177"/>
                <a:gd name="csY180" fmla="*/ 286943 h 321062"/>
                <a:gd name="csX181" fmla="*/ 217584 w 223177"/>
                <a:gd name="csY181" fmla="*/ 286943 h 321062"/>
                <a:gd name="csX182" fmla="*/ 217584 w 223177"/>
                <a:gd name="csY182" fmla="*/ 285265 h 321062"/>
                <a:gd name="csX183" fmla="*/ 215906 w 223177"/>
                <a:gd name="csY183" fmla="*/ 285265 h 321062"/>
                <a:gd name="csX184" fmla="*/ 215906 w 223177"/>
                <a:gd name="csY184" fmla="*/ 288621 h 321062"/>
                <a:gd name="csX185" fmla="*/ 214228 w 223177"/>
                <a:gd name="csY185" fmla="*/ 288621 h 321062"/>
                <a:gd name="csX186" fmla="*/ 214228 w 223177"/>
                <a:gd name="csY186" fmla="*/ 300926 h 321062"/>
                <a:gd name="csX187" fmla="*/ 212550 w 223177"/>
                <a:gd name="csY187" fmla="*/ 300926 h 321062"/>
                <a:gd name="csX188" fmla="*/ 212550 w 223177"/>
                <a:gd name="csY188" fmla="*/ 299248 h 321062"/>
                <a:gd name="csX189" fmla="*/ 210313 w 223177"/>
                <a:gd name="csY189" fmla="*/ 299248 h 321062"/>
                <a:gd name="csX190" fmla="*/ 210313 w 223177"/>
                <a:gd name="csY190" fmla="*/ 288621 h 321062"/>
                <a:gd name="csX191" fmla="*/ 208634 w 223177"/>
                <a:gd name="csY191" fmla="*/ 288621 h 321062"/>
                <a:gd name="csX192" fmla="*/ 208634 w 223177"/>
                <a:gd name="csY192" fmla="*/ 285265 h 321062"/>
                <a:gd name="csX193" fmla="*/ 206957 w 223177"/>
                <a:gd name="csY193" fmla="*/ 285265 h 321062"/>
                <a:gd name="csX194" fmla="*/ 206957 w 223177"/>
                <a:gd name="csY194" fmla="*/ 283587 h 321062"/>
                <a:gd name="csX195" fmla="*/ 205278 w 223177"/>
                <a:gd name="csY195" fmla="*/ 283587 h 321062"/>
                <a:gd name="csX196" fmla="*/ 205278 w 223177"/>
                <a:gd name="csY196" fmla="*/ 277993 h 321062"/>
                <a:gd name="csX197" fmla="*/ 201923 w 223177"/>
                <a:gd name="csY197" fmla="*/ 277993 h 321062"/>
                <a:gd name="csX198" fmla="*/ 201923 w 223177"/>
                <a:gd name="csY198" fmla="*/ 283587 h 321062"/>
                <a:gd name="csX199" fmla="*/ 199685 w 223177"/>
                <a:gd name="csY199" fmla="*/ 283587 h 321062"/>
                <a:gd name="csX200" fmla="*/ 199685 w 223177"/>
                <a:gd name="csY200" fmla="*/ 285265 h 321062"/>
                <a:gd name="csX201" fmla="*/ 196329 w 223177"/>
                <a:gd name="csY201" fmla="*/ 285265 h 321062"/>
                <a:gd name="csX202" fmla="*/ 196329 w 223177"/>
                <a:gd name="csY202" fmla="*/ 290299 h 321062"/>
                <a:gd name="csX203" fmla="*/ 194651 w 223177"/>
                <a:gd name="csY203" fmla="*/ 290299 h 321062"/>
                <a:gd name="csX204" fmla="*/ 194651 w 223177"/>
                <a:gd name="csY204" fmla="*/ 292536 h 321062"/>
                <a:gd name="csX205" fmla="*/ 192973 w 223177"/>
                <a:gd name="csY205" fmla="*/ 292536 h 321062"/>
                <a:gd name="csX206" fmla="*/ 192973 w 223177"/>
                <a:gd name="csY206" fmla="*/ 294214 h 321062"/>
                <a:gd name="csX207" fmla="*/ 194651 w 223177"/>
                <a:gd name="csY207" fmla="*/ 294214 h 321062"/>
                <a:gd name="csX208" fmla="*/ 194651 w 223177"/>
                <a:gd name="csY208" fmla="*/ 295892 h 321062"/>
                <a:gd name="csX209" fmla="*/ 196329 w 223177"/>
                <a:gd name="csY209" fmla="*/ 295892 h 321062"/>
                <a:gd name="csX210" fmla="*/ 196329 w 223177"/>
                <a:gd name="csY210" fmla="*/ 297570 h 321062"/>
                <a:gd name="csX211" fmla="*/ 198007 w 223177"/>
                <a:gd name="csY211" fmla="*/ 297570 h 321062"/>
                <a:gd name="csX212" fmla="*/ 198007 w 223177"/>
                <a:gd name="csY212" fmla="*/ 300926 h 321062"/>
                <a:gd name="csX213" fmla="*/ 201923 w 223177"/>
                <a:gd name="csY213" fmla="*/ 300926 h 321062"/>
                <a:gd name="csX214" fmla="*/ 201923 w 223177"/>
                <a:gd name="csY214" fmla="*/ 312113 h 321062"/>
                <a:gd name="csX215" fmla="*/ 199685 w 223177"/>
                <a:gd name="csY215" fmla="*/ 312113 h 321062"/>
                <a:gd name="csX216" fmla="*/ 199685 w 223177"/>
                <a:gd name="csY216" fmla="*/ 313791 h 321062"/>
                <a:gd name="csX217" fmla="*/ 198007 w 223177"/>
                <a:gd name="csY217" fmla="*/ 313791 h 321062"/>
                <a:gd name="csX218" fmla="*/ 198007 w 223177"/>
                <a:gd name="csY218" fmla="*/ 315469 h 321062"/>
                <a:gd name="csX219" fmla="*/ 196329 w 223177"/>
                <a:gd name="csY219" fmla="*/ 315469 h 321062"/>
                <a:gd name="csX220" fmla="*/ 196329 w 223177"/>
                <a:gd name="csY220" fmla="*/ 321063 h 321062"/>
                <a:gd name="csX221" fmla="*/ 192973 w 223177"/>
                <a:gd name="csY221" fmla="*/ 321063 h 321062"/>
                <a:gd name="csX222" fmla="*/ 0 w 223177"/>
                <a:gd name="csY222" fmla="*/ 252823 h 321062"/>
                <a:gd name="csX223" fmla="*/ 0 w 223177"/>
                <a:gd name="csY223" fmla="*/ 246111 h 321062"/>
                <a:gd name="csX224" fmla="*/ 2238 w 223177"/>
                <a:gd name="csY224" fmla="*/ 246111 h 321062"/>
                <a:gd name="csX225" fmla="*/ 2238 w 223177"/>
                <a:gd name="csY225" fmla="*/ 243873 h 321062"/>
                <a:gd name="csX226" fmla="*/ 3915 w 223177"/>
                <a:gd name="csY226" fmla="*/ 243873 h 321062"/>
                <a:gd name="csX227" fmla="*/ 3915 w 223177"/>
                <a:gd name="csY227" fmla="*/ 242195 h 321062"/>
                <a:gd name="csX228" fmla="*/ 5593 w 223177"/>
                <a:gd name="csY228" fmla="*/ 242195 h 321062"/>
                <a:gd name="csX229" fmla="*/ 5593 w 223177"/>
                <a:gd name="csY229" fmla="*/ 240517 h 321062"/>
                <a:gd name="csX230" fmla="*/ 7271 w 223177"/>
                <a:gd name="csY230" fmla="*/ 240517 h 321062"/>
                <a:gd name="csX231" fmla="*/ 7271 w 223177"/>
                <a:gd name="csY231" fmla="*/ 238839 h 321062"/>
                <a:gd name="csX232" fmla="*/ 8949 w 223177"/>
                <a:gd name="csY232" fmla="*/ 238839 h 321062"/>
                <a:gd name="csX233" fmla="*/ 8949 w 223177"/>
                <a:gd name="csY233" fmla="*/ 237161 h 321062"/>
                <a:gd name="csX234" fmla="*/ 12864 w 223177"/>
                <a:gd name="csY234" fmla="*/ 237161 h 321062"/>
                <a:gd name="csX235" fmla="*/ 12864 w 223177"/>
                <a:gd name="csY235" fmla="*/ 233246 h 321062"/>
                <a:gd name="csX236" fmla="*/ 14543 w 223177"/>
                <a:gd name="csY236" fmla="*/ 233246 h 321062"/>
                <a:gd name="csX237" fmla="*/ 14543 w 223177"/>
                <a:gd name="csY237" fmla="*/ 231568 h 321062"/>
                <a:gd name="csX238" fmla="*/ 19577 w 223177"/>
                <a:gd name="csY238" fmla="*/ 231568 h 321062"/>
                <a:gd name="csX239" fmla="*/ 19577 w 223177"/>
                <a:gd name="csY239" fmla="*/ 228212 h 321062"/>
                <a:gd name="csX240" fmla="*/ 23492 w 223177"/>
                <a:gd name="csY240" fmla="*/ 228212 h 321062"/>
                <a:gd name="csX241" fmla="*/ 23492 w 223177"/>
                <a:gd name="csY241" fmla="*/ 224296 h 321062"/>
                <a:gd name="csX242" fmla="*/ 25170 w 223177"/>
                <a:gd name="csY242" fmla="*/ 224296 h 321062"/>
                <a:gd name="csX243" fmla="*/ 25170 w 223177"/>
                <a:gd name="csY243" fmla="*/ 222618 h 321062"/>
                <a:gd name="csX244" fmla="*/ 28526 w 223177"/>
                <a:gd name="csY244" fmla="*/ 222618 h 321062"/>
                <a:gd name="csX245" fmla="*/ 28526 w 223177"/>
                <a:gd name="csY245" fmla="*/ 219262 h 321062"/>
                <a:gd name="csX246" fmla="*/ 30764 w 223177"/>
                <a:gd name="csY246" fmla="*/ 219262 h 321062"/>
                <a:gd name="csX247" fmla="*/ 30764 w 223177"/>
                <a:gd name="csY247" fmla="*/ 217584 h 321062"/>
                <a:gd name="csX248" fmla="*/ 32441 w 223177"/>
                <a:gd name="csY248" fmla="*/ 217584 h 321062"/>
                <a:gd name="csX249" fmla="*/ 32441 w 223177"/>
                <a:gd name="csY249" fmla="*/ 213669 h 321062"/>
                <a:gd name="csX250" fmla="*/ 34120 w 223177"/>
                <a:gd name="csY250" fmla="*/ 213669 h 321062"/>
                <a:gd name="csX251" fmla="*/ 34120 w 223177"/>
                <a:gd name="csY251" fmla="*/ 211991 h 321062"/>
                <a:gd name="csX252" fmla="*/ 37476 w 223177"/>
                <a:gd name="csY252" fmla="*/ 211991 h 321062"/>
                <a:gd name="csX253" fmla="*/ 37476 w 223177"/>
                <a:gd name="csY253" fmla="*/ 208635 h 321062"/>
                <a:gd name="csX254" fmla="*/ 41391 w 223177"/>
                <a:gd name="csY254" fmla="*/ 208635 h 321062"/>
                <a:gd name="csX255" fmla="*/ 41391 w 223177"/>
                <a:gd name="csY255" fmla="*/ 204719 h 321062"/>
                <a:gd name="csX256" fmla="*/ 43069 w 223177"/>
                <a:gd name="csY256" fmla="*/ 204719 h 321062"/>
                <a:gd name="csX257" fmla="*/ 43069 w 223177"/>
                <a:gd name="csY257" fmla="*/ 203041 h 321062"/>
                <a:gd name="csX258" fmla="*/ 44747 w 223177"/>
                <a:gd name="csY258" fmla="*/ 203041 h 321062"/>
                <a:gd name="csX259" fmla="*/ 44747 w 223177"/>
                <a:gd name="csY259" fmla="*/ 204719 h 321062"/>
                <a:gd name="csX260" fmla="*/ 46425 w 223177"/>
                <a:gd name="csY260" fmla="*/ 204719 h 321062"/>
                <a:gd name="csX261" fmla="*/ 46425 w 223177"/>
                <a:gd name="csY261" fmla="*/ 201363 h 321062"/>
                <a:gd name="csX262" fmla="*/ 48103 w 223177"/>
                <a:gd name="csY262" fmla="*/ 201363 h 321062"/>
                <a:gd name="csX263" fmla="*/ 48103 w 223177"/>
                <a:gd name="csY263" fmla="*/ 199685 h 321062"/>
                <a:gd name="csX264" fmla="*/ 50341 w 223177"/>
                <a:gd name="csY264" fmla="*/ 199685 h 321062"/>
                <a:gd name="csX265" fmla="*/ 50341 w 223177"/>
                <a:gd name="csY265" fmla="*/ 198007 h 321062"/>
                <a:gd name="csX266" fmla="*/ 48103 w 223177"/>
                <a:gd name="csY266" fmla="*/ 195770 h 321062"/>
                <a:gd name="csX267" fmla="*/ 46425 w 223177"/>
                <a:gd name="csY267" fmla="*/ 194092 h 321062"/>
                <a:gd name="csX268" fmla="*/ 46425 w 223177"/>
                <a:gd name="csY268" fmla="*/ 192414 h 321062"/>
                <a:gd name="csX269" fmla="*/ 48103 w 223177"/>
                <a:gd name="csY269" fmla="*/ 190736 h 321062"/>
                <a:gd name="csX270" fmla="*/ 48103 w 223177"/>
                <a:gd name="csY270" fmla="*/ 190736 h 321062"/>
                <a:gd name="csX271" fmla="*/ 48103 w 223177"/>
                <a:gd name="csY271" fmla="*/ 189058 h 321062"/>
                <a:gd name="csX272" fmla="*/ 52018 w 223177"/>
                <a:gd name="csY272" fmla="*/ 189058 h 321062"/>
                <a:gd name="csX273" fmla="*/ 52018 w 223177"/>
                <a:gd name="csY273" fmla="*/ 186821 h 321062"/>
                <a:gd name="csX274" fmla="*/ 50341 w 223177"/>
                <a:gd name="csY274" fmla="*/ 186821 h 321062"/>
                <a:gd name="csX275" fmla="*/ 50341 w 223177"/>
                <a:gd name="csY275" fmla="*/ 183464 h 321062"/>
                <a:gd name="csX276" fmla="*/ 52018 w 223177"/>
                <a:gd name="csY276" fmla="*/ 183464 h 321062"/>
                <a:gd name="csX277" fmla="*/ 52018 w 223177"/>
                <a:gd name="csY277" fmla="*/ 181786 h 321062"/>
                <a:gd name="csX278" fmla="*/ 55375 w 223177"/>
                <a:gd name="csY278" fmla="*/ 181786 h 321062"/>
                <a:gd name="csX279" fmla="*/ 55375 w 223177"/>
                <a:gd name="csY279" fmla="*/ 185142 h 321062"/>
                <a:gd name="csX280" fmla="*/ 53697 w 223177"/>
                <a:gd name="csY280" fmla="*/ 185142 h 321062"/>
                <a:gd name="csX281" fmla="*/ 53697 w 223177"/>
                <a:gd name="csY281" fmla="*/ 189058 h 321062"/>
                <a:gd name="csX282" fmla="*/ 53697 w 223177"/>
                <a:gd name="csY282" fmla="*/ 189058 h 321062"/>
                <a:gd name="csX283" fmla="*/ 53697 w 223177"/>
                <a:gd name="csY283" fmla="*/ 194092 h 321062"/>
                <a:gd name="csX284" fmla="*/ 55375 w 223177"/>
                <a:gd name="csY284" fmla="*/ 194092 h 321062"/>
                <a:gd name="csX285" fmla="*/ 55375 w 223177"/>
                <a:gd name="csY285" fmla="*/ 195770 h 321062"/>
                <a:gd name="csX286" fmla="*/ 57053 w 223177"/>
                <a:gd name="csY286" fmla="*/ 195770 h 321062"/>
                <a:gd name="csX287" fmla="*/ 57053 w 223177"/>
                <a:gd name="csY287" fmla="*/ 199685 h 321062"/>
                <a:gd name="csX288" fmla="*/ 59290 w 223177"/>
                <a:gd name="csY288" fmla="*/ 199685 h 321062"/>
                <a:gd name="csX289" fmla="*/ 59290 w 223177"/>
                <a:gd name="csY289" fmla="*/ 201363 h 321062"/>
                <a:gd name="csX290" fmla="*/ 57053 w 223177"/>
                <a:gd name="csY290" fmla="*/ 201363 h 321062"/>
                <a:gd name="csX291" fmla="*/ 57053 w 223177"/>
                <a:gd name="csY291" fmla="*/ 203041 h 321062"/>
                <a:gd name="csX292" fmla="*/ 55375 w 223177"/>
                <a:gd name="csY292" fmla="*/ 203041 h 321062"/>
                <a:gd name="csX293" fmla="*/ 55375 w 223177"/>
                <a:gd name="csY293" fmla="*/ 204719 h 321062"/>
                <a:gd name="csX294" fmla="*/ 50341 w 223177"/>
                <a:gd name="csY294" fmla="*/ 204719 h 321062"/>
                <a:gd name="csX295" fmla="*/ 50341 w 223177"/>
                <a:gd name="csY295" fmla="*/ 206957 h 321062"/>
                <a:gd name="csX296" fmla="*/ 48103 w 223177"/>
                <a:gd name="csY296" fmla="*/ 206957 h 321062"/>
                <a:gd name="csX297" fmla="*/ 48103 w 223177"/>
                <a:gd name="csY297" fmla="*/ 208635 h 321062"/>
                <a:gd name="csX298" fmla="*/ 46425 w 223177"/>
                <a:gd name="csY298" fmla="*/ 208635 h 321062"/>
                <a:gd name="csX299" fmla="*/ 46425 w 223177"/>
                <a:gd name="csY299" fmla="*/ 213669 h 321062"/>
                <a:gd name="csX300" fmla="*/ 39154 w 223177"/>
                <a:gd name="csY300" fmla="*/ 213669 h 321062"/>
                <a:gd name="csX301" fmla="*/ 37476 w 223177"/>
                <a:gd name="csY301" fmla="*/ 215347 h 321062"/>
                <a:gd name="csX302" fmla="*/ 35798 w 223177"/>
                <a:gd name="csY302" fmla="*/ 215347 h 321062"/>
                <a:gd name="csX303" fmla="*/ 35798 w 223177"/>
                <a:gd name="csY303" fmla="*/ 220940 h 321062"/>
                <a:gd name="csX304" fmla="*/ 35798 w 223177"/>
                <a:gd name="csY304" fmla="*/ 219262 h 321062"/>
                <a:gd name="csX305" fmla="*/ 35798 w 223177"/>
                <a:gd name="csY305" fmla="*/ 222618 h 321062"/>
                <a:gd name="csX306" fmla="*/ 34120 w 223177"/>
                <a:gd name="csY306" fmla="*/ 222618 h 321062"/>
                <a:gd name="csX307" fmla="*/ 34120 w 223177"/>
                <a:gd name="csY307" fmla="*/ 224296 h 321062"/>
                <a:gd name="csX308" fmla="*/ 32441 w 223177"/>
                <a:gd name="csY308" fmla="*/ 224296 h 321062"/>
                <a:gd name="csX309" fmla="*/ 32441 w 223177"/>
                <a:gd name="csY309" fmla="*/ 226534 h 321062"/>
                <a:gd name="csX310" fmla="*/ 30764 w 223177"/>
                <a:gd name="csY310" fmla="*/ 226534 h 321062"/>
                <a:gd name="csX311" fmla="*/ 30764 w 223177"/>
                <a:gd name="csY311" fmla="*/ 229890 h 321062"/>
                <a:gd name="csX312" fmla="*/ 28526 w 223177"/>
                <a:gd name="csY312" fmla="*/ 229890 h 321062"/>
                <a:gd name="csX313" fmla="*/ 28526 w 223177"/>
                <a:gd name="csY313" fmla="*/ 231568 h 321062"/>
                <a:gd name="csX314" fmla="*/ 26848 w 223177"/>
                <a:gd name="csY314" fmla="*/ 231568 h 321062"/>
                <a:gd name="csX315" fmla="*/ 26848 w 223177"/>
                <a:gd name="csY315" fmla="*/ 233246 h 321062"/>
                <a:gd name="csX316" fmla="*/ 23492 w 223177"/>
                <a:gd name="csY316" fmla="*/ 233246 h 321062"/>
                <a:gd name="csX317" fmla="*/ 23492 w 223177"/>
                <a:gd name="csY317" fmla="*/ 235483 h 321062"/>
                <a:gd name="csX318" fmla="*/ 19577 w 223177"/>
                <a:gd name="csY318" fmla="*/ 235483 h 321062"/>
                <a:gd name="csX319" fmla="*/ 19577 w 223177"/>
                <a:gd name="csY319" fmla="*/ 238839 h 321062"/>
                <a:gd name="csX320" fmla="*/ 17899 w 223177"/>
                <a:gd name="csY320" fmla="*/ 238839 h 321062"/>
                <a:gd name="csX321" fmla="*/ 17899 w 223177"/>
                <a:gd name="csY321" fmla="*/ 240517 h 321062"/>
                <a:gd name="csX322" fmla="*/ 16221 w 223177"/>
                <a:gd name="csY322" fmla="*/ 240517 h 321062"/>
                <a:gd name="csX323" fmla="*/ 16221 w 223177"/>
                <a:gd name="csY323" fmla="*/ 242195 h 321062"/>
                <a:gd name="csX324" fmla="*/ 14543 w 223177"/>
                <a:gd name="csY324" fmla="*/ 242195 h 321062"/>
                <a:gd name="csX325" fmla="*/ 14543 w 223177"/>
                <a:gd name="csY325" fmla="*/ 243873 h 321062"/>
                <a:gd name="csX326" fmla="*/ 12864 w 223177"/>
                <a:gd name="csY326" fmla="*/ 243873 h 321062"/>
                <a:gd name="csX327" fmla="*/ 12864 w 223177"/>
                <a:gd name="csY327" fmla="*/ 246111 h 321062"/>
                <a:gd name="csX328" fmla="*/ 7271 w 223177"/>
                <a:gd name="csY328" fmla="*/ 246111 h 321062"/>
                <a:gd name="csX329" fmla="*/ 7271 w 223177"/>
                <a:gd name="csY329" fmla="*/ 249467 h 321062"/>
                <a:gd name="csX330" fmla="*/ 2238 w 223177"/>
                <a:gd name="csY330" fmla="*/ 249467 h 321062"/>
                <a:gd name="csX331" fmla="*/ 2238 w 223177"/>
                <a:gd name="csY331" fmla="*/ 252823 h 321062"/>
                <a:gd name="csX332" fmla="*/ 0 w 223177"/>
                <a:gd name="csY332" fmla="*/ 252823 h 321062"/>
                <a:gd name="csX333" fmla="*/ 135920 w 223177"/>
                <a:gd name="csY333" fmla="*/ 237161 h 321062"/>
                <a:gd name="csX334" fmla="*/ 135920 w 223177"/>
                <a:gd name="csY334" fmla="*/ 235483 h 321062"/>
                <a:gd name="csX335" fmla="*/ 133683 w 223177"/>
                <a:gd name="csY335" fmla="*/ 235483 h 321062"/>
                <a:gd name="csX336" fmla="*/ 133683 w 223177"/>
                <a:gd name="csY336" fmla="*/ 229890 h 321062"/>
                <a:gd name="csX337" fmla="*/ 130326 w 223177"/>
                <a:gd name="csY337" fmla="*/ 229890 h 321062"/>
                <a:gd name="csX338" fmla="*/ 130326 w 223177"/>
                <a:gd name="csY338" fmla="*/ 228212 h 321062"/>
                <a:gd name="csX339" fmla="*/ 126971 w 223177"/>
                <a:gd name="csY339" fmla="*/ 228212 h 321062"/>
                <a:gd name="csX340" fmla="*/ 126971 w 223177"/>
                <a:gd name="csY340" fmla="*/ 224296 h 321062"/>
                <a:gd name="csX341" fmla="*/ 124733 w 223177"/>
                <a:gd name="csY341" fmla="*/ 224296 h 321062"/>
                <a:gd name="csX342" fmla="*/ 124733 w 223177"/>
                <a:gd name="csY342" fmla="*/ 222618 h 321062"/>
                <a:gd name="csX343" fmla="*/ 123055 w 223177"/>
                <a:gd name="csY343" fmla="*/ 222618 h 321062"/>
                <a:gd name="csX344" fmla="*/ 123055 w 223177"/>
                <a:gd name="csY344" fmla="*/ 215347 h 321062"/>
                <a:gd name="csX345" fmla="*/ 124733 w 223177"/>
                <a:gd name="csY345" fmla="*/ 215347 h 321062"/>
                <a:gd name="csX346" fmla="*/ 124733 w 223177"/>
                <a:gd name="csY346" fmla="*/ 213669 h 321062"/>
                <a:gd name="csX347" fmla="*/ 130326 w 223177"/>
                <a:gd name="csY347" fmla="*/ 213669 h 321062"/>
                <a:gd name="csX348" fmla="*/ 130326 w 223177"/>
                <a:gd name="csY348" fmla="*/ 211991 h 321062"/>
                <a:gd name="csX349" fmla="*/ 133683 w 223177"/>
                <a:gd name="csY349" fmla="*/ 211991 h 321062"/>
                <a:gd name="csX350" fmla="*/ 133683 w 223177"/>
                <a:gd name="csY350" fmla="*/ 203041 h 321062"/>
                <a:gd name="csX351" fmla="*/ 132005 w 223177"/>
                <a:gd name="csY351" fmla="*/ 203041 h 321062"/>
                <a:gd name="csX352" fmla="*/ 132005 w 223177"/>
                <a:gd name="csY352" fmla="*/ 201363 h 321062"/>
                <a:gd name="csX353" fmla="*/ 133683 w 223177"/>
                <a:gd name="csY353" fmla="*/ 201363 h 321062"/>
                <a:gd name="csX354" fmla="*/ 133683 w 223177"/>
                <a:gd name="csY354" fmla="*/ 199685 h 321062"/>
                <a:gd name="csX355" fmla="*/ 135920 w 223177"/>
                <a:gd name="csY355" fmla="*/ 199685 h 321062"/>
                <a:gd name="csX356" fmla="*/ 135920 w 223177"/>
                <a:gd name="csY356" fmla="*/ 192414 h 321062"/>
                <a:gd name="csX357" fmla="*/ 137598 w 223177"/>
                <a:gd name="csY357" fmla="*/ 192414 h 321062"/>
                <a:gd name="csX358" fmla="*/ 137598 w 223177"/>
                <a:gd name="csY358" fmla="*/ 190736 h 321062"/>
                <a:gd name="csX359" fmla="*/ 140954 w 223177"/>
                <a:gd name="csY359" fmla="*/ 190736 h 321062"/>
                <a:gd name="csX360" fmla="*/ 140954 w 223177"/>
                <a:gd name="csY360" fmla="*/ 189058 h 321062"/>
                <a:gd name="csX361" fmla="*/ 142632 w 223177"/>
                <a:gd name="csY361" fmla="*/ 189058 h 321062"/>
                <a:gd name="csX362" fmla="*/ 142632 w 223177"/>
                <a:gd name="csY362" fmla="*/ 190736 h 321062"/>
                <a:gd name="csX363" fmla="*/ 149903 w 223177"/>
                <a:gd name="csY363" fmla="*/ 190736 h 321062"/>
                <a:gd name="csX364" fmla="*/ 149903 w 223177"/>
                <a:gd name="csY364" fmla="*/ 199685 h 321062"/>
                <a:gd name="csX365" fmla="*/ 148226 w 223177"/>
                <a:gd name="csY365" fmla="*/ 199685 h 321062"/>
                <a:gd name="csX366" fmla="*/ 148226 w 223177"/>
                <a:gd name="csY366" fmla="*/ 201363 h 321062"/>
                <a:gd name="csX367" fmla="*/ 146548 w 223177"/>
                <a:gd name="csY367" fmla="*/ 201363 h 321062"/>
                <a:gd name="csX368" fmla="*/ 146548 w 223177"/>
                <a:gd name="csY368" fmla="*/ 203041 h 321062"/>
                <a:gd name="csX369" fmla="*/ 144870 w 223177"/>
                <a:gd name="csY369" fmla="*/ 203041 h 321062"/>
                <a:gd name="csX370" fmla="*/ 144870 w 223177"/>
                <a:gd name="csY370" fmla="*/ 211991 h 321062"/>
                <a:gd name="csX371" fmla="*/ 142632 w 223177"/>
                <a:gd name="csY371" fmla="*/ 211991 h 321062"/>
                <a:gd name="csX372" fmla="*/ 142632 w 223177"/>
                <a:gd name="csY372" fmla="*/ 213669 h 321062"/>
                <a:gd name="csX373" fmla="*/ 140954 w 223177"/>
                <a:gd name="csY373" fmla="*/ 213669 h 321062"/>
                <a:gd name="csX374" fmla="*/ 140954 w 223177"/>
                <a:gd name="csY374" fmla="*/ 222618 h 321062"/>
                <a:gd name="csX375" fmla="*/ 139276 w 223177"/>
                <a:gd name="csY375" fmla="*/ 222618 h 321062"/>
                <a:gd name="csX376" fmla="*/ 139276 w 223177"/>
                <a:gd name="csY376" fmla="*/ 224296 h 321062"/>
                <a:gd name="csX377" fmla="*/ 140954 w 223177"/>
                <a:gd name="csY377" fmla="*/ 224296 h 321062"/>
                <a:gd name="csX378" fmla="*/ 140954 w 223177"/>
                <a:gd name="csY378" fmla="*/ 226534 h 321062"/>
                <a:gd name="csX379" fmla="*/ 142632 w 223177"/>
                <a:gd name="csY379" fmla="*/ 226534 h 321062"/>
                <a:gd name="csX380" fmla="*/ 142632 w 223177"/>
                <a:gd name="csY380" fmla="*/ 229890 h 321062"/>
                <a:gd name="csX381" fmla="*/ 144870 w 223177"/>
                <a:gd name="csY381" fmla="*/ 229890 h 321062"/>
                <a:gd name="csX382" fmla="*/ 144870 w 223177"/>
                <a:gd name="csY382" fmla="*/ 233246 h 321062"/>
                <a:gd name="csX383" fmla="*/ 142632 w 223177"/>
                <a:gd name="csY383" fmla="*/ 233246 h 321062"/>
                <a:gd name="csX384" fmla="*/ 142632 w 223177"/>
                <a:gd name="csY384" fmla="*/ 235483 h 321062"/>
                <a:gd name="csX385" fmla="*/ 140954 w 223177"/>
                <a:gd name="csY385" fmla="*/ 235483 h 321062"/>
                <a:gd name="csX386" fmla="*/ 140954 w 223177"/>
                <a:gd name="csY386" fmla="*/ 237161 h 321062"/>
                <a:gd name="csX387" fmla="*/ 135920 w 223177"/>
                <a:gd name="csY387" fmla="*/ 237161 h 321062"/>
                <a:gd name="csX388" fmla="*/ 184024 w 223177"/>
                <a:gd name="csY388" fmla="*/ 213669 h 321062"/>
                <a:gd name="csX389" fmla="*/ 184024 w 223177"/>
                <a:gd name="csY389" fmla="*/ 211991 h 321062"/>
                <a:gd name="csX390" fmla="*/ 181786 w 223177"/>
                <a:gd name="csY390" fmla="*/ 211991 h 321062"/>
                <a:gd name="csX391" fmla="*/ 181786 w 223177"/>
                <a:gd name="csY391" fmla="*/ 210313 h 321062"/>
                <a:gd name="csX392" fmla="*/ 178430 w 223177"/>
                <a:gd name="csY392" fmla="*/ 210313 h 321062"/>
                <a:gd name="csX393" fmla="*/ 178430 w 223177"/>
                <a:gd name="csY393" fmla="*/ 208635 h 321062"/>
                <a:gd name="csX394" fmla="*/ 180108 w 223177"/>
                <a:gd name="csY394" fmla="*/ 208635 h 321062"/>
                <a:gd name="csX395" fmla="*/ 180108 w 223177"/>
                <a:gd name="csY395" fmla="*/ 204719 h 321062"/>
                <a:gd name="csX396" fmla="*/ 178430 w 223177"/>
                <a:gd name="csY396" fmla="*/ 204719 h 321062"/>
                <a:gd name="csX397" fmla="*/ 178430 w 223177"/>
                <a:gd name="csY397" fmla="*/ 199685 h 321062"/>
                <a:gd name="csX398" fmla="*/ 180108 w 223177"/>
                <a:gd name="csY398" fmla="*/ 199685 h 321062"/>
                <a:gd name="csX399" fmla="*/ 180108 w 223177"/>
                <a:gd name="csY399" fmla="*/ 194092 h 321062"/>
                <a:gd name="csX400" fmla="*/ 178430 w 223177"/>
                <a:gd name="csY400" fmla="*/ 194092 h 321062"/>
                <a:gd name="csX401" fmla="*/ 178430 w 223177"/>
                <a:gd name="csY401" fmla="*/ 190736 h 321062"/>
                <a:gd name="csX402" fmla="*/ 173396 w 223177"/>
                <a:gd name="csY402" fmla="*/ 190736 h 321062"/>
                <a:gd name="csX403" fmla="*/ 173396 w 223177"/>
                <a:gd name="csY403" fmla="*/ 192414 h 321062"/>
                <a:gd name="csX404" fmla="*/ 171159 w 223177"/>
                <a:gd name="csY404" fmla="*/ 192414 h 321062"/>
                <a:gd name="csX405" fmla="*/ 171159 w 223177"/>
                <a:gd name="csY405" fmla="*/ 190736 h 321062"/>
                <a:gd name="csX406" fmla="*/ 169480 w 223177"/>
                <a:gd name="csY406" fmla="*/ 190736 h 321062"/>
                <a:gd name="csX407" fmla="*/ 169480 w 223177"/>
                <a:gd name="csY407" fmla="*/ 180108 h 321062"/>
                <a:gd name="csX408" fmla="*/ 167803 w 223177"/>
                <a:gd name="csY408" fmla="*/ 180108 h 321062"/>
                <a:gd name="csX409" fmla="*/ 167803 w 223177"/>
                <a:gd name="csY409" fmla="*/ 176193 h 321062"/>
                <a:gd name="csX410" fmla="*/ 169480 w 223177"/>
                <a:gd name="csY410" fmla="*/ 176193 h 321062"/>
                <a:gd name="csX411" fmla="*/ 169480 w 223177"/>
                <a:gd name="csY411" fmla="*/ 178430 h 321062"/>
                <a:gd name="csX412" fmla="*/ 171159 w 223177"/>
                <a:gd name="csY412" fmla="*/ 178430 h 321062"/>
                <a:gd name="csX413" fmla="*/ 171159 w 223177"/>
                <a:gd name="csY413" fmla="*/ 180108 h 321062"/>
                <a:gd name="csX414" fmla="*/ 175074 w 223177"/>
                <a:gd name="csY414" fmla="*/ 180108 h 321062"/>
                <a:gd name="csX415" fmla="*/ 175074 w 223177"/>
                <a:gd name="csY415" fmla="*/ 181786 h 321062"/>
                <a:gd name="csX416" fmla="*/ 180108 w 223177"/>
                <a:gd name="csY416" fmla="*/ 181786 h 321062"/>
                <a:gd name="csX417" fmla="*/ 180108 w 223177"/>
                <a:gd name="csY417" fmla="*/ 178430 h 321062"/>
                <a:gd name="csX418" fmla="*/ 181786 w 223177"/>
                <a:gd name="csY418" fmla="*/ 178430 h 321062"/>
                <a:gd name="csX419" fmla="*/ 181786 w 223177"/>
                <a:gd name="csY419" fmla="*/ 180108 h 321062"/>
                <a:gd name="csX420" fmla="*/ 184024 w 223177"/>
                <a:gd name="csY420" fmla="*/ 178430 h 321062"/>
                <a:gd name="csX421" fmla="*/ 184024 w 223177"/>
                <a:gd name="csY421" fmla="*/ 176193 h 321062"/>
                <a:gd name="csX422" fmla="*/ 184024 w 223177"/>
                <a:gd name="csY422" fmla="*/ 176193 h 321062"/>
                <a:gd name="csX423" fmla="*/ 184024 w 223177"/>
                <a:gd name="csY423" fmla="*/ 174515 h 321062"/>
                <a:gd name="csX424" fmla="*/ 184024 w 223177"/>
                <a:gd name="csY424" fmla="*/ 174515 h 321062"/>
                <a:gd name="csX425" fmla="*/ 184024 w 223177"/>
                <a:gd name="csY425" fmla="*/ 172837 h 321062"/>
                <a:gd name="csX426" fmla="*/ 185701 w 223177"/>
                <a:gd name="csY426" fmla="*/ 172837 h 321062"/>
                <a:gd name="csX427" fmla="*/ 185701 w 223177"/>
                <a:gd name="csY427" fmla="*/ 171159 h 321062"/>
                <a:gd name="csX428" fmla="*/ 181786 w 223177"/>
                <a:gd name="csY428" fmla="*/ 171159 h 321062"/>
                <a:gd name="csX429" fmla="*/ 181786 w 223177"/>
                <a:gd name="csY429" fmla="*/ 169481 h 321062"/>
                <a:gd name="csX430" fmla="*/ 180108 w 223177"/>
                <a:gd name="csY430" fmla="*/ 169481 h 321062"/>
                <a:gd name="csX431" fmla="*/ 180108 w 223177"/>
                <a:gd name="csY431" fmla="*/ 167244 h 321062"/>
                <a:gd name="csX432" fmla="*/ 178430 w 223177"/>
                <a:gd name="csY432" fmla="*/ 167244 h 321062"/>
                <a:gd name="csX433" fmla="*/ 178430 w 223177"/>
                <a:gd name="csY433" fmla="*/ 165565 h 321062"/>
                <a:gd name="csX434" fmla="*/ 176752 w 223177"/>
                <a:gd name="csY434" fmla="*/ 165565 h 321062"/>
                <a:gd name="csX435" fmla="*/ 176752 w 223177"/>
                <a:gd name="csY435" fmla="*/ 163887 h 321062"/>
                <a:gd name="csX436" fmla="*/ 173396 w 223177"/>
                <a:gd name="csY436" fmla="*/ 163887 h 321062"/>
                <a:gd name="csX437" fmla="*/ 173396 w 223177"/>
                <a:gd name="csY437" fmla="*/ 162209 h 321062"/>
                <a:gd name="csX438" fmla="*/ 171159 w 223177"/>
                <a:gd name="csY438" fmla="*/ 162209 h 321062"/>
                <a:gd name="csX439" fmla="*/ 171159 w 223177"/>
                <a:gd name="csY439" fmla="*/ 160531 h 321062"/>
                <a:gd name="csX440" fmla="*/ 169480 w 223177"/>
                <a:gd name="csY440" fmla="*/ 160531 h 321062"/>
                <a:gd name="csX441" fmla="*/ 169480 w 223177"/>
                <a:gd name="csY441" fmla="*/ 156616 h 321062"/>
                <a:gd name="csX442" fmla="*/ 167803 w 223177"/>
                <a:gd name="csY442" fmla="*/ 156616 h 321062"/>
                <a:gd name="csX443" fmla="*/ 167803 w 223177"/>
                <a:gd name="csY443" fmla="*/ 151582 h 321062"/>
                <a:gd name="csX444" fmla="*/ 173396 w 223177"/>
                <a:gd name="csY444" fmla="*/ 151582 h 321062"/>
                <a:gd name="csX445" fmla="*/ 173396 w 223177"/>
                <a:gd name="csY445" fmla="*/ 153260 h 321062"/>
                <a:gd name="csX446" fmla="*/ 181786 w 223177"/>
                <a:gd name="csY446" fmla="*/ 153260 h 321062"/>
                <a:gd name="csX447" fmla="*/ 181786 w 223177"/>
                <a:gd name="csY447" fmla="*/ 151582 h 321062"/>
                <a:gd name="csX448" fmla="*/ 190736 w 223177"/>
                <a:gd name="csY448" fmla="*/ 151582 h 321062"/>
                <a:gd name="csX449" fmla="*/ 190736 w 223177"/>
                <a:gd name="csY449" fmla="*/ 154938 h 321062"/>
                <a:gd name="csX450" fmla="*/ 192973 w 223177"/>
                <a:gd name="csY450" fmla="*/ 154938 h 321062"/>
                <a:gd name="csX451" fmla="*/ 192973 w 223177"/>
                <a:gd name="csY451" fmla="*/ 158294 h 321062"/>
                <a:gd name="csX452" fmla="*/ 196329 w 223177"/>
                <a:gd name="csY452" fmla="*/ 158294 h 321062"/>
                <a:gd name="csX453" fmla="*/ 196329 w 223177"/>
                <a:gd name="csY453" fmla="*/ 160531 h 321062"/>
                <a:gd name="csX454" fmla="*/ 196329 w 223177"/>
                <a:gd name="csY454" fmla="*/ 160531 h 321062"/>
                <a:gd name="csX455" fmla="*/ 196329 w 223177"/>
                <a:gd name="csY455" fmla="*/ 163887 h 321062"/>
                <a:gd name="csX456" fmla="*/ 196329 w 223177"/>
                <a:gd name="csY456" fmla="*/ 163887 h 321062"/>
                <a:gd name="csX457" fmla="*/ 196329 w 223177"/>
                <a:gd name="csY457" fmla="*/ 167244 h 321062"/>
                <a:gd name="csX458" fmla="*/ 194651 w 223177"/>
                <a:gd name="csY458" fmla="*/ 167244 h 321062"/>
                <a:gd name="csX459" fmla="*/ 194651 w 223177"/>
                <a:gd name="csY459" fmla="*/ 169481 h 321062"/>
                <a:gd name="csX460" fmla="*/ 196329 w 223177"/>
                <a:gd name="csY460" fmla="*/ 169481 h 321062"/>
                <a:gd name="csX461" fmla="*/ 196329 w 223177"/>
                <a:gd name="csY461" fmla="*/ 171159 h 321062"/>
                <a:gd name="csX462" fmla="*/ 196329 w 223177"/>
                <a:gd name="csY462" fmla="*/ 171159 h 321062"/>
                <a:gd name="csX463" fmla="*/ 196329 w 223177"/>
                <a:gd name="csY463" fmla="*/ 178430 h 321062"/>
                <a:gd name="csX464" fmla="*/ 198007 w 223177"/>
                <a:gd name="csY464" fmla="*/ 178430 h 321062"/>
                <a:gd name="csX465" fmla="*/ 198007 w 223177"/>
                <a:gd name="csY465" fmla="*/ 181786 h 321062"/>
                <a:gd name="csX466" fmla="*/ 198007 w 223177"/>
                <a:gd name="csY466" fmla="*/ 181786 h 321062"/>
                <a:gd name="csX467" fmla="*/ 198007 w 223177"/>
                <a:gd name="csY467" fmla="*/ 185142 h 321062"/>
                <a:gd name="csX468" fmla="*/ 199685 w 223177"/>
                <a:gd name="csY468" fmla="*/ 185142 h 321062"/>
                <a:gd name="csX469" fmla="*/ 199685 w 223177"/>
                <a:gd name="csY469" fmla="*/ 183464 h 321062"/>
                <a:gd name="csX470" fmla="*/ 201923 w 223177"/>
                <a:gd name="csY470" fmla="*/ 183464 h 321062"/>
                <a:gd name="csX471" fmla="*/ 201923 w 223177"/>
                <a:gd name="csY471" fmla="*/ 186821 h 321062"/>
                <a:gd name="csX472" fmla="*/ 189057 w 223177"/>
                <a:gd name="csY472" fmla="*/ 186821 h 321062"/>
                <a:gd name="csX473" fmla="*/ 189057 w 223177"/>
                <a:gd name="csY473" fmla="*/ 183464 h 321062"/>
                <a:gd name="csX474" fmla="*/ 185701 w 223177"/>
                <a:gd name="csY474" fmla="*/ 183464 h 321062"/>
                <a:gd name="csX475" fmla="*/ 185701 w 223177"/>
                <a:gd name="csY475" fmla="*/ 195770 h 321062"/>
                <a:gd name="csX476" fmla="*/ 187380 w 223177"/>
                <a:gd name="csY476" fmla="*/ 195770 h 321062"/>
                <a:gd name="csX477" fmla="*/ 187380 w 223177"/>
                <a:gd name="csY477" fmla="*/ 199685 h 321062"/>
                <a:gd name="csX478" fmla="*/ 189057 w 223177"/>
                <a:gd name="csY478" fmla="*/ 199685 h 321062"/>
                <a:gd name="csX479" fmla="*/ 189057 w 223177"/>
                <a:gd name="csY479" fmla="*/ 204719 h 321062"/>
                <a:gd name="csX480" fmla="*/ 190736 w 223177"/>
                <a:gd name="csY480" fmla="*/ 204719 h 321062"/>
                <a:gd name="csX481" fmla="*/ 190736 w 223177"/>
                <a:gd name="csY481" fmla="*/ 208635 h 321062"/>
                <a:gd name="csX482" fmla="*/ 189057 w 223177"/>
                <a:gd name="csY482" fmla="*/ 208635 h 321062"/>
                <a:gd name="csX483" fmla="*/ 189057 w 223177"/>
                <a:gd name="csY483" fmla="*/ 206957 h 321062"/>
                <a:gd name="csX484" fmla="*/ 187380 w 223177"/>
                <a:gd name="csY484" fmla="*/ 206957 h 321062"/>
                <a:gd name="csX485" fmla="*/ 187380 w 223177"/>
                <a:gd name="csY485" fmla="*/ 208635 h 321062"/>
                <a:gd name="csX486" fmla="*/ 185701 w 223177"/>
                <a:gd name="csY486" fmla="*/ 208635 h 321062"/>
                <a:gd name="csX487" fmla="*/ 185701 w 223177"/>
                <a:gd name="csY487" fmla="*/ 213669 h 321062"/>
                <a:gd name="csX488" fmla="*/ 184024 w 223177"/>
                <a:gd name="csY488" fmla="*/ 213669 h 321062"/>
                <a:gd name="csX489" fmla="*/ 112428 w 223177"/>
                <a:gd name="csY489" fmla="*/ 203041 h 321062"/>
                <a:gd name="csX490" fmla="*/ 112428 w 223177"/>
                <a:gd name="csY490" fmla="*/ 190736 h 321062"/>
                <a:gd name="csX491" fmla="*/ 114106 w 223177"/>
                <a:gd name="csY491" fmla="*/ 190736 h 321062"/>
                <a:gd name="csX492" fmla="*/ 114106 w 223177"/>
                <a:gd name="csY492" fmla="*/ 176193 h 321062"/>
                <a:gd name="csX493" fmla="*/ 116343 w 223177"/>
                <a:gd name="csY493" fmla="*/ 176193 h 321062"/>
                <a:gd name="csX494" fmla="*/ 116343 w 223177"/>
                <a:gd name="csY494" fmla="*/ 171159 h 321062"/>
                <a:gd name="csX495" fmla="*/ 110749 w 223177"/>
                <a:gd name="csY495" fmla="*/ 171159 h 321062"/>
                <a:gd name="csX496" fmla="*/ 110749 w 223177"/>
                <a:gd name="csY496" fmla="*/ 167244 h 321062"/>
                <a:gd name="csX497" fmla="*/ 114106 w 223177"/>
                <a:gd name="csY497" fmla="*/ 167244 h 321062"/>
                <a:gd name="csX498" fmla="*/ 114106 w 223177"/>
                <a:gd name="csY498" fmla="*/ 169481 h 321062"/>
                <a:gd name="csX499" fmla="*/ 119699 w 223177"/>
                <a:gd name="csY499" fmla="*/ 169481 h 321062"/>
                <a:gd name="csX500" fmla="*/ 119699 w 223177"/>
                <a:gd name="csY500" fmla="*/ 171159 h 321062"/>
                <a:gd name="csX501" fmla="*/ 121377 w 223177"/>
                <a:gd name="csY501" fmla="*/ 171159 h 321062"/>
                <a:gd name="csX502" fmla="*/ 121377 w 223177"/>
                <a:gd name="csY502" fmla="*/ 172837 h 321062"/>
                <a:gd name="csX503" fmla="*/ 123055 w 223177"/>
                <a:gd name="csY503" fmla="*/ 172837 h 321062"/>
                <a:gd name="csX504" fmla="*/ 123055 w 223177"/>
                <a:gd name="csY504" fmla="*/ 176193 h 321062"/>
                <a:gd name="csX505" fmla="*/ 130326 w 223177"/>
                <a:gd name="csY505" fmla="*/ 176193 h 321062"/>
                <a:gd name="csX506" fmla="*/ 130326 w 223177"/>
                <a:gd name="csY506" fmla="*/ 174515 h 321062"/>
                <a:gd name="csX507" fmla="*/ 133683 w 223177"/>
                <a:gd name="csY507" fmla="*/ 174515 h 321062"/>
                <a:gd name="csX508" fmla="*/ 133683 w 223177"/>
                <a:gd name="csY508" fmla="*/ 178430 h 321062"/>
                <a:gd name="csX509" fmla="*/ 137598 w 223177"/>
                <a:gd name="csY509" fmla="*/ 178430 h 321062"/>
                <a:gd name="csX510" fmla="*/ 137598 w 223177"/>
                <a:gd name="csY510" fmla="*/ 176193 h 321062"/>
                <a:gd name="csX511" fmla="*/ 139276 w 223177"/>
                <a:gd name="csY511" fmla="*/ 176193 h 321062"/>
                <a:gd name="csX512" fmla="*/ 139276 w 223177"/>
                <a:gd name="csY512" fmla="*/ 178430 h 321062"/>
                <a:gd name="csX513" fmla="*/ 139276 w 223177"/>
                <a:gd name="csY513" fmla="*/ 178430 h 321062"/>
                <a:gd name="csX514" fmla="*/ 139276 w 223177"/>
                <a:gd name="csY514" fmla="*/ 180108 h 321062"/>
                <a:gd name="csX515" fmla="*/ 140954 w 223177"/>
                <a:gd name="csY515" fmla="*/ 180108 h 321062"/>
                <a:gd name="csX516" fmla="*/ 140954 w 223177"/>
                <a:gd name="csY516" fmla="*/ 181786 h 321062"/>
                <a:gd name="csX517" fmla="*/ 139276 w 223177"/>
                <a:gd name="csY517" fmla="*/ 181786 h 321062"/>
                <a:gd name="csX518" fmla="*/ 139276 w 223177"/>
                <a:gd name="csY518" fmla="*/ 185142 h 321062"/>
                <a:gd name="csX519" fmla="*/ 137598 w 223177"/>
                <a:gd name="csY519" fmla="*/ 185142 h 321062"/>
                <a:gd name="csX520" fmla="*/ 137598 w 223177"/>
                <a:gd name="csY520" fmla="*/ 189058 h 321062"/>
                <a:gd name="csX521" fmla="*/ 132005 w 223177"/>
                <a:gd name="csY521" fmla="*/ 189058 h 321062"/>
                <a:gd name="csX522" fmla="*/ 132005 w 223177"/>
                <a:gd name="csY522" fmla="*/ 194092 h 321062"/>
                <a:gd name="csX523" fmla="*/ 126971 w 223177"/>
                <a:gd name="csY523" fmla="*/ 194092 h 321062"/>
                <a:gd name="csX524" fmla="*/ 126971 w 223177"/>
                <a:gd name="csY524" fmla="*/ 198007 h 321062"/>
                <a:gd name="csX525" fmla="*/ 124733 w 223177"/>
                <a:gd name="csY525" fmla="*/ 198007 h 321062"/>
                <a:gd name="csX526" fmla="*/ 124733 w 223177"/>
                <a:gd name="csY526" fmla="*/ 195770 h 321062"/>
                <a:gd name="csX527" fmla="*/ 123055 w 223177"/>
                <a:gd name="csY527" fmla="*/ 195770 h 321062"/>
                <a:gd name="csX528" fmla="*/ 123055 w 223177"/>
                <a:gd name="csY528" fmla="*/ 198007 h 321062"/>
                <a:gd name="csX529" fmla="*/ 119699 w 223177"/>
                <a:gd name="csY529" fmla="*/ 198007 h 321062"/>
                <a:gd name="csX530" fmla="*/ 119699 w 223177"/>
                <a:gd name="csY530" fmla="*/ 199685 h 321062"/>
                <a:gd name="csX531" fmla="*/ 114106 w 223177"/>
                <a:gd name="csY531" fmla="*/ 199685 h 321062"/>
                <a:gd name="csX532" fmla="*/ 114106 w 223177"/>
                <a:gd name="csY532" fmla="*/ 203041 h 321062"/>
                <a:gd name="csX533" fmla="*/ 112428 w 223177"/>
                <a:gd name="csY533" fmla="*/ 203041 h 321062"/>
                <a:gd name="csX534" fmla="*/ 94529 w 223177"/>
                <a:gd name="csY534" fmla="*/ 160531 h 321062"/>
                <a:gd name="csX535" fmla="*/ 94529 w 223177"/>
                <a:gd name="csY535" fmla="*/ 158294 h 321062"/>
                <a:gd name="csX536" fmla="*/ 91172 w 223177"/>
                <a:gd name="csY536" fmla="*/ 158294 h 321062"/>
                <a:gd name="csX537" fmla="*/ 91172 w 223177"/>
                <a:gd name="csY537" fmla="*/ 156616 h 321062"/>
                <a:gd name="csX538" fmla="*/ 89495 w 223177"/>
                <a:gd name="csY538" fmla="*/ 156616 h 321062"/>
                <a:gd name="csX539" fmla="*/ 89495 w 223177"/>
                <a:gd name="csY539" fmla="*/ 153260 h 321062"/>
                <a:gd name="csX540" fmla="*/ 87817 w 223177"/>
                <a:gd name="csY540" fmla="*/ 153260 h 321062"/>
                <a:gd name="csX541" fmla="*/ 87817 w 223177"/>
                <a:gd name="csY541" fmla="*/ 149904 h 321062"/>
                <a:gd name="csX542" fmla="*/ 85579 w 223177"/>
                <a:gd name="csY542" fmla="*/ 149904 h 321062"/>
                <a:gd name="csX543" fmla="*/ 85579 w 223177"/>
                <a:gd name="csY543" fmla="*/ 147667 h 321062"/>
                <a:gd name="csX544" fmla="*/ 83901 w 223177"/>
                <a:gd name="csY544" fmla="*/ 147667 h 321062"/>
                <a:gd name="csX545" fmla="*/ 83901 w 223177"/>
                <a:gd name="csY545" fmla="*/ 138717 h 321062"/>
                <a:gd name="csX546" fmla="*/ 82223 w 223177"/>
                <a:gd name="csY546" fmla="*/ 138717 h 321062"/>
                <a:gd name="csX547" fmla="*/ 82223 w 223177"/>
                <a:gd name="csY547" fmla="*/ 137039 h 321062"/>
                <a:gd name="csX548" fmla="*/ 80545 w 223177"/>
                <a:gd name="csY548" fmla="*/ 137039 h 321062"/>
                <a:gd name="csX549" fmla="*/ 80545 w 223177"/>
                <a:gd name="csY549" fmla="*/ 135361 h 321062"/>
                <a:gd name="csX550" fmla="*/ 78867 w 223177"/>
                <a:gd name="csY550" fmla="*/ 135361 h 321062"/>
                <a:gd name="csX551" fmla="*/ 78867 w 223177"/>
                <a:gd name="csY551" fmla="*/ 133683 h 321062"/>
                <a:gd name="csX552" fmla="*/ 76630 w 223177"/>
                <a:gd name="csY552" fmla="*/ 133683 h 321062"/>
                <a:gd name="csX553" fmla="*/ 76630 w 223177"/>
                <a:gd name="csY553" fmla="*/ 132005 h 321062"/>
                <a:gd name="csX554" fmla="*/ 73274 w 223177"/>
                <a:gd name="csY554" fmla="*/ 132005 h 321062"/>
                <a:gd name="csX555" fmla="*/ 73274 w 223177"/>
                <a:gd name="csY555" fmla="*/ 128090 h 321062"/>
                <a:gd name="csX556" fmla="*/ 89495 w 223177"/>
                <a:gd name="csY556" fmla="*/ 128090 h 321062"/>
                <a:gd name="csX557" fmla="*/ 89495 w 223177"/>
                <a:gd name="csY557" fmla="*/ 129768 h 321062"/>
                <a:gd name="csX558" fmla="*/ 94529 w 223177"/>
                <a:gd name="csY558" fmla="*/ 129768 h 321062"/>
                <a:gd name="csX559" fmla="*/ 94529 w 223177"/>
                <a:gd name="csY559" fmla="*/ 132005 h 321062"/>
                <a:gd name="csX560" fmla="*/ 96207 w 223177"/>
                <a:gd name="csY560" fmla="*/ 132005 h 321062"/>
                <a:gd name="csX561" fmla="*/ 96207 w 223177"/>
                <a:gd name="csY561" fmla="*/ 133683 h 321062"/>
                <a:gd name="csX562" fmla="*/ 98444 w 223177"/>
                <a:gd name="csY562" fmla="*/ 133683 h 321062"/>
                <a:gd name="csX563" fmla="*/ 98444 w 223177"/>
                <a:gd name="csY563" fmla="*/ 135361 h 321062"/>
                <a:gd name="csX564" fmla="*/ 100122 w 223177"/>
                <a:gd name="csY564" fmla="*/ 135361 h 321062"/>
                <a:gd name="csX565" fmla="*/ 100122 w 223177"/>
                <a:gd name="csY565" fmla="*/ 137039 h 321062"/>
                <a:gd name="csX566" fmla="*/ 101800 w 223177"/>
                <a:gd name="csY566" fmla="*/ 137039 h 321062"/>
                <a:gd name="csX567" fmla="*/ 101800 w 223177"/>
                <a:gd name="csY567" fmla="*/ 153260 h 321062"/>
                <a:gd name="csX568" fmla="*/ 98444 w 223177"/>
                <a:gd name="csY568" fmla="*/ 153260 h 321062"/>
                <a:gd name="csX569" fmla="*/ 98444 w 223177"/>
                <a:gd name="csY569" fmla="*/ 156616 h 321062"/>
                <a:gd name="csX570" fmla="*/ 98444 w 223177"/>
                <a:gd name="csY570" fmla="*/ 156616 h 321062"/>
                <a:gd name="csX571" fmla="*/ 98444 w 223177"/>
                <a:gd name="csY571" fmla="*/ 158294 h 321062"/>
                <a:gd name="csX572" fmla="*/ 96207 w 223177"/>
                <a:gd name="csY572" fmla="*/ 158294 h 321062"/>
                <a:gd name="csX573" fmla="*/ 96207 w 223177"/>
                <a:gd name="csY573" fmla="*/ 160531 h 321062"/>
                <a:gd name="csX574" fmla="*/ 94529 w 223177"/>
                <a:gd name="csY574" fmla="*/ 160531 h 321062"/>
                <a:gd name="csX575" fmla="*/ 160531 w 223177"/>
                <a:gd name="csY575" fmla="*/ 151582 h 321062"/>
                <a:gd name="csX576" fmla="*/ 160531 w 223177"/>
                <a:gd name="csY576" fmla="*/ 149904 h 321062"/>
                <a:gd name="csX577" fmla="*/ 157175 w 223177"/>
                <a:gd name="csY577" fmla="*/ 149904 h 321062"/>
                <a:gd name="csX578" fmla="*/ 157175 w 223177"/>
                <a:gd name="csY578" fmla="*/ 144310 h 321062"/>
                <a:gd name="csX579" fmla="*/ 153260 w 223177"/>
                <a:gd name="csY579" fmla="*/ 144310 h 321062"/>
                <a:gd name="csX580" fmla="*/ 153260 w 223177"/>
                <a:gd name="csY580" fmla="*/ 142632 h 321062"/>
                <a:gd name="csX581" fmla="*/ 149903 w 223177"/>
                <a:gd name="csY581" fmla="*/ 142632 h 321062"/>
                <a:gd name="csX582" fmla="*/ 149903 w 223177"/>
                <a:gd name="csY582" fmla="*/ 140954 h 321062"/>
                <a:gd name="csX583" fmla="*/ 144870 w 223177"/>
                <a:gd name="csY583" fmla="*/ 140954 h 321062"/>
                <a:gd name="csX584" fmla="*/ 144870 w 223177"/>
                <a:gd name="csY584" fmla="*/ 133683 h 321062"/>
                <a:gd name="csX585" fmla="*/ 142632 w 223177"/>
                <a:gd name="csY585" fmla="*/ 133683 h 321062"/>
                <a:gd name="csX586" fmla="*/ 142632 w 223177"/>
                <a:gd name="csY586" fmla="*/ 129768 h 321062"/>
                <a:gd name="csX587" fmla="*/ 139276 w 223177"/>
                <a:gd name="csY587" fmla="*/ 129768 h 321062"/>
                <a:gd name="csX588" fmla="*/ 139276 w 223177"/>
                <a:gd name="csY588" fmla="*/ 128090 h 321062"/>
                <a:gd name="csX589" fmla="*/ 133683 w 223177"/>
                <a:gd name="csY589" fmla="*/ 128090 h 321062"/>
                <a:gd name="csX590" fmla="*/ 133683 w 223177"/>
                <a:gd name="csY590" fmla="*/ 124733 h 321062"/>
                <a:gd name="csX591" fmla="*/ 132005 w 223177"/>
                <a:gd name="csY591" fmla="*/ 124733 h 321062"/>
                <a:gd name="csX592" fmla="*/ 133683 w 223177"/>
                <a:gd name="csY592" fmla="*/ 124733 h 321062"/>
                <a:gd name="csX593" fmla="*/ 133683 w 223177"/>
                <a:gd name="csY593" fmla="*/ 123055 h 321062"/>
                <a:gd name="csX594" fmla="*/ 132005 w 223177"/>
                <a:gd name="csY594" fmla="*/ 123055 h 321062"/>
                <a:gd name="csX595" fmla="*/ 132005 w 223177"/>
                <a:gd name="csY595" fmla="*/ 121377 h 321062"/>
                <a:gd name="csX596" fmla="*/ 128649 w 223177"/>
                <a:gd name="csY596" fmla="*/ 121377 h 321062"/>
                <a:gd name="csX597" fmla="*/ 128649 w 223177"/>
                <a:gd name="csY597" fmla="*/ 119140 h 321062"/>
                <a:gd name="csX598" fmla="*/ 126971 w 223177"/>
                <a:gd name="csY598" fmla="*/ 119140 h 321062"/>
                <a:gd name="csX599" fmla="*/ 126971 w 223177"/>
                <a:gd name="csY599" fmla="*/ 117462 h 321062"/>
                <a:gd name="csX600" fmla="*/ 124733 w 223177"/>
                <a:gd name="csY600" fmla="*/ 117462 h 321062"/>
                <a:gd name="csX601" fmla="*/ 124733 w 223177"/>
                <a:gd name="csY601" fmla="*/ 124733 h 321062"/>
                <a:gd name="csX602" fmla="*/ 126971 w 223177"/>
                <a:gd name="csY602" fmla="*/ 124733 h 321062"/>
                <a:gd name="csX603" fmla="*/ 126971 w 223177"/>
                <a:gd name="csY603" fmla="*/ 128090 h 321062"/>
                <a:gd name="csX604" fmla="*/ 128649 w 223177"/>
                <a:gd name="csY604" fmla="*/ 128090 h 321062"/>
                <a:gd name="csX605" fmla="*/ 128649 w 223177"/>
                <a:gd name="csY605" fmla="*/ 129768 h 321062"/>
                <a:gd name="csX606" fmla="*/ 130326 w 223177"/>
                <a:gd name="csY606" fmla="*/ 129768 h 321062"/>
                <a:gd name="csX607" fmla="*/ 130326 w 223177"/>
                <a:gd name="csY607" fmla="*/ 135361 h 321062"/>
                <a:gd name="csX608" fmla="*/ 128649 w 223177"/>
                <a:gd name="csY608" fmla="*/ 135361 h 321062"/>
                <a:gd name="csX609" fmla="*/ 128649 w 223177"/>
                <a:gd name="csY609" fmla="*/ 137039 h 321062"/>
                <a:gd name="csX610" fmla="*/ 126971 w 223177"/>
                <a:gd name="csY610" fmla="*/ 137039 h 321062"/>
                <a:gd name="csX611" fmla="*/ 126971 w 223177"/>
                <a:gd name="csY611" fmla="*/ 135361 h 321062"/>
                <a:gd name="csX612" fmla="*/ 124733 w 223177"/>
                <a:gd name="csY612" fmla="*/ 135361 h 321062"/>
                <a:gd name="csX613" fmla="*/ 124733 w 223177"/>
                <a:gd name="csY613" fmla="*/ 129768 h 321062"/>
                <a:gd name="csX614" fmla="*/ 123055 w 223177"/>
                <a:gd name="csY614" fmla="*/ 129768 h 321062"/>
                <a:gd name="csX615" fmla="*/ 123055 w 223177"/>
                <a:gd name="csY615" fmla="*/ 128090 h 321062"/>
                <a:gd name="csX616" fmla="*/ 121377 w 223177"/>
                <a:gd name="csY616" fmla="*/ 128090 h 321062"/>
                <a:gd name="csX617" fmla="*/ 121377 w 223177"/>
                <a:gd name="csY617" fmla="*/ 126411 h 321062"/>
                <a:gd name="csX618" fmla="*/ 119699 w 223177"/>
                <a:gd name="csY618" fmla="*/ 126411 h 321062"/>
                <a:gd name="csX619" fmla="*/ 119699 w 223177"/>
                <a:gd name="csY619" fmla="*/ 124733 h 321062"/>
                <a:gd name="csX620" fmla="*/ 116343 w 223177"/>
                <a:gd name="csY620" fmla="*/ 124733 h 321062"/>
                <a:gd name="csX621" fmla="*/ 116343 w 223177"/>
                <a:gd name="csY621" fmla="*/ 121377 h 321062"/>
                <a:gd name="csX622" fmla="*/ 110749 w 223177"/>
                <a:gd name="csY622" fmla="*/ 121377 h 321062"/>
                <a:gd name="csX623" fmla="*/ 110749 w 223177"/>
                <a:gd name="csY623" fmla="*/ 119140 h 321062"/>
                <a:gd name="csX624" fmla="*/ 109072 w 223177"/>
                <a:gd name="csY624" fmla="*/ 119140 h 321062"/>
                <a:gd name="csX625" fmla="*/ 109072 w 223177"/>
                <a:gd name="csY625" fmla="*/ 117462 h 321062"/>
                <a:gd name="csX626" fmla="*/ 103478 w 223177"/>
                <a:gd name="csY626" fmla="*/ 117462 h 321062"/>
                <a:gd name="csX627" fmla="*/ 103478 w 223177"/>
                <a:gd name="csY627" fmla="*/ 119140 h 321062"/>
                <a:gd name="csX628" fmla="*/ 103478 w 223177"/>
                <a:gd name="csY628" fmla="*/ 117462 h 321062"/>
                <a:gd name="csX629" fmla="*/ 103478 w 223177"/>
                <a:gd name="csY629" fmla="*/ 119140 h 321062"/>
                <a:gd name="csX630" fmla="*/ 101800 w 223177"/>
                <a:gd name="csY630" fmla="*/ 119140 h 321062"/>
                <a:gd name="csX631" fmla="*/ 101800 w 223177"/>
                <a:gd name="csY631" fmla="*/ 121377 h 321062"/>
                <a:gd name="csX632" fmla="*/ 100122 w 223177"/>
                <a:gd name="csY632" fmla="*/ 121377 h 321062"/>
                <a:gd name="csX633" fmla="*/ 100122 w 223177"/>
                <a:gd name="csY633" fmla="*/ 123055 h 321062"/>
                <a:gd name="csX634" fmla="*/ 101800 w 223177"/>
                <a:gd name="csY634" fmla="*/ 123055 h 321062"/>
                <a:gd name="csX635" fmla="*/ 101800 w 223177"/>
                <a:gd name="csY635" fmla="*/ 124733 h 321062"/>
                <a:gd name="csX636" fmla="*/ 91172 w 223177"/>
                <a:gd name="csY636" fmla="*/ 124733 h 321062"/>
                <a:gd name="csX637" fmla="*/ 91172 w 223177"/>
                <a:gd name="csY637" fmla="*/ 123055 h 321062"/>
                <a:gd name="csX638" fmla="*/ 87817 w 223177"/>
                <a:gd name="csY638" fmla="*/ 123055 h 321062"/>
                <a:gd name="csX639" fmla="*/ 87817 w 223177"/>
                <a:gd name="csY639" fmla="*/ 119140 h 321062"/>
                <a:gd name="csX640" fmla="*/ 85579 w 223177"/>
                <a:gd name="csY640" fmla="*/ 119140 h 321062"/>
                <a:gd name="csX641" fmla="*/ 85579 w 223177"/>
                <a:gd name="csY641" fmla="*/ 117462 h 321062"/>
                <a:gd name="csX642" fmla="*/ 82223 w 223177"/>
                <a:gd name="csY642" fmla="*/ 117462 h 321062"/>
                <a:gd name="csX643" fmla="*/ 82223 w 223177"/>
                <a:gd name="csY643" fmla="*/ 121377 h 321062"/>
                <a:gd name="csX644" fmla="*/ 80545 w 223177"/>
                <a:gd name="csY644" fmla="*/ 121377 h 321062"/>
                <a:gd name="csX645" fmla="*/ 80545 w 223177"/>
                <a:gd name="csY645" fmla="*/ 112428 h 321062"/>
                <a:gd name="csX646" fmla="*/ 78867 w 223177"/>
                <a:gd name="csY646" fmla="*/ 112428 h 321062"/>
                <a:gd name="csX647" fmla="*/ 78867 w 223177"/>
                <a:gd name="csY647" fmla="*/ 110191 h 321062"/>
                <a:gd name="csX648" fmla="*/ 82223 w 223177"/>
                <a:gd name="csY648" fmla="*/ 110191 h 321062"/>
                <a:gd name="csX649" fmla="*/ 82223 w 223177"/>
                <a:gd name="csY649" fmla="*/ 108513 h 321062"/>
                <a:gd name="csX650" fmla="*/ 83901 w 223177"/>
                <a:gd name="csY650" fmla="*/ 108513 h 321062"/>
                <a:gd name="csX651" fmla="*/ 83901 w 223177"/>
                <a:gd name="csY651" fmla="*/ 106834 h 321062"/>
                <a:gd name="csX652" fmla="*/ 85579 w 223177"/>
                <a:gd name="csY652" fmla="*/ 106834 h 321062"/>
                <a:gd name="csX653" fmla="*/ 85579 w 223177"/>
                <a:gd name="csY653" fmla="*/ 105156 h 321062"/>
                <a:gd name="csX654" fmla="*/ 89495 w 223177"/>
                <a:gd name="csY654" fmla="*/ 105156 h 321062"/>
                <a:gd name="csX655" fmla="*/ 89495 w 223177"/>
                <a:gd name="csY655" fmla="*/ 99563 h 321062"/>
                <a:gd name="csX656" fmla="*/ 85579 w 223177"/>
                <a:gd name="csY656" fmla="*/ 99563 h 321062"/>
                <a:gd name="csX657" fmla="*/ 85579 w 223177"/>
                <a:gd name="csY657" fmla="*/ 97885 h 321062"/>
                <a:gd name="csX658" fmla="*/ 80545 w 223177"/>
                <a:gd name="csY658" fmla="*/ 97885 h 321062"/>
                <a:gd name="csX659" fmla="*/ 80545 w 223177"/>
                <a:gd name="csY659" fmla="*/ 96207 h 321062"/>
                <a:gd name="csX660" fmla="*/ 78867 w 223177"/>
                <a:gd name="csY660" fmla="*/ 96207 h 321062"/>
                <a:gd name="csX661" fmla="*/ 78867 w 223177"/>
                <a:gd name="csY661" fmla="*/ 103478 h 321062"/>
                <a:gd name="csX662" fmla="*/ 80545 w 223177"/>
                <a:gd name="csY662" fmla="*/ 103478 h 321062"/>
                <a:gd name="csX663" fmla="*/ 80545 w 223177"/>
                <a:gd name="csY663" fmla="*/ 105156 h 321062"/>
                <a:gd name="csX664" fmla="*/ 74952 w 223177"/>
                <a:gd name="csY664" fmla="*/ 105156 h 321062"/>
                <a:gd name="csX665" fmla="*/ 74952 w 223177"/>
                <a:gd name="csY665" fmla="*/ 101241 h 321062"/>
                <a:gd name="csX666" fmla="*/ 73274 w 223177"/>
                <a:gd name="csY666" fmla="*/ 101241 h 321062"/>
                <a:gd name="csX667" fmla="*/ 73274 w 223177"/>
                <a:gd name="csY667" fmla="*/ 99563 h 321062"/>
                <a:gd name="csX668" fmla="*/ 71595 w 223177"/>
                <a:gd name="csY668" fmla="*/ 99563 h 321062"/>
                <a:gd name="csX669" fmla="*/ 71595 w 223177"/>
                <a:gd name="csY669" fmla="*/ 97885 h 321062"/>
                <a:gd name="csX670" fmla="*/ 67680 w 223177"/>
                <a:gd name="csY670" fmla="*/ 97885 h 321062"/>
                <a:gd name="csX671" fmla="*/ 67680 w 223177"/>
                <a:gd name="csY671" fmla="*/ 94529 h 321062"/>
                <a:gd name="csX672" fmla="*/ 66002 w 223177"/>
                <a:gd name="csY672" fmla="*/ 94529 h 321062"/>
                <a:gd name="csX673" fmla="*/ 66002 w 223177"/>
                <a:gd name="csY673" fmla="*/ 92851 h 321062"/>
                <a:gd name="csX674" fmla="*/ 67680 w 223177"/>
                <a:gd name="csY674" fmla="*/ 92851 h 321062"/>
                <a:gd name="csX675" fmla="*/ 67680 w 223177"/>
                <a:gd name="csY675" fmla="*/ 90614 h 321062"/>
                <a:gd name="csX676" fmla="*/ 66002 w 223177"/>
                <a:gd name="csY676" fmla="*/ 90614 h 321062"/>
                <a:gd name="csX677" fmla="*/ 66002 w 223177"/>
                <a:gd name="csY677" fmla="*/ 83901 h 321062"/>
                <a:gd name="csX678" fmla="*/ 64324 w 223177"/>
                <a:gd name="csY678" fmla="*/ 83901 h 321062"/>
                <a:gd name="csX679" fmla="*/ 64324 w 223177"/>
                <a:gd name="csY679" fmla="*/ 81664 h 321062"/>
                <a:gd name="csX680" fmla="*/ 62646 w 223177"/>
                <a:gd name="csY680" fmla="*/ 81664 h 321062"/>
                <a:gd name="csX681" fmla="*/ 62646 w 223177"/>
                <a:gd name="csY681" fmla="*/ 79986 h 321062"/>
                <a:gd name="csX682" fmla="*/ 64324 w 223177"/>
                <a:gd name="csY682" fmla="*/ 79986 h 321062"/>
                <a:gd name="csX683" fmla="*/ 64324 w 223177"/>
                <a:gd name="csY683" fmla="*/ 76630 h 321062"/>
                <a:gd name="csX684" fmla="*/ 62646 w 223177"/>
                <a:gd name="csY684" fmla="*/ 76630 h 321062"/>
                <a:gd name="csX685" fmla="*/ 62646 w 223177"/>
                <a:gd name="csY685" fmla="*/ 74952 h 321062"/>
                <a:gd name="csX686" fmla="*/ 64324 w 223177"/>
                <a:gd name="csY686" fmla="*/ 74952 h 321062"/>
                <a:gd name="csX687" fmla="*/ 62646 w 223177"/>
                <a:gd name="csY687" fmla="*/ 74952 h 321062"/>
                <a:gd name="csX688" fmla="*/ 62646 w 223177"/>
                <a:gd name="csY688" fmla="*/ 67680 h 321062"/>
                <a:gd name="csX689" fmla="*/ 60968 w 223177"/>
                <a:gd name="csY689" fmla="*/ 67680 h 321062"/>
                <a:gd name="csX690" fmla="*/ 60968 w 223177"/>
                <a:gd name="csY690" fmla="*/ 58731 h 321062"/>
                <a:gd name="csX691" fmla="*/ 62646 w 223177"/>
                <a:gd name="csY691" fmla="*/ 58731 h 321062"/>
                <a:gd name="csX692" fmla="*/ 62646 w 223177"/>
                <a:gd name="csY692" fmla="*/ 60409 h 321062"/>
                <a:gd name="csX693" fmla="*/ 64324 w 223177"/>
                <a:gd name="csY693" fmla="*/ 60409 h 321062"/>
                <a:gd name="csX694" fmla="*/ 64324 w 223177"/>
                <a:gd name="csY694" fmla="*/ 62087 h 321062"/>
                <a:gd name="csX695" fmla="*/ 67680 w 223177"/>
                <a:gd name="csY695" fmla="*/ 62087 h 321062"/>
                <a:gd name="csX696" fmla="*/ 67680 w 223177"/>
                <a:gd name="csY696" fmla="*/ 66002 h 321062"/>
                <a:gd name="csX697" fmla="*/ 73274 w 223177"/>
                <a:gd name="csY697" fmla="*/ 66002 h 321062"/>
                <a:gd name="csX698" fmla="*/ 73274 w 223177"/>
                <a:gd name="csY698" fmla="*/ 64324 h 321062"/>
                <a:gd name="csX699" fmla="*/ 73274 w 223177"/>
                <a:gd name="csY699" fmla="*/ 66002 h 321062"/>
                <a:gd name="csX700" fmla="*/ 73274 w 223177"/>
                <a:gd name="csY700" fmla="*/ 64324 h 321062"/>
                <a:gd name="csX701" fmla="*/ 74952 w 223177"/>
                <a:gd name="csY701" fmla="*/ 64324 h 321062"/>
                <a:gd name="csX702" fmla="*/ 74952 w 223177"/>
                <a:gd name="csY702" fmla="*/ 62087 h 321062"/>
                <a:gd name="csX703" fmla="*/ 74952 w 223177"/>
                <a:gd name="csY703" fmla="*/ 62087 h 321062"/>
                <a:gd name="csX704" fmla="*/ 74952 w 223177"/>
                <a:gd name="csY704" fmla="*/ 60409 h 321062"/>
                <a:gd name="csX705" fmla="*/ 73274 w 223177"/>
                <a:gd name="csY705" fmla="*/ 60409 h 321062"/>
                <a:gd name="csX706" fmla="*/ 73274 w 223177"/>
                <a:gd name="csY706" fmla="*/ 51460 h 321062"/>
                <a:gd name="csX707" fmla="*/ 73274 w 223177"/>
                <a:gd name="csY707" fmla="*/ 51460 h 321062"/>
                <a:gd name="csX708" fmla="*/ 73274 w 223177"/>
                <a:gd name="csY708" fmla="*/ 46425 h 321062"/>
                <a:gd name="csX709" fmla="*/ 74952 w 223177"/>
                <a:gd name="csY709" fmla="*/ 46425 h 321062"/>
                <a:gd name="csX710" fmla="*/ 74952 w 223177"/>
                <a:gd name="csY710" fmla="*/ 44188 h 321062"/>
                <a:gd name="csX711" fmla="*/ 76630 w 223177"/>
                <a:gd name="csY711" fmla="*/ 44188 h 321062"/>
                <a:gd name="csX712" fmla="*/ 76630 w 223177"/>
                <a:gd name="csY712" fmla="*/ 37476 h 321062"/>
                <a:gd name="csX713" fmla="*/ 74952 w 223177"/>
                <a:gd name="csY713" fmla="*/ 37476 h 321062"/>
                <a:gd name="csX714" fmla="*/ 74952 w 223177"/>
                <a:gd name="csY714" fmla="*/ 35798 h 321062"/>
                <a:gd name="csX715" fmla="*/ 76630 w 223177"/>
                <a:gd name="csY715" fmla="*/ 35798 h 321062"/>
                <a:gd name="csX716" fmla="*/ 76630 w 223177"/>
                <a:gd name="csY716" fmla="*/ 30205 h 321062"/>
                <a:gd name="csX717" fmla="*/ 74952 w 223177"/>
                <a:gd name="csY717" fmla="*/ 30205 h 321062"/>
                <a:gd name="csX718" fmla="*/ 74952 w 223177"/>
                <a:gd name="csY718" fmla="*/ 28526 h 321062"/>
                <a:gd name="csX719" fmla="*/ 73274 w 223177"/>
                <a:gd name="csY719" fmla="*/ 28526 h 321062"/>
                <a:gd name="csX720" fmla="*/ 73274 w 223177"/>
                <a:gd name="csY720" fmla="*/ 24611 h 321062"/>
                <a:gd name="csX721" fmla="*/ 74952 w 223177"/>
                <a:gd name="csY721" fmla="*/ 24611 h 321062"/>
                <a:gd name="csX722" fmla="*/ 74952 w 223177"/>
                <a:gd name="csY722" fmla="*/ 22933 h 321062"/>
                <a:gd name="csX723" fmla="*/ 74952 w 223177"/>
                <a:gd name="csY723" fmla="*/ 22933 h 321062"/>
                <a:gd name="csX724" fmla="*/ 74952 w 223177"/>
                <a:gd name="csY724" fmla="*/ 21255 h 321062"/>
                <a:gd name="csX725" fmla="*/ 76630 w 223177"/>
                <a:gd name="csY725" fmla="*/ 21255 h 321062"/>
                <a:gd name="csX726" fmla="*/ 76630 w 223177"/>
                <a:gd name="csY726" fmla="*/ 13984 h 321062"/>
                <a:gd name="csX727" fmla="*/ 78867 w 223177"/>
                <a:gd name="csY727" fmla="*/ 13984 h 321062"/>
                <a:gd name="csX728" fmla="*/ 78867 w 223177"/>
                <a:gd name="csY728" fmla="*/ 8949 h 321062"/>
                <a:gd name="csX729" fmla="*/ 80545 w 223177"/>
                <a:gd name="csY729" fmla="*/ 8949 h 321062"/>
                <a:gd name="csX730" fmla="*/ 80545 w 223177"/>
                <a:gd name="csY730" fmla="*/ 7271 h 321062"/>
                <a:gd name="csX731" fmla="*/ 78867 w 223177"/>
                <a:gd name="csY731" fmla="*/ 7271 h 321062"/>
                <a:gd name="csX732" fmla="*/ 78867 w 223177"/>
                <a:gd name="csY732" fmla="*/ 3356 h 321062"/>
                <a:gd name="csX733" fmla="*/ 83901 w 223177"/>
                <a:gd name="csY733" fmla="*/ 3356 h 321062"/>
                <a:gd name="csX734" fmla="*/ 83901 w 223177"/>
                <a:gd name="csY734" fmla="*/ 0 h 321062"/>
                <a:gd name="csX735" fmla="*/ 85579 w 223177"/>
                <a:gd name="csY735" fmla="*/ 0 h 321062"/>
                <a:gd name="csX736" fmla="*/ 85579 w 223177"/>
                <a:gd name="csY736" fmla="*/ 3356 h 321062"/>
                <a:gd name="csX737" fmla="*/ 89495 w 223177"/>
                <a:gd name="csY737" fmla="*/ 3356 h 321062"/>
                <a:gd name="csX738" fmla="*/ 89495 w 223177"/>
                <a:gd name="csY738" fmla="*/ 1678 h 321062"/>
                <a:gd name="csX739" fmla="*/ 91172 w 223177"/>
                <a:gd name="csY739" fmla="*/ 1678 h 321062"/>
                <a:gd name="csX740" fmla="*/ 91172 w 223177"/>
                <a:gd name="csY740" fmla="*/ 0 h 321062"/>
                <a:gd name="csX741" fmla="*/ 92851 w 223177"/>
                <a:gd name="csY741" fmla="*/ 0 h 321062"/>
                <a:gd name="csX742" fmla="*/ 92851 w 223177"/>
                <a:gd name="csY742" fmla="*/ 1678 h 321062"/>
                <a:gd name="csX743" fmla="*/ 94529 w 223177"/>
                <a:gd name="csY743" fmla="*/ 1678 h 321062"/>
                <a:gd name="csX744" fmla="*/ 94529 w 223177"/>
                <a:gd name="csY744" fmla="*/ 3356 h 321062"/>
                <a:gd name="csX745" fmla="*/ 98444 w 223177"/>
                <a:gd name="csY745" fmla="*/ 3356 h 321062"/>
                <a:gd name="csX746" fmla="*/ 98444 w 223177"/>
                <a:gd name="csY746" fmla="*/ 5034 h 321062"/>
                <a:gd name="csX747" fmla="*/ 101800 w 223177"/>
                <a:gd name="csY747" fmla="*/ 5034 h 321062"/>
                <a:gd name="csX748" fmla="*/ 101800 w 223177"/>
                <a:gd name="csY748" fmla="*/ 7271 h 321062"/>
                <a:gd name="csX749" fmla="*/ 103478 w 223177"/>
                <a:gd name="csY749" fmla="*/ 7271 h 321062"/>
                <a:gd name="csX750" fmla="*/ 103478 w 223177"/>
                <a:gd name="csY750" fmla="*/ 8949 h 321062"/>
                <a:gd name="csX751" fmla="*/ 109072 w 223177"/>
                <a:gd name="csY751" fmla="*/ 8949 h 321062"/>
                <a:gd name="csX752" fmla="*/ 109072 w 223177"/>
                <a:gd name="csY752" fmla="*/ 10628 h 321062"/>
                <a:gd name="csX753" fmla="*/ 114106 w 223177"/>
                <a:gd name="csY753" fmla="*/ 10628 h 321062"/>
                <a:gd name="csX754" fmla="*/ 114106 w 223177"/>
                <a:gd name="csY754" fmla="*/ 8949 h 321062"/>
                <a:gd name="csX755" fmla="*/ 116343 w 223177"/>
                <a:gd name="csY755" fmla="*/ 8949 h 321062"/>
                <a:gd name="csX756" fmla="*/ 116343 w 223177"/>
                <a:gd name="csY756" fmla="*/ 3356 h 321062"/>
                <a:gd name="csX757" fmla="*/ 119699 w 223177"/>
                <a:gd name="csY757" fmla="*/ 3356 h 321062"/>
                <a:gd name="csX758" fmla="*/ 119699 w 223177"/>
                <a:gd name="csY758" fmla="*/ 7271 h 321062"/>
                <a:gd name="csX759" fmla="*/ 121377 w 223177"/>
                <a:gd name="csY759" fmla="*/ 7271 h 321062"/>
                <a:gd name="csX760" fmla="*/ 121377 w 223177"/>
                <a:gd name="csY760" fmla="*/ 10628 h 321062"/>
                <a:gd name="csX761" fmla="*/ 119699 w 223177"/>
                <a:gd name="csY761" fmla="*/ 10628 h 321062"/>
                <a:gd name="csX762" fmla="*/ 119699 w 223177"/>
                <a:gd name="csY762" fmla="*/ 13984 h 321062"/>
                <a:gd name="csX763" fmla="*/ 116343 w 223177"/>
                <a:gd name="csY763" fmla="*/ 13984 h 321062"/>
                <a:gd name="csX764" fmla="*/ 116343 w 223177"/>
                <a:gd name="csY764" fmla="*/ 15662 h 321062"/>
                <a:gd name="csX765" fmla="*/ 118021 w 223177"/>
                <a:gd name="csY765" fmla="*/ 15662 h 321062"/>
                <a:gd name="csX766" fmla="*/ 118021 w 223177"/>
                <a:gd name="csY766" fmla="*/ 19577 h 321062"/>
                <a:gd name="csX767" fmla="*/ 116343 w 223177"/>
                <a:gd name="csY767" fmla="*/ 19577 h 321062"/>
                <a:gd name="csX768" fmla="*/ 116343 w 223177"/>
                <a:gd name="csY768" fmla="*/ 26848 h 321062"/>
                <a:gd name="csX769" fmla="*/ 118021 w 223177"/>
                <a:gd name="csY769" fmla="*/ 28526 h 321062"/>
                <a:gd name="csX770" fmla="*/ 118021 w 223177"/>
                <a:gd name="csY770" fmla="*/ 31883 h 321062"/>
                <a:gd name="csX771" fmla="*/ 119699 w 223177"/>
                <a:gd name="csY771" fmla="*/ 31883 h 321062"/>
                <a:gd name="csX772" fmla="*/ 119699 w 223177"/>
                <a:gd name="csY772" fmla="*/ 33561 h 321062"/>
                <a:gd name="csX773" fmla="*/ 124733 w 223177"/>
                <a:gd name="csY773" fmla="*/ 33561 h 321062"/>
                <a:gd name="csX774" fmla="*/ 124733 w 223177"/>
                <a:gd name="csY774" fmla="*/ 35798 h 321062"/>
                <a:gd name="csX775" fmla="*/ 123055 w 223177"/>
                <a:gd name="csY775" fmla="*/ 35798 h 321062"/>
                <a:gd name="csX776" fmla="*/ 123055 w 223177"/>
                <a:gd name="csY776" fmla="*/ 39154 h 321062"/>
                <a:gd name="csX777" fmla="*/ 124733 w 223177"/>
                <a:gd name="csY777" fmla="*/ 39154 h 321062"/>
                <a:gd name="csX778" fmla="*/ 124733 w 223177"/>
                <a:gd name="csY778" fmla="*/ 46425 h 321062"/>
                <a:gd name="csX779" fmla="*/ 123055 w 223177"/>
                <a:gd name="csY779" fmla="*/ 46425 h 321062"/>
                <a:gd name="csX780" fmla="*/ 123055 w 223177"/>
                <a:gd name="csY780" fmla="*/ 49782 h 321062"/>
                <a:gd name="csX781" fmla="*/ 121377 w 223177"/>
                <a:gd name="csY781" fmla="*/ 49782 h 321062"/>
                <a:gd name="csX782" fmla="*/ 121377 w 223177"/>
                <a:gd name="csY782" fmla="*/ 53138 h 321062"/>
                <a:gd name="csX783" fmla="*/ 119699 w 223177"/>
                <a:gd name="csY783" fmla="*/ 53138 h 321062"/>
                <a:gd name="csX784" fmla="*/ 119699 w 223177"/>
                <a:gd name="csY784" fmla="*/ 55375 h 321062"/>
                <a:gd name="csX785" fmla="*/ 118021 w 223177"/>
                <a:gd name="csY785" fmla="*/ 55375 h 321062"/>
                <a:gd name="csX786" fmla="*/ 118021 w 223177"/>
                <a:gd name="csY786" fmla="*/ 57053 h 321062"/>
                <a:gd name="csX787" fmla="*/ 119699 w 223177"/>
                <a:gd name="csY787" fmla="*/ 57053 h 321062"/>
                <a:gd name="csX788" fmla="*/ 119699 w 223177"/>
                <a:gd name="csY788" fmla="*/ 58731 h 321062"/>
                <a:gd name="csX789" fmla="*/ 118021 w 223177"/>
                <a:gd name="csY789" fmla="*/ 58731 h 321062"/>
                <a:gd name="csX790" fmla="*/ 119699 w 223177"/>
                <a:gd name="csY790" fmla="*/ 58731 h 321062"/>
                <a:gd name="csX791" fmla="*/ 119699 w 223177"/>
                <a:gd name="csY791" fmla="*/ 60409 h 321062"/>
                <a:gd name="csX792" fmla="*/ 118021 w 223177"/>
                <a:gd name="csY792" fmla="*/ 60409 h 321062"/>
                <a:gd name="csX793" fmla="*/ 118021 w 223177"/>
                <a:gd name="csY793" fmla="*/ 62087 h 321062"/>
                <a:gd name="csX794" fmla="*/ 116343 w 223177"/>
                <a:gd name="csY794" fmla="*/ 62087 h 321062"/>
                <a:gd name="csX795" fmla="*/ 116343 w 223177"/>
                <a:gd name="csY795" fmla="*/ 60409 h 321062"/>
                <a:gd name="csX796" fmla="*/ 114106 w 223177"/>
                <a:gd name="csY796" fmla="*/ 60409 h 321062"/>
                <a:gd name="csX797" fmla="*/ 112428 w 223177"/>
                <a:gd name="csY797" fmla="*/ 62087 h 321062"/>
                <a:gd name="csX798" fmla="*/ 112428 w 223177"/>
                <a:gd name="csY798" fmla="*/ 64324 h 321062"/>
                <a:gd name="csX799" fmla="*/ 109072 w 223177"/>
                <a:gd name="csY799" fmla="*/ 64324 h 321062"/>
                <a:gd name="csX800" fmla="*/ 109072 w 223177"/>
                <a:gd name="csY800" fmla="*/ 66002 h 321062"/>
                <a:gd name="csX801" fmla="*/ 107394 w 223177"/>
                <a:gd name="csY801" fmla="*/ 66002 h 321062"/>
                <a:gd name="csX802" fmla="*/ 107394 w 223177"/>
                <a:gd name="csY802" fmla="*/ 67680 h 321062"/>
                <a:gd name="csX803" fmla="*/ 103478 w 223177"/>
                <a:gd name="csY803" fmla="*/ 67680 h 321062"/>
                <a:gd name="csX804" fmla="*/ 103478 w 223177"/>
                <a:gd name="csY804" fmla="*/ 69359 h 321062"/>
                <a:gd name="csX805" fmla="*/ 101800 w 223177"/>
                <a:gd name="csY805" fmla="*/ 69359 h 321062"/>
                <a:gd name="csX806" fmla="*/ 101800 w 223177"/>
                <a:gd name="csY806" fmla="*/ 71037 h 321062"/>
                <a:gd name="csX807" fmla="*/ 103478 w 223177"/>
                <a:gd name="csY807" fmla="*/ 71037 h 321062"/>
                <a:gd name="csX808" fmla="*/ 103478 w 223177"/>
                <a:gd name="csY808" fmla="*/ 76630 h 321062"/>
                <a:gd name="csX809" fmla="*/ 101800 w 223177"/>
                <a:gd name="csY809" fmla="*/ 76630 h 321062"/>
                <a:gd name="csX810" fmla="*/ 101800 w 223177"/>
                <a:gd name="csY810" fmla="*/ 81664 h 321062"/>
                <a:gd name="csX811" fmla="*/ 98444 w 223177"/>
                <a:gd name="csY811" fmla="*/ 81664 h 321062"/>
                <a:gd name="csX812" fmla="*/ 98444 w 223177"/>
                <a:gd name="csY812" fmla="*/ 87257 h 321062"/>
                <a:gd name="csX813" fmla="*/ 101800 w 223177"/>
                <a:gd name="csY813" fmla="*/ 87257 h 321062"/>
                <a:gd name="csX814" fmla="*/ 101800 w 223177"/>
                <a:gd name="csY814" fmla="*/ 92851 h 321062"/>
                <a:gd name="csX815" fmla="*/ 103478 w 223177"/>
                <a:gd name="csY815" fmla="*/ 92851 h 321062"/>
                <a:gd name="csX816" fmla="*/ 103478 w 223177"/>
                <a:gd name="csY816" fmla="*/ 97885 h 321062"/>
                <a:gd name="csX817" fmla="*/ 107394 w 223177"/>
                <a:gd name="csY817" fmla="*/ 97885 h 321062"/>
                <a:gd name="csX818" fmla="*/ 107394 w 223177"/>
                <a:gd name="csY818" fmla="*/ 99563 h 321062"/>
                <a:gd name="csX819" fmla="*/ 103478 w 223177"/>
                <a:gd name="csY819" fmla="*/ 99563 h 321062"/>
                <a:gd name="csX820" fmla="*/ 103478 w 223177"/>
                <a:gd name="csY820" fmla="*/ 105156 h 321062"/>
                <a:gd name="csX821" fmla="*/ 105156 w 223177"/>
                <a:gd name="csY821" fmla="*/ 105156 h 321062"/>
                <a:gd name="csX822" fmla="*/ 105156 w 223177"/>
                <a:gd name="csY822" fmla="*/ 106834 h 321062"/>
                <a:gd name="csX823" fmla="*/ 107394 w 223177"/>
                <a:gd name="csY823" fmla="*/ 106834 h 321062"/>
                <a:gd name="csX824" fmla="*/ 107394 w 223177"/>
                <a:gd name="csY824" fmla="*/ 112428 h 321062"/>
                <a:gd name="csX825" fmla="*/ 109072 w 223177"/>
                <a:gd name="csY825" fmla="*/ 112428 h 321062"/>
                <a:gd name="csX826" fmla="*/ 109072 w 223177"/>
                <a:gd name="csY826" fmla="*/ 115784 h 321062"/>
                <a:gd name="csX827" fmla="*/ 112428 w 223177"/>
                <a:gd name="csY827" fmla="*/ 115784 h 321062"/>
                <a:gd name="csX828" fmla="*/ 112428 w 223177"/>
                <a:gd name="csY828" fmla="*/ 117462 h 321062"/>
                <a:gd name="csX829" fmla="*/ 118021 w 223177"/>
                <a:gd name="csY829" fmla="*/ 117462 h 321062"/>
                <a:gd name="csX830" fmla="*/ 118021 w 223177"/>
                <a:gd name="csY830" fmla="*/ 119140 h 321062"/>
                <a:gd name="csX831" fmla="*/ 119699 w 223177"/>
                <a:gd name="csY831" fmla="*/ 119140 h 321062"/>
                <a:gd name="csX832" fmla="*/ 119699 w 223177"/>
                <a:gd name="csY832" fmla="*/ 114106 h 321062"/>
                <a:gd name="csX833" fmla="*/ 118021 w 223177"/>
                <a:gd name="csY833" fmla="*/ 114106 h 321062"/>
                <a:gd name="csX834" fmla="*/ 118021 w 223177"/>
                <a:gd name="csY834" fmla="*/ 112428 h 321062"/>
                <a:gd name="csX835" fmla="*/ 121377 w 223177"/>
                <a:gd name="csY835" fmla="*/ 112428 h 321062"/>
                <a:gd name="csX836" fmla="*/ 121377 w 223177"/>
                <a:gd name="csY836" fmla="*/ 110191 h 321062"/>
                <a:gd name="csX837" fmla="*/ 123055 w 223177"/>
                <a:gd name="csY837" fmla="*/ 110191 h 321062"/>
                <a:gd name="csX838" fmla="*/ 123055 w 223177"/>
                <a:gd name="csY838" fmla="*/ 108513 h 321062"/>
                <a:gd name="csX839" fmla="*/ 124733 w 223177"/>
                <a:gd name="csY839" fmla="*/ 108513 h 321062"/>
                <a:gd name="csX840" fmla="*/ 124733 w 223177"/>
                <a:gd name="csY840" fmla="*/ 106834 h 321062"/>
                <a:gd name="csX841" fmla="*/ 126971 w 223177"/>
                <a:gd name="csY841" fmla="*/ 106834 h 321062"/>
                <a:gd name="csX842" fmla="*/ 126971 w 223177"/>
                <a:gd name="csY842" fmla="*/ 108513 h 321062"/>
                <a:gd name="csX843" fmla="*/ 132005 w 223177"/>
                <a:gd name="csY843" fmla="*/ 108513 h 321062"/>
                <a:gd name="csX844" fmla="*/ 132005 w 223177"/>
                <a:gd name="csY844" fmla="*/ 110191 h 321062"/>
                <a:gd name="csX845" fmla="*/ 133683 w 223177"/>
                <a:gd name="csY845" fmla="*/ 110191 h 321062"/>
                <a:gd name="csX846" fmla="*/ 133683 w 223177"/>
                <a:gd name="csY846" fmla="*/ 112428 h 321062"/>
                <a:gd name="csX847" fmla="*/ 137598 w 223177"/>
                <a:gd name="csY847" fmla="*/ 112428 h 321062"/>
                <a:gd name="csX848" fmla="*/ 137598 w 223177"/>
                <a:gd name="csY848" fmla="*/ 115784 h 321062"/>
                <a:gd name="csX849" fmla="*/ 139276 w 223177"/>
                <a:gd name="csY849" fmla="*/ 115784 h 321062"/>
                <a:gd name="csX850" fmla="*/ 139276 w 223177"/>
                <a:gd name="csY850" fmla="*/ 121377 h 321062"/>
                <a:gd name="csX851" fmla="*/ 137598 w 223177"/>
                <a:gd name="csY851" fmla="*/ 121377 h 321062"/>
                <a:gd name="csX852" fmla="*/ 137598 w 223177"/>
                <a:gd name="csY852" fmla="*/ 123055 h 321062"/>
                <a:gd name="csX853" fmla="*/ 144870 w 223177"/>
                <a:gd name="csY853" fmla="*/ 123055 h 321062"/>
                <a:gd name="csX854" fmla="*/ 144870 w 223177"/>
                <a:gd name="csY854" fmla="*/ 117462 h 321062"/>
                <a:gd name="csX855" fmla="*/ 142632 w 223177"/>
                <a:gd name="csY855" fmla="*/ 117462 h 321062"/>
                <a:gd name="csX856" fmla="*/ 142632 w 223177"/>
                <a:gd name="csY856" fmla="*/ 115784 h 321062"/>
                <a:gd name="csX857" fmla="*/ 144870 w 223177"/>
                <a:gd name="csY857" fmla="*/ 114106 h 321062"/>
                <a:gd name="csX858" fmla="*/ 144870 w 223177"/>
                <a:gd name="csY858" fmla="*/ 115784 h 321062"/>
                <a:gd name="csX859" fmla="*/ 148226 w 223177"/>
                <a:gd name="csY859" fmla="*/ 115784 h 321062"/>
                <a:gd name="csX860" fmla="*/ 148226 w 223177"/>
                <a:gd name="csY860" fmla="*/ 117462 h 321062"/>
                <a:gd name="csX861" fmla="*/ 149903 w 223177"/>
                <a:gd name="csY861" fmla="*/ 117462 h 321062"/>
                <a:gd name="csX862" fmla="*/ 149903 w 223177"/>
                <a:gd name="csY862" fmla="*/ 119140 h 321062"/>
                <a:gd name="csX863" fmla="*/ 153260 w 223177"/>
                <a:gd name="csY863" fmla="*/ 119140 h 321062"/>
                <a:gd name="csX864" fmla="*/ 153260 w 223177"/>
                <a:gd name="csY864" fmla="*/ 117462 h 321062"/>
                <a:gd name="csX865" fmla="*/ 155497 w 223177"/>
                <a:gd name="csY865" fmla="*/ 117462 h 321062"/>
                <a:gd name="csX866" fmla="*/ 155497 w 223177"/>
                <a:gd name="csY866" fmla="*/ 121377 h 321062"/>
                <a:gd name="csX867" fmla="*/ 160531 w 223177"/>
                <a:gd name="csY867" fmla="*/ 121377 h 321062"/>
                <a:gd name="csX868" fmla="*/ 160531 w 223177"/>
                <a:gd name="csY868" fmla="*/ 123055 h 321062"/>
                <a:gd name="csX869" fmla="*/ 157175 w 223177"/>
                <a:gd name="csY869" fmla="*/ 123055 h 321062"/>
                <a:gd name="csX870" fmla="*/ 157175 w 223177"/>
                <a:gd name="csY870" fmla="*/ 124733 h 321062"/>
                <a:gd name="csX871" fmla="*/ 155497 w 223177"/>
                <a:gd name="csY871" fmla="*/ 124733 h 321062"/>
                <a:gd name="csX872" fmla="*/ 155497 w 223177"/>
                <a:gd name="csY872" fmla="*/ 123055 h 321062"/>
                <a:gd name="csX873" fmla="*/ 149903 w 223177"/>
                <a:gd name="csY873" fmla="*/ 123055 h 321062"/>
                <a:gd name="csX874" fmla="*/ 149903 w 223177"/>
                <a:gd name="csY874" fmla="*/ 128090 h 321062"/>
                <a:gd name="csX875" fmla="*/ 153260 w 223177"/>
                <a:gd name="csY875" fmla="*/ 128090 h 321062"/>
                <a:gd name="csX876" fmla="*/ 153260 w 223177"/>
                <a:gd name="csY876" fmla="*/ 129768 h 321062"/>
                <a:gd name="csX877" fmla="*/ 155497 w 223177"/>
                <a:gd name="csY877" fmla="*/ 129768 h 321062"/>
                <a:gd name="csX878" fmla="*/ 155497 w 223177"/>
                <a:gd name="csY878" fmla="*/ 133683 h 321062"/>
                <a:gd name="csX879" fmla="*/ 157175 w 223177"/>
                <a:gd name="csY879" fmla="*/ 133683 h 321062"/>
                <a:gd name="csX880" fmla="*/ 157175 w 223177"/>
                <a:gd name="csY880" fmla="*/ 135361 h 321062"/>
                <a:gd name="csX881" fmla="*/ 155497 w 223177"/>
                <a:gd name="csY881" fmla="*/ 135361 h 321062"/>
                <a:gd name="csX882" fmla="*/ 155497 w 223177"/>
                <a:gd name="csY882" fmla="*/ 138717 h 321062"/>
                <a:gd name="csX883" fmla="*/ 157175 w 223177"/>
                <a:gd name="csY883" fmla="*/ 138717 h 321062"/>
                <a:gd name="csX884" fmla="*/ 157175 w 223177"/>
                <a:gd name="csY884" fmla="*/ 137039 h 321062"/>
                <a:gd name="csX885" fmla="*/ 158853 w 223177"/>
                <a:gd name="csY885" fmla="*/ 137039 h 321062"/>
                <a:gd name="csX886" fmla="*/ 158853 w 223177"/>
                <a:gd name="csY886" fmla="*/ 138717 h 321062"/>
                <a:gd name="csX887" fmla="*/ 166124 w 223177"/>
                <a:gd name="csY887" fmla="*/ 138717 h 321062"/>
                <a:gd name="csX888" fmla="*/ 166124 w 223177"/>
                <a:gd name="csY888" fmla="*/ 140954 h 321062"/>
                <a:gd name="csX889" fmla="*/ 164447 w 223177"/>
                <a:gd name="csY889" fmla="*/ 140954 h 321062"/>
                <a:gd name="csX890" fmla="*/ 164447 w 223177"/>
                <a:gd name="csY890" fmla="*/ 144310 h 321062"/>
                <a:gd name="csX891" fmla="*/ 166124 w 223177"/>
                <a:gd name="csY891" fmla="*/ 144310 h 321062"/>
                <a:gd name="csX892" fmla="*/ 166124 w 223177"/>
                <a:gd name="csY892" fmla="*/ 145988 h 321062"/>
                <a:gd name="csX893" fmla="*/ 164447 w 223177"/>
                <a:gd name="csY893" fmla="*/ 145988 h 321062"/>
                <a:gd name="csX894" fmla="*/ 164447 w 223177"/>
                <a:gd name="csY894" fmla="*/ 149904 h 321062"/>
                <a:gd name="csX895" fmla="*/ 162209 w 223177"/>
                <a:gd name="csY895" fmla="*/ 149904 h 321062"/>
                <a:gd name="csX896" fmla="*/ 162209 w 223177"/>
                <a:gd name="csY896" fmla="*/ 151582 h 321062"/>
                <a:gd name="csX897" fmla="*/ 160531 w 223177"/>
                <a:gd name="csY897" fmla="*/ 151582 h 321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</a:cxnLst>
              <a:rect l="l" t="t" r="r" b="b"/>
              <a:pathLst>
                <a:path w="223177" h="321062">
                  <a:moveTo>
                    <a:pt x="192973" y="321063"/>
                  </a:moveTo>
                  <a:lnTo>
                    <a:pt x="192973" y="318825"/>
                  </a:lnTo>
                  <a:lnTo>
                    <a:pt x="190736" y="318825"/>
                  </a:lnTo>
                  <a:lnTo>
                    <a:pt x="190736" y="315469"/>
                  </a:lnTo>
                  <a:lnTo>
                    <a:pt x="189057" y="315469"/>
                  </a:lnTo>
                  <a:lnTo>
                    <a:pt x="189057" y="313791"/>
                  </a:lnTo>
                  <a:lnTo>
                    <a:pt x="190736" y="313791"/>
                  </a:lnTo>
                  <a:lnTo>
                    <a:pt x="190736" y="308198"/>
                  </a:lnTo>
                  <a:lnTo>
                    <a:pt x="187380" y="308198"/>
                  </a:lnTo>
                  <a:lnTo>
                    <a:pt x="187380" y="313791"/>
                  </a:lnTo>
                  <a:lnTo>
                    <a:pt x="180108" y="313791"/>
                  </a:lnTo>
                  <a:lnTo>
                    <a:pt x="180108" y="312113"/>
                  </a:lnTo>
                  <a:lnTo>
                    <a:pt x="175074" y="312113"/>
                  </a:lnTo>
                  <a:lnTo>
                    <a:pt x="175074" y="309876"/>
                  </a:lnTo>
                  <a:lnTo>
                    <a:pt x="173396" y="309876"/>
                  </a:lnTo>
                  <a:lnTo>
                    <a:pt x="173396" y="308198"/>
                  </a:lnTo>
                  <a:lnTo>
                    <a:pt x="167803" y="308198"/>
                  </a:lnTo>
                  <a:lnTo>
                    <a:pt x="167803" y="306520"/>
                  </a:lnTo>
                  <a:lnTo>
                    <a:pt x="166124" y="306520"/>
                  </a:lnTo>
                  <a:lnTo>
                    <a:pt x="166124" y="303164"/>
                  </a:lnTo>
                  <a:lnTo>
                    <a:pt x="162209" y="303164"/>
                  </a:lnTo>
                  <a:lnTo>
                    <a:pt x="162209" y="290299"/>
                  </a:lnTo>
                  <a:lnTo>
                    <a:pt x="160531" y="290299"/>
                  </a:lnTo>
                  <a:lnTo>
                    <a:pt x="160531" y="285265"/>
                  </a:lnTo>
                  <a:lnTo>
                    <a:pt x="162209" y="285265"/>
                  </a:lnTo>
                  <a:lnTo>
                    <a:pt x="162209" y="283587"/>
                  </a:lnTo>
                  <a:lnTo>
                    <a:pt x="164447" y="283587"/>
                  </a:lnTo>
                  <a:lnTo>
                    <a:pt x="164447" y="281349"/>
                  </a:lnTo>
                  <a:lnTo>
                    <a:pt x="166124" y="281349"/>
                  </a:lnTo>
                  <a:lnTo>
                    <a:pt x="166124" y="277993"/>
                  </a:lnTo>
                  <a:lnTo>
                    <a:pt x="167803" y="277993"/>
                  </a:lnTo>
                  <a:lnTo>
                    <a:pt x="167803" y="276315"/>
                  </a:lnTo>
                  <a:lnTo>
                    <a:pt x="164447" y="276315"/>
                  </a:lnTo>
                  <a:lnTo>
                    <a:pt x="164447" y="272400"/>
                  </a:lnTo>
                  <a:lnTo>
                    <a:pt x="162209" y="272400"/>
                  </a:lnTo>
                  <a:lnTo>
                    <a:pt x="162209" y="270722"/>
                  </a:lnTo>
                  <a:lnTo>
                    <a:pt x="158853" y="270722"/>
                  </a:lnTo>
                  <a:lnTo>
                    <a:pt x="158853" y="269044"/>
                  </a:lnTo>
                  <a:lnTo>
                    <a:pt x="155497" y="269044"/>
                  </a:lnTo>
                  <a:lnTo>
                    <a:pt x="155497" y="267366"/>
                  </a:lnTo>
                  <a:lnTo>
                    <a:pt x="151582" y="267366"/>
                  </a:lnTo>
                  <a:lnTo>
                    <a:pt x="151582" y="265688"/>
                  </a:lnTo>
                  <a:lnTo>
                    <a:pt x="148226" y="265688"/>
                  </a:lnTo>
                  <a:lnTo>
                    <a:pt x="148226" y="270722"/>
                  </a:lnTo>
                  <a:lnTo>
                    <a:pt x="146548" y="270722"/>
                  </a:lnTo>
                  <a:lnTo>
                    <a:pt x="146548" y="272400"/>
                  </a:lnTo>
                  <a:lnTo>
                    <a:pt x="146548" y="272400"/>
                  </a:lnTo>
                  <a:lnTo>
                    <a:pt x="146548" y="274637"/>
                  </a:lnTo>
                  <a:lnTo>
                    <a:pt x="148226" y="276315"/>
                  </a:lnTo>
                  <a:lnTo>
                    <a:pt x="148226" y="277993"/>
                  </a:lnTo>
                  <a:lnTo>
                    <a:pt x="146548" y="277993"/>
                  </a:lnTo>
                  <a:lnTo>
                    <a:pt x="144870" y="276315"/>
                  </a:lnTo>
                  <a:lnTo>
                    <a:pt x="144870" y="274637"/>
                  </a:lnTo>
                  <a:lnTo>
                    <a:pt x="142632" y="274637"/>
                  </a:lnTo>
                  <a:lnTo>
                    <a:pt x="142632" y="276315"/>
                  </a:lnTo>
                  <a:lnTo>
                    <a:pt x="140954" y="276315"/>
                  </a:lnTo>
                  <a:lnTo>
                    <a:pt x="140954" y="274637"/>
                  </a:lnTo>
                  <a:lnTo>
                    <a:pt x="135920" y="274637"/>
                  </a:lnTo>
                  <a:lnTo>
                    <a:pt x="135920" y="272400"/>
                  </a:lnTo>
                  <a:lnTo>
                    <a:pt x="133683" y="272400"/>
                  </a:lnTo>
                  <a:lnTo>
                    <a:pt x="133683" y="276315"/>
                  </a:lnTo>
                  <a:lnTo>
                    <a:pt x="132005" y="276315"/>
                  </a:lnTo>
                  <a:lnTo>
                    <a:pt x="132005" y="267366"/>
                  </a:lnTo>
                  <a:lnTo>
                    <a:pt x="126971" y="267366"/>
                  </a:lnTo>
                  <a:lnTo>
                    <a:pt x="126971" y="269044"/>
                  </a:lnTo>
                  <a:lnTo>
                    <a:pt x="124733" y="269044"/>
                  </a:lnTo>
                  <a:lnTo>
                    <a:pt x="124733" y="272400"/>
                  </a:lnTo>
                  <a:lnTo>
                    <a:pt x="123055" y="272400"/>
                  </a:lnTo>
                  <a:lnTo>
                    <a:pt x="123055" y="274637"/>
                  </a:lnTo>
                  <a:lnTo>
                    <a:pt x="121377" y="274637"/>
                  </a:lnTo>
                  <a:lnTo>
                    <a:pt x="121377" y="277993"/>
                  </a:lnTo>
                  <a:lnTo>
                    <a:pt x="119699" y="277993"/>
                  </a:lnTo>
                  <a:lnTo>
                    <a:pt x="119699" y="285265"/>
                  </a:lnTo>
                  <a:lnTo>
                    <a:pt x="118021" y="285265"/>
                  </a:lnTo>
                  <a:lnTo>
                    <a:pt x="118021" y="288621"/>
                  </a:lnTo>
                  <a:lnTo>
                    <a:pt x="112428" y="288621"/>
                  </a:lnTo>
                  <a:lnTo>
                    <a:pt x="112428" y="285265"/>
                  </a:lnTo>
                  <a:lnTo>
                    <a:pt x="110749" y="285265"/>
                  </a:lnTo>
                  <a:lnTo>
                    <a:pt x="110749" y="283587"/>
                  </a:lnTo>
                  <a:lnTo>
                    <a:pt x="112428" y="283587"/>
                  </a:lnTo>
                  <a:lnTo>
                    <a:pt x="112428" y="279671"/>
                  </a:lnTo>
                  <a:lnTo>
                    <a:pt x="114106" y="279671"/>
                  </a:lnTo>
                  <a:lnTo>
                    <a:pt x="114106" y="272400"/>
                  </a:lnTo>
                  <a:lnTo>
                    <a:pt x="116343" y="272400"/>
                  </a:lnTo>
                  <a:lnTo>
                    <a:pt x="116343" y="265688"/>
                  </a:lnTo>
                  <a:lnTo>
                    <a:pt x="119699" y="265688"/>
                  </a:lnTo>
                  <a:lnTo>
                    <a:pt x="119699" y="261772"/>
                  </a:lnTo>
                  <a:lnTo>
                    <a:pt x="121377" y="261772"/>
                  </a:lnTo>
                  <a:lnTo>
                    <a:pt x="121377" y="260094"/>
                  </a:lnTo>
                  <a:lnTo>
                    <a:pt x="128649" y="260094"/>
                  </a:lnTo>
                  <a:lnTo>
                    <a:pt x="128649" y="258416"/>
                  </a:lnTo>
                  <a:lnTo>
                    <a:pt x="137598" y="258416"/>
                  </a:lnTo>
                  <a:lnTo>
                    <a:pt x="137598" y="255060"/>
                  </a:lnTo>
                  <a:lnTo>
                    <a:pt x="137598" y="255060"/>
                  </a:lnTo>
                  <a:lnTo>
                    <a:pt x="137598" y="249467"/>
                  </a:lnTo>
                  <a:lnTo>
                    <a:pt x="144870" y="249467"/>
                  </a:lnTo>
                  <a:lnTo>
                    <a:pt x="144870" y="247789"/>
                  </a:lnTo>
                  <a:lnTo>
                    <a:pt x="155497" y="247789"/>
                  </a:lnTo>
                  <a:lnTo>
                    <a:pt x="155497" y="249467"/>
                  </a:lnTo>
                  <a:lnTo>
                    <a:pt x="157175" y="249467"/>
                  </a:lnTo>
                  <a:lnTo>
                    <a:pt x="157175" y="260094"/>
                  </a:lnTo>
                  <a:lnTo>
                    <a:pt x="158853" y="260094"/>
                  </a:lnTo>
                  <a:lnTo>
                    <a:pt x="158853" y="258416"/>
                  </a:lnTo>
                  <a:lnTo>
                    <a:pt x="166124" y="258416"/>
                  </a:lnTo>
                  <a:lnTo>
                    <a:pt x="166124" y="256738"/>
                  </a:lnTo>
                  <a:lnTo>
                    <a:pt x="167803" y="256738"/>
                  </a:lnTo>
                  <a:lnTo>
                    <a:pt x="167803" y="249467"/>
                  </a:lnTo>
                  <a:lnTo>
                    <a:pt x="169480" y="249467"/>
                  </a:lnTo>
                  <a:lnTo>
                    <a:pt x="169480" y="247789"/>
                  </a:lnTo>
                  <a:lnTo>
                    <a:pt x="173396" y="247789"/>
                  </a:lnTo>
                  <a:lnTo>
                    <a:pt x="173396" y="249467"/>
                  </a:lnTo>
                  <a:lnTo>
                    <a:pt x="178430" y="249467"/>
                  </a:lnTo>
                  <a:lnTo>
                    <a:pt x="178430" y="243873"/>
                  </a:lnTo>
                  <a:lnTo>
                    <a:pt x="180108" y="243873"/>
                  </a:lnTo>
                  <a:lnTo>
                    <a:pt x="180108" y="237161"/>
                  </a:lnTo>
                  <a:lnTo>
                    <a:pt x="181786" y="237161"/>
                  </a:lnTo>
                  <a:lnTo>
                    <a:pt x="184024" y="238839"/>
                  </a:lnTo>
                  <a:lnTo>
                    <a:pt x="184024" y="240517"/>
                  </a:lnTo>
                  <a:lnTo>
                    <a:pt x="185701" y="240517"/>
                  </a:lnTo>
                  <a:lnTo>
                    <a:pt x="185701" y="242195"/>
                  </a:lnTo>
                  <a:lnTo>
                    <a:pt x="189057" y="242195"/>
                  </a:lnTo>
                  <a:lnTo>
                    <a:pt x="189057" y="235483"/>
                  </a:lnTo>
                  <a:lnTo>
                    <a:pt x="190736" y="235483"/>
                  </a:lnTo>
                  <a:lnTo>
                    <a:pt x="190736" y="238839"/>
                  </a:lnTo>
                  <a:lnTo>
                    <a:pt x="196329" y="238839"/>
                  </a:lnTo>
                  <a:lnTo>
                    <a:pt x="196329" y="237161"/>
                  </a:lnTo>
                  <a:lnTo>
                    <a:pt x="198007" y="237161"/>
                  </a:lnTo>
                  <a:lnTo>
                    <a:pt x="198007" y="231568"/>
                  </a:lnTo>
                  <a:lnTo>
                    <a:pt x="196329" y="231568"/>
                  </a:lnTo>
                  <a:lnTo>
                    <a:pt x="196329" y="224296"/>
                  </a:lnTo>
                  <a:lnTo>
                    <a:pt x="194651" y="224296"/>
                  </a:lnTo>
                  <a:lnTo>
                    <a:pt x="194651" y="219262"/>
                  </a:lnTo>
                  <a:lnTo>
                    <a:pt x="198007" y="219262"/>
                  </a:lnTo>
                  <a:lnTo>
                    <a:pt x="198007" y="222618"/>
                  </a:lnTo>
                  <a:lnTo>
                    <a:pt x="201923" y="222618"/>
                  </a:lnTo>
                  <a:lnTo>
                    <a:pt x="201923" y="224296"/>
                  </a:lnTo>
                  <a:lnTo>
                    <a:pt x="205278" y="224296"/>
                  </a:lnTo>
                  <a:lnTo>
                    <a:pt x="205278" y="226534"/>
                  </a:lnTo>
                  <a:lnTo>
                    <a:pt x="205278" y="226534"/>
                  </a:lnTo>
                  <a:lnTo>
                    <a:pt x="205278" y="228212"/>
                  </a:lnTo>
                  <a:lnTo>
                    <a:pt x="206957" y="228212"/>
                  </a:lnTo>
                  <a:lnTo>
                    <a:pt x="206957" y="229890"/>
                  </a:lnTo>
                  <a:lnTo>
                    <a:pt x="208634" y="229890"/>
                  </a:lnTo>
                  <a:lnTo>
                    <a:pt x="208634" y="231568"/>
                  </a:lnTo>
                  <a:lnTo>
                    <a:pt x="212550" y="231568"/>
                  </a:lnTo>
                  <a:lnTo>
                    <a:pt x="212550" y="229890"/>
                  </a:lnTo>
                  <a:lnTo>
                    <a:pt x="214228" y="229890"/>
                  </a:lnTo>
                  <a:lnTo>
                    <a:pt x="214228" y="235483"/>
                  </a:lnTo>
                  <a:lnTo>
                    <a:pt x="214228" y="235483"/>
                  </a:lnTo>
                  <a:lnTo>
                    <a:pt x="214228" y="237161"/>
                  </a:lnTo>
                  <a:lnTo>
                    <a:pt x="215906" y="238839"/>
                  </a:lnTo>
                  <a:lnTo>
                    <a:pt x="215906" y="243873"/>
                  </a:lnTo>
                  <a:lnTo>
                    <a:pt x="214228" y="243873"/>
                  </a:lnTo>
                  <a:lnTo>
                    <a:pt x="214228" y="246111"/>
                  </a:lnTo>
                  <a:lnTo>
                    <a:pt x="210313" y="246111"/>
                  </a:lnTo>
                  <a:lnTo>
                    <a:pt x="210313" y="249467"/>
                  </a:lnTo>
                  <a:lnTo>
                    <a:pt x="219262" y="249467"/>
                  </a:lnTo>
                  <a:lnTo>
                    <a:pt x="217584" y="251145"/>
                  </a:lnTo>
                  <a:lnTo>
                    <a:pt x="217584" y="252823"/>
                  </a:lnTo>
                  <a:lnTo>
                    <a:pt x="215906" y="252823"/>
                  </a:lnTo>
                  <a:lnTo>
                    <a:pt x="215906" y="255060"/>
                  </a:lnTo>
                  <a:lnTo>
                    <a:pt x="217584" y="255060"/>
                  </a:lnTo>
                  <a:lnTo>
                    <a:pt x="217584" y="256738"/>
                  </a:lnTo>
                  <a:lnTo>
                    <a:pt x="215906" y="256738"/>
                  </a:lnTo>
                  <a:lnTo>
                    <a:pt x="215906" y="258416"/>
                  </a:lnTo>
                  <a:lnTo>
                    <a:pt x="219262" y="258416"/>
                  </a:lnTo>
                  <a:lnTo>
                    <a:pt x="219262" y="261772"/>
                  </a:lnTo>
                  <a:lnTo>
                    <a:pt x="217584" y="261772"/>
                  </a:lnTo>
                  <a:lnTo>
                    <a:pt x="217584" y="265688"/>
                  </a:lnTo>
                  <a:lnTo>
                    <a:pt x="219262" y="265688"/>
                  </a:lnTo>
                  <a:lnTo>
                    <a:pt x="219262" y="267366"/>
                  </a:lnTo>
                  <a:lnTo>
                    <a:pt x="221500" y="267366"/>
                  </a:lnTo>
                  <a:lnTo>
                    <a:pt x="221500" y="272400"/>
                  </a:lnTo>
                  <a:lnTo>
                    <a:pt x="223178" y="272400"/>
                  </a:lnTo>
                  <a:lnTo>
                    <a:pt x="223178" y="276315"/>
                  </a:lnTo>
                  <a:lnTo>
                    <a:pt x="221500" y="276315"/>
                  </a:lnTo>
                  <a:lnTo>
                    <a:pt x="221500" y="279671"/>
                  </a:lnTo>
                  <a:lnTo>
                    <a:pt x="221500" y="279671"/>
                  </a:lnTo>
                  <a:lnTo>
                    <a:pt x="221500" y="283587"/>
                  </a:lnTo>
                  <a:lnTo>
                    <a:pt x="219262" y="283587"/>
                  </a:lnTo>
                  <a:lnTo>
                    <a:pt x="219262" y="286943"/>
                  </a:lnTo>
                  <a:lnTo>
                    <a:pt x="217584" y="286943"/>
                  </a:lnTo>
                  <a:lnTo>
                    <a:pt x="217584" y="285265"/>
                  </a:lnTo>
                  <a:lnTo>
                    <a:pt x="215906" y="285265"/>
                  </a:lnTo>
                  <a:lnTo>
                    <a:pt x="215906" y="288621"/>
                  </a:lnTo>
                  <a:lnTo>
                    <a:pt x="214228" y="288621"/>
                  </a:lnTo>
                  <a:lnTo>
                    <a:pt x="214228" y="300926"/>
                  </a:lnTo>
                  <a:lnTo>
                    <a:pt x="212550" y="300926"/>
                  </a:lnTo>
                  <a:lnTo>
                    <a:pt x="212550" y="299248"/>
                  </a:lnTo>
                  <a:lnTo>
                    <a:pt x="210313" y="299248"/>
                  </a:lnTo>
                  <a:lnTo>
                    <a:pt x="210313" y="288621"/>
                  </a:lnTo>
                  <a:lnTo>
                    <a:pt x="208634" y="288621"/>
                  </a:lnTo>
                  <a:lnTo>
                    <a:pt x="208634" y="285265"/>
                  </a:lnTo>
                  <a:lnTo>
                    <a:pt x="206957" y="285265"/>
                  </a:lnTo>
                  <a:lnTo>
                    <a:pt x="206957" y="283587"/>
                  </a:lnTo>
                  <a:lnTo>
                    <a:pt x="205278" y="283587"/>
                  </a:lnTo>
                  <a:lnTo>
                    <a:pt x="205278" y="277993"/>
                  </a:lnTo>
                  <a:lnTo>
                    <a:pt x="201923" y="277993"/>
                  </a:lnTo>
                  <a:lnTo>
                    <a:pt x="201923" y="283587"/>
                  </a:lnTo>
                  <a:lnTo>
                    <a:pt x="199685" y="283587"/>
                  </a:lnTo>
                  <a:lnTo>
                    <a:pt x="199685" y="285265"/>
                  </a:lnTo>
                  <a:lnTo>
                    <a:pt x="196329" y="285265"/>
                  </a:lnTo>
                  <a:lnTo>
                    <a:pt x="196329" y="290299"/>
                  </a:lnTo>
                  <a:lnTo>
                    <a:pt x="194651" y="290299"/>
                  </a:lnTo>
                  <a:lnTo>
                    <a:pt x="194651" y="292536"/>
                  </a:lnTo>
                  <a:lnTo>
                    <a:pt x="192973" y="292536"/>
                  </a:lnTo>
                  <a:lnTo>
                    <a:pt x="192973" y="294214"/>
                  </a:lnTo>
                  <a:lnTo>
                    <a:pt x="194651" y="294214"/>
                  </a:lnTo>
                  <a:lnTo>
                    <a:pt x="194651" y="295892"/>
                  </a:lnTo>
                  <a:lnTo>
                    <a:pt x="196329" y="295892"/>
                  </a:lnTo>
                  <a:lnTo>
                    <a:pt x="196329" y="297570"/>
                  </a:lnTo>
                  <a:lnTo>
                    <a:pt x="198007" y="297570"/>
                  </a:lnTo>
                  <a:lnTo>
                    <a:pt x="198007" y="300926"/>
                  </a:lnTo>
                  <a:lnTo>
                    <a:pt x="201923" y="300926"/>
                  </a:lnTo>
                  <a:lnTo>
                    <a:pt x="201923" y="312113"/>
                  </a:lnTo>
                  <a:lnTo>
                    <a:pt x="199685" y="312113"/>
                  </a:lnTo>
                  <a:lnTo>
                    <a:pt x="199685" y="313791"/>
                  </a:lnTo>
                  <a:lnTo>
                    <a:pt x="198007" y="313791"/>
                  </a:lnTo>
                  <a:lnTo>
                    <a:pt x="198007" y="315469"/>
                  </a:lnTo>
                  <a:lnTo>
                    <a:pt x="196329" y="315469"/>
                  </a:lnTo>
                  <a:lnTo>
                    <a:pt x="196329" y="321063"/>
                  </a:lnTo>
                  <a:lnTo>
                    <a:pt x="192973" y="321063"/>
                  </a:lnTo>
                  <a:close/>
                  <a:moveTo>
                    <a:pt x="0" y="252823"/>
                  </a:moveTo>
                  <a:lnTo>
                    <a:pt x="0" y="246111"/>
                  </a:lnTo>
                  <a:lnTo>
                    <a:pt x="2238" y="246111"/>
                  </a:lnTo>
                  <a:lnTo>
                    <a:pt x="2238" y="243873"/>
                  </a:lnTo>
                  <a:lnTo>
                    <a:pt x="3915" y="243873"/>
                  </a:lnTo>
                  <a:lnTo>
                    <a:pt x="3915" y="242195"/>
                  </a:lnTo>
                  <a:lnTo>
                    <a:pt x="5593" y="242195"/>
                  </a:lnTo>
                  <a:lnTo>
                    <a:pt x="5593" y="240517"/>
                  </a:lnTo>
                  <a:lnTo>
                    <a:pt x="7271" y="240517"/>
                  </a:lnTo>
                  <a:lnTo>
                    <a:pt x="7271" y="238839"/>
                  </a:lnTo>
                  <a:lnTo>
                    <a:pt x="8949" y="238839"/>
                  </a:lnTo>
                  <a:lnTo>
                    <a:pt x="8949" y="237161"/>
                  </a:lnTo>
                  <a:lnTo>
                    <a:pt x="12864" y="237161"/>
                  </a:lnTo>
                  <a:lnTo>
                    <a:pt x="12864" y="233246"/>
                  </a:lnTo>
                  <a:lnTo>
                    <a:pt x="14543" y="233246"/>
                  </a:lnTo>
                  <a:lnTo>
                    <a:pt x="14543" y="231568"/>
                  </a:lnTo>
                  <a:lnTo>
                    <a:pt x="19577" y="231568"/>
                  </a:lnTo>
                  <a:lnTo>
                    <a:pt x="19577" y="228212"/>
                  </a:lnTo>
                  <a:lnTo>
                    <a:pt x="23492" y="228212"/>
                  </a:lnTo>
                  <a:lnTo>
                    <a:pt x="23492" y="224296"/>
                  </a:lnTo>
                  <a:lnTo>
                    <a:pt x="25170" y="224296"/>
                  </a:lnTo>
                  <a:lnTo>
                    <a:pt x="25170" y="222618"/>
                  </a:lnTo>
                  <a:lnTo>
                    <a:pt x="28526" y="222618"/>
                  </a:lnTo>
                  <a:lnTo>
                    <a:pt x="28526" y="219262"/>
                  </a:lnTo>
                  <a:lnTo>
                    <a:pt x="30764" y="219262"/>
                  </a:lnTo>
                  <a:lnTo>
                    <a:pt x="30764" y="217584"/>
                  </a:lnTo>
                  <a:lnTo>
                    <a:pt x="32441" y="217584"/>
                  </a:lnTo>
                  <a:lnTo>
                    <a:pt x="32441" y="213669"/>
                  </a:lnTo>
                  <a:lnTo>
                    <a:pt x="34120" y="213669"/>
                  </a:lnTo>
                  <a:lnTo>
                    <a:pt x="34120" y="211991"/>
                  </a:lnTo>
                  <a:lnTo>
                    <a:pt x="37476" y="211991"/>
                  </a:lnTo>
                  <a:lnTo>
                    <a:pt x="37476" y="208635"/>
                  </a:lnTo>
                  <a:lnTo>
                    <a:pt x="41391" y="208635"/>
                  </a:lnTo>
                  <a:lnTo>
                    <a:pt x="41391" y="204719"/>
                  </a:lnTo>
                  <a:lnTo>
                    <a:pt x="43069" y="204719"/>
                  </a:lnTo>
                  <a:lnTo>
                    <a:pt x="43069" y="203041"/>
                  </a:lnTo>
                  <a:lnTo>
                    <a:pt x="44747" y="203041"/>
                  </a:lnTo>
                  <a:lnTo>
                    <a:pt x="44747" y="204719"/>
                  </a:lnTo>
                  <a:lnTo>
                    <a:pt x="46425" y="204719"/>
                  </a:lnTo>
                  <a:lnTo>
                    <a:pt x="46425" y="201363"/>
                  </a:lnTo>
                  <a:lnTo>
                    <a:pt x="48103" y="201363"/>
                  </a:lnTo>
                  <a:lnTo>
                    <a:pt x="48103" y="199685"/>
                  </a:lnTo>
                  <a:lnTo>
                    <a:pt x="50341" y="199685"/>
                  </a:lnTo>
                  <a:lnTo>
                    <a:pt x="50341" y="198007"/>
                  </a:lnTo>
                  <a:lnTo>
                    <a:pt x="48103" y="195770"/>
                  </a:lnTo>
                  <a:lnTo>
                    <a:pt x="46425" y="194092"/>
                  </a:lnTo>
                  <a:lnTo>
                    <a:pt x="46425" y="192414"/>
                  </a:lnTo>
                  <a:lnTo>
                    <a:pt x="48103" y="190736"/>
                  </a:lnTo>
                  <a:lnTo>
                    <a:pt x="48103" y="190736"/>
                  </a:lnTo>
                  <a:lnTo>
                    <a:pt x="48103" y="189058"/>
                  </a:lnTo>
                  <a:lnTo>
                    <a:pt x="52018" y="189058"/>
                  </a:lnTo>
                  <a:lnTo>
                    <a:pt x="52018" y="186821"/>
                  </a:lnTo>
                  <a:lnTo>
                    <a:pt x="50341" y="186821"/>
                  </a:lnTo>
                  <a:lnTo>
                    <a:pt x="50341" y="183464"/>
                  </a:lnTo>
                  <a:lnTo>
                    <a:pt x="52018" y="183464"/>
                  </a:lnTo>
                  <a:lnTo>
                    <a:pt x="52018" y="181786"/>
                  </a:lnTo>
                  <a:lnTo>
                    <a:pt x="55375" y="181786"/>
                  </a:lnTo>
                  <a:lnTo>
                    <a:pt x="55375" y="185142"/>
                  </a:lnTo>
                  <a:lnTo>
                    <a:pt x="53697" y="185142"/>
                  </a:lnTo>
                  <a:lnTo>
                    <a:pt x="53697" y="189058"/>
                  </a:lnTo>
                  <a:lnTo>
                    <a:pt x="53697" y="189058"/>
                  </a:lnTo>
                  <a:lnTo>
                    <a:pt x="53697" y="194092"/>
                  </a:lnTo>
                  <a:lnTo>
                    <a:pt x="55375" y="194092"/>
                  </a:lnTo>
                  <a:lnTo>
                    <a:pt x="55375" y="195770"/>
                  </a:lnTo>
                  <a:lnTo>
                    <a:pt x="57053" y="195770"/>
                  </a:lnTo>
                  <a:lnTo>
                    <a:pt x="57053" y="199685"/>
                  </a:lnTo>
                  <a:lnTo>
                    <a:pt x="59290" y="199685"/>
                  </a:lnTo>
                  <a:lnTo>
                    <a:pt x="59290" y="201363"/>
                  </a:lnTo>
                  <a:lnTo>
                    <a:pt x="57053" y="201363"/>
                  </a:lnTo>
                  <a:lnTo>
                    <a:pt x="57053" y="203041"/>
                  </a:lnTo>
                  <a:lnTo>
                    <a:pt x="55375" y="203041"/>
                  </a:lnTo>
                  <a:lnTo>
                    <a:pt x="55375" y="204719"/>
                  </a:lnTo>
                  <a:lnTo>
                    <a:pt x="50341" y="204719"/>
                  </a:lnTo>
                  <a:lnTo>
                    <a:pt x="50341" y="206957"/>
                  </a:lnTo>
                  <a:lnTo>
                    <a:pt x="48103" y="206957"/>
                  </a:lnTo>
                  <a:lnTo>
                    <a:pt x="48103" y="208635"/>
                  </a:lnTo>
                  <a:lnTo>
                    <a:pt x="46425" y="208635"/>
                  </a:lnTo>
                  <a:lnTo>
                    <a:pt x="46425" y="213669"/>
                  </a:lnTo>
                  <a:lnTo>
                    <a:pt x="39154" y="213669"/>
                  </a:lnTo>
                  <a:lnTo>
                    <a:pt x="37476" y="215347"/>
                  </a:lnTo>
                  <a:lnTo>
                    <a:pt x="35798" y="215347"/>
                  </a:lnTo>
                  <a:lnTo>
                    <a:pt x="35798" y="220940"/>
                  </a:lnTo>
                  <a:lnTo>
                    <a:pt x="35798" y="219262"/>
                  </a:lnTo>
                  <a:lnTo>
                    <a:pt x="35798" y="222618"/>
                  </a:lnTo>
                  <a:lnTo>
                    <a:pt x="34120" y="222618"/>
                  </a:lnTo>
                  <a:lnTo>
                    <a:pt x="34120" y="224296"/>
                  </a:lnTo>
                  <a:lnTo>
                    <a:pt x="32441" y="224296"/>
                  </a:lnTo>
                  <a:lnTo>
                    <a:pt x="32441" y="226534"/>
                  </a:lnTo>
                  <a:lnTo>
                    <a:pt x="30764" y="226534"/>
                  </a:lnTo>
                  <a:lnTo>
                    <a:pt x="30764" y="229890"/>
                  </a:lnTo>
                  <a:lnTo>
                    <a:pt x="28526" y="229890"/>
                  </a:lnTo>
                  <a:lnTo>
                    <a:pt x="28526" y="231568"/>
                  </a:lnTo>
                  <a:lnTo>
                    <a:pt x="26848" y="231568"/>
                  </a:lnTo>
                  <a:lnTo>
                    <a:pt x="26848" y="233246"/>
                  </a:lnTo>
                  <a:lnTo>
                    <a:pt x="23492" y="233246"/>
                  </a:lnTo>
                  <a:lnTo>
                    <a:pt x="23492" y="235483"/>
                  </a:lnTo>
                  <a:lnTo>
                    <a:pt x="19577" y="235483"/>
                  </a:lnTo>
                  <a:lnTo>
                    <a:pt x="19577" y="238839"/>
                  </a:lnTo>
                  <a:lnTo>
                    <a:pt x="17899" y="238839"/>
                  </a:lnTo>
                  <a:lnTo>
                    <a:pt x="17899" y="240517"/>
                  </a:lnTo>
                  <a:lnTo>
                    <a:pt x="16221" y="240517"/>
                  </a:lnTo>
                  <a:lnTo>
                    <a:pt x="16221" y="242195"/>
                  </a:lnTo>
                  <a:lnTo>
                    <a:pt x="14543" y="242195"/>
                  </a:lnTo>
                  <a:lnTo>
                    <a:pt x="14543" y="243873"/>
                  </a:lnTo>
                  <a:lnTo>
                    <a:pt x="12864" y="243873"/>
                  </a:lnTo>
                  <a:lnTo>
                    <a:pt x="12864" y="246111"/>
                  </a:lnTo>
                  <a:lnTo>
                    <a:pt x="7271" y="246111"/>
                  </a:lnTo>
                  <a:lnTo>
                    <a:pt x="7271" y="249467"/>
                  </a:lnTo>
                  <a:lnTo>
                    <a:pt x="2238" y="249467"/>
                  </a:lnTo>
                  <a:lnTo>
                    <a:pt x="2238" y="252823"/>
                  </a:lnTo>
                  <a:lnTo>
                    <a:pt x="0" y="252823"/>
                  </a:lnTo>
                  <a:close/>
                  <a:moveTo>
                    <a:pt x="135920" y="237161"/>
                  </a:moveTo>
                  <a:lnTo>
                    <a:pt x="135920" y="235483"/>
                  </a:lnTo>
                  <a:lnTo>
                    <a:pt x="133683" y="235483"/>
                  </a:lnTo>
                  <a:lnTo>
                    <a:pt x="133683" y="229890"/>
                  </a:lnTo>
                  <a:lnTo>
                    <a:pt x="130326" y="229890"/>
                  </a:lnTo>
                  <a:lnTo>
                    <a:pt x="130326" y="228212"/>
                  </a:lnTo>
                  <a:lnTo>
                    <a:pt x="126971" y="228212"/>
                  </a:lnTo>
                  <a:lnTo>
                    <a:pt x="126971" y="224296"/>
                  </a:lnTo>
                  <a:lnTo>
                    <a:pt x="124733" y="224296"/>
                  </a:lnTo>
                  <a:lnTo>
                    <a:pt x="124733" y="222618"/>
                  </a:lnTo>
                  <a:lnTo>
                    <a:pt x="123055" y="222618"/>
                  </a:lnTo>
                  <a:lnTo>
                    <a:pt x="123055" y="215347"/>
                  </a:lnTo>
                  <a:lnTo>
                    <a:pt x="124733" y="215347"/>
                  </a:lnTo>
                  <a:lnTo>
                    <a:pt x="124733" y="213669"/>
                  </a:lnTo>
                  <a:lnTo>
                    <a:pt x="130326" y="213669"/>
                  </a:lnTo>
                  <a:lnTo>
                    <a:pt x="130326" y="211991"/>
                  </a:lnTo>
                  <a:lnTo>
                    <a:pt x="133683" y="211991"/>
                  </a:lnTo>
                  <a:lnTo>
                    <a:pt x="133683" y="203041"/>
                  </a:lnTo>
                  <a:lnTo>
                    <a:pt x="132005" y="203041"/>
                  </a:lnTo>
                  <a:lnTo>
                    <a:pt x="132005" y="201363"/>
                  </a:lnTo>
                  <a:lnTo>
                    <a:pt x="133683" y="201363"/>
                  </a:lnTo>
                  <a:lnTo>
                    <a:pt x="133683" y="199685"/>
                  </a:lnTo>
                  <a:lnTo>
                    <a:pt x="135920" y="199685"/>
                  </a:lnTo>
                  <a:lnTo>
                    <a:pt x="135920" y="192414"/>
                  </a:lnTo>
                  <a:lnTo>
                    <a:pt x="137598" y="192414"/>
                  </a:lnTo>
                  <a:lnTo>
                    <a:pt x="137598" y="190736"/>
                  </a:lnTo>
                  <a:lnTo>
                    <a:pt x="140954" y="190736"/>
                  </a:lnTo>
                  <a:lnTo>
                    <a:pt x="140954" y="189058"/>
                  </a:lnTo>
                  <a:lnTo>
                    <a:pt x="142632" y="189058"/>
                  </a:lnTo>
                  <a:lnTo>
                    <a:pt x="142632" y="190736"/>
                  </a:lnTo>
                  <a:lnTo>
                    <a:pt x="149903" y="190736"/>
                  </a:lnTo>
                  <a:lnTo>
                    <a:pt x="149903" y="199685"/>
                  </a:lnTo>
                  <a:lnTo>
                    <a:pt x="148226" y="199685"/>
                  </a:lnTo>
                  <a:lnTo>
                    <a:pt x="148226" y="201363"/>
                  </a:lnTo>
                  <a:lnTo>
                    <a:pt x="146548" y="201363"/>
                  </a:lnTo>
                  <a:lnTo>
                    <a:pt x="146548" y="203041"/>
                  </a:lnTo>
                  <a:lnTo>
                    <a:pt x="144870" y="203041"/>
                  </a:lnTo>
                  <a:lnTo>
                    <a:pt x="144870" y="211991"/>
                  </a:lnTo>
                  <a:lnTo>
                    <a:pt x="142632" y="211991"/>
                  </a:lnTo>
                  <a:lnTo>
                    <a:pt x="142632" y="213669"/>
                  </a:lnTo>
                  <a:lnTo>
                    <a:pt x="140954" y="213669"/>
                  </a:lnTo>
                  <a:lnTo>
                    <a:pt x="140954" y="222618"/>
                  </a:lnTo>
                  <a:lnTo>
                    <a:pt x="139276" y="222618"/>
                  </a:lnTo>
                  <a:lnTo>
                    <a:pt x="139276" y="224296"/>
                  </a:lnTo>
                  <a:lnTo>
                    <a:pt x="140954" y="224296"/>
                  </a:lnTo>
                  <a:lnTo>
                    <a:pt x="140954" y="226534"/>
                  </a:lnTo>
                  <a:lnTo>
                    <a:pt x="142632" y="226534"/>
                  </a:lnTo>
                  <a:lnTo>
                    <a:pt x="142632" y="229890"/>
                  </a:lnTo>
                  <a:lnTo>
                    <a:pt x="144870" y="229890"/>
                  </a:lnTo>
                  <a:lnTo>
                    <a:pt x="144870" y="233246"/>
                  </a:lnTo>
                  <a:lnTo>
                    <a:pt x="142632" y="233246"/>
                  </a:lnTo>
                  <a:lnTo>
                    <a:pt x="142632" y="235483"/>
                  </a:lnTo>
                  <a:lnTo>
                    <a:pt x="140954" y="235483"/>
                  </a:lnTo>
                  <a:lnTo>
                    <a:pt x="140954" y="237161"/>
                  </a:lnTo>
                  <a:lnTo>
                    <a:pt x="135920" y="237161"/>
                  </a:lnTo>
                  <a:close/>
                  <a:moveTo>
                    <a:pt x="184024" y="213669"/>
                  </a:moveTo>
                  <a:lnTo>
                    <a:pt x="184024" y="211991"/>
                  </a:lnTo>
                  <a:lnTo>
                    <a:pt x="181786" y="211991"/>
                  </a:lnTo>
                  <a:lnTo>
                    <a:pt x="181786" y="210313"/>
                  </a:lnTo>
                  <a:lnTo>
                    <a:pt x="178430" y="210313"/>
                  </a:lnTo>
                  <a:lnTo>
                    <a:pt x="178430" y="208635"/>
                  </a:lnTo>
                  <a:lnTo>
                    <a:pt x="180108" y="208635"/>
                  </a:lnTo>
                  <a:lnTo>
                    <a:pt x="180108" y="204719"/>
                  </a:lnTo>
                  <a:lnTo>
                    <a:pt x="178430" y="204719"/>
                  </a:lnTo>
                  <a:lnTo>
                    <a:pt x="178430" y="199685"/>
                  </a:lnTo>
                  <a:lnTo>
                    <a:pt x="180108" y="199685"/>
                  </a:lnTo>
                  <a:lnTo>
                    <a:pt x="180108" y="194092"/>
                  </a:lnTo>
                  <a:lnTo>
                    <a:pt x="178430" y="194092"/>
                  </a:lnTo>
                  <a:lnTo>
                    <a:pt x="178430" y="190736"/>
                  </a:lnTo>
                  <a:lnTo>
                    <a:pt x="173396" y="190736"/>
                  </a:lnTo>
                  <a:lnTo>
                    <a:pt x="173396" y="192414"/>
                  </a:lnTo>
                  <a:lnTo>
                    <a:pt x="171159" y="192414"/>
                  </a:lnTo>
                  <a:lnTo>
                    <a:pt x="171159" y="190736"/>
                  </a:lnTo>
                  <a:lnTo>
                    <a:pt x="169480" y="190736"/>
                  </a:lnTo>
                  <a:lnTo>
                    <a:pt x="169480" y="180108"/>
                  </a:lnTo>
                  <a:lnTo>
                    <a:pt x="167803" y="180108"/>
                  </a:lnTo>
                  <a:lnTo>
                    <a:pt x="167803" y="176193"/>
                  </a:lnTo>
                  <a:lnTo>
                    <a:pt x="169480" y="176193"/>
                  </a:lnTo>
                  <a:lnTo>
                    <a:pt x="169480" y="178430"/>
                  </a:lnTo>
                  <a:lnTo>
                    <a:pt x="171159" y="178430"/>
                  </a:lnTo>
                  <a:lnTo>
                    <a:pt x="171159" y="180108"/>
                  </a:lnTo>
                  <a:lnTo>
                    <a:pt x="175074" y="180108"/>
                  </a:lnTo>
                  <a:lnTo>
                    <a:pt x="175074" y="181786"/>
                  </a:lnTo>
                  <a:lnTo>
                    <a:pt x="180108" y="181786"/>
                  </a:lnTo>
                  <a:lnTo>
                    <a:pt x="180108" y="178430"/>
                  </a:lnTo>
                  <a:lnTo>
                    <a:pt x="181786" y="178430"/>
                  </a:lnTo>
                  <a:lnTo>
                    <a:pt x="181786" y="180108"/>
                  </a:lnTo>
                  <a:lnTo>
                    <a:pt x="184024" y="178430"/>
                  </a:lnTo>
                  <a:lnTo>
                    <a:pt x="184024" y="176193"/>
                  </a:lnTo>
                  <a:lnTo>
                    <a:pt x="184024" y="176193"/>
                  </a:lnTo>
                  <a:lnTo>
                    <a:pt x="184024" y="174515"/>
                  </a:lnTo>
                  <a:lnTo>
                    <a:pt x="184024" y="174515"/>
                  </a:lnTo>
                  <a:lnTo>
                    <a:pt x="184024" y="172837"/>
                  </a:lnTo>
                  <a:lnTo>
                    <a:pt x="185701" y="172837"/>
                  </a:lnTo>
                  <a:lnTo>
                    <a:pt x="185701" y="171159"/>
                  </a:lnTo>
                  <a:lnTo>
                    <a:pt x="181786" y="171159"/>
                  </a:lnTo>
                  <a:lnTo>
                    <a:pt x="181786" y="169481"/>
                  </a:lnTo>
                  <a:lnTo>
                    <a:pt x="180108" y="169481"/>
                  </a:lnTo>
                  <a:lnTo>
                    <a:pt x="180108" y="167244"/>
                  </a:lnTo>
                  <a:lnTo>
                    <a:pt x="178430" y="167244"/>
                  </a:lnTo>
                  <a:lnTo>
                    <a:pt x="178430" y="165565"/>
                  </a:lnTo>
                  <a:lnTo>
                    <a:pt x="176752" y="165565"/>
                  </a:lnTo>
                  <a:lnTo>
                    <a:pt x="176752" y="163887"/>
                  </a:lnTo>
                  <a:lnTo>
                    <a:pt x="173396" y="163887"/>
                  </a:lnTo>
                  <a:lnTo>
                    <a:pt x="173396" y="162209"/>
                  </a:lnTo>
                  <a:lnTo>
                    <a:pt x="171159" y="162209"/>
                  </a:lnTo>
                  <a:lnTo>
                    <a:pt x="171159" y="160531"/>
                  </a:lnTo>
                  <a:lnTo>
                    <a:pt x="169480" y="160531"/>
                  </a:lnTo>
                  <a:lnTo>
                    <a:pt x="169480" y="156616"/>
                  </a:lnTo>
                  <a:lnTo>
                    <a:pt x="167803" y="156616"/>
                  </a:lnTo>
                  <a:lnTo>
                    <a:pt x="167803" y="151582"/>
                  </a:lnTo>
                  <a:lnTo>
                    <a:pt x="173396" y="151582"/>
                  </a:lnTo>
                  <a:lnTo>
                    <a:pt x="173396" y="153260"/>
                  </a:lnTo>
                  <a:lnTo>
                    <a:pt x="181786" y="153260"/>
                  </a:lnTo>
                  <a:lnTo>
                    <a:pt x="181786" y="151582"/>
                  </a:lnTo>
                  <a:lnTo>
                    <a:pt x="190736" y="151582"/>
                  </a:lnTo>
                  <a:lnTo>
                    <a:pt x="190736" y="154938"/>
                  </a:lnTo>
                  <a:lnTo>
                    <a:pt x="192973" y="154938"/>
                  </a:lnTo>
                  <a:lnTo>
                    <a:pt x="192973" y="158294"/>
                  </a:lnTo>
                  <a:lnTo>
                    <a:pt x="196329" y="158294"/>
                  </a:lnTo>
                  <a:lnTo>
                    <a:pt x="196329" y="160531"/>
                  </a:lnTo>
                  <a:lnTo>
                    <a:pt x="196329" y="160531"/>
                  </a:lnTo>
                  <a:lnTo>
                    <a:pt x="196329" y="163887"/>
                  </a:lnTo>
                  <a:lnTo>
                    <a:pt x="196329" y="163887"/>
                  </a:lnTo>
                  <a:lnTo>
                    <a:pt x="196329" y="167244"/>
                  </a:lnTo>
                  <a:lnTo>
                    <a:pt x="194651" y="167244"/>
                  </a:lnTo>
                  <a:lnTo>
                    <a:pt x="194651" y="169481"/>
                  </a:lnTo>
                  <a:lnTo>
                    <a:pt x="196329" y="169481"/>
                  </a:lnTo>
                  <a:lnTo>
                    <a:pt x="196329" y="171159"/>
                  </a:lnTo>
                  <a:lnTo>
                    <a:pt x="196329" y="171159"/>
                  </a:lnTo>
                  <a:lnTo>
                    <a:pt x="196329" y="178430"/>
                  </a:lnTo>
                  <a:lnTo>
                    <a:pt x="198007" y="178430"/>
                  </a:lnTo>
                  <a:lnTo>
                    <a:pt x="198007" y="181786"/>
                  </a:lnTo>
                  <a:lnTo>
                    <a:pt x="198007" y="181786"/>
                  </a:lnTo>
                  <a:lnTo>
                    <a:pt x="198007" y="185142"/>
                  </a:lnTo>
                  <a:lnTo>
                    <a:pt x="199685" y="185142"/>
                  </a:lnTo>
                  <a:lnTo>
                    <a:pt x="199685" y="183464"/>
                  </a:lnTo>
                  <a:lnTo>
                    <a:pt x="201923" y="183464"/>
                  </a:lnTo>
                  <a:lnTo>
                    <a:pt x="201923" y="186821"/>
                  </a:lnTo>
                  <a:lnTo>
                    <a:pt x="189057" y="186821"/>
                  </a:lnTo>
                  <a:lnTo>
                    <a:pt x="189057" y="183464"/>
                  </a:lnTo>
                  <a:lnTo>
                    <a:pt x="185701" y="183464"/>
                  </a:lnTo>
                  <a:lnTo>
                    <a:pt x="185701" y="195770"/>
                  </a:lnTo>
                  <a:lnTo>
                    <a:pt x="187380" y="195770"/>
                  </a:lnTo>
                  <a:lnTo>
                    <a:pt x="187380" y="199685"/>
                  </a:lnTo>
                  <a:lnTo>
                    <a:pt x="189057" y="199685"/>
                  </a:lnTo>
                  <a:lnTo>
                    <a:pt x="189057" y="204719"/>
                  </a:lnTo>
                  <a:lnTo>
                    <a:pt x="190736" y="204719"/>
                  </a:lnTo>
                  <a:lnTo>
                    <a:pt x="190736" y="208635"/>
                  </a:lnTo>
                  <a:lnTo>
                    <a:pt x="189057" y="208635"/>
                  </a:lnTo>
                  <a:lnTo>
                    <a:pt x="189057" y="206957"/>
                  </a:lnTo>
                  <a:lnTo>
                    <a:pt x="187380" y="206957"/>
                  </a:lnTo>
                  <a:lnTo>
                    <a:pt x="187380" y="208635"/>
                  </a:lnTo>
                  <a:lnTo>
                    <a:pt x="185701" y="208635"/>
                  </a:lnTo>
                  <a:lnTo>
                    <a:pt x="185701" y="213669"/>
                  </a:lnTo>
                  <a:lnTo>
                    <a:pt x="184024" y="213669"/>
                  </a:lnTo>
                  <a:close/>
                  <a:moveTo>
                    <a:pt x="112428" y="203041"/>
                  </a:moveTo>
                  <a:lnTo>
                    <a:pt x="112428" y="190736"/>
                  </a:lnTo>
                  <a:lnTo>
                    <a:pt x="114106" y="190736"/>
                  </a:lnTo>
                  <a:lnTo>
                    <a:pt x="114106" y="176193"/>
                  </a:lnTo>
                  <a:lnTo>
                    <a:pt x="116343" y="176193"/>
                  </a:lnTo>
                  <a:lnTo>
                    <a:pt x="116343" y="171159"/>
                  </a:lnTo>
                  <a:lnTo>
                    <a:pt x="110749" y="171159"/>
                  </a:lnTo>
                  <a:lnTo>
                    <a:pt x="110749" y="167244"/>
                  </a:lnTo>
                  <a:lnTo>
                    <a:pt x="114106" y="167244"/>
                  </a:lnTo>
                  <a:lnTo>
                    <a:pt x="114106" y="169481"/>
                  </a:lnTo>
                  <a:lnTo>
                    <a:pt x="119699" y="169481"/>
                  </a:lnTo>
                  <a:lnTo>
                    <a:pt x="119699" y="171159"/>
                  </a:lnTo>
                  <a:lnTo>
                    <a:pt x="121377" y="171159"/>
                  </a:lnTo>
                  <a:lnTo>
                    <a:pt x="121377" y="172837"/>
                  </a:lnTo>
                  <a:lnTo>
                    <a:pt x="123055" y="172837"/>
                  </a:lnTo>
                  <a:lnTo>
                    <a:pt x="123055" y="176193"/>
                  </a:lnTo>
                  <a:lnTo>
                    <a:pt x="130326" y="176193"/>
                  </a:lnTo>
                  <a:lnTo>
                    <a:pt x="130326" y="174515"/>
                  </a:lnTo>
                  <a:lnTo>
                    <a:pt x="133683" y="174515"/>
                  </a:lnTo>
                  <a:lnTo>
                    <a:pt x="133683" y="178430"/>
                  </a:lnTo>
                  <a:lnTo>
                    <a:pt x="137598" y="178430"/>
                  </a:lnTo>
                  <a:lnTo>
                    <a:pt x="137598" y="176193"/>
                  </a:lnTo>
                  <a:lnTo>
                    <a:pt x="139276" y="176193"/>
                  </a:lnTo>
                  <a:lnTo>
                    <a:pt x="139276" y="178430"/>
                  </a:lnTo>
                  <a:lnTo>
                    <a:pt x="139276" y="178430"/>
                  </a:lnTo>
                  <a:lnTo>
                    <a:pt x="139276" y="180108"/>
                  </a:lnTo>
                  <a:lnTo>
                    <a:pt x="140954" y="180108"/>
                  </a:lnTo>
                  <a:lnTo>
                    <a:pt x="140954" y="181786"/>
                  </a:lnTo>
                  <a:lnTo>
                    <a:pt x="139276" y="181786"/>
                  </a:lnTo>
                  <a:lnTo>
                    <a:pt x="139276" y="185142"/>
                  </a:lnTo>
                  <a:lnTo>
                    <a:pt x="137598" y="185142"/>
                  </a:lnTo>
                  <a:lnTo>
                    <a:pt x="137598" y="189058"/>
                  </a:lnTo>
                  <a:lnTo>
                    <a:pt x="132005" y="189058"/>
                  </a:lnTo>
                  <a:lnTo>
                    <a:pt x="132005" y="194092"/>
                  </a:lnTo>
                  <a:lnTo>
                    <a:pt x="126971" y="194092"/>
                  </a:lnTo>
                  <a:lnTo>
                    <a:pt x="126971" y="198007"/>
                  </a:lnTo>
                  <a:lnTo>
                    <a:pt x="124733" y="198007"/>
                  </a:lnTo>
                  <a:lnTo>
                    <a:pt x="124733" y="195770"/>
                  </a:lnTo>
                  <a:lnTo>
                    <a:pt x="123055" y="195770"/>
                  </a:lnTo>
                  <a:lnTo>
                    <a:pt x="123055" y="198007"/>
                  </a:lnTo>
                  <a:lnTo>
                    <a:pt x="119699" y="198007"/>
                  </a:lnTo>
                  <a:lnTo>
                    <a:pt x="119699" y="199685"/>
                  </a:lnTo>
                  <a:lnTo>
                    <a:pt x="114106" y="199685"/>
                  </a:lnTo>
                  <a:lnTo>
                    <a:pt x="114106" y="203041"/>
                  </a:lnTo>
                  <a:lnTo>
                    <a:pt x="112428" y="203041"/>
                  </a:lnTo>
                  <a:close/>
                  <a:moveTo>
                    <a:pt x="94529" y="160531"/>
                  </a:moveTo>
                  <a:lnTo>
                    <a:pt x="94529" y="158294"/>
                  </a:lnTo>
                  <a:lnTo>
                    <a:pt x="91172" y="158294"/>
                  </a:lnTo>
                  <a:lnTo>
                    <a:pt x="91172" y="156616"/>
                  </a:lnTo>
                  <a:lnTo>
                    <a:pt x="89495" y="156616"/>
                  </a:lnTo>
                  <a:lnTo>
                    <a:pt x="89495" y="153260"/>
                  </a:lnTo>
                  <a:lnTo>
                    <a:pt x="87817" y="153260"/>
                  </a:lnTo>
                  <a:lnTo>
                    <a:pt x="87817" y="149904"/>
                  </a:lnTo>
                  <a:lnTo>
                    <a:pt x="85579" y="149904"/>
                  </a:lnTo>
                  <a:lnTo>
                    <a:pt x="85579" y="147667"/>
                  </a:lnTo>
                  <a:lnTo>
                    <a:pt x="83901" y="147667"/>
                  </a:lnTo>
                  <a:lnTo>
                    <a:pt x="83901" y="138717"/>
                  </a:lnTo>
                  <a:lnTo>
                    <a:pt x="82223" y="138717"/>
                  </a:lnTo>
                  <a:lnTo>
                    <a:pt x="82223" y="137039"/>
                  </a:lnTo>
                  <a:lnTo>
                    <a:pt x="80545" y="137039"/>
                  </a:lnTo>
                  <a:lnTo>
                    <a:pt x="80545" y="135361"/>
                  </a:lnTo>
                  <a:lnTo>
                    <a:pt x="78867" y="135361"/>
                  </a:lnTo>
                  <a:lnTo>
                    <a:pt x="78867" y="133683"/>
                  </a:lnTo>
                  <a:lnTo>
                    <a:pt x="76630" y="133683"/>
                  </a:lnTo>
                  <a:lnTo>
                    <a:pt x="76630" y="132005"/>
                  </a:lnTo>
                  <a:lnTo>
                    <a:pt x="73274" y="132005"/>
                  </a:lnTo>
                  <a:lnTo>
                    <a:pt x="73274" y="128090"/>
                  </a:lnTo>
                  <a:lnTo>
                    <a:pt x="89495" y="128090"/>
                  </a:lnTo>
                  <a:lnTo>
                    <a:pt x="89495" y="129768"/>
                  </a:lnTo>
                  <a:lnTo>
                    <a:pt x="94529" y="129768"/>
                  </a:lnTo>
                  <a:lnTo>
                    <a:pt x="94529" y="132005"/>
                  </a:lnTo>
                  <a:lnTo>
                    <a:pt x="96207" y="132005"/>
                  </a:lnTo>
                  <a:lnTo>
                    <a:pt x="96207" y="133683"/>
                  </a:lnTo>
                  <a:lnTo>
                    <a:pt x="98444" y="133683"/>
                  </a:lnTo>
                  <a:lnTo>
                    <a:pt x="98444" y="135361"/>
                  </a:lnTo>
                  <a:lnTo>
                    <a:pt x="100122" y="135361"/>
                  </a:lnTo>
                  <a:lnTo>
                    <a:pt x="100122" y="137039"/>
                  </a:lnTo>
                  <a:lnTo>
                    <a:pt x="101800" y="137039"/>
                  </a:lnTo>
                  <a:lnTo>
                    <a:pt x="101800" y="153260"/>
                  </a:lnTo>
                  <a:lnTo>
                    <a:pt x="98444" y="153260"/>
                  </a:lnTo>
                  <a:lnTo>
                    <a:pt x="98444" y="156616"/>
                  </a:lnTo>
                  <a:lnTo>
                    <a:pt x="98444" y="156616"/>
                  </a:lnTo>
                  <a:lnTo>
                    <a:pt x="98444" y="158294"/>
                  </a:lnTo>
                  <a:lnTo>
                    <a:pt x="96207" y="158294"/>
                  </a:lnTo>
                  <a:lnTo>
                    <a:pt x="96207" y="160531"/>
                  </a:lnTo>
                  <a:lnTo>
                    <a:pt x="94529" y="160531"/>
                  </a:lnTo>
                  <a:close/>
                  <a:moveTo>
                    <a:pt x="160531" y="151582"/>
                  </a:moveTo>
                  <a:lnTo>
                    <a:pt x="160531" y="149904"/>
                  </a:lnTo>
                  <a:lnTo>
                    <a:pt x="157175" y="149904"/>
                  </a:lnTo>
                  <a:lnTo>
                    <a:pt x="157175" y="144310"/>
                  </a:lnTo>
                  <a:lnTo>
                    <a:pt x="153260" y="144310"/>
                  </a:lnTo>
                  <a:lnTo>
                    <a:pt x="153260" y="142632"/>
                  </a:lnTo>
                  <a:lnTo>
                    <a:pt x="149903" y="142632"/>
                  </a:lnTo>
                  <a:lnTo>
                    <a:pt x="149903" y="140954"/>
                  </a:lnTo>
                  <a:lnTo>
                    <a:pt x="144870" y="140954"/>
                  </a:lnTo>
                  <a:lnTo>
                    <a:pt x="144870" y="133683"/>
                  </a:lnTo>
                  <a:lnTo>
                    <a:pt x="142632" y="133683"/>
                  </a:lnTo>
                  <a:lnTo>
                    <a:pt x="142632" y="129768"/>
                  </a:lnTo>
                  <a:lnTo>
                    <a:pt x="139276" y="129768"/>
                  </a:lnTo>
                  <a:lnTo>
                    <a:pt x="139276" y="128090"/>
                  </a:lnTo>
                  <a:lnTo>
                    <a:pt x="133683" y="128090"/>
                  </a:lnTo>
                  <a:lnTo>
                    <a:pt x="133683" y="124733"/>
                  </a:lnTo>
                  <a:lnTo>
                    <a:pt x="132005" y="124733"/>
                  </a:lnTo>
                  <a:lnTo>
                    <a:pt x="133683" y="124733"/>
                  </a:lnTo>
                  <a:lnTo>
                    <a:pt x="133683" y="123055"/>
                  </a:lnTo>
                  <a:lnTo>
                    <a:pt x="132005" y="123055"/>
                  </a:lnTo>
                  <a:lnTo>
                    <a:pt x="132005" y="121377"/>
                  </a:lnTo>
                  <a:lnTo>
                    <a:pt x="128649" y="121377"/>
                  </a:lnTo>
                  <a:lnTo>
                    <a:pt x="128649" y="119140"/>
                  </a:lnTo>
                  <a:lnTo>
                    <a:pt x="126971" y="119140"/>
                  </a:lnTo>
                  <a:lnTo>
                    <a:pt x="126971" y="117462"/>
                  </a:lnTo>
                  <a:lnTo>
                    <a:pt x="124733" y="117462"/>
                  </a:lnTo>
                  <a:lnTo>
                    <a:pt x="124733" y="124733"/>
                  </a:lnTo>
                  <a:lnTo>
                    <a:pt x="126971" y="124733"/>
                  </a:lnTo>
                  <a:lnTo>
                    <a:pt x="126971" y="128090"/>
                  </a:lnTo>
                  <a:lnTo>
                    <a:pt x="128649" y="128090"/>
                  </a:lnTo>
                  <a:lnTo>
                    <a:pt x="128649" y="129768"/>
                  </a:lnTo>
                  <a:lnTo>
                    <a:pt x="130326" y="129768"/>
                  </a:lnTo>
                  <a:lnTo>
                    <a:pt x="130326" y="135361"/>
                  </a:lnTo>
                  <a:lnTo>
                    <a:pt x="128649" y="135361"/>
                  </a:lnTo>
                  <a:lnTo>
                    <a:pt x="128649" y="137039"/>
                  </a:lnTo>
                  <a:lnTo>
                    <a:pt x="126971" y="137039"/>
                  </a:lnTo>
                  <a:lnTo>
                    <a:pt x="126971" y="135361"/>
                  </a:lnTo>
                  <a:lnTo>
                    <a:pt x="124733" y="135361"/>
                  </a:lnTo>
                  <a:lnTo>
                    <a:pt x="124733" y="129768"/>
                  </a:lnTo>
                  <a:lnTo>
                    <a:pt x="123055" y="129768"/>
                  </a:lnTo>
                  <a:lnTo>
                    <a:pt x="123055" y="128090"/>
                  </a:lnTo>
                  <a:lnTo>
                    <a:pt x="121377" y="128090"/>
                  </a:lnTo>
                  <a:lnTo>
                    <a:pt x="121377" y="126411"/>
                  </a:lnTo>
                  <a:lnTo>
                    <a:pt x="119699" y="126411"/>
                  </a:lnTo>
                  <a:lnTo>
                    <a:pt x="119699" y="124733"/>
                  </a:lnTo>
                  <a:lnTo>
                    <a:pt x="116343" y="124733"/>
                  </a:lnTo>
                  <a:lnTo>
                    <a:pt x="116343" y="121377"/>
                  </a:lnTo>
                  <a:lnTo>
                    <a:pt x="110749" y="121377"/>
                  </a:lnTo>
                  <a:lnTo>
                    <a:pt x="110749" y="119140"/>
                  </a:lnTo>
                  <a:lnTo>
                    <a:pt x="109072" y="119140"/>
                  </a:lnTo>
                  <a:lnTo>
                    <a:pt x="109072" y="117462"/>
                  </a:lnTo>
                  <a:lnTo>
                    <a:pt x="103478" y="117462"/>
                  </a:lnTo>
                  <a:lnTo>
                    <a:pt x="103478" y="119140"/>
                  </a:lnTo>
                  <a:lnTo>
                    <a:pt x="103478" y="117462"/>
                  </a:lnTo>
                  <a:lnTo>
                    <a:pt x="103478" y="119140"/>
                  </a:lnTo>
                  <a:lnTo>
                    <a:pt x="101800" y="119140"/>
                  </a:lnTo>
                  <a:lnTo>
                    <a:pt x="101800" y="121377"/>
                  </a:lnTo>
                  <a:lnTo>
                    <a:pt x="100122" y="121377"/>
                  </a:lnTo>
                  <a:lnTo>
                    <a:pt x="100122" y="123055"/>
                  </a:lnTo>
                  <a:lnTo>
                    <a:pt x="101800" y="123055"/>
                  </a:lnTo>
                  <a:lnTo>
                    <a:pt x="101800" y="124733"/>
                  </a:lnTo>
                  <a:lnTo>
                    <a:pt x="91172" y="124733"/>
                  </a:lnTo>
                  <a:lnTo>
                    <a:pt x="91172" y="123055"/>
                  </a:lnTo>
                  <a:lnTo>
                    <a:pt x="87817" y="123055"/>
                  </a:lnTo>
                  <a:lnTo>
                    <a:pt x="87817" y="119140"/>
                  </a:lnTo>
                  <a:lnTo>
                    <a:pt x="85579" y="119140"/>
                  </a:lnTo>
                  <a:lnTo>
                    <a:pt x="85579" y="117462"/>
                  </a:lnTo>
                  <a:lnTo>
                    <a:pt x="82223" y="117462"/>
                  </a:lnTo>
                  <a:lnTo>
                    <a:pt x="82223" y="121377"/>
                  </a:lnTo>
                  <a:lnTo>
                    <a:pt x="80545" y="121377"/>
                  </a:lnTo>
                  <a:lnTo>
                    <a:pt x="80545" y="112428"/>
                  </a:lnTo>
                  <a:lnTo>
                    <a:pt x="78867" y="112428"/>
                  </a:lnTo>
                  <a:lnTo>
                    <a:pt x="78867" y="110191"/>
                  </a:lnTo>
                  <a:lnTo>
                    <a:pt x="82223" y="110191"/>
                  </a:lnTo>
                  <a:lnTo>
                    <a:pt x="82223" y="108513"/>
                  </a:lnTo>
                  <a:lnTo>
                    <a:pt x="83901" y="108513"/>
                  </a:lnTo>
                  <a:lnTo>
                    <a:pt x="83901" y="106834"/>
                  </a:lnTo>
                  <a:lnTo>
                    <a:pt x="85579" y="106834"/>
                  </a:lnTo>
                  <a:lnTo>
                    <a:pt x="85579" y="105156"/>
                  </a:lnTo>
                  <a:lnTo>
                    <a:pt x="89495" y="105156"/>
                  </a:lnTo>
                  <a:lnTo>
                    <a:pt x="89495" y="99563"/>
                  </a:lnTo>
                  <a:lnTo>
                    <a:pt x="85579" y="99563"/>
                  </a:lnTo>
                  <a:lnTo>
                    <a:pt x="85579" y="97885"/>
                  </a:lnTo>
                  <a:lnTo>
                    <a:pt x="80545" y="97885"/>
                  </a:lnTo>
                  <a:lnTo>
                    <a:pt x="80545" y="96207"/>
                  </a:lnTo>
                  <a:lnTo>
                    <a:pt x="78867" y="96207"/>
                  </a:lnTo>
                  <a:lnTo>
                    <a:pt x="78867" y="103478"/>
                  </a:lnTo>
                  <a:lnTo>
                    <a:pt x="80545" y="103478"/>
                  </a:lnTo>
                  <a:lnTo>
                    <a:pt x="80545" y="105156"/>
                  </a:lnTo>
                  <a:lnTo>
                    <a:pt x="74952" y="105156"/>
                  </a:lnTo>
                  <a:lnTo>
                    <a:pt x="74952" y="101241"/>
                  </a:lnTo>
                  <a:lnTo>
                    <a:pt x="73274" y="101241"/>
                  </a:lnTo>
                  <a:lnTo>
                    <a:pt x="73274" y="99563"/>
                  </a:lnTo>
                  <a:lnTo>
                    <a:pt x="71595" y="99563"/>
                  </a:lnTo>
                  <a:lnTo>
                    <a:pt x="71595" y="97885"/>
                  </a:lnTo>
                  <a:lnTo>
                    <a:pt x="67680" y="97885"/>
                  </a:lnTo>
                  <a:lnTo>
                    <a:pt x="67680" y="94529"/>
                  </a:lnTo>
                  <a:lnTo>
                    <a:pt x="66002" y="94529"/>
                  </a:lnTo>
                  <a:lnTo>
                    <a:pt x="66002" y="92851"/>
                  </a:lnTo>
                  <a:lnTo>
                    <a:pt x="67680" y="92851"/>
                  </a:lnTo>
                  <a:lnTo>
                    <a:pt x="67680" y="90614"/>
                  </a:lnTo>
                  <a:lnTo>
                    <a:pt x="66002" y="90614"/>
                  </a:lnTo>
                  <a:lnTo>
                    <a:pt x="66002" y="83901"/>
                  </a:lnTo>
                  <a:lnTo>
                    <a:pt x="64324" y="83901"/>
                  </a:lnTo>
                  <a:lnTo>
                    <a:pt x="64324" y="81664"/>
                  </a:lnTo>
                  <a:lnTo>
                    <a:pt x="62646" y="81664"/>
                  </a:lnTo>
                  <a:lnTo>
                    <a:pt x="62646" y="79986"/>
                  </a:lnTo>
                  <a:lnTo>
                    <a:pt x="64324" y="79986"/>
                  </a:lnTo>
                  <a:lnTo>
                    <a:pt x="64324" y="76630"/>
                  </a:lnTo>
                  <a:lnTo>
                    <a:pt x="62646" y="76630"/>
                  </a:lnTo>
                  <a:lnTo>
                    <a:pt x="62646" y="74952"/>
                  </a:lnTo>
                  <a:lnTo>
                    <a:pt x="64324" y="74952"/>
                  </a:lnTo>
                  <a:lnTo>
                    <a:pt x="62646" y="74952"/>
                  </a:lnTo>
                  <a:lnTo>
                    <a:pt x="62646" y="67680"/>
                  </a:lnTo>
                  <a:lnTo>
                    <a:pt x="60968" y="67680"/>
                  </a:lnTo>
                  <a:lnTo>
                    <a:pt x="60968" y="58731"/>
                  </a:lnTo>
                  <a:lnTo>
                    <a:pt x="62646" y="58731"/>
                  </a:lnTo>
                  <a:lnTo>
                    <a:pt x="62646" y="60409"/>
                  </a:lnTo>
                  <a:lnTo>
                    <a:pt x="64324" y="60409"/>
                  </a:lnTo>
                  <a:lnTo>
                    <a:pt x="64324" y="62087"/>
                  </a:lnTo>
                  <a:lnTo>
                    <a:pt x="67680" y="62087"/>
                  </a:lnTo>
                  <a:lnTo>
                    <a:pt x="67680" y="66002"/>
                  </a:lnTo>
                  <a:lnTo>
                    <a:pt x="73274" y="66002"/>
                  </a:lnTo>
                  <a:lnTo>
                    <a:pt x="73274" y="64324"/>
                  </a:lnTo>
                  <a:lnTo>
                    <a:pt x="73274" y="66002"/>
                  </a:lnTo>
                  <a:lnTo>
                    <a:pt x="73274" y="64324"/>
                  </a:lnTo>
                  <a:lnTo>
                    <a:pt x="74952" y="64324"/>
                  </a:lnTo>
                  <a:lnTo>
                    <a:pt x="74952" y="62087"/>
                  </a:lnTo>
                  <a:lnTo>
                    <a:pt x="74952" y="62087"/>
                  </a:lnTo>
                  <a:lnTo>
                    <a:pt x="74952" y="60409"/>
                  </a:lnTo>
                  <a:lnTo>
                    <a:pt x="73274" y="60409"/>
                  </a:lnTo>
                  <a:lnTo>
                    <a:pt x="73274" y="51460"/>
                  </a:lnTo>
                  <a:lnTo>
                    <a:pt x="73274" y="51460"/>
                  </a:lnTo>
                  <a:lnTo>
                    <a:pt x="73274" y="46425"/>
                  </a:lnTo>
                  <a:lnTo>
                    <a:pt x="74952" y="46425"/>
                  </a:lnTo>
                  <a:lnTo>
                    <a:pt x="74952" y="44188"/>
                  </a:lnTo>
                  <a:lnTo>
                    <a:pt x="76630" y="44188"/>
                  </a:lnTo>
                  <a:lnTo>
                    <a:pt x="76630" y="37476"/>
                  </a:lnTo>
                  <a:lnTo>
                    <a:pt x="74952" y="37476"/>
                  </a:lnTo>
                  <a:lnTo>
                    <a:pt x="74952" y="35798"/>
                  </a:lnTo>
                  <a:lnTo>
                    <a:pt x="76630" y="35798"/>
                  </a:lnTo>
                  <a:lnTo>
                    <a:pt x="76630" y="30205"/>
                  </a:lnTo>
                  <a:lnTo>
                    <a:pt x="74952" y="30205"/>
                  </a:lnTo>
                  <a:lnTo>
                    <a:pt x="74952" y="28526"/>
                  </a:lnTo>
                  <a:lnTo>
                    <a:pt x="73274" y="28526"/>
                  </a:lnTo>
                  <a:lnTo>
                    <a:pt x="73274" y="24611"/>
                  </a:lnTo>
                  <a:lnTo>
                    <a:pt x="74952" y="24611"/>
                  </a:lnTo>
                  <a:lnTo>
                    <a:pt x="74952" y="22933"/>
                  </a:lnTo>
                  <a:lnTo>
                    <a:pt x="74952" y="22933"/>
                  </a:lnTo>
                  <a:lnTo>
                    <a:pt x="74952" y="21255"/>
                  </a:lnTo>
                  <a:lnTo>
                    <a:pt x="76630" y="21255"/>
                  </a:lnTo>
                  <a:lnTo>
                    <a:pt x="76630" y="13984"/>
                  </a:lnTo>
                  <a:lnTo>
                    <a:pt x="78867" y="13984"/>
                  </a:lnTo>
                  <a:lnTo>
                    <a:pt x="78867" y="8949"/>
                  </a:lnTo>
                  <a:lnTo>
                    <a:pt x="80545" y="8949"/>
                  </a:lnTo>
                  <a:lnTo>
                    <a:pt x="80545" y="7271"/>
                  </a:lnTo>
                  <a:lnTo>
                    <a:pt x="78867" y="7271"/>
                  </a:lnTo>
                  <a:lnTo>
                    <a:pt x="78867" y="3356"/>
                  </a:lnTo>
                  <a:lnTo>
                    <a:pt x="83901" y="3356"/>
                  </a:lnTo>
                  <a:lnTo>
                    <a:pt x="83901" y="0"/>
                  </a:lnTo>
                  <a:lnTo>
                    <a:pt x="85579" y="0"/>
                  </a:lnTo>
                  <a:lnTo>
                    <a:pt x="85579" y="3356"/>
                  </a:lnTo>
                  <a:lnTo>
                    <a:pt x="89495" y="3356"/>
                  </a:lnTo>
                  <a:lnTo>
                    <a:pt x="89495" y="1678"/>
                  </a:lnTo>
                  <a:lnTo>
                    <a:pt x="91172" y="1678"/>
                  </a:lnTo>
                  <a:lnTo>
                    <a:pt x="91172" y="0"/>
                  </a:lnTo>
                  <a:lnTo>
                    <a:pt x="92851" y="0"/>
                  </a:lnTo>
                  <a:lnTo>
                    <a:pt x="92851" y="1678"/>
                  </a:lnTo>
                  <a:lnTo>
                    <a:pt x="94529" y="1678"/>
                  </a:lnTo>
                  <a:lnTo>
                    <a:pt x="94529" y="3356"/>
                  </a:lnTo>
                  <a:lnTo>
                    <a:pt x="98444" y="3356"/>
                  </a:lnTo>
                  <a:lnTo>
                    <a:pt x="98444" y="5034"/>
                  </a:lnTo>
                  <a:lnTo>
                    <a:pt x="101800" y="5034"/>
                  </a:lnTo>
                  <a:lnTo>
                    <a:pt x="101800" y="7271"/>
                  </a:lnTo>
                  <a:lnTo>
                    <a:pt x="103478" y="7271"/>
                  </a:lnTo>
                  <a:lnTo>
                    <a:pt x="103478" y="8949"/>
                  </a:lnTo>
                  <a:lnTo>
                    <a:pt x="109072" y="8949"/>
                  </a:lnTo>
                  <a:lnTo>
                    <a:pt x="109072" y="10628"/>
                  </a:lnTo>
                  <a:lnTo>
                    <a:pt x="114106" y="10628"/>
                  </a:lnTo>
                  <a:lnTo>
                    <a:pt x="114106" y="8949"/>
                  </a:lnTo>
                  <a:lnTo>
                    <a:pt x="116343" y="8949"/>
                  </a:lnTo>
                  <a:lnTo>
                    <a:pt x="116343" y="3356"/>
                  </a:lnTo>
                  <a:lnTo>
                    <a:pt x="119699" y="3356"/>
                  </a:lnTo>
                  <a:lnTo>
                    <a:pt x="119699" y="7271"/>
                  </a:lnTo>
                  <a:lnTo>
                    <a:pt x="121377" y="7271"/>
                  </a:lnTo>
                  <a:lnTo>
                    <a:pt x="121377" y="10628"/>
                  </a:lnTo>
                  <a:lnTo>
                    <a:pt x="119699" y="10628"/>
                  </a:lnTo>
                  <a:lnTo>
                    <a:pt x="119699" y="13984"/>
                  </a:lnTo>
                  <a:lnTo>
                    <a:pt x="116343" y="13984"/>
                  </a:lnTo>
                  <a:lnTo>
                    <a:pt x="116343" y="15662"/>
                  </a:lnTo>
                  <a:lnTo>
                    <a:pt x="118021" y="15662"/>
                  </a:lnTo>
                  <a:lnTo>
                    <a:pt x="118021" y="19577"/>
                  </a:lnTo>
                  <a:lnTo>
                    <a:pt x="116343" y="19577"/>
                  </a:lnTo>
                  <a:lnTo>
                    <a:pt x="116343" y="26848"/>
                  </a:lnTo>
                  <a:lnTo>
                    <a:pt x="118021" y="28526"/>
                  </a:lnTo>
                  <a:lnTo>
                    <a:pt x="118021" y="31883"/>
                  </a:lnTo>
                  <a:lnTo>
                    <a:pt x="119699" y="31883"/>
                  </a:lnTo>
                  <a:lnTo>
                    <a:pt x="119699" y="33561"/>
                  </a:lnTo>
                  <a:lnTo>
                    <a:pt x="124733" y="33561"/>
                  </a:lnTo>
                  <a:lnTo>
                    <a:pt x="124733" y="35798"/>
                  </a:lnTo>
                  <a:lnTo>
                    <a:pt x="123055" y="35798"/>
                  </a:lnTo>
                  <a:lnTo>
                    <a:pt x="123055" y="39154"/>
                  </a:lnTo>
                  <a:lnTo>
                    <a:pt x="124733" y="39154"/>
                  </a:lnTo>
                  <a:lnTo>
                    <a:pt x="124733" y="46425"/>
                  </a:lnTo>
                  <a:lnTo>
                    <a:pt x="123055" y="46425"/>
                  </a:lnTo>
                  <a:lnTo>
                    <a:pt x="123055" y="49782"/>
                  </a:lnTo>
                  <a:lnTo>
                    <a:pt x="121377" y="49782"/>
                  </a:lnTo>
                  <a:lnTo>
                    <a:pt x="121377" y="53138"/>
                  </a:lnTo>
                  <a:lnTo>
                    <a:pt x="119699" y="53138"/>
                  </a:lnTo>
                  <a:lnTo>
                    <a:pt x="119699" y="55375"/>
                  </a:lnTo>
                  <a:lnTo>
                    <a:pt x="118021" y="55375"/>
                  </a:lnTo>
                  <a:lnTo>
                    <a:pt x="118021" y="57053"/>
                  </a:lnTo>
                  <a:lnTo>
                    <a:pt x="119699" y="57053"/>
                  </a:lnTo>
                  <a:lnTo>
                    <a:pt x="119699" y="58731"/>
                  </a:lnTo>
                  <a:lnTo>
                    <a:pt x="118021" y="58731"/>
                  </a:lnTo>
                  <a:lnTo>
                    <a:pt x="119699" y="58731"/>
                  </a:lnTo>
                  <a:lnTo>
                    <a:pt x="119699" y="60409"/>
                  </a:lnTo>
                  <a:lnTo>
                    <a:pt x="118021" y="60409"/>
                  </a:lnTo>
                  <a:lnTo>
                    <a:pt x="118021" y="62087"/>
                  </a:lnTo>
                  <a:lnTo>
                    <a:pt x="116343" y="62087"/>
                  </a:lnTo>
                  <a:lnTo>
                    <a:pt x="116343" y="60409"/>
                  </a:lnTo>
                  <a:lnTo>
                    <a:pt x="114106" y="60409"/>
                  </a:lnTo>
                  <a:lnTo>
                    <a:pt x="112428" y="62087"/>
                  </a:lnTo>
                  <a:lnTo>
                    <a:pt x="112428" y="64324"/>
                  </a:lnTo>
                  <a:lnTo>
                    <a:pt x="109072" y="64324"/>
                  </a:lnTo>
                  <a:lnTo>
                    <a:pt x="109072" y="66002"/>
                  </a:lnTo>
                  <a:lnTo>
                    <a:pt x="107394" y="66002"/>
                  </a:lnTo>
                  <a:lnTo>
                    <a:pt x="107394" y="67680"/>
                  </a:lnTo>
                  <a:lnTo>
                    <a:pt x="103478" y="67680"/>
                  </a:lnTo>
                  <a:lnTo>
                    <a:pt x="103478" y="69359"/>
                  </a:lnTo>
                  <a:lnTo>
                    <a:pt x="101800" y="69359"/>
                  </a:lnTo>
                  <a:lnTo>
                    <a:pt x="101800" y="71037"/>
                  </a:lnTo>
                  <a:lnTo>
                    <a:pt x="103478" y="71037"/>
                  </a:lnTo>
                  <a:lnTo>
                    <a:pt x="103478" y="76630"/>
                  </a:lnTo>
                  <a:lnTo>
                    <a:pt x="101800" y="76630"/>
                  </a:lnTo>
                  <a:lnTo>
                    <a:pt x="101800" y="81664"/>
                  </a:lnTo>
                  <a:lnTo>
                    <a:pt x="98444" y="81664"/>
                  </a:lnTo>
                  <a:lnTo>
                    <a:pt x="98444" y="87257"/>
                  </a:lnTo>
                  <a:lnTo>
                    <a:pt x="101800" y="87257"/>
                  </a:lnTo>
                  <a:lnTo>
                    <a:pt x="101800" y="92851"/>
                  </a:lnTo>
                  <a:lnTo>
                    <a:pt x="103478" y="92851"/>
                  </a:lnTo>
                  <a:lnTo>
                    <a:pt x="103478" y="97885"/>
                  </a:lnTo>
                  <a:lnTo>
                    <a:pt x="107394" y="97885"/>
                  </a:lnTo>
                  <a:lnTo>
                    <a:pt x="107394" y="99563"/>
                  </a:lnTo>
                  <a:lnTo>
                    <a:pt x="103478" y="99563"/>
                  </a:lnTo>
                  <a:lnTo>
                    <a:pt x="103478" y="105156"/>
                  </a:lnTo>
                  <a:lnTo>
                    <a:pt x="105156" y="105156"/>
                  </a:lnTo>
                  <a:lnTo>
                    <a:pt x="105156" y="106834"/>
                  </a:lnTo>
                  <a:lnTo>
                    <a:pt x="107394" y="106834"/>
                  </a:lnTo>
                  <a:lnTo>
                    <a:pt x="107394" y="112428"/>
                  </a:lnTo>
                  <a:lnTo>
                    <a:pt x="109072" y="112428"/>
                  </a:lnTo>
                  <a:lnTo>
                    <a:pt x="109072" y="115784"/>
                  </a:lnTo>
                  <a:lnTo>
                    <a:pt x="112428" y="115784"/>
                  </a:lnTo>
                  <a:lnTo>
                    <a:pt x="112428" y="117462"/>
                  </a:lnTo>
                  <a:lnTo>
                    <a:pt x="118021" y="117462"/>
                  </a:lnTo>
                  <a:lnTo>
                    <a:pt x="118021" y="119140"/>
                  </a:lnTo>
                  <a:lnTo>
                    <a:pt x="119699" y="119140"/>
                  </a:lnTo>
                  <a:lnTo>
                    <a:pt x="119699" y="114106"/>
                  </a:lnTo>
                  <a:lnTo>
                    <a:pt x="118021" y="114106"/>
                  </a:lnTo>
                  <a:lnTo>
                    <a:pt x="118021" y="112428"/>
                  </a:lnTo>
                  <a:lnTo>
                    <a:pt x="121377" y="112428"/>
                  </a:lnTo>
                  <a:lnTo>
                    <a:pt x="121377" y="110191"/>
                  </a:lnTo>
                  <a:lnTo>
                    <a:pt x="123055" y="110191"/>
                  </a:lnTo>
                  <a:lnTo>
                    <a:pt x="123055" y="108513"/>
                  </a:lnTo>
                  <a:lnTo>
                    <a:pt x="124733" y="108513"/>
                  </a:lnTo>
                  <a:lnTo>
                    <a:pt x="124733" y="106834"/>
                  </a:lnTo>
                  <a:lnTo>
                    <a:pt x="126971" y="106834"/>
                  </a:lnTo>
                  <a:lnTo>
                    <a:pt x="126971" y="108513"/>
                  </a:lnTo>
                  <a:lnTo>
                    <a:pt x="132005" y="108513"/>
                  </a:lnTo>
                  <a:lnTo>
                    <a:pt x="132005" y="110191"/>
                  </a:lnTo>
                  <a:lnTo>
                    <a:pt x="133683" y="110191"/>
                  </a:lnTo>
                  <a:lnTo>
                    <a:pt x="133683" y="112428"/>
                  </a:lnTo>
                  <a:lnTo>
                    <a:pt x="137598" y="112428"/>
                  </a:lnTo>
                  <a:lnTo>
                    <a:pt x="137598" y="115784"/>
                  </a:lnTo>
                  <a:lnTo>
                    <a:pt x="139276" y="115784"/>
                  </a:lnTo>
                  <a:lnTo>
                    <a:pt x="139276" y="121377"/>
                  </a:lnTo>
                  <a:lnTo>
                    <a:pt x="137598" y="121377"/>
                  </a:lnTo>
                  <a:lnTo>
                    <a:pt x="137598" y="123055"/>
                  </a:lnTo>
                  <a:lnTo>
                    <a:pt x="144870" y="123055"/>
                  </a:lnTo>
                  <a:lnTo>
                    <a:pt x="144870" y="117462"/>
                  </a:lnTo>
                  <a:lnTo>
                    <a:pt x="142632" y="117462"/>
                  </a:lnTo>
                  <a:lnTo>
                    <a:pt x="142632" y="115784"/>
                  </a:lnTo>
                  <a:lnTo>
                    <a:pt x="144870" y="114106"/>
                  </a:lnTo>
                  <a:lnTo>
                    <a:pt x="144870" y="115784"/>
                  </a:lnTo>
                  <a:lnTo>
                    <a:pt x="148226" y="115784"/>
                  </a:lnTo>
                  <a:lnTo>
                    <a:pt x="148226" y="117462"/>
                  </a:lnTo>
                  <a:lnTo>
                    <a:pt x="149903" y="117462"/>
                  </a:lnTo>
                  <a:lnTo>
                    <a:pt x="149903" y="119140"/>
                  </a:lnTo>
                  <a:lnTo>
                    <a:pt x="153260" y="119140"/>
                  </a:lnTo>
                  <a:lnTo>
                    <a:pt x="153260" y="117462"/>
                  </a:lnTo>
                  <a:lnTo>
                    <a:pt x="155497" y="117462"/>
                  </a:lnTo>
                  <a:lnTo>
                    <a:pt x="155497" y="121377"/>
                  </a:lnTo>
                  <a:lnTo>
                    <a:pt x="160531" y="121377"/>
                  </a:lnTo>
                  <a:lnTo>
                    <a:pt x="160531" y="123055"/>
                  </a:lnTo>
                  <a:lnTo>
                    <a:pt x="157175" y="123055"/>
                  </a:lnTo>
                  <a:lnTo>
                    <a:pt x="157175" y="124733"/>
                  </a:lnTo>
                  <a:lnTo>
                    <a:pt x="155497" y="124733"/>
                  </a:lnTo>
                  <a:lnTo>
                    <a:pt x="155497" y="123055"/>
                  </a:lnTo>
                  <a:lnTo>
                    <a:pt x="149903" y="123055"/>
                  </a:lnTo>
                  <a:lnTo>
                    <a:pt x="149903" y="128090"/>
                  </a:lnTo>
                  <a:lnTo>
                    <a:pt x="153260" y="128090"/>
                  </a:lnTo>
                  <a:lnTo>
                    <a:pt x="153260" y="129768"/>
                  </a:lnTo>
                  <a:lnTo>
                    <a:pt x="155497" y="129768"/>
                  </a:lnTo>
                  <a:lnTo>
                    <a:pt x="155497" y="133683"/>
                  </a:lnTo>
                  <a:lnTo>
                    <a:pt x="157175" y="133683"/>
                  </a:lnTo>
                  <a:lnTo>
                    <a:pt x="157175" y="135361"/>
                  </a:lnTo>
                  <a:lnTo>
                    <a:pt x="155497" y="135361"/>
                  </a:lnTo>
                  <a:lnTo>
                    <a:pt x="155497" y="138717"/>
                  </a:lnTo>
                  <a:lnTo>
                    <a:pt x="157175" y="138717"/>
                  </a:lnTo>
                  <a:lnTo>
                    <a:pt x="157175" y="137039"/>
                  </a:lnTo>
                  <a:lnTo>
                    <a:pt x="158853" y="137039"/>
                  </a:lnTo>
                  <a:lnTo>
                    <a:pt x="158853" y="138717"/>
                  </a:lnTo>
                  <a:lnTo>
                    <a:pt x="166124" y="138717"/>
                  </a:lnTo>
                  <a:lnTo>
                    <a:pt x="166124" y="140954"/>
                  </a:lnTo>
                  <a:lnTo>
                    <a:pt x="164447" y="140954"/>
                  </a:lnTo>
                  <a:lnTo>
                    <a:pt x="164447" y="144310"/>
                  </a:lnTo>
                  <a:lnTo>
                    <a:pt x="166124" y="144310"/>
                  </a:lnTo>
                  <a:lnTo>
                    <a:pt x="166124" y="145988"/>
                  </a:lnTo>
                  <a:lnTo>
                    <a:pt x="164447" y="145988"/>
                  </a:lnTo>
                  <a:lnTo>
                    <a:pt x="164447" y="149904"/>
                  </a:lnTo>
                  <a:lnTo>
                    <a:pt x="162209" y="149904"/>
                  </a:lnTo>
                  <a:lnTo>
                    <a:pt x="162209" y="151582"/>
                  </a:lnTo>
                  <a:lnTo>
                    <a:pt x="160531" y="15158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3254DD33-618E-5656-1EA3-599D6040BB34}"/>
                </a:ext>
              </a:extLst>
            </p:cNvPr>
            <p:cNvSpPr/>
            <p:nvPr/>
          </p:nvSpPr>
          <p:spPr>
            <a:xfrm>
              <a:off x="6874635" y="4136509"/>
              <a:ext cx="1092955" cy="383708"/>
            </a:xfrm>
            <a:custGeom>
              <a:avLst/>
              <a:gdLst>
                <a:gd name="csX0" fmla="*/ 674008 w 1092955"/>
                <a:gd name="csY0" fmla="*/ 383709 h 383708"/>
                <a:gd name="csX1" fmla="*/ 674008 w 1092955"/>
                <a:gd name="csY1" fmla="*/ 379794 h 383708"/>
                <a:gd name="csX2" fmla="*/ 675686 w 1092955"/>
                <a:gd name="csY2" fmla="*/ 379794 h 383708"/>
                <a:gd name="csX3" fmla="*/ 677364 w 1092955"/>
                <a:gd name="csY3" fmla="*/ 378116 h 383708"/>
                <a:gd name="csX4" fmla="*/ 679042 w 1092955"/>
                <a:gd name="csY4" fmla="*/ 378116 h 383708"/>
                <a:gd name="csX5" fmla="*/ 679042 w 1092955"/>
                <a:gd name="csY5" fmla="*/ 376438 h 383708"/>
                <a:gd name="csX6" fmla="*/ 681279 w 1092955"/>
                <a:gd name="csY6" fmla="*/ 376438 h 383708"/>
                <a:gd name="csX7" fmla="*/ 681279 w 1092955"/>
                <a:gd name="csY7" fmla="*/ 374760 h 383708"/>
                <a:gd name="csX8" fmla="*/ 675686 w 1092955"/>
                <a:gd name="csY8" fmla="*/ 374760 h 383708"/>
                <a:gd name="csX9" fmla="*/ 675686 w 1092955"/>
                <a:gd name="csY9" fmla="*/ 373082 h 383708"/>
                <a:gd name="csX10" fmla="*/ 677364 w 1092955"/>
                <a:gd name="csY10" fmla="*/ 373082 h 383708"/>
                <a:gd name="csX11" fmla="*/ 677364 w 1092955"/>
                <a:gd name="csY11" fmla="*/ 370844 h 383708"/>
                <a:gd name="csX12" fmla="*/ 679042 w 1092955"/>
                <a:gd name="csY12" fmla="*/ 370844 h 383708"/>
                <a:gd name="csX13" fmla="*/ 679042 w 1092955"/>
                <a:gd name="csY13" fmla="*/ 369166 h 383708"/>
                <a:gd name="csX14" fmla="*/ 679042 w 1092955"/>
                <a:gd name="csY14" fmla="*/ 369166 h 383708"/>
                <a:gd name="csX15" fmla="*/ 679042 w 1092955"/>
                <a:gd name="csY15" fmla="*/ 365810 h 383708"/>
                <a:gd name="csX16" fmla="*/ 681279 w 1092955"/>
                <a:gd name="csY16" fmla="*/ 365810 h 383708"/>
                <a:gd name="csX17" fmla="*/ 681279 w 1092955"/>
                <a:gd name="csY17" fmla="*/ 361895 h 383708"/>
                <a:gd name="csX18" fmla="*/ 686313 w 1092955"/>
                <a:gd name="csY18" fmla="*/ 361895 h 383708"/>
                <a:gd name="csX19" fmla="*/ 686313 w 1092955"/>
                <a:gd name="csY19" fmla="*/ 358539 h 383708"/>
                <a:gd name="csX20" fmla="*/ 687991 w 1092955"/>
                <a:gd name="csY20" fmla="*/ 358539 h 383708"/>
                <a:gd name="csX21" fmla="*/ 687991 w 1092955"/>
                <a:gd name="csY21" fmla="*/ 360217 h 383708"/>
                <a:gd name="csX22" fmla="*/ 693585 w 1092955"/>
                <a:gd name="csY22" fmla="*/ 360217 h 383708"/>
                <a:gd name="csX23" fmla="*/ 693585 w 1092955"/>
                <a:gd name="csY23" fmla="*/ 361895 h 383708"/>
                <a:gd name="csX24" fmla="*/ 695263 w 1092955"/>
                <a:gd name="csY24" fmla="*/ 361895 h 383708"/>
                <a:gd name="csX25" fmla="*/ 695263 w 1092955"/>
                <a:gd name="csY25" fmla="*/ 358539 h 383708"/>
                <a:gd name="csX26" fmla="*/ 699178 w 1092955"/>
                <a:gd name="csY26" fmla="*/ 358539 h 383708"/>
                <a:gd name="csX27" fmla="*/ 699178 w 1092955"/>
                <a:gd name="csY27" fmla="*/ 355183 h 383708"/>
                <a:gd name="csX28" fmla="*/ 700856 w 1092955"/>
                <a:gd name="csY28" fmla="*/ 355183 h 383708"/>
                <a:gd name="csX29" fmla="*/ 700856 w 1092955"/>
                <a:gd name="csY29" fmla="*/ 352945 h 383708"/>
                <a:gd name="csX30" fmla="*/ 704213 w 1092955"/>
                <a:gd name="csY30" fmla="*/ 352945 h 383708"/>
                <a:gd name="csX31" fmla="*/ 704213 w 1092955"/>
                <a:gd name="csY31" fmla="*/ 351267 h 383708"/>
                <a:gd name="csX32" fmla="*/ 707568 w 1092955"/>
                <a:gd name="csY32" fmla="*/ 351267 h 383708"/>
                <a:gd name="csX33" fmla="*/ 707568 w 1092955"/>
                <a:gd name="csY33" fmla="*/ 349589 h 383708"/>
                <a:gd name="csX34" fmla="*/ 709806 w 1092955"/>
                <a:gd name="csY34" fmla="*/ 349589 h 383708"/>
                <a:gd name="csX35" fmla="*/ 709806 w 1092955"/>
                <a:gd name="csY35" fmla="*/ 351267 h 383708"/>
                <a:gd name="csX36" fmla="*/ 714840 w 1092955"/>
                <a:gd name="csY36" fmla="*/ 351267 h 383708"/>
                <a:gd name="csX37" fmla="*/ 714840 w 1092955"/>
                <a:gd name="csY37" fmla="*/ 355183 h 383708"/>
                <a:gd name="csX38" fmla="*/ 709806 w 1092955"/>
                <a:gd name="csY38" fmla="*/ 355183 h 383708"/>
                <a:gd name="csX39" fmla="*/ 709806 w 1092955"/>
                <a:gd name="csY39" fmla="*/ 356861 h 383708"/>
                <a:gd name="csX40" fmla="*/ 711484 w 1092955"/>
                <a:gd name="csY40" fmla="*/ 356861 h 383708"/>
                <a:gd name="csX41" fmla="*/ 711484 w 1092955"/>
                <a:gd name="csY41" fmla="*/ 360217 h 383708"/>
                <a:gd name="csX42" fmla="*/ 713162 w 1092955"/>
                <a:gd name="csY42" fmla="*/ 360217 h 383708"/>
                <a:gd name="csX43" fmla="*/ 713162 w 1092955"/>
                <a:gd name="csY43" fmla="*/ 361895 h 383708"/>
                <a:gd name="csX44" fmla="*/ 711484 w 1092955"/>
                <a:gd name="csY44" fmla="*/ 361895 h 383708"/>
                <a:gd name="csX45" fmla="*/ 711484 w 1092955"/>
                <a:gd name="csY45" fmla="*/ 365810 h 383708"/>
                <a:gd name="csX46" fmla="*/ 709806 w 1092955"/>
                <a:gd name="csY46" fmla="*/ 365810 h 383708"/>
                <a:gd name="csX47" fmla="*/ 709806 w 1092955"/>
                <a:gd name="csY47" fmla="*/ 367488 h 383708"/>
                <a:gd name="csX48" fmla="*/ 707568 w 1092955"/>
                <a:gd name="csY48" fmla="*/ 367488 h 383708"/>
                <a:gd name="csX49" fmla="*/ 707568 w 1092955"/>
                <a:gd name="csY49" fmla="*/ 369166 h 383708"/>
                <a:gd name="csX50" fmla="*/ 705890 w 1092955"/>
                <a:gd name="csY50" fmla="*/ 369166 h 383708"/>
                <a:gd name="csX51" fmla="*/ 705890 w 1092955"/>
                <a:gd name="csY51" fmla="*/ 370844 h 383708"/>
                <a:gd name="csX52" fmla="*/ 704213 w 1092955"/>
                <a:gd name="csY52" fmla="*/ 370844 h 383708"/>
                <a:gd name="csX53" fmla="*/ 704213 w 1092955"/>
                <a:gd name="csY53" fmla="*/ 373082 h 383708"/>
                <a:gd name="csX54" fmla="*/ 702534 w 1092955"/>
                <a:gd name="csY54" fmla="*/ 373082 h 383708"/>
                <a:gd name="csX55" fmla="*/ 702534 w 1092955"/>
                <a:gd name="csY55" fmla="*/ 374760 h 383708"/>
                <a:gd name="csX56" fmla="*/ 699178 w 1092955"/>
                <a:gd name="csY56" fmla="*/ 374760 h 383708"/>
                <a:gd name="csX57" fmla="*/ 699178 w 1092955"/>
                <a:gd name="csY57" fmla="*/ 378116 h 383708"/>
                <a:gd name="csX58" fmla="*/ 696941 w 1092955"/>
                <a:gd name="csY58" fmla="*/ 378116 h 383708"/>
                <a:gd name="csX59" fmla="*/ 696941 w 1092955"/>
                <a:gd name="csY59" fmla="*/ 379794 h 383708"/>
                <a:gd name="csX60" fmla="*/ 687991 w 1092955"/>
                <a:gd name="csY60" fmla="*/ 379794 h 383708"/>
                <a:gd name="csX61" fmla="*/ 687991 w 1092955"/>
                <a:gd name="csY61" fmla="*/ 381472 h 383708"/>
                <a:gd name="csX62" fmla="*/ 682957 w 1092955"/>
                <a:gd name="csY62" fmla="*/ 381472 h 383708"/>
                <a:gd name="csX63" fmla="*/ 682957 w 1092955"/>
                <a:gd name="csY63" fmla="*/ 383709 h 383708"/>
                <a:gd name="csX64" fmla="*/ 674008 w 1092955"/>
                <a:gd name="csY64" fmla="*/ 383709 h 383708"/>
                <a:gd name="csX65" fmla="*/ 1089599 w 1092955"/>
                <a:gd name="csY65" fmla="*/ 352945 h 383708"/>
                <a:gd name="csX66" fmla="*/ 1089599 w 1092955"/>
                <a:gd name="csY66" fmla="*/ 351267 h 383708"/>
                <a:gd name="csX67" fmla="*/ 1087362 w 1092955"/>
                <a:gd name="csY67" fmla="*/ 351267 h 383708"/>
                <a:gd name="csX68" fmla="*/ 1087362 w 1092955"/>
                <a:gd name="csY68" fmla="*/ 349589 h 383708"/>
                <a:gd name="csX69" fmla="*/ 1085684 w 1092955"/>
                <a:gd name="csY69" fmla="*/ 349589 h 383708"/>
                <a:gd name="csX70" fmla="*/ 1085684 w 1092955"/>
                <a:gd name="csY70" fmla="*/ 347911 h 383708"/>
                <a:gd name="csX71" fmla="*/ 1084006 w 1092955"/>
                <a:gd name="csY71" fmla="*/ 347911 h 383708"/>
                <a:gd name="csX72" fmla="*/ 1084006 w 1092955"/>
                <a:gd name="csY72" fmla="*/ 344555 h 383708"/>
                <a:gd name="csX73" fmla="*/ 1080650 w 1092955"/>
                <a:gd name="csY73" fmla="*/ 344555 h 383708"/>
                <a:gd name="csX74" fmla="*/ 1080650 w 1092955"/>
                <a:gd name="csY74" fmla="*/ 340640 h 383708"/>
                <a:gd name="csX75" fmla="*/ 1078412 w 1092955"/>
                <a:gd name="csY75" fmla="*/ 338962 h 383708"/>
                <a:gd name="csX76" fmla="*/ 1076735 w 1092955"/>
                <a:gd name="csY76" fmla="*/ 338962 h 383708"/>
                <a:gd name="csX77" fmla="*/ 1076735 w 1092955"/>
                <a:gd name="csY77" fmla="*/ 337284 h 383708"/>
                <a:gd name="csX78" fmla="*/ 1075056 w 1092955"/>
                <a:gd name="csY78" fmla="*/ 337284 h 383708"/>
                <a:gd name="csX79" fmla="*/ 1075056 w 1092955"/>
                <a:gd name="csY79" fmla="*/ 335606 h 383708"/>
                <a:gd name="csX80" fmla="*/ 1073379 w 1092955"/>
                <a:gd name="csY80" fmla="*/ 335606 h 383708"/>
                <a:gd name="csX81" fmla="*/ 1073379 w 1092955"/>
                <a:gd name="csY81" fmla="*/ 333368 h 383708"/>
                <a:gd name="csX82" fmla="*/ 1070022 w 1092955"/>
                <a:gd name="csY82" fmla="*/ 333368 h 383708"/>
                <a:gd name="csX83" fmla="*/ 1070022 w 1092955"/>
                <a:gd name="csY83" fmla="*/ 331690 h 383708"/>
                <a:gd name="csX84" fmla="*/ 1067785 w 1092955"/>
                <a:gd name="csY84" fmla="*/ 331690 h 383708"/>
                <a:gd name="csX85" fmla="*/ 1067785 w 1092955"/>
                <a:gd name="csY85" fmla="*/ 328334 h 383708"/>
                <a:gd name="csX86" fmla="*/ 1061073 w 1092955"/>
                <a:gd name="csY86" fmla="*/ 328334 h 383708"/>
                <a:gd name="csX87" fmla="*/ 1061073 w 1092955"/>
                <a:gd name="csY87" fmla="*/ 330012 h 383708"/>
                <a:gd name="csX88" fmla="*/ 1057158 w 1092955"/>
                <a:gd name="csY88" fmla="*/ 330012 h 383708"/>
                <a:gd name="csX89" fmla="*/ 1057158 w 1092955"/>
                <a:gd name="csY89" fmla="*/ 331690 h 383708"/>
                <a:gd name="csX90" fmla="*/ 1052123 w 1092955"/>
                <a:gd name="csY90" fmla="*/ 331690 h 383708"/>
                <a:gd name="csX91" fmla="*/ 1052123 w 1092955"/>
                <a:gd name="csY91" fmla="*/ 330012 h 383708"/>
                <a:gd name="csX92" fmla="*/ 1049886 w 1092955"/>
                <a:gd name="csY92" fmla="*/ 330012 h 383708"/>
                <a:gd name="csX93" fmla="*/ 1049886 w 1092955"/>
                <a:gd name="csY93" fmla="*/ 328334 h 383708"/>
                <a:gd name="csX94" fmla="*/ 1048208 w 1092955"/>
                <a:gd name="csY94" fmla="*/ 328334 h 383708"/>
                <a:gd name="csX95" fmla="*/ 1048208 w 1092955"/>
                <a:gd name="csY95" fmla="*/ 330012 h 383708"/>
                <a:gd name="csX96" fmla="*/ 1046530 w 1092955"/>
                <a:gd name="csY96" fmla="*/ 330012 h 383708"/>
                <a:gd name="csX97" fmla="*/ 1046530 w 1092955"/>
                <a:gd name="csY97" fmla="*/ 331690 h 383708"/>
                <a:gd name="csX98" fmla="*/ 1044852 w 1092955"/>
                <a:gd name="csY98" fmla="*/ 331690 h 383708"/>
                <a:gd name="csX99" fmla="*/ 1044852 w 1092955"/>
                <a:gd name="csY99" fmla="*/ 333368 h 383708"/>
                <a:gd name="csX100" fmla="*/ 1043174 w 1092955"/>
                <a:gd name="csY100" fmla="*/ 333368 h 383708"/>
                <a:gd name="csX101" fmla="*/ 1043174 w 1092955"/>
                <a:gd name="csY101" fmla="*/ 331690 h 383708"/>
                <a:gd name="csX102" fmla="*/ 1041496 w 1092955"/>
                <a:gd name="csY102" fmla="*/ 331690 h 383708"/>
                <a:gd name="csX103" fmla="*/ 1041496 w 1092955"/>
                <a:gd name="csY103" fmla="*/ 328334 h 383708"/>
                <a:gd name="csX104" fmla="*/ 1039258 w 1092955"/>
                <a:gd name="csY104" fmla="*/ 328334 h 383708"/>
                <a:gd name="csX105" fmla="*/ 1039258 w 1092955"/>
                <a:gd name="csY105" fmla="*/ 330012 h 383708"/>
                <a:gd name="csX106" fmla="*/ 1037581 w 1092955"/>
                <a:gd name="csY106" fmla="*/ 330012 h 383708"/>
                <a:gd name="csX107" fmla="*/ 1037581 w 1092955"/>
                <a:gd name="csY107" fmla="*/ 331690 h 383708"/>
                <a:gd name="csX108" fmla="*/ 1035902 w 1092955"/>
                <a:gd name="csY108" fmla="*/ 331690 h 383708"/>
                <a:gd name="csX109" fmla="*/ 1035902 w 1092955"/>
                <a:gd name="csY109" fmla="*/ 333368 h 383708"/>
                <a:gd name="csX110" fmla="*/ 1032546 w 1092955"/>
                <a:gd name="csY110" fmla="*/ 333368 h 383708"/>
                <a:gd name="csX111" fmla="*/ 1032546 w 1092955"/>
                <a:gd name="csY111" fmla="*/ 335606 h 383708"/>
                <a:gd name="csX112" fmla="*/ 1014648 w 1092955"/>
                <a:gd name="csY112" fmla="*/ 335606 h 383708"/>
                <a:gd name="csX113" fmla="*/ 1014648 w 1092955"/>
                <a:gd name="csY113" fmla="*/ 337284 h 383708"/>
                <a:gd name="csX114" fmla="*/ 1012969 w 1092955"/>
                <a:gd name="csY114" fmla="*/ 337284 h 383708"/>
                <a:gd name="csX115" fmla="*/ 1012969 w 1092955"/>
                <a:gd name="csY115" fmla="*/ 331690 h 383708"/>
                <a:gd name="csX116" fmla="*/ 1014648 w 1092955"/>
                <a:gd name="csY116" fmla="*/ 331690 h 383708"/>
                <a:gd name="csX117" fmla="*/ 1014648 w 1092955"/>
                <a:gd name="csY117" fmla="*/ 328334 h 383708"/>
                <a:gd name="csX118" fmla="*/ 1016325 w 1092955"/>
                <a:gd name="csY118" fmla="*/ 328334 h 383708"/>
                <a:gd name="csX119" fmla="*/ 1016325 w 1092955"/>
                <a:gd name="csY119" fmla="*/ 322741 h 383708"/>
                <a:gd name="csX120" fmla="*/ 1018004 w 1092955"/>
                <a:gd name="csY120" fmla="*/ 322741 h 383708"/>
                <a:gd name="csX121" fmla="*/ 1018004 w 1092955"/>
                <a:gd name="csY121" fmla="*/ 321063 h 383708"/>
                <a:gd name="csX122" fmla="*/ 1021360 w 1092955"/>
                <a:gd name="csY122" fmla="*/ 321063 h 383708"/>
                <a:gd name="csX123" fmla="*/ 1021360 w 1092955"/>
                <a:gd name="csY123" fmla="*/ 319385 h 383708"/>
                <a:gd name="csX124" fmla="*/ 1019681 w 1092955"/>
                <a:gd name="csY124" fmla="*/ 319385 h 383708"/>
                <a:gd name="csX125" fmla="*/ 1019681 w 1092955"/>
                <a:gd name="csY125" fmla="*/ 317707 h 383708"/>
                <a:gd name="csX126" fmla="*/ 1021360 w 1092955"/>
                <a:gd name="csY126" fmla="*/ 317707 h 383708"/>
                <a:gd name="csX127" fmla="*/ 1021360 w 1092955"/>
                <a:gd name="csY127" fmla="*/ 316029 h 383708"/>
                <a:gd name="csX128" fmla="*/ 1025275 w 1092955"/>
                <a:gd name="csY128" fmla="*/ 316029 h 383708"/>
                <a:gd name="csX129" fmla="*/ 1025275 w 1092955"/>
                <a:gd name="csY129" fmla="*/ 313791 h 383708"/>
                <a:gd name="csX130" fmla="*/ 1028631 w 1092955"/>
                <a:gd name="csY130" fmla="*/ 313791 h 383708"/>
                <a:gd name="csX131" fmla="*/ 1028631 w 1092955"/>
                <a:gd name="csY131" fmla="*/ 312113 h 383708"/>
                <a:gd name="csX132" fmla="*/ 1034225 w 1092955"/>
                <a:gd name="csY132" fmla="*/ 312113 h 383708"/>
                <a:gd name="csX133" fmla="*/ 1034225 w 1092955"/>
                <a:gd name="csY133" fmla="*/ 310435 h 383708"/>
                <a:gd name="csX134" fmla="*/ 1039258 w 1092955"/>
                <a:gd name="csY134" fmla="*/ 310435 h 383708"/>
                <a:gd name="csX135" fmla="*/ 1039258 w 1092955"/>
                <a:gd name="csY135" fmla="*/ 308757 h 383708"/>
                <a:gd name="csX136" fmla="*/ 1041496 w 1092955"/>
                <a:gd name="csY136" fmla="*/ 308757 h 383708"/>
                <a:gd name="csX137" fmla="*/ 1041496 w 1092955"/>
                <a:gd name="csY137" fmla="*/ 307079 h 383708"/>
                <a:gd name="csX138" fmla="*/ 1043174 w 1092955"/>
                <a:gd name="csY138" fmla="*/ 307079 h 383708"/>
                <a:gd name="csX139" fmla="*/ 1043174 w 1092955"/>
                <a:gd name="csY139" fmla="*/ 308757 h 383708"/>
                <a:gd name="csX140" fmla="*/ 1053802 w 1092955"/>
                <a:gd name="csY140" fmla="*/ 308757 h 383708"/>
                <a:gd name="csX141" fmla="*/ 1053802 w 1092955"/>
                <a:gd name="csY141" fmla="*/ 303164 h 383708"/>
                <a:gd name="csX142" fmla="*/ 1049886 w 1092955"/>
                <a:gd name="csY142" fmla="*/ 303164 h 383708"/>
                <a:gd name="csX143" fmla="*/ 1049886 w 1092955"/>
                <a:gd name="csY143" fmla="*/ 301486 h 383708"/>
                <a:gd name="csX144" fmla="*/ 1048208 w 1092955"/>
                <a:gd name="csY144" fmla="*/ 301486 h 383708"/>
                <a:gd name="csX145" fmla="*/ 1048208 w 1092955"/>
                <a:gd name="csY145" fmla="*/ 299808 h 383708"/>
                <a:gd name="csX146" fmla="*/ 1044852 w 1092955"/>
                <a:gd name="csY146" fmla="*/ 299808 h 383708"/>
                <a:gd name="csX147" fmla="*/ 1044852 w 1092955"/>
                <a:gd name="csY147" fmla="*/ 298130 h 383708"/>
                <a:gd name="csX148" fmla="*/ 1041496 w 1092955"/>
                <a:gd name="csY148" fmla="*/ 298130 h 383708"/>
                <a:gd name="csX149" fmla="*/ 1041496 w 1092955"/>
                <a:gd name="csY149" fmla="*/ 295892 h 383708"/>
                <a:gd name="csX150" fmla="*/ 1039258 w 1092955"/>
                <a:gd name="csY150" fmla="*/ 295892 h 383708"/>
                <a:gd name="csX151" fmla="*/ 1039258 w 1092955"/>
                <a:gd name="csY151" fmla="*/ 292536 h 383708"/>
                <a:gd name="csX152" fmla="*/ 1035902 w 1092955"/>
                <a:gd name="csY152" fmla="*/ 292536 h 383708"/>
                <a:gd name="csX153" fmla="*/ 1035902 w 1092955"/>
                <a:gd name="csY153" fmla="*/ 290858 h 383708"/>
                <a:gd name="csX154" fmla="*/ 1034225 w 1092955"/>
                <a:gd name="csY154" fmla="*/ 290858 h 383708"/>
                <a:gd name="csX155" fmla="*/ 1034225 w 1092955"/>
                <a:gd name="csY155" fmla="*/ 289180 h 383708"/>
                <a:gd name="csX156" fmla="*/ 1032546 w 1092955"/>
                <a:gd name="csY156" fmla="*/ 289180 h 383708"/>
                <a:gd name="csX157" fmla="*/ 1032546 w 1092955"/>
                <a:gd name="csY157" fmla="*/ 287502 h 383708"/>
                <a:gd name="csX158" fmla="*/ 1030309 w 1092955"/>
                <a:gd name="csY158" fmla="*/ 287502 h 383708"/>
                <a:gd name="csX159" fmla="*/ 1030309 w 1092955"/>
                <a:gd name="csY159" fmla="*/ 280231 h 383708"/>
                <a:gd name="csX160" fmla="*/ 1028631 w 1092955"/>
                <a:gd name="csY160" fmla="*/ 280231 h 383708"/>
                <a:gd name="csX161" fmla="*/ 1028631 w 1092955"/>
                <a:gd name="csY161" fmla="*/ 278553 h 383708"/>
                <a:gd name="csX162" fmla="*/ 1026953 w 1092955"/>
                <a:gd name="csY162" fmla="*/ 278553 h 383708"/>
                <a:gd name="csX163" fmla="*/ 1026953 w 1092955"/>
                <a:gd name="csY163" fmla="*/ 274637 h 383708"/>
                <a:gd name="csX164" fmla="*/ 1030309 w 1092955"/>
                <a:gd name="csY164" fmla="*/ 274637 h 383708"/>
                <a:gd name="csX165" fmla="*/ 1030309 w 1092955"/>
                <a:gd name="csY165" fmla="*/ 271281 h 383708"/>
                <a:gd name="csX166" fmla="*/ 1032546 w 1092955"/>
                <a:gd name="csY166" fmla="*/ 271281 h 383708"/>
                <a:gd name="csX167" fmla="*/ 1032546 w 1092955"/>
                <a:gd name="csY167" fmla="*/ 269603 h 383708"/>
                <a:gd name="csX168" fmla="*/ 1026953 w 1092955"/>
                <a:gd name="csY168" fmla="*/ 269603 h 383708"/>
                <a:gd name="csX169" fmla="*/ 1026953 w 1092955"/>
                <a:gd name="csY169" fmla="*/ 265688 h 383708"/>
                <a:gd name="csX170" fmla="*/ 1025275 w 1092955"/>
                <a:gd name="csY170" fmla="*/ 265688 h 383708"/>
                <a:gd name="csX171" fmla="*/ 1025275 w 1092955"/>
                <a:gd name="csY171" fmla="*/ 267366 h 383708"/>
                <a:gd name="csX172" fmla="*/ 1021360 w 1092955"/>
                <a:gd name="csY172" fmla="*/ 267366 h 383708"/>
                <a:gd name="csX173" fmla="*/ 1021360 w 1092955"/>
                <a:gd name="csY173" fmla="*/ 264010 h 383708"/>
                <a:gd name="csX174" fmla="*/ 1023597 w 1092955"/>
                <a:gd name="csY174" fmla="*/ 264010 h 383708"/>
                <a:gd name="csX175" fmla="*/ 1023597 w 1092955"/>
                <a:gd name="csY175" fmla="*/ 262332 h 383708"/>
                <a:gd name="csX176" fmla="*/ 1021360 w 1092955"/>
                <a:gd name="csY176" fmla="*/ 262332 h 383708"/>
                <a:gd name="csX177" fmla="*/ 1023597 w 1092955"/>
                <a:gd name="csY177" fmla="*/ 262332 h 383708"/>
                <a:gd name="csX178" fmla="*/ 1014648 w 1092955"/>
                <a:gd name="csY178" fmla="*/ 262332 h 383708"/>
                <a:gd name="csX179" fmla="*/ 1014648 w 1092955"/>
                <a:gd name="csY179" fmla="*/ 260654 h 383708"/>
                <a:gd name="csX180" fmla="*/ 1014648 w 1092955"/>
                <a:gd name="csY180" fmla="*/ 260654 h 383708"/>
                <a:gd name="csX181" fmla="*/ 1014648 w 1092955"/>
                <a:gd name="csY181" fmla="*/ 256738 h 383708"/>
                <a:gd name="csX182" fmla="*/ 1009054 w 1092955"/>
                <a:gd name="csY182" fmla="*/ 256738 h 383708"/>
                <a:gd name="csX183" fmla="*/ 1012969 w 1092955"/>
                <a:gd name="csY183" fmla="*/ 256738 h 383708"/>
                <a:gd name="csX184" fmla="*/ 1007376 w 1092955"/>
                <a:gd name="csY184" fmla="*/ 256738 h 383708"/>
                <a:gd name="csX185" fmla="*/ 1007376 w 1092955"/>
                <a:gd name="csY185" fmla="*/ 255060 h 383708"/>
                <a:gd name="csX186" fmla="*/ 1004020 w 1092955"/>
                <a:gd name="csY186" fmla="*/ 255060 h 383708"/>
                <a:gd name="csX187" fmla="*/ 1004020 w 1092955"/>
                <a:gd name="csY187" fmla="*/ 253382 h 383708"/>
                <a:gd name="csX188" fmla="*/ 998427 w 1092955"/>
                <a:gd name="csY188" fmla="*/ 253382 h 383708"/>
                <a:gd name="csX189" fmla="*/ 998427 w 1092955"/>
                <a:gd name="csY189" fmla="*/ 251704 h 383708"/>
                <a:gd name="csX190" fmla="*/ 995071 w 1092955"/>
                <a:gd name="csY190" fmla="*/ 251704 h 383708"/>
                <a:gd name="csX191" fmla="*/ 995071 w 1092955"/>
                <a:gd name="csY191" fmla="*/ 250026 h 383708"/>
                <a:gd name="csX192" fmla="*/ 991155 w 1092955"/>
                <a:gd name="csY192" fmla="*/ 250026 h 383708"/>
                <a:gd name="csX193" fmla="*/ 991155 w 1092955"/>
                <a:gd name="csY193" fmla="*/ 251704 h 383708"/>
                <a:gd name="csX194" fmla="*/ 989477 w 1092955"/>
                <a:gd name="csY194" fmla="*/ 251704 h 383708"/>
                <a:gd name="csX195" fmla="*/ 989477 w 1092955"/>
                <a:gd name="csY195" fmla="*/ 250026 h 383708"/>
                <a:gd name="csX196" fmla="*/ 986121 w 1092955"/>
                <a:gd name="csY196" fmla="*/ 250026 h 383708"/>
                <a:gd name="csX197" fmla="*/ 986121 w 1092955"/>
                <a:gd name="csY197" fmla="*/ 247789 h 383708"/>
                <a:gd name="csX198" fmla="*/ 984443 w 1092955"/>
                <a:gd name="csY198" fmla="*/ 247789 h 383708"/>
                <a:gd name="csX199" fmla="*/ 984443 w 1092955"/>
                <a:gd name="csY199" fmla="*/ 246111 h 383708"/>
                <a:gd name="csX200" fmla="*/ 977171 w 1092955"/>
                <a:gd name="csY200" fmla="*/ 246111 h 383708"/>
                <a:gd name="csX201" fmla="*/ 977171 w 1092955"/>
                <a:gd name="csY201" fmla="*/ 244433 h 383708"/>
                <a:gd name="csX202" fmla="*/ 973256 w 1092955"/>
                <a:gd name="csY202" fmla="*/ 244433 h 383708"/>
                <a:gd name="csX203" fmla="*/ 973256 w 1092955"/>
                <a:gd name="csY203" fmla="*/ 242755 h 383708"/>
                <a:gd name="csX204" fmla="*/ 962629 w 1092955"/>
                <a:gd name="csY204" fmla="*/ 242755 h 383708"/>
                <a:gd name="csX205" fmla="*/ 962629 w 1092955"/>
                <a:gd name="csY205" fmla="*/ 241077 h 383708"/>
                <a:gd name="csX206" fmla="*/ 955917 w 1092955"/>
                <a:gd name="csY206" fmla="*/ 241077 h 383708"/>
                <a:gd name="csX207" fmla="*/ 955917 w 1092955"/>
                <a:gd name="csY207" fmla="*/ 242755 h 383708"/>
                <a:gd name="csX208" fmla="*/ 953679 w 1092955"/>
                <a:gd name="csY208" fmla="*/ 242755 h 383708"/>
                <a:gd name="csX209" fmla="*/ 953679 w 1092955"/>
                <a:gd name="csY209" fmla="*/ 241077 h 383708"/>
                <a:gd name="csX210" fmla="*/ 952001 w 1092955"/>
                <a:gd name="csY210" fmla="*/ 241077 h 383708"/>
                <a:gd name="csX211" fmla="*/ 952001 w 1092955"/>
                <a:gd name="csY211" fmla="*/ 238839 h 383708"/>
                <a:gd name="csX212" fmla="*/ 948645 w 1092955"/>
                <a:gd name="csY212" fmla="*/ 238839 h 383708"/>
                <a:gd name="csX213" fmla="*/ 948645 w 1092955"/>
                <a:gd name="csY213" fmla="*/ 237161 h 383708"/>
                <a:gd name="csX214" fmla="*/ 944730 w 1092955"/>
                <a:gd name="csY214" fmla="*/ 237161 h 383708"/>
                <a:gd name="csX215" fmla="*/ 944730 w 1092955"/>
                <a:gd name="csY215" fmla="*/ 235483 h 383708"/>
                <a:gd name="csX216" fmla="*/ 943052 w 1092955"/>
                <a:gd name="csY216" fmla="*/ 235483 h 383708"/>
                <a:gd name="csX217" fmla="*/ 943052 w 1092955"/>
                <a:gd name="csY217" fmla="*/ 233805 h 383708"/>
                <a:gd name="csX218" fmla="*/ 941373 w 1092955"/>
                <a:gd name="csY218" fmla="*/ 233805 h 383708"/>
                <a:gd name="csX219" fmla="*/ 941373 w 1092955"/>
                <a:gd name="csY219" fmla="*/ 232127 h 383708"/>
                <a:gd name="csX220" fmla="*/ 941373 w 1092955"/>
                <a:gd name="csY220" fmla="*/ 232127 h 383708"/>
                <a:gd name="csX221" fmla="*/ 941373 w 1092955"/>
                <a:gd name="csY221" fmla="*/ 230449 h 383708"/>
                <a:gd name="csX222" fmla="*/ 935780 w 1092955"/>
                <a:gd name="csY222" fmla="*/ 230449 h 383708"/>
                <a:gd name="csX223" fmla="*/ 935780 w 1092955"/>
                <a:gd name="csY223" fmla="*/ 228212 h 383708"/>
                <a:gd name="csX224" fmla="*/ 932424 w 1092955"/>
                <a:gd name="csY224" fmla="*/ 228212 h 383708"/>
                <a:gd name="csX225" fmla="*/ 932424 w 1092955"/>
                <a:gd name="csY225" fmla="*/ 230449 h 383708"/>
                <a:gd name="csX226" fmla="*/ 930746 w 1092955"/>
                <a:gd name="csY226" fmla="*/ 230449 h 383708"/>
                <a:gd name="csX227" fmla="*/ 930746 w 1092955"/>
                <a:gd name="csY227" fmla="*/ 228212 h 383708"/>
                <a:gd name="csX228" fmla="*/ 927390 w 1092955"/>
                <a:gd name="csY228" fmla="*/ 228212 h 383708"/>
                <a:gd name="csX229" fmla="*/ 925153 w 1092955"/>
                <a:gd name="csY229" fmla="*/ 226534 h 383708"/>
                <a:gd name="csX230" fmla="*/ 923475 w 1092955"/>
                <a:gd name="csY230" fmla="*/ 226534 h 383708"/>
                <a:gd name="csX231" fmla="*/ 923475 w 1092955"/>
                <a:gd name="csY231" fmla="*/ 221500 h 383708"/>
                <a:gd name="csX232" fmla="*/ 921796 w 1092955"/>
                <a:gd name="csY232" fmla="*/ 221500 h 383708"/>
                <a:gd name="csX233" fmla="*/ 921796 w 1092955"/>
                <a:gd name="csY233" fmla="*/ 219262 h 383708"/>
                <a:gd name="csX234" fmla="*/ 920119 w 1092955"/>
                <a:gd name="csY234" fmla="*/ 219262 h 383708"/>
                <a:gd name="csX235" fmla="*/ 920119 w 1092955"/>
                <a:gd name="csY235" fmla="*/ 221500 h 383708"/>
                <a:gd name="csX236" fmla="*/ 918440 w 1092955"/>
                <a:gd name="csY236" fmla="*/ 221500 h 383708"/>
                <a:gd name="csX237" fmla="*/ 918440 w 1092955"/>
                <a:gd name="csY237" fmla="*/ 219262 h 383708"/>
                <a:gd name="csX238" fmla="*/ 914525 w 1092955"/>
                <a:gd name="csY238" fmla="*/ 219262 h 383708"/>
                <a:gd name="csX239" fmla="*/ 916203 w 1092955"/>
                <a:gd name="csY239" fmla="*/ 219262 h 383708"/>
                <a:gd name="csX240" fmla="*/ 914525 w 1092955"/>
                <a:gd name="csY240" fmla="*/ 219262 h 383708"/>
                <a:gd name="csX241" fmla="*/ 914525 w 1092955"/>
                <a:gd name="csY241" fmla="*/ 221500 h 383708"/>
                <a:gd name="csX242" fmla="*/ 912847 w 1092955"/>
                <a:gd name="csY242" fmla="*/ 221500 h 383708"/>
                <a:gd name="csX243" fmla="*/ 912847 w 1092955"/>
                <a:gd name="csY243" fmla="*/ 223178 h 383708"/>
                <a:gd name="csX244" fmla="*/ 911169 w 1092955"/>
                <a:gd name="csY244" fmla="*/ 223178 h 383708"/>
                <a:gd name="csX245" fmla="*/ 911169 w 1092955"/>
                <a:gd name="csY245" fmla="*/ 226534 h 383708"/>
                <a:gd name="csX246" fmla="*/ 909491 w 1092955"/>
                <a:gd name="csY246" fmla="*/ 226534 h 383708"/>
                <a:gd name="csX247" fmla="*/ 909491 w 1092955"/>
                <a:gd name="csY247" fmla="*/ 228212 h 383708"/>
                <a:gd name="csX248" fmla="*/ 909491 w 1092955"/>
                <a:gd name="csY248" fmla="*/ 228212 h 383708"/>
                <a:gd name="csX249" fmla="*/ 909491 w 1092955"/>
                <a:gd name="csY249" fmla="*/ 232127 h 383708"/>
                <a:gd name="csX250" fmla="*/ 902219 w 1092955"/>
                <a:gd name="csY250" fmla="*/ 232127 h 383708"/>
                <a:gd name="csX251" fmla="*/ 902219 w 1092955"/>
                <a:gd name="csY251" fmla="*/ 233805 h 383708"/>
                <a:gd name="csX252" fmla="*/ 900542 w 1092955"/>
                <a:gd name="csY252" fmla="*/ 233805 h 383708"/>
                <a:gd name="csX253" fmla="*/ 900542 w 1092955"/>
                <a:gd name="csY253" fmla="*/ 232127 h 383708"/>
                <a:gd name="csX254" fmla="*/ 898863 w 1092955"/>
                <a:gd name="csY254" fmla="*/ 232127 h 383708"/>
                <a:gd name="csX255" fmla="*/ 898863 w 1092955"/>
                <a:gd name="csY255" fmla="*/ 230449 h 383708"/>
                <a:gd name="csX256" fmla="*/ 896626 w 1092955"/>
                <a:gd name="csY256" fmla="*/ 230449 h 383708"/>
                <a:gd name="csX257" fmla="*/ 896626 w 1092955"/>
                <a:gd name="csY257" fmla="*/ 224856 h 383708"/>
                <a:gd name="csX258" fmla="*/ 894948 w 1092955"/>
                <a:gd name="csY258" fmla="*/ 224856 h 383708"/>
                <a:gd name="csX259" fmla="*/ 894948 w 1092955"/>
                <a:gd name="csY259" fmla="*/ 221500 h 383708"/>
                <a:gd name="csX260" fmla="*/ 900542 w 1092955"/>
                <a:gd name="csY260" fmla="*/ 221500 h 383708"/>
                <a:gd name="csX261" fmla="*/ 900542 w 1092955"/>
                <a:gd name="csY261" fmla="*/ 219262 h 383708"/>
                <a:gd name="csX262" fmla="*/ 898863 w 1092955"/>
                <a:gd name="csY262" fmla="*/ 219262 h 383708"/>
                <a:gd name="csX263" fmla="*/ 898863 w 1092955"/>
                <a:gd name="csY263" fmla="*/ 217584 h 383708"/>
                <a:gd name="csX264" fmla="*/ 896626 w 1092955"/>
                <a:gd name="csY264" fmla="*/ 217584 h 383708"/>
                <a:gd name="csX265" fmla="*/ 896626 w 1092955"/>
                <a:gd name="csY265" fmla="*/ 212550 h 383708"/>
                <a:gd name="csX266" fmla="*/ 894948 w 1092955"/>
                <a:gd name="csY266" fmla="*/ 212550 h 383708"/>
                <a:gd name="csX267" fmla="*/ 894948 w 1092955"/>
                <a:gd name="csY267" fmla="*/ 214228 h 383708"/>
                <a:gd name="csX268" fmla="*/ 893270 w 1092955"/>
                <a:gd name="csY268" fmla="*/ 214228 h 383708"/>
                <a:gd name="csX269" fmla="*/ 893270 w 1092955"/>
                <a:gd name="csY269" fmla="*/ 212550 h 383708"/>
                <a:gd name="csX270" fmla="*/ 891592 w 1092955"/>
                <a:gd name="csY270" fmla="*/ 212550 h 383708"/>
                <a:gd name="csX271" fmla="*/ 891592 w 1092955"/>
                <a:gd name="csY271" fmla="*/ 210313 h 383708"/>
                <a:gd name="csX272" fmla="*/ 891592 w 1092955"/>
                <a:gd name="csY272" fmla="*/ 210313 h 383708"/>
                <a:gd name="csX273" fmla="*/ 891592 w 1092955"/>
                <a:gd name="csY273" fmla="*/ 208635 h 383708"/>
                <a:gd name="csX274" fmla="*/ 889914 w 1092955"/>
                <a:gd name="csY274" fmla="*/ 208635 h 383708"/>
                <a:gd name="csX275" fmla="*/ 889914 w 1092955"/>
                <a:gd name="csY275" fmla="*/ 206957 h 383708"/>
                <a:gd name="csX276" fmla="*/ 885999 w 1092955"/>
                <a:gd name="csY276" fmla="*/ 206957 h 383708"/>
                <a:gd name="csX277" fmla="*/ 885999 w 1092955"/>
                <a:gd name="csY277" fmla="*/ 205279 h 383708"/>
                <a:gd name="csX278" fmla="*/ 878727 w 1092955"/>
                <a:gd name="csY278" fmla="*/ 205279 h 383708"/>
                <a:gd name="csX279" fmla="*/ 878727 w 1092955"/>
                <a:gd name="csY279" fmla="*/ 203601 h 383708"/>
                <a:gd name="csX280" fmla="*/ 877049 w 1092955"/>
                <a:gd name="csY280" fmla="*/ 203601 h 383708"/>
                <a:gd name="csX281" fmla="*/ 877049 w 1092955"/>
                <a:gd name="csY281" fmla="*/ 201923 h 383708"/>
                <a:gd name="csX282" fmla="*/ 878727 w 1092955"/>
                <a:gd name="csY282" fmla="*/ 201923 h 383708"/>
                <a:gd name="csX283" fmla="*/ 878727 w 1092955"/>
                <a:gd name="csY283" fmla="*/ 199685 h 383708"/>
                <a:gd name="csX284" fmla="*/ 882642 w 1092955"/>
                <a:gd name="csY284" fmla="*/ 199685 h 383708"/>
                <a:gd name="csX285" fmla="*/ 882642 w 1092955"/>
                <a:gd name="csY285" fmla="*/ 198007 h 383708"/>
                <a:gd name="csX286" fmla="*/ 887677 w 1092955"/>
                <a:gd name="csY286" fmla="*/ 198007 h 383708"/>
                <a:gd name="csX287" fmla="*/ 887677 w 1092955"/>
                <a:gd name="csY287" fmla="*/ 199685 h 383708"/>
                <a:gd name="csX288" fmla="*/ 889914 w 1092955"/>
                <a:gd name="csY288" fmla="*/ 199685 h 383708"/>
                <a:gd name="csX289" fmla="*/ 889914 w 1092955"/>
                <a:gd name="csY289" fmla="*/ 198007 h 383708"/>
                <a:gd name="csX290" fmla="*/ 891592 w 1092955"/>
                <a:gd name="csY290" fmla="*/ 198007 h 383708"/>
                <a:gd name="csX291" fmla="*/ 891592 w 1092955"/>
                <a:gd name="csY291" fmla="*/ 199685 h 383708"/>
                <a:gd name="csX292" fmla="*/ 893270 w 1092955"/>
                <a:gd name="csY292" fmla="*/ 199685 h 383708"/>
                <a:gd name="csX293" fmla="*/ 893270 w 1092955"/>
                <a:gd name="csY293" fmla="*/ 201923 h 383708"/>
                <a:gd name="csX294" fmla="*/ 896626 w 1092955"/>
                <a:gd name="csY294" fmla="*/ 201923 h 383708"/>
                <a:gd name="csX295" fmla="*/ 896626 w 1092955"/>
                <a:gd name="csY295" fmla="*/ 199685 h 383708"/>
                <a:gd name="csX296" fmla="*/ 898863 w 1092955"/>
                <a:gd name="csY296" fmla="*/ 199685 h 383708"/>
                <a:gd name="csX297" fmla="*/ 898863 w 1092955"/>
                <a:gd name="csY297" fmla="*/ 198007 h 383708"/>
                <a:gd name="csX298" fmla="*/ 900542 w 1092955"/>
                <a:gd name="csY298" fmla="*/ 198007 h 383708"/>
                <a:gd name="csX299" fmla="*/ 900542 w 1092955"/>
                <a:gd name="csY299" fmla="*/ 196329 h 383708"/>
                <a:gd name="csX300" fmla="*/ 902219 w 1092955"/>
                <a:gd name="csY300" fmla="*/ 196329 h 383708"/>
                <a:gd name="csX301" fmla="*/ 902219 w 1092955"/>
                <a:gd name="csY301" fmla="*/ 192973 h 383708"/>
                <a:gd name="csX302" fmla="*/ 909491 w 1092955"/>
                <a:gd name="csY302" fmla="*/ 192973 h 383708"/>
                <a:gd name="csX303" fmla="*/ 909491 w 1092955"/>
                <a:gd name="csY303" fmla="*/ 196329 h 383708"/>
                <a:gd name="csX304" fmla="*/ 909491 w 1092955"/>
                <a:gd name="csY304" fmla="*/ 194651 h 383708"/>
                <a:gd name="csX305" fmla="*/ 909491 w 1092955"/>
                <a:gd name="csY305" fmla="*/ 198007 h 383708"/>
                <a:gd name="csX306" fmla="*/ 914525 w 1092955"/>
                <a:gd name="csY306" fmla="*/ 198007 h 383708"/>
                <a:gd name="csX307" fmla="*/ 914525 w 1092955"/>
                <a:gd name="csY307" fmla="*/ 196329 h 383708"/>
                <a:gd name="csX308" fmla="*/ 918440 w 1092955"/>
                <a:gd name="csY308" fmla="*/ 196329 h 383708"/>
                <a:gd name="csX309" fmla="*/ 918440 w 1092955"/>
                <a:gd name="csY309" fmla="*/ 198007 h 383708"/>
                <a:gd name="csX310" fmla="*/ 920119 w 1092955"/>
                <a:gd name="csY310" fmla="*/ 198007 h 383708"/>
                <a:gd name="csX311" fmla="*/ 920119 w 1092955"/>
                <a:gd name="csY311" fmla="*/ 192973 h 383708"/>
                <a:gd name="csX312" fmla="*/ 925153 w 1092955"/>
                <a:gd name="csY312" fmla="*/ 192973 h 383708"/>
                <a:gd name="csX313" fmla="*/ 925153 w 1092955"/>
                <a:gd name="csY313" fmla="*/ 189058 h 383708"/>
                <a:gd name="csX314" fmla="*/ 923475 w 1092955"/>
                <a:gd name="csY314" fmla="*/ 189058 h 383708"/>
                <a:gd name="csX315" fmla="*/ 923475 w 1092955"/>
                <a:gd name="csY315" fmla="*/ 185702 h 383708"/>
                <a:gd name="csX316" fmla="*/ 918440 w 1092955"/>
                <a:gd name="csY316" fmla="*/ 185702 h 383708"/>
                <a:gd name="csX317" fmla="*/ 918440 w 1092955"/>
                <a:gd name="csY317" fmla="*/ 189058 h 383708"/>
                <a:gd name="csX318" fmla="*/ 912847 w 1092955"/>
                <a:gd name="csY318" fmla="*/ 189058 h 383708"/>
                <a:gd name="csX319" fmla="*/ 911169 w 1092955"/>
                <a:gd name="csY319" fmla="*/ 187380 h 383708"/>
                <a:gd name="csX320" fmla="*/ 905576 w 1092955"/>
                <a:gd name="csY320" fmla="*/ 187380 h 383708"/>
                <a:gd name="csX321" fmla="*/ 905576 w 1092955"/>
                <a:gd name="csY321" fmla="*/ 189058 h 383708"/>
                <a:gd name="csX322" fmla="*/ 891592 w 1092955"/>
                <a:gd name="csY322" fmla="*/ 189058 h 383708"/>
                <a:gd name="csX323" fmla="*/ 891592 w 1092955"/>
                <a:gd name="csY323" fmla="*/ 187380 h 383708"/>
                <a:gd name="csX324" fmla="*/ 889914 w 1092955"/>
                <a:gd name="csY324" fmla="*/ 187380 h 383708"/>
                <a:gd name="csX325" fmla="*/ 889914 w 1092955"/>
                <a:gd name="csY325" fmla="*/ 189058 h 383708"/>
                <a:gd name="csX326" fmla="*/ 884321 w 1092955"/>
                <a:gd name="csY326" fmla="*/ 189058 h 383708"/>
                <a:gd name="csX327" fmla="*/ 884321 w 1092955"/>
                <a:gd name="csY327" fmla="*/ 187380 h 383708"/>
                <a:gd name="csX328" fmla="*/ 882642 w 1092955"/>
                <a:gd name="csY328" fmla="*/ 187380 h 383708"/>
                <a:gd name="csX329" fmla="*/ 882642 w 1092955"/>
                <a:gd name="csY329" fmla="*/ 185702 h 383708"/>
                <a:gd name="csX330" fmla="*/ 878727 w 1092955"/>
                <a:gd name="csY330" fmla="*/ 185702 h 383708"/>
                <a:gd name="csX331" fmla="*/ 878727 w 1092955"/>
                <a:gd name="csY331" fmla="*/ 184024 h 383708"/>
                <a:gd name="csX332" fmla="*/ 877049 w 1092955"/>
                <a:gd name="csY332" fmla="*/ 184024 h 383708"/>
                <a:gd name="csX333" fmla="*/ 877049 w 1092955"/>
                <a:gd name="csY333" fmla="*/ 178430 h 383708"/>
                <a:gd name="csX334" fmla="*/ 877049 w 1092955"/>
                <a:gd name="csY334" fmla="*/ 178430 h 383708"/>
                <a:gd name="csX335" fmla="*/ 877049 w 1092955"/>
                <a:gd name="csY335" fmla="*/ 175074 h 383708"/>
                <a:gd name="csX336" fmla="*/ 873693 w 1092955"/>
                <a:gd name="csY336" fmla="*/ 175074 h 383708"/>
                <a:gd name="csX337" fmla="*/ 870337 w 1092955"/>
                <a:gd name="csY337" fmla="*/ 173396 h 383708"/>
                <a:gd name="csX338" fmla="*/ 870337 w 1092955"/>
                <a:gd name="csY338" fmla="*/ 171159 h 383708"/>
                <a:gd name="csX339" fmla="*/ 872015 w 1092955"/>
                <a:gd name="csY339" fmla="*/ 171159 h 383708"/>
                <a:gd name="csX340" fmla="*/ 872015 w 1092955"/>
                <a:gd name="csY340" fmla="*/ 169481 h 383708"/>
                <a:gd name="csX341" fmla="*/ 868100 w 1092955"/>
                <a:gd name="csY341" fmla="*/ 169481 h 383708"/>
                <a:gd name="csX342" fmla="*/ 868100 w 1092955"/>
                <a:gd name="csY342" fmla="*/ 171159 h 383708"/>
                <a:gd name="csX343" fmla="*/ 863065 w 1092955"/>
                <a:gd name="csY343" fmla="*/ 171159 h 383708"/>
                <a:gd name="csX344" fmla="*/ 863065 w 1092955"/>
                <a:gd name="csY344" fmla="*/ 167803 h 383708"/>
                <a:gd name="csX345" fmla="*/ 861388 w 1092955"/>
                <a:gd name="csY345" fmla="*/ 167803 h 383708"/>
                <a:gd name="csX346" fmla="*/ 861388 w 1092955"/>
                <a:gd name="csY346" fmla="*/ 171159 h 383708"/>
                <a:gd name="csX347" fmla="*/ 857472 w 1092955"/>
                <a:gd name="csY347" fmla="*/ 171159 h 383708"/>
                <a:gd name="csX348" fmla="*/ 857472 w 1092955"/>
                <a:gd name="csY348" fmla="*/ 169481 h 383708"/>
                <a:gd name="csX349" fmla="*/ 852438 w 1092955"/>
                <a:gd name="csY349" fmla="*/ 169481 h 383708"/>
                <a:gd name="csX350" fmla="*/ 852438 w 1092955"/>
                <a:gd name="csY350" fmla="*/ 167803 h 383708"/>
                <a:gd name="csX351" fmla="*/ 854116 w 1092955"/>
                <a:gd name="csY351" fmla="*/ 167803 h 383708"/>
                <a:gd name="csX352" fmla="*/ 854116 w 1092955"/>
                <a:gd name="csY352" fmla="*/ 166125 h 383708"/>
                <a:gd name="csX353" fmla="*/ 855794 w 1092955"/>
                <a:gd name="csY353" fmla="*/ 166125 h 383708"/>
                <a:gd name="csX354" fmla="*/ 855794 w 1092955"/>
                <a:gd name="csY354" fmla="*/ 164447 h 383708"/>
                <a:gd name="csX355" fmla="*/ 859150 w 1092955"/>
                <a:gd name="csY355" fmla="*/ 164447 h 383708"/>
                <a:gd name="csX356" fmla="*/ 859150 w 1092955"/>
                <a:gd name="csY356" fmla="*/ 158853 h 383708"/>
                <a:gd name="csX357" fmla="*/ 861388 w 1092955"/>
                <a:gd name="csY357" fmla="*/ 158853 h 383708"/>
                <a:gd name="csX358" fmla="*/ 861388 w 1092955"/>
                <a:gd name="csY358" fmla="*/ 155497 h 383708"/>
                <a:gd name="csX359" fmla="*/ 861388 w 1092955"/>
                <a:gd name="csY359" fmla="*/ 155497 h 383708"/>
                <a:gd name="csX360" fmla="*/ 861388 w 1092955"/>
                <a:gd name="csY360" fmla="*/ 153260 h 383708"/>
                <a:gd name="csX361" fmla="*/ 872015 w 1092955"/>
                <a:gd name="csY361" fmla="*/ 153260 h 383708"/>
                <a:gd name="csX362" fmla="*/ 872015 w 1092955"/>
                <a:gd name="csY362" fmla="*/ 151582 h 383708"/>
                <a:gd name="csX363" fmla="*/ 875371 w 1092955"/>
                <a:gd name="csY363" fmla="*/ 151582 h 383708"/>
                <a:gd name="csX364" fmla="*/ 875371 w 1092955"/>
                <a:gd name="csY364" fmla="*/ 149904 h 383708"/>
                <a:gd name="csX365" fmla="*/ 877049 w 1092955"/>
                <a:gd name="csY365" fmla="*/ 149904 h 383708"/>
                <a:gd name="csX366" fmla="*/ 877049 w 1092955"/>
                <a:gd name="csY366" fmla="*/ 148226 h 383708"/>
                <a:gd name="csX367" fmla="*/ 878727 w 1092955"/>
                <a:gd name="csY367" fmla="*/ 148226 h 383708"/>
                <a:gd name="csX368" fmla="*/ 878727 w 1092955"/>
                <a:gd name="csY368" fmla="*/ 146548 h 383708"/>
                <a:gd name="csX369" fmla="*/ 880965 w 1092955"/>
                <a:gd name="csY369" fmla="*/ 146548 h 383708"/>
                <a:gd name="csX370" fmla="*/ 880965 w 1092955"/>
                <a:gd name="csY370" fmla="*/ 144870 h 383708"/>
                <a:gd name="csX371" fmla="*/ 885999 w 1092955"/>
                <a:gd name="csY371" fmla="*/ 144870 h 383708"/>
                <a:gd name="csX372" fmla="*/ 885999 w 1092955"/>
                <a:gd name="csY372" fmla="*/ 142632 h 383708"/>
                <a:gd name="csX373" fmla="*/ 894948 w 1092955"/>
                <a:gd name="csY373" fmla="*/ 142632 h 383708"/>
                <a:gd name="csX374" fmla="*/ 894948 w 1092955"/>
                <a:gd name="csY374" fmla="*/ 144870 h 383708"/>
                <a:gd name="csX375" fmla="*/ 898863 w 1092955"/>
                <a:gd name="csY375" fmla="*/ 144870 h 383708"/>
                <a:gd name="csX376" fmla="*/ 898863 w 1092955"/>
                <a:gd name="csY376" fmla="*/ 146548 h 383708"/>
                <a:gd name="csX377" fmla="*/ 902219 w 1092955"/>
                <a:gd name="csY377" fmla="*/ 146548 h 383708"/>
                <a:gd name="csX378" fmla="*/ 902219 w 1092955"/>
                <a:gd name="csY378" fmla="*/ 148226 h 383708"/>
                <a:gd name="csX379" fmla="*/ 905576 w 1092955"/>
                <a:gd name="csY379" fmla="*/ 148226 h 383708"/>
                <a:gd name="csX380" fmla="*/ 905576 w 1092955"/>
                <a:gd name="csY380" fmla="*/ 149904 h 383708"/>
                <a:gd name="csX381" fmla="*/ 909491 w 1092955"/>
                <a:gd name="csY381" fmla="*/ 149904 h 383708"/>
                <a:gd name="csX382" fmla="*/ 909491 w 1092955"/>
                <a:gd name="csY382" fmla="*/ 153260 h 383708"/>
                <a:gd name="csX383" fmla="*/ 923475 w 1092955"/>
                <a:gd name="csY383" fmla="*/ 153260 h 383708"/>
                <a:gd name="csX384" fmla="*/ 923475 w 1092955"/>
                <a:gd name="csY384" fmla="*/ 151582 h 383708"/>
                <a:gd name="csX385" fmla="*/ 925153 w 1092955"/>
                <a:gd name="csY385" fmla="*/ 151582 h 383708"/>
                <a:gd name="csX386" fmla="*/ 925153 w 1092955"/>
                <a:gd name="csY386" fmla="*/ 153260 h 383708"/>
                <a:gd name="csX387" fmla="*/ 927390 w 1092955"/>
                <a:gd name="csY387" fmla="*/ 153260 h 383708"/>
                <a:gd name="csX388" fmla="*/ 927390 w 1092955"/>
                <a:gd name="csY388" fmla="*/ 157175 h 383708"/>
                <a:gd name="csX389" fmla="*/ 925153 w 1092955"/>
                <a:gd name="csY389" fmla="*/ 157175 h 383708"/>
                <a:gd name="csX390" fmla="*/ 925153 w 1092955"/>
                <a:gd name="csY390" fmla="*/ 158853 h 383708"/>
                <a:gd name="csX391" fmla="*/ 927390 w 1092955"/>
                <a:gd name="csY391" fmla="*/ 158853 h 383708"/>
                <a:gd name="csX392" fmla="*/ 927390 w 1092955"/>
                <a:gd name="csY392" fmla="*/ 162209 h 383708"/>
                <a:gd name="csX393" fmla="*/ 930746 w 1092955"/>
                <a:gd name="csY393" fmla="*/ 162209 h 383708"/>
                <a:gd name="csX394" fmla="*/ 930746 w 1092955"/>
                <a:gd name="csY394" fmla="*/ 166125 h 383708"/>
                <a:gd name="csX395" fmla="*/ 932424 w 1092955"/>
                <a:gd name="csY395" fmla="*/ 166125 h 383708"/>
                <a:gd name="csX396" fmla="*/ 932424 w 1092955"/>
                <a:gd name="csY396" fmla="*/ 167803 h 383708"/>
                <a:gd name="csX397" fmla="*/ 930746 w 1092955"/>
                <a:gd name="csY397" fmla="*/ 167803 h 383708"/>
                <a:gd name="csX398" fmla="*/ 930746 w 1092955"/>
                <a:gd name="csY398" fmla="*/ 173396 h 383708"/>
                <a:gd name="csX399" fmla="*/ 927390 w 1092955"/>
                <a:gd name="csY399" fmla="*/ 173396 h 383708"/>
                <a:gd name="csX400" fmla="*/ 927390 w 1092955"/>
                <a:gd name="csY400" fmla="*/ 180108 h 383708"/>
                <a:gd name="csX401" fmla="*/ 929068 w 1092955"/>
                <a:gd name="csY401" fmla="*/ 180108 h 383708"/>
                <a:gd name="csX402" fmla="*/ 929068 w 1092955"/>
                <a:gd name="csY402" fmla="*/ 184024 h 383708"/>
                <a:gd name="csX403" fmla="*/ 927390 w 1092955"/>
                <a:gd name="csY403" fmla="*/ 184024 h 383708"/>
                <a:gd name="csX404" fmla="*/ 927390 w 1092955"/>
                <a:gd name="csY404" fmla="*/ 185702 h 383708"/>
                <a:gd name="csX405" fmla="*/ 929068 w 1092955"/>
                <a:gd name="csY405" fmla="*/ 185702 h 383708"/>
                <a:gd name="csX406" fmla="*/ 929068 w 1092955"/>
                <a:gd name="csY406" fmla="*/ 190736 h 383708"/>
                <a:gd name="csX407" fmla="*/ 930746 w 1092955"/>
                <a:gd name="csY407" fmla="*/ 190736 h 383708"/>
                <a:gd name="csX408" fmla="*/ 930746 w 1092955"/>
                <a:gd name="csY408" fmla="*/ 192973 h 383708"/>
                <a:gd name="csX409" fmla="*/ 932424 w 1092955"/>
                <a:gd name="csY409" fmla="*/ 192973 h 383708"/>
                <a:gd name="csX410" fmla="*/ 932424 w 1092955"/>
                <a:gd name="csY410" fmla="*/ 196329 h 383708"/>
                <a:gd name="csX411" fmla="*/ 934102 w 1092955"/>
                <a:gd name="csY411" fmla="*/ 196329 h 383708"/>
                <a:gd name="csX412" fmla="*/ 934102 w 1092955"/>
                <a:gd name="csY412" fmla="*/ 199685 h 383708"/>
                <a:gd name="csX413" fmla="*/ 935780 w 1092955"/>
                <a:gd name="csY413" fmla="*/ 199685 h 383708"/>
                <a:gd name="csX414" fmla="*/ 935780 w 1092955"/>
                <a:gd name="csY414" fmla="*/ 203601 h 383708"/>
                <a:gd name="csX415" fmla="*/ 938017 w 1092955"/>
                <a:gd name="csY415" fmla="*/ 203601 h 383708"/>
                <a:gd name="csX416" fmla="*/ 938017 w 1092955"/>
                <a:gd name="csY416" fmla="*/ 196329 h 383708"/>
                <a:gd name="csX417" fmla="*/ 938017 w 1092955"/>
                <a:gd name="csY417" fmla="*/ 196329 h 383708"/>
                <a:gd name="csX418" fmla="*/ 938017 w 1092955"/>
                <a:gd name="csY418" fmla="*/ 192973 h 383708"/>
                <a:gd name="csX419" fmla="*/ 939696 w 1092955"/>
                <a:gd name="csY419" fmla="*/ 192973 h 383708"/>
                <a:gd name="csX420" fmla="*/ 939696 w 1092955"/>
                <a:gd name="csY420" fmla="*/ 194651 h 383708"/>
                <a:gd name="csX421" fmla="*/ 941373 w 1092955"/>
                <a:gd name="csY421" fmla="*/ 194651 h 383708"/>
                <a:gd name="csX422" fmla="*/ 941373 w 1092955"/>
                <a:gd name="csY422" fmla="*/ 206957 h 383708"/>
                <a:gd name="csX423" fmla="*/ 943052 w 1092955"/>
                <a:gd name="csY423" fmla="*/ 206957 h 383708"/>
                <a:gd name="csX424" fmla="*/ 943052 w 1092955"/>
                <a:gd name="csY424" fmla="*/ 205279 h 383708"/>
                <a:gd name="csX425" fmla="*/ 944730 w 1092955"/>
                <a:gd name="csY425" fmla="*/ 205279 h 383708"/>
                <a:gd name="csX426" fmla="*/ 944730 w 1092955"/>
                <a:gd name="csY426" fmla="*/ 212550 h 383708"/>
                <a:gd name="csX427" fmla="*/ 948645 w 1092955"/>
                <a:gd name="csY427" fmla="*/ 212550 h 383708"/>
                <a:gd name="csX428" fmla="*/ 948645 w 1092955"/>
                <a:gd name="csY428" fmla="*/ 214228 h 383708"/>
                <a:gd name="csX429" fmla="*/ 952001 w 1092955"/>
                <a:gd name="csY429" fmla="*/ 214228 h 383708"/>
                <a:gd name="csX430" fmla="*/ 952001 w 1092955"/>
                <a:gd name="csY430" fmla="*/ 215906 h 383708"/>
                <a:gd name="csX431" fmla="*/ 960950 w 1092955"/>
                <a:gd name="csY431" fmla="*/ 215906 h 383708"/>
                <a:gd name="csX432" fmla="*/ 960950 w 1092955"/>
                <a:gd name="csY432" fmla="*/ 214228 h 383708"/>
                <a:gd name="csX433" fmla="*/ 962629 w 1092955"/>
                <a:gd name="csY433" fmla="*/ 214228 h 383708"/>
                <a:gd name="csX434" fmla="*/ 962629 w 1092955"/>
                <a:gd name="csY434" fmla="*/ 210313 h 383708"/>
                <a:gd name="csX435" fmla="*/ 966544 w 1092955"/>
                <a:gd name="csY435" fmla="*/ 210313 h 383708"/>
                <a:gd name="csX436" fmla="*/ 966544 w 1092955"/>
                <a:gd name="csY436" fmla="*/ 208635 h 383708"/>
                <a:gd name="csX437" fmla="*/ 968222 w 1092955"/>
                <a:gd name="csY437" fmla="*/ 208635 h 383708"/>
                <a:gd name="csX438" fmla="*/ 968222 w 1092955"/>
                <a:gd name="csY438" fmla="*/ 206957 h 383708"/>
                <a:gd name="csX439" fmla="*/ 971578 w 1092955"/>
                <a:gd name="csY439" fmla="*/ 206957 h 383708"/>
                <a:gd name="csX440" fmla="*/ 971578 w 1092955"/>
                <a:gd name="csY440" fmla="*/ 201923 h 383708"/>
                <a:gd name="csX441" fmla="*/ 973256 w 1092955"/>
                <a:gd name="csY441" fmla="*/ 201923 h 383708"/>
                <a:gd name="csX442" fmla="*/ 973256 w 1092955"/>
                <a:gd name="csY442" fmla="*/ 198007 h 383708"/>
                <a:gd name="csX443" fmla="*/ 978850 w 1092955"/>
                <a:gd name="csY443" fmla="*/ 198007 h 383708"/>
                <a:gd name="csX444" fmla="*/ 978850 w 1092955"/>
                <a:gd name="csY444" fmla="*/ 194651 h 383708"/>
                <a:gd name="csX445" fmla="*/ 980527 w 1092955"/>
                <a:gd name="csY445" fmla="*/ 194651 h 383708"/>
                <a:gd name="csX446" fmla="*/ 980527 w 1092955"/>
                <a:gd name="csY446" fmla="*/ 189058 h 383708"/>
                <a:gd name="csX447" fmla="*/ 982206 w 1092955"/>
                <a:gd name="csY447" fmla="*/ 189058 h 383708"/>
                <a:gd name="csX448" fmla="*/ 982206 w 1092955"/>
                <a:gd name="csY448" fmla="*/ 187380 h 383708"/>
                <a:gd name="csX449" fmla="*/ 986121 w 1092955"/>
                <a:gd name="csY449" fmla="*/ 187380 h 383708"/>
                <a:gd name="csX450" fmla="*/ 986121 w 1092955"/>
                <a:gd name="csY450" fmla="*/ 189058 h 383708"/>
                <a:gd name="csX451" fmla="*/ 992833 w 1092955"/>
                <a:gd name="csY451" fmla="*/ 189058 h 383708"/>
                <a:gd name="csX452" fmla="*/ 992833 w 1092955"/>
                <a:gd name="csY452" fmla="*/ 187380 h 383708"/>
                <a:gd name="csX453" fmla="*/ 995071 w 1092955"/>
                <a:gd name="csY453" fmla="*/ 187380 h 383708"/>
                <a:gd name="csX454" fmla="*/ 995071 w 1092955"/>
                <a:gd name="csY454" fmla="*/ 185702 h 383708"/>
                <a:gd name="csX455" fmla="*/ 1001783 w 1092955"/>
                <a:gd name="csY455" fmla="*/ 185702 h 383708"/>
                <a:gd name="csX456" fmla="*/ 1001783 w 1092955"/>
                <a:gd name="csY456" fmla="*/ 180108 h 383708"/>
                <a:gd name="csX457" fmla="*/ 1001783 w 1092955"/>
                <a:gd name="csY457" fmla="*/ 180108 h 383708"/>
                <a:gd name="csX458" fmla="*/ 1001783 w 1092955"/>
                <a:gd name="csY458" fmla="*/ 178430 h 383708"/>
                <a:gd name="csX459" fmla="*/ 1000104 w 1092955"/>
                <a:gd name="csY459" fmla="*/ 178430 h 383708"/>
                <a:gd name="csX460" fmla="*/ 1000104 w 1092955"/>
                <a:gd name="csY460" fmla="*/ 176752 h 383708"/>
                <a:gd name="csX461" fmla="*/ 1004020 w 1092955"/>
                <a:gd name="csY461" fmla="*/ 176752 h 383708"/>
                <a:gd name="csX462" fmla="*/ 1004020 w 1092955"/>
                <a:gd name="csY462" fmla="*/ 178430 h 383708"/>
                <a:gd name="csX463" fmla="*/ 1007376 w 1092955"/>
                <a:gd name="csY463" fmla="*/ 178430 h 383708"/>
                <a:gd name="csX464" fmla="*/ 1007376 w 1092955"/>
                <a:gd name="csY464" fmla="*/ 173396 h 383708"/>
                <a:gd name="csX465" fmla="*/ 1010732 w 1092955"/>
                <a:gd name="csY465" fmla="*/ 173396 h 383708"/>
                <a:gd name="csX466" fmla="*/ 1010732 w 1092955"/>
                <a:gd name="csY466" fmla="*/ 171159 h 383708"/>
                <a:gd name="csX467" fmla="*/ 1016325 w 1092955"/>
                <a:gd name="csY467" fmla="*/ 171159 h 383708"/>
                <a:gd name="csX468" fmla="*/ 1016325 w 1092955"/>
                <a:gd name="csY468" fmla="*/ 169481 h 383708"/>
                <a:gd name="csX469" fmla="*/ 1018004 w 1092955"/>
                <a:gd name="csY469" fmla="*/ 169481 h 383708"/>
                <a:gd name="csX470" fmla="*/ 1018004 w 1092955"/>
                <a:gd name="csY470" fmla="*/ 171159 h 383708"/>
                <a:gd name="csX471" fmla="*/ 1021360 w 1092955"/>
                <a:gd name="csY471" fmla="*/ 171159 h 383708"/>
                <a:gd name="csX472" fmla="*/ 1021360 w 1092955"/>
                <a:gd name="csY472" fmla="*/ 173396 h 383708"/>
                <a:gd name="csX473" fmla="*/ 1023597 w 1092955"/>
                <a:gd name="csY473" fmla="*/ 173396 h 383708"/>
                <a:gd name="csX474" fmla="*/ 1023597 w 1092955"/>
                <a:gd name="csY474" fmla="*/ 175074 h 383708"/>
                <a:gd name="csX475" fmla="*/ 1030309 w 1092955"/>
                <a:gd name="csY475" fmla="*/ 175074 h 383708"/>
                <a:gd name="csX476" fmla="*/ 1030309 w 1092955"/>
                <a:gd name="csY476" fmla="*/ 176752 h 383708"/>
                <a:gd name="csX477" fmla="*/ 1035902 w 1092955"/>
                <a:gd name="csY477" fmla="*/ 176752 h 383708"/>
                <a:gd name="csX478" fmla="*/ 1035902 w 1092955"/>
                <a:gd name="csY478" fmla="*/ 178430 h 383708"/>
                <a:gd name="csX479" fmla="*/ 1039258 w 1092955"/>
                <a:gd name="csY479" fmla="*/ 178430 h 383708"/>
                <a:gd name="csX480" fmla="*/ 1039258 w 1092955"/>
                <a:gd name="csY480" fmla="*/ 180108 h 383708"/>
                <a:gd name="csX481" fmla="*/ 1041496 w 1092955"/>
                <a:gd name="csY481" fmla="*/ 180108 h 383708"/>
                <a:gd name="csX482" fmla="*/ 1041496 w 1092955"/>
                <a:gd name="csY482" fmla="*/ 181786 h 383708"/>
                <a:gd name="csX483" fmla="*/ 1044852 w 1092955"/>
                <a:gd name="csY483" fmla="*/ 181786 h 383708"/>
                <a:gd name="csX484" fmla="*/ 1044852 w 1092955"/>
                <a:gd name="csY484" fmla="*/ 184024 h 383708"/>
                <a:gd name="csX485" fmla="*/ 1049886 w 1092955"/>
                <a:gd name="csY485" fmla="*/ 184024 h 383708"/>
                <a:gd name="csX486" fmla="*/ 1049886 w 1092955"/>
                <a:gd name="csY486" fmla="*/ 185702 h 383708"/>
                <a:gd name="csX487" fmla="*/ 1055479 w 1092955"/>
                <a:gd name="csY487" fmla="*/ 185702 h 383708"/>
                <a:gd name="csX488" fmla="*/ 1055479 w 1092955"/>
                <a:gd name="csY488" fmla="*/ 189058 h 383708"/>
                <a:gd name="csX489" fmla="*/ 1061073 w 1092955"/>
                <a:gd name="csY489" fmla="*/ 189058 h 383708"/>
                <a:gd name="csX490" fmla="*/ 1061073 w 1092955"/>
                <a:gd name="csY490" fmla="*/ 190736 h 383708"/>
                <a:gd name="csX491" fmla="*/ 1073379 w 1092955"/>
                <a:gd name="csY491" fmla="*/ 190736 h 383708"/>
                <a:gd name="csX492" fmla="*/ 1073379 w 1092955"/>
                <a:gd name="csY492" fmla="*/ 192973 h 383708"/>
                <a:gd name="csX493" fmla="*/ 1085684 w 1092955"/>
                <a:gd name="csY493" fmla="*/ 192973 h 383708"/>
                <a:gd name="csX494" fmla="*/ 1085684 w 1092955"/>
                <a:gd name="csY494" fmla="*/ 198007 h 383708"/>
                <a:gd name="csX495" fmla="*/ 1091277 w 1092955"/>
                <a:gd name="csY495" fmla="*/ 198007 h 383708"/>
                <a:gd name="csX496" fmla="*/ 1091277 w 1092955"/>
                <a:gd name="csY496" fmla="*/ 196329 h 383708"/>
                <a:gd name="csX497" fmla="*/ 1092956 w 1092955"/>
                <a:gd name="csY497" fmla="*/ 196329 h 383708"/>
                <a:gd name="csX498" fmla="*/ 1092956 w 1092955"/>
                <a:gd name="csY498" fmla="*/ 285265 h 383708"/>
                <a:gd name="csX499" fmla="*/ 1091277 w 1092955"/>
                <a:gd name="csY499" fmla="*/ 285265 h 383708"/>
                <a:gd name="csX500" fmla="*/ 1091277 w 1092955"/>
                <a:gd name="csY500" fmla="*/ 292536 h 383708"/>
                <a:gd name="csX501" fmla="*/ 1089599 w 1092955"/>
                <a:gd name="csY501" fmla="*/ 292536 h 383708"/>
                <a:gd name="csX502" fmla="*/ 1089599 w 1092955"/>
                <a:gd name="csY502" fmla="*/ 294214 h 383708"/>
                <a:gd name="csX503" fmla="*/ 1087362 w 1092955"/>
                <a:gd name="csY503" fmla="*/ 295892 h 383708"/>
                <a:gd name="csX504" fmla="*/ 1089599 w 1092955"/>
                <a:gd name="csY504" fmla="*/ 295892 h 383708"/>
                <a:gd name="csX505" fmla="*/ 1089599 w 1092955"/>
                <a:gd name="csY505" fmla="*/ 298130 h 383708"/>
                <a:gd name="csX506" fmla="*/ 1091277 w 1092955"/>
                <a:gd name="csY506" fmla="*/ 298130 h 383708"/>
                <a:gd name="csX507" fmla="*/ 1091277 w 1092955"/>
                <a:gd name="csY507" fmla="*/ 299808 h 383708"/>
                <a:gd name="csX508" fmla="*/ 1092956 w 1092955"/>
                <a:gd name="csY508" fmla="*/ 299808 h 383708"/>
                <a:gd name="csX509" fmla="*/ 1092956 w 1092955"/>
                <a:gd name="csY509" fmla="*/ 352945 h 383708"/>
                <a:gd name="csX510" fmla="*/ 1089599 w 1092955"/>
                <a:gd name="csY510" fmla="*/ 352945 h 383708"/>
                <a:gd name="csX511" fmla="*/ 615277 w 1092955"/>
                <a:gd name="csY511" fmla="*/ 349589 h 383708"/>
                <a:gd name="csX512" fmla="*/ 611361 w 1092955"/>
                <a:gd name="csY512" fmla="*/ 349589 h 383708"/>
                <a:gd name="csX513" fmla="*/ 611361 w 1092955"/>
                <a:gd name="csY513" fmla="*/ 346233 h 383708"/>
                <a:gd name="csX514" fmla="*/ 609683 w 1092955"/>
                <a:gd name="csY514" fmla="*/ 346233 h 383708"/>
                <a:gd name="csX515" fmla="*/ 609683 w 1092955"/>
                <a:gd name="csY515" fmla="*/ 347911 h 383708"/>
                <a:gd name="csX516" fmla="*/ 606328 w 1092955"/>
                <a:gd name="csY516" fmla="*/ 347911 h 383708"/>
                <a:gd name="csX517" fmla="*/ 606328 w 1092955"/>
                <a:gd name="csY517" fmla="*/ 346233 h 383708"/>
                <a:gd name="csX518" fmla="*/ 586751 w 1092955"/>
                <a:gd name="csY518" fmla="*/ 346233 h 383708"/>
                <a:gd name="csX519" fmla="*/ 586751 w 1092955"/>
                <a:gd name="csY519" fmla="*/ 338962 h 383708"/>
                <a:gd name="csX520" fmla="*/ 588428 w 1092955"/>
                <a:gd name="csY520" fmla="*/ 338962 h 383708"/>
                <a:gd name="csX521" fmla="*/ 588428 w 1092955"/>
                <a:gd name="csY521" fmla="*/ 337284 h 383708"/>
                <a:gd name="csX522" fmla="*/ 591784 w 1092955"/>
                <a:gd name="csY522" fmla="*/ 337284 h 383708"/>
                <a:gd name="csX523" fmla="*/ 591784 w 1092955"/>
                <a:gd name="csY523" fmla="*/ 335606 h 383708"/>
                <a:gd name="csX524" fmla="*/ 595700 w 1092955"/>
                <a:gd name="csY524" fmla="*/ 335606 h 383708"/>
                <a:gd name="csX525" fmla="*/ 595700 w 1092955"/>
                <a:gd name="csY525" fmla="*/ 333368 h 383708"/>
                <a:gd name="csX526" fmla="*/ 600734 w 1092955"/>
                <a:gd name="csY526" fmla="*/ 333368 h 383708"/>
                <a:gd name="csX527" fmla="*/ 600734 w 1092955"/>
                <a:gd name="csY527" fmla="*/ 331690 h 383708"/>
                <a:gd name="csX528" fmla="*/ 602412 w 1092955"/>
                <a:gd name="csY528" fmla="*/ 331690 h 383708"/>
                <a:gd name="csX529" fmla="*/ 602412 w 1092955"/>
                <a:gd name="csY529" fmla="*/ 333368 h 383708"/>
                <a:gd name="csX530" fmla="*/ 608005 w 1092955"/>
                <a:gd name="csY530" fmla="*/ 333368 h 383708"/>
                <a:gd name="csX531" fmla="*/ 608005 w 1092955"/>
                <a:gd name="csY531" fmla="*/ 335606 h 383708"/>
                <a:gd name="csX532" fmla="*/ 616955 w 1092955"/>
                <a:gd name="csY532" fmla="*/ 335606 h 383708"/>
                <a:gd name="csX533" fmla="*/ 616955 w 1092955"/>
                <a:gd name="csY533" fmla="*/ 337284 h 383708"/>
                <a:gd name="csX534" fmla="*/ 621989 w 1092955"/>
                <a:gd name="csY534" fmla="*/ 337284 h 383708"/>
                <a:gd name="csX535" fmla="*/ 621989 w 1092955"/>
                <a:gd name="csY535" fmla="*/ 338962 h 383708"/>
                <a:gd name="csX536" fmla="*/ 624226 w 1092955"/>
                <a:gd name="csY536" fmla="*/ 338962 h 383708"/>
                <a:gd name="csX537" fmla="*/ 624226 w 1092955"/>
                <a:gd name="csY537" fmla="*/ 340640 h 383708"/>
                <a:gd name="csX538" fmla="*/ 629260 w 1092955"/>
                <a:gd name="csY538" fmla="*/ 340640 h 383708"/>
                <a:gd name="csX539" fmla="*/ 629260 w 1092955"/>
                <a:gd name="csY539" fmla="*/ 338962 h 383708"/>
                <a:gd name="csX540" fmla="*/ 638210 w 1092955"/>
                <a:gd name="csY540" fmla="*/ 338962 h 383708"/>
                <a:gd name="csX541" fmla="*/ 638210 w 1092955"/>
                <a:gd name="csY541" fmla="*/ 337284 h 383708"/>
                <a:gd name="csX542" fmla="*/ 639888 w 1092955"/>
                <a:gd name="csY542" fmla="*/ 337284 h 383708"/>
                <a:gd name="csX543" fmla="*/ 639888 w 1092955"/>
                <a:gd name="csY543" fmla="*/ 338962 h 383708"/>
                <a:gd name="csX544" fmla="*/ 642125 w 1092955"/>
                <a:gd name="csY544" fmla="*/ 338962 h 383708"/>
                <a:gd name="csX545" fmla="*/ 642125 w 1092955"/>
                <a:gd name="csY545" fmla="*/ 340640 h 383708"/>
                <a:gd name="csX546" fmla="*/ 650515 w 1092955"/>
                <a:gd name="csY546" fmla="*/ 340640 h 383708"/>
                <a:gd name="csX547" fmla="*/ 650515 w 1092955"/>
                <a:gd name="csY547" fmla="*/ 337284 h 383708"/>
                <a:gd name="csX548" fmla="*/ 652753 w 1092955"/>
                <a:gd name="csY548" fmla="*/ 337284 h 383708"/>
                <a:gd name="csX549" fmla="*/ 652753 w 1092955"/>
                <a:gd name="csY549" fmla="*/ 335606 h 383708"/>
                <a:gd name="csX550" fmla="*/ 656109 w 1092955"/>
                <a:gd name="csY550" fmla="*/ 335606 h 383708"/>
                <a:gd name="csX551" fmla="*/ 657787 w 1092955"/>
                <a:gd name="csY551" fmla="*/ 333368 h 383708"/>
                <a:gd name="csX552" fmla="*/ 659465 w 1092955"/>
                <a:gd name="csY552" fmla="*/ 331690 h 383708"/>
                <a:gd name="csX553" fmla="*/ 657787 w 1092955"/>
                <a:gd name="csY553" fmla="*/ 331690 h 383708"/>
                <a:gd name="csX554" fmla="*/ 657787 w 1092955"/>
                <a:gd name="csY554" fmla="*/ 328334 h 383708"/>
                <a:gd name="csX555" fmla="*/ 661702 w 1092955"/>
                <a:gd name="csY555" fmla="*/ 328334 h 383708"/>
                <a:gd name="csX556" fmla="*/ 661702 w 1092955"/>
                <a:gd name="csY556" fmla="*/ 330012 h 383708"/>
                <a:gd name="csX557" fmla="*/ 663380 w 1092955"/>
                <a:gd name="csY557" fmla="*/ 330012 h 383708"/>
                <a:gd name="csX558" fmla="*/ 663380 w 1092955"/>
                <a:gd name="csY558" fmla="*/ 335606 h 383708"/>
                <a:gd name="csX559" fmla="*/ 659465 w 1092955"/>
                <a:gd name="csY559" fmla="*/ 335606 h 383708"/>
                <a:gd name="csX560" fmla="*/ 659465 w 1092955"/>
                <a:gd name="csY560" fmla="*/ 337284 h 383708"/>
                <a:gd name="csX561" fmla="*/ 657787 w 1092955"/>
                <a:gd name="csY561" fmla="*/ 337284 h 383708"/>
                <a:gd name="csX562" fmla="*/ 657787 w 1092955"/>
                <a:gd name="csY562" fmla="*/ 338962 h 383708"/>
                <a:gd name="csX563" fmla="*/ 659465 w 1092955"/>
                <a:gd name="csY563" fmla="*/ 338962 h 383708"/>
                <a:gd name="csX564" fmla="*/ 659465 w 1092955"/>
                <a:gd name="csY564" fmla="*/ 340640 h 383708"/>
                <a:gd name="csX565" fmla="*/ 654431 w 1092955"/>
                <a:gd name="csY565" fmla="*/ 340640 h 383708"/>
                <a:gd name="csX566" fmla="*/ 654431 w 1092955"/>
                <a:gd name="csY566" fmla="*/ 342318 h 383708"/>
                <a:gd name="csX567" fmla="*/ 652753 w 1092955"/>
                <a:gd name="csY567" fmla="*/ 342318 h 383708"/>
                <a:gd name="csX568" fmla="*/ 652753 w 1092955"/>
                <a:gd name="csY568" fmla="*/ 344555 h 383708"/>
                <a:gd name="csX569" fmla="*/ 639888 w 1092955"/>
                <a:gd name="csY569" fmla="*/ 344555 h 383708"/>
                <a:gd name="csX570" fmla="*/ 639888 w 1092955"/>
                <a:gd name="csY570" fmla="*/ 346233 h 383708"/>
                <a:gd name="csX571" fmla="*/ 634854 w 1092955"/>
                <a:gd name="csY571" fmla="*/ 346233 h 383708"/>
                <a:gd name="csX572" fmla="*/ 634854 w 1092955"/>
                <a:gd name="csY572" fmla="*/ 347911 h 383708"/>
                <a:gd name="csX573" fmla="*/ 633176 w 1092955"/>
                <a:gd name="csY573" fmla="*/ 347911 h 383708"/>
                <a:gd name="csX574" fmla="*/ 633176 w 1092955"/>
                <a:gd name="csY574" fmla="*/ 346233 h 383708"/>
                <a:gd name="csX575" fmla="*/ 630938 w 1092955"/>
                <a:gd name="csY575" fmla="*/ 346233 h 383708"/>
                <a:gd name="csX576" fmla="*/ 630938 w 1092955"/>
                <a:gd name="csY576" fmla="*/ 349589 h 383708"/>
                <a:gd name="csX577" fmla="*/ 629260 w 1092955"/>
                <a:gd name="csY577" fmla="*/ 349589 h 383708"/>
                <a:gd name="csX578" fmla="*/ 629260 w 1092955"/>
                <a:gd name="csY578" fmla="*/ 346233 h 383708"/>
                <a:gd name="csX579" fmla="*/ 624226 w 1092955"/>
                <a:gd name="csY579" fmla="*/ 346233 h 383708"/>
                <a:gd name="csX580" fmla="*/ 624226 w 1092955"/>
                <a:gd name="csY580" fmla="*/ 349589 h 383708"/>
                <a:gd name="csX581" fmla="*/ 621989 w 1092955"/>
                <a:gd name="csY581" fmla="*/ 349589 h 383708"/>
                <a:gd name="csX582" fmla="*/ 621989 w 1092955"/>
                <a:gd name="csY582" fmla="*/ 347911 h 383708"/>
                <a:gd name="csX583" fmla="*/ 618633 w 1092955"/>
                <a:gd name="csY583" fmla="*/ 347911 h 383708"/>
                <a:gd name="csX584" fmla="*/ 618633 w 1092955"/>
                <a:gd name="csY584" fmla="*/ 349589 h 383708"/>
                <a:gd name="csX585" fmla="*/ 615277 w 1092955"/>
                <a:gd name="csY585" fmla="*/ 349589 h 383708"/>
                <a:gd name="csX586" fmla="*/ 459779 w 1092955"/>
                <a:gd name="csY586" fmla="*/ 346233 h 383708"/>
                <a:gd name="csX587" fmla="*/ 459779 w 1092955"/>
                <a:gd name="csY587" fmla="*/ 344555 h 383708"/>
                <a:gd name="csX588" fmla="*/ 456423 w 1092955"/>
                <a:gd name="csY588" fmla="*/ 344555 h 383708"/>
                <a:gd name="csX589" fmla="*/ 456423 w 1092955"/>
                <a:gd name="csY589" fmla="*/ 340640 h 383708"/>
                <a:gd name="csX590" fmla="*/ 454745 w 1092955"/>
                <a:gd name="csY590" fmla="*/ 340640 h 383708"/>
                <a:gd name="csX591" fmla="*/ 454745 w 1092955"/>
                <a:gd name="csY591" fmla="*/ 342318 h 383708"/>
                <a:gd name="csX592" fmla="*/ 453068 w 1092955"/>
                <a:gd name="csY592" fmla="*/ 342318 h 383708"/>
                <a:gd name="csX593" fmla="*/ 453068 w 1092955"/>
                <a:gd name="csY593" fmla="*/ 340640 h 383708"/>
                <a:gd name="csX594" fmla="*/ 444118 w 1092955"/>
                <a:gd name="csY594" fmla="*/ 340640 h 383708"/>
                <a:gd name="csX595" fmla="*/ 444118 w 1092955"/>
                <a:gd name="csY595" fmla="*/ 338962 h 383708"/>
                <a:gd name="csX596" fmla="*/ 438525 w 1092955"/>
                <a:gd name="csY596" fmla="*/ 338962 h 383708"/>
                <a:gd name="csX597" fmla="*/ 438525 w 1092955"/>
                <a:gd name="csY597" fmla="*/ 337284 h 383708"/>
                <a:gd name="csX598" fmla="*/ 436846 w 1092955"/>
                <a:gd name="csY598" fmla="*/ 337284 h 383708"/>
                <a:gd name="csX599" fmla="*/ 436846 w 1092955"/>
                <a:gd name="csY599" fmla="*/ 335606 h 383708"/>
                <a:gd name="csX600" fmla="*/ 433491 w 1092955"/>
                <a:gd name="csY600" fmla="*/ 335606 h 383708"/>
                <a:gd name="csX601" fmla="*/ 433491 w 1092955"/>
                <a:gd name="csY601" fmla="*/ 333368 h 383708"/>
                <a:gd name="csX602" fmla="*/ 424541 w 1092955"/>
                <a:gd name="csY602" fmla="*/ 333368 h 383708"/>
                <a:gd name="csX603" fmla="*/ 424541 w 1092955"/>
                <a:gd name="csY603" fmla="*/ 335606 h 383708"/>
                <a:gd name="csX604" fmla="*/ 417269 w 1092955"/>
                <a:gd name="csY604" fmla="*/ 335606 h 383708"/>
                <a:gd name="csX605" fmla="*/ 417269 w 1092955"/>
                <a:gd name="csY605" fmla="*/ 337284 h 383708"/>
                <a:gd name="csX606" fmla="*/ 415591 w 1092955"/>
                <a:gd name="csY606" fmla="*/ 337284 h 383708"/>
                <a:gd name="csX607" fmla="*/ 415591 w 1092955"/>
                <a:gd name="csY607" fmla="*/ 335606 h 383708"/>
                <a:gd name="csX608" fmla="*/ 408320 w 1092955"/>
                <a:gd name="csY608" fmla="*/ 335606 h 383708"/>
                <a:gd name="csX609" fmla="*/ 408320 w 1092955"/>
                <a:gd name="csY609" fmla="*/ 333368 h 383708"/>
                <a:gd name="csX610" fmla="*/ 406642 w 1092955"/>
                <a:gd name="csY610" fmla="*/ 333368 h 383708"/>
                <a:gd name="csX611" fmla="*/ 406642 w 1092955"/>
                <a:gd name="csY611" fmla="*/ 335606 h 383708"/>
                <a:gd name="csX612" fmla="*/ 406642 w 1092955"/>
                <a:gd name="csY612" fmla="*/ 333368 h 383708"/>
                <a:gd name="csX613" fmla="*/ 393777 w 1092955"/>
                <a:gd name="csY613" fmla="*/ 333368 h 383708"/>
                <a:gd name="csX614" fmla="*/ 393777 w 1092955"/>
                <a:gd name="csY614" fmla="*/ 335606 h 383708"/>
                <a:gd name="csX615" fmla="*/ 392099 w 1092955"/>
                <a:gd name="csY615" fmla="*/ 335606 h 383708"/>
                <a:gd name="csX616" fmla="*/ 392099 w 1092955"/>
                <a:gd name="csY616" fmla="*/ 333368 h 383708"/>
                <a:gd name="csX617" fmla="*/ 379794 w 1092955"/>
                <a:gd name="csY617" fmla="*/ 333368 h 383708"/>
                <a:gd name="csX618" fmla="*/ 379794 w 1092955"/>
                <a:gd name="csY618" fmla="*/ 331690 h 383708"/>
                <a:gd name="csX619" fmla="*/ 367488 w 1092955"/>
                <a:gd name="csY619" fmla="*/ 331690 h 383708"/>
                <a:gd name="csX620" fmla="*/ 367488 w 1092955"/>
                <a:gd name="csY620" fmla="*/ 330012 h 383708"/>
                <a:gd name="csX621" fmla="*/ 365250 w 1092955"/>
                <a:gd name="csY621" fmla="*/ 330012 h 383708"/>
                <a:gd name="csX622" fmla="*/ 365250 w 1092955"/>
                <a:gd name="csY622" fmla="*/ 328334 h 383708"/>
                <a:gd name="csX623" fmla="*/ 360217 w 1092955"/>
                <a:gd name="csY623" fmla="*/ 328334 h 383708"/>
                <a:gd name="csX624" fmla="*/ 360217 w 1092955"/>
                <a:gd name="csY624" fmla="*/ 326656 h 383708"/>
                <a:gd name="csX625" fmla="*/ 356860 w 1092955"/>
                <a:gd name="csY625" fmla="*/ 326656 h 383708"/>
                <a:gd name="csX626" fmla="*/ 356860 w 1092955"/>
                <a:gd name="csY626" fmla="*/ 324419 h 383708"/>
                <a:gd name="csX627" fmla="*/ 352945 w 1092955"/>
                <a:gd name="csY627" fmla="*/ 324419 h 383708"/>
                <a:gd name="csX628" fmla="*/ 352945 w 1092955"/>
                <a:gd name="csY628" fmla="*/ 322741 h 383708"/>
                <a:gd name="csX629" fmla="*/ 347911 w 1092955"/>
                <a:gd name="csY629" fmla="*/ 322741 h 383708"/>
                <a:gd name="csX630" fmla="*/ 347911 w 1092955"/>
                <a:gd name="csY630" fmla="*/ 321063 h 383708"/>
                <a:gd name="csX631" fmla="*/ 338962 w 1092955"/>
                <a:gd name="csY631" fmla="*/ 321063 h 383708"/>
                <a:gd name="csX632" fmla="*/ 338962 w 1092955"/>
                <a:gd name="csY632" fmla="*/ 319385 h 383708"/>
                <a:gd name="csX633" fmla="*/ 326096 w 1092955"/>
                <a:gd name="csY633" fmla="*/ 319385 h 383708"/>
                <a:gd name="csX634" fmla="*/ 326096 w 1092955"/>
                <a:gd name="csY634" fmla="*/ 317707 h 383708"/>
                <a:gd name="csX635" fmla="*/ 324419 w 1092955"/>
                <a:gd name="csY635" fmla="*/ 317707 h 383708"/>
                <a:gd name="csX636" fmla="*/ 324419 w 1092955"/>
                <a:gd name="csY636" fmla="*/ 319385 h 383708"/>
                <a:gd name="csX637" fmla="*/ 322740 w 1092955"/>
                <a:gd name="csY637" fmla="*/ 319385 h 383708"/>
                <a:gd name="csX638" fmla="*/ 322740 w 1092955"/>
                <a:gd name="csY638" fmla="*/ 317707 h 383708"/>
                <a:gd name="csX639" fmla="*/ 321063 w 1092955"/>
                <a:gd name="csY639" fmla="*/ 317707 h 383708"/>
                <a:gd name="csX640" fmla="*/ 321063 w 1092955"/>
                <a:gd name="csY640" fmla="*/ 319385 h 383708"/>
                <a:gd name="csX641" fmla="*/ 317147 w 1092955"/>
                <a:gd name="csY641" fmla="*/ 319385 h 383708"/>
                <a:gd name="csX642" fmla="*/ 317147 w 1092955"/>
                <a:gd name="csY642" fmla="*/ 321063 h 383708"/>
                <a:gd name="csX643" fmla="*/ 315469 w 1092955"/>
                <a:gd name="csY643" fmla="*/ 321063 h 383708"/>
                <a:gd name="csX644" fmla="*/ 315469 w 1092955"/>
                <a:gd name="csY644" fmla="*/ 322741 h 383708"/>
                <a:gd name="csX645" fmla="*/ 312113 w 1092955"/>
                <a:gd name="csY645" fmla="*/ 322741 h 383708"/>
                <a:gd name="csX646" fmla="*/ 312113 w 1092955"/>
                <a:gd name="csY646" fmla="*/ 321063 h 383708"/>
                <a:gd name="csX647" fmla="*/ 301486 w 1092955"/>
                <a:gd name="csY647" fmla="*/ 321063 h 383708"/>
                <a:gd name="csX648" fmla="*/ 301486 w 1092955"/>
                <a:gd name="csY648" fmla="*/ 319385 h 383708"/>
                <a:gd name="csX649" fmla="*/ 299808 w 1092955"/>
                <a:gd name="csY649" fmla="*/ 319385 h 383708"/>
                <a:gd name="csX650" fmla="*/ 299808 w 1092955"/>
                <a:gd name="csY650" fmla="*/ 317707 h 383708"/>
                <a:gd name="csX651" fmla="*/ 295892 w 1092955"/>
                <a:gd name="csY651" fmla="*/ 317707 h 383708"/>
                <a:gd name="csX652" fmla="*/ 295892 w 1092955"/>
                <a:gd name="csY652" fmla="*/ 316029 h 383708"/>
                <a:gd name="csX653" fmla="*/ 290858 w 1092955"/>
                <a:gd name="csY653" fmla="*/ 316029 h 383708"/>
                <a:gd name="csX654" fmla="*/ 290858 w 1092955"/>
                <a:gd name="csY654" fmla="*/ 313791 h 383708"/>
                <a:gd name="csX655" fmla="*/ 272959 w 1092955"/>
                <a:gd name="csY655" fmla="*/ 313791 h 383708"/>
                <a:gd name="csX656" fmla="*/ 272959 w 1092955"/>
                <a:gd name="csY656" fmla="*/ 312113 h 383708"/>
                <a:gd name="csX657" fmla="*/ 269044 w 1092955"/>
                <a:gd name="csY657" fmla="*/ 312113 h 383708"/>
                <a:gd name="csX658" fmla="*/ 269044 w 1092955"/>
                <a:gd name="csY658" fmla="*/ 310435 h 383708"/>
                <a:gd name="csX659" fmla="*/ 265688 w 1092955"/>
                <a:gd name="csY659" fmla="*/ 310435 h 383708"/>
                <a:gd name="csX660" fmla="*/ 265688 w 1092955"/>
                <a:gd name="csY660" fmla="*/ 307079 h 383708"/>
                <a:gd name="csX661" fmla="*/ 269044 w 1092955"/>
                <a:gd name="csY661" fmla="*/ 307079 h 383708"/>
                <a:gd name="csX662" fmla="*/ 269044 w 1092955"/>
                <a:gd name="csY662" fmla="*/ 303164 h 383708"/>
                <a:gd name="csX663" fmla="*/ 271281 w 1092955"/>
                <a:gd name="csY663" fmla="*/ 303164 h 383708"/>
                <a:gd name="csX664" fmla="*/ 271281 w 1092955"/>
                <a:gd name="csY664" fmla="*/ 301486 h 383708"/>
                <a:gd name="csX665" fmla="*/ 265688 w 1092955"/>
                <a:gd name="csY665" fmla="*/ 301486 h 383708"/>
                <a:gd name="csX666" fmla="*/ 265688 w 1092955"/>
                <a:gd name="csY666" fmla="*/ 303164 h 383708"/>
                <a:gd name="csX667" fmla="*/ 264009 w 1092955"/>
                <a:gd name="csY667" fmla="*/ 303164 h 383708"/>
                <a:gd name="csX668" fmla="*/ 264009 w 1092955"/>
                <a:gd name="csY668" fmla="*/ 299808 h 383708"/>
                <a:gd name="csX669" fmla="*/ 258416 w 1092955"/>
                <a:gd name="csY669" fmla="*/ 299808 h 383708"/>
                <a:gd name="csX670" fmla="*/ 258416 w 1092955"/>
                <a:gd name="csY670" fmla="*/ 298130 h 383708"/>
                <a:gd name="csX671" fmla="*/ 247788 w 1092955"/>
                <a:gd name="csY671" fmla="*/ 298130 h 383708"/>
                <a:gd name="csX672" fmla="*/ 247788 w 1092955"/>
                <a:gd name="csY672" fmla="*/ 299808 h 383708"/>
                <a:gd name="csX673" fmla="*/ 244432 w 1092955"/>
                <a:gd name="csY673" fmla="*/ 299808 h 383708"/>
                <a:gd name="csX674" fmla="*/ 244432 w 1092955"/>
                <a:gd name="csY674" fmla="*/ 298130 h 383708"/>
                <a:gd name="csX675" fmla="*/ 246111 w 1092955"/>
                <a:gd name="csY675" fmla="*/ 298130 h 383708"/>
                <a:gd name="csX676" fmla="*/ 246111 w 1092955"/>
                <a:gd name="csY676" fmla="*/ 294214 h 383708"/>
                <a:gd name="csX677" fmla="*/ 247788 w 1092955"/>
                <a:gd name="csY677" fmla="*/ 294214 h 383708"/>
                <a:gd name="csX678" fmla="*/ 247788 w 1092955"/>
                <a:gd name="csY678" fmla="*/ 290858 h 383708"/>
                <a:gd name="csX679" fmla="*/ 253382 w 1092955"/>
                <a:gd name="csY679" fmla="*/ 290858 h 383708"/>
                <a:gd name="csX680" fmla="*/ 253382 w 1092955"/>
                <a:gd name="csY680" fmla="*/ 280231 h 383708"/>
                <a:gd name="csX681" fmla="*/ 255060 w 1092955"/>
                <a:gd name="csY681" fmla="*/ 280231 h 383708"/>
                <a:gd name="csX682" fmla="*/ 255060 w 1092955"/>
                <a:gd name="csY682" fmla="*/ 278553 h 383708"/>
                <a:gd name="csX683" fmla="*/ 256738 w 1092955"/>
                <a:gd name="csY683" fmla="*/ 278553 h 383708"/>
                <a:gd name="csX684" fmla="*/ 256738 w 1092955"/>
                <a:gd name="csY684" fmla="*/ 276315 h 383708"/>
                <a:gd name="csX685" fmla="*/ 260094 w 1092955"/>
                <a:gd name="csY685" fmla="*/ 276315 h 383708"/>
                <a:gd name="csX686" fmla="*/ 260094 w 1092955"/>
                <a:gd name="csY686" fmla="*/ 280231 h 383708"/>
                <a:gd name="csX687" fmla="*/ 262332 w 1092955"/>
                <a:gd name="csY687" fmla="*/ 280231 h 383708"/>
                <a:gd name="csX688" fmla="*/ 262332 w 1092955"/>
                <a:gd name="csY688" fmla="*/ 278553 h 383708"/>
                <a:gd name="csX689" fmla="*/ 267365 w 1092955"/>
                <a:gd name="csY689" fmla="*/ 278553 h 383708"/>
                <a:gd name="csX690" fmla="*/ 267365 w 1092955"/>
                <a:gd name="csY690" fmla="*/ 280231 h 383708"/>
                <a:gd name="csX691" fmla="*/ 269044 w 1092955"/>
                <a:gd name="csY691" fmla="*/ 280231 h 383708"/>
                <a:gd name="csX692" fmla="*/ 269044 w 1092955"/>
                <a:gd name="csY692" fmla="*/ 278553 h 383708"/>
                <a:gd name="csX693" fmla="*/ 272959 w 1092955"/>
                <a:gd name="csY693" fmla="*/ 278553 h 383708"/>
                <a:gd name="csX694" fmla="*/ 272959 w 1092955"/>
                <a:gd name="csY694" fmla="*/ 280231 h 383708"/>
                <a:gd name="csX695" fmla="*/ 276315 w 1092955"/>
                <a:gd name="csY695" fmla="*/ 280231 h 383708"/>
                <a:gd name="csX696" fmla="*/ 276315 w 1092955"/>
                <a:gd name="csY696" fmla="*/ 281909 h 383708"/>
                <a:gd name="csX697" fmla="*/ 277993 w 1092955"/>
                <a:gd name="csY697" fmla="*/ 281909 h 383708"/>
                <a:gd name="csX698" fmla="*/ 277993 w 1092955"/>
                <a:gd name="csY698" fmla="*/ 280231 h 383708"/>
                <a:gd name="csX699" fmla="*/ 281909 w 1092955"/>
                <a:gd name="csY699" fmla="*/ 280231 h 383708"/>
                <a:gd name="csX700" fmla="*/ 281909 w 1092955"/>
                <a:gd name="csY700" fmla="*/ 276315 h 383708"/>
                <a:gd name="csX701" fmla="*/ 283586 w 1092955"/>
                <a:gd name="csY701" fmla="*/ 276315 h 383708"/>
                <a:gd name="csX702" fmla="*/ 283586 w 1092955"/>
                <a:gd name="csY702" fmla="*/ 278553 h 383708"/>
                <a:gd name="csX703" fmla="*/ 290858 w 1092955"/>
                <a:gd name="csY703" fmla="*/ 278553 h 383708"/>
                <a:gd name="csX704" fmla="*/ 290858 w 1092955"/>
                <a:gd name="csY704" fmla="*/ 281909 h 383708"/>
                <a:gd name="csX705" fmla="*/ 295892 w 1092955"/>
                <a:gd name="csY705" fmla="*/ 281909 h 383708"/>
                <a:gd name="csX706" fmla="*/ 295892 w 1092955"/>
                <a:gd name="csY706" fmla="*/ 285265 h 383708"/>
                <a:gd name="csX707" fmla="*/ 297570 w 1092955"/>
                <a:gd name="csY707" fmla="*/ 285265 h 383708"/>
                <a:gd name="csX708" fmla="*/ 297570 w 1092955"/>
                <a:gd name="csY708" fmla="*/ 283587 h 383708"/>
                <a:gd name="csX709" fmla="*/ 299808 w 1092955"/>
                <a:gd name="csY709" fmla="*/ 283587 h 383708"/>
                <a:gd name="csX710" fmla="*/ 299808 w 1092955"/>
                <a:gd name="csY710" fmla="*/ 281909 h 383708"/>
                <a:gd name="csX711" fmla="*/ 301486 w 1092955"/>
                <a:gd name="csY711" fmla="*/ 281909 h 383708"/>
                <a:gd name="csX712" fmla="*/ 301486 w 1092955"/>
                <a:gd name="csY712" fmla="*/ 283587 h 383708"/>
                <a:gd name="csX713" fmla="*/ 303163 w 1092955"/>
                <a:gd name="csY713" fmla="*/ 283587 h 383708"/>
                <a:gd name="csX714" fmla="*/ 303163 w 1092955"/>
                <a:gd name="csY714" fmla="*/ 285265 h 383708"/>
                <a:gd name="csX715" fmla="*/ 306519 w 1092955"/>
                <a:gd name="csY715" fmla="*/ 285265 h 383708"/>
                <a:gd name="csX716" fmla="*/ 306519 w 1092955"/>
                <a:gd name="csY716" fmla="*/ 287502 h 383708"/>
                <a:gd name="csX717" fmla="*/ 308198 w 1092955"/>
                <a:gd name="csY717" fmla="*/ 287502 h 383708"/>
                <a:gd name="csX718" fmla="*/ 308198 w 1092955"/>
                <a:gd name="csY718" fmla="*/ 285265 h 383708"/>
                <a:gd name="csX719" fmla="*/ 310435 w 1092955"/>
                <a:gd name="csY719" fmla="*/ 285265 h 383708"/>
                <a:gd name="csX720" fmla="*/ 310435 w 1092955"/>
                <a:gd name="csY720" fmla="*/ 283587 h 383708"/>
                <a:gd name="csX721" fmla="*/ 312113 w 1092955"/>
                <a:gd name="csY721" fmla="*/ 283587 h 383708"/>
                <a:gd name="csX722" fmla="*/ 312113 w 1092955"/>
                <a:gd name="csY722" fmla="*/ 285265 h 383708"/>
                <a:gd name="csX723" fmla="*/ 313791 w 1092955"/>
                <a:gd name="csY723" fmla="*/ 285265 h 383708"/>
                <a:gd name="csX724" fmla="*/ 313791 w 1092955"/>
                <a:gd name="csY724" fmla="*/ 287502 h 383708"/>
                <a:gd name="csX725" fmla="*/ 315469 w 1092955"/>
                <a:gd name="csY725" fmla="*/ 287502 h 383708"/>
                <a:gd name="csX726" fmla="*/ 315469 w 1092955"/>
                <a:gd name="csY726" fmla="*/ 289180 h 383708"/>
                <a:gd name="csX727" fmla="*/ 317147 w 1092955"/>
                <a:gd name="csY727" fmla="*/ 289180 h 383708"/>
                <a:gd name="csX728" fmla="*/ 317147 w 1092955"/>
                <a:gd name="csY728" fmla="*/ 292536 h 383708"/>
                <a:gd name="csX729" fmla="*/ 319385 w 1092955"/>
                <a:gd name="csY729" fmla="*/ 292536 h 383708"/>
                <a:gd name="csX730" fmla="*/ 319385 w 1092955"/>
                <a:gd name="csY730" fmla="*/ 295892 h 383708"/>
                <a:gd name="csX731" fmla="*/ 321063 w 1092955"/>
                <a:gd name="csY731" fmla="*/ 295892 h 383708"/>
                <a:gd name="csX732" fmla="*/ 321063 w 1092955"/>
                <a:gd name="csY732" fmla="*/ 298130 h 383708"/>
                <a:gd name="csX733" fmla="*/ 333368 w 1092955"/>
                <a:gd name="csY733" fmla="*/ 298130 h 383708"/>
                <a:gd name="csX734" fmla="*/ 333368 w 1092955"/>
                <a:gd name="csY734" fmla="*/ 299808 h 383708"/>
                <a:gd name="csX735" fmla="*/ 338962 w 1092955"/>
                <a:gd name="csY735" fmla="*/ 299808 h 383708"/>
                <a:gd name="csX736" fmla="*/ 338962 w 1092955"/>
                <a:gd name="csY736" fmla="*/ 298130 h 383708"/>
                <a:gd name="csX737" fmla="*/ 343996 w 1092955"/>
                <a:gd name="csY737" fmla="*/ 298130 h 383708"/>
                <a:gd name="csX738" fmla="*/ 343996 w 1092955"/>
                <a:gd name="csY738" fmla="*/ 299808 h 383708"/>
                <a:gd name="csX739" fmla="*/ 356860 w 1092955"/>
                <a:gd name="csY739" fmla="*/ 299808 h 383708"/>
                <a:gd name="csX740" fmla="*/ 356860 w 1092955"/>
                <a:gd name="csY740" fmla="*/ 298130 h 383708"/>
                <a:gd name="csX741" fmla="*/ 358539 w 1092955"/>
                <a:gd name="csY741" fmla="*/ 298130 h 383708"/>
                <a:gd name="csX742" fmla="*/ 358539 w 1092955"/>
                <a:gd name="csY742" fmla="*/ 299808 h 383708"/>
                <a:gd name="csX743" fmla="*/ 360217 w 1092955"/>
                <a:gd name="csY743" fmla="*/ 299808 h 383708"/>
                <a:gd name="csX744" fmla="*/ 360217 w 1092955"/>
                <a:gd name="csY744" fmla="*/ 301486 h 383708"/>
                <a:gd name="csX745" fmla="*/ 363573 w 1092955"/>
                <a:gd name="csY745" fmla="*/ 301486 h 383708"/>
                <a:gd name="csX746" fmla="*/ 363573 w 1092955"/>
                <a:gd name="csY746" fmla="*/ 299808 h 383708"/>
                <a:gd name="csX747" fmla="*/ 365250 w 1092955"/>
                <a:gd name="csY747" fmla="*/ 299808 h 383708"/>
                <a:gd name="csX748" fmla="*/ 365250 w 1092955"/>
                <a:gd name="csY748" fmla="*/ 298130 h 383708"/>
                <a:gd name="csX749" fmla="*/ 367488 w 1092955"/>
                <a:gd name="csY749" fmla="*/ 298130 h 383708"/>
                <a:gd name="csX750" fmla="*/ 367488 w 1092955"/>
                <a:gd name="csY750" fmla="*/ 290858 h 383708"/>
                <a:gd name="csX751" fmla="*/ 370844 w 1092955"/>
                <a:gd name="csY751" fmla="*/ 290858 h 383708"/>
                <a:gd name="csX752" fmla="*/ 370844 w 1092955"/>
                <a:gd name="csY752" fmla="*/ 289180 h 383708"/>
                <a:gd name="csX753" fmla="*/ 372522 w 1092955"/>
                <a:gd name="csY753" fmla="*/ 289180 h 383708"/>
                <a:gd name="csX754" fmla="*/ 372522 w 1092955"/>
                <a:gd name="csY754" fmla="*/ 287502 h 383708"/>
                <a:gd name="csX755" fmla="*/ 378115 w 1092955"/>
                <a:gd name="csY755" fmla="*/ 287502 h 383708"/>
                <a:gd name="csX756" fmla="*/ 378115 w 1092955"/>
                <a:gd name="csY756" fmla="*/ 292536 h 383708"/>
                <a:gd name="csX757" fmla="*/ 379794 w 1092955"/>
                <a:gd name="csY757" fmla="*/ 292536 h 383708"/>
                <a:gd name="csX758" fmla="*/ 379794 w 1092955"/>
                <a:gd name="csY758" fmla="*/ 294214 h 383708"/>
                <a:gd name="csX759" fmla="*/ 381471 w 1092955"/>
                <a:gd name="csY759" fmla="*/ 294214 h 383708"/>
                <a:gd name="csX760" fmla="*/ 381471 w 1092955"/>
                <a:gd name="csY760" fmla="*/ 295892 h 383708"/>
                <a:gd name="csX761" fmla="*/ 387065 w 1092955"/>
                <a:gd name="csY761" fmla="*/ 295892 h 383708"/>
                <a:gd name="csX762" fmla="*/ 387065 w 1092955"/>
                <a:gd name="csY762" fmla="*/ 294214 h 383708"/>
                <a:gd name="csX763" fmla="*/ 388743 w 1092955"/>
                <a:gd name="csY763" fmla="*/ 294214 h 383708"/>
                <a:gd name="csX764" fmla="*/ 388743 w 1092955"/>
                <a:gd name="csY764" fmla="*/ 292536 h 383708"/>
                <a:gd name="csX765" fmla="*/ 390421 w 1092955"/>
                <a:gd name="csY765" fmla="*/ 292536 h 383708"/>
                <a:gd name="csX766" fmla="*/ 390421 w 1092955"/>
                <a:gd name="csY766" fmla="*/ 295892 h 383708"/>
                <a:gd name="csX767" fmla="*/ 393777 w 1092955"/>
                <a:gd name="csY767" fmla="*/ 295892 h 383708"/>
                <a:gd name="csX768" fmla="*/ 393777 w 1092955"/>
                <a:gd name="csY768" fmla="*/ 298130 h 383708"/>
                <a:gd name="csX769" fmla="*/ 397692 w 1092955"/>
                <a:gd name="csY769" fmla="*/ 298130 h 383708"/>
                <a:gd name="csX770" fmla="*/ 397692 w 1092955"/>
                <a:gd name="csY770" fmla="*/ 295892 h 383708"/>
                <a:gd name="csX771" fmla="*/ 399371 w 1092955"/>
                <a:gd name="csY771" fmla="*/ 295892 h 383708"/>
                <a:gd name="csX772" fmla="*/ 399371 w 1092955"/>
                <a:gd name="csY772" fmla="*/ 298130 h 383708"/>
                <a:gd name="csX773" fmla="*/ 401048 w 1092955"/>
                <a:gd name="csY773" fmla="*/ 298130 h 383708"/>
                <a:gd name="csX774" fmla="*/ 401048 w 1092955"/>
                <a:gd name="csY774" fmla="*/ 299808 h 383708"/>
                <a:gd name="csX775" fmla="*/ 415591 w 1092955"/>
                <a:gd name="csY775" fmla="*/ 299808 h 383708"/>
                <a:gd name="csX776" fmla="*/ 415591 w 1092955"/>
                <a:gd name="csY776" fmla="*/ 308757 h 383708"/>
                <a:gd name="csX777" fmla="*/ 418948 w 1092955"/>
                <a:gd name="csY777" fmla="*/ 308757 h 383708"/>
                <a:gd name="csX778" fmla="*/ 418948 w 1092955"/>
                <a:gd name="csY778" fmla="*/ 307079 h 383708"/>
                <a:gd name="csX779" fmla="*/ 418948 w 1092955"/>
                <a:gd name="csY779" fmla="*/ 308757 h 383708"/>
                <a:gd name="csX780" fmla="*/ 420625 w 1092955"/>
                <a:gd name="csY780" fmla="*/ 308757 h 383708"/>
                <a:gd name="csX781" fmla="*/ 420625 w 1092955"/>
                <a:gd name="csY781" fmla="*/ 317707 h 383708"/>
                <a:gd name="csX782" fmla="*/ 426219 w 1092955"/>
                <a:gd name="csY782" fmla="*/ 317707 h 383708"/>
                <a:gd name="csX783" fmla="*/ 426219 w 1092955"/>
                <a:gd name="csY783" fmla="*/ 319385 h 383708"/>
                <a:gd name="csX784" fmla="*/ 427897 w 1092955"/>
                <a:gd name="csY784" fmla="*/ 319385 h 383708"/>
                <a:gd name="csX785" fmla="*/ 427897 w 1092955"/>
                <a:gd name="csY785" fmla="*/ 321063 h 383708"/>
                <a:gd name="csX786" fmla="*/ 435168 w 1092955"/>
                <a:gd name="csY786" fmla="*/ 321063 h 383708"/>
                <a:gd name="csX787" fmla="*/ 435168 w 1092955"/>
                <a:gd name="csY787" fmla="*/ 319385 h 383708"/>
                <a:gd name="csX788" fmla="*/ 442440 w 1092955"/>
                <a:gd name="csY788" fmla="*/ 319385 h 383708"/>
                <a:gd name="csX789" fmla="*/ 442440 w 1092955"/>
                <a:gd name="csY789" fmla="*/ 321063 h 383708"/>
                <a:gd name="csX790" fmla="*/ 444118 w 1092955"/>
                <a:gd name="csY790" fmla="*/ 321063 h 383708"/>
                <a:gd name="csX791" fmla="*/ 444118 w 1092955"/>
                <a:gd name="csY791" fmla="*/ 317707 h 383708"/>
                <a:gd name="csX792" fmla="*/ 445796 w 1092955"/>
                <a:gd name="csY792" fmla="*/ 317707 h 383708"/>
                <a:gd name="csX793" fmla="*/ 445796 w 1092955"/>
                <a:gd name="csY793" fmla="*/ 319385 h 383708"/>
                <a:gd name="csX794" fmla="*/ 447474 w 1092955"/>
                <a:gd name="csY794" fmla="*/ 319385 h 383708"/>
                <a:gd name="csX795" fmla="*/ 447474 w 1092955"/>
                <a:gd name="csY795" fmla="*/ 317707 h 383708"/>
                <a:gd name="csX796" fmla="*/ 450830 w 1092955"/>
                <a:gd name="csY796" fmla="*/ 317707 h 383708"/>
                <a:gd name="csX797" fmla="*/ 450830 w 1092955"/>
                <a:gd name="csY797" fmla="*/ 319385 h 383708"/>
                <a:gd name="csX798" fmla="*/ 454745 w 1092955"/>
                <a:gd name="csY798" fmla="*/ 319385 h 383708"/>
                <a:gd name="csX799" fmla="*/ 454745 w 1092955"/>
                <a:gd name="csY799" fmla="*/ 321063 h 383708"/>
                <a:gd name="csX800" fmla="*/ 459779 w 1092955"/>
                <a:gd name="csY800" fmla="*/ 321063 h 383708"/>
                <a:gd name="csX801" fmla="*/ 459779 w 1092955"/>
                <a:gd name="csY801" fmla="*/ 322741 h 383708"/>
                <a:gd name="csX802" fmla="*/ 458102 w 1092955"/>
                <a:gd name="csY802" fmla="*/ 324419 h 383708"/>
                <a:gd name="csX803" fmla="*/ 458102 w 1092955"/>
                <a:gd name="csY803" fmla="*/ 330012 h 383708"/>
                <a:gd name="csX804" fmla="*/ 456423 w 1092955"/>
                <a:gd name="csY804" fmla="*/ 330012 h 383708"/>
                <a:gd name="csX805" fmla="*/ 456423 w 1092955"/>
                <a:gd name="csY805" fmla="*/ 337284 h 383708"/>
                <a:gd name="csX806" fmla="*/ 458102 w 1092955"/>
                <a:gd name="csY806" fmla="*/ 337284 h 383708"/>
                <a:gd name="csX807" fmla="*/ 458102 w 1092955"/>
                <a:gd name="csY807" fmla="*/ 340640 h 383708"/>
                <a:gd name="csX808" fmla="*/ 459779 w 1092955"/>
                <a:gd name="csY808" fmla="*/ 340640 h 383708"/>
                <a:gd name="csX809" fmla="*/ 459779 w 1092955"/>
                <a:gd name="csY809" fmla="*/ 342318 h 383708"/>
                <a:gd name="csX810" fmla="*/ 462017 w 1092955"/>
                <a:gd name="csY810" fmla="*/ 342318 h 383708"/>
                <a:gd name="csX811" fmla="*/ 462017 w 1092955"/>
                <a:gd name="csY811" fmla="*/ 346233 h 383708"/>
                <a:gd name="csX812" fmla="*/ 459779 w 1092955"/>
                <a:gd name="csY812" fmla="*/ 346233 h 383708"/>
                <a:gd name="csX813" fmla="*/ 222618 w 1092955"/>
                <a:gd name="csY813" fmla="*/ 276315 h 383708"/>
                <a:gd name="csX814" fmla="*/ 222618 w 1092955"/>
                <a:gd name="csY814" fmla="*/ 274637 h 383708"/>
                <a:gd name="csX815" fmla="*/ 220940 w 1092955"/>
                <a:gd name="csY815" fmla="*/ 274637 h 383708"/>
                <a:gd name="csX816" fmla="*/ 220940 w 1092955"/>
                <a:gd name="csY816" fmla="*/ 272959 h 383708"/>
                <a:gd name="csX817" fmla="*/ 219262 w 1092955"/>
                <a:gd name="csY817" fmla="*/ 272959 h 383708"/>
                <a:gd name="csX818" fmla="*/ 219262 w 1092955"/>
                <a:gd name="csY818" fmla="*/ 271281 h 383708"/>
                <a:gd name="csX819" fmla="*/ 217584 w 1092955"/>
                <a:gd name="csY819" fmla="*/ 271281 h 383708"/>
                <a:gd name="csX820" fmla="*/ 217584 w 1092955"/>
                <a:gd name="csY820" fmla="*/ 267366 h 383708"/>
                <a:gd name="csX821" fmla="*/ 215906 w 1092955"/>
                <a:gd name="csY821" fmla="*/ 267366 h 383708"/>
                <a:gd name="csX822" fmla="*/ 215906 w 1092955"/>
                <a:gd name="csY822" fmla="*/ 265688 h 383708"/>
                <a:gd name="csX823" fmla="*/ 211991 w 1092955"/>
                <a:gd name="csY823" fmla="*/ 265688 h 383708"/>
                <a:gd name="csX824" fmla="*/ 211991 w 1092955"/>
                <a:gd name="csY824" fmla="*/ 264010 h 383708"/>
                <a:gd name="csX825" fmla="*/ 210313 w 1092955"/>
                <a:gd name="csY825" fmla="*/ 264010 h 383708"/>
                <a:gd name="csX826" fmla="*/ 210313 w 1092955"/>
                <a:gd name="csY826" fmla="*/ 260654 h 383708"/>
                <a:gd name="csX827" fmla="*/ 206957 w 1092955"/>
                <a:gd name="csY827" fmla="*/ 260654 h 383708"/>
                <a:gd name="csX828" fmla="*/ 206957 w 1092955"/>
                <a:gd name="csY828" fmla="*/ 256738 h 383708"/>
                <a:gd name="csX829" fmla="*/ 205278 w 1092955"/>
                <a:gd name="csY829" fmla="*/ 256738 h 383708"/>
                <a:gd name="csX830" fmla="*/ 205278 w 1092955"/>
                <a:gd name="csY830" fmla="*/ 255060 h 383708"/>
                <a:gd name="csX831" fmla="*/ 203041 w 1092955"/>
                <a:gd name="csY831" fmla="*/ 255060 h 383708"/>
                <a:gd name="csX832" fmla="*/ 203041 w 1092955"/>
                <a:gd name="csY832" fmla="*/ 253382 h 383708"/>
                <a:gd name="csX833" fmla="*/ 201363 w 1092955"/>
                <a:gd name="csY833" fmla="*/ 253382 h 383708"/>
                <a:gd name="csX834" fmla="*/ 201363 w 1092955"/>
                <a:gd name="csY834" fmla="*/ 251704 h 383708"/>
                <a:gd name="csX835" fmla="*/ 194092 w 1092955"/>
                <a:gd name="csY835" fmla="*/ 251704 h 383708"/>
                <a:gd name="csX836" fmla="*/ 194092 w 1092955"/>
                <a:gd name="csY836" fmla="*/ 250026 h 383708"/>
                <a:gd name="csX837" fmla="*/ 192414 w 1092955"/>
                <a:gd name="csY837" fmla="*/ 250026 h 383708"/>
                <a:gd name="csX838" fmla="*/ 192414 w 1092955"/>
                <a:gd name="csY838" fmla="*/ 246111 h 383708"/>
                <a:gd name="csX839" fmla="*/ 189057 w 1092955"/>
                <a:gd name="csY839" fmla="*/ 246111 h 383708"/>
                <a:gd name="csX840" fmla="*/ 189057 w 1092955"/>
                <a:gd name="csY840" fmla="*/ 244433 h 383708"/>
                <a:gd name="csX841" fmla="*/ 187380 w 1092955"/>
                <a:gd name="csY841" fmla="*/ 244433 h 383708"/>
                <a:gd name="csX842" fmla="*/ 187380 w 1092955"/>
                <a:gd name="csY842" fmla="*/ 242755 h 383708"/>
                <a:gd name="csX843" fmla="*/ 183464 w 1092955"/>
                <a:gd name="csY843" fmla="*/ 242755 h 383708"/>
                <a:gd name="csX844" fmla="*/ 183464 w 1092955"/>
                <a:gd name="csY844" fmla="*/ 241077 h 383708"/>
                <a:gd name="csX845" fmla="*/ 181786 w 1092955"/>
                <a:gd name="csY845" fmla="*/ 241077 h 383708"/>
                <a:gd name="csX846" fmla="*/ 181786 w 1092955"/>
                <a:gd name="csY846" fmla="*/ 238839 h 383708"/>
                <a:gd name="csX847" fmla="*/ 180108 w 1092955"/>
                <a:gd name="csY847" fmla="*/ 238839 h 383708"/>
                <a:gd name="csX848" fmla="*/ 180108 w 1092955"/>
                <a:gd name="csY848" fmla="*/ 237161 h 383708"/>
                <a:gd name="csX849" fmla="*/ 176752 w 1092955"/>
                <a:gd name="csY849" fmla="*/ 237161 h 383708"/>
                <a:gd name="csX850" fmla="*/ 176752 w 1092955"/>
                <a:gd name="csY850" fmla="*/ 235483 h 383708"/>
                <a:gd name="csX851" fmla="*/ 174515 w 1092955"/>
                <a:gd name="csY851" fmla="*/ 235483 h 383708"/>
                <a:gd name="csX852" fmla="*/ 174515 w 1092955"/>
                <a:gd name="csY852" fmla="*/ 233805 h 383708"/>
                <a:gd name="csX853" fmla="*/ 172837 w 1092955"/>
                <a:gd name="csY853" fmla="*/ 233805 h 383708"/>
                <a:gd name="csX854" fmla="*/ 172837 w 1092955"/>
                <a:gd name="csY854" fmla="*/ 232127 h 383708"/>
                <a:gd name="csX855" fmla="*/ 169480 w 1092955"/>
                <a:gd name="csY855" fmla="*/ 232127 h 383708"/>
                <a:gd name="csX856" fmla="*/ 169480 w 1092955"/>
                <a:gd name="csY856" fmla="*/ 228212 h 383708"/>
                <a:gd name="csX857" fmla="*/ 169480 w 1092955"/>
                <a:gd name="csY857" fmla="*/ 228212 h 383708"/>
                <a:gd name="csX858" fmla="*/ 169480 w 1092955"/>
                <a:gd name="csY858" fmla="*/ 226534 h 383708"/>
                <a:gd name="csX859" fmla="*/ 167803 w 1092955"/>
                <a:gd name="csY859" fmla="*/ 226534 h 383708"/>
                <a:gd name="csX860" fmla="*/ 167803 w 1092955"/>
                <a:gd name="csY860" fmla="*/ 223178 h 383708"/>
                <a:gd name="csX861" fmla="*/ 165565 w 1092955"/>
                <a:gd name="csY861" fmla="*/ 223178 h 383708"/>
                <a:gd name="csX862" fmla="*/ 165565 w 1092955"/>
                <a:gd name="csY862" fmla="*/ 221500 h 383708"/>
                <a:gd name="csX863" fmla="*/ 163887 w 1092955"/>
                <a:gd name="csY863" fmla="*/ 221500 h 383708"/>
                <a:gd name="csX864" fmla="*/ 163887 w 1092955"/>
                <a:gd name="csY864" fmla="*/ 219262 h 383708"/>
                <a:gd name="csX865" fmla="*/ 160531 w 1092955"/>
                <a:gd name="csY865" fmla="*/ 219262 h 383708"/>
                <a:gd name="csX866" fmla="*/ 160531 w 1092955"/>
                <a:gd name="csY866" fmla="*/ 217584 h 383708"/>
                <a:gd name="csX867" fmla="*/ 158853 w 1092955"/>
                <a:gd name="csY867" fmla="*/ 217584 h 383708"/>
                <a:gd name="csX868" fmla="*/ 158853 w 1092955"/>
                <a:gd name="csY868" fmla="*/ 215906 h 383708"/>
                <a:gd name="csX869" fmla="*/ 157175 w 1092955"/>
                <a:gd name="csY869" fmla="*/ 215906 h 383708"/>
                <a:gd name="csX870" fmla="*/ 157175 w 1092955"/>
                <a:gd name="csY870" fmla="*/ 214228 h 383708"/>
                <a:gd name="csX871" fmla="*/ 153260 w 1092955"/>
                <a:gd name="csY871" fmla="*/ 214228 h 383708"/>
                <a:gd name="csX872" fmla="*/ 153260 w 1092955"/>
                <a:gd name="csY872" fmla="*/ 212550 h 383708"/>
                <a:gd name="csX873" fmla="*/ 151582 w 1092955"/>
                <a:gd name="csY873" fmla="*/ 212550 h 383708"/>
                <a:gd name="csX874" fmla="*/ 151582 w 1092955"/>
                <a:gd name="csY874" fmla="*/ 208635 h 383708"/>
                <a:gd name="csX875" fmla="*/ 149903 w 1092955"/>
                <a:gd name="csY875" fmla="*/ 208635 h 383708"/>
                <a:gd name="csX876" fmla="*/ 149903 w 1092955"/>
                <a:gd name="csY876" fmla="*/ 206957 h 383708"/>
                <a:gd name="csX877" fmla="*/ 148226 w 1092955"/>
                <a:gd name="csY877" fmla="*/ 206957 h 383708"/>
                <a:gd name="csX878" fmla="*/ 148226 w 1092955"/>
                <a:gd name="csY878" fmla="*/ 203601 h 383708"/>
                <a:gd name="csX879" fmla="*/ 145988 w 1092955"/>
                <a:gd name="csY879" fmla="*/ 203601 h 383708"/>
                <a:gd name="csX880" fmla="*/ 145988 w 1092955"/>
                <a:gd name="csY880" fmla="*/ 199685 h 383708"/>
                <a:gd name="csX881" fmla="*/ 144310 w 1092955"/>
                <a:gd name="csY881" fmla="*/ 199685 h 383708"/>
                <a:gd name="csX882" fmla="*/ 144310 w 1092955"/>
                <a:gd name="csY882" fmla="*/ 198007 h 383708"/>
                <a:gd name="csX883" fmla="*/ 140954 w 1092955"/>
                <a:gd name="csY883" fmla="*/ 198007 h 383708"/>
                <a:gd name="csX884" fmla="*/ 140954 w 1092955"/>
                <a:gd name="csY884" fmla="*/ 196329 h 383708"/>
                <a:gd name="csX885" fmla="*/ 139276 w 1092955"/>
                <a:gd name="csY885" fmla="*/ 196329 h 383708"/>
                <a:gd name="csX886" fmla="*/ 139276 w 1092955"/>
                <a:gd name="csY886" fmla="*/ 192973 h 383708"/>
                <a:gd name="csX887" fmla="*/ 135361 w 1092955"/>
                <a:gd name="csY887" fmla="*/ 192973 h 383708"/>
                <a:gd name="csX888" fmla="*/ 135361 w 1092955"/>
                <a:gd name="csY888" fmla="*/ 189058 h 383708"/>
                <a:gd name="csX889" fmla="*/ 133683 w 1092955"/>
                <a:gd name="csY889" fmla="*/ 189058 h 383708"/>
                <a:gd name="csX890" fmla="*/ 133683 w 1092955"/>
                <a:gd name="csY890" fmla="*/ 185702 h 383708"/>
                <a:gd name="csX891" fmla="*/ 135361 w 1092955"/>
                <a:gd name="csY891" fmla="*/ 185702 h 383708"/>
                <a:gd name="csX892" fmla="*/ 135361 w 1092955"/>
                <a:gd name="csY892" fmla="*/ 180108 h 383708"/>
                <a:gd name="csX893" fmla="*/ 133683 w 1092955"/>
                <a:gd name="csY893" fmla="*/ 180108 h 383708"/>
                <a:gd name="csX894" fmla="*/ 133683 w 1092955"/>
                <a:gd name="csY894" fmla="*/ 178430 h 383708"/>
                <a:gd name="csX895" fmla="*/ 132005 w 1092955"/>
                <a:gd name="csY895" fmla="*/ 178430 h 383708"/>
                <a:gd name="csX896" fmla="*/ 132005 w 1092955"/>
                <a:gd name="csY896" fmla="*/ 175074 h 383708"/>
                <a:gd name="csX897" fmla="*/ 130326 w 1092955"/>
                <a:gd name="csY897" fmla="*/ 175074 h 383708"/>
                <a:gd name="csX898" fmla="*/ 130326 w 1092955"/>
                <a:gd name="csY898" fmla="*/ 173396 h 383708"/>
                <a:gd name="csX899" fmla="*/ 128649 w 1092955"/>
                <a:gd name="csY899" fmla="*/ 173396 h 383708"/>
                <a:gd name="csX900" fmla="*/ 128649 w 1092955"/>
                <a:gd name="csY900" fmla="*/ 166125 h 383708"/>
                <a:gd name="csX901" fmla="*/ 124733 w 1092955"/>
                <a:gd name="csY901" fmla="*/ 166125 h 383708"/>
                <a:gd name="csX902" fmla="*/ 124733 w 1092955"/>
                <a:gd name="csY902" fmla="*/ 162209 h 383708"/>
                <a:gd name="csX903" fmla="*/ 123055 w 1092955"/>
                <a:gd name="csY903" fmla="*/ 162209 h 383708"/>
                <a:gd name="csX904" fmla="*/ 123055 w 1092955"/>
                <a:gd name="csY904" fmla="*/ 155497 h 383708"/>
                <a:gd name="csX905" fmla="*/ 121377 w 1092955"/>
                <a:gd name="csY905" fmla="*/ 155497 h 383708"/>
                <a:gd name="csX906" fmla="*/ 121377 w 1092955"/>
                <a:gd name="csY906" fmla="*/ 153260 h 383708"/>
                <a:gd name="csX907" fmla="*/ 119699 w 1092955"/>
                <a:gd name="csY907" fmla="*/ 153260 h 383708"/>
                <a:gd name="csX908" fmla="*/ 119699 w 1092955"/>
                <a:gd name="csY908" fmla="*/ 151582 h 383708"/>
                <a:gd name="csX909" fmla="*/ 117462 w 1092955"/>
                <a:gd name="csY909" fmla="*/ 151582 h 383708"/>
                <a:gd name="csX910" fmla="*/ 117462 w 1092955"/>
                <a:gd name="csY910" fmla="*/ 149904 h 383708"/>
                <a:gd name="csX911" fmla="*/ 115784 w 1092955"/>
                <a:gd name="csY911" fmla="*/ 149904 h 383708"/>
                <a:gd name="csX912" fmla="*/ 115784 w 1092955"/>
                <a:gd name="csY912" fmla="*/ 146548 h 383708"/>
                <a:gd name="csX913" fmla="*/ 112428 w 1092955"/>
                <a:gd name="csY913" fmla="*/ 146548 h 383708"/>
                <a:gd name="csX914" fmla="*/ 112428 w 1092955"/>
                <a:gd name="csY914" fmla="*/ 142632 h 383708"/>
                <a:gd name="csX915" fmla="*/ 108513 w 1092955"/>
                <a:gd name="csY915" fmla="*/ 142632 h 383708"/>
                <a:gd name="csX916" fmla="*/ 108513 w 1092955"/>
                <a:gd name="csY916" fmla="*/ 135920 h 383708"/>
                <a:gd name="csX917" fmla="*/ 105156 w 1092955"/>
                <a:gd name="csY917" fmla="*/ 135920 h 383708"/>
                <a:gd name="csX918" fmla="*/ 105156 w 1092955"/>
                <a:gd name="csY918" fmla="*/ 132005 h 383708"/>
                <a:gd name="csX919" fmla="*/ 100122 w 1092955"/>
                <a:gd name="csY919" fmla="*/ 132005 h 383708"/>
                <a:gd name="csX920" fmla="*/ 100122 w 1092955"/>
                <a:gd name="csY920" fmla="*/ 130327 h 383708"/>
                <a:gd name="csX921" fmla="*/ 94529 w 1092955"/>
                <a:gd name="csY921" fmla="*/ 130327 h 383708"/>
                <a:gd name="csX922" fmla="*/ 94529 w 1092955"/>
                <a:gd name="csY922" fmla="*/ 126971 h 383708"/>
                <a:gd name="csX923" fmla="*/ 92851 w 1092955"/>
                <a:gd name="csY923" fmla="*/ 126971 h 383708"/>
                <a:gd name="csX924" fmla="*/ 92851 w 1092955"/>
                <a:gd name="csY924" fmla="*/ 119699 h 383708"/>
                <a:gd name="csX925" fmla="*/ 91172 w 1092955"/>
                <a:gd name="csY925" fmla="*/ 119699 h 383708"/>
                <a:gd name="csX926" fmla="*/ 91172 w 1092955"/>
                <a:gd name="csY926" fmla="*/ 114106 h 383708"/>
                <a:gd name="csX927" fmla="*/ 88936 w 1092955"/>
                <a:gd name="csY927" fmla="*/ 114106 h 383708"/>
                <a:gd name="csX928" fmla="*/ 88936 w 1092955"/>
                <a:gd name="csY928" fmla="*/ 110750 h 383708"/>
                <a:gd name="csX929" fmla="*/ 87257 w 1092955"/>
                <a:gd name="csY929" fmla="*/ 110750 h 383708"/>
                <a:gd name="csX930" fmla="*/ 87257 w 1092955"/>
                <a:gd name="csY930" fmla="*/ 103478 h 383708"/>
                <a:gd name="csX931" fmla="*/ 85579 w 1092955"/>
                <a:gd name="csY931" fmla="*/ 103478 h 383708"/>
                <a:gd name="csX932" fmla="*/ 85579 w 1092955"/>
                <a:gd name="csY932" fmla="*/ 100122 h 383708"/>
                <a:gd name="csX933" fmla="*/ 83901 w 1092955"/>
                <a:gd name="csY933" fmla="*/ 100122 h 383708"/>
                <a:gd name="csX934" fmla="*/ 83901 w 1092955"/>
                <a:gd name="csY934" fmla="*/ 98444 h 383708"/>
                <a:gd name="csX935" fmla="*/ 85579 w 1092955"/>
                <a:gd name="csY935" fmla="*/ 98444 h 383708"/>
                <a:gd name="csX936" fmla="*/ 85579 w 1092955"/>
                <a:gd name="csY936" fmla="*/ 92851 h 383708"/>
                <a:gd name="csX937" fmla="*/ 83901 w 1092955"/>
                <a:gd name="csY937" fmla="*/ 92851 h 383708"/>
                <a:gd name="csX938" fmla="*/ 83901 w 1092955"/>
                <a:gd name="csY938" fmla="*/ 91173 h 383708"/>
                <a:gd name="csX939" fmla="*/ 79986 w 1092955"/>
                <a:gd name="csY939" fmla="*/ 91173 h 383708"/>
                <a:gd name="csX940" fmla="*/ 79986 w 1092955"/>
                <a:gd name="csY940" fmla="*/ 89495 h 383708"/>
                <a:gd name="csX941" fmla="*/ 78308 w 1092955"/>
                <a:gd name="csY941" fmla="*/ 89495 h 383708"/>
                <a:gd name="csX942" fmla="*/ 78308 w 1092955"/>
                <a:gd name="csY942" fmla="*/ 87817 h 383708"/>
                <a:gd name="csX943" fmla="*/ 76630 w 1092955"/>
                <a:gd name="csY943" fmla="*/ 87817 h 383708"/>
                <a:gd name="csX944" fmla="*/ 76630 w 1092955"/>
                <a:gd name="csY944" fmla="*/ 85579 h 383708"/>
                <a:gd name="csX945" fmla="*/ 73274 w 1092955"/>
                <a:gd name="csY945" fmla="*/ 85579 h 383708"/>
                <a:gd name="csX946" fmla="*/ 73274 w 1092955"/>
                <a:gd name="csY946" fmla="*/ 83901 h 383708"/>
                <a:gd name="csX947" fmla="*/ 69359 w 1092955"/>
                <a:gd name="csY947" fmla="*/ 83901 h 383708"/>
                <a:gd name="csX948" fmla="*/ 69359 w 1092955"/>
                <a:gd name="csY948" fmla="*/ 82223 h 383708"/>
                <a:gd name="csX949" fmla="*/ 64324 w 1092955"/>
                <a:gd name="csY949" fmla="*/ 82223 h 383708"/>
                <a:gd name="csX950" fmla="*/ 64324 w 1092955"/>
                <a:gd name="csY950" fmla="*/ 80545 h 383708"/>
                <a:gd name="csX951" fmla="*/ 62646 w 1092955"/>
                <a:gd name="csY951" fmla="*/ 80545 h 383708"/>
                <a:gd name="csX952" fmla="*/ 62646 w 1092955"/>
                <a:gd name="csY952" fmla="*/ 82223 h 383708"/>
                <a:gd name="csX953" fmla="*/ 60409 w 1092955"/>
                <a:gd name="csY953" fmla="*/ 82223 h 383708"/>
                <a:gd name="csX954" fmla="*/ 60409 w 1092955"/>
                <a:gd name="csY954" fmla="*/ 78867 h 383708"/>
                <a:gd name="csX955" fmla="*/ 58731 w 1092955"/>
                <a:gd name="csY955" fmla="*/ 78867 h 383708"/>
                <a:gd name="csX956" fmla="*/ 58731 w 1092955"/>
                <a:gd name="csY956" fmla="*/ 76630 h 383708"/>
                <a:gd name="csX957" fmla="*/ 57053 w 1092955"/>
                <a:gd name="csY957" fmla="*/ 76630 h 383708"/>
                <a:gd name="csX958" fmla="*/ 57053 w 1092955"/>
                <a:gd name="csY958" fmla="*/ 74952 h 383708"/>
                <a:gd name="csX959" fmla="*/ 58731 w 1092955"/>
                <a:gd name="csY959" fmla="*/ 74952 h 383708"/>
                <a:gd name="csX960" fmla="*/ 58731 w 1092955"/>
                <a:gd name="csY960" fmla="*/ 73274 h 383708"/>
                <a:gd name="csX961" fmla="*/ 57053 w 1092955"/>
                <a:gd name="csY961" fmla="*/ 73274 h 383708"/>
                <a:gd name="csX962" fmla="*/ 57053 w 1092955"/>
                <a:gd name="csY962" fmla="*/ 66002 h 383708"/>
                <a:gd name="csX963" fmla="*/ 53697 w 1092955"/>
                <a:gd name="csY963" fmla="*/ 66002 h 383708"/>
                <a:gd name="csX964" fmla="*/ 53697 w 1092955"/>
                <a:gd name="csY964" fmla="*/ 64324 h 383708"/>
                <a:gd name="csX965" fmla="*/ 51459 w 1092955"/>
                <a:gd name="csY965" fmla="*/ 64324 h 383708"/>
                <a:gd name="csX966" fmla="*/ 51459 w 1092955"/>
                <a:gd name="csY966" fmla="*/ 62646 h 383708"/>
                <a:gd name="csX967" fmla="*/ 49782 w 1092955"/>
                <a:gd name="csY967" fmla="*/ 62646 h 383708"/>
                <a:gd name="csX968" fmla="*/ 49782 w 1092955"/>
                <a:gd name="csY968" fmla="*/ 59290 h 383708"/>
                <a:gd name="csX969" fmla="*/ 48103 w 1092955"/>
                <a:gd name="csY969" fmla="*/ 59290 h 383708"/>
                <a:gd name="csX970" fmla="*/ 48103 w 1092955"/>
                <a:gd name="csY970" fmla="*/ 57053 h 383708"/>
                <a:gd name="csX971" fmla="*/ 46425 w 1092955"/>
                <a:gd name="csY971" fmla="*/ 57053 h 383708"/>
                <a:gd name="csX972" fmla="*/ 46425 w 1092955"/>
                <a:gd name="csY972" fmla="*/ 55375 h 383708"/>
                <a:gd name="csX973" fmla="*/ 44747 w 1092955"/>
                <a:gd name="csY973" fmla="*/ 55375 h 383708"/>
                <a:gd name="csX974" fmla="*/ 44747 w 1092955"/>
                <a:gd name="csY974" fmla="*/ 52019 h 383708"/>
                <a:gd name="csX975" fmla="*/ 43069 w 1092955"/>
                <a:gd name="csY975" fmla="*/ 52019 h 383708"/>
                <a:gd name="csX976" fmla="*/ 43069 w 1092955"/>
                <a:gd name="csY976" fmla="*/ 50341 h 383708"/>
                <a:gd name="csX977" fmla="*/ 40832 w 1092955"/>
                <a:gd name="csY977" fmla="*/ 50341 h 383708"/>
                <a:gd name="csX978" fmla="*/ 40832 w 1092955"/>
                <a:gd name="csY978" fmla="*/ 48103 h 383708"/>
                <a:gd name="csX979" fmla="*/ 39154 w 1092955"/>
                <a:gd name="csY979" fmla="*/ 48103 h 383708"/>
                <a:gd name="csX980" fmla="*/ 39154 w 1092955"/>
                <a:gd name="csY980" fmla="*/ 46425 h 383708"/>
                <a:gd name="csX981" fmla="*/ 30205 w 1092955"/>
                <a:gd name="csY981" fmla="*/ 46425 h 383708"/>
                <a:gd name="csX982" fmla="*/ 30205 w 1092955"/>
                <a:gd name="csY982" fmla="*/ 44747 h 383708"/>
                <a:gd name="csX983" fmla="*/ 28526 w 1092955"/>
                <a:gd name="csY983" fmla="*/ 44747 h 383708"/>
                <a:gd name="csX984" fmla="*/ 28526 w 1092955"/>
                <a:gd name="csY984" fmla="*/ 43069 h 383708"/>
                <a:gd name="csX985" fmla="*/ 26848 w 1092955"/>
                <a:gd name="csY985" fmla="*/ 43069 h 383708"/>
                <a:gd name="csX986" fmla="*/ 26848 w 1092955"/>
                <a:gd name="csY986" fmla="*/ 39154 h 383708"/>
                <a:gd name="csX987" fmla="*/ 25170 w 1092955"/>
                <a:gd name="csY987" fmla="*/ 39154 h 383708"/>
                <a:gd name="csX988" fmla="*/ 25170 w 1092955"/>
                <a:gd name="csY988" fmla="*/ 37476 h 383708"/>
                <a:gd name="csX989" fmla="*/ 22933 w 1092955"/>
                <a:gd name="csY989" fmla="*/ 37476 h 383708"/>
                <a:gd name="csX990" fmla="*/ 22933 w 1092955"/>
                <a:gd name="csY990" fmla="*/ 35798 h 383708"/>
                <a:gd name="csX991" fmla="*/ 19577 w 1092955"/>
                <a:gd name="csY991" fmla="*/ 35798 h 383708"/>
                <a:gd name="csX992" fmla="*/ 19577 w 1092955"/>
                <a:gd name="csY992" fmla="*/ 32442 h 383708"/>
                <a:gd name="csX993" fmla="*/ 16221 w 1092955"/>
                <a:gd name="csY993" fmla="*/ 32442 h 383708"/>
                <a:gd name="csX994" fmla="*/ 16221 w 1092955"/>
                <a:gd name="csY994" fmla="*/ 30764 h 383708"/>
                <a:gd name="csX995" fmla="*/ 14543 w 1092955"/>
                <a:gd name="csY995" fmla="*/ 30764 h 383708"/>
                <a:gd name="csX996" fmla="*/ 14543 w 1092955"/>
                <a:gd name="csY996" fmla="*/ 28526 h 383708"/>
                <a:gd name="csX997" fmla="*/ 12305 w 1092955"/>
                <a:gd name="csY997" fmla="*/ 28526 h 383708"/>
                <a:gd name="csX998" fmla="*/ 12305 w 1092955"/>
                <a:gd name="csY998" fmla="*/ 26848 h 383708"/>
                <a:gd name="csX999" fmla="*/ 10628 w 1092955"/>
                <a:gd name="csY999" fmla="*/ 26848 h 383708"/>
                <a:gd name="csX1000" fmla="*/ 10628 w 1092955"/>
                <a:gd name="csY1000" fmla="*/ 25170 h 383708"/>
                <a:gd name="csX1001" fmla="*/ 8949 w 1092955"/>
                <a:gd name="csY1001" fmla="*/ 25170 h 383708"/>
                <a:gd name="csX1002" fmla="*/ 8949 w 1092955"/>
                <a:gd name="csY1002" fmla="*/ 23492 h 383708"/>
                <a:gd name="csX1003" fmla="*/ 7271 w 1092955"/>
                <a:gd name="csY1003" fmla="*/ 23492 h 383708"/>
                <a:gd name="csX1004" fmla="*/ 7271 w 1092955"/>
                <a:gd name="csY1004" fmla="*/ 19577 h 383708"/>
                <a:gd name="csX1005" fmla="*/ 5593 w 1092955"/>
                <a:gd name="csY1005" fmla="*/ 19577 h 383708"/>
                <a:gd name="csX1006" fmla="*/ 3356 w 1092955"/>
                <a:gd name="csY1006" fmla="*/ 17899 h 383708"/>
                <a:gd name="csX1007" fmla="*/ 3356 w 1092955"/>
                <a:gd name="csY1007" fmla="*/ 14543 h 383708"/>
                <a:gd name="csX1008" fmla="*/ 1678 w 1092955"/>
                <a:gd name="csY1008" fmla="*/ 14543 h 383708"/>
                <a:gd name="csX1009" fmla="*/ 1678 w 1092955"/>
                <a:gd name="csY1009" fmla="*/ 8949 h 383708"/>
                <a:gd name="csX1010" fmla="*/ 0 w 1092955"/>
                <a:gd name="csY1010" fmla="*/ 8949 h 383708"/>
                <a:gd name="csX1011" fmla="*/ 0 w 1092955"/>
                <a:gd name="csY1011" fmla="*/ 7271 h 383708"/>
                <a:gd name="csX1012" fmla="*/ 1678 w 1092955"/>
                <a:gd name="csY1012" fmla="*/ 7271 h 383708"/>
                <a:gd name="csX1013" fmla="*/ 1678 w 1092955"/>
                <a:gd name="csY1013" fmla="*/ 3915 h 383708"/>
                <a:gd name="csX1014" fmla="*/ 0 w 1092955"/>
                <a:gd name="csY1014" fmla="*/ 3915 h 383708"/>
                <a:gd name="csX1015" fmla="*/ 0 w 1092955"/>
                <a:gd name="csY1015" fmla="*/ 2238 h 383708"/>
                <a:gd name="csX1016" fmla="*/ 3356 w 1092955"/>
                <a:gd name="csY1016" fmla="*/ 2238 h 383708"/>
                <a:gd name="csX1017" fmla="*/ 3356 w 1092955"/>
                <a:gd name="csY1017" fmla="*/ 0 h 383708"/>
                <a:gd name="csX1018" fmla="*/ 10628 w 1092955"/>
                <a:gd name="csY1018" fmla="*/ 0 h 383708"/>
                <a:gd name="csX1019" fmla="*/ 10628 w 1092955"/>
                <a:gd name="csY1019" fmla="*/ 2238 h 383708"/>
                <a:gd name="csX1020" fmla="*/ 16221 w 1092955"/>
                <a:gd name="csY1020" fmla="*/ 2238 h 383708"/>
                <a:gd name="csX1021" fmla="*/ 16221 w 1092955"/>
                <a:gd name="csY1021" fmla="*/ 5593 h 383708"/>
                <a:gd name="csX1022" fmla="*/ 17899 w 1092955"/>
                <a:gd name="csY1022" fmla="*/ 5593 h 383708"/>
                <a:gd name="csX1023" fmla="*/ 17899 w 1092955"/>
                <a:gd name="csY1023" fmla="*/ 7271 h 383708"/>
                <a:gd name="csX1024" fmla="*/ 21255 w 1092955"/>
                <a:gd name="csY1024" fmla="*/ 7271 h 383708"/>
                <a:gd name="csX1025" fmla="*/ 21255 w 1092955"/>
                <a:gd name="csY1025" fmla="*/ 8949 h 383708"/>
                <a:gd name="csX1026" fmla="*/ 25170 w 1092955"/>
                <a:gd name="csY1026" fmla="*/ 8949 h 383708"/>
                <a:gd name="csX1027" fmla="*/ 25170 w 1092955"/>
                <a:gd name="csY1027" fmla="*/ 10628 h 383708"/>
                <a:gd name="csX1028" fmla="*/ 37476 w 1092955"/>
                <a:gd name="csY1028" fmla="*/ 10628 h 383708"/>
                <a:gd name="csX1029" fmla="*/ 37476 w 1092955"/>
                <a:gd name="csY1029" fmla="*/ 8949 h 383708"/>
                <a:gd name="csX1030" fmla="*/ 43069 w 1092955"/>
                <a:gd name="csY1030" fmla="*/ 8949 h 383708"/>
                <a:gd name="csX1031" fmla="*/ 43069 w 1092955"/>
                <a:gd name="csY1031" fmla="*/ 10628 h 383708"/>
                <a:gd name="csX1032" fmla="*/ 46425 w 1092955"/>
                <a:gd name="csY1032" fmla="*/ 10628 h 383708"/>
                <a:gd name="csX1033" fmla="*/ 46425 w 1092955"/>
                <a:gd name="csY1033" fmla="*/ 12865 h 383708"/>
                <a:gd name="csX1034" fmla="*/ 48103 w 1092955"/>
                <a:gd name="csY1034" fmla="*/ 12865 h 383708"/>
                <a:gd name="csX1035" fmla="*/ 48103 w 1092955"/>
                <a:gd name="csY1035" fmla="*/ 10628 h 383708"/>
                <a:gd name="csX1036" fmla="*/ 57053 w 1092955"/>
                <a:gd name="csY1036" fmla="*/ 10628 h 383708"/>
                <a:gd name="csX1037" fmla="*/ 57053 w 1092955"/>
                <a:gd name="csY1037" fmla="*/ 14543 h 383708"/>
                <a:gd name="csX1038" fmla="*/ 60409 w 1092955"/>
                <a:gd name="csY1038" fmla="*/ 14543 h 383708"/>
                <a:gd name="csX1039" fmla="*/ 60409 w 1092955"/>
                <a:gd name="csY1039" fmla="*/ 16221 h 383708"/>
                <a:gd name="csX1040" fmla="*/ 62646 w 1092955"/>
                <a:gd name="csY1040" fmla="*/ 16221 h 383708"/>
                <a:gd name="csX1041" fmla="*/ 62646 w 1092955"/>
                <a:gd name="csY1041" fmla="*/ 17899 h 383708"/>
                <a:gd name="csX1042" fmla="*/ 64324 w 1092955"/>
                <a:gd name="csY1042" fmla="*/ 17899 h 383708"/>
                <a:gd name="csX1043" fmla="*/ 64324 w 1092955"/>
                <a:gd name="csY1043" fmla="*/ 23492 h 383708"/>
                <a:gd name="csX1044" fmla="*/ 66002 w 1092955"/>
                <a:gd name="csY1044" fmla="*/ 23492 h 383708"/>
                <a:gd name="csX1045" fmla="*/ 66002 w 1092955"/>
                <a:gd name="csY1045" fmla="*/ 25170 h 383708"/>
                <a:gd name="csX1046" fmla="*/ 64324 w 1092955"/>
                <a:gd name="csY1046" fmla="*/ 25170 h 383708"/>
                <a:gd name="csX1047" fmla="*/ 64324 w 1092955"/>
                <a:gd name="csY1047" fmla="*/ 26848 h 383708"/>
                <a:gd name="csX1048" fmla="*/ 69359 w 1092955"/>
                <a:gd name="csY1048" fmla="*/ 26848 h 383708"/>
                <a:gd name="csX1049" fmla="*/ 69359 w 1092955"/>
                <a:gd name="csY1049" fmla="*/ 28526 h 383708"/>
                <a:gd name="csX1050" fmla="*/ 73274 w 1092955"/>
                <a:gd name="csY1050" fmla="*/ 28526 h 383708"/>
                <a:gd name="csX1051" fmla="*/ 73274 w 1092955"/>
                <a:gd name="csY1051" fmla="*/ 30764 h 383708"/>
                <a:gd name="csX1052" fmla="*/ 73274 w 1092955"/>
                <a:gd name="csY1052" fmla="*/ 28526 h 383708"/>
                <a:gd name="csX1053" fmla="*/ 73274 w 1092955"/>
                <a:gd name="csY1053" fmla="*/ 35798 h 383708"/>
                <a:gd name="csX1054" fmla="*/ 73274 w 1092955"/>
                <a:gd name="csY1054" fmla="*/ 35798 h 383708"/>
                <a:gd name="csX1055" fmla="*/ 73274 w 1092955"/>
                <a:gd name="csY1055" fmla="*/ 37476 h 383708"/>
                <a:gd name="csX1056" fmla="*/ 76630 w 1092955"/>
                <a:gd name="csY1056" fmla="*/ 37476 h 383708"/>
                <a:gd name="csX1057" fmla="*/ 76630 w 1092955"/>
                <a:gd name="csY1057" fmla="*/ 39154 h 383708"/>
                <a:gd name="csX1058" fmla="*/ 79986 w 1092955"/>
                <a:gd name="csY1058" fmla="*/ 39154 h 383708"/>
                <a:gd name="csX1059" fmla="*/ 79986 w 1092955"/>
                <a:gd name="csY1059" fmla="*/ 41391 h 383708"/>
                <a:gd name="csX1060" fmla="*/ 79986 w 1092955"/>
                <a:gd name="csY1060" fmla="*/ 41391 h 383708"/>
                <a:gd name="csX1061" fmla="*/ 79986 w 1092955"/>
                <a:gd name="csY1061" fmla="*/ 43069 h 383708"/>
                <a:gd name="csX1062" fmla="*/ 82223 w 1092955"/>
                <a:gd name="csY1062" fmla="*/ 43069 h 383708"/>
                <a:gd name="csX1063" fmla="*/ 82223 w 1092955"/>
                <a:gd name="csY1063" fmla="*/ 44747 h 383708"/>
                <a:gd name="csX1064" fmla="*/ 85579 w 1092955"/>
                <a:gd name="csY1064" fmla="*/ 44747 h 383708"/>
                <a:gd name="csX1065" fmla="*/ 85579 w 1092955"/>
                <a:gd name="csY1065" fmla="*/ 46425 h 383708"/>
                <a:gd name="csX1066" fmla="*/ 88936 w 1092955"/>
                <a:gd name="csY1066" fmla="*/ 46425 h 383708"/>
                <a:gd name="csX1067" fmla="*/ 88936 w 1092955"/>
                <a:gd name="csY1067" fmla="*/ 48103 h 383708"/>
                <a:gd name="csX1068" fmla="*/ 92851 w 1092955"/>
                <a:gd name="csY1068" fmla="*/ 48103 h 383708"/>
                <a:gd name="csX1069" fmla="*/ 92851 w 1092955"/>
                <a:gd name="csY1069" fmla="*/ 50341 h 383708"/>
                <a:gd name="csX1070" fmla="*/ 96207 w 1092955"/>
                <a:gd name="csY1070" fmla="*/ 50341 h 383708"/>
                <a:gd name="csX1071" fmla="*/ 96207 w 1092955"/>
                <a:gd name="csY1071" fmla="*/ 52019 h 383708"/>
                <a:gd name="csX1072" fmla="*/ 97885 w 1092955"/>
                <a:gd name="csY1072" fmla="*/ 52019 h 383708"/>
                <a:gd name="csX1073" fmla="*/ 97885 w 1092955"/>
                <a:gd name="csY1073" fmla="*/ 53697 h 383708"/>
                <a:gd name="csX1074" fmla="*/ 100122 w 1092955"/>
                <a:gd name="csY1074" fmla="*/ 53697 h 383708"/>
                <a:gd name="csX1075" fmla="*/ 100122 w 1092955"/>
                <a:gd name="csY1075" fmla="*/ 55375 h 383708"/>
                <a:gd name="csX1076" fmla="*/ 103478 w 1092955"/>
                <a:gd name="csY1076" fmla="*/ 55375 h 383708"/>
                <a:gd name="csX1077" fmla="*/ 103478 w 1092955"/>
                <a:gd name="csY1077" fmla="*/ 57053 h 383708"/>
                <a:gd name="csX1078" fmla="*/ 105156 w 1092955"/>
                <a:gd name="csY1078" fmla="*/ 57053 h 383708"/>
                <a:gd name="csX1079" fmla="*/ 105156 w 1092955"/>
                <a:gd name="csY1079" fmla="*/ 59290 h 383708"/>
                <a:gd name="csX1080" fmla="*/ 108513 w 1092955"/>
                <a:gd name="csY1080" fmla="*/ 59290 h 383708"/>
                <a:gd name="csX1081" fmla="*/ 108513 w 1092955"/>
                <a:gd name="csY1081" fmla="*/ 60968 h 383708"/>
                <a:gd name="csX1082" fmla="*/ 110749 w 1092955"/>
                <a:gd name="csY1082" fmla="*/ 60968 h 383708"/>
                <a:gd name="csX1083" fmla="*/ 110749 w 1092955"/>
                <a:gd name="csY1083" fmla="*/ 62646 h 383708"/>
                <a:gd name="csX1084" fmla="*/ 112428 w 1092955"/>
                <a:gd name="csY1084" fmla="*/ 62646 h 383708"/>
                <a:gd name="csX1085" fmla="*/ 112428 w 1092955"/>
                <a:gd name="csY1085" fmla="*/ 64324 h 383708"/>
                <a:gd name="csX1086" fmla="*/ 114106 w 1092955"/>
                <a:gd name="csY1086" fmla="*/ 64324 h 383708"/>
                <a:gd name="csX1087" fmla="*/ 114106 w 1092955"/>
                <a:gd name="csY1087" fmla="*/ 67680 h 383708"/>
                <a:gd name="csX1088" fmla="*/ 112428 w 1092955"/>
                <a:gd name="csY1088" fmla="*/ 67680 h 383708"/>
                <a:gd name="csX1089" fmla="*/ 112428 w 1092955"/>
                <a:gd name="csY1089" fmla="*/ 69918 h 383708"/>
                <a:gd name="csX1090" fmla="*/ 115784 w 1092955"/>
                <a:gd name="csY1090" fmla="*/ 69918 h 383708"/>
                <a:gd name="csX1091" fmla="*/ 115784 w 1092955"/>
                <a:gd name="csY1091" fmla="*/ 73274 h 383708"/>
                <a:gd name="csX1092" fmla="*/ 117462 w 1092955"/>
                <a:gd name="csY1092" fmla="*/ 73274 h 383708"/>
                <a:gd name="csX1093" fmla="*/ 117462 w 1092955"/>
                <a:gd name="csY1093" fmla="*/ 69918 h 383708"/>
                <a:gd name="csX1094" fmla="*/ 119699 w 1092955"/>
                <a:gd name="csY1094" fmla="*/ 69918 h 383708"/>
                <a:gd name="csX1095" fmla="*/ 119699 w 1092955"/>
                <a:gd name="csY1095" fmla="*/ 71596 h 383708"/>
                <a:gd name="csX1096" fmla="*/ 121377 w 1092955"/>
                <a:gd name="csY1096" fmla="*/ 71596 h 383708"/>
                <a:gd name="csX1097" fmla="*/ 121377 w 1092955"/>
                <a:gd name="csY1097" fmla="*/ 74952 h 383708"/>
                <a:gd name="csX1098" fmla="*/ 123055 w 1092955"/>
                <a:gd name="csY1098" fmla="*/ 74952 h 383708"/>
                <a:gd name="csX1099" fmla="*/ 123055 w 1092955"/>
                <a:gd name="csY1099" fmla="*/ 80545 h 383708"/>
                <a:gd name="csX1100" fmla="*/ 124733 w 1092955"/>
                <a:gd name="csY1100" fmla="*/ 80545 h 383708"/>
                <a:gd name="csX1101" fmla="*/ 124733 w 1092955"/>
                <a:gd name="csY1101" fmla="*/ 82223 h 383708"/>
                <a:gd name="csX1102" fmla="*/ 126411 w 1092955"/>
                <a:gd name="csY1102" fmla="*/ 82223 h 383708"/>
                <a:gd name="csX1103" fmla="*/ 126411 w 1092955"/>
                <a:gd name="csY1103" fmla="*/ 83901 h 383708"/>
                <a:gd name="csX1104" fmla="*/ 132005 w 1092955"/>
                <a:gd name="csY1104" fmla="*/ 83901 h 383708"/>
                <a:gd name="csX1105" fmla="*/ 132005 w 1092955"/>
                <a:gd name="csY1105" fmla="*/ 85579 h 383708"/>
                <a:gd name="csX1106" fmla="*/ 133683 w 1092955"/>
                <a:gd name="csY1106" fmla="*/ 85579 h 383708"/>
                <a:gd name="csX1107" fmla="*/ 133683 w 1092955"/>
                <a:gd name="csY1107" fmla="*/ 82223 h 383708"/>
                <a:gd name="csX1108" fmla="*/ 132005 w 1092955"/>
                <a:gd name="csY1108" fmla="*/ 82223 h 383708"/>
                <a:gd name="csX1109" fmla="*/ 132005 w 1092955"/>
                <a:gd name="csY1109" fmla="*/ 80545 h 383708"/>
                <a:gd name="csX1110" fmla="*/ 139276 w 1092955"/>
                <a:gd name="csY1110" fmla="*/ 80545 h 383708"/>
                <a:gd name="csX1111" fmla="*/ 139276 w 1092955"/>
                <a:gd name="csY1111" fmla="*/ 82223 h 383708"/>
                <a:gd name="csX1112" fmla="*/ 140954 w 1092955"/>
                <a:gd name="csY1112" fmla="*/ 82223 h 383708"/>
                <a:gd name="csX1113" fmla="*/ 140954 w 1092955"/>
                <a:gd name="csY1113" fmla="*/ 83901 h 383708"/>
                <a:gd name="csX1114" fmla="*/ 144310 w 1092955"/>
                <a:gd name="csY1114" fmla="*/ 83901 h 383708"/>
                <a:gd name="csX1115" fmla="*/ 144310 w 1092955"/>
                <a:gd name="csY1115" fmla="*/ 85579 h 383708"/>
                <a:gd name="csX1116" fmla="*/ 145988 w 1092955"/>
                <a:gd name="csY1116" fmla="*/ 85579 h 383708"/>
                <a:gd name="csX1117" fmla="*/ 145988 w 1092955"/>
                <a:gd name="csY1117" fmla="*/ 94529 h 383708"/>
                <a:gd name="csX1118" fmla="*/ 149903 w 1092955"/>
                <a:gd name="csY1118" fmla="*/ 94529 h 383708"/>
                <a:gd name="csX1119" fmla="*/ 149903 w 1092955"/>
                <a:gd name="csY1119" fmla="*/ 96207 h 383708"/>
                <a:gd name="csX1120" fmla="*/ 153260 w 1092955"/>
                <a:gd name="csY1120" fmla="*/ 96207 h 383708"/>
                <a:gd name="csX1121" fmla="*/ 153260 w 1092955"/>
                <a:gd name="csY1121" fmla="*/ 94529 h 383708"/>
                <a:gd name="csX1122" fmla="*/ 157175 w 1092955"/>
                <a:gd name="csY1122" fmla="*/ 94529 h 383708"/>
                <a:gd name="csX1123" fmla="*/ 157175 w 1092955"/>
                <a:gd name="csY1123" fmla="*/ 96207 h 383708"/>
                <a:gd name="csX1124" fmla="*/ 158853 w 1092955"/>
                <a:gd name="csY1124" fmla="*/ 96207 h 383708"/>
                <a:gd name="csX1125" fmla="*/ 158853 w 1092955"/>
                <a:gd name="csY1125" fmla="*/ 98444 h 383708"/>
                <a:gd name="csX1126" fmla="*/ 160531 w 1092955"/>
                <a:gd name="csY1126" fmla="*/ 98444 h 383708"/>
                <a:gd name="csX1127" fmla="*/ 160531 w 1092955"/>
                <a:gd name="csY1127" fmla="*/ 100122 h 383708"/>
                <a:gd name="csX1128" fmla="*/ 162209 w 1092955"/>
                <a:gd name="csY1128" fmla="*/ 100122 h 383708"/>
                <a:gd name="csX1129" fmla="*/ 162209 w 1092955"/>
                <a:gd name="csY1129" fmla="*/ 101800 h 383708"/>
                <a:gd name="csX1130" fmla="*/ 165565 w 1092955"/>
                <a:gd name="csY1130" fmla="*/ 101800 h 383708"/>
                <a:gd name="csX1131" fmla="*/ 165565 w 1092955"/>
                <a:gd name="csY1131" fmla="*/ 110750 h 383708"/>
                <a:gd name="csX1132" fmla="*/ 167803 w 1092955"/>
                <a:gd name="csY1132" fmla="*/ 110750 h 383708"/>
                <a:gd name="csX1133" fmla="*/ 167803 w 1092955"/>
                <a:gd name="csY1133" fmla="*/ 112428 h 383708"/>
                <a:gd name="csX1134" fmla="*/ 169480 w 1092955"/>
                <a:gd name="csY1134" fmla="*/ 112428 h 383708"/>
                <a:gd name="csX1135" fmla="*/ 169480 w 1092955"/>
                <a:gd name="csY1135" fmla="*/ 114106 h 383708"/>
                <a:gd name="csX1136" fmla="*/ 171159 w 1092955"/>
                <a:gd name="csY1136" fmla="*/ 114106 h 383708"/>
                <a:gd name="csX1137" fmla="*/ 171159 w 1092955"/>
                <a:gd name="csY1137" fmla="*/ 116343 h 383708"/>
                <a:gd name="csX1138" fmla="*/ 172837 w 1092955"/>
                <a:gd name="csY1138" fmla="*/ 116343 h 383708"/>
                <a:gd name="csX1139" fmla="*/ 172837 w 1092955"/>
                <a:gd name="csY1139" fmla="*/ 118021 h 383708"/>
                <a:gd name="csX1140" fmla="*/ 183464 w 1092955"/>
                <a:gd name="csY1140" fmla="*/ 118021 h 383708"/>
                <a:gd name="csX1141" fmla="*/ 183464 w 1092955"/>
                <a:gd name="csY1141" fmla="*/ 119699 h 383708"/>
                <a:gd name="csX1142" fmla="*/ 185701 w 1092955"/>
                <a:gd name="csY1142" fmla="*/ 119699 h 383708"/>
                <a:gd name="csX1143" fmla="*/ 185701 w 1092955"/>
                <a:gd name="csY1143" fmla="*/ 121377 h 383708"/>
                <a:gd name="csX1144" fmla="*/ 187380 w 1092955"/>
                <a:gd name="csY1144" fmla="*/ 121377 h 383708"/>
                <a:gd name="csX1145" fmla="*/ 187380 w 1092955"/>
                <a:gd name="csY1145" fmla="*/ 123055 h 383708"/>
                <a:gd name="csX1146" fmla="*/ 192414 w 1092955"/>
                <a:gd name="csY1146" fmla="*/ 123055 h 383708"/>
                <a:gd name="csX1147" fmla="*/ 192414 w 1092955"/>
                <a:gd name="csY1147" fmla="*/ 121377 h 383708"/>
                <a:gd name="csX1148" fmla="*/ 196329 w 1092955"/>
                <a:gd name="csY1148" fmla="*/ 121377 h 383708"/>
                <a:gd name="csX1149" fmla="*/ 196329 w 1092955"/>
                <a:gd name="csY1149" fmla="*/ 123055 h 383708"/>
                <a:gd name="csX1150" fmla="*/ 198007 w 1092955"/>
                <a:gd name="csY1150" fmla="*/ 123055 h 383708"/>
                <a:gd name="csX1151" fmla="*/ 198007 w 1092955"/>
                <a:gd name="csY1151" fmla="*/ 124733 h 383708"/>
                <a:gd name="csX1152" fmla="*/ 199685 w 1092955"/>
                <a:gd name="csY1152" fmla="*/ 124733 h 383708"/>
                <a:gd name="csX1153" fmla="*/ 199685 w 1092955"/>
                <a:gd name="csY1153" fmla="*/ 126971 h 383708"/>
                <a:gd name="csX1154" fmla="*/ 201363 w 1092955"/>
                <a:gd name="csY1154" fmla="*/ 126971 h 383708"/>
                <a:gd name="csX1155" fmla="*/ 201363 w 1092955"/>
                <a:gd name="csY1155" fmla="*/ 128649 h 383708"/>
                <a:gd name="csX1156" fmla="*/ 203041 w 1092955"/>
                <a:gd name="csY1156" fmla="*/ 128649 h 383708"/>
                <a:gd name="csX1157" fmla="*/ 203041 w 1092955"/>
                <a:gd name="csY1157" fmla="*/ 130327 h 383708"/>
                <a:gd name="csX1158" fmla="*/ 205278 w 1092955"/>
                <a:gd name="csY1158" fmla="*/ 130327 h 383708"/>
                <a:gd name="csX1159" fmla="*/ 205278 w 1092955"/>
                <a:gd name="csY1159" fmla="*/ 135920 h 383708"/>
                <a:gd name="csX1160" fmla="*/ 199685 w 1092955"/>
                <a:gd name="csY1160" fmla="*/ 135920 h 383708"/>
                <a:gd name="csX1161" fmla="*/ 199685 w 1092955"/>
                <a:gd name="csY1161" fmla="*/ 137598 h 383708"/>
                <a:gd name="csX1162" fmla="*/ 198007 w 1092955"/>
                <a:gd name="csY1162" fmla="*/ 137598 h 383708"/>
                <a:gd name="csX1163" fmla="*/ 198007 w 1092955"/>
                <a:gd name="csY1163" fmla="*/ 139276 h 383708"/>
                <a:gd name="csX1164" fmla="*/ 194092 w 1092955"/>
                <a:gd name="csY1164" fmla="*/ 139276 h 383708"/>
                <a:gd name="csX1165" fmla="*/ 194092 w 1092955"/>
                <a:gd name="csY1165" fmla="*/ 140954 h 383708"/>
                <a:gd name="csX1166" fmla="*/ 190736 w 1092955"/>
                <a:gd name="csY1166" fmla="*/ 140954 h 383708"/>
                <a:gd name="csX1167" fmla="*/ 190736 w 1092955"/>
                <a:gd name="csY1167" fmla="*/ 142632 h 383708"/>
                <a:gd name="csX1168" fmla="*/ 192414 w 1092955"/>
                <a:gd name="csY1168" fmla="*/ 142632 h 383708"/>
                <a:gd name="csX1169" fmla="*/ 192414 w 1092955"/>
                <a:gd name="csY1169" fmla="*/ 144870 h 383708"/>
                <a:gd name="csX1170" fmla="*/ 194092 w 1092955"/>
                <a:gd name="csY1170" fmla="*/ 144870 h 383708"/>
                <a:gd name="csX1171" fmla="*/ 194092 w 1092955"/>
                <a:gd name="csY1171" fmla="*/ 148226 h 383708"/>
                <a:gd name="csX1172" fmla="*/ 196329 w 1092955"/>
                <a:gd name="csY1172" fmla="*/ 148226 h 383708"/>
                <a:gd name="csX1173" fmla="*/ 196329 w 1092955"/>
                <a:gd name="csY1173" fmla="*/ 149904 h 383708"/>
                <a:gd name="csX1174" fmla="*/ 192414 w 1092955"/>
                <a:gd name="csY1174" fmla="*/ 149904 h 383708"/>
                <a:gd name="csX1175" fmla="*/ 192414 w 1092955"/>
                <a:gd name="csY1175" fmla="*/ 151582 h 383708"/>
                <a:gd name="csX1176" fmla="*/ 196329 w 1092955"/>
                <a:gd name="csY1176" fmla="*/ 151582 h 383708"/>
                <a:gd name="csX1177" fmla="*/ 196329 w 1092955"/>
                <a:gd name="csY1177" fmla="*/ 153260 h 383708"/>
                <a:gd name="csX1178" fmla="*/ 198007 w 1092955"/>
                <a:gd name="csY1178" fmla="*/ 153260 h 383708"/>
                <a:gd name="csX1179" fmla="*/ 196329 w 1092955"/>
                <a:gd name="csY1179" fmla="*/ 153260 h 383708"/>
                <a:gd name="csX1180" fmla="*/ 199685 w 1092955"/>
                <a:gd name="csY1180" fmla="*/ 153260 h 383708"/>
                <a:gd name="csX1181" fmla="*/ 199685 w 1092955"/>
                <a:gd name="csY1181" fmla="*/ 157175 h 383708"/>
                <a:gd name="csX1182" fmla="*/ 203041 w 1092955"/>
                <a:gd name="csY1182" fmla="*/ 157175 h 383708"/>
                <a:gd name="csX1183" fmla="*/ 203041 w 1092955"/>
                <a:gd name="csY1183" fmla="*/ 158853 h 383708"/>
                <a:gd name="csX1184" fmla="*/ 205278 w 1092955"/>
                <a:gd name="csY1184" fmla="*/ 158853 h 383708"/>
                <a:gd name="csX1185" fmla="*/ 205278 w 1092955"/>
                <a:gd name="csY1185" fmla="*/ 162209 h 383708"/>
                <a:gd name="csX1186" fmla="*/ 210313 w 1092955"/>
                <a:gd name="csY1186" fmla="*/ 162209 h 383708"/>
                <a:gd name="csX1187" fmla="*/ 210313 w 1092955"/>
                <a:gd name="csY1187" fmla="*/ 166125 h 383708"/>
                <a:gd name="csX1188" fmla="*/ 211991 w 1092955"/>
                <a:gd name="csY1188" fmla="*/ 166125 h 383708"/>
                <a:gd name="csX1189" fmla="*/ 211991 w 1092955"/>
                <a:gd name="csY1189" fmla="*/ 162209 h 383708"/>
                <a:gd name="csX1190" fmla="*/ 214228 w 1092955"/>
                <a:gd name="csY1190" fmla="*/ 162209 h 383708"/>
                <a:gd name="csX1191" fmla="*/ 214228 w 1092955"/>
                <a:gd name="csY1191" fmla="*/ 160531 h 383708"/>
                <a:gd name="csX1192" fmla="*/ 219262 w 1092955"/>
                <a:gd name="csY1192" fmla="*/ 160531 h 383708"/>
                <a:gd name="csX1193" fmla="*/ 219262 w 1092955"/>
                <a:gd name="csY1193" fmla="*/ 173396 h 383708"/>
                <a:gd name="csX1194" fmla="*/ 220940 w 1092955"/>
                <a:gd name="csY1194" fmla="*/ 173396 h 383708"/>
                <a:gd name="csX1195" fmla="*/ 220940 w 1092955"/>
                <a:gd name="csY1195" fmla="*/ 175074 h 383708"/>
                <a:gd name="csX1196" fmla="*/ 222618 w 1092955"/>
                <a:gd name="csY1196" fmla="*/ 175074 h 383708"/>
                <a:gd name="csX1197" fmla="*/ 222618 w 1092955"/>
                <a:gd name="csY1197" fmla="*/ 178430 h 383708"/>
                <a:gd name="csX1198" fmla="*/ 219262 w 1092955"/>
                <a:gd name="csY1198" fmla="*/ 178430 h 383708"/>
                <a:gd name="csX1199" fmla="*/ 219262 w 1092955"/>
                <a:gd name="csY1199" fmla="*/ 181786 h 383708"/>
                <a:gd name="csX1200" fmla="*/ 222618 w 1092955"/>
                <a:gd name="csY1200" fmla="*/ 181786 h 383708"/>
                <a:gd name="csX1201" fmla="*/ 222618 w 1092955"/>
                <a:gd name="csY1201" fmla="*/ 184024 h 383708"/>
                <a:gd name="csX1202" fmla="*/ 226534 w 1092955"/>
                <a:gd name="csY1202" fmla="*/ 184024 h 383708"/>
                <a:gd name="csX1203" fmla="*/ 226534 w 1092955"/>
                <a:gd name="csY1203" fmla="*/ 181786 h 383708"/>
                <a:gd name="csX1204" fmla="*/ 228211 w 1092955"/>
                <a:gd name="csY1204" fmla="*/ 184024 h 383708"/>
                <a:gd name="csX1205" fmla="*/ 229890 w 1092955"/>
                <a:gd name="csY1205" fmla="*/ 184024 h 383708"/>
                <a:gd name="csX1206" fmla="*/ 229890 w 1092955"/>
                <a:gd name="csY1206" fmla="*/ 194651 h 383708"/>
                <a:gd name="csX1207" fmla="*/ 228211 w 1092955"/>
                <a:gd name="csY1207" fmla="*/ 194651 h 383708"/>
                <a:gd name="csX1208" fmla="*/ 228211 w 1092955"/>
                <a:gd name="csY1208" fmla="*/ 199685 h 383708"/>
                <a:gd name="csX1209" fmla="*/ 229890 w 1092955"/>
                <a:gd name="csY1209" fmla="*/ 199685 h 383708"/>
                <a:gd name="csX1210" fmla="*/ 229890 w 1092955"/>
                <a:gd name="csY1210" fmla="*/ 203601 h 383708"/>
                <a:gd name="csX1211" fmla="*/ 231568 w 1092955"/>
                <a:gd name="csY1211" fmla="*/ 203601 h 383708"/>
                <a:gd name="csX1212" fmla="*/ 231568 w 1092955"/>
                <a:gd name="csY1212" fmla="*/ 201923 h 383708"/>
                <a:gd name="csX1213" fmla="*/ 233805 w 1092955"/>
                <a:gd name="csY1213" fmla="*/ 201923 h 383708"/>
                <a:gd name="csX1214" fmla="*/ 233805 w 1092955"/>
                <a:gd name="csY1214" fmla="*/ 192973 h 383708"/>
                <a:gd name="csX1215" fmla="*/ 235483 w 1092955"/>
                <a:gd name="csY1215" fmla="*/ 192973 h 383708"/>
                <a:gd name="csX1216" fmla="*/ 235483 w 1092955"/>
                <a:gd name="csY1216" fmla="*/ 190736 h 383708"/>
                <a:gd name="csX1217" fmla="*/ 246111 w 1092955"/>
                <a:gd name="csY1217" fmla="*/ 190736 h 383708"/>
                <a:gd name="csX1218" fmla="*/ 246111 w 1092955"/>
                <a:gd name="csY1218" fmla="*/ 192973 h 383708"/>
                <a:gd name="csX1219" fmla="*/ 247788 w 1092955"/>
                <a:gd name="csY1219" fmla="*/ 192973 h 383708"/>
                <a:gd name="csX1220" fmla="*/ 247788 w 1092955"/>
                <a:gd name="csY1220" fmla="*/ 198007 h 383708"/>
                <a:gd name="csX1221" fmla="*/ 251145 w 1092955"/>
                <a:gd name="csY1221" fmla="*/ 198007 h 383708"/>
                <a:gd name="csX1222" fmla="*/ 251145 w 1092955"/>
                <a:gd name="csY1222" fmla="*/ 199685 h 383708"/>
                <a:gd name="csX1223" fmla="*/ 253382 w 1092955"/>
                <a:gd name="csY1223" fmla="*/ 199685 h 383708"/>
                <a:gd name="csX1224" fmla="*/ 253382 w 1092955"/>
                <a:gd name="csY1224" fmla="*/ 201923 h 383708"/>
                <a:gd name="csX1225" fmla="*/ 251145 w 1092955"/>
                <a:gd name="csY1225" fmla="*/ 201923 h 383708"/>
                <a:gd name="csX1226" fmla="*/ 251145 w 1092955"/>
                <a:gd name="csY1226" fmla="*/ 203601 h 383708"/>
                <a:gd name="csX1227" fmla="*/ 253382 w 1092955"/>
                <a:gd name="csY1227" fmla="*/ 203601 h 383708"/>
                <a:gd name="csX1228" fmla="*/ 253382 w 1092955"/>
                <a:gd name="csY1228" fmla="*/ 206957 h 383708"/>
                <a:gd name="csX1229" fmla="*/ 255060 w 1092955"/>
                <a:gd name="csY1229" fmla="*/ 206957 h 383708"/>
                <a:gd name="csX1230" fmla="*/ 255060 w 1092955"/>
                <a:gd name="csY1230" fmla="*/ 205279 h 383708"/>
                <a:gd name="csX1231" fmla="*/ 256738 w 1092955"/>
                <a:gd name="csY1231" fmla="*/ 205279 h 383708"/>
                <a:gd name="csX1232" fmla="*/ 256738 w 1092955"/>
                <a:gd name="csY1232" fmla="*/ 206957 h 383708"/>
                <a:gd name="csX1233" fmla="*/ 258416 w 1092955"/>
                <a:gd name="csY1233" fmla="*/ 206957 h 383708"/>
                <a:gd name="csX1234" fmla="*/ 258416 w 1092955"/>
                <a:gd name="csY1234" fmla="*/ 210313 h 383708"/>
                <a:gd name="csX1235" fmla="*/ 260094 w 1092955"/>
                <a:gd name="csY1235" fmla="*/ 210313 h 383708"/>
                <a:gd name="csX1236" fmla="*/ 260094 w 1092955"/>
                <a:gd name="csY1236" fmla="*/ 212550 h 383708"/>
                <a:gd name="csX1237" fmla="*/ 258416 w 1092955"/>
                <a:gd name="csY1237" fmla="*/ 212550 h 383708"/>
                <a:gd name="csX1238" fmla="*/ 258416 w 1092955"/>
                <a:gd name="csY1238" fmla="*/ 214228 h 383708"/>
                <a:gd name="csX1239" fmla="*/ 255060 w 1092955"/>
                <a:gd name="csY1239" fmla="*/ 214228 h 383708"/>
                <a:gd name="csX1240" fmla="*/ 255060 w 1092955"/>
                <a:gd name="csY1240" fmla="*/ 217584 h 383708"/>
                <a:gd name="csX1241" fmla="*/ 253382 w 1092955"/>
                <a:gd name="csY1241" fmla="*/ 217584 h 383708"/>
                <a:gd name="csX1242" fmla="*/ 253382 w 1092955"/>
                <a:gd name="csY1242" fmla="*/ 224856 h 383708"/>
                <a:gd name="csX1243" fmla="*/ 255060 w 1092955"/>
                <a:gd name="csY1243" fmla="*/ 224856 h 383708"/>
                <a:gd name="csX1244" fmla="*/ 255060 w 1092955"/>
                <a:gd name="csY1244" fmla="*/ 230449 h 383708"/>
                <a:gd name="csX1245" fmla="*/ 253382 w 1092955"/>
                <a:gd name="csY1245" fmla="*/ 230449 h 383708"/>
                <a:gd name="csX1246" fmla="*/ 253382 w 1092955"/>
                <a:gd name="csY1246" fmla="*/ 241077 h 383708"/>
                <a:gd name="csX1247" fmla="*/ 255060 w 1092955"/>
                <a:gd name="csY1247" fmla="*/ 241077 h 383708"/>
                <a:gd name="csX1248" fmla="*/ 255060 w 1092955"/>
                <a:gd name="csY1248" fmla="*/ 247789 h 383708"/>
                <a:gd name="csX1249" fmla="*/ 253382 w 1092955"/>
                <a:gd name="csY1249" fmla="*/ 247789 h 383708"/>
                <a:gd name="csX1250" fmla="*/ 253382 w 1092955"/>
                <a:gd name="csY1250" fmla="*/ 251704 h 383708"/>
                <a:gd name="csX1251" fmla="*/ 255060 w 1092955"/>
                <a:gd name="csY1251" fmla="*/ 251704 h 383708"/>
                <a:gd name="csX1252" fmla="*/ 255060 w 1092955"/>
                <a:gd name="csY1252" fmla="*/ 253382 h 383708"/>
                <a:gd name="csX1253" fmla="*/ 253382 w 1092955"/>
                <a:gd name="csY1253" fmla="*/ 253382 h 383708"/>
                <a:gd name="csX1254" fmla="*/ 253382 w 1092955"/>
                <a:gd name="csY1254" fmla="*/ 272959 h 383708"/>
                <a:gd name="csX1255" fmla="*/ 251145 w 1092955"/>
                <a:gd name="csY1255" fmla="*/ 272959 h 383708"/>
                <a:gd name="csX1256" fmla="*/ 251145 w 1092955"/>
                <a:gd name="csY1256" fmla="*/ 274637 h 383708"/>
                <a:gd name="csX1257" fmla="*/ 247788 w 1092955"/>
                <a:gd name="csY1257" fmla="*/ 274637 h 383708"/>
                <a:gd name="csX1258" fmla="*/ 247788 w 1092955"/>
                <a:gd name="csY1258" fmla="*/ 271281 h 383708"/>
                <a:gd name="csX1259" fmla="*/ 246111 w 1092955"/>
                <a:gd name="csY1259" fmla="*/ 271281 h 383708"/>
                <a:gd name="csX1260" fmla="*/ 246111 w 1092955"/>
                <a:gd name="csY1260" fmla="*/ 269603 h 383708"/>
                <a:gd name="csX1261" fmla="*/ 242755 w 1092955"/>
                <a:gd name="csY1261" fmla="*/ 269603 h 383708"/>
                <a:gd name="csX1262" fmla="*/ 242755 w 1092955"/>
                <a:gd name="csY1262" fmla="*/ 267366 h 383708"/>
                <a:gd name="csX1263" fmla="*/ 238839 w 1092955"/>
                <a:gd name="csY1263" fmla="*/ 267366 h 383708"/>
                <a:gd name="csX1264" fmla="*/ 240517 w 1092955"/>
                <a:gd name="csY1264" fmla="*/ 267366 h 383708"/>
                <a:gd name="csX1265" fmla="*/ 237161 w 1092955"/>
                <a:gd name="csY1265" fmla="*/ 267366 h 383708"/>
                <a:gd name="csX1266" fmla="*/ 237161 w 1092955"/>
                <a:gd name="csY1266" fmla="*/ 271281 h 383708"/>
                <a:gd name="csX1267" fmla="*/ 238839 w 1092955"/>
                <a:gd name="csY1267" fmla="*/ 271281 h 383708"/>
                <a:gd name="csX1268" fmla="*/ 238839 w 1092955"/>
                <a:gd name="csY1268" fmla="*/ 272959 h 383708"/>
                <a:gd name="csX1269" fmla="*/ 233805 w 1092955"/>
                <a:gd name="csY1269" fmla="*/ 272959 h 383708"/>
                <a:gd name="csX1270" fmla="*/ 233805 w 1092955"/>
                <a:gd name="csY1270" fmla="*/ 271281 h 383708"/>
                <a:gd name="csX1271" fmla="*/ 233805 w 1092955"/>
                <a:gd name="csY1271" fmla="*/ 272959 h 383708"/>
                <a:gd name="csX1272" fmla="*/ 233805 w 1092955"/>
                <a:gd name="csY1272" fmla="*/ 271281 h 383708"/>
                <a:gd name="csX1273" fmla="*/ 231568 w 1092955"/>
                <a:gd name="csY1273" fmla="*/ 271281 h 383708"/>
                <a:gd name="csX1274" fmla="*/ 229890 w 1092955"/>
                <a:gd name="csY1274" fmla="*/ 269603 h 383708"/>
                <a:gd name="csX1275" fmla="*/ 228211 w 1092955"/>
                <a:gd name="csY1275" fmla="*/ 269603 h 383708"/>
                <a:gd name="csX1276" fmla="*/ 228211 w 1092955"/>
                <a:gd name="csY1276" fmla="*/ 267366 h 383708"/>
                <a:gd name="csX1277" fmla="*/ 224855 w 1092955"/>
                <a:gd name="csY1277" fmla="*/ 267366 h 383708"/>
                <a:gd name="csX1278" fmla="*/ 224855 w 1092955"/>
                <a:gd name="csY1278" fmla="*/ 265688 h 383708"/>
                <a:gd name="csX1279" fmla="*/ 222618 w 1092955"/>
                <a:gd name="csY1279" fmla="*/ 265688 h 383708"/>
                <a:gd name="csX1280" fmla="*/ 222618 w 1092955"/>
                <a:gd name="csY1280" fmla="*/ 269603 h 383708"/>
                <a:gd name="csX1281" fmla="*/ 224855 w 1092955"/>
                <a:gd name="csY1281" fmla="*/ 269603 h 383708"/>
                <a:gd name="csX1282" fmla="*/ 224855 w 1092955"/>
                <a:gd name="csY1282" fmla="*/ 272959 h 383708"/>
                <a:gd name="csX1283" fmla="*/ 226534 w 1092955"/>
                <a:gd name="csY1283" fmla="*/ 272959 h 383708"/>
                <a:gd name="csX1284" fmla="*/ 226534 w 1092955"/>
                <a:gd name="csY1284" fmla="*/ 276315 h 383708"/>
                <a:gd name="csX1285" fmla="*/ 222618 w 1092955"/>
                <a:gd name="csY1285" fmla="*/ 276315 h 383708"/>
                <a:gd name="csX1286" fmla="*/ 582835 w 1092955"/>
                <a:gd name="csY1286" fmla="*/ 271281 h 383708"/>
                <a:gd name="csX1287" fmla="*/ 582835 w 1092955"/>
                <a:gd name="csY1287" fmla="*/ 269603 h 383708"/>
                <a:gd name="csX1288" fmla="*/ 581157 w 1092955"/>
                <a:gd name="csY1288" fmla="*/ 269603 h 383708"/>
                <a:gd name="csX1289" fmla="*/ 581157 w 1092955"/>
                <a:gd name="csY1289" fmla="*/ 267366 h 383708"/>
                <a:gd name="csX1290" fmla="*/ 579479 w 1092955"/>
                <a:gd name="csY1290" fmla="*/ 267366 h 383708"/>
                <a:gd name="csX1291" fmla="*/ 579479 w 1092955"/>
                <a:gd name="csY1291" fmla="*/ 269603 h 383708"/>
                <a:gd name="csX1292" fmla="*/ 577801 w 1092955"/>
                <a:gd name="csY1292" fmla="*/ 269603 h 383708"/>
                <a:gd name="csX1293" fmla="*/ 577801 w 1092955"/>
                <a:gd name="csY1293" fmla="*/ 265688 h 383708"/>
                <a:gd name="csX1294" fmla="*/ 576123 w 1092955"/>
                <a:gd name="csY1294" fmla="*/ 265688 h 383708"/>
                <a:gd name="csX1295" fmla="*/ 576123 w 1092955"/>
                <a:gd name="csY1295" fmla="*/ 258976 h 383708"/>
                <a:gd name="csX1296" fmla="*/ 577801 w 1092955"/>
                <a:gd name="csY1296" fmla="*/ 256738 h 383708"/>
                <a:gd name="csX1297" fmla="*/ 579479 w 1092955"/>
                <a:gd name="csY1297" fmla="*/ 256738 h 383708"/>
                <a:gd name="csX1298" fmla="*/ 579479 w 1092955"/>
                <a:gd name="csY1298" fmla="*/ 246111 h 383708"/>
                <a:gd name="csX1299" fmla="*/ 581157 w 1092955"/>
                <a:gd name="csY1299" fmla="*/ 246111 h 383708"/>
                <a:gd name="csX1300" fmla="*/ 581157 w 1092955"/>
                <a:gd name="csY1300" fmla="*/ 238839 h 383708"/>
                <a:gd name="csX1301" fmla="*/ 582835 w 1092955"/>
                <a:gd name="csY1301" fmla="*/ 238839 h 383708"/>
                <a:gd name="csX1302" fmla="*/ 582835 w 1092955"/>
                <a:gd name="csY1302" fmla="*/ 237161 h 383708"/>
                <a:gd name="csX1303" fmla="*/ 582835 w 1092955"/>
                <a:gd name="csY1303" fmla="*/ 237161 h 383708"/>
                <a:gd name="csX1304" fmla="*/ 582835 w 1092955"/>
                <a:gd name="csY1304" fmla="*/ 233805 h 383708"/>
                <a:gd name="csX1305" fmla="*/ 581157 w 1092955"/>
                <a:gd name="csY1305" fmla="*/ 233805 h 383708"/>
                <a:gd name="csX1306" fmla="*/ 581157 w 1092955"/>
                <a:gd name="csY1306" fmla="*/ 228212 h 383708"/>
                <a:gd name="csX1307" fmla="*/ 579479 w 1092955"/>
                <a:gd name="csY1307" fmla="*/ 228212 h 383708"/>
                <a:gd name="csX1308" fmla="*/ 579479 w 1092955"/>
                <a:gd name="csY1308" fmla="*/ 217584 h 383708"/>
                <a:gd name="csX1309" fmla="*/ 576123 w 1092955"/>
                <a:gd name="csY1309" fmla="*/ 217584 h 383708"/>
                <a:gd name="csX1310" fmla="*/ 576123 w 1092955"/>
                <a:gd name="csY1310" fmla="*/ 215906 h 383708"/>
                <a:gd name="csX1311" fmla="*/ 573885 w 1092955"/>
                <a:gd name="csY1311" fmla="*/ 215906 h 383708"/>
                <a:gd name="csX1312" fmla="*/ 573885 w 1092955"/>
                <a:gd name="csY1312" fmla="*/ 217584 h 383708"/>
                <a:gd name="csX1313" fmla="*/ 572207 w 1092955"/>
                <a:gd name="csY1313" fmla="*/ 217584 h 383708"/>
                <a:gd name="csX1314" fmla="*/ 572207 w 1092955"/>
                <a:gd name="csY1314" fmla="*/ 219262 h 383708"/>
                <a:gd name="csX1315" fmla="*/ 564936 w 1092955"/>
                <a:gd name="csY1315" fmla="*/ 219262 h 383708"/>
                <a:gd name="csX1316" fmla="*/ 564936 w 1092955"/>
                <a:gd name="csY1316" fmla="*/ 217584 h 383708"/>
                <a:gd name="csX1317" fmla="*/ 563258 w 1092955"/>
                <a:gd name="csY1317" fmla="*/ 217584 h 383708"/>
                <a:gd name="csX1318" fmla="*/ 563258 w 1092955"/>
                <a:gd name="csY1318" fmla="*/ 210313 h 383708"/>
                <a:gd name="csX1319" fmla="*/ 561580 w 1092955"/>
                <a:gd name="csY1319" fmla="*/ 210313 h 383708"/>
                <a:gd name="csX1320" fmla="*/ 561580 w 1092955"/>
                <a:gd name="csY1320" fmla="*/ 208635 h 383708"/>
                <a:gd name="csX1321" fmla="*/ 563258 w 1092955"/>
                <a:gd name="csY1321" fmla="*/ 208635 h 383708"/>
                <a:gd name="csX1322" fmla="*/ 563258 w 1092955"/>
                <a:gd name="csY1322" fmla="*/ 205279 h 383708"/>
                <a:gd name="csX1323" fmla="*/ 564936 w 1092955"/>
                <a:gd name="csY1323" fmla="*/ 205279 h 383708"/>
                <a:gd name="csX1324" fmla="*/ 564936 w 1092955"/>
                <a:gd name="csY1324" fmla="*/ 203601 h 383708"/>
                <a:gd name="csX1325" fmla="*/ 561580 w 1092955"/>
                <a:gd name="csY1325" fmla="*/ 203601 h 383708"/>
                <a:gd name="csX1326" fmla="*/ 561580 w 1092955"/>
                <a:gd name="csY1326" fmla="*/ 198007 h 383708"/>
                <a:gd name="csX1327" fmla="*/ 567174 w 1092955"/>
                <a:gd name="csY1327" fmla="*/ 198007 h 383708"/>
                <a:gd name="csX1328" fmla="*/ 567174 w 1092955"/>
                <a:gd name="csY1328" fmla="*/ 196329 h 383708"/>
                <a:gd name="csX1329" fmla="*/ 568851 w 1092955"/>
                <a:gd name="csY1329" fmla="*/ 196329 h 383708"/>
                <a:gd name="csX1330" fmla="*/ 568851 w 1092955"/>
                <a:gd name="csY1330" fmla="*/ 194651 h 383708"/>
                <a:gd name="csX1331" fmla="*/ 570530 w 1092955"/>
                <a:gd name="csY1331" fmla="*/ 194651 h 383708"/>
                <a:gd name="csX1332" fmla="*/ 570530 w 1092955"/>
                <a:gd name="csY1332" fmla="*/ 189058 h 383708"/>
                <a:gd name="csX1333" fmla="*/ 572207 w 1092955"/>
                <a:gd name="csY1333" fmla="*/ 189058 h 383708"/>
                <a:gd name="csX1334" fmla="*/ 572207 w 1092955"/>
                <a:gd name="csY1334" fmla="*/ 181786 h 383708"/>
                <a:gd name="csX1335" fmla="*/ 576123 w 1092955"/>
                <a:gd name="csY1335" fmla="*/ 181786 h 383708"/>
                <a:gd name="csX1336" fmla="*/ 576123 w 1092955"/>
                <a:gd name="csY1336" fmla="*/ 178430 h 383708"/>
                <a:gd name="csX1337" fmla="*/ 573885 w 1092955"/>
                <a:gd name="csY1337" fmla="*/ 178430 h 383708"/>
                <a:gd name="csX1338" fmla="*/ 573885 w 1092955"/>
                <a:gd name="csY1338" fmla="*/ 173396 h 383708"/>
                <a:gd name="csX1339" fmla="*/ 576123 w 1092955"/>
                <a:gd name="csY1339" fmla="*/ 173396 h 383708"/>
                <a:gd name="csX1340" fmla="*/ 576123 w 1092955"/>
                <a:gd name="csY1340" fmla="*/ 171159 h 383708"/>
                <a:gd name="csX1341" fmla="*/ 573885 w 1092955"/>
                <a:gd name="csY1341" fmla="*/ 171159 h 383708"/>
                <a:gd name="csX1342" fmla="*/ 573885 w 1092955"/>
                <a:gd name="csY1342" fmla="*/ 167803 h 383708"/>
                <a:gd name="csX1343" fmla="*/ 576123 w 1092955"/>
                <a:gd name="csY1343" fmla="*/ 167803 h 383708"/>
                <a:gd name="csX1344" fmla="*/ 576123 w 1092955"/>
                <a:gd name="csY1344" fmla="*/ 166125 h 383708"/>
                <a:gd name="csX1345" fmla="*/ 573885 w 1092955"/>
                <a:gd name="csY1345" fmla="*/ 166125 h 383708"/>
                <a:gd name="csX1346" fmla="*/ 573885 w 1092955"/>
                <a:gd name="csY1346" fmla="*/ 164447 h 383708"/>
                <a:gd name="csX1347" fmla="*/ 576123 w 1092955"/>
                <a:gd name="csY1347" fmla="*/ 164447 h 383708"/>
                <a:gd name="csX1348" fmla="*/ 576123 w 1092955"/>
                <a:gd name="csY1348" fmla="*/ 162209 h 383708"/>
                <a:gd name="csX1349" fmla="*/ 577801 w 1092955"/>
                <a:gd name="csY1349" fmla="*/ 162209 h 383708"/>
                <a:gd name="csX1350" fmla="*/ 577801 w 1092955"/>
                <a:gd name="csY1350" fmla="*/ 160531 h 383708"/>
                <a:gd name="csX1351" fmla="*/ 579479 w 1092955"/>
                <a:gd name="csY1351" fmla="*/ 160531 h 383708"/>
                <a:gd name="csX1352" fmla="*/ 579479 w 1092955"/>
                <a:gd name="csY1352" fmla="*/ 155497 h 383708"/>
                <a:gd name="csX1353" fmla="*/ 581157 w 1092955"/>
                <a:gd name="csY1353" fmla="*/ 155497 h 383708"/>
                <a:gd name="csX1354" fmla="*/ 581157 w 1092955"/>
                <a:gd name="csY1354" fmla="*/ 153260 h 383708"/>
                <a:gd name="csX1355" fmla="*/ 585072 w 1092955"/>
                <a:gd name="csY1355" fmla="*/ 153260 h 383708"/>
                <a:gd name="csX1356" fmla="*/ 585072 w 1092955"/>
                <a:gd name="csY1356" fmla="*/ 151582 h 383708"/>
                <a:gd name="csX1357" fmla="*/ 586751 w 1092955"/>
                <a:gd name="csY1357" fmla="*/ 151582 h 383708"/>
                <a:gd name="csX1358" fmla="*/ 586751 w 1092955"/>
                <a:gd name="csY1358" fmla="*/ 144870 h 383708"/>
                <a:gd name="csX1359" fmla="*/ 585072 w 1092955"/>
                <a:gd name="csY1359" fmla="*/ 144870 h 383708"/>
                <a:gd name="csX1360" fmla="*/ 585072 w 1092955"/>
                <a:gd name="csY1360" fmla="*/ 142632 h 383708"/>
                <a:gd name="csX1361" fmla="*/ 586751 w 1092955"/>
                <a:gd name="csY1361" fmla="*/ 142632 h 383708"/>
                <a:gd name="csX1362" fmla="*/ 586751 w 1092955"/>
                <a:gd name="csY1362" fmla="*/ 137598 h 383708"/>
                <a:gd name="csX1363" fmla="*/ 588428 w 1092955"/>
                <a:gd name="csY1363" fmla="*/ 137598 h 383708"/>
                <a:gd name="csX1364" fmla="*/ 588428 w 1092955"/>
                <a:gd name="csY1364" fmla="*/ 132005 h 383708"/>
                <a:gd name="csX1365" fmla="*/ 586751 w 1092955"/>
                <a:gd name="csY1365" fmla="*/ 132005 h 383708"/>
                <a:gd name="csX1366" fmla="*/ 586751 w 1092955"/>
                <a:gd name="csY1366" fmla="*/ 130327 h 383708"/>
                <a:gd name="csX1367" fmla="*/ 588428 w 1092955"/>
                <a:gd name="csY1367" fmla="*/ 130327 h 383708"/>
                <a:gd name="csX1368" fmla="*/ 588428 w 1092955"/>
                <a:gd name="csY1368" fmla="*/ 123055 h 383708"/>
                <a:gd name="csX1369" fmla="*/ 591784 w 1092955"/>
                <a:gd name="csY1369" fmla="*/ 123055 h 383708"/>
                <a:gd name="csX1370" fmla="*/ 591784 w 1092955"/>
                <a:gd name="csY1370" fmla="*/ 118021 h 383708"/>
                <a:gd name="csX1371" fmla="*/ 597378 w 1092955"/>
                <a:gd name="csY1371" fmla="*/ 118021 h 383708"/>
                <a:gd name="csX1372" fmla="*/ 597378 w 1092955"/>
                <a:gd name="csY1372" fmla="*/ 112428 h 383708"/>
                <a:gd name="csX1373" fmla="*/ 599056 w 1092955"/>
                <a:gd name="csY1373" fmla="*/ 112428 h 383708"/>
                <a:gd name="csX1374" fmla="*/ 599056 w 1092955"/>
                <a:gd name="csY1374" fmla="*/ 114106 h 383708"/>
                <a:gd name="csX1375" fmla="*/ 600734 w 1092955"/>
                <a:gd name="csY1375" fmla="*/ 114106 h 383708"/>
                <a:gd name="csX1376" fmla="*/ 600734 w 1092955"/>
                <a:gd name="csY1376" fmla="*/ 116343 h 383708"/>
                <a:gd name="csX1377" fmla="*/ 606328 w 1092955"/>
                <a:gd name="csY1377" fmla="*/ 116343 h 383708"/>
                <a:gd name="csX1378" fmla="*/ 606328 w 1092955"/>
                <a:gd name="csY1378" fmla="*/ 112428 h 383708"/>
                <a:gd name="csX1379" fmla="*/ 609683 w 1092955"/>
                <a:gd name="csY1379" fmla="*/ 112428 h 383708"/>
                <a:gd name="csX1380" fmla="*/ 609683 w 1092955"/>
                <a:gd name="csY1380" fmla="*/ 107394 h 383708"/>
                <a:gd name="csX1381" fmla="*/ 611361 w 1092955"/>
                <a:gd name="csY1381" fmla="*/ 107394 h 383708"/>
                <a:gd name="csX1382" fmla="*/ 611361 w 1092955"/>
                <a:gd name="csY1382" fmla="*/ 103478 h 383708"/>
                <a:gd name="csX1383" fmla="*/ 609683 w 1092955"/>
                <a:gd name="csY1383" fmla="*/ 103478 h 383708"/>
                <a:gd name="csX1384" fmla="*/ 611361 w 1092955"/>
                <a:gd name="csY1384" fmla="*/ 103478 h 383708"/>
                <a:gd name="csX1385" fmla="*/ 611361 w 1092955"/>
                <a:gd name="csY1385" fmla="*/ 101800 h 383708"/>
                <a:gd name="csX1386" fmla="*/ 615277 w 1092955"/>
                <a:gd name="csY1386" fmla="*/ 101800 h 383708"/>
                <a:gd name="csX1387" fmla="*/ 615277 w 1092955"/>
                <a:gd name="csY1387" fmla="*/ 103478 h 383708"/>
                <a:gd name="csX1388" fmla="*/ 620311 w 1092955"/>
                <a:gd name="csY1388" fmla="*/ 103478 h 383708"/>
                <a:gd name="csX1389" fmla="*/ 620311 w 1092955"/>
                <a:gd name="csY1389" fmla="*/ 105156 h 383708"/>
                <a:gd name="csX1390" fmla="*/ 621989 w 1092955"/>
                <a:gd name="csY1390" fmla="*/ 105156 h 383708"/>
                <a:gd name="csX1391" fmla="*/ 621989 w 1092955"/>
                <a:gd name="csY1391" fmla="*/ 103478 h 383708"/>
                <a:gd name="csX1392" fmla="*/ 625905 w 1092955"/>
                <a:gd name="csY1392" fmla="*/ 103478 h 383708"/>
                <a:gd name="csX1393" fmla="*/ 625905 w 1092955"/>
                <a:gd name="csY1393" fmla="*/ 109072 h 383708"/>
                <a:gd name="csX1394" fmla="*/ 638210 w 1092955"/>
                <a:gd name="csY1394" fmla="*/ 109072 h 383708"/>
                <a:gd name="csX1395" fmla="*/ 638210 w 1092955"/>
                <a:gd name="csY1395" fmla="*/ 110750 h 383708"/>
                <a:gd name="csX1396" fmla="*/ 639888 w 1092955"/>
                <a:gd name="csY1396" fmla="*/ 110750 h 383708"/>
                <a:gd name="csX1397" fmla="*/ 639888 w 1092955"/>
                <a:gd name="csY1397" fmla="*/ 109072 h 383708"/>
                <a:gd name="csX1398" fmla="*/ 643803 w 1092955"/>
                <a:gd name="csY1398" fmla="*/ 109072 h 383708"/>
                <a:gd name="csX1399" fmla="*/ 643803 w 1092955"/>
                <a:gd name="csY1399" fmla="*/ 110750 h 383708"/>
                <a:gd name="csX1400" fmla="*/ 650515 w 1092955"/>
                <a:gd name="csY1400" fmla="*/ 110750 h 383708"/>
                <a:gd name="csX1401" fmla="*/ 650515 w 1092955"/>
                <a:gd name="csY1401" fmla="*/ 112428 h 383708"/>
                <a:gd name="csX1402" fmla="*/ 656109 w 1092955"/>
                <a:gd name="csY1402" fmla="*/ 112428 h 383708"/>
                <a:gd name="csX1403" fmla="*/ 656109 w 1092955"/>
                <a:gd name="csY1403" fmla="*/ 114106 h 383708"/>
                <a:gd name="csX1404" fmla="*/ 661702 w 1092955"/>
                <a:gd name="csY1404" fmla="*/ 114106 h 383708"/>
                <a:gd name="csX1405" fmla="*/ 661702 w 1092955"/>
                <a:gd name="csY1405" fmla="*/ 112428 h 383708"/>
                <a:gd name="csX1406" fmla="*/ 674008 w 1092955"/>
                <a:gd name="csY1406" fmla="*/ 112428 h 383708"/>
                <a:gd name="csX1407" fmla="*/ 674008 w 1092955"/>
                <a:gd name="csY1407" fmla="*/ 114106 h 383708"/>
                <a:gd name="csX1408" fmla="*/ 687991 w 1092955"/>
                <a:gd name="csY1408" fmla="*/ 114106 h 383708"/>
                <a:gd name="csX1409" fmla="*/ 687991 w 1092955"/>
                <a:gd name="csY1409" fmla="*/ 112428 h 383708"/>
                <a:gd name="csX1410" fmla="*/ 691907 w 1092955"/>
                <a:gd name="csY1410" fmla="*/ 112428 h 383708"/>
                <a:gd name="csX1411" fmla="*/ 691907 w 1092955"/>
                <a:gd name="csY1411" fmla="*/ 110750 h 383708"/>
                <a:gd name="csX1412" fmla="*/ 693585 w 1092955"/>
                <a:gd name="csY1412" fmla="*/ 110750 h 383708"/>
                <a:gd name="csX1413" fmla="*/ 693585 w 1092955"/>
                <a:gd name="csY1413" fmla="*/ 109072 h 383708"/>
                <a:gd name="csX1414" fmla="*/ 695263 w 1092955"/>
                <a:gd name="csY1414" fmla="*/ 109072 h 383708"/>
                <a:gd name="csX1415" fmla="*/ 695263 w 1092955"/>
                <a:gd name="csY1415" fmla="*/ 107394 h 383708"/>
                <a:gd name="csX1416" fmla="*/ 700856 w 1092955"/>
                <a:gd name="csY1416" fmla="*/ 107394 h 383708"/>
                <a:gd name="csX1417" fmla="*/ 700856 w 1092955"/>
                <a:gd name="csY1417" fmla="*/ 103478 h 383708"/>
                <a:gd name="csX1418" fmla="*/ 699178 w 1092955"/>
                <a:gd name="csY1418" fmla="*/ 103478 h 383708"/>
                <a:gd name="csX1419" fmla="*/ 699178 w 1092955"/>
                <a:gd name="csY1419" fmla="*/ 101800 h 383708"/>
                <a:gd name="csX1420" fmla="*/ 704213 w 1092955"/>
                <a:gd name="csY1420" fmla="*/ 101800 h 383708"/>
                <a:gd name="csX1421" fmla="*/ 704213 w 1092955"/>
                <a:gd name="csY1421" fmla="*/ 100122 h 383708"/>
                <a:gd name="csX1422" fmla="*/ 705890 w 1092955"/>
                <a:gd name="csY1422" fmla="*/ 100122 h 383708"/>
                <a:gd name="csX1423" fmla="*/ 705890 w 1092955"/>
                <a:gd name="csY1423" fmla="*/ 96207 h 383708"/>
                <a:gd name="csX1424" fmla="*/ 709806 w 1092955"/>
                <a:gd name="csY1424" fmla="*/ 96207 h 383708"/>
                <a:gd name="csX1425" fmla="*/ 709806 w 1092955"/>
                <a:gd name="csY1425" fmla="*/ 92851 h 383708"/>
                <a:gd name="csX1426" fmla="*/ 711484 w 1092955"/>
                <a:gd name="csY1426" fmla="*/ 92851 h 383708"/>
                <a:gd name="csX1427" fmla="*/ 711484 w 1092955"/>
                <a:gd name="csY1427" fmla="*/ 94529 h 383708"/>
                <a:gd name="csX1428" fmla="*/ 714840 w 1092955"/>
                <a:gd name="csY1428" fmla="*/ 94529 h 383708"/>
                <a:gd name="csX1429" fmla="*/ 714840 w 1092955"/>
                <a:gd name="csY1429" fmla="*/ 96207 h 383708"/>
                <a:gd name="csX1430" fmla="*/ 713162 w 1092955"/>
                <a:gd name="csY1430" fmla="*/ 96207 h 383708"/>
                <a:gd name="csX1431" fmla="*/ 714840 w 1092955"/>
                <a:gd name="csY1431" fmla="*/ 96207 h 383708"/>
                <a:gd name="csX1432" fmla="*/ 714840 w 1092955"/>
                <a:gd name="csY1432" fmla="*/ 98444 h 383708"/>
                <a:gd name="csX1433" fmla="*/ 716518 w 1092955"/>
                <a:gd name="csY1433" fmla="*/ 98444 h 383708"/>
                <a:gd name="csX1434" fmla="*/ 716518 w 1092955"/>
                <a:gd name="csY1434" fmla="*/ 100122 h 383708"/>
                <a:gd name="csX1435" fmla="*/ 713162 w 1092955"/>
                <a:gd name="csY1435" fmla="*/ 100122 h 383708"/>
                <a:gd name="csX1436" fmla="*/ 713162 w 1092955"/>
                <a:gd name="csY1436" fmla="*/ 103478 h 383708"/>
                <a:gd name="csX1437" fmla="*/ 711484 w 1092955"/>
                <a:gd name="csY1437" fmla="*/ 103478 h 383708"/>
                <a:gd name="csX1438" fmla="*/ 711484 w 1092955"/>
                <a:gd name="csY1438" fmla="*/ 109072 h 383708"/>
                <a:gd name="csX1439" fmla="*/ 709806 w 1092955"/>
                <a:gd name="csY1439" fmla="*/ 109072 h 383708"/>
                <a:gd name="csX1440" fmla="*/ 709806 w 1092955"/>
                <a:gd name="csY1440" fmla="*/ 110750 h 383708"/>
                <a:gd name="csX1441" fmla="*/ 707568 w 1092955"/>
                <a:gd name="csY1441" fmla="*/ 110750 h 383708"/>
                <a:gd name="csX1442" fmla="*/ 707568 w 1092955"/>
                <a:gd name="csY1442" fmla="*/ 112428 h 383708"/>
                <a:gd name="csX1443" fmla="*/ 705890 w 1092955"/>
                <a:gd name="csY1443" fmla="*/ 112428 h 383708"/>
                <a:gd name="csX1444" fmla="*/ 705890 w 1092955"/>
                <a:gd name="csY1444" fmla="*/ 114106 h 383708"/>
                <a:gd name="csX1445" fmla="*/ 702534 w 1092955"/>
                <a:gd name="csY1445" fmla="*/ 114106 h 383708"/>
                <a:gd name="csX1446" fmla="*/ 702534 w 1092955"/>
                <a:gd name="csY1446" fmla="*/ 116343 h 383708"/>
                <a:gd name="csX1447" fmla="*/ 700856 w 1092955"/>
                <a:gd name="csY1447" fmla="*/ 116343 h 383708"/>
                <a:gd name="csX1448" fmla="*/ 700856 w 1092955"/>
                <a:gd name="csY1448" fmla="*/ 121377 h 383708"/>
                <a:gd name="csX1449" fmla="*/ 699178 w 1092955"/>
                <a:gd name="csY1449" fmla="*/ 121377 h 383708"/>
                <a:gd name="csX1450" fmla="*/ 699178 w 1092955"/>
                <a:gd name="csY1450" fmla="*/ 124733 h 383708"/>
                <a:gd name="csX1451" fmla="*/ 687991 w 1092955"/>
                <a:gd name="csY1451" fmla="*/ 124733 h 383708"/>
                <a:gd name="csX1452" fmla="*/ 687991 w 1092955"/>
                <a:gd name="csY1452" fmla="*/ 126971 h 383708"/>
                <a:gd name="csX1453" fmla="*/ 668414 w 1092955"/>
                <a:gd name="csY1453" fmla="*/ 126971 h 383708"/>
                <a:gd name="csX1454" fmla="*/ 668414 w 1092955"/>
                <a:gd name="csY1454" fmla="*/ 124733 h 383708"/>
                <a:gd name="csX1455" fmla="*/ 665059 w 1092955"/>
                <a:gd name="csY1455" fmla="*/ 124733 h 383708"/>
                <a:gd name="csX1456" fmla="*/ 665059 w 1092955"/>
                <a:gd name="csY1456" fmla="*/ 123055 h 383708"/>
                <a:gd name="csX1457" fmla="*/ 656109 w 1092955"/>
                <a:gd name="csY1457" fmla="*/ 123055 h 383708"/>
                <a:gd name="csX1458" fmla="*/ 656109 w 1092955"/>
                <a:gd name="csY1458" fmla="*/ 121377 h 383708"/>
                <a:gd name="csX1459" fmla="*/ 654431 w 1092955"/>
                <a:gd name="csY1459" fmla="*/ 121377 h 383708"/>
                <a:gd name="csX1460" fmla="*/ 654431 w 1092955"/>
                <a:gd name="csY1460" fmla="*/ 123055 h 383708"/>
                <a:gd name="csX1461" fmla="*/ 648837 w 1092955"/>
                <a:gd name="csY1461" fmla="*/ 123055 h 383708"/>
                <a:gd name="csX1462" fmla="*/ 648837 w 1092955"/>
                <a:gd name="csY1462" fmla="*/ 121377 h 383708"/>
                <a:gd name="csX1463" fmla="*/ 647159 w 1092955"/>
                <a:gd name="csY1463" fmla="*/ 121377 h 383708"/>
                <a:gd name="csX1464" fmla="*/ 647159 w 1092955"/>
                <a:gd name="csY1464" fmla="*/ 123055 h 383708"/>
                <a:gd name="csX1465" fmla="*/ 639888 w 1092955"/>
                <a:gd name="csY1465" fmla="*/ 123055 h 383708"/>
                <a:gd name="csX1466" fmla="*/ 639888 w 1092955"/>
                <a:gd name="csY1466" fmla="*/ 124733 h 383708"/>
                <a:gd name="csX1467" fmla="*/ 633176 w 1092955"/>
                <a:gd name="csY1467" fmla="*/ 124733 h 383708"/>
                <a:gd name="csX1468" fmla="*/ 633176 w 1092955"/>
                <a:gd name="csY1468" fmla="*/ 121377 h 383708"/>
                <a:gd name="csX1469" fmla="*/ 627582 w 1092955"/>
                <a:gd name="csY1469" fmla="*/ 121377 h 383708"/>
                <a:gd name="csX1470" fmla="*/ 627582 w 1092955"/>
                <a:gd name="csY1470" fmla="*/ 123055 h 383708"/>
                <a:gd name="csX1471" fmla="*/ 620311 w 1092955"/>
                <a:gd name="csY1471" fmla="*/ 123055 h 383708"/>
                <a:gd name="csX1472" fmla="*/ 620311 w 1092955"/>
                <a:gd name="csY1472" fmla="*/ 124733 h 383708"/>
                <a:gd name="csX1473" fmla="*/ 609683 w 1092955"/>
                <a:gd name="csY1473" fmla="*/ 124733 h 383708"/>
                <a:gd name="csX1474" fmla="*/ 609683 w 1092955"/>
                <a:gd name="csY1474" fmla="*/ 123055 h 383708"/>
                <a:gd name="csX1475" fmla="*/ 608005 w 1092955"/>
                <a:gd name="csY1475" fmla="*/ 123055 h 383708"/>
                <a:gd name="csX1476" fmla="*/ 608005 w 1092955"/>
                <a:gd name="csY1476" fmla="*/ 121377 h 383708"/>
                <a:gd name="csX1477" fmla="*/ 602412 w 1092955"/>
                <a:gd name="csY1477" fmla="*/ 121377 h 383708"/>
                <a:gd name="csX1478" fmla="*/ 602412 w 1092955"/>
                <a:gd name="csY1478" fmla="*/ 123055 h 383708"/>
                <a:gd name="csX1479" fmla="*/ 600734 w 1092955"/>
                <a:gd name="csY1479" fmla="*/ 123055 h 383708"/>
                <a:gd name="csX1480" fmla="*/ 600734 w 1092955"/>
                <a:gd name="csY1480" fmla="*/ 124733 h 383708"/>
                <a:gd name="csX1481" fmla="*/ 597378 w 1092955"/>
                <a:gd name="csY1481" fmla="*/ 124733 h 383708"/>
                <a:gd name="csX1482" fmla="*/ 597378 w 1092955"/>
                <a:gd name="csY1482" fmla="*/ 128649 h 383708"/>
                <a:gd name="csX1483" fmla="*/ 595700 w 1092955"/>
                <a:gd name="csY1483" fmla="*/ 128649 h 383708"/>
                <a:gd name="csX1484" fmla="*/ 595700 w 1092955"/>
                <a:gd name="csY1484" fmla="*/ 130327 h 383708"/>
                <a:gd name="csX1485" fmla="*/ 593462 w 1092955"/>
                <a:gd name="csY1485" fmla="*/ 130327 h 383708"/>
                <a:gd name="csX1486" fmla="*/ 593462 w 1092955"/>
                <a:gd name="csY1486" fmla="*/ 135920 h 383708"/>
                <a:gd name="csX1487" fmla="*/ 591784 w 1092955"/>
                <a:gd name="csY1487" fmla="*/ 135920 h 383708"/>
                <a:gd name="csX1488" fmla="*/ 591784 w 1092955"/>
                <a:gd name="csY1488" fmla="*/ 144870 h 383708"/>
                <a:gd name="csX1489" fmla="*/ 593462 w 1092955"/>
                <a:gd name="csY1489" fmla="*/ 144870 h 383708"/>
                <a:gd name="csX1490" fmla="*/ 593462 w 1092955"/>
                <a:gd name="csY1490" fmla="*/ 146548 h 383708"/>
                <a:gd name="csX1491" fmla="*/ 591784 w 1092955"/>
                <a:gd name="csY1491" fmla="*/ 146548 h 383708"/>
                <a:gd name="csX1492" fmla="*/ 591784 w 1092955"/>
                <a:gd name="csY1492" fmla="*/ 149904 h 383708"/>
                <a:gd name="csX1493" fmla="*/ 593462 w 1092955"/>
                <a:gd name="csY1493" fmla="*/ 149904 h 383708"/>
                <a:gd name="csX1494" fmla="*/ 593462 w 1092955"/>
                <a:gd name="csY1494" fmla="*/ 153260 h 383708"/>
                <a:gd name="csX1495" fmla="*/ 595700 w 1092955"/>
                <a:gd name="csY1495" fmla="*/ 153260 h 383708"/>
                <a:gd name="csX1496" fmla="*/ 595700 w 1092955"/>
                <a:gd name="csY1496" fmla="*/ 155497 h 383708"/>
                <a:gd name="csX1497" fmla="*/ 597378 w 1092955"/>
                <a:gd name="csY1497" fmla="*/ 155497 h 383708"/>
                <a:gd name="csX1498" fmla="*/ 597378 w 1092955"/>
                <a:gd name="csY1498" fmla="*/ 157175 h 383708"/>
                <a:gd name="csX1499" fmla="*/ 602412 w 1092955"/>
                <a:gd name="csY1499" fmla="*/ 157175 h 383708"/>
                <a:gd name="csX1500" fmla="*/ 602412 w 1092955"/>
                <a:gd name="csY1500" fmla="*/ 158853 h 383708"/>
                <a:gd name="csX1501" fmla="*/ 604649 w 1092955"/>
                <a:gd name="csY1501" fmla="*/ 158853 h 383708"/>
                <a:gd name="csX1502" fmla="*/ 604649 w 1092955"/>
                <a:gd name="csY1502" fmla="*/ 162209 h 383708"/>
                <a:gd name="csX1503" fmla="*/ 604649 w 1092955"/>
                <a:gd name="csY1503" fmla="*/ 162209 h 383708"/>
                <a:gd name="csX1504" fmla="*/ 604649 w 1092955"/>
                <a:gd name="csY1504" fmla="*/ 166125 h 383708"/>
                <a:gd name="csX1505" fmla="*/ 606328 w 1092955"/>
                <a:gd name="csY1505" fmla="*/ 166125 h 383708"/>
                <a:gd name="csX1506" fmla="*/ 606328 w 1092955"/>
                <a:gd name="csY1506" fmla="*/ 167803 h 383708"/>
                <a:gd name="csX1507" fmla="*/ 620311 w 1092955"/>
                <a:gd name="csY1507" fmla="*/ 167803 h 383708"/>
                <a:gd name="csX1508" fmla="*/ 620311 w 1092955"/>
                <a:gd name="csY1508" fmla="*/ 162209 h 383708"/>
                <a:gd name="csX1509" fmla="*/ 621989 w 1092955"/>
                <a:gd name="csY1509" fmla="*/ 162209 h 383708"/>
                <a:gd name="csX1510" fmla="*/ 621989 w 1092955"/>
                <a:gd name="csY1510" fmla="*/ 160531 h 383708"/>
                <a:gd name="csX1511" fmla="*/ 624226 w 1092955"/>
                <a:gd name="csY1511" fmla="*/ 160531 h 383708"/>
                <a:gd name="csX1512" fmla="*/ 624226 w 1092955"/>
                <a:gd name="csY1512" fmla="*/ 158853 h 383708"/>
                <a:gd name="csX1513" fmla="*/ 625905 w 1092955"/>
                <a:gd name="csY1513" fmla="*/ 158853 h 383708"/>
                <a:gd name="csX1514" fmla="*/ 625905 w 1092955"/>
                <a:gd name="csY1514" fmla="*/ 157175 h 383708"/>
                <a:gd name="csX1515" fmla="*/ 627582 w 1092955"/>
                <a:gd name="csY1515" fmla="*/ 157175 h 383708"/>
                <a:gd name="csX1516" fmla="*/ 627582 w 1092955"/>
                <a:gd name="csY1516" fmla="*/ 155497 h 383708"/>
                <a:gd name="csX1517" fmla="*/ 629260 w 1092955"/>
                <a:gd name="csY1517" fmla="*/ 155497 h 383708"/>
                <a:gd name="csX1518" fmla="*/ 629260 w 1092955"/>
                <a:gd name="csY1518" fmla="*/ 153260 h 383708"/>
                <a:gd name="csX1519" fmla="*/ 630938 w 1092955"/>
                <a:gd name="csY1519" fmla="*/ 153260 h 383708"/>
                <a:gd name="csX1520" fmla="*/ 630938 w 1092955"/>
                <a:gd name="csY1520" fmla="*/ 157175 h 383708"/>
                <a:gd name="csX1521" fmla="*/ 636532 w 1092955"/>
                <a:gd name="csY1521" fmla="*/ 157175 h 383708"/>
                <a:gd name="csX1522" fmla="*/ 636532 w 1092955"/>
                <a:gd name="csY1522" fmla="*/ 158853 h 383708"/>
                <a:gd name="csX1523" fmla="*/ 638210 w 1092955"/>
                <a:gd name="csY1523" fmla="*/ 158853 h 383708"/>
                <a:gd name="csX1524" fmla="*/ 638210 w 1092955"/>
                <a:gd name="csY1524" fmla="*/ 157175 h 383708"/>
                <a:gd name="csX1525" fmla="*/ 642125 w 1092955"/>
                <a:gd name="csY1525" fmla="*/ 157175 h 383708"/>
                <a:gd name="csX1526" fmla="*/ 642125 w 1092955"/>
                <a:gd name="csY1526" fmla="*/ 155497 h 383708"/>
                <a:gd name="csX1527" fmla="*/ 643803 w 1092955"/>
                <a:gd name="csY1527" fmla="*/ 155497 h 383708"/>
                <a:gd name="csX1528" fmla="*/ 643803 w 1092955"/>
                <a:gd name="csY1528" fmla="*/ 153260 h 383708"/>
                <a:gd name="csX1529" fmla="*/ 659465 w 1092955"/>
                <a:gd name="csY1529" fmla="*/ 153260 h 383708"/>
                <a:gd name="csX1530" fmla="*/ 659465 w 1092955"/>
                <a:gd name="csY1530" fmla="*/ 151582 h 383708"/>
                <a:gd name="csX1531" fmla="*/ 657787 w 1092955"/>
                <a:gd name="csY1531" fmla="*/ 151582 h 383708"/>
                <a:gd name="csX1532" fmla="*/ 657787 w 1092955"/>
                <a:gd name="csY1532" fmla="*/ 149904 h 383708"/>
                <a:gd name="csX1533" fmla="*/ 663380 w 1092955"/>
                <a:gd name="csY1533" fmla="*/ 149904 h 383708"/>
                <a:gd name="csX1534" fmla="*/ 663380 w 1092955"/>
                <a:gd name="csY1534" fmla="*/ 148226 h 383708"/>
                <a:gd name="csX1535" fmla="*/ 670652 w 1092955"/>
                <a:gd name="csY1535" fmla="*/ 148226 h 383708"/>
                <a:gd name="csX1536" fmla="*/ 670652 w 1092955"/>
                <a:gd name="csY1536" fmla="*/ 149904 h 383708"/>
                <a:gd name="csX1537" fmla="*/ 672330 w 1092955"/>
                <a:gd name="csY1537" fmla="*/ 149904 h 383708"/>
                <a:gd name="csX1538" fmla="*/ 672330 w 1092955"/>
                <a:gd name="csY1538" fmla="*/ 151582 h 383708"/>
                <a:gd name="csX1539" fmla="*/ 674008 w 1092955"/>
                <a:gd name="csY1539" fmla="*/ 151582 h 383708"/>
                <a:gd name="csX1540" fmla="*/ 674008 w 1092955"/>
                <a:gd name="csY1540" fmla="*/ 155497 h 383708"/>
                <a:gd name="csX1541" fmla="*/ 672330 w 1092955"/>
                <a:gd name="csY1541" fmla="*/ 155497 h 383708"/>
                <a:gd name="csX1542" fmla="*/ 672330 w 1092955"/>
                <a:gd name="csY1542" fmla="*/ 158853 h 383708"/>
                <a:gd name="csX1543" fmla="*/ 670652 w 1092955"/>
                <a:gd name="csY1543" fmla="*/ 158853 h 383708"/>
                <a:gd name="csX1544" fmla="*/ 670652 w 1092955"/>
                <a:gd name="csY1544" fmla="*/ 160531 h 383708"/>
                <a:gd name="csX1545" fmla="*/ 668414 w 1092955"/>
                <a:gd name="csY1545" fmla="*/ 160531 h 383708"/>
                <a:gd name="csX1546" fmla="*/ 668414 w 1092955"/>
                <a:gd name="csY1546" fmla="*/ 157175 h 383708"/>
                <a:gd name="csX1547" fmla="*/ 666736 w 1092955"/>
                <a:gd name="csY1547" fmla="*/ 157175 h 383708"/>
                <a:gd name="csX1548" fmla="*/ 666736 w 1092955"/>
                <a:gd name="csY1548" fmla="*/ 155497 h 383708"/>
                <a:gd name="csX1549" fmla="*/ 665059 w 1092955"/>
                <a:gd name="csY1549" fmla="*/ 155497 h 383708"/>
                <a:gd name="csX1550" fmla="*/ 665059 w 1092955"/>
                <a:gd name="csY1550" fmla="*/ 157175 h 383708"/>
                <a:gd name="csX1551" fmla="*/ 657787 w 1092955"/>
                <a:gd name="csY1551" fmla="*/ 157175 h 383708"/>
                <a:gd name="csX1552" fmla="*/ 657787 w 1092955"/>
                <a:gd name="csY1552" fmla="*/ 160531 h 383708"/>
                <a:gd name="csX1553" fmla="*/ 656109 w 1092955"/>
                <a:gd name="csY1553" fmla="*/ 160531 h 383708"/>
                <a:gd name="csX1554" fmla="*/ 656109 w 1092955"/>
                <a:gd name="csY1554" fmla="*/ 162209 h 383708"/>
                <a:gd name="csX1555" fmla="*/ 654431 w 1092955"/>
                <a:gd name="csY1555" fmla="*/ 162209 h 383708"/>
                <a:gd name="csX1556" fmla="*/ 654431 w 1092955"/>
                <a:gd name="csY1556" fmla="*/ 164447 h 383708"/>
                <a:gd name="csX1557" fmla="*/ 652753 w 1092955"/>
                <a:gd name="csY1557" fmla="*/ 164447 h 383708"/>
                <a:gd name="csX1558" fmla="*/ 652753 w 1092955"/>
                <a:gd name="csY1558" fmla="*/ 167803 h 383708"/>
                <a:gd name="csX1559" fmla="*/ 650515 w 1092955"/>
                <a:gd name="csY1559" fmla="*/ 167803 h 383708"/>
                <a:gd name="csX1560" fmla="*/ 648837 w 1092955"/>
                <a:gd name="csY1560" fmla="*/ 169481 h 383708"/>
                <a:gd name="csX1561" fmla="*/ 648837 w 1092955"/>
                <a:gd name="csY1561" fmla="*/ 171159 h 383708"/>
                <a:gd name="csX1562" fmla="*/ 645482 w 1092955"/>
                <a:gd name="csY1562" fmla="*/ 171159 h 383708"/>
                <a:gd name="csX1563" fmla="*/ 645482 w 1092955"/>
                <a:gd name="csY1563" fmla="*/ 173396 h 383708"/>
                <a:gd name="csX1564" fmla="*/ 639888 w 1092955"/>
                <a:gd name="csY1564" fmla="*/ 173396 h 383708"/>
                <a:gd name="csX1565" fmla="*/ 638210 w 1092955"/>
                <a:gd name="csY1565" fmla="*/ 175074 h 383708"/>
                <a:gd name="csX1566" fmla="*/ 634854 w 1092955"/>
                <a:gd name="csY1566" fmla="*/ 175074 h 383708"/>
                <a:gd name="csX1567" fmla="*/ 634854 w 1092955"/>
                <a:gd name="csY1567" fmla="*/ 178430 h 383708"/>
                <a:gd name="csX1568" fmla="*/ 633176 w 1092955"/>
                <a:gd name="csY1568" fmla="*/ 178430 h 383708"/>
                <a:gd name="csX1569" fmla="*/ 633176 w 1092955"/>
                <a:gd name="csY1569" fmla="*/ 180108 h 383708"/>
                <a:gd name="csX1570" fmla="*/ 630938 w 1092955"/>
                <a:gd name="csY1570" fmla="*/ 180108 h 383708"/>
                <a:gd name="csX1571" fmla="*/ 630938 w 1092955"/>
                <a:gd name="csY1571" fmla="*/ 181786 h 383708"/>
                <a:gd name="csX1572" fmla="*/ 627582 w 1092955"/>
                <a:gd name="csY1572" fmla="*/ 181786 h 383708"/>
                <a:gd name="csX1573" fmla="*/ 627582 w 1092955"/>
                <a:gd name="csY1573" fmla="*/ 180108 h 383708"/>
                <a:gd name="csX1574" fmla="*/ 625905 w 1092955"/>
                <a:gd name="csY1574" fmla="*/ 180108 h 383708"/>
                <a:gd name="csX1575" fmla="*/ 625905 w 1092955"/>
                <a:gd name="csY1575" fmla="*/ 184024 h 383708"/>
                <a:gd name="csX1576" fmla="*/ 627582 w 1092955"/>
                <a:gd name="csY1576" fmla="*/ 184024 h 383708"/>
                <a:gd name="csX1577" fmla="*/ 627582 w 1092955"/>
                <a:gd name="csY1577" fmla="*/ 187380 h 383708"/>
                <a:gd name="csX1578" fmla="*/ 633176 w 1092955"/>
                <a:gd name="csY1578" fmla="*/ 187380 h 383708"/>
                <a:gd name="csX1579" fmla="*/ 633176 w 1092955"/>
                <a:gd name="csY1579" fmla="*/ 189058 h 383708"/>
                <a:gd name="csX1580" fmla="*/ 634854 w 1092955"/>
                <a:gd name="csY1580" fmla="*/ 189058 h 383708"/>
                <a:gd name="csX1581" fmla="*/ 634854 w 1092955"/>
                <a:gd name="csY1581" fmla="*/ 190736 h 383708"/>
                <a:gd name="csX1582" fmla="*/ 636532 w 1092955"/>
                <a:gd name="csY1582" fmla="*/ 190736 h 383708"/>
                <a:gd name="csX1583" fmla="*/ 636532 w 1092955"/>
                <a:gd name="csY1583" fmla="*/ 192973 h 383708"/>
                <a:gd name="csX1584" fmla="*/ 638210 w 1092955"/>
                <a:gd name="csY1584" fmla="*/ 192973 h 383708"/>
                <a:gd name="csX1585" fmla="*/ 638210 w 1092955"/>
                <a:gd name="csY1585" fmla="*/ 198007 h 383708"/>
                <a:gd name="csX1586" fmla="*/ 639888 w 1092955"/>
                <a:gd name="csY1586" fmla="*/ 198007 h 383708"/>
                <a:gd name="csX1587" fmla="*/ 639888 w 1092955"/>
                <a:gd name="csY1587" fmla="*/ 201923 h 383708"/>
                <a:gd name="csX1588" fmla="*/ 643803 w 1092955"/>
                <a:gd name="csY1588" fmla="*/ 201923 h 383708"/>
                <a:gd name="csX1589" fmla="*/ 643803 w 1092955"/>
                <a:gd name="csY1589" fmla="*/ 203601 h 383708"/>
                <a:gd name="csX1590" fmla="*/ 647159 w 1092955"/>
                <a:gd name="csY1590" fmla="*/ 203601 h 383708"/>
                <a:gd name="csX1591" fmla="*/ 647159 w 1092955"/>
                <a:gd name="csY1591" fmla="*/ 205279 h 383708"/>
                <a:gd name="csX1592" fmla="*/ 645482 w 1092955"/>
                <a:gd name="csY1592" fmla="*/ 205279 h 383708"/>
                <a:gd name="csX1593" fmla="*/ 645482 w 1092955"/>
                <a:gd name="csY1593" fmla="*/ 208635 h 383708"/>
                <a:gd name="csX1594" fmla="*/ 647159 w 1092955"/>
                <a:gd name="csY1594" fmla="*/ 208635 h 383708"/>
                <a:gd name="csX1595" fmla="*/ 647159 w 1092955"/>
                <a:gd name="csY1595" fmla="*/ 210313 h 383708"/>
                <a:gd name="csX1596" fmla="*/ 648837 w 1092955"/>
                <a:gd name="csY1596" fmla="*/ 210313 h 383708"/>
                <a:gd name="csX1597" fmla="*/ 648837 w 1092955"/>
                <a:gd name="csY1597" fmla="*/ 212550 h 383708"/>
                <a:gd name="csX1598" fmla="*/ 647159 w 1092955"/>
                <a:gd name="csY1598" fmla="*/ 212550 h 383708"/>
                <a:gd name="csX1599" fmla="*/ 647159 w 1092955"/>
                <a:gd name="csY1599" fmla="*/ 214228 h 383708"/>
                <a:gd name="csX1600" fmla="*/ 645482 w 1092955"/>
                <a:gd name="csY1600" fmla="*/ 214228 h 383708"/>
                <a:gd name="csX1601" fmla="*/ 645482 w 1092955"/>
                <a:gd name="csY1601" fmla="*/ 219262 h 383708"/>
                <a:gd name="csX1602" fmla="*/ 643803 w 1092955"/>
                <a:gd name="csY1602" fmla="*/ 219262 h 383708"/>
                <a:gd name="csX1603" fmla="*/ 643803 w 1092955"/>
                <a:gd name="csY1603" fmla="*/ 221500 h 383708"/>
                <a:gd name="csX1604" fmla="*/ 645482 w 1092955"/>
                <a:gd name="csY1604" fmla="*/ 221500 h 383708"/>
                <a:gd name="csX1605" fmla="*/ 645482 w 1092955"/>
                <a:gd name="csY1605" fmla="*/ 223178 h 383708"/>
                <a:gd name="csX1606" fmla="*/ 647159 w 1092955"/>
                <a:gd name="csY1606" fmla="*/ 224856 h 383708"/>
                <a:gd name="csX1607" fmla="*/ 650515 w 1092955"/>
                <a:gd name="csY1607" fmla="*/ 224856 h 383708"/>
                <a:gd name="csX1608" fmla="*/ 650515 w 1092955"/>
                <a:gd name="csY1608" fmla="*/ 228212 h 383708"/>
                <a:gd name="csX1609" fmla="*/ 652753 w 1092955"/>
                <a:gd name="csY1609" fmla="*/ 228212 h 383708"/>
                <a:gd name="csX1610" fmla="*/ 652753 w 1092955"/>
                <a:gd name="csY1610" fmla="*/ 230449 h 383708"/>
                <a:gd name="csX1611" fmla="*/ 656109 w 1092955"/>
                <a:gd name="csY1611" fmla="*/ 230449 h 383708"/>
                <a:gd name="csX1612" fmla="*/ 656109 w 1092955"/>
                <a:gd name="csY1612" fmla="*/ 232127 h 383708"/>
                <a:gd name="csX1613" fmla="*/ 656109 w 1092955"/>
                <a:gd name="csY1613" fmla="*/ 232127 h 383708"/>
                <a:gd name="csX1614" fmla="*/ 656109 w 1092955"/>
                <a:gd name="csY1614" fmla="*/ 233805 h 383708"/>
                <a:gd name="csX1615" fmla="*/ 659465 w 1092955"/>
                <a:gd name="csY1615" fmla="*/ 233805 h 383708"/>
                <a:gd name="csX1616" fmla="*/ 659465 w 1092955"/>
                <a:gd name="csY1616" fmla="*/ 241077 h 383708"/>
                <a:gd name="csX1617" fmla="*/ 656109 w 1092955"/>
                <a:gd name="csY1617" fmla="*/ 241077 h 383708"/>
                <a:gd name="csX1618" fmla="*/ 657787 w 1092955"/>
                <a:gd name="csY1618" fmla="*/ 241077 h 383708"/>
                <a:gd name="csX1619" fmla="*/ 648837 w 1092955"/>
                <a:gd name="csY1619" fmla="*/ 241077 h 383708"/>
                <a:gd name="csX1620" fmla="*/ 648837 w 1092955"/>
                <a:gd name="csY1620" fmla="*/ 242755 h 383708"/>
                <a:gd name="csX1621" fmla="*/ 642125 w 1092955"/>
                <a:gd name="csY1621" fmla="*/ 242755 h 383708"/>
                <a:gd name="csX1622" fmla="*/ 642125 w 1092955"/>
                <a:gd name="csY1622" fmla="*/ 244433 h 383708"/>
                <a:gd name="csX1623" fmla="*/ 639888 w 1092955"/>
                <a:gd name="csY1623" fmla="*/ 244433 h 383708"/>
                <a:gd name="csX1624" fmla="*/ 639888 w 1092955"/>
                <a:gd name="csY1624" fmla="*/ 250026 h 383708"/>
                <a:gd name="csX1625" fmla="*/ 639888 w 1092955"/>
                <a:gd name="csY1625" fmla="*/ 250026 h 383708"/>
                <a:gd name="csX1626" fmla="*/ 639888 w 1092955"/>
                <a:gd name="csY1626" fmla="*/ 251704 h 383708"/>
                <a:gd name="csX1627" fmla="*/ 634854 w 1092955"/>
                <a:gd name="csY1627" fmla="*/ 251704 h 383708"/>
                <a:gd name="csX1628" fmla="*/ 634854 w 1092955"/>
                <a:gd name="csY1628" fmla="*/ 250026 h 383708"/>
                <a:gd name="csX1629" fmla="*/ 633176 w 1092955"/>
                <a:gd name="csY1629" fmla="*/ 250026 h 383708"/>
                <a:gd name="csX1630" fmla="*/ 633176 w 1092955"/>
                <a:gd name="csY1630" fmla="*/ 251704 h 383708"/>
                <a:gd name="csX1631" fmla="*/ 630938 w 1092955"/>
                <a:gd name="csY1631" fmla="*/ 251704 h 383708"/>
                <a:gd name="csX1632" fmla="*/ 630938 w 1092955"/>
                <a:gd name="csY1632" fmla="*/ 250026 h 383708"/>
                <a:gd name="csX1633" fmla="*/ 627582 w 1092955"/>
                <a:gd name="csY1633" fmla="*/ 250026 h 383708"/>
                <a:gd name="csX1634" fmla="*/ 627582 w 1092955"/>
                <a:gd name="csY1634" fmla="*/ 246111 h 383708"/>
                <a:gd name="csX1635" fmla="*/ 625905 w 1092955"/>
                <a:gd name="csY1635" fmla="*/ 246111 h 383708"/>
                <a:gd name="csX1636" fmla="*/ 625905 w 1092955"/>
                <a:gd name="csY1636" fmla="*/ 244433 h 383708"/>
                <a:gd name="csX1637" fmla="*/ 627582 w 1092955"/>
                <a:gd name="csY1637" fmla="*/ 244433 h 383708"/>
                <a:gd name="csX1638" fmla="*/ 627582 w 1092955"/>
                <a:gd name="csY1638" fmla="*/ 237161 h 383708"/>
                <a:gd name="csX1639" fmla="*/ 629260 w 1092955"/>
                <a:gd name="csY1639" fmla="*/ 237161 h 383708"/>
                <a:gd name="csX1640" fmla="*/ 629260 w 1092955"/>
                <a:gd name="csY1640" fmla="*/ 232127 h 383708"/>
                <a:gd name="csX1641" fmla="*/ 625905 w 1092955"/>
                <a:gd name="csY1641" fmla="*/ 232127 h 383708"/>
                <a:gd name="csX1642" fmla="*/ 625905 w 1092955"/>
                <a:gd name="csY1642" fmla="*/ 230449 h 383708"/>
                <a:gd name="csX1643" fmla="*/ 621989 w 1092955"/>
                <a:gd name="csY1643" fmla="*/ 230449 h 383708"/>
                <a:gd name="csX1644" fmla="*/ 621989 w 1092955"/>
                <a:gd name="csY1644" fmla="*/ 226534 h 383708"/>
                <a:gd name="csX1645" fmla="*/ 618633 w 1092955"/>
                <a:gd name="csY1645" fmla="*/ 226534 h 383708"/>
                <a:gd name="csX1646" fmla="*/ 618633 w 1092955"/>
                <a:gd name="csY1646" fmla="*/ 224856 h 383708"/>
                <a:gd name="csX1647" fmla="*/ 616955 w 1092955"/>
                <a:gd name="csY1647" fmla="*/ 224856 h 383708"/>
                <a:gd name="csX1648" fmla="*/ 616955 w 1092955"/>
                <a:gd name="csY1648" fmla="*/ 223178 h 383708"/>
                <a:gd name="csX1649" fmla="*/ 615277 w 1092955"/>
                <a:gd name="csY1649" fmla="*/ 223178 h 383708"/>
                <a:gd name="csX1650" fmla="*/ 615277 w 1092955"/>
                <a:gd name="csY1650" fmla="*/ 221500 h 383708"/>
                <a:gd name="csX1651" fmla="*/ 613599 w 1092955"/>
                <a:gd name="csY1651" fmla="*/ 221500 h 383708"/>
                <a:gd name="csX1652" fmla="*/ 613599 w 1092955"/>
                <a:gd name="csY1652" fmla="*/ 219262 h 383708"/>
                <a:gd name="csX1653" fmla="*/ 611361 w 1092955"/>
                <a:gd name="csY1653" fmla="*/ 219262 h 383708"/>
                <a:gd name="csX1654" fmla="*/ 611361 w 1092955"/>
                <a:gd name="csY1654" fmla="*/ 215906 h 383708"/>
                <a:gd name="csX1655" fmla="*/ 613599 w 1092955"/>
                <a:gd name="csY1655" fmla="*/ 215906 h 383708"/>
                <a:gd name="csX1656" fmla="*/ 613599 w 1092955"/>
                <a:gd name="csY1656" fmla="*/ 214228 h 383708"/>
                <a:gd name="csX1657" fmla="*/ 615277 w 1092955"/>
                <a:gd name="csY1657" fmla="*/ 214228 h 383708"/>
                <a:gd name="csX1658" fmla="*/ 615277 w 1092955"/>
                <a:gd name="csY1658" fmla="*/ 210313 h 383708"/>
                <a:gd name="csX1659" fmla="*/ 616955 w 1092955"/>
                <a:gd name="csY1659" fmla="*/ 210313 h 383708"/>
                <a:gd name="csX1660" fmla="*/ 616955 w 1092955"/>
                <a:gd name="csY1660" fmla="*/ 203601 h 383708"/>
                <a:gd name="csX1661" fmla="*/ 615277 w 1092955"/>
                <a:gd name="csY1661" fmla="*/ 203601 h 383708"/>
                <a:gd name="csX1662" fmla="*/ 615277 w 1092955"/>
                <a:gd name="csY1662" fmla="*/ 201923 h 383708"/>
                <a:gd name="csX1663" fmla="*/ 616955 w 1092955"/>
                <a:gd name="csY1663" fmla="*/ 201923 h 383708"/>
                <a:gd name="csX1664" fmla="*/ 616955 w 1092955"/>
                <a:gd name="csY1664" fmla="*/ 198007 h 383708"/>
                <a:gd name="csX1665" fmla="*/ 604649 w 1092955"/>
                <a:gd name="csY1665" fmla="*/ 198007 h 383708"/>
                <a:gd name="csX1666" fmla="*/ 604649 w 1092955"/>
                <a:gd name="csY1666" fmla="*/ 201923 h 383708"/>
                <a:gd name="csX1667" fmla="*/ 602412 w 1092955"/>
                <a:gd name="csY1667" fmla="*/ 201923 h 383708"/>
                <a:gd name="csX1668" fmla="*/ 602412 w 1092955"/>
                <a:gd name="csY1668" fmla="*/ 203601 h 383708"/>
                <a:gd name="csX1669" fmla="*/ 599056 w 1092955"/>
                <a:gd name="csY1669" fmla="*/ 203601 h 383708"/>
                <a:gd name="csX1670" fmla="*/ 599056 w 1092955"/>
                <a:gd name="csY1670" fmla="*/ 205279 h 383708"/>
                <a:gd name="csX1671" fmla="*/ 595700 w 1092955"/>
                <a:gd name="csY1671" fmla="*/ 205279 h 383708"/>
                <a:gd name="csX1672" fmla="*/ 595700 w 1092955"/>
                <a:gd name="csY1672" fmla="*/ 206957 h 383708"/>
                <a:gd name="csX1673" fmla="*/ 597378 w 1092955"/>
                <a:gd name="csY1673" fmla="*/ 206957 h 383708"/>
                <a:gd name="csX1674" fmla="*/ 597378 w 1092955"/>
                <a:gd name="csY1674" fmla="*/ 210313 h 383708"/>
                <a:gd name="csX1675" fmla="*/ 600734 w 1092955"/>
                <a:gd name="csY1675" fmla="*/ 210313 h 383708"/>
                <a:gd name="csX1676" fmla="*/ 600734 w 1092955"/>
                <a:gd name="csY1676" fmla="*/ 212550 h 383708"/>
                <a:gd name="csX1677" fmla="*/ 602412 w 1092955"/>
                <a:gd name="csY1677" fmla="*/ 212550 h 383708"/>
                <a:gd name="csX1678" fmla="*/ 602412 w 1092955"/>
                <a:gd name="csY1678" fmla="*/ 214228 h 383708"/>
                <a:gd name="csX1679" fmla="*/ 600734 w 1092955"/>
                <a:gd name="csY1679" fmla="*/ 214228 h 383708"/>
                <a:gd name="csX1680" fmla="*/ 600734 w 1092955"/>
                <a:gd name="csY1680" fmla="*/ 219262 h 383708"/>
                <a:gd name="csX1681" fmla="*/ 602412 w 1092955"/>
                <a:gd name="csY1681" fmla="*/ 219262 h 383708"/>
                <a:gd name="csX1682" fmla="*/ 602412 w 1092955"/>
                <a:gd name="csY1682" fmla="*/ 221500 h 383708"/>
                <a:gd name="csX1683" fmla="*/ 600734 w 1092955"/>
                <a:gd name="csY1683" fmla="*/ 221500 h 383708"/>
                <a:gd name="csX1684" fmla="*/ 600734 w 1092955"/>
                <a:gd name="csY1684" fmla="*/ 223178 h 383708"/>
                <a:gd name="csX1685" fmla="*/ 602412 w 1092955"/>
                <a:gd name="csY1685" fmla="*/ 223178 h 383708"/>
                <a:gd name="csX1686" fmla="*/ 602412 w 1092955"/>
                <a:gd name="csY1686" fmla="*/ 224856 h 383708"/>
                <a:gd name="csX1687" fmla="*/ 600734 w 1092955"/>
                <a:gd name="csY1687" fmla="*/ 224856 h 383708"/>
                <a:gd name="csX1688" fmla="*/ 600734 w 1092955"/>
                <a:gd name="csY1688" fmla="*/ 226534 h 383708"/>
                <a:gd name="csX1689" fmla="*/ 599056 w 1092955"/>
                <a:gd name="csY1689" fmla="*/ 226534 h 383708"/>
                <a:gd name="csX1690" fmla="*/ 599056 w 1092955"/>
                <a:gd name="csY1690" fmla="*/ 233805 h 383708"/>
                <a:gd name="csX1691" fmla="*/ 600734 w 1092955"/>
                <a:gd name="csY1691" fmla="*/ 233805 h 383708"/>
                <a:gd name="csX1692" fmla="*/ 600734 w 1092955"/>
                <a:gd name="csY1692" fmla="*/ 237161 h 383708"/>
                <a:gd name="csX1693" fmla="*/ 600734 w 1092955"/>
                <a:gd name="csY1693" fmla="*/ 237161 h 383708"/>
                <a:gd name="csX1694" fmla="*/ 600734 w 1092955"/>
                <a:gd name="csY1694" fmla="*/ 238839 h 383708"/>
                <a:gd name="csX1695" fmla="*/ 599056 w 1092955"/>
                <a:gd name="csY1695" fmla="*/ 238839 h 383708"/>
                <a:gd name="csX1696" fmla="*/ 599056 w 1092955"/>
                <a:gd name="csY1696" fmla="*/ 242755 h 383708"/>
                <a:gd name="csX1697" fmla="*/ 600734 w 1092955"/>
                <a:gd name="csY1697" fmla="*/ 242755 h 383708"/>
                <a:gd name="csX1698" fmla="*/ 600734 w 1092955"/>
                <a:gd name="csY1698" fmla="*/ 244433 h 383708"/>
                <a:gd name="csX1699" fmla="*/ 602412 w 1092955"/>
                <a:gd name="csY1699" fmla="*/ 244433 h 383708"/>
                <a:gd name="csX1700" fmla="*/ 602412 w 1092955"/>
                <a:gd name="csY1700" fmla="*/ 246111 h 383708"/>
                <a:gd name="csX1701" fmla="*/ 600734 w 1092955"/>
                <a:gd name="csY1701" fmla="*/ 246111 h 383708"/>
                <a:gd name="csX1702" fmla="*/ 600734 w 1092955"/>
                <a:gd name="csY1702" fmla="*/ 250026 h 383708"/>
                <a:gd name="csX1703" fmla="*/ 599056 w 1092955"/>
                <a:gd name="csY1703" fmla="*/ 250026 h 383708"/>
                <a:gd name="csX1704" fmla="*/ 599056 w 1092955"/>
                <a:gd name="csY1704" fmla="*/ 256738 h 383708"/>
                <a:gd name="csX1705" fmla="*/ 597378 w 1092955"/>
                <a:gd name="csY1705" fmla="*/ 256738 h 383708"/>
                <a:gd name="csX1706" fmla="*/ 597378 w 1092955"/>
                <a:gd name="csY1706" fmla="*/ 258976 h 383708"/>
                <a:gd name="csX1707" fmla="*/ 599056 w 1092955"/>
                <a:gd name="csY1707" fmla="*/ 258976 h 383708"/>
                <a:gd name="csX1708" fmla="*/ 599056 w 1092955"/>
                <a:gd name="csY1708" fmla="*/ 262332 h 383708"/>
                <a:gd name="csX1709" fmla="*/ 600734 w 1092955"/>
                <a:gd name="csY1709" fmla="*/ 262332 h 383708"/>
                <a:gd name="csX1710" fmla="*/ 600734 w 1092955"/>
                <a:gd name="csY1710" fmla="*/ 264010 h 383708"/>
                <a:gd name="csX1711" fmla="*/ 602412 w 1092955"/>
                <a:gd name="csY1711" fmla="*/ 264010 h 383708"/>
                <a:gd name="csX1712" fmla="*/ 602412 w 1092955"/>
                <a:gd name="csY1712" fmla="*/ 269603 h 383708"/>
                <a:gd name="csX1713" fmla="*/ 600734 w 1092955"/>
                <a:gd name="csY1713" fmla="*/ 269603 h 383708"/>
                <a:gd name="csX1714" fmla="*/ 600734 w 1092955"/>
                <a:gd name="csY1714" fmla="*/ 267366 h 383708"/>
                <a:gd name="csX1715" fmla="*/ 588428 w 1092955"/>
                <a:gd name="csY1715" fmla="*/ 267366 h 383708"/>
                <a:gd name="csX1716" fmla="*/ 588428 w 1092955"/>
                <a:gd name="csY1716" fmla="*/ 269603 h 383708"/>
                <a:gd name="csX1717" fmla="*/ 586751 w 1092955"/>
                <a:gd name="csY1717" fmla="*/ 269603 h 383708"/>
                <a:gd name="csX1718" fmla="*/ 586751 w 1092955"/>
                <a:gd name="csY1718" fmla="*/ 271281 h 383708"/>
                <a:gd name="csX1719" fmla="*/ 582835 w 1092955"/>
                <a:gd name="csY1719" fmla="*/ 271281 h 383708"/>
                <a:gd name="csX1720" fmla="*/ 654431 w 1092955"/>
                <a:gd name="csY1720" fmla="*/ 271281 h 383708"/>
                <a:gd name="csX1721" fmla="*/ 654431 w 1092955"/>
                <a:gd name="csY1721" fmla="*/ 269603 h 383708"/>
                <a:gd name="csX1722" fmla="*/ 652753 w 1092955"/>
                <a:gd name="csY1722" fmla="*/ 269603 h 383708"/>
                <a:gd name="csX1723" fmla="*/ 652753 w 1092955"/>
                <a:gd name="csY1723" fmla="*/ 264010 h 383708"/>
                <a:gd name="csX1724" fmla="*/ 654431 w 1092955"/>
                <a:gd name="csY1724" fmla="*/ 264010 h 383708"/>
                <a:gd name="csX1725" fmla="*/ 654431 w 1092955"/>
                <a:gd name="csY1725" fmla="*/ 262332 h 383708"/>
                <a:gd name="csX1726" fmla="*/ 656109 w 1092955"/>
                <a:gd name="csY1726" fmla="*/ 262332 h 383708"/>
                <a:gd name="csX1727" fmla="*/ 656109 w 1092955"/>
                <a:gd name="csY1727" fmla="*/ 260654 h 383708"/>
                <a:gd name="csX1728" fmla="*/ 657787 w 1092955"/>
                <a:gd name="csY1728" fmla="*/ 260654 h 383708"/>
                <a:gd name="csX1729" fmla="*/ 657787 w 1092955"/>
                <a:gd name="csY1729" fmla="*/ 250026 h 383708"/>
                <a:gd name="csX1730" fmla="*/ 659465 w 1092955"/>
                <a:gd name="csY1730" fmla="*/ 250026 h 383708"/>
                <a:gd name="csX1731" fmla="*/ 659465 w 1092955"/>
                <a:gd name="csY1731" fmla="*/ 246111 h 383708"/>
                <a:gd name="csX1732" fmla="*/ 659465 w 1092955"/>
                <a:gd name="csY1732" fmla="*/ 246111 h 383708"/>
                <a:gd name="csX1733" fmla="*/ 659465 w 1092955"/>
                <a:gd name="csY1733" fmla="*/ 242755 h 383708"/>
                <a:gd name="csX1734" fmla="*/ 661702 w 1092955"/>
                <a:gd name="csY1734" fmla="*/ 242755 h 383708"/>
                <a:gd name="csX1735" fmla="*/ 661702 w 1092955"/>
                <a:gd name="csY1735" fmla="*/ 241077 h 383708"/>
                <a:gd name="csX1736" fmla="*/ 663380 w 1092955"/>
                <a:gd name="csY1736" fmla="*/ 241077 h 383708"/>
                <a:gd name="csX1737" fmla="*/ 663380 w 1092955"/>
                <a:gd name="csY1737" fmla="*/ 238839 h 383708"/>
                <a:gd name="csX1738" fmla="*/ 665059 w 1092955"/>
                <a:gd name="csY1738" fmla="*/ 238839 h 383708"/>
                <a:gd name="csX1739" fmla="*/ 665059 w 1092955"/>
                <a:gd name="csY1739" fmla="*/ 242755 h 383708"/>
                <a:gd name="csX1740" fmla="*/ 666736 w 1092955"/>
                <a:gd name="csY1740" fmla="*/ 242755 h 383708"/>
                <a:gd name="csX1741" fmla="*/ 666736 w 1092955"/>
                <a:gd name="csY1741" fmla="*/ 244433 h 383708"/>
                <a:gd name="csX1742" fmla="*/ 668414 w 1092955"/>
                <a:gd name="csY1742" fmla="*/ 244433 h 383708"/>
                <a:gd name="csX1743" fmla="*/ 668414 w 1092955"/>
                <a:gd name="csY1743" fmla="*/ 251704 h 383708"/>
                <a:gd name="csX1744" fmla="*/ 666736 w 1092955"/>
                <a:gd name="csY1744" fmla="*/ 251704 h 383708"/>
                <a:gd name="csX1745" fmla="*/ 666736 w 1092955"/>
                <a:gd name="csY1745" fmla="*/ 247789 h 383708"/>
                <a:gd name="csX1746" fmla="*/ 665059 w 1092955"/>
                <a:gd name="csY1746" fmla="*/ 247789 h 383708"/>
                <a:gd name="csX1747" fmla="*/ 665059 w 1092955"/>
                <a:gd name="csY1747" fmla="*/ 250026 h 383708"/>
                <a:gd name="csX1748" fmla="*/ 663380 w 1092955"/>
                <a:gd name="csY1748" fmla="*/ 250026 h 383708"/>
                <a:gd name="csX1749" fmla="*/ 663380 w 1092955"/>
                <a:gd name="csY1749" fmla="*/ 256738 h 383708"/>
                <a:gd name="csX1750" fmla="*/ 665059 w 1092955"/>
                <a:gd name="csY1750" fmla="*/ 256738 h 383708"/>
                <a:gd name="csX1751" fmla="*/ 665059 w 1092955"/>
                <a:gd name="csY1751" fmla="*/ 260654 h 383708"/>
                <a:gd name="csX1752" fmla="*/ 668414 w 1092955"/>
                <a:gd name="csY1752" fmla="*/ 260654 h 383708"/>
                <a:gd name="csX1753" fmla="*/ 668414 w 1092955"/>
                <a:gd name="csY1753" fmla="*/ 262332 h 383708"/>
                <a:gd name="csX1754" fmla="*/ 666736 w 1092955"/>
                <a:gd name="csY1754" fmla="*/ 262332 h 383708"/>
                <a:gd name="csX1755" fmla="*/ 666736 w 1092955"/>
                <a:gd name="csY1755" fmla="*/ 264010 h 383708"/>
                <a:gd name="csX1756" fmla="*/ 659465 w 1092955"/>
                <a:gd name="csY1756" fmla="*/ 264010 h 383708"/>
                <a:gd name="csX1757" fmla="*/ 659465 w 1092955"/>
                <a:gd name="csY1757" fmla="*/ 269603 h 383708"/>
                <a:gd name="csX1758" fmla="*/ 656109 w 1092955"/>
                <a:gd name="csY1758" fmla="*/ 269603 h 383708"/>
                <a:gd name="csX1759" fmla="*/ 656109 w 1092955"/>
                <a:gd name="csY1759" fmla="*/ 271281 h 383708"/>
                <a:gd name="csX1760" fmla="*/ 654431 w 1092955"/>
                <a:gd name="csY1760" fmla="*/ 271281 h 383708"/>
                <a:gd name="csX1761" fmla="*/ 463695 w 1092955"/>
                <a:gd name="csY1761" fmla="*/ 233805 h 383708"/>
                <a:gd name="csX1762" fmla="*/ 463695 w 1092955"/>
                <a:gd name="csY1762" fmla="*/ 228212 h 383708"/>
                <a:gd name="csX1763" fmla="*/ 462017 w 1092955"/>
                <a:gd name="csY1763" fmla="*/ 228212 h 383708"/>
                <a:gd name="csX1764" fmla="*/ 462017 w 1092955"/>
                <a:gd name="csY1764" fmla="*/ 224856 h 383708"/>
                <a:gd name="csX1765" fmla="*/ 463695 w 1092955"/>
                <a:gd name="csY1765" fmla="*/ 224856 h 383708"/>
                <a:gd name="csX1766" fmla="*/ 463695 w 1092955"/>
                <a:gd name="csY1766" fmla="*/ 221500 h 383708"/>
                <a:gd name="csX1767" fmla="*/ 462017 w 1092955"/>
                <a:gd name="csY1767" fmla="*/ 221500 h 383708"/>
                <a:gd name="csX1768" fmla="*/ 462017 w 1092955"/>
                <a:gd name="csY1768" fmla="*/ 219262 h 383708"/>
                <a:gd name="csX1769" fmla="*/ 458102 w 1092955"/>
                <a:gd name="csY1769" fmla="*/ 219262 h 383708"/>
                <a:gd name="csX1770" fmla="*/ 458102 w 1092955"/>
                <a:gd name="csY1770" fmla="*/ 217584 h 383708"/>
                <a:gd name="csX1771" fmla="*/ 454745 w 1092955"/>
                <a:gd name="csY1771" fmla="*/ 217584 h 383708"/>
                <a:gd name="csX1772" fmla="*/ 454745 w 1092955"/>
                <a:gd name="csY1772" fmla="*/ 215906 h 383708"/>
                <a:gd name="csX1773" fmla="*/ 449152 w 1092955"/>
                <a:gd name="csY1773" fmla="*/ 215906 h 383708"/>
                <a:gd name="csX1774" fmla="*/ 449152 w 1092955"/>
                <a:gd name="csY1774" fmla="*/ 214228 h 383708"/>
                <a:gd name="csX1775" fmla="*/ 447474 w 1092955"/>
                <a:gd name="csY1775" fmla="*/ 214228 h 383708"/>
                <a:gd name="csX1776" fmla="*/ 447474 w 1092955"/>
                <a:gd name="csY1776" fmla="*/ 215906 h 383708"/>
                <a:gd name="csX1777" fmla="*/ 444118 w 1092955"/>
                <a:gd name="csY1777" fmla="*/ 215906 h 383708"/>
                <a:gd name="csX1778" fmla="*/ 444118 w 1092955"/>
                <a:gd name="csY1778" fmla="*/ 217584 h 383708"/>
                <a:gd name="csX1779" fmla="*/ 438525 w 1092955"/>
                <a:gd name="csY1779" fmla="*/ 217584 h 383708"/>
                <a:gd name="csX1780" fmla="*/ 438525 w 1092955"/>
                <a:gd name="csY1780" fmla="*/ 210313 h 383708"/>
                <a:gd name="csX1781" fmla="*/ 435168 w 1092955"/>
                <a:gd name="csY1781" fmla="*/ 210313 h 383708"/>
                <a:gd name="csX1782" fmla="*/ 435168 w 1092955"/>
                <a:gd name="csY1782" fmla="*/ 212550 h 383708"/>
                <a:gd name="csX1783" fmla="*/ 431253 w 1092955"/>
                <a:gd name="csY1783" fmla="*/ 212550 h 383708"/>
                <a:gd name="csX1784" fmla="*/ 431253 w 1092955"/>
                <a:gd name="csY1784" fmla="*/ 210313 h 383708"/>
                <a:gd name="csX1785" fmla="*/ 429575 w 1092955"/>
                <a:gd name="csY1785" fmla="*/ 210313 h 383708"/>
                <a:gd name="csX1786" fmla="*/ 429575 w 1092955"/>
                <a:gd name="csY1786" fmla="*/ 208635 h 383708"/>
                <a:gd name="csX1787" fmla="*/ 426219 w 1092955"/>
                <a:gd name="csY1787" fmla="*/ 208635 h 383708"/>
                <a:gd name="csX1788" fmla="*/ 426219 w 1092955"/>
                <a:gd name="csY1788" fmla="*/ 206957 h 383708"/>
                <a:gd name="csX1789" fmla="*/ 424541 w 1092955"/>
                <a:gd name="csY1789" fmla="*/ 206957 h 383708"/>
                <a:gd name="csX1790" fmla="*/ 424541 w 1092955"/>
                <a:gd name="csY1790" fmla="*/ 210313 h 383708"/>
                <a:gd name="csX1791" fmla="*/ 422304 w 1092955"/>
                <a:gd name="csY1791" fmla="*/ 210313 h 383708"/>
                <a:gd name="csX1792" fmla="*/ 422304 w 1092955"/>
                <a:gd name="csY1792" fmla="*/ 212550 h 383708"/>
                <a:gd name="csX1793" fmla="*/ 420625 w 1092955"/>
                <a:gd name="csY1793" fmla="*/ 212550 h 383708"/>
                <a:gd name="csX1794" fmla="*/ 420625 w 1092955"/>
                <a:gd name="csY1794" fmla="*/ 214228 h 383708"/>
                <a:gd name="csX1795" fmla="*/ 417269 w 1092955"/>
                <a:gd name="csY1795" fmla="*/ 214228 h 383708"/>
                <a:gd name="csX1796" fmla="*/ 417269 w 1092955"/>
                <a:gd name="csY1796" fmla="*/ 215906 h 383708"/>
                <a:gd name="csX1797" fmla="*/ 411676 w 1092955"/>
                <a:gd name="csY1797" fmla="*/ 215906 h 383708"/>
                <a:gd name="csX1798" fmla="*/ 411676 w 1092955"/>
                <a:gd name="csY1798" fmla="*/ 214228 h 383708"/>
                <a:gd name="csX1799" fmla="*/ 404964 w 1092955"/>
                <a:gd name="csY1799" fmla="*/ 214228 h 383708"/>
                <a:gd name="csX1800" fmla="*/ 404964 w 1092955"/>
                <a:gd name="csY1800" fmla="*/ 215906 h 383708"/>
                <a:gd name="csX1801" fmla="*/ 401048 w 1092955"/>
                <a:gd name="csY1801" fmla="*/ 215906 h 383708"/>
                <a:gd name="csX1802" fmla="*/ 401048 w 1092955"/>
                <a:gd name="csY1802" fmla="*/ 217584 h 383708"/>
                <a:gd name="csX1803" fmla="*/ 399371 w 1092955"/>
                <a:gd name="csY1803" fmla="*/ 217584 h 383708"/>
                <a:gd name="csX1804" fmla="*/ 399371 w 1092955"/>
                <a:gd name="csY1804" fmla="*/ 219262 h 383708"/>
                <a:gd name="csX1805" fmla="*/ 396014 w 1092955"/>
                <a:gd name="csY1805" fmla="*/ 219262 h 383708"/>
                <a:gd name="csX1806" fmla="*/ 396014 w 1092955"/>
                <a:gd name="csY1806" fmla="*/ 203601 h 383708"/>
                <a:gd name="csX1807" fmla="*/ 393777 w 1092955"/>
                <a:gd name="csY1807" fmla="*/ 203601 h 383708"/>
                <a:gd name="csX1808" fmla="*/ 393777 w 1092955"/>
                <a:gd name="csY1808" fmla="*/ 205279 h 383708"/>
                <a:gd name="csX1809" fmla="*/ 392099 w 1092955"/>
                <a:gd name="csY1809" fmla="*/ 205279 h 383708"/>
                <a:gd name="csX1810" fmla="*/ 392099 w 1092955"/>
                <a:gd name="csY1810" fmla="*/ 206957 h 383708"/>
                <a:gd name="csX1811" fmla="*/ 388743 w 1092955"/>
                <a:gd name="csY1811" fmla="*/ 206957 h 383708"/>
                <a:gd name="csX1812" fmla="*/ 388743 w 1092955"/>
                <a:gd name="csY1812" fmla="*/ 205279 h 383708"/>
                <a:gd name="csX1813" fmla="*/ 387065 w 1092955"/>
                <a:gd name="csY1813" fmla="*/ 205279 h 383708"/>
                <a:gd name="csX1814" fmla="*/ 387065 w 1092955"/>
                <a:gd name="csY1814" fmla="*/ 203601 h 383708"/>
                <a:gd name="csX1815" fmla="*/ 385387 w 1092955"/>
                <a:gd name="csY1815" fmla="*/ 203601 h 383708"/>
                <a:gd name="csX1816" fmla="*/ 385387 w 1092955"/>
                <a:gd name="csY1816" fmla="*/ 205279 h 383708"/>
                <a:gd name="csX1817" fmla="*/ 383150 w 1092955"/>
                <a:gd name="csY1817" fmla="*/ 205279 h 383708"/>
                <a:gd name="csX1818" fmla="*/ 383150 w 1092955"/>
                <a:gd name="csY1818" fmla="*/ 206957 h 383708"/>
                <a:gd name="csX1819" fmla="*/ 378115 w 1092955"/>
                <a:gd name="csY1819" fmla="*/ 206957 h 383708"/>
                <a:gd name="csX1820" fmla="*/ 378115 w 1092955"/>
                <a:gd name="csY1820" fmla="*/ 208635 h 383708"/>
                <a:gd name="csX1821" fmla="*/ 374200 w 1092955"/>
                <a:gd name="csY1821" fmla="*/ 208635 h 383708"/>
                <a:gd name="csX1822" fmla="*/ 374200 w 1092955"/>
                <a:gd name="csY1822" fmla="*/ 206957 h 383708"/>
                <a:gd name="csX1823" fmla="*/ 367488 w 1092955"/>
                <a:gd name="csY1823" fmla="*/ 206957 h 383708"/>
                <a:gd name="csX1824" fmla="*/ 367488 w 1092955"/>
                <a:gd name="csY1824" fmla="*/ 203601 h 383708"/>
                <a:gd name="csX1825" fmla="*/ 361894 w 1092955"/>
                <a:gd name="csY1825" fmla="*/ 203601 h 383708"/>
                <a:gd name="csX1826" fmla="*/ 361894 w 1092955"/>
                <a:gd name="csY1826" fmla="*/ 205279 h 383708"/>
                <a:gd name="csX1827" fmla="*/ 360217 w 1092955"/>
                <a:gd name="csY1827" fmla="*/ 205279 h 383708"/>
                <a:gd name="csX1828" fmla="*/ 360217 w 1092955"/>
                <a:gd name="csY1828" fmla="*/ 206957 h 383708"/>
                <a:gd name="csX1829" fmla="*/ 358539 w 1092955"/>
                <a:gd name="csY1829" fmla="*/ 206957 h 383708"/>
                <a:gd name="csX1830" fmla="*/ 358539 w 1092955"/>
                <a:gd name="csY1830" fmla="*/ 198007 h 383708"/>
                <a:gd name="csX1831" fmla="*/ 356860 w 1092955"/>
                <a:gd name="csY1831" fmla="*/ 198007 h 383708"/>
                <a:gd name="csX1832" fmla="*/ 356860 w 1092955"/>
                <a:gd name="csY1832" fmla="*/ 196329 h 383708"/>
                <a:gd name="csX1833" fmla="*/ 358539 w 1092955"/>
                <a:gd name="csY1833" fmla="*/ 196329 h 383708"/>
                <a:gd name="csX1834" fmla="*/ 358539 w 1092955"/>
                <a:gd name="csY1834" fmla="*/ 192973 h 383708"/>
                <a:gd name="csX1835" fmla="*/ 356860 w 1092955"/>
                <a:gd name="csY1835" fmla="*/ 192973 h 383708"/>
                <a:gd name="csX1836" fmla="*/ 356860 w 1092955"/>
                <a:gd name="csY1836" fmla="*/ 189058 h 383708"/>
                <a:gd name="csX1837" fmla="*/ 354623 w 1092955"/>
                <a:gd name="csY1837" fmla="*/ 189058 h 383708"/>
                <a:gd name="csX1838" fmla="*/ 354623 w 1092955"/>
                <a:gd name="csY1838" fmla="*/ 180108 h 383708"/>
                <a:gd name="csX1839" fmla="*/ 351267 w 1092955"/>
                <a:gd name="csY1839" fmla="*/ 180108 h 383708"/>
                <a:gd name="csX1840" fmla="*/ 351267 w 1092955"/>
                <a:gd name="csY1840" fmla="*/ 178430 h 383708"/>
                <a:gd name="csX1841" fmla="*/ 351267 w 1092955"/>
                <a:gd name="csY1841" fmla="*/ 178430 h 383708"/>
                <a:gd name="csX1842" fmla="*/ 351267 w 1092955"/>
                <a:gd name="csY1842" fmla="*/ 176752 h 383708"/>
                <a:gd name="csX1843" fmla="*/ 352945 w 1092955"/>
                <a:gd name="csY1843" fmla="*/ 176752 h 383708"/>
                <a:gd name="csX1844" fmla="*/ 352945 w 1092955"/>
                <a:gd name="csY1844" fmla="*/ 171159 h 383708"/>
                <a:gd name="csX1845" fmla="*/ 354623 w 1092955"/>
                <a:gd name="csY1845" fmla="*/ 171159 h 383708"/>
                <a:gd name="csX1846" fmla="*/ 354623 w 1092955"/>
                <a:gd name="csY1846" fmla="*/ 166125 h 383708"/>
                <a:gd name="csX1847" fmla="*/ 351267 w 1092955"/>
                <a:gd name="csY1847" fmla="*/ 166125 h 383708"/>
                <a:gd name="csX1848" fmla="*/ 351267 w 1092955"/>
                <a:gd name="csY1848" fmla="*/ 164447 h 383708"/>
                <a:gd name="csX1849" fmla="*/ 349589 w 1092955"/>
                <a:gd name="csY1849" fmla="*/ 164447 h 383708"/>
                <a:gd name="csX1850" fmla="*/ 349589 w 1092955"/>
                <a:gd name="csY1850" fmla="*/ 162209 h 383708"/>
                <a:gd name="csX1851" fmla="*/ 351267 w 1092955"/>
                <a:gd name="csY1851" fmla="*/ 162209 h 383708"/>
                <a:gd name="csX1852" fmla="*/ 351267 w 1092955"/>
                <a:gd name="csY1852" fmla="*/ 160531 h 383708"/>
                <a:gd name="csX1853" fmla="*/ 347911 w 1092955"/>
                <a:gd name="csY1853" fmla="*/ 160531 h 383708"/>
                <a:gd name="csX1854" fmla="*/ 347911 w 1092955"/>
                <a:gd name="csY1854" fmla="*/ 158853 h 383708"/>
                <a:gd name="csX1855" fmla="*/ 345673 w 1092955"/>
                <a:gd name="csY1855" fmla="*/ 158853 h 383708"/>
                <a:gd name="csX1856" fmla="*/ 345673 w 1092955"/>
                <a:gd name="csY1856" fmla="*/ 157175 h 383708"/>
                <a:gd name="csX1857" fmla="*/ 347911 w 1092955"/>
                <a:gd name="csY1857" fmla="*/ 157175 h 383708"/>
                <a:gd name="csX1858" fmla="*/ 347911 w 1092955"/>
                <a:gd name="csY1858" fmla="*/ 155497 h 383708"/>
                <a:gd name="csX1859" fmla="*/ 343996 w 1092955"/>
                <a:gd name="csY1859" fmla="*/ 155497 h 383708"/>
                <a:gd name="csX1860" fmla="*/ 343996 w 1092955"/>
                <a:gd name="csY1860" fmla="*/ 153260 h 383708"/>
                <a:gd name="csX1861" fmla="*/ 342317 w 1092955"/>
                <a:gd name="csY1861" fmla="*/ 153260 h 383708"/>
                <a:gd name="csX1862" fmla="*/ 342317 w 1092955"/>
                <a:gd name="csY1862" fmla="*/ 149904 h 383708"/>
                <a:gd name="csX1863" fmla="*/ 335046 w 1092955"/>
                <a:gd name="csY1863" fmla="*/ 149904 h 383708"/>
                <a:gd name="csX1864" fmla="*/ 335046 w 1092955"/>
                <a:gd name="csY1864" fmla="*/ 148226 h 383708"/>
                <a:gd name="csX1865" fmla="*/ 331690 w 1092955"/>
                <a:gd name="csY1865" fmla="*/ 148226 h 383708"/>
                <a:gd name="csX1866" fmla="*/ 331690 w 1092955"/>
                <a:gd name="csY1866" fmla="*/ 139276 h 383708"/>
                <a:gd name="csX1867" fmla="*/ 333368 w 1092955"/>
                <a:gd name="csY1867" fmla="*/ 139276 h 383708"/>
                <a:gd name="csX1868" fmla="*/ 333368 w 1092955"/>
                <a:gd name="csY1868" fmla="*/ 135920 h 383708"/>
                <a:gd name="csX1869" fmla="*/ 331690 w 1092955"/>
                <a:gd name="csY1869" fmla="*/ 135920 h 383708"/>
                <a:gd name="csX1870" fmla="*/ 331690 w 1092955"/>
                <a:gd name="csY1870" fmla="*/ 133683 h 383708"/>
                <a:gd name="csX1871" fmla="*/ 333368 w 1092955"/>
                <a:gd name="csY1871" fmla="*/ 133683 h 383708"/>
                <a:gd name="csX1872" fmla="*/ 333368 w 1092955"/>
                <a:gd name="csY1872" fmla="*/ 132005 h 383708"/>
                <a:gd name="csX1873" fmla="*/ 331690 w 1092955"/>
                <a:gd name="csY1873" fmla="*/ 132005 h 383708"/>
                <a:gd name="csX1874" fmla="*/ 331690 w 1092955"/>
                <a:gd name="csY1874" fmla="*/ 128649 h 383708"/>
                <a:gd name="csX1875" fmla="*/ 330012 w 1092955"/>
                <a:gd name="csY1875" fmla="*/ 128649 h 383708"/>
                <a:gd name="csX1876" fmla="*/ 330012 w 1092955"/>
                <a:gd name="csY1876" fmla="*/ 126971 h 383708"/>
                <a:gd name="csX1877" fmla="*/ 326096 w 1092955"/>
                <a:gd name="csY1877" fmla="*/ 126971 h 383708"/>
                <a:gd name="csX1878" fmla="*/ 326096 w 1092955"/>
                <a:gd name="csY1878" fmla="*/ 116343 h 383708"/>
                <a:gd name="csX1879" fmla="*/ 324419 w 1092955"/>
                <a:gd name="csY1879" fmla="*/ 116343 h 383708"/>
                <a:gd name="csX1880" fmla="*/ 324419 w 1092955"/>
                <a:gd name="csY1880" fmla="*/ 114106 h 383708"/>
                <a:gd name="csX1881" fmla="*/ 328334 w 1092955"/>
                <a:gd name="csY1881" fmla="*/ 114106 h 383708"/>
                <a:gd name="csX1882" fmla="*/ 328334 w 1092955"/>
                <a:gd name="csY1882" fmla="*/ 109072 h 383708"/>
                <a:gd name="csX1883" fmla="*/ 326096 w 1092955"/>
                <a:gd name="csY1883" fmla="*/ 109072 h 383708"/>
                <a:gd name="csX1884" fmla="*/ 326096 w 1092955"/>
                <a:gd name="csY1884" fmla="*/ 107394 h 383708"/>
                <a:gd name="csX1885" fmla="*/ 330012 w 1092955"/>
                <a:gd name="csY1885" fmla="*/ 107394 h 383708"/>
                <a:gd name="csX1886" fmla="*/ 330012 w 1092955"/>
                <a:gd name="csY1886" fmla="*/ 105156 h 383708"/>
                <a:gd name="csX1887" fmla="*/ 328334 w 1092955"/>
                <a:gd name="csY1887" fmla="*/ 105156 h 383708"/>
                <a:gd name="csX1888" fmla="*/ 328334 w 1092955"/>
                <a:gd name="csY1888" fmla="*/ 103478 h 383708"/>
                <a:gd name="csX1889" fmla="*/ 330012 w 1092955"/>
                <a:gd name="csY1889" fmla="*/ 103478 h 383708"/>
                <a:gd name="csX1890" fmla="*/ 330012 w 1092955"/>
                <a:gd name="csY1890" fmla="*/ 98444 h 383708"/>
                <a:gd name="csX1891" fmla="*/ 331690 w 1092955"/>
                <a:gd name="csY1891" fmla="*/ 98444 h 383708"/>
                <a:gd name="csX1892" fmla="*/ 331690 w 1092955"/>
                <a:gd name="csY1892" fmla="*/ 96207 h 383708"/>
                <a:gd name="csX1893" fmla="*/ 335046 w 1092955"/>
                <a:gd name="csY1893" fmla="*/ 96207 h 383708"/>
                <a:gd name="csX1894" fmla="*/ 335046 w 1092955"/>
                <a:gd name="csY1894" fmla="*/ 92851 h 383708"/>
                <a:gd name="csX1895" fmla="*/ 336724 w 1092955"/>
                <a:gd name="csY1895" fmla="*/ 92851 h 383708"/>
                <a:gd name="csX1896" fmla="*/ 336724 w 1092955"/>
                <a:gd name="csY1896" fmla="*/ 89495 h 383708"/>
                <a:gd name="csX1897" fmla="*/ 340640 w 1092955"/>
                <a:gd name="csY1897" fmla="*/ 89495 h 383708"/>
                <a:gd name="csX1898" fmla="*/ 340640 w 1092955"/>
                <a:gd name="csY1898" fmla="*/ 87817 h 383708"/>
                <a:gd name="csX1899" fmla="*/ 342317 w 1092955"/>
                <a:gd name="csY1899" fmla="*/ 87817 h 383708"/>
                <a:gd name="csX1900" fmla="*/ 342317 w 1092955"/>
                <a:gd name="csY1900" fmla="*/ 91173 h 383708"/>
                <a:gd name="csX1901" fmla="*/ 343996 w 1092955"/>
                <a:gd name="csY1901" fmla="*/ 92851 h 383708"/>
                <a:gd name="csX1902" fmla="*/ 343996 w 1092955"/>
                <a:gd name="csY1902" fmla="*/ 96207 h 383708"/>
                <a:gd name="csX1903" fmla="*/ 345673 w 1092955"/>
                <a:gd name="csY1903" fmla="*/ 96207 h 383708"/>
                <a:gd name="csX1904" fmla="*/ 345673 w 1092955"/>
                <a:gd name="csY1904" fmla="*/ 98444 h 383708"/>
                <a:gd name="csX1905" fmla="*/ 347911 w 1092955"/>
                <a:gd name="csY1905" fmla="*/ 98444 h 383708"/>
                <a:gd name="csX1906" fmla="*/ 347911 w 1092955"/>
                <a:gd name="csY1906" fmla="*/ 100122 h 383708"/>
                <a:gd name="csX1907" fmla="*/ 349589 w 1092955"/>
                <a:gd name="csY1907" fmla="*/ 100122 h 383708"/>
                <a:gd name="csX1908" fmla="*/ 349589 w 1092955"/>
                <a:gd name="csY1908" fmla="*/ 101800 h 383708"/>
                <a:gd name="csX1909" fmla="*/ 352945 w 1092955"/>
                <a:gd name="csY1909" fmla="*/ 101800 h 383708"/>
                <a:gd name="csX1910" fmla="*/ 352945 w 1092955"/>
                <a:gd name="csY1910" fmla="*/ 103478 h 383708"/>
                <a:gd name="csX1911" fmla="*/ 354623 w 1092955"/>
                <a:gd name="csY1911" fmla="*/ 103478 h 383708"/>
                <a:gd name="csX1912" fmla="*/ 354623 w 1092955"/>
                <a:gd name="csY1912" fmla="*/ 107394 h 383708"/>
                <a:gd name="csX1913" fmla="*/ 358539 w 1092955"/>
                <a:gd name="csY1913" fmla="*/ 107394 h 383708"/>
                <a:gd name="csX1914" fmla="*/ 358539 w 1092955"/>
                <a:gd name="csY1914" fmla="*/ 109072 h 383708"/>
                <a:gd name="csX1915" fmla="*/ 360217 w 1092955"/>
                <a:gd name="csY1915" fmla="*/ 109072 h 383708"/>
                <a:gd name="csX1916" fmla="*/ 360217 w 1092955"/>
                <a:gd name="csY1916" fmla="*/ 112428 h 383708"/>
                <a:gd name="csX1917" fmla="*/ 363573 w 1092955"/>
                <a:gd name="csY1917" fmla="*/ 112428 h 383708"/>
                <a:gd name="csX1918" fmla="*/ 363573 w 1092955"/>
                <a:gd name="csY1918" fmla="*/ 114106 h 383708"/>
                <a:gd name="csX1919" fmla="*/ 370844 w 1092955"/>
                <a:gd name="csY1919" fmla="*/ 114106 h 383708"/>
                <a:gd name="csX1920" fmla="*/ 370844 w 1092955"/>
                <a:gd name="csY1920" fmla="*/ 112428 h 383708"/>
                <a:gd name="csX1921" fmla="*/ 374200 w 1092955"/>
                <a:gd name="csY1921" fmla="*/ 112428 h 383708"/>
                <a:gd name="csX1922" fmla="*/ 374200 w 1092955"/>
                <a:gd name="csY1922" fmla="*/ 110750 h 383708"/>
                <a:gd name="csX1923" fmla="*/ 378115 w 1092955"/>
                <a:gd name="csY1923" fmla="*/ 110750 h 383708"/>
                <a:gd name="csX1924" fmla="*/ 378115 w 1092955"/>
                <a:gd name="csY1924" fmla="*/ 109072 h 383708"/>
                <a:gd name="csX1925" fmla="*/ 385387 w 1092955"/>
                <a:gd name="csY1925" fmla="*/ 109072 h 383708"/>
                <a:gd name="csX1926" fmla="*/ 385387 w 1092955"/>
                <a:gd name="csY1926" fmla="*/ 110750 h 383708"/>
                <a:gd name="csX1927" fmla="*/ 388743 w 1092955"/>
                <a:gd name="csY1927" fmla="*/ 110750 h 383708"/>
                <a:gd name="csX1928" fmla="*/ 388743 w 1092955"/>
                <a:gd name="csY1928" fmla="*/ 112428 h 383708"/>
                <a:gd name="csX1929" fmla="*/ 390421 w 1092955"/>
                <a:gd name="csY1929" fmla="*/ 112428 h 383708"/>
                <a:gd name="csX1930" fmla="*/ 390421 w 1092955"/>
                <a:gd name="csY1930" fmla="*/ 110750 h 383708"/>
                <a:gd name="csX1931" fmla="*/ 392099 w 1092955"/>
                <a:gd name="csY1931" fmla="*/ 110750 h 383708"/>
                <a:gd name="csX1932" fmla="*/ 392099 w 1092955"/>
                <a:gd name="csY1932" fmla="*/ 109072 h 383708"/>
                <a:gd name="csX1933" fmla="*/ 393777 w 1092955"/>
                <a:gd name="csY1933" fmla="*/ 109072 h 383708"/>
                <a:gd name="csX1934" fmla="*/ 393777 w 1092955"/>
                <a:gd name="csY1934" fmla="*/ 110750 h 383708"/>
                <a:gd name="csX1935" fmla="*/ 397692 w 1092955"/>
                <a:gd name="csY1935" fmla="*/ 110750 h 383708"/>
                <a:gd name="csX1936" fmla="*/ 397692 w 1092955"/>
                <a:gd name="csY1936" fmla="*/ 109072 h 383708"/>
                <a:gd name="csX1937" fmla="*/ 399371 w 1092955"/>
                <a:gd name="csY1937" fmla="*/ 109072 h 383708"/>
                <a:gd name="csX1938" fmla="*/ 399371 w 1092955"/>
                <a:gd name="csY1938" fmla="*/ 107394 h 383708"/>
                <a:gd name="csX1939" fmla="*/ 404964 w 1092955"/>
                <a:gd name="csY1939" fmla="*/ 107394 h 383708"/>
                <a:gd name="csX1940" fmla="*/ 404964 w 1092955"/>
                <a:gd name="csY1940" fmla="*/ 103478 h 383708"/>
                <a:gd name="csX1941" fmla="*/ 406642 w 1092955"/>
                <a:gd name="csY1941" fmla="*/ 103478 h 383708"/>
                <a:gd name="csX1942" fmla="*/ 406642 w 1092955"/>
                <a:gd name="csY1942" fmla="*/ 100122 h 383708"/>
                <a:gd name="csX1943" fmla="*/ 409998 w 1092955"/>
                <a:gd name="csY1943" fmla="*/ 100122 h 383708"/>
                <a:gd name="csX1944" fmla="*/ 409998 w 1092955"/>
                <a:gd name="csY1944" fmla="*/ 98444 h 383708"/>
                <a:gd name="csX1945" fmla="*/ 411676 w 1092955"/>
                <a:gd name="csY1945" fmla="*/ 98444 h 383708"/>
                <a:gd name="csX1946" fmla="*/ 411676 w 1092955"/>
                <a:gd name="csY1946" fmla="*/ 96207 h 383708"/>
                <a:gd name="csX1947" fmla="*/ 415591 w 1092955"/>
                <a:gd name="csY1947" fmla="*/ 96207 h 383708"/>
                <a:gd name="csX1948" fmla="*/ 415591 w 1092955"/>
                <a:gd name="csY1948" fmla="*/ 98444 h 383708"/>
                <a:gd name="csX1949" fmla="*/ 417269 w 1092955"/>
                <a:gd name="csY1949" fmla="*/ 98444 h 383708"/>
                <a:gd name="csX1950" fmla="*/ 417269 w 1092955"/>
                <a:gd name="csY1950" fmla="*/ 96207 h 383708"/>
                <a:gd name="csX1951" fmla="*/ 418948 w 1092955"/>
                <a:gd name="csY1951" fmla="*/ 96207 h 383708"/>
                <a:gd name="csX1952" fmla="*/ 418948 w 1092955"/>
                <a:gd name="csY1952" fmla="*/ 98444 h 383708"/>
                <a:gd name="csX1953" fmla="*/ 420625 w 1092955"/>
                <a:gd name="csY1953" fmla="*/ 98444 h 383708"/>
                <a:gd name="csX1954" fmla="*/ 420625 w 1092955"/>
                <a:gd name="csY1954" fmla="*/ 96207 h 383708"/>
                <a:gd name="csX1955" fmla="*/ 426219 w 1092955"/>
                <a:gd name="csY1955" fmla="*/ 96207 h 383708"/>
                <a:gd name="csX1956" fmla="*/ 426219 w 1092955"/>
                <a:gd name="csY1956" fmla="*/ 100122 h 383708"/>
                <a:gd name="csX1957" fmla="*/ 424541 w 1092955"/>
                <a:gd name="csY1957" fmla="*/ 100122 h 383708"/>
                <a:gd name="csX1958" fmla="*/ 424541 w 1092955"/>
                <a:gd name="csY1958" fmla="*/ 101800 h 383708"/>
                <a:gd name="csX1959" fmla="*/ 433491 w 1092955"/>
                <a:gd name="csY1959" fmla="*/ 101800 h 383708"/>
                <a:gd name="csX1960" fmla="*/ 433491 w 1092955"/>
                <a:gd name="csY1960" fmla="*/ 103478 h 383708"/>
                <a:gd name="csX1961" fmla="*/ 438525 w 1092955"/>
                <a:gd name="csY1961" fmla="*/ 103478 h 383708"/>
                <a:gd name="csX1962" fmla="*/ 438525 w 1092955"/>
                <a:gd name="csY1962" fmla="*/ 105156 h 383708"/>
                <a:gd name="csX1963" fmla="*/ 442440 w 1092955"/>
                <a:gd name="csY1963" fmla="*/ 105156 h 383708"/>
                <a:gd name="csX1964" fmla="*/ 442440 w 1092955"/>
                <a:gd name="csY1964" fmla="*/ 103478 h 383708"/>
                <a:gd name="csX1965" fmla="*/ 444118 w 1092955"/>
                <a:gd name="csY1965" fmla="*/ 103478 h 383708"/>
                <a:gd name="csX1966" fmla="*/ 444118 w 1092955"/>
                <a:gd name="csY1966" fmla="*/ 101800 h 383708"/>
                <a:gd name="csX1967" fmla="*/ 447474 w 1092955"/>
                <a:gd name="csY1967" fmla="*/ 101800 h 383708"/>
                <a:gd name="csX1968" fmla="*/ 447474 w 1092955"/>
                <a:gd name="csY1968" fmla="*/ 100122 h 383708"/>
                <a:gd name="csX1969" fmla="*/ 453068 w 1092955"/>
                <a:gd name="csY1969" fmla="*/ 100122 h 383708"/>
                <a:gd name="csX1970" fmla="*/ 453068 w 1092955"/>
                <a:gd name="csY1970" fmla="*/ 101800 h 383708"/>
                <a:gd name="csX1971" fmla="*/ 454745 w 1092955"/>
                <a:gd name="csY1971" fmla="*/ 101800 h 383708"/>
                <a:gd name="csX1972" fmla="*/ 454745 w 1092955"/>
                <a:gd name="csY1972" fmla="*/ 100122 h 383708"/>
                <a:gd name="csX1973" fmla="*/ 456423 w 1092955"/>
                <a:gd name="csY1973" fmla="*/ 100122 h 383708"/>
                <a:gd name="csX1974" fmla="*/ 456423 w 1092955"/>
                <a:gd name="csY1974" fmla="*/ 98444 h 383708"/>
                <a:gd name="csX1975" fmla="*/ 458102 w 1092955"/>
                <a:gd name="csY1975" fmla="*/ 98444 h 383708"/>
                <a:gd name="csX1976" fmla="*/ 458102 w 1092955"/>
                <a:gd name="csY1976" fmla="*/ 100122 h 383708"/>
                <a:gd name="csX1977" fmla="*/ 462017 w 1092955"/>
                <a:gd name="csY1977" fmla="*/ 100122 h 383708"/>
                <a:gd name="csX1978" fmla="*/ 462017 w 1092955"/>
                <a:gd name="csY1978" fmla="*/ 96207 h 383708"/>
                <a:gd name="csX1979" fmla="*/ 465373 w 1092955"/>
                <a:gd name="csY1979" fmla="*/ 96207 h 383708"/>
                <a:gd name="csX1980" fmla="*/ 465373 w 1092955"/>
                <a:gd name="csY1980" fmla="*/ 91173 h 383708"/>
                <a:gd name="csX1981" fmla="*/ 467051 w 1092955"/>
                <a:gd name="csY1981" fmla="*/ 91173 h 383708"/>
                <a:gd name="csX1982" fmla="*/ 467051 w 1092955"/>
                <a:gd name="csY1982" fmla="*/ 89495 h 383708"/>
                <a:gd name="csX1983" fmla="*/ 468729 w 1092955"/>
                <a:gd name="csY1983" fmla="*/ 89495 h 383708"/>
                <a:gd name="csX1984" fmla="*/ 468729 w 1092955"/>
                <a:gd name="csY1984" fmla="*/ 85579 h 383708"/>
                <a:gd name="csX1985" fmla="*/ 467051 w 1092955"/>
                <a:gd name="csY1985" fmla="*/ 85579 h 383708"/>
                <a:gd name="csX1986" fmla="*/ 467051 w 1092955"/>
                <a:gd name="csY1986" fmla="*/ 83901 h 383708"/>
                <a:gd name="csX1987" fmla="*/ 465373 w 1092955"/>
                <a:gd name="csY1987" fmla="*/ 83901 h 383708"/>
                <a:gd name="csX1988" fmla="*/ 465373 w 1092955"/>
                <a:gd name="csY1988" fmla="*/ 82223 h 383708"/>
                <a:gd name="csX1989" fmla="*/ 470966 w 1092955"/>
                <a:gd name="csY1989" fmla="*/ 82223 h 383708"/>
                <a:gd name="csX1990" fmla="*/ 470966 w 1092955"/>
                <a:gd name="csY1990" fmla="*/ 78867 h 383708"/>
                <a:gd name="csX1991" fmla="*/ 472645 w 1092955"/>
                <a:gd name="csY1991" fmla="*/ 78867 h 383708"/>
                <a:gd name="csX1992" fmla="*/ 472645 w 1092955"/>
                <a:gd name="csY1992" fmla="*/ 76630 h 383708"/>
                <a:gd name="csX1993" fmla="*/ 477679 w 1092955"/>
                <a:gd name="csY1993" fmla="*/ 76630 h 383708"/>
                <a:gd name="csX1994" fmla="*/ 477679 w 1092955"/>
                <a:gd name="csY1994" fmla="*/ 73274 h 383708"/>
                <a:gd name="csX1995" fmla="*/ 474322 w 1092955"/>
                <a:gd name="csY1995" fmla="*/ 73274 h 383708"/>
                <a:gd name="csX1996" fmla="*/ 474322 w 1092955"/>
                <a:gd name="csY1996" fmla="*/ 67680 h 383708"/>
                <a:gd name="csX1997" fmla="*/ 474322 w 1092955"/>
                <a:gd name="csY1997" fmla="*/ 67680 h 383708"/>
                <a:gd name="csX1998" fmla="*/ 474322 w 1092955"/>
                <a:gd name="csY1998" fmla="*/ 66002 h 383708"/>
                <a:gd name="csX1999" fmla="*/ 476000 w 1092955"/>
                <a:gd name="csY1999" fmla="*/ 66002 h 383708"/>
                <a:gd name="csX2000" fmla="*/ 476000 w 1092955"/>
                <a:gd name="csY2000" fmla="*/ 64324 h 383708"/>
                <a:gd name="csX2001" fmla="*/ 477679 w 1092955"/>
                <a:gd name="csY2001" fmla="*/ 64324 h 383708"/>
                <a:gd name="csX2002" fmla="*/ 477679 w 1092955"/>
                <a:gd name="csY2002" fmla="*/ 62646 h 383708"/>
                <a:gd name="csX2003" fmla="*/ 479356 w 1092955"/>
                <a:gd name="csY2003" fmla="*/ 62646 h 383708"/>
                <a:gd name="csX2004" fmla="*/ 479356 w 1092955"/>
                <a:gd name="csY2004" fmla="*/ 64324 h 383708"/>
                <a:gd name="csX2005" fmla="*/ 483272 w 1092955"/>
                <a:gd name="csY2005" fmla="*/ 64324 h 383708"/>
                <a:gd name="csX2006" fmla="*/ 483272 w 1092955"/>
                <a:gd name="csY2006" fmla="*/ 62646 h 383708"/>
                <a:gd name="csX2007" fmla="*/ 484950 w 1092955"/>
                <a:gd name="csY2007" fmla="*/ 62646 h 383708"/>
                <a:gd name="csX2008" fmla="*/ 484950 w 1092955"/>
                <a:gd name="csY2008" fmla="*/ 53697 h 383708"/>
                <a:gd name="csX2009" fmla="*/ 486628 w 1092955"/>
                <a:gd name="csY2009" fmla="*/ 53697 h 383708"/>
                <a:gd name="csX2010" fmla="*/ 486628 w 1092955"/>
                <a:gd name="csY2010" fmla="*/ 48103 h 383708"/>
                <a:gd name="csX2011" fmla="*/ 484950 w 1092955"/>
                <a:gd name="csY2011" fmla="*/ 48103 h 383708"/>
                <a:gd name="csX2012" fmla="*/ 484950 w 1092955"/>
                <a:gd name="csY2012" fmla="*/ 46425 h 383708"/>
                <a:gd name="csX2013" fmla="*/ 486628 w 1092955"/>
                <a:gd name="csY2013" fmla="*/ 46425 h 383708"/>
                <a:gd name="csX2014" fmla="*/ 486628 w 1092955"/>
                <a:gd name="csY2014" fmla="*/ 43069 h 383708"/>
                <a:gd name="csX2015" fmla="*/ 484950 w 1092955"/>
                <a:gd name="csY2015" fmla="*/ 43069 h 383708"/>
                <a:gd name="csX2016" fmla="*/ 484950 w 1092955"/>
                <a:gd name="csY2016" fmla="*/ 41391 h 383708"/>
                <a:gd name="csX2017" fmla="*/ 486628 w 1092955"/>
                <a:gd name="csY2017" fmla="*/ 41391 h 383708"/>
                <a:gd name="csX2018" fmla="*/ 486628 w 1092955"/>
                <a:gd name="csY2018" fmla="*/ 37476 h 383708"/>
                <a:gd name="csX2019" fmla="*/ 488306 w 1092955"/>
                <a:gd name="csY2019" fmla="*/ 37476 h 383708"/>
                <a:gd name="csX2020" fmla="*/ 488306 w 1092955"/>
                <a:gd name="csY2020" fmla="*/ 35798 h 383708"/>
                <a:gd name="csX2021" fmla="*/ 490543 w 1092955"/>
                <a:gd name="csY2021" fmla="*/ 35798 h 383708"/>
                <a:gd name="csX2022" fmla="*/ 490543 w 1092955"/>
                <a:gd name="csY2022" fmla="*/ 34120 h 383708"/>
                <a:gd name="csX2023" fmla="*/ 492222 w 1092955"/>
                <a:gd name="csY2023" fmla="*/ 34120 h 383708"/>
                <a:gd name="csX2024" fmla="*/ 492222 w 1092955"/>
                <a:gd name="csY2024" fmla="*/ 30764 h 383708"/>
                <a:gd name="csX2025" fmla="*/ 497256 w 1092955"/>
                <a:gd name="csY2025" fmla="*/ 30764 h 383708"/>
                <a:gd name="csX2026" fmla="*/ 497256 w 1092955"/>
                <a:gd name="csY2026" fmla="*/ 32442 h 383708"/>
                <a:gd name="csX2027" fmla="*/ 499493 w 1092955"/>
                <a:gd name="csY2027" fmla="*/ 32442 h 383708"/>
                <a:gd name="csX2028" fmla="*/ 499493 w 1092955"/>
                <a:gd name="csY2028" fmla="*/ 30764 h 383708"/>
                <a:gd name="csX2029" fmla="*/ 506205 w 1092955"/>
                <a:gd name="csY2029" fmla="*/ 30764 h 383708"/>
                <a:gd name="csX2030" fmla="*/ 506205 w 1092955"/>
                <a:gd name="csY2030" fmla="*/ 32442 h 383708"/>
                <a:gd name="csX2031" fmla="*/ 507883 w 1092955"/>
                <a:gd name="csY2031" fmla="*/ 32442 h 383708"/>
                <a:gd name="csX2032" fmla="*/ 507883 w 1092955"/>
                <a:gd name="csY2032" fmla="*/ 30764 h 383708"/>
                <a:gd name="csX2033" fmla="*/ 525782 w 1092955"/>
                <a:gd name="csY2033" fmla="*/ 30764 h 383708"/>
                <a:gd name="csX2034" fmla="*/ 525782 w 1092955"/>
                <a:gd name="csY2034" fmla="*/ 32442 h 383708"/>
                <a:gd name="csX2035" fmla="*/ 529697 w 1092955"/>
                <a:gd name="csY2035" fmla="*/ 32442 h 383708"/>
                <a:gd name="csX2036" fmla="*/ 529697 w 1092955"/>
                <a:gd name="csY2036" fmla="*/ 34120 h 383708"/>
                <a:gd name="csX2037" fmla="*/ 531376 w 1092955"/>
                <a:gd name="csY2037" fmla="*/ 34120 h 383708"/>
                <a:gd name="csX2038" fmla="*/ 531376 w 1092955"/>
                <a:gd name="csY2038" fmla="*/ 35798 h 383708"/>
                <a:gd name="csX2039" fmla="*/ 533053 w 1092955"/>
                <a:gd name="csY2039" fmla="*/ 35798 h 383708"/>
                <a:gd name="csX2040" fmla="*/ 531376 w 1092955"/>
                <a:gd name="csY2040" fmla="*/ 35798 h 383708"/>
                <a:gd name="csX2041" fmla="*/ 531376 w 1092955"/>
                <a:gd name="csY2041" fmla="*/ 39154 h 383708"/>
                <a:gd name="csX2042" fmla="*/ 531376 w 1092955"/>
                <a:gd name="csY2042" fmla="*/ 39154 h 383708"/>
                <a:gd name="csX2043" fmla="*/ 531376 w 1092955"/>
                <a:gd name="csY2043" fmla="*/ 41391 h 383708"/>
                <a:gd name="csX2044" fmla="*/ 533053 w 1092955"/>
                <a:gd name="csY2044" fmla="*/ 41391 h 383708"/>
                <a:gd name="csX2045" fmla="*/ 533053 w 1092955"/>
                <a:gd name="csY2045" fmla="*/ 43069 h 383708"/>
                <a:gd name="csX2046" fmla="*/ 538647 w 1092955"/>
                <a:gd name="csY2046" fmla="*/ 43069 h 383708"/>
                <a:gd name="csX2047" fmla="*/ 538647 w 1092955"/>
                <a:gd name="csY2047" fmla="*/ 44747 h 383708"/>
                <a:gd name="csX2048" fmla="*/ 531376 w 1092955"/>
                <a:gd name="csY2048" fmla="*/ 44747 h 383708"/>
                <a:gd name="csX2049" fmla="*/ 531376 w 1092955"/>
                <a:gd name="csY2049" fmla="*/ 48103 h 383708"/>
                <a:gd name="csX2050" fmla="*/ 531376 w 1092955"/>
                <a:gd name="csY2050" fmla="*/ 46425 h 383708"/>
                <a:gd name="csX2051" fmla="*/ 531376 w 1092955"/>
                <a:gd name="csY2051" fmla="*/ 48103 h 383708"/>
                <a:gd name="csX2052" fmla="*/ 525782 w 1092955"/>
                <a:gd name="csY2052" fmla="*/ 48103 h 383708"/>
                <a:gd name="csX2053" fmla="*/ 525782 w 1092955"/>
                <a:gd name="csY2053" fmla="*/ 50341 h 383708"/>
                <a:gd name="csX2054" fmla="*/ 531376 w 1092955"/>
                <a:gd name="csY2054" fmla="*/ 50341 h 383708"/>
                <a:gd name="csX2055" fmla="*/ 531376 w 1092955"/>
                <a:gd name="csY2055" fmla="*/ 52019 h 383708"/>
                <a:gd name="csX2056" fmla="*/ 528020 w 1092955"/>
                <a:gd name="csY2056" fmla="*/ 52019 h 383708"/>
                <a:gd name="csX2057" fmla="*/ 528020 w 1092955"/>
                <a:gd name="csY2057" fmla="*/ 53697 h 383708"/>
                <a:gd name="csX2058" fmla="*/ 529697 w 1092955"/>
                <a:gd name="csY2058" fmla="*/ 53697 h 383708"/>
                <a:gd name="csX2059" fmla="*/ 529697 w 1092955"/>
                <a:gd name="csY2059" fmla="*/ 55375 h 383708"/>
                <a:gd name="csX2060" fmla="*/ 528020 w 1092955"/>
                <a:gd name="csY2060" fmla="*/ 55375 h 383708"/>
                <a:gd name="csX2061" fmla="*/ 528020 w 1092955"/>
                <a:gd name="csY2061" fmla="*/ 59290 h 383708"/>
                <a:gd name="csX2062" fmla="*/ 528020 w 1092955"/>
                <a:gd name="csY2062" fmla="*/ 57053 h 383708"/>
                <a:gd name="csX2063" fmla="*/ 528020 w 1092955"/>
                <a:gd name="csY2063" fmla="*/ 59290 h 383708"/>
                <a:gd name="csX2064" fmla="*/ 531376 w 1092955"/>
                <a:gd name="csY2064" fmla="*/ 59290 h 383708"/>
                <a:gd name="csX2065" fmla="*/ 531376 w 1092955"/>
                <a:gd name="csY2065" fmla="*/ 60968 h 383708"/>
                <a:gd name="csX2066" fmla="*/ 528020 w 1092955"/>
                <a:gd name="csY2066" fmla="*/ 60968 h 383708"/>
                <a:gd name="csX2067" fmla="*/ 528020 w 1092955"/>
                <a:gd name="csY2067" fmla="*/ 66002 h 383708"/>
                <a:gd name="csX2068" fmla="*/ 536410 w 1092955"/>
                <a:gd name="csY2068" fmla="*/ 66002 h 383708"/>
                <a:gd name="csX2069" fmla="*/ 536410 w 1092955"/>
                <a:gd name="csY2069" fmla="*/ 67680 h 383708"/>
                <a:gd name="csX2070" fmla="*/ 538647 w 1092955"/>
                <a:gd name="csY2070" fmla="*/ 67680 h 383708"/>
                <a:gd name="csX2071" fmla="*/ 538647 w 1092955"/>
                <a:gd name="csY2071" fmla="*/ 73274 h 383708"/>
                <a:gd name="csX2072" fmla="*/ 540325 w 1092955"/>
                <a:gd name="csY2072" fmla="*/ 73274 h 383708"/>
                <a:gd name="csX2073" fmla="*/ 540325 w 1092955"/>
                <a:gd name="csY2073" fmla="*/ 74952 h 383708"/>
                <a:gd name="csX2074" fmla="*/ 542003 w 1092955"/>
                <a:gd name="csY2074" fmla="*/ 74952 h 383708"/>
                <a:gd name="csX2075" fmla="*/ 542003 w 1092955"/>
                <a:gd name="csY2075" fmla="*/ 76630 h 383708"/>
                <a:gd name="csX2076" fmla="*/ 543681 w 1092955"/>
                <a:gd name="csY2076" fmla="*/ 76630 h 383708"/>
                <a:gd name="csX2077" fmla="*/ 543681 w 1092955"/>
                <a:gd name="csY2077" fmla="*/ 78867 h 383708"/>
                <a:gd name="csX2078" fmla="*/ 545359 w 1092955"/>
                <a:gd name="csY2078" fmla="*/ 78867 h 383708"/>
                <a:gd name="csX2079" fmla="*/ 545359 w 1092955"/>
                <a:gd name="csY2079" fmla="*/ 82223 h 383708"/>
                <a:gd name="csX2080" fmla="*/ 536410 w 1092955"/>
                <a:gd name="csY2080" fmla="*/ 82223 h 383708"/>
                <a:gd name="csX2081" fmla="*/ 536410 w 1092955"/>
                <a:gd name="csY2081" fmla="*/ 85579 h 383708"/>
                <a:gd name="csX2082" fmla="*/ 538647 w 1092955"/>
                <a:gd name="csY2082" fmla="*/ 85579 h 383708"/>
                <a:gd name="csX2083" fmla="*/ 538647 w 1092955"/>
                <a:gd name="csY2083" fmla="*/ 87817 h 383708"/>
                <a:gd name="csX2084" fmla="*/ 540325 w 1092955"/>
                <a:gd name="csY2084" fmla="*/ 87817 h 383708"/>
                <a:gd name="csX2085" fmla="*/ 540325 w 1092955"/>
                <a:gd name="csY2085" fmla="*/ 91173 h 383708"/>
                <a:gd name="csX2086" fmla="*/ 545359 w 1092955"/>
                <a:gd name="csY2086" fmla="*/ 91173 h 383708"/>
                <a:gd name="csX2087" fmla="*/ 545359 w 1092955"/>
                <a:gd name="csY2087" fmla="*/ 96207 h 383708"/>
                <a:gd name="csX2088" fmla="*/ 549274 w 1092955"/>
                <a:gd name="csY2088" fmla="*/ 96207 h 383708"/>
                <a:gd name="csX2089" fmla="*/ 549274 w 1092955"/>
                <a:gd name="csY2089" fmla="*/ 98444 h 383708"/>
                <a:gd name="csX2090" fmla="*/ 550953 w 1092955"/>
                <a:gd name="csY2090" fmla="*/ 98444 h 383708"/>
                <a:gd name="csX2091" fmla="*/ 550953 w 1092955"/>
                <a:gd name="csY2091" fmla="*/ 100122 h 383708"/>
                <a:gd name="csX2092" fmla="*/ 552630 w 1092955"/>
                <a:gd name="csY2092" fmla="*/ 100122 h 383708"/>
                <a:gd name="csX2093" fmla="*/ 552630 w 1092955"/>
                <a:gd name="csY2093" fmla="*/ 101800 h 383708"/>
                <a:gd name="csX2094" fmla="*/ 558224 w 1092955"/>
                <a:gd name="csY2094" fmla="*/ 101800 h 383708"/>
                <a:gd name="csX2095" fmla="*/ 558224 w 1092955"/>
                <a:gd name="csY2095" fmla="*/ 103478 h 383708"/>
                <a:gd name="csX2096" fmla="*/ 559902 w 1092955"/>
                <a:gd name="csY2096" fmla="*/ 103478 h 383708"/>
                <a:gd name="csX2097" fmla="*/ 561580 w 1092955"/>
                <a:gd name="csY2097" fmla="*/ 105156 h 383708"/>
                <a:gd name="csX2098" fmla="*/ 561580 w 1092955"/>
                <a:gd name="csY2098" fmla="*/ 107394 h 383708"/>
                <a:gd name="csX2099" fmla="*/ 563258 w 1092955"/>
                <a:gd name="csY2099" fmla="*/ 107394 h 383708"/>
                <a:gd name="csX2100" fmla="*/ 563258 w 1092955"/>
                <a:gd name="csY2100" fmla="*/ 109072 h 383708"/>
                <a:gd name="csX2101" fmla="*/ 567174 w 1092955"/>
                <a:gd name="csY2101" fmla="*/ 109072 h 383708"/>
                <a:gd name="csX2102" fmla="*/ 567174 w 1092955"/>
                <a:gd name="csY2102" fmla="*/ 112428 h 383708"/>
                <a:gd name="csX2103" fmla="*/ 564936 w 1092955"/>
                <a:gd name="csY2103" fmla="*/ 112428 h 383708"/>
                <a:gd name="csX2104" fmla="*/ 564936 w 1092955"/>
                <a:gd name="csY2104" fmla="*/ 114106 h 383708"/>
                <a:gd name="csX2105" fmla="*/ 563258 w 1092955"/>
                <a:gd name="csY2105" fmla="*/ 114106 h 383708"/>
                <a:gd name="csX2106" fmla="*/ 563258 w 1092955"/>
                <a:gd name="csY2106" fmla="*/ 116343 h 383708"/>
                <a:gd name="csX2107" fmla="*/ 561580 w 1092955"/>
                <a:gd name="csY2107" fmla="*/ 116343 h 383708"/>
                <a:gd name="csX2108" fmla="*/ 561580 w 1092955"/>
                <a:gd name="csY2108" fmla="*/ 114106 h 383708"/>
                <a:gd name="csX2109" fmla="*/ 558224 w 1092955"/>
                <a:gd name="csY2109" fmla="*/ 114106 h 383708"/>
                <a:gd name="csX2110" fmla="*/ 558224 w 1092955"/>
                <a:gd name="csY2110" fmla="*/ 116343 h 383708"/>
                <a:gd name="csX2111" fmla="*/ 556546 w 1092955"/>
                <a:gd name="csY2111" fmla="*/ 116343 h 383708"/>
                <a:gd name="csX2112" fmla="*/ 556546 w 1092955"/>
                <a:gd name="csY2112" fmla="*/ 114106 h 383708"/>
                <a:gd name="csX2113" fmla="*/ 554308 w 1092955"/>
                <a:gd name="csY2113" fmla="*/ 114106 h 383708"/>
                <a:gd name="csX2114" fmla="*/ 554308 w 1092955"/>
                <a:gd name="csY2114" fmla="*/ 116343 h 383708"/>
                <a:gd name="csX2115" fmla="*/ 550953 w 1092955"/>
                <a:gd name="csY2115" fmla="*/ 116343 h 383708"/>
                <a:gd name="csX2116" fmla="*/ 550953 w 1092955"/>
                <a:gd name="csY2116" fmla="*/ 114106 h 383708"/>
                <a:gd name="csX2117" fmla="*/ 545359 w 1092955"/>
                <a:gd name="csY2117" fmla="*/ 114106 h 383708"/>
                <a:gd name="csX2118" fmla="*/ 545359 w 1092955"/>
                <a:gd name="csY2118" fmla="*/ 112428 h 383708"/>
                <a:gd name="csX2119" fmla="*/ 543681 w 1092955"/>
                <a:gd name="csY2119" fmla="*/ 112428 h 383708"/>
                <a:gd name="csX2120" fmla="*/ 543681 w 1092955"/>
                <a:gd name="csY2120" fmla="*/ 116343 h 383708"/>
                <a:gd name="csX2121" fmla="*/ 542003 w 1092955"/>
                <a:gd name="csY2121" fmla="*/ 116343 h 383708"/>
                <a:gd name="csX2122" fmla="*/ 542003 w 1092955"/>
                <a:gd name="csY2122" fmla="*/ 114106 h 383708"/>
                <a:gd name="csX2123" fmla="*/ 540325 w 1092955"/>
                <a:gd name="csY2123" fmla="*/ 114106 h 383708"/>
                <a:gd name="csX2124" fmla="*/ 540325 w 1092955"/>
                <a:gd name="csY2124" fmla="*/ 116343 h 383708"/>
                <a:gd name="csX2125" fmla="*/ 538647 w 1092955"/>
                <a:gd name="csY2125" fmla="*/ 116343 h 383708"/>
                <a:gd name="csX2126" fmla="*/ 538647 w 1092955"/>
                <a:gd name="csY2126" fmla="*/ 118021 h 383708"/>
                <a:gd name="csX2127" fmla="*/ 536410 w 1092955"/>
                <a:gd name="csY2127" fmla="*/ 118021 h 383708"/>
                <a:gd name="csX2128" fmla="*/ 536410 w 1092955"/>
                <a:gd name="csY2128" fmla="*/ 121377 h 383708"/>
                <a:gd name="csX2129" fmla="*/ 534731 w 1092955"/>
                <a:gd name="csY2129" fmla="*/ 121377 h 383708"/>
                <a:gd name="csX2130" fmla="*/ 534731 w 1092955"/>
                <a:gd name="csY2130" fmla="*/ 123055 h 383708"/>
                <a:gd name="csX2131" fmla="*/ 533053 w 1092955"/>
                <a:gd name="csY2131" fmla="*/ 123055 h 383708"/>
                <a:gd name="csX2132" fmla="*/ 533053 w 1092955"/>
                <a:gd name="csY2132" fmla="*/ 130327 h 383708"/>
                <a:gd name="csX2133" fmla="*/ 531376 w 1092955"/>
                <a:gd name="csY2133" fmla="*/ 130327 h 383708"/>
                <a:gd name="csX2134" fmla="*/ 531376 w 1092955"/>
                <a:gd name="csY2134" fmla="*/ 133683 h 383708"/>
                <a:gd name="csX2135" fmla="*/ 533053 w 1092955"/>
                <a:gd name="csY2135" fmla="*/ 133683 h 383708"/>
                <a:gd name="csX2136" fmla="*/ 533053 w 1092955"/>
                <a:gd name="csY2136" fmla="*/ 135920 h 383708"/>
                <a:gd name="csX2137" fmla="*/ 531376 w 1092955"/>
                <a:gd name="csY2137" fmla="*/ 135920 h 383708"/>
                <a:gd name="csX2138" fmla="*/ 531376 w 1092955"/>
                <a:gd name="csY2138" fmla="*/ 139276 h 383708"/>
                <a:gd name="csX2139" fmla="*/ 529697 w 1092955"/>
                <a:gd name="csY2139" fmla="*/ 139276 h 383708"/>
                <a:gd name="csX2140" fmla="*/ 529697 w 1092955"/>
                <a:gd name="csY2140" fmla="*/ 140954 h 383708"/>
                <a:gd name="csX2141" fmla="*/ 531376 w 1092955"/>
                <a:gd name="csY2141" fmla="*/ 140954 h 383708"/>
                <a:gd name="csX2142" fmla="*/ 531376 w 1092955"/>
                <a:gd name="csY2142" fmla="*/ 148226 h 383708"/>
                <a:gd name="csX2143" fmla="*/ 525782 w 1092955"/>
                <a:gd name="csY2143" fmla="*/ 148226 h 383708"/>
                <a:gd name="csX2144" fmla="*/ 525782 w 1092955"/>
                <a:gd name="csY2144" fmla="*/ 149904 h 383708"/>
                <a:gd name="csX2145" fmla="*/ 528020 w 1092955"/>
                <a:gd name="csY2145" fmla="*/ 149904 h 383708"/>
                <a:gd name="csX2146" fmla="*/ 528020 w 1092955"/>
                <a:gd name="csY2146" fmla="*/ 151582 h 383708"/>
                <a:gd name="csX2147" fmla="*/ 525782 w 1092955"/>
                <a:gd name="csY2147" fmla="*/ 151582 h 383708"/>
                <a:gd name="csX2148" fmla="*/ 525782 w 1092955"/>
                <a:gd name="csY2148" fmla="*/ 157175 h 383708"/>
                <a:gd name="csX2149" fmla="*/ 522426 w 1092955"/>
                <a:gd name="csY2149" fmla="*/ 157175 h 383708"/>
                <a:gd name="csX2150" fmla="*/ 522426 w 1092955"/>
                <a:gd name="csY2150" fmla="*/ 160531 h 383708"/>
                <a:gd name="csX2151" fmla="*/ 520748 w 1092955"/>
                <a:gd name="csY2151" fmla="*/ 160531 h 383708"/>
                <a:gd name="csX2152" fmla="*/ 520748 w 1092955"/>
                <a:gd name="csY2152" fmla="*/ 164447 h 383708"/>
                <a:gd name="csX2153" fmla="*/ 519070 w 1092955"/>
                <a:gd name="csY2153" fmla="*/ 164447 h 383708"/>
                <a:gd name="csX2154" fmla="*/ 519070 w 1092955"/>
                <a:gd name="csY2154" fmla="*/ 166125 h 383708"/>
                <a:gd name="csX2155" fmla="*/ 513476 w 1092955"/>
                <a:gd name="csY2155" fmla="*/ 166125 h 383708"/>
                <a:gd name="csX2156" fmla="*/ 513476 w 1092955"/>
                <a:gd name="csY2156" fmla="*/ 167803 h 383708"/>
                <a:gd name="csX2157" fmla="*/ 510120 w 1092955"/>
                <a:gd name="csY2157" fmla="*/ 167803 h 383708"/>
                <a:gd name="csX2158" fmla="*/ 510120 w 1092955"/>
                <a:gd name="csY2158" fmla="*/ 169481 h 383708"/>
                <a:gd name="csX2159" fmla="*/ 507883 w 1092955"/>
                <a:gd name="csY2159" fmla="*/ 169481 h 383708"/>
                <a:gd name="csX2160" fmla="*/ 507883 w 1092955"/>
                <a:gd name="csY2160" fmla="*/ 171159 h 383708"/>
                <a:gd name="csX2161" fmla="*/ 510120 w 1092955"/>
                <a:gd name="csY2161" fmla="*/ 171159 h 383708"/>
                <a:gd name="csX2162" fmla="*/ 510120 w 1092955"/>
                <a:gd name="csY2162" fmla="*/ 173396 h 383708"/>
                <a:gd name="csX2163" fmla="*/ 507883 w 1092955"/>
                <a:gd name="csY2163" fmla="*/ 173396 h 383708"/>
                <a:gd name="csX2164" fmla="*/ 507883 w 1092955"/>
                <a:gd name="csY2164" fmla="*/ 175074 h 383708"/>
                <a:gd name="csX2165" fmla="*/ 502849 w 1092955"/>
                <a:gd name="csY2165" fmla="*/ 175074 h 383708"/>
                <a:gd name="csX2166" fmla="*/ 502849 w 1092955"/>
                <a:gd name="csY2166" fmla="*/ 178430 h 383708"/>
                <a:gd name="csX2167" fmla="*/ 506205 w 1092955"/>
                <a:gd name="csY2167" fmla="*/ 178430 h 383708"/>
                <a:gd name="csX2168" fmla="*/ 506205 w 1092955"/>
                <a:gd name="csY2168" fmla="*/ 184024 h 383708"/>
                <a:gd name="csX2169" fmla="*/ 504527 w 1092955"/>
                <a:gd name="csY2169" fmla="*/ 184024 h 383708"/>
                <a:gd name="csX2170" fmla="*/ 504527 w 1092955"/>
                <a:gd name="csY2170" fmla="*/ 187380 h 383708"/>
                <a:gd name="csX2171" fmla="*/ 507883 w 1092955"/>
                <a:gd name="csY2171" fmla="*/ 187380 h 383708"/>
                <a:gd name="csX2172" fmla="*/ 507883 w 1092955"/>
                <a:gd name="csY2172" fmla="*/ 185702 h 383708"/>
                <a:gd name="csX2173" fmla="*/ 510120 w 1092955"/>
                <a:gd name="csY2173" fmla="*/ 185702 h 383708"/>
                <a:gd name="csX2174" fmla="*/ 510120 w 1092955"/>
                <a:gd name="csY2174" fmla="*/ 192973 h 383708"/>
                <a:gd name="csX2175" fmla="*/ 507883 w 1092955"/>
                <a:gd name="csY2175" fmla="*/ 192973 h 383708"/>
                <a:gd name="csX2176" fmla="*/ 507883 w 1092955"/>
                <a:gd name="csY2176" fmla="*/ 194651 h 383708"/>
                <a:gd name="csX2177" fmla="*/ 504527 w 1092955"/>
                <a:gd name="csY2177" fmla="*/ 194651 h 383708"/>
                <a:gd name="csX2178" fmla="*/ 504527 w 1092955"/>
                <a:gd name="csY2178" fmla="*/ 205279 h 383708"/>
                <a:gd name="csX2179" fmla="*/ 502849 w 1092955"/>
                <a:gd name="csY2179" fmla="*/ 205279 h 383708"/>
                <a:gd name="csX2180" fmla="*/ 502849 w 1092955"/>
                <a:gd name="csY2180" fmla="*/ 206957 h 383708"/>
                <a:gd name="csX2181" fmla="*/ 501171 w 1092955"/>
                <a:gd name="csY2181" fmla="*/ 206957 h 383708"/>
                <a:gd name="csX2182" fmla="*/ 501171 w 1092955"/>
                <a:gd name="csY2182" fmla="*/ 212550 h 383708"/>
                <a:gd name="csX2183" fmla="*/ 499493 w 1092955"/>
                <a:gd name="csY2183" fmla="*/ 212550 h 383708"/>
                <a:gd name="csX2184" fmla="*/ 499493 w 1092955"/>
                <a:gd name="csY2184" fmla="*/ 214228 h 383708"/>
                <a:gd name="csX2185" fmla="*/ 497256 w 1092955"/>
                <a:gd name="csY2185" fmla="*/ 214228 h 383708"/>
                <a:gd name="csX2186" fmla="*/ 497256 w 1092955"/>
                <a:gd name="csY2186" fmla="*/ 215906 h 383708"/>
                <a:gd name="csX2187" fmla="*/ 495577 w 1092955"/>
                <a:gd name="csY2187" fmla="*/ 215906 h 383708"/>
                <a:gd name="csX2188" fmla="*/ 495577 w 1092955"/>
                <a:gd name="csY2188" fmla="*/ 221500 h 383708"/>
                <a:gd name="csX2189" fmla="*/ 490543 w 1092955"/>
                <a:gd name="csY2189" fmla="*/ 221500 h 383708"/>
                <a:gd name="csX2190" fmla="*/ 490543 w 1092955"/>
                <a:gd name="csY2190" fmla="*/ 224856 h 383708"/>
                <a:gd name="csX2191" fmla="*/ 484950 w 1092955"/>
                <a:gd name="csY2191" fmla="*/ 224856 h 383708"/>
                <a:gd name="csX2192" fmla="*/ 484950 w 1092955"/>
                <a:gd name="csY2192" fmla="*/ 226534 h 383708"/>
                <a:gd name="csX2193" fmla="*/ 479356 w 1092955"/>
                <a:gd name="csY2193" fmla="*/ 226534 h 383708"/>
                <a:gd name="csX2194" fmla="*/ 479356 w 1092955"/>
                <a:gd name="csY2194" fmla="*/ 228212 h 383708"/>
                <a:gd name="csX2195" fmla="*/ 474322 w 1092955"/>
                <a:gd name="csY2195" fmla="*/ 228212 h 383708"/>
                <a:gd name="csX2196" fmla="*/ 474322 w 1092955"/>
                <a:gd name="csY2196" fmla="*/ 230449 h 383708"/>
                <a:gd name="csX2197" fmla="*/ 472645 w 1092955"/>
                <a:gd name="csY2197" fmla="*/ 230449 h 383708"/>
                <a:gd name="csX2198" fmla="*/ 472645 w 1092955"/>
                <a:gd name="csY2198" fmla="*/ 232127 h 383708"/>
                <a:gd name="csX2199" fmla="*/ 467051 w 1092955"/>
                <a:gd name="csY2199" fmla="*/ 232127 h 383708"/>
                <a:gd name="csX2200" fmla="*/ 467051 w 1092955"/>
                <a:gd name="csY2200" fmla="*/ 233805 h 383708"/>
                <a:gd name="csX2201" fmla="*/ 463695 w 1092955"/>
                <a:gd name="csY2201" fmla="*/ 233805 h 383708"/>
                <a:gd name="csX2202" fmla="*/ 613599 w 1092955"/>
                <a:gd name="csY2202" fmla="*/ 198007 h 383708"/>
                <a:gd name="csX2203" fmla="*/ 615277 w 1092955"/>
                <a:gd name="csY2203" fmla="*/ 198007 h 383708"/>
                <a:gd name="csX2204" fmla="*/ 613599 w 1092955"/>
                <a:gd name="csY2204" fmla="*/ 198007 h 383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</a:cxnLst>
              <a:rect l="l" t="t" r="r" b="b"/>
              <a:pathLst>
                <a:path w="1092955" h="383708">
                  <a:moveTo>
                    <a:pt x="674008" y="383709"/>
                  </a:moveTo>
                  <a:lnTo>
                    <a:pt x="674008" y="379794"/>
                  </a:lnTo>
                  <a:lnTo>
                    <a:pt x="675686" y="379794"/>
                  </a:lnTo>
                  <a:lnTo>
                    <a:pt x="677364" y="378116"/>
                  </a:lnTo>
                  <a:lnTo>
                    <a:pt x="679042" y="378116"/>
                  </a:lnTo>
                  <a:lnTo>
                    <a:pt x="679042" y="376438"/>
                  </a:lnTo>
                  <a:lnTo>
                    <a:pt x="681279" y="376438"/>
                  </a:lnTo>
                  <a:lnTo>
                    <a:pt x="681279" y="374760"/>
                  </a:lnTo>
                  <a:lnTo>
                    <a:pt x="675686" y="374760"/>
                  </a:lnTo>
                  <a:lnTo>
                    <a:pt x="675686" y="373082"/>
                  </a:lnTo>
                  <a:lnTo>
                    <a:pt x="677364" y="373082"/>
                  </a:lnTo>
                  <a:lnTo>
                    <a:pt x="677364" y="370844"/>
                  </a:lnTo>
                  <a:lnTo>
                    <a:pt x="679042" y="370844"/>
                  </a:lnTo>
                  <a:lnTo>
                    <a:pt x="679042" y="369166"/>
                  </a:lnTo>
                  <a:lnTo>
                    <a:pt x="679042" y="369166"/>
                  </a:lnTo>
                  <a:lnTo>
                    <a:pt x="679042" y="365810"/>
                  </a:lnTo>
                  <a:lnTo>
                    <a:pt x="681279" y="365810"/>
                  </a:lnTo>
                  <a:lnTo>
                    <a:pt x="681279" y="361895"/>
                  </a:lnTo>
                  <a:lnTo>
                    <a:pt x="686313" y="361895"/>
                  </a:lnTo>
                  <a:lnTo>
                    <a:pt x="686313" y="358539"/>
                  </a:lnTo>
                  <a:lnTo>
                    <a:pt x="687991" y="358539"/>
                  </a:lnTo>
                  <a:lnTo>
                    <a:pt x="687991" y="360217"/>
                  </a:lnTo>
                  <a:lnTo>
                    <a:pt x="693585" y="360217"/>
                  </a:lnTo>
                  <a:lnTo>
                    <a:pt x="693585" y="361895"/>
                  </a:lnTo>
                  <a:lnTo>
                    <a:pt x="695263" y="361895"/>
                  </a:lnTo>
                  <a:lnTo>
                    <a:pt x="695263" y="358539"/>
                  </a:lnTo>
                  <a:lnTo>
                    <a:pt x="699178" y="358539"/>
                  </a:lnTo>
                  <a:lnTo>
                    <a:pt x="699178" y="355183"/>
                  </a:lnTo>
                  <a:lnTo>
                    <a:pt x="700856" y="355183"/>
                  </a:lnTo>
                  <a:lnTo>
                    <a:pt x="700856" y="352945"/>
                  </a:lnTo>
                  <a:lnTo>
                    <a:pt x="704213" y="352945"/>
                  </a:lnTo>
                  <a:lnTo>
                    <a:pt x="704213" y="351267"/>
                  </a:lnTo>
                  <a:lnTo>
                    <a:pt x="707568" y="351267"/>
                  </a:lnTo>
                  <a:lnTo>
                    <a:pt x="707568" y="349589"/>
                  </a:lnTo>
                  <a:lnTo>
                    <a:pt x="709806" y="349589"/>
                  </a:lnTo>
                  <a:lnTo>
                    <a:pt x="709806" y="351267"/>
                  </a:lnTo>
                  <a:lnTo>
                    <a:pt x="714840" y="351267"/>
                  </a:lnTo>
                  <a:lnTo>
                    <a:pt x="714840" y="355183"/>
                  </a:lnTo>
                  <a:lnTo>
                    <a:pt x="709806" y="355183"/>
                  </a:lnTo>
                  <a:lnTo>
                    <a:pt x="709806" y="356861"/>
                  </a:lnTo>
                  <a:lnTo>
                    <a:pt x="711484" y="356861"/>
                  </a:lnTo>
                  <a:lnTo>
                    <a:pt x="711484" y="360217"/>
                  </a:lnTo>
                  <a:lnTo>
                    <a:pt x="713162" y="360217"/>
                  </a:lnTo>
                  <a:lnTo>
                    <a:pt x="713162" y="361895"/>
                  </a:lnTo>
                  <a:lnTo>
                    <a:pt x="711484" y="361895"/>
                  </a:lnTo>
                  <a:lnTo>
                    <a:pt x="711484" y="365810"/>
                  </a:lnTo>
                  <a:lnTo>
                    <a:pt x="709806" y="365810"/>
                  </a:lnTo>
                  <a:lnTo>
                    <a:pt x="709806" y="367488"/>
                  </a:lnTo>
                  <a:lnTo>
                    <a:pt x="707568" y="367488"/>
                  </a:lnTo>
                  <a:lnTo>
                    <a:pt x="707568" y="369166"/>
                  </a:lnTo>
                  <a:lnTo>
                    <a:pt x="705890" y="369166"/>
                  </a:lnTo>
                  <a:lnTo>
                    <a:pt x="705890" y="370844"/>
                  </a:lnTo>
                  <a:lnTo>
                    <a:pt x="704213" y="370844"/>
                  </a:lnTo>
                  <a:lnTo>
                    <a:pt x="704213" y="373082"/>
                  </a:lnTo>
                  <a:lnTo>
                    <a:pt x="702534" y="373082"/>
                  </a:lnTo>
                  <a:lnTo>
                    <a:pt x="702534" y="374760"/>
                  </a:lnTo>
                  <a:lnTo>
                    <a:pt x="699178" y="374760"/>
                  </a:lnTo>
                  <a:lnTo>
                    <a:pt x="699178" y="378116"/>
                  </a:lnTo>
                  <a:lnTo>
                    <a:pt x="696941" y="378116"/>
                  </a:lnTo>
                  <a:lnTo>
                    <a:pt x="696941" y="379794"/>
                  </a:lnTo>
                  <a:lnTo>
                    <a:pt x="687991" y="379794"/>
                  </a:lnTo>
                  <a:lnTo>
                    <a:pt x="687991" y="381472"/>
                  </a:lnTo>
                  <a:lnTo>
                    <a:pt x="682957" y="381472"/>
                  </a:lnTo>
                  <a:lnTo>
                    <a:pt x="682957" y="383709"/>
                  </a:lnTo>
                  <a:lnTo>
                    <a:pt x="674008" y="383709"/>
                  </a:lnTo>
                  <a:close/>
                  <a:moveTo>
                    <a:pt x="1089599" y="352945"/>
                  </a:moveTo>
                  <a:lnTo>
                    <a:pt x="1089599" y="351267"/>
                  </a:lnTo>
                  <a:lnTo>
                    <a:pt x="1087362" y="351267"/>
                  </a:lnTo>
                  <a:lnTo>
                    <a:pt x="1087362" y="349589"/>
                  </a:lnTo>
                  <a:lnTo>
                    <a:pt x="1085684" y="349589"/>
                  </a:lnTo>
                  <a:lnTo>
                    <a:pt x="1085684" y="347911"/>
                  </a:lnTo>
                  <a:lnTo>
                    <a:pt x="1084006" y="347911"/>
                  </a:lnTo>
                  <a:lnTo>
                    <a:pt x="1084006" y="344555"/>
                  </a:lnTo>
                  <a:lnTo>
                    <a:pt x="1080650" y="344555"/>
                  </a:lnTo>
                  <a:lnTo>
                    <a:pt x="1080650" y="340640"/>
                  </a:lnTo>
                  <a:lnTo>
                    <a:pt x="1078412" y="338962"/>
                  </a:lnTo>
                  <a:lnTo>
                    <a:pt x="1076735" y="338962"/>
                  </a:lnTo>
                  <a:lnTo>
                    <a:pt x="1076735" y="337284"/>
                  </a:lnTo>
                  <a:lnTo>
                    <a:pt x="1075056" y="337284"/>
                  </a:lnTo>
                  <a:lnTo>
                    <a:pt x="1075056" y="335606"/>
                  </a:lnTo>
                  <a:lnTo>
                    <a:pt x="1073379" y="335606"/>
                  </a:lnTo>
                  <a:lnTo>
                    <a:pt x="1073379" y="333368"/>
                  </a:lnTo>
                  <a:lnTo>
                    <a:pt x="1070022" y="333368"/>
                  </a:lnTo>
                  <a:lnTo>
                    <a:pt x="1070022" y="331690"/>
                  </a:lnTo>
                  <a:lnTo>
                    <a:pt x="1067785" y="331690"/>
                  </a:lnTo>
                  <a:lnTo>
                    <a:pt x="1067785" y="328334"/>
                  </a:lnTo>
                  <a:lnTo>
                    <a:pt x="1061073" y="328334"/>
                  </a:lnTo>
                  <a:lnTo>
                    <a:pt x="1061073" y="330012"/>
                  </a:lnTo>
                  <a:lnTo>
                    <a:pt x="1057158" y="330012"/>
                  </a:lnTo>
                  <a:lnTo>
                    <a:pt x="1057158" y="331690"/>
                  </a:lnTo>
                  <a:lnTo>
                    <a:pt x="1052123" y="331690"/>
                  </a:lnTo>
                  <a:lnTo>
                    <a:pt x="1052123" y="330012"/>
                  </a:lnTo>
                  <a:lnTo>
                    <a:pt x="1049886" y="330012"/>
                  </a:lnTo>
                  <a:lnTo>
                    <a:pt x="1049886" y="328334"/>
                  </a:lnTo>
                  <a:lnTo>
                    <a:pt x="1048208" y="328334"/>
                  </a:lnTo>
                  <a:lnTo>
                    <a:pt x="1048208" y="330012"/>
                  </a:lnTo>
                  <a:lnTo>
                    <a:pt x="1046530" y="330012"/>
                  </a:lnTo>
                  <a:lnTo>
                    <a:pt x="1046530" y="331690"/>
                  </a:lnTo>
                  <a:lnTo>
                    <a:pt x="1044852" y="331690"/>
                  </a:lnTo>
                  <a:lnTo>
                    <a:pt x="1044852" y="333368"/>
                  </a:lnTo>
                  <a:lnTo>
                    <a:pt x="1043174" y="333368"/>
                  </a:lnTo>
                  <a:lnTo>
                    <a:pt x="1043174" y="331690"/>
                  </a:lnTo>
                  <a:lnTo>
                    <a:pt x="1041496" y="331690"/>
                  </a:lnTo>
                  <a:lnTo>
                    <a:pt x="1041496" y="328334"/>
                  </a:lnTo>
                  <a:lnTo>
                    <a:pt x="1039258" y="328334"/>
                  </a:lnTo>
                  <a:lnTo>
                    <a:pt x="1039258" y="330012"/>
                  </a:lnTo>
                  <a:lnTo>
                    <a:pt x="1037581" y="330012"/>
                  </a:lnTo>
                  <a:lnTo>
                    <a:pt x="1037581" y="331690"/>
                  </a:lnTo>
                  <a:lnTo>
                    <a:pt x="1035902" y="331690"/>
                  </a:lnTo>
                  <a:lnTo>
                    <a:pt x="1035902" y="333368"/>
                  </a:lnTo>
                  <a:lnTo>
                    <a:pt x="1032546" y="333368"/>
                  </a:lnTo>
                  <a:lnTo>
                    <a:pt x="1032546" y="335606"/>
                  </a:lnTo>
                  <a:lnTo>
                    <a:pt x="1014648" y="335606"/>
                  </a:lnTo>
                  <a:lnTo>
                    <a:pt x="1014648" y="337284"/>
                  </a:lnTo>
                  <a:lnTo>
                    <a:pt x="1012969" y="337284"/>
                  </a:lnTo>
                  <a:lnTo>
                    <a:pt x="1012969" y="331690"/>
                  </a:lnTo>
                  <a:lnTo>
                    <a:pt x="1014648" y="331690"/>
                  </a:lnTo>
                  <a:lnTo>
                    <a:pt x="1014648" y="328334"/>
                  </a:lnTo>
                  <a:lnTo>
                    <a:pt x="1016325" y="328334"/>
                  </a:lnTo>
                  <a:lnTo>
                    <a:pt x="1016325" y="322741"/>
                  </a:lnTo>
                  <a:lnTo>
                    <a:pt x="1018004" y="322741"/>
                  </a:lnTo>
                  <a:lnTo>
                    <a:pt x="1018004" y="321063"/>
                  </a:lnTo>
                  <a:lnTo>
                    <a:pt x="1021360" y="321063"/>
                  </a:lnTo>
                  <a:lnTo>
                    <a:pt x="1021360" y="319385"/>
                  </a:lnTo>
                  <a:lnTo>
                    <a:pt x="1019681" y="319385"/>
                  </a:lnTo>
                  <a:lnTo>
                    <a:pt x="1019681" y="317707"/>
                  </a:lnTo>
                  <a:lnTo>
                    <a:pt x="1021360" y="317707"/>
                  </a:lnTo>
                  <a:lnTo>
                    <a:pt x="1021360" y="316029"/>
                  </a:lnTo>
                  <a:lnTo>
                    <a:pt x="1025275" y="316029"/>
                  </a:lnTo>
                  <a:lnTo>
                    <a:pt x="1025275" y="313791"/>
                  </a:lnTo>
                  <a:lnTo>
                    <a:pt x="1028631" y="313791"/>
                  </a:lnTo>
                  <a:lnTo>
                    <a:pt x="1028631" y="312113"/>
                  </a:lnTo>
                  <a:lnTo>
                    <a:pt x="1034225" y="312113"/>
                  </a:lnTo>
                  <a:lnTo>
                    <a:pt x="1034225" y="310435"/>
                  </a:lnTo>
                  <a:lnTo>
                    <a:pt x="1039258" y="310435"/>
                  </a:lnTo>
                  <a:lnTo>
                    <a:pt x="1039258" y="308757"/>
                  </a:lnTo>
                  <a:lnTo>
                    <a:pt x="1041496" y="308757"/>
                  </a:lnTo>
                  <a:lnTo>
                    <a:pt x="1041496" y="307079"/>
                  </a:lnTo>
                  <a:lnTo>
                    <a:pt x="1043174" y="307079"/>
                  </a:lnTo>
                  <a:lnTo>
                    <a:pt x="1043174" y="308757"/>
                  </a:lnTo>
                  <a:lnTo>
                    <a:pt x="1053802" y="308757"/>
                  </a:lnTo>
                  <a:lnTo>
                    <a:pt x="1053802" y="303164"/>
                  </a:lnTo>
                  <a:lnTo>
                    <a:pt x="1049886" y="303164"/>
                  </a:lnTo>
                  <a:lnTo>
                    <a:pt x="1049886" y="301486"/>
                  </a:lnTo>
                  <a:lnTo>
                    <a:pt x="1048208" y="301486"/>
                  </a:lnTo>
                  <a:lnTo>
                    <a:pt x="1048208" y="299808"/>
                  </a:lnTo>
                  <a:lnTo>
                    <a:pt x="1044852" y="299808"/>
                  </a:lnTo>
                  <a:lnTo>
                    <a:pt x="1044852" y="298130"/>
                  </a:lnTo>
                  <a:lnTo>
                    <a:pt x="1041496" y="298130"/>
                  </a:lnTo>
                  <a:lnTo>
                    <a:pt x="1041496" y="295892"/>
                  </a:lnTo>
                  <a:lnTo>
                    <a:pt x="1039258" y="295892"/>
                  </a:lnTo>
                  <a:lnTo>
                    <a:pt x="1039258" y="292536"/>
                  </a:lnTo>
                  <a:lnTo>
                    <a:pt x="1035902" y="292536"/>
                  </a:lnTo>
                  <a:lnTo>
                    <a:pt x="1035902" y="290858"/>
                  </a:lnTo>
                  <a:lnTo>
                    <a:pt x="1034225" y="290858"/>
                  </a:lnTo>
                  <a:lnTo>
                    <a:pt x="1034225" y="289180"/>
                  </a:lnTo>
                  <a:lnTo>
                    <a:pt x="1032546" y="289180"/>
                  </a:lnTo>
                  <a:lnTo>
                    <a:pt x="1032546" y="287502"/>
                  </a:lnTo>
                  <a:lnTo>
                    <a:pt x="1030309" y="287502"/>
                  </a:lnTo>
                  <a:lnTo>
                    <a:pt x="1030309" y="280231"/>
                  </a:lnTo>
                  <a:lnTo>
                    <a:pt x="1028631" y="280231"/>
                  </a:lnTo>
                  <a:lnTo>
                    <a:pt x="1028631" y="278553"/>
                  </a:lnTo>
                  <a:lnTo>
                    <a:pt x="1026953" y="278553"/>
                  </a:lnTo>
                  <a:lnTo>
                    <a:pt x="1026953" y="274637"/>
                  </a:lnTo>
                  <a:lnTo>
                    <a:pt x="1030309" y="274637"/>
                  </a:lnTo>
                  <a:lnTo>
                    <a:pt x="1030309" y="271281"/>
                  </a:lnTo>
                  <a:lnTo>
                    <a:pt x="1032546" y="271281"/>
                  </a:lnTo>
                  <a:lnTo>
                    <a:pt x="1032546" y="269603"/>
                  </a:lnTo>
                  <a:lnTo>
                    <a:pt x="1026953" y="269603"/>
                  </a:lnTo>
                  <a:lnTo>
                    <a:pt x="1026953" y="265688"/>
                  </a:lnTo>
                  <a:lnTo>
                    <a:pt x="1025275" y="265688"/>
                  </a:lnTo>
                  <a:lnTo>
                    <a:pt x="1025275" y="267366"/>
                  </a:lnTo>
                  <a:lnTo>
                    <a:pt x="1021360" y="267366"/>
                  </a:lnTo>
                  <a:lnTo>
                    <a:pt x="1021360" y="264010"/>
                  </a:lnTo>
                  <a:lnTo>
                    <a:pt x="1023597" y="264010"/>
                  </a:lnTo>
                  <a:lnTo>
                    <a:pt x="1023597" y="262332"/>
                  </a:lnTo>
                  <a:lnTo>
                    <a:pt x="1021360" y="262332"/>
                  </a:lnTo>
                  <a:lnTo>
                    <a:pt x="1023597" y="262332"/>
                  </a:lnTo>
                  <a:lnTo>
                    <a:pt x="1014648" y="262332"/>
                  </a:lnTo>
                  <a:lnTo>
                    <a:pt x="1014648" y="260654"/>
                  </a:lnTo>
                  <a:lnTo>
                    <a:pt x="1014648" y="260654"/>
                  </a:lnTo>
                  <a:lnTo>
                    <a:pt x="1014648" y="256738"/>
                  </a:lnTo>
                  <a:lnTo>
                    <a:pt x="1009054" y="256738"/>
                  </a:lnTo>
                  <a:lnTo>
                    <a:pt x="1012969" y="256738"/>
                  </a:lnTo>
                  <a:lnTo>
                    <a:pt x="1007376" y="256738"/>
                  </a:lnTo>
                  <a:lnTo>
                    <a:pt x="1007376" y="255060"/>
                  </a:lnTo>
                  <a:lnTo>
                    <a:pt x="1004020" y="255060"/>
                  </a:lnTo>
                  <a:lnTo>
                    <a:pt x="1004020" y="253382"/>
                  </a:lnTo>
                  <a:lnTo>
                    <a:pt x="998427" y="253382"/>
                  </a:lnTo>
                  <a:lnTo>
                    <a:pt x="998427" y="251704"/>
                  </a:lnTo>
                  <a:lnTo>
                    <a:pt x="995071" y="251704"/>
                  </a:lnTo>
                  <a:lnTo>
                    <a:pt x="995071" y="250026"/>
                  </a:lnTo>
                  <a:lnTo>
                    <a:pt x="991155" y="250026"/>
                  </a:lnTo>
                  <a:lnTo>
                    <a:pt x="991155" y="251704"/>
                  </a:lnTo>
                  <a:lnTo>
                    <a:pt x="989477" y="251704"/>
                  </a:lnTo>
                  <a:lnTo>
                    <a:pt x="989477" y="250026"/>
                  </a:lnTo>
                  <a:lnTo>
                    <a:pt x="986121" y="250026"/>
                  </a:lnTo>
                  <a:lnTo>
                    <a:pt x="986121" y="247789"/>
                  </a:lnTo>
                  <a:lnTo>
                    <a:pt x="984443" y="247789"/>
                  </a:lnTo>
                  <a:lnTo>
                    <a:pt x="984443" y="246111"/>
                  </a:lnTo>
                  <a:lnTo>
                    <a:pt x="977171" y="246111"/>
                  </a:lnTo>
                  <a:lnTo>
                    <a:pt x="977171" y="244433"/>
                  </a:lnTo>
                  <a:lnTo>
                    <a:pt x="973256" y="244433"/>
                  </a:lnTo>
                  <a:lnTo>
                    <a:pt x="973256" y="242755"/>
                  </a:lnTo>
                  <a:lnTo>
                    <a:pt x="962629" y="242755"/>
                  </a:lnTo>
                  <a:lnTo>
                    <a:pt x="962629" y="241077"/>
                  </a:lnTo>
                  <a:lnTo>
                    <a:pt x="955917" y="241077"/>
                  </a:lnTo>
                  <a:lnTo>
                    <a:pt x="955917" y="242755"/>
                  </a:lnTo>
                  <a:lnTo>
                    <a:pt x="953679" y="242755"/>
                  </a:lnTo>
                  <a:lnTo>
                    <a:pt x="953679" y="241077"/>
                  </a:lnTo>
                  <a:lnTo>
                    <a:pt x="952001" y="241077"/>
                  </a:lnTo>
                  <a:lnTo>
                    <a:pt x="952001" y="238839"/>
                  </a:lnTo>
                  <a:lnTo>
                    <a:pt x="948645" y="238839"/>
                  </a:lnTo>
                  <a:lnTo>
                    <a:pt x="948645" y="237161"/>
                  </a:lnTo>
                  <a:lnTo>
                    <a:pt x="944730" y="237161"/>
                  </a:lnTo>
                  <a:lnTo>
                    <a:pt x="944730" y="235483"/>
                  </a:lnTo>
                  <a:lnTo>
                    <a:pt x="943052" y="235483"/>
                  </a:lnTo>
                  <a:lnTo>
                    <a:pt x="943052" y="233805"/>
                  </a:lnTo>
                  <a:lnTo>
                    <a:pt x="941373" y="233805"/>
                  </a:lnTo>
                  <a:lnTo>
                    <a:pt x="941373" y="232127"/>
                  </a:lnTo>
                  <a:lnTo>
                    <a:pt x="941373" y="232127"/>
                  </a:lnTo>
                  <a:lnTo>
                    <a:pt x="941373" y="230449"/>
                  </a:lnTo>
                  <a:lnTo>
                    <a:pt x="935780" y="230449"/>
                  </a:lnTo>
                  <a:lnTo>
                    <a:pt x="935780" y="228212"/>
                  </a:lnTo>
                  <a:lnTo>
                    <a:pt x="932424" y="228212"/>
                  </a:lnTo>
                  <a:lnTo>
                    <a:pt x="932424" y="230449"/>
                  </a:lnTo>
                  <a:lnTo>
                    <a:pt x="930746" y="230449"/>
                  </a:lnTo>
                  <a:lnTo>
                    <a:pt x="930746" y="228212"/>
                  </a:lnTo>
                  <a:lnTo>
                    <a:pt x="927390" y="228212"/>
                  </a:lnTo>
                  <a:lnTo>
                    <a:pt x="925153" y="226534"/>
                  </a:lnTo>
                  <a:lnTo>
                    <a:pt x="923475" y="226534"/>
                  </a:lnTo>
                  <a:lnTo>
                    <a:pt x="923475" y="221500"/>
                  </a:lnTo>
                  <a:lnTo>
                    <a:pt x="921796" y="221500"/>
                  </a:lnTo>
                  <a:lnTo>
                    <a:pt x="921796" y="219262"/>
                  </a:lnTo>
                  <a:lnTo>
                    <a:pt x="920119" y="219262"/>
                  </a:lnTo>
                  <a:lnTo>
                    <a:pt x="920119" y="221500"/>
                  </a:lnTo>
                  <a:lnTo>
                    <a:pt x="918440" y="221500"/>
                  </a:lnTo>
                  <a:lnTo>
                    <a:pt x="918440" y="219262"/>
                  </a:lnTo>
                  <a:lnTo>
                    <a:pt x="914525" y="219262"/>
                  </a:lnTo>
                  <a:lnTo>
                    <a:pt x="916203" y="219262"/>
                  </a:lnTo>
                  <a:lnTo>
                    <a:pt x="914525" y="219262"/>
                  </a:lnTo>
                  <a:lnTo>
                    <a:pt x="914525" y="221500"/>
                  </a:lnTo>
                  <a:lnTo>
                    <a:pt x="912847" y="221500"/>
                  </a:lnTo>
                  <a:lnTo>
                    <a:pt x="912847" y="223178"/>
                  </a:lnTo>
                  <a:lnTo>
                    <a:pt x="911169" y="223178"/>
                  </a:lnTo>
                  <a:lnTo>
                    <a:pt x="911169" y="226534"/>
                  </a:lnTo>
                  <a:lnTo>
                    <a:pt x="909491" y="226534"/>
                  </a:lnTo>
                  <a:lnTo>
                    <a:pt x="909491" y="228212"/>
                  </a:lnTo>
                  <a:lnTo>
                    <a:pt x="909491" y="228212"/>
                  </a:lnTo>
                  <a:lnTo>
                    <a:pt x="909491" y="232127"/>
                  </a:lnTo>
                  <a:lnTo>
                    <a:pt x="902219" y="232127"/>
                  </a:lnTo>
                  <a:lnTo>
                    <a:pt x="902219" y="233805"/>
                  </a:lnTo>
                  <a:lnTo>
                    <a:pt x="900542" y="233805"/>
                  </a:lnTo>
                  <a:lnTo>
                    <a:pt x="900542" y="232127"/>
                  </a:lnTo>
                  <a:lnTo>
                    <a:pt x="898863" y="232127"/>
                  </a:lnTo>
                  <a:lnTo>
                    <a:pt x="898863" y="230449"/>
                  </a:lnTo>
                  <a:lnTo>
                    <a:pt x="896626" y="230449"/>
                  </a:lnTo>
                  <a:lnTo>
                    <a:pt x="896626" y="224856"/>
                  </a:lnTo>
                  <a:lnTo>
                    <a:pt x="894948" y="224856"/>
                  </a:lnTo>
                  <a:lnTo>
                    <a:pt x="894948" y="221500"/>
                  </a:lnTo>
                  <a:lnTo>
                    <a:pt x="900542" y="221500"/>
                  </a:lnTo>
                  <a:lnTo>
                    <a:pt x="900542" y="219262"/>
                  </a:lnTo>
                  <a:lnTo>
                    <a:pt x="898863" y="219262"/>
                  </a:lnTo>
                  <a:lnTo>
                    <a:pt x="898863" y="217584"/>
                  </a:lnTo>
                  <a:lnTo>
                    <a:pt x="896626" y="217584"/>
                  </a:lnTo>
                  <a:lnTo>
                    <a:pt x="896626" y="212550"/>
                  </a:lnTo>
                  <a:lnTo>
                    <a:pt x="894948" y="212550"/>
                  </a:lnTo>
                  <a:lnTo>
                    <a:pt x="894948" y="214228"/>
                  </a:lnTo>
                  <a:lnTo>
                    <a:pt x="893270" y="214228"/>
                  </a:lnTo>
                  <a:lnTo>
                    <a:pt x="893270" y="212550"/>
                  </a:lnTo>
                  <a:lnTo>
                    <a:pt x="891592" y="212550"/>
                  </a:lnTo>
                  <a:lnTo>
                    <a:pt x="891592" y="210313"/>
                  </a:lnTo>
                  <a:lnTo>
                    <a:pt x="891592" y="210313"/>
                  </a:lnTo>
                  <a:lnTo>
                    <a:pt x="891592" y="208635"/>
                  </a:lnTo>
                  <a:lnTo>
                    <a:pt x="889914" y="208635"/>
                  </a:lnTo>
                  <a:lnTo>
                    <a:pt x="889914" y="206957"/>
                  </a:lnTo>
                  <a:lnTo>
                    <a:pt x="885999" y="206957"/>
                  </a:lnTo>
                  <a:lnTo>
                    <a:pt x="885999" y="205279"/>
                  </a:lnTo>
                  <a:lnTo>
                    <a:pt x="878727" y="205279"/>
                  </a:lnTo>
                  <a:lnTo>
                    <a:pt x="878727" y="203601"/>
                  </a:lnTo>
                  <a:lnTo>
                    <a:pt x="877049" y="203601"/>
                  </a:lnTo>
                  <a:lnTo>
                    <a:pt x="877049" y="201923"/>
                  </a:lnTo>
                  <a:lnTo>
                    <a:pt x="878727" y="201923"/>
                  </a:lnTo>
                  <a:lnTo>
                    <a:pt x="878727" y="199685"/>
                  </a:lnTo>
                  <a:lnTo>
                    <a:pt x="882642" y="199685"/>
                  </a:lnTo>
                  <a:lnTo>
                    <a:pt x="882642" y="198007"/>
                  </a:lnTo>
                  <a:lnTo>
                    <a:pt x="887677" y="198007"/>
                  </a:lnTo>
                  <a:lnTo>
                    <a:pt x="887677" y="199685"/>
                  </a:lnTo>
                  <a:lnTo>
                    <a:pt x="889914" y="199685"/>
                  </a:lnTo>
                  <a:lnTo>
                    <a:pt x="889914" y="198007"/>
                  </a:lnTo>
                  <a:lnTo>
                    <a:pt x="891592" y="198007"/>
                  </a:lnTo>
                  <a:lnTo>
                    <a:pt x="891592" y="199685"/>
                  </a:lnTo>
                  <a:lnTo>
                    <a:pt x="893270" y="199685"/>
                  </a:lnTo>
                  <a:lnTo>
                    <a:pt x="893270" y="201923"/>
                  </a:lnTo>
                  <a:lnTo>
                    <a:pt x="896626" y="201923"/>
                  </a:lnTo>
                  <a:lnTo>
                    <a:pt x="896626" y="199685"/>
                  </a:lnTo>
                  <a:lnTo>
                    <a:pt x="898863" y="199685"/>
                  </a:lnTo>
                  <a:lnTo>
                    <a:pt x="898863" y="198007"/>
                  </a:lnTo>
                  <a:lnTo>
                    <a:pt x="900542" y="198007"/>
                  </a:lnTo>
                  <a:lnTo>
                    <a:pt x="900542" y="196329"/>
                  </a:lnTo>
                  <a:lnTo>
                    <a:pt x="902219" y="196329"/>
                  </a:lnTo>
                  <a:lnTo>
                    <a:pt x="902219" y="192973"/>
                  </a:lnTo>
                  <a:lnTo>
                    <a:pt x="909491" y="192973"/>
                  </a:lnTo>
                  <a:lnTo>
                    <a:pt x="909491" y="196329"/>
                  </a:lnTo>
                  <a:lnTo>
                    <a:pt x="909491" y="194651"/>
                  </a:lnTo>
                  <a:lnTo>
                    <a:pt x="909491" y="198007"/>
                  </a:lnTo>
                  <a:lnTo>
                    <a:pt x="914525" y="198007"/>
                  </a:lnTo>
                  <a:lnTo>
                    <a:pt x="914525" y="196329"/>
                  </a:lnTo>
                  <a:lnTo>
                    <a:pt x="918440" y="196329"/>
                  </a:lnTo>
                  <a:lnTo>
                    <a:pt x="918440" y="198007"/>
                  </a:lnTo>
                  <a:lnTo>
                    <a:pt x="920119" y="198007"/>
                  </a:lnTo>
                  <a:lnTo>
                    <a:pt x="920119" y="192973"/>
                  </a:lnTo>
                  <a:lnTo>
                    <a:pt x="925153" y="192973"/>
                  </a:lnTo>
                  <a:lnTo>
                    <a:pt x="925153" y="189058"/>
                  </a:lnTo>
                  <a:lnTo>
                    <a:pt x="923475" y="189058"/>
                  </a:lnTo>
                  <a:lnTo>
                    <a:pt x="923475" y="185702"/>
                  </a:lnTo>
                  <a:lnTo>
                    <a:pt x="918440" y="185702"/>
                  </a:lnTo>
                  <a:lnTo>
                    <a:pt x="918440" y="189058"/>
                  </a:lnTo>
                  <a:lnTo>
                    <a:pt x="912847" y="189058"/>
                  </a:lnTo>
                  <a:lnTo>
                    <a:pt x="911169" y="187380"/>
                  </a:lnTo>
                  <a:lnTo>
                    <a:pt x="905576" y="187380"/>
                  </a:lnTo>
                  <a:lnTo>
                    <a:pt x="905576" y="189058"/>
                  </a:lnTo>
                  <a:lnTo>
                    <a:pt x="891592" y="189058"/>
                  </a:lnTo>
                  <a:lnTo>
                    <a:pt x="891592" y="187380"/>
                  </a:lnTo>
                  <a:lnTo>
                    <a:pt x="889914" y="187380"/>
                  </a:lnTo>
                  <a:lnTo>
                    <a:pt x="889914" y="189058"/>
                  </a:lnTo>
                  <a:lnTo>
                    <a:pt x="884321" y="189058"/>
                  </a:lnTo>
                  <a:lnTo>
                    <a:pt x="884321" y="187380"/>
                  </a:lnTo>
                  <a:lnTo>
                    <a:pt x="882642" y="187380"/>
                  </a:lnTo>
                  <a:lnTo>
                    <a:pt x="882642" y="185702"/>
                  </a:lnTo>
                  <a:lnTo>
                    <a:pt x="878727" y="185702"/>
                  </a:lnTo>
                  <a:lnTo>
                    <a:pt x="878727" y="184024"/>
                  </a:lnTo>
                  <a:lnTo>
                    <a:pt x="877049" y="184024"/>
                  </a:lnTo>
                  <a:lnTo>
                    <a:pt x="877049" y="178430"/>
                  </a:lnTo>
                  <a:lnTo>
                    <a:pt x="877049" y="178430"/>
                  </a:lnTo>
                  <a:lnTo>
                    <a:pt x="877049" y="175074"/>
                  </a:lnTo>
                  <a:lnTo>
                    <a:pt x="873693" y="175074"/>
                  </a:lnTo>
                  <a:lnTo>
                    <a:pt x="870337" y="173396"/>
                  </a:lnTo>
                  <a:lnTo>
                    <a:pt x="870337" y="171159"/>
                  </a:lnTo>
                  <a:lnTo>
                    <a:pt x="872015" y="171159"/>
                  </a:lnTo>
                  <a:lnTo>
                    <a:pt x="872015" y="169481"/>
                  </a:lnTo>
                  <a:lnTo>
                    <a:pt x="868100" y="169481"/>
                  </a:lnTo>
                  <a:lnTo>
                    <a:pt x="868100" y="171159"/>
                  </a:lnTo>
                  <a:lnTo>
                    <a:pt x="863065" y="171159"/>
                  </a:lnTo>
                  <a:lnTo>
                    <a:pt x="863065" y="167803"/>
                  </a:lnTo>
                  <a:lnTo>
                    <a:pt x="861388" y="167803"/>
                  </a:lnTo>
                  <a:lnTo>
                    <a:pt x="861388" y="171159"/>
                  </a:lnTo>
                  <a:lnTo>
                    <a:pt x="857472" y="171159"/>
                  </a:lnTo>
                  <a:lnTo>
                    <a:pt x="857472" y="169481"/>
                  </a:lnTo>
                  <a:lnTo>
                    <a:pt x="852438" y="169481"/>
                  </a:lnTo>
                  <a:lnTo>
                    <a:pt x="852438" y="167803"/>
                  </a:lnTo>
                  <a:lnTo>
                    <a:pt x="854116" y="167803"/>
                  </a:lnTo>
                  <a:lnTo>
                    <a:pt x="854116" y="166125"/>
                  </a:lnTo>
                  <a:lnTo>
                    <a:pt x="855794" y="166125"/>
                  </a:lnTo>
                  <a:lnTo>
                    <a:pt x="855794" y="164447"/>
                  </a:lnTo>
                  <a:lnTo>
                    <a:pt x="859150" y="164447"/>
                  </a:lnTo>
                  <a:lnTo>
                    <a:pt x="859150" y="158853"/>
                  </a:lnTo>
                  <a:lnTo>
                    <a:pt x="861388" y="158853"/>
                  </a:lnTo>
                  <a:lnTo>
                    <a:pt x="861388" y="155497"/>
                  </a:lnTo>
                  <a:lnTo>
                    <a:pt x="861388" y="155497"/>
                  </a:lnTo>
                  <a:lnTo>
                    <a:pt x="861388" y="153260"/>
                  </a:lnTo>
                  <a:lnTo>
                    <a:pt x="872015" y="153260"/>
                  </a:lnTo>
                  <a:lnTo>
                    <a:pt x="872015" y="151582"/>
                  </a:lnTo>
                  <a:lnTo>
                    <a:pt x="875371" y="151582"/>
                  </a:lnTo>
                  <a:lnTo>
                    <a:pt x="875371" y="149904"/>
                  </a:lnTo>
                  <a:lnTo>
                    <a:pt x="877049" y="149904"/>
                  </a:lnTo>
                  <a:lnTo>
                    <a:pt x="877049" y="148226"/>
                  </a:lnTo>
                  <a:lnTo>
                    <a:pt x="878727" y="148226"/>
                  </a:lnTo>
                  <a:lnTo>
                    <a:pt x="878727" y="146548"/>
                  </a:lnTo>
                  <a:lnTo>
                    <a:pt x="880965" y="146548"/>
                  </a:lnTo>
                  <a:lnTo>
                    <a:pt x="880965" y="144870"/>
                  </a:lnTo>
                  <a:lnTo>
                    <a:pt x="885999" y="144870"/>
                  </a:lnTo>
                  <a:lnTo>
                    <a:pt x="885999" y="142632"/>
                  </a:lnTo>
                  <a:lnTo>
                    <a:pt x="894948" y="142632"/>
                  </a:lnTo>
                  <a:lnTo>
                    <a:pt x="894948" y="144870"/>
                  </a:lnTo>
                  <a:lnTo>
                    <a:pt x="898863" y="144870"/>
                  </a:lnTo>
                  <a:lnTo>
                    <a:pt x="898863" y="146548"/>
                  </a:lnTo>
                  <a:lnTo>
                    <a:pt x="902219" y="146548"/>
                  </a:lnTo>
                  <a:lnTo>
                    <a:pt x="902219" y="148226"/>
                  </a:lnTo>
                  <a:lnTo>
                    <a:pt x="905576" y="148226"/>
                  </a:lnTo>
                  <a:lnTo>
                    <a:pt x="905576" y="149904"/>
                  </a:lnTo>
                  <a:lnTo>
                    <a:pt x="909491" y="149904"/>
                  </a:lnTo>
                  <a:lnTo>
                    <a:pt x="909491" y="153260"/>
                  </a:lnTo>
                  <a:lnTo>
                    <a:pt x="923475" y="153260"/>
                  </a:lnTo>
                  <a:lnTo>
                    <a:pt x="923475" y="151582"/>
                  </a:lnTo>
                  <a:lnTo>
                    <a:pt x="925153" y="151582"/>
                  </a:lnTo>
                  <a:lnTo>
                    <a:pt x="925153" y="153260"/>
                  </a:lnTo>
                  <a:lnTo>
                    <a:pt x="927390" y="153260"/>
                  </a:lnTo>
                  <a:lnTo>
                    <a:pt x="927390" y="157175"/>
                  </a:lnTo>
                  <a:lnTo>
                    <a:pt x="925153" y="157175"/>
                  </a:lnTo>
                  <a:lnTo>
                    <a:pt x="925153" y="158853"/>
                  </a:lnTo>
                  <a:lnTo>
                    <a:pt x="927390" y="158853"/>
                  </a:lnTo>
                  <a:lnTo>
                    <a:pt x="927390" y="162209"/>
                  </a:lnTo>
                  <a:lnTo>
                    <a:pt x="930746" y="162209"/>
                  </a:lnTo>
                  <a:lnTo>
                    <a:pt x="930746" y="166125"/>
                  </a:lnTo>
                  <a:lnTo>
                    <a:pt x="932424" y="166125"/>
                  </a:lnTo>
                  <a:lnTo>
                    <a:pt x="932424" y="167803"/>
                  </a:lnTo>
                  <a:lnTo>
                    <a:pt x="930746" y="167803"/>
                  </a:lnTo>
                  <a:lnTo>
                    <a:pt x="930746" y="173396"/>
                  </a:lnTo>
                  <a:lnTo>
                    <a:pt x="927390" y="173396"/>
                  </a:lnTo>
                  <a:lnTo>
                    <a:pt x="927390" y="180108"/>
                  </a:lnTo>
                  <a:lnTo>
                    <a:pt x="929068" y="180108"/>
                  </a:lnTo>
                  <a:lnTo>
                    <a:pt x="929068" y="184024"/>
                  </a:lnTo>
                  <a:lnTo>
                    <a:pt x="927390" y="184024"/>
                  </a:lnTo>
                  <a:lnTo>
                    <a:pt x="927390" y="185702"/>
                  </a:lnTo>
                  <a:lnTo>
                    <a:pt x="929068" y="185702"/>
                  </a:lnTo>
                  <a:lnTo>
                    <a:pt x="929068" y="190736"/>
                  </a:lnTo>
                  <a:lnTo>
                    <a:pt x="930746" y="190736"/>
                  </a:lnTo>
                  <a:lnTo>
                    <a:pt x="930746" y="192973"/>
                  </a:lnTo>
                  <a:lnTo>
                    <a:pt x="932424" y="192973"/>
                  </a:lnTo>
                  <a:lnTo>
                    <a:pt x="932424" y="196329"/>
                  </a:lnTo>
                  <a:lnTo>
                    <a:pt x="934102" y="196329"/>
                  </a:lnTo>
                  <a:lnTo>
                    <a:pt x="934102" y="199685"/>
                  </a:lnTo>
                  <a:lnTo>
                    <a:pt x="935780" y="199685"/>
                  </a:lnTo>
                  <a:lnTo>
                    <a:pt x="935780" y="203601"/>
                  </a:lnTo>
                  <a:lnTo>
                    <a:pt x="938017" y="203601"/>
                  </a:lnTo>
                  <a:lnTo>
                    <a:pt x="938017" y="196329"/>
                  </a:lnTo>
                  <a:lnTo>
                    <a:pt x="938017" y="196329"/>
                  </a:lnTo>
                  <a:lnTo>
                    <a:pt x="938017" y="192973"/>
                  </a:lnTo>
                  <a:lnTo>
                    <a:pt x="939696" y="192973"/>
                  </a:lnTo>
                  <a:lnTo>
                    <a:pt x="939696" y="194651"/>
                  </a:lnTo>
                  <a:lnTo>
                    <a:pt x="941373" y="194651"/>
                  </a:lnTo>
                  <a:lnTo>
                    <a:pt x="941373" y="206957"/>
                  </a:lnTo>
                  <a:lnTo>
                    <a:pt x="943052" y="206957"/>
                  </a:lnTo>
                  <a:lnTo>
                    <a:pt x="943052" y="205279"/>
                  </a:lnTo>
                  <a:lnTo>
                    <a:pt x="944730" y="205279"/>
                  </a:lnTo>
                  <a:lnTo>
                    <a:pt x="944730" y="212550"/>
                  </a:lnTo>
                  <a:lnTo>
                    <a:pt x="948645" y="212550"/>
                  </a:lnTo>
                  <a:lnTo>
                    <a:pt x="948645" y="214228"/>
                  </a:lnTo>
                  <a:lnTo>
                    <a:pt x="952001" y="214228"/>
                  </a:lnTo>
                  <a:lnTo>
                    <a:pt x="952001" y="215906"/>
                  </a:lnTo>
                  <a:lnTo>
                    <a:pt x="960950" y="215906"/>
                  </a:lnTo>
                  <a:lnTo>
                    <a:pt x="960950" y="214228"/>
                  </a:lnTo>
                  <a:lnTo>
                    <a:pt x="962629" y="214228"/>
                  </a:lnTo>
                  <a:lnTo>
                    <a:pt x="962629" y="210313"/>
                  </a:lnTo>
                  <a:lnTo>
                    <a:pt x="966544" y="210313"/>
                  </a:lnTo>
                  <a:lnTo>
                    <a:pt x="966544" y="208635"/>
                  </a:lnTo>
                  <a:lnTo>
                    <a:pt x="968222" y="208635"/>
                  </a:lnTo>
                  <a:lnTo>
                    <a:pt x="968222" y="206957"/>
                  </a:lnTo>
                  <a:lnTo>
                    <a:pt x="971578" y="206957"/>
                  </a:lnTo>
                  <a:lnTo>
                    <a:pt x="971578" y="201923"/>
                  </a:lnTo>
                  <a:lnTo>
                    <a:pt x="973256" y="201923"/>
                  </a:lnTo>
                  <a:lnTo>
                    <a:pt x="973256" y="198007"/>
                  </a:lnTo>
                  <a:lnTo>
                    <a:pt x="978850" y="198007"/>
                  </a:lnTo>
                  <a:lnTo>
                    <a:pt x="978850" y="194651"/>
                  </a:lnTo>
                  <a:lnTo>
                    <a:pt x="980527" y="194651"/>
                  </a:lnTo>
                  <a:lnTo>
                    <a:pt x="980527" y="189058"/>
                  </a:lnTo>
                  <a:lnTo>
                    <a:pt x="982206" y="189058"/>
                  </a:lnTo>
                  <a:lnTo>
                    <a:pt x="982206" y="187380"/>
                  </a:lnTo>
                  <a:lnTo>
                    <a:pt x="986121" y="187380"/>
                  </a:lnTo>
                  <a:lnTo>
                    <a:pt x="986121" y="189058"/>
                  </a:lnTo>
                  <a:lnTo>
                    <a:pt x="992833" y="189058"/>
                  </a:lnTo>
                  <a:lnTo>
                    <a:pt x="992833" y="187380"/>
                  </a:lnTo>
                  <a:lnTo>
                    <a:pt x="995071" y="187380"/>
                  </a:lnTo>
                  <a:lnTo>
                    <a:pt x="995071" y="185702"/>
                  </a:lnTo>
                  <a:lnTo>
                    <a:pt x="1001783" y="185702"/>
                  </a:lnTo>
                  <a:lnTo>
                    <a:pt x="1001783" y="180108"/>
                  </a:lnTo>
                  <a:lnTo>
                    <a:pt x="1001783" y="180108"/>
                  </a:lnTo>
                  <a:lnTo>
                    <a:pt x="1001783" y="178430"/>
                  </a:lnTo>
                  <a:lnTo>
                    <a:pt x="1000104" y="178430"/>
                  </a:lnTo>
                  <a:lnTo>
                    <a:pt x="1000104" y="176752"/>
                  </a:lnTo>
                  <a:lnTo>
                    <a:pt x="1004020" y="176752"/>
                  </a:lnTo>
                  <a:lnTo>
                    <a:pt x="1004020" y="178430"/>
                  </a:lnTo>
                  <a:lnTo>
                    <a:pt x="1007376" y="178430"/>
                  </a:lnTo>
                  <a:lnTo>
                    <a:pt x="1007376" y="173396"/>
                  </a:lnTo>
                  <a:lnTo>
                    <a:pt x="1010732" y="173396"/>
                  </a:lnTo>
                  <a:lnTo>
                    <a:pt x="1010732" y="171159"/>
                  </a:lnTo>
                  <a:lnTo>
                    <a:pt x="1016325" y="171159"/>
                  </a:lnTo>
                  <a:lnTo>
                    <a:pt x="1016325" y="169481"/>
                  </a:lnTo>
                  <a:lnTo>
                    <a:pt x="1018004" y="169481"/>
                  </a:lnTo>
                  <a:lnTo>
                    <a:pt x="1018004" y="171159"/>
                  </a:lnTo>
                  <a:lnTo>
                    <a:pt x="1021360" y="171159"/>
                  </a:lnTo>
                  <a:lnTo>
                    <a:pt x="1021360" y="173396"/>
                  </a:lnTo>
                  <a:lnTo>
                    <a:pt x="1023597" y="173396"/>
                  </a:lnTo>
                  <a:lnTo>
                    <a:pt x="1023597" y="175074"/>
                  </a:lnTo>
                  <a:lnTo>
                    <a:pt x="1030309" y="175074"/>
                  </a:lnTo>
                  <a:lnTo>
                    <a:pt x="1030309" y="176752"/>
                  </a:lnTo>
                  <a:lnTo>
                    <a:pt x="1035902" y="176752"/>
                  </a:lnTo>
                  <a:lnTo>
                    <a:pt x="1035902" y="178430"/>
                  </a:lnTo>
                  <a:lnTo>
                    <a:pt x="1039258" y="178430"/>
                  </a:lnTo>
                  <a:lnTo>
                    <a:pt x="1039258" y="180108"/>
                  </a:lnTo>
                  <a:lnTo>
                    <a:pt x="1041496" y="180108"/>
                  </a:lnTo>
                  <a:lnTo>
                    <a:pt x="1041496" y="181786"/>
                  </a:lnTo>
                  <a:lnTo>
                    <a:pt x="1044852" y="181786"/>
                  </a:lnTo>
                  <a:lnTo>
                    <a:pt x="1044852" y="184024"/>
                  </a:lnTo>
                  <a:lnTo>
                    <a:pt x="1049886" y="184024"/>
                  </a:lnTo>
                  <a:lnTo>
                    <a:pt x="1049886" y="185702"/>
                  </a:lnTo>
                  <a:lnTo>
                    <a:pt x="1055479" y="185702"/>
                  </a:lnTo>
                  <a:lnTo>
                    <a:pt x="1055479" y="189058"/>
                  </a:lnTo>
                  <a:lnTo>
                    <a:pt x="1061073" y="189058"/>
                  </a:lnTo>
                  <a:lnTo>
                    <a:pt x="1061073" y="190736"/>
                  </a:lnTo>
                  <a:lnTo>
                    <a:pt x="1073379" y="190736"/>
                  </a:lnTo>
                  <a:lnTo>
                    <a:pt x="1073379" y="192973"/>
                  </a:lnTo>
                  <a:lnTo>
                    <a:pt x="1085684" y="192973"/>
                  </a:lnTo>
                  <a:lnTo>
                    <a:pt x="1085684" y="198007"/>
                  </a:lnTo>
                  <a:lnTo>
                    <a:pt x="1091277" y="198007"/>
                  </a:lnTo>
                  <a:lnTo>
                    <a:pt x="1091277" y="196329"/>
                  </a:lnTo>
                  <a:lnTo>
                    <a:pt x="1092956" y="196329"/>
                  </a:lnTo>
                  <a:lnTo>
                    <a:pt x="1092956" y="285265"/>
                  </a:lnTo>
                  <a:lnTo>
                    <a:pt x="1091277" y="285265"/>
                  </a:lnTo>
                  <a:lnTo>
                    <a:pt x="1091277" y="292536"/>
                  </a:lnTo>
                  <a:lnTo>
                    <a:pt x="1089599" y="292536"/>
                  </a:lnTo>
                  <a:lnTo>
                    <a:pt x="1089599" y="294214"/>
                  </a:lnTo>
                  <a:lnTo>
                    <a:pt x="1087362" y="295892"/>
                  </a:lnTo>
                  <a:lnTo>
                    <a:pt x="1089599" y="295892"/>
                  </a:lnTo>
                  <a:lnTo>
                    <a:pt x="1089599" y="298130"/>
                  </a:lnTo>
                  <a:lnTo>
                    <a:pt x="1091277" y="298130"/>
                  </a:lnTo>
                  <a:lnTo>
                    <a:pt x="1091277" y="299808"/>
                  </a:lnTo>
                  <a:lnTo>
                    <a:pt x="1092956" y="299808"/>
                  </a:lnTo>
                  <a:lnTo>
                    <a:pt x="1092956" y="352945"/>
                  </a:lnTo>
                  <a:lnTo>
                    <a:pt x="1089599" y="352945"/>
                  </a:lnTo>
                  <a:close/>
                  <a:moveTo>
                    <a:pt x="615277" y="349589"/>
                  </a:moveTo>
                  <a:lnTo>
                    <a:pt x="611361" y="349589"/>
                  </a:lnTo>
                  <a:lnTo>
                    <a:pt x="611361" y="346233"/>
                  </a:lnTo>
                  <a:lnTo>
                    <a:pt x="609683" y="346233"/>
                  </a:lnTo>
                  <a:lnTo>
                    <a:pt x="609683" y="347911"/>
                  </a:lnTo>
                  <a:lnTo>
                    <a:pt x="606328" y="347911"/>
                  </a:lnTo>
                  <a:lnTo>
                    <a:pt x="606328" y="346233"/>
                  </a:lnTo>
                  <a:lnTo>
                    <a:pt x="586751" y="346233"/>
                  </a:lnTo>
                  <a:lnTo>
                    <a:pt x="586751" y="338962"/>
                  </a:lnTo>
                  <a:lnTo>
                    <a:pt x="588428" y="338962"/>
                  </a:lnTo>
                  <a:lnTo>
                    <a:pt x="588428" y="337284"/>
                  </a:lnTo>
                  <a:lnTo>
                    <a:pt x="591784" y="337284"/>
                  </a:lnTo>
                  <a:lnTo>
                    <a:pt x="591784" y="335606"/>
                  </a:lnTo>
                  <a:lnTo>
                    <a:pt x="595700" y="335606"/>
                  </a:lnTo>
                  <a:lnTo>
                    <a:pt x="595700" y="333368"/>
                  </a:lnTo>
                  <a:lnTo>
                    <a:pt x="600734" y="333368"/>
                  </a:lnTo>
                  <a:lnTo>
                    <a:pt x="600734" y="331690"/>
                  </a:lnTo>
                  <a:lnTo>
                    <a:pt x="602412" y="331690"/>
                  </a:lnTo>
                  <a:lnTo>
                    <a:pt x="602412" y="333368"/>
                  </a:lnTo>
                  <a:lnTo>
                    <a:pt x="608005" y="333368"/>
                  </a:lnTo>
                  <a:lnTo>
                    <a:pt x="608005" y="335606"/>
                  </a:lnTo>
                  <a:lnTo>
                    <a:pt x="616955" y="335606"/>
                  </a:lnTo>
                  <a:lnTo>
                    <a:pt x="616955" y="337284"/>
                  </a:lnTo>
                  <a:lnTo>
                    <a:pt x="621989" y="337284"/>
                  </a:lnTo>
                  <a:lnTo>
                    <a:pt x="621989" y="338962"/>
                  </a:lnTo>
                  <a:lnTo>
                    <a:pt x="624226" y="338962"/>
                  </a:lnTo>
                  <a:lnTo>
                    <a:pt x="624226" y="340640"/>
                  </a:lnTo>
                  <a:lnTo>
                    <a:pt x="629260" y="340640"/>
                  </a:lnTo>
                  <a:lnTo>
                    <a:pt x="629260" y="338962"/>
                  </a:lnTo>
                  <a:lnTo>
                    <a:pt x="638210" y="338962"/>
                  </a:lnTo>
                  <a:lnTo>
                    <a:pt x="638210" y="337284"/>
                  </a:lnTo>
                  <a:lnTo>
                    <a:pt x="639888" y="337284"/>
                  </a:lnTo>
                  <a:lnTo>
                    <a:pt x="639888" y="338962"/>
                  </a:lnTo>
                  <a:lnTo>
                    <a:pt x="642125" y="338962"/>
                  </a:lnTo>
                  <a:lnTo>
                    <a:pt x="642125" y="340640"/>
                  </a:lnTo>
                  <a:lnTo>
                    <a:pt x="650515" y="340640"/>
                  </a:lnTo>
                  <a:lnTo>
                    <a:pt x="650515" y="337284"/>
                  </a:lnTo>
                  <a:lnTo>
                    <a:pt x="652753" y="337284"/>
                  </a:lnTo>
                  <a:lnTo>
                    <a:pt x="652753" y="335606"/>
                  </a:lnTo>
                  <a:lnTo>
                    <a:pt x="656109" y="335606"/>
                  </a:lnTo>
                  <a:lnTo>
                    <a:pt x="657787" y="333368"/>
                  </a:lnTo>
                  <a:lnTo>
                    <a:pt x="659465" y="331690"/>
                  </a:lnTo>
                  <a:lnTo>
                    <a:pt x="657787" y="331690"/>
                  </a:lnTo>
                  <a:lnTo>
                    <a:pt x="657787" y="328334"/>
                  </a:lnTo>
                  <a:lnTo>
                    <a:pt x="661702" y="328334"/>
                  </a:lnTo>
                  <a:lnTo>
                    <a:pt x="661702" y="330012"/>
                  </a:lnTo>
                  <a:lnTo>
                    <a:pt x="663380" y="330012"/>
                  </a:lnTo>
                  <a:lnTo>
                    <a:pt x="663380" y="335606"/>
                  </a:lnTo>
                  <a:lnTo>
                    <a:pt x="659465" y="335606"/>
                  </a:lnTo>
                  <a:lnTo>
                    <a:pt x="659465" y="337284"/>
                  </a:lnTo>
                  <a:lnTo>
                    <a:pt x="657787" y="337284"/>
                  </a:lnTo>
                  <a:lnTo>
                    <a:pt x="657787" y="338962"/>
                  </a:lnTo>
                  <a:lnTo>
                    <a:pt x="659465" y="338962"/>
                  </a:lnTo>
                  <a:lnTo>
                    <a:pt x="659465" y="340640"/>
                  </a:lnTo>
                  <a:lnTo>
                    <a:pt x="654431" y="340640"/>
                  </a:lnTo>
                  <a:lnTo>
                    <a:pt x="654431" y="342318"/>
                  </a:lnTo>
                  <a:lnTo>
                    <a:pt x="652753" y="342318"/>
                  </a:lnTo>
                  <a:lnTo>
                    <a:pt x="652753" y="344555"/>
                  </a:lnTo>
                  <a:lnTo>
                    <a:pt x="639888" y="344555"/>
                  </a:lnTo>
                  <a:lnTo>
                    <a:pt x="639888" y="346233"/>
                  </a:lnTo>
                  <a:lnTo>
                    <a:pt x="634854" y="346233"/>
                  </a:lnTo>
                  <a:lnTo>
                    <a:pt x="634854" y="347911"/>
                  </a:lnTo>
                  <a:lnTo>
                    <a:pt x="633176" y="347911"/>
                  </a:lnTo>
                  <a:lnTo>
                    <a:pt x="633176" y="346233"/>
                  </a:lnTo>
                  <a:lnTo>
                    <a:pt x="630938" y="346233"/>
                  </a:lnTo>
                  <a:lnTo>
                    <a:pt x="630938" y="349589"/>
                  </a:lnTo>
                  <a:lnTo>
                    <a:pt x="629260" y="349589"/>
                  </a:lnTo>
                  <a:lnTo>
                    <a:pt x="629260" y="346233"/>
                  </a:lnTo>
                  <a:lnTo>
                    <a:pt x="624226" y="346233"/>
                  </a:lnTo>
                  <a:lnTo>
                    <a:pt x="624226" y="349589"/>
                  </a:lnTo>
                  <a:lnTo>
                    <a:pt x="621989" y="349589"/>
                  </a:lnTo>
                  <a:lnTo>
                    <a:pt x="621989" y="347911"/>
                  </a:lnTo>
                  <a:lnTo>
                    <a:pt x="618633" y="347911"/>
                  </a:lnTo>
                  <a:lnTo>
                    <a:pt x="618633" y="349589"/>
                  </a:lnTo>
                  <a:lnTo>
                    <a:pt x="615277" y="349589"/>
                  </a:lnTo>
                  <a:close/>
                  <a:moveTo>
                    <a:pt x="459779" y="346233"/>
                  </a:moveTo>
                  <a:lnTo>
                    <a:pt x="459779" y="344555"/>
                  </a:lnTo>
                  <a:lnTo>
                    <a:pt x="456423" y="344555"/>
                  </a:lnTo>
                  <a:lnTo>
                    <a:pt x="456423" y="340640"/>
                  </a:lnTo>
                  <a:lnTo>
                    <a:pt x="454745" y="340640"/>
                  </a:lnTo>
                  <a:lnTo>
                    <a:pt x="454745" y="342318"/>
                  </a:lnTo>
                  <a:lnTo>
                    <a:pt x="453068" y="342318"/>
                  </a:lnTo>
                  <a:lnTo>
                    <a:pt x="453068" y="340640"/>
                  </a:lnTo>
                  <a:lnTo>
                    <a:pt x="444118" y="340640"/>
                  </a:lnTo>
                  <a:lnTo>
                    <a:pt x="444118" y="338962"/>
                  </a:lnTo>
                  <a:lnTo>
                    <a:pt x="438525" y="338962"/>
                  </a:lnTo>
                  <a:lnTo>
                    <a:pt x="438525" y="337284"/>
                  </a:lnTo>
                  <a:lnTo>
                    <a:pt x="436846" y="337284"/>
                  </a:lnTo>
                  <a:lnTo>
                    <a:pt x="436846" y="335606"/>
                  </a:lnTo>
                  <a:lnTo>
                    <a:pt x="433491" y="335606"/>
                  </a:lnTo>
                  <a:lnTo>
                    <a:pt x="433491" y="333368"/>
                  </a:lnTo>
                  <a:lnTo>
                    <a:pt x="424541" y="333368"/>
                  </a:lnTo>
                  <a:lnTo>
                    <a:pt x="424541" y="335606"/>
                  </a:lnTo>
                  <a:lnTo>
                    <a:pt x="417269" y="335606"/>
                  </a:lnTo>
                  <a:lnTo>
                    <a:pt x="417269" y="337284"/>
                  </a:lnTo>
                  <a:lnTo>
                    <a:pt x="415591" y="337284"/>
                  </a:lnTo>
                  <a:lnTo>
                    <a:pt x="415591" y="335606"/>
                  </a:lnTo>
                  <a:lnTo>
                    <a:pt x="408320" y="335606"/>
                  </a:lnTo>
                  <a:lnTo>
                    <a:pt x="408320" y="333368"/>
                  </a:lnTo>
                  <a:lnTo>
                    <a:pt x="406642" y="333368"/>
                  </a:lnTo>
                  <a:lnTo>
                    <a:pt x="406642" y="335606"/>
                  </a:lnTo>
                  <a:lnTo>
                    <a:pt x="406642" y="333368"/>
                  </a:lnTo>
                  <a:lnTo>
                    <a:pt x="393777" y="333368"/>
                  </a:lnTo>
                  <a:lnTo>
                    <a:pt x="393777" y="335606"/>
                  </a:lnTo>
                  <a:lnTo>
                    <a:pt x="392099" y="335606"/>
                  </a:lnTo>
                  <a:lnTo>
                    <a:pt x="392099" y="333368"/>
                  </a:lnTo>
                  <a:lnTo>
                    <a:pt x="379794" y="333368"/>
                  </a:lnTo>
                  <a:lnTo>
                    <a:pt x="379794" y="331690"/>
                  </a:lnTo>
                  <a:lnTo>
                    <a:pt x="367488" y="331690"/>
                  </a:lnTo>
                  <a:lnTo>
                    <a:pt x="367488" y="330012"/>
                  </a:lnTo>
                  <a:lnTo>
                    <a:pt x="365250" y="330012"/>
                  </a:lnTo>
                  <a:lnTo>
                    <a:pt x="365250" y="328334"/>
                  </a:lnTo>
                  <a:lnTo>
                    <a:pt x="360217" y="328334"/>
                  </a:lnTo>
                  <a:lnTo>
                    <a:pt x="360217" y="326656"/>
                  </a:lnTo>
                  <a:lnTo>
                    <a:pt x="356860" y="326656"/>
                  </a:lnTo>
                  <a:lnTo>
                    <a:pt x="356860" y="324419"/>
                  </a:lnTo>
                  <a:lnTo>
                    <a:pt x="352945" y="324419"/>
                  </a:lnTo>
                  <a:lnTo>
                    <a:pt x="352945" y="322741"/>
                  </a:lnTo>
                  <a:lnTo>
                    <a:pt x="347911" y="322741"/>
                  </a:lnTo>
                  <a:lnTo>
                    <a:pt x="347911" y="321063"/>
                  </a:lnTo>
                  <a:lnTo>
                    <a:pt x="338962" y="321063"/>
                  </a:lnTo>
                  <a:lnTo>
                    <a:pt x="338962" y="319385"/>
                  </a:lnTo>
                  <a:lnTo>
                    <a:pt x="326096" y="319385"/>
                  </a:lnTo>
                  <a:lnTo>
                    <a:pt x="326096" y="317707"/>
                  </a:lnTo>
                  <a:lnTo>
                    <a:pt x="324419" y="317707"/>
                  </a:lnTo>
                  <a:lnTo>
                    <a:pt x="324419" y="319385"/>
                  </a:lnTo>
                  <a:lnTo>
                    <a:pt x="322740" y="319385"/>
                  </a:lnTo>
                  <a:lnTo>
                    <a:pt x="322740" y="317707"/>
                  </a:lnTo>
                  <a:lnTo>
                    <a:pt x="321063" y="317707"/>
                  </a:lnTo>
                  <a:lnTo>
                    <a:pt x="321063" y="319385"/>
                  </a:lnTo>
                  <a:lnTo>
                    <a:pt x="317147" y="319385"/>
                  </a:lnTo>
                  <a:lnTo>
                    <a:pt x="317147" y="321063"/>
                  </a:lnTo>
                  <a:lnTo>
                    <a:pt x="315469" y="321063"/>
                  </a:lnTo>
                  <a:lnTo>
                    <a:pt x="315469" y="322741"/>
                  </a:lnTo>
                  <a:lnTo>
                    <a:pt x="312113" y="322741"/>
                  </a:lnTo>
                  <a:lnTo>
                    <a:pt x="312113" y="321063"/>
                  </a:lnTo>
                  <a:lnTo>
                    <a:pt x="301486" y="321063"/>
                  </a:lnTo>
                  <a:lnTo>
                    <a:pt x="301486" y="319385"/>
                  </a:lnTo>
                  <a:lnTo>
                    <a:pt x="299808" y="319385"/>
                  </a:lnTo>
                  <a:lnTo>
                    <a:pt x="299808" y="317707"/>
                  </a:lnTo>
                  <a:lnTo>
                    <a:pt x="295892" y="317707"/>
                  </a:lnTo>
                  <a:lnTo>
                    <a:pt x="295892" y="316029"/>
                  </a:lnTo>
                  <a:lnTo>
                    <a:pt x="290858" y="316029"/>
                  </a:lnTo>
                  <a:lnTo>
                    <a:pt x="290858" y="313791"/>
                  </a:lnTo>
                  <a:lnTo>
                    <a:pt x="272959" y="313791"/>
                  </a:lnTo>
                  <a:lnTo>
                    <a:pt x="272959" y="312113"/>
                  </a:lnTo>
                  <a:lnTo>
                    <a:pt x="269044" y="312113"/>
                  </a:lnTo>
                  <a:lnTo>
                    <a:pt x="269044" y="310435"/>
                  </a:lnTo>
                  <a:lnTo>
                    <a:pt x="265688" y="310435"/>
                  </a:lnTo>
                  <a:lnTo>
                    <a:pt x="265688" y="307079"/>
                  </a:lnTo>
                  <a:lnTo>
                    <a:pt x="269044" y="307079"/>
                  </a:lnTo>
                  <a:lnTo>
                    <a:pt x="269044" y="303164"/>
                  </a:lnTo>
                  <a:lnTo>
                    <a:pt x="271281" y="303164"/>
                  </a:lnTo>
                  <a:lnTo>
                    <a:pt x="271281" y="301486"/>
                  </a:lnTo>
                  <a:lnTo>
                    <a:pt x="265688" y="301486"/>
                  </a:lnTo>
                  <a:lnTo>
                    <a:pt x="265688" y="303164"/>
                  </a:lnTo>
                  <a:lnTo>
                    <a:pt x="264009" y="303164"/>
                  </a:lnTo>
                  <a:lnTo>
                    <a:pt x="264009" y="299808"/>
                  </a:lnTo>
                  <a:lnTo>
                    <a:pt x="258416" y="299808"/>
                  </a:lnTo>
                  <a:lnTo>
                    <a:pt x="258416" y="298130"/>
                  </a:lnTo>
                  <a:lnTo>
                    <a:pt x="247788" y="298130"/>
                  </a:lnTo>
                  <a:lnTo>
                    <a:pt x="247788" y="299808"/>
                  </a:lnTo>
                  <a:lnTo>
                    <a:pt x="244432" y="299808"/>
                  </a:lnTo>
                  <a:lnTo>
                    <a:pt x="244432" y="298130"/>
                  </a:lnTo>
                  <a:lnTo>
                    <a:pt x="246111" y="298130"/>
                  </a:lnTo>
                  <a:lnTo>
                    <a:pt x="246111" y="294214"/>
                  </a:lnTo>
                  <a:lnTo>
                    <a:pt x="247788" y="294214"/>
                  </a:lnTo>
                  <a:lnTo>
                    <a:pt x="247788" y="290858"/>
                  </a:lnTo>
                  <a:lnTo>
                    <a:pt x="253382" y="290858"/>
                  </a:lnTo>
                  <a:lnTo>
                    <a:pt x="253382" y="280231"/>
                  </a:lnTo>
                  <a:lnTo>
                    <a:pt x="255060" y="280231"/>
                  </a:lnTo>
                  <a:lnTo>
                    <a:pt x="255060" y="278553"/>
                  </a:lnTo>
                  <a:lnTo>
                    <a:pt x="256738" y="278553"/>
                  </a:lnTo>
                  <a:lnTo>
                    <a:pt x="256738" y="276315"/>
                  </a:lnTo>
                  <a:lnTo>
                    <a:pt x="260094" y="276315"/>
                  </a:lnTo>
                  <a:lnTo>
                    <a:pt x="260094" y="280231"/>
                  </a:lnTo>
                  <a:lnTo>
                    <a:pt x="262332" y="280231"/>
                  </a:lnTo>
                  <a:lnTo>
                    <a:pt x="262332" y="278553"/>
                  </a:lnTo>
                  <a:lnTo>
                    <a:pt x="267365" y="278553"/>
                  </a:lnTo>
                  <a:lnTo>
                    <a:pt x="267365" y="280231"/>
                  </a:lnTo>
                  <a:lnTo>
                    <a:pt x="269044" y="280231"/>
                  </a:lnTo>
                  <a:lnTo>
                    <a:pt x="269044" y="278553"/>
                  </a:lnTo>
                  <a:lnTo>
                    <a:pt x="272959" y="278553"/>
                  </a:lnTo>
                  <a:lnTo>
                    <a:pt x="272959" y="280231"/>
                  </a:lnTo>
                  <a:lnTo>
                    <a:pt x="276315" y="280231"/>
                  </a:lnTo>
                  <a:lnTo>
                    <a:pt x="276315" y="281909"/>
                  </a:lnTo>
                  <a:lnTo>
                    <a:pt x="277993" y="281909"/>
                  </a:lnTo>
                  <a:lnTo>
                    <a:pt x="277993" y="280231"/>
                  </a:lnTo>
                  <a:lnTo>
                    <a:pt x="281909" y="280231"/>
                  </a:lnTo>
                  <a:lnTo>
                    <a:pt x="281909" y="276315"/>
                  </a:lnTo>
                  <a:lnTo>
                    <a:pt x="283586" y="276315"/>
                  </a:lnTo>
                  <a:lnTo>
                    <a:pt x="283586" y="278553"/>
                  </a:lnTo>
                  <a:lnTo>
                    <a:pt x="290858" y="278553"/>
                  </a:lnTo>
                  <a:lnTo>
                    <a:pt x="290858" y="281909"/>
                  </a:lnTo>
                  <a:lnTo>
                    <a:pt x="295892" y="281909"/>
                  </a:lnTo>
                  <a:lnTo>
                    <a:pt x="295892" y="285265"/>
                  </a:lnTo>
                  <a:lnTo>
                    <a:pt x="297570" y="285265"/>
                  </a:lnTo>
                  <a:lnTo>
                    <a:pt x="297570" y="283587"/>
                  </a:lnTo>
                  <a:lnTo>
                    <a:pt x="299808" y="283587"/>
                  </a:lnTo>
                  <a:lnTo>
                    <a:pt x="299808" y="281909"/>
                  </a:lnTo>
                  <a:lnTo>
                    <a:pt x="301486" y="281909"/>
                  </a:lnTo>
                  <a:lnTo>
                    <a:pt x="301486" y="283587"/>
                  </a:lnTo>
                  <a:lnTo>
                    <a:pt x="303163" y="283587"/>
                  </a:lnTo>
                  <a:lnTo>
                    <a:pt x="303163" y="285265"/>
                  </a:lnTo>
                  <a:lnTo>
                    <a:pt x="306519" y="285265"/>
                  </a:lnTo>
                  <a:lnTo>
                    <a:pt x="306519" y="287502"/>
                  </a:lnTo>
                  <a:lnTo>
                    <a:pt x="308198" y="287502"/>
                  </a:lnTo>
                  <a:lnTo>
                    <a:pt x="308198" y="285265"/>
                  </a:lnTo>
                  <a:lnTo>
                    <a:pt x="310435" y="285265"/>
                  </a:lnTo>
                  <a:lnTo>
                    <a:pt x="310435" y="283587"/>
                  </a:lnTo>
                  <a:lnTo>
                    <a:pt x="312113" y="283587"/>
                  </a:lnTo>
                  <a:lnTo>
                    <a:pt x="312113" y="285265"/>
                  </a:lnTo>
                  <a:lnTo>
                    <a:pt x="313791" y="285265"/>
                  </a:lnTo>
                  <a:lnTo>
                    <a:pt x="313791" y="287502"/>
                  </a:lnTo>
                  <a:lnTo>
                    <a:pt x="315469" y="287502"/>
                  </a:lnTo>
                  <a:lnTo>
                    <a:pt x="315469" y="289180"/>
                  </a:lnTo>
                  <a:lnTo>
                    <a:pt x="317147" y="289180"/>
                  </a:lnTo>
                  <a:lnTo>
                    <a:pt x="317147" y="292536"/>
                  </a:lnTo>
                  <a:lnTo>
                    <a:pt x="319385" y="292536"/>
                  </a:lnTo>
                  <a:lnTo>
                    <a:pt x="319385" y="295892"/>
                  </a:lnTo>
                  <a:lnTo>
                    <a:pt x="321063" y="295892"/>
                  </a:lnTo>
                  <a:lnTo>
                    <a:pt x="321063" y="298130"/>
                  </a:lnTo>
                  <a:lnTo>
                    <a:pt x="333368" y="298130"/>
                  </a:lnTo>
                  <a:lnTo>
                    <a:pt x="333368" y="299808"/>
                  </a:lnTo>
                  <a:lnTo>
                    <a:pt x="338962" y="299808"/>
                  </a:lnTo>
                  <a:lnTo>
                    <a:pt x="338962" y="298130"/>
                  </a:lnTo>
                  <a:lnTo>
                    <a:pt x="343996" y="298130"/>
                  </a:lnTo>
                  <a:lnTo>
                    <a:pt x="343996" y="299808"/>
                  </a:lnTo>
                  <a:lnTo>
                    <a:pt x="356860" y="299808"/>
                  </a:lnTo>
                  <a:lnTo>
                    <a:pt x="356860" y="298130"/>
                  </a:lnTo>
                  <a:lnTo>
                    <a:pt x="358539" y="298130"/>
                  </a:lnTo>
                  <a:lnTo>
                    <a:pt x="358539" y="299808"/>
                  </a:lnTo>
                  <a:lnTo>
                    <a:pt x="360217" y="299808"/>
                  </a:lnTo>
                  <a:lnTo>
                    <a:pt x="360217" y="301486"/>
                  </a:lnTo>
                  <a:lnTo>
                    <a:pt x="363573" y="301486"/>
                  </a:lnTo>
                  <a:lnTo>
                    <a:pt x="363573" y="299808"/>
                  </a:lnTo>
                  <a:lnTo>
                    <a:pt x="365250" y="299808"/>
                  </a:lnTo>
                  <a:lnTo>
                    <a:pt x="365250" y="298130"/>
                  </a:lnTo>
                  <a:lnTo>
                    <a:pt x="367488" y="298130"/>
                  </a:lnTo>
                  <a:lnTo>
                    <a:pt x="367488" y="290858"/>
                  </a:lnTo>
                  <a:lnTo>
                    <a:pt x="370844" y="290858"/>
                  </a:lnTo>
                  <a:lnTo>
                    <a:pt x="370844" y="289180"/>
                  </a:lnTo>
                  <a:lnTo>
                    <a:pt x="372522" y="289180"/>
                  </a:lnTo>
                  <a:lnTo>
                    <a:pt x="372522" y="287502"/>
                  </a:lnTo>
                  <a:lnTo>
                    <a:pt x="378115" y="287502"/>
                  </a:lnTo>
                  <a:lnTo>
                    <a:pt x="378115" y="292536"/>
                  </a:lnTo>
                  <a:lnTo>
                    <a:pt x="379794" y="292536"/>
                  </a:lnTo>
                  <a:lnTo>
                    <a:pt x="379794" y="294214"/>
                  </a:lnTo>
                  <a:lnTo>
                    <a:pt x="381471" y="294214"/>
                  </a:lnTo>
                  <a:lnTo>
                    <a:pt x="381471" y="295892"/>
                  </a:lnTo>
                  <a:lnTo>
                    <a:pt x="387065" y="295892"/>
                  </a:lnTo>
                  <a:lnTo>
                    <a:pt x="387065" y="294214"/>
                  </a:lnTo>
                  <a:lnTo>
                    <a:pt x="388743" y="294214"/>
                  </a:lnTo>
                  <a:lnTo>
                    <a:pt x="388743" y="292536"/>
                  </a:lnTo>
                  <a:lnTo>
                    <a:pt x="390421" y="292536"/>
                  </a:lnTo>
                  <a:lnTo>
                    <a:pt x="390421" y="295892"/>
                  </a:lnTo>
                  <a:lnTo>
                    <a:pt x="393777" y="295892"/>
                  </a:lnTo>
                  <a:lnTo>
                    <a:pt x="393777" y="298130"/>
                  </a:lnTo>
                  <a:lnTo>
                    <a:pt x="397692" y="298130"/>
                  </a:lnTo>
                  <a:lnTo>
                    <a:pt x="397692" y="295892"/>
                  </a:lnTo>
                  <a:lnTo>
                    <a:pt x="399371" y="295892"/>
                  </a:lnTo>
                  <a:lnTo>
                    <a:pt x="399371" y="298130"/>
                  </a:lnTo>
                  <a:lnTo>
                    <a:pt x="401048" y="298130"/>
                  </a:lnTo>
                  <a:lnTo>
                    <a:pt x="401048" y="299808"/>
                  </a:lnTo>
                  <a:lnTo>
                    <a:pt x="415591" y="299808"/>
                  </a:lnTo>
                  <a:lnTo>
                    <a:pt x="415591" y="308757"/>
                  </a:lnTo>
                  <a:lnTo>
                    <a:pt x="418948" y="308757"/>
                  </a:lnTo>
                  <a:lnTo>
                    <a:pt x="418948" y="307079"/>
                  </a:lnTo>
                  <a:lnTo>
                    <a:pt x="418948" y="308757"/>
                  </a:lnTo>
                  <a:lnTo>
                    <a:pt x="420625" y="308757"/>
                  </a:lnTo>
                  <a:lnTo>
                    <a:pt x="420625" y="317707"/>
                  </a:lnTo>
                  <a:lnTo>
                    <a:pt x="426219" y="317707"/>
                  </a:lnTo>
                  <a:lnTo>
                    <a:pt x="426219" y="319385"/>
                  </a:lnTo>
                  <a:lnTo>
                    <a:pt x="427897" y="319385"/>
                  </a:lnTo>
                  <a:lnTo>
                    <a:pt x="427897" y="321063"/>
                  </a:lnTo>
                  <a:lnTo>
                    <a:pt x="435168" y="321063"/>
                  </a:lnTo>
                  <a:lnTo>
                    <a:pt x="435168" y="319385"/>
                  </a:lnTo>
                  <a:lnTo>
                    <a:pt x="442440" y="319385"/>
                  </a:lnTo>
                  <a:lnTo>
                    <a:pt x="442440" y="321063"/>
                  </a:lnTo>
                  <a:lnTo>
                    <a:pt x="444118" y="321063"/>
                  </a:lnTo>
                  <a:lnTo>
                    <a:pt x="444118" y="317707"/>
                  </a:lnTo>
                  <a:lnTo>
                    <a:pt x="445796" y="317707"/>
                  </a:lnTo>
                  <a:lnTo>
                    <a:pt x="445796" y="319385"/>
                  </a:lnTo>
                  <a:lnTo>
                    <a:pt x="447474" y="319385"/>
                  </a:lnTo>
                  <a:lnTo>
                    <a:pt x="447474" y="317707"/>
                  </a:lnTo>
                  <a:lnTo>
                    <a:pt x="450830" y="317707"/>
                  </a:lnTo>
                  <a:lnTo>
                    <a:pt x="450830" y="319385"/>
                  </a:lnTo>
                  <a:lnTo>
                    <a:pt x="454745" y="319385"/>
                  </a:lnTo>
                  <a:lnTo>
                    <a:pt x="454745" y="321063"/>
                  </a:lnTo>
                  <a:lnTo>
                    <a:pt x="459779" y="321063"/>
                  </a:lnTo>
                  <a:lnTo>
                    <a:pt x="459779" y="322741"/>
                  </a:lnTo>
                  <a:lnTo>
                    <a:pt x="458102" y="324419"/>
                  </a:lnTo>
                  <a:lnTo>
                    <a:pt x="458102" y="330012"/>
                  </a:lnTo>
                  <a:lnTo>
                    <a:pt x="456423" y="330012"/>
                  </a:lnTo>
                  <a:lnTo>
                    <a:pt x="456423" y="337284"/>
                  </a:lnTo>
                  <a:lnTo>
                    <a:pt x="458102" y="337284"/>
                  </a:lnTo>
                  <a:lnTo>
                    <a:pt x="458102" y="340640"/>
                  </a:lnTo>
                  <a:lnTo>
                    <a:pt x="459779" y="340640"/>
                  </a:lnTo>
                  <a:lnTo>
                    <a:pt x="459779" y="342318"/>
                  </a:lnTo>
                  <a:lnTo>
                    <a:pt x="462017" y="342318"/>
                  </a:lnTo>
                  <a:lnTo>
                    <a:pt x="462017" y="346233"/>
                  </a:lnTo>
                  <a:lnTo>
                    <a:pt x="459779" y="346233"/>
                  </a:lnTo>
                  <a:close/>
                  <a:moveTo>
                    <a:pt x="222618" y="276315"/>
                  </a:moveTo>
                  <a:lnTo>
                    <a:pt x="222618" y="274637"/>
                  </a:lnTo>
                  <a:lnTo>
                    <a:pt x="220940" y="274637"/>
                  </a:lnTo>
                  <a:lnTo>
                    <a:pt x="220940" y="272959"/>
                  </a:lnTo>
                  <a:lnTo>
                    <a:pt x="219262" y="272959"/>
                  </a:lnTo>
                  <a:lnTo>
                    <a:pt x="219262" y="271281"/>
                  </a:lnTo>
                  <a:lnTo>
                    <a:pt x="217584" y="271281"/>
                  </a:lnTo>
                  <a:lnTo>
                    <a:pt x="217584" y="267366"/>
                  </a:lnTo>
                  <a:lnTo>
                    <a:pt x="215906" y="267366"/>
                  </a:lnTo>
                  <a:lnTo>
                    <a:pt x="215906" y="265688"/>
                  </a:lnTo>
                  <a:lnTo>
                    <a:pt x="211991" y="265688"/>
                  </a:lnTo>
                  <a:lnTo>
                    <a:pt x="211991" y="264010"/>
                  </a:lnTo>
                  <a:lnTo>
                    <a:pt x="210313" y="264010"/>
                  </a:lnTo>
                  <a:lnTo>
                    <a:pt x="210313" y="260654"/>
                  </a:lnTo>
                  <a:lnTo>
                    <a:pt x="206957" y="260654"/>
                  </a:lnTo>
                  <a:lnTo>
                    <a:pt x="206957" y="256738"/>
                  </a:lnTo>
                  <a:lnTo>
                    <a:pt x="205278" y="256738"/>
                  </a:lnTo>
                  <a:lnTo>
                    <a:pt x="205278" y="255060"/>
                  </a:lnTo>
                  <a:lnTo>
                    <a:pt x="203041" y="255060"/>
                  </a:lnTo>
                  <a:lnTo>
                    <a:pt x="203041" y="253382"/>
                  </a:lnTo>
                  <a:lnTo>
                    <a:pt x="201363" y="253382"/>
                  </a:lnTo>
                  <a:lnTo>
                    <a:pt x="201363" y="251704"/>
                  </a:lnTo>
                  <a:lnTo>
                    <a:pt x="194092" y="251704"/>
                  </a:lnTo>
                  <a:lnTo>
                    <a:pt x="194092" y="250026"/>
                  </a:lnTo>
                  <a:lnTo>
                    <a:pt x="192414" y="250026"/>
                  </a:lnTo>
                  <a:lnTo>
                    <a:pt x="192414" y="246111"/>
                  </a:lnTo>
                  <a:lnTo>
                    <a:pt x="189057" y="246111"/>
                  </a:lnTo>
                  <a:lnTo>
                    <a:pt x="189057" y="244433"/>
                  </a:lnTo>
                  <a:lnTo>
                    <a:pt x="187380" y="244433"/>
                  </a:lnTo>
                  <a:lnTo>
                    <a:pt x="187380" y="242755"/>
                  </a:lnTo>
                  <a:lnTo>
                    <a:pt x="183464" y="242755"/>
                  </a:lnTo>
                  <a:lnTo>
                    <a:pt x="183464" y="241077"/>
                  </a:lnTo>
                  <a:lnTo>
                    <a:pt x="181786" y="241077"/>
                  </a:lnTo>
                  <a:lnTo>
                    <a:pt x="181786" y="238839"/>
                  </a:lnTo>
                  <a:lnTo>
                    <a:pt x="180108" y="238839"/>
                  </a:lnTo>
                  <a:lnTo>
                    <a:pt x="180108" y="237161"/>
                  </a:lnTo>
                  <a:lnTo>
                    <a:pt x="176752" y="237161"/>
                  </a:lnTo>
                  <a:lnTo>
                    <a:pt x="176752" y="235483"/>
                  </a:lnTo>
                  <a:lnTo>
                    <a:pt x="174515" y="235483"/>
                  </a:lnTo>
                  <a:lnTo>
                    <a:pt x="174515" y="233805"/>
                  </a:lnTo>
                  <a:lnTo>
                    <a:pt x="172837" y="233805"/>
                  </a:lnTo>
                  <a:lnTo>
                    <a:pt x="172837" y="232127"/>
                  </a:lnTo>
                  <a:lnTo>
                    <a:pt x="169480" y="232127"/>
                  </a:lnTo>
                  <a:lnTo>
                    <a:pt x="169480" y="228212"/>
                  </a:lnTo>
                  <a:lnTo>
                    <a:pt x="169480" y="228212"/>
                  </a:lnTo>
                  <a:lnTo>
                    <a:pt x="169480" y="226534"/>
                  </a:lnTo>
                  <a:lnTo>
                    <a:pt x="167803" y="226534"/>
                  </a:lnTo>
                  <a:lnTo>
                    <a:pt x="167803" y="223178"/>
                  </a:lnTo>
                  <a:lnTo>
                    <a:pt x="165565" y="223178"/>
                  </a:lnTo>
                  <a:lnTo>
                    <a:pt x="165565" y="221500"/>
                  </a:lnTo>
                  <a:lnTo>
                    <a:pt x="163887" y="221500"/>
                  </a:lnTo>
                  <a:lnTo>
                    <a:pt x="163887" y="219262"/>
                  </a:lnTo>
                  <a:lnTo>
                    <a:pt x="160531" y="219262"/>
                  </a:lnTo>
                  <a:lnTo>
                    <a:pt x="160531" y="217584"/>
                  </a:lnTo>
                  <a:lnTo>
                    <a:pt x="158853" y="217584"/>
                  </a:lnTo>
                  <a:lnTo>
                    <a:pt x="158853" y="215906"/>
                  </a:lnTo>
                  <a:lnTo>
                    <a:pt x="157175" y="215906"/>
                  </a:lnTo>
                  <a:lnTo>
                    <a:pt x="157175" y="214228"/>
                  </a:lnTo>
                  <a:lnTo>
                    <a:pt x="153260" y="214228"/>
                  </a:lnTo>
                  <a:lnTo>
                    <a:pt x="153260" y="212550"/>
                  </a:lnTo>
                  <a:lnTo>
                    <a:pt x="151582" y="212550"/>
                  </a:lnTo>
                  <a:lnTo>
                    <a:pt x="151582" y="208635"/>
                  </a:lnTo>
                  <a:lnTo>
                    <a:pt x="149903" y="208635"/>
                  </a:lnTo>
                  <a:lnTo>
                    <a:pt x="149903" y="206957"/>
                  </a:lnTo>
                  <a:lnTo>
                    <a:pt x="148226" y="206957"/>
                  </a:lnTo>
                  <a:lnTo>
                    <a:pt x="148226" y="203601"/>
                  </a:lnTo>
                  <a:lnTo>
                    <a:pt x="145988" y="203601"/>
                  </a:lnTo>
                  <a:lnTo>
                    <a:pt x="145988" y="199685"/>
                  </a:lnTo>
                  <a:lnTo>
                    <a:pt x="144310" y="199685"/>
                  </a:lnTo>
                  <a:lnTo>
                    <a:pt x="144310" y="198007"/>
                  </a:lnTo>
                  <a:lnTo>
                    <a:pt x="140954" y="198007"/>
                  </a:lnTo>
                  <a:lnTo>
                    <a:pt x="140954" y="196329"/>
                  </a:lnTo>
                  <a:lnTo>
                    <a:pt x="139276" y="196329"/>
                  </a:lnTo>
                  <a:lnTo>
                    <a:pt x="139276" y="192973"/>
                  </a:lnTo>
                  <a:lnTo>
                    <a:pt x="135361" y="192973"/>
                  </a:lnTo>
                  <a:lnTo>
                    <a:pt x="135361" y="189058"/>
                  </a:lnTo>
                  <a:lnTo>
                    <a:pt x="133683" y="189058"/>
                  </a:lnTo>
                  <a:lnTo>
                    <a:pt x="133683" y="185702"/>
                  </a:lnTo>
                  <a:lnTo>
                    <a:pt x="135361" y="185702"/>
                  </a:lnTo>
                  <a:lnTo>
                    <a:pt x="135361" y="180108"/>
                  </a:lnTo>
                  <a:lnTo>
                    <a:pt x="133683" y="180108"/>
                  </a:lnTo>
                  <a:lnTo>
                    <a:pt x="133683" y="178430"/>
                  </a:lnTo>
                  <a:lnTo>
                    <a:pt x="132005" y="178430"/>
                  </a:lnTo>
                  <a:lnTo>
                    <a:pt x="132005" y="175074"/>
                  </a:lnTo>
                  <a:lnTo>
                    <a:pt x="130326" y="175074"/>
                  </a:lnTo>
                  <a:lnTo>
                    <a:pt x="130326" y="173396"/>
                  </a:lnTo>
                  <a:lnTo>
                    <a:pt x="128649" y="173396"/>
                  </a:lnTo>
                  <a:lnTo>
                    <a:pt x="128649" y="166125"/>
                  </a:lnTo>
                  <a:lnTo>
                    <a:pt x="124733" y="166125"/>
                  </a:lnTo>
                  <a:lnTo>
                    <a:pt x="124733" y="162209"/>
                  </a:lnTo>
                  <a:lnTo>
                    <a:pt x="123055" y="162209"/>
                  </a:lnTo>
                  <a:lnTo>
                    <a:pt x="123055" y="155497"/>
                  </a:lnTo>
                  <a:lnTo>
                    <a:pt x="121377" y="155497"/>
                  </a:lnTo>
                  <a:lnTo>
                    <a:pt x="121377" y="153260"/>
                  </a:lnTo>
                  <a:lnTo>
                    <a:pt x="119699" y="153260"/>
                  </a:lnTo>
                  <a:lnTo>
                    <a:pt x="119699" y="151582"/>
                  </a:lnTo>
                  <a:lnTo>
                    <a:pt x="117462" y="151582"/>
                  </a:lnTo>
                  <a:lnTo>
                    <a:pt x="117462" y="149904"/>
                  </a:lnTo>
                  <a:lnTo>
                    <a:pt x="115784" y="149904"/>
                  </a:lnTo>
                  <a:lnTo>
                    <a:pt x="115784" y="146548"/>
                  </a:lnTo>
                  <a:lnTo>
                    <a:pt x="112428" y="146548"/>
                  </a:lnTo>
                  <a:lnTo>
                    <a:pt x="112428" y="142632"/>
                  </a:lnTo>
                  <a:lnTo>
                    <a:pt x="108513" y="142632"/>
                  </a:lnTo>
                  <a:lnTo>
                    <a:pt x="108513" y="135920"/>
                  </a:lnTo>
                  <a:lnTo>
                    <a:pt x="105156" y="135920"/>
                  </a:lnTo>
                  <a:lnTo>
                    <a:pt x="105156" y="132005"/>
                  </a:lnTo>
                  <a:lnTo>
                    <a:pt x="100122" y="132005"/>
                  </a:lnTo>
                  <a:lnTo>
                    <a:pt x="100122" y="130327"/>
                  </a:lnTo>
                  <a:lnTo>
                    <a:pt x="94529" y="130327"/>
                  </a:lnTo>
                  <a:lnTo>
                    <a:pt x="94529" y="126971"/>
                  </a:lnTo>
                  <a:lnTo>
                    <a:pt x="92851" y="126971"/>
                  </a:lnTo>
                  <a:lnTo>
                    <a:pt x="92851" y="119699"/>
                  </a:lnTo>
                  <a:lnTo>
                    <a:pt x="91172" y="119699"/>
                  </a:lnTo>
                  <a:lnTo>
                    <a:pt x="91172" y="114106"/>
                  </a:lnTo>
                  <a:lnTo>
                    <a:pt x="88936" y="114106"/>
                  </a:lnTo>
                  <a:lnTo>
                    <a:pt x="88936" y="110750"/>
                  </a:lnTo>
                  <a:lnTo>
                    <a:pt x="87257" y="110750"/>
                  </a:lnTo>
                  <a:lnTo>
                    <a:pt x="87257" y="103478"/>
                  </a:lnTo>
                  <a:lnTo>
                    <a:pt x="85579" y="103478"/>
                  </a:lnTo>
                  <a:lnTo>
                    <a:pt x="85579" y="100122"/>
                  </a:lnTo>
                  <a:lnTo>
                    <a:pt x="83901" y="100122"/>
                  </a:lnTo>
                  <a:lnTo>
                    <a:pt x="83901" y="98444"/>
                  </a:lnTo>
                  <a:lnTo>
                    <a:pt x="85579" y="98444"/>
                  </a:lnTo>
                  <a:lnTo>
                    <a:pt x="85579" y="92851"/>
                  </a:lnTo>
                  <a:lnTo>
                    <a:pt x="83901" y="92851"/>
                  </a:lnTo>
                  <a:lnTo>
                    <a:pt x="83901" y="91173"/>
                  </a:lnTo>
                  <a:lnTo>
                    <a:pt x="79986" y="91173"/>
                  </a:lnTo>
                  <a:lnTo>
                    <a:pt x="79986" y="89495"/>
                  </a:lnTo>
                  <a:lnTo>
                    <a:pt x="78308" y="89495"/>
                  </a:lnTo>
                  <a:lnTo>
                    <a:pt x="78308" y="87817"/>
                  </a:lnTo>
                  <a:lnTo>
                    <a:pt x="76630" y="87817"/>
                  </a:lnTo>
                  <a:lnTo>
                    <a:pt x="76630" y="85579"/>
                  </a:lnTo>
                  <a:lnTo>
                    <a:pt x="73274" y="85579"/>
                  </a:lnTo>
                  <a:lnTo>
                    <a:pt x="73274" y="83901"/>
                  </a:lnTo>
                  <a:lnTo>
                    <a:pt x="69359" y="83901"/>
                  </a:lnTo>
                  <a:lnTo>
                    <a:pt x="69359" y="82223"/>
                  </a:lnTo>
                  <a:lnTo>
                    <a:pt x="64324" y="82223"/>
                  </a:lnTo>
                  <a:lnTo>
                    <a:pt x="64324" y="80545"/>
                  </a:lnTo>
                  <a:lnTo>
                    <a:pt x="62646" y="80545"/>
                  </a:lnTo>
                  <a:lnTo>
                    <a:pt x="62646" y="82223"/>
                  </a:lnTo>
                  <a:lnTo>
                    <a:pt x="60409" y="82223"/>
                  </a:lnTo>
                  <a:lnTo>
                    <a:pt x="60409" y="78867"/>
                  </a:lnTo>
                  <a:lnTo>
                    <a:pt x="58731" y="78867"/>
                  </a:lnTo>
                  <a:lnTo>
                    <a:pt x="58731" y="76630"/>
                  </a:lnTo>
                  <a:lnTo>
                    <a:pt x="57053" y="76630"/>
                  </a:lnTo>
                  <a:lnTo>
                    <a:pt x="57053" y="74952"/>
                  </a:lnTo>
                  <a:lnTo>
                    <a:pt x="58731" y="74952"/>
                  </a:lnTo>
                  <a:lnTo>
                    <a:pt x="58731" y="73274"/>
                  </a:lnTo>
                  <a:lnTo>
                    <a:pt x="57053" y="73274"/>
                  </a:lnTo>
                  <a:lnTo>
                    <a:pt x="57053" y="66002"/>
                  </a:lnTo>
                  <a:lnTo>
                    <a:pt x="53697" y="66002"/>
                  </a:lnTo>
                  <a:lnTo>
                    <a:pt x="53697" y="64324"/>
                  </a:lnTo>
                  <a:lnTo>
                    <a:pt x="51459" y="64324"/>
                  </a:lnTo>
                  <a:lnTo>
                    <a:pt x="51459" y="62646"/>
                  </a:lnTo>
                  <a:lnTo>
                    <a:pt x="49782" y="62646"/>
                  </a:lnTo>
                  <a:lnTo>
                    <a:pt x="49782" y="59290"/>
                  </a:lnTo>
                  <a:lnTo>
                    <a:pt x="48103" y="59290"/>
                  </a:lnTo>
                  <a:lnTo>
                    <a:pt x="48103" y="57053"/>
                  </a:lnTo>
                  <a:lnTo>
                    <a:pt x="46425" y="57053"/>
                  </a:lnTo>
                  <a:lnTo>
                    <a:pt x="46425" y="55375"/>
                  </a:lnTo>
                  <a:lnTo>
                    <a:pt x="44747" y="55375"/>
                  </a:lnTo>
                  <a:lnTo>
                    <a:pt x="44747" y="52019"/>
                  </a:lnTo>
                  <a:lnTo>
                    <a:pt x="43069" y="52019"/>
                  </a:lnTo>
                  <a:lnTo>
                    <a:pt x="43069" y="50341"/>
                  </a:lnTo>
                  <a:lnTo>
                    <a:pt x="40832" y="50341"/>
                  </a:lnTo>
                  <a:lnTo>
                    <a:pt x="40832" y="48103"/>
                  </a:lnTo>
                  <a:lnTo>
                    <a:pt x="39154" y="48103"/>
                  </a:lnTo>
                  <a:lnTo>
                    <a:pt x="39154" y="46425"/>
                  </a:lnTo>
                  <a:lnTo>
                    <a:pt x="30205" y="46425"/>
                  </a:lnTo>
                  <a:lnTo>
                    <a:pt x="30205" y="44747"/>
                  </a:lnTo>
                  <a:lnTo>
                    <a:pt x="28526" y="44747"/>
                  </a:lnTo>
                  <a:lnTo>
                    <a:pt x="28526" y="43069"/>
                  </a:lnTo>
                  <a:lnTo>
                    <a:pt x="26848" y="43069"/>
                  </a:lnTo>
                  <a:lnTo>
                    <a:pt x="26848" y="39154"/>
                  </a:lnTo>
                  <a:lnTo>
                    <a:pt x="25170" y="39154"/>
                  </a:lnTo>
                  <a:lnTo>
                    <a:pt x="25170" y="37476"/>
                  </a:lnTo>
                  <a:lnTo>
                    <a:pt x="22933" y="37476"/>
                  </a:lnTo>
                  <a:lnTo>
                    <a:pt x="22933" y="35798"/>
                  </a:lnTo>
                  <a:lnTo>
                    <a:pt x="19577" y="35798"/>
                  </a:lnTo>
                  <a:lnTo>
                    <a:pt x="19577" y="32442"/>
                  </a:lnTo>
                  <a:lnTo>
                    <a:pt x="16221" y="32442"/>
                  </a:lnTo>
                  <a:lnTo>
                    <a:pt x="16221" y="30764"/>
                  </a:lnTo>
                  <a:lnTo>
                    <a:pt x="14543" y="30764"/>
                  </a:lnTo>
                  <a:lnTo>
                    <a:pt x="14543" y="28526"/>
                  </a:lnTo>
                  <a:lnTo>
                    <a:pt x="12305" y="28526"/>
                  </a:lnTo>
                  <a:lnTo>
                    <a:pt x="12305" y="26848"/>
                  </a:lnTo>
                  <a:lnTo>
                    <a:pt x="10628" y="26848"/>
                  </a:lnTo>
                  <a:lnTo>
                    <a:pt x="10628" y="25170"/>
                  </a:lnTo>
                  <a:lnTo>
                    <a:pt x="8949" y="25170"/>
                  </a:lnTo>
                  <a:lnTo>
                    <a:pt x="8949" y="23492"/>
                  </a:lnTo>
                  <a:lnTo>
                    <a:pt x="7271" y="23492"/>
                  </a:lnTo>
                  <a:lnTo>
                    <a:pt x="7271" y="19577"/>
                  </a:lnTo>
                  <a:lnTo>
                    <a:pt x="5593" y="19577"/>
                  </a:lnTo>
                  <a:lnTo>
                    <a:pt x="3356" y="17899"/>
                  </a:lnTo>
                  <a:lnTo>
                    <a:pt x="3356" y="14543"/>
                  </a:lnTo>
                  <a:lnTo>
                    <a:pt x="1678" y="14543"/>
                  </a:lnTo>
                  <a:lnTo>
                    <a:pt x="1678" y="8949"/>
                  </a:lnTo>
                  <a:lnTo>
                    <a:pt x="0" y="8949"/>
                  </a:lnTo>
                  <a:lnTo>
                    <a:pt x="0" y="7271"/>
                  </a:lnTo>
                  <a:lnTo>
                    <a:pt x="1678" y="7271"/>
                  </a:lnTo>
                  <a:lnTo>
                    <a:pt x="1678" y="3915"/>
                  </a:lnTo>
                  <a:lnTo>
                    <a:pt x="0" y="3915"/>
                  </a:lnTo>
                  <a:lnTo>
                    <a:pt x="0" y="2238"/>
                  </a:lnTo>
                  <a:lnTo>
                    <a:pt x="3356" y="2238"/>
                  </a:lnTo>
                  <a:lnTo>
                    <a:pt x="3356" y="0"/>
                  </a:lnTo>
                  <a:lnTo>
                    <a:pt x="10628" y="0"/>
                  </a:lnTo>
                  <a:lnTo>
                    <a:pt x="10628" y="2238"/>
                  </a:lnTo>
                  <a:lnTo>
                    <a:pt x="16221" y="2238"/>
                  </a:lnTo>
                  <a:lnTo>
                    <a:pt x="16221" y="5593"/>
                  </a:lnTo>
                  <a:lnTo>
                    <a:pt x="17899" y="5593"/>
                  </a:lnTo>
                  <a:lnTo>
                    <a:pt x="17899" y="7271"/>
                  </a:lnTo>
                  <a:lnTo>
                    <a:pt x="21255" y="7271"/>
                  </a:lnTo>
                  <a:lnTo>
                    <a:pt x="21255" y="8949"/>
                  </a:lnTo>
                  <a:lnTo>
                    <a:pt x="25170" y="8949"/>
                  </a:lnTo>
                  <a:lnTo>
                    <a:pt x="25170" y="10628"/>
                  </a:lnTo>
                  <a:lnTo>
                    <a:pt x="37476" y="10628"/>
                  </a:lnTo>
                  <a:lnTo>
                    <a:pt x="37476" y="8949"/>
                  </a:lnTo>
                  <a:lnTo>
                    <a:pt x="43069" y="8949"/>
                  </a:lnTo>
                  <a:lnTo>
                    <a:pt x="43069" y="10628"/>
                  </a:lnTo>
                  <a:lnTo>
                    <a:pt x="46425" y="10628"/>
                  </a:lnTo>
                  <a:lnTo>
                    <a:pt x="46425" y="12865"/>
                  </a:lnTo>
                  <a:lnTo>
                    <a:pt x="48103" y="12865"/>
                  </a:lnTo>
                  <a:lnTo>
                    <a:pt x="48103" y="10628"/>
                  </a:lnTo>
                  <a:lnTo>
                    <a:pt x="57053" y="10628"/>
                  </a:lnTo>
                  <a:lnTo>
                    <a:pt x="57053" y="14543"/>
                  </a:lnTo>
                  <a:lnTo>
                    <a:pt x="60409" y="14543"/>
                  </a:lnTo>
                  <a:lnTo>
                    <a:pt x="60409" y="16221"/>
                  </a:lnTo>
                  <a:lnTo>
                    <a:pt x="62646" y="16221"/>
                  </a:lnTo>
                  <a:lnTo>
                    <a:pt x="62646" y="17899"/>
                  </a:lnTo>
                  <a:lnTo>
                    <a:pt x="64324" y="17899"/>
                  </a:lnTo>
                  <a:lnTo>
                    <a:pt x="64324" y="23492"/>
                  </a:lnTo>
                  <a:lnTo>
                    <a:pt x="66002" y="23492"/>
                  </a:lnTo>
                  <a:lnTo>
                    <a:pt x="66002" y="25170"/>
                  </a:lnTo>
                  <a:lnTo>
                    <a:pt x="64324" y="25170"/>
                  </a:lnTo>
                  <a:lnTo>
                    <a:pt x="64324" y="26848"/>
                  </a:lnTo>
                  <a:lnTo>
                    <a:pt x="69359" y="26848"/>
                  </a:lnTo>
                  <a:lnTo>
                    <a:pt x="69359" y="28526"/>
                  </a:lnTo>
                  <a:lnTo>
                    <a:pt x="73274" y="28526"/>
                  </a:lnTo>
                  <a:lnTo>
                    <a:pt x="73274" y="30764"/>
                  </a:lnTo>
                  <a:lnTo>
                    <a:pt x="73274" y="28526"/>
                  </a:lnTo>
                  <a:lnTo>
                    <a:pt x="73274" y="35798"/>
                  </a:lnTo>
                  <a:lnTo>
                    <a:pt x="73274" y="35798"/>
                  </a:lnTo>
                  <a:lnTo>
                    <a:pt x="73274" y="37476"/>
                  </a:lnTo>
                  <a:lnTo>
                    <a:pt x="76630" y="37476"/>
                  </a:lnTo>
                  <a:lnTo>
                    <a:pt x="76630" y="39154"/>
                  </a:lnTo>
                  <a:lnTo>
                    <a:pt x="79986" y="39154"/>
                  </a:lnTo>
                  <a:lnTo>
                    <a:pt x="79986" y="41391"/>
                  </a:lnTo>
                  <a:lnTo>
                    <a:pt x="79986" y="41391"/>
                  </a:lnTo>
                  <a:lnTo>
                    <a:pt x="79986" y="43069"/>
                  </a:lnTo>
                  <a:lnTo>
                    <a:pt x="82223" y="43069"/>
                  </a:lnTo>
                  <a:lnTo>
                    <a:pt x="82223" y="44747"/>
                  </a:lnTo>
                  <a:lnTo>
                    <a:pt x="85579" y="44747"/>
                  </a:lnTo>
                  <a:lnTo>
                    <a:pt x="85579" y="46425"/>
                  </a:lnTo>
                  <a:lnTo>
                    <a:pt x="88936" y="46425"/>
                  </a:lnTo>
                  <a:lnTo>
                    <a:pt x="88936" y="48103"/>
                  </a:lnTo>
                  <a:lnTo>
                    <a:pt x="92851" y="48103"/>
                  </a:lnTo>
                  <a:lnTo>
                    <a:pt x="92851" y="50341"/>
                  </a:lnTo>
                  <a:lnTo>
                    <a:pt x="96207" y="50341"/>
                  </a:lnTo>
                  <a:lnTo>
                    <a:pt x="96207" y="52019"/>
                  </a:lnTo>
                  <a:lnTo>
                    <a:pt x="97885" y="52019"/>
                  </a:lnTo>
                  <a:lnTo>
                    <a:pt x="97885" y="53697"/>
                  </a:lnTo>
                  <a:lnTo>
                    <a:pt x="100122" y="53697"/>
                  </a:lnTo>
                  <a:lnTo>
                    <a:pt x="100122" y="55375"/>
                  </a:lnTo>
                  <a:lnTo>
                    <a:pt x="103478" y="55375"/>
                  </a:lnTo>
                  <a:lnTo>
                    <a:pt x="103478" y="57053"/>
                  </a:lnTo>
                  <a:lnTo>
                    <a:pt x="105156" y="57053"/>
                  </a:lnTo>
                  <a:lnTo>
                    <a:pt x="105156" y="59290"/>
                  </a:lnTo>
                  <a:lnTo>
                    <a:pt x="108513" y="59290"/>
                  </a:lnTo>
                  <a:lnTo>
                    <a:pt x="108513" y="60968"/>
                  </a:lnTo>
                  <a:lnTo>
                    <a:pt x="110749" y="60968"/>
                  </a:lnTo>
                  <a:lnTo>
                    <a:pt x="110749" y="62646"/>
                  </a:lnTo>
                  <a:lnTo>
                    <a:pt x="112428" y="62646"/>
                  </a:lnTo>
                  <a:lnTo>
                    <a:pt x="112428" y="64324"/>
                  </a:lnTo>
                  <a:lnTo>
                    <a:pt x="114106" y="64324"/>
                  </a:lnTo>
                  <a:lnTo>
                    <a:pt x="114106" y="67680"/>
                  </a:lnTo>
                  <a:lnTo>
                    <a:pt x="112428" y="67680"/>
                  </a:lnTo>
                  <a:lnTo>
                    <a:pt x="112428" y="69918"/>
                  </a:lnTo>
                  <a:lnTo>
                    <a:pt x="115784" y="69918"/>
                  </a:lnTo>
                  <a:lnTo>
                    <a:pt x="115784" y="73274"/>
                  </a:lnTo>
                  <a:lnTo>
                    <a:pt x="117462" y="73274"/>
                  </a:lnTo>
                  <a:lnTo>
                    <a:pt x="117462" y="69918"/>
                  </a:lnTo>
                  <a:lnTo>
                    <a:pt x="119699" y="69918"/>
                  </a:lnTo>
                  <a:lnTo>
                    <a:pt x="119699" y="71596"/>
                  </a:lnTo>
                  <a:lnTo>
                    <a:pt x="121377" y="71596"/>
                  </a:lnTo>
                  <a:lnTo>
                    <a:pt x="121377" y="74952"/>
                  </a:lnTo>
                  <a:lnTo>
                    <a:pt x="123055" y="74952"/>
                  </a:lnTo>
                  <a:lnTo>
                    <a:pt x="123055" y="80545"/>
                  </a:lnTo>
                  <a:lnTo>
                    <a:pt x="124733" y="80545"/>
                  </a:lnTo>
                  <a:lnTo>
                    <a:pt x="124733" y="82223"/>
                  </a:lnTo>
                  <a:lnTo>
                    <a:pt x="126411" y="82223"/>
                  </a:lnTo>
                  <a:lnTo>
                    <a:pt x="126411" y="83901"/>
                  </a:lnTo>
                  <a:lnTo>
                    <a:pt x="132005" y="83901"/>
                  </a:lnTo>
                  <a:lnTo>
                    <a:pt x="132005" y="85579"/>
                  </a:lnTo>
                  <a:lnTo>
                    <a:pt x="133683" y="85579"/>
                  </a:lnTo>
                  <a:lnTo>
                    <a:pt x="133683" y="82223"/>
                  </a:lnTo>
                  <a:lnTo>
                    <a:pt x="132005" y="82223"/>
                  </a:lnTo>
                  <a:lnTo>
                    <a:pt x="132005" y="80545"/>
                  </a:lnTo>
                  <a:lnTo>
                    <a:pt x="139276" y="80545"/>
                  </a:lnTo>
                  <a:lnTo>
                    <a:pt x="139276" y="82223"/>
                  </a:lnTo>
                  <a:lnTo>
                    <a:pt x="140954" y="82223"/>
                  </a:lnTo>
                  <a:lnTo>
                    <a:pt x="140954" y="83901"/>
                  </a:lnTo>
                  <a:lnTo>
                    <a:pt x="144310" y="83901"/>
                  </a:lnTo>
                  <a:lnTo>
                    <a:pt x="144310" y="85579"/>
                  </a:lnTo>
                  <a:lnTo>
                    <a:pt x="145988" y="85579"/>
                  </a:lnTo>
                  <a:lnTo>
                    <a:pt x="145988" y="94529"/>
                  </a:lnTo>
                  <a:lnTo>
                    <a:pt x="149903" y="94529"/>
                  </a:lnTo>
                  <a:lnTo>
                    <a:pt x="149903" y="96207"/>
                  </a:lnTo>
                  <a:lnTo>
                    <a:pt x="153260" y="96207"/>
                  </a:lnTo>
                  <a:lnTo>
                    <a:pt x="153260" y="94529"/>
                  </a:lnTo>
                  <a:lnTo>
                    <a:pt x="157175" y="94529"/>
                  </a:lnTo>
                  <a:lnTo>
                    <a:pt x="157175" y="96207"/>
                  </a:lnTo>
                  <a:lnTo>
                    <a:pt x="158853" y="96207"/>
                  </a:lnTo>
                  <a:lnTo>
                    <a:pt x="158853" y="98444"/>
                  </a:lnTo>
                  <a:lnTo>
                    <a:pt x="160531" y="98444"/>
                  </a:lnTo>
                  <a:lnTo>
                    <a:pt x="160531" y="100122"/>
                  </a:lnTo>
                  <a:lnTo>
                    <a:pt x="162209" y="100122"/>
                  </a:lnTo>
                  <a:lnTo>
                    <a:pt x="162209" y="101800"/>
                  </a:lnTo>
                  <a:lnTo>
                    <a:pt x="165565" y="101800"/>
                  </a:lnTo>
                  <a:lnTo>
                    <a:pt x="165565" y="110750"/>
                  </a:lnTo>
                  <a:lnTo>
                    <a:pt x="167803" y="110750"/>
                  </a:lnTo>
                  <a:lnTo>
                    <a:pt x="167803" y="112428"/>
                  </a:lnTo>
                  <a:lnTo>
                    <a:pt x="169480" y="112428"/>
                  </a:lnTo>
                  <a:lnTo>
                    <a:pt x="169480" y="114106"/>
                  </a:lnTo>
                  <a:lnTo>
                    <a:pt x="171159" y="114106"/>
                  </a:lnTo>
                  <a:lnTo>
                    <a:pt x="171159" y="116343"/>
                  </a:lnTo>
                  <a:lnTo>
                    <a:pt x="172837" y="116343"/>
                  </a:lnTo>
                  <a:lnTo>
                    <a:pt x="172837" y="118021"/>
                  </a:lnTo>
                  <a:lnTo>
                    <a:pt x="183464" y="118021"/>
                  </a:lnTo>
                  <a:lnTo>
                    <a:pt x="183464" y="119699"/>
                  </a:lnTo>
                  <a:lnTo>
                    <a:pt x="185701" y="119699"/>
                  </a:lnTo>
                  <a:lnTo>
                    <a:pt x="185701" y="121377"/>
                  </a:lnTo>
                  <a:lnTo>
                    <a:pt x="187380" y="121377"/>
                  </a:lnTo>
                  <a:lnTo>
                    <a:pt x="187380" y="123055"/>
                  </a:lnTo>
                  <a:lnTo>
                    <a:pt x="192414" y="123055"/>
                  </a:lnTo>
                  <a:lnTo>
                    <a:pt x="192414" y="121377"/>
                  </a:lnTo>
                  <a:lnTo>
                    <a:pt x="196329" y="121377"/>
                  </a:lnTo>
                  <a:lnTo>
                    <a:pt x="196329" y="123055"/>
                  </a:lnTo>
                  <a:lnTo>
                    <a:pt x="198007" y="123055"/>
                  </a:lnTo>
                  <a:lnTo>
                    <a:pt x="198007" y="124733"/>
                  </a:lnTo>
                  <a:lnTo>
                    <a:pt x="199685" y="124733"/>
                  </a:lnTo>
                  <a:lnTo>
                    <a:pt x="199685" y="126971"/>
                  </a:lnTo>
                  <a:lnTo>
                    <a:pt x="201363" y="126971"/>
                  </a:lnTo>
                  <a:lnTo>
                    <a:pt x="201363" y="128649"/>
                  </a:lnTo>
                  <a:lnTo>
                    <a:pt x="203041" y="128649"/>
                  </a:lnTo>
                  <a:lnTo>
                    <a:pt x="203041" y="130327"/>
                  </a:lnTo>
                  <a:lnTo>
                    <a:pt x="205278" y="130327"/>
                  </a:lnTo>
                  <a:lnTo>
                    <a:pt x="205278" y="135920"/>
                  </a:lnTo>
                  <a:lnTo>
                    <a:pt x="199685" y="135920"/>
                  </a:lnTo>
                  <a:lnTo>
                    <a:pt x="199685" y="137598"/>
                  </a:lnTo>
                  <a:lnTo>
                    <a:pt x="198007" y="137598"/>
                  </a:lnTo>
                  <a:lnTo>
                    <a:pt x="198007" y="139276"/>
                  </a:lnTo>
                  <a:lnTo>
                    <a:pt x="194092" y="139276"/>
                  </a:lnTo>
                  <a:lnTo>
                    <a:pt x="194092" y="140954"/>
                  </a:lnTo>
                  <a:lnTo>
                    <a:pt x="190736" y="140954"/>
                  </a:lnTo>
                  <a:lnTo>
                    <a:pt x="190736" y="142632"/>
                  </a:lnTo>
                  <a:lnTo>
                    <a:pt x="192414" y="142632"/>
                  </a:lnTo>
                  <a:lnTo>
                    <a:pt x="192414" y="144870"/>
                  </a:lnTo>
                  <a:lnTo>
                    <a:pt x="194092" y="144870"/>
                  </a:lnTo>
                  <a:lnTo>
                    <a:pt x="194092" y="148226"/>
                  </a:lnTo>
                  <a:lnTo>
                    <a:pt x="196329" y="148226"/>
                  </a:lnTo>
                  <a:lnTo>
                    <a:pt x="196329" y="149904"/>
                  </a:lnTo>
                  <a:lnTo>
                    <a:pt x="192414" y="149904"/>
                  </a:lnTo>
                  <a:lnTo>
                    <a:pt x="192414" y="151582"/>
                  </a:lnTo>
                  <a:lnTo>
                    <a:pt x="196329" y="151582"/>
                  </a:lnTo>
                  <a:lnTo>
                    <a:pt x="196329" y="153260"/>
                  </a:lnTo>
                  <a:lnTo>
                    <a:pt x="198007" y="153260"/>
                  </a:lnTo>
                  <a:lnTo>
                    <a:pt x="196329" y="153260"/>
                  </a:lnTo>
                  <a:lnTo>
                    <a:pt x="199685" y="153260"/>
                  </a:lnTo>
                  <a:lnTo>
                    <a:pt x="199685" y="157175"/>
                  </a:lnTo>
                  <a:lnTo>
                    <a:pt x="203041" y="157175"/>
                  </a:lnTo>
                  <a:lnTo>
                    <a:pt x="203041" y="158853"/>
                  </a:lnTo>
                  <a:lnTo>
                    <a:pt x="205278" y="158853"/>
                  </a:lnTo>
                  <a:lnTo>
                    <a:pt x="205278" y="162209"/>
                  </a:lnTo>
                  <a:lnTo>
                    <a:pt x="210313" y="162209"/>
                  </a:lnTo>
                  <a:lnTo>
                    <a:pt x="210313" y="166125"/>
                  </a:lnTo>
                  <a:lnTo>
                    <a:pt x="211991" y="166125"/>
                  </a:lnTo>
                  <a:lnTo>
                    <a:pt x="211991" y="162209"/>
                  </a:lnTo>
                  <a:lnTo>
                    <a:pt x="214228" y="162209"/>
                  </a:lnTo>
                  <a:lnTo>
                    <a:pt x="214228" y="160531"/>
                  </a:lnTo>
                  <a:lnTo>
                    <a:pt x="219262" y="160531"/>
                  </a:lnTo>
                  <a:lnTo>
                    <a:pt x="219262" y="173396"/>
                  </a:lnTo>
                  <a:lnTo>
                    <a:pt x="220940" y="173396"/>
                  </a:lnTo>
                  <a:lnTo>
                    <a:pt x="220940" y="175074"/>
                  </a:lnTo>
                  <a:lnTo>
                    <a:pt x="222618" y="175074"/>
                  </a:lnTo>
                  <a:lnTo>
                    <a:pt x="222618" y="178430"/>
                  </a:lnTo>
                  <a:lnTo>
                    <a:pt x="219262" y="178430"/>
                  </a:lnTo>
                  <a:lnTo>
                    <a:pt x="219262" y="181786"/>
                  </a:lnTo>
                  <a:lnTo>
                    <a:pt x="222618" y="181786"/>
                  </a:lnTo>
                  <a:lnTo>
                    <a:pt x="222618" y="184024"/>
                  </a:lnTo>
                  <a:lnTo>
                    <a:pt x="226534" y="184024"/>
                  </a:lnTo>
                  <a:lnTo>
                    <a:pt x="226534" y="181786"/>
                  </a:lnTo>
                  <a:lnTo>
                    <a:pt x="228211" y="184024"/>
                  </a:lnTo>
                  <a:lnTo>
                    <a:pt x="229890" y="184024"/>
                  </a:lnTo>
                  <a:lnTo>
                    <a:pt x="229890" y="194651"/>
                  </a:lnTo>
                  <a:lnTo>
                    <a:pt x="228211" y="194651"/>
                  </a:lnTo>
                  <a:lnTo>
                    <a:pt x="228211" y="199685"/>
                  </a:lnTo>
                  <a:lnTo>
                    <a:pt x="229890" y="199685"/>
                  </a:lnTo>
                  <a:lnTo>
                    <a:pt x="229890" y="203601"/>
                  </a:lnTo>
                  <a:lnTo>
                    <a:pt x="231568" y="203601"/>
                  </a:lnTo>
                  <a:lnTo>
                    <a:pt x="231568" y="201923"/>
                  </a:lnTo>
                  <a:lnTo>
                    <a:pt x="233805" y="201923"/>
                  </a:lnTo>
                  <a:lnTo>
                    <a:pt x="233805" y="192973"/>
                  </a:lnTo>
                  <a:lnTo>
                    <a:pt x="235483" y="192973"/>
                  </a:lnTo>
                  <a:lnTo>
                    <a:pt x="235483" y="190736"/>
                  </a:lnTo>
                  <a:lnTo>
                    <a:pt x="246111" y="190736"/>
                  </a:lnTo>
                  <a:lnTo>
                    <a:pt x="246111" y="192973"/>
                  </a:lnTo>
                  <a:lnTo>
                    <a:pt x="247788" y="192973"/>
                  </a:lnTo>
                  <a:lnTo>
                    <a:pt x="247788" y="198007"/>
                  </a:lnTo>
                  <a:lnTo>
                    <a:pt x="251145" y="198007"/>
                  </a:lnTo>
                  <a:lnTo>
                    <a:pt x="251145" y="199685"/>
                  </a:lnTo>
                  <a:lnTo>
                    <a:pt x="253382" y="199685"/>
                  </a:lnTo>
                  <a:lnTo>
                    <a:pt x="253382" y="201923"/>
                  </a:lnTo>
                  <a:lnTo>
                    <a:pt x="251145" y="201923"/>
                  </a:lnTo>
                  <a:lnTo>
                    <a:pt x="251145" y="203601"/>
                  </a:lnTo>
                  <a:lnTo>
                    <a:pt x="253382" y="203601"/>
                  </a:lnTo>
                  <a:lnTo>
                    <a:pt x="253382" y="206957"/>
                  </a:lnTo>
                  <a:lnTo>
                    <a:pt x="255060" y="206957"/>
                  </a:lnTo>
                  <a:lnTo>
                    <a:pt x="255060" y="205279"/>
                  </a:lnTo>
                  <a:lnTo>
                    <a:pt x="256738" y="205279"/>
                  </a:lnTo>
                  <a:lnTo>
                    <a:pt x="256738" y="206957"/>
                  </a:lnTo>
                  <a:lnTo>
                    <a:pt x="258416" y="206957"/>
                  </a:lnTo>
                  <a:lnTo>
                    <a:pt x="258416" y="210313"/>
                  </a:lnTo>
                  <a:lnTo>
                    <a:pt x="260094" y="210313"/>
                  </a:lnTo>
                  <a:lnTo>
                    <a:pt x="260094" y="212550"/>
                  </a:lnTo>
                  <a:lnTo>
                    <a:pt x="258416" y="212550"/>
                  </a:lnTo>
                  <a:lnTo>
                    <a:pt x="258416" y="214228"/>
                  </a:lnTo>
                  <a:lnTo>
                    <a:pt x="255060" y="214228"/>
                  </a:lnTo>
                  <a:lnTo>
                    <a:pt x="255060" y="217584"/>
                  </a:lnTo>
                  <a:lnTo>
                    <a:pt x="253382" y="217584"/>
                  </a:lnTo>
                  <a:lnTo>
                    <a:pt x="253382" y="224856"/>
                  </a:lnTo>
                  <a:lnTo>
                    <a:pt x="255060" y="224856"/>
                  </a:lnTo>
                  <a:lnTo>
                    <a:pt x="255060" y="230449"/>
                  </a:lnTo>
                  <a:lnTo>
                    <a:pt x="253382" y="230449"/>
                  </a:lnTo>
                  <a:lnTo>
                    <a:pt x="253382" y="241077"/>
                  </a:lnTo>
                  <a:lnTo>
                    <a:pt x="255060" y="241077"/>
                  </a:lnTo>
                  <a:lnTo>
                    <a:pt x="255060" y="247789"/>
                  </a:lnTo>
                  <a:lnTo>
                    <a:pt x="253382" y="247789"/>
                  </a:lnTo>
                  <a:lnTo>
                    <a:pt x="253382" y="251704"/>
                  </a:lnTo>
                  <a:lnTo>
                    <a:pt x="255060" y="251704"/>
                  </a:lnTo>
                  <a:lnTo>
                    <a:pt x="255060" y="253382"/>
                  </a:lnTo>
                  <a:lnTo>
                    <a:pt x="253382" y="253382"/>
                  </a:lnTo>
                  <a:lnTo>
                    <a:pt x="253382" y="272959"/>
                  </a:lnTo>
                  <a:lnTo>
                    <a:pt x="251145" y="272959"/>
                  </a:lnTo>
                  <a:lnTo>
                    <a:pt x="251145" y="274637"/>
                  </a:lnTo>
                  <a:lnTo>
                    <a:pt x="247788" y="274637"/>
                  </a:lnTo>
                  <a:lnTo>
                    <a:pt x="247788" y="271281"/>
                  </a:lnTo>
                  <a:lnTo>
                    <a:pt x="246111" y="271281"/>
                  </a:lnTo>
                  <a:lnTo>
                    <a:pt x="246111" y="269603"/>
                  </a:lnTo>
                  <a:lnTo>
                    <a:pt x="242755" y="269603"/>
                  </a:lnTo>
                  <a:lnTo>
                    <a:pt x="242755" y="267366"/>
                  </a:lnTo>
                  <a:lnTo>
                    <a:pt x="238839" y="267366"/>
                  </a:lnTo>
                  <a:lnTo>
                    <a:pt x="240517" y="267366"/>
                  </a:lnTo>
                  <a:lnTo>
                    <a:pt x="237161" y="267366"/>
                  </a:lnTo>
                  <a:lnTo>
                    <a:pt x="237161" y="271281"/>
                  </a:lnTo>
                  <a:lnTo>
                    <a:pt x="238839" y="271281"/>
                  </a:lnTo>
                  <a:lnTo>
                    <a:pt x="238839" y="272959"/>
                  </a:lnTo>
                  <a:lnTo>
                    <a:pt x="233805" y="272959"/>
                  </a:lnTo>
                  <a:lnTo>
                    <a:pt x="233805" y="271281"/>
                  </a:lnTo>
                  <a:lnTo>
                    <a:pt x="233805" y="272959"/>
                  </a:lnTo>
                  <a:lnTo>
                    <a:pt x="233805" y="271281"/>
                  </a:lnTo>
                  <a:lnTo>
                    <a:pt x="231568" y="271281"/>
                  </a:lnTo>
                  <a:lnTo>
                    <a:pt x="229890" y="269603"/>
                  </a:lnTo>
                  <a:lnTo>
                    <a:pt x="228211" y="269603"/>
                  </a:lnTo>
                  <a:lnTo>
                    <a:pt x="228211" y="267366"/>
                  </a:lnTo>
                  <a:lnTo>
                    <a:pt x="224855" y="267366"/>
                  </a:lnTo>
                  <a:lnTo>
                    <a:pt x="224855" y="265688"/>
                  </a:lnTo>
                  <a:lnTo>
                    <a:pt x="222618" y="265688"/>
                  </a:lnTo>
                  <a:lnTo>
                    <a:pt x="222618" y="269603"/>
                  </a:lnTo>
                  <a:lnTo>
                    <a:pt x="224855" y="269603"/>
                  </a:lnTo>
                  <a:lnTo>
                    <a:pt x="224855" y="272959"/>
                  </a:lnTo>
                  <a:lnTo>
                    <a:pt x="226534" y="272959"/>
                  </a:lnTo>
                  <a:lnTo>
                    <a:pt x="226534" y="276315"/>
                  </a:lnTo>
                  <a:lnTo>
                    <a:pt x="222618" y="276315"/>
                  </a:lnTo>
                  <a:close/>
                  <a:moveTo>
                    <a:pt x="582835" y="271281"/>
                  </a:moveTo>
                  <a:lnTo>
                    <a:pt x="582835" y="269603"/>
                  </a:lnTo>
                  <a:lnTo>
                    <a:pt x="581157" y="269603"/>
                  </a:lnTo>
                  <a:lnTo>
                    <a:pt x="581157" y="267366"/>
                  </a:lnTo>
                  <a:lnTo>
                    <a:pt x="579479" y="267366"/>
                  </a:lnTo>
                  <a:lnTo>
                    <a:pt x="579479" y="269603"/>
                  </a:lnTo>
                  <a:lnTo>
                    <a:pt x="577801" y="269603"/>
                  </a:lnTo>
                  <a:lnTo>
                    <a:pt x="577801" y="265688"/>
                  </a:lnTo>
                  <a:lnTo>
                    <a:pt x="576123" y="265688"/>
                  </a:lnTo>
                  <a:lnTo>
                    <a:pt x="576123" y="258976"/>
                  </a:lnTo>
                  <a:lnTo>
                    <a:pt x="577801" y="256738"/>
                  </a:lnTo>
                  <a:lnTo>
                    <a:pt x="579479" y="256738"/>
                  </a:lnTo>
                  <a:lnTo>
                    <a:pt x="579479" y="246111"/>
                  </a:lnTo>
                  <a:lnTo>
                    <a:pt x="581157" y="246111"/>
                  </a:lnTo>
                  <a:lnTo>
                    <a:pt x="581157" y="238839"/>
                  </a:lnTo>
                  <a:lnTo>
                    <a:pt x="582835" y="238839"/>
                  </a:lnTo>
                  <a:lnTo>
                    <a:pt x="582835" y="237161"/>
                  </a:lnTo>
                  <a:lnTo>
                    <a:pt x="582835" y="237161"/>
                  </a:lnTo>
                  <a:lnTo>
                    <a:pt x="582835" y="233805"/>
                  </a:lnTo>
                  <a:lnTo>
                    <a:pt x="581157" y="233805"/>
                  </a:lnTo>
                  <a:lnTo>
                    <a:pt x="581157" y="228212"/>
                  </a:lnTo>
                  <a:lnTo>
                    <a:pt x="579479" y="228212"/>
                  </a:lnTo>
                  <a:lnTo>
                    <a:pt x="579479" y="217584"/>
                  </a:lnTo>
                  <a:lnTo>
                    <a:pt x="576123" y="217584"/>
                  </a:lnTo>
                  <a:lnTo>
                    <a:pt x="576123" y="215906"/>
                  </a:lnTo>
                  <a:lnTo>
                    <a:pt x="573885" y="215906"/>
                  </a:lnTo>
                  <a:lnTo>
                    <a:pt x="573885" y="217584"/>
                  </a:lnTo>
                  <a:lnTo>
                    <a:pt x="572207" y="217584"/>
                  </a:lnTo>
                  <a:lnTo>
                    <a:pt x="572207" y="219262"/>
                  </a:lnTo>
                  <a:lnTo>
                    <a:pt x="564936" y="219262"/>
                  </a:lnTo>
                  <a:lnTo>
                    <a:pt x="564936" y="217584"/>
                  </a:lnTo>
                  <a:lnTo>
                    <a:pt x="563258" y="217584"/>
                  </a:lnTo>
                  <a:lnTo>
                    <a:pt x="563258" y="210313"/>
                  </a:lnTo>
                  <a:lnTo>
                    <a:pt x="561580" y="210313"/>
                  </a:lnTo>
                  <a:lnTo>
                    <a:pt x="561580" y="208635"/>
                  </a:lnTo>
                  <a:lnTo>
                    <a:pt x="563258" y="208635"/>
                  </a:lnTo>
                  <a:lnTo>
                    <a:pt x="563258" y="205279"/>
                  </a:lnTo>
                  <a:lnTo>
                    <a:pt x="564936" y="205279"/>
                  </a:lnTo>
                  <a:lnTo>
                    <a:pt x="564936" y="203601"/>
                  </a:lnTo>
                  <a:lnTo>
                    <a:pt x="561580" y="203601"/>
                  </a:lnTo>
                  <a:lnTo>
                    <a:pt x="561580" y="198007"/>
                  </a:lnTo>
                  <a:lnTo>
                    <a:pt x="567174" y="198007"/>
                  </a:lnTo>
                  <a:lnTo>
                    <a:pt x="567174" y="196329"/>
                  </a:lnTo>
                  <a:lnTo>
                    <a:pt x="568851" y="196329"/>
                  </a:lnTo>
                  <a:lnTo>
                    <a:pt x="568851" y="194651"/>
                  </a:lnTo>
                  <a:lnTo>
                    <a:pt x="570530" y="194651"/>
                  </a:lnTo>
                  <a:lnTo>
                    <a:pt x="570530" y="189058"/>
                  </a:lnTo>
                  <a:lnTo>
                    <a:pt x="572207" y="189058"/>
                  </a:lnTo>
                  <a:lnTo>
                    <a:pt x="572207" y="181786"/>
                  </a:lnTo>
                  <a:lnTo>
                    <a:pt x="576123" y="181786"/>
                  </a:lnTo>
                  <a:lnTo>
                    <a:pt x="576123" y="178430"/>
                  </a:lnTo>
                  <a:lnTo>
                    <a:pt x="573885" y="178430"/>
                  </a:lnTo>
                  <a:lnTo>
                    <a:pt x="573885" y="173396"/>
                  </a:lnTo>
                  <a:lnTo>
                    <a:pt x="576123" y="173396"/>
                  </a:lnTo>
                  <a:lnTo>
                    <a:pt x="576123" y="171159"/>
                  </a:lnTo>
                  <a:lnTo>
                    <a:pt x="573885" y="171159"/>
                  </a:lnTo>
                  <a:lnTo>
                    <a:pt x="573885" y="167803"/>
                  </a:lnTo>
                  <a:lnTo>
                    <a:pt x="576123" y="167803"/>
                  </a:lnTo>
                  <a:lnTo>
                    <a:pt x="576123" y="166125"/>
                  </a:lnTo>
                  <a:lnTo>
                    <a:pt x="573885" y="166125"/>
                  </a:lnTo>
                  <a:lnTo>
                    <a:pt x="573885" y="164447"/>
                  </a:lnTo>
                  <a:lnTo>
                    <a:pt x="576123" y="164447"/>
                  </a:lnTo>
                  <a:lnTo>
                    <a:pt x="576123" y="162209"/>
                  </a:lnTo>
                  <a:lnTo>
                    <a:pt x="577801" y="162209"/>
                  </a:lnTo>
                  <a:lnTo>
                    <a:pt x="577801" y="160531"/>
                  </a:lnTo>
                  <a:lnTo>
                    <a:pt x="579479" y="160531"/>
                  </a:lnTo>
                  <a:lnTo>
                    <a:pt x="579479" y="155497"/>
                  </a:lnTo>
                  <a:lnTo>
                    <a:pt x="581157" y="155497"/>
                  </a:lnTo>
                  <a:lnTo>
                    <a:pt x="581157" y="153260"/>
                  </a:lnTo>
                  <a:lnTo>
                    <a:pt x="585072" y="153260"/>
                  </a:lnTo>
                  <a:lnTo>
                    <a:pt x="585072" y="151582"/>
                  </a:lnTo>
                  <a:lnTo>
                    <a:pt x="586751" y="151582"/>
                  </a:lnTo>
                  <a:lnTo>
                    <a:pt x="586751" y="144870"/>
                  </a:lnTo>
                  <a:lnTo>
                    <a:pt x="585072" y="144870"/>
                  </a:lnTo>
                  <a:lnTo>
                    <a:pt x="585072" y="142632"/>
                  </a:lnTo>
                  <a:lnTo>
                    <a:pt x="586751" y="142632"/>
                  </a:lnTo>
                  <a:lnTo>
                    <a:pt x="586751" y="137598"/>
                  </a:lnTo>
                  <a:lnTo>
                    <a:pt x="588428" y="137598"/>
                  </a:lnTo>
                  <a:lnTo>
                    <a:pt x="588428" y="132005"/>
                  </a:lnTo>
                  <a:lnTo>
                    <a:pt x="586751" y="132005"/>
                  </a:lnTo>
                  <a:lnTo>
                    <a:pt x="586751" y="130327"/>
                  </a:lnTo>
                  <a:lnTo>
                    <a:pt x="588428" y="130327"/>
                  </a:lnTo>
                  <a:lnTo>
                    <a:pt x="588428" y="123055"/>
                  </a:lnTo>
                  <a:lnTo>
                    <a:pt x="591784" y="123055"/>
                  </a:lnTo>
                  <a:lnTo>
                    <a:pt x="591784" y="118021"/>
                  </a:lnTo>
                  <a:lnTo>
                    <a:pt x="597378" y="118021"/>
                  </a:lnTo>
                  <a:lnTo>
                    <a:pt x="597378" y="112428"/>
                  </a:lnTo>
                  <a:lnTo>
                    <a:pt x="599056" y="112428"/>
                  </a:lnTo>
                  <a:lnTo>
                    <a:pt x="599056" y="114106"/>
                  </a:lnTo>
                  <a:lnTo>
                    <a:pt x="600734" y="114106"/>
                  </a:lnTo>
                  <a:lnTo>
                    <a:pt x="600734" y="116343"/>
                  </a:lnTo>
                  <a:lnTo>
                    <a:pt x="606328" y="116343"/>
                  </a:lnTo>
                  <a:lnTo>
                    <a:pt x="606328" y="112428"/>
                  </a:lnTo>
                  <a:lnTo>
                    <a:pt x="609683" y="112428"/>
                  </a:lnTo>
                  <a:lnTo>
                    <a:pt x="609683" y="107394"/>
                  </a:lnTo>
                  <a:lnTo>
                    <a:pt x="611361" y="107394"/>
                  </a:lnTo>
                  <a:lnTo>
                    <a:pt x="611361" y="103478"/>
                  </a:lnTo>
                  <a:lnTo>
                    <a:pt x="609683" y="103478"/>
                  </a:lnTo>
                  <a:lnTo>
                    <a:pt x="611361" y="103478"/>
                  </a:lnTo>
                  <a:lnTo>
                    <a:pt x="611361" y="101800"/>
                  </a:lnTo>
                  <a:lnTo>
                    <a:pt x="615277" y="101800"/>
                  </a:lnTo>
                  <a:lnTo>
                    <a:pt x="615277" y="103478"/>
                  </a:lnTo>
                  <a:lnTo>
                    <a:pt x="620311" y="103478"/>
                  </a:lnTo>
                  <a:lnTo>
                    <a:pt x="620311" y="105156"/>
                  </a:lnTo>
                  <a:lnTo>
                    <a:pt x="621989" y="105156"/>
                  </a:lnTo>
                  <a:lnTo>
                    <a:pt x="621989" y="103478"/>
                  </a:lnTo>
                  <a:lnTo>
                    <a:pt x="625905" y="103478"/>
                  </a:lnTo>
                  <a:lnTo>
                    <a:pt x="625905" y="109072"/>
                  </a:lnTo>
                  <a:lnTo>
                    <a:pt x="638210" y="109072"/>
                  </a:lnTo>
                  <a:lnTo>
                    <a:pt x="638210" y="110750"/>
                  </a:lnTo>
                  <a:lnTo>
                    <a:pt x="639888" y="110750"/>
                  </a:lnTo>
                  <a:lnTo>
                    <a:pt x="639888" y="109072"/>
                  </a:lnTo>
                  <a:lnTo>
                    <a:pt x="643803" y="109072"/>
                  </a:lnTo>
                  <a:lnTo>
                    <a:pt x="643803" y="110750"/>
                  </a:lnTo>
                  <a:lnTo>
                    <a:pt x="650515" y="110750"/>
                  </a:lnTo>
                  <a:lnTo>
                    <a:pt x="650515" y="112428"/>
                  </a:lnTo>
                  <a:lnTo>
                    <a:pt x="656109" y="112428"/>
                  </a:lnTo>
                  <a:lnTo>
                    <a:pt x="656109" y="114106"/>
                  </a:lnTo>
                  <a:lnTo>
                    <a:pt x="661702" y="114106"/>
                  </a:lnTo>
                  <a:lnTo>
                    <a:pt x="661702" y="112428"/>
                  </a:lnTo>
                  <a:lnTo>
                    <a:pt x="674008" y="112428"/>
                  </a:lnTo>
                  <a:lnTo>
                    <a:pt x="674008" y="114106"/>
                  </a:lnTo>
                  <a:lnTo>
                    <a:pt x="687991" y="114106"/>
                  </a:lnTo>
                  <a:lnTo>
                    <a:pt x="687991" y="112428"/>
                  </a:lnTo>
                  <a:lnTo>
                    <a:pt x="691907" y="112428"/>
                  </a:lnTo>
                  <a:lnTo>
                    <a:pt x="691907" y="110750"/>
                  </a:lnTo>
                  <a:lnTo>
                    <a:pt x="693585" y="110750"/>
                  </a:lnTo>
                  <a:lnTo>
                    <a:pt x="693585" y="109072"/>
                  </a:lnTo>
                  <a:lnTo>
                    <a:pt x="695263" y="109072"/>
                  </a:lnTo>
                  <a:lnTo>
                    <a:pt x="695263" y="107394"/>
                  </a:lnTo>
                  <a:lnTo>
                    <a:pt x="700856" y="107394"/>
                  </a:lnTo>
                  <a:lnTo>
                    <a:pt x="700856" y="103478"/>
                  </a:lnTo>
                  <a:lnTo>
                    <a:pt x="699178" y="103478"/>
                  </a:lnTo>
                  <a:lnTo>
                    <a:pt x="699178" y="101800"/>
                  </a:lnTo>
                  <a:lnTo>
                    <a:pt x="704213" y="101800"/>
                  </a:lnTo>
                  <a:lnTo>
                    <a:pt x="704213" y="100122"/>
                  </a:lnTo>
                  <a:lnTo>
                    <a:pt x="705890" y="100122"/>
                  </a:lnTo>
                  <a:lnTo>
                    <a:pt x="705890" y="96207"/>
                  </a:lnTo>
                  <a:lnTo>
                    <a:pt x="709806" y="96207"/>
                  </a:lnTo>
                  <a:lnTo>
                    <a:pt x="709806" y="92851"/>
                  </a:lnTo>
                  <a:lnTo>
                    <a:pt x="711484" y="92851"/>
                  </a:lnTo>
                  <a:lnTo>
                    <a:pt x="711484" y="94529"/>
                  </a:lnTo>
                  <a:lnTo>
                    <a:pt x="714840" y="94529"/>
                  </a:lnTo>
                  <a:lnTo>
                    <a:pt x="714840" y="96207"/>
                  </a:lnTo>
                  <a:lnTo>
                    <a:pt x="713162" y="96207"/>
                  </a:lnTo>
                  <a:lnTo>
                    <a:pt x="714840" y="96207"/>
                  </a:lnTo>
                  <a:lnTo>
                    <a:pt x="714840" y="98444"/>
                  </a:lnTo>
                  <a:lnTo>
                    <a:pt x="716518" y="98444"/>
                  </a:lnTo>
                  <a:lnTo>
                    <a:pt x="716518" y="100122"/>
                  </a:lnTo>
                  <a:lnTo>
                    <a:pt x="713162" y="100122"/>
                  </a:lnTo>
                  <a:lnTo>
                    <a:pt x="713162" y="103478"/>
                  </a:lnTo>
                  <a:lnTo>
                    <a:pt x="711484" y="103478"/>
                  </a:lnTo>
                  <a:lnTo>
                    <a:pt x="711484" y="109072"/>
                  </a:lnTo>
                  <a:lnTo>
                    <a:pt x="709806" y="109072"/>
                  </a:lnTo>
                  <a:lnTo>
                    <a:pt x="709806" y="110750"/>
                  </a:lnTo>
                  <a:lnTo>
                    <a:pt x="707568" y="110750"/>
                  </a:lnTo>
                  <a:lnTo>
                    <a:pt x="707568" y="112428"/>
                  </a:lnTo>
                  <a:lnTo>
                    <a:pt x="705890" y="112428"/>
                  </a:lnTo>
                  <a:lnTo>
                    <a:pt x="705890" y="114106"/>
                  </a:lnTo>
                  <a:lnTo>
                    <a:pt x="702534" y="114106"/>
                  </a:lnTo>
                  <a:lnTo>
                    <a:pt x="702534" y="116343"/>
                  </a:lnTo>
                  <a:lnTo>
                    <a:pt x="700856" y="116343"/>
                  </a:lnTo>
                  <a:lnTo>
                    <a:pt x="700856" y="121377"/>
                  </a:lnTo>
                  <a:lnTo>
                    <a:pt x="699178" y="121377"/>
                  </a:lnTo>
                  <a:lnTo>
                    <a:pt x="699178" y="124733"/>
                  </a:lnTo>
                  <a:lnTo>
                    <a:pt x="687991" y="124733"/>
                  </a:lnTo>
                  <a:lnTo>
                    <a:pt x="687991" y="126971"/>
                  </a:lnTo>
                  <a:lnTo>
                    <a:pt x="668414" y="126971"/>
                  </a:lnTo>
                  <a:lnTo>
                    <a:pt x="668414" y="124733"/>
                  </a:lnTo>
                  <a:lnTo>
                    <a:pt x="665059" y="124733"/>
                  </a:lnTo>
                  <a:lnTo>
                    <a:pt x="665059" y="123055"/>
                  </a:lnTo>
                  <a:lnTo>
                    <a:pt x="656109" y="123055"/>
                  </a:lnTo>
                  <a:lnTo>
                    <a:pt x="656109" y="121377"/>
                  </a:lnTo>
                  <a:lnTo>
                    <a:pt x="654431" y="121377"/>
                  </a:lnTo>
                  <a:lnTo>
                    <a:pt x="654431" y="123055"/>
                  </a:lnTo>
                  <a:lnTo>
                    <a:pt x="648837" y="123055"/>
                  </a:lnTo>
                  <a:lnTo>
                    <a:pt x="648837" y="121377"/>
                  </a:lnTo>
                  <a:lnTo>
                    <a:pt x="647159" y="121377"/>
                  </a:lnTo>
                  <a:lnTo>
                    <a:pt x="647159" y="123055"/>
                  </a:lnTo>
                  <a:lnTo>
                    <a:pt x="639888" y="123055"/>
                  </a:lnTo>
                  <a:lnTo>
                    <a:pt x="639888" y="124733"/>
                  </a:lnTo>
                  <a:lnTo>
                    <a:pt x="633176" y="124733"/>
                  </a:lnTo>
                  <a:lnTo>
                    <a:pt x="633176" y="121377"/>
                  </a:lnTo>
                  <a:lnTo>
                    <a:pt x="627582" y="121377"/>
                  </a:lnTo>
                  <a:lnTo>
                    <a:pt x="627582" y="123055"/>
                  </a:lnTo>
                  <a:lnTo>
                    <a:pt x="620311" y="123055"/>
                  </a:lnTo>
                  <a:lnTo>
                    <a:pt x="620311" y="124733"/>
                  </a:lnTo>
                  <a:lnTo>
                    <a:pt x="609683" y="124733"/>
                  </a:lnTo>
                  <a:lnTo>
                    <a:pt x="609683" y="123055"/>
                  </a:lnTo>
                  <a:lnTo>
                    <a:pt x="608005" y="123055"/>
                  </a:lnTo>
                  <a:lnTo>
                    <a:pt x="608005" y="121377"/>
                  </a:lnTo>
                  <a:lnTo>
                    <a:pt x="602412" y="121377"/>
                  </a:lnTo>
                  <a:lnTo>
                    <a:pt x="602412" y="123055"/>
                  </a:lnTo>
                  <a:lnTo>
                    <a:pt x="600734" y="123055"/>
                  </a:lnTo>
                  <a:lnTo>
                    <a:pt x="600734" y="124733"/>
                  </a:lnTo>
                  <a:lnTo>
                    <a:pt x="597378" y="124733"/>
                  </a:lnTo>
                  <a:lnTo>
                    <a:pt x="597378" y="128649"/>
                  </a:lnTo>
                  <a:lnTo>
                    <a:pt x="595700" y="128649"/>
                  </a:lnTo>
                  <a:lnTo>
                    <a:pt x="595700" y="130327"/>
                  </a:lnTo>
                  <a:lnTo>
                    <a:pt x="593462" y="130327"/>
                  </a:lnTo>
                  <a:lnTo>
                    <a:pt x="593462" y="135920"/>
                  </a:lnTo>
                  <a:lnTo>
                    <a:pt x="591784" y="135920"/>
                  </a:lnTo>
                  <a:lnTo>
                    <a:pt x="591784" y="144870"/>
                  </a:lnTo>
                  <a:lnTo>
                    <a:pt x="593462" y="144870"/>
                  </a:lnTo>
                  <a:lnTo>
                    <a:pt x="593462" y="146548"/>
                  </a:lnTo>
                  <a:lnTo>
                    <a:pt x="591784" y="146548"/>
                  </a:lnTo>
                  <a:lnTo>
                    <a:pt x="591784" y="149904"/>
                  </a:lnTo>
                  <a:lnTo>
                    <a:pt x="593462" y="149904"/>
                  </a:lnTo>
                  <a:lnTo>
                    <a:pt x="593462" y="153260"/>
                  </a:lnTo>
                  <a:lnTo>
                    <a:pt x="595700" y="153260"/>
                  </a:lnTo>
                  <a:lnTo>
                    <a:pt x="595700" y="155497"/>
                  </a:lnTo>
                  <a:lnTo>
                    <a:pt x="597378" y="155497"/>
                  </a:lnTo>
                  <a:lnTo>
                    <a:pt x="597378" y="157175"/>
                  </a:lnTo>
                  <a:lnTo>
                    <a:pt x="602412" y="157175"/>
                  </a:lnTo>
                  <a:lnTo>
                    <a:pt x="602412" y="158853"/>
                  </a:lnTo>
                  <a:lnTo>
                    <a:pt x="604649" y="158853"/>
                  </a:lnTo>
                  <a:lnTo>
                    <a:pt x="604649" y="162209"/>
                  </a:lnTo>
                  <a:lnTo>
                    <a:pt x="604649" y="162209"/>
                  </a:lnTo>
                  <a:lnTo>
                    <a:pt x="604649" y="166125"/>
                  </a:lnTo>
                  <a:lnTo>
                    <a:pt x="606328" y="166125"/>
                  </a:lnTo>
                  <a:lnTo>
                    <a:pt x="606328" y="167803"/>
                  </a:lnTo>
                  <a:lnTo>
                    <a:pt x="620311" y="167803"/>
                  </a:lnTo>
                  <a:lnTo>
                    <a:pt x="620311" y="162209"/>
                  </a:lnTo>
                  <a:lnTo>
                    <a:pt x="621989" y="162209"/>
                  </a:lnTo>
                  <a:lnTo>
                    <a:pt x="621989" y="160531"/>
                  </a:lnTo>
                  <a:lnTo>
                    <a:pt x="624226" y="160531"/>
                  </a:lnTo>
                  <a:lnTo>
                    <a:pt x="624226" y="158853"/>
                  </a:lnTo>
                  <a:lnTo>
                    <a:pt x="625905" y="158853"/>
                  </a:lnTo>
                  <a:lnTo>
                    <a:pt x="625905" y="157175"/>
                  </a:lnTo>
                  <a:lnTo>
                    <a:pt x="627582" y="157175"/>
                  </a:lnTo>
                  <a:lnTo>
                    <a:pt x="627582" y="155497"/>
                  </a:lnTo>
                  <a:lnTo>
                    <a:pt x="629260" y="155497"/>
                  </a:lnTo>
                  <a:lnTo>
                    <a:pt x="629260" y="153260"/>
                  </a:lnTo>
                  <a:lnTo>
                    <a:pt x="630938" y="153260"/>
                  </a:lnTo>
                  <a:lnTo>
                    <a:pt x="630938" y="157175"/>
                  </a:lnTo>
                  <a:lnTo>
                    <a:pt x="636532" y="157175"/>
                  </a:lnTo>
                  <a:lnTo>
                    <a:pt x="636532" y="158853"/>
                  </a:lnTo>
                  <a:lnTo>
                    <a:pt x="638210" y="158853"/>
                  </a:lnTo>
                  <a:lnTo>
                    <a:pt x="638210" y="157175"/>
                  </a:lnTo>
                  <a:lnTo>
                    <a:pt x="642125" y="157175"/>
                  </a:lnTo>
                  <a:lnTo>
                    <a:pt x="642125" y="155497"/>
                  </a:lnTo>
                  <a:lnTo>
                    <a:pt x="643803" y="155497"/>
                  </a:lnTo>
                  <a:lnTo>
                    <a:pt x="643803" y="153260"/>
                  </a:lnTo>
                  <a:lnTo>
                    <a:pt x="659465" y="153260"/>
                  </a:lnTo>
                  <a:lnTo>
                    <a:pt x="659465" y="151582"/>
                  </a:lnTo>
                  <a:lnTo>
                    <a:pt x="657787" y="151582"/>
                  </a:lnTo>
                  <a:lnTo>
                    <a:pt x="657787" y="149904"/>
                  </a:lnTo>
                  <a:lnTo>
                    <a:pt x="663380" y="149904"/>
                  </a:lnTo>
                  <a:lnTo>
                    <a:pt x="663380" y="148226"/>
                  </a:lnTo>
                  <a:lnTo>
                    <a:pt x="670652" y="148226"/>
                  </a:lnTo>
                  <a:lnTo>
                    <a:pt x="670652" y="149904"/>
                  </a:lnTo>
                  <a:lnTo>
                    <a:pt x="672330" y="149904"/>
                  </a:lnTo>
                  <a:lnTo>
                    <a:pt x="672330" y="151582"/>
                  </a:lnTo>
                  <a:lnTo>
                    <a:pt x="674008" y="151582"/>
                  </a:lnTo>
                  <a:lnTo>
                    <a:pt x="674008" y="155497"/>
                  </a:lnTo>
                  <a:lnTo>
                    <a:pt x="672330" y="155497"/>
                  </a:lnTo>
                  <a:lnTo>
                    <a:pt x="672330" y="158853"/>
                  </a:lnTo>
                  <a:lnTo>
                    <a:pt x="670652" y="158853"/>
                  </a:lnTo>
                  <a:lnTo>
                    <a:pt x="670652" y="160531"/>
                  </a:lnTo>
                  <a:lnTo>
                    <a:pt x="668414" y="160531"/>
                  </a:lnTo>
                  <a:lnTo>
                    <a:pt x="668414" y="157175"/>
                  </a:lnTo>
                  <a:lnTo>
                    <a:pt x="666736" y="157175"/>
                  </a:lnTo>
                  <a:lnTo>
                    <a:pt x="666736" y="155497"/>
                  </a:lnTo>
                  <a:lnTo>
                    <a:pt x="665059" y="155497"/>
                  </a:lnTo>
                  <a:lnTo>
                    <a:pt x="665059" y="157175"/>
                  </a:lnTo>
                  <a:lnTo>
                    <a:pt x="657787" y="157175"/>
                  </a:lnTo>
                  <a:lnTo>
                    <a:pt x="657787" y="160531"/>
                  </a:lnTo>
                  <a:lnTo>
                    <a:pt x="656109" y="160531"/>
                  </a:lnTo>
                  <a:lnTo>
                    <a:pt x="656109" y="162209"/>
                  </a:lnTo>
                  <a:lnTo>
                    <a:pt x="654431" y="162209"/>
                  </a:lnTo>
                  <a:lnTo>
                    <a:pt x="654431" y="164447"/>
                  </a:lnTo>
                  <a:lnTo>
                    <a:pt x="652753" y="164447"/>
                  </a:lnTo>
                  <a:lnTo>
                    <a:pt x="652753" y="167803"/>
                  </a:lnTo>
                  <a:lnTo>
                    <a:pt x="650515" y="167803"/>
                  </a:lnTo>
                  <a:lnTo>
                    <a:pt x="648837" y="169481"/>
                  </a:lnTo>
                  <a:lnTo>
                    <a:pt x="648837" y="171159"/>
                  </a:lnTo>
                  <a:lnTo>
                    <a:pt x="645482" y="171159"/>
                  </a:lnTo>
                  <a:lnTo>
                    <a:pt x="645482" y="173396"/>
                  </a:lnTo>
                  <a:lnTo>
                    <a:pt x="639888" y="173396"/>
                  </a:lnTo>
                  <a:lnTo>
                    <a:pt x="638210" y="175074"/>
                  </a:lnTo>
                  <a:lnTo>
                    <a:pt x="634854" y="175074"/>
                  </a:lnTo>
                  <a:lnTo>
                    <a:pt x="634854" y="178430"/>
                  </a:lnTo>
                  <a:lnTo>
                    <a:pt x="633176" y="178430"/>
                  </a:lnTo>
                  <a:lnTo>
                    <a:pt x="633176" y="180108"/>
                  </a:lnTo>
                  <a:lnTo>
                    <a:pt x="630938" y="180108"/>
                  </a:lnTo>
                  <a:lnTo>
                    <a:pt x="630938" y="181786"/>
                  </a:lnTo>
                  <a:lnTo>
                    <a:pt x="627582" y="181786"/>
                  </a:lnTo>
                  <a:lnTo>
                    <a:pt x="627582" y="180108"/>
                  </a:lnTo>
                  <a:lnTo>
                    <a:pt x="625905" y="180108"/>
                  </a:lnTo>
                  <a:lnTo>
                    <a:pt x="625905" y="184024"/>
                  </a:lnTo>
                  <a:lnTo>
                    <a:pt x="627582" y="184024"/>
                  </a:lnTo>
                  <a:lnTo>
                    <a:pt x="627582" y="187380"/>
                  </a:lnTo>
                  <a:lnTo>
                    <a:pt x="633176" y="187380"/>
                  </a:lnTo>
                  <a:lnTo>
                    <a:pt x="633176" y="189058"/>
                  </a:lnTo>
                  <a:lnTo>
                    <a:pt x="634854" y="189058"/>
                  </a:lnTo>
                  <a:lnTo>
                    <a:pt x="634854" y="190736"/>
                  </a:lnTo>
                  <a:lnTo>
                    <a:pt x="636532" y="190736"/>
                  </a:lnTo>
                  <a:lnTo>
                    <a:pt x="636532" y="192973"/>
                  </a:lnTo>
                  <a:lnTo>
                    <a:pt x="638210" y="192973"/>
                  </a:lnTo>
                  <a:lnTo>
                    <a:pt x="638210" y="198007"/>
                  </a:lnTo>
                  <a:lnTo>
                    <a:pt x="639888" y="198007"/>
                  </a:lnTo>
                  <a:lnTo>
                    <a:pt x="639888" y="201923"/>
                  </a:lnTo>
                  <a:lnTo>
                    <a:pt x="643803" y="201923"/>
                  </a:lnTo>
                  <a:lnTo>
                    <a:pt x="643803" y="203601"/>
                  </a:lnTo>
                  <a:lnTo>
                    <a:pt x="647159" y="203601"/>
                  </a:lnTo>
                  <a:lnTo>
                    <a:pt x="647159" y="205279"/>
                  </a:lnTo>
                  <a:lnTo>
                    <a:pt x="645482" y="205279"/>
                  </a:lnTo>
                  <a:lnTo>
                    <a:pt x="645482" y="208635"/>
                  </a:lnTo>
                  <a:lnTo>
                    <a:pt x="647159" y="208635"/>
                  </a:lnTo>
                  <a:lnTo>
                    <a:pt x="647159" y="210313"/>
                  </a:lnTo>
                  <a:lnTo>
                    <a:pt x="648837" y="210313"/>
                  </a:lnTo>
                  <a:lnTo>
                    <a:pt x="648837" y="212550"/>
                  </a:lnTo>
                  <a:lnTo>
                    <a:pt x="647159" y="212550"/>
                  </a:lnTo>
                  <a:lnTo>
                    <a:pt x="647159" y="214228"/>
                  </a:lnTo>
                  <a:lnTo>
                    <a:pt x="645482" y="214228"/>
                  </a:lnTo>
                  <a:lnTo>
                    <a:pt x="645482" y="219262"/>
                  </a:lnTo>
                  <a:lnTo>
                    <a:pt x="643803" y="219262"/>
                  </a:lnTo>
                  <a:lnTo>
                    <a:pt x="643803" y="221500"/>
                  </a:lnTo>
                  <a:lnTo>
                    <a:pt x="645482" y="221500"/>
                  </a:lnTo>
                  <a:lnTo>
                    <a:pt x="645482" y="223178"/>
                  </a:lnTo>
                  <a:lnTo>
                    <a:pt x="647159" y="224856"/>
                  </a:lnTo>
                  <a:lnTo>
                    <a:pt x="650515" y="224856"/>
                  </a:lnTo>
                  <a:lnTo>
                    <a:pt x="650515" y="228212"/>
                  </a:lnTo>
                  <a:lnTo>
                    <a:pt x="652753" y="228212"/>
                  </a:lnTo>
                  <a:lnTo>
                    <a:pt x="652753" y="230449"/>
                  </a:lnTo>
                  <a:lnTo>
                    <a:pt x="656109" y="230449"/>
                  </a:lnTo>
                  <a:lnTo>
                    <a:pt x="656109" y="232127"/>
                  </a:lnTo>
                  <a:lnTo>
                    <a:pt x="656109" y="232127"/>
                  </a:lnTo>
                  <a:lnTo>
                    <a:pt x="656109" y="233805"/>
                  </a:lnTo>
                  <a:lnTo>
                    <a:pt x="659465" y="233805"/>
                  </a:lnTo>
                  <a:lnTo>
                    <a:pt x="659465" y="241077"/>
                  </a:lnTo>
                  <a:lnTo>
                    <a:pt x="656109" y="241077"/>
                  </a:lnTo>
                  <a:lnTo>
                    <a:pt x="657787" y="241077"/>
                  </a:lnTo>
                  <a:lnTo>
                    <a:pt x="648837" y="241077"/>
                  </a:lnTo>
                  <a:lnTo>
                    <a:pt x="648837" y="242755"/>
                  </a:lnTo>
                  <a:lnTo>
                    <a:pt x="642125" y="242755"/>
                  </a:lnTo>
                  <a:lnTo>
                    <a:pt x="642125" y="244433"/>
                  </a:lnTo>
                  <a:lnTo>
                    <a:pt x="639888" y="244433"/>
                  </a:lnTo>
                  <a:lnTo>
                    <a:pt x="639888" y="250026"/>
                  </a:lnTo>
                  <a:lnTo>
                    <a:pt x="639888" y="250026"/>
                  </a:lnTo>
                  <a:lnTo>
                    <a:pt x="639888" y="251704"/>
                  </a:lnTo>
                  <a:lnTo>
                    <a:pt x="634854" y="251704"/>
                  </a:lnTo>
                  <a:lnTo>
                    <a:pt x="634854" y="250026"/>
                  </a:lnTo>
                  <a:lnTo>
                    <a:pt x="633176" y="250026"/>
                  </a:lnTo>
                  <a:lnTo>
                    <a:pt x="633176" y="251704"/>
                  </a:lnTo>
                  <a:lnTo>
                    <a:pt x="630938" y="251704"/>
                  </a:lnTo>
                  <a:lnTo>
                    <a:pt x="630938" y="250026"/>
                  </a:lnTo>
                  <a:lnTo>
                    <a:pt x="627582" y="250026"/>
                  </a:lnTo>
                  <a:lnTo>
                    <a:pt x="627582" y="246111"/>
                  </a:lnTo>
                  <a:lnTo>
                    <a:pt x="625905" y="246111"/>
                  </a:lnTo>
                  <a:lnTo>
                    <a:pt x="625905" y="244433"/>
                  </a:lnTo>
                  <a:lnTo>
                    <a:pt x="627582" y="244433"/>
                  </a:lnTo>
                  <a:lnTo>
                    <a:pt x="627582" y="237161"/>
                  </a:lnTo>
                  <a:lnTo>
                    <a:pt x="629260" y="237161"/>
                  </a:lnTo>
                  <a:lnTo>
                    <a:pt x="629260" y="232127"/>
                  </a:lnTo>
                  <a:lnTo>
                    <a:pt x="625905" y="232127"/>
                  </a:lnTo>
                  <a:lnTo>
                    <a:pt x="625905" y="230449"/>
                  </a:lnTo>
                  <a:lnTo>
                    <a:pt x="621989" y="230449"/>
                  </a:lnTo>
                  <a:lnTo>
                    <a:pt x="621989" y="226534"/>
                  </a:lnTo>
                  <a:lnTo>
                    <a:pt x="618633" y="226534"/>
                  </a:lnTo>
                  <a:lnTo>
                    <a:pt x="618633" y="224856"/>
                  </a:lnTo>
                  <a:lnTo>
                    <a:pt x="616955" y="224856"/>
                  </a:lnTo>
                  <a:lnTo>
                    <a:pt x="616955" y="223178"/>
                  </a:lnTo>
                  <a:lnTo>
                    <a:pt x="615277" y="223178"/>
                  </a:lnTo>
                  <a:lnTo>
                    <a:pt x="615277" y="221500"/>
                  </a:lnTo>
                  <a:lnTo>
                    <a:pt x="613599" y="221500"/>
                  </a:lnTo>
                  <a:lnTo>
                    <a:pt x="613599" y="219262"/>
                  </a:lnTo>
                  <a:lnTo>
                    <a:pt x="611361" y="219262"/>
                  </a:lnTo>
                  <a:lnTo>
                    <a:pt x="611361" y="215906"/>
                  </a:lnTo>
                  <a:lnTo>
                    <a:pt x="613599" y="215906"/>
                  </a:lnTo>
                  <a:lnTo>
                    <a:pt x="613599" y="214228"/>
                  </a:lnTo>
                  <a:lnTo>
                    <a:pt x="615277" y="214228"/>
                  </a:lnTo>
                  <a:lnTo>
                    <a:pt x="615277" y="210313"/>
                  </a:lnTo>
                  <a:lnTo>
                    <a:pt x="616955" y="210313"/>
                  </a:lnTo>
                  <a:lnTo>
                    <a:pt x="616955" y="203601"/>
                  </a:lnTo>
                  <a:lnTo>
                    <a:pt x="615277" y="203601"/>
                  </a:lnTo>
                  <a:lnTo>
                    <a:pt x="615277" y="201923"/>
                  </a:lnTo>
                  <a:lnTo>
                    <a:pt x="616955" y="201923"/>
                  </a:lnTo>
                  <a:lnTo>
                    <a:pt x="616955" y="198007"/>
                  </a:lnTo>
                  <a:lnTo>
                    <a:pt x="604649" y="198007"/>
                  </a:lnTo>
                  <a:lnTo>
                    <a:pt x="604649" y="201923"/>
                  </a:lnTo>
                  <a:lnTo>
                    <a:pt x="602412" y="201923"/>
                  </a:lnTo>
                  <a:lnTo>
                    <a:pt x="602412" y="203601"/>
                  </a:lnTo>
                  <a:lnTo>
                    <a:pt x="599056" y="203601"/>
                  </a:lnTo>
                  <a:lnTo>
                    <a:pt x="599056" y="205279"/>
                  </a:lnTo>
                  <a:lnTo>
                    <a:pt x="595700" y="205279"/>
                  </a:lnTo>
                  <a:lnTo>
                    <a:pt x="595700" y="206957"/>
                  </a:lnTo>
                  <a:lnTo>
                    <a:pt x="597378" y="206957"/>
                  </a:lnTo>
                  <a:lnTo>
                    <a:pt x="597378" y="210313"/>
                  </a:lnTo>
                  <a:lnTo>
                    <a:pt x="600734" y="210313"/>
                  </a:lnTo>
                  <a:lnTo>
                    <a:pt x="600734" y="212550"/>
                  </a:lnTo>
                  <a:lnTo>
                    <a:pt x="602412" y="212550"/>
                  </a:lnTo>
                  <a:lnTo>
                    <a:pt x="602412" y="214228"/>
                  </a:lnTo>
                  <a:lnTo>
                    <a:pt x="600734" y="214228"/>
                  </a:lnTo>
                  <a:lnTo>
                    <a:pt x="600734" y="219262"/>
                  </a:lnTo>
                  <a:lnTo>
                    <a:pt x="602412" y="219262"/>
                  </a:lnTo>
                  <a:lnTo>
                    <a:pt x="602412" y="221500"/>
                  </a:lnTo>
                  <a:lnTo>
                    <a:pt x="600734" y="221500"/>
                  </a:lnTo>
                  <a:lnTo>
                    <a:pt x="600734" y="223178"/>
                  </a:lnTo>
                  <a:lnTo>
                    <a:pt x="602412" y="223178"/>
                  </a:lnTo>
                  <a:lnTo>
                    <a:pt x="602412" y="224856"/>
                  </a:lnTo>
                  <a:lnTo>
                    <a:pt x="600734" y="224856"/>
                  </a:lnTo>
                  <a:lnTo>
                    <a:pt x="600734" y="226534"/>
                  </a:lnTo>
                  <a:lnTo>
                    <a:pt x="599056" y="226534"/>
                  </a:lnTo>
                  <a:lnTo>
                    <a:pt x="599056" y="233805"/>
                  </a:lnTo>
                  <a:lnTo>
                    <a:pt x="600734" y="233805"/>
                  </a:lnTo>
                  <a:lnTo>
                    <a:pt x="600734" y="237161"/>
                  </a:lnTo>
                  <a:lnTo>
                    <a:pt x="600734" y="237161"/>
                  </a:lnTo>
                  <a:lnTo>
                    <a:pt x="600734" y="238839"/>
                  </a:lnTo>
                  <a:lnTo>
                    <a:pt x="599056" y="238839"/>
                  </a:lnTo>
                  <a:lnTo>
                    <a:pt x="599056" y="242755"/>
                  </a:lnTo>
                  <a:lnTo>
                    <a:pt x="600734" y="242755"/>
                  </a:lnTo>
                  <a:lnTo>
                    <a:pt x="600734" y="244433"/>
                  </a:lnTo>
                  <a:lnTo>
                    <a:pt x="602412" y="244433"/>
                  </a:lnTo>
                  <a:lnTo>
                    <a:pt x="602412" y="246111"/>
                  </a:lnTo>
                  <a:lnTo>
                    <a:pt x="600734" y="246111"/>
                  </a:lnTo>
                  <a:lnTo>
                    <a:pt x="600734" y="250026"/>
                  </a:lnTo>
                  <a:lnTo>
                    <a:pt x="599056" y="250026"/>
                  </a:lnTo>
                  <a:lnTo>
                    <a:pt x="599056" y="256738"/>
                  </a:lnTo>
                  <a:lnTo>
                    <a:pt x="597378" y="256738"/>
                  </a:lnTo>
                  <a:lnTo>
                    <a:pt x="597378" y="258976"/>
                  </a:lnTo>
                  <a:lnTo>
                    <a:pt x="599056" y="258976"/>
                  </a:lnTo>
                  <a:lnTo>
                    <a:pt x="599056" y="262332"/>
                  </a:lnTo>
                  <a:lnTo>
                    <a:pt x="600734" y="262332"/>
                  </a:lnTo>
                  <a:lnTo>
                    <a:pt x="600734" y="264010"/>
                  </a:lnTo>
                  <a:lnTo>
                    <a:pt x="602412" y="264010"/>
                  </a:lnTo>
                  <a:lnTo>
                    <a:pt x="602412" y="269603"/>
                  </a:lnTo>
                  <a:lnTo>
                    <a:pt x="600734" y="269603"/>
                  </a:lnTo>
                  <a:lnTo>
                    <a:pt x="600734" y="267366"/>
                  </a:lnTo>
                  <a:lnTo>
                    <a:pt x="588428" y="267366"/>
                  </a:lnTo>
                  <a:lnTo>
                    <a:pt x="588428" y="269603"/>
                  </a:lnTo>
                  <a:lnTo>
                    <a:pt x="586751" y="269603"/>
                  </a:lnTo>
                  <a:lnTo>
                    <a:pt x="586751" y="271281"/>
                  </a:lnTo>
                  <a:lnTo>
                    <a:pt x="582835" y="271281"/>
                  </a:lnTo>
                  <a:close/>
                  <a:moveTo>
                    <a:pt x="654431" y="271281"/>
                  </a:moveTo>
                  <a:lnTo>
                    <a:pt x="654431" y="269603"/>
                  </a:lnTo>
                  <a:lnTo>
                    <a:pt x="652753" y="269603"/>
                  </a:lnTo>
                  <a:lnTo>
                    <a:pt x="652753" y="264010"/>
                  </a:lnTo>
                  <a:lnTo>
                    <a:pt x="654431" y="264010"/>
                  </a:lnTo>
                  <a:lnTo>
                    <a:pt x="654431" y="262332"/>
                  </a:lnTo>
                  <a:lnTo>
                    <a:pt x="656109" y="262332"/>
                  </a:lnTo>
                  <a:lnTo>
                    <a:pt x="656109" y="260654"/>
                  </a:lnTo>
                  <a:lnTo>
                    <a:pt x="657787" y="260654"/>
                  </a:lnTo>
                  <a:lnTo>
                    <a:pt x="657787" y="250026"/>
                  </a:lnTo>
                  <a:lnTo>
                    <a:pt x="659465" y="250026"/>
                  </a:lnTo>
                  <a:lnTo>
                    <a:pt x="659465" y="246111"/>
                  </a:lnTo>
                  <a:lnTo>
                    <a:pt x="659465" y="246111"/>
                  </a:lnTo>
                  <a:lnTo>
                    <a:pt x="659465" y="242755"/>
                  </a:lnTo>
                  <a:lnTo>
                    <a:pt x="661702" y="242755"/>
                  </a:lnTo>
                  <a:lnTo>
                    <a:pt x="661702" y="241077"/>
                  </a:lnTo>
                  <a:lnTo>
                    <a:pt x="663380" y="241077"/>
                  </a:lnTo>
                  <a:lnTo>
                    <a:pt x="663380" y="238839"/>
                  </a:lnTo>
                  <a:lnTo>
                    <a:pt x="665059" y="238839"/>
                  </a:lnTo>
                  <a:lnTo>
                    <a:pt x="665059" y="242755"/>
                  </a:lnTo>
                  <a:lnTo>
                    <a:pt x="666736" y="242755"/>
                  </a:lnTo>
                  <a:lnTo>
                    <a:pt x="666736" y="244433"/>
                  </a:lnTo>
                  <a:lnTo>
                    <a:pt x="668414" y="244433"/>
                  </a:lnTo>
                  <a:lnTo>
                    <a:pt x="668414" y="251704"/>
                  </a:lnTo>
                  <a:lnTo>
                    <a:pt x="666736" y="251704"/>
                  </a:lnTo>
                  <a:lnTo>
                    <a:pt x="666736" y="247789"/>
                  </a:lnTo>
                  <a:lnTo>
                    <a:pt x="665059" y="247789"/>
                  </a:lnTo>
                  <a:lnTo>
                    <a:pt x="665059" y="250026"/>
                  </a:lnTo>
                  <a:lnTo>
                    <a:pt x="663380" y="250026"/>
                  </a:lnTo>
                  <a:lnTo>
                    <a:pt x="663380" y="256738"/>
                  </a:lnTo>
                  <a:lnTo>
                    <a:pt x="665059" y="256738"/>
                  </a:lnTo>
                  <a:lnTo>
                    <a:pt x="665059" y="260654"/>
                  </a:lnTo>
                  <a:lnTo>
                    <a:pt x="668414" y="260654"/>
                  </a:lnTo>
                  <a:lnTo>
                    <a:pt x="668414" y="262332"/>
                  </a:lnTo>
                  <a:lnTo>
                    <a:pt x="666736" y="262332"/>
                  </a:lnTo>
                  <a:lnTo>
                    <a:pt x="666736" y="264010"/>
                  </a:lnTo>
                  <a:lnTo>
                    <a:pt x="659465" y="264010"/>
                  </a:lnTo>
                  <a:lnTo>
                    <a:pt x="659465" y="269603"/>
                  </a:lnTo>
                  <a:lnTo>
                    <a:pt x="656109" y="269603"/>
                  </a:lnTo>
                  <a:lnTo>
                    <a:pt x="656109" y="271281"/>
                  </a:lnTo>
                  <a:lnTo>
                    <a:pt x="654431" y="271281"/>
                  </a:lnTo>
                  <a:close/>
                  <a:moveTo>
                    <a:pt x="463695" y="233805"/>
                  </a:moveTo>
                  <a:lnTo>
                    <a:pt x="463695" y="228212"/>
                  </a:lnTo>
                  <a:lnTo>
                    <a:pt x="462017" y="228212"/>
                  </a:lnTo>
                  <a:lnTo>
                    <a:pt x="462017" y="224856"/>
                  </a:lnTo>
                  <a:lnTo>
                    <a:pt x="463695" y="224856"/>
                  </a:lnTo>
                  <a:lnTo>
                    <a:pt x="463695" y="221500"/>
                  </a:lnTo>
                  <a:lnTo>
                    <a:pt x="462017" y="221500"/>
                  </a:lnTo>
                  <a:lnTo>
                    <a:pt x="462017" y="219262"/>
                  </a:lnTo>
                  <a:lnTo>
                    <a:pt x="458102" y="219262"/>
                  </a:lnTo>
                  <a:lnTo>
                    <a:pt x="458102" y="217584"/>
                  </a:lnTo>
                  <a:lnTo>
                    <a:pt x="454745" y="217584"/>
                  </a:lnTo>
                  <a:lnTo>
                    <a:pt x="454745" y="215906"/>
                  </a:lnTo>
                  <a:lnTo>
                    <a:pt x="449152" y="215906"/>
                  </a:lnTo>
                  <a:lnTo>
                    <a:pt x="449152" y="214228"/>
                  </a:lnTo>
                  <a:lnTo>
                    <a:pt x="447474" y="214228"/>
                  </a:lnTo>
                  <a:lnTo>
                    <a:pt x="447474" y="215906"/>
                  </a:lnTo>
                  <a:lnTo>
                    <a:pt x="444118" y="215906"/>
                  </a:lnTo>
                  <a:lnTo>
                    <a:pt x="444118" y="217584"/>
                  </a:lnTo>
                  <a:lnTo>
                    <a:pt x="438525" y="217584"/>
                  </a:lnTo>
                  <a:lnTo>
                    <a:pt x="438525" y="210313"/>
                  </a:lnTo>
                  <a:lnTo>
                    <a:pt x="435168" y="210313"/>
                  </a:lnTo>
                  <a:lnTo>
                    <a:pt x="435168" y="212550"/>
                  </a:lnTo>
                  <a:lnTo>
                    <a:pt x="431253" y="212550"/>
                  </a:lnTo>
                  <a:lnTo>
                    <a:pt x="431253" y="210313"/>
                  </a:lnTo>
                  <a:lnTo>
                    <a:pt x="429575" y="210313"/>
                  </a:lnTo>
                  <a:lnTo>
                    <a:pt x="429575" y="208635"/>
                  </a:lnTo>
                  <a:lnTo>
                    <a:pt x="426219" y="208635"/>
                  </a:lnTo>
                  <a:lnTo>
                    <a:pt x="426219" y="206957"/>
                  </a:lnTo>
                  <a:lnTo>
                    <a:pt x="424541" y="206957"/>
                  </a:lnTo>
                  <a:lnTo>
                    <a:pt x="424541" y="210313"/>
                  </a:lnTo>
                  <a:lnTo>
                    <a:pt x="422304" y="210313"/>
                  </a:lnTo>
                  <a:lnTo>
                    <a:pt x="422304" y="212550"/>
                  </a:lnTo>
                  <a:lnTo>
                    <a:pt x="420625" y="212550"/>
                  </a:lnTo>
                  <a:lnTo>
                    <a:pt x="420625" y="214228"/>
                  </a:lnTo>
                  <a:lnTo>
                    <a:pt x="417269" y="214228"/>
                  </a:lnTo>
                  <a:lnTo>
                    <a:pt x="417269" y="215906"/>
                  </a:lnTo>
                  <a:lnTo>
                    <a:pt x="411676" y="215906"/>
                  </a:lnTo>
                  <a:lnTo>
                    <a:pt x="411676" y="214228"/>
                  </a:lnTo>
                  <a:lnTo>
                    <a:pt x="404964" y="214228"/>
                  </a:lnTo>
                  <a:lnTo>
                    <a:pt x="404964" y="215906"/>
                  </a:lnTo>
                  <a:lnTo>
                    <a:pt x="401048" y="215906"/>
                  </a:lnTo>
                  <a:lnTo>
                    <a:pt x="401048" y="217584"/>
                  </a:lnTo>
                  <a:lnTo>
                    <a:pt x="399371" y="217584"/>
                  </a:lnTo>
                  <a:lnTo>
                    <a:pt x="399371" y="219262"/>
                  </a:lnTo>
                  <a:lnTo>
                    <a:pt x="396014" y="219262"/>
                  </a:lnTo>
                  <a:lnTo>
                    <a:pt x="396014" y="203601"/>
                  </a:lnTo>
                  <a:lnTo>
                    <a:pt x="393777" y="203601"/>
                  </a:lnTo>
                  <a:lnTo>
                    <a:pt x="393777" y="205279"/>
                  </a:lnTo>
                  <a:lnTo>
                    <a:pt x="392099" y="205279"/>
                  </a:lnTo>
                  <a:lnTo>
                    <a:pt x="392099" y="206957"/>
                  </a:lnTo>
                  <a:lnTo>
                    <a:pt x="388743" y="206957"/>
                  </a:lnTo>
                  <a:lnTo>
                    <a:pt x="388743" y="205279"/>
                  </a:lnTo>
                  <a:lnTo>
                    <a:pt x="387065" y="205279"/>
                  </a:lnTo>
                  <a:lnTo>
                    <a:pt x="387065" y="203601"/>
                  </a:lnTo>
                  <a:lnTo>
                    <a:pt x="385387" y="203601"/>
                  </a:lnTo>
                  <a:lnTo>
                    <a:pt x="385387" y="205279"/>
                  </a:lnTo>
                  <a:lnTo>
                    <a:pt x="383150" y="205279"/>
                  </a:lnTo>
                  <a:lnTo>
                    <a:pt x="383150" y="206957"/>
                  </a:lnTo>
                  <a:lnTo>
                    <a:pt x="378115" y="206957"/>
                  </a:lnTo>
                  <a:lnTo>
                    <a:pt x="378115" y="208635"/>
                  </a:lnTo>
                  <a:lnTo>
                    <a:pt x="374200" y="208635"/>
                  </a:lnTo>
                  <a:lnTo>
                    <a:pt x="374200" y="206957"/>
                  </a:lnTo>
                  <a:lnTo>
                    <a:pt x="367488" y="206957"/>
                  </a:lnTo>
                  <a:lnTo>
                    <a:pt x="367488" y="203601"/>
                  </a:lnTo>
                  <a:lnTo>
                    <a:pt x="361894" y="203601"/>
                  </a:lnTo>
                  <a:lnTo>
                    <a:pt x="361894" y="205279"/>
                  </a:lnTo>
                  <a:lnTo>
                    <a:pt x="360217" y="205279"/>
                  </a:lnTo>
                  <a:lnTo>
                    <a:pt x="360217" y="206957"/>
                  </a:lnTo>
                  <a:lnTo>
                    <a:pt x="358539" y="206957"/>
                  </a:lnTo>
                  <a:lnTo>
                    <a:pt x="358539" y="198007"/>
                  </a:lnTo>
                  <a:lnTo>
                    <a:pt x="356860" y="198007"/>
                  </a:lnTo>
                  <a:lnTo>
                    <a:pt x="356860" y="196329"/>
                  </a:lnTo>
                  <a:lnTo>
                    <a:pt x="358539" y="196329"/>
                  </a:lnTo>
                  <a:lnTo>
                    <a:pt x="358539" y="192973"/>
                  </a:lnTo>
                  <a:lnTo>
                    <a:pt x="356860" y="192973"/>
                  </a:lnTo>
                  <a:lnTo>
                    <a:pt x="356860" y="189058"/>
                  </a:lnTo>
                  <a:lnTo>
                    <a:pt x="354623" y="189058"/>
                  </a:lnTo>
                  <a:lnTo>
                    <a:pt x="354623" y="180108"/>
                  </a:lnTo>
                  <a:lnTo>
                    <a:pt x="351267" y="180108"/>
                  </a:lnTo>
                  <a:lnTo>
                    <a:pt x="351267" y="178430"/>
                  </a:lnTo>
                  <a:lnTo>
                    <a:pt x="351267" y="178430"/>
                  </a:lnTo>
                  <a:lnTo>
                    <a:pt x="351267" y="176752"/>
                  </a:lnTo>
                  <a:lnTo>
                    <a:pt x="352945" y="176752"/>
                  </a:lnTo>
                  <a:lnTo>
                    <a:pt x="352945" y="171159"/>
                  </a:lnTo>
                  <a:lnTo>
                    <a:pt x="354623" y="171159"/>
                  </a:lnTo>
                  <a:lnTo>
                    <a:pt x="354623" y="166125"/>
                  </a:lnTo>
                  <a:lnTo>
                    <a:pt x="351267" y="166125"/>
                  </a:lnTo>
                  <a:lnTo>
                    <a:pt x="351267" y="164447"/>
                  </a:lnTo>
                  <a:lnTo>
                    <a:pt x="349589" y="164447"/>
                  </a:lnTo>
                  <a:lnTo>
                    <a:pt x="349589" y="162209"/>
                  </a:lnTo>
                  <a:lnTo>
                    <a:pt x="351267" y="162209"/>
                  </a:lnTo>
                  <a:lnTo>
                    <a:pt x="351267" y="160531"/>
                  </a:lnTo>
                  <a:lnTo>
                    <a:pt x="347911" y="160531"/>
                  </a:lnTo>
                  <a:lnTo>
                    <a:pt x="347911" y="158853"/>
                  </a:lnTo>
                  <a:lnTo>
                    <a:pt x="345673" y="158853"/>
                  </a:lnTo>
                  <a:lnTo>
                    <a:pt x="345673" y="157175"/>
                  </a:lnTo>
                  <a:lnTo>
                    <a:pt x="347911" y="157175"/>
                  </a:lnTo>
                  <a:lnTo>
                    <a:pt x="347911" y="155497"/>
                  </a:lnTo>
                  <a:lnTo>
                    <a:pt x="343996" y="155497"/>
                  </a:lnTo>
                  <a:lnTo>
                    <a:pt x="343996" y="153260"/>
                  </a:lnTo>
                  <a:lnTo>
                    <a:pt x="342317" y="153260"/>
                  </a:lnTo>
                  <a:lnTo>
                    <a:pt x="342317" y="149904"/>
                  </a:lnTo>
                  <a:lnTo>
                    <a:pt x="335046" y="149904"/>
                  </a:lnTo>
                  <a:lnTo>
                    <a:pt x="335046" y="148226"/>
                  </a:lnTo>
                  <a:lnTo>
                    <a:pt x="331690" y="148226"/>
                  </a:lnTo>
                  <a:lnTo>
                    <a:pt x="331690" y="139276"/>
                  </a:lnTo>
                  <a:lnTo>
                    <a:pt x="333368" y="139276"/>
                  </a:lnTo>
                  <a:lnTo>
                    <a:pt x="333368" y="135920"/>
                  </a:lnTo>
                  <a:lnTo>
                    <a:pt x="331690" y="135920"/>
                  </a:lnTo>
                  <a:lnTo>
                    <a:pt x="331690" y="133683"/>
                  </a:lnTo>
                  <a:lnTo>
                    <a:pt x="333368" y="133683"/>
                  </a:lnTo>
                  <a:lnTo>
                    <a:pt x="333368" y="132005"/>
                  </a:lnTo>
                  <a:lnTo>
                    <a:pt x="331690" y="132005"/>
                  </a:lnTo>
                  <a:lnTo>
                    <a:pt x="331690" y="128649"/>
                  </a:lnTo>
                  <a:lnTo>
                    <a:pt x="330012" y="128649"/>
                  </a:lnTo>
                  <a:lnTo>
                    <a:pt x="330012" y="126971"/>
                  </a:lnTo>
                  <a:lnTo>
                    <a:pt x="326096" y="126971"/>
                  </a:lnTo>
                  <a:lnTo>
                    <a:pt x="326096" y="116343"/>
                  </a:lnTo>
                  <a:lnTo>
                    <a:pt x="324419" y="116343"/>
                  </a:lnTo>
                  <a:lnTo>
                    <a:pt x="324419" y="114106"/>
                  </a:lnTo>
                  <a:lnTo>
                    <a:pt x="328334" y="114106"/>
                  </a:lnTo>
                  <a:lnTo>
                    <a:pt x="328334" y="109072"/>
                  </a:lnTo>
                  <a:lnTo>
                    <a:pt x="326096" y="109072"/>
                  </a:lnTo>
                  <a:lnTo>
                    <a:pt x="326096" y="107394"/>
                  </a:lnTo>
                  <a:lnTo>
                    <a:pt x="330012" y="107394"/>
                  </a:lnTo>
                  <a:lnTo>
                    <a:pt x="330012" y="105156"/>
                  </a:lnTo>
                  <a:lnTo>
                    <a:pt x="328334" y="105156"/>
                  </a:lnTo>
                  <a:lnTo>
                    <a:pt x="328334" y="103478"/>
                  </a:lnTo>
                  <a:lnTo>
                    <a:pt x="330012" y="103478"/>
                  </a:lnTo>
                  <a:lnTo>
                    <a:pt x="330012" y="98444"/>
                  </a:lnTo>
                  <a:lnTo>
                    <a:pt x="331690" y="98444"/>
                  </a:lnTo>
                  <a:lnTo>
                    <a:pt x="331690" y="96207"/>
                  </a:lnTo>
                  <a:lnTo>
                    <a:pt x="335046" y="96207"/>
                  </a:lnTo>
                  <a:lnTo>
                    <a:pt x="335046" y="92851"/>
                  </a:lnTo>
                  <a:lnTo>
                    <a:pt x="336724" y="92851"/>
                  </a:lnTo>
                  <a:lnTo>
                    <a:pt x="336724" y="89495"/>
                  </a:lnTo>
                  <a:lnTo>
                    <a:pt x="340640" y="89495"/>
                  </a:lnTo>
                  <a:lnTo>
                    <a:pt x="340640" y="87817"/>
                  </a:lnTo>
                  <a:lnTo>
                    <a:pt x="342317" y="87817"/>
                  </a:lnTo>
                  <a:lnTo>
                    <a:pt x="342317" y="91173"/>
                  </a:lnTo>
                  <a:lnTo>
                    <a:pt x="343996" y="92851"/>
                  </a:lnTo>
                  <a:lnTo>
                    <a:pt x="343996" y="96207"/>
                  </a:lnTo>
                  <a:lnTo>
                    <a:pt x="345673" y="96207"/>
                  </a:lnTo>
                  <a:lnTo>
                    <a:pt x="345673" y="98444"/>
                  </a:lnTo>
                  <a:lnTo>
                    <a:pt x="347911" y="98444"/>
                  </a:lnTo>
                  <a:lnTo>
                    <a:pt x="347911" y="100122"/>
                  </a:lnTo>
                  <a:lnTo>
                    <a:pt x="349589" y="100122"/>
                  </a:lnTo>
                  <a:lnTo>
                    <a:pt x="349589" y="101800"/>
                  </a:lnTo>
                  <a:lnTo>
                    <a:pt x="352945" y="101800"/>
                  </a:lnTo>
                  <a:lnTo>
                    <a:pt x="352945" y="103478"/>
                  </a:lnTo>
                  <a:lnTo>
                    <a:pt x="354623" y="103478"/>
                  </a:lnTo>
                  <a:lnTo>
                    <a:pt x="354623" y="107394"/>
                  </a:lnTo>
                  <a:lnTo>
                    <a:pt x="358539" y="107394"/>
                  </a:lnTo>
                  <a:lnTo>
                    <a:pt x="358539" y="109072"/>
                  </a:lnTo>
                  <a:lnTo>
                    <a:pt x="360217" y="109072"/>
                  </a:lnTo>
                  <a:lnTo>
                    <a:pt x="360217" y="112428"/>
                  </a:lnTo>
                  <a:lnTo>
                    <a:pt x="363573" y="112428"/>
                  </a:lnTo>
                  <a:lnTo>
                    <a:pt x="363573" y="114106"/>
                  </a:lnTo>
                  <a:lnTo>
                    <a:pt x="370844" y="114106"/>
                  </a:lnTo>
                  <a:lnTo>
                    <a:pt x="370844" y="112428"/>
                  </a:lnTo>
                  <a:lnTo>
                    <a:pt x="374200" y="112428"/>
                  </a:lnTo>
                  <a:lnTo>
                    <a:pt x="374200" y="110750"/>
                  </a:lnTo>
                  <a:lnTo>
                    <a:pt x="378115" y="110750"/>
                  </a:lnTo>
                  <a:lnTo>
                    <a:pt x="378115" y="109072"/>
                  </a:lnTo>
                  <a:lnTo>
                    <a:pt x="385387" y="109072"/>
                  </a:lnTo>
                  <a:lnTo>
                    <a:pt x="385387" y="110750"/>
                  </a:lnTo>
                  <a:lnTo>
                    <a:pt x="388743" y="110750"/>
                  </a:lnTo>
                  <a:lnTo>
                    <a:pt x="388743" y="112428"/>
                  </a:lnTo>
                  <a:lnTo>
                    <a:pt x="390421" y="112428"/>
                  </a:lnTo>
                  <a:lnTo>
                    <a:pt x="390421" y="110750"/>
                  </a:lnTo>
                  <a:lnTo>
                    <a:pt x="392099" y="110750"/>
                  </a:lnTo>
                  <a:lnTo>
                    <a:pt x="392099" y="109072"/>
                  </a:lnTo>
                  <a:lnTo>
                    <a:pt x="393777" y="109072"/>
                  </a:lnTo>
                  <a:lnTo>
                    <a:pt x="393777" y="110750"/>
                  </a:lnTo>
                  <a:lnTo>
                    <a:pt x="397692" y="110750"/>
                  </a:lnTo>
                  <a:lnTo>
                    <a:pt x="397692" y="109072"/>
                  </a:lnTo>
                  <a:lnTo>
                    <a:pt x="399371" y="109072"/>
                  </a:lnTo>
                  <a:lnTo>
                    <a:pt x="399371" y="107394"/>
                  </a:lnTo>
                  <a:lnTo>
                    <a:pt x="404964" y="107394"/>
                  </a:lnTo>
                  <a:lnTo>
                    <a:pt x="404964" y="103478"/>
                  </a:lnTo>
                  <a:lnTo>
                    <a:pt x="406642" y="103478"/>
                  </a:lnTo>
                  <a:lnTo>
                    <a:pt x="406642" y="100122"/>
                  </a:lnTo>
                  <a:lnTo>
                    <a:pt x="409998" y="100122"/>
                  </a:lnTo>
                  <a:lnTo>
                    <a:pt x="409998" y="98444"/>
                  </a:lnTo>
                  <a:lnTo>
                    <a:pt x="411676" y="98444"/>
                  </a:lnTo>
                  <a:lnTo>
                    <a:pt x="411676" y="96207"/>
                  </a:lnTo>
                  <a:lnTo>
                    <a:pt x="415591" y="96207"/>
                  </a:lnTo>
                  <a:lnTo>
                    <a:pt x="415591" y="98444"/>
                  </a:lnTo>
                  <a:lnTo>
                    <a:pt x="417269" y="98444"/>
                  </a:lnTo>
                  <a:lnTo>
                    <a:pt x="417269" y="96207"/>
                  </a:lnTo>
                  <a:lnTo>
                    <a:pt x="418948" y="96207"/>
                  </a:lnTo>
                  <a:lnTo>
                    <a:pt x="418948" y="98444"/>
                  </a:lnTo>
                  <a:lnTo>
                    <a:pt x="420625" y="98444"/>
                  </a:lnTo>
                  <a:lnTo>
                    <a:pt x="420625" y="96207"/>
                  </a:lnTo>
                  <a:lnTo>
                    <a:pt x="426219" y="96207"/>
                  </a:lnTo>
                  <a:lnTo>
                    <a:pt x="426219" y="100122"/>
                  </a:lnTo>
                  <a:lnTo>
                    <a:pt x="424541" y="100122"/>
                  </a:lnTo>
                  <a:lnTo>
                    <a:pt x="424541" y="101800"/>
                  </a:lnTo>
                  <a:lnTo>
                    <a:pt x="433491" y="101800"/>
                  </a:lnTo>
                  <a:lnTo>
                    <a:pt x="433491" y="103478"/>
                  </a:lnTo>
                  <a:lnTo>
                    <a:pt x="438525" y="103478"/>
                  </a:lnTo>
                  <a:lnTo>
                    <a:pt x="438525" y="105156"/>
                  </a:lnTo>
                  <a:lnTo>
                    <a:pt x="442440" y="105156"/>
                  </a:lnTo>
                  <a:lnTo>
                    <a:pt x="442440" y="103478"/>
                  </a:lnTo>
                  <a:lnTo>
                    <a:pt x="444118" y="103478"/>
                  </a:lnTo>
                  <a:lnTo>
                    <a:pt x="444118" y="101800"/>
                  </a:lnTo>
                  <a:lnTo>
                    <a:pt x="447474" y="101800"/>
                  </a:lnTo>
                  <a:lnTo>
                    <a:pt x="447474" y="100122"/>
                  </a:lnTo>
                  <a:lnTo>
                    <a:pt x="453068" y="100122"/>
                  </a:lnTo>
                  <a:lnTo>
                    <a:pt x="453068" y="101800"/>
                  </a:lnTo>
                  <a:lnTo>
                    <a:pt x="454745" y="101800"/>
                  </a:lnTo>
                  <a:lnTo>
                    <a:pt x="454745" y="100122"/>
                  </a:lnTo>
                  <a:lnTo>
                    <a:pt x="456423" y="100122"/>
                  </a:lnTo>
                  <a:lnTo>
                    <a:pt x="456423" y="98444"/>
                  </a:lnTo>
                  <a:lnTo>
                    <a:pt x="458102" y="98444"/>
                  </a:lnTo>
                  <a:lnTo>
                    <a:pt x="458102" y="100122"/>
                  </a:lnTo>
                  <a:lnTo>
                    <a:pt x="462017" y="100122"/>
                  </a:lnTo>
                  <a:lnTo>
                    <a:pt x="462017" y="96207"/>
                  </a:lnTo>
                  <a:lnTo>
                    <a:pt x="465373" y="96207"/>
                  </a:lnTo>
                  <a:lnTo>
                    <a:pt x="465373" y="91173"/>
                  </a:lnTo>
                  <a:lnTo>
                    <a:pt x="467051" y="91173"/>
                  </a:lnTo>
                  <a:lnTo>
                    <a:pt x="467051" y="89495"/>
                  </a:lnTo>
                  <a:lnTo>
                    <a:pt x="468729" y="89495"/>
                  </a:lnTo>
                  <a:lnTo>
                    <a:pt x="468729" y="85579"/>
                  </a:lnTo>
                  <a:lnTo>
                    <a:pt x="467051" y="85579"/>
                  </a:lnTo>
                  <a:lnTo>
                    <a:pt x="467051" y="83901"/>
                  </a:lnTo>
                  <a:lnTo>
                    <a:pt x="465373" y="83901"/>
                  </a:lnTo>
                  <a:lnTo>
                    <a:pt x="465373" y="82223"/>
                  </a:lnTo>
                  <a:lnTo>
                    <a:pt x="470966" y="82223"/>
                  </a:lnTo>
                  <a:lnTo>
                    <a:pt x="470966" y="78867"/>
                  </a:lnTo>
                  <a:lnTo>
                    <a:pt x="472645" y="78867"/>
                  </a:lnTo>
                  <a:lnTo>
                    <a:pt x="472645" y="76630"/>
                  </a:lnTo>
                  <a:lnTo>
                    <a:pt x="477679" y="76630"/>
                  </a:lnTo>
                  <a:lnTo>
                    <a:pt x="477679" y="73274"/>
                  </a:lnTo>
                  <a:lnTo>
                    <a:pt x="474322" y="73274"/>
                  </a:lnTo>
                  <a:lnTo>
                    <a:pt x="474322" y="67680"/>
                  </a:lnTo>
                  <a:lnTo>
                    <a:pt x="474322" y="67680"/>
                  </a:lnTo>
                  <a:lnTo>
                    <a:pt x="474322" y="66002"/>
                  </a:lnTo>
                  <a:lnTo>
                    <a:pt x="476000" y="66002"/>
                  </a:lnTo>
                  <a:lnTo>
                    <a:pt x="476000" y="64324"/>
                  </a:lnTo>
                  <a:lnTo>
                    <a:pt x="477679" y="64324"/>
                  </a:lnTo>
                  <a:lnTo>
                    <a:pt x="477679" y="62646"/>
                  </a:lnTo>
                  <a:lnTo>
                    <a:pt x="479356" y="62646"/>
                  </a:lnTo>
                  <a:lnTo>
                    <a:pt x="479356" y="64324"/>
                  </a:lnTo>
                  <a:lnTo>
                    <a:pt x="483272" y="64324"/>
                  </a:lnTo>
                  <a:lnTo>
                    <a:pt x="483272" y="62646"/>
                  </a:lnTo>
                  <a:lnTo>
                    <a:pt x="484950" y="62646"/>
                  </a:lnTo>
                  <a:lnTo>
                    <a:pt x="484950" y="53697"/>
                  </a:lnTo>
                  <a:lnTo>
                    <a:pt x="486628" y="53697"/>
                  </a:lnTo>
                  <a:lnTo>
                    <a:pt x="486628" y="48103"/>
                  </a:lnTo>
                  <a:lnTo>
                    <a:pt x="484950" y="48103"/>
                  </a:lnTo>
                  <a:lnTo>
                    <a:pt x="484950" y="46425"/>
                  </a:lnTo>
                  <a:lnTo>
                    <a:pt x="486628" y="46425"/>
                  </a:lnTo>
                  <a:lnTo>
                    <a:pt x="486628" y="43069"/>
                  </a:lnTo>
                  <a:lnTo>
                    <a:pt x="484950" y="43069"/>
                  </a:lnTo>
                  <a:lnTo>
                    <a:pt x="484950" y="41391"/>
                  </a:lnTo>
                  <a:lnTo>
                    <a:pt x="486628" y="41391"/>
                  </a:lnTo>
                  <a:lnTo>
                    <a:pt x="486628" y="37476"/>
                  </a:lnTo>
                  <a:lnTo>
                    <a:pt x="488306" y="37476"/>
                  </a:lnTo>
                  <a:lnTo>
                    <a:pt x="488306" y="35798"/>
                  </a:lnTo>
                  <a:lnTo>
                    <a:pt x="490543" y="35798"/>
                  </a:lnTo>
                  <a:lnTo>
                    <a:pt x="490543" y="34120"/>
                  </a:lnTo>
                  <a:lnTo>
                    <a:pt x="492222" y="34120"/>
                  </a:lnTo>
                  <a:lnTo>
                    <a:pt x="492222" y="30764"/>
                  </a:lnTo>
                  <a:lnTo>
                    <a:pt x="497256" y="30764"/>
                  </a:lnTo>
                  <a:lnTo>
                    <a:pt x="497256" y="32442"/>
                  </a:lnTo>
                  <a:lnTo>
                    <a:pt x="499493" y="32442"/>
                  </a:lnTo>
                  <a:lnTo>
                    <a:pt x="499493" y="30764"/>
                  </a:lnTo>
                  <a:lnTo>
                    <a:pt x="506205" y="30764"/>
                  </a:lnTo>
                  <a:lnTo>
                    <a:pt x="506205" y="32442"/>
                  </a:lnTo>
                  <a:lnTo>
                    <a:pt x="507883" y="32442"/>
                  </a:lnTo>
                  <a:lnTo>
                    <a:pt x="507883" y="30764"/>
                  </a:lnTo>
                  <a:lnTo>
                    <a:pt x="525782" y="30764"/>
                  </a:lnTo>
                  <a:lnTo>
                    <a:pt x="525782" y="32442"/>
                  </a:lnTo>
                  <a:lnTo>
                    <a:pt x="529697" y="32442"/>
                  </a:lnTo>
                  <a:lnTo>
                    <a:pt x="529697" y="34120"/>
                  </a:lnTo>
                  <a:lnTo>
                    <a:pt x="531376" y="34120"/>
                  </a:lnTo>
                  <a:lnTo>
                    <a:pt x="531376" y="35798"/>
                  </a:lnTo>
                  <a:lnTo>
                    <a:pt x="533053" y="35798"/>
                  </a:lnTo>
                  <a:lnTo>
                    <a:pt x="531376" y="35798"/>
                  </a:lnTo>
                  <a:lnTo>
                    <a:pt x="531376" y="39154"/>
                  </a:lnTo>
                  <a:lnTo>
                    <a:pt x="531376" y="39154"/>
                  </a:lnTo>
                  <a:lnTo>
                    <a:pt x="531376" y="41391"/>
                  </a:lnTo>
                  <a:lnTo>
                    <a:pt x="533053" y="41391"/>
                  </a:lnTo>
                  <a:lnTo>
                    <a:pt x="533053" y="43069"/>
                  </a:lnTo>
                  <a:lnTo>
                    <a:pt x="538647" y="43069"/>
                  </a:lnTo>
                  <a:lnTo>
                    <a:pt x="538647" y="44747"/>
                  </a:lnTo>
                  <a:lnTo>
                    <a:pt x="531376" y="44747"/>
                  </a:lnTo>
                  <a:lnTo>
                    <a:pt x="531376" y="48103"/>
                  </a:lnTo>
                  <a:lnTo>
                    <a:pt x="531376" y="46425"/>
                  </a:lnTo>
                  <a:lnTo>
                    <a:pt x="531376" y="48103"/>
                  </a:lnTo>
                  <a:lnTo>
                    <a:pt x="525782" y="48103"/>
                  </a:lnTo>
                  <a:lnTo>
                    <a:pt x="525782" y="50341"/>
                  </a:lnTo>
                  <a:lnTo>
                    <a:pt x="531376" y="50341"/>
                  </a:lnTo>
                  <a:lnTo>
                    <a:pt x="531376" y="52019"/>
                  </a:lnTo>
                  <a:lnTo>
                    <a:pt x="528020" y="52019"/>
                  </a:lnTo>
                  <a:lnTo>
                    <a:pt x="528020" y="53697"/>
                  </a:lnTo>
                  <a:lnTo>
                    <a:pt x="529697" y="53697"/>
                  </a:lnTo>
                  <a:lnTo>
                    <a:pt x="529697" y="55375"/>
                  </a:lnTo>
                  <a:lnTo>
                    <a:pt x="528020" y="55375"/>
                  </a:lnTo>
                  <a:lnTo>
                    <a:pt x="528020" y="59290"/>
                  </a:lnTo>
                  <a:lnTo>
                    <a:pt x="528020" y="57053"/>
                  </a:lnTo>
                  <a:lnTo>
                    <a:pt x="528020" y="59290"/>
                  </a:lnTo>
                  <a:lnTo>
                    <a:pt x="531376" y="59290"/>
                  </a:lnTo>
                  <a:lnTo>
                    <a:pt x="531376" y="60968"/>
                  </a:lnTo>
                  <a:lnTo>
                    <a:pt x="528020" y="60968"/>
                  </a:lnTo>
                  <a:lnTo>
                    <a:pt x="528020" y="66002"/>
                  </a:lnTo>
                  <a:lnTo>
                    <a:pt x="536410" y="66002"/>
                  </a:lnTo>
                  <a:lnTo>
                    <a:pt x="536410" y="67680"/>
                  </a:lnTo>
                  <a:lnTo>
                    <a:pt x="538647" y="67680"/>
                  </a:lnTo>
                  <a:lnTo>
                    <a:pt x="538647" y="73274"/>
                  </a:lnTo>
                  <a:lnTo>
                    <a:pt x="540325" y="73274"/>
                  </a:lnTo>
                  <a:lnTo>
                    <a:pt x="540325" y="74952"/>
                  </a:lnTo>
                  <a:lnTo>
                    <a:pt x="542003" y="74952"/>
                  </a:lnTo>
                  <a:lnTo>
                    <a:pt x="542003" y="76630"/>
                  </a:lnTo>
                  <a:lnTo>
                    <a:pt x="543681" y="76630"/>
                  </a:lnTo>
                  <a:lnTo>
                    <a:pt x="543681" y="78867"/>
                  </a:lnTo>
                  <a:lnTo>
                    <a:pt x="545359" y="78867"/>
                  </a:lnTo>
                  <a:lnTo>
                    <a:pt x="545359" y="82223"/>
                  </a:lnTo>
                  <a:lnTo>
                    <a:pt x="536410" y="82223"/>
                  </a:lnTo>
                  <a:lnTo>
                    <a:pt x="536410" y="85579"/>
                  </a:lnTo>
                  <a:lnTo>
                    <a:pt x="538647" y="85579"/>
                  </a:lnTo>
                  <a:lnTo>
                    <a:pt x="538647" y="87817"/>
                  </a:lnTo>
                  <a:lnTo>
                    <a:pt x="540325" y="87817"/>
                  </a:lnTo>
                  <a:lnTo>
                    <a:pt x="540325" y="91173"/>
                  </a:lnTo>
                  <a:lnTo>
                    <a:pt x="545359" y="91173"/>
                  </a:lnTo>
                  <a:lnTo>
                    <a:pt x="545359" y="96207"/>
                  </a:lnTo>
                  <a:lnTo>
                    <a:pt x="549274" y="96207"/>
                  </a:lnTo>
                  <a:lnTo>
                    <a:pt x="549274" y="98444"/>
                  </a:lnTo>
                  <a:lnTo>
                    <a:pt x="550953" y="98444"/>
                  </a:lnTo>
                  <a:lnTo>
                    <a:pt x="550953" y="100122"/>
                  </a:lnTo>
                  <a:lnTo>
                    <a:pt x="552630" y="100122"/>
                  </a:lnTo>
                  <a:lnTo>
                    <a:pt x="552630" y="101800"/>
                  </a:lnTo>
                  <a:lnTo>
                    <a:pt x="558224" y="101800"/>
                  </a:lnTo>
                  <a:lnTo>
                    <a:pt x="558224" y="103478"/>
                  </a:lnTo>
                  <a:lnTo>
                    <a:pt x="559902" y="103478"/>
                  </a:lnTo>
                  <a:lnTo>
                    <a:pt x="561580" y="105156"/>
                  </a:lnTo>
                  <a:lnTo>
                    <a:pt x="561580" y="107394"/>
                  </a:lnTo>
                  <a:lnTo>
                    <a:pt x="563258" y="107394"/>
                  </a:lnTo>
                  <a:lnTo>
                    <a:pt x="563258" y="109072"/>
                  </a:lnTo>
                  <a:lnTo>
                    <a:pt x="567174" y="109072"/>
                  </a:lnTo>
                  <a:lnTo>
                    <a:pt x="567174" y="112428"/>
                  </a:lnTo>
                  <a:lnTo>
                    <a:pt x="564936" y="112428"/>
                  </a:lnTo>
                  <a:lnTo>
                    <a:pt x="564936" y="114106"/>
                  </a:lnTo>
                  <a:lnTo>
                    <a:pt x="563258" y="114106"/>
                  </a:lnTo>
                  <a:lnTo>
                    <a:pt x="563258" y="116343"/>
                  </a:lnTo>
                  <a:lnTo>
                    <a:pt x="561580" y="116343"/>
                  </a:lnTo>
                  <a:lnTo>
                    <a:pt x="561580" y="114106"/>
                  </a:lnTo>
                  <a:lnTo>
                    <a:pt x="558224" y="114106"/>
                  </a:lnTo>
                  <a:lnTo>
                    <a:pt x="558224" y="116343"/>
                  </a:lnTo>
                  <a:lnTo>
                    <a:pt x="556546" y="116343"/>
                  </a:lnTo>
                  <a:lnTo>
                    <a:pt x="556546" y="114106"/>
                  </a:lnTo>
                  <a:lnTo>
                    <a:pt x="554308" y="114106"/>
                  </a:lnTo>
                  <a:lnTo>
                    <a:pt x="554308" y="116343"/>
                  </a:lnTo>
                  <a:lnTo>
                    <a:pt x="550953" y="116343"/>
                  </a:lnTo>
                  <a:lnTo>
                    <a:pt x="550953" y="114106"/>
                  </a:lnTo>
                  <a:lnTo>
                    <a:pt x="545359" y="114106"/>
                  </a:lnTo>
                  <a:lnTo>
                    <a:pt x="545359" y="112428"/>
                  </a:lnTo>
                  <a:lnTo>
                    <a:pt x="543681" y="112428"/>
                  </a:lnTo>
                  <a:lnTo>
                    <a:pt x="543681" y="116343"/>
                  </a:lnTo>
                  <a:lnTo>
                    <a:pt x="542003" y="116343"/>
                  </a:lnTo>
                  <a:lnTo>
                    <a:pt x="542003" y="114106"/>
                  </a:lnTo>
                  <a:lnTo>
                    <a:pt x="540325" y="114106"/>
                  </a:lnTo>
                  <a:lnTo>
                    <a:pt x="540325" y="116343"/>
                  </a:lnTo>
                  <a:lnTo>
                    <a:pt x="538647" y="116343"/>
                  </a:lnTo>
                  <a:lnTo>
                    <a:pt x="538647" y="118021"/>
                  </a:lnTo>
                  <a:lnTo>
                    <a:pt x="536410" y="118021"/>
                  </a:lnTo>
                  <a:lnTo>
                    <a:pt x="536410" y="121377"/>
                  </a:lnTo>
                  <a:lnTo>
                    <a:pt x="534731" y="121377"/>
                  </a:lnTo>
                  <a:lnTo>
                    <a:pt x="534731" y="123055"/>
                  </a:lnTo>
                  <a:lnTo>
                    <a:pt x="533053" y="123055"/>
                  </a:lnTo>
                  <a:lnTo>
                    <a:pt x="533053" y="130327"/>
                  </a:lnTo>
                  <a:lnTo>
                    <a:pt x="531376" y="130327"/>
                  </a:lnTo>
                  <a:lnTo>
                    <a:pt x="531376" y="133683"/>
                  </a:lnTo>
                  <a:lnTo>
                    <a:pt x="533053" y="133683"/>
                  </a:lnTo>
                  <a:lnTo>
                    <a:pt x="533053" y="135920"/>
                  </a:lnTo>
                  <a:lnTo>
                    <a:pt x="531376" y="135920"/>
                  </a:lnTo>
                  <a:lnTo>
                    <a:pt x="531376" y="139276"/>
                  </a:lnTo>
                  <a:lnTo>
                    <a:pt x="529697" y="139276"/>
                  </a:lnTo>
                  <a:lnTo>
                    <a:pt x="529697" y="140954"/>
                  </a:lnTo>
                  <a:lnTo>
                    <a:pt x="531376" y="140954"/>
                  </a:lnTo>
                  <a:lnTo>
                    <a:pt x="531376" y="148226"/>
                  </a:lnTo>
                  <a:lnTo>
                    <a:pt x="525782" y="148226"/>
                  </a:lnTo>
                  <a:lnTo>
                    <a:pt x="525782" y="149904"/>
                  </a:lnTo>
                  <a:lnTo>
                    <a:pt x="528020" y="149904"/>
                  </a:lnTo>
                  <a:lnTo>
                    <a:pt x="528020" y="151582"/>
                  </a:lnTo>
                  <a:lnTo>
                    <a:pt x="525782" y="151582"/>
                  </a:lnTo>
                  <a:lnTo>
                    <a:pt x="525782" y="157175"/>
                  </a:lnTo>
                  <a:lnTo>
                    <a:pt x="522426" y="157175"/>
                  </a:lnTo>
                  <a:lnTo>
                    <a:pt x="522426" y="160531"/>
                  </a:lnTo>
                  <a:lnTo>
                    <a:pt x="520748" y="160531"/>
                  </a:lnTo>
                  <a:lnTo>
                    <a:pt x="520748" y="164447"/>
                  </a:lnTo>
                  <a:lnTo>
                    <a:pt x="519070" y="164447"/>
                  </a:lnTo>
                  <a:lnTo>
                    <a:pt x="519070" y="166125"/>
                  </a:lnTo>
                  <a:lnTo>
                    <a:pt x="513476" y="166125"/>
                  </a:lnTo>
                  <a:lnTo>
                    <a:pt x="513476" y="167803"/>
                  </a:lnTo>
                  <a:lnTo>
                    <a:pt x="510120" y="167803"/>
                  </a:lnTo>
                  <a:lnTo>
                    <a:pt x="510120" y="169481"/>
                  </a:lnTo>
                  <a:lnTo>
                    <a:pt x="507883" y="169481"/>
                  </a:lnTo>
                  <a:lnTo>
                    <a:pt x="507883" y="171159"/>
                  </a:lnTo>
                  <a:lnTo>
                    <a:pt x="510120" y="171159"/>
                  </a:lnTo>
                  <a:lnTo>
                    <a:pt x="510120" y="173396"/>
                  </a:lnTo>
                  <a:lnTo>
                    <a:pt x="507883" y="173396"/>
                  </a:lnTo>
                  <a:lnTo>
                    <a:pt x="507883" y="175074"/>
                  </a:lnTo>
                  <a:lnTo>
                    <a:pt x="502849" y="175074"/>
                  </a:lnTo>
                  <a:lnTo>
                    <a:pt x="502849" y="178430"/>
                  </a:lnTo>
                  <a:lnTo>
                    <a:pt x="506205" y="178430"/>
                  </a:lnTo>
                  <a:lnTo>
                    <a:pt x="506205" y="184024"/>
                  </a:lnTo>
                  <a:lnTo>
                    <a:pt x="504527" y="184024"/>
                  </a:lnTo>
                  <a:lnTo>
                    <a:pt x="504527" y="187380"/>
                  </a:lnTo>
                  <a:lnTo>
                    <a:pt x="507883" y="187380"/>
                  </a:lnTo>
                  <a:lnTo>
                    <a:pt x="507883" y="185702"/>
                  </a:lnTo>
                  <a:lnTo>
                    <a:pt x="510120" y="185702"/>
                  </a:lnTo>
                  <a:lnTo>
                    <a:pt x="510120" y="192973"/>
                  </a:lnTo>
                  <a:lnTo>
                    <a:pt x="507883" y="192973"/>
                  </a:lnTo>
                  <a:lnTo>
                    <a:pt x="507883" y="194651"/>
                  </a:lnTo>
                  <a:lnTo>
                    <a:pt x="504527" y="194651"/>
                  </a:lnTo>
                  <a:lnTo>
                    <a:pt x="504527" y="205279"/>
                  </a:lnTo>
                  <a:lnTo>
                    <a:pt x="502849" y="205279"/>
                  </a:lnTo>
                  <a:lnTo>
                    <a:pt x="502849" y="206957"/>
                  </a:lnTo>
                  <a:lnTo>
                    <a:pt x="501171" y="206957"/>
                  </a:lnTo>
                  <a:lnTo>
                    <a:pt x="501171" y="212550"/>
                  </a:lnTo>
                  <a:lnTo>
                    <a:pt x="499493" y="212550"/>
                  </a:lnTo>
                  <a:lnTo>
                    <a:pt x="499493" y="214228"/>
                  </a:lnTo>
                  <a:lnTo>
                    <a:pt x="497256" y="214228"/>
                  </a:lnTo>
                  <a:lnTo>
                    <a:pt x="497256" y="215906"/>
                  </a:lnTo>
                  <a:lnTo>
                    <a:pt x="495577" y="215906"/>
                  </a:lnTo>
                  <a:lnTo>
                    <a:pt x="495577" y="221500"/>
                  </a:lnTo>
                  <a:lnTo>
                    <a:pt x="490543" y="221500"/>
                  </a:lnTo>
                  <a:lnTo>
                    <a:pt x="490543" y="224856"/>
                  </a:lnTo>
                  <a:lnTo>
                    <a:pt x="484950" y="224856"/>
                  </a:lnTo>
                  <a:lnTo>
                    <a:pt x="484950" y="226534"/>
                  </a:lnTo>
                  <a:lnTo>
                    <a:pt x="479356" y="226534"/>
                  </a:lnTo>
                  <a:lnTo>
                    <a:pt x="479356" y="228212"/>
                  </a:lnTo>
                  <a:lnTo>
                    <a:pt x="474322" y="228212"/>
                  </a:lnTo>
                  <a:lnTo>
                    <a:pt x="474322" y="230449"/>
                  </a:lnTo>
                  <a:lnTo>
                    <a:pt x="472645" y="230449"/>
                  </a:lnTo>
                  <a:lnTo>
                    <a:pt x="472645" y="232127"/>
                  </a:lnTo>
                  <a:lnTo>
                    <a:pt x="467051" y="232127"/>
                  </a:lnTo>
                  <a:lnTo>
                    <a:pt x="467051" y="233805"/>
                  </a:lnTo>
                  <a:lnTo>
                    <a:pt x="463695" y="233805"/>
                  </a:lnTo>
                  <a:close/>
                  <a:moveTo>
                    <a:pt x="613599" y="198007"/>
                  </a:moveTo>
                  <a:lnTo>
                    <a:pt x="615277" y="198007"/>
                  </a:lnTo>
                  <a:lnTo>
                    <a:pt x="613599" y="19800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F9C6D6B-9849-9A27-8F76-54EF66B56067}"/>
                </a:ext>
              </a:extLst>
            </p:cNvPr>
            <p:cNvSpPr/>
            <p:nvPr/>
          </p:nvSpPr>
          <p:spPr>
            <a:xfrm>
              <a:off x="7961997" y="4332838"/>
              <a:ext cx="276314" cy="196329"/>
            </a:xfrm>
            <a:custGeom>
              <a:avLst/>
              <a:gdLst>
                <a:gd name="csX0" fmla="*/ 224855 w 276314"/>
                <a:gd name="csY0" fmla="*/ 194092 h 196329"/>
                <a:gd name="csX1" fmla="*/ 221500 w 276314"/>
                <a:gd name="csY1" fmla="*/ 194092 h 196329"/>
                <a:gd name="csX2" fmla="*/ 221500 w 276314"/>
                <a:gd name="csY2" fmla="*/ 192414 h 196329"/>
                <a:gd name="csX3" fmla="*/ 217584 w 276314"/>
                <a:gd name="csY3" fmla="*/ 192414 h 196329"/>
                <a:gd name="csX4" fmla="*/ 217584 w 276314"/>
                <a:gd name="csY4" fmla="*/ 189058 h 196329"/>
                <a:gd name="csX5" fmla="*/ 217584 w 276314"/>
                <a:gd name="csY5" fmla="*/ 190736 h 196329"/>
                <a:gd name="csX6" fmla="*/ 217584 w 276314"/>
                <a:gd name="csY6" fmla="*/ 189058 h 196329"/>
                <a:gd name="csX7" fmla="*/ 215906 w 276314"/>
                <a:gd name="csY7" fmla="*/ 189058 h 196329"/>
                <a:gd name="csX8" fmla="*/ 214228 w 276314"/>
                <a:gd name="csY8" fmla="*/ 187380 h 196329"/>
                <a:gd name="csX9" fmla="*/ 206957 w 276314"/>
                <a:gd name="csY9" fmla="*/ 187380 h 196329"/>
                <a:gd name="csX10" fmla="*/ 206957 w 276314"/>
                <a:gd name="csY10" fmla="*/ 185143 h 196329"/>
                <a:gd name="csX11" fmla="*/ 194651 w 276314"/>
                <a:gd name="csY11" fmla="*/ 185143 h 196329"/>
                <a:gd name="csX12" fmla="*/ 189057 w 276314"/>
                <a:gd name="csY12" fmla="*/ 183465 h 196329"/>
                <a:gd name="csX13" fmla="*/ 180108 w 276314"/>
                <a:gd name="csY13" fmla="*/ 183465 h 196329"/>
                <a:gd name="csX14" fmla="*/ 180108 w 276314"/>
                <a:gd name="csY14" fmla="*/ 181786 h 196329"/>
                <a:gd name="csX15" fmla="*/ 178430 w 276314"/>
                <a:gd name="csY15" fmla="*/ 181786 h 196329"/>
                <a:gd name="csX16" fmla="*/ 178430 w 276314"/>
                <a:gd name="csY16" fmla="*/ 180108 h 196329"/>
                <a:gd name="csX17" fmla="*/ 176752 w 276314"/>
                <a:gd name="csY17" fmla="*/ 180108 h 196329"/>
                <a:gd name="csX18" fmla="*/ 175074 w 276314"/>
                <a:gd name="csY18" fmla="*/ 181786 h 196329"/>
                <a:gd name="csX19" fmla="*/ 171159 w 276314"/>
                <a:gd name="csY19" fmla="*/ 181786 h 196329"/>
                <a:gd name="csX20" fmla="*/ 171159 w 276314"/>
                <a:gd name="csY20" fmla="*/ 180108 h 196329"/>
                <a:gd name="csX21" fmla="*/ 166124 w 276314"/>
                <a:gd name="csY21" fmla="*/ 180108 h 196329"/>
                <a:gd name="csX22" fmla="*/ 166124 w 276314"/>
                <a:gd name="csY22" fmla="*/ 178430 h 196329"/>
                <a:gd name="csX23" fmla="*/ 162209 w 276314"/>
                <a:gd name="csY23" fmla="*/ 178430 h 196329"/>
                <a:gd name="csX24" fmla="*/ 162209 w 276314"/>
                <a:gd name="csY24" fmla="*/ 176753 h 196329"/>
                <a:gd name="csX25" fmla="*/ 160531 w 276314"/>
                <a:gd name="csY25" fmla="*/ 176753 h 196329"/>
                <a:gd name="csX26" fmla="*/ 160531 w 276314"/>
                <a:gd name="csY26" fmla="*/ 172837 h 196329"/>
                <a:gd name="csX27" fmla="*/ 158853 w 276314"/>
                <a:gd name="csY27" fmla="*/ 172837 h 196329"/>
                <a:gd name="csX28" fmla="*/ 158853 w 276314"/>
                <a:gd name="csY28" fmla="*/ 171159 h 196329"/>
                <a:gd name="csX29" fmla="*/ 157175 w 276314"/>
                <a:gd name="csY29" fmla="*/ 169481 h 196329"/>
                <a:gd name="csX30" fmla="*/ 157175 w 276314"/>
                <a:gd name="csY30" fmla="*/ 167803 h 196329"/>
                <a:gd name="csX31" fmla="*/ 155497 w 276314"/>
                <a:gd name="csY31" fmla="*/ 167803 h 196329"/>
                <a:gd name="csX32" fmla="*/ 155497 w 276314"/>
                <a:gd name="csY32" fmla="*/ 165566 h 196329"/>
                <a:gd name="csX33" fmla="*/ 153819 w 276314"/>
                <a:gd name="csY33" fmla="*/ 165566 h 196329"/>
                <a:gd name="csX34" fmla="*/ 153819 w 276314"/>
                <a:gd name="csY34" fmla="*/ 167803 h 196329"/>
                <a:gd name="csX35" fmla="*/ 153819 w 276314"/>
                <a:gd name="csY35" fmla="*/ 165566 h 196329"/>
                <a:gd name="csX36" fmla="*/ 151582 w 276314"/>
                <a:gd name="csY36" fmla="*/ 165566 h 196329"/>
                <a:gd name="csX37" fmla="*/ 151582 w 276314"/>
                <a:gd name="csY37" fmla="*/ 163888 h 196329"/>
                <a:gd name="csX38" fmla="*/ 148226 w 276314"/>
                <a:gd name="csY38" fmla="*/ 163888 h 196329"/>
                <a:gd name="csX39" fmla="*/ 148226 w 276314"/>
                <a:gd name="csY39" fmla="*/ 160531 h 196329"/>
                <a:gd name="csX40" fmla="*/ 146548 w 276314"/>
                <a:gd name="csY40" fmla="*/ 160531 h 196329"/>
                <a:gd name="csX41" fmla="*/ 146548 w 276314"/>
                <a:gd name="csY41" fmla="*/ 156616 h 196329"/>
                <a:gd name="csX42" fmla="*/ 142632 w 276314"/>
                <a:gd name="csY42" fmla="*/ 156616 h 196329"/>
                <a:gd name="csX43" fmla="*/ 142632 w 276314"/>
                <a:gd name="csY43" fmla="*/ 154938 h 196329"/>
                <a:gd name="csX44" fmla="*/ 137598 w 276314"/>
                <a:gd name="csY44" fmla="*/ 154938 h 196329"/>
                <a:gd name="csX45" fmla="*/ 137598 w 276314"/>
                <a:gd name="csY45" fmla="*/ 149904 h 196329"/>
                <a:gd name="csX46" fmla="*/ 137598 w 276314"/>
                <a:gd name="csY46" fmla="*/ 149904 h 196329"/>
                <a:gd name="csX47" fmla="*/ 137598 w 276314"/>
                <a:gd name="csY47" fmla="*/ 148226 h 196329"/>
                <a:gd name="csX48" fmla="*/ 135920 w 276314"/>
                <a:gd name="csY48" fmla="*/ 148226 h 196329"/>
                <a:gd name="csX49" fmla="*/ 135920 w 276314"/>
                <a:gd name="csY49" fmla="*/ 144311 h 196329"/>
                <a:gd name="csX50" fmla="*/ 133682 w 276314"/>
                <a:gd name="csY50" fmla="*/ 144311 h 196329"/>
                <a:gd name="csX51" fmla="*/ 133682 w 276314"/>
                <a:gd name="csY51" fmla="*/ 142632 h 196329"/>
                <a:gd name="csX52" fmla="*/ 132005 w 276314"/>
                <a:gd name="csY52" fmla="*/ 142632 h 196329"/>
                <a:gd name="csX53" fmla="*/ 130326 w 276314"/>
                <a:gd name="csY53" fmla="*/ 140954 h 196329"/>
                <a:gd name="csX54" fmla="*/ 130326 w 276314"/>
                <a:gd name="csY54" fmla="*/ 137039 h 196329"/>
                <a:gd name="csX55" fmla="*/ 128649 w 276314"/>
                <a:gd name="csY55" fmla="*/ 135361 h 196329"/>
                <a:gd name="csX56" fmla="*/ 126971 w 276314"/>
                <a:gd name="csY56" fmla="*/ 135361 h 196329"/>
                <a:gd name="csX57" fmla="*/ 126971 w 276314"/>
                <a:gd name="csY57" fmla="*/ 133683 h 196329"/>
                <a:gd name="csX58" fmla="*/ 125292 w 276314"/>
                <a:gd name="csY58" fmla="*/ 132005 h 196329"/>
                <a:gd name="csX59" fmla="*/ 119699 w 276314"/>
                <a:gd name="csY59" fmla="*/ 132005 h 196329"/>
                <a:gd name="csX60" fmla="*/ 119699 w 276314"/>
                <a:gd name="csY60" fmla="*/ 128090 h 196329"/>
                <a:gd name="csX61" fmla="*/ 118021 w 276314"/>
                <a:gd name="csY61" fmla="*/ 128090 h 196329"/>
                <a:gd name="csX62" fmla="*/ 118021 w 276314"/>
                <a:gd name="csY62" fmla="*/ 130327 h 196329"/>
                <a:gd name="csX63" fmla="*/ 116343 w 276314"/>
                <a:gd name="csY63" fmla="*/ 130327 h 196329"/>
                <a:gd name="csX64" fmla="*/ 116343 w 276314"/>
                <a:gd name="csY64" fmla="*/ 128090 h 196329"/>
                <a:gd name="csX65" fmla="*/ 112428 w 276314"/>
                <a:gd name="csY65" fmla="*/ 128090 h 196329"/>
                <a:gd name="csX66" fmla="*/ 112428 w 276314"/>
                <a:gd name="csY66" fmla="*/ 130327 h 196329"/>
                <a:gd name="csX67" fmla="*/ 110749 w 276314"/>
                <a:gd name="csY67" fmla="*/ 130327 h 196329"/>
                <a:gd name="csX68" fmla="*/ 110749 w 276314"/>
                <a:gd name="csY68" fmla="*/ 126412 h 196329"/>
                <a:gd name="csX69" fmla="*/ 105156 w 276314"/>
                <a:gd name="csY69" fmla="*/ 126412 h 196329"/>
                <a:gd name="csX70" fmla="*/ 105156 w 276314"/>
                <a:gd name="csY70" fmla="*/ 119699 h 196329"/>
                <a:gd name="csX71" fmla="*/ 101800 w 276314"/>
                <a:gd name="csY71" fmla="*/ 119699 h 196329"/>
                <a:gd name="csX72" fmla="*/ 101800 w 276314"/>
                <a:gd name="csY72" fmla="*/ 121377 h 196329"/>
                <a:gd name="csX73" fmla="*/ 100122 w 276314"/>
                <a:gd name="csY73" fmla="*/ 121377 h 196329"/>
                <a:gd name="csX74" fmla="*/ 100122 w 276314"/>
                <a:gd name="csY74" fmla="*/ 124734 h 196329"/>
                <a:gd name="csX75" fmla="*/ 98444 w 276314"/>
                <a:gd name="csY75" fmla="*/ 124734 h 196329"/>
                <a:gd name="csX76" fmla="*/ 98444 w 276314"/>
                <a:gd name="csY76" fmla="*/ 121377 h 196329"/>
                <a:gd name="csX77" fmla="*/ 96766 w 276314"/>
                <a:gd name="csY77" fmla="*/ 121377 h 196329"/>
                <a:gd name="csX78" fmla="*/ 96766 w 276314"/>
                <a:gd name="csY78" fmla="*/ 123055 h 196329"/>
                <a:gd name="csX79" fmla="*/ 94528 w 276314"/>
                <a:gd name="csY79" fmla="*/ 121377 h 196329"/>
                <a:gd name="csX80" fmla="*/ 94528 w 276314"/>
                <a:gd name="csY80" fmla="*/ 117462 h 196329"/>
                <a:gd name="csX81" fmla="*/ 83901 w 276314"/>
                <a:gd name="csY81" fmla="*/ 117462 h 196329"/>
                <a:gd name="csX82" fmla="*/ 83901 w 276314"/>
                <a:gd name="csY82" fmla="*/ 114106 h 196329"/>
                <a:gd name="csX83" fmla="*/ 82223 w 276314"/>
                <a:gd name="csY83" fmla="*/ 115784 h 196329"/>
                <a:gd name="csX84" fmla="*/ 82223 w 276314"/>
                <a:gd name="csY84" fmla="*/ 124734 h 196329"/>
                <a:gd name="csX85" fmla="*/ 78867 w 276314"/>
                <a:gd name="csY85" fmla="*/ 124734 h 196329"/>
                <a:gd name="csX86" fmla="*/ 76630 w 276314"/>
                <a:gd name="csY86" fmla="*/ 123055 h 196329"/>
                <a:gd name="csX87" fmla="*/ 78867 w 276314"/>
                <a:gd name="csY87" fmla="*/ 124734 h 196329"/>
                <a:gd name="csX88" fmla="*/ 76630 w 276314"/>
                <a:gd name="csY88" fmla="*/ 123055 h 196329"/>
                <a:gd name="csX89" fmla="*/ 71595 w 276314"/>
                <a:gd name="csY89" fmla="*/ 123055 h 196329"/>
                <a:gd name="csX90" fmla="*/ 71595 w 276314"/>
                <a:gd name="csY90" fmla="*/ 124734 h 196329"/>
                <a:gd name="csX91" fmla="*/ 73274 w 276314"/>
                <a:gd name="csY91" fmla="*/ 124734 h 196329"/>
                <a:gd name="csX92" fmla="*/ 73274 w 276314"/>
                <a:gd name="csY92" fmla="*/ 126412 h 196329"/>
                <a:gd name="csX93" fmla="*/ 74951 w 276314"/>
                <a:gd name="csY93" fmla="*/ 126412 h 196329"/>
                <a:gd name="csX94" fmla="*/ 74951 w 276314"/>
                <a:gd name="csY94" fmla="*/ 130327 h 196329"/>
                <a:gd name="csX95" fmla="*/ 73274 w 276314"/>
                <a:gd name="csY95" fmla="*/ 130327 h 196329"/>
                <a:gd name="csX96" fmla="*/ 73274 w 276314"/>
                <a:gd name="csY96" fmla="*/ 132005 h 196329"/>
                <a:gd name="csX97" fmla="*/ 69918 w 276314"/>
                <a:gd name="csY97" fmla="*/ 132005 h 196329"/>
                <a:gd name="csX98" fmla="*/ 69918 w 276314"/>
                <a:gd name="csY98" fmla="*/ 130327 h 196329"/>
                <a:gd name="csX99" fmla="*/ 64324 w 276314"/>
                <a:gd name="csY99" fmla="*/ 130327 h 196329"/>
                <a:gd name="csX100" fmla="*/ 64324 w 276314"/>
                <a:gd name="csY100" fmla="*/ 132005 h 196329"/>
                <a:gd name="csX101" fmla="*/ 66002 w 276314"/>
                <a:gd name="csY101" fmla="*/ 132005 h 196329"/>
                <a:gd name="csX102" fmla="*/ 66002 w 276314"/>
                <a:gd name="csY102" fmla="*/ 135361 h 196329"/>
                <a:gd name="csX103" fmla="*/ 60968 w 276314"/>
                <a:gd name="csY103" fmla="*/ 135361 h 196329"/>
                <a:gd name="csX104" fmla="*/ 60968 w 276314"/>
                <a:gd name="csY104" fmla="*/ 137039 h 196329"/>
                <a:gd name="csX105" fmla="*/ 52018 w 276314"/>
                <a:gd name="csY105" fmla="*/ 137039 h 196329"/>
                <a:gd name="csX106" fmla="*/ 52018 w 276314"/>
                <a:gd name="csY106" fmla="*/ 139276 h 196329"/>
                <a:gd name="csX107" fmla="*/ 52018 w 276314"/>
                <a:gd name="csY107" fmla="*/ 137039 h 196329"/>
                <a:gd name="csX108" fmla="*/ 52018 w 276314"/>
                <a:gd name="csY108" fmla="*/ 140954 h 196329"/>
                <a:gd name="csX109" fmla="*/ 55374 w 276314"/>
                <a:gd name="csY109" fmla="*/ 140954 h 196329"/>
                <a:gd name="csX110" fmla="*/ 57053 w 276314"/>
                <a:gd name="csY110" fmla="*/ 142632 h 196329"/>
                <a:gd name="csX111" fmla="*/ 59290 w 276314"/>
                <a:gd name="csY111" fmla="*/ 142632 h 196329"/>
                <a:gd name="csX112" fmla="*/ 59290 w 276314"/>
                <a:gd name="csY112" fmla="*/ 144311 h 196329"/>
                <a:gd name="csX113" fmla="*/ 60968 w 276314"/>
                <a:gd name="csY113" fmla="*/ 145989 h 196329"/>
                <a:gd name="csX114" fmla="*/ 60968 w 276314"/>
                <a:gd name="csY114" fmla="*/ 148226 h 196329"/>
                <a:gd name="csX115" fmla="*/ 62646 w 276314"/>
                <a:gd name="csY115" fmla="*/ 148226 h 196329"/>
                <a:gd name="csX116" fmla="*/ 62646 w 276314"/>
                <a:gd name="csY116" fmla="*/ 154938 h 196329"/>
                <a:gd name="csX117" fmla="*/ 55374 w 276314"/>
                <a:gd name="csY117" fmla="*/ 154938 h 196329"/>
                <a:gd name="csX118" fmla="*/ 55374 w 276314"/>
                <a:gd name="csY118" fmla="*/ 156616 h 196329"/>
                <a:gd name="csX119" fmla="*/ 52018 w 276314"/>
                <a:gd name="csY119" fmla="*/ 156616 h 196329"/>
                <a:gd name="csX120" fmla="*/ 52018 w 276314"/>
                <a:gd name="csY120" fmla="*/ 158853 h 196329"/>
                <a:gd name="csX121" fmla="*/ 50341 w 276314"/>
                <a:gd name="csY121" fmla="*/ 158853 h 196329"/>
                <a:gd name="csX122" fmla="*/ 48103 w 276314"/>
                <a:gd name="csY122" fmla="*/ 160531 h 196329"/>
                <a:gd name="csX123" fmla="*/ 46425 w 276314"/>
                <a:gd name="csY123" fmla="*/ 160531 h 196329"/>
                <a:gd name="csX124" fmla="*/ 46425 w 276314"/>
                <a:gd name="csY124" fmla="*/ 162209 h 196329"/>
                <a:gd name="csX125" fmla="*/ 41391 w 276314"/>
                <a:gd name="csY125" fmla="*/ 162209 h 196329"/>
                <a:gd name="csX126" fmla="*/ 41391 w 276314"/>
                <a:gd name="csY126" fmla="*/ 160531 h 196329"/>
                <a:gd name="csX127" fmla="*/ 37476 w 276314"/>
                <a:gd name="csY127" fmla="*/ 160531 h 196329"/>
                <a:gd name="csX128" fmla="*/ 37476 w 276314"/>
                <a:gd name="csY128" fmla="*/ 158853 h 196329"/>
                <a:gd name="csX129" fmla="*/ 34120 w 276314"/>
                <a:gd name="csY129" fmla="*/ 158853 h 196329"/>
                <a:gd name="csX130" fmla="*/ 34120 w 276314"/>
                <a:gd name="csY130" fmla="*/ 153260 h 196329"/>
                <a:gd name="csX131" fmla="*/ 30764 w 276314"/>
                <a:gd name="csY131" fmla="*/ 153260 h 196329"/>
                <a:gd name="csX132" fmla="*/ 30764 w 276314"/>
                <a:gd name="csY132" fmla="*/ 151582 h 196329"/>
                <a:gd name="csX133" fmla="*/ 28526 w 276314"/>
                <a:gd name="csY133" fmla="*/ 151582 h 196329"/>
                <a:gd name="csX134" fmla="*/ 28526 w 276314"/>
                <a:gd name="csY134" fmla="*/ 154938 h 196329"/>
                <a:gd name="csX135" fmla="*/ 30764 w 276314"/>
                <a:gd name="csY135" fmla="*/ 154938 h 196329"/>
                <a:gd name="csX136" fmla="*/ 30764 w 276314"/>
                <a:gd name="csY136" fmla="*/ 158853 h 196329"/>
                <a:gd name="csX137" fmla="*/ 21814 w 276314"/>
                <a:gd name="csY137" fmla="*/ 158853 h 196329"/>
                <a:gd name="csX138" fmla="*/ 21814 w 276314"/>
                <a:gd name="csY138" fmla="*/ 160531 h 196329"/>
                <a:gd name="csX139" fmla="*/ 19577 w 276314"/>
                <a:gd name="csY139" fmla="*/ 160531 h 196329"/>
                <a:gd name="csX140" fmla="*/ 19577 w 276314"/>
                <a:gd name="csY140" fmla="*/ 158853 h 196329"/>
                <a:gd name="csX141" fmla="*/ 17899 w 276314"/>
                <a:gd name="csY141" fmla="*/ 158853 h 196329"/>
                <a:gd name="csX142" fmla="*/ 16220 w 276314"/>
                <a:gd name="csY142" fmla="*/ 156616 h 196329"/>
                <a:gd name="csX143" fmla="*/ 12864 w 276314"/>
                <a:gd name="csY143" fmla="*/ 156616 h 196329"/>
                <a:gd name="csX144" fmla="*/ 12864 w 276314"/>
                <a:gd name="csY144" fmla="*/ 158853 h 196329"/>
                <a:gd name="csX145" fmla="*/ 11187 w 276314"/>
                <a:gd name="csY145" fmla="*/ 158853 h 196329"/>
                <a:gd name="csX146" fmla="*/ 11187 w 276314"/>
                <a:gd name="csY146" fmla="*/ 160531 h 196329"/>
                <a:gd name="csX147" fmla="*/ 8949 w 276314"/>
                <a:gd name="csY147" fmla="*/ 160531 h 196329"/>
                <a:gd name="csX148" fmla="*/ 7271 w 276314"/>
                <a:gd name="csY148" fmla="*/ 158853 h 196329"/>
                <a:gd name="csX149" fmla="*/ 5593 w 276314"/>
                <a:gd name="csY149" fmla="*/ 158853 h 196329"/>
                <a:gd name="csX150" fmla="*/ 5593 w 276314"/>
                <a:gd name="csY150" fmla="*/ 103478 h 196329"/>
                <a:gd name="csX151" fmla="*/ 3915 w 276314"/>
                <a:gd name="csY151" fmla="*/ 103478 h 196329"/>
                <a:gd name="csX152" fmla="*/ 3915 w 276314"/>
                <a:gd name="csY152" fmla="*/ 101800 h 196329"/>
                <a:gd name="csX153" fmla="*/ 2237 w 276314"/>
                <a:gd name="csY153" fmla="*/ 101800 h 196329"/>
                <a:gd name="csX154" fmla="*/ 2237 w 276314"/>
                <a:gd name="csY154" fmla="*/ 99563 h 196329"/>
                <a:gd name="csX155" fmla="*/ 0 w 276314"/>
                <a:gd name="csY155" fmla="*/ 99563 h 196329"/>
                <a:gd name="csX156" fmla="*/ 2237 w 276314"/>
                <a:gd name="csY156" fmla="*/ 97885 h 196329"/>
                <a:gd name="csX157" fmla="*/ 2237 w 276314"/>
                <a:gd name="csY157" fmla="*/ 96207 h 196329"/>
                <a:gd name="csX158" fmla="*/ 3915 w 276314"/>
                <a:gd name="csY158" fmla="*/ 96207 h 196329"/>
                <a:gd name="csX159" fmla="*/ 3915 w 276314"/>
                <a:gd name="csY159" fmla="*/ 88936 h 196329"/>
                <a:gd name="csX160" fmla="*/ 5593 w 276314"/>
                <a:gd name="csY160" fmla="*/ 88936 h 196329"/>
                <a:gd name="csX161" fmla="*/ 5593 w 276314"/>
                <a:gd name="csY161" fmla="*/ 0 h 196329"/>
                <a:gd name="csX162" fmla="*/ 7271 w 276314"/>
                <a:gd name="csY162" fmla="*/ 1678 h 196329"/>
                <a:gd name="csX163" fmla="*/ 12864 w 276314"/>
                <a:gd name="csY163" fmla="*/ 1678 h 196329"/>
                <a:gd name="csX164" fmla="*/ 12864 w 276314"/>
                <a:gd name="csY164" fmla="*/ 3356 h 196329"/>
                <a:gd name="csX165" fmla="*/ 16220 w 276314"/>
                <a:gd name="csY165" fmla="*/ 3356 h 196329"/>
                <a:gd name="csX166" fmla="*/ 16220 w 276314"/>
                <a:gd name="csY166" fmla="*/ 5593 h 196329"/>
                <a:gd name="csX167" fmla="*/ 19577 w 276314"/>
                <a:gd name="csY167" fmla="*/ 5593 h 196329"/>
                <a:gd name="csX168" fmla="*/ 19577 w 276314"/>
                <a:gd name="csY168" fmla="*/ 7272 h 196329"/>
                <a:gd name="csX169" fmla="*/ 25170 w 276314"/>
                <a:gd name="csY169" fmla="*/ 7272 h 196329"/>
                <a:gd name="csX170" fmla="*/ 25170 w 276314"/>
                <a:gd name="csY170" fmla="*/ 8950 h 196329"/>
                <a:gd name="csX171" fmla="*/ 26848 w 276314"/>
                <a:gd name="csY171" fmla="*/ 8950 h 196329"/>
                <a:gd name="csX172" fmla="*/ 26848 w 276314"/>
                <a:gd name="csY172" fmla="*/ 10628 h 196329"/>
                <a:gd name="csX173" fmla="*/ 30764 w 276314"/>
                <a:gd name="csY173" fmla="*/ 10628 h 196329"/>
                <a:gd name="csX174" fmla="*/ 30764 w 276314"/>
                <a:gd name="csY174" fmla="*/ 12306 h 196329"/>
                <a:gd name="csX175" fmla="*/ 37476 w 276314"/>
                <a:gd name="csY175" fmla="*/ 12306 h 196329"/>
                <a:gd name="csX176" fmla="*/ 37476 w 276314"/>
                <a:gd name="csY176" fmla="*/ 13984 h 196329"/>
                <a:gd name="csX177" fmla="*/ 41391 w 276314"/>
                <a:gd name="csY177" fmla="*/ 13984 h 196329"/>
                <a:gd name="csX178" fmla="*/ 41391 w 276314"/>
                <a:gd name="csY178" fmla="*/ 16221 h 196329"/>
                <a:gd name="csX179" fmla="*/ 44747 w 276314"/>
                <a:gd name="csY179" fmla="*/ 16221 h 196329"/>
                <a:gd name="csX180" fmla="*/ 44747 w 276314"/>
                <a:gd name="csY180" fmla="*/ 17899 h 196329"/>
                <a:gd name="csX181" fmla="*/ 53697 w 276314"/>
                <a:gd name="csY181" fmla="*/ 17899 h 196329"/>
                <a:gd name="csX182" fmla="*/ 53697 w 276314"/>
                <a:gd name="csY182" fmla="*/ 19577 h 196329"/>
                <a:gd name="csX183" fmla="*/ 55374 w 276314"/>
                <a:gd name="csY183" fmla="*/ 19577 h 196329"/>
                <a:gd name="csX184" fmla="*/ 55374 w 276314"/>
                <a:gd name="csY184" fmla="*/ 17899 h 196329"/>
                <a:gd name="csX185" fmla="*/ 57053 w 276314"/>
                <a:gd name="csY185" fmla="*/ 17899 h 196329"/>
                <a:gd name="csX186" fmla="*/ 57053 w 276314"/>
                <a:gd name="csY186" fmla="*/ 19577 h 196329"/>
                <a:gd name="csX187" fmla="*/ 64324 w 276314"/>
                <a:gd name="csY187" fmla="*/ 19577 h 196329"/>
                <a:gd name="csX188" fmla="*/ 64324 w 276314"/>
                <a:gd name="csY188" fmla="*/ 21255 h 196329"/>
                <a:gd name="csX189" fmla="*/ 66002 w 276314"/>
                <a:gd name="csY189" fmla="*/ 21255 h 196329"/>
                <a:gd name="csX190" fmla="*/ 66002 w 276314"/>
                <a:gd name="csY190" fmla="*/ 22933 h 196329"/>
                <a:gd name="csX191" fmla="*/ 69918 w 276314"/>
                <a:gd name="csY191" fmla="*/ 22933 h 196329"/>
                <a:gd name="csX192" fmla="*/ 69918 w 276314"/>
                <a:gd name="csY192" fmla="*/ 25170 h 196329"/>
                <a:gd name="csX193" fmla="*/ 71595 w 276314"/>
                <a:gd name="csY193" fmla="*/ 25170 h 196329"/>
                <a:gd name="csX194" fmla="*/ 71595 w 276314"/>
                <a:gd name="csY194" fmla="*/ 26849 h 196329"/>
                <a:gd name="csX195" fmla="*/ 74951 w 276314"/>
                <a:gd name="csY195" fmla="*/ 26849 h 196329"/>
                <a:gd name="csX196" fmla="*/ 74951 w 276314"/>
                <a:gd name="csY196" fmla="*/ 28527 h 196329"/>
                <a:gd name="csX197" fmla="*/ 80545 w 276314"/>
                <a:gd name="csY197" fmla="*/ 28527 h 196329"/>
                <a:gd name="csX198" fmla="*/ 80545 w 276314"/>
                <a:gd name="csY198" fmla="*/ 30205 h 196329"/>
                <a:gd name="csX199" fmla="*/ 83901 w 276314"/>
                <a:gd name="csY199" fmla="*/ 30205 h 196329"/>
                <a:gd name="csX200" fmla="*/ 83901 w 276314"/>
                <a:gd name="csY200" fmla="*/ 28527 h 196329"/>
                <a:gd name="csX201" fmla="*/ 87817 w 276314"/>
                <a:gd name="csY201" fmla="*/ 28527 h 196329"/>
                <a:gd name="csX202" fmla="*/ 87817 w 276314"/>
                <a:gd name="csY202" fmla="*/ 30205 h 196329"/>
                <a:gd name="csX203" fmla="*/ 89495 w 276314"/>
                <a:gd name="csY203" fmla="*/ 30205 h 196329"/>
                <a:gd name="csX204" fmla="*/ 89495 w 276314"/>
                <a:gd name="csY204" fmla="*/ 34120 h 196329"/>
                <a:gd name="csX205" fmla="*/ 92851 w 276314"/>
                <a:gd name="csY205" fmla="*/ 34120 h 196329"/>
                <a:gd name="csX206" fmla="*/ 92851 w 276314"/>
                <a:gd name="csY206" fmla="*/ 35798 h 196329"/>
                <a:gd name="csX207" fmla="*/ 96766 w 276314"/>
                <a:gd name="csY207" fmla="*/ 35798 h 196329"/>
                <a:gd name="csX208" fmla="*/ 96766 w 276314"/>
                <a:gd name="csY208" fmla="*/ 37476 h 196329"/>
                <a:gd name="csX209" fmla="*/ 98444 w 276314"/>
                <a:gd name="csY209" fmla="*/ 37476 h 196329"/>
                <a:gd name="csX210" fmla="*/ 98444 w 276314"/>
                <a:gd name="csY210" fmla="*/ 39154 h 196329"/>
                <a:gd name="csX211" fmla="*/ 100122 w 276314"/>
                <a:gd name="csY211" fmla="*/ 39154 h 196329"/>
                <a:gd name="csX212" fmla="*/ 100122 w 276314"/>
                <a:gd name="csY212" fmla="*/ 42510 h 196329"/>
                <a:gd name="csX213" fmla="*/ 109072 w 276314"/>
                <a:gd name="csY213" fmla="*/ 42510 h 196329"/>
                <a:gd name="csX214" fmla="*/ 109072 w 276314"/>
                <a:gd name="csY214" fmla="*/ 44747 h 196329"/>
                <a:gd name="csX215" fmla="*/ 110749 w 276314"/>
                <a:gd name="csY215" fmla="*/ 44747 h 196329"/>
                <a:gd name="csX216" fmla="*/ 110749 w 276314"/>
                <a:gd name="csY216" fmla="*/ 46426 h 196329"/>
                <a:gd name="csX217" fmla="*/ 112428 w 276314"/>
                <a:gd name="csY217" fmla="*/ 46426 h 196329"/>
                <a:gd name="csX218" fmla="*/ 112428 w 276314"/>
                <a:gd name="csY218" fmla="*/ 48104 h 196329"/>
                <a:gd name="csX219" fmla="*/ 114105 w 276314"/>
                <a:gd name="csY219" fmla="*/ 48104 h 196329"/>
                <a:gd name="csX220" fmla="*/ 114105 w 276314"/>
                <a:gd name="csY220" fmla="*/ 49782 h 196329"/>
                <a:gd name="csX221" fmla="*/ 116343 w 276314"/>
                <a:gd name="csY221" fmla="*/ 49782 h 196329"/>
                <a:gd name="csX222" fmla="*/ 116343 w 276314"/>
                <a:gd name="csY222" fmla="*/ 51460 h 196329"/>
                <a:gd name="csX223" fmla="*/ 118021 w 276314"/>
                <a:gd name="csY223" fmla="*/ 51460 h 196329"/>
                <a:gd name="csX224" fmla="*/ 118021 w 276314"/>
                <a:gd name="csY224" fmla="*/ 53697 h 196329"/>
                <a:gd name="csX225" fmla="*/ 119699 w 276314"/>
                <a:gd name="csY225" fmla="*/ 53697 h 196329"/>
                <a:gd name="csX226" fmla="*/ 119699 w 276314"/>
                <a:gd name="csY226" fmla="*/ 64324 h 196329"/>
                <a:gd name="csX227" fmla="*/ 118021 w 276314"/>
                <a:gd name="csY227" fmla="*/ 66003 h 196329"/>
                <a:gd name="csX228" fmla="*/ 118021 w 276314"/>
                <a:gd name="csY228" fmla="*/ 69359 h 196329"/>
                <a:gd name="csX229" fmla="*/ 125292 w 276314"/>
                <a:gd name="csY229" fmla="*/ 69359 h 196329"/>
                <a:gd name="csX230" fmla="*/ 125292 w 276314"/>
                <a:gd name="csY230" fmla="*/ 71037 h 196329"/>
                <a:gd name="csX231" fmla="*/ 130326 w 276314"/>
                <a:gd name="csY231" fmla="*/ 71037 h 196329"/>
                <a:gd name="csX232" fmla="*/ 130326 w 276314"/>
                <a:gd name="csY232" fmla="*/ 73274 h 196329"/>
                <a:gd name="csX233" fmla="*/ 132005 w 276314"/>
                <a:gd name="csY233" fmla="*/ 73274 h 196329"/>
                <a:gd name="csX234" fmla="*/ 132005 w 276314"/>
                <a:gd name="csY234" fmla="*/ 71037 h 196329"/>
                <a:gd name="csX235" fmla="*/ 133682 w 276314"/>
                <a:gd name="csY235" fmla="*/ 71037 h 196329"/>
                <a:gd name="csX236" fmla="*/ 133682 w 276314"/>
                <a:gd name="csY236" fmla="*/ 73274 h 196329"/>
                <a:gd name="csX237" fmla="*/ 137598 w 276314"/>
                <a:gd name="csY237" fmla="*/ 73274 h 196329"/>
                <a:gd name="csX238" fmla="*/ 137598 w 276314"/>
                <a:gd name="csY238" fmla="*/ 76630 h 196329"/>
                <a:gd name="csX239" fmla="*/ 142632 w 276314"/>
                <a:gd name="csY239" fmla="*/ 76630 h 196329"/>
                <a:gd name="csX240" fmla="*/ 142632 w 276314"/>
                <a:gd name="csY240" fmla="*/ 78308 h 196329"/>
                <a:gd name="csX241" fmla="*/ 146548 w 276314"/>
                <a:gd name="csY241" fmla="*/ 78308 h 196329"/>
                <a:gd name="csX242" fmla="*/ 146548 w 276314"/>
                <a:gd name="csY242" fmla="*/ 79986 h 196329"/>
                <a:gd name="csX243" fmla="*/ 149903 w 276314"/>
                <a:gd name="csY243" fmla="*/ 79986 h 196329"/>
                <a:gd name="csX244" fmla="*/ 149903 w 276314"/>
                <a:gd name="csY244" fmla="*/ 82223 h 196329"/>
                <a:gd name="csX245" fmla="*/ 153819 w 276314"/>
                <a:gd name="csY245" fmla="*/ 82223 h 196329"/>
                <a:gd name="csX246" fmla="*/ 153819 w 276314"/>
                <a:gd name="csY246" fmla="*/ 79986 h 196329"/>
                <a:gd name="csX247" fmla="*/ 157175 w 276314"/>
                <a:gd name="csY247" fmla="*/ 79986 h 196329"/>
                <a:gd name="csX248" fmla="*/ 157175 w 276314"/>
                <a:gd name="csY248" fmla="*/ 82223 h 196329"/>
                <a:gd name="csX249" fmla="*/ 160531 w 276314"/>
                <a:gd name="csY249" fmla="*/ 82223 h 196329"/>
                <a:gd name="csX250" fmla="*/ 160531 w 276314"/>
                <a:gd name="csY250" fmla="*/ 83901 h 196329"/>
                <a:gd name="csX251" fmla="*/ 164446 w 276314"/>
                <a:gd name="csY251" fmla="*/ 83901 h 196329"/>
                <a:gd name="csX252" fmla="*/ 164446 w 276314"/>
                <a:gd name="csY252" fmla="*/ 88936 h 196329"/>
                <a:gd name="csX253" fmla="*/ 167803 w 276314"/>
                <a:gd name="csY253" fmla="*/ 88936 h 196329"/>
                <a:gd name="csX254" fmla="*/ 167803 w 276314"/>
                <a:gd name="csY254" fmla="*/ 91173 h 196329"/>
                <a:gd name="csX255" fmla="*/ 169480 w 276314"/>
                <a:gd name="csY255" fmla="*/ 91173 h 196329"/>
                <a:gd name="csX256" fmla="*/ 169480 w 276314"/>
                <a:gd name="csY256" fmla="*/ 97885 h 196329"/>
                <a:gd name="csX257" fmla="*/ 167803 w 276314"/>
                <a:gd name="csY257" fmla="*/ 97885 h 196329"/>
                <a:gd name="csX258" fmla="*/ 167803 w 276314"/>
                <a:gd name="csY258" fmla="*/ 99563 h 196329"/>
                <a:gd name="csX259" fmla="*/ 148226 w 276314"/>
                <a:gd name="csY259" fmla="*/ 99563 h 196329"/>
                <a:gd name="csX260" fmla="*/ 146548 w 276314"/>
                <a:gd name="csY260" fmla="*/ 101800 h 196329"/>
                <a:gd name="csX261" fmla="*/ 146548 w 276314"/>
                <a:gd name="csY261" fmla="*/ 105157 h 196329"/>
                <a:gd name="csX262" fmla="*/ 148226 w 276314"/>
                <a:gd name="csY262" fmla="*/ 105157 h 196329"/>
                <a:gd name="csX263" fmla="*/ 148226 w 276314"/>
                <a:gd name="csY263" fmla="*/ 106835 h 196329"/>
                <a:gd name="csX264" fmla="*/ 149903 w 276314"/>
                <a:gd name="csY264" fmla="*/ 106835 h 196329"/>
                <a:gd name="csX265" fmla="*/ 149903 w 276314"/>
                <a:gd name="csY265" fmla="*/ 110750 h 196329"/>
                <a:gd name="csX266" fmla="*/ 151582 w 276314"/>
                <a:gd name="csY266" fmla="*/ 110750 h 196329"/>
                <a:gd name="csX267" fmla="*/ 151582 w 276314"/>
                <a:gd name="csY267" fmla="*/ 115784 h 196329"/>
                <a:gd name="csX268" fmla="*/ 153819 w 276314"/>
                <a:gd name="csY268" fmla="*/ 115784 h 196329"/>
                <a:gd name="csX269" fmla="*/ 153819 w 276314"/>
                <a:gd name="csY269" fmla="*/ 117462 h 196329"/>
                <a:gd name="csX270" fmla="*/ 155497 w 276314"/>
                <a:gd name="csY270" fmla="*/ 117462 h 196329"/>
                <a:gd name="csX271" fmla="*/ 157175 w 276314"/>
                <a:gd name="csY271" fmla="*/ 119699 h 196329"/>
                <a:gd name="csX272" fmla="*/ 158853 w 276314"/>
                <a:gd name="csY272" fmla="*/ 119699 h 196329"/>
                <a:gd name="csX273" fmla="*/ 158853 w 276314"/>
                <a:gd name="csY273" fmla="*/ 121377 h 196329"/>
                <a:gd name="csX274" fmla="*/ 160531 w 276314"/>
                <a:gd name="csY274" fmla="*/ 121377 h 196329"/>
                <a:gd name="csX275" fmla="*/ 160531 w 276314"/>
                <a:gd name="csY275" fmla="*/ 123055 h 196329"/>
                <a:gd name="csX276" fmla="*/ 162209 w 276314"/>
                <a:gd name="csY276" fmla="*/ 123055 h 196329"/>
                <a:gd name="csX277" fmla="*/ 162209 w 276314"/>
                <a:gd name="csY277" fmla="*/ 124734 h 196329"/>
                <a:gd name="csX278" fmla="*/ 164446 w 276314"/>
                <a:gd name="csY278" fmla="*/ 124734 h 196329"/>
                <a:gd name="csX279" fmla="*/ 164446 w 276314"/>
                <a:gd name="csY279" fmla="*/ 128090 h 196329"/>
                <a:gd name="csX280" fmla="*/ 167803 w 276314"/>
                <a:gd name="csY280" fmla="*/ 128090 h 196329"/>
                <a:gd name="csX281" fmla="*/ 167803 w 276314"/>
                <a:gd name="csY281" fmla="*/ 130327 h 196329"/>
                <a:gd name="csX282" fmla="*/ 171159 w 276314"/>
                <a:gd name="csY282" fmla="*/ 130327 h 196329"/>
                <a:gd name="csX283" fmla="*/ 171159 w 276314"/>
                <a:gd name="csY283" fmla="*/ 132005 h 196329"/>
                <a:gd name="csX284" fmla="*/ 175074 w 276314"/>
                <a:gd name="csY284" fmla="*/ 132005 h 196329"/>
                <a:gd name="csX285" fmla="*/ 175074 w 276314"/>
                <a:gd name="csY285" fmla="*/ 133683 h 196329"/>
                <a:gd name="csX286" fmla="*/ 176752 w 276314"/>
                <a:gd name="csY286" fmla="*/ 133683 h 196329"/>
                <a:gd name="csX287" fmla="*/ 176752 w 276314"/>
                <a:gd name="csY287" fmla="*/ 144311 h 196329"/>
                <a:gd name="csX288" fmla="*/ 182346 w 276314"/>
                <a:gd name="csY288" fmla="*/ 144311 h 196329"/>
                <a:gd name="csX289" fmla="*/ 182346 w 276314"/>
                <a:gd name="csY289" fmla="*/ 148226 h 196329"/>
                <a:gd name="csX290" fmla="*/ 184023 w 276314"/>
                <a:gd name="csY290" fmla="*/ 148226 h 196329"/>
                <a:gd name="csX291" fmla="*/ 184023 w 276314"/>
                <a:gd name="csY291" fmla="*/ 154938 h 196329"/>
                <a:gd name="csX292" fmla="*/ 185701 w 276314"/>
                <a:gd name="csY292" fmla="*/ 154938 h 196329"/>
                <a:gd name="csX293" fmla="*/ 187380 w 276314"/>
                <a:gd name="csY293" fmla="*/ 156616 h 196329"/>
                <a:gd name="csX294" fmla="*/ 194651 w 276314"/>
                <a:gd name="csY294" fmla="*/ 156616 h 196329"/>
                <a:gd name="csX295" fmla="*/ 192973 w 276314"/>
                <a:gd name="csY295" fmla="*/ 154938 h 196329"/>
                <a:gd name="csX296" fmla="*/ 203600 w 276314"/>
                <a:gd name="csY296" fmla="*/ 154938 h 196329"/>
                <a:gd name="csX297" fmla="*/ 203600 w 276314"/>
                <a:gd name="csY297" fmla="*/ 156616 h 196329"/>
                <a:gd name="csX298" fmla="*/ 203600 w 276314"/>
                <a:gd name="csY298" fmla="*/ 156616 h 196329"/>
                <a:gd name="csX299" fmla="*/ 203600 w 276314"/>
                <a:gd name="csY299" fmla="*/ 158853 h 196329"/>
                <a:gd name="csX300" fmla="*/ 201923 w 276314"/>
                <a:gd name="csY300" fmla="*/ 158853 h 196329"/>
                <a:gd name="csX301" fmla="*/ 201923 w 276314"/>
                <a:gd name="csY301" fmla="*/ 162209 h 196329"/>
                <a:gd name="csX302" fmla="*/ 199685 w 276314"/>
                <a:gd name="csY302" fmla="*/ 162209 h 196329"/>
                <a:gd name="csX303" fmla="*/ 199685 w 276314"/>
                <a:gd name="csY303" fmla="*/ 165566 h 196329"/>
                <a:gd name="csX304" fmla="*/ 203600 w 276314"/>
                <a:gd name="csY304" fmla="*/ 165566 h 196329"/>
                <a:gd name="csX305" fmla="*/ 203600 w 276314"/>
                <a:gd name="csY305" fmla="*/ 167803 h 196329"/>
                <a:gd name="csX306" fmla="*/ 206957 w 276314"/>
                <a:gd name="csY306" fmla="*/ 167803 h 196329"/>
                <a:gd name="csX307" fmla="*/ 206957 w 276314"/>
                <a:gd name="csY307" fmla="*/ 169481 h 196329"/>
                <a:gd name="csX308" fmla="*/ 219262 w 276314"/>
                <a:gd name="csY308" fmla="*/ 169481 h 196329"/>
                <a:gd name="csX309" fmla="*/ 219262 w 276314"/>
                <a:gd name="csY309" fmla="*/ 171159 h 196329"/>
                <a:gd name="csX310" fmla="*/ 219262 w 276314"/>
                <a:gd name="csY310" fmla="*/ 171159 h 196329"/>
                <a:gd name="csX311" fmla="*/ 219262 w 276314"/>
                <a:gd name="csY311" fmla="*/ 172837 h 196329"/>
                <a:gd name="csX312" fmla="*/ 212550 w 276314"/>
                <a:gd name="csY312" fmla="*/ 172837 h 196329"/>
                <a:gd name="csX313" fmla="*/ 212550 w 276314"/>
                <a:gd name="csY313" fmla="*/ 174515 h 196329"/>
                <a:gd name="csX314" fmla="*/ 214228 w 276314"/>
                <a:gd name="csY314" fmla="*/ 174515 h 196329"/>
                <a:gd name="csX315" fmla="*/ 214228 w 276314"/>
                <a:gd name="csY315" fmla="*/ 176753 h 196329"/>
                <a:gd name="csX316" fmla="*/ 215906 w 276314"/>
                <a:gd name="csY316" fmla="*/ 176753 h 196329"/>
                <a:gd name="csX317" fmla="*/ 215906 w 276314"/>
                <a:gd name="csY317" fmla="*/ 178430 h 196329"/>
                <a:gd name="csX318" fmla="*/ 217584 w 276314"/>
                <a:gd name="csY318" fmla="*/ 178430 h 196329"/>
                <a:gd name="csX319" fmla="*/ 217584 w 276314"/>
                <a:gd name="csY319" fmla="*/ 180108 h 196329"/>
                <a:gd name="csX320" fmla="*/ 224855 w 276314"/>
                <a:gd name="csY320" fmla="*/ 180108 h 196329"/>
                <a:gd name="csX321" fmla="*/ 224855 w 276314"/>
                <a:gd name="csY321" fmla="*/ 181786 h 196329"/>
                <a:gd name="csX322" fmla="*/ 226534 w 276314"/>
                <a:gd name="csY322" fmla="*/ 181786 h 196329"/>
                <a:gd name="csX323" fmla="*/ 226534 w 276314"/>
                <a:gd name="csY323" fmla="*/ 183465 h 196329"/>
                <a:gd name="csX324" fmla="*/ 233805 w 276314"/>
                <a:gd name="csY324" fmla="*/ 183465 h 196329"/>
                <a:gd name="csX325" fmla="*/ 233805 w 276314"/>
                <a:gd name="csY325" fmla="*/ 185143 h 196329"/>
                <a:gd name="csX326" fmla="*/ 235483 w 276314"/>
                <a:gd name="csY326" fmla="*/ 185143 h 196329"/>
                <a:gd name="csX327" fmla="*/ 235483 w 276314"/>
                <a:gd name="csY327" fmla="*/ 187380 h 196329"/>
                <a:gd name="csX328" fmla="*/ 232127 w 276314"/>
                <a:gd name="csY328" fmla="*/ 187380 h 196329"/>
                <a:gd name="csX329" fmla="*/ 232127 w 276314"/>
                <a:gd name="csY329" fmla="*/ 189058 h 196329"/>
                <a:gd name="csX330" fmla="*/ 233805 w 276314"/>
                <a:gd name="csY330" fmla="*/ 189058 h 196329"/>
                <a:gd name="csX331" fmla="*/ 233805 w 276314"/>
                <a:gd name="csY331" fmla="*/ 190736 h 196329"/>
                <a:gd name="csX332" fmla="*/ 237161 w 276314"/>
                <a:gd name="csY332" fmla="*/ 190736 h 196329"/>
                <a:gd name="csX333" fmla="*/ 237161 w 276314"/>
                <a:gd name="csY333" fmla="*/ 192414 h 196329"/>
                <a:gd name="csX334" fmla="*/ 230449 w 276314"/>
                <a:gd name="csY334" fmla="*/ 192414 h 196329"/>
                <a:gd name="csX335" fmla="*/ 230449 w 276314"/>
                <a:gd name="csY335" fmla="*/ 196330 h 196329"/>
                <a:gd name="csX336" fmla="*/ 228211 w 276314"/>
                <a:gd name="csY336" fmla="*/ 196330 h 196329"/>
                <a:gd name="csX337" fmla="*/ 228211 w 276314"/>
                <a:gd name="csY337" fmla="*/ 194092 h 196329"/>
                <a:gd name="csX338" fmla="*/ 224855 w 276314"/>
                <a:gd name="csY338" fmla="*/ 194092 h 196329"/>
                <a:gd name="csX339" fmla="*/ 98444 w 276314"/>
                <a:gd name="csY339" fmla="*/ 123055 h 196329"/>
                <a:gd name="csX340" fmla="*/ 98444 w 276314"/>
                <a:gd name="csY340" fmla="*/ 121377 h 196329"/>
                <a:gd name="csX341" fmla="*/ 98444 w 276314"/>
                <a:gd name="csY341" fmla="*/ 123055 h 196329"/>
                <a:gd name="csX342" fmla="*/ 82223 w 276314"/>
                <a:gd name="csY342" fmla="*/ 121377 h 196329"/>
                <a:gd name="csX343" fmla="*/ 82223 w 276314"/>
                <a:gd name="csY343" fmla="*/ 119699 h 196329"/>
                <a:gd name="csX344" fmla="*/ 82223 w 276314"/>
                <a:gd name="csY344" fmla="*/ 121377 h 196329"/>
                <a:gd name="csX345" fmla="*/ 217584 w 276314"/>
                <a:gd name="csY345" fmla="*/ 88936 h 196329"/>
                <a:gd name="csX346" fmla="*/ 208634 w 276314"/>
                <a:gd name="csY346" fmla="*/ 88936 h 196329"/>
                <a:gd name="csX347" fmla="*/ 208634 w 276314"/>
                <a:gd name="csY347" fmla="*/ 85580 h 196329"/>
                <a:gd name="csX348" fmla="*/ 206957 w 276314"/>
                <a:gd name="csY348" fmla="*/ 85580 h 196329"/>
                <a:gd name="csX349" fmla="*/ 206957 w 276314"/>
                <a:gd name="csY349" fmla="*/ 83901 h 196329"/>
                <a:gd name="csX350" fmla="*/ 199685 w 276314"/>
                <a:gd name="csY350" fmla="*/ 83901 h 196329"/>
                <a:gd name="csX351" fmla="*/ 199685 w 276314"/>
                <a:gd name="csY351" fmla="*/ 85580 h 196329"/>
                <a:gd name="csX352" fmla="*/ 196329 w 276314"/>
                <a:gd name="csY352" fmla="*/ 85580 h 196329"/>
                <a:gd name="csX353" fmla="*/ 196329 w 276314"/>
                <a:gd name="csY353" fmla="*/ 82223 h 196329"/>
                <a:gd name="csX354" fmla="*/ 190736 w 276314"/>
                <a:gd name="csY354" fmla="*/ 82223 h 196329"/>
                <a:gd name="csX355" fmla="*/ 190736 w 276314"/>
                <a:gd name="csY355" fmla="*/ 78308 h 196329"/>
                <a:gd name="csX356" fmla="*/ 184023 w 276314"/>
                <a:gd name="csY356" fmla="*/ 78308 h 196329"/>
                <a:gd name="csX357" fmla="*/ 184023 w 276314"/>
                <a:gd name="csY357" fmla="*/ 76630 h 196329"/>
                <a:gd name="csX358" fmla="*/ 180108 w 276314"/>
                <a:gd name="csY358" fmla="*/ 76630 h 196329"/>
                <a:gd name="csX359" fmla="*/ 180108 w 276314"/>
                <a:gd name="csY359" fmla="*/ 73274 h 196329"/>
                <a:gd name="csX360" fmla="*/ 180108 w 276314"/>
                <a:gd name="csY360" fmla="*/ 73274 h 196329"/>
                <a:gd name="csX361" fmla="*/ 180108 w 276314"/>
                <a:gd name="csY361" fmla="*/ 69359 h 196329"/>
                <a:gd name="csX362" fmla="*/ 182346 w 276314"/>
                <a:gd name="csY362" fmla="*/ 69359 h 196329"/>
                <a:gd name="csX363" fmla="*/ 182346 w 276314"/>
                <a:gd name="csY363" fmla="*/ 67681 h 196329"/>
                <a:gd name="csX364" fmla="*/ 184023 w 276314"/>
                <a:gd name="csY364" fmla="*/ 67681 h 196329"/>
                <a:gd name="csX365" fmla="*/ 184023 w 276314"/>
                <a:gd name="csY365" fmla="*/ 71037 h 196329"/>
                <a:gd name="csX366" fmla="*/ 187380 w 276314"/>
                <a:gd name="csY366" fmla="*/ 71037 h 196329"/>
                <a:gd name="csX367" fmla="*/ 187380 w 276314"/>
                <a:gd name="csY367" fmla="*/ 69359 h 196329"/>
                <a:gd name="csX368" fmla="*/ 189057 w 276314"/>
                <a:gd name="csY368" fmla="*/ 69359 h 196329"/>
                <a:gd name="csX369" fmla="*/ 190736 w 276314"/>
                <a:gd name="csY369" fmla="*/ 71037 h 196329"/>
                <a:gd name="csX370" fmla="*/ 192973 w 276314"/>
                <a:gd name="csY370" fmla="*/ 71037 h 196329"/>
                <a:gd name="csX371" fmla="*/ 192973 w 276314"/>
                <a:gd name="csY371" fmla="*/ 69359 h 196329"/>
                <a:gd name="csX372" fmla="*/ 198007 w 276314"/>
                <a:gd name="csY372" fmla="*/ 69359 h 196329"/>
                <a:gd name="csX373" fmla="*/ 198007 w 276314"/>
                <a:gd name="csY373" fmla="*/ 71037 h 196329"/>
                <a:gd name="csX374" fmla="*/ 208634 w 276314"/>
                <a:gd name="csY374" fmla="*/ 71037 h 196329"/>
                <a:gd name="csX375" fmla="*/ 206957 w 276314"/>
                <a:gd name="csY375" fmla="*/ 71037 h 196329"/>
                <a:gd name="csX376" fmla="*/ 208634 w 276314"/>
                <a:gd name="csY376" fmla="*/ 71037 h 196329"/>
                <a:gd name="csX377" fmla="*/ 208634 w 276314"/>
                <a:gd name="csY377" fmla="*/ 69359 h 196329"/>
                <a:gd name="csX378" fmla="*/ 212550 w 276314"/>
                <a:gd name="csY378" fmla="*/ 69359 h 196329"/>
                <a:gd name="csX379" fmla="*/ 212550 w 276314"/>
                <a:gd name="csY379" fmla="*/ 71037 h 196329"/>
                <a:gd name="csX380" fmla="*/ 214228 w 276314"/>
                <a:gd name="csY380" fmla="*/ 71037 h 196329"/>
                <a:gd name="csX381" fmla="*/ 214228 w 276314"/>
                <a:gd name="csY381" fmla="*/ 69359 h 196329"/>
                <a:gd name="csX382" fmla="*/ 215906 w 276314"/>
                <a:gd name="csY382" fmla="*/ 71037 h 196329"/>
                <a:gd name="csX383" fmla="*/ 217584 w 276314"/>
                <a:gd name="csY383" fmla="*/ 71037 h 196329"/>
                <a:gd name="csX384" fmla="*/ 217584 w 276314"/>
                <a:gd name="csY384" fmla="*/ 69359 h 196329"/>
                <a:gd name="csX385" fmla="*/ 219262 w 276314"/>
                <a:gd name="csY385" fmla="*/ 69359 h 196329"/>
                <a:gd name="csX386" fmla="*/ 219262 w 276314"/>
                <a:gd name="csY386" fmla="*/ 67681 h 196329"/>
                <a:gd name="csX387" fmla="*/ 217584 w 276314"/>
                <a:gd name="csY387" fmla="*/ 67681 h 196329"/>
                <a:gd name="csX388" fmla="*/ 217584 w 276314"/>
                <a:gd name="csY388" fmla="*/ 66003 h 196329"/>
                <a:gd name="csX389" fmla="*/ 221500 w 276314"/>
                <a:gd name="csY389" fmla="*/ 66003 h 196329"/>
                <a:gd name="csX390" fmla="*/ 221500 w 276314"/>
                <a:gd name="csY390" fmla="*/ 67681 h 196329"/>
                <a:gd name="csX391" fmla="*/ 223177 w 276314"/>
                <a:gd name="csY391" fmla="*/ 67681 h 196329"/>
                <a:gd name="csX392" fmla="*/ 223177 w 276314"/>
                <a:gd name="csY392" fmla="*/ 71037 h 196329"/>
                <a:gd name="csX393" fmla="*/ 228211 w 276314"/>
                <a:gd name="csY393" fmla="*/ 71037 h 196329"/>
                <a:gd name="csX394" fmla="*/ 228211 w 276314"/>
                <a:gd name="csY394" fmla="*/ 69359 h 196329"/>
                <a:gd name="csX395" fmla="*/ 230449 w 276314"/>
                <a:gd name="csY395" fmla="*/ 69359 h 196329"/>
                <a:gd name="csX396" fmla="*/ 230449 w 276314"/>
                <a:gd name="csY396" fmla="*/ 67681 h 196329"/>
                <a:gd name="csX397" fmla="*/ 232127 w 276314"/>
                <a:gd name="csY397" fmla="*/ 67681 h 196329"/>
                <a:gd name="csX398" fmla="*/ 232127 w 276314"/>
                <a:gd name="csY398" fmla="*/ 69359 h 196329"/>
                <a:gd name="csX399" fmla="*/ 233805 w 276314"/>
                <a:gd name="csY399" fmla="*/ 69359 h 196329"/>
                <a:gd name="csX400" fmla="*/ 233805 w 276314"/>
                <a:gd name="csY400" fmla="*/ 71037 h 196329"/>
                <a:gd name="csX401" fmla="*/ 237161 w 276314"/>
                <a:gd name="csY401" fmla="*/ 71037 h 196329"/>
                <a:gd name="csX402" fmla="*/ 237161 w 276314"/>
                <a:gd name="csY402" fmla="*/ 67681 h 196329"/>
                <a:gd name="csX403" fmla="*/ 239398 w 276314"/>
                <a:gd name="csY403" fmla="*/ 67681 h 196329"/>
                <a:gd name="csX404" fmla="*/ 239398 w 276314"/>
                <a:gd name="csY404" fmla="*/ 69359 h 196329"/>
                <a:gd name="csX405" fmla="*/ 241077 w 276314"/>
                <a:gd name="csY405" fmla="*/ 69359 h 196329"/>
                <a:gd name="csX406" fmla="*/ 242754 w 276314"/>
                <a:gd name="csY406" fmla="*/ 67681 h 196329"/>
                <a:gd name="csX407" fmla="*/ 244432 w 276314"/>
                <a:gd name="csY407" fmla="*/ 67681 h 196329"/>
                <a:gd name="csX408" fmla="*/ 244432 w 276314"/>
                <a:gd name="csY408" fmla="*/ 62646 h 196329"/>
                <a:gd name="csX409" fmla="*/ 246111 w 276314"/>
                <a:gd name="csY409" fmla="*/ 60409 h 196329"/>
                <a:gd name="csX410" fmla="*/ 247788 w 276314"/>
                <a:gd name="csY410" fmla="*/ 60409 h 196329"/>
                <a:gd name="csX411" fmla="*/ 247788 w 276314"/>
                <a:gd name="csY411" fmla="*/ 58731 h 196329"/>
                <a:gd name="csX412" fmla="*/ 250026 w 276314"/>
                <a:gd name="csY412" fmla="*/ 58731 h 196329"/>
                <a:gd name="csX413" fmla="*/ 250026 w 276314"/>
                <a:gd name="csY413" fmla="*/ 57053 h 196329"/>
                <a:gd name="csX414" fmla="*/ 253382 w 276314"/>
                <a:gd name="csY414" fmla="*/ 57053 h 196329"/>
                <a:gd name="csX415" fmla="*/ 253382 w 276314"/>
                <a:gd name="csY415" fmla="*/ 55375 h 196329"/>
                <a:gd name="csX416" fmla="*/ 253382 w 276314"/>
                <a:gd name="csY416" fmla="*/ 57053 h 196329"/>
                <a:gd name="csX417" fmla="*/ 255060 w 276314"/>
                <a:gd name="csY417" fmla="*/ 57053 h 196329"/>
                <a:gd name="csX418" fmla="*/ 255060 w 276314"/>
                <a:gd name="csY418" fmla="*/ 55375 h 196329"/>
                <a:gd name="csX419" fmla="*/ 256738 w 276314"/>
                <a:gd name="csY419" fmla="*/ 55375 h 196329"/>
                <a:gd name="csX420" fmla="*/ 256738 w 276314"/>
                <a:gd name="csY420" fmla="*/ 57053 h 196329"/>
                <a:gd name="csX421" fmla="*/ 258975 w 276314"/>
                <a:gd name="csY421" fmla="*/ 57053 h 196329"/>
                <a:gd name="csX422" fmla="*/ 258975 w 276314"/>
                <a:gd name="csY422" fmla="*/ 55375 h 196329"/>
                <a:gd name="csX423" fmla="*/ 260654 w 276314"/>
                <a:gd name="csY423" fmla="*/ 55375 h 196329"/>
                <a:gd name="csX424" fmla="*/ 260654 w 276314"/>
                <a:gd name="csY424" fmla="*/ 48104 h 196329"/>
                <a:gd name="csX425" fmla="*/ 258975 w 276314"/>
                <a:gd name="csY425" fmla="*/ 48104 h 196329"/>
                <a:gd name="csX426" fmla="*/ 258975 w 276314"/>
                <a:gd name="csY426" fmla="*/ 44747 h 196329"/>
                <a:gd name="csX427" fmla="*/ 256738 w 276314"/>
                <a:gd name="csY427" fmla="*/ 44747 h 196329"/>
                <a:gd name="csX428" fmla="*/ 256738 w 276314"/>
                <a:gd name="csY428" fmla="*/ 42510 h 196329"/>
                <a:gd name="csX429" fmla="*/ 255060 w 276314"/>
                <a:gd name="csY429" fmla="*/ 42510 h 196329"/>
                <a:gd name="csX430" fmla="*/ 255060 w 276314"/>
                <a:gd name="csY430" fmla="*/ 37476 h 196329"/>
                <a:gd name="csX431" fmla="*/ 256738 w 276314"/>
                <a:gd name="csY431" fmla="*/ 37476 h 196329"/>
                <a:gd name="csX432" fmla="*/ 256738 w 276314"/>
                <a:gd name="csY432" fmla="*/ 39154 h 196329"/>
                <a:gd name="csX433" fmla="*/ 264009 w 276314"/>
                <a:gd name="csY433" fmla="*/ 39154 h 196329"/>
                <a:gd name="csX434" fmla="*/ 264009 w 276314"/>
                <a:gd name="csY434" fmla="*/ 40832 h 196329"/>
                <a:gd name="csX435" fmla="*/ 265688 w 276314"/>
                <a:gd name="csY435" fmla="*/ 40832 h 196329"/>
                <a:gd name="csX436" fmla="*/ 265688 w 276314"/>
                <a:gd name="csY436" fmla="*/ 42510 h 196329"/>
                <a:gd name="csX437" fmla="*/ 267925 w 276314"/>
                <a:gd name="csY437" fmla="*/ 42510 h 196329"/>
                <a:gd name="csX438" fmla="*/ 267925 w 276314"/>
                <a:gd name="csY438" fmla="*/ 39154 h 196329"/>
                <a:gd name="csX439" fmla="*/ 271281 w 276314"/>
                <a:gd name="csY439" fmla="*/ 39154 h 196329"/>
                <a:gd name="csX440" fmla="*/ 271281 w 276314"/>
                <a:gd name="csY440" fmla="*/ 37476 h 196329"/>
                <a:gd name="csX441" fmla="*/ 272959 w 276314"/>
                <a:gd name="csY441" fmla="*/ 37476 h 196329"/>
                <a:gd name="csX442" fmla="*/ 272959 w 276314"/>
                <a:gd name="csY442" fmla="*/ 40832 h 196329"/>
                <a:gd name="csX443" fmla="*/ 272959 w 276314"/>
                <a:gd name="csY443" fmla="*/ 40832 h 196329"/>
                <a:gd name="csX444" fmla="*/ 272959 w 276314"/>
                <a:gd name="csY444" fmla="*/ 42510 h 196329"/>
                <a:gd name="csX445" fmla="*/ 276315 w 276314"/>
                <a:gd name="csY445" fmla="*/ 42510 h 196329"/>
                <a:gd name="csX446" fmla="*/ 276315 w 276314"/>
                <a:gd name="csY446" fmla="*/ 55375 h 196329"/>
                <a:gd name="csX447" fmla="*/ 272959 w 276314"/>
                <a:gd name="csY447" fmla="*/ 55375 h 196329"/>
                <a:gd name="csX448" fmla="*/ 272959 w 276314"/>
                <a:gd name="csY448" fmla="*/ 57053 h 196329"/>
                <a:gd name="csX449" fmla="*/ 271281 w 276314"/>
                <a:gd name="csY449" fmla="*/ 57053 h 196329"/>
                <a:gd name="csX450" fmla="*/ 271281 w 276314"/>
                <a:gd name="csY450" fmla="*/ 58731 h 196329"/>
                <a:gd name="csX451" fmla="*/ 269603 w 276314"/>
                <a:gd name="csY451" fmla="*/ 58731 h 196329"/>
                <a:gd name="csX452" fmla="*/ 269603 w 276314"/>
                <a:gd name="csY452" fmla="*/ 57053 h 196329"/>
                <a:gd name="csX453" fmla="*/ 267925 w 276314"/>
                <a:gd name="csY453" fmla="*/ 57053 h 196329"/>
                <a:gd name="csX454" fmla="*/ 267925 w 276314"/>
                <a:gd name="csY454" fmla="*/ 58731 h 196329"/>
                <a:gd name="csX455" fmla="*/ 267925 w 276314"/>
                <a:gd name="csY455" fmla="*/ 57053 h 196329"/>
                <a:gd name="csX456" fmla="*/ 267925 w 276314"/>
                <a:gd name="csY456" fmla="*/ 58731 h 196329"/>
                <a:gd name="csX457" fmla="*/ 265688 w 276314"/>
                <a:gd name="csY457" fmla="*/ 60409 h 196329"/>
                <a:gd name="csX458" fmla="*/ 267925 w 276314"/>
                <a:gd name="csY458" fmla="*/ 62646 h 196329"/>
                <a:gd name="csX459" fmla="*/ 267925 w 276314"/>
                <a:gd name="csY459" fmla="*/ 64324 h 196329"/>
                <a:gd name="csX460" fmla="*/ 271281 w 276314"/>
                <a:gd name="csY460" fmla="*/ 64324 h 196329"/>
                <a:gd name="csX461" fmla="*/ 271281 w 276314"/>
                <a:gd name="csY461" fmla="*/ 67681 h 196329"/>
                <a:gd name="csX462" fmla="*/ 267925 w 276314"/>
                <a:gd name="csY462" fmla="*/ 67681 h 196329"/>
                <a:gd name="csX463" fmla="*/ 267925 w 276314"/>
                <a:gd name="csY463" fmla="*/ 71037 h 196329"/>
                <a:gd name="csX464" fmla="*/ 255060 w 276314"/>
                <a:gd name="csY464" fmla="*/ 71037 h 196329"/>
                <a:gd name="csX465" fmla="*/ 255060 w 276314"/>
                <a:gd name="csY465" fmla="*/ 74952 h 196329"/>
                <a:gd name="csX466" fmla="*/ 253382 w 276314"/>
                <a:gd name="csY466" fmla="*/ 74952 h 196329"/>
                <a:gd name="csX467" fmla="*/ 253382 w 276314"/>
                <a:gd name="csY467" fmla="*/ 78308 h 196329"/>
                <a:gd name="csX468" fmla="*/ 250026 w 276314"/>
                <a:gd name="csY468" fmla="*/ 78308 h 196329"/>
                <a:gd name="csX469" fmla="*/ 250026 w 276314"/>
                <a:gd name="csY469" fmla="*/ 79986 h 196329"/>
                <a:gd name="csX470" fmla="*/ 247788 w 276314"/>
                <a:gd name="csY470" fmla="*/ 79986 h 196329"/>
                <a:gd name="csX471" fmla="*/ 247788 w 276314"/>
                <a:gd name="csY471" fmla="*/ 82223 h 196329"/>
                <a:gd name="csX472" fmla="*/ 241077 w 276314"/>
                <a:gd name="csY472" fmla="*/ 82223 h 196329"/>
                <a:gd name="csX473" fmla="*/ 241077 w 276314"/>
                <a:gd name="csY473" fmla="*/ 83901 h 196329"/>
                <a:gd name="csX474" fmla="*/ 239398 w 276314"/>
                <a:gd name="csY474" fmla="*/ 83901 h 196329"/>
                <a:gd name="csX475" fmla="*/ 239398 w 276314"/>
                <a:gd name="csY475" fmla="*/ 82223 h 196329"/>
                <a:gd name="csX476" fmla="*/ 237161 w 276314"/>
                <a:gd name="csY476" fmla="*/ 83901 h 196329"/>
                <a:gd name="csX477" fmla="*/ 239398 w 276314"/>
                <a:gd name="csY477" fmla="*/ 83901 h 196329"/>
                <a:gd name="csX478" fmla="*/ 237161 w 276314"/>
                <a:gd name="csY478" fmla="*/ 83901 h 196329"/>
                <a:gd name="csX479" fmla="*/ 237161 w 276314"/>
                <a:gd name="csY479" fmla="*/ 85580 h 196329"/>
                <a:gd name="csX480" fmla="*/ 232127 w 276314"/>
                <a:gd name="csY480" fmla="*/ 85580 h 196329"/>
                <a:gd name="csX481" fmla="*/ 233805 w 276314"/>
                <a:gd name="csY481" fmla="*/ 85580 h 196329"/>
                <a:gd name="csX482" fmla="*/ 232127 w 276314"/>
                <a:gd name="csY482" fmla="*/ 85580 h 196329"/>
                <a:gd name="csX483" fmla="*/ 232127 w 276314"/>
                <a:gd name="csY483" fmla="*/ 87258 h 196329"/>
                <a:gd name="csX484" fmla="*/ 230449 w 276314"/>
                <a:gd name="csY484" fmla="*/ 87258 h 196329"/>
                <a:gd name="csX485" fmla="*/ 230449 w 276314"/>
                <a:gd name="csY485" fmla="*/ 88936 h 196329"/>
                <a:gd name="csX486" fmla="*/ 224855 w 276314"/>
                <a:gd name="csY486" fmla="*/ 88936 h 196329"/>
                <a:gd name="csX487" fmla="*/ 224855 w 276314"/>
                <a:gd name="csY487" fmla="*/ 87258 h 196329"/>
                <a:gd name="csX488" fmla="*/ 223177 w 276314"/>
                <a:gd name="csY488" fmla="*/ 87258 h 196329"/>
                <a:gd name="csX489" fmla="*/ 223177 w 276314"/>
                <a:gd name="csY489" fmla="*/ 88936 h 196329"/>
                <a:gd name="csX490" fmla="*/ 217584 w 276314"/>
                <a:gd name="csY490" fmla="*/ 88936 h 196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</a:cxnLst>
              <a:rect l="l" t="t" r="r" b="b"/>
              <a:pathLst>
                <a:path w="276314" h="196329">
                  <a:moveTo>
                    <a:pt x="224855" y="194092"/>
                  </a:moveTo>
                  <a:lnTo>
                    <a:pt x="221500" y="194092"/>
                  </a:lnTo>
                  <a:lnTo>
                    <a:pt x="221500" y="192414"/>
                  </a:lnTo>
                  <a:lnTo>
                    <a:pt x="217584" y="192414"/>
                  </a:lnTo>
                  <a:lnTo>
                    <a:pt x="217584" y="189058"/>
                  </a:lnTo>
                  <a:lnTo>
                    <a:pt x="217584" y="190736"/>
                  </a:lnTo>
                  <a:lnTo>
                    <a:pt x="217584" y="189058"/>
                  </a:lnTo>
                  <a:lnTo>
                    <a:pt x="215906" y="189058"/>
                  </a:lnTo>
                  <a:lnTo>
                    <a:pt x="214228" y="187380"/>
                  </a:lnTo>
                  <a:lnTo>
                    <a:pt x="206957" y="187380"/>
                  </a:lnTo>
                  <a:lnTo>
                    <a:pt x="206957" y="185143"/>
                  </a:lnTo>
                  <a:lnTo>
                    <a:pt x="194651" y="185143"/>
                  </a:lnTo>
                  <a:lnTo>
                    <a:pt x="189057" y="183465"/>
                  </a:lnTo>
                  <a:lnTo>
                    <a:pt x="180108" y="183465"/>
                  </a:lnTo>
                  <a:lnTo>
                    <a:pt x="180108" y="181786"/>
                  </a:lnTo>
                  <a:lnTo>
                    <a:pt x="178430" y="181786"/>
                  </a:lnTo>
                  <a:lnTo>
                    <a:pt x="178430" y="180108"/>
                  </a:lnTo>
                  <a:lnTo>
                    <a:pt x="176752" y="180108"/>
                  </a:lnTo>
                  <a:lnTo>
                    <a:pt x="175074" y="181786"/>
                  </a:lnTo>
                  <a:lnTo>
                    <a:pt x="171159" y="181786"/>
                  </a:lnTo>
                  <a:lnTo>
                    <a:pt x="171159" y="180108"/>
                  </a:lnTo>
                  <a:lnTo>
                    <a:pt x="166124" y="180108"/>
                  </a:lnTo>
                  <a:lnTo>
                    <a:pt x="166124" y="178430"/>
                  </a:lnTo>
                  <a:lnTo>
                    <a:pt x="162209" y="178430"/>
                  </a:lnTo>
                  <a:lnTo>
                    <a:pt x="162209" y="176753"/>
                  </a:lnTo>
                  <a:lnTo>
                    <a:pt x="160531" y="176753"/>
                  </a:lnTo>
                  <a:lnTo>
                    <a:pt x="160531" y="172837"/>
                  </a:lnTo>
                  <a:lnTo>
                    <a:pt x="158853" y="172837"/>
                  </a:lnTo>
                  <a:lnTo>
                    <a:pt x="158853" y="171159"/>
                  </a:lnTo>
                  <a:lnTo>
                    <a:pt x="157175" y="169481"/>
                  </a:lnTo>
                  <a:lnTo>
                    <a:pt x="157175" y="167803"/>
                  </a:lnTo>
                  <a:lnTo>
                    <a:pt x="155497" y="167803"/>
                  </a:lnTo>
                  <a:lnTo>
                    <a:pt x="155497" y="165566"/>
                  </a:lnTo>
                  <a:lnTo>
                    <a:pt x="153819" y="165566"/>
                  </a:lnTo>
                  <a:lnTo>
                    <a:pt x="153819" y="167803"/>
                  </a:lnTo>
                  <a:lnTo>
                    <a:pt x="153819" y="165566"/>
                  </a:lnTo>
                  <a:lnTo>
                    <a:pt x="151582" y="165566"/>
                  </a:lnTo>
                  <a:lnTo>
                    <a:pt x="151582" y="163888"/>
                  </a:lnTo>
                  <a:lnTo>
                    <a:pt x="148226" y="163888"/>
                  </a:lnTo>
                  <a:lnTo>
                    <a:pt x="148226" y="160531"/>
                  </a:lnTo>
                  <a:lnTo>
                    <a:pt x="146548" y="160531"/>
                  </a:lnTo>
                  <a:lnTo>
                    <a:pt x="146548" y="156616"/>
                  </a:lnTo>
                  <a:lnTo>
                    <a:pt x="142632" y="156616"/>
                  </a:lnTo>
                  <a:lnTo>
                    <a:pt x="142632" y="154938"/>
                  </a:lnTo>
                  <a:lnTo>
                    <a:pt x="137598" y="154938"/>
                  </a:lnTo>
                  <a:lnTo>
                    <a:pt x="137598" y="149904"/>
                  </a:lnTo>
                  <a:lnTo>
                    <a:pt x="137598" y="149904"/>
                  </a:lnTo>
                  <a:lnTo>
                    <a:pt x="137598" y="148226"/>
                  </a:lnTo>
                  <a:lnTo>
                    <a:pt x="135920" y="148226"/>
                  </a:lnTo>
                  <a:lnTo>
                    <a:pt x="135920" y="144311"/>
                  </a:lnTo>
                  <a:lnTo>
                    <a:pt x="133682" y="144311"/>
                  </a:lnTo>
                  <a:lnTo>
                    <a:pt x="133682" y="142632"/>
                  </a:lnTo>
                  <a:lnTo>
                    <a:pt x="132005" y="142632"/>
                  </a:lnTo>
                  <a:lnTo>
                    <a:pt x="130326" y="140954"/>
                  </a:lnTo>
                  <a:lnTo>
                    <a:pt x="130326" y="137039"/>
                  </a:lnTo>
                  <a:lnTo>
                    <a:pt x="128649" y="135361"/>
                  </a:lnTo>
                  <a:lnTo>
                    <a:pt x="126971" y="135361"/>
                  </a:lnTo>
                  <a:lnTo>
                    <a:pt x="126971" y="133683"/>
                  </a:lnTo>
                  <a:lnTo>
                    <a:pt x="125292" y="132005"/>
                  </a:lnTo>
                  <a:lnTo>
                    <a:pt x="119699" y="132005"/>
                  </a:lnTo>
                  <a:lnTo>
                    <a:pt x="119699" y="128090"/>
                  </a:lnTo>
                  <a:lnTo>
                    <a:pt x="118021" y="128090"/>
                  </a:lnTo>
                  <a:lnTo>
                    <a:pt x="118021" y="130327"/>
                  </a:lnTo>
                  <a:lnTo>
                    <a:pt x="116343" y="130327"/>
                  </a:lnTo>
                  <a:lnTo>
                    <a:pt x="116343" y="128090"/>
                  </a:lnTo>
                  <a:lnTo>
                    <a:pt x="112428" y="128090"/>
                  </a:lnTo>
                  <a:lnTo>
                    <a:pt x="112428" y="130327"/>
                  </a:lnTo>
                  <a:lnTo>
                    <a:pt x="110749" y="130327"/>
                  </a:lnTo>
                  <a:lnTo>
                    <a:pt x="110749" y="126412"/>
                  </a:lnTo>
                  <a:lnTo>
                    <a:pt x="105156" y="126412"/>
                  </a:lnTo>
                  <a:lnTo>
                    <a:pt x="105156" y="119699"/>
                  </a:lnTo>
                  <a:lnTo>
                    <a:pt x="101800" y="119699"/>
                  </a:lnTo>
                  <a:lnTo>
                    <a:pt x="101800" y="121377"/>
                  </a:lnTo>
                  <a:lnTo>
                    <a:pt x="100122" y="121377"/>
                  </a:lnTo>
                  <a:lnTo>
                    <a:pt x="100122" y="124734"/>
                  </a:lnTo>
                  <a:lnTo>
                    <a:pt x="98444" y="124734"/>
                  </a:lnTo>
                  <a:lnTo>
                    <a:pt x="98444" y="121377"/>
                  </a:lnTo>
                  <a:lnTo>
                    <a:pt x="96766" y="121377"/>
                  </a:lnTo>
                  <a:lnTo>
                    <a:pt x="96766" y="123055"/>
                  </a:lnTo>
                  <a:lnTo>
                    <a:pt x="94528" y="121377"/>
                  </a:lnTo>
                  <a:lnTo>
                    <a:pt x="94528" y="117462"/>
                  </a:lnTo>
                  <a:lnTo>
                    <a:pt x="83901" y="117462"/>
                  </a:lnTo>
                  <a:lnTo>
                    <a:pt x="83901" y="114106"/>
                  </a:lnTo>
                  <a:lnTo>
                    <a:pt x="82223" y="115784"/>
                  </a:lnTo>
                  <a:lnTo>
                    <a:pt x="82223" y="124734"/>
                  </a:lnTo>
                  <a:lnTo>
                    <a:pt x="78867" y="124734"/>
                  </a:lnTo>
                  <a:lnTo>
                    <a:pt x="76630" y="123055"/>
                  </a:lnTo>
                  <a:lnTo>
                    <a:pt x="78867" y="124734"/>
                  </a:lnTo>
                  <a:lnTo>
                    <a:pt x="76630" y="123055"/>
                  </a:lnTo>
                  <a:lnTo>
                    <a:pt x="71595" y="123055"/>
                  </a:lnTo>
                  <a:lnTo>
                    <a:pt x="71595" y="124734"/>
                  </a:lnTo>
                  <a:lnTo>
                    <a:pt x="73274" y="124734"/>
                  </a:lnTo>
                  <a:lnTo>
                    <a:pt x="73274" y="126412"/>
                  </a:lnTo>
                  <a:lnTo>
                    <a:pt x="74951" y="126412"/>
                  </a:lnTo>
                  <a:lnTo>
                    <a:pt x="74951" y="130327"/>
                  </a:lnTo>
                  <a:lnTo>
                    <a:pt x="73274" y="130327"/>
                  </a:lnTo>
                  <a:lnTo>
                    <a:pt x="73274" y="132005"/>
                  </a:lnTo>
                  <a:lnTo>
                    <a:pt x="69918" y="132005"/>
                  </a:lnTo>
                  <a:lnTo>
                    <a:pt x="69918" y="130327"/>
                  </a:lnTo>
                  <a:lnTo>
                    <a:pt x="64324" y="130327"/>
                  </a:lnTo>
                  <a:lnTo>
                    <a:pt x="64324" y="132005"/>
                  </a:lnTo>
                  <a:lnTo>
                    <a:pt x="66002" y="132005"/>
                  </a:lnTo>
                  <a:lnTo>
                    <a:pt x="66002" y="135361"/>
                  </a:lnTo>
                  <a:lnTo>
                    <a:pt x="60968" y="135361"/>
                  </a:lnTo>
                  <a:lnTo>
                    <a:pt x="60968" y="137039"/>
                  </a:lnTo>
                  <a:lnTo>
                    <a:pt x="52018" y="137039"/>
                  </a:lnTo>
                  <a:lnTo>
                    <a:pt x="52018" y="139276"/>
                  </a:lnTo>
                  <a:lnTo>
                    <a:pt x="52018" y="137039"/>
                  </a:lnTo>
                  <a:lnTo>
                    <a:pt x="52018" y="140954"/>
                  </a:lnTo>
                  <a:lnTo>
                    <a:pt x="55374" y="140954"/>
                  </a:lnTo>
                  <a:lnTo>
                    <a:pt x="57053" y="142632"/>
                  </a:lnTo>
                  <a:lnTo>
                    <a:pt x="59290" y="142632"/>
                  </a:lnTo>
                  <a:lnTo>
                    <a:pt x="59290" y="144311"/>
                  </a:lnTo>
                  <a:lnTo>
                    <a:pt x="60968" y="145989"/>
                  </a:lnTo>
                  <a:lnTo>
                    <a:pt x="60968" y="148226"/>
                  </a:lnTo>
                  <a:lnTo>
                    <a:pt x="62646" y="148226"/>
                  </a:lnTo>
                  <a:lnTo>
                    <a:pt x="62646" y="154938"/>
                  </a:lnTo>
                  <a:lnTo>
                    <a:pt x="55374" y="154938"/>
                  </a:lnTo>
                  <a:lnTo>
                    <a:pt x="55374" y="156616"/>
                  </a:lnTo>
                  <a:lnTo>
                    <a:pt x="52018" y="156616"/>
                  </a:lnTo>
                  <a:lnTo>
                    <a:pt x="52018" y="158853"/>
                  </a:lnTo>
                  <a:lnTo>
                    <a:pt x="50341" y="158853"/>
                  </a:lnTo>
                  <a:lnTo>
                    <a:pt x="48103" y="160531"/>
                  </a:lnTo>
                  <a:lnTo>
                    <a:pt x="46425" y="160531"/>
                  </a:lnTo>
                  <a:lnTo>
                    <a:pt x="46425" y="162209"/>
                  </a:lnTo>
                  <a:lnTo>
                    <a:pt x="41391" y="162209"/>
                  </a:lnTo>
                  <a:lnTo>
                    <a:pt x="41391" y="160531"/>
                  </a:lnTo>
                  <a:lnTo>
                    <a:pt x="37476" y="160531"/>
                  </a:lnTo>
                  <a:lnTo>
                    <a:pt x="37476" y="158853"/>
                  </a:lnTo>
                  <a:lnTo>
                    <a:pt x="34120" y="158853"/>
                  </a:lnTo>
                  <a:lnTo>
                    <a:pt x="34120" y="153260"/>
                  </a:lnTo>
                  <a:lnTo>
                    <a:pt x="30764" y="153260"/>
                  </a:lnTo>
                  <a:lnTo>
                    <a:pt x="30764" y="151582"/>
                  </a:lnTo>
                  <a:lnTo>
                    <a:pt x="28526" y="151582"/>
                  </a:lnTo>
                  <a:lnTo>
                    <a:pt x="28526" y="154938"/>
                  </a:lnTo>
                  <a:lnTo>
                    <a:pt x="30764" y="154938"/>
                  </a:lnTo>
                  <a:lnTo>
                    <a:pt x="30764" y="158853"/>
                  </a:lnTo>
                  <a:lnTo>
                    <a:pt x="21814" y="158853"/>
                  </a:lnTo>
                  <a:lnTo>
                    <a:pt x="21814" y="160531"/>
                  </a:lnTo>
                  <a:lnTo>
                    <a:pt x="19577" y="160531"/>
                  </a:lnTo>
                  <a:lnTo>
                    <a:pt x="19577" y="158853"/>
                  </a:lnTo>
                  <a:lnTo>
                    <a:pt x="17899" y="158853"/>
                  </a:lnTo>
                  <a:lnTo>
                    <a:pt x="16220" y="156616"/>
                  </a:lnTo>
                  <a:lnTo>
                    <a:pt x="12864" y="156616"/>
                  </a:lnTo>
                  <a:lnTo>
                    <a:pt x="12864" y="158853"/>
                  </a:lnTo>
                  <a:lnTo>
                    <a:pt x="11187" y="158853"/>
                  </a:lnTo>
                  <a:lnTo>
                    <a:pt x="11187" y="160531"/>
                  </a:lnTo>
                  <a:lnTo>
                    <a:pt x="8949" y="160531"/>
                  </a:lnTo>
                  <a:lnTo>
                    <a:pt x="7271" y="158853"/>
                  </a:lnTo>
                  <a:lnTo>
                    <a:pt x="5593" y="158853"/>
                  </a:lnTo>
                  <a:lnTo>
                    <a:pt x="5593" y="103478"/>
                  </a:lnTo>
                  <a:lnTo>
                    <a:pt x="3915" y="103478"/>
                  </a:lnTo>
                  <a:lnTo>
                    <a:pt x="3915" y="101800"/>
                  </a:lnTo>
                  <a:lnTo>
                    <a:pt x="2237" y="101800"/>
                  </a:lnTo>
                  <a:lnTo>
                    <a:pt x="2237" y="99563"/>
                  </a:lnTo>
                  <a:lnTo>
                    <a:pt x="0" y="99563"/>
                  </a:lnTo>
                  <a:lnTo>
                    <a:pt x="2237" y="97885"/>
                  </a:lnTo>
                  <a:lnTo>
                    <a:pt x="2237" y="96207"/>
                  </a:lnTo>
                  <a:lnTo>
                    <a:pt x="3915" y="96207"/>
                  </a:lnTo>
                  <a:lnTo>
                    <a:pt x="3915" y="88936"/>
                  </a:lnTo>
                  <a:lnTo>
                    <a:pt x="5593" y="88936"/>
                  </a:lnTo>
                  <a:lnTo>
                    <a:pt x="5593" y="0"/>
                  </a:lnTo>
                  <a:lnTo>
                    <a:pt x="7271" y="1678"/>
                  </a:lnTo>
                  <a:lnTo>
                    <a:pt x="12864" y="1678"/>
                  </a:lnTo>
                  <a:lnTo>
                    <a:pt x="12864" y="3356"/>
                  </a:lnTo>
                  <a:lnTo>
                    <a:pt x="16220" y="3356"/>
                  </a:lnTo>
                  <a:lnTo>
                    <a:pt x="16220" y="5593"/>
                  </a:lnTo>
                  <a:lnTo>
                    <a:pt x="19577" y="5593"/>
                  </a:lnTo>
                  <a:lnTo>
                    <a:pt x="19577" y="7272"/>
                  </a:lnTo>
                  <a:lnTo>
                    <a:pt x="25170" y="7272"/>
                  </a:lnTo>
                  <a:lnTo>
                    <a:pt x="25170" y="8950"/>
                  </a:lnTo>
                  <a:lnTo>
                    <a:pt x="26848" y="8950"/>
                  </a:lnTo>
                  <a:lnTo>
                    <a:pt x="26848" y="10628"/>
                  </a:lnTo>
                  <a:lnTo>
                    <a:pt x="30764" y="10628"/>
                  </a:lnTo>
                  <a:lnTo>
                    <a:pt x="30764" y="12306"/>
                  </a:lnTo>
                  <a:lnTo>
                    <a:pt x="37476" y="12306"/>
                  </a:lnTo>
                  <a:lnTo>
                    <a:pt x="37476" y="13984"/>
                  </a:lnTo>
                  <a:lnTo>
                    <a:pt x="41391" y="13984"/>
                  </a:lnTo>
                  <a:lnTo>
                    <a:pt x="41391" y="16221"/>
                  </a:lnTo>
                  <a:lnTo>
                    <a:pt x="44747" y="16221"/>
                  </a:lnTo>
                  <a:lnTo>
                    <a:pt x="44747" y="17899"/>
                  </a:lnTo>
                  <a:lnTo>
                    <a:pt x="53697" y="17899"/>
                  </a:lnTo>
                  <a:lnTo>
                    <a:pt x="53697" y="19577"/>
                  </a:lnTo>
                  <a:lnTo>
                    <a:pt x="55374" y="19577"/>
                  </a:lnTo>
                  <a:lnTo>
                    <a:pt x="55374" y="17899"/>
                  </a:lnTo>
                  <a:lnTo>
                    <a:pt x="57053" y="17899"/>
                  </a:lnTo>
                  <a:lnTo>
                    <a:pt x="57053" y="19577"/>
                  </a:lnTo>
                  <a:lnTo>
                    <a:pt x="64324" y="19577"/>
                  </a:lnTo>
                  <a:lnTo>
                    <a:pt x="64324" y="21255"/>
                  </a:lnTo>
                  <a:lnTo>
                    <a:pt x="66002" y="21255"/>
                  </a:lnTo>
                  <a:lnTo>
                    <a:pt x="66002" y="22933"/>
                  </a:lnTo>
                  <a:lnTo>
                    <a:pt x="69918" y="22933"/>
                  </a:lnTo>
                  <a:lnTo>
                    <a:pt x="69918" y="25170"/>
                  </a:lnTo>
                  <a:lnTo>
                    <a:pt x="71595" y="25170"/>
                  </a:lnTo>
                  <a:lnTo>
                    <a:pt x="71595" y="26849"/>
                  </a:lnTo>
                  <a:lnTo>
                    <a:pt x="74951" y="26849"/>
                  </a:lnTo>
                  <a:lnTo>
                    <a:pt x="74951" y="28527"/>
                  </a:lnTo>
                  <a:lnTo>
                    <a:pt x="80545" y="28527"/>
                  </a:lnTo>
                  <a:lnTo>
                    <a:pt x="80545" y="30205"/>
                  </a:lnTo>
                  <a:lnTo>
                    <a:pt x="83901" y="30205"/>
                  </a:lnTo>
                  <a:lnTo>
                    <a:pt x="83901" y="28527"/>
                  </a:lnTo>
                  <a:lnTo>
                    <a:pt x="87817" y="28527"/>
                  </a:lnTo>
                  <a:lnTo>
                    <a:pt x="87817" y="30205"/>
                  </a:lnTo>
                  <a:lnTo>
                    <a:pt x="89495" y="30205"/>
                  </a:lnTo>
                  <a:lnTo>
                    <a:pt x="89495" y="34120"/>
                  </a:lnTo>
                  <a:lnTo>
                    <a:pt x="92851" y="34120"/>
                  </a:lnTo>
                  <a:lnTo>
                    <a:pt x="92851" y="35798"/>
                  </a:lnTo>
                  <a:lnTo>
                    <a:pt x="96766" y="35798"/>
                  </a:lnTo>
                  <a:lnTo>
                    <a:pt x="96766" y="37476"/>
                  </a:lnTo>
                  <a:lnTo>
                    <a:pt x="98444" y="37476"/>
                  </a:lnTo>
                  <a:lnTo>
                    <a:pt x="98444" y="39154"/>
                  </a:lnTo>
                  <a:lnTo>
                    <a:pt x="100122" y="39154"/>
                  </a:lnTo>
                  <a:lnTo>
                    <a:pt x="100122" y="42510"/>
                  </a:lnTo>
                  <a:lnTo>
                    <a:pt x="109072" y="42510"/>
                  </a:lnTo>
                  <a:lnTo>
                    <a:pt x="109072" y="44747"/>
                  </a:lnTo>
                  <a:lnTo>
                    <a:pt x="110749" y="44747"/>
                  </a:lnTo>
                  <a:lnTo>
                    <a:pt x="110749" y="46426"/>
                  </a:lnTo>
                  <a:lnTo>
                    <a:pt x="112428" y="46426"/>
                  </a:lnTo>
                  <a:lnTo>
                    <a:pt x="112428" y="48104"/>
                  </a:lnTo>
                  <a:lnTo>
                    <a:pt x="114105" y="48104"/>
                  </a:lnTo>
                  <a:lnTo>
                    <a:pt x="114105" y="49782"/>
                  </a:lnTo>
                  <a:lnTo>
                    <a:pt x="116343" y="49782"/>
                  </a:lnTo>
                  <a:lnTo>
                    <a:pt x="116343" y="51460"/>
                  </a:lnTo>
                  <a:lnTo>
                    <a:pt x="118021" y="51460"/>
                  </a:lnTo>
                  <a:lnTo>
                    <a:pt x="118021" y="53697"/>
                  </a:lnTo>
                  <a:lnTo>
                    <a:pt x="119699" y="53697"/>
                  </a:lnTo>
                  <a:lnTo>
                    <a:pt x="119699" y="64324"/>
                  </a:lnTo>
                  <a:lnTo>
                    <a:pt x="118021" y="66003"/>
                  </a:lnTo>
                  <a:lnTo>
                    <a:pt x="118021" y="69359"/>
                  </a:lnTo>
                  <a:lnTo>
                    <a:pt x="125292" y="69359"/>
                  </a:lnTo>
                  <a:lnTo>
                    <a:pt x="125292" y="71037"/>
                  </a:lnTo>
                  <a:lnTo>
                    <a:pt x="130326" y="71037"/>
                  </a:lnTo>
                  <a:lnTo>
                    <a:pt x="130326" y="73274"/>
                  </a:lnTo>
                  <a:lnTo>
                    <a:pt x="132005" y="73274"/>
                  </a:lnTo>
                  <a:lnTo>
                    <a:pt x="132005" y="71037"/>
                  </a:lnTo>
                  <a:lnTo>
                    <a:pt x="133682" y="71037"/>
                  </a:lnTo>
                  <a:lnTo>
                    <a:pt x="133682" y="73274"/>
                  </a:lnTo>
                  <a:lnTo>
                    <a:pt x="137598" y="73274"/>
                  </a:lnTo>
                  <a:lnTo>
                    <a:pt x="137598" y="76630"/>
                  </a:lnTo>
                  <a:lnTo>
                    <a:pt x="142632" y="76630"/>
                  </a:lnTo>
                  <a:lnTo>
                    <a:pt x="142632" y="78308"/>
                  </a:lnTo>
                  <a:lnTo>
                    <a:pt x="146548" y="78308"/>
                  </a:lnTo>
                  <a:lnTo>
                    <a:pt x="146548" y="79986"/>
                  </a:lnTo>
                  <a:lnTo>
                    <a:pt x="149903" y="79986"/>
                  </a:lnTo>
                  <a:lnTo>
                    <a:pt x="149903" y="82223"/>
                  </a:lnTo>
                  <a:lnTo>
                    <a:pt x="153819" y="82223"/>
                  </a:lnTo>
                  <a:lnTo>
                    <a:pt x="153819" y="79986"/>
                  </a:lnTo>
                  <a:lnTo>
                    <a:pt x="157175" y="79986"/>
                  </a:lnTo>
                  <a:lnTo>
                    <a:pt x="157175" y="82223"/>
                  </a:lnTo>
                  <a:lnTo>
                    <a:pt x="160531" y="82223"/>
                  </a:lnTo>
                  <a:lnTo>
                    <a:pt x="160531" y="83901"/>
                  </a:lnTo>
                  <a:lnTo>
                    <a:pt x="164446" y="83901"/>
                  </a:lnTo>
                  <a:lnTo>
                    <a:pt x="164446" y="88936"/>
                  </a:lnTo>
                  <a:lnTo>
                    <a:pt x="167803" y="88936"/>
                  </a:lnTo>
                  <a:lnTo>
                    <a:pt x="167803" y="91173"/>
                  </a:lnTo>
                  <a:lnTo>
                    <a:pt x="169480" y="91173"/>
                  </a:lnTo>
                  <a:lnTo>
                    <a:pt x="169480" y="97885"/>
                  </a:lnTo>
                  <a:lnTo>
                    <a:pt x="167803" y="97885"/>
                  </a:lnTo>
                  <a:lnTo>
                    <a:pt x="167803" y="99563"/>
                  </a:lnTo>
                  <a:lnTo>
                    <a:pt x="148226" y="99563"/>
                  </a:lnTo>
                  <a:lnTo>
                    <a:pt x="146548" y="101800"/>
                  </a:lnTo>
                  <a:lnTo>
                    <a:pt x="146548" y="105157"/>
                  </a:lnTo>
                  <a:lnTo>
                    <a:pt x="148226" y="105157"/>
                  </a:lnTo>
                  <a:lnTo>
                    <a:pt x="148226" y="106835"/>
                  </a:lnTo>
                  <a:lnTo>
                    <a:pt x="149903" y="106835"/>
                  </a:lnTo>
                  <a:lnTo>
                    <a:pt x="149903" y="110750"/>
                  </a:lnTo>
                  <a:lnTo>
                    <a:pt x="151582" y="110750"/>
                  </a:lnTo>
                  <a:lnTo>
                    <a:pt x="151582" y="115784"/>
                  </a:lnTo>
                  <a:lnTo>
                    <a:pt x="153819" y="115784"/>
                  </a:lnTo>
                  <a:lnTo>
                    <a:pt x="153819" y="117462"/>
                  </a:lnTo>
                  <a:lnTo>
                    <a:pt x="155497" y="117462"/>
                  </a:lnTo>
                  <a:lnTo>
                    <a:pt x="157175" y="119699"/>
                  </a:lnTo>
                  <a:lnTo>
                    <a:pt x="158853" y="119699"/>
                  </a:lnTo>
                  <a:lnTo>
                    <a:pt x="158853" y="121377"/>
                  </a:lnTo>
                  <a:lnTo>
                    <a:pt x="160531" y="121377"/>
                  </a:lnTo>
                  <a:lnTo>
                    <a:pt x="160531" y="123055"/>
                  </a:lnTo>
                  <a:lnTo>
                    <a:pt x="162209" y="123055"/>
                  </a:lnTo>
                  <a:lnTo>
                    <a:pt x="162209" y="124734"/>
                  </a:lnTo>
                  <a:lnTo>
                    <a:pt x="164446" y="124734"/>
                  </a:lnTo>
                  <a:lnTo>
                    <a:pt x="164446" y="128090"/>
                  </a:lnTo>
                  <a:lnTo>
                    <a:pt x="167803" y="128090"/>
                  </a:lnTo>
                  <a:lnTo>
                    <a:pt x="167803" y="130327"/>
                  </a:lnTo>
                  <a:lnTo>
                    <a:pt x="171159" y="130327"/>
                  </a:lnTo>
                  <a:lnTo>
                    <a:pt x="171159" y="132005"/>
                  </a:lnTo>
                  <a:lnTo>
                    <a:pt x="175074" y="132005"/>
                  </a:lnTo>
                  <a:lnTo>
                    <a:pt x="175074" y="133683"/>
                  </a:lnTo>
                  <a:lnTo>
                    <a:pt x="176752" y="133683"/>
                  </a:lnTo>
                  <a:lnTo>
                    <a:pt x="176752" y="144311"/>
                  </a:lnTo>
                  <a:lnTo>
                    <a:pt x="182346" y="144311"/>
                  </a:lnTo>
                  <a:lnTo>
                    <a:pt x="182346" y="148226"/>
                  </a:lnTo>
                  <a:lnTo>
                    <a:pt x="184023" y="148226"/>
                  </a:lnTo>
                  <a:lnTo>
                    <a:pt x="184023" y="154938"/>
                  </a:lnTo>
                  <a:lnTo>
                    <a:pt x="185701" y="154938"/>
                  </a:lnTo>
                  <a:lnTo>
                    <a:pt x="187380" y="156616"/>
                  </a:lnTo>
                  <a:lnTo>
                    <a:pt x="194651" y="156616"/>
                  </a:lnTo>
                  <a:lnTo>
                    <a:pt x="192973" y="154938"/>
                  </a:lnTo>
                  <a:lnTo>
                    <a:pt x="203600" y="154938"/>
                  </a:lnTo>
                  <a:lnTo>
                    <a:pt x="203600" y="156616"/>
                  </a:lnTo>
                  <a:lnTo>
                    <a:pt x="203600" y="156616"/>
                  </a:lnTo>
                  <a:lnTo>
                    <a:pt x="203600" y="158853"/>
                  </a:lnTo>
                  <a:lnTo>
                    <a:pt x="201923" y="158853"/>
                  </a:lnTo>
                  <a:lnTo>
                    <a:pt x="201923" y="162209"/>
                  </a:lnTo>
                  <a:lnTo>
                    <a:pt x="199685" y="162209"/>
                  </a:lnTo>
                  <a:lnTo>
                    <a:pt x="199685" y="165566"/>
                  </a:lnTo>
                  <a:lnTo>
                    <a:pt x="203600" y="165566"/>
                  </a:lnTo>
                  <a:lnTo>
                    <a:pt x="203600" y="167803"/>
                  </a:lnTo>
                  <a:lnTo>
                    <a:pt x="206957" y="167803"/>
                  </a:lnTo>
                  <a:lnTo>
                    <a:pt x="206957" y="169481"/>
                  </a:lnTo>
                  <a:lnTo>
                    <a:pt x="219262" y="169481"/>
                  </a:lnTo>
                  <a:lnTo>
                    <a:pt x="219262" y="171159"/>
                  </a:lnTo>
                  <a:lnTo>
                    <a:pt x="219262" y="171159"/>
                  </a:lnTo>
                  <a:lnTo>
                    <a:pt x="219262" y="172837"/>
                  </a:lnTo>
                  <a:lnTo>
                    <a:pt x="212550" y="172837"/>
                  </a:lnTo>
                  <a:lnTo>
                    <a:pt x="212550" y="174515"/>
                  </a:lnTo>
                  <a:lnTo>
                    <a:pt x="214228" y="174515"/>
                  </a:lnTo>
                  <a:lnTo>
                    <a:pt x="214228" y="176753"/>
                  </a:lnTo>
                  <a:lnTo>
                    <a:pt x="215906" y="176753"/>
                  </a:lnTo>
                  <a:lnTo>
                    <a:pt x="215906" y="178430"/>
                  </a:lnTo>
                  <a:lnTo>
                    <a:pt x="217584" y="178430"/>
                  </a:lnTo>
                  <a:lnTo>
                    <a:pt x="217584" y="180108"/>
                  </a:lnTo>
                  <a:lnTo>
                    <a:pt x="224855" y="180108"/>
                  </a:lnTo>
                  <a:lnTo>
                    <a:pt x="224855" y="181786"/>
                  </a:lnTo>
                  <a:lnTo>
                    <a:pt x="226534" y="181786"/>
                  </a:lnTo>
                  <a:lnTo>
                    <a:pt x="226534" y="183465"/>
                  </a:lnTo>
                  <a:lnTo>
                    <a:pt x="233805" y="183465"/>
                  </a:lnTo>
                  <a:lnTo>
                    <a:pt x="233805" y="185143"/>
                  </a:lnTo>
                  <a:lnTo>
                    <a:pt x="235483" y="185143"/>
                  </a:lnTo>
                  <a:lnTo>
                    <a:pt x="235483" y="187380"/>
                  </a:lnTo>
                  <a:lnTo>
                    <a:pt x="232127" y="187380"/>
                  </a:lnTo>
                  <a:lnTo>
                    <a:pt x="232127" y="189058"/>
                  </a:lnTo>
                  <a:lnTo>
                    <a:pt x="233805" y="189058"/>
                  </a:lnTo>
                  <a:lnTo>
                    <a:pt x="233805" y="190736"/>
                  </a:lnTo>
                  <a:lnTo>
                    <a:pt x="237161" y="190736"/>
                  </a:lnTo>
                  <a:lnTo>
                    <a:pt x="237161" y="192414"/>
                  </a:lnTo>
                  <a:lnTo>
                    <a:pt x="230449" y="192414"/>
                  </a:lnTo>
                  <a:lnTo>
                    <a:pt x="230449" y="196330"/>
                  </a:lnTo>
                  <a:lnTo>
                    <a:pt x="228211" y="196330"/>
                  </a:lnTo>
                  <a:lnTo>
                    <a:pt x="228211" y="194092"/>
                  </a:lnTo>
                  <a:lnTo>
                    <a:pt x="224855" y="194092"/>
                  </a:lnTo>
                  <a:close/>
                  <a:moveTo>
                    <a:pt x="98444" y="123055"/>
                  </a:moveTo>
                  <a:lnTo>
                    <a:pt x="98444" y="121377"/>
                  </a:lnTo>
                  <a:lnTo>
                    <a:pt x="98444" y="123055"/>
                  </a:lnTo>
                  <a:close/>
                  <a:moveTo>
                    <a:pt x="82223" y="121377"/>
                  </a:moveTo>
                  <a:lnTo>
                    <a:pt x="82223" y="119699"/>
                  </a:lnTo>
                  <a:lnTo>
                    <a:pt x="82223" y="121377"/>
                  </a:lnTo>
                  <a:close/>
                  <a:moveTo>
                    <a:pt x="217584" y="88936"/>
                  </a:moveTo>
                  <a:lnTo>
                    <a:pt x="208634" y="88936"/>
                  </a:lnTo>
                  <a:lnTo>
                    <a:pt x="208634" y="85580"/>
                  </a:lnTo>
                  <a:lnTo>
                    <a:pt x="206957" y="85580"/>
                  </a:lnTo>
                  <a:lnTo>
                    <a:pt x="206957" y="83901"/>
                  </a:lnTo>
                  <a:lnTo>
                    <a:pt x="199685" y="83901"/>
                  </a:lnTo>
                  <a:lnTo>
                    <a:pt x="199685" y="85580"/>
                  </a:lnTo>
                  <a:lnTo>
                    <a:pt x="196329" y="85580"/>
                  </a:lnTo>
                  <a:lnTo>
                    <a:pt x="196329" y="82223"/>
                  </a:lnTo>
                  <a:lnTo>
                    <a:pt x="190736" y="82223"/>
                  </a:lnTo>
                  <a:lnTo>
                    <a:pt x="190736" y="78308"/>
                  </a:lnTo>
                  <a:lnTo>
                    <a:pt x="184023" y="78308"/>
                  </a:lnTo>
                  <a:lnTo>
                    <a:pt x="184023" y="76630"/>
                  </a:lnTo>
                  <a:lnTo>
                    <a:pt x="180108" y="76630"/>
                  </a:lnTo>
                  <a:lnTo>
                    <a:pt x="180108" y="73274"/>
                  </a:lnTo>
                  <a:lnTo>
                    <a:pt x="180108" y="73274"/>
                  </a:lnTo>
                  <a:lnTo>
                    <a:pt x="180108" y="69359"/>
                  </a:lnTo>
                  <a:lnTo>
                    <a:pt x="182346" y="69359"/>
                  </a:lnTo>
                  <a:lnTo>
                    <a:pt x="182346" y="67681"/>
                  </a:lnTo>
                  <a:lnTo>
                    <a:pt x="184023" y="67681"/>
                  </a:lnTo>
                  <a:lnTo>
                    <a:pt x="184023" y="71037"/>
                  </a:lnTo>
                  <a:lnTo>
                    <a:pt x="187380" y="71037"/>
                  </a:lnTo>
                  <a:lnTo>
                    <a:pt x="187380" y="69359"/>
                  </a:lnTo>
                  <a:lnTo>
                    <a:pt x="189057" y="69359"/>
                  </a:lnTo>
                  <a:lnTo>
                    <a:pt x="190736" y="71037"/>
                  </a:lnTo>
                  <a:lnTo>
                    <a:pt x="192973" y="71037"/>
                  </a:lnTo>
                  <a:lnTo>
                    <a:pt x="192973" y="69359"/>
                  </a:lnTo>
                  <a:lnTo>
                    <a:pt x="198007" y="69359"/>
                  </a:lnTo>
                  <a:lnTo>
                    <a:pt x="198007" y="71037"/>
                  </a:lnTo>
                  <a:lnTo>
                    <a:pt x="208634" y="71037"/>
                  </a:lnTo>
                  <a:lnTo>
                    <a:pt x="206957" y="71037"/>
                  </a:lnTo>
                  <a:lnTo>
                    <a:pt x="208634" y="71037"/>
                  </a:lnTo>
                  <a:lnTo>
                    <a:pt x="208634" y="69359"/>
                  </a:lnTo>
                  <a:lnTo>
                    <a:pt x="212550" y="69359"/>
                  </a:lnTo>
                  <a:lnTo>
                    <a:pt x="212550" y="71037"/>
                  </a:lnTo>
                  <a:lnTo>
                    <a:pt x="214228" y="71037"/>
                  </a:lnTo>
                  <a:lnTo>
                    <a:pt x="214228" y="69359"/>
                  </a:lnTo>
                  <a:lnTo>
                    <a:pt x="215906" y="71037"/>
                  </a:lnTo>
                  <a:lnTo>
                    <a:pt x="217584" y="71037"/>
                  </a:lnTo>
                  <a:lnTo>
                    <a:pt x="217584" y="69359"/>
                  </a:lnTo>
                  <a:lnTo>
                    <a:pt x="219262" y="69359"/>
                  </a:lnTo>
                  <a:lnTo>
                    <a:pt x="219262" y="67681"/>
                  </a:lnTo>
                  <a:lnTo>
                    <a:pt x="217584" y="67681"/>
                  </a:lnTo>
                  <a:lnTo>
                    <a:pt x="217584" y="66003"/>
                  </a:lnTo>
                  <a:lnTo>
                    <a:pt x="221500" y="66003"/>
                  </a:lnTo>
                  <a:lnTo>
                    <a:pt x="221500" y="67681"/>
                  </a:lnTo>
                  <a:lnTo>
                    <a:pt x="223177" y="67681"/>
                  </a:lnTo>
                  <a:lnTo>
                    <a:pt x="223177" y="71037"/>
                  </a:lnTo>
                  <a:lnTo>
                    <a:pt x="228211" y="71037"/>
                  </a:lnTo>
                  <a:lnTo>
                    <a:pt x="228211" y="69359"/>
                  </a:lnTo>
                  <a:lnTo>
                    <a:pt x="230449" y="69359"/>
                  </a:lnTo>
                  <a:lnTo>
                    <a:pt x="230449" y="67681"/>
                  </a:lnTo>
                  <a:lnTo>
                    <a:pt x="232127" y="67681"/>
                  </a:lnTo>
                  <a:lnTo>
                    <a:pt x="232127" y="69359"/>
                  </a:lnTo>
                  <a:lnTo>
                    <a:pt x="233805" y="69359"/>
                  </a:lnTo>
                  <a:lnTo>
                    <a:pt x="233805" y="71037"/>
                  </a:lnTo>
                  <a:lnTo>
                    <a:pt x="237161" y="71037"/>
                  </a:lnTo>
                  <a:lnTo>
                    <a:pt x="237161" y="67681"/>
                  </a:lnTo>
                  <a:lnTo>
                    <a:pt x="239398" y="67681"/>
                  </a:lnTo>
                  <a:lnTo>
                    <a:pt x="239398" y="69359"/>
                  </a:lnTo>
                  <a:lnTo>
                    <a:pt x="241077" y="69359"/>
                  </a:lnTo>
                  <a:lnTo>
                    <a:pt x="242754" y="67681"/>
                  </a:lnTo>
                  <a:lnTo>
                    <a:pt x="244432" y="67681"/>
                  </a:lnTo>
                  <a:lnTo>
                    <a:pt x="244432" y="62646"/>
                  </a:lnTo>
                  <a:lnTo>
                    <a:pt x="246111" y="60409"/>
                  </a:lnTo>
                  <a:lnTo>
                    <a:pt x="247788" y="60409"/>
                  </a:lnTo>
                  <a:lnTo>
                    <a:pt x="247788" y="58731"/>
                  </a:lnTo>
                  <a:lnTo>
                    <a:pt x="250026" y="58731"/>
                  </a:lnTo>
                  <a:lnTo>
                    <a:pt x="250026" y="57053"/>
                  </a:lnTo>
                  <a:lnTo>
                    <a:pt x="253382" y="57053"/>
                  </a:lnTo>
                  <a:lnTo>
                    <a:pt x="253382" y="55375"/>
                  </a:lnTo>
                  <a:lnTo>
                    <a:pt x="253382" y="57053"/>
                  </a:lnTo>
                  <a:lnTo>
                    <a:pt x="255060" y="57053"/>
                  </a:lnTo>
                  <a:lnTo>
                    <a:pt x="255060" y="55375"/>
                  </a:lnTo>
                  <a:lnTo>
                    <a:pt x="256738" y="55375"/>
                  </a:lnTo>
                  <a:lnTo>
                    <a:pt x="256738" y="57053"/>
                  </a:lnTo>
                  <a:lnTo>
                    <a:pt x="258975" y="57053"/>
                  </a:lnTo>
                  <a:lnTo>
                    <a:pt x="258975" y="55375"/>
                  </a:lnTo>
                  <a:lnTo>
                    <a:pt x="260654" y="55375"/>
                  </a:lnTo>
                  <a:lnTo>
                    <a:pt x="260654" y="48104"/>
                  </a:lnTo>
                  <a:lnTo>
                    <a:pt x="258975" y="48104"/>
                  </a:lnTo>
                  <a:lnTo>
                    <a:pt x="258975" y="44747"/>
                  </a:lnTo>
                  <a:lnTo>
                    <a:pt x="256738" y="44747"/>
                  </a:lnTo>
                  <a:lnTo>
                    <a:pt x="256738" y="42510"/>
                  </a:lnTo>
                  <a:lnTo>
                    <a:pt x="255060" y="42510"/>
                  </a:lnTo>
                  <a:lnTo>
                    <a:pt x="255060" y="37476"/>
                  </a:lnTo>
                  <a:lnTo>
                    <a:pt x="256738" y="37476"/>
                  </a:lnTo>
                  <a:lnTo>
                    <a:pt x="256738" y="39154"/>
                  </a:lnTo>
                  <a:lnTo>
                    <a:pt x="264009" y="39154"/>
                  </a:lnTo>
                  <a:lnTo>
                    <a:pt x="264009" y="40832"/>
                  </a:lnTo>
                  <a:lnTo>
                    <a:pt x="265688" y="40832"/>
                  </a:lnTo>
                  <a:lnTo>
                    <a:pt x="265688" y="42510"/>
                  </a:lnTo>
                  <a:lnTo>
                    <a:pt x="267925" y="42510"/>
                  </a:lnTo>
                  <a:lnTo>
                    <a:pt x="267925" y="39154"/>
                  </a:lnTo>
                  <a:lnTo>
                    <a:pt x="271281" y="39154"/>
                  </a:lnTo>
                  <a:lnTo>
                    <a:pt x="271281" y="37476"/>
                  </a:lnTo>
                  <a:lnTo>
                    <a:pt x="272959" y="37476"/>
                  </a:lnTo>
                  <a:lnTo>
                    <a:pt x="272959" y="40832"/>
                  </a:lnTo>
                  <a:lnTo>
                    <a:pt x="272959" y="40832"/>
                  </a:lnTo>
                  <a:lnTo>
                    <a:pt x="272959" y="42510"/>
                  </a:lnTo>
                  <a:lnTo>
                    <a:pt x="276315" y="42510"/>
                  </a:lnTo>
                  <a:lnTo>
                    <a:pt x="276315" y="55375"/>
                  </a:lnTo>
                  <a:lnTo>
                    <a:pt x="272959" y="55375"/>
                  </a:lnTo>
                  <a:lnTo>
                    <a:pt x="272959" y="57053"/>
                  </a:lnTo>
                  <a:lnTo>
                    <a:pt x="271281" y="57053"/>
                  </a:lnTo>
                  <a:lnTo>
                    <a:pt x="271281" y="58731"/>
                  </a:lnTo>
                  <a:lnTo>
                    <a:pt x="269603" y="58731"/>
                  </a:lnTo>
                  <a:lnTo>
                    <a:pt x="269603" y="57053"/>
                  </a:lnTo>
                  <a:lnTo>
                    <a:pt x="267925" y="57053"/>
                  </a:lnTo>
                  <a:lnTo>
                    <a:pt x="267925" y="58731"/>
                  </a:lnTo>
                  <a:lnTo>
                    <a:pt x="267925" y="57053"/>
                  </a:lnTo>
                  <a:lnTo>
                    <a:pt x="267925" y="58731"/>
                  </a:lnTo>
                  <a:lnTo>
                    <a:pt x="265688" y="60409"/>
                  </a:lnTo>
                  <a:lnTo>
                    <a:pt x="267925" y="62646"/>
                  </a:lnTo>
                  <a:lnTo>
                    <a:pt x="267925" y="64324"/>
                  </a:lnTo>
                  <a:lnTo>
                    <a:pt x="271281" y="64324"/>
                  </a:lnTo>
                  <a:lnTo>
                    <a:pt x="271281" y="67681"/>
                  </a:lnTo>
                  <a:lnTo>
                    <a:pt x="267925" y="67681"/>
                  </a:lnTo>
                  <a:lnTo>
                    <a:pt x="267925" y="71037"/>
                  </a:lnTo>
                  <a:lnTo>
                    <a:pt x="255060" y="71037"/>
                  </a:lnTo>
                  <a:lnTo>
                    <a:pt x="255060" y="74952"/>
                  </a:lnTo>
                  <a:lnTo>
                    <a:pt x="253382" y="74952"/>
                  </a:lnTo>
                  <a:lnTo>
                    <a:pt x="253382" y="78308"/>
                  </a:lnTo>
                  <a:lnTo>
                    <a:pt x="250026" y="78308"/>
                  </a:lnTo>
                  <a:lnTo>
                    <a:pt x="250026" y="79986"/>
                  </a:lnTo>
                  <a:lnTo>
                    <a:pt x="247788" y="79986"/>
                  </a:lnTo>
                  <a:lnTo>
                    <a:pt x="247788" y="82223"/>
                  </a:lnTo>
                  <a:lnTo>
                    <a:pt x="241077" y="82223"/>
                  </a:lnTo>
                  <a:lnTo>
                    <a:pt x="241077" y="83901"/>
                  </a:lnTo>
                  <a:lnTo>
                    <a:pt x="239398" y="83901"/>
                  </a:lnTo>
                  <a:lnTo>
                    <a:pt x="239398" y="82223"/>
                  </a:lnTo>
                  <a:lnTo>
                    <a:pt x="237161" y="83901"/>
                  </a:lnTo>
                  <a:lnTo>
                    <a:pt x="239398" y="83901"/>
                  </a:lnTo>
                  <a:lnTo>
                    <a:pt x="237161" y="83901"/>
                  </a:lnTo>
                  <a:lnTo>
                    <a:pt x="237161" y="85580"/>
                  </a:lnTo>
                  <a:lnTo>
                    <a:pt x="232127" y="85580"/>
                  </a:lnTo>
                  <a:lnTo>
                    <a:pt x="233805" y="85580"/>
                  </a:lnTo>
                  <a:lnTo>
                    <a:pt x="232127" y="85580"/>
                  </a:lnTo>
                  <a:lnTo>
                    <a:pt x="232127" y="87258"/>
                  </a:lnTo>
                  <a:lnTo>
                    <a:pt x="230449" y="87258"/>
                  </a:lnTo>
                  <a:lnTo>
                    <a:pt x="230449" y="88936"/>
                  </a:lnTo>
                  <a:lnTo>
                    <a:pt x="224855" y="88936"/>
                  </a:lnTo>
                  <a:lnTo>
                    <a:pt x="224855" y="87258"/>
                  </a:lnTo>
                  <a:lnTo>
                    <a:pt x="223177" y="87258"/>
                  </a:lnTo>
                  <a:lnTo>
                    <a:pt x="223177" y="88936"/>
                  </a:lnTo>
                  <a:lnTo>
                    <a:pt x="217584" y="8893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AA537463-D940-0B12-3CDE-A94668045556}"/>
                </a:ext>
              </a:extLst>
            </p:cNvPr>
            <p:cNvSpPr/>
            <p:nvPr/>
          </p:nvSpPr>
          <p:spPr>
            <a:xfrm>
              <a:off x="6703476" y="3617998"/>
              <a:ext cx="110749" cy="142632"/>
            </a:xfrm>
            <a:custGeom>
              <a:avLst/>
              <a:gdLst>
                <a:gd name="csX0" fmla="*/ 12305 w 110749"/>
                <a:gd name="csY0" fmla="*/ 0 h 142632"/>
                <a:gd name="csX1" fmla="*/ 16220 w 110749"/>
                <a:gd name="csY1" fmla="*/ 0 h 142632"/>
                <a:gd name="csX2" fmla="*/ 16220 w 110749"/>
                <a:gd name="csY2" fmla="*/ 1678 h 142632"/>
                <a:gd name="csX3" fmla="*/ 17899 w 110749"/>
                <a:gd name="csY3" fmla="*/ 1678 h 142632"/>
                <a:gd name="csX4" fmla="*/ 17899 w 110749"/>
                <a:gd name="csY4" fmla="*/ 3356 h 142632"/>
                <a:gd name="csX5" fmla="*/ 26848 w 110749"/>
                <a:gd name="csY5" fmla="*/ 3356 h 142632"/>
                <a:gd name="csX6" fmla="*/ 26848 w 110749"/>
                <a:gd name="csY6" fmla="*/ 7272 h 142632"/>
                <a:gd name="csX7" fmla="*/ 28526 w 110749"/>
                <a:gd name="csY7" fmla="*/ 7272 h 142632"/>
                <a:gd name="csX8" fmla="*/ 28526 w 110749"/>
                <a:gd name="csY8" fmla="*/ 8950 h 142632"/>
                <a:gd name="csX9" fmla="*/ 31882 w 110749"/>
                <a:gd name="csY9" fmla="*/ 8950 h 142632"/>
                <a:gd name="csX10" fmla="*/ 31882 w 110749"/>
                <a:gd name="csY10" fmla="*/ 10628 h 142632"/>
                <a:gd name="csX11" fmla="*/ 35797 w 110749"/>
                <a:gd name="csY11" fmla="*/ 10628 h 142632"/>
                <a:gd name="csX12" fmla="*/ 35797 w 110749"/>
                <a:gd name="csY12" fmla="*/ 12306 h 142632"/>
                <a:gd name="csX13" fmla="*/ 37476 w 110749"/>
                <a:gd name="csY13" fmla="*/ 12306 h 142632"/>
                <a:gd name="csX14" fmla="*/ 37476 w 110749"/>
                <a:gd name="csY14" fmla="*/ 3356 h 142632"/>
                <a:gd name="csX15" fmla="*/ 39154 w 110749"/>
                <a:gd name="csY15" fmla="*/ 3356 h 142632"/>
                <a:gd name="csX16" fmla="*/ 39154 w 110749"/>
                <a:gd name="csY16" fmla="*/ 7272 h 142632"/>
                <a:gd name="csX17" fmla="*/ 43069 w 110749"/>
                <a:gd name="csY17" fmla="*/ 7272 h 142632"/>
                <a:gd name="csX18" fmla="*/ 43069 w 110749"/>
                <a:gd name="csY18" fmla="*/ 12306 h 142632"/>
                <a:gd name="csX19" fmla="*/ 43069 w 110749"/>
                <a:gd name="csY19" fmla="*/ 12306 h 142632"/>
                <a:gd name="csX20" fmla="*/ 43069 w 110749"/>
                <a:gd name="csY20" fmla="*/ 19577 h 142632"/>
                <a:gd name="csX21" fmla="*/ 44747 w 110749"/>
                <a:gd name="csY21" fmla="*/ 21255 h 142632"/>
                <a:gd name="csX22" fmla="*/ 43069 w 110749"/>
                <a:gd name="csY22" fmla="*/ 21255 h 142632"/>
                <a:gd name="csX23" fmla="*/ 43069 w 110749"/>
                <a:gd name="csY23" fmla="*/ 30205 h 142632"/>
                <a:gd name="csX24" fmla="*/ 44747 w 110749"/>
                <a:gd name="csY24" fmla="*/ 30205 h 142632"/>
                <a:gd name="csX25" fmla="*/ 44747 w 110749"/>
                <a:gd name="csY25" fmla="*/ 28527 h 142632"/>
                <a:gd name="csX26" fmla="*/ 44747 w 110749"/>
                <a:gd name="csY26" fmla="*/ 30205 h 142632"/>
                <a:gd name="csX27" fmla="*/ 44747 w 110749"/>
                <a:gd name="csY27" fmla="*/ 28527 h 142632"/>
                <a:gd name="csX28" fmla="*/ 46425 w 110749"/>
                <a:gd name="csY28" fmla="*/ 30205 h 142632"/>
                <a:gd name="csX29" fmla="*/ 49781 w 110749"/>
                <a:gd name="csY29" fmla="*/ 30205 h 142632"/>
                <a:gd name="csX30" fmla="*/ 49781 w 110749"/>
                <a:gd name="csY30" fmla="*/ 31883 h 142632"/>
                <a:gd name="csX31" fmla="*/ 82223 w 110749"/>
                <a:gd name="csY31" fmla="*/ 31883 h 142632"/>
                <a:gd name="csX32" fmla="*/ 82223 w 110749"/>
                <a:gd name="csY32" fmla="*/ 33561 h 142632"/>
                <a:gd name="csX33" fmla="*/ 83901 w 110749"/>
                <a:gd name="csY33" fmla="*/ 33561 h 142632"/>
                <a:gd name="csX34" fmla="*/ 83901 w 110749"/>
                <a:gd name="csY34" fmla="*/ 31883 h 142632"/>
                <a:gd name="csX35" fmla="*/ 85579 w 110749"/>
                <a:gd name="csY35" fmla="*/ 31883 h 142632"/>
                <a:gd name="csX36" fmla="*/ 85579 w 110749"/>
                <a:gd name="csY36" fmla="*/ 33561 h 142632"/>
                <a:gd name="csX37" fmla="*/ 87257 w 110749"/>
                <a:gd name="csY37" fmla="*/ 33561 h 142632"/>
                <a:gd name="csX38" fmla="*/ 87257 w 110749"/>
                <a:gd name="csY38" fmla="*/ 31883 h 142632"/>
                <a:gd name="csX39" fmla="*/ 97885 w 110749"/>
                <a:gd name="csY39" fmla="*/ 31883 h 142632"/>
                <a:gd name="csX40" fmla="*/ 97885 w 110749"/>
                <a:gd name="csY40" fmla="*/ 33561 h 142632"/>
                <a:gd name="csX41" fmla="*/ 100122 w 110749"/>
                <a:gd name="csY41" fmla="*/ 35798 h 142632"/>
                <a:gd name="csX42" fmla="*/ 103478 w 110749"/>
                <a:gd name="csY42" fmla="*/ 35798 h 142632"/>
                <a:gd name="csX43" fmla="*/ 103478 w 110749"/>
                <a:gd name="csY43" fmla="*/ 37476 h 142632"/>
                <a:gd name="csX44" fmla="*/ 105156 w 110749"/>
                <a:gd name="csY44" fmla="*/ 37476 h 142632"/>
                <a:gd name="csX45" fmla="*/ 105156 w 110749"/>
                <a:gd name="csY45" fmla="*/ 39154 h 142632"/>
                <a:gd name="csX46" fmla="*/ 105156 w 110749"/>
                <a:gd name="csY46" fmla="*/ 39154 h 142632"/>
                <a:gd name="csX47" fmla="*/ 105156 w 110749"/>
                <a:gd name="csY47" fmla="*/ 40832 h 142632"/>
                <a:gd name="csX48" fmla="*/ 103478 w 110749"/>
                <a:gd name="csY48" fmla="*/ 40832 h 142632"/>
                <a:gd name="csX49" fmla="*/ 103478 w 110749"/>
                <a:gd name="csY49" fmla="*/ 39154 h 142632"/>
                <a:gd name="csX50" fmla="*/ 100122 w 110749"/>
                <a:gd name="csY50" fmla="*/ 39154 h 142632"/>
                <a:gd name="csX51" fmla="*/ 100122 w 110749"/>
                <a:gd name="csY51" fmla="*/ 40832 h 142632"/>
                <a:gd name="csX52" fmla="*/ 101800 w 110749"/>
                <a:gd name="csY52" fmla="*/ 40832 h 142632"/>
                <a:gd name="csX53" fmla="*/ 101800 w 110749"/>
                <a:gd name="csY53" fmla="*/ 44188 h 142632"/>
                <a:gd name="csX54" fmla="*/ 100122 w 110749"/>
                <a:gd name="csY54" fmla="*/ 44188 h 142632"/>
                <a:gd name="csX55" fmla="*/ 100122 w 110749"/>
                <a:gd name="csY55" fmla="*/ 46426 h 142632"/>
                <a:gd name="csX56" fmla="*/ 101800 w 110749"/>
                <a:gd name="csY56" fmla="*/ 48104 h 142632"/>
                <a:gd name="csX57" fmla="*/ 101800 w 110749"/>
                <a:gd name="csY57" fmla="*/ 49782 h 142632"/>
                <a:gd name="csX58" fmla="*/ 97885 w 110749"/>
                <a:gd name="csY58" fmla="*/ 49782 h 142632"/>
                <a:gd name="csX59" fmla="*/ 97885 w 110749"/>
                <a:gd name="csY59" fmla="*/ 53138 h 142632"/>
                <a:gd name="csX60" fmla="*/ 96207 w 110749"/>
                <a:gd name="csY60" fmla="*/ 53138 h 142632"/>
                <a:gd name="csX61" fmla="*/ 97885 w 110749"/>
                <a:gd name="csY61" fmla="*/ 53138 h 142632"/>
                <a:gd name="csX62" fmla="*/ 92851 w 110749"/>
                <a:gd name="csY62" fmla="*/ 53138 h 142632"/>
                <a:gd name="csX63" fmla="*/ 92851 w 110749"/>
                <a:gd name="csY63" fmla="*/ 60409 h 142632"/>
                <a:gd name="csX64" fmla="*/ 91172 w 110749"/>
                <a:gd name="csY64" fmla="*/ 60409 h 142632"/>
                <a:gd name="csX65" fmla="*/ 91172 w 110749"/>
                <a:gd name="csY65" fmla="*/ 57053 h 142632"/>
                <a:gd name="csX66" fmla="*/ 88935 w 110749"/>
                <a:gd name="csY66" fmla="*/ 57053 h 142632"/>
                <a:gd name="csX67" fmla="*/ 88935 w 110749"/>
                <a:gd name="csY67" fmla="*/ 60409 h 142632"/>
                <a:gd name="csX68" fmla="*/ 87257 w 110749"/>
                <a:gd name="csY68" fmla="*/ 58731 h 142632"/>
                <a:gd name="csX69" fmla="*/ 85579 w 110749"/>
                <a:gd name="csY69" fmla="*/ 58731 h 142632"/>
                <a:gd name="csX70" fmla="*/ 85579 w 110749"/>
                <a:gd name="csY70" fmla="*/ 60409 h 142632"/>
                <a:gd name="csX71" fmla="*/ 79986 w 110749"/>
                <a:gd name="csY71" fmla="*/ 60409 h 142632"/>
                <a:gd name="csX72" fmla="*/ 79986 w 110749"/>
                <a:gd name="csY72" fmla="*/ 62087 h 142632"/>
                <a:gd name="csX73" fmla="*/ 78308 w 110749"/>
                <a:gd name="csY73" fmla="*/ 62087 h 142632"/>
                <a:gd name="csX74" fmla="*/ 78308 w 110749"/>
                <a:gd name="csY74" fmla="*/ 64324 h 142632"/>
                <a:gd name="csX75" fmla="*/ 76630 w 110749"/>
                <a:gd name="csY75" fmla="*/ 64324 h 142632"/>
                <a:gd name="csX76" fmla="*/ 76630 w 110749"/>
                <a:gd name="csY76" fmla="*/ 66003 h 142632"/>
                <a:gd name="csX77" fmla="*/ 74951 w 110749"/>
                <a:gd name="csY77" fmla="*/ 66003 h 142632"/>
                <a:gd name="csX78" fmla="*/ 74951 w 110749"/>
                <a:gd name="csY78" fmla="*/ 76630 h 142632"/>
                <a:gd name="csX79" fmla="*/ 76630 w 110749"/>
                <a:gd name="csY79" fmla="*/ 76630 h 142632"/>
                <a:gd name="csX80" fmla="*/ 76630 w 110749"/>
                <a:gd name="csY80" fmla="*/ 79986 h 142632"/>
                <a:gd name="csX81" fmla="*/ 78308 w 110749"/>
                <a:gd name="csY81" fmla="*/ 79986 h 142632"/>
                <a:gd name="csX82" fmla="*/ 78308 w 110749"/>
                <a:gd name="csY82" fmla="*/ 87258 h 142632"/>
                <a:gd name="csX83" fmla="*/ 79986 w 110749"/>
                <a:gd name="csY83" fmla="*/ 87258 h 142632"/>
                <a:gd name="csX84" fmla="*/ 79986 w 110749"/>
                <a:gd name="csY84" fmla="*/ 83901 h 142632"/>
                <a:gd name="csX85" fmla="*/ 82223 w 110749"/>
                <a:gd name="csY85" fmla="*/ 83901 h 142632"/>
                <a:gd name="csX86" fmla="*/ 82223 w 110749"/>
                <a:gd name="csY86" fmla="*/ 85580 h 142632"/>
                <a:gd name="csX87" fmla="*/ 83901 w 110749"/>
                <a:gd name="csY87" fmla="*/ 85580 h 142632"/>
                <a:gd name="csX88" fmla="*/ 83901 w 110749"/>
                <a:gd name="csY88" fmla="*/ 90614 h 142632"/>
                <a:gd name="csX89" fmla="*/ 85579 w 110749"/>
                <a:gd name="csY89" fmla="*/ 90614 h 142632"/>
                <a:gd name="csX90" fmla="*/ 87257 w 110749"/>
                <a:gd name="csY90" fmla="*/ 88936 h 142632"/>
                <a:gd name="csX91" fmla="*/ 88935 w 110749"/>
                <a:gd name="csY91" fmla="*/ 88936 h 142632"/>
                <a:gd name="csX92" fmla="*/ 88935 w 110749"/>
                <a:gd name="csY92" fmla="*/ 87258 h 142632"/>
                <a:gd name="csX93" fmla="*/ 91172 w 110749"/>
                <a:gd name="csY93" fmla="*/ 87258 h 142632"/>
                <a:gd name="csX94" fmla="*/ 91172 w 110749"/>
                <a:gd name="csY94" fmla="*/ 85580 h 142632"/>
                <a:gd name="csX95" fmla="*/ 88935 w 110749"/>
                <a:gd name="csY95" fmla="*/ 85580 h 142632"/>
                <a:gd name="csX96" fmla="*/ 88935 w 110749"/>
                <a:gd name="csY96" fmla="*/ 79986 h 142632"/>
                <a:gd name="csX97" fmla="*/ 91172 w 110749"/>
                <a:gd name="csY97" fmla="*/ 79986 h 142632"/>
                <a:gd name="csX98" fmla="*/ 91172 w 110749"/>
                <a:gd name="csY98" fmla="*/ 78308 h 142632"/>
                <a:gd name="csX99" fmla="*/ 92851 w 110749"/>
                <a:gd name="csY99" fmla="*/ 78308 h 142632"/>
                <a:gd name="csX100" fmla="*/ 92851 w 110749"/>
                <a:gd name="csY100" fmla="*/ 69359 h 142632"/>
                <a:gd name="csX101" fmla="*/ 94528 w 110749"/>
                <a:gd name="csY101" fmla="*/ 71037 h 142632"/>
                <a:gd name="csX102" fmla="*/ 94528 w 110749"/>
                <a:gd name="csY102" fmla="*/ 72715 h 142632"/>
                <a:gd name="csX103" fmla="*/ 96207 w 110749"/>
                <a:gd name="csY103" fmla="*/ 72715 h 142632"/>
                <a:gd name="csX104" fmla="*/ 96207 w 110749"/>
                <a:gd name="csY104" fmla="*/ 71037 h 142632"/>
                <a:gd name="csX105" fmla="*/ 97885 w 110749"/>
                <a:gd name="csY105" fmla="*/ 71037 h 142632"/>
                <a:gd name="csX106" fmla="*/ 100122 w 110749"/>
                <a:gd name="csY106" fmla="*/ 72715 h 142632"/>
                <a:gd name="csX107" fmla="*/ 100122 w 110749"/>
                <a:gd name="csY107" fmla="*/ 71037 h 142632"/>
                <a:gd name="csX108" fmla="*/ 101800 w 110749"/>
                <a:gd name="csY108" fmla="*/ 71037 h 142632"/>
                <a:gd name="csX109" fmla="*/ 101800 w 110749"/>
                <a:gd name="csY109" fmla="*/ 78308 h 142632"/>
                <a:gd name="csX110" fmla="*/ 103478 w 110749"/>
                <a:gd name="csY110" fmla="*/ 78308 h 142632"/>
                <a:gd name="csX111" fmla="*/ 103478 w 110749"/>
                <a:gd name="csY111" fmla="*/ 90614 h 142632"/>
                <a:gd name="csX112" fmla="*/ 105156 w 110749"/>
                <a:gd name="csY112" fmla="*/ 92851 h 142632"/>
                <a:gd name="csX113" fmla="*/ 105156 w 110749"/>
                <a:gd name="csY113" fmla="*/ 94529 h 142632"/>
                <a:gd name="csX114" fmla="*/ 106834 w 110749"/>
                <a:gd name="csY114" fmla="*/ 96207 h 142632"/>
                <a:gd name="csX115" fmla="*/ 106834 w 110749"/>
                <a:gd name="csY115" fmla="*/ 105157 h 142632"/>
                <a:gd name="csX116" fmla="*/ 108512 w 110749"/>
                <a:gd name="csY116" fmla="*/ 105157 h 142632"/>
                <a:gd name="csX117" fmla="*/ 108512 w 110749"/>
                <a:gd name="csY117" fmla="*/ 129768 h 142632"/>
                <a:gd name="csX118" fmla="*/ 110749 w 110749"/>
                <a:gd name="csY118" fmla="*/ 129768 h 142632"/>
                <a:gd name="csX119" fmla="*/ 110749 w 110749"/>
                <a:gd name="csY119" fmla="*/ 133683 h 142632"/>
                <a:gd name="csX120" fmla="*/ 108512 w 110749"/>
                <a:gd name="csY120" fmla="*/ 133683 h 142632"/>
                <a:gd name="csX121" fmla="*/ 108512 w 110749"/>
                <a:gd name="csY121" fmla="*/ 132005 h 142632"/>
                <a:gd name="csX122" fmla="*/ 103478 w 110749"/>
                <a:gd name="csY122" fmla="*/ 132005 h 142632"/>
                <a:gd name="csX123" fmla="*/ 103478 w 110749"/>
                <a:gd name="csY123" fmla="*/ 129768 h 142632"/>
                <a:gd name="csX124" fmla="*/ 101800 w 110749"/>
                <a:gd name="csY124" fmla="*/ 129768 h 142632"/>
                <a:gd name="csX125" fmla="*/ 101800 w 110749"/>
                <a:gd name="csY125" fmla="*/ 132005 h 142632"/>
                <a:gd name="csX126" fmla="*/ 100122 w 110749"/>
                <a:gd name="csY126" fmla="*/ 132005 h 142632"/>
                <a:gd name="csX127" fmla="*/ 100122 w 110749"/>
                <a:gd name="csY127" fmla="*/ 138717 h 142632"/>
                <a:gd name="csX128" fmla="*/ 100122 w 110749"/>
                <a:gd name="csY128" fmla="*/ 138717 h 142632"/>
                <a:gd name="csX129" fmla="*/ 101800 w 110749"/>
                <a:gd name="csY129" fmla="*/ 142632 h 142632"/>
                <a:gd name="csX130" fmla="*/ 97885 w 110749"/>
                <a:gd name="csY130" fmla="*/ 142632 h 142632"/>
                <a:gd name="csX131" fmla="*/ 97885 w 110749"/>
                <a:gd name="csY131" fmla="*/ 138717 h 142632"/>
                <a:gd name="csX132" fmla="*/ 96207 w 110749"/>
                <a:gd name="csY132" fmla="*/ 138717 h 142632"/>
                <a:gd name="csX133" fmla="*/ 96207 w 110749"/>
                <a:gd name="csY133" fmla="*/ 132005 h 142632"/>
                <a:gd name="csX134" fmla="*/ 94528 w 110749"/>
                <a:gd name="csY134" fmla="*/ 132005 h 142632"/>
                <a:gd name="csX135" fmla="*/ 94528 w 110749"/>
                <a:gd name="csY135" fmla="*/ 129768 h 142632"/>
                <a:gd name="csX136" fmla="*/ 92851 w 110749"/>
                <a:gd name="csY136" fmla="*/ 129768 h 142632"/>
                <a:gd name="csX137" fmla="*/ 92851 w 110749"/>
                <a:gd name="csY137" fmla="*/ 128090 h 142632"/>
                <a:gd name="csX138" fmla="*/ 91172 w 110749"/>
                <a:gd name="csY138" fmla="*/ 128090 h 142632"/>
                <a:gd name="csX139" fmla="*/ 91172 w 110749"/>
                <a:gd name="csY139" fmla="*/ 121377 h 142632"/>
                <a:gd name="csX140" fmla="*/ 92851 w 110749"/>
                <a:gd name="csY140" fmla="*/ 119140 h 142632"/>
                <a:gd name="csX141" fmla="*/ 92851 w 110749"/>
                <a:gd name="csY141" fmla="*/ 115784 h 142632"/>
                <a:gd name="csX142" fmla="*/ 91172 w 110749"/>
                <a:gd name="csY142" fmla="*/ 115784 h 142632"/>
                <a:gd name="csX143" fmla="*/ 91172 w 110749"/>
                <a:gd name="csY143" fmla="*/ 110191 h 142632"/>
                <a:gd name="csX144" fmla="*/ 88935 w 110749"/>
                <a:gd name="csY144" fmla="*/ 108513 h 142632"/>
                <a:gd name="csX145" fmla="*/ 88935 w 110749"/>
                <a:gd name="csY145" fmla="*/ 103478 h 142632"/>
                <a:gd name="csX146" fmla="*/ 87257 w 110749"/>
                <a:gd name="csY146" fmla="*/ 103478 h 142632"/>
                <a:gd name="csX147" fmla="*/ 87257 w 110749"/>
                <a:gd name="csY147" fmla="*/ 101241 h 142632"/>
                <a:gd name="csX148" fmla="*/ 85579 w 110749"/>
                <a:gd name="csY148" fmla="*/ 101241 h 142632"/>
                <a:gd name="csX149" fmla="*/ 85579 w 110749"/>
                <a:gd name="csY149" fmla="*/ 99563 h 142632"/>
                <a:gd name="csX150" fmla="*/ 83901 w 110749"/>
                <a:gd name="csY150" fmla="*/ 97885 h 142632"/>
                <a:gd name="csX151" fmla="*/ 82223 w 110749"/>
                <a:gd name="csY151" fmla="*/ 96207 h 142632"/>
                <a:gd name="csX152" fmla="*/ 79986 w 110749"/>
                <a:gd name="csY152" fmla="*/ 96207 h 142632"/>
                <a:gd name="csX153" fmla="*/ 79986 w 110749"/>
                <a:gd name="csY153" fmla="*/ 94529 h 142632"/>
                <a:gd name="csX154" fmla="*/ 78308 w 110749"/>
                <a:gd name="csY154" fmla="*/ 94529 h 142632"/>
                <a:gd name="csX155" fmla="*/ 78308 w 110749"/>
                <a:gd name="csY155" fmla="*/ 96207 h 142632"/>
                <a:gd name="csX156" fmla="*/ 74951 w 110749"/>
                <a:gd name="csY156" fmla="*/ 96207 h 142632"/>
                <a:gd name="csX157" fmla="*/ 76630 w 110749"/>
                <a:gd name="csY157" fmla="*/ 97885 h 142632"/>
                <a:gd name="csX158" fmla="*/ 76630 w 110749"/>
                <a:gd name="csY158" fmla="*/ 101241 h 142632"/>
                <a:gd name="csX159" fmla="*/ 71595 w 110749"/>
                <a:gd name="csY159" fmla="*/ 101241 h 142632"/>
                <a:gd name="csX160" fmla="*/ 71595 w 110749"/>
                <a:gd name="csY160" fmla="*/ 99563 h 142632"/>
                <a:gd name="csX161" fmla="*/ 69358 w 110749"/>
                <a:gd name="csY161" fmla="*/ 99563 h 142632"/>
                <a:gd name="csX162" fmla="*/ 67680 w 110749"/>
                <a:gd name="csY162" fmla="*/ 97885 h 142632"/>
                <a:gd name="csX163" fmla="*/ 66002 w 110749"/>
                <a:gd name="csY163" fmla="*/ 97885 h 142632"/>
                <a:gd name="csX164" fmla="*/ 66002 w 110749"/>
                <a:gd name="csY164" fmla="*/ 92851 h 142632"/>
                <a:gd name="csX165" fmla="*/ 64324 w 110749"/>
                <a:gd name="csY165" fmla="*/ 92851 h 142632"/>
                <a:gd name="csX166" fmla="*/ 64324 w 110749"/>
                <a:gd name="csY166" fmla="*/ 90614 h 142632"/>
                <a:gd name="csX167" fmla="*/ 62646 w 110749"/>
                <a:gd name="csY167" fmla="*/ 90614 h 142632"/>
                <a:gd name="csX168" fmla="*/ 62646 w 110749"/>
                <a:gd name="csY168" fmla="*/ 88936 h 142632"/>
                <a:gd name="csX169" fmla="*/ 62646 w 110749"/>
                <a:gd name="csY169" fmla="*/ 90614 h 142632"/>
                <a:gd name="csX170" fmla="*/ 62646 w 110749"/>
                <a:gd name="csY170" fmla="*/ 79986 h 142632"/>
                <a:gd name="csX171" fmla="*/ 64324 w 110749"/>
                <a:gd name="csY171" fmla="*/ 79986 h 142632"/>
                <a:gd name="csX172" fmla="*/ 64324 w 110749"/>
                <a:gd name="csY172" fmla="*/ 78308 h 142632"/>
                <a:gd name="csX173" fmla="*/ 62646 w 110749"/>
                <a:gd name="csY173" fmla="*/ 78308 h 142632"/>
                <a:gd name="csX174" fmla="*/ 62646 w 110749"/>
                <a:gd name="csY174" fmla="*/ 74952 h 142632"/>
                <a:gd name="csX175" fmla="*/ 60409 w 110749"/>
                <a:gd name="csY175" fmla="*/ 74952 h 142632"/>
                <a:gd name="csX176" fmla="*/ 60409 w 110749"/>
                <a:gd name="csY176" fmla="*/ 78308 h 142632"/>
                <a:gd name="csX177" fmla="*/ 49781 w 110749"/>
                <a:gd name="csY177" fmla="*/ 78308 h 142632"/>
                <a:gd name="csX178" fmla="*/ 49781 w 110749"/>
                <a:gd name="csY178" fmla="*/ 81664 h 142632"/>
                <a:gd name="csX179" fmla="*/ 51459 w 110749"/>
                <a:gd name="csY179" fmla="*/ 83901 h 142632"/>
                <a:gd name="csX180" fmla="*/ 53697 w 110749"/>
                <a:gd name="csY180" fmla="*/ 85580 h 142632"/>
                <a:gd name="csX181" fmla="*/ 53697 w 110749"/>
                <a:gd name="csY181" fmla="*/ 87258 h 142632"/>
                <a:gd name="csX182" fmla="*/ 55374 w 110749"/>
                <a:gd name="csY182" fmla="*/ 88936 h 142632"/>
                <a:gd name="csX183" fmla="*/ 55374 w 110749"/>
                <a:gd name="csY183" fmla="*/ 92851 h 142632"/>
                <a:gd name="csX184" fmla="*/ 49781 w 110749"/>
                <a:gd name="csY184" fmla="*/ 92851 h 142632"/>
                <a:gd name="csX185" fmla="*/ 49781 w 110749"/>
                <a:gd name="csY185" fmla="*/ 96207 h 142632"/>
                <a:gd name="csX186" fmla="*/ 48103 w 110749"/>
                <a:gd name="csY186" fmla="*/ 96207 h 142632"/>
                <a:gd name="csX187" fmla="*/ 48103 w 110749"/>
                <a:gd name="csY187" fmla="*/ 101241 h 142632"/>
                <a:gd name="csX188" fmla="*/ 46425 w 110749"/>
                <a:gd name="csY188" fmla="*/ 101241 h 142632"/>
                <a:gd name="csX189" fmla="*/ 46425 w 110749"/>
                <a:gd name="csY189" fmla="*/ 103478 h 142632"/>
                <a:gd name="csX190" fmla="*/ 43069 w 110749"/>
                <a:gd name="csY190" fmla="*/ 103478 h 142632"/>
                <a:gd name="csX191" fmla="*/ 40832 w 110749"/>
                <a:gd name="csY191" fmla="*/ 101241 h 142632"/>
                <a:gd name="csX192" fmla="*/ 35797 w 110749"/>
                <a:gd name="csY192" fmla="*/ 101241 h 142632"/>
                <a:gd name="csX193" fmla="*/ 35797 w 110749"/>
                <a:gd name="csY193" fmla="*/ 96207 h 142632"/>
                <a:gd name="csX194" fmla="*/ 34120 w 110749"/>
                <a:gd name="csY194" fmla="*/ 96207 h 142632"/>
                <a:gd name="csX195" fmla="*/ 31882 w 110749"/>
                <a:gd name="csY195" fmla="*/ 97885 h 142632"/>
                <a:gd name="csX196" fmla="*/ 31882 w 110749"/>
                <a:gd name="csY196" fmla="*/ 99563 h 142632"/>
                <a:gd name="csX197" fmla="*/ 30204 w 110749"/>
                <a:gd name="csY197" fmla="*/ 99563 h 142632"/>
                <a:gd name="csX198" fmla="*/ 30204 w 110749"/>
                <a:gd name="csY198" fmla="*/ 101241 h 142632"/>
                <a:gd name="csX199" fmla="*/ 31882 w 110749"/>
                <a:gd name="csY199" fmla="*/ 101241 h 142632"/>
                <a:gd name="csX200" fmla="*/ 31882 w 110749"/>
                <a:gd name="csY200" fmla="*/ 103478 h 142632"/>
                <a:gd name="csX201" fmla="*/ 28526 w 110749"/>
                <a:gd name="csY201" fmla="*/ 103478 h 142632"/>
                <a:gd name="csX202" fmla="*/ 28526 w 110749"/>
                <a:gd name="csY202" fmla="*/ 106834 h 142632"/>
                <a:gd name="csX203" fmla="*/ 28526 w 110749"/>
                <a:gd name="csY203" fmla="*/ 106834 h 142632"/>
                <a:gd name="csX204" fmla="*/ 28526 w 110749"/>
                <a:gd name="csY204" fmla="*/ 108513 h 142632"/>
                <a:gd name="csX205" fmla="*/ 26848 w 110749"/>
                <a:gd name="csY205" fmla="*/ 108513 h 142632"/>
                <a:gd name="csX206" fmla="*/ 26848 w 110749"/>
                <a:gd name="csY206" fmla="*/ 110191 h 142632"/>
                <a:gd name="csX207" fmla="*/ 25170 w 110749"/>
                <a:gd name="csY207" fmla="*/ 110191 h 142632"/>
                <a:gd name="csX208" fmla="*/ 25170 w 110749"/>
                <a:gd name="csY208" fmla="*/ 108513 h 142632"/>
                <a:gd name="csX209" fmla="*/ 21255 w 110749"/>
                <a:gd name="csY209" fmla="*/ 108513 h 142632"/>
                <a:gd name="csX210" fmla="*/ 21255 w 110749"/>
                <a:gd name="csY210" fmla="*/ 92851 h 142632"/>
                <a:gd name="csX211" fmla="*/ 19577 w 110749"/>
                <a:gd name="csY211" fmla="*/ 92851 h 142632"/>
                <a:gd name="csX212" fmla="*/ 19577 w 110749"/>
                <a:gd name="csY212" fmla="*/ 85580 h 142632"/>
                <a:gd name="csX213" fmla="*/ 21255 w 110749"/>
                <a:gd name="csY213" fmla="*/ 85580 h 142632"/>
                <a:gd name="csX214" fmla="*/ 21255 w 110749"/>
                <a:gd name="csY214" fmla="*/ 83901 h 142632"/>
                <a:gd name="csX215" fmla="*/ 16220 w 110749"/>
                <a:gd name="csY215" fmla="*/ 83901 h 142632"/>
                <a:gd name="csX216" fmla="*/ 16220 w 110749"/>
                <a:gd name="csY216" fmla="*/ 79986 h 142632"/>
                <a:gd name="csX217" fmla="*/ 17899 w 110749"/>
                <a:gd name="csY217" fmla="*/ 79986 h 142632"/>
                <a:gd name="csX218" fmla="*/ 17899 w 110749"/>
                <a:gd name="csY218" fmla="*/ 76630 h 142632"/>
                <a:gd name="csX219" fmla="*/ 16220 w 110749"/>
                <a:gd name="csY219" fmla="*/ 76630 h 142632"/>
                <a:gd name="csX220" fmla="*/ 16220 w 110749"/>
                <a:gd name="csY220" fmla="*/ 74952 h 142632"/>
                <a:gd name="csX221" fmla="*/ 14543 w 110749"/>
                <a:gd name="csY221" fmla="*/ 74952 h 142632"/>
                <a:gd name="csX222" fmla="*/ 14543 w 110749"/>
                <a:gd name="csY222" fmla="*/ 72715 h 142632"/>
                <a:gd name="csX223" fmla="*/ 12305 w 110749"/>
                <a:gd name="csY223" fmla="*/ 72715 h 142632"/>
                <a:gd name="csX224" fmla="*/ 12305 w 110749"/>
                <a:gd name="csY224" fmla="*/ 66003 h 142632"/>
                <a:gd name="csX225" fmla="*/ 14543 w 110749"/>
                <a:gd name="csY225" fmla="*/ 67681 h 142632"/>
                <a:gd name="csX226" fmla="*/ 14543 w 110749"/>
                <a:gd name="csY226" fmla="*/ 66003 h 142632"/>
                <a:gd name="csX227" fmla="*/ 17899 w 110749"/>
                <a:gd name="csY227" fmla="*/ 66003 h 142632"/>
                <a:gd name="csX228" fmla="*/ 17899 w 110749"/>
                <a:gd name="csY228" fmla="*/ 62087 h 142632"/>
                <a:gd name="csX229" fmla="*/ 16220 w 110749"/>
                <a:gd name="csY229" fmla="*/ 60409 h 142632"/>
                <a:gd name="csX230" fmla="*/ 14543 w 110749"/>
                <a:gd name="csY230" fmla="*/ 60409 h 142632"/>
                <a:gd name="csX231" fmla="*/ 16220 w 110749"/>
                <a:gd name="csY231" fmla="*/ 58731 h 142632"/>
                <a:gd name="csX232" fmla="*/ 16220 w 110749"/>
                <a:gd name="csY232" fmla="*/ 55375 h 142632"/>
                <a:gd name="csX233" fmla="*/ 10627 w 110749"/>
                <a:gd name="csY233" fmla="*/ 55375 h 142632"/>
                <a:gd name="csX234" fmla="*/ 10627 w 110749"/>
                <a:gd name="csY234" fmla="*/ 53138 h 142632"/>
                <a:gd name="csX235" fmla="*/ 7271 w 110749"/>
                <a:gd name="csY235" fmla="*/ 53138 h 142632"/>
                <a:gd name="csX236" fmla="*/ 7271 w 110749"/>
                <a:gd name="csY236" fmla="*/ 49782 h 142632"/>
                <a:gd name="csX237" fmla="*/ 5593 w 110749"/>
                <a:gd name="csY237" fmla="*/ 49782 h 142632"/>
                <a:gd name="csX238" fmla="*/ 3356 w 110749"/>
                <a:gd name="csY238" fmla="*/ 51460 h 142632"/>
                <a:gd name="csX239" fmla="*/ 1678 w 110749"/>
                <a:gd name="csY239" fmla="*/ 51460 h 142632"/>
                <a:gd name="csX240" fmla="*/ 1678 w 110749"/>
                <a:gd name="csY240" fmla="*/ 49782 h 142632"/>
                <a:gd name="csX241" fmla="*/ 3356 w 110749"/>
                <a:gd name="csY241" fmla="*/ 48104 h 142632"/>
                <a:gd name="csX242" fmla="*/ 1678 w 110749"/>
                <a:gd name="csY242" fmla="*/ 48104 h 142632"/>
                <a:gd name="csX243" fmla="*/ 1678 w 110749"/>
                <a:gd name="csY243" fmla="*/ 46426 h 142632"/>
                <a:gd name="csX244" fmla="*/ 0 w 110749"/>
                <a:gd name="csY244" fmla="*/ 46426 h 142632"/>
                <a:gd name="csX245" fmla="*/ 0 w 110749"/>
                <a:gd name="csY245" fmla="*/ 42510 h 142632"/>
                <a:gd name="csX246" fmla="*/ 1678 w 110749"/>
                <a:gd name="csY246" fmla="*/ 42510 h 142632"/>
                <a:gd name="csX247" fmla="*/ 1678 w 110749"/>
                <a:gd name="csY247" fmla="*/ 37476 h 142632"/>
                <a:gd name="csX248" fmla="*/ 3356 w 110749"/>
                <a:gd name="csY248" fmla="*/ 37476 h 142632"/>
                <a:gd name="csX249" fmla="*/ 3356 w 110749"/>
                <a:gd name="csY249" fmla="*/ 39154 h 142632"/>
                <a:gd name="csX250" fmla="*/ 7271 w 110749"/>
                <a:gd name="csY250" fmla="*/ 39154 h 142632"/>
                <a:gd name="csX251" fmla="*/ 7271 w 110749"/>
                <a:gd name="csY251" fmla="*/ 37476 h 142632"/>
                <a:gd name="csX252" fmla="*/ 8949 w 110749"/>
                <a:gd name="csY252" fmla="*/ 37476 h 142632"/>
                <a:gd name="csX253" fmla="*/ 8949 w 110749"/>
                <a:gd name="csY253" fmla="*/ 31883 h 142632"/>
                <a:gd name="csX254" fmla="*/ 21255 w 110749"/>
                <a:gd name="csY254" fmla="*/ 31883 h 142632"/>
                <a:gd name="csX255" fmla="*/ 21255 w 110749"/>
                <a:gd name="csY255" fmla="*/ 30205 h 142632"/>
                <a:gd name="csX256" fmla="*/ 22933 w 110749"/>
                <a:gd name="csY256" fmla="*/ 30205 h 142632"/>
                <a:gd name="csX257" fmla="*/ 22933 w 110749"/>
                <a:gd name="csY257" fmla="*/ 28527 h 142632"/>
                <a:gd name="csX258" fmla="*/ 19577 w 110749"/>
                <a:gd name="csY258" fmla="*/ 28527 h 142632"/>
                <a:gd name="csX259" fmla="*/ 19577 w 110749"/>
                <a:gd name="csY259" fmla="*/ 26849 h 142632"/>
                <a:gd name="csX260" fmla="*/ 17899 w 110749"/>
                <a:gd name="csY260" fmla="*/ 26849 h 142632"/>
                <a:gd name="csX261" fmla="*/ 17899 w 110749"/>
                <a:gd name="csY261" fmla="*/ 24611 h 142632"/>
                <a:gd name="csX262" fmla="*/ 17899 w 110749"/>
                <a:gd name="csY262" fmla="*/ 24611 h 142632"/>
                <a:gd name="csX263" fmla="*/ 17899 w 110749"/>
                <a:gd name="csY263" fmla="*/ 22933 h 142632"/>
                <a:gd name="csX264" fmla="*/ 16220 w 110749"/>
                <a:gd name="csY264" fmla="*/ 24611 h 142632"/>
                <a:gd name="csX265" fmla="*/ 14543 w 110749"/>
                <a:gd name="csY265" fmla="*/ 24611 h 142632"/>
                <a:gd name="csX266" fmla="*/ 14543 w 110749"/>
                <a:gd name="csY266" fmla="*/ 22933 h 142632"/>
                <a:gd name="csX267" fmla="*/ 12305 w 110749"/>
                <a:gd name="csY267" fmla="*/ 22933 h 142632"/>
                <a:gd name="csX268" fmla="*/ 12305 w 110749"/>
                <a:gd name="csY268" fmla="*/ 21255 h 142632"/>
                <a:gd name="csX269" fmla="*/ 8949 w 110749"/>
                <a:gd name="csY269" fmla="*/ 21255 h 142632"/>
                <a:gd name="csX270" fmla="*/ 8949 w 110749"/>
                <a:gd name="csY270" fmla="*/ 19577 h 142632"/>
                <a:gd name="csX271" fmla="*/ 7271 w 110749"/>
                <a:gd name="csY271" fmla="*/ 19577 h 142632"/>
                <a:gd name="csX272" fmla="*/ 7271 w 110749"/>
                <a:gd name="csY272" fmla="*/ 17899 h 142632"/>
                <a:gd name="csX273" fmla="*/ 5593 w 110749"/>
                <a:gd name="csY273" fmla="*/ 17899 h 142632"/>
                <a:gd name="csX274" fmla="*/ 5593 w 110749"/>
                <a:gd name="csY274" fmla="*/ 15662 h 142632"/>
                <a:gd name="csX275" fmla="*/ 1678 w 110749"/>
                <a:gd name="csY275" fmla="*/ 15662 h 142632"/>
                <a:gd name="csX276" fmla="*/ 1678 w 110749"/>
                <a:gd name="csY276" fmla="*/ 8950 h 142632"/>
                <a:gd name="csX277" fmla="*/ 1678 w 110749"/>
                <a:gd name="csY277" fmla="*/ 8950 h 142632"/>
                <a:gd name="csX278" fmla="*/ 1678 w 110749"/>
                <a:gd name="csY278" fmla="*/ 7272 h 142632"/>
                <a:gd name="csX279" fmla="*/ 3356 w 110749"/>
                <a:gd name="csY279" fmla="*/ 7272 h 142632"/>
                <a:gd name="csX280" fmla="*/ 3356 w 110749"/>
                <a:gd name="csY280" fmla="*/ 5034 h 142632"/>
                <a:gd name="csX281" fmla="*/ 7271 w 110749"/>
                <a:gd name="csY281" fmla="*/ 5034 h 142632"/>
                <a:gd name="csX282" fmla="*/ 7271 w 110749"/>
                <a:gd name="csY282" fmla="*/ 1678 h 142632"/>
                <a:gd name="csX283" fmla="*/ 12305 w 110749"/>
                <a:gd name="csY283" fmla="*/ 1678 h 142632"/>
                <a:gd name="csX284" fmla="*/ 12305 w 110749"/>
                <a:gd name="csY284" fmla="*/ 0 h 1426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</a:cxnLst>
              <a:rect l="l" t="t" r="r" b="b"/>
              <a:pathLst>
                <a:path w="110749" h="142632">
                  <a:moveTo>
                    <a:pt x="12305" y="0"/>
                  </a:moveTo>
                  <a:lnTo>
                    <a:pt x="16220" y="0"/>
                  </a:lnTo>
                  <a:lnTo>
                    <a:pt x="16220" y="1678"/>
                  </a:lnTo>
                  <a:lnTo>
                    <a:pt x="17899" y="1678"/>
                  </a:lnTo>
                  <a:lnTo>
                    <a:pt x="17899" y="3356"/>
                  </a:lnTo>
                  <a:lnTo>
                    <a:pt x="26848" y="3356"/>
                  </a:lnTo>
                  <a:lnTo>
                    <a:pt x="26848" y="7272"/>
                  </a:lnTo>
                  <a:lnTo>
                    <a:pt x="28526" y="7272"/>
                  </a:lnTo>
                  <a:lnTo>
                    <a:pt x="28526" y="8950"/>
                  </a:lnTo>
                  <a:lnTo>
                    <a:pt x="31882" y="8950"/>
                  </a:lnTo>
                  <a:lnTo>
                    <a:pt x="31882" y="10628"/>
                  </a:lnTo>
                  <a:lnTo>
                    <a:pt x="35797" y="10628"/>
                  </a:lnTo>
                  <a:lnTo>
                    <a:pt x="35797" y="12306"/>
                  </a:lnTo>
                  <a:lnTo>
                    <a:pt x="37476" y="12306"/>
                  </a:lnTo>
                  <a:lnTo>
                    <a:pt x="37476" y="3356"/>
                  </a:lnTo>
                  <a:lnTo>
                    <a:pt x="39154" y="3356"/>
                  </a:lnTo>
                  <a:lnTo>
                    <a:pt x="39154" y="7272"/>
                  </a:lnTo>
                  <a:lnTo>
                    <a:pt x="43069" y="7272"/>
                  </a:lnTo>
                  <a:lnTo>
                    <a:pt x="43069" y="12306"/>
                  </a:lnTo>
                  <a:lnTo>
                    <a:pt x="43069" y="12306"/>
                  </a:lnTo>
                  <a:lnTo>
                    <a:pt x="43069" y="19577"/>
                  </a:lnTo>
                  <a:lnTo>
                    <a:pt x="44747" y="21255"/>
                  </a:lnTo>
                  <a:lnTo>
                    <a:pt x="43069" y="21255"/>
                  </a:lnTo>
                  <a:lnTo>
                    <a:pt x="43069" y="30205"/>
                  </a:lnTo>
                  <a:lnTo>
                    <a:pt x="44747" y="30205"/>
                  </a:lnTo>
                  <a:lnTo>
                    <a:pt x="44747" y="28527"/>
                  </a:lnTo>
                  <a:lnTo>
                    <a:pt x="44747" y="30205"/>
                  </a:lnTo>
                  <a:lnTo>
                    <a:pt x="44747" y="28527"/>
                  </a:lnTo>
                  <a:lnTo>
                    <a:pt x="46425" y="30205"/>
                  </a:lnTo>
                  <a:lnTo>
                    <a:pt x="49781" y="30205"/>
                  </a:lnTo>
                  <a:lnTo>
                    <a:pt x="49781" y="31883"/>
                  </a:lnTo>
                  <a:lnTo>
                    <a:pt x="82223" y="31883"/>
                  </a:lnTo>
                  <a:lnTo>
                    <a:pt x="82223" y="33561"/>
                  </a:lnTo>
                  <a:lnTo>
                    <a:pt x="83901" y="33561"/>
                  </a:lnTo>
                  <a:lnTo>
                    <a:pt x="83901" y="31883"/>
                  </a:lnTo>
                  <a:lnTo>
                    <a:pt x="85579" y="31883"/>
                  </a:lnTo>
                  <a:lnTo>
                    <a:pt x="85579" y="33561"/>
                  </a:lnTo>
                  <a:lnTo>
                    <a:pt x="87257" y="33561"/>
                  </a:lnTo>
                  <a:lnTo>
                    <a:pt x="87257" y="31883"/>
                  </a:lnTo>
                  <a:lnTo>
                    <a:pt x="97885" y="31883"/>
                  </a:lnTo>
                  <a:lnTo>
                    <a:pt x="97885" y="33561"/>
                  </a:lnTo>
                  <a:lnTo>
                    <a:pt x="100122" y="35798"/>
                  </a:lnTo>
                  <a:lnTo>
                    <a:pt x="103478" y="35798"/>
                  </a:lnTo>
                  <a:lnTo>
                    <a:pt x="103478" y="37476"/>
                  </a:lnTo>
                  <a:lnTo>
                    <a:pt x="105156" y="37476"/>
                  </a:lnTo>
                  <a:lnTo>
                    <a:pt x="105156" y="39154"/>
                  </a:lnTo>
                  <a:lnTo>
                    <a:pt x="105156" y="39154"/>
                  </a:lnTo>
                  <a:lnTo>
                    <a:pt x="105156" y="40832"/>
                  </a:lnTo>
                  <a:lnTo>
                    <a:pt x="103478" y="40832"/>
                  </a:lnTo>
                  <a:lnTo>
                    <a:pt x="103478" y="39154"/>
                  </a:lnTo>
                  <a:lnTo>
                    <a:pt x="100122" y="39154"/>
                  </a:lnTo>
                  <a:lnTo>
                    <a:pt x="100122" y="40832"/>
                  </a:lnTo>
                  <a:lnTo>
                    <a:pt x="101800" y="40832"/>
                  </a:lnTo>
                  <a:lnTo>
                    <a:pt x="101800" y="44188"/>
                  </a:lnTo>
                  <a:lnTo>
                    <a:pt x="100122" y="44188"/>
                  </a:lnTo>
                  <a:lnTo>
                    <a:pt x="100122" y="46426"/>
                  </a:lnTo>
                  <a:lnTo>
                    <a:pt x="101800" y="48104"/>
                  </a:lnTo>
                  <a:lnTo>
                    <a:pt x="101800" y="49782"/>
                  </a:lnTo>
                  <a:lnTo>
                    <a:pt x="97885" y="49782"/>
                  </a:lnTo>
                  <a:lnTo>
                    <a:pt x="97885" y="53138"/>
                  </a:lnTo>
                  <a:lnTo>
                    <a:pt x="96207" y="53138"/>
                  </a:lnTo>
                  <a:lnTo>
                    <a:pt x="97885" y="53138"/>
                  </a:lnTo>
                  <a:lnTo>
                    <a:pt x="92851" y="53138"/>
                  </a:lnTo>
                  <a:lnTo>
                    <a:pt x="92851" y="60409"/>
                  </a:lnTo>
                  <a:lnTo>
                    <a:pt x="91172" y="60409"/>
                  </a:lnTo>
                  <a:lnTo>
                    <a:pt x="91172" y="57053"/>
                  </a:lnTo>
                  <a:lnTo>
                    <a:pt x="88935" y="57053"/>
                  </a:lnTo>
                  <a:lnTo>
                    <a:pt x="88935" y="60409"/>
                  </a:lnTo>
                  <a:lnTo>
                    <a:pt x="87257" y="58731"/>
                  </a:lnTo>
                  <a:lnTo>
                    <a:pt x="85579" y="58731"/>
                  </a:lnTo>
                  <a:lnTo>
                    <a:pt x="85579" y="60409"/>
                  </a:lnTo>
                  <a:lnTo>
                    <a:pt x="79986" y="60409"/>
                  </a:lnTo>
                  <a:lnTo>
                    <a:pt x="79986" y="62087"/>
                  </a:lnTo>
                  <a:lnTo>
                    <a:pt x="78308" y="62087"/>
                  </a:lnTo>
                  <a:lnTo>
                    <a:pt x="78308" y="64324"/>
                  </a:lnTo>
                  <a:lnTo>
                    <a:pt x="76630" y="64324"/>
                  </a:lnTo>
                  <a:lnTo>
                    <a:pt x="76630" y="66003"/>
                  </a:lnTo>
                  <a:lnTo>
                    <a:pt x="74951" y="66003"/>
                  </a:lnTo>
                  <a:lnTo>
                    <a:pt x="74951" y="76630"/>
                  </a:lnTo>
                  <a:lnTo>
                    <a:pt x="76630" y="76630"/>
                  </a:lnTo>
                  <a:lnTo>
                    <a:pt x="76630" y="79986"/>
                  </a:lnTo>
                  <a:lnTo>
                    <a:pt x="78308" y="79986"/>
                  </a:lnTo>
                  <a:lnTo>
                    <a:pt x="78308" y="87258"/>
                  </a:lnTo>
                  <a:lnTo>
                    <a:pt x="79986" y="87258"/>
                  </a:lnTo>
                  <a:lnTo>
                    <a:pt x="79986" y="83901"/>
                  </a:lnTo>
                  <a:lnTo>
                    <a:pt x="82223" y="83901"/>
                  </a:lnTo>
                  <a:lnTo>
                    <a:pt x="82223" y="85580"/>
                  </a:lnTo>
                  <a:lnTo>
                    <a:pt x="83901" y="85580"/>
                  </a:lnTo>
                  <a:lnTo>
                    <a:pt x="83901" y="90614"/>
                  </a:lnTo>
                  <a:lnTo>
                    <a:pt x="85579" y="90614"/>
                  </a:lnTo>
                  <a:lnTo>
                    <a:pt x="87257" y="88936"/>
                  </a:lnTo>
                  <a:lnTo>
                    <a:pt x="88935" y="88936"/>
                  </a:lnTo>
                  <a:lnTo>
                    <a:pt x="88935" y="87258"/>
                  </a:lnTo>
                  <a:lnTo>
                    <a:pt x="91172" y="87258"/>
                  </a:lnTo>
                  <a:lnTo>
                    <a:pt x="91172" y="85580"/>
                  </a:lnTo>
                  <a:lnTo>
                    <a:pt x="88935" y="85580"/>
                  </a:lnTo>
                  <a:lnTo>
                    <a:pt x="88935" y="79986"/>
                  </a:lnTo>
                  <a:lnTo>
                    <a:pt x="91172" y="79986"/>
                  </a:lnTo>
                  <a:lnTo>
                    <a:pt x="91172" y="78308"/>
                  </a:lnTo>
                  <a:lnTo>
                    <a:pt x="92851" y="78308"/>
                  </a:lnTo>
                  <a:lnTo>
                    <a:pt x="92851" y="69359"/>
                  </a:lnTo>
                  <a:lnTo>
                    <a:pt x="94528" y="71037"/>
                  </a:lnTo>
                  <a:lnTo>
                    <a:pt x="94528" y="72715"/>
                  </a:lnTo>
                  <a:lnTo>
                    <a:pt x="96207" y="72715"/>
                  </a:lnTo>
                  <a:lnTo>
                    <a:pt x="96207" y="71037"/>
                  </a:lnTo>
                  <a:lnTo>
                    <a:pt x="97885" y="71037"/>
                  </a:lnTo>
                  <a:lnTo>
                    <a:pt x="100122" y="72715"/>
                  </a:lnTo>
                  <a:lnTo>
                    <a:pt x="100122" y="71037"/>
                  </a:lnTo>
                  <a:lnTo>
                    <a:pt x="101800" y="71037"/>
                  </a:lnTo>
                  <a:lnTo>
                    <a:pt x="101800" y="78308"/>
                  </a:lnTo>
                  <a:lnTo>
                    <a:pt x="103478" y="78308"/>
                  </a:lnTo>
                  <a:lnTo>
                    <a:pt x="103478" y="90614"/>
                  </a:lnTo>
                  <a:lnTo>
                    <a:pt x="105156" y="92851"/>
                  </a:lnTo>
                  <a:lnTo>
                    <a:pt x="105156" y="94529"/>
                  </a:lnTo>
                  <a:lnTo>
                    <a:pt x="106834" y="96207"/>
                  </a:lnTo>
                  <a:lnTo>
                    <a:pt x="106834" y="105157"/>
                  </a:lnTo>
                  <a:lnTo>
                    <a:pt x="108512" y="105157"/>
                  </a:lnTo>
                  <a:lnTo>
                    <a:pt x="108512" y="129768"/>
                  </a:lnTo>
                  <a:lnTo>
                    <a:pt x="110749" y="129768"/>
                  </a:lnTo>
                  <a:lnTo>
                    <a:pt x="110749" y="133683"/>
                  </a:lnTo>
                  <a:lnTo>
                    <a:pt x="108512" y="133683"/>
                  </a:lnTo>
                  <a:lnTo>
                    <a:pt x="108512" y="132005"/>
                  </a:lnTo>
                  <a:lnTo>
                    <a:pt x="103478" y="132005"/>
                  </a:lnTo>
                  <a:lnTo>
                    <a:pt x="103478" y="129768"/>
                  </a:lnTo>
                  <a:lnTo>
                    <a:pt x="101800" y="129768"/>
                  </a:lnTo>
                  <a:lnTo>
                    <a:pt x="101800" y="132005"/>
                  </a:lnTo>
                  <a:lnTo>
                    <a:pt x="100122" y="132005"/>
                  </a:lnTo>
                  <a:lnTo>
                    <a:pt x="100122" y="138717"/>
                  </a:lnTo>
                  <a:lnTo>
                    <a:pt x="100122" y="138717"/>
                  </a:lnTo>
                  <a:lnTo>
                    <a:pt x="101800" y="142632"/>
                  </a:lnTo>
                  <a:lnTo>
                    <a:pt x="97885" y="142632"/>
                  </a:lnTo>
                  <a:lnTo>
                    <a:pt x="97885" y="138717"/>
                  </a:lnTo>
                  <a:lnTo>
                    <a:pt x="96207" y="138717"/>
                  </a:lnTo>
                  <a:lnTo>
                    <a:pt x="96207" y="132005"/>
                  </a:lnTo>
                  <a:lnTo>
                    <a:pt x="94528" y="132005"/>
                  </a:lnTo>
                  <a:lnTo>
                    <a:pt x="94528" y="129768"/>
                  </a:lnTo>
                  <a:lnTo>
                    <a:pt x="92851" y="129768"/>
                  </a:lnTo>
                  <a:lnTo>
                    <a:pt x="92851" y="128090"/>
                  </a:lnTo>
                  <a:lnTo>
                    <a:pt x="91172" y="128090"/>
                  </a:lnTo>
                  <a:lnTo>
                    <a:pt x="91172" y="121377"/>
                  </a:lnTo>
                  <a:lnTo>
                    <a:pt x="92851" y="119140"/>
                  </a:lnTo>
                  <a:lnTo>
                    <a:pt x="92851" y="115784"/>
                  </a:lnTo>
                  <a:lnTo>
                    <a:pt x="91172" y="115784"/>
                  </a:lnTo>
                  <a:lnTo>
                    <a:pt x="91172" y="110191"/>
                  </a:lnTo>
                  <a:lnTo>
                    <a:pt x="88935" y="108513"/>
                  </a:lnTo>
                  <a:lnTo>
                    <a:pt x="88935" y="103478"/>
                  </a:lnTo>
                  <a:lnTo>
                    <a:pt x="87257" y="103478"/>
                  </a:lnTo>
                  <a:lnTo>
                    <a:pt x="87257" y="101241"/>
                  </a:lnTo>
                  <a:lnTo>
                    <a:pt x="85579" y="101241"/>
                  </a:lnTo>
                  <a:lnTo>
                    <a:pt x="85579" y="99563"/>
                  </a:lnTo>
                  <a:lnTo>
                    <a:pt x="83901" y="97885"/>
                  </a:lnTo>
                  <a:lnTo>
                    <a:pt x="82223" y="96207"/>
                  </a:lnTo>
                  <a:lnTo>
                    <a:pt x="79986" y="96207"/>
                  </a:lnTo>
                  <a:lnTo>
                    <a:pt x="79986" y="94529"/>
                  </a:lnTo>
                  <a:lnTo>
                    <a:pt x="78308" y="94529"/>
                  </a:lnTo>
                  <a:lnTo>
                    <a:pt x="78308" y="96207"/>
                  </a:lnTo>
                  <a:lnTo>
                    <a:pt x="74951" y="96207"/>
                  </a:lnTo>
                  <a:lnTo>
                    <a:pt x="76630" y="97885"/>
                  </a:lnTo>
                  <a:lnTo>
                    <a:pt x="76630" y="101241"/>
                  </a:lnTo>
                  <a:lnTo>
                    <a:pt x="71595" y="101241"/>
                  </a:lnTo>
                  <a:lnTo>
                    <a:pt x="71595" y="99563"/>
                  </a:lnTo>
                  <a:lnTo>
                    <a:pt x="69358" y="99563"/>
                  </a:lnTo>
                  <a:lnTo>
                    <a:pt x="67680" y="97885"/>
                  </a:lnTo>
                  <a:lnTo>
                    <a:pt x="66002" y="97885"/>
                  </a:lnTo>
                  <a:lnTo>
                    <a:pt x="66002" y="92851"/>
                  </a:lnTo>
                  <a:lnTo>
                    <a:pt x="64324" y="92851"/>
                  </a:lnTo>
                  <a:lnTo>
                    <a:pt x="64324" y="90614"/>
                  </a:lnTo>
                  <a:lnTo>
                    <a:pt x="62646" y="90614"/>
                  </a:lnTo>
                  <a:lnTo>
                    <a:pt x="62646" y="88936"/>
                  </a:lnTo>
                  <a:lnTo>
                    <a:pt x="62646" y="90614"/>
                  </a:lnTo>
                  <a:lnTo>
                    <a:pt x="62646" y="79986"/>
                  </a:lnTo>
                  <a:lnTo>
                    <a:pt x="64324" y="79986"/>
                  </a:lnTo>
                  <a:lnTo>
                    <a:pt x="64324" y="78308"/>
                  </a:lnTo>
                  <a:lnTo>
                    <a:pt x="62646" y="78308"/>
                  </a:lnTo>
                  <a:lnTo>
                    <a:pt x="62646" y="74952"/>
                  </a:lnTo>
                  <a:lnTo>
                    <a:pt x="60409" y="74952"/>
                  </a:lnTo>
                  <a:lnTo>
                    <a:pt x="60409" y="78308"/>
                  </a:lnTo>
                  <a:lnTo>
                    <a:pt x="49781" y="78308"/>
                  </a:lnTo>
                  <a:lnTo>
                    <a:pt x="49781" y="81664"/>
                  </a:lnTo>
                  <a:lnTo>
                    <a:pt x="51459" y="83901"/>
                  </a:lnTo>
                  <a:lnTo>
                    <a:pt x="53697" y="85580"/>
                  </a:lnTo>
                  <a:lnTo>
                    <a:pt x="53697" y="87258"/>
                  </a:lnTo>
                  <a:lnTo>
                    <a:pt x="55374" y="88936"/>
                  </a:lnTo>
                  <a:lnTo>
                    <a:pt x="55374" y="92851"/>
                  </a:lnTo>
                  <a:lnTo>
                    <a:pt x="49781" y="92851"/>
                  </a:lnTo>
                  <a:lnTo>
                    <a:pt x="49781" y="96207"/>
                  </a:lnTo>
                  <a:lnTo>
                    <a:pt x="48103" y="96207"/>
                  </a:lnTo>
                  <a:lnTo>
                    <a:pt x="48103" y="101241"/>
                  </a:lnTo>
                  <a:lnTo>
                    <a:pt x="46425" y="101241"/>
                  </a:lnTo>
                  <a:lnTo>
                    <a:pt x="46425" y="103478"/>
                  </a:lnTo>
                  <a:lnTo>
                    <a:pt x="43069" y="103478"/>
                  </a:lnTo>
                  <a:lnTo>
                    <a:pt x="40832" y="101241"/>
                  </a:lnTo>
                  <a:lnTo>
                    <a:pt x="35797" y="101241"/>
                  </a:lnTo>
                  <a:lnTo>
                    <a:pt x="35797" y="96207"/>
                  </a:lnTo>
                  <a:lnTo>
                    <a:pt x="34120" y="96207"/>
                  </a:lnTo>
                  <a:lnTo>
                    <a:pt x="31882" y="97885"/>
                  </a:lnTo>
                  <a:lnTo>
                    <a:pt x="31882" y="99563"/>
                  </a:lnTo>
                  <a:lnTo>
                    <a:pt x="30204" y="99563"/>
                  </a:lnTo>
                  <a:lnTo>
                    <a:pt x="30204" y="101241"/>
                  </a:lnTo>
                  <a:lnTo>
                    <a:pt x="31882" y="101241"/>
                  </a:lnTo>
                  <a:lnTo>
                    <a:pt x="31882" y="103478"/>
                  </a:lnTo>
                  <a:lnTo>
                    <a:pt x="28526" y="103478"/>
                  </a:lnTo>
                  <a:lnTo>
                    <a:pt x="28526" y="106834"/>
                  </a:lnTo>
                  <a:lnTo>
                    <a:pt x="28526" y="106834"/>
                  </a:lnTo>
                  <a:lnTo>
                    <a:pt x="28526" y="108513"/>
                  </a:lnTo>
                  <a:lnTo>
                    <a:pt x="26848" y="108513"/>
                  </a:lnTo>
                  <a:lnTo>
                    <a:pt x="26848" y="110191"/>
                  </a:lnTo>
                  <a:lnTo>
                    <a:pt x="25170" y="110191"/>
                  </a:lnTo>
                  <a:lnTo>
                    <a:pt x="25170" y="108513"/>
                  </a:lnTo>
                  <a:lnTo>
                    <a:pt x="21255" y="108513"/>
                  </a:lnTo>
                  <a:lnTo>
                    <a:pt x="21255" y="92851"/>
                  </a:lnTo>
                  <a:lnTo>
                    <a:pt x="19577" y="92851"/>
                  </a:lnTo>
                  <a:lnTo>
                    <a:pt x="19577" y="85580"/>
                  </a:lnTo>
                  <a:lnTo>
                    <a:pt x="21255" y="85580"/>
                  </a:lnTo>
                  <a:lnTo>
                    <a:pt x="21255" y="83901"/>
                  </a:lnTo>
                  <a:lnTo>
                    <a:pt x="16220" y="83901"/>
                  </a:lnTo>
                  <a:lnTo>
                    <a:pt x="16220" y="79986"/>
                  </a:lnTo>
                  <a:lnTo>
                    <a:pt x="17899" y="79986"/>
                  </a:lnTo>
                  <a:lnTo>
                    <a:pt x="17899" y="76630"/>
                  </a:lnTo>
                  <a:lnTo>
                    <a:pt x="16220" y="76630"/>
                  </a:lnTo>
                  <a:lnTo>
                    <a:pt x="16220" y="74952"/>
                  </a:lnTo>
                  <a:lnTo>
                    <a:pt x="14543" y="74952"/>
                  </a:lnTo>
                  <a:lnTo>
                    <a:pt x="14543" y="72715"/>
                  </a:lnTo>
                  <a:lnTo>
                    <a:pt x="12305" y="72715"/>
                  </a:lnTo>
                  <a:lnTo>
                    <a:pt x="12305" y="66003"/>
                  </a:lnTo>
                  <a:lnTo>
                    <a:pt x="14543" y="67681"/>
                  </a:lnTo>
                  <a:lnTo>
                    <a:pt x="14543" y="66003"/>
                  </a:lnTo>
                  <a:lnTo>
                    <a:pt x="17899" y="66003"/>
                  </a:lnTo>
                  <a:lnTo>
                    <a:pt x="17899" y="62087"/>
                  </a:lnTo>
                  <a:lnTo>
                    <a:pt x="16220" y="60409"/>
                  </a:lnTo>
                  <a:lnTo>
                    <a:pt x="14543" y="60409"/>
                  </a:lnTo>
                  <a:lnTo>
                    <a:pt x="16220" y="58731"/>
                  </a:lnTo>
                  <a:lnTo>
                    <a:pt x="16220" y="55375"/>
                  </a:lnTo>
                  <a:lnTo>
                    <a:pt x="10627" y="55375"/>
                  </a:lnTo>
                  <a:lnTo>
                    <a:pt x="10627" y="53138"/>
                  </a:lnTo>
                  <a:lnTo>
                    <a:pt x="7271" y="53138"/>
                  </a:lnTo>
                  <a:lnTo>
                    <a:pt x="7271" y="49782"/>
                  </a:lnTo>
                  <a:lnTo>
                    <a:pt x="5593" y="49782"/>
                  </a:lnTo>
                  <a:lnTo>
                    <a:pt x="3356" y="51460"/>
                  </a:lnTo>
                  <a:lnTo>
                    <a:pt x="1678" y="51460"/>
                  </a:lnTo>
                  <a:lnTo>
                    <a:pt x="1678" y="49782"/>
                  </a:lnTo>
                  <a:lnTo>
                    <a:pt x="3356" y="48104"/>
                  </a:lnTo>
                  <a:lnTo>
                    <a:pt x="1678" y="48104"/>
                  </a:lnTo>
                  <a:lnTo>
                    <a:pt x="1678" y="46426"/>
                  </a:lnTo>
                  <a:lnTo>
                    <a:pt x="0" y="46426"/>
                  </a:lnTo>
                  <a:lnTo>
                    <a:pt x="0" y="42510"/>
                  </a:lnTo>
                  <a:lnTo>
                    <a:pt x="1678" y="42510"/>
                  </a:lnTo>
                  <a:lnTo>
                    <a:pt x="1678" y="37476"/>
                  </a:lnTo>
                  <a:lnTo>
                    <a:pt x="3356" y="37476"/>
                  </a:lnTo>
                  <a:lnTo>
                    <a:pt x="3356" y="39154"/>
                  </a:lnTo>
                  <a:lnTo>
                    <a:pt x="7271" y="39154"/>
                  </a:lnTo>
                  <a:lnTo>
                    <a:pt x="7271" y="37476"/>
                  </a:lnTo>
                  <a:lnTo>
                    <a:pt x="8949" y="37476"/>
                  </a:lnTo>
                  <a:lnTo>
                    <a:pt x="8949" y="31883"/>
                  </a:lnTo>
                  <a:lnTo>
                    <a:pt x="21255" y="31883"/>
                  </a:lnTo>
                  <a:lnTo>
                    <a:pt x="21255" y="30205"/>
                  </a:lnTo>
                  <a:lnTo>
                    <a:pt x="22933" y="30205"/>
                  </a:lnTo>
                  <a:lnTo>
                    <a:pt x="22933" y="28527"/>
                  </a:lnTo>
                  <a:lnTo>
                    <a:pt x="19577" y="28527"/>
                  </a:lnTo>
                  <a:lnTo>
                    <a:pt x="19577" y="26849"/>
                  </a:lnTo>
                  <a:lnTo>
                    <a:pt x="17899" y="26849"/>
                  </a:lnTo>
                  <a:lnTo>
                    <a:pt x="17899" y="24611"/>
                  </a:lnTo>
                  <a:lnTo>
                    <a:pt x="17899" y="24611"/>
                  </a:lnTo>
                  <a:lnTo>
                    <a:pt x="17899" y="22933"/>
                  </a:lnTo>
                  <a:lnTo>
                    <a:pt x="16220" y="24611"/>
                  </a:lnTo>
                  <a:lnTo>
                    <a:pt x="14543" y="24611"/>
                  </a:lnTo>
                  <a:lnTo>
                    <a:pt x="14543" y="22933"/>
                  </a:lnTo>
                  <a:lnTo>
                    <a:pt x="12305" y="22933"/>
                  </a:lnTo>
                  <a:lnTo>
                    <a:pt x="12305" y="21255"/>
                  </a:lnTo>
                  <a:lnTo>
                    <a:pt x="8949" y="21255"/>
                  </a:lnTo>
                  <a:lnTo>
                    <a:pt x="8949" y="19577"/>
                  </a:lnTo>
                  <a:lnTo>
                    <a:pt x="7271" y="19577"/>
                  </a:lnTo>
                  <a:lnTo>
                    <a:pt x="7271" y="17899"/>
                  </a:lnTo>
                  <a:lnTo>
                    <a:pt x="5593" y="17899"/>
                  </a:lnTo>
                  <a:lnTo>
                    <a:pt x="5593" y="15662"/>
                  </a:lnTo>
                  <a:lnTo>
                    <a:pt x="1678" y="15662"/>
                  </a:lnTo>
                  <a:lnTo>
                    <a:pt x="1678" y="8950"/>
                  </a:lnTo>
                  <a:lnTo>
                    <a:pt x="1678" y="8950"/>
                  </a:lnTo>
                  <a:lnTo>
                    <a:pt x="1678" y="7272"/>
                  </a:lnTo>
                  <a:lnTo>
                    <a:pt x="3356" y="7272"/>
                  </a:lnTo>
                  <a:lnTo>
                    <a:pt x="3356" y="5034"/>
                  </a:lnTo>
                  <a:lnTo>
                    <a:pt x="7271" y="5034"/>
                  </a:lnTo>
                  <a:lnTo>
                    <a:pt x="7271" y="1678"/>
                  </a:lnTo>
                  <a:lnTo>
                    <a:pt x="12305" y="1678"/>
                  </a:lnTo>
                  <a:lnTo>
                    <a:pt x="12305" y="0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BDD4347-20BC-0E9C-9DEE-B6A39915B2B5}"/>
                </a:ext>
              </a:extLst>
            </p:cNvPr>
            <p:cNvSpPr/>
            <p:nvPr/>
          </p:nvSpPr>
          <p:spPr>
            <a:xfrm>
              <a:off x="6737596" y="3710849"/>
              <a:ext cx="33560" cy="24611"/>
            </a:xfrm>
            <a:custGeom>
              <a:avLst/>
              <a:gdLst>
                <a:gd name="csX0" fmla="*/ 13984 w 33560"/>
                <a:gd name="csY0" fmla="*/ 24611 h 24611"/>
                <a:gd name="csX1" fmla="*/ 13984 w 33560"/>
                <a:gd name="csY1" fmla="*/ 22933 h 24611"/>
                <a:gd name="csX2" fmla="*/ 10628 w 33560"/>
                <a:gd name="csY2" fmla="*/ 22933 h 24611"/>
                <a:gd name="csX3" fmla="*/ 10628 w 33560"/>
                <a:gd name="csY3" fmla="*/ 21255 h 24611"/>
                <a:gd name="csX4" fmla="*/ 6712 w 33560"/>
                <a:gd name="csY4" fmla="*/ 21255 h 24611"/>
                <a:gd name="csX5" fmla="*/ 6712 w 33560"/>
                <a:gd name="csY5" fmla="*/ 17340 h 24611"/>
                <a:gd name="csX6" fmla="*/ 5034 w 33560"/>
                <a:gd name="csY6" fmla="*/ 17340 h 24611"/>
                <a:gd name="csX7" fmla="*/ 5034 w 33560"/>
                <a:gd name="csY7" fmla="*/ 13984 h 24611"/>
                <a:gd name="csX8" fmla="*/ 3356 w 33560"/>
                <a:gd name="csY8" fmla="*/ 13984 h 24611"/>
                <a:gd name="csX9" fmla="*/ 3356 w 33560"/>
                <a:gd name="csY9" fmla="*/ 15662 h 24611"/>
                <a:gd name="csX10" fmla="*/ 1678 w 33560"/>
                <a:gd name="csY10" fmla="*/ 15662 h 24611"/>
                <a:gd name="csX11" fmla="*/ 0 w 33560"/>
                <a:gd name="csY11" fmla="*/ 13984 h 24611"/>
                <a:gd name="csX12" fmla="*/ 0 w 33560"/>
                <a:gd name="csY12" fmla="*/ 8390 h 24611"/>
                <a:gd name="csX13" fmla="*/ 1678 w 33560"/>
                <a:gd name="csY13" fmla="*/ 8390 h 24611"/>
                <a:gd name="csX14" fmla="*/ 1678 w 33560"/>
                <a:gd name="csY14" fmla="*/ 6712 h 24611"/>
                <a:gd name="csX15" fmla="*/ 1678 w 33560"/>
                <a:gd name="csY15" fmla="*/ 8390 h 24611"/>
                <a:gd name="csX16" fmla="*/ 6712 w 33560"/>
                <a:gd name="csY16" fmla="*/ 8390 h 24611"/>
                <a:gd name="csX17" fmla="*/ 8949 w 33560"/>
                <a:gd name="csY17" fmla="*/ 10627 h 24611"/>
                <a:gd name="csX18" fmla="*/ 12305 w 33560"/>
                <a:gd name="csY18" fmla="*/ 10627 h 24611"/>
                <a:gd name="csX19" fmla="*/ 12305 w 33560"/>
                <a:gd name="csY19" fmla="*/ 8390 h 24611"/>
                <a:gd name="csX20" fmla="*/ 13984 w 33560"/>
                <a:gd name="csY20" fmla="*/ 8390 h 24611"/>
                <a:gd name="csX21" fmla="*/ 13984 w 33560"/>
                <a:gd name="csY21" fmla="*/ 3356 h 24611"/>
                <a:gd name="csX22" fmla="*/ 15661 w 33560"/>
                <a:gd name="csY22" fmla="*/ 3356 h 24611"/>
                <a:gd name="csX23" fmla="*/ 15661 w 33560"/>
                <a:gd name="csY23" fmla="*/ 1678 h 24611"/>
                <a:gd name="csX24" fmla="*/ 15661 w 33560"/>
                <a:gd name="csY24" fmla="*/ 3356 h 24611"/>
                <a:gd name="csX25" fmla="*/ 15661 w 33560"/>
                <a:gd name="csY25" fmla="*/ 0 h 24611"/>
                <a:gd name="csX26" fmla="*/ 21255 w 33560"/>
                <a:gd name="csY26" fmla="*/ 0 h 24611"/>
                <a:gd name="csX27" fmla="*/ 21255 w 33560"/>
                <a:gd name="csY27" fmla="*/ 3356 h 24611"/>
                <a:gd name="csX28" fmla="*/ 22933 w 33560"/>
                <a:gd name="csY28" fmla="*/ 5034 h 24611"/>
                <a:gd name="csX29" fmla="*/ 22933 w 33560"/>
                <a:gd name="csY29" fmla="*/ 6712 h 24611"/>
                <a:gd name="csX30" fmla="*/ 22933 w 33560"/>
                <a:gd name="csY30" fmla="*/ 6712 h 24611"/>
                <a:gd name="csX31" fmla="*/ 24611 w 33560"/>
                <a:gd name="csY31" fmla="*/ 8390 h 24611"/>
                <a:gd name="csX32" fmla="*/ 26289 w 33560"/>
                <a:gd name="csY32" fmla="*/ 10627 h 24611"/>
                <a:gd name="csX33" fmla="*/ 26289 w 33560"/>
                <a:gd name="csY33" fmla="*/ 15662 h 24611"/>
                <a:gd name="csX34" fmla="*/ 24611 w 33560"/>
                <a:gd name="csY34" fmla="*/ 15662 h 24611"/>
                <a:gd name="csX35" fmla="*/ 22933 w 33560"/>
                <a:gd name="csY35" fmla="*/ 17340 h 24611"/>
                <a:gd name="csX36" fmla="*/ 22933 w 33560"/>
                <a:gd name="csY36" fmla="*/ 21255 h 24611"/>
                <a:gd name="csX37" fmla="*/ 21255 w 33560"/>
                <a:gd name="csY37" fmla="*/ 21255 h 24611"/>
                <a:gd name="csX38" fmla="*/ 19577 w 33560"/>
                <a:gd name="csY38" fmla="*/ 22933 h 24611"/>
                <a:gd name="csX39" fmla="*/ 15661 w 33560"/>
                <a:gd name="csY39" fmla="*/ 22933 h 24611"/>
                <a:gd name="csX40" fmla="*/ 15661 w 33560"/>
                <a:gd name="csY40" fmla="*/ 24611 h 24611"/>
                <a:gd name="csX41" fmla="*/ 13984 w 33560"/>
                <a:gd name="csY41" fmla="*/ 24611 h 24611"/>
                <a:gd name="csX42" fmla="*/ 26289 w 33560"/>
                <a:gd name="csY42" fmla="*/ 22933 h 24611"/>
                <a:gd name="csX43" fmla="*/ 26289 w 33560"/>
                <a:gd name="csY43" fmla="*/ 17340 h 24611"/>
                <a:gd name="csX44" fmla="*/ 28526 w 33560"/>
                <a:gd name="csY44" fmla="*/ 15662 h 24611"/>
                <a:gd name="csX45" fmla="*/ 28526 w 33560"/>
                <a:gd name="csY45" fmla="*/ 8390 h 24611"/>
                <a:gd name="csX46" fmla="*/ 26289 w 33560"/>
                <a:gd name="csY46" fmla="*/ 6712 h 24611"/>
                <a:gd name="csX47" fmla="*/ 26289 w 33560"/>
                <a:gd name="csY47" fmla="*/ 3356 h 24611"/>
                <a:gd name="csX48" fmla="*/ 24611 w 33560"/>
                <a:gd name="csY48" fmla="*/ 3356 h 24611"/>
                <a:gd name="csX49" fmla="*/ 22933 w 33560"/>
                <a:gd name="csY49" fmla="*/ 1678 h 24611"/>
                <a:gd name="csX50" fmla="*/ 22933 w 33560"/>
                <a:gd name="csY50" fmla="*/ 0 h 24611"/>
                <a:gd name="csX51" fmla="*/ 28526 w 33560"/>
                <a:gd name="csY51" fmla="*/ 0 h 24611"/>
                <a:gd name="csX52" fmla="*/ 28526 w 33560"/>
                <a:gd name="csY52" fmla="*/ 5034 h 24611"/>
                <a:gd name="csX53" fmla="*/ 30205 w 33560"/>
                <a:gd name="csY53" fmla="*/ 5034 h 24611"/>
                <a:gd name="csX54" fmla="*/ 30205 w 33560"/>
                <a:gd name="csY54" fmla="*/ 6712 h 24611"/>
                <a:gd name="csX55" fmla="*/ 31882 w 33560"/>
                <a:gd name="csY55" fmla="*/ 6712 h 24611"/>
                <a:gd name="csX56" fmla="*/ 31882 w 33560"/>
                <a:gd name="csY56" fmla="*/ 10627 h 24611"/>
                <a:gd name="csX57" fmla="*/ 33561 w 33560"/>
                <a:gd name="csY57" fmla="*/ 10627 h 24611"/>
                <a:gd name="csX58" fmla="*/ 33561 w 33560"/>
                <a:gd name="csY58" fmla="*/ 12306 h 24611"/>
                <a:gd name="csX59" fmla="*/ 31882 w 33560"/>
                <a:gd name="csY59" fmla="*/ 12306 h 24611"/>
                <a:gd name="csX60" fmla="*/ 31882 w 33560"/>
                <a:gd name="csY60" fmla="*/ 21255 h 24611"/>
                <a:gd name="csX61" fmla="*/ 28526 w 33560"/>
                <a:gd name="csY61" fmla="*/ 21255 h 24611"/>
                <a:gd name="csX62" fmla="*/ 28526 w 33560"/>
                <a:gd name="csY62" fmla="*/ 22933 h 24611"/>
                <a:gd name="csX63" fmla="*/ 26289 w 33560"/>
                <a:gd name="csY63" fmla="*/ 22933 h 246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33560" h="24611">
                  <a:moveTo>
                    <a:pt x="13984" y="24611"/>
                  </a:moveTo>
                  <a:lnTo>
                    <a:pt x="13984" y="22933"/>
                  </a:lnTo>
                  <a:lnTo>
                    <a:pt x="10628" y="22933"/>
                  </a:lnTo>
                  <a:lnTo>
                    <a:pt x="10628" y="21255"/>
                  </a:lnTo>
                  <a:lnTo>
                    <a:pt x="6712" y="21255"/>
                  </a:lnTo>
                  <a:lnTo>
                    <a:pt x="6712" y="17340"/>
                  </a:lnTo>
                  <a:lnTo>
                    <a:pt x="5034" y="17340"/>
                  </a:lnTo>
                  <a:lnTo>
                    <a:pt x="5034" y="13984"/>
                  </a:lnTo>
                  <a:lnTo>
                    <a:pt x="3356" y="13984"/>
                  </a:lnTo>
                  <a:lnTo>
                    <a:pt x="3356" y="15662"/>
                  </a:lnTo>
                  <a:lnTo>
                    <a:pt x="1678" y="15662"/>
                  </a:lnTo>
                  <a:lnTo>
                    <a:pt x="0" y="13984"/>
                  </a:lnTo>
                  <a:lnTo>
                    <a:pt x="0" y="8390"/>
                  </a:lnTo>
                  <a:lnTo>
                    <a:pt x="1678" y="8390"/>
                  </a:lnTo>
                  <a:lnTo>
                    <a:pt x="1678" y="6712"/>
                  </a:lnTo>
                  <a:lnTo>
                    <a:pt x="1678" y="8390"/>
                  </a:lnTo>
                  <a:lnTo>
                    <a:pt x="6712" y="8390"/>
                  </a:lnTo>
                  <a:lnTo>
                    <a:pt x="8949" y="10627"/>
                  </a:lnTo>
                  <a:lnTo>
                    <a:pt x="12305" y="10627"/>
                  </a:lnTo>
                  <a:lnTo>
                    <a:pt x="12305" y="8390"/>
                  </a:lnTo>
                  <a:lnTo>
                    <a:pt x="13984" y="8390"/>
                  </a:lnTo>
                  <a:lnTo>
                    <a:pt x="13984" y="3356"/>
                  </a:lnTo>
                  <a:lnTo>
                    <a:pt x="15661" y="3356"/>
                  </a:lnTo>
                  <a:lnTo>
                    <a:pt x="15661" y="1678"/>
                  </a:lnTo>
                  <a:lnTo>
                    <a:pt x="15661" y="3356"/>
                  </a:lnTo>
                  <a:lnTo>
                    <a:pt x="15661" y="0"/>
                  </a:lnTo>
                  <a:lnTo>
                    <a:pt x="21255" y="0"/>
                  </a:lnTo>
                  <a:lnTo>
                    <a:pt x="21255" y="3356"/>
                  </a:lnTo>
                  <a:lnTo>
                    <a:pt x="22933" y="5034"/>
                  </a:lnTo>
                  <a:lnTo>
                    <a:pt x="22933" y="6712"/>
                  </a:lnTo>
                  <a:lnTo>
                    <a:pt x="22933" y="6712"/>
                  </a:lnTo>
                  <a:lnTo>
                    <a:pt x="24611" y="8390"/>
                  </a:lnTo>
                  <a:lnTo>
                    <a:pt x="26289" y="10627"/>
                  </a:lnTo>
                  <a:lnTo>
                    <a:pt x="26289" y="15662"/>
                  </a:lnTo>
                  <a:lnTo>
                    <a:pt x="24611" y="15662"/>
                  </a:lnTo>
                  <a:lnTo>
                    <a:pt x="22933" y="17340"/>
                  </a:lnTo>
                  <a:lnTo>
                    <a:pt x="22933" y="21255"/>
                  </a:lnTo>
                  <a:lnTo>
                    <a:pt x="21255" y="21255"/>
                  </a:lnTo>
                  <a:lnTo>
                    <a:pt x="19577" y="22933"/>
                  </a:lnTo>
                  <a:lnTo>
                    <a:pt x="15661" y="22933"/>
                  </a:lnTo>
                  <a:lnTo>
                    <a:pt x="15661" y="24611"/>
                  </a:lnTo>
                  <a:lnTo>
                    <a:pt x="13984" y="24611"/>
                  </a:lnTo>
                  <a:close/>
                  <a:moveTo>
                    <a:pt x="26289" y="22933"/>
                  </a:moveTo>
                  <a:lnTo>
                    <a:pt x="26289" y="17340"/>
                  </a:lnTo>
                  <a:lnTo>
                    <a:pt x="28526" y="15662"/>
                  </a:lnTo>
                  <a:lnTo>
                    <a:pt x="28526" y="8390"/>
                  </a:lnTo>
                  <a:lnTo>
                    <a:pt x="26289" y="6712"/>
                  </a:lnTo>
                  <a:lnTo>
                    <a:pt x="26289" y="3356"/>
                  </a:lnTo>
                  <a:lnTo>
                    <a:pt x="24611" y="3356"/>
                  </a:lnTo>
                  <a:lnTo>
                    <a:pt x="22933" y="1678"/>
                  </a:lnTo>
                  <a:lnTo>
                    <a:pt x="22933" y="0"/>
                  </a:lnTo>
                  <a:lnTo>
                    <a:pt x="28526" y="0"/>
                  </a:lnTo>
                  <a:lnTo>
                    <a:pt x="28526" y="5034"/>
                  </a:lnTo>
                  <a:lnTo>
                    <a:pt x="30205" y="5034"/>
                  </a:lnTo>
                  <a:lnTo>
                    <a:pt x="30205" y="6712"/>
                  </a:lnTo>
                  <a:lnTo>
                    <a:pt x="31882" y="6712"/>
                  </a:lnTo>
                  <a:lnTo>
                    <a:pt x="31882" y="10627"/>
                  </a:lnTo>
                  <a:lnTo>
                    <a:pt x="33561" y="10627"/>
                  </a:lnTo>
                  <a:lnTo>
                    <a:pt x="33561" y="12306"/>
                  </a:lnTo>
                  <a:lnTo>
                    <a:pt x="31882" y="12306"/>
                  </a:lnTo>
                  <a:lnTo>
                    <a:pt x="31882" y="21255"/>
                  </a:lnTo>
                  <a:lnTo>
                    <a:pt x="28526" y="21255"/>
                  </a:lnTo>
                  <a:lnTo>
                    <a:pt x="28526" y="22933"/>
                  </a:lnTo>
                  <a:lnTo>
                    <a:pt x="26289" y="2293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09C81B69-4F63-AF44-2AE8-4BA3668ED04A}"/>
                </a:ext>
              </a:extLst>
            </p:cNvPr>
            <p:cNvSpPr/>
            <p:nvPr/>
          </p:nvSpPr>
          <p:spPr>
            <a:xfrm>
              <a:off x="5223455" y="3161575"/>
              <a:ext cx="447474" cy="194091"/>
            </a:xfrm>
            <a:custGeom>
              <a:avLst/>
              <a:gdLst>
                <a:gd name="csX0" fmla="*/ 5593 w 447474"/>
                <a:gd name="csY0" fmla="*/ 60409 h 194091"/>
                <a:gd name="csX1" fmla="*/ 5593 w 447474"/>
                <a:gd name="csY1" fmla="*/ 55375 h 194091"/>
                <a:gd name="csX2" fmla="*/ 7271 w 447474"/>
                <a:gd name="csY2" fmla="*/ 55375 h 194091"/>
                <a:gd name="csX3" fmla="*/ 7271 w 447474"/>
                <a:gd name="csY3" fmla="*/ 53138 h 194091"/>
                <a:gd name="csX4" fmla="*/ 11187 w 447474"/>
                <a:gd name="csY4" fmla="*/ 53138 h 194091"/>
                <a:gd name="csX5" fmla="*/ 12865 w 447474"/>
                <a:gd name="csY5" fmla="*/ 51459 h 194091"/>
                <a:gd name="csX6" fmla="*/ 14543 w 447474"/>
                <a:gd name="csY6" fmla="*/ 51459 h 194091"/>
                <a:gd name="csX7" fmla="*/ 16221 w 447474"/>
                <a:gd name="csY7" fmla="*/ 49781 h 194091"/>
                <a:gd name="csX8" fmla="*/ 17899 w 447474"/>
                <a:gd name="csY8" fmla="*/ 49781 h 194091"/>
                <a:gd name="csX9" fmla="*/ 17899 w 447474"/>
                <a:gd name="csY9" fmla="*/ 48103 h 194091"/>
                <a:gd name="csX10" fmla="*/ 17899 w 447474"/>
                <a:gd name="csY10" fmla="*/ 48103 h 194091"/>
                <a:gd name="csX11" fmla="*/ 17899 w 447474"/>
                <a:gd name="csY11" fmla="*/ 46425 h 194091"/>
                <a:gd name="csX12" fmla="*/ 12865 w 447474"/>
                <a:gd name="csY12" fmla="*/ 46425 h 194091"/>
                <a:gd name="csX13" fmla="*/ 12865 w 447474"/>
                <a:gd name="csY13" fmla="*/ 48103 h 194091"/>
                <a:gd name="csX14" fmla="*/ 0 w 447474"/>
                <a:gd name="csY14" fmla="*/ 48103 h 194091"/>
                <a:gd name="csX15" fmla="*/ 0 w 447474"/>
                <a:gd name="csY15" fmla="*/ 42510 h 194091"/>
                <a:gd name="csX16" fmla="*/ 2237 w 447474"/>
                <a:gd name="csY16" fmla="*/ 42510 h 194091"/>
                <a:gd name="csX17" fmla="*/ 2237 w 447474"/>
                <a:gd name="csY17" fmla="*/ 40832 h 194091"/>
                <a:gd name="csX18" fmla="*/ 3915 w 447474"/>
                <a:gd name="csY18" fmla="*/ 40832 h 194091"/>
                <a:gd name="csX19" fmla="*/ 3915 w 447474"/>
                <a:gd name="csY19" fmla="*/ 39154 h 194091"/>
                <a:gd name="csX20" fmla="*/ 5593 w 447474"/>
                <a:gd name="csY20" fmla="*/ 39154 h 194091"/>
                <a:gd name="csX21" fmla="*/ 5593 w 447474"/>
                <a:gd name="csY21" fmla="*/ 37476 h 194091"/>
                <a:gd name="csX22" fmla="*/ 7271 w 447474"/>
                <a:gd name="csY22" fmla="*/ 37476 h 194091"/>
                <a:gd name="csX23" fmla="*/ 7271 w 447474"/>
                <a:gd name="csY23" fmla="*/ 28526 h 194091"/>
                <a:gd name="csX24" fmla="*/ 8949 w 447474"/>
                <a:gd name="csY24" fmla="*/ 28526 h 194091"/>
                <a:gd name="csX25" fmla="*/ 8949 w 447474"/>
                <a:gd name="csY25" fmla="*/ 26848 h 194091"/>
                <a:gd name="csX26" fmla="*/ 11187 w 447474"/>
                <a:gd name="csY26" fmla="*/ 26848 h 194091"/>
                <a:gd name="csX27" fmla="*/ 11187 w 447474"/>
                <a:gd name="csY27" fmla="*/ 24611 h 194091"/>
                <a:gd name="csX28" fmla="*/ 14543 w 447474"/>
                <a:gd name="csY28" fmla="*/ 24611 h 194091"/>
                <a:gd name="csX29" fmla="*/ 14543 w 447474"/>
                <a:gd name="csY29" fmla="*/ 21255 h 194091"/>
                <a:gd name="csX30" fmla="*/ 12865 w 447474"/>
                <a:gd name="csY30" fmla="*/ 21255 h 194091"/>
                <a:gd name="csX31" fmla="*/ 14543 w 447474"/>
                <a:gd name="csY31" fmla="*/ 19577 h 194091"/>
                <a:gd name="csX32" fmla="*/ 12865 w 447474"/>
                <a:gd name="csY32" fmla="*/ 19577 h 194091"/>
                <a:gd name="csX33" fmla="*/ 12865 w 447474"/>
                <a:gd name="csY33" fmla="*/ 15662 h 194091"/>
                <a:gd name="csX34" fmla="*/ 11187 w 447474"/>
                <a:gd name="csY34" fmla="*/ 13984 h 194091"/>
                <a:gd name="csX35" fmla="*/ 8949 w 447474"/>
                <a:gd name="csY35" fmla="*/ 13984 h 194091"/>
                <a:gd name="csX36" fmla="*/ 8949 w 447474"/>
                <a:gd name="csY36" fmla="*/ 12305 h 194091"/>
                <a:gd name="csX37" fmla="*/ 7271 w 447474"/>
                <a:gd name="csY37" fmla="*/ 12305 h 194091"/>
                <a:gd name="csX38" fmla="*/ 7271 w 447474"/>
                <a:gd name="csY38" fmla="*/ 8949 h 194091"/>
                <a:gd name="csX39" fmla="*/ 12865 w 447474"/>
                <a:gd name="csY39" fmla="*/ 8949 h 194091"/>
                <a:gd name="csX40" fmla="*/ 12865 w 447474"/>
                <a:gd name="csY40" fmla="*/ 5034 h 194091"/>
                <a:gd name="csX41" fmla="*/ 19577 w 447474"/>
                <a:gd name="csY41" fmla="*/ 5034 h 194091"/>
                <a:gd name="csX42" fmla="*/ 19577 w 447474"/>
                <a:gd name="csY42" fmla="*/ 3356 h 194091"/>
                <a:gd name="csX43" fmla="*/ 23492 w 447474"/>
                <a:gd name="csY43" fmla="*/ 3356 h 194091"/>
                <a:gd name="csX44" fmla="*/ 23492 w 447474"/>
                <a:gd name="csY44" fmla="*/ 0 h 194091"/>
                <a:gd name="csX45" fmla="*/ 25170 w 447474"/>
                <a:gd name="csY45" fmla="*/ 0 h 194091"/>
                <a:gd name="csX46" fmla="*/ 25170 w 447474"/>
                <a:gd name="csY46" fmla="*/ 1678 h 194091"/>
                <a:gd name="csX47" fmla="*/ 28526 w 447474"/>
                <a:gd name="csY47" fmla="*/ 1678 h 194091"/>
                <a:gd name="csX48" fmla="*/ 28526 w 447474"/>
                <a:gd name="csY48" fmla="*/ 0 h 194091"/>
                <a:gd name="csX49" fmla="*/ 30764 w 447474"/>
                <a:gd name="csY49" fmla="*/ 0 h 194091"/>
                <a:gd name="csX50" fmla="*/ 30764 w 447474"/>
                <a:gd name="csY50" fmla="*/ 1678 h 194091"/>
                <a:gd name="csX51" fmla="*/ 32442 w 447474"/>
                <a:gd name="csY51" fmla="*/ 1678 h 194091"/>
                <a:gd name="csX52" fmla="*/ 32442 w 447474"/>
                <a:gd name="csY52" fmla="*/ 3356 h 194091"/>
                <a:gd name="csX53" fmla="*/ 34120 w 447474"/>
                <a:gd name="csY53" fmla="*/ 3356 h 194091"/>
                <a:gd name="csX54" fmla="*/ 34120 w 447474"/>
                <a:gd name="csY54" fmla="*/ 5034 h 194091"/>
                <a:gd name="csX55" fmla="*/ 43069 w 447474"/>
                <a:gd name="csY55" fmla="*/ 5034 h 194091"/>
                <a:gd name="csX56" fmla="*/ 43069 w 447474"/>
                <a:gd name="csY56" fmla="*/ 3356 h 194091"/>
                <a:gd name="csX57" fmla="*/ 44747 w 447474"/>
                <a:gd name="csY57" fmla="*/ 3356 h 194091"/>
                <a:gd name="csX58" fmla="*/ 44747 w 447474"/>
                <a:gd name="csY58" fmla="*/ 5034 h 194091"/>
                <a:gd name="csX59" fmla="*/ 46425 w 447474"/>
                <a:gd name="csY59" fmla="*/ 5034 h 194091"/>
                <a:gd name="csX60" fmla="*/ 46425 w 447474"/>
                <a:gd name="csY60" fmla="*/ 3356 h 194091"/>
                <a:gd name="csX61" fmla="*/ 48103 w 447474"/>
                <a:gd name="csY61" fmla="*/ 3356 h 194091"/>
                <a:gd name="csX62" fmla="*/ 48103 w 447474"/>
                <a:gd name="csY62" fmla="*/ 7271 h 194091"/>
                <a:gd name="csX63" fmla="*/ 46425 w 447474"/>
                <a:gd name="csY63" fmla="*/ 7271 h 194091"/>
                <a:gd name="csX64" fmla="*/ 46425 w 447474"/>
                <a:gd name="csY64" fmla="*/ 10627 h 194091"/>
                <a:gd name="csX65" fmla="*/ 48103 w 447474"/>
                <a:gd name="csY65" fmla="*/ 10627 h 194091"/>
                <a:gd name="csX66" fmla="*/ 48103 w 447474"/>
                <a:gd name="csY66" fmla="*/ 15662 h 194091"/>
                <a:gd name="csX67" fmla="*/ 50341 w 447474"/>
                <a:gd name="csY67" fmla="*/ 15662 h 194091"/>
                <a:gd name="csX68" fmla="*/ 50341 w 447474"/>
                <a:gd name="csY68" fmla="*/ 17899 h 194091"/>
                <a:gd name="csX69" fmla="*/ 52019 w 447474"/>
                <a:gd name="csY69" fmla="*/ 17899 h 194091"/>
                <a:gd name="csX70" fmla="*/ 52019 w 447474"/>
                <a:gd name="csY70" fmla="*/ 19577 h 194091"/>
                <a:gd name="csX71" fmla="*/ 55375 w 447474"/>
                <a:gd name="csY71" fmla="*/ 19577 h 194091"/>
                <a:gd name="csX72" fmla="*/ 55375 w 447474"/>
                <a:gd name="csY72" fmla="*/ 21255 h 194091"/>
                <a:gd name="csX73" fmla="*/ 57053 w 447474"/>
                <a:gd name="csY73" fmla="*/ 21255 h 194091"/>
                <a:gd name="csX74" fmla="*/ 59290 w 447474"/>
                <a:gd name="csY74" fmla="*/ 22933 h 194091"/>
                <a:gd name="csX75" fmla="*/ 60968 w 447474"/>
                <a:gd name="csY75" fmla="*/ 22933 h 194091"/>
                <a:gd name="csX76" fmla="*/ 60968 w 447474"/>
                <a:gd name="csY76" fmla="*/ 24611 h 194091"/>
                <a:gd name="csX77" fmla="*/ 66002 w 447474"/>
                <a:gd name="csY77" fmla="*/ 24611 h 194091"/>
                <a:gd name="csX78" fmla="*/ 66002 w 447474"/>
                <a:gd name="csY78" fmla="*/ 26848 h 194091"/>
                <a:gd name="csX79" fmla="*/ 69918 w 447474"/>
                <a:gd name="csY79" fmla="*/ 26848 h 194091"/>
                <a:gd name="csX80" fmla="*/ 69918 w 447474"/>
                <a:gd name="csY80" fmla="*/ 28526 h 194091"/>
                <a:gd name="csX81" fmla="*/ 82223 w 447474"/>
                <a:gd name="csY81" fmla="*/ 28526 h 194091"/>
                <a:gd name="csX82" fmla="*/ 82223 w 447474"/>
                <a:gd name="csY82" fmla="*/ 30204 h 194091"/>
                <a:gd name="csX83" fmla="*/ 100122 w 447474"/>
                <a:gd name="csY83" fmla="*/ 30204 h 194091"/>
                <a:gd name="csX84" fmla="*/ 100122 w 447474"/>
                <a:gd name="csY84" fmla="*/ 28526 h 194091"/>
                <a:gd name="csX85" fmla="*/ 103478 w 447474"/>
                <a:gd name="csY85" fmla="*/ 28526 h 194091"/>
                <a:gd name="csX86" fmla="*/ 103478 w 447474"/>
                <a:gd name="csY86" fmla="*/ 30204 h 194091"/>
                <a:gd name="csX87" fmla="*/ 109072 w 447474"/>
                <a:gd name="csY87" fmla="*/ 30204 h 194091"/>
                <a:gd name="csX88" fmla="*/ 110750 w 447474"/>
                <a:gd name="csY88" fmla="*/ 31882 h 194091"/>
                <a:gd name="csX89" fmla="*/ 112428 w 447474"/>
                <a:gd name="csY89" fmla="*/ 31882 h 194091"/>
                <a:gd name="csX90" fmla="*/ 112428 w 447474"/>
                <a:gd name="csY90" fmla="*/ 33561 h 194091"/>
                <a:gd name="csX91" fmla="*/ 121377 w 447474"/>
                <a:gd name="csY91" fmla="*/ 33561 h 194091"/>
                <a:gd name="csX92" fmla="*/ 123055 w 447474"/>
                <a:gd name="csY92" fmla="*/ 31882 h 194091"/>
                <a:gd name="csX93" fmla="*/ 125293 w 447474"/>
                <a:gd name="csY93" fmla="*/ 31882 h 194091"/>
                <a:gd name="csX94" fmla="*/ 126971 w 447474"/>
                <a:gd name="csY94" fmla="*/ 30204 h 194091"/>
                <a:gd name="csX95" fmla="*/ 126971 w 447474"/>
                <a:gd name="csY95" fmla="*/ 28526 h 194091"/>
                <a:gd name="csX96" fmla="*/ 128649 w 447474"/>
                <a:gd name="csY96" fmla="*/ 28526 h 194091"/>
                <a:gd name="csX97" fmla="*/ 128649 w 447474"/>
                <a:gd name="csY97" fmla="*/ 26848 h 194091"/>
                <a:gd name="csX98" fmla="*/ 126971 w 447474"/>
                <a:gd name="csY98" fmla="*/ 26848 h 194091"/>
                <a:gd name="csX99" fmla="*/ 126971 w 447474"/>
                <a:gd name="csY99" fmla="*/ 24611 h 194091"/>
                <a:gd name="csX100" fmla="*/ 130327 w 447474"/>
                <a:gd name="csY100" fmla="*/ 24611 h 194091"/>
                <a:gd name="csX101" fmla="*/ 130327 w 447474"/>
                <a:gd name="csY101" fmla="*/ 22933 h 194091"/>
                <a:gd name="csX102" fmla="*/ 135920 w 447474"/>
                <a:gd name="csY102" fmla="*/ 22933 h 194091"/>
                <a:gd name="csX103" fmla="*/ 135920 w 447474"/>
                <a:gd name="csY103" fmla="*/ 21255 h 194091"/>
                <a:gd name="csX104" fmla="*/ 137598 w 447474"/>
                <a:gd name="csY104" fmla="*/ 21255 h 194091"/>
                <a:gd name="csX105" fmla="*/ 137598 w 447474"/>
                <a:gd name="csY105" fmla="*/ 19577 h 194091"/>
                <a:gd name="csX106" fmla="*/ 139276 w 447474"/>
                <a:gd name="csY106" fmla="*/ 19577 h 194091"/>
                <a:gd name="csX107" fmla="*/ 139276 w 447474"/>
                <a:gd name="csY107" fmla="*/ 17899 h 194091"/>
                <a:gd name="csX108" fmla="*/ 144870 w 447474"/>
                <a:gd name="csY108" fmla="*/ 17899 h 194091"/>
                <a:gd name="csX109" fmla="*/ 144870 w 447474"/>
                <a:gd name="csY109" fmla="*/ 15662 h 194091"/>
                <a:gd name="csX110" fmla="*/ 148226 w 447474"/>
                <a:gd name="csY110" fmla="*/ 15662 h 194091"/>
                <a:gd name="csX111" fmla="*/ 148226 w 447474"/>
                <a:gd name="csY111" fmla="*/ 12305 h 194091"/>
                <a:gd name="csX112" fmla="*/ 153819 w 447474"/>
                <a:gd name="csY112" fmla="*/ 12305 h 194091"/>
                <a:gd name="csX113" fmla="*/ 153819 w 447474"/>
                <a:gd name="csY113" fmla="*/ 10627 h 194091"/>
                <a:gd name="csX114" fmla="*/ 155497 w 447474"/>
                <a:gd name="csY114" fmla="*/ 10627 h 194091"/>
                <a:gd name="csX115" fmla="*/ 155497 w 447474"/>
                <a:gd name="csY115" fmla="*/ 8949 h 194091"/>
                <a:gd name="csX116" fmla="*/ 160531 w 447474"/>
                <a:gd name="csY116" fmla="*/ 8949 h 194091"/>
                <a:gd name="csX117" fmla="*/ 160531 w 447474"/>
                <a:gd name="csY117" fmla="*/ 7271 h 194091"/>
                <a:gd name="csX118" fmla="*/ 160531 w 447474"/>
                <a:gd name="csY118" fmla="*/ 8949 h 194091"/>
                <a:gd name="csX119" fmla="*/ 160531 w 447474"/>
                <a:gd name="csY119" fmla="*/ 7271 h 194091"/>
                <a:gd name="csX120" fmla="*/ 166125 w 447474"/>
                <a:gd name="csY120" fmla="*/ 7271 h 194091"/>
                <a:gd name="csX121" fmla="*/ 166125 w 447474"/>
                <a:gd name="csY121" fmla="*/ 5034 h 194091"/>
                <a:gd name="csX122" fmla="*/ 171159 w 447474"/>
                <a:gd name="csY122" fmla="*/ 5034 h 194091"/>
                <a:gd name="csX123" fmla="*/ 171159 w 447474"/>
                <a:gd name="csY123" fmla="*/ 3356 h 194091"/>
                <a:gd name="csX124" fmla="*/ 173396 w 447474"/>
                <a:gd name="csY124" fmla="*/ 3356 h 194091"/>
                <a:gd name="csX125" fmla="*/ 173396 w 447474"/>
                <a:gd name="csY125" fmla="*/ 1678 h 194091"/>
                <a:gd name="csX126" fmla="*/ 175074 w 447474"/>
                <a:gd name="csY126" fmla="*/ 1678 h 194091"/>
                <a:gd name="csX127" fmla="*/ 175074 w 447474"/>
                <a:gd name="csY127" fmla="*/ 3356 h 194091"/>
                <a:gd name="csX128" fmla="*/ 182346 w 447474"/>
                <a:gd name="csY128" fmla="*/ 3356 h 194091"/>
                <a:gd name="csX129" fmla="*/ 184024 w 447474"/>
                <a:gd name="csY129" fmla="*/ 5034 h 194091"/>
                <a:gd name="csX130" fmla="*/ 189058 w 447474"/>
                <a:gd name="csY130" fmla="*/ 5034 h 194091"/>
                <a:gd name="csX131" fmla="*/ 190736 w 447474"/>
                <a:gd name="csY131" fmla="*/ 3356 h 194091"/>
                <a:gd name="csX132" fmla="*/ 190736 w 447474"/>
                <a:gd name="csY132" fmla="*/ 5034 h 194091"/>
                <a:gd name="csX133" fmla="*/ 190736 w 447474"/>
                <a:gd name="csY133" fmla="*/ 3356 h 194091"/>
                <a:gd name="csX134" fmla="*/ 190736 w 447474"/>
                <a:gd name="csY134" fmla="*/ 5034 h 194091"/>
                <a:gd name="csX135" fmla="*/ 210872 w 447474"/>
                <a:gd name="csY135" fmla="*/ 5034 h 194091"/>
                <a:gd name="csX136" fmla="*/ 210872 w 447474"/>
                <a:gd name="csY136" fmla="*/ 1678 h 194091"/>
                <a:gd name="csX137" fmla="*/ 212550 w 447474"/>
                <a:gd name="csY137" fmla="*/ 1678 h 194091"/>
                <a:gd name="csX138" fmla="*/ 212550 w 447474"/>
                <a:gd name="csY138" fmla="*/ 0 h 194091"/>
                <a:gd name="csX139" fmla="*/ 214228 w 447474"/>
                <a:gd name="csY139" fmla="*/ 0 h 194091"/>
                <a:gd name="csX140" fmla="*/ 214228 w 447474"/>
                <a:gd name="csY140" fmla="*/ 1678 h 194091"/>
                <a:gd name="csX141" fmla="*/ 215906 w 447474"/>
                <a:gd name="csY141" fmla="*/ 1678 h 194091"/>
                <a:gd name="csX142" fmla="*/ 214228 w 447474"/>
                <a:gd name="csY142" fmla="*/ 1678 h 194091"/>
                <a:gd name="csX143" fmla="*/ 215906 w 447474"/>
                <a:gd name="csY143" fmla="*/ 1678 h 194091"/>
                <a:gd name="csX144" fmla="*/ 215906 w 447474"/>
                <a:gd name="csY144" fmla="*/ 7271 h 194091"/>
                <a:gd name="csX145" fmla="*/ 217584 w 447474"/>
                <a:gd name="csY145" fmla="*/ 8949 h 194091"/>
                <a:gd name="csX146" fmla="*/ 219262 w 447474"/>
                <a:gd name="csY146" fmla="*/ 10627 h 194091"/>
                <a:gd name="csX147" fmla="*/ 219262 w 447474"/>
                <a:gd name="csY147" fmla="*/ 12305 h 194091"/>
                <a:gd name="csX148" fmla="*/ 223178 w 447474"/>
                <a:gd name="csY148" fmla="*/ 12305 h 194091"/>
                <a:gd name="csX149" fmla="*/ 224856 w 447474"/>
                <a:gd name="csY149" fmla="*/ 13984 h 194091"/>
                <a:gd name="csX150" fmla="*/ 224856 w 447474"/>
                <a:gd name="csY150" fmla="*/ 15662 h 194091"/>
                <a:gd name="csX151" fmla="*/ 230449 w 447474"/>
                <a:gd name="csY151" fmla="*/ 15662 h 194091"/>
                <a:gd name="csX152" fmla="*/ 232127 w 447474"/>
                <a:gd name="csY152" fmla="*/ 13984 h 194091"/>
                <a:gd name="csX153" fmla="*/ 233805 w 447474"/>
                <a:gd name="csY153" fmla="*/ 12305 h 194091"/>
                <a:gd name="csX154" fmla="*/ 239399 w 447474"/>
                <a:gd name="csY154" fmla="*/ 12305 h 194091"/>
                <a:gd name="csX155" fmla="*/ 239399 w 447474"/>
                <a:gd name="csY155" fmla="*/ 15662 h 194091"/>
                <a:gd name="csX156" fmla="*/ 241077 w 447474"/>
                <a:gd name="csY156" fmla="*/ 15662 h 194091"/>
                <a:gd name="csX157" fmla="*/ 241077 w 447474"/>
                <a:gd name="csY157" fmla="*/ 19577 h 194091"/>
                <a:gd name="csX158" fmla="*/ 242755 w 447474"/>
                <a:gd name="csY158" fmla="*/ 21255 h 194091"/>
                <a:gd name="csX159" fmla="*/ 242755 w 447474"/>
                <a:gd name="csY159" fmla="*/ 22933 h 194091"/>
                <a:gd name="csX160" fmla="*/ 244433 w 447474"/>
                <a:gd name="csY160" fmla="*/ 24611 h 194091"/>
                <a:gd name="csX161" fmla="*/ 246111 w 447474"/>
                <a:gd name="csY161" fmla="*/ 24611 h 194091"/>
                <a:gd name="csX162" fmla="*/ 246111 w 447474"/>
                <a:gd name="csY162" fmla="*/ 28526 h 194091"/>
                <a:gd name="csX163" fmla="*/ 250026 w 447474"/>
                <a:gd name="csY163" fmla="*/ 28526 h 194091"/>
                <a:gd name="csX164" fmla="*/ 250026 w 447474"/>
                <a:gd name="csY164" fmla="*/ 26848 h 194091"/>
                <a:gd name="csX165" fmla="*/ 251704 w 447474"/>
                <a:gd name="csY165" fmla="*/ 26848 h 194091"/>
                <a:gd name="csX166" fmla="*/ 251704 w 447474"/>
                <a:gd name="csY166" fmla="*/ 22933 h 194091"/>
                <a:gd name="csX167" fmla="*/ 256738 w 447474"/>
                <a:gd name="csY167" fmla="*/ 22933 h 194091"/>
                <a:gd name="csX168" fmla="*/ 256738 w 447474"/>
                <a:gd name="csY168" fmla="*/ 24611 h 194091"/>
                <a:gd name="csX169" fmla="*/ 260654 w 447474"/>
                <a:gd name="csY169" fmla="*/ 24611 h 194091"/>
                <a:gd name="csX170" fmla="*/ 262332 w 447474"/>
                <a:gd name="csY170" fmla="*/ 26848 h 194091"/>
                <a:gd name="csX171" fmla="*/ 262332 w 447474"/>
                <a:gd name="csY171" fmla="*/ 30204 h 194091"/>
                <a:gd name="csX172" fmla="*/ 267925 w 447474"/>
                <a:gd name="csY172" fmla="*/ 30204 h 194091"/>
                <a:gd name="csX173" fmla="*/ 269603 w 447474"/>
                <a:gd name="csY173" fmla="*/ 31882 h 194091"/>
                <a:gd name="csX174" fmla="*/ 271281 w 447474"/>
                <a:gd name="csY174" fmla="*/ 31882 h 194091"/>
                <a:gd name="csX175" fmla="*/ 271281 w 447474"/>
                <a:gd name="csY175" fmla="*/ 33561 h 194091"/>
                <a:gd name="csX176" fmla="*/ 276315 w 447474"/>
                <a:gd name="csY176" fmla="*/ 33561 h 194091"/>
                <a:gd name="csX177" fmla="*/ 278553 w 447474"/>
                <a:gd name="csY177" fmla="*/ 31882 h 194091"/>
                <a:gd name="csX178" fmla="*/ 280231 w 447474"/>
                <a:gd name="csY178" fmla="*/ 31882 h 194091"/>
                <a:gd name="csX179" fmla="*/ 280231 w 447474"/>
                <a:gd name="csY179" fmla="*/ 35798 h 194091"/>
                <a:gd name="csX180" fmla="*/ 287502 w 447474"/>
                <a:gd name="csY180" fmla="*/ 35798 h 194091"/>
                <a:gd name="csX181" fmla="*/ 287502 w 447474"/>
                <a:gd name="csY181" fmla="*/ 37476 h 194091"/>
                <a:gd name="csX182" fmla="*/ 299808 w 447474"/>
                <a:gd name="csY182" fmla="*/ 37476 h 194091"/>
                <a:gd name="csX183" fmla="*/ 299808 w 447474"/>
                <a:gd name="csY183" fmla="*/ 35798 h 194091"/>
                <a:gd name="csX184" fmla="*/ 301485 w 447474"/>
                <a:gd name="csY184" fmla="*/ 35798 h 194091"/>
                <a:gd name="csX185" fmla="*/ 301485 w 447474"/>
                <a:gd name="csY185" fmla="*/ 37476 h 194091"/>
                <a:gd name="csX186" fmla="*/ 303164 w 447474"/>
                <a:gd name="csY186" fmla="*/ 37476 h 194091"/>
                <a:gd name="csX187" fmla="*/ 303164 w 447474"/>
                <a:gd name="csY187" fmla="*/ 35798 h 194091"/>
                <a:gd name="csX188" fmla="*/ 307079 w 447474"/>
                <a:gd name="csY188" fmla="*/ 35798 h 194091"/>
                <a:gd name="csX189" fmla="*/ 308757 w 447474"/>
                <a:gd name="csY189" fmla="*/ 33561 h 194091"/>
                <a:gd name="csX190" fmla="*/ 317707 w 447474"/>
                <a:gd name="csY190" fmla="*/ 33561 h 194091"/>
                <a:gd name="csX191" fmla="*/ 319385 w 447474"/>
                <a:gd name="csY191" fmla="*/ 31882 h 194091"/>
                <a:gd name="csX192" fmla="*/ 321062 w 447474"/>
                <a:gd name="csY192" fmla="*/ 31882 h 194091"/>
                <a:gd name="csX193" fmla="*/ 321062 w 447474"/>
                <a:gd name="csY193" fmla="*/ 33561 h 194091"/>
                <a:gd name="csX194" fmla="*/ 322741 w 447474"/>
                <a:gd name="csY194" fmla="*/ 33561 h 194091"/>
                <a:gd name="csX195" fmla="*/ 322741 w 447474"/>
                <a:gd name="csY195" fmla="*/ 35798 h 194091"/>
                <a:gd name="csX196" fmla="*/ 330012 w 447474"/>
                <a:gd name="csY196" fmla="*/ 35798 h 194091"/>
                <a:gd name="csX197" fmla="*/ 330012 w 447474"/>
                <a:gd name="csY197" fmla="*/ 37476 h 194091"/>
                <a:gd name="csX198" fmla="*/ 331690 w 447474"/>
                <a:gd name="csY198" fmla="*/ 37476 h 194091"/>
                <a:gd name="csX199" fmla="*/ 331690 w 447474"/>
                <a:gd name="csY199" fmla="*/ 35798 h 194091"/>
                <a:gd name="csX200" fmla="*/ 333368 w 447474"/>
                <a:gd name="csY200" fmla="*/ 35798 h 194091"/>
                <a:gd name="csX201" fmla="*/ 333368 w 447474"/>
                <a:gd name="csY201" fmla="*/ 37476 h 194091"/>
                <a:gd name="csX202" fmla="*/ 340639 w 447474"/>
                <a:gd name="csY202" fmla="*/ 37476 h 194091"/>
                <a:gd name="csX203" fmla="*/ 340639 w 447474"/>
                <a:gd name="csY203" fmla="*/ 35798 h 194091"/>
                <a:gd name="csX204" fmla="*/ 342318 w 447474"/>
                <a:gd name="csY204" fmla="*/ 35798 h 194091"/>
                <a:gd name="csX205" fmla="*/ 342318 w 447474"/>
                <a:gd name="csY205" fmla="*/ 33561 h 194091"/>
                <a:gd name="csX206" fmla="*/ 351267 w 447474"/>
                <a:gd name="csY206" fmla="*/ 33561 h 194091"/>
                <a:gd name="csX207" fmla="*/ 351267 w 447474"/>
                <a:gd name="csY207" fmla="*/ 30204 h 194091"/>
                <a:gd name="csX208" fmla="*/ 356861 w 447474"/>
                <a:gd name="csY208" fmla="*/ 30204 h 194091"/>
                <a:gd name="csX209" fmla="*/ 356861 w 447474"/>
                <a:gd name="csY209" fmla="*/ 28526 h 194091"/>
                <a:gd name="csX210" fmla="*/ 358539 w 447474"/>
                <a:gd name="csY210" fmla="*/ 28526 h 194091"/>
                <a:gd name="csX211" fmla="*/ 360216 w 447474"/>
                <a:gd name="csY211" fmla="*/ 26848 h 194091"/>
                <a:gd name="csX212" fmla="*/ 361895 w 447474"/>
                <a:gd name="csY212" fmla="*/ 26848 h 194091"/>
                <a:gd name="csX213" fmla="*/ 361895 w 447474"/>
                <a:gd name="csY213" fmla="*/ 24611 h 194091"/>
                <a:gd name="csX214" fmla="*/ 364132 w 447474"/>
                <a:gd name="csY214" fmla="*/ 24611 h 194091"/>
                <a:gd name="csX215" fmla="*/ 364132 w 447474"/>
                <a:gd name="csY215" fmla="*/ 22933 h 194091"/>
                <a:gd name="csX216" fmla="*/ 367488 w 447474"/>
                <a:gd name="csY216" fmla="*/ 22933 h 194091"/>
                <a:gd name="csX217" fmla="*/ 367488 w 447474"/>
                <a:gd name="csY217" fmla="*/ 21255 h 194091"/>
                <a:gd name="csX218" fmla="*/ 369166 w 447474"/>
                <a:gd name="csY218" fmla="*/ 21255 h 194091"/>
                <a:gd name="csX219" fmla="*/ 369166 w 447474"/>
                <a:gd name="csY219" fmla="*/ 19577 h 194091"/>
                <a:gd name="csX220" fmla="*/ 390421 w 447474"/>
                <a:gd name="csY220" fmla="*/ 19577 h 194091"/>
                <a:gd name="csX221" fmla="*/ 392659 w 447474"/>
                <a:gd name="csY221" fmla="*/ 21255 h 194091"/>
                <a:gd name="csX222" fmla="*/ 392659 w 447474"/>
                <a:gd name="csY222" fmla="*/ 19577 h 194091"/>
                <a:gd name="csX223" fmla="*/ 394337 w 447474"/>
                <a:gd name="csY223" fmla="*/ 19577 h 194091"/>
                <a:gd name="csX224" fmla="*/ 394337 w 447474"/>
                <a:gd name="csY224" fmla="*/ 17899 h 194091"/>
                <a:gd name="csX225" fmla="*/ 396015 w 447474"/>
                <a:gd name="csY225" fmla="*/ 15662 h 194091"/>
                <a:gd name="csX226" fmla="*/ 399370 w 447474"/>
                <a:gd name="csY226" fmla="*/ 15662 h 194091"/>
                <a:gd name="csX227" fmla="*/ 399370 w 447474"/>
                <a:gd name="csY227" fmla="*/ 19577 h 194091"/>
                <a:gd name="csX228" fmla="*/ 403286 w 447474"/>
                <a:gd name="csY228" fmla="*/ 19577 h 194091"/>
                <a:gd name="csX229" fmla="*/ 403286 w 447474"/>
                <a:gd name="csY229" fmla="*/ 21255 h 194091"/>
                <a:gd name="csX230" fmla="*/ 404964 w 447474"/>
                <a:gd name="csY230" fmla="*/ 21255 h 194091"/>
                <a:gd name="csX231" fmla="*/ 404964 w 447474"/>
                <a:gd name="csY231" fmla="*/ 22933 h 194091"/>
                <a:gd name="csX232" fmla="*/ 406642 w 447474"/>
                <a:gd name="csY232" fmla="*/ 22933 h 194091"/>
                <a:gd name="csX233" fmla="*/ 406642 w 447474"/>
                <a:gd name="csY233" fmla="*/ 24611 h 194091"/>
                <a:gd name="csX234" fmla="*/ 410557 w 447474"/>
                <a:gd name="csY234" fmla="*/ 24611 h 194091"/>
                <a:gd name="csX235" fmla="*/ 410557 w 447474"/>
                <a:gd name="csY235" fmla="*/ 26848 h 194091"/>
                <a:gd name="csX236" fmla="*/ 408320 w 447474"/>
                <a:gd name="csY236" fmla="*/ 26848 h 194091"/>
                <a:gd name="csX237" fmla="*/ 408320 w 447474"/>
                <a:gd name="csY237" fmla="*/ 28526 h 194091"/>
                <a:gd name="csX238" fmla="*/ 410557 w 447474"/>
                <a:gd name="csY238" fmla="*/ 28526 h 194091"/>
                <a:gd name="csX239" fmla="*/ 410557 w 447474"/>
                <a:gd name="csY239" fmla="*/ 30204 h 194091"/>
                <a:gd name="csX240" fmla="*/ 412236 w 447474"/>
                <a:gd name="csY240" fmla="*/ 30204 h 194091"/>
                <a:gd name="csX241" fmla="*/ 412236 w 447474"/>
                <a:gd name="csY241" fmla="*/ 28526 h 194091"/>
                <a:gd name="csX242" fmla="*/ 413914 w 447474"/>
                <a:gd name="csY242" fmla="*/ 28526 h 194091"/>
                <a:gd name="csX243" fmla="*/ 415592 w 447474"/>
                <a:gd name="csY243" fmla="*/ 30204 h 194091"/>
                <a:gd name="csX244" fmla="*/ 415592 w 447474"/>
                <a:gd name="csY244" fmla="*/ 35798 h 194091"/>
                <a:gd name="csX245" fmla="*/ 418947 w 447474"/>
                <a:gd name="csY245" fmla="*/ 35798 h 194091"/>
                <a:gd name="csX246" fmla="*/ 421185 w 447474"/>
                <a:gd name="csY246" fmla="*/ 37476 h 194091"/>
                <a:gd name="csX247" fmla="*/ 421185 w 447474"/>
                <a:gd name="csY247" fmla="*/ 40832 h 194091"/>
                <a:gd name="csX248" fmla="*/ 422863 w 447474"/>
                <a:gd name="csY248" fmla="*/ 40832 h 194091"/>
                <a:gd name="csX249" fmla="*/ 422863 w 447474"/>
                <a:gd name="csY249" fmla="*/ 48103 h 194091"/>
                <a:gd name="csX250" fmla="*/ 421185 w 447474"/>
                <a:gd name="csY250" fmla="*/ 48103 h 194091"/>
                <a:gd name="csX251" fmla="*/ 421185 w 447474"/>
                <a:gd name="csY251" fmla="*/ 51459 h 194091"/>
                <a:gd name="csX252" fmla="*/ 417269 w 447474"/>
                <a:gd name="csY252" fmla="*/ 51459 h 194091"/>
                <a:gd name="csX253" fmla="*/ 418947 w 447474"/>
                <a:gd name="csY253" fmla="*/ 53138 h 194091"/>
                <a:gd name="csX254" fmla="*/ 421185 w 447474"/>
                <a:gd name="csY254" fmla="*/ 53138 h 194091"/>
                <a:gd name="csX255" fmla="*/ 421185 w 447474"/>
                <a:gd name="csY255" fmla="*/ 55375 h 194091"/>
                <a:gd name="csX256" fmla="*/ 418947 w 447474"/>
                <a:gd name="csY256" fmla="*/ 55375 h 194091"/>
                <a:gd name="csX257" fmla="*/ 418947 w 447474"/>
                <a:gd name="csY257" fmla="*/ 57053 h 194091"/>
                <a:gd name="csX258" fmla="*/ 421185 w 447474"/>
                <a:gd name="csY258" fmla="*/ 57053 h 194091"/>
                <a:gd name="csX259" fmla="*/ 421185 w 447474"/>
                <a:gd name="csY259" fmla="*/ 64324 h 194091"/>
                <a:gd name="csX260" fmla="*/ 424541 w 447474"/>
                <a:gd name="csY260" fmla="*/ 64324 h 194091"/>
                <a:gd name="csX261" fmla="*/ 424541 w 447474"/>
                <a:gd name="csY261" fmla="*/ 66002 h 194091"/>
                <a:gd name="csX262" fmla="*/ 439084 w 447474"/>
                <a:gd name="csY262" fmla="*/ 66002 h 194091"/>
                <a:gd name="csX263" fmla="*/ 439084 w 447474"/>
                <a:gd name="csY263" fmla="*/ 67680 h 194091"/>
                <a:gd name="csX264" fmla="*/ 440762 w 447474"/>
                <a:gd name="csY264" fmla="*/ 67680 h 194091"/>
                <a:gd name="csX265" fmla="*/ 440762 w 447474"/>
                <a:gd name="csY265" fmla="*/ 69358 h 194091"/>
                <a:gd name="csX266" fmla="*/ 442440 w 447474"/>
                <a:gd name="csY266" fmla="*/ 69358 h 194091"/>
                <a:gd name="csX267" fmla="*/ 442440 w 447474"/>
                <a:gd name="csY267" fmla="*/ 72715 h 194091"/>
                <a:gd name="csX268" fmla="*/ 442440 w 447474"/>
                <a:gd name="csY268" fmla="*/ 72715 h 194091"/>
                <a:gd name="csX269" fmla="*/ 440762 w 447474"/>
                <a:gd name="csY269" fmla="*/ 74952 h 194091"/>
                <a:gd name="csX270" fmla="*/ 440762 w 447474"/>
                <a:gd name="csY270" fmla="*/ 78308 h 194091"/>
                <a:gd name="csX271" fmla="*/ 439084 w 447474"/>
                <a:gd name="csY271" fmla="*/ 79986 h 194091"/>
                <a:gd name="csX272" fmla="*/ 439084 w 447474"/>
                <a:gd name="csY272" fmla="*/ 85579 h 194091"/>
                <a:gd name="csX273" fmla="*/ 430134 w 447474"/>
                <a:gd name="csY273" fmla="*/ 85579 h 194091"/>
                <a:gd name="csX274" fmla="*/ 430134 w 447474"/>
                <a:gd name="csY274" fmla="*/ 88935 h 194091"/>
                <a:gd name="csX275" fmla="*/ 430134 w 447474"/>
                <a:gd name="csY275" fmla="*/ 88935 h 194091"/>
                <a:gd name="csX276" fmla="*/ 431813 w 447474"/>
                <a:gd name="csY276" fmla="*/ 90613 h 194091"/>
                <a:gd name="csX277" fmla="*/ 433491 w 447474"/>
                <a:gd name="csY277" fmla="*/ 90613 h 194091"/>
                <a:gd name="csX278" fmla="*/ 433491 w 447474"/>
                <a:gd name="csY278" fmla="*/ 101241 h 194091"/>
                <a:gd name="csX279" fmla="*/ 435169 w 447474"/>
                <a:gd name="csY279" fmla="*/ 101241 h 194091"/>
                <a:gd name="csX280" fmla="*/ 435169 w 447474"/>
                <a:gd name="csY280" fmla="*/ 108512 h 194091"/>
                <a:gd name="csX281" fmla="*/ 436846 w 447474"/>
                <a:gd name="csY281" fmla="*/ 108512 h 194091"/>
                <a:gd name="csX282" fmla="*/ 436846 w 447474"/>
                <a:gd name="csY282" fmla="*/ 110190 h 194091"/>
                <a:gd name="csX283" fmla="*/ 435169 w 447474"/>
                <a:gd name="csY283" fmla="*/ 110190 h 194091"/>
                <a:gd name="csX284" fmla="*/ 435169 w 447474"/>
                <a:gd name="csY284" fmla="*/ 112428 h 194091"/>
                <a:gd name="csX285" fmla="*/ 436846 w 447474"/>
                <a:gd name="csY285" fmla="*/ 112428 h 194091"/>
                <a:gd name="csX286" fmla="*/ 436846 w 447474"/>
                <a:gd name="csY286" fmla="*/ 114106 h 194091"/>
                <a:gd name="csX287" fmla="*/ 435169 w 447474"/>
                <a:gd name="csY287" fmla="*/ 114106 h 194091"/>
                <a:gd name="csX288" fmla="*/ 436846 w 447474"/>
                <a:gd name="csY288" fmla="*/ 115784 h 194091"/>
                <a:gd name="csX289" fmla="*/ 435169 w 447474"/>
                <a:gd name="csY289" fmla="*/ 115784 h 194091"/>
                <a:gd name="csX290" fmla="*/ 435169 w 447474"/>
                <a:gd name="csY290" fmla="*/ 117462 h 194091"/>
                <a:gd name="csX291" fmla="*/ 440762 w 447474"/>
                <a:gd name="csY291" fmla="*/ 117462 h 194091"/>
                <a:gd name="csX292" fmla="*/ 440762 w 447474"/>
                <a:gd name="csY292" fmla="*/ 119140 h 194091"/>
                <a:gd name="csX293" fmla="*/ 439084 w 447474"/>
                <a:gd name="csY293" fmla="*/ 119140 h 194091"/>
                <a:gd name="csX294" fmla="*/ 439084 w 447474"/>
                <a:gd name="csY294" fmla="*/ 124733 h 194091"/>
                <a:gd name="csX295" fmla="*/ 436846 w 447474"/>
                <a:gd name="csY295" fmla="*/ 124733 h 194091"/>
                <a:gd name="csX296" fmla="*/ 436846 w 447474"/>
                <a:gd name="csY296" fmla="*/ 126411 h 194091"/>
                <a:gd name="csX297" fmla="*/ 435169 w 447474"/>
                <a:gd name="csY297" fmla="*/ 126411 h 194091"/>
                <a:gd name="csX298" fmla="*/ 435169 w 447474"/>
                <a:gd name="csY298" fmla="*/ 129767 h 194091"/>
                <a:gd name="csX299" fmla="*/ 433491 w 447474"/>
                <a:gd name="csY299" fmla="*/ 129767 h 194091"/>
                <a:gd name="csX300" fmla="*/ 435169 w 447474"/>
                <a:gd name="csY300" fmla="*/ 132005 h 194091"/>
                <a:gd name="csX301" fmla="*/ 439084 w 447474"/>
                <a:gd name="csY301" fmla="*/ 132005 h 194091"/>
                <a:gd name="csX302" fmla="*/ 439084 w 447474"/>
                <a:gd name="csY302" fmla="*/ 133683 h 194091"/>
                <a:gd name="csX303" fmla="*/ 440762 w 447474"/>
                <a:gd name="csY303" fmla="*/ 133683 h 194091"/>
                <a:gd name="csX304" fmla="*/ 440762 w 447474"/>
                <a:gd name="csY304" fmla="*/ 135361 h 194091"/>
                <a:gd name="csX305" fmla="*/ 442440 w 447474"/>
                <a:gd name="csY305" fmla="*/ 135361 h 194091"/>
                <a:gd name="csX306" fmla="*/ 442440 w 447474"/>
                <a:gd name="csY306" fmla="*/ 144310 h 194091"/>
                <a:gd name="csX307" fmla="*/ 444118 w 447474"/>
                <a:gd name="csY307" fmla="*/ 144310 h 194091"/>
                <a:gd name="csX308" fmla="*/ 444118 w 447474"/>
                <a:gd name="csY308" fmla="*/ 145988 h 194091"/>
                <a:gd name="csX309" fmla="*/ 445796 w 447474"/>
                <a:gd name="csY309" fmla="*/ 145988 h 194091"/>
                <a:gd name="csX310" fmla="*/ 445796 w 447474"/>
                <a:gd name="csY310" fmla="*/ 147666 h 194091"/>
                <a:gd name="csX311" fmla="*/ 447474 w 447474"/>
                <a:gd name="csY311" fmla="*/ 147666 h 194091"/>
                <a:gd name="csX312" fmla="*/ 447474 w 447474"/>
                <a:gd name="csY312" fmla="*/ 153260 h 194091"/>
                <a:gd name="csX313" fmla="*/ 442440 w 447474"/>
                <a:gd name="csY313" fmla="*/ 153260 h 194091"/>
                <a:gd name="csX314" fmla="*/ 442440 w 447474"/>
                <a:gd name="csY314" fmla="*/ 154938 h 194091"/>
                <a:gd name="csX315" fmla="*/ 439084 w 447474"/>
                <a:gd name="csY315" fmla="*/ 154938 h 194091"/>
                <a:gd name="csX316" fmla="*/ 439084 w 447474"/>
                <a:gd name="csY316" fmla="*/ 156616 h 194091"/>
                <a:gd name="csX317" fmla="*/ 436846 w 447474"/>
                <a:gd name="csY317" fmla="*/ 156616 h 194091"/>
                <a:gd name="csX318" fmla="*/ 436846 w 447474"/>
                <a:gd name="csY318" fmla="*/ 158294 h 194091"/>
                <a:gd name="csX319" fmla="*/ 433491 w 447474"/>
                <a:gd name="csY319" fmla="*/ 158294 h 194091"/>
                <a:gd name="csX320" fmla="*/ 433491 w 447474"/>
                <a:gd name="csY320" fmla="*/ 153260 h 194091"/>
                <a:gd name="csX321" fmla="*/ 435169 w 447474"/>
                <a:gd name="csY321" fmla="*/ 153260 h 194091"/>
                <a:gd name="csX322" fmla="*/ 435169 w 447474"/>
                <a:gd name="csY322" fmla="*/ 149904 h 194091"/>
                <a:gd name="csX323" fmla="*/ 433491 w 447474"/>
                <a:gd name="csY323" fmla="*/ 149904 h 194091"/>
                <a:gd name="csX324" fmla="*/ 431813 w 447474"/>
                <a:gd name="csY324" fmla="*/ 147666 h 194091"/>
                <a:gd name="csX325" fmla="*/ 430134 w 447474"/>
                <a:gd name="csY325" fmla="*/ 147666 h 194091"/>
                <a:gd name="csX326" fmla="*/ 427897 w 447474"/>
                <a:gd name="csY326" fmla="*/ 149904 h 194091"/>
                <a:gd name="csX327" fmla="*/ 426219 w 447474"/>
                <a:gd name="csY327" fmla="*/ 151582 h 194091"/>
                <a:gd name="csX328" fmla="*/ 418947 w 447474"/>
                <a:gd name="csY328" fmla="*/ 151582 h 194091"/>
                <a:gd name="csX329" fmla="*/ 418947 w 447474"/>
                <a:gd name="csY329" fmla="*/ 149904 h 194091"/>
                <a:gd name="csX330" fmla="*/ 413914 w 447474"/>
                <a:gd name="csY330" fmla="*/ 149904 h 194091"/>
                <a:gd name="csX331" fmla="*/ 413914 w 447474"/>
                <a:gd name="csY331" fmla="*/ 147666 h 194091"/>
                <a:gd name="csX332" fmla="*/ 404964 w 447474"/>
                <a:gd name="csY332" fmla="*/ 147666 h 194091"/>
                <a:gd name="csX333" fmla="*/ 403286 w 447474"/>
                <a:gd name="csY333" fmla="*/ 149904 h 194091"/>
                <a:gd name="csX334" fmla="*/ 403286 w 447474"/>
                <a:gd name="csY334" fmla="*/ 147666 h 194091"/>
                <a:gd name="csX335" fmla="*/ 397692 w 447474"/>
                <a:gd name="csY335" fmla="*/ 147666 h 194091"/>
                <a:gd name="csX336" fmla="*/ 397692 w 447474"/>
                <a:gd name="csY336" fmla="*/ 151582 h 194091"/>
                <a:gd name="csX337" fmla="*/ 396015 w 447474"/>
                <a:gd name="csY337" fmla="*/ 151582 h 194091"/>
                <a:gd name="csX338" fmla="*/ 396015 w 447474"/>
                <a:gd name="csY338" fmla="*/ 153260 h 194091"/>
                <a:gd name="csX339" fmla="*/ 392659 w 447474"/>
                <a:gd name="csY339" fmla="*/ 153260 h 194091"/>
                <a:gd name="csX340" fmla="*/ 392659 w 447474"/>
                <a:gd name="csY340" fmla="*/ 154938 h 194091"/>
                <a:gd name="csX341" fmla="*/ 388743 w 447474"/>
                <a:gd name="csY341" fmla="*/ 154938 h 194091"/>
                <a:gd name="csX342" fmla="*/ 388743 w 447474"/>
                <a:gd name="csY342" fmla="*/ 149904 h 194091"/>
                <a:gd name="csX343" fmla="*/ 385387 w 447474"/>
                <a:gd name="csY343" fmla="*/ 149904 h 194091"/>
                <a:gd name="csX344" fmla="*/ 383709 w 447474"/>
                <a:gd name="csY344" fmla="*/ 151582 h 194091"/>
                <a:gd name="csX345" fmla="*/ 383709 w 447474"/>
                <a:gd name="csY345" fmla="*/ 153260 h 194091"/>
                <a:gd name="csX346" fmla="*/ 376438 w 447474"/>
                <a:gd name="csY346" fmla="*/ 153260 h 194091"/>
                <a:gd name="csX347" fmla="*/ 376438 w 447474"/>
                <a:gd name="csY347" fmla="*/ 154938 h 194091"/>
                <a:gd name="csX348" fmla="*/ 349589 w 447474"/>
                <a:gd name="csY348" fmla="*/ 154938 h 194091"/>
                <a:gd name="csX349" fmla="*/ 347911 w 447474"/>
                <a:gd name="csY349" fmla="*/ 156616 h 194091"/>
                <a:gd name="csX350" fmla="*/ 346233 w 447474"/>
                <a:gd name="csY350" fmla="*/ 156616 h 194091"/>
                <a:gd name="csX351" fmla="*/ 346233 w 447474"/>
                <a:gd name="csY351" fmla="*/ 158294 h 194091"/>
                <a:gd name="csX352" fmla="*/ 342318 w 447474"/>
                <a:gd name="csY352" fmla="*/ 158294 h 194091"/>
                <a:gd name="csX353" fmla="*/ 340639 w 447474"/>
                <a:gd name="csY353" fmla="*/ 160531 h 194091"/>
                <a:gd name="csX354" fmla="*/ 338962 w 447474"/>
                <a:gd name="csY354" fmla="*/ 160531 h 194091"/>
                <a:gd name="csX355" fmla="*/ 338962 w 447474"/>
                <a:gd name="csY355" fmla="*/ 162209 h 194091"/>
                <a:gd name="csX356" fmla="*/ 333368 w 447474"/>
                <a:gd name="csY356" fmla="*/ 162209 h 194091"/>
                <a:gd name="csX357" fmla="*/ 333368 w 447474"/>
                <a:gd name="csY357" fmla="*/ 163887 h 194091"/>
                <a:gd name="csX358" fmla="*/ 331690 w 447474"/>
                <a:gd name="csY358" fmla="*/ 163887 h 194091"/>
                <a:gd name="csX359" fmla="*/ 330012 w 447474"/>
                <a:gd name="csY359" fmla="*/ 165565 h 194091"/>
                <a:gd name="csX360" fmla="*/ 322741 w 447474"/>
                <a:gd name="csY360" fmla="*/ 165565 h 194091"/>
                <a:gd name="csX361" fmla="*/ 322741 w 447474"/>
                <a:gd name="csY361" fmla="*/ 167243 h 194091"/>
                <a:gd name="csX362" fmla="*/ 303164 w 447474"/>
                <a:gd name="csY362" fmla="*/ 167243 h 194091"/>
                <a:gd name="csX363" fmla="*/ 301485 w 447474"/>
                <a:gd name="csY363" fmla="*/ 165565 h 194091"/>
                <a:gd name="csX364" fmla="*/ 299808 w 447474"/>
                <a:gd name="csY364" fmla="*/ 165565 h 194091"/>
                <a:gd name="csX365" fmla="*/ 299808 w 447474"/>
                <a:gd name="csY365" fmla="*/ 162209 h 194091"/>
                <a:gd name="csX366" fmla="*/ 298130 w 447474"/>
                <a:gd name="csY366" fmla="*/ 162209 h 194091"/>
                <a:gd name="csX367" fmla="*/ 296452 w 447474"/>
                <a:gd name="csY367" fmla="*/ 160531 h 194091"/>
                <a:gd name="csX368" fmla="*/ 289180 w 447474"/>
                <a:gd name="csY368" fmla="*/ 160531 h 194091"/>
                <a:gd name="csX369" fmla="*/ 289180 w 447474"/>
                <a:gd name="csY369" fmla="*/ 162209 h 194091"/>
                <a:gd name="csX370" fmla="*/ 285265 w 447474"/>
                <a:gd name="csY370" fmla="*/ 162209 h 194091"/>
                <a:gd name="csX371" fmla="*/ 285265 w 447474"/>
                <a:gd name="csY371" fmla="*/ 163887 h 194091"/>
                <a:gd name="csX372" fmla="*/ 283587 w 447474"/>
                <a:gd name="csY372" fmla="*/ 163887 h 194091"/>
                <a:gd name="csX373" fmla="*/ 281908 w 447474"/>
                <a:gd name="csY373" fmla="*/ 165565 h 194091"/>
                <a:gd name="csX374" fmla="*/ 276315 w 447474"/>
                <a:gd name="csY374" fmla="*/ 165565 h 194091"/>
                <a:gd name="csX375" fmla="*/ 274637 w 447474"/>
                <a:gd name="csY375" fmla="*/ 167243 h 194091"/>
                <a:gd name="csX376" fmla="*/ 272959 w 447474"/>
                <a:gd name="csY376" fmla="*/ 167243 h 194091"/>
                <a:gd name="csX377" fmla="*/ 272959 w 447474"/>
                <a:gd name="csY377" fmla="*/ 169481 h 194091"/>
                <a:gd name="csX378" fmla="*/ 271281 w 447474"/>
                <a:gd name="csY378" fmla="*/ 169481 h 194091"/>
                <a:gd name="csX379" fmla="*/ 271281 w 447474"/>
                <a:gd name="csY379" fmla="*/ 167243 h 194091"/>
                <a:gd name="csX380" fmla="*/ 264010 w 447474"/>
                <a:gd name="csY380" fmla="*/ 167243 h 194091"/>
                <a:gd name="csX381" fmla="*/ 264010 w 447474"/>
                <a:gd name="csY381" fmla="*/ 169481 h 194091"/>
                <a:gd name="csX382" fmla="*/ 262332 w 447474"/>
                <a:gd name="csY382" fmla="*/ 169481 h 194091"/>
                <a:gd name="csX383" fmla="*/ 262332 w 447474"/>
                <a:gd name="csY383" fmla="*/ 165565 h 194091"/>
                <a:gd name="csX384" fmla="*/ 258976 w 447474"/>
                <a:gd name="csY384" fmla="*/ 165565 h 194091"/>
                <a:gd name="csX385" fmla="*/ 256738 w 447474"/>
                <a:gd name="csY385" fmla="*/ 163887 h 194091"/>
                <a:gd name="csX386" fmla="*/ 255060 w 447474"/>
                <a:gd name="csY386" fmla="*/ 163887 h 194091"/>
                <a:gd name="csX387" fmla="*/ 255060 w 447474"/>
                <a:gd name="csY387" fmla="*/ 162209 h 194091"/>
                <a:gd name="csX388" fmla="*/ 253382 w 447474"/>
                <a:gd name="csY388" fmla="*/ 162209 h 194091"/>
                <a:gd name="csX389" fmla="*/ 253382 w 447474"/>
                <a:gd name="csY389" fmla="*/ 165565 h 194091"/>
                <a:gd name="csX390" fmla="*/ 253382 w 447474"/>
                <a:gd name="csY390" fmla="*/ 165565 h 194091"/>
                <a:gd name="csX391" fmla="*/ 253382 w 447474"/>
                <a:gd name="csY391" fmla="*/ 167243 h 194091"/>
                <a:gd name="csX392" fmla="*/ 251704 w 447474"/>
                <a:gd name="csY392" fmla="*/ 167243 h 194091"/>
                <a:gd name="csX393" fmla="*/ 251704 w 447474"/>
                <a:gd name="csY393" fmla="*/ 178430 h 194091"/>
                <a:gd name="csX394" fmla="*/ 253382 w 447474"/>
                <a:gd name="csY394" fmla="*/ 178430 h 194091"/>
                <a:gd name="csX395" fmla="*/ 255060 w 447474"/>
                <a:gd name="csY395" fmla="*/ 180108 h 194091"/>
                <a:gd name="csX396" fmla="*/ 250026 w 447474"/>
                <a:gd name="csY396" fmla="*/ 180108 h 194091"/>
                <a:gd name="csX397" fmla="*/ 250026 w 447474"/>
                <a:gd name="csY397" fmla="*/ 181786 h 194091"/>
                <a:gd name="csX398" fmla="*/ 250026 w 447474"/>
                <a:gd name="csY398" fmla="*/ 180108 h 194091"/>
                <a:gd name="csX399" fmla="*/ 250026 w 447474"/>
                <a:gd name="csY399" fmla="*/ 181786 h 194091"/>
                <a:gd name="csX400" fmla="*/ 247789 w 447474"/>
                <a:gd name="csY400" fmla="*/ 181786 h 194091"/>
                <a:gd name="csX401" fmla="*/ 246111 w 447474"/>
                <a:gd name="csY401" fmla="*/ 180108 h 194091"/>
                <a:gd name="csX402" fmla="*/ 246111 w 447474"/>
                <a:gd name="csY402" fmla="*/ 189058 h 194091"/>
                <a:gd name="csX403" fmla="*/ 242755 w 447474"/>
                <a:gd name="csY403" fmla="*/ 189058 h 194091"/>
                <a:gd name="csX404" fmla="*/ 242755 w 447474"/>
                <a:gd name="csY404" fmla="*/ 194092 h 194091"/>
                <a:gd name="csX405" fmla="*/ 241077 w 447474"/>
                <a:gd name="csY405" fmla="*/ 192414 h 194091"/>
                <a:gd name="csX406" fmla="*/ 239399 w 447474"/>
                <a:gd name="csY406" fmla="*/ 190736 h 194091"/>
                <a:gd name="csX407" fmla="*/ 239399 w 447474"/>
                <a:gd name="csY407" fmla="*/ 190736 h 194091"/>
                <a:gd name="csX408" fmla="*/ 237161 w 447474"/>
                <a:gd name="csY408" fmla="*/ 189058 h 194091"/>
                <a:gd name="csX409" fmla="*/ 237161 w 447474"/>
                <a:gd name="csY409" fmla="*/ 189058 h 194091"/>
                <a:gd name="csX410" fmla="*/ 237161 w 447474"/>
                <a:gd name="csY410" fmla="*/ 185142 h 194091"/>
                <a:gd name="csX411" fmla="*/ 235483 w 447474"/>
                <a:gd name="csY411" fmla="*/ 183464 h 194091"/>
                <a:gd name="csX412" fmla="*/ 233805 w 447474"/>
                <a:gd name="csY412" fmla="*/ 183464 h 194091"/>
                <a:gd name="csX413" fmla="*/ 233805 w 447474"/>
                <a:gd name="csY413" fmla="*/ 180108 h 194091"/>
                <a:gd name="csX414" fmla="*/ 232127 w 447474"/>
                <a:gd name="csY414" fmla="*/ 180108 h 194091"/>
                <a:gd name="csX415" fmla="*/ 232127 w 447474"/>
                <a:gd name="csY415" fmla="*/ 178430 h 194091"/>
                <a:gd name="csX416" fmla="*/ 233805 w 447474"/>
                <a:gd name="csY416" fmla="*/ 178430 h 194091"/>
                <a:gd name="csX417" fmla="*/ 233805 w 447474"/>
                <a:gd name="csY417" fmla="*/ 176193 h 194091"/>
                <a:gd name="csX418" fmla="*/ 235483 w 447474"/>
                <a:gd name="csY418" fmla="*/ 176193 h 194091"/>
                <a:gd name="csX419" fmla="*/ 235483 w 447474"/>
                <a:gd name="csY419" fmla="*/ 174515 h 194091"/>
                <a:gd name="csX420" fmla="*/ 237161 w 447474"/>
                <a:gd name="csY420" fmla="*/ 174515 h 194091"/>
                <a:gd name="csX421" fmla="*/ 237161 w 447474"/>
                <a:gd name="csY421" fmla="*/ 172837 h 194091"/>
                <a:gd name="csX422" fmla="*/ 239399 w 447474"/>
                <a:gd name="csY422" fmla="*/ 172837 h 194091"/>
                <a:gd name="csX423" fmla="*/ 239399 w 447474"/>
                <a:gd name="csY423" fmla="*/ 171159 h 194091"/>
                <a:gd name="csX424" fmla="*/ 242755 w 447474"/>
                <a:gd name="csY424" fmla="*/ 171159 h 194091"/>
                <a:gd name="csX425" fmla="*/ 242755 w 447474"/>
                <a:gd name="csY425" fmla="*/ 162209 h 194091"/>
                <a:gd name="csX426" fmla="*/ 241077 w 447474"/>
                <a:gd name="csY426" fmla="*/ 162209 h 194091"/>
                <a:gd name="csX427" fmla="*/ 239399 w 447474"/>
                <a:gd name="csY427" fmla="*/ 160531 h 194091"/>
                <a:gd name="csX428" fmla="*/ 237161 w 447474"/>
                <a:gd name="csY428" fmla="*/ 160531 h 194091"/>
                <a:gd name="csX429" fmla="*/ 237161 w 447474"/>
                <a:gd name="csY429" fmla="*/ 162209 h 194091"/>
                <a:gd name="csX430" fmla="*/ 233805 w 447474"/>
                <a:gd name="csY430" fmla="*/ 162209 h 194091"/>
                <a:gd name="csX431" fmla="*/ 233805 w 447474"/>
                <a:gd name="csY431" fmla="*/ 165565 h 194091"/>
                <a:gd name="csX432" fmla="*/ 228212 w 447474"/>
                <a:gd name="csY432" fmla="*/ 165565 h 194091"/>
                <a:gd name="csX433" fmla="*/ 228212 w 447474"/>
                <a:gd name="csY433" fmla="*/ 167243 h 194091"/>
                <a:gd name="csX434" fmla="*/ 228212 w 447474"/>
                <a:gd name="csY434" fmla="*/ 167243 h 194091"/>
                <a:gd name="csX435" fmla="*/ 228212 w 447474"/>
                <a:gd name="csY435" fmla="*/ 171159 h 194091"/>
                <a:gd name="csX436" fmla="*/ 219262 w 447474"/>
                <a:gd name="csY436" fmla="*/ 171159 h 194091"/>
                <a:gd name="csX437" fmla="*/ 219262 w 447474"/>
                <a:gd name="csY437" fmla="*/ 169481 h 194091"/>
                <a:gd name="csX438" fmla="*/ 217584 w 447474"/>
                <a:gd name="csY438" fmla="*/ 169481 h 194091"/>
                <a:gd name="csX439" fmla="*/ 215906 w 447474"/>
                <a:gd name="csY439" fmla="*/ 167243 h 194091"/>
                <a:gd name="csX440" fmla="*/ 214228 w 447474"/>
                <a:gd name="csY440" fmla="*/ 167243 h 194091"/>
                <a:gd name="csX441" fmla="*/ 212550 w 447474"/>
                <a:gd name="csY441" fmla="*/ 165565 h 194091"/>
                <a:gd name="csX442" fmla="*/ 210872 w 447474"/>
                <a:gd name="csY442" fmla="*/ 165565 h 194091"/>
                <a:gd name="csX443" fmla="*/ 210872 w 447474"/>
                <a:gd name="csY443" fmla="*/ 163887 h 194091"/>
                <a:gd name="csX444" fmla="*/ 205279 w 447474"/>
                <a:gd name="csY444" fmla="*/ 163887 h 194091"/>
                <a:gd name="csX445" fmla="*/ 205279 w 447474"/>
                <a:gd name="csY445" fmla="*/ 165565 h 194091"/>
                <a:gd name="csX446" fmla="*/ 201923 w 447474"/>
                <a:gd name="csY446" fmla="*/ 165565 h 194091"/>
                <a:gd name="csX447" fmla="*/ 201923 w 447474"/>
                <a:gd name="csY447" fmla="*/ 167243 h 194091"/>
                <a:gd name="csX448" fmla="*/ 199685 w 447474"/>
                <a:gd name="csY448" fmla="*/ 167243 h 194091"/>
                <a:gd name="csX449" fmla="*/ 198007 w 447474"/>
                <a:gd name="csY449" fmla="*/ 169481 h 194091"/>
                <a:gd name="csX450" fmla="*/ 198007 w 447474"/>
                <a:gd name="csY450" fmla="*/ 171159 h 194091"/>
                <a:gd name="csX451" fmla="*/ 196329 w 447474"/>
                <a:gd name="csY451" fmla="*/ 171159 h 194091"/>
                <a:gd name="csX452" fmla="*/ 196329 w 447474"/>
                <a:gd name="csY452" fmla="*/ 172837 h 194091"/>
                <a:gd name="csX453" fmla="*/ 194651 w 447474"/>
                <a:gd name="csY453" fmla="*/ 172837 h 194091"/>
                <a:gd name="csX454" fmla="*/ 192973 w 447474"/>
                <a:gd name="csY454" fmla="*/ 174515 h 194091"/>
                <a:gd name="csX455" fmla="*/ 192973 w 447474"/>
                <a:gd name="csY455" fmla="*/ 176193 h 194091"/>
                <a:gd name="csX456" fmla="*/ 190736 w 447474"/>
                <a:gd name="csY456" fmla="*/ 176193 h 194091"/>
                <a:gd name="csX457" fmla="*/ 190736 w 447474"/>
                <a:gd name="csY457" fmla="*/ 178430 h 194091"/>
                <a:gd name="csX458" fmla="*/ 185702 w 447474"/>
                <a:gd name="csY458" fmla="*/ 178430 h 194091"/>
                <a:gd name="csX459" fmla="*/ 185702 w 447474"/>
                <a:gd name="csY459" fmla="*/ 180108 h 194091"/>
                <a:gd name="csX460" fmla="*/ 184024 w 447474"/>
                <a:gd name="csY460" fmla="*/ 181786 h 194091"/>
                <a:gd name="csX461" fmla="*/ 184024 w 447474"/>
                <a:gd name="csY461" fmla="*/ 183464 h 194091"/>
                <a:gd name="csX462" fmla="*/ 182346 w 447474"/>
                <a:gd name="csY462" fmla="*/ 183464 h 194091"/>
                <a:gd name="csX463" fmla="*/ 182346 w 447474"/>
                <a:gd name="csY463" fmla="*/ 181786 h 194091"/>
                <a:gd name="csX464" fmla="*/ 180108 w 447474"/>
                <a:gd name="csY464" fmla="*/ 181786 h 194091"/>
                <a:gd name="csX465" fmla="*/ 180108 w 447474"/>
                <a:gd name="csY465" fmla="*/ 183464 h 194091"/>
                <a:gd name="csX466" fmla="*/ 169481 w 447474"/>
                <a:gd name="csY466" fmla="*/ 183464 h 194091"/>
                <a:gd name="csX467" fmla="*/ 167803 w 447474"/>
                <a:gd name="csY467" fmla="*/ 185142 h 194091"/>
                <a:gd name="csX468" fmla="*/ 162209 w 447474"/>
                <a:gd name="csY468" fmla="*/ 185142 h 194091"/>
                <a:gd name="csX469" fmla="*/ 162209 w 447474"/>
                <a:gd name="csY469" fmla="*/ 186820 h 194091"/>
                <a:gd name="csX470" fmla="*/ 157175 w 447474"/>
                <a:gd name="csY470" fmla="*/ 186820 h 194091"/>
                <a:gd name="csX471" fmla="*/ 157175 w 447474"/>
                <a:gd name="csY471" fmla="*/ 185142 h 194091"/>
                <a:gd name="csX472" fmla="*/ 153819 w 447474"/>
                <a:gd name="csY472" fmla="*/ 185142 h 194091"/>
                <a:gd name="csX473" fmla="*/ 153819 w 447474"/>
                <a:gd name="csY473" fmla="*/ 183464 h 194091"/>
                <a:gd name="csX474" fmla="*/ 151582 w 447474"/>
                <a:gd name="csY474" fmla="*/ 183464 h 194091"/>
                <a:gd name="csX475" fmla="*/ 151582 w 447474"/>
                <a:gd name="csY475" fmla="*/ 181786 h 194091"/>
                <a:gd name="csX476" fmla="*/ 149904 w 447474"/>
                <a:gd name="csY476" fmla="*/ 181786 h 194091"/>
                <a:gd name="csX477" fmla="*/ 149904 w 447474"/>
                <a:gd name="csY477" fmla="*/ 180108 h 194091"/>
                <a:gd name="csX478" fmla="*/ 148226 w 447474"/>
                <a:gd name="csY478" fmla="*/ 180108 h 194091"/>
                <a:gd name="csX479" fmla="*/ 148226 w 447474"/>
                <a:gd name="csY479" fmla="*/ 176193 h 194091"/>
                <a:gd name="csX480" fmla="*/ 144870 w 447474"/>
                <a:gd name="csY480" fmla="*/ 176193 h 194091"/>
                <a:gd name="csX481" fmla="*/ 144870 w 447474"/>
                <a:gd name="csY481" fmla="*/ 172837 h 194091"/>
                <a:gd name="csX482" fmla="*/ 142632 w 447474"/>
                <a:gd name="csY482" fmla="*/ 172837 h 194091"/>
                <a:gd name="csX483" fmla="*/ 142632 w 447474"/>
                <a:gd name="csY483" fmla="*/ 171159 h 194091"/>
                <a:gd name="csX484" fmla="*/ 137598 w 447474"/>
                <a:gd name="csY484" fmla="*/ 171159 h 194091"/>
                <a:gd name="csX485" fmla="*/ 137598 w 447474"/>
                <a:gd name="csY485" fmla="*/ 169481 h 194091"/>
                <a:gd name="csX486" fmla="*/ 135920 w 447474"/>
                <a:gd name="csY486" fmla="*/ 169481 h 194091"/>
                <a:gd name="csX487" fmla="*/ 135920 w 447474"/>
                <a:gd name="csY487" fmla="*/ 167243 h 194091"/>
                <a:gd name="csX488" fmla="*/ 132005 w 447474"/>
                <a:gd name="csY488" fmla="*/ 167243 h 194091"/>
                <a:gd name="csX489" fmla="*/ 132005 w 447474"/>
                <a:gd name="csY489" fmla="*/ 165565 h 194091"/>
                <a:gd name="csX490" fmla="*/ 126971 w 447474"/>
                <a:gd name="csY490" fmla="*/ 165565 h 194091"/>
                <a:gd name="csX491" fmla="*/ 126971 w 447474"/>
                <a:gd name="csY491" fmla="*/ 163887 h 194091"/>
                <a:gd name="csX492" fmla="*/ 123055 w 447474"/>
                <a:gd name="csY492" fmla="*/ 163887 h 194091"/>
                <a:gd name="csX493" fmla="*/ 123055 w 447474"/>
                <a:gd name="csY493" fmla="*/ 162209 h 194091"/>
                <a:gd name="csX494" fmla="*/ 109072 w 447474"/>
                <a:gd name="csY494" fmla="*/ 162209 h 194091"/>
                <a:gd name="csX495" fmla="*/ 109072 w 447474"/>
                <a:gd name="csY495" fmla="*/ 167243 h 194091"/>
                <a:gd name="csX496" fmla="*/ 107394 w 447474"/>
                <a:gd name="csY496" fmla="*/ 167243 h 194091"/>
                <a:gd name="csX497" fmla="*/ 107394 w 447474"/>
                <a:gd name="csY497" fmla="*/ 171159 h 194091"/>
                <a:gd name="csX498" fmla="*/ 107394 w 447474"/>
                <a:gd name="csY498" fmla="*/ 171159 h 194091"/>
                <a:gd name="csX499" fmla="*/ 107394 w 447474"/>
                <a:gd name="csY499" fmla="*/ 176193 h 194091"/>
                <a:gd name="csX500" fmla="*/ 107394 w 447474"/>
                <a:gd name="csY500" fmla="*/ 176193 h 194091"/>
                <a:gd name="csX501" fmla="*/ 107394 w 447474"/>
                <a:gd name="csY501" fmla="*/ 180108 h 194091"/>
                <a:gd name="csX502" fmla="*/ 101800 w 447474"/>
                <a:gd name="csY502" fmla="*/ 180108 h 194091"/>
                <a:gd name="csX503" fmla="*/ 101800 w 447474"/>
                <a:gd name="csY503" fmla="*/ 178430 h 194091"/>
                <a:gd name="csX504" fmla="*/ 98444 w 447474"/>
                <a:gd name="csY504" fmla="*/ 178430 h 194091"/>
                <a:gd name="csX505" fmla="*/ 98444 w 447474"/>
                <a:gd name="csY505" fmla="*/ 180108 h 194091"/>
                <a:gd name="csX506" fmla="*/ 94529 w 447474"/>
                <a:gd name="csY506" fmla="*/ 180108 h 194091"/>
                <a:gd name="csX507" fmla="*/ 94529 w 447474"/>
                <a:gd name="csY507" fmla="*/ 181786 h 194091"/>
                <a:gd name="csX508" fmla="*/ 92851 w 447474"/>
                <a:gd name="csY508" fmla="*/ 181786 h 194091"/>
                <a:gd name="csX509" fmla="*/ 92851 w 447474"/>
                <a:gd name="csY509" fmla="*/ 180108 h 194091"/>
                <a:gd name="csX510" fmla="*/ 91173 w 447474"/>
                <a:gd name="csY510" fmla="*/ 180108 h 194091"/>
                <a:gd name="csX511" fmla="*/ 91173 w 447474"/>
                <a:gd name="csY511" fmla="*/ 183464 h 194091"/>
                <a:gd name="csX512" fmla="*/ 87817 w 447474"/>
                <a:gd name="csY512" fmla="*/ 183464 h 194091"/>
                <a:gd name="csX513" fmla="*/ 87817 w 447474"/>
                <a:gd name="csY513" fmla="*/ 181786 h 194091"/>
                <a:gd name="csX514" fmla="*/ 85579 w 447474"/>
                <a:gd name="csY514" fmla="*/ 181786 h 194091"/>
                <a:gd name="csX515" fmla="*/ 85579 w 447474"/>
                <a:gd name="csY515" fmla="*/ 183464 h 194091"/>
                <a:gd name="csX516" fmla="*/ 83901 w 447474"/>
                <a:gd name="csY516" fmla="*/ 183464 h 194091"/>
                <a:gd name="csX517" fmla="*/ 83901 w 447474"/>
                <a:gd name="csY517" fmla="*/ 181786 h 194091"/>
                <a:gd name="csX518" fmla="*/ 82223 w 447474"/>
                <a:gd name="csY518" fmla="*/ 181786 h 194091"/>
                <a:gd name="csX519" fmla="*/ 82223 w 447474"/>
                <a:gd name="csY519" fmla="*/ 180108 h 194091"/>
                <a:gd name="csX520" fmla="*/ 76630 w 447474"/>
                <a:gd name="csY520" fmla="*/ 180108 h 194091"/>
                <a:gd name="csX521" fmla="*/ 76630 w 447474"/>
                <a:gd name="csY521" fmla="*/ 178430 h 194091"/>
                <a:gd name="csX522" fmla="*/ 73274 w 447474"/>
                <a:gd name="csY522" fmla="*/ 178430 h 194091"/>
                <a:gd name="csX523" fmla="*/ 73274 w 447474"/>
                <a:gd name="csY523" fmla="*/ 171159 h 194091"/>
                <a:gd name="csX524" fmla="*/ 71596 w 447474"/>
                <a:gd name="csY524" fmla="*/ 171159 h 194091"/>
                <a:gd name="csX525" fmla="*/ 71596 w 447474"/>
                <a:gd name="csY525" fmla="*/ 169481 h 194091"/>
                <a:gd name="csX526" fmla="*/ 73274 w 447474"/>
                <a:gd name="csY526" fmla="*/ 169481 h 194091"/>
                <a:gd name="csX527" fmla="*/ 73274 w 447474"/>
                <a:gd name="csY527" fmla="*/ 167243 h 194091"/>
                <a:gd name="csX528" fmla="*/ 71596 w 447474"/>
                <a:gd name="csY528" fmla="*/ 167243 h 194091"/>
                <a:gd name="csX529" fmla="*/ 71596 w 447474"/>
                <a:gd name="csY529" fmla="*/ 165565 h 194091"/>
                <a:gd name="csX530" fmla="*/ 69918 w 447474"/>
                <a:gd name="csY530" fmla="*/ 165565 h 194091"/>
                <a:gd name="csX531" fmla="*/ 69918 w 447474"/>
                <a:gd name="csY531" fmla="*/ 167243 h 194091"/>
                <a:gd name="csX532" fmla="*/ 69918 w 447474"/>
                <a:gd name="csY532" fmla="*/ 167243 h 194091"/>
                <a:gd name="csX533" fmla="*/ 69918 w 447474"/>
                <a:gd name="csY533" fmla="*/ 169481 h 194091"/>
                <a:gd name="csX534" fmla="*/ 68240 w 447474"/>
                <a:gd name="csY534" fmla="*/ 169481 h 194091"/>
                <a:gd name="csX535" fmla="*/ 68240 w 447474"/>
                <a:gd name="csY535" fmla="*/ 171159 h 194091"/>
                <a:gd name="csX536" fmla="*/ 66002 w 447474"/>
                <a:gd name="csY536" fmla="*/ 171159 h 194091"/>
                <a:gd name="csX537" fmla="*/ 66002 w 447474"/>
                <a:gd name="csY537" fmla="*/ 167243 h 194091"/>
                <a:gd name="csX538" fmla="*/ 60968 w 447474"/>
                <a:gd name="csY538" fmla="*/ 167243 h 194091"/>
                <a:gd name="csX539" fmla="*/ 60968 w 447474"/>
                <a:gd name="csY539" fmla="*/ 165565 h 194091"/>
                <a:gd name="csX540" fmla="*/ 60968 w 447474"/>
                <a:gd name="csY540" fmla="*/ 165565 h 194091"/>
                <a:gd name="csX541" fmla="*/ 60968 w 447474"/>
                <a:gd name="csY541" fmla="*/ 163887 h 194091"/>
                <a:gd name="csX542" fmla="*/ 53697 w 447474"/>
                <a:gd name="csY542" fmla="*/ 163887 h 194091"/>
                <a:gd name="csX543" fmla="*/ 53697 w 447474"/>
                <a:gd name="csY543" fmla="*/ 167243 h 194091"/>
                <a:gd name="csX544" fmla="*/ 50341 w 447474"/>
                <a:gd name="csY544" fmla="*/ 167243 h 194091"/>
                <a:gd name="csX545" fmla="*/ 48103 w 447474"/>
                <a:gd name="csY545" fmla="*/ 165565 h 194091"/>
                <a:gd name="csX546" fmla="*/ 48103 w 447474"/>
                <a:gd name="csY546" fmla="*/ 162209 h 194091"/>
                <a:gd name="csX547" fmla="*/ 48103 w 447474"/>
                <a:gd name="csY547" fmla="*/ 162209 h 194091"/>
                <a:gd name="csX548" fmla="*/ 48103 w 447474"/>
                <a:gd name="csY548" fmla="*/ 160531 h 194091"/>
                <a:gd name="csX549" fmla="*/ 52019 w 447474"/>
                <a:gd name="csY549" fmla="*/ 160531 h 194091"/>
                <a:gd name="csX550" fmla="*/ 52019 w 447474"/>
                <a:gd name="csY550" fmla="*/ 158294 h 194091"/>
                <a:gd name="csX551" fmla="*/ 52019 w 447474"/>
                <a:gd name="csY551" fmla="*/ 158294 h 194091"/>
                <a:gd name="csX552" fmla="*/ 48103 w 447474"/>
                <a:gd name="csY552" fmla="*/ 156616 h 194091"/>
                <a:gd name="csX553" fmla="*/ 44747 w 447474"/>
                <a:gd name="csY553" fmla="*/ 158294 h 194091"/>
                <a:gd name="csX554" fmla="*/ 28526 w 447474"/>
                <a:gd name="csY554" fmla="*/ 158294 h 194091"/>
                <a:gd name="csX555" fmla="*/ 28526 w 447474"/>
                <a:gd name="csY555" fmla="*/ 154938 h 194091"/>
                <a:gd name="csX556" fmla="*/ 30764 w 447474"/>
                <a:gd name="csY556" fmla="*/ 154938 h 194091"/>
                <a:gd name="csX557" fmla="*/ 30764 w 447474"/>
                <a:gd name="csY557" fmla="*/ 153260 h 194091"/>
                <a:gd name="csX558" fmla="*/ 32442 w 447474"/>
                <a:gd name="csY558" fmla="*/ 153260 h 194091"/>
                <a:gd name="csX559" fmla="*/ 32442 w 447474"/>
                <a:gd name="csY559" fmla="*/ 154938 h 194091"/>
                <a:gd name="csX560" fmla="*/ 35798 w 447474"/>
                <a:gd name="csY560" fmla="*/ 154938 h 194091"/>
                <a:gd name="csX561" fmla="*/ 35798 w 447474"/>
                <a:gd name="csY561" fmla="*/ 149904 h 194091"/>
                <a:gd name="csX562" fmla="*/ 34120 w 447474"/>
                <a:gd name="csY562" fmla="*/ 149904 h 194091"/>
                <a:gd name="csX563" fmla="*/ 35798 w 447474"/>
                <a:gd name="csY563" fmla="*/ 149904 h 194091"/>
                <a:gd name="csX564" fmla="*/ 34120 w 447474"/>
                <a:gd name="csY564" fmla="*/ 149904 h 194091"/>
                <a:gd name="csX565" fmla="*/ 32442 w 447474"/>
                <a:gd name="csY565" fmla="*/ 147666 h 194091"/>
                <a:gd name="csX566" fmla="*/ 28526 w 447474"/>
                <a:gd name="csY566" fmla="*/ 147666 h 194091"/>
                <a:gd name="csX567" fmla="*/ 28526 w 447474"/>
                <a:gd name="csY567" fmla="*/ 144310 h 194091"/>
                <a:gd name="csX568" fmla="*/ 26848 w 447474"/>
                <a:gd name="csY568" fmla="*/ 144310 h 194091"/>
                <a:gd name="csX569" fmla="*/ 26848 w 447474"/>
                <a:gd name="csY569" fmla="*/ 140954 h 194091"/>
                <a:gd name="csX570" fmla="*/ 25170 w 447474"/>
                <a:gd name="csY570" fmla="*/ 140954 h 194091"/>
                <a:gd name="csX571" fmla="*/ 25170 w 447474"/>
                <a:gd name="csY571" fmla="*/ 138717 h 194091"/>
                <a:gd name="csX572" fmla="*/ 23492 w 447474"/>
                <a:gd name="csY572" fmla="*/ 138717 h 194091"/>
                <a:gd name="csX573" fmla="*/ 23492 w 447474"/>
                <a:gd name="csY573" fmla="*/ 137039 h 194091"/>
                <a:gd name="csX574" fmla="*/ 28526 w 447474"/>
                <a:gd name="csY574" fmla="*/ 137039 h 194091"/>
                <a:gd name="csX575" fmla="*/ 28526 w 447474"/>
                <a:gd name="csY575" fmla="*/ 129767 h 194091"/>
                <a:gd name="csX576" fmla="*/ 28526 w 447474"/>
                <a:gd name="csY576" fmla="*/ 129767 h 194091"/>
                <a:gd name="csX577" fmla="*/ 28526 w 447474"/>
                <a:gd name="csY577" fmla="*/ 128089 h 194091"/>
                <a:gd name="csX578" fmla="*/ 25170 w 447474"/>
                <a:gd name="csY578" fmla="*/ 128089 h 194091"/>
                <a:gd name="csX579" fmla="*/ 25170 w 447474"/>
                <a:gd name="csY579" fmla="*/ 126411 h 194091"/>
                <a:gd name="csX580" fmla="*/ 19577 w 447474"/>
                <a:gd name="csY580" fmla="*/ 126411 h 194091"/>
                <a:gd name="csX581" fmla="*/ 19577 w 447474"/>
                <a:gd name="csY581" fmla="*/ 124733 h 194091"/>
                <a:gd name="csX582" fmla="*/ 17899 w 447474"/>
                <a:gd name="csY582" fmla="*/ 124733 h 194091"/>
                <a:gd name="csX583" fmla="*/ 17899 w 447474"/>
                <a:gd name="csY583" fmla="*/ 123055 h 194091"/>
                <a:gd name="csX584" fmla="*/ 14543 w 447474"/>
                <a:gd name="csY584" fmla="*/ 123055 h 194091"/>
                <a:gd name="csX585" fmla="*/ 14543 w 447474"/>
                <a:gd name="csY585" fmla="*/ 124733 h 194091"/>
                <a:gd name="csX586" fmla="*/ 11187 w 447474"/>
                <a:gd name="csY586" fmla="*/ 124733 h 194091"/>
                <a:gd name="csX587" fmla="*/ 11187 w 447474"/>
                <a:gd name="csY587" fmla="*/ 121377 h 194091"/>
                <a:gd name="csX588" fmla="*/ 5593 w 447474"/>
                <a:gd name="csY588" fmla="*/ 121377 h 194091"/>
                <a:gd name="csX589" fmla="*/ 5593 w 447474"/>
                <a:gd name="csY589" fmla="*/ 117462 h 194091"/>
                <a:gd name="csX590" fmla="*/ 11187 w 447474"/>
                <a:gd name="csY590" fmla="*/ 117462 h 194091"/>
                <a:gd name="csX591" fmla="*/ 11187 w 447474"/>
                <a:gd name="csY591" fmla="*/ 114106 h 194091"/>
                <a:gd name="csX592" fmla="*/ 8949 w 447474"/>
                <a:gd name="csY592" fmla="*/ 114106 h 194091"/>
                <a:gd name="csX593" fmla="*/ 8949 w 447474"/>
                <a:gd name="csY593" fmla="*/ 112428 h 194091"/>
                <a:gd name="csX594" fmla="*/ 7271 w 447474"/>
                <a:gd name="csY594" fmla="*/ 112428 h 194091"/>
                <a:gd name="csX595" fmla="*/ 7271 w 447474"/>
                <a:gd name="csY595" fmla="*/ 106834 h 194091"/>
                <a:gd name="csX596" fmla="*/ 11187 w 447474"/>
                <a:gd name="csY596" fmla="*/ 106834 h 194091"/>
                <a:gd name="csX597" fmla="*/ 11187 w 447474"/>
                <a:gd name="csY597" fmla="*/ 108512 h 194091"/>
                <a:gd name="csX598" fmla="*/ 12865 w 447474"/>
                <a:gd name="csY598" fmla="*/ 108512 h 194091"/>
                <a:gd name="csX599" fmla="*/ 12865 w 447474"/>
                <a:gd name="csY599" fmla="*/ 112428 h 194091"/>
                <a:gd name="csX600" fmla="*/ 14543 w 447474"/>
                <a:gd name="csY600" fmla="*/ 112428 h 194091"/>
                <a:gd name="csX601" fmla="*/ 14543 w 447474"/>
                <a:gd name="csY601" fmla="*/ 115784 h 194091"/>
                <a:gd name="csX602" fmla="*/ 17899 w 447474"/>
                <a:gd name="csY602" fmla="*/ 115784 h 194091"/>
                <a:gd name="csX603" fmla="*/ 17899 w 447474"/>
                <a:gd name="csY603" fmla="*/ 117462 h 194091"/>
                <a:gd name="csX604" fmla="*/ 21814 w 447474"/>
                <a:gd name="csY604" fmla="*/ 117462 h 194091"/>
                <a:gd name="csX605" fmla="*/ 21814 w 447474"/>
                <a:gd name="csY605" fmla="*/ 115784 h 194091"/>
                <a:gd name="csX606" fmla="*/ 25170 w 447474"/>
                <a:gd name="csY606" fmla="*/ 115784 h 194091"/>
                <a:gd name="csX607" fmla="*/ 25170 w 447474"/>
                <a:gd name="csY607" fmla="*/ 114106 h 194091"/>
                <a:gd name="csX608" fmla="*/ 19577 w 447474"/>
                <a:gd name="csY608" fmla="*/ 114106 h 194091"/>
                <a:gd name="csX609" fmla="*/ 19577 w 447474"/>
                <a:gd name="csY609" fmla="*/ 110190 h 194091"/>
                <a:gd name="csX610" fmla="*/ 17899 w 447474"/>
                <a:gd name="csY610" fmla="*/ 110190 h 194091"/>
                <a:gd name="csX611" fmla="*/ 17899 w 447474"/>
                <a:gd name="csY611" fmla="*/ 108512 h 194091"/>
                <a:gd name="csX612" fmla="*/ 16221 w 447474"/>
                <a:gd name="csY612" fmla="*/ 108512 h 194091"/>
                <a:gd name="csX613" fmla="*/ 16221 w 447474"/>
                <a:gd name="csY613" fmla="*/ 105156 h 194091"/>
                <a:gd name="csX614" fmla="*/ 19577 w 447474"/>
                <a:gd name="csY614" fmla="*/ 105156 h 194091"/>
                <a:gd name="csX615" fmla="*/ 19577 w 447474"/>
                <a:gd name="csY615" fmla="*/ 103478 h 194091"/>
                <a:gd name="csX616" fmla="*/ 23492 w 447474"/>
                <a:gd name="csY616" fmla="*/ 103478 h 194091"/>
                <a:gd name="csX617" fmla="*/ 23492 w 447474"/>
                <a:gd name="csY617" fmla="*/ 101241 h 194091"/>
                <a:gd name="csX618" fmla="*/ 23492 w 447474"/>
                <a:gd name="csY618" fmla="*/ 101241 h 194091"/>
                <a:gd name="csX619" fmla="*/ 23492 w 447474"/>
                <a:gd name="csY619" fmla="*/ 99563 h 194091"/>
                <a:gd name="csX620" fmla="*/ 17899 w 447474"/>
                <a:gd name="csY620" fmla="*/ 99563 h 194091"/>
                <a:gd name="csX621" fmla="*/ 17899 w 447474"/>
                <a:gd name="csY621" fmla="*/ 96207 h 194091"/>
                <a:gd name="csX622" fmla="*/ 19577 w 447474"/>
                <a:gd name="csY622" fmla="*/ 96207 h 194091"/>
                <a:gd name="csX623" fmla="*/ 19577 w 447474"/>
                <a:gd name="csY623" fmla="*/ 94529 h 194091"/>
                <a:gd name="csX624" fmla="*/ 17899 w 447474"/>
                <a:gd name="csY624" fmla="*/ 92851 h 194091"/>
                <a:gd name="csX625" fmla="*/ 17899 w 447474"/>
                <a:gd name="csY625" fmla="*/ 90613 h 194091"/>
                <a:gd name="csX626" fmla="*/ 16221 w 447474"/>
                <a:gd name="csY626" fmla="*/ 90613 h 194091"/>
                <a:gd name="csX627" fmla="*/ 16221 w 447474"/>
                <a:gd name="csY627" fmla="*/ 88935 h 194091"/>
                <a:gd name="csX628" fmla="*/ 16221 w 447474"/>
                <a:gd name="csY628" fmla="*/ 88935 h 194091"/>
                <a:gd name="csX629" fmla="*/ 16221 w 447474"/>
                <a:gd name="csY629" fmla="*/ 87257 h 194091"/>
                <a:gd name="csX630" fmla="*/ 17899 w 447474"/>
                <a:gd name="csY630" fmla="*/ 87257 h 194091"/>
                <a:gd name="csX631" fmla="*/ 17899 w 447474"/>
                <a:gd name="csY631" fmla="*/ 83901 h 194091"/>
                <a:gd name="csX632" fmla="*/ 19577 w 447474"/>
                <a:gd name="csY632" fmla="*/ 83901 h 194091"/>
                <a:gd name="csX633" fmla="*/ 21814 w 447474"/>
                <a:gd name="csY633" fmla="*/ 81664 h 194091"/>
                <a:gd name="csX634" fmla="*/ 21814 w 447474"/>
                <a:gd name="csY634" fmla="*/ 79986 h 194091"/>
                <a:gd name="csX635" fmla="*/ 14543 w 447474"/>
                <a:gd name="csY635" fmla="*/ 79986 h 194091"/>
                <a:gd name="csX636" fmla="*/ 14543 w 447474"/>
                <a:gd name="csY636" fmla="*/ 81664 h 194091"/>
                <a:gd name="csX637" fmla="*/ 5593 w 447474"/>
                <a:gd name="csY637" fmla="*/ 81664 h 194091"/>
                <a:gd name="csX638" fmla="*/ 5593 w 447474"/>
                <a:gd name="csY638" fmla="*/ 83901 h 194091"/>
                <a:gd name="csX639" fmla="*/ 0 w 447474"/>
                <a:gd name="csY639" fmla="*/ 83901 h 194091"/>
                <a:gd name="csX640" fmla="*/ 0 w 447474"/>
                <a:gd name="csY640" fmla="*/ 81664 h 194091"/>
                <a:gd name="csX641" fmla="*/ 2237 w 447474"/>
                <a:gd name="csY641" fmla="*/ 81664 h 194091"/>
                <a:gd name="csX642" fmla="*/ 2237 w 447474"/>
                <a:gd name="csY642" fmla="*/ 67680 h 194091"/>
                <a:gd name="csX643" fmla="*/ 7271 w 447474"/>
                <a:gd name="csY643" fmla="*/ 66002 h 194091"/>
                <a:gd name="csX644" fmla="*/ 8949 w 447474"/>
                <a:gd name="csY644" fmla="*/ 64324 h 194091"/>
                <a:gd name="csX645" fmla="*/ 8949 w 447474"/>
                <a:gd name="csY645" fmla="*/ 62087 h 194091"/>
                <a:gd name="csX646" fmla="*/ 12865 w 447474"/>
                <a:gd name="csY646" fmla="*/ 60409 h 194091"/>
                <a:gd name="csX647" fmla="*/ 12865 w 447474"/>
                <a:gd name="csY647" fmla="*/ 58731 h 194091"/>
                <a:gd name="csX648" fmla="*/ 14543 w 447474"/>
                <a:gd name="csY648" fmla="*/ 58731 h 194091"/>
                <a:gd name="csX649" fmla="*/ 21814 w 447474"/>
                <a:gd name="csY649" fmla="*/ 55375 h 194091"/>
                <a:gd name="csX650" fmla="*/ 23492 w 447474"/>
                <a:gd name="csY650" fmla="*/ 55375 h 194091"/>
                <a:gd name="csX651" fmla="*/ 23492 w 447474"/>
                <a:gd name="csY651" fmla="*/ 53138 h 194091"/>
                <a:gd name="csX652" fmla="*/ 28526 w 447474"/>
                <a:gd name="csY652" fmla="*/ 53138 h 194091"/>
                <a:gd name="csX653" fmla="*/ 28526 w 447474"/>
                <a:gd name="csY653" fmla="*/ 51459 h 194091"/>
                <a:gd name="csX654" fmla="*/ 30764 w 447474"/>
                <a:gd name="csY654" fmla="*/ 51459 h 194091"/>
                <a:gd name="csX655" fmla="*/ 30764 w 447474"/>
                <a:gd name="csY655" fmla="*/ 55375 h 194091"/>
                <a:gd name="csX656" fmla="*/ 34120 w 447474"/>
                <a:gd name="csY656" fmla="*/ 55375 h 194091"/>
                <a:gd name="csX657" fmla="*/ 34120 w 447474"/>
                <a:gd name="csY657" fmla="*/ 57053 h 194091"/>
                <a:gd name="csX658" fmla="*/ 41391 w 447474"/>
                <a:gd name="csY658" fmla="*/ 57053 h 194091"/>
                <a:gd name="csX659" fmla="*/ 41391 w 447474"/>
                <a:gd name="csY659" fmla="*/ 51459 h 194091"/>
                <a:gd name="csX660" fmla="*/ 48103 w 447474"/>
                <a:gd name="csY660" fmla="*/ 51459 h 194091"/>
                <a:gd name="csX661" fmla="*/ 48103 w 447474"/>
                <a:gd name="csY661" fmla="*/ 53138 h 194091"/>
                <a:gd name="csX662" fmla="*/ 44747 w 447474"/>
                <a:gd name="csY662" fmla="*/ 53138 h 194091"/>
                <a:gd name="csX663" fmla="*/ 44747 w 447474"/>
                <a:gd name="csY663" fmla="*/ 55375 h 194091"/>
                <a:gd name="csX664" fmla="*/ 50341 w 447474"/>
                <a:gd name="csY664" fmla="*/ 55375 h 194091"/>
                <a:gd name="csX665" fmla="*/ 50341 w 447474"/>
                <a:gd name="csY665" fmla="*/ 53138 h 194091"/>
                <a:gd name="csX666" fmla="*/ 59290 w 447474"/>
                <a:gd name="csY666" fmla="*/ 53138 h 194091"/>
                <a:gd name="csX667" fmla="*/ 59290 w 447474"/>
                <a:gd name="csY667" fmla="*/ 55375 h 194091"/>
                <a:gd name="csX668" fmla="*/ 71596 w 447474"/>
                <a:gd name="csY668" fmla="*/ 55375 h 194091"/>
                <a:gd name="csX669" fmla="*/ 73274 w 447474"/>
                <a:gd name="csY669" fmla="*/ 53138 h 194091"/>
                <a:gd name="csX670" fmla="*/ 73274 w 447474"/>
                <a:gd name="csY670" fmla="*/ 51459 h 194091"/>
                <a:gd name="csX671" fmla="*/ 66002 w 447474"/>
                <a:gd name="csY671" fmla="*/ 51459 h 194091"/>
                <a:gd name="csX672" fmla="*/ 66002 w 447474"/>
                <a:gd name="csY672" fmla="*/ 48103 h 194091"/>
                <a:gd name="csX673" fmla="*/ 69918 w 447474"/>
                <a:gd name="csY673" fmla="*/ 48103 h 194091"/>
                <a:gd name="csX674" fmla="*/ 69918 w 447474"/>
                <a:gd name="csY674" fmla="*/ 46425 h 194091"/>
                <a:gd name="csX675" fmla="*/ 85579 w 447474"/>
                <a:gd name="csY675" fmla="*/ 46425 h 194091"/>
                <a:gd name="csX676" fmla="*/ 85579 w 447474"/>
                <a:gd name="csY676" fmla="*/ 44188 h 194091"/>
                <a:gd name="csX677" fmla="*/ 89495 w 447474"/>
                <a:gd name="csY677" fmla="*/ 44188 h 194091"/>
                <a:gd name="csX678" fmla="*/ 89495 w 447474"/>
                <a:gd name="csY678" fmla="*/ 42510 h 194091"/>
                <a:gd name="csX679" fmla="*/ 78867 w 447474"/>
                <a:gd name="csY679" fmla="*/ 42510 h 194091"/>
                <a:gd name="csX680" fmla="*/ 78867 w 447474"/>
                <a:gd name="csY680" fmla="*/ 40832 h 194091"/>
                <a:gd name="csX681" fmla="*/ 76630 w 447474"/>
                <a:gd name="csY681" fmla="*/ 40832 h 194091"/>
                <a:gd name="csX682" fmla="*/ 76630 w 447474"/>
                <a:gd name="csY682" fmla="*/ 39154 h 194091"/>
                <a:gd name="csX683" fmla="*/ 74952 w 447474"/>
                <a:gd name="csY683" fmla="*/ 39154 h 194091"/>
                <a:gd name="csX684" fmla="*/ 74952 w 447474"/>
                <a:gd name="csY684" fmla="*/ 37476 h 194091"/>
                <a:gd name="csX685" fmla="*/ 73274 w 447474"/>
                <a:gd name="csY685" fmla="*/ 37476 h 194091"/>
                <a:gd name="csX686" fmla="*/ 71596 w 447474"/>
                <a:gd name="csY686" fmla="*/ 35798 h 194091"/>
                <a:gd name="csX687" fmla="*/ 59290 w 447474"/>
                <a:gd name="csY687" fmla="*/ 35798 h 194091"/>
                <a:gd name="csX688" fmla="*/ 59290 w 447474"/>
                <a:gd name="csY688" fmla="*/ 33561 h 194091"/>
                <a:gd name="csX689" fmla="*/ 46425 w 447474"/>
                <a:gd name="csY689" fmla="*/ 33561 h 194091"/>
                <a:gd name="csX690" fmla="*/ 46425 w 447474"/>
                <a:gd name="csY690" fmla="*/ 35798 h 194091"/>
                <a:gd name="csX691" fmla="*/ 35798 w 447474"/>
                <a:gd name="csY691" fmla="*/ 35798 h 194091"/>
                <a:gd name="csX692" fmla="*/ 35798 w 447474"/>
                <a:gd name="csY692" fmla="*/ 37476 h 194091"/>
                <a:gd name="csX693" fmla="*/ 34120 w 447474"/>
                <a:gd name="csY693" fmla="*/ 37476 h 194091"/>
                <a:gd name="csX694" fmla="*/ 34120 w 447474"/>
                <a:gd name="csY694" fmla="*/ 40832 h 194091"/>
                <a:gd name="csX695" fmla="*/ 32442 w 447474"/>
                <a:gd name="csY695" fmla="*/ 40832 h 194091"/>
                <a:gd name="csX696" fmla="*/ 32442 w 447474"/>
                <a:gd name="csY696" fmla="*/ 42510 h 194091"/>
                <a:gd name="csX697" fmla="*/ 30764 w 447474"/>
                <a:gd name="csY697" fmla="*/ 42510 h 194091"/>
                <a:gd name="csX698" fmla="*/ 30764 w 447474"/>
                <a:gd name="csY698" fmla="*/ 46425 h 194091"/>
                <a:gd name="csX699" fmla="*/ 26848 w 447474"/>
                <a:gd name="csY699" fmla="*/ 46425 h 194091"/>
                <a:gd name="csX700" fmla="*/ 26848 w 447474"/>
                <a:gd name="csY700" fmla="*/ 48103 h 194091"/>
                <a:gd name="csX701" fmla="*/ 23492 w 447474"/>
                <a:gd name="csY701" fmla="*/ 48103 h 194091"/>
                <a:gd name="csX702" fmla="*/ 23492 w 447474"/>
                <a:gd name="csY702" fmla="*/ 49781 h 194091"/>
                <a:gd name="csX703" fmla="*/ 19577 w 447474"/>
                <a:gd name="csY703" fmla="*/ 49781 h 194091"/>
                <a:gd name="csX704" fmla="*/ 19577 w 447474"/>
                <a:gd name="csY704" fmla="*/ 51459 h 194091"/>
                <a:gd name="csX705" fmla="*/ 17899 w 447474"/>
                <a:gd name="csY705" fmla="*/ 51459 h 194091"/>
                <a:gd name="csX706" fmla="*/ 16221 w 447474"/>
                <a:gd name="csY706" fmla="*/ 53138 h 194091"/>
                <a:gd name="csX707" fmla="*/ 14543 w 447474"/>
                <a:gd name="csY707" fmla="*/ 53138 h 194091"/>
                <a:gd name="csX708" fmla="*/ 12865 w 447474"/>
                <a:gd name="csY708" fmla="*/ 55375 h 194091"/>
                <a:gd name="csX709" fmla="*/ 11187 w 447474"/>
                <a:gd name="csY709" fmla="*/ 57053 h 194091"/>
                <a:gd name="csX710" fmla="*/ 8949 w 447474"/>
                <a:gd name="csY710" fmla="*/ 58731 h 194091"/>
                <a:gd name="csX711" fmla="*/ 5593 w 447474"/>
                <a:gd name="csY711" fmla="*/ 60409 h 194091"/>
                <a:gd name="csX712" fmla="*/ 41391 w 447474"/>
                <a:gd name="csY712" fmla="*/ 158294 h 194091"/>
                <a:gd name="csX713" fmla="*/ 43069 w 447474"/>
                <a:gd name="csY713" fmla="*/ 158294 h 194091"/>
                <a:gd name="csX714" fmla="*/ 41391 w 447474"/>
                <a:gd name="csY714" fmla="*/ 158294 h 194091"/>
                <a:gd name="csX715" fmla="*/ 387065 w 447474"/>
                <a:gd name="csY715" fmla="*/ 149904 h 194091"/>
                <a:gd name="csX716" fmla="*/ 385387 w 447474"/>
                <a:gd name="csY716" fmla="*/ 149904 h 194091"/>
                <a:gd name="csX717" fmla="*/ 387065 w 447474"/>
                <a:gd name="csY717" fmla="*/ 149904 h 194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</a:cxnLst>
              <a:rect l="l" t="t" r="r" b="b"/>
              <a:pathLst>
                <a:path w="447474" h="194091">
                  <a:moveTo>
                    <a:pt x="5593" y="60409"/>
                  </a:moveTo>
                  <a:lnTo>
                    <a:pt x="5593" y="55375"/>
                  </a:lnTo>
                  <a:lnTo>
                    <a:pt x="7271" y="55375"/>
                  </a:lnTo>
                  <a:lnTo>
                    <a:pt x="7271" y="53138"/>
                  </a:lnTo>
                  <a:lnTo>
                    <a:pt x="11187" y="53138"/>
                  </a:lnTo>
                  <a:lnTo>
                    <a:pt x="12865" y="51459"/>
                  </a:lnTo>
                  <a:lnTo>
                    <a:pt x="14543" y="51459"/>
                  </a:lnTo>
                  <a:lnTo>
                    <a:pt x="16221" y="49781"/>
                  </a:lnTo>
                  <a:lnTo>
                    <a:pt x="17899" y="49781"/>
                  </a:lnTo>
                  <a:lnTo>
                    <a:pt x="17899" y="48103"/>
                  </a:lnTo>
                  <a:lnTo>
                    <a:pt x="17899" y="48103"/>
                  </a:lnTo>
                  <a:lnTo>
                    <a:pt x="17899" y="46425"/>
                  </a:lnTo>
                  <a:lnTo>
                    <a:pt x="12865" y="46425"/>
                  </a:lnTo>
                  <a:lnTo>
                    <a:pt x="12865" y="48103"/>
                  </a:lnTo>
                  <a:lnTo>
                    <a:pt x="0" y="48103"/>
                  </a:lnTo>
                  <a:lnTo>
                    <a:pt x="0" y="42510"/>
                  </a:lnTo>
                  <a:lnTo>
                    <a:pt x="2237" y="42510"/>
                  </a:lnTo>
                  <a:lnTo>
                    <a:pt x="2237" y="40832"/>
                  </a:lnTo>
                  <a:lnTo>
                    <a:pt x="3915" y="40832"/>
                  </a:lnTo>
                  <a:lnTo>
                    <a:pt x="3915" y="39154"/>
                  </a:lnTo>
                  <a:lnTo>
                    <a:pt x="5593" y="39154"/>
                  </a:lnTo>
                  <a:lnTo>
                    <a:pt x="5593" y="37476"/>
                  </a:lnTo>
                  <a:lnTo>
                    <a:pt x="7271" y="37476"/>
                  </a:lnTo>
                  <a:lnTo>
                    <a:pt x="7271" y="28526"/>
                  </a:lnTo>
                  <a:lnTo>
                    <a:pt x="8949" y="28526"/>
                  </a:lnTo>
                  <a:lnTo>
                    <a:pt x="8949" y="26848"/>
                  </a:lnTo>
                  <a:lnTo>
                    <a:pt x="11187" y="26848"/>
                  </a:lnTo>
                  <a:lnTo>
                    <a:pt x="11187" y="24611"/>
                  </a:lnTo>
                  <a:lnTo>
                    <a:pt x="14543" y="24611"/>
                  </a:lnTo>
                  <a:lnTo>
                    <a:pt x="14543" y="21255"/>
                  </a:lnTo>
                  <a:lnTo>
                    <a:pt x="12865" y="21255"/>
                  </a:lnTo>
                  <a:lnTo>
                    <a:pt x="14543" y="19577"/>
                  </a:lnTo>
                  <a:lnTo>
                    <a:pt x="12865" y="19577"/>
                  </a:lnTo>
                  <a:lnTo>
                    <a:pt x="12865" y="15662"/>
                  </a:lnTo>
                  <a:lnTo>
                    <a:pt x="11187" y="13984"/>
                  </a:lnTo>
                  <a:lnTo>
                    <a:pt x="8949" y="13984"/>
                  </a:lnTo>
                  <a:lnTo>
                    <a:pt x="8949" y="12305"/>
                  </a:lnTo>
                  <a:lnTo>
                    <a:pt x="7271" y="12305"/>
                  </a:lnTo>
                  <a:lnTo>
                    <a:pt x="7271" y="8949"/>
                  </a:lnTo>
                  <a:lnTo>
                    <a:pt x="12865" y="8949"/>
                  </a:lnTo>
                  <a:lnTo>
                    <a:pt x="12865" y="5034"/>
                  </a:lnTo>
                  <a:lnTo>
                    <a:pt x="19577" y="5034"/>
                  </a:lnTo>
                  <a:lnTo>
                    <a:pt x="19577" y="3356"/>
                  </a:lnTo>
                  <a:lnTo>
                    <a:pt x="23492" y="3356"/>
                  </a:lnTo>
                  <a:lnTo>
                    <a:pt x="23492" y="0"/>
                  </a:lnTo>
                  <a:lnTo>
                    <a:pt x="25170" y="0"/>
                  </a:lnTo>
                  <a:lnTo>
                    <a:pt x="25170" y="1678"/>
                  </a:lnTo>
                  <a:lnTo>
                    <a:pt x="28526" y="1678"/>
                  </a:lnTo>
                  <a:lnTo>
                    <a:pt x="28526" y="0"/>
                  </a:lnTo>
                  <a:lnTo>
                    <a:pt x="30764" y="0"/>
                  </a:lnTo>
                  <a:lnTo>
                    <a:pt x="30764" y="1678"/>
                  </a:lnTo>
                  <a:lnTo>
                    <a:pt x="32442" y="1678"/>
                  </a:lnTo>
                  <a:lnTo>
                    <a:pt x="32442" y="3356"/>
                  </a:lnTo>
                  <a:lnTo>
                    <a:pt x="34120" y="3356"/>
                  </a:lnTo>
                  <a:lnTo>
                    <a:pt x="34120" y="5034"/>
                  </a:lnTo>
                  <a:lnTo>
                    <a:pt x="43069" y="5034"/>
                  </a:lnTo>
                  <a:lnTo>
                    <a:pt x="43069" y="3356"/>
                  </a:lnTo>
                  <a:lnTo>
                    <a:pt x="44747" y="3356"/>
                  </a:lnTo>
                  <a:lnTo>
                    <a:pt x="44747" y="5034"/>
                  </a:lnTo>
                  <a:lnTo>
                    <a:pt x="46425" y="5034"/>
                  </a:lnTo>
                  <a:lnTo>
                    <a:pt x="46425" y="3356"/>
                  </a:lnTo>
                  <a:lnTo>
                    <a:pt x="48103" y="3356"/>
                  </a:lnTo>
                  <a:lnTo>
                    <a:pt x="48103" y="7271"/>
                  </a:lnTo>
                  <a:lnTo>
                    <a:pt x="46425" y="7271"/>
                  </a:lnTo>
                  <a:lnTo>
                    <a:pt x="46425" y="10627"/>
                  </a:lnTo>
                  <a:lnTo>
                    <a:pt x="48103" y="10627"/>
                  </a:lnTo>
                  <a:lnTo>
                    <a:pt x="48103" y="15662"/>
                  </a:lnTo>
                  <a:lnTo>
                    <a:pt x="50341" y="15662"/>
                  </a:lnTo>
                  <a:lnTo>
                    <a:pt x="50341" y="17899"/>
                  </a:lnTo>
                  <a:lnTo>
                    <a:pt x="52019" y="17899"/>
                  </a:lnTo>
                  <a:lnTo>
                    <a:pt x="52019" y="19577"/>
                  </a:lnTo>
                  <a:lnTo>
                    <a:pt x="55375" y="19577"/>
                  </a:lnTo>
                  <a:lnTo>
                    <a:pt x="55375" y="21255"/>
                  </a:lnTo>
                  <a:lnTo>
                    <a:pt x="57053" y="21255"/>
                  </a:lnTo>
                  <a:lnTo>
                    <a:pt x="59290" y="22933"/>
                  </a:lnTo>
                  <a:lnTo>
                    <a:pt x="60968" y="22933"/>
                  </a:lnTo>
                  <a:lnTo>
                    <a:pt x="60968" y="24611"/>
                  </a:lnTo>
                  <a:lnTo>
                    <a:pt x="66002" y="24611"/>
                  </a:lnTo>
                  <a:lnTo>
                    <a:pt x="66002" y="26848"/>
                  </a:lnTo>
                  <a:lnTo>
                    <a:pt x="69918" y="26848"/>
                  </a:lnTo>
                  <a:lnTo>
                    <a:pt x="69918" y="28526"/>
                  </a:lnTo>
                  <a:lnTo>
                    <a:pt x="82223" y="28526"/>
                  </a:lnTo>
                  <a:lnTo>
                    <a:pt x="82223" y="30204"/>
                  </a:lnTo>
                  <a:lnTo>
                    <a:pt x="100122" y="30204"/>
                  </a:lnTo>
                  <a:lnTo>
                    <a:pt x="100122" y="28526"/>
                  </a:lnTo>
                  <a:lnTo>
                    <a:pt x="103478" y="28526"/>
                  </a:lnTo>
                  <a:lnTo>
                    <a:pt x="103478" y="30204"/>
                  </a:lnTo>
                  <a:lnTo>
                    <a:pt x="109072" y="30204"/>
                  </a:lnTo>
                  <a:lnTo>
                    <a:pt x="110750" y="31882"/>
                  </a:lnTo>
                  <a:lnTo>
                    <a:pt x="112428" y="31882"/>
                  </a:lnTo>
                  <a:lnTo>
                    <a:pt x="112428" y="33561"/>
                  </a:lnTo>
                  <a:lnTo>
                    <a:pt x="121377" y="33561"/>
                  </a:lnTo>
                  <a:lnTo>
                    <a:pt x="123055" y="31882"/>
                  </a:lnTo>
                  <a:lnTo>
                    <a:pt x="125293" y="31882"/>
                  </a:lnTo>
                  <a:lnTo>
                    <a:pt x="126971" y="30204"/>
                  </a:lnTo>
                  <a:lnTo>
                    <a:pt x="126971" y="28526"/>
                  </a:lnTo>
                  <a:lnTo>
                    <a:pt x="128649" y="28526"/>
                  </a:lnTo>
                  <a:lnTo>
                    <a:pt x="128649" y="26848"/>
                  </a:lnTo>
                  <a:lnTo>
                    <a:pt x="126971" y="26848"/>
                  </a:lnTo>
                  <a:lnTo>
                    <a:pt x="126971" y="24611"/>
                  </a:lnTo>
                  <a:lnTo>
                    <a:pt x="130327" y="24611"/>
                  </a:lnTo>
                  <a:lnTo>
                    <a:pt x="130327" y="22933"/>
                  </a:lnTo>
                  <a:lnTo>
                    <a:pt x="135920" y="22933"/>
                  </a:lnTo>
                  <a:lnTo>
                    <a:pt x="135920" y="21255"/>
                  </a:lnTo>
                  <a:lnTo>
                    <a:pt x="137598" y="21255"/>
                  </a:lnTo>
                  <a:lnTo>
                    <a:pt x="137598" y="19577"/>
                  </a:lnTo>
                  <a:lnTo>
                    <a:pt x="139276" y="19577"/>
                  </a:lnTo>
                  <a:lnTo>
                    <a:pt x="139276" y="17899"/>
                  </a:lnTo>
                  <a:lnTo>
                    <a:pt x="144870" y="17899"/>
                  </a:lnTo>
                  <a:lnTo>
                    <a:pt x="144870" y="15662"/>
                  </a:lnTo>
                  <a:lnTo>
                    <a:pt x="148226" y="15662"/>
                  </a:lnTo>
                  <a:lnTo>
                    <a:pt x="148226" y="12305"/>
                  </a:lnTo>
                  <a:lnTo>
                    <a:pt x="153819" y="12305"/>
                  </a:lnTo>
                  <a:lnTo>
                    <a:pt x="153819" y="10627"/>
                  </a:lnTo>
                  <a:lnTo>
                    <a:pt x="155497" y="10627"/>
                  </a:lnTo>
                  <a:lnTo>
                    <a:pt x="155497" y="8949"/>
                  </a:lnTo>
                  <a:lnTo>
                    <a:pt x="160531" y="8949"/>
                  </a:lnTo>
                  <a:lnTo>
                    <a:pt x="160531" y="7271"/>
                  </a:lnTo>
                  <a:lnTo>
                    <a:pt x="160531" y="8949"/>
                  </a:lnTo>
                  <a:lnTo>
                    <a:pt x="160531" y="7271"/>
                  </a:lnTo>
                  <a:lnTo>
                    <a:pt x="166125" y="7271"/>
                  </a:lnTo>
                  <a:lnTo>
                    <a:pt x="166125" y="5034"/>
                  </a:lnTo>
                  <a:lnTo>
                    <a:pt x="171159" y="5034"/>
                  </a:lnTo>
                  <a:lnTo>
                    <a:pt x="171159" y="3356"/>
                  </a:lnTo>
                  <a:lnTo>
                    <a:pt x="173396" y="3356"/>
                  </a:lnTo>
                  <a:lnTo>
                    <a:pt x="173396" y="1678"/>
                  </a:lnTo>
                  <a:lnTo>
                    <a:pt x="175074" y="1678"/>
                  </a:lnTo>
                  <a:lnTo>
                    <a:pt x="175074" y="3356"/>
                  </a:lnTo>
                  <a:lnTo>
                    <a:pt x="182346" y="3356"/>
                  </a:lnTo>
                  <a:lnTo>
                    <a:pt x="184024" y="5034"/>
                  </a:lnTo>
                  <a:lnTo>
                    <a:pt x="189058" y="5034"/>
                  </a:lnTo>
                  <a:lnTo>
                    <a:pt x="190736" y="3356"/>
                  </a:lnTo>
                  <a:lnTo>
                    <a:pt x="190736" y="5034"/>
                  </a:lnTo>
                  <a:lnTo>
                    <a:pt x="190736" y="3356"/>
                  </a:lnTo>
                  <a:lnTo>
                    <a:pt x="190736" y="5034"/>
                  </a:lnTo>
                  <a:lnTo>
                    <a:pt x="210872" y="5034"/>
                  </a:lnTo>
                  <a:lnTo>
                    <a:pt x="210872" y="1678"/>
                  </a:lnTo>
                  <a:lnTo>
                    <a:pt x="212550" y="1678"/>
                  </a:lnTo>
                  <a:lnTo>
                    <a:pt x="212550" y="0"/>
                  </a:lnTo>
                  <a:lnTo>
                    <a:pt x="214228" y="0"/>
                  </a:lnTo>
                  <a:lnTo>
                    <a:pt x="214228" y="1678"/>
                  </a:lnTo>
                  <a:lnTo>
                    <a:pt x="215906" y="1678"/>
                  </a:lnTo>
                  <a:lnTo>
                    <a:pt x="214228" y="1678"/>
                  </a:lnTo>
                  <a:lnTo>
                    <a:pt x="215906" y="1678"/>
                  </a:lnTo>
                  <a:lnTo>
                    <a:pt x="215906" y="7271"/>
                  </a:lnTo>
                  <a:lnTo>
                    <a:pt x="217584" y="8949"/>
                  </a:lnTo>
                  <a:lnTo>
                    <a:pt x="219262" y="10627"/>
                  </a:lnTo>
                  <a:lnTo>
                    <a:pt x="219262" y="12305"/>
                  </a:lnTo>
                  <a:lnTo>
                    <a:pt x="223178" y="12305"/>
                  </a:lnTo>
                  <a:lnTo>
                    <a:pt x="224856" y="13984"/>
                  </a:lnTo>
                  <a:lnTo>
                    <a:pt x="224856" y="15662"/>
                  </a:lnTo>
                  <a:lnTo>
                    <a:pt x="230449" y="15662"/>
                  </a:lnTo>
                  <a:lnTo>
                    <a:pt x="232127" y="13984"/>
                  </a:lnTo>
                  <a:lnTo>
                    <a:pt x="233805" y="12305"/>
                  </a:lnTo>
                  <a:lnTo>
                    <a:pt x="239399" y="12305"/>
                  </a:lnTo>
                  <a:lnTo>
                    <a:pt x="239399" y="15662"/>
                  </a:lnTo>
                  <a:lnTo>
                    <a:pt x="241077" y="15662"/>
                  </a:lnTo>
                  <a:lnTo>
                    <a:pt x="241077" y="19577"/>
                  </a:lnTo>
                  <a:lnTo>
                    <a:pt x="242755" y="21255"/>
                  </a:lnTo>
                  <a:lnTo>
                    <a:pt x="242755" y="22933"/>
                  </a:lnTo>
                  <a:lnTo>
                    <a:pt x="244433" y="24611"/>
                  </a:lnTo>
                  <a:lnTo>
                    <a:pt x="246111" y="24611"/>
                  </a:lnTo>
                  <a:lnTo>
                    <a:pt x="246111" y="28526"/>
                  </a:lnTo>
                  <a:lnTo>
                    <a:pt x="250026" y="28526"/>
                  </a:lnTo>
                  <a:lnTo>
                    <a:pt x="250026" y="26848"/>
                  </a:lnTo>
                  <a:lnTo>
                    <a:pt x="251704" y="26848"/>
                  </a:lnTo>
                  <a:lnTo>
                    <a:pt x="251704" y="22933"/>
                  </a:lnTo>
                  <a:lnTo>
                    <a:pt x="256738" y="22933"/>
                  </a:lnTo>
                  <a:lnTo>
                    <a:pt x="256738" y="24611"/>
                  </a:lnTo>
                  <a:lnTo>
                    <a:pt x="260654" y="24611"/>
                  </a:lnTo>
                  <a:lnTo>
                    <a:pt x="262332" y="26848"/>
                  </a:lnTo>
                  <a:lnTo>
                    <a:pt x="262332" y="30204"/>
                  </a:lnTo>
                  <a:lnTo>
                    <a:pt x="267925" y="30204"/>
                  </a:lnTo>
                  <a:lnTo>
                    <a:pt x="269603" y="31882"/>
                  </a:lnTo>
                  <a:lnTo>
                    <a:pt x="271281" y="31882"/>
                  </a:lnTo>
                  <a:lnTo>
                    <a:pt x="271281" y="33561"/>
                  </a:lnTo>
                  <a:lnTo>
                    <a:pt x="276315" y="33561"/>
                  </a:lnTo>
                  <a:lnTo>
                    <a:pt x="278553" y="31882"/>
                  </a:lnTo>
                  <a:lnTo>
                    <a:pt x="280231" y="31882"/>
                  </a:lnTo>
                  <a:lnTo>
                    <a:pt x="280231" y="35798"/>
                  </a:lnTo>
                  <a:lnTo>
                    <a:pt x="287502" y="35798"/>
                  </a:lnTo>
                  <a:lnTo>
                    <a:pt x="287502" y="37476"/>
                  </a:lnTo>
                  <a:lnTo>
                    <a:pt x="299808" y="37476"/>
                  </a:lnTo>
                  <a:lnTo>
                    <a:pt x="299808" y="35798"/>
                  </a:lnTo>
                  <a:lnTo>
                    <a:pt x="301485" y="35798"/>
                  </a:lnTo>
                  <a:lnTo>
                    <a:pt x="301485" y="37476"/>
                  </a:lnTo>
                  <a:lnTo>
                    <a:pt x="303164" y="37476"/>
                  </a:lnTo>
                  <a:lnTo>
                    <a:pt x="303164" y="35798"/>
                  </a:lnTo>
                  <a:lnTo>
                    <a:pt x="307079" y="35798"/>
                  </a:lnTo>
                  <a:lnTo>
                    <a:pt x="308757" y="33561"/>
                  </a:lnTo>
                  <a:lnTo>
                    <a:pt x="317707" y="33561"/>
                  </a:lnTo>
                  <a:lnTo>
                    <a:pt x="319385" y="31882"/>
                  </a:lnTo>
                  <a:lnTo>
                    <a:pt x="321062" y="31882"/>
                  </a:lnTo>
                  <a:lnTo>
                    <a:pt x="321062" y="33561"/>
                  </a:lnTo>
                  <a:lnTo>
                    <a:pt x="322741" y="33561"/>
                  </a:lnTo>
                  <a:lnTo>
                    <a:pt x="322741" y="35798"/>
                  </a:lnTo>
                  <a:lnTo>
                    <a:pt x="330012" y="35798"/>
                  </a:lnTo>
                  <a:lnTo>
                    <a:pt x="330012" y="37476"/>
                  </a:lnTo>
                  <a:lnTo>
                    <a:pt x="331690" y="37476"/>
                  </a:lnTo>
                  <a:lnTo>
                    <a:pt x="331690" y="35798"/>
                  </a:lnTo>
                  <a:lnTo>
                    <a:pt x="333368" y="35798"/>
                  </a:lnTo>
                  <a:lnTo>
                    <a:pt x="333368" y="37476"/>
                  </a:lnTo>
                  <a:lnTo>
                    <a:pt x="340639" y="37476"/>
                  </a:lnTo>
                  <a:lnTo>
                    <a:pt x="340639" y="35798"/>
                  </a:lnTo>
                  <a:lnTo>
                    <a:pt x="342318" y="35798"/>
                  </a:lnTo>
                  <a:lnTo>
                    <a:pt x="342318" y="33561"/>
                  </a:lnTo>
                  <a:lnTo>
                    <a:pt x="351267" y="33561"/>
                  </a:lnTo>
                  <a:lnTo>
                    <a:pt x="351267" y="30204"/>
                  </a:lnTo>
                  <a:lnTo>
                    <a:pt x="356861" y="30204"/>
                  </a:lnTo>
                  <a:lnTo>
                    <a:pt x="356861" y="28526"/>
                  </a:lnTo>
                  <a:lnTo>
                    <a:pt x="358539" y="28526"/>
                  </a:lnTo>
                  <a:lnTo>
                    <a:pt x="360216" y="26848"/>
                  </a:lnTo>
                  <a:lnTo>
                    <a:pt x="361895" y="26848"/>
                  </a:lnTo>
                  <a:lnTo>
                    <a:pt x="361895" y="24611"/>
                  </a:lnTo>
                  <a:lnTo>
                    <a:pt x="364132" y="24611"/>
                  </a:lnTo>
                  <a:lnTo>
                    <a:pt x="364132" y="22933"/>
                  </a:lnTo>
                  <a:lnTo>
                    <a:pt x="367488" y="22933"/>
                  </a:lnTo>
                  <a:lnTo>
                    <a:pt x="367488" y="21255"/>
                  </a:lnTo>
                  <a:lnTo>
                    <a:pt x="369166" y="21255"/>
                  </a:lnTo>
                  <a:lnTo>
                    <a:pt x="369166" y="19577"/>
                  </a:lnTo>
                  <a:lnTo>
                    <a:pt x="390421" y="19577"/>
                  </a:lnTo>
                  <a:lnTo>
                    <a:pt x="392659" y="21255"/>
                  </a:lnTo>
                  <a:lnTo>
                    <a:pt x="392659" y="19577"/>
                  </a:lnTo>
                  <a:lnTo>
                    <a:pt x="394337" y="19577"/>
                  </a:lnTo>
                  <a:lnTo>
                    <a:pt x="394337" y="17899"/>
                  </a:lnTo>
                  <a:lnTo>
                    <a:pt x="396015" y="15662"/>
                  </a:lnTo>
                  <a:lnTo>
                    <a:pt x="399370" y="15662"/>
                  </a:lnTo>
                  <a:lnTo>
                    <a:pt x="399370" y="19577"/>
                  </a:lnTo>
                  <a:lnTo>
                    <a:pt x="403286" y="19577"/>
                  </a:lnTo>
                  <a:lnTo>
                    <a:pt x="403286" y="21255"/>
                  </a:lnTo>
                  <a:lnTo>
                    <a:pt x="404964" y="21255"/>
                  </a:lnTo>
                  <a:lnTo>
                    <a:pt x="404964" y="22933"/>
                  </a:lnTo>
                  <a:lnTo>
                    <a:pt x="406642" y="22933"/>
                  </a:lnTo>
                  <a:lnTo>
                    <a:pt x="406642" y="24611"/>
                  </a:lnTo>
                  <a:lnTo>
                    <a:pt x="410557" y="24611"/>
                  </a:lnTo>
                  <a:lnTo>
                    <a:pt x="410557" y="26848"/>
                  </a:lnTo>
                  <a:lnTo>
                    <a:pt x="408320" y="26848"/>
                  </a:lnTo>
                  <a:lnTo>
                    <a:pt x="408320" y="28526"/>
                  </a:lnTo>
                  <a:lnTo>
                    <a:pt x="410557" y="28526"/>
                  </a:lnTo>
                  <a:lnTo>
                    <a:pt x="410557" y="30204"/>
                  </a:lnTo>
                  <a:lnTo>
                    <a:pt x="412236" y="30204"/>
                  </a:lnTo>
                  <a:lnTo>
                    <a:pt x="412236" y="28526"/>
                  </a:lnTo>
                  <a:lnTo>
                    <a:pt x="413914" y="28526"/>
                  </a:lnTo>
                  <a:lnTo>
                    <a:pt x="415592" y="30204"/>
                  </a:lnTo>
                  <a:lnTo>
                    <a:pt x="415592" y="35798"/>
                  </a:lnTo>
                  <a:lnTo>
                    <a:pt x="418947" y="35798"/>
                  </a:lnTo>
                  <a:lnTo>
                    <a:pt x="421185" y="37476"/>
                  </a:lnTo>
                  <a:lnTo>
                    <a:pt x="421185" y="40832"/>
                  </a:lnTo>
                  <a:lnTo>
                    <a:pt x="422863" y="40832"/>
                  </a:lnTo>
                  <a:lnTo>
                    <a:pt x="422863" y="48103"/>
                  </a:lnTo>
                  <a:lnTo>
                    <a:pt x="421185" y="48103"/>
                  </a:lnTo>
                  <a:lnTo>
                    <a:pt x="421185" y="51459"/>
                  </a:lnTo>
                  <a:lnTo>
                    <a:pt x="417269" y="51459"/>
                  </a:lnTo>
                  <a:lnTo>
                    <a:pt x="418947" y="53138"/>
                  </a:lnTo>
                  <a:lnTo>
                    <a:pt x="421185" y="53138"/>
                  </a:lnTo>
                  <a:lnTo>
                    <a:pt x="421185" y="55375"/>
                  </a:lnTo>
                  <a:lnTo>
                    <a:pt x="418947" y="55375"/>
                  </a:lnTo>
                  <a:lnTo>
                    <a:pt x="418947" y="57053"/>
                  </a:lnTo>
                  <a:lnTo>
                    <a:pt x="421185" y="57053"/>
                  </a:lnTo>
                  <a:lnTo>
                    <a:pt x="421185" y="64324"/>
                  </a:lnTo>
                  <a:lnTo>
                    <a:pt x="424541" y="64324"/>
                  </a:lnTo>
                  <a:lnTo>
                    <a:pt x="424541" y="66002"/>
                  </a:lnTo>
                  <a:lnTo>
                    <a:pt x="439084" y="66002"/>
                  </a:lnTo>
                  <a:lnTo>
                    <a:pt x="439084" y="67680"/>
                  </a:lnTo>
                  <a:lnTo>
                    <a:pt x="440762" y="67680"/>
                  </a:lnTo>
                  <a:lnTo>
                    <a:pt x="440762" y="69358"/>
                  </a:lnTo>
                  <a:lnTo>
                    <a:pt x="442440" y="69358"/>
                  </a:lnTo>
                  <a:lnTo>
                    <a:pt x="442440" y="72715"/>
                  </a:lnTo>
                  <a:lnTo>
                    <a:pt x="442440" y="72715"/>
                  </a:lnTo>
                  <a:lnTo>
                    <a:pt x="440762" y="74952"/>
                  </a:lnTo>
                  <a:lnTo>
                    <a:pt x="440762" y="78308"/>
                  </a:lnTo>
                  <a:lnTo>
                    <a:pt x="439084" y="79986"/>
                  </a:lnTo>
                  <a:lnTo>
                    <a:pt x="439084" y="85579"/>
                  </a:lnTo>
                  <a:lnTo>
                    <a:pt x="430134" y="85579"/>
                  </a:lnTo>
                  <a:lnTo>
                    <a:pt x="430134" y="88935"/>
                  </a:lnTo>
                  <a:lnTo>
                    <a:pt x="430134" y="88935"/>
                  </a:lnTo>
                  <a:lnTo>
                    <a:pt x="431813" y="90613"/>
                  </a:lnTo>
                  <a:lnTo>
                    <a:pt x="433491" y="90613"/>
                  </a:lnTo>
                  <a:lnTo>
                    <a:pt x="433491" y="101241"/>
                  </a:lnTo>
                  <a:lnTo>
                    <a:pt x="435169" y="101241"/>
                  </a:lnTo>
                  <a:lnTo>
                    <a:pt x="435169" y="108512"/>
                  </a:lnTo>
                  <a:lnTo>
                    <a:pt x="436846" y="108512"/>
                  </a:lnTo>
                  <a:lnTo>
                    <a:pt x="436846" y="110190"/>
                  </a:lnTo>
                  <a:lnTo>
                    <a:pt x="435169" y="110190"/>
                  </a:lnTo>
                  <a:lnTo>
                    <a:pt x="435169" y="112428"/>
                  </a:lnTo>
                  <a:lnTo>
                    <a:pt x="436846" y="112428"/>
                  </a:lnTo>
                  <a:lnTo>
                    <a:pt x="436846" y="114106"/>
                  </a:lnTo>
                  <a:lnTo>
                    <a:pt x="435169" y="114106"/>
                  </a:lnTo>
                  <a:lnTo>
                    <a:pt x="436846" y="115784"/>
                  </a:lnTo>
                  <a:lnTo>
                    <a:pt x="435169" y="115784"/>
                  </a:lnTo>
                  <a:lnTo>
                    <a:pt x="435169" y="117462"/>
                  </a:lnTo>
                  <a:lnTo>
                    <a:pt x="440762" y="117462"/>
                  </a:lnTo>
                  <a:lnTo>
                    <a:pt x="440762" y="119140"/>
                  </a:lnTo>
                  <a:lnTo>
                    <a:pt x="439084" y="119140"/>
                  </a:lnTo>
                  <a:lnTo>
                    <a:pt x="439084" y="124733"/>
                  </a:lnTo>
                  <a:lnTo>
                    <a:pt x="436846" y="124733"/>
                  </a:lnTo>
                  <a:lnTo>
                    <a:pt x="436846" y="126411"/>
                  </a:lnTo>
                  <a:lnTo>
                    <a:pt x="435169" y="126411"/>
                  </a:lnTo>
                  <a:lnTo>
                    <a:pt x="435169" y="129767"/>
                  </a:lnTo>
                  <a:lnTo>
                    <a:pt x="433491" y="129767"/>
                  </a:lnTo>
                  <a:lnTo>
                    <a:pt x="435169" y="132005"/>
                  </a:lnTo>
                  <a:lnTo>
                    <a:pt x="439084" y="132005"/>
                  </a:lnTo>
                  <a:lnTo>
                    <a:pt x="439084" y="133683"/>
                  </a:lnTo>
                  <a:lnTo>
                    <a:pt x="440762" y="133683"/>
                  </a:lnTo>
                  <a:lnTo>
                    <a:pt x="440762" y="135361"/>
                  </a:lnTo>
                  <a:lnTo>
                    <a:pt x="442440" y="135361"/>
                  </a:lnTo>
                  <a:lnTo>
                    <a:pt x="442440" y="144310"/>
                  </a:lnTo>
                  <a:lnTo>
                    <a:pt x="444118" y="144310"/>
                  </a:lnTo>
                  <a:lnTo>
                    <a:pt x="444118" y="145988"/>
                  </a:lnTo>
                  <a:lnTo>
                    <a:pt x="445796" y="145988"/>
                  </a:lnTo>
                  <a:lnTo>
                    <a:pt x="445796" y="147666"/>
                  </a:lnTo>
                  <a:lnTo>
                    <a:pt x="447474" y="147666"/>
                  </a:lnTo>
                  <a:lnTo>
                    <a:pt x="447474" y="153260"/>
                  </a:lnTo>
                  <a:lnTo>
                    <a:pt x="442440" y="153260"/>
                  </a:lnTo>
                  <a:lnTo>
                    <a:pt x="442440" y="154938"/>
                  </a:lnTo>
                  <a:lnTo>
                    <a:pt x="439084" y="154938"/>
                  </a:lnTo>
                  <a:lnTo>
                    <a:pt x="439084" y="156616"/>
                  </a:lnTo>
                  <a:lnTo>
                    <a:pt x="436846" y="156616"/>
                  </a:lnTo>
                  <a:lnTo>
                    <a:pt x="436846" y="158294"/>
                  </a:lnTo>
                  <a:lnTo>
                    <a:pt x="433491" y="158294"/>
                  </a:lnTo>
                  <a:lnTo>
                    <a:pt x="433491" y="153260"/>
                  </a:lnTo>
                  <a:lnTo>
                    <a:pt x="435169" y="153260"/>
                  </a:lnTo>
                  <a:lnTo>
                    <a:pt x="435169" y="149904"/>
                  </a:lnTo>
                  <a:lnTo>
                    <a:pt x="433491" y="149904"/>
                  </a:lnTo>
                  <a:lnTo>
                    <a:pt x="431813" y="147666"/>
                  </a:lnTo>
                  <a:lnTo>
                    <a:pt x="430134" y="147666"/>
                  </a:lnTo>
                  <a:lnTo>
                    <a:pt x="427897" y="149904"/>
                  </a:lnTo>
                  <a:lnTo>
                    <a:pt x="426219" y="151582"/>
                  </a:lnTo>
                  <a:lnTo>
                    <a:pt x="418947" y="151582"/>
                  </a:lnTo>
                  <a:lnTo>
                    <a:pt x="418947" y="149904"/>
                  </a:lnTo>
                  <a:lnTo>
                    <a:pt x="413914" y="149904"/>
                  </a:lnTo>
                  <a:lnTo>
                    <a:pt x="413914" y="147666"/>
                  </a:lnTo>
                  <a:lnTo>
                    <a:pt x="404964" y="147666"/>
                  </a:lnTo>
                  <a:lnTo>
                    <a:pt x="403286" y="149904"/>
                  </a:lnTo>
                  <a:lnTo>
                    <a:pt x="403286" y="147666"/>
                  </a:lnTo>
                  <a:lnTo>
                    <a:pt x="397692" y="147666"/>
                  </a:lnTo>
                  <a:lnTo>
                    <a:pt x="397692" y="151582"/>
                  </a:lnTo>
                  <a:lnTo>
                    <a:pt x="396015" y="151582"/>
                  </a:lnTo>
                  <a:lnTo>
                    <a:pt x="396015" y="153260"/>
                  </a:lnTo>
                  <a:lnTo>
                    <a:pt x="392659" y="153260"/>
                  </a:lnTo>
                  <a:lnTo>
                    <a:pt x="392659" y="154938"/>
                  </a:lnTo>
                  <a:lnTo>
                    <a:pt x="388743" y="154938"/>
                  </a:lnTo>
                  <a:lnTo>
                    <a:pt x="388743" y="149904"/>
                  </a:lnTo>
                  <a:lnTo>
                    <a:pt x="385387" y="149904"/>
                  </a:lnTo>
                  <a:lnTo>
                    <a:pt x="383709" y="151582"/>
                  </a:lnTo>
                  <a:lnTo>
                    <a:pt x="383709" y="153260"/>
                  </a:lnTo>
                  <a:lnTo>
                    <a:pt x="376438" y="153260"/>
                  </a:lnTo>
                  <a:lnTo>
                    <a:pt x="376438" y="154938"/>
                  </a:lnTo>
                  <a:lnTo>
                    <a:pt x="349589" y="154938"/>
                  </a:lnTo>
                  <a:lnTo>
                    <a:pt x="347911" y="156616"/>
                  </a:lnTo>
                  <a:lnTo>
                    <a:pt x="346233" y="156616"/>
                  </a:lnTo>
                  <a:lnTo>
                    <a:pt x="346233" y="158294"/>
                  </a:lnTo>
                  <a:lnTo>
                    <a:pt x="342318" y="158294"/>
                  </a:lnTo>
                  <a:lnTo>
                    <a:pt x="340639" y="160531"/>
                  </a:lnTo>
                  <a:lnTo>
                    <a:pt x="338962" y="160531"/>
                  </a:lnTo>
                  <a:lnTo>
                    <a:pt x="338962" y="162209"/>
                  </a:lnTo>
                  <a:lnTo>
                    <a:pt x="333368" y="162209"/>
                  </a:lnTo>
                  <a:lnTo>
                    <a:pt x="333368" y="163887"/>
                  </a:lnTo>
                  <a:lnTo>
                    <a:pt x="331690" y="163887"/>
                  </a:lnTo>
                  <a:lnTo>
                    <a:pt x="330012" y="165565"/>
                  </a:lnTo>
                  <a:lnTo>
                    <a:pt x="322741" y="165565"/>
                  </a:lnTo>
                  <a:lnTo>
                    <a:pt x="322741" y="167243"/>
                  </a:lnTo>
                  <a:lnTo>
                    <a:pt x="303164" y="167243"/>
                  </a:lnTo>
                  <a:lnTo>
                    <a:pt x="301485" y="165565"/>
                  </a:lnTo>
                  <a:lnTo>
                    <a:pt x="299808" y="165565"/>
                  </a:lnTo>
                  <a:lnTo>
                    <a:pt x="299808" y="162209"/>
                  </a:lnTo>
                  <a:lnTo>
                    <a:pt x="298130" y="162209"/>
                  </a:lnTo>
                  <a:lnTo>
                    <a:pt x="296452" y="160531"/>
                  </a:lnTo>
                  <a:lnTo>
                    <a:pt x="289180" y="160531"/>
                  </a:lnTo>
                  <a:lnTo>
                    <a:pt x="289180" y="162209"/>
                  </a:lnTo>
                  <a:lnTo>
                    <a:pt x="285265" y="162209"/>
                  </a:lnTo>
                  <a:lnTo>
                    <a:pt x="285265" y="163887"/>
                  </a:lnTo>
                  <a:lnTo>
                    <a:pt x="283587" y="163887"/>
                  </a:lnTo>
                  <a:lnTo>
                    <a:pt x="281908" y="165565"/>
                  </a:lnTo>
                  <a:lnTo>
                    <a:pt x="276315" y="165565"/>
                  </a:lnTo>
                  <a:lnTo>
                    <a:pt x="274637" y="167243"/>
                  </a:lnTo>
                  <a:lnTo>
                    <a:pt x="272959" y="167243"/>
                  </a:lnTo>
                  <a:lnTo>
                    <a:pt x="272959" y="169481"/>
                  </a:lnTo>
                  <a:lnTo>
                    <a:pt x="271281" y="169481"/>
                  </a:lnTo>
                  <a:lnTo>
                    <a:pt x="271281" y="167243"/>
                  </a:lnTo>
                  <a:lnTo>
                    <a:pt x="264010" y="167243"/>
                  </a:lnTo>
                  <a:lnTo>
                    <a:pt x="264010" y="169481"/>
                  </a:lnTo>
                  <a:lnTo>
                    <a:pt x="262332" y="169481"/>
                  </a:lnTo>
                  <a:lnTo>
                    <a:pt x="262332" y="165565"/>
                  </a:lnTo>
                  <a:lnTo>
                    <a:pt x="258976" y="165565"/>
                  </a:lnTo>
                  <a:lnTo>
                    <a:pt x="256738" y="163887"/>
                  </a:lnTo>
                  <a:lnTo>
                    <a:pt x="255060" y="163887"/>
                  </a:lnTo>
                  <a:lnTo>
                    <a:pt x="255060" y="162209"/>
                  </a:lnTo>
                  <a:lnTo>
                    <a:pt x="253382" y="162209"/>
                  </a:lnTo>
                  <a:lnTo>
                    <a:pt x="253382" y="165565"/>
                  </a:lnTo>
                  <a:lnTo>
                    <a:pt x="253382" y="165565"/>
                  </a:lnTo>
                  <a:lnTo>
                    <a:pt x="253382" y="167243"/>
                  </a:lnTo>
                  <a:lnTo>
                    <a:pt x="251704" y="167243"/>
                  </a:lnTo>
                  <a:lnTo>
                    <a:pt x="251704" y="178430"/>
                  </a:lnTo>
                  <a:lnTo>
                    <a:pt x="253382" y="178430"/>
                  </a:lnTo>
                  <a:lnTo>
                    <a:pt x="255060" y="180108"/>
                  </a:lnTo>
                  <a:lnTo>
                    <a:pt x="250026" y="180108"/>
                  </a:lnTo>
                  <a:lnTo>
                    <a:pt x="250026" y="181786"/>
                  </a:lnTo>
                  <a:lnTo>
                    <a:pt x="250026" y="180108"/>
                  </a:lnTo>
                  <a:lnTo>
                    <a:pt x="250026" y="181786"/>
                  </a:lnTo>
                  <a:lnTo>
                    <a:pt x="247789" y="181786"/>
                  </a:lnTo>
                  <a:lnTo>
                    <a:pt x="246111" y="180108"/>
                  </a:lnTo>
                  <a:lnTo>
                    <a:pt x="246111" y="189058"/>
                  </a:lnTo>
                  <a:lnTo>
                    <a:pt x="242755" y="189058"/>
                  </a:lnTo>
                  <a:lnTo>
                    <a:pt x="242755" y="194092"/>
                  </a:lnTo>
                  <a:lnTo>
                    <a:pt x="241077" y="192414"/>
                  </a:lnTo>
                  <a:lnTo>
                    <a:pt x="239399" y="190736"/>
                  </a:lnTo>
                  <a:lnTo>
                    <a:pt x="239399" y="190736"/>
                  </a:lnTo>
                  <a:lnTo>
                    <a:pt x="237161" y="189058"/>
                  </a:lnTo>
                  <a:lnTo>
                    <a:pt x="237161" y="189058"/>
                  </a:lnTo>
                  <a:lnTo>
                    <a:pt x="237161" y="185142"/>
                  </a:lnTo>
                  <a:lnTo>
                    <a:pt x="235483" y="183464"/>
                  </a:lnTo>
                  <a:lnTo>
                    <a:pt x="233805" y="183464"/>
                  </a:lnTo>
                  <a:lnTo>
                    <a:pt x="233805" y="180108"/>
                  </a:lnTo>
                  <a:lnTo>
                    <a:pt x="232127" y="180108"/>
                  </a:lnTo>
                  <a:lnTo>
                    <a:pt x="232127" y="178430"/>
                  </a:lnTo>
                  <a:lnTo>
                    <a:pt x="233805" y="178430"/>
                  </a:lnTo>
                  <a:lnTo>
                    <a:pt x="233805" y="176193"/>
                  </a:lnTo>
                  <a:lnTo>
                    <a:pt x="235483" y="176193"/>
                  </a:lnTo>
                  <a:lnTo>
                    <a:pt x="235483" y="174515"/>
                  </a:lnTo>
                  <a:lnTo>
                    <a:pt x="237161" y="174515"/>
                  </a:lnTo>
                  <a:lnTo>
                    <a:pt x="237161" y="172837"/>
                  </a:lnTo>
                  <a:lnTo>
                    <a:pt x="239399" y="172837"/>
                  </a:lnTo>
                  <a:lnTo>
                    <a:pt x="239399" y="171159"/>
                  </a:lnTo>
                  <a:lnTo>
                    <a:pt x="242755" y="171159"/>
                  </a:lnTo>
                  <a:lnTo>
                    <a:pt x="242755" y="162209"/>
                  </a:lnTo>
                  <a:lnTo>
                    <a:pt x="241077" y="162209"/>
                  </a:lnTo>
                  <a:lnTo>
                    <a:pt x="239399" y="160531"/>
                  </a:lnTo>
                  <a:lnTo>
                    <a:pt x="237161" y="160531"/>
                  </a:lnTo>
                  <a:lnTo>
                    <a:pt x="237161" y="162209"/>
                  </a:lnTo>
                  <a:lnTo>
                    <a:pt x="233805" y="162209"/>
                  </a:lnTo>
                  <a:lnTo>
                    <a:pt x="233805" y="165565"/>
                  </a:lnTo>
                  <a:lnTo>
                    <a:pt x="228212" y="165565"/>
                  </a:lnTo>
                  <a:lnTo>
                    <a:pt x="228212" y="167243"/>
                  </a:lnTo>
                  <a:lnTo>
                    <a:pt x="228212" y="167243"/>
                  </a:lnTo>
                  <a:lnTo>
                    <a:pt x="228212" y="171159"/>
                  </a:lnTo>
                  <a:lnTo>
                    <a:pt x="219262" y="171159"/>
                  </a:lnTo>
                  <a:lnTo>
                    <a:pt x="219262" y="169481"/>
                  </a:lnTo>
                  <a:lnTo>
                    <a:pt x="217584" y="169481"/>
                  </a:lnTo>
                  <a:lnTo>
                    <a:pt x="215906" y="167243"/>
                  </a:lnTo>
                  <a:lnTo>
                    <a:pt x="214228" y="167243"/>
                  </a:lnTo>
                  <a:lnTo>
                    <a:pt x="212550" y="165565"/>
                  </a:lnTo>
                  <a:lnTo>
                    <a:pt x="210872" y="165565"/>
                  </a:lnTo>
                  <a:lnTo>
                    <a:pt x="210872" y="163887"/>
                  </a:lnTo>
                  <a:lnTo>
                    <a:pt x="205279" y="163887"/>
                  </a:lnTo>
                  <a:lnTo>
                    <a:pt x="205279" y="165565"/>
                  </a:lnTo>
                  <a:lnTo>
                    <a:pt x="201923" y="165565"/>
                  </a:lnTo>
                  <a:lnTo>
                    <a:pt x="201923" y="167243"/>
                  </a:lnTo>
                  <a:lnTo>
                    <a:pt x="199685" y="167243"/>
                  </a:lnTo>
                  <a:lnTo>
                    <a:pt x="198007" y="169481"/>
                  </a:lnTo>
                  <a:lnTo>
                    <a:pt x="198007" y="171159"/>
                  </a:lnTo>
                  <a:lnTo>
                    <a:pt x="196329" y="171159"/>
                  </a:lnTo>
                  <a:lnTo>
                    <a:pt x="196329" y="172837"/>
                  </a:lnTo>
                  <a:lnTo>
                    <a:pt x="194651" y="172837"/>
                  </a:lnTo>
                  <a:lnTo>
                    <a:pt x="192973" y="174515"/>
                  </a:lnTo>
                  <a:lnTo>
                    <a:pt x="192973" y="176193"/>
                  </a:lnTo>
                  <a:lnTo>
                    <a:pt x="190736" y="176193"/>
                  </a:lnTo>
                  <a:lnTo>
                    <a:pt x="190736" y="178430"/>
                  </a:lnTo>
                  <a:lnTo>
                    <a:pt x="185702" y="178430"/>
                  </a:lnTo>
                  <a:lnTo>
                    <a:pt x="185702" y="180108"/>
                  </a:lnTo>
                  <a:lnTo>
                    <a:pt x="184024" y="181786"/>
                  </a:lnTo>
                  <a:lnTo>
                    <a:pt x="184024" y="183464"/>
                  </a:lnTo>
                  <a:lnTo>
                    <a:pt x="182346" y="183464"/>
                  </a:lnTo>
                  <a:lnTo>
                    <a:pt x="182346" y="181786"/>
                  </a:lnTo>
                  <a:lnTo>
                    <a:pt x="180108" y="181786"/>
                  </a:lnTo>
                  <a:lnTo>
                    <a:pt x="180108" y="183464"/>
                  </a:lnTo>
                  <a:lnTo>
                    <a:pt x="169481" y="183464"/>
                  </a:lnTo>
                  <a:lnTo>
                    <a:pt x="167803" y="185142"/>
                  </a:lnTo>
                  <a:lnTo>
                    <a:pt x="162209" y="185142"/>
                  </a:lnTo>
                  <a:lnTo>
                    <a:pt x="162209" y="186820"/>
                  </a:lnTo>
                  <a:lnTo>
                    <a:pt x="157175" y="186820"/>
                  </a:lnTo>
                  <a:lnTo>
                    <a:pt x="157175" y="185142"/>
                  </a:lnTo>
                  <a:lnTo>
                    <a:pt x="153819" y="185142"/>
                  </a:lnTo>
                  <a:lnTo>
                    <a:pt x="153819" y="183464"/>
                  </a:lnTo>
                  <a:lnTo>
                    <a:pt x="151582" y="183464"/>
                  </a:lnTo>
                  <a:lnTo>
                    <a:pt x="151582" y="181786"/>
                  </a:lnTo>
                  <a:lnTo>
                    <a:pt x="149904" y="181786"/>
                  </a:lnTo>
                  <a:lnTo>
                    <a:pt x="149904" y="180108"/>
                  </a:lnTo>
                  <a:lnTo>
                    <a:pt x="148226" y="180108"/>
                  </a:lnTo>
                  <a:lnTo>
                    <a:pt x="148226" y="176193"/>
                  </a:lnTo>
                  <a:lnTo>
                    <a:pt x="144870" y="176193"/>
                  </a:lnTo>
                  <a:lnTo>
                    <a:pt x="144870" y="172837"/>
                  </a:lnTo>
                  <a:lnTo>
                    <a:pt x="142632" y="172837"/>
                  </a:lnTo>
                  <a:lnTo>
                    <a:pt x="142632" y="171159"/>
                  </a:lnTo>
                  <a:lnTo>
                    <a:pt x="137598" y="171159"/>
                  </a:lnTo>
                  <a:lnTo>
                    <a:pt x="137598" y="169481"/>
                  </a:lnTo>
                  <a:lnTo>
                    <a:pt x="135920" y="169481"/>
                  </a:lnTo>
                  <a:lnTo>
                    <a:pt x="135920" y="167243"/>
                  </a:lnTo>
                  <a:lnTo>
                    <a:pt x="132005" y="167243"/>
                  </a:lnTo>
                  <a:lnTo>
                    <a:pt x="132005" y="165565"/>
                  </a:lnTo>
                  <a:lnTo>
                    <a:pt x="126971" y="165565"/>
                  </a:lnTo>
                  <a:lnTo>
                    <a:pt x="126971" y="163887"/>
                  </a:lnTo>
                  <a:lnTo>
                    <a:pt x="123055" y="163887"/>
                  </a:lnTo>
                  <a:lnTo>
                    <a:pt x="123055" y="162209"/>
                  </a:lnTo>
                  <a:lnTo>
                    <a:pt x="109072" y="162209"/>
                  </a:lnTo>
                  <a:lnTo>
                    <a:pt x="109072" y="167243"/>
                  </a:lnTo>
                  <a:lnTo>
                    <a:pt x="107394" y="167243"/>
                  </a:lnTo>
                  <a:lnTo>
                    <a:pt x="107394" y="171159"/>
                  </a:lnTo>
                  <a:lnTo>
                    <a:pt x="107394" y="171159"/>
                  </a:lnTo>
                  <a:lnTo>
                    <a:pt x="107394" y="176193"/>
                  </a:lnTo>
                  <a:lnTo>
                    <a:pt x="107394" y="176193"/>
                  </a:lnTo>
                  <a:lnTo>
                    <a:pt x="107394" y="180108"/>
                  </a:lnTo>
                  <a:lnTo>
                    <a:pt x="101800" y="180108"/>
                  </a:lnTo>
                  <a:lnTo>
                    <a:pt x="101800" y="178430"/>
                  </a:lnTo>
                  <a:lnTo>
                    <a:pt x="98444" y="178430"/>
                  </a:lnTo>
                  <a:lnTo>
                    <a:pt x="98444" y="180108"/>
                  </a:lnTo>
                  <a:lnTo>
                    <a:pt x="94529" y="180108"/>
                  </a:lnTo>
                  <a:lnTo>
                    <a:pt x="94529" y="181786"/>
                  </a:lnTo>
                  <a:lnTo>
                    <a:pt x="92851" y="181786"/>
                  </a:lnTo>
                  <a:lnTo>
                    <a:pt x="92851" y="180108"/>
                  </a:lnTo>
                  <a:lnTo>
                    <a:pt x="91173" y="180108"/>
                  </a:lnTo>
                  <a:lnTo>
                    <a:pt x="91173" y="183464"/>
                  </a:lnTo>
                  <a:lnTo>
                    <a:pt x="87817" y="183464"/>
                  </a:lnTo>
                  <a:lnTo>
                    <a:pt x="87817" y="181786"/>
                  </a:lnTo>
                  <a:lnTo>
                    <a:pt x="85579" y="181786"/>
                  </a:lnTo>
                  <a:lnTo>
                    <a:pt x="85579" y="183464"/>
                  </a:lnTo>
                  <a:lnTo>
                    <a:pt x="83901" y="183464"/>
                  </a:lnTo>
                  <a:lnTo>
                    <a:pt x="83901" y="181786"/>
                  </a:lnTo>
                  <a:lnTo>
                    <a:pt x="82223" y="181786"/>
                  </a:lnTo>
                  <a:lnTo>
                    <a:pt x="82223" y="180108"/>
                  </a:lnTo>
                  <a:lnTo>
                    <a:pt x="76630" y="180108"/>
                  </a:lnTo>
                  <a:lnTo>
                    <a:pt x="76630" y="178430"/>
                  </a:lnTo>
                  <a:lnTo>
                    <a:pt x="73274" y="178430"/>
                  </a:lnTo>
                  <a:lnTo>
                    <a:pt x="73274" y="171159"/>
                  </a:lnTo>
                  <a:lnTo>
                    <a:pt x="71596" y="171159"/>
                  </a:lnTo>
                  <a:lnTo>
                    <a:pt x="71596" y="169481"/>
                  </a:lnTo>
                  <a:lnTo>
                    <a:pt x="73274" y="169481"/>
                  </a:lnTo>
                  <a:lnTo>
                    <a:pt x="73274" y="167243"/>
                  </a:lnTo>
                  <a:lnTo>
                    <a:pt x="71596" y="167243"/>
                  </a:lnTo>
                  <a:lnTo>
                    <a:pt x="71596" y="165565"/>
                  </a:lnTo>
                  <a:lnTo>
                    <a:pt x="69918" y="165565"/>
                  </a:lnTo>
                  <a:lnTo>
                    <a:pt x="69918" y="167243"/>
                  </a:lnTo>
                  <a:lnTo>
                    <a:pt x="69918" y="167243"/>
                  </a:lnTo>
                  <a:lnTo>
                    <a:pt x="69918" y="169481"/>
                  </a:lnTo>
                  <a:lnTo>
                    <a:pt x="68240" y="169481"/>
                  </a:lnTo>
                  <a:lnTo>
                    <a:pt x="68240" y="171159"/>
                  </a:lnTo>
                  <a:lnTo>
                    <a:pt x="66002" y="171159"/>
                  </a:lnTo>
                  <a:lnTo>
                    <a:pt x="66002" y="167243"/>
                  </a:lnTo>
                  <a:lnTo>
                    <a:pt x="60968" y="167243"/>
                  </a:lnTo>
                  <a:lnTo>
                    <a:pt x="60968" y="165565"/>
                  </a:lnTo>
                  <a:lnTo>
                    <a:pt x="60968" y="165565"/>
                  </a:lnTo>
                  <a:lnTo>
                    <a:pt x="60968" y="163887"/>
                  </a:lnTo>
                  <a:lnTo>
                    <a:pt x="53697" y="163887"/>
                  </a:lnTo>
                  <a:lnTo>
                    <a:pt x="53697" y="167243"/>
                  </a:lnTo>
                  <a:lnTo>
                    <a:pt x="50341" y="167243"/>
                  </a:lnTo>
                  <a:lnTo>
                    <a:pt x="48103" y="165565"/>
                  </a:lnTo>
                  <a:lnTo>
                    <a:pt x="48103" y="162209"/>
                  </a:lnTo>
                  <a:lnTo>
                    <a:pt x="48103" y="162209"/>
                  </a:lnTo>
                  <a:lnTo>
                    <a:pt x="48103" y="160531"/>
                  </a:lnTo>
                  <a:lnTo>
                    <a:pt x="52019" y="160531"/>
                  </a:lnTo>
                  <a:lnTo>
                    <a:pt x="52019" y="158294"/>
                  </a:lnTo>
                  <a:lnTo>
                    <a:pt x="52019" y="158294"/>
                  </a:lnTo>
                  <a:lnTo>
                    <a:pt x="48103" y="156616"/>
                  </a:lnTo>
                  <a:lnTo>
                    <a:pt x="44747" y="158294"/>
                  </a:lnTo>
                  <a:lnTo>
                    <a:pt x="28526" y="158294"/>
                  </a:lnTo>
                  <a:lnTo>
                    <a:pt x="28526" y="154938"/>
                  </a:lnTo>
                  <a:lnTo>
                    <a:pt x="30764" y="154938"/>
                  </a:lnTo>
                  <a:lnTo>
                    <a:pt x="30764" y="153260"/>
                  </a:lnTo>
                  <a:lnTo>
                    <a:pt x="32442" y="153260"/>
                  </a:lnTo>
                  <a:lnTo>
                    <a:pt x="32442" y="154938"/>
                  </a:lnTo>
                  <a:lnTo>
                    <a:pt x="35798" y="154938"/>
                  </a:lnTo>
                  <a:lnTo>
                    <a:pt x="35798" y="149904"/>
                  </a:lnTo>
                  <a:lnTo>
                    <a:pt x="34120" y="149904"/>
                  </a:lnTo>
                  <a:lnTo>
                    <a:pt x="35798" y="149904"/>
                  </a:lnTo>
                  <a:lnTo>
                    <a:pt x="34120" y="149904"/>
                  </a:lnTo>
                  <a:lnTo>
                    <a:pt x="32442" y="147666"/>
                  </a:lnTo>
                  <a:lnTo>
                    <a:pt x="28526" y="147666"/>
                  </a:lnTo>
                  <a:lnTo>
                    <a:pt x="28526" y="144310"/>
                  </a:lnTo>
                  <a:lnTo>
                    <a:pt x="26848" y="144310"/>
                  </a:lnTo>
                  <a:lnTo>
                    <a:pt x="26848" y="140954"/>
                  </a:lnTo>
                  <a:lnTo>
                    <a:pt x="25170" y="140954"/>
                  </a:lnTo>
                  <a:lnTo>
                    <a:pt x="25170" y="138717"/>
                  </a:lnTo>
                  <a:lnTo>
                    <a:pt x="23492" y="138717"/>
                  </a:lnTo>
                  <a:lnTo>
                    <a:pt x="23492" y="137039"/>
                  </a:lnTo>
                  <a:lnTo>
                    <a:pt x="28526" y="137039"/>
                  </a:lnTo>
                  <a:lnTo>
                    <a:pt x="28526" y="129767"/>
                  </a:lnTo>
                  <a:lnTo>
                    <a:pt x="28526" y="129767"/>
                  </a:lnTo>
                  <a:lnTo>
                    <a:pt x="28526" y="128089"/>
                  </a:lnTo>
                  <a:lnTo>
                    <a:pt x="25170" y="128089"/>
                  </a:lnTo>
                  <a:lnTo>
                    <a:pt x="25170" y="126411"/>
                  </a:lnTo>
                  <a:lnTo>
                    <a:pt x="19577" y="126411"/>
                  </a:lnTo>
                  <a:lnTo>
                    <a:pt x="19577" y="124733"/>
                  </a:lnTo>
                  <a:lnTo>
                    <a:pt x="17899" y="124733"/>
                  </a:lnTo>
                  <a:lnTo>
                    <a:pt x="17899" y="123055"/>
                  </a:lnTo>
                  <a:lnTo>
                    <a:pt x="14543" y="123055"/>
                  </a:lnTo>
                  <a:lnTo>
                    <a:pt x="14543" y="124733"/>
                  </a:lnTo>
                  <a:lnTo>
                    <a:pt x="11187" y="124733"/>
                  </a:lnTo>
                  <a:lnTo>
                    <a:pt x="11187" y="121377"/>
                  </a:lnTo>
                  <a:lnTo>
                    <a:pt x="5593" y="121377"/>
                  </a:lnTo>
                  <a:lnTo>
                    <a:pt x="5593" y="117462"/>
                  </a:lnTo>
                  <a:lnTo>
                    <a:pt x="11187" y="117462"/>
                  </a:lnTo>
                  <a:lnTo>
                    <a:pt x="11187" y="114106"/>
                  </a:lnTo>
                  <a:lnTo>
                    <a:pt x="8949" y="114106"/>
                  </a:lnTo>
                  <a:lnTo>
                    <a:pt x="8949" y="112428"/>
                  </a:lnTo>
                  <a:lnTo>
                    <a:pt x="7271" y="112428"/>
                  </a:lnTo>
                  <a:lnTo>
                    <a:pt x="7271" y="106834"/>
                  </a:lnTo>
                  <a:lnTo>
                    <a:pt x="11187" y="106834"/>
                  </a:lnTo>
                  <a:lnTo>
                    <a:pt x="11187" y="108512"/>
                  </a:lnTo>
                  <a:lnTo>
                    <a:pt x="12865" y="108512"/>
                  </a:lnTo>
                  <a:lnTo>
                    <a:pt x="12865" y="112428"/>
                  </a:lnTo>
                  <a:lnTo>
                    <a:pt x="14543" y="112428"/>
                  </a:lnTo>
                  <a:lnTo>
                    <a:pt x="14543" y="115784"/>
                  </a:lnTo>
                  <a:lnTo>
                    <a:pt x="17899" y="115784"/>
                  </a:lnTo>
                  <a:lnTo>
                    <a:pt x="17899" y="117462"/>
                  </a:lnTo>
                  <a:lnTo>
                    <a:pt x="21814" y="117462"/>
                  </a:lnTo>
                  <a:lnTo>
                    <a:pt x="21814" y="115784"/>
                  </a:lnTo>
                  <a:lnTo>
                    <a:pt x="25170" y="115784"/>
                  </a:lnTo>
                  <a:lnTo>
                    <a:pt x="25170" y="114106"/>
                  </a:lnTo>
                  <a:lnTo>
                    <a:pt x="19577" y="114106"/>
                  </a:lnTo>
                  <a:lnTo>
                    <a:pt x="19577" y="110190"/>
                  </a:lnTo>
                  <a:lnTo>
                    <a:pt x="17899" y="110190"/>
                  </a:lnTo>
                  <a:lnTo>
                    <a:pt x="17899" y="108512"/>
                  </a:lnTo>
                  <a:lnTo>
                    <a:pt x="16221" y="108512"/>
                  </a:lnTo>
                  <a:lnTo>
                    <a:pt x="16221" y="105156"/>
                  </a:lnTo>
                  <a:lnTo>
                    <a:pt x="19577" y="105156"/>
                  </a:lnTo>
                  <a:lnTo>
                    <a:pt x="19577" y="103478"/>
                  </a:lnTo>
                  <a:lnTo>
                    <a:pt x="23492" y="103478"/>
                  </a:lnTo>
                  <a:lnTo>
                    <a:pt x="23492" y="101241"/>
                  </a:lnTo>
                  <a:lnTo>
                    <a:pt x="23492" y="101241"/>
                  </a:lnTo>
                  <a:lnTo>
                    <a:pt x="23492" y="99563"/>
                  </a:lnTo>
                  <a:lnTo>
                    <a:pt x="17899" y="99563"/>
                  </a:lnTo>
                  <a:lnTo>
                    <a:pt x="17899" y="96207"/>
                  </a:lnTo>
                  <a:lnTo>
                    <a:pt x="19577" y="96207"/>
                  </a:lnTo>
                  <a:lnTo>
                    <a:pt x="19577" y="94529"/>
                  </a:lnTo>
                  <a:lnTo>
                    <a:pt x="17899" y="92851"/>
                  </a:lnTo>
                  <a:lnTo>
                    <a:pt x="17899" y="90613"/>
                  </a:lnTo>
                  <a:lnTo>
                    <a:pt x="16221" y="90613"/>
                  </a:lnTo>
                  <a:lnTo>
                    <a:pt x="16221" y="88935"/>
                  </a:lnTo>
                  <a:lnTo>
                    <a:pt x="16221" y="88935"/>
                  </a:lnTo>
                  <a:lnTo>
                    <a:pt x="16221" y="87257"/>
                  </a:lnTo>
                  <a:lnTo>
                    <a:pt x="17899" y="87257"/>
                  </a:lnTo>
                  <a:lnTo>
                    <a:pt x="17899" y="83901"/>
                  </a:lnTo>
                  <a:lnTo>
                    <a:pt x="19577" y="83901"/>
                  </a:lnTo>
                  <a:lnTo>
                    <a:pt x="21814" y="81664"/>
                  </a:lnTo>
                  <a:lnTo>
                    <a:pt x="21814" y="79986"/>
                  </a:lnTo>
                  <a:lnTo>
                    <a:pt x="14543" y="79986"/>
                  </a:lnTo>
                  <a:lnTo>
                    <a:pt x="14543" y="81664"/>
                  </a:lnTo>
                  <a:lnTo>
                    <a:pt x="5593" y="81664"/>
                  </a:lnTo>
                  <a:lnTo>
                    <a:pt x="5593" y="83901"/>
                  </a:lnTo>
                  <a:lnTo>
                    <a:pt x="0" y="83901"/>
                  </a:lnTo>
                  <a:lnTo>
                    <a:pt x="0" y="81664"/>
                  </a:lnTo>
                  <a:lnTo>
                    <a:pt x="2237" y="81664"/>
                  </a:lnTo>
                  <a:lnTo>
                    <a:pt x="2237" y="67680"/>
                  </a:lnTo>
                  <a:lnTo>
                    <a:pt x="7271" y="66002"/>
                  </a:lnTo>
                  <a:lnTo>
                    <a:pt x="8949" y="64324"/>
                  </a:lnTo>
                  <a:lnTo>
                    <a:pt x="8949" y="62087"/>
                  </a:lnTo>
                  <a:lnTo>
                    <a:pt x="12865" y="60409"/>
                  </a:lnTo>
                  <a:lnTo>
                    <a:pt x="12865" y="58731"/>
                  </a:lnTo>
                  <a:lnTo>
                    <a:pt x="14543" y="58731"/>
                  </a:lnTo>
                  <a:lnTo>
                    <a:pt x="21814" y="55375"/>
                  </a:lnTo>
                  <a:lnTo>
                    <a:pt x="23492" y="55375"/>
                  </a:lnTo>
                  <a:lnTo>
                    <a:pt x="23492" y="53138"/>
                  </a:lnTo>
                  <a:lnTo>
                    <a:pt x="28526" y="53138"/>
                  </a:lnTo>
                  <a:lnTo>
                    <a:pt x="28526" y="51459"/>
                  </a:lnTo>
                  <a:lnTo>
                    <a:pt x="30764" y="51459"/>
                  </a:lnTo>
                  <a:lnTo>
                    <a:pt x="30764" y="55375"/>
                  </a:lnTo>
                  <a:lnTo>
                    <a:pt x="34120" y="55375"/>
                  </a:lnTo>
                  <a:lnTo>
                    <a:pt x="34120" y="57053"/>
                  </a:lnTo>
                  <a:lnTo>
                    <a:pt x="41391" y="57053"/>
                  </a:lnTo>
                  <a:lnTo>
                    <a:pt x="41391" y="51459"/>
                  </a:lnTo>
                  <a:lnTo>
                    <a:pt x="48103" y="51459"/>
                  </a:lnTo>
                  <a:lnTo>
                    <a:pt x="48103" y="53138"/>
                  </a:lnTo>
                  <a:lnTo>
                    <a:pt x="44747" y="53138"/>
                  </a:lnTo>
                  <a:lnTo>
                    <a:pt x="44747" y="55375"/>
                  </a:lnTo>
                  <a:lnTo>
                    <a:pt x="50341" y="55375"/>
                  </a:lnTo>
                  <a:lnTo>
                    <a:pt x="50341" y="53138"/>
                  </a:lnTo>
                  <a:lnTo>
                    <a:pt x="59290" y="53138"/>
                  </a:lnTo>
                  <a:lnTo>
                    <a:pt x="59290" y="55375"/>
                  </a:lnTo>
                  <a:lnTo>
                    <a:pt x="71596" y="55375"/>
                  </a:lnTo>
                  <a:lnTo>
                    <a:pt x="73274" y="53138"/>
                  </a:lnTo>
                  <a:lnTo>
                    <a:pt x="73274" y="51459"/>
                  </a:lnTo>
                  <a:lnTo>
                    <a:pt x="66002" y="51459"/>
                  </a:lnTo>
                  <a:lnTo>
                    <a:pt x="66002" y="48103"/>
                  </a:lnTo>
                  <a:lnTo>
                    <a:pt x="69918" y="48103"/>
                  </a:lnTo>
                  <a:lnTo>
                    <a:pt x="69918" y="46425"/>
                  </a:lnTo>
                  <a:lnTo>
                    <a:pt x="85579" y="46425"/>
                  </a:lnTo>
                  <a:lnTo>
                    <a:pt x="85579" y="44188"/>
                  </a:lnTo>
                  <a:lnTo>
                    <a:pt x="89495" y="44188"/>
                  </a:lnTo>
                  <a:lnTo>
                    <a:pt x="89495" y="42510"/>
                  </a:lnTo>
                  <a:lnTo>
                    <a:pt x="78867" y="42510"/>
                  </a:lnTo>
                  <a:lnTo>
                    <a:pt x="78867" y="40832"/>
                  </a:lnTo>
                  <a:lnTo>
                    <a:pt x="76630" y="40832"/>
                  </a:lnTo>
                  <a:lnTo>
                    <a:pt x="76630" y="39154"/>
                  </a:lnTo>
                  <a:lnTo>
                    <a:pt x="74952" y="39154"/>
                  </a:lnTo>
                  <a:lnTo>
                    <a:pt x="74952" y="37476"/>
                  </a:lnTo>
                  <a:lnTo>
                    <a:pt x="73274" y="37476"/>
                  </a:lnTo>
                  <a:lnTo>
                    <a:pt x="71596" y="35798"/>
                  </a:lnTo>
                  <a:lnTo>
                    <a:pt x="59290" y="35798"/>
                  </a:lnTo>
                  <a:lnTo>
                    <a:pt x="59290" y="33561"/>
                  </a:lnTo>
                  <a:lnTo>
                    <a:pt x="46425" y="33561"/>
                  </a:lnTo>
                  <a:lnTo>
                    <a:pt x="46425" y="35798"/>
                  </a:lnTo>
                  <a:lnTo>
                    <a:pt x="35798" y="35798"/>
                  </a:lnTo>
                  <a:lnTo>
                    <a:pt x="35798" y="37476"/>
                  </a:lnTo>
                  <a:lnTo>
                    <a:pt x="34120" y="37476"/>
                  </a:lnTo>
                  <a:lnTo>
                    <a:pt x="34120" y="40832"/>
                  </a:lnTo>
                  <a:lnTo>
                    <a:pt x="32442" y="40832"/>
                  </a:lnTo>
                  <a:lnTo>
                    <a:pt x="32442" y="42510"/>
                  </a:lnTo>
                  <a:lnTo>
                    <a:pt x="30764" y="42510"/>
                  </a:lnTo>
                  <a:lnTo>
                    <a:pt x="30764" y="46425"/>
                  </a:lnTo>
                  <a:lnTo>
                    <a:pt x="26848" y="46425"/>
                  </a:lnTo>
                  <a:lnTo>
                    <a:pt x="26848" y="48103"/>
                  </a:lnTo>
                  <a:lnTo>
                    <a:pt x="23492" y="48103"/>
                  </a:lnTo>
                  <a:lnTo>
                    <a:pt x="23492" y="49781"/>
                  </a:lnTo>
                  <a:lnTo>
                    <a:pt x="19577" y="49781"/>
                  </a:lnTo>
                  <a:lnTo>
                    <a:pt x="19577" y="51459"/>
                  </a:lnTo>
                  <a:lnTo>
                    <a:pt x="17899" y="51459"/>
                  </a:lnTo>
                  <a:lnTo>
                    <a:pt x="16221" y="53138"/>
                  </a:lnTo>
                  <a:lnTo>
                    <a:pt x="14543" y="53138"/>
                  </a:lnTo>
                  <a:lnTo>
                    <a:pt x="12865" y="55375"/>
                  </a:lnTo>
                  <a:lnTo>
                    <a:pt x="11187" y="57053"/>
                  </a:lnTo>
                  <a:lnTo>
                    <a:pt x="8949" y="58731"/>
                  </a:lnTo>
                  <a:lnTo>
                    <a:pt x="5593" y="60409"/>
                  </a:lnTo>
                  <a:close/>
                  <a:moveTo>
                    <a:pt x="41391" y="158294"/>
                  </a:moveTo>
                  <a:lnTo>
                    <a:pt x="43069" y="158294"/>
                  </a:lnTo>
                  <a:lnTo>
                    <a:pt x="41391" y="158294"/>
                  </a:lnTo>
                  <a:close/>
                  <a:moveTo>
                    <a:pt x="387065" y="149904"/>
                  </a:moveTo>
                  <a:lnTo>
                    <a:pt x="385387" y="149904"/>
                  </a:lnTo>
                  <a:lnTo>
                    <a:pt x="387065" y="14990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558BD690-1E4B-17CB-01BD-B79C443658B3}"/>
                </a:ext>
              </a:extLst>
            </p:cNvPr>
            <p:cNvSpPr/>
            <p:nvPr/>
          </p:nvSpPr>
          <p:spPr>
            <a:xfrm>
              <a:off x="5079145" y="3173880"/>
              <a:ext cx="158853" cy="206956"/>
            </a:xfrm>
            <a:custGeom>
              <a:avLst/>
              <a:gdLst>
                <a:gd name="csX0" fmla="*/ 114106 w 158853"/>
                <a:gd name="csY0" fmla="*/ 206957 h 206956"/>
                <a:gd name="csX1" fmla="*/ 114106 w 158853"/>
                <a:gd name="csY1" fmla="*/ 201363 h 206956"/>
                <a:gd name="csX2" fmla="*/ 106834 w 158853"/>
                <a:gd name="csY2" fmla="*/ 201363 h 206956"/>
                <a:gd name="csX3" fmla="*/ 106834 w 158853"/>
                <a:gd name="csY3" fmla="*/ 199685 h 206956"/>
                <a:gd name="csX4" fmla="*/ 96207 w 158853"/>
                <a:gd name="csY4" fmla="*/ 199685 h 206956"/>
                <a:gd name="csX5" fmla="*/ 96207 w 158853"/>
                <a:gd name="csY5" fmla="*/ 198007 h 206956"/>
                <a:gd name="csX6" fmla="*/ 85579 w 158853"/>
                <a:gd name="csY6" fmla="*/ 198007 h 206956"/>
                <a:gd name="csX7" fmla="*/ 85579 w 158853"/>
                <a:gd name="csY7" fmla="*/ 196329 h 206956"/>
                <a:gd name="csX8" fmla="*/ 85579 w 158853"/>
                <a:gd name="csY8" fmla="*/ 196329 h 206956"/>
                <a:gd name="csX9" fmla="*/ 85579 w 158853"/>
                <a:gd name="csY9" fmla="*/ 189058 h 206956"/>
                <a:gd name="csX10" fmla="*/ 87257 w 158853"/>
                <a:gd name="csY10" fmla="*/ 189058 h 206956"/>
                <a:gd name="csX11" fmla="*/ 87257 w 158853"/>
                <a:gd name="csY11" fmla="*/ 190736 h 206956"/>
                <a:gd name="csX12" fmla="*/ 89495 w 158853"/>
                <a:gd name="csY12" fmla="*/ 190736 h 206956"/>
                <a:gd name="csX13" fmla="*/ 89495 w 158853"/>
                <a:gd name="csY13" fmla="*/ 185702 h 206956"/>
                <a:gd name="csX14" fmla="*/ 91173 w 158853"/>
                <a:gd name="csY14" fmla="*/ 185702 h 206956"/>
                <a:gd name="csX15" fmla="*/ 91173 w 158853"/>
                <a:gd name="csY15" fmla="*/ 189058 h 206956"/>
                <a:gd name="csX16" fmla="*/ 98444 w 158853"/>
                <a:gd name="csY16" fmla="*/ 189058 h 206956"/>
                <a:gd name="csX17" fmla="*/ 98444 w 158853"/>
                <a:gd name="csY17" fmla="*/ 187380 h 206956"/>
                <a:gd name="csX18" fmla="*/ 100122 w 158853"/>
                <a:gd name="csY18" fmla="*/ 187380 h 206956"/>
                <a:gd name="csX19" fmla="*/ 100122 w 158853"/>
                <a:gd name="csY19" fmla="*/ 189058 h 206956"/>
                <a:gd name="csX20" fmla="*/ 100122 w 158853"/>
                <a:gd name="csY20" fmla="*/ 189058 h 206956"/>
                <a:gd name="csX21" fmla="*/ 100122 w 158853"/>
                <a:gd name="csY21" fmla="*/ 190736 h 206956"/>
                <a:gd name="csX22" fmla="*/ 101800 w 158853"/>
                <a:gd name="csY22" fmla="*/ 190736 h 206956"/>
                <a:gd name="csX23" fmla="*/ 101800 w 158853"/>
                <a:gd name="csY23" fmla="*/ 194651 h 206956"/>
                <a:gd name="csX24" fmla="*/ 110750 w 158853"/>
                <a:gd name="csY24" fmla="*/ 194651 h 206956"/>
                <a:gd name="csX25" fmla="*/ 110750 w 158853"/>
                <a:gd name="csY25" fmla="*/ 192414 h 206956"/>
                <a:gd name="csX26" fmla="*/ 119699 w 158853"/>
                <a:gd name="csY26" fmla="*/ 192414 h 206956"/>
                <a:gd name="csX27" fmla="*/ 119699 w 158853"/>
                <a:gd name="csY27" fmla="*/ 194651 h 206956"/>
                <a:gd name="csX28" fmla="*/ 128649 w 158853"/>
                <a:gd name="csY28" fmla="*/ 194651 h 206956"/>
                <a:gd name="csX29" fmla="*/ 128649 w 158853"/>
                <a:gd name="csY29" fmla="*/ 196329 h 206956"/>
                <a:gd name="csX30" fmla="*/ 133683 w 158853"/>
                <a:gd name="csY30" fmla="*/ 196329 h 206956"/>
                <a:gd name="csX31" fmla="*/ 133683 w 158853"/>
                <a:gd name="csY31" fmla="*/ 194651 h 206956"/>
                <a:gd name="csX32" fmla="*/ 137598 w 158853"/>
                <a:gd name="csY32" fmla="*/ 194651 h 206956"/>
                <a:gd name="csX33" fmla="*/ 137598 w 158853"/>
                <a:gd name="csY33" fmla="*/ 201363 h 206956"/>
                <a:gd name="csX34" fmla="*/ 139276 w 158853"/>
                <a:gd name="csY34" fmla="*/ 201363 h 206956"/>
                <a:gd name="csX35" fmla="*/ 140954 w 158853"/>
                <a:gd name="csY35" fmla="*/ 199685 h 206956"/>
                <a:gd name="csX36" fmla="*/ 148226 w 158853"/>
                <a:gd name="csY36" fmla="*/ 199685 h 206956"/>
                <a:gd name="csX37" fmla="*/ 148226 w 158853"/>
                <a:gd name="csY37" fmla="*/ 198007 h 206956"/>
                <a:gd name="csX38" fmla="*/ 149904 w 158853"/>
                <a:gd name="csY38" fmla="*/ 198007 h 206956"/>
                <a:gd name="csX39" fmla="*/ 149904 w 158853"/>
                <a:gd name="csY39" fmla="*/ 203042 h 206956"/>
                <a:gd name="csX40" fmla="*/ 140954 w 158853"/>
                <a:gd name="csY40" fmla="*/ 203042 h 206956"/>
                <a:gd name="csX41" fmla="*/ 139276 w 158853"/>
                <a:gd name="csY41" fmla="*/ 205279 h 206956"/>
                <a:gd name="csX42" fmla="*/ 126971 w 158853"/>
                <a:gd name="csY42" fmla="*/ 205279 h 206956"/>
                <a:gd name="csX43" fmla="*/ 126971 w 158853"/>
                <a:gd name="csY43" fmla="*/ 206957 h 206956"/>
                <a:gd name="csX44" fmla="*/ 114106 w 158853"/>
                <a:gd name="csY44" fmla="*/ 206957 h 206956"/>
                <a:gd name="csX45" fmla="*/ 58731 w 158853"/>
                <a:gd name="csY45" fmla="*/ 163888 h 206956"/>
                <a:gd name="csX46" fmla="*/ 58731 w 158853"/>
                <a:gd name="csY46" fmla="*/ 162209 h 206956"/>
                <a:gd name="csX47" fmla="*/ 57053 w 158853"/>
                <a:gd name="csY47" fmla="*/ 162209 h 206956"/>
                <a:gd name="csX48" fmla="*/ 57053 w 158853"/>
                <a:gd name="csY48" fmla="*/ 160531 h 206956"/>
                <a:gd name="csX49" fmla="*/ 57053 w 158853"/>
                <a:gd name="csY49" fmla="*/ 160531 h 206956"/>
                <a:gd name="csX50" fmla="*/ 57053 w 158853"/>
                <a:gd name="csY50" fmla="*/ 154938 h 206956"/>
                <a:gd name="csX51" fmla="*/ 55375 w 158853"/>
                <a:gd name="csY51" fmla="*/ 154938 h 206956"/>
                <a:gd name="csX52" fmla="*/ 55375 w 158853"/>
                <a:gd name="csY52" fmla="*/ 149904 h 206956"/>
                <a:gd name="csX53" fmla="*/ 52019 w 158853"/>
                <a:gd name="csY53" fmla="*/ 149904 h 206956"/>
                <a:gd name="csX54" fmla="*/ 52019 w 158853"/>
                <a:gd name="csY54" fmla="*/ 145988 h 206956"/>
                <a:gd name="csX55" fmla="*/ 46425 w 158853"/>
                <a:gd name="csY55" fmla="*/ 145988 h 206956"/>
                <a:gd name="csX56" fmla="*/ 46425 w 158853"/>
                <a:gd name="csY56" fmla="*/ 151582 h 206956"/>
                <a:gd name="csX57" fmla="*/ 48103 w 158853"/>
                <a:gd name="csY57" fmla="*/ 151582 h 206956"/>
                <a:gd name="csX58" fmla="*/ 46425 w 158853"/>
                <a:gd name="csY58" fmla="*/ 153260 h 206956"/>
                <a:gd name="csX59" fmla="*/ 44747 w 158853"/>
                <a:gd name="csY59" fmla="*/ 153260 h 206956"/>
                <a:gd name="csX60" fmla="*/ 43069 w 158853"/>
                <a:gd name="csY60" fmla="*/ 151582 h 206956"/>
                <a:gd name="csX61" fmla="*/ 41391 w 158853"/>
                <a:gd name="csY61" fmla="*/ 151582 h 206956"/>
                <a:gd name="csX62" fmla="*/ 41391 w 158853"/>
                <a:gd name="csY62" fmla="*/ 149904 h 206956"/>
                <a:gd name="csX63" fmla="*/ 39154 w 158853"/>
                <a:gd name="csY63" fmla="*/ 149904 h 206956"/>
                <a:gd name="csX64" fmla="*/ 39154 w 158853"/>
                <a:gd name="csY64" fmla="*/ 148226 h 206956"/>
                <a:gd name="csX65" fmla="*/ 39154 w 158853"/>
                <a:gd name="csY65" fmla="*/ 148226 h 206956"/>
                <a:gd name="csX66" fmla="*/ 39154 w 158853"/>
                <a:gd name="csY66" fmla="*/ 144311 h 206956"/>
                <a:gd name="csX67" fmla="*/ 37476 w 158853"/>
                <a:gd name="csY67" fmla="*/ 144311 h 206956"/>
                <a:gd name="csX68" fmla="*/ 37476 w 158853"/>
                <a:gd name="csY68" fmla="*/ 139276 h 206956"/>
                <a:gd name="csX69" fmla="*/ 39154 w 158853"/>
                <a:gd name="csY69" fmla="*/ 139276 h 206956"/>
                <a:gd name="csX70" fmla="*/ 39154 w 158853"/>
                <a:gd name="csY70" fmla="*/ 137598 h 206956"/>
                <a:gd name="csX71" fmla="*/ 41391 w 158853"/>
                <a:gd name="csY71" fmla="*/ 137598 h 206956"/>
                <a:gd name="csX72" fmla="*/ 41391 w 158853"/>
                <a:gd name="csY72" fmla="*/ 135361 h 206956"/>
                <a:gd name="csX73" fmla="*/ 39154 w 158853"/>
                <a:gd name="csY73" fmla="*/ 135361 h 206956"/>
                <a:gd name="csX74" fmla="*/ 39154 w 158853"/>
                <a:gd name="csY74" fmla="*/ 130327 h 206956"/>
                <a:gd name="csX75" fmla="*/ 37476 w 158853"/>
                <a:gd name="csY75" fmla="*/ 130327 h 206956"/>
                <a:gd name="csX76" fmla="*/ 37476 w 158853"/>
                <a:gd name="csY76" fmla="*/ 128649 h 206956"/>
                <a:gd name="csX77" fmla="*/ 35798 w 158853"/>
                <a:gd name="csY77" fmla="*/ 128649 h 206956"/>
                <a:gd name="csX78" fmla="*/ 34120 w 158853"/>
                <a:gd name="csY78" fmla="*/ 126411 h 206956"/>
                <a:gd name="csX79" fmla="*/ 32442 w 158853"/>
                <a:gd name="csY79" fmla="*/ 126411 h 206956"/>
                <a:gd name="csX80" fmla="*/ 32442 w 158853"/>
                <a:gd name="csY80" fmla="*/ 123055 h 206956"/>
                <a:gd name="csX81" fmla="*/ 30204 w 158853"/>
                <a:gd name="csY81" fmla="*/ 123055 h 206956"/>
                <a:gd name="csX82" fmla="*/ 30204 w 158853"/>
                <a:gd name="csY82" fmla="*/ 121377 h 206956"/>
                <a:gd name="csX83" fmla="*/ 26848 w 158853"/>
                <a:gd name="csY83" fmla="*/ 121377 h 206956"/>
                <a:gd name="csX84" fmla="*/ 26848 w 158853"/>
                <a:gd name="csY84" fmla="*/ 117462 h 206956"/>
                <a:gd name="csX85" fmla="*/ 30204 w 158853"/>
                <a:gd name="csY85" fmla="*/ 117462 h 206956"/>
                <a:gd name="csX86" fmla="*/ 30204 w 158853"/>
                <a:gd name="csY86" fmla="*/ 115784 h 206956"/>
                <a:gd name="csX87" fmla="*/ 32442 w 158853"/>
                <a:gd name="csY87" fmla="*/ 115784 h 206956"/>
                <a:gd name="csX88" fmla="*/ 32442 w 158853"/>
                <a:gd name="csY88" fmla="*/ 110750 h 206956"/>
                <a:gd name="csX89" fmla="*/ 37476 w 158853"/>
                <a:gd name="csY89" fmla="*/ 110750 h 206956"/>
                <a:gd name="csX90" fmla="*/ 37476 w 158853"/>
                <a:gd name="csY90" fmla="*/ 112428 h 206956"/>
                <a:gd name="csX91" fmla="*/ 39154 w 158853"/>
                <a:gd name="csY91" fmla="*/ 112428 h 206956"/>
                <a:gd name="csX92" fmla="*/ 39154 w 158853"/>
                <a:gd name="csY92" fmla="*/ 110750 h 206956"/>
                <a:gd name="csX93" fmla="*/ 41391 w 158853"/>
                <a:gd name="csY93" fmla="*/ 110750 h 206956"/>
                <a:gd name="csX94" fmla="*/ 41391 w 158853"/>
                <a:gd name="csY94" fmla="*/ 109072 h 206956"/>
                <a:gd name="csX95" fmla="*/ 43069 w 158853"/>
                <a:gd name="csY95" fmla="*/ 106834 h 206956"/>
                <a:gd name="csX96" fmla="*/ 49781 w 158853"/>
                <a:gd name="csY96" fmla="*/ 106834 h 206956"/>
                <a:gd name="csX97" fmla="*/ 52019 w 158853"/>
                <a:gd name="csY97" fmla="*/ 109072 h 206956"/>
                <a:gd name="csX98" fmla="*/ 52019 w 158853"/>
                <a:gd name="csY98" fmla="*/ 110750 h 206956"/>
                <a:gd name="csX99" fmla="*/ 57053 w 158853"/>
                <a:gd name="csY99" fmla="*/ 110750 h 206956"/>
                <a:gd name="csX100" fmla="*/ 57053 w 158853"/>
                <a:gd name="csY100" fmla="*/ 112428 h 206956"/>
                <a:gd name="csX101" fmla="*/ 62646 w 158853"/>
                <a:gd name="csY101" fmla="*/ 112428 h 206956"/>
                <a:gd name="csX102" fmla="*/ 62646 w 158853"/>
                <a:gd name="csY102" fmla="*/ 114106 h 206956"/>
                <a:gd name="csX103" fmla="*/ 66002 w 158853"/>
                <a:gd name="csY103" fmla="*/ 114106 h 206956"/>
                <a:gd name="csX104" fmla="*/ 66002 w 158853"/>
                <a:gd name="csY104" fmla="*/ 115784 h 206956"/>
                <a:gd name="csX105" fmla="*/ 67680 w 158853"/>
                <a:gd name="csY105" fmla="*/ 117462 h 206956"/>
                <a:gd name="csX106" fmla="*/ 71596 w 158853"/>
                <a:gd name="csY106" fmla="*/ 117462 h 206956"/>
                <a:gd name="csX107" fmla="*/ 71596 w 158853"/>
                <a:gd name="csY107" fmla="*/ 114106 h 206956"/>
                <a:gd name="csX108" fmla="*/ 74952 w 158853"/>
                <a:gd name="csY108" fmla="*/ 114106 h 206956"/>
                <a:gd name="csX109" fmla="*/ 74952 w 158853"/>
                <a:gd name="csY109" fmla="*/ 112428 h 206956"/>
                <a:gd name="csX110" fmla="*/ 76630 w 158853"/>
                <a:gd name="csY110" fmla="*/ 112428 h 206956"/>
                <a:gd name="csX111" fmla="*/ 76630 w 158853"/>
                <a:gd name="csY111" fmla="*/ 110750 h 206956"/>
                <a:gd name="csX112" fmla="*/ 69918 w 158853"/>
                <a:gd name="csY112" fmla="*/ 110750 h 206956"/>
                <a:gd name="csX113" fmla="*/ 69918 w 158853"/>
                <a:gd name="csY113" fmla="*/ 109072 h 206956"/>
                <a:gd name="csX114" fmla="*/ 66002 w 158853"/>
                <a:gd name="csY114" fmla="*/ 109072 h 206956"/>
                <a:gd name="csX115" fmla="*/ 66002 w 158853"/>
                <a:gd name="csY115" fmla="*/ 106834 h 206956"/>
                <a:gd name="csX116" fmla="*/ 64324 w 158853"/>
                <a:gd name="csY116" fmla="*/ 106834 h 206956"/>
                <a:gd name="csX117" fmla="*/ 64324 w 158853"/>
                <a:gd name="csY117" fmla="*/ 105157 h 206956"/>
                <a:gd name="csX118" fmla="*/ 62646 w 158853"/>
                <a:gd name="csY118" fmla="*/ 105157 h 206956"/>
                <a:gd name="csX119" fmla="*/ 62646 w 158853"/>
                <a:gd name="csY119" fmla="*/ 106834 h 206956"/>
                <a:gd name="csX120" fmla="*/ 60968 w 158853"/>
                <a:gd name="csY120" fmla="*/ 106834 h 206956"/>
                <a:gd name="csX121" fmla="*/ 60968 w 158853"/>
                <a:gd name="csY121" fmla="*/ 103478 h 206956"/>
                <a:gd name="csX122" fmla="*/ 58731 w 158853"/>
                <a:gd name="csY122" fmla="*/ 103478 h 206956"/>
                <a:gd name="csX123" fmla="*/ 58731 w 158853"/>
                <a:gd name="csY123" fmla="*/ 101800 h 206956"/>
                <a:gd name="csX124" fmla="*/ 57053 w 158853"/>
                <a:gd name="csY124" fmla="*/ 101800 h 206956"/>
                <a:gd name="csX125" fmla="*/ 57053 w 158853"/>
                <a:gd name="csY125" fmla="*/ 105157 h 206956"/>
                <a:gd name="csX126" fmla="*/ 49781 w 158853"/>
                <a:gd name="csY126" fmla="*/ 105157 h 206956"/>
                <a:gd name="csX127" fmla="*/ 49781 w 158853"/>
                <a:gd name="csY127" fmla="*/ 103478 h 206956"/>
                <a:gd name="csX128" fmla="*/ 44747 w 158853"/>
                <a:gd name="csY128" fmla="*/ 103478 h 206956"/>
                <a:gd name="csX129" fmla="*/ 43069 w 158853"/>
                <a:gd name="csY129" fmla="*/ 105157 h 206956"/>
                <a:gd name="csX130" fmla="*/ 34120 w 158853"/>
                <a:gd name="csY130" fmla="*/ 105157 h 206956"/>
                <a:gd name="csX131" fmla="*/ 34120 w 158853"/>
                <a:gd name="csY131" fmla="*/ 103478 h 206956"/>
                <a:gd name="csX132" fmla="*/ 32442 w 158853"/>
                <a:gd name="csY132" fmla="*/ 103478 h 206956"/>
                <a:gd name="csX133" fmla="*/ 32442 w 158853"/>
                <a:gd name="csY133" fmla="*/ 105157 h 206956"/>
                <a:gd name="csX134" fmla="*/ 30204 w 158853"/>
                <a:gd name="csY134" fmla="*/ 105157 h 206956"/>
                <a:gd name="csX135" fmla="*/ 30204 w 158853"/>
                <a:gd name="csY135" fmla="*/ 106834 h 206956"/>
                <a:gd name="csX136" fmla="*/ 26848 w 158853"/>
                <a:gd name="csY136" fmla="*/ 106834 h 206956"/>
                <a:gd name="csX137" fmla="*/ 26848 w 158853"/>
                <a:gd name="csY137" fmla="*/ 100122 h 206956"/>
                <a:gd name="csX138" fmla="*/ 25170 w 158853"/>
                <a:gd name="csY138" fmla="*/ 100122 h 206956"/>
                <a:gd name="csX139" fmla="*/ 25170 w 158853"/>
                <a:gd name="csY139" fmla="*/ 94529 h 206956"/>
                <a:gd name="csX140" fmla="*/ 21255 w 158853"/>
                <a:gd name="csY140" fmla="*/ 94529 h 206956"/>
                <a:gd name="csX141" fmla="*/ 21255 w 158853"/>
                <a:gd name="csY141" fmla="*/ 92851 h 206956"/>
                <a:gd name="csX142" fmla="*/ 17899 w 158853"/>
                <a:gd name="csY142" fmla="*/ 92851 h 206956"/>
                <a:gd name="csX143" fmla="*/ 17899 w 158853"/>
                <a:gd name="csY143" fmla="*/ 88935 h 206956"/>
                <a:gd name="csX144" fmla="*/ 17899 w 158853"/>
                <a:gd name="csY144" fmla="*/ 88935 h 206956"/>
                <a:gd name="csX145" fmla="*/ 17899 w 158853"/>
                <a:gd name="csY145" fmla="*/ 83901 h 206956"/>
                <a:gd name="csX146" fmla="*/ 16221 w 158853"/>
                <a:gd name="csY146" fmla="*/ 82223 h 206956"/>
                <a:gd name="csX147" fmla="*/ 14543 w 158853"/>
                <a:gd name="csY147" fmla="*/ 82223 h 206956"/>
                <a:gd name="csX148" fmla="*/ 14543 w 158853"/>
                <a:gd name="csY148" fmla="*/ 80545 h 206956"/>
                <a:gd name="csX149" fmla="*/ 12865 w 158853"/>
                <a:gd name="csY149" fmla="*/ 80545 h 206956"/>
                <a:gd name="csX150" fmla="*/ 12865 w 158853"/>
                <a:gd name="csY150" fmla="*/ 76630 h 206956"/>
                <a:gd name="csX151" fmla="*/ 7271 w 158853"/>
                <a:gd name="csY151" fmla="*/ 76630 h 206956"/>
                <a:gd name="csX152" fmla="*/ 7271 w 158853"/>
                <a:gd name="csY152" fmla="*/ 73274 h 206956"/>
                <a:gd name="csX153" fmla="*/ 5593 w 158853"/>
                <a:gd name="csY153" fmla="*/ 73274 h 206956"/>
                <a:gd name="csX154" fmla="*/ 5593 w 158853"/>
                <a:gd name="csY154" fmla="*/ 71596 h 206956"/>
                <a:gd name="csX155" fmla="*/ 7271 w 158853"/>
                <a:gd name="csY155" fmla="*/ 71596 h 206956"/>
                <a:gd name="csX156" fmla="*/ 5593 w 158853"/>
                <a:gd name="csY156" fmla="*/ 71596 h 206956"/>
                <a:gd name="csX157" fmla="*/ 5593 w 158853"/>
                <a:gd name="csY157" fmla="*/ 69358 h 206956"/>
                <a:gd name="csX158" fmla="*/ 3915 w 158853"/>
                <a:gd name="csY158" fmla="*/ 69358 h 206956"/>
                <a:gd name="csX159" fmla="*/ 3915 w 158853"/>
                <a:gd name="csY159" fmla="*/ 66003 h 206956"/>
                <a:gd name="csX160" fmla="*/ 5593 w 158853"/>
                <a:gd name="csY160" fmla="*/ 66003 h 206956"/>
                <a:gd name="csX161" fmla="*/ 5593 w 158853"/>
                <a:gd name="csY161" fmla="*/ 64324 h 206956"/>
                <a:gd name="csX162" fmla="*/ 7271 w 158853"/>
                <a:gd name="csY162" fmla="*/ 64324 h 206956"/>
                <a:gd name="csX163" fmla="*/ 7271 w 158853"/>
                <a:gd name="csY163" fmla="*/ 60409 h 206956"/>
                <a:gd name="csX164" fmla="*/ 8949 w 158853"/>
                <a:gd name="csY164" fmla="*/ 60409 h 206956"/>
                <a:gd name="csX165" fmla="*/ 8949 w 158853"/>
                <a:gd name="csY165" fmla="*/ 53697 h 206956"/>
                <a:gd name="csX166" fmla="*/ 10627 w 158853"/>
                <a:gd name="csY166" fmla="*/ 53697 h 206956"/>
                <a:gd name="csX167" fmla="*/ 10627 w 158853"/>
                <a:gd name="csY167" fmla="*/ 52019 h 206956"/>
                <a:gd name="csX168" fmla="*/ 16221 w 158853"/>
                <a:gd name="csY168" fmla="*/ 52019 h 206956"/>
                <a:gd name="csX169" fmla="*/ 16221 w 158853"/>
                <a:gd name="csY169" fmla="*/ 49781 h 206956"/>
                <a:gd name="csX170" fmla="*/ 17899 w 158853"/>
                <a:gd name="csY170" fmla="*/ 49781 h 206956"/>
                <a:gd name="csX171" fmla="*/ 16221 w 158853"/>
                <a:gd name="csY171" fmla="*/ 48104 h 206956"/>
                <a:gd name="csX172" fmla="*/ 17899 w 158853"/>
                <a:gd name="csY172" fmla="*/ 48104 h 206956"/>
                <a:gd name="csX173" fmla="*/ 17899 w 158853"/>
                <a:gd name="csY173" fmla="*/ 43069 h 206956"/>
                <a:gd name="csX174" fmla="*/ 19577 w 158853"/>
                <a:gd name="csY174" fmla="*/ 43069 h 206956"/>
                <a:gd name="csX175" fmla="*/ 19577 w 158853"/>
                <a:gd name="csY175" fmla="*/ 39154 h 206956"/>
                <a:gd name="csX176" fmla="*/ 23492 w 158853"/>
                <a:gd name="csY176" fmla="*/ 39154 h 206956"/>
                <a:gd name="csX177" fmla="*/ 25170 w 158853"/>
                <a:gd name="csY177" fmla="*/ 37476 h 206956"/>
                <a:gd name="csX178" fmla="*/ 25170 w 158853"/>
                <a:gd name="csY178" fmla="*/ 30204 h 206956"/>
                <a:gd name="csX179" fmla="*/ 23492 w 158853"/>
                <a:gd name="csY179" fmla="*/ 30204 h 206956"/>
                <a:gd name="csX180" fmla="*/ 23492 w 158853"/>
                <a:gd name="csY180" fmla="*/ 28527 h 206956"/>
                <a:gd name="csX181" fmla="*/ 26848 w 158853"/>
                <a:gd name="csY181" fmla="*/ 28527 h 206956"/>
                <a:gd name="csX182" fmla="*/ 26848 w 158853"/>
                <a:gd name="csY182" fmla="*/ 26849 h 206956"/>
                <a:gd name="csX183" fmla="*/ 32442 w 158853"/>
                <a:gd name="csY183" fmla="*/ 26849 h 206956"/>
                <a:gd name="csX184" fmla="*/ 32442 w 158853"/>
                <a:gd name="csY184" fmla="*/ 25170 h 206956"/>
                <a:gd name="csX185" fmla="*/ 37476 w 158853"/>
                <a:gd name="csY185" fmla="*/ 25170 h 206956"/>
                <a:gd name="csX186" fmla="*/ 37476 w 158853"/>
                <a:gd name="csY186" fmla="*/ 26849 h 206956"/>
                <a:gd name="csX187" fmla="*/ 39154 w 158853"/>
                <a:gd name="csY187" fmla="*/ 26849 h 206956"/>
                <a:gd name="csX188" fmla="*/ 39154 w 158853"/>
                <a:gd name="csY188" fmla="*/ 25170 h 206956"/>
                <a:gd name="csX189" fmla="*/ 43069 w 158853"/>
                <a:gd name="csY189" fmla="*/ 25170 h 206956"/>
                <a:gd name="csX190" fmla="*/ 43069 w 158853"/>
                <a:gd name="csY190" fmla="*/ 23492 h 206956"/>
                <a:gd name="csX191" fmla="*/ 44747 w 158853"/>
                <a:gd name="csY191" fmla="*/ 23492 h 206956"/>
                <a:gd name="csX192" fmla="*/ 44747 w 158853"/>
                <a:gd name="csY192" fmla="*/ 21255 h 206956"/>
                <a:gd name="csX193" fmla="*/ 46425 w 158853"/>
                <a:gd name="csY193" fmla="*/ 19577 h 206956"/>
                <a:gd name="csX194" fmla="*/ 48103 w 158853"/>
                <a:gd name="csY194" fmla="*/ 19577 h 206956"/>
                <a:gd name="csX195" fmla="*/ 48103 w 158853"/>
                <a:gd name="csY195" fmla="*/ 17899 h 206956"/>
                <a:gd name="csX196" fmla="*/ 49781 w 158853"/>
                <a:gd name="csY196" fmla="*/ 17899 h 206956"/>
                <a:gd name="csX197" fmla="*/ 49781 w 158853"/>
                <a:gd name="csY197" fmla="*/ 19577 h 206956"/>
                <a:gd name="csX198" fmla="*/ 52019 w 158853"/>
                <a:gd name="csY198" fmla="*/ 19577 h 206956"/>
                <a:gd name="csX199" fmla="*/ 52019 w 158853"/>
                <a:gd name="csY199" fmla="*/ 17899 h 206956"/>
                <a:gd name="csX200" fmla="*/ 57053 w 158853"/>
                <a:gd name="csY200" fmla="*/ 17899 h 206956"/>
                <a:gd name="csX201" fmla="*/ 57053 w 158853"/>
                <a:gd name="csY201" fmla="*/ 19577 h 206956"/>
                <a:gd name="csX202" fmla="*/ 58731 w 158853"/>
                <a:gd name="csY202" fmla="*/ 19577 h 206956"/>
                <a:gd name="csX203" fmla="*/ 60968 w 158853"/>
                <a:gd name="csY203" fmla="*/ 17899 h 206956"/>
                <a:gd name="csX204" fmla="*/ 62646 w 158853"/>
                <a:gd name="csY204" fmla="*/ 19577 h 206956"/>
                <a:gd name="csX205" fmla="*/ 62646 w 158853"/>
                <a:gd name="csY205" fmla="*/ 17899 h 206956"/>
                <a:gd name="csX206" fmla="*/ 66002 w 158853"/>
                <a:gd name="csY206" fmla="*/ 17899 h 206956"/>
                <a:gd name="csX207" fmla="*/ 66002 w 158853"/>
                <a:gd name="csY207" fmla="*/ 12306 h 206956"/>
                <a:gd name="csX208" fmla="*/ 78308 w 158853"/>
                <a:gd name="csY208" fmla="*/ 12306 h 206956"/>
                <a:gd name="csX209" fmla="*/ 76630 w 158853"/>
                <a:gd name="csY209" fmla="*/ 10627 h 206956"/>
                <a:gd name="csX210" fmla="*/ 91173 w 158853"/>
                <a:gd name="csY210" fmla="*/ 10627 h 206956"/>
                <a:gd name="csX211" fmla="*/ 91173 w 158853"/>
                <a:gd name="csY211" fmla="*/ 8950 h 206956"/>
                <a:gd name="csX212" fmla="*/ 92851 w 158853"/>
                <a:gd name="csY212" fmla="*/ 8950 h 206956"/>
                <a:gd name="csX213" fmla="*/ 92851 w 158853"/>
                <a:gd name="csY213" fmla="*/ 7272 h 206956"/>
                <a:gd name="csX214" fmla="*/ 94529 w 158853"/>
                <a:gd name="csY214" fmla="*/ 7272 h 206956"/>
                <a:gd name="csX215" fmla="*/ 94529 w 158853"/>
                <a:gd name="csY215" fmla="*/ 8950 h 206956"/>
                <a:gd name="csX216" fmla="*/ 96207 w 158853"/>
                <a:gd name="csY216" fmla="*/ 8950 h 206956"/>
                <a:gd name="csX217" fmla="*/ 96207 w 158853"/>
                <a:gd name="csY217" fmla="*/ 7272 h 206956"/>
                <a:gd name="csX218" fmla="*/ 96207 w 158853"/>
                <a:gd name="csY218" fmla="*/ 7272 h 206956"/>
                <a:gd name="csX219" fmla="*/ 96207 w 158853"/>
                <a:gd name="csY219" fmla="*/ 5593 h 206956"/>
                <a:gd name="csX220" fmla="*/ 109072 w 158853"/>
                <a:gd name="csY220" fmla="*/ 5593 h 206956"/>
                <a:gd name="csX221" fmla="*/ 109072 w 158853"/>
                <a:gd name="csY221" fmla="*/ 7272 h 206956"/>
                <a:gd name="csX222" fmla="*/ 110750 w 158853"/>
                <a:gd name="csY222" fmla="*/ 7272 h 206956"/>
                <a:gd name="csX223" fmla="*/ 110750 w 158853"/>
                <a:gd name="csY223" fmla="*/ 8950 h 206956"/>
                <a:gd name="csX224" fmla="*/ 112428 w 158853"/>
                <a:gd name="csY224" fmla="*/ 8950 h 206956"/>
                <a:gd name="csX225" fmla="*/ 112428 w 158853"/>
                <a:gd name="csY225" fmla="*/ 10627 h 206956"/>
                <a:gd name="csX226" fmla="*/ 114106 w 158853"/>
                <a:gd name="csY226" fmla="*/ 10627 h 206956"/>
                <a:gd name="csX227" fmla="*/ 114106 w 158853"/>
                <a:gd name="csY227" fmla="*/ 12306 h 206956"/>
                <a:gd name="csX228" fmla="*/ 115784 w 158853"/>
                <a:gd name="csY228" fmla="*/ 12306 h 206956"/>
                <a:gd name="csX229" fmla="*/ 115784 w 158853"/>
                <a:gd name="csY229" fmla="*/ 10627 h 206956"/>
                <a:gd name="csX230" fmla="*/ 121377 w 158853"/>
                <a:gd name="csY230" fmla="*/ 10627 h 206956"/>
                <a:gd name="csX231" fmla="*/ 121377 w 158853"/>
                <a:gd name="csY231" fmla="*/ 12306 h 206956"/>
                <a:gd name="csX232" fmla="*/ 124733 w 158853"/>
                <a:gd name="csY232" fmla="*/ 12306 h 206956"/>
                <a:gd name="csX233" fmla="*/ 124733 w 158853"/>
                <a:gd name="csY233" fmla="*/ 16221 h 206956"/>
                <a:gd name="csX234" fmla="*/ 128649 w 158853"/>
                <a:gd name="csY234" fmla="*/ 16221 h 206956"/>
                <a:gd name="csX235" fmla="*/ 128649 w 158853"/>
                <a:gd name="csY235" fmla="*/ 14543 h 206956"/>
                <a:gd name="csX236" fmla="*/ 128649 w 158853"/>
                <a:gd name="csY236" fmla="*/ 16221 h 206956"/>
                <a:gd name="csX237" fmla="*/ 128649 w 158853"/>
                <a:gd name="csY237" fmla="*/ 14543 h 206956"/>
                <a:gd name="csX238" fmla="*/ 132005 w 158853"/>
                <a:gd name="csY238" fmla="*/ 14543 h 206956"/>
                <a:gd name="csX239" fmla="*/ 132005 w 158853"/>
                <a:gd name="csY239" fmla="*/ 12306 h 206956"/>
                <a:gd name="csX240" fmla="*/ 146548 w 158853"/>
                <a:gd name="csY240" fmla="*/ 12306 h 206956"/>
                <a:gd name="csX241" fmla="*/ 146548 w 158853"/>
                <a:gd name="csY241" fmla="*/ 10627 h 206956"/>
                <a:gd name="csX242" fmla="*/ 146548 w 158853"/>
                <a:gd name="csY242" fmla="*/ 12306 h 206956"/>
                <a:gd name="csX243" fmla="*/ 146548 w 158853"/>
                <a:gd name="csY243" fmla="*/ 8950 h 206956"/>
                <a:gd name="csX244" fmla="*/ 148226 w 158853"/>
                <a:gd name="csY244" fmla="*/ 8950 h 206956"/>
                <a:gd name="csX245" fmla="*/ 148226 w 158853"/>
                <a:gd name="csY245" fmla="*/ 7272 h 206956"/>
                <a:gd name="csX246" fmla="*/ 148226 w 158853"/>
                <a:gd name="csY246" fmla="*/ 7272 h 206956"/>
                <a:gd name="csX247" fmla="*/ 148226 w 158853"/>
                <a:gd name="csY247" fmla="*/ 5593 h 206956"/>
                <a:gd name="csX248" fmla="*/ 146548 w 158853"/>
                <a:gd name="csY248" fmla="*/ 5593 h 206956"/>
                <a:gd name="csX249" fmla="*/ 146548 w 158853"/>
                <a:gd name="csY249" fmla="*/ 3356 h 206956"/>
                <a:gd name="csX250" fmla="*/ 144310 w 158853"/>
                <a:gd name="csY250" fmla="*/ 3356 h 206956"/>
                <a:gd name="csX251" fmla="*/ 144310 w 158853"/>
                <a:gd name="csY251" fmla="*/ 0 h 206956"/>
                <a:gd name="csX252" fmla="*/ 153260 w 158853"/>
                <a:gd name="csY252" fmla="*/ 0 h 206956"/>
                <a:gd name="csX253" fmla="*/ 153260 w 158853"/>
                <a:gd name="csY253" fmla="*/ 1678 h 206956"/>
                <a:gd name="csX254" fmla="*/ 155497 w 158853"/>
                <a:gd name="csY254" fmla="*/ 1678 h 206956"/>
                <a:gd name="csX255" fmla="*/ 157175 w 158853"/>
                <a:gd name="csY255" fmla="*/ 3356 h 206956"/>
                <a:gd name="csX256" fmla="*/ 157175 w 158853"/>
                <a:gd name="csY256" fmla="*/ 7272 h 206956"/>
                <a:gd name="csX257" fmla="*/ 158853 w 158853"/>
                <a:gd name="csY257" fmla="*/ 7272 h 206956"/>
                <a:gd name="csX258" fmla="*/ 157175 w 158853"/>
                <a:gd name="csY258" fmla="*/ 8950 h 206956"/>
                <a:gd name="csX259" fmla="*/ 158853 w 158853"/>
                <a:gd name="csY259" fmla="*/ 8950 h 206956"/>
                <a:gd name="csX260" fmla="*/ 158853 w 158853"/>
                <a:gd name="csY260" fmla="*/ 12306 h 206956"/>
                <a:gd name="csX261" fmla="*/ 155497 w 158853"/>
                <a:gd name="csY261" fmla="*/ 12306 h 206956"/>
                <a:gd name="csX262" fmla="*/ 155497 w 158853"/>
                <a:gd name="csY262" fmla="*/ 14543 h 206956"/>
                <a:gd name="csX263" fmla="*/ 153260 w 158853"/>
                <a:gd name="csY263" fmla="*/ 14543 h 206956"/>
                <a:gd name="csX264" fmla="*/ 153260 w 158853"/>
                <a:gd name="csY264" fmla="*/ 16221 h 206956"/>
                <a:gd name="csX265" fmla="*/ 151582 w 158853"/>
                <a:gd name="csY265" fmla="*/ 16221 h 206956"/>
                <a:gd name="csX266" fmla="*/ 151582 w 158853"/>
                <a:gd name="csY266" fmla="*/ 25170 h 206956"/>
                <a:gd name="csX267" fmla="*/ 149904 w 158853"/>
                <a:gd name="csY267" fmla="*/ 25170 h 206956"/>
                <a:gd name="csX268" fmla="*/ 149904 w 158853"/>
                <a:gd name="csY268" fmla="*/ 26849 h 206956"/>
                <a:gd name="csX269" fmla="*/ 148226 w 158853"/>
                <a:gd name="csY269" fmla="*/ 26849 h 206956"/>
                <a:gd name="csX270" fmla="*/ 148226 w 158853"/>
                <a:gd name="csY270" fmla="*/ 28527 h 206956"/>
                <a:gd name="csX271" fmla="*/ 146548 w 158853"/>
                <a:gd name="csY271" fmla="*/ 28527 h 206956"/>
                <a:gd name="csX272" fmla="*/ 146548 w 158853"/>
                <a:gd name="csY272" fmla="*/ 30204 h 206956"/>
                <a:gd name="csX273" fmla="*/ 144310 w 158853"/>
                <a:gd name="csY273" fmla="*/ 30204 h 206956"/>
                <a:gd name="csX274" fmla="*/ 144310 w 158853"/>
                <a:gd name="csY274" fmla="*/ 28527 h 206956"/>
                <a:gd name="csX275" fmla="*/ 135361 w 158853"/>
                <a:gd name="csY275" fmla="*/ 28527 h 206956"/>
                <a:gd name="csX276" fmla="*/ 133683 w 158853"/>
                <a:gd name="csY276" fmla="*/ 26849 h 206956"/>
                <a:gd name="csX277" fmla="*/ 133683 w 158853"/>
                <a:gd name="csY277" fmla="*/ 28527 h 206956"/>
                <a:gd name="csX278" fmla="*/ 132005 w 158853"/>
                <a:gd name="csY278" fmla="*/ 28527 h 206956"/>
                <a:gd name="csX279" fmla="*/ 132005 w 158853"/>
                <a:gd name="csY279" fmla="*/ 26849 h 206956"/>
                <a:gd name="csX280" fmla="*/ 130327 w 158853"/>
                <a:gd name="csY280" fmla="*/ 25170 h 206956"/>
                <a:gd name="csX281" fmla="*/ 123055 w 158853"/>
                <a:gd name="csY281" fmla="*/ 25170 h 206956"/>
                <a:gd name="csX282" fmla="*/ 123055 w 158853"/>
                <a:gd name="csY282" fmla="*/ 23492 h 206956"/>
                <a:gd name="csX283" fmla="*/ 124733 w 158853"/>
                <a:gd name="csY283" fmla="*/ 23492 h 206956"/>
                <a:gd name="csX284" fmla="*/ 124733 w 158853"/>
                <a:gd name="csY284" fmla="*/ 21255 h 206956"/>
                <a:gd name="csX285" fmla="*/ 121377 w 158853"/>
                <a:gd name="csY285" fmla="*/ 21255 h 206956"/>
                <a:gd name="csX286" fmla="*/ 121377 w 158853"/>
                <a:gd name="csY286" fmla="*/ 23492 h 206956"/>
                <a:gd name="csX287" fmla="*/ 119699 w 158853"/>
                <a:gd name="csY287" fmla="*/ 23492 h 206956"/>
                <a:gd name="csX288" fmla="*/ 119699 w 158853"/>
                <a:gd name="csY288" fmla="*/ 25170 h 206956"/>
                <a:gd name="csX289" fmla="*/ 115784 w 158853"/>
                <a:gd name="csY289" fmla="*/ 25170 h 206956"/>
                <a:gd name="csX290" fmla="*/ 115784 w 158853"/>
                <a:gd name="csY290" fmla="*/ 26849 h 206956"/>
                <a:gd name="csX291" fmla="*/ 114106 w 158853"/>
                <a:gd name="csY291" fmla="*/ 28527 h 206956"/>
                <a:gd name="csX292" fmla="*/ 112428 w 158853"/>
                <a:gd name="csY292" fmla="*/ 28527 h 206956"/>
                <a:gd name="csX293" fmla="*/ 112428 w 158853"/>
                <a:gd name="csY293" fmla="*/ 26849 h 206956"/>
                <a:gd name="csX294" fmla="*/ 110750 w 158853"/>
                <a:gd name="csY294" fmla="*/ 26849 h 206956"/>
                <a:gd name="csX295" fmla="*/ 110750 w 158853"/>
                <a:gd name="csY295" fmla="*/ 25170 h 206956"/>
                <a:gd name="csX296" fmla="*/ 103478 w 158853"/>
                <a:gd name="csY296" fmla="*/ 25170 h 206956"/>
                <a:gd name="csX297" fmla="*/ 103478 w 158853"/>
                <a:gd name="csY297" fmla="*/ 28527 h 206956"/>
                <a:gd name="csX298" fmla="*/ 101800 w 158853"/>
                <a:gd name="csY298" fmla="*/ 28527 h 206956"/>
                <a:gd name="csX299" fmla="*/ 101800 w 158853"/>
                <a:gd name="csY299" fmla="*/ 30204 h 206956"/>
                <a:gd name="csX300" fmla="*/ 98444 w 158853"/>
                <a:gd name="csY300" fmla="*/ 30204 h 206956"/>
                <a:gd name="csX301" fmla="*/ 98444 w 158853"/>
                <a:gd name="csY301" fmla="*/ 31883 h 206956"/>
                <a:gd name="csX302" fmla="*/ 96207 w 158853"/>
                <a:gd name="csY302" fmla="*/ 31883 h 206956"/>
                <a:gd name="csX303" fmla="*/ 96207 w 158853"/>
                <a:gd name="csY303" fmla="*/ 30204 h 206956"/>
                <a:gd name="csX304" fmla="*/ 89495 w 158853"/>
                <a:gd name="csY304" fmla="*/ 30204 h 206956"/>
                <a:gd name="csX305" fmla="*/ 89495 w 158853"/>
                <a:gd name="csY305" fmla="*/ 34120 h 206956"/>
                <a:gd name="csX306" fmla="*/ 91173 w 158853"/>
                <a:gd name="csY306" fmla="*/ 34120 h 206956"/>
                <a:gd name="csX307" fmla="*/ 91173 w 158853"/>
                <a:gd name="csY307" fmla="*/ 37476 h 206956"/>
                <a:gd name="csX308" fmla="*/ 92851 w 158853"/>
                <a:gd name="csY308" fmla="*/ 37476 h 206956"/>
                <a:gd name="csX309" fmla="*/ 92851 w 158853"/>
                <a:gd name="csY309" fmla="*/ 39154 h 206956"/>
                <a:gd name="csX310" fmla="*/ 91173 w 158853"/>
                <a:gd name="csY310" fmla="*/ 39154 h 206956"/>
                <a:gd name="csX311" fmla="*/ 91173 w 158853"/>
                <a:gd name="csY311" fmla="*/ 40832 h 206956"/>
                <a:gd name="csX312" fmla="*/ 92851 w 158853"/>
                <a:gd name="csY312" fmla="*/ 40832 h 206956"/>
                <a:gd name="csX313" fmla="*/ 92851 w 158853"/>
                <a:gd name="csY313" fmla="*/ 43069 h 206956"/>
                <a:gd name="csX314" fmla="*/ 89495 w 158853"/>
                <a:gd name="csY314" fmla="*/ 43069 h 206956"/>
                <a:gd name="csX315" fmla="*/ 89495 w 158853"/>
                <a:gd name="csY315" fmla="*/ 46426 h 206956"/>
                <a:gd name="csX316" fmla="*/ 91173 w 158853"/>
                <a:gd name="csY316" fmla="*/ 46426 h 206956"/>
                <a:gd name="csX317" fmla="*/ 92851 w 158853"/>
                <a:gd name="csY317" fmla="*/ 48104 h 206956"/>
                <a:gd name="csX318" fmla="*/ 94529 w 158853"/>
                <a:gd name="csY318" fmla="*/ 49781 h 206956"/>
                <a:gd name="csX319" fmla="*/ 96207 w 158853"/>
                <a:gd name="csY319" fmla="*/ 49781 h 206956"/>
                <a:gd name="csX320" fmla="*/ 96207 w 158853"/>
                <a:gd name="csY320" fmla="*/ 57053 h 206956"/>
                <a:gd name="csX321" fmla="*/ 92851 w 158853"/>
                <a:gd name="csY321" fmla="*/ 57053 h 206956"/>
                <a:gd name="csX322" fmla="*/ 92851 w 158853"/>
                <a:gd name="csY322" fmla="*/ 53697 h 206956"/>
                <a:gd name="csX323" fmla="*/ 91173 w 158853"/>
                <a:gd name="csY323" fmla="*/ 53697 h 206956"/>
                <a:gd name="csX324" fmla="*/ 91173 w 158853"/>
                <a:gd name="csY324" fmla="*/ 52019 h 206956"/>
                <a:gd name="csX325" fmla="*/ 89495 w 158853"/>
                <a:gd name="csY325" fmla="*/ 49781 h 206956"/>
                <a:gd name="csX326" fmla="*/ 87257 w 158853"/>
                <a:gd name="csY326" fmla="*/ 48104 h 206956"/>
                <a:gd name="csX327" fmla="*/ 87257 w 158853"/>
                <a:gd name="csY327" fmla="*/ 46426 h 206956"/>
                <a:gd name="csX328" fmla="*/ 80545 w 158853"/>
                <a:gd name="csY328" fmla="*/ 46426 h 206956"/>
                <a:gd name="csX329" fmla="*/ 80545 w 158853"/>
                <a:gd name="csY329" fmla="*/ 48104 h 206956"/>
                <a:gd name="csX330" fmla="*/ 78308 w 158853"/>
                <a:gd name="csY330" fmla="*/ 46426 h 206956"/>
                <a:gd name="csX331" fmla="*/ 74952 w 158853"/>
                <a:gd name="csY331" fmla="*/ 46426 h 206956"/>
                <a:gd name="csX332" fmla="*/ 74952 w 158853"/>
                <a:gd name="csY332" fmla="*/ 44747 h 206956"/>
                <a:gd name="csX333" fmla="*/ 73274 w 158853"/>
                <a:gd name="csY333" fmla="*/ 44747 h 206956"/>
                <a:gd name="csX334" fmla="*/ 73274 w 158853"/>
                <a:gd name="csY334" fmla="*/ 43069 h 206956"/>
                <a:gd name="csX335" fmla="*/ 69918 w 158853"/>
                <a:gd name="csY335" fmla="*/ 43069 h 206956"/>
                <a:gd name="csX336" fmla="*/ 69918 w 158853"/>
                <a:gd name="csY336" fmla="*/ 39154 h 206956"/>
                <a:gd name="csX337" fmla="*/ 71596 w 158853"/>
                <a:gd name="csY337" fmla="*/ 39154 h 206956"/>
                <a:gd name="csX338" fmla="*/ 71596 w 158853"/>
                <a:gd name="csY338" fmla="*/ 34120 h 206956"/>
                <a:gd name="csX339" fmla="*/ 67680 w 158853"/>
                <a:gd name="csY339" fmla="*/ 34120 h 206956"/>
                <a:gd name="csX340" fmla="*/ 67680 w 158853"/>
                <a:gd name="csY340" fmla="*/ 35798 h 206956"/>
                <a:gd name="csX341" fmla="*/ 66002 w 158853"/>
                <a:gd name="csY341" fmla="*/ 35798 h 206956"/>
                <a:gd name="csX342" fmla="*/ 66002 w 158853"/>
                <a:gd name="csY342" fmla="*/ 39154 h 206956"/>
                <a:gd name="csX343" fmla="*/ 62646 w 158853"/>
                <a:gd name="csY343" fmla="*/ 39154 h 206956"/>
                <a:gd name="csX344" fmla="*/ 64324 w 158853"/>
                <a:gd name="csY344" fmla="*/ 39154 h 206956"/>
                <a:gd name="csX345" fmla="*/ 62646 w 158853"/>
                <a:gd name="csY345" fmla="*/ 39154 h 206956"/>
                <a:gd name="csX346" fmla="*/ 62646 w 158853"/>
                <a:gd name="csY346" fmla="*/ 43069 h 206956"/>
                <a:gd name="csX347" fmla="*/ 62646 w 158853"/>
                <a:gd name="csY347" fmla="*/ 43069 h 206956"/>
                <a:gd name="csX348" fmla="*/ 62646 w 158853"/>
                <a:gd name="csY348" fmla="*/ 48104 h 206956"/>
                <a:gd name="csX349" fmla="*/ 60968 w 158853"/>
                <a:gd name="csY349" fmla="*/ 48104 h 206956"/>
                <a:gd name="csX350" fmla="*/ 60968 w 158853"/>
                <a:gd name="csY350" fmla="*/ 52019 h 206956"/>
                <a:gd name="csX351" fmla="*/ 62646 w 158853"/>
                <a:gd name="csY351" fmla="*/ 53697 h 206956"/>
                <a:gd name="csX352" fmla="*/ 62646 w 158853"/>
                <a:gd name="csY352" fmla="*/ 55375 h 206956"/>
                <a:gd name="csX353" fmla="*/ 64324 w 158853"/>
                <a:gd name="csY353" fmla="*/ 55375 h 206956"/>
                <a:gd name="csX354" fmla="*/ 66002 w 158853"/>
                <a:gd name="csY354" fmla="*/ 57053 h 206956"/>
                <a:gd name="csX355" fmla="*/ 66002 w 158853"/>
                <a:gd name="csY355" fmla="*/ 58731 h 206956"/>
                <a:gd name="csX356" fmla="*/ 67680 w 158853"/>
                <a:gd name="csY356" fmla="*/ 58731 h 206956"/>
                <a:gd name="csX357" fmla="*/ 67680 w 158853"/>
                <a:gd name="csY357" fmla="*/ 62646 h 206956"/>
                <a:gd name="csX358" fmla="*/ 69918 w 158853"/>
                <a:gd name="csY358" fmla="*/ 64324 h 206956"/>
                <a:gd name="csX359" fmla="*/ 69918 w 158853"/>
                <a:gd name="csY359" fmla="*/ 66003 h 206956"/>
                <a:gd name="csX360" fmla="*/ 71596 w 158853"/>
                <a:gd name="csY360" fmla="*/ 66003 h 206956"/>
                <a:gd name="csX361" fmla="*/ 71596 w 158853"/>
                <a:gd name="csY361" fmla="*/ 69358 h 206956"/>
                <a:gd name="csX362" fmla="*/ 74952 w 158853"/>
                <a:gd name="csY362" fmla="*/ 69358 h 206956"/>
                <a:gd name="csX363" fmla="*/ 74952 w 158853"/>
                <a:gd name="csY363" fmla="*/ 73274 h 206956"/>
                <a:gd name="csX364" fmla="*/ 76630 w 158853"/>
                <a:gd name="csY364" fmla="*/ 73274 h 206956"/>
                <a:gd name="csX365" fmla="*/ 76630 w 158853"/>
                <a:gd name="csY365" fmla="*/ 74952 h 206956"/>
                <a:gd name="csX366" fmla="*/ 78308 w 158853"/>
                <a:gd name="csY366" fmla="*/ 74952 h 206956"/>
                <a:gd name="csX367" fmla="*/ 78308 w 158853"/>
                <a:gd name="csY367" fmla="*/ 76630 h 206956"/>
                <a:gd name="csX368" fmla="*/ 80545 w 158853"/>
                <a:gd name="csY368" fmla="*/ 76630 h 206956"/>
                <a:gd name="csX369" fmla="*/ 80545 w 158853"/>
                <a:gd name="csY369" fmla="*/ 80545 h 206956"/>
                <a:gd name="csX370" fmla="*/ 78308 w 158853"/>
                <a:gd name="csY370" fmla="*/ 80545 h 206956"/>
                <a:gd name="csX371" fmla="*/ 78308 w 158853"/>
                <a:gd name="csY371" fmla="*/ 82223 h 206956"/>
                <a:gd name="csX372" fmla="*/ 74952 w 158853"/>
                <a:gd name="csY372" fmla="*/ 82223 h 206956"/>
                <a:gd name="csX373" fmla="*/ 74952 w 158853"/>
                <a:gd name="csY373" fmla="*/ 80545 h 206956"/>
                <a:gd name="csX374" fmla="*/ 76630 w 158853"/>
                <a:gd name="csY374" fmla="*/ 80545 h 206956"/>
                <a:gd name="csX375" fmla="*/ 76630 w 158853"/>
                <a:gd name="csY375" fmla="*/ 78308 h 206956"/>
                <a:gd name="csX376" fmla="*/ 74952 w 158853"/>
                <a:gd name="csY376" fmla="*/ 78308 h 206956"/>
                <a:gd name="csX377" fmla="*/ 74952 w 158853"/>
                <a:gd name="csY377" fmla="*/ 76630 h 206956"/>
                <a:gd name="csX378" fmla="*/ 73274 w 158853"/>
                <a:gd name="csY378" fmla="*/ 76630 h 206956"/>
                <a:gd name="csX379" fmla="*/ 73274 w 158853"/>
                <a:gd name="csY379" fmla="*/ 74952 h 206956"/>
                <a:gd name="csX380" fmla="*/ 71596 w 158853"/>
                <a:gd name="csY380" fmla="*/ 74952 h 206956"/>
                <a:gd name="csX381" fmla="*/ 71596 w 158853"/>
                <a:gd name="csY381" fmla="*/ 76630 h 206956"/>
                <a:gd name="csX382" fmla="*/ 67680 w 158853"/>
                <a:gd name="csY382" fmla="*/ 76630 h 206956"/>
                <a:gd name="csX383" fmla="*/ 67680 w 158853"/>
                <a:gd name="csY383" fmla="*/ 78308 h 206956"/>
                <a:gd name="csX384" fmla="*/ 69918 w 158853"/>
                <a:gd name="csY384" fmla="*/ 78308 h 206956"/>
                <a:gd name="csX385" fmla="*/ 69918 w 158853"/>
                <a:gd name="csY385" fmla="*/ 82223 h 206956"/>
                <a:gd name="csX386" fmla="*/ 71596 w 158853"/>
                <a:gd name="csY386" fmla="*/ 82223 h 206956"/>
                <a:gd name="csX387" fmla="*/ 71596 w 158853"/>
                <a:gd name="csY387" fmla="*/ 83901 h 206956"/>
                <a:gd name="csX388" fmla="*/ 71596 w 158853"/>
                <a:gd name="csY388" fmla="*/ 83901 h 206956"/>
                <a:gd name="csX389" fmla="*/ 69918 w 158853"/>
                <a:gd name="csY389" fmla="*/ 87258 h 206956"/>
                <a:gd name="csX390" fmla="*/ 67680 w 158853"/>
                <a:gd name="csY390" fmla="*/ 87258 h 206956"/>
                <a:gd name="csX391" fmla="*/ 67680 w 158853"/>
                <a:gd name="csY391" fmla="*/ 88935 h 206956"/>
                <a:gd name="csX392" fmla="*/ 62646 w 158853"/>
                <a:gd name="csY392" fmla="*/ 88935 h 206956"/>
                <a:gd name="csX393" fmla="*/ 62646 w 158853"/>
                <a:gd name="csY393" fmla="*/ 91173 h 206956"/>
                <a:gd name="csX394" fmla="*/ 66002 w 158853"/>
                <a:gd name="csY394" fmla="*/ 91173 h 206956"/>
                <a:gd name="csX395" fmla="*/ 66002 w 158853"/>
                <a:gd name="csY395" fmla="*/ 92851 h 206956"/>
                <a:gd name="csX396" fmla="*/ 73274 w 158853"/>
                <a:gd name="csY396" fmla="*/ 92851 h 206956"/>
                <a:gd name="csX397" fmla="*/ 73274 w 158853"/>
                <a:gd name="csY397" fmla="*/ 96207 h 206956"/>
                <a:gd name="csX398" fmla="*/ 74952 w 158853"/>
                <a:gd name="csY398" fmla="*/ 96207 h 206956"/>
                <a:gd name="csX399" fmla="*/ 74952 w 158853"/>
                <a:gd name="csY399" fmla="*/ 94529 h 206956"/>
                <a:gd name="csX400" fmla="*/ 76630 w 158853"/>
                <a:gd name="csY400" fmla="*/ 94529 h 206956"/>
                <a:gd name="csX401" fmla="*/ 78308 w 158853"/>
                <a:gd name="csY401" fmla="*/ 96207 h 206956"/>
                <a:gd name="csX402" fmla="*/ 80545 w 158853"/>
                <a:gd name="csY402" fmla="*/ 96207 h 206956"/>
                <a:gd name="csX403" fmla="*/ 80545 w 158853"/>
                <a:gd name="csY403" fmla="*/ 97885 h 206956"/>
                <a:gd name="csX404" fmla="*/ 78308 w 158853"/>
                <a:gd name="csY404" fmla="*/ 97885 h 206956"/>
                <a:gd name="csX405" fmla="*/ 80545 w 158853"/>
                <a:gd name="csY405" fmla="*/ 100122 h 206956"/>
                <a:gd name="csX406" fmla="*/ 83901 w 158853"/>
                <a:gd name="csY406" fmla="*/ 100122 h 206956"/>
                <a:gd name="csX407" fmla="*/ 85579 w 158853"/>
                <a:gd name="csY407" fmla="*/ 103478 h 206956"/>
                <a:gd name="csX408" fmla="*/ 87257 w 158853"/>
                <a:gd name="csY408" fmla="*/ 105157 h 206956"/>
                <a:gd name="csX409" fmla="*/ 89495 w 158853"/>
                <a:gd name="csY409" fmla="*/ 105157 h 206956"/>
                <a:gd name="csX410" fmla="*/ 91173 w 158853"/>
                <a:gd name="csY410" fmla="*/ 106834 h 206956"/>
                <a:gd name="csX411" fmla="*/ 96207 w 158853"/>
                <a:gd name="csY411" fmla="*/ 106834 h 206956"/>
                <a:gd name="csX412" fmla="*/ 96207 w 158853"/>
                <a:gd name="csY412" fmla="*/ 121377 h 206956"/>
                <a:gd name="csX413" fmla="*/ 98444 w 158853"/>
                <a:gd name="csY413" fmla="*/ 121377 h 206956"/>
                <a:gd name="csX414" fmla="*/ 98444 w 158853"/>
                <a:gd name="csY414" fmla="*/ 123055 h 206956"/>
                <a:gd name="csX415" fmla="*/ 96207 w 158853"/>
                <a:gd name="csY415" fmla="*/ 123055 h 206956"/>
                <a:gd name="csX416" fmla="*/ 96207 w 158853"/>
                <a:gd name="csY416" fmla="*/ 124734 h 206956"/>
                <a:gd name="csX417" fmla="*/ 96207 w 158853"/>
                <a:gd name="csY417" fmla="*/ 124734 h 206956"/>
                <a:gd name="csX418" fmla="*/ 96207 w 158853"/>
                <a:gd name="csY418" fmla="*/ 126411 h 206956"/>
                <a:gd name="csX419" fmla="*/ 94529 w 158853"/>
                <a:gd name="csY419" fmla="*/ 126411 h 206956"/>
                <a:gd name="csX420" fmla="*/ 92851 w 158853"/>
                <a:gd name="csY420" fmla="*/ 124734 h 206956"/>
                <a:gd name="csX421" fmla="*/ 92851 w 158853"/>
                <a:gd name="csY421" fmla="*/ 121377 h 206956"/>
                <a:gd name="csX422" fmla="*/ 91173 w 158853"/>
                <a:gd name="csY422" fmla="*/ 121377 h 206956"/>
                <a:gd name="csX423" fmla="*/ 91173 w 158853"/>
                <a:gd name="csY423" fmla="*/ 119699 h 206956"/>
                <a:gd name="csX424" fmla="*/ 89495 w 158853"/>
                <a:gd name="csY424" fmla="*/ 119699 h 206956"/>
                <a:gd name="csX425" fmla="*/ 89495 w 158853"/>
                <a:gd name="csY425" fmla="*/ 117462 h 206956"/>
                <a:gd name="csX426" fmla="*/ 85579 w 158853"/>
                <a:gd name="csY426" fmla="*/ 117462 h 206956"/>
                <a:gd name="csX427" fmla="*/ 85579 w 158853"/>
                <a:gd name="csY427" fmla="*/ 114106 h 206956"/>
                <a:gd name="csX428" fmla="*/ 82223 w 158853"/>
                <a:gd name="csY428" fmla="*/ 114106 h 206956"/>
                <a:gd name="csX429" fmla="*/ 82223 w 158853"/>
                <a:gd name="csY429" fmla="*/ 115784 h 206956"/>
                <a:gd name="csX430" fmla="*/ 80545 w 158853"/>
                <a:gd name="csY430" fmla="*/ 115784 h 206956"/>
                <a:gd name="csX431" fmla="*/ 80545 w 158853"/>
                <a:gd name="csY431" fmla="*/ 117462 h 206956"/>
                <a:gd name="csX432" fmla="*/ 80545 w 158853"/>
                <a:gd name="csY432" fmla="*/ 115784 h 206956"/>
                <a:gd name="csX433" fmla="*/ 80545 w 158853"/>
                <a:gd name="csY433" fmla="*/ 117462 h 206956"/>
                <a:gd name="csX434" fmla="*/ 74952 w 158853"/>
                <a:gd name="csY434" fmla="*/ 117462 h 206956"/>
                <a:gd name="csX435" fmla="*/ 74952 w 158853"/>
                <a:gd name="csY435" fmla="*/ 128649 h 206956"/>
                <a:gd name="csX436" fmla="*/ 78308 w 158853"/>
                <a:gd name="csY436" fmla="*/ 128649 h 206956"/>
                <a:gd name="csX437" fmla="*/ 78308 w 158853"/>
                <a:gd name="csY437" fmla="*/ 130327 h 206956"/>
                <a:gd name="csX438" fmla="*/ 83901 w 158853"/>
                <a:gd name="csY438" fmla="*/ 130327 h 206956"/>
                <a:gd name="csX439" fmla="*/ 83901 w 158853"/>
                <a:gd name="csY439" fmla="*/ 133683 h 206956"/>
                <a:gd name="csX440" fmla="*/ 78308 w 158853"/>
                <a:gd name="csY440" fmla="*/ 133683 h 206956"/>
                <a:gd name="csX441" fmla="*/ 78308 w 158853"/>
                <a:gd name="csY441" fmla="*/ 135361 h 206956"/>
                <a:gd name="csX442" fmla="*/ 76630 w 158853"/>
                <a:gd name="csY442" fmla="*/ 135361 h 206956"/>
                <a:gd name="csX443" fmla="*/ 76630 w 158853"/>
                <a:gd name="csY443" fmla="*/ 137598 h 206956"/>
                <a:gd name="csX444" fmla="*/ 74952 w 158853"/>
                <a:gd name="csY444" fmla="*/ 137598 h 206956"/>
                <a:gd name="csX445" fmla="*/ 74952 w 158853"/>
                <a:gd name="csY445" fmla="*/ 135361 h 206956"/>
                <a:gd name="csX446" fmla="*/ 73274 w 158853"/>
                <a:gd name="csY446" fmla="*/ 135361 h 206956"/>
                <a:gd name="csX447" fmla="*/ 73274 w 158853"/>
                <a:gd name="csY447" fmla="*/ 133683 h 206956"/>
                <a:gd name="csX448" fmla="*/ 74952 w 158853"/>
                <a:gd name="csY448" fmla="*/ 133683 h 206956"/>
                <a:gd name="csX449" fmla="*/ 74952 w 158853"/>
                <a:gd name="csY449" fmla="*/ 132005 h 206956"/>
                <a:gd name="csX450" fmla="*/ 71596 w 158853"/>
                <a:gd name="csY450" fmla="*/ 132005 h 206956"/>
                <a:gd name="csX451" fmla="*/ 71596 w 158853"/>
                <a:gd name="csY451" fmla="*/ 130327 h 206956"/>
                <a:gd name="csX452" fmla="*/ 67680 w 158853"/>
                <a:gd name="csY452" fmla="*/ 130327 h 206956"/>
                <a:gd name="csX453" fmla="*/ 67680 w 158853"/>
                <a:gd name="csY453" fmla="*/ 128649 h 206956"/>
                <a:gd name="csX454" fmla="*/ 66002 w 158853"/>
                <a:gd name="csY454" fmla="*/ 128649 h 206956"/>
                <a:gd name="csX455" fmla="*/ 66002 w 158853"/>
                <a:gd name="csY455" fmla="*/ 135361 h 206956"/>
                <a:gd name="csX456" fmla="*/ 67680 w 158853"/>
                <a:gd name="csY456" fmla="*/ 135361 h 206956"/>
                <a:gd name="csX457" fmla="*/ 67680 w 158853"/>
                <a:gd name="csY457" fmla="*/ 139276 h 206956"/>
                <a:gd name="csX458" fmla="*/ 69918 w 158853"/>
                <a:gd name="csY458" fmla="*/ 139276 h 206956"/>
                <a:gd name="csX459" fmla="*/ 69918 w 158853"/>
                <a:gd name="csY459" fmla="*/ 142632 h 206956"/>
                <a:gd name="csX460" fmla="*/ 71596 w 158853"/>
                <a:gd name="csY460" fmla="*/ 142632 h 206956"/>
                <a:gd name="csX461" fmla="*/ 71596 w 158853"/>
                <a:gd name="csY461" fmla="*/ 148226 h 206956"/>
                <a:gd name="csX462" fmla="*/ 73274 w 158853"/>
                <a:gd name="csY462" fmla="*/ 148226 h 206956"/>
                <a:gd name="csX463" fmla="*/ 73274 w 158853"/>
                <a:gd name="csY463" fmla="*/ 158853 h 206956"/>
                <a:gd name="csX464" fmla="*/ 74952 w 158853"/>
                <a:gd name="csY464" fmla="*/ 158853 h 206956"/>
                <a:gd name="csX465" fmla="*/ 74952 w 158853"/>
                <a:gd name="csY465" fmla="*/ 162209 h 206956"/>
                <a:gd name="csX466" fmla="*/ 73274 w 158853"/>
                <a:gd name="csY466" fmla="*/ 162209 h 206956"/>
                <a:gd name="csX467" fmla="*/ 73274 w 158853"/>
                <a:gd name="csY467" fmla="*/ 160531 h 206956"/>
                <a:gd name="csX468" fmla="*/ 71596 w 158853"/>
                <a:gd name="csY468" fmla="*/ 160531 h 206956"/>
                <a:gd name="csX469" fmla="*/ 71596 w 158853"/>
                <a:gd name="csY469" fmla="*/ 158853 h 206956"/>
                <a:gd name="csX470" fmla="*/ 69918 w 158853"/>
                <a:gd name="csY470" fmla="*/ 158853 h 206956"/>
                <a:gd name="csX471" fmla="*/ 69918 w 158853"/>
                <a:gd name="csY471" fmla="*/ 154938 h 206956"/>
                <a:gd name="csX472" fmla="*/ 67680 w 158853"/>
                <a:gd name="csY472" fmla="*/ 154938 h 206956"/>
                <a:gd name="csX473" fmla="*/ 67680 w 158853"/>
                <a:gd name="csY473" fmla="*/ 153260 h 206956"/>
                <a:gd name="csX474" fmla="*/ 66002 w 158853"/>
                <a:gd name="csY474" fmla="*/ 151582 h 206956"/>
                <a:gd name="csX475" fmla="*/ 62646 w 158853"/>
                <a:gd name="csY475" fmla="*/ 151582 h 206956"/>
                <a:gd name="csX476" fmla="*/ 62646 w 158853"/>
                <a:gd name="csY476" fmla="*/ 153260 h 206956"/>
                <a:gd name="csX477" fmla="*/ 60968 w 158853"/>
                <a:gd name="csY477" fmla="*/ 153260 h 206956"/>
                <a:gd name="csX478" fmla="*/ 60968 w 158853"/>
                <a:gd name="csY478" fmla="*/ 163888 h 206956"/>
                <a:gd name="csX479" fmla="*/ 58731 w 158853"/>
                <a:gd name="csY479" fmla="*/ 163888 h 206956"/>
                <a:gd name="csX480" fmla="*/ 103478 w 158853"/>
                <a:gd name="csY480" fmla="*/ 117462 h 206956"/>
                <a:gd name="csX481" fmla="*/ 103478 w 158853"/>
                <a:gd name="csY481" fmla="*/ 112428 h 206956"/>
                <a:gd name="csX482" fmla="*/ 100122 w 158853"/>
                <a:gd name="csY482" fmla="*/ 112428 h 206956"/>
                <a:gd name="csX483" fmla="*/ 100122 w 158853"/>
                <a:gd name="csY483" fmla="*/ 110750 h 206956"/>
                <a:gd name="csX484" fmla="*/ 100122 w 158853"/>
                <a:gd name="csY484" fmla="*/ 110750 h 206956"/>
                <a:gd name="csX485" fmla="*/ 98444 w 158853"/>
                <a:gd name="csY485" fmla="*/ 106834 h 206956"/>
                <a:gd name="csX486" fmla="*/ 98444 w 158853"/>
                <a:gd name="csY486" fmla="*/ 105157 h 206956"/>
                <a:gd name="csX487" fmla="*/ 96207 w 158853"/>
                <a:gd name="csY487" fmla="*/ 105157 h 206956"/>
                <a:gd name="csX488" fmla="*/ 96207 w 158853"/>
                <a:gd name="csY488" fmla="*/ 103478 h 206956"/>
                <a:gd name="csX489" fmla="*/ 89495 w 158853"/>
                <a:gd name="csY489" fmla="*/ 103478 h 206956"/>
                <a:gd name="csX490" fmla="*/ 87257 w 158853"/>
                <a:gd name="csY490" fmla="*/ 100122 h 206956"/>
                <a:gd name="csX491" fmla="*/ 85579 w 158853"/>
                <a:gd name="csY491" fmla="*/ 97885 h 206956"/>
                <a:gd name="csX492" fmla="*/ 83901 w 158853"/>
                <a:gd name="csY492" fmla="*/ 97885 h 206956"/>
                <a:gd name="csX493" fmla="*/ 83901 w 158853"/>
                <a:gd name="csY493" fmla="*/ 96207 h 206956"/>
                <a:gd name="csX494" fmla="*/ 82223 w 158853"/>
                <a:gd name="csY494" fmla="*/ 96207 h 206956"/>
                <a:gd name="csX495" fmla="*/ 82223 w 158853"/>
                <a:gd name="csY495" fmla="*/ 94529 h 206956"/>
                <a:gd name="csX496" fmla="*/ 80545 w 158853"/>
                <a:gd name="csY496" fmla="*/ 94529 h 206956"/>
                <a:gd name="csX497" fmla="*/ 80545 w 158853"/>
                <a:gd name="csY497" fmla="*/ 92851 h 206956"/>
                <a:gd name="csX498" fmla="*/ 78308 w 158853"/>
                <a:gd name="csY498" fmla="*/ 92851 h 206956"/>
                <a:gd name="csX499" fmla="*/ 78308 w 158853"/>
                <a:gd name="csY499" fmla="*/ 91173 h 206956"/>
                <a:gd name="csX500" fmla="*/ 76630 w 158853"/>
                <a:gd name="csY500" fmla="*/ 91173 h 206956"/>
                <a:gd name="csX501" fmla="*/ 76630 w 158853"/>
                <a:gd name="csY501" fmla="*/ 88935 h 206956"/>
                <a:gd name="csX502" fmla="*/ 74952 w 158853"/>
                <a:gd name="csY502" fmla="*/ 88935 h 206956"/>
                <a:gd name="csX503" fmla="*/ 74952 w 158853"/>
                <a:gd name="csY503" fmla="*/ 85580 h 206956"/>
                <a:gd name="csX504" fmla="*/ 80545 w 158853"/>
                <a:gd name="csY504" fmla="*/ 85580 h 206956"/>
                <a:gd name="csX505" fmla="*/ 80545 w 158853"/>
                <a:gd name="csY505" fmla="*/ 87258 h 206956"/>
                <a:gd name="csX506" fmla="*/ 82223 w 158853"/>
                <a:gd name="csY506" fmla="*/ 87258 h 206956"/>
                <a:gd name="csX507" fmla="*/ 82223 w 158853"/>
                <a:gd name="csY507" fmla="*/ 88935 h 206956"/>
                <a:gd name="csX508" fmla="*/ 83901 w 158853"/>
                <a:gd name="csY508" fmla="*/ 88935 h 206956"/>
                <a:gd name="csX509" fmla="*/ 83901 w 158853"/>
                <a:gd name="csY509" fmla="*/ 91173 h 206956"/>
                <a:gd name="csX510" fmla="*/ 85579 w 158853"/>
                <a:gd name="csY510" fmla="*/ 92851 h 206956"/>
                <a:gd name="csX511" fmla="*/ 89495 w 158853"/>
                <a:gd name="csY511" fmla="*/ 92851 h 206956"/>
                <a:gd name="csX512" fmla="*/ 89495 w 158853"/>
                <a:gd name="csY512" fmla="*/ 94529 h 206956"/>
                <a:gd name="csX513" fmla="*/ 98444 w 158853"/>
                <a:gd name="csY513" fmla="*/ 94529 h 206956"/>
                <a:gd name="csX514" fmla="*/ 98444 w 158853"/>
                <a:gd name="csY514" fmla="*/ 97885 h 206956"/>
                <a:gd name="csX515" fmla="*/ 100122 w 158853"/>
                <a:gd name="csY515" fmla="*/ 97885 h 206956"/>
                <a:gd name="csX516" fmla="*/ 100122 w 158853"/>
                <a:gd name="csY516" fmla="*/ 100122 h 206956"/>
                <a:gd name="csX517" fmla="*/ 101800 w 158853"/>
                <a:gd name="csY517" fmla="*/ 100122 h 206956"/>
                <a:gd name="csX518" fmla="*/ 101800 w 158853"/>
                <a:gd name="csY518" fmla="*/ 109072 h 206956"/>
                <a:gd name="csX519" fmla="*/ 103478 w 158853"/>
                <a:gd name="csY519" fmla="*/ 110750 h 206956"/>
                <a:gd name="csX520" fmla="*/ 106834 w 158853"/>
                <a:gd name="csY520" fmla="*/ 110750 h 206956"/>
                <a:gd name="csX521" fmla="*/ 106834 w 158853"/>
                <a:gd name="csY521" fmla="*/ 112428 h 206956"/>
                <a:gd name="csX522" fmla="*/ 109072 w 158853"/>
                <a:gd name="csY522" fmla="*/ 112428 h 206956"/>
                <a:gd name="csX523" fmla="*/ 109072 w 158853"/>
                <a:gd name="csY523" fmla="*/ 117462 h 206956"/>
                <a:gd name="csX524" fmla="*/ 103478 w 158853"/>
                <a:gd name="csY524" fmla="*/ 117462 h 206956"/>
                <a:gd name="csX525" fmla="*/ 74952 w 158853"/>
                <a:gd name="csY525" fmla="*/ 80545 h 206956"/>
                <a:gd name="csX526" fmla="*/ 74952 w 158853"/>
                <a:gd name="csY526" fmla="*/ 82223 h 206956"/>
                <a:gd name="csX527" fmla="*/ 3915 w 158853"/>
                <a:gd name="csY527" fmla="*/ 66003 h 206956"/>
                <a:gd name="csX528" fmla="*/ 3915 w 158853"/>
                <a:gd name="csY528" fmla="*/ 64324 h 206956"/>
                <a:gd name="csX529" fmla="*/ 3915 w 158853"/>
                <a:gd name="csY529" fmla="*/ 66003 h 206956"/>
                <a:gd name="csX530" fmla="*/ 0 w 158853"/>
                <a:gd name="csY530" fmla="*/ 64324 h 206956"/>
                <a:gd name="csX531" fmla="*/ 1678 w 158853"/>
                <a:gd name="csY531" fmla="*/ 64324 h 206956"/>
                <a:gd name="csX532" fmla="*/ 0 w 158853"/>
                <a:gd name="csY532" fmla="*/ 64324 h 206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</a:cxnLst>
              <a:rect l="l" t="t" r="r" b="b"/>
              <a:pathLst>
                <a:path w="158853" h="206956">
                  <a:moveTo>
                    <a:pt x="114106" y="206957"/>
                  </a:moveTo>
                  <a:lnTo>
                    <a:pt x="114106" y="201363"/>
                  </a:lnTo>
                  <a:lnTo>
                    <a:pt x="106834" y="201363"/>
                  </a:lnTo>
                  <a:lnTo>
                    <a:pt x="106834" y="199685"/>
                  </a:lnTo>
                  <a:lnTo>
                    <a:pt x="96207" y="199685"/>
                  </a:lnTo>
                  <a:lnTo>
                    <a:pt x="96207" y="198007"/>
                  </a:lnTo>
                  <a:lnTo>
                    <a:pt x="85579" y="198007"/>
                  </a:lnTo>
                  <a:lnTo>
                    <a:pt x="85579" y="196329"/>
                  </a:lnTo>
                  <a:lnTo>
                    <a:pt x="85579" y="196329"/>
                  </a:lnTo>
                  <a:lnTo>
                    <a:pt x="85579" y="189058"/>
                  </a:lnTo>
                  <a:lnTo>
                    <a:pt x="87257" y="189058"/>
                  </a:lnTo>
                  <a:lnTo>
                    <a:pt x="87257" y="190736"/>
                  </a:lnTo>
                  <a:lnTo>
                    <a:pt x="89495" y="190736"/>
                  </a:lnTo>
                  <a:lnTo>
                    <a:pt x="89495" y="185702"/>
                  </a:lnTo>
                  <a:lnTo>
                    <a:pt x="91173" y="185702"/>
                  </a:lnTo>
                  <a:lnTo>
                    <a:pt x="91173" y="189058"/>
                  </a:lnTo>
                  <a:lnTo>
                    <a:pt x="98444" y="189058"/>
                  </a:lnTo>
                  <a:lnTo>
                    <a:pt x="98444" y="187380"/>
                  </a:lnTo>
                  <a:lnTo>
                    <a:pt x="100122" y="187380"/>
                  </a:lnTo>
                  <a:lnTo>
                    <a:pt x="100122" y="189058"/>
                  </a:lnTo>
                  <a:lnTo>
                    <a:pt x="100122" y="189058"/>
                  </a:lnTo>
                  <a:lnTo>
                    <a:pt x="100122" y="190736"/>
                  </a:lnTo>
                  <a:lnTo>
                    <a:pt x="101800" y="190736"/>
                  </a:lnTo>
                  <a:lnTo>
                    <a:pt x="101800" y="194651"/>
                  </a:lnTo>
                  <a:lnTo>
                    <a:pt x="110750" y="194651"/>
                  </a:lnTo>
                  <a:lnTo>
                    <a:pt x="110750" y="192414"/>
                  </a:lnTo>
                  <a:lnTo>
                    <a:pt x="119699" y="192414"/>
                  </a:lnTo>
                  <a:lnTo>
                    <a:pt x="119699" y="194651"/>
                  </a:lnTo>
                  <a:lnTo>
                    <a:pt x="128649" y="194651"/>
                  </a:lnTo>
                  <a:lnTo>
                    <a:pt x="128649" y="196329"/>
                  </a:lnTo>
                  <a:lnTo>
                    <a:pt x="133683" y="196329"/>
                  </a:lnTo>
                  <a:lnTo>
                    <a:pt x="133683" y="194651"/>
                  </a:lnTo>
                  <a:lnTo>
                    <a:pt x="137598" y="194651"/>
                  </a:lnTo>
                  <a:lnTo>
                    <a:pt x="137598" y="201363"/>
                  </a:lnTo>
                  <a:lnTo>
                    <a:pt x="139276" y="201363"/>
                  </a:lnTo>
                  <a:lnTo>
                    <a:pt x="140954" y="199685"/>
                  </a:lnTo>
                  <a:lnTo>
                    <a:pt x="148226" y="199685"/>
                  </a:lnTo>
                  <a:lnTo>
                    <a:pt x="148226" y="198007"/>
                  </a:lnTo>
                  <a:lnTo>
                    <a:pt x="149904" y="198007"/>
                  </a:lnTo>
                  <a:lnTo>
                    <a:pt x="149904" y="203042"/>
                  </a:lnTo>
                  <a:lnTo>
                    <a:pt x="140954" y="203042"/>
                  </a:lnTo>
                  <a:lnTo>
                    <a:pt x="139276" y="205279"/>
                  </a:lnTo>
                  <a:lnTo>
                    <a:pt x="126971" y="205279"/>
                  </a:lnTo>
                  <a:lnTo>
                    <a:pt x="126971" y="206957"/>
                  </a:lnTo>
                  <a:lnTo>
                    <a:pt x="114106" y="206957"/>
                  </a:lnTo>
                  <a:close/>
                  <a:moveTo>
                    <a:pt x="58731" y="163888"/>
                  </a:moveTo>
                  <a:lnTo>
                    <a:pt x="58731" y="162209"/>
                  </a:lnTo>
                  <a:lnTo>
                    <a:pt x="57053" y="162209"/>
                  </a:lnTo>
                  <a:lnTo>
                    <a:pt x="57053" y="160531"/>
                  </a:lnTo>
                  <a:lnTo>
                    <a:pt x="57053" y="160531"/>
                  </a:lnTo>
                  <a:lnTo>
                    <a:pt x="57053" y="154938"/>
                  </a:lnTo>
                  <a:lnTo>
                    <a:pt x="55375" y="154938"/>
                  </a:lnTo>
                  <a:lnTo>
                    <a:pt x="55375" y="149904"/>
                  </a:lnTo>
                  <a:lnTo>
                    <a:pt x="52019" y="149904"/>
                  </a:lnTo>
                  <a:lnTo>
                    <a:pt x="52019" y="145988"/>
                  </a:lnTo>
                  <a:lnTo>
                    <a:pt x="46425" y="145988"/>
                  </a:lnTo>
                  <a:lnTo>
                    <a:pt x="46425" y="151582"/>
                  </a:lnTo>
                  <a:lnTo>
                    <a:pt x="48103" y="151582"/>
                  </a:lnTo>
                  <a:lnTo>
                    <a:pt x="46425" y="153260"/>
                  </a:lnTo>
                  <a:lnTo>
                    <a:pt x="44747" y="153260"/>
                  </a:lnTo>
                  <a:lnTo>
                    <a:pt x="43069" y="151582"/>
                  </a:lnTo>
                  <a:lnTo>
                    <a:pt x="41391" y="151582"/>
                  </a:lnTo>
                  <a:lnTo>
                    <a:pt x="41391" y="149904"/>
                  </a:lnTo>
                  <a:lnTo>
                    <a:pt x="39154" y="149904"/>
                  </a:lnTo>
                  <a:lnTo>
                    <a:pt x="39154" y="148226"/>
                  </a:lnTo>
                  <a:lnTo>
                    <a:pt x="39154" y="148226"/>
                  </a:lnTo>
                  <a:lnTo>
                    <a:pt x="39154" y="144311"/>
                  </a:lnTo>
                  <a:lnTo>
                    <a:pt x="37476" y="144311"/>
                  </a:lnTo>
                  <a:lnTo>
                    <a:pt x="37476" y="139276"/>
                  </a:lnTo>
                  <a:lnTo>
                    <a:pt x="39154" y="139276"/>
                  </a:lnTo>
                  <a:lnTo>
                    <a:pt x="39154" y="137598"/>
                  </a:lnTo>
                  <a:lnTo>
                    <a:pt x="41391" y="137598"/>
                  </a:lnTo>
                  <a:lnTo>
                    <a:pt x="41391" y="135361"/>
                  </a:lnTo>
                  <a:lnTo>
                    <a:pt x="39154" y="135361"/>
                  </a:lnTo>
                  <a:lnTo>
                    <a:pt x="39154" y="130327"/>
                  </a:lnTo>
                  <a:lnTo>
                    <a:pt x="37476" y="130327"/>
                  </a:lnTo>
                  <a:lnTo>
                    <a:pt x="37476" y="128649"/>
                  </a:lnTo>
                  <a:lnTo>
                    <a:pt x="35798" y="128649"/>
                  </a:lnTo>
                  <a:lnTo>
                    <a:pt x="34120" y="126411"/>
                  </a:lnTo>
                  <a:lnTo>
                    <a:pt x="32442" y="126411"/>
                  </a:lnTo>
                  <a:lnTo>
                    <a:pt x="32442" y="123055"/>
                  </a:lnTo>
                  <a:lnTo>
                    <a:pt x="30204" y="123055"/>
                  </a:lnTo>
                  <a:lnTo>
                    <a:pt x="30204" y="121377"/>
                  </a:lnTo>
                  <a:lnTo>
                    <a:pt x="26848" y="121377"/>
                  </a:lnTo>
                  <a:lnTo>
                    <a:pt x="26848" y="117462"/>
                  </a:lnTo>
                  <a:lnTo>
                    <a:pt x="30204" y="117462"/>
                  </a:lnTo>
                  <a:lnTo>
                    <a:pt x="30204" y="115784"/>
                  </a:lnTo>
                  <a:lnTo>
                    <a:pt x="32442" y="115784"/>
                  </a:lnTo>
                  <a:lnTo>
                    <a:pt x="32442" y="110750"/>
                  </a:lnTo>
                  <a:lnTo>
                    <a:pt x="37476" y="110750"/>
                  </a:lnTo>
                  <a:lnTo>
                    <a:pt x="37476" y="112428"/>
                  </a:lnTo>
                  <a:lnTo>
                    <a:pt x="39154" y="112428"/>
                  </a:lnTo>
                  <a:lnTo>
                    <a:pt x="39154" y="110750"/>
                  </a:lnTo>
                  <a:lnTo>
                    <a:pt x="41391" y="110750"/>
                  </a:lnTo>
                  <a:lnTo>
                    <a:pt x="41391" y="109072"/>
                  </a:lnTo>
                  <a:lnTo>
                    <a:pt x="43069" y="106834"/>
                  </a:lnTo>
                  <a:lnTo>
                    <a:pt x="49781" y="106834"/>
                  </a:lnTo>
                  <a:lnTo>
                    <a:pt x="52019" y="109072"/>
                  </a:lnTo>
                  <a:lnTo>
                    <a:pt x="52019" y="110750"/>
                  </a:lnTo>
                  <a:lnTo>
                    <a:pt x="57053" y="110750"/>
                  </a:lnTo>
                  <a:lnTo>
                    <a:pt x="57053" y="112428"/>
                  </a:lnTo>
                  <a:lnTo>
                    <a:pt x="62646" y="112428"/>
                  </a:lnTo>
                  <a:lnTo>
                    <a:pt x="62646" y="114106"/>
                  </a:lnTo>
                  <a:lnTo>
                    <a:pt x="66002" y="114106"/>
                  </a:lnTo>
                  <a:lnTo>
                    <a:pt x="66002" y="115784"/>
                  </a:lnTo>
                  <a:lnTo>
                    <a:pt x="67680" y="117462"/>
                  </a:lnTo>
                  <a:lnTo>
                    <a:pt x="71596" y="117462"/>
                  </a:lnTo>
                  <a:lnTo>
                    <a:pt x="71596" y="114106"/>
                  </a:lnTo>
                  <a:lnTo>
                    <a:pt x="74952" y="114106"/>
                  </a:lnTo>
                  <a:lnTo>
                    <a:pt x="74952" y="112428"/>
                  </a:lnTo>
                  <a:lnTo>
                    <a:pt x="76630" y="112428"/>
                  </a:lnTo>
                  <a:lnTo>
                    <a:pt x="76630" y="110750"/>
                  </a:lnTo>
                  <a:lnTo>
                    <a:pt x="69918" y="110750"/>
                  </a:lnTo>
                  <a:lnTo>
                    <a:pt x="69918" y="109072"/>
                  </a:lnTo>
                  <a:lnTo>
                    <a:pt x="66002" y="109072"/>
                  </a:lnTo>
                  <a:lnTo>
                    <a:pt x="66002" y="106834"/>
                  </a:lnTo>
                  <a:lnTo>
                    <a:pt x="64324" y="106834"/>
                  </a:lnTo>
                  <a:lnTo>
                    <a:pt x="64324" y="105157"/>
                  </a:lnTo>
                  <a:lnTo>
                    <a:pt x="62646" y="105157"/>
                  </a:lnTo>
                  <a:lnTo>
                    <a:pt x="62646" y="106834"/>
                  </a:lnTo>
                  <a:lnTo>
                    <a:pt x="60968" y="106834"/>
                  </a:lnTo>
                  <a:lnTo>
                    <a:pt x="60968" y="103478"/>
                  </a:lnTo>
                  <a:lnTo>
                    <a:pt x="58731" y="103478"/>
                  </a:lnTo>
                  <a:lnTo>
                    <a:pt x="58731" y="101800"/>
                  </a:lnTo>
                  <a:lnTo>
                    <a:pt x="57053" y="101800"/>
                  </a:lnTo>
                  <a:lnTo>
                    <a:pt x="57053" y="105157"/>
                  </a:lnTo>
                  <a:lnTo>
                    <a:pt x="49781" y="105157"/>
                  </a:lnTo>
                  <a:lnTo>
                    <a:pt x="49781" y="103478"/>
                  </a:lnTo>
                  <a:lnTo>
                    <a:pt x="44747" y="103478"/>
                  </a:lnTo>
                  <a:lnTo>
                    <a:pt x="43069" y="105157"/>
                  </a:lnTo>
                  <a:lnTo>
                    <a:pt x="34120" y="105157"/>
                  </a:lnTo>
                  <a:lnTo>
                    <a:pt x="34120" y="103478"/>
                  </a:lnTo>
                  <a:lnTo>
                    <a:pt x="32442" y="103478"/>
                  </a:lnTo>
                  <a:lnTo>
                    <a:pt x="32442" y="105157"/>
                  </a:lnTo>
                  <a:lnTo>
                    <a:pt x="30204" y="105157"/>
                  </a:lnTo>
                  <a:lnTo>
                    <a:pt x="30204" y="106834"/>
                  </a:lnTo>
                  <a:lnTo>
                    <a:pt x="26848" y="106834"/>
                  </a:lnTo>
                  <a:lnTo>
                    <a:pt x="26848" y="100122"/>
                  </a:lnTo>
                  <a:lnTo>
                    <a:pt x="25170" y="100122"/>
                  </a:lnTo>
                  <a:lnTo>
                    <a:pt x="25170" y="94529"/>
                  </a:lnTo>
                  <a:lnTo>
                    <a:pt x="21255" y="94529"/>
                  </a:lnTo>
                  <a:lnTo>
                    <a:pt x="21255" y="92851"/>
                  </a:lnTo>
                  <a:lnTo>
                    <a:pt x="17899" y="92851"/>
                  </a:lnTo>
                  <a:lnTo>
                    <a:pt x="17899" y="88935"/>
                  </a:lnTo>
                  <a:lnTo>
                    <a:pt x="17899" y="88935"/>
                  </a:lnTo>
                  <a:lnTo>
                    <a:pt x="17899" y="83901"/>
                  </a:lnTo>
                  <a:lnTo>
                    <a:pt x="16221" y="82223"/>
                  </a:lnTo>
                  <a:lnTo>
                    <a:pt x="14543" y="82223"/>
                  </a:lnTo>
                  <a:lnTo>
                    <a:pt x="14543" y="80545"/>
                  </a:lnTo>
                  <a:lnTo>
                    <a:pt x="12865" y="80545"/>
                  </a:lnTo>
                  <a:lnTo>
                    <a:pt x="12865" y="76630"/>
                  </a:lnTo>
                  <a:lnTo>
                    <a:pt x="7271" y="76630"/>
                  </a:lnTo>
                  <a:lnTo>
                    <a:pt x="7271" y="73274"/>
                  </a:lnTo>
                  <a:lnTo>
                    <a:pt x="5593" y="73274"/>
                  </a:lnTo>
                  <a:lnTo>
                    <a:pt x="5593" y="71596"/>
                  </a:lnTo>
                  <a:lnTo>
                    <a:pt x="7271" y="71596"/>
                  </a:lnTo>
                  <a:lnTo>
                    <a:pt x="5593" y="71596"/>
                  </a:lnTo>
                  <a:lnTo>
                    <a:pt x="5593" y="69358"/>
                  </a:lnTo>
                  <a:lnTo>
                    <a:pt x="3915" y="69358"/>
                  </a:lnTo>
                  <a:lnTo>
                    <a:pt x="3915" y="66003"/>
                  </a:lnTo>
                  <a:lnTo>
                    <a:pt x="5593" y="66003"/>
                  </a:lnTo>
                  <a:lnTo>
                    <a:pt x="5593" y="64324"/>
                  </a:lnTo>
                  <a:lnTo>
                    <a:pt x="7271" y="64324"/>
                  </a:lnTo>
                  <a:lnTo>
                    <a:pt x="7271" y="60409"/>
                  </a:lnTo>
                  <a:lnTo>
                    <a:pt x="8949" y="60409"/>
                  </a:lnTo>
                  <a:lnTo>
                    <a:pt x="8949" y="53697"/>
                  </a:lnTo>
                  <a:lnTo>
                    <a:pt x="10627" y="53697"/>
                  </a:lnTo>
                  <a:lnTo>
                    <a:pt x="10627" y="52019"/>
                  </a:lnTo>
                  <a:lnTo>
                    <a:pt x="16221" y="52019"/>
                  </a:lnTo>
                  <a:lnTo>
                    <a:pt x="16221" y="49781"/>
                  </a:lnTo>
                  <a:lnTo>
                    <a:pt x="17899" y="49781"/>
                  </a:lnTo>
                  <a:lnTo>
                    <a:pt x="16221" y="48104"/>
                  </a:lnTo>
                  <a:lnTo>
                    <a:pt x="17899" y="48104"/>
                  </a:lnTo>
                  <a:lnTo>
                    <a:pt x="17899" y="43069"/>
                  </a:lnTo>
                  <a:lnTo>
                    <a:pt x="19577" y="43069"/>
                  </a:lnTo>
                  <a:lnTo>
                    <a:pt x="19577" y="39154"/>
                  </a:lnTo>
                  <a:lnTo>
                    <a:pt x="23492" y="39154"/>
                  </a:lnTo>
                  <a:lnTo>
                    <a:pt x="25170" y="37476"/>
                  </a:lnTo>
                  <a:lnTo>
                    <a:pt x="25170" y="30204"/>
                  </a:lnTo>
                  <a:lnTo>
                    <a:pt x="23492" y="30204"/>
                  </a:lnTo>
                  <a:lnTo>
                    <a:pt x="23492" y="28527"/>
                  </a:lnTo>
                  <a:lnTo>
                    <a:pt x="26848" y="28527"/>
                  </a:lnTo>
                  <a:lnTo>
                    <a:pt x="26848" y="26849"/>
                  </a:lnTo>
                  <a:lnTo>
                    <a:pt x="32442" y="26849"/>
                  </a:lnTo>
                  <a:lnTo>
                    <a:pt x="32442" y="25170"/>
                  </a:lnTo>
                  <a:lnTo>
                    <a:pt x="37476" y="25170"/>
                  </a:lnTo>
                  <a:lnTo>
                    <a:pt x="37476" y="26849"/>
                  </a:lnTo>
                  <a:lnTo>
                    <a:pt x="39154" y="26849"/>
                  </a:lnTo>
                  <a:lnTo>
                    <a:pt x="39154" y="25170"/>
                  </a:lnTo>
                  <a:lnTo>
                    <a:pt x="43069" y="25170"/>
                  </a:lnTo>
                  <a:lnTo>
                    <a:pt x="43069" y="23492"/>
                  </a:lnTo>
                  <a:lnTo>
                    <a:pt x="44747" y="23492"/>
                  </a:lnTo>
                  <a:lnTo>
                    <a:pt x="44747" y="21255"/>
                  </a:lnTo>
                  <a:lnTo>
                    <a:pt x="46425" y="19577"/>
                  </a:lnTo>
                  <a:lnTo>
                    <a:pt x="48103" y="19577"/>
                  </a:lnTo>
                  <a:lnTo>
                    <a:pt x="48103" y="17899"/>
                  </a:lnTo>
                  <a:lnTo>
                    <a:pt x="49781" y="17899"/>
                  </a:lnTo>
                  <a:lnTo>
                    <a:pt x="49781" y="19577"/>
                  </a:lnTo>
                  <a:lnTo>
                    <a:pt x="52019" y="19577"/>
                  </a:lnTo>
                  <a:lnTo>
                    <a:pt x="52019" y="17899"/>
                  </a:lnTo>
                  <a:lnTo>
                    <a:pt x="57053" y="17899"/>
                  </a:lnTo>
                  <a:lnTo>
                    <a:pt x="57053" y="19577"/>
                  </a:lnTo>
                  <a:lnTo>
                    <a:pt x="58731" y="19577"/>
                  </a:lnTo>
                  <a:lnTo>
                    <a:pt x="60968" y="17899"/>
                  </a:lnTo>
                  <a:lnTo>
                    <a:pt x="62646" y="19577"/>
                  </a:lnTo>
                  <a:lnTo>
                    <a:pt x="62646" y="17899"/>
                  </a:lnTo>
                  <a:lnTo>
                    <a:pt x="66002" y="17899"/>
                  </a:lnTo>
                  <a:lnTo>
                    <a:pt x="66002" y="12306"/>
                  </a:lnTo>
                  <a:lnTo>
                    <a:pt x="78308" y="12306"/>
                  </a:lnTo>
                  <a:lnTo>
                    <a:pt x="76630" y="10627"/>
                  </a:lnTo>
                  <a:lnTo>
                    <a:pt x="91173" y="10627"/>
                  </a:lnTo>
                  <a:lnTo>
                    <a:pt x="91173" y="8950"/>
                  </a:lnTo>
                  <a:lnTo>
                    <a:pt x="92851" y="8950"/>
                  </a:lnTo>
                  <a:lnTo>
                    <a:pt x="92851" y="7272"/>
                  </a:lnTo>
                  <a:lnTo>
                    <a:pt x="94529" y="7272"/>
                  </a:lnTo>
                  <a:lnTo>
                    <a:pt x="94529" y="8950"/>
                  </a:lnTo>
                  <a:lnTo>
                    <a:pt x="96207" y="8950"/>
                  </a:lnTo>
                  <a:lnTo>
                    <a:pt x="96207" y="7272"/>
                  </a:lnTo>
                  <a:lnTo>
                    <a:pt x="96207" y="7272"/>
                  </a:lnTo>
                  <a:lnTo>
                    <a:pt x="96207" y="5593"/>
                  </a:lnTo>
                  <a:lnTo>
                    <a:pt x="109072" y="5593"/>
                  </a:lnTo>
                  <a:lnTo>
                    <a:pt x="109072" y="7272"/>
                  </a:lnTo>
                  <a:lnTo>
                    <a:pt x="110750" y="7272"/>
                  </a:lnTo>
                  <a:lnTo>
                    <a:pt x="110750" y="8950"/>
                  </a:lnTo>
                  <a:lnTo>
                    <a:pt x="112428" y="8950"/>
                  </a:lnTo>
                  <a:lnTo>
                    <a:pt x="112428" y="10627"/>
                  </a:lnTo>
                  <a:lnTo>
                    <a:pt x="114106" y="10627"/>
                  </a:lnTo>
                  <a:lnTo>
                    <a:pt x="114106" y="12306"/>
                  </a:lnTo>
                  <a:lnTo>
                    <a:pt x="115784" y="12306"/>
                  </a:lnTo>
                  <a:lnTo>
                    <a:pt x="115784" y="10627"/>
                  </a:lnTo>
                  <a:lnTo>
                    <a:pt x="121377" y="10627"/>
                  </a:lnTo>
                  <a:lnTo>
                    <a:pt x="121377" y="12306"/>
                  </a:lnTo>
                  <a:lnTo>
                    <a:pt x="124733" y="12306"/>
                  </a:lnTo>
                  <a:lnTo>
                    <a:pt x="124733" y="16221"/>
                  </a:lnTo>
                  <a:lnTo>
                    <a:pt x="128649" y="16221"/>
                  </a:lnTo>
                  <a:lnTo>
                    <a:pt x="128649" y="14543"/>
                  </a:lnTo>
                  <a:lnTo>
                    <a:pt x="128649" y="16221"/>
                  </a:lnTo>
                  <a:lnTo>
                    <a:pt x="128649" y="14543"/>
                  </a:lnTo>
                  <a:lnTo>
                    <a:pt x="132005" y="14543"/>
                  </a:lnTo>
                  <a:lnTo>
                    <a:pt x="132005" y="12306"/>
                  </a:lnTo>
                  <a:lnTo>
                    <a:pt x="146548" y="12306"/>
                  </a:lnTo>
                  <a:lnTo>
                    <a:pt x="146548" y="10627"/>
                  </a:lnTo>
                  <a:lnTo>
                    <a:pt x="146548" y="12306"/>
                  </a:lnTo>
                  <a:lnTo>
                    <a:pt x="146548" y="8950"/>
                  </a:lnTo>
                  <a:lnTo>
                    <a:pt x="148226" y="8950"/>
                  </a:lnTo>
                  <a:lnTo>
                    <a:pt x="148226" y="7272"/>
                  </a:lnTo>
                  <a:lnTo>
                    <a:pt x="148226" y="7272"/>
                  </a:lnTo>
                  <a:lnTo>
                    <a:pt x="148226" y="5593"/>
                  </a:lnTo>
                  <a:lnTo>
                    <a:pt x="146548" y="5593"/>
                  </a:lnTo>
                  <a:lnTo>
                    <a:pt x="146548" y="3356"/>
                  </a:lnTo>
                  <a:lnTo>
                    <a:pt x="144310" y="3356"/>
                  </a:lnTo>
                  <a:lnTo>
                    <a:pt x="144310" y="0"/>
                  </a:lnTo>
                  <a:lnTo>
                    <a:pt x="153260" y="0"/>
                  </a:lnTo>
                  <a:lnTo>
                    <a:pt x="153260" y="1678"/>
                  </a:lnTo>
                  <a:lnTo>
                    <a:pt x="155497" y="1678"/>
                  </a:lnTo>
                  <a:lnTo>
                    <a:pt x="157175" y="3356"/>
                  </a:lnTo>
                  <a:lnTo>
                    <a:pt x="157175" y="7272"/>
                  </a:lnTo>
                  <a:lnTo>
                    <a:pt x="158853" y="7272"/>
                  </a:lnTo>
                  <a:lnTo>
                    <a:pt x="157175" y="8950"/>
                  </a:lnTo>
                  <a:lnTo>
                    <a:pt x="158853" y="8950"/>
                  </a:lnTo>
                  <a:lnTo>
                    <a:pt x="158853" y="12306"/>
                  </a:lnTo>
                  <a:lnTo>
                    <a:pt x="155497" y="12306"/>
                  </a:lnTo>
                  <a:lnTo>
                    <a:pt x="155497" y="14543"/>
                  </a:lnTo>
                  <a:lnTo>
                    <a:pt x="153260" y="14543"/>
                  </a:lnTo>
                  <a:lnTo>
                    <a:pt x="153260" y="16221"/>
                  </a:lnTo>
                  <a:lnTo>
                    <a:pt x="151582" y="16221"/>
                  </a:lnTo>
                  <a:lnTo>
                    <a:pt x="151582" y="25170"/>
                  </a:lnTo>
                  <a:lnTo>
                    <a:pt x="149904" y="25170"/>
                  </a:lnTo>
                  <a:lnTo>
                    <a:pt x="149904" y="26849"/>
                  </a:lnTo>
                  <a:lnTo>
                    <a:pt x="148226" y="26849"/>
                  </a:lnTo>
                  <a:lnTo>
                    <a:pt x="148226" y="28527"/>
                  </a:lnTo>
                  <a:lnTo>
                    <a:pt x="146548" y="28527"/>
                  </a:lnTo>
                  <a:lnTo>
                    <a:pt x="146548" y="30204"/>
                  </a:lnTo>
                  <a:lnTo>
                    <a:pt x="144310" y="30204"/>
                  </a:lnTo>
                  <a:lnTo>
                    <a:pt x="144310" y="28527"/>
                  </a:lnTo>
                  <a:lnTo>
                    <a:pt x="135361" y="28527"/>
                  </a:lnTo>
                  <a:lnTo>
                    <a:pt x="133683" y="26849"/>
                  </a:lnTo>
                  <a:lnTo>
                    <a:pt x="133683" y="28527"/>
                  </a:lnTo>
                  <a:lnTo>
                    <a:pt x="132005" y="28527"/>
                  </a:lnTo>
                  <a:lnTo>
                    <a:pt x="132005" y="26849"/>
                  </a:lnTo>
                  <a:lnTo>
                    <a:pt x="130327" y="25170"/>
                  </a:lnTo>
                  <a:lnTo>
                    <a:pt x="123055" y="25170"/>
                  </a:lnTo>
                  <a:lnTo>
                    <a:pt x="123055" y="23492"/>
                  </a:lnTo>
                  <a:lnTo>
                    <a:pt x="124733" y="23492"/>
                  </a:lnTo>
                  <a:lnTo>
                    <a:pt x="124733" y="21255"/>
                  </a:lnTo>
                  <a:lnTo>
                    <a:pt x="121377" y="21255"/>
                  </a:lnTo>
                  <a:lnTo>
                    <a:pt x="121377" y="23492"/>
                  </a:lnTo>
                  <a:lnTo>
                    <a:pt x="119699" y="23492"/>
                  </a:lnTo>
                  <a:lnTo>
                    <a:pt x="119699" y="25170"/>
                  </a:lnTo>
                  <a:lnTo>
                    <a:pt x="115784" y="25170"/>
                  </a:lnTo>
                  <a:lnTo>
                    <a:pt x="115784" y="26849"/>
                  </a:lnTo>
                  <a:lnTo>
                    <a:pt x="114106" y="28527"/>
                  </a:lnTo>
                  <a:lnTo>
                    <a:pt x="112428" y="28527"/>
                  </a:lnTo>
                  <a:lnTo>
                    <a:pt x="112428" y="26849"/>
                  </a:lnTo>
                  <a:lnTo>
                    <a:pt x="110750" y="26849"/>
                  </a:lnTo>
                  <a:lnTo>
                    <a:pt x="110750" y="25170"/>
                  </a:lnTo>
                  <a:lnTo>
                    <a:pt x="103478" y="25170"/>
                  </a:lnTo>
                  <a:lnTo>
                    <a:pt x="103478" y="28527"/>
                  </a:lnTo>
                  <a:lnTo>
                    <a:pt x="101800" y="28527"/>
                  </a:lnTo>
                  <a:lnTo>
                    <a:pt x="101800" y="30204"/>
                  </a:lnTo>
                  <a:lnTo>
                    <a:pt x="98444" y="30204"/>
                  </a:lnTo>
                  <a:lnTo>
                    <a:pt x="98444" y="31883"/>
                  </a:lnTo>
                  <a:lnTo>
                    <a:pt x="96207" y="31883"/>
                  </a:lnTo>
                  <a:lnTo>
                    <a:pt x="96207" y="30204"/>
                  </a:lnTo>
                  <a:lnTo>
                    <a:pt x="89495" y="30204"/>
                  </a:lnTo>
                  <a:lnTo>
                    <a:pt x="89495" y="34120"/>
                  </a:lnTo>
                  <a:lnTo>
                    <a:pt x="91173" y="34120"/>
                  </a:lnTo>
                  <a:lnTo>
                    <a:pt x="91173" y="37476"/>
                  </a:lnTo>
                  <a:lnTo>
                    <a:pt x="92851" y="37476"/>
                  </a:lnTo>
                  <a:lnTo>
                    <a:pt x="92851" y="39154"/>
                  </a:lnTo>
                  <a:lnTo>
                    <a:pt x="91173" y="39154"/>
                  </a:lnTo>
                  <a:lnTo>
                    <a:pt x="91173" y="40832"/>
                  </a:lnTo>
                  <a:lnTo>
                    <a:pt x="92851" y="40832"/>
                  </a:lnTo>
                  <a:lnTo>
                    <a:pt x="92851" y="43069"/>
                  </a:lnTo>
                  <a:lnTo>
                    <a:pt x="89495" y="43069"/>
                  </a:lnTo>
                  <a:lnTo>
                    <a:pt x="89495" y="46426"/>
                  </a:lnTo>
                  <a:lnTo>
                    <a:pt x="91173" y="46426"/>
                  </a:lnTo>
                  <a:lnTo>
                    <a:pt x="92851" y="48104"/>
                  </a:lnTo>
                  <a:lnTo>
                    <a:pt x="94529" y="49781"/>
                  </a:lnTo>
                  <a:lnTo>
                    <a:pt x="96207" y="49781"/>
                  </a:lnTo>
                  <a:lnTo>
                    <a:pt x="96207" y="57053"/>
                  </a:lnTo>
                  <a:lnTo>
                    <a:pt x="92851" y="57053"/>
                  </a:lnTo>
                  <a:lnTo>
                    <a:pt x="92851" y="53697"/>
                  </a:lnTo>
                  <a:lnTo>
                    <a:pt x="91173" y="53697"/>
                  </a:lnTo>
                  <a:lnTo>
                    <a:pt x="91173" y="52019"/>
                  </a:lnTo>
                  <a:lnTo>
                    <a:pt x="89495" y="49781"/>
                  </a:lnTo>
                  <a:lnTo>
                    <a:pt x="87257" y="48104"/>
                  </a:lnTo>
                  <a:lnTo>
                    <a:pt x="87257" y="46426"/>
                  </a:lnTo>
                  <a:lnTo>
                    <a:pt x="80545" y="46426"/>
                  </a:lnTo>
                  <a:lnTo>
                    <a:pt x="80545" y="48104"/>
                  </a:lnTo>
                  <a:lnTo>
                    <a:pt x="78308" y="46426"/>
                  </a:lnTo>
                  <a:lnTo>
                    <a:pt x="74952" y="46426"/>
                  </a:lnTo>
                  <a:lnTo>
                    <a:pt x="74952" y="44747"/>
                  </a:lnTo>
                  <a:lnTo>
                    <a:pt x="73274" y="44747"/>
                  </a:lnTo>
                  <a:lnTo>
                    <a:pt x="73274" y="43069"/>
                  </a:lnTo>
                  <a:lnTo>
                    <a:pt x="69918" y="43069"/>
                  </a:lnTo>
                  <a:lnTo>
                    <a:pt x="69918" y="39154"/>
                  </a:lnTo>
                  <a:lnTo>
                    <a:pt x="71596" y="39154"/>
                  </a:lnTo>
                  <a:lnTo>
                    <a:pt x="71596" y="34120"/>
                  </a:lnTo>
                  <a:lnTo>
                    <a:pt x="67680" y="34120"/>
                  </a:lnTo>
                  <a:lnTo>
                    <a:pt x="67680" y="35798"/>
                  </a:lnTo>
                  <a:lnTo>
                    <a:pt x="66002" y="35798"/>
                  </a:lnTo>
                  <a:lnTo>
                    <a:pt x="66002" y="39154"/>
                  </a:lnTo>
                  <a:lnTo>
                    <a:pt x="62646" y="39154"/>
                  </a:lnTo>
                  <a:lnTo>
                    <a:pt x="64324" y="39154"/>
                  </a:lnTo>
                  <a:lnTo>
                    <a:pt x="62646" y="39154"/>
                  </a:lnTo>
                  <a:lnTo>
                    <a:pt x="62646" y="43069"/>
                  </a:lnTo>
                  <a:lnTo>
                    <a:pt x="62646" y="43069"/>
                  </a:lnTo>
                  <a:lnTo>
                    <a:pt x="62646" y="48104"/>
                  </a:lnTo>
                  <a:lnTo>
                    <a:pt x="60968" y="48104"/>
                  </a:lnTo>
                  <a:lnTo>
                    <a:pt x="60968" y="52019"/>
                  </a:lnTo>
                  <a:lnTo>
                    <a:pt x="62646" y="53697"/>
                  </a:lnTo>
                  <a:lnTo>
                    <a:pt x="62646" y="55375"/>
                  </a:lnTo>
                  <a:lnTo>
                    <a:pt x="64324" y="55375"/>
                  </a:lnTo>
                  <a:lnTo>
                    <a:pt x="66002" y="57053"/>
                  </a:lnTo>
                  <a:lnTo>
                    <a:pt x="66002" y="58731"/>
                  </a:lnTo>
                  <a:lnTo>
                    <a:pt x="67680" y="58731"/>
                  </a:lnTo>
                  <a:lnTo>
                    <a:pt x="67680" y="62646"/>
                  </a:lnTo>
                  <a:lnTo>
                    <a:pt x="69918" y="64324"/>
                  </a:lnTo>
                  <a:lnTo>
                    <a:pt x="69918" y="66003"/>
                  </a:lnTo>
                  <a:lnTo>
                    <a:pt x="71596" y="66003"/>
                  </a:lnTo>
                  <a:lnTo>
                    <a:pt x="71596" y="69358"/>
                  </a:lnTo>
                  <a:lnTo>
                    <a:pt x="74952" y="69358"/>
                  </a:lnTo>
                  <a:lnTo>
                    <a:pt x="74952" y="73274"/>
                  </a:lnTo>
                  <a:lnTo>
                    <a:pt x="76630" y="73274"/>
                  </a:lnTo>
                  <a:lnTo>
                    <a:pt x="76630" y="74952"/>
                  </a:lnTo>
                  <a:lnTo>
                    <a:pt x="78308" y="74952"/>
                  </a:lnTo>
                  <a:lnTo>
                    <a:pt x="78308" y="76630"/>
                  </a:lnTo>
                  <a:lnTo>
                    <a:pt x="80545" y="76630"/>
                  </a:lnTo>
                  <a:lnTo>
                    <a:pt x="80545" y="80545"/>
                  </a:lnTo>
                  <a:lnTo>
                    <a:pt x="78308" y="80545"/>
                  </a:lnTo>
                  <a:lnTo>
                    <a:pt x="78308" y="82223"/>
                  </a:lnTo>
                  <a:lnTo>
                    <a:pt x="74952" y="82223"/>
                  </a:lnTo>
                  <a:lnTo>
                    <a:pt x="74952" y="80545"/>
                  </a:lnTo>
                  <a:lnTo>
                    <a:pt x="76630" y="80545"/>
                  </a:lnTo>
                  <a:lnTo>
                    <a:pt x="76630" y="78308"/>
                  </a:lnTo>
                  <a:lnTo>
                    <a:pt x="74952" y="78308"/>
                  </a:lnTo>
                  <a:lnTo>
                    <a:pt x="74952" y="76630"/>
                  </a:lnTo>
                  <a:lnTo>
                    <a:pt x="73274" y="76630"/>
                  </a:lnTo>
                  <a:lnTo>
                    <a:pt x="73274" y="74952"/>
                  </a:lnTo>
                  <a:lnTo>
                    <a:pt x="71596" y="74952"/>
                  </a:lnTo>
                  <a:lnTo>
                    <a:pt x="71596" y="76630"/>
                  </a:lnTo>
                  <a:lnTo>
                    <a:pt x="67680" y="76630"/>
                  </a:lnTo>
                  <a:lnTo>
                    <a:pt x="67680" y="78308"/>
                  </a:lnTo>
                  <a:lnTo>
                    <a:pt x="69918" y="78308"/>
                  </a:lnTo>
                  <a:lnTo>
                    <a:pt x="69918" y="82223"/>
                  </a:lnTo>
                  <a:lnTo>
                    <a:pt x="71596" y="82223"/>
                  </a:lnTo>
                  <a:lnTo>
                    <a:pt x="71596" y="83901"/>
                  </a:lnTo>
                  <a:lnTo>
                    <a:pt x="71596" y="83901"/>
                  </a:lnTo>
                  <a:lnTo>
                    <a:pt x="69918" y="87258"/>
                  </a:lnTo>
                  <a:lnTo>
                    <a:pt x="67680" y="87258"/>
                  </a:lnTo>
                  <a:lnTo>
                    <a:pt x="67680" y="88935"/>
                  </a:lnTo>
                  <a:lnTo>
                    <a:pt x="62646" y="88935"/>
                  </a:lnTo>
                  <a:lnTo>
                    <a:pt x="62646" y="91173"/>
                  </a:lnTo>
                  <a:lnTo>
                    <a:pt x="66002" y="91173"/>
                  </a:lnTo>
                  <a:lnTo>
                    <a:pt x="66002" y="92851"/>
                  </a:lnTo>
                  <a:lnTo>
                    <a:pt x="73274" y="92851"/>
                  </a:lnTo>
                  <a:lnTo>
                    <a:pt x="73274" y="96207"/>
                  </a:lnTo>
                  <a:lnTo>
                    <a:pt x="74952" y="96207"/>
                  </a:lnTo>
                  <a:lnTo>
                    <a:pt x="74952" y="94529"/>
                  </a:lnTo>
                  <a:lnTo>
                    <a:pt x="76630" y="94529"/>
                  </a:lnTo>
                  <a:lnTo>
                    <a:pt x="78308" y="96207"/>
                  </a:lnTo>
                  <a:lnTo>
                    <a:pt x="80545" y="96207"/>
                  </a:lnTo>
                  <a:lnTo>
                    <a:pt x="80545" y="97885"/>
                  </a:lnTo>
                  <a:lnTo>
                    <a:pt x="78308" y="97885"/>
                  </a:lnTo>
                  <a:lnTo>
                    <a:pt x="80545" y="100122"/>
                  </a:lnTo>
                  <a:lnTo>
                    <a:pt x="83901" y="100122"/>
                  </a:lnTo>
                  <a:lnTo>
                    <a:pt x="85579" y="103478"/>
                  </a:lnTo>
                  <a:lnTo>
                    <a:pt x="87257" y="105157"/>
                  </a:lnTo>
                  <a:lnTo>
                    <a:pt x="89495" y="105157"/>
                  </a:lnTo>
                  <a:lnTo>
                    <a:pt x="91173" y="106834"/>
                  </a:lnTo>
                  <a:lnTo>
                    <a:pt x="96207" y="106834"/>
                  </a:lnTo>
                  <a:lnTo>
                    <a:pt x="96207" y="121377"/>
                  </a:lnTo>
                  <a:lnTo>
                    <a:pt x="98444" y="121377"/>
                  </a:lnTo>
                  <a:lnTo>
                    <a:pt x="98444" y="123055"/>
                  </a:lnTo>
                  <a:lnTo>
                    <a:pt x="96207" y="123055"/>
                  </a:lnTo>
                  <a:lnTo>
                    <a:pt x="96207" y="124734"/>
                  </a:lnTo>
                  <a:lnTo>
                    <a:pt x="96207" y="124734"/>
                  </a:lnTo>
                  <a:lnTo>
                    <a:pt x="96207" y="126411"/>
                  </a:lnTo>
                  <a:lnTo>
                    <a:pt x="94529" y="126411"/>
                  </a:lnTo>
                  <a:lnTo>
                    <a:pt x="92851" y="124734"/>
                  </a:lnTo>
                  <a:lnTo>
                    <a:pt x="92851" y="121377"/>
                  </a:lnTo>
                  <a:lnTo>
                    <a:pt x="91173" y="121377"/>
                  </a:lnTo>
                  <a:lnTo>
                    <a:pt x="91173" y="119699"/>
                  </a:lnTo>
                  <a:lnTo>
                    <a:pt x="89495" y="119699"/>
                  </a:lnTo>
                  <a:lnTo>
                    <a:pt x="89495" y="117462"/>
                  </a:lnTo>
                  <a:lnTo>
                    <a:pt x="85579" y="117462"/>
                  </a:lnTo>
                  <a:lnTo>
                    <a:pt x="85579" y="114106"/>
                  </a:lnTo>
                  <a:lnTo>
                    <a:pt x="82223" y="114106"/>
                  </a:lnTo>
                  <a:lnTo>
                    <a:pt x="82223" y="115784"/>
                  </a:lnTo>
                  <a:lnTo>
                    <a:pt x="80545" y="115784"/>
                  </a:lnTo>
                  <a:lnTo>
                    <a:pt x="80545" y="117462"/>
                  </a:lnTo>
                  <a:lnTo>
                    <a:pt x="80545" y="115784"/>
                  </a:lnTo>
                  <a:lnTo>
                    <a:pt x="80545" y="117462"/>
                  </a:lnTo>
                  <a:lnTo>
                    <a:pt x="74952" y="117462"/>
                  </a:lnTo>
                  <a:lnTo>
                    <a:pt x="74952" y="128649"/>
                  </a:lnTo>
                  <a:lnTo>
                    <a:pt x="78308" y="128649"/>
                  </a:lnTo>
                  <a:lnTo>
                    <a:pt x="78308" y="130327"/>
                  </a:lnTo>
                  <a:lnTo>
                    <a:pt x="83901" y="130327"/>
                  </a:lnTo>
                  <a:lnTo>
                    <a:pt x="83901" y="133683"/>
                  </a:lnTo>
                  <a:lnTo>
                    <a:pt x="78308" y="133683"/>
                  </a:lnTo>
                  <a:lnTo>
                    <a:pt x="78308" y="135361"/>
                  </a:lnTo>
                  <a:lnTo>
                    <a:pt x="76630" y="135361"/>
                  </a:lnTo>
                  <a:lnTo>
                    <a:pt x="76630" y="137598"/>
                  </a:lnTo>
                  <a:lnTo>
                    <a:pt x="74952" y="137598"/>
                  </a:lnTo>
                  <a:lnTo>
                    <a:pt x="74952" y="135361"/>
                  </a:lnTo>
                  <a:lnTo>
                    <a:pt x="73274" y="135361"/>
                  </a:lnTo>
                  <a:lnTo>
                    <a:pt x="73274" y="133683"/>
                  </a:lnTo>
                  <a:lnTo>
                    <a:pt x="74952" y="133683"/>
                  </a:lnTo>
                  <a:lnTo>
                    <a:pt x="74952" y="132005"/>
                  </a:lnTo>
                  <a:lnTo>
                    <a:pt x="71596" y="132005"/>
                  </a:lnTo>
                  <a:lnTo>
                    <a:pt x="71596" y="130327"/>
                  </a:lnTo>
                  <a:lnTo>
                    <a:pt x="67680" y="130327"/>
                  </a:lnTo>
                  <a:lnTo>
                    <a:pt x="67680" y="128649"/>
                  </a:lnTo>
                  <a:lnTo>
                    <a:pt x="66002" y="128649"/>
                  </a:lnTo>
                  <a:lnTo>
                    <a:pt x="66002" y="135361"/>
                  </a:lnTo>
                  <a:lnTo>
                    <a:pt x="67680" y="135361"/>
                  </a:lnTo>
                  <a:lnTo>
                    <a:pt x="67680" y="139276"/>
                  </a:lnTo>
                  <a:lnTo>
                    <a:pt x="69918" y="139276"/>
                  </a:lnTo>
                  <a:lnTo>
                    <a:pt x="69918" y="142632"/>
                  </a:lnTo>
                  <a:lnTo>
                    <a:pt x="71596" y="142632"/>
                  </a:lnTo>
                  <a:lnTo>
                    <a:pt x="71596" y="148226"/>
                  </a:lnTo>
                  <a:lnTo>
                    <a:pt x="73274" y="148226"/>
                  </a:lnTo>
                  <a:lnTo>
                    <a:pt x="73274" y="158853"/>
                  </a:lnTo>
                  <a:lnTo>
                    <a:pt x="74952" y="158853"/>
                  </a:lnTo>
                  <a:lnTo>
                    <a:pt x="74952" y="162209"/>
                  </a:lnTo>
                  <a:lnTo>
                    <a:pt x="73274" y="162209"/>
                  </a:lnTo>
                  <a:lnTo>
                    <a:pt x="73274" y="160531"/>
                  </a:lnTo>
                  <a:lnTo>
                    <a:pt x="71596" y="160531"/>
                  </a:lnTo>
                  <a:lnTo>
                    <a:pt x="71596" y="158853"/>
                  </a:lnTo>
                  <a:lnTo>
                    <a:pt x="69918" y="158853"/>
                  </a:lnTo>
                  <a:lnTo>
                    <a:pt x="69918" y="154938"/>
                  </a:lnTo>
                  <a:lnTo>
                    <a:pt x="67680" y="154938"/>
                  </a:lnTo>
                  <a:lnTo>
                    <a:pt x="67680" y="153260"/>
                  </a:lnTo>
                  <a:lnTo>
                    <a:pt x="66002" y="151582"/>
                  </a:lnTo>
                  <a:lnTo>
                    <a:pt x="62646" y="151582"/>
                  </a:lnTo>
                  <a:lnTo>
                    <a:pt x="62646" y="153260"/>
                  </a:lnTo>
                  <a:lnTo>
                    <a:pt x="60968" y="153260"/>
                  </a:lnTo>
                  <a:lnTo>
                    <a:pt x="60968" y="163888"/>
                  </a:lnTo>
                  <a:lnTo>
                    <a:pt x="58731" y="163888"/>
                  </a:lnTo>
                  <a:close/>
                  <a:moveTo>
                    <a:pt x="103478" y="117462"/>
                  </a:moveTo>
                  <a:lnTo>
                    <a:pt x="103478" y="112428"/>
                  </a:lnTo>
                  <a:lnTo>
                    <a:pt x="100122" y="112428"/>
                  </a:lnTo>
                  <a:lnTo>
                    <a:pt x="100122" y="110750"/>
                  </a:lnTo>
                  <a:lnTo>
                    <a:pt x="100122" y="110750"/>
                  </a:lnTo>
                  <a:lnTo>
                    <a:pt x="98444" y="106834"/>
                  </a:lnTo>
                  <a:lnTo>
                    <a:pt x="98444" y="105157"/>
                  </a:lnTo>
                  <a:lnTo>
                    <a:pt x="96207" y="105157"/>
                  </a:lnTo>
                  <a:lnTo>
                    <a:pt x="96207" y="103478"/>
                  </a:lnTo>
                  <a:lnTo>
                    <a:pt x="89495" y="103478"/>
                  </a:lnTo>
                  <a:lnTo>
                    <a:pt x="87257" y="100122"/>
                  </a:lnTo>
                  <a:lnTo>
                    <a:pt x="85579" y="97885"/>
                  </a:lnTo>
                  <a:lnTo>
                    <a:pt x="83901" y="97885"/>
                  </a:lnTo>
                  <a:lnTo>
                    <a:pt x="83901" y="96207"/>
                  </a:lnTo>
                  <a:lnTo>
                    <a:pt x="82223" y="96207"/>
                  </a:lnTo>
                  <a:lnTo>
                    <a:pt x="82223" y="94529"/>
                  </a:lnTo>
                  <a:lnTo>
                    <a:pt x="80545" y="94529"/>
                  </a:lnTo>
                  <a:lnTo>
                    <a:pt x="80545" y="92851"/>
                  </a:lnTo>
                  <a:lnTo>
                    <a:pt x="78308" y="92851"/>
                  </a:lnTo>
                  <a:lnTo>
                    <a:pt x="78308" y="91173"/>
                  </a:lnTo>
                  <a:lnTo>
                    <a:pt x="76630" y="91173"/>
                  </a:lnTo>
                  <a:lnTo>
                    <a:pt x="76630" y="88935"/>
                  </a:lnTo>
                  <a:lnTo>
                    <a:pt x="74952" y="88935"/>
                  </a:lnTo>
                  <a:lnTo>
                    <a:pt x="74952" y="85580"/>
                  </a:lnTo>
                  <a:lnTo>
                    <a:pt x="80545" y="85580"/>
                  </a:lnTo>
                  <a:lnTo>
                    <a:pt x="80545" y="87258"/>
                  </a:lnTo>
                  <a:lnTo>
                    <a:pt x="82223" y="87258"/>
                  </a:lnTo>
                  <a:lnTo>
                    <a:pt x="82223" y="88935"/>
                  </a:lnTo>
                  <a:lnTo>
                    <a:pt x="83901" y="88935"/>
                  </a:lnTo>
                  <a:lnTo>
                    <a:pt x="83901" y="91173"/>
                  </a:lnTo>
                  <a:lnTo>
                    <a:pt x="85579" y="92851"/>
                  </a:lnTo>
                  <a:lnTo>
                    <a:pt x="89495" y="92851"/>
                  </a:lnTo>
                  <a:lnTo>
                    <a:pt x="89495" y="94529"/>
                  </a:lnTo>
                  <a:lnTo>
                    <a:pt x="98444" y="94529"/>
                  </a:lnTo>
                  <a:lnTo>
                    <a:pt x="98444" y="97885"/>
                  </a:lnTo>
                  <a:lnTo>
                    <a:pt x="100122" y="97885"/>
                  </a:lnTo>
                  <a:lnTo>
                    <a:pt x="100122" y="100122"/>
                  </a:lnTo>
                  <a:lnTo>
                    <a:pt x="101800" y="100122"/>
                  </a:lnTo>
                  <a:lnTo>
                    <a:pt x="101800" y="109072"/>
                  </a:lnTo>
                  <a:lnTo>
                    <a:pt x="103478" y="110750"/>
                  </a:lnTo>
                  <a:lnTo>
                    <a:pt x="106834" y="110750"/>
                  </a:lnTo>
                  <a:lnTo>
                    <a:pt x="106834" y="112428"/>
                  </a:lnTo>
                  <a:lnTo>
                    <a:pt x="109072" y="112428"/>
                  </a:lnTo>
                  <a:lnTo>
                    <a:pt x="109072" y="117462"/>
                  </a:lnTo>
                  <a:lnTo>
                    <a:pt x="103478" y="117462"/>
                  </a:lnTo>
                  <a:close/>
                  <a:moveTo>
                    <a:pt x="74952" y="80545"/>
                  </a:moveTo>
                  <a:lnTo>
                    <a:pt x="74952" y="82223"/>
                  </a:lnTo>
                  <a:moveTo>
                    <a:pt x="3915" y="66003"/>
                  </a:moveTo>
                  <a:lnTo>
                    <a:pt x="3915" y="64324"/>
                  </a:lnTo>
                  <a:lnTo>
                    <a:pt x="3915" y="66003"/>
                  </a:lnTo>
                  <a:close/>
                  <a:moveTo>
                    <a:pt x="0" y="64324"/>
                  </a:moveTo>
                  <a:lnTo>
                    <a:pt x="1678" y="64324"/>
                  </a:lnTo>
                  <a:lnTo>
                    <a:pt x="0" y="6432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ACEE951-0BC9-6D98-C103-E5B41F13E58B}"/>
                </a:ext>
              </a:extLst>
            </p:cNvPr>
            <p:cNvSpPr/>
            <p:nvPr/>
          </p:nvSpPr>
          <p:spPr>
            <a:xfrm>
              <a:off x="4867154" y="1961784"/>
              <a:ext cx="310435" cy="716517"/>
            </a:xfrm>
            <a:custGeom>
              <a:avLst/>
              <a:gdLst>
                <a:gd name="csX0" fmla="*/ 51460 w 310435"/>
                <a:gd name="csY0" fmla="*/ 716518 h 716517"/>
                <a:gd name="csX1" fmla="*/ 46425 w 310435"/>
                <a:gd name="csY1" fmla="*/ 716518 h 716517"/>
                <a:gd name="csX2" fmla="*/ 46425 w 310435"/>
                <a:gd name="csY2" fmla="*/ 714840 h 716517"/>
                <a:gd name="csX3" fmla="*/ 42510 w 310435"/>
                <a:gd name="csY3" fmla="*/ 714840 h 716517"/>
                <a:gd name="csX4" fmla="*/ 42510 w 310435"/>
                <a:gd name="csY4" fmla="*/ 713162 h 716517"/>
                <a:gd name="csX5" fmla="*/ 44747 w 310435"/>
                <a:gd name="csY5" fmla="*/ 713162 h 716517"/>
                <a:gd name="csX6" fmla="*/ 44747 w 310435"/>
                <a:gd name="csY6" fmla="*/ 710925 h 716517"/>
                <a:gd name="csX7" fmla="*/ 42510 w 310435"/>
                <a:gd name="csY7" fmla="*/ 710925 h 716517"/>
                <a:gd name="csX8" fmla="*/ 42510 w 310435"/>
                <a:gd name="csY8" fmla="*/ 705891 h 716517"/>
                <a:gd name="csX9" fmla="*/ 44747 w 310435"/>
                <a:gd name="csY9" fmla="*/ 705891 h 716517"/>
                <a:gd name="csX10" fmla="*/ 46425 w 310435"/>
                <a:gd name="csY10" fmla="*/ 704213 h 716517"/>
                <a:gd name="csX11" fmla="*/ 46425 w 310435"/>
                <a:gd name="csY11" fmla="*/ 700297 h 716517"/>
                <a:gd name="csX12" fmla="*/ 42510 w 310435"/>
                <a:gd name="csY12" fmla="*/ 700297 h 716517"/>
                <a:gd name="csX13" fmla="*/ 42510 w 310435"/>
                <a:gd name="csY13" fmla="*/ 695263 h 716517"/>
                <a:gd name="csX14" fmla="*/ 40832 w 310435"/>
                <a:gd name="csY14" fmla="*/ 695263 h 716517"/>
                <a:gd name="csX15" fmla="*/ 40832 w 310435"/>
                <a:gd name="csY15" fmla="*/ 691348 h 716517"/>
                <a:gd name="csX16" fmla="*/ 39154 w 310435"/>
                <a:gd name="csY16" fmla="*/ 691348 h 716517"/>
                <a:gd name="csX17" fmla="*/ 39154 w 310435"/>
                <a:gd name="csY17" fmla="*/ 689670 h 716517"/>
                <a:gd name="csX18" fmla="*/ 37476 w 310435"/>
                <a:gd name="csY18" fmla="*/ 687992 h 716517"/>
                <a:gd name="csX19" fmla="*/ 37476 w 310435"/>
                <a:gd name="csY19" fmla="*/ 686314 h 716517"/>
                <a:gd name="csX20" fmla="*/ 35798 w 310435"/>
                <a:gd name="csY20" fmla="*/ 686314 h 716517"/>
                <a:gd name="csX21" fmla="*/ 35798 w 310435"/>
                <a:gd name="csY21" fmla="*/ 680720 h 716517"/>
                <a:gd name="csX22" fmla="*/ 33561 w 310435"/>
                <a:gd name="csY22" fmla="*/ 680720 h 716517"/>
                <a:gd name="csX23" fmla="*/ 33561 w 310435"/>
                <a:gd name="csY23" fmla="*/ 679042 h 716517"/>
                <a:gd name="csX24" fmla="*/ 31883 w 310435"/>
                <a:gd name="csY24" fmla="*/ 677364 h 716517"/>
                <a:gd name="csX25" fmla="*/ 31883 w 310435"/>
                <a:gd name="csY25" fmla="*/ 675686 h 716517"/>
                <a:gd name="csX26" fmla="*/ 33561 w 310435"/>
                <a:gd name="csY26" fmla="*/ 675686 h 716517"/>
                <a:gd name="csX27" fmla="*/ 35798 w 310435"/>
                <a:gd name="csY27" fmla="*/ 677364 h 716517"/>
                <a:gd name="csX28" fmla="*/ 37476 w 310435"/>
                <a:gd name="csY28" fmla="*/ 677364 h 716517"/>
                <a:gd name="csX29" fmla="*/ 37476 w 310435"/>
                <a:gd name="csY29" fmla="*/ 679042 h 716517"/>
                <a:gd name="csX30" fmla="*/ 39154 w 310435"/>
                <a:gd name="csY30" fmla="*/ 679042 h 716517"/>
                <a:gd name="csX31" fmla="*/ 39154 w 310435"/>
                <a:gd name="csY31" fmla="*/ 680720 h 716517"/>
                <a:gd name="csX32" fmla="*/ 40832 w 310435"/>
                <a:gd name="csY32" fmla="*/ 680720 h 716517"/>
                <a:gd name="csX33" fmla="*/ 40832 w 310435"/>
                <a:gd name="csY33" fmla="*/ 675686 h 716517"/>
                <a:gd name="csX34" fmla="*/ 39154 w 310435"/>
                <a:gd name="csY34" fmla="*/ 675686 h 716517"/>
                <a:gd name="csX35" fmla="*/ 39154 w 310435"/>
                <a:gd name="csY35" fmla="*/ 673449 h 716517"/>
                <a:gd name="csX36" fmla="*/ 37476 w 310435"/>
                <a:gd name="csY36" fmla="*/ 673449 h 716517"/>
                <a:gd name="csX37" fmla="*/ 37476 w 310435"/>
                <a:gd name="csY37" fmla="*/ 671771 h 716517"/>
                <a:gd name="csX38" fmla="*/ 35798 w 310435"/>
                <a:gd name="csY38" fmla="*/ 671771 h 716517"/>
                <a:gd name="csX39" fmla="*/ 35798 w 310435"/>
                <a:gd name="csY39" fmla="*/ 670093 h 716517"/>
                <a:gd name="csX40" fmla="*/ 37476 w 310435"/>
                <a:gd name="csY40" fmla="*/ 670093 h 716517"/>
                <a:gd name="csX41" fmla="*/ 37476 w 310435"/>
                <a:gd name="csY41" fmla="*/ 668415 h 716517"/>
                <a:gd name="csX42" fmla="*/ 39154 w 310435"/>
                <a:gd name="csY42" fmla="*/ 668415 h 716517"/>
                <a:gd name="csX43" fmla="*/ 39154 w 310435"/>
                <a:gd name="csY43" fmla="*/ 670093 h 716517"/>
                <a:gd name="csX44" fmla="*/ 42510 w 310435"/>
                <a:gd name="csY44" fmla="*/ 670093 h 716517"/>
                <a:gd name="csX45" fmla="*/ 42510 w 310435"/>
                <a:gd name="csY45" fmla="*/ 661143 h 716517"/>
                <a:gd name="csX46" fmla="*/ 39154 w 310435"/>
                <a:gd name="csY46" fmla="*/ 661143 h 716517"/>
                <a:gd name="csX47" fmla="*/ 37476 w 310435"/>
                <a:gd name="csY47" fmla="*/ 659465 h 716517"/>
                <a:gd name="csX48" fmla="*/ 37476 w 310435"/>
                <a:gd name="csY48" fmla="*/ 657787 h 716517"/>
                <a:gd name="csX49" fmla="*/ 35798 w 310435"/>
                <a:gd name="csY49" fmla="*/ 657787 h 716517"/>
                <a:gd name="csX50" fmla="*/ 35798 w 310435"/>
                <a:gd name="csY50" fmla="*/ 652194 h 716517"/>
                <a:gd name="csX51" fmla="*/ 33561 w 310435"/>
                <a:gd name="csY51" fmla="*/ 652194 h 716517"/>
                <a:gd name="csX52" fmla="*/ 33561 w 310435"/>
                <a:gd name="csY52" fmla="*/ 650516 h 716517"/>
                <a:gd name="csX53" fmla="*/ 30205 w 310435"/>
                <a:gd name="csY53" fmla="*/ 650516 h 716517"/>
                <a:gd name="csX54" fmla="*/ 30205 w 310435"/>
                <a:gd name="csY54" fmla="*/ 644922 h 716517"/>
                <a:gd name="csX55" fmla="*/ 28526 w 310435"/>
                <a:gd name="csY55" fmla="*/ 644922 h 716517"/>
                <a:gd name="csX56" fmla="*/ 28526 w 310435"/>
                <a:gd name="csY56" fmla="*/ 641566 h 716517"/>
                <a:gd name="csX57" fmla="*/ 25170 w 310435"/>
                <a:gd name="csY57" fmla="*/ 641566 h 716517"/>
                <a:gd name="csX58" fmla="*/ 25170 w 310435"/>
                <a:gd name="csY58" fmla="*/ 639888 h 716517"/>
                <a:gd name="csX59" fmla="*/ 26848 w 310435"/>
                <a:gd name="csY59" fmla="*/ 639888 h 716517"/>
                <a:gd name="csX60" fmla="*/ 26848 w 310435"/>
                <a:gd name="csY60" fmla="*/ 636532 h 716517"/>
                <a:gd name="csX61" fmla="*/ 22933 w 310435"/>
                <a:gd name="csY61" fmla="*/ 636532 h 716517"/>
                <a:gd name="csX62" fmla="*/ 22933 w 310435"/>
                <a:gd name="csY62" fmla="*/ 634295 h 716517"/>
                <a:gd name="csX63" fmla="*/ 25170 w 310435"/>
                <a:gd name="csY63" fmla="*/ 634295 h 716517"/>
                <a:gd name="csX64" fmla="*/ 25170 w 310435"/>
                <a:gd name="csY64" fmla="*/ 630939 h 716517"/>
                <a:gd name="csX65" fmla="*/ 22933 w 310435"/>
                <a:gd name="csY65" fmla="*/ 630939 h 716517"/>
                <a:gd name="csX66" fmla="*/ 22933 w 310435"/>
                <a:gd name="csY66" fmla="*/ 629261 h 716517"/>
                <a:gd name="csX67" fmla="*/ 22933 w 310435"/>
                <a:gd name="csY67" fmla="*/ 629261 h 716517"/>
                <a:gd name="csX68" fmla="*/ 22933 w 310435"/>
                <a:gd name="csY68" fmla="*/ 627583 h 716517"/>
                <a:gd name="csX69" fmla="*/ 22933 w 310435"/>
                <a:gd name="csY69" fmla="*/ 627583 h 716517"/>
                <a:gd name="csX70" fmla="*/ 21255 w 310435"/>
                <a:gd name="csY70" fmla="*/ 629261 h 716517"/>
                <a:gd name="csX71" fmla="*/ 19577 w 310435"/>
                <a:gd name="csY71" fmla="*/ 629261 h 716517"/>
                <a:gd name="csX72" fmla="*/ 19577 w 310435"/>
                <a:gd name="csY72" fmla="*/ 618633 h 716517"/>
                <a:gd name="csX73" fmla="*/ 17899 w 310435"/>
                <a:gd name="csY73" fmla="*/ 618633 h 716517"/>
                <a:gd name="csX74" fmla="*/ 17899 w 310435"/>
                <a:gd name="csY74" fmla="*/ 616396 h 716517"/>
                <a:gd name="csX75" fmla="*/ 16221 w 310435"/>
                <a:gd name="csY75" fmla="*/ 616396 h 716517"/>
                <a:gd name="csX76" fmla="*/ 16221 w 310435"/>
                <a:gd name="csY76" fmla="*/ 614718 h 716517"/>
                <a:gd name="csX77" fmla="*/ 13984 w 310435"/>
                <a:gd name="csY77" fmla="*/ 614718 h 716517"/>
                <a:gd name="csX78" fmla="*/ 16221 w 310435"/>
                <a:gd name="csY78" fmla="*/ 614718 h 716517"/>
                <a:gd name="csX79" fmla="*/ 13984 w 310435"/>
                <a:gd name="csY79" fmla="*/ 614718 h 716517"/>
                <a:gd name="csX80" fmla="*/ 13984 w 310435"/>
                <a:gd name="csY80" fmla="*/ 613040 h 716517"/>
                <a:gd name="csX81" fmla="*/ 16221 w 310435"/>
                <a:gd name="csY81" fmla="*/ 613040 h 716517"/>
                <a:gd name="csX82" fmla="*/ 16221 w 310435"/>
                <a:gd name="csY82" fmla="*/ 611362 h 716517"/>
                <a:gd name="csX83" fmla="*/ 16221 w 310435"/>
                <a:gd name="csY83" fmla="*/ 611362 h 716517"/>
                <a:gd name="csX84" fmla="*/ 16221 w 310435"/>
                <a:gd name="csY84" fmla="*/ 609684 h 716517"/>
                <a:gd name="csX85" fmla="*/ 13984 w 310435"/>
                <a:gd name="csY85" fmla="*/ 609684 h 716517"/>
                <a:gd name="csX86" fmla="*/ 13984 w 310435"/>
                <a:gd name="csY86" fmla="*/ 605768 h 716517"/>
                <a:gd name="csX87" fmla="*/ 16221 w 310435"/>
                <a:gd name="csY87" fmla="*/ 605768 h 716517"/>
                <a:gd name="csX88" fmla="*/ 16221 w 310435"/>
                <a:gd name="csY88" fmla="*/ 602412 h 716517"/>
                <a:gd name="csX89" fmla="*/ 17899 w 310435"/>
                <a:gd name="csY89" fmla="*/ 602412 h 716517"/>
                <a:gd name="csX90" fmla="*/ 17899 w 310435"/>
                <a:gd name="csY90" fmla="*/ 600734 h 716517"/>
                <a:gd name="csX91" fmla="*/ 17899 w 310435"/>
                <a:gd name="csY91" fmla="*/ 600734 h 716517"/>
                <a:gd name="csX92" fmla="*/ 17899 w 310435"/>
                <a:gd name="csY92" fmla="*/ 599056 h 716517"/>
                <a:gd name="csX93" fmla="*/ 16221 w 310435"/>
                <a:gd name="csY93" fmla="*/ 599056 h 716517"/>
                <a:gd name="csX94" fmla="*/ 16221 w 310435"/>
                <a:gd name="csY94" fmla="*/ 596819 h 716517"/>
                <a:gd name="csX95" fmla="*/ 17899 w 310435"/>
                <a:gd name="csY95" fmla="*/ 596819 h 716517"/>
                <a:gd name="csX96" fmla="*/ 17899 w 310435"/>
                <a:gd name="csY96" fmla="*/ 593463 h 716517"/>
                <a:gd name="csX97" fmla="*/ 19577 w 310435"/>
                <a:gd name="csY97" fmla="*/ 591785 h 716517"/>
                <a:gd name="csX98" fmla="*/ 17899 w 310435"/>
                <a:gd name="csY98" fmla="*/ 591785 h 716517"/>
                <a:gd name="csX99" fmla="*/ 17899 w 310435"/>
                <a:gd name="csY99" fmla="*/ 586191 h 716517"/>
                <a:gd name="csX100" fmla="*/ 16221 w 310435"/>
                <a:gd name="csY100" fmla="*/ 586191 h 716517"/>
                <a:gd name="csX101" fmla="*/ 16221 w 310435"/>
                <a:gd name="csY101" fmla="*/ 587869 h 716517"/>
                <a:gd name="csX102" fmla="*/ 12306 w 310435"/>
                <a:gd name="csY102" fmla="*/ 587869 h 716517"/>
                <a:gd name="csX103" fmla="*/ 12306 w 310435"/>
                <a:gd name="csY103" fmla="*/ 590107 h 716517"/>
                <a:gd name="csX104" fmla="*/ 10628 w 310435"/>
                <a:gd name="csY104" fmla="*/ 590107 h 716517"/>
                <a:gd name="csX105" fmla="*/ 10628 w 310435"/>
                <a:gd name="csY105" fmla="*/ 587869 h 716517"/>
                <a:gd name="csX106" fmla="*/ 8949 w 310435"/>
                <a:gd name="csY106" fmla="*/ 587869 h 716517"/>
                <a:gd name="csX107" fmla="*/ 8949 w 310435"/>
                <a:gd name="csY107" fmla="*/ 586191 h 716517"/>
                <a:gd name="csX108" fmla="*/ 7271 w 310435"/>
                <a:gd name="csY108" fmla="*/ 587869 h 716517"/>
                <a:gd name="csX109" fmla="*/ 7271 w 310435"/>
                <a:gd name="csY109" fmla="*/ 584513 h 716517"/>
                <a:gd name="csX110" fmla="*/ 5034 w 310435"/>
                <a:gd name="csY110" fmla="*/ 584513 h 716517"/>
                <a:gd name="csX111" fmla="*/ 5034 w 310435"/>
                <a:gd name="csY111" fmla="*/ 586191 h 716517"/>
                <a:gd name="csX112" fmla="*/ 1678 w 310435"/>
                <a:gd name="csY112" fmla="*/ 586191 h 716517"/>
                <a:gd name="csX113" fmla="*/ 1678 w 310435"/>
                <a:gd name="csY113" fmla="*/ 584513 h 716517"/>
                <a:gd name="csX114" fmla="*/ 3356 w 310435"/>
                <a:gd name="csY114" fmla="*/ 584513 h 716517"/>
                <a:gd name="csX115" fmla="*/ 3356 w 310435"/>
                <a:gd name="csY115" fmla="*/ 582835 h 716517"/>
                <a:gd name="csX116" fmla="*/ 3356 w 310435"/>
                <a:gd name="csY116" fmla="*/ 582835 h 716517"/>
                <a:gd name="csX117" fmla="*/ 3356 w 310435"/>
                <a:gd name="csY117" fmla="*/ 581157 h 716517"/>
                <a:gd name="csX118" fmla="*/ 5034 w 310435"/>
                <a:gd name="csY118" fmla="*/ 581157 h 716517"/>
                <a:gd name="csX119" fmla="*/ 5034 w 310435"/>
                <a:gd name="csY119" fmla="*/ 579479 h 716517"/>
                <a:gd name="csX120" fmla="*/ 3356 w 310435"/>
                <a:gd name="csY120" fmla="*/ 579479 h 716517"/>
                <a:gd name="csX121" fmla="*/ 3356 w 310435"/>
                <a:gd name="csY121" fmla="*/ 573886 h 716517"/>
                <a:gd name="csX122" fmla="*/ 3356 w 310435"/>
                <a:gd name="csY122" fmla="*/ 573886 h 716517"/>
                <a:gd name="csX123" fmla="*/ 3356 w 310435"/>
                <a:gd name="csY123" fmla="*/ 570530 h 716517"/>
                <a:gd name="csX124" fmla="*/ 1678 w 310435"/>
                <a:gd name="csY124" fmla="*/ 570530 h 716517"/>
                <a:gd name="csX125" fmla="*/ 1678 w 310435"/>
                <a:gd name="csY125" fmla="*/ 564936 h 716517"/>
                <a:gd name="csX126" fmla="*/ 3356 w 310435"/>
                <a:gd name="csY126" fmla="*/ 564936 h 716517"/>
                <a:gd name="csX127" fmla="*/ 3356 w 310435"/>
                <a:gd name="csY127" fmla="*/ 563258 h 716517"/>
                <a:gd name="csX128" fmla="*/ 1678 w 310435"/>
                <a:gd name="csY128" fmla="*/ 563258 h 716517"/>
                <a:gd name="csX129" fmla="*/ 1678 w 310435"/>
                <a:gd name="csY129" fmla="*/ 561580 h 716517"/>
                <a:gd name="csX130" fmla="*/ 0 w 310435"/>
                <a:gd name="csY130" fmla="*/ 561580 h 716517"/>
                <a:gd name="csX131" fmla="*/ 0 w 310435"/>
                <a:gd name="csY131" fmla="*/ 559343 h 716517"/>
                <a:gd name="csX132" fmla="*/ 1678 w 310435"/>
                <a:gd name="csY132" fmla="*/ 559343 h 716517"/>
                <a:gd name="csX133" fmla="*/ 1678 w 310435"/>
                <a:gd name="csY133" fmla="*/ 557665 h 716517"/>
                <a:gd name="csX134" fmla="*/ 0 w 310435"/>
                <a:gd name="csY134" fmla="*/ 557665 h 716517"/>
                <a:gd name="csX135" fmla="*/ 0 w 310435"/>
                <a:gd name="csY135" fmla="*/ 554309 h 716517"/>
                <a:gd name="csX136" fmla="*/ 1678 w 310435"/>
                <a:gd name="csY136" fmla="*/ 552631 h 716517"/>
                <a:gd name="csX137" fmla="*/ 3356 w 310435"/>
                <a:gd name="csY137" fmla="*/ 552631 h 716517"/>
                <a:gd name="csX138" fmla="*/ 3356 w 310435"/>
                <a:gd name="csY138" fmla="*/ 550953 h 716517"/>
                <a:gd name="csX139" fmla="*/ 5034 w 310435"/>
                <a:gd name="csY139" fmla="*/ 550953 h 716517"/>
                <a:gd name="csX140" fmla="*/ 7271 w 310435"/>
                <a:gd name="csY140" fmla="*/ 552631 h 716517"/>
                <a:gd name="csX141" fmla="*/ 7271 w 310435"/>
                <a:gd name="csY141" fmla="*/ 555987 h 716517"/>
                <a:gd name="csX142" fmla="*/ 8949 w 310435"/>
                <a:gd name="csY142" fmla="*/ 555987 h 716517"/>
                <a:gd name="csX143" fmla="*/ 8949 w 310435"/>
                <a:gd name="csY143" fmla="*/ 561580 h 716517"/>
                <a:gd name="csX144" fmla="*/ 12306 w 310435"/>
                <a:gd name="csY144" fmla="*/ 561580 h 716517"/>
                <a:gd name="csX145" fmla="*/ 12306 w 310435"/>
                <a:gd name="csY145" fmla="*/ 557665 h 716517"/>
                <a:gd name="csX146" fmla="*/ 13984 w 310435"/>
                <a:gd name="csY146" fmla="*/ 557665 h 716517"/>
                <a:gd name="csX147" fmla="*/ 13984 w 310435"/>
                <a:gd name="csY147" fmla="*/ 554309 h 716517"/>
                <a:gd name="csX148" fmla="*/ 16221 w 310435"/>
                <a:gd name="csY148" fmla="*/ 554309 h 716517"/>
                <a:gd name="csX149" fmla="*/ 16221 w 310435"/>
                <a:gd name="csY149" fmla="*/ 545359 h 716517"/>
                <a:gd name="csX150" fmla="*/ 17899 w 310435"/>
                <a:gd name="csY150" fmla="*/ 545359 h 716517"/>
                <a:gd name="csX151" fmla="*/ 17899 w 310435"/>
                <a:gd name="csY151" fmla="*/ 539766 h 716517"/>
                <a:gd name="csX152" fmla="*/ 16221 w 310435"/>
                <a:gd name="csY152" fmla="*/ 538088 h 716517"/>
                <a:gd name="csX153" fmla="*/ 16221 w 310435"/>
                <a:gd name="csY153" fmla="*/ 533054 h 716517"/>
                <a:gd name="csX154" fmla="*/ 13984 w 310435"/>
                <a:gd name="csY154" fmla="*/ 529138 h 716517"/>
                <a:gd name="csX155" fmla="*/ 13984 w 310435"/>
                <a:gd name="csY155" fmla="*/ 527460 h 716517"/>
                <a:gd name="csX156" fmla="*/ 16221 w 310435"/>
                <a:gd name="csY156" fmla="*/ 525782 h 716517"/>
                <a:gd name="csX157" fmla="*/ 17899 w 310435"/>
                <a:gd name="csY157" fmla="*/ 525782 h 716517"/>
                <a:gd name="csX158" fmla="*/ 17899 w 310435"/>
                <a:gd name="csY158" fmla="*/ 524104 h 716517"/>
                <a:gd name="csX159" fmla="*/ 19577 w 310435"/>
                <a:gd name="csY159" fmla="*/ 524104 h 716517"/>
                <a:gd name="csX160" fmla="*/ 19577 w 310435"/>
                <a:gd name="csY160" fmla="*/ 516833 h 716517"/>
                <a:gd name="csX161" fmla="*/ 17899 w 310435"/>
                <a:gd name="csY161" fmla="*/ 516833 h 716517"/>
                <a:gd name="csX162" fmla="*/ 17899 w 310435"/>
                <a:gd name="csY162" fmla="*/ 515155 h 716517"/>
                <a:gd name="csX163" fmla="*/ 19577 w 310435"/>
                <a:gd name="csY163" fmla="*/ 515155 h 716517"/>
                <a:gd name="csX164" fmla="*/ 19577 w 310435"/>
                <a:gd name="csY164" fmla="*/ 513477 h 716517"/>
                <a:gd name="csX165" fmla="*/ 21255 w 310435"/>
                <a:gd name="csY165" fmla="*/ 513477 h 716517"/>
                <a:gd name="csX166" fmla="*/ 21255 w 310435"/>
                <a:gd name="csY166" fmla="*/ 515155 h 716517"/>
                <a:gd name="csX167" fmla="*/ 25170 w 310435"/>
                <a:gd name="csY167" fmla="*/ 515155 h 716517"/>
                <a:gd name="csX168" fmla="*/ 26848 w 310435"/>
                <a:gd name="csY168" fmla="*/ 511239 h 716517"/>
                <a:gd name="csX169" fmla="*/ 28526 w 310435"/>
                <a:gd name="csY169" fmla="*/ 511239 h 716517"/>
                <a:gd name="csX170" fmla="*/ 30205 w 310435"/>
                <a:gd name="csY170" fmla="*/ 509561 h 716517"/>
                <a:gd name="csX171" fmla="*/ 30205 w 310435"/>
                <a:gd name="csY171" fmla="*/ 507883 h 716517"/>
                <a:gd name="csX172" fmla="*/ 31883 w 310435"/>
                <a:gd name="csY172" fmla="*/ 507883 h 716517"/>
                <a:gd name="csX173" fmla="*/ 33561 w 310435"/>
                <a:gd name="csY173" fmla="*/ 506205 h 716517"/>
                <a:gd name="csX174" fmla="*/ 33561 w 310435"/>
                <a:gd name="csY174" fmla="*/ 491662 h 716517"/>
                <a:gd name="csX175" fmla="*/ 35798 w 310435"/>
                <a:gd name="csY175" fmla="*/ 489984 h 716517"/>
                <a:gd name="csX176" fmla="*/ 35798 w 310435"/>
                <a:gd name="csY176" fmla="*/ 481035 h 716517"/>
                <a:gd name="csX177" fmla="*/ 33561 w 310435"/>
                <a:gd name="csY177" fmla="*/ 479357 h 716517"/>
                <a:gd name="csX178" fmla="*/ 33561 w 310435"/>
                <a:gd name="csY178" fmla="*/ 477679 h 716517"/>
                <a:gd name="csX179" fmla="*/ 30205 w 310435"/>
                <a:gd name="csY179" fmla="*/ 473763 h 716517"/>
                <a:gd name="csX180" fmla="*/ 30205 w 310435"/>
                <a:gd name="csY180" fmla="*/ 467051 h 716517"/>
                <a:gd name="csX181" fmla="*/ 28526 w 310435"/>
                <a:gd name="csY181" fmla="*/ 465373 h 716517"/>
                <a:gd name="csX182" fmla="*/ 28526 w 310435"/>
                <a:gd name="csY182" fmla="*/ 463136 h 716517"/>
                <a:gd name="csX183" fmla="*/ 26848 w 310435"/>
                <a:gd name="csY183" fmla="*/ 459780 h 716517"/>
                <a:gd name="csX184" fmla="*/ 28526 w 310435"/>
                <a:gd name="csY184" fmla="*/ 459780 h 716517"/>
                <a:gd name="csX185" fmla="*/ 31883 w 310435"/>
                <a:gd name="csY185" fmla="*/ 458102 h 716517"/>
                <a:gd name="csX186" fmla="*/ 37476 w 310435"/>
                <a:gd name="csY186" fmla="*/ 458102 h 716517"/>
                <a:gd name="csX187" fmla="*/ 37476 w 310435"/>
                <a:gd name="csY187" fmla="*/ 454186 h 716517"/>
                <a:gd name="csX188" fmla="*/ 40832 w 310435"/>
                <a:gd name="csY188" fmla="*/ 450830 h 716517"/>
                <a:gd name="csX189" fmla="*/ 40832 w 310435"/>
                <a:gd name="csY189" fmla="*/ 445237 h 716517"/>
                <a:gd name="csX190" fmla="*/ 42510 w 310435"/>
                <a:gd name="csY190" fmla="*/ 443559 h 716517"/>
                <a:gd name="csX191" fmla="*/ 40832 w 310435"/>
                <a:gd name="csY191" fmla="*/ 440203 h 716517"/>
                <a:gd name="csX192" fmla="*/ 37476 w 310435"/>
                <a:gd name="csY192" fmla="*/ 438525 h 716517"/>
                <a:gd name="csX193" fmla="*/ 37476 w 310435"/>
                <a:gd name="csY193" fmla="*/ 436847 h 716517"/>
                <a:gd name="csX194" fmla="*/ 35798 w 310435"/>
                <a:gd name="csY194" fmla="*/ 432931 h 716517"/>
                <a:gd name="csX195" fmla="*/ 30205 w 310435"/>
                <a:gd name="csY195" fmla="*/ 432931 h 716517"/>
                <a:gd name="csX196" fmla="*/ 30205 w 310435"/>
                <a:gd name="csY196" fmla="*/ 431253 h 716517"/>
                <a:gd name="csX197" fmla="*/ 28526 w 310435"/>
                <a:gd name="csY197" fmla="*/ 427897 h 716517"/>
                <a:gd name="csX198" fmla="*/ 25170 w 310435"/>
                <a:gd name="csY198" fmla="*/ 423982 h 716517"/>
                <a:gd name="csX199" fmla="*/ 25170 w 310435"/>
                <a:gd name="csY199" fmla="*/ 415032 h 716517"/>
                <a:gd name="csX200" fmla="*/ 26848 w 310435"/>
                <a:gd name="csY200" fmla="*/ 409998 h 716517"/>
                <a:gd name="csX201" fmla="*/ 26848 w 310435"/>
                <a:gd name="csY201" fmla="*/ 406083 h 716517"/>
                <a:gd name="csX202" fmla="*/ 28526 w 310435"/>
                <a:gd name="csY202" fmla="*/ 402727 h 716517"/>
                <a:gd name="csX203" fmla="*/ 28526 w 310435"/>
                <a:gd name="csY203" fmla="*/ 392099 h 716517"/>
                <a:gd name="csX204" fmla="*/ 25170 w 310435"/>
                <a:gd name="csY204" fmla="*/ 388184 h 716517"/>
                <a:gd name="csX205" fmla="*/ 22933 w 310435"/>
                <a:gd name="csY205" fmla="*/ 379794 h 716517"/>
                <a:gd name="csX206" fmla="*/ 22933 w 310435"/>
                <a:gd name="csY206" fmla="*/ 377556 h 716517"/>
                <a:gd name="csX207" fmla="*/ 25170 w 310435"/>
                <a:gd name="csY207" fmla="*/ 372522 h 716517"/>
                <a:gd name="csX208" fmla="*/ 25170 w 310435"/>
                <a:gd name="csY208" fmla="*/ 370844 h 716517"/>
                <a:gd name="csX209" fmla="*/ 22933 w 310435"/>
                <a:gd name="csY209" fmla="*/ 365251 h 716517"/>
                <a:gd name="csX210" fmla="*/ 22933 w 310435"/>
                <a:gd name="csY210" fmla="*/ 363573 h 716517"/>
                <a:gd name="csX211" fmla="*/ 25170 w 310435"/>
                <a:gd name="csY211" fmla="*/ 361895 h 716517"/>
                <a:gd name="csX212" fmla="*/ 25170 w 310435"/>
                <a:gd name="csY212" fmla="*/ 359657 h 716517"/>
                <a:gd name="csX213" fmla="*/ 26848 w 310435"/>
                <a:gd name="csY213" fmla="*/ 357979 h 716517"/>
                <a:gd name="csX214" fmla="*/ 25170 w 310435"/>
                <a:gd name="csY214" fmla="*/ 356301 h 716517"/>
                <a:gd name="csX215" fmla="*/ 21255 w 310435"/>
                <a:gd name="csY215" fmla="*/ 347352 h 716517"/>
                <a:gd name="csX216" fmla="*/ 21255 w 310435"/>
                <a:gd name="csY216" fmla="*/ 343996 h 716517"/>
                <a:gd name="csX217" fmla="*/ 22933 w 310435"/>
                <a:gd name="csY217" fmla="*/ 338402 h 716517"/>
                <a:gd name="csX218" fmla="*/ 25170 w 310435"/>
                <a:gd name="csY218" fmla="*/ 335046 h 716517"/>
                <a:gd name="csX219" fmla="*/ 26848 w 310435"/>
                <a:gd name="csY219" fmla="*/ 333368 h 716517"/>
                <a:gd name="csX220" fmla="*/ 25170 w 310435"/>
                <a:gd name="csY220" fmla="*/ 331131 h 716517"/>
                <a:gd name="csX221" fmla="*/ 25170 w 310435"/>
                <a:gd name="csY221" fmla="*/ 326097 h 716517"/>
                <a:gd name="csX222" fmla="*/ 26848 w 310435"/>
                <a:gd name="csY222" fmla="*/ 324419 h 716517"/>
                <a:gd name="csX223" fmla="*/ 28526 w 310435"/>
                <a:gd name="csY223" fmla="*/ 324419 h 716517"/>
                <a:gd name="csX224" fmla="*/ 28526 w 310435"/>
                <a:gd name="csY224" fmla="*/ 320503 h 716517"/>
                <a:gd name="csX225" fmla="*/ 35798 w 310435"/>
                <a:gd name="csY225" fmla="*/ 309876 h 716517"/>
                <a:gd name="csX226" fmla="*/ 37476 w 310435"/>
                <a:gd name="csY226" fmla="*/ 306520 h 716517"/>
                <a:gd name="csX227" fmla="*/ 39154 w 310435"/>
                <a:gd name="csY227" fmla="*/ 304842 h 716517"/>
                <a:gd name="csX228" fmla="*/ 40832 w 310435"/>
                <a:gd name="csY228" fmla="*/ 304842 h 716517"/>
                <a:gd name="csX229" fmla="*/ 42510 w 310435"/>
                <a:gd name="csY229" fmla="*/ 302604 h 716517"/>
                <a:gd name="csX230" fmla="*/ 46425 w 310435"/>
                <a:gd name="csY230" fmla="*/ 300926 h 716517"/>
                <a:gd name="csX231" fmla="*/ 57053 w 310435"/>
                <a:gd name="csY231" fmla="*/ 300926 h 716517"/>
                <a:gd name="csX232" fmla="*/ 60409 w 310435"/>
                <a:gd name="csY232" fmla="*/ 302604 h 716517"/>
                <a:gd name="csX233" fmla="*/ 62087 w 310435"/>
                <a:gd name="csY233" fmla="*/ 302604 h 716517"/>
                <a:gd name="csX234" fmla="*/ 69359 w 310435"/>
                <a:gd name="csY234" fmla="*/ 304842 h 716517"/>
                <a:gd name="csX235" fmla="*/ 69359 w 310435"/>
                <a:gd name="csY235" fmla="*/ 300926 h 716517"/>
                <a:gd name="csX236" fmla="*/ 71037 w 310435"/>
                <a:gd name="csY236" fmla="*/ 300926 h 716517"/>
                <a:gd name="csX237" fmla="*/ 71037 w 310435"/>
                <a:gd name="csY237" fmla="*/ 297570 h 716517"/>
                <a:gd name="csX238" fmla="*/ 73274 w 310435"/>
                <a:gd name="csY238" fmla="*/ 295892 h 716517"/>
                <a:gd name="csX239" fmla="*/ 71037 w 310435"/>
                <a:gd name="csY239" fmla="*/ 283027 h 716517"/>
                <a:gd name="csX240" fmla="*/ 71037 w 310435"/>
                <a:gd name="csY240" fmla="*/ 277993 h 716517"/>
                <a:gd name="csX241" fmla="*/ 67680 w 310435"/>
                <a:gd name="csY241" fmla="*/ 277993 h 716517"/>
                <a:gd name="csX242" fmla="*/ 64324 w 310435"/>
                <a:gd name="csY242" fmla="*/ 276315 h 716517"/>
                <a:gd name="csX243" fmla="*/ 60409 w 310435"/>
                <a:gd name="csY243" fmla="*/ 272400 h 716517"/>
                <a:gd name="csX244" fmla="*/ 60409 w 310435"/>
                <a:gd name="csY244" fmla="*/ 270722 h 716517"/>
                <a:gd name="csX245" fmla="*/ 62087 w 310435"/>
                <a:gd name="csY245" fmla="*/ 270722 h 716517"/>
                <a:gd name="csX246" fmla="*/ 62087 w 310435"/>
                <a:gd name="csY246" fmla="*/ 269044 h 716517"/>
                <a:gd name="csX247" fmla="*/ 64324 w 310435"/>
                <a:gd name="csY247" fmla="*/ 267366 h 716517"/>
                <a:gd name="csX248" fmla="*/ 66002 w 310435"/>
                <a:gd name="csY248" fmla="*/ 263450 h 716517"/>
                <a:gd name="csX249" fmla="*/ 67680 w 310435"/>
                <a:gd name="csY249" fmla="*/ 258416 h 716517"/>
                <a:gd name="csX250" fmla="*/ 71037 w 310435"/>
                <a:gd name="csY250" fmla="*/ 254501 h 716517"/>
                <a:gd name="csX251" fmla="*/ 73274 w 310435"/>
                <a:gd name="csY251" fmla="*/ 251145 h 716517"/>
                <a:gd name="csX252" fmla="*/ 73274 w 310435"/>
                <a:gd name="csY252" fmla="*/ 247789 h 716517"/>
                <a:gd name="csX253" fmla="*/ 76630 w 310435"/>
                <a:gd name="csY253" fmla="*/ 245552 h 716517"/>
                <a:gd name="csX254" fmla="*/ 76630 w 310435"/>
                <a:gd name="csY254" fmla="*/ 240517 h 716517"/>
                <a:gd name="csX255" fmla="*/ 78308 w 310435"/>
                <a:gd name="csY255" fmla="*/ 240517 h 716517"/>
                <a:gd name="csX256" fmla="*/ 78308 w 310435"/>
                <a:gd name="csY256" fmla="*/ 234924 h 716517"/>
                <a:gd name="csX257" fmla="*/ 79986 w 310435"/>
                <a:gd name="csY257" fmla="*/ 233246 h 716517"/>
                <a:gd name="csX258" fmla="*/ 82223 w 310435"/>
                <a:gd name="csY258" fmla="*/ 231568 h 716517"/>
                <a:gd name="csX259" fmla="*/ 82223 w 310435"/>
                <a:gd name="csY259" fmla="*/ 210313 h 716517"/>
                <a:gd name="csX260" fmla="*/ 83901 w 310435"/>
                <a:gd name="csY260" fmla="*/ 203041 h 716517"/>
                <a:gd name="csX261" fmla="*/ 83901 w 310435"/>
                <a:gd name="csY261" fmla="*/ 197448 h 716517"/>
                <a:gd name="csX262" fmla="*/ 82223 w 310435"/>
                <a:gd name="csY262" fmla="*/ 194092 h 716517"/>
                <a:gd name="csX263" fmla="*/ 82223 w 310435"/>
                <a:gd name="csY263" fmla="*/ 183464 h 716517"/>
                <a:gd name="csX264" fmla="*/ 94529 w 310435"/>
                <a:gd name="csY264" fmla="*/ 183464 h 716517"/>
                <a:gd name="csX265" fmla="*/ 94529 w 310435"/>
                <a:gd name="csY265" fmla="*/ 181786 h 716517"/>
                <a:gd name="csX266" fmla="*/ 99563 w 310435"/>
                <a:gd name="csY266" fmla="*/ 177871 h 716517"/>
                <a:gd name="csX267" fmla="*/ 105156 w 310435"/>
                <a:gd name="csY267" fmla="*/ 176193 h 716517"/>
                <a:gd name="csX268" fmla="*/ 105156 w 310435"/>
                <a:gd name="csY268" fmla="*/ 171159 h 716517"/>
                <a:gd name="csX269" fmla="*/ 101800 w 310435"/>
                <a:gd name="csY269" fmla="*/ 163887 h 716517"/>
                <a:gd name="csX270" fmla="*/ 103478 w 310435"/>
                <a:gd name="csY270" fmla="*/ 162209 h 716517"/>
                <a:gd name="csX271" fmla="*/ 106834 w 310435"/>
                <a:gd name="csY271" fmla="*/ 158294 h 716517"/>
                <a:gd name="csX272" fmla="*/ 106834 w 310435"/>
                <a:gd name="csY272" fmla="*/ 156616 h 716517"/>
                <a:gd name="csX273" fmla="*/ 117462 w 310435"/>
                <a:gd name="csY273" fmla="*/ 138717 h 716517"/>
                <a:gd name="csX274" fmla="*/ 119140 w 310435"/>
                <a:gd name="csY274" fmla="*/ 137039 h 716517"/>
                <a:gd name="csX275" fmla="*/ 123055 w 310435"/>
                <a:gd name="csY275" fmla="*/ 133683 h 716517"/>
                <a:gd name="csX276" fmla="*/ 123055 w 310435"/>
                <a:gd name="csY276" fmla="*/ 131446 h 716517"/>
                <a:gd name="csX277" fmla="*/ 126411 w 310435"/>
                <a:gd name="csY277" fmla="*/ 129767 h 716517"/>
                <a:gd name="csX278" fmla="*/ 126411 w 310435"/>
                <a:gd name="csY278" fmla="*/ 119140 h 716517"/>
                <a:gd name="csX279" fmla="*/ 124733 w 310435"/>
                <a:gd name="csY279" fmla="*/ 117462 h 716517"/>
                <a:gd name="csX280" fmla="*/ 124733 w 310435"/>
                <a:gd name="csY280" fmla="*/ 115784 h 716517"/>
                <a:gd name="csX281" fmla="*/ 123055 w 310435"/>
                <a:gd name="csY281" fmla="*/ 111869 h 716517"/>
                <a:gd name="csX282" fmla="*/ 121377 w 310435"/>
                <a:gd name="csY282" fmla="*/ 110191 h 716517"/>
                <a:gd name="csX283" fmla="*/ 119140 w 310435"/>
                <a:gd name="csY283" fmla="*/ 105156 h 716517"/>
                <a:gd name="csX284" fmla="*/ 119140 w 310435"/>
                <a:gd name="csY284" fmla="*/ 102919 h 716517"/>
                <a:gd name="csX285" fmla="*/ 121377 w 310435"/>
                <a:gd name="csY285" fmla="*/ 99563 h 716517"/>
                <a:gd name="csX286" fmla="*/ 126411 w 310435"/>
                <a:gd name="csY286" fmla="*/ 99563 h 716517"/>
                <a:gd name="csX287" fmla="*/ 128090 w 310435"/>
                <a:gd name="csY287" fmla="*/ 97885 h 716517"/>
                <a:gd name="csX288" fmla="*/ 130327 w 310435"/>
                <a:gd name="csY288" fmla="*/ 94529 h 716517"/>
                <a:gd name="csX289" fmla="*/ 130327 w 310435"/>
                <a:gd name="csY289" fmla="*/ 92292 h 716517"/>
                <a:gd name="csX290" fmla="*/ 132005 w 310435"/>
                <a:gd name="csY290" fmla="*/ 87258 h 716517"/>
                <a:gd name="csX291" fmla="*/ 132005 w 310435"/>
                <a:gd name="csY291" fmla="*/ 81664 h 716517"/>
                <a:gd name="csX292" fmla="*/ 133683 w 310435"/>
                <a:gd name="csY292" fmla="*/ 78308 h 716517"/>
                <a:gd name="csX293" fmla="*/ 133683 w 310435"/>
                <a:gd name="csY293" fmla="*/ 76630 h 716517"/>
                <a:gd name="csX294" fmla="*/ 135361 w 310435"/>
                <a:gd name="csY294" fmla="*/ 74393 h 716517"/>
                <a:gd name="csX295" fmla="*/ 137039 w 310435"/>
                <a:gd name="csY295" fmla="*/ 74393 h 716517"/>
                <a:gd name="csX296" fmla="*/ 140954 w 310435"/>
                <a:gd name="csY296" fmla="*/ 69359 h 716517"/>
                <a:gd name="csX297" fmla="*/ 142632 w 310435"/>
                <a:gd name="csY297" fmla="*/ 69359 h 716517"/>
                <a:gd name="csX298" fmla="*/ 144310 w 310435"/>
                <a:gd name="csY298" fmla="*/ 67681 h 716517"/>
                <a:gd name="csX299" fmla="*/ 145988 w 310435"/>
                <a:gd name="csY299" fmla="*/ 63765 h 716517"/>
                <a:gd name="csX300" fmla="*/ 147667 w 310435"/>
                <a:gd name="csY300" fmla="*/ 62087 h 716517"/>
                <a:gd name="csX301" fmla="*/ 149904 w 310435"/>
                <a:gd name="csY301" fmla="*/ 63765 h 716517"/>
                <a:gd name="csX302" fmla="*/ 153260 w 310435"/>
                <a:gd name="csY302" fmla="*/ 66002 h 716517"/>
                <a:gd name="csX303" fmla="*/ 154938 w 310435"/>
                <a:gd name="csY303" fmla="*/ 67681 h 716517"/>
                <a:gd name="csX304" fmla="*/ 156616 w 310435"/>
                <a:gd name="csY304" fmla="*/ 67681 h 716517"/>
                <a:gd name="csX305" fmla="*/ 158853 w 310435"/>
                <a:gd name="csY305" fmla="*/ 69359 h 716517"/>
                <a:gd name="csX306" fmla="*/ 160531 w 310435"/>
                <a:gd name="csY306" fmla="*/ 71037 h 716517"/>
                <a:gd name="csX307" fmla="*/ 162209 w 310435"/>
                <a:gd name="csY307" fmla="*/ 71037 h 716517"/>
                <a:gd name="csX308" fmla="*/ 162209 w 310435"/>
                <a:gd name="csY308" fmla="*/ 69359 h 716517"/>
                <a:gd name="csX309" fmla="*/ 163887 w 310435"/>
                <a:gd name="csY309" fmla="*/ 67681 h 716517"/>
                <a:gd name="csX310" fmla="*/ 165565 w 310435"/>
                <a:gd name="csY310" fmla="*/ 62087 h 716517"/>
                <a:gd name="csX311" fmla="*/ 167803 w 310435"/>
                <a:gd name="csY311" fmla="*/ 57053 h 716517"/>
                <a:gd name="csX312" fmla="*/ 167803 w 310435"/>
                <a:gd name="csY312" fmla="*/ 35239 h 716517"/>
                <a:gd name="csX313" fmla="*/ 169481 w 310435"/>
                <a:gd name="csY313" fmla="*/ 35239 h 716517"/>
                <a:gd name="csX314" fmla="*/ 171159 w 310435"/>
                <a:gd name="csY314" fmla="*/ 33561 h 716517"/>
                <a:gd name="csX315" fmla="*/ 174515 w 310435"/>
                <a:gd name="csY315" fmla="*/ 31883 h 716517"/>
                <a:gd name="csX316" fmla="*/ 176193 w 310435"/>
                <a:gd name="csY316" fmla="*/ 33561 h 716517"/>
                <a:gd name="csX317" fmla="*/ 180108 w 310435"/>
                <a:gd name="csY317" fmla="*/ 37476 h 716517"/>
                <a:gd name="csX318" fmla="*/ 189058 w 310435"/>
                <a:gd name="csY318" fmla="*/ 35239 h 716517"/>
                <a:gd name="csX319" fmla="*/ 210313 w 310435"/>
                <a:gd name="csY319" fmla="*/ 45866 h 716517"/>
                <a:gd name="csX320" fmla="*/ 211991 w 310435"/>
                <a:gd name="csY320" fmla="*/ 45866 h 716517"/>
                <a:gd name="csX321" fmla="*/ 211991 w 310435"/>
                <a:gd name="csY321" fmla="*/ 44188 h 716517"/>
                <a:gd name="csX322" fmla="*/ 215906 w 310435"/>
                <a:gd name="csY322" fmla="*/ 39154 h 716517"/>
                <a:gd name="csX323" fmla="*/ 215906 w 310435"/>
                <a:gd name="csY323" fmla="*/ 37476 h 716517"/>
                <a:gd name="csX324" fmla="*/ 213669 w 310435"/>
                <a:gd name="csY324" fmla="*/ 35239 h 716517"/>
                <a:gd name="csX325" fmla="*/ 211991 w 310435"/>
                <a:gd name="csY325" fmla="*/ 35239 h 716517"/>
                <a:gd name="csX326" fmla="*/ 211991 w 310435"/>
                <a:gd name="csY326" fmla="*/ 33561 h 716517"/>
                <a:gd name="csX327" fmla="*/ 213669 w 310435"/>
                <a:gd name="csY327" fmla="*/ 31883 h 716517"/>
                <a:gd name="csX328" fmla="*/ 215906 w 310435"/>
                <a:gd name="csY328" fmla="*/ 30205 h 716517"/>
                <a:gd name="csX329" fmla="*/ 217584 w 310435"/>
                <a:gd name="csY329" fmla="*/ 26289 h 716517"/>
                <a:gd name="csX330" fmla="*/ 219262 w 310435"/>
                <a:gd name="csY330" fmla="*/ 19577 h 716517"/>
                <a:gd name="csX331" fmla="*/ 220940 w 310435"/>
                <a:gd name="csY331" fmla="*/ 17340 h 716517"/>
                <a:gd name="csX332" fmla="*/ 219262 w 310435"/>
                <a:gd name="csY332" fmla="*/ 10628 h 716517"/>
                <a:gd name="csX333" fmla="*/ 213669 w 310435"/>
                <a:gd name="csY333" fmla="*/ 1678 h 716517"/>
                <a:gd name="csX334" fmla="*/ 224856 w 310435"/>
                <a:gd name="csY334" fmla="*/ 0 h 716517"/>
                <a:gd name="csX335" fmla="*/ 226534 w 310435"/>
                <a:gd name="csY335" fmla="*/ 0 h 716517"/>
                <a:gd name="csX336" fmla="*/ 226534 w 310435"/>
                <a:gd name="csY336" fmla="*/ 1678 h 716517"/>
                <a:gd name="csX337" fmla="*/ 229890 w 310435"/>
                <a:gd name="csY337" fmla="*/ 3356 h 716517"/>
                <a:gd name="csX338" fmla="*/ 231568 w 310435"/>
                <a:gd name="csY338" fmla="*/ 3356 h 716517"/>
                <a:gd name="csX339" fmla="*/ 231568 w 310435"/>
                <a:gd name="csY339" fmla="*/ 5034 h 716517"/>
                <a:gd name="csX340" fmla="*/ 233246 w 310435"/>
                <a:gd name="csY340" fmla="*/ 5034 h 716517"/>
                <a:gd name="csX341" fmla="*/ 233246 w 310435"/>
                <a:gd name="csY341" fmla="*/ 8950 h 716517"/>
                <a:gd name="csX342" fmla="*/ 231568 w 310435"/>
                <a:gd name="csY342" fmla="*/ 8950 h 716517"/>
                <a:gd name="csX343" fmla="*/ 231568 w 310435"/>
                <a:gd name="csY343" fmla="*/ 10628 h 716517"/>
                <a:gd name="csX344" fmla="*/ 233246 w 310435"/>
                <a:gd name="csY344" fmla="*/ 10628 h 716517"/>
                <a:gd name="csX345" fmla="*/ 235483 w 310435"/>
                <a:gd name="csY345" fmla="*/ 12306 h 716517"/>
                <a:gd name="csX346" fmla="*/ 237161 w 310435"/>
                <a:gd name="csY346" fmla="*/ 12306 h 716517"/>
                <a:gd name="csX347" fmla="*/ 237161 w 310435"/>
                <a:gd name="csY347" fmla="*/ 13984 h 716517"/>
                <a:gd name="csX348" fmla="*/ 238839 w 310435"/>
                <a:gd name="csY348" fmla="*/ 13984 h 716517"/>
                <a:gd name="csX349" fmla="*/ 238839 w 310435"/>
                <a:gd name="csY349" fmla="*/ 15662 h 716517"/>
                <a:gd name="csX350" fmla="*/ 240517 w 310435"/>
                <a:gd name="csY350" fmla="*/ 15662 h 716517"/>
                <a:gd name="csX351" fmla="*/ 242195 w 310435"/>
                <a:gd name="csY351" fmla="*/ 17340 h 716517"/>
                <a:gd name="csX352" fmla="*/ 242195 w 310435"/>
                <a:gd name="csY352" fmla="*/ 19577 h 716517"/>
                <a:gd name="csX353" fmla="*/ 244433 w 310435"/>
                <a:gd name="csY353" fmla="*/ 21255 h 716517"/>
                <a:gd name="csX354" fmla="*/ 246111 w 310435"/>
                <a:gd name="csY354" fmla="*/ 21255 h 716517"/>
                <a:gd name="csX355" fmla="*/ 246111 w 310435"/>
                <a:gd name="csY355" fmla="*/ 24611 h 716517"/>
                <a:gd name="csX356" fmla="*/ 247789 w 310435"/>
                <a:gd name="csY356" fmla="*/ 24611 h 716517"/>
                <a:gd name="csX357" fmla="*/ 247789 w 310435"/>
                <a:gd name="csY357" fmla="*/ 26289 h 716517"/>
                <a:gd name="csX358" fmla="*/ 251145 w 310435"/>
                <a:gd name="csY358" fmla="*/ 26289 h 716517"/>
                <a:gd name="csX359" fmla="*/ 251145 w 310435"/>
                <a:gd name="csY359" fmla="*/ 28527 h 716517"/>
                <a:gd name="csX360" fmla="*/ 253382 w 310435"/>
                <a:gd name="csY360" fmla="*/ 28527 h 716517"/>
                <a:gd name="csX361" fmla="*/ 253382 w 310435"/>
                <a:gd name="csY361" fmla="*/ 31883 h 716517"/>
                <a:gd name="csX362" fmla="*/ 256738 w 310435"/>
                <a:gd name="csY362" fmla="*/ 31883 h 716517"/>
                <a:gd name="csX363" fmla="*/ 256738 w 310435"/>
                <a:gd name="csY363" fmla="*/ 33561 h 716517"/>
                <a:gd name="csX364" fmla="*/ 260094 w 310435"/>
                <a:gd name="csY364" fmla="*/ 33561 h 716517"/>
                <a:gd name="csX365" fmla="*/ 260094 w 310435"/>
                <a:gd name="csY365" fmla="*/ 39154 h 716517"/>
                <a:gd name="csX366" fmla="*/ 267366 w 310435"/>
                <a:gd name="csY366" fmla="*/ 39154 h 716517"/>
                <a:gd name="csX367" fmla="*/ 269044 w 310435"/>
                <a:gd name="csY367" fmla="*/ 40832 h 716517"/>
                <a:gd name="csX368" fmla="*/ 272959 w 310435"/>
                <a:gd name="csY368" fmla="*/ 40832 h 716517"/>
                <a:gd name="csX369" fmla="*/ 272959 w 310435"/>
                <a:gd name="csY369" fmla="*/ 42510 h 716517"/>
                <a:gd name="csX370" fmla="*/ 274637 w 310435"/>
                <a:gd name="csY370" fmla="*/ 42510 h 716517"/>
                <a:gd name="csX371" fmla="*/ 274637 w 310435"/>
                <a:gd name="csY371" fmla="*/ 44188 h 716517"/>
                <a:gd name="csX372" fmla="*/ 279671 w 310435"/>
                <a:gd name="csY372" fmla="*/ 44188 h 716517"/>
                <a:gd name="csX373" fmla="*/ 279671 w 310435"/>
                <a:gd name="csY373" fmla="*/ 45866 h 716517"/>
                <a:gd name="csX374" fmla="*/ 281909 w 310435"/>
                <a:gd name="csY374" fmla="*/ 48104 h 716517"/>
                <a:gd name="csX375" fmla="*/ 281909 w 310435"/>
                <a:gd name="csY375" fmla="*/ 49782 h 716517"/>
                <a:gd name="csX376" fmla="*/ 285265 w 310435"/>
                <a:gd name="csY376" fmla="*/ 49782 h 716517"/>
                <a:gd name="csX377" fmla="*/ 285265 w 310435"/>
                <a:gd name="csY377" fmla="*/ 53138 h 716517"/>
                <a:gd name="csX378" fmla="*/ 286943 w 310435"/>
                <a:gd name="csY378" fmla="*/ 53138 h 716517"/>
                <a:gd name="csX379" fmla="*/ 286943 w 310435"/>
                <a:gd name="csY379" fmla="*/ 60409 h 716517"/>
                <a:gd name="csX380" fmla="*/ 290299 w 310435"/>
                <a:gd name="csY380" fmla="*/ 60409 h 716517"/>
                <a:gd name="csX381" fmla="*/ 290299 w 310435"/>
                <a:gd name="csY381" fmla="*/ 62087 h 716517"/>
                <a:gd name="csX382" fmla="*/ 292536 w 310435"/>
                <a:gd name="csY382" fmla="*/ 62087 h 716517"/>
                <a:gd name="csX383" fmla="*/ 292536 w 310435"/>
                <a:gd name="csY383" fmla="*/ 67681 h 716517"/>
                <a:gd name="csX384" fmla="*/ 295892 w 310435"/>
                <a:gd name="csY384" fmla="*/ 67681 h 716517"/>
                <a:gd name="csX385" fmla="*/ 295892 w 310435"/>
                <a:gd name="csY385" fmla="*/ 69359 h 716517"/>
                <a:gd name="csX386" fmla="*/ 297570 w 310435"/>
                <a:gd name="csY386" fmla="*/ 69359 h 716517"/>
                <a:gd name="csX387" fmla="*/ 297570 w 310435"/>
                <a:gd name="csY387" fmla="*/ 71037 h 716517"/>
                <a:gd name="csX388" fmla="*/ 299248 w 310435"/>
                <a:gd name="csY388" fmla="*/ 72715 h 716517"/>
                <a:gd name="csX389" fmla="*/ 299248 w 310435"/>
                <a:gd name="csY389" fmla="*/ 74393 h 716517"/>
                <a:gd name="csX390" fmla="*/ 297570 w 310435"/>
                <a:gd name="csY390" fmla="*/ 76630 h 716517"/>
                <a:gd name="csX391" fmla="*/ 295892 w 310435"/>
                <a:gd name="csY391" fmla="*/ 76630 h 716517"/>
                <a:gd name="csX392" fmla="*/ 295892 w 310435"/>
                <a:gd name="csY392" fmla="*/ 92292 h 716517"/>
                <a:gd name="csX393" fmla="*/ 297570 w 310435"/>
                <a:gd name="csY393" fmla="*/ 92292 h 716517"/>
                <a:gd name="csX394" fmla="*/ 297570 w 310435"/>
                <a:gd name="csY394" fmla="*/ 96207 h 716517"/>
                <a:gd name="csX395" fmla="*/ 295892 w 310435"/>
                <a:gd name="csY395" fmla="*/ 97885 h 716517"/>
                <a:gd name="csX396" fmla="*/ 295892 w 310435"/>
                <a:gd name="csY396" fmla="*/ 99563 h 716517"/>
                <a:gd name="csX397" fmla="*/ 294214 w 310435"/>
                <a:gd name="csY397" fmla="*/ 99563 h 716517"/>
                <a:gd name="csX398" fmla="*/ 294214 w 310435"/>
                <a:gd name="csY398" fmla="*/ 105156 h 716517"/>
                <a:gd name="csX399" fmla="*/ 303164 w 310435"/>
                <a:gd name="csY399" fmla="*/ 105156 h 716517"/>
                <a:gd name="csX400" fmla="*/ 303164 w 310435"/>
                <a:gd name="csY400" fmla="*/ 106834 h 716517"/>
                <a:gd name="csX401" fmla="*/ 301486 w 310435"/>
                <a:gd name="csY401" fmla="*/ 106834 h 716517"/>
                <a:gd name="csX402" fmla="*/ 301486 w 310435"/>
                <a:gd name="csY402" fmla="*/ 110191 h 716517"/>
                <a:gd name="csX403" fmla="*/ 303164 w 310435"/>
                <a:gd name="csY403" fmla="*/ 110191 h 716517"/>
                <a:gd name="csX404" fmla="*/ 303164 w 310435"/>
                <a:gd name="csY404" fmla="*/ 111869 h 716517"/>
                <a:gd name="csX405" fmla="*/ 301486 w 310435"/>
                <a:gd name="csY405" fmla="*/ 111869 h 716517"/>
                <a:gd name="csX406" fmla="*/ 301486 w 310435"/>
                <a:gd name="csY406" fmla="*/ 115784 h 716517"/>
                <a:gd name="csX407" fmla="*/ 297570 w 310435"/>
                <a:gd name="csY407" fmla="*/ 115784 h 716517"/>
                <a:gd name="csX408" fmla="*/ 297570 w 310435"/>
                <a:gd name="csY408" fmla="*/ 124733 h 716517"/>
                <a:gd name="csX409" fmla="*/ 299248 w 310435"/>
                <a:gd name="csY409" fmla="*/ 124733 h 716517"/>
                <a:gd name="csX410" fmla="*/ 299248 w 310435"/>
                <a:gd name="csY410" fmla="*/ 128090 h 716517"/>
                <a:gd name="csX411" fmla="*/ 301486 w 310435"/>
                <a:gd name="csY411" fmla="*/ 128090 h 716517"/>
                <a:gd name="csX412" fmla="*/ 301486 w 310435"/>
                <a:gd name="csY412" fmla="*/ 131446 h 716517"/>
                <a:gd name="csX413" fmla="*/ 303164 w 310435"/>
                <a:gd name="csY413" fmla="*/ 131446 h 716517"/>
                <a:gd name="csX414" fmla="*/ 303164 w 310435"/>
                <a:gd name="csY414" fmla="*/ 135361 h 716517"/>
                <a:gd name="csX415" fmla="*/ 304842 w 310435"/>
                <a:gd name="csY415" fmla="*/ 135361 h 716517"/>
                <a:gd name="csX416" fmla="*/ 304842 w 310435"/>
                <a:gd name="csY416" fmla="*/ 138717 h 716517"/>
                <a:gd name="csX417" fmla="*/ 306520 w 310435"/>
                <a:gd name="csY417" fmla="*/ 138717 h 716517"/>
                <a:gd name="csX418" fmla="*/ 306520 w 310435"/>
                <a:gd name="csY418" fmla="*/ 142632 h 716517"/>
                <a:gd name="csX419" fmla="*/ 308198 w 310435"/>
                <a:gd name="csY419" fmla="*/ 142632 h 716517"/>
                <a:gd name="csX420" fmla="*/ 308198 w 310435"/>
                <a:gd name="csY420" fmla="*/ 144310 h 716517"/>
                <a:gd name="csX421" fmla="*/ 306520 w 310435"/>
                <a:gd name="csY421" fmla="*/ 145988 h 716517"/>
                <a:gd name="csX422" fmla="*/ 304842 w 310435"/>
                <a:gd name="csY422" fmla="*/ 144310 h 716517"/>
                <a:gd name="csX423" fmla="*/ 304842 w 310435"/>
                <a:gd name="csY423" fmla="*/ 158294 h 716517"/>
                <a:gd name="csX424" fmla="*/ 303164 w 310435"/>
                <a:gd name="csY424" fmla="*/ 159972 h 716517"/>
                <a:gd name="csX425" fmla="*/ 303164 w 310435"/>
                <a:gd name="csY425" fmla="*/ 162209 h 716517"/>
                <a:gd name="csX426" fmla="*/ 301486 w 310435"/>
                <a:gd name="csY426" fmla="*/ 162209 h 716517"/>
                <a:gd name="csX427" fmla="*/ 301486 w 310435"/>
                <a:gd name="csY427" fmla="*/ 163887 h 716517"/>
                <a:gd name="csX428" fmla="*/ 299248 w 310435"/>
                <a:gd name="csY428" fmla="*/ 165565 h 716517"/>
                <a:gd name="csX429" fmla="*/ 299248 w 310435"/>
                <a:gd name="csY429" fmla="*/ 168921 h 716517"/>
                <a:gd name="csX430" fmla="*/ 299248 w 310435"/>
                <a:gd name="csY430" fmla="*/ 168921 h 716517"/>
                <a:gd name="csX431" fmla="*/ 299248 w 310435"/>
                <a:gd name="csY431" fmla="*/ 174515 h 716517"/>
                <a:gd name="csX432" fmla="*/ 301486 w 310435"/>
                <a:gd name="csY432" fmla="*/ 176193 h 716517"/>
                <a:gd name="csX433" fmla="*/ 301486 w 310435"/>
                <a:gd name="csY433" fmla="*/ 177871 h 716517"/>
                <a:gd name="csX434" fmla="*/ 303164 w 310435"/>
                <a:gd name="csY434" fmla="*/ 181786 h 716517"/>
                <a:gd name="csX435" fmla="*/ 304842 w 310435"/>
                <a:gd name="csY435" fmla="*/ 181786 h 716517"/>
                <a:gd name="csX436" fmla="*/ 304842 w 310435"/>
                <a:gd name="csY436" fmla="*/ 183464 h 716517"/>
                <a:gd name="csX437" fmla="*/ 306520 w 310435"/>
                <a:gd name="csY437" fmla="*/ 185142 h 716517"/>
                <a:gd name="csX438" fmla="*/ 306520 w 310435"/>
                <a:gd name="csY438" fmla="*/ 186821 h 716517"/>
                <a:gd name="csX439" fmla="*/ 306520 w 310435"/>
                <a:gd name="csY439" fmla="*/ 186821 h 716517"/>
                <a:gd name="csX440" fmla="*/ 306520 w 310435"/>
                <a:gd name="csY440" fmla="*/ 188498 h 716517"/>
                <a:gd name="csX441" fmla="*/ 308198 w 310435"/>
                <a:gd name="csY441" fmla="*/ 188498 h 716517"/>
                <a:gd name="csX442" fmla="*/ 308198 w 310435"/>
                <a:gd name="csY442" fmla="*/ 194092 h 716517"/>
                <a:gd name="csX443" fmla="*/ 310435 w 310435"/>
                <a:gd name="csY443" fmla="*/ 195770 h 716517"/>
                <a:gd name="csX444" fmla="*/ 310435 w 310435"/>
                <a:gd name="csY444" fmla="*/ 203041 h 716517"/>
                <a:gd name="csX445" fmla="*/ 306520 w 310435"/>
                <a:gd name="csY445" fmla="*/ 203041 h 716517"/>
                <a:gd name="csX446" fmla="*/ 306520 w 310435"/>
                <a:gd name="csY446" fmla="*/ 204719 h 716517"/>
                <a:gd name="csX447" fmla="*/ 304842 w 310435"/>
                <a:gd name="csY447" fmla="*/ 204719 h 716517"/>
                <a:gd name="csX448" fmla="*/ 306520 w 310435"/>
                <a:gd name="csY448" fmla="*/ 204719 h 716517"/>
                <a:gd name="csX449" fmla="*/ 303164 w 310435"/>
                <a:gd name="csY449" fmla="*/ 204719 h 716517"/>
                <a:gd name="csX450" fmla="*/ 303164 w 310435"/>
                <a:gd name="csY450" fmla="*/ 203041 h 716517"/>
                <a:gd name="csX451" fmla="*/ 299248 w 310435"/>
                <a:gd name="csY451" fmla="*/ 203041 h 716517"/>
                <a:gd name="csX452" fmla="*/ 299248 w 310435"/>
                <a:gd name="csY452" fmla="*/ 204719 h 716517"/>
                <a:gd name="csX453" fmla="*/ 297570 w 310435"/>
                <a:gd name="csY453" fmla="*/ 204719 h 716517"/>
                <a:gd name="csX454" fmla="*/ 295892 w 310435"/>
                <a:gd name="csY454" fmla="*/ 203041 h 716517"/>
                <a:gd name="csX455" fmla="*/ 294214 w 310435"/>
                <a:gd name="csY455" fmla="*/ 203041 h 716517"/>
                <a:gd name="csX456" fmla="*/ 294214 w 310435"/>
                <a:gd name="csY456" fmla="*/ 206398 h 716517"/>
                <a:gd name="csX457" fmla="*/ 292536 w 310435"/>
                <a:gd name="csY457" fmla="*/ 206398 h 716517"/>
                <a:gd name="csX458" fmla="*/ 292536 w 310435"/>
                <a:gd name="csY458" fmla="*/ 204719 h 716517"/>
                <a:gd name="csX459" fmla="*/ 290299 w 310435"/>
                <a:gd name="csY459" fmla="*/ 204719 h 716517"/>
                <a:gd name="csX460" fmla="*/ 290299 w 310435"/>
                <a:gd name="csY460" fmla="*/ 206398 h 716517"/>
                <a:gd name="csX461" fmla="*/ 286943 w 310435"/>
                <a:gd name="csY461" fmla="*/ 206398 h 716517"/>
                <a:gd name="csX462" fmla="*/ 286943 w 310435"/>
                <a:gd name="csY462" fmla="*/ 208635 h 716517"/>
                <a:gd name="csX463" fmla="*/ 285265 w 310435"/>
                <a:gd name="csY463" fmla="*/ 208635 h 716517"/>
                <a:gd name="csX464" fmla="*/ 285265 w 310435"/>
                <a:gd name="csY464" fmla="*/ 206398 h 716517"/>
                <a:gd name="csX465" fmla="*/ 283587 w 310435"/>
                <a:gd name="csY465" fmla="*/ 206398 h 716517"/>
                <a:gd name="csX466" fmla="*/ 283587 w 310435"/>
                <a:gd name="csY466" fmla="*/ 204719 h 716517"/>
                <a:gd name="csX467" fmla="*/ 279671 w 310435"/>
                <a:gd name="csY467" fmla="*/ 204719 h 716517"/>
                <a:gd name="csX468" fmla="*/ 279671 w 310435"/>
                <a:gd name="csY468" fmla="*/ 203041 h 716517"/>
                <a:gd name="csX469" fmla="*/ 277993 w 310435"/>
                <a:gd name="csY469" fmla="*/ 203041 h 716517"/>
                <a:gd name="csX470" fmla="*/ 276315 w 310435"/>
                <a:gd name="csY470" fmla="*/ 204719 h 716517"/>
                <a:gd name="csX471" fmla="*/ 272959 w 310435"/>
                <a:gd name="csY471" fmla="*/ 204719 h 716517"/>
                <a:gd name="csX472" fmla="*/ 272959 w 310435"/>
                <a:gd name="csY472" fmla="*/ 201363 h 716517"/>
                <a:gd name="csX473" fmla="*/ 269044 w 310435"/>
                <a:gd name="csY473" fmla="*/ 201363 h 716517"/>
                <a:gd name="csX474" fmla="*/ 269044 w 310435"/>
                <a:gd name="csY474" fmla="*/ 204719 h 716517"/>
                <a:gd name="csX475" fmla="*/ 267366 w 310435"/>
                <a:gd name="csY475" fmla="*/ 204719 h 716517"/>
                <a:gd name="csX476" fmla="*/ 269044 w 310435"/>
                <a:gd name="csY476" fmla="*/ 204719 h 716517"/>
                <a:gd name="csX477" fmla="*/ 267366 w 310435"/>
                <a:gd name="csY477" fmla="*/ 204719 h 716517"/>
                <a:gd name="csX478" fmla="*/ 267366 w 310435"/>
                <a:gd name="csY478" fmla="*/ 211991 h 716517"/>
                <a:gd name="csX479" fmla="*/ 267366 w 310435"/>
                <a:gd name="csY479" fmla="*/ 210313 h 716517"/>
                <a:gd name="csX480" fmla="*/ 267366 w 310435"/>
                <a:gd name="csY480" fmla="*/ 210313 h 716517"/>
                <a:gd name="csX481" fmla="*/ 267366 w 310435"/>
                <a:gd name="csY481" fmla="*/ 213669 h 716517"/>
                <a:gd name="csX482" fmla="*/ 267366 w 310435"/>
                <a:gd name="csY482" fmla="*/ 213669 h 716517"/>
                <a:gd name="csX483" fmla="*/ 267366 w 310435"/>
                <a:gd name="csY483" fmla="*/ 215347 h 716517"/>
                <a:gd name="csX484" fmla="*/ 269044 w 310435"/>
                <a:gd name="csY484" fmla="*/ 217025 h 716517"/>
                <a:gd name="csX485" fmla="*/ 269044 w 310435"/>
                <a:gd name="csY485" fmla="*/ 219262 h 716517"/>
                <a:gd name="csX486" fmla="*/ 264010 w 310435"/>
                <a:gd name="csY486" fmla="*/ 219262 h 716517"/>
                <a:gd name="csX487" fmla="*/ 264010 w 310435"/>
                <a:gd name="csY487" fmla="*/ 220940 h 716517"/>
                <a:gd name="csX488" fmla="*/ 261772 w 310435"/>
                <a:gd name="csY488" fmla="*/ 220940 h 716517"/>
                <a:gd name="csX489" fmla="*/ 261772 w 310435"/>
                <a:gd name="csY489" fmla="*/ 219262 h 716517"/>
                <a:gd name="csX490" fmla="*/ 256738 w 310435"/>
                <a:gd name="csY490" fmla="*/ 219262 h 716517"/>
                <a:gd name="csX491" fmla="*/ 256738 w 310435"/>
                <a:gd name="csY491" fmla="*/ 220940 h 716517"/>
                <a:gd name="csX492" fmla="*/ 258416 w 310435"/>
                <a:gd name="csY492" fmla="*/ 222618 h 716517"/>
                <a:gd name="csX493" fmla="*/ 260094 w 310435"/>
                <a:gd name="csY493" fmla="*/ 222618 h 716517"/>
                <a:gd name="csX494" fmla="*/ 260094 w 310435"/>
                <a:gd name="csY494" fmla="*/ 225975 h 716517"/>
                <a:gd name="csX495" fmla="*/ 258416 w 310435"/>
                <a:gd name="csY495" fmla="*/ 225975 h 716517"/>
                <a:gd name="csX496" fmla="*/ 258416 w 310435"/>
                <a:gd name="csY496" fmla="*/ 228212 h 716517"/>
                <a:gd name="csX497" fmla="*/ 253382 w 310435"/>
                <a:gd name="csY497" fmla="*/ 228212 h 716517"/>
                <a:gd name="csX498" fmla="*/ 253382 w 310435"/>
                <a:gd name="csY498" fmla="*/ 225975 h 716517"/>
                <a:gd name="csX499" fmla="*/ 249467 w 310435"/>
                <a:gd name="csY499" fmla="*/ 225975 h 716517"/>
                <a:gd name="csX500" fmla="*/ 247789 w 310435"/>
                <a:gd name="csY500" fmla="*/ 228212 h 716517"/>
                <a:gd name="csX501" fmla="*/ 247789 w 310435"/>
                <a:gd name="csY501" fmla="*/ 231568 h 716517"/>
                <a:gd name="csX502" fmla="*/ 249467 w 310435"/>
                <a:gd name="csY502" fmla="*/ 231568 h 716517"/>
                <a:gd name="csX503" fmla="*/ 251145 w 310435"/>
                <a:gd name="csY503" fmla="*/ 233246 h 716517"/>
                <a:gd name="csX504" fmla="*/ 251145 w 310435"/>
                <a:gd name="csY504" fmla="*/ 234924 h 716517"/>
                <a:gd name="csX505" fmla="*/ 249467 w 310435"/>
                <a:gd name="csY505" fmla="*/ 234924 h 716517"/>
                <a:gd name="csX506" fmla="*/ 249467 w 310435"/>
                <a:gd name="csY506" fmla="*/ 245552 h 716517"/>
                <a:gd name="csX507" fmla="*/ 247789 w 310435"/>
                <a:gd name="csY507" fmla="*/ 245552 h 716517"/>
                <a:gd name="csX508" fmla="*/ 247789 w 310435"/>
                <a:gd name="csY508" fmla="*/ 249467 h 716517"/>
                <a:gd name="csX509" fmla="*/ 244433 w 310435"/>
                <a:gd name="csY509" fmla="*/ 249467 h 716517"/>
                <a:gd name="csX510" fmla="*/ 244433 w 310435"/>
                <a:gd name="csY510" fmla="*/ 252823 h 716517"/>
                <a:gd name="csX511" fmla="*/ 242195 w 310435"/>
                <a:gd name="csY511" fmla="*/ 252823 h 716517"/>
                <a:gd name="csX512" fmla="*/ 242195 w 310435"/>
                <a:gd name="csY512" fmla="*/ 254501 h 716517"/>
                <a:gd name="csX513" fmla="*/ 240517 w 310435"/>
                <a:gd name="csY513" fmla="*/ 254501 h 716517"/>
                <a:gd name="csX514" fmla="*/ 240517 w 310435"/>
                <a:gd name="csY514" fmla="*/ 258416 h 716517"/>
                <a:gd name="csX515" fmla="*/ 238839 w 310435"/>
                <a:gd name="csY515" fmla="*/ 258416 h 716517"/>
                <a:gd name="csX516" fmla="*/ 238839 w 310435"/>
                <a:gd name="csY516" fmla="*/ 260094 h 716517"/>
                <a:gd name="csX517" fmla="*/ 238839 w 310435"/>
                <a:gd name="csY517" fmla="*/ 258416 h 716517"/>
                <a:gd name="csX518" fmla="*/ 238839 w 310435"/>
                <a:gd name="csY518" fmla="*/ 261772 h 716517"/>
                <a:gd name="csX519" fmla="*/ 242195 w 310435"/>
                <a:gd name="csY519" fmla="*/ 261772 h 716517"/>
                <a:gd name="csX520" fmla="*/ 242195 w 310435"/>
                <a:gd name="csY520" fmla="*/ 263450 h 716517"/>
                <a:gd name="csX521" fmla="*/ 242195 w 310435"/>
                <a:gd name="csY521" fmla="*/ 263450 h 716517"/>
                <a:gd name="csX522" fmla="*/ 242195 w 310435"/>
                <a:gd name="csY522" fmla="*/ 272400 h 716517"/>
                <a:gd name="csX523" fmla="*/ 246111 w 310435"/>
                <a:gd name="csY523" fmla="*/ 272400 h 716517"/>
                <a:gd name="csX524" fmla="*/ 247789 w 310435"/>
                <a:gd name="csY524" fmla="*/ 274078 h 716517"/>
                <a:gd name="csX525" fmla="*/ 247789 w 310435"/>
                <a:gd name="csY525" fmla="*/ 276315 h 716517"/>
                <a:gd name="csX526" fmla="*/ 246111 w 310435"/>
                <a:gd name="csY526" fmla="*/ 276315 h 716517"/>
                <a:gd name="csX527" fmla="*/ 246111 w 310435"/>
                <a:gd name="csY527" fmla="*/ 277993 h 716517"/>
                <a:gd name="csX528" fmla="*/ 247789 w 310435"/>
                <a:gd name="csY528" fmla="*/ 277993 h 716517"/>
                <a:gd name="csX529" fmla="*/ 247789 w 310435"/>
                <a:gd name="csY529" fmla="*/ 285265 h 716517"/>
                <a:gd name="csX530" fmla="*/ 246111 w 310435"/>
                <a:gd name="csY530" fmla="*/ 285265 h 716517"/>
                <a:gd name="csX531" fmla="*/ 246111 w 310435"/>
                <a:gd name="csY531" fmla="*/ 288621 h 716517"/>
                <a:gd name="csX532" fmla="*/ 242195 w 310435"/>
                <a:gd name="csY532" fmla="*/ 288621 h 716517"/>
                <a:gd name="csX533" fmla="*/ 242195 w 310435"/>
                <a:gd name="csY533" fmla="*/ 290299 h 716517"/>
                <a:gd name="csX534" fmla="*/ 240517 w 310435"/>
                <a:gd name="csY534" fmla="*/ 290299 h 716517"/>
                <a:gd name="csX535" fmla="*/ 240517 w 310435"/>
                <a:gd name="csY535" fmla="*/ 291977 h 716517"/>
                <a:gd name="csX536" fmla="*/ 238839 w 310435"/>
                <a:gd name="csY536" fmla="*/ 291977 h 716517"/>
                <a:gd name="csX537" fmla="*/ 238839 w 310435"/>
                <a:gd name="csY537" fmla="*/ 294214 h 716517"/>
                <a:gd name="csX538" fmla="*/ 237161 w 310435"/>
                <a:gd name="csY538" fmla="*/ 294214 h 716517"/>
                <a:gd name="csX539" fmla="*/ 237161 w 310435"/>
                <a:gd name="csY539" fmla="*/ 297570 h 716517"/>
                <a:gd name="csX540" fmla="*/ 235483 w 310435"/>
                <a:gd name="csY540" fmla="*/ 297570 h 716517"/>
                <a:gd name="csX541" fmla="*/ 235483 w 310435"/>
                <a:gd name="csY541" fmla="*/ 300926 h 716517"/>
                <a:gd name="csX542" fmla="*/ 233246 w 310435"/>
                <a:gd name="csY542" fmla="*/ 300926 h 716517"/>
                <a:gd name="csX543" fmla="*/ 233246 w 310435"/>
                <a:gd name="csY543" fmla="*/ 306520 h 716517"/>
                <a:gd name="csX544" fmla="*/ 231568 w 310435"/>
                <a:gd name="csY544" fmla="*/ 306520 h 716517"/>
                <a:gd name="csX545" fmla="*/ 231568 w 310435"/>
                <a:gd name="csY545" fmla="*/ 311554 h 716517"/>
                <a:gd name="csX546" fmla="*/ 229890 w 310435"/>
                <a:gd name="csY546" fmla="*/ 311554 h 716517"/>
                <a:gd name="csX547" fmla="*/ 229890 w 310435"/>
                <a:gd name="csY547" fmla="*/ 313791 h 716517"/>
                <a:gd name="csX548" fmla="*/ 229890 w 310435"/>
                <a:gd name="csY548" fmla="*/ 313791 h 716517"/>
                <a:gd name="csX549" fmla="*/ 229890 w 310435"/>
                <a:gd name="csY549" fmla="*/ 315469 h 716517"/>
                <a:gd name="csX550" fmla="*/ 228212 w 310435"/>
                <a:gd name="csY550" fmla="*/ 315469 h 716517"/>
                <a:gd name="csX551" fmla="*/ 228212 w 310435"/>
                <a:gd name="csY551" fmla="*/ 317147 h 716517"/>
                <a:gd name="csX552" fmla="*/ 226534 w 310435"/>
                <a:gd name="csY552" fmla="*/ 317147 h 716517"/>
                <a:gd name="csX553" fmla="*/ 226534 w 310435"/>
                <a:gd name="csY553" fmla="*/ 320503 h 716517"/>
                <a:gd name="csX554" fmla="*/ 224856 w 310435"/>
                <a:gd name="csY554" fmla="*/ 318825 h 716517"/>
                <a:gd name="csX555" fmla="*/ 222618 w 310435"/>
                <a:gd name="csY555" fmla="*/ 320503 h 716517"/>
                <a:gd name="csX556" fmla="*/ 222618 w 310435"/>
                <a:gd name="csY556" fmla="*/ 322741 h 716517"/>
                <a:gd name="csX557" fmla="*/ 220940 w 310435"/>
                <a:gd name="csY557" fmla="*/ 322741 h 716517"/>
                <a:gd name="csX558" fmla="*/ 220940 w 310435"/>
                <a:gd name="csY558" fmla="*/ 320503 h 716517"/>
                <a:gd name="csX559" fmla="*/ 219262 w 310435"/>
                <a:gd name="csY559" fmla="*/ 320503 h 716517"/>
                <a:gd name="csX560" fmla="*/ 220940 w 310435"/>
                <a:gd name="csY560" fmla="*/ 320503 h 716517"/>
                <a:gd name="csX561" fmla="*/ 219262 w 310435"/>
                <a:gd name="csY561" fmla="*/ 320503 h 716517"/>
                <a:gd name="csX562" fmla="*/ 217584 w 310435"/>
                <a:gd name="csY562" fmla="*/ 322741 h 716517"/>
                <a:gd name="csX563" fmla="*/ 217584 w 310435"/>
                <a:gd name="csY563" fmla="*/ 324419 h 716517"/>
                <a:gd name="csX564" fmla="*/ 211991 w 310435"/>
                <a:gd name="csY564" fmla="*/ 324419 h 716517"/>
                <a:gd name="csX565" fmla="*/ 211991 w 310435"/>
                <a:gd name="csY565" fmla="*/ 326097 h 716517"/>
                <a:gd name="csX566" fmla="*/ 210313 w 310435"/>
                <a:gd name="csY566" fmla="*/ 326097 h 716517"/>
                <a:gd name="csX567" fmla="*/ 210313 w 310435"/>
                <a:gd name="csY567" fmla="*/ 327775 h 716517"/>
                <a:gd name="csX568" fmla="*/ 208635 w 310435"/>
                <a:gd name="csY568" fmla="*/ 327775 h 716517"/>
                <a:gd name="csX569" fmla="*/ 208635 w 310435"/>
                <a:gd name="csY569" fmla="*/ 329453 h 716517"/>
                <a:gd name="csX570" fmla="*/ 206957 w 310435"/>
                <a:gd name="csY570" fmla="*/ 329453 h 716517"/>
                <a:gd name="csX571" fmla="*/ 206957 w 310435"/>
                <a:gd name="csY571" fmla="*/ 335046 h 716517"/>
                <a:gd name="csX572" fmla="*/ 204719 w 310435"/>
                <a:gd name="csY572" fmla="*/ 335046 h 716517"/>
                <a:gd name="csX573" fmla="*/ 203041 w 310435"/>
                <a:gd name="csY573" fmla="*/ 336724 h 716517"/>
                <a:gd name="csX574" fmla="*/ 203041 w 310435"/>
                <a:gd name="csY574" fmla="*/ 331131 h 716517"/>
                <a:gd name="csX575" fmla="*/ 201363 w 310435"/>
                <a:gd name="csY575" fmla="*/ 331131 h 716517"/>
                <a:gd name="csX576" fmla="*/ 201363 w 310435"/>
                <a:gd name="csY576" fmla="*/ 333368 h 716517"/>
                <a:gd name="csX577" fmla="*/ 199685 w 310435"/>
                <a:gd name="csY577" fmla="*/ 335046 h 716517"/>
                <a:gd name="csX578" fmla="*/ 199685 w 310435"/>
                <a:gd name="csY578" fmla="*/ 336724 h 716517"/>
                <a:gd name="csX579" fmla="*/ 198007 w 310435"/>
                <a:gd name="csY579" fmla="*/ 336724 h 716517"/>
                <a:gd name="csX580" fmla="*/ 198007 w 310435"/>
                <a:gd name="csY580" fmla="*/ 333368 h 716517"/>
                <a:gd name="csX581" fmla="*/ 196329 w 310435"/>
                <a:gd name="csY581" fmla="*/ 333368 h 716517"/>
                <a:gd name="csX582" fmla="*/ 196329 w 310435"/>
                <a:gd name="csY582" fmla="*/ 335046 h 716517"/>
                <a:gd name="csX583" fmla="*/ 194092 w 310435"/>
                <a:gd name="csY583" fmla="*/ 335046 h 716517"/>
                <a:gd name="csX584" fmla="*/ 194092 w 310435"/>
                <a:gd name="csY584" fmla="*/ 342318 h 716517"/>
                <a:gd name="csX585" fmla="*/ 190736 w 310435"/>
                <a:gd name="csY585" fmla="*/ 342318 h 716517"/>
                <a:gd name="csX586" fmla="*/ 190736 w 310435"/>
                <a:gd name="csY586" fmla="*/ 347352 h 716517"/>
                <a:gd name="csX587" fmla="*/ 190736 w 310435"/>
                <a:gd name="csY587" fmla="*/ 345674 h 716517"/>
                <a:gd name="csX588" fmla="*/ 190736 w 310435"/>
                <a:gd name="csY588" fmla="*/ 347352 h 716517"/>
                <a:gd name="csX589" fmla="*/ 187380 w 310435"/>
                <a:gd name="csY589" fmla="*/ 347352 h 716517"/>
                <a:gd name="csX590" fmla="*/ 187380 w 310435"/>
                <a:gd name="csY590" fmla="*/ 345674 h 716517"/>
                <a:gd name="csX591" fmla="*/ 183464 w 310435"/>
                <a:gd name="csY591" fmla="*/ 345674 h 716517"/>
                <a:gd name="csX592" fmla="*/ 183464 w 310435"/>
                <a:gd name="csY592" fmla="*/ 349030 h 716517"/>
                <a:gd name="csX593" fmla="*/ 178430 w 310435"/>
                <a:gd name="csY593" fmla="*/ 349030 h 716517"/>
                <a:gd name="csX594" fmla="*/ 178430 w 310435"/>
                <a:gd name="csY594" fmla="*/ 352945 h 716517"/>
                <a:gd name="csX595" fmla="*/ 178430 w 310435"/>
                <a:gd name="csY595" fmla="*/ 349030 h 716517"/>
                <a:gd name="csX596" fmla="*/ 178430 w 310435"/>
                <a:gd name="csY596" fmla="*/ 354623 h 716517"/>
                <a:gd name="csX597" fmla="*/ 176193 w 310435"/>
                <a:gd name="csY597" fmla="*/ 354623 h 716517"/>
                <a:gd name="csX598" fmla="*/ 176193 w 310435"/>
                <a:gd name="csY598" fmla="*/ 359657 h 716517"/>
                <a:gd name="csX599" fmla="*/ 174515 w 310435"/>
                <a:gd name="csY599" fmla="*/ 359657 h 716517"/>
                <a:gd name="csX600" fmla="*/ 174515 w 310435"/>
                <a:gd name="csY600" fmla="*/ 361895 h 716517"/>
                <a:gd name="csX601" fmla="*/ 176193 w 310435"/>
                <a:gd name="csY601" fmla="*/ 361895 h 716517"/>
                <a:gd name="csX602" fmla="*/ 176193 w 310435"/>
                <a:gd name="csY602" fmla="*/ 365251 h 716517"/>
                <a:gd name="csX603" fmla="*/ 174515 w 310435"/>
                <a:gd name="csY603" fmla="*/ 366929 h 716517"/>
                <a:gd name="csX604" fmla="*/ 172837 w 310435"/>
                <a:gd name="csY604" fmla="*/ 366929 h 716517"/>
                <a:gd name="csX605" fmla="*/ 172837 w 310435"/>
                <a:gd name="csY605" fmla="*/ 365251 h 716517"/>
                <a:gd name="csX606" fmla="*/ 169481 w 310435"/>
                <a:gd name="csY606" fmla="*/ 365251 h 716517"/>
                <a:gd name="csX607" fmla="*/ 169481 w 310435"/>
                <a:gd name="csY607" fmla="*/ 366929 h 716517"/>
                <a:gd name="csX608" fmla="*/ 167803 w 310435"/>
                <a:gd name="csY608" fmla="*/ 368607 h 716517"/>
                <a:gd name="csX609" fmla="*/ 165565 w 310435"/>
                <a:gd name="csY609" fmla="*/ 368607 h 716517"/>
                <a:gd name="csX610" fmla="*/ 167803 w 310435"/>
                <a:gd name="csY610" fmla="*/ 368607 h 716517"/>
                <a:gd name="csX611" fmla="*/ 162209 w 310435"/>
                <a:gd name="csY611" fmla="*/ 368607 h 716517"/>
                <a:gd name="csX612" fmla="*/ 162209 w 310435"/>
                <a:gd name="csY612" fmla="*/ 370844 h 716517"/>
                <a:gd name="csX613" fmla="*/ 163887 w 310435"/>
                <a:gd name="csY613" fmla="*/ 372522 h 716517"/>
                <a:gd name="csX614" fmla="*/ 163887 w 310435"/>
                <a:gd name="csY614" fmla="*/ 377556 h 716517"/>
                <a:gd name="csX615" fmla="*/ 165565 w 310435"/>
                <a:gd name="csY615" fmla="*/ 377556 h 716517"/>
                <a:gd name="csX616" fmla="*/ 165565 w 310435"/>
                <a:gd name="csY616" fmla="*/ 379794 h 716517"/>
                <a:gd name="csX617" fmla="*/ 163887 w 310435"/>
                <a:gd name="csY617" fmla="*/ 381472 h 716517"/>
                <a:gd name="csX618" fmla="*/ 162209 w 310435"/>
                <a:gd name="csY618" fmla="*/ 381472 h 716517"/>
                <a:gd name="csX619" fmla="*/ 162209 w 310435"/>
                <a:gd name="csY619" fmla="*/ 384828 h 716517"/>
                <a:gd name="csX620" fmla="*/ 156616 w 310435"/>
                <a:gd name="csY620" fmla="*/ 384828 h 716517"/>
                <a:gd name="csX621" fmla="*/ 156616 w 310435"/>
                <a:gd name="csY621" fmla="*/ 388184 h 716517"/>
                <a:gd name="csX622" fmla="*/ 153260 w 310435"/>
                <a:gd name="csY622" fmla="*/ 388184 h 716517"/>
                <a:gd name="csX623" fmla="*/ 153260 w 310435"/>
                <a:gd name="csY623" fmla="*/ 384828 h 716517"/>
                <a:gd name="csX624" fmla="*/ 149904 w 310435"/>
                <a:gd name="csY624" fmla="*/ 384828 h 716517"/>
                <a:gd name="csX625" fmla="*/ 149904 w 310435"/>
                <a:gd name="csY625" fmla="*/ 393777 h 716517"/>
                <a:gd name="csX626" fmla="*/ 151582 w 310435"/>
                <a:gd name="csY626" fmla="*/ 393777 h 716517"/>
                <a:gd name="csX627" fmla="*/ 151582 w 310435"/>
                <a:gd name="csY627" fmla="*/ 397133 h 716517"/>
                <a:gd name="csX628" fmla="*/ 154938 w 310435"/>
                <a:gd name="csY628" fmla="*/ 397133 h 716517"/>
                <a:gd name="csX629" fmla="*/ 153260 w 310435"/>
                <a:gd name="csY629" fmla="*/ 399371 h 716517"/>
                <a:gd name="csX630" fmla="*/ 153260 w 310435"/>
                <a:gd name="csY630" fmla="*/ 402727 h 716517"/>
                <a:gd name="csX631" fmla="*/ 151582 w 310435"/>
                <a:gd name="csY631" fmla="*/ 404405 h 716517"/>
                <a:gd name="csX632" fmla="*/ 151582 w 310435"/>
                <a:gd name="csY632" fmla="*/ 408320 h 716517"/>
                <a:gd name="csX633" fmla="*/ 149904 w 310435"/>
                <a:gd name="csY633" fmla="*/ 408320 h 716517"/>
                <a:gd name="csX634" fmla="*/ 149904 w 310435"/>
                <a:gd name="csY634" fmla="*/ 409998 h 716517"/>
                <a:gd name="csX635" fmla="*/ 149904 w 310435"/>
                <a:gd name="csY635" fmla="*/ 409998 h 716517"/>
                <a:gd name="csX636" fmla="*/ 149904 w 310435"/>
                <a:gd name="csY636" fmla="*/ 413354 h 716517"/>
                <a:gd name="csX637" fmla="*/ 149904 w 310435"/>
                <a:gd name="csY637" fmla="*/ 413354 h 716517"/>
                <a:gd name="csX638" fmla="*/ 149904 w 310435"/>
                <a:gd name="csY638" fmla="*/ 420626 h 716517"/>
                <a:gd name="csX639" fmla="*/ 149904 w 310435"/>
                <a:gd name="csY639" fmla="*/ 418948 h 716517"/>
                <a:gd name="csX640" fmla="*/ 149904 w 310435"/>
                <a:gd name="csY640" fmla="*/ 425660 h 716517"/>
                <a:gd name="csX641" fmla="*/ 147667 w 310435"/>
                <a:gd name="csY641" fmla="*/ 425660 h 716517"/>
                <a:gd name="csX642" fmla="*/ 145988 w 310435"/>
                <a:gd name="csY642" fmla="*/ 423982 h 716517"/>
                <a:gd name="csX643" fmla="*/ 144310 w 310435"/>
                <a:gd name="csY643" fmla="*/ 423982 h 716517"/>
                <a:gd name="csX644" fmla="*/ 142632 w 310435"/>
                <a:gd name="csY644" fmla="*/ 425660 h 716517"/>
                <a:gd name="csX645" fmla="*/ 144310 w 310435"/>
                <a:gd name="csY645" fmla="*/ 425660 h 716517"/>
                <a:gd name="csX646" fmla="*/ 144310 w 310435"/>
                <a:gd name="csY646" fmla="*/ 427897 h 716517"/>
                <a:gd name="csX647" fmla="*/ 144310 w 310435"/>
                <a:gd name="csY647" fmla="*/ 427897 h 716517"/>
                <a:gd name="csX648" fmla="*/ 144310 w 310435"/>
                <a:gd name="csY648" fmla="*/ 429575 h 716517"/>
                <a:gd name="csX649" fmla="*/ 145988 w 310435"/>
                <a:gd name="csY649" fmla="*/ 429575 h 716517"/>
                <a:gd name="csX650" fmla="*/ 145988 w 310435"/>
                <a:gd name="csY650" fmla="*/ 431253 h 716517"/>
                <a:gd name="csX651" fmla="*/ 144310 w 310435"/>
                <a:gd name="csY651" fmla="*/ 431253 h 716517"/>
                <a:gd name="csX652" fmla="*/ 144310 w 310435"/>
                <a:gd name="csY652" fmla="*/ 432931 h 716517"/>
                <a:gd name="csX653" fmla="*/ 144310 w 310435"/>
                <a:gd name="csY653" fmla="*/ 432931 h 716517"/>
                <a:gd name="csX654" fmla="*/ 144310 w 310435"/>
                <a:gd name="csY654" fmla="*/ 438525 h 716517"/>
                <a:gd name="csX655" fmla="*/ 142632 w 310435"/>
                <a:gd name="csY655" fmla="*/ 438525 h 716517"/>
                <a:gd name="csX656" fmla="*/ 142632 w 310435"/>
                <a:gd name="csY656" fmla="*/ 441881 h 716517"/>
                <a:gd name="csX657" fmla="*/ 144310 w 310435"/>
                <a:gd name="csY657" fmla="*/ 441881 h 716517"/>
                <a:gd name="csX658" fmla="*/ 144310 w 310435"/>
                <a:gd name="csY658" fmla="*/ 443559 h 716517"/>
                <a:gd name="csX659" fmla="*/ 145988 w 310435"/>
                <a:gd name="csY659" fmla="*/ 443559 h 716517"/>
                <a:gd name="csX660" fmla="*/ 145988 w 310435"/>
                <a:gd name="csY660" fmla="*/ 445237 h 716517"/>
                <a:gd name="csX661" fmla="*/ 144310 w 310435"/>
                <a:gd name="csY661" fmla="*/ 445237 h 716517"/>
                <a:gd name="csX662" fmla="*/ 144310 w 310435"/>
                <a:gd name="csY662" fmla="*/ 459780 h 716517"/>
                <a:gd name="csX663" fmla="*/ 145988 w 310435"/>
                <a:gd name="csY663" fmla="*/ 459780 h 716517"/>
                <a:gd name="csX664" fmla="*/ 145988 w 310435"/>
                <a:gd name="csY664" fmla="*/ 461458 h 716517"/>
                <a:gd name="csX665" fmla="*/ 144310 w 310435"/>
                <a:gd name="csY665" fmla="*/ 461458 h 716517"/>
                <a:gd name="csX666" fmla="*/ 144310 w 310435"/>
                <a:gd name="csY666" fmla="*/ 465373 h 716517"/>
                <a:gd name="csX667" fmla="*/ 145988 w 310435"/>
                <a:gd name="csY667" fmla="*/ 465373 h 716517"/>
                <a:gd name="csX668" fmla="*/ 145988 w 310435"/>
                <a:gd name="csY668" fmla="*/ 467051 h 716517"/>
                <a:gd name="csX669" fmla="*/ 147667 w 310435"/>
                <a:gd name="csY669" fmla="*/ 467051 h 716517"/>
                <a:gd name="csX670" fmla="*/ 147667 w 310435"/>
                <a:gd name="csY670" fmla="*/ 468729 h 716517"/>
                <a:gd name="csX671" fmla="*/ 147667 w 310435"/>
                <a:gd name="csY671" fmla="*/ 468729 h 716517"/>
                <a:gd name="csX672" fmla="*/ 147667 w 310435"/>
                <a:gd name="csY672" fmla="*/ 472085 h 716517"/>
                <a:gd name="csX673" fmla="*/ 147667 w 310435"/>
                <a:gd name="csY673" fmla="*/ 472085 h 716517"/>
                <a:gd name="csX674" fmla="*/ 147667 w 310435"/>
                <a:gd name="csY674" fmla="*/ 473763 h 716517"/>
                <a:gd name="csX675" fmla="*/ 145988 w 310435"/>
                <a:gd name="csY675" fmla="*/ 473763 h 716517"/>
                <a:gd name="csX676" fmla="*/ 145988 w 310435"/>
                <a:gd name="csY676" fmla="*/ 476001 h 716517"/>
                <a:gd name="csX677" fmla="*/ 149904 w 310435"/>
                <a:gd name="csY677" fmla="*/ 476001 h 716517"/>
                <a:gd name="csX678" fmla="*/ 149904 w 310435"/>
                <a:gd name="csY678" fmla="*/ 477679 h 716517"/>
                <a:gd name="csX679" fmla="*/ 154938 w 310435"/>
                <a:gd name="csY679" fmla="*/ 477679 h 716517"/>
                <a:gd name="csX680" fmla="*/ 154938 w 310435"/>
                <a:gd name="csY680" fmla="*/ 484950 h 716517"/>
                <a:gd name="csX681" fmla="*/ 156616 w 310435"/>
                <a:gd name="csY681" fmla="*/ 484950 h 716517"/>
                <a:gd name="csX682" fmla="*/ 156616 w 310435"/>
                <a:gd name="csY682" fmla="*/ 482713 h 716517"/>
                <a:gd name="csX683" fmla="*/ 158853 w 310435"/>
                <a:gd name="csY683" fmla="*/ 482713 h 716517"/>
                <a:gd name="csX684" fmla="*/ 158853 w 310435"/>
                <a:gd name="csY684" fmla="*/ 481035 h 716517"/>
                <a:gd name="csX685" fmla="*/ 162209 w 310435"/>
                <a:gd name="csY685" fmla="*/ 481035 h 716517"/>
                <a:gd name="csX686" fmla="*/ 162209 w 310435"/>
                <a:gd name="csY686" fmla="*/ 479357 h 716517"/>
                <a:gd name="csX687" fmla="*/ 165565 w 310435"/>
                <a:gd name="csY687" fmla="*/ 479357 h 716517"/>
                <a:gd name="csX688" fmla="*/ 165565 w 310435"/>
                <a:gd name="csY688" fmla="*/ 486628 h 716517"/>
                <a:gd name="csX689" fmla="*/ 167803 w 310435"/>
                <a:gd name="csY689" fmla="*/ 486628 h 716517"/>
                <a:gd name="csX690" fmla="*/ 167803 w 310435"/>
                <a:gd name="csY690" fmla="*/ 489984 h 716517"/>
                <a:gd name="csX691" fmla="*/ 171159 w 310435"/>
                <a:gd name="csY691" fmla="*/ 489984 h 716517"/>
                <a:gd name="csX692" fmla="*/ 171159 w 310435"/>
                <a:gd name="csY692" fmla="*/ 491662 h 716517"/>
                <a:gd name="csX693" fmla="*/ 176193 w 310435"/>
                <a:gd name="csY693" fmla="*/ 491662 h 716517"/>
                <a:gd name="csX694" fmla="*/ 176193 w 310435"/>
                <a:gd name="csY694" fmla="*/ 493900 h 716517"/>
                <a:gd name="csX695" fmla="*/ 178430 w 310435"/>
                <a:gd name="csY695" fmla="*/ 495578 h 716517"/>
                <a:gd name="csX696" fmla="*/ 178430 w 310435"/>
                <a:gd name="csY696" fmla="*/ 497256 h 716517"/>
                <a:gd name="csX697" fmla="*/ 176193 w 310435"/>
                <a:gd name="csY697" fmla="*/ 497256 h 716517"/>
                <a:gd name="csX698" fmla="*/ 176193 w 310435"/>
                <a:gd name="csY698" fmla="*/ 500612 h 716517"/>
                <a:gd name="csX699" fmla="*/ 178430 w 310435"/>
                <a:gd name="csY699" fmla="*/ 502290 h 716517"/>
                <a:gd name="csX700" fmla="*/ 183464 w 310435"/>
                <a:gd name="csY700" fmla="*/ 502290 h 716517"/>
                <a:gd name="csX701" fmla="*/ 183464 w 310435"/>
                <a:gd name="csY701" fmla="*/ 504527 h 716517"/>
                <a:gd name="csX702" fmla="*/ 185142 w 310435"/>
                <a:gd name="csY702" fmla="*/ 506205 h 716517"/>
                <a:gd name="csX703" fmla="*/ 185142 w 310435"/>
                <a:gd name="csY703" fmla="*/ 511239 h 716517"/>
                <a:gd name="csX704" fmla="*/ 189058 w 310435"/>
                <a:gd name="csY704" fmla="*/ 511239 h 716517"/>
                <a:gd name="csX705" fmla="*/ 189058 w 310435"/>
                <a:gd name="csY705" fmla="*/ 515155 h 716517"/>
                <a:gd name="csX706" fmla="*/ 187380 w 310435"/>
                <a:gd name="csY706" fmla="*/ 515155 h 716517"/>
                <a:gd name="csX707" fmla="*/ 187380 w 310435"/>
                <a:gd name="csY707" fmla="*/ 516833 h 716517"/>
                <a:gd name="csX708" fmla="*/ 185142 w 310435"/>
                <a:gd name="csY708" fmla="*/ 516833 h 716517"/>
                <a:gd name="csX709" fmla="*/ 185142 w 310435"/>
                <a:gd name="csY709" fmla="*/ 520189 h 716517"/>
                <a:gd name="csX710" fmla="*/ 190736 w 310435"/>
                <a:gd name="csY710" fmla="*/ 520189 h 716517"/>
                <a:gd name="csX711" fmla="*/ 190736 w 310435"/>
                <a:gd name="csY711" fmla="*/ 522426 h 716517"/>
                <a:gd name="csX712" fmla="*/ 185142 w 310435"/>
                <a:gd name="csY712" fmla="*/ 522426 h 716517"/>
                <a:gd name="csX713" fmla="*/ 185142 w 310435"/>
                <a:gd name="csY713" fmla="*/ 524104 h 716517"/>
                <a:gd name="csX714" fmla="*/ 183464 w 310435"/>
                <a:gd name="csY714" fmla="*/ 524104 h 716517"/>
                <a:gd name="csX715" fmla="*/ 183464 w 310435"/>
                <a:gd name="csY715" fmla="*/ 525782 h 716517"/>
                <a:gd name="csX716" fmla="*/ 181786 w 310435"/>
                <a:gd name="csY716" fmla="*/ 525782 h 716517"/>
                <a:gd name="csX717" fmla="*/ 181786 w 310435"/>
                <a:gd name="csY717" fmla="*/ 527460 h 716517"/>
                <a:gd name="csX718" fmla="*/ 180108 w 310435"/>
                <a:gd name="csY718" fmla="*/ 527460 h 716517"/>
                <a:gd name="csX719" fmla="*/ 180108 w 310435"/>
                <a:gd name="csY719" fmla="*/ 529138 h 716517"/>
                <a:gd name="csX720" fmla="*/ 178430 w 310435"/>
                <a:gd name="csY720" fmla="*/ 529138 h 716517"/>
                <a:gd name="csX721" fmla="*/ 178430 w 310435"/>
                <a:gd name="csY721" fmla="*/ 530816 h 716517"/>
                <a:gd name="csX722" fmla="*/ 176193 w 310435"/>
                <a:gd name="csY722" fmla="*/ 530816 h 716517"/>
                <a:gd name="csX723" fmla="*/ 176193 w 310435"/>
                <a:gd name="csY723" fmla="*/ 533054 h 716517"/>
                <a:gd name="csX724" fmla="*/ 174515 w 310435"/>
                <a:gd name="csY724" fmla="*/ 533054 h 716517"/>
                <a:gd name="csX725" fmla="*/ 174515 w 310435"/>
                <a:gd name="csY725" fmla="*/ 534732 h 716517"/>
                <a:gd name="csX726" fmla="*/ 171159 w 310435"/>
                <a:gd name="csY726" fmla="*/ 534732 h 716517"/>
                <a:gd name="csX727" fmla="*/ 172837 w 310435"/>
                <a:gd name="csY727" fmla="*/ 534732 h 716517"/>
                <a:gd name="csX728" fmla="*/ 171159 w 310435"/>
                <a:gd name="csY728" fmla="*/ 534732 h 716517"/>
                <a:gd name="csX729" fmla="*/ 171159 w 310435"/>
                <a:gd name="csY729" fmla="*/ 538088 h 716517"/>
                <a:gd name="csX730" fmla="*/ 174515 w 310435"/>
                <a:gd name="csY730" fmla="*/ 539766 h 716517"/>
                <a:gd name="csX731" fmla="*/ 176193 w 310435"/>
                <a:gd name="csY731" fmla="*/ 539766 h 716517"/>
                <a:gd name="csX732" fmla="*/ 176193 w 310435"/>
                <a:gd name="csY732" fmla="*/ 538088 h 716517"/>
                <a:gd name="csX733" fmla="*/ 180108 w 310435"/>
                <a:gd name="csY733" fmla="*/ 538088 h 716517"/>
                <a:gd name="csX734" fmla="*/ 180108 w 310435"/>
                <a:gd name="csY734" fmla="*/ 545359 h 716517"/>
                <a:gd name="csX735" fmla="*/ 174515 w 310435"/>
                <a:gd name="csY735" fmla="*/ 545359 h 716517"/>
                <a:gd name="csX736" fmla="*/ 174515 w 310435"/>
                <a:gd name="csY736" fmla="*/ 543681 h 716517"/>
                <a:gd name="csX737" fmla="*/ 171159 w 310435"/>
                <a:gd name="csY737" fmla="*/ 543681 h 716517"/>
                <a:gd name="csX738" fmla="*/ 172837 w 310435"/>
                <a:gd name="csY738" fmla="*/ 543681 h 716517"/>
                <a:gd name="csX739" fmla="*/ 171159 w 310435"/>
                <a:gd name="csY739" fmla="*/ 543681 h 716517"/>
                <a:gd name="csX740" fmla="*/ 171159 w 310435"/>
                <a:gd name="csY740" fmla="*/ 545359 h 716517"/>
                <a:gd name="csX741" fmla="*/ 172837 w 310435"/>
                <a:gd name="csY741" fmla="*/ 545359 h 716517"/>
                <a:gd name="csX742" fmla="*/ 172837 w 310435"/>
                <a:gd name="csY742" fmla="*/ 547037 h 716517"/>
                <a:gd name="csX743" fmla="*/ 172837 w 310435"/>
                <a:gd name="csY743" fmla="*/ 547037 h 716517"/>
                <a:gd name="csX744" fmla="*/ 172837 w 310435"/>
                <a:gd name="csY744" fmla="*/ 550953 h 716517"/>
                <a:gd name="csX745" fmla="*/ 172837 w 310435"/>
                <a:gd name="csY745" fmla="*/ 550953 h 716517"/>
                <a:gd name="csX746" fmla="*/ 172837 w 310435"/>
                <a:gd name="csY746" fmla="*/ 552631 h 716517"/>
                <a:gd name="csX747" fmla="*/ 165565 w 310435"/>
                <a:gd name="csY747" fmla="*/ 552631 h 716517"/>
                <a:gd name="csX748" fmla="*/ 165565 w 310435"/>
                <a:gd name="csY748" fmla="*/ 555987 h 716517"/>
                <a:gd name="csX749" fmla="*/ 163887 w 310435"/>
                <a:gd name="csY749" fmla="*/ 555987 h 716517"/>
                <a:gd name="csX750" fmla="*/ 163887 w 310435"/>
                <a:gd name="csY750" fmla="*/ 557665 h 716517"/>
                <a:gd name="csX751" fmla="*/ 163887 w 310435"/>
                <a:gd name="csY751" fmla="*/ 557665 h 716517"/>
                <a:gd name="csX752" fmla="*/ 163887 w 310435"/>
                <a:gd name="csY752" fmla="*/ 561580 h 716517"/>
                <a:gd name="csX753" fmla="*/ 160531 w 310435"/>
                <a:gd name="csY753" fmla="*/ 561580 h 716517"/>
                <a:gd name="csX754" fmla="*/ 162209 w 310435"/>
                <a:gd name="csY754" fmla="*/ 561580 h 716517"/>
                <a:gd name="csX755" fmla="*/ 158853 w 310435"/>
                <a:gd name="csY755" fmla="*/ 561580 h 716517"/>
                <a:gd name="csX756" fmla="*/ 158853 w 310435"/>
                <a:gd name="csY756" fmla="*/ 559343 h 716517"/>
                <a:gd name="csX757" fmla="*/ 154938 w 310435"/>
                <a:gd name="csY757" fmla="*/ 559343 h 716517"/>
                <a:gd name="csX758" fmla="*/ 154938 w 310435"/>
                <a:gd name="csY758" fmla="*/ 561580 h 716517"/>
                <a:gd name="csX759" fmla="*/ 153260 w 310435"/>
                <a:gd name="csY759" fmla="*/ 561580 h 716517"/>
                <a:gd name="csX760" fmla="*/ 153260 w 310435"/>
                <a:gd name="csY760" fmla="*/ 564936 h 716517"/>
                <a:gd name="csX761" fmla="*/ 151582 w 310435"/>
                <a:gd name="csY761" fmla="*/ 564936 h 716517"/>
                <a:gd name="csX762" fmla="*/ 153260 w 310435"/>
                <a:gd name="csY762" fmla="*/ 564936 h 716517"/>
                <a:gd name="csX763" fmla="*/ 149904 w 310435"/>
                <a:gd name="csY763" fmla="*/ 564936 h 716517"/>
                <a:gd name="csX764" fmla="*/ 149904 w 310435"/>
                <a:gd name="csY764" fmla="*/ 566614 h 716517"/>
                <a:gd name="csX765" fmla="*/ 149904 w 310435"/>
                <a:gd name="csY765" fmla="*/ 566614 h 716517"/>
                <a:gd name="csX766" fmla="*/ 147667 w 310435"/>
                <a:gd name="csY766" fmla="*/ 568292 h 716517"/>
                <a:gd name="csX767" fmla="*/ 142632 w 310435"/>
                <a:gd name="csY767" fmla="*/ 568292 h 716517"/>
                <a:gd name="csX768" fmla="*/ 142632 w 310435"/>
                <a:gd name="csY768" fmla="*/ 570530 h 716517"/>
                <a:gd name="csX769" fmla="*/ 142632 w 310435"/>
                <a:gd name="csY769" fmla="*/ 570530 h 716517"/>
                <a:gd name="csX770" fmla="*/ 142632 w 310435"/>
                <a:gd name="csY770" fmla="*/ 572208 h 716517"/>
                <a:gd name="csX771" fmla="*/ 140954 w 310435"/>
                <a:gd name="csY771" fmla="*/ 573886 h 716517"/>
                <a:gd name="csX772" fmla="*/ 135361 w 310435"/>
                <a:gd name="csY772" fmla="*/ 573886 h 716517"/>
                <a:gd name="csX773" fmla="*/ 135361 w 310435"/>
                <a:gd name="csY773" fmla="*/ 575564 h 716517"/>
                <a:gd name="csX774" fmla="*/ 137039 w 310435"/>
                <a:gd name="csY774" fmla="*/ 575564 h 716517"/>
                <a:gd name="csX775" fmla="*/ 137039 w 310435"/>
                <a:gd name="csY775" fmla="*/ 577242 h 716517"/>
                <a:gd name="csX776" fmla="*/ 139276 w 310435"/>
                <a:gd name="csY776" fmla="*/ 579479 h 716517"/>
                <a:gd name="csX777" fmla="*/ 139276 w 310435"/>
                <a:gd name="csY777" fmla="*/ 581157 h 716517"/>
                <a:gd name="csX778" fmla="*/ 135361 w 310435"/>
                <a:gd name="csY778" fmla="*/ 581157 h 716517"/>
                <a:gd name="csX779" fmla="*/ 135361 w 310435"/>
                <a:gd name="csY779" fmla="*/ 582835 h 716517"/>
                <a:gd name="csX780" fmla="*/ 133683 w 310435"/>
                <a:gd name="csY780" fmla="*/ 582835 h 716517"/>
                <a:gd name="csX781" fmla="*/ 133683 w 310435"/>
                <a:gd name="csY781" fmla="*/ 584513 h 716517"/>
                <a:gd name="csX782" fmla="*/ 135361 w 310435"/>
                <a:gd name="csY782" fmla="*/ 584513 h 716517"/>
                <a:gd name="csX783" fmla="*/ 135361 w 310435"/>
                <a:gd name="csY783" fmla="*/ 593463 h 716517"/>
                <a:gd name="csX784" fmla="*/ 137039 w 310435"/>
                <a:gd name="csY784" fmla="*/ 593463 h 716517"/>
                <a:gd name="csX785" fmla="*/ 137039 w 310435"/>
                <a:gd name="csY785" fmla="*/ 595141 h 716517"/>
                <a:gd name="csX786" fmla="*/ 135361 w 310435"/>
                <a:gd name="csY786" fmla="*/ 596819 h 716517"/>
                <a:gd name="csX787" fmla="*/ 135361 w 310435"/>
                <a:gd name="csY787" fmla="*/ 596819 h 716517"/>
                <a:gd name="csX788" fmla="*/ 135361 w 310435"/>
                <a:gd name="csY788" fmla="*/ 600734 h 716517"/>
                <a:gd name="csX789" fmla="*/ 135361 w 310435"/>
                <a:gd name="csY789" fmla="*/ 600734 h 716517"/>
                <a:gd name="csX790" fmla="*/ 135361 w 310435"/>
                <a:gd name="csY790" fmla="*/ 602412 h 716517"/>
                <a:gd name="csX791" fmla="*/ 135361 w 310435"/>
                <a:gd name="csY791" fmla="*/ 600734 h 716517"/>
                <a:gd name="csX792" fmla="*/ 135361 w 310435"/>
                <a:gd name="csY792" fmla="*/ 605768 h 716517"/>
                <a:gd name="csX793" fmla="*/ 130327 w 310435"/>
                <a:gd name="csY793" fmla="*/ 605768 h 716517"/>
                <a:gd name="csX794" fmla="*/ 130327 w 310435"/>
                <a:gd name="csY794" fmla="*/ 609684 h 716517"/>
                <a:gd name="csX795" fmla="*/ 130327 w 310435"/>
                <a:gd name="csY795" fmla="*/ 609684 h 716517"/>
                <a:gd name="csX796" fmla="*/ 132005 w 310435"/>
                <a:gd name="csY796" fmla="*/ 611362 h 716517"/>
                <a:gd name="csX797" fmla="*/ 132005 w 310435"/>
                <a:gd name="csY797" fmla="*/ 614718 h 716517"/>
                <a:gd name="csX798" fmla="*/ 133683 w 310435"/>
                <a:gd name="csY798" fmla="*/ 614718 h 716517"/>
                <a:gd name="csX799" fmla="*/ 133683 w 310435"/>
                <a:gd name="csY799" fmla="*/ 616396 h 716517"/>
                <a:gd name="csX800" fmla="*/ 132005 w 310435"/>
                <a:gd name="csY800" fmla="*/ 616396 h 716517"/>
                <a:gd name="csX801" fmla="*/ 132005 w 310435"/>
                <a:gd name="csY801" fmla="*/ 618633 h 716517"/>
                <a:gd name="csX802" fmla="*/ 130327 w 310435"/>
                <a:gd name="csY802" fmla="*/ 618633 h 716517"/>
                <a:gd name="csX803" fmla="*/ 130327 w 310435"/>
                <a:gd name="csY803" fmla="*/ 621989 h 716517"/>
                <a:gd name="csX804" fmla="*/ 132005 w 310435"/>
                <a:gd name="csY804" fmla="*/ 621989 h 716517"/>
                <a:gd name="csX805" fmla="*/ 132005 w 310435"/>
                <a:gd name="csY805" fmla="*/ 623667 h 716517"/>
                <a:gd name="csX806" fmla="*/ 133683 w 310435"/>
                <a:gd name="csY806" fmla="*/ 623667 h 716517"/>
                <a:gd name="csX807" fmla="*/ 133683 w 310435"/>
                <a:gd name="csY807" fmla="*/ 627583 h 716517"/>
                <a:gd name="csX808" fmla="*/ 132005 w 310435"/>
                <a:gd name="csY808" fmla="*/ 627583 h 716517"/>
                <a:gd name="csX809" fmla="*/ 132005 w 310435"/>
                <a:gd name="csY809" fmla="*/ 629261 h 716517"/>
                <a:gd name="csX810" fmla="*/ 130327 w 310435"/>
                <a:gd name="csY810" fmla="*/ 629261 h 716517"/>
                <a:gd name="csX811" fmla="*/ 130327 w 310435"/>
                <a:gd name="csY811" fmla="*/ 632617 h 716517"/>
                <a:gd name="csX812" fmla="*/ 128090 w 310435"/>
                <a:gd name="csY812" fmla="*/ 632617 h 716517"/>
                <a:gd name="csX813" fmla="*/ 128090 w 310435"/>
                <a:gd name="csY813" fmla="*/ 636532 h 716517"/>
                <a:gd name="csX814" fmla="*/ 126411 w 310435"/>
                <a:gd name="csY814" fmla="*/ 638210 h 716517"/>
                <a:gd name="csX815" fmla="*/ 128090 w 310435"/>
                <a:gd name="csY815" fmla="*/ 639888 h 716517"/>
                <a:gd name="csX816" fmla="*/ 130327 w 310435"/>
                <a:gd name="csY816" fmla="*/ 639888 h 716517"/>
                <a:gd name="csX817" fmla="*/ 130327 w 310435"/>
                <a:gd name="csY817" fmla="*/ 644922 h 716517"/>
                <a:gd name="csX818" fmla="*/ 128090 w 310435"/>
                <a:gd name="csY818" fmla="*/ 644922 h 716517"/>
                <a:gd name="csX819" fmla="*/ 128090 w 310435"/>
                <a:gd name="csY819" fmla="*/ 647160 h 716517"/>
                <a:gd name="csX820" fmla="*/ 126411 w 310435"/>
                <a:gd name="csY820" fmla="*/ 647160 h 716517"/>
                <a:gd name="csX821" fmla="*/ 126411 w 310435"/>
                <a:gd name="csY821" fmla="*/ 648838 h 716517"/>
                <a:gd name="csX822" fmla="*/ 128090 w 310435"/>
                <a:gd name="csY822" fmla="*/ 648838 h 716517"/>
                <a:gd name="csX823" fmla="*/ 128090 w 310435"/>
                <a:gd name="csY823" fmla="*/ 650516 h 716517"/>
                <a:gd name="csX824" fmla="*/ 126411 w 310435"/>
                <a:gd name="csY824" fmla="*/ 650516 h 716517"/>
                <a:gd name="csX825" fmla="*/ 126411 w 310435"/>
                <a:gd name="csY825" fmla="*/ 656109 h 716517"/>
                <a:gd name="csX826" fmla="*/ 124733 w 310435"/>
                <a:gd name="csY826" fmla="*/ 657787 h 716517"/>
                <a:gd name="csX827" fmla="*/ 124733 w 310435"/>
                <a:gd name="csY827" fmla="*/ 659465 h 716517"/>
                <a:gd name="csX828" fmla="*/ 123055 w 310435"/>
                <a:gd name="csY828" fmla="*/ 661143 h 716517"/>
                <a:gd name="csX829" fmla="*/ 123055 w 310435"/>
                <a:gd name="csY829" fmla="*/ 666737 h 716517"/>
                <a:gd name="csX830" fmla="*/ 121377 w 310435"/>
                <a:gd name="csY830" fmla="*/ 666737 h 716517"/>
                <a:gd name="csX831" fmla="*/ 121377 w 310435"/>
                <a:gd name="csY831" fmla="*/ 668415 h 716517"/>
                <a:gd name="csX832" fmla="*/ 119140 w 310435"/>
                <a:gd name="csY832" fmla="*/ 668415 h 716517"/>
                <a:gd name="csX833" fmla="*/ 119140 w 310435"/>
                <a:gd name="csY833" fmla="*/ 675686 h 716517"/>
                <a:gd name="csX834" fmla="*/ 117462 w 310435"/>
                <a:gd name="csY834" fmla="*/ 675686 h 716517"/>
                <a:gd name="csX835" fmla="*/ 117462 w 310435"/>
                <a:gd name="csY835" fmla="*/ 680720 h 716517"/>
                <a:gd name="csX836" fmla="*/ 115784 w 310435"/>
                <a:gd name="csY836" fmla="*/ 680720 h 716517"/>
                <a:gd name="csX837" fmla="*/ 115784 w 310435"/>
                <a:gd name="csY837" fmla="*/ 682398 h 716517"/>
                <a:gd name="csX838" fmla="*/ 114106 w 310435"/>
                <a:gd name="csY838" fmla="*/ 682398 h 716517"/>
                <a:gd name="csX839" fmla="*/ 114106 w 310435"/>
                <a:gd name="csY839" fmla="*/ 686314 h 716517"/>
                <a:gd name="csX840" fmla="*/ 112428 w 310435"/>
                <a:gd name="csY840" fmla="*/ 686314 h 716517"/>
                <a:gd name="csX841" fmla="*/ 112428 w 310435"/>
                <a:gd name="csY841" fmla="*/ 684636 h 716517"/>
                <a:gd name="csX842" fmla="*/ 110750 w 310435"/>
                <a:gd name="csY842" fmla="*/ 684636 h 716517"/>
                <a:gd name="csX843" fmla="*/ 108513 w 310435"/>
                <a:gd name="csY843" fmla="*/ 682398 h 716517"/>
                <a:gd name="csX844" fmla="*/ 108513 w 310435"/>
                <a:gd name="csY844" fmla="*/ 682398 h 716517"/>
                <a:gd name="csX845" fmla="*/ 108513 w 310435"/>
                <a:gd name="csY845" fmla="*/ 680720 h 716517"/>
                <a:gd name="csX846" fmla="*/ 105156 w 310435"/>
                <a:gd name="csY846" fmla="*/ 680720 h 716517"/>
                <a:gd name="csX847" fmla="*/ 105156 w 310435"/>
                <a:gd name="csY847" fmla="*/ 682398 h 716517"/>
                <a:gd name="csX848" fmla="*/ 103478 w 310435"/>
                <a:gd name="csY848" fmla="*/ 682398 h 716517"/>
                <a:gd name="csX849" fmla="*/ 103478 w 310435"/>
                <a:gd name="csY849" fmla="*/ 680720 h 716517"/>
                <a:gd name="csX850" fmla="*/ 101800 w 310435"/>
                <a:gd name="csY850" fmla="*/ 680720 h 716517"/>
                <a:gd name="csX851" fmla="*/ 101800 w 310435"/>
                <a:gd name="csY851" fmla="*/ 684636 h 716517"/>
                <a:gd name="csX852" fmla="*/ 99563 w 310435"/>
                <a:gd name="csY852" fmla="*/ 682398 h 716517"/>
                <a:gd name="csX853" fmla="*/ 85579 w 310435"/>
                <a:gd name="csY853" fmla="*/ 682398 h 716517"/>
                <a:gd name="csX854" fmla="*/ 85579 w 310435"/>
                <a:gd name="csY854" fmla="*/ 686314 h 716517"/>
                <a:gd name="csX855" fmla="*/ 87257 w 310435"/>
                <a:gd name="csY855" fmla="*/ 686314 h 716517"/>
                <a:gd name="csX856" fmla="*/ 87257 w 310435"/>
                <a:gd name="csY856" fmla="*/ 687992 h 716517"/>
                <a:gd name="csX857" fmla="*/ 85579 w 310435"/>
                <a:gd name="csY857" fmla="*/ 687992 h 716517"/>
                <a:gd name="csX858" fmla="*/ 85579 w 310435"/>
                <a:gd name="csY858" fmla="*/ 689670 h 716517"/>
                <a:gd name="csX859" fmla="*/ 83901 w 310435"/>
                <a:gd name="csY859" fmla="*/ 689670 h 716517"/>
                <a:gd name="csX860" fmla="*/ 83901 w 310435"/>
                <a:gd name="csY860" fmla="*/ 687992 h 716517"/>
                <a:gd name="csX861" fmla="*/ 79986 w 310435"/>
                <a:gd name="csY861" fmla="*/ 687992 h 716517"/>
                <a:gd name="csX862" fmla="*/ 79986 w 310435"/>
                <a:gd name="csY862" fmla="*/ 689670 h 716517"/>
                <a:gd name="csX863" fmla="*/ 76630 w 310435"/>
                <a:gd name="csY863" fmla="*/ 689670 h 716517"/>
                <a:gd name="csX864" fmla="*/ 76630 w 310435"/>
                <a:gd name="csY864" fmla="*/ 693585 h 716517"/>
                <a:gd name="csX865" fmla="*/ 74952 w 310435"/>
                <a:gd name="csY865" fmla="*/ 693585 h 716517"/>
                <a:gd name="csX866" fmla="*/ 74952 w 310435"/>
                <a:gd name="csY866" fmla="*/ 695263 h 716517"/>
                <a:gd name="csX867" fmla="*/ 73274 w 310435"/>
                <a:gd name="csY867" fmla="*/ 696941 h 716517"/>
                <a:gd name="csX868" fmla="*/ 73274 w 310435"/>
                <a:gd name="csY868" fmla="*/ 701975 h 716517"/>
                <a:gd name="csX869" fmla="*/ 74952 w 310435"/>
                <a:gd name="csY869" fmla="*/ 701975 h 716517"/>
                <a:gd name="csX870" fmla="*/ 74952 w 310435"/>
                <a:gd name="csY870" fmla="*/ 704213 h 716517"/>
                <a:gd name="csX871" fmla="*/ 76630 w 310435"/>
                <a:gd name="csY871" fmla="*/ 704213 h 716517"/>
                <a:gd name="csX872" fmla="*/ 76630 w 310435"/>
                <a:gd name="csY872" fmla="*/ 707569 h 716517"/>
                <a:gd name="csX873" fmla="*/ 78308 w 310435"/>
                <a:gd name="csY873" fmla="*/ 707569 h 716517"/>
                <a:gd name="csX874" fmla="*/ 76630 w 310435"/>
                <a:gd name="csY874" fmla="*/ 709247 h 716517"/>
                <a:gd name="csX875" fmla="*/ 76630 w 310435"/>
                <a:gd name="csY875" fmla="*/ 713162 h 716517"/>
                <a:gd name="csX876" fmla="*/ 74952 w 310435"/>
                <a:gd name="csY876" fmla="*/ 713162 h 716517"/>
                <a:gd name="csX877" fmla="*/ 73274 w 310435"/>
                <a:gd name="csY877" fmla="*/ 714840 h 716517"/>
                <a:gd name="csX878" fmla="*/ 73274 w 310435"/>
                <a:gd name="csY878" fmla="*/ 716518 h 716517"/>
                <a:gd name="csX879" fmla="*/ 71037 w 310435"/>
                <a:gd name="csY879" fmla="*/ 716518 h 716517"/>
                <a:gd name="csX880" fmla="*/ 69359 w 310435"/>
                <a:gd name="csY880" fmla="*/ 714840 h 716517"/>
                <a:gd name="csX881" fmla="*/ 69359 w 310435"/>
                <a:gd name="csY881" fmla="*/ 713162 h 716517"/>
                <a:gd name="csX882" fmla="*/ 60409 w 310435"/>
                <a:gd name="csY882" fmla="*/ 713162 h 716517"/>
                <a:gd name="csX883" fmla="*/ 60409 w 310435"/>
                <a:gd name="csY883" fmla="*/ 714840 h 716517"/>
                <a:gd name="csX884" fmla="*/ 58731 w 310435"/>
                <a:gd name="csY884" fmla="*/ 714840 h 716517"/>
                <a:gd name="csX885" fmla="*/ 58731 w 310435"/>
                <a:gd name="csY885" fmla="*/ 716518 h 716517"/>
                <a:gd name="csX886" fmla="*/ 58731 w 310435"/>
                <a:gd name="csY886" fmla="*/ 714840 h 716517"/>
                <a:gd name="csX887" fmla="*/ 57053 w 310435"/>
                <a:gd name="csY887" fmla="*/ 716518 h 716517"/>
                <a:gd name="csX888" fmla="*/ 51460 w 310435"/>
                <a:gd name="csY888" fmla="*/ 716518 h 716517"/>
                <a:gd name="csX889" fmla="*/ 26848 w 310435"/>
                <a:gd name="csY889" fmla="*/ 636532 h 716517"/>
                <a:gd name="csX890" fmla="*/ 17899 w 310435"/>
                <a:gd name="csY890" fmla="*/ 618633 h 716517"/>
                <a:gd name="csX891" fmla="*/ 17899 w 310435"/>
                <a:gd name="csY891" fmla="*/ 616396 h 716517"/>
                <a:gd name="csX892" fmla="*/ 17899 w 310435"/>
                <a:gd name="csY892" fmla="*/ 618633 h 716517"/>
                <a:gd name="csX893" fmla="*/ 16221 w 310435"/>
                <a:gd name="csY893" fmla="*/ 616396 h 716517"/>
                <a:gd name="csX894" fmla="*/ 16221 w 310435"/>
                <a:gd name="csY894" fmla="*/ 614718 h 716517"/>
                <a:gd name="csX895" fmla="*/ 16221 w 310435"/>
                <a:gd name="csY895" fmla="*/ 616396 h 716517"/>
                <a:gd name="csX896" fmla="*/ 7271 w 310435"/>
                <a:gd name="csY896" fmla="*/ 587869 h 716517"/>
                <a:gd name="csX897" fmla="*/ 8949 w 310435"/>
                <a:gd name="csY897" fmla="*/ 587869 h 716517"/>
                <a:gd name="csX898" fmla="*/ 7271 w 310435"/>
                <a:gd name="csY898" fmla="*/ 587869 h 716517"/>
                <a:gd name="csX899" fmla="*/ 163887 w 310435"/>
                <a:gd name="csY899" fmla="*/ 555987 h 716517"/>
                <a:gd name="csX900" fmla="*/ 165565 w 310435"/>
                <a:gd name="csY900" fmla="*/ 555987 h 716517"/>
                <a:gd name="csX901" fmla="*/ 163887 w 310435"/>
                <a:gd name="csY901" fmla="*/ 555987 h 716517"/>
                <a:gd name="csX902" fmla="*/ 169481 w 310435"/>
                <a:gd name="csY902" fmla="*/ 552631 h 716517"/>
                <a:gd name="csX903" fmla="*/ 171159 w 310435"/>
                <a:gd name="csY903" fmla="*/ 552631 h 716517"/>
                <a:gd name="csX904" fmla="*/ 169481 w 310435"/>
                <a:gd name="csY904" fmla="*/ 552631 h 7165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</a:cxnLst>
              <a:rect l="l" t="t" r="r" b="b"/>
              <a:pathLst>
                <a:path w="310435" h="716517">
                  <a:moveTo>
                    <a:pt x="51460" y="716518"/>
                  </a:moveTo>
                  <a:lnTo>
                    <a:pt x="46425" y="716518"/>
                  </a:lnTo>
                  <a:lnTo>
                    <a:pt x="46425" y="714840"/>
                  </a:lnTo>
                  <a:lnTo>
                    <a:pt x="42510" y="714840"/>
                  </a:lnTo>
                  <a:lnTo>
                    <a:pt x="42510" y="713162"/>
                  </a:lnTo>
                  <a:lnTo>
                    <a:pt x="44747" y="713162"/>
                  </a:lnTo>
                  <a:lnTo>
                    <a:pt x="44747" y="710925"/>
                  </a:lnTo>
                  <a:lnTo>
                    <a:pt x="42510" y="710925"/>
                  </a:lnTo>
                  <a:lnTo>
                    <a:pt x="42510" y="705891"/>
                  </a:lnTo>
                  <a:lnTo>
                    <a:pt x="44747" y="705891"/>
                  </a:lnTo>
                  <a:lnTo>
                    <a:pt x="46425" y="704213"/>
                  </a:lnTo>
                  <a:lnTo>
                    <a:pt x="46425" y="700297"/>
                  </a:lnTo>
                  <a:lnTo>
                    <a:pt x="42510" y="700297"/>
                  </a:lnTo>
                  <a:lnTo>
                    <a:pt x="42510" y="695263"/>
                  </a:lnTo>
                  <a:lnTo>
                    <a:pt x="40832" y="695263"/>
                  </a:lnTo>
                  <a:lnTo>
                    <a:pt x="40832" y="691348"/>
                  </a:lnTo>
                  <a:lnTo>
                    <a:pt x="39154" y="691348"/>
                  </a:lnTo>
                  <a:lnTo>
                    <a:pt x="39154" y="689670"/>
                  </a:lnTo>
                  <a:lnTo>
                    <a:pt x="37476" y="687992"/>
                  </a:lnTo>
                  <a:lnTo>
                    <a:pt x="37476" y="686314"/>
                  </a:lnTo>
                  <a:lnTo>
                    <a:pt x="35798" y="686314"/>
                  </a:lnTo>
                  <a:lnTo>
                    <a:pt x="35798" y="680720"/>
                  </a:lnTo>
                  <a:lnTo>
                    <a:pt x="33561" y="680720"/>
                  </a:lnTo>
                  <a:lnTo>
                    <a:pt x="33561" y="679042"/>
                  </a:lnTo>
                  <a:lnTo>
                    <a:pt x="31883" y="677364"/>
                  </a:lnTo>
                  <a:lnTo>
                    <a:pt x="31883" y="675686"/>
                  </a:lnTo>
                  <a:lnTo>
                    <a:pt x="33561" y="675686"/>
                  </a:lnTo>
                  <a:lnTo>
                    <a:pt x="35798" y="677364"/>
                  </a:lnTo>
                  <a:lnTo>
                    <a:pt x="37476" y="677364"/>
                  </a:lnTo>
                  <a:lnTo>
                    <a:pt x="37476" y="679042"/>
                  </a:lnTo>
                  <a:lnTo>
                    <a:pt x="39154" y="679042"/>
                  </a:lnTo>
                  <a:lnTo>
                    <a:pt x="39154" y="680720"/>
                  </a:lnTo>
                  <a:lnTo>
                    <a:pt x="40832" y="680720"/>
                  </a:lnTo>
                  <a:lnTo>
                    <a:pt x="40832" y="675686"/>
                  </a:lnTo>
                  <a:lnTo>
                    <a:pt x="39154" y="675686"/>
                  </a:lnTo>
                  <a:lnTo>
                    <a:pt x="39154" y="673449"/>
                  </a:lnTo>
                  <a:lnTo>
                    <a:pt x="37476" y="673449"/>
                  </a:lnTo>
                  <a:lnTo>
                    <a:pt x="37476" y="671771"/>
                  </a:lnTo>
                  <a:lnTo>
                    <a:pt x="35798" y="671771"/>
                  </a:lnTo>
                  <a:lnTo>
                    <a:pt x="35798" y="670093"/>
                  </a:lnTo>
                  <a:lnTo>
                    <a:pt x="37476" y="670093"/>
                  </a:lnTo>
                  <a:lnTo>
                    <a:pt x="37476" y="668415"/>
                  </a:lnTo>
                  <a:lnTo>
                    <a:pt x="39154" y="668415"/>
                  </a:lnTo>
                  <a:lnTo>
                    <a:pt x="39154" y="670093"/>
                  </a:lnTo>
                  <a:lnTo>
                    <a:pt x="42510" y="670093"/>
                  </a:lnTo>
                  <a:lnTo>
                    <a:pt x="42510" y="661143"/>
                  </a:lnTo>
                  <a:lnTo>
                    <a:pt x="39154" y="661143"/>
                  </a:lnTo>
                  <a:lnTo>
                    <a:pt x="37476" y="659465"/>
                  </a:lnTo>
                  <a:lnTo>
                    <a:pt x="37476" y="657787"/>
                  </a:lnTo>
                  <a:lnTo>
                    <a:pt x="35798" y="657787"/>
                  </a:lnTo>
                  <a:lnTo>
                    <a:pt x="35798" y="652194"/>
                  </a:lnTo>
                  <a:lnTo>
                    <a:pt x="33561" y="652194"/>
                  </a:lnTo>
                  <a:lnTo>
                    <a:pt x="33561" y="650516"/>
                  </a:lnTo>
                  <a:lnTo>
                    <a:pt x="30205" y="650516"/>
                  </a:lnTo>
                  <a:lnTo>
                    <a:pt x="30205" y="644922"/>
                  </a:lnTo>
                  <a:lnTo>
                    <a:pt x="28526" y="644922"/>
                  </a:lnTo>
                  <a:lnTo>
                    <a:pt x="28526" y="641566"/>
                  </a:lnTo>
                  <a:lnTo>
                    <a:pt x="25170" y="641566"/>
                  </a:lnTo>
                  <a:lnTo>
                    <a:pt x="25170" y="639888"/>
                  </a:lnTo>
                  <a:lnTo>
                    <a:pt x="26848" y="639888"/>
                  </a:lnTo>
                  <a:lnTo>
                    <a:pt x="26848" y="636532"/>
                  </a:lnTo>
                  <a:lnTo>
                    <a:pt x="22933" y="636532"/>
                  </a:lnTo>
                  <a:lnTo>
                    <a:pt x="22933" y="634295"/>
                  </a:lnTo>
                  <a:lnTo>
                    <a:pt x="25170" y="634295"/>
                  </a:lnTo>
                  <a:lnTo>
                    <a:pt x="25170" y="630939"/>
                  </a:lnTo>
                  <a:lnTo>
                    <a:pt x="22933" y="630939"/>
                  </a:lnTo>
                  <a:lnTo>
                    <a:pt x="22933" y="629261"/>
                  </a:lnTo>
                  <a:lnTo>
                    <a:pt x="22933" y="629261"/>
                  </a:lnTo>
                  <a:lnTo>
                    <a:pt x="22933" y="627583"/>
                  </a:lnTo>
                  <a:lnTo>
                    <a:pt x="22933" y="627583"/>
                  </a:lnTo>
                  <a:lnTo>
                    <a:pt x="21255" y="629261"/>
                  </a:lnTo>
                  <a:lnTo>
                    <a:pt x="19577" y="629261"/>
                  </a:lnTo>
                  <a:lnTo>
                    <a:pt x="19577" y="618633"/>
                  </a:lnTo>
                  <a:lnTo>
                    <a:pt x="17899" y="618633"/>
                  </a:lnTo>
                  <a:lnTo>
                    <a:pt x="17899" y="616396"/>
                  </a:lnTo>
                  <a:lnTo>
                    <a:pt x="16221" y="616396"/>
                  </a:lnTo>
                  <a:lnTo>
                    <a:pt x="16221" y="614718"/>
                  </a:lnTo>
                  <a:lnTo>
                    <a:pt x="13984" y="614718"/>
                  </a:lnTo>
                  <a:lnTo>
                    <a:pt x="16221" y="614718"/>
                  </a:lnTo>
                  <a:lnTo>
                    <a:pt x="13984" y="614718"/>
                  </a:lnTo>
                  <a:lnTo>
                    <a:pt x="13984" y="613040"/>
                  </a:lnTo>
                  <a:lnTo>
                    <a:pt x="16221" y="613040"/>
                  </a:lnTo>
                  <a:lnTo>
                    <a:pt x="16221" y="611362"/>
                  </a:lnTo>
                  <a:lnTo>
                    <a:pt x="16221" y="611362"/>
                  </a:lnTo>
                  <a:lnTo>
                    <a:pt x="16221" y="609684"/>
                  </a:lnTo>
                  <a:lnTo>
                    <a:pt x="13984" y="609684"/>
                  </a:lnTo>
                  <a:lnTo>
                    <a:pt x="13984" y="605768"/>
                  </a:lnTo>
                  <a:lnTo>
                    <a:pt x="16221" y="605768"/>
                  </a:lnTo>
                  <a:lnTo>
                    <a:pt x="16221" y="602412"/>
                  </a:lnTo>
                  <a:lnTo>
                    <a:pt x="17899" y="602412"/>
                  </a:lnTo>
                  <a:lnTo>
                    <a:pt x="17899" y="600734"/>
                  </a:lnTo>
                  <a:lnTo>
                    <a:pt x="17899" y="600734"/>
                  </a:lnTo>
                  <a:lnTo>
                    <a:pt x="17899" y="599056"/>
                  </a:lnTo>
                  <a:lnTo>
                    <a:pt x="16221" y="599056"/>
                  </a:lnTo>
                  <a:lnTo>
                    <a:pt x="16221" y="596819"/>
                  </a:lnTo>
                  <a:lnTo>
                    <a:pt x="17899" y="596819"/>
                  </a:lnTo>
                  <a:lnTo>
                    <a:pt x="17899" y="593463"/>
                  </a:lnTo>
                  <a:lnTo>
                    <a:pt x="19577" y="591785"/>
                  </a:lnTo>
                  <a:lnTo>
                    <a:pt x="17899" y="591785"/>
                  </a:lnTo>
                  <a:lnTo>
                    <a:pt x="17899" y="586191"/>
                  </a:lnTo>
                  <a:lnTo>
                    <a:pt x="16221" y="586191"/>
                  </a:lnTo>
                  <a:lnTo>
                    <a:pt x="16221" y="587869"/>
                  </a:lnTo>
                  <a:lnTo>
                    <a:pt x="12306" y="587869"/>
                  </a:lnTo>
                  <a:lnTo>
                    <a:pt x="12306" y="590107"/>
                  </a:lnTo>
                  <a:lnTo>
                    <a:pt x="10628" y="590107"/>
                  </a:lnTo>
                  <a:lnTo>
                    <a:pt x="10628" y="587869"/>
                  </a:lnTo>
                  <a:lnTo>
                    <a:pt x="8949" y="587869"/>
                  </a:lnTo>
                  <a:lnTo>
                    <a:pt x="8949" y="586191"/>
                  </a:lnTo>
                  <a:lnTo>
                    <a:pt x="7271" y="587869"/>
                  </a:lnTo>
                  <a:lnTo>
                    <a:pt x="7271" y="584513"/>
                  </a:lnTo>
                  <a:lnTo>
                    <a:pt x="5034" y="584513"/>
                  </a:lnTo>
                  <a:lnTo>
                    <a:pt x="5034" y="586191"/>
                  </a:lnTo>
                  <a:lnTo>
                    <a:pt x="1678" y="586191"/>
                  </a:lnTo>
                  <a:lnTo>
                    <a:pt x="1678" y="584513"/>
                  </a:lnTo>
                  <a:lnTo>
                    <a:pt x="3356" y="584513"/>
                  </a:lnTo>
                  <a:lnTo>
                    <a:pt x="3356" y="582835"/>
                  </a:lnTo>
                  <a:lnTo>
                    <a:pt x="3356" y="582835"/>
                  </a:lnTo>
                  <a:lnTo>
                    <a:pt x="3356" y="581157"/>
                  </a:lnTo>
                  <a:lnTo>
                    <a:pt x="5034" y="581157"/>
                  </a:lnTo>
                  <a:lnTo>
                    <a:pt x="5034" y="579479"/>
                  </a:lnTo>
                  <a:lnTo>
                    <a:pt x="3356" y="579479"/>
                  </a:lnTo>
                  <a:lnTo>
                    <a:pt x="3356" y="573886"/>
                  </a:lnTo>
                  <a:lnTo>
                    <a:pt x="3356" y="573886"/>
                  </a:lnTo>
                  <a:lnTo>
                    <a:pt x="3356" y="570530"/>
                  </a:lnTo>
                  <a:lnTo>
                    <a:pt x="1678" y="570530"/>
                  </a:lnTo>
                  <a:lnTo>
                    <a:pt x="1678" y="564936"/>
                  </a:lnTo>
                  <a:lnTo>
                    <a:pt x="3356" y="564936"/>
                  </a:lnTo>
                  <a:lnTo>
                    <a:pt x="3356" y="563258"/>
                  </a:lnTo>
                  <a:lnTo>
                    <a:pt x="1678" y="563258"/>
                  </a:lnTo>
                  <a:lnTo>
                    <a:pt x="1678" y="561580"/>
                  </a:lnTo>
                  <a:lnTo>
                    <a:pt x="0" y="561580"/>
                  </a:lnTo>
                  <a:lnTo>
                    <a:pt x="0" y="559343"/>
                  </a:lnTo>
                  <a:lnTo>
                    <a:pt x="1678" y="559343"/>
                  </a:lnTo>
                  <a:lnTo>
                    <a:pt x="1678" y="557665"/>
                  </a:lnTo>
                  <a:lnTo>
                    <a:pt x="0" y="557665"/>
                  </a:lnTo>
                  <a:lnTo>
                    <a:pt x="0" y="554309"/>
                  </a:lnTo>
                  <a:lnTo>
                    <a:pt x="1678" y="552631"/>
                  </a:lnTo>
                  <a:lnTo>
                    <a:pt x="3356" y="552631"/>
                  </a:lnTo>
                  <a:lnTo>
                    <a:pt x="3356" y="550953"/>
                  </a:lnTo>
                  <a:lnTo>
                    <a:pt x="5034" y="550953"/>
                  </a:lnTo>
                  <a:lnTo>
                    <a:pt x="7271" y="552631"/>
                  </a:lnTo>
                  <a:lnTo>
                    <a:pt x="7271" y="555987"/>
                  </a:lnTo>
                  <a:lnTo>
                    <a:pt x="8949" y="555987"/>
                  </a:lnTo>
                  <a:lnTo>
                    <a:pt x="8949" y="561580"/>
                  </a:lnTo>
                  <a:lnTo>
                    <a:pt x="12306" y="561580"/>
                  </a:lnTo>
                  <a:lnTo>
                    <a:pt x="12306" y="557665"/>
                  </a:lnTo>
                  <a:lnTo>
                    <a:pt x="13984" y="557665"/>
                  </a:lnTo>
                  <a:lnTo>
                    <a:pt x="13984" y="554309"/>
                  </a:lnTo>
                  <a:lnTo>
                    <a:pt x="16221" y="554309"/>
                  </a:lnTo>
                  <a:lnTo>
                    <a:pt x="16221" y="545359"/>
                  </a:lnTo>
                  <a:lnTo>
                    <a:pt x="17899" y="545359"/>
                  </a:lnTo>
                  <a:lnTo>
                    <a:pt x="17899" y="539766"/>
                  </a:lnTo>
                  <a:lnTo>
                    <a:pt x="16221" y="538088"/>
                  </a:lnTo>
                  <a:lnTo>
                    <a:pt x="16221" y="533054"/>
                  </a:lnTo>
                  <a:lnTo>
                    <a:pt x="13984" y="529138"/>
                  </a:lnTo>
                  <a:lnTo>
                    <a:pt x="13984" y="527460"/>
                  </a:lnTo>
                  <a:lnTo>
                    <a:pt x="16221" y="525782"/>
                  </a:lnTo>
                  <a:lnTo>
                    <a:pt x="17899" y="525782"/>
                  </a:lnTo>
                  <a:lnTo>
                    <a:pt x="17899" y="524104"/>
                  </a:lnTo>
                  <a:lnTo>
                    <a:pt x="19577" y="524104"/>
                  </a:lnTo>
                  <a:lnTo>
                    <a:pt x="19577" y="516833"/>
                  </a:lnTo>
                  <a:lnTo>
                    <a:pt x="17899" y="516833"/>
                  </a:lnTo>
                  <a:lnTo>
                    <a:pt x="17899" y="515155"/>
                  </a:lnTo>
                  <a:lnTo>
                    <a:pt x="19577" y="515155"/>
                  </a:lnTo>
                  <a:lnTo>
                    <a:pt x="19577" y="513477"/>
                  </a:lnTo>
                  <a:lnTo>
                    <a:pt x="21255" y="513477"/>
                  </a:lnTo>
                  <a:lnTo>
                    <a:pt x="21255" y="515155"/>
                  </a:lnTo>
                  <a:lnTo>
                    <a:pt x="25170" y="515155"/>
                  </a:lnTo>
                  <a:lnTo>
                    <a:pt x="26848" y="511239"/>
                  </a:lnTo>
                  <a:lnTo>
                    <a:pt x="28526" y="511239"/>
                  </a:lnTo>
                  <a:lnTo>
                    <a:pt x="30205" y="509561"/>
                  </a:lnTo>
                  <a:lnTo>
                    <a:pt x="30205" y="507883"/>
                  </a:lnTo>
                  <a:lnTo>
                    <a:pt x="31883" y="507883"/>
                  </a:lnTo>
                  <a:lnTo>
                    <a:pt x="33561" y="506205"/>
                  </a:lnTo>
                  <a:lnTo>
                    <a:pt x="33561" y="491662"/>
                  </a:lnTo>
                  <a:lnTo>
                    <a:pt x="35798" y="489984"/>
                  </a:lnTo>
                  <a:lnTo>
                    <a:pt x="35798" y="481035"/>
                  </a:lnTo>
                  <a:lnTo>
                    <a:pt x="33561" y="479357"/>
                  </a:lnTo>
                  <a:lnTo>
                    <a:pt x="33561" y="477679"/>
                  </a:lnTo>
                  <a:lnTo>
                    <a:pt x="30205" y="473763"/>
                  </a:lnTo>
                  <a:lnTo>
                    <a:pt x="30205" y="467051"/>
                  </a:lnTo>
                  <a:lnTo>
                    <a:pt x="28526" y="465373"/>
                  </a:lnTo>
                  <a:lnTo>
                    <a:pt x="28526" y="463136"/>
                  </a:lnTo>
                  <a:lnTo>
                    <a:pt x="26848" y="459780"/>
                  </a:lnTo>
                  <a:lnTo>
                    <a:pt x="28526" y="459780"/>
                  </a:lnTo>
                  <a:lnTo>
                    <a:pt x="31883" y="458102"/>
                  </a:lnTo>
                  <a:lnTo>
                    <a:pt x="37476" y="458102"/>
                  </a:lnTo>
                  <a:lnTo>
                    <a:pt x="37476" y="454186"/>
                  </a:lnTo>
                  <a:lnTo>
                    <a:pt x="40832" y="450830"/>
                  </a:lnTo>
                  <a:lnTo>
                    <a:pt x="40832" y="445237"/>
                  </a:lnTo>
                  <a:lnTo>
                    <a:pt x="42510" y="443559"/>
                  </a:lnTo>
                  <a:lnTo>
                    <a:pt x="40832" y="440203"/>
                  </a:lnTo>
                  <a:lnTo>
                    <a:pt x="37476" y="438525"/>
                  </a:lnTo>
                  <a:lnTo>
                    <a:pt x="37476" y="436847"/>
                  </a:lnTo>
                  <a:lnTo>
                    <a:pt x="35798" y="432931"/>
                  </a:lnTo>
                  <a:lnTo>
                    <a:pt x="30205" y="432931"/>
                  </a:lnTo>
                  <a:lnTo>
                    <a:pt x="30205" y="431253"/>
                  </a:lnTo>
                  <a:lnTo>
                    <a:pt x="28526" y="427897"/>
                  </a:lnTo>
                  <a:lnTo>
                    <a:pt x="25170" y="423982"/>
                  </a:lnTo>
                  <a:lnTo>
                    <a:pt x="25170" y="415032"/>
                  </a:lnTo>
                  <a:lnTo>
                    <a:pt x="26848" y="409998"/>
                  </a:lnTo>
                  <a:lnTo>
                    <a:pt x="26848" y="406083"/>
                  </a:lnTo>
                  <a:lnTo>
                    <a:pt x="28526" y="402727"/>
                  </a:lnTo>
                  <a:lnTo>
                    <a:pt x="28526" y="392099"/>
                  </a:lnTo>
                  <a:lnTo>
                    <a:pt x="25170" y="388184"/>
                  </a:lnTo>
                  <a:lnTo>
                    <a:pt x="22933" y="379794"/>
                  </a:lnTo>
                  <a:lnTo>
                    <a:pt x="22933" y="377556"/>
                  </a:lnTo>
                  <a:lnTo>
                    <a:pt x="25170" y="372522"/>
                  </a:lnTo>
                  <a:lnTo>
                    <a:pt x="25170" y="370844"/>
                  </a:lnTo>
                  <a:lnTo>
                    <a:pt x="22933" y="365251"/>
                  </a:lnTo>
                  <a:lnTo>
                    <a:pt x="22933" y="363573"/>
                  </a:lnTo>
                  <a:lnTo>
                    <a:pt x="25170" y="361895"/>
                  </a:lnTo>
                  <a:lnTo>
                    <a:pt x="25170" y="359657"/>
                  </a:lnTo>
                  <a:lnTo>
                    <a:pt x="26848" y="357979"/>
                  </a:lnTo>
                  <a:lnTo>
                    <a:pt x="25170" y="356301"/>
                  </a:lnTo>
                  <a:lnTo>
                    <a:pt x="21255" y="347352"/>
                  </a:lnTo>
                  <a:lnTo>
                    <a:pt x="21255" y="343996"/>
                  </a:lnTo>
                  <a:lnTo>
                    <a:pt x="22933" y="338402"/>
                  </a:lnTo>
                  <a:lnTo>
                    <a:pt x="25170" y="335046"/>
                  </a:lnTo>
                  <a:lnTo>
                    <a:pt x="26848" y="333368"/>
                  </a:lnTo>
                  <a:lnTo>
                    <a:pt x="25170" y="331131"/>
                  </a:lnTo>
                  <a:lnTo>
                    <a:pt x="25170" y="326097"/>
                  </a:lnTo>
                  <a:lnTo>
                    <a:pt x="26848" y="324419"/>
                  </a:lnTo>
                  <a:lnTo>
                    <a:pt x="28526" y="324419"/>
                  </a:lnTo>
                  <a:lnTo>
                    <a:pt x="28526" y="320503"/>
                  </a:lnTo>
                  <a:lnTo>
                    <a:pt x="35798" y="309876"/>
                  </a:lnTo>
                  <a:lnTo>
                    <a:pt x="37476" y="306520"/>
                  </a:lnTo>
                  <a:lnTo>
                    <a:pt x="39154" y="304842"/>
                  </a:lnTo>
                  <a:lnTo>
                    <a:pt x="40832" y="304842"/>
                  </a:lnTo>
                  <a:lnTo>
                    <a:pt x="42510" y="302604"/>
                  </a:lnTo>
                  <a:lnTo>
                    <a:pt x="46425" y="300926"/>
                  </a:lnTo>
                  <a:lnTo>
                    <a:pt x="57053" y="300926"/>
                  </a:lnTo>
                  <a:lnTo>
                    <a:pt x="60409" y="302604"/>
                  </a:lnTo>
                  <a:lnTo>
                    <a:pt x="62087" y="302604"/>
                  </a:lnTo>
                  <a:lnTo>
                    <a:pt x="69359" y="304842"/>
                  </a:lnTo>
                  <a:lnTo>
                    <a:pt x="69359" y="300926"/>
                  </a:lnTo>
                  <a:lnTo>
                    <a:pt x="71037" y="300926"/>
                  </a:lnTo>
                  <a:lnTo>
                    <a:pt x="71037" y="297570"/>
                  </a:lnTo>
                  <a:lnTo>
                    <a:pt x="73274" y="295892"/>
                  </a:lnTo>
                  <a:lnTo>
                    <a:pt x="71037" y="283027"/>
                  </a:lnTo>
                  <a:lnTo>
                    <a:pt x="71037" y="277993"/>
                  </a:lnTo>
                  <a:lnTo>
                    <a:pt x="67680" y="277993"/>
                  </a:lnTo>
                  <a:lnTo>
                    <a:pt x="64324" y="276315"/>
                  </a:lnTo>
                  <a:lnTo>
                    <a:pt x="60409" y="272400"/>
                  </a:lnTo>
                  <a:lnTo>
                    <a:pt x="60409" y="270722"/>
                  </a:lnTo>
                  <a:lnTo>
                    <a:pt x="62087" y="270722"/>
                  </a:lnTo>
                  <a:lnTo>
                    <a:pt x="62087" y="269044"/>
                  </a:lnTo>
                  <a:lnTo>
                    <a:pt x="64324" y="267366"/>
                  </a:lnTo>
                  <a:lnTo>
                    <a:pt x="66002" y="263450"/>
                  </a:lnTo>
                  <a:lnTo>
                    <a:pt x="67680" y="258416"/>
                  </a:lnTo>
                  <a:lnTo>
                    <a:pt x="71037" y="254501"/>
                  </a:lnTo>
                  <a:lnTo>
                    <a:pt x="73274" y="251145"/>
                  </a:lnTo>
                  <a:lnTo>
                    <a:pt x="73274" y="247789"/>
                  </a:lnTo>
                  <a:lnTo>
                    <a:pt x="76630" y="245552"/>
                  </a:lnTo>
                  <a:lnTo>
                    <a:pt x="76630" y="240517"/>
                  </a:lnTo>
                  <a:lnTo>
                    <a:pt x="78308" y="240517"/>
                  </a:lnTo>
                  <a:lnTo>
                    <a:pt x="78308" y="234924"/>
                  </a:lnTo>
                  <a:lnTo>
                    <a:pt x="79986" y="233246"/>
                  </a:lnTo>
                  <a:lnTo>
                    <a:pt x="82223" y="231568"/>
                  </a:lnTo>
                  <a:lnTo>
                    <a:pt x="82223" y="210313"/>
                  </a:lnTo>
                  <a:lnTo>
                    <a:pt x="83901" y="203041"/>
                  </a:lnTo>
                  <a:lnTo>
                    <a:pt x="83901" y="197448"/>
                  </a:lnTo>
                  <a:lnTo>
                    <a:pt x="82223" y="194092"/>
                  </a:lnTo>
                  <a:lnTo>
                    <a:pt x="82223" y="183464"/>
                  </a:lnTo>
                  <a:lnTo>
                    <a:pt x="94529" y="183464"/>
                  </a:lnTo>
                  <a:lnTo>
                    <a:pt x="94529" y="181786"/>
                  </a:lnTo>
                  <a:lnTo>
                    <a:pt x="99563" y="177871"/>
                  </a:lnTo>
                  <a:lnTo>
                    <a:pt x="105156" y="176193"/>
                  </a:lnTo>
                  <a:lnTo>
                    <a:pt x="105156" y="171159"/>
                  </a:lnTo>
                  <a:lnTo>
                    <a:pt x="101800" y="163887"/>
                  </a:lnTo>
                  <a:lnTo>
                    <a:pt x="103478" y="162209"/>
                  </a:lnTo>
                  <a:lnTo>
                    <a:pt x="106834" y="158294"/>
                  </a:lnTo>
                  <a:lnTo>
                    <a:pt x="106834" y="156616"/>
                  </a:lnTo>
                  <a:lnTo>
                    <a:pt x="117462" y="138717"/>
                  </a:lnTo>
                  <a:lnTo>
                    <a:pt x="119140" y="137039"/>
                  </a:lnTo>
                  <a:lnTo>
                    <a:pt x="123055" y="133683"/>
                  </a:lnTo>
                  <a:lnTo>
                    <a:pt x="123055" y="131446"/>
                  </a:lnTo>
                  <a:lnTo>
                    <a:pt x="126411" y="129767"/>
                  </a:lnTo>
                  <a:lnTo>
                    <a:pt x="126411" y="119140"/>
                  </a:lnTo>
                  <a:lnTo>
                    <a:pt x="124733" y="117462"/>
                  </a:lnTo>
                  <a:lnTo>
                    <a:pt x="124733" y="115784"/>
                  </a:lnTo>
                  <a:lnTo>
                    <a:pt x="123055" y="111869"/>
                  </a:lnTo>
                  <a:lnTo>
                    <a:pt x="121377" y="110191"/>
                  </a:lnTo>
                  <a:lnTo>
                    <a:pt x="119140" y="105156"/>
                  </a:lnTo>
                  <a:lnTo>
                    <a:pt x="119140" y="102919"/>
                  </a:lnTo>
                  <a:lnTo>
                    <a:pt x="121377" y="99563"/>
                  </a:lnTo>
                  <a:lnTo>
                    <a:pt x="126411" y="99563"/>
                  </a:lnTo>
                  <a:lnTo>
                    <a:pt x="128090" y="97885"/>
                  </a:lnTo>
                  <a:lnTo>
                    <a:pt x="130327" y="94529"/>
                  </a:lnTo>
                  <a:lnTo>
                    <a:pt x="130327" y="92292"/>
                  </a:lnTo>
                  <a:lnTo>
                    <a:pt x="132005" y="87258"/>
                  </a:lnTo>
                  <a:lnTo>
                    <a:pt x="132005" y="81664"/>
                  </a:lnTo>
                  <a:lnTo>
                    <a:pt x="133683" y="78308"/>
                  </a:lnTo>
                  <a:lnTo>
                    <a:pt x="133683" y="76630"/>
                  </a:lnTo>
                  <a:lnTo>
                    <a:pt x="135361" y="74393"/>
                  </a:lnTo>
                  <a:lnTo>
                    <a:pt x="137039" y="74393"/>
                  </a:lnTo>
                  <a:lnTo>
                    <a:pt x="140954" y="69359"/>
                  </a:lnTo>
                  <a:lnTo>
                    <a:pt x="142632" y="69359"/>
                  </a:lnTo>
                  <a:lnTo>
                    <a:pt x="144310" y="67681"/>
                  </a:lnTo>
                  <a:lnTo>
                    <a:pt x="145988" y="63765"/>
                  </a:lnTo>
                  <a:lnTo>
                    <a:pt x="147667" y="62087"/>
                  </a:lnTo>
                  <a:lnTo>
                    <a:pt x="149904" y="63765"/>
                  </a:lnTo>
                  <a:lnTo>
                    <a:pt x="153260" y="66002"/>
                  </a:lnTo>
                  <a:lnTo>
                    <a:pt x="154938" y="67681"/>
                  </a:lnTo>
                  <a:lnTo>
                    <a:pt x="156616" y="67681"/>
                  </a:lnTo>
                  <a:lnTo>
                    <a:pt x="158853" y="69359"/>
                  </a:lnTo>
                  <a:lnTo>
                    <a:pt x="160531" y="71037"/>
                  </a:lnTo>
                  <a:lnTo>
                    <a:pt x="162209" y="71037"/>
                  </a:lnTo>
                  <a:lnTo>
                    <a:pt x="162209" y="69359"/>
                  </a:lnTo>
                  <a:lnTo>
                    <a:pt x="163887" y="67681"/>
                  </a:lnTo>
                  <a:lnTo>
                    <a:pt x="165565" y="62087"/>
                  </a:lnTo>
                  <a:lnTo>
                    <a:pt x="167803" y="57053"/>
                  </a:lnTo>
                  <a:lnTo>
                    <a:pt x="167803" y="35239"/>
                  </a:lnTo>
                  <a:lnTo>
                    <a:pt x="169481" y="35239"/>
                  </a:lnTo>
                  <a:lnTo>
                    <a:pt x="171159" y="33561"/>
                  </a:lnTo>
                  <a:lnTo>
                    <a:pt x="174515" y="31883"/>
                  </a:lnTo>
                  <a:lnTo>
                    <a:pt x="176193" y="33561"/>
                  </a:lnTo>
                  <a:lnTo>
                    <a:pt x="180108" y="37476"/>
                  </a:lnTo>
                  <a:lnTo>
                    <a:pt x="189058" y="35239"/>
                  </a:lnTo>
                  <a:lnTo>
                    <a:pt x="210313" y="45866"/>
                  </a:lnTo>
                  <a:lnTo>
                    <a:pt x="211991" y="45866"/>
                  </a:lnTo>
                  <a:lnTo>
                    <a:pt x="211991" y="44188"/>
                  </a:lnTo>
                  <a:lnTo>
                    <a:pt x="215906" y="39154"/>
                  </a:lnTo>
                  <a:lnTo>
                    <a:pt x="215906" y="37476"/>
                  </a:lnTo>
                  <a:lnTo>
                    <a:pt x="213669" y="35239"/>
                  </a:lnTo>
                  <a:lnTo>
                    <a:pt x="211991" y="35239"/>
                  </a:lnTo>
                  <a:lnTo>
                    <a:pt x="211991" y="33561"/>
                  </a:lnTo>
                  <a:lnTo>
                    <a:pt x="213669" y="31883"/>
                  </a:lnTo>
                  <a:lnTo>
                    <a:pt x="215906" y="30205"/>
                  </a:lnTo>
                  <a:lnTo>
                    <a:pt x="217584" y="26289"/>
                  </a:lnTo>
                  <a:lnTo>
                    <a:pt x="219262" y="19577"/>
                  </a:lnTo>
                  <a:lnTo>
                    <a:pt x="220940" y="17340"/>
                  </a:lnTo>
                  <a:lnTo>
                    <a:pt x="219262" y="10628"/>
                  </a:lnTo>
                  <a:lnTo>
                    <a:pt x="213669" y="1678"/>
                  </a:lnTo>
                  <a:lnTo>
                    <a:pt x="224856" y="0"/>
                  </a:lnTo>
                  <a:lnTo>
                    <a:pt x="226534" y="0"/>
                  </a:lnTo>
                  <a:lnTo>
                    <a:pt x="226534" y="1678"/>
                  </a:lnTo>
                  <a:lnTo>
                    <a:pt x="229890" y="3356"/>
                  </a:lnTo>
                  <a:lnTo>
                    <a:pt x="231568" y="3356"/>
                  </a:lnTo>
                  <a:lnTo>
                    <a:pt x="231568" y="5034"/>
                  </a:lnTo>
                  <a:lnTo>
                    <a:pt x="233246" y="5034"/>
                  </a:lnTo>
                  <a:lnTo>
                    <a:pt x="233246" y="8950"/>
                  </a:lnTo>
                  <a:lnTo>
                    <a:pt x="231568" y="8950"/>
                  </a:lnTo>
                  <a:lnTo>
                    <a:pt x="231568" y="10628"/>
                  </a:lnTo>
                  <a:lnTo>
                    <a:pt x="233246" y="10628"/>
                  </a:lnTo>
                  <a:lnTo>
                    <a:pt x="235483" y="12306"/>
                  </a:lnTo>
                  <a:lnTo>
                    <a:pt x="237161" y="12306"/>
                  </a:lnTo>
                  <a:lnTo>
                    <a:pt x="237161" y="13984"/>
                  </a:lnTo>
                  <a:lnTo>
                    <a:pt x="238839" y="13984"/>
                  </a:lnTo>
                  <a:lnTo>
                    <a:pt x="238839" y="15662"/>
                  </a:lnTo>
                  <a:lnTo>
                    <a:pt x="240517" y="15662"/>
                  </a:lnTo>
                  <a:lnTo>
                    <a:pt x="242195" y="17340"/>
                  </a:lnTo>
                  <a:lnTo>
                    <a:pt x="242195" y="19577"/>
                  </a:lnTo>
                  <a:lnTo>
                    <a:pt x="244433" y="21255"/>
                  </a:lnTo>
                  <a:lnTo>
                    <a:pt x="246111" y="21255"/>
                  </a:lnTo>
                  <a:lnTo>
                    <a:pt x="246111" y="24611"/>
                  </a:lnTo>
                  <a:lnTo>
                    <a:pt x="247789" y="24611"/>
                  </a:lnTo>
                  <a:lnTo>
                    <a:pt x="247789" y="26289"/>
                  </a:lnTo>
                  <a:lnTo>
                    <a:pt x="251145" y="26289"/>
                  </a:lnTo>
                  <a:lnTo>
                    <a:pt x="251145" y="28527"/>
                  </a:lnTo>
                  <a:lnTo>
                    <a:pt x="253382" y="28527"/>
                  </a:lnTo>
                  <a:lnTo>
                    <a:pt x="253382" y="31883"/>
                  </a:lnTo>
                  <a:lnTo>
                    <a:pt x="256738" y="31883"/>
                  </a:lnTo>
                  <a:lnTo>
                    <a:pt x="256738" y="33561"/>
                  </a:lnTo>
                  <a:lnTo>
                    <a:pt x="260094" y="33561"/>
                  </a:lnTo>
                  <a:lnTo>
                    <a:pt x="260094" y="39154"/>
                  </a:lnTo>
                  <a:lnTo>
                    <a:pt x="267366" y="39154"/>
                  </a:lnTo>
                  <a:lnTo>
                    <a:pt x="269044" y="40832"/>
                  </a:lnTo>
                  <a:lnTo>
                    <a:pt x="272959" y="40832"/>
                  </a:lnTo>
                  <a:lnTo>
                    <a:pt x="272959" y="42510"/>
                  </a:lnTo>
                  <a:lnTo>
                    <a:pt x="274637" y="42510"/>
                  </a:lnTo>
                  <a:lnTo>
                    <a:pt x="274637" y="44188"/>
                  </a:lnTo>
                  <a:lnTo>
                    <a:pt x="279671" y="44188"/>
                  </a:lnTo>
                  <a:lnTo>
                    <a:pt x="279671" y="45866"/>
                  </a:lnTo>
                  <a:lnTo>
                    <a:pt x="281909" y="48104"/>
                  </a:lnTo>
                  <a:lnTo>
                    <a:pt x="281909" y="49782"/>
                  </a:lnTo>
                  <a:lnTo>
                    <a:pt x="285265" y="49782"/>
                  </a:lnTo>
                  <a:lnTo>
                    <a:pt x="285265" y="53138"/>
                  </a:lnTo>
                  <a:lnTo>
                    <a:pt x="286943" y="53138"/>
                  </a:lnTo>
                  <a:lnTo>
                    <a:pt x="286943" y="60409"/>
                  </a:lnTo>
                  <a:lnTo>
                    <a:pt x="290299" y="60409"/>
                  </a:lnTo>
                  <a:lnTo>
                    <a:pt x="290299" y="62087"/>
                  </a:lnTo>
                  <a:lnTo>
                    <a:pt x="292536" y="62087"/>
                  </a:lnTo>
                  <a:lnTo>
                    <a:pt x="292536" y="67681"/>
                  </a:lnTo>
                  <a:lnTo>
                    <a:pt x="295892" y="67681"/>
                  </a:lnTo>
                  <a:lnTo>
                    <a:pt x="295892" y="69359"/>
                  </a:lnTo>
                  <a:lnTo>
                    <a:pt x="297570" y="69359"/>
                  </a:lnTo>
                  <a:lnTo>
                    <a:pt x="297570" y="71037"/>
                  </a:lnTo>
                  <a:lnTo>
                    <a:pt x="299248" y="72715"/>
                  </a:lnTo>
                  <a:lnTo>
                    <a:pt x="299248" y="74393"/>
                  </a:lnTo>
                  <a:lnTo>
                    <a:pt x="297570" y="76630"/>
                  </a:lnTo>
                  <a:lnTo>
                    <a:pt x="295892" y="76630"/>
                  </a:lnTo>
                  <a:lnTo>
                    <a:pt x="295892" y="92292"/>
                  </a:lnTo>
                  <a:lnTo>
                    <a:pt x="297570" y="92292"/>
                  </a:lnTo>
                  <a:lnTo>
                    <a:pt x="297570" y="96207"/>
                  </a:lnTo>
                  <a:lnTo>
                    <a:pt x="295892" y="97885"/>
                  </a:lnTo>
                  <a:lnTo>
                    <a:pt x="295892" y="99563"/>
                  </a:lnTo>
                  <a:lnTo>
                    <a:pt x="294214" y="99563"/>
                  </a:lnTo>
                  <a:lnTo>
                    <a:pt x="294214" y="105156"/>
                  </a:lnTo>
                  <a:lnTo>
                    <a:pt x="303164" y="105156"/>
                  </a:lnTo>
                  <a:lnTo>
                    <a:pt x="303164" y="106834"/>
                  </a:lnTo>
                  <a:lnTo>
                    <a:pt x="301486" y="106834"/>
                  </a:lnTo>
                  <a:lnTo>
                    <a:pt x="301486" y="110191"/>
                  </a:lnTo>
                  <a:lnTo>
                    <a:pt x="303164" y="110191"/>
                  </a:lnTo>
                  <a:lnTo>
                    <a:pt x="303164" y="111869"/>
                  </a:lnTo>
                  <a:lnTo>
                    <a:pt x="301486" y="111869"/>
                  </a:lnTo>
                  <a:lnTo>
                    <a:pt x="301486" y="115784"/>
                  </a:lnTo>
                  <a:lnTo>
                    <a:pt x="297570" y="115784"/>
                  </a:lnTo>
                  <a:lnTo>
                    <a:pt x="297570" y="124733"/>
                  </a:lnTo>
                  <a:lnTo>
                    <a:pt x="299248" y="124733"/>
                  </a:lnTo>
                  <a:lnTo>
                    <a:pt x="299248" y="128090"/>
                  </a:lnTo>
                  <a:lnTo>
                    <a:pt x="301486" y="128090"/>
                  </a:lnTo>
                  <a:lnTo>
                    <a:pt x="301486" y="131446"/>
                  </a:lnTo>
                  <a:lnTo>
                    <a:pt x="303164" y="131446"/>
                  </a:lnTo>
                  <a:lnTo>
                    <a:pt x="303164" y="135361"/>
                  </a:lnTo>
                  <a:lnTo>
                    <a:pt x="304842" y="135361"/>
                  </a:lnTo>
                  <a:lnTo>
                    <a:pt x="304842" y="138717"/>
                  </a:lnTo>
                  <a:lnTo>
                    <a:pt x="306520" y="138717"/>
                  </a:lnTo>
                  <a:lnTo>
                    <a:pt x="306520" y="142632"/>
                  </a:lnTo>
                  <a:lnTo>
                    <a:pt x="308198" y="142632"/>
                  </a:lnTo>
                  <a:lnTo>
                    <a:pt x="308198" y="144310"/>
                  </a:lnTo>
                  <a:lnTo>
                    <a:pt x="306520" y="145988"/>
                  </a:lnTo>
                  <a:lnTo>
                    <a:pt x="304842" y="144310"/>
                  </a:lnTo>
                  <a:lnTo>
                    <a:pt x="304842" y="158294"/>
                  </a:lnTo>
                  <a:lnTo>
                    <a:pt x="303164" y="159972"/>
                  </a:lnTo>
                  <a:lnTo>
                    <a:pt x="303164" y="162209"/>
                  </a:lnTo>
                  <a:lnTo>
                    <a:pt x="301486" y="162209"/>
                  </a:lnTo>
                  <a:lnTo>
                    <a:pt x="301486" y="163887"/>
                  </a:lnTo>
                  <a:lnTo>
                    <a:pt x="299248" y="165565"/>
                  </a:lnTo>
                  <a:lnTo>
                    <a:pt x="299248" y="168921"/>
                  </a:lnTo>
                  <a:lnTo>
                    <a:pt x="299248" y="168921"/>
                  </a:lnTo>
                  <a:lnTo>
                    <a:pt x="299248" y="174515"/>
                  </a:lnTo>
                  <a:lnTo>
                    <a:pt x="301486" y="176193"/>
                  </a:lnTo>
                  <a:lnTo>
                    <a:pt x="301486" y="177871"/>
                  </a:lnTo>
                  <a:lnTo>
                    <a:pt x="303164" y="181786"/>
                  </a:lnTo>
                  <a:lnTo>
                    <a:pt x="304842" y="181786"/>
                  </a:lnTo>
                  <a:lnTo>
                    <a:pt x="304842" y="183464"/>
                  </a:lnTo>
                  <a:lnTo>
                    <a:pt x="306520" y="185142"/>
                  </a:lnTo>
                  <a:lnTo>
                    <a:pt x="306520" y="186821"/>
                  </a:lnTo>
                  <a:lnTo>
                    <a:pt x="306520" y="186821"/>
                  </a:lnTo>
                  <a:lnTo>
                    <a:pt x="306520" y="188498"/>
                  </a:lnTo>
                  <a:lnTo>
                    <a:pt x="308198" y="188498"/>
                  </a:lnTo>
                  <a:lnTo>
                    <a:pt x="308198" y="194092"/>
                  </a:lnTo>
                  <a:lnTo>
                    <a:pt x="310435" y="195770"/>
                  </a:lnTo>
                  <a:lnTo>
                    <a:pt x="310435" y="203041"/>
                  </a:lnTo>
                  <a:lnTo>
                    <a:pt x="306520" y="203041"/>
                  </a:lnTo>
                  <a:lnTo>
                    <a:pt x="306520" y="204719"/>
                  </a:lnTo>
                  <a:lnTo>
                    <a:pt x="304842" y="204719"/>
                  </a:lnTo>
                  <a:lnTo>
                    <a:pt x="306520" y="204719"/>
                  </a:lnTo>
                  <a:lnTo>
                    <a:pt x="303164" y="204719"/>
                  </a:lnTo>
                  <a:lnTo>
                    <a:pt x="303164" y="203041"/>
                  </a:lnTo>
                  <a:lnTo>
                    <a:pt x="299248" y="203041"/>
                  </a:lnTo>
                  <a:lnTo>
                    <a:pt x="299248" y="204719"/>
                  </a:lnTo>
                  <a:lnTo>
                    <a:pt x="297570" y="204719"/>
                  </a:lnTo>
                  <a:lnTo>
                    <a:pt x="295892" y="203041"/>
                  </a:lnTo>
                  <a:lnTo>
                    <a:pt x="294214" y="203041"/>
                  </a:lnTo>
                  <a:lnTo>
                    <a:pt x="294214" y="206398"/>
                  </a:lnTo>
                  <a:lnTo>
                    <a:pt x="292536" y="206398"/>
                  </a:lnTo>
                  <a:lnTo>
                    <a:pt x="292536" y="204719"/>
                  </a:lnTo>
                  <a:lnTo>
                    <a:pt x="290299" y="204719"/>
                  </a:lnTo>
                  <a:lnTo>
                    <a:pt x="290299" y="206398"/>
                  </a:lnTo>
                  <a:lnTo>
                    <a:pt x="286943" y="206398"/>
                  </a:lnTo>
                  <a:lnTo>
                    <a:pt x="286943" y="208635"/>
                  </a:lnTo>
                  <a:lnTo>
                    <a:pt x="285265" y="208635"/>
                  </a:lnTo>
                  <a:lnTo>
                    <a:pt x="285265" y="206398"/>
                  </a:lnTo>
                  <a:lnTo>
                    <a:pt x="283587" y="206398"/>
                  </a:lnTo>
                  <a:lnTo>
                    <a:pt x="283587" y="204719"/>
                  </a:lnTo>
                  <a:lnTo>
                    <a:pt x="279671" y="204719"/>
                  </a:lnTo>
                  <a:lnTo>
                    <a:pt x="279671" y="203041"/>
                  </a:lnTo>
                  <a:lnTo>
                    <a:pt x="277993" y="203041"/>
                  </a:lnTo>
                  <a:lnTo>
                    <a:pt x="276315" y="204719"/>
                  </a:lnTo>
                  <a:lnTo>
                    <a:pt x="272959" y="204719"/>
                  </a:lnTo>
                  <a:lnTo>
                    <a:pt x="272959" y="201363"/>
                  </a:lnTo>
                  <a:lnTo>
                    <a:pt x="269044" y="201363"/>
                  </a:lnTo>
                  <a:lnTo>
                    <a:pt x="269044" y="204719"/>
                  </a:lnTo>
                  <a:lnTo>
                    <a:pt x="267366" y="204719"/>
                  </a:lnTo>
                  <a:lnTo>
                    <a:pt x="269044" y="204719"/>
                  </a:lnTo>
                  <a:lnTo>
                    <a:pt x="267366" y="204719"/>
                  </a:lnTo>
                  <a:lnTo>
                    <a:pt x="267366" y="211991"/>
                  </a:lnTo>
                  <a:lnTo>
                    <a:pt x="267366" y="210313"/>
                  </a:lnTo>
                  <a:lnTo>
                    <a:pt x="267366" y="210313"/>
                  </a:lnTo>
                  <a:lnTo>
                    <a:pt x="267366" y="213669"/>
                  </a:lnTo>
                  <a:lnTo>
                    <a:pt x="267366" y="213669"/>
                  </a:lnTo>
                  <a:lnTo>
                    <a:pt x="267366" y="215347"/>
                  </a:lnTo>
                  <a:lnTo>
                    <a:pt x="269044" y="217025"/>
                  </a:lnTo>
                  <a:lnTo>
                    <a:pt x="269044" y="219262"/>
                  </a:lnTo>
                  <a:lnTo>
                    <a:pt x="264010" y="219262"/>
                  </a:lnTo>
                  <a:lnTo>
                    <a:pt x="264010" y="220940"/>
                  </a:lnTo>
                  <a:lnTo>
                    <a:pt x="261772" y="220940"/>
                  </a:lnTo>
                  <a:lnTo>
                    <a:pt x="261772" y="219262"/>
                  </a:lnTo>
                  <a:lnTo>
                    <a:pt x="256738" y="219262"/>
                  </a:lnTo>
                  <a:lnTo>
                    <a:pt x="256738" y="220940"/>
                  </a:lnTo>
                  <a:lnTo>
                    <a:pt x="258416" y="222618"/>
                  </a:lnTo>
                  <a:lnTo>
                    <a:pt x="260094" y="222618"/>
                  </a:lnTo>
                  <a:lnTo>
                    <a:pt x="260094" y="225975"/>
                  </a:lnTo>
                  <a:lnTo>
                    <a:pt x="258416" y="225975"/>
                  </a:lnTo>
                  <a:lnTo>
                    <a:pt x="258416" y="228212"/>
                  </a:lnTo>
                  <a:lnTo>
                    <a:pt x="253382" y="228212"/>
                  </a:lnTo>
                  <a:lnTo>
                    <a:pt x="253382" y="225975"/>
                  </a:lnTo>
                  <a:lnTo>
                    <a:pt x="249467" y="225975"/>
                  </a:lnTo>
                  <a:lnTo>
                    <a:pt x="247789" y="228212"/>
                  </a:lnTo>
                  <a:lnTo>
                    <a:pt x="247789" y="231568"/>
                  </a:lnTo>
                  <a:lnTo>
                    <a:pt x="249467" y="231568"/>
                  </a:lnTo>
                  <a:lnTo>
                    <a:pt x="251145" y="233246"/>
                  </a:lnTo>
                  <a:lnTo>
                    <a:pt x="251145" y="234924"/>
                  </a:lnTo>
                  <a:lnTo>
                    <a:pt x="249467" y="234924"/>
                  </a:lnTo>
                  <a:lnTo>
                    <a:pt x="249467" y="245552"/>
                  </a:lnTo>
                  <a:lnTo>
                    <a:pt x="247789" y="245552"/>
                  </a:lnTo>
                  <a:lnTo>
                    <a:pt x="247789" y="249467"/>
                  </a:lnTo>
                  <a:lnTo>
                    <a:pt x="244433" y="249467"/>
                  </a:lnTo>
                  <a:lnTo>
                    <a:pt x="244433" y="252823"/>
                  </a:lnTo>
                  <a:lnTo>
                    <a:pt x="242195" y="252823"/>
                  </a:lnTo>
                  <a:lnTo>
                    <a:pt x="242195" y="254501"/>
                  </a:lnTo>
                  <a:lnTo>
                    <a:pt x="240517" y="254501"/>
                  </a:lnTo>
                  <a:lnTo>
                    <a:pt x="240517" y="258416"/>
                  </a:lnTo>
                  <a:lnTo>
                    <a:pt x="238839" y="258416"/>
                  </a:lnTo>
                  <a:lnTo>
                    <a:pt x="238839" y="260094"/>
                  </a:lnTo>
                  <a:lnTo>
                    <a:pt x="238839" y="258416"/>
                  </a:lnTo>
                  <a:lnTo>
                    <a:pt x="238839" y="261772"/>
                  </a:lnTo>
                  <a:lnTo>
                    <a:pt x="242195" y="261772"/>
                  </a:lnTo>
                  <a:lnTo>
                    <a:pt x="242195" y="263450"/>
                  </a:lnTo>
                  <a:lnTo>
                    <a:pt x="242195" y="263450"/>
                  </a:lnTo>
                  <a:lnTo>
                    <a:pt x="242195" y="272400"/>
                  </a:lnTo>
                  <a:lnTo>
                    <a:pt x="246111" y="272400"/>
                  </a:lnTo>
                  <a:lnTo>
                    <a:pt x="247789" y="274078"/>
                  </a:lnTo>
                  <a:lnTo>
                    <a:pt x="247789" y="276315"/>
                  </a:lnTo>
                  <a:lnTo>
                    <a:pt x="246111" y="276315"/>
                  </a:lnTo>
                  <a:lnTo>
                    <a:pt x="246111" y="277993"/>
                  </a:lnTo>
                  <a:lnTo>
                    <a:pt x="247789" y="277993"/>
                  </a:lnTo>
                  <a:lnTo>
                    <a:pt x="247789" y="285265"/>
                  </a:lnTo>
                  <a:lnTo>
                    <a:pt x="246111" y="285265"/>
                  </a:lnTo>
                  <a:lnTo>
                    <a:pt x="246111" y="288621"/>
                  </a:lnTo>
                  <a:lnTo>
                    <a:pt x="242195" y="288621"/>
                  </a:lnTo>
                  <a:lnTo>
                    <a:pt x="242195" y="290299"/>
                  </a:lnTo>
                  <a:lnTo>
                    <a:pt x="240517" y="290299"/>
                  </a:lnTo>
                  <a:lnTo>
                    <a:pt x="240517" y="291977"/>
                  </a:lnTo>
                  <a:lnTo>
                    <a:pt x="238839" y="291977"/>
                  </a:lnTo>
                  <a:lnTo>
                    <a:pt x="238839" y="294214"/>
                  </a:lnTo>
                  <a:lnTo>
                    <a:pt x="237161" y="294214"/>
                  </a:lnTo>
                  <a:lnTo>
                    <a:pt x="237161" y="297570"/>
                  </a:lnTo>
                  <a:lnTo>
                    <a:pt x="235483" y="297570"/>
                  </a:lnTo>
                  <a:lnTo>
                    <a:pt x="235483" y="300926"/>
                  </a:lnTo>
                  <a:lnTo>
                    <a:pt x="233246" y="300926"/>
                  </a:lnTo>
                  <a:lnTo>
                    <a:pt x="233246" y="306520"/>
                  </a:lnTo>
                  <a:lnTo>
                    <a:pt x="231568" y="306520"/>
                  </a:lnTo>
                  <a:lnTo>
                    <a:pt x="231568" y="311554"/>
                  </a:lnTo>
                  <a:lnTo>
                    <a:pt x="229890" y="311554"/>
                  </a:lnTo>
                  <a:lnTo>
                    <a:pt x="229890" y="313791"/>
                  </a:lnTo>
                  <a:lnTo>
                    <a:pt x="229890" y="313791"/>
                  </a:lnTo>
                  <a:lnTo>
                    <a:pt x="229890" y="315469"/>
                  </a:lnTo>
                  <a:lnTo>
                    <a:pt x="228212" y="315469"/>
                  </a:lnTo>
                  <a:lnTo>
                    <a:pt x="228212" y="317147"/>
                  </a:lnTo>
                  <a:lnTo>
                    <a:pt x="226534" y="317147"/>
                  </a:lnTo>
                  <a:lnTo>
                    <a:pt x="226534" y="320503"/>
                  </a:lnTo>
                  <a:lnTo>
                    <a:pt x="224856" y="318825"/>
                  </a:lnTo>
                  <a:lnTo>
                    <a:pt x="222618" y="320503"/>
                  </a:lnTo>
                  <a:lnTo>
                    <a:pt x="222618" y="322741"/>
                  </a:lnTo>
                  <a:lnTo>
                    <a:pt x="220940" y="322741"/>
                  </a:lnTo>
                  <a:lnTo>
                    <a:pt x="220940" y="320503"/>
                  </a:lnTo>
                  <a:lnTo>
                    <a:pt x="219262" y="320503"/>
                  </a:lnTo>
                  <a:lnTo>
                    <a:pt x="220940" y="320503"/>
                  </a:lnTo>
                  <a:lnTo>
                    <a:pt x="219262" y="320503"/>
                  </a:lnTo>
                  <a:lnTo>
                    <a:pt x="217584" y="322741"/>
                  </a:lnTo>
                  <a:lnTo>
                    <a:pt x="217584" y="324419"/>
                  </a:lnTo>
                  <a:lnTo>
                    <a:pt x="211991" y="324419"/>
                  </a:lnTo>
                  <a:lnTo>
                    <a:pt x="211991" y="326097"/>
                  </a:lnTo>
                  <a:lnTo>
                    <a:pt x="210313" y="326097"/>
                  </a:lnTo>
                  <a:lnTo>
                    <a:pt x="210313" y="327775"/>
                  </a:lnTo>
                  <a:lnTo>
                    <a:pt x="208635" y="327775"/>
                  </a:lnTo>
                  <a:lnTo>
                    <a:pt x="208635" y="329453"/>
                  </a:lnTo>
                  <a:lnTo>
                    <a:pt x="206957" y="329453"/>
                  </a:lnTo>
                  <a:lnTo>
                    <a:pt x="206957" y="335046"/>
                  </a:lnTo>
                  <a:lnTo>
                    <a:pt x="204719" y="335046"/>
                  </a:lnTo>
                  <a:lnTo>
                    <a:pt x="203041" y="336724"/>
                  </a:lnTo>
                  <a:lnTo>
                    <a:pt x="203041" y="331131"/>
                  </a:lnTo>
                  <a:lnTo>
                    <a:pt x="201363" y="331131"/>
                  </a:lnTo>
                  <a:lnTo>
                    <a:pt x="201363" y="333368"/>
                  </a:lnTo>
                  <a:lnTo>
                    <a:pt x="199685" y="335046"/>
                  </a:lnTo>
                  <a:lnTo>
                    <a:pt x="199685" y="336724"/>
                  </a:lnTo>
                  <a:lnTo>
                    <a:pt x="198007" y="336724"/>
                  </a:lnTo>
                  <a:lnTo>
                    <a:pt x="198007" y="333368"/>
                  </a:lnTo>
                  <a:lnTo>
                    <a:pt x="196329" y="333368"/>
                  </a:lnTo>
                  <a:lnTo>
                    <a:pt x="196329" y="335046"/>
                  </a:lnTo>
                  <a:lnTo>
                    <a:pt x="194092" y="335046"/>
                  </a:lnTo>
                  <a:lnTo>
                    <a:pt x="194092" y="342318"/>
                  </a:lnTo>
                  <a:lnTo>
                    <a:pt x="190736" y="342318"/>
                  </a:lnTo>
                  <a:lnTo>
                    <a:pt x="190736" y="347352"/>
                  </a:lnTo>
                  <a:lnTo>
                    <a:pt x="190736" y="345674"/>
                  </a:lnTo>
                  <a:lnTo>
                    <a:pt x="190736" y="347352"/>
                  </a:lnTo>
                  <a:lnTo>
                    <a:pt x="187380" y="347352"/>
                  </a:lnTo>
                  <a:lnTo>
                    <a:pt x="187380" y="345674"/>
                  </a:lnTo>
                  <a:lnTo>
                    <a:pt x="183464" y="345674"/>
                  </a:lnTo>
                  <a:lnTo>
                    <a:pt x="183464" y="349030"/>
                  </a:lnTo>
                  <a:lnTo>
                    <a:pt x="178430" y="349030"/>
                  </a:lnTo>
                  <a:lnTo>
                    <a:pt x="178430" y="352945"/>
                  </a:lnTo>
                  <a:lnTo>
                    <a:pt x="178430" y="349030"/>
                  </a:lnTo>
                  <a:lnTo>
                    <a:pt x="178430" y="354623"/>
                  </a:lnTo>
                  <a:lnTo>
                    <a:pt x="176193" y="354623"/>
                  </a:lnTo>
                  <a:lnTo>
                    <a:pt x="176193" y="359657"/>
                  </a:lnTo>
                  <a:lnTo>
                    <a:pt x="174515" y="359657"/>
                  </a:lnTo>
                  <a:lnTo>
                    <a:pt x="174515" y="361895"/>
                  </a:lnTo>
                  <a:lnTo>
                    <a:pt x="176193" y="361895"/>
                  </a:lnTo>
                  <a:lnTo>
                    <a:pt x="176193" y="365251"/>
                  </a:lnTo>
                  <a:lnTo>
                    <a:pt x="174515" y="366929"/>
                  </a:lnTo>
                  <a:lnTo>
                    <a:pt x="172837" y="366929"/>
                  </a:lnTo>
                  <a:lnTo>
                    <a:pt x="172837" y="365251"/>
                  </a:lnTo>
                  <a:lnTo>
                    <a:pt x="169481" y="365251"/>
                  </a:lnTo>
                  <a:lnTo>
                    <a:pt x="169481" y="366929"/>
                  </a:lnTo>
                  <a:lnTo>
                    <a:pt x="167803" y="368607"/>
                  </a:lnTo>
                  <a:lnTo>
                    <a:pt x="165565" y="368607"/>
                  </a:lnTo>
                  <a:lnTo>
                    <a:pt x="167803" y="368607"/>
                  </a:lnTo>
                  <a:lnTo>
                    <a:pt x="162209" y="368607"/>
                  </a:lnTo>
                  <a:lnTo>
                    <a:pt x="162209" y="370844"/>
                  </a:lnTo>
                  <a:lnTo>
                    <a:pt x="163887" y="372522"/>
                  </a:lnTo>
                  <a:lnTo>
                    <a:pt x="163887" y="377556"/>
                  </a:lnTo>
                  <a:lnTo>
                    <a:pt x="165565" y="377556"/>
                  </a:lnTo>
                  <a:lnTo>
                    <a:pt x="165565" y="379794"/>
                  </a:lnTo>
                  <a:lnTo>
                    <a:pt x="163887" y="381472"/>
                  </a:lnTo>
                  <a:lnTo>
                    <a:pt x="162209" y="381472"/>
                  </a:lnTo>
                  <a:lnTo>
                    <a:pt x="162209" y="384828"/>
                  </a:lnTo>
                  <a:lnTo>
                    <a:pt x="156616" y="384828"/>
                  </a:lnTo>
                  <a:lnTo>
                    <a:pt x="156616" y="388184"/>
                  </a:lnTo>
                  <a:lnTo>
                    <a:pt x="153260" y="388184"/>
                  </a:lnTo>
                  <a:lnTo>
                    <a:pt x="153260" y="384828"/>
                  </a:lnTo>
                  <a:lnTo>
                    <a:pt x="149904" y="384828"/>
                  </a:lnTo>
                  <a:lnTo>
                    <a:pt x="149904" y="393777"/>
                  </a:lnTo>
                  <a:lnTo>
                    <a:pt x="151582" y="393777"/>
                  </a:lnTo>
                  <a:lnTo>
                    <a:pt x="151582" y="397133"/>
                  </a:lnTo>
                  <a:lnTo>
                    <a:pt x="154938" y="397133"/>
                  </a:lnTo>
                  <a:lnTo>
                    <a:pt x="153260" y="399371"/>
                  </a:lnTo>
                  <a:lnTo>
                    <a:pt x="153260" y="402727"/>
                  </a:lnTo>
                  <a:lnTo>
                    <a:pt x="151582" y="404405"/>
                  </a:lnTo>
                  <a:lnTo>
                    <a:pt x="151582" y="408320"/>
                  </a:lnTo>
                  <a:lnTo>
                    <a:pt x="149904" y="408320"/>
                  </a:lnTo>
                  <a:lnTo>
                    <a:pt x="149904" y="409998"/>
                  </a:lnTo>
                  <a:lnTo>
                    <a:pt x="149904" y="409998"/>
                  </a:lnTo>
                  <a:lnTo>
                    <a:pt x="149904" y="413354"/>
                  </a:lnTo>
                  <a:lnTo>
                    <a:pt x="149904" y="413354"/>
                  </a:lnTo>
                  <a:lnTo>
                    <a:pt x="149904" y="420626"/>
                  </a:lnTo>
                  <a:lnTo>
                    <a:pt x="149904" y="418948"/>
                  </a:lnTo>
                  <a:lnTo>
                    <a:pt x="149904" y="425660"/>
                  </a:lnTo>
                  <a:lnTo>
                    <a:pt x="147667" y="425660"/>
                  </a:lnTo>
                  <a:lnTo>
                    <a:pt x="145988" y="423982"/>
                  </a:lnTo>
                  <a:lnTo>
                    <a:pt x="144310" y="423982"/>
                  </a:lnTo>
                  <a:lnTo>
                    <a:pt x="142632" y="425660"/>
                  </a:lnTo>
                  <a:lnTo>
                    <a:pt x="144310" y="425660"/>
                  </a:lnTo>
                  <a:lnTo>
                    <a:pt x="144310" y="427897"/>
                  </a:lnTo>
                  <a:lnTo>
                    <a:pt x="144310" y="427897"/>
                  </a:lnTo>
                  <a:lnTo>
                    <a:pt x="144310" y="429575"/>
                  </a:lnTo>
                  <a:lnTo>
                    <a:pt x="145988" y="429575"/>
                  </a:lnTo>
                  <a:lnTo>
                    <a:pt x="145988" y="431253"/>
                  </a:lnTo>
                  <a:lnTo>
                    <a:pt x="144310" y="431253"/>
                  </a:lnTo>
                  <a:lnTo>
                    <a:pt x="144310" y="432931"/>
                  </a:lnTo>
                  <a:lnTo>
                    <a:pt x="144310" y="432931"/>
                  </a:lnTo>
                  <a:lnTo>
                    <a:pt x="144310" y="438525"/>
                  </a:lnTo>
                  <a:lnTo>
                    <a:pt x="142632" y="438525"/>
                  </a:lnTo>
                  <a:lnTo>
                    <a:pt x="142632" y="441881"/>
                  </a:lnTo>
                  <a:lnTo>
                    <a:pt x="144310" y="441881"/>
                  </a:lnTo>
                  <a:lnTo>
                    <a:pt x="144310" y="443559"/>
                  </a:lnTo>
                  <a:lnTo>
                    <a:pt x="145988" y="443559"/>
                  </a:lnTo>
                  <a:lnTo>
                    <a:pt x="145988" y="445237"/>
                  </a:lnTo>
                  <a:lnTo>
                    <a:pt x="144310" y="445237"/>
                  </a:lnTo>
                  <a:lnTo>
                    <a:pt x="144310" y="459780"/>
                  </a:lnTo>
                  <a:lnTo>
                    <a:pt x="145988" y="459780"/>
                  </a:lnTo>
                  <a:lnTo>
                    <a:pt x="145988" y="461458"/>
                  </a:lnTo>
                  <a:lnTo>
                    <a:pt x="144310" y="461458"/>
                  </a:lnTo>
                  <a:lnTo>
                    <a:pt x="144310" y="465373"/>
                  </a:lnTo>
                  <a:lnTo>
                    <a:pt x="145988" y="465373"/>
                  </a:lnTo>
                  <a:lnTo>
                    <a:pt x="145988" y="467051"/>
                  </a:lnTo>
                  <a:lnTo>
                    <a:pt x="147667" y="467051"/>
                  </a:lnTo>
                  <a:lnTo>
                    <a:pt x="147667" y="468729"/>
                  </a:lnTo>
                  <a:lnTo>
                    <a:pt x="147667" y="468729"/>
                  </a:lnTo>
                  <a:lnTo>
                    <a:pt x="147667" y="472085"/>
                  </a:lnTo>
                  <a:lnTo>
                    <a:pt x="147667" y="472085"/>
                  </a:lnTo>
                  <a:lnTo>
                    <a:pt x="147667" y="473763"/>
                  </a:lnTo>
                  <a:lnTo>
                    <a:pt x="145988" y="473763"/>
                  </a:lnTo>
                  <a:lnTo>
                    <a:pt x="145988" y="476001"/>
                  </a:lnTo>
                  <a:lnTo>
                    <a:pt x="149904" y="476001"/>
                  </a:lnTo>
                  <a:lnTo>
                    <a:pt x="149904" y="477679"/>
                  </a:lnTo>
                  <a:lnTo>
                    <a:pt x="154938" y="477679"/>
                  </a:lnTo>
                  <a:lnTo>
                    <a:pt x="154938" y="484950"/>
                  </a:lnTo>
                  <a:lnTo>
                    <a:pt x="156616" y="484950"/>
                  </a:lnTo>
                  <a:lnTo>
                    <a:pt x="156616" y="482713"/>
                  </a:lnTo>
                  <a:lnTo>
                    <a:pt x="158853" y="482713"/>
                  </a:lnTo>
                  <a:lnTo>
                    <a:pt x="158853" y="481035"/>
                  </a:lnTo>
                  <a:lnTo>
                    <a:pt x="162209" y="481035"/>
                  </a:lnTo>
                  <a:lnTo>
                    <a:pt x="162209" y="479357"/>
                  </a:lnTo>
                  <a:lnTo>
                    <a:pt x="165565" y="479357"/>
                  </a:lnTo>
                  <a:lnTo>
                    <a:pt x="165565" y="486628"/>
                  </a:lnTo>
                  <a:lnTo>
                    <a:pt x="167803" y="486628"/>
                  </a:lnTo>
                  <a:lnTo>
                    <a:pt x="167803" y="489984"/>
                  </a:lnTo>
                  <a:lnTo>
                    <a:pt x="171159" y="489984"/>
                  </a:lnTo>
                  <a:lnTo>
                    <a:pt x="171159" y="491662"/>
                  </a:lnTo>
                  <a:lnTo>
                    <a:pt x="176193" y="491662"/>
                  </a:lnTo>
                  <a:lnTo>
                    <a:pt x="176193" y="493900"/>
                  </a:lnTo>
                  <a:lnTo>
                    <a:pt x="178430" y="495578"/>
                  </a:lnTo>
                  <a:lnTo>
                    <a:pt x="178430" y="497256"/>
                  </a:lnTo>
                  <a:lnTo>
                    <a:pt x="176193" y="497256"/>
                  </a:lnTo>
                  <a:lnTo>
                    <a:pt x="176193" y="500612"/>
                  </a:lnTo>
                  <a:lnTo>
                    <a:pt x="178430" y="502290"/>
                  </a:lnTo>
                  <a:lnTo>
                    <a:pt x="183464" y="502290"/>
                  </a:lnTo>
                  <a:lnTo>
                    <a:pt x="183464" y="504527"/>
                  </a:lnTo>
                  <a:lnTo>
                    <a:pt x="185142" y="506205"/>
                  </a:lnTo>
                  <a:lnTo>
                    <a:pt x="185142" y="511239"/>
                  </a:lnTo>
                  <a:lnTo>
                    <a:pt x="189058" y="511239"/>
                  </a:lnTo>
                  <a:lnTo>
                    <a:pt x="189058" y="515155"/>
                  </a:lnTo>
                  <a:lnTo>
                    <a:pt x="187380" y="515155"/>
                  </a:lnTo>
                  <a:lnTo>
                    <a:pt x="187380" y="516833"/>
                  </a:lnTo>
                  <a:lnTo>
                    <a:pt x="185142" y="516833"/>
                  </a:lnTo>
                  <a:lnTo>
                    <a:pt x="185142" y="520189"/>
                  </a:lnTo>
                  <a:lnTo>
                    <a:pt x="190736" y="520189"/>
                  </a:lnTo>
                  <a:lnTo>
                    <a:pt x="190736" y="522426"/>
                  </a:lnTo>
                  <a:lnTo>
                    <a:pt x="185142" y="522426"/>
                  </a:lnTo>
                  <a:lnTo>
                    <a:pt x="185142" y="524104"/>
                  </a:lnTo>
                  <a:lnTo>
                    <a:pt x="183464" y="524104"/>
                  </a:lnTo>
                  <a:lnTo>
                    <a:pt x="183464" y="525782"/>
                  </a:lnTo>
                  <a:lnTo>
                    <a:pt x="181786" y="525782"/>
                  </a:lnTo>
                  <a:lnTo>
                    <a:pt x="181786" y="527460"/>
                  </a:lnTo>
                  <a:lnTo>
                    <a:pt x="180108" y="527460"/>
                  </a:lnTo>
                  <a:lnTo>
                    <a:pt x="180108" y="529138"/>
                  </a:lnTo>
                  <a:lnTo>
                    <a:pt x="178430" y="529138"/>
                  </a:lnTo>
                  <a:lnTo>
                    <a:pt x="178430" y="530816"/>
                  </a:lnTo>
                  <a:lnTo>
                    <a:pt x="176193" y="530816"/>
                  </a:lnTo>
                  <a:lnTo>
                    <a:pt x="176193" y="533054"/>
                  </a:lnTo>
                  <a:lnTo>
                    <a:pt x="174515" y="533054"/>
                  </a:lnTo>
                  <a:lnTo>
                    <a:pt x="174515" y="534732"/>
                  </a:lnTo>
                  <a:lnTo>
                    <a:pt x="171159" y="534732"/>
                  </a:lnTo>
                  <a:lnTo>
                    <a:pt x="172837" y="534732"/>
                  </a:lnTo>
                  <a:lnTo>
                    <a:pt x="171159" y="534732"/>
                  </a:lnTo>
                  <a:lnTo>
                    <a:pt x="171159" y="538088"/>
                  </a:lnTo>
                  <a:lnTo>
                    <a:pt x="174515" y="539766"/>
                  </a:lnTo>
                  <a:lnTo>
                    <a:pt x="176193" y="539766"/>
                  </a:lnTo>
                  <a:lnTo>
                    <a:pt x="176193" y="538088"/>
                  </a:lnTo>
                  <a:lnTo>
                    <a:pt x="180108" y="538088"/>
                  </a:lnTo>
                  <a:lnTo>
                    <a:pt x="180108" y="545359"/>
                  </a:lnTo>
                  <a:lnTo>
                    <a:pt x="174515" y="545359"/>
                  </a:lnTo>
                  <a:lnTo>
                    <a:pt x="174515" y="543681"/>
                  </a:lnTo>
                  <a:lnTo>
                    <a:pt x="171159" y="543681"/>
                  </a:lnTo>
                  <a:lnTo>
                    <a:pt x="172837" y="543681"/>
                  </a:lnTo>
                  <a:lnTo>
                    <a:pt x="171159" y="543681"/>
                  </a:lnTo>
                  <a:lnTo>
                    <a:pt x="171159" y="545359"/>
                  </a:lnTo>
                  <a:lnTo>
                    <a:pt x="172837" y="545359"/>
                  </a:lnTo>
                  <a:lnTo>
                    <a:pt x="172837" y="547037"/>
                  </a:lnTo>
                  <a:lnTo>
                    <a:pt x="172837" y="547037"/>
                  </a:lnTo>
                  <a:lnTo>
                    <a:pt x="172837" y="550953"/>
                  </a:lnTo>
                  <a:lnTo>
                    <a:pt x="172837" y="550953"/>
                  </a:lnTo>
                  <a:lnTo>
                    <a:pt x="172837" y="552631"/>
                  </a:lnTo>
                  <a:lnTo>
                    <a:pt x="165565" y="552631"/>
                  </a:lnTo>
                  <a:lnTo>
                    <a:pt x="165565" y="555987"/>
                  </a:lnTo>
                  <a:lnTo>
                    <a:pt x="163887" y="555987"/>
                  </a:lnTo>
                  <a:lnTo>
                    <a:pt x="163887" y="557665"/>
                  </a:lnTo>
                  <a:lnTo>
                    <a:pt x="163887" y="557665"/>
                  </a:lnTo>
                  <a:lnTo>
                    <a:pt x="163887" y="561580"/>
                  </a:lnTo>
                  <a:lnTo>
                    <a:pt x="160531" y="561580"/>
                  </a:lnTo>
                  <a:lnTo>
                    <a:pt x="162209" y="561580"/>
                  </a:lnTo>
                  <a:lnTo>
                    <a:pt x="158853" y="561580"/>
                  </a:lnTo>
                  <a:lnTo>
                    <a:pt x="158853" y="559343"/>
                  </a:lnTo>
                  <a:lnTo>
                    <a:pt x="154938" y="559343"/>
                  </a:lnTo>
                  <a:lnTo>
                    <a:pt x="154938" y="561580"/>
                  </a:lnTo>
                  <a:lnTo>
                    <a:pt x="153260" y="561580"/>
                  </a:lnTo>
                  <a:lnTo>
                    <a:pt x="153260" y="564936"/>
                  </a:lnTo>
                  <a:lnTo>
                    <a:pt x="151582" y="564936"/>
                  </a:lnTo>
                  <a:lnTo>
                    <a:pt x="153260" y="564936"/>
                  </a:lnTo>
                  <a:lnTo>
                    <a:pt x="149904" y="564936"/>
                  </a:lnTo>
                  <a:lnTo>
                    <a:pt x="149904" y="566614"/>
                  </a:lnTo>
                  <a:lnTo>
                    <a:pt x="149904" y="566614"/>
                  </a:lnTo>
                  <a:lnTo>
                    <a:pt x="147667" y="568292"/>
                  </a:lnTo>
                  <a:lnTo>
                    <a:pt x="142632" y="568292"/>
                  </a:lnTo>
                  <a:lnTo>
                    <a:pt x="142632" y="570530"/>
                  </a:lnTo>
                  <a:lnTo>
                    <a:pt x="142632" y="570530"/>
                  </a:lnTo>
                  <a:lnTo>
                    <a:pt x="142632" y="572208"/>
                  </a:lnTo>
                  <a:lnTo>
                    <a:pt x="140954" y="573886"/>
                  </a:lnTo>
                  <a:lnTo>
                    <a:pt x="135361" y="573886"/>
                  </a:lnTo>
                  <a:lnTo>
                    <a:pt x="135361" y="575564"/>
                  </a:lnTo>
                  <a:lnTo>
                    <a:pt x="137039" y="575564"/>
                  </a:lnTo>
                  <a:lnTo>
                    <a:pt x="137039" y="577242"/>
                  </a:lnTo>
                  <a:lnTo>
                    <a:pt x="139276" y="579479"/>
                  </a:lnTo>
                  <a:lnTo>
                    <a:pt x="139276" y="581157"/>
                  </a:lnTo>
                  <a:lnTo>
                    <a:pt x="135361" y="581157"/>
                  </a:lnTo>
                  <a:lnTo>
                    <a:pt x="135361" y="582835"/>
                  </a:lnTo>
                  <a:lnTo>
                    <a:pt x="133683" y="582835"/>
                  </a:lnTo>
                  <a:lnTo>
                    <a:pt x="133683" y="584513"/>
                  </a:lnTo>
                  <a:lnTo>
                    <a:pt x="135361" y="584513"/>
                  </a:lnTo>
                  <a:lnTo>
                    <a:pt x="135361" y="593463"/>
                  </a:lnTo>
                  <a:lnTo>
                    <a:pt x="137039" y="593463"/>
                  </a:lnTo>
                  <a:lnTo>
                    <a:pt x="137039" y="595141"/>
                  </a:lnTo>
                  <a:lnTo>
                    <a:pt x="135361" y="596819"/>
                  </a:lnTo>
                  <a:lnTo>
                    <a:pt x="135361" y="596819"/>
                  </a:lnTo>
                  <a:lnTo>
                    <a:pt x="135361" y="600734"/>
                  </a:lnTo>
                  <a:lnTo>
                    <a:pt x="135361" y="600734"/>
                  </a:lnTo>
                  <a:lnTo>
                    <a:pt x="135361" y="602412"/>
                  </a:lnTo>
                  <a:lnTo>
                    <a:pt x="135361" y="600734"/>
                  </a:lnTo>
                  <a:lnTo>
                    <a:pt x="135361" y="605768"/>
                  </a:lnTo>
                  <a:lnTo>
                    <a:pt x="130327" y="605768"/>
                  </a:lnTo>
                  <a:lnTo>
                    <a:pt x="130327" y="609684"/>
                  </a:lnTo>
                  <a:lnTo>
                    <a:pt x="130327" y="609684"/>
                  </a:lnTo>
                  <a:lnTo>
                    <a:pt x="132005" y="611362"/>
                  </a:lnTo>
                  <a:lnTo>
                    <a:pt x="132005" y="614718"/>
                  </a:lnTo>
                  <a:lnTo>
                    <a:pt x="133683" y="614718"/>
                  </a:lnTo>
                  <a:lnTo>
                    <a:pt x="133683" y="616396"/>
                  </a:lnTo>
                  <a:lnTo>
                    <a:pt x="132005" y="616396"/>
                  </a:lnTo>
                  <a:lnTo>
                    <a:pt x="132005" y="618633"/>
                  </a:lnTo>
                  <a:lnTo>
                    <a:pt x="130327" y="618633"/>
                  </a:lnTo>
                  <a:lnTo>
                    <a:pt x="130327" y="621989"/>
                  </a:lnTo>
                  <a:lnTo>
                    <a:pt x="132005" y="621989"/>
                  </a:lnTo>
                  <a:lnTo>
                    <a:pt x="132005" y="623667"/>
                  </a:lnTo>
                  <a:lnTo>
                    <a:pt x="133683" y="623667"/>
                  </a:lnTo>
                  <a:lnTo>
                    <a:pt x="133683" y="627583"/>
                  </a:lnTo>
                  <a:lnTo>
                    <a:pt x="132005" y="627583"/>
                  </a:lnTo>
                  <a:lnTo>
                    <a:pt x="132005" y="629261"/>
                  </a:lnTo>
                  <a:lnTo>
                    <a:pt x="130327" y="629261"/>
                  </a:lnTo>
                  <a:lnTo>
                    <a:pt x="130327" y="632617"/>
                  </a:lnTo>
                  <a:lnTo>
                    <a:pt x="128090" y="632617"/>
                  </a:lnTo>
                  <a:lnTo>
                    <a:pt x="128090" y="636532"/>
                  </a:lnTo>
                  <a:lnTo>
                    <a:pt x="126411" y="638210"/>
                  </a:lnTo>
                  <a:lnTo>
                    <a:pt x="128090" y="639888"/>
                  </a:lnTo>
                  <a:lnTo>
                    <a:pt x="130327" y="639888"/>
                  </a:lnTo>
                  <a:lnTo>
                    <a:pt x="130327" y="644922"/>
                  </a:lnTo>
                  <a:lnTo>
                    <a:pt x="128090" y="644922"/>
                  </a:lnTo>
                  <a:lnTo>
                    <a:pt x="128090" y="647160"/>
                  </a:lnTo>
                  <a:lnTo>
                    <a:pt x="126411" y="647160"/>
                  </a:lnTo>
                  <a:lnTo>
                    <a:pt x="126411" y="648838"/>
                  </a:lnTo>
                  <a:lnTo>
                    <a:pt x="128090" y="648838"/>
                  </a:lnTo>
                  <a:lnTo>
                    <a:pt x="128090" y="650516"/>
                  </a:lnTo>
                  <a:lnTo>
                    <a:pt x="126411" y="650516"/>
                  </a:lnTo>
                  <a:lnTo>
                    <a:pt x="126411" y="656109"/>
                  </a:lnTo>
                  <a:lnTo>
                    <a:pt x="124733" y="657787"/>
                  </a:lnTo>
                  <a:lnTo>
                    <a:pt x="124733" y="659465"/>
                  </a:lnTo>
                  <a:lnTo>
                    <a:pt x="123055" y="661143"/>
                  </a:lnTo>
                  <a:lnTo>
                    <a:pt x="123055" y="666737"/>
                  </a:lnTo>
                  <a:lnTo>
                    <a:pt x="121377" y="666737"/>
                  </a:lnTo>
                  <a:lnTo>
                    <a:pt x="121377" y="668415"/>
                  </a:lnTo>
                  <a:lnTo>
                    <a:pt x="119140" y="668415"/>
                  </a:lnTo>
                  <a:lnTo>
                    <a:pt x="119140" y="675686"/>
                  </a:lnTo>
                  <a:lnTo>
                    <a:pt x="117462" y="675686"/>
                  </a:lnTo>
                  <a:lnTo>
                    <a:pt x="117462" y="680720"/>
                  </a:lnTo>
                  <a:lnTo>
                    <a:pt x="115784" y="680720"/>
                  </a:lnTo>
                  <a:lnTo>
                    <a:pt x="115784" y="682398"/>
                  </a:lnTo>
                  <a:lnTo>
                    <a:pt x="114106" y="682398"/>
                  </a:lnTo>
                  <a:lnTo>
                    <a:pt x="114106" y="686314"/>
                  </a:lnTo>
                  <a:lnTo>
                    <a:pt x="112428" y="686314"/>
                  </a:lnTo>
                  <a:lnTo>
                    <a:pt x="112428" y="684636"/>
                  </a:lnTo>
                  <a:lnTo>
                    <a:pt x="110750" y="684636"/>
                  </a:lnTo>
                  <a:lnTo>
                    <a:pt x="108513" y="682398"/>
                  </a:lnTo>
                  <a:lnTo>
                    <a:pt x="108513" y="682398"/>
                  </a:lnTo>
                  <a:lnTo>
                    <a:pt x="108513" y="680720"/>
                  </a:lnTo>
                  <a:lnTo>
                    <a:pt x="105156" y="680720"/>
                  </a:lnTo>
                  <a:lnTo>
                    <a:pt x="105156" y="682398"/>
                  </a:lnTo>
                  <a:lnTo>
                    <a:pt x="103478" y="682398"/>
                  </a:lnTo>
                  <a:lnTo>
                    <a:pt x="103478" y="680720"/>
                  </a:lnTo>
                  <a:lnTo>
                    <a:pt x="101800" y="680720"/>
                  </a:lnTo>
                  <a:lnTo>
                    <a:pt x="101800" y="684636"/>
                  </a:lnTo>
                  <a:lnTo>
                    <a:pt x="99563" y="682398"/>
                  </a:lnTo>
                  <a:lnTo>
                    <a:pt x="85579" y="682398"/>
                  </a:lnTo>
                  <a:lnTo>
                    <a:pt x="85579" y="686314"/>
                  </a:lnTo>
                  <a:lnTo>
                    <a:pt x="87257" y="686314"/>
                  </a:lnTo>
                  <a:lnTo>
                    <a:pt x="87257" y="687992"/>
                  </a:lnTo>
                  <a:lnTo>
                    <a:pt x="85579" y="687992"/>
                  </a:lnTo>
                  <a:lnTo>
                    <a:pt x="85579" y="689670"/>
                  </a:lnTo>
                  <a:lnTo>
                    <a:pt x="83901" y="689670"/>
                  </a:lnTo>
                  <a:lnTo>
                    <a:pt x="83901" y="687992"/>
                  </a:lnTo>
                  <a:lnTo>
                    <a:pt x="79986" y="687992"/>
                  </a:lnTo>
                  <a:lnTo>
                    <a:pt x="79986" y="689670"/>
                  </a:lnTo>
                  <a:lnTo>
                    <a:pt x="76630" y="689670"/>
                  </a:lnTo>
                  <a:lnTo>
                    <a:pt x="76630" y="693585"/>
                  </a:lnTo>
                  <a:lnTo>
                    <a:pt x="74952" y="693585"/>
                  </a:lnTo>
                  <a:lnTo>
                    <a:pt x="74952" y="695263"/>
                  </a:lnTo>
                  <a:lnTo>
                    <a:pt x="73274" y="696941"/>
                  </a:lnTo>
                  <a:lnTo>
                    <a:pt x="73274" y="701975"/>
                  </a:lnTo>
                  <a:lnTo>
                    <a:pt x="74952" y="701975"/>
                  </a:lnTo>
                  <a:lnTo>
                    <a:pt x="74952" y="704213"/>
                  </a:lnTo>
                  <a:lnTo>
                    <a:pt x="76630" y="704213"/>
                  </a:lnTo>
                  <a:lnTo>
                    <a:pt x="76630" y="707569"/>
                  </a:lnTo>
                  <a:lnTo>
                    <a:pt x="78308" y="707569"/>
                  </a:lnTo>
                  <a:lnTo>
                    <a:pt x="76630" y="709247"/>
                  </a:lnTo>
                  <a:lnTo>
                    <a:pt x="76630" y="713162"/>
                  </a:lnTo>
                  <a:lnTo>
                    <a:pt x="74952" y="713162"/>
                  </a:lnTo>
                  <a:lnTo>
                    <a:pt x="73274" y="714840"/>
                  </a:lnTo>
                  <a:lnTo>
                    <a:pt x="73274" y="716518"/>
                  </a:lnTo>
                  <a:lnTo>
                    <a:pt x="71037" y="716518"/>
                  </a:lnTo>
                  <a:lnTo>
                    <a:pt x="69359" y="714840"/>
                  </a:lnTo>
                  <a:lnTo>
                    <a:pt x="69359" y="713162"/>
                  </a:lnTo>
                  <a:lnTo>
                    <a:pt x="60409" y="713162"/>
                  </a:lnTo>
                  <a:lnTo>
                    <a:pt x="60409" y="714840"/>
                  </a:lnTo>
                  <a:lnTo>
                    <a:pt x="58731" y="714840"/>
                  </a:lnTo>
                  <a:lnTo>
                    <a:pt x="58731" y="716518"/>
                  </a:lnTo>
                  <a:lnTo>
                    <a:pt x="58731" y="714840"/>
                  </a:lnTo>
                  <a:lnTo>
                    <a:pt x="57053" y="716518"/>
                  </a:lnTo>
                  <a:lnTo>
                    <a:pt x="51460" y="716518"/>
                  </a:lnTo>
                  <a:close/>
                  <a:moveTo>
                    <a:pt x="26848" y="636532"/>
                  </a:moveTo>
                  <a:lnTo>
                    <a:pt x="17899" y="618633"/>
                  </a:lnTo>
                  <a:lnTo>
                    <a:pt x="17899" y="616396"/>
                  </a:lnTo>
                  <a:lnTo>
                    <a:pt x="17899" y="618633"/>
                  </a:lnTo>
                  <a:close/>
                  <a:moveTo>
                    <a:pt x="16221" y="616396"/>
                  </a:moveTo>
                  <a:lnTo>
                    <a:pt x="16221" y="614718"/>
                  </a:lnTo>
                  <a:lnTo>
                    <a:pt x="16221" y="616396"/>
                  </a:lnTo>
                  <a:close/>
                  <a:moveTo>
                    <a:pt x="7271" y="587869"/>
                  </a:moveTo>
                  <a:lnTo>
                    <a:pt x="8949" y="587869"/>
                  </a:lnTo>
                  <a:lnTo>
                    <a:pt x="7271" y="587869"/>
                  </a:lnTo>
                  <a:close/>
                  <a:moveTo>
                    <a:pt x="163887" y="555987"/>
                  </a:moveTo>
                  <a:lnTo>
                    <a:pt x="165565" y="555987"/>
                  </a:lnTo>
                  <a:lnTo>
                    <a:pt x="163887" y="555987"/>
                  </a:lnTo>
                  <a:close/>
                  <a:moveTo>
                    <a:pt x="169481" y="552631"/>
                  </a:moveTo>
                  <a:lnTo>
                    <a:pt x="171159" y="552631"/>
                  </a:lnTo>
                  <a:lnTo>
                    <a:pt x="169481" y="55263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200C0F6F-6C5F-0491-1456-371CFCDFEB53}"/>
                </a:ext>
              </a:extLst>
            </p:cNvPr>
            <p:cNvSpPr/>
            <p:nvPr/>
          </p:nvSpPr>
          <p:spPr>
            <a:xfrm>
              <a:off x="5070195" y="1891867"/>
              <a:ext cx="285264" cy="586750"/>
            </a:xfrm>
            <a:custGeom>
              <a:avLst/>
              <a:gdLst>
                <a:gd name="csX0" fmla="*/ 80545 w 285264"/>
                <a:gd name="csY0" fmla="*/ 586751 h 586750"/>
                <a:gd name="csX1" fmla="*/ 80545 w 285264"/>
                <a:gd name="csY1" fmla="*/ 585072 h 586750"/>
                <a:gd name="csX2" fmla="*/ 82223 w 285264"/>
                <a:gd name="csY2" fmla="*/ 585072 h 586750"/>
                <a:gd name="csX3" fmla="*/ 83901 w 285264"/>
                <a:gd name="csY3" fmla="*/ 583394 h 586750"/>
                <a:gd name="csX4" fmla="*/ 83901 w 285264"/>
                <a:gd name="csY4" fmla="*/ 583394 h 586750"/>
                <a:gd name="csX5" fmla="*/ 83901 w 285264"/>
                <a:gd name="csY5" fmla="*/ 577801 h 586750"/>
                <a:gd name="csX6" fmla="*/ 82223 w 285264"/>
                <a:gd name="csY6" fmla="*/ 577801 h 586750"/>
                <a:gd name="csX7" fmla="*/ 82223 w 285264"/>
                <a:gd name="csY7" fmla="*/ 576123 h 586750"/>
                <a:gd name="csX8" fmla="*/ 80545 w 285264"/>
                <a:gd name="csY8" fmla="*/ 576123 h 586750"/>
                <a:gd name="csX9" fmla="*/ 80545 w 285264"/>
                <a:gd name="csY9" fmla="*/ 574445 h 586750"/>
                <a:gd name="csX10" fmla="*/ 82223 w 285264"/>
                <a:gd name="csY10" fmla="*/ 574445 h 586750"/>
                <a:gd name="csX11" fmla="*/ 80545 w 285264"/>
                <a:gd name="csY11" fmla="*/ 574445 h 586750"/>
                <a:gd name="csX12" fmla="*/ 82223 w 285264"/>
                <a:gd name="csY12" fmla="*/ 574445 h 586750"/>
                <a:gd name="csX13" fmla="*/ 82223 w 285264"/>
                <a:gd name="csY13" fmla="*/ 572208 h 586750"/>
                <a:gd name="csX14" fmla="*/ 76630 w 285264"/>
                <a:gd name="csY14" fmla="*/ 572208 h 586750"/>
                <a:gd name="csX15" fmla="*/ 78868 w 285264"/>
                <a:gd name="csY15" fmla="*/ 572208 h 586750"/>
                <a:gd name="csX16" fmla="*/ 76630 w 285264"/>
                <a:gd name="csY16" fmla="*/ 572208 h 586750"/>
                <a:gd name="csX17" fmla="*/ 76630 w 285264"/>
                <a:gd name="csY17" fmla="*/ 574445 h 586750"/>
                <a:gd name="csX18" fmla="*/ 74952 w 285264"/>
                <a:gd name="csY18" fmla="*/ 574445 h 586750"/>
                <a:gd name="csX19" fmla="*/ 74952 w 285264"/>
                <a:gd name="csY19" fmla="*/ 577801 h 586750"/>
                <a:gd name="csX20" fmla="*/ 66002 w 285264"/>
                <a:gd name="csY20" fmla="*/ 577801 h 586750"/>
                <a:gd name="csX21" fmla="*/ 66002 w 285264"/>
                <a:gd name="csY21" fmla="*/ 574445 h 586750"/>
                <a:gd name="csX22" fmla="*/ 67681 w 285264"/>
                <a:gd name="csY22" fmla="*/ 574445 h 586750"/>
                <a:gd name="csX23" fmla="*/ 67681 w 285264"/>
                <a:gd name="csY23" fmla="*/ 572208 h 586750"/>
                <a:gd name="csX24" fmla="*/ 67681 w 285264"/>
                <a:gd name="csY24" fmla="*/ 572208 h 586750"/>
                <a:gd name="csX25" fmla="*/ 67681 w 285264"/>
                <a:gd name="csY25" fmla="*/ 570530 h 586750"/>
                <a:gd name="csX26" fmla="*/ 66002 w 285264"/>
                <a:gd name="csY26" fmla="*/ 570530 h 586750"/>
                <a:gd name="csX27" fmla="*/ 66002 w 285264"/>
                <a:gd name="csY27" fmla="*/ 568852 h 586750"/>
                <a:gd name="csX28" fmla="*/ 67681 w 285264"/>
                <a:gd name="csY28" fmla="*/ 568852 h 586750"/>
                <a:gd name="csX29" fmla="*/ 67681 w 285264"/>
                <a:gd name="csY29" fmla="*/ 567174 h 586750"/>
                <a:gd name="csX30" fmla="*/ 67681 w 285264"/>
                <a:gd name="csY30" fmla="*/ 567174 h 586750"/>
                <a:gd name="csX31" fmla="*/ 67681 w 285264"/>
                <a:gd name="csY31" fmla="*/ 565495 h 586750"/>
                <a:gd name="csX32" fmla="*/ 69918 w 285264"/>
                <a:gd name="csY32" fmla="*/ 563818 h 586750"/>
                <a:gd name="csX33" fmla="*/ 69918 w 285264"/>
                <a:gd name="csY33" fmla="*/ 561580 h 586750"/>
                <a:gd name="csX34" fmla="*/ 71596 w 285264"/>
                <a:gd name="csY34" fmla="*/ 561580 h 586750"/>
                <a:gd name="csX35" fmla="*/ 71596 w 285264"/>
                <a:gd name="csY35" fmla="*/ 559902 h 586750"/>
                <a:gd name="csX36" fmla="*/ 62646 w 285264"/>
                <a:gd name="csY36" fmla="*/ 559902 h 586750"/>
                <a:gd name="csX37" fmla="*/ 62646 w 285264"/>
                <a:gd name="csY37" fmla="*/ 556546 h 586750"/>
                <a:gd name="csX38" fmla="*/ 60968 w 285264"/>
                <a:gd name="csY38" fmla="*/ 556546 h 586750"/>
                <a:gd name="csX39" fmla="*/ 60968 w 285264"/>
                <a:gd name="csY39" fmla="*/ 558224 h 586750"/>
                <a:gd name="csX40" fmla="*/ 58731 w 285264"/>
                <a:gd name="csY40" fmla="*/ 556546 h 586750"/>
                <a:gd name="csX41" fmla="*/ 57053 w 285264"/>
                <a:gd name="csY41" fmla="*/ 556546 h 586750"/>
                <a:gd name="csX42" fmla="*/ 57053 w 285264"/>
                <a:gd name="csY42" fmla="*/ 552631 h 586750"/>
                <a:gd name="csX43" fmla="*/ 55375 w 285264"/>
                <a:gd name="csY43" fmla="*/ 552631 h 586750"/>
                <a:gd name="csX44" fmla="*/ 53697 w 285264"/>
                <a:gd name="csY44" fmla="*/ 554868 h 586750"/>
                <a:gd name="csX45" fmla="*/ 52019 w 285264"/>
                <a:gd name="csY45" fmla="*/ 554868 h 586750"/>
                <a:gd name="csX46" fmla="*/ 52019 w 285264"/>
                <a:gd name="csY46" fmla="*/ 550953 h 586750"/>
                <a:gd name="csX47" fmla="*/ 48104 w 285264"/>
                <a:gd name="csY47" fmla="*/ 550953 h 586750"/>
                <a:gd name="csX48" fmla="*/ 48104 w 285264"/>
                <a:gd name="csY48" fmla="*/ 552631 h 586750"/>
                <a:gd name="csX49" fmla="*/ 46425 w 285264"/>
                <a:gd name="csY49" fmla="*/ 552631 h 586750"/>
                <a:gd name="csX50" fmla="*/ 46425 w 285264"/>
                <a:gd name="csY50" fmla="*/ 549275 h 586750"/>
                <a:gd name="csX51" fmla="*/ 43069 w 285264"/>
                <a:gd name="csY51" fmla="*/ 549275 h 586750"/>
                <a:gd name="csX52" fmla="*/ 43069 w 285264"/>
                <a:gd name="csY52" fmla="*/ 545918 h 586750"/>
                <a:gd name="csX53" fmla="*/ 41391 w 285264"/>
                <a:gd name="csY53" fmla="*/ 545918 h 586750"/>
                <a:gd name="csX54" fmla="*/ 41391 w 285264"/>
                <a:gd name="csY54" fmla="*/ 543681 h 586750"/>
                <a:gd name="csX55" fmla="*/ 43069 w 285264"/>
                <a:gd name="csY55" fmla="*/ 542003 h 586750"/>
                <a:gd name="csX56" fmla="*/ 43069 w 285264"/>
                <a:gd name="csY56" fmla="*/ 542003 h 586750"/>
                <a:gd name="csX57" fmla="*/ 43069 w 285264"/>
                <a:gd name="csY57" fmla="*/ 540325 h 586750"/>
                <a:gd name="csX58" fmla="*/ 41391 w 285264"/>
                <a:gd name="csY58" fmla="*/ 538647 h 586750"/>
                <a:gd name="csX59" fmla="*/ 41391 w 285264"/>
                <a:gd name="csY59" fmla="*/ 536969 h 586750"/>
                <a:gd name="csX60" fmla="*/ 39154 w 285264"/>
                <a:gd name="csY60" fmla="*/ 536969 h 586750"/>
                <a:gd name="csX61" fmla="*/ 39154 w 285264"/>
                <a:gd name="csY61" fmla="*/ 529698 h 586750"/>
                <a:gd name="csX62" fmla="*/ 41391 w 285264"/>
                <a:gd name="csY62" fmla="*/ 529698 h 586750"/>
                <a:gd name="csX63" fmla="*/ 41391 w 285264"/>
                <a:gd name="csY63" fmla="*/ 526341 h 586750"/>
                <a:gd name="csX64" fmla="*/ 43069 w 285264"/>
                <a:gd name="csY64" fmla="*/ 526341 h 586750"/>
                <a:gd name="csX65" fmla="*/ 41391 w 285264"/>
                <a:gd name="csY65" fmla="*/ 526341 h 586750"/>
                <a:gd name="csX66" fmla="*/ 44747 w 285264"/>
                <a:gd name="csY66" fmla="*/ 526341 h 586750"/>
                <a:gd name="csX67" fmla="*/ 44747 w 285264"/>
                <a:gd name="csY67" fmla="*/ 515155 h 586750"/>
                <a:gd name="csX68" fmla="*/ 46425 w 285264"/>
                <a:gd name="csY68" fmla="*/ 515155 h 586750"/>
                <a:gd name="csX69" fmla="*/ 46425 w 285264"/>
                <a:gd name="csY69" fmla="*/ 510121 h 586750"/>
                <a:gd name="csX70" fmla="*/ 44747 w 285264"/>
                <a:gd name="csY70" fmla="*/ 510121 h 586750"/>
                <a:gd name="csX71" fmla="*/ 44747 w 285264"/>
                <a:gd name="csY71" fmla="*/ 508443 h 586750"/>
                <a:gd name="csX72" fmla="*/ 46425 w 285264"/>
                <a:gd name="csY72" fmla="*/ 508443 h 586750"/>
                <a:gd name="csX73" fmla="*/ 46425 w 285264"/>
                <a:gd name="csY73" fmla="*/ 504527 h 586750"/>
                <a:gd name="csX74" fmla="*/ 46425 w 285264"/>
                <a:gd name="csY74" fmla="*/ 506764 h 586750"/>
                <a:gd name="csX75" fmla="*/ 46425 w 285264"/>
                <a:gd name="csY75" fmla="*/ 502849 h 586750"/>
                <a:gd name="csX76" fmla="*/ 44747 w 285264"/>
                <a:gd name="csY76" fmla="*/ 501171 h 586750"/>
                <a:gd name="csX77" fmla="*/ 48104 w 285264"/>
                <a:gd name="csY77" fmla="*/ 501171 h 586750"/>
                <a:gd name="csX78" fmla="*/ 48104 w 285264"/>
                <a:gd name="csY78" fmla="*/ 499493 h 586750"/>
                <a:gd name="csX79" fmla="*/ 46425 w 285264"/>
                <a:gd name="csY79" fmla="*/ 497815 h 586750"/>
                <a:gd name="csX80" fmla="*/ 46425 w 285264"/>
                <a:gd name="csY80" fmla="*/ 493900 h 586750"/>
                <a:gd name="csX81" fmla="*/ 46425 w 285264"/>
                <a:gd name="csY81" fmla="*/ 493900 h 586750"/>
                <a:gd name="csX82" fmla="*/ 46425 w 285264"/>
                <a:gd name="csY82" fmla="*/ 492222 h 586750"/>
                <a:gd name="csX83" fmla="*/ 44747 w 285264"/>
                <a:gd name="csY83" fmla="*/ 492222 h 586750"/>
                <a:gd name="csX84" fmla="*/ 44747 w 285264"/>
                <a:gd name="csY84" fmla="*/ 483272 h 586750"/>
                <a:gd name="csX85" fmla="*/ 41391 w 285264"/>
                <a:gd name="csY85" fmla="*/ 483272 h 586750"/>
                <a:gd name="csX86" fmla="*/ 41391 w 285264"/>
                <a:gd name="csY86" fmla="*/ 479916 h 586750"/>
                <a:gd name="csX87" fmla="*/ 41391 w 285264"/>
                <a:gd name="csY87" fmla="*/ 479916 h 586750"/>
                <a:gd name="csX88" fmla="*/ 41391 w 285264"/>
                <a:gd name="csY88" fmla="*/ 470967 h 586750"/>
                <a:gd name="csX89" fmla="*/ 43069 w 285264"/>
                <a:gd name="csY89" fmla="*/ 470967 h 586750"/>
                <a:gd name="csX90" fmla="*/ 43069 w 285264"/>
                <a:gd name="csY90" fmla="*/ 469289 h 586750"/>
                <a:gd name="csX91" fmla="*/ 41391 w 285264"/>
                <a:gd name="csY91" fmla="*/ 469289 h 586750"/>
                <a:gd name="csX92" fmla="*/ 41391 w 285264"/>
                <a:gd name="csY92" fmla="*/ 467051 h 586750"/>
                <a:gd name="csX93" fmla="*/ 43069 w 285264"/>
                <a:gd name="csY93" fmla="*/ 467051 h 586750"/>
                <a:gd name="csX94" fmla="*/ 43069 w 285264"/>
                <a:gd name="csY94" fmla="*/ 465373 h 586750"/>
                <a:gd name="csX95" fmla="*/ 41391 w 285264"/>
                <a:gd name="csY95" fmla="*/ 465373 h 586750"/>
                <a:gd name="csX96" fmla="*/ 41391 w 285264"/>
                <a:gd name="csY96" fmla="*/ 460339 h 586750"/>
                <a:gd name="csX97" fmla="*/ 39154 w 285264"/>
                <a:gd name="csY97" fmla="*/ 462017 h 586750"/>
                <a:gd name="csX98" fmla="*/ 39154 w 285264"/>
                <a:gd name="csY98" fmla="*/ 458102 h 586750"/>
                <a:gd name="csX99" fmla="*/ 37476 w 285264"/>
                <a:gd name="csY99" fmla="*/ 458102 h 586750"/>
                <a:gd name="csX100" fmla="*/ 37476 w 285264"/>
                <a:gd name="csY100" fmla="*/ 456424 h 586750"/>
                <a:gd name="csX101" fmla="*/ 37476 w 285264"/>
                <a:gd name="csY101" fmla="*/ 456424 h 586750"/>
                <a:gd name="csX102" fmla="*/ 35798 w 285264"/>
                <a:gd name="csY102" fmla="*/ 454746 h 586750"/>
                <a:gd name="csX103" fmla="*/ 35798 w 285264"/>
                <a:gd name="csY103" fmla="*/ 453068 h 586750"/>
                <a:gd name="csX104" fmla="*/ 37476 w 285264"/>
                <a:gd name="csY104" fmla="*/ 453068 h 586750"/>
                <a:gd name="csX105" fmla="*/ 37476 w 285264"/>
                <a:gd name="csY105" fmla="*/ 447474 h 586750"/>
                <a:gd name="csX106" fmla="*/ 35798 w 285264"/>
                <a:gd name="csY106" fmla="*/ 447474 h 586750"/>
                <a:gd name="csX107" fmla="*/ 35798 w 285264"/>
                <a:gd name="csY107" fmla="*/ 442440 h 586750"/>
                <a:gd name="csX108" fmla="*/ 35798 w 285264"/>
                <a:gd name="csY108" fmla="*/ 442440 h 586750"/>
                <a:gd name="csX109" fmla="*/ 35798 w 285264"/>
                <a:gd name="csY109" fmla="*/ 438525 h 586750"/>
                <a:gd name="csX110" fmla="*/ 39154 w 285264"/>
                <a:gd name="csY110" fmla="*/ 438525 h 586750"/>
                <a:gd name="csX111" fmla="*/ 39154 w 285264"/>
                <a:gd name="csY111" fmla="*/ 435169 h 586750"/>
                <a:gd name="csX112" fmla="*/ 41391 w 285264"/>
                <a:gd name="csY112" fmla="*/ 435169 h 586750"/>
                <a:gd name="csX113" fmla="*/ 41391 w 285264"/>
                <a:gd name="csY113" fmla="*/ 433491 h 586750"/>
                <a:gd name="csX114" fmla="*/ 43069 w 285264"/>
                <a:gd name="csY114" fmla="*/ 433491 h 586750"/>
                <a:gd name="csX115" fmla="*/ 43069 w 285264"/>
                <a:gd name="csY115" fmla="*/ 431813 h 586750"/>
                <a:gd name="csX116" fmla="*/ 44747 w 285264"/>
                <a:gd name="csY116" fmla="*/ 431813 h 586750"/>
                <a:gd name="csX117" fmla="*/ 44747 w 285264"/>
                <a:gd name="csY117" fmla="*/ 427897 h 586750"/>
                <a:gd name="csX118" fmla="*/ 43069 w 285264"/>
                <a:gd name="csY118" fmla="*/ 427897 h 586750"/>
                <a:gd name="csX119" fmla="*/ 43069 w 285264"/>
                <a:gd name="csY119" fmla="*/ 426219 h 586750"/>
                <a:gd name="csX120" fmla="*/ 44747 w 285264"/>
                <a:gd name="csY120" fmla="*/ 426219 h 586750"/>
                <a:gd name="csX121" fmla="*/ 46425 w 285264"/>
                <a:gd name="csY121" fmla="*/ 424541 h 586750"/>
                <a:gd name="csX122" fmla="*/ 46425 w 285264"/>
                <a:gd name="csY122" fmla="*/ 424541 h 586750"/>
                <a:gd name="csX123" fmla="*/ 46425 w 285264"/>
                <a:gd name="csY123" fmla="*/ 422863 h 586750"/>
                <a:gd name="csX124" fmla="*/ 46425 w 285264"/>
                <a:gd name="csY124" fmla="*/ 422863 h 586750"/>
                <a:gd name="csX125" fmla="*/ 46425 w 285264"/>
                <a:gd name="csY125" fmla="*/ 417270 h 586750"/>
                <a:gd name="csX126" fmla="*/ 52019 w 285264"/>
                <a:gd name="csY126" fmla="*/ 417270 h 586750"/>
                <a:gd name="csX127" fmla="*/ 52019 w 285264"/>
                <a:gd name="csY127" fmla="*/ 413914 h 586750"/>
                <a:gd name="csX128" fmla="*/ 55375 w 285264"/>
                <a:gd name="csY128" fmla="*/ 413914 h 586750"/>
                <a:gd name="csX129" fmla="*/ 58731 w 285264"/>
                <a:gd name="csY129" fmla="*/ 412236 h 586750"/>
                <a:gd name="csX130" fmla="*/ 64324 w 285264"/>
                <a:gd name="csY130" fmla="*/ 412236 h 586750"/>
                <a:gd name="csX131" fmla="*/ 64324 w 285264"/>
                <a:gd name="csY131" fmla="*/ 413914 h 586750"/>
                <a:gd name="csX132" fmla="*/ 66002 w 285264"/>
                <a:gd name="csY132" fmla="*/ 413914 h 586750"/>
                <a:gd name="csX133" fmla="*/ 66002 w 285264"/>
                <a:gd name="csY133" fmla="*/ 408320 h 586750"/>
                <a:gd name="csX134" fmla="*/ 64324 w 285264"/>
                <a:gd name="csY134" fmla="*/ 408320 h 586750"/>
                <a:gd name="csX135" fmla="*/ 64324 w 285264"/>
                <a:gd name="csY135" fmla="*/ 406642 h 586750"/>
                <a:gd name="csX136" fmla="*/ 62646 w 285264"/>
                <a:gd name="csY136" fmla="*/ 406642 h 586750"/>
                <a:gd name="csX137" fmla="*/ 62646 w 285264"/>
                <a:gd name="csY137" fmla="*/ 403286 h 586750"/>
                <a:gd name="csX138" fmla="*/ 64324 w 285264"/>
                <a:gd name="csY138" fmla="*/ 403286 h 586750"/>
                <a:gd name="csX139" fmla="*/ 64324 w 285264"/>
                <a:gd name="csY139" fmla="*/ 401049 h 586750"/>
                <a:gd name="csX140" fmla="*/ 66002 w 285264"/>
                <a:gd name="csY140" fmla="*/ 401049 h 586750"/>
                <a:gd name="csX141" fmla="*/ 66002 w 285264"/>
                <a:gd name="csY141" fmla="*/ 403286 h 586750"/>
                <a:gd name="csX142" fmla="*/ 67681 w 285264"/>
                <a:gd name="csY142" fmla="*/ 403286 h 586750"/>
                <a:gd name="csX143" fmla="*/ 67681 w 285264"/>
                <a:gd name="csY143" fmla="*/ 397693 h 586750"/>
                <a:gd name="csX144" fmla="*/ 66002 w 285264"/>
                <a:gd name="csY144" fmla="*/ 397693 h 586750"/>
                <a:gd name="csX145" fmla="*/ 66002 w 285264"/>
                <a:gd name="csY145" fmla="*/ 396015 h 586750"/>
                <a:gd name="csX146" fmla="*/ 69918 w 285264"/>
                <a:gd name="csY146" fmla="*/ 396015 h 586750"/>
                <a:gd name="csX147" fmla="*/ 69918 w 285264"/>
                <a:gd name="csY147" fmla="*/ 392659 h 586750"/>
                <a:gd name="csX148" fmla="*/ 71596 w 285264"/>
                <a:gd name="csY148" fmla="*/ 392659 h 586750"/>
                <a:gd name="csX149" fmla="*/ 71596 w 285264"/>
                <a:gd name="csY149" fmla="*/ 390421 h 586750"/>
                <a:gd name="csX150" fmla="*/ 73274 w 285264"/>
                <a:gd name="csY150" fmla="*/ 390421 h 586750"/>
                <a:gd name="csX151" fmla="*/ 73274 w 285264"/>
                <a:gd name="csY151" fmla="*/ 387065 h 586750"/>
                <a:gd name="csX152" fmla="*/ 73274 w 285264"/>
                <a:gd name="csY152" fmla="*/ 387065 h 586750"/>
                <a:gd name="csX153" fmla="*/ 73274 w 285264"/>
                <a:gd name="csY153" fmla="*/ 383709 h 586750"/>
                <a:gd name="csX154" fmla="*/ 76630 w 285264"/>
                <a:gd name="csY154" fmla="*/ 383709 h 586750"/>
                <a:gd name="csX155" fmla="*/ 76630 w 285264"/>
                <a:gd name="csY155" fmla="*/ 381472 h 586750"/>
                <a:gd name="csX156" fmla="*/ 80545 w 285264"/>
                <a:gd name="csY156" fmla="*/ 381472 h 586750"/>
                <a:gd name="csX157" fmla="*/ 80545 w 285264"/>
                <a:gd name="csY157" fmla="*/ 383709 h 586750"/>
                <a:gd name="csX158" fmla="*/ 82223 w 285264"/>
                <a:gd name="csY158" fmla="*/ 383709 h 586750"/>
                <a:gd name="csX159" fmla="*/ 82223 w 285264"/>
                <a:gd name="csY159" fmla="*/ 381472 h 586750"/>
                <a:gd name="csX160" fmla="*/ 83901 w 285264"/>
                <a:gd name="csY160" fmla="*/ 381472 h 586750"/>
                <a:gd name="csX161" fmla="*/ 83901 w 285264"/>
                <a:gd name="csY161" fmla="*/ 379794 h 586750"/>
                <a:gd name="csX162" fmla="*/ 89495 w 285264"/>
                <a:gd name="csY162" fmla="*/ 379794 h 586750"/>
                <a:gd name="csX163" fmla="*/ 89495 w 285264"/>
                <a:gd name="csY163" fmla="*/ 378116 h 586750"/>
                <a:gd name="csX164" fmla="*/ 89495 w 285264"/>
                <a:gd name="csY164" fmla="*/ 378116 h 586750"/>
                <a:gd name="csX165" fmla="*/ 89495 w 285264"/>
                <a:gd name="csY165" fmla="*/ 370844 h 586750"/>
                <a:gd name="csX166" fmla="*/ 94529 w 285264"/>
                <a:gd name="csY166" fmla="*/ 370844 h 586750"/>
                <a:gd name="csX167" fmla="*/ 94529 w 285264"/>
                <a:gd name="csY167" fmla="*/ 369166 h 586750"/>
                <a:gd name="csX168" fmla="*/ 96207 w 285264"/>
                <a:gd name="csY168" fmla="*/ 369166 h 586750"/>
                <a:gd name="csX169" fmla="*/ 96207 w 285264"/>
                <a:gd name="csY169" fmla="*/ 367488 h 586750"/>
                <a:gd name="csX170" fmla="*/ 98445 w 285264"/>
                <a:gd name="csY170" fmla="*/ 367488 h 586750"/>
                <a:gd name="csX171" fmla="*/ 98445 w 285264"/>
                <a:gd name="csY171" fmla="*/ 364132 h 586750"/>
                <a:gd name="csX172" fmla="*/ 100122 w 285264"/>
                <a:gd name="csY172" fmla="*/ 364132 h 586750"/>
                <a:gd name="csX173" fmla="*/ 100122 w 285264"/>
                <a:gd name="csY173" fmla="*/ 360217 h 586750"/>
                <a:gd name="csX174" fmla="*/ 101800 w 285264"/>
                <a:gd name="csY174" fmla="*/ 360217 h 586750"/>
                <a:gd name="csX175" fmla="*/ 101800 w 285264"/>
                <a:gd name="csY175" fmla="*/ 356861 h 586750"/>
                <a:gd name="csX176" fmla="*/ 103478 w 285264"/>
                <a:gd name="csY176" fmla="*/ 356861 h 586750"/>
                <a:gd name="csX177" fmla="*/ 103478 w 285264"/>
                <a:gd name="csY177" fmla="*/ 355183 h 586750"/>
                <a:gd name="csX178" fmla="*/ 105156 w 285264"/>
                <a:gd name="csY178" fmla="*/ 355183 h 586750"/>
                <a:gd name="csX179" fmla="*/ 105156 w 285264"/>
                <a:gd name="csY179" fmla="*/ 352945 h 586750"/>
                <a:gd name="csX180" fmla="*/ 107394 w 285264"/>
                <a:gd name="csY180" fmla="*/ 352945 h 586750"/>
                <a:gd name="csX181" fmla="*/ 107394 w 285264"/>
                <a:gd name="csY181" fmla="*/ 351267 h 586750"/>
                <a:gd name="csX182" fmla="*/ 109072 w 285264"/>
                <a:gd name="csY182" fmla="*/ 349589 h 586750"/>
                <a:gd name="csX183" fmla="*/ 109072 w 285264"/>
                <a:gd name="csY183" fmla="*/ 347911 h 586750"/>
                <a:gd name="csX184" fmla="*/ 110750 w 285264"/>
                <a:gd name="csY184" fmla="*/ 347911 h 586750"/>
                <a:gd name="csX185" fmla="*/ 110750 w 285264"/>
                <a:gd name="csY185" fmla="*/ 346233 h 586750"/>
                <a:gd name="csX186" fmla="*/ 112428 w 285264"/>
                <a:gd name="csY186" fmla="*/ 346233 h 586750"/>
                <a:gd name="csX187" fmla="*/ 114106 w 285264"/>
                <a:gd name="csY187" fmla="*/ 343996 h 586750"/>
                <a:gd name="csX188" fmla="*/ 114106 w 285264"/>
                <a:gd name="csY188" fmla="*/ 342318 h 586750"/>
                <a:gd name="csX189" fmla="*/ 114106 w 285264"/>
                <a:gd name="csY189" fmla="*/ 342318 h 586750"/>
                <a:gd name="csX190" fmla="*/ 114106 w 285264"/>
                <a:gd name="csY190" fmla="*/ 337284 h 586750"/>
                <a:gd name="csX191" fmla="*/ 115784 w 285264"/>
                <a:gd name="csY191" fmla="*/ 337284 h 586750"/>
                <a:gd name="csX192" fmla="*/ 115784 w 285264"/>
                <a:gd name="csY192" fmla="*/ 335606 h 586750"/>
                <a:gd name="csX193" fmla="*/ 118022 w 285264"/>
                <a:gd name="csY193" fmla="*/ 335606 h 586750"/>
                <a:gd name="csX194" fmla="*/ 118022 w 285264"/>
                <a:gd name="csY194" fmla="*/ 330012 h 586750"/>
                <a:gd name="csX195" fmla="*/ 119699 w 285264"/>
                <a:gd name="csY195" fmla="*/ 330012 h 586750"/>
                <a:gd name="csX196" fmla="*/ 119699 w 285264"/>
                <a:gd name="csY196" fmla="*/ 328334 h 586750"/>
                <a:gd name="csX197" fmla="*/ 123055 w 285264"/>
                <a:gd name="csY197" fmla="*/ 328334 h 586750"/>
                <a:gd name="csX198" fmla="*/ 123055 w 285264"/>
                <a:gd name="csY198" fmla="*/ 326656 h 586750"/>
                <a:gd name="csX199" fmla="*/ 124733 w 285264"/>
                <a:gd name="csY199" fmla="*/ 324419 h 586750"/>
                <a:gd name="csX200" fmla="*/ 124733 w 285264"/>
                <a:gd name="csY200" fmla="*/ 326656 h 586750"/>
                <a:gd name="csX201" fmla="*/ 128649 w 285264"/>
                <a:gd name="csY201" fmla="*/ 326656 h 586750"/>
                <a:gd name="csX202" fmla="*/ 128649 w 285264"/>
                <a:gd name="csY202" fmla="*/ 324419 h 586750"/>
                <a:gd name="csX203" fmla="*/ 133683 w 285264"/>
                <a:gd name="csY203" fmla="*/ 324419 h 586750"/>
                <a:gd name="csX204" fmla="*/ 133683 w 285264"/>
                <a:gd name="csY204" fmla="*/ 326656 h 586750"/>
                <a:gd name="csX205" fmla="*/ 137598 w 285264"/>
                <a:gd name="csY205" fmla="*/ 326656 h 586750"/>
                <a:gd name="csX206" fmla="*/ 137598 w 285264"/>
                <a:gd name="csY206" fmla="*/ 324419 h 586750"/>
                <a:gd name="csX207" fmla="*/ 135920 w 285264"/>
                <a:gd name="csY207" fmla="*/ 324419 h 586750"/>
                <a:gd name="csX208" fmla="*/ 135920 w 285264"/>
                <a:gd name="csY208" fmla="*/ 322741 h 586750"/>
                <a:gd name="csX209" fmla="*/ 133683 w 285264"/>
                <a:gd name="csY209" fmla="*/ 322741 h 586750"/>
                <a:gd name="csX210" fmla="*/ 133683 w 285264"/>
                <a:gd name="csY210" fmla="*/ 319385 h 586750"/>
                <a:gd name="csX211" fmla="*/ 137598 w 285264"/>
                <a:gd name="csY211" fmla="*/ 319385 h 586750"/>
                <a:gd name="csX212" fmla="*/ 137598 w 285264"/>
                <a:gd name="csY212" fmla="*/ 313791 h 586750"/>
                <a:gd name="csX213" fmla="*/ 135920 w 285264"/>
                <a:gd name="csY213" fmla="*/ 313791 h 586750"/>
                <a:gd name="csX214" fmla="*/ 135920 w 285264"/>
                <a:gd name="csY214" fmla="*/ 312113 h 586750"/>
                <a:gd name="csX215" fmla="*/ 133683 w 285264"/>
                <a:gd name="csY215" fmla="*/ 312113 h 586750"/>
                <a:gd name="csX216" fmla="*/ 133683 w 285264"/>
                <a:gd name="csY216" fmla="*/ 310435 h 586750"/>
                <a:gd name="csX217" fmla="*/ 135920 w 285264"/>
                <a:gd name="csY217" fmla="*/ 310435 h 586750"/>
                <a:gd name="csX218" fmla="*/ 135920 w 285264"/>
                <a:gd name="csY218" fmla="*/ 299808 h 586750"/>
                <a:gd name="csX219" fmla="*/ 135920 w 285264"/>
                <a:gd name="csY219" fmla="*/ 301486 h 586750"/>
                <a:gd name="csX220" fmla="*/ 135920 w 285264"/>
                <a:gd name="csY220" fmla="*/ 295892 h 586750"/>
                <a:gd name="csX221" fmla="*/ 135920 w 285264"/>
                <a:gd name="csY221" fmla="*/ 298130 h 586750"/>
                <a:gd name="csX222" fmla="*/ 135920 w 285264"/>
                <a:gd name="csY222" fmla="*/ 295892 h 586750"/>
                <a:gd name="csX223" fmla="*/ 137598 w 285264"/>
                <a:gd name="csY223" fmla="*/ 295892 h 586750"/>
                <a:gd name="csX224" fmla="*/ 137598 w 285264"/>
                <a:gd name="csY224" fmla="*/ 294214 h 586750"/>
                <a:gd name="csX225" fmla="*/ 137598 w 285264"/>
                <a:gd name="csY225" fmla="*/ 294214 h 586750"/>
                <a:gd name="csX226" fmla="*/ 137598 w 285264"/>
                <a:gd name="csY226" fmla="*/ 292536 h 586750"/>
                <a:gd name="csX227" fmla="*/ 135920 w 285264"/>
                <a:gd name="csY227" fmla="*/ 292536 h 586750"/>
                <a:gd name="csX228" fmla="*/ 135920 w 285264"/>
                <a:gd name="csY228" fmla="*/ 289180 h 586750"/>
                <a:gd name="csX229" fmla="*/ 133683 w 285264"/>
                <a:gd name="csY229" fmla="*/ 289180 h 586750"/>
                <a:gd name="csX230" fmla="*/ 133683 w 285264"/>
                <a:gd name="csY230" fmla="*/ 286943 h 586750"/>
                <a:gd name="csX231" fmla="*/ 130327 w 285264"/>
                <a:gd name="csY231" fmla="*/ 286943 h 586750"/>
                <a:gd name="csX232" fmla="*/ 130327 w 285264"/>
                <a:gd name="csY232" fmla="*/ 285265 h 586750"/>
                <a:gd name="csX233" fmla="*/ 130327 w 285264"/>
                <a:gd name="csY233" fmla="*/ 286943 h 586750"/>
                <a:gd name="csX234" fmla="*/ 130327 w 285264"/>
                <a:gd name="csY234" fmla="*/ 283587 h 586750"/>
                <a:gd name="csX235" fmla="*/ 126971 w 285264"/>
                <a:gd name="csY235" fmla="*/ 283587 h 586750"/>
                <a:gd name="csX236" fmla="*/ 124733 w 285264"/>
                <a:gd name="csY236" fmla="*/ 281909 h 586750"/>
                <a:gd name="csX237" fmla="*/ 123055 w 285264"/>
                <a:gd name="csY237" fmla="*/ 281909 h 586750"/>
                <a:gd name="csX238" fmla="*/ 123055 w 285264"/>
                <a:gd name="csY238" fmla="*/ 283587 h 586750"/>
                <a:gd name="csX239" fmla="*/ 119699 w 285264"/>
                <a:gd name="csY239" fmla="*/ 283587 h 586750"/>
                <a:gd name="csX240" fmla="*/ 119699 w 285264"/>
                <a:gd name="csY240" fmla="*/ 278553 h 586750"/>
                <a:gd name="csX241" fmla="*/ 118022 w 285264"/>
                <a:gd name="csY241" fmla="*/ 278553 h 586750"/>
                <a:gd name="csX242" fmla="*/ 118022 w 285264"/>
                <a:gd name="csY242" fmla="*/ 274637 h 586750"/>
                <a:gd name="csX243" fmla="*/ 110750 w 285264"/>
                <a:gd name="csY243" fmla="*/ 274637 h 586750"/>
                <a:gd name="csX244" fmla="*/ 110750 w 285264"/>
                <a:gd name="csY244" fmla="*/ 276315 h 586750"/>
                <a:gd name="csX245" fmla="*/ 109072 w 285264"/>
                <a:gd name="csY245" fmla="*/ 276315 h 586750"/>
                <a:gd name="csX246" fmla="*/ 109072 w 285264"/>
                <a:gd name="csY246" fmla="*/ 269603 h 586750"/>
                <a:gd name="csX247" fmla="*/ 107394 w 285264"/>
                <a:gd name="csY247" fmla="*/ 269603 h 586750"/>
                <a:gd name="csX248" fmla="*/ 107394 w 285264"/>
                <a:gd name="csY248" fmla="*/ 265688 h 586750"/>
                <a:gd name="csX249" fmla="*/ 105156 w 285264"/>
                <a:gd name="csY249" fmla="*/ 264010 h 586750"/>
                <a:gd name="csX250" fmla="*/ 105156 w 285264"/>
                <a:gd name="csY250" fmla="*/ 258416 h 586750"/>
                <a:gd name="csX251" fmla="*/ 103478 w 285264"/>
                <a:gd name="csY251" fmla="*/ 258416 h 586750"/>
                <a:gd name="csX252" fmla="*/ 103478 w 285264"/>
                <a:gd name="csY252" fmla="*/ 255060 h 586750"/>
                <a:gd name="csX253" fmla="*/ 101800 w 285264"/>
                <a:gd name="csY253" fmla="*/ 253382 h 586750"/>
                <a:gd name="csX254" fmla="*/ 101800 w 285264"/>
                <a:gd name="csY254" fmla="*/ 251704 h 586750"/>
                <a:gd name="csX255" fmla="*/ 100122 w 285264"/>
                <a:gd name="csY255" fmla="*/ 251704 h 586750"/>
                <a:gd name="csX256" fmla="*/ 98445 w 285264"/>
                <a:gd name="csY256" fmla="*/ 247789 h 586750"/>
                <a:gd name="csX257" fmla="*/ 98445 w 285264"/>
                <a:gd name="csY257" fmla="*/ 246111 h 586750"/>
                <a:gd name="csX258" fmla="*/ 96207 w 285264"/>
                <a:gd name="csY258" fmla="*/ 244433 h 586750"/>
                <a:gd name="csX259" fmla="*/ 96207 w 285264"/>
                <a:gd name="csY259" fmla="*/ 235483 h 586750"/>
                <a:gd name="csX260" fmla="*/ 98445 w 285264"/>
                <a:gd name="csY260" fmla="*/ 233805 h 586750"/>
                <a:gd name="csX261" fmla="*/ 98445 w 285264"/>
                <a:gd name="csY261" fmla="*/ 232127 h 586750"/>
                <a:gd name="csX262" fmla="*/ 100122 w 285264"/>
                <a:gd name="csY262" fmla="*/ 232127 h 586750"/>
                <a:gd name="csX263" fmla="*/ 100122 w 285264"/>
                <a:gd name="csY263" fmla="*/ 229890 h 586750"/>
                <a:gd name="csX264" fmla="*/ 101800 w 285264"/>
                <a:gd name="csY264" fmla="*/ 228212 h 586750"/>
                <a:gd name="csX265" fmla="*/ 101800 w 285264"/>
                <a:gd name="csY265" fmla="*/ 214228 h 586750"/>
                <a:gd name="csX266" fmla="*/ 103478 w 285264"/>
                <a:gd name="csY266" fmla="*/ 215906 h 586750"/>
                <a:gd name="csX267" fmla="*/ 105156 w 285264"/>
                <a:gd name="csY267" fmla="*/ 214228 h 586750"/>
                <a:gd name="csX268" fmla="*/ 105156 w 285264"/>
                <a:gd name="csY268" fmla="*/ 212550 h 586750"/>
                <a:gd name="csX269" fmla="*/ 103478 w 285264"/>
                <a:gd name="csY269" fmla="*/ 212550 h 586750"/>
                <a:gd name="csX270" fmla="*/ 103478 w 285264"/>
                <a:gd name="csY270" fmla="*/ 208635 h 586750"/>
                <a:gd name="csX271" fmla="*/ 101800 w 285264"/>
                <a:gd name="csY271" fmla="*/ 208635 h 586750"/>
                <a:gd name="csX272" fmla="*/ 101800 w 285264"/>
                <a:gd name="csY272" fmla="*/ 205279 h 586750"/>
                <a:gd name="csX273" fmla="*/ 100122 w 285264"/>
                <a:gd name="csY273" fmla="*/ 205279 h 586750"/>
                <a:gd name="csX274" fmla="*/ 100122 w 285264"/>
                <a:gd name="csY274" fmla="*/ 201363 h 586750"/>
                <a:gd name="csX275" fmla="*/ 98445 w 285264"/>
                <a:gd name="csY275" fmla="*/ 201363 h 586750"/>
                <a:gd name="csX276" fmla="*/ 98445 w 285264"/>
                <a:gd name="csY276" fmla="*/ 198007 h 586750"/>
                <a:gd name="csX277" fmla="*/ 96207 w 285264"/>
                <a:gd name="csY277" fmla="*/ 198007 h 586750"/>
                <a:gd name="csX278" fmla="*/ 96207 w 285264"/>
                <a:gd name="csY278" fmla="*/ 194651 h 586750"/>
                <a:gd name="csX279" fmla="*/ 94529 w 285264"/>
                <a:gd name="csY279" fmla="*/ 194651 h 586750"/>
                <a:gd name="csX280" fmla="*/ 94529 w 285264"/>
                <a:gd name="csY280" fmla="*/ 185702 h 586750"/>
                <a:gd name="csX281" fmla="*/ 98445 w 285264"/>
                <a:gd name="csY281" fmla="*/ 185702 h 586750"/>
                <a:gd name="csX282" fmla="*/ 98445 w 285264"/>
                <a:gd name="csY282" fmla="*/ 181786 h 586750"/>
                <a:gd name="csX283" fmla="*/ 100122 w 285264"/>
                <a:gd name="csY283" fmla="*/ 181786 h 586750"/>
                <a:gd name="csX284" fmla="*/ 100122 w 285264"/>
                <a:gd name="csY284" fmla="*/ 180108 h 586750"/>
                <a:gd name="csX285" fmla="*/ 98445 w 285264"/>
                <a:gd name="csY285" fmla="*/ 180108 h 586750"/>
                <a:gd name="csX286" fmla="*/ 98445 w 285264"/>
                <a:gd name="csY286" fmla="*/ 176752 h 586750"/>
                <a:gd name="csX287" fmla="*/ 100122 w 285264"/>
                <a:gd name="csY287" fmla="*/ 176752 h 586750"/>
                <a:gd name="csX288" fmla="*/ 100122 w 285264"/>
                <a:gd name="csY288" fmla="*/ 175074 h 586750"/>
                <a:gd name="csX289" fmla="*/ 91173 w 285264"/>
                <a:gd name="csY289" fmla="*/ 175074 h 586750"/>
                <a:gd name="csX290" fmla="*/ 91173 w 285264"/>
                <a:gd name="csY290" fmla="*/ 169481 h 586750"/>
                <a:gd name="csX291" fmla="*/ 92851 w 285264"/>
                <a:gd name="csY291" fmla="*/ 169481 h 586750"/>
                <a:gd name="csX292" fmla="*/ 92851 w 285264"/>
                <a:gd name="csY292" fmla="*/ 167803 h 586750"/>
                <a:gd name="csX293" fmla="*/ 94529 w 285264"/>
                <a:gd name="csY293" fmla="*/ 166125 h 586750"/>
                <a:gd name="csX294" fmla="*/ 94529 w 285264"/>
                <a:gd name="csY294" fmla="*/ 162209 h 586750"/>
                <a:gd name="csX295" fmla="*/ 92851 w 285264"/>
                <a:gd name="csY295" fmla="*/ 162209 h 586750"/>
                <a:gd name="csX296" fmla="*/ 92851 w 285264"/>
                <a:gd name="csY296" fmla="*/ 146548 h 586750"/>
                <a:gd name="csX297" fmla="*/ 94529 w 285264"/>
                <a:gd name="csY297" fmla="*/ 146548 h 586750"/>
                <a:gd name="csX298" fmla="*/ 96207 w 285264"/>
                <a:gd name="csY298" fmla="*/ 144310 h 586750"/>
                <a:gd name="csX299" fmla="*/ 96207 w 285264"/>
                <a:gd name="csY299" fmla="*/ 142632 h 586750"/>
                <a:gd name="csX300" fmla="*/ 94529 w 285264"/>
                <a:gd name="csY300" fmla="*/ 140954 h 586750"/>
                <a:gd name="csX301" fmla="*/ 94529 w 285264"/>
                <a:gd name="csY301" fmla="*/ 139276 h 586750"/>
                <a:gd name="csX302" fmla="*/ 92851 w 285264"/>
                <a:gd name="csY302" fmla="*/ 139276 h 586750"/>
                <a:gd name="csX303" fmla="*/ 92851 w 285264"/>
                <a:gd name="csY303" fmla="*/ 137598 h 586750"/>
                <a:gd name="csX304" fmla="*/ 89495 w 285264"/>
                <a:gd name="csY304" fmla="*/ 137598 h 586750"/>
                <a:gd name="csX305" fmla="*/ 89495 w 285264"/>
                <a:gd name="csY305" fmla="*/ 132005 h 586750"/>
                <a:gd name="csX306" fmla="*/ 87258 w 285264"/>
                <a:gd name="csY306" fmla="*/ 132005 h 586750"/>
                <a:gd name="csX307" fmla="*/ 87258 w 285264"/>
                <a:gd name="csY307" fmla="*/ 130327 h 586750"/>
                <a:gd name="csX308" fmla="*/ 83901 w 285264"/>
                <a:gd name="csY308" fmla="*/ 130327 h 586750"/>
                <a:gd name="csX309" fmla="*/ 83901 w 285264"/>
                <a:gd name="csY309" fmla="*/ 123055 h 586750"/>
                <a:gd name="csX310" fmla="*/ 82223 w 285264"/>
                <a:gd name="csY310" fmla="*/ 123055 h 586750"/>
                <a:gd name="csX311" fmla="*/ 82223 w 285264"/>
                <a:gd name="csY311" fmla="*/ 119699 h 586750"/>
                <a:gd name="csX312" fmla="*/ 78868 w 285264"/>
                <a:gd name="csY312" fmla="*/ 119699 h 586750"/>
                <a:gd name="csX313" fmla="*/ 78868 w 285264"/>
                <a:gd name="csY313" fmla="*/ 118021 h 586750"/>
                <a:gd name="csX314" fmla="*/ 76630 w 285264"/>
                <a:gd name="csY314" fmla="*/ 115784 h 586750"/>
                <a:gd name="csX315" fmla="*/ 76630 w 285264"/>
                <a:gd name="csY315" fmla="*/ 114106 h 586750"/>
                <a:gd name="csX316" fmla="*/ 71596 w 285264"/>
                <a:gd name="csY316" fmla="*/ 114106 h 586750"/>
                <a:gd name="csX317" fmla="*/ 71596 w 285264"/>
                <a:gd name="csY317" fmla="*/ 112428 h 586750"/>
                <a:gd name="csX318" fmla="*/ 69918 w 285264"/>
                <a:gd name="csY318" fmla="*/ 112428 h 586750"/>
                <a:gd name="csX319" fmla="*/ 69918 w 285264"/>
                <a:gd name="csY319" fmla="*/ 110750 h 586750"/>
                <a:gd name="csX320" fmla="*/ 66002 w 285264"/>
                <a:gd name="csY320" fmla="*/ 110750 h 586750"/>
                <a:gd name="csX321" fmla="*/ 64324 w 285264"/>
                <a:gd name="csY321" fmla="*/ 109072 h 586750"/>
                <a:gd name="csX322" fmla="*/ 57053 w 285264"/>
                <a:gd name="csY322" fmla="*/ 109072 h 586750"/>
                <a:gd name="csX323" fmla="*/ 57053 w 285264"/>
                <a:gd name="csY323" fmla="*/ 103478 h 586750"/>
                <a:gd name="csX324" fmla="*/ 53697 w 285264"/>
                <a:gd name="csY324" fmla="*/ 103478 h 586750"/>
                <a:gd name="csX325" fmla="*/ 53697 w 285264"/>
                <a:gd name="csY325" fmla="*/ 101800 h 586750"/>
                <a:gd name="csX326" fmla="*/ 50341 w 285264"/>
                <a:gd name="csY326" fmla="*/ 101800 h 586750"/>
                <a:gd name="csX327" fmla="*/ 50341 w 285264"/>
                <a:gd name="csY327" fmla="*/ 98444 h 586750"/>
                <a:gd name="csX328" fmla="*/ 48104 w 285264"/>
                <a:gd name="csY328" fmla="*/ 98444 h 586750"/>
                <a:gd name="csX329" fmla="*/ 48104 w 285264"/>
                <a:gd name="csY329" fmla="*/ 96207 h 586750"/>
                <a:gd name="csX330" fmla="*/ 44747 w 285264"/>
                <a:gd name="csY330" fmla="*/ 96207 h 586750"/>
                <a:gd name="csX331" fmla="*/ 44747 w 285264"/>
                <a:gd name="csY331" fmla="*/ 94529 h 586750"/>
                <a:gd name="csX332" fmla="*/ 43069 w 285264"/>
                <a:gd name="csY332" fmla="*/ 94529 h 586750"/>
                <a:gd name="csX333" fmla="*/ 43069 w 285264"/>
                <a:gd name="csY333" fmla="*/ 91173 h 586750"/>
                <a:gd name="csX334" fmla="*/ 41391 w 285264"/>
                <a:gd name="csY334" fmla="*/ 91173 h 586750"/>
                <a:gd name="csX335" fmla="*/ 39154 w 285264"/>
                <a:gd name="csY335" fmla="*/ 89495 h 586750"/>
                <a:gd name="csX336" fmla="*/ 39154 w 285264"/>
                <a:gd name="csY336" fmla="*/ 87258 h 586750"/>
                <a:gd name="csX337" fmla="*/ 37476 w 285264"/>
                <a:gd name="csY337" fmla="*/ 85579 h 586750"/>
                <a:gd name="csX338" fmla="*/ 35798 w 285264"/>
                <a:gd name="csY338" fmla="*/ 85579 h 586750"/>
                <a:gd name="csX339" fmla="*/ 35798 w 285264"/>
                <a:gd name="csY339" fmla="*/ 83901 h 586750"/>
                <a:gd name="csX340" fmla="*/ 34120 w 285264"/>
                <a:gd name="csY340" fmla="*/ 83901 h 586750"/>
                <a:gd name="csX341" fmla="*/ 34120 w 285264"/>
                <a:gd name="csY341" fmla="*/ 82223 h 586750"/>
                <a:gd name="csX342" fmla="*/ 32442 w 285264"/>
                <a:gd name="csY342" fmla="*/ 82223 h 586750"/>
                <a:gd name="csX343" fmla="*/ 30205 w 285264"/>
                <a:gd name="csY343" fmla="*/ 80545 h 586750"/>
                <a:gd name="csX344" fmla="*/ 28527 w 285264"/>
                <a:gd name="csY344" fmla="*/ 80545 h 586750"/>
                <a:gd name="csX345" fmla="*/ 28527 w 285264"/>
                <a:gd name="csY345" fmla="*/ 78867 h 586750"/>
                <a:gd name="csX346" fmla="*/ 30205 w 285264"/>
                <a:gd name="csY346" fmla="*/ 78867 h 586750"/>
                <a:gd name="csX347" fmla="*/ 30205 w 285264"/>
                <a:gd name="csY347" fmla="*/ 74952 h 586750"/>
                <a:gd name="csX348" fmla="*/ 28527 w 285264"/>
                <a:gd name="csY348" fmla="*/ 74952 h 586750"/>
                <a:gd name="csX349" fmla="*/ 28527 w 285264"/>
                <a:gd name="csY349" fmla="*/ 73274 h 586750"/>
                <a:gd name="csX350" fmla="*/ 26848 w 285264"/>
                <a:gd name="csY350" fmla="*/ 73274 h 586750"/>
                <a:gd name="csX351" fmla="*/ 23492 w 285264"/>
                <a:gd name="csY351" fmla="*/ 71596 h 586750"/>
                <a:gd name="csX352" fmla="*/ 23492 w 285264"/>
                <a:gd name="csY352" fmla="*/ 69918 h 586750"/>
                <a:gd name="csX353" fmla="*/ 25170 w 285264"/>
                <a:gd name="csY353" fmla="*/ 67681 h 586750"/>
                <a:gd name="csX354" fmla="*/ 26848 w 285264"/>
                <a:gd name="csY354" fmla="*/ 66002 h 586750"/>
                <a:gd name="csX355" fmla="*/ 26848 w 285264"/>
                <a:gd name="csY355" fmla="*/ 67681 h 586750"/>
                <a:gd name="csX356" fmla="*/ 34120 w 285264"/>
                <a:gd name="csY356" fmla="*/ 71596 h 586750"/>
                <a:gd name="csX357" fmla="*/ 34120 w 285264"/>
                <a:gd name="csY357" fmla="*/ 73274 h 586750"/>
                <a:gd name="csX358" fmla="*/ 35798 w 285264"/>
                <a:gd name="csY358" fmla="*/ 69918 h 586750"/>
                <a:gd name="csX359" fmla="*/ 35798 w 285264"/>
                <a:gd name="csY359" fmla="*/ 67681 h 586750"/>
                <a:gd name="csX360" fmla="*/ 34120 w 285264"/>
                <a:gd name="csY360" fmla="*/ 66002 h 586750"/>
                <a:gd name="csX361" fmla="*/ 34120 w 285264"/>
                <a:gd name="csY361" fmla="*/ 60968 h 586750"/>
                <a:gd name="csX362" fmla="*/ 35798 w 285264"/>
                <a:gd name="csY362" fmla="*/ 57053 h 586750"/>
                <a:gd name="csX363" fmla="*/ 39154 w 285264"/>
                <a:gd name="csY363" fmla="*/ 53697 h 586750"/>
                <a:gd name="csX364" fmla="*/ 46425 w 285264"/>
                <a:gd name="csY364" fmla="*/ 55375 h 586750"/>
                <a:gd name="csX365" fmla="*/ 48104 w 285264"/>
                <a:gd name="csY365" fmla="*/ 55375 h 586750"/>
                <a:gd name="csX366" fmla="*/ 48104 w 285264"/>
                <a:gd name="csY366" fmla="*/ 57053 h 586750"/>
                <a:gd name="csX367" fmla="*/ 52019 w 285264"/>
                <a:gd name="csY367" fmla="*/ 60968 h 586750"/>
                <a:gd name="csX368" fmla="*/ 53697 w 285264"/>
                <a:gd name="csY368" fmla="*/ 64324 h 586750"/>
                <a:gd name="csX369" fmla="*/ 57053 w 285264"/>
                <a:gd name="csY369" fmla="*/ 73274 h 586750"/>
                <a:gd name="csX370" fmla="*/ 58731 w 285264"/>
                <a:gd name="csY370" fmla="*/ 73274 h 586750"/>
                <a:gd name="csX371" fmla="*/ 60968 w 285264"/>
                <a:gd name="csY371" fmla="*/ 78867 h 586750"/>
                <a:gd name="csX372" fmla="*/ 62646 w 285264"/>
                <a:gd name="csY372" fmla="*/ 80545 h 586750"/>
                <a:gd name="csX373" fmla="*/ 64324 w 285264"/>
                <a:gd name="csY373" fmla="*/ 83901 h 586750"/>
                <a:gd name="csX374" fmla="*/ 64324 w 285264"/>
                <a:gd name="csY374" fmla="*/ 85579 h 586750"/>
                <a:gd name="csX375" fmla="*/ 66002 w 285264"/>
                <a:gd name="csY375" fmla="*/ 92851 h 586750"/>
                <a:gd name="csX376" fmla="*/ 67681 w 285264"/>
                <a:gd name="csY376" fmla="*/ 92851 h 586750"/>
                <a:gd name="csX377" fmla="*/ 69918 w 285264"/>
                <a:gd name="csY377" fmla="*/ 91173 h 586750"/>
                <a:gd name="csX378" fmla="*/ 71596 w 285264"/>
                <a:gd name="csY378" fmla="*/ 92851 h 586750"/>
                <a:gd name="csX379" fmla="*/ 76630 w 285264"/>
                <a:gd name="csY379" fmla="*/ 96207 h 586750"/>
                <a:gd name="csX380" fmla="*/ 82223 w 285264"/>
                <a:gd name="csY380" fmla="*/ 94529 h 586750"/>
                <a:gd name="csX381" fmla="*/ 82223 w 285264"/>
                <a:gd name="csY381" fmla="*/ 96207 h 586750"/>
                <a:gd name="csX382" fmla="*/ 83901 w 285264"/>
                <a:gd name="csY382" fmla="*/ 98444 h 586750"/>
                <a:gd name="csX383" fmla="*/ 85579 w 285264"/>
                <a:gd name="csY383" fmla="*/ 98444 h 586750"/>
                <a:gd name="csX384" fmla="*/ 87258 w 285264"/>
                <a:gd name="csY384" fmla="*/ 96207 h 586750"/>
                <a:gd name="csX385" fmla="*/ 91173 w 285264"/>
                <a:gd name="csY385" fmla="*/ 94529 h 586750"/>
                <a:gd name="csX386" fmla="*/ 98445 w 285264"/>
                <a:gd name="csY386" fmla="*/ 94529 h 586750"/>
                <a:gd name="csX387" fmla="*/ 98445 w 285264"/>
                <a:gd name="csY387" fmla="*/ 91173 h 586750"/>
                <a:gd name="csX388" fmla="*/ 100122 w 285264"/>
                <a:gd name="csY388" fmla="*/ 85579 h 586750"/>
                <a:gd name="csX389" fmla="*/ 105156 w 285264"/>
                <a:gd name="csY389" fmla="*/ 85579 h 586750"/>
                <a:gd name="csX390" fmla="*/ 107394 w 285264"/>
                <a:gd name="csY390" fmla="*/ 89495 h 586750"/>
                <a:gd name="csX391" fmla="*/ 109072 w 285264"/>
                <a:gd name="csY391" fmla="*/ 87258 h 586750"/>
                <a:gd name="csX392" fmla="*/ 109072 w 285264"/>
                <a:gd name="csY392" fmla="*/ 91173 h 586750"/>
                <a:gd name="csX393" fmla="*/ 110750 w 285264"/>
                <a:gd name="csY393" fmla="*/ 91173 h 586750"/>
                <a:gd name="csX394" fmla="*/ 110750 w 285264"/>
                <a:gd name="csY394" fmla="*/ 92851 h 586750"/>
                <a:gd name="csX395" fmla="*/ 112428 w 285264"/>
                <a:gd name="csY395" fmla="*/ 92851 h 586750"/>
                <a:gd name="csX396" fmla="*/ 119699 w 285264"/>
                <a:gd name="csY396" fmla="*/ 96207 h 586750"/>
                <a:gd name="csX397" fmla="*/ 121377 w 285264"/>
                <a:gd name="csY397" fmla="*/ 98444 h 586750"/>
                <a:gd name="csX398" fmla="*/ 123055 w 285264"/>
                <a:gd name="csY398" fmla="*/ 98444 h 586750"/>
                <a:gd name="csX399" fmla="*/ 123055 w 285264"/>
                <a:gd name="csY399" fmla="*/ 100122 h 586750"/>
                <a:gd name="csX400" fmla="*/ 124733 w 285264"/>
                <a:gd name="csY400" fmla="*/ 101800 h 586750"/>
                <a:gd name="csX401" fmla="*/ 124733 w 285264"/>
                <a:gd name="csY401" fmla="*/ 103478 h 586750"/>
                <a:gd name="csX402" fmla="*/ 126971 w 285264"/>
                <a:gd name="csY402" fmla="*/ 103478 h 586750"/>
                <a:gd name="csX403" fmla="*/ 126971 w 285264"/>
                <a:gd name="csY403" fmla="*/ 101800 h 586750"/>
                <a:gd name="csX404" fmla="*/ 128649 w 285264"/>
                <a:gd name="csY404" fmla="*/ 100122 h 586750"/>
                <a:gd name="csX405" fmla="*/ 130327 w 285264"/>
                <a:gd name="csY405" fmla="*/ 100122 h 586750"/>
                <a:gd name="csX406" fmla="*/ 130327 w 285264"/>
                <a:gd name="csY406" fmla="*/ 98444 h 586750"/>
                <a:gd name="csX407" fmla="*/ 130327 w 285264"/>
                <a:gd name="csY407" fmla="*/ 98444 h 586750"/>
                <a:gd name="csX408" fmla="*/ 130327 w 285264"/>
                <a:gd name="csY408" fmla="*/ 94529 h 586750"/>
                <a:gd name="csX409" fmla="*/ 132005 w 285264"/>
                <a:gd name="csY409" fmla="*/ 92851 h 586750"/>
                <a:gd name="csX410" fmla="*/ 132005 w 285264"/>
                <a:gd name="csY410" fmla="*/ 87258 h 586750"/>
                <a:gd name="csX411" fmla="*/ 133683 w 285264"/>
                <a:gd name="csY411" fmla="*/ 87258 h 586750"/>
                <a:gd name="csX412" fmla="*/ 133683 w 285264"/>
                <a:gd name="csY412" fmla="*/ 85579 h 586750"/>
                <a:gd name="csX413" fmla="*/ 135920 w 285264"/>
                <a:gd name="csY413" fmla="*/ 85579 h 586750"/>
                <a:gd name="csX414" fmla="*/ 135920 w 285264"/>
                <a:gd name="csY414" fmla="*/ 83901 h 586750"/>
                <a:gd name="csX415" fmla="*/ 137598 w 285264"/>
                <a:gd name="csY415" fmla="*/ 83901 h 586750"/>
                <a:gd name="csX416" fmla="*/ 137598 w 285264"/>
                <a:gd name="csY416" fmla="*/ 82223 h 586750"/>
                <a:gd name="csX417" fmla="*/ 139276 w 285264"/>
                <a:gd name="csY417" fmla="*/ 80545 h 586750"/>
                <a:gd name="csX418" fmla="*/ 140954 w 285264"/>
                <a:gd name="csY418" fmla="*/ 80545 h 586750"/>
                <a:gd name="csX419" fmla="*/ 140954 w 285264"/>
                <a:gd name="csY419" fmla="*/ 82223 h 586750"/>
                <a:gd name="csX420" fmla="*/ 142632 w 285264"/>
                <a:gd name="csY420" fmla="*/ 82223 h 586750"/>
                <a:gd name="csX421" fmla="*/ 142632 w 285264"/>
                <a:gd name="csY421" fmla="*/ 80545 h 586750"/>
                <a:gd name="csX422" fmla="*/ 144310 w 285264"/>
                <a:gd name="csY422" fmla="*/ 80545 h 586750"/>
                <a:gd name="csX423" fmla="*/ 144310 w 285264"/>
                <a:gd name="csY423" fmla="*/ 78867 h 586750"/>
                <a:gd name="csX424" fmla="*/ 146548 w 285264"/>
                <a:gd name="csY424" fmla="*/ 78867 h 586750"/>
                <a:gd name="csX425" fmla="*/ 146548 w 285264"/>
                <a:gd name="csY425" fmla="*/ 73274 h 586750"/>
                <a:gd name="csX426" fmla="*/ 146548 w 285264"/>
                <a:gd name="csY426" fmla="*/ 73274 h 586750"/>
                <a:gd name="csX427" fmla="*/ 146548 w 285264"/>
                <a:gd name="csY427" fmla="*/ 52019 h 586750"/>
                <a:gd name="csX428" fmla="*/ 148226 w 285264"/>
                <a:gd name="csY428" fmla="*/ 52019 h 586750"/>
                <a:gd name="csX429" fmla="*/ 148226 w 285264"/>
                <a:gd name="csY429" fmla="*/ 39154 h 586750"/>
                <a:gd name="csX430" fmla="*/ 148226 w 285264"/>
                <a:gd name="csY430" fmla="*/ 39154 h 586750"/>
                <a:gd name="csX431" fmla="*/ 148226 w 285264"/>
                <a:gd name="csY431" fmla="*/ 37476 h 586750"/>
                <a:gd name="csX432" fmla="*/ 149904 w 285264"/>
                <a:gd name="csY432" fmla="*/ 37476 h 586750"/>
                <a:gd name="csX433" fmla="*/ 151582 w 285264"/>
                <a:gd name="csY433" fmla="*/ 35798 h 586750"/>
                <a:gd name="csX434" fmla="*/ 151582 w 285264"/>
                <a:gd name="csY434" fmla="*/ 30205 h 586750"/>
                <a:gd name="csX435" fmla="*/ 149904 w 285264"/>
                <a:gd name="csY435" fmla="*/ 30205 h 586750"/>
                <a:gd name="csX436" fmla="*/ 151582 w 285264"/>
                <a:gd name="csY436" fmla="*/ 28527 h 586750"/>
                <a:gd name="csX437" fmla="*/ 151582 w 285264"/>
                <a:gd name="csY437" fmla="*/ 26848 h 586750"/>
                <a:gd name="csX438" fmla="*/ 153260 w 285264"/>
                <a:gd name="csY438" fmla="*/ 26848 h 586750"/>
                <a:gd name="csX439" fmla="*/ 153260 w 285264"/>
                <a:gd name="csY439" fmla="*/ 25170 h 586750"/>
                <a:gd name="csX440" fmla="*/ 155497 w 285264"/>
                <a:gd name="csY440" fmla="*/ 25170 h 586750"/>
                <a:gd name="csX441" fmla="*/ 155497 w 285264"/>
                <a:gd name="csY441" fmla="*/ 23492 h 586750"/>
                <a:gd name="csX442" fmla="*/ 157175 w 285264"/>
                <a:gd name="csY442" fmla="*/ 23492 h 586750"/>
                <a:gd name="csX443" fmla="*/ 157175 w 285264"/>
                <a:gd name="csY443" fmla="*/ 21814 h 586750"/>
                <a:gd name="csX444" fmla="*/ 158853 w 285264"/>
                <a:gd name="csY444" fmla="*/ 21814 h 586750"/>
                <a:gd name="csX445" fmla="*/ 158853 w 285264"/>
                <a:gd name="csY445" fmla="*/ 19577 h 586750"/>
                <a:gd name="csX446" fmla="*/ 160531 w 285264"/>
                <a:gd name="csY446" fmla="*/ 17899 h 586750"/>
                <a:gd name="csX447" fmla="*/ 160531 w 285264"/>
                <a:gd name="csY447" fmla="*/ 16221 h 586750"/>
                <a:gd name="csX448" fmla="*/ 162209 w 285264"/>
                <a:gd name="csY448" fmla="*/ 16221 h 586750"/>
                <a:gd name="csX449" fmla="*/ 162209 w 285264"/>
                <a:gd name="csY449" fmla="*/ 12865 h 586750"/>
                <a:gd name="csX450" fmla="*/ 164447 w 285264"/>
                <a:gd name="csY450" fmla="*/ 12865 h 586750"/>
                <a:gd name="csX451" fmla="*/ 164447 w 285264"/>
                <a:gd name="csY451" fmla="*/ 10628 h 586750"/>
                <a:gd name="csX452" fmla="*/ 166125 w 285264"/>
                <a:gd name="csY452" fmla="*/ 10628 h 586750"/>
                <a:gd name="csX453" fmla="*/ 166125 w 285264"/>
                <a:gd name="csY453" fmla="*/ 8950 h 586750"/>
                <a:gd name="csX454" fmla="*/ 169481 w 285264"/>
                <a:gd name="csY454" fmla="*/ 8950 h 586750"/>
                <a:gd name="csX455" fmla="*/ 169481 w 285264"/>
                <a:gd name="csY455" fmla="*/ 10628 h 586750"/>
                <a:gd name="csX456" fmla="*/ 171159 w 285264"/>
                <a:gd name="csY456" fmla="*/ 8950 h 586750"/>
                <a:gd name="csX457" fmla="*/ 172837 w 285264"/>
                <a:gd name="csY457" fmla="*/ 8950 h 586750"/>
                <a:gd name="csX458" fmla="*/ 172837 w 285264"/>
                <a:gd name="csY458" fmla="*/ 10628 h 586750"/>
                <a:gd name="csX459" fmla="*/ 176752 w 285264"/>
                <a:gd name="csY459" fmla="*/ 10628 h 586750"/>
                <a:gd name="csX460" fmla="*/ 176752 w 285264"/>
                <a:gd name="csY460" fmla="*/ 12865 h 586750"/>
                <a:gd name="csX461" fmla="*/ 180108 w 285264"/>
                <a:gd name="csY461" fmla="*/ 12865 h 586750"/>
                <a:gd name="csX462" fmla="*/ 181786 w 285264"/>
                <a:gd name="csY462" fmla="*/ 10628 h 586750"/>
                <a:gd name="csX463" fmla="*/ 184024 w 285264"/>
                <a:gd name="csY463" fmla="*/ 8950 h 586750"/>
                <a:gd name="csX464" fmla="*/ 184024 w 285264"/>
                <a:gd name="csY464" fmla="*/ 7271 h 586750"/>
                <a:gd name="csX465" fmla="*/ 185702 w 285264"/>
                <a:gd name="csY465" fmla="*/ 7271 h 586750"/>
                <a:gd name="csX466" fmla="*/ 185702 w 285264"/>
                <a:gd name="csY466" fmla="*/ 5593 h 586750"/>
                <a:gd name="csX467" fmla="*/ 189058 w 285264"/>
                <a:gd name="csY467" fmla="*/ 5593 h 586750"/>
                <a:gd name="csX468" fmla="*/ 189058 w 285264"/>
                <a:gd name="csY468" fmla="*/ 1678 h 586750"/>
                <a:gd name="csX469" fmla="*/ 196329 w 285264"/>
                <a:gd name="csY469" fmla="*/ 1678 h 586750"/>
                <a:gd name="csX470" fmla="*/ 196329 w 285264"/>
                <a:gd name="csY470" fmla="*/ 0 h 586750"/>
                <a:gd name="csX471" fmla="*/ 199685 w 285264"/>
                <a:gd name="csY471" fmla="*/ 0 h 586750"/>
                <a:gd name="csX472" fmla="*/ 199685 w 285264"/>
                <a:gd name="csY472" fmla="*/ 7271 h 586750"/>
                <a:gd name="csX473" fmla="*/ 201363 w 285264"/>
                <a:gd name="csY473" fmla="*/ 7271 h 586750"/>
                <a:gd name="csX474" fmla="*/ 203601 w 285264"/>
                <a:gd name="csY474" fmla="*/ 10628 h 586750"/>
                <a:gd name="csX475" fmla="*/ 205279 w 285264"/>
                <a:gd name="csY475" fmla="*/ 12865 h 586750"/>
                <a:gd name="csX476" fmla="*/ 206957 w 285264"/>
                <a:gd name="csY476" fmla="*/ 12865 h 586750"/>
                <a:gd name="csX477" fmla="*/ 206957 w 285264"/>
                <a:gd name="csY477" fmla="*/ 14543 h 586750"/>
                <a:gd name="csX478" fmla="*/ 208635 w 285264"/>
                <a:gd name="csY478" fmla="*/ 14543 h 586750"/>
                <a:gd name="csX479" fmla="*/ 208635 w 285264"/>
                <a:gd name="csY479" fmla="*/ 19577 h 586750"/>
                <a:gd name="csX480" fmla="*/ 212550 w 285264"/>
                <a:gd name="csY480" fmla="*/ 19577 h 586750"/>
                <a:gd name="csX481" fmla="*/ 214228 w 285264"/>
                <a:gd name="csY481" fmla="*/ 21814 h 586750"/>
                <a:gd name="csX482" fmla="*/ 215906 w 285264"/>
                <a:gd name="csY482" fmla="*/ 21814 h 586750"/>
                <a:gd name="csX483" fmla="*/ 217584 w 285264"/>
                <a:gd name="csY483" fmla="*/ 23492 h 586750"/>
                <a:gd name="csX484" fmla="*/ 221500 w 285264"/>
                <a:gd name="csY484" fmla="*/ 25170 h 586750"/>
                <a:gd name="csX485" fmla="*/ 223178 w 285264"/>
                <a:gd name="csY485" fmla="*/ 25170 h 586750"/>
                <a:gd name="csX486" fmla="*/ 224856 w 285264"/>
                <a:gd name="csY486" fmla="*/ 26848 h 586750"/>
                <a:gd name="csX487" fmla="*/ 226534 w 285264"/>
                <a:gd name="csY487" fmla="*/ 26848 h 586750"/>
                <a:gd name="csX488" fmla="*/ 228212 w 285264"/>
                <a:gd name="csY488" fmla="*/ 30205 h 586750"/>
                <a:gd name="csX489" fmla="*/ 229890 w 285264"/>
                <a:gd name="csY489" fmla="*/ 35798 h 586750"/>
                <a:gd name="csX490" fmla="*/ 229890 w 285264"/>
                <a:gd name="csY490" fmla="*/ 37476 h 586750"/>
                <a:gd name="csX491" fmla="*/ 232127 w 285264"/>
                <a:gd name="csY491" fmla="*/ 39154 h 586750"/>
                <a:gd name="csX492" fmla="*/ 232127 w 285264"/>
                <a:gd name="csY492" fmla="*/ 43069 h 586750"/>
                <a:gd name="csX493" fmla="*/ 229890 w 285264"/>
                <a:gd name="csY493" fmla="*/ 48104 h 586750"/>
                <a:gd name="csX494" fmla="*/ 228212 w 285264"/>
                <a:gd name="csY494" fmla="*/ 48104 h 586750"/>
                <a:gd name="csX495" fmla="*/ 224856 w 285264"/>
                <a:gd name="csY495" fmla="*/ 53697 h 586750"/>
                <a:gd name="csX496" fmla="*/ 223178 w 285264"/>
                <a:gd name="csY496" fmla="*/ 55375 h 586750"/>
                <a:gd name="csX497" fmla="*/ 219262 w 285264"/>
                <a:gd name="csY497" fmla="*/ 60968 h 586750"/>
                <a:gd name="csX498" fmla="*/ 219262 w 285264"/>
                <a:gd name="csY498" fmla="*/ 67681 h 586750"/>
                <a:gd name="csX499" fmla="*/ 221500 w 285264"/>
                <a:gd name="csY499" fmla="*/ 69918 h 586750"/>
                <a:gd name="csX500" fmla="*/ 223178 w 285264"/>
                <a:gd name="csY500" fmla="*/ 71596 h 586750"/>
                <a:gd name="csX501" fmla="*/ 219262 w 285264"/>
                <a:gd name="csY501" fmla="*/ 73274 h 586750"/>
                <a:gd name="csX502" fmla="*/ 212550 w 285264"/>
                <a:gd name="csY502" fmla="*/ 78867 h 586750"/>
                <a:gd name="csX503" fmla="*/ 210313 w 285264"/>
                <a:gd name="csY503" fmla="*/ 80545 h 586750"/>
                <a:gd name="csX504" fmla="*/ 210313 w 285264"/>
                <a:gd name="csY504" fmla="*/ 82223 h 586750"/>
                <a:gd name="csX505" fmla="*/ 217584 w 285264"/>
                <a:gd name="csY505" fmla="*/ 82223 h 586750"/>
                <a:gd name="csX506" fmla="*/ 219262 w 285264"/>
                <a:gd name="csY506" fmla="*/ 83901 h 586750"/>
                <a:gd name="csX507" fmla="*/ 217584 w 285264"/>
                <a:gd name="csY507" fmla="*/ 87258 h 586750"/>
                <a:gd name="csX508" fmla="*/ 217584 w 285264"/>
                <a:gd name="csY508" fmla="*/ 91173 h 586750"/>
                <a:gd name="csX509" fmla="*/ 215906 w 285264"/>
                <a:gd name="csY509" fmla="*/ 92851 h 586750"/>
                <a:gd name="csX510" fmla="*/ 215906 w 285264"/>
                <a:gd name="csY510" fmla="*/ 96207 h 586750"/>
                <a:gd name="csX511" fmla="*/ 212550 w 285264"/>
                <a:gd name="csY511" fmla="*/ 100122 h 586750"/>
                <a:gd name="csX512" fmla="*/ 212550 w 285264"/>
                <a:gd name="csY512" fmla="*/ 103478 h 586750"/>
                <a:gd name="csX513" fmla="*/ 210313 w 285264"/>
                <a:gd name="csY513" fmla="*/ 103478 h 586750"/>
                <a:gd name="csX514" fmla="*/ 210313 w 285264"/>
                <a:gd name="csY514" fmla="*/ 105156 h 586750"/>
                <a:gd name="csX515" fmla="*/ 214228 w 285264"/>
                <a:gd name="csY515" fmla="*/ 123055 h 586750"/>
                <a:gd name="csX516" fmla="*/ 215906 w 285264"/>
                <a:gd name="csY516" fmla="*/ 126971 h 586750"/>
                <a:gd name="csX517" fmla="*/ 217584 w 285264"/>
                <a:gd name="csY517" fmla="*/ 128649 h 586750"/>
                <a:gd name="csX518" fmla="*/ 232127 w 285264"/>
                <a:gd name="csY518" fmla="*/ 135920 h 586750"/>
                <a:gd name="csX519" fmla="*/ 241077 w 285264"/>
                <a:gd name="csY519" fmla="*/ 151582 h 586750"/>
                <a:gd name="csX520" fmla="*/ 241077 w 285264"/>
                <a:gd name="csY520" fmla="*/ 153260 h 586750"/>
                <a:gd name="csX521" fmla="*/ 247789 w 285264"/>
                <a:gd name="csY521" fmla="*/ 160531 h 586750"/>
                <a:gd name="csX522" fmla="*/ 247789 w 285264"/>
                <a:gd name="csY522" fmla="*/ 162209 h 586750"/>
                <a:gd name="csX523" fmla="*/ 246111 w 285264"/>
                <a:gd name="csY523" fmla="*/ 169481 h 586750"/>
                <a:gd name="csX524" fmla="*/ 244433 w 285264"/>
                <a:gd name="csY524" fmla="*/ 172837 h 586750"/>
                <a:gd name="csX525" fmla="*/ 242755 w 285264"/>
                <a:gd name="csY525" fmla="*/ 176752 h 586750"/>
                <a:gd name="csX526" fmla="*/ 241077 w 285264"/>
                <a:gd name="csY526" fmla="*/ 176752 h 586750"/>
                <a:gd name="csX527" fmla="*/ 241077 w 285264"/>
                <a:gd name="csY527" fmla="*/ 180108 h 586750"/>
                <a:gd name="csX528" fmla="*/ 238839 w 285264"/>
                <a:gd name="csY528" fmla="*/ 180108 h 586750"/>
                <a:gd name="csX529" fmla="*/ 238839 w 285264"/>
                <a:gd name="csY529" fmla="*/ 181786 h 586750"/>
                <a:gd name="csX530" fmla="*/ 237161 w 285264"/>
                <a:gd name="csY530" fmla="*/ 181786 h 586750"/>
                <a:gd name="csX531" fmla="*/ 237161 w 285264"/>
                <a:gd name="csY531" fmla="*/ 184024 h 586750"/>
                <a:gd name="csX532" fmla="*/ 235483 w 285264"/>
                <a:gd name="csY532" fmla="*/ 185702 h 586750"/>
                <a:gd name="csX533" fmla="*/ 237161 w 285264"/>
                <a:gd name="csY533" fmla="*/ 185702 h 586750"/>
                <a:gd name="csX534" fmla="*/ 235483 w 285264"/>
                <a:gd name="csY534" fmla="*/ 187380 h 586750"/>
                <a:gd name="csX535" fmla="*/ 232127 w 285264"/>
                <a:gd name="csY535" fmla="*/ 190736 h 586750"/>
                <a:gd name="csX536" fmla="*/ 226534 w 285264"/>
                <a:gd name="csY536" fmla="*/ 201363 h 586750"/>
                <a:gd name="csX537" fmla="*/ 224856 w 285264"/>
                <a:gd name="csY537" fmla="*/ 203601 h 586750"/>
                <a:gd name="csX538" fmla="*/ 224856 w 285264"/>
                <a:gd name="csY538" fmla="*/ 210313 h 586750"/>
                <a:gd name="csX539" fmla="*/ 226534 w 285264"/>
                <a:gd name="csY539" fmla="*/ 214228 h 586750"/>
                <a:gd name="csX540" fmla="*/ 226534 w 285264"/>
                <a:gd name="csY540" fmla="*/ 215906 h 586750"/>
                <a:gd name="csX541" fmla="*/ 228212 w 285264"/>
                <a:gd name="csY541" fmla="*/ 215906 h 586750"/>
                <a:gd name="csX542" fmla="*/ 229890 w 285264"/>
                <a:gd name="csY542" fmla="*/ 219262 h 586750"/>
                <a:gd name="csX543" fmla="*/ 232127 w 285264"/>
                <a:gd name="csY543" fmla="*/ 223178 h 586750"/>
                <a:gd name="csX544" fmla="*/ 232127 w 285264"/>
                <a:gd name="csY544" fmla="*/ 224856 h 586750"/>
                <a:gd name="csX545" fmla="*/ 233805 w 285264"/>
                <a:gd name="csY545" fmla="*/ 226534 h 586750"/>
                <a:gd name="csX546" fmla="*/ 233805 w 285264"/>
                <a:gd name="csY546" fmla="*/ 228212 h 586750"/>
                <a:gd name="csX547" fmla="*/ 235483 w 285264"/>
                <a:gd name="csY547" fmla="*/ 228212 h 586750"/>
                <a:gd name="csX548" fmla="*/ 235483 w 285264"/>
                <a:gd name="csY548" fmla="*/ 232127 h 586750"/>
                <a:gd name="csX549" fmla="*/ 237161 w 285264"/>
                <a:gd name="csY549" fmla="*/ 235483 h 586750"/>
                <a:gd name="csX550" fmla="*/ 238839 w 285264"/>
                <a:gd name="csY550" fmla="*/ 238839 h 586750"/>
                <a:gd name="csX551" fmla="*/ 238839 w 285264"/>
                <a:gd name="csY551" fmla="*/ 241077 h 586750"/>
                <a:gd name="csX552" fmla="*/ 241077 w 285264"/>
                <a:gd name="csY552" fmla="*/ 241077 h 586750"/>
                <a:gd name="csX553" fmla="*/ 241077 w 285264"/>
                <a:gd name="csY553" fmla="*/ 246111 h 586750"/>
                <a:gd name="csX554" fmla="*/ 242755 w 285264"/>
                <a:gd name="csY554" fmla="*/ 251704 h 586750"/>
                <a:gd name="csX555" fmla="*/ 244433 w 285264"/>
                <a:gd name="csY555" fmla="*/ 251704 h 586750"/>
                <a:gd name="csX556" fmla="*/ 246111 w 285264"/>
                <a:gd name="csY556" fmla="*/ 255060 h 586750"/>
                <a:gd name="csX557" fmla="*/ 246111 w 285264"/>
                <a:gd name="csY557" fmla="*/ 256738 h 586750"/>
                <a:gd name="csX558" fmla="*/ 247789 w 285264"/>
                <a:gd name="csY558" fmla="*/ 256738 h 586750"/>
                <a:gd name="csX559" fmla="*/ 247789 w 285264"/>
                <a:gd name="csY559" fmla="*/ 264010 h 586750"/>
                <a:gd name="csX560" fmla="*/ 250026 w 285264"/>
                <a:gd name="csY560" fmla="*/ 265688 h 586750"/>
                <a:gd name="csX561" fmla="*/ 250026 w 285264"/>
                <a:gd name="csY561" fmla="*/ 276315 h 586750"/>
                <a:gd name="csX562" fmla="*/ 251704 w 285264"/>
                <a:gd name="csY562" fmla="*/ 280231 h 586750"/>
                <a:gd name="csX563" fmla="*/ 251704 w 285264"/>
                <a:gd name="csY563" fmla="*/ 281909 h 586750"/>
                <a:gd name="csX564" fmla="*/ 250026 w 285264"/>
                <a:gd name="csY564" fmla="*/ 281909 h 586750"/>
                <a:gd name="csX565" fmla="*/ 250026 w 285264"/>
                <a:gd name="csY565" fmla="*/ 280231 h 586750"/>
                <a:gd name="csX566" fmla="*/ 247789 w 285264"/>
                <a:gd name="csY566" fmla="*/ 280231 h 586750"/>
                <a:gd name="csX567" fmla="*/ 246111 w 285264"/>
                <a:gd name="csY567" fmla="*/ 281909 h 586750"/>
                <a:gd name="csX568" fmla="*/ 242755 w 285264"/>
                <a:gd name="csY568" fmla="*/ 281909 h 586750"/>
                <a:gd name="csX569" fmla="*/ 241077 w 285264"/>
                <a:gd name="csY569" fmla="*/ 283587 h 586750"/>
                <a:gd name="csX570" fmla="*/ 242755 w 285264"/>
                <a:gd name="csY570" fmla="*/ 285265 h 586750"/>
                <a:gd name="csX571" fmla="*/ 244433 w 285264"/>
                <a:gd name="csY571" fmla="*/ 286943 h 586750"/>
                <a:gd name="csX572" fmla="*/ 244433 w 285264"/>
                <a:gd name="csY572" fmla="*/ 289180 h 586750"/>
                <a:gd name="csX573" fmla="*/ 242755 w 285264"/>
                <a:gd name="csY573" fmla="*/ 289180 h 586750"/>
                <a:gd name="csX574" fmla="*/ 242755 w 285264"/>
                <a:gd name="csY574" fmla="*/ 292536 h 586750"/>
                <a:gd name="csX575" fmla="*/ 241077 w 285264"/>
                <a:gd name="csY575" fmla="*/ 298130 h 586750"/>
                <a:gd name="csX576" fmla="*/ 242755 w 285264"/>
                <a:gd name="csY576" fmla="*/ 299808 h 586750"/>
                <a:gd name="csX577" fmla="*/ 241077 w 285264"/>
                <a:gd name="csY577" fmla="*/ 301486 h 586750"/>
                <a:gd name="csX578" fmla="*/ 238839 w 285264"/>
                <a:gd name="csY578" fmla="*/ 304842 h 586750"/>
                <a:gd name="csX579" fmla="*/ 238839 w 285264"/>
                <a:gd name="csY579" fmla="*/ 304842 h 586750"/>
                <a:gd name="csX580" fmla="*/ 238839 w 285264"/>
                <a:gd name="csY580" fmla="*/ 307079 h 586750"/>
                <a:gd name="csX581" fmla="*/ 244433 w 285264"/>
                <a:gd name="csY581" fmla="*/ 307079 h 586750"/>
                <a:gd name="csX582" fmla="*/ 244433 w 285264"/>
                <a:gd name="csY582" fmla="*/ 313791 h 586750"/>
                <a:gd name="csX583" fmla="*/ 242755 w 285264"/>
                <a:gd name="csY583" fmla="*/ 315469 h 586750"/>
                <a:gd name="csX584" fmla="*/ 238839 w 285264"/>
                <a:gd name="csY584" fmla="*/ 315469 h 586750"/>
                <a:gd name="csX585" fmla="*/ 238839 w 285264"/>
                <a:gd name="csY585" fmla="*/ 328334 h 586750"/>
                <a:gd name="csX586" fmla="*/ 241077 w 285264"/>
                <a:gd name="csY586" fmla="*/ 328334 h 586750"/>
                <a:gd name="csX587" fmla="*/ 241077 w 285264"/>
                <a:gd name="csY587" fmla="*/ 330012 h 586750"/>
                <a:gd name="csX588" fmla="*/ 242755 w 285264"/>
                <a:gd name="csY588" fmla="*/ 331690 h 586750"/>
                <a:gd name="csX589" fmla="*/ 250026 w 285264"/>
                <a:gd name="csY589" fmla="*/ 331690 h 586750"/>
                <a:gd name="csX590" fmla="*/ 250026 w 285264"/>
                <a:gd name="csY590" fmla="*/ 338962 h 586750"/>
                <a:gd name="csX591" fmla="*/ 251704 w 285264"/>
                <a:gd name="csY591" fmla="*/ 338962 h 586750"/>
                <a:gd name="csX592" fmla="*/ 251704 w 285264"/>
                <a:gd name="csY592" fmla="*/ 340640 h 586750"/>
                <a:gd name="csX593" fmla="*/ 250026 w 285264"/>
                <a:gd name="csY593" fmla="*/ 340640 h 586750"/>
                <a:gd name="csX594" fmla="*/ 247789 w 285264"/>
                <a:gd name="csY594" fmla="*/ 342318 h 586750"/>
                <a:gd name="csX595" fmla="*/ 247789 w 285264"/>
                <a:gd name="csY595" fmla="*/ 347911 h 586750"/>
                <a:gd name="csX596" fmla="*/ 250026 w 285264"/>
                <a:gd name="csY596" fmla="*/ 349589 h 586750"/>
                <a:gd name="csX597" fmla="*/ 250026 w 285264"/>
                <a:gd name="csY597" fmla="*/ 355183 h 586750"/>
                <a:gd name="csX598" fmla="*/ 253382 w 285264"/>
                <a:gd name="csY598" fmla="*/ 355183 h 586750"/>
                <a:gd name="csX599" fmla="*/ 253382 w 285264"/>
                <a:gd name="csY599" fmla="*/ 356861 h 586750"/>
                <a:gd name="csX600" fmla="*/ 255060 w 285264"/>
                <a:gd name="csY600" fmla="*/ 356861 h 586750"/>
                <a:gd name="csX601" fmla="*/ 255060 w 285264"/>
                <a:gd name="csY601" fmla="*/ 358539 h 586750"/>
                <a:gd name="csX602" fmla="*/ 256738 w 285264"/>
                <a:gd name="csY602" fmla="*/ 358539 h 586750"/>
                <a:gd name="csX603" fmla="*/ 256738 w 285264"/>
                <a:gd name="csY603" fmla="*/ 360217 h 586750"/>
                <a:gd name="csX604" fmla="*/ 260654 w 285264"/>
                <a:gd name="csY604" fmla="*/ 360217 h 586750"/>
                <a:gd name="csX605" fmla="*/ 260654 w 285264"/>
                <a:gd name="csY605" fmla="*/ 364132 h 586750"/>
                <a:gd name="csX606" fmla="*/ 258416 w 285264"/>
                <a:gd name="csY606" fmla="*/ 364132 h 586750"/>
                <a:gd name="csX607" fmla="*/ 260654 w 285264"/>
                <a:gd name="csY607" fmla="*/ 369166 h 586750"/>
                <a:gd name="csX608" fmla="*/ 260654 w 285264"/>
                <a:gd name="csY608" fmla="*/ 372522 h 586750"/>
                <a:gd name="csX609" fmla="*/ 258416 w 285264"/>
                <a:gd name="csY609" fmla="*/ 376438 h 586750"/>
                <a:gd name="csX610" fmla="*/ 256738 w 285264"/>
                <a:gd name="csY610" fmla="*/ 378116 h 586750"/>
                <a:gd name="csX611" fmla="*/ 255060 w 285264"/>
                <a:gd name="csY611" fmla="*/ 379794 h 586750"/>
                <a:gd name="csX612" fmla="*/ 255060 w 285264"/>
                <a:gd name="csY612" fmla="*/ 385387 h 586750"/>
                <a:gd name="csX613" fmla="*/ 251704 w 285264"/>
                <a:gd name="csY613" fmla="*/ 387065 h 586750"/>
                <a:gd name="csX614" fmla="*/ 247789 w 285264"/>
                <a:gd name="csY614" fmla="*/ 388743 h 586750"/>
                <a:gd name="csX615" fmla="*/ 250026 w 285264"/>
                <a:gd name="csY615" fmla="*/ 390421 h 586750"/>
                <a:gd name="csX616" fmla="*/ 250026 w 285264"/>
                <a:gd name="csY616" fmla="*/ 394337 h 586750"/>
                <a:gd name="csX617" fmla="*/ 253382 w 285264"/>
                <a:gd name="csY617" fmla="*/ 396015 h 586750"/>
                <a:gd name="csX618" fmla="*/ 255060 w 285264"/>
                <a:gd name="csY618" fmla="*/ 397693 h 586750"/>
                <a:gd name="csX619" fmla="*/ 256738 w 285264"/>
                <a:gd name="csY619" fmla="*/ 399371 h 586750"/>
                <a:gd name="csX620" fmla="*/ 260654 w 285264"/>
                <a:gd name="csY620" fmla="*/ 404964 h 586750"/>
                <a:gd name="csX621" fmla="*/ 262332 w 285264"/>
                <a:gd name="csY621" fmla="*/ 404964 h 586750"/>
                <a:gd name="csX622" fmla="*/ 265688 w 285264"/>
                <a:gd name="csY622" fmla="*/ 406642 h 586750"/>
                <a:gd name="csX623" fmla="*/ 267366 w 285264"/>
                <a:gd name="csY623" fmla="*/ 406642 h 586750"/>
                <a:gd name="csX624" fmla="*/ 267366 w 285264"/>
                <a:gd name="csY624" fmla="*/ 408320 h 586750"/>
                <a:gd name="csX625" fmla="*/ 271281 w 285264"/>
                <a:gd name="csY625" fmla="*/ 408320 h 586750"/>
                <a:gd name="csX626" fmla="*/ 271281 w 285264"/>
                <a:gd name="csY626" fmla="*/ 412236 h 586750"/>
                <a:gd name="csX627" fmla="*/ 272959 w 285264"/>
                <a:gd name="csY627" fmla="*/ 412236 h 586750"/>
                <a:gd name="csX628" fmla="*/ 272959 w 285264"/>
                <a:gd name="csY628" fmla="*/ 413914 h 586750"/>
                <a:gd name="csX629" fmla="*/ 274637 w 285264"/>
                <a:gd name="csY629" fmla="*/ 413914 h 586750"/>
                <a:gd name="csX630" fmla="*/ 274637 w 285264"/>
                <a:gd name="csY630" fmla="*/ 415592 h 586750"/>
                <a:gd name="csX631" fmla="*/ 276315 w 285264"/>
                <a:gd name="csY631" fmla="*/ 417270 h 586750"/>
                <a:gd name="csX632" fmla="*/ 278553 w 285264"/>
                <a:gd name="csY632" fmla="*/ 417270 h 586750"/>
                <a:gd name="csX633" fmla="*/ 278553 w 285264"/>
                <a:gd name="csY633" fmla="*/ 424541 h 586750"/>
                <a:gd name="csX634" fmla="*/ 280231 w 285264"/>
                <a:gd name="csY634" fmla="*/ 424541 h 586750"/>
                <a:gd name="csX635" fmla="*/ 280231 w 285264"/>
                <a:gd name="csY635" fmla="*/ 426219 h 586750"/>
                <a:gd name="csX636" fmla="*/ 283587 w 285264"/>
                <a:gd name="csY636" fmla="*/ 426219 h 586750"/>
                <a:gd name="csX637" fmla="*/ 283587 w 285264"/>
                <a:gd name="csY637" fmla="*/ 429575 h 586750"/>
                <a:gd name="csX638" fmla="*/ 285265 w 285264"/>
                <a:gd name="csY638" fmla="*/ 431813 h 586750"/>
                <a:gd name="csX639" fmla="*/ 285265 w 285264"/>
                <a:gd name="csY639" fmla="*/ 435169 h 586750"/>
                <a:gd name="csX640" fmla="*/ 283587 w 285264"/>
                <a:gd name="csY640" fmla="*/ 436847 h 586750"/>
                <a:gd name="csX641" fmla="*/ 283587 w 285264"/>
                <a:gd name="csY641" fmla="*/ 440762 h 586750"/>
                <a:gd name="csX642" fmla="*/ 281909 w 285264"/>
                <a:gd name="csY642" fmla="*/ 440762 h 586750"/>
                <a:gd name="csX643" fmla="*/ 280231 w 285264"/>
                <a:gd name="csY643" fmla="*/ 444118 h 586750"/>
                <a:gd name="csX644" fmla="*/ 280231 w 285264"/>
                <a:gd name="csY644" fmla="*/ 449712 h 586750"/>
                <a:gd name="csX645" fmla="*/ 278553 w 285264"/>
                <a:gd name="csY645" fmla="*/ 453068 h 586750"/>
                <a:gd name="csX646" fmla="*/ 278553 w 285264"/>
                <a:gd name="csY646" fmla="*/ 454746 h 586750"/>
                <a:gd name="csX647" fmla="*/ 274637 w 285264"/>
                <a:gd name="csY647" fmla="*/ 454746 h 586750"/>
                <a:gd name="csX648" fmla="*/ 274637 w 285264"/>
                <a:gd name="csY648" fmla="*/ 458102 h 586750"/>
                <a:gd name="csX649" fmla="*/ 271281 w 285264"/>
                <a:gd name="csY649" fmla="*/ 462017 h 586750"/>
                <a:gd name="csX650" fmla="*/ 271281 w 285264"/>
                <a:gd name="csY650" fmla="*/ 465373 h 586750"/>
                <a:gd name="csX651" fmla="*/ 267366 w 285264"/>
                <a:gd name="csY651" fmla="*/ 465373 h 586750"/>
                <a:gd name="csX652" fmla="*/ 267366 w 285264"/>
                <a:gd name="csY652" fmla="*/ 467051 h 586750"/>
                <a:gd name="csX653" fmla="*/ 265688 w 285264"/>
                <a:gd name="csY653" fmla="*/ 467051 h 586750"/>
                <a:gd name="csX654" fmla="*/ 265688 w 285264"/>
                <a:gd name="csY654" fmla="*/ 470967 h 586750"/>
                <a:gd name="csX655" fmla="*/ 262332 w 285264"/>
                <a:gd name="csY655" fmla="*/ 470967 h 586750"/>
                <a:gd name="csX656" fmla="*/ 262332 w 285264"/>
                <a:gd name="csY656" fmla="*/ 474323 h 586750"/>
                <a:gd name="csX657" fmla="*/ 260654 w 285264"/>
                <a:gd name="csY657" fmla="*/ 476001 h 586750"/>
                <a:gd name="csX658" fmla="*/ 258416 w 285264"/>
                <a:gd name="csY658" fmla="*/ 478238 h 586750"/>
                <a:gd name="csX659" fmla="*/ 258416 w 285264"/>
                <a:gd name="csY659" fmla="*/ 479916 h 586750"/>
                <a:gd name="csX660" fmla="*/ 256738 w 285264"/>
                <a:gd name="csY660" fmla="*/ 479916 h 586750"/>
                <a:gd name="csX661" fmla="*/ 256738 w 285264"/>
                <a:gd name="csY661" fmla="*/ 481594 h 586750"/>
                <a:gd name="csX662" fmla="*/ 255060 w 285264"/>
                <a:gd name="csY662" fmla="*/ 481594 h 586750"/>
                <a:gd name="csX663" fmla="*/ 255060 w 285264"/>
                <a:gd name="csY663" fmla="*/ 483272 h 586750"/>
                <a:gd name="csX664" fmla="*/ 253382 w 285264"/>
                <a:gd name="csY664" fmla="*/ 484950 h 586750"/>
                <a:gd name="csX665" fmla="*/ 253382 w 285264"/>
                <a:gd name="csY665" fmla="*/ 486628 h 586750"/>
                <a:gd name="csX666" fmla="*/ 251704 w 285264"/>
                <a:gd name="csY666" fmla="*/ 488866 h 586750"/>
                <a:gd name="csX667" fmla="*/ 250026 w 285264"/>
                <a:gd name="csY667" fmla="*/ 490544 h 586750"/>
                <a:gd name="csX668" fmla="*/ 250026 w 285264"/>
                <a:gd name="csY668" fmla="*/ 492222 h 586750"/>
                <a:gd name="csX669" fmla="*/ 247789 w 285264"/>
                <a:gd name="csY669" fmla="*/ 493900 h 586750"/>
                <a:gd name="csX670" fmla="*/ 246111 w 285264"/>
                <a:gd name="csY670" fmla="*/ 495578 h 586750"/>
                <a:gd name="csX671" fmla="*/ 244433 w 285264"/>
                <a:gd name="csY671" fmla="*/ 495578 h 586750"/>
                <a:gd name="csX672" fmla="*/ 244433 w 285264"/>
                <a:gd name="csY672" fmla="*/ 497815 h 586750"/>
                <a:gd name="csX673" fmla="*/ 242755 w 285264"/>
                <a:gd name="csY673" fmla="*/ 497815 h 586750"/>
                <a:gd name="csX674" fmla="*/ 242755 w 285264"/>
                <a:gd name="csY674" fmla="*/ 501171 h 586750"/>
                <a:gd name="csX675" fmla="*/ 241077 w 285264"/>
                <a:gd name="csY675" fmla="*/ 502849 h 586750"/>
                <a:gd name="csX676" fmla="*/ 241077 w 285264"/>
                <a:gd name="csY676" fmla="*/ 504527 h 586750"/>
                <a:gd name="csX677" fmla="*/ 237161 w 285264"/>
                <a:gd name="csY677" fmla="*/ 506764 h 586750"/>
                <a:gd name="csX678" fmla="*/ 235483 w 285264"/>
                <a:gd name="csY678" fmla="*/ 506764 h 586750"/>
                <a:gd name="csX679" fmla="*/ 235483 w 285264"/>
                <a:gd name="csY679" fmla="*/ 508443 h 586750"/>
                <a:gd name="csX680" fmla="*/ 233805 w 285264"/>
                <a:gd name="csY680" fmla="*/ 511799 h 586750"/>
                <a:gd name="csX681" fmla="*/ 232127 w 285264"/>
                <a:gd name="csY681" fmla="*/ 513477 h 586750"/>
                <a:gd name="csX682" fmla="*/ 229890 w 285264"/>
                <a:gd name="csY682" fmla="*/ 515155 h 586750"/>
                <a:gd name="csX683" fmla="*/ 229890 w 285264"/>
                <a:gd name="csY683" fmla="*/ 517392 h 586750"/>
                <a:gd name="csX684" fmla="*/ 228212 w 285264"/>
                <a:gd name="csY684" fmla="*/ 517392 h 586750"/>
                <a:gd name="csX685" fmla="*/ 228212 w 285264"/>
                <a:gd name="csY685" fmla="*/ 519070 h 586750"/>
                <a:gd name="csX686" fmla="*/ 224856 w 285264"/>
                <a:gd name="csY686" fmla="*/ 520748 h 586750"/>
                <a:gd name="csX687" fmla="*/ 223178 w 285264"/>
                <a:gd name="csY687" fmla="*/ 522426 h 586750"/>
                <a:gd name="csX688" fmla="*/ 223178 w 285264"/>
                <a:gd name="csY688" fmla="*/ 524104 h 586750"/>
                <a:gd name="csX689" fmla="*/ 219262 w 285264"/>
                <a:gd name="csY689" fmla="*/ 524104 h 586750"/>
                <a:gd name="csX690" fmla="*/ 219262 w 285264"/>
                <a:gd name="csY690" fmla="*/ 526341 h 586750"/>
                <a:gd name="csX691" fmla="*/ 217584 w 285264"/>
                <a:gd name="csY691" fmla="*/ 528020 h 586750"/>
                <a:gd name="csX692" fmla="*/ 217584 w 285264"/>
                <a:gd name="csY692" fmla="*/ 531376 h 586750"/>
                <a:gd name="csX693" fmla="*/ 215906 w 285264"/>
                <a:gd name="csY693" fmla="*/ 533054 h 586750"/>
                <a:gd name="csX694" fmla="*/ 212550 w 285264"/>
                <a:gd name="csY694" fmla="*/ 533054 h 586750"/>
                <a:gd name="csX695" fmla="*/ 210313 w 285264"/>
                <a:gd name="csY695" fmla="*/ 535291 h 586750"/>
                <a:gd name="csX696" fmla="*/ 208635 w 285264"/>
                <a:gd name="csY696" fmla="*/ 536969 h 586750"/>
                <a:gd name="csX697" fmla="*/ 206957 w 285264"/>
                <a:gd name="csY697" fmla="*/ 536969 h 586750"/>
                <a:gd name="csX698" fmla="*/ 206957 w 285264"/>
                <a:gd name="csY698" fmla="*/ 538647 h 586750"/>
                <a:gd name="csX699" fmla="*/ 205279 w 285264"/>
                <a:gd name="csY699" fmla="*/ 542003 h 586750"/>
                <a:gd name="csX700" fmla="*/ 203601 w 285264"/>
                <a:gd name="csY700" fmla="*/ 542003 h 586750"/>
                <a:gd name="csX701" fmla="*/ 203601 w 285264"/>
                <a:gd name="csY701" fmla="*/ 543681 h 586750"/>
                <a:gd name="csX702" fmla="*/ 201363 w 285264"/>
                <a:gd name="csY702" fmla="*/ 543681 h 586750"/>
                <a:gd name="csX703" fmla="*/ 199685 w 285264"/>
                <a:gd name="csY703" fmla="*/ 545918 h 586750"/>
                <a:gd name="csX704" fmla="*/ 198007 w 285264"/>
                <a:gd name="csY704" fmla="*/ 549275 h 586750"/>
                <a:gd name="csX705" fmla="*/ 196329 w 285264"/>
                <a:gd name="csY705" fmla="*/ 549275 h 586750"/>
                <a:gd name="csX706" fmla="*/ 196329 w 285264"/>
                <a:gd name="csY706" fmla="*/ 552631 h 586750"/>
                <a:gd name="csX707" fmla="*/ 194651 w 285264"/>
                <a:gd name="csY707" fmla="*/ 554868 h 586750"/>
                <a:gd name="csX708" fmla="*/ 189058 w 285264"/>
                <a:gd name="csY708" fmla="*/ 554868 h 586750"/>
                <a:gd name="csX709" fmla="*/ 190736 w 285264"/>
                <a:gd name="csY709" fmla="*/ 554868 h 586750"/>
                <a:gd name="csX710" fmla="*/ 181786 w 285264"/>
                <a:gd name="csY710" fmla="*/ 554868 h 586750"/>
                <a:gd name="csX711" fmla="*/ 181786 w 285264"/>
                <a:gd name="csY711" fmla="*/ 552631 h 586750"/>
                <a:gd name="csX712" fmla="*/ 180108 w 285264"/>
                <a:gd name="csY712" fmla="*/ 552631 h 586750"/>
                <a:gd name="csX713" fmla="*/ 180108 w 285264"/>
                <a:gd name="csY713" fmla="*/ 554868 h 586750"/>
                <a:gd name="csX714" fmla="*/ 175074 w 285264"/>
                <a:gd name="csY714" fmla="*/ 554868 h 586750"/>
                <a:gd name="csX715" fmla="*/ 175074 w 285264"/>
                <a:gd name="csY715" fmla="*/ 556546 h 586750"/>
                <a:gd name="csX716" fmla="*/ 164447 w 285264"/>
                <a:gd name="csY716" fmla="*/ 556546 h 586750"/>
                <a:gd name="csX717" fmla="*/ 164447 w 285264"/>
                <a:gd name="csY717" fmla="*/ 561580 h 586750"/>
                <a:gd name="csX718" fmla="*/ 160531 w 285264"/>
                <a:gd name="csY718" fmla="*/ 561580 h 586750"/>
                <a:gd name="csX719" fmla="*/ 160531 w 285264"/>
                <a:gd name="csY719" fmla="*/ 559902 h 586750"/>
                <a:gd name="csX720" fmla="*/ 157175 w 285264"/>
                <a:gd name="csY720" fmla="*/ 559902 h 586750"/>
                <a:gd name="csX721" fmla="*/ 155497 w 285264"/>
                <a:gd name="csY721" fmla="*/ 558224 h 586750"/>
                <a:gd name="csX722" fmla="*/ 153260 w 285264"/>
                <a:gd name="csY722" fmla="*/ 558224 h 586750"/>
                <a:gd name="csX723" fmla="*/ 153260 w 285264"/>
                <a:gd name="csY723" fmla="*/ 561580 h 586750"/>
                <a:gd name="csX724" fmla="*/ 149904 w 285264"/>
                <a:gd name="csY724" fmla="*/ 561580 h 586750"/>
                <a:gd name="csX725" fmla="*/ 149904 w 285264"/>
                <a:gd name="csY725" fmla="*/ 565495 h 586750"/>
                <a:gd name="csX726" fmla="*/ 148226 w 285264"/>
                <a:gd name="csY726" fmla="*/ 565495 h 586750"/>
                <a:gd name="csX727" fmla="*/ 148226 w 285264"/>
                <a:gd name="csY727" fmla="*/ 567174 h 586750"/>
                <a:gd name="csX728" fmla="*/ 146548 w 285264"/>
                <a:gd name="csY728" fmla="*/ 567174 h 586750"/>
                <a:gd name="csX729" fmla="*/ 146548 w 285264"/>
                <a:gd name="csY729" fmla="*/ 565495 h 586750"/>
                <a:gd name="csX730" fmla="*/ 144310 w 285264"/>
                <a:gd name="csY730" fmla="*/ 565495 h 586750"/>
                <a:gd name="csX731" fmla="*/ 144310 w 285264"/>
                <a:gd name="csY731" fmla="*/ 563818 h 586750"/>
                <a:gd name="csX732" fmla="*/ 144310 w 285264"/>
                <a:gd name="csY732" fmla="*/ 563818 h 586750"/>
                <a:gd name="csX733" fmla="*/ 144310 w 285264"/>
                <a:gd name="csY733" fmla="*/ 561580 h 586750"/>
                <a:gd name="csX734" fmla="*/ 140954 w 285264"/>
                <a:gd name="csY734" fmla="*/ 561580 h 586750"/>
                <a:gd name="csX735" fmla="*/ 140954 w 285264"/>
                <a:gd name="csY735" fmla="*/ 567174 h 586750"/>
                <a:gd name="csX736" fmla="*/ 133683 w 285264"/>
                <a:gd name="csY736" fmla="*/ 567174 h 586750"/>
                <a:gd name="csX737" fmla="*/ 133683 w 285264"/>
                <a:gd name="csY737" fmla="*/ 568852 h 586750"/>
                <a:gd name="csX738" fmla="*/ 124733 w 285264"/>
                <a:gd name="csY738" fmla="*/ 568852 h 586750"/>
                <a:gd name="csX739" fmla="*/ 124733 w 285264"/>
                <a:gd name="csY739" fmla="*/ 570530 h 586750"/>
                <a:gd name="csX740" fmla="*/ 123055 w 285264"/>
                <a:gd name="csY740" fmla="*/ 570530 h 586750"/>
                <a:gd name="csX741" fmla="*/ 123055 w 285264"/>
                <a:gd name="csY741" fmla="*/ 572208 h 586750"/>
                <a:gd name="csX742" fmla="*/ 119699 w 285264"/>
                <a:gd name="csY742" fmla="*/ 572208 h 586750"/>
                <a:gd name="csX743" fmla="*/ 119699 w 285264"/>
                <a:gd name="csY743" fmla="*/ 574445 h 586750"/>
                <a:gd name="csX744" fmla="*/ 119699 w 285264"/>
                <a:gd name="csY744" fmla="*/ 572208 h 586750"/>
                <a:gd name="csX745" fmla="*/ 119699 w 285264"/>
                <a:gd name="csY745" fmla="*/ 576123 h 586750"/>
                <a:gd name="csX746" fmla="*/ 118022 w 285264"/>
                <a:gd name="csY746" fmla="*/ 577801 h 586750"/>
                <a:gd name="csX747" fmla="*/ 118022 w 285264"/>
                <a:gd name="csY747" fmla="*/ 579479 h 586750"/>
                <a:gd name="csX748" fmla="*/ 115784 w 285264"/>
                <a:gd name="csY748" fmla="*/ 579479 h 586750"/>
                <a:gd name="csX749" fmla="*/ 115784 w 285264"/>
                <a:gd name="csY749" fmla="*/ 577801 h 586750"/>
                <a:gd name="csX750" fmla="*/ 112428 w 285264"/>
                <a:gd name="csY750" fmla="*/ 577801 h 586750"/>
                <a:gd name="csX751" fmla="*/ 112428 w 285264"/>
                <a:gd name="csY751" fmla="*/ 576123 h 586750"/>
                <a:gd name="csX752" fmla="*/ 109072 w 285264"/>
                <a:gd name="csY752" fmla="*/ 576123 h 586750"/>
                <a:gd name="csX753" fmla="*/ 109072 w 285264"/>
                <a:gd name="csY753" fmla="*/ 577801 h 586750"/>
                <a:gd name="csX754" fmla="*/ 103478 w 285264"/>
                <a:gd name="csY754" fmla="*/ 577801 h 586750"/>
                <a:gd name="csX755" fmla="*/ 103478 w 285264"/>
                <a:gd name="csY755" fmla="*/ 579479 h 586750"/>
                <a:gd name="csX756" fmla="*/ 103478 w 285264"/>
                <a:gd name="csY756" fmla="*/ 579479 h 586750"/>
                <a:gd name="csX757" fmla="*/ 103478 w 285264"/>
                <a:gd name="csY757" fmla="*/ 581157 h 586750"/>
                <a:gd name="csX758" fmla="*/ 101800 w 285264"/>
                <a:gd name="csY758" fmla="*/ 581157 h 586750"/>
                <a:gd name="csX759" fmla="*/ 101800 w 285264"/>
                <a:gd name="csY759" fmla="*/ 579479 h 586750"/>
                <a:gd name="csX760" fmla="*/ 98445 w 285264"/>
                <a:gd name="csY760" fmla="*/ 579479 h 586750"/>
                <a:gd name="csX761" fmla="*/ 98445 w 285264"/>
                <a:gd name="csY761" fmla="*/ 581157 h 586750"/>
                <a:gd name="csX762" fmla="*/ 87258 w 285264"/>
                <a:gd name="csY762" fmla="*/ 581157 h 586750"/>
                <a:gd name="csX763" fmla="*/ 87258 w 285264"/>
                <a:gd name="csY763" fmla="*/ 585072 h 586750"/>
                <a:gd name="csX764" fmla="*/ 87258 w 285264"/>
                <a:gd name="csY764" fmla="*/ 585072 h 586750"/>
                <a:gd name="csX765" fmla="*/ 87258 w 285264"/>
                <a:gd name="csY765" fmla="*/ 586751 h 586750"/>
                <a:gd name="csX766" fmla="*/ 80545 w 285264"/>
                <a:gd name="csY766" fmla="*/ 586751 h 586750"/>
                <a:gd name="csX767" fmla="*/ 12865 w 285264"/>
                <a:gd name="csY767" fmla="*/ 579479 h 586750"/>
                <a:gd name="csX768" fmla="*/ 12865 w 285264"/>
                <a:gd name="csY768" fmla="*/ 577801 h 586750"/>
                <a:gd name="csX769" fmla="*/ 10628 w 285264"/>
                <a:gd name="csY769" fmla="*/ 577801 h 586750"/>
                <a:gd name="csX770" fmla="*/ 8950 w 285264"/>
                <a:gd name="csY770" fmla="*/ 576123 h 586750"/>
                <a:gd name="csX771" fmla="*/ 7271 w 285264"/>
                <a:gd name="csY771" fmla="*/ 574445 h 586750"/>
                <a:gd name="csX772" fmla="*/ 3915 w 285264"/>
                <a:gd name="csY772" fmla="*/ 574445 h 586750"/>
                <a:gd name="csX773" fmla="*/ 3915 w 285264"/>
                <a:gd name="csY773" fmla="*/ 572208 h 586750"/>
                <a:gd name="csX774" fmla="*/ 1678 w 285264"/>
                <a:gd name="csY774" fmla="*/ 572208 h 586750"/>
                <a:gd name="csX775" fmla="*/ 1678 w 285264"/>
                <a:gd name="csY775" fmla="*/ 567174 h 586750"/>
                <a:gd name="csX776" fmla="*/ 0 w 285264"/>
                <a:gd name="csY776" fmla="*/ 567174 h 586750"/>
                <a:gd name="csX777" fmla="*/ 0 w 285264"/>
                <a:gd name="csY777" fmla="*/ 563818 h 586750"/>
                <a:gd name="csX778" fmla="*/ 3915 w 285264"/>
                <a:gd name="csY778" fmla="*/ 563818 h 586750"/>
                <a:gd name="csX779" fmla="*/ 3915 w 285264"/>
                <a:gd name="csY779" fmla="*/ 559902 h 586750"/>
                <a:gd name="csX780" fmla="*/ 5593 w 285264"/>
                <a:gd name="csY780" fmla="*/ 559902 h 586750"/>
                <a:gd name="csX781" fmla="*/ 5593 w 285264"/>
                <a:gd name="csY781" fmla="*/ 558224 h 586750"/>
                <a:gd name="csX782" fmla="*/ 7271 w 285264"/>
                <a:gd name="csY782" fmla="*/ 558224 h 586750"/>
                <a:gd name="csX783" fmla="*/ 7271 w 285264"/>
                <a:gd name="csY783" fmla="*/ 559902 h 586750"/>
                <a:gd name="csX784" fmla="*/ 8950 w 285264"/>
                <a:gd name="csY784" fmla="*/ 559902 h 586750"/>
                <a:gd name="csX785" fmla="*/ 10628 w 285264"/>
                <a:gd name="csY785" fmla="*/ 561580 h 586750"/>
                <a:gd name="csX786" fmla="*/ 12865 w 285264"/>
                <a:gd name="csY786" fmla="*/ 561580 h 586750"/>
                <a:gd name="csX787" fmla="*/ 12865 w 285264"/>
                <a:gd name="csY787" fmla="*/ 563818 h 586750"/>
                <a:gd name="csX788" fmla="*/ 14543 w 285264"/>
                <a:gd name="csY788" fmla="*/ 563818 h 586750"/>
                <a:gd name="csX789" fmla="*/ 12865 w 285264"/>
                <a:gd name="csY789" fmla="*/ 563818 h 586750"/>
                <a:gd name="csX790" fmla="*/ 16221 w 285264"/>
                <a:gd name="csY790" fmla="*/ 563818 h 586750"/>
                <a:gd name="csX791" fmla="*/ 16221 w 285264"/>
                <a:gd name="csY791" fmla="*/ 567174 h 586750"/>
                <a:gd name="csX792" fmla="*/ 14543 w 285264"/>
                <a:gd name="csY792" fmla="*/ 567174 h 586750"/>
                <a:gd name="csX793" fmla="*/ 14543 w 285264"/>
                <a:gd name="csY793" fmla="*/ 568852 h 586750"/>
                <a:gd name="csX794" fmla="*/ 10628 w 285264"/>
                <a:gd name="csY794" fmla="*/ 568852 h 586750"/>
                <a:gd name="csX795" fmla="*/ 10628 w 285264"/>
                <a:gd name="csY795" fmla="*/ 574445 h 586750"/>
                <a:gd name="csX796" fmla="*/ 14543 w 285264"/>
                <a:gd name="csY796" fmla="*/ 574445 h 586750"/>
                <a:gd name="csX797" fmla="*/ 14543 w 285264"/>
                <a:gd name="csY797" fmla="*/ 579479 h 586750"/>
                <a:gd name="csX798" fmla="*/ 12865 w 285264"/>
                <a:gd name="csY798" fmla="*/ 579479 h 586750"/>
                <a:gd name="csX799" fmla="*/ 80545 w 285264"/>
                <a:gd name="csY799" fmla="*/ 383709 h 586750"/>
                <a:gd name="csX800" fmla="*/ 80545 w 285264"/>
                <a:gd name="csY800" fmla="*/ 381472 h 586750"/>
                <a:gd name="csX801" fmla="*/ 80545 w 285264"/>
                <a:gd name="csY801" fmla="*/ 383709 h 586750"/>
                <a:gd name="csX802" fmla="*/ 123055 w 285264"/>
                <a:gd name="csY802" fmla="*/ 281909 h 586750"/>
                <a:gd name="csX803" fmla="*/ 124733 w 285264"/>
                <a:gd name="csY803" fmla="*/ 281909 h 586750"/>
                <a:gd name="csX804" fmla="*/ 123055 w 285264"/>
                <a:gd name="csY804" fmla="*/ 281909 h 586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</a:cxnLst>
              <a:rect l="l" t="t" r="r" b="b"/>
              <a:pathLst>
                <a:path w="285264" h="586750">
                  <a:moveTo>
                    <a:pt x="80545" y="586751"/>
                  </a:moveTo>
                  <a:lnTo>
                    <a:pt x="80545" y="585072"/>
                  </a:lnTo>
                  <a:lnTo>
                    <a:pt x="82223" y="585072"/>
                  </a:lnTo>
                  <a:lnTo>
                    <a:pt x="83901" y="583394"/>
                  </a:lnTo>
                  <a:lnTo>
                    <a:pt x="83901" y="583394"/>
                  </a:lnTo>
                  <a:lnTo>
                    <a:pt x="83901" y="577801"/>
                  </a:lnTo>
                  <a:lnTo>
                    <a:pt x="82223" y="577801"/>
                  </a:lnTo>
                  <a:lnTo>
                    <a:pt x="82223" y="576123"/>
                  </a:lnTo>
                  <a:lnTo>
                    <a:pt x="80545" y="576123"/>
                  </a:lnTo>
                  <a:lnTo>
                    <a:pt x="80545" y="574445"/>
                  </a:lnTo>
                  <a:lnTo>
                    <a:pt x="82223" y="574445"/>
                  </a:lnTo>
                  <a:lnTo>
                    <a:pt x="80545" y="574445"/>
                  </a:lnTo>
                  <a:lnTo>
                    <a:pt x="82223" y="574445"/>
                  </a:lnTo>
                  <a:lnTo>
                    <a:pt x="82223" y="572208"/>
                  </a:lnTo>
                  <a:lnTo>
                    <a:pt x="76630" y="572208"/>
                  </a:lnTo>
                  <a:lnTo>
                    <a:pt x="78868" y="572208"/>
                  </a:lnTo>
                  <a:lnTo>
                    <a:pt x="76630" y="572208"/>
                  </a:lnTo>
                  <a:lnTo>
                    <a:pt x="76630" y="574445"/>
                  </a:lnTo>
                  <a:lnTo>
                    <a:pt x="74952" y="574445"/>
                  </a:lnTo>
                  <a:lnTo>
                    <a:pt x="74952" y="577801"/>
                  </a:lnTo>
                  <a:lnTo>
                    <a:pt x="66002" y="577801"/>
                  </a:lnTo>
                  <a:lnTo>
                    <a:pt x="66002" y="574445"/>
                  </a:lnTo>
                  <a:lnTo>
                    <a:pt x="67681" y="574445"/>
                  </a:lnTo>
                  <a:lnTo>
                    <a:pt x="67681" y="572208"/>
                  </a:lnTo>
                  <a:lnTo>
                    <a:pt x="67681" y="572208"/>
                  </a:lnTo>
                  <a:lnTo>
                    <a:pt x="67681" y="570530"/>
                  </a:lnTo>
                  <a:lnTo>
                    <a:pt x="66002" y="570530"/>
                  </a:lnTo>
                  <a:lnTo>
                    <a:pt x="66002" y="568852"/>
                  </a:lnTo>
                  <a:lnTo>
                    <a:pt x="67681" y="568852"/>
                  </a:lnTo>
                  <a:lnTo>
                    <a:pt x="67681" y="567174"/>
                  </a:lnTo>
                  <a:lnTo>
                    <a:pt x="67681" y="567174"/>
                  </a:lnTo>
                  <a:lnTo>
                    <a:pt x="67681" y="565495"/>
                  </a:lnTo>
                  <a:lnTo>
                    <a:pt x="69918" y="563818"/>
                  </a:lnTo>
                  <a:lnTo>
                    <a:pt x="69918" y="561580"/>
                  </a:lnTo>
                  <a:lnTo>
                    <a:pt x="71596" y="561580"/>
                  </a:lnTo>
                  <a:lnTo>
                    <a:pt x="71596" y="559902"/>
                  </a:lnTo>
                  <a:lnTo>
                    <a:pt x="62646" y="559902"/>
                  </a:lnTo>
                  <a:lnTo>
                    <a:pt x="62646" y="556546"/>
                  </a:lnTo>
                  <a:lnTo>
                    <a:pt x="60968" y="556546"/>
                  </a:lnTo>
                  <a:lnTo>
                    <a:pt x="60968" y="558224"/>
                  </a:lnTo>
                  <a:lnTo>
                    <a:pt x="58731" y="556546"/>
                  </a:lnTo>
                  <a:lnTo>
                    <a:pt x="57053" y="556546"/>
                  </a:lnTo>
                  <a:lnTo>
                    <a:pt x="57053" y="552631"/>
                  </a:lnTo>
                  <a:lnTo>
                    <a:pt x="55375" y="552631"/>
                  </a:lnTo>
                  <a:lnTo>
                    <a:pt x="53697" y="554868"/>
                  </a:lnTo>
                  <a:lnTo>
                    <a:pt x="52019" y="554868"/>
                  </a:lnTo>
                  <a:lnTo>
                    <a:pt x="52019" y="550953"/>
                  </a:lnTo>
                  <a:lnTo>
                    <a:pt x="48104" y="550953"/>
                  </a:lnTo>
                  <a:lnTo>
                    <a:pt x="48104" y="552631"/>
                  </a:lnTo>
                  <a:lnTo>
                    <a:pt x="46425" y="552631"/>
                  </a:lnTo>
                  <a:lnTo>
                    <a:pt x="46425" y="549275"/>
                  </a:lnTo>
                  <a:lnTo>
                    <a:pt x="43069" y="549275"/>
                  </a:lnTo>
                  <a:lnTo>
                    <a:pt x="43069" y="545918"/>
                  </a:lnTo>
                  <a:lnTo>
                    <a:pt x="41391" y="545918"/>
                  </a:lnTo>
                  <a:lnTo>
                    <a:pt x="41391" y="543681"/>
                  </a:lnTo>
                  <a:lnTo>
                    <a:pt x="43069" y="542003"/>
                  </a:lnTo>
                  <a:lnTo>
                    <a:pt x="43069" y="542003"/>
                  </a:lnTo>
                  <a:lnTo>
                    <a:pt x="43069" y="540325"/>
                  </a:lnTo>
                  <a:lnTo>
                    <a:pt x="41391" y="538647"/>
                  </a:lnTo>
                  <a:lnTo>
                    <a:pt x="41391" y="536969"/>
                  </a:lnTo>
                  <a:lnTo>
                    <a:pt x="39154" y="536969"/>
                  </a:lnTo>
                  <a:lnTo>
                    <a:pt x="39154" y="529698"/>
                  </a:lnTo>
                  <a:lnTo>
                    <a:pt x="41391" y="529698"/>
                  </a:lnTo>
                  <a:lnTo>
                    <a:pt x="41391" y="526341"/>
                  </a:lnTo>
                  <a:lnTo>
                    <a:pt x="43069" y="526341"/>
                  </a:lnTo>
                  <a:lnTo>
                    <a:pt x="41391" y="526341"/>
                  </a:lnTo>
                  <a:lnTo>
                    <a:pt x="44747" y="526341"/>
                  </a:lnTo>
                  <a:lnTo>
                    <a:pt x="44747" y="515155"/>
                  </a:lnTo>
                  <a:lnTo>
                    <a:pt x="46425" y="515155"/>
                  </a:lnTo>
                  <a:lnTo>
                    <a:pt x="46425" y="510121"/>
                  </a:lnTo>
                  <a:lnTo>
                    <a:pt x="44747" y="510121"/>
                  </a:lnTo>
                  <a:lnTo>
                    <a:pt x="44747" y="508443"/>
                  </a:lnTo>
                  <a:lnTo>
                    <a:pt x="46425" y="508443"/>
                  </a:lnTo>
                  <a:lnTo>
                    <a:pt x="46425" y="504527"/>
                  </a:lnTo>
                  <a:lnTo>
                    <a:pt x="46425" y="506764"/>
                  </a:lnTo>
                  <a:lnTo>
                    <a:pt x="46425" y="502849"/>
                  </a:lnTo>
                  <a:lnTo>
                    <a:pt x="44747" y="501171"/>
                  </a:lnTo>
                  <a:lnTo>
                    <a:pt x="48104" y="501171"/>
                  </a:lnTo>
                  <a:lnTo>
                    <a:pt x="48104" y="499493"/>
                  </a:lnTo>
                  <a:lnTo>
                    <a:pt x="46425" y="497815"/>
                  </a:lnTo>
                  <a:lnTo>
                    <a:pt x="46425" y="493900"/>
                  </a:lnTo>
                  <a:lnTo>
                    <a:pt x="46425" y="493900"/>
                  </a:lnTo>
                  <a:lnTo>
                    <a:pt x="46425" y="492222"/>
                  </a:lnTo>
                  <a:lnTo>
                    <a:pt x="44747" y="492222"/>
                  </a:lnTo>
                  <a:lnTo>
                    <a:pt x="44747" y="483272"/>
                  </a:lnTo>
                  <a:lnTo>
                    <a:pt x="41391" y="483272"/>
                  </a:lnTo>
                  <a:lnTo>
                    <a:pt x="41391" y="479916"/>
                  </a:lnTo>
                  <a:lnTo>
                    <a:pt x="41391" y="479916"/>
                  </a:lnTo>
                  <a:lnTo>
                    <a:pt x="41391" y="470967"/>
                  </a:lnTo>
                  <a:lnTo>
                    <a:pt x="43069" y="470967"/>
                  </a:lnTo>
                  <a:lnTo>
                    <a:pt x="43069" y="469289"/>
                  </a:lnTo>
                  <a:lnTo>
                    <a:pt x="41391" y="469289"/>
                  </a:lnTo>
                  <a:lnTo>
                    <a:pt x="41391" y="467051"/>
                  </a:lnTo>
                  <a:lnTo>
                    <a:pt x="43069" y="467051"/>
                  </a:lnTo>
                  <a:lnTo>
                    <a:pt x="43069" y="465373"/>
                  </a:lnTo>
                  <a:lnTo>
                    <a:pt x="41391" y="465373"/>
                  </a:lnTo>
                  <a:lnTo>
                    <a:pt x="41391" y="460339"/>
                  </a:lnTo>
                  <a:lnTo>
                    <a:pt x="39154" y="462017"/>
                  </a:lnTo>
                  <a:lnTo>
                    <a:pt x="39154" y="458102"/>
                  </a:lnTo>
                  <a:lnTo>
                    <a:pt x="37476" y="458102"/>
                  </a:lnTo>
                  <a:lnTo>
                    <a:pt x="37476" y="456424"/>
                  </a:lnTo>
                  <a:lnTo>
                    <a:pt x="37476" y="456424"/>
                  </a:lnTo>
                  <a:lnTo>
                    <a:pt x="35798" y="454746"/>
                  </a:lnTo>
                  <a:lnTo>
                    <a:pt x="35798" y="453068"/>
                  </a:lnTo>
                  <a:lnTo>
                    <a:pt x="37476" y="453068"/>
                  </a:lnTo>
                  <a:lnTo>
                    <a:pt x="37476" y="447474"/>
                  </a:lnTo>
                  <a:lnTo>
                    <a:pt x="35798" y="447474"/>
                  </a:lnTo>
                  <a:lnTo>
                    <a:pt x="35798" y="442440"/>
                  </a:lnTo>
                  <a:lnTo>
                    <a:pt x="35798" y="442440"/>
                  </a:lnTo>
                  <a:lnTo>
                    <a:pt x="35798" y="438525"/>
                  </a:lnTo>
                  <a:lnTo>
                    <a:pt x="39154" y="438525"/>
                  </a:lnTo>
                  <a:lnTo>
                    <a:pt x="39154" y="435169"/>
                  </a:lnTo>
                  <a:lnTo>
                    <a:pt x="41391" y="435169"/>
                  </a:lnTo>
                  <a:lnTo>
                    <a:pt x="41391" y="433491"/>
                  </a:lnTo>
                  <a:lnTo>
                    <a:pt x="43069" y="433491"/>
                  </a:lnTo>
                  <a:lnTo>
                    <a:pt x="43069" y="431813"/>
                  </a:lnTo>
                  <a:lnTo>
                    <a:pt x="44747" y="431813"/>
                  </a:lnTo>
                  <a:lnTo>
                    <a:pt x="44747" y="427897"/>
                  </a:lnTo>
                  <a:lnTo>
                    <a:pt x="43069" y="427897"/>
                  </a:lnTo>
                  <a:lnTo>
                    <a:pt x="43069" y="426219"/>
                  </a:lnTo>
                  <a:lnTo>
                    <a:pt x="44747" y="426219"/>
                  </a:lnTo>
                  <a:lnTo>
                    <a:pt x="46425" y="424541"/>
                  </a:lnTo>
                  <a:lnTo>
                    <a:pt x="46425" y="424541"/>
                  </a:lnTo>
                  <a:lnTo>
                    <a:pt x="46425" y="422863"/>
                  </a:lnTo>
                  <a:lnTo>
                    <a:pt x="46425" y="422863"/>
                  </a:lnTo>
                  <a:lnTo>
                    <a:pt x="46425" y="417270"/>
                  </a:lnTo>
                  <a:lnTo>
                    <a:pt x="52019" y="417270"/>
                  </a:lnTo>
                  <a:lnTo>
                    <a:pt x="52019" y="413914"/>
                  </a:lnTo>
                  <a:lnTo>
                    <a:pt x="55375" y="413914"/>
                  </a:lnTo>
                  <a:lnTo>
                    <a:pt x="58731" y="412236"/>
                  </a:lnTo>
                  <a:lnTo>
                    <a:pt x="64324" y="412236"/>
                  </a:lnTo>
                  <a:lnTo>
                    <a:pt x="64324" y="413914"/>
                  </a:lnTo>
                  <a:lnTo>
                    <a:pt x="66002" y="413914"/>
                  </a:lnTo>
                  <a:lnTo>
                    <a:pt x="66002" y="408320"/>
                  </a:lnTo>
                  <a:lnTo>
                    <a:pt x="64324" y="408320"/>
                  </a:lnTo>
                  <a:lnTo>
                    <a:pt x="64324" y="406642"/>
                  </a:lnTo>
                  <a:lnTo>
                    <a:pt x="62646" y="406642"/>
                  </a:lnTo>
                  <a:lnTo>
                    <a:pt x="62646" y="403286"/>
                  </a:lnTo>
                  <a:lnTo>
                    <a:pt x="64324" y="403286"/>
                  </a:lnTo>
                  <a:lnTo>
                    <a:pt x="64324" y="401049"/>
                  </a:lnTo>
                  <a:lnTo>
                    <a:pt x="66002" y="401049"/>
                  </a:lnTo>
                  <a:lnTo>
                    <a:pt x="66002" y="403286"/>
                  </a:lnTo>
                  <a:lnTo>
                    <a:pt x="67681" y="403286"/>
                  </a:lnTo>
                  <a:lnTo>
                    <a:pt x="67681" y="397693"/>
                  </a:lnTo>
                  <a:lnTo>
                    <a:pt x="66002" y="397693"/>
                  </a:lnTo>
                  <a:lnTo>
                    <a:pt x="66002" y="396015"/>
                  </a:lnTo>
                  <a:lnTo>
                    <a:pt x="69918" y="396015"/>
                  </a:lnTo>
                  <a:lnTo>
                    <a:pt x="69918" y="392659"/>
                  </a:lnTo>
                  <a:lnTo>
                    <a:pt x="71596" y="392659"/>
                  </a:lnTo>
                  <a:lnTo>
                    <a:pt x="71596" y="390421"/>
                  </a:lnTo>
                  <a:lnTo>
                    <a:pt x="73274" y="390421"/>
                  </a:lnTo>
                  <a:lnTo>
                    <a:pt x="73274" y="387065"/>
                  </a:lnTo>
                  <a:lnTo>
                    <a:pt x="73274" y="387065"/>
                  </a:lnTo>
                  <a:lnTo>
                    <a:pt x="73274" y="383709"/>
                  </a:lnTo>
                  <a:lnTo>
                    <a:pt x="76630" y="383709"/>
                  </a:lnTo>
                  <a:lnTo>
                    <a:pt x="76630" y="381472"/>
                  </a:lnTo>
                  <a:lnTo>
                    <a:pt x="80545" y="381472"/>
                  </a:lnTo>
                  <a:lnTo>
                    <a:pt x="80545" y="383709"/>
                  </a:lnTo>
                  <a:lnTo>
                    <a:pt x="82223" y="383709"/>
                  </a:lnTo>
                  <a:lnTo>
                    <a:pt x="82223" y="381472"/>
                  </a:lnTo>
                  <a:lnTo>
                    <a:pt x="83901" y="381472"/>
                  </a:lnTo>
                  <a:lnTo>
                    <a:pt x="83901" y="379794"/>
                  </a:lnTo>
                  <a:lnTo>
                    <a:pt x="89495" y="379794"/>
                  </a:lnTo>
                  <a:lnTo>
                    <a:pt x="89495" y="378116"/>
                  </a:lnTo>
                  <a:lnTo>
                    <a:pt x="89495" y="378116"/>
                  </a:lnTo>
                  <a:lnTo>
                    <a:pt x="89495" y="370844"/>
                  </a:lnTo>
                  <a:lnTo>
                    <a:pt x="94529" y="370844"/>
                  </a:lnTo>
                  <a:lnTo>
                    <a:pt x="94529" y="369166"/>
                  </a:lnTo>
                  <a:lnTo>
                    <a:pt x="96207" y="369166"/>
                  </a:lnTo>
                  <a:lnTo>
                    <a:pt x="96207" y="367488"/>
                  </a:lnTo>
                  <a:lnTo>
                    <a:pt x="98445" y="367488"/>
                  </a:lnTo>
                  <a:lnTo>
                    <a:pt x="98445" y="364132"/>
                  </a:lnTo>
                  <a:lnTo>
                    <a:pt x="100122" y="364132"/>
                  </a:lnTo>
                  <a:lnTo>
                    <a:pt x="100122" y="360217"/>
                  </a:lnTo>
                  <a:lnTo>
                    <a:pt x="101800" y="360217"/>
                  </a:lnTo>
                  <a:lnTo>
                    <a:pt x="101800" y="356861"/>
                  </a:lnTo>
                  <a:lnTo>
                    <a:pt x="103478" y="356861"/>
                  </a:lnTo>
                  <a:lnTo>
                    <a:pt x="103478" y="355183"/>
                  </a:lnTo>
                  <a:lnTo>
                    <a:pt x="105156" y="355183"/>
                  </a:lnTo>
                  <a:lnTo>
                    <a:pt x="105156" y="352945"/>
                  </a:lnTo>
                  <a:lnTo>
                    <a:pt x="107394" y="352945"/>
                  </a:lnTo>
                  <a:lnTo>
                    <a:pt x="107394" y="351267"/>
                  </a:lnTo>
                  <a:lnTo>
                    <a:pt x="109072" y="349589"/>
                  </a:lnTo>
                  <a:lnTo>
                    <a:pt x="109072" y="347911"/>
                  </a:lnTo>
                  <a:lnTo>
                    <a:pt x="110750" y="347911"/>
                  </a:lnTo>
                  <a:lnTo>
                    <a:pt x="110750" y="346233"/>
                  </a:lnTo>
                  <a:lnTo>
                    <a:pt x="112428" y="346233"/>
                  </a:lnTo>
                  <a:lnTo>
                    <a:pt x="114106" y="343996"/>
                  </a:lnTo>
                  <a:lnTo>
                    <a:pt x="114106" y="342318"/>
                  </a:lnTo>
                  <a:lnTo>
                    <a:pt x="114106" y="342318"/>
                  </a:lnTo>
                  <a:lnTo>
                    <a:pt x="114106" y="337284"/>
                  </a:lnTo>
                  <a:lnTo>
                    <a:pt x="115784" y="337284"/>
                  </a:lnTo>
                  <a:lnTo>
                    <a:pt x="115784" y="335606"/>
                  </a:lnTo>
                  <a:lnTo>
                    <a:pt x="118022" y="335606"/>
                  </a:lnTo>
                  <a:lnTo>
                    <a:pt x="118022" y="330012"/>
                  </a:lnTo>
                  <a:lnTo>
                    <a:pt x="119699" y="330012"/>
                  </a:lnTo>
                  <a:lnTo>
                    <a:pt x="119699" y="328334"/>
                  </a:lnTo>
                  <a:lnTo>
                    <a:pt x="123055" y="328334"/>
                  </a:lnTo>
                  <a:lnTo>
                    <a:pt x="123055" y="326656"/>
                  </a:lnTo>
                  <a:lnTo>
                    <a:pt x="124733" y="324419"/>
                  </a:lnTo>
                  <a:lnTo>
                    <a:pt x="124733" y="326656"/>
                  </a:lnTo>
                  <a:lnTo>
                    <a:pt x="128649" y="326656"/>
                  </a:lnTo>
                  <a:lnTo>
                    <a:pt x="128649" y="324419"/>
                  </a:lnTo>
                  <a:lnTo>
                    <a:pt x="133683" y="324419"/>
                  </a:lnTo>
                  <a:lnTo>
                    <a:pt x="133683" y="326656"/>
                  </a:lnTo>
                  <a:lnTo>
                    <a:pt x="137598" y="326656"/>
                  </a:lnTo>
                  <a:lnTo>
                    <a:pt x="137598" y="324419"/>
                  </a:lnTo>
                  <a:lnTo>
                    <a:pt x="135920" y="324419"/>
                  </a:lnTo>
                  <a:lnTo>
                    <a:pt x="135920" y="322741"/>
                  </a:lnTo>
                  <a:lnTo>
                    <a:pt x="133683" y="322741"/>
                  </a:lnTo>
                  <a:lnTo>
                    <a:pt x="133683" y="319385"/>
                  </a:lnTo>
                  <a:lnTo>
                    <a:pt x="137598" y="319385"/>
                  </a:lnTo>
                  <a:lnTo>
                    <a:pt x="137598" y="313791"/>
                  </a:lnTo>
                  <a:lnTo>
                    <a:pt x="135920" y="313791"/>
                  </a:lnTo>
                  <a:lnTo>
                    <a:pt x="135920" y="312113"/>
                  </a:lnTo>
                  <a:lnTo>
                    <a:pt x="133683" y="312113"/>
                  </a:lnTo>
                  <a:lnTo>
                    <a:pt x="133683" y="310435"/>
                  </a:lnTo>
                  <a:lnTo>
                    <a:pt x="135920" y="310435"/>
                  </a:lnTo>
                  <a:lnTo>
                    <a:pt x="135920" y="299808"/>
                  </a:lnTo>
                  <a:lnTo>
                    <a:pt x="135920" y="301486"/>
                  </a:lnTo>
                  <a:lnTo>
                    <a:pt x="135920" y="295892"/>
                  </a:lnTo>
                  <a:lnTo>
                    <a:pt x="135920" y="298130"/>
                  </a:lnTo>
                  <a:lnTo>
                    <a:pt x="135920" y="295892"/>
                  </a:lnTo>
                  <a:lnTo>
                    <a:pt x="137598" y="295892"/>
                  </a:lnTo>
                  <a:lnTo>
                    <a:pt x="137598" y="294214"/>
                  </a:lnTo>
                  <a:lnTo>
                    <a:pt x="137598" y="294214"/>
                  </a:lnTo>
                  <a:lnTo>
                    <a:pt x="137598" y="292536"/>
                  </a:lnTo>
                  <a:lnTo>
                    <a:pt x="135920" y="292536"/>
                  </a:lnTo>
                  <a:lnTo>
                    <a:pt x="135920" y="289180"/>
                  </a:lnTo>
                  <a:lnTo>
                    <a:pt x="133683" y="289180"/>
                  </a:lnTo>
                  <a:lnTo>
                    <a:pt x="133683" y="286943"/>
                  </a:lnTo>
                  <a:lnTo>
                    <a:pt x="130327" y="286943"/>
                  </a:lnTo>
                  <a:lnTo>
                    <a:pt x="130327" y="285265"/>
                  </a:lnTo>
                  <a:lnTo>
                    <a:pt x="130327" y="286943"/>
                  </a:lnTo>
                  <a:lnTo>
                    <a:pt x="130327" y="283587"/>
                  </a:lnTo>
                  <a:lnTo>
                    <a:pt x="126971" y="283587"/>
                  </a:lnTo>
                  <a:lnTo>
                    <a:pt x="124733" y="281909"/>
                  </a:lnTo>
                  <a:lnTo>
                    <a:pt x="123055" y="281909"/>
                  </a:lnTo>
                  <a:lnTo>
                    <a:pt x="123055" y="283587"/>
                  </a:lnTo>
                  <a:lnTo>
                    <a:pt x="119699" y="283587"/>
                  </a:lnTo>
                  <a:lnTo>
                    <a:pt x="119699" y="278553"/>
                  </a:lnTo>
                  <a:lnTo>
                    <a:pt x="118022" y="278553"/>
                  </a:lnTo>
                  <a:lnTo>
                    <a:pt x="118022" y="274637"/>
                  </a:lnTo>
                  <a:lnTo>
                    <a:pt x="110750" y="274637"/>
                  </a:lnTo>
                  <a:lnTo>
                    <a:pt x="110750" y="276315"/>
                  </a:lnTo>
                  <a:lnTo>
                    <a:pt x="109072" y="276315"/>
                  </a:lnTo>
                  <a:lnTo>
                    <a:pt x="109072" y="269603"/>
                  </a:lnTo>
                  <a:lnTo>
                    <a:pt x="107394" y="269603"/>
                  </a:lnTo>
                  <a:lnTo>
                    <a:pt x="107394" y="265688"/>
                  </a:lnTo>
                  <a:lnTo>
                    <a:pt x="105156" y="264010"/>
                  </a:lnTo>
                  <a:lnTo>
                    <a:pt x="105156" y="258416"/>
                  </a:lnTo>
                  <a:lnTo>
                    <a:pt x="103478" y="258416"/>
                  </a:lnTo>
                  <a:lnTo>
                    <a:pt x="103478" y="255060"/>
                  </a:lnTo>
                  <a:lnTo>
                    <a:pt x="101800" y="253382"/>
                  </a:lnTo>
                  <a:lnTo>
                    <a:pt x="101800" y="251704"/>
                  </a:lnTo>
                  <a:lnTo>
                    <a:pt x="100122" y="251704"/>
                  </a:lnTo>
                  <a:lnTo>
                    <a:pt x="98445" y="247789"/>
                  </a:lnTo>
                  <a:lnTo>
                    <a:pt x="98445" y="246111"/>
                  </a:lnTo>
                  <a:lnTo>
                    <a:pt x="96207" y="244433"/>
                  </a:lnTo>
                  <a:lnTo>
                    <a:pt x="96207" y="235483"/>
                  </a:lnTo>
                  <a:lnTo>
                    <a:pt x="98445" y="233805"/>
                  </a:lnTo>
                  <a:lnTo>
                    <a:pt x="98445" y="232127"/>
                  </a:lnTo>
                  <a:lnTo>
                    <a:pt x="100122" y="232127"/>
                  </a:lnTo>
                  <a:lnTo>
                    <a:pt x="100122" y="229890"/>
                  </a:lnTo>
                  <a:lnTo>
                    <a:pt x="101800" y="228212"/>
                  </a:lnTo>
                  <a:lnTo>
                    <a:pt x="101800" y="214228"/>
                  </a:lnTo>
                  <a:lnTo>
                    <a:pt x="103478" y="215906"/>
                  </a:lnTo>
                  <a:lnTo>
                    <a:pt x="105156" y="214228"/>
                  </a:lnTo>
                  <a:lnTo>
                    <a:pt x="105156" y="212550"/>
                  </a:lnTo>
                  <a:lnTo>
                    <a:pt x="103478" y="212550"/>
                  </a:lnTo>
                  <a:lnTo>
                    <a:pt x="103478" y="208635"/>
                  </a:lnTo>
                  <a:lnTo>
                    <a:pt x="101800" y="208635"/>
                  </a:lnTo>
                  <a:lnTo>
                    <a:pt x="101800" y="205279"/>
                  </a:lnTo>
                  <a:lnTo>
                    <a:pt x="100122" y="205279"/>
                  </a:lnTo>
                  <a:lnTo>
                    <a:pt x="100122" y="201363"/>
                  </a:lnTo>
                  <a:lnTo>
                    <a:pt x="98445" y="201363"/>
                  </a:lnTo>
                  <a:lnTo>
                    <a:pt x="98445" y="198007"/>
                  </a:lnTo>
                  <a:lnTo>
                    <a:pt x="96207" y="198007"/>
                  </a:lnTo>
                  <a:lnTo>
                    <a:pt x="96207" y="194651"/>
                  </a:lnTo>
                  <a:lnTo>
                    <a:pt x="94529" y="194651"/>
                  </a:lnTo>
                  <a:lnTo>
                    <a:pt x="94529" y="185702"/>
                  </a:lnTo>
                  <a:lnTo>
                    <a:pt x="98445" y="185702"/>
                  </a:lnTo>
                  <a:lnTo>
                    <a:pt x="98445" y="181786"/>
                  </a:lnTo>
                  <a:lnTo>
                    <a:pt x="100122" y="181786"/>
                  </a:lnTo>
                  <a:lnTo>
                    <a:pt x="100122" y="180108"/>
                  </a:lnTo>
                  <a:lnTo>
                    <a:pt x="98445" y="180108"/>
                  </a:lnTo>
                  <a:lnTo>
                    <a:pt x="98445" y="176752"/>
                  </a:lnTo>
                  <a:lnTo>
                    <a:pt x="100122" y="176752"/>
                  </a:lnTo>
                  <a:lnTo>
                    <a:pt x="100122" y="175074"/>
                  </a:lnTo>
                  <a:lnTo>
                    <a:pt x="91173" y="175074"/>
                  </a:lnTo>
                  <a:lnTo>
                    <a:pt x="91173" y="169481"/>
                  </a:lnTo>
                  <a:lnTo>
                    <a:pt x="92851" y="169481"/>
                  </a:lnTo>
                  <a:lnTo>
                    <a:pt x="92851" y="167803"/>
                  </a:lnTo>
                  <a:lnTo>
                    <a:pt x="94529" y="166125"/>
                  </a:lnTo>
                  <a:lnTo>
                    <a:pt x="94529" y="162209"/>
                  </a:lnTo>
                  <a:lnTo>
                    <a:pt x="92851" y="162209"/>
                  </a:lnTo>
                  <a:lnTo>
                    <a:pt x="92851" y="146548"/>
                  </a:lnTo>
                  <a:lnTo>
                    <a:pt x="94529" y="146548"/>
                  </a:lnTo>
                  <a:lnTo>
                    <a:pt x="96207" y="144310"/>
                  </a:lnTo>
                  <a:lnTo>
                    <a:pt x="96207" y="142632"/>
                  </a:lnTo>
                  <a:lnTo>
                    <a:pt x="94529" y="140954"/>
                  </a:lnTo>
                  <a:lnTo>
                    <a:pt x="94529" y="139276"/>
                  </a:lnTo>
                  <a:lnTo>
                    <a:pt x="92851" y="139276"/>
                  </a:lnTo>
                  <a:lnTo>
                    <a:pt x="92851" y="137598"/>
                  </a:lnTo>
                  <a:lnTo>
                    <a:pt x="89495" y="137598"/>
                  </a:lnTo>
                  <a:lnTo>
                    <a:pt x="89495" y="132005"/>
                  </a:lnTo>
                  <a:lnTo>
                    <a:pt x="87258" y="132005"/>
                  </a:lnTo>
                  <a:lnTo>
                    <a:pt x="87258" y="130327"/>
                  </a:lnTo>
                  <a:lnTo>
                    <a:pt x="83901" y="130327"/>
                  </a:lnTo>
                  <a:lnTo>
                    <a:pt x="83901" y="123055"/>
                  </a:lnTo>
                  <a:lnTo>
                    <a:pt x="82223" y="123055"/>
                  </a:lnTo>
                  <a:lnTo>
                    <a:pt x="82223" y="119699"/>
                  </a:lnTo>
                  <a:lnTo>
                    <a:pt x="78868" y="119699"/>
                  </a:lnTo>
                  <a:lnTo>
                    <a:pt x="78868" y="118021"/>
                  </a:lnTo>
                  <a:lnTo>
                    <a:pt x="76630" y="115784"/>
                  </a:lnTo>
                  <a:lnTo>
                    <a:pt x="76630" y="114106"/>
                  </a:lnTo>
                  <a:lnTo>
                    <a:pt x="71596" y="114106"/>
                  </a:lnTo>
                  <a:lnTo>
                    <a:pt x="71596" y="112428"/>
                  </a:lnTo>
                  <a:lnTo>
                    <a:pt x="69918" y="112428"/>
                  </a:lnTo>
                  <a:lnTo>
                    <a:pt x="69918" y="110750"/>
                  </a:lnTo>
                  <a:lnTo>
                    <a:pt x="66002" y="110750"/>
                  </a:lnTo>
                  <a:lnTo>
                    <a:pt x="64324" y="109072"/>
                  </a:lnTo>
                  <a:lnTo>
                    <a:pt x="57053" y="109072"/>
                  </a:lnTo>
                  <a:lnTo>
                    <a:pt x="57053" y="103478"/>
                  </a:lnTo>
                  <a:lnTo>
                    <a:pt x="53697" y="103478"/>
                  </a:lnTo>
                  <a:lnTo>
                    <a:pt x="53697" y="101800"/>
                  </a:lnTo>
                  <a:lnTo>
                    <a:pt x="50341" y="101800"/>
                  </a:lnTo>
                  <a:lnTo>
                    <a:pt x="50341" y="98444"/>
                  </a:lnTo>
                  <a:lnTo>
                    <a:pt x="48104" y="98444"/>
                  </a:lnTo>
                  <a:lnTo>
                    <a:pt x="48104" y="96207"/>
                  </a:lnTo>
                  <a:lnTo>
                    <a:pt x="44747" y="96207"/>
                  </a:lnTo>
                  <a:lnTo>
                    <a:pt x="44747" y="94529"/>
                  </a:lnTo>
                  <a:lnTo>
                    <a:pt x="43069" y="94529"/>
                  </a:lnTo>
                  <a:lnTo>
                    <a:pt x="43069" y="91173"/>
                  </a:lnTo>
                  <a:lnTo>
                    <a:pt x="41391" y="91173"/>
                  </a:lnTo>
                  <a:lnTo>
                    <a:pt x="39154" y="89495"/>
                  </a:lnTo>
                  <a:lnTo>
                    <a:pt x="39154" y="87258"/>
                  </a:lnTo>
                  <a:lnTo>
                    <a:pt x="37476" y="85579"/>
                  </a:lnTo>
                  <a:lnTo>
                    <a:pt x="35798" y="85579"/>
                  </a:lnTo>
                  <a:lnTo>
                    <a:pt x="35798" y="83901"/>
                  </a:lnTo>
                  <a:lnTo>
                    <a:pt x="34120" y="83901"/>
                  </a:lnTo>
                  <a:lnTo>
                    <a:pt x="34120" y="82223"/>
                  </a:lnTo>
                  <a:lnTo>
                    <a:pt x="32442" y="82223"/>
                  </a:lnTo>
                  <a:lnTo>
                    <a:pt x="30205" y="80545"/>
                  </a:lnTo>
                  <a:lnTo>
                    <a:pt x="28527" y="80545"/>
                  </a:lnTo>
                  <a:lnTo>
                    <a:pt x="28527" y="78867"/>
                  </a:lnTo>
                  <a:lnTo>
                    <a:pt x="30205" y="78867"/>
                  </a:lnTo>
                  <a:lnTo>
                    <a:pt x="30205" y="74952"/>
                  </a:lnTo>
                  <a:lnTo>
                    <a:pt x="28527" y="74952"/>
                  </a:lnTo>
                  <a:lnTo>
                    <a:pt x="28527" y="73274"/>
                  </a:lnTo>
                  <a:lnTo>
                    <a:pt x="26848" y="73274"/>
                  </a:lnTo>
                  <a:lnTo>
                    <a:pt x="23492" y="71596"/>
                  </a:lnTo>
                  <a:lnTo>
                    <a:pt x="23492" y="69918"/>
                  </a:lnTo>
                  <a:lnTo>
                    <a:pt x="25170" y="67681"/>
                  </a:lnTo>
                  <a:lnTo>
                    <a:pt x="26848" y="66002"/>
                  </a:lnTo>
                  <a:lnTo>
                    <a:pt x="26848" y="67681"/>
                  </a:lnTo>
                  <a:lnTo>
                    <a:pt x="34120" y="71596"/>
                  </a:lnTo>
                  <a:lnTo>
                    <a:pt x="34120" y="73274"/>
                  </a:lnTo>
                  <a:lnTo>
                    <a:pt x="35798" y="69918"/>
                  </a:lnTo>
                  <a:lnTo>
                    <a:pt x="35798" y="67681"/>
                  </a:lnTo>
                  <a:lnTo>
                    <a:pt x="34120" y="66002"/>
                  </a:lnTo>
                  <a:lnTo>
                    <a:pt x="34120" y="60968"/>
                  </a:lnTo>
                  <a:lnTo>
                    <a:pt x="35798" y="57053"/>
                  </a:lnTo>
                  <a:lnTo>
                    <a:pt x="39154" y="53697"/>
                  </a:lnTo>
                  <a:lnTo>
                    <a:pt x="46425" y="55375"/>
                  </a:lnTo>
                  <a:lnTo>
                    <a:pt x="48104" y="55375"/>
                  </a:lnTo>
                  <a:lnTo>
                    <a:pt x="48104" y="57053"/>
                  </a:lnTo>
                  <a:lnTo>
                    <a:pt x="52019" y="60968"/>
                  </a:lnTo>
                  <a:lnTo>
                    <a:pt x="53697" y="64324"/>
                  </a:lnTo>
                  <a:lnTo>
                    <a:pt x="57053" y="73274"/>
                  </a:lnTo>
                  <a:lnTo>
                    <a:pt x="58731" y="73274"/>
                  </a:lnTo>
                  <a:lnTo>
                    <a:pt x="60968" y="78867"/>
                  </a:lnTo>
                  <a:lnTo>
                    <a:pt x="62646" y="80545"/>
                  </a:lnTo>
                  <a:lnTo>
                    <a:pt x="64324" y="83901"/>
                  </a:lnTo>
                  <a:lnTo>
                    <a:pt x="64324" y="85579"/>
                  </a:lnTo>
                  <a:lnTo>
                    <a:pt x="66002" y="92851"/>
                  </a:lnTo>
                  <a:lnTo>
                    <a:pt x="67681" y="92851"/>
                  </a:lnTo>
                  <a:lnTo>
                    <a:pt x="69918" y="91173"/>
                  </a:lnTo>
                  <a:lnTo>
                    <a:pt x="71596" y="92851"/>
                  </a:lnTo>
                  <a:lnTo>
                    <a:pt x="76630" y="96207"/>
                  </a:lnTo>
                  <a:lnTo>
                    <a:pt x="82223" y="94529"/>
                  </a:lnTo>
                  <a:lnTo>
                    <a:pt x="82223" y="96207"/>
                  </a:lnTo>
                  <a:lnTo>
                    <a:pt x="83901" y="98444"/>
                  </a:lnTo>
                  <a:lnTo>
                    <a:pt x="85579" y="98444"/>
                  </a:lnTo>
                  <a:lnTo>
                    <a:pt x="87258" y="96207"/>
                  </a:lnTo>
                  <a:lnTo>
                    <a:pt x="91173" y="94529"/>
                  </a:lnTo>
                  <a:lnTo>
                    <a:pt x="98445" y="94529"/>
                  </a:lnTo>
                  <a:lnTo>
                    <a:pt x="98445" y="91173"/>
                  </a:lnTo>
                  <a:lnTo>
                    <a:pt x="100122" y="85579"/>
                  </a:lnTo>
                  <a:lnTo>
                    <a:pt x="105156" y="85579"/>
                  </a:lnTo>
                  <a:lnTo>
                    <a:pt x="107394" y="89495"/>
                  </a:lnTo>
                  <a:lnTo>
                    <a:pt x="109072" y="87258"/>
                  </a:lnTo>
                  <a:lnTo>
                    <a:pt x="109072" y="91173"/>
                  </a:lnTo>
                  <a:lnTo>
                    <a:pt x="110750" y="91173"/>
                  </a:lnTo>
                  <a:lnTo>
                    <a:pt x="110750" y="92851"/>
                  </a:lnTo>
                  <a:lnTo>
                    <a:pt x="112428" y="92851"/>
                  </a:lnTo>
                  <a:lnTo>
                    <a:pt x="119699" y="96207"/>
                  </a:lnTo>
                  <a:lnTo>
                    <a:pt x="121377" y="98444"/>
                  </a:lnTo>
                  <a:lnTo>
                    <a:pt x="123055" y="98444"/>
                  </a:lnTo>
                  <a:lnTo>
                    <a:pt x="123055" y="100122"/>
                  </a:lnTo>
                  <a:lnTo>
                    <a:pt x="124733" y="101800"/>
                  </a:lnTo>
                  <a:lnTo>
                    <a:pt x="124733" y="103478"/>
                  </a:lnTo>
                  <a:lnTo>
                    <a:pt x="126971" y="103478"/>
                  </a:lnTo>
                  <a:lnTo>
                    <a:pt x="126971" y="101800"/>
                  </a:lnTo>
                  <a:lnTo>
                    <a:pt x="128649" y="100122"/>
                  </a:lnTo>
                  <a:lnTo>
                    <a:pt x="130327" y="100122"/>
                  </a:lnTo>
                  <a:lnTo>
                    <a:pt x="130327" y="98444"/>
                  </a:lnTo>
                  <a:lnTo>
                    <a:pt x="130327" y="98444"/>
                  </a:lnTo>
                  <a:lnTo>
                    <a:pt x="130327" y="94529"/>
                  </a:lnTo>
                  <a:lnTo>
                    <a:pt x="132005" y="92851"/>
                  </a:lnTo>
                  <a:lnTo>
                    <a:pt x="132005" y="87258"/>
                  </a:lnTo>
                  <a:lnTo>
                    <a:pt x="133683" y="87258"/>
                  </a:lnTo>
                  <a:lnTo>
                    <a:pt x="133683" y="85579"/>
                  </a:lnTo>
                  <a:lnTo>
                    <a:pt x="135920" y="85579"/>
                  </a:lnTo>
                  <a:lnTo>
                    <a:pt x="135920" y="83901"/>
                  </a:lnTo>
                  <a:lnTo>
                    <a:pt x="137598" y="83901"/>
                  </a:lnTo>
                  <a:lnTo>
                    <a:pt x="137598" y="82223"/>
                  </a:lnTo>
                  <a:lnTo>
                    <a:pt x="139276" y="80545"/>
                  </a:lnTo>
                  <a:lnTo>
                    <a:pt x="140954" y="80545"/>
                  </a:lnTo>
                  <a:lnTo>
                    <a:pt x="140954" y="82223"/>
                  </a:lnTo>
                  <a:lnTo>
                    <a:pt x="142632" y="82223"/>
                  </a:lnTo>
                  <a:lnTo>
                    <a:pt x="142632" y="80545"/>
                  </a:lnTo>
                  <a:lnTo>
                    <a:pt x="144310" y="80545"/>
                  </a:lnTo>
                  <a:lnTo>
                    <a:pt x="144310" y="78867"/>
                  </a:lnTo>
                  <a:lnTo>
                    <a:pt x="146548" y="78867"/>
                  </a:lnTo>
                  <a:lnTo>
                    <a:pt x="146548" y="73274"/>
                  </a:lnTo>
                  <a:lnTo>
                    <a:pt x="146548" y="73274"/>
                  </a:lnTo>
                  <a:lnTo>
                    <a:pt x="146548" y="52019"/>
                  </a:lnTo>
                  <a:lnTo>
                    <a:pt x="148226" y="52019"/>
                  </a:lnTo>
                  <a:lnTo>
                    <a:pt x="148226" y="39154"/>
                  </a:lnTo>
                  <a:lnTo>
                    <a:pt x="148226" y="39154"/>
                  </a:lnTo>
                  <a:lnTo>
                    <a:pt x="148226" y="37476"/>
                  </a:lnTo>
                  <a:lnTo>
                    <a:pt x="149904" y="37476"/>
                  </a:lnTo>
                  <a:lnTo>
                    <a:pt x="151582" y="35798"/>
                  </a:lnTo>
                  <a:lnTo>
                    <a:pt x="151582" y="30205"/>
                  </a:lnTo>
                  <a:lnTo>
                    <a:pt x="149904" y="30205"/>
                  </a:lnTo>
                  <a:lnTo>
                    <a:pt x="151582" y="28527"/>
                  </a:lnTo>
                  <a:lnTo>
                    <a:pt x="151582" y="26848"/>
                  </a:lnTo>
                  <a:lnTo>
                    <a:pt x="153260" y="26848"/>
                  </a:lnTo>
                  <a:lnTo>
                    <a:pt x="153260" y="25170"/>
                  </a:lnTo>
                  <a:lnTo>
                    <a:pt x="155497" y="25170"/>
                  </a:lnTo>
                  <a:lnTo>
                    <a:pt x="155497" y="23492"/>
                  </a:lnTo>
                  <a:lnTo>
                    <a:pt x="157175" y="23492"/>
                  </a:lnTo>
                  <a:lnTo>
                    <a:pt x="157175" y="21814"/>
                  </a:lnTo>
                  <a:lnTo>
                    <a:pt x="158853" y="21814"/>
                  </a:lnTo>
                  <a:lnTo>
                    <a:pt x="158853" y="19577"/>
                  </a:lnTo>
                  <a:lnTo>
                    <a:pt x="160531" y="17899"/>
                  </a:lnTo>
                  <a:lnTo>
                    <a:pt x="160531" y="16221"/>
                  </a:lnTo>
                  <a:lnTo>
                    <a:pt x="162209" y="16221"/>
                  </a:lnTo>
                  <a:lnTo>
                    <a:pt x="162209" y="12865"/>
                  </a:lnTo>
                  <a:lnTo>
                    <a:pt x="164447" y="12865"/>
                  </a:lnTo>
                  <a:lnTo>
                    <a:pt x="164447" y="10628"/>
                  </a:lnTo>
                  <a:lnTo>
                    <a:pt x="166125" y="10628"/>
                  </a:lnTo>
                  <a:lnTo>
                    <a:pt x="166125" y="8950"/>
                  </a:lnTo>
                  <a:lnTo>
                    <a:pt x="169481" y="8950"/>
                  </a:lnTo>
                  <a:lnTo>
                    <a:pt x="169481" y="10628"/>
                  </a:lnTo>
                  <a:lnTo>
                    <a:pt x="171159" y="8950"/>
                  </a:lnTo>
                  <a:lnTo>
                    <a:pt x="172837" y="8950"/>
                  </a:lnTo>
                  <a:lnTo>
                    <a:pt x="172837" y="10628"/>
                  </a:lnTo>
                  <a:lnTo>
                    <a:pt x="176752" y="10628"/>
                  </a:lnTo>
                  <a:lnTo>
                    <a:pt x="176752" y="12865"/>
                  </a:lnTo>
                  <a:lnTo>
                    <a:pt x="180108" y="12865"/>
                  </a:lnTo>
                  <a:lnTo>
                    <a:pt x="181786" y="10628"/>
                  </a:lnTo>
                  <a:lnTo>
                    <a:pt x="184024" y="8950"/>
                  </a:lnTo>
                  <a:lnTo>
                    <a:pt x="184024" y="7271"/>
                  </a:lnTo>
                  <a:lnTo>
                    <a:pt x="185702" y="7271"/>
                  </a:lnTo>
                  <a:lnTo>
                    <a:pt x="185702" y="5593"/>
                  </a:lnTo>
                  <a:lnTo>
                    <a:pt x="189058" y="5593"/>
                  </a:lnTo>
                  <a:lnTo>
                    <a:pt x="189058" y="1678"/>
                  </a:lnTo>
                  <a:lnTo>
                    <a:pt x="196329" y="1678"/>
                  </a:lnTo>
                  <a:lnTo>
                    <a:pt x="196329" y="0"/>
                  </a:lnTo>
                  <a:lnTo>
                    <a:pt x="199685" y="0"/>
                  </a:lnTo>
                  <a:lnTo>
                    <a:pt x="199685" y="7271"/>
                  </a:lnTo>
                  <a:lnTo>
                    <a:pt x="201363" y="7271"/>
                  </a:lnTo>
                  <a:lnTo>
                    <a:pt x="203601" y="10628"/>
                  </a:lnTo>
                  <a:lnTo>
                    <a:pt x="205279" y="12865"/>
                  </a:lnTo>
                  <a:lnTo>
                    <a:pt x="206957" y="12865"/>
                  </a:lnTo>
                  <a:lnTo>
                    <a:pt x="206957" y="14543"/>
                  </a:lnTo>
                  <a:lnTo>
                    <a:pt x="208635" y="14543"/>
                  </a:lnTo>
                  <a:lnTo>
                    <a:pt x="208635" y="19577"/>
                  </a:lnTo>
                  <a:lnTo>
                    <a:pt x="212550" y="19577"/>
                  </a:lnTo>
                  <a:lnTo>
                    <a:pt x="214228" y="21814"/>
                  </a:lnTo>
                  <a:lnTo>
                    <a:pt x="215906" y="21814"/>
                  </a:lnTo>
                  <a:lnTo>
                    <a:pt x="217584" y="23492"/>
                  </a:lnTo>
                  <a:lnTo>
                    <a:pt x="221500" y="25170"/>
                  </a:lnTo>
                  <a:lnTo>
                    <a:pt x="223178" y="25170"/>
                  </a:lnTo>
                  <a:lnTo>
                    <a:pt x="224856" y="26848"/>
                  </a:lnTo>
                  <a:lnTo>
                    <a:pt x="226534" y="26848"/>
                  </a:lnTo>
                  <a:lnTo>
                    <a:pt x="228212" y="30205"/>
                  </a:lnTo>
                  <a:lnTo>
                    <a:pt x="229890" y="35798"/>
                  </a:lnTo>
                  <a:lnTo>
                    <a:pt x="229890" y="37476"/>
                  </a:lnTo>
                  <a:lnTo>
                    <a:pt x="232127" y="39154"/>
                  </a:lnTo>
                  <a:lnTo>
                    <a:pt x="232127" y="43069"/>
                  </a:lnTo>
                  <a:lnTo>
                    <a:pt x="229890" y="48104"/>
                  </a:lnTo>
                  <a:lnTo>
                    <a:pt x="228212" y="48104"/>
                  </a:lnTo>
                  <a:lnTo>
                    <a:pt x="224856" y="53697"/>
                  </a:lnTo>
                  <a:lnTo>
                    <a:pt x="223178" y="55375"/>
                  </a:lnTo>
                  <a:lnTo>
                    <a:pt x="219262" y="60968"/>
                  </a:lnTo>
                  <a:lnTo>
                    <a:pt x="219262" y="67681"/>
                  </a:lnTo>
                  <a:lnTo>
                    <a:pt x="221500" y="69918"/>
                  </a:lnTo>
                  <a:lnTo>
                    <a:pt x="223178" y="71596"/>
                  </a:lnTo>
                  <a:lnTo>
                    <a:pt x="219262" y="73274"/>
                  </a:lnTo>
                  <a:lnTo>
                    <a:pt x="212550" y="78867"/>
                  </a:lnTo>
                  <a:lnTo>
                    <a:pt x="210313" y="80545"/>
                  </a:lnTo>
                  <a:lnTo>
                    <a:pt x="210313" y="82223"/>
                  </a:lnTo>
                  <a:lnTo>
                    <a:pt x="217584" y="82223"/>
                  </a:lnTo>
                  <a:lnTo>
                    <a:pt x="219262" y="83901"/>
                  </a:lnTo>
                  <a:lnTo>
                    <a:pt x="217584" y="87258"/>
                  </a:lnTo>
                  <a:lnTo>
                    <a:pt x="217584" y="91173"/>
                  </a:lnTo>
                  <a:lnTo>
                    <a:pt x="215906" y="92851"/>
                  </a:lnTo>
                  <a:lnTo>
                    <a:pt x="215906" y="96207"/>
                  </a:lnTo>
                  <a:lnTo>
                    <a:pt x="212550" y="100122"/>
                  </a:lnTo>
                  <a:lnTo>
                    <a:pt x="212550" y="103478"/>
                  </a:lnTo>
                  <a:lnTo>
                    <a:pt x="210313" y="103478"/>
                  </a:lnTo>
                  <a:lnTo>
                    <a:pt x="210313" y="105156"/>
                  </a:lnTo>
                  <a:lnTo>
                    <a:pt x="214228" y="123055"/>
                  </a:lnTo>
                  <a:lnTo>
                    <a:pt x="215906" y="126971"/>
                  </a:lnTo>
                  <a:lnTo>
                    <a:pt x="217584" y="128649"/>
                  </a:lnTo>
                  <a:lnTo>
                    <a:pt x="232127" y="135920"/>
                  </a:lnTo>
                  <a:lnTo>
                    <a:pt x="241077" y="151582"/>
                  </a:lnTo>
                  <a:lnTo>
                    <a:pt x="241077" y="153260"/>
                  </a:lnTo>
                  <a:lnTo>
                    <a:pt x="247789" y="160531"/>
                  </a:lnTo>
                  <a:lnTo>
                    <a:pt x="247789" y="162209"/>
                  </a:lnTo>
                  <a:lnTo>
                    <a:pt x="246111" y="169481"/>
                  </a:lnTo>
                  <a:lnTo>
                    <a:pt x="244433" y="172837"/>
                  </a:lnTo>
                  <a:lnTo>
                    <a:pt x="242755" y="176752"/>
                  </a:lnTo>
                  <a:lnTo>
                    <a:pt x="241077" y="176752"/>
                  </a:lnTo>
                  <a:lnTo>
                    <a:pt x="241077" y="180108"/>
                  </a:lnTo>
                  <a:lnTo>
                    <a:pt x="238839" y="180108"/>
                  </a:lnTo>
                  <a:lnTo>
                    <a:pt x="238839" y="181786"/>
                  </a:lnTo>
                  <a:lnTo>
                    <a:pt x="237161" y="181786"/>
                  </a:lnTo>
                  <a:lnTo>
                    <a:pt x="237161" y="184024"/>
                  </a:lnTo>
                  <a:lnTo>
                    <a:pt x="235483" y="185702"/>
                  </a:lnTo>
                  <a:lnTo>
                    <a:pt x="237161" y="185702"/>
                  </a:lnTo>
                  <a:lnTo>
                    <a:pt x="235483" y="187380"/>
                  </a:lnTo>
                  <a:lnTo>
                    <a:pt x="232127" y="190736"/>
                  </a:lnTo>
                  <a:lnTo>
                    <a:pt x="226534" y="201363"/>
                  </a:lnTo>
                  <a:lnTo>
                    <a:pt x="224856" y="203601"/>
                  </a:lnTo>
                  <a:lnTo>
                    <a:pt x="224856" y="210313"/>
                  </a:lnTo>
                  <a:lnTo>
                    <a:pt x="226534" y="214228"/>
                  </a:lnTo>
                  <a:lnTo>
                    <a:pt x="226534" y="215906"/>
                  </a:lnTo>
                  <a:lnTo>
                    <a:pt x="228212" y="215906"/>
                  </a:lnTo>
                  <a:lnTo>
                    <a:pt x="229890" y="219262"/>
                  </a:lnTo>
                  <a:lnTo>
                    <a:pt x="232127" y="223178"/>
                  </a:lnTo>
                  <a:lnTo>
                    <a:pt x="232127" y="224856"/>
                  </a:lnTo>
                  <a:lnTo>
                    <a:pt x="233805" y="226534"/>
                  </a:lnTo>
                  <a:lnTo>
                    <a:pt x="233805" y="228212"/>
                  </a:lnTo>
                  <a:lnTo>
                    <a:pt x="235483" y="228212"/>
                  </a:lnTo>
                  <a:lnTo>
                    <a:pt x="235483" y="232127"/>
                  </a:lnTo>
                  <a:lnTo>
                    <a:pt x="237161" y="235483"/>
                  </a:lnTo>
                  <a:lnTo>
                    <a:pt x="238839" y="238839"/>
                  </a:lnTo>
                  <a:lnTo>
                    <a:pt x="238839" y="241077"/>
                  </a:lnTo>
                  <a:lnTo>
                    <a:pt x="241077" y="241077"/>
                  </a:lnTo>
                  <a:lnTo>
                    <a:pt x="241077" y="246111"/>
                  </a:lnTo>
                  <a:lnTo>
                    <a:pt x="242755" y="251704"/>
                  </a:lnTo>
                  <a:lnTo>
                    <a:pt x="244433" y="251704"/>
                  </a:lnTo>
                  <a:lnTo>
                    <a:pt x="246111" y="255060"/>
                  </a:lnTo>
                  <a:lnTo>
                    <a:pt x="246111" y="256738"/>
                  </a:lnTo>
                  <a:lnTo>
                    <a:pt x="247789" y="256738"/>
                  </a:lnTo>
                  <a:lnTo>
                    <a:pt x="247789" y="264010"/>
                  </a:lnTo>
                  <a:lnTo>
                    <a:pt x="250026" y="265688"/>
                  </a:lnTo>
                  <a:lnTo>
                    <a:pt x="250026" y="276315"/>
                  </a:lnTo>
                  <a:lnTo>
                    <a:pt x="251704" y="280231"/>
                  </a:lnTo>
                  <a:lnTo>
                    <a:pt x="251704" y="281909"/>
                  </a:lnTo>
                  <a:lnTo>
                    <a:pt x="250026" y="281909"/>
                  </a:lnTo>
                  <a:lnTo>
                    <a:pt x="250026" y="280231"/>
                  </a:lnTo>
                  <a:lnTo>
                    <a:pt x="247789" y="280231"/>
                  </a:lnTo>
                  <a:lnTo>
                    <a:pt x="246111" y="281909"/>
                  </a:lnTo>
                  <a:lnTo>
                    <a:pt x="242755" y="281909"/>
                  </a:lnTo>
                  <a:lnTo>
                    <a:pt x="241077" y="283587"/>
                  </a:lnTo>
                  <a:lnTo>
                    <a:pt x="242755" y="285265"/>
                  </a:lnTo>
                  <a:lnTo>
                    <a:pt x="244433" y="286943"/>
                  </a:lnTo>
                  <a:lnTo>
                    <a:pt x="244433" y="289180"/>
                  </a:lnTo>
                  <a:lnTo>
                    <a:pt x="242755" y="289180"/>
                  </a:lnTo>
                  <a:lnTo>
                    <a:pt x="242755" y="292536"/>
                  </a:lnTo>
                  <a:lnTo>
                    <a:pt x="241077" y="298130"/>
                  </a:lnTo>
                  <a:lnTo>
                    <a:pt x="242755" y="299808"/>
                  </a:lnTo>
                  <a:lnTo>
                    <a:pt x="241077" y="301486"/>
                  </a:lnTo>
                  <a:lnTo>
                    <a:pt x="238839" y="304842"/>
                  </a:lnTo>
                  <a:lnTo>
                    <a:pt x="238839" y="304842"/>
                  </a:lnTo>
                  <a:lnTo>
                    <a:pt x="238839" y="307079"/>
                  </a:lnTo>
                  <a:lnTo>
                    <a:pt x="244433" y="307079"/>
                  </a:lnTo>
                  <a:lnTo>
                    <a:pt x="244433" y="313791"/>
                  </a:lnTo>
                  <a:lnTo>
                    <a:pt x="242755" y="315469"/>
                  </a:lnTo>
                  <a:lnTo>
                    <a:pt x="238839" y="315469"/>
                  </a:lnTo>
                  <a:lnTo>
                    <a:pt x="238839" y="328334"/>
                  </a:lnTo>
                  <a:lnTo>
                    <a:pt x="241077" y="328334"/>
                  </a:lnTo>
                  <a:lnTo>
                    <a:pt x="241077" y="330012"/>
                  </a:lnTo>
                  <a:lnTo>
                    <a:pt x="242755" y="331690"/>
                  </a:lnTo>
                  <a:lnTo>
                    <a:pt x="250026" y="331690"/>
                  </a:lnTo>
                  <a:lnTo>
                    <a:pt x="250026" y="338962"/>
                  </a:lnTo>
                  <a:lnTo>
                    <a:pt x="251704" y="338962"/>
                  </a:lnTo>
                  <a:lnTo>
                    <a:pt x="251704" y="340640"/>
                  </a:lnTo>
                  <a:lnTo>
                    <a:pt x="250026" y="340640"/>
                  </a:lnTo>
                  <a:lnTo>
                    <a:pt x="247789" y="342318"/>
                  </a:lnTo>
                  <a:lnTo>
                    <a:pt x="247789" y="347911"/>
                  </a:lnTo>
                  <a:lnTo>
                    <a:pt x="250026" y="349589"/>
                  </a:lnTo>
                  <a:lnTo>
                    <a:pt x="250026" y="355183"/>
                  </a:lnTo>
                  <a:lnTo>
                    <a:pt x="253382" y="355183"/>
                  </a:lnTo>
                  <a:lnTo>
                    <a:pt x="253382" y="356861"/>
                  </a:lnTo>
                  <a:lnTo>
                    <a:pt x="255060" y="356861"/>
                  </a:lnTo>
                  <a:lnTo>
                    <a:pt x="255060" y="358539"/>
                  </a:lnTo>
                  <a:lnTo>
                    <a:pt x="256738" y="358539"/>
                  </a:lnTo>
                  <a:lnTo>
                    <a:pt x="256738" y="360217"/>
                  </a:lnTo>
                  <a:lnTo>
                    <a:pt x="260654" y="360217"/>
                  </a:lnTo>
                  <a:lnTo>
                    <a:pt x="260654" y="364132"/>
                  </a:lnTo>
                  <a:lnTo>
                    <a:pt x="258416" y="364132"/>
                  </a:lnTo>
                  <a:lnTo>
                    <a:pt x="260654" y="369166"/>
                  </a:lnTo>
                  <a:lnTo>
                    <a:pt x="260654" y="372522"/>
                  </a:lnTo>
                  <a:lnTo>
                    <a:pt x="258416" y="376438"/>
                  </a:lnTo>
                  <a:lnTo>
                    <a:pt x="256738" y="378116"/>
                  </a:lnTo>
                  <a:lnTo>
                    <a:pt x="255060" y="379794"/>
                  </a:lnTo>
                  <a:lnTo>
                    <a:pt x="255060" y="385387"/>
                  </a:lnTo>
                  <a:lnTo>
                    <a:pt x="251704" y="387065"/>
                  </a:lnTo>
                  <a:lnTo>
                    <a:pt x="247789" y="388743"/>
                  </a:lnTo>
                  <a:lnTo>
                    <a:pt x="250026" y="390421"/>
                  </a:lnTo>
                  <a:lnTo>
                    <a:pt x="250026" y="394337"/>
                  </a:lnTo>
                  <a:lnTo>
                    <a:pt x="253382" y="396015"/>
                  </a:lnTo>
                  <a:lnTo>
                    <a:pt x="255060" y="397693"/>
                  </a:lnTo>
                  <a:lnTo>
                    <a:pt x="256738" y="399371"/>
                  </a:lnTo>
                  <a:lnTo>
                    <a:pt x="260654" y="404964"/>
                  </a:lnTo>
                  <a:lnTo>
                    <a:pt x="262332" y="404964"/>
                  </a:lnTo>
                  <a:lnTo>
                    <a:pt x="265688" y="406642"/>
                  </a:lnTo>
                  <a:lnTo>
                    <a:pt x="267366" y="406642"/>
                  </a:lnTo>
                  <a:lnTo>
                    <a:pt x="267366" y="408320"/>
                  </a:lnTo>
                  <a:lnTo>
                    <a:pt x="271281" y="408320"/>
                  </a:lnTo>
                  <a:lnTo>
                    <a:pt x="271281" y="412236"/>
                  </a:lnTo>
                  <a:lnTo>
                    <a:pt x="272959" y="412236"/>
                  </a:lnTo>
                  <a:lnTo>
                    <a:pt x="272959" y="413914"/>
                  </a:lnTo>
                  <a:lnTo>
                    <a:pt x="274637" y="413914"/>
                  </a:lnTo>
                  <a:lnTo>
                    <a:pt x="274637" y="415592"/>
                  </a:lnTo>
                  <a:lnTo>
                    <a:pt x="276315" y="417270"/>
                  </a:lnTo>
                  <a:lnTo>
                    <a:pt x="278553" y="417270"/>
                  </a:lnTo>
                  <a:lnTo>
                    <a:pt x="278553" y="424541"/>
                  </a:lnTo>
                  <a:lnTo>
                    <a:pt x="280231" y="424541"/>
                  </a:lnTo>
                  <a:lnTo>
                    <a:pt x="280231" y="426219"/>
                  </a:lnTo>
                  <a:lnTo>
                    <a:pt x="283587" y="426219"/>
                  </a:lnTo>
                  <a:lnTo>
                    <a:pt x="283587" y="429575"/>
                  </a:lnTo>
                  <a:lnTo>
                    <a:pt x="285265" y="431813"/>
                  </a:lnTo>
                  <a:lnTo>
                    <a:pt x="285265" y="435169"/>
                  </a:lnTo>
                  <a:lnTo>
                    <a:pt x="283587" y="436847"/>
                  </a:lnTo>
                  <a:lnTo>
                    <a:pt x="283587" y="440762"/>
                  </a:lnTo>
                  <a:lnTo>
                    <a:pt x="281909" y="440762"/>
                  </a:lnTo>
                  <a:lnTo>
                    <a:pt x="280231" y="444118"/>
                  </a:lnTo>
                  <a:lnTo>
                    <a:pt x="280231" y="449712"/>
                  </a:lnTo>
                  <a:lnTo>
                    <a:pt x="278553" y="453068"/>
                  </a:lnTo>
                  <a:lnTo>
                    <a:pt x="278553" y="454746"/>
                  </a:lnTo>
                  <a:lnTo>
                    <a:pt x="274637" y="454746"/>
                  </a:lnTo>
                  <a:lnTo>
                    <a:pt x="274637" y="458102"/>
                  </a:lnTo>
                  <a:lnTo>
                    <a:pt x="271281" y="462017"/>
                  </a:lnTo>
                  <a:lnTo>
                    <a:pt x="271281" y="465373"/>
                  </a:lnTo>
                  <a:lnTo>
                    <a:pt x="267366" y="465373"/>
                  </a:lnTo>
                  <a:lnTo>
                    <a:pt x="267366" y="467051"/>
                  </a:lnTo>
                  <a:lnTo>
                    <a:pt x="265688" y="467051"/>
                  </a:lnTo>
                  <a:lnTo>
                    <a:pt x="265688" y="470967"/>
                  </a:lnTo>
                  <a:lnTo>
                    <a:pt x="262332" y="470967"/>
                  </a:lnTo>
                  <a:lnTo>
                    <a:pt x="262332" y="474323"/>
                  </a:lnTo>
                  <a:lnTo>
                    <a:pt x="260654" y="476001"/>
                  </a:lnTo>
                  <a:lnTo>
                    <a:pt x="258416" y="478238"/>
                  </a:lnTo>
                  <a:lnTo>
                    <a:pt x="258416" y="479916"/>
                  </a:lnTo>
                  <a:lnTo>
                    <a:pt x="256738" y="479916"/>
                  </a:lnTo>
                  <a:lnTo>
                    <a:pt x="256738" y="481594"/>
                  </a:lnTo>
                  <a:lnTo>
                    <a:pt x="255060" y="481594"/>
                  </a:lnTo>
                  <a:lnTo>
                    <a:pt x="255060" y="483272"/>
                  </a:lnTo>
                  <a:lnTo>
                    <a:pt x="253382" y="484950"/>
                  </a:lnTo>
                  <a:lnTo>
                    <a:pt x="253382" y="486628"/>
                  </a:lnTo>
                  <a:lnTo>
                    <a:pt x="251704" y="488866"/>
                  </a:lnTo>
                  <a:lnTo>
                    <a:pt x="250026" y="490544"/>
                  </a:lnTo>
                  <a:lnTo>
                    <a:pt x="250026" y="492222"/>
                  </a:lnTo>
                  <a:lnTo>
                    <a:pt x="247789" y="493900"/>
                  </a:lnTo>
                  <a:lnTo>
                    <a:pt x="246111" y="495578"/>
                  </a:lnTo>
                  <a:lnTo>
                    <a:pt x="244433" y="495578"/>
                  </a:lnTo>
                  <a:lnTo>
                    <a:pt x="244433" y="497815"/>
                  </a:lnTo>
                  <a:lnTo>
                    <a:pt x="242755" y="497815"/>
                  </a:lnTo>
                  <a:lnTo>
                    <a:pt x="242755" y="501171"/>
                  </a:lnTo>
                  <a:lnTo>
                    <a:pt x="241077" y="502849"/>
                  </a:lnTo>
                  <a:lnTo>
                    <a:pt x="241077" y="504527"/>
                  </a:lnTo>
                  <a:lnTo>
                    <a:pt x="237161" y="506764"/>
                  </a:lnTo>
                  <a:lnTo>
                    <a:pt x="235483" y="506764"/>
                  </a:lnTo>
                  <a:lnTo>
                    <a:pt x="235483" y="508443"/>
                  </a:lnTo>
                  <a:lnTo>
                    <a:pt x="233805" y="511799"/>
                  </a:lnTo>
                  <a:lnTo>
                    <a:pt x="232127" y="513477"/>
                  </a:lnTo>
                  <a:lnTo>
                    <a:pt x="229890" y="515155"/>
                  </a:lnTo>
                  <a:lnTo>
                    <a:pt x="229890" y="517392"/>
                  </a:lnTo>
                  <a:lnTo>
                    <a:pt x="228212" y="517392"/>
                  </a:lnTo>
                  <a:lnTo>
                    <a:pt x="228212" y="519070"/>
                  </a:lnTo>
                  <a:lnTo>
                    <a:pt x="224856" y="520748"/>
                  </a:lnTo>
                  <a:lnTo>
                    <a:pt x="223178" y="522426"/>
                  </a:lnTo>
                  <a:lnTo>
                    <a:pt x="223178" y="524104"/>
                  </a:lnTo>
                  <a:lnTo>
                    <a:pt x="219262" y="524104"/>
                  </a:lnTo>
                  <a:lnTo>
                    <a:pt x="219262" y="526341"/>
                  </a:lnTo>
                  <a:lnTo>
                    <a:pt x="217584" y="528020"/>
                  </a:lnTo>
                  <a:lnTo>
                    <a:pt x="217584" y="531376"/>
                  </a:lnTo>
                  <a:lnTo>
                    <a:pt x="215906" y="533054"/>
                  </a:lnTo>
                  <a:lnTo>
                    <a:pt x="212550" y="533054"/>
                  </a:lnTo>
                  <a:lnTo>
                    <a:pt x="210313" y="535291"/>
                  </a:lnTo>
                  <a:lnTo>
                    <a:pt x="208635" y="536969"/>
                  </a:lnTo>
                  <a:lnTo>
                    <a:pt x="206957" y="536969"/>
                  </a:lnTo>
                  <a:lnTo>
                    <a:pt x="206957" y="538647"/>
                  </a:lnTo>
                  <a:lnTo>
                    <a:pt x="205279" y="542003"/>
                  </a:lnTo>
                  <a:lnTo>
                    <a:pt x="203601" y="542003"/>
                  </a:lnTo>
                  <a:lnTo>
                    <a:pt x="203601" y="543681"/>
                  </a:lnTo>
                  <a:lnTo>
                    <a:pt x="201363" y="543681"/>
                  </a:lnTo>
                  <a:lnTo>
                    <a:pt x="199685" y="545918"/>
                  </a:lnTo>
                  <a:lnTo>
                    <a:pt x="198007" y="549275"/>
                  </a:lnTo>
                  <a:lnTo>
                    <a:pt x="196329" y="549275"/>
                  </a:lnTo>
                  <a:lnTo>
                    <a:pt x="196329" y="552631"/>
                  </a:lnTo>
                  <a:lnTo>
                    <a:pt x="194651" y="554868"/>
                  </a:lnTo>
                  <a:lnTo>
                    <a:pt x="189058" y="554868"/>
                  </a:lnTo>
                  <a:lnTo>
                    <a:pt x="190736" y="554868"/>
                  </a:lnTo>
                  <a:lnTo>
                    <a:pt x="181786" y="554868"/>
                  </a:lnTo>
                  <a:lnTo>
                    <a:pt x="181786" y="552631"/>
                  </a:lnTo>
                  <a:lnTo>
                    <a:pt x="180108" y="552631"/>
                  </a:lnTo>
                  <a:lnTo>
                    <a:pt x="180108" y="554868"/>
                  </a:lnTo>
                  <a:lnTo>
                    <a:pt x="175074" y="554868"/>
                  </a:lnTo>
                  <a:lnTo>
                    <a:pt x="175074" y="556546"/>
                  </a:lnTo>
                  <a:lnTo>
                    <a:pt x="164447" y="556546"/>
                  </a:lnTo>
                  <a:lnTo>
                    <a:pt x="164447" y="561580"/>
                  </a:lnTo>
                  <a:lnTo>
                    <a:pt x="160531" y="561580"/>
                  </a:lnTo>
                  <a:lnTo>
                    <a:pt x="160531" y="559902"/>
                  </a:lnTo>
                  <a:lnTo>
                    <a:pt x="157175" y="559902"/>
                  </a:lnTo>
                  <a:lnTo>
                    <a:pt x="155497" y="558224"/>
                  </a:lnTo>
                  <a:lnTo>
                    <a:pt x="153260" y="558224"/>
                  </a:lnTo>
                  <a:lnTo>
                    <a:pt x="153260" y="561580"/>
                  </a:lnTo>
                  <a:lnTo>
                    <a:pt x="149904" y="561580"/>
                  </a:lnTo>
                  <a:lnTo>
                    <a:pt x="149904" y="565495"/>
                  </a:lnTo>
                  <a:lnTo>
                    <a:pt x="148226" y="565495"/>
                  </a:lnTo>
                  <a:lnTo>
                    <a:pt x="148226" y="567174"/>
                  </a:lnTo>
                  <a:lnTo>
                    <a:pt x="146548" y="567174"/>
                  </a:lnTo>
                  <a:lnTo>
                    <a:pt x="146548" y="565495"/>
                  </a:lnTo>
                  <a:lnTo>
                    <a:pt x="144310" y="565495"/>
                  </a:lnTo>
                  <a:lnTo>
                    <a:pt x="144310" y="563818"/>
                  </a:lnTo>
                  <a:lnTo>
                    <a:pt x="144310" y="563818"/>
                  </a:lnTo>
                  <a:lnTo>
                    <a:pt x="144310" y="561580"/>
                  </a:lnTo>
                  <a:lnTo>
                    <a:pt x="140954" y="561580"/>
                  </a:lnTo>
                  <a:lnTo>
                    <a:pt x="140954" y="567174"/>
                  </a:lnTo>
                  <a:lnTo>
                    <a:pt x="133683" y="567174"/>
                  </a:lnTo>
                  <a:lnTo>
                    <a:pt x="133683" y="568852"/>
                  </a:lnTo>
                  <a:lnTo>
                    <a:pt x="124733" y="568852"/>
                  </a:lnTo>
                  <a:lnTo>
                    <a:pt x="124733" y="570530"/>
                  </a:lnTo>
                  <a:lnTo>
                    <a:pt x="123055" y="570530"/>
                  </a:lnTo>
                  <a:lnTo>
                    <a:pt x="123055" y="572208"/>
                  </a:lnTo>
                  <a:lnTo>
                    <a:pt x="119699" y="572208"/>
                  </a:lnTo>
                  <a:lnTo>
                    <a:pt x="119699" y="574445"/>
                  </a:lnTo>
                  <a:lnTo>
                    <a:pt x="119699" y="572208"/>
                  </a:lnTo>
                  <a:lnTo>
                    <a:pt x="119699" y="576123"/>
                  </a:lnTo>
                  <a:lnTo>
                    <a:pt x="118022" y="577801"/>
                  </a:lnTo>
                  <a:lnTo>
                    <a:pt x="118022" y="579479"/>
                  </a:lnTo>
                  <a:lnTo>
                    <a:pt x="115784" y="579479"/>
                  </a:lnTo>
                  <a:lnTo>
                    <a:pt x="115784" y="577801"/>
                  </a:lnTo>
                  <a:lnTo>
                    <a:pt x="112428" y="577801"/>
                  </a:lnTo>
                  <a:lnTo>
                    <a:pt x="112428" y="576123"/>
                  </a:lnTo>
                  <a:lnTo>
                    <a:pt x="109072" y="576123"/>
                  </a:lnTo>
                  <a:lnTo>
                    <a:pt x="109072" y="577801"/>
                  </a:lnTo>
                  <a:lnTo>
                    <a:pt x="103478" y="577801"/>
                  </a:lnTo>
                  <a:lnTo>
                    <a:pt x="103478" y="579479"/>
                  </a:lnTo>
                  <a:lnTo>
                    <a:pt x="103478" y="579479"/>
                  </a:lnTo>
                  <a:lnTo>
                    <a:pt x="103478" y="581157"/>
                  </a:lnTo>
                  <a:lnTo>
                    <a:pt x="101800" y="581157"/>
                  </a:lnTo>
                  <a:lnTo>
                    <a:pt x="101800" y="579479"/>
                  </a:lnTo>
                  <a:lnTo>
                    <a:pt x="98445" y="579479"/>
                  </a:lnTo>
                  <a:lnTo>
                    <a:pt x="98445" y="581157"/>
                  </a:lnTo>
                  <a:lnTo>
                    <a:pt x="87258" y="581157"/>
                  </a:lnTo>
                  <a:lnTo>
                    <a:pt x="87258" y="585072"/>
                  </a:lnTo>
                  <a:lnTo>
                    <a:pt x="87258" y="585072"/>
                  </a:lnTo>
                  <a:lnTo>
                    <a:pt x="87258" y="586751"/>
                  </a:lnTo>
                  <a:lnTo>
                    <a:pt x="80545" y="586751"/>
                  </a:lnTo>
                  <a:close/>
                  <a:moveTo>
                    <a:pt x="12865" y="579479"/>
                  </a:moveTo>
                  <a:lnTo>
                    <a:pt x="12865" y="577801"/>
                  </a:lnTo>
                  <a:lnTo>
                    <a:pt x="10628" y="577801"/>
                  </a:lnTo>
                  <a:lnTo>
                    <a:pt x="8950" y="576123"/>
                  </a:lnTo>
                  <a:lnTo>
                    <a:pt x="7271" y="574445"/>
                  </a:lnTo>
                  <a:lnTo>
                    <a:pt x="3915" y="574445"/>
                  </a:lnTo>
                  <a:lnTo>
                    <a:pt x="3915" y="572208"/>
                  </a:lnTo>
                  <a:lnTo>
                    <a:pt x="1678" y="572208"/>
                  </a:lnTo>
                  <a:lnTo>
                    <a:pt x="1678" y="567174"/>
                  </a:lnTo>
                  <a:lnTo>
                    <a:pt x="0" y="567174"/>
                  </a:lnTo>
                  <a:lnTo>
                    <a:pt x="0" y="563818"/>
                  </a:lnTo>
                  <a:lnTo>
                    <a:pt x="3915" y="563818"/>
                  </a:lnTo>
                  <a:lnTo>
                    <a:pt x="3915" y="559902"/>
                  </a:lnTo>
                  <a:lnTo>
                    <a:pt x="5593" y="559902"/>
                  </a:lnTo>
                  <a:lnTo>
                    <a:pt x="5593" y="558224"/>
                  </a:lnTo>
                  <a:lnTo>
                    <a:pt x="7271" y="558224"/>
                  </a:lnTo>
                  <a:lnTo>
                    <a:pt x="7271" y="559902"/>
                  </a:lnTo>
                  <a:lnTo>
                    <a:pt x="8950" y="559902"/>
                  </a:lnTo>
                  <a:lnTo>
                    <a:pt x="10628" y="561580"/>
                  </a:lnTo>
                  <a:lnTo>
                    <a:pt x="12865" y="561580"/>
                  </a:lnTo>
                  <a:lnTo>
                    <a:pt x="12865" y="563818"/>
                  </a:lnTo>
                  <a:lnTo>
                    <a:pt x="14543" y="563818"/>
                  </a:lnTo>
                  <a:lnTo>
                    <a:pt x="12865" y="563818"/>
                  </a:lnTo>
                  <a:lnTo>
                    <a:pt x="16221" y="563818"/>
                  </a:lnTo>
                  <a:lnTo>
                    <a:pt x="16221" y="567174"/>
                  </a:lnTo>
                  <a:lnTo>
                    <a:pt x="14543" y="567174"/>
                  </a:lnTo>
                  <a:lnTo>
                    <a:pt x="14543" y="568852"/>
                  </a:lnTo>
                  <a:lnTo>
                    <a:pt x="10628" y="568852"/>
                  </a:lnTo>
                  <a:lnTo>
                    <a:pt x="10628" y="574445"/>
                  </a:lnTo>
                  <a:lnTo>
                    <a:pt x="14543" y="574445"/>
                  </a:lnTo>
                  <a:lnTo>
                    <a:pt x="14543" y="579479"/>
                  </a:lnTo>
                  <a:lnTo>
                    <a:pt x="12865" y="579479"/>
                  </a:lnTo>
                  <a:close/>
                  <a:moveTo>
                    <a:pt x="80545" y="383709"/>
                  </a:moveTo>
                  <a:lnTo>
                    <a:pt x="80545" y="381472"/>
                  </a:lnTo>
                  <a:lnTo>
                    <a:pt x="80545" y="383709"/>
                  </a:lnTo>
                  <a:close/>
                  <a:moveTo>
                    <a:pt x="123055" y="281909"/>
                  </a:moveTo>
                  <a:lnTo>
                    <a:pt x="124733" y="281909"/>
                  </a:lnTo>
                  <a:lnTo>
                    <a:pt x="123055" y="28190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745201F2-EF14-6571-C3FE-56319B461E1F}"/>
                </a:ext>
              </a:extLst>
            </p:cNvPr>
            <p:cNvSpPr/>
            <p:nvPr/>
          </p:nvSpPr>
          <p:spPr>
            <a:xfrm>
              <a:off x="4016394" y="2121756"/>
              <a:ext cx="262331" cy="178430"/>
            </a:xfrm>
            <a:custGeom>
              <a:avLst/>
              <a:gdLst>
                <a:gd name="csX0" fmla="*/ 137598 w 262331"/>
                <a:gd name="csY0" fmla="*/ 178430 h 178430"/>
                <a:gd name="csX1" fmla="*/ 137598 w 262331"/>
                <a:gd name="csY1" fmla="*/ 176752 h 178430"/>
                <a:gd name="csX2" fmla="*/ 125293 w 262331"/>
                <a:gd name="csY2" fmla="*/ 176752 h 178430"/>
                <a:gd name="csX3" fmla="*/ 125293 w 262331"/>
                <a:gd name="csY3" fmla="*/ 175074 h 178430"/>
                <a:gd name="csX4" fmla="*/ 119699 w 262331"/>
                <a:gd name="csY4" fmla="*/ 175074 h 178430"/>
                <a:gd name="csX5" fmla="*/ 119699 w 262331"/>
                <a:gd name="csY5" fmla="*/ 173396 h 178430"/>
                <a:gd name="csX6" fmla="*/ 118021 w 262331"/>
                <a:gd name="csY6" fmla="*/ 173396 h 178430"/>
                <a:gd name="csX7" fmla="*/ 118021 w 262331"/>
                <a:gd name="csY7" fmla="*/ 171159 h 178430"/>
                <a:gd name="csX8" fmla="*/ 112428 w 262331"/>
                <a:gd name="csY8" fmla="*/ 171159 h 178430"/>
                <a:gd name="csX9" fmla="*/ 112428 w 262331"/>
                <a:gd name="csY9" fmla="*/ 169481 h 178430"/>
                <a:gd name="csX10" fmla="*/ 107394 w 262331"/>
                <a:gd name="csY10" fmla="*/ 169481 h 178430"/>
                <a:gd name="csX11" fmla="*/ 107394 w 262331"/>
                <a:gd name="csY11" fmla="*/ 171159 h 178430"/>
                <a:gd name="csX12" fmla="*/ 105716 w 262331"/>
                <a:gd name="csY12" fmla="*/ 171159 h 178430"/>
                <a:gd name="csX13" fmla="*/ 105716 w 262331"/>
                <a:gd name="csY13" fmla="*/ 169481 h 178430"/>
                <a:gd name="csX14" fmla="*/ 101800 w 262331"/>
                <a:gd name="csY14" fmla="*/ 169481 h 178430"/>
                <a:gd name="csX15" fmla="*/ 101800 w 262331"/>
                <a:gd name="csY15" fmla="*/ 167803 h 178430"/>
                <a:gd name="csX16" fmla="*/ 100122 w 262331"/>
                <a:gd name="csY16" fmla="*/ 167803 h 178430"/>
                <a:gd name="csX17" fmla="*/ 100122 w 262331"/>
                <a:gd name="csY17" fmla="*/ 166125 h 178430"/>
                <a:gd name="csX18" fmla="*/ 98444 w 262331"/>
                <a:gd name="csY18" fmla="*/ 166125 h 178430"/>
                <a:gd name="csX19" fmla="*/ 98444 w 262331"/>
                <a:gd name="csY19" fmla="*/ 164447 h 178430"/>
                <a:gd name="csX20" fmla="*/ 96766 w 262331"/>
                <a:gd name="csY20" fmla="*/ 164447 h 178430"/>
                <a:gd name="csX21" fmla="*/ 96766 w 262331"/>
                <a:gd name="csY21" fmla="*/ 162769 h 178430"/>
                <a:gd name="csX22" fmla="*/ 94529 w 262331"/>
                <a:gd name="csY22" fmla="*/ 162769 h 178430"/>
                <a:gd name="csX23" fmla="*/ 94529 w 262331"/>
                <a:gd name="csY23" fmla="*/ 160531 h 178430"/>
                <a:gd name="csX24" fmla="*/ 92851 w 262331"/>
                <a:gd name="csY24" fmla="*/ 160531 h 178430"/>
                <a:gd name="csX25" fmla="*/ 92851 w 262331"/>
                <a:gd name="csY25" fmla="*/ 158853 h 178430"/>
                <a:gd name="csX26" fmla="*/ 89495 w 262331"/>
                <a:gd name="csY26" fmla="*/ 158853 h 178430"/>
                <a:gd name="csX27" fmla="*/ 89495 w 262331"/>
                <a:gd name="csY27" fmla="*/ 157175 h 178430"/>
                <a:gd name="csX28" fmla="*/ 87817 w 262331"/>
                <a:gd name="csY28" fmla="*/ 157175 h 178430"/>
                <a:gd name="csX29" fmla="*/ 87817 w 262331"/>
                <a:gd name="csY29" fmla="*/ 155497 h 178430"/>
                <a:gd name="csX30" fmla="*/ 83901 w 262331"/>
                <a:gd name="csY30" fmla="*/ 155497 h 178430"/>
                <a:gd name="csX31" fmla="*/ 83901 w 262331"/>
                <a:gd name="csY31" fmla="*/ 153819 h 178430"/>
                <a:gd name="csX32" fmla="*/ 80545 w 262331"/>
                <a:gd name="csY32" fmla="*/ 153819 h 178430"/>
                <a:gd name="csX33" fmla="*/ 80545 w 262331"/>
                <a:gd name="csY33" fmla="*/ 151582 h 178430"/>
                <a:gd name="csX34" fmla="*/ 77189 w 262331"/>
                <a:gd name="csY34" fmla="*/ 151582 h 178430"/>
                <a:gd name="csX35" fmla="*/ 78867 w 262331"/>
                <a:gd name="csY35" fmla="*/ 151582 h 178430"/>
                <a:gd name="csX36" fmla="*/ 74952 w 262331"/>
                <a:gd name="csY36" fmla="*/ 151582 h 178430"/>
                <a:gd name="csX37" fmla="*/ 77189 w 262331"/>
                <a:gd name="csY37" fmla="*/ 153819 h 178430"/>
                <a:gd name="csX38" fmla="*/ 69918 w 262331"/>
                <a:gd name="csY38" fmla="*/ 153819 h 178430"/>
                <a:gd name="csX39" fmla="*/ 69918 w 262331"/>
                <a:gd name="csY39" fmla="*/ 155497 h 178430"/>
                <a:gd name="csX40" fmla="*/ 68240 w 262331"/>
                <a:gd name="csY40" fmla="*/ 155497 h 178430"/>
                <a:gd name="csX41" fmla="*/ 68240 w 262331"/>
                <a:gd name="csY41" fmla="*/ 153819 h 178430"/>
                <a:gd name="csX42" fmla="*/ 68240 w 262331"/>
                <a:gd name="csY42" fmla="*/ 153819 h 178430"/>
                <a:gd name="csX43" fmla="*/ 68240 w 262331"/>
                <a:gd name="csY43" fmla="*/ 151582 h 178430"/>
                <a:gd name="csX44" fmla="*/ 64324 w 262331"/>
                <a:gd name="csY44" fmla="*/ 151582 h 178430"/>
                <a:gd name="csX45" fmla="*/ 64324 w 262331"/>
                <a:gd name="csY45" fmla="*/ 153819 h 178430"/>
                <a:gd name="csX46" fmla="*/ 48663 w 262331"/>
                <a:gd name="csY46" fmla="*/ 153819 h 178430"/>
                <a:gd name="csX47" fmla="*/ 48663 w 262331"/>
                <a:gd name="csY47" fmla="*/ 155497 h 178430"/>
                <a:gd name="csX48" fmla="*/ 44747 w 262331"/>
                <a:gd name="csY48" fmla="*/ 155497 h 178430"/>
                <a:gd name="csX49" fmla="*/ 44747 w 262331"/>
                <a:gd name="csY49" fmla="*/ 157175 h 178430"/>
                <a:gd name="csX50" fmla="*/ 43069 w 262331"/>
                <a:gd name="csY50" fmla="*/ 157175 h 178430"/>
                <a:gd name="csX51" fmla="*/ 43069 w 262331"/>
                <a:gd name="csY51" fmla="*/ 148226 h 178430"/>
                <a:gd name="csX52" fmla="*/ 43069 w 262331"/>
                <a:gd name="csY52" fmla="*/ 148226 h 178430"/>
                <a:gd name="csX53" fmla="*/ 43069 w 262331"/>
                <a:gd name="csY53" fmla="*/ 140954 h 178430"/>
                <a:gd name="csX54" fmla="*/ 46425 w 262331"/>
                <a:gd name="csY54" fmla="*/ 140954 h 178430"/>
                <a:gd name="csX55" fmla="*/ 46425 w 262331"/>
                <a:gd name="csY55" fmla="*/ 142632 h 178430"/>
                <a:gd name="csX56" fmla="*/ 48663 w 262331"/>
                <a:gd name="csY56" fmla="*/ 144870 h 178430"/>
                <a:gd name="csX57" fmla="*/ 48663 w 262331"/>
                <a:gd name="csY57" fmla="*/ 146548 h 178430"/>
                <a:gd name="csX58" fmla="*/ 52019 w 262331"/>
                <a:gd name="csY58" fmla="*/ 146548 h 178430"/>
                <a:gd name="csX59" fmla="*/ 52019 w 262331"/>
                <a:gd name="csY59" fmla="*/ 144870 h 178430"/>
                <a:gd name="csX60" fmla="*/ 53697 w 262331"/>
                <a:gd name="csY60" fmla="*/ 144870 h 178430"/>
                <a:gd name="csX61" fmla="*/ 53697 w 262331"/>
                <a:gd name="csY61" fmla="*/ 142632 h 178430"/>
                <a:gd name="csX62" fmla="*/ 55375 w 262331"/>
                <a:gd name="csY62" fmla="*/ 142632 h 178430"/>
                <a:gd name="csX63" fmla="*/ 55375 w 262331"/>
                <a:gd name="csY63" fmla="*/ 144870 h 178430"/>
                <a:gd name="csX64" fmla="*/ 57053 w 262331"/>
                <a:gd name="csY64" fmla="*/ 144870 h 178430"/>
                <a:gd name="csX65" fmla="*/ 57053 w 262331"/>
                <a:gd name="csY65" fmla="*/ 142632 h 178430"/>
                <a:gd name="csX66" fmla="*/ 60968 w 262331"/>
                <a:gd name="csY66" fmla="*/ 142632 h 178430"/>
                <a:gd name="csX67" fmla="*/ 60968 w 262331"/>
                <a:gd name="csY67" fmla="*/ 140954 h 178430"/>
                <a:gd name="csX68" fmla="*/ 62646 w 262331"/>
                <a:gd name="csY68" fmla="*/ 140954 h 178430"/>
                <a:gd name="csX69" fmla="*/ 62646 w 262331"/>
                <a:gd name="csY69" fmla="*/ 139276 h 178430"/>
                <a:gd name="csX70" fmla="*/ 60968 w 262331"/>
                <a:gd name="csY70" fmla="*/ 139276 h 178430"/>
                <a:gd name="csX71" fmla="*/ 60968 w 262331"/>
                <a:gd name="csY71" fmla="*/ 140954 h 178430"/>
                <a:gd name="csX72" fmla="*/ 60968 w 262331"/>
                <a:gd name="csY72" fmla="*/ 137598 h 178430"/>
                <a:gd name="csX73" fmla="*/ 64324 w 262331"/>
                <a:gd name="csY73" fmla="*/ 137598 h 178430"/>
                <a:gd name="csX74" fmla="*/ 64324 w 262331"/>
                <a:gd name="csY74" fmla="*/ 135920 h 178430"/>
                <a:gd name="csX75" fmla="*/ 66002 w 262331"/>
                <a:gd name="csY75" fmla="*/ 135920 h 178430"/>
                <a:gd name="csX76" fmla="*/ 66002 w 262331"/>
                <a:gd name="csY76" fmla="*/ 134242 h 178430"/>
                <a:gd name="csX77" fmla="*/ 64324 w 262331"/>
                <a:gd name="csY77" fmla="*/ 134242 h 178430"/>
                <a:gd name="csX78" fmla="*/ 64324 w 262331"/>
                <a:gd name="csY78" fmla="*/ 130327 h 178430"/>
                <a:gd name="csX79" fmla="*/ 66002 w 262331"/>
                <a:gd name="csY79" fmla="*/ 128649 h 178430"/>
                <a:gd name="csX80" fmla="*/ 68240 w 262331"/>
                <a:gd name="csY80" fmla="*/ 126971 h 178430"/>
                <a:gd name="csX81" fmla="*/ 69918 w 262331"/>
                <a:gd name="csY81" fmla="*/ 126971 h 178430"/>
                <a:gd name="csX82" fmla="*/ 69918 w 262331"/>
                <a:gd name="csY82" fmla="*/ 125293 h 178430"/>
                <a:gd name="csX83" fmla="*/ 74952 w 262331"/>
                <a:gd name="csY83" fmla="*/ 125293 h 178430"/>
                <a:gd name="csX84" fmla="*/ 74952 w 262331"/>
                <a:gd name="csY84" fmla="*/ 123055 h 178430"/>
                <a:gd name="csX85" fmla="*/ 66002 w 262331"/>
                <a:gd name="csY85" fmla="*/ 123055 h 178430"/>
                <a:gd name="csX86" fmla="*/ 66002 w 262331"/>
                <a:gd name="csY86" fmla="*/ 126971 h 178430"/>
                <a:gd name="csX87" fmla="*/ 64324 w 262331"/>
                <a:gd name="csY87" fmla="*/ 126971 h 178430"/>
                <a:gd name="csX88" fmla="*/ 62646 w 262331"/>
                <a:gd name="csY88" fmla="*/ 128649 h 178430"/>
                <a:gd name="csX89" fmla="*/ 59290 w 262331"/>
                <a:gd name="csY89" fmla="*/ 128649 h 178430"/>
                <a:gd name="csX90" fmla="*/ 59290 w 262331"/>
                <a:gd name="csY90" fmla="*/ 126971 h 178430"/>
                <a:gd name="csX91" fmla="*/ 60968 w 262331"/>
                <a:gd name="csY91" fmla="*/ 126971 h 178430"/>
                <a:gd name="csX92" fmla="*/ 60968 w 262331"/>
                <a:gd name="csY92" fmla="*/ 125293 h 178430"/>
                <a:gd name="csX93" fmla="*/ 64324 w 262331"/>
                <a:gd name="csY93" fmla="*/ 125293 h 178430"/>
                <a:gd name="csX94" fmla="*/ 64324 w 262331"/>
                <a:gd name="csY94" fmla="*/ 123055 h 178430"/>
                <a:gd name="csX95" fmla="*/ 60968 w 262331"/>
                <a:gd name="csY95" fmla="*/ 123055 h 178430"/>
                <a:gd name="csX96" fmla="*/ 60968 w 262331"/>
                <a:gd name="csY96" fmla="*/ 118021 h 178430"/>
                <a:gd name="csX97" fmla="*/ 62646 w 262331"/>
                <a:gd name="csY97" fmla="*/ 118021 h 178430"/>
                <a:gd name="csX98" fmla="*/ 62646 w 262331"/>
                <a:gd name="csY98" fmla="*/ 116343 h 178430"/>
                <a:gd name="csX99" fmla="*/ 59290 w 262331"/>
                <a:gd name="csY99" fmla="*/ 116343 h 178430"/>
                <a:gd name="csX100" fmla="*/ 59290 w 262331"/>
                <a:gd name="csY100" fmla="*/ 118021 h 178430"/>
                <a:gd name="csX101" fmla="*/ 57053 w 262331"/>
                <a:gd name="csY101" fmla="*/ 119699 h 178430"/>
                <a:gd name="csX102" fmla="*/ 57053 w 262331"/>
                <a:gd name="csY102" fmla="*/ 118021 h 178430"/>
                <a:gd name="csX103" fmla="*/ 55375 w 262331"/>
                <a:gd name="csY103" fmla="*/ 118021 h 178430"/>
                <a:gd name="csX104" fmla="*/ 55375 w 262331"/>
                <a:gd name="csY104" fmla="*/ 116343 h 178430"/>
                <a:gd name="csX105" fmla="*/ 53697 w 262331"/>
                <a:gd name="csY105" fmla="*/ 116343 h 178430"/>
                <a:gd name="csX106" fmla="*/ 53697 w 262331"/>
                <a:gd name="csY106" fmla="*/ 114106 h 178430"/>
                <a:gd name="csX107" fmla="*/ 52019 w 262331"/>
                <a:gd name="csY107" fmla="*/ 114106 h 178430"/>
                <a:gd name="csX108" fmla="*/ 52019 w 262331"/>
                <a:gd name="csY108" fmla="*/ 103478 h 178430"/>
                <a:gd name="csX109" fmla="*/ 52019 w 262331"/>
                <a:gd name="csY109" fmla="*/ 103478 h 178430"/>
                <a:gd name="csX110" fmla="*/ 52019 w 262331"/>
                <a:gd name="csY110" fmla="*/ 100122 h 178430"/>
                <a:gd name="csX111" fmla="*/ 48663 w 262331"/>
                <a:gd name="csY111" fmla="*/ 100122 h 178430"/>
                <a:gd name="csX112" fmla="*/ 48663 w 262331"/>
                <a:gd name="csY112" fmla="*/ 103478 h 178430"/>
                <a:gd name="csX113" fmla="*/ 46425 w 262331"/>
                <a:gd name="csY113" fmla="*/ 103478 h 178430"/>
                <a:gd name="csX114" fmla="*/ 46425 w 262331"/>
                <a:gd name="csY114" fmla="*/ 101800 h 178430"/>
                <a:gd name="csX115" fmla="*/ 44747 w 262331"/>
                <a:gd name="csY115" fmla="*/ 101800 h 178430"/>
                <a:gd name="csX116" fmla="*/ 44747 w 262331"/>
                <a:gd name="csY116" fmla="*/ 100122 h 178430"/>
                <a:gd name="csX117" fmla="*/ 43069 w 262331"/>
                <a:gd name="csY117" fmla="*/ 100122 h 178430"/>
                <a:gd name="csX118" fmla="*/ 43069 w 262331"/>
                <a:gd name="csY118" fmla="*/ 101800 h 178430"/>
                <a:gd name="csX119" fmla="*/ 41391 w 262331"/>
                <a:gd name="csY119" fmla="*/ 101800 h 178430"/>
                <a:gd name="csX120" fmla="*/ 41391 w 262331"/>
                <a:gd name="csY120" fmla="*/ 100122 h 178430"/>
                <a:gd name="csX121" fmla="*/ 39713 w 262331"/>
                <a:gd name="csY121" fmla="*/ 100122 h 178430"/>
                <a:gd name="csX122" fmla="*/ 39713 w 262331"/>
                <a:gd name="csY122" fmla="*/ 101800 h 178430"/>
                <a:gd name="csX123" fmla="*/ 39713 w 262331"/>
                <a:gd name="csY123" fmla="*/ 100122 h 178430"/>
                <a:gd name="csX124" fmla="*/ 26848 w 262331"/>
                <a:gd name="csY124" fmla="*/ 100122 h 178430"/>
                <a:gd name="csX125" fmla="*/ 26848 w 262331"/>
                <a:gd name="csY125" fmla="*/ 101800 h 178430"/>
                <a:gd name="csX126" fmla="*/ 25170 w 262331"/>
                <a:gd name="csY126" fmla="*/ 101800 h 178430"/>
                <a:gd name="csX127" fmla="*/ 25170 w 262331"/>
                <a:gd name="csY127" fmla="*/ 100122 h 178430"/>
                <a:gd name="csX128" fmla="*/ 23492 w 262331"/>
                <a:gd name="csY128" fmla="*/ 100122 h 178430"/>
                <a:gd name="csX129" fmla="*/ 23492 w 262331"/>
                <a:gd name="csY129" fmla="*/ 101800 h 178430"/>
                <a:gd name="csX130" fmla="*/ 21814 w 262331"/>
                <a:gd name="csY130" fmla="*/ 101800 h 178430"/>
                <a:gd name="csX131" fmla="*/ 21814 w 262331"/>
                <a:gd name="csY131" fmla="*/ 103478 h 178430"/>
                <a:gd name="csX132" fmla="*/ 20136 w 262331"/>
                <a:gd name="csY132" fmla="*/ 103478 h 178430"/>
                <a:gd name="csX133" fmla="*/ 20136 w 262331"/>
                <a:gd name="csY133" fmla="*/ 105716 h 178430"/>
                <a:gd name="csX134" fmla="*/ 16221 w 262331"/>
                <a:gd name="csY134" fmla="*/ 105716 h 178430"/>
                <a:gd name="csX135" fmla="*/ 16221 w 262331"/>
                <a:gd name="csY135" fmla="*/ 103478 h 178430"/>
                <a:gd name="csX136" fmla="*/ 14543 w 262331"/>
                <a:gd name="csY136" fmla="*/ 103478 h 178430"/>
                <a:gd name="csX137" fmla="*/ 14543 w 262331"/>
                <a:gd name="csY137" fmla="*/ 100122 h 178430"/>
                <a:gd name="csX138" fmla="*/ 12865 w 262331"/>
                <a:gd name="csY138" fmla="*/ 100122 h 178430"/>
                <a:gd name="csX139" fmla="*/ 12865 w 262331"/>
                <a:gd name="csY139" fmla="*/ 94529 h 178430"/>
                <a:gd name="csX140" fmla="*/ 25170 w 262331"/>
                <a:gd name="csY140" fmla="*/ 94529 h 178430"/>
                <a:gd name="csX141" fmla="*/ 25170 w 262331"/>
                <a:gd name="csY141" fmla="*/ 92851 h 178430"/>
                <a:gd name="csX142" fmla="*/ 26848 w 262331"/>
                <a:gd name="csY142" fmla="*/ 92851 h 178430"/>
                <a:gd name="csX143" fmla="*/ 26848 w 262331"/>
                <a:gd name="csY143" fmla="*/ 91173 h 178430"/>
                <a:gd name="csX144" fmla="*/ 28526 w 262331"/>
                <a:gd name="csY144" fmla="*/ 91173 h 178430"/>
                <a:gd name="csX145" fmla="*/ 28526 w 262331"/>
                <a:gd name="csY145" fmla="*/ 92851 h 178430"/>
                <a:gd name="csX146" fmla="*/ 30764 w 262331"/>
                <a:gd name="csY146" fmla="*/ 92851 h 178430"/>
                <a:gd name="csX147" fmla="*/ 28526 w 262331"/>
                <a:gd name="csY147" fmla="*/ 92851 h 178430"/>
                <a:gd name="csX148" fmla="*/ 30764 w 262331"/>
                <a:gd name="csY148" fmla="*/ 92851 h 178430"/>
                <a:gd name="csX149" fmla="*/ 30764 w 262331"/>
                <a:gd name="csY149" fmla="*/ 89495 h 178430"/>
                <a:gd name="csX150" fmla="*/ 34120 w 262331"/>
                <a:gd name="csY150" fmla="*/ 89495 h 178430"/>
                <a:gd name="csX151" fmla="*/ 34120 w 262331"/>
                <a:gd name="csY151" fmla="*/ 91173 h 178430"/>
                <a:gd name="csX152" fmla="*/ 35798 w 262331"/>
                <a:gd name="csY152" fmla="*/ 91173 h 178430"/>
                <a:gd name="csX153" fmla="*/ 35798 w 262331"/>
                <a:gd name="csY153" fmla="*/ 89495 h 178430"/>
                <a:gd name="csX154" fmla="*/ 43069 w 262331"/>
                <a:gd name="csY154" fmla="*/ 89495 h 178430"/>
                <a:gd name="csX155" fmla="*/ 43069 w 262331"/>
                <a:gd name="csY155" fmla="*/ 87817 h 178430"/>
                <a:gd name="csX156" fmla="*/ 44747 w 262331"/>
                <a:gd name="csY156" fmla="*/ 87817 h 178430"/>
                <a:gd name="csX157" fmla="*/ 44747 w 262331"/>
                <a:gd name="csY157" fmla="*/ 89495 h 178430"/>
                <a:gd name="csX158" fmla="*/ 46425 w 262331"/>
                <a:gd name="csY158" fmla="*/ 89495 h 178430"/>
                <a:gd name="csX159" fmla="*/ 46425 w 262331"/>
                <a:gd name="csY159" fmla="*/ 87817 h 178430"/>
                <a:gd name="csX160" fmla="*/ 52019 w 262331"/>
                <a:gd name="csY160" fmla="*/ 87817 h 178430"/>
                <a:gd name="csX161" fmla="*/ 52019 w 262331"/>
                <a:gd name="csY161" fmla="*/ 85579 h 178430"/>
                <a:gd name="csX162" fmla="*/ 53697 w 262331"/>
                <a:gd name="csY162" fmla="*/ 85579 h 178430"/>
                <a:gd name="csX163" fmla="*/ 53697 w 262331"/>
                <a:gd name="csY163" fmla="*/ 87817 h 178430"/>
                <a:gd name="csX164" fmla="*/ 66002 w 262331"/>
                <a:gd name="csY164" fmla="*/ 87817 h 178430"/>
                <a:gd name="csX165" fmla="*/ 66002 w 262331"/>
                <a:gd name="csY165" fmla="*/ 85579 h 178430"/>
                <a:gd name="csX166" fmla="*/ 66002 w 262331"/>
                <a:gd name="csY166" fmla="*/ 85579 h 178430"/>
                <a:gd name="csX167" fmla="*/ 66002 w 262331"/>
                <a:gd name="csY167" fmla="*/ 80545 h 178430"/>
                <a:gd name="csX168" fmla="*/ 66002 w 262331"/>
                <a:gd name="csY168" fmla="*/ 80545 h 178430"/>
                <a:gd name="csX169" fmla="*/ 66002 w 262331"/>
                <a:gd name="csY169" fmla="*/ 78867 h 178430"/>
                <a:gd name="csX170" fmla="*/ 64324 w 262331"/>
                <a:gd name="csY170" fmla="*/ 78867 h 178430"/>
                <a:gd name="csX171" fmla="*/ 64324 w 262331"/>
                <a:gd name="csY171" fmla="*/ 82223 h 178430"/>
                <a:gd name="csX172" fmla="*/ 60968 w 262331"/>
                <a:gd name="csY172" fmla="*/ 82223 h 178430"/>
                <a:gd name="csX173" fmla="*/ 60968 w 262331"/>
                <a:gd name="csY173" fmla="*/ 83901 h 178430"/>
                <a:gd name="csX174" fmla="*/ 59290 w 262331"/>
                <a:gd name="csY174" fmla="*/ 83901 h 178430"/>
                <a:gd name="csX175" fmla="*/ 59290 w 262331"/>
                <a:gd name="csY175" fmla="*/ 82223 h 178430"/>
                <a:gd name="csX176" fmla="*/ 52019 w 262331"/>
                <a:gd name="csY176" fmla="*/ 82223 h 178430"/>
                <a:gd name="csX177" fmla="*/ 52019 w 262331"/>
                <a:gd name="csY177" fmla="*/ 80545 h 178430"/>
                <a:gd name="csX178" fmla="*/ 50341 w 262331"/>
                <a:gd name="csY178" fmla="*/ 80545 h 178430"/>
                <a:gd name="csX179" fmla="*/ 48663 w 262331"/>
                <a:gd name="csY179" fmla="*/ 77189 h 178430"/>
                <a:gd name="csX180" fmla="*/ 48663 w 262331"/>
                <a:gd name="csY180" fmla="*/ 74952 h 178430"/>
                <a:gd name="csX181" fmla="*/ 52019 w 262331"/>
                <a:gd name="csY181" fmla="*/ 74952 h 178430"/>
                <a:gd name="csX182" fmla="*/ 52019 w 262331"/>
                <a:gd name="csY182" fmla="*/ 73274 h 178430"/>
                <a:gd name="csX183" fmla="*/ 53697 w 262331"/>
                <a:gd name="csY183" fmla="*/ 71596 h 178430"/>
                <a:gd name="csX184" fmla="*/ 57053 w 262331"/>
                <a:gd name="csY184" fmla="*/ 71596 h 178430"/>
                <a:gd name="csX185" fmla="*/ 57053 w 262331"/>
                <a:gd name="csY185" fmla="*/ 69918 h 178430"/>
                <a:gd name="csX186" fmla="*/ 59290 w 262331"/>
                <a:gd name="csY186" fmla="*/ 69918 h 178430"/>
                <a:gd name="csX187" fmla="*/ 59290 w 262331"/>
                <a:gd name="csY187" fmla="*/ 68240 h 178430"/>
                <a:gd name="csX188" fmla="*/ 62646 w 262331"/>
                <a:gd name="csY188" fmla="*/ 68240 h 178430"/>
                <a:gd name="csX189" fmla="*/ 62646 w 262331"/>
                <a:gd name="csY189" fmla="*/ 66002 h 178430"/>
                <a:gd name="csX190" fmla="*/ 66002 w 262331"/>
                <a:gd name="csY190" fmla="*/ 66002 h 178430"/>
                <a:gd name="csX191" fmla="*/ 66002 w 262331"/>
                <a:gd name="csY191" fmla="*/ 64324 h 178430"/>
                <a:gd name="csX192" fmla="*/ 62646 w 262331"/>
                <a:gd name="csY192" fmla="*/ 64324 h 178430"/>
                <a:gd name="csX193" fmla="*/ 62646 w 262331"/>
                <a:gd name="csY193" fmla="*/ 62646 h 178430"/>
                <a:gd name="csX194" fmla="*/ 57053 w 262331"/>
                <a:gd name="csY194" fmla="*/ 62646 h 178430"/>
                <a:gd name="csX195" fmla="*/ 57053 w 262331"/>
                <a:gd name="csY195" fmla="*/ 64324 h 178430"/>
                <a:gd name="csX196" fmla="*/ 53697 w 262331"/>
                <a:gd name="csY196" fmla="*/ 64324 h 178430"/>
                <a:gd name="csX197" fmla="*/ 53697 w 262331"/>
                <a:gd name="csY197" fmla="*/ 62646 h 178430"/>
                <a:gd name="csX198" fmla="*/ 52019 w 262331"/>
                <a:gd name="csY198" fmla="*/ 62646 h 178430"/>
                <a:gd name="csX199" fmla="*/ 52019 w 262331"/>
                <a:gd name="csY199" fmla="*/ 60968 h 178430"/>
                <a:gd name="csX200" fmla="*/ 53697 w 262331"/>
                <a:gd name="csY200" fmla="*/ 60968 h 178430"/>
                <a:gd name="csX201" fmla="*/ 53697 w 262331"/>
                <a:gd name="csY201" fmla="*/ 59290 h 178430"/>
                <a:gd name="csX202" fmla="*/ 50341 w 262331"/>
                <a:gd name="csY202" fmla="*/ 59290 h 178430"/>
                <a:gd name="csX203" fmla="*/ 50341 w 262331"/>
                <a:gd name="csY203" fmla="*/ 60968 h 178430"/>
                <a:gd name="csX204" fmla="*/ 48663 w 262331"/>
                <a:gd name="csY204" fmla="*/ 60968 h 178430"/>
                <a:gd name="csX205" fmla="*/ 48663 w 262331"/>
                <a:gd name="csY205" fmla="*/ 59290 h 178430"/>
                <a:gd name="csX206" fmla="*/ 41391 w 262331"/>
                <a:gd name="csY206" fmla="*/ 59290 h 178430"/>
                <a:gd name="csX207" fmla="*/ 41391 w 262331"/>
                <a:gd name="csY207" fmla="*/ 57053 h 178430"/>
                <a:gd name="csX208" fmla="*/ 39713 w 262331"/>
                <a:gd name="csY208" fmla="*/ 57053 h 178430"/>
                <a:gd name="csX209" fmla="*/ 39713 w 262331"/>
                <a:gd name="csY209" fmla="*/ 55375 h 178430"/>
                <a:gd name="csX210" fmla="*/ 37476 w 262331"/>
                <a:gd name="csY210" fmla="*/ 55375 h 178430"/>
                <a:gd name="csX211" fmla="*/ 37476 w 262331"/>
                <a:gd name="csY211" fmla="*/ 59290 h 178430"/>
                <a:gd name="csX212" fmla="*/ 34120 w 262331"/>
                <a:gd name="csY212" fmla="*/ 59290 h 178430"/>
                <a:gd name="csX213" fmla="*/ 34120 w 262331"/>
                <a:gd name="csY213" fmla="*/ 57053 h 178430"/>
                <a:gd name="csX214" fmla="*/ 32442 w 262331"/>
                <a:gd name="csY214" fmla="*/ 57053 h 178430"/>
                <a:gd name="csX215" fmla="*/ 32442 w 262331"/>
                <a:gd name="csY215" fmla="*/ 62646 h 178430"/>
                <a:gd name="csX216" fmla="*/ 21814 w 262331"/>
                <a:gd name="csY216" fmla="*/ 62646 h 178430"/>
                <a:gd name="csX217" fmla="*/ 21814 w 262331"/>
                <a:gd name="csY217" fmla="*/ 64324 h 178430"/>
                <a:gd name="csX218" fmla="*/ 20136 w 262331"/>
                <a:gd name="csY218" fmla="*/ 64324 h 178430"/>
                <a:gd name="csX219" fmla="*/ 20136 w 262331"/>
                <a:gd name="csY219" fmla="*/ 66002 h 178430"/>
                <a:gd name="csX220" fmla="*/ 12865 w 262331"/>
                <a:gd name="csY220" fmla="*/ 66002 h 178430"/>
                <a:gd name="csX221" fmla="*/ 12865 w 262331"/>
                <a:gd name="csY221" fmla="*/ 64324 h 178430"/>
                <a:gd name="csX222" fmla="*/ 14543 w 262331"/>
                <a:gd name="csY222" fmla="*/ 64324 h 178430"/>
                <a:gd name="csX223" fmla="*/ 14543 w 262331"/>
                <a:gd name="csY223" fmla="*/ 62646 h 178430"/>
                <a:gd name="csX224" fmla="*/ 8949 w 262331"/>
                <a:gd name="csY224" fmla="*/ 62646 h 178430"/>
                <a:gd name="csX225" fmla="*/ 8949 w 262331"/>
                <a:gd name="csY225" fmla="*/ 60968 h 178430"/>
                <a:gd name="csX226" fmla="*/ 3915 w 262331"/>
                <a:gd name="csY226" fmla="*/ 60968 h 178430"/>
                <a:gd name="csX227" fmla="*/ 3915 w 262331"/>
                <a:gd name="csY227" fmla="*/ 62646 h 178430"/>
                <a:gd name="csX228" fmla="*/ 0 w 262331"/>
                <a:gd name="csY228" fmla="*/ 62646 h 178430"/>
                <a:gd name="csX229" fmla="*/ 0 w 262331"/>
                <a:gd name="csY229" fmla="*/ 59290 h 178430"/>
                <a:gd name="csX230" fmla="*/ 3915 w 262331"/>
                <a:gd name="csY230" fmla="*/ 59290 h 178430"/>
                <a:gd name="csX231" fmla="*/ 3915 w 262331"/>
                <a:gd name="csY231" fmla="*/ 53697 h 178430"/>
                <a:gd name="csX232" fmla="*/ 8949 w 262331"/>
                <a:gd name="csY232" fmla="*/ 53697 h 178430"/>
                <a:gd name="csX233" fmla="*/ 8949 w 262331"/>
                <a:gd name="csY233" fmla="*/ 55375 h 178430"/>
                <a:gd name="csX234" fmla="*/ 11187 w 262331"/>
                <a:gd name="csY234" fmla="*/ 55375 h 178430"/>
                <a:gd name="csX235" fmla="*/ 11187 w 262331"/>
                <a:gd name="csY235" fmla="*/ 57053 h 178430"/>
                <a:gd name="csX236" fmla="*/ 12865 w 262331"/>
                <a:gd name="csY236" fmla="*/ 57053 h 178430"/>
                <a:gd name="csX237" fmla="*/ 12865 w 262331"/>
                <a:gd name="csY237" fmla="*/ 53697 h 178430"/>
                <a:gd name="csX238" fmla="*/ 11187 w 262331"/>
                <a:gd name="csY238" fmla="*/ 53697 h 178430"/>
                <a:gd name="csX239" fmla="*/ 11187 w 262331"/>
                <a:gd name="csY239" fmla="*/ 52019 h 178430"/>
                <a:gd name="csX240" fmla="*/ 12865 w 262331"/>
                <a:gd name="csY240" fmla="*/ 52019 h 178430"/>
                <a:gd name="csX241" fmla="*/ 12865 w 262331"/>
                <a:gd name="csY241" fmla="*/ 50341 h 178430"/>
                <a:gd name="csX242" fmla="*/ 11187 w 262331"/>
                <a:gd name="csY242" fmla="*/ 50341 h 178430"/>
                <a:gd name="csX243" fmla="*/ 11187 w 262331"/>
                <a:gd name="csY243" fmla="*/ 44747 h 178430"/>
                <a:gd name="csX244" fmla="*/ 14543 w 262331"/>
                <a:gd name="csY244" fmla="*/ 44747 h 178430"/>
                <a:gd name="csX245" fmla="*/ 14543 w 262331"/>
                <a:gd name="csY245" fmla="*/ 46425 h 178430"/>
                <a:gd name="csX246" fmla="*/ 17899 w 262331"/>
                <a:gd name="csY246" fmla="*/ 46425 h 178430"/>
                <a:gd name="csX247" fmla="*/ 17899 w 262331"/>
                <a:gd name="csY247" fmla="*/ 48663 h 178430"/>
                <a:gd name="csX248" fmla="*/ 21814 w 262331"/>
                <a:gd name="csY248" fmla="*/ 48663 h 178430"/>
                <a:gd name="csX249" fmla="*/ 21814 w 262331"/>
                <a:gd name="csY249" fmla="*/ 50341 h 178430"/>
                <a:gd name="csX250" fmla="*/ 23492 w 262331"/>
                <a:gd name="csY250" fmla="*/ 50341 h 178430"/>
                <a:gd name="csX251" fmla="*/ 23492 w 262331"/>
                <a:gd name="csY251" fmla="*/ 48663 h 178430"/>
                <a:gd name="csX252" fmla="*/ 28526 w 262331"/>
                <a:gd name="csY252" fmla="*/ 48663 h 178430"/>
                <a:gd name="csX253" fmla="*/ 28526 w 262331"/>
                <a:gd name="csY253" fmla="*/ 46425 h 178430"/>
                <a:gd name="csX254" fmla="*/ 21814 w 262331"/>
                <a:gd name="csY254" fmla="*/ 46425 h 178430"/>
                <a:gd name="csX255" fmla="*/ 21814 w 262331"/>
                <a:gd name="csY255" fmla="*/ 44747 h 178430"/>
                <a:gd name="csX256" fmla="*/ 17899 w 262331"/>
                <a:gd name="csY256" fmla="*/ 44747 h 178430"/>
                <a:gd name="csX257" fmla="*/ 17899 w 262331"/>
                <a:gd name="csY257" fmla="*/ 41391 h 178430"/>
                <a:gd name="csX258" fmla="*/ 16221 w 262331"/>
                <a:gd name="csY258" fmla="*/ 41391 h 178430"/>
                <a:gd name="csX259" fmla="*/ 16221 w 262331"/>
                <a:gd name="csY259" fmla="*/ 35798 h 178430"/>
                <a:gd name="csX260" fmla="*/ 20136 w 262331"/>
                <a:gd name="csY260" fmla="*/ 35798 h 178430"/>
                <a:gd name="csX261" fmla="*/ 20136 w 262331"/>
                <a:gd name="csY261" fmla="*/ 37476 h 178430"/>
                <a:gd name="csX262" fmla="*/ 21814 w 262331"/>
                <a:gd name="csY262" fmla="*/ 37476 h 178430"/>
                <a:gd name="csX263" fmla="*/ 21814 w 262331"/>
                <a:gd name="csY263" fmla="*/ 39713 h 178430"/>
                <a:gd name="csX264" fmla="*/ 25170 w 262331"/>
                <a:gd name="csY264" fmla="*/ 39713 h 178430"/>
                <a:gd name="csX265" fmla="*/ 25170 w 262331"/>
                <a:gd name="csY265" fmla="*/ 37476 h 178430"/>
                <a:gd name="csX266" fmla="*/ 23492 w 262331"/>
                <a:gd name="csY266" fmla="*/ 37476 h 178430"/>
                <a:gd name="csX267" fmla="*/ 23492 w 262331"/>
                <a:gd name="csY267" fmla="*/ 35798 h 178430"/>
                <a:gd name="csX268" fmla="*/ 21814 w 262331"/>
                <a:gd name="csY268" fmla="*/ 35798 h 178430"/>
                <a:gd name="csX269" fmla="*/ 21814 w 262331"/>
                <a:gd name="csY269" fmla="*/ 34120 h 178430"/>
                <a:gd name="csX270" fmla="*/ 17899 w 262331"/>
                <a:gd name="csY270" fmla="*/ 34120 h 178430"/>
                <a:gd name="csX271" fmla="*/ 17899 w 262331"/>
                <a:gd name="csY271" fmla="*/ 28526 h 178430"/>
                <a:gd name="csX272" fmla="*/ 23492 w 262331"/>
                <a:gd name="csY272" fmla="*/ 28526 h 178430"/>
                <a:gd name="csX273" fmla="*/ 23492 w 262331"/>
                <a:gd name="csY273" fmla="*/ 26848 h 178430"/>
                <a:gd name="csX274" fmla="*/ 21814 w 262331"/>
                <a:gd name="csY274" fmla="*/ 26848 h 178430"/>
                <a:gd name="csX275" fmla="*/ 21814 w 262331"/>
                <a:gd name="csY275" fmla="*/ 25170 h 178430"/>
                <a:gd name="csX276" fmla="*/ 23492 w 262331"/>
                <a:gd name="csY276" fmla="*/ 25170 h 178430"/>
                <a:gd name="csX277" fmla="*/ 23492 w 262331"/>
                <a:gd name="csY277" fmla="*/ 21814 h 178430"/>
                <a:gd name="csX278" fmla="*/ 30764 w 262331"/>
                <a:gd name="csY278" fmla="*/ 21814 h 178430"/>
                <a:gd name="csX279" fmla="*/ 30764 w 262331"/>
                <a:gd name="csY279" fmla="*/ 23492 h 178430"/>
                <a:gd name="csX280" fmla="*/ 34120 w 262331"/>
                <a:gd name="csY280" fmla="*/ 23492 h 178430"/>
                <a:gd name="csX281" fmla="*/ 34120 w 262331"/>
                <a:gd name="csY281" fmla="*/ 26848 h 178430"/>
                <a:gd name="csX282" fmla="*/ 37476 w 262331"/>
                <a:gd name="csY282" fmla="*/ 26848 h 178430"/>
                <a:gd name="csX283" fmla="*/ 37476 w 262331"/>
                <a:gd name="csY283" fmla="*/ 28526 h 178430"/>
                <a:gd name="csX284" fmla="*/ 39713 w 262331"/>
                <a:gd name="csY284" fmla="*/ 28526 h 178430"/>
                <a:gd name="csX285" fmla="*/ 39713 w 262331"/>
                <a:gd name="csY285" fmla="*/ 32442 h 178430"/>
                <a:gd name="csX286" fmla="*/ 43069 w 262331"/>
                <a:gd name="csY286" fmla="*/ 30764 h 178430"/>
                <a:gd name="csX287" fmla="*/ 43069 w 262331"/>
                <a:gd name="csY287" fmla="*/ 28526 h 178430"/>
                <a:gd name="csX288" fmla="*/ 44747 w 262331"/>
                <a:gd name="csY288" fmla="*/ 28526 h 178430"/>
                <a:gd name="csX289" fmla="*/ 44747 w 262331"/>
                <a:gd name="csY289" fmla="*/ 32442 h 178430"/>
                <a:gd name="csX290" fmla="*/ 46425 w 262331"/>
                <a:gd name="csY290" fmla="*/ 32442 h 178430"/>
                <a:gd name="csX291" fmla="*/ 46425 w 262331"/>
                <a:gd name="csY291" fmla="*/ 35798 h 178430"/>
                <a:gd name="csX292" fmla="*/ 48663 w 262331"/>
                <a:gd name="csY292" fmla="*/ 35798 h 178430"/>
                <a:gd name="csX293" fmla="*/ 48663 w 262331"/>
                <a:gd name="csY293" fmla="*/ 34120 h 178430"/>
                <a:gd name="csX294" fmla="*/ 50341 w 262331"/>
                <a:gd name="csY294" fmla="*/ 34120 h 178430"/>
                <a:gd name="csX295" fmla="*/ 50341 w 262331"/>
                <a:gd name="csY295" fmla="*/ 35798 h 178430"/>
                <a:gd name="csX296" fmla="*/ 52019 w 262331"/>
                <a:gd name="csY296" fmla="*/ 35798 h 178430"/>
                <a:gd name="csX297" fmla="*/ 52019 w 262331"/>
                <a:gd name="csY297" fmla="*/ 32442 h 178430"/>
                <a:gd name="csX298" fmla="*/ 50341 w 262331"/>
                <a:gd name="csY298" fmla="*/ 32442 h 178430"/>
                <a:gd name="csX299" fmla="*/ 50341 w 262331"/>
                <a:gd name="csY299" fmla="*/ 28526 h 178430"/>
                <a:gd name="csX300" fmla="*/ 52019 w 262331"/>
                <a:gd name="csY300" fmla="*/ 28526 h 178430"/>
                <a:gd name="csX301" fmla="*/ 52019 w 262331"/>
                <a:gd name="csY301" fmla="*/ 26848 h 178430"/>
                <a:gd name="csX302" fmla="*/ 46425 w 262331"/>
                <a:gd name="csY302" fmla="*/ 26848 h 178430"/>
                <a:gd name="csX303" fmla="*/ 46425 w 262331"/>
                <a:gd name="csY303" fmla="*/ 25170 h 178430"/>
                <a:gd name="csX304" fmla="*/ 43069 w 262331"/>
                <a:gd name="csY304" fmla="*/ 25170 h 178430"/>
                <a:gd name="csX305" fmla="*/ 43069 w 262331"/>
                <a:gd name="csY305" fmla="*/ 23492 h 178430"/>
                <a:gd name="csX306" fmla="*/ 39713 w 262331"/>
                <a:gd name="csY306" fmla="*/ 23492 h 178430"/>
                <a:gd name="csX307" fmla="*/ 39713 w 262331"/>
                <a:gd name="csY307" fmla="*/ 21814 h 178430"/>
                <a:gd name="csX308" fmla="*/ 37476 w 262331"/>
                <a:gd name="csY308" fmla="*/ 21814 h 178430"/>
                <a:gd name="csX309" fmla="*/ 37476 w 262331"/>
                <a:gd name="csY309" fmla="*/ 17899 h 178430"/>
                <a:gd name="csX310" fmla="*/ 39713 w 262331"/>
                <a:gd name="csY310" fmla="*/ 17899 h 178430"/>
                <a:gd name="csX311" fmla="*/ 39713 w 262331"/>
                <a:gd name="csY311" fmla="*/ 16221 h 178430"/>
                <a:gd name="csX312" fmla="*/ 43069 w 262331"/>
                <a:gd name="csY312" fmla="*/ 16221 h 178430"/>
                <a:gd name="csX313" fmla="*/ 43069 w 262331"/>
                <a:gd name="csY313" fmla="*/ 17899 h 178430"/>
                <a:gd name="csX314" fmla="*/ 50341 w 262331"/>
                <a:gd name="csY314" fmla="*/ 17899 h 178430"/>
                <a:gd name="csX315" fmla="*/ 50341 w 262331"/>
                <a:gd name="csY315" fmla="*/ 16221 h 178430"/>
                <a:gd name="csX316" fmla="*/ 48663 w 262331"/>
                <a:gd name="csY316" fmla="*/ 16221 h 178430"/>
                <a:gd name="csX317" fmla="*/ 48663 w 262331"/>
                <a:gd name="csY317" fmla="*/ 14543 h 178430"/>
                <a:gd name="csX318" fmla="*/ 43069 w 262331"/>
                <a:gd name="csY318" fmla="*/ 14543 h 178430"/>
                <a:gd name="csX319" fmla="*/ 44747 w 262331"/>
                <a:gd name="csY319" fmla="*/ 14543 h 178430"/>
                <a:gd name="csX320" fmla="*/ 41391 w 262331"/>
                <a:gd name="csY320" fmla="*/ 14543 h 178430"/>
                <a:gd name="csX321" fmla="*/ 41391 w 262331"/>
                <a:gd name="csY321" fmla="*/ 11187 h 178430"/>
                <a:gd name="csX322" fmla="*/ 39713 w 262331"/>
                <a:gd name="csY322" fmla="*/ 11187 h 178430"/>
                <a:gd name="csX323" fmla="*/ 39713 w 262331"/>
                <a:gd name="csY323" fmla="*/ 14543 h 178430"/>
                <a:gd name="csX324" fmla="*/ 34120 w 262331"/>
                <a:gd name="csY324" fmla="*/ 14543 h 178430"/>
                <a:gd name="csX325" fmla="*/ 34120 w 262331"/>
                <a:gd name="csY325" fmla="*/ 12865 h 178430"/>
                <a:gd name="csX326" fmla="*/ 32442 w 262331"/>
                <a:gd name="csY326" fmla="*/ 12865 h 178430"/>
                <a:gd name="csX327" fmla="*/ 32442 w 262331"/>
                <a:gd name="csY327" fmla="*/ 11187 h 178430"/>
                <a:gd name="csX328" fmla="*/ 35798 w 262331"/>
                <a:gd name="csY328" fmla="*/ 11187 h 178430"/>
                <a:gd name="csX329" fmla="*/ 35798 w 262331"/>
                <a:gd name="csY329" fmla="*/ 8949 h 178430"/>
                <a:gd name="csX330" fmla="*/ 34120 w 262331"/>
                <a:gd name="csY330" fmla="*/ 8949 h 178430"/>
                <a:gd name="csX331" fmla="*/ 34120 w 262331"/>
                <a:gd name="csY331" fmla="*/ 5593 h 178430"/>
                <a:gd name="csX332" fmla="*/ 37476 w 262331"/>
                <a:gd name="csY332" fmla="*/ 5593 h 178430"/>
                <a:gd name="csX333" fmla="*/ 37476 w 262331"/>
                <a:gd name="csY333" fmla="*/ 3915 h 178430"/>
                <a:gd name="csX334" fmla="*/ 39713 w 262331"/>
                <a:gd name="csY334" fmla="*/ 3915 h 178430"/>
                <a:gd name="csX335" fmla="*/ 41391 w 262331"/>
                <a:gd name="csY335" fmla="*/ 5593 h 178430"/>
                <a:gd name="csX336" fmla="*/ 48663 w 262331"/>
                <a:gd name="csY336" fmla="*/ 5593 h 178430"/>
                <a:gd name="csX337" fmla="*/ 48663 w 262331"/>
                <a:gd name="csY337" fmla="*/ 7271 h 178430"/>
                <a:gd name="csX338" fmla="*/ 50341 w 262331"/>
                <a:gd name="csY338" fmla="*/ 7271 h 178430"/>
                <a:gd name="csX339" fmla="*/ 50341 w 262331"/>
                <a:gd name="csY339" fmla="*/ 5593 h 178430"/>
                <a:gd name="csX340" fmla="*/ 52019 w 262331"/>
                <a:gd name="csY340" fmla="*/ 5593 h 178430"/>
                <a:gd name="csX341" fmla="*/ 52019 w 262331"/>
                <a:gd name="csY341" fmla="*/ 8949 h 178430"/>
                <a:gd name="csX342" fmla="*/ 53697 w 262331"/>
                <a:gd name="csY342" fmla="*/ 8949 h 178430"/>
                <a:gd name="csX343" fmla="*/ 53697 w 262331"/>
                <a:gd name="csY343" fmla="*/ 11187 h 178430"/>
                <a:gd name="csX344" fmla="*/ 53697 w 262331"/>
                <a:gd name="csY344" fmla="*/ 11187 h 178430"/>
                <a:gd name="csX345" fmla="*/ 53697 w 262331"/>
                <a:gd name="csY345" fmla="*/ 12865 h 178430"/>
                <a:gd name="csX346" fmla="*/ 55375 w 262331"/>
                <a:gd name="csY346" fmla="*/ 12865 h 178430"/>
                <a:gd name="csX347" fmla="*/ 55375 w 262331"/>
                <a:gd name="csY347" fmla="*/ 16221 h 178430"/>
                <a:gd name="csX348" fmla="*/ 60968 w 262331"/>
                <a:gd name="csY348" fmla="*/ 16221 h 178430"/>
                <a:gd name="csX349" fmla="*/ 60968 w 262331"/>
                <a:gd name="csY349" fmla="*/ 17899 h 178430"/>
                <a:gd name="csX350" fmla="*/ 60968 w 262331"/>
                <a:gd name="csY350" fmla="*/ 17899 h 178430"/>
                <a:gd name="csX351" fmla="*/ 60968 w 262331"/>
                <a:gd name="csY351" fmla="*/ 20136 h 178430"/>
                <a:gd name="csX352" fmla="*/ 64324 w 262331"/>
                <a:gd name="csY352" fmla="*/ 20136 h 178430"/>
                <a:gd name="csX353" fmla="*/ 64324 w 262331"/>
                <a:gd name="csY353" fmla="*/ 21814 h 178430"/>
                <a:gd name="csX354" fmla="*/ 66002 w 262331"/>
                <a:gd name="csY354" fmla="*/ 21814 h 178430"/>
                <a:gd name="csX355" fmla="*/ 66002 w 262331"/>
                <a:gd name="csY355" fmla="*/ 28526 h 178430"/>
                <a:gd name="csX356" fmla="*/ 69918 w 262331"/>
                <a:gd name="csY356" fmla="*/ 28526 h 178430"/>
                <a:gd name="csX357" fmla="*/ 69918 w 262331"/>
                <a:gd name="csY357" fmla="*/ 26848 h 178430"/>
                <a:gd name="csX358" fmla="*/ 71596 w 262331"/>
                <a:gd name="csY358" fmla="*/ 26848 h 178430"/>
                <a:gd name="csX359" fmla="*/ 71596 w 262331"/>
                <a:gd name="csY359" fmla="*/ 32442 h 178430"/>
                <a:gd name="csX360" fmla="*/ 74952 w 262331"/>
                <a:gd name="csY360" fmla="*/ 32442 h 178430"/>
                <a:gd name="csX361" fmla="*/ 74952 w 262331"/>
                <a:gd name="csY361" fmla="*/ 34120 h 178430"/>
                <a:gd name="csX362" fmla="*/ 74952 w 262331"/>
                <a:gd name="csY362" fmla="*/ 34120 h 178430"/>
                <a:gd name="csX363" fmla="*/ 74952 w 262331"/>
                <a:gd name="csY363" fmla="*/ 35798 h 178430"/>
                <a:gd name="csX364" fmla="*/ 77189 w 262331"/>
                <a:gd name="csY364" fmla="*/ 35798 h 178430"/>
                <a:gd name="csX365" fmla="*/ 77189 w 262331"/>
                <a:gd name="csY365" fmla="*/ 37476 h 178430"/>
                <a:gd name="csX366" fmla="*/ 78867 w 262331"/>
                <a:gd name="csY366" fmla="*/ 37476 h 178430"/>
                <a:gd name="csX367" fmla="*/ 78867 w 262331"/>
                <a:gd name="csY367" fmla="*/ 39713 h 178430"/>
                <a:gd name="csX368" fmla="*/ 78867 w 262331"/>
                <a:gd name="csY368" fmla="*/ 39713 h 178430"/>
                <a:gd name="csX369" fmla="*/ 78867 w 262331"/>
                <a:gd name="csY369" fmla="*/ 41391 h 178430"/>
                <a:gd name="csX370" fmla="*/ 77189 w 262331"/>
                <a:gd name="csY370" fmla="*/ 41391 h 178430"/>
                <a:gd name="csX371" fmla="*/ 77189 w 262331"/>
                <a:gd name="csY371" fmla="*/ 44747 h 178430"/>
                <a:gd name="csX372" fmla="*/ 73274 w 262331"/>
                <a:gd name="csY372" fmla="*/ 44747 h 178430"/>
                <a:gd name="csX373" fmla="*/ 73274 w 262331"/>
                <a:gd name="csY373" fmla="*/ 46425 h 178430"/>
                <a:gd name="csX374" fmla="*/ 77189 w 262331"/>
                <a:gd name="csY374" fmla="*/ 46425 h 178430"/>
                <a:gd name="csX375" fmla="*/ 77189 w 262331"/>
                <a:gd name="csY375" fmla="*/ 48663 h 178430"/>
                <a:gd name="csX376" fmla="*/ 74952 w 262331"/>
                <a:gd name="csY376" fmla="*/ 48663 h 178430"/>
                <a:gd name="csX377" fmla="*/ 74952 w 262331"/>
                <a:gd name="csY377" fmla="*/ 50341 h 178430"/>
                <a:gd name="csX378" fmla="*/ 69918 w 262331"/>
                <a:gd name="csY378" fmla="*/ 50341 h 178430"/>
                <a:gd name="csX379" fmla="*/ 69918 w 262331"/>
                <a:gd name="csY379" fmla="*/ 53697 h 178430"/>
                <a:gd name="csX380" fmla="*/ 74952 w 262331"/>
                <a:gd name="csY380" fmla="*/ 53697 h 178430"/>
                <a:gd name="csX381" fmla="*/ 74952 w 262331"/>
                <a:gd name="csY381" fmla="*/ 55375 h 178430"/>
                <a:gd name="csX382" fmla="*/ 77189 w 262331"/>
                <a:gd name="csY382" fmla="*/ 55375 h 178430"/>
                <a:gd name="csX383" fmla="*/ 77189 w 262331"/>
                <a:gd name="csY383" fmla="*/ 62646 h 178430"/>
                <a:gd name="csX384" fmla="*/ 78867 w 262331"/>
                <a:gd name="csY384" fmla="*/ 62646 h 178430"/>
                <a:gd name="csX385" fmla="*/ 78867 w 262331"/>
                <a:gd name="csY385" fmla="*/ 68240 h 178430"/>
                <a:gd name="csX386" fmla="*/ 80545 w 262331"/>
                <a:gd name="csY386" fmla="*/ 68240 h 178430"/>
                <a:gd name="csX387" fmla="*/ 80545 w 262331"/>
                <a:gd name="csY387" fmla="*/ 73274 h 178430"/>
                <a:gd name="csX388" fmla="*/ 82223 w 262331"/>
                <a:gd name="csY388" fmla="*/ 73274 h 178430"/>
                <a:gd name="csX389" fmla="*/ 82223 w 262331"/>
                <a:gd name="csY389" fmla="*/ 64324 h 178430"/>
                <a:gd name="csX390" fmla="*/ 83901 w 262331"/>
                <a:gd name="csY390" fmla="*/ 66002 h 178430"/>
                <a:gd name="csX391" fmla="*/ 83901 w 262331"/>
                <a:gd name="csY391" fmla="*/ 68240 h 178430"/>
                <a:gd name="csX392" fmla="*/ 85579 w 262331"/>
                <a:gd name="csY392" fmla="*/ 69918 h 178430"/>
                <a:gd name="csX393" fmla="*/ 85579 w 262331"/>
                <a:gd name="csY393" fmla="*/ 64324 h 178430"/>
                <a:gd name="csX394" fmla="*/ 83901 w 262331"/>
                <a:gd name="csY394" fmla="*/ 62646 h 178430"/>
                <a:gd name="csX395" fmla="*/ 83901 w 262331"/>
                <a:gd name="csY395" fmla="*/ 59290 h 178430"/>
                <a:gd name="csX396" fmla="*/ 85579 w 262331"/>
                <a:gd name="csY396" fmla="*/ 59290 h 178430"/>
                <a:gd name="csX397" fmla="*/ 85579 w 262331"/>
                <a:gd name="csY397" fmla="*/ 57053 h 178430"/>
                <a:gd name="csX398" fmla="*/ 87817 w 262331"/>
                <a:gd name="csY398" fmla="*/ 57053 h 178430"/>
                <a:gd name="csX399" fmla="*/ 87817 w 262331"/>
                <a:gd name="csY399" fmla="*/ 53697 h 178430"/>
                <a:gd name="csX400" fmla="*/ 89495 w 262331"/>
                <a:gd name="csY400" fmla="*/ 53697 h 178430"/>
                <a:gd name="csX401" fmla="*/ 89495 w 262331"/>
                <a:gd name="csY401" fmla="*/ 52019 h 178430"/>
                <a:gd name="csX402" fmla="*/ 91173 w 262331"/>
                <a:gd name="csY402" fmla="*/ 52019 h 178430"/>
                <a:gd name="csX403" fmla="*/ 91173 w 262331"/>
                <a:gd name="csY403" fmla="*/ 50341 h 178430"/>
                <a:gd name="csX404" fmla="*/ 92851 w 262331"/>
                <a:gd name="csY404" fmla="*/ 50341 h 178430"/>
                <a:gd name="csX405" fmla="*/ 92851 w 262331"/>
                <a:gd name="csY405" fmla="*/ 57053 h 178430"/>
                <a:gd name="csX406" fmla="*/ 94529 w 262331"/>
                <a:gd name="csY406" fmla="*/ 57053 h 178430"/>
                <a:gd name="csX407" fmla="*/ 94529 w 262331"/>
                <a:gd name="csY407" fmla="*/ 60968 h 178430"/>
                <a:gd name="csX408" fmla="*/ 96766 w 262331"/>
                <a:gd name="csY408" fmla="*/ 60968 h 178430"/>
                <a:gd name="csX409" fmla="*/ 96766 w 262331"/>
                <a:gd name="csY409" fmla="*/ 59290 h 178430"/>
                <a:gd name="csX410" fmla="*/ 98444 w 262331"/>
                <a:gd name="csY410" fmla="*/ 59290 h 178430"/>
                <a:gd name="csX411" fmla="*/ 98444 w 262331"/>
                <a:gd name="csY411" fmla="*/ 57053 h 178430"/>
                <a:gd name="csX412" fmla="*/ 96766 w 262331"/>
                <a:gd name="csY412" fmla="*/ 57053 h 178430"/>
                <a:gd name="csX413" fmla="*/ 96766 w 262331"/>
                <a:gd name="csY413" fmla="*/ 55375 h 178430"/>
                <a:gd name="csX414" fmla="*/ 100122 w 262331"/>
                <a:gd name="csY414" fmla="*/ 55375 h 178430"/>
                <a:gd name="csX415" fmla="*/ 100122 w 262331"/>
                <a:gd name="csY415" fmla="*/ 53697 h 178430"/>
                <a:gd name="csX416" fmla="*/ 101800 w 262331"/>
                <a:gd name="csY416" fmla="*/ 53697 h 178430"/>
                <a:gd name="csX417" fmla="*/ 101800 w 262331"/>
                <a:gd name="csY417" fmla="*/ 39713 h 178430"/>
                <a:gd name="csX418" fmla="*/ 100122 w 262331"/>
                <a:gd name="csY418" fmla="*/ 39713 h 178430"/>
                <a:gd name="csX419" fmla="*/ 100122 w 262331"/>
                <a:gd name="csY419" fmla="*/ 32442 h 178430"/>
                <a:gd name="csX420" fmla="*/ 98444 w 262331"/>
                <a:gd name="csY420" fmla="*/ 32442 h 178430"/>
                <a:gd name="csX421" fmla="*/ 98444 w 262331"/>
                <a:gd name="csY421" fmla="*/ 26848 h 178430"/>
                <a:gd name="csX422" fmla="*/ 103478 w 262331"/>
                <a:gd name="csY422" fmla="*/ 26848 h 178430"/>
                <a:gd name="csX423" fmla="*/ 103478 w 262331"/>
                <a:gd name="csY423" fmla="*/ 25170 h 178430"/>
                <a:gd name="csX424" fmla="*/ 105716 w 262331"/>
                <a:gd name="csY424" fmla="*/ 25170 h 178430"/>
                <a:gd name="csX425" fmla="*/ 105716 w 262331"/>
                <a:gd name="csY425" fmla="*/ 26848 h 178430"/>
                <a:gd name="csX426" fmla="*/ 107394 w 262331"/>
                <a:gd name="csY426" fmla="*/ 26848 h 178430"/>
                <a:gd name="csX427" fmla="*/ 107394 w 262331"/>
                <a:gd name="csY427" fmla="*/ 30764 h 178430"/>
                <a:gd name="csX428" fmla="*/ 109072 w 262331"/>
                <a:gd name="csY428" fmla="*/ 30764 h 178430"/>
                <a:gd name="csX429" fmla="*/ 109072 w 262331"/>
                <a:gd name="csY429" fmla="*/ 32442 h 178430"/>
                <a:gd name="csX430" fmla="*/ 110750 w 262331"/>
                <a:gd name="csY430" fmla="*/ 32442 h 178430"/>
                <a:gd name="csX431" fmla="*/ 110750 w 262331"/>
                <a:gd name="csY431" fmla="*/ 35798 h 178430"/>
                <a:gd name="csX432" fmla="*/ 112428 w 262331"/>
                <a:gd name="csY432" fmla="*/ 35798 h 178430"/>
                <a:gd name="csX433" fmla="*/ 112428 w 262331"/>
                <a:gd name="csY433" fmla="*/ 39713 h 178430"/>
                <a:gd name="csX434" fmla="*/ 114106 w 262331"/>
                <a:gd name="csY434" fmla="*/ 39713 h 178430"/>
                <a:gd name="csX435" fmla="*/ 114106 w 262331"/>
                <a:gd name="csY435" fmla="*/ 41391 h 178430"/>
                <a:gd name="csX436" fmla="*/ 116343 w 262331"/>
                <a:gd name="csY436" fmla="*/ 41391 h 178430"/>
                <a:gd name="csX437" fmla="*/ 116343 w 262331"/>
                <a:gd name="csY437" fmla="*/ 46425 h 178430"/>
                <a:gd name="csX438" fmla="*/ 121377 w 262331"/>
                <a:gd name="csY438" fmla="*/ 46425 h 178430"/>
                <a:gd name="csX439" fmla="*/ 121377 w 262331"/>
                <a:gd name="csY439" fmla="*/ 48663 h 178430"/>
                <a:gd name="csX440" fmla="*/ 123055 w 262331"/>
                <a:gd name="csY440" fmla="*/ 48663 h 178430"/>
                <a:gd name="csX441" fmla="*/ 123055 w 262331"/>
                <a:gd name="csY441" fmla="*/ 37476 h 178430"/>
                <a:gd name="csX442" fmla="*/ 121377 w 262331"/>
                <a:gd name="csY442" fmla="*/ 37476 h 178430"/>
                <a:gd name="csX443" fmla="*/ 121377 w 262331"/>
                <a:gd name="csY443" fmla="*/ 35798 h 178430"/>
                <a:gd name="csX444" fmla="*/ 123055 w 262331"/>
                <a:gd name="csY444" fmla="*/ 35798 h 178430"/>
                <a:gd name="csX445" fmla="*/ 123055 w 262331"/>
                <a:gd name="csY445" fmla="*/ 30764 h 178430"/>
                <a:gd name="csX446" fmla="*/ 121377 w 262331"/>
                <a:gd name="csY446" fmla="*/ 30764 h 178430"/>
                <a:gd name="csX447" fmla="*/ 121377 w 262331"/>
                <a:gd name="csY447" fmla="*/ 28526 h 178430"/>
                <a:gd name="csX448" fmla="*/ 125293 w 262331"/>
                <a:gd name="csY448" fmla="*/ 28526 h 178430"/>
                <a:gd name="csX449" fmla="*/ 125293 w 262331"/>
                <a:gd name="csY449" fmla="*/ 26848 h 178430"/>
                <a:gd name="csX450" fmla="*/ 130327 w 262331"/>
                <a:gd name="csY450" fmla="*/ 26848 h 178430"/>
                <a:gd name="csX451" fmla="*/ 130327 w 262331"/>
                <a:gd name="csY451" fmla="*/ 23492 h 178430"/>
                <a:gd name="csX452" fmla="*/ 132005 w 262331"/>
                <a:gd name="csY452" fmla="*/ 23492 h 178430"/>
                <a:gd name="csX453" fmla="*/ 132005 w 262331"/>
                <a:gd name="csY453" fmla="*/ 21814 h 178430"/>
                <a:gd name="csX454" fmla="*/ 137598 w 262331"/>
                <a:gd name="csY454" fmla="*/ 21814 h 178430"/>
                <a:gd name="csX455" fmla="*/ 137598 w 262331"/>
                <a:gd name="csY455" fmla="*/ 23492 h 178430"/>
                <a:gd name="csX456" fmla="*/ 140954 w 262331"/>
                <a:gd name="csY456" fmla="*/ 23492 h 178430"/>
                <a:gd name="csX457" fmla="*/ 140954 w 262331"/>
                <a:gd name="csY457" fmla="*/ 26848 h 178430"/>
                <a:gd name="csX458" fmla="*/ 142632 w 262331"/>
                <a:gd name="csY458" fmla="*/ 26848 h 178430"/>
                <a:gd name="csX459" fmla="*/ 142632 w 262331"/>
                <a:gd name="csY459" fmla="*/ 30764 h 178430"/>
                <a:gd name="csX460" fmla="*/ 144870 w 262331"/>
                <a:gd name="csY460" fmla="*/ 30764 h 178430"/>
                <a:gd name="csX461" fmla="*/ 144870 w 262331"/>
                <a:gd name="csY461" fmla="*/ 32442 h 178430"/>
                <a:gd name="csX462" fmla="*/ 142632 w 262331"/>
                <a:gd name="csY462" fmla="*/ 32442 h 178430"/>
                <a:gd name="csX463" fmla="*/ 142632 w 262331"/>
                <a:gd name="csY463" fmla="*/ 34120 h 178430"/>
                <a:gd name="csX464" fmla="*/ 146548 w 262331"/>
                <a:gd name="csY464" fmla="*/ 34120 h 178430"/>
                <a:gd name="csX465" fmla="*/ 148226 w 262331"/>
                <a:gd name="csY465" fmla="*/ 35798 h 178430"/>
                <a:gd name="csX466" fmla="*/ 148226 w 262331"/>
                <a:gd name="csY466" fmla="*/ 37476 h 178430"/>
                <a:gd name="csX467" fmla="*/ 149904 w 262331"/>
                <a:gd name="csY467" fmla="*/ 37476 h 178430"/>
                <a:gd name="csX468" fmla="*/ 149904 w 262331"/>
                <a:gd name="csY468" fmla="*/ 41391 h 178430"/>
                <a:gd name="csX469" fmla="*/ 151582 w 262331"/>
                <a:gd name="csY469" fmla="*/ 41391 h 178430"/>
                <a:gd name="csX470" fmla="*/ 151582 w 262331"/>
                <a:gd name="csY470" fmla="*/ 44747 h 178430"/>
                <a:gd name="csX471" fmla="*/ 155497 w 262331"/>
                <a:gd name="csY471" fmla="*/ 44747 h 178430"/>
                <a:gd name="csX472" fmla="*/ 155497 w 262331"/>
                <a:gd name="csY472" fmla="*/ 41391 h 178430"/>
                <a:gd name="csX473" fmla="*/ 153819 w 262331"/>
                <a:gd name="csY473" fmla="*/ 41391 h 178430"/>
                <a:gd name="csX474" fmla="*/ 153819 w 262331"/>
                <a:gd name="csY474" fmla="*/ 37476 h 178430"/>
                <a:gd name="csX475" fmla="*/ 151582 w 262331"/>
                <a:gd name="csY475" fmla="*/ 37476 h 178430"/>
                <a:gd name="csX476" fmla="*/ 151582 w 262331"/>
                <a:gd name="csY476" fmla="*/ 35798 h 178430"/>
                <a:gd name="csX477" fmla="*/ 151582 w 262331"/>
                <a:gd name="csY477" fmla="*/ 35798 h 178430"/>
                <a:gd name="csX478" fmla="*/ 151582 w 262331"/>
                <a:gd name="csY478" fmla="*/ 34120 h 178430"/>
                <a:gd name="csX479" fmla="*/ 149904 w 262331"/>
                <a:gd name="csY479" fmla="*/ 34120 h 178430"/>
                <a:gd name="csX480" fmla="*/ 149904 w 262331"/>
                <a:gd name="csY480" fmla="*/ 28526 h 178430"/>
                <a:gd name="csX481" fmla="*/ 148226 w 262331"/>
                <a:gd name="csY481" fmla="*/ 28526 h 178430"/>
                <a:gd name="csX482" fmla="*/ 148226 w 262331"/>
                <a:gd name="csY482" fmla="*/ 23492 h 178430"/>
                <a:gd name="csX483" fmla="*/ 149904 w 262331"/>
                <a:gd name="csY483" fmla="*/ 23492 h 178430"/>
                <a:gd name="csX484" fmla="*/ 149904 w 262331"/>
                <a:gd name="csY484" fmla="*/ 21814 h 178430"/>
                <a:gd name="csX485" fmla="*/ 153819 w 262331"/>
                <a:gd name="csY485" fmla="*/ 21814 h 178430"/>
                <a:gd name="csX486" fmla="*/ 153819 w 262331"/>
                <a:gd name="csY486" fmla="*/ 23492 h 178430"/>
                <a:gd name="csX487" fmla="*/ 158853 w 262331"/>
                <a:gd name="csY487" fmla="*/ 23492 h 178430"/>
                <a:gd name="csX488" fmla="*/ 158853 w 262331"/>
                <a:gd name="csY488" fmla="*/ 26848 h 178430"/>
                <a:gd name="csX489" fmla="*/ 162769 w 262331"/>
                <a:gd name="csY489" fmla="*/ 26848 h 178430"/>
                <a:gd name="csX490" fmla="*/ 162769 w 262331"/>
                <a:gd name="csY490" fmla="*/ 28526 h 178430"/>
                <a:gd name="csX491" fmla="*/ 164447 w 262331"/>
                <a:gd name="csY491" fmla="*/ 28526 h 178430"/>
                <a:gd name="csX492" fmla="*/ 164447 w 262331"/>
                <a:gd name="csY492" fmla="*/ 34120 h 178430"/>
                <a:gd name="csX493" fmla="*/ 167803 w 262331"/>
                <a:gd name="csY493" fmla="*/ 34120 h 178430"/>
                <a:gd name="csX494" fmla="*/ 167803 w 262331"/>
                <a:gd name="csY494" fmla="*/ 32442 h 178430"/>
                <a:gd name="csX495" fmla="*/ 171159 w 262331"/>
                <a:gd name="csY495" fmla="*/ 32442 h 178430"/>
                <a:gd name="csX496" fmla="*/ 171159 w 262331"/>
                <a:gd name="csY496" fmla="*/ 26848 h 178430"/>
                <a:gd name="csX497" fmla="*/ 173396 w 262331"/>
                <a:gd name="csY497" fmla="*/ 26848 h 178430"/>
                <a:gd name="csX498" fmla="*/ 173396 w 262331"/>
                <a:gd name="csY498" fmla="*/ 21814 h 178430"/>
                <a:gd name="csX499" fmla="*/ 176752 w 262331"/>
                <a:gd name="csY499" fmla="*/ 21814 h 178430"/>
                <a:gd name="csX500" fmla="*/ 176752 w 262331"/>
                <a:gd name="csY500" fmla="*/ 20136 h 178430"/>
                <a:gd name="csX501" fmla="*/ 178430 w 262331"/>
                <a:gd name="csY501" fmla="*/ 20136 h 178430"/>
                <a:gd name="csX502" fmla="*/ 180108 w 262331"/>
                <a:gd name="csY502" fmla="*/ 21814 h 178430"/>
                <a:gd name="csX503" fmla="*/ 180108 w 262331"/>
                <a:gd name="csY503" fmla="*/ 23492 h 178430"/>
                <a:gd name="csX504" fmla="*/ 182346 w 262331"/>
                <a:gd name="csY504" fmla="*/ 23492 h 178430"/>
                <a:gd name="csX505" fmla="*/ 182346 w 262331"/>
                <a:gd name="csY505" fmla="*/ 25170 h 178430"/>
                <a:gd name="csX506" fmla="*/ 184024 w 262331"/>
                <a:gd name="csY506" fmla="*/ 25170 h 178430"/>
                <a:gd name="csX507" fmla="*/ 184024 w 262331"/>
                <a:gd name="csY507" fmla="*/ 23492 h 178430"/>
                <a:gd name="csX508" fmla="*/ 189058 w 262331"/>
                <a:gd name="csY508" fmla="*/ 23492 h 178430"/>
                <a:gd name="csX509" fmla="*/ 189058 w 262331"/>
                <a:gd name="csY509" fmla="*/ 21814 h 178430"/>
                <a:gd name="csX510" fmla="*/ 191295 w 262331"/>
                <a:gd name="csY510" fmla="*/ 21814 h 178430"/>
                <a:gd name="csX511" fmla="*/ 191295 w 262331"/>
                <a:gd name="csY511" fmla="*/ 20136 h 178430"/>
                <a:gd name="csX512" fmla="*/ 192973 w 262331"/>
                <a:gd name="csY512" fmla="*/ 20136 h 178430"/>
                <a:gd name="csX513" fmla="*/ 192973 w 262331"/>
                <a:gd name="csY513" fmla="*/ 17899 h 178430"/>
                <a:gd name="csX514" fmla="*/ 194651 w 262331"/>
                <a:gd name="csY514" fmla="*/ 17899 h 178430"/>
                <a:gd name="csX515" fmla="*/ 194651 w 262331"/>
                <a:gd name="csY515" fmla="*/ 14543 h 178430"/>
                <a:gd name="csX516" fmla="*/ 192973 w 262331"/>
                <a:gd name="csY516" fmla="*/ 14543 h 178430"/>
                <a:gd name="csX517" fmla="*/ 192973 w 262331"/>
                <a:gd name="csY517" fmla="*/ 11187 h 178430"/>
                <a:gd name="csX518" fmla="*/ 191295 w 262331"/>
                <a:gd name="csY518" fmla="*/ 11187 h 178430"/>
                <a:gd name="csX519" fmla="*/ 191295 w 262331"/>
                <a:gd name="csY519" fmla="*/ 2237 h 178430"/>
                <a:gd name="csX520" fmla="*/ 192973 w 262331"/>
                <a:gd name="csY520" fmla="*/ 2237 h 178430"/>
                <a:gd name="csX521" fmla="*/ 192973 w 262331"/>
                <a:gd name="csY521" fmla="*/ 0 h 178430"/>
                <a:gd name="csX522" fmla="*/ 194651 w 262331"/>
                <a:gd name="csY522" fmla="*/ 0 h 178430"/>
                <a:gd name="csX523" fmla="*/ 194651 w 262331"/>
                <a:gd name="csY523" fmla="*/ 2237 h 178430"/>
                <a:gd name="csX524" fmla="*/ 196329 w 262331"/>
                <a:gd name="csY524" fmla="*/ 2237 h 178430"/>
                <a:gd name="csX525" fmla="*/ 196329 w 262331"/>
                <a:gd name="csY525" fmla="*/ 3915 h 178430"/>
                <a:gd name="csX526" fmla="*/ 198007 w 262331"/>
                <a:gd name="csY526" fmla="*/ 3915 h 178430"/>
                <a:gd name="csX527" fmla="*/ 198007 w 262331"/>
                <a:gd name="csY527" fmla="*/ 2237 h 178430"/>
                <a:gd name="csX528" fmla="*/ 199685 w 262331"/>
                <a:gd name="csY528" fmla="*/ 2237 h 178430"/>
                <a:gd name="csX529" fmla="*/ 199685 w 262331"/>
                <a:gd name="csY529" fmla="*/ 0 h 178430"/>
                <a:gd name="csX530" fmla="*/ 203601 w 262331"/>
                <a:gd name="csY530" fmla="*/ 0 h 178430"/>
                <a:gd name="csX531" fmla="*/ 203601 w 262331"/>
                <a:gd name="csY531" fmla="*/ 2237 h 178430"/>
                <a:gd name="csX532" fmla="*/ 205278 w 262331"/>
                <a:gd name="csY532" fmla="*/ 3915 h 178430"/>
                <a:gd name="csX533" fmla="*/ 205278 w 262331"/>
                <a:gd name="csY533" fmla="*/ 3915 h 178430"/>
                <a:gd name="csX534" fmla="*/ 205278 w 262331"/>
                <a:gd name="csY534" fmla="*/ 7271 h 178430"/>
                <a:gd name="csX535" fmla="*/ 206957 w 262331"/>
                <a:gd name="csY535" fmla="*/ 7271 h 178430"/>
                <a:gd name="csX536" fmla="*/ 206957 w 262331"/>
                <a:gd name="csY536" fmla="*/ 8949 h 178430"/>
                <a:gd name="csX537" fmla="*/ 212550 w 262331"/>
                <a:gd name="csY537" fmla="*/ 8949 h 178430"/>
                <a:gd name="csX538" fmla="*/ 212550 w 262331"/>
                <a:gd name="csY538" fmla="*/ 14543 h 178430"/>
                <a:gd name="csX539" fmla="*/ 208635 w 262331"/>
                <a:gd name="csY539" fmla="*/ 14543 h 178430"/>
                <a:gd name="csX540" fmla="*/ 208635 w 262331"/>
                <a:gd name="csY540" fmla="*/ 16221 h 178430"/>
                <a:gd name="csX541" fmla="*/ 212550 w 262331"/>
                <a:gd name="csY541" fmla="*/ 16221 h 178430"/>
                <a:gd name="csX542" fmla="*/ 212550 w 262331"/>
                <a:gd name="csY542" fmla="*/ 17899 h 178430"/>
                <a:gd name="csX543" fmla="*/ 214228 w 262331"/>
                <a:gd name="csY543" fmla="*/ 17899 h 178430"/>
                <a:gd name="csX544" fmla="*/ 214228 w 262331"/>
                <a:gd name="csY544" fmla="*/ 20136 h 178430"/>
                <a:gd name="csX545" fmla="*/ 215906 w 262331"/>
                <a:gd name="csY545" fmla="*/ 20136 h 178430"/>
                <a:gd name="csX546" fmla="*/ 215906 w 262331"/>
                <a:gd name="csY546" fmla="*/ 21814 h 178430"/>
                <a:gd name="csX547" fmla="*/ 217584 w 262331"/>
                <a:gd name="csY547" fmla="*/ 21814 h 178430"/>
                <a:gd name="csX548" fmla="*/ 217584 w 262331"/>
                <a:gd name="csY548" fmla="*/ 23492 h 178430"/>
                <a:gd name="csX549" fmla="*/ 219822 w 262331"/>
                <a:gd name="csY549" fmla="*/ 23492 h 178430"/>
                <a:gd name="csX550" fmla="*/ 219822 w 262331"/>
                <a:gd name="csY550" fmla="*/ 16221 h 178430"/>
                <a:gd name="csX551" fmla="*/ 224855 w 262331"/>
                <a:gd name="csY551" fmla="*/ 16221 h 178430"/>
                <a:gd name="csX552" fmla="*/ 224855 w 262331"/>
                <a:gd name="csY552" fmla="*/ 14543 h 178430"/>
                <a:gd name="csX553" fmla="*/ 226534 w 262331"/>
                <a:gd name="csY553" fmla="*/ 14543 h 178430"/>
                <a:gd name="csX554" fmla="*/ 226534 w 262331"/>
                <a:gd name="csY554" fmla="*/ 11187 h 178430"/>
                <a:gd name="csX555" fmla="*/ 230449 w 262331"/>
                <a:gd name="csY555" fmla="*/ 11187 h 178430"/>
                <a:gd name="csX556" fmla="*/ 230449 w 262331"/>
                <a:gd name="csY556" fmla="*/ 8949 h 178430"/>
                <a:gd name="csX557" fmla="*/ 232127 w 262331"/>
                <a:gd name="csY557" fmla="*/ 8949 h 178430"/>
                <a:gd name="csX558" fmla="*/ 232127 w 262331"/>
                <a:gd name="csY558" fmla="*/ 11187 h 178430"/>
                <a:gd name="csX559" fmla="*/ 235483 w 262331"/>
                <a:gd name="csY559" fmla="*/ 11187 h 178430"/>
                <a:gd name="csX560" fmla="*/ 235483 w 262331"/>
                <a:gd name="csY560" fmla="*/ 12865 h 178430"/>
                <a:gd name="csX561" fmla="*/ 232127 w 262331"/>
                <a:gd name="csY561" fmla="*/ 12865 h 178430"/>
                <a:gd name="csX562" fmla="*/ 232127 w 262331"/>
                <a:gd name="csY562" fmla="*/ 14543 h 178430"/>
                <a:gd name="csX563" fmla="*/ 230449 w 262331"/>
                <a:gd name="csY563" fmla="*/ 14543 h 178430"/>
                <a:gd name="csX564" fmla="*/ 230449 w 262331"/>
                <a:gd name="csY564" fmla="*/ 16221 h 178430"/>
                <a:gd name="csX565" fmla="*/ 228212 w 262331"/>
                <a:gd name="csY565" fmla="*/ 16221 h 178430"/>
                <a:gd name="csX566" fmla="*/ 228212 w 262331"/>
                <a:gd name="csY566" fmla="*/ 17899 h 178430"/>
                <a:gd name="csX567" fmla="*/ 230449 w 262331"/>
                <a:gd name="csY567" fmla="*/ 17899 h 178430"/>
                <a:gd name="csX568" fmla="*/ 230449 w 262331"/>
                <a:gd name="csY568" fmla="*/ 21814 h 178430"/>
                <a:gd name="csX569" fmla="*/ 226534 w 262331"/>
                <a:gd name="csY569" fmla="*/ 21814 h 178430"/>
                <a:gd name="csX570" fmla="*/ 226534 w 262331"/>
                <a:gd name="csY570" fmla="*/ 23492 h 178430"/>
                <a:gd name="csX571" fmla="*/ 224855 w 262331"/>
                <a:gd name="csY571" fmla="*/ 23492 h 178430"/>
                <a:gd name="csX572" fmla="*/ 224855 w 262331"/>
                <a:gd name="csY572" fmla="*/ 25170 h 178430"/>
                <a:gd name="csX573" fmla="*/ 223178 w 262331"/>
                <a:gd name="csY573" fmla="*/ 25170 h 178430"/>
                <a:gd name="csX574" fmla="*/ 223178 w 262331"/>
                <a:gd name="csY574" fmla="*/ 26848 h 178430"/>
                <a:gd name="csX575" fmla="*/ 226534 w 262331"/>
                <a:gd name="csY575" fmla="*/ 26848 h 178430"/>
                <a:gd name="csX576" fmla="*/ 226534 w 262331"/>
                <a:gd name="csY576" fmla="*/ 30764 h 178430"/>
                <a:gd name="csX577" fmla="*/ 226534 w 262331"/>
                <a:gd name="csY577" fmla="*/ 28526 h 178430"/>
                <a:gd name="csX578" fmla="*/ 226534 w 262331"/>
                <a:gd name="csY578" fmla="*/ 30764 h 178430"/>
                <a:gd name="csX579" fmla="*/ 230449 w 262331"/>
                <a:gd name="csY579" fmla="*/ 30764 h 178430"/>
                <a:gd name="csX580" fmla="*/ 230449 w 262331"/>
                <a:gd name="csY580" fmla="*/ 32442 h 178430"/>
                <a:gd name="csX581" fmla="*/ 232127 w 262331"/>
                <a:gd name="csY581" fmla="*/ 32442 h 178430"/>
                <a:gd name="csX582" fmla="*/ 232127 w 262331"/>
                <a:gd name="csY582" fmla="*/ 28526 h 178430"/>
                <a:gd name="csX583" fmla="*/ 235483 w 262331"/>
                <a:gd name="csY583" fmla="*/ 28526 h 178430"/>
                <a:gd name="csX584" fmla="*/ 235483 w 262331"/>
                <a:gd name="csY584" fmla="*/ 32442 h 178430"/>
                <a:gd name="csX585" fmla="*/ 237161 w 262331"/>
                <a:gd name="csY585" fmla="*/ 32442 h 178430"/>
                <a:gd name="csX586" fmla="*/ 237161 w 262331"/>
                <a:gd name="csY586" fmla="*/ 37476 h 178430"/>
                <a:gd name="csX587" fmla="*/ 235483 w 262331"/>
                <a:gd name="csY587" fmla="*/ 37476 h 178430"/>
                <a:gd name="csX588" fmla="*/ 235483 w 262331"/>
                <a:gd name="csY588" fmla="*/ 41391 h 178430"/>
                <a:gd name="csX589" fmla="*/ 232127 w 262331"/>
                <a:gd name="csY589" fmla="*/ 41391 h 178430"/>
                <a:gd name="csX590" fmla="*/ 232127 w 262331"/>
                <a:gd name="csY590" fmla="*/ 44747 h 178430"/>
                <a:gd name="csX591" fmla="*/ 232127 w 262331"/>
                <a:gd name="csY591" fmla="*/ 44747 h 178430"/>
                <a:gd name="csX592" fmla="*/ 232127 w 262331"/>
                <a:gd name="csY592" fmla="*/ 48663 h 178430"/>
                <a:gd name="csX593" fmla="*/ 233805 w 262331"/>
                <a:gd name="csY593" fmla="*/ 48663 h 178430"/>
                <a:gd name="csX594" fmla="*/ 233805 w 262331"/>
                <a:gd name="csY594" fmla="*/ 46425 h 178430"/>
                <a:gd name="csX595" fmla="*/ 239399 w 262331"/>
                <a:gd name="csY595" fmla="*/ 46425 h 178430"/>
                <a:gd name="csX596" fmla="*/ 239399 w 262331"/>
                <a:gd name="csY596" fmla="*/ 44747 h 178430"/>
                <a:gd name="csX597" fmla="*/ 244432 w 262331"/>
                <a:gd name="csY597" fmla="*/ 44747 h 178430"/>
                <a:gd name="csX598" fmla="*/ 244432 w 262331"/>
                <a:gd name="csY598" fmla="*/ 46425 h 178430"/>
                <a:gd name="csX599" fmla="*/ 242755 w 262331"/>
                <a:gd name="csY599" fmla="*/ 46425 h 178430"/>
                <a:gd name="csX600" fmla="*/ 242755 w 262331"/>
                <a:gd name="csY600" fmla="*/ 50341 h 178430"/>
                <a:gd name="csX601" fmla="*/ 244432 w 262331"/>
                <a:gd name="csY601" fmla="*/ 52019 h 178430"/>
                <a:gd name="csX602" fmla="*/ 246111 w 262331"/>
                <a:gd name="csY602" fmla="*/ 52019 h 178430"/>
                <a:gd name="csX603" fmla="*/ 246111 w 262331"/>
                <a:gd name="csY603" fmla="*/ 53697 h 178430"/>
                <a:gd name="csX604" fmla="*/ 250026 w 262331"/>
                <a:gd name="csY604" fmla="*/ 53697 h 178430"/>
                <a:gd name="csX605" fmla="*/ 250026 w 262331"/>
                <a:gd name="csY605" fmla="*/ 55375 h 178430"/>
                <a:gd name="csX606" fmla="*/ 251704 w 262331"/>
                <a:gd name="csY606" fmla="*/ 57053 h 178430"/>
                <a:gd name="csX607" fmla="*/ 251704 w 262331"/>
                <a:gd name="csY607" fmla="*/ 55375 h 178430"/>
                <a:gd name="csX608" fmla="*/ 253382 w 262331"/>
                <a:gd name="csY608" fmla="*/ 55375 h 178430"/>
                <a:gd name="csX609" fmla="*/ 253382 w 262331"/>
                <a:gd name="csY609" fmla="*/ 53697 h 178430"/>
                <a:gd name="csX610" fmla="*/ 255060 w 262331"/>
                <a:gd name="csY610" fmla="*/ 53697 h 178430"/>
                <a:gd name="csX611" fmla="*/ 255060 w 262331"/>
                <a:gd name="csY611" fmla="*/ 59290 h 178430"/>
                <a:gd name="csX612" fmla="*/ 256738 w 262331"/>
                <a:gd name="csY612" fmla="*/ 59290 h 178430"/>
                <a:gd name="csX613" fmla="*/ 256738 w 262331"/>
                <a:gd name="csY613" fmla="*/ 57053 h 178430"/>
                <a:gd name="csX614" fmla="*/ 258976 w 262331"/>
                <a:gd name="csY614" fmla="*/ 57053 h 178430"/>
                <a:gd name="csX615" fmla="*/ 258976 w 262331"/>
                <a:gd name="csY615" fmla="*/ 59290 h 178430"/>
                <a:gd name="csX616" fmla="*/ 260654 w 262331"/>
                <a:gd name="csY616" fmla="*/ 59290 h 178430"/>
                <a:gd name="csX617" fmla="*/ 260654 w 262331"/>
                <a:gd name="csY617" fmla="*/ 68240 h 178430"/>
                <a:gd name="csX618" fmla="*/ 258976 w 262331"/>
                <a:gd name="csY618" fmla="*/ 68240 h 178430"/>
                <a:gd name="csX619" fmla="*/ 258976 w 262331"/>
                <a:gd name="csY619" fmla="*/ 69918 h 178430"/>
                <a:gd name="csX620" fmla="*/ 258976 w 262331"/>
                <a:gd name="csY620" fmla="*/ 69918 h 178430"/>
                <a:gd name="csX621" fmla="*/ 258976 w 262331"/>
                <a:gd name="csY621" fmla="*/ 71596 h 178430"/>
                <a:gd name="csX622" fmla="*/ 253382 w 262331"/>
                <a:gd name="csY622" fmla="*/ 71596 h 178430"/>
                <a:gd name="csX623" fmla="*/ 253382 w 262331"/>
                <a:gd name="csY623" fmla="*/ 73274 h 178430"/>
                <a:gd name="csX624" fmla="*/ 260654 w 262331"/>
                <a:gd name="csY624" fmla="*/ 73274 h 178430"/>
                <a:gd name="csX625" fmla="*/ 260654 w 262331"/>
                <a:gd name="csY625" fmla="*/ 74952 h 178430"/>
                <a:gd name="csX626" fmla="*/ 260654 w 262331"/>
                <a:gd name="csY626" fmla="*/ 74952 h 178430"/>
                <a:gd name="csX627" fmla="*/ 260654 w 262331"/>
                <a:gd name="csY627" fmla="*/ 77189 h 178430"/>
                <a:gd name="csX628" fmla="*/ 256738 w 262331"/>
                <a:gd name="csY628" fmla="*/ 77189 h 178430"/>
                <a:gd name="csX629" fmla="*/ 256738 w 262331"/>
                <a:gd name="csY629" fmla="*/ 78867 h 178430"/>
                <a:gd name="csX630" fmla="*/ 260654 w 262331"/>
                <a:gd name="csY630" fmla="*/ 78867 h 178430"/>
                <a:gd name="csX631" fmla="*/ 260654 w 262331"/>
                <a:gd name="csY631" fmla="*/ 80545 h 178430"/>
                <a:gd name="csX632" fmla="*/ 258976 w 262331"/>
                <a:gd name="csY632" fmla="*/ 82223 h 178430"/>
                <a:gd name="csX633" fmla="*/ 258976 w 262331"/>
                <a:gd name="csY633" fmla="*/ 83901 h 178430"/>
                <a:gd name="csX634" fmla="*/ 260654 w 262331"/>
                <a:gd name="csY634" fmla="*/ 83901 h 178430"/>
                <a:gd name="csX635" fmla="*/ 262332 w 262331"/>
                <a:gd name="csY635" fmla="*/ 82223 h 178430"/>
                <a:gd name="csX636" fmla="*/ 262332 w 262331"/>
                <a:gd name="csY636" fmla="*/ 85579 h 178430"/>
                <a:gd name="csX637" fmla="*/ 262332 w 262331"/>
                <a:gd name="csY637" fmla="*/ 85579 h 178430"/>
                <a:gd name="csX638" fmla="*/ 262332 w 262331"/>
                <a:gd name="csY638" fmla="*/ 87817 h 178430"/>
                <a:gd name="csX639" fmla="*/ 260654 w 262331"/>
                <a:gd name="csY639" fmla="*/ 87817 h 178430"/>
                <a:gd name="csX640" fmla="*/ 260654 w 262331"/>
                <a:gd name="csY640" fmla="*/ 89495 h 178430"/>
                <a:gd name="csX641" fmla="*/ 256738 w 262331"/>
                <a:gd name="csY641" fmla="*/ 89495 h 178430"/>
                <a:gd name="csX642" fmla="*/ 255060 w 262331"/>
                <a:gd name="csY642" fmla="*/ 87817 h 178430"/>
                <a:gd name="csX643" fmla="*/ 253382 w 262331"/>
                <a:gd name="csY643" fmla="*/ 87817 h 178430"/>
                <a:gd name="csX644" fmla="*/ 253382 w 262331"/>
                <a:gd name="csY644" fmla="*/ 85579 h 178430"/>
                <a:gd name="csX645" fmla="*/ 251704 w 262331"/>
                <a:gd name="csY645" fmla="*/ 85579 h 178430"/>
                <a:gd name="csX646" fmla="*/ 251704 w 262331"/>
                <a:gd name="csY646" fmla="*/ 87817 h 178430"/>
                <a:gd name="csX647" fmla="*/ 246111 w 262331"/>
                <a:gd name="csY647" fmla="*/ 87817 h 178430"/>
                <a:gd name="csX648" fmla="*/ 246111 w 262331"/>
                <a:gd name="csY648" fmla="*/ 89495 h 178430"/>
                <a:gd name="csX649" fmla="*/ 253382 w 262331"/>
                <a:gd name="csY649" fmla="*/ 89495 h 178430"/>
                <a:gd name="csX650" fmla="*/ 255060 w 262331"/>
                <a:gd name="csY650" fmla="*/ 91173 h 178430"/>
                <a:gd name="csX651" fmla="*/ 255060 w 262331"/>
                <a:gd name="csY651" fmla="*/ 92851 h 178430"/>
                <a:gd name="csX652" fmla="*/ 258976 w 262331"/>
                <a:gd name="csY652" fmla="*/ 92851 h 178430"/>
                <a:gd name="csX653" fmla="*/ 258976 w 262331"/>
                <a:gd name="csY653" fmla="*/ 94529 h 178430"/>
                <a:gd name="csX654" fmla="*/ 255060 w 262331"/>
                <a:gd name="csY654" fmla="*/ 94529 h 178430"/>
                <a:gd name="csX655" fmla="*/ 255060 w 262331"/>
                <a:gd name="csY655" fmla="*/ 96766 h 178430"/>
                <a:gd name="csX656" fmla="*/ 256738 w 262331"/>
                <a:gd name="csY656" fmla="*/ 96766 h 178430"/>
                <a:gd name="csX657" fmla="*/ 256738 w 262331"/>
                <a:gd name="csY657" fmla="*/ 98444 h 178430"/>
                <a:gd name="csX658" fmla="*/ 253382 w 262331"/>
                <a:gd name="csY658" fmla="*/ 98444 h 178430"/>
                <a:gd name="csX659" fmla="*/ 253382 w 262331"/>
                <a:gd name="csY659" fmla="*/ 100122 h 178430"/>
                <a:gd name="csX660" fmla="*/ 253382 w 262331"/>
                <a:gd name="csY660" fmla="*/ 100122 h 178430"/>
                <a:gd name="csX661" fmla="*/ 253382 w 262331"/>
                <a:gd name="csY661" fmla="*/ 101800 h 178430"/>
                <a:gd name="csX662" fmla="*/ 250026 w 262331"/>
                <a:gd name="csY662" fmla="*/ 101800 h 178430"/>
                <a:gd name="csX663" fmla="*/ 250026 w 262331"/>
                <a:gd name="csY663" fmla="*/ 103478 h 178430"/>
                <a:gd name="csX664" fmla="*/ 251704 w 262331"/>
                <a:gd name="csY664" fmla="*/ 103478 h 178430"/>
                <a:gd name="csX665" fmla="*/ 251704 w 262331"/>
                <a:gd name="csY665" fmla="*/ 105716 h 178430"/>
                <a:gd name="csX666" fmla="*/ 250026 w 262331"/>
                <a:gd name="csY666" fmla="*/ 105716 h 178430"/>
                <a:gd name="csX667" fmla="*/ 250026 w 262331"/>
                <a:gd name="csY667" fmla="*/ 107394 h 178430"/>
                <a:gd name="csX668" fmla="*/ 244432 w 262331"/>
                <a:gd name="csY668" fmla="*/ 107394 h 178430"/>
                <a:gd name="csX669" fmla="*/ 244432 w 262331"/>
                <a:gd name="csY669" fmla="*/ 109072 h 178430"/>
                <a:gd name="csX670" fmla="*/ 239399 w 262331"/>
                <a:gd name="csY670" fmla="*/ 109072 h 178430"/>
                <a:gd name="csX671" fmla="*/ 239399 w 262331"/>
                <a:gd name="csY671" fmla="*/ 110750 h 178430"/>
                <a:gd name="csX672" fmla="*/ 242755 w 262331"/>
                <a:gd name="csY672" fmla="*/ 110750 h 178430"/>
                <a:gd name="csX673" fmla="*/ 242755 w 262331"/>
                <a:gd name="csY673" fmla="*/ 112428 h 178430"/>
                <a:gd name="csX674" fmla="*/ 237161 w 262331"/>
                <a:gd name="csY674" fmla="*/ 112428 h 178430"/>
                <a:gd name="csX675" fmla="*/ 237161 w 262331"/>
                <a:gd name="csY675" fmla="*/ 116343 h 178430"/>
                <a:gd name="csX676" fmla="*/ 239399 w 262331"/>
                <a:gd name="csY676" fmla="*/ 116343 h 178430"/>
                <a:gd name="csX677" fmla="*/ 239399 w 262331"/>
                <a:gd name="csY677" fmla="*/ 118021 h 178430"/>
                <a:gd name="csX678" fmla="*/ 239399 w 262331"/>
                <a:gd name="csY678" fmla="*/ 118021 h 178430"/>
                <a:gd name="csX679" fmla="*/ 239399 w 262331"/>
                <a:gd name="csY679" fmla="*/ 123055 h 178430"/>
                <a:gd name="csX680" fmla="*/ 237161 w 262331"/>
                <a:gd name="csY680" fmla="*/ 123055 h 178430"/>
                <a:gd name="csX681" fmla="*/ 237161 w 262331"/>
                <a:gd name="csY681" fmla="*/ 121377 h 178430"/>
                <a:gd name="csX682" fmla="*/ 235483 w 262331"/>
                <a:gd name="csY682" fmla="*/ 121377 h 178430"/>
                <a:gd name="csX683" fmla="*/ 235483 w 262331"/>
                <a:gd name="csY683" fmla="*/ 123055 h 178430"/>
                <a:gd name="csX684" fmla="*/ 233805 w 262331"/>
                <a:gd name="csY684" fmla="*/ 123055 h 178430"/>
                <a:gd name="csX685" fmla="*/ 233805 w 262331"/>
                <a:gd name="csY685" fmla="*/ 125293 h 178430"/>
                <a:gd name="csX686" fmla="*/ 230449 w 262331"/>
                <a:gd name="csY686" fmla="*/ 125293 h 178430"/>
                <a:gd name="csX687" fmla="*/ 230449 w 262331"/>
                <a:gd name="csY687" fmla="*/ 128649 h 178430"/>
                <a:gd name="csX688" fmla="*/ 230449 w 262331"/>
                <a:gd name="csY688" fmla="*/ 128649 h 178430"/>
                <a:gd name="csX689" fmla="*/ 230449 w 262331"/>
                <a:gd name="csY689" fmla="*/ 130327 h 178430"/>
                <a:gd name="csX690" fmla="*/ 228212 w 262331"/>
                <a:gd name="csY690" fmla="*/ 130327 h 178430"/>
                <a:gd name="csX691" fmla="*/ 228212 w 262331"/>
                <a:gd name="csY691" fmla="*/ 132005 h 178430"/>
                <a:gd name="csX692" fmla="*/ 226534 w 262331"/>
                <a:gd name="csY692" fmla="*/ 132005 h 178430"/>
                <a:gd name="csX693" fmla="*/ 226534 w 262331"/>
                <a:gd name="csY693" fmla="*/ 128649 h 178430"/>
                <a:gd name="csX694" fmla="*/ 224855 w 262331"/>
                <a:gd name="csY694" fmla="*/ 128649 h 178430"/>
                <a:gd name="csX695" fmla="*/ 224855 w 262331"/>
                <a:gd name="csY695" fmla="*/ 130327 h 178430"/>
                <a:gd name="csX696" fmla="*/ 223178 w 262331"/>
                <a:gd name="csY696" fmla="*/ 130327 h 178430"/>
                <a:gd name="csX697" fmla="*/ 223178 w 262331"/>
                <a:gd name="csY697" fmla="*/ 128649 h 178430"/>
                <a:gd name="csX698" fmla="*/ 219822 w 262331"/>
                <a:gd name="csY698" fmla="*/ 128649 h 178430"/>
                <a:gd name="csX699" fmla="*/ 219822 w 262331"/>
                <a:gd name="csY699" fmla="*/ 130327 h 178430"/>
                <a:gd name="csX700" fmla="*/ 217584 w 262331"/>
                <a:gd name="csY700" fmla="*/ 130327 h 178430"/>
                <a:gd name="csX701" fmla="*/ 217584 w 262331"/>
                <a:gd name="csY701" fmla="*/ 132005 h 178430"/>
                <a:gd name="csX702" fmla="*/ 217584 w 262331"/>
                <a:gd name="csY702" fmla="*/ 132005 h 178430"/>
                <a:gd name="csX703" fmla="*/ 217584 w 262331"/>
                <a:gd name="csY703" fmla="*/ 134242 h 178430"/>
                <a:gd name="csX704" fmla="*/ 210872 w 262331"/>
                <a:gd name="csY704" fmla="*/ 134242 h 178430"/>
                <a:gd name="csX705" fmla="*/ 210872 w 262331"/>
                <a:gd name="csY705" fmla="*/ 135920 h 178430"/>
                <a:gd name="csX706" fmla="*/ 206957 w 262331"/>
                <a:gd name="csY706" fmla="*/ 135920 h 178430"/>
                <a:gd name="csX707" fmla="*/ 206957 w 262331"/>
                <a:gd name="csY707" fmla="*/ 137598 h 178430"/>
                <a:gd name="csX708" fmla="*/ 205278 w 262331"/>
                <a:gd name="csY708" fmla="*/ 137598 h 178430"/>
                <a:gd name="csX709" fmla="*/ 205278 w 262331"/>
                <a:gd name="csY709" fmla="*/ 139276 h 178430"/>
                <a:gd name="csX710" fmla="*/ 201923 w 262331"/>
                <a:gd name="csY710" fmla="*/ 139276 h 178430"/>
                <a:gd name="csX711" fmla="*/ 201923 w 262331"/>
                <a:gd name="csY711" fmla="*/ 140954 h 178430"/>
                <a:gd name="csX712" fmla="*/ 199685 w 262331"/>
                <a:gd name="csY712" fmla="*/ 142632 h 178430"/>
                <a:gd name="csX713" fmla="*/ 198007 w 262331"/>
                <a:gd name="csY713" fmla="*/ 142632 h 178430"/>
                <a:gd name="csX714" fmla="*/ 198007 w 262331"/>
                <a:gd name="csY714" fmla="*/ 144870 h 178430"/>
                <a:gd name="csX715" fmla="*/ 196329 w 262331"/>
                <a:gd name="csY715" fmla="*/ 144870 h 178430"/>
                <a:gd name="csX716" fmla="*/ 196329 w 262331"/>
                <a:gd name="csY716" fmla="*/ 146548 h 178430"/>
                <a:gd name="csX717" fmla="*/ 194651 w 262331"/>
                <a:gd name="csY717" fmla="*/ 148226 h 178430"/>
                <a:gd name="csX718" fmla="*/ 194651 w 262331"/>
                <a:gd name="csY718" fmla="*/ 149904 h 178430"/>
                <a:gd name="csX719" fmla="*/ 192973 w 262331"/>
                <a:gd name="csY719" fmla="*/ 149904 h 178430"/>
                <a:gd name="csX720" fmla="*/ 192973 w 262331"/>
                <a:gd name="csY720" fmla="*/ 151582 h 178430"/>
                <a:gd name="csX721" fmla="*/ 191295 w 262331"/>
                <a:gd name="csY721" fmla="*/ 151582 h 178430"/>
                <a:gd name="csX722" fmla="*/ 191295 w 262331"/>
                <a:gd name="csY722" fmla="*/ 153819 h 178430"/>
                <a:gd name="csX723" fmla="*/ 189058 w 262331"/>
                <a:gd name="csY723" fmla="*/ 153819 h 178430"/>
                <a:gd name="csX724" fmla="*/ 189058 w 262331"/>
                <a:gd name="csY724" fmla="*/ 157175 h 178430"/>
                <a:gd name="csX725" fmla="*/ 171159 w 262331"/>
                <a:gd name="csY725" fmla="*/ 157175 h 178430"/>
                <a:gd name="csX726" fmla="*/ 171159 w 262331"/>
                <a:gd name="csY726" fmla="*/ 158853 h 178430"/>
                <a:gd name="csX727" fmla="*/ 166124 w 262331"/>
                <a:gd name="csY727" fmla="*/ 158853 h 178430"/>
                <a:gd name="csX728" fmla="*/ 166124 w 262331"/>
                <a:gd name="csY728" fmla="*/ 160531 h 178430"/>
                <a:gd name="csX729" fmla="*/ 162769 w 262331"/>
                <a:gd name="csY729" fmla="*/ 160531 h 178430"/>
                <a:gd name="csX730" fmla="*/ 162769 w 262331"/>
                <a:gd name="csY730" fmla="*/ 162769 h 178430"/>
                <a:gd name="csX731" fmla="*/ 160531 w 262331"/>
                <a:gd name="csY731" fmla="*/ 162769 h 178430"/>
                <a:gd name="csX732" fmla="*/ 160531 w 262331"/>
                <a:gd name="csY732" fmla="*/ 166125 h 178430"/>
                <a:gd name="csX733" fmla="*/ 158853 w 262331"/>
                <a:gd name="csY733" fmla="*/ 166125 h 178430"/>
                <a:gd name="csX734" fmla="*/ 158853 w 262331"/>
                <a:gd name="csY734" fmla="*/ 171159 h 178430"/>
                <a:gd name="csX735" fmla="*/ 155497 w 262331"/>
                <a:gd name="csY735" fmla="*/ 171159 h 178430"/>
                <a:gd name="csX736" fmla="*/ 155497 w 262331"/>
                <a:gd name="csY736" fmla="*/ 173396 h 178430"/>
                <a:gd name="csX737" fmla="*/ 153819 w 262331"/>
                <a:gd name="csY737" fmla="*/ 173396 h 178430"/>
                <a:gd name="csX738" fmla="*/ 153819 w 262331"/>
                <a:gd name="csY738" fmla="*/ 175074 h 178430"/>
                <a:gd name="csX739" fmla="*/ 146548 w 262331"/>
                <a:gd name="csY739" fmla="*/ 175074 h 178430"/>
                <a:gd name="csX740" fmla="*/ 146548 w 262331"/>
                <a:gd name="csY740" fmla="*/ 176752 h 178430"/>
                <a:gd name="csX741" fmla="*/ 140954 w 262331"/>
                <a:gd name="csY741" fmla="*/ 176752 h 178430"/>
                <a:gd name="csX742" fmla="*/ 140954 w 262331"/>
                <a:gd name="csY742" fmla="*/ 178430 h 178430"/>
                <a:gd name="csX743" fmla="*/ 137598 w 262331"/>
                <a:gd name="csY743" fmla="*/ 178430 h 178430"/>
                <a:gd name="csX744" fmla="*/ 12865 w 262331"/>
                <a:gd name="csY744" fmla="*/ 64324 h 178430"/>
                <a:gd name="csX745" fmla="*/ 12865 w 262331"/>
                <a:gd name="csY745" fmla="*/ 62646 h 178430"/>
                <a:gd name="csX746" fmla="*/ 12865 w 262331"/>
                <a:gd name="csY746" fmla="*/ 64324 h 178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</a:cxnLst>
              <a:rect l="l" t="t" r="r" b="b"/>
              <a:pathLst>
                <a:path w="262331" h="178430">
                  <a:moveTo>
                    <a:pt x="137598" y="178430"/>
                  </a:moveTo>
                  <a:lnTo>
                    <a:pt x="137598" y="176752"/>
                  </a:lnTo>
                  <a:lnTo>
                    <a:pt x="125293" y="176752"/>
                  </a:lnTo>
                  <a:lnTo>
                    <a:pt x="125293" y="175074"/>
                  </a:lnTo>
                  <a:lnTo>
                    <a:pt x="119699" y="175074"/>
                  </a:lnTo>
                  <a:lnTo>
                    <a:pt x="119699" y="173396"/>
                  </a:lnTo>
                  <a:lnTo>
                    <a:pt x="118021" y="173396"/>
                  </a:lnTo>
                  <a:lnTo>
                    <a:pt x="118021" y="171159"/>
                  </a:lnTo>
                  <a:lnTo>
                    <a:pt x="112428" y="171159"/>
                  </a:lnTo>
                  <a:lnTo>
                    <a:pt x="112428" y="169481"/>
                  </a:lnTo>
                  <a:lnTo>
                    <a:pt x="107394" y="169481"/>
                  </a:lnTo>
                  <a:lnTo>
                    <a:pt x="107394" y="171159"/>
                  </a:lnTo>
                  <a:lnTo>
                    <a:pt x="105716" y="171159"/>
                  </a:lnTo>
                  <a:lnTo>
                    <a:pt x="105716" y="169481"/>
                  </a:lnTo>
                  <a:lnTo>
                    <a:pt x="101800" y="169481"/>
                  </a:lnTo>
                  <a:lnTo>
                    <a:pt x="101800" y="167803"/>
                  </a:lnTo>
                  <a:lnTo>
                    <a:pt x="100122" y="167803"/>
                  </a:lnTo>
                  <a:lnTo>
                    <a:pt x="100122" y="166125"/>
                  </a:lnTo>
                  <a:lnTo>
                    <a:pt x="98444" y="166125"/>
                  </a:lnTo>
                  <a:lnTo>
                    <a:pt x="98444" y="164447"/>
                  </a:lnTo>
                  <a:lnTo>
                    <a:pt x="96766" y="164447"/>
                  </a:lnTo>
                  <a:lnTo>
                    <a:pt x="96766" y="162769"/>
                  </a:lnTo>
                  <a:lnTo>
                    <a:pt x="94529" y="162769"/>
                  </a:lnTo>
                  <a:lnTo>
                    <a:pt x="94529" y="160531"/>
                  </a:lnTo>
                  <a:lnTo>
                    <a:pt x="92851" y="160531"/>
                  </a:lnTo>
                  <a:lnTo>
                    <a:pt x="92851" y="158853"/>
                  </a:lnTo>
                  <a:lnTo>
                    <a:pt x="89495" y="158853"/>
                  </a:lnTo>
                  <a:lnTo>
                    <a:pt x="89495" y="157175"/>
                  </a:lnTo>
                  <a:lnTo>
                    <a:pt x="87817" y="157175"/>
                  </a:lnTo>
                  <a:lnTo>
                    <a:pt x="87817" y="155497"/>
                  </a:lnTo>
                  <a:lnTo>
                    <a:pt x="83901" y="155497"/>
                  </a:lnTo>
                  <a:lnTo>
                    <a:pt x="83901" y="153819"/>
                  </a:lnTo>
                  <a:lnTo>
                    <a:pt x="80545" y="153819"/>
                  </a:lnTo>
                  <a:lnTo>
                    <a:pt x="80545" y="151582"/>
                  </a:lnTo>
                  <a:lnTo>
                    <a:pt x="77189" y="151582"/>
                  </a:lnTo>
                  <a:lnTo>
                    <a:pt x="78867" y="151582"/>
                  </a:lnTo>
                  <a:lnTo>
                    <a:pt x="74952" y="151582"/>
                  </a:lnTo>
                  <a:lnTo>
                    <a:pt x="77189" y="153819"/>
                  </a:lnTo>
                  <a:lnTo>
                    <a:pt x="69918" y="153819"/>
                  </a:lnTo>
                  <a:lnTo>
                    <a:pt x="69918" y="155497"/>
                  </a:lnTo>
                  <a:lnTo>
                    <a:pt x="68240" y="155497"/>
                  </a:lnTo>
                  <a:lnTo>
                    <a:pt x="68240" y="153819"/>
                  </a:lnTo>
                  <a:lnTo>
                    <a:pt x="68240" y="153819"/>
                  </a:lnTo>
                  <a:lnTo>
                    <a:pt x="68240" y="151582"/>
                  </a:lnTo>
                  <a:lnTo>
                    <a:pt x="64324" y="151582"/>
                  </a:lnTo>
                  <a:lnTo>
                    <a:pt x="64324" y="153819"/>
                  </a:lnTo>
                  <a:lnTo>
                    <a:pt x="48663" y="153819"/>
                  </a:lnTo>
                  <a:lnTo>
                    <a:pt x="48663" y="155497"/>
                  </a:lnTo>
                  <a:lnTo>
                    <a:pt x="44747" y="155497"/>
                  </a:lnTo>
                  <a:lnTo>
                    <a:pt x="44747" y="157175"/>
                  </a:lnTo>
                  <a:lnTo>
                    <a:pt x="43069" y="157175"/>
                  </a:lnTo>
                  <a:lnTo>
                    <a:pt x="43069" y="148226"/>
                  </a:lnTo>
                  <a:lnTo>
                    <a:pt x="43069" y="148226"/>
                  </a:lnTo>
                  <a:lnTo>
                    <a:pt x="43069" y="140954"/>
                  </a:lnTo>
                  <a:lnTo>
                    <a:pt x="46425" y="140954"/>
                  </a:lnTo>
                  <a:lnTo>
                    <a:pt x="46425" y="142632"/>
                  </a:lnTo>
                  <a:lnTo>
                    <a:pt x="48663" y="144870"/>
                  </a:lnTo>
                  <a:lnTo>
                    <a:pt x="48663" y="146548"/>
                  </a:lnTo>
                  <a:lnTo>
                    <a:pt x="52019" y="146548"/>
                  </a:lnTo>
                  <a:lnTo>
                    <a:pt x="52019" y="144870"/>
                  </a:lnTo>
                  <a:lnTo>
                    <a:pt x="53697" y="144870"/>
                  </a:lnTo>
                  <a:lnTo>
                    <a:pt x="53697" y="142632"/>
                  </a:lnTo>
                  <a:lnTo>
                    <a:pt x="55375" y="142632"/>
                  </a:lnTo>
                  <a:lnTo>
                    <a:pt x="55375" y="144870"/>
                  </a:lnTo>
                  <a:lnTo>
                    <a:pt x="57053" y="144870"/>
                  </a:lnTo>
                  <a:lnTo>
                    <a:pt x="57053" y="142632"/>
                  </a:lnTo>
                  <a:lnTo>
                    <a:pt x="60968" y="142632"/>
                  </a:lnTo>
                  <a:lnTo>
                    <a:pt x="60968" y="140954"/>
                  </a:lnTo>
                  <a:lnTo>
                    <a:pt x="62646" y="140954"/>
                  </a:lnTo>
                  <a:lnTo>
                    <a:pt x="62646" y="139276"/>
                  </a:lnTo>
                  <a:lnTo>
                    <a:pt x="60968" y="139276"/>
                  </a:lnTo>
                  <a:lnTo>
                    <a:pt x="60968" y="140954"/>
                  </a:lnTo>
                  <a:lnTo>
                    <a:pt x="60968" y="137598"/>
                  </a:lnTo>
                  <a:lnTo>
                    <a:pt x="64324" y="137598"/>
                  </a:lnTo>
                  <a:lnTo>
                    <a:pt x="64324" y="135920"/>
                  </a:lnTo>
                  <a:lnTo>
                    <a:pt x="66002" y="135920"/>
                  </a:lnTo>
                  <a:lnTo>
                    <a:pt x="66002" y="134242"/>
                  </a:lnTo>
                  <a:lnTo>
                    <a:pt x="64324" y="134242"/>
                  </a:lnTo>
                  <a:lnTo>
                    <a:pt x="64324" y="130327"/>
                  </a:lnTo>
                  <a:lnTo>
                    <a:pt x="66002" y="128649"/>
                  </a:lnTo>
                  <a:lnTo>
                    <a:pt x="68240" y="126971"/>
                  </a:lnTo>
                  <a:lnTo>
                    <a:pt x="69918" y="126971"/>
                  </a:lnTo>
                  <a:lnTo>
                    <a:pt x="69918" y="125293"/>
                  </a:lnTo>
                  <a:lnTo>
                    <a:pt x="74952" y="125293"/>
                  </a:lnTo>
                  <a:lnTo>
                    <a:pt x="74952" y="123055"/>
                  </a:lnTo>
                  <a:lnTo>
                    <a:pt x="66002" y="123055"/>
                  </a:lnTo>
                  <a:lnTo>
                    <a:pt x="66002" y="126971"/>
                  </a:lnTo>
                  <a:lnTo>
                    <a:pt x="64324" y="126971"/>
                  </a:lnTo>
                  <a:lnTo>
                    <a:pt x="62646" y="128649"/>
                  </a:lnTo>
                  <a:lnTo>
                    <a:pt x="59290" y="128649"/>
                  </a:lnTo>
                  <a:lnTo>
                    <a:pt x="59290" y="126971"/>
                  </a:lnTo>
                  <a:lnTo>
                    <a:pt x="60968" y="126971"/>
                  </a:lnTo>
                  <a:lnTo>
                    <a:pt x="60968" y="125293"/>
                  </a:lnTo>
                  <a:lnTo>
                    <a:pt x="64324" y="125293"/>
                  </a:lnTo>
                  <a:lnTo>
                    <a:pt x="64324" y="123055"/>
                  </a:lnTo>
                  <a:lnTo>
                    <a:pt x="60968" y="123055"/>
                  </a:lnTo>
                  <a:lnTo>
                    <a:pt x="60968" y="118021"/>
                  </a:lnTo>
                  <a:lnTo>
                    <a:pt x="62646" y="118021"/>
                  </a:lnTo>
                  <a:lnTo>
                    <a:pt x="62646" y="116343"/>
                  </a:lnTo>
                  <a:lnTo>
                    <a:pt x="59290" y="116343"/>
                  </a:lnTo>
                  <a:lnTo>
                    <a:pt x="59290" y="118021"/>
                  </a:lnTo>
                  <a:lnTo>
                    <a:pt x="57053" y="119699"/>
                  </a:lnTo>
                  <a:lnTo>
                    <a:pt x="57053" y="118021"/>
                  </a:lnTo>
                  <a:lnTo>
                    <a:pt x="55375" y="118021"/>
                  </a:lnTo>
                  <a:lnTo>
                    <a:pt x="55375" y="116343"/>
                  </a:lnTo>
                  <a:lnTo>
                    <a:pt x="53697" y="116343"/>
                  </a:lnTo>
                  <a:lnTo>
                    <a:pt x="53697" y="114106"/>
                  </a:lnTo>
                  <a:lnTo>
                    <a:pt x="52019" y="114106"/>
                  </a:lnTo>
                  <a:lnTo>
                    <a:pt x="52019" y="103478"/>
                  </a:lnTo>
                  <a:lnTo>
                    <a:pt x="52019" y="103478"/>
                  </a:lnTo>
                  <a:lnTo>
                    <a:pt x="52019" y="100122"/>
                  </a:lnTo>
                  <a:lnTo>
                    <a:pt x="48663" y="100122"/>
                  </a:lnTo>
                  <a:lnTo>
                    <a:pt x="48663" y="103478"/>
                  </a:lnTo>
                  <a:lnTo>
                    <a:pt x="46425" y="103478"/>
                  </a:lnTo>
                  <a:lnTo>
                    <a:pt x="46425" y="101800"/>
                  </a:lnTo>
                  <a:lnTo>
                    <a:pt x="44747" y="101800"/>
                  </a:lnTo>
                  <a:lnTo>
                    <a:pt x="44747" y="100122"/>
                  </a:lnTo>
                  <a:lnTo>
                    <a:pt x="43069" y="100122"/>
                  </a:lnTo>
                  <a:lnTo>
                    <a:pt x="43069" y="101800"/>
                  </a:lnTo>
                  <a:lnTo>
                    <a:pt x="41391" y="101800"/>
                  </a:lnTo>
                  <a:lnTo>
                    <a:pt x="41391" y="100122"/>
                  </a:lnTo>
                  <a:lnTo>
                    <a:pt x="39713" y="100122"/>
                  </a:lnTo>
                  <a:lnTo>
                    <a:pt x="39713" y="101800"/>
                  </a:lnTo>
                  <a:lnTo>
                    <a:pt x="39713" y="100122"/>
                  </a:lnTo>
                  <a:lnTo>
                    <a:pt x="26848" y="100122"/>
                  </a:lnTo>
                  <a:lnTo>
                    <a:pt x="26848" y="101800"/>
                  </a:lnTo>
                  <a:lnTo>
                    <a:pt x="25170" y="101800"/>
                  </a:lnTo>
                  <a:lnTo>
                    <a:pt x="25170" y="100122"/>
                  </a:lnTo>
                  <a:lnTo>
                    <a:pt x="23492" y="100122"/>
                  </a:lnTo>
                  <a:lnTo>
                    <a:pt x="23492" y="101800"/>
                  </a:lnTo>
                  <a:lnTo>
                    <a:pt x="21814" y="101800"/>
                  </a:lnTo>
                  <a:lnTo>
                    <a:pt x="21814" y="103478"/>
                  </a:lnTo>
                  <a:lnTo>
                    <a:pt x="20136" y="103478"/>
                  </a:lnTo>
                  <a:lnTo>
                    <a:pt x="20136" y="105716"/>
                  </a:lnTo>
                  <a:lnTo>
                    <a:pt x="16221" y="105716"/>
                  </a:lnTo>
                  <a:lnTo>
                    <a:pt x="16221" y="103478"/>
                  </a:lnTo>
                  <a:lnTo>
                    <a:pt x="14543" y="103478"/>
                  </a:lnTo>
                  <a:lnTo>
                    <a:pt x="14543" y="100122"/>
                  </a:lnTo>
                  <a:lnTo>
                    <a:pt x="12865" y="100122"/>
                  </a:lnTo>
                  <a:lnTo>
                    <a:pt x="12865" y="94529"/>
                  </a:lnTo>
                  <a:lnTo>
                    <a:pt x="25170" y="94529"/>
                  </a:lnTo>
                  <a:lnTo>
                    <a:pt x="25170" y="92851"/>
                  </a:lnTo>
                  <a:lnTo>
                    <a:pt x="26848" y="92851"/>
                  </a:lnTo>
                  <a:lnTo>
                    <a:pt x="26848" y="91173"/>
                  </a:lnTo>
                  <a:lnTo>
                    <a:pt x="28526" y="91173"/>
                  </a:lnTo>
                  <a:lnTo>
                    <a:pt x="28526" y="92851"/>
                  </a:lnTo>
                  <a:lnTo>
                    <a:pt x="30764" y="92851"/>
                  </a:lnTo>
                  <a:lnTo>
                    <a:pt x="28526" y="92851"/>
                  </a:lnTo>
                  <a:lnTo>
                    <a:pt x="30764" y="92851"/>
                  </a:lnTo>
                  <a:lnTo>
                    <a:pt x="30764" y="89495"/>
                  </a:lnTo>
                  <a:lnTo>
                    <a:pt x="34120" y="89495"/>
                  </a:lnTo>
                  <a:lnTo>
                    <a:pt x="34120" y="91173"/>
                  </a:lnTo>
                  <a:lnTo>
                    <a:pt x="35798" y="91173"/>
                  </a:lnTo>
                  <a:lnTo>
                    <a:pt x="35798" y="89495"/>
                  </a:lnTo>
                  <a:lnTo>
                    <a:pt x="43069" y="89495"/>
                  </a:lnTo>
                  <a:lnTo>
                    <a:pt x="43069" y="87817"/>
                  </a:lnTo>
                  <a:lnTo>
                    <a:pt x="44747" y="87817"/>
                  </a:lnTo>
                  <a:lnTo>
                    <a:pt x="44747" y="89495"/>
                  </a:lnTo>
                  <a:lnTo>
                    <a:pt x="46425" y="89495"/>
                  </a:lnTo>
                  <a:lnTo>
                    <a:pt x="46425" y="87817"/>
                  </a:lnTo>
                  <a:lnTo>
                    <a:pt x="52019" y="87817"/>
                  </a:lnTo>
                  <a:lnTo>
                    <a:pt x="52019" y="85579"/>
                  </a:lnTo>
                  <a:lnTo>
                    <a:pt x="53697" y="85579"/>
                  </a:lnTo>
                  <a:lnTo>
                    <a:pt x="53697" y="87817"/>
                  </a:lnTo>
                  <a:lnTo>
                    <a:pt x="66002" y="87817"/>
                  </a:lnTo>
                  <a:lnTo>
                    <a:pt x="66002" y="85579"/>
                  </a:lnTo>
                  <a:lnTo>
                    <a:pt x="66002" y="85579"/>
                  </a:lnTo>
                  <a:lnTo>
                    <a:pt x="66002" y="80545"/>
                  </a:lnTo>
                  <a:lnTo>
                    <a:pt x="66002" y="80545"/>
                  </a:lnTo>
                  <a:lnTo>
                    <a:pt x="66002" y="78867"/>
                  </a:lnTo>
                  <a:lnTo>
                    <a:pt x="64324" y="78867"/>
                  </a:lnTo>
                  <a:lnTo>
                    <a:pt x="64324" y="82223"/>
                  </a:lnTo>
                  <a:lnTo>
                    <a:pt x="60968" y="82223"/>
                  </a:lnTo>
                  <a:lnTo>
                    <a:pt x="60968" y="83901"/>
                  </a:lnTo>
                  <a:lnTo>
                    <a:pt x="59290" y="83901"/>
                  </a:lnTo>
                  <a:lnTo>
                    <a:pt x="59290" y="82223"/>
                  </a:lnTo>
                  <a:lnTo>
                    <a:pt x="52019" y="82223"/>
                  </a:lnTo>
                  <a:lnTo>
                    <a:pt x="52019" y="80545"/>
                  </a:lnTo>
                  <a:lnTo>
                    <a:pt x="50341" y="80545"/>
                  </a:lnTo>
                  <a:lnTo>
                    <a:pt x="48663" y="77189"/>
                  </a:lnTo>
                  <a:lnTo>
                    <a:pt x="48663" y="74952"/>
                  </a:lnTo>
                  <a:lnTo>
                    <a:pt x="52019" y="74952"/>
                  </a:lnTo>
                  <a:lnTo>
                    <a:pt x="52019" y="73274"/>
                  </a:lnTo>
                  <a:lnTo>
                    <a:pt x="53697" y="71596"/>
                  </a:lnTo>
                  <a:lnTo>
                    <a:pt x="57053" y="71596"/>
                  </a:lnTo>
                  <a:lnTo>
                    <a:pt x="57053" y="69918"/>
                  </a:lnTo>
                  <a:lnTo>
                    <a:pt x="59290" y="69918"/>
                  </a:lnTo>
                  <a:lnTo>
                    <a:pt x="59290" y="68240"/>
                  </a:lnTo>
                  <a:lnTo>
                    <a:pt x="62646" y="68240"/>
                  </a:lnTo>
                  <a:lnTo>
                    <a:pt x="62646" y="66002"/>
                  </a:lnTo>
                  <a:lnTo>
                    <a:pt x="66002" y="66002"/>
                  </a:lnTo>
                  <a:lnTo>
                    <a:pt x="66002" y="64324"/>
                  </a:lnTo>
                  <a:lnTo>
                    <a:pt x="62646" y="64324"/>
                  </a:lnTo>
                  <a:lnTo>
                    <a:pt x="62646" y="62646"/>
                  </a:lnTo>
                  <a:lnTo>
                    <a:pt x="57053" y="62646"/>
                  </a:lnTo>
                  <a:lnTo>
                    <a:pt x="57053" y="64324"/>
                  </a:lnTo>
                  <a:lnTo>
                    <a:pt x="53697" y="64324"/>
                  </a:lnTo>
                  <a:lnTo>
                    <a:pt x="53697" y="62646"/>
                  </a:lnTo>
                  <a:lnTo>
                    <a:pt x="52019" y="62646"/>
                  </a:lnTo>
                  <a:lnTo>
                    <a:pt x="52019" y="60968"/>
                  </a:lnTo>
                  <a:lnTo>
                    <a:pt x="53697" y="60968"/>
                  </a:lnTo>
                  <a:lnTo>
                    <a:pt x="53697" y="59290"/>
                  </a:lnTo>
                  <a:lnTo>
                    <a:pt x="50341" y="59290"/>
                  </a:lnTo>
                  <a:lnTo>
                    <a:pt x="50341" y="60968"/>
                  </a:lnTo>
                  <a:lnTo>
                    <a:pt x="48663" y="60968"/>
                  </a:lnTo>
                  <a:lnTo>
                    <a:pt x="48663" y="59290"/>
                  </a:lnTo>
                  <a:lnTo>
                    <a:pt x="41391" y="59290"/>
                  </a:lnTo>
                  <a:lnTo>
                    <a:pt x="41391" y="57053"/>
                  </a:lnTo>
                  <a:lnTo>
                    <a:pt x="39713" y="57053"/>
                  </a:lnTo>
                  <a:lnTo>
                    <a:pt x="39713" y="55375"/>
                  </a:lnTo>
                  <a:lnTo>
                    <a:pt x="37476" y="55375"/>
                  </a:lnTo>
                  <a:lnTo>
                    <a:pt x="37476" y="59290"/>
                  </a:lnTo>
                  <a:lnTo>
                    <a:pt x="34120" y="59290"/>
                  </a:lnTo>
                  <a:lnTo>
                    <a:pt x="34120" y="57053"/>
                  </a:lnTo>
                  <a:lnTo>
                    <a:pt x="32442" y="57053"/>
                  </a:lnTo>
                  <a:lnTo>
                    <a:pt x="32442" y="62646"/>
                  </a:lnTo>
                  <a:lnTo>
                    <a:pt x="21814" y="62646"/>
                  </a:lnTo>
                  <a:lnTo>
                    <a:pt x="21814" y="64324"/>
                  </a:lnTo>
                  <a:lnTo>
                    <a:pt x="20136" y="64324"/>
                  </a:lnTo>
                  <a:lnTo>
                    <a:pt x="20136" y="66002"/>
                  </a:lnTo>
                  <a:lnTo>
                    <a:pt x="12865" y="66002"/>
                  </a:lnTo>
                  <a:lnTo>
                    <a:pt x="12865" y="64324"/>
                  </a:lnTo>
                  <a:lnTo>
                    <a:pt x="14543" y="64324"/>
                  </a:lnTo>
                  <a:lnTo>
                    <a:pt x="14543" y="62646"/>
                  </a:lnTo>
                  <a:lnTo>
                    <a:pt x="8949" y="62646"/>
                  </a:lnTo>
                  <a:lnTo>
                    <a:pt x="8949" y="60968"/>
                  </a:lnTo>
                  <a:lnTo>
                    <a:pt x="3915" y="60968"/>
                  </a:lnTo>
                  <a:lnTo>
                    <a:pt x="3915" y="62646"/>
                  </a:lnTo>
                  <a:lnTo>
                    <a:pt x="0" y="62646"/>
                  </a:lnTo>
                  <a:lnTo>
                    <a:pt x="0" y="59290"/>
                  </a:lnTo>
                  <a:lnTo>
                    <a:pt x="3915" y="59290"/>
                  </a:lnTo>
                  <a:lnTo>
                    <a:pt x="3915" y="53697"/>
                  </a:lnTo>
                  <a:lnTo>
                    <a:pt x="8949" y="53697"/>
                  </a:lnTo>
                  <a:lnTo>
                    <a:pt x="8949" y="55375"/>
                  </a:lnTo>
                  <a:lnTo>
                    <a:pt x="11187" y="55375"/>
                  </a:lnTo>
                  <a:lnTo>
                    <a:pt x="11187" y="57053"/>
                  </a:lnTo>
                  <a:lnTo>
                    <a:pt x="12865" y="57053"/>
                  </a:lnTo>
                  <a:lnTo>
                    <a:pt x="12865" y="53697"/>
                  </a:lnTo>
                  <a:lnTo>
                    <a:pt x="11187" y="53697"/>
                  </a:lnTo>
                  <a:lnTo>
                    <a:pt x="11187" y="52019"/>
                  </a:lnTo>
                  <a:lnTo>
                    <a:pt x="12865" y="52019"/>
                  </a:lnTo>
                  <a:lnTo>
                    <a:pt x="12865" y="50341"/>
                  </a:lnTo>
                  <a:lnTo>
                    <a:pt x="11187" y="50341"/>
                  </a:lnTo>
                  <a:lnTo>
                    <a:pt x="11187" y="44747"/>
                  </a:lnTo>
                  <a:lnTo>
                    <a:pt x="14543" y="44747"/>
                  </a:lnTo>
                  <a:lnTo>
                    <a:pt x="14543" y="46425"/>
                  </a:lnTo>
                  <a:lnTo>
                    <a:pt x="17899" y="46425"/>
                  </a:lnTo>
                  <a:lnTo>
                    <a:pt x="17899" y="48663"/>
                  </a:lnTo>
                  <a:lnTo>
                    <a:pt x="21814" y="48663"/>
                  </a:lnTo>
                  <a:lnTo>
                    <a:pt x="21814" y="50341"/>
                  </a:lnTo>
                  <a:lnTo>
                    <a:pt x="23492" y="50341"/>
                  </a:lnTo>
                  <a:lnTo>
                    <a:pt x="23492" y="48663"/>
                  </a:lnTo>
                  <a:lnTo>
                    <a:pt x="28526" y="48663"/>
                  </a:lnTo>
                  <a:lnTo>
                    <a:pt x="28526" y="46425"/>
                  </a:lnTo>
                  <a:lnTo>
                    <a:pt x="21814" y="46425"/>
                  </a:lnTo>
                  <a:lnTo>
                    <a:pt x="21814" y="44747"/>
                  </a:lnTo>
                  <a:lnTo>
                    <a:pt x="17899" y="44747"/>
                  </a:lnTo>
                  <a:lnTo>
                    <a:pt x="17899" y="41391"/>
                  </a:lnTo>
                  <a:lnTo>
                    <a:pt x="16221" y="41391"/>
                  </a:lnTo>
                  <a:lnTo>
                    <a:pt x="16221" y="35798"/>
                  </a:lnTo>
                  <a:lnTo>
                    <a:pt x="20136" y="35798"/>
                  </a:lnTo>
                  <a:lnTo>
                    <a:pt x="20136" y="37476"/>
                  </a:lnTo>
                  <a:lnTo>
                    <a:pt x="21814" y="37476"/>
                  </a:lnTo>
                  <a:lnTo>
                    <a:pt x="21814" y="39713"/>
                  </a:lnTo>
                  <a:lnTo>
                    <a:pt x="25170" y="39713"/>
                  </a:lnTo>
                  <a:lnTo>
                    <a:pt x="25170" y="37476"/>
                  </a:lnTo>
                  <a:lnTo>
                    <a:pt x="23492" y="37476"/>
                  </a:lnTo>
                  <a:lnTo>
                    <a:pt x="23492" y="35798"/>
                  </a:lnTo>
                  <a:lnTo>
                    <a:pt x="21814" y="35798"/>
                  </a:lnTo>
                  <a:lnTo>
                    <a:pt x="21814" y="34120"/>
                  </a:lnTo>
                  <a:lnTo>
                    <a:pt x="17899" y="34120"/>
                  </a:lnTo>
                  <a:lnTo>
                    <a:pt x="17899" y="28526"/>
                  </a:lnTo>
                  <a:lnTo>
                    <a:pt x="23492" y="28526"/>
                  </a:lnTo>
                  <a:lnTo>
                    <a:pt x="23492" y="26848"/>
                  </a:lnTo>
                  <a:lnTo>
                    <a:pt x="21814" y="26848"/>
                  </a:lnTo>
                  <a:lnTo>
                    <a:pt x="21814" y="25170"/>
                  </a:lnTo>
                  <a:lnTo>
                    <a:pt x="23492" y="25170"/>
                  </a:lnTo>
                  <a:lnTo>
                    <a:pt x="23492" y="21814"/>
                  </a:lnTo>
                  <a:lnTo>
                    <a:pt x="30764" y="21814"/>
                  </a:lnTo>
                  <a:lnTo>
                    <a:pt x="30764" y="23492"/>
                  </a:lnTo>
                  <a:lnTo>
                    <a:pt x="34120" y="23492"/>
                  </a:lnTo>
                  <a:lnTo>
                    <a:pt x="34120" y="26848"/>
                  </a:lnTo>
                  <a:lnTo>
                    <a:pt x="37476" y="26848"/>
                  </a:lnTo>
                  <a:lnTo>
                    <a:pt x="37476" y="28526"/>
                  </a:lnTo>
                  <a:lnTo>
                    <a:pt x="39713" y="28526"/>
                  </a:lnTo>
                  <a:lnTo>
                    <a:pt x="39713" y="32442"/>
                  </a:lnTo>
                  <a:lnTo>
                    <a:pt x="43069" y="30764"/>
                  </a:lnTo>
                  <a:lnTo>
                    <a:pt x="43069" y="28526"/>
                  </a:lnTo>
                  <a:lnTo>
                    <a:pt x="44747" y="28526"/>
                  </a:lnTo>
                  <a:lnTo>
                    <a:pt x="44747" y="32442"/>
                  </a:lnTo>
                  <a:lnTo>
                    <a:pt x="46425" y="32442"/>
                  </a:lnTo>
                  <a:lnTo>
                    <a:pt x="46425" y="35798"/>
                  </a:lnTo>
                  <a:lnTo>
                    <a:pt x="48663" y="35798"/>
                  </a:lnTo>
                  <a:lnTo>
                    <a:pt x="48663" y="34120"/>
                  </a:lnTo>
                  <a:lnTo>
                    <a:pt x="50341" y="34120"/>
                  </a:lnTo>
                  <a:lnTo>
                    <a:pt x="50341" y="35798"/>
                  </a:lnTo>
                  <a:lnTo>
                    <a:pt x="52019" y="35798"/>
                  </a:lnTo>
                  <a:lnTo>
                    <a:pt x="52019" y="32442"/>
                  </a:lnTo>
                  <a:lnTo>
                    <a:pt x="50341" y="32442"/>
                  </a:lnTo>
                  <a:lnTo>
                    <a:pt x="50341" y="28526"/>
                  </a:lnTo>
                  <a:lnTo>
                    <a:pt x="52019" y="28526"/>
                  </a:lnTo>
                  <a:lnTo>
                    <a:pt x="52019" y="26848"/>
                  </a:lnTo>
                  <a:lnTo>
                    <a:pt x="46425" y="26848"/>
                  </a:lnTo>
                  <a:lnTo>
                    <a:pt x="46425" y="25170"/>
                  </a:lnTo>
                  <a:lnTo>
                    <a:pt x="43069" y="25170"/>
                  </a:lnTo>
                  <a:lnTo>
                    <a:pt x="43069" y="23492"/>
                  </a:lnTo>
                  <a:lnTo>
                    <a:pt x="39713" y="23492"/>
                  </a:lnTo>
                  <a:lnTo>
                    <a:pt x="39713" y="21814"/>
                  </a:lnTo>
                  <a:lnTo>
                    <a:pt x="37476" y="21814"/>
                  </a:lnTo>
                  <a:lnTo>
                    <a:pt x="37476" y="17899"/>
                  </a:lnTo>
                  <a:lnTo>
                    <a:pt x="39713" y="17899"/>
                  </a:lnTo>
                  <a:lnTo>
                    <a:pt x="39713" y="16221"/>
                  </a:lnTo>
                  <a:lnTo>
                    <a:pt x="43069" y="16221"/>
                  </a:lnTo>
                  <a:lnTo>
                    <a:pt x="43069" y="17899"/>
                  </a:lnTo>
                  <a:lnTo>
                    <a:pt x="50341" y="17899"/>
                  </a:lnTo>
                  <a:lnTo>
                    <a:pt x="50341" y="16221"/>
                  </a:lnTo>
                  <a:lnTo>
                    <a:pt x="48663" y="16221"/>
                  </a:lnTo>
                  <a:lnTo>
                    <a:pt x="48663" y="14543"/>
                  </a:lnTo>
                  <a:lnTo>
                    <a:pt x="43069" y="14543"/>
                  </a:lnTo>
                  <a:lnTo>
                    <a:pt x="44747" y="14543"/>
                  </a:lnTo>
                  <a:lnTo>
                    <a:pt x="41391" y="14543"/>
                  </a:lnTo>
                  <a:lnTo>
                    <a:pt x="41391" y="11187"/>
                  </a:lnTo>
                  <a:lnTo>
                    <a:pt x="39713" y="11187"/>
                  </a:lnTo>
                  <a:lnTo>
                    <a:pt x="39713" y="14543"/>
                  </a:lnTo>
                  <a:lnTo>
                    <a:pt x="34120" y="14543"/>
                  </a:lnTo>
                  <a:lnTo>
                    <a:pt x="34120" y="12865"/>
                  </a:lnTo>
                  <a:lnTo>
                    <a:pt x="32442" y="12865"/>
                  </a:lnTo>
                  <a:lnTo>
                    <a:pt x="32442" y="11187"/>
                  </a:lnTo>
                  <a:lnTo>
                    <a:pt x="35798" y="11187"/>
                  </a:lnTo>
                  <a:lnTo>
                    <a:pt x="35798" y="8949"/>
                  </a:lnTo>
                  <a:lnTo>
                    <a:pt x="34120" y="8949"/>
                  </a:lnTo>
                  <a:lnTo>
                    <a:pt x="34120" y="5593"/>
                  </a:lnTo>
                  <a:lnTo>
                    <a:pt x="37476" y="5593"/>
                  </a:lnTo>
                  <a:lnTo>
                    <a:pt x="37476" y="3915"/>
                  </a:lnTo>
                  <a:lnTo>
                    <a:pt x="39713" y="3915"/>
                  </a:lnTo>
                  <a:lnTo>
                    <a:pt x="41391" y="5593"/>
                  </a:lnTo>
                  <a:lnTo>
                    <a:pt x="48663" y="5593"/>
                  </a:lnTo>
                  <a:lnTo>
                    <a:pt x="48663" y="7271"/>
                  </a:lnTo>
                  <a:lnTo>
                    <a:pt x="50341" y="7271"/>
                  </a:lnTo>
                  <a:lnTo>
                    <a:pt x="50341" y="5593"/>
                  </a:lnTo>
                  <a:lnTo>
                    <a:pt x="52019" y="5593"/>
                  </a:lnTo>
                  <a:lnTo>
                    <a:pt x="52019" y="8949"/>
                  </a:lnTo>
                  <a:lnTo>
                    <a:pt x="53697" y="8949"/>
                  </a:lnTo>
                  <a:lnTo>
                    <a:pt x="53697" y="11187"/>
                  </a:lnTo>
                  <a:lnTo>
                    <a:pt x="53697" y="11187"/>
                  </a:lnTo>
                  <a:lnTo>
                    <a:pt x="53697" y="12865"/>
                  </a:lnTo>
                  <a:lnTo>
                    <a:pt x="55375" y="12865"/>
                  </a:lnTo>
                  <a:lnTo>
                    <a:pt x="55375" y="16221"/>
                  </a:lnTo>
                  <a:lnTo>
                    <a:pt x="60968" y="16221"/>
                  </a:lnTo>
                  <a:lnTo>
                    <a:pt x="60968" y="17899"/>
                  </a:lnTo>
                  <a:lnTo>
                    <a:pt x="60968" y="17899"/>
                  </a:lnTo>
                  <a:lnTo>
                    <a:pt x="60968" y="20136"/>
                  </a:lnTo>
                  <a:lnTo>
                    <a:pt x="64324" y="20136"/>
                  </a:lnTo>
                  <a:lnTo>
                    <a:pt x="64324" y="21814"/>
                  </a:lnTo>
                  <a:lnTo>
                    <a:pt x="66002" y="21814"/>
                  </a:lnTo>
                  <a:lnTo>
                    <a:pt x="66002" y="28526"/>
                  </a:lnTo>
                  <a:lnTo>
                    <a:pt x="69918" y="28526"/>
                  </a:lnTo>
                  <a:lnTo>
                    <a:pt x="69918" y="26848"/>
                  </a:lnTo>
                  <a:lnTo>
                    <a:pt x="71596" y="26848"/>
                  </a:lnTo>
                  <a:lnTo>
                    <a:pt x="71596" y="32442"/>
                  </a:lnTo>
                  <a:lnTo>
                    <a:pt x="74952" y="32442"/>
                  </a:lnTo>
                  <a:lnTo>
                    <a:pt x="74952" y="34120"/>
                  </a:lnTo>
                  <a:lnTo>
                    <a:pt x="74952" y="34120"/>
                  </a:lnTo>
                  <a:lnTo>
                    <a:pt x="74952" y="35798"/>
                  </a:lnTo>
                  <a:lnTo>
                    <a:pt x="77189" y="35798"/>
                  </a:lnTo>
                  <a:lnTo>
                    <a:pt x="77189" y="37476"/>
                  </a:lnTo>
                  <a:lnTo>
                    <a:pt x="78867" y="37476"/>
                  </a:lnTo>
                  <a:lnTo>
                    <a:pt x="78867" y="39713"/>
                  </a:lnTo>
                  <a:lnTo>
                    <a:pt x="78867" y="39713"/>
                  </a:lnTo>
                  <a:lnTo>
                    <a:pt x="78867" y="41391"/>
                  </a:lnTo>
                  <a:lnTo>
                    <a:pt x="77189" y="41391"/>
                  </a:lnTo>
                  <a:lnTo>
                    <a:pt x="77189" y="44747"/>
                  </a:lnTo>
                  <a:lnTo>
                    <a:pt x="73274" y="44747"/>
                  </a:lnTo>
                  <a:lnTo>
                    <a:pt x="73274" y="46425"/>
                  </a:lnTo>
                  <a:lnTo>
                    <a:pt x="77189" y="46425"/>
                  </a:lnTo>
                  <a:lnTo>
                    <a:pt x="77189" y="48663"/>
                  </a:lnTo>
                  <a:lnTo>
                    <a:pt x="74952" y="48663"/>
                  </a:lnTo>
                  <a:lnTo>
                    <a:pt x="74952" y="50341"/>
                  </a:lnTo>
                  <a:lnTo>
                    <a:pt x="69918" y="50341"/>
                  </a:lnTo>
                  <a:lnTo>
                    <a:pt x="69918" y="53697"/>
                  </a:lnTo>
                  <a:lnTo>
                    <a:pt x="74952" y="53697"/>
                  </a:lnTo>
                  <a:lnTo>
                    <a:pt x="74952" y="55375"/>
                  </a:lnTo>
                  <a:lnTo>
                    <a:pt x="77189" y="55375"/>
                  </a:lnTo>
                  <a:lnTo>
                    <a:pt x="77189" y="62646"/>
                  </a:lnTo>
                  <a:lnTo>
                    <a:pt x="78867" y="62646"/>
                  </a:lnTo>
                  <a:lnTo>
                    <a:pt x="78867" y="68240"/>
                  </a:lnTo>
                  <a:lnTo>
                    <a:pt x="80545" y="68240"/>
                  </a:lnTo>
                  <a:lnTo>
                    <a:pt x="80545" y="73274"/>
                  </a:lnTo>
                  <a:lnTo>
                    <a:pt x="82223" y="73274"/>
                  </a:lnTo>
                  <a:lnTo>
                    <a:pt x="82223" y="64324"/>
                  </a:lnTo>
                  <a:lnTo>
                    <a:pt x="83901" y="66002"/>
                  </a:lnTo>
                  <a:lnTo>
                    <a:pt x="83901" y="68240"/>
                  </a:lnTo>
                  <a:lnTo>
                    <a:pt x="85579" y="69918"/>
                  </a:lnTo>
                  <a:lnTo>
                    <a:pt x="85579" y="64324"/>
                  </a:lnTo>
                  <a:lnTo>
                    <a:pt x="83901" y="62646"/>
                  </a:lnTo>
                  <a:lnTo>
                    <a:pt x="83901" y="59290"/>
                  </a:lnTo>
                  <a:lnTo>
                    <a:pt x="85579" y="59290"/>
                  </a:lnTo>
                  <a:lnTo>
                    <a:pt x="85579" y="57053"/>
                  </a:lnTo>
                  <a:lnTo>
                    <a:pt x="87817" y="57053"/>
                  </a:lnTo>
                  <a:lnTo>
                    <a:pt x="87817" y="53697"/>
                  </a:lnTo>
                  <a:lnTo>
                    <a:pt x="89495" y="53697"/>
                  </a:lnTo>
                  <a:lnTo>
                    <a:pt x="89495" y="52019"/>
                  </a:lnTo>
                  <a:lnTo>
                    <a:pt x="91173" y="52019"/>
                  </a:lnTo>
                  <a:lnTo>
                    <a:pt x="91173" y="50341"/>
                  </a:lnTo>
                  <a:lnTo>
                    <a:pt x="92851" y="50341"/>
                  </a:lnTo>
                  <a:lnTo>
                    <a:pt x="92851" y="57053"/>
                  </a:lnTo>
                  <a:lnTo>
                    <a:pt x="94529" y="57053"/>
                  </a:lnTo>
                  <a:lnTo>
                    <a:pt x="94529" y="60968"/>
                  </a:lnTo>
                  <a:lnTo>
                    <a:pt x="96766" y="60968"/>
                  </a:lnTo>
                  <a:lnTo>
                    <a:pt x="96766" y="59290"/>
                  </a:lnTo>
                  <a:lnTo>
                    <a:pt x="98444" y="59290"/>
                  </a:lnTo>
                  <a:lnTo>
                    <a:pt x="98444" y="57053"/>
                  </a:lnTo>
                  <a:lnTo>
                    <a:pt x="96766" y="57053"/>
                  </a:lnTo>
                  <a:lnTo>
                    <a:pt x="96766" y="55375"/>
                  </a:lnTo>
                  <a:lnTo>
                    <a:pt x="100122" y="55375"/>
                  </a:lnTo>
                  <a:lnTo>
                    <a:pt x="100122" y="53697"/>
                  </a:lnTo>
                  <a:lnTo>
                    <a:pt x="101800" y="53697"/>
                  </a:lnTo>
                  <a:lnTo>
                    <a:pt x="101800" y="39713"/>
                  </a:lnTo>
                  <a:lnTo>
                    <a:pt x="100122" y="39713"/>
                  </a:lnTo>
                  <a:lnTo>
                    <a:pt x="100122" y="32442"/>
                  </a:lnTo>
                  <a:lnTo>
                    <a:pt x="98444" y="32442"/>
                  </a:lnTo>
                  <a:lnTo>
                    <a:pt x="98444" y="26848"/>
                  </a:lnTo>
                  <a:lnTo>
                    <a:pt x="103478" y="26848"/>
                  </a:lnTo>
                  <a:lnTo>
                    <a:pt x="103478" y="25170"/>
                  </a:lnTo>
                  <a:lnTo>
                    <a:pt x="105716" y="25170"/>
                  </a:lnTo>
                  <a:lnTo>
                    <a:pt x="105716" y="26848"/>
                  </a:lnTo>
                  <a:lnTo>
                    <a:pt x="107394" y="26848"/>
                  </a:lnTo>
                  <a:lnTo>
                    <a:pt x="107394" y="30764"/>
                  </a:lnTo>
                  <a:lnTo>
                    <a:pt x="109072" y="30764"/>
                  </a:lnTo>
                  <a:lnTo>
                    <a:pt x="109072" y="32442"/>
                  </a:lnTo>
                  <a:lnTo>
                    <a:pt x="110750" y="32442"/>
                  </a:lnTo>
                  <a:lnTo>
                    <a:pt x="110750" y="35798"/>
                  </a:lnTo>
                  <a:lnTo>
                    <a:pt x="112428" y="35798"/>
                  </a:lnTo>
                  <a:lnTo>
                    <a:pt x="112428" y="39713"/>
                  </a:lnTo>
                  <a:lnTo>
                    <a:pt x="114106" y="39713"/>
                  </a:lnTo>
                  <a:lnTo>
                    <a:pt x="114106" y="41391"/>
                  </a:lnTo>
                  <a:lnTo>
                    <a:pt x="116343" y="41391"/>
                  </a:lnTo>
                  <a:lnTo>
                    <a:pt x="116343" y="46425"/>
                  </a:lnTo>
                  <a:lnTo>
                    <a:pt x="121377" y="46425"/>
                  </a:lnTo>
                  <a:lnTo>
                    <a:pt x="121377" y="48663"/>
                  </a:lnTo>
                  <a:lnTo>
                    <a:pt x="123055" y="48663"/>
                  </a:lnTo>
                  <a:lnTo>
                    <a:pt x="123055" y="37476"/>
                  </a:lnTo>
                  <a:lnTo>
                    <a:pt x="121377" y="37476"/>
                  </a:lnTo>
                  <a:lnTo>
                    <a:pt x="121377" y="35798"/>
                  </a:lnTo>
                  <a:lnTo>
                    <a:pt x="123055" y="35798"/>
                  </a:lnTo>
                  <a:lnTo>
                    <a:pt x="123055" y="30764"/>
                  </a:lnTo>
                  <a:lnTo>
                    <a:pt x="121377" y="30764"/>
                  </a:lnTo>
                  <a:lnTo>
                    <a:pt x="121377" y="28526"/>
                  </a:lnTo>
                  <a:lnTo>
                    <a:pt x="125293" y="28526"/>
                  </a:lnTo>
                  <a:lnTo>
                    <a:pt x="125293" y="26848"/>
                  </a:lnTo>
                  <a:lnTo>
                    <a:pt x="130327" y="26848"/>
                  </a:lnTo>
                  <a:lnTo>
                    <a:pt x="130327" y="23492"/>
                  </a:lnTo>
                  <a:lnTo>
                    <a:pt x="132005" y="23492"/>
                  </a:lnTo>
                  <a:lnTo>
                    <a:pt x="132005" y="21814"/>
                  </a:lnTo>
                  <a:lnTo>
                    <a:pt x="137598" y="21814"/>
                  </a:lnTo>
                  <a:lnTo>
                    <a:pt x="137598" y="23492"/>
                  </a:lnTo>
                  <a:lnTo>
                    <a:pt x="140954" y="23492"/>
                  </a:lnTo>
                  <a:lnTo>
                    <a:pt x="140954" y="26848"/>
                  </a:lnTo>
                  <a:lnTo>
                    <a:pt x="142632" y="26848"/>
                  </a:lnTo>
                  <a:lnTo>
                    <a:pt x="142632" y="30764"/>
                  </a:lnTo>
                  <a:lnTo>
                    <a:pt x="144870" y="30764"/>
                  </a:lnTo>
                  <a:lnTo>
                    <a:pt x="144870" y="32442"/>
                  </a:lnTo>
                  <a:lnTo>
                    <a:pt x="142632" y="32442"/>
                  </a:lnTo>
                  <a:lnTo>
                    <a:pt x="142632" y="34120"/>
                  </a:lnTo>
                  <a:lnTo>
                    <a:pt x="146548" y="34120"/>
                  </a:lnTo>
                  <a:lnTo>
                    <a:pt x="148226" y="35798"/>
                  </a:lnTo>
                  <a:lnTo>
                    <a:pt x="148226" y="37476"/>
                  </a:lnTo>
                  <a:lnTo>
                    <a:pt x="149904" y="37476"/>
                  </a:lnTo>
                  <a:lnTo>
                    <a:pt x="149904" y="41391"/>
                  </a:lnTo>
                  <a:lnTo>
                    <a:pt x="151582" y="41391"/>
                  </a:lnTo>
                  <a:lnTo>
                    <a:pt x="151582" y="44747"/>
                  </a:lnTo>
                  <a:lnTo>
                    <a:pt x="155497" y="44747"/>
                  </a:lnTo>
                  <a:lnTo>
                    <a:pt x="155497" y="41391"/>
                  </a:lnTo>
                  <a:lnTo>
                    <a:pt x="153819" y="41391"/>
                  </a:lnTo>
                  <a:lnTo>
                    <a:pt x="153819" y="37476"/>
                  </a:lnTo>
                  <a:lnTo>
                    <a:pt x="151582" y="37476"/>
                  </a:lnTo>
                  <a:lnTo>
                    <a:pt x="151582" y="35798"/>
                  </a:lnTo>
                  <a:lnTo>
                    <a:pt x="151582" y="35798"/>
                  </a:lnTo>
                  <a:lnTo>
                    <a:pt x="151582" y="34120"/>
                  </a:lnTo>
                  <a:lnTo>
                    <a:pt x="149904" y="34120"/>
                  </a:lnTo>
                  <a:lnTo>
                    <a:pt x="149904" y="28526"/>
                  </a:lnTo>
                  <a:lnTo>
                    <a:pt x="148226" y="28526"/>
                  </a:lnTo>
                  <a:lnTo>
                    <a:pt x="148226" y="23492"/>
                  </a:lnTo>
                  <a:lnTo>
                    <a:pt x="149904" y="23492"/>
                  </a:lnTo>
                  <a:lnTo>
                    <a:pt x="149904" y="21814"/>
                  </a:lnTo>
                  <a:lnTo>
                    <a:pt x="153819" y="21814"/>
                  </a:lnTo>
                  <a:lnTo>
                    <a:pt x="153819" y="23492"/>
                  </a:lnTo>
                  <a:lnTo>
                    <a:pt x="158853" y="23492"/>
                  </a:lnTo>
                  <a:lnTo>
                    <a:pt x="158853" y="26848"/>
                  </a:lnTo>
                  <a:lnTo>
                    <a:pt x="162769" y="26848"/>
                  </a:lnTo>
                  <a:lnTo>
                    <a:pt x="162769" y="28526"/>
                  </a:lnTo>
                  <a:lnTo>
                    <a:pt x="164447" y="28526"/>
                  </a:lnTo>
                  <a:lnTo>
                    <a:pt x="164447" y="34120"/>
                  </a:lnTo>
                  <a:lnTo>
                    <a:pt x="167803" y="34120"/>
                  </a:lnTo>
                  <a:lnTo>
                    <a:pt x="167803" y="32442"/>
                  </a:lnTo>
                  <a:lnTo>
                    <a:pt x="171159" y="32442"/>
                  </a:lnTo>
                  <a:lnTo>
                    <a:pt x="171159" y="26848"/>
                  </a:lnTo>
                  <a:lnTo>
                    <a:pt x="173396" y="26848"/>
                  </a:lnTo>
                  <a:lnTo>
                    <a:pt x="173396" y="21814"/>
                  </a:lnTo>
                  <a:lnTo>
                    <a:pt x="176752" y="21814"/>
                  </a:lnTo>
                  <a:lnTo>
                    <a:pt x="176752" y="20136"/>
                  </a:lnTo>
                  <a:lnTo>
                    <a:pt x="178430" y="20136"/>
                  </a:lnTo>
                  <a:lnTo>
                    <a:pt x="180108" y="21814"/>
                  </a:lnTo>
                  <a:lnTo>
                    <a:pt x="180108" y="23492"/>
                  </a:lnTo>
                  <a:lnTo>
                    <a:pt x="182346" y="23492"/>
                  </a:lnTo>
                  <a:lnTo>
                    <a:pt x="182346" y="25170"/>
                  </a:lnTo>
                  <a:lnTo>
                    <a:pt x="184024" y="25170"/>
                  </a:lnTo>
                  <a:lnTo>
                    <a:pt x="184024" y="23492"/>
                  </a:lnTo>
                  <a:lnTo>
                    <a:pt x="189058" y="23492"/>
                  </a:lnTo>
                  <a:lnTo>
                    <a:pt x="189058" y="21814"/>
                  </a:lnTo>
                  <a:lnTo>
                    <a:pt x="191295" y="21814"/>
                  </a:lnTo>
                  <a:lnTo>
                    <a:pt x="191295" y="20136"/>
                  </a:lnTo>
                  <a:lnTo>
                    <a:pt x="192973" y="20136"/>
                  </a:lnTo>
                  <a:lnTo>
                    <a:pt x="192973" y="17899"/>
                  </a:lnTo>
                  <a:lnTo>
                    <a:pt x="194651" y="17899"/>
                  </a:lnTo>
                  <a:lnTo>
                    <a:pt x="194651" y="14543"/>
                  </a:lnTo>
                  <a:lnTo>
                    <a:pt x="192973" y="14543"/>
                  </a:lnTo>
                  <a:lnTo>
                    <a:pt x="192973" y="11187"/>
                  </a:lnTo>
                  <a:lnTo>
                    <a:pt x="191295" y="11187"/>
                  </a:lnTo>
                  <a:lnTo>
                    <a:pt x="191295" y="2237"/>
                  </a:lnTo>
                  <a:lnTo>
                    <a:pt x="192973" y="2237"/>
                  </a:lnTo>
                  <a:lnTo>
                    <a:pt x="192973" y="0"/>
                  </a:lnTo>
                  <a:lnTo>
                    <a:pt x="194651" y="0"/>
                  </a:lnTo>
                  <a:lnTo>
                    <a:pt x="194651" y="2237"/>
                  </a:lnTo>
                  <a:lnTo>
                    <a:pt x="196329" y="2237"/>
                  </a:lnTo>
                  <a:lnTo>
                    <a:pt x="196329" y="3915"/>
                  </a:lnTo>
                  <a:lnTo>
                    <a:pt x="198007" y="3915"/>
                  </a:lnTo>
                  <a:lnTo>
                    <a:pt x="198007" y="2237"/>
                  </a:lnTo>
                  <a:lnTo>
                    <a:pt x="199685" y="2237"/>
                  </a:lnTo>
                  <a:lnTo>
                    <a:pt x="199685" y="0"/>
                  </a:lnTo>
                  <a:lnTo>
                    <a:pt x="203601" y="0"/>
                  </a:lnTo>
                  <a:lnTo>
                    <a:pt x="203601" y="2237"/>
                  </a:lnTo>
                  <a:lnTo>
                    <a:pt x="205278" y="3915"/>
                  </a:lnTo>
                  <a:lnTo>
                    <a:pt x="205278" y="3915"/>
                  </a:lnTo>
                  <a:lnTo>
                    <a:pt x="205278" y="7271"/>
                  </a:lnTo>
                  <a:lnTo>
                    <a:pt x="206957" y="7271"/>
                  </a:lnTo>
                  <a:lnTo>
                    <a:pt x="206957" y="8949"/>
                  </a:lnTo>
                  <a:lnTo>
                    <a:pt x="212550" y="8949"/>
                  </a:lnTo>
                  <a:lnTo>
                    <a:pt x="212550" y="14543"/>
                  </a:lnTo>
                  <a:lnTo>
                    <a:pt x="208635" y="14543"/>
                  </a:lnTo>
                  <a:lnTo>
                    <a:pt x="208635" y="16221"/>
                  </a:lnTo>
                  <a:lnTo>
                    <a:pt x="212550" y="16221"/>
                  </a:lnTo>
                  <a:lnTo>
                    <a:pt x="212550" y="17899"/>
                  </a:lnTo>
                  <a:lnTo>
                    <a:pt x="214228" y="17899"/>
                  </a:lnTo>
                  <a:lnTo>
                    <a:pt x="214228" y="20136"/>
                  </a:lnTo>
                  <a:lnTo>
                    <a:pt x="215906" y="20136"/>
                  </a:lnTo>
                  <a:lnTo>
                    <a:pt x="215906" y="21814"/>
                  </a:lnTo>
                  <a:lnTo>
                    <a:pt x="217584" y="21814"/>
                  </a:lnTo>
                  <a:lnTo>
                    <a:pt x="217584" y="23492"/>
                  </a:lnTo>
                  <a:lnTo>
                    <a:pt x="219822" y="23492"/>
                  </a:lnTo>
                  <a:lnTo>
                    <a:pt x="219822" y="16221"/>
                  </a:lnTo>
                  <a:lnTo>
                    <a:pt x="224855" y="16221"/>
                  </a:lnTo>
                  <a:lnTo>
                    <a:pt x="224855" y="14543"/>
                  </a:lnTo>
                  <a:lnTo>
                    <a:pt x="226534" y="14543"/>
                  </a:lnTo>
                  <a:lnTo>
                    <a:pt x="226534" y="11187"/>
                  </a:lnTo>
                  <a:lnTo>
                    <a:pt x="230449" y="11187"/>
                  </a:lnTo>
                  <a:lnTo>
                    <a:pt x="230449" y="8949"/>
                  </a:lnTo>
                  <a:lnTo>
                    <a:pt x="232127" y="8949"/>
                  </a:lnTo>
                  <a:lnTo>
                    <a:pt x="232127" y="11187"/>
                  </a:lnTo>
                  <a:lnTo>
                    <a:pt x="235483" y="11187"/>
                  </a:lnTo>
                  <a:lnTo>
                    <a:pt x="235483" y="12865"/>
                  </a:lnTo>
                  <a:lnTo>
                    <a:pt x="232127" y="12865"/>
                  </a:lnTo>
                  <a:lnTo>
                    <a:pt x="232127" y="14543"/>
                  </a:lnTo>
                  <a:lnTo>
                    <a:pt x="230449" y="14543"/>
                  </a:lnTo>
                  <a:lnTo>
                    <a:pt x="230449" y="16221"/>
                  </a:lnTo>
                  <a:lnTo>
                    <a:pt x="228212" y="16221"/>
                  </a:lnTo>
                  <a:lnTo>
                    <a:pt x="228212" y="17899"/>
                  </a:lnTo>
                  <a:lnTo>
                    <a:pt x="230449" y="17899"/>
                  </a:lnTo>
                  <a:lnTo>
                    <a:pt x="230449" y="21814"/>
                  </a:lnTo>
                  <a:lnTo>
                    <a:pt x="226534" y="21814"/>
                  </a:lnTo>
                  <a:lnTo>
                    <a:pt x="226534" y="23492"/>
                  </a:lnTo>
                  <a:lnTo>
                    <a:pt x="224855" y="23492"/>
                  </a:lnTo>
                  <a:lnTo>
                    <a:pt x="224855" y="25170"/>
                  </a:lnTo>
                  <a:lnTo>
                    <a:pt x="223178" y="25170"/>
                  </a:lnTo>
                  <a:lnTo>
                    <a:pt x="223178" y="26848"/>
                  </a:lnTo>
                  <a:lnTo>
                    <a:pt x="226534" y="26848"/>
                  </a:lnTo>
                  <a:lnTo>
                    <a:pt x="226534" y="30764"/>
                  </a:lnTo>
                  <a:lnTo>
                    <a:pt x="226534" y="28526"/>
                  </a:lnTo>
                  <a:lnTo>
                    <a:pt x="226534" y="30764"/>
                  </a:lnTo>
                  <a:lnTo>
                    <a:pt x="230449" y="30764"/>
                  </a:lnTo>
                  <a:lnTo>
                    <a:pt x="230449" y="32442"/>
                  </a:lnTo>
                  <a:lnTo>
                    <a:pt x="232127" y="32442"/>
                  </a:lnTo>
                  <a:lnTo>
                    <a:pt x="232127" y="28526"/>
                  </a:lnTo>
                  <a:lnTo>
                    <a:pt x="235483" y="28526"/>
                  </a:lnTo>
                  <a:lnTo>
                    <a:pt x="235483" y="32442"/>
                  </a:lnTo>
                  <a:lnTo>
                    <a:pt x="237161" y="32442"/>
                  </a:lnTo>
                  <a:lnTo>
                    <a:pt x="237161" y="37476"/>
                  </a:lnTo>
                  <a:lnTo>
                    <a:pt x="235483" y="37476"/>
                  </a:lnTo>
                  <a:lnTo>
                    <a:pt x="235483" y="41391"/>
                  </a:lnTo>
                  <a:lnTo>
                    <a:pt x="232127" y="41391"/>
                  </a:lnTo>
                  <a:lnTo>
                    <a:pt x="232127" y="44747"/>
                  </a:lnTo>
                  <a:lnTo>
                    <a:pt x="232127" y="44747"/>
                  </a:lnTo>
                  <a:lnTo>
                    <a:pt x="232127" y="48663"/>
                  </a:lnTo>
                  <a:lnTo>
                    <a:pt x="233805" y="48663"/>
                  </a:lnTo>
                  <a:lnTo>
                    <a:pt x="233805" y="46425"/>
                  </a:lnTo>
                  <a:lnTo>
                    <a:pt x="239399" y="46425"/>
                  </a:lnTo>
                  <a:lnTo>
                    <a:pt x="239399" y="44747"/>
                  </a:lnTo>
                  <a:lnTo>
                    <a:pt x="244432" y="44747"/>
                  </a:lnTo>
                  <a:lnTo>
                    <a:pt x="244432" y="46425"/>
                  </a:lnTo>
                  <a:lnTo>
                    <a:pt x="242755" y="46425"/>
                  </a:lnTo>
                  <a:lnTo>
                    <a:pt x="242755" y="50341"/>
                  </a:lnTo>
                  <a:lnTo>
                    <a:pt x="244432" y="52019"/>
                  </a:lnTo>
                  <a:lnTo>
                    <a:pt x="246111" y="52019"/>
                  </a:lnTo>
                  <a:lnTo>
                    <a:pt x="246111" y="53697"/>
                  </a:lnTo>
                  <a:lnTo>
                    <a:pt x="250026" y="53697"/>
                  </a:lnTo>
                  <a:lnTo>
                    <a:pt x="250026" y="55375"/>
                  </a:lnTo>
                  <a:lnTo>
                    <a:pt x="251704" y="57053"/>
                  </a:lnTo>
                  <a:lnTo>
                    <a:pt x="251704" y="55375"/>
                  </a:lnTo>
                  <a:lnTo>
                    <a:pt x="253382" y="55375"/>
                  </a:lnTo>
                  <a:lnTo>
                    <a:pt x="253382" y="53697"/>
                  </a:lnTo>
                  <a:lnTo>
                    <a:pt x="255060" y="53697"/>
                  </a:lnTo>
                  <a:lnTo>
                    <a:pt x="255060" y="59290"/>
                  </a:lnTo>
                  <a:lnTo>
                    <a:pt x="256738" y="59290"/>
                  </a:lnTo>
                  <a:lnTo>
                    <a:pt x="256738" y="57053"/>
                  </a:lnTo>
                  <a:lnTo>
                    <a:pt x="258976" y="57053"/>
                  </a:lnTo>
                  <a:lnTo>
                    <a:pt x="258976" y="59290"/>
                  </a:lnTo>
                  <a:lnTo>
                    <a:pt x="260654" y="59290"/>
                  </a:lnTo>
                  <a:lnTo>
                    <a:pt x="260654" y="68240"/>
                  </a:lnTo>
                  <a:lnTo>
                    <a:pt x="258976" y="68240"/>
                  </a:lnTo>
                  <a:lnTo>
                    <a:pt x="258976" y="69918"/>
                  </a:lnTo>
                  <a:lnTo>
                    <a:pt x="258976" y="69918"/>
                  </a:lnTo>
                  <a:lnTo>
                    <a:pt x="258976" y="71596"/>
                  </a:lnTo>
                  <a:lnTo>
                    <a:pt x="253382" y="71596"/>
                  </a:lnTo>
                  <a:lnTo>
                    <a:pt x="253382" y="73274"/>
                  </a:lnTo>
                  <a:lnTo>
                    <a:pt x="260654" y="73274"/>
                  </a:lnTo>
                  <a:lnTo>
                    <a:pt x="260654" y="74952"/>
                  </a:lnTo>
                  <a:lnTo>
                    <a:pt x="260654" y="74952"/>
                  </a:lnTo>
                  <a:lnTo>
                    <a:pt x="260654" y="77189"/>
                  </a:lnTo>
                  <a:lnTo>
                    <a:pt x="256738" y="77189"/>
                  </a:lnTo>
                  <a:lnTo>
                    <a:pt x="256738" y="78867"/>
                  </a:lnTo>
                  <a:lnTo>
                    <a:pt x="260654" y="78867"/>
                  </a:lnTo>
                  <a:lnTo>
                    <a:pt x="260654" y="80545"/>
                  </a:lnTo>
                  <a:lnTo>
                    <a:pt x="258976" y="82223"/>
                  </a:lnTo>
                  <a:lnTo>
                    <a:pt x="258976" y="83901"/>
                  </a:lnTo>
                  <a:lnTo>
                    <a:pt x="260654" y="83901"/>
                  </a:lnTo>
                  <a:lnTo>
                    <a:pt x="262332" y="82223"/>
                  </a:lnTo>
                  <a:lnTo>
                    <a:pt x="262332" y="85579"/>
                  </a:lnTo>
                  <a:lnTo>
                    <a:pt x="262332" y="85579"/>
                  </a:lnTo>
                  <a:lnTo>
                    <a:pt x="262332" y="87817"/>
                  </a:lnTo>
                  <a:lnTo>
                    <a:pt x="260654" y="87817"/>
                  </a:lnTo>
                  <a:lnTo>
                    <a:pt x="260654" y="89495"/>
                  </a:lnTo>
                  <a:lnTo>
                    <a:pt x="256738" y="89495"/>
                  </a:lnTo>
                  <a:lnTo>
                    <a:pt x="255060" y="87817"/>
                  </a:lnTo>
                  <a:lnTo>
                    <a:pt x="253382" y="87817"/>
                  </a:lnTo>
                  <a:lnTo>
                    <a:pt x="253382" y="85579"/>
                  </a:lnTo>
                  <a:lnTo>
                    <a:pt x="251704" y="85579"/>
                  </a:lnTo>
                  <a:lnTo>
                    <a:pt x="251704" y="87817"/>
                  </a:lnTo>
                  <a:lnTo>
                    <a:pt x="246111" y="87817"/>
                  </a:lnTo>
                  <a:lnTo>
                    <a:pt x="246111" y="89495"/>
                  </a:lnTo>
                  <a:lnTo>
                    <a:pt x="253382" y="89495"/>
                  </a:lnTo>
                  <a:lnTo>
                    <a:pt x="255060" y="91173"/>
                  </a:lnTo>
                  <a:lnTo>
                    <a:pt x="255060" y="92851"/>
                  </a:lnTo>
                  <a:lnTo>
                    <a:pt x="258976" y="92851"/>
                  </a:lnTo>
                  <a:lnTo>
                    <a:pt x="258976" y="94529"/>
                  </a:lnTo>
                  <a:lnTo>
                    <a:pt x="255060" y="94529"/>
                  </a:lnTo>
                  <a:lnTo>
                    <a:pt x="255060" y="96766"/>
                  </a:lnTo>
                  <a:lnTo>
                    <a:pt x="256738" y="96766"/>
                  </a:lnTo>
                  <a:lnTo>
                    <a:pt x="256738" y="98444"/>
                  </a:lnTo>
                  <a:lnTo>
                    <a:pt x="253382" y="98444"/>
                  </a:lnTo>
                  <a:lnTo>
                    <a:pt x="253382" y="100122"/>
                  </a:lnTo>
                  <a:lnTo>
                    <a:pt x="253382" y="100122"/>
                  </a:lnTo>
                  <a:lnTo>
                    <a:pt x="253382" y="101800"/>
                  </a:lnTo>
                  <a:lnTo>
                    <a:pt x="250026" y="101800"/>
                  </a:lnTo>
                  <a:lnTo>
                    <a:pt x="250026" y="103478"/>
                  </a:lnTo>
                  <a:lnTo>
                    <a:pt x="251704" y="103478"/>
                  </a:lnTo>
                  <a:lnTo>
                    <a:pt x="251704" y="105716"/>
                  </a:lnTo>
                  <a:lnTo>
                    <a:pt x="250026" y="105716"/>
                  </a:lnTo>
                  <a:lnTo>
                    <a:pt x="250026" y="107394"/>
                  </a:lnTo>
                  <a:lnTo>
                    <a:pt x="244432" y="107394"/>
                  </a:lnTo>
                  <a:lnTo>
                    <a:pt x="244432" y="109072"/>
                  </a:lnTo>
                  <a:lnTo>
                    <a:pt x="239399" y="109072"/>
                  </a:lnTo>
                  <a:lnTo>
                    <a:pt x="239399" y="110750"/>
                  </a:lnTo>
                  <a:lnTo>
                    <a:pt x="242755" y="110750"/>
                  </a:lnTo>
                  <a:lnTo>
                    <a:pt x="242755" y="112428"/>
                  </a:lnTo>
                  <a:lnTo>
                    <a:pt x="237161" y="112428"/>
                  </a:lnTo>
                  <a:lnTo>
                    <a:pt x="237161" y="116343"/>
                  </a:lnTo>
                  <a:lnTo>
                    <a:pt x="239399" y="116343"/>
                  </a:lnTo>
                  <a:lnTo>
                    <a:pt x="239399" y="118021"/>
                  </a:lnTo>
                  <a:lnTo>
                    <a:pt x="239399" y="118021"/>
                  </a:lnTo>
                  <a:lnTo>
                    <a:pt x="239399" y="123055"/>
                  </a:lnTo>
                  <a:lnTo>
                    <a:pt x="237161" y="123055"/>
                  </a:lnTo>
                  <a:lnTo>
                    <a:pt x="237161" y="121377"/>
                  </a:lnTo>
                  <a:lnTo>
                    <a:pt x="235483" y="121377"/>
                  </a:lnTo>
                  <a:lnTo>
                    <a:pt x="235483" y="123055"/>
                  </a:lnTo>
                  <a:lnTo>
                    <a:pt x="233805" y="123055"/>
                  </a:lnTo>
                  <a:lnTo>
                    <a:pt x="233805" y="125293"/>
                  </a:lnTo>
                  <a:lnTo>
                    <a:pt x="230449" y="125293"/>
                  </a:lnTo>
                  <a:lnTo>
                    <a:pt x="230449" y="128649"/>
                  </a:lnTo>
                  <a:lnTo>
                    <a:pt x="230449" y="128649"/>
                  </a:lnTo>
                  <a:lnTo>
                    <a:pt x="230449" y="130327"/>
                  </a:lnTo>
                  <a:lnTo>
                    <a:pt x="228212" y="130327"/>
                  </a:lnTo>
                  <a:lnTo>
                    <a:pt x="228212" y="132005"/>
                  </a:lnTo>
                  <a:lnTo>
                    <a:pt x="226534" y="132005"/>
                  </a:lnTo>
                  <a:lnTo>
                    <a:pt x="226534" y="128649"/>
                  </a:lnTo>
                  <a:lnTo>
                    <a:pt x="224855" y="128649"/>
                  </a:lnTo>
                  <a:lnTo>
                    <a:pt x="224855" y="130327"/>
                  </a:lnTo>
                  <a:lnTo>
                    <a:pt x="223178" y="130327"/>
                  </a:lnTo>
                  <a:lnTo>
                    <a:pt x="223178" y="128649"/>
                  </a:lnTo>
                  <a:lnTo>
                    <a:pt x="219822" y="128649"/>
                  </a:lnTo>
                  <a:lnTo>
                    <a:pt x="219822" y="130327"/>
                  </a:lnTo>
                  <a:lnTo>
                    <a:pt x="217584" y="130327"/>
                  </a:lnTo>
                  <a:lnTo>
                    <a:pt x="217584" y="132005"/>
                  </a:lnTo>
                  <a:lnTo>
                    <a:pt x="217584" y="132005"/>
                  </a:lnTo>
                  <a:lnTo>
                    <a:pt x="217584" y="134242"/>
                  </a:lnTo>
                  <a:lnTo>
                    <a:pt x="210872" y="134242"/>
                  </a:lnTo>
                  <a:lnTo>
                    <a:pt x="210872" y="135920"/>
                  </a:lnTo>
                  <a:lnTo>
                    <a:pt x="206957" y="135920"/>
                  </a:lnTo>
                  <a:lnTo>
                    <a:pt x="206957" y="137598"/>
                  </a:lnTo>
                  <a:lnTo>
                    <a:pt x="205278" y="137598"/>
                  </a:lnTo>
                  <a:lnTo>
                    <a:pt x="205278" y="139276"/>
                  </a:lnTo>
                  <a:lnTo>
                    <a:pt x="201923" y="139276"/>
                  </a:lnTo>
                  <a:lnTo>
                    <a:pt x="201923" y="140954"/>
                  </a:lnTo>
                  <a:lnTo>
                    <a:pt x="199685" y="142632"/>
                  </a:lnTo>
                  <a:lnTo>
                    <a:pt x="198007" y="142632"/>
                  </a:lnTo>
                  <a:lnTo>
                    <a:pt x="198007" y="144870"/>
                  </a:lnTo>
                  <a:lnTo>
                    <a:pt x="196329" y="144870"/>
                  </a:lnTo>
                  <a:lnTo>
                    <a:pt x="196329" y="146548"/>
                  </a:lnTo>
                  <a:lnTo>
                    <a:pt x="194651" y="148226"/>
                  </a:lnTo>
                  <a:lnTo>
                    <a:pt x="194651" y="149904"/>
                  </a:lnTo>
                  <a:lnTo>
                    <a:pt x="192973" y="149904"/>
                  </a:lnTo>
                  <a:lnTo>
                    <a:pt x="192973" y="151582"/>
                  </a:lnTo>
                  <a:lnTo>
                    <a:pt x="191295" y="151582"/>
                  </a:lnTo>
                  <a:lnTo>
                    <a:pt x="191295" y="153819"/>
                  </a:lnTo>
                  <a:lnTo>
                    <a:pt x="189058" y="153819"/>
                  </a:lnTo>
                  <a:lnTo>
                    <a:pt x="189058" y="157175"/>
                  </a:lnTo>
                  <a:lnTo>
                    <a:pt x="171159" y="157175"/>
                  </a:lnTo>
                  <a:lnTo>
                    <a:pt x="171159" y="158853"/>
                  </a:lnTo>
                  <a:lnTo>
                    <a:pt x="166124" y="158853"/>
                  </a:lnTo>
                  <a:lnTo>
                    <a:pt x="166124" y="160531"/>
                  </a:lnTo>
                  <a:lnTo>
                    <a:pt x="162769" y="160531"/>
                  </a:lnTo>
                  <a:lnTo>
                    <a:pt x="162769" y="162769"/>
                  </a:lnTo>
                  <a:lnTo>
                    <a:pt x="160531" y="162769"/>
                  </a:lnTo>
                  <a:lnTo>
                    <a:pt x="160531" y="166125"/>
                  </a:lnTo>
                  <a:lnTo>
                    <a:pt x="158853" y="166125"/>
                  </a:lnTo>
                  <a:lnTo>
                    <a:pt x="158853" y="171159"/>
                  </a:lnTo>
                  <a:lnTo>
                    <a:pt x="155497" y="171159"/>
                  </a:lnTo>
                  <a:lnTo>
                    <a:pt x="155497" y="173396"/>
                  </a:lnTo>
                  <a:lnTo>
                    <a:pt x="153819" y="173396"/>
                  </a:lnTo>
                  <a:lnTo>
                    <a:pt x="153819" y="175074"/>
                  </a:lnTo>
                  <a:lnTo>
                    <a:pt x="146548" y="175074"/>
                  </a:lnTo>
                  <a:lnTo>
                    <a:pt x="146548" y="176752"/>
                  </a:lnTo>
                  <a:lnTo>
                    <a:pt x="140954" y="176752"/>
                  </a:lnTo>
                  <a:lnTo>
                    <a:pt x="140954" y="178430"/>
                  </a:lnTo>
                  <a:lnTo>
                    <a:pt x="137598" y="178430"/>
                  </a:lnTo>
                  <a:close/>
                  <a:moveTo>
                    <a:pt x="12865" y="64324"/>
                  </a:moveTo>
                  <a:lnTo>
                    <a:pt x="12865" y="62646"/>
                  </a:lnTo>
                  <a:lnTo>
                    <a:pt x="12865" y="6432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3109987-AE81-1C3F-0522-FBAFEB4D2B5D}"/>
                </a:ext>
              </a:extLst>
            </p:cNvPr>
            <p:cNvSpPr/>
            <p:nvPr/>
          </p:nvSpPr>
          <p:spPr>
            <a:xfrm>
              <a:off x="2859673" y="934272"/>
              <a:ext cx="1333472" cy="1537073"/>
            </a:xfrm>
            <a:custGeom>
              <a:avLst/>
              <a:gdLst>
                <a:gd name="csX0" fmla="*/ 793148 w 1333472"/>
                <a:gd name="csY0" fmla="*/ 1259081 h 1537073"/>
                <a:gd name="csX1" fmla="*/ 794826 w 1333472"/>
                <a:gd name="csY1" fmla="*/ 1260759 h 1537073"/>
                <a:gd name="csX2" fmla="*/ 794826 w 1333472"/>
                <a:gd name="csY2" fmla="*/ 1262437 h 1537073"/>
                <a:gd name="csX3" fmla="*/ 793148 w 1333472"/>
                <a:gd name="csY3" fmla="*/ 1262437 h 1537073"/>
                <a:gd name="csX4" fmla="*/ 791470 w 1333472"/>
                <a:gd name="csY4" fmla="*/ 1262437 h 1537073"/>
                <a:gd name="csX5" fmla="*/ 791470 w 1333472"/>
                <a:gd name="csY5" fmla="*/ 1264674 h 1537073"/>
                <a:gd name="csX6" fmla="*/ 789792 w 1333472"/>
                <a:gd name="csY6" fmla="*/ 1264674 h 1537073"/>
                <a:gd name="csX7" fmla="*/ 788114 w 1333472"/>
                <a:gd name="csY7" fmla="*/ 1264674 h 1537073"/>
                <a:gd name="csX8" fmla="*/ 788114 w 1333472"/>
                <a:gd name="csY8" fmla="*/ 1266352 h 1537073"/>
                <a:gd name="csX9" fmla="*/ 788114 w 1333472"/>
                <a:gd name="csY9" fmla="*/ 1268030 h 1537073"/>
                <a:gd name="csX10" fmla="*/ 785876 w 1333472"/>
                <a:gd name="csY10" fmla="*/ 1268030 h 1537073"/>
                <a:gd name="csX11" fmla="*/ 785876 w 1333472"/>
                <a:gd name="csY11" fmla="*/ 1269708 h 1537073"/>
                <a:gd name="csX12" fmla="*/ 788114 w 1333472"/>
                <a:gd name="csY12" fmla="*/ 1269708 h 1537073"/>
                <a:gd name="csX13" fmla="*/ 788114 w 1333472"/>
                <a:gd name="csY13" fmla="*/ 1271386 h 1537073"/>
                <a:gd name="csX14" fmla="*/ 788114 w 1333472"/>
                <a:gd name="csY14" fmla="*/ 1273064 h 1537073"/>
                <a:gd name="csX15" fmla="*/ 785876 w 1333472"/>
                <a:gd name="csY15" fmla="*/ 1273064 h 1537073"/>
                <a:gd name="csX16" fmla="*/ 784198 w 1333472"/>
                <a:gd name="csY16" fmla="*/ 1273064 h 1537073"/>
                <a:gd name="csX17" fmla="*/ 782520 w 1333472"/>
                <a:gd name="csY17" fmla="*/ 1273064 h 1537073"/>
                <a:gd name="csX18" fmla="*/ 782520 w 1333472"/>
                <a:gd name="csY18" fmla="*/ 1275301 h 1537073"/>
                <a:gd name="csX19" fmla="*/ 782520 w 1333472"/>
                <a:gd name="csY19" fmla="*/ 1275301 h 1537073"/>
                <a:gd name="csX20" fmla="*/ 780842 w 1333472"/>
                <a:gd name="csY20" fmla="*/ 1275301 h 1537073"/>
                <a:gd name="csX21" fmla="*/ 780842 w 1333472"/>
                <a:gd name="csY21" fmla="*/ 1275301 h 1537073"/>
                <a:gd name="csX22" fmla="*/ 779164 w 1333472"/>
                <a:gd name="csY22" fmla="*/ 1275301 h 1537073"/>
                <a:gd name="csX23" fmla="*/ 777486 w 1333472"/>
                <a:gd name="csY23" fmla="*/ 1275301 h 1537073"/>
                <a:gd name="csX24" fmla="*/ 777486 w 1333472"/>
                <a:gd name="csY24" fmla="*/ 1273064 h 1537073"/>
                <a:gd name="csX25" fmla="*/ 775249 w 1333472"/>
                <a:gd name="csY25" fmla="*/ 1271386 h 1537073"/>
                <a:gd name="csX26" fmla="*/ 775249 w 1333472"/>
                <a:gd name="csY26" fmla="*/ 1269708 h 1537073"/>
                <a:gd name="csX27" fmla="*/ 773571 w 1333472"/>
                <a:gd name="csY27" fmla="*/ 1269708 h 1537073"/>
                <a:gd name="csX28" fmla="*/ 773571 w 1333472"/>
                <a:gd name="csY28" fmla="*/ 1271386 h 1537073"/>
                <a:gd name="csX29" fmla="*/ 771893 w 1333472"/>
                <a:gd name="csY29" fmla="*/ 1271386 h 1537073"/>
                <a:gd name="csX30" fmla="*/ 771893 w 1333472"/>
                <a:gd name="csY30" fmla="*/ 1273064 h 1537073"/>
                <a:gd name="csX31" fmla="*/ 770215 w 1333472"/>
                <a:gd name="csY31" fmla="*/ 1273064 h 1537073"/>
                <a:gd name="csX32" fmla="*/ 768537 w 1333472"/>
                <a:gd name="csY32" fmla="*/ 1273064 h 1537073"/>
                <a:gd name="csX33" fmla="*/ 766299 w 1333472"/>
                <a:gd name="csY33" fmla="*/ 1273064 h 1537073"/>
                <a:gd name="csX34" fmla="*/ 764621 w 1333472"/>
                <a:gd name="csY34" fmla="*/ 1273064 h 1537073"/>
                <a:gd name="csX35" fmla="*/ 764621 w 1333472"/>
                <a:gd name="csY35" fmla="*/ 1273064 h 1537073"/>
                <a:gd name="csX36" fmla="*/ 762943 w 1333472"/>
                <a:gd name="csY36" fmla="*/ 1271386 h 1537073"/>
                <a:gd name="csX37" fmla="*/ 762943 w 1333472"/>
                <a:gd name="csY37" fmla="*/ 1269708 h 1537073"/>
                <a:gd name="csX38" fmla="*/ 761265 w 1333472"/>
                <a:gd name="csY38" fmla="*/ 1269708 h 1537073"/>
                <a:gd name="csX39" fmla="*/ 761265 w 1333472"/>
                <a:gd name="csY39" fmla="*/ 1271386 h 1537073"/>
                <a:gd name="csX40" fmla="*/ 761265 w 1333472"/>
                <a:gd name="csY40" fmla="*/ 1273064 h 1537073"/>
                <a:gd name="csX41" fmla="*/ 762943 w 1333472"/>
                <a:gd name="csY41" fmla="*/ 1275301 h 1537073"/>
                <a:gd name="csX42" fmla="*/ 764621 w 1333472"/>
                <a:gd name="csY42" fmla="*/ 1275301 h 1537073"/>
                <a:gd name="csX43" fmla="*/ 764621 w 1333472"/>
                <a:gd name="csY43" fmla="*/ 1276979 h 1537073"/>
                <a:gd name="csX44" fmla="*/ 764621 w 1333472"/>
                <a:gd name="csY44" fmla="*/ 1278658 h 1537073"/>
                <a:gd name="csX45" fmla="*/ 764621 w 1333472"/>
                <a:gd name="csY45" fmla="*/ 1280335 h 1537073"/>
                <a:gd name="csX46" fmla="*/ 762943 w 1333472"/>
                <a:gd name="csY46" fmla="*/ 1280335 h 1537073"/>
                <a:gd name="csX47" fmla="*/ 761265 w 1333472"/>
                <a:gd name="csY47" fmla="*/ 1280335 h 1537073"/>
                <a:gd name="csX48" fmla="*/ 761265 w 1333472"/>
                <a:gd name="csY48" fmla="*/ 1282014 h 1537073"/>
                <a:gd name="csX49" fmla="*/ 762943 w 1333472"/>
                <a:gd name="csY49" fmla="*/ 1282014 h 1537073"/>
                <a:gd name="csX50" fmla="*/ 762943 w 1333472"/>
                <a:gd name="csY50" fmla="*/ 1284251 h 1537073"/>
                <a:gd name="csX51" fmla="*/ 764621 w 1333472"/>
                <a:gd name="csY51" fmla="*/ 1285929 h 1537073"/>
                <a:gd name="csX52" fmla="*/ 764621 w 1333472"/>
                <a:gd name="csY52" fmla="*/ 1287607 h 1537073"/>
                <a:gd name="csX53" fmla="*/ 766299 w 1333472"/>
                <a:gd name="csY53" fmla="*/ 1287607 h 1537073"/>
                <a:gd name="csX54" fmla="*/ 768537 w 1333472"/>
                <a:gd name="csY54" fmla="*/ 1289285 h 1537073"/>
                <a:gd name="csX55" fmla="*/ 768537 w 1333472"/>
                <a:gd name="csY55" fmla="*/ 1290963 h 1537073"/>
                <a:gd name="csX56" fmla="*/ 770215 w 1333472"/>
                <a:gd name="csY56" fmla="*/ 1290963 h 1537073"/>
                <a:gd name="csX57" fmla="*/ 770215 w 1333472"/>
                <a:gd name="csY57" fmla="*/ 1293200 h 1537073"/>
                <a:gd name="csX58" fmla="*/ 771893 w 1333472"/>
                <a:gd name="csY58" fmla="*/ 1293200 h 1537073"/>
                <a:gd name="csX59" fmla="*/ 771893 w 1333472"/>
                <a:gd name="csY59" fmla="*/ 1294878 h 1537073"/>
                <a:gd name="csX60" fmla="*/ 773571 w 1333472"/>
                <a:gd name="csY60" fmla="*/ 1294878 h 1537073"/>
                <a:gd name="csX61" fmla="*/ 773571 w 1333472"/>
                <a:gd name="csY61" fmla="*/ 1296556 h 1537073"/>
                <a:gd name="csX62" fmla="*/ 773571 w 1333472"/>
                <a:gd name="csY62" fmla="*/ 1298235 h 1537073"/>
                <a:gd name="csX63" fmla="*/ 773571 w 1333472"/>
                <a:gd name="csY63" fmla="*/ 1299912 h 1537073"/>
                <a:gd name="csX64" fmla="*/ 773571 w 1333472"/>
                <a:gd name="csY64" fmla="*/ 1301591 h 1537073"/>
                <a:gd name="csX65" fmla="*/ 775249 w 1333472"/>
                <a:gd name="csY65" fmla="*/ 1303828 h 1537073"/>
                <a:gd name="csX66" fmla="*/ 775249 w 1333472"/>
                <a:gd name="csY66" fmla="*/ 1305506 h 1537073"/>
                <a:gd name="csX67" fmla="*/ 773571 w 1333472"/>
                <a:gd name="csY67" fmla="*/ 1305506 h 1537073"/>
                <a:gd name="csX68" fmla="*/ 773571 w 1333472"/>
                <a:gd name="csY68" fmla="*/ 1307184 h 1537073"/>
                <a:gd name="csX69" fmla="*/ 773571 w 1333472"/>
                <a:gd name="csY69" fmla="*/ 1308862 h 1537073"/>
                <a:gd name="csX70" fmla="*/ 775249 w 1333472"/>
                <a:gd name="csY70" fmla="*/ 1308862 h 1537073"/>
                <a:gd name="csX71" fmla="*/ 777486 w 1333472"/>
                <a:gd name="csY71" fmla="*/ 1308862 h 1537073"/>
                <a:gd name="csX72" fmla="*/ 777486 w 1333472"/>
                <a:gd name="csY72" fmla="*/ 1310540 h 1537073"/>
                <a:gd name="csX73" fmla="*/ 779164 w 1333472"/>
                <a:gd name="csY73" fmla="*/ 1310540 h 1537073"/>
                <a:gd name="csX74" fmla="*/ 780842 w 1333472"/>
                <a:gd name="csY74" fmla="*/ 1312777 h 1537073"/>
                <a:gd name="csX75" fmla="*/ 779164 w 1333472"/>
                <a:gd name="csY75" fmla="*/ 1312777 h 1537073"/>
                <a:gd name="csX76" fmla="*/ 779164 w 1333472"/>
                <a:gd name="csY76" fmla="*/ 1314455 h 1537073"/>
                <a:gd name="csX77" fmla="*/ 777486 w 1333472"/>
                <a:gd name="csY77" fmla="*/ 1314455 h 1537073"/>
                <a:gd name="csX78" fmla="*/ 775249 w 1333472"/>
                <a:gd name="csY78" fmla="*/ 1314455 h 1537073"/>
                <a:gd name="csX79" fmla="*/ 775249 w 1333472"/>
                <a:gd name="csY79" fmla="*/ 1314455 h 1537073"/>
                <a:gd name="csX80" fmla="*/ 775249 w 1333472"/>
                <a:gd name="csY80" fmla="*/ 1312777 h 1537073"/>
                <a:gd name="csX81" fmla="*/ 773571 w 1333472"/>
                <a:gd name="csY81" fmla="*/ 1312777 h 1537073"/>
                <a:gd name="csX82" fmla="*/ 771893 w 1333472"/>
                <a:gd name="csY82" fmla="*/ 1312777 h 1537073"/>
                <a:gd name="csX83" fmla="*/ 770215 w 1333472"/>
                <a:gd name="csY83" fmla="*/ 1312777 h 1537073"/>
                <a:gd name="csX84" fmla="*/ 770215 w 1333472"/>
                <a:gd name="csY84" fmla="*/ 1312777 h 1537073"/>
                <a:gd name="csX85" fmla="*/ 768537 w 1333472"/>
                <a:gd name="csY85" fmla="*/ 1312777 h 1537073"/>
                <a:gd name="csX86" fmla="*/ 766299 w 1333472"/>
                <a:gd name="csY86" fmla="*/ 1312777 h 1537073"/>
                <a:gd name="csX87" fmla="*/ 766299 w 1333472"/>
                <a:gd name="csY87" fmla="*/ 1314455 h 1537073"/>
                <a:gd name="csX88" fmla="*/ 766299 w 1333472"/>
                <a:gd name="csY88" fmla="*/ 1316133 h 1537073"/>
                <a:gd name="csX89" fmla="*/ 764621 w 1333472"/>
                <a:gd name="csY89" fmla="*/ 1316133 h 1537073"/>
                <a:gd name="csX90" fmla="*/ 762943 w 1333472"/>
                <a:gd name="csY90" fmla="*/ 1316133 h 1537073"/>
                <a:gd name="csX91" fmla="*/ 761265 w 1333472"/>
                <a:gd name="csY91" fmla="*/ 1316133 h 1537073"/>
                <a:gd name="csX92" fmla="*/ 759587 w 1333472"/>
                <a:gd name="csY92" fmla="*/ 1316133 h 1537073"/>
                <a:gd name="csX93" fmla="*/ 757350 w 1333472"/>
                <a:gd name="csY93" fmla="*/ 1316133 h 1537073"/>
                <a:gd name="csX94" fmla="*/ 755672 w 1333472"/>
                <a:gd name="csY94" fmla="*/ 1316133 h 1537073"/>
                <a:gd name="csX95" fmla="*/ 755672 w 1333472"/>
                <a:gd name="csY95" fmla="*/ 1314455 h 1537073"/>
                <a:gd name="csX96" fmla="*/ 755672 w 1333472"/>
                <a:gd name="csY96" fmla="*/ 1314455 h 1537073"/>
                <a:gd name="csX97" fmla="*/ 753994 w 1333472"/>
                <a:gd name="csY97" fmla="*/ 1314455 h 1537073"/>
                <a:gd name="csX98" fmla="*/ 752316 w 1333472"/>
                <a:gd name="csY98" fmla="*/ 1314455 h 1537073"/>
                <a:gd name="csX99" fmla="*/ 752316 w 1333472"/>
                <a:gd name="csY99" fmla="*/ 1316133 h 1537073"/>
                <a:gd name="csX100" fmla="*/ 750638 w 1333472"/>
                <a:gd name="csY100" fmla="*/ 1316133 h 1537073"/>
                <a:gd name="csX101" fmla="*/ 750638 w 1333472"/>
                <a:gd name="csY101" fmla="*/ 1317812 h 1537073"/>
                <a:gd name="csX102" fmla="*/ 752316 w 1333472"/>
                <a:gd name="csY102" fmla="*/ 1317812 h 1537073"/>
                <a:gd name="csX103" fmla="*/ 752316 w 1333472"/>
                <a:gd name="csY103" fmla="*/ 1319489 h 1537073"/>
                <a:gd name="csX104" fmla="*/ 752316 w 1333472"/>
                <a:gd name="csY104" fmla="*/ 1321727 h 1537073"/>
                <a:gd name="csX105" fmla="*/ 753994 w 1333472"/>
                <a:gd name="csY105" fmla="*/ 1321727 h 1537073"/>
                <a:gd name="csX106" fmla="*/ 753994 w 1333472"/>
                <a:gd name="csY106" fmla="*/ 1323405 h 1537073"/>
                <a:gd name="csX107" fmla="*/ 753994 w 1333472"/>
                <a:gd name="csY107" fmla="*/ 1323405 h 1537073"/>
                <a:gd name="csX108" fmla="*/ 755672 w 1333472"/>
                <a:gd name="csY108" fmla="*/ 1323405 h 1537073"/>
                <a:gd name="csX109" fmla="*/ 757350 w 1333472"/>
                <a:gd name="csY109" fmla="*/ 1323405 h 1537073"/>
                <a:gd name="csX110" fmla="*/ 759587 w 1333472"/>
                <a:gd name="csY110" fmla="*/ 1323405 h 1537073"/>
                <a:gd name="csX111" fmla="*/ 761265 w 1333472"/>
                <a:gd name="csY111" fmla="*/ 1325083 h 1537073"/>
                <a:gd name="csX112" fmla="*/ 762943 w 1333472"/>
                <a:gd name="csY112" fmla="*/ 1325083 h 1537073"/>
                <a:gd name="csX113" fmla="*/ 762943 w 1333472"/>
                <a:gd name="csY113" fmla="*/ 1326761 h 1537073"/>
                <a:gd name="csX114" fmla="*/ 764621 w 1333472"/>
                <a:gd name="csY114" fmla="*/ 1326761 h 1537073"/>
                <a:gd name="csX115" fmla="*/ 764621 w 1333472"/>
                <a:gd name="csY115" fmla="*/ 1325083 h 1537073"/>
                <a:gd name="csX116" fmla="*/ 764621 w 1333472"/>
                <a:gd name="csY116" fmla="*/ 1323405 h 1537073"/>
                <a:gd name="csX117" fmla="*/ 766299 w 1333472"/>
                <a:gd name="csY117" fmla="*/ 1323405 h 1537073"/>
                <a:gd name="csX118" fmla="*/ 768537 w 1333472"/>
                <a:gd name="csY118" fmla="*/ 1323405 h 1537073"/>
                <a:gd name="csX119" fmla="*/ 770215 w 1333472"/>
                <a:gd name="csY119" fmla="*/ 1323405 h 1537073"/>
                <a:gd name="csX120" fmla="*/ 770215 w 1333472"/>
                <a:gd name="csY120" fmla="*/ 1325083 h 1537073"/>
                <a:gd name="csX121" fmla="*/ 770215 w 1333472"/>
                <a:gd name="csY121" fmla="*/ 1326761 h 1537073"/>
                <a:gd name="csX122" fmla="*/ 771893 w 1333472"/>
                <a:gd name="csY122" fmla="*/ 1326761 h 1537073"/>
                <a:gd name="csX123" fmla="*/ 773571 w 1333472"/>
                <a:gd name="csY123" fmla="*/ 1326761 h 1537073"/>
                <a:gd name="csX124" fmla="*/ 773571 w 1333472"/>
                <a:gd name="csY124" fmla="*/ 1328439 h 1537073"/>
                <a:gd name="csX125" fmla="*/ 775249 w 1333472"/>
                <a:gd name="csY125" fmla="*/ 1328439 h 1537073"/>
                <a:gd name="csX126" fmla="*/ 775249 w 1333472"/>
                <a:gd name="csY126" fmla="*/ 1330117 h 1537073"/>
                <a:gd name="csX127" fmla="*/ 773571 w 1333472"/>
                <a:gd name="csY127" fmla="*/ 1330117 h 1537073"/>
                <a:gd name="csX128" fmla="*/ 773571 w 1333472"/>
                <a:gd name="csY128" fmla="*/ 1332354 h 1537073"/>
                <a:gd name="csX129" fmla="*/ 773571 w 1333472"/>
                <a:gd name="csY129" fmla="*/ 1334032 h 1537073"/>
                <a:gd name="csX130" fmla="*/ 773571 w 1333472"/>
                <a:gd name="csY130" fmla="*/ 1335710 h 1537073"/>
                <a:gd name="csX131" fmla="*/ 773571 w 1333472"/>
                <a:gd name="csY131" fmla="*/ 1335710 h 1537073"/>
                <a:gd name="csX132" fmla="*/ 773571 w 1333472"/>
                <a:gd name="csY132" fmla="*/ 1337389 h 1537073"/>
                <a:gd name="csX133" fmla="*/ 773571 w 1333472"/>
                <a:gd name="csY133" fmla="*/ 1339066 h 1537073"/>
                <a:gd name="csX134" fmla="*/ 773571 w 1333472"/>
                <a:gd name="csY134" fmla="*/ 1341304 h 1537073"/>
                <a:gd name="csX135" fmla="*/ 773571 w 1333472"/>
                <a:gd name="csY135" fmla="*/ 1342982 h 1537073"/>
                <a:gd name="csX136" fmla="*/ 773571 w 1333472"/>
                <a:gd name="csY136" fmla="*/ 1344660 h 1537073"/>
                <a:gd name="csX137" fmla="*/ 773571 w 1333472"/>
                <a:gd name="csY137" fmla="*/ 1346338 h 1537073"/>
                <a:gd name="csX138" fmla="*/ 775249 w 1333472"/>
                <a:gd name="csY138" fmla="*/ 1346338 h 1537073"/>
                <a:gd name="csX139" fmla="*/ 775249 w 1333472"/>
                <a:gd name="csY139" fmla="*/ 1348016 h 1537073"/>
                <a:gd name="csX140" fmla="*/ 775249 w 1333472"/>
                <a:gd name="csY140" fmla="*/ 1350253 h 1537073"/>
                <a:gd name="csX141" fmla="*/ 773571 w 1333472"/>
                <a:gd name="csY141" fmla="*/ 1350253 h 1537073"/>
                <a:gd name="csX142" fmla="*/ 771893 w 1333472"/>
                <a:gd name="csY142" fmla="*/ 1350253 h 1537073"/>
                <a:gd name="csX143" fmla="*/ 771893 w 1333472"/>
                <a:gd name="csY143" fmla="*/ 1348016 h 1537073"/>
                <a:gd name="csX144" fmla="*/ 770215 w 1333472"/>
                <a:gd name="csY144" fmla="*/ 1348016 h 1537073"/>
                <a:gd name="csX145" fmla="*/ 770215 w 1333472"/>
                <a:gd name="csY145" fmla="*/ 1350253 h 1537073"/>
                <a:gd name="csX146" fmla="*/ 770215 w 1333472"/>
                <a:gd name="csY146" fmla="*/ 1350253 h 1537073"/>
                <a:gd name="csX147" fmla="*/ 768537 w 1333472"/>
                <a:gd name="csY147" fmla="*/ 1350253 h 1537073"/>
                <a:gd name="csX148" fmla="*/ 768537 w 1333472"/>
                <a:gd name="csY148" fmla="*/ 1351931 h 1537073"/>
                <a:gd name="csX149" fmla="*/ 768537 w 1333472"/>
                <a:gd name="csY149" fmla="*/ 1353609 h 1537073"/>
                <a:gd name="csX150" fmla="*/ 768537 w 1333472"/>
                <a:gd name="csY150" fmla="*/ 1355287 h 1537073"/>
                <a:gd name="csX151" fmla="*/ 768537 w 1333472"/>
                <a:gd name="csY151" fmla="*/ 1355287 h 1537073"/>
                <a:gd name="csX152" fmla="*/ 770215 w 1333472"/>
                <a:gd name="csY152" fmla="*/ 1355287 h 1537073"/>
                <a:gd name="csX153" fmla="*/ 770215 w 1333472"/>
                <a:gd name="csY153" fmla="*/ 1356966 h 1537073"/>
                <a:gd name="csX154" fmla="*/ 770215 w 1333472"/>
                <a:gd name="csY154" fmla="*/ 1356966 h 1537073"/>
                <a:gd name="csX155" fmla="*/ 770215 w 1333472"/>
                <a:gd name="csY155" fmla="*/ 1358643 h 1537073"/>
                <a:gd name="csX156" fmla="*/ 770215 w 1333472"/>
                <a:gd name="csY156" fmla="*/ 1360881 h 1537073"/>
                <a:gd name="csX157" fmla="*/ 768537 w 1333472"/>
                <a:gd name="csY157" fmla="*/ 1360881 h 1537073"/>
                <a:gd name="csX158" fmla="*/ 768537 w 1333472"/>
                <a:gd name="csY158" fmla="*/ 1360881 h 1537073"/>
                <a:gd name="csX159" fmla="*/ 766299 w 1333472"/>
                <a:gd name="csY159" fmla="*/ 1360881 h 1537073"/>
                <a:gd name="csX160" fmla="*/ 766299 w 1333472"/>
                <a:gd name="csY160" fmla="*/ 1358643 h 1537073"/>
                <a:gd name="csX161" fmla="*/ 764621 w 1333472"/>
                <a:gd name="csY161" fmla="*/ 1358643 h 1537073"/>
                <a:gd name="csX162" fmla="*/ 762943 w 1333472"/>
                <a:gd name="csY162" fmla="*/ 1358643 h 1537073"/>
                <a:gd name="csX163" fmla="*/ 764621 w 1333472"/>
                <a:gd name="csY163" fmla="*/ 1358643 h 1537073"/>
                <a:gd name="csX164" fmla="*/ 762943 w 1333472"/>
                <a:gd name="csY164" fmla="*/ 1358643 h 1537073"/>
                <a:gd name="csX165" fmla="*/ 761265 w 1333472"/>
                <a:gd name="csY165" fmla="*/ 1358643 h 1537073"/>
                <a:gd name="csX166" fmla="*/ 759587 w 1333472"/>
                <a:gd name="csY166" fmla="*/ 1358643 h 1537073"/>
                <a:gd name="csX167" fmla="*/ 759587 w 1333472"/>
                <a:gd name="csY167" fmla="*/ 1358643 h 1537073"/>
                <a:gd name="csX168" fmla="*/ 759587 w 1333472"/>
                <a:gd name="csY168" fmla="*/ 1360881 h 1537073"/>
                <a:gd name="csX169" fmla="*/ 759587 w 1333472"/>
                <a:gd name="csY169" fmla="*/ 1362559 h 1537073"/>
                <a:gd name="csX170" fmla="*/ 761265 w 1333472"/>
                <a:gd name="csY170" fmla="*/ 1364237 h 1537073"/>
                <a:gd name="csX171" fmla="*/ 762943 w 1333472"/>
                <a:gd name="csY171" fmla="*/ 1364237 h 1537073"/>
                <a:gd name="csX172" fmla="*/ 762943 w 1333472"/>
                <a:gd name="csY172" fmla="*/ 1365915 h 1537073"/>
                <a:gd name="csX173" fmla="*/ 762943 w 1333472"/>
                <a:gd name="csY173" fmla="*/ 1367593 h 1537073"/>
                <a:gd name="csX174" fmla="*/ 761265 w 1333472"/>
                <a:gd name="csY174" fmla="*/ 1367593 h 1537073"/>
                <a:gd name="csX175" fmla="*/ 759587 w 1333472"/>
                <a:gd name="csY175" fmla="*/ 1365915 h 1537073"/>
                <a:gd name="csX176" fmla="*/ 757350 w 1333472"/>
                <a:gd name="csY176" fmla="*/ 1364237 h 1537073"/>
                <a:gd name="csX177" fmla="*/ 755672 w 1333472"/>
                <a:gd name="csY177" fmla="*/ 1364237 h 1537073"/>
                <a:gd name="csX178" fmla="*/ 753994 w 1333472"/>
                <a:gd name="csY178" fmla="*/ 1364237 h 1537073"/>
                <a:gd name="csX179" fmla="*/ 752316 w 1333472"/>
                <a:gd name="csY179" fmla="*/ 1364237 h 1537073"/>
                <a:gd name="csX180" fmla="*/ 750638 w 1333472"/>
                <a:gd name="csY180" fmla="*/ 1364237 h 1537073"/>
                <a:gd name="csX181" fmla="*/ 750638 w 1333472"/>
                <a:gd name="csY181" fmla="*/ 1362559 h 1537073"/>
                <a:gd name="csX182" fmla="*/ 748960 w 1333472"/>
                <a:gd name="csY182" fmla="*/ 1362559 h 1537073"/>
                <a:gd name="csX183" fmla="*/ 748960 w 1333472"/>
                <a:gd name="csY183" fmla="*/ 1360881 h 1537073"/>
                <a:gd name="csX184" fmla="*/ 748960 w 1333472"/>
                <a:gd name="csY184" fmla="*/ 1358643 h 1537073"/>
                <a:gd name="csX185" fmla="*/ 746722 w 1333472"/>
                <a:gd name="csY185" fmla="*/ 1358643 h 1537073"/>
                <a:gd name="csX186" fmla="*/ 746722 w 1333472"/>
                <a:gd name="csY186" fmla="*/ 1358643 h 1537073"/>
                <a:gd name="csX187" fmla="*/ 745044 w 1333472"/>
                <a:gd name="csY187" fmla="*/ 1358643 h 1537073"/>
                <a:gd name="csX188" fmla="*/ 745044 w 1333472"/>
                <a:gd name="csY188" fmla="*/ 1360881 h 1537073"/>
                <a:gd name="csX189" fmla="*/ 743366 w 1333472"/>
                <a:gd name="csY189" fmla="*/ 1360881 h 1537073"/>
                <a:gd name="csX190" fmla="*/ 741688 w 1333472"/>
                <a:gd name="csY190" fmla="*/ 1360881 h 1537073"/>
                <a:gd name="csX191" fmla="*/ 741688 w 1333472"/>
                <a:gd name="csY191" fmla="*/ 1362559 h 1537073"/>
                <a:gd name="csX192" fmla="*/ 741688 w 1333472"/>
                <a:gd name="csY192" fmla="*/ 1364237 h 1537073"/>
                <a:gd name="csX193" fmla="*/ 743366 w 1333472"/>
                <a:gd name="csY193" fmla="*/ 1364237 h 1537073"/>
                <a:gd name="csX194" fmla="*/ 743366 w 1333472"/>
                <a:gd name="csY194" fmla="*/ 1365915 h 1537073"/>
                <a:gd name="csX195" fmla="*/ 745044 w 1333472"/>
                <a:gd name="csY195" fmla="*/ 1365915 h 1537073"/>
                <a:gd name="csX196" fmla="*/ 746722 w 1333472"/>
                <a:gd name="csY196" fmla="*/ 1365915 h 1537073"/>
                <a:gd name="csX197" fmla="*/ 746722 w 1333472"/>
                <a:gd name="csY197" fmla="*/ 1367593 h 1537073"/>
                <a:gd name="csX198" fmla="*/ 746722 w 1333472"/>
                <a:gd name="csY198" fmla="*/ 1369830 h 1537073"/>
                <a:gd name="csX199" fmla="*/ 746722 w 1333472"/>
                <a:gd name="csY199" fmla="*/ 1369830 h 1537073"/>
                <a:gd name="csX200" fmla="*/ 748960 w 1333472"/>
                <a:gd name="csY200" fmla="*/ 1369830 h 1537073"/>
                <a:gd name="csX201" fmla="*/ 750638 w 1333472"/>
                <a:gd name="csY201" fmla="*/ 1371508 h 1537073"/>
                <a:gd name="csX202" fmla="*/ 750638 w 1333472"/>
                <a:gd name="csY202" fmla="*/ 1373186 h 1537073"/>
                <a:gd name="csX203" fmla="*/ 752316 w 1333472"/>
                <a:gd name="csY203" fmla="*/ 1374864 h 1537073"/>
                <a:gd name="csX204" fmla="*/ 752316 w 1333472"/>
                <a:gd name="csY204" fmla="*/ 1376543 h 1537073"/>
                <a:gd name="csX205" fmla="*/ 752316 w 1333472"/>
                <a:gd name="csY205" fmla="*/ 1378780 h 1537073"/>
                <a:gd name="csX206" fmla="*/ 752316 w 1333472"/>
                <a:gd name="csY206" fmla="*/ 1380458 h 1537073"/>
                <a:gd name="csX207" fmla="*/ 752316 w 1333472"/>
                <a:gd name="csY207" fmla="*/ 1382136 h 1537073"/>
                <a:gd name="csX208" fmla="*/ 750638 w 1333472"/>
                <a:gd name="csY208" fmla="*/ 1382136 h 1537073"/>
                <a:gd name="csX209" fmla="*/ 750638 w 1333472"/>
                <a:gd name="csY209" fmla="*/ 1382136 h 1537073"/>
                <a:gd name="csX210" fmla="*/ 750638 w 1333472"/>
                <a:gd name="csY210" fmla="*/ 1383814 h 1537073"/>
                <a:gd name="csX211" fmla="*/ 748960 w 1333472"/>
                <a:gd name="csY211" fmla="*/ 1383814 h 1537073"/>
                <a:gd name="csX212" fmla="*/ 748960 w 1333472"/>
                <a:gd name="csY212" fmla="*/ 1387170 h 1537073"/>
                <a:gd name="csX213" fmla="*/ 750638 w 1333472"/>
                <a:gd name="csY213" fmla="*/ 1387170 h 1537073"/>
                <a:gd name="csX214" fmla="*/ 750638 w 1333472"/>
                <a:gd name="csY214" fmla="*/ 1389407 h 1537073"/>
                <a:gd name="csX215" fmla="*/ 750638 w 1333472"/>
                <a:gd name="csY215" fmla="*/ 1391085 h 1537073"/>
                <a:gd name="csX216" fmla="*/ 748960 w 1333472"/>
                <a:gd name="csY216" fmla="*/ 1391085 h 1537073"/>
                <a:gd name="csX217" fmla="*/ 746722 w 1333472"/>
                <a:gd name="csY217" fmla="*/ 1391085 h 1537073"/>
                <a:gd name="csX218" fmla="*/ 745044 w 1333472"/>
                <a:gd name="csY218" fmla="*/ 1391085 h 1537073"/>
                <a:gd name="csX219" fmla="*/ 745044 w 1333472"/>
                <a:gd name="csY219" fmla="*/ 1392763 h 1537073"/>
                <a:gd name="csX220" fmla="*/ 745044 w 1333472"/>
                <a:gd name="csY220" fmla="*/ 1394441 h 1537073"/>
                <a:gd name="csX221" fmla="*/ 745044 w 1333472"/>
                <a:gd name="csY221" fmla="*/ 1396120 h 1537073"/>
                <a:gd name="csX222" fmla="*/ 743366 w 1333472"/>
                <a:gd name="csY222" fmla="*/ 1396120 h 1537073"/>
                <a:gd name="csX223" fmla="*/ 743366 w 1333472"/>
                <a:gd name="csY223" fmla="*/ 1394441 h 1537073"/>
                <a:gd name="csX224" fmla="*/ 741688 w 1333472"/>
                <a:gd name="csY224" fmla="*/ 1394441 h 1537073"/>
                <a:gd name="csX225" fmla="*/ 740010 w 1333472"/>
                <a:gd name="csY225" fmla="*/ 1394441 h 1537073"/>
                <a:gd name="csX226" fmla="*/ 740010 w 1333472"/>
                <a:gd name="csY226" fmla="*/ 1394441 h 1537073"/>
                <a:gd name="csX227" fmla="*/ 740010 w 1333472"/>
                <a:gd name="csY227" fmla="*/ 1396120 h 1537073"/>
                <a:gd name="csX228" fmla="*/ 740010 w 1333472"/>
                <a:gd name="csY228" fmla="*/ 1398357 h 1537073"/>
                <a:gd name="csX229" fmla="*/ 737773 w 1333472"/>
                <a:gd name="csY229" fmla="*/ 1398357 h 1537073"/>
                <a:gd name="csX230" fmla="*/ 736095 w 1333472"/>
                <a:gd name="csY230" fmla="*/ 1396120 h 1537073"/>
                <a:gd name="csX231" fmla="*/ 734417 w 1333472"/>
                <a:gd name="csY231" fmla="*/ 1396120 h 1537073"/>
                <a:gd name="csX232" fmla="*/ 732739 w 1333472"/>
                <a:gd name="csY232" fmla="*/ 1396120 h 1537073"/>
                <a:gd name="csX233" fmla="*/ 732739 w 1333472"/>
                <a:gd name="csY233" fmla="*/ 1396120 h 1537073"/>
                <a:gd name="csX234" fmla="*/ 731061 w 1333472"/>
                <a:gd name="csY234" fmla="*/ 1396120 h 1537073"/>
                <a:gd name="csX235" fmla="*/ 728824 w 1333472"/>
                <a:gd name="csY235" fmla="*/ 1396120 h 1537073"/>
                <a:gd name="csX236" fmla="*/ 728824 w 1333472"/>
                <a:gd name="csY236" fmla="*/ 1398357 h 1537073"/>
                <a:gd name="csX237" fmla="*/ 727145 w 1333472"/>
                <a:gd name="csY237" fmla="*/ 1398357 h 1537073"/>
                <a:gd name="csX238" fmla="*/ 727145 w 1333472"/>
                <a:gd name="csY238" fmla="*/ 1398357 h 1537073"/>
                <a:gd name="csX239" fmla="*/ 727145 w 1333472"/>
                <a:gd name="csY239" fmla="*/ 1400035 h 1537073"/>
                <a:gd name="csX240" fmla="*/ 727145 w 1333472"/>
                <a:gd name="csY240" fmla="*/ 1401713 h 1537073"/>
                <a:gd name="csX241" fmla="*/ 725467 w 1333472"/>
                <a:gd name="csY241" fmla="*/ 1403391 h 1537073"/>
                <a:gd name="csX242" fmla="*/ 725467 w 1333472"/>
                <a:gd name="csY242" fmla="*/ 1405069 h 1537073"/>
                <a:gd name="csX243" fmla="*/ 727145 w 1333472"/>
                <a:gd name="csY243" fmla="*/ 1407306 h 1537073"/>
                <a:gd name="csX244" fmla="*/ 728824 w 1333472"/>
                <a:gd name="csY244" fmla="*/ 1407306 h 1537073"/>
                <a:gd name="csX245" fmla="*/ 728824 w 1333472"/>
                <a:gd name="csY245" fmla="*/ 1408984 h 1537073"/>
                <a:gd name="csX246" fmla="*/ 731061 w 1333472"/>
                <a:gd name="csY246" fmla="*/ 1408984 h 1537073"/>
                <a:gd name="csX247" fmla="*/ 731061 w 1333472"/>
                <a:gd name="csY247" fmla="*/ 1410662 h 1537073"/>
                <a:gd name="csX248" fmla="*/ 732739 w 1333472"/>
                <a:gd name="csY248" fmla="*/ 1410662 h 1537073"/>
                <a:gd name="csX249" fmla="*/ 732739 w 1333472"/>
                <a:gd name="csY249" fmla="*/ 1412340 h 1537073"/>
                <a:gd name="csX250" fmla="*/ 732739 w 1333472"/>
                <a:gd name="csY250" fmla="*/ 1414018 h 1537073"/>
                <a:gd name="csX251" fmla="*/ 732739 w 1333472"/>
                <a:gd name="csY251" fmla="*/ 1419612 h 1537073"/>
                <a:gd name="csX252" fmla="*/ 731061 w 1333472"/>
                <a:gd name="csY252" fmla="*/ 1419612 h 1537073"/>
                <a:gd name="csX253" fmla="*/ 728824 w 1333472"/>
                <a:gd name="csY253" fmla="*/ 1421290 h 1537073"/>
                <a:gd name="csX254" fmla="*/ 731061 w 1333472"/>
                <a:gd name="csY254" fmla="*/ 1421290 h 1537073"/>
                <a:gd name="csX255" fmla="*/ 732739 w 1333472"/>
                <a:gd name="csY255" fmla="*/ 1422968 h 1537073"/>
                <a:gd name="csX256" fmla="*/ 732739 w 1333472"/>
                <a:gd name="csY256" fmla="*/ 1422968 h 1537073"/>
                <a:gd name="csX257" fmla="*/ 732739 w 1333472"/>
                <a:gd name="csY257" fmla="*/ 1424646 h 1537073"/>
                <a:gd name="csX258" fmla="*/ 734417 w 1333472"/>
                <a:gd name="csY258" fmla="*/ 1424646 h 1537073"/>
                <a:gd name="csX259" fmla="*/ 734417 w 1333472"/>
                <a:gd name="csY259" fmla="*/ 1426883 h 1537073"/>
                <a:gd name="csX260" fmla="*/ 734417 w 1333472"/>
                <a:gd name="csY260" fmla="*/ 1428561 h 1537073"/>
                <a:gd name="csX261" fmla="*/ 734417 w 1333472"/>
                <a:gd name="csY261" fmla="*/ 1430239 h 1537073"/>
                <a:gd name="csX262" fmla="*/ 732739 w 1333472"/>
                <a:gd name="csY262" fmla="*/ 1430239 h 1537073"/>
                <a:gd name="csX263" fmla="*/ 732739 w 1333472"/>
                <a:gd name="csY263" fmla="*/ 1431917 h 1537073"/>
                <a:gd name="csX264" fmla="*/ 732739 w 1333472"/>
                <a:gd name="csY264" fmla="*/ 1433595 h 1537073"/>
                <a:gd name="csX265" fmla="*/ 731061 w 1333472"/>
                <a:gd name="csY265" fmla="*/ 1433595 h 1537073"/>
                <a:gd name="csX266" fmla="*/ 731061 w 1333472"/>
                <a:gd name="csY266" fmla="*/ 1435833 h 1537073"/>
                <a:gd name="csX267" fmla="*/ 731061 w 1333472"/>
                <a:gd name="csY267" fmla="*/ 1439189 h 1537073"/>
                <a:gd name="csX268" fmla="*/ 732739 w 1333472"/>
                <a:gd name="csY268" fmla="*/ 1437511 h 1537073"/>
                <a:gd name="csX269" fmla="*/ 734417 w 1333472"/>
                <a:gd name="csY269" fmla="*/ 1437511 h 1537073"/>
                <a:gd name="csX270" fmla="*/ 736095 w 1333472"/>
                <a:gd name="csY270" fmla="*/ 1437511 h 1537073"/>
                <a:gd name="csX271" fmla="*/ 737773 w 1333472"/>
                <a:gd name="csY271" fmla="*/ 1437511 h 1537073"/>
                <a:gd name="csX272" fmla="*/ 737773 w 1333472"/>
                <a:gd name="csY272" fmla="*/ 1439189 h 1537073"/>
                <a:gd name="csX273" fmla="*/ 737773 w 1333472"/>
                <a:gd name="csY273" fmla="*/ 1440867 h 1537073"/>
                <a:gd name="csX274" fmla="*/ 736095 w 1333472"/>
                <a:gd name="csY274" fmla="*/ 1440867 h 1537073"/>
                <a:gd name="csX275" fmla="*/ 736095 w 1333472"/>
                <a:gd name="csY275" fmla="*/ 1442545 h 1537073"/>
                <a:gd name="csX276" fmla="*/ 734417 w 1333472"/>
                <a:gd name="csY276" fmla="*/ 1442545 h 1537073"/>
                <a:gd name="csX277" fmla="*/ 732739 w 1333472"/>
                <a:gd name="csY277" fmla="*/ 1442545 h 1537073"/>
                <a:gd name="csX278" fmla="*/ 732739 w 1333472"/>
                <a:gd name="csY278" fmla="*/ 1442545 h 1537073"/>
                <a:gd name="csX279" fmla="*/ 732739 w 1333472"/>
                <a:gd name="csY279" fmla="*/ 1444223 h 1537073"/>
                <a:gd name="csX280" fmla="*/ 734417 w 1333472"/>
                <a:gd name="csY280" fmla="*/ 1444223 h 1537073"/>
                <a:gd name="csX281" fmla="*/ 734417 w 1333472"/>
                <a:gd name="csY281" fmla="*/ 1446460 h 1537073"/>
                <a:gd name="csX282" fmla="*/ 734417 w 1333472"/>
                <a:gd name="csY282" fmla="*/ 1448138 h 1537073"/>
                <a:gd name="csX283" fmla="*/ 734417 w 1333472"/>
                <a:gd name="csY283" fmla="*/ 1449816 h 1537073"/>
                <a:gd name="csX284" fmla="*/ 732739 w 1333472"/>
                <a:gd name="csY284" fmla="*/ 1449816 h 1537073"/>
                <a:gd name="csX285" fmla="*/ 732739 w 1333472"/>
                <a:gd name="csY285" fmla="*/ 1451494 h 1537073"/>
                <a:gd name="csX286" fmla="*/ 731061 w 1333472"/>
                <a:gd name="csY286" fmla="*/ 1451494 h 1537073"/>
                <a:gd name="csX287" fmla="*/ 728824 w 1333472"/>
                <a:gd name="csY287" fmla="*/ 1451494 h 1537073"/>
                <a:gd name="csX288" fmla="*/ 727145 w 1333472"/>
                <a:gd name="csY288" fmla="*/ 1451494 h 1537073"/>
                <a:gd name="csX289" fmla="*/ 727145 w 1333472"/>
                <a:gd name="csY289" fmla="*/ 1453172 h 1537073"/>
                <a:gd name="csX290" fmla="*/ 728824 w 1333472"/>
                <a:gd name="csY290" fmla="*/ 1453172 h 1537073"/>
                <a:gd name="csX291" fmla="*/ 731061 w 1333472"/>
                <a:gd name="csY291" fmla="*/ 1453172 h 1537073"/>
                <a:gd name="csX292" fmla="*/ 731061 w 1333472"/>
                <a:gd name="csY292" fmla="*/ 1455410 h 1537073"/>
                <a:gd name="csX293" fmla="*/ 732739 w 1333472"/>
                <a:gd name="csY293" fmla="*/ 1455410 h 1537073"/>
                <a:gd name="csX294" fmla="*/ 732739 w 1333472"/>
                <a:gd name="csY294" fmla="*/ 1457088 h 1537073"/>
                <a:gd name="csX295" fmla="*/ 731061 w 1333472"/>
                <a:gd name="csY295" fmla="*/ 1457088 h 1537073"/>
                <a:gd name="csX296" fmla="*/ 728824 w 1333472"/>
                <a:gd name="csY296" fmla="*/ 1457088 h 1537073"/>
                <a:gd name="csX297" fmla="*/ 728824 w 1333472"/>
                <a:gd name="csY297" fmla="*/ 1458766 h 1537073"/>
                <a:gd name="csX298" fmla="*/ 728824 w 1333472"/>
                <a:gd name="csY298" fmla="*/ 1457088 h 1537073"/>
                <a:gd name="csX299" fmla="*/ 728824 w 1333472"/>
                <a:gd name="csY299" fmla="*/ 1458766 h 1537073"/>
                <a:gd name="csX300" fmla="*/ 728824 w 1333472"/>
                <a:gd name="csY300" fmla="*/ 1460444 h 1537073"/>
                <a:gd name="csX301" fmla="*/ 727145 w 1333472"/>
                <a:gd name="csY301" fmla="*/ 1460444 h 1537073"/>
                <a:gd name="csX302" fmla="*/ 727145 w 1333472"/>
                <a:gd name="csY302" fmla="*/ 1462122 h 1537073"/>
                <a:gd name="csX303" fmla="*/ 727145 w 1333472"/>
                <a:gd name="csY303" fmla="*/ 1464359 h 1537073"/>
                <a:gd name="csX304" fmla="*/ 727145 w 1333472"/>
                <a:gd name="csY304" fmla="*/ 1466037 h 1537073"/>
                <a:gd name="csX305" fmla="*/ 728824 w 1333472"/>
                <a:gd name="csY305" fmla="*/ 1466037 h 1537073"/>
                <a:gd name="csX306" fmla="*/ 728824 w 1333472"/>
                <a:gd name="csY306" fmla="*/ 1467715 h 1537073"/>
                <a:gd name="csX307" fmla="*/ 728824 w 1333472"/>
                <a:gd name="csY307" fmla="*/ 1469393 h 1537073"/>
                <a:gd name="csX308" fmla="*/ 727145 w 1333472"/>
                <a:gd name="csY308" fmla="*/ 1469393 h 1537073"/>
                <a:gd name="csX309" fmla="*/ 727145 w 1333472"/>
                <a:gd name="csY309" fmla="*/ 1471071 h 1537073"/>
                <a:gd name="csX310" fmla="*/ 727145 w 1333472"/>
                <a:gd name="csY310" fmla="*/ 1471071 h 1537073"/>
                <a:gd name="csX311" fmla="*/ 727145 w 1333472"/>
                <a:gd name="csY311" fmla="*/ 1472749 h 1537073"/>
                <a:gd name="csX312" fmla="*/ 725467 w 1333472"/>
                <a:gd name="csY312" fmla="*/ 1472749 h 1537073"/>
                <a:gd name="csX313" fmla="*/ 723789 w 1333472"/>
                <a:gd name="csY313" fmla="*/ 1472749 h 1537073"/>
                <a:gd name="csX314" fmla="*/ 722111 w 1333472"/>
                <a:gd name="csY314" fmla="*/ 1472749 h 1537073"/>
                <a:gd name="csX315" fmla="*/ 722111 w 1333472"/>
                <a:gd name="csY315" fmla="*/ 1472749 h 1537073"/>
                <a:gd name="csX316" fmla="*/ 722111 w 1333472"/>
                <a:gd name="csY316" fmla="*/ 1474987 h 1537073"/>
                <a:gd name="csX317" fmla="*/ 722111 w 1333472"/>
                <a:gd name="csY317" fmla="*/ 1474987 h 1537073"/>
                <a:gd name="csX318" fmla="*/ 723789 w 1333472"/>
                <a:gd name="csY318" fmla="*/ 1474987 h 1537073"/>
                <a:gd name="csX319" fmla="*/ 723789 w 1333472"/>
                <a:gd name="csY319" fmla="*/ 1476665 h 1537073"/>
                <a:gd name="csX320" fmla="*/ 725467 w 1333472"/>
                <a:gd name="csY320" fmla="*/ 1476665 h 1537073"/>
                <a:gd name="csX321" fmla="*/ 727145 w 1333472"/>
                <a:gd name="csY321" fmla="*/ 1476665 h 1537073"/>
                <a:gd name="csX322" fmla="*/ 727145 w 1333472"/>
                <a:gd name="csY322" fmla="*/ 1478343 h 1537073"/>
                <a:gd name="csX323" fmla="*/ 725467 w 1333472"/>
                <a:gd name="csY323" fmla="*/ 1478343 h 1537073"/>
                <a:gd name="csX324" fmla="*/ 723789 w 1333472"/>
                <a:gd name="csY324" fmla="*/ 1478343 h 1537073"/>
                <a:gd name="csX325" fmla="*/ 722111 w 1333472"/>
                <a:gd name="csY325" fmla="*/ 1478343 h 1537073"/>
                <a:gd name="csX326" fmla="*/ 720433 w 1333472"/>
                <a:gd name="csY326" fmla="*/ 1478343 h 1537073"/>
                <a:gd name="csX327" fmla="*/ 720433 w 1333472"/>
                <a:gd name="csY327" fmla="*/ 1480021 h 1537073"/>
                <a:gd name="csX328" fmla="*/ 722111 w 1333472"/>
                <a:gd name="csY328" fmla="*/ 1480021 h 1537073"/>
                <a:gd name="csX329" fmla="*/ 722111 w 1333472"/>
                <a:gd name="csY329" fmla="*/ 1481699 h 1537073"/>
                <a:gd name="csX330" fmla="*/ 723789 w 1333472"/>
                <a:gd name="csY330" fmla="*/ 1481699 h 1537073"/>
                <a:gd name="csX331" fmla="*/ 723789 w 1333472"/>
                <a:gd name="csY331" fmla="*/ 1483936 h 1537073"/>
                <a:gd name="csX332" fmla="*/ 722111 w 1333472"/>
                <a:gd name="csY332" fmla="*/ 1483936 h 1537073"/>
                <a:gd name="csX333" fmla="*/ 722111 w 1333472"/>
                <a:gd name="csY333" fmla="*/ 1485614 h 1537073"/>
                <a:gd name="csX334" fmla="*/ 723789 w 1333472"/>
                <a:gd name="csY334" fmla="*/ 1485614 h 1537073"/>
                <a:gd name="csX335" fmla="*/ 723789 w 1333472"/>
                <a:gd name="csY335" fmla="*/ 1487292 h 1537073"/>
                <a:gd name="csX336" fmla="*/ 723789 w 1333472"/>
                <a:gd name="csY336" fmla="*/ 1488970 h 1537073"/>
                <a:gd name="csX337" fmla="*/ 722111 w 1333472"/>
                <a:gd name="csY337" fmla="*/ 1488970 h 1537073"/>
                <a:gd name="csX338" fmla="*/ 722111 w 1333472"/>
                <a:gd name="csY338" fmla="*/ 1488970 h 1537073"/>
                <a:gd name="csX339" fmla="*/ 722111 w 1333472"/>
                <a:gd name="csY339" fmla="*/ 1490648 h 1537073"/>
                <a:gd name="csX340" fmla="*/ 722111 w 1333472"/>
                <a:gd name="csY340" fmla="*/ 1492886 h 1537073"/>
                <a:gd name="csX341" fmla="*/ 720433 w 1333472"/>
                <a:gd name="csY341" fmla="*/ 1492886 h 1537073"/>
                <a:gd name="csX342" fmla="*/ 720433 w 1333472"/>
                <a:gd name="csY342" fmla="*/ 1496242 h 1537073"/>
                <a:gd name="csX343" fmla="*/ 722111 w 1333472"/>
                <a:gd name="csY343" fmla="*/ 1496242 h 1537073"/>
                <a:gd name="csX344" fmla="*/ 722111 w 1333472"/>
                <a:gd name="csY344" fmla="*/ 1497920 h 1537073"/>
                <a:gd name="csX345" fmla="*/ 720433 w 1333472"/>
                <a:gd name="csY345" fmla="*/ 1497920 h 1537073"/>
                <a:gd name="csX346" fmla="*/ 720433 w 1333472"/>
                <a:gd name="csY346" fmla="*/ 1499598 h 1537073"/>
                <a:gd name="csX347" fmla="*/ 722111 w 1333472"/>
                <a:gd name="csY347" fmla="*/ 1499598 h 1537073"/>
                <a:gd name="csX348" fmla="*/ 722111 w 1333472"/>
                <a:gd name="csY348" fmla="*/ 1501276 h 1537073"/>
                <a:gd name="csX349" fmla="*/ 722111 w 1333472"/>
                <a:gd name="csY349" fmla="*/ 1503513 h 1537073"/>
                <a:gd name="csX350" fmla="*/ 722111 w 1333472"/>
                <a:gd name="csY350" fmla="*/ 1503513 h 1537073"/>
                <a:gd name="csX351" fmla="*/ 722111 w 1333472"/>
                <a:gd name="csY351" fmla="*/ 1505191 h 1537073"/>
                <a:gd name="csX352" fmla="*/ 720433 w 1333472"/>
                <a:gd name="csY352" fmla="*/ 1505191 h 1537073"/>
                <a:gd name="csX353" fmla="*/ 720433 w 1333472"/>
                <a:gd name="csY353" fmla="*/ 1506869 h 1537073"/>
                <a:gd name="csX354" fmla="*/ 718196 w 1333472"/>
                <a:gd name="csY354" fmla="*/ 1506869 h 1537073"/>
                <a:gd name="csX355" fmla="*/ 718196 w 1333472"/>
                <a:gd name="csY355" fmla="*/ 1506869 h 1537073"/>
                <a:gd name="csX356" fmla="*/ 718196 w 1333472"/>
                <a:gd name="csY356" fmla="*/ 1508547 h 1537073"/>
                <a:gd name="csX357" fmla="*/ 718196 w 1333472"/>
                <a:gd name="csY357" fmla="*/ 1508547 h 1537073"/>
                <a:gd name="csX358" fmla="*/ 716518 w 1333472"/>
                <a:gd name="csY358" fmla="*/ 1508547 h 1537073"/>
                <a:gd name="csX359" fmla="*/ 716518 w 1333472"/>
                <a:gd name="csY359" fmla="*/ 1510225 h 1537073"/>
                <a:gd name="csX360" fmla="*/ 714840 w 1333472"/>
                <a:gd name="csY360" fmla="*/ 1510225 h 1537073"/>
                <a:gd name="csX361" fmla="*/ 713162 w 1333472"/>
                <a:gd name="csY361" fmla="*/ 1510225 h 1537073"/>
                <a:gd name="csX362" fmla="*/ 713162 w 1333472"/>
                <a:gd name="csY362" fmla="*/ 1512463 h 1537073"/>
                <a:gd name="csX363" fmla="*/ 713162 w 1333472"/>
                <a:gd name="csY363" fmla="*/ 1514141 h 1537073"/>
                <a:gd name="csX364" fmla="*/ 711484 w 1333472"/>
                <a:gd name="csY364" fmla="*/ 1514141 h 1537073"/>
                <a:gd name="csX365" fmla="*/ 709247 w 1333472"/>
                <a:gd name="csY365" fmla="*/ 1514141 h 1537073"/>
                <a:gd name="csX366" fmla="*/ 709247 w 1333472"/>
                <a:gd name="csY366" fmla="*/ 1514141 h 1537073"/>
                <a:gd name="csX367" fmla="*/ 709247 w 1333472"/>
                <a:gd name="csY367" fmla="*/ 1514141 h 1537073"/>
                <a:gd name="csX368" fmla="*/ 709247 w 1333472"/>
                <a:gd name="csY368" fmla="*/ 1515819 h 1537073"/>
                <a:gd name="csX369" fmla="*/ 709247 w 1333472"/>
                <a:gd name="csY369" fmla="*/ 1517497 h 1537073"/>
                <a:gd name="csX370" fmla="*/ 709247 w 1333472"/>
                <a:gd name="csY370" fmla="*/ 1519175 h 1537073"/>
                <a:gd name="csX371" fmla="*/ 711484 w 1333472"/>
                <a:gd name="csY371" fmla="*/ 1519175 h 1537073"/>
                <a:gd name="csX372" fmla="*/ 711484 w 1333472"/>
                <a:gd name="csY372" fmla="*/ 1521412 h 1537073"/>
                <a:gd name="csX373" fmla="*/ 711484 w 1333472"/>
                <a:gd name="csY373" fmla="*/ 1523090 h 1537073"/>
                <a:gd name="csX374" fmla="*/ 711484 w 1333472"/>
                <a:gd name="csY374" fmla="*/ 1524768 h 1537073"/>
                <a:gd name="csX375" fmla="*/ 711484 w 1333472"/>
                <a:gd name="csY375" fmla="*/ 1524768 h 1537073"/>
                <a:gd name="csX376" fmla="*/ 709247 w 1333472"/>
                <a:gd name="csY376" fmla="*/ 1524768 h 1537073"/>
                <a:gd name="csX377" fmla="*/ 709247 w 1333472"/>
                <a:gd name="csY377" fmla="*/ 1526446 h 1537073"/>
                <a:gd name="csX378" fmla="*/ 711484 w 1333472"/>
                <a:gd name="csY378" fmla="*/ 1526446 h 1537073"/>
                <a:gd name="csX379" fmla="*/ 711484 w 1333472"/>
                <a:gd name="csY379" fmla="*/ 1528124 h 1537073"/>
                <a:gd name="csX380" fmla="*/ 711484 w 1333472"/>
                <a:gd name="csY380" fmla="*/ 1529802 h 1537073"/>
                <a:gd name="csX381" fmla="*/ 713162 w 1333472"/>
                <a:gd name="csY381" fmla="*/ 1529802 h 1537073"/>
                <a:gd name="csX382" fmla="*/ 714840 w 1333472"/>
                <a:gd name="csY382" fmla="*/ 1532040 h 1537073"/>
                <a:gd name="csX383" fmla="*/ 713162 w 1333472"/>
                <a:gd name="csY383" fmla="*/ 1532040 h 1537073"/>
                <a:gd name="csX384" fmla="*/ 711484 w 1333472"/>
                <a:gd name="csY384" fmla="*/ 1532040 h 1537073"/>
                <a:gd name="csX385" fmla="*/ 709247 w 1333472"/>
                <a:gd name="csY385" fmla="*/ 1532040 h 1537073"/>
                <a:gd name="csX386" fmla="*/ 707568 w 1333472"/>
                <a:gd name="csY386" fmla="*/ 1532040 h 1537073"/>
                <a:gd name="csX387" fmla="*/ 705890 w 1333472"/>
                <a:gd name="csY387" fmla="*/ 1532040 h 1537073"/>
                <a:gd name="csX388" fmla="*/ 704212 w 1333472"/>
                <a:gd name="csY388" fmla="*/ 1529802 h 1537073"/>
                <a:gd name="csX389" fmla="*/ 702534 w 1333472"/>
                <a:gd name="csY389" fmla="*/ 1529802 h 1537073"/>
                <a:gd name="csX390" fmla="*/ 700297 w 1333472"/>
                <a:gd name="csY390" fmla="*/ 1529802 h 1537073"/>
                <a:gd name="csX391" fmla="*/ 698619 w 1333472"/>
                <a:gd name="csY391" fmla="*/ 1529802 h 1537073"/>
                <a:gd name="csX392" fmla="*/ 696941 w 1333472"/>
                <a:gd name="csY392" fmla="*/ 1529802 h 1537073"/>
                <a:gd name="csX393" fmla="*/ 695263 w 1333472"/>
                <a:gd name="csY393" fmla="*/ 1529802 h 1537073"/>
                <a:gd name="csX394" fmla="*/ 693585 w 1333472"/>
                <a:gd name="csY394" fmla="*/ 1528124 h 1537073"/>
                <a:gd name="csX395" fmla="*/ 691907 w 1333472"/>
                <a:gd name="csY395" fmla="*/ 1528124 h 1537073"/>
                <a:gd name="csX396" fmla="*/ 691907 w 1333472"/>
                <a:gd name="csY396" fmla="*/ 1526446 h 1537073"/>
                <a:gd name="csX397" fmla="*/ 689670 w 1333472"/>
                <a:gd name="csY397" fmla="*/ 1528124 h 1537073"/>
                <a:gd name="csX398" fmla="*/ 689670 w 1333472"/>
                <a:gd name="csY398" fmla="*/ 1526446 h 1537073"/>
                <a:gd name="csX399" fmla="*/ 687991 w 1333472"/>
                <a:gd name="csY399" fmla="*/ 1526446 h 1537073"/>
                <a:gd name="csX400" fmla="*/ 687991 w 1333472"/>
                <a:gd name="csY400" fmla="*/ 1526446 h 1537073"/>
                <a:gd name="csX401" fmla="*/ 687991 w 1333472"/>
                <a:gd name="csY401" fmla="*/ 1526446 h 1537073"/>
                <a:gd name="csX402" fmla="*/ 686313 w 1333472"/>
                <a:gd name="csY402" fmla="*/ 1526446 h 1537073"/>
                <a:gd name="csX403" fmla="*/ 686313 w 1333472"/>
                <a:gd name="csY403" fmla="*/ 1526446 h 1537073"/>
                <a:gd name="csX404" fmla="*/ 686313 w 1333472"/>
                <a:gd name="csY404" fmla="*/ 1528124 h 1537073"/>
                <a:gd name="csX405" fmla="*/ 686313 w 1333472"/>
                <a:gd name="csY405" fmla="*/ 1529802 h 1537073"/>
                <a:gd name="csX406" fmla="*/ 684635 w 1333472"/>
                <a:gd name="csY406" fmla="*/ 1529802 h 1537073"/>
                <a:gd name="csX407" fmla="*/ 682957 w 1333472"/>
                <a:gd name="csY407" fmla="*/ 1529802 h 1537073"/>
                <a:gd name="csX408" fmla="*/ 680720 w 1333472"/>
                <a:gd name="csY408" fmla="*/ 1528124 h 1537073"/>
                <a:gd name="csX409" fmla="*/ 680720 w 1333472"/>
                <a:gd name="csY409" fmla="*/ 1529802 h 1537073"/>
                <a:gd name="csX410" fmla="*/ 680720 w 1333472"/>
                <a:gd name="csY410" fmla="*/ 1532040 h 1537073"/>
                <a:gd name="csX411" fmla="*/ 680720 w 1333472"/>
                <a:gd name="csY411" fmla="*/ 1533718 h 1537073"/>
                <a:gd name="csX412" fmla="*/ 679042 w 1333472"/>
                <a:gd name="csY412" fmla="*/ 1535396 h 1537073"/>
                <a:gd name="csX413" fmla="*/ 679042 w 1333472"/>
                <a:gd name="csY413" fmla="*/ 1537074 h 1537073"/>
                <a:gd name="csX414" fmla="*/ 677364 w 1333472"/>
                <a:gd name="csY414" fmla="*/ 1537074 h 1537073"/>
                <a:gd name="csX415" fmla="*/ 675686 w 1333472"/>
                <a:gd name="csY415" fmla="*/ 1537074 h 1537073"/>
                <a:gd name="csX416" fmla="*/ 675686 w 1333472"/>
                <a:gd name="csY416" fmla="*/ 1537074 h 1537073"/>
                <a:gd name="csX417" fmla="*/ 674008 w 1333472"/>
                <a:gd name="csY417" fmla="*/ 1537074 h 1537073"/>
                <a:gd name="csX418" fmla="*/ 674008 w 1333472"/>
                <a:gd name="csY418" fmla="*/ 1535396 h 1537073"/>
                <a:gd name="csX419" fmla="*/ 671771 w 1333472"/>
                <a:gd name="csY419" fmla="*/ 1533718 h 1537073"/>
                <a:gd name="csX420" fmla="*/ 671771 w 1333472"/>
                <a:gd name="csY420" fmla="*/ 1532040 h 1537073"/>
                <a:gd name="csX421" fmla="*/ 670093 w 1333472"/>
                <a:gd name="csY421" fmla="*/ 1532040 h 1537073"/>
                <a:gd name="csX422" fmla="*/ 670093 w 1333472"/>
                <a:gd name="csY422" fmla="*/ 1532040 h 1537073"/>
                <a:gd name="csX423" fmla="*/ 668414 w 1333472"/>
                <a:gd name="csY423" fmla="*/ 1532040 h 1537073"/>
                <a:gd name="csX424" fmla="*/ 666736 w 1333472"/>
                <a:gd name="csY424" fmla="*/ 1532040 h 1537073"/>
                <a:gd name="csX425" fmla="*/ 666736 w 1333472"/>
                <a:gd name="csY425" fmla="*/ 1529802 h 1537073"/>
                <a:gd name="csX426" fmla="*/ 666736 w 1333472"/>
                <a:gd name="csY426" fmla="*/ 1529802 h 1537073"/>
                <a:gd name="csX427" fmla="*/ 665058 w 1333472"/>
                <a:gd name="csY427" fmla="*/ 1529802 h 1537073"/>
                <a:gd name="csX428" fmla="*/ 665058 w 1333472"/>
                <a:gd name="csY428" fmla="*/ 1528124 h 1537073"/>
                <a:gd name="csX429" fmla="*/ 665058 w 1333472"/>
                <a:gd name="csY429" fmla="*/ 1526446 h 1537073"/>
                <a:gd name="csX430" fmla="*/ 665058 w 1333472"/>
                <a:gd name="csY430" fmla="*/ 1524768 h 1537073"/>
                <a:gd name="csX431" fmla="*/ 666736 w 1333472"/>
                <a:gd name="csY431" fmla="*/ 1524768 h 1537073"/>
                <a:gd name="csX432" fmla="*/ 666736 w 1333472"/>
                <a:gd name="csY432" fmla="*/ 1523090 h 1537073"/>
                <a:gd name="csX433" fmla="*/ 668414 w 1333472"/>
                <a:gd name="csY433" fmla="*/ 1521412 h 1537073"/>
                <a:gd name="csX434" fmla="*/ 670093 w 1333472"/>
                <a:gd name="csY434" fmla="*/ 1519175 h 1537073"/>
                <a:gd name="csX435" fmla="*/ 670093 w 1333472"/>
                <a:gd name="csY435" fmla="*/ 1517497 h 1537073"/>
                <a:gd name="csX436" fmla="*/ 670093 w 1333472"/>
                <a:gd name="csY436" fmla="*/ 1515819 h 1537073"/>
                <a:gd name="csX437" fmla="*/ 671771 w 1333472"/>
                <a:gd name="csY437" fmla="*/ 1514141 h 1537073"/>
                <a:gd name="csX438" fmla="*/ 670093 w 1333472"/>
                <a:gd name="csY438" fmla="*/ 1514141 h 1537073"/>
                <a:gd name="csX439" fmla="*/ 668414 w 1333472"/>
                <a:gd name="csY439" fmla="*/ 1514141 h 1537073"/>
                <a:gd name="csX440" fmla="*/ 670093 w 1333472"/>
                <a:gd name="csY440" fmla="*/ 1514141 h 1537073"/>
                <a:gd name="csX441" fmla="*/ 668414 w 1333472"/>
                <a:gd name="csY441" fmla="*/ 1514141 h 1537073"/>
                <a:gd name="csX442" fmla="*/ 666736 w 1333472"/>
                <a:gd name="csY442" fmla="*/ 1514141 h 1537073"/>
                <a:gd name="csX443" fmla="*/ 665058 w 1333472"/>
                <a:gd name="csY443" fmla="*/ 1514141 h 1537073"/>
                <a:gd name="csX444" fmla="*/ 665058 w 1333472"/>
                <a:gd name="csY444" fmla="*/ 1515819 h 1537073"/>
                <a:gd name="csX445" fmla="*/ 663380 w 1333472"/>
                <a:gd name="csY445" fmla="*/ 1515819 h 1537073"/>
                <a:gd name="csX446" fmla="*/ 663380 w 1333472"/>
                <a:gd name="csY446" fmla="*/ 1515819 h 1537073"/>
                <a:gd name="csX447" fmla="*/ 661143 w 1333472"/>
                <a:gd name="csY447" fmla="*/ 1514141 h 1537073"/>
                <a:gd name="csX448" fmla="*/ 661143 w 1333472"/>
                <a:gd name="csY448" fmla="*/ 1512463 h 1537073"/>
                <a:gd name="csX449" fmla="*/ 661143 w 1333472"/>
                <a:gd name="csY449" fmla="*/ 1512463 h 1537073"/>
                <a:gd name="csX450" fmla="*/ 659465 w 1333472"/>
                <a:gd name="csY450" fmla="*/ 1512463 h 1537073"/>
                <a:gd name="csX451" fmla="*/ 657787 w 1333472"/>
                <a:gd name="csY451" fmla="*/ 1512463 h 1537073"/>
                <a:gd name="csX452" fmla="*/ 656109 w 1333472"/>
                <a:gd name="csY452" fmla="*/ 1512463 h 1537073"/>
                <a:gd name="csX453" fmla="*/ 657787 w 1333472"/>
                <a:gd name="csY453" fmla="*/ 1512463 h 1537073"/>
                <a:gd name="csX454" fmla="*/ 656109 w 1333472"/>
                <a:gd name="csY454" fmla="*/ 1512463 h 1537073"/>
                <a:gd name="csX455" fmla="*/ 654431 w 1333472"/>
                <a:gd name="csY455" fmla="*/ 1512463 h 1537073"/>
                <a:gd name="csX456" fmla="*/ 654431 w 1333472"/>
                <a:gd name="csY456" fmla="*/ 1512463 h 1537073"/>
                <a:gd name="csX457" fmla="*/ 652194 w 1333472"/>
                <a:gd name="csY457" fmla="*/ 1510225 h 1537073"/>
                <a:gd name="csX458" fmla="*/ 652194 w 1333472"/>
                <a:gd name="csY458" fmla="*/ 1508547 h 1537073"/>
                <a:gd name="csX459" fmla="*/ 650516 w 1333472"/>
                <a:gd name="csY459" fmla="*/ 1508547 h 1537073"/>
                <a:gd name="csX460" fmla="*/ 650516 w 1333472"/>
                <a:gd name="csY460" fmla="*/ 1506869 h 1537073"/>
                <a:gd name="csX461" fmla="*/ 650516 w 1333472"/>
                <a:gd name="csY461" fmla="*/ 1506869 h 1537073"/>
                <a:gd name="csX462" fmla="*/ 650516 w 1333472"/>
                <a:gd name="csY462" fmla="*/ 1505191 h 1537073"/>
                <a:gd name="csX463" fmla="*/ 650516 w 1333472"/>
                <a:gd name="csY463" fmla="*/ 1503513 h 1537073"/>
                <a:gd name="csX464" fmla="*/ 650516 w 1333472"/>
                <a:gd name="csY464" fmla="*/ 1505191 h 1537073"/>
                <a:gd name="csX465" fmla="*/ 650516 w 1333472"/>
                <a:gd name="csY465" fmla="*/ 1503513 h 1537073"/>
                <a:gd name="csX466" fmla="*/ 650516 w 1333472"/>
                <a:gd name="csY466" fmla="*/ 1503513 h 1537073"/>
                <a:gd name="csX467" fmla="*/ 650516 w 1333472"/>
                <a:gd name="csY467" fmla="*/ 1501276 h 1537073"/>
                <a:gd name="csX468" fmla="*/ 648837 w 1333472"/>
                <a:gd name="csY468" fmla="*/ 1501276 h 1537073"/>
                <a:gd name="csX469" fmla="*/ 648837 w 1333472"/>
                <a:gd name="csY469" fmla="*/ 1499598 h 1537073"/>
                <a:gd name="csX470" fmla="*/ 648837 w 1333472"/>
                <a:gd name="csY470" fmla="*/ 1501276 h 1537073"/>
                <a:gd name="csX471" fmla="*/ 648837 w 1333472"/>
                <a:gd name="csY471" fmla="*/ 1499598 h 1537073"/>
                <a:gd name="csX472" fmla="*/ 648837 w 1333472"/>
                <a:gd name="csY472" fmla="*/ 1497920 h 1537073"/>
                <a:gd name="csX473" fmla="*/ 648837 w 1333472"/>
                <a:gd name="csY473" fmla="*/ 1496242 h 1537073"/>
                <a:gd name="csX474" fmla="*/ 648837 w 1333472"/>
                <a:gd name="csY474" fmla="*/ 1496242 h 1537073"/>
                <a:gd name="csX475" fmla="*/ 647159 w 1333472"/>
                <a:gd name="csY475" fmla="*/ 1496242 h 1537073"/>
                <a:gd name="csX476" fmla="*/ 647159 w 1333472"/>
                <a:gd name="csY476" fmla="*/ 1494564 h 1537073"/>
                <a:gd name="csX477" fmla="*/ 647159 w 1333472"/>
                <a:gd name="csY477" fmla="*/ 1494564 h 1537073"/>
                <a:gd name="csX478" fmla="*/ 645481 w 1333472"/>
                <a:gd name="csY478" fmla="*/ 1494564 h 1537073"/>
                <a:gd name="csX479" fmla="*/ 645481 w 1333472"/>
                <a:gd name="csY479" fmla="*/ 1494564 h 1537073"/>
                <a:gd name="csX480" fmla="*/ 645481 w 1333472"/>
                <a:gd name="csY480" fmla="*/ 1492886 h 1537073"/>
                <a:gd name="csX481" fmla="*/ 645481 w 1333472"/>
                <a:gd name="csY481" fmla="*/ 1492886 h 1537073"/>
                <a:gd name="csX482" fmla="*/ 643244 w 1333472"/>
                <a:gd name="csY482" fmla="*/ 1492886 h 1537073"/>
                <a:gd name="csX483" fmla="*/ 643244 w 1333472"/>
                <a:gd name="csY483" fmla="*/ 1490648 h 1537073"/>
                <a:gd name="csX484" fmla="*/ 643244 w 1333472"/>
                <a:gd name="csY484" fmla="*/ 1488970 h 1537073"/>
                <a:gd name="csX485" fmla="*/ 641566 w 1333472"/>
                <a:gd name="csY485" fmla="*/ 1485614 h 1537073"/>
                <a:gd name="csX486" fmla="*/ 639888 w 1333472"/>
                <a:gd name="csY486" fmla="*/ 1485614 h 1537073"/>
                <a:gd name="csX487" fmla="*/ 638210 w 1333472"/>
                <a:gd name="csY487" fmla="*/ 1485614 h 1537073"/>
                <a:gd name="csX488" fmla="*/ 639888 w 1333472"/>
                <a:gd name="csY488" fmla="*/ 1485614 h 1537073"/>
                <a:gd name="csX489" fmla="*/ 641566 w 1333472"/>
                <a:gd name="csY489" fmla="*/ 1485614 h 1537073"/>
                <a:gd name="csX490" fmla="*/ 638210 w 1333472"/>
                <a:gd name="csY490" fmla="*/ 1485614 h 1537073"/>
                <a:gd name="csX491" fmla="*/ 636532 w 1333472"/>
                <a:gd name="csY491" fmla="*/ 1485614 h 1537073"/>
                <a:gd name="csX492" fmla="*/ 634854 w 1333472"/>
                <a:gd name="csY492" fmla="*/ 1485614 h 1537073"/>
                <a:gd name="csX493" fmla="*/ 634854 w 1333472"/>
                <a:gd name="csY493" fmla="*/ 1487292 h 1537073"/>
                <a:gd name="csX494" fmla="*/ 634854 w 1333472"/>
                <a:gd name="csY494" fmla="*/ 1488970 h 1537073"/>
                <a:gd name="csX495" fmla="*/ 632617 w 1333472"/>
                <a:gd name="csY495" fmla="*/ 1488970 h 1537073"/>
                <a:gd name="csX496" fmla="*/ 632617 w 1333472"/>
                <a:gd name="csY496" fmla="*/ 1488970 h 1537073"/>
                <a:gd name="csX497" fmla="*/ 632617 w 1333472"/>
                <a:gd name="csY497" fmla="*/ 1490648 h 1537073"/>
                <a:gd name="csX498" fmla="*/ 630939 w 1333472"/>
                <a:gd name="csY498" fmla="*/ 1490648 h 1537073"/>
                <a:gd name="csX499" fmla="*/ 630939 w 1333472"/>
                <a:gd name="csY499" fmla="*/ 1490648 h 1537073"/>
                <a:gd name="csX500" fmla="*/ 630939 w 1333472"/>
                <a:gd name="csY500" fmla="*/ 1490648 h 1537073"/>
                <a:gd name="csX501" fmla="*/ 630939 w 1333472"/>
                <a:gd name="csY501" fmla="*/ 1492886 h 1537073"/>
                <a:gd name="csX502" fmla="*/ 630939 w 1333472"/>
                <a:gd name="csY502" fmla="*/ 1492886 h 1537073"/>
                <a:gd name="csX503" fmla="*/ 629260 w 1333472"/>
                <a:gd name="csY503" fmla="*/ 1492886 h 1537073"/>
                <a:gd name="csX504" fmla="*/ 627582 w 1333472"/>
                <a:gd name="csY504" fmla="*/ 1492886 h 1537073"/>
                <a:gd name="csX505" fmla="*/ 627582 w 1333472"/>
                <a:gd name="csY505" fmla="*/ 1492886 h 1537073"/>
                <a:gd name="csX506" fmla="*/ 627582 w 1333472"/>
                <a:gd name="csY506" fmla="*/ 1494564 h 1537073"/>
                <a:gd name="csX507" fmla="*/ 627582 w 1333472"/>
                <a:gd name="csY507" fmla="*/ 1496242 h 1537073"/>
                <a:gd name="csX508" fmla="*/ 625904 w 1333472"/>
                <a:gd name="csY508" fmla="*/ 1496242 h 1537073"/>
                <a:gd name="csX509" fmla="*/ 625904 w 1333472"/>
                <a:gd name="csY509" fmla="*/ 1497920 h 1537073"/>
                <a:gd name="csX510" fmla="*/ 623667 w 1333472"/>
                <a:gd name="csY510" fmla="*/ 1497920 h 1537073"/>
                <a:gd name="csX511" fmla="*/ 621989 w 1333472"/>
                <a:gd name="csY511" fmla="*/ 1497920 h 1537073"/>
                <a:gd name="csX512" fmla="*/ 621989 w 1333472"/>
                <a:gd name="csY512" fmla="*/ 1497920 h 1537073"/>
                <a:gd name="csX513" fmla="*/ 621989 w 1333472"/>
                <a:gd name="csY513" fmla="*/ 1497920 h 1537073"/>
                <a:gd name="csX514" fmla="*/ 620311 w 1333472"/>
                <a:gd name="csY514" fmla="*/ 1497920 h 1537073"/>
                <a:gd name="csX515" fmla="*/ 620311 w 1333472"/>
                <a:gd name="csY515" fmla="*/ 1496242 h 1537073"/>
                <a:gd name="csX516" fmla="*/ 620311 w 1333472"/>
                <a:gd name="csY516" fmla="*/ 1494564 h 1537073"/>
                <a:gd name="csX517" fmla="*/ 620311 w 1333472"/>
                <a:gd name="csY517" fmla="*/ 1496242 h 1537073"/>
                <a:gd name="csX518" fmla="*/ 620311 w 1333472"/>
                <a:gd name="csY518" fmla="*/ 1494564 h 1537073"/>
                <a:gd name="csX519" fmla="*/ 621989 w 1333472"/>
                <a:gd name="csY519" fmla="*/ 1492886 h 1537073"/>
                <a:gd name="csX520" fmla="*/ 621989 w 1333472"/>
                <a:gd name="csY520" fmla="*/ 1490648 h 1537073"/>
                <a:gd name="csX521" fmla="*/ 620311 w 1333472"/>
                <a:gd name="csY521" fmla="*/ 1490648 h 1537073"/>
                <a:gd name="csX522" fmla="*/ 620311 w 1333472"/>
                <a:gd name="csY522" fmla="*/ 1490648 h 1537073"/>
                <a:gd name="csX523" fmla="*/ 618633 w 1333472"/>
                <a:gd name="csY523" fmla="*/ 1490648 h 1537073"/>
                <a:gd name="csX524" fmla="*/ 616955 w 1333472"/>
                <a:gd name="csY524" fmla="*/ 1490648 h 1537073"/>
                <a:gd name="csX525" fmla="*/ 616955 w 1333472"/>
                <a:gd name="csY525" fmla="*/ 1492886 h 1537073"/>
                <a:gd name="csX526" fmla="*/ 614718 w 1333472"/>
                <a:gd name="csY526" fmla="*/ 1492886 h 1537073"/>
                <a:gd name="csX527" fmla="*/ 614718 w 1333472"/>
                <a:gd name="csY527" fmla="*/ 1492886 h 1537073"/>
                <a:gd name="csX528" fmla="*/ 614718 w 1333472"/>
                <a:gd name="csY528" fmla="*/ 1490648 h 1537073"/>
                <a:gd name="csX529" fmla="*/ 613040 w 1333472"/>
                <a:gd name="csY529" fmla="*/ 1490648 h 1537073"/>
                <a:gd name="csX530" fmla="*/ 613040 w 1333472"/>
                <a:gd name="csY530" fmla="*/ 1490648 h 1537073"/>
                <a:gd name="csX531" fmla="*/ 611362 w 1333472"/>
                <a:gd name="csY531" fmla="*/ 1490648 h 1537073"/>
                <a:gd name="csX532" fmla="*/ 609683 w 1333472"/>
                <a:gd name="csY532" fmla="*/ 1490648 h 1537073"/>
                <a:gd name="csX533" fmla="*/ 608005 w 1333472"/>
                <a:gd name="csY533" fmla="*/ 1490648 h 1537073"/>
                <a:gd name="csX534" fmla="*/ 608005 w 1333472"/>
                <a:gd name="csY534" fmla="*/ 1492886 h 1537073"/>
                <a:gd name="csX535" fmla="*/ 609683 w 1333472"/>
                <a:gd name="csY535" fmla="*/ 1492886 h 1537073"/>
                <a:gd name="csX536" fmla="*/ 609683 w 1333472"/>
                <a:gd name="csY536" fmla="*/ 1494564 h 1537073"/>
                <a:gd name="csX537" fmla="*/ 611362 w 1333472"/>
                <a:gd name="csY537" fmla="*/ 1494564 h 1537073"/>
                <a:gd name="csX538" fmla="*/ 613040 w 1333472"/>
                <a:gd name="csY538" fmla="*/ 1494564 h 1537073"/>
                <a:gd name="csX539" fmla="*/ 613040 w 1333472"/>
                <a:gd name="csY539" fmla="*/ 1496242 h 1537073"/>
                <a:gd name="csX540" fmla="*/ 611362 w 1333472"/>
                <a:gd name="csY540" fmla="*/ 1496242 h 1537073"/>
                <a:gd name="csX541" fmla="*/ 609683 w 1333472"/>
                <a:gd name="csY541" fmla="*/ 1496242 h 1537073"/>
                <a:gd name="csX542" fmla="*/ 608005 w 1333472"/>
                <a:gd name="csY542" fmla="*/ 1496242 h 1537073"/>
                <a:gd name="csX543" fmla="*/ 606327 w 1333472"/>
                <a:gd name="csY543" fmla="*/ 1496242 h 1537073"/>
                <a:gd name="csX544" fmla="*/ 604090 w 1333472"/>
                <a:gd name="csY544" fmla="*/ 1496242 h 1537073"/>
                <a:gd name="csX545" fmla="*/ 602412 w 1333472"/>
                <a:gd name="csY545" fmla="*/ 1496242 h 1537073"/>
                <a:gd name="csX546" fmla="*/ 600734 w 1333472"/>
                <a:gd name="csY546" fmla="*/ 1496242 h 1537073"/>
                <a:gd name="csX547" fmla="*/ 599056 w 1333472"/>
                <a:gd name="csY547" fmla="*/ 1496242 h 1537073"/>
                <a:gd name="csX548" fmla="*/ 599056 w 1333472"/>
                <a:gd name="csY548" fmla="*/ 1494564 h 1537073"/>
                <a:gd name="csX549" fmla="*/ 597378 w 1333472"/>
                <a:gd name="csY549" fmla="*/ 1494564 h 1537073"/>
                <a:gd name="csX550" fmla="*/ 597378 w 1333472"/>
                <a:gd name="csY550" fmla="*/ 1492886 h 1537073"/>
                <a:gd name="csX551" fmla="*/ 599056 w 1333472"/>
                <a:gd name="csY551" fmla="*/ 1492886 h 1537073"/>
                <a:gd name="csX552" fmla="*/ 599056 w 1333472"/>
                <a:gd name="csY552" fmla="*/ 1490648 h 1537073"/>
                <a:gd name="csX553" fmla="*/ 600734 w 1333472"/>
                <a:gd name="csY553" fmla="*/ 1490648 h 1537073"/>
                <a:gd name="csX554" fmla="*/ 600734 w 1333472"/>
                <a:gd name="csY554" fmla="*/ 1488970 h 1537073"/>
                <a:gd name="csX555" fmla="*/ 600734 w 1333472"/>
                <a:gd name="csY555" fmla="*/ 1488970 h 1537073"/>
                <a:gd name="csX556" fmla="*/ 599056 w 1333472"/>
                <a:gd name="csY556" fmla="*/ 1488970 h 1537073"/>
                <a:gd name="csX557" fmla="*/ 599056 w 1333472"/>
                <a:gd name="csY557" fmla="*/ 1487292 h 1537073"/>
                <a:gd name="csX558" fmla="*/ 600734 w 1333472"/>
                <a:gd name="csY558" fmla="*/ 1485614 h 1537073"/>
                <a:gd name="csX559" fmla="*/ 600734 w 1333472"/>
                <a:gd name="csY559" fmla="*/ 1483936 h 1537073"/>
                <a:gd name="csX560" fmla="*/ 599056 w 1333472"/>
                <a:gd name="csY560" fmla="*/ 1483936 h 1537073"/>
                <a:gd name="csX561" fmla="*/ 599056 w 1333472"/>
                <a:gd name="csY561" fmla="*/ 1483936 h 1537073"/>
                <a:gd name="csX562" fmla="*/ 599056 w 1333472"/>
                <a:gd name="csY562" fmla="*/ 1483936 h 1537073"/>
                <a:gd name="csX563" fmla="*/ 597378 w 1333472"/>
                <a:gd name="csY563" fmla="*/ 1483936 h 1537073"/>
                <a:gd name="csX564" fmla="*/ 595141 w 1333472"/>
                <a:gd name="csY564" fmla="*/ 1483936 h 1537073"/>
                <a:gd name="csX565" fmla="*/ 595141 w 1333472"/>
                <a:gd name="csY565" fmla="*/ 1481699 h 1537073"/>
                <a:gd name="csX566" fmla="*/ 595141 w 1333472"/>
                <a:gd name="csY566" fmla="*/ 1481699 h 1537073"/>
                <a:gd name="csX567" fmla="*/ 593463 w 1333472"/>
                <a:gd name="csY567" fmla="*/ 1481699 h 1537073"/>
                <a:gd name="csX568" fmla="*/ 591785 w 1333472"/>
                <a:gd name="csY568" fmla="*/ 1481699 h 1537073"/>
                <a:gd name="csX569" fmla="*/ 590106 w 1333472"/>
                <a:gd name="csY569" fmla="*/ 1481699 h 1537073"/>
                <a:gd name="csX570" fmla="*/ 588428 w 1333472"/>
                <a:gd name="csY570" fmla="*/ 1481699 h 1537073"/>
                <a:gd name="csX571" fmla="*/ 586191 w 1333472"/>
                <a:gd name="csY571" fmla="*/ 1481699 h 1537073"/>
                <a:gd name="csX572" fmla="*/ 586191 w 1333472"/>
                <a:gd name="csY572" fmla="*/ 1480021 h 1537073"/>
                <a:gd name="csX573" fmla="*/ 588428 w 1333472"/>
                <a:gd name="csY573" fmla="*/ 1480021 h 1537073"/>
                <a:gd name="csX574" fmla="*/ 588428 w 1333472"/>
                <a:gd name="csY574" fmla="*/ 1478343 h 1537073"/>
                <a:gd name="csX575" fmla="*/ 586191 w 1333472"/>
                <a:gd name="csY575" fmla="*/ 1478343 h 1537073"/>
                <a:gd name="csX576" fmla="*/ 584513 w 1333472"/>
                <a:gd name="csY576" fmla="*/ 1478343 h 1537073"/>
                <a:gd name="csX577" fmla="*/ 582835 w 1333472"/>
                <a:gd name="csY577" fmla="*/ 1478343 h 1537073"/>
                <a:gd name="csX578" fmla="*/ 581157 w 1333472"/>
                <a:gd name="csY578" fmla="*/ 1478343 h 1537073"/>
                <a:gd name="csX579" fmla="*/ 581157 w 1333472"/>
                <a:gd name="csY579" fmla="*/ 1476665 h 1537073"/>
                <a:gd name="csX580" fmla="*/ 581157 w 1333472"/>
                <a:gd name="csY580" fmla="*/ 1474987 h 1537073"/>
                <a:gd name="csX581" fmla="*/ 582835 w 1333472"/>
                <a:gd name="csY581" fmla="*/ 1474987 h 1537073"/>
                <a:gd name="csX582" fmla="*/ 582835 w 1333472"/>
                <a:gd name="csY582" fmla="*/ 1472749 h 1537073"/>
                <a:gd name="csX583" fmla="*/ 584513 w 1333472"/>
                <a:gd name="csY583" fmla="*/ 1472749 h 1537073"/>
                <a:gd name="csX584" fmla="*/ 586191 w 1333472"/>
                <a:gd name="csY584" fmla="*/ 1471071 h 1537073"/>
                <a:gd name="csX585" fmla="*/ 586191 w 1333472"/>
                <a:gd name="csY585" fmla="*/ 1471071 h 1537073"/>
                <a:gd name="csX586" fmla="*/ 586191 w 1333472"/>
                <a:gd name="csY586" fmla="*/ 1469393 h 1537073"/>
                <a:gd name="csX587" fmla="*/ 584513 w 1333472"/>
                <a:gd name="csY587" fmla="*/ 1469393 h 1537073"/>
                <a:gd name="csX588" fmla="*/ 582835 w 1333472"/>
                <a:gd name="csY588" fmla="*/ 1469393 h 1537073"/>
                <a:gd name="csX589" fmla="*/ 581157 w 1333472"/>
                <a:gd name="csY589" fmla="*/ 1469393 h 1537073"/>
                <a:gd name="csX590" fmla="*/ 579479 w 1333472"/>
                <a:gd name="csY590" fmla="*/ 1469393 h 1537073"/>
                <a:gd name="csX591" fmla="*/ 577801 w 1333472"/>
                <a:gd name="csY591" fmla="*/ 1469393 h 1537073"/>
                <a:gd name="csX592" fmla="*/ 575564 w 1333472"/>
                <a:gd name="csY592" fmla="*/ 1469393 h 1537073"/>
                <a:gd name="csX593" fmla="*/ 573886 w 1333472"/>
                <a:gd name="csY593" fmla="*/ 1469393 h 1537073"/>
                <a:gd name="csX594" fmla="*/ 573886 w 1333472"/>
                <a:gd name="csY594" fmla="*/ 1469393 h 1537073"/>
                <a:gd name="csX595" fmla="*/ 572208 w 1333472"/>
                <a:gd name="csY595" fmla="*/ 1469393 h 1537073"/>
                <a:gd name="csX596" fmla="*/ 572208 w 1333472"/>
                <a:gd name="csY596" fmla="*/ 1467715 h 1537073"/>
                <a:gd name="csX597" fmla="*/ 573886 w 1333472"/>
                <a:gd name="csY597" fmla="*/ 1467715 h 1537073"/>
                <a:gd name="csX598" fmla="*/ 573886 w 1333472"/>
                <a:gd name="csY598" fmla="*/ 1466037 h 1537073"/>
                <a:gd name="csX599" fmla="*/ 573886 w 1333472"/>
                <a:gd name="csY599" fmla="*/ 1466037 h 1537073"/>
                <a:gd name="csX600" fmla="*/ 573886 w 1333472"/>
                <a:gd name="csY600" fmla="*/ 1464359 h 1537073"/>
                <a:gd name="csX601" fmla="*/ 572208 w 1333472"/>
                <a:gd name="csY601" fmla="*/ 1464359 h 1537073"/>
                <a:gd name="csX602" fmla="*/ 570529 w 1333472"/>
                <a:gd name="csY602" fmla="*/ 1464359 h 1537073"/>
                <a:gd name="csX603" fmla="*/ 570529 w 1333472"/>
                <a:gd name="csY603" fmla="*/ 1462122 h 1537073"/>
                <a:gd name="csX604" fmla="*/ 568851 w 1333472"/>
                <a:gd name="csY604" fmla="*/ 1462122 h 1537073"/>
                <a:gd name="csX605" fmla="*/ 568851 w 1333472"/>
                <a:gd name="csY605" fmla="*/ 1460444 h 1537073"/>
                <a:gd name="csX606" fmla="*/ 566614 w 1333472"/>
                <a:gd name="csY606" fmla="*/ 1460444 h 1537073"/>
                <a:gd name="csX607" fmla="*/ 566614 w 1333472"/>
                <a:gd name="csY607" fmla="*/ 1458766 h 1537073"/>
                <a:gd name="csX608" fmla="*/ 568851 w 1333472"/>
                <a:gd name="csY608" fmla="*/ 1458766 h 1537073"/>
                <a:gd name="csX609" fmla="*/ 570529 w 1333472"/>
                <a:gd name="csY609" fmla="*/ 1458766 h 1537073"/>
                <a:gd name="csX610" fmla="*/ 566614 w 1333472"/>
                <a:gd name="csY610" fmla="*/ 1453172 h 1537073"/>
                <a:gd name="csX611" fmla="*/ 566614 w 1333472"/>
                <a:gd name="csY611" fmla="*/ 1451494 h 1537073"/>
                <a:gd name="csX612" fmla="*/ 564936 w 1333472"/>
                <a:gd name="csY612" fmla="*/ 1451494 h 1537073"/>
                <a:gd name="csX613" fmla="*/ 564936 w 1333472"/>
                <a:gd name="csY613" fmla="*/ 1449816 h 1537073"/>
                <a:gd name="csX614" fmla="*/ 564936 w 1333472"/>
                <a:gd name="csY614" fmla="*/ 1448138 h 1537073"/>
                <a:gd name="csX615" fmla="*/ 564936 w 1333472"/>
                <a:gd name="csY615" fmla="*/ 1448138 h 1537073"/>
                <a:gd name="csX616" fmla="*/ 563258 w 1333472"/>
                <a:gd name="csY616" fmla="*/ 1448138 h 1537073"/>
                <a:gd name="csX617" fmla="*/ 563258 w 1333472"/>
                <a:gd name="csY617" fmla="*/ 1446460 h 1537073"/>
                <a:gd name="csX618" fmla="*/ 563258 w 1333472"/>
                <a:gd name="csY618" fmla="*/ 1444223 h 1537073"/>
                <a:gd name="csX619" fmla="*/ 563258 w 1333472"/>
                <a:gd name="csY619" fmla="*/ 1442545 h 1537073"/>
                <a:gd name="csX620" fmla="*/ 564936 w 1333472"/>
                <a:gd name="csY620" fmla="*/ 1442545 h 1537073"/>
                <a:gd name="csX621" fmla="*/ 564936 w 1333472"/>
                <a:gd name="csY621" fmla="*/ 1440867 h 1537073"/>
                <a:gd name="csX622" fmla="*/ 566614 w 1333472"/>
                <a:gd name="csY622" fmla="*/ 1440867 h 1537073"/>
                <a:gd name="csX623" fmla="*/ 566614 w 1333472"/>
                <a:gd name="csY623" fmla="*/ 1439189 h 1537073"/>
                <a:gd name="csX624" fmla="*/ 566614 w 1333472"/>
                <a:gd name="csY624" fmla="*/ 1437511 h 1537073"/>
                <a:gd name="csX625" fmla="*/ 564936 w 1333472"/>
                <a:gd name="csY625" fmla="*/ 1437511 h 1537073"/>
                <a:gd name="csX626" fmla="*/ 563258 w 1333472"/>
                <a:gd name="csY626" fmla="*/ 1437511 h 1537073"/>
                <a:gd name="csX627" fmla="*/ 563258 w 1333472"/>
                <a:gd name="csY627" fmla="*/ 1435833 h 1537073"/>
                <a:gd name="csX628" fmla="*/ 561580 w 1333472"/>
                <a:gd name="csY628" fmla="*/ 1431917 h 1537073"/>
                <a:gd name="csX629" fmla="*/ 561580 w 1333472"/>
                <a:gd name="csY629" fmla="*/ 1430239 h 1537073"/>
                <a:gd name="csX630" fmla="*/ 559902 w 1333472"/>
                <a:gd name="csY630" fmla="*/ 1430239 h 1537073"/>
                <a:gd name="csX631" fmla="*/ 559902 w 1333472"/>
                <a:gd name="csY631" fmla="*/ 1430239 h 1537073"/>
                <a:gd name="csX632" fmla="*/ 559902 w 1333472"/>
                <a:gd name="csY632" fmla="*/ 1428561 h 1537073"/>
                <a:gd name="csX633" fmla="*/ 559902 w 1333472"/>
                <a:gd name="csY633" fmla="*/ 1426883 h 1537073"/>
                <a:gd name="csX634" fmla="*/ 561580 w 1333472"/>
                <a:gd name="csY634" fmla="*/ 1426883 h 1537073"/>
                <a:gd name="csX635" fmla="*/ 561580 w 1333472"/>
                <a:gd name="csY635" fmla="*/ 1424646 h 1537073"/>
                <a:gd name="csX636" fmla="*/ 561580 w 1333472"/>
                <a:gd name="csY636" fmla="*/ 1424646 h 1537073"/>
                <a:gd name="csX637" fmla="*/ 559902 w 1333472"/>
                <a:gd name="csY637" fmla="*/ 1424646 h 1537073"/>
                <a:gd name="csX638" fmla="*/ 559902 w 1333472"/>
                <a:gd name="csY638" fmla="*/ 1424646 h 1537073"/>
                <a:gd name="csX639" fmla="*/ 557665 w 1333472"/>
                <a:gd name="csY639" fmla="*/ 1424646 h 1537073"/>
                <a:gd name="csX640" fmla="*/ 555987 w 1333472"/>
                <a:gd name="csY640" fmla="*/ 1424646 h 1537073"/>
                <a:gd name="csX641" fmla="*/ 554309 w 1333472"/>
                <a:gd name="csY641" fmla="*/ 1424646 h 1537073"/>
                <a:gd name="csX642" fmla="*/ 554309 w 1333472"/>
                <a:gd name="csY642" fmla="*/ 1424646 h 1537073"/>
                <a:gd name="csX643" fmla="*/ 554309 w 1333472"/>
                <a:gd name="csY643" fmla="*/ 1422968 h 1537073"/>
                <a:gd name="csX644" fmla="*/ 552631 w 1333472"/>
                <a:gd name="csY644" fmla="*/ 1422968 h 1537073"/>
                <a:gd name="csX645" fmla="*/ 550952 w 1333472"/>
                <a:gd name="csY645" fmla="*/ 1422968 h 1537073"/>
                <a:gd name="csX646" fmla="*/ 550952 w 1333472"/>
                <a:gd name="csY646" fmla="*/ 1421290 h 1537073"/>
                <a:gd name="csX647" fmla="*/ 550952 w 1333472"/>
                <a:gd name="csY647" fmla="*/ 1419612 h 1537073"/>
                <a:gd name="csX648" fmla="*/ 549274 w 1333472"/>
                <a:gd name="csY648" fmla="*/ 1419612 h 1537073"/>
                <a:gd name="csX649" fmla="*/ 547037 w 1333472"/>
                <a:gd name="csY649" fmla="*/ 1419612 h 1537073"/>
                <a:gd name="csX650" fmla="*/ 545359 w 1333472"/>
                <a:gd name="csY650" fmla="*/ 1419612 h 1537073"/>
                <a:gd name="csX651" fmla="*/ 545359 w 1333472"/>
                <a:gd name="csY651" fmla="*/ 1417934 h 1537073"/>
                <a:gd name="csX652" fmla="*/ 543681 w 1333472"/>
                <a:gd name="csY652" fmla="*/ 1417934 h 1537073"/>
                <a:gd name="csX653" fmla="*/ 543681 w 1333472"/>
                <a:gd name="csY653" fmla="*/ 1415697 h 1537073"/>
                <a:gd name="csX654" fmla="*/ 543681 w 1333472"/>
                <a:gd name="csY654" fmla="*/ 1414018 h 1537073"/>
                <a:gd name="csX655" fmla="*/ 542003 w 1333472"/>
                <a:gd name="csY655" fmla="*/ 1414018 h 1537073"/>
                <a:gd name="csX656" fmla="*/ 542003 w 1333472"/>
                <a:gd name="csY656" fmla="*/ 1412340 h 1537073"/>
                <a:gd name="csX657" fmla="*/ 542003 w 1333472"/>
                <a:gd name="csY657" fmla="*/ 1410662 h 1537073"/>
                <a:gd name="csX658" fmla="*/ 542003 w 1333472"/>
                <a:gd name="csY658" fmla="*/ 1408984 h 1537073"/>
                <a:gd name="csX659" fmla="*/ 543681 w 1333472"/>
                <a:gd name="csY659" fmla="*/ 1408984 h 1537073"/>
                <a:gd name="csX660" fmla="*/ 543681 w 1333472"/>
                <a:gd name="csY660" fmla="*/ 1407306 h 1537073"/>
                <a:gd name="csX661" fmla="*/ 545359 w 1333472"/>
                <a:gd name="csY661" fmla="*/ 1407306 h 1537073"/>
                <a:gd name="csX662" fmla="*/ 545359 w 1333472"/>
                <a:gd name="csY662" fmla="*/ 1405069 h 1537073"/>
                <a:gd name="csX663" fmla="*/ 545359 w 1333472"/>
                <a:gd name="csY663" fmla="*/ 1405069 h 1537073"/>
                <a:gd name="csX664" fmla="*/ 545359 w 1333472"/>
                <a:gd name="csY664" fmla="*/ 1403391 h 1537073"/>
                <a:gd name="csX665" fmla="*/ 545359 w 1333472"/>
                <a:gd name="csY665" fmla="*/ 1401713 h 1537073"/>
                <a:gd name="csX666" fmla="*/ 543681 w 1333472"/>
                <a:gd name="csY666" fmla="*/ 1401713 h 1537073"/>
                <a:gd name="csX667" fmla="*/ 542003 w 1333472"/>
                <a:gd name="csY667" fmla="*/ 1401713 h 1537073"/>
                <a:gd name="csX668" fmla="*/ 542003 w 1333472"/>
                <a:gd name="csY668" fmla="*/ 1400035 h 1537073"/>
                <a:gd name="csX669" fmla="*/ 542003 w 1333472"/>
                <a:gd name="csY669" fmla="*/ 1398357 h 1537073"/>
                <a:gd name="csX670" fmla="*/ 542003 w 1333472"/>
                <a:gd name="csY670" fmla="*/ 1396120 h 1537073"/>
                <a:gd name="csX671" fmla="*/ 542003 w 1333472"/>
                <a:gd name="csY671" fmla="*/ 1398357 h 1537073"/>
                <a:gd name="csX672" fmla="*/ 542003 w 1333472"/>
                <a:gd name="csY672" fmla="*/ 1396120 h 1537073"/>
                <a:gd name="csX673" fmla="*/ 542003 w 1333472"/>
                <a:gd name="csY673" fmla="*/ 1394441 h 1537073"/>
                <a:gd name="csX674" fmla="*/ 542003 w 1333472"/>
                <a:gd name="csY674" fmla="*/ 1394441 h 1537073"/>
                <a:gd name="csX675" fmla="*/ 542003 w 1333472"/>
                <a:gd name="csY675" fmla="*/ 1392763 h 1537073"/>
                <a:gd name="csX676" fmla="*/ 542003 w 1333472"/>
                <a:gd name="csY676" fmla="*/ 1392763 h 1537073"/>
                <a:gd name="csX677" fmla="*/ 542003 w 1333472"/>
                <a:gd name="csY677" fmla="*/ 1391085 h 1537073"/>
                <a:gd name="csX678" fmla="*/ 542003 w 1333472"/>
                <a:gd name="csY678" fmla="*/ 1389407 h 1537073"/>
                <a:gd name="csX679" fmla="*/ 534732 w 1333472"/>
                <a:gd name="csY679" fmla="*/ 1389407 h 1537073"/>
                <a:gd name="csX680" fmla="*/ 534732 w 1333472"/>
                <a:gd name="csY680" fmla="*/ 1387170 h 1537073"/>
                <a:gd name="csX681" fmla="*/ 534732 w 1333472"/>
                <a:gd name="csY681" fmla="*/ 1385492 h 1537073"/>
                <a:gd name="csX682" fmla="*/ 534732 w 1333472"/>
                <a:gd name="csY682" fmla="*/ 1383814 h 1537073"/>
                <a:gd name="csX683" fmla="*/ 534732 w 1333472"/>
                <a:gd name="csY683" fmla="*/ 1382136 h 1537073"/>
                <a:gd name="csX684" fmla="*/ 534732 w 1333472"/>
                <a:gd name="csY684" fmla="*/ 1382136 h 1537073"/>
                <a:gd name="csX685" fmla="*/ 534732 w 1333472"/>
                <a:gd name="csY685" fmla="*/ 1382136 h 1537073"/>
                <a:gd name="csX686" fmla="*/ 533054 w 1333472"/>
                <a:gd name="csY686" fmla="*/ 1382136 h 1537073"/>
                <a:gd name="csX687" fmla="*/ 533054 w 1333472"/>
                <a:gd name="csY687" fmla="*/ 1380458 h 1537073"/>
                <a:gd name="csX688" fmla="*/ 533054 w 1333472"/>
                <a:gd name="csY688" fmla="*/ 1378780 h 1537073"/>
                <a:gd name="csX689" fmla="*/ 531375 w 1333472"/>
                <a:gd name="csY689" fmla="*/ 1378780 h 1537073"/>
                <a:gd name="csX690" fmla="*/ 531375 w 1333472"/>
                <a:gd name="csY690" fmla="*/ 1376543 h 1537073"/>
                <a:gd name="csX691" fmla="*/ 531375 w 1333472"/>
                <a:gd name="csY691" fmla="*/ 1376543 h 1537073"/>
                <a:gd name="csX692" fmla="*/ 529138 w 1333472"/>
                <a:gd name="csY692" fmla="*/ 1376543 h 1537073"/>
                <a:gd name="csX693" fmla="*/ 529138 w 1333472"/>
                <a:gd name="csY693" fmla="*/ 1378780 h 1537073"/>
                <a:gd name="csX694" fmla="*/ 527460 w 1333472"/>
                <a:gd name="csY694" fmla="*/ 1378780 h 1537073"/>
                <a:gd name="csX695" fmla="*/ 527460 w 1333472"/>
                <a:gd name="csY695" fmla="*/ 1378780 h 1537073"/>
                <a:gd name="csX696" fmla="*/ 525782 w 1333472"/>
                <a:gd name="csY696" fmla="*/ 1378780 h 1537073"/>
                <a:gd name="csX697" fmla="*/ 525782 w 1333472"/>
                <a:gd name="csY697" fmla="*/ 1378780 h 1537073"/>
                <a:gd name="csX698" fmla="*/ 524104 w 1333472"/>
                <a:gd name="csY698" fmla="*/ 1378780 h 1537073"/>
                <a:gd name="csX699" fmla="*/ 524104 w 1333472"/>
                <a:gd name="csY699" fmla="*/ 1376543 h 1537073"/>
                <a:gd name="csX700" fmla="*/ 524104 w 1333472"/>
                <a:gd name="csY700" fmla="*/ 1374864 h 1537073"/>
                <a:gd name="csX701" fmla="*/ 524104 w 1333472"/>
                <a:gd name="csY701" fmla="*/ 1373186 h 1537073"/>
                <a:gd name="csX702" fmla="*/ 524104 w 1333472"/>
                <a:gd name="csY702" fmla="*/ 1371508 h 1537073"/>
                <a:gd name="csX703" fmla="*/ 524104 w 1333472"/>
                <a:gd name="csY703" fmla="*/ 1371508 h 1537073"/>
                <a:gd name="csX704" fmla="*/ 524104 w 1333472"/>
                <a:gd name="csY704" fmla="*/ 1369830 h 1537073"/>
                <a:gd name="csX705" fmla="*/ 524104 w 1333472"/>
                <a:gd name="csY705" fmla="*/ 1367593 h 1537073"/>
                <a:gd name="csX706" fmla="*/ 522426 w 1333472"/>
                <a:gd name="csY706" fmla="*/ 1367593 h 1537073"/>
                <a:gd name="csX707" fmla="*/ 522426 w 1333472"/>
                <a:gd name="csY707" fmla="*/ 1365915 h 1537073"/>
                <a:gd name="csX708" fmla="*/ 522426 w 1333472"/>
                <a:gd name="csY708" fmla="*/ 1365915 h 1537073"/>
                <a:gd name="csX709" fmla="*/ 522426 w 1333472"/>
                <a:gd name="csY709" fmla="*/ 1364237 h 1537073"/>
                <a:gd name="csX710" fmla="*/ 520748 w 1333472"/>
                <a:gd name="csY710" fmla="*/ 1364237 h 1537073"/>
                <a:gd name="csX711" fmla="*/ 520748 w 1333472"/>
                <a:gd name="csY711" fmla="*/ 1362559 h 1537073"/>
                <a:gd name="csX712" fmla="*/ 520748 w 1333472"/>
                <a:gd name="csY712" fmla="*/ 1360881 h 1537073"/>
                <a:gd name="csX713" fmla="*/ 520748 w 1333472"/>
                <a:gd name="csY713" fmla="*/ 1358643 h 1537073"/>
                <a:gd name="csX714" fmla="*/ 518511 w 1333472"/>
                <a:gd name="csY714" fmla="*/ 1356966 h 1537073"/>
                <a:gd name="csX715" fmla="*/ 516833 w 1333472"/>
                <a:gd name="csY715" fmla="*/ 1356966 h 1537073"/>
                <a:gd name="csX716" fmla="*/ 515155 w 1333472"/>
                <a:gd name="csY716" fmla="*/ 1356966 h 1537073"/>
                <a:gd name="csX717" fmla="*/ 515155 w 1333472"/>
                <a:gd name="csY717" fmla="*/ 1356966 h 1537073"/>
                <a:gd name="csX718" fmla="*/ 513477 w 1333472"/>
                <a:gd name="csY718" fmla="*/ 1356966 h 1537073"/>
                <a:gd name="csX719" fmla="*/ 513477 w 1333472"/>
                <a:gd name="csY719" fmla="*/ 1355287 h 1537073"/>
                <a:gd name="csX720" fmla="*/ 513477 w 1333472"/>
                <a:gd name="csY720" fmla="*/ 1353609 h 1537073"/>
                <a:gd name="csX721" fmla="*/ 513477 w 1333472"/>
                <a:gd name="csY721" fmla="*/ 1351931 h 1537073"/>
                <a:gd name="csX722" fmla="*/ 513477 w 1333472"/>
                <a:gd name="csY722" fmla="*/ 1351931 h 1537073"/>
                <a:gd name="csX723" fmla="*/ 511798 w 1333472"/>
                <a:gd name="csY723" fmla="*/ 1350253 h 1537073"/>
                <a:gd name="csX724" fmla="*/ 511798 w 1333472"/>
                <a:gd name="csY724" fmla="*/ 1350253 h 1537073"/>
                <a:gd name="csX725" fmla="*/ 511798 w 1333472"/>
                <a:gd name="csY725" fmla="*/ 1348016 h 1537073"/>
                <a:gd name="csX726" fmla="*/ 511798 w 1333472"/>
                <a:gd name="csY726" fmla="*/ 1346338 h 1537073"/>
                <a:gd name="csX727" fmla="*/ 513477 w 1333472"/>
                <a:gd name="csY727" fmla="*/ 1346338 h 1537073"/>
                <a:gd name="csX728" fmla="*/ 513477 w 1333472"/>
                <a:gd name="csY728" fmla="*/ 1344660 h 1537073"/>
                <a:gd name="csX729" fmla="*/ 515155 w 1333472"/>
                <a:gd name="csY729" fmla="*/ 1344660 h 1537073"/>
                <a:gd name="csX730" fmla="*/ 515155 w 1333472"/>
                <a:gd name="csY730" fmla="*/ 1344660 h 1537073"/>
                <a:gd name="csX731" fmla="*/ 515155 w 1333472"/>
                <a:gd name="csY731" fmla="*/ 1342982 h 1537073"/>
                <a:gd name="csX732" fmla="*/ 515155 w 1333472"/>
                <a:gd name="csY732" fmla="*/ 1341304 h 1537073"/>
                <a:gd name="csX733" fmla="*/ 515155 w 1333472"/>
                <a:gd name="csY733" fmla="*/ 1339066 h 1537073"/>
                <a:gd name="csX734" fmla="*/ 515155 w 1333472"/>
                <a:gd name="csY734" fmla="*/ 1339066 h 1537073"/>
                <a:gd name="csX735" fmla="*/ 515155 w 1333472"/>
                <a:gd name="csY735" fmla="*/ 1337389 h 1537073"/>
                <a:gd name="csX736" fmla="*/ 515155 w 1333472"/>
                <a:gd name="csY736" fmla="*/ 1335710 h 1537073"/>
                <a:gd name="csX737" fmla="*/ 516833 w 1333472"/>
                <a:gd name="csY737" fmla="*/ 1335710 h 1537073"/>
                <a:gd name="csX738" fmla="*/ 516833 w 1333472"/>
                <a:gd name="csY738" fmla="*/ 1334032 h 1537073"/>
                <a:gd name="csX739" fmla="*/ 515155 w 1333472"/>
                <a:gd name="csY739" fmla="*/ 1334032 h 1537073"/>
                <a:gd name="csX740" fmla="*/ 513477 w 1333472"/>
                <a:gd name="csY740" fmla="*/ 1334032 h 1537073"/>
                <a:gd name="csX741" fmla="*/ 513477 w 1333472"/>
                <a:gd name="csY741" fmla="*/ 1334032 h 1537073"/>
                <a:gd name="csX742" fmla="*/ 511798 w 1333472"/>
                <a:gd name="csY742" fmla="*/ 1334032 h 1537073"/>
                <a:gd name="csX743" fmla="*/ 509561 w 1333472"/>
                <a:gd name="csY743" fmla="*/ 1334032 h 1537073"/>
                <a:gd name="csX744" fmla="*/ 509561 w 1333472"/>
                <a:gd name="csY744" fmla="*/ 1332354 h 1537073"/>
                <a:gd name="csX745" fmla="*/ 509561 w 1333472"/>
                <a:gd name="csY745" fmla="*/ 1330117 h 1537073"/>
                <a:gd name="csX746" fmla="*/ 509561 w 1333472"/>
                <a:gd name="csY746" fmla="*/ 1328439 h 1537073"/>
                <a:gd name="csX747" fmla="*/ 509561 w 1333472"/>
                <a:gd name="csY747" fmla="*/ 1326761 h 1537073"/>
                <a:gd name="csX748" fmla="*/ 509561 w 1333472"/>
                <a:gd name="csY748" fmla="*/ 1323405 h 1537073"/>
                <a:gd name="csX749" fmla="*/ 509561 w 1333472"/>
                <a:gd name="csY749" fmla="*/ 1323405 h 1537073"/>
                <a:gd name="csX750" fmla="*/ 509561 w 1333472"/>
                <a:gd name="csY750" fmla="*/ 1321727 h 1537073"/>
                <a:gd name="csX751" fmla="*/ 511798 w 1333472"/>
                <a:gd name="csY751" fmla="*/ 1321727 h 1537073"/>
                <a:gd name="csX752" fmla="*/ 513477 w 1333472"/>
                <a:gd name="csY752" fmla="*/ 1321727 h 1537073"/>
                <a:gd name="csX753" fmla="*/ 515155 w 1333472"/>
                <a:gd name="csY753" fmla="*/ 1321727 h 1537073"/>
                <a:gd name="csX754" fmla="*/ 516833 w 1333472"/>
                <a:gd name="csY754" fmla="*/ 1323405 h 1537073"/>
                <a:gd name="csX755" fmla="*/ 518511 w 1333472"/>
                <a:gd name="csY755" fmla="*/ 1323405 h 1537073"/>
                <a:gd name="csX756" fmla="*/ 520748 w 1333472"/>
                <a:gd name="csY756" fmla="*/ 1323405 h 1537073"/>
                <a:gd name="csX757" fmla="*/ 522426 w 1333472"/>
                <a:gd name="csY757" fmla="*/ 1321727 h 1537073"/>
                <a:gd name="csX758" fmla="*/ 524104 w 1333472"/>
                <a:gd name="csY758" fmla="*/ 1319489 h 1537073"/>
                <a:gd name="csX759" fmla="*/ 525782 w 1333472"/>
                <a:gd name="csY759" fmla="*/ 1319489 h 1537073"/>
                <a:gd name="csX760" fmla="*/ 525782 w 1333472"/>
                <a:gd name="csY760" fmla="*/ 1317812 h 1537073"/>
                <a:gd name="csX761" fmla="*/ 525782 w 1333472"/>
                <a:gd name="csY761" fmla="*/ 1316133 h 1537073"/>
                <a:gd name="csX762" fmla="*/ 525782 w 1333472"/>
                <a:gd name="csY762" fmla="*/ 1312777 h 1537073"/>
                <a:gd name="csX763" fmla="*/ 527460 w 1333472"/>
                <a:gd name="csY763" fmla="*/ 1312777 h 1537073"/>
                <a:gd name="csX764" fmla="*/ 527460 w 1333472"/>
                <a:gd name="csY764" fmla="*/ 1310540 h 1537073"/>
                <a:gd name="csX765" fmla="*/ 529138 w 1333472"/>
                <a:gd name="csY765" fmla="*/ 1308862 h 1537073"/>
                <a:gd name="csX766" fmla="*/ 531375 w 1333472"/>
                <a:gd name="csY766" fmla="*/ 1308862 h 1537073"/>
                <a:gd name="csX767" fmla="*/ 531375 w 1333472"/>
                <a:gd name="csY767" fmla="*/ 1310540 h 1537073"/>
                <a:gd name="csX768" fmla="*/ 533054 w 1333472"/>
                <a:gd name="csY768" fmla="*/ 1312777 h 1537073"/>
                <a:gd name="csX769" fmla="*/ 534732 w 1333472"/>
                <a:gd name="csY769" fmla="*/ 1312777 h 1537073"/>
                <a:gd name="csX770" fmla="*/ 536410 w 1333472"/>
                <a:gd name="csY770" fmla="*/ 1310540 h 1537073"/>
                <a:gd name="csX771" fmla="*/ 538088 w 1333472"/>
                <a:gd name="csY771" fmla="*/ 1310540 h 1537073"/>
                <a:gd name="csX772" fmla="*/ 538088 w 1333472"/>
                <a:gd name="csY772" fmla="*/ 1308862 h 1537073"/>
                <a:gd name="csX773" fmla="*/ 536410 w 1333472"/>
                <a:gd name="csY773" fmla="*/ 1308862 h 1537073"/>
                <a:gd name="csX774" fmla="*/ 534732 w 1333472"/>
                <a:gd name="csY774" fmla="*/ 1308862 h 1537073"/>
                <a:gd name="csX775" fmla="*/ 533054 w 1333472"/>
                <a:gd name="csY775" fmla="*/ 1307184 h 1537073"/>
                <a:gd name="csX776" fmla="*/ 533054 w 1333472"/>
                <a:gd name="csY776" fmla="*/ 1305506 h 1537073"/>
                <a:gd name="csX777" fmla="*/ 533054 w 1333472"/>
                <a:gd name="csY777" fmla="*/ 1305506 h 1537073"/>
                <a:gd name="csX778" fmla="*/ 533054 w 1333472"/>
                <a:gd name="csY778" fmla="*/ 1303828 h 1537073"/>
                <a:gd name="csX779" fmla="*/ 533054 w 1333472"/>
                <a:gd name="csY779" fmla="*/ 1301591 h 1537073"/>
                <a:gd name="csX780" fmla="*/ 531375 w 1333472"/>
                <a:gd name="csY780" fmla="*/ 1301591 h 1537073"/>
                <a:gd name="csX781" fmla="*/ 531375 w 1333472"/>
                <a:gd name="csY781" fmla="*/ 1299912 h 1537073"/>
                <a:gd name="csX782" fmla="*/ 527460 w 1333472"/>
                <a:gd name="csY782" fmla="*/ 1294878 h 1537073"/>
                <a:gd name="csX783" fmla="*/ 525782 w 1333472"/>
                <a:gd name="csY783" fmla="*/ 1296556 h 1537073"/>
                <a:gd name="csX784" fmla="*/ 525782 w 1333472"/>
                <a:gd name="csY784" fmla="*/ 1298235 h 1537073"/>
                <a:gd name="csX785" fmla="*/ 524104 w 1333472"/>
                <a:gd name="csY785" fmla="*/ 1298235 h 1537073"/>
                <a:gd name="csX786" fmla="*/ 522426 w 1333472"/>
                <a:gd name="csY786" fmla="*/ 1299912 h 1537073"/>
                <a:gd name="csX787" fmla="*/ 520748 w 1333472"/>
                <a:gd name="csY787" fmla="*/ 1299912 h 1537073"/>
                <a:gd name="csX788" fmla="*/ 520748 w 1333472"/>
                <a:gd name="csY788" fmla="*/ 1298235 h 1537073"/>
                <a:gd name="csX789" fmla="*/ 520748 w 1333472"/>
                <a:gd name="csY789" fmla="*/ 1296556 h 1537073"/>
                <a:gd name="csX790" fmla="*/ 518511 w 1333472"/>
                <a:gd name="csY790" fmla="*/ 1296556 h 1537073"/>
                <a:gd name="csX791" fmla="*/ 518511 w 1333472"/>
                <a:gd name="csY791" fmla="*/ 1298235 h 1537073"/>
                <a:gd name="csX792" fmla="*/ 516833 w 1333472"/>
                <a:gd name="csY792" fmla="*/ 1298235 h 1537073"/>
                <a:gd name="csX793" fmla="*/ 515155 w 1333472"/>
                <a:gd name="csY793" fmla="*/ 1298235 h 1537073"/>
                <a:gd name="csX794" fmla="*/ 515155 w 1333472"/>
                <a:gd name="csY794" fmla="*/ 1299912 h 1537073"/>
                <a:gd name="csX795" fmla="*/ 515155 w 1333472"/>
                <a:gd name="csY795" fmla="*/ 1301591 h 1537073"/>
                <a:gd name="csX796" fmla="*/ 515155 w 1333472"/>
                <a:gd name="csY796" fmla="*/ 1303828 h 1537073"/>
                <a:gd name="csX797" fmla="*/ 515155 w 1333472"/>
                <a:gd name="csY797" fmla="*/ 1305506 h 1537073"/>
                <a:gd name="csX798" fmla="*/ 513477 w 1333472"/>
                <a:gd name="csY798" fmla="*/ 1305506 h 1537073"/>
                <a:gd name="csX799" fmla="*/ 513477 w 1333472"/>
                <a:gd name="csY799" fmla="*/ 1307184 h 1537073"/>
                <a:gd name="csX800" fmla="*/ 513477 w 1333472"/>
                <a:gd name="csY800" fmla="*/ 1308862 h 1537073"/>
                <a:gd name="csX801" fmla="*/ 511798 w 1333472"/>
                <a:gd name="csY801" fmla="*/ 1308862 h 1537073"/>
                <a:gd name="csX802" fmla="*/ 513477 w 1333472"/>
                <a:gd name="csY802" fmla="*/ 1308862 h 1537073"/>
                <a:gd name="csX803" fmla="*/ 511798 w 1333472"/>
                <a:gd name="csY803" fmla="*/ 1308862 h 1537073"/>
                <a:gd name="csX804" fmla="*/ 511798 w 1333472"/>
                <a:gd name="csY804" fmla="*/ 1310540 h 1537073"/>
                <a:gd name="csX805" fmla="*/ 509561 w 1333472"/>
                <a:gd name="csY805" fmla="*/ 1310540 h 1537073"/>
                <a:gd name="csX806" fmla="*/ 509561 w 1333472"/>
                <a:gd name="csY806" fmla="*/ 1312777 h 1537073"/>
                <a:gd name="csX807" fmla="*/ 509561 w 1333472"/>
                <a:gd name="csY807" fmla="*/ 1314455 h 1537073"/>
                <a:gd name="csX808" fmla="*/ 507883 w 1333472"/>
                <a:gd name="csY808" fmla="*/ 1316133 h 1537073"/>
                <a:gd name="csX809" fmla="*/ 507883 w 1333472"/>
                <a:gd name="csY809" fmla="*/ 1316133 h 1537073"/>
                <a:gd name="csX810" fmla="*/ 507883 w 1333472"/>
                <a:gd name="csY810" fmla="*/ 1317812 h 1537073"/>
                <a:gd name="csX811" fmla="*/ 507883 w 1333472"/>
                <a:gd name="csY811" fmla="*/ 1316133 h 1537073"/>
                <a:gd name="csX812" fmla="*/ 507883 w 1333472"/>
                <a:gd name="csY812" fmla="*/ 1317812 h 1537073"/>
                <a:gd name="csX813" fmla="*/ 507883 w 1333472"/>
                <a:gd name="csY813" fmla="*/ 1319489 h 1537073"/>
                <a:gd name="csX814" fmla="*/ 506205 w 1333472"/>
                <a:gd name="csY814" fmla="*/ 1319489 h 1537073"/>
                <a:gd name="csX815" fmla="*/ 506205 w 1333472"/>
                <a:gd name="csY815" fmla="*/ 1321727 h 1537073"/>
                <a:gd name="csX816" fmla="*/ 504527 w 1333472"/>
                <a:gd name="csY816" fmla="*/ 1321727 h 1537073"/>
                <a:gd name="csX817" fmla="*/ 502849 w 1333472"/>
                <a:gd name="csY817" fmla="*/ 1321727 h 1537073"/>
                <a:gd name="csX818" fmla="*/ 502849 w 1333472"/>
                <a:gd name="csY818" fmla="*/ 1323405 h 1537073"/>
                <a:gd name="csX819" fmla="*/ 502849 w 1333472"/>
                <a:gd name="csY819" fmla="*/ 1325083 h 1537073"/>
                <a:gd name="csX820" fmla="*/ 502849 w 1333472"/>
                <a:gd name="csY820" fmla="*/ 1326761 h 1537073"/>
                <a:gd name="csX821" fmla="*/ 500611 w 1333472"/>
                <a:gd name="csY821" fmla="*/ 1326761 h 1537073"/>
                <a:gd name="csX822" fmla="*/ 498934 w 1333472"/>
                <a:gd name="csY822" fmla="*/ 1326761 h 1537073"/>
                <a:gd name="csX823" fmla="*/ 498934 w 1333472"/>
                <a:gd name="csY823" fmla="*/ 1325083 h 1537073"/>
                <a:gd name="csX824" fmla="*/ 500611 w 1333472"/>
                <a:gd name="csY824" fmla="*/ 1325083 h 1537073"/>
                <a:gd name="csX825" fmla="*/ 500611 w 1333472"/>
                <a:gd name="csY825" fmla="*/ 1323405 h 1537073"/>
                <a:gd name="csX826" fmla="*/ 498934 w 1333472"/>
                <a:gd name="csY826" fmla="*/ 1323405 h 1537073"/>
                <a:gd name="csX827" fmla="*/ 498934 w 1333472"/>
                <a:gd name="csY827" fmla="*/ 1321727 h 1537073"/>
                <a:gd name="csX828" fmla="*/ 497256 w 1333472"/>
                <a:gd name="csY828" fmla="*/ 1321727 h 1537073"/>
                <a:gd name="csX829" fmla="*/ 497256 w 1333472"/>
                <a:gd name="csY829" fmla="*/ 1319489 h 1537073"/>
                <a:gd name="csX830" fmla="*/ 497256 w 1333472"/>
                <a:gd name="csY830" fmla="*/ 1317812 h 1537073"/>
                <a:gd name="csX831" fmla="*/ 498934 w 1333472"/>
                <a:gd name="csY831" fmla="*/ 1316133 h 1537073"/>
                <a:gd name="csX832" fmla="*/ 497256 w 1333472"/>
                <a:gd name="csY832" fmla="*/ 1316133 h 1537073"/>
                <a:gd name="csX833" fmla="*/ 497256 w 1333472"/>
                <a:gd name="csY833" fmla="*/ 1314455 h 1537073"/>
                <a:gd name="csX834" fmla="*/ 497256 w 1333472"/>
                <a:gd name="csY834" fmla="*/ 1312777 h 1537073"/>
                <a:gd name="csX835" fmla="*/ 497256 w 1333472"/>
                <a:gd name="csY835" fmla="*/ 1310540 h 1537073"/>
                <a:gd name="csX836" fmla="*/ 497256 w 1333472"/>
                <a:gd name="csY836" fmla="*/ 1308862 h 1537073"/>
                <a:gd name="csX837" fmla="*/ 497256 w 1333472"/>
                <a:gd name="csY837" fmla="*/ 1307184 h 1537073"/>
                <a:gd name="csX838" fmla="*/ 498934 w 1333472"/>
                <a:gd name="csY838" fmla="*/ 1307184 h 1537073"/>
                <a:gd name="csX839" fmla="*/ 498934 w 1333472"/>
                <a:gd name="csY839" fmla="*/ 1305506 h 1537073"/>
                <a:gd name="csX840" fmla="*/ 498934 w 1333472"/>
                <a:gd name="csY840" fmla="*/ 1305506 h 1537073"/>
                <a:gd name="csX841" fmla="*/ 498934 w 1333472"/>
                <a:gd name="csY841" fmla="*/ 1303828 h 1537073"/>
                <a:gd name="csX842" fmla="*/ 497256 w 1333472"/>
                <a:gd name="csY842" fmla="*/ 1303828 h 1537073"/>
                <a:gd name="csX843" fmla="*/ 497256 w 1333472"/>
                <a:gd name="csY843" fmla="*/ 1301591 h 1537073"/>
                <a:gd name="csX844" fmla="*/ 498934 w 1333472"/>
                <a:gd name="csY844" fmla="*/ 1301591 h 1537073"/>
                <a:gd name="csX845" fmla="*/ 500611 w 1333472"/>
                <a:gd name="csY845" fmla="*/ 1301591 h 1537073"/>
                <a:gd name="csX846" fmla="*/ 500611 w 1333472"/>
                <a:gd name="csY846" fmla="*/ 1299912 h 1537073"/>
                <a:gd name="csX847" fmla="*/ 500611 w 1333472"/>
                <a:gd name="csY847" fmla="*/ 1298235 h 1537073"/>
                <a:gd name="csX848" fmla="*/ 498934 w 1333472"/>
                <a:gd name="csY848" fmla="*/ 1298235 h 1537073"/>
                <a:gd name="csX849" fmla="*/ 497256 w 1333472"/>
                <a:gd name="csY849" fmla="*/ 1298235 h 1537073"/>
                <a:gd name="csX850" fmla="*/ 497256 w 1333472"/>
                <a:gd name="csY850" fmla="*/ 1296556 h 1537073"/>
                <a:gd name="csX851" fmla="*/ 497256 w 1333472"/>
                <a:gd name="csY851" fmla="*/ 1294878 h 1537073"/>
                <a:gd name="csX852" fmla="*/ 497256 w 1333472"/>
                <a:gd name="csY852" fmla="*/ 1293200 h 1537073"/>
                <a:gd name="csX853" fmla="*/ 498934 w 1333472"/>
                <a:gd name="csY853" fmla="*/ 1293200 h 1537073"/>
                <a:gd name="csX854" fmla="*/ 500611 w 1333472"/>
                <a:gd name="csY854" fmla="*/ 1293200 h 1537073"/>
                <a:gd name="csX855" fmla="*/ 500611 w 1333472"/>
                <a:gd name="csY855" fmla="*/ 1293200 h 1537073"/>
                <a:gd name="csX856" fmla="*/ 502849 w 1333472"/>
                <a:gd name="csY856" fmla="*/ 1293200 h 1537073"/>
                <a:gd name="csX857" fmla="*/ 502849 w 1333472"/>
                <a:gd name="csY857" fmla="*/ 1290963 h 1537073"/>
                <a:gd name="csX858" fmla="*/ 502849 w 1333472"/>
                <a:gd name="csY858" fmla="*/ 1289285 h 1537073"/>
                <a:gd name="csX859" fmla="*/ 502849 w 1333472"/>
                <a:gd name="csY859" fmla="*/ 1287607 h 1537073"/>
                <a:gd name="csX860" fmla="*/ 502849 w 1333472"/>
                <a:gd name="csY860" fmla="*/ 1289285 h 1537073"/>
                <a:gd name="csX861" fmla="*/ 502849 w 1333472"/>
                <a:gd name="csY861" fmla="*/ 1287607 h 1537073"/>
                <a:gd name="csX862" fmla="*/ 502849 w 1333472"/>
                <a:gd name="csY862" fmla="*/ 1285929 h 1537073"/>
                <a:gd name="csX863" fmla="*/ 502849 w 1333472"/>
                <a:gd name="csY863" fmla="*/ 1284251 h 1537073"/>
                <a:gd name="csX864" fmla="*/ 500611 w 1333472"/>
                <a:gd name="csY864" fmla="*/ 1284251 h 1537073"/>
                <a:gd name="csX865" fmla="*/ 500611 w 1333472"/>
                <a:gd name="csY865" fmla="*/ 1284251 h 1537073"/>
                <a:gd name="csX866" fmla="*/ 500611 w 1333472"/>
                <a:gd name="csY866" fmla="*/ 1285929 h 1537073"/>
                <a:gd name="csX867" fmla="*/ 498934 w 1333472"/>
                <a:gd name="csY867" fmla="*/ 1285929 h 1537073"/>
                <a:gd name="csX868" fmla="*/ 498934 w 1333472"/>
                <a:gd name="csY868" fmla="*/ 1287607 h 1537073"/>
                <a:gd name="csX869" fmla="*/ 497256 w 1333472"/>
                <a:gd name="csY869" fmla="*/ 1287607 h 1537073"/>
                <a:gd name="csX870" fmla="*/ 497256 w 1333472"/>
                <a:gd name="csY870" fmla="*/ 1287607 h 1537073"/>
                <a:gd name="csX871" fmla="*/ 497256 w 1333472"/>
                <a:gd name="csY871" fmla="*/ 1285929 h 1537073"/>
                <a:gd name="csX872" fmla="*/ 497256 w 1333472"/>
                <a:gd name="csY872" fmla="*/ 1284251 h 1537073"/>
                <a:gd name="csX873" fmla="*/ 495578 w 1333472"/>
                <a:gd name="csY873" fmla="*/ 1284251 h 1537073"/>
                <a:gd name="csX874" fmla="*/ 495578 w 1333472"/>
                <a:gd name="csY874" fmla="*/ 1282014 h 1537073"/>
                <a:gd name="csX875" fmla="*/ 497256 w 1333472"/>
                <a:gd name="csY875" fmla="*/ 1282014 h 1537073"/>
                <a:gd name="csX876" fmla="*/ 497256 w 1333472"/>
                <a:gd name="csY876" fmla="*/ 1280335 h 1537073"/>
                <a:gd name="csX877" fmla="*/ 498934 w 1333472"/>
                <a:gd name="csY877" fmla="*/ 1280335 h 1537073"/>
                <a:gd name="csX878" fmla="*/ 500611 w 1333472"/>
                <a:gd name="csY878" fmla="*/ 1280335 h 1537073"/>
                <a:gd name="csX879" fmla="*/ 500611 w 1333472"/>
                <a:gd name="csY879" fmla="*/ 1278658 h 1537073"/>
                <a:gd name="csX880" fmla="*/ 500611 w 1333472"/>
                <a:gd name="csY880" fmla="*/ 1276979 h 1537073"/>
                <a:gd name="csX881" fmla="*/ 498934 w 1333472"/>
                <a:gd name="csY881" fmla="*/ 1276979 h 1537073"/>
                <a:gd name="csX882" fmla="*/ 497256 w 1333472"/>
                <a:gd name="csY882" fmla="*/ 1276979 h 1537073"/>
                <a:gd name="csX883" fmla="*/ 497256 w 1333472"/>
                <a:gd name="csY883" fmla="*/ 1275301 h 1537073"/>
                <a:gd name="csX884" fmla="*/ 495578 w 1333472"/>
                <a:gd name="csY884" fmla="*/ 1275301 h 1537073"/>
                <a:gd name="csX885" fmla="*/ 495578 w 1333472"/>
                <a:gd name="csY885" fmla="*/ 1273064 h 1537073"/>
                <a:gd name="csX886" fmla="*/ 495578 w 1333472"/>
                <a:gd name="csY886" fmla="*/ 1271386 h 1537073"/>
                <a:gd name="csX887" fmla="*/ 497256 w 1333472"/>
                <a:gd name="csY887" fmla="*/ 1271386 h 1537073"/>
                <a:gd name="csX888" fmla="*/ 497256 w 1333472"/>
                <a:gd name="csY888" fmla="*/ 1271386 h 1537073"/>
                <a:gd name="csX889" fmla="*/ 497256 w 1333472"/>
                <a:gd name="csY889" fmla="*/ 1269708 h 1537073"/>
                <a:gd name="csX890" fmla="*/ 497256 w 1333472"/>
                <a:gd name="csY890" fmla="*/ 1268030 h 1537073"/>
                <a:gd name="csX891" fmla="*/ 497256 w 1333472"/>
                <a:gd name="csY891" fmla="*/ 1268030 h 1537073"/>
                <a:gd name="csX892" fmla="*/ 497256 w 1333472"/>
                <a:gd name="csY892" fmla="*/ 1266352 h 1537073"/>
                <a:gd name="csX893" fmla="*/ 497256 w 1333472"/>
                <a:gd name="csY893" fmla="*/ 1264674 h 1537073"/>
                <a:gd name="csX894" fmla="*/ 497256 w 1333472"/>
                <a:gd name="csY894" fmla="*/ 1266352 h 1537073"/>
                <a:gd name="csX895" fmla="*/ 497256 w 1333472"/>
                <a:gd name="csY895" fmla="*/ 1264674 h 1537073"/>
                <a:gd name="csX896" fmla="*/ 497256 w 1333472"/>
                <a:gd name="csY896" fmla="*/ 1262437 h 1537073"/>
                <a:gd name="csX897" fmla="*/ 497256 w 1333472"/>
                <a:gd name="csY897" fmla="*/ 1260759 h 1537073"/>
                <a:gd name="csX898" fmla="*/ 497256 w 1333472"/>
                <a:gd name="csY898" fmla="*/ 1262437 h 1537073"/>
                <a:gd name="csX899" fmla="*/ 497256 w 1333472"/>
                <a:gd name="csY899" fmla="*/ 1260759 h 1537073"/>
                <a:gd name="csX900" fmla="*/ 497256 w 1333472"/>
                <a:gd name="csY900" fmla="*/ 1259081 h 1537073"/>
                <a:gd name="csX901" fmla="*/ 495578 w 1333472"/>
                <a:gd name="csY901" fmla="*/ 1259081 h 1537073"/>
                <a:gd name="csX902" fmla="*/ 495578 w 1333472"/>
                <a:gd name="csY902" fmla="*/ 1260759 h 1537073"/>
                <a:gd name="csX903" fmla="*/ 492221 w 1333472"/>
                <a:gd name="csY903" fmla="*/ 1260759 h 1537073"/>
                <a:gd name="csX904" fmla="*/ 489984 w 1333472"/>
                <a:gd name="csY904" fmla="*/ 1260759 h 1537073"/>
                <a:gd name="csX905" fmla="*/ 489984 w 1333472"/>
                <a:gd name="csY905" fmla="*/ 1260759 h 1537073"/>
                <a:gd name="csX906" fmla="*/ 488306 w 1333472"/>
                <a:gd name="csY906" fmla="*/ 1260759 h 1537073"/>
                <a:gd name="csX907" fmla="*/ 488306 w 1333472"/>
                <a:gd name="csY907" fmla="*/ 1259081 h 1537073"/>
                <a:gd name="csX908" fmla="*/ 488306 w 1333472"/>
                <a:gd name="csY908" fmla="*/ 1257402 h 1537073"/>
                <a:gd name="csX909" fmla="*/ 489984 w 1333472"/>
                <a:gd name="csY909" fmla="*/ 1257402 h 1537073"/>
                <a:gd name="csX910" fmla="*/ 489984 w 1333472"/>
                <a:gd name="csY910" fmla="*/ 1255724 h 1537073"/>
                <a:gd name="csX911" fmla="*/ 488306 w 1333472"/>
                <a:gd name="csY911" fmla="*/ 1255724 h 1537073"/>
                <a:gd name="csX912" fmla="*/ 488306 w 1333472"/>
                <a:gd name="csY912" fmla="*/ 1253487 h 1537073"/>
                <a:gd name="csX913" fmla="*/ 488306 w 1333472"/>
                <a:gd name="csY913" fmla="*/ 1251809 h 1537073"/>
                <a:gd name="csX914" fmla="*/ 488306 w 1333472"/>
                <a:gd name="csY914" fmla="*/ 1251809 h 1537073"/>
                <a:gd name="csX915" fmla="*/ 488306 w 1333472"/>
                <a:gd name="csY915" fmla="*/ 1250131 h 1537073"/>
                <a:gd name="csX916" fmla="*/ 486628 w 1333472"/>
                <a:gd name="csY916" fmla="*/ 1250131 h 1537073"/>
                <a:gd name="csX917" fmla="*/ 488306 w 1333472"/>
                <a:gd name="csY917" fmla="*/ 1250131 h 1537073"/>
                <a:gd name="csX918" fmla="*/ 486628 w 1333472"/>
                <a:gd name="csY918" fmla="*/ 1250131 h 1537073"/>
                <a:gd name="csX919" fmla="*/ 486628 w 1333472"/>
                <a:gd name="csY919" fmla="*/ 1248453 h 1537073"/>
                <a:gd name="csX920" fmla="*/ 486628 w 1333472"/>
                <a:gd name="csY920" fmla="*/ 1248453 h 1537073"/>
                <a:gd name="csX921" fmla="*/ 484950 w 1333472"/>
                <a:gd name="csY921" fmla="*/ 1248453 h 1537073"/>
                <a:gd name="csX922" fmla="*/ 484950 w 1333472"/>
                <a:gd name="csY922" fmla="*/ 1248453 h 1537073"/>
                <a:gd name="csX923" fmla="*/ 483272 w 1333472"/>
                <a:gd name="csY923" fmla="*/ 1248453 h 1537073"/>
                <a:gd name="csX924" fmla="*/ 483272 w 1333472"/>
                <a:gd name="csY924" fmla="*/ 1246775 h 1537073"/>
                <a:gd name="csX925" fmla="*/ 483272 w 1333472"/>
                <a:gd name="csY925" fmla="*/ 1244538 h 1537073"/>
                <a:gd name="csX926" fmla="*/ 483272 w 1333472"/>
                <a:gd name="csY926" fmla="*/ 1242860 h 1537073"/>
                <a:gd name="csX927" fmla="*/ 483272 w 1333472"/>
                <a:gd name="csY927" fmla="*/ 1241182 h 1537073"/>
                <a:gd name="csX928" fmla="*/ 483272 w 1333472"/>
                <a:gd name="csY928" fmla="*/ 1241182 h 1537073"/>
                <a:gd name="csX929" fmla="*/ 483272 w 1333472"/>
                <a:gd name="csY929" fmla="*/ 1239504 h 1537073"/>
                <a:gd name="csX930" fmla="*/ 483272 w 1333472"/>
                <a:gd name="csY930" fmla="*/ 1239504 h 1537073"/>
                <a:gd name="csX931" fmla="*/ 481035 w 1333472"/>
                <a:gd name="csY931" fmla="*/ 1239504 h 1537073"/>
                <a:gd name="csX932" fmla="*/ 481035 w 1333472"/>
                <a:gd name="csY932" fmla="*/ 1237826 h 1537073"/>
                <a:gd name="csX933" fmla="*/ 479357 w 1333472"/>
                <a:gd name="csY933" fmla="*/ 1237826 h 1537073"/>
                <a:gd name="csX934" fmla="*/ 479357 w 1333472"/>
                <a:gd name="csY934" fmla="*/ 1239504 h 1537073"/>
                <a:gd name="csX935" fmla="*/ 477679 w 1333472"/>
                <a:gd name="csY935" fmla="*/ 1239504 h 1537073"/>
                <a:gd name="csX936" fmla="*/ 476001 w 1333472"/>
                <a:gd name="csY936" fmla="*/ 1239504 h 1537073"/>
                <a:gd name="csX937" fmla="*/ 474323 w 1333472"/>
                <a:gd name="csY937" fmla="*/ 1239504 h 1537073"/>
                <a:gd name="csX938" fmla="*/ 472085 w 1333472"/>
                <a:gd name="csY938" fmla="*/ 1239504 h 1537073"/>
                <a:gd name="csX939" fmla="*/ 472085 w 1333472"/>
                <a:gd name="csY939" fmla="*/ 1237826 h 1537073"/>
                <a:gd name="csX940" fmla="*/ 474323 w 1333472"/>
                <a:gd name="csY940" fmla="*/ 1237826 h 1537073"/>
                <a:gd name="csX941" fmla="*/ 474323 w 1333472"/>
                <a:gd name="csY941" fmla="*/ 1236147 h 1537073"/>
                <a:gd name="csX942" fmla="*/ 474323 w 1333472"/>
                <a:gd name="csY942" fmla="*/ 1236147 h 1537073"/>
                <a:gd name="csX943" fmla="*/ 472085 w 1333472"/>
                <a:gd name="csY943" fmla="*/ 1236147 h 1537073"/>
                <a:gd name="csX944" fmla="*/ 472085 w 1333472"/>
                <a:gd name="csY944" fmla="*/ 1233910 h 1537073"/>
                <a:gd name="csX945" fmla="*/ 474323 w 1333472"/>
                <a:gd name="csY945" fmla="*/ 1232232 h 1537073"/>
                <a:gd name="csX946" fmla="*/ 476001 w 1333472"/>
                <a:gd name="csY946" fmla="*/ 1232232 h 1537073"/>
                <a:gd name="csX947" fmla="*/ 476001 w 1333472"/>
                <a:gd name="csY947" fmla="*/ 1230554 h 1537073"/>
                <a:gd name="csX948" fmla="*/ 476001 w 1333472"/>
                <a:gd name="csY948" fmla="*/ 1228876 h 1537073"/>
                <a:gd name="csX949" fmla="*/ 472085 w 1333472"/>
                <a:gd name="csY949" fmla="*/ 1227198 h 1537073"/>
                <a:gd name="csX950" fmla="*/ 472085 w 1333472"/>
                <a:gd name="csY950" fmla="*/ 1224961 h 1537073"/>
                <a:gd name="csX951" fmla="*/ 472085 w 1333472"/>
                <a:gd name="csY951" fmla="*/ 1223283 h 1537073"/>
                <a:gd name="csX952" fmla="*/ 470407 w 1333472"/>
                <a:gd name="csY952" fmla="*/ 1223283 h 1537073"/>
                <a:gd name="csX953" fmla="*/ 468729 w 1333472"/>
                <a:gd name="csY953" fmla="*/ 1223283 h 1537073"/>
                <a:gd name="csX954" fmla="*/ 467051 w 1333472"/>
                <a:gd name="csY954" fmla="*/ 1223283 h 1537073"/>
                <a:gd name="csX955" fmla="*/ 467051 w 1333472"/>
                <a:gd name="csY955" fmla="*/ 1221605 h 1537073"/>
                <a:gd name="csX956" fmla="*/ 467051 w 1333472"/>
                <a:gd name="csY956" fmla="*/ 1221605 h 1537073"/>
                <a:gd name="csX957" fmla="*/ 467051 w 1333472"/>
                <a:gd name="csY957" fmla="*/ 1219927 h 1537073"/>
                <a:gd name="csX958" fmla="*/ 467051 w 1333472"/>
                <a:gd name="csY958" fmla="*/ 1219927 h 1537073"/>
                <a:gd name="csX959" fmla="*/ 467051 w 1333472"/>
                <a:gd name="csY959" fmla="*/ 1218249 h 1537073"/>
                <a:gd name="csX960" fmla="*/ 467051 w 1333472"/>
                <a:gd name="csY960" fmla="*/ 1216011 h 1537073"/>
                <a:gd name="csX961" fmla="*/ 468729 w 1333472"/>
                <a:gd name="csY961" fmla="*/ 1216011 h 1537073"/>
                <a:gd name="csX962" fmla="*/ 470407 w 1333472"/>
                <a:gd name="csY962" fmla="*/ 1214333 h 1537073"/>
                <a:gd name="csX963" fmla="*/ 470407 w 1333472"/>
                <a:gd name="csY963" fmla="*/ 1214333 h 1537073"/>
                <a:gd name="csX964" fmla="*/ 468729 w 1333472"/>
                <a:gd name="csY964" fmla="*/ 1214333 h 1537073"/>
                <a:gd name="csX965" fmla="*/ 467051 w 1333472"/>
                <a:gd name="csY965" fmla="*/ 1214333 h 1537073"/>
                <a:gd name="csX966" fmla="*/ 465373 w 1333472"/>
                <a:gd name="csY966" fmla="*/ 1214333 h 1537073"/>
                <a:gd name="csX967" fmla="*/ 463695 w 1333472"/>
                <a:gd name="csY967" fmla="*/ 1214333 h 1537073"/>
                <a:gd name="csX968" fmla="*/ 461458 w 1333472"/>
                <a:gd name="csY968" fmla="*/ 1214333 h 1537073"/>
                <a:gd name="csX969" fmla="*/ 461458 w 1333472"/>
                <a:gd name="csY969" fmla="*/ 1212655 h 1537073"/>
                <a:gd name="csX970" fmla="*/ 461458 w 1333472"/>
                <a:gd name="csY970" fmla="*/ 1210977 h 1537073"/>
                <a:gd name="csX971" fmla="*/ 461458 w 1333472"/>
                <a:gd name="csY971" fmla="*/ 1209299 h 1537073"/>
                <a:gd name="csX972" fmla="*/ 463695 w 1333472"/>
                <a:gd name="csY972" fmla="*/ 1209299 h 1537073"/>
                <a:gd name="csX973" fmla="*/ 463695 w 1333472"/>
                <a:gd name="csY973" fmla="*/ 1207621 h 1537073"/>
                <a:gd name="csX974" fmla="*/ 463695 w 1333472"/>
                <a:gd name="csY974" fmla="*/ 1205384 h 1537073"/>
                <a:gd name="csX975" fmla="*/ 463695 w 1333472"/>
                <a:gd name="csY975" fmla="*/ 1205384 h 1537073"/>
                <a:gd name="csX976" fmla="*/ 461458 w 1333472"/>
                <a:gd name="csY976" fmla="*/ 1205384 h 1537073"/>
                <a:gd name="csX977" fmla="*/ 461458 w 1333472"/>
                <a:gd name="csY977" fmla="*/ 1203706 h 1537073"/>
                <a:gd name="csX978" fmla="*/ 461458 w 1333472"/>
                <a:gd name="csY978" fmla="*/ 1202028 h 1537073"/>
                <a:gd name="csX979" fmla="*/ 461458 w 1333472"/>
                <a:gd name="csY979" fmla="*/ 1200350 h 1537073"/>
                <a:gd name="csX980" fmla="*/ 461458 w 1333472"/>
                <a:gd name="csY980" fmla="*/ 1198672 h 1537073"/>
                <a:gd name="csX981" fmla="*/ 461458 w 1333472"/>
                <a:gd name="csY981" fmla="*/ 1196434 h 1537073"/>
                <a:gd name="csX982" fmla="*/ 461458 w 1333472"/>
                <a:gd name="csY982" fmla="*/ 1194756 h 1537073"/>
                <a:gd name="csX983" fmla="*/ 461458 w 1333472"/>
                <a:gd name="csY983" fmla="*/ 1193078 h 1537073"/>
                <a:gd name="csX984" fmla="*/ 461458 w 1333472"/>
                <a:gd name="csY984" fmla="*/ 1191400 h 1537073"/>
                <a:gd name="csX985" fmla="*/ 461458 w 1333472"/>
                <a:gd name="csY985" fmla="*/ 1189722 h 1537073"/>
                <a:gd name="csX986" fmla="*/ 463695 w 1333472"/>
                <a:gd name="csY986" fmla="*/ 1189722 h 1537073"/>
                <a:gd name="csX987" fmla="*/ 463695 w 1333472"/>
                <a:gd name="csY987" fmla="*/ 1187485 h 1537073"/>
                <a:gd name="csX988" fmla="*/ 465373 w 1333472"/>
                <a:gd name="csY988" fmla="*/ 1187485 h 1537073"/>
                <a:gd name="csX989" fmla="*/ 467051 w 1333472"/>
                <a:gd name="csY989" fmla="*/ 1187485 h 1537073"/>
                <a:gd name="csX990" fmla="*/ 467051 w 1333472"/>
                <a:gd name="csY990" fmla="*/ 1187485 h 1537073"/>
                <a:gd name="csX991" fmla="*/ 472085 w 1333472"/>
                <a:gd name="csY991" fmla="*/ 1189722 h 1537073"/>
                <a:gd name="csX992" fmla="*/ 474323 w 1333472"/>
                <a:gd name="csY992" fmla="*/ 1189722 h 1537073"/>
                <a:gd name="csX993" fmla="*/ 489984 w 1333472"/>
                <a:gd name="csY993" fmla="*/ 1189722 h 1537073"/>
                <a:gd name="csX994" fmla="*/ 492221 w 1333472"/>
                <a:gd name="csY994" fmla="*/ 1187485 h 1537073"/>
                <a:gd name="csX995" fmla="*/ 492221 w 1333472"/>
                <a:gd name="csY995" fmla="*/ 1185807 h 1537073"/>
                <a:gd name="csX996" fmla="*/ 489984 w 1333472"/>
                <a:gd name="csY996" fmla="*/ 1185807 h 1537073"/>
                <a:gd name="csX997" fmla="*/ 488306 w 1333472"/>
                <a:gd name="csY997" fmla="*/ 1185807 h 1537073"/>
                <a:gd name="csX998" fmla="*/ 486628 w 1333472"/>
                <a:gd name="csY998" fmla="*/ 1185807 h 1537073"/>
                <a:gd name="csX999" fmla="*/ 484950 w 1333472"/>
                <a:gd name="csY999" fmla="*/ 1185807 h 1537073"/>
                <a:gd name="csX1000" fmla="*/ 483272 w 1333472"/>
                <a:gd name="csY1000" fmla="*/ 1185807 h 1537073"/>
                <a:gd name="csX1001" fmla="*/ 479357 w 1333472"/>
                <a:gd name="csY1001" fmla="*/ 1185807 h 1537073"/>
                <a:gd name="csX1002" fmla="*/ 477679 w 1333472"/>
                <a:gd name="csY1002" fmla="*/ 1185807 h 1537073"/>
                <a:gd name="csX1003" fmla="*/ 476001 w 1333472"/>
                <a:gd name="csY1003" fmla="*/ 1187485 h 1537073"/>
                <a:gd name="csX1004" fmla="*/ 474323 w 1333472"/>
                <a:gd name="csY1004" fmla="*/ 1187485 h 1537073"/>
                <a:gd name="csX1005" fmla="*/ 472085 w 1333472"/>
                <a:gd name="csY1005" fmla="*/ 1187485 h 1537073"/>
                <a:gd name="csX1006" fmla="*/ 470407 w 1333472"/>
                <a:gd name="csY1006" fmla="*/ 1185807 h 1537073"/>
                <a:gd name="csX1007" fmla="*/ 468729 w 1333472"/>
                <a:gd name="csY1007" fmla="*/ 1185807 h 1537073"/>
                <a:gd name="csX1008" fmla="*/ 468729 w 1333472"/>
                <a:gd name="csY1008" fmla="*/ 1185807 h 1537073"/>
                <a:gd name="csX1009" fmla="*/ 468729 w 1333472"/>
                <a:gd name="csY1009" fmla="*/ 1184129 h 1537073"/>
                <a:gd name="csX1010" fmla="*/ 468729 w 1333472"/>
                <a:gd name="csY1010" fmla="*/ 1184129 h 1537073"/>
                <a:gd name="csX1011" fmla="*/ 467051 w 1333472"/>
                <a:gd name="csY1011" fmla="*/ 1184129 h 1537073"/>
                <a:gd name="csX1012" fmla="*/ 467051 w 1333472"/>
                <a:gd name="csY1012" fmla="*/ 1184129 h 1537073"/>
                <a:gd name="csX1013" fmla="*/ 467051 w 1333472"/>
                <a:gd name="csY1013" fmla="*/ 1182451 h 1537073"/>
                <a:gd name="csX1014" fmla="*/ 465373 w 1333472"/>
                <a:gd name="csY1014" fmla="*/ 1180773 h 1537073"/>
                <a:gd name="csX1015" fmla="*/ 467051 w 1333472"/>
                <a:gd name="csY1015" fmla="*/ 1180773 h 1537073"/>
                <a:gd name="csX1016" fmla="*/ 468729 w 1333472"/>
                <a:gd name="csY1016" fmla="*/ 1180773 h 1537073"/>
                <a:gd name="csX1017" fmla="*/ 468729 w 1333472"/>
                <a:gd name="csY1017" fmla="*/ 1179095 h 1537073"/>
                <a:gd name="csX1018" fmla="*/ 470407 w 1333472"/>
                <a:gd name="csY1018" fmla="*/ 1179095 h 1537073"/>
                <a:gd name="csX1019" fmla="*/ 472085 w 1333472"/>
                <a:gd name="csY1019" fmla="*/ 1179095 h 1537073"/>
                <a:gd name="csX1020" fmla="*/ 474323 w 1333472"/>
                <a:gd name="csY1020" fmla="*/ 1179095 h 1537073"/>
                <a:gd name="csX1021" fmla="*/ 476001 w 1333472"/>
                <a:gd name="csY1021" fmla="*/ 1179095 h 1537073"/>
                <a:gd name="csX1022" fmla="*/ 479357 w 1333472"/>
                <a:gd name="csY1022" fmla="*/ 1179095 h 1537073"/>
                <a:gd name="csX1023" fmla="*/ 481035 w 1333472"/>
                <a:gd name="csY1023" fmla="*/ 1179095 h 1537073"/>
                <a:gd name="csX1024" fmla="*/ 483272 w 1333472"/>
                <a:gd name="csY1024" fmla="*/ 1179095 h 1537073"/>
                <a:gd name="csX1025" fmla="*/ 484950 w 1333472"/>
                <a:gd name="csY1025" fmla="*/ 1176857 h 1537073"/>
                <a:gd name="csX1026" fmla="*/ 484950 w 1333472"/>
                <a:gd name="csY1026" fmla="*/ 1176857 h 1537073"/>
                <a:gd name="csX1027" fmla="*/ 484950 w 1333472"/>
                <a:gd name="csY1027" fmla="*/ 1173501 h 1537073"/>
                <a:gd name="csX1028" fmla="*/ 484950 w 1333472"/>
                <a:gd name="csY1028" fmla="*/ 1171823 h 1537073"/>
                <a:gd name="csX1029" fmla="*/ 484950 w 1333472"/>
                <a:gd name="csY1029" fmla="*/ 1171823 h 1537073"/>
                <a:gd name="csX1030" fmla="*/ 483272 w 1333472"/>
                <a:gd name="csY1030" fmla="*/ 1170145 h 1537073"/>
                <a:gd name="csX1031" fmla="*/ 483272 w 1333472"/>
                <a:gd name="csY1031" fmla="*/ 1170145 h 1537073"/>
                <a:gd name="csX1032" fmla="*/ 479357 w 1333472"/>
                <a:gd name="csY1032" fmla="*/ 1171823 h 1537073"/>
                <a:gd name="csX1033" fmla="*/ 477679 w 1333472"/>
                <a:gd name="csY1033" fmla="*/ 1171823 h 1537073"/>
                <a:gd name="csX1034" fmla="*/ 476001 w 1333472"/>
                <a:gd name="csY1034" fmla="*/ 1171823 h 1537073"/>
                <a:gd name="csX1035" fmla="*/ 474323 w 1333472"/>
                <a:gd name="csY1035" fmla="*/ 1170145 h 1537073"/>
                <a:gd name="csX1036" fmla="*/ 476001 w 1333472"/>
                <a:gd name="csY1036" fmla="*/ 1170145 h 1537073"/>
                <a:gd name="csX1037" fmla="*/ 476001 w 1333472"/>
                <a:gd name="csY1037" fmla="*/ 1167908 h 1537073"/>
                <a:gd name="csX1038" fmla="*/ 477679 w 1333472"/>
                <a:gd name="csY1038" fmla="*/ 1167908 h 1537073"/>
                <a:gd name="csX1039" fmla="*/ 479357 w 1333472"/>
                <a:gd name="csY1039" fmla="*/ 1167908 h 1537073"/>
                <a:gd name="csX1040" fmla="*/ 481035 w 1333472"/>
                <a:gd name="csY1040" fmla="*/ 1167908 h 1537073"/>
                <a:gd name="csX1041" fmla="*/ 481035 w 1333472"/>
                <a:gd name="csY1041" fmla="*/ 1166230 h 1537073"/>
                <a:gd name="csX1042" fmla="*/ 477679 w 1333472"/>
                <a:gd name="csY1042" fmla="*/ 1166230 h 1537073"/>
                <a:gd name="csX1043" fmla="*/ 476001 w 1333472"/>
                <a:gd name="csY1043" fmla="*/ 1166230 h 1537073"/>
                <a:gd name="csX1044" fmla="*/ 476001 w 1333472"/>
                <a:gd name="csY1044" fmla="*/ 1164552 h 1537073"/>
                <a:gd name="csX1045" fmla="*/ 474323 w 1333472"/>
                <a:gd name="csY1045" fmla="*/ 1164552 h 1537073"/>
                <a:gd name="csX1046" fmla="*/ 472085 w 1333472"/>
                <a:gd name="csY1046" fmla="*/ 1164552 h 1537073"/>
                <a:gd name="csX1047" fmla="*/ 470407 w 1333472"/>
                <a:gd name="csY1047" fmla="*/ 1164552 h 1537073"/>
                <a:gd name="csX1048" fmla="*/ 468729 w 1333472"/>
                <a:gd name="csY1048" fmla="*/ 1164552 h 1537073"/>
                <a:gd name="csX1049" fmla="*/ 468729 w 1333472"/>
                <a:gd name="csY1049" fmla="*/ 1166230 h 1537073"/>
                <a:gd name="csX1050" fmla="*/ 467051 w 1333472"/>
                <a:gd name="csY1050" fmla="*/ 1166230 h 1537073"/>
                <a:gd name="csX1051" fmla="*/ 467051 w 1333472"/>
                <a:gd name="csY1051" fmla="*/ 1164552 h 1537073"/>
                <a:gd name="csX1052" fmla="*/ 465373 w 1333472"/>
                <a:gd name="csY1052" fmla="*/ 1164552 h 1537073"/>
                <a:gd name="csX1053" fmla="*/ 463695 w 1333472"/>
                <a:gd name="csY1053" fmla="*/ 1164552 h 1537073"/>
                <a:gd name="csX1054" fmla="*/ 461458 w 1333472"/>
                <a:gd name="csY1054" fmla="*/ 1164552 h 1537073"/>
                <a:gd name="csX1055" fmla="*/ 461458 w 1333472"/>
                <a:gd name="csY1055" fmla="*/ 1162874 h 1537073"/>
                <a:gd name="csX1056" fmla="*/ 459780 w 1333472"/>
                <a:gd name="csY1056" fmla="*/ 1162874 h 1537073"/>
                <a:gd name="csX1057" fmla="*/ 459780 w 1333472"/>
                <a:gd name="csY1057" fmla="*/ 1161196 h 1537073"/>
                <a:gd name="csX1058" fmla="*/ 459780 w 1333472"/>
                <a:gd name="csY1058" fmla="*/ 1161196 h 1537073"/>
                <a:gd name="csX1059" fmla="*/ 459780 w 1333472"/>
                <a:gd name="csY1059" fmla="*/ 1158958 h 1537073"/>
                <a:gd name="csX1060" fmla="*/ 459780 w 1333472"/>
                <a:gd name="csY1060" fmla="*/ 1158958 h 1537073"/>
                <a:gd name="csX1061" fmla="*/ 459780 w 1333472"/>
                <a:gd name="csY1061" fmla="*/ 1157280 h 1537073"/>
                <a:gd name="csX1062" fmla="*/ 458102 w 1333472"/>
                <a:gd name="csY1062" fmla="*/ 1157280 h 1537073"/>
                <a:gd name="csX1063" fmla="*/ 458102 w 1333472"/>
                <a:gd name="csY1063" fmla="*/ 1155602 h 1537073"/>
                <a:gd name="csX1064" fmla="*/ 458102 w 1333472"/>
                <a:gd name="csY1064" fmla="*/ 1155602 h 1537073"/>
                <a:gd name="csX1065" fmla="*/ 456424 w 1333472"/>
                <a:gd name="csY1065" fmla="*/ 1155602 h 1537073"/>
                <a:gd name="csX1066" fmla="*/ 456424 w 1333472"/>
                <a:gd name="csY1066" fmla="*/ 1155602 h 1537073"/>
                <a:gd name="csX1067" fmla="*/ 456424 w 1333472"/>
                <a:gd name="csY1067" fmla="*/ 1153924 h 1537073"/>
                <a:gd name="csX1068" fmla="*/ 454746 w 1333472"/>
                <a:gd name="csY1068" fmla="*/ 1153924 h 1537073"/>
                <a:gd name="csX1069" fmla="*/ 454746 w 1333472"/>
                <a:gd name="csY1069" fmla="*/ 1152246 h 1537073"/>
                <a:gd name="csX1070" fmla="*/ 456424 w 1333472"/>
                <a:gd name="csY1070" fmla="*/ 1152246 h 1537073"/>
                <a:gd name="csX1071" fmla="*/ 456424 w 1333472"/>
                <a:gd name="csY1071" fmla="*/ 1150568 h 1537073"/>
                <a:gd name="csX1072" fmla="*/ 458102 w 1333472"/>
                <a:gd name="csY1072" fmla="*/ 1150568 h 1537073"/>
                <a:gd name="csX1073" fmla="*/ 459780 w 1333472"/>
                <a:gd name="csY1073" fmla="*/ 1148331 h 1537073"/>
                <a:gd name="csX1074" fmla="*/ 459780 w 1333472"/>
                <a:gd name="csY1074" fmla="*/ 1148331 h 1537073"/>
                <a:gd name="csX1075" fmla="*/ 459780 w 1333472"/>
                <a:gd name="csY1075" fmla="*/ 1146653 h 1537073"/>
                <a:gd name="csX1076" fmla="*/ 458102 w 1333472"/>
                <a:gd name="csY1076" fmla="*/ 1146653 h 1537073"/>
                <a:gd name="csX1077" fmla="*/ 456424 w 1333472"/>
                <a:gd name="csY1077" fmla="*/ 1146653 h 1537073"/>
                <a:gd name="csX1078" fmla="*/ 456424 w 1333472"/>
                <a:gd name="csY1078" fmla="*/ 1144975 h 1537073"/>
                <a:gd name="csX1079" fmla="*/ 456424 w 1333472"/>
                <a:gd name="csY1079" fmla="*/ 1143297 h 1537073"/>
                <a:gd name="csX1080" fmla="*/ 456424 w 1333472"/>
                <a:gd name="csY1080" fmla="*/ 1141619 h 1537073"/>
                <a:gd name="csX1081" fmla="*/ 456424 w 1333472"/>
                <a:gd name="csY1081" fmla="*/ 1139381 h 1537073"/>
                <a:gd name="csX1082" fmla="*/ 456424 w 1333472"/>
                <a:gd name="csY1082" fmla="*/ 1137703 h 1537073"/>
                <a:gd name="csX1083" fmla="*/ 458102 w 1333472"/>
                <a:gd name="csY1083" fmla="*/ 1137703 h 1537073"/>
                <a:gd name="csX1084" fmla="*/ 459780 w 1333472"/>
                <a:gd name="csY1084" fmla="*/ 1136025 h 1537073"/>
                <a:gd name="csX1085" fmla="*/ 458102 w 1333472"/>
                <a:gd name="csY1085" fmla="*/ 1136025 h 1537073"/>
                <a:gd name="csX1086" fmla="*/ 458102 w 1333472"/>
                <a:gd name="csY1086" fmla="*/ 1134347 h 1537073"/>
                <a:gd name="csX1087" fmla="*/ 459780 w 1333472"/>
                <a:gd name="csY1087" fmla="*/ 1134347 h 1537073"/>
                <a:gd name="csX1088" fmla="*/ 459780 w 1333472"/>
                <a:gd name="csY1088" fmla="*/ 1132669 h 1537073"/>
                <a:gd name="csX1089" fmla="*/ 461458 w 1333472"/>
                <a:gd name="csY1089" fmla="*/ 1132669 h 1537073"/>
                <a:gd name="csX1090" fmla="*/ 465373 w 1333472"/>
                <a:gd name="csY1090" fmla="*/ 1130432 h 1537073"/>
                <a:gd name="csX1091" fmla="*/ 467051 w 1333472"/>
                <a:gd name="csY1091" fmla="*/ 1128754 h 1537073"/>
                <a:gd name="csX1092" fmla="*/ 468729 w 1333472"/>
                <a:gd name="csY1092" fmla="*/ 1127076 h 1537073"/>
                <a:gd name="csX1093" fmla="*/ 470407 w 1333472"/>
                <a:gd name="csY1093" fmla="*/ 1127076 h 1537073"/>
                <a:gd name="csX1094" fmla="*/ 470407 w 1333472"/>
                <a:gd name="csY1094" fmla="*/ 1125398 h 1537073"/>
                <a:gd name="csX1095" fmla="*/ 472085 w 1333472"/>
                <a:gd name="csY1095" fmla="*/ 1123720 h 1537073"/>
                <a:gd name="csX1096" fmla="*/ 474323 w 1333472"/>
                <a:gd name="csY1096" fmla="*/ 1122042 h 1537073"/>
                <a:gd name="csX1097" fmla="*/ 474323 w 1333472"/>
                <a:gd name="csY1097" fmla="*/ 1119804 h 1537073"/>
                <a:gd name="csX1098" fmla="*/ 474323 w 1333472"/>
                <a:gd name="csY1098" fmla="*/ 1118126 h 1537073"/>
                <a:gd name="csX1099" fmla="*/ 476001 w 1333472"/>
                <a:gd name="csY1099" fmla="*/ 1116448 h 1537073"/>
                <a:gd name="csX1100" fmla="*/ 477679 w 1333472"/>
                <a:gd name="csY1100" fmla="*/ 1116448 h 1537073"/>
                <a:gd name="csX1101" fmla="*/ 479357 w 1333472"/>
                <a:gd name="csY1101" fmla="*/ 1114770 h 1537073"/>
                <a:gd name="csX1102" fmla="*/ 481035 w 1333472"/>
                <a:gd name="csY1102" fmla="*/ 1114770 h 1537073"/>
                <a:gd name="csX1103" fmla="*/ 483272 w 1333472"/>
                <a:gd name="csY1103" fmla="*/ 1114770 h 1537073"/>
                <a:gd name="csX1104" fmla="*/ 486628 w 1333472"/>
                <a:gd name="csY1104" fmla="*/ 1114770 h 1537073"/>
                <a:gd name="csX1105" fmla="*/ 484950 w 1333472"/>
                <a:gd name="csY1105" fmla="*/ 1114770 h 1537073"/>
                <a:gd name="csX1106" fmla="*/ 483272 w 1333472"/>
                <a:gd name="csY1106" fmla="*/ 1114770 h 1537073"/>
                <a:gd name="csX1107" fmla="*/ 484950 w 1333472"/>
                <a:gd name="csY1107" fmla="*/ 1114770 h 1537073"/>
                <a:gd name="csX1108" fmla="*/ 486628 w 1333472"/>
                <a:gd name="csY1108" fmla="*/ 1113092 h 1537073"/>
                <a:gd name="csX1109" fmla="*/ 488306 w 1333472"/>
                <a:gd name="csY1109" fmla="*/ 1113092 h 1537073"/>
                <a:gd name="csX1110" fmla="*/ 489984 w 1333472"/>
                <a:gd name="csY1110" fmla="*/ 1113092 h 1537073"/>
                <a:gd name="csX1111" fmla="*/ 492221 w 1333472"/>
                <a:gd name="csY1111" fmla="*/ 1113092 h 1537073"/>
                <a:gd name="csX1112" fmla="*/ 493900 w 1333472"/>
                <a:gd name="csY1112" fmla="*/ 1114770 h 1537073"/>
                <a:gd name="csX1113" fmla="*/ 495578 w 1333472"/>
                <a:gd name="csY1113" fmla="*/ 1114770 h 1537073"/>
                <a:gd name="csX1114" fmla="*/ 497256 w 1333472"/>
                <a:gd name="csY1114" fmla="*/ 1116448 h 1537073"/>
                <a:gd name="csX1115" fmla="*/ 498934 w 1333472"/>
                <a:gd name="csY1115" fmla="*/ 1116448 h 1537073"/>
                <a:gd name="csX1116" fmla="*/ 500611 w 1333472"/>
                <a:gd name="csY1116" fmla="*/ 1116448 h 1537073"/>
                <a:gd name="csX1117" fmla="*/ 502849 w 1333472"/>
                <a:gd name="csY1117" fmla="*/ 1116448 h 1537073"/>
                <a:gd name="csX1118" fmla="*/ 502849 w 1333472"/>
                <a:gd name="csY1118" fmla="*/ 1118126 h 1537073"/>
                <a:gd name="csX1119" fmla="*/ 504527 w 1333472"/>
                <a:gd name="csY1119" fmla="*/ 1118126 h 1537073"/>
                <a:gd name="csX1120" fmla="*/ 504527 w 1333472"/>
                <a:gd name="csY1120" fmla="*/ 1119804 h 1537073"/>
                <a:gd name="csX1121" fmla="*/ 506205 w 1333472"/>
                <a:gd name="csY1121" fmla="*/ 1119804 h 1537073"/>
                <a:gd name="csX1122" fmla="*/ 507883 w 1333472"/>
                <a:gd name="csY1122" fmla="*/ 1119804 h 1537073"/>
                <a:gd name="csX1123" fmla="*/ 509561 w 1333472"/>
                <a:gd name="csY1123" fmla="*/ 1119804 h 1537073"/>
                <a:gd name="csX1124" fmla="*/ 511798 w 1333472"/>
                <a:gd name="csY1124" fmla="*/ 1119804 h 1537073"/>
                <a:gd name="csX1125" fmla="*/ 513477 w 1333472"/>
                <a:gd name="csY1125" fmla="*/ 1119804 h 1537073"/>
                <a:gd name="csX1126" fmla="*/ 515155 w 1333472"/>
                <a:gd name="csY1126" fmla="*/ 1119804 h 1537073"/>
                <a:gd name="csX1127" fmla="*/ 515155 w 1333472"/>
                <a:gd name="csY1127" fmla="*/ 1118126 h 1537073"/>
                <a:gd name="csX1128" fmla="*/ 516833 w 1333472"/>
                <a:gd name="csY1128" fmla="*/ 1118126 h 1537073"/>
                <a:gd name="csX1129" fmla="*/ 518511 w 1333472"/>
                <a:gd name="csY1129" fmla="*/ 1119804 h 1537073"/>
                <a:gd name="csX1130" fmla="*/ 520748 w 1333472"/>
                <a:gd name="csY1130" fmla="*/ 1119804 h 1537073"/>
                <a:gd name="csX1131" fmla="*/ 522426 w 1333472"/>
                <a:gd name="csY1131" fmla="*/ 1119804 h 1537073"/>
                <a:gd name="csX1132" fmla="*/ 522426 w 1333472"/>
                <a:gd name="csY1132" fmla="*/ 1118126 h 1537073"/>
                <a:gd name="csX1133" fmla="*/ 520748 w 1333472"/>
                <a:gd name="csY1133" fmla="*/ 1118126 h 1537073"/>
                <a:gd name="csX1134" fmla="*/ 520748 w 1333472"/>
                <a:gd name="csY1134" fmla="*/ 1116448 h 1537073"/>
                <a:gd name="csX1135" fmla="*/ 520748 w 1333472"/>
                <a:gd name="csY1135" fmla="*/ 1114770 h 1537073"/>
                <a:gd name="csX1136" fmla="*/ 522426 w 1333472"/>
                <a:gd name="csY1136" fmla="*/ 1114770 h 1537073"/>
                <a:gd name="csX1137" fmla="*/ 524104 w 1333472"/>
                <a:gd name="csY1137" fmla="*/ 1114770 h 1537073"/>
                <a:gd name="csX1138" fmla="*/ 525782 w 1333472"/>
                <a:gd name="csY1138" fmla="*/ 1114770 h 1537073"/>
                <a:gd name="csX1139" fmla="*/ 527460 w 1333472"/>
                <a:gd name="csY1139" fmla="*/ 1113092 h 1537073"/>
                <a:gd name="csX1140" fmla="*/ 529138 w 1333472"/>
                <a:gd name="csY1140" fmla="*/ 1113092 h 1537073"/>
                <a:gd name="csX1141" fmla="*/ 531375 w 1333472"/>
                <a:gd name="csY1141" fmla="*/ 1113092 h 1537073"/>
                <a:gd name="csX1142" fmla="*/ 531375 w 1333472"/>
                <a:gd name="csY1142" fmla="*/ 1110855 h 1537073"/>
                <a:gd name="csX1143" fmla="*/ 534732 w 1333472"/>
                <a:gd name="csY1143" fmla="*/ 1109177 h 1537073"/>
                <a:gd name="csX1144" fmla="*/ 536410 w 1333472"/>
                <a:gd name="csY1144" fmla="*/ 1109177 h 1537073"/>
                <a:gd name="csX1145" fmla="*/ 538088 w 1333472"/>
                <a:gd name="csY1145" fmla="*/ 1109177 h 1537073"/>
                <a:gd name="csX1146" fmla="*/ 540325 w 1333472"/>
                <a:gd name="csY1146" fmla="*/ 1109177 h 1537073"/>
                <a:gd name="csX1147" fmla="*/ 542003 w 1333472"/>
                <a:gd name="csY1147" fmla="*/ 1109177 h 1537073"/>
                <a:gd name="csX1148" fmla="*/ 543681 w 1333472"/>
                <a:gd name="csY1148" fmla="*/ 1107499 h 1537073"/>
                <a:gd name="csX1149" fmla="*/ 542003 w 1333472"/>
                <a:gd name="csY1149" fmla="*/ 1107499 h 1537073"/>
                <a:gd name="csX1150" fmla="*/ 540325 w 1333472"/>
                <a:gd name="csY1150" fmla="*/ 1107499 h 1537073"/>
                <a:gd name="csX1151" fmla="*/ 538088 w 1333472"/>
                <a:gd name="csY1151" fmla="*/ 1107499 h 1537073"/>
                <a:gd name="csX1152" fmla="*/ 538088 w 1333472"/>
                <a:gd name="csY1152" fmla="*/ 1101905 h 1537073"/>
                <a:gd name="csX1153" fmla="*/ 540325 w 1333472"/>
                <a:gd name="csY1153" fmla="*/ 1101905 h 1537073"/>
                <a:gd name="csX1154" fmla="*/ 540325 w 1333472"/>
                <a:gd name="csY1154" fmla="*/ 1101905 h 1537073"/>
                <a:gd name="csX1155" fmla="*/ 540325 w 1333472"/>
                <a:gd name="csY1155" fmla="*/ 1100227 h 1537073"/>
                <a:gd name="csX1156" fmla="*/ 538088 w 1333472"/>
                <a:gd name="csY1156" fmla="*/ 1100227 h 1537073"/>
                <a:gd name="csX1157" fmla="*/ 536410 w 1333472"/>
                <a:gd name="csY1157" fmla="*/ 1100227 h 1537073"/>
                <a:gd name="csX1158" fmla="*/ 534732 w 1333472"/>
                <a:gd name="csY1158" fmla="*/ 1100227 h 1537073"/>
                <a:gd name="csX1159" fmla="*/ 534732 w 1333472"/>
                <a:gd name="csY1159" fmla="*/ 1098549 h 1537073"/>
                <a:gd name="csX1160" fmla="*/ 534732 w 1333472"/>
                <a:gd name="csY1160" fmla="*/ 1098549 h 1537073"/>
                <a:gd name="csX1161" fmla="*/ 533054 w 1333472"/>
                <a:gd name="csY1161" fmla="*/ 1098549 h 1537073"/>
                <a:gd name="csX1162" fmla="*/ 533054 w 1333472"/>
                <a:gd name="csY1162" fmla="*/ 1096871 h 1537073"/>
                <a:gd name="csX1163" fmla="*/ 531375 w 1333472"/>
                <a:gd name="csY1163" fmla="*/ 1096871 h 1537073"/>
                <a:gd name="csX1164" fmla="*/ 529138 w 1333472"/>
                <a:gd name="csY1164" fmla="*/ 1096871 h 1537073"/>
                <a:gd name="csX1165" fmla="*/ 527460 w 1333472"/>
                <a:gd name="csY1165" fmla="*/ 1095193 h 1537073"/>
                <a:gd name="csX1166" fmla="*/ 525782 w 1333472"/>
                <a:gd name="csY1166" fmla="*/ 1095193 h 1537073"/>
                <a:gd name="csX1167" fmla="*/ 525782 w 1333472"/>
                <a:gd name="csY1167" fmla="*/ 1093515 h 1537073"/>
                <a:gd name="csX1168" fmla="*/ 524104 w 1333472"/>
                <a:gd name="csY1168" fmla="*/ 1093515 h 1537073"/>
                <a:gd name="csX1169" fmla="*/ 524104 w 1333472"/>
                <a:gd name="csY1169" fmla="*/ 1091278 h 1537073"/>
                <a:gd name="csX1170" fmla="*/ 524104 w 1333472"/>
                <a:gd name="csY1170" fmla="*/ 1091278 h 1537073"/>
                <a:gd name="csX1171" fmla="*/ 522426 w 1333472"/>
                <a:gd name="csY1171" fmla="*/ 1091278 h 1537073"/>
                <a:gd name="csX1172" fmla="*/ 522426 w 1333472"/>
                <a:gd name="csY1172" fmla="*/ 1089600 h 1537073"/>
                <a:gd name="csX1173" fmla="*/ 522426 w 1333472"/>
                <a:gd name="csY1173" fmla="*/ 1089600 h 1537073"/>
                <a:gd name="csX1174" fmla="*/ 520748 w 1333472"/>
                <a:gd name="csY1174" fmla="*/ 1089600 h 1537073"/>
                <a:gd name="csX1175" fmla="*/ 520748 w 1333472"/>
                <a:gd name="csY1175" fmla="*/ 1087922 h 1537073"/>
                <a:gd name="csX1176" fmla="*/ 518511 w 1333472"/>
                <a:gd name="csY1176" fmla="*/ 1087922 h 1537073"/>
                <a:gd name="csX1177" fmla="*/ 518511 w 1333472"/>
                <a:gd name="csY1177" fmla="*/ 1086244 h 1537073"/>
                <a:gd name="csX1178" fmla="*/ 516833 w 1333472"/>
                <a:gd name="csY1178" fmla="*/ 1086244 h 1537073"/>
                <a:gd name="csX1179" fmla="*/ 516833 w 1333472"/>
                <a:gd name="csY1179" fmla="*/ 1084566 h 1537073"/>
                <a:gd name="csX1180" fmla="*/ 518511 w 1333472"/>
                <a:gd name="csY1180" fmla="*/ 1084566 h 1537073"/>
                <a:gd name="csX1181" fmla="*/ 520748 w 1333472"/>
                <a:gd name="csY1181" fmla="*/ 1084566 h 1537073"/>
                <a:gd name="csX1182" fmla="*/ 520748 w 1333472"/>
                <a:gd name="csY1182" fmla="*/ 1084566 h 1537073"/>
                <a:gd name="csX1183" fmla="*/ 520748 w 1333472"/>
                <a:gd name="csY1183" fmla="*/ 1082328 h 1537073"/>
                <a:gd name="csX1184" fmla="*/ 520748 w 1333472"/>
                <a:gd name="csY1184" fmla="*/ 1080650 h 1537073"/>
                <a:gd name="csX1185" fmla="*/ 520748 w 1333472"/>
                <a:gd name="csY1185" fmla="*/ 1080650 h 1537073"/>
                <a:gd name="csX1186" fmla="*/ 520748 w 1333472"/>
                <a:gd name="csY1186" fmla="*/ 1075616 h 1537073"/>
                <a:gd name="csX1187" fmla="*/ 520748 w 1333472"/>
                <a:gd name="csY1187" fmla="*/ 1073379 h 1537073"/>
                <a:gd name="csX1188" fmla="*/ 520748 w 1333472"/>
                <a:gd name="csY1188" fmla="*/ 1071701 h 1537073"/>
                <a:gd name="csX1189" fmla="*/ 520748 w 1333472"/>
                <a:gd name="csY1189" fmla="*/ 1071701 h 1537073"/>
                <a:gd name="csX1190" fmla="*/ 518511 w 1333472"/>
                <a:gd name="csY1190" fmla="*/ 1071701 h 1537073"/>
                <a:gd name="csX1191" fmla="*/ 516833 w 1333472"/>
                <a:gd name="csY1191" fmla="*/ 1071701 h 1537073"/>
                <a:gd name="csX1192" fmla="*/ 515155 w 1333472"/>
                <a:gd name="csY1192" fmla="*/ 1071701 h 1537073"/>
                <a:gd name="csX1193" fmla="*/ 513477 w 1333472"/>
                <a:gd name="csY1193" fmla="*/ 1071701 h 1537073"/>
                <a:gd name="csX1194" fmla="*/ 513477 w 1333472"/>
                <a:gd name="csY1194" fmla="*/ 1071701 h 1537073"/>
                <a:gd name="csX1195" fmla="*/ 513477 w 1333472"/>
                <a:gd name="csY1195" fmla="*/ 1073379 h 1537073"/>
                <a:gd name="csX1196" fmla="*/ 513477 w 1333472"/>
                <a:gd name="csY1196" fmla="*/ 1075616 h 1537073"/>
                <a:gd name="csX1197" fmla="*/ 515155 w 1333472"/>
                <a:gd name="csY1197" fmla="*/ 1075616 h 1537073"/>
                <a:gd name="csX1198" fmla="*/ 515155 w 1333472"/>
                <a:gd name="csY1198" fmla="*/ 1075616 h 1537073"/>
                <a:gd name="csX1199" fmla="*/ 516833 w 1333472"/>
                <a:gd name="csY1199" fmla="*/ 1078972 h 1537073"/>
                <a:gd name="csX1200" fmla="*/ 515155 w 1333472"/>
                <a:gd name="csY1200" fmla="*/ 1078972 h 1537073"/>
                <a:gd name="csX1201" fmla="*/ 515155 w 1333472"/>
                <a:gd name="csY1201" fmla="*/ 1080650 h 1537073"/>
                <a:gd name="csX1202" fmla="*/ 513477 w 1333472"/>
                <a:gd name="csY1202" fmla="*/ 1080650 h 1537073"/>
                <a:gd name="csX1203" fmla="*/ 513477 w 1333472"/>
                <a:gd name="csY1203" fmla="*/ 1080650 h 1537073"/>
                <a:gd name="csX1204" fmla="*/ 511798 w 1333472"/>
                <a:gd name="csY1204" fmla="*/ 1080650 h 1537073"/>
                <a:gd name="csX1205" fmla="*/ 509561 w 1333472"/>
                <a:gd name="csY1205" fmla="*/ 1080650 h 1537073"/>
                <a:gd name="csX1206" fmla="*/ 507883 w 1333472"/>
                <a:gd name="csY1206" fmla="*/ 1080650 h 1537073"/>
                <a:gd name="csX1207" fmla="*/ 506205 w 1333472"/>
                <a:gd name="csY1207" fmla="*/ 1082328 h 1537073"/>
                <a:gd name="csX1208" fmla="*/ 504527 w 1333472"/>
                <a:gd name="csY1208" fmla="*/ 1082328 h 1537073"/>
                <a:gd name="csX1209" fmla="*/ 502849 w 1333472"/>
                <a:gd name="csY1209" fmla="*/ 1082328 h 1537073"/>
                <a:gd name="csX1210" fmla="*/ 500611 w 1333472"/>
                <a:gd name="csY1210" fmla="*/ 1082328 h 1537073"/>
                <a:gd name="csX1211" fmla="*/ 498934 w 1333472"/>
                <a:gd name="csY1211" fmla="*/ 1084566 h 1537073"/>
                <a:gd name="csX1212" fmla="*/ 497256 w 1333472"/>
                <a:gd name="csY1212" fmla="*/ 1084566 h 1537073"/>
                <a:gd name="csX1213" fmla="*/ 495578 w 1333472"/>
                <a:gd name="csY1213" fmla="*/ 1084566 h 1537073"/>
                <a:gd name="csX1214" fmla="*/ 495578 w 1333472"/>
                <a:gd name="csY1214" fmla="*/ 1086244 h 1537073"/>
                <a:gd name="csX1215" fmla="*/ 493900 w 1333472"/>
                <a:gd name="csY1215" fmla="*/ 1086244 h 1537073"/>
                <a:gd name="csX1216" fmla="*/ 492221 w 1333472"/>
                <a:gd name="csY1216" fmla="*/ 1086244 h 1537073"/>
                <a:gd name="csX1217" fmla="*/ 489984 w 1333472"/>
                <a:gd name="csY1217" fmla="*/ 1084566 h 1537073"/>
                <a:gd name="csX1218" fmla="*/ 489984 w 1333472"/>
                <a:gd name="csY1218" fmla="*/ 1082328 h 1537073"/>
                <a:gd name="csX1219" fmla="*/ 489984 w 1333472"/>
                <a:gd name="csY1219" fmla="*/ 1080650 h 1537073"/>
                <a:gd name="csX1220" fmla="*/ 488306 w 1333472"/>
                <a:gd name="csY1220" fmla="*/ 1080650 h 1537073"/>
                <a:gd name="csX1221" fmla="*/ 486628 w 1333472"/>
                <a:gd name="csY1221" fmla="*/ 1080650 h 1537073"/>
                <a:gd name="csX1222" fmla="*/ 486628 w 1333472"/>
                <a:gd name="csY1222" fmla="*/ 1082328 h 1537073"/>
                <a:gd name="csX1223" fmla="*/ 484950 w 1333472"/>
                <a:gd name="csY1223" fmla="*/ 1082328 h 1537073"/>
                <a:gd name="csX1224" fmla="*/ 481035 w 1333472"/>
                <a:gd name="csY1224" fmla="*/ 1080650 h 1537073"/>
                <a:gd name="csX1225" fmla="*/ 481035 w 1333472"/>
                <a:gd name="csY1225" fmla="*/ 1077294 h 1537073"/>
                <a:gd name="csX1226" fmla="*/ 479357 w 1333472"/>
                <a:gd name="csY1226" fmla="*/ 1077294 h 1537073"/>
                <a:gd name="csX1227" fmla="*/ 477679 w 1333472"/>
                <a:gd name="csY1227" fmla="*/ 1078972 h 1537073"/>
                <a:gd name="csX1228" fmla="*/ 476001 w 1333472"/>
                <a:gd name="csY1228" fmla="*/ 1078972 h 1537073"/>
                <a:gd name="csX1229" fmla="*/ 474323 w 1333472"/>
                <a:gd name="csY1229" fmla="*/ 1078972 h 1537073"/>
                <a:gd name="csX1230" fmla="*/ 472085 w 1333472"/>
                <a:gd name="csY1230" fmla="*/ 1078972 h 1537073"/>
                <a:gd name="csX1231" fmla="*/ 472085 w 1333472"/>
                <a:gd name="csY1231" fmla="*/ 1078972 h 1537073"/>
                <a:gd name="csX1232" fmla="*/ 470407 w 1333472"/>
                <a:gd name="csY1232" fmla="*/ 1078972 h 1537073"/>
                <a:gd name="csX1233" fmla="*/ 470407 w 1333472"/>
                <a:gd name="csY1233" fmla="*/ 1078972 h 1537073"/>
                <a:gd name="csX1234" fmla="*/ 468729 w 1333472"/>
                <a:gd name="csY1234" fmla="*/ 1077294 h 1537073"/>
                <a:gd name="csX1235" fmla="*/ 468729 w 1333472"/>
                <a:gd name="csY1235" fmla="*/ 1075616 h 1537073"/>
                <a:gd name="csX1236" fmla="*/ 470407 w 1333472"/>
                <a:gd name="csY1236" fmla="*/ 1075616 h 1537073"/>
                <a:gd name="csX1237" fmla="*/ 470407 w 1333472"/>
                <a:gd name="csY1237" fmla="*/ 1073379 h 1537073"/>
                <a:gd name="csX1238" fmla="*/ 472085 w 1333472"/>
                <a:gd name="csY1238" fmla="*/ 1073379 h 1537073"/>
                <a:gd name="csX1239" fmla="*/ 472085 w 1333472"/>
                <a:gd name="csY1239" fmla="*/ 1075616 h 1537073"/>
                <a:gd name="csX1240" fmla="*/ 476001 w 1333472"/>
                <a:gd name="csY1240" fmla="*/ 1075616 h 1537073"/>
                <a:gd name="csX1241" fmla="*/ 477679 w 1333472"/>
                <a:gd name="csY1241" fmla="*/ 1075616 h 1537073"/>
                <a:gd name="csX1242" fmla="*/ 477679 w 1333472"/>
                <a:gd name="csY1242" fmla="*/ 1075616 h 1537073"/>
                <a:gd name="csX1243" fmla="*/ 479357 w 1333472"/>
                <a:gd name="csY1243" fmla="*/ 1073379 h 1537073"/>
                <a:gd name="csX1244" fmla="*/ 481035 w 1333472"/>
                <a:gd name="csY1244" fmla="*/ 1073379 h 1537073"/>
                <a:gd name="csX1245" fmla="*/ 483272 w 1333472"/>
                <a:gd name="csY1245" fmla="*/ 1071701 h 1537073"/>
                <a:gd name="csX1246" fmla="*/ 483272 w 1333472"/>
                <a:gd name="csY1246" fmla="*/ 1070023 h 1537073"/>
                <a:gd name="csX1247" fmla="*/ 484950 w 1333472"/>
                <a:gd name="csY1247" fmla="*/ 1070023 h 1537073"/>
                <a:gd name="csX1248" fmla="*/ 484950 w 1333472"/>
                <a:gd name="csY1248" fmla="*/ 1068345 h 1537073"/>
                <a:gd name="csX1249" fmla="*/ 486628 w 1333472"/>
                <a:gd name="csY1249" fmla="*/ 1068345 h 1537073"/>
                <a:gd name="csX1250" fmla="*/ 488306 w 1333472"/>
                <a:gd name="csY1250" fmla="*/ 1068345 h 1537073"/>
                <a:gd name="csX1251" fmla="*/ 489984 w 1333472"/>
                <a:gd name="csY1251" fmla="*/ 1068345 h 1537073"/>
                <a:gd name="csX1252" fmla="*/ 489984 w 1333472"/>
                <a:gd name="csY1252" fmla="*/ 1066667 h 1537073"/>
                <a:gd name="csX1253" fmla="*/ 489984 w 1333472"/>
                <a:gd name="csY1253" fmla="*/ 1064989 h 1537073"/>
                <a:gd name="csX1254" fmla="*/ 488306 w 1333472"/>
                <a:gd name="csY1254" fmla="*/ 1064989 h 1537073"/>
                <a:gd name="csX1255" fmla="*/ 486628 w 1333472"/>
                <a:gd name="csY1255" fmla="*/ 1064989 h 1537073"/>
                <a:gd name="csX1256" fmla="*/ 486628 w 1333472"/>
                <a:gd name="csY1256" fmla="*/ 1062751 h 1537073"/>
                <a:gd name="csX1257" fmla="*/ 488306 w 1333472"/>
                <a:gd name="csY1257" fmla="*/ 1062751 h 1537073"/>
                <a:gd name="csX1258" fmla="*/ 489984 w 1333472"/>
                <a:gd name="csY1258" fmla="*/ 1062751 h 1537073"/>
                <a:gd name="csX1259" fmla="*/ 489984 w 1333472"/>
                <a:gd name="csY1259" fmla="*/ 1061073 h 1537073"/>
                <a:gd name="csX1260" fmla="*/ 489984 w 1333472"/>
                <a:gd name="csY1260" fmla="*/ 1059395 h 1537073"/>
                <a:gd name="csX1261" fmla="*/ 492221 w 1333472"/>
                <a:gd name="csY1261" fmla="*/ 1057717 h 1537073"/>
                <a:gd name="csX1262" fmla="*/ 493900 w 1333472"/>
                <a:gd name="csY1262" fmla="*/ 1057717 h 1537073"/>
                <a:gd name="csX1263" fmla="*/ 495578 w 1333472"/>
                <a:gd name="csY1263" fmla="*/ 1056039 h 1537073"/>
                <a:gd name="csX1264" fmla="*/ 497256 w 1333472"/>
                <a:gd name="csY1264" fmla="*/ 1056039 h 1537073"/>
                <a:gd name="csX1265" fmla="*/ 498934 w 1333472"/>
                <a:gd name="csY1265" fmla="*/ 1056039 h 1537073"/>
                <a:gd name="csX1266" fmla="*/ 500611 w 1333472"/>
                <a:gd name="csY1266" fmla="*/ 1056039 h 1537073"/>
                <a:gd name="csX1267" fmla="*/ 502849 w 1333472"/>
                <a:gd name="csY1267" fmla="*/ 1056039 h 1537073"/>
                <a:gd name="csX1268" fmla="*/ 504527 w 1333472"/>
                <a:gd name="csY1268" fmla="*/ 1056039 h 1537073"/>
                <a:gd name="csX1269" fmla="*/ 506205 w 1333472"/>
                <a:gd name="csY1269" fmla="*/ 1056039 h 1537073"/>
                <a:gd name="csX1270" fmla="*/ 504527 w 1333472"/>
                <a:gd name="csY1270" fmla="*/ 1057717 h 1537073"/>
                <a:gd name="csX1271" fmla="*/ 504527 w 1333472"/>
                <a:gd name="csY1271" fmla="*/ 1059395 h 1537073"/>
                <a:gd name="csX1272" fmla="*/ 506205 w 1333472"/>
                <a:gd name="csY1272" fmla="*/ 1059395 h 1537073"/>
                <a:gd name="csX1273" fmla="*/ 504527 w 1333472"/>
                <a:gd name="csY1273" fmla="*/ 1059395 h 1537073"/>
                <a:gd name="csX1274" fmla="*/ 506205 w 1333472"/>
                <a:gd name="csY1274" fmla="*/ 1059395 h 1537073"/>
                <a:gd name="csX1275" fmla="*/ 506205 w 1333472"/>
                <a:gd name="csY1275" fmla="*/ 1061073 h 1537073"/>
                <a:gd name="csX1276" fmla="*/ 504527 w 1333472"/>
                <a:gd name="csY1276" fmla="*/ 1061073 h 1537073"/>
                <a:gd name="csX1277" fmla="*/ 504527 w 1333472"/>
                <a:gd name="csY1277" fmla="*/ 1062751 h 1537073"/>
                <a:gd name="csX1278" fmla="*/ 504527 w 1333472"/>
                <a:gd name="csY1278" fmla="*/ 1064989 h 1537073"/>
                <a:gd name="csX1279" fmla="*/ 506205 w 1333472"/>
                <a:gd name="csY1279" fmla="*/ 1064989 h 1537073"/>
                <a:gd name="csX1280" fmla="*/ 506205 w 1333472"/>
                <a:gd name="csY1280" fmla="*/ 1062751 h 1537073"/>
                <a:gd name="csX1281" fmla="*/ 507883 w 1333472"/>
                <a:gd name="csY1281" fmla="*/ 1062751 h 1537073"/>
                <a:gd name="csX1282" fmla="*/ 509561 w 1333472"/>
                <a:gd name="csY1282" fmla="*/ 1062751 h 1537073"/>
                <a:gd name="csX1283" fmla="*/ 511798 w 1333472"/>
                <a:gd name="csY1283" fmla="*/ 1062751 h 1537073"/>
                <a:gd name="csX1284" fmla="*/ 513477 w 1333472"/>
                <a:gd name="csY1284" fmla="*/ 1062751 h 1537073"/>
                <a:gd name="csX1285" fmla="*/ 515155 w 1333472"/>
                <a:gd name="csY1285" fmla="*/ 1062751 h 1537073"/>
                <a:gd name="csX1286" fmla="*/ 516833 w 1333472"/>
                <a:gd name="csY1286" fmla="*/ 1061073 h 1537073"/>
                <a:gd name="csX1287" fmla="*/ 518511 w 1333472"/>
                <a:gd name="csY1287" fmla="*/ 1061073 h 1537073"/>
                <a:gd name="csX1288" fmla="*/ 520748 w 1333472"/>
                <a:gd name="csY1288" fmla="*/ 1061073 h 1537073"/>
                <a:gd name="csX1289" fmla="*/ 522426 w 1333472"/>
                <a:gd name="csY1289" fmla="*/ 1061073 h 1537073"/>
                <a:gd name="csX1290" fmla="*/ 524104 w 1333472"/>
                <a:gd name="csY1290" fmla="*/ 1061073 h 1537073"/>
                <a:gd name="csX1291" fmla="*/ 525782 w 1333472"/>
                <a:gd name="csY1291" fmla="*/ 1061073 h 1537073"/>
                <a:gd name="csX1292" fmla="*/ 524104 w 1333472"/>
                <a:gd name="csY1292" fmla="*/ 1059395 h 1537073"/>
                <a:gd name="csX1293" fmla="*/ 524104 w 1333472"/>
                <a:gd name="csY1293" fmla="*/ 1057717 h 1537073"/>
                <a:gd name="csX1294" fmla="*/ 525782 w 1333472"/>
                <a:gd name="csY1294" fmla="*/ 1056039 h 1537073"/>
                <a:gd name="csX1295" fmla="*/ 525782 w 1333472"/>
                <a:gd name="csY1295" fmla="*/ 1053802 h 1537073"/>
                <a:gd name="csX1296" fmla="*/ 525782 w 1333472"/>
                <a:gd name="csY1296" fmla="*/ 1053802 h 1537073"/>
                <a:gd name="csX1297" fmla="*/ 525782 w 1333472"/>
                <a:gd name="csY1297" fmla="*/ 1052124 h 1537073"/>
                <a:gd name="csX1298" fmla="*/ 525782 w 1333472"/>
                <a:gd name="csY1298" fmla="*/ 1050446 h 1537073"/>
                <a:gd name="csX1299" fmla="*/ 525782 w 1333472"/>
                <a:gd name="csY1299" fmla="*/ 1048768 h 1537073"/>
                <a:gd name="csX1300" fmla="*/ 524104 w 1333472"/>
                <a:gd name="csY1300" fmla="*/ 1048768 h 1537073"/>
                <a:gd name="csX1301" fmla="*/ 524104 w 1333472"/>
                <a:gd name="csY1301" fmla="*/ 1050446 h 1537073"/>
                <a:gd name="csX1302" fmla="*/ 522426 w 1333472"/>
                <a:gd name="csY1302" fmla="*/ 1050446 h 1537073"/>
                <a:gd name="csX1303" fmla="*/ 520748 w 1333472"/>
                <a:gd name="csY1303" fmla="*/ 1050446 h 1537073"/>
                <a:gd name="csX1304" fmla="*/ 518511 w 1333472"/>
                <a:gd name="csY1304" fmla="*/ 1050446 h 1537073"/>
                <a:gd name="csX1305" fmla="*/ 518511 w 1333472"/>
                <a:gd name="csY1305" fmla="*/ 1048768 h 1537073"/>
                <a:gd name="csX1306" fmla="*/ 520748 w 1333472"/>
                <a:gd name="csY1306" fmla="*/ 1047090 h 1537073"/>
                <a:gd name="csX1307" fmla="*/ 520748 w 1333472"/>
                <a:gd name="csY1307" fmla="*/ 1044852 h 1537073"/>
                <a:gd name="csX1308" fmla="*/ 520748 w 1333472"/>
                <a:gd name="csY1308" fmla="*/ 1043174 h 1537073"/>
                <a:gd name="csX1309" fmla="*/ 520748 w 1333472"/>
                <a:gd name="csY1309" fmla="*/ 1041496 h 1537073"/>
                <a:gd name="csX1310" fmla="*/ 520748 w 1333472"/>
                <a:gd name="csY1310" fmla="*/ 1039818 h 1537073"/>
                <a:gd name="csX1311" fmla="*/ 520748 w 1333472"/>
                <a:gd name="csY1311" fmla="*/ 1038140 h 1537073"/>
                <a:gd name="csX1312" fmla="*/ 522426 w 1333472"/>
                <a:gd name="csY1312" fmla="*/ 1038140 h 1537073"/>
                <a:gd name="csX1313" fmla="*/ 522426 w 1333472"/>
                <a:gd name="csY1313" fmla="*/ 1036462 h 1537073"/>
                <a:gd name="csX1314" fmla="*/ 524104 w 1333472"/>
                <a:gd name="csY1314" fmla="*/ 1036462 h 1537073"/>
                <a:gd name="csX1315" fmla="*/ 524104 w 1333472"/>
                <a:gd name="csY1315" fmla="*/ 1034225 h 1537073"/>
                <a:gd name="csX1316" fmla="*/ 524104 w 1333472"/>
                <a:gd name="csY1316" fmla="*/ 1032547 h 1537073"/>
                <a:gd name="csX1317" fmla="*/ 522426 w 1333472"/>
                <a:gd name="csY1317" fmla="*/ 1032547 h 1537073"/>
                <a:gd name="csX1318" fmla="*/ 522426 w 1333472"/>
                <a:gd name="csY1318" fmla="*/ 1030869 h 1537073"/>
                <a:gd name="csX1319" fmla="*/ 522426 w 1333472"/>
                <a:gd name="csY1319" fmla="*/ 1029191 h 1537073"/>
                <a:gd name="csX1320" fmla="*/ 524104 w 1333472"/>
                <a:gd name="csY1320" fmla="*/ 1029191 h 1537073"/>
                <a:gd name="csX1321" fmla="*/ 524104 w 1333472"/>
                <a:gd name="csY1321" fmla="*/ 1027513 h 1537073"/>
                <a:gd name="csX1322" fmla="*/ 522426 w 1333472"/>
                <a:gd name="csY1322" fmla="*/ 1027513 h 1537073"/>
                <a:gd name="csX1323" fmla="*/ 522426 w 1333472"/>
                <a:gd name="csY1323" fmla="*/ 1025275 h 1537073"/>
                <a:gd name="csX1324" fmla="*/ 524104 w 1333472"/>
                <a:gd name="csY1324" fmla="*/ 1025275 h 1537073"/>
                <a:gd name="csX1325" fmla="*/ 524104 w 1333472"/>
                <a:gd name="csY1325" fmla="*/ 1023597 h 1537073"/>
                <a:gd name="csX1326" fmla="*/ 525782 w 1333472"/>
                <a:gd name="csY1326" fmla="*/ 1023597 h 1537073"/>
                <a:gd name="csX1327" fmla="*/ 527460 w 1333472"/>
                <a:gd name="csY1327" fmla="*/ 1023597 h 1537073"/>
                <a:gd name="csX1328" fmla="*/ 529138 w 1333472"/>
                <a:gd name="csY1328" fmla="*/ 1023597 h 1537073"/>
                <a:gd name="csX1329" fmla="*/ 531375 w 1333472"/>
                <a:gd name="csY1329" fmla="*/ 1023597 h 1537073"/>
                <a:gd name="csX1330" fmla="*/ 531375 w 1333472"/>
                <a:gd name="csY1330" fmla="*/ 1025275 h 1537073"/>
                <a:gd name="csX1331" fmla="*/ 527460 w 1333472"/>
                <a:gd name="csY1331" fmla="*/ 1027513 h 1537073"/>
                <a:gd name="csX1332" fmla="*/ 529138 w 1333472"/>
                <a:gd name="csY1332" fmla="*/ 1029191 h 1537073"/>
                <a:gd name="csX1333" fmla="*/ 533054 w 1333472"/>
                <a:gd name="csY1333" fmla="*/ 1029191 h 1537073"/>
                <a:gd name="csX1334" fmla="*/ 533054 w 1333472"/>
                <a:gd name="csY1334" fmla="*/ 1029191 h 1537073"/>
                <a:gd name="csX1335" fmla="*/ 534732 w 1333472"/>
                <a:gd name="csY1335" fmla="*/ 1029191 h 1537073"/>
                <a:gd name="csX1336" fmla="*/ 536410 w 1333472"/>
                <a:gd name="csY1336" fmla="*/ 1029191 h 1537073"/>
                <a:gd name="csX1337" fmla="*/ 538088 w 1333472"/>
                <a:gd name="csY1337" fmla="*/ 1029191 h 1537073"/>
                <a:gd name="csX1338" fmla="*/ 536410 w 1333472"/>
                <a:gd name="csY1338" fmla="*/ 1027513 h 1537073"/>
                <a:gd name="csX1339" fmla="*/ 534732 w 1333472"/>
                <a:gd name="csY1339" fmla="*/ 1025275 h 1537073"/>
                <a:gd name="csX1340" fmla="*/ 534732 w 1333472"/>
                <a:gd name="csY1340" fmla="*/ 1023597 h 1537073"/>
                <a:gd name="csX1341" fmla="*/ 536410 w 1333472"/>
                <a:gd name="csY1341" fmla="*/ 1023597 h 1537073"/>
                <a:gd name="csX1342" fmla="*/ 538088 w 1333472"/>
                <a:gd name="csY1342" fmla="*/ 1023597 h 1537073"/>
                <a:gd name="csX1343" fmla="*/ 540325 w 1333472"/>
                <a:gd name="csY1343" fmla="*/ 1023597 h 1537073"/>
                <a:gd name="csX1344" fmla="*/ 542003 w 1333472"/>
                <a:gd name="csY1344" fmla="*/ 1023597 h 1537073"/>
                <a:gd name="csX1345" fmla="*/ 543681 w 1333472"/>
                <a:gd name="csY1345" fmla="*/ 1023597 h 1537073"/>
                <a:gd name="csX1346" fmla="*/ 543681 w 1333472"/>
                <a:gd name="csY1346" fmla="*/ 1021919 h 1537073"/>
                <a:gd name="csX1347" fmla="*/ 545359 w 1333472"/>
                <a:gd name="csY1347" fmla="*/ 1021919 h 1537073"/>
                <a:gd name="csX1348" fmla="*/ 547037 w 1333472"/>
                <a:gd name="csY1348" fmla="*/ 1021919 h 1537073"/>
                <a:gd name="csX1349" fmla="*/ 547037 w 1333472"/>
                <a:gd name="csY1349" fmla="*/ 1023597 h 1537073"/>
                <a:gd name="csX1350" fmla="*/ 549274 w 1333472"/>
                <a:gd name="csY1350" fmla="*/ 1023597 h 1537073"/>
                <a:gd name="csX1351" fmla="*/ 549274 w 1333472"/>
                <a:gd name="csY1351" fmla="*/ 1021919 h 1537073"/>
                <a:gd name="csX1352" fmla="*/ 549274 w 1333472"/>
                <a:gd name="csY1352" fmla="*/ 1018563 h 1537073"/>
                <a:gd name="csX1353" fmla="*/ 547037 w 1333472"/>
                <a:gd name="csY1353" fmla="*/ 1018563 h 1537073"/>
                <a:gd name="csX1354" fmla="*/ 545359 w 1333472"/>
                <a:gd name="csY1354" fmla="*/ 1018563 h 1537073"/>
                <a:gd name="csX1355" fmla="*/ 545359 w 1333472"/>
                <a:gd name="csY1355" fmla="*/ 1016326 h 1537073"/>
                <a:gd name="csX1356" fmla="*/ 545359 w 1333472"/>
                <a:gd name="csY1356" fmla="*/ 1016326 h 1537073"/>
                <a:gd name="csX1357" fmla="*/ 543681 w 1333472"/>
                <a:gd name="csY1357" fmla="*/ 1016326 h 1537073"/>
                <a:gd name="csX1358" fmla="*/ 543681 w 1333472"/>
                <a:gd name="csY1358" fmla="*/ 1018563 h 1537073"/>
                <a:gd name="csX1359" fmla="*/ 542003 w 1333472"/>
                <a:gd name="csY1359" fmla="*/ 1018563 h 1537073"/>
                <a:gd name="csX1360" fmla="*/ 540325 w 1333472"/>
                <a:gd name="csY1360" fmla="*/ 1018563 h 1537073"/>
                <a:gd name="csX1361" fmla="*/ 538088 w 1333472"/>
                <a:gd name="csY1361" fmla="*/ 1020241 h 1537073"/>
                <a:gd name="csX1362" fmla="*/ 538088 w 1333472"/>
                <a:gd name="csY1362" fmla="*/ 1018563 h 1537073"/>
                <a:gd name="csX1363" fmla="*/ 536410 w 1333472"/>
                <a:gd name="csY1363" fmla="*/ 1018563 h 1537073"/>
                <a:gd name="csX1364" fmla="*/ 534732 w 1333472"/>
                <a:gd name="csY1364" fmla="*/ 1018563 h 1537073"/>
                <a:gd name="csX1365" fmla="*/ 533054 w 1333472"/>
                <a:gd name="csY1365" fmla="*/ 1018563 h 1537073"/>
                <a:gd name="csX1366" fmla="*/ 531375 w 1333472"/>
                <a:gd name="csY1366" fmla="*/ 1018563 h 1537073"/>
                <a:gd name="csX1367" fmla="*/ 533054 w 1333472"/>
                <a:gd name="csY1367" fmla="*/ 1018563 h 1537073"/>
                <a:gd name="csX1368" fmla="*/ 531375 w 1333472"/>
                <a:gd name="csY1368" fmla="*/ 1018563 h 1537073"/>
                <a:gd name="csX1369" fmla="*/ 531375 w 1333472"/>
                <a:gd name="csY1369" fmla="*/ 1020241 h 1537073"/>
                <a:gd name="csX1370" fmla="*/ 529138 w 1333472"/>
                <a:gd name="csY1370" fmla="*/ 1020241 h 1537073"/>
                <a:gd name="csX1371" fmla="*/ 527460 w 1333472"/>
                <a:gd name="csY1371" fmla="*/ 1020241 h 1537073"/>
                <a:gd name="csX1372" fmla="*/ 525782 w 1333472"/>
                <a:gd name="csY1372" fmla="*/ 1020241 h 1537073"/>
                <a:gd name="csX1373" fmla="*/ 524104 w 1333472"/>
                <a:gd name="csY1373" fmla="*/ 1020241 h 1537073"/>
                <a:gd name="csX1374" fmla="*/ 524104 w 1333472"/>
                <a:gd name="csY1374" fmla="*/ 1018563 h 1537073"/>
                <a:gd name="csX1375" fmla="*/ 524104 w 1333472"/>
                <a:gd name="csY1375" fmla="*/ 1018563 h 1537073"/>
                <a:gd name="csX1376" fmla="*/ 524104 w 1333472"/>
                <a:gd name="csY1376" fmla="*/ 1016326 h 1537073"/>
                <a:gd name="csX1377" fmla="*/ 524104 w 1333472"/>
                <a:gd name="csY1377" fmla="*/ 1014648 h 1537073"/>
                <a:gd name="csX1378" fmla="*/ 525782 w 1333472"/>
                <a:gd name="csY1378" fmla="*/ 1014648 h 1537073"/>
                <a:gd name="csX1379" fmla="*/ 525782 w 1333472"/>
                <a:gd name="csY1379" fmla="*/ 1012970 h 1537073"/>
                <a:gd name="csX1380" fmla="*/ 525782 w 1333472"/>
                <a:gd name="csY1380" fmla="*/ 1011292 h 1537073"/>
                <a:gd name="csX1381" fmla="*/ 525782 w 1333472"/>
                <a:gd name="csY1381" fmla="*/ 1009614 h 1537073"/>
                <a:gd name="csX1382" fmla="*/ 527460 w 1333472"/>
                <a:gd name="csY1382" fmla="*/ 1009614 h 1537073"/>
                <a:gd name="csX1383" fmla="*/ 527460 w 1333472"/>
                <a:gd name="csY1383" fmla="*/ 1007936 h 1537073"/>
                <a:gd name="csX1384" fmla="*/ 527460 w 1333472"/>
                <a:gd name="csY1384" fmla="*/ 1005698 h 1537073"/>
                <a:gd name="csX1385" fmla="*/ 527460 w 1333472"/>
                <a:gd name="csY1385" fmla="*/ 1004020 h 1537073"/>
                <a:gd name="csX1386" fmla="*/ 527460 w 1333472"/>
                <a:gd name="csY1386" fmla="*/ 1002342 h 1537073"/>
                <a:gd name="csX1387" fmla="*/ 527460 w 1333472"/>
                <a:gd name="csY1387" fmla="*/ 1000664 h 1537073"/>
                <a:gd name="csX1388" fmla="*/ 527460 w 1333472"/>
                <a:gd name="csY1388" fmla="*/ 998986 h 1537073"/>
                <a:gd name="csX1389" fmla="*/ 527460 w 1333472"/>
                <a:gd name="csY1389" fmla="*/ 1000664 h 1537073"/>
                <a:gd name="csX1390" fmla="*/ 527460 w 1333472"/>
                <a:gd name="csY1390" fmla="*/ 998986 h 1537073"/>
                <a:gd name="csX1391" fmla="*/ 527460 w 1333472"/>
                <a:gd name="csY1391" fmla="*/ 996749 h 1537073"/>
                <a:gd name="csX1392" fmla="*/ 527460 w 1333472"/>
                <a:gd name="csY1392" fmla="*/ 995071 h 1537073"/>
                <a:gd name="csX1393" fmla="*/ 529138 w 1333472"/>
                <a:gd name="csY1393" fmla="*/ 995071 h 1537073"/>
                <a:gd name="csX1394" fmla="*/ 529138 w 1333472"/>
                <a:gd name="csY1394" fmla="*/ 993393 h 1537073"/>
                <a:gd name="csX1395" fmla="*/ 529138 w 1333472"/>
                <a:gd name="csY1395" fmla="*/ 991715 h 1537073"/>
                <a:gd name="csX1396" fmla="*/ 527460 w 1333472"/>
                <a:gd name="csY1396" fmla="*/ 991715 h 1537073"/>
                <a:gd name="csX1397" fmla="*/ 527460 w 1333472"/>
                <a:gd name="csY1397" fmla="*/ 990037 h 1537073"/>
                <a:gd name="csX1398" fmla="*/ 529138 w 1333472"/>
                <a:gd name="csY1398" fmla="*/ 987799 h 1537073"/>
                <a:gd name="csX1399" fmla="*/ 529138 w 1333472"/>
                <a:gd name="csY1399" fmla="*/ 986121 h 1537073"/>
                <a:gd name="csX1400" fmla="*/ 529138 w 1333472"/>
                <a:gd name="csY1400" fmla="*/ 984443 h 1537073"/>
                <a:gd name="csX1401" fmla="*/ 531375 w 1333472"/>
                <a:gd name="csY1401" fmla="*/ 984443 h 1537073"/>
                <a:gd name="csX1402" fmla="*/ 531375 w 1333472"/>
                <a:gd name="csY1402" fmla="*/ 982765 h 1537073"/>
                <a:gd name="csX1403" fmla="*/ 533054 w 1333472"/>
                <a:gd name="csY1403" fmla="*/ 982765 h 1537073"/>
                <a:gd name="csX1404" fmla="*/ 533054 w 1333472"/>
                <a:gd name="csY1404" fmla="*/ 981087 h 1537073"/>
                <a:gd name="csX1405" fmla="*/ 533054 w 1333472"/>
                <a:gd name="csY1405" fmla="*/ 979409 h 1537073"/>
                <a:gd name="csX1406" fmla="*/ 534732 w 1333472"/>
                <a:gd name="csY1406" fmla="*/ 979409 h 1537073"/>
                <a:gd name="csX1407" fmla="*/ 536410 w 1333472"/>
                <a:gd name="csY1407" fmla="*/ 979409 h 1537073"/>
                <a:gd name="csX1408" fmla="*/ 538088 w 1333472"/>
                <a:gd name="csY1408" fmla="*/ 979409 h 1537073"/>
                <a:gd name="csX1409" fmla="*/ 538088 w 1333472"/>
                <a:gd name="csY1409" fmla="*/ 981087 h 1537073"/>
                <a:gd name="csX1410" fmla="*/ 540325 w 1333472"/>
                <a:gd name="csY1410" fmla="*/ 981087 h 1537073"/>
                <a:gd name="csX1411" fmla="*/ 542003 w 1333472"/>
                <a:gd name="csY1411" fmla="*/ 981087 h 1537073"/>
                <a:gd name="csX1412" fmla="*/ 543681 w 1333472"/>
                <a:gd name="csY1412" fmla="*/ 981087 h 1537073"/>
                <a:gd name="csX1413" fmla="*/ 543681 w 1333472"/>
                <a:gd name="csY1413" fmla="*/ 979409 h 1537073"/>
                <a:gd name="csX1414" fmla="*/ 542003 w 1333472"/>
                <a:gd name="csY1414" fmla="*/ 979409 h 1537073"/>
                <a:gd name="csX1415" fmla="*/ 542003 w 1333472"/>
                <a:gd name="csY1415" fmla="*/ 977172 h 1537073"/>
                <a:gd name="csX1416" fmla="*/ 542003 w 1333472"/>
                <a:gd name="csY1416" fmla="*/ 975494 h 1537073"/>
                <a:gd name="csX1417" fmla="*/ 542003 w 1333472"/>
                <a:gd name="csY1417" fmla="*/ 973816 h 1537073"/>
                <a:gd name="csX1418" fmla="*/ 542003 w 1333472"/>
                <a:gd name="csY1418" fmla="*/ 972138 h 1537073"/>
                <a:gd name="csX1419" fmla="*/ 540325 w 1333472"/>
                <a:gd name="csY1419" fmla="*/ 972138 h 1537073"/>
                <a:gd name="csX1420" fmla="*/ 540325 w 1333472"/>
                <a:gd name="csY1420" fmla="*/ 970460 h 1537073"/>
                <a:gd name="csX1421" fmla="*/ 538088 w 1333472"/>
                <a:gd name="csY1421" fmla="*/ 970460 h 1537073"/>
                <a:gd name="csX1422" fmla="*/ 536410 w 1333472"/>
                <a:gd name="csY1422" fmla="*/ 970460 h 1537073"/>
                <a:gd name="csX1423" fmla="*/ 534732 w 1333472"/>
                <a:gd name="csY1423" fmla="*/ 970460 h 1537073"/>
                <a:gd name="csX1424" fmla="*/ 534732 w 1333472"/>
                <a:gd name="csY1424" fmla="*/ 968222 h 1537073"/>
                <a:gd name="csX1425" fmla="*/ 536410 w 1333472"/>
                <a:gd name="csY1425" fmla="*/ 968222 h 1537073"/>
                <a:gd name="csX1426" fmla="*/ 536410 w 1333472"/>
                <a:gd name="csY1426" fmla="*/ 966544 h 1537073"/>
                <a:gd name="csX1427" fmla="*/ 536410 w 1333472"/>
                <a:gd name="csY1427" fmla="*/ 966544 h 1537073"/>
                <a:gd name="csX1428" fmla="*/ 538088 w 1333472"/>
                <a:gd name="csY1428" fmla="*/ 966544 h 1537073"/>
                <a:gd name="csX1429" fmla="*/ 540325 w 1333472"/>
                <a:gd name="csY1429" fmla="*/ 966544 h 1537073"/>
                <a:gd name="csX1430" fmla="*/ 542003 w 1333472"/>
                <a:gd name="csY1430" fmla="*/ 964866 h 1537073"/>
                <a:gd name="csX1431" fmla="*/ 543681 w 1333472"/>
                <a:gd name="csY1431" fmla="*/ 964866 h 1537073"/>
                <a:gd name="csX1432" fmla="*/ 543681 w 1333472"/>
                <a:gd name="csY1432" fmla="*/ 963188 h 1537073"/>
                <a:gd name="csX1433" fmla="*/ 543681 w 1333472"/>
                <a:gd name="csY1433" fmla="*/ 961510 h 1537073"/>
                <a:gd name="csX1434" fmla="*/ 542003 w 1333472"/>
                <a:gd name="csY1434" fmla="*/ 961510 h 1537073"/>
                <a:gd name="csX1435" fmla="*/ 540325 w 1333472"/>
                <a:gd name="csY1435" fmla="*/ 961510 h 1537073"/>
                <a:gd name="csX1436" fmla="*/ 538088 w 1333472"/>
                <a:gd name="csY1436" fmla="*/ 961510 h 1537073"/>
                <a:gd name="csX1437" fmla="*/ 536410 w 1333472"/>
                <a:gd name="csY1437" fmla="*/ 961510 h 1537073"/>
                <a:gd name="csX1438" fmla="*/ 534732 w 1333472"/>
                <a:gd name="csY1438" fmla="*/ 961510 h 1537073"/>
                <a:gd name="csX1439" fmla="*/ 534732 w 1333472"/>
                <a:gd name="csY1439" fmla="*/ 963188 h 1537073"/>
                <a:gd name="csX1440" fmla="*/ 533054 w 1333472"/>
                <a:gd name="csY1440" fmla="*/ 963188 h 1537073"/>
                <a:gd name="csX1441" fmla="*/ 531375 w 1333472"/>
                <a:gd name="csY1441" fmla="*/ 964866 h 1537073"/>
                <a:gd name="csX1442" fmla="*/ 529138 w 1333472"/>
                <a:gd name="csY1442" fmla="*/ 964866 h 1537073"/>
                <a:gd name="csX1443" fmla="*/ 527460 w 1333472"/>
                <a:gd name="csY1443" fmla="*/ 966544 h 1537073"/>
                <a:gd name="csX1444" fmla="*/ 525782 w 1333472"/>
                <a:gd name="csY1444" fmla="*/ 966544 h 1537073"/>
                <a:gd name="csX1445" fmla="*/ 524104 w 1333472"/>
                <a:gd name="csY1445" fmla="*/ 966544 h 1537073"/>
                <a:gd name="csX1446" fmla="*/ 522426 w 1333472"/>
                <a:gd name="csY1446" fmla="*/ 966544 h 1537073"/>
                <a:gd name="csX1447" fmla="*/ 520748 w 1333472"/>
                <a:gd name="csY1447" fmla="*/ 966544 h 1537073"/>
                <a:gd name="csX1448" fmla="*/ 520748 w 1333472"/>
                <a:gd name="csY1448" fmla="*/ 964866 h 1537073"/>
                <a:gd name="csX1449" fmla="*/ 522426 w 1333472"/>
                <a:gd name="csY1449" fmla="*/ 964866 h 1537073"/>
                <a:gd name="csX1450" fmla="*/ 524104 w 1333472"/>
                <a:gd name="csY1450" fmla="*/ 963188 h 1537073"/>
                <a:gd name="csX1451" fmla="*/ 525782 w 1333472"/>
                <a:gd name="csY1451" fmla="*/ 963188 h 1537073"/>
                <a:gd name="csX1452" fmla="*/ 525782 w 1333472"/>
                <a:gd name="csY1452" fmla="*/ 963188 h 1537073"/>
                <a:gd name="csX1453" fmla="*/ 527460 w 1333472"/>
                <a:gd name="csY1453" fmla="*/ 963188 h 1537073"/>
                <a:gd name="csX1454" fmla="*/ 527460 w 1333472"/>
                <a:gd name="csY1454" fmla="*/ 961510 h 1537073"/>
                <a:gd name="csX1455" fmla="*/ 525782 w 1333472"/>
                <a:gd name="csY1455" fmla="*/ 961510 h 1537073"/>
                <a:gd name="csX1456" fmla="*/ 525782 w 1333472"/>
                <a:gd name="csY1456" fmla="*/ 959273 h 1537073"/>
                <a:gd name="csX1457" fmla="*/ 524104 w 1333472"/>
                <a:gd name="csY1457" fmla="*/ 959273 h 1537073"/>
                <a:gd name="csX1458" fmla="*/ 522426 w 1333472"/>
                <a:gd name="csY1458" fmla="*/ 959273 h 1537073"/>
                <a:gd name="csX1459" fmla="*/ 520748 w 1333472"/>
                <a:gd name="csY1459" fmla="*/ 959273 h 1537073"/>
                <a:gd name="csX1460" fmla="*/ 518511 w 1333472"/>
                <a:gd name="csY1460" fmla="*/ 959273 h 1537073"/>
                <a:gd name="csX1461" fmla="*/ 518511 w 1333472"/>
                <a:gd name="csY1461" fmla="*/ 961510 h 1537073"/>
                <a:gd name="csX1462" fmla="*/ 516833 w 1333472"/>
                <a:gd name="csY1462" fmla="*/ 964866 h 1537073"/>
                <a:gd name="csX1463" fmla="*/ 515155 w 1333472"/>
                <a:gd name="csY1463" fmla="*/ 966544 h 1537073"/>
                <a:gd name="csX1464" fmla="*/ 513477 w 1333472"/>
                <a:gd name="csY1464" fmla="*/ 966544 h 1537073"/>
                <a:gd name="csX1465" fmla="*/ 513477 w 1333472"/>
                <a:gd name="csY1465" fmla="*/ 966544 h 1537073"/>
                <a:gd name="csX1466" fmla="*/ 511798 w 1333472"/>
                <a:gd name="csY1466" fmla="*/ 964866 h 1537073"/>
                <a:gd name="csX1467" fmla="*/ 511798 w 1333472"/>
                <a:gd name="csY1467" fmla="*/ 963188 h 1537073"/>
                <a:gd name="csX1468" fmla="*/ 511798 w 1333472"/>
                <a:gd name="csY1468" fmla="*/ 963188 h 1537073"/>
                <a:gd name="csX1469" fmla="*/ 509561 w 1333472"/>
                <a:gd name="csY1469" fmla="*/ 963188 h 1537073"/>
                <a:gd name="csX1470" fmla="*/ 509561 w 1333472"/>
                <a:gd name="csY1470" fmla="*/ 963188 h 1537073"/>
                <a:gd name="csX1471" fmla="*/ 507883 w 1333472"/>
                <a:gd name="csY1471" fmla="*/ 963188 h 1537073"/>
                <a:gd name="csX1472" fmla="*/ 506205 w 1333472"/>
                <a:gd name="csY1472" fmla="*/ 963188 h 1537073"/>
                <a:gd name="csX1473" fmla="*/ 504527 w 1333472"/>
                <a:gd name="csY1473" fmla="*/ 963188 h 1537073"/>
                <a:gd name="csX1474" fmla="*/ 502849 w 1333472"/>
                <a:gd name="csY1474" fmla="*/ 963188 h 1537073"/>
                <a:gd name="csX1475" fmla="*/ 502849 w 1333472"/>
                <a:gd name="csY1475" fmla="*/ 963188 h 1537073"/>
                <a:gd name="csX1476" fmla="*/ 500611 w 1333472"/>
                <a:gd name="csY1476" fmla="*/ 963188 h 1537073"/>
                <a:gd name="csX1477" fmla="*/ 500611 w 1333472"/>
                <a:gd name="csY1477" fmla="*/ 961510 h 1537073"/>
                <a:gd name="csX1478" fmla="*/ 498934 w 1333472"/>
                <a:gd name="csY1478" fmla="*/ 961510 h 1537073"/>
                <a:gd name="csX1479" fmla="*/ 497256 w 1333472"/>
                <a:gd name="csY1479" fmla="*/ 961510 h 1537073"/>
                <a:gd name="csX1480" fmla="*/ 495578 w 1333472"/>
                <a:gd name="csY1480" fmla="*/ 961510 h 1537073"/>
                <a:gd name="csX1481" fmla="*/ 493900 w 1333472"/>
                <a:gd name="csY1481" fmla="*/ 961510 h 1537073"/>
                <a:gd name="csX1482" fmla="*/ 492221 w 1333472"/>
                <a:gd name="csY1482" fmla="*/ 961510 h 1537073"/>
                <a:gd name="csX1483" fmla="*/ 492221 w 1333472"/>
                <a:gd name="csY1483" fmla="*/ 959273 h 1537073"/>
                <a:gd name="csX1484" fmla="*/ 492221 w 1333472"/>
                <a:gd name="csY1484" fmla="*/ 957595 h 1537073"/>
                <a:gd name="csX1485" fmla="*/ 492221 w 1333472"/>
                <a:gd name="csY1485" fmla="*/ 955917 h 1537073"/>
                <a:gd name="csX1486" fmla="*/ 489984 w 1333472"/>
                <a:gd name="csY1486" fmla="*/ 955917 h 1537073"/>
                <a:gd name="csX1487" fmla="*/ 488306 w 1333472"/>
                <a:gd name="csY1487" fmla="*/ 954239 h 1537073"/>
                <a:gd name="csX1488" fmla="*/ 488306 w 1333472"/>
                <a:gd name="csY1488" fmla="*/ 952561 h 1537073"/>
                <a:gd name="csX1489" fmla="*/ 488306 w 1333472"/>
                <a:gd name="csY1489" fmla="*/ 950883 h 1537073"/>
                <a:gd name="csX1490" fmla="*/ 486628 w 1333472"/>
                <a:gd name="csY1490" fmla="*/ 950883 h 1537073"/>
                <a:gd name="csX1491" fmla="*/ 486628 w 1333472"/>
                <a:gd name="csY1491" fmla="*/ 948645 h 1537073"/>
                <a:gd name="csX1492" fmla="*/ 484950 w 1333472"/>
                <a:gd name="csY1492" fmla="*/ 948645 h 1537073"/>
                <a:gd name="csX1493" fmla="*/ 484950 w 1333472"/>
                <a:gd name="csY1493" fmla="*/ 946967 h 1537073"/>
                <a:gd name="csX1494" fmla="*/ 483272 w 1333472"/>
                <a:gd name="csY1494" fmla="*/ 946967 h 1537073"/>
                <a:gd name="csX1495" fmla="*/ 483272 w 1333472"/>
                <a:gd name="csY1495" fmla="*/ 945289 h 1537073"/>
                <a:gd name="csX1496" fmla="*/ 481035 w 1333472"/>
                <a:gd name="csY1496" fmla="*/ 945289 h 1537073"/>
                <a:gd name="csX1497" fmla="*/ 481035 w 1333472"/>
                <a:gd name="csY1497" fmla="*/ 943611 h 1537073"/>
                <a:gd name="csX1498" fmla="*/ 479357 w 1333472"/>
                <a:gd name="csY1498" fmla="*/ 943611 h 1537073"/>
                <a:gd name="csX1499" fmla="*/ 477679 w 1333472"/>
                <a:gd name="csY1499" fmla="*/ 943611 h 1537073"/>
                <a:gd name="csX1500" fmla="*/ 477679 w 1333472"/>
                <a:gd name="csY1500" fmla="*/ 941933 h 1537073"/>
                <a:gd name="csX1501" fmla="*/ 476001 w 1333472"/>
                <a:gd name="csY1501" fmla="*/ 941933 h 1537073"/>
                <a:gd name="csX1502" fmla="*/ 474323 w 1333472"/>
                <a:gd name="csY1502" fmla="*/ 941933 h 1537073"/>
                <a:gd name="csX1503" fmla="*/ 472085 w 1333472"/>
                <a:gd name="csY1503" fmla="*/ 939696 h 1537073"/>
                <a:gd name="csX1504" fmla="*/ 470407 w 1333472"/>
                <a:gd name="csY1504" fmla="*/ 939696 h 1537073"/>
                <a:gd name="csX1505" fmla="*/ 468729 w 1333472"/>
                <a:gd name="csY1505" fmla="*/ 939696 h 1537073"/>
                <a:gd name="csX1506" fmla="*/ 467051 w 1333472"/>
                <a:gd name="csY1506" fmla="*/ 939696 h 1537073"/>
                <a:gd name="csX1507" fmla="*/ 465373 w 1333472"/>
                <a:gd name="csY1507" fmla="*/ 938018 h 1537073"/>
                <a:gd name="csX1508" fmla="*/ 463695 w 1333472"/>
                <a:gd name="csY1508" fmla="*/ 938018 h 1537073"/>
                <a:gd name="csX1509" fmla="*/ 461458 w 1333472"/>
                <a:gd name="csY1509" fmla="*/ 938018 h 1537073"/>
                <a:gd name="csX1510" fmla="*/ 459780 w 1333472"/>
                <a:gd name="csY1510" fmla="*/ 938018 h 1537073"/>
                <a:gd name="csX1511" fmla="*/ 459780 w 1333472"/>
                <a:gd name="csY1511" fmla="*/ 936340 h 1537073"/>
                <a:gd name="csX1512" fmla="*/ 458102 w 1333472"/>
                <a:gd name="csY1512" fmla="*/ 936340 h 1537073"/>
                <a:gd name="csX1513" fmla="*/ 456424 w 1333472"/>
                <a:gd name="csY1513" fmla="*/ 936340 h 1537073"/>
                <a:gd name="csX1514" fmla="*/ 454746 w 1333472"/>
                <a:gd name="csY1514" fmla="*/ 936340 h 1537073"/>
                <a:gd name="csX1515" fmla="*/ 454746 w 1333472"/>
                <a:gd name="csY1515" fmla="*/ 934662 h 1537073"/>
                <a:gd name="csX1516" fmla="*/ 452508 w 1333472"/>
                <a:gd name="csY1516" fmla="*/ 934662 h 1537073"/>
                <a:gd name="csX1517" fmla="*/ 452508 w 1333472"/>
                <a:gd name="csY1517" fmla="*/ 932984 h 1537073"/>
                <a:gd name="csX1518" fmla="*/ 450830 w 1333472"/>
                <a:gd name="csY1518" fmla="*/ 930746 h 1537073"/>
                <a:gd name="csX1519" fmla="*/ 449152 w 1333472"/>
                <a:gd name="csY1519" fmla="*/ 930746 h 1537073"/>
                <a:gd name="csX1520" fmla="*/ 449152 w 1333472"/>
                <a:gd name="csY1520" fmla="*/ 929068 h 1537073"/>
                <a:gd name="csX1521" fmla="*/ 449152 w 1333472"/>
                <a:gd name="csY1521" fmla="*/ 927390 h 1537073"/>
                <a:gd name="csX1522" fmla="*/ 447474 w 1333472"/>
                <a:gd name="csY1522" fmla="*/ 927390 h 1537073"/>
                <a:gd name="csX1523" fmla="*/ 447474 w 1333472"/>
                <a:gd name="csY1523" fmla="*/ 925712 h 1537073"/>
                <a:gd name="csX1524" fmla="*/ 447474 w 1333472"/>
                <a:gd name="csY1524" fmla="*/ 924034 h 1537073"/>
                <a:gd name="csX1525" fmla="*/ 445796 w 1333472"/>
                <a:gd name="csY1525" fmla="*/ 924034 h 1537073"/>
                <a:gd name="csX1526" fmla="*/ 443559 w 1333472"/>
                <a:gd name="csY1526" fmla="*/ 922356 h 1537073"/>
                <a:gd name="csX1527" fmla="*/ 441881 w 1333472"/>
                <a:gd name="csY1527" fmla="*/ 918441 h 1537073"/>
                <a:gd name="csX1528" fmla="*/ 440203 w 1333472"/>
                <a:gd name="csY1528" fmla="*/ 916763 h 1537073"/>
                <a:gd name="csX1529" fmla="*/ 438525 w 1333472"/>
                <a:gd name="csY1529" fmla="*/ 916763 h 1537073"/>
                <a:gd name="csX1530" fmla="*/ 438525 w 1333472"/>
                <a:gd name="csY1530" fmla="*/ 915085 h 1537073"/>
                <a:gd name="csX1531" fmla="*/ 438525 w 1333472"/>
                <a:gd name="csY1531" fmla="*/ 913407 h 1537073"/>
                <a:gd name="csX1532" fmla="*/ 440203 w 1333472"/>
                <a:gd name="csY1532" fmla="*/ 913407 h 1537073"/>
                <a:gd name="csX1533" fmla="*/ 441881 w 1333472"/>
                <a:gd name="csY1533" fmla="*/ 913407 h 1537073"/>
                <a:gd name="csX1534" fmla="*/ 441881 w 1333472"/>
                <a:gd name="csY1534" fmla="*/ 911169 h 1537073"/>
                <a:gd name="csX1535" fmla="*/ 443559 w 1333472"/>
                <a:gd name="csY1535" fmla="*/ 911169 h 1537073"/>
                <a:gd name="csX1536" fmla="*/ 443559 w 1333472"/>
                <a:gd name="csY1536" fmla="*/ 909491 h 1537073"/>
                <a:gd name="csX1537" fmla="*/ 443559 w 1333472"/>
                <a:gd name="csY1537" fmla="*/ 907813 h 1537073"/>
                <a:gd name="csX1538" fmla="*/ 447474 w 1333472"/>
                <a:gd name="csY1538" fmla="*/ 907813 h 1537073"/>
                <a:gd name="csX1539" fmla="*/ 447474 w 1333472"/>
                <a:gd name="csY1539" fmla="*/ 906135 h 1537073"/>
                <a:gd name="csX1540" fmla="*/ 449152 w 1333472"/>
                <a:gd name="csY1540" fmla="*/ 906135 h 1537073"/>
                <a:gd name="csX1541" fmla="*/ 450830 w 1333472"/>
                <a:gd name="csY1541" fmla="*/ 906135 h 1537073"/>
                <a:gd name="csX1542" fmla="*/ 450830 w 1333472"/>
                <a:gd name="csY1542" fmla="*/ 904457 h 1537073"/>
                <a:gd name="csX1543" fmla="*/ 452508 w 1333472"/>
                <a:gd name="csY1543" fmla="*/ 904457 h 1537073"/>
                <a:gd name="csX1544" fmla="*/ 454746 w 1333472"/>
                <a:gd name="csY1544" fmla="*/ 904457 h 1537073"/>
                <a:gd name="csX1545" fmla="*/ 454746 w 1333472"/>
                <a:gd name="csY1545" fmla="*/ 906135 h 1537073"/>
                <a:gd name="csX1546" fmla="*/ 456424 w 1333472"/>
                <a:gd name="csY1546" fmla="*/ 906135 h 1537073"/>
                <a:gd name="csX1547" fmla="*/ 456424 w 1333472"/>
                <a:gd name="csY1547" fmla="*/ 907813 h 1537073"/>
                <a:gd name="csX1548" fmla="*/ 458102 w 1333472"/>
                <a:gd name="csY1548" fmla="*/ 907813 h 1537073"/>
                <a:gd name="csX1549" fmla="*/ 459780 w 1333472"/>
                <a:gd name="csY1549" fmla="*/ 907813 h 1537073"/>
                <a:gd name="csX1550" fmla="*/ 461458 w 1333472"/>
                <a:gd name="csY1550" fmla="*/ 907813 h 1537073"/>
                <a:gd name="csX1551" fmla="*/ 465373 w 1333472"/>
                <a:gd name="csY1551" fmla="*/ 909491 h 1537073"/>
                <a:gd name="csX1552" fmla="*/ 465373 w 1333472"/>
                <a:gd name="csY1552" fmla="*/ 911169 h 1537073"/>
                <a:gd name="csX1553" fmla="*/ 467051 w 1333472"/>
                <a:gd name="csY1553" fmla="*/ 911169 h 1537073"/>
                <a:gd name="csX1554" fmla="*/ 468729 w 1333472"/>
                <a:gd name="csY1554" fmla="*/ 911169 h 1537073"/>
                <a:gd name="csX1555" fmla="*/ 470407 w 1333472"/>
                <a:gd name="csY1555" fmla="*/ 911169 h 1537073"/>
                <a:gd name="csX1556" fmla="*/ 472085 w 1333472"/>
                <a:gd name="csY1556" fmla="*/ 909491 h 1537073"/>
                <a:gd name="csX1557" fmla="*/ 474323 w 1333472"/>
                <a:gd name="csY1557" fmla="*/ 909491 h 1537073"/>
                <a:gd name="csX1558" fmla="*/ 476001 w 1333472"/>
                <a:gd name="csY1558" fmla="*/ 909491 h 1537073"/>
                <a:gd name="csX1559" fmla="*/ 477679 w 1333472"/>
                <a:gd name="csY1559" fmla="*/ 909491 h 1537073"/>
                <a:gd name="csX1560" fmla="*/ 479357 w 1333472"/>
                <a:gd name="csY1560" fmla="*/ 909491 h 1537073"/>
                <a:gd name="csX1561" fmla="*/ 481035 w 1333472"/>
                <a:gd name="csY1561" fmla="*/ 909491 h 1537073"/>
                <a:gd name="csX1562" fmla="*/ 483272 w 1333472"/>
                <a:gd name="csY1562" fmla="*/ 911169 h 1537073"/>
                <a:gd name="csX1563" fmla="*/ 484950 w 1333472"/>
                <a:gd name="csY1563" fmla="*/ 911169 h 1537073"/>
                <a:gd name="csX1564" fmla="*/ 486628 w 1333472"/>
                <a:gd name="csY1564" fmla="*/ 911169 h 1537073"/>
                <a:gd name="csX1565" fmla="*/ 486628 w 1333472"/>
                <a:gd name="csY1565" fmla="*/ 913407 h 1537073"/>
                <a:gd name="csX1566" fmla="*/ 488306 w 1333472"/>
                <a:gd name="csY1566" fmla="*/ 913407 h 1537073"/>
                <a:gd name="csX1567" fmla="*/ 489984 w 1333472"/>
                <a:gd name="csY1567" fmla="*/ 915085 h 1537073"/>
                <a:gd name="csX1568" fmla="*/ 489984 w 1333472"/>
                <a:gd name="csY1568" fmla="*/ 916763 h 1537073"/>
                <a:gd name="csX1569" fmla="*/ 492221 w 1333472"/>
                <a:gd name="csY1569" fmla="*/ 916763 h 1537073"/>
                <a:gd name="csX1570" fmla="*/ 492221 w 1333472"/>
                <a:gd name="csY1570" fmla="*/ 918441 h 1537073"/>
                <a:gd name="csX1571" fmla="*/ 493900 w 1333472"/>
                <a:gd name="csY1571" fmla="*/ 918441 h 1537073"/>
                <a:gd name="csX1572" fmla="*/ 493900 w 1333472"/>
                <a:gd name="csY1572" fmla="*/ 920119 h 1537073"/>
                <a:gd name="csX1573" fmla="*/ 495578 w 1333472"/>
                <a:gd name="csY1573" fmla="*/ 920119 h 1537073"/>
                <a:gd name="csX1574" fmla="*/ 497256 w 1333472"/>
                <a:gd name="csY1574" fmla="*/ 922356 h 1537073"/>
                <a:gd name="csX1575" fmla="*/ 498934 w 1333472"/>
                <a:gd name="csY1575" fmla="*/ 924034 h 1537073"/>
                <a:gd name="csX1576" fmla="*/ 500611 w 1333472"/>
                <a:gd name="csY1576" fmla="*/ 924034 h 1537073"/>
                <a:gd name="csX1577" fmla="*/ 500611 w 1333472"/>
                <a:gd name="csY1577" fmla="*/ 925712 h 1537073"/>
                <a:gd name="csX1578" fmla="*/ 502849 w 1333472"/>
                <a:gd name="csY1578" fmla="*/ 925712 h 1537073"/>
                <a:gd name="csX1579" fmla="*/ 502849 w 1333472"/>
                <a:gd name="csY1579" fmla="*/ 927390 h 1537073"/>
                <a:gd name="csX1580" fmla="*/ 504527 w 1333472"/>
                <a:gd name="csY1580" fmla="*/ 927390 h 1537073"/>
                <a:gd name="csX1581" fmla="*/ 504527 w 1333472"/>
                <a:gd name="csY1581" fmla="*/ 929068 h 1537073"/>
                <a:gd name="csX1582" fmla="*/ 506205 w 1333472"/>
                <a:gd name="csY1582" fmla="*/ 929068 h 1537073"/>
                <a:gd name="csX1583" fmla="*/ 506205 w 1333472"/>
                <a:gd name="csY1583" fmla="*/ 930746 h 1537073"/>
                <a:gd name="csX1584" fmla="*/ 507883 w 1333472"/>
                <a:gd name="csY1584" fmla="*/ 930746 h 1537073"/>
                <a:gd name="csX1585" fmla="*/ 509561 w 1333472"/>
                <a:gd name="csY1585" fmla="*/ 930746 h 1537073"/>
                <a:gd name="csX1586" fmla="*/ 509561 w 1333472"/>
                <a:gd name="csY1586" fmla="*/ 932984 h 1537073"/>
                <a:gd name="csX1587" fmla="*/ 511798 w 1333472"/>
                <a:gd name="csY1587" fmla="*/ 934662 h 1537073"/>
                <a:gd name="csX1588" fmla="*/ 513477 w 1333472"/>
                <a:gd name="csY1588" fmla="*/ 934662 h 1537073"/>
                <a:gd name="csX1589" fmla="*/ 515155 w 1333472"/>
                <a:gd name="csY1589" fmla="*/ 934662 h 1537073"/>
                <a:gd name="csX1590" fmla="*/ 516833 w 1333472"/>
                <a:gd name="csY1590" fmla="*/ 934662 h 1537073"/>
                <a:gd name="csX1591" fmla="*/ 518511 w 1333472"/>
                <a:gd name="csY1591" fmla="*/ 936340 h 1537073"/>
                <a:gd name="csX1592" fmla="*/ 520748 w 1333472"/>
                <a:gd name="csY1592" fmla="*/ 936340 h 1537073"/>
                <a:gd name="csX1593" fmla="*/ 522426 w 1333472"/>
                <a:gd name="csY1593" fmla="*/ 936340 h 1537073"/>
                <a:gd name="csX1594" fmla="*/ 524104 w 1333472"/>
                <a:gd name="csY1594" fmla="*/ 938018 h 1537073"/>
                <a:gd name="csX1595" fmla="*/ 525782 w 1333472"/>
                <a:gd name="csY1595" fmla="*/ 939696 h 1537073"/>
                <a:gd name="csX1596" fmla="*/ 527460 w 1333472"/>
                <a:gd name="csY1596" fmla="*/ 939696 h 1537073"/>
                <a:gd name="csX1597" fmla="*/ 529138 w 1333472"/>
                <a:gd name="csY1597" fmla="*/ 939696 h 1537073"/>
                <a:gd name="csX1598" fmla="*/ 531375 w 1333472"/>
                <a:gd name="csY1598" fmla="*/ 939696 h 1537073"/>
                <a:gd name="csX1599" fmla="*/ 531375 w 1333472"/>
                <a:gd name="csY1599" fmla="*/ 941933 h 1537073"/>
                <a:gd name="csX1600" fmla="*/ 533054 w 1333472"/>
                <a:gd name="csY1600" fmla="*/ 941933 h 1537073"/>
                <a:gd name="csX1601" fmla="*/ 534732 w 1333472"/>
                <a:gd name="csY1601" fmla="*/ 941933 h 1537073"/>
                <a:gd name="csX1602" fmla="*/ 536410 w 1333472"/>
                <a:gd name="csY1602" fmla="*/ 941933 h 1537073"/>
                <a:gd name="csX1603" fmla="*/ 536410 w 1333472"/>
                <a:gd name="csY1603" fmla="*/ 939696 h 1537073"/>
                <a:gd name="csX1604" fmla="*/ 536410 w 1333472"/>
                <a:gd name="csY1604" fmla="*/ 938018 h 1537073"/>
                <a:gd name="csX1605" fmla="*/ 534732 w 1333472"/>
                <a:gd name="csY1605" fmla="*/ 936340 h 1537073"/>
                <a:gd name="csX1606" fmla="*/ 533054 w 1333472"/>
                <a:gd name="csY1606" fmla="*/ 936340 h 1537073"/>
                <a:gd name="csX1607" fmla="*/ 533054 w 1333472"/>
                <a:gd name="csY1607" fmla="*/ 934662 h 1537073"/>
                <a:gd name="csX1608" fmla="*/ 531375 w 1333472"/>
                <a:gd name="csY1608" fmla="*/ 934662 h 1537073"/>
                <a:gd name="csX1609" fmla="*/ 529138 w 1333472"/>
                <a:gd name="csY1609" fmla="*/ 934662 h 1537073"/>
                <a:gd name="csX1610" fmla="*/ 527460 w 1333472"/>
                <a:gd name="csY1610" fmla="*/ 934662 h 1537073"/>
                <a:gd name="csX1611" fmla="*/ 525782 w 1333472"/>
                <a:gd name="csY1611" fmla="*/ 934662 h 1537073"/>
                <a:gd name="csX1612" fmla="*/ 524104 w 1333472"/>
                <a:gd name="csY1612" fmla="*/ 934662 h 1537073"/>
                <a:gd name="csX1613" fmla="*/ 524104 w 1333472"/>
                <a:gd name="csY1613" fmla="*/ 932984 h 1537073"/>
                <a:gd name="csX1614" fmla="*/ 522426 w 1333472"/>
                <a:gd name="csY1614" fmla="*/ 932984 h 1537073"/>
                <a:gd name="csX1615" fmla="*/ 522426 w 1333472"/>
                <a:gd name="csY1615" fmla="*/ 930746 h 1537073"/>
                <a:gd name="csX1616" fmla="*/ 524104 w 1333472"/>
                <a:gd name="csY1616" fmla="*/ 930746 h 1537073"/>
                <a:gd name="csX1617" fmla="*/ 525782 w 1333472"/>
                <a:gd name="csY1617" fmla="*/ 930746 h 1537073"/>
                <a:gd name="csX1618" fmla="*/ 525782 w 1333472"/>
                <a:gd name="csY1618" fmla="*/ 929068 h 1537073"/>
                <a:gd name="csX1619" fmla="*/ 524104 w 1333472"/>
                <a:gd name="csY1619" fmla="*/ 929068 h 1537073"/>
                <a:gd name="csX1620" fmla="*/ 522426 w 1333472"/>
                <a:gd name="csY1620" fmla="*/ 929068 h 1537073"/>
                <a:gd name="csX1621" fmla="*/ 520748 w 1333472"/>
                <a:gd name="csY1621" fmla="*/ 929068 h 1537073"/>
                <a:gd name="csX1622" fmla="*/ 520748 w 1333472"/>
                <a:gd name="csY1622" fmla="*/ 927390 h 1537073"/>
                <a:gd name="csX1623" fmla="*/ 518511 w 1333472"/>
                <a:gd name="csY1623" fmla="*/ 927390 h 1537073"/>
                <a:gd name="csX1624" fmla="*/ 518511 w 1333472"/>
                <a:gd name="csY1624" fmla="*/ 925712 h 1537073"/>
                <a:gd name="csX1625" fmla="*/ 516833 w 1333472"/>
                <a:gd name="csY1625" fmla="*/ 925712 h 1537073"/>
                <a:gd name="csX1626" fmla="*/ 516833 w 1333472"/>
                <a:gd name="csY1626" fmla="*/ 924034 h 1537073"/>
                <a:gd name="csX1627" fmla="*/ 518511 w 1333472"/>
                <a:gd name="csY1627" fmla="*/ 924034 h 1537073"/>
                <a:gd name="csX1628" fmla="*/ 518511 w 1333472"/>
                <a:gd name="csY1628" fmla="*/ 922356 h 1537073"/>
                <a:gd name="csX1629" fmla="*/ 520748 w 1333472"/>
                <a:gd name="csY1629" fmla="*/ 922356 h 1537073"/>
                <a:gd name="csX1630" fmla="*/ 520748 w 1333472"/>
                <a:gd name="csY1630" fmla="*/ 924034 h 1537073"/>
                <a:gd name="csX1631" fmla="*/ 522426 w 1333472"/>
                <a:gd name="csY1631" fmla="*/ 924034 h 1537073"/>
                <a:gd name="csX1632" fmla="*/ 524104 w 1333472"/>
                <a:gd name="csY1632" fmla="*/ 924034 h 1537073"/>
                <a:gd name="csX1633" fmla="*/ 524104 w 1333472"/>
                <a:gd name="csY1633" fmla="*/ 925712 h 1537073"/>
                <a:gd name="csX1634" fmla="*/ 525782 w 1333472"/>
                <a:gd name="csY1634" fmla="*/ 925712 h 1537073"/>
                <a:gd name="csX1635" fmla="*/ 527460 w 1333472"/>
                <a:gd name="csY1635" fmla="*/ 925712 h 1537073"/>
                <a:gd name="csX1636" fmla="*/ 527460 w 1333472"/>
                <a:gd name="csY1636" fmla="*/ 924034 h 1537073"/>
                <a:gd name="csX1637" fmla="*/ 527460 w 1333472"/>
                <a:gd name="csY1637" fmla="*/ 922356 h 1537073"/>
                <a:gd name="csX1638" fmla="*/ 525782 w 1333472"/>
                <a:gd name="csY1638" fmla="*/ 922356 h 1537073"/>
                <a:gd name="csX1639" fmla="*/ 525782 w 1333472"/>
                <a:gd name="csY1639" fmla="*/ 920119 h 1537073"/>
                <a:gd name="csX1640" fmla="*/ 525782 w 1333472"/>
                <a:gd name="csY1640" fmla="*/ 918441 h 1537073"/>
                <a:gd name="csX1641" fmla="*/ 527460 w 1333472"/>
                <a:gd name="csY1641" fmla="*/ 918441 h 1537073"/>
                <a:gd name="csX1642" fmla="*/ 529138 w 1333472"/>
                <a:gd name="csY1642" fmla="*/ 918441 h 1537073"/>
                <a:gd name="csX1643" fmla="*/ 531375 w 1333472"/>
                <a:gd name="csY1643" fmla="*/ 918441 h 1537073"/>
                <a:gd name="csX1644" fmla="*/ 531375 w 1333472"/>
                <a:gd name="csY1644" fmla="*/ 918441 h 1537073"/>
                <a:gd name="csX1645" fmla="*/ 531375 w 1333472"/>
                <a:gd name="csY1645" fmla="*/ 916763 h 1537073"/>
                <a:gd name="csX1646" fmla="*/ 531375 w 1333472"/>
                <a:gd name="csY1646" fmla="*/ 918441 h 1537073"/>
                <a:gd name="csX1647" fmla="*/ 531375 w 1333472"/>
                <a:gd name="csY1647" fmla="*/ 916763 h 1537073"/>
                <a:gd name="csX1648" fmla="*/ 529138 w 1333472"/>
                <a:gd name="csY1648" fmla="*/ 916763 h 1537073"/>
                <a:gd name="csX1649" fmla="*/ 527460 w 1333472"/>
                <a:gd name="csY1649" fmla="*/ 916763 h 1537073"/>
                <a:gd name="csX1650" fmla="*/ 525782 w 1333472"/>
                <a:gd name="csY1650" fmla="*/ 916763 h 1537073"/>
                <a:gd name="csX1651" fmla="*/ 524104 w 1333472"/>
                <a:gd name="csY1651" fmla="*/ 915085 h 1537073"/>
                <a:gd name="csX1652" fmla="*/ 524104 w 1333472"/>
                <a:gd name="csY1652" fmla="*/ 913407 h 1537073"/>
                <a:gd name="csX1653" fmla="*/ 524104 w 1333472"/>
                <a:gd name="csY1653" fmla="*/ 911169 h 1537073"/>
                <a:gd name="csX1654" fmla="*/ 522426 w 1333472"/>
                <a:gd name="csY1654" fmla="*/ 911169 h 1537073"/>
                <a:gd name="csX1655" fmla="*/ 522426 w 1333472"/>
                <a:gd name="csY1655" fmla="*/ 913407 h 1537073"/>
                <a:gd name="csX1656" fmla="*/ 520748 w 1333472"/>
                <a:gd name="csY1656" fmla="*/ 913407 h 1537073"/>
                <a:gd name="csX1657" fmla="*/ 520748 w 1333472"/>
                <a:gd name="csY1657" fmla="*/ 915085 h 1537073"/>
                <a:gd name="csX1658" fmla="*/ 518511 w 1333472"/>
                <a:gd name="csY1658" fmla="*/ 915085 h 1537073"/>
                <a:gd name="csX1659" fmla="*/ 518511 w 1333472"/>
                <a:gd name="csY1659" fmla="*/ 913407 h 1537073"/>
                <a:gd name="csX1660" fmla="*/ 516833 w 1333472"/>
                <a:gd name="csY1660" fmla="*/ 913407 h 1537073"/>
                <a:gd name="csX1661" fmla="*/ 515155 w 1333472"/>
                <a:gd name="csY1661" fmla="*/ 915085 h 1537073"/>
                <a:gd name="csX1662" fmla="*/ 515155 w 1333472"/>
                <a:gd name="csY1662" fmla="*/ 913407 h 1537073"/>
                <a:gd name="csX1663" fmla="*/ 515155 w 1333472"/>
                <a:gd name="csY1663" fmla="*/ 911169 h 1537073"/>
                <a:gd name="csX1664" fmla="*/ 516833 w 1333472"/>
                <a:gd name="csY1664" fmla="*/ 911169 h 1537073"/>
                <a:gd name="csX1665" fmla="*/ 518511 w 1333472"/>
                <a:gd name="csY1665" fmla="*/ 911169 h 1537073"/>
                <a:gd name="csX1666" fmla="*/ 518511 w 1333472"/>
                <a:gd name="csY1666" fmla="*/ 909491 h 1537073"/>
                <a:gd name="csX1667" fmla="*/ 518511 w 1333472"/>
                <a:gd name="csY1667" fmla="*/ 907813 h 1537073"/>
                <a:gd name="csX1668" fmla="*/ 518511 w 1333472"/>
                <a:gd name="csY1668" fmla="*/ 906135 h 1537073"/>
                <a:gd name="csX1669" fmla="*/ 520748 w 1333472"/>
                <a:gd name="csY1669" fmla="*/ 906135 h 1537073"/>
                <a:gd name="csX1670" fmla="*/ 520748 w 1333472"/>
                <a:gd name="csY1670" fmla="*/ 907813 h 1537073"/>
                <a:gd name="csX1671" fmla="*/ 522426 w 1333472"/>
                <a:gd name="csY1671" fmla="*/ 907813 h 1537073"/>
                <a:gd name="csX1672" fmla="*/ 524104 w 1333472"/>
                <a:gd name="csY1672" fmla="*/ 907813 h 1537073"/>
                <a:gd name="csX1673" fmla="*/ 525782 w 1333472"/>
                <a:gd name="csY1673" fmla="*/ 907813 h 1537073"/>
                <a:gd name="csX1674" fmla="*/ 525782 w 1333472"/>
                <a:gd name="csY1674" fmla="*/ 909491 h 1537073"/>
                <a:gd name="csX1675" fmla="*/ 525782 w 1333472"/>
                <a:gd name="csY1675" fmla="*/ 911169 h 1537073"/>
                <a:gd name="csX1676" fmla="*/ 527460 w 1333472"/>
                <a:gd name="csY1676" fmla="*/ 911169 h 1537073"/>
                <a:gd name="csX1677" fmla="*/ 527460 w 1333472"/>
                <a:gd name="csY1677" fmla="*/ 913407 h 1537073"/>
                <a:gd name="csX1678" fmla="*/ 531375 w 1333472"/>
                <a:gd name="csY1678" fmla="*/ 913407 h 1537073"/>
                <a:gd name="csX1679" fmla="*/ 533054 w 1333472"/>
                <a:gd name="csY1679" fmla="*/ 913407 h 1537073"/>
                <a:gd name="csX1680" fmla="*/ 533054 w 1333472"/>
                <a:gd name="csY1680" fmla="*/ 911169 h 1537073"/>
                <a:gd name="csX1681" fmla="*/ 531375 w 1333472"/>
                <a:gd name="csY1681" fmla="*/ 911169 h 1537073"/>
                <a:gd name="csX1682" fmla="*/ 531375 w 1333472"/>
                <a:gd name="csY1682" fmla="*/ 909491 h 1537073"/>
                <a:gd name="csX1683" fmla="*/ 531375 w 1333472"/>
                <a:gd name="csY1683" fmla="*/ 907813 h 1537073"/>
                <a:gd name="csX1684" fmla="*/ 529138 w 1333472"/>
                <a:gd name="csY1684" fmla="*/ 907813 h 1537073"/>
                <a:gd name="csX1685" fmla="*/ 527460 w 1333472"/>
                <a:gd name="csY1685" fmla="*/ 907813 h 1537073"/>
                <a:gd name="csX1686" fmla="*/ 527460 w 1333472"/>
                <a:gd name="csY1686" fmla="*/ 906135 h 1537073"/>
                <a:gd name="csX1687" fmla="*/ 527460 w 1333472"/>
                <a:gd name="csY1687" fmla="*/ 904457 h 1537073"/>
                <a:gd name="csX1688" fmla="*/ 527460 w 1333472"/>
                <a:gd name="csY1688" fmla="*/ 902220 h 1537073"/>
                <a:gd name="csX1689" fmla="*/ 527460 w 1333472"/>
                <a:gd name="csY1689" fmla="*/ 900542 h 1537073"/>
                <a:gd name="csX1690" fmla="*/ 525782 w 1333472"/>
                <a:gd name="csY1690" fmla="*/ 900542 h 1537073"/>
                <a:gd name="csX1691" fmla="*/ 525782 w 1333472"/>
                <a:gd name="csY1691" fmla="*/ 902220 h 1537073"/>
                <a:gd name="csX1692" fmla="*/ 524104 w 1333472"/>
                <a:gd name="csY1692" fmla="*/ 904457 h 1537073"/>
                <a:gd name="csX1693" fmla="*/ 522426 w 1333472"/>
                <a:gd name="csY1693" fmla="*/ 904457 h 1537073"/>
                <a:gd name="csX1694" fmla="*/ 520748 w 1333472"/>
                <a:gd name="csY1694" fmla="*/ 904457 h 1537073"/>
                <a:gd name="csX1695" fmla="*/ 520748 w 1333472"/>
                <a:gd name="csY1695" fmla="*/ 902220 h 1537073"/>
                <a:gd name="csX1696" fmla="*/ 520748 w 1333472"/>
                <a:gd name="csY1696" fmla="*/ 900542 h 1537073"/>
                <a:gd name="csX1697" fmla="*/ 518511 w 1333472"/>
                <a:gd name="csY1697" fmla="*/ 900542 h 1537073"/>
                <a:gd name="csX1698" fmla="*/ 518511 w 1333472"/>
                <a:gd name="csY1698" fmla="*/ 898864 h 1537073"/>
                <a:gd name="csX1699" fmla="*/ 516833 w 1333472"/>
                <a:gd name="csY1699" fmla="*/ 898864 h 1537073"/>
                <a:gd name="csX1700" fmla="*/ 515155 w 1333472"/>
                <a:gd name="csY1700" fmla="*/ 898864 h 1537073"/>
                <a:gd name="csX1701" fmla="*/ 513477 w 1333472"/>
                <a:gd name="csY1701" fmla="*/ 898864 h 1537073"/>
                <a:gd name="csX1702" fmla="*/ 511798 w 1333472"/>
                <a:gd name="csY1702" fmla="*/ 898864 h 1537073"/>
                <a:gd name="csX1703" fmla="*/ 509561 w 1333472"/>
                <a:gd name="csY1703" fmla="*/ 898864 h 1537073"/>
                <a:gd name="csX1704" fmla="*/ 509561 w 1333472"/>
                <a:gd name="csY1704" fmla="*/ 897186 h 1537073"/>
                <a:gd name="csX1705" fmla="*/ 509561 w 1333472"/>
                <a:gd name="csY1705" fmla="*/ 895508 h 1537073"/>
                <a:gd name="csX1706" fmla="*/ 507883 w 1333472"/>
                <a:gd name="csY1706" fmla="*/ 895508 h 1537073"/>
                <a:gd name="csX1707" fmla="*/ 507883 w 1333472"/>
                <a:gd name="csY1707" fmla="*/ 893830 h 1537073"/>
                <a:gd name="csX1708" fmla="*/ 506205 w 1333472"/>
                <a:gd name="csY1708" fmla="*/ 893830 h 1537073"/>
                <a:gd name="csX1709" fmla="*/ 504527 w 1333472"/>
                <a:gd name="csY1709" fmla="*/ 891592 h 1537073"/>
                <a:gd name="csX1710" fmla="*/ 502849 w 1333472"/>
                <a:gd name="csY1710" fmla="*/ 889914 h 1537073"/>
                <a:gd name="csX1711" fmla="*/ 504527 w 1333472"/>
                <a:gd name="csY1711" fmla="*/ 889914 h 1537073"/>
                <a:gd name="csX1712" fmla="*/ 504527 w 1333472"/>
                <a:gd name="csY1712" fmla="*/ 888236 h 1537073"/>
                <a:gd name="csX1713" fmla="*/ 506205 w 1333472"/>
                <a:gd name="csY1713" fmla="*/ 888236 h 1537073"/>
                <a:gd name="csX1714" fmla="*/ 507883 w 1333472"/>
                <a:gd name="csY1714" fmla="*/ 888236 h 1537073"/>
                <a:gd name="csX1715" fmla="*/ 509561 w 1333472"/>
                <a:gd name="csY1715" fmla="*/ 889914 h 1537073"/>
                <a:gd name="csX1716" fmla="*/ 511798 w 1333472"/>
                <a:gd name="csY1716" fmla="*/ 891592 h 1537073"/>
                <a:gd name="csX1717" fmla="*/ 513477 w 1333472"/>
                <a:gd name="csY1717" fmla="*/ 891592 h 1537073"/>
                <a:gd name="csX1718" fmla="*/ 515155 w 1333472"/>
                <a:gd name="csY1718" fmla="*/ 893830 h 1537073"/>
                <a:gd name="csX1719" fmla="*/ 515155 w 1333472"/>
                <a:gd name="csY1719" fmla="*/ 893830 h 1537073"/>
                <a:gd name="csX1720" fmla="*/ 516833 w 1333472"/>
                <a:gd name="csY1720" fmla="*/ 893830 h 1537073"/>
                <a:gd name="csX1721" fmla="*/ 518511 w 1333472"/>
                <a:gd name="csY1721" fmla="*/ 895508 h 1537073"/>
                <a:gd name="csX1722" fmla="*/ 520748 w 1333472"/>
                <a:gd name="csY1722" fmla="*/ 895508 h 1537073"/>
                <a:gd name="csX1723" fmla="*/ 522426 w 1333472"/>
                <a:gd name="csY1723" fmla="*/ 895508 h 1537073"/>
                <a:gd name="csX1724" fmla="*/ 524104 w 1333472"/>
                <a:gd name="csY1724" fmla="*/ 895508 h 1537073"/>
                <a:gd name="csX1725" fmla="*/ 524104 w 1333472"/>
                <a:gd name="csY1725" fmla="*/ 893830 h 1537073"/>
                <a:gd name="csX1726" fmla="*/ 525782 w 1333472"/>
                <a:gd name="csY1726" fmla="*/ 893830 h 1537073"/>
                <a:gd name="csX1727" fmla="*/ 525782 w 1333472"/>
                <a:gd name="csY1727" fmla="*/ 891592 h 1537073"/>
                <a:gd name="csX1728" fmla="*/ 525782 w 1333472"/>
                <a:gd name="csY1728" fmla="*/ 891592 h 1537073"/>
                <a:gd name="csX1729" fmla="*/ 524104 w 1333472"/>
                <a:gd name="csY1729" fmla="*/ 891592 h 1537073"/>
                <a:gd name="csX1730" fmla="*/ 522426 w 1333472"/>
                <a:gd name="csY1730" fmla="*/ 891592 h 1537073"/>
                <a:gd name="csX1731" fmla="*/ 520748 w 1333472"/>
                <a:gd name="csY1731" fmla="*/ 891592 h 1537073"/>
                <a:gd name="csX1732" fmla="*/ 518511 w 1333472"/>
                <a:gd name="csY1732" fmla="*/ 891592 h 1537073"/>
                <a:gd name="csX1733" fmla="*/ 518511 w 1333472"/>
                <a:gd name="csY1733" fmla="*/ 889914 h 1537073"/>
                <a:gd name="csX1734" fmla="*/ 516833 w 1333472"/>
                <a:gd name="csY1734" fmla="*/ 889914 h 1537073"/>
                <a:gd name="csX1735" fmla="*/ 515155 w 1333472"/>
                <a:gd name="csY1735" fmla="*/ 889914 h 1537073"/>
                <a:gd name="csX1736" fmla="*/ 515155 w 1333472"/>
                <a:gd name="csY1736" fmla="*/ 888236 h 1537073"/>
                <a:gd name="csX1737" fmla="*/ 515155 w 1333472"/>
                <a:gd name="csY1737" fmla="*/ 886558 h 1537073"/>
                <a:gd name="csX1738" fmla="*/ 515155 w 1333472"/>
                <a:gd name="csY1738" fmla="*/ 888236 h 1537073"/>
                <a:gd name="csX1739" fmla="*/ 515155 w 1333472"/>
                <a:gd name="csY1739" fmla="*/ 886558 h 1537073"/>
                <a:gd name="csX1740" fmla="*/ 515155 w 1333472"/>
                <a:gd name="csY1740" fmla="*/ 884880 h 1537073"/>
                <a:gd name="csX1741" fmla="*/ 513477 w 1333472"/>
                <a:gd name="csY1741" fmla="*/ 884880 h 1537073"/>
                <a:gd name="csX1742" fmla="*/ 511798 w 1333472"/>
                <a:gd name="csY1742" fmla="*/ 886558 h 1537073"/>
                <a:gd name="csX1743" fmla="*/ 511798 w 1333472"/>
                <a:gd name="csY1743" fmla="*/ 884880 h 1537073"/>
                <a:gd name="csX1744" fmla="*/ 509561 w 1333472"/>
                <a:gd name="csY1744" fmla="*/ 884880 h 1537073"/>
                <a:gd name="csX1745" fmla="*/ 507883 w 1333472"/>
                <a:gd name="csY1745" fmla="*/ 884880 h 1537073"/>
                <a:gd name="csX1746" fmla="*/ 507883 w 1333472"/>
                <a:gd name="csY1746" fmla="*/ 882643 h 1537073"/>
                <a:gd name="csX1747" fmla="*/ 506205 w 1333472"/>
                <a:gd name="csY1747" fmla="*/ 882643 h 1537073"/>
                <a:gd name="csX1748" fmla="*/ 504527 w 1333472"/>
                <a:gd name="csY1748" fmla="*/ 882643 h 1537073"/>
                <a:gd name="csX1749" fmla="*/ 502849 w 1333472"/>
                <a:gd name="csY1749" fmla="*/ 882643 h 1537073"/>
                <a:gd name="csX1750" fmla="*/ 502849 w 1333472"/>
                <a:gd name="csY1750" fmla="*/ 884880 h 1537073"/>
                <a:gd name="csX1751" fmla="*/ 500611 w 1333472"/>
                <a:gd name="csY1751" fmla="*/ 886558 h 1537073"/>
                <a:gd name="csX1752" fmla="*/ 498934 w 1333472"/>
                <a:gd name="csY1752" fmla="*/ 886558 h 1537073"/>
                <a:gd name="csX1753" fmla="*/ 497256 w 1333472"/>
                <a:gd name="csY1753" fmla="*/ 886558 h 1537073"/>
                <a:gd name="csX1754" fmla="*/ 495578 w 1333472"/>
                <a:gd name="csY1754" fmla="*/ 884880 h 1537073"/>
                <a:gd name="csX1755" fmla="*/ 495578 w 1333472"/>
                <a:gd name="csY1755" fmla="*/ 882643 h 1537073"/>
                <a:gd name="csX1756" fmla="*/ 497256 w 1333472"/>
                <a:gd name="csY1756" fmla="*/ 882643 h 1537073"/>
                <a:gd name="csX1757" fmla="*/ 497256 w 1333472"/>
                <a:gd name="csY1757" fmla="*/ 880965 h 1537073"/>
                <a:gd name="csX1758" fmla="*/ 498934 w 1333472"/>
                <a:gd name="csY1758" fmla="*/ 880965 h 1537073"/>
                <a:gd name="csX1759" fmla="*/ 500611 w 1333472"/>
                <a:gd name="csY1759" fmla="*/ 880965 h 1537073"/>
                <a:gd name="csX1760" fmla="*/ 500611 w 1333472"/>
                <a:gd name="csY1760" fmla="*/ 879287 h 1537073"/>
                <a:gd name="csX1761" fmla="*/ 500611 w 1333472"/>
                <a:gd name="csY1761" fmla="*/ 877609 h 1537073"/>
                <a:gd name="csX1762" fmla="*/ 502849 w 1333472"/>
                <a:gd name="csY1762" fmla="*/ 877609 h 1537073"/>
                <a:gd name="csX1763" fmla="*/ 502849 w 1333472"/>
                <a:gd name="csY1763" fmla="*/ 875931 h 1537073"/>
                <a:gd name="csX1764" fmla="*/ 504527 w 1333472"/>
                <a:gd name="csY1764" fmla="*/ 875931 h 1537073"/>
                <a:gd name="csX1765" fmla="*/ 504527 w 1333472"/>
                <a:gd name="csY1765" fmla="*/ 873693 h 1537073"/>
                <a:gd name="csX1766" fmla="*/ 506205 w 1333472"/>
                <a:gd name="csY1766" fmla="*/ 873693 h 1537073"/>
                <a:gd name="csX1767" fmla="*/ 507883 w 1333472"/>
                <a:gd name="csY1767" fmla="*/ 873693 h 1537073"/>
                <a:gd name="csX1768" fmla="*/ 509561 w 1333472"/>
                <a:gd name="csY1768" fmla="*/ 873693 h 1537073"/>
                <a:gd name="csX1769" fmla="*/ 511798 w 1333472"/>
                <a:gd name="csY1769" fmla="*/ 873693 h 1537073"/>
                <a:gd name="csX1770" fmla="*/ 513477 w 1333472"/>
                <a:gd name="csY1770" fmla="*/ 873693 h 1537073"/>
                <a:gd name="csX1771" fmla="*/ 513477 w 1333472"/>
                <a:gd name="csY1771" fmla="*/ 872015 h 1537073"/>
                <a:gd name="csX1772" fmla="*/ 513477 w 1333472"/>
                <a:gd name="csY1772" fmla="*/ 870337 h 1537073"/>
                <a:gd name="csX1773" fmla="*/ 511798 w 1333472"/>
                <a:gd name="csY1773" fmla="*/ 868659 h 1537073"/>
                <a:gd name="csX1774" fmla="*/ 509561 w 1333472"/>
                <a:gd name="csY1774" fmla="*/ 868659 h 1537073"/>
                <a:gd name="csX1775" fmla="*/ 507883 w 1333472"/>
                <a:gd name="csY1775" fmla="*/ 868659 h 1537073"/>
                <a:gd name="csX1776" fmla="*/ 506205 w 1333472"/>
                <a:gd name="csY1776" fmla="*/ 868659 h 1537073"/>
                <a:gd name="csX1777" fmla="*/ 504527 w 1333472"/>
                <a:gd name="csY1777" fmla="*/ 870337 h 1537073"/>
                <a:gd name="csX1778" fmla="*/ 502849 w 1333472"/>
                <a:gd name="csY1778" fmla="*/ 870337 h 1537073"/>
                <a:gd name="csX1779" fmla="*/ 502849 w 1333472"/>
                <a:gd name="csY1779" fmla="*/ 872015 h 1537073"/>
                <a:gd name="csX1780" fmla="*/ 498934 w 1333472"/>
                <a:gd name="csY1780" fmla="*/ 875931 h 1537073"/>
                <a:gd name="csX1781" fmla="*/ 497256 w 1333472"/>
                <a:gd name="csY1781" fmla="*/ 875931 h 1537073"/>
                <a:gd name="csX1782" fmla="*/ 497256 w 1333472"/>
                <a:gd name="csY1782" fmla="*/ 877609 h 1537073"/>
                <a:gd name="csX1783" fmla="*/ 495578 w 1333472"/>
                <a:gd name="csY1783" fmla="*/ 879287 h 1537073"/>
                <a:gd name="csX1784" fmla="*/ 493900 w 1333472"/>
                <a:gd name="csY1784" fmla="*/ 879287 h 1537073"/>
                <a:gd name="csX1785" fmla="*/ 493900 w 1333472"/>
                <a:gd name="csY1785" fmla="*/ 880965 h 1537073"/>
                <a:gd name="csX1786" fmla="*/ 492221 w 1333472"/>
                <a:gd name="csY1786" fmla="*/ 880965 h 1537073"/>
                <a:gd name="csX1787" fmla="*/ 489984 w 1333472"/>
                <a:gd name="csY1787" fmla="*/ 880965 h 1537073"/>
                <a:gd name="csX1788" fmla="*/ 488306 w 1333472"/>
                <a:gd name="csY1788" fmla="*/ 880965 h 1537073"/>
                <a:gd name="csX1789" fmla="*/ 488306 w 1333472"/>
                <a:gd name="csY1789" fmla="*/ 879287 h 1537073"/>
                <a:gd name="csX1790" fmla="*/ 489984 w 1333472"/>
                <a:gd name="csY1790" fmla="*/ 877609 h 1537073"/>
                <a:gd name="csX1791" fmla="*/ 489984 w 1333472"/>
                <a:gd name="csY1791" fmla="*/ 875931 h 1537073"/>
                <a:gd name="csX1792" fmla="*/ 492221 w 1333472"/>
                <a:gd name="csY1792" fmla="*/ 875931 h 1537073"/>
                <a:gd name="csX1793" fmla="*/ 493900 w 1333472"/>
                <a:gd name="csY1793" fmla="*/ 875931 h 1537073"/>
                <a:gd name="csX1794" fmla="*/ 495578 w 1333472"/>
                <a:gd name="csY1794" fmla="*/ 873693 h 1537073"/>
                <a:gd name="csX1795" fmla="*/ 495578 w 1333472"/>
                <a:gd name="csY1795" fmla="*/ 872015 h 1537073"/>
                <a:gd name="csX1796" fmla="*/ 495578 w 1333472"/>
                <a:gd name="csY1796" fmla="*/ 870337 h 1537073"/>
                <a:gd name="csX1797" fmla="*/ 495578 w 1333472"/>
                <a:gd name="csY1797" fmla="*/ 868659 h 1537073"/>
                <a:gd name="csX1798" fmla="*/ 495578 w 1333472"/>
                <a:gd name="csY1798" fmla="*/ 866981 h 1537073"/>
                <a:gd name="csX1799" fmla="*/ 495578 w 1333472"/>
                <a:gd name="csY1799" fmla="*/ 865303 h 1537073"/>
                <a:gd name="csX1800" fmla="*/ 497256 w 1333472"/>
                <a:gd name="csY1800" fmla="*/ 865303 h 1537073"/>
                <a:gd name="csX1801" fmla="*/ 498934 w 1333472"/>
                <a:gd name="csY1801" fmla="*/ 863066 h 1537073"/>
                <a:gd name="csX1802" fmla="*/ 500611 w 1333472"/>
                <a:gd name="csY1802" fmla="*/ 863066 h 1537073"/>
                <a:gd name="csX1803" fmla="*/ 502849 w 1333472"/>
                <a:gd name="csY1803" fmla="*/ 861388 h 1537073"/>
                <a:gd name="csX1804" fmla="*/ 504527 w 1333472"/>
                <a:gd name="csY1804" fmla="*/ 859710 h 1537073"/>
                <a:gd name="csX1805" fmla="*/ 506205 w 1333472"/>
                <a:gd name="csY1805" fmla="*/ 859710 h 1537073"/>
                <a:gd name="csX1806" fmla="*/ 507883 w 1333472"/>
                <a:gd name="csY1806" fmla="*/ 859710 h 1537073"/>
                <a:gd name="csX1807" fmla="*/ 509561 w 1333472"/>
                <a:gd name="csY1807" fmla="*/ 859710 h 1537073"/>
                <a:gd name="csX1808" fmla="*/ 511798 w 1333472"/>
                <a:gd name="csY1808" fmla="*/ 859710 h 1537073"/>
                <a:gd name="csX1809" fmla="*/ 513477 w 1333472"/>
                <a:gd name="csY1809" fmla="*/ 859710 h 1537073"/>
                <a:gd name="csX1810" fmla="*/ 515155 w 1333472"/>
                <a:gd name="csY1810" fmla="*/ 859710 h 1537073"/>
                <a:gd name="csX1811" fmla="*/ 516833 w 1333472"/>
                <a:gd name="csY1811" fmla="*/ 858032 h 1537073"/>
                <a:gd name="csX1812" fmla="*/ 515155 w 1333472"/>
                <a:gd name="csY1812" fmla="*/ 856354 h 1537073"/>
                <a:gd name="csX1813" fmla="*/ 513477 w 1333472"/>
                <a:gd name="csY1813" fmla="*/ 856354 h 1537073"/>
                <a:gd name="csX1814" fmla="*/ 513477 w 1333472"/>
                <a:gd name="csY1814" fmla="*/ 854116 h 1537073"/>
                <a:gd name="csX1815" fmla="*/ 511798 w 1333472"/>
                <a:gd name="csY1815" fmla="*/ 854116 h 1537073"/>
                <a:gd name="csX1816" fmla="*/ 509561 w 1333472"/>
                <a:gd name="csY1816" fmla="*/ 854116 h 1537073"/>
                <a:gd name="csX1817" fmla="*/ 507883 w 1333472"/>
                <a:gd name="csY1817" fmla="*/ 854116 h 1537073"/>
                <a:gd name="csX1818" fmla="*/ 507883 w 1333472"/>
                <a:gd name="csY1818" fmla="*/ 856354 h 1537073"/>
                <a:gd name="csX1819" fmla="*/ 506205 w 1333472"/>
                <a:gd name="csY1819" fmla="*/ 856354 h 1537073"/>
                <a:gd name="csX1820" fmla="*/ 504527 w 1333472"/>
                <a:gd name="csY1820" fmla="*/ 858032 h 1537073"/>
                <a:gd name="csX1821" fmla="*/ 502849 w 1333472"/>
                <a:gd name="csY1821" fmla="*/ 858032 h 1537073"/>
                <a:gd name="csX1822" fmla="*/ 500611 w 1333472"/>
                <a:gd name="csY1822" fmla="*/ 859710 h 1537073"/>
                <a:gd name="csX1823" fmla="*/ 498934 w 1333472"/>
                <a:gd name="csY1823" fmla="*/ 859710 h 1537073"/>
                <a:gd name="csX1824" fmla="*/ 497256 w 1333472"/>
                <a:gd name="csY1824" fmla="*/ 859710 h 1537073"/>
                <a:gd name="csX1825" fmla="*/ 497256 w 1333472"/>
                <a:gd name="csY1825" fmla="*/ 861388 h 1537073"/>
                <a:gd name="csX1826" fmla="*/ 495578 w 1333472"/>
                <a:gd name="csY1826" fmla="*/ 863066 h 1537073"/>
                <a:gd name="csX1827" fmla="*/ 493900 w 1333472"/>
                <a:gd name="csY1827" fmla="*/ 863066 h 1537073"/>
                <a:gd name="csX1828" fmla="*/ 492221 w 1333472"/>
                <a:gd name="csY1828" fmla="*/ 863066 h 1537073"/>
                <a:gd name="csX1829" fmla="*/ 489984 w 1333472"/>
                <a:gd name="csY1829" fmla="*/ 865303 h 1537073"/>
                <a:gd name="csX1830" fmla="*/ 488306 w 1333472"/>
                <a:gd name="csY1830" fmla="*/ 865303 h 1537073"/>
                <a:gd name="csX1831" fmla="*/ 486628 w 1333472"/>
                <a:gd name="csY1831" fmla="*/ 865303 h 1537073"/>
                <a:gd name="csX1832" fmla="*/ 484950 w 1333472"/>
                <a:gd name="csY1832" fmla="*/ 863066 h 1537073"/>
                <a:gd name="csX1833" fmla="*/ 483272 w 1333472"/>
                <a:gd name="csY1833" fmla="*/ 863066 h 1537073"/>
                <a:gd name="csX1834" fmla="*/ 481035 w 1333472"/>
                <a:gd name="csY1834" fmla="*/ 863066 h 1537073"/>
                <a:gd name="csX1835" fmla="*/ 479357 w 1333472"/>
                <a:gd name="csY1835" fmla="*/ 863066 h 1537073"/>
                <a:gd name="csX1836" fmla="*/ 477679 w 1333472"/>
                <a:gd name="csY1836" fmla="*/ 863066 h 1537073"/>
                <a:gd name="csX1837" fmla="*/ 477679 w 1333472"/>
                <a:gd name="csY1837" fmla="*/ 861388 h 1537073"/>
                <a:gd name="csX1838" fmla="*/ 477679 w 1333472"/>
                <a:gd name="csY1838" fmla="*/ 859710 h 1537073"/>
                <a:gd name="csX1839" fmla="*/ 479357 w 1333472"/>
                <a:gd name="csY1839" fmla="*/ 859710 h 1537073"/>
                <a:gd name="csX1840" fmla="*/ 479357 w 1333472"/>
                <a:gd name="csY1840" fmla="*/ 858032 h 1537073"/>
                <a:gd name="csX1841" fmla="*/ 481035 w 1333472"/>
                <a:gd name="csY1841" fmla="*/ 858032 h 1537073"/>
                <a:gd name="csX1842" fmla="*/ 483272 w 1333472"/>
                <a:gd name="csY1842" fmla="*/ 858032 h 1537073"/>
                <a:gd name="csX1843" fmla="*/ 483272 w 1333472"/>
                <a:gd name="csY1843" fmla="*/ 856354 h 1537073"/>
                <a:gd name="csX1844" fmla="*/ 483272 w 1333472"/>
                <a:gd name="csY1844" fmla="*/ 854116 h 1537073"/>
                <a:gd name="csX1845" fmla="*/ 484950 w 1333472"/>
                <a:gd name="csY1845" fmla="*/ 854116 h 1537073"/>
                <a:gd name="csX1846" fmla="*/ 484950 w 1333472"/>
                <a:gd name="csY1846" fmla="*/ 852438 h 1537073"/>
                <a:gd name="csX1847" fmla="*/ 486628 w 1333472"/>
                <a:gd name="csY1847" fmla="*/ 852438 h 1537073"/>
                <a:gd name="csX1848" fmla="*/ 488306 w 1333472"/>
                <a:gd name="csY1848" fmla="*/ 852438 h 1537073"/>
                <a:gd name="csX1849" fmla="*/ 489984 w 1333472"/>
                <a:gd name="csY1849" fmla="*/ 852438 h 1537073"/>
                <a:gd name="csX1850" fmla="*/ 489984 w 1333472"/>
                <a:gd name="csY1850" fmla="*/ 850760 h 1537073"/>
                <a:gd name="csX1851" fmla="*/ 492221 w 1333472"/>
                <a:gd name="csY1851" fmla="*/ 850760 h 1537073"/>
                <a:gd name="csX1852" fmla="*/ 493900 w 1333472"/>
                <a:gd name="csY1852" fmla="*/ 850760 h 1537073"/>
                <a:gd name="csX1853" fmla="*/ 495578 w 1333472"/>
                <a:gd name="csY1853" fmla="*/ 850760 h 1537073"/>
                <a:gd name="csX1854" fmla="*/ 497256 w 1333472"/>
                <a:gd name="csY1854" fmla="*/ 850760 h 1537073"/>
                <a:gd name="csX1855" fmla="*/ 498934 w 1333472"/>
                <a:gd name="csY1855" fmla="*/ 850760 h 1537073"/>
                <a:gd name="csX1856" fmla="*/ 500611 w 1333472"/>
                <a:gd name="csY1856" fmla="*/ 850760 h 1537073"/>
                <a:gd name="csX1857" fmla="*/ 500611 w 1333472"/>
                <a:gd name="csY1857" fmla="*/ 849082 h 1537073"/>
                <a:gd name="csX1858" fmla="*/ 502849 w 1333472"/>
                <a:gd name="csY1858" fmla="*/ 849082 h 1537073"/>
                <a:gd name="csX1859" fmla="*/ 504527 w 1333472"/>
                <a:gd name="csY1859" fmla="*/ 849082 h 1537073"/>
                <a:gd name="csX1860" fmla="*/ 506205 w 1333472"/>
                <a:gd name="csY1860" fmla="*/ 847404 h 1537073"/>
                <a:gd name="csX1861" fmla="*/ 507883 w 1333472"/>
                <a:gd name="csY1861" fmla="*/ 847404 h 1537073"/>
                <a:gd name="csX1862" fmla="*/ 507883 w 1333472"/>
                <a:gd name="csY1862" fmla="*/ 845167 h 1537073"/>
                <a:gd name="csX1863" fmla="*/ 507883 w 1333472"/>
                <a:gd name="csY1863" fmla="*/ 843489 h 1537073"/>
                <a:gd name="csX1864" fmla="*/ 507883 w 1333472"/>
                <a:gd name="csY1864" fmla="*/ 841811 h 1537073"/>
                <a:gd name="csX1865" fmla="*/ 509561 w 1333472"/>
                <a:gd name="csY1865" fmla="*/ 841811 h 1537073"/>
                <a:gd name="csX1866" fmla="*/ 509561 w 1333472"/>
                <a:gd name="csY1866" fmla="*/ 840133 h 1537073"/>
                <a:gd name="csX1867" fmla="*/ 509561 w 1333472"/>
                <a:gd name="csY1867" fmla="*/ 838455 h 1537073"/>
                <a:gd name="csX1868" fmla="*/ 509561 w 1333472"/>
                <a:gd name="csY1868" fmla="*/ 836777 h 1537073"/>
                <a:gd name="csX1869" fmla="*/ 507883 w 1333472"/>
                <a:gd name="csY1869" fmla="*/ 836777 h 1537073"/>
                <a:gd name="csX1870" fmla="*/ 506205 w 1333472"/>
                <a:gd name="csY1870" fmla="*/ 836777 h 1537073"/>
                <a:gd name="csX1871" fmla="*/ 506205 w 1333472"/>
                <a:gd name="csY1871" fmla="*/ 838455 h 1537073"/>
                <a:gd name="csX1872" fmla="*/ 506205 w 1333472"/>
                <a:gd name="csY1872" fmla="*/ 840133 h 1537073"/>
                <a:gd name="csX1873" fmla="*/ 504527 w 1333472"/>
                <a:gd name="csY1873" fmla="*/ 841811 h 1537073"/>
                <a:gd name="csX1874" fmla="*/ 504527 w 1333472"/>
                <a:gd name="csY1874" fmla="*/ 843489 h 1537073"/>
                <a:gd name="csX1875" fmla="*/ 502849 w 1333472"/>
                <a:gd name="csY1875" fmla="*/ 843489 h 1537073"/>
                <a:gd name="csX1876" fmla="*/ 500611 w 1333472"/>
                <a:gd name="csY1876" fmla="*/ 845167 h 1537073"/>
                <a:gd name="csX1877" fmla="*/ 498934 w 1333472"/>
                <a:gd name="csY1877" fmla="*/ 845167 h 1537073"/>
                <a:gd name="csX1878" fmla="*/ 497256 w 1333472"/>
                <a:gd name="csY1878" fmla="*/ 845167 h 1537073"/>
                <a:gd name="csX1879" fmla="*/ 497256 w 1333472"/>
                <a:gd name="csY1879" fmla="*/ 847404 h 1537073"/>
                <a:gd name="csX1880" fmla="*/ 495578 w 1333472"/>
                <a:gd name="csY1880" fmla="*/ 847404 h 1537073"/>
                <a:gd name="csX1881" fmla="*/ 495578 w 1333472"/>
                <a:gd name="csY1881" fmla="*/ 845167 h 1537073"/>
                <a:gd name="csX1882" fmla="*/ 492221 w 1333472"/>
                <a:gd name="csY1882" fmla="*/ 845167 h 1537073"/>
                <a:gd name="csX1883" fmla="*/ 489984 w 1333472"/>
                <a:gd name="csY1883" fmla="*/ 845167 h 1537073"/>
                <a:gd name="csX1884" fmla="*/ 488306 w 1333472"/>
                <a:gd name="csY1884" fmla="*/ 845167 h 1537073"/>
                <a:gd name="csX1885" fmla="*/ 488306 w 1333472"/>
                <a:gd name="csY1885" fmla="*/ 843489 h 1537073"/>
                <a:gd name="csX1886" fmla="*/ 488306 w 1333472"/>
                <a:gd name="csY1886" fmla="*/ 841811 h 1537073"/>
                <a:gd name="csX1887" fmla="*/ 489984 w 1333472"/>
                <a:gd name="csY1887" fmla="*/ 841811 h 1537073"/>
                <a:gd name="csX1888" fmla="*/ 489984 w 1333472"/>
                <a:gd name="csY1888" fmla="*/ 840133 h 1537073"/>
                <a:gd name="csX1889" fmla="*/ 488306 w 1333472"/>
                <a:gd name="csY1889" fmla="*/ 840133 h 1537073"/>
                <a:gd name="csX1890" fmla="*/ 486628 w 1333472"/>
                <a:gd name="csY1890" fmla="*/ 841811 h 1537073"/>
                <a:gd name="csX1891" fmla="*/ 484950 w 1333472"/>
                <a:gd name="csY1891" fmla="*/ 841811 h 1537073"/>
                <a:gd name="csX1892" fmla="*/ 483272 w 1333472"/>
                <a:gd name="csY1892" fmla="*/ 841811 h 1537073"/>
                <a:gd name="csX1893" fmla="*/ 483272 w 1333472"/>
                <a:gd name="csY1893" fmla="*/ 840133 h 1537073"/>
                <a:gd name="csX1894" fmla="*/ 481035 w 1333472"/>
                <a:gd name="csY1894" fmla="*/ 841811 h 1537073"/>
                <a:gd name="csX1895" fmla="*/ 479357 w 1333472"/>
                <a:gd name="csY1895" fmla="*/ 841811 h 1537073"/>
                <a:gd name="csX1896" fmla="*/ 477679 w 1333472"/>
                <a:gd name="csY1896" fmla="*/ 841811 h 1537073"/>
                <a:gd name="csX1897" fmla="*/ 477679 w 1333472"/>
                <a:gd name="csY1897" fmla="*/ 840133 h 1537073"/>
                <a:gd name="csX1898" fmla="*/ 476001 w 1333472"/>
                <a:gd name="csY1898" fmla="*/ 840133 h 1537073"/>
                <a:gd name="csX1899" fmla="*/ 474323 w 1333472"/>
                <a:gd name="csY1899" fmla="*/ 840133 h 1537073"/>
                <a:gd name="csX1900" fmla="*/ 472085 w 1333472"/>
                <a:gd name="csY1900" fmla="*/ 840133 h 1537073"/>
                <a:gd name="csX1901" fmla="*/ 472085 w 1333472"/>
                <a:gd name="csY1901" fmla="*/ 838455 h 1537073"/>
                <a:gd name="csX1902" fmla="*/ 472085 w 1333472"/>
                <a:gd name="csY1902" fmla="*/ 836777 h 1537073"/>
                <a:gd name="csX1903" fmla="*/ 474323 w 1333472"/>
                <a:gd name="csY1903" fmla="*/ 836777 h 1537073"/>
                <a:gd name="csX1904" fmla="*/ 474323 w 1333472"/>
                <a:gd name="csY1904" fmla="*/ 834539 h 1537073"/>
                <a:gd name="csX1905" fmla="*/ 476001 w 1333472"/>
                <a:gd name="csY1905" fmla="*/ 834539 h 1537073"/>
                <a:gd name="csX1906" fmla="*/ 476001 w 1333472"/>
                <a:gd name="csY1906" fmla="*/ 832861 h 1537073"/>
                <a:gd name="csX1907" fmla="*/ 477679 w 1333472"/>
                <a:gd name="csY1907" fmla="*/ 832861 h 1537073"/>
                <a:gd name="csX1908" fmla="*/ 479357 w 1333472"/>
                <a:gd name="csY1908" fmla="*/ 832861 h 1537073"/>
                <a:gd name="csX1909" fmla="*/ 479357 w 1333472"/>
                <a:gd name="csY1909" fmla="*/ 831183 h 1537073"/>
                <a:gd name="csX1910" fmla="*/ 479357 w 1333472"/>
                <a:gd name="csY1910" fmla="*/ 829505 h 1537073"/>
                <a:gd name="csX1911" fmla="*/ 481035 w 1333472"/>
                <a:gd name="csY1911" fmla="*/ 829505 h 1537073"/>
                <a:gd name="csX1912" fmla="*/ 481035 w 1333472"/>
                <a:gd name="csY1912" fmla="*/ 827827 h 1537073"/>
                <a:gd name="csX1913" fmla="*/ 479357 w 1333472"/>
                <a:gd name="csY1913" fmla="*/ 827827 h 1537073"/>
                <a:gd name="csX1914" fmla="*/ 479357 w 1333472"/>
                <a:gd name="csY1914" fmla="*/ 825590 h 1537073"/>
                <a:gd name="csX1915" fmla="*/ 479357 w 1333472"/>
                <a:gd name="csY1915" fmla="*/ 823912 h 1537073"/>
                <a:gd name="csX1916" fmla="*/ 481035 w 1333472"/>
                <a:gd name="csY1916" fmla="*/ 823912 h 1537073"/>
                <a:gd name="csX1917" fmla="*/ 481035 w 1333472"/>
                <a:gd name="csY1917" fmla="*/ 822234 h 1537073"/>
                <a:gd name="csX1918" fmla="*/ 483272 w 1333472"/>
                <a:gd name="csY1918" fmla="*/ 822234 h 1537073"/>
                <a:gd name="csX1919" fmla="*/ 483272 w 1333472"/>
                <a:gd name="csY1919" fmla="*/ 820556 h 1537073"/>
                <a:gd name="csX1920" fmla="*/ 483272 w 1333472"/>
                <a:gd name="csY1920" fmla="*/ 818878 h 1537073"/>
                <a:gd name="csX1921" fmla="*/ 484950 w 1333472"/>
                <a:gd name="csY1921" fmla="*/ 818878 h 1537073"/>
                <a:gd name="csX1922" fmla="*/ 484950 w 1333472"/>
                <a:gd name="csY1922" fmla="*/ 816640 h 1537073"/>
                <a:gd name="csX1923" fmla="*/ 483272 w 1333472"/>
                <a:gd name="csY1923" fmla="*/ 816640 h 1537073"/>
                <a:gd name="csX1924" fmla="*/ 481035 w 1333472"/>
                <a:gd name="csY1924" fmla="*/ 818878 h 1537073"/>
                <a:gd name="csX1925" fmla="*/ 479357 w 1333472"/>
                <a:gd name="csY1925" fmla="*/ 820556 h 1537073"/>
                <a:gd name="csX1926" fmla="*/ 479357 w 1333472"/>
                <a:gd name="csY1926" fmla="*/ 822234 h 1537073"/>
                <a:gd name="csX1927" fmla="*/ 477679 w 1333472"/>
                <a:gd name="csY1927" fmla="*/ 822234 h 1537073"/>
                <a:gd name="csX1928" fmla="*/ 477679 w 1333472"/>
                <a:gd name="csY1928" fmla="*/ 823912 h 1537073"/>
                <a:gd name="csX1929" fmla="*/ 477679 w 1333472"/>
                <a:gd name="csY1929" fmla="*/ 825590 h 1537073"/>
                <a:gd name="csX1930" fmla="*/ 477679 w 1333472"/>
                <a:gd name="csY1930" fmla="*/ 827827 h 1537073"/>
                <a:gd name="csX1931" fmla="*/ 477679 w 1333472"/>
                <a:gd name="csY1931" fmla="*/ 829505 h 1537073"/>
                <a:gd name="csX1932" fmla="*/ 474323 w 1333472"/>
                <a:gd name="csY1932" fmla="*/ 829505 h 1537073"/>
                <a:gd name="csX1933" fmla="*/ 472085 w 1333472"/>
                <a:gd name="csY1933" fmla="*/ 831183 h 1537073"/>
                <a:gd name="csX1934" fmla="*/ 472085 w 1333472"/>
                <a:gd name="csY1934" fmla="*/ 832861 h 1537073"/>
                <a:gd name="csX1935" fmla="*/ 470407 w 1333472"/>
                <a:gd name="csY1935" fmla="*/ 832861 h 1537073"/>
                <a:gd name="csX1936" fmla="*/ 470407 w 1333472"/>
                <a:gd name="csY1936" fmla="*/ 831183 h 1537073"/>
                <a:gd name="csX1937" fmla="*/ 470407 w 1333472"/>
                <a:gd name="csY1937" fmla="*/ 829505 h 1537073"/>
                <a:gd name="csX1938" fmla="*/ 470407 w 1333472"/>
                <a:gd name="csY1938" fmla="*/ 827827 h 1537073"/>
                <a:gd name="csX1939" fmla="*/ 470407 w 1333472"/>
                <a:gd name="csY1939" fmla="*/ 825590 h 1537073"/>
                <a:gd name="csX1940" fmla="*/ 470407 w 1333472"/>
                <a:gd name="csY1940" fmla="*/ 823912 h 1537073"/>
                <a:gd name="csX1941" fmla="*/ 468729 w 1333472"/>
                <a:gd name="csY1941" fmla="*/ 823912 h 1537073"/>
                <a:gd name="csX1942" fmla="*/ 468729 w 1333472"/>
                <a:gd name="csY1942" fmla="*/ 822234 h 1537073"/>
                <a:gd name="csX1943" fmla="*/ 468729 w 1333472"/>
                <a:gd name="csY1943" fmla="*/ 816640 h 1537073"/>
                <a:gd name="csX1944" fmla="*/ 468729 w 1333472"/>
                <a:gd name="csY1944" fmla="*/ 814962 h 1537073"/>
                <a:gd name="csX1945" fmla="*/ 468729 w 1333472"/>
                <a:gd name="csY1945" fmla="*/ 814962 h 1537073"/>
                <a:gd name="csX1946" fmla="*/ 467051 w 1333472"/>
                <a:gd name="csY1946" fmla="*/ 813284 h 1537073"/>
                <a:gd name="csX1947" fmla="*/ 467051 w 1333472"/>
                <a:gd name="csY1947" fmla="*/ 811606 h 1537073"/>
                <a:gd name="csX1948" fmla="*/ 465373 w 1333472"/>
                <a:gd name="csY1948" fmla="*/ 809928 h 1537073"/>
                <a:gd name="csX1949" fmla="*/ 463695 w 1333472"/>
                <a:gd name="csY1949" fmla="*/ 809928 h 1537073"/>
                <a:gd name="csX1950" fmla="*/ 461458 w 1333472"/>
                <a:gd name="csY1950" fmla="*/ 808250 h 1537073"/>
                <a:gd name="csX1951" fmla="*/ 461458 w 1333472"/>
                <a:gd name="csY1951" fmla="*/ 806013 h 1537073"/>
                <a:gd name="csX1952" fmla="*/ 459780 w 1333472"/>
                <a:gd name="csY1952" fmla="*/ 804335 h 1537073"/>
                <a:gd name="csX1953" fmla="*/ 459780 w 1333472"/>
                <a:gd name="csY1953" fmla="*/ 802657 h 1537073"/>
                <a:gd name="csX1954" fmla="*/ 459780 w 1333472"/>
                <a:gd name="csY1954" fmla="*/ 800979 h 1537073"/>
                <a:gd name="csX1955" fmla="*/ 459780 w 1333472"/>
                <a:gd name="csY1955" fmla="*/ 799301 h 1537073"/>
                <a:gd name="csX1956" fmla="*/ 459780 w 1333472"/>
                <a:gd name="csY1956" fmla="*/ 797063 h 1537073"/>
                <a:gd name="csX1957" fmla="*/ 459780 w 1333472"/>
                <a:gd name="csY1957" fmla="*/ 795385 h 1537073"/>
                <a:gd name="csX1958" fmla="*/ 458102 w 1333472"/>
                <a:gd name="csY1958" fmla="*/ 795385 h 1537073"/>
                <a:gd name="csX1959" fmla="*/ 456424 w 1333472"/>
                <a:gd name="csY1959" fmla="*/ 795385 h 1537073"/>
                <a:gd name="csX1960" fmla="*/ 458102 w 1333472"/>
                <a:gd name="csY1960" fmla="*/ 797063 h 1537073"/>
                <a:gd name="csX1961" fmla="*/ 458102 w 1333472"/>
                <a:gd name="csY1961" fmla="*/ 797063 h 1537073"/>
                <a:gd name="csX1962" fmla="*/ 458102 w 1333472"/>
                <a:gd name="csY1962" fmla="*/ 799301 h 1537073"/>
                <a:gd name="csX1963" fmla="*/ 458102 w 1333472"/>
                <a:gd name="csY1963" fmla="*/ 800979 h 1537073"/>
                <a:gd name="csX1964" fmla="*/ 458102 w 1333472"/>
                <a:gd name="csY1964" fmla="*/ 802657 h 1537073"/>
                <a:gd name="csX1965" fmla="*/ 458102 w 1333472"/>
                <a:gd name="csY1965" fmla="*/ 804335 h 1537073"/>
                <a:gd name="csX1966" fmla="*/ 458102 w 1333472"/>
                <a:gd name="csY1966" fmla="*/ 806013 h 1537073"/>
                <a:gd name="csX1967" fmla="*/ 459780 w 1333472"/>
                <a:gd name="csY1967" fmla="*/ 808250 h 1537073"/>
                <a:gd name="csX1968" fmla="*/ 459780 w 1333472"/>
                <a:gd name="csY1968" fmla="*/ 809928 h 1537073"/>
                <a:gd name="csX1969" fmla="*/ 461458 w 1333472"/>
                <a:gd name="csY1969" fmla="*/ 811606 h 1537073"/>
                <a:gd name="csX1970" fmla="*/ 463695 w 1333472"/>
                <a:gd name="csY1970" fmla="*/ 811606 h 1537073"/>
                <a:gd name="csX1971" fmla="*/ 465373 w 1333472"/>
                <a:gd name="csY1971" fmla="*/ 813284 h 1537073"/>
                <a:gd name="csX1972" fmla="*/ 465373 w 1333472"/>
                <a:gd name="csY1972" fmla="*/ 814962 h 1537073"/>
                <a:gd name="csX1973" fmla="*/ 465373 w 1333472"/>
                <a:gd name="csY1973" fmla="*/ 816640 h 1537073"/>
                <a:gd name="csX1974" fmla="*/ 465373 w 1333472"/>
                <a:gd name="csY1974" fmla="*/ 818878 h 1537073"/>
                <a:gd name="csX1975" fmla="*/ 465373 w 1333472"/>
                <a:gd name="csY1975" fmla="*/ 820556 h 1537073"/>
                <a:gd name="csX1976" fmla="*/ 465373 w 1333472"/>
                <a:gd name="csY1976" fmla="*/ 822234 h 1537073"/>
                <a:gd name="csX1977" fmla="*/ 467051 w 1333472"/>
                <a:gd name="csY1977" fmla="*/ 823912 h 1537073"/>
                <a:gd name="csX1978" fmla="*/ 467051 w 1333472"/>
                <a:gd name="csY1978" fmla="*/ 825590 h 1537073"/>
                <a:gd name="csX1979" fmla="*/ 467051 w 1333472"/>
                <a:gd name="csY1979" fmla="*/ 827827 h 1537073"/>
                <a:gd name="csX1980" fmla="*/ 467051 w 1333472"/>
                <a:gd name="csY1980" fmla="*/ 829505 h 1537073"/>
                <a:gd name="csX1981" fmla="*/ 467051 w 1333472"/>
                <a:gd name="csY1981" fmla="*/ 832861 h 1537073"/>
                <a:gd name="csX1982" fmla="*/ 465373 w 1333472"/>
                <a:gd name="csY1982" fmla="*/ 832861 h 1537073"/>
                <a:gd name="csX1983" fmla="*/ 465373 w 1333472"/>
                <a:gd name="csY1983" fmla="*/ 834539 h 1537073"/>
                <a:gd name="csX1984" fmla="*/ 461458 w 1333472"/>
                <a:gd name="csY1984" fmla="*/ 836777 h 1537073"/>
                <a:gd name="csX1985" fmla="*/ 459780 w 1333472"/>
                <a:gd name="csY1985" fmla="*/ 836777 h 1537073"/>
                <a:gd name="csX1986" fmla="*/ 459780 w 1333472"/>
                <a:gd name="csY1986" fmla="*/ 836777 h 1537073"/>
                <a:gd name="csX1987" fmla="*/ 459780 w 1333472"/>
                <a:gd name="csY1987" fmla="*/ 838455 h 1537073"/>
                <a:gd name="csX1988" fmla="*/ 459780 w 1333472"/>
                <a:gd name="csY1988" fmla="*/ 840133 h 1537073"/>
                <a:gd name="csX1989" fmla="*/ 459780 w 1333472"/>
                <a:gd name="csY1989" fmla="*/ 841811 h 1537073"/>
                <a:gd name="csX1990" fmla="*/ 459780 w 1333472"/>
                <a:gd name="csY1990" fmla="*/ 843489 h 1537073"/>
                <a:gd name="csX1991" fmla="*/ 459780 w 1333472"/>
                <a:gd name="csY1991" fmla="*/ 845167 h 1537073"/>
                <a:gd name="csX1992" fmla="*/ 458102 w 1333472"/>
                <a:gd name="csY1992" fmla="*/ 845167 h 1537073"/>
                <a:gd name="csX1993" fmla="*/ 456424 w 1333472"/>
                <a:gd name="csY1993" fmla="*/ 845167 h 1537073"/>
                <a:gd name="csX1994" fmla="*/ 454746 w 1333472"/>
                <a:gd name="csY1994" fmla="*/ 843489 h 1537073"/>
                <a:gd name="csX1995" fmla="*/ 452508 w 1333472"/>
                <a:gd name="csY1995" fmla="*/ 843489 h 1537073"/>
                <a:gd name="csX1996" fmla="*/ 452508 w 1333472"/>
                <a:gd name="csY1996" fmla="*/ 845167 h 1537073"/>
                <a:gd name="csX1997" fmla="*/ 452508 w 1333472"/>
                <a:gd name="csY1997" fmla="*/ 847404 h 1537073"/>
                <a:gd name="csX1998" fmla="*/ 454746 w 1333472"/>
                <a:gd name="csY1998" fmla="*/ 847404 h 1537073"/>
                <a:gd name="csX1999" fmla="*/ 454746 w 1333472"/>
                <a:gd name="csY1999" fmla="*/ 849082 h 1537073"/>
                <a:gd name="csX2000" fmla="*/ 456424 w 1333472"/>
                <a:gd name="csY2000" fmla="*/ 849082 h 1537073"/>
                <a:gd name="csX2001" fmla="*/ 456424 w 1333472"/>
                <a:gd name="csY2001" fmla="*/ 850760 h 1537073"/>
                <a:gd name="csX2002" fmla="*/ 456424 w 1333472"/>
                <a:gd name="csY2002" fmla="*/ 852438 h 1537073"/>
                <a:gd name="csX2003" fmla="*/ 456424 w 1333472"/>
                <a:gd name="csY2003" fmla="*/ 854116 h 1537073"/>
                <a:gd name="csX2004" fmla="*/ 456424 w 1333472"/>
                <a:gd name="csY2004" fmla="*/ 856354 h 1537073"/>
                <a:gd name="csX2005" fmla="*/ 456424 w 1333472"/>
                <a:gd name="csY2005" fmla="*/ 858032 h 1537073"/>
                <a:gd name="csX2006" fmla="*/ 456424 w 1333472"/>
                <a:gd name="csY2006" fmla="*/ 859710 h 1537073"/>
                <a:gd name="csX2007" fmla="*/ 454746 w 1333472"/>
                <a:gd name="csY2007" fmla="*/ 859710 h 1537073"/>
                <a:gd name="csX2008" fmla="*/ 452508 w 1333472"/>
                <a:gd name="csY2008" fmla="*/ 859710 h 1537073"/>
                <a:gd name="csX2009" fmla="*/ 449152 w 1333472"/>
                <a:gd name="csY2009" fmla="*/ 861388 h 1537073"/>
                <a:gd name="csX2010" fmla="*/ 449152 w 1333472"/>
                <a:gd name="csY2010" fmla="*/ 863066 h 1537073"/>
                <a:gd name="csX2011" fmla="*/ 447474 w 1333472"/>
                <a:gd name="csY2011" fmla="*/ 863066 h 1537073"/>
                <a:gd name="csX2012" fmla="*/ 445796 w 1333472"/>
                <a:gd name="csY2012" fmla="*/ 865303 h 1537073"/>
                <a:gd name="csX2013" fmla="*/ 443559 w 1333472"/>
                <a:gd name="csY2013" fmla="*/ 865303 h 1537073"/>
                <a:gd name="csX2014" fmla="*/ 441881 w 1333472"/>
                <a:gd name="csY2014" fmla="*/ 865303 h 1537073"/>
                <a:gd name="csX2015" fmla="*/ 440203 w 1333472"/>
                <a:gd name="csY2015" fmla="*/ 865303 h 1537073"/>
                <a:gd name="csX2016" fmla="*/ 438525 w 1333472"/>
                <a:gd name="csY2016" fmla="*/ 865303 h 1537073"/>
                <a:gd name="csX2017" fmla="*/ 436847 w 1333472"/>
                <a:gd name="csY2017" fmla="*/ 865303 h 1537073"/>
                <a:gd name="csX2018" fmla="*/ 435169 w 1333472"/>
                <a:gd name="csY2018" fmla="*/ 866981 h 1537073"/>
                <a:gd name="csX2019" fmla="*/ 435169 w 1333472"/>
                <a:gd name="csY2019" fmla="*/ 865303 h 1537073"/>
                <a:gd name="csX2020" fmla="*/ 432931 w 1333472"/>
                <a:gd name="csY2020" fmla="*/ 865303 h 1537073"/>
                <a:gd name="csX2021" fmla="*/ 431253 w 1333472"/>
                <a:gd name="csY2021" fmla="*/ 865303 h 1537073"/>
                <a:gd name="csX2022" fmla="*/ 431253 w 1333472"/>
                <a:gd name="csY2022" fmla="*/ 863066 h 1537073"/>
                <a:gd name="csX2023" fmla="*/ 431253 w 1333472"/>
                <a:gd name="csY2023" fmla="*/ 861388 h 1537073"/>
                <a:gd name="csX2024" fmla="*/ 431253 w 1333472"/>
                <a:gd name="csY2024" fmla="*/ 859710 h 1537073"/>
                <a:gd name="csX2025" fmla="*/ 429575 w 1333472"/>
                <a:gd name="csY2025" fmla="*/ 859710 h 1537073"/>
                <a:gd name="csX2026" fmla="*/ 427897 w 1333472"/>
                <a:gd name="csY2026" fmla="*/ 859710 h 1537073"/>
                <a:gd name="csX2027" fmla="*/ 426219 w 1333472"/>
                <a:gd name="csY2027" fmla="*/ 859710 h 1537073"/>
                <a:gd name="csX2028" fmla="*/ 426219 w 1333472"/>
                <a:gd name="csY2028" fmla="*/ 859710 h 1537073"/>
                <a:gd name="csX2029" fmla="*/ 426219 w 1333472"/>
                <a:gd name="csY2029" fmla="*/ 861388 h 1537073"/>
                <a:gd name="csX2030" fmla="*/ 426219 w 1333472"/>
                <a:gd name="csY2030" fmla="*/ 863066 h 1537073"/>
                <a:gd name="csX2031" fmla="*/ 423982 w 1333472"/>
                <a:gd name="csY2031" fmla="*/ 863066 h 1537073"/>
                <a:gd name="csX2032" fmla="*/ 420626 w 1333472"/>
                <a:gd name="csY2032" fmla="*/ 863066 h 1537073"/>
                <a:gd name="csX2033" fmla="*/ 420626 w 1333472"/>
                <a:gd name="csY2033" fmla="*/ 859710 h 1537073"/>
                <a:gd name="csX2034" fmla="*/ 418948 w 1333472"/>
                <a:gd name="csY2034" fmla="*/ 859710 h 1537073"/>
                <a:gd name="csX2035" fmla="*/ 417270 w 1333472"/>
                <a:gd name="csY2035" fmla="*/ 858032 h 1537073"/>
                <a:gd name="csX2036" fmla="*/ 417270 w 1333472"/>
                <a:gd name="csY2036" fmla="*/ 856354 h 1537073"/>
                <a:gd name="csX2037" fmla="*/ 417270 w 1333472"/>
                <a:gd name="csY2037" fmla="*/ 854116 h 1537073"/>
                <a:gd name="csX2038" fmla="*/ 417270 w 1333472"/>
                <a:gd name="csY2038" fmla="*/ 852438 h 1537073"/>
                <a:gd name="csX2039" fmla="*/ 415032 w 1333472"/>
                <a:gd name="csY2039" fmla="*/ 850760 h 1537073"/>
                <a:gd name="csX2040" fmla="*/ 413354 w 1333472"/>
                <a:gd name="csY2040" fmla="*/ 847404 h 1537073"/>
                <a:gd name="csX2041" fmla="*/ 413354 w 1333472"/>
                <a:gd name="csY2041" fmla="*/ 845167 h 1537073"/>
                <a:gd name="csX2042" fmla="*/ 415032 w 1333472"/>
                <a:gd name="csY2042" fmla="*/ 845167 h 1537073"/>
                <a:gd name="csX2043" fmla="*/ 417270 w 1333472"/>
                <a:gd name="csY2043" fmla="*/ 845167 h 1537073"/>
                <a:gd name="csX2044" fmla="*/ 415032 w 1333472"/>
                <a:gd name="csY2044" fmla="*/ 843489 h 1537073"/>
                <a:gd name="csX2045" fmla="*/ 413354 w 1333472"/>
                <a:gd name="csY2045" fmla="*/ 841811 h 1537073"/>
                <a:gd name="csX2046" fmla="*/ 411676 w 1333472"/>
                <a:gd name="csY2046" fmla="*/ 841811 h 1537073"/>
                <a:gd name="csX2047" fmla="*/ 409998 w 1333472"/>
                <a:gd name="csY2047" fmla="*/ 841811 h 1537073"/>
                <a:gd name="csX2048" fmla="*/ 408320 w 1333472"/>
                <a:gd name="csY2048" fmla="*/ 841811 h 1537073"/>
                <a:gd name="csX2049" fmla="*/ 408320 w 1333472"/>
                <a:gd name="csY2049" fmla="*/ 840133 h 1537073"/>
                <a:gd name="csX2050" fmla="*/ 409998 w 1333472"/>
                <a:gd name="csY2050" fmla="*/ 840133 h 1537073"/>
                <a:gd name="csX2051" fmla="*/ 411676 w 1333472"/>
                <a:gd name="csY2051" fmla="*/ 838455 h 1537073"/>
                <a:gd name="csX2052" fmla="*/ 411676 w 1333472"/>
                <a:gd name="csY2052" fmla="*/ 836777 h 1537073"/>
                <a:gd name="csX2053" fmla="*/ 413354 w 1333472"/>
                <a:gd name="csY2053" fmla="*/ 836777 h 1537073"/>
                <a:gd name="csX2054" fmla="*/ 415032 w 1333472"/>
                <a:gd name="csY2054" fmla="*/ 836777 h 1537073"/>
                <a:gd name="csX2055" fmla="*/ 417270 w 1333472"/>
                <a:gd name="csY2055" fmla="*/ 836777 h 1537073"/>
                <a:gd name="csX2056" fmla="*/ 417270 w 1333472"/>
                <a:gd name="csY2056" fmla="*/ 834539 h 1537073"/>
                <a:gd name="csX2057" fmla="*/ 418948 w 1333472"/>
                <a:gd name="csY2057" fmla="*/ 832861 h 1537073"/>
                <a:gd name="csX2058" fmla="*/ 420626 w 1333472"/>
                <a:gd name="csY2058" fmla="*/ 832861 h 1537073"/>
                <a:gd name="csX2059" fmla="*/ 422304 w 1333472"/>
                <a:gd name="csY2059" fmla="*/ 832861 h 1537073"/>
                <a:gd name="csX2060" fmla="*/ 422304 w 1333472"/>
                <a:gd name="csY2060" fmla="*/ 832861 h 1537073"/>
                <a:gd name="csX2061" fmla="*/ 422304 w 1333472"/>
                <a:gd name="csY2061" fmla="*/ 831183 h 1537073"/>
                <a:gd name="csX2062" fmla="*/ 420626 w 1333472"/>
                <a:gd name="csY2062" fmla="*/ 829505 h 1537073"/>
                <a:gd name="csX2063" fmla="*/ 420626 w 1333472"/>
                <a:gd name="csY2063" fmla="*/ 827827 h 1537073"/>
                <a:gd name="csX2064" fmla="*/ 422304 w 1333472"/>
                <a:gd name="csY2064" fmla="*/ 825590 h 1537073"/>
                <a:gd name="csX2065" fmla="*/ 423982 w 1333472"/>
                <a:gd name="csY2065" fmla="*/ 825590 h 1537073"/>
                <a:gd name="csX2066" fmla="*/ 426219 w 1333472"/>
                <a:gd name="csY2066" fmla="*/ 823912 h 1537073"/>
                <a:gd name="csX2067" fmla="*/ 427897 w 1333472"/>
                <a:gd name="csY2067" fmla="*/ 825590 h 1537073"/>
                <a:gd name="csX2068" fmla="*/ 429575 w 1333472"/>
                <a:gd name="csY2068" fmla="*/ 825590 h 1537073"/>
                <a:gd name="csX2069" fmla="*/ 431253 w 1333472"/>
                <a:gd name="csY2069" fmla="*/ 825590 h 1537073"/>
                <a:gd name="csX2070" fmla="*/ 432931 w 1333472"/>
                <a:gd name="csY2070" fmla="*/ 823912 h 1537073"/>
                <a:gd name="csX2071" fmla="*/ 435169 w 1333472"/>
                <a:gd name="csY2071" fmla="*/ 823912 h 1537073"/>
                <a:gd name="csX2072" fmla="*/ 435169 w 1333472"/>
                <a:gd name="csY2072" fmla="*/ 822234 h 1537073"/>
                <a:gd name="csX2073" fmla="*/ 435169 w 1333472"/>
                <a:gd name="csY2073" fmla="*/ 820556 h 1537073"/>
                <a:gd name="csX2074" fmla="*/ 435169 w 1333472"/>
                <a:gd name="csY2074" fmla="*/ 820556 h 1537073"/>
                <a:gd name="csX2075" fmla="*/ 432931 w 1333472"/>
                <a:gd name="csY2075" fmla="*/ 822234 h 1537073"/>
                <a:gd name="csX2076" fmla="*/ 431253 w 1333472"/>
                <a:gd name="csY2076" fmla="*/ 822234 h 1537073"/>
                <a:gd name="csX2077" fmla="*/ 429575 w 1333472"/>
                <a:gd name="csY2077" fmla="*/ 822234 h 1537073"/>
                <a:gd name="csX2078" fmla="*/ 427897 w 1333472"/>
                <a:gd name="csY2078" fmla="*/ 822234 h 1537073"/>
                <a:gd name="csX2079" fmla="*/ 426219 w 1333472"/>
                <a:gd name="csY2079" fmla="*/ 822234 h 1537073"/>
                <a:gd name="csX2080" fmla="*/ 423982 w 1333472"/>
                <a:gd name="csY2080" fmla="*/ 822234 h 1537073"/>
                <a:gd name="csX2081" fmla="*/ 422304 w 1333472"/>
                <a:gd name="csY2081" fmla="*/ 822234 h 1537073"/>
                <a:gd name="csX2082" fmla="*/ 420626 w 1333472"/>
                <a:gd name="csY2082" fmla="*/ 820556 h 1537073"/>
                <a:gd name="csX2083" fmla="*/ 418948 w 1333472"/>
                <a:gd name="csY2083" fmla="*/ 818878 h 1537073"/>
                <a:gd name="csX2084" fmla="*/ 417270 w 1333472"/>
                <a:gd name="csY2084" fmla="*/ 818878 h 1537073"/>
                <a:gd name="csX2085" fmla="*/ 415032 w 1333472"/>
                <a:gd name="csY2085" fmla="*/ 818878 h 1537073"/>
                <a:gd name="csX2086" fmla="*/ 415032 w 1333472"/>
                <a:gd name="csY2086" fmla="*/ 816640 h 1537073"/>
                <a:gd name="csX2087" fmla="*/ 417270 w 1333472"/>
                <a:gd name="csY2087" fmla="*/ 816640 h 1537073"/>
                <a:gd name="csX2088" fmla="*/ 417270 w 1333472"/>
                <a:gd name="csY2088" fmla="*/ 814962 h 1537073"/>
                <a:gd name="csX2089" fmla="*/ 418948 w 1333472"/>
                <a:gd name="csY2089" fmla="*/ 813284 h 1537073"/>
                <a:gd name="csX2090" fmla="*/ 418948 w 1333472"/>
                <a:gd name="csY2090" fmla="*/ 811606 h 1537073"/>
                <a:gd name="csX2091" fmla="*/ 418948 w 1333472"/>
                <a:gd name="csY2091" fmla="*/ 809928 h 1537073"/>
                <a:gd name="csX2092" fmla="*/ 420626 w 1333472"/>
                <a:gd name="csY2092" fmla="*/ 809928 h 1537073"/>
                <a:gd name="csX2093" fmla="*/ 422304 w 1333472"/>
                <a:gd name="csY2093" fmla="*/ 808250 h 1537073"/>
                <a:gd name="csX2094" fmla="*/ 423982 w 1333472"/>
                <a:gd name="csY2094" fmla="*/ 806013 h 1537073"/>
                <a:gd name="csX2095" fmla="*/ 426219 w 1333472"/>
                <a:gd name="csY2095" fmla="*/ 804335 h 1537073"/>
                <a:gd name="csX2096" fmla="*/ 427897 w 1333472"/>
                <a:gd name="csY2096" fmla="*/ 802657 h 1537073"/>
                <a:gd name="csX2097" fmla="*/ 427897 w 1333472"/>
                <a:gd name="csY2097" fmla="*/ 800979 h 1537073"/>
                <a:gd name="csX2098" fmla="*/ 429575 w 1333472"/>
                <a:gd name="csY2098" fmla="*/ 800979 h 1537073"/>
                <a:gd name="csX2099" fmla="*/ 431253 w 1333472"/>
                <a:gd name="csY2099" fmla="*/ 800979 h 1537073"/>
                <a:gd name="csX2100" fmla="*/ 431253 w 1333472"/>
                <a:gd name="csY2100" fmla="*/ 799301 h 1537073"/>
                <a:gd name="csX2101" fmla="*/ 432931 w 1333472"/>
                <a:gd name="csY2101" fmla="*/ 799301 h 1537073"/>
                <a:gd name="csX2102" fmla="*/ 432931 w 1333472"/>
                <a:gd name="csY2102" fmla="*/ 797063 h 1537073"/>
                <a:gd name="csX2103" fmla="*/ 431253 w 1333472"/>
                <a:gd name="csY2103" fmla="*/ 797063 h 1537073"/>
                <a:gd name="csX2104" fmla="*/ 431253 w 1333472"/>
                <a:gd name="csY2104" fmla="*/ 795385 h 1537073"/>
                <a:gd name="csX2105" fmla="*/ 431253 w 1333472"/>
                <a:gd name="csY2105" fmla="*/ 793707 h 1537073"/>
                <a:gd name="csX2106" fmla="*/ 431253 w 1333472"/>
                <a:gd name="csY2106" fmla="*/ 792029 h 1537073"/>
                <a:gd name="csX2107" fmla="*/ 431253 w 1333472"/>
                <a:gd name="csY2107" fmla="*/ 790351 h 1537073"/>
                <a:gd name="csX2108" fmla="*/ 431253 w 1333472"/>
                <a:gd name="csY2108" fmla="*/ 788114 h 1537073"/>
                <a:gd name="csX2109" fmla="*/ 431253 w 1333472"/>
                <a:gd name="csY2109" fmla="*/ 788114 h 1537073"/>
                <a:gd name="csX2110" fmla="*/ 429575 w 1333472"/>
                <a:gd name="csY2110" fmla="*/ 786436 h 1537073"/>
                <a:gd name="csX2111" fmla="*/ 427897 w 1333472"/>
                <a:gd name="csY2111" fmla="*/ 786436 h 1537073"/>
                <a:gd name="csX2112" fmla="*/ 426219 w 1333472"/>
                <a:gd name="csY2112" fmla="*/ 786436 h 1537073"/>
                <a:gd name="csX2113" fmla="*/ 426219 w 1333472"/>
                <a:gd name="csY2113" fmla="*/ 786436 h 1537073"/>
                <a:gd name="csX2114" fmla="*/ 423982 w 1333472"/>
                <a:gd name="csY2114" fmla="*/ 786436 h 1537073"/>
                <a:gd name="csX2115" fmla="*/ 422304 w 1333472"/>
                <a:gd name="csY2115" fmla="*/ 786436 h 1537073"/>
                <a:gd name="csX2116" fmla="*/ 420626 w 1333472"/>
                <a:gd name="csY2116" fmla="*/ 786436 h 1537073"/>
                <a:gd name="csX2117" fmla="*/ 420626 w 1333472"/>
                <a:gd name="csY2117" fmla="*/ 786436 h 1537073"/>
                <a:gd name="csX2118" fmla="*/ 418948 w 1333472"/>
                <a:gd name="csY2118" fmla="*/ 786436 h 1537073"/>
                <a:gd name="csX2119" fmla="*/ 417270 w 1333472"/>
                <a:gd name="csY2119" fmla="*/ 786436 h 1537073"/>
                <a:gd name="csX2120" fmla="*/ 417270 w 1333472"/>
                <a:gd name="csY2120" fmla="*/ 784758 h 1537073"/>
                <a:gd name="csX2121" fmla="*/ 415032 w 1333472"/>
                <a:gd name="csY2121" fmla="*/ 784758 h 1537073"/>
                <a:gd name="csX2122" fmla="*/ 415032 w 1333472"/>
                <a:gd name="csY2122" fmla="*/ 783080 h 1537073"/>
                <a:gd name="csX2123" fmla="*/ 415032 w 1333472"/>
                <a:gd name="csY2123" fmla="*/ 781402 h 1537073"/>
                <a:gd name="csX2124" fmla="*/ 417270 w 1333472"/>
                <a:gd name="csY2124" fmla="*/ 781402 h 1537073"/>
                <a:gd name="csX2125" fmla="*/ 417270 w 1333472"/>
                <a:gd name="csY2125" fmla="*/ 779724 h 1537073"/>
                <a:gd name="csX2126" fmla="*/ 418948 w 1333472"/>
                <a:gd name="csY2126" fmla="*/ 777486 h 1537073"/>
                <a:gd name="csX2127" fmla="*/ 418948 w 1333472"/>
                <a:gd name="csY2127" fmla="*/ 775808 h 1537073"/>
                <a:gd name="csX2128" fmla="*/ 420626 w 1333472"/>
                <a:gd name="csY2128" fmla="*/ 777486 h 1537073"/>
                <a:gd name="csX2129" fmla="*/ 422304 w 1333472"/>
                <a:gd name="csY2129" fmla="*/ 777486 h 1537073"/>
                <a:gd name="csX2130" fmla="*/ 423982 w 1333472"/>
                <a:gd name="csY2130" fmla="*/ 777486 h 1537073"/>
                <a:gd name="csX2131" fmla="*/ 423982 w 1333472"/>
                <a:gd name="csY2131" fmla="*/ 779724 h 1537073"/>
                <a:gd name="csX2132" fmla="*/ 426219 w 1333472"/>
                <a:gd name="csY2132" fmla="*/ 779724 h 1537073"/>
                <a:gd name="csX2133" fmla="*/ 427897 w 1333472"/>
                <a:gd name="csY2133" fmla="*/ 779724 h 1537073"/>
                <a:gd name="csX2134" fmla="*/ 429575 w 1333472"/>
                <a:gd name="csY2134" fmla="*/ 779724 h 1537073"/>
                <a:gd name="csX2135" fmla="*/ 431253 w 1333472"/>
                <a:gd name="csY2135" fmla="*/ 779724 h 1537073"/>
                <a:gd name="csX2136" fmla="*/ 431253 w 1333472"/>
                <a:gd name="csY2136" fmla="*/ 781402 h 1537073"/>
                <a:gd name="csX2137" fmla="*/ 432931 w 1333472"/>
                <a:gd name="csY2137" fmla="*/ 781402 h 1537073"/>
                <a:gd name="csX2138" fmla="*/ 432931 w 1333472"/>
                <a:gd name="csY2138" fmla="*/ 779724 h 1537073"/>
                <a:gd name="csX2139" fmla="*/ 435169 w 1333472"/>
                <a:gd name="csY2139" fmla="*/ 779724 h 1537073"/>
                <a:gd name="csX2140" fmla="*/ 436847 w 1333472"/>
                <a:gd name="csY2140" fmla="*/ 779724 h 1537073"/>
                <a:gd name="csX2141" fmla="*/ 436847 w 1333472"/>
                <a:gd name="csY2141" fmla="*/ 779724 h 1537073"/>
                <a:gd name="csX2142" fmla="*/ 436847 w 1333472"/>
                <a:gd name="csY2142" fmla="*/ 777486 h 1537073"/>
                <a:gd name="csX2143" fmla="*/ 435169 w 1333472"/>
                <a:gd name="csY2143" fmla="*/ 777486 h 1537073"/>
                <a:gd name="csX2144" fmla="*/ 435169 w 1333472"/>
                <a:gd name="csY2144" fmla="*/ 775808 h 1537073"/>
                <a:gd name="csX2145" fmla="*/ 435169 w 1333472"/>
                <a:gd name="csY2145" fmla="*/ 774130 h 1537073"/>
                <a:gd name="csX2146" fmla="*/ 436847 w 1333472"/>
                <a:gd name="csY2146" fmla="*/ 772452 h 1537073"/>
                <a:gd name="csX2147" fmla="*/ 435169 w 1333472"/>
                <a:gd name="csY2147" fmla="*/ 770774 h 1537073"/>
                <a:gd name="csX2148" fmla="*/ 435169 w 1333472"/>
                <a:gd name="csY2148" fmla="*/ 768537 h 1537073"/>
                <a:gd name="csX2149" fmla="*/ 435169 w 1333472"/>
                <a:gd name="csY2149" fmla="*/ 768537 h 1537073"/>
                <a:gd name="csX2150" fmla="*/ 435169 w 1333472"/>
                <a:gd name="csY2150" fmla="*/ 766859 h 1537073"/>
                <a:gd name="csX2151" fmla="*/ 432931 w 1333472"/>
                <a:gd name="csY2151" fmla="*/ 765181 h 1537073"/>
                <a:gd name="csX2152" fmla="*/ 435169 w 1333472"/>
                <a:gd name="csY2152" fmla="*/ 763503 h 1537073"/>
                <a:gd name="csX2153" fmla="*/ 436847 w 1333472"/>
                <a:gd name="csY2153" fmla="*/ 763503 h 1537073"/>
                <a:gd name="csX2154" fmla="*/ 435169 w 1333472"/>
                <a:gd name="csY2154" fmla="*/ 763503 h 1537073"/>
                <a:gd name="csX2155" fmla="*/ 436847 w 1333472"/>
                <a:gd name="csY2155" fmla="*/ 763503 h 1537073"/>
                <a:gd name="csX2156" fmla="*/ 436847 w 1333472"/>
                <a:gd name="csY2156" fmla="*/ 761825 h 1537073"/>
                <a:gd name="csX2157" fmla="*/ 436847 w 1333472"/>
                <a:gd name="csY2157" fmla="*/ 761825 h 1537073"/>
                <a:gd name="csX2158" fmla="*/ 436847 w 1333472"/>
                <a:gd name="csY2158" fmla="*/ 759587 h 1537073"/>
                <a:gd name="csX2159" fmla="*/ 436847 w 1333472"/>
                <a:gd name="csY2159" fmla="*/ 757909 h 1537073"/>
                <a:gd name="csX2160" fmla="*/ 438525 w 1333472"/>
                <a:gd name="csY2160" fmla="*/ 757909 h 1537073"/>
                <a:gd name="csX2161" fmla="*/ 441881 w 1333472"/>
                <a:gd name="csY2161" fmla="*/ 757909 h 1537073"/>
                <a:gd name="csX2162" fmla="*/ 440203 w 1333472"/>
                <a:gd name="csY2162" fmla="*/ 757909 h 1537073"/>
                <a:gd name="csX2163" fmla="*/ 438525 w 1333472"/>
                <a:gd name="csY2163" fmla="*/ 757909 h 1537073"/>
                <a:gd name="csX2164" fmla="*/ 440203 w 1333472"/>
                <a:gd name="csY2164" fmla="*/ 757909 h 1537073"/>
                <a:gd name="csX2165" fmla="*/ 441881 w 1333472"/>
                <a:gd name="csY2165" fmla="*/ 757909 h 1537073"/>
                <a:gd name="csX2166" fmla="*/ 443559 w 1333472"/>
                <a:gd name="csY2166" fmla="*/ 757909 h 1537073"/>
                <a:gd name="csX2167" fmla="*/ 443559 w 1333472"/>
                <a:gd name="csY2167" fmla="*/ 756231 h 1537073"/>
                <a:gd name="csX2168" fmla="*/ 445796 w 1333472"/>
                <a:gd name="csY2168" fmla="*/ 756231 h 1537073"/>
                <a:gd name="csX2169" fmla="*/ 447474 w 1333472"/>
                <a:gd name="csY2169" fmla="*/ 756231 h 1537073"/>
                <a:gd name="csX2170" fmla="*/ 447474 w 1333472"/>
                <a:gd name="csY2170" fmla="*/ 754553 h 1537073"/>
                <a:gd name="csX2171" fmla="*/ 447474 w 1333472"/>
                <a:gd name="csY2171" fmla="*/ 752875 h 1537073"/>
                <a:gd name="csX2172" fmla="*/ 447474 w 1333472"/>
                <a:gd name="csY2172" fmla="*/ 751197 h 1537073"/>
                <a:gd name="csX2173" fmla="*/ 445796 w 1333472"/>
                <a:gd name="csY2173" fmla="*/ 751197 h 1537073"/>
                <a:gd name="csX2174" fmla="*/ 443559 w 1333472"/>
                <a:gd name="csY2174" fmla="*/ 751197 h 1537073"/>
                <a:gd name="csX2175" fmla="*/ 443559 w 1333472"/>
                <a:gd name="csY2175" fmla="*/ 748960 h 1537073"/>
                <a:gd name="csX2176" fmla="*/ 443559 w 1333472"/>
                <a:gd name="csY2176" fmla="*/ 747282 h 1537073"/>
                <a:gd name="csX2177" fmla="*/ 441881 w 1333472"/>
                <a:gd name="csY2177" fmla="*/ 747282 h 1537073"/>
                <a:gd name="csX2178" fmla="*/ 441881 w 1333472"/>
                <a:gd name="csY2178" fmla="*/ 745604 h 1537073"/>
                <a:gd name="csX2179" fmla="*/ 441881 w 1333472"/>
                <a:gd name="csY2179" fmla="*/ 743926 h 1537073"/>
                <a:gd name="csX2180" fmla="*/ 441881 w 1333472"/>
                <a:gd name="csY2180" fmla="*/ 742248 h 1537073"/>
                <a:gd name="csX2181" fmla="*/ 440203 w 1333472"/>
                <a:gd name="csY2181" fmla="*/ 740010 h 1537073"/>
                <a:gd name="csX2182" fmla="*/ 438525 w 1333472"/>
                <a:gd name="csY2182" fmla="*/ 740010 h 1537073"/>
                <a:gd name="csX2183" fmla="*/ 438525 w 1333472"/>
                <a:gd name="csY2183" fmla="*/ 740010 h 1537073"/>
                <a:gd name="csX2184" fmla="*/ 436847 w 1333472"/>
                <a:gd name="csY2184" fmla="*/ 738332 h 1537073"/>
                <a:gd name="csX2185" fmla="*/ 435169 w 1333472"/>
                <a:gd name="csY2185" fmla="*/ 738332 h 1537073"/>
                <a:gd name="csX2186" fmla="*/ 435169 w 1333472"/>
                <a:gd name="csY2186" fmla="*/ 736654 h 1537073"/>
                <a:gd name="csX2187" fmla="*/ 432931 w 1333472"/>
                <a:gd name="csY2187" fmla="*/ 736654 h 1537073"/>
                <a:gd name="csX2188" fmla="*/ 432931 w 1333472"/>
                <a:gd name="csY2188" fmla="*/ 738332 h 1537073"/>
                <a:gd name="csX2189" fmla="*/ 431253 w 1333472"/>
                <a:gd name="csY2189" fmla="*/ 738332 h 1537073"/>
                <a:gd name="csX2190" fmla="*/ 429575 w 1333472"/>
                <a:gd name="csY2190" fmla="*/ 738332 h 1537073"/>
                <a:gd name="csX2191" fmla="*/ 429575 w 1333472"/>
                <a:gd name="csY2191" fmla="*/ 736654 h 1537073"/>
                <a:gd name="csX2192" fmla="*/ 429575 w 1333472"/>
                <a:gd name="csY2192" fmla="*/ 734976 h 1537073"/>
                <a:gd name="csX2193" fmla="*/ 427897 w 1333472"/>
                <a:gd name="csY2193" fmla="*/ 734976 h 1537073"/>
                <a:gd name="csX2194" fmla="*/ 427897 w 1333472"/>
                <a:gd name="csY2194" fmla="*/ 736654 h 1537073"/>
                <a:gd name="csX2195" fmla="*/ 426219 w 1333472"/>
                <a:gd name="csY2195" fmla="*/ 736654 h 1537073"/>
                <a:gd name="csX2196" fmla="*/ 426219 w 1333472"/>
                <a:gd name="csY2196" fmla="*/ 734976 h 1537073"/>
                <a:gd name="csX2197" fmla="*/ 423982 w 1333472"/>
                <a:gd name="csY2197" fmla="*/ 734976 h 1537073"/>
                <a:gd name="csX2198" fmla="*/ 423982 w 1333472"/>
                <a:gd name="csY2198" fmla="*/ 734976 h 1537073"/>
                <a:gd name="csX2199" fmla="*/ 422304 w 1333472"/>
                <a:gd name="csY2199" fmla="*/ 734976 h 1537073"/>
                <a:gd name="csX2200" fmla="*/ 420626 w 1333472"/>
                <a:gd name="csY2200" fmla="*/ 734976 h 1537073"/>
                <a:gd name="csX2201" fmla="*/ 420626 w 1333472"/>
                <a:gd name="csY2201" fmla="*/ 733298 h 1537073"/>
                <a:gd name="csX2202" fmla="*/ 418948 w 1333472"/>
                <a:gd name="csY2202" fmla="*/ 733298 h 1537073"/>
                <a:gd name="csX2203" fmla="*/ 417270 w 1333472"/>
                <a:gd name="csY2203" fmla="*/ 733298 h 1537073"/>
                <a:gd name="csX2204" fmla="*/ 415032 w 1333472"/>
                <a:gd name="csY2204" fmla="*/ 733298 h 1537073"/>
                <a:gd name="csX2205" fmla="*/ 413354 w 1333472"/>
                <a:gd name="csY2205" fmla="*/ 733298 h 1537073"/>
                <a:gd name="csX2206" fmla="*/ 413354 w 1333472"/>
                <a:gd name="csY2206" fmla="*/ 731061 h 1537073"/>
                <a:gd name="csX2207" fmla="*/ 413354 w 1333472"/>
                <a:gd name="csY2207" fmla="*/ 729383 h 1537073"/>
                <a:gd name="csX2208" fmla="*/ 415032 w 1333472"/>
                <a:gd name="csY2208" fmla="*/ 727705 h 1537073"/>
                <a:gd name="csX2209" fmla="*/ 417270 w 1333472"/>
                <a:gd name="csY2209" fmla="*/ 727705 h 1537073"/>
                <a:gd name="csX2210" fmla="*/ 417270 w 1333472"/>
                <a:gd name="csY2210" fmla="*/ 729383 h 1537073"/>
                <a:gd name="csX2211" fmla="*/ 418948 w 1333472"/>
                <a:gd name="csY2211" fmla="*/ 729383 h 1537073"/>
                <a:gd name="csX2212" fmla="*/ 418948 w 1333472"/>
                <a:gd name="csY2212" fmla="*/ 727705 h 1537073"/>
                <a:gd name="csX2213" fmla="*/ 420626 w 1333472"/>
                <a:gd name="csY2213" fmla="*/ 727705 h 1537073"/>
                <a:gd name="csX2214" fmla="*/ 420626 w 1333472"/>
                <a:gd name="csY2214" fmla="*/ 726027 h 1537073"/>
                <a:gd name="csX2215" fmla="*/ 420626 w 1333472"/>
                <a:gd name="csY2215" fmla="*/ 724349 h 1537073"/>
                <a:gd name="csX2216" fmla="*/ 420626 w 1333472"/>
                <a:gd name="csY2216" fmla="*/ 722671 h 1537073"/>
                <a:gd name="csX2217" fmla="*/ 420626 w 1333472"/>
                <a:gd name="csY2217" fmla="*/ 724349 h 1537073"/>
                <a:gd name="csX2218" fmla="*/ 420626 w 1333472"/>
                <a:gd name="csY2218" fmla="*/ 722671 h 1537073"/>
                <a:gd name="csX2219" fmla="*/ 420626 w 1333472"/>
                <a:gd name="csY2219" fmla="*/ 722671 h 1537073"/>
                <a:gd name="csX2220" fmla="*/ 422304 w 1333472"/>
                <a:gd name="csY2220" fmla="*/ 722671 h 1537073"/>
                <a:gd name="csX2221" fmla="*/ 423982 w 1333472"/>
                <a:gd name="csY2221" fmla="*/ 722671 h 1537073"/>
                <a:gd name="csX2222" fmla="*/ 426219 w 1333472"/>
                <a:gd name="csY2222" fmla="*/ 722671 h 1537073"/>
                <a:gd name="csX2223" fmla="*/ 427897 w 1333472"/>
                <a:gd name="csY2223" fmla="*/ 724349 h 1537073"/>
                <a:gd name="csX2224" fmla="*/ 427897 w 1333472"/>
                <a:gd name="csY2224" fmla="*/ 722671 h 1537073"/>
                <a:gd name="csX2225" fmla="*/ 427897 w 1333472"/>
                <a:gd name="csY2225" fmla="*/ 722671 h 1537073"/>
                <a:gd name="csX2226" fmla="*/ 427897 w 1333472"/>
                <a:gd name="csY2226" fmla="*/ 720433 h 1537073"/>
                <a:gd name="csX2227" fmla="*/ 426219 w 1333472"/>
                <a:gd name="csY2227" fmla="*/ 720433 h 1537073"/>
                <a:gd name="csX2228" fmla="*/ 426219 w 1333472"/>
                <a:gd name="csY2228" fmla="*/ 718755 h 1537073"/>
                <a:gd name="csX2229" fmla="*/ 423982 w 1333472"/>
                <a:gd name="csY2229" fmla="*/ 718755 h 1537073"/>
                <a:gd name="csX2230" fmla="*/ 422304 w 1333472"/>
                <a:gd name="csY2230" fmla="*/ 718755 h 1537073"/>
                <a:gd name="csX2231" fmla="*/ 422304 w 1333472"/>
                <a:gd name="csY2231" fmla="*/ 717077 h 1537073"/>
                <a:gd name="csX2232" fmla="*/ 420626 w 1333472"/>
                <a:gd name="csY2232" fmla="*/ 717077 h 1537073"/>
                <a:gd name="csX2233" fmla="*/ 418948 w 1333472"/>
                <a:gd name="csY2233" fmla="*/ 717077 h 1537073"/>
                <a:gd name="csX2234" fmla="*/ 418948 w 1333472"/>
                <a:gd name="csY2234" fmla="*/ 715399 h 1537073"/>
                <a:gd name="csX2235" fmla="*/ 420626 w 1333472"/>
                <a:gd name="csY2235" fmla="*/ 715399 h 1537073"/>
                <a:gd name="csX2236" fmla="*/ 420626 w 1333472"/>
                <a:gd name="csY2236" fmla="*/ 713721 h 1537073"/>
                <a:gd name="csX2237" fmla="*/ 420626 w 1333472"/>
                <a:gd name="csY2237" fmla="*/ 711484 h 1537073"/>
                <a:gd name="csX2238" fmla="*/ 420626 w 1333472"/>
                <a:gd name="csY2238" fmla="*/ 711484 h 1537073"/>
                <a:gd name="csX2239" fmla="*/ 420626 w 1333472"/>
                <a:gd name="csY2239" fmla="*/ 709806 h 1537073"/>
                <a:gd name="csX2240" fmla="*/ 422304 w 1333472"/>
                <a:gd name="csY2240" fmla="*/ 709806 h 1537073"/>
                <a:gd name="csX2241" fmla="*/ 423982 w 1333472"/>
                <a:gd name="csY2241" fmla="*/ 708128 h 1537073"/>
                <a:gd name="csX2242" fmla="*/ 423982 w 1333472"/>
                <a:gd name="csY2242" fmla="*/ 706450 h 1537073"/>
                <a:gd name="csX2243" fmla="*/ 426219 w 1333472"/>
                <a:gd name="csY2243" fmla="*/ 708128 h 1537073"/>
                <a:gd name="csX2244" fmla="*/ 427897 w 1333472"/>
                <a:gd name="csY2244" fmla="*/ 709806 h 1537073"/>
                <a:gd name="csX2245" fmla="*/ 429575 w 1333472"/>
                <a:gd name="csY2245" fmla="*/ 708128 h 1537073"/>
                <a:gd name="csX2246" fmla="*/ 429575 w 1333472"/>
                <a:gd name="csY2246" fmla="*/ 706450 h 1537073"/>
                <a:gd name="csX2247" fmla="*/ 427897 w 1333472"/>
                <a:gd name="csY2247" fmla="*/ 706450 h 1537073"/>
                <a:gd name="csX2248" fmla="*/ 426219 w 1333472"/>
                <a:gd name="csY2248" fmla="*/ 704772 h 1537073"/>
                <a:gd name="csX2249" fmla="*/ 426219 w 1333472"/>
                <a:gd name="csY2249" fmla="*/ 704772 h 1537073"/>
                <a:gd name="csX2250" fmla="*/ 423982 w 1333472"/>
                <a:gd name="csY2250" fmla="*/ 704772 h 1537073"/>
                <a:gd name="csX2251" fmla="*/ 423982 w 1333472"/>
                <a:gd name="csY2251" fmla="*/ 702534 h 1537073"/>
                <a:gd name="csX2252" fmla="*/ 422304 w 1333472"/>
                <a:gd name="csY2252" fmla="*/ 700856 h 1537073"/>
                <a:gd name="csX2253" fmla="*/ 420626 w 1333472"/>
                <a:gd name="csY2253" fmla="*/ 700856 h 1537073"/>
                <a:gd name="csX2254" fmla="*/ 418948 w 1333472"/>
                <a:gd name="csY2254" fmla="*/ 700856 h 1537073"/>
                <a:gd name="csX2255" fmla="*/ 418948 w 1333472"/>
                <a:gd name="csY2255" fmla="*/ 699178 h 1537073"/>
                <a:gd name="csX2256" fmla="*/ 418948 w 1333472"/>
                <a:gd name="csY2256" fmla="*/ 697500 h 1537073"/>
                <a:gd name="csX2257" fmla="*/ 418948 w 1333472"/>
                <a:gd name="csY2257" fmla="*/ 695822 h 1537073"/>
                <a:gd name="csX2258" fmla="*/ 417270 w 1333472"/>
                <a:gd name="csY2258" fmla="*/ 695822 h 1537073"/>
                <a:gd name="csX2259" fmla="*/ 417270 w 1333472"/>
                <a:gd name="csY2259" fmla="*/ 694144 h 1537073"/>
                <a:gd name="csX2260" fmla="*/ 417270 w 1333472"/>
                <a:gd name="csY2260" fmla="*/ 691907 h 1537073"/>
                <a:gd name="csX2261" fmla="*/ 415032 w 1333472"/>
                <a:gd name="csY2261" fmla="*/ 691907 h 1537073"/>
                <a:gd name="csX2262" fmla="*/ 415032 w 1333472"/>
                <a:gd name="csY2262" fmla="*/ 690229 h 1537073"/>
                <a:gd name="csX2263" fmla="*/ 413354 w 1333472"/>
                <a:gd name="csY2263" fmla="*/ 690229 h 1537073"/>
                <a:gd name="csX2264" fmla="*/ 411676 w 1333472"/>
                <a:gd name="csY2264" fmla="*/ 690229 h 1537073"/>
                <a:gd name="csX2265" fmla="*/ 411676 w 1333472"/>
                <a:gd name="csY2265" fmla="*/ 688551 h 1537073"/>
                <a:gd name="csX2266" fmla="*/ 411676 w 1333472"/>
                <a:gd name="csY2266" fmla="*/ 686873 h 1537073"/>
                <a:gd name="csX2267" fmla="*/ 411676 w 1333472"/>
                <a:gd name="csY2267" fmla="*/ 686873 h 1537073"/>
                <a:gd name="csX2268" fmla="*/ 411676 w 1333472"/>
                <a:gd name="csY2268" fmla="*/ 686873 h 1537073"/>
                <a:gd name="csX2269" fmla="*/ 409998 w 1333472"/>
                <a:gd name="csY2269" fmla="*/ 686873 h 1537073"/>
                <a:gd name="csX2270" fmla="*/ 408320 w 1333472"/>
                <a:gd name="csY2270" fmla="*/ 686873 h 1537073"/>
                <a:gd name="csX2271" fmla="*/ 408320 w 1333472"/>
                <a:gd name="csY2271" fmla="*/ 685195 h 1537073"/>
                <a:gd name="csX2272" fmla="*/ 406642 w 1333472"/>
                <a:gd name="csY2272" fmla="*/ 685195 h 1537073"/>
                <a:gd name="csX2273" fmla="*/ 404405 w 1333472"/>
                <a:gd name="csY2273" fmla="*/ 685195 h 1537073"/>
                <a:gd name="csX2274" fmla="*/ 404405 w 1333472"/>
                <a:gd name="csY2274" fmla="*/ 682957 h 1537073"/>
                <a:gd name="csX2275" fmla="*/ 404405 w 1333472"/>
                <a:gd name="csY2275" fmla="*/ 681279 h 1537073"/>
                <a:gd name="csX2276" fmla="*/ 406642 w 1333472"/>
                <a:gd name="csY2276" fmla="*/ 681279 h 1537073"/>
                <a:gd name="csX2277" fmla="*/ 406642 w 1333472"/>
                <a:gd name="csY2277" fmla="*/ 681279 h 1537073"/>
                <a:gd name="csX2278" fmla="*/ 406642 w 1333472"/>
                <a:gd name="csY2278" fmla="*/ 679601 h 1537073"/>
                <a:gd name="csX2279" fmla="*/ 408320 w 1333472"/>
                <a:gd name="csY2279" fmla="*/ 679601 h 1537073"/>
                <a:gd name="csX2280" fmla="*/ 408320 w 1333472"/>
                <a:gd name="csY2280" fmla="*/ 677923 h 1537073"/>
                <a:gd name="csX2281" fmla="*/ 408320 w 1333472"/>
                <a:gd name="csY2281" fmla="*/ 676245 h 1537073"/>
                <a:gd name="csX2282" fmla="*/ 408320 w 1333472"/>
                <a:gd name="csY2282" fmla="*/ 676245 h 1537073"/>
                <a:gd name="csX2283" fmla="*/ 409998 w 1333472"/>
                <a:gd name="csY2283" fmla="*/ 676245 h 1537073"/>
                <a:gd name="csX2284" fmla="*/ 411676 w 1333472"/>
                <a:gd name="csY2284" fmla="*/ 676245 h 1537073"/>
                <a:gd name="csX2285" fmla="*/ 411676 w 1333472"/>
                <a:gd name="csY2285" fmla="*/ 676245 h 1537073"/>
                <a:gd name="csX2286" fmla="*/ 411676 w 1333472"/>
                <a:gd name="csY2286" fmla="*/ 674008 h 1537073"/>
                <a:gd name="csX2287" fmla="*/ 409998 w 1333472"/>
                <a:gd name="csY2287" fmla="*/ 672330 h 1537073"/>
                <a:gd name="csX2288" fmla="*/ 408320 w 1333472"/>
                <a:gd name="csY2288" fmla="*/ 672330 h 1537073"/>
                <a:gd name="csX2289" fmla="*/ 408320 w 1333472"/>
                <a:gd name="csY2289" fmla="*/ 670652 h 1537073"/>
                <a:gd name="csX2290" fmla="*/ 408320 w 1333472"/>
                <a:gd name="csY2290" fmla="*/ 668974 h 1537073"/>
                <a:gd name="csX2291" fmla="*/ 408320 w 1333472"/>
                <a:gd name="csY2291" fmla="*/ 667296 h 1537073"/>
                <a:gd name="csX2292" fmla="*/ 408320 w 1333472"/>
                <a:gd name="csY2292" fmla="*/ 667296 h 1537073"/>
                <a:gd name="csX2293" fmla="*/ 409998 w 1333472"/>
                <a:gd name="csY2293" fmla="*/ 667296 h 1537073"/>
                <a:gd name="csX2294" fmla="*/ 411676 w 1333472"/>
                <a:gd name="csY2294" fmla="*/ 667296 h 1537073"/>
                <a:gd name="csX2295" fmla="*/ 413354 w 1333472"/>
                <a:gd name="csY2295" fmla="*/ 667296 h 1537073"/>
                <a:gd name="csX2296" fmla="*/ 415032 w 1333472"/>
                <a:gd name="csY2296" fmla="*/ 667296 h 1537073"/>
                <a:gd name="csX2297" fmla="*/ 417270 w 1333472"/>
                <a:gd name="csY2297" fmla="*/ 667296 h 1537073"/>
                <a:gd name="csX2298" fmla="*/ 417270 w 1333472"/>
                <a:gd name="csY2298" fmla="*/ 665618 h 1537073"/>
                <a:gd name="csX2299" fmla="*/ 415032 w 1333472"/>
                <a:gd name="csY2299" fmla="*/ 665618 h 1537073"/>
                <a:gd name="csX2300" fmla="*/ 415032 w 1333472"/>
                <a:gd name="csY2300" fmla="*/ 663380 h 1537073"/>
                <a:gd name="csX2301" fmla="*/ 413354 w 1333472"/>
                <a:gd name="csY2301" fmla="*/ 663380 h 1537073"/>
                <a:gd name="csX2302" fmla="*/ 413354 w 1333472"/>
                <a:gd name="csY2302" fmla="*/ 661702 h 1537073"/>
                <a:gd name="csX2303" fmla="*/ 411676 w 1333472"/>
                <a:gd name="csY2303" fmla="*/ 661702 h 1537073"/>
                <a:gd name="csX2304" fmla="*/ 409998 w 1333472"/>
                <a:gd name="csY2304" fmla="*/ 661702 h 1537073"/>
                <a:gd name="csX2305" fmla="*/ 409998 w 1333472"/>
                <a:gd name="csY2305" fmla="*/ 660024 h 1537073"/>
                <a:gd name="csX2306" fmla="*/ 408320 w 1333472"/>
                <a:gd name="csY2306" fmla="*/ 660024 h 1537073"/>
                <a:gd name="csX2307" fmla="*/ 408320 w 1333472"/>
                <a:gd name="csY2307" fmla="*/ 660024 h 1537073"/>
                <a:gd name="csX2308" fmla="*/ 408320 w 1333472"/>
                <a:gd name="csY2308" fmla="*/ 658346 h 1537073"/>
                <a:gd name="csX2309" fmla="*/ 406642 w 1333472"/>
                <a:gd name="csY2309" fmla="*/ 658346 h 1537073"/>
                <a:gd name="csX2310" fmla="*/ 404405 w 1333472"/>
                <a:gd name="csY2310" fmla="*/ 658346 h 1537073"/>
                <a:gd name="csX2311" fmla="*/ 404405 w 1333472"/>
                <a:gd name="csY2311" fmla="*/ 656668 h 1537073"/>
                <a:gd name="csX2312" fmla="*/ 404405 w 1333472"/>
                <a:gd name="csY2312" fmla="*/ 656668 h 1537073"/>
                <a:gd name="csX2313" fmla="*/ 404405 w 1333472"/>
                <a:gd name="csY2313" fmla="*/ 654431 h 1537073"/>
                <a:gd name="csX2314" fmla="*/ 406642 w 1333472"/>
                <a:gd name="csY2314" fmla="*/ 652753 h 1537073"/>
                <a:gd name="csX2315" fmla="*/ 406642 w 1333472"/>
                <a:gd name="csY2315" fmla="*/ 652753 h 1537073"/>
                <a:gd name="csX2316" fmla="*/ 408320 w 1333472"/>
                <a:gd name="csY2316" fmla="*/ 652753 h 1537073"/>
                <a:gd name="csX2317" fmla="*/ 408320 w 1333472"/>
                <a:gd name="csY2317" fmla="*/ 651075 h 1537073"/>
                <a:gd name="csX2318" fmla="*/ 406642 w 1333472"/>
                <a:gd name="csY2318" fmla="*/ 651075 h 1537073"/>
                <a:gd name="csX2319" fmla="*/ 404405 w 1333472"/>
                <a:gd name="csY2319" fmla="*/ 651075 h 1537073"/>
                <a:gd name="csX2320" fmla="*/ 402727 w 1333472"/>
                <a:gd name="csY2320" fmla="*/ 651075 h 1537073"/>
                <a:gd name="csX2321" fmla="*/ 401049 w 1333472"/>
                <a:gd name="csY2321" fmla="*/ 651075 h 1537073"/>
                <a:gd name="csX2322" fmla="*/ 401049 w 1333472"/>
                <a:gd name="csY2322" fmla="*/ 649397 h 1537073"/>
                <a:gd name="csX2323" fmla="*/ 399371 w 1333472"/>
                <a:gd name="csY2323" fmla="*/ 649397 h 1537073"/>
                <a:gd name="csX2324" fmla="*/ 397693 w 1333472"/>
                <a:gd name="csY2324" fmla="*/ 649397 h 1537073"/>
                <a:gd name="csX2325" fmla="*/ 399371 w 1333472"/>
                <a:gd name="csY2325" fmla="*/ 649397 h 1537073"/>
                <a:gd name="csX2326" fmla="*/ 397693 w 1333472"/>
                <a:gd name="csY2326" fmla="*/ 649397 h 1537073"/>
                <a:gd name="csX2327" fmla="*/ 395455 w 1333472"/>
                <a:gd name="csY2327" fmla="*/ 649397 h 1537073"/>
                <a:gd name="csX2328" fmla="*/ 395455 w 1333472"/>
                <a:gd name="csY2328" fmla="*/ 647719 h 1537073"/>
                <a:gd name="csX2329" fmla="*/ 397693 w 1333472"/>
                <a:gd name="csY2329" fmla="*/ 647719 h 1537073"/>
                <a:gd name="csX2330" fmla="*/ 397693 w 1333472"/>
                <a:gd name="csY2330" fmla="*/ 645482 h 1537073"/>
                <a:gd name="csX2331" fmla="*/ 399371 w 1333472"/>
                <a:gd name="csY2331" fmla="*/ 645482 h 1537073"/>
                <a:gd name="csX2332" fmla="*/ 399371 w 1333472"/>
                <a:gd name="csY2332" fmla="*/ 647719 h 1537073"/>
                <a:gd name="csX2333" fmla="*/ 401049 w 1333472"/>
                <a:gd name="csY2333" fmla="*/ 647719 h 1537073"/>
                <a:gd name="csX2334" fmla="*/ 402727 w 1333472"/>
                <a:gd name="csY2334" fmla="*/ 647719 h 1537073"/>
                <a:gd name="csX2335" fmla="*/ 402727 w 1333472"/>
                <a:gd name="csY2335" fmla="*/ 645482 h 1537073"/>
                <a:gd name="csX2336" fmla="*/ 402727 w 1333472"/>
                <a:gd name="csY2336" fmla="*/ 643803 h 1537073"/>
                <a:gd name="csX2337" fmla="*/ 401049 w 1333472"/>
                <a:gd name="csY2337" fmla="*/ 643803 h 1537073"/>
                <a:gd name="csX2338" fmla="*/ 401049 w 1333472"/>
                <a:gd name="csY2338" fmla="*/ 642125 h 1537073"/>
                <a:gd name="csX2339" fmla="*/ 401049 w 1333472"/>
                <a:gd name="csY2339" fmla="*/ 640447 h 1537073"/>
                <a:gd name="csX2340" fmla="*/ 401049 w 1333472"/>
                <a:gd name="csY2340" fmla="*/ 638769 h 1537073"/>
                <a:gd name="csX2341" fmla="*/ 401049 w 1333472"/>
                <a:gd name="csY2341" fmla="*/ 637091 h 1537073"/>
                <a:gd name="csX2342" fmla="*/ 402727 w 1333472"/>
                <a:gd name="csY2342" fmla="*/ 637091 h 1537073"/>
                <a:gd name="csX2343" fmla="*/ 402727 w 1333472"/>
                <a:gd name="csY2343" fmla="*/ 634854 h 1537073"/>
                <a:gd name="csX2344" fmla="*/ 402727 w 1333472"/>
                <a:gd name="csY2344" fmla="*/ 633176 h 1537073"/>
                <a:gd name="csX2345" fmla="*/ 402727 w 1333472"/>
                <a:gd name="csY2345" fmla="*/ 631498 h 1537073"/>
                <a:gd name="csX2346" fmla="*/ 402727 w 1333472"/>
                <a:gd name="csY2346" fmla="*/ 629820 h 1537073"/>
                <a:gd name="csX2347" fmla="*/ 402727 w 1333472"/>
                <a:gd name="csY2347" fmla="*/ 629820 h 1537073"/>
                <a:gd name="csX2348" fmla="*/ 401049 w 1333472"/>
                <a:gd name="csY2348" fmla="*/ 631498 h 1537073"/>
                <a:gd name="csX2349" fmla="*/ 401049 w 1333472"/>
                <a:gd name="csY2349" fmla="*/ 633176 h 1537073"/>
                <a:gd name="csX2350" fmla="*/ 401049 w 1333472"/>
                <a:gd name="csY2350" fmla="*/ 633176 h 1537073"/>
                <a:gd name="csX2351" fmla="*/ 399371 w 1333472"/>
                <a:gd name="csY2351" fmla="*/ 634854 h 1537073"/>
                <a:gd name="csX2352" fmla="*/ 397693 w 1333472"/>
                <a:gd name="csY2352" fmla="*/ 637091 h 1537073"/>
                <a:gd name="csX2353" fmla="*/ 395455 w 1333472"/>
                <a:gd name="csY2353" fmla="*/ 637091 h 1537073"/>
                <a:gd name="csX2354" fmla="*/ 395455 w 1333472"/>
                <a:gd name="csY2354" fmla="*/ 638769 h 1537073"/>
                <a:gd name="csX2355" fmla="*/ 393777 w 1333472"/>
                <a:gd name="csY2355" fmla="*/ 638769 h 1537073"/>
                <a:gd name="csX2356" fmla="*/ 393777 w 1333472"/>
                <a:gd name="csY2356" fmla="*/ 640447 h 1537073"/>
                <a:gd name="csX2357" fmla="*/ 392099 w 1333472"/>
                <a:gd name="csY2357" fmla="*/ 640447 h 1537073"/>
                <a:gd name="csX2358" fmla="*/ 390421 w 1333472"/>
                <a:gd name="csY2358" fmla="*/ 640447 h 1537073"/>
                <a:gd name="csX2359" fmla="*/ 388743 w 1333472"/>
                <a:gd name="csY2359" fmla="*/ 642125 h 1537073"/>
                <a:gd name="csX2360" fmla="*/ 386506 w 1333472"/>
                <a:gd name="csY2360" fmla="*/ 642125 h 1537073"/>
                <a:gd name="csX2361" fmla="*/ 384828 w 1333472"/>
                <a:gd name="csY2361" fmla="*/ 642125 h 1537073"/>
                <a:gd name="csX2362" fmla="*/ 384828 w 1333472"/>
                <a:gd name="csY2362" fmla="*/ 643803 h 1537073"/>
                <a:gd name="csX2363" fmla="*/ 383150 w 1333472"/>
                <a:gd name="csY2363" fmla="*/ 643803 h 1537073"/>
                <a:gd name="csX2364" fmla="*/ 381472 w 1333472"/>
                <a:gd name="csY2364" fmla="*/ 643803 h 1537073"/>
                <a:gd name="csX2365" fmla="*/ 379794 w 1333472"/>
                <a:gd name="csY2365" fmla="*/ 643803 h 1537073"/>
                <a:gd name="csX2366" fmla="*/ 379794 w 1333472"/>
                <a:gd name="csY2366" fmla="*/ 645482 h 1537073"/>
                <a:gd name="csX2367" fmla="*/ 378116 w 1333472"/>
                <a:gd name="csY2367" fmla="*/ 645482 h 1537073"/>
                <a:gd name="csX2368" fmla="*/ 375878 w 1333472"/>
                <a:gd name="csY2368" fmla="*/ 645482 h 1537073"/>
                <a:gd name="csX2369" fmla="*/ 375878 w 1333472"/>
                <a:gd name="csY2369" fmla="*/ 643803 h 1537073"/>
                <a:gd name="csX2370" fmla="*/ 375878 w 1333472"/>
                <a:gd name="csY2370" fmla="*/ 642125 h 1537073"/>
                <a:gd name="csX2371" fmla="*/ 378116 w 1333472"/>
                <a:gd name="csY2371" fmla="*/ 642125 h 1537073"/>
                <a:gd name="csX2372" fmla="*/ 378116 w 1333472"/>
                <a:gd name="csY2372" fmla="*/ 640447 h 1537073"/>
                <a:gd name="csX2373" fmla="*/ 379794 w 1333472"/>
                <a:gd name="csY2373" fmla="*/ 640447 h 1537073"/>
                <a:gd name="csX2374" fmla="*/ 379794 w 1333472"/>
                <a:gd name="csY2374" fmla="*/ 638769 h 1537073"/>
                <a:gd name="csX2375" fmla="*/ 381472 w 1333472"/>
                <a:gd name="csY2375" fmla="*/ 638769 h 1537073"/>
                <a:gd name="csX2376" fmla="*/ 383150 w 1333472"/>
                <a:gd name="csY2376" fmla="*/ 638769 h 1537073"/>
                <a:gd name="csX2377" fmla="*/ 383150 w 1333472"/>
                <a:gd name="csY2377" fmla="*/ 637091 h 1537073"/>
                <a:gd name="csX2378" fmla="*/ 384828 w 1333472"/>
                <a:gd name="csY2378" fmla="*/ 637091 h 1537073"/>
                <a:gd name="csX2379" fmla="*/ 386506 w 1333472"/>
                <a:gd name="csY2379" fmla="*/ 637091 h 1537073"/>
                <a:gd name="csX2380" fmla="*/ 388743 w 1333472"/>
                <a:gd name="csY2380" fmla="*/ 637091 h 1537073"/>
                <a:gd name="csX2381" fmla="*/ 390421 w 1333472"/>
                <a:gd name="csY2381" fmla="*/ 637091 h 1537073"/>
                <a:gd name="csX2382" fmla="*/ 392099 w 1333472"/>
                <a:gd name="csY2382" fmla="*/ 637091 h 1537073"/>
                <a:gd name="csX2383" fmla="*/ 392099 w 1333472"/>
                <a:gd name="csY2383" fmla="*/ 634854 h 1537073"/>
                <a:gd name="csX2384" fmla="*/ 390421 w 1333472"/>
                <a:gd name="csY2384" fmla="*/ 634854 h 1537073"/>
                <a:gd name="csX2385" fmla="*/ 392099 w 1333472"/>
                <a:gd name="csY2385" fmla="*/ 633176 h 1537073"/>
                <a:gd name="csX2386" fmla="*/ 393777 w 1333472"/>
                <a:gd name="csY2386" fmla="*/ 631498 h 1537073"/>
                <a:gd name="csX2387" fmla="*/ 395455 w 1333472"/>
                <a:gd name="csY2387" fmla="*/ 631498 h 1537073"/>
                <a:gd name="csX2388" fmla="*/ 397693 w 1333472"/>
                <a:gd name="csY2388" fmla="*/ 631498 h 1537073"/>
                <a:gd name="csX2389" fmla="*/ 397693 w 1333472"/>
                <a:gd name="csY2389" fmla="*/ 629820 h 1537073"/>
                <a:gd name="csX2390" fmla="*/ 397693 w 1333472"/>
                <a:gd name="csY2390" fmla="*/ 628142 h 1537073"/>
                <a:gd name="csX2391" fmla="*/ 397693 w 1333472"/>
                <a:gd name="csY2391" fmla="*/ 625905 h 1537073"/>
                <a:gd name="csX2392" fmla="*/ 397693 w 1333472"/>
                <a:gd name="csY2392" fmla="*/ 625905 h 1537073"/>
                <a:gd name="csX2393" fmla="*/ 395455 w 1333472"/>
                <a:gd name="csY2393" fmla="*/ 628142 h 1537073"/>
                <a:gd name="csX2394" fmla="*/ 393777 w 1333472"/>
                <a:gd name="csY2394" fmla="*/ 628142 h 1537073"/>
                <a:gd name="csX2395" fmla="*/ 393777 w 1333472"/>
                <a:gd name="csY2395" fmla="*/ 628142 h 1537073"/>
                <a:gd name="csX2396" fmla="*/ 393777 w 1333472"/>
                <a:gd name="csY2396" fmla="*/ 628142 h 1537073"/>
                <a:gd name="csX2397" fmla="*/ 393777 w 1333472"/>
                <a:gd name="csY2397" fmla="*/ 625905 h 1537073"/>
                <a:gd name="csX2398" fmla="*/ 392099 w 1333472"/>
                <a:gd name="csY2398" fmla="*/ 625905 h 1537073"/>
                <a:gd name="csX2399" fmla="*/ 390421 w 1333472"/>
                <a:gd name="csY2399" fmla="*/ 625905 h 1537073"/>
                <a:gd name="csX2400" fmla="*/ 390421 w 1333472"/>
                <a:gd name="csY2400" fmla="*/ 624226 h 1537073"/>
                <a:gd name="csX2401" fmla="*/ 388743 w 1333472"/>
                <a:gd name="csY2401" fmla="*/ 624226 h 1537073"/>
                <a:gd name="csX2402" fmla="*/ 388743 w 1333472"/>
                <a:gd name="csY2402" fmla="*/ 622548 h 1537073"/>
                <a:gd name="csX2403" fmla="*/ 390421 w 1333472"/>
                <a:gd name="csY2403" fmla="*/ 622548 h 1537073"/>
                <a:gd name="csX2404" fmla="*/ 392099 w 1333472"/>
                <a:gd name="csY2404" fmla="*/ 622548 h 1537073"/>
                <a:gd name="csX2405" fmla="*/ 393777 w 1333472"/>
                <a:gd name="csY2405" fmla="*/ 622548 h 1537073"/>
                <a:gd name="csX2406" fmla="*/ 395455 w 1333472"/>
                <a:gd name="csY2406" fmla="*/ 622548 h 1537073"/>
                <a:gd name="csX2407" fmla="*/ 397693 w 1333472"/>
                <a:gd name="csY2407" fmla="*/ 622548 h 1537073"/>
                <a:gd name="csX2408" fmla="*/ 399371 w 1333472"/>
                <a:gd name="csY2408" fmla="*/ 622548 h 1537073"/>
                <a:gd name="csX2409" fmla="*/ 401049 w 1333472"/>
                <a:gd name="csY2409" fmla="*/ 622548 h 1537073"/>
                <a:gd name="csX2410" fmla="*/ 402727 w 1333472"/>
                <a:gd name="csY2410" fmla="*/ 620870 h 1537073"/>
                <a:gd name="csX2411" fmla="*/ 402727 w 1333472"/>
                <a:gd name="csY2411" fmla="*/ 619192 h 1537073"/>
                <a:gd name="csX2412" fmla="*/ 401049 w 1333472"/>
                <a:gd name="csY2412" fmla="*/ 619192 h 1537073"/>
                <a:gd name="csX2413" fmla="*/ 399371 w 1333472"/>
                <a:gd name="csY2413" fmla="*/ 619192 h 1537073"/>
                <a:gd name="csX2414" fmla="*/ 397693 w 1333472"/>
                <a:gd name="csY2414" fmla="*/ 619192 h 1537073"/>
                <a:gd name="csX2415" fmla="*/ 395455 w 1333472"/>
                <a:gd name="csY2415" fmla="*/ 619192 h 1537073"/>
                <a:gd name="csX2416" fmla="*/ 393777 w 1333472"/>
                <a:gd name="csY2416" fmla="*/ 619192 h 1537073"/>
                <a:gd name="csX2417" fmla="*/ 392099 w 1333472"/>
                <a:gd name="csY2417" fmla="*/ 619192 h 1537073"/>
                <a:gd name="csX2418" fmla="*/ 390421 w 1333472"/>
                <a:gd name="csY2418" fmla="*/ 619192 h 1537073"/>
                <a:gd name="csX2419" fmla="*/ 390421 w 1333472"/>
                <a:gd name="csY2419" fmla="*/ 616955 h 1537073"/>
                <a:gd name="csX2420" fmla="*/ 388743 w 1333472"/>
                <a:gd name="csY2420" fmla="*/ 616955 h 1537073"/>
                <a:gd name="csX2421" fmla="*/ 386506 w 1333472"/>
                <a:gd name="csY2421" fmla="*/ 615277 h 1537073"/>
                <a:gd name="csX2422" fmla="*/ 386506 w 1333472"/>
                <a:gd name="csY2422" fmla="*/ 613599 h 1537073"/>
                <a:gd name="csX2423" fmla="*/ 388743 w 1333472"/>
                <a:gd name="csY2423" fmla="*/ 613599 h 1537073"/>
                <a:gd name="csX2424" fmla="*/ 390421 w 1333472"/>
                <a:gd name="csY2424" fmla="*/ 615277 h 1537073"/>
                <a:gd name="csX2425" fmla="*/ 392099 w 1333472"/>
                <a:gd name="csY2425" fmla="*/ 615277 h 1537073"/>
                <a:gd name="csX2426" fmla="*/ 393777 w 1333472"/>
                <a:gd name="csY2426" fmla="*/ 615277 h 1537073"/>
                <a:gd name="csX2427" fmla="*/ 393777 w 1333472"/>
                <a:gd name="csY2427" fmla="*/ 613599 h 1537073"/>
                <a:gd name="csX2428" fmla="*/ 395455 w 1333472"/>
                <a:gd name="csY2428" fmla="*/ 613599 h 1537073"/>
                <a:gd name="csX2429" fmla="*/ 397693 w 1333472"/>
                <a:gd name="csY2429" fmla="*/ 613599 h 1537073"/>
                <a:gd name="csX2430" fmla="*/ 399371 w 1333472"/>
                <a:gd name="csY2430" fmla="*/ 613599 h 1537073"/>
                <a:gd name="csX2431" fmla="*/ 399371 w 1333472"/>
                <a:gd name="csY2431" fmla="*/ 611921 h 1537073"/>
                <a:gd name="csX2432" fmla="*/ 401049 w 1333472"/>
                <a:gd name="csY2432" fmla="*/ 611921 h 1537073"/>
                <a:gd name="csX2433" fmla="*/ 402727 w 1333472"/>
                <a:gd name="csY2433" fmla="*/ 611921 h 1537073"/>
                <a:gd name="csX2434" fmla="*/ 402727 w 1333472"/>
                <a:gd name="csY2434" fmla="*/ 610243 h 1537073"/>
                <a:gd name="csX2435" fmla="*/ 401049 w 1333472"/>
                <a:gd name="csY2435" fmla="*/ 610243 h 1537073"/>
                <a:gd name="csX2436" fmla="*/ 401049 w 1333472"/>
                <a:gd name="csY2436" fmla="*/ 608565 h 1537073"/>
                <a:gd name="csX2437" fmla="*/ 401049 w 1333472"/>
                <a:gd name="csY2437" fmla="*/ 606328 h 1537073"/>
                <a:gd name="csX2438" fmla="*/ 401049 w 1333472"/>
                <a:gd name="csY2438" fmla="*/ 604649 h 1537073"/>
                <a:gd name="csX2439" fmla="*/ 401049 w 1333472"/>
                <a:gd name="csY2439" fmla="*/ 604649 h 1537073"/>
                <a:gd name="csX2440" fmla="*/ 399371 w 1333472"/>
                <a:gd name="csY2440" fmla="*/ 604649 h 1537073"/>
                <a:gd name="csX2441" fmla="*/ 397693 w 1333472"/>
                <a:gd name="csY2441" fmla="*/ 604649 h 1537073"/>
                <a:gd name="csX2442" fmla="*/ 397693 w 1333472"/>
                <a:gd name="csY2442" fmla="*/ 606328 h 1537073"/>
                <a:gd name="csX2443" fmla="*/ 395455 w 1333472"/>
                <a:gd name="csY2443" fmla="*/ 604649 h 1537073"/>
                <a:gd name="csX2444" fmla="*/ 393777 w 1333472"/>
                <a:gd name="csY2444" fmla="*/ 602971 h 1537073"/>
                <a:gd name="csX2445" fmla="*/ 392099 w 1333472"/>
                <a:gd name="csY2445" fmla="*/ 602971 h 1537073"/>
                <a:gd name="csX2446" fmla="*/ 392099 w 1333472"/>
                <a:gd name="csY2446" fmla="*/ 601293 h 1537073"/>
                <a:gd name="csX2447" fmla="*/ 393777 w 1333472"/>
                <a:gd name="csY2447" fmla="*/ 601293 h 1537073"/>
                <a:gd name="csX2448" fmla="*/ 393777 w 1333472"/>
                <a:gd name="csY2448" fmla="*/ 599615 h 1537073"/>
                <a:gd name="csX2449" fmla="*/ 395455 w 1333472"/>
                <a:gd name="csY2449" fmla="*/ 597378 h 1537073"/>
                <a:gd name="csX2450" fmla="*/ 393777 w 1333472"/>
                <a:gd name="csY2450" fmla="*/ 597378 h 1537073"/>
                <a:gd name="csX2451" fmla="*/ 390421 w 1333472"/>
                <a:gd name="csY2451" fmla="*/ 597378 h 1537073"/>
                <a:gd name="csX2452" fmla="*/ 388743 w 1333472"/>
                <a:gd name="csY2452" fmla="*/ 595700 h 1537073"/>
                <a:gd name="csX2453" fmla="*/ 388743 w 1333472"/>
                <a:gd name="csY2453" fmla="*/ 594022 h 1537073"/>
                <a:gd name="csX2454" fmla="*/ 386506 w 1333472"/>
                <a:gd name="csY2454" fmla="*/ 594022 h 1537073"/>
                <a:gd name="csX2455" fmla="*/ 386506 w 1333472"/>
                <a:gd name="csY2455" fmla="*/ 592344 h 1537073"/>
                <a:gd name="csX2456" fmla="*/ 386506 w 1333472"/>
                <a:gd name="csY2456" fmla="*/ 590666 h 1537073"/>
                <a:gd name="csX2457" fmla="*/ 384828 w 1333472"/>
                <a:gd name="csY2457" fmla="*/ 590666 h 1537073"/>
                <a:gd name="csX2458" fmla="*/ 384828 w 1333472"/>
                <a:gd name="csY2458" fmla="*/ 592344 h 1537073"/>
                <a:gd name="csX2459" fmla="*/ 383150 w 1333472"/>
                <a:gd name="csY2459" fmla="*/ 592344 h 1537073"/>
                <a:gd name="csX2460" fmla="*/ 383150 w 1333472"/>
                <a:gd name="csY2460" fmla="*/ 592344 h 1537073"/>
                <a:gd name="csX2461" fmla="*/ 383150 w 1333472"/>
                <a:gd name="csY2461" fmla="*/ 590666 h 1537073"/>
                <a:gd name="csX2462" fmla="*/ 381472 w 1333472"/>
                <a:gd name="csY2462" fmla="*/ 590666 h 1537073"/>
                <a:gd name="csX2463" fmla="*/ 381472 w 1333472"/>
                <a:gd name="csY2463" fmla="*/ 588429 h 1537073"/>
                <a:gd name="csX2464" fmla="*/ 381472 w 1333472"/>
                <a:gd name="csY2464" fmla="*/ 586751 h 1537073"/>
                <a:gd name="csX2465" fmla="*/ 383150 w 1333472"/>
                <a:gd name="csY2465" fmla="*/ 586751 h 1537073"/>
                <a:gd name="csX2466" fmla="*/ 383150 w 1333472"/>
                <a:gd name="csY2466" fmla="*/ 585072 h 1537073"/>
                <a:gd name="csX2467" fmla="*/ 383150 w 1333472"/>
                <a:gd name="csY2467" fmla="*/ 583394 h 1537073"/>
                <a:gd name="csX2468" fmla="*/ 384828 w 1333472"/>
                <a:gd name="csY2468" fmla="*/ 583394 h 1537073"/>
                <a:gd name="csX2469" fmla="*/ 386506 w 1333472"/>
                <a:gd name="csY2469" fmla="*/ 581716 h 1537073"/>
                <a:gd name="csX2470" fmla="*/ 386506 w 1333472"/>
                <a:gd name="csY2470" fmla="*/ 580038 h 1537073"/>
                <a:gd name="csX2471" fmla="*/ 384828 w 1333472"/>
                <a:gd name="csY2471" fmla="*/ 580038 h 1537073"/>
                <a:gd name="csX2472" fmla="*/ 383150 w 1333472"/>
                <a:gd name="csY2472" fmla="*/ 580038 h 1537073"/>
                <a:gd name="csX2473" fmla="*/ 383150 w 1333472"/>
                <a:gd name="csY2473" fmla="*/ 577801 h 1537073"/>
                <a:gd name="csX2474" fmla="*/ 383150 w 1333472"/>
                <a:gd name="csY2474" fmla="*/ 576123 h 1537073"/>
                <a:gd name="csX2475" fmla="*/ 383150 w 1333472"/>
                <a:gd name="csY2475" fmla="*/ 574445 h 1537073"/>
                <a:gd name="csX2476" fmla="*/ 383150 w 1333472"/>
                <a:gd name="csY2476" fmla="*/ 572767 h 1537073"/>
                <a:gd name="csX2477" fmla="*/ 381472 w 1333472"/>
                <a:gd name="csY2477" fmla="*/ 572767 h 1537073"/>
                <a:gd name="csX2478" fmla="*/ 379794 w 1333472"/>
                <a:gd name="csY2478" fmla="*/ 572767 h 1537073"/>
                <a:gd name="csX2479" fmla="*/ 378116 w 1333472"/>
                <a:gd name="csY2479" fmla="*/ 572767 h 1537073"/>
                <a:gd name="csX2480" fmla="*/ 378116 w 1333472"/>
                <a:gd name="csY2480" fmla="*/ 574445 h 1537073"/>
                <a:gd name="csX2481" fmla="*/ 375878 w 1333472"/>
                <a:gd name="csY2481" fmla="*/ 574445 h 1537073"/>
                <a:gd name="csX2482" fmla="*/ 375878 w 1333472"/>
                <a:gd name="csY2482" fmla="*/ 572767 h 1537073"/>
                <a:gd name="csX2483" fmla="*/ 374200 w 1333472"/>
                <a:gd name="csY2483" fmla="*/ 572767 h 1537073"/>
                <a:gd name="csX2484" fmla="*/ 374200 w 1333472"/>
                <a:gd name="csY2484" fmla="*/ 571089 h 1537073"/>
                <a:gd name="csX2485" fmla="*/ 374200 w 1333472"/>
                <a:gd name="csY2485" fmla="*/ 571089 h 1537073"/>
                <a:gd name="csX2486" fmla="*/ 372522 w 1333472"/>
                <a:gd name="csY2486" fmla="*/ 571089 h 1537073"/>
                <a:gd name="csX2487" fmla="*/ 372522 w 1333472"/>
                <a:gd name="csY2487" fmla="*/ 568852 h 1537073"/>
                <a:gd name="csX2488" fmla="*/ 372522 w 1333472"/>
                <a:gd name="csY2488" fmla="*/ 568852 h 1537073"/>
                <a:gd name="csX2489" fmla="*/ 370844 w 1333472"/>
                <a:gd name="csY2489" fmla="*/ 567174 h 1537073"/>
                <a:gd name="csX2490" fmla="*/ 369166 w 1333472"/>
                <a:gd name="csY2490" fmla="*/ 567174 h 1537073"/>
                <a:gd name="csX2491" fmla="*/ 369166 w 1333472"/>
                <a:gd name="csY2491" fmla="*/ 565496 h 1537073"/>
                <a:gd name="csX2492" fmla="*/ 366929 w 1333472"/>
                <a:gd name="csY2492" fmla="*/ 563818 h 1537073"/>
                <a:gd name="csX2493" fmla="*/ 365251 w 1333472"/>
                <a:gd name="csY2493" fmla="*/ 562139 h 1537073"/>
                <a:gd name="csX2494" fmla="*/ 363573 w 1333472"/>
                <a:gd name="csY2494" fmla="*/ 562139 h 1537073"/>
                <a:gd name="csX2495" fmla="*/ 361895 w 1333472"/>
                <a:gd name="csY2495" fmla="*/ 559902 h 1537073"/>
                <a:gd name="csX2496" fmla="*/ 360217 w 1333472"/>
                <a:gd name="csY2496" fmla="*/ 558224 h 1537073"/>
                <a:gd name="csX2497" fmla="*/ 357979 w 1333472"/>
                <a:gd name="csY2497" fmla="*/ 558224 h 1537073"/>
                <a:gd name="csX2498" fmla="*/ 357979 w 1333472"/>
                <a:gd name="csY2498" fmla="*/ 559902 h 1537073"/>
                <a:gd name="csX2499" fmla="*/ 356301 w 1333472"/>
                <a:gd name="csY2499" fmla="*/ 559902 h 1537073"/>
                <a:gd name="csX2500" fmla="*/ 354623 w 1333472"/>
                <a:gd name="csY2500" fmla="*/ 559902 h 1537073"/>
                <a:gd name="csX2501" fmla="*/ 354623 w 1333472"/>
                <a:gd name="csY2501" fmla="*/ 558224 h 1537073"/>
                <a:gd name="csX2502" fmla="*/ 354623 w 1333472"/>
                <a:gd name="csY2502" fmla="*/ 556546 h 1537073"/>
                <a:gd name="csX2503" fmla="*/ 356301 w 1333472"/>
                <a:gd name="csY2503" fmla="*/ 556546 h 1537073"/>
                <a:gd name="csX2504" fmla="*/ 356301 w 1333472"/>
                <a:gd name="csY2504" fmla="*/ 554868 h 1537073"/>
                <a:gd name="csX2505" fmla="*/ 356301 w 1333472"/>
                <a:gd name="csY2505" fmla="*/ 554868 h 1537073"/>
                <a:gd name="csX2506" fmla="*/ 357979 w 1333472"/>
                <a:gd name="csY2506" fmla="*/ 554868 h 1537073"/>
                <a:gd name="csX2507" fmla="*/ 361895 w 1333472"/>
                <a:gd name="csY2507" fmla="*/ 554868 h 1537073"/>
                <a:gd name="csX2508" fmla="*/ 361895 w 1333472"/>
                <a:gd name="csY2508" fmla="*/ 553190 h 1537073"/>
                <a:gd name="csX2509" fmla="*/ 361895 w 1333472"/>
                <a:gd name="csY2509" fmla="*/ 551512 h 1537073"/>
                <a:gd name="csX2510" fmla="*/ 360217 w 1333472"/>
                <a:gd name="csY2510" fmla="*/ 551512 h 1537073"/>
                <a:gd name="csX2511" fmla="*/ 360217 w 1333472"/>
                <a:gd name="csY2511" fmla="*/ 549275 h 1537073"/>
                <a:gd name="csX2512" fmla="*/ 360217 w 1333472"/>
                <a:gd name="csY2512" fmla="*/ 547597 h 1537073"/>
                <a:gd name="csX2513" fmla="*/ 361895 w 1333472"/>
                <a:gd name="csY2513" fmla="*/ 547597 h 1537073"/>
                <a:gd name="csX2514" fmla="*/ 361895 w 1333472"/>
                <a:gd name="csY2514" fmla="*/ 545919 h 1537073"/>
                <a:gd name="csX2515" fmla="*/ 363573 w 1333472"/>
                <a:gd name="csY2515" fmla="*/ 545919 h 1537073"/>
                <a:gd name="csX2516" fmla="*/ 363573 w 1333472"/>
                <a:gd name="csY2516" fmla="*/ 544241 h 1537073"/>
                <a:gd name="csX2517" fmla="*/ 363573 w 1333472"/>
                <a:gd name="csY2517" fmla="*/ 542562 h 1537073"/>
                <a:gd name="csX2518" fmla="*/ 361895 w 1333472"/>
                <a:gd name="csY2518" fmla="*/ 542562 h 1537073"/>
                <a:gd name="csX2519" fmla="*/ 360217 w 1333472"/>
                <a:gd name="csY2519" fmla="*/ 542562 h 1537073"/>
                <a:gd name="csX2520" fmla="*/ 357979 w 1333472"/>
                <a:gd name="csY2520" fmla="*/ 542562 h 1537073"/>
                <a:gd name="csX2521" fmla="*/ 357979 w 1333472"/>
                <a:gd name="csY2521" fmla="*/ 540325 h 1537073"/>
                <a:gd name="csX2522" fmla="*/ 357979 w 1333472"/>
                <a:gd name="csY2522" fmla="*/ 538647 h 1537073"/>
                <a:gd name="csX2523" fmla="*/ 356301 w 1333472"/>
                <a:gd name="csY2523" fmla="*/ 538647 h 1537073"/>
                <a:gd name="csX2524" fmla="*/ 354623 w 1333472"/>
                <a:gd name="csY2524" fmla="*/ 536969 h 1537073"/>
                <a:gd name="csX2525" fmla="*/ 352945 w 1333472"/>
                <a:gd name="csY2525" fmla="*/ 536969 h 1537073"/>
                <a:gd name="csX2526" fmla="*/ 352945 w 1333472"/>
                <a:gd name="csY2526" fmla="*/ 538647 h 1537073"/>
                <a:gd name="csX2527" fmla="*/ 351267 w 1333472"/>
                <a:gd name="csY2527" fmla="*/ 538647 h 1537073"/>
                <a:gd name="csX2528" fmla="*/ 351267 w 1333472"/>
                <a:gd name="csY2528" fmla="*/ 536969 h 1537073"/>
                <a:gd name="csX2529" fmla="*/ 349589 w 1333472"/>
                <a:gd name="csY2529" fmla="*/ 536969 h 1537073"/>
                <a:gd name="csX2530" fmla="*/ 347352 w 1333472"/>
                <a:gd name="csY2530" fmla="*/ 536969 h 1537073"/>
                <a:gd name="csX2531" fmla="*/ 349589 w 1333472"/>
                <a:gd name="csY2531" fmla="*/ 533613 h 1537073"/>
                <a:gd name="csX2532" fmla="*/ 351267 w 1333472"/>
                <a:gd name="csY2532" fmla="*/ 533613 h 1537073"/>
                <a:gd name="csX2533" fmla="*/ 351267 w 1333472"/>
                <a:gd name="csY2533" fmla="*/ 533613 h 1537073"/>
                <a:gd name="csX2534" fmla="*/ 351267 w 1333472"/>
                <a:gd name="csY2534" fmla="*/ 533613 h 1537073"/>
                <a:gd name="csX2535" fmla="*/ 351267 w 1333472"/>
                <a:gd name="csY2535" fmla="*/ 531376 h 1537073"/>
                <a:gd name="csX2536" fmla="*/ 351267 w 1333472"/>
                <a:gd name="csY2536" fmla="*/ 529698 h 1537073"/>
                <a:gd name="csX2537" fmla="*/ 352945 w 1333472"/>
                <a:gd name="csY2537" fmla="*/ 528020 h 1537073"/>
                <a:gd name="csX2538" fmla="*/ 352945 w 1333472"/>
                <a:gd name="csY2538" fmla="*/ 526342 h 1537073"/>
                <a:gd name="csX2539" fmla="*/ 351267 w 1333472"/>
                <a:gd name="csY2539" fmla="*/ 526342 h 1537073"/>
                <a:gd name="csX2540" fmla="*/ 349589 w 1333472"/>
                <a:gd name="csY2540" fmla="*/ 528020 h 1537073"/>
                <a:gd name="csX2541" fmla="*/ 349589 w 1333472"/>
                <a:gd name="csY2541" fmla="*/ 529698 h 1537073"/>
                <a:gd name="csX2542" fmla="*/ 347352 w 1333472"/>
                <a:gd name="csY2542" fmla="*/ 529698 h 1537073"/>
                <a:gd name="csX2543" fmla="*/ 347352 w 1333472"/>
                <a:gd name="csY2543" fmla="*/ 531376 h 1537073"/>
                <a:gd name="csX2544" fmla="*/ 345674 w 1333472"/>
                <a:gd name="csY2544" fmla="*/ 531376 h 1537073"/>
                <a:gd name="csX2545" fmla="*/ 343996 w 1333472"/>
                <a:gd name="csY2545" fmla="*/ 533613 h 1537073"/>
                <a:gd name="csX2546" fmla="*/ 342318 w 1333472"/>
                <a:gd name="csY2546" fmla="*/ 533613 h 1537073"/>
                <a:gd name="csX2547" fmla="*/ 342318 w 1333472"/>
                <a:gd name="csY2547" fmla="*/ 531376 h 1537073"/>
                <a:gd name="csX2548" fmla="*/ 342318 w 1333472"/>
                <a:gd name="csY2548" fmla="*/ 529698 h 1537073"/>
                <a:gd name="csX2549" fmla="*/ 343996 w 1333472"/>
                <a:gd name="csY2549" fmla="*/ 529698 h 1537073"/>
                <a:gd name="csX2550" fmla="*/ 343996 w 1333472"/>
                <a:gd name="csY2550" fmla="*/ 528020 h 1537073"/>
                <a:gd name="csX2551" fmla="*/ 345674 w 1333472"/>
                <a:gd name="csY2551" fmla="*/ 526342 h 1537073"/>
                <a:gd name="csX2552" fmla="*/ 347352 w 1333472"/>
                <a:gd name="csY2552" fmla="*/ 526342 h 1537073"/>
                <a:gd name="csX2553" fmla="*/ 349589 w 1333472"/>
                <a:gd name="csY2553" fmla="*/ 524664 h 1537073"/>
                <a:gd name="csX2554" fmla="*/ 351267 w 1333472"/>
                <a:gd name="csY2554" fmla="*/ 524664 h 1537073"/>
                <a:gd name="csX2555" fmla="*/ 352945 w 1333472"/>
                <a:gd name="csY2555" fmla="*/ 524664 h 1537073"/>
                <a:gd name="csX2556" fmla="*/ 354623 w 1333472"/>
                <a:gd name="csY2556" fmla="*/ 520748 h 1537073"/>
                <a:gd name="csX2557" fmla="*/ 354623 w 1333472"/>
                <a:gd name="csY2557" fmla="*/ 519070 h 1537073"/>
                <a:gd name="csX2558" fmla="*/ 354623 w 1333472"/>
                <a:gd name="csY2558" fmla="*/ 517392 h 1537073"/>
                <a:gd name="csX2559" fmla="*/ 354623 w 1333472"/>
                <a:gd name="csY2559" fmla="*/ 515714 h 1537073"/>
                <a:gd name="csX2560" fmla="*/ 354623 w 1333472"/>
                <a:gd name="csY2560" fmla="*/ 514036 h 1537073"/>
                <a:gd name="csX2561" fmla="*/ 352945 w 1333472"/>
                <a:gd name="csY2561" fmla="*/ 514036 h 1537073"/>
                <a:gd name="csX2562" fmla="*/ 351267 w 1333472"/>
                <a:gd name="csY2562" fmla="*/ 511799 h 1537073"/>
                <a:gd name="csX2563" fmla="*/ 349589 w 1333472"/>
                <a:gd name="csY2563" fmla="*/ 511799 h 1537073"/>
                <a:gd name="csX2564" fmla="*/ 349589 w 1333472"/>
                <a:gd name="csY2564" fmla="*/ 510121 h 1537073"/>
                <a:gd name="csX2565" fmla="*/ 349589 w 1333472"/>
                <a:gd name="csY2565" fmla="*/ 508443 h 1537073"/>
                <a:gd name="csX2566" fmla="*/ 351267 w 1333472"/>
                <a:gd name="csY2566" fmla="*/ 506765 h 1537073"/>
                <a:gd name="csX2567" fmla="*/ 351267 w 1333472"/>
                <a:gd name="csY2567" fmla="*/ 505087 h 1537073"/>
                <a:gd name="csX2568" fmla="*/ 352945 w 1333472"/>
                <a:gd name="csY2568" fmla="*/ 502849 h 1537073"/>
                <a:gd name="csX2569" fmla="*/ 351267 w 1333472"/>
                <a:gd name="csY2569" fmla="*/ 501171 h 1537073"/>
                <a:gd name="csX2570" fmla="*/ 349589 w 1333472"/>
                <a:gd name="csY2570" fmla="*/ 501171 h 1537073"/>
                <a:gd name="csX2571" fmla="*/ 347352 w 1333472"/>
                <a:gd name="csY2571" fmla="*/ 502849 h 1537073"/>
                <a:gd name="csX2572" fmla="*/ 345674 w 1333472"/>
                <a:gd name="csY2572" fmla="*/ 502849 h 1537073"/>
                <a:gd name="csX2573" fmla="*/ 345674 w 1333472"/>
                <a:gd name="csY2573" fmla="*/ 501171 h 1537073"/>
                <a:gd name="csX2574" fmla="*/ 345674 w 1333472"/>
                <a:gd name="csY2574" fmla="*/ 499493 h 1537073"/>
                <a:gd name="csX2575" fmla="*/ 345674 w 1333472"/>
                <a:gd name="csY2575" fmla="*/ 497815 h 1537073"/>
                <a:gd name="csX2576" fmla="*/ 347352 w 1333472"/>
                <a:gd name="csY2576" fmla="*/ 497815 h 1537073"/>
                <a:gd name="csX2577" fmla="*/ 349589 w 1333472"/>
                <a:gd name="csY2577" fmla="*/ 497815 h 1537073"/>
                <a:gd name="csX2578" fmla="*/ 349589 w 1333472"/>
                <a:gd name="csY2578" fmla="*/ 496137 h 1537073"/>
                <a:gd name="csX2579" fmla="*/ 347352 w 1333472"/>
                <a:gd name="csY2579" fmla="*/ 496137 h 1537073"/>
                <a:gd name="csX2580" fmla="*/ 345674 w 1333472"/>
                <a:gd name="csY2580" fmla="*/ 496137 h 1537073"/>
                <a:gd name="csX2581" fmla="*/ 345674 w 1333472"/>
                <a:gd name="csY2581" fmla="*/ 496137 h 1537073"/>
                <a:gd name="csX2582" fmla="*/ 343996 w 1333472"/>
                <a:gd name="csY2582" fmla="*/ 494459 h 1537073"/>
                <a:gd name="csX2583" fmla="*/ 342318 w 1333472"/>
                <a:gd name="csY2583" fmla="*/ 496137 h 1537073"/>
                <a:gd name="csX2584" fmla="*/ 340640 w 1333472"/>
                <a:gd name="csY2584" fmla="*/ 496137 h 1537073"/>
                <a:gd name="csX2585" fmla="*/ 340640 w 1333472"/>
                <a:gd name="csY2585" fmla="*/ 497815 h 1537073"/>
                <a:gd name="csX2586" fmla="*/ 338402 w 1333472"/>
                <a:gd name="csY2586" fmla="*/ 497815 h 1537073"/>
                <a:gd name="csX2587" fmla="*/ 336724 w 1333472"/>
                <a:gd name="csY2587" fmla="*/ 497815 h 1537073"/>
                <a:gd name="csX2588" fmla="*/ 335046 w 1333472"/>
                <a:gd name="csY2588" fmla="*/ 497815 h 1537073"/>
                <a:gd name="csX2589" fmla="*/ 333368 w 1333472"/>
                <a:gd name="csY2589" fmla="*/ 497815 h 1537073"/>
                <a:gd name="csX2590" fmla="*/ 333368 w 1333472"/>
                <a:gd name="csY2590" fmla="*/ 496137 h 1537073"/>
                <a:gd name="csX2591" fmla="*/ 333368 w 1333472"/>
                <a:gd name="csY2591" fmla="*/ 494459 h 1537073"/>
                <a:gd name="csX2592" fmla="*/ 333368 w 1333472"/>
                <a:gd name="csY2592" fmla="*/ 494459 h 1537073"/>
                <a:gd name="csX2593" fmla="*/ 333368 w 1333472"/>
                <a:gd name="csY2593" fmla="*/ 490544 h 1537073"/>
                <a:gd name="csX2594" fmla="*/ 331690 w 1333472"/>
                <a:gd name="csY2594" fmla="*/ 490544 h 1537073"/>
                <a:gd name="csX2595" fmla="*/ 331690 w 1333472"/>
                <a:gd name="csY2595" fmla="*/ 492222 h 1537073"/>
                <a:gd name="csX2596" fmla="*/ 329453 w 1333472"/>
                <a:gd name="csY2596" fmla="*/ 494459 h 1537073"/>
                <a:gd name="csX2597" fmla="*/ 329453 w 1333472"/>
                <a:gd name="csY2597" fmla="*/ 494459 h 1537073"/>
                <a:gd name="csX2598" fmla="*/ 327775 w 1333472"/>
                <a:gd name="csY2598" fmla="*/ 492222 h 1537073"/>
                <a:gd name="csX2599" fmla="*/ 329453 w 1333472"/>
                <a:gd name="csY2599" fmla="*/ 490544 h 1537073"/>
                <a:gd name="csX2600" fmla="*/ 329453 w 1333472"/>
                <a:gd name="csY2600" fmla="*/ 488866 h 1537073"/>
                <a:gd name="csX2601" fmla="*/ 329453 w 1333472"/>
                <a:gd name="csY2601" fmla="*/ 487188 h 1537073"/>
                <a:gd name="csX2602" fmla="*/ 329453 w 1333472"/>
                <a:gd name="csY2602" fmla="*/ 485510 h 1537073"/>
                <a:gd name="csX2603" fmla="*/ 331690 w 1333472"/>
                <a:gd name="csY2603" fmla="*/ 485510 h 1537073"/>
                <a:gd name="csX2604" fmla="*/ 333368 w 1333472"/>
                <a:gd name="csY2604" fmla="*/ 485510 h 1537073"/>
                <a:gd name="csX2605" fmla="*/ 333368 w 1333472"/>
                <a:gd name="csY2605" fmla="*/ 483272 h 1537073"/>
                <a:gd name="csX2606" fmla="*/ 331690 w 1333472"/>
                <a:gd name="csY2606" fmla="*/ 483272 h 1537073"/>
                <a:gd name="csX2607" fmla="*/ 331690 w 1333472"/>
                <a:gd name="csY2607" fmla="*/ 481594 h 1537073"/>
                <a:gd name="csX2608" fmla="*/ 329453 w 1333472"/>
                <a:gd name="csY2608" fmla="*/ 481594 h 1537073"/>
                <a:gd name="csX2609" fmla="*/ 327775 w 1333472"/>
                <a:gd name="csY2609" fmla="*/ 481594 h 1537073"/>
                <a:gd name="csX2610" fmla="*/ 327775 w 1333472"/>
                <a:gd name="csY2610" fmla="*/ 481594 h 1537073"/>
                <a:gd name="csX2611" fmla="*/ 326097 w 1333472"/>
                <a:gd name="csY2611" fmla="*/ 481594 h 1537073"/>
                <a:gd name="csX2612" fmla="*/ 324419 w 1333472"/>
                <a:gd name="csY2612" fmla="*/ 481594 h 1537073"/>
                <a:gd name="csX2613" fmla="*/ 324419 w 1333472"/>
                <a:gd name="csY2613" fmla="*/ 483272 h 1537073"/>
                <a:gd name="csX2614" fmla="*/ 322741 w 1333472"/>
                <a:gd name="csY2614" fmla="*/ 483272 h 1537073"/>
                <a:gd name="csX2615" fmla="*/ 321063 w 1333472"/>
                <a:gd name="csY2615" fmla="*/ 485510 h 1537073"/>
                <a:gd name="csX2616" fmla="*/ 321063 w 1333472"/>
                <a:gd name="csY2616" fmla="*/ 487188 h 1537073"/>
                <a:gd name="csX2617" fmla="*/ 318825 w 1333472"/>
                <a:gd name="csY2617" fmla="*/ 488866 h 1537073"/>
                <a:gd name="csX2618" fmla="*/ 318825 w 1333472"/>
                <a:gd name="csY2618" fmla="*/ 488866 h 1537073"/>
                <a:gd name="csX2619" fmla="*/ 317147 w 1333472"/>
                <a:gd name="csY2619" fmla="*/ 488866 h 1537073"/>
                <a:gd name="csX2620" fmla="*/ 315469 w 1333472"/>
                <a:gd name="csY2620" fmla="*/ 488866 h 1537073"/>
                <a:gd name="csX2621" fmla="*/ 315469 w 1333472"/>
                <a:gd name="csY2621" fmla="*/ 487188 h 1537073"/>
                <a:gd name="csX2622" fmla="*/ 315469 w 1333472"/>
                <a:gd name="csY2622" fmla="*/ 485510 h 1537073"/>
                <a:gd name="csX2623" fmla="*/ 317147 w 1333472"/>
                <a:gd name="csY2623" fmla="*/ 483272 h 1537073"/>
                <a:gd name="csX2624" fmla="*/ 317147 w 1333472"/>
                <a:gd name="csY2624" fmla="*/ 481594 h 1537073"/>
                <a:gd name="csX2625" fmla="*/ 318825 w 1333472"/>
                <a:gd name="csY2625" fmla="*/ 479916 h 1537073"/>
                <a:gd name="csX2626" fmla="*/ 321063 w 1333472"/>
                <a:gd name="csY2626" fmla="*/ 478238 h 1537073"/>
                <a:gd name="csX2627" fmla="*/ 318825 w 1333472"/>
                <a:gd name="csY2627" fmla="*/ 478238 h 1537073"/>
                <a:gd name="csX2628" fmla="*/ 318825 w 1333472"/>
                <a:gd name="csY2628" fmla="*/ 476560 h 1537073"/>
                <a:gd name="csX2629" fmla="*/ 318825 w 1333472"/>
                <a:gd name="csY2629" fmla="*/ 474323 h 1537073"/>
                <a:gd name="csX2630" fmla="*/ 318825 w 1333472"/>
                <a:gd name="csY2630" fmla="*/ 472645 h 1537073"/>
                <a:gd name="csX2631" fmla="*/ 317147 w 1333472"/>
                <a:gd name="csY2631" fmla="*/ 472645 h 1537073"/>
                <a:gd name="csX2632" fmla="*/ 315469 w 1333472"/>
                <a:gd name="csY2632" fmla="*/ 472645 h 1537073"/>
                <a:gd name="csX2633" fmla="*/ 315469 w 1333472"/>
                <a:gd name="csY2633" fmla="*/ 474323 h 1537073"/>
                <a:gd name="csX2634" fmla="*/ 315469 w 1333472"/>
                <a:gd name="csY2634" fmla="*/ 476560 h 1537073"/>
                <a:gd name="csX2635" fmla="*/ 313791 w 1333472"/>
                <a:gd name="csY2635" fmla="*/ 476560 h 1537073"/>
                <a:gd name="csX2636" fmla="*/ 312113 w 1333472"/>
                <a:gd name="csY2636" fmla="*/ 476560 h 1537073"/>
                <a:gd name="csX2637" fmla="*/ 312113 w 1333472"/>
                <a:gd name="csY2637" fmla="*/ 476560 h 1537073"/>
                <a:gd name="csX2638" fmla="*/ 312113 w 1333472"/>
                <a:gd name="csY2638" fmla="*/ 474323 h 1537073"/>
                <a:gd name="csX2639" fmla="*/ 312113 w 1333472"/>
                <a:gd name="csY2639" fmla="*/ 472645 h 1537073"/>
                <a:gd name="csX2640" fmla="*/ 312113 w 1333472"/>
                <a:gd name="csY2640" fmla="*/ 470967 h 1537073"/>
                <a:gd name="csX2641" fmla="*/ 309876 w 1333472"/>
                <a:gd name="csY2641" fmla="*/ 470967 h 1537073"/>
                <a:gd name="csX2642" fmla="*/ 309876 w 1333472"/>
                <a:gd name="csY2642" fmla="*/ 470967 h 1537073"/>
                <a:gd name="csX2643" fmla="*/ 308198 w 1333472"/>
                <a:gd name="csY2643" fmla="*/ 470967 h 1537073"/>
                <a:gd name="csX2644" fmla="*/ 308198 w 1333472"/>
                <a:gd name="csY2644" fmla="*/ 469289 h 1537073"/>
                <a:gd name="csX2645" fmla="*/ 309876 w 1333472"/>
                <a:gd name="csY2645" fmla="*/ 467611 h 1537073"/>
                <a:gd name="csX2646" fmla="*/ 308198 w 1333472"/>
                <a:gd name="csY2646" fmla="*/ 465933 h 1537073"/>
                <a:gd name="csX2647" fmla="*/ 306520 w 1333472"/>
                <a:gd name="csY2647" fmla="*/ 465933 h 1537073"/>
                <a:gd name="csX2648" fmla="*/ 304842 w 1333472"/>
                <a:gd name="csY2648" fmla="*/ 465933 h 1537073"/>
                <a:gd name="csX2649" fmla="*/ 304842 w 1333472"/>
                <a:gd name="csY2649" fmla="*/ 463695 h 1537073"/>
                <a:gd name="csX2650" fmla="*/ 303164 w 1333472"/>
                <a:gd name="csY2650" fmla="*/ 463695 h 1537073"/>
                <a:gd name="csX2651" fmla="*/ 300926 w 1333472"/>
                <a:gd name="csY2651" fmla="*/ 465933 h 1537073"/>
                <a:gd name="csX2652" fmla="*/ 299248 w 1333472"/>
                <a:gd name="csY2652" fmla="*/ 465933 h 1537073"/>
                <a:gd name="csX2653" fmla="*/ 297570 w 1333472"/>
                <a:gd name="csY2653" fmla="*/ 465933 h 1537073"/>
                <a:gd name="csX2654" fmla="*/ 297570 w 1333472"/>
                <a:gd name="csY2654" fmla="*/ 467611 h 1537073"/>
                <a:gd name="csX2655" fmla="*/ 295892 w 1333472"/>
                <a:gd name="csY2655" fmla="*/ 467611 h 1537073"/>
                <a:gd name="csX2656" fmla="*/ 294214 w 1333472"/>
                <a:gd name="csY2656" fmla="*/ 467611 h 1537073"/>
                <a:gd name="csX2657" fmla="*/ 292536 w 1333472"/>
                <a:gd name="csY2657" fmla="*/ 465933 h 1537073"/>
                <a:gd name="csX2658" fmla="*/ 292536 w 1333472"/>
                <a:gd name="csY2658" fmla="*/ 463695 h 1537073"/>
                <a:gd name="csX2659" fmla="*/ 292536 w 1333472"/>
                <a:gd name="csY2659" fmla="*/ 462017 h 1537073"/>
                <a:gd name="csX2660" fmla="*/ 292536 w 1333472"/>
                <a:gd name="csY2660" fmla="*/ 460339 h 1537073"/>
                <a:gd name="csX2661" fmla="*/ 290299 w 1333472"/>
                <a:gd name="csY2661" fmla="*/ 460339 h 1537073"/>
                <a:gd name="csX2662" fmla="*/ 290299 w 1333472"/>
                <a:gd name="csY2662" fmla="*/ 458661 h 1537073"/>
                <a:gd name="csX2663" fmla="*/ 292536 w 1333472"/>
                <a:gd name="csY2663" fmla="*/ 458661 h 1537073"/>
                <a:gd name="csX2664" fmla="*/ 292536 w 1333472"/>
                <a:gd name="csY2664" fmla="*/ 456983 h 1537073"/>
                <a:gd name="csX2665" fmla="*/ 292536 w 1333472"/>
                <a:gd name="csY2665" fmla="*/ 454746 h 1537073"/>
                <a:gd name="csX2666" fmla="*/ 292536 w 1333472"/>
                <a:gd name="csY2666" fmla="*/ 453068 h 1537073"/>
                <a:gd name="csX2667" fmla="*/ 290299 w 1333472"/>
                <a:gd name="csY2667" fmla="*/ 451390 h 1537073"/>
                <a:gd name="csX2668" fmla="*/ 288621 w 1333472"/>
                <a:gd name="csY2668" fmla="*/ 453068 h 1537073"/>
                <a:gd name="csX2669" fmla="*/ 286943 w 1333472"/>
                <a:gd name="csY2669" fmla="*/ 453068 h 1537073"/>
                <a:gd name="csX2670" fmla="*/ 286943 w 1333472"/>
                <a:gd name="csY2670" fmla="*/ 454746 h 1537073"/>
                <a:gd name="csX2671" fmla="*/ 285265 w 1333472"/>
                <a:gd name="csY2671" fmla="*/ 454746 h 1537073"/>
                <a:gd name="csX2672" fmla="*/ 283587 w 1333472"/>
                <a:gd name="csY2672" fmla="*/ 454746 h 1537073"/>
                <a:gd name="csX2673" fmla="*/ 283587 w 1333472"/>
                <a:gd name="csY2673" fmla="*/ 453068 h 1537073"/>
                <a:gd name="csX2674" fmla="*/ 281349 w 1333472"/>
                <a:gd name="csY2674" fmla="*/ 453068 h 1537073"/>
                <a:gd name="csX2675" fmla="*/ 281349 w 1333472"/>
                <a:gd name="csY2675" fmla="*/ 451390 h 1537073"/>
                <a:gd name="csX2676" fmla="*/ 279671 w 1333472"/>
                <a:gd name="csY2676" fmla="*/ 451390 h 1537073"/>
                <a:gd name="csX2677" fmla="*/ 277993 w 1333472"/>
                <a:gd name="csY2677" fmla="*/ 451390 h 1537073"/>
                <a:gd name="csX2678" fmla="*/ 277993 w 1333472"/>
                <a:gd name="csY2678" fmla="*/ 453068 h 1537073"/>
                <a:gd name="csX2679" fmla="*/ 276315 w 1333472"/>
                <a:gd name="csY2679" fmla="*/ 453068 h 1537073"/>
                <a:gd name="csX2680" fmla="*/ 276315 w 1333472"/>
                <a:gd name="csY2680" fmla="*/ 453068 h 1537073"/>
                <a:gd name="csX2681" fmla="*/ 274637 w 1333472"/>
                <a:gd name="csY2681" fmla="*/ 453068 h 1537073"/>
                <a:gd name="csX2682" fmla="*/ 272400 w 1333472"/>
                <a:gd name="csY2682" fmla="*/ 453068 h 1537073"/>
                <a:gd name="csX2683" fmla="*/ 270722 w 1333472"/>
                <a:gd name="csY2683" fmla="*/ 453068 h 1537073"/>
                <a:gd name="csX2684" fmla="*/ 270722 w 1333472"/>
                <a:gd name="csY2684" fmla="*/ 451390 h 1537073"/>
                <a:gd name="csX2685" fmla="*/ 270722 w 1333472"/>
                <a:gd name="csY2685" fmla="*/ 449712 h 1537073"/>
                <a:gd name="csX2686" fmla="*/ 270722 w 1333472"/>
                <a:gd name="csY2686" fmla="*/ 448034 h 1537073"/>
                <a:gd name="csX2687" fmla="*/ 270722 w 1333472"/>
                <a:gd name="csY2687" fmla="*/ 449712 h 1537073"/>
                <a:gd name="csX2688" fmla="*/ 270722 w 1333472"/>
                <a:gd name="csY2688" fmla="*/ 448034 h 1537073"/>
                <a:gd name="csX2689" fmla="*/ 269044 w 1333472"/>
                <a:gd name="csY2689" fmla="*/ 448034 h 1537073"/>
                <a:gd name="csX2690" fmla="*/ 269044 w 1333472"/>
                <a:gd name="csY2690" fmla="*/ 449712 h 1537073"/>
                <a:gd name="csX2691" fmla="*/ 267366 w 1333472"/>
                <a:gd name="csY2691" fmla="*/ 449712 h 1537073"/>
                <a:gd name="csX2692" fmla="*/ 265688 w 1333472"/>
                <a:gd name="csY2692" fmla="*/ 449712 h 1537073"/>
                <a:gd name="csX2693" fmla="*/ 265688 w 1333472"/>
                <a:gd name="csY2693" fmla="*/ 448034 h 1537073"/>
                <a:gd name="csX2694" fmla="*/ 265688 w 1333472"/>
                <a:gd name="csY2694" fmla="*/ 445796 h 1537073"/>
                <a:gd name="csX2695" fmla="*/ 264010 w 1333472"/>
                <a:gd name="csY2695" fmla="*/ 445796 h 1537073"/>
                <a:gd name="csX2696" fmla="*/ 261772 w 1333472"/>
                <a:gd name="csY2696" fmla="*/ 445796 h 1537073"/>
                <a:gd name="csX2697" fmla="*/ 261772 w 1333472"/>
                <a:gd name="csY2697" fmla="*/ 448034 h 1537073"/>
                <a:gd name="csX2698" fmla="*/ 260094 w 1333472"/>
                <a:gd name="csY2698" fmla="*/ 448034 h 1537073"/>
                <a:gd name="csX2699" fmla="*/ 258416 w 1333472"/>
                <a:gd name="csY2699" fmla="*/ 448034 h 1537073"/>
                <a:gd name="csX2700" fmla="*/ 258416 w 1333472"/>
                <a:gd name="csY2700" fmla="*/ 445796 h 1537073"/>
                <a:gd name="csX2701" fmla="*/ 258416 w 1333472"/>
                <a:gd name="csY2701" fmla="*/ 444118 h 1537073"/>
                <a:gd name="csX2702" fmla="*/ 260094 w 1333472"/>
                <a:gd name="csY2702" fmla="*/ 444118 h 1537073"/>
                <a:gd name="csX2703" fmla="*/ 261772 w 1333472"/>
                <a:gd name="csY2703" fmla="*/ 442440 h 1537073"/>
                <a:gd name="csX2704" fmla="*/ 260094 w 1333472"/>
                <a:gd name="csY2704" fmla="*/ 442440 h 1537073"/>
                <a:gd name="csX2705" fmla="*/ 258416 w 1333472"/>
                <a:gd name="csY2705" fmla="*/ 440762 h 1537073"/>
                <a:gd name="csX2706" fmla="*/ 256738 w 1333472"/>
                <a:gd name="csY2706" fmla="*/ 440762 h 1537073"/>
                <a:gd name="csX2707" fmla="*/ 256738 w 1333472"/>
                <a:gd name="csY2707" fmla="*/ 442440 h 1537073"/>
                <a:gd name="csX2708" fmla="*/ 256738 w 1333472"/>
                <a:gd name="csY2708" fmla="*/ 444118 h 1537073"/>
                <a:gd name="csX2709" fmla="*/ 255060 w 1333472"/>
                <a:gd name="csY2709" fmla="*/ 444118 h 1537073"/>
                <a:gd name="csX2710" fmla="*/ 252823 w 1333472"/>
                <a:gd name="csY2710" fmla="*/ 444118 h 1537073"/>
                <a:gd name="csX2711" fmla="*/ 251145 w 1333472"/>
                <a:gd name="csY2711" fmla="*/ 444118 h 1537073"/>
                <a:gd name="csX2712" fmla="*/ 251145 w 1333472"/>
                <a:gd name="csY2712" fmla="*/ 442440 h 1537073"/>
                <a:gd name="csX2713" fmla="*/ 251145 w 1333472"/>
                <a:gd name="csY2713" fmla="*/ 440762 h 1537073"/>
                <a:gd name="csX2714" fmla="*/ 249467 w 1333472"/>
                <a:gd name="csY2714" fmla="*/ 439084 h 1537073"/>
                <a:gd name="csX2715" fmla="*/ 249467 w 1333472"/>
                <a:gd name="csY2715" fmla="*/ 440762 h 1537073"/>
                <a:gd name="csX2716" fmla="*/ 247789 w 1333472"/>
                <a:gd name="csY2716" fmla="*/ 442440 h 1537073"/>
                <a:gd name="csX2717" fmla="*/ 247789 w 1333472"/>
                <a:gd name="csY2717" fmla="*/ 444118 h 1537073"/>
                <a:gd name="csX2718" fmla="*/ 246111 w 1333472"/>
                <a:gd name="csY2718" fmla="*/ 444118 h 1537073"/>
                <a:gd name="csX2719" fmla="*/ 246111 w 1333472"/>
                <a:gd name="csY2719" fmla="*/ 448034 h 1537073"/>
                <a:gd name="csX2720" fmla="*/ 243873 w 1333472"/>
                <a:gd name="csY2720" fmla="*/ 448034 h 1537073"/>
                <a:gd name="csX2721" fmla="*/ 243873 w 1333472"/>
                <a:gd name="csY2721" fmla="*/ 445796 h 1537073"/>
                <a:gd name="csX2722" fmla="*/ 243873 w 1333472"/>
                <a:gd name="csY2722" fmla="*/ 444118 h 1537073"/>
                <a:gd name="csX2723" fmla="*/ 243873 w 1333472"/>
                <a:gd name="csY2723" fmla="*/ 442440 h 1537073"/>
                <a:gd name="csX2724" fmla="*/ 243873 w 1333472"/>
                <a:gd name="csY2724" fmla="*/ 440762 h 1537073"/>
                <a:gd name="csX2725" fmla="*/ 243873 w 1333472"/>
                <a:gd name="csY2725" fmla="*/ 439084 h 1537073"/>
                <a:gd name="csX2726" fmla="*/ 243873 w 1333472"/>
                <a:gd name="csY2726" fmla="*/ 437406 h 1537073"/>
                <a:gd name="csX2727" fmla="*/ 243873 w 1333472"/>
                <a:gd name="csY2727" fmla="*/ 435169 h 1537073"/>
                <a:gd name="csX2728" fmla="*/ 243873 w 1333472"/>
                <a:gd name="csY2728" fmla="*/ 433491 h 1537073"/>
                <a:gd name="csX2729" fmla="*/ 242195 w 1333472"/>
                <a:gd name="csY2729" fmla="*/ 431813 h 1537073"/>
                <a:gd name="csX2730" fmla="*/ 240517 w 1333472"/>
                <a:gd name="csY2730" fmla="*/ 431813 h 1537073"/>
                <a:gd name="csX2731" fmla="*/ 238839 w 1333472"/>
                <a:gd name="csY2731" fmla="*/ 430135 h 1537073"/>
                <a:gd name="csX2732" fmla="*/ 238839 w 1333472"/>
                <a:gd name="csY2732" fmla="*/ 430135 h 1537073"/>
                <a:gd name="csX2733" fmla="*/ 238839 w 1333472"/>
                <a:gd name="csY2733" fmla="*/ 431813 h 1537073"/>
                <a:gd name="csX2734" fmla="*/ 238839 w 1333472"/>
                <a:gd name="csY2734" fmla="*/ 433491 h 1537073"/>
                <a:gd name="csX2735" fmla="*/ 237161 w 1333472"/>
                <a:gd name="csY2735" fmla="*/ 433491 h 1537073"/>
                <a:gd name="csX2736" fmla="*/ 235483 w 1333472"/>
                <a:gd name="csY2736" fmla="*/ 433491 h 1537073"/>
                <a:gd name="csX2737" fmla="*/ 233246 w 1333472"/>
                <a:gd name="csY2737" fmla="*/ 435169 h 1537073"/>
                <a:gd name="csX2738" fmla="*/ 233246 w 1333472"/>
                <a:gd name="csY2738" fmla="*/ 433491 h 1537073"/>
                <a:gd name="csX2739" fmla="*/ 233246 w 1333472"/>
                <a:gd name="csY2739" fmla="*/ 431813 h 1537073"/>
                <a:gd name="csX2740" fmla="*/ 233246 w 1333472"/>
                <a:gd name="csY2740" fmla="*/ 430135 h 1537073"/>
                <a:gd name="csX2741" fmla="*/ 231568 w 1333472"/>
                <a:gd name="csY2741" fmla="*/ 428457 h 1537073"/>
                <a:gd name="csX2742" fmla="*/ 229890 w 1333472"/>
                <a:gd name="csY2742" fmla="*/ 428457 h 1537073"/>
                <a:gd name="csX2743" fmla="*/ 229890 w 1333472"/>
                <a:gd name="csY2743" fmla="*/ 431813 h 1537073"/>
                <a:gd name="csX2744" fmla="*/ 228212 w 1333472"/>
                <a:gd name="csY2744" fmla="*/ 431813 h 1537073"/>
                <a:gd name="csX2745" fmla="*/ 228212 w 1333472"/>
                <a:gd name="csY2745" fmla="*/ 433491 h 1537073"/>
                <a:gd name="csX2746" fmla="*/ 228212 w 1333472"/>
                <a:gd name="csY2746" fmla="*/ 435169 h 1537073"/>
                <a:gd name="csX2747" fmla="*/ 228212 w 1333472"/>
                <a:gd name="csY2747" fmla="*/ 437406 h 1537073"/>
                <a:gd name="csX2748" fmla="*/ 228212 w 1333472"/>
                <a:gd name="csY2748" fmla="*/ 439084 h 1537073"/>
                <a:gd name="csX2749" fmla="*/ 228212 w 1333472"/>
                <a:gd name="csY2749" fmla="*/ 440762 h 1537073"/>
                <a:gd name="csX2750" fmla="*/ 226534 w 1333472"/>
                <a:gd name="csY2750" fmla="*/ 440762 h 1537073"/>
                <a:gd name="csX2751" fmla="*/ 226534 w 1333472"/>
                <a:gd name="csY2751" fmla="*/ 442440 h 1537073"/>
                <a:gd name="csX2752" fmla="*/ 226534 w 1333472"/>
                <a:gd name="csY2752" fmla="*/ 444118 h 1537073"/>
                <a:gd name="csX2753" fmla="*/ 224296 w 1333472"/>
                <a:gd name="csY2753" fmla="*/ 444118 h 1537073"/>
                <a:gd name="csX2754" fmla="*/ 224296 w 1333472"/>
                <a:gd name="csY2754" fmla="*/ 445796 h 1537073"/>
                <a:gd name="csX2755" fmla="*/ 226534 w 1333472"/>
                <a:gd name="csY2755" fmla="*/ 445796 h 1537073"/>
                <a:gd name="csX2756" fmla="*/ 224296 w 1333472"/>
                <a:gd name="csY2756" fmla="*/ 448034 h 1537073"/>
                <a:gd name="csX2757" fmla="*/ 222618 w 1333472"/>
                <a:gd name="csY2757" fmla="*/ 448034 h 1537073"/>
                <a:gd name="csX2758" fmla="*/ 222618 w 1333472"/>
                <a:gd name="csY2758" fmla="*/ 449712 h 1537073"/>
                <a:gd name="csX2759" fmla="*/ 222618 w 1333472"/>
                <a:gd name="csY2759" fmla="*/ 451390 h 1537073"/>
                <a:gd name="csX2760" fmla="*/ 222618 w 1333472"/>
                <a:gd name="csY2760" fmla="*/ 453068 h 1537073"/>
                <a:gd name="csX2761" fmla="*/ 220940 w 1333472"/>
                <a:gd name="csY2761" fmla="*/ 453068 h 1537073"/>
                <a:gd name="csX2762" fmla="*/ 220940 w 1333472"/>
                <a:gd name="csY2762" fmla="*/ 453068 h 1537073"/>
                <a:gd name="csX2763" fmla="*/ 219262 w 1333472"/>
                <a:gd name="csY2763" fmla="*/ 454746 h 1537073"/>
                <a:gd name="csX2764" fmla="*/ 217584 w 1333472"/>
                <a:gd name="csY2764" fmla="*/ 454746 h 1537073"/>
                <a:gd name="csX2765" fmla="*/ 217584 w 1333472"/>
                <a:gd name="csY2765" fmla="*/ 456983 h 1537073"/>
                <a:gd name="csX2766" fmla="*/ 215347 w 1333472"/>
                <a:gd name="csY2766" fmla="*/ 456983 h 1537073"/>
                <a:gd name="csX2767" fmla="*/ 215347 w 1333472"/>
                <a:gd name="csY2767" fmla="*/ 454746 h 1537073"/>
                <a:gd name="csX2768" fmla="*/ 213669 w 1333472"/>
                <a:gd name="csY2768" fmla="*/ 454746 h 1537073"/>
                <a:gd name="csX2769" fmla="*/ 211991 w 1333472"/>
                <a:gd name="csY2769" fmla="*/ 454746 h 1537073"/>
                <a:gd name="csX2770" fmla="*/ 211991 w 1333472"/>
                <a:gd name="csY2770" fmla="*/ 453068 h 1537073"/>
                <a:gd name="csX2771" fmla="*/ 211991 w 1333472"/>
                <a:gd name="csY2771" fmla="*/ 449712 h 1537073"/>
                <a:gd name="csX2772" fmla="*/ 211991 w 1333472"/>
                <a:gd name="csY2772" fmla="*/ 448034 h 1537073"/>
                <a:gd name="csX2773" fmla="*/ 210313 w 1333472"/>
                <a:gd name="csY2773" fmla="*/ 448034 h 1537073"/>
                <a:gd name="csX2774" fmla="*/ 210313 w 1333472"/>
                <a:gd name="csY2774" fmla="*/ 445796 h 1537073"/>
                <a:gd name="csX2775" fmla="*/ 210313 w 1333472"/>
                <a:gd name="csY2775" fmla="*/ 444118 h 1537073"/>
                <a:gd name="csX2776" fmla="*/ 210313 w 1333472"/>
                <a:gd name="csY2776" fmla="*/ 442440 h 1537073"/>
                <a:gd name="csX2777" fmla="*/ 211991 w 1333472"/>
                <a:gd name="csY2777" fmla="*/ 442440 h 1537073"/>
                <a:gd name="csX2778" fmla="*/ 210313 w 1333472"/>
                <a:gd name="csY2778" fmla="*/ 440762 h 1537073"/>
                <a:gd name="csX2779" fmla="*/ 210313 w 1333472"/>
                <a:gd name="csY2779" fmla="*/ 439084 h 1537073"/>
                <a:gd name="csX2780" fmla="*/ 211991 w 1333472"/>
                <a:gd name="csY2780" fmla="*/ 439084 h 1537073"/>
                <a:gd name="csX2781" fmla="*/ 211991 w 1333472"/>
                <a:gd name="csY2781" fmla="*/ 437406 h 1537073"/>
                <a:gd name="csX2782" fmla="*/ 210313 w 1333472"/>
                <a:gd name="csY2782" fmla="*/ 437406 h 1537073"/>
                <a:gd name="csX2783" fmla="*/ 210313 w 1333472"/>
                <a:gd name="csY2783" fmla="*/ 435169 h 1537073"/>
                <a:gd name="csX2784" fmla="*/ 208635 w 1333472"/>
                <a:gd name="csY2784" fmla="*/ 435169 h 1537073"/>
                <a:gd name="csX2785" fmla="*/ 208635 w 1333472"/>
                <a:gd name="csY2785" fmla="*/ 433491 h 1537073"/>
                <a:gd name="csX2786" fmla="*/ 206957 w 1333472"/>
                <a:gd name="csY2786" fmla="*/ 433491 h 1537073"/>
                <a:gd name="csX2787" fmla="*/ 204719 w 1333472"/>
                <a:gd name="csY2787" fmla="*/ 433491 h 1537073"/>
                <a:gd name="csX2788" fmla="*/ 204719 w 1333472"/>
                <a:gd name="csY2788" fmla="*/ 435169 h 1537073"/>
                <a:gd name="csX2789" fmla="*/ 206957 w 1333472"/>
                <a:gd name="csY2789" fmla="*/ 435169 h 1537073"/>
                <a:gd name="csX2790" fmla="*/ 206957 w 1333472"/>
                <a:gd name="csY2790" fmla="*/ 437406 h 1537073"/>
                <a:gd name="csX2791" fmla="*/ 206957 w 1333472"/>
                <a:gd name="csY2791" fmla="*/ 439084 h 1537073"/>
                <a:gd name="csX2792" fmla="*/ 204719 w 1333472"/>
                <a:gd name="csY2792" fmla="*/ 439084 h 1537073"/>
                <a:gd name="csX2793" fmla="*/ 204719 w 1333472"/>
                <a:gd name="csY2793" fmla="*/ 440762 h 1537073"/>
                <a:gd name="csX2794" fmla="*/ 204719 w 1333472"/>
                <a:gd name="csY2794" fmla="*/ 440762 h 1537073"/>
                <a:gd name="csX2795" fmla="*/ 206957 w 1333472"/>
                <a:gd name="csY2795" fmla="*/ 440762 h 1537073"/>
                <a:gd name="csX2796" fmla="*/ 206957 w 1333472"/>
                <a:gd name="csY2796" fmla="*/ 442440 h 1537073"/>
                <a:gd name="csX2797" fmla="*/ 206957 w 1333472"/>
                <a:gd name="csY2797" fmla="*/ 444118 h 1537073"/>
                <a:gd name="csX2798" fmla="*/ 204719 w 1333472"/>
                <a:gd name="csY2798" fmla="*/ 444118 h 1537073"/>
                <a:gd name="csX2799" fmla="*/ 204719 w 1333472"/>
                <a:gd name="csY2799" fmla="*/ 444118 h 1537073"/>
                <a:gd name="csX2800" fmla="*/ 203041 w 1333472"/>
                <a:gd name="csY2800" fmla="*/ 444118 h 1537073"/>
                <a:gd name="csX2801" fmla="*/ 203041 w 1333472"/>
                <a:gd name="csY2801" fmla="*/ 444118 h 1537073"/>
                <a:gd name="csX2802" fmla="*/ 201363 w 1333472"/>
                <a:gd name="csY2802" fmla="*/ 444118 h 1537073"/>
                <a:gd name="csX2803" fmla="*/ 201363 w 1333472"/>
                <a:gd name="csY2803" fmla="*/ 442440 h 1537073"/>
                <a:gd name="csX2804" fmla="*/ 199685 w 1333472"/>
                <a:gd name="csY2804" fmla="*/ 442440 h 1537073"/>
                <a:gd name="csX2805" fmla="*/ 199685 w 1333472"/>
                <a:gd name="csY2805" fmla="*/ 444118 h 1537073"/>
                <a:gd name="csX2806" fmla="*/ 199685 w 1333472"/>
                <a:gd name="csY2806" fmla="*/ 445796 h 1537073"/>
                <a:gd name="csX2807" fmla="*/ 199685 w 1333472"/>
                <a:gd name="csY2807" fmla="*/ 448034 h 1537073"/>
                <a:gd name="csX2808" fmla="*/ 201363 w 1333472"/>
                <a:gd name="csY2808" fmla="*/ 449712 h 1537073"/>
                <a:gd name="csX2809" fmla="*/ 203041 w 1333472"/>
                <a:gd name="csY2809" fmla="*/ 451390 h 1537073"/>
                <a:gd name="csX2810" fmla="*/ 203041 w 1333472"/>
                <a:gd name="csY2810" fmla="*/ 453068 h 1537073"/>
                <a:gd name="csX2811" fmla="*/ 201363 w 1333472"/>
                <a:gd name="csY2811" fmla="*/ 453068 h 1537073"/>
                <a:gd name="csX2812" fmla="*/ 201363 w 1333472"/>
                <a:gd name="csY2812" fmla="*/ 454746 h 1537073"/>
                <a:gd name="csX2813" fmla="*/ 203041 w 1333472"/>
                <a:gd name="csY2813" fmla="*/ 454746 h 1537073"/>
                <a:gd name="csX2814" fmla="*/ 201363 w 1333472"/>
                <a:gd name="csY2814" fmla="*/ 456983 h 1537073"/>
                <a:gd name="csX2815" fmla="*/ 199685 w 1333472"/>
                <a:gd name="csY2815" fmla="*/ 458661 h 1537073"/>
                <a:gd name="csX2816" fmla="*/ 199685 w 1333472"/>
                <a:gd name="csY2816" fmla="*/ 456983 h 1537073"/>
                <a:gd name="csX2817" fmla="*/ 198007 w 1333472"/>
                <a:gd name="csY2817" fmla="*/ 456983 h 1537073"/>
                <a:gd name="csX2818" fmla="*/ 198007 w 1333472"/>
                <a:gd name="csY2818" fmla="*/ 454746 h 1537073"/>
                <a:gd name="csX2819" fmla="*/ 198007 w 1333472"/>
                <a:gd name="csY2819" fmla="*/ 453068 h 1537073"/>
                <a:gd name="csX2820" fmla="*/ 195770 w 1333472"/>
                <a:gd name="csY2820" fmla="*/ 453068 h 1537073"/>
                <a:gd name="csX2821" fmla="*/ 195770 w 1333472"/>
                <a:gd name="csY2821" fmla="*/ 451390 h 1537073"/>
                <a:gd name="csX2822" fmla="*/ 194092 w 1333472"/>
                <a:gd name="csY2822" fmla="*/ 451390 h 1537073"/>
                <a:gd name="csX2823" fmla="*/ 192414 w 1333472"/>
                <a:gd name="csY2823" fmla="*/ 453068 h 1537073"/>
                <a:gd name="csX2824" fmla="*/ 192414 w 1333472"/>
                <a:gd name="csY2824" fmla="*/ 453068 h 1537073"/>
                <a:gd name="csX2825" fmla="*/ 194092 w 1333472"/>
                <a:gd name="csY2825" fmla="*/ 456983 h 1537073"/>
                <a:gd name="csX2826" fmla="*/ 194092 w 1333472"/>
                <a:gd name="csY2826" fmla="*/ 458661 h 1537073"/>
                <a:gd name="csX2827" fmla="*/ 192414 w 1333472"/>
                <a:gd name="csY2827" fmla="*/ 458661 h 1537073"/>
                <a:gd name="csX2828" fmla="*/ 192414 w 1333472"/>
                <a:gd name="csY2828" fmla="*/ 456983 h 1537073"/>
                <a:gd name="csX2829" fmla="*/ 190736 w 1333472"/>
                <a:gd name="csY2829" fmla="*/ 456983 h 1537073"/>
                <a:gd name="csX2830" fmla="*/ 190736 w 1333472"/>
                <a:gd name="csY2830" fmla="*/ 458661 h 1537073"/>
                <a:gd name="csX2831" fmla="*/ 189058 w 1333472"/>
                <a:gd name="csY2831" fmla="*/ 458661 h 1537073"/>
                <a:gd name="csX2832" fmla="*/ 186820 w 1333472"/>
                <a:gd name="csY2832" fmla="*/ 458661 h 1537073"/>
                <a:gd name="csX2833" fmla="*/ 186820 w 1333472"/>
                <a:gd name="csY2833" fmla="*/ 456983 h 1537073"/>
                <a:gd name="csX2834" fmla="*/ 186820 w 1333472"/>
                <a:gd name="csY2834" fmla="*/ 454746 h 1537073"/>
                <a:gd name="csX2835" fmla="*/ 185142 w 1333472"/>
                <a:gd name="csY2835" fmla="*/ 454746 h 1537073"/>
                <a:gd name="csX2836" fmla="*/ 185142 w 1333472"/>
                <a:gd name="csY2836" fmla="*/ 456983 h 1537073"/>
                <a:gd name="csX2837" fmla="*/ 185142 w 1333472"/>
                <a:gd name="csY2837" fmla="*/ 458661 h 1537073"/>
                <a:gd name="csX2838" fmla="*/ 185142 w 1333472"/>
                <a:gd name="csY2838" fmla="*/ 460339 h 1537073"/>
                <a:gd name="csX2839" fmla="*/ 185142 w 1333472"/>
                <a:gd name="csY2839" fmla="*/ 462017 h 1537073"/>
                <a:gd name="csX2840" fmla="*/ 183464 w 1333472"/>
                <a:gd name="csY2840" fmla="*/ 462017 h 1537073"/>
                <a:gd name="csX2841" fmla="*/ 183464 w 1333472"/>
                <a:gd name="csY2841" fmla="*/ 463695 h 1537073"/>
                <a:gd name="csX2842" fmla="*/ 183464 w 1333472"/>
                <a:gd name="csY2842" fmla="*/ 465933 h 1537073"/>
                <a:gd name="csX2843" fmla="*/ 181786 w 1333472"/>
                <a:gd name="csY2843" fmla="*/ 465933 h 1537073"/>
                <a:gd name="csX2844" fmla="*/ 181786 w 1333472"/>
                <a:gd name="csY2844" fmla="*/ 467611 h 1537073"/>
                <a:gd name="csX2845" fmla="*/ 180108 w 1333472"/>
                <a:gd name="csY2845" fmla="*/ 467611 h 1537073"/>
                <a:gd name="csX2846" fmla="*/ 178430 w 1333472"/>
                <a:gd name="csY2846" fmla="*/ 467611 h 1537073"/>
                <a:gd name="csX2847" fmla="*/ 178430 w 1333472"/>
                <a:gd name="csY2847" fmla="*/ 465933 h 1537073"/>
                <a:gd name="csX2848" fmla="*/ 176193 w 1333472"/>
                <a:gd name="csY2848" fmla="*/ 465933 h 1537073"/>
                <a:gd name="csX2849" fmla="*/ 176193 w 1333472"/>
                <a:gd name="csY2849" fmla="*/ 463695 h 1537073"/>
                <a:gd name="csX2850" fmla="*/ 174515 w 1333472"/>
                <a:gd name="csY2850" fmla="*/ 463695 h 1537073"/>
                <a:gd name="csX2851" fmla="*/ 174515 w 1333472"/>
                <a:gd name="csY2851" fmla="*/ 462017 h 1537073"/>
                <a:gd name="csX2852" fmla="*/ 172837 w 1333472"/>
                <a:gd name="csY2852" fmla="*/ 462017 h 1537073"/>
                <a:gd name="csX2853" fmla="*/ 172837 w 1333472"/>
                <a:gd name="csY2853" fmla="*/ 460339 h 1537073"/>
                <a:gd name="csX2854" fmla="*/ 171159 w 1333472"/>
                <a:gd name="csY2854" fmla="*/ 460339 h 1537073"/>
                <a:gd name="csX2855" fmla="*/ 171159 w 1333472"/>
                <a:gd name="csY2855" fmla="*/ 458661 h 1537073"/>
                <a:gd name="csX2856" fmla="*/ 172837 w 1333472"/>
                <a:gd name="csY2856" fmla="*/ 458661 h 1537073"/>
                <a:gd name="csX2857" fmla="*/ 172837 w 1333472"/>
                <a:gd name="csY2857" fmla="*/ 456983 h 1537073"/>
                <a:gd name="csX2858" fmla="*/ 174515 w 1333472"/>
                <a:gd name="csY2858" fmla="*/ 454746 h 1537073"/>
                <a:gd name="csX2859" fmla="*/ 174515 w 1333472"/>
                <a:gd name="csY2859" fmla="*/ 453068 h 1537073"/>
                <a:gd name="csX2860" fmla="*/ 172837 w 1333472"/>
                <a:gd name="csY2860" fmla="*/ 451390 h 1537073"/>
                <a:gd name="csX2861" fmla="*/ 174515 w 1333472"/>
                <a:gd name="csY2861" fmla="*/ 451390 h 1537073"/>
                <a:gd name="csX2862" fmla="*/ 174515 w 1333472"/>
                <a:gd name="csY2862" fmla="*/ 449712 h 1537073"/>
                <a:gd name="csX2863" fmla="*/ 174515 w 1333472"/>
                <a:gd name="csY2863" fmla="*/ 448034 h 1537073"/>
                <a:gd name="csX2864" fmla="*/ 176193 w 1333472"/>
                <a:gd name="csY2864" fmla="*/ 448034 h 1537073"/>
                <a:gd name="csX2865" fmla="*/ 178430 w 1333472"/>
                <a:gd name="csY2865" fmla="*/ 448034 h 1537073"/>
                <a:gd name="csX2866" fmla="*/ 178430 w 1333472"/>
                <a:gd name="csY2866" fmla="*/ 445796 h 1537073"/>
                <a:gd name="csX2867" fmla="*/ 178430 w 1333472"/>
                <a:gd name="csY2867" fmla="*/ 444118 h 1537073"/>
                <a:gd name="csX2868" fmla="*/ 176193 w 1333472"/>
                <a:gd name="csY2868" fmla="*/ 444118 h 1537073"/>
                <a:gd name="csX2869" fmla="*/ 176193 w 1333472"/>
                <a:gd name="csY2869" fmla="*/ 442440 h 1537073"/>
                <a:gd name="csX2870" fmla="*/ 174515 w 1333472"/>
                <a:gd name="csY2870" fmla="*/ 442440 h 1537073"/>
                <a:gd name="csX2871" fmla="*/ 172837 w 1333472"/>
                <a:gd name="csY2871" fmla="*/ 442440 h 1537073"/>
                <a:gd name="csX2872" fmla="*/ 171159 w 1333472"/>
                <a:gd name="csY2872" fmla="*/ 442440 h 1537073"/>
                <a:gd name="csX2873" fmla="*/ 169481 w 1333472"/>
                <a:gd name="csY2873" fmla="*/ 442440 h 1537073"/>
                <a:gd name="csX2874" fmla="*/ 169481 w 1333472"/>
                <a:gd name="csY2874" fmla="*/ 444118 h 1537073"/>
                <a:gd name="csX2875" fmla="*/ 167243 w 1333472"/>
                <a:gd name="csY2875" fmla="*/ 444118 h 1537073"/>
                <a:gd name="csX2876" fmla="*/ 167243 w 1333472"/>
                <a:gd name="csY2876" fmla="*/ 444118 h 1537073"/>
                <a:gd name="csX2877" fmla="*/ 165565 w 1333472"/>
                <a:gd name="csY2877" fmla="*/ 442440 h 1537073"/>
                <a:gd name="csX2878" fmla="*/ 163888 w 1333472"/>
                <a:gd name="csY2878" fmla="*/ 442440 h 1537073"/>
                <a:gd name="csX2879" fmla="*/ 163888 w 1333472"/>
                <a:gd name="csY2879" fmla="*/ 444118 h 1537073"/>
                <a:gd name="csX2880" fmla="*/ 163888 w 1333472"/>
                <a:gd name="csY2880" fmla="*/ 445796 h 1537073"/>
                <a:gd name="csX2881" fmla="*/ 162209 w 1333472"/>
                <a:gd name="csY2881" fmla="*/ 445796 h 1537073"/>
                <a:gd name="csX2882" fmla="*/ 162209 w 1333472"/>
                <a:gd name="csY2882" fmla="*/ 448034 h 1537073"/>
                <a:gd name="csX2883" fmla="*/ 162209 w 1333472"/>
                <a:gd name="csY2883" fmla="*/ 449712 h 1537073"/>
                <a:gd name="csX2884" fmla="*/ 160531 w 1333472"/>
                <a:gd name="csY2884" fmla="*/ 449712 h 1537073"/>
                <a:gd name="csX2885" fmla="*/ 158294 w 1333472"/>
                <a:gd name="csY2885" fmla="*/ 449712 h 1537073"/>
                <a:gd name="csX2886" fmla="*/ 158294 w 1333472"/>
                <a:gd name="csY2886" fmla="*/ 451390 h 1537073"/>
                <a:gd name="csX2887" fmla="*/ 160531 w 1333472"/>
                <a:gd name="csY2887" fmla="*/ 453068 h 1537073"/>
                <a:gd name="csX2888" fmla="*/ 158294 w 1333472"/>
                <a:gd name="csY2888" fmla="*/ 453068 h 1537073"/>
                <a:gd name="csX2889" fmla="*/ 158294 w 1333472"/>
                <a:gd name="csY2889" fmla="*/ 454746 h 1537073"/>
                <a:gd name="csX2890" fmla="*/ 158294 w 1333472"/>
                <a:gd name="csY2890" fmla="*/ 456983 h 1537073"/>
                <a:gd name="csX2891" fmla="*/ 158294 w 1333472"/>
                <a:gd name="csY2891" fmla="*/ 458661 h 1537073"/>
                <a:gd name="csX2892" fmla="*/ 158294 w 1333472"/>
                <a:gd name="csY2892" fmla="*/ 460339 h 1537073"/>
                <a:gd name="csX2893" fmla="*/ 156616 w 1333472"/>
                <a:gd name="csY2893" fmla="*/ 460339 h 1537073"/>
                <a:gd name="csX2894" fmla="*/ 154938 w 1333472"/>
                <a:gd name="csY2894" fmla="*/ 460339 h 1537073"/>
                <a:gd name="csX2895" fmla="*/ 154938 w 1333472"/>
                <a:gd name="csY2895" fmla="*/ 458661 h 1537073"/>
                <a:gd name="csX2896" fmla="*/ 154938 w 1333472"/>
                <a:gd name="csY2896" fmla="*/ 456983 h 1537073"/>
                <a:gd name="csX2897" fmla="*/ 153260 w 1333472"/>
                <a:gd name="csY2897" fmla="*/ 454746 h 1537073"/>
                <a:gd name="csX2898" fmla="*/ 151582 w 1333472"/>
                <a:gd name="csY2898" fmla="*/ 453068 h 1537073"/>
                <a:gd name="csX2899" fmla="*/ 149904 w 1333472"/>
                <a:gd name="csY2899" fmla="*/ 453068 h 1537073"/>
                <a:gd name="csX2900" fmla="*/ 151582 w 1333472"/>
                <a:gd name="csY2900" fmla="*/ 451390 h 1537073"/>
                <a:gd name="csX2901" fmla="*/ 151582 w 1333472"/>
                <a:gd name="csY2901" fmla="*/ 449712 h 1537073"/>
                <a:gd name="csX2902" fmla="*/ 151582 w 1333472"/>
                <a:gd name="csY2902" fmla="*/ 448034 h 1537073"/>
                <a:gd name="csX2903" fmla="*/ 149904 w 1333472"/>
                <a:gd name="csY2903" fmla="*/ 448034 h 1537073"/>
                <a:gd name="csX2904" fmla="*/ 149904 w 1333472"/>
                <a:gd name="csY2904" fmla="*/ 444118 h 1537073"/>
                <a:gd name="csX2905" fmla="*/ 147666 w 1333472"/>
                <a:gd name="csY2905" fmla="*/ 444118 h 1537073"/>
                <a:gd name="csX2906" fmla="*/ 145988 w 1333472"/>
                <a:gd name="csY2906" fmla="*/ 444118 h 1537073"/>
                <a:gd name="csX2907" fmla="*/ 145988 w 1333472"/>
                <a:gd name="csY2907" fmla="*/ 442440 h 1537073"/>
                <a:gd name="csX2908" fmla="*/ 144311 w 1333472"/>
                <a:gd name="csY2908" fmla="*/ 442440 h 1537073"/>
                <a:gd name="csX2909" fmla="*/ 142632 w 1333472"/>
                <a:gd name="csY2909" fmla="*/ 444118 h 1537073"/>
                <a:gd name="csX2910" fmla="*/ 140954 w 1333472"/>
                <a:gd name="csY2910" fmla="*/ 444118 h 1537073"/>
                <a:gd name="csX2911" fmla="*/ 140954 w 1333472"/>
                <a:gd name="csY2911" fmla="*/ 445796 h 1537073"/>
                <a:gd name="csX2912" fmla="*/ 140954 w 1333472"/>
                <a:gd name="csY2912" fmla="*/ 448034 h 1537073"/>
                <a:gd name="csX2913" fmla="*/ 142632 w 1333472"/>
                <a:gd name="csY2913" fmla="*/ 448034 h 1537073"/>
                <a:gd name="csX2914" fmla="*/ 140954 w 1333472"/>
                <a:gd name="csY2914" fmla="*/ 449712 h 1537073"/>
                <a:gd name="csX2915" fmla="*/ 138717 w 1333472"/>
                <a:gd name="csY2915" fmla="*/ 449712 h 1537073"/>
                <a:gd name="csX2916" fmla="*/ 137039 w 1333472"/>
                <a:gd name="csY2916" fmla="*/ 449712 h 1537073"/>
                <a:gd name="csX2917" fmla="*/ 137039 w 1333472"/>
                <a:gd name="csY2917" fmla="*/ 451390 h 1537073"/>
                <a:gd name="csX2918" fmla="*/ 137039 w 1333472"/>
                <a:gd name="csY2918" fmla="*/ 453068 h 1537073"/>
                <a:gd name="csX2919" fmla="*/ 137039 w 1333472"/>
                <a:gd name="csY2919" fmla="*/ 454746 h 1537073"/>
                <a:gd name="csX2920" fmla="*/ 138717 w 1333472"/>
                <a:gd name="csY2920" fmla="*/ 454746 h 1537073"/>
                <a:gd name="csX2921" fmla="*/ 140954 w 1333472"/>
                <a:gd name="csY2921" fmla="*/ 454746 h 1537073"/>
                <a:gd name="csX2922" fmla="*/ 142632 w 1333472"/>
                <a:gd name="csY2922" fmla="*/ 454746 h 1537073"/>
                <a:gd name="csX2923" fmla="*/ 144311 w 1333472"/>
                <a:gd name="csY2923" fmla="*/ 454746 h 1537073"/>
                <a:gd name="csX2924" fmla="*/ 144311 w 1333472"/>
                <a:gd name="csY2924" fmla="*/ 456983 h 1537073"/>
                <a:gd name="csX2925" fmla="*/ 144311 w 1333472"/>
                <a:gd name="csY2925" fmla="*/ 458661 h 1537073"/>
                <a:gd name="csX2926" fmla="*/ 144311 w 1333472"/>
                <a:gd name="csY2926" fmla="*/ 460339 h 1537073"/>
                <a:gd name="csX2927" fmla="*/ 142632 w 1333472"/>
                <a:gd name="csY2927" fmla="*/ 460339 h 1537073"/>
                <a:gd name="csX2928" fmla="*/ 142632 w 1333472"/>
                <a:gd name="csY2928" fmla="*/ 462017 h 1537073"/>
                <a:gd name="csX2929" fmla="*/ 144311 w 1333472"/>
                <a:gd name="csY2929" fmla="*/ 462017 h 1537073"/>
                <a:gd name="csX2930" fmla="*/ 145988 w 1333472"/>
                <a:gd name="csY2930" fmla="*/ 463695 h 1537073"/>
                <a:gd name="csX2931" fmla="*/ 147666 w 1333472"/>
                <a:gd name="csY2931" fmla="*/ 465933 h 1537073"/>
                <a:gd name="csX2932" fmla="*/ 149904 w 1333472"/>
                <a:gd name="csY2932" fmla="*/ 465933 h 1537073"/>
                <a:gd name="csX2933" fmla="*/ 149904 w 1333472"/>
                <a:gd name="csY2933" fmla="*/ 467611 h 1537073"/>
                <a:gd name="csX2934" fmla="*/ 151582 w 1333472"/>
                <a:gd name="csY2934" fmla="*/ 467611 h 1537073"/>
                <a:gd name="csX2935" fmla="*/ 151582 w 1333472"/>
                <a:gd name="csY2935" fmla="*/ 469289 h 1537073"/>
                <a:gd name="csX2936" fmla="*/ 151582 w 1333472"/>
                <a:gd name="csY2936" fmla="*/ 470967 h 1537073"/>
                <a:gd name="csX2937" fmla="*/ 153260 w 1333472"/>
                <a:gd name="csY2937" fmla="*/ 470967 h 1537073"/>
                <a:gd name="csX2938" fmla="*/ 154938 w 1333472"/>
                <a:gd name="csY2938" fmla="*/ 470967 h 1537073"/>
                <a:gd name="csX2939" fmla="*/ 154938 w 1333472"/>
                <a:gd name="csY2939" fmla="*/ 472645 h 1537073"/>
                <a:gd name="csX2940" fmla="*/ 154938 w 1333472"/>
                <a:gd name="csY2940" fmla="*/ 474323 h 1537073"/>
                <a:gd name="csX2941" fmla="*/ 156616 w 1333472"/>
                <a:gd name="csY2941" fmla="*/ 474323 h 1537073"/>
                <a:gd name="csX2942" fmla="*/ 156616 w 1333472"/>
                <a:gd name="csY2942" fmla="*/ 476560 h 1537073"/>
                <a:gd name="csX2943" fmla="*/ 156616 w 1333472"/>
                <a:gd name="csY2943" fmla="*/ 478238 h 1537073"/>
                <a:gd name="csX2944" fmla="*/ 154938 w 1333472"/>
                <a:gd name="csY2944" fmla="*/ 478238 h 1537073"/>
                <a:gd name="csX2945" fmla="*/ 153260 w 1333472"/>
                <a:gd name="csY2945" fmla="*/ 476560 h 1537073"/>
                <a:gd name="csX2946" fmla="*/ 153260 w 1333472"/>
                <a:gd name="csY2946" fmla="*/ 476560 h 1537073"/>
                <a:gd name="csX2947" fmla="*/ 151582 w 1333472"/>
                <a:gd name="csY2947" fmla="*/ 476560 h 1537073"/>
                <a:gd name="csX2948" fmla="*/ 149904 w 1333472"/>
                <a:gd name="csY2948" fmla="*/ 472645 h 1537073"/>
                <a:gd name="csX2949" fmla="*/ 149904 w 1333472"/>
                <a:gd name="csY2949" fmla="*/ 472645 h 1537073"/>
                <a:gd name="csX2950" fmla="*/ 147666 w 1333472"/>
                <a:gd name="csY2950" fmla="*/ 472645 h 1537073"/>
                <a:gd name="csX2951" fmla="*/ 145988 w 1333472"/>
                <a:gd name="csY2951" fmla="*/ 472645 h 1537073"/>
                <a:gd name="csX2952" fmla="*/ 145988 w 1333472"/>
                <a:gd name="csY2952" fmla="*/ 470967 h 1537073"/>
                <a:gd name="csX2953" fmla="*/ 144311 w 1333472"/>
                <a:gd name="csY2953" fmla="*/ 470967 h 1537073"/>
                <a:gd name="csX2954" fmla="*/ 142632 w 1333472"/>
                <a:gd name="csY2954" fmla="*/ 470967 h 1537073"/>
                <a:gd name="csX2955" fmla="*/ 140954 w 1333472"/>
                <a:gd name="csY2955" fmla="*/ 470967 h 1537073"/>
                <a:gd name="csX2956" fmla="*/ 138717 w 1333472"/>
                <a:gd name="csY2956" fmla="*/ 470967 h 1537073"/>
                <a:gd name="csX2957" fmla="*/ 138717 w 1333472"/>
                <a:gd name="csY2957" fmla="*/ 469289 h 1537073"/>
                <a:gd name="csX2958" fmla="*/ 137039 w 1333472"/>
                <a:gd name="csY2958" fmla="*/ 469289 h 1537073"/>
                <a:gd name="csX2959" fmla="*/ 137039 w 1333472"/>
                <a:gd name="csY2959" fmla="*/ 467611 h 1537073"/>
                <a:gd name="csX2960" fmla="*/ 135361 w 1333472"/>
                <a:gd name="csY2960" fmla="*/ 467611 h 1537073"/>
                <a:gd name="csX2961" fmla="*/ 133683 w 1333472"/>
                <a:gd name="csY2961" fmla="*/ 467611 h 1537073"/>
                <a:gd name="csX2962" fmla="*/ 132005 w 1333472"/>
                <a:gd name="csY2962" fmla="*/ 465933 h 1537073"/>
                <a:gd name="csX2963" fmla="*/ 129767 w 1333472"/>
                <a:gd name="csY2963" fmla="*/ 465933 h 1537073"/>
                <a:gd name="csX2964" fmla="*/ 128089 w 1333472"/>
                <a:gd name="csY2964" fmla="*/ 465933 h 1537073"/>
                <a:gd name="csX2965" fmla="*/ 126411 w 1333472"/>
                <a:gd name="csY2965" fmla="*/ 465933 h 1537073"/>
                <a:gd name="csX2966" fmla="*/ 124734 w 1333472"/>
                <a:gd name="csY2966" fmla="*/ 465933 h 1537073"/>
                <a:gd name="csX2967" fmla="*/ 123055 w 1333472"/>
                <a:gd name="csY2967" fmla="*/ 465933 h 1537073"/>
                <a:gd name="csX2968" fmla="*/ 123055 w 1333472"/>
                <a:gd name="csY2968" fmla="*/ 463695 h 1537073"/>
                <a:gd name="csX2969" fmla="*/ 121377 w 1333472"/>
                <a:gd name="csY2969" fmla="*/ 463695 h 1537073"/>
                <a:gd name="csX2970" fmla="*/ 121377 w 1333472"/>
                <a:gd name="csY2970" fmla="*/ 462017 h 1537073"/>
                <a:gd name="csX2971" fmla="*/ 119140 w 1333472"/>
                <a:gd name="csY2971" fmla="*/ 463695 h 1537073"/>
                <a:gd name="csX2972" fmla="*/ 117462 w 1333472"/>
                <a:gd name="csY2972" fmla="*/ 463695 h 1537073"/>
                <a:gd name="csX2973" fmla="*/ 115784 w 1333472"/>
                <a:gd name="csY2973" fmla="*/ 462017 h 1537073"/>
                <a:gd name="csX2974" fmla="*/ 114106 w 1333472"/>
                <a:gd name="csY2974" fmla="*/ 462017 h 1537073"/>
                <a:gd name="csX2975" fmla="*/ 112428 w 1333472"/>
                <a:gd name="csY2975" fmla="*/ 462017 h 1537073"/>
                <a:gd name="csX2976" fmla="*/ 112428 w 1333472"/>
                <a:gd name="csY2976" fmla="*/ 460339 h 1537073"/>
                <a:gd name="csX2977" fmla="*/ 110190 w 1333472"/>
                <a:gd name="csY2977" fmla="*/ 460339 h 1537073"/>
                <a:gd name="csX2978" fmla="*/ 110190 w 1333472"/>
                <a:gd name="csY2978" fmla="*/ 460339 h 1537073"/>
                <a:gd name="csX2979" fmla="*/ 108512 w 1333472"/>
                <a:gd name="csY2979" fmla="*/ 460339 h 1537073"/>
                <a:gd name="csX2980" fmla="*/ 106834 w 1333472"/>
                <a:gd name="csY2980" fmla="*/ 460339 h 1537073"/>
                <a:gd name="csX2981" fmla="*/ 106834 w 1333472"/>
                <a:gd name="csY2981" fmla="*/ 458661 h 1537073"/>
                <a:gd name="csX2982" fmla="*/ 105157 w 1333472"/>
                <a:gd name="csY2982" fmla="*/ 458661 h 1537073"/>
                <a:gd name="csX2983" fmla="*/ 105157 w 1333472"/>
                <a:gd name="csY2983" fmla="*/ 456983 h 1537073"/>
                <a:gd name="csX2984" fmla="*/ 106834 w 1333472"/>
                <a:gd name="csY2984" fmla="*/ 456983 h 1537073"/>
                <a:gd name="csX2985" fmla="*/ 108512 w 1333472"/>
                <a:gd name="csY2985" fmla="*/ 456983 h 1537073"/>
                <a:gd name="csX2986" fmla="*/ 108512 w 1333472"/>
                <a:gd name="csY2986" fmla="*/ 454746 h 1537073"/>
                <a:gd name="csX2987" fmla="*/ 110190 w 1333472"/>
                <a:gd name="csY2987" fmla="*/ 454746 h 1537073"/>
                <a:gd name="csX2988" fmla="*/ 108512 w 1333472"/>
                <a:gd name="csY2988" fmla="*/ 453068 h 1537073"/>
                <a:gd name="csX2989" fmla="*/ 106834 w 1333472"/>
                <a:gd name="csY2989" fmla="*/ 453068 h 1537073"/>
                <a:gd name="csX2990" fmla="*/ 105157 w 1333472"/>
                <a:gd name="csY2990" fmla="*/ 453068 h 1537073"/>
                <a:gd name="csX2991" fmla="*/ 103478 w 1333472"/>
                <a:gd name="csY2991" fmla="*/ 453068 h 1537073"/>
                <a:gd name="csX2992" fmla="*/ 101241 w 1333472"/>
                <a:gd name="csY2992" fmla="*/ 453068 h 1537073"/>
                <a:gd name="csX2993" fmla="*/ 101241 w 1333472"/>
                <a:gd name="csY2993" fmla="*/ 451390 h 1537073"/>
                <a:gd name="csX2994" fmla="*/ 103478 w 1333472"/>
                <a:gd name="csY2994" fmla="*/ 451390 h 1537073"/>
                <a:gd name="csX2995" fmla="*/ 103478 w 1333472"/>
                <a:gd name="csY2995" fmla="*/ 449712 h 1537073"/>
                <a:gd name="csX2996" fmla="*/ 101241 w 1333472"/>
                <a:gd name="csY2996" fmla="*/ 449712 h 1537073"/>
                <a:gd name="csX2997" fmla="*/ 99563 w 1333472"/>
                <a:gd name="csY2997" fmla="*/ 448034 h 1537073"/>
                <a:gd name="csX2998" fmla="*/ 97885 w 1333472"/>
                <a:gd name="csY2998" fmla="*/ 448034 h 1537073"/>
                <a:gd name="csX2999" fmla="*/ 97885 w 1333472"/>
                <a:gd name="csY2999" fmla="*/ 445796 h 1537073"/>
                <a:gd name="csX3000" fmla="*/ 97885 w 1333472"/>
                <a:gd name="csY3000" fmla="*/ 444118 h 1537073"/>
                <a:gd name="csX3001" fmla="*/ 96207 w 1333472"/>
                <a:gd name="csY3001" fmla="*/ 444118 h 1537073"/>
                <a:gd name="csX3002" fmla="*/ 96207 w 1333472"/>
                <a:gd name="csY3002" fmla="*/ 442440 h 1537073"/>
                <a:gd name="csX3003" fmla="*/ 94529 w 1333472"/>
                <a:gd name="csY3003" fmla="*/ 442440 h 1537073"/>
                <a:gd name="csX3004" fmla="*/ 92851 w 1333472"/>
                <a:gd name="csY3004" fmla="*/ 440762 h 1537073"/>
                <a:gd name="csX3005" fmla="*/ 90613 w 1333472"/>
                <a:gd name="csY3005" fmla="*/ 440762 h 1537073"/>
                <a:gd name="csX3006" fmla="*/ 90613 w 1333472"/>
                <a:gd name="csY3006" fmla="*/ 439084 h 1537073"/>
                <a:gd name="csX3007" fmla="*/ 88935 w 1333472"/>
                <a:gd name="csY3007" fmla="*/ 439084 h 1537073"/>
                <a:gd name="csX3008" fmla="*/ 87257 w 1333472"/>
                <a:gd name="csY3008" fmla="*/ 439084 h 1537073"/>
                <a:gd name="csX3009" fmla="*/ 87257 w 1333472"/>
                <a:gd name="csY3009" fmla="*/ 437406 h 1537073"/>
                <a:gd name="csX3010" fmla="*/ 85580 w 1333472"/>
                <a:gd name="csY3010" fmla="*/ 437406 h 1537073"/>
                <a:gd name="csX3011" fmla="*/ 85580 w 1333472"/>
                <a:gd name="csY3011" fmla="*/ 435169 h 1537073"/>
                <a:gd name="csX3012" fmla="*/ 83901 w 1333472"/>
                <a:gd name="csY3012" fmla="*/ 433491 h 1537073"/>
                <a:gd name="csX3013" fmla="*/ 83901 w 1333472"/>
                <a:gd name="csY3013" fmla="*/ 431813 h 1537073"/>
                <a:gd name="csX3014" fmla="*/ 81664 w 1333472"/>
                <a:gd name="csY3014" fmla="*/ 431813 h 1537073"/>
                <a:gd name="csX3015" fmla="*/ 79986 w 1333472"/>
                <a:gd name="csY3015" fmla="*/ 431813 h 1537073"/>
                <a:gd name="csX3016" fmla="*/ 79986 w 1333472"/>
                <a:gd name="csY3016" fmla="*/ 430135 h 1537073"/>
                <a:gd name="csX3017" fmla="*/ 81664 w 1333472"/>
                <a:gd name="csY3017" fmla="*/ 430135 h 1537073"/>
                <a:gd name="csX3018" fmla="*/ 81664 w 1333472"/>
                <a:gd name="csY3018" fmla="*/ 428457 h 1537073"/>
                <a:gd name="csX3019" fmla="*/ 81664 w 1333472"/>
                <a:gd name="csY3019" fmla="*/ 426219 h 1537073"/>
                <a:gd name="csX3020" fmla="*/ 83901 w 1333472"/>
                <a:gd name="csY3020" fmla="*/ 424541 h 1537073"/>
                <a:gd name="csX3021" fmla="*/ 85580 w 1333472"/>
                <a:gd name="csY3021" fmla="*/ 424541 h 1537073"/>
                <a:gd name="csX3022" fmla="*/ 87257 w 1333472"/>
                <a:gd name="csY3022" fmla="*/ 424541 h 1537073"/>
                <a:gd name="csX3023" fmla="*/ 88935 w 1333472"/>
                <a:gd name="csY3023" fmla="*/ 424541 h 1537073"/>
                <a:gd name="csX3024" fmla="*/ 90613 w 1333472"/>
                <a:gd name="csY3024" fmla="*/ 424541 h 1537073"/>
                <a:gd name="csX3025" fmla="*/ 90613 w 1333472"/>
                <a:gd name="csY3025" fmla="*/ 422863 h 1537073"/>
                <a:gd name="csX3026" fmla="*/ 92851 w 1333472"/>
                <a:gd name="csY3026" fmla="*/ 422863 h 1537073"/>
                <a:gd name="csX3027" fmla="*/ 94529 w 1333472"/>
                <a:gd name="csY3027" fmla="*/ 421185 h 1537073"/>
                <a:gd name="csX3028" fmla="*/ 96207 w 1333472"/>
                <a:gd name="csY3028" fmla="*/ 419507 h 1537073"/>
                <a:gd name="csX3029" fmla="*/ 97885 w 1333472"/>
                <a:gd name="csY3029" fmla="*/ 417270 h 1537073"/>
                <a:gd name="csX3030" fmla="*/ 99563 w 1333472"/>
                <a:gd name="csY3030" fmla="*/ 415592 h 1537073"/>
                <a:gd name="csX3031" fmla="*/ 99563 w 1333472"/>
                <a:gd name="csY3031" fmla="*/ 413914 h 1537073"/>
                <a:gd name="csX3032" fmla="*/ 101241 w 1333472"/>
                <a:gd name="csY3032" fmla="*/ 413914 h 1537073"/>
                <a:gd name="csX3033" fmla="*/ 101241 w 1333472"/>
                <a:gd name="csY3033" fmla="*/ 412236 h 1537073"/>
                <a:gd name="csX3034" fmla="*/ 101241 w 1333472"/>
                <a:gd name="csY3034" fmla="*/ 412236 h 1537073"/>
                <a:gd name="csX3035" fmla="*/ 101241 w 1333472"/>
                <a:gd name="csY3035" fmla="*/ 410558 h 1537073"/>
                <a:gd name="csX3036" fmla="*/ 103478 w 1333472"/>
                <a:gd name="csY3036" fmla="*/ 410558 h 1537073"/>
                <a:gd name="csX3037" fmla="*/ 105157 w 1333472"/>
                <a:gd name="csY3037" fmla="*/ 410558 h 1537073"/>
                <a:gd name="csX3038" fmla="*/ 106834 w 1333472"/>
                <a:gd name="csY3038" fmla="*/ 410558 h 1537073"/>
                <a:gd name="csX3039" fmla="*/ 108512 w 1333472"/>
                <a:gd name="csY3039" fmla="*/ 410558 h 1537073"/>
                <a:gd name="csX3040" fmla="*/ 108512 w 1333472"/>
                <a:gd name="csY3040" fmla="*/ 412236 h 1537073"/>
                <a:gd name="csX3041" fmla="*/ 110190 w 1333472"/>
                <a:gd name="csY3041" fmla="*/ 412236 h 1537073"/>
                <a:gd name="csX3042" fmla="*/ 112428 w 1333472"/>
                <a:gd name="csY3042" fmla="*/ 410558 h 1537073"/>
                <a:gd name="csX3043" fmla="*/ 114106 w 1333472"/>
                <a:gd name="csY3043" fmla="*/ 410558 h 1537073"/>
                <a:gd name="csX3044" fmla="*/ 115784 w 1333472"/>
                <a:gd name="csY3044" fmla="*/ 410558 h 1537073"/>
                <a:gd name="csX3045" fmla="*/ 117462 w 1333472"/>
                <a:gd name="csY3045" fmla="*/ 410558 h 1537073"/>
                <a:gd name="csX3046" fmla="*/ 119140 w 1333472"/>
                <a:gd name="csY3046" fmla="*/ 410558 h 1537073"/>
                <a:gd name="csX3047" fmla="*/ 121377 w 1333472"/>
                <a:gd name="csY3047" fmla="*/ 410558 h 1537073"/>
                <a:gd name="csX3048" fmla="*/ 121377 w 1333472"/>
                <a:gd name="csY3048" fmla="*/ 408880 h 1537073"/>
                <a:gd name="csX3049" fmla="*/ 121377 w 1333472"/>
                <a:gd name="csY3049" fmla="*/ 406642 h 1537073"/>
                <a:gd name="csX3050" fmla="*/ 121377 w 1333472"/>
                <a:gd name="csY3050" fmla="*/ 404964 h 1537073"/>
                <a:gd name="csX3051" fmla="*/ 119140 w 1333472"/>
                <a:gd name="csY3051" fmla="*/ 404964 h 1537073"/>
                <a:gd name="csX3052" fmla="*/ 119140 w 1333472"/>
                <a:gd name="csY3052" fmla="*/ 403286 h 1537073"/>
                <a:gd name="csX3053" fmla="*/ 119140 w 1333472"/>
                <a:gd name="csY3053" fmla="*/ 401608 h 1537073"/>
                <a:gd name="csX3054" fmla="*/ 121377 w 1333472"/>
                <a:gd name="csY3054" fmla="*/ 401608 h 1537073"/>
                <a:gd name="csX3055" fmla="*/ 121377 w 1333472"/>
                <a:gd name="csY3055" fmla="*/ 399930 h 1537073"/>
                <a:gd name="csX3056" fmla="*/ 119140 w 1333472"/>
                <a:gd name="csY3056" fmla="*/ 397693 h 1537073"/>
                <a:gd name="csX3057" fmla="*/ 119140 w 1333472"/>
                <a:gd name="csY3057" fmla="*/ 396015 h 1537073"/>
                <a:gd name="csX3058" fmla="*/ 117462 w 1333472"/>
                <a:gd name="csY3058" fmla="*/ 397693 h 1537073"/>
                <a:gd name="csX3059" fmla="*/ 115784 w 1333472"/>
                <a:gd name="csY3059" fmla="*/ 399930 h 1537073"/>
                <a:gd name="csX3060" fmla="*/ 114106 w 1333472"/>
                <a:gd name="csY3060" fmla="*/ 399930 h 1537073"/>
                <a:gd name="csX3061" fmla="*/ 112428 w 1333472"/>
                <a:gd name="csY3061" fmla="*/ 399930 h 1537073"/>
                <a:gd name="csX3062" fmla="*/ 110190 w 1333472"/>
                <a:gd name="csY3062" fmla="*/ 401608 h 1537073"/>
                <a:gd name="csX3063" fmla="*/ 108512 w 1333472"/>
                <a:gd name="csY3063" fmla="*/ 401608 h 1537073"/>
                <a:gd name="csX3064" fmla="*/ 106834 w 1333472"/>
                <a:gd name="csY3064" fmla="*/ 401608 h 1537073"/>
                <a:gd name="csX3065" fmla="*/ 105157 w 1333472"/>
                <a:gd name="csY3065" fmla="*/ 401608 h 1537073"/>
                <a:gd name="csX3066" fmla="*/ 101241 w 1333472"/>
                <a:gd name="csY3066" fmla="*/ 401608 h 1537073"/>
                <a:gd name="csX3067" fmla="*/ 99563 w 1333472"/>
                <a:gd name="csY3067" fmla="*/ 401608 h 1537073"/>
                <a:gd name="csX3068" fmla="*/ 97885 w 1333472"/>
                <a:gd name="csY3068" fmla="*/ 401608 h 1537073"/>
                <a:gd name="csX3069" fmla="*/ 96207 w 1333472"/>
                <a:gd name="csY3069" fmla="*/ 401608 h 1537073"/>
                <a:gd name="csX3070" fmla="*/ 96207 w 1333472"/>
                <a:gd name="csY3070" fmla="*/ 399930 h 1537073"/>
                <a:gd name="csX3071" fmla="*/ 94529 w 1333472"/>
                <a:gd name="csY3071" fmla="*/ 399930 h 1537073"/>
                <a:gd name="csX3072" fmla="*/ 92851 w 1333472"/>
                <a:gd name="csY3072" fmla="*/ 399930 h 1537073"/>
                <a:gd name="csX3073" fmla="*/ 90613 w 1333472"/>
                <a:gd name="csY3073" fmla="*/ 401608 h 1537073"/>
                <a:gd name="csX3074" fmla="*/ 90613 w 1333472"/>
                <a:gd name="csY3074" fmla="*/ 399930 h 1537073"/>
                <a:gd name="csX3075" fmla="*/ 88935 w 1333472"/>
                <a:gd name="csY3075" fmla="*/ 399930 h 1537073"/>
                <a:gd name="csX3076" fmla="*/ 87257 w 1333472"/>
                <a:gd name="csY3076" fmla="*/ 399930 h 1537073"/>
                <a:gd name="csX3077" fmla="*/ 87257 w 1333472"/>
                <a:gd name="csY3077" fmla="*/ 397693 h 1537073"/>
                <a:gd name="csX3078" fmla="*/ 85580 w 1333472"/>
                <a:gd name="csY3078" fmla="*/ 396015 h 1537073"/>
                <a:gd name="csX3079" fmla="*/ 85580 w 1333472"/>
                <a:gd name="csY3079" fmla="*/ 396015 h 1537073"/>
                <a:gd name="csX3080" fmla="*/ 81664 w 1333472"/>
                <a:gd name="csY3080" fmla="*/ 396015 h 1537073"/>
                <a:gd name="csX3081" fmla="*/ 79986 w 1333472"/>
                <a:gd name="csY3081" fmla="*/ 396015 h 1537073"/>
                <a:gd name="csX3082" fmla="*/ 79986 w 1333472"/>
                <a:gd name="csY3082" fmla="*/ 394337 h 1537073"/>
                <a:gd name="csX3083" fmla="*/ 78308 w 1333472"/>
                <a:gd name="csY3083" fmla="*/ 394337 h 1537073"/>
                <a:gd name="csX3084" fmla="*/ 76630 w 1333472"/>
                <a:gd name="csY3084" fmla="*/ 394337 h 1537073"/>
                <a:gd name="csX3085" fmla="*/ 74952 w 1333472"/>
                <a:gd name="csY3085" fmla="*/ 394337 h 1537073"/>
                <a:gd name="csX3086" fmla="*/ 74952 w 1333472"/>
                <a:gd name="csY3086" fmla="*/ 392659 h 1537073"/>
                <a:gd name="csX3087" fmla="*/ 72715 w 1333472"/>
                <a:gd name="csY3087" fmla="*/ 392659 h 1537073"/>
                <a:gd name="csX3088" fmla="*/ 72715 w 1333472"/>
                <a:gd name="csY3088" fmla="*/ 390981 h 1537073"/>
                <a:gd name="csX3089" fmla="*/ 72715 w 1333472"/>
                <a:gd name="csY3089" fmla="*/ 388743 h 1537073"/>
                <a:gd name="csX3090" fmla="*/ 71036 w 1333472"/>
                <a:gd name="csY3090" fmla="*/ 388743 h 1537073"/>
                <a:gd name="csX3091" fmla="*/ 71036 w 1333472"/>
                <a:gd name="csY3091" fmla="*/ 387065 h 1537073"/>
                <a:gd name="csX3092" fmla="*/ 71036 w 1333472"/>
                <a:gd name="csY3092" fmla="*/ 385387 h 1537073"/>
                <a:gd name="csX3093" fmla="*/ 71036 w 1333472"/>
                <a:gd name="csY3093" fmla="*/ 383709 h 1537073"/>
                <a:gd name="csX3094" fmla="*/ 72715 w 1333472"/>
                <a:gd name="csY3094" fmla="*/ 383709 h 1537073"/>
                <a:gd name="csX3095" fmla="*/ 72715 w 1333472"/>
                <a:gd name="csY3095" fmla="*/ 382031 h 1537073"/>
                <a:gd name="csX3096" fmla="*/ 74952 w 1333472"/>
                <a:gd name="csY3096" fmla="*/ 382031 h 1537073"/>
                <a:gd name="csX3097" fmla="*/ 74952 w 1333472"/>
                <a:gd name="csY3097" fmla="*/ 380353 h 1537073"/>
                <a:gd name="csX3098" fmla="*/ 74952 w 1333472"/>
                <a:gd name="csY3098" fmla="*/ 378116 h 1537073"/>
                <a:gd name="csX3099" fmla="*/ 76630 w 1333472"/>
                <a:gd name="csY3099" fmla="*/ 378116 h 1537073"/>
                <a:gd name="csX3100" fmla="*/ 76630 w 1333472"/>
                <a:gd name="csY3100" fmla="*/ 376438 h 1537073"/>
                <a:gd name="csX3101" fmla="*/ 78308 w 1333472"/>
                <a:gd name="csY3101" fmla="*/ 374760 h 1537073"/>
                <a:gd name="csX3102" fmla="*/ 78308 w 1333472"/>
                <a:gd name="csY3102" fmla="*/ 373082 h 1537073"/>
                <a:gd name="csX3103" fmla="*/ 78308 w 1333472"/>
                <a:gd name="csY3103" fmla="*/ 371404 h 1537073"/>
                <a:gd name="csX3104" fmla="*/ 79986 w 1333472"/>
                <a:gd name="csY3104" fmla="*/ 371404 h 1537073"/>
                <a:gd name="csX3105" fmla="*/ 79986 w 1333472"/>
                <a:gd name="csY3105" fmla="*/ 369166 h 1537073"/>
                <a:gd name="csX3106" fmla="*/ 79986 w 1333472"/>
                <a:gd name="csY3106" fmla="*/ 367488 h 1537073"/>
                <a:gd name="csX3107" fmla="*/ 78308 w 1333472"/>
                <a:gd name="csY3107" fmla="*/ 367488 h 1537073"/>
                <a:gd name="csX3108" fmla="*/ 78308 w 1333472"/>
                <a:gd name="csY3108" fmla="*/ 369166 h 1537073"/>
                <a:gd name="csX3109" fmla="*/ 74952 w 1333472"/>
                <a:gd name="csY3109" fmla="*/ 371404 h 1537073"/>
                <a:gd name="csX3110" fmla="*/ 74952 w 1333472"/>
                <a:gd name="csY3110" fmla="*/ 373082 h 1537073"/>
                <a:gd name="csX3111" fmla="*/ 74952 w 1333472"/>
                <a:gd name="csY3111" fmla="*/ 374760 h 1537073"/>
                <a:gd name="csX3112" fmla="*/ 72715 w 1333472"/>
                <a:gd name="csY3112" fmla="*/ 374760 h 1537073"/>
                <a:gd name="csX3113" fmla="*/ 72715 w 1333472"/>
                <a:gd name="csY3113" fmla="*/ 376438 h 1537073"/>
                <a:gd name="csX3114" fmla="*/ 72715 w 1333472"/>
                <a:gd name="csY3114" fmla="*/ 378116 h 1537073"/>
                <a:gd name="csX3115" fmla="*/ 71036 w 1333472"/>
                <a:gd name="csY3115" fmla="*/ 378116 h 1537073"/>
                <a:gd name="csX3116" fmla="*/ 69358 w 1333472"/>
                <a:gd name="csY3116" fmla="*/ 380353 h 1537073"/>
                <a:gd name="csX3117" fmla="*/ 67680 w 1333472"/>
                <a:gd name="csY3117" fmla="*/ 382031 h 1537073"/>
                <a:gd name="csX3118" fmla="*/ 67680 w 1333472"/>
                <a:gd name="csY3118" fmla="*/ 383709 h 1537073"/>
                <a:gd name="csX3119" fmla="*/ 66002 w 1333472"/>
                <a:gd name="csY3119" fmla="*/ 383709 h 1537073"/>
                <a:gd name="csX3120" fmla="*/ 66002 w 1333472"/>
                <a:gd name="csY3120" fmla="*/ 385387 h 1537073"/>
                <a:gd name="csX3121" fmla="*/ 66002 w 1333472"/>
                <a:gd name="csY3121" fmla="*/ 387065 h 1537073"/>
                <a:gd name="csX3122" fmla="*/ 64324 w 1333472"/>
                <a:gd name="csY3122" fmla="*/ 387065 h 1537073"/>
                <a:gd name="csX3123" fmla="*/ 60409 w 1333472"/>
                <a:gd name="csY3123" fmla="*/ 388743 h 1537073"/>
                <a:gd name="csX3124" fmla="*/ 60409 w 1333472"/>
                <a:gd name="csY3124" fmla="*/ 387065 h 1537073"/>
                <a:gd name="csX3125" fmla="*/ 58731 w 1333472"/>
                <a:gd name="csY3125" fmla="*/ 387065 h 1537073"/>
                <a:gd name="csX3126" fmla="*/ 57053 w 1333472"/>
                <a:gd name="csY3126" fmla="*/ 387065 h 1537073"/>
                <a:gd name="csX3127" fmla="*/ 57053 w 1333472"/>
                <a:gd name="csY3127" fmla="*/ 387065 h 1537073"/>
                <a:gd name="csX3128" fmla="*/ 55375 w 1333472"/>
                <a:gd name="csY3128" fmla="*/ 387065 h 1537073"/>
                <a:gd name="csX3129" fmla="*/ 55375 w 1333472"/>
                <a:gd name="csY3129" fmla="*/ 385387 h 1537073"/>
                <a:gd name="csX3130" fmla="*/ 55375 w 1333472"/>
                <a:gd name="csY3130" fmla="*/ 383709 h 1537073"/>
                <a:gd name="csX3131" fmla="*/ 55375 w 1333472"/>
                <a:gd name="csY3131" fmla="*/ 383709 h 1537073"/>
                <a:gd name="csX3132" fmla="*/ 55375 w 1333472"/>
                <a:gd name="csY3132" fmla="*/ 382031 h 1537073"/>
                <a:gd name="csX3133" fmla="*/ 51459 w 1333472"/>
                <a:gd name="csY3133" fmla="*/ 382031 h 1537073"/>
                <a:gd name="csX3134" fmla="*/ 51459 w 1333472"/>
                <a:gd name="csY3134" fmla="*/ 380353 h 1537073"/>
                <a:gd name="csX3135" fmla="*/ 49781 w 1333472"/>
                <a:gd name="csY3135" fmla="*/ 380353 h 1537073"/>
                <a:gd name="csX3136" fmla="*/ 49781 w 1333472"/>
                <a:gd name="csY3136" fmla="*/ 378116 h 1537073"/>
                <a:gd name="csX3137" fmla="*/ 49781 w 1333472"/>
                <a:gd name="csY3137" fmla="*/ 376438 h 1537073"/>
                <a:gd name="csX3138" fmla="*/ 51459 w 1333472"/>
                <a:gd name="csY3138" fmla="*/ 378116 h 1537073"/>
                <a:gd name="csX3139" fmla="*/ 53138 w 1333472"/>
                <a:gd name="csY3139" fmla="*/ 378116 h 1537073"/>
                <a:gd name="csX3140" fmla="*/ 53138 w 1333472"/>
                <a:gd name="csY3140" fmla="*/ 376438 h 1537073"/>
                <a:gd name="csX3141" fmla="*/ 53138 w 1333472"/>
                <a:gd name="csY3141" fmla="*/ 374760 h 1537073"/>
                <a:gd name="csX3142" fmla="*/ 53138 w 1333472"/>
                <a:gd name="csY3142" fmla="*/ 374760 h 1537073"/>
                <a:gd name="csX3143" fmla="*/ 51459 w 1333472"/>
                <a:gd name="csY3143" fmla="*/ 374760 h 1537073"/>
                <a:gd name="csX3144" fmla="*/ 51459 w 1333472"/>
                <a:gd name="csY3144" fmla="*/ 373082 h 1537073"/>
                <a:gd name="csX3145" fmla="*/ 49781 w 1333472"/>
                <a:gd name="csY3145" fmla="*/ 373082 h 1537073"/>
                <a:gd name="csX3146" fmla="*/ 49781 w 1333472"/>
                <a:gd name="csY3146" fmla="*/ 371404 h 1537073"/>
                <a:gd name="csX3147" fmla="*/ 48103 w 1333472"/>
                <a:gd name="csY3147" fmla="*/ 371404 h 1537073"/>
                <a:gd name="csX3148" fmla="*/ 46425 w 1333472"/>
                <a:gd name="csY3148" fmla="*/ 371404 h 1537073"/>
                <a:gd name="csX3149" fmla="*/ 46425 w 1333472"/>
                <a:gd name="csY3149" fmla="*/ 373082 h 1537073"/>
                <a:gd name="csX3150" fmla="*/ 44188 w 1333472"/>
                <a:gd name="csY3150" fmla="*/ 373082 h 1537073"/>
                <a:gd name="csX3151" fmla="*/ 44188 w 1333472"/>
                <a:gd name="csY3151" fmla="*/ 371404 h 1537073"/>
                <a:gd name="csX3152" fmla="*/ 42510 w 1333472"/>
                <a:gd name="csY3152" fmla="*/ 369166 h 1537073"/>
                <a:gd name="csX3153" fmla="*/ 42510 w 1333472"/>
                <a:gd name="csY3153" fmla="*/ 367488 h 1537073"/>
                <a:gd name="csX3154" fmla="*/ 40832 w 1333472"/>
                <a:gd name="csY3154" fmla="*/ 367488 h 1537073"/>
                <a:gd name="csX3155" fmla="*/ 39154 w 1333472"/>
                <a:gd name="csY3155" fmla="*/ 365810 h 1537073"/>
                <a:gd name="csX3156" fmla="*/ 39154 w 1333472"/>
                <a:gd name="csY3156" fmla="*/ 364132 h 1537073"/>
                <a:gd name="csX3157" fmla="*/ 39154 w 1333472"/>
                <a:gd name="csY3157" fmla="*/ 362454 h 1537073"/>
                <a:gd name="csX3158" fmla="*/ 40832 w 1333472"/>
                <a:gd name="csY3158" fmla="*/ 362454 h 1537073"/>
                <a:gd name="csX3159" fmla="*/ 40832 w 1333472"/>
                <a:gd name="csY3159" fmla="*/ 360217 h 1537073"/>
                <a:gd name="csX3160" fmla="*/ 42510 w 1333472"/>
                <a:gd name="csY3160" fmla="*/ 360217 h 1537073"/>
                <a:gd name="csX3161" fmla="*/ 42510 w 1333472"/>
                <a:gd name="csY3161" fmla="*/ 358539 h 1537073"/>
                <a:gd name="csX3162" fmla="*/ 44188 w 1333472"/>
                <a:gd name="csY3162" fmla="*/ 358539 h 1537073"/>
                <a:gd name="csX3163" fmla="*/ 44188 w 1333472"/>
                <a:gd name="csY3163" fmla="*/ 356861 h 1537073"/>
                <a:gd name="csX3164" fmla="*/ 44188 w 1333472"/>
                <a:gd name="csY3164" fmla="*/ 355183 h 1537073"/>
                <a:gd name="csX3165" fmla="*/ 44188 w 1333472"/>
                <a:gd name="csY3165" fmla="*/ 353505 h 1537073"/>
                <a:gd name="csX3166" fmla="*/ 46425 w 1333472"/>
                <a:gd name="csY3166" fmla="*/ 353505 h 1537073"/>
                <a:gd name="csX3167" fmla="*/ 46425 w 1333472"/>
                <a:gd name="csY3167" fmla="*/ 351827 h 1537073"/>
                <a:gd name="csX3168" fmla="*/ 48103 w 1333472"/>
                <a:gd name="csY3168" fmla="*/ 351827 h 1537073"/>
                <a:gd name="csX3169" fmla="*/ 49781 w 1333472"/>
                <a:gd name="csY3169" fmla="*/ 351827 h 1537073"/>
                <a:gd name="csX3170" fmla="*/ 51459 w 1333472"/>
                <a:gd name="csY3170" fmla="*/ 351827 h 1537073"/>
                <a:gd name="csX3171" fmla="*/ 53138 w 1333472"/>
                <a:gd name="csY3171" fmla="*/ 351827 h 1537073"/>
                <a:gd name="csX3172" fmla="*/ 55375 w 1333472"/>
                <a:gd name="csY3172" fmla="*/ 351827 h 1537073"/>
                <a:gd name="csX3173" fmla="*/ 55375 w 1333472"/>
                <a:gd name="csY3173" fmla="*/ 351827 h 1537073"/>
                <a:gd name="csX3174" fmla="*/ 55375 w 1333472"/>
                <a:gd name="csY3174" fmla="*/ 349589 h 1537073"/>
                <a:gd name="csX3175" fmla="*/ 53138 w 1333472"/>
                <a:gd name="csY3175" fmla="*/ 349589 h 1537073"/>
                <a:gd name="csX3176" fmla="*/ 51459 w 1333472"/>
                <a:gd name="csY3176" fmla="*/ 347911 h 1537073"/>
                <a:gd name="csX3177" fmla="*/ 49781 w 1333472"/>
                <a:gd name="csY3177" fmla="*/ 347911 h 1537073"/>
                <a:gd name="csX3178" fmla="*/ 49781 w 1333472"/>
                <a:gd name="csY3178" fmla="*/ 346233 h 1537073"/>
                <a:gd name="csX3179" fmla="*/ 51459 w 1333472"/>
                <a:gd name="csY3179" fmla="*/ 346233 h 1537073"/>
                <a:gd name="csX3180" fmla="*/ 53138 w 1333472"/>
                <a:gd name="csY3180" fmla="*/ 346233 h 1537073"/>
                <a:gd name="csX3181" fmla="*/ 55375 w 1333472"/>
                <a:gd name="csY3181" fmla="*/ 344555 h 1537073"/>
                <a:gd name="csX3182" fmla="*/ 55375 w 1333472"/>
                <a:gd name="csY3182" fmla="*/ 346233 h 1537073"/>
                <a:gd name="csX3183" fmla="*/ 57053 w 1333472"/>
                <a:gd name="csY3183" fmla="*/ 346233 h 1537073"/>
                <a:gd name="csX3184" fmla="*/ 57053 w 1333472"/>
                <a:gd name="csY3184" fmla="*/ 344555 h 1537073"/>
                <a:gd name="csX3185" fmla="*/ 58731 w 1333472"/>
                <a:gd name="csY3185" fmla="*/ 342877 h 1537073"/>
                <a:gd name="csX3186" fmla="*/ 60409 w 1333472"/>
                <a:gd name="csY3186" fmla="*/ 342877 h 1537073"/>
                <a:gd name="csX3187" fmla="*/ 62087 w 1333472"/>
                <a:gd name="csY3187" fmla="*/ 342877 h 1537073"/>
                <a:gd name="csX3188" fmla="*/ 64324 w 1333472"/>
                <a:gd name="csY3188" fmla="*/ 342877 h 1537073"/>
                <a:gd name="csX3189" fmla="*/ 66002 w 1333472"/>
                <a:gd name="csY3189" fmla="*/ 342877 h 1537073"/>
                <a:gd name="csX3190" fmla="*/ 67680 w 1333472"/>
                <a:gd name="csY3190" fmla="*/ 340640 h 1537073"/>
                <a:gd name="csX3191" fmla="*/ 69358 w 1333472"/>
                <a:gd name="csY3191" fmla="*/ 340640 h 1537073"/>
                <a:gd name="csX3192" fmla="*/ 71036 w 1333472"/>
                <a:gd name="csY3192" fmla="*/ 340640 h 1537073"/>
                <a:gd name="csX3193" fmla="*/ 72715 w 1333472"/>
                <a:gd name="csY3193" fmla="*/ 340640 h 1537073"/>
                <a:gd name="csX3194" fmla="*/ 74952 w 1333472"/>
                <a:gd name="csY3194" fmla="*/ 340640 h 1537073"/>
                <a:gd name="csX3195" fmla="*/ 76630 w 1333472"/>
                <a:gd name="csY3195" fmla="*/ 340640 h 1537073"/>
                <a:gd name="csX3196" fmla="*/ 76630 w 1333472"/>
                <a:gd name="csY3196" fmla="*/ 342877 h 1537073"/>
                <a:gd name="csX3197" fmla="*/ 78308 w 1333472"/>
                <a:gd name="csY3197" fmla="*/ 342877 h 1537073"/>
                <a:gd name="csX3198" fmla="*/ 79986 w 1333472"/>
                <a:gd name="csY3198" fmla="*/ 342877 h 1537073"/>
                <a:gd name="csX3199" fmla="*/ 81664 w 1333472"/>
                <a:gd name="csY3199" fmla="*/ 344555 h 1537073"/>
                <a:gd name="csX3200" fmla="*/ 83901 w 1333472"/>
                <a:gd name="csY3200" fmla="*/ 342877 h 1537073"/>
                <a:gd name="csX3201" fmla="*/ 85580 w 1333472"/>
                <a:gd name="csY3201" fmla="*/ 342877 h 1537073"/>
                <a:gd name="csX3202" fmla="*/ 88935 w 1333472"/>
                <a:gd name="csY3202" fmla="*/ 342877 h 1537073"/>
                <a:gd name="csX3203" fmla="*/ 88935 w 1333472"/>
                <a:gd name="csY3203" fmla="*/ 344555 h 1537073"/>
                <a:gd name="csX3204" fmla="*/ 90613 w 1333472"/>
                <a:gd name="csY3204" fmla="*/ 344555 h 1537073"/>
                <a:gd name="csX3205" fmla="*/ 92851 w 1333472"/>
                <a:gd name="csY3205" fmla="*/ 344555 h 1537073"/>
                <a:gd name="csX3206" fmla="*/ 92851 w 1333472"/>
                <a:gd name="csY3206" fmla="*/ 346233 h 1537073"/>
                <a:gd name="csX3207" fmla="*/ 96207 w 1333472"/>
                <a:gd name="csY3207" fmla="*/ 346233 h 1537073"/>
                <a:gd name="csX3208" fmla="*/ 97885 w 1333472"/>
                <a:gd name="csY3208" fmla="*/ 346233 h 1537073"/>
                <a:gd name="csX3209" fmla="*/ 99563 w 1333472"/>
                <a:gd name="csY3209" fmla="*/ 346233 h 1537073"/>
                <a:gd name="csX3210" fmla="*/ 101241 w 1333472"/>
                <a:gd name="csY3210" fmla="*/ 346233 h 1537073"/>
                <a:gd name="csX3211" fmla="*/ 101241 w 1333472"/>
                <a:gd name="csY3211" fmla="*/ 347911 h 1537073"/>
                <a:gd name="csX3212" fmla="*/ 103478 w 1333472"/>
                <a:gd name="csY3212" fmla="*/ 347911 h 1537073"/>
                <a:gd name="csX3213" fmla="*/ 105157 w 1333472"/>
                <a:gd name="csY3213" fmla="*/ 347911 h 1537073"/>
                <a:gd name="csX3214" fmla="*/ 106834 w 1333472"/>
                <a:gd name="csY3214" fmla="*/ 347911 h 1537073"/>
                <a:gd name="csX3215" fmla="*/ 108512 w 1333472"/>
                <a:gd name="csY3215" fmla="*/ 347911 h 1537073"/>
                <a:gd name="csX3216" fmla="*/ 110190 w 1333472"/>
                <a:gd name="csY3216" fmla="*/ 347911 h 1537073"/>
                <a:gd name="csX3217" fmla="*/ 112428 w 1333472"/>
                <a:gd name="csY3217" fmla="*/ 347911 h 1537073"/>
                <a:gd name="csX3218" fmla="*/ 114106 w 1333472"/>
                <a:gd name="csY3218" fmla="*/ 347911 h 1537073"/>
                <a:gd name="csX3219" fmla="*/ 115784 w 1333472"/>
                <a:gd name="csY3219" fmla="*/ 347911 h 1537073"/>
                <a:gd name="csX3220" fmla="*/ 117462 w 1333472"/>
                <a:gd name="csY3220" fmla="*/ 347911 h 1537073"/>
                <a:gd name="csX3221" fmla="*/ 119140 w 1333472"/>
                <a:gd name="csY3221" fmla="*/ 347911 h 1537073"/>
                <a:gd name="csX3222" fmla="*/ 132005 w 1333472"/>
                <a:gd name="csY3222" fmla="*/ 347911 h 1537073"/>
                <a:gd name="csX3223" fmla="*/ 133683 w 1333472"/>
                <a:gd name="csY3223" fmla="*/ 347911 h 1537073"/>
                <a:gd name="csX3224" fmla="*/ 135361 w 1333472"/>
                <a:gd name="csY3224" fmla="*/ 349589 h 1537073"/>
                <a:gd name="csX3225" fmla="*/ 137039 w 1333472"/>
                <a:gd name="csY3225" fmla="*/ 349589 h 1537073"/>
                <a:gd name="csX3226" fmla="*/ 138717 w 1333472"/>
                <a:gd name="csY3226" fmla="*/ 349589 h 1537073"/>
                <a:gd name="csX3227" fmla="*/ 138717 w 1333472"/>
                <a:gd name="csY3227" fmla="*/ 349589 h 1537073"/>
                <a:gd name="csX3228" fmla="*/ 140954 w 1333472"/>
                <a:gd name="csY3228" fmla="*/ 349589 h 1537073"/>
                <a:gd name="csX3229" fmla="*/ 140954 w 1333472"/>
                <a:gd name="csY3229" fmla="*/ 351827 h 1537073"/>
                <a:gd name="csX3230" fmla="*/ 142632 w 1333472"/>
                <a:gd name="csY3230" fmla="*/ 351827 h 1537073"/>
                <a:gd name="csX3231" fmla="*/ 144311 w 1333472"/>
                <a:gd name="csY3231" fmla="*/ 351827 h 1537073"/>
                <a:gd name="csX3232" fmla="*/ 145988 w 1333472"/>
                <a:gd name="csY3232" fmla="*/ 353505 h 1537073"/>
                <a:gd name="csX3233" fmla="*/ 147666 w 1333472"/>
                <a:gd name="csY3233" fmla="*/ 353505 h 1537073"/>
                <a:gd name="csX3234" fmla="*/ 149904 w 1333472"/>
                <a:gd name="csY3234" fmla="*/ 353505 h 1537073"/>
                <a:gd name="csX3235" fmla="*/ 151582 w 1333472"/>
                <a:gd name="csY3235" fmla="*/ 353505 h 1537073"/>
                <a:gd name="csX3236" fmla="*/ 154938 w 1333472"/>
                <a:gd name="csY3236" fmla="*/ 351827 h 1537073"/>
                <a:gd name="csX3237" fmla="*/ 156616 w 1333472"/>
                <a:gd name="csY3237" fmla="*/ 351827 h 1537073"/>
                <a:gd name="csX3238" fmla="*/ 158294 w 1333472"/>
                <a:gd name="csY3238" fmla="*/ 349589 h 1537073"/>
                <a:gd name="csX3239" fmla="*/ 158294 w 1333472"/>
                <a:gd name="csY3239" fmla="*/ 347911 h 1537073"/>
                <a:gd name="csX3240" fmla="*/ 156616 w 1333472"/>
                <a:gd name="csY3240" fmla="*/ 347911 h 1537073"/>
                <a:gd name="csX3241" fmla="*/ 154938 w 1333472"/>
                <a:gd name="csY3241" fmla="*/ 349589 h 1537073"/>
                <a:gd name="csX3242" fmla="*/ 151582 w 1333472"/>
                <a:gd name="csY3242" fmla="*/ 351827 h 1537073"/>
                <a:gd name="csX3243" fmla="*/ 149904 w 1333472"/>
                <a:gd name="csY3243" fmla="*/ 351827 h 1537073"/>
                <a:gd name="csX3244" fmla="*/ 147666 w 1333472"/>
                <a:gd name="csY3244" fmla="*/ 351827 h 1537073"/>
                <a:gd name="csX3245" fmla="*/ 145988 w 1333472"/>
                <a:gd name="csY3245" fmla="*/ 349589 h 1537073"/>
                <a:gd name="csX3246" fmla="*/ 144311 w 1333472"/>
                <a:gd name="csY3246" fmla="*/ 349589 h 1537073"/>
                <a:gd name="csX3247" fmla="*/ 142632 w 1333472"/>
                <a:gd name="csY3247" fmla="*/ 347911 h 1537073"/>
                <a:gd name="csX3248" fmla="*/ 140954 w 1333472"/>
                <a:gd name="csY3248" fmla="*/ 347911 h 1537073"/>
                <a:gd name="csX3249" fmla="*/ 138717 w 1333472"/>
                <a:gd name="csY3249" fmla="*/ 347911 h 1537073"/>
                <a:gd name="csX3250" fmla="*/ 137039 w 1333472"/>
                <a:gd name="csY3250" fmla="*/ 347911 h 1537073"/>
                <a:gd name="csX3251" fmla="*/ 135361 w 1333472"/>
                <a:gd name="csY3251" fmla="*/ 346233 h 1537073"/>
                <a:gd name="csX3252" fmla="*/ 133683 w 1333472"/>
                <a:gd name="csY3252" fmla="*/ 346233 h 1537073"/>
                <a:gd name="csX3253" fmla="*/ 132005 w 1333472"/>
                <a:gd name="csY3253" fmla="*/ 346233 h 1537073"/>
                <a:gd name="csX3254" fmla="*/ 129767 w 1333472"/>
                <a:gd name="csY3254" fmla="*/ 346233 h 1537073"/>
                <a:gd name="csX3255" fmla="*/ 128089 w 1333472"/>
                <a:gd name="csY3255" fmla="*/ 346233 h 1537073"/>
                <a:gd name="csX3256" fmla="*/ 128089 w 1333472"/>
                <a:gd name="csY3256" fmla="*/ 344555 h 1537073"/>
                <a:gd name="csX3257" fmla="*/ 126411 w 1333472"/>
                <a:gd name="csY3257" fmla="*/ 342877 h 1537073"/>
                <a:gd name="csX3258" fmla="*/ 121377 w 1333472"/>
                <a:gd name="csY3258" fmla="*/ 342877 h 1537073"/>
                <a:gd name="csX3259" fmla="*/ 119140 w 1333472"/>
                <a:gd name="csY3259" fmla="*/ 342877 h 1537073"/>
                <a:gd name="csX3260" fmla="*/ 119140 w 1333472"/>
                <a:gd name="csY3260" fmla="*/ 344555 h 1537073"/>
                <a:gd name="csX3261" fmla="*/ 115784 w 1333472"/>
                <a:gd name="csY3261" fmla="*/ 346233 h 1537073"/>
                <a:gd name="csX3262" fmla="*/ 115784 w 1333472"/>
                <a:gd name="csY3262" fmla="*/ 346233 h 1537073"/>
                <a:gd name="csX3263" fmla="*/ 110190 w 1333472"/>
                <a:gd name="csY3263" fmla="*/ 344555 h 1537073"/>
                <a:gd name="csX3264" fmla="*/ 108512 w 1333472"/>
                <a:gd name="csY3264" fmla="*/ 344555 h 1537073"/>
                <a:gd name="csX3265" fmla="*/ 106834 w 1333472"/>
                <a:gd name="csY3265" fmla="*/ 344555 h 1537073"/>
                <a:gd name="csX3266" fmla="*/ 106834 w 1333472"/>
                <a:gd name="csY3266" fmla="*/ 342877 h 1537073"/>
                <a:gd name="csX3267" fmla="*/ 105157 w 1333472"/>
                <a:gd name="csY3267" fmla="*/ 342877 h 1537073"/>
                <a:gd name="csX3268" fmla="*/ 103478 w 1333472"/>
                <a:gd name="csY3268" fmla="*/ 342877 h 1537073"/>
                <a:gd name="csX3269" fmla="*/ 101241 w 1333472"/>
                <a:gd name="csY3269" fmla="*/ 340640 h 1537073"/>
                <a:gd name="csX3270" fmla="*/ 96207 w 1333472"/>
                <a:gd name="csY3270" fmla="*/ 340640 h 1537073"/>
                <a:gd name="csX3271" fmla="*/ 94529 w 1333472"/>
                <a:gd name="csY3271" fmla="*/ 338962 h 1537073"/>
                <a:gd name="csX3272" fmla="*/ 92851 w 1333472"/>
                <a:gd name="csY3272" fmla="*/ 338962 h 1537073"/>
                <a:gd name="csX3273" fmla="*/ 92851 w 1333472"/>
                <a:gd name="csY3273" fmla="*/ 337284 h 1537073"/>
                <a:gd name="csX3274" fmla="*/ 94529 w 1333472"/>
                <a:gd name="csY3274" fmla="*/ 337284 h 1537073"/>
                <a:gd name="csX3275" fmla="*/ 96207 w 1333472"/>
                <a:gd name="csY3275" fmla="*/ 335606 h 1537073"/>
                <a:gd name="csX3276" fmla="*/ 97885 w 1333472"/>
                <a:gd name="csY3276" fmla="*/ 335606 h 1537073"/>
                <a:gd name="csX3277" fmla="*/ 99563 w 1333472"/>
                <a:gd name="csY3277" fmla="*/ 335606 h 1537073"/>
                <a:gd name="csX3278" fmla="*/ 99563 w 1333472"/>
                <a:gd name="csY3278" fmla="*/ 333928 h 1537073"/>
                <a:gd name="csX3279" fmla="*/ 101241 w 1333472"/>
                <a:gd name="csY3279" fmla="*/ 333928 h 1537073"/>
                <a:gd name="csX3280" fmla="*/ 103478 w 1333472"/>
                <a:gd name="csY3280" fmla="*/ 333928 h 1537073"/>
                <a:gd name="csX3281" fmla="*/ 103478 w 1333472"/>
                <a:gd name="csY3281" fmla="*/ 331690 h 1537073"/>
                <a:gd name="csX3282" fmla="*/ 105157 w 1333472"/>
                <a:gd name="csY3282" fmla="*/ 330012 h 1537073"/>
                <a:gd name="csX3283" fmla="*/ 106834 w 1333472"/>
                <a:gd name="csY3283" fmla="*/ 330012 h 1537073"/>
                <a:gd name="csX3284" fmla="*/ 106834 w 1333472"/>
                <a:gd name="csY3284" fmla="*/ 328334 h 1537073"/>
                <a:gd name="csX3285" fmla="*/ 108512 w 1333472"/>
                <a:gd name="csY3285" fmla="*/ 328334 h 1537073"/>
                <a:gd name="csX3286" fmla="*/ 110190 w 1333472"/>
                <a:gd name="csY3286" fmla="*/ 328334 h 1537073"/>
                <a:gd name="csX3287" fmla="*/ 112428 w 1333472"/>
                <a:gd name="csY3287" fmla="*/ 326656 h 1537073"/>
                <a:gd name="csX3288" fmla="*/ 114106 w 1333472"/>
                <a:gd name="csY3288" fmla="*/ 328334 h 1537073"/>
                <a:gd name="csX3289" fmla="*/ 115784 w 1333472"/>
                <a:gd name="csY3289" fmla="*/ 328334 h 1537073"/>
                <a:gd name="csX3290" fmla="*/ 117462 w 1333472"/>
                <a:gd name="csY3290" fmla="*/ 328334 h 1537073"/>
                <a:gd name="csX3291" fmla="*/ 119140 w 1333472"/>
                <a:gd name="csY3291" fmla="*/ 326656 h 1537073"/>
                <a:gd name="csX3292" fmla="*/ 121377 w 1333472"/>
                <a:gd name="csY3292" fmla="*/ 326656 h 1537073"/>
                <a:gd name="csX3293" fmla="*/ 123055 w 1333472"/>
                <a:gd name="csY3293" fmla="*/ 326656 h 1537073"/>
                <a:gd name="csX3294" fmla="*/ 123055 w 1333472"/>
                <a:gd name="csY3294" fmla="*/ 324978 h 1537073"/>
                <a:gd name="csX3295" fmla="*/ 124734 w 1333472"/>
                <a:gd name="csY3295" fmla="*/ 324978 h 1537073"/>
                <a:gd name="csX3296" fmla="*/ 126411 w 1333472"/>
                <a:gd name="csY3296" fmla="*/ 324978 h 1537073"/>
                <a:gd name="csX3297" fmla="*/ 128089 w 1333472"/>
                <a:gd name="csY3297" fmla="*/ 324978 h 1537073"/>
                <a:gd name="csX3298" fmla="*/ 129767 w 1333472"/>
                <a:gd name="csY3298" fmla="*/ 324978 h 1537073"/>
                <a:gd name="csX3299" fmla="*/ 132005 w 1333472"/>
                <a:gd name="csY3299" fmla="*/ 324978 h 1537073"/>
                <a:gd name="csX3300" fmla="*/ 133683 w 1333472"/>
                <a:gd name="csY3300" fmla="*/ 324978 h 1537073"/>
                <a:gd name="csX3301" fmla="*/ 135361 w 1333472"/>
                <a:gd name="csY3301" fmla="*/ 324978 h 1537073"/>
                <a:gd name="csX3302" fmla="*/ 137039 w 1333472"/>
                <a:gd name="csY3302" fmla="*/ 324978 h 1537073"/>
                <a:gd name="csX3303" fmla="*/ 138717 w 1333472"/>
                <a:gd name="csY3303" fmla="*/ 324978 h 1537073"/>
                <a:gd name="csX3304" fmla="*/ 140954 w 1333472"/>
                <a:gd name="csY3304" fmla="*/ 326656 h 1537073"/>
                <a:gd name="csX3305" fmla="*/ 142632 w 1333472"/>
                <a:gd name="csY3305" fmla="*/ 326656 h 1537073"/>
                <a:gd name="csX3306" fmla="*/ 144311 w 1333472"/>
                <a:gd name="csY3306" fmla="*/ 328334 h 1537073"/>
                <a:gd name="csX3307" fmla="*/ 145988 w 1333472"/>
                <a:gd name="csY3307" fmla="*/ 328334 h 1537073"/>
                <a:gd name="csX3308" fmla="*/ 147666 w 1333472"/>
                <a:gd name="csY3308" fmla="*/ 328334 h 1537073"/>
                <a:gd name="csX3309" fmla="*/ 149904 w 1333472"/>
                <a:gd name="csY3309" fmla="*/ 328334 h 1537073"/>
                <a:gd name="csX3310" fmla="*/ 151582 w 1333472"/>
                <a:gd name="csY3310" fmla="*/ 328334 h 1537073"/>
                <a:gd name="csX3311" fmla="*/ 151582 w 1333472"/>
                <a:gd name="csY3311" fmla="*/ 330012 h 1537073"/>
                <a:gd name="csX3312" fmla="*/ 153260 w 1333472"/>
                <a:gd name="csY3312" fmla="*/ 333928 h 1537073"/>
                <a:gd name="csX3313" fmla="*/ 154938 w 1333472"/>
                <a:gd name="csY3313" fmla="*/ 335606 h 1537073"/>
                <a:gd name="csX3314" fmla="*/ 154938 w 1333472"/>
                <a:gd name="csY3314" fmla="*/ 337284 h 1537073"/>
                <a:gd name="csX3315" fmla="*/ 156616 w 1333472"/>
                <a:gd name="csY3315" fmla="*/ 337284 h 1537073"/>
                <a:gd name="csX3316" fmla="*/ 158294 w 1333472"/>
                <a:gd name="csY3316" fmla="*/ 338962 h 1537073"/>
                <a:gd name="csX3317" fmla="*/ 160531 w 1333472"/>
                <a:gd name="csY3317" fmla="*/ 338962 h 1537073"/>
                <a:gd name="csX3318" fmla="*/ 162209 w 1333472"/>
                <a:gd name="csY3318" fmla="*/ 338962 h 1537073"/>
                <a:gd name="csX3319" fmla="*/ 163888 w 1333472"/>
                <a:gd name="csY3319" fmla="*/ 338962 h 1537073"/>
                <a:gd name="csX3320" fmla="*/ 163888 w 1333472"/>
                <a:gd name="csY3320" fmla="*/ 337284 h 1537073"/>
                <a:gd name="csX3321" fmla="*/ 163888 w 1333472"/>
                <a:gd name="csY3321" fmla="*/ 335606 h 1537073"/>
                <a:gd name="csX3322" fmla="*/ 162209 w 1333472"/>
                <a:gd name="csY3322" fmla="*/ 335606 h 1537073"/>
                <a:gd name="csX3323" fmla="*/ 160531 w 1333472"/>
                <a:gd name="csY3323" fmla="*/ 335606 h 1537073"/>
                <a:gd name="csX3324" fmla="*/ 158294 w 1333472"/>
                <a:gd name="csY3324" fmla="*/ 335606 h 1537073"/>
                <a:gd name="csX3325" fmla="*/ 156616 w 1333472"/>
                <a:gd name="csY3325" fmla="*/ 333928 h 1537073"/>
                <a:gd name="csX3326" fmla="*/ 156616 w 1333472"/>
                <a:gd name="csY3326" fmla="*/ 331690 h 1537073"/>
                <a:gd name="csX3327" fmla="*/ 156616 w 1333472"/>
                <a:gd name="csY3327" fmla="*/ 330012 h 1537073"/>
                <a:gd name="csX3328" fmla="*/ 154938 w 1333472"/>
                <a:gd name="csY3328" fmla="*/ 330012 h 1537073"/>
                <a:gd name="csX3329" fmla="*/ 154938 w 1333472"/>
                <a:gd name="csY3329" fmla="*/ 328334 h 1537073"/>
                <a:gd name="csX3330" fmla="*/ 154938 w 1333472"/>
                <a:gd name="csY3330" fmla="*/ 326656 h 1537073"/>
                <a:gd name="csX3331" fmla="*/ 154938 w 1333472"/>
                <a:gd name="csY3331" fmla="*/ 324978 h 1537073"/>
                <a:gd name="csX3332" fmla="*/ 153260 w 1333472"/>
                <a:gd name="csY3332" fmla="*/ 323300 h 1537073"/>
                <a:gd name="csX3333" fmla="*/ 151582 w 1333472"/>
                <a:gd name="csY3333" fmla="*/ 323300 h 1537073"/>
                <a:gd name="csX3334" fmla="*/ 151582 w 1333472"/>
                <a:gd name="csY3334" fmla="*/ 321063 h 1537073"/>
                <a:gd name="csX3335" fmla="*/ 153260 w 1333472"/>
                <a:gd name="csY3335" fmla="*/ 321063 h 1537073"/>
                <a:gd name="csX3336" fmla="*/ 154938 w 1333472"/>
                <a:gd name="csY3336" fmla="*/ 321063 h 1537073"/>
                <a:gd name="csX3337" fmla="*/ 154938 w 1333472"/>
                <a:gd name="csY3337" fmla="*/ 319385 h 1537073"/>
                <a:gd name="csX3338" fmla="*/ 156616 w 1333472"/>
                <a:gd name="csY3338" fmla="*/ 319385 h 1537073"/>
                <a:gd name="csX3339" fmla="*/ 158294 w 1333472"/>
                <a:gd name="csY3339" fmla="*/ 319385 h 1537073"/>
                <a:gd name="csX3340" fmla="*/ 158294 w 1333472"/>
                <a:gd name="csY3340" fmla="*/ 321063 h 1537073"/>
                <a:gd name="csX3341" fmla="*/ 162209 w 1333472"/>
                <a:gd name="csY3341" fmla="*/ 321063 h 1537073"/>
                <a:gd name="csX3342" fmla="*/ 163888 w 1333472"/>
                <a:gd name="csY3342" fmla="*/ 321063 h 1537073"/>
                <a:gd name="csX3343" fmla="*/ 165565 w 1333472"/>
                <a:gd name="csY3343" fmla="*/ 319385 h 1537073"/>
                <a:gd name="csX3344" fmla="*/ 167243 w 1333472"/>
                <a:gd name="csY3344" fmla="*/ 319385 h 1537073"/>
                <a:gd name="csX3345" fmla="*/ 167243 w 1333472"/>
                <a:gd name="csY3345" fmla="*/ 317707 h 1537073"/>
                <a:gd name="csX3346" fmla="*/ 167243 w 1333472"/>
                <a:gd name="csY3346" fmla="*/ 316029 h 1537073"/>
                <a:gd name="csX3347" fmla="*/ 167243 w 1333472"/>
                <a:gd name="csY3347" fmla="*/ 314351 h 1537073"/>
                <a:gd name="csX3348" fmla="*/ 167243 w 1333472"/>
                <a:gd name="csY3348" fmla="*/ 312113 h 1537073"/>
                <a:gd name="csX3349" fmla="*/ 165565 w 1333472"/>
                <a:gd name="csY3349" fmla="*/ 312113 h 1537073"/>
                <a:gd name="csX3350" fmla="*/ 165565 w 1333472"/>
                <a:gd name="csY3350" fmla="*/ 310435 h 1537073"/>
                <a:gd name="csX3351" fmla="*/ 163888 w 1333472"/>
                <a:gd name="csY3351" fmla="*/ 310435 h 1537073"/>
                <a:gd name="csX3352" fmla="*/ 163888 w 1333472"/>
                <a:gd name="csY3352" fmla="*/ 308757 h 1537073"/>
                <a:gd name="csX3353" fmla="*/ 163888 w 1333472"/>
                <a:gd name="csY3353" fmla="*/ 307079 h 1537073"/>
                <a:gd name="csX3354" fmla="*/ 163888 w 1333472"/>
                <a:gd name="csY3354" fmla="*/ 305401 h 1537073"/>
                <a:gd name="csX3355" fmla="*/ 163888 w 1333472"/>
                <a:gd name="csY3355" fmla="*/ 307079 h 1537073"/>
                <a:gd name="csX3356" fmla="*/ 163888 w 1333472"/>
                <a:gd name="csY3356" fmla="*/ 305401 h 1537073"/>
                <a:gd name="csX3357" fmla="*/ 163888 w 1333472"/>
                <a:gd name="csY3357" fmla="*/ 303164 h 1537073"/>
                <a:gd name="csX3358" fmla="*/ 163888 w 1333472"/>
                <a:gd name="csY3358" fmla="*/ 301486 h 1537073"/>
                <a:gd name="csX3359" fmla="*/ 162209 w 1333472"/>
                <a:gd name="csY3359" fmla="*/ 299808 h 1537073"/>
                <a:gd name="csX3360" fmla="*/ 160531 w 1333472"/>
                <a:gd name="csY3360" fmla="*/ 299808 h 1537073"/>
                <a:gd name="csX3361" fmla="*/ 158294 w 1333472"/>
                <a:gd name="csY3361" fmla="*/ 298130 h 1537073"/>
                <a:gd name="csX3362" fmla="*/ 158294 w 1333472"/>
                <a:gd name="csY3362" fmla="*/ 298130 h 1537073"/>
                <a:gd name="csX3363" fmla="*/ 156616 w 1333472"/>
                <a:gd name="csY3363" fmla="*/ 298130 h 1537073"/>
                <a:gd name="csX3364" fmla="*/ 154938 w 1333472"/>
                <a:gd name="csY3364" fmla="*/ 298130 h 1537073"/>
                <a:gd name="csX3365" fmla="*/ 153260 w 1333472"/>
                <a:gd name="csY3365" fmla="*/ 294774 h 1537073"/>
                <a:gd name="csX3366" fmla="*/ 154938 w 1333472"/>
                <a:gd name="csY3366" fmla="*/ 294774 h 1537073"/>
                <a:gd name="csX3367" fmla="*/ 154938 w 1333472"/>
                <a:gd name="csY3367" fmla="*/ 292536 h 1537073"/>
                <a:gd name="csX3368" fmla="*/ 153260 w 1333472"/>
                <a:gd name="csY3368" fmla="*/ 292536 h 1537073"/>
                <a:gd name="csX3369" fmla="*/ 151582 w 1333472"/>
                <a:gd name="csY3369" fmla="*/ 289180 h 1537073"/>
                <a:gd name="csX3370" fmla="*/ 149904 w 1333472"/>
                <a:gd name="csY3370" fmla="*/ 290858 h 1537073"/>
                <a:gd name="csX3371" fmla="*/ 149904 w 1333472"/>
                <a:gd name="csY3371" fmla="*/ 292536 h 1537073"/>
                <a:gd name="csX3372" fmla="*/ 147666 w 1333472"/>
                <a:gd name="csY3372" fmla="*/ 292536 h 1537073"/>
                <a:gd name="csX3373" fmla="*/ 145988 w 1333472"/>
                <a:gd name="csY3373" fmla="*/ 292536 h 1537073"/>
                <a:gd name="csX3374" fmla="*/ 144311 w 1333472"/>
                <a:gd name="csY3374" fmla="*/ 292536 h 1537073"/>
                <a:gd name="csX3375" fmla="*/ 142632 w 1333472"/>
                <a:gd name="csY3375" fmla="*/ 292536 h 1537073"/>
                <a:gd name="csX3376" fmla="*/ 140954 w 1333472"/>
                <a:gd name="csY3376" fmla="*/ 294774 h 1537073"/>
                <a:gd name="csX3377" fmla="*/ 140954 w 1333472"/>
                <a:gd name="csY3377" fmla="*/ 296452 h 1537073"/>
                <a:gd name="csX3378" fmla="*/ 140954 w 1333472"/>
                <a:gd name="csY3378" fmla="*/ 298130 h 1537073"/>
                <a:gd name="csX3379" fmla="*/ 140954 w 1333472"/>
                <a:gd name="csY3379" fmla="*/ 299808 h 1537073"/>
                <a:gd name="csX3380" fmla="*/ 138717 w 1333472"/>
                <a:gd name="csY3380" fmla="*/ 303164 h 1537073"/>
                <a:gd name="csX3381" fmla="*/ 138717 w 1333472"/>
                <a:gd name="csY3381" fmla="*/ 305401 h 1537073"/>
                <a:gd name="csX3382" fmla="*/ 137039 w 1333472"/>
                <a:gd name="csY3382" fmla="*/ 305401 h 1537073"/>
                <a:gd name="csX3383" fmla="*/ 137039 w 1333472"/>
                <a:gd name="csY3383" fmla="*/ 307079 h 1537073"/>
                <a:gd name="csX3384" fmla="*/ 133683 w 1333472"/>
                <a:gd name="csY3384" fmla="*/ 308757 h 1537073"/>
                <a:gd name="csX3385" fmla="*/ 129767 w 1333472"/>
                <a:gd name="csY3385" fmla="*/ 310435 h 1537073"/>
                <a:gd name="csX3386" fmla="*/ 128089 w 1333472"/>
                <a:gd name="csY3386" fmla="*/ 310435 h 1537073"/>
                <a:gd name="csX3387" fmla="*/ 126411 w 1333472"/>
                <a:gd name="csY3387" fmla="*/ 312113 h 1537073"/>
                <a:gd name="csX3388" fmla="*/ 124734 w 1333472"/>
                <a:gd name="csY3388" fmla="*/ 312113 h 1537073"/>
                <a:gd name="csX3389" fmla="*/ 123055 w 1333472"/>
                <a:gd name="csY3389" fmla="*/ 310435 h 1537073"/>
                <a:gd name="csX3390" fmla="*/ 121377 w 1333472"/>
                <a:gd name="csY3390" fmla="*/ 310435 h 1537073"/>
                <a:gd name="csX3391" fmla="*/ 121377 w 1333472"/>
                <a:gd name="csY3391" fmla="*/ 310435 h 1537073"/>
                <a:gd name="csX3392" fmla="*/ 119140 w 1333472"/>
                <a:gd name="csY3392" fmla="*/ 312113 h 1537073"/>
                <a:gd name="csX3393" fmla="*/ 117462 w 1333472"/>
                <a:gd name="csY3393" fmla="*/ 312113 h 1537073"/>
                <a:gd name="csX3394" fmla="*/ 115784 w 1333472"/>
                <a:gd name="csY3394" fmla="*/ 312113 h 1537073"/>
                <a:gd name="csX3395" fmla="*/ 114106 w 1333472"/>
                <a:gd name="csY3395" fmla="*/ 312113 h 1537073"/>
                <a:gd name="csX3396" fmla="*/ 110190 w 1333472"/>
                <a:gd name="csY3396" fmla="*/ 312113 h 1537073"/>
                <a:gd name="csX3397" fmla="*/ 110190 w 1333472"/>
                <a:gd name="csY3397" fmla="*/ 308757 h 1537073"/>
                <a:gd name="csX3398" fmla="*/ 110190 w 1333472"/>
                <a:gd name="csY3398" fmla="*/ 307079 h 1537073"/>
                <a:gd name="csX3399" fmla="*/ 110190 w 1333472"/>
                <a:gd name="csY3399" fmla="*/ 305401 h 1537073"/>
                <a:gd name="csX3400" fmla="*/ 110190 w 1333472"/>
                <a:gd name="csY3400" fmla="*/ 303164 h 1537073"/>
                <a:gd name="csX3401" fmla="*/ 108512 w 1333472"/>
                <a:gd name="csY3401" fmla="*/ 303164 h 1537073"/>
                <a:gd name="csX3402" fmla="*/ 108512 w 1333472"/>
                <a:gd name="csY3402" fmla="*/ 299808 h 1537073"/>
                <a:gd name="csX3403" fmla="*/ 106834 w 1333472"/>
                <a:gd name="csY3403" fmla="*/ 299808 h 1537073"/>
                <a:gd name="csX3404" fmla="*/ 106834 w 1333472"/>
                <a:gd name="csY3404" fmla="*/ 298130 h 1537073"/>
                <a:gd name="csX3405" fmla="*/ 105157 w 1333472"/>
                <a:gd name="csY3405" fmla="*/ 298130 h 1537073"/>
                <a:gd name="csX3406" fmla="*/ 105157 w 1333472"/>
                <a:gd name="csY3406" fmla="*/ 296452 h 1537073"/>
                <a:gd name="csX3407" fmla="*/ 105157 w 1333472"/>
                <a:gd name="csY3407" fmla="*/ 294774 h 1537073"/>
                <a:gd name="csX3408" fmla="*/ 103478 w 1333472"/>
                <a:gd name="csY3408" fmla="*/ 294774 h 1537073"/>
                <a:gd name="csX3409" fmla="*/ 103478 w 1333472"/>
                <a:gd name="csY3409" fmla="*/ 294774 h 1537073"/>
                <a:gd name="csX3410" fmla="*/ 101241 w 1333472"/>
                <a:gd name="csY3410" fmla="*/ 294774 h 1537073"/>
                <a:gd name="csX3411" fmla="*/ 101241 w 1333472"/>
                <a:gd name="csY3411" fmla="*/ 296452 h 1537073"/>
                <a:gd name="csX3412" fmla="*/ 101241 w 1333472"/>
                <a:gd name="csY3412" fmla="*/ 298130 h 1537073"/>
                <a:gd name="csX3413" fmla="*/ 103478 w 1333472"/>
                <a:gd name="csY3413" fmla="*/ 298130 h 1537073"/>
                <a:gd name="csX3414" fmla="*/ 103478 w 1333472"/>
                <a:gd name="csY3414" fmla="*/ 299808 h 1537073"/>
                <a:gd name="csX3415" fmla="*/ 103478 w 1333472"/>
                <a:gd name="csY3415" fmla="*/ 301486 h 1537073"/>
                <a:gd name="csX3416" fmla="*/ 103478 w 1333472"/>
                <a:gd name="csY3416" fmla="*/ 303164 h 1537073"/>
                <a:gd name="csX3417" fmla="*/ 105157 w 1333472"/>
                <a:gd name="csY3417" fmla="*/ 303164 h 1537073"/>
                <a:gd name="csX3418" fmla="*/ 105157 w 1333472"/>
                <a:gd name="csY3418" fmla="*/ 305401 h 1537073"/>
                <a:gd name="csX3419" fmla="*/ 105157 w 1333472"/>
                <a:gd name="csY3419" fmla="*/ 307079 h 1537073"/>
                <a:gd name="csX3420" fmla="*/ 105157 w 1333472"/>
                <a:gd name="csY3420" fmla="*/ 310435 h 1537073"/>
                <a:gd name="csX3421" fmla="*/ 105157 w 1333472"/>
                <a:gd name="csY3421" fmla="*/ 312113 h 1537073"/>
                <a:gd name="csX3422" fmla="*/ 103478 w 1333472"/>
                <a:gd name="csY3422" fmla="*/ 312113 h 1537073"/>
                <a:gd name="csX3423" fmla="*/ 101241 w 1333472"/>
                <a:gd name="csY3423" fmla="*/ 312113 h 1537073"/>
                <a:gd name="csX3424" fmla="*/ 101241 w 1333472"/>
                <a:gd name="csY3424" fmla="*/ 314351 h 1537073"/>
                <a:gd name="csX3425" fmla="*/ 97885 w 1333472"/>
                <a:gd name="csY3425" fmla="*/ 316029 h 1537073"/>
                <a:gd name="csX3426" fmla="*/ 96207 w 1333472"/>
                <a:gd name="csY3426" fmla="*/ 316029 h 1537073"/>
                <a:gd name="csX3427" fmla="*/ 94529 w 1333472"/>
                <a:gd name="csY3427" fmla="*/ 317707 h 1537073"/>
                <a:gd name="csX3428" fmla="*/ 92851 w 1333472"/>
                <a:gd name="csY3428" fmla="*/ 317707 h 1537073"/>
                <a:gd name="csX3429" fmla="*/ 90613 w 1333472"/>
                <a:gd name="csY3429" fmla="*/ 317707 h 1537073"/>
                <a:gd name="csX3430" fmla="*/ 88935 w 1333472"/>
                <a:gd name="csY3430" fmla="*/ 316029 h 1537073"/>
                <a:gd name="csX3431" fmla="*/ 87257 w 1333472"/>
                <a:gd name="csY3431" fmla="*/ 316029 h 1537073"/>
                <a:gd name="csX3432" fmla="*/ 87257 w 1333472"/>
                <a:gd name="csY3432" fmla="*/ 314351 h 1537073"/>
                <a:gd name="csX3433" fmla="*/ 85580 w 1333472"/>
                <a:gd name="csY3433" fmla="*/ 314351 h 1537073"/>
                <a:gd name="csX3434" fmla="*/ 83901 w 1333472"/>
                <a:gd name="csY3434" fmla="*/ 312113 h 1537073"/>
                <a:gd name="csX3435" fmla="*/ 81664 w 1333472"/>
                <a:gd name="csY3435" fmla="*/ 312113 h 1537073"/>
                <a:gd name="csX3436" fmla="*/ 79986 w 1333472"/>
                <a:gd name="csY3436" fmla="*/ 310435 h 1537073"/>
                <a:gd name="csX3437" fmla="*/ 78308 w 1333472"/>
                <a:gd name="csY3437" fmla="*/ 308757 h 1537073"/>
                <a:gd name="csX3438" fmla="*/ 76630 w 1333472"/>
                <a:gd name="csY3438" fmla="*/ 308757 h 1537073"/>
                <a:gd name="csX3439" fmla="*/ 74952 w 1333472"/>
                <a:gd name="csY3439" fmla="*/ 308757 h 1537073"/>
                <a:gd name="csX3440" fmla="*/ 74952 w 1333472"/>
                <a:gd name="csY3440" fmla="*/ 307079 h 1537073"/>
                <a:gd name="csX3441" fmla="*/ 72715 w 1333472"/>
                <a:gd name="csY3441" fmla="*/ 307079 h 1537073"/>
                <a:gd name="csX3442" fmla="*/ 71036 w 1333472"/>
                <a:gd name="csY3442" fmla="*/ 307079 h 1537073"/>
                <a:gd name="csX3443" fmla="*/ 69358 w 1333472"/>
                <a:gd name="csY3443" fmla="*/ 307079 h 1537073"/>
                <a:gd name="csX3444" fmla="*/ 67680 w 1333472"/>
                <a:gd name="csY3444" fmla="*/ 307079 h 1537073"/>
                <a:gd name="csX3445" fmla="*/ 66002 w 1333472"/>
                <a:gd name="csY3445" fmla="*/ 305401 h 1537073"/>
                <a:gd name="csX3446" fmla="*/ 66002 w 1333472"/>
                <a:gd name="csY3446" fmla="*/ 303164 h 1537073"/>
                <a:gd name="csX3447" fmla="*/ 67680 w 1333472"/>
                <a:gd name="csY3447" fmla="*/ 303164 h 1537073"/>
                <a:gd name="csX3448" fmla="*/ 69358 w 1333472"/>
                <a:gd name="csY3448" fmla="*/ 303164 h 1537073"/>
                <a:gd name="csX3449" fmla="*/ 69358 w 1333472"/>
                <a:gd name="csY3449" fmla="*/ 301486 h 1537073"/>
                <a:gd name="csX3450" fmla="*/ 71036 w 1333472"/>
                <a:gd name="csY3450" fmla="*/ 299808 h 1537073"/>
                <a:gd name="csX3451" fmla="*/ 72715 w 1333472"/>
                <a:gd name="csY3451" fmla="*/ 299808 h 1537073"/>
                <a:gd name="csX3452" fmla="*/ 74952 w 1333472"/>
                <a:gd name="csY3452" fmla="*/ 299808 h 1537073"/>
                <a:gd name="csX3453" fmla="*/ 74952 w 1333472"/>
                <a:gd name="csY3453" fmla="*/ 298130 h 1537073"/>
                <a:gd name="csX3454" fmla="*/ 76630 w 1333472"/>
                <a:gd name="csY3454" fmla="*/ 298130 h 1537073"/>
                <a:gd name="csX3455" fmla="*/ 78308 w 1333472"/>
                <a:gd name="csY3455" fmla="*/ 298130 h 1537073"/>
                <a:gd name="csX3456" fmla="*/ 78308 w 1333472"/>
                <a:gd name="csY3456" fmla="*/ 296452 h 1537073"/>
                <a:gd name="csX3457" fmla="*/ 79986 w 1333472"/>
                <a:gd name="csY3457" fmla="*/ 294774 h 1537073"/>
                <a:gd name="csX3458" fmla="*/ 81664 w 1333472"/>
                <a:gd name="csY3458" fmla="*/ 294774 h 1537073"/>
                <a:gd name="csX3459" fmla="*/ 81664 w 1333472"/>
                <a:gd name="csY3459" fmla="*/ 292536 h 1537073"/>
                <a:gd name="csX3460" fmla="*/ 83901 w 1333472"/>
                <a:gd name="csY3460" fmla="*/ 292536 h 1537073"/>
                <a:gd name="csX3461" fmla="*/ 85580 w 1333472"/>
                <a:gd name="csY3461" fmla="*/ 292536 h 1537073"/>
                <a:gd name="csX3462" fmla="*/ 85580 w 1333472"/>
                <a:gd name="csY3462" fmla="*/ 290858 h 1537073"/>
                <a:gd name="csX3463" fmla="*/ 85580 w 1333472"/>
                <a:gd name="csY3463" fmla="*/ 289180 h 1537073"/>
                <a:gd name="csX3464" fmla="*/ 85580 w 1333472"/>
                <a:gd name="csY3464" fmla="*/ 287502 h 1537073"/>
                <a:gd name="csX3465" fmla="*/ 83901 w 1333472"/>
                <a:gd name="csY3465" fmla="*/ 287502 h 1537073"/>
                <a:gd name="csX3466" fmla="*/ 83901 w 1333472"/>
                <a:gd name="csY3466" fmla="*/ 287502 h 1537073"/>
                <a:gd name="csX3467" fmla="*/ 79986 w 1333472"/>
                <a:gd name="csY3467" fmla="*/ 289180 h 1537073"/>
                <a:gd name="csX3468" fmla="*/ 78308 w 1333472"/>
                <a:gd name="csY3468" fmla="*/ 289180 h 1537073"/>
                <a:gd name="csX3469" fmla="*/ 78308 w 1333472"/>
                <a:gd name="csY3469" fmla="*/ 290858 h 1537073"/>
                <a:gd name="csX3470" fmla="*/ 76630 w 1333472"/>
                <a:gd name="csY3470" fmla="*/ 290858 h 1537073"/>
                <a:gd name="csX3471" fmla="*/ 74952 w 1333472"/>
                <a:gd name="csY3471" fmla="*/ 290858 h 1537073"/>
                <a:gd name="csX3472" fmla="*/ 72715 w 1333472"/>
                <a:gd name="csY3472" fmla="*/ 290858 h 1537073"/>
                <a:gd name="csX3473" fmla="*/ 72715 w 1333472"/>
                <a:gd name="csY3473" fmla="*/ 292536 h 1537073"/>
                <a:gd name="csX3474" fmla="*/ 71036 w 1333472"/>
                <a:gd name="csY3474" fmla="*/ 294774 h 1537073"/>
                <a:gd name="csX3475" fmla="*/ 69358 w 1333472"/>
                <a:gd name="csY3475" fmla="*/ 294774 h 1537073"/>
                <a:gd name="csX3476" fmla="*/ 67680 w 1333472"/>
                <a:gd name="csY3476" fmla="*/ 294774 h 1537073"/>
                <a:gd name="csX3477" fmla="*/ 66002 w 1333472"/>
                <a:gd name="csY3477" fmla="*/ 294774 h 1537073"/>
                <a:gd name="csX3478" fmla="*/ 64324 w 1333472"/>
                <a:gd name="csY3478" fmla="*/ 294774 h 1537073"/>
                <a:gd name="csX3479" fmla="*/ 62087 w 1333472"/>
                <a:gd name="csY3479" fmla="*/ 294774 h 1537073"/>
                <a:gd name="csX3480" fmla="*/ 57053 w 1333472"/>
                <a:gd name="csY3480" fmla="*/ 292536 h 1537073"/>
                <a:gd name="csX3481" fmla="*/ 55375 w 1333472"/>
                <a:gd name="csY3481" fmla="*/ 290858 h 1537073"/>
                <a:gd name="csX3482" fmla="*/ 55375 w 1333472"/>
                <a:gd name="csY3482" fmla="*/ 289180 h 1537073"/>
                <a:gd name="csX3483" fmla="*/ 57053 w 1333472"/>
                <a:gd name="csY3483" fmla="*/ 289180 h 1537073"/>
                <a:gd name="csX3484" fmla="*/ 58731 w 1333472"/>
                <a:gd name="csY3484" fmla="*/ 287502 h 1537073"/>
                <a:gd name="csX3485" fmla="*/ 60409 w 1333472"/>
                <a:gd name="csY3485" fmla="*/ 287502 h 1537073"/>
                <a:gd name="csX3486" fmla="*/ 62087 w 1333472"/>
                <a:gd name="csY3486" fmla="*/ 285824 h 1537073"/>
                <a:gd name="csX3487" fmla="*/ 62087 w 1333472"/>
                <a:gd name="csY3487" fmla="*/ 283587 h 1537073"/>
                <a:gd name="csX3488" fmla="*/ 64324 w 1333472"/>
                <a:gd name="csY3488" fmla="*/ 283587 h 1537073"/>
                <a:gd name="csX3489" fmla="*/ 64324 w 1333472"/>
                <a:gd name="csY3489" fmla="*/ 281909 h 1537073"/>
                <a:gd name="csX3490" fmla="*/ 66002 w 1333472"/>
                <a:gd name="csY3490" fmla="*/ 281909 h 1537073"/>
                <a:gd name="csX3491" fmla="*/ 66002 w 1333472"/>
                <a:gd name="csY3491" fmla="*/ 280231 h 1537073"/>
                <a:gd name="csX3492" fmla="*/ 66002 w 1333472"/>
                <a:gd name="csY3492" fmla="*/ 278553 h 1537073"/>
                <a:gd name="csX3493" fmla="*/ 67680 w 1333472"/>
                <a:gd name="csY3493" fmla="*/ 278553 h 1537073"/>
                <a:gd name="csX3494" fmla="*/ 67680 w 1333472"/>
                <a:gd name="csY3494" fmla="*/ 276875 h 1537073"/>
                <a:gd name="csX3495" fmla="*/ 69358 w 1333472"/>
                <a:gd name="csY3495" fmla="*/ 276875 h 1537073"/>
                <a:gd name="csX3496" fmla="*/ 72715 w 1333472"/>
                <a:gd name="csY3496" fmla="*/ 276875 h 1537073"/>
                <a:gd name="csX3497" fmla="*/ 74952 w 1333472"/>
                <a:gd name="csY3497" fmla="*/ 276875 h 1537073"/>
                <a:gd name="csX3498" fmla="*/ 74952 w 1333472"/>
                <a:gd name="csY3498" fmla="*/ 274637 h 1537073"/>
                <a:gd name="csX3499" fmla="*/ 72715 w 1333472"/>
                <a:gd name="csY3499" fmla="*/ 274637 h 1537073"/>
                <a:gd name="csX3500" fmla="*/ 72715 w 1333472"/>
                <a:gd name="csY3500" fmla="*/ 272959 h 1537073"/>
                <a:gd name="csX3501" fmla="*/ 71036 w 1333472"/>
                <a:gd name="csY3501" fmla="*/ 272959 h 1537073"/>
                <a:gd name="csX3502" fmla="*/ 67680 w 1333472"/>
                <a:gd name="csY3502" fmla="*/ 272959 h 1537073"/>
                <a:gd name="csX3503" fmla="*/ 66002 w 1333472"/>
                <a:gd name="csY3503" fmla="*/ 272959 h 1537073"/>
                <a:gd name="csX3504" fmla="*/ 64324 w 1333472"/>
                <a:gd name="csY3504" fmla="*/ 271281 h 1537073"/>
                <a:gd name="csX3505" fmla="*/ 62087 w 1333472"/>
                <a:gd name="csY3505" fmla="*/ 274637 h 1537073"/>
                <a:gd name="csX3506" fmla="*/ 60409 w 1333472"/>
                <a:gd name="csY3506" fmla="*/ 274637 h 1537073"/>
                <a:gd name="csX3507" fmla="*/ 60409 w 1333472"/>
                <a:gd name="csY3507" fmla="*/ 276875 h 1537073"/>
                <a:gd name="csX3508" fmla="*/ 60409 w 1333472"/>
                <a:gd name="csY3508" fmla="*/ 278553 h 1537073"/>
                <a:gd name="csX3509" fmla="*/ 58731 w 1333472"/>
                <a:gd name="csY3509" fmla="*/ 280231 h 1537073"/>
                <a:gd name="csX3510" fmla="*/ 57053 w 1333472"/>
                <a:gd name="csY3510" fmla="*/ 280231 h 1537073"/>
                <a:gd name="csX3511" fmla="*/ 57053 w 1333472"/>
                <a:gd name="csY3511" fmla="*/ 281909 h 1537073"/>
                <a:gd name="csX3512" fmla="*/ 55375 w 1333472"/>
                <a:gd name="csY3512" fmla="*/ 281909 h 1537073"/>
                <a:gd name="csX3513" fmla="*/ 51459 w 1333472"/>
                <a:gd name="csY3513" fmla="*/ 281909 h 1537073"/>
                <a:gd name="csX3514" fmla="*/ 49781 w 1333472"/>
                <a:gd name="csY3514" fmla="*/ 281909 h 1537073"/>
                <a:gd name="csX3515" fmla="*/ 48103 w 1333472"/>
                <a:gd name="csY3515" fmla="*/ 283587 h 1537073"/>
                <a:gd name="csX3516" fmla="*/ 46425 w 1333472"/>
                <a:gd name="csY3516" fmla="*/ 283587 h 1537073"/>
                <a:gd name="csX3517" fmla="*/ 44188 w 1333472"/>
                <a:gd name="csY3517" fmla="*/ 283587 h 1537073"/>
                <a:gd name="csX3518" fmla="*/ 42510 w 1333472"/>
                <a:gd name="csY3518" fmla="*/ 283587 h 1537073"/>
                <a:gd name="csX3519" fmla="*/ 40832 w 1333472"/>
                <a:gd name="csY3519" fmla="*/ 281909 h 1537073"/>
                <a:gd name="csX3520" fmla="*/ 39154 w 1333472"/>
                <a:gd name="csY3520" fmla="*/ 281909 h 1537073"/>
                <a:gd name="csX3521" fmla="*/ 39154 w 1333472"/>
                <a:gd name="csY3521" fmla="*/ 280231 h 1537073"/>
                <a:gd name="csX3522" fmla="*/ 37476 w 1333472"/>
                <a:gd name="csY3522" fmla="*/ 280231 h 1537073"/>
                <a:gd name="csX3523" fmla="*/ 39154 w 1333472"/>
                <a:gd name="csY3523" fmla="*/ 276875 h 1537073"/>
                <a:gd name="csX3524" fmla="*/ 40832 w 1333472"/>
                <a:gd name="csY3524" fmla="*/ 276875 h 1537073"/>
                <a:gd name="csX3525" fmla="*/ 40832 w 1333472"/>
                <a:gd name="csY3525" fmla="*/ 274637 h 1537073"/>
                <a:gd name="csX3526" fmla="*/ 42510 w 1333472"/>
                <a:gd name="csY3526" fmla="*/ 274637 h 1537073"/>
                <a:gd name="csX3527" fmla="*/ 42510 w 1333472"/>
                <a:gd name="csY3527" fmla="*/ 272959 h 1537073"/>
                <a:gd name="csX3528" fmla="*/ 44188 w 1333472"/>
                <a:gd name="csY3528" fmla="*/ 272959 h 1537073"/>
                <a:gd name="csX3529" fmla="*/ 44188 w 1333472"/>
                <a:gd name="csY3529" fmla="*/ 271281 h 1537073"/>
                <a:gd name="csX3530" fmla="*/ 42510 w 1333472"/>
                <a:gd name="csY3530" fmla="*/ 269603 h 1537073"/>
                <a:gd name="csX3531" fmla="*/ 39154 w 1333472"/>
                <a:gd name="csY3531" fmla="*/ 271281 h 1537073"/>
                <a:gd name="csX3532" fmla="*/ 37476 w 1333472"/>
                <a:gd name="csY3532" fmla="*/ 271281 h 1537073"/>
                <a:gd name="csX3533" fmla="*/ 37476 w 1333472"/>
                <a:gd name="csY3533" fmla="*/ 272959 h 1537073"/>
                <a:gd name="csX3534" fmla="*/ 35798 w 1333472"/>
                <a:gd name="csY3534" fmla="*/ 272959 h 1537073"/>
                <a:gd name="csX3535" fmla="*/ 33561 w 1333472"/>
                <a:gd name="csY3535" fmla="*/ 272959 h 1537073"/>
                <a:gd name="csX3536" fmla="*/ 33561 w 1333472"/>
                <a:gd name="csY3536" fmla="*/ 271281 h 1537073"/>
                <a:gd name="csX3537" fmla="*/ 33561 w 1333472"/>
                <a:gd name="csY3537" fmla="*/ 269603 h 1537073"/>
                <a:gd name="csX3538" fmla="*/ 33561 w 1333472"/>
                <a:gd name="csY3538" fmla="*/ 267925 h 1537073"/>
                <a:gd name="csX3539" fmla="*/ 33561 w 1333472"/>
                <a:gd name="csY3539" fmla="*/ 266247 h 1537073"/>
                <a:gd name="csX3540" fmla="*/ 33561 w 1333472"/>
                <a:gd name="csY3540" fmla="*/ 264010 h 1537073"/>
                <a:gd name="csX3541" fmla="*/ 31882 w 1333472"/>
                <a:gd name="csY3541" fmla="*/ 264010 h 1537073"/>
                <a:gd name="csX3542" fmla="*/ 30204 w 1333472"/>
                <a:gd name="csY3542" fmla="*/ 264010 h 1537073"/>
                <a:gd name="csX3543" fmla="*/ 30204 w 1333472"/>
                <a:gd name="csY3543" fmla="*/ 266247 h 1537073"/>
                <a:gd name="csX3544" fmla="*/ 30204 w 1333472"/>
                <a:gd name="csY3544" fmla="*/ 267925 h 1537073"/>
                <a:gd name="csX3545" fmla="*/ 28526 w 1333472"/>
                <a:gd name="csY3545" fmla="*/ 269603 h 1537073"/>
                <a:gd name="csX3546" fmla="*/ 26848 w 1333472"/>
                <a:gd name="csY3546" fmla="*/ 269603 h 1537073"/>
                <a:gd name="csX3547" fmla="*/ 24611 w 1333472"/>
                <a:gd name="csY3547" fmla="*/ 267925 h 1537073"/>
                <a:gd name="csX3548" fmla="*/ 24611 w 1333472"/>
                <a:gd name="csY3548" fmla="*/ 266247 h 1537073"/>
                <a:gd name="csX3549" fmla="*/ 24611 w 1333472"/>
                <a:gd name="csY3549" fmla="*/ 264010 h 1537073"/>
                <a:gd name="csX3550" fmla="*/ 22933 w 1333472"/>
                <a:gd name="csY3550" fmla="*/ 264010 h 1537073"/>
                <a:gd name="csX3551" fmla="*/ 21255 w 1333472"/>
                <a:gd name="csY3551" fmla="*/ 264010 h 1537073"/>
                <a:gd name="csX3552" fmla="*/ 19577 w 1333472"/>
                <a:gd name="csY3552" fmla="*/ 264010 h 1537073"/>
                <a:gd name="csX3553" fmla="*/ 19577 w 1333472"/>
                <a:gd name="csY3553" fmla="*/ 262332 h 1537073"/>
                <a:gd name="csX3554" fmla="*/ 19577 w 1333472"/>
                <a:gd name="csY3554" fmla="*/ 260654 h 1537073"/>
                <a:gd name="csX3555" fmla="*/ 19577 w 1333472"/>
                <a:gd name="csY3555" fmla="*/ 258976 h 1537073"/>
                <a:gd name="csX3556" fmla="*/ 15662 w 1333472"/>
                <a:gd name="csY3556" fmla="*/ 257298 h 1537073"/>
                <a:gd name="csX3557" fmla="*/ 15662 w 1333472"/>
                <a:gd name="csY3557" fmla="*/ 255060 h 1537073"/>
                <a:gd name="csX3558" fmla="*/ 15662 w 1333472"/>
                <a:gd name="csY3558" fmla="*/ 253382 h 1537073"/>
                <a:gd name="csX3559" fmla="*/ 17899 w 1333472"/>
                <a:gd name="csY3559" fmla="*/ 253382 h 1537073"/>
                <a:gd name="csX3560" fmla="*/ 19577 w 1333472"/>
                <a:gd name="csY3560" fmla="*/ 253382 h 1537073"/>
                <a:gd name="csX3561" fmla="*/ 19577 w 1333472"/>
                <a:gd name="csY3561" fmla="*/ 251704 h 1537073"/>
                <a:gd name="csX3562" fmla="*/ 17899 w 1333472"/>
                <a:gd name="csY3562" fmla="*/ 251704 h 1537073"/>
                <a:gd name="csX3563" fmla="*/ 15662 w 1333472"/>
                <a:gd name="csY3563" fmla="*/ 250026 h 1537073"/>
                <a:gd name="csX3564" fmla="*/ 13984 w 1333472"/>
                <a:gd name="csY3564" fmla="*/ 250026 h 1537073"/>
                <a:gd name="csX3565" fmla="*/ 12305 w 1333472"/>
                <a:gd name="csY3565" fmla="*/ 250026 h 1537073"/>
                <a:gd name="csX3566" fmla="*/ 10627 w 1333472"/>
                <a:gd name="csY3566" fmla="*/ 250026 h 1537073"/>
                <a:gd name="csX3567" fmla="*/ 8949 w 1333472"/>
                <a:gd name="csY3567" fmla="*/ 248348 h 1537073"/>
                <a:gd name="csX3568" fmla="*/ 8949 w 1333472"/>
                <a:gd name="csY3568" fmla="*/ 246111 h 1537073"/>
                <a:gd name="csX3569" fmla="*/ 7271 w 1333472"/>
                <a:gd name="csY3569" fmla="*/ 244433 h 1537073"/>
                <a:gd name="csX3570" fmla="*/ 5034 w 1333472"/>
                <a:gd name="csY3570" fmla="*/ 242755 h 1537073"/>
                <a:gd name="csX3571" fmla="*/ 5034 w 1333472"/>
                <a:gd name="csY3571" fmla="*/ 241077 h 1537073"/>
                <a:gd name="csX3572" fmla="*/ 3356 w 1333472"/>
                <a:gd name="csY3572" fmla="*/ 239399 h 1537073"/>
                <a:gd name="csX3573" fmla="*/ 1678 w 1333472"/>
                <a:gd name="csY3573" fmla="*/ 239399 h 1537073"/>
                <a:gd name="csX3574" fmla="*/ 0 w 1333472"/>
                <a:gd name="csY3574" fmla="*/ 239399 h 1537073"/>
                <a:gd name="csX3575" fmla="*/ 0 w 1333472"/>
                <a:gd name="csY3575" fmla="*/ 237721 h 1537073"/>
                <a:gd name="csX3576" fmla="*/ 0 w 1333472"/>
                <a:gd name="csY3576" fmla="*/ 235483 h 1537073"/>
                <a:gd name="csX3577" fmla="*/ 1678 w 1333472"/>
                <a:gd name="csY3577" fmla="*/ 235483 h 1537073"/>
                <a:gd name="csX3578" fmla="*/ 3356 w 1333472"/>
                <a:gd name="csY3578" fmla="*/ 237721 h 1537073"/>
                <a:gd name="csX3579" fmla="*/ 5034 w 1333472"/>
                <a:gd name="csY3579" fmla="*/ 237721 h 1537073"/>
                <a:gd name="csX3580" fmla="*/ 7271 w 1333472"/>
                <a:gd name="csY3580" fmla="*/ 237721 h 1537073"/>
                <a:gd name="csX3581" fmla="*/ 7271 w 1333472"/>
                <a:gd name="csY3581" fmla="*/ 235483 h 1537073"/>
                <a:gd name="csX3582" fmla="*/ 8949 w 1333472"/>
                <a:gd name="csY3582" fmla="*/ 235483 h 1537073"/>
                <a:gd name="csX3583" fmla="*/ 8949 w 1333472"/>
                <a:gd name="csY3583" fmla="*/ 233805 h 1537073"/>
                <a:gd name="csX3584" fmla="*/ 7271 w 1333472"/>
                <a:gd name="csY3584" fmla="*/ 233805 h 1537073"/>
                <a:gd name="csX3585" fmla="*/ 7271 w 1333472"/>
                <a:gd name="csY3585" fmla="*/ 232127 h 1537073"/>
                <a:gd name="csX3586" fmla="*/ 7271 w 1333472"/>
                <a:gd name="csY3586" fmla="*/ 230449 h 1537073"/>
                <a:gd name="csX3587" fmla="*/ 7271 w 1333472"/>
                <a:gd name="csY3587" fmla="*/ 228771 h 1537073"/>
                <a:gd name="csX3588" fmla="*/ 8949 w 1333472"/>
                <a:gd name="csY3588" fmla="*/ 228771 h 1537073"/>
                <a:gd name="csX3589" fmla="*/ 8949 w 1333472"/>
                <a:gd name="csY3589" fmla="*/ 226534 h 1537073"/>
                <a:gd name="csX3590" fmla="*/ 8949 w 1333472"/>
                <a:gd name="csY3590" fmla="*/ 228771 h 1537073"/>
                <a:gd name="csX3591" fmla="*/ 8949 w 1333472"/>
                <a:gd name="csY3591" fmla="*/ 226534 h 1537073"/>
                <a:gd name="csX3592" fmla="*/ 8949 w 1333472"/>
                <a:gd name="csY3592" fmla="*/ 224856 h 1537073"/>
                <a:gd name="csX3593" fmla="*/ 7271 w 1333472"/>
                <a:gd name="csY3593" fmla="*/ 224856 h 1537073"/>
                <a:gd name="csX3594" fmla="*/ 7271 w 1333472"/>
                <a:gd name="csY3594" fmla="*/ 223178 h 1537073"/>
                <a:gd name="csX3595" fmla="*/ 7271 w 1333472"/>
                <a:gd name="csY3595" fmla="*/ 221500 h 1537073"/>
                <a:gd name="csX3596" fmla="*/ 7271 w 1333472"/>
                <a:gd name="csY3596" fmla="*/ 219822 h 1537073"/>
                <a:gd name="csX3597" fmla="*/ 3356 w 1333472"/>
                <a:gd name="csY3597" fmla="*/ 219822 h 1537073"/>
                <a:gd name="csX3598" fmla="*/ 3356 w 1333472"/>
                <a:gd name="csY3598" fmla="*/ 217584 h 1537073"/>
                <a:gd name="csX3599" fmla="*/ 5034 w 1333472"/>
                <a:gd name="csY3599" fmla="*/ 215906 h 1537073"/>
                <a:gd name="csX3600" fmla="*/ 5034 w 1333472"/>
                <a:gd name="csY3600" fmla="*/ 215906 h 1537073"/>
                <a:gd name="csX3601" fmla="*/ 7271 w 1333472"/>
                <a:gd name="csY3601" fmla="*/ 214228 h 1537073"/>
                <a:gd name="csX3602" fmla="*/ 7271 w 1333472"/>
                <a:gd name="csY3602" fmla="*/ 214228 h 1537073"/>
                <a:gd name="csX3603" fmla="*/ 8949 w 1333472"/>
                <a:gd name="csY3603" fmla="*/ 212550 h 1537073"/>
                <a:gd name="csX3604" fmla="*/ 8949 w 1333472"/>
                <a:gd name="csY3604" fmla="*/ 210872 h 1537073"/>
                <a:gd name="csX3605" fmla="*/ 10627 w 1333472"/>
                <a:gd name="csY3605" fmla="*/ 210872 h 1537073"/>
                <a:gd name="csX3606" fmla="*/ 10627 w 1333472"/>
                <a:gd name="csY3606" fmla="*/ 209194 h 1537073"/>
                <a:gd name="csX3607" fmla="*/ 12305 w 1333472"/>
                <a:gd name="csY3607" fmla="*/ 209194 h 1537073"/>
                <a:gd name="csX3608" fmla="*/ 12305 w 1333472"/>
                <a:gd name="csY3608" fmla="*/ 206957 h 1537073"/>
                <a:gd name="csX3609" fmla="*/ 12305 w 1333472"/>
                <a:gd name="csY3609" fmla="*/ 205279 h 1537073"/>
                <a:gd name="csX3610" fmla="*/ 12305 w 1333472"/>
                <a:gd name="csY3610" fmla="*/ 203601 h 1537073"/>
                <a:gd name="csX3611" fmla="*/ 12305 w 1333472"/>
                <a:gd name="csY3611" fmla="*/ 203601 h 1537073"/>
                <a:gd name="csX3612" fmla="*/ 12305 w 1333472"/>
                <a:gd name="csY3612" fmla="*/ 201923 h 1537073"/>
                <a:gd name="csX3613" fmla="*/ 12305 w 1333472"/>
                <a:gd name="csY3613" fmla="*/ 200245 h 1537073"/>
                <a:gd name="csX3614" fmla="*/ 13984 w 1333472"/>
                <a:gd name="csY3614" fmla="*/ 200245 h 1537073"/>
                <a:gd name="csX3615" fmla="*/ 13984 w 1333472"/>
                <a:gd name="csY3615" fmla="*/ 198007 h 1537073"/>
                <a:gd name="csX3616" fmla="*/ 13984 w 1333472"/>
                <a:gd name="csY3616" fmla="*/ 196329 h 1537073"/>
                <a:gd name="csX3617" fmla="*/ 13984 w 1333472"/>
                <a:gd name="csY3617" fmla="*/ 196329 h 1537073"/>
                <a:gd name="csX3618" fmla="*/ 13984 w 1333472"/>
                <a:gd name="csY3618" fmla="*/ 194651 h 1537073"/>
                <a:gd name="csX3619" fmla="*/ 15662 w 1333472"/>
                <a:gd name="csY3619" fmla="*/ 192973 h 1537073"/>
                <a:gd name="csX3620" fmla="*/ 17899 w 1333472"/>
                <a:gd name="csY3620" fmla="*/ 192973 h 1537073"/>
                <a:gd name="csX3621" fmla="*/ 19577 w 1333472"/>
                <a:gd name="csY3621" fmla="*/ 192973 h 1537073"/>
                <a:gd name="csX3622" fmla="*/ 21255 w 1333472"/>
                <a:gd name="csY3622" fmla="*/ 192973 h 1537073"/>
                <a:gd name="csX3623" fmla="*/ 22933 w 1333472"/>
                <a:gd name="csY3623" fmla="*/ 192973 h 1537073"/>
                <a:gd name="csX3624" fmla="*/ 24611 w 1333472"/>
                <a:gd name="csY3624" fmla="*/ 192973 h 1537073"/>
                <a:gd name="csX3625" fmla="*/ 26848 w 1333472"/>
                <a:gd name="csY3625" fmla="*/ 192973 h 1537073"/>
                <a:gd name="csX3626" fmla="*/ 26848 w 1333472"/>
                <a:gd name="csY3626" fmla="*/ 191295 h 1537073"/>
                <a:gd name="csX3627" fmla="*/ 28526 w 1333472"/>
                <a:gd name="csY3627" fmla="*/ 191295 h 1537073"/>
                <a:gd name="csX3628" fmla="*/ 30204 w 1333472"/>
                <a:gd name="csY3628" fmla="*/ 191295 h 1537073"/>
                <a:gd name="csX3629" fmla="*/ 31882 w 1333472"/>
                <a:gd name="csY3629" fmla="*/ 191295 h 1537073"/>
                <a:gd name="csX3630" fmla="*/ 31882 w 1333472"/>
                <a:gd name="csY3630" fmla="*/ 187380 h 1537073"/>
                <a:gd name="csX3631" fmla="*/ 33561 w 1333472"/>
                <a:gd name="csY3631" fmla="*/ 187380 h 1537073"/>
                <a:gd name="csX3632" fmla="*/ 33561 w 1333472"/>
                <a:gd name="csY3632" fmla="*/ 185702 h 1537073"/>
                <a:gd name="csX3633" fmla="*/ 35798 w 1333472"/>
                <a:gd name="csY3633" fmla="*/ 185702 h 1537073"/>
                <a:gd name="csX3634" fmla="*/ 37476 w 1333472"/>
                <a:gd name="csY3634" fmla="*/ 184024 h 1537073"/>
                <a:gd name="csX3635" fmla="*/ 37476 w 1333472"/>
                <a:gd name="csY3635" fmla="*/ 182346 h 1537073"/>
                <a:gd name="csX3636" fmla="*/ 39154 w 1333472"/>
                <a:gd name="csY3636" fmla="*/ 182346 h 1537073"/>
                <a:gd name="csX3637" fmla="*/ 42510 w 1333472"/>
                <a:gd name="csY3637" fmla="*/ 182346 h 1537073"/>
                <a:gd name="csX3638" fmla="*/ 44188 w 1333472"/>
                <a:gd name="csY3638" fmla="*/ 182346 h 1537073"/>
                <a:gd name="csX3639" fmla="*/ 48103 w 1333472"/>
                <a:gd name="csY3639" fmla="*/ 182346 h 1537073"/>
                <a:gd name="csX3640" fmla="*/ 49781 w 1333472"/>
                <a:gd name="csY3640" fmla="*/ 182346 h 1537073"/>
                <a:gd name="csX3641" fmla="*/ 49781 w 1333472"/>
                <a:gd name="csY3641" fmla="*/ 184024 h 1537073"/>
                <a:gd name="csX3642" fmla="*/ 49781 w 1333472"/>
                <a:gd name="csY3642" fmla="*/ 185702 h 1537073"/>
                <a:gd name="csX3643" fmla="*/ 51459 w 1333472"/>
                <a:gd name="csY3643" fmla="*/ 185702 h 1537073"/>
                <a:gd name="csX3644" fmla="*/ 53138 w 1333472"/>
                <a:gd name="csY3644" fmla="*/ 185702 h 1537073"/>
                <a:gd name="csX3645" fmla="*/ 55375 w 1333472"/>
                <a:gd name="csY3645" fmla="*/ 185702 h 1537073"/>
                <a:gd name="csX3646" fmla="*/ 55375 w 1333472"/>
                <a:gd name="csY3646" fmla="*/ 185702 h 1537073"/>
                <a:gd name="csX3647" fmla="*/ 55375 w 1333472"/>
                <a:gd name="csY3647" fmla="*/ 184024 h 1537073"/>
                <a:gd name="csX3648" fmla="*/ 55375 w 1333472"/>
                <a:gd name="csY3648" fmla="*/ 182346 h 1537073"/>
                <a:gd name="csX3649" fmla="*/ 55375 w 1333472"/>
                <a:gd name="csY3649" fmla="*/ 180668 h 1537073"/>
                <a:gd name="csX3650" fmla="*/ 55375 w 1333472"/>
                <a:gd name="csY3650" fmla="*/ 178430 h 1537073"/>
                <a:gd name="csX3651" fmla="*/ 55375 w 1333472"/>
                <a:gd name="csY3651" fmla="*/ 176752 h 1537073"/>
                <a:gd name="csX3652" fmla="*/ 55375 w 1333472"/>
                <a:gd name="csY3652" fmla="*/ 175074 h 1537073"/>
                <a:gd name="csX3653" fmla="*/ 57053 w 1333472"/>
                <a:gd name="csY3653" fmla="*/ 175074 h 1537073"/>
                <a:gd name="csX3654" fmla="*/ 58731 w 1333472"/>
                <a:gd name="csY3654" fmla="*/ 175074 h 1537073"/>
                <a:gd name="csX3655" fmla="*/ 60409 w 1333472"/>
                <a:gd name="csY3655" fmla="*/ 173396 h 1537073"/>
                <a:gd name="csX3656" fmla="*/ 62087 w 1333472"/>
                <a:gd name="csY3656" fmla="*/ 171718 h 1537073"/>
                <a:gd name="csX3657" fmla="*/ 64324 w 1333472"/>
                <a:gd name="csY3657" fmla="*/ 169481 h 1537073"/>
                <a:gd name="csX3658" fmla="*/ 66002 w 1333472"/>
                <a:gd name="csY3658" fmla="*/ 169481 h 1537073"/>
                <a:gd name="csX3659" fmla="*/ 67680 w 1333472"/>
                <a:gd name="csY3659" fmla="*/ 169481 h 1537073"/>
                <a:gd name="csX3660" fmla="*/ 69358 w 1333472"/>
                <a:gd name="csY3660" fmla="*/ 169481 h 1537073"/>
                <a:gd name="csX3661" fmla="*/ 71036 w 1333472"/>
                <a:gd name="csY3661" fmla="*/ 167803 h 1537073"/>
                <a:gd name="csX3662" fmla="*/ 72715 w 1333472"/>
                <a:gd name="csY3662" fmla="*/ 167803 h 1537073"/>
                <a:gd name="csX3663" fmla="*/ 72715 w 1333472"/>
                <a:gd name="csY3663" fmla="*/ 166125 h 1537073"/>
                <a:gd name="csX3664" fmla="*/ 72715 w 1333472"/>
                <a:gd name="csY3664" fmla="*/ 164447 h 1537073"/>
                <a:gd name="csX3665" fmla="*/ 72715 w 1333472"/>
                <a:gd name="csY3665" fmla="*/ 164447 h 1537073"/>
                <a:gd name="csX3666" fmla="*/ 74952 w 1333472"/>
                <a:gd name="csY3666" fmla="*/ 162769 h 1537073"/>
                <a:gd name="csX3667" fmla="*/ 76630 w 1333472"/>
                <a:gd name="csY3667" fmla="*/ 162769 h 1537073"/>
                <a:gd name="csX3668" fmla="*/ 78308 w 1333472"/>
                <a:gd name="csY3668" fmla="*/ 160531 h 1537073"/>
                <a:gd name="csX3669" fmla="*/ 79986 w 1333472"/>
                <a:gd name="csY3669" fmla="*/ 160531 h 1537073"/>
                <a:gd name="csX3670" fmla="*/ 83901 w 1333472"/>
                <a:gd name="csY3670" fmla="*/ 160531 h 1537073"/>
                <a:gd name="csX3671" fmla="*/ 85580 w 1333472"/>
                <a:gd name="csY3671" fmla="*/ 160531 h 1537073"/>
                <a:gd name="csX3672" fmla="*/ 85580 w 1333472"/>
                <a:gd name="csY3672" fmla="*/ 162769 h 1537073"/>
                <a:gd name="csX3673" fmla="*/ 87257 w 1333472"/>
                <a:gd name="csY3673" fmla="*/ 162769 h 1537073"/>
                <a:gd name="csX3674" fmla="*/ 87257 w 1333472"/>
                <a:gd name="csY3674" fmla="*/ 162769 h 1537073"/>
                <a:gd name="csX3675" fmla="*/ 88935 w 1333472"/>
                <a:gd name="csY3675" fmla="*/ 162769 h 1537073"/>
                <a:gd name="csX3676" fmla="*/ 88935 w 1333472"/>
                <a:gd name="csY3676" fmla="*/ 160531 h 1537073"/>
                <a:gd name="csX3677" fmla="*/ 90613 w 1333472"/>
                <a:gd name="csY3677" fmla="*/ 160531 h 1537073"/>
                <a:gd name="csX3678" fmla="*/ 90613 w 1333472"/>
                <a:gd name="csY3678" fmla="*/ 158853 h 1537073"/>
                <a:gd name="csX3679" fmla="*/ 90613 w 1333472"/>
                <a:gd name="csY3679" fmla="*/ 157175 h 1537073"/>
                <a:gd name="csX3680" fmla="*/ 92851 w 1333472"/>
                <a:gd name="csY3680" fmla="*/ 157175 h 1537073"/>
                <a:gd name="csX3681" fmla="*/ 92851 w 1333472"/>
                <a:gd name="csY3681" fmla="*/ 155497 h 1537073"/>
                <a:gd name="csX3682" fmla="*/ 92851 w 1333472"/>
                <a:gd name="csY3682" fmla="*/ 153819 h 1537073"/>
                <a:gd name="csX3683" fmla="*/ 94529 w 1333472"/>
                <a:gd name="csY3683" fmla="*/ 152141 h 1537073"/>
                <a:gd name="csX3684" fmla="*/ 96207 w 1333472"/>
                <a:gd name="csY3684" fmla="*/ 155497 h 1537073"/>
                <a:gd name="csX3685" fmla="*/ 97885 w 1333472"/>
                <a:gd name="csY3685" fmla="*/ 155497 h 1537073"/>
                <a:gd name="csX3686" fmla="*/ 99563 w 1333472"/>
                <a:gd name="csY3686" fmla="*/ 155497 h 1537073"/>
                <a:gd name="csX3687" fmla="*/ 99563 w 1333472"/>
                <a:gd name="csY3687" fmla="*/ 153819 h 1537073"/>
                <a:gd name="csX3688" fmla="*/ 99563 w 1333472"/>
                <a:gd name="csY3688" fmla="*/ 152141 h 1537073"/>
                <a:gd name="csX3689" fmla="*/ 99563 w 1333472"/>
                <a:gd name="csY3689" fmla="*/ 149904 h 1537073"/>
                <a:gd name="csX3690" fmla="*/ 97885 w 1333472"/>
                <a:gd name="csY3690" fmla="*/ 149904 h 1537073"/>
                <a:gd name="csX3691" fmla="*/ 96207 w 1333472"/>
                <a:gd name="csY3691" fmla="*/ 149904 h 1537073"/>
                <a:gd name="csX3692" fmla="*/ 94529 w 1333472"/>
                <a:gd name="csY3692" fmla="*/ 148226 h 1537073"/>
                <a:gd name="csX3693" fmla="*/ 92851 w 1333472"/>
                <a:gd name="csY3693" fmla="*/ 148226 h 1537073"/>
                <a:gd name="csX3694" fmla="*/ 92851 w 1333472"/>
                <a:gd name="csY3694" fmla="*/ 146548 h 1537073"/>
                <a:gd name="csX3695" fmla="*/ 92851 w 1333472"/>
                <a:gd name="csY3695" fmla="*/ 144870 h 1537073"/>
                <a:gd name="csX3696" fmla="*/ 92851 w 1333472"/>
                <a:gd name="csY3696" fmla="*/ 143192 h 1537073"/>
                <a:gd name="csX3697" fmla="*/ 94529 w 1333472"/>
                <a:gd name="csY3697" fmla="*/ 143192 h 1537073"/>
                <a:gd name="csX3698" fmla="*/ 96207 w 1333472"/>
                <a:gd name="csY3698" fmla="*/ 140954 h 1537073"/>
                <a:gd name="csX3699" fmla="*/ 96207 w 1333472"/>
                <a:gd name="csY3699" fmla="*/ 139276 h 1537073"/>
                <a:gd name="csX3700" fmla="*/ 97885 w 1333472"/>
                <a:gd name="csY3700" fmla="*/ 139276 h 1537073"/>
                <a:gd name="csX3701" fmla="*/ 99563 w 1333472"/>
                <a:gd name="csY3701" fmla="*/ 139276 h 1537073"/>
                <a:gd name="csX3702" fmla="*/ 101241 w 1333472"/>
                <a:gd name="csY3702" fmla="*/ 137598 h 1537073"/>
                <a:gd name="csX3703" fmla="*/ 103478 w 1333472"/>
                <a:gd name="csY3703" fmla="*/ 135920 h 1537073"/>
                <a:gd name="csX3704" fmla="*/ 103478 w 1333472"/>
                <a:gd name="csY3704" fmla="*/ 134242 h 1537073"/>
                <a:gd name="csX3705" fmla="*/ 105157 w 1333472"/>
                <a:gd name="csY3705" fmla="*/ 134242 h 1537073"/>
                <a:gd name="csX3706" fmla="*/ 105157 w 1333472"/>
                <a:gd name="csY3706" fmla="*/ 132005 h 1537073"/>
                <a:gd name="csX3707" fmla="*/ 108512 w 1333472"/>
                <a:gd name="csY3707" fmla="*/ 130327 h 1537073"/>
                <a:gd name="csX3708" fmla="*/ 110190 w 1333472"/>
                <a:gd name="csY3708" fmla="*/ 130327 h 1537073"/>
                <a:gd name="csX3709" fmla="*/ 112428 w 1333472"/>
                <a:gd name="csY3709" fmla="*/ 128649 h 1537073"/>
                <a:gd name="csX3710" fmla="*/ 114106 w 1333472"/>
                <a:gd name="csY3710" fmla="*/ 128649 h 1537073"/>
                <a:gd name="csX3711" fmla="*/ 115784 w 1333472"/>
                <a:gd name="csY3711" fmla="*/ 128649 h 1537073"/>
                <a:gd name="csX3712" fmla="*/ 115784 w 1333472"/>
                <a:gd name="csY3712" fmla="*/ 126971 h 1537073"/>
                <a:gd name="csX3713" fmla="*/ 117462 w 1333472"/>
                <a:gd name="csY3713" fmla="*/ 126971 h 1537073"/>
                <a:gd name="csX3714" fmla="*/ 119140 w 1333472"/>
                <a:gd name="csY3714" fmla="*/ 126971 h 1537073"/>
                <a:gd name="csX3715" fmla="*/ 119140 w 1333472"/>
                <a:gd name="csY3715" fmla="*/ 126971 h 1537073"/>
                <a:gd name="csX3716" fmla="*/ 121377 w 1333472"/>
                <a:gd name="csY3716" fmla="*/ 128649 h 1537073"/>
                <a:gd name="csX3717" fmla="*/ 123055 w 1333472"/>
                <a:gd name="csY3717" fmla="*/ 128649 h 1537073"/>
                <a:gd name="csX3718" fmla="*/ 123055 w 1333472"/>
                <a:gd name="csY3718" fmla="*/ 130327 h 1537073"/>
                <a:gd name="csX3719" fmla="*/ 124734 w 1333472"/>
                <a:gd name="csY3719" fmla="*/ 130327 h 1537073"/>
                <a:gd name="csX3720" fmla="*/ 126411 w 1333472"/>
                <a:gd name="csY3720" fmla="*/ 130327 h 1537073"/>
                <a:gd name="csX3721" fmla="*/ 128089 w 1333472"/>
                <a:gd name="csY3721" fmla="*/ 130327 h 1537073"/>
                <a:gd name="csX3722" fmla="*/ 128089 w 1333472"/>
                <a:gd name="csY3722" fmla="*/ 128649 h 1537073"/>
                <a:gd name="csX3723" fmla="*/ 126411 w 1333472"/>
                <a:gd name="csY3723" fmla="*/ 126971 h 1537073"/>
                <a:gd name="csX3724" fmla="*/ 128089 w 1333472"/>
                <a:gd name="csY3724" fmla="*/ 125293 h 1537073"/>
                <a:gd name="csX3725" fmla="*/ 129767 w 1333472"/>
                <a:gd name="csY3725" fmla="*/ 123615 h 1537073"/>
                <a:gd name="csX3726" fmla="*/ 132005 w 1333472"/>
                <a:gd name="csY3726" fmla="*/ 123615 h 1537073"/>
                <a:gd name="csX3727" fmla="*/ 132005 w 1333472"/>
                <a:gd name="csY3727" fmla="*/ 123615 h 1537073"/>
                <a:gd name="csX3728" fmla="*/ 132005 w 1333472"/>
                <a:gd name="csY3728" fmla="*/ 121377 h 1537073"/>
                <a:gd name="csX3729" fmla="*/ 133683 w 1333472"/>
                <a:gd name="csY3729" fmla="*/ 121377 h 1537073"/>
                <a:gd name="csX3730" fmla="*/ 135361 w 1333472"/>
                <a:gd name="csY3730" fmla="*/ 121377 h 1537073"/>
                <a:gd name="csX3731" fmla="*/ 137039 w 1333472"/>
                <a:gd name="csY3731" fmla="*/ 121377 h 1537073"/>
                <a:gd name="csX3732" fmla="*/ 137039 w 1333472"/>
                <a:gd name="csY3732" fmla="*/ 121377 h 1537073"/>
                <a:gd name="csX3733" fmla="*/ 138717 w 1333472"/>
                <a:gd name="csY3733" fmla="*/ 121377 h 1537073"/>
                <a:gd name="csX3734" fmla="*/ 138717 w 1333472"/>
                <a:gd name="csY3734" fmla="*/ 119699 h 1537073"/>
                <a:gd name="csX3735" fmla="*/ 142632 w 1333472"/>
                <a:gd name="csY3735" fmla="*/ 119699 h 1537073"/>
                <a:gd name="csX3736" fmla="*/ 144311 w 1333472"/>
                <a:gd name="csY3736" fmla="*/ 119699 h 1537073"/>
                <a:gd name="csX3737" fmla="*/ 145988 w 1333472"/>
                <a:gd name="csY3737" fmla="*/ 119699 h 1537073"/>
                <a:gd name="csX3738" fmla="*/ 145988 w 1333472"/>
                <a:gd name="csY3738" fmla="*/ 121377 h 1537073"/>
                <a:gd name="csX3739" fmla="*/ 145988 w 1333472"/>
                <a:gd name="csY3739" fmla="*/ 123615 h 1537073"/>
                <a:gd name="csX3740" fmla="*/ 147666 w 1333472"/>
                <a:gd name="csY3740" fmla="*/ 123615 h 1537073"/>
                <a:gd name="csX3741" fmla="*/ 149904 w 1333472"/>
                <a:gd name="csY3741" fmla="*/ 121377 h 1537073"/>
                <a:gd name="csX3742" fmla="*/ 149904 w 1333472"/>
                <a:gd name="csY3742" fmla="*/ 119699 h 1537073"/>
                <a:gd name="csX3743" fmla="*/ 151582 w 1333472"/>
                <a:gd name="csY3743" fmla="*/ 119699 h 1537073"/>
                <a:gd name="csX3744" fmla="*/ 153260 w 1333472"/>
                <a:gd name="csY3744" fmla="*/ 119699 h 1537073"/>
                <a:gd name="csX3745" fmla="*/ 154938 w 1333472"/>
                <a:gd name="csY3745" fmla="*/ 119699 h 1537073"/>
                <a:gd name="csX3746" fmla="*/ 154938 w 1333472"/>
                <a:gd name="csY3746" fmla="*/ 121377 h 1537073"/>
                <a:gd name="csX3747" fmla="*/ 156616 w 1333472"/>
                <a:gd name="csY3747" fmla="*/ 121377 h 1537073"/>
                <a:gd name="csX3748" fmla="*/ 156616 w 1333472"/>
                <a:gd name="csY3748" fmla="*/ 121377 h 1537073"/>
                <a:gd name="csX3749" fmla="*/ 158294 w 1333472"/>
                <a:gd name="csY3749" fmla="*/ 121377 h 1537073"/>
                <a:gd name="csX3750" fmla="*/ 160531 w 1333472"/>
                <a:gd name="csY3750" fmla="*/ 121377 h 1537073"/>
                <a:gd name="csX3751" fmla="*/ 162209 w 1333472"/>
                <a:gd name="csY3751" fmla="*/ 121377 h 1537073"/>
                <a:gd name="csX3752" fmla="*/ 160531 w 1333472"/>
                <a:gd name="csY3752" fmla="*/ 123615 h 1537073"/>
                <a:gd name="csX3753" fmla="*/ 162209 w 1333472"/>
                <a:gd name="csY3753" fmla="*/ 123615 h 1537073"/>
                <a:gd name="csX3754" fmla="*/ 163888 w 1333472"/>
                <a:gd name="csY3754" fmla="*/ 123615 h 1537073"/>
                <a:gd name="csX3755" fmla="*/ 163888 w 1333472"/>
                <a:gd name="csY3755" fmla="*/ 123615 h 1537073"/>
                <a:gd name="csX3756" fmla="*/ 165565 w 1333472"/>
                <a:gd name="csY3756" fmla="*/ 123615 h 1537073"/>
                <a:gd name="csX3757" fmla="*/ 167243 w 1333472"/>
                <a:gd name="csY3757" fmla="*/ 123615 h 1537073"/>
                <a:gd name="csX3758" fmla="*/ 167243 w 1333472"/>
                <a:gd name="csY3758" fmla="*/ 123615 h 1537073"/>
                <a:gd name="csX3759" fmla="*/ 167243 w 1333472"/>
                <a:gd name="csY3759" fmla="*/ 121377 h 1537073"/>
                <a:gd name="csX3760" fmla="*/ 169481 w 1333472"/>
                <a:gd name="csY3760" fmla="*/ 119699 h 1537073"/>
                <a:gd name="csX3761" fmla="*/ 169481 w 1333472"/>
                <a:gd name="csY3761" fmla="*/ 119699 h 1537073"/>
                <a:gd name="csX3762" fmla="*/ 169481 w 1333472"/>
                <a:gd name="csY3762" fmla="*/ 118021 h 1537073"/>
                <a:gd name="csX3763" fmla="*/ 169481 w 1333472"/>
                <a:gd name="csY3763" fmla="*/ 116343 h 1537073"/>
                <a:gd name="csX3764" fmla="*/ 171159 w 1333472"/>
                <a:gd name="csY3764" fmla="*/ 116343 h 1537073"/>
                <a:gd name="csX3765" fmla="*/ 172837 w 1333472"/>
                <a:gd name="csY3765" fmla="*/ 114665 h 1537073"/>
                <a:gd name="csX3766" fmla="*/ 172837 w 1333472"/>
                <a:gd name="csY3766" fmla="*/ 112428 h 1537073"/>
                <a:gd name="csX3767" fmla="*/ 172837 w 1333472"/>
                <a:gd name="csY3767" fmla="*/ 110750 h 1537073"/>
                <a:gd name="csX3768" fmla="*/ 174515 w 1333472"/>
                <a:gd name="csY3768" fmla="*/ 110750 h 1537073"/>
                <a:gd name="csX3769" fmla="*/ 174515 w 1333472"/>
                <a:gd name="csY3769" fmla="*/ 109072 h 1537073"/>
                <a:gd name="csX3770" fmla="*/ 176193 w 1333472"/>
                <a:gd name="csY3770" fmla="*/ 107394 h 1537073"/>
                <a:gd name="csX3771" fmla="*/ 176193 w 1333472"/>
                <a:gd name="csY3771" fmla="*/ 105716 h 1537073"/>
                <a:gd name="csX3772" fmla="*/ 176193 w 1333472"/>
                <a:gd name="csY3772" fmla="*/ 103478 h 1537073"/>
                <a:gd name="csX3773" fmla="*/ 178430 w 1333472"/>
                <a:gd name="csY3773" fmla="*/ 103478 h 1537073"/>
                <a:gd name="csX3774" fmla="*/ 180108 w 1333472"/>
                <a:gd name="csY3774" fmla="*/ 103478 h 1537073"/>
                <a:gd name="csX3775" fmla="*/ 180108 w 1333472"/>
                <a:gd name="csY3775" fmla="*/ 101800 h 1537073"/>
                <a:gd name="csX3776" fmla="*/ 180108 w 1333472"/>
                <a:gd name="csY3776" fmla="*/ 100122 h 1537073"/>
                <a:gd name="csX3777" fmla="*/ 180108 w 1333472"/>
                <a:gd name="csY3777" fmla="*/ 98444 h 1537073"/>
                <a:gd name="csX3778" fmla="*/ 181786 w 1333472"/>
                <a:gd name="csY3778" fmla="*/ 96766 h 1537073"/>
                <a:gd name="csX3779" fmla="*/ 181786 w 1333472"/>
                <a:gd name="csY3779" fmla="*/ 95088 h 1537073"/>
                <a:gd name="csX3780" fmla="*/ 183464 w 1333472"/>
                <a:gd name="csY3780" fmla="*/ 95088 h 1537073"/>
                <a:gd name="csX3781" fmla="*/ 183464 w 1333472"/>
                <a:gd name="csY3781" fmla="*/ 92851 h 1537073"/>
                <a:gd name="csX3782" fmla="*/ 185142 w 1333472"/>
                <a:gd name="csY3782" fmla="*/ 92851 h 1537073"/>
                <a:gd name="csX3783" fmla="*/ 186820 w 1333472"/>
                <a:gd name="csY3783" fmla="*/ 92851 h 1537073"/>
                <a:gd name="csX3784" fmla="*/ 189058 w 1333472"/>
                <a:gd name="csY3784" fmla="*/ 91173 h 1537073"/>
                <a:gd name="csX3785" fmla="*/ 190736 w 1333472"/>
                <a:gd name="csY3785" fmla="*/ 89495 h 1537073"/>
                <a:gd name="csX3786" fmla="*/ 190736 w 1333472"/>
                <a:gd name="csY3786" fmla="*/ 87817 h 1537073"/>
                <a:gd name="csX3787" fmla="*/ 190736 w 1333472"/>
                <a:gd name="csY3787" fmla="*/ 86139 h 1537073"/>
                <a:gd name="csX3788" fmla="*/ 190736 w 1333472"/>
                <a:gd name="csY3788" fmla="*/ 83901 h 1537073"/>
                <a:gd name="csX3789" fmla="*/ 190736 w 1333472"/>
                <a:gd name="csY3789" fmla="*/ 82223 h 1537073"/>
                <a:gd name="csX3790" fmla="*/ 190736 w 1333472"/>
                <a:gd name="csY3790" fmla="*/ 80545 h 1537073"/>
                <a:gd name="csX3791" fmla="*/ 190736 w 1333472"/>
                <a:gd name="csY3791" fmla="*/ 78867 h 1537073"/>
                <a:gd name="csX3792" fmla="*/ 192414 w 1333472"/>
                <a:gd name="csY3792" fmla="*/ 78867 h 1537073"/>
                <a:gd name="csX3793" fmla="*/ 192414 w 1333472"/>
                <a:gd name="csY3793" fmla="*/ 77189 h 1537073"/>
                <a:gd name="csX3794" fmla="*/ 194092 w 1333472"/>
                <a:gd name="csY3794" fmla="*/ 74952 h 1537073"/>
                <a:gd name="csX3795" fmla="*/ 194092 w 1333472"/>
                <a:gd name="csY3795" fmla="*/ 73274 h 1537073"/>
                <a:gd name="csX3796" fmla="*/ 195770 w 1333472"/>
                <a:gd name="csY3796" fmla="*/ 71596 h 1537073"/>
                <a:gd name="csX3797" fmla="*/ 198007 w 1333472"/>
                <a:gd name="csY3797" fmla="*/ 71596 h 1537073"/>
                <a:gd name="csX3798" fmla="*/ 198007 w 1333472"/>
                <a:gd name="csY3798" fmla="*/ 69918 h 1537073"/>
                <a:gd name="csX3799" fmla="*/ 199685 w 1333472"/>
                <a:gd name="csY3799" fmla="*/ 68240 h 1537073"/>
                <a:gd name="csX3800" fmla="*/ 199685 w 1333472"/>
                <a:gd name="csY3800" fmla="*/ 66562 h 1537073"/>
                <a:gd name="csX3801" fmla="*/ 199685 w 1333472"/>
                <a:gd name="csY3801" fmla="*/ 64324 h 1537073"/>
                <a:gd name="csX3802" fmla="*/ 199685 w 1333472"/>
                <a:gd name="csY3802" fmla="*/ 62646 h 1537073"/>
                <a:gd name="csX3803" fmla="*/ 201363 w 1333472"/>
                <a:gd name="csY3803" fmla="*/ 60968 h 1537073"/>
                <a:gd name="csX3804" fmla="*/ 203041 w 1333472"/>
                <a:gd name="csY3804" fmla="*/ 60968 h 1537073"/>
                <a:gd name="csX3805" fmla="*/ 203041 w 1333472"/>
                <a:gd name="csY3805" fmla="*/ 59290 h 1537073"/>
                <a:gd name="csX3806" fmla="*/ 201363 w 1333472"/>
                <a:gd name="csY3806" fmla="*/ 57612 h 1537073"/>
                <a:gd name="csX3807" fmla="*/ 203041 w 1333472"/>
                <a:gd name="csY3807" fmla="*/ 55375 h 1537073"/>
                <a:gd name="csX3808" fmla="*/ 203041 w 1333472"/>
                <a:gd name="csY3808" fmla="*/ 53697 h 1537073"/>
                <a:gd name="csX3809" fmla="*/ 201363 w 1333472"/>
                <a:gd name="csY3809" fmla="*/ 52019 h 1537073"/>
                <a:gd name="csX3810" fmla="*/ 199685 w 1333472"/>
                <a:gd name="csY3810" fmla="*/ 50341 h 1537073"/>
                <a:gd name="csX3811" fmla="*/ 201363 w 1333472"/>
                <a:gd name="csY3811" fmla="*/ 50341 h 1537073"/>
                <a:gd name="csX3812" fmla="*/ 199685 w 1333472"/>
                <a:gd name="csY3812" fmla="*/ 48663 h 1537073"/>
                <a:gd name="csX3813" fmla="*/ 199685 w 1333472"/>
                <a:gd name="csY3813" fmla="*/ 46425 h 1537073"/>
                <a:gd name="csX3814" fmla="*/ 199685 w 1333472"/>
                <a:gd name="csY3814" fmla="*/ 44747 h 1537073"/>
                <a:gd name="csX3815" fmla="*/ 198007 w 1333472"/>
                <a:gd name="csY3815" fmla="*/ 44747 h 1537073"/>
                <a:gd name="csX3816" fmla="*/ 195770 w 1333472"/>
                <a:gd name="csY3816" fmla="*/ 44747 h 1537073"/>
                <a:gd name="csX3817" fmla="*/ 192414 w 1333472"/>
                <a:gd name="csY3817" fmla="*/ 43069 h 1537073"/>
                <a:gd name="csX3818" fmla="*/ 190736 w 1333472"/>
                <a:gd name="csY3818" fmla="*/ 41391 h 1537073"/>
                <a:gd name="csX3819" fmla="*/ 190736 w 1333472"/>
                <a:gd name="csY3819" fmla="*/ 39713 h 1537073"/>
                <a:gd name="csX3820" fmla="*/ 192414 w 1333472"/>
                <a:gd name="csY3820" fmla="*/ 38035 h 1537073"/>
                <a:gd name="csX3821" fmla="*/ 190736 w 1333472"/>
                <a:gd name="csY3821" fmla="*/ 32442 h 1537073"/>
                <a:gd name="csX3822" fmla="*/ 190736 w 1333472"/>
                <a:gd name="csY3822" fmla="*/ 30764 h 1537073"/>
                <a:gd name="csX3823" fmla="*/ 192414 w 1333472"/>
                <a:gd name="csY3823" fmla="*/ 30764 h 1537073"/>
                <a:gd name="csX3824" fmla="*/ 194092 w 1333472"/>
                <a:gd name="csY3824" fmla="*/ 29086 h 1537073"/>
                <a:gd name="csX3825" fmla="*/ 195770 w 1333472"/>
                <a:gd name="csY3825" fmla="*/ 30764 h 1537073"/>
                <a:gd name="csX3826" fmla="*/ 198007 w 1333472"/>
                <a:gd name="csY3826" fmla="*/ 29086 h 1537073"/>
                <a:gd name="csX3827" fmla="*/ 199685 w 1333472"/>
                <a:gd name="csY3827" fmla="*/ 26848 h 1537073"/>
                <a:gd name="csX3828" fmla="*/ 201363 w 1333472"/>
                <a:gd name="csY3828" fmla="*/ 26848 h 1537073"/>
                <a:gd name="csX3829" fmla="*/ 203041 w 1333472"/>
                <a:gd name="csY3829" fmla="*/ 26848 h 1537073"/>
                <a:gd name="csX3830" fmla="*/ 206957 w 1333472"/>
                <a:gd name="csY3830" fmla="*/ 25170 h 1537073"/>
                <a:gd name="csX3831" fmla="*/ 210313 w 1333472"/>
                <a:gd name="csY3831" fmla="*/ 21814 h 1537073"/>
                <a:gd name="csX3832" fmla="*/ 210313 w 1333472"/>
                <a:gd name="csY3832" fmla="*/ 20136 h 1537073"/>
                <a:gd name="csX3833" fmla="*/ 208635 w 1333472"/>
                <a:gd name="csY3833" fmla="*/ 20136 h 1537073"/>
                <a:gd name="csX3834" fmla="*/ 208635 w 1333472"/>
                <a:gd name="csY3834" fmla="*/ 17899 h 1537073"/>
                <a:gd name="csX3835" fmla="*/ 208635 w 1333472"/>
                <a:gd name="csY3835" fmla="*/ 16221 h 1537073"/>
                <a:gd name="csX3836" fmla="*/ 210313 w 1333472"/>
                <a:gd name="csY3836" fmla="*/ 16221 h 1537073"/>
                <a:gd name="csX3837" fmla="*/ 210313 w 1333472"/>
                <a:gd name="csY3837" fmla="*/ 14543 h 1537073"/>
                <a:gd name="csX3838" fmla="*/ 208635 w 1333472"/>
                <a:gd name="csY3838" fmla="*/ 14543 h 1537073"/>
                <a:gd name="csX3839" fmla="*/ 206957 w 1333472"/>
                <a:gd name="csY3839" fmla="*/ 12865 h 1537073"/>
                <a:gd name="csX3840" fmla="*/ 204719 w 1333472"/>
                <a:gd name="csY3840" fmla="*/ 11187 h 1537073"/>
                <a:gd name="csX3841" fmla="*/ 203041 w 1333472"/>
                <a:gd name="csY3841" fmla="*/ 9509 h 1537073"/>
                <a:gd name="csX3842" fmla="*/ 201363 w 1333472"/>
                <a:gd name="csY3842" fmla="*/ 9509 h 1537073"/>
                <a:gd name="csX3843" fmla="*/ 199685 w 1333472"/>
                <a:gd name="csY3843" fmla="*/ 7271 h 1537073"/>
                <a:gd name="csX3844" fmla="*/ 198007 w 1333472"/>
                <a:gd name="csY3844" fmla="*/ 7271 h 1537073"/>
                <a:gd name="csX3845" fmla="*/ 198007 w 1333472"/>
                <a:gd name="csY3845" fmla="*/ 9509 h 1537073"/>
                <a:gd name="csX3846" fmla="*/ 194092 w 1333472"/>
                <a:gd name="csY3846" fmla="*/ 9509 h 1537073"/>
                <a:gd name="csX3847" fmla="*/ 192414 w 1333472"/>
                <a:gd name="csY3847" fmla="*/ 9509 h 1537073"/>
                <a:gd name="csX3848" fmla="*/ 190736 w 1333472"/>
                <a:gd name="csY3848" fmla="*/ 7271 h 1537073"/>
                <a:gd name="csX3849" fmla="*/ 190736 w 1333472"/>
                <a:gd name="csY3849" fmla="*/ 3915 h 1537073"/>
                <a:gd name="csX3850" fmla="*/ 190736 w 1333472"/>
                <a:gd name="csY3850" fmla="*/ 2237 h 1537073"/>
                <a:gd name="csX3851" fmla="*/ 192414 w 1333472"/>
                <a:gd name="csY3851" fmla="*/ 2237 h 1537073"/>
                <a:gd name="csX3852" fmla="*/ 1264114 w 1333472"/>
                <a:gd name="csY3852" fmla="*/ 0 h 1537073"/>
                <a:gd name="csX3853" fmla="*/ 1264114 w 1333472"/>
                <a:gd name="csY3853" fmla="*/ 559 h 1537073"/>
                <a:gd name="csX3854" fmla="*/ 1262436 w 1333472"/>
                <a:gd name="csY3854" fmla="*/ 2237 h 1537073"/>
                <a:gd name="csX3855" fmla="*/ 1260199 w 1333472"/>
                <a:gd name="csY3855" fmla="*/ 2237 h 1537073"/>
                <a:gd name="csX3856" fmla="*/ 1260199 w 1333472"/>
                <a:gd name="csY3856" fmla="*/ 3915 h 1537073"/>
                <a:gd name="csX3857" fmla="*/ 1258521 w 1333472"/>
                <a:gd name="csY3857" fmla="*/ 3915 h 1537073"/>
                <a:gd name="csX3858" fmla="*/ 1258521 w 1333472"/>
                <a:gd name="csY3858" fmla="*/ 5593 h 1537073"/>
                <a:gd name="csX3859" fmla="*/ 1260199 w 1333472"/>
                <a:gd name="csY3859" fmla="*/ 7271 h 1537073"/>
                <a:gd name="csX3860" fmla="*/ 1262436 w 1333472"/>
                <a:gd name="csY3860" fmla="*/ 9509 h 1537073"/>
                <a:gd name="csX3861" fmla="*/ 1262436 w 1333472"/>
                <a:gd name="csY3861" fmla="*/ 11187 h 1537073"/>
                <a:gd name="csX3862" fmla="*/ 1262436 w 1333472"/>
                <a:gd name="csY3862" fmla="*/ 12865 h 1537073"/>
                <a:gd name="csX3863" fmla="*/ 1260199 w 1333472"/>
                <a:gd name="csY3863" fmla="*/ 14543 h 1537073"/>
                <a:gd name="csX3864" fmla="*/ 1258521 w 1333472"/>
                <a:gd name="csY3864" fmla="*/ 14543 h 1537073"/>
                <a:gd name="csX3865" fmla="*/ 1258521 w 1333472"/>
                <a:gd name="csY3865" fmla="*/ 17899 h 1537073"/>
                <a:gd name="csX3866" fmla="*/ 1256843 w 1333472"/>
                <a:gd name="csY3866" fmla="*/ 20136 h 1537073"/>
                <a:gd name="csX3867" fmla="*/ 1253487 w 1333472"/>
                <a:gd name="csY3867" fmla="*/ 25170 h 1537073"/>
                <a:gd name="csX3868" fmla="*/ 1253487 w 1333472"/>
                <a:gd name="csY3868" fmla="*/ 26848 h 1537073"/>
                <a:gd name="csX3869" fmla="*/ 1253487 w 1333472"/>
                <a:gd name="csY3869" fmla="*/ 30764 h 1537073"/>
                <a:gd name="csX3870" fmla="*/ 1253487 w 1333472"/>
                <a:gd name="csY3870" fmla="*/ 32442 h 1537073"/>
                <a:gd name="csX3871" fmla="*/ 1253487 w 1333472"/>
                <a:gd name="csY3871" fmla="*/ 34120 h 1537073"/>
                <a:gd name="csX3872" fmla="*/ 1253487 w 1333472"/>
                <a:gd name="csY3872" fmla="*/ 35798 h 1537073"/>
                <a:gd name="csX3873" fmla="*/ 1253487 w 1333472"/>
                <a:gd name="csY3873" fmla="*/ 38035 h 1537073"/>
                <a:gd name="csX3874" fmla="*/ 1253487 w 1333472"/>
                <a:gd name="csY3874" fmla="*/ 39713 h 1537073"/>
                <a:gd name="csX3875" fmla="*/ 1255165 w 1333472"/>
                <a:gd name="csY3875" fmla="*/ 39713 h 1537073"/>
                <a:gd name="csX3876" fmla="*/ 1256843 w 1333472"/>
                <a:gd name="csY3876" fmla="*/ 38035 h 1537073"/>
                <a:gd name="csX3877" fmla="*/ 1258521 w 1333472"/>
                <a:gd name="csY3877" fmla="*/ 35798 h 1537073"/>
                <a:gd name="csX3878" fmla="*/ 1260199 w 1333472"/>
                <a:gd name="csY3878" fmla="*/ 35798 h 1537073"/>
                <a:gd name="csX3879" fmla="*/ 1260199 w 1333472"/>
                <a:gd name="csY3879" fmla="*/ 38035 h 1537073"/>
                <a:gd name="csX3880" fmla="*/ 1262436 w 1333472"/>
                <a:gd name="csY3880" fmla="*/ 38035 h 1537073"/>
                <a:gd name="csX3881" fmla="*/ 1262436 w 1333472"/>
                <a:gd name="csY3881" fmla="*/ 39713 h 1537073"/>
                <a:gd name="csX3882" fmla="*/ 1264114 w 1333472"/>
                <a:gd name="csY3882" fmla="*/ 39713 h 1537073"/>
                <a:gd name="csX3883" fmla="*/ 1265793 w 1333472"/>
                <a:gd name="csY3883" fmla="*/ 39713 h 1537073"/>
                <a:gd name="csX3884" fmla="*/ 1265793 w 1333472"/>
                <a:gd name="csY3884" fmla="*/ 38035 h 1537073"/>
                <a:gd name="csX3885" fmla="*/ 1267470 w 1333472"/>
                <a:gd name="csY3885" fmla="*/ 38035 h 1537073"/>
                <a:gd name="csX3886" fmla="*/ 1269148 w 1333472"/>
                <a:gd name="csY3886" fmla="*/ 35798 h 1537073"/>
                <a:gd name="csX3887" fmla="*/ 1269148 w 1333472"/>
                <a:gd name="csY3887" fmla="*/ 34120 h 1537073"/>
                <a:gd name="csX3888" fmla="*/ 1265793 w 1333472"/>
                <a:gd name="csY3888" fmla="*/ 34120 h 1537073"/>
                <a:gd name="csX3889" fmla="*/ 1265793 w 1333472"/>
                <a:gd name="csY3889" fmla="*/ 32442 h 1537073"/>
                <a:gd name="csX3890" fmla="*/ 1265793 w 1333472"/>
                <a:gd name="csY3890" fmla="*/ 29086 h 1537073"/>
                <a:gd name="csX3891" fmla="*/ 1267470 w 1333472"/>
                <a:gd name="csY3891" fmla="*/ 29086 h 1537073"/>
                <a:gd name="csX3892" fmla="*/ 1267470 w 1333472"/>
                <a:gd name="csY3892" fmla="*/ 26848 h 1537073"/>
                <a:gd name="csX3893" fmla="*/ 1267470 w 1333472"/>
                <a:gd name="csY3893" fmla="*/ 25170 h 1537073"/>
                <a:gd name="csX3894" fmla="*/ 1269148 w 1333472"/>
                <a:gd name="csY3894" fmla="*/ 21814 h 1537073"/>
                <a:gd name="csX3895" fmla="*/ 1269148 w 1333472"/>
                <a:gd name="csY3895" fmla="*/ 20136 h 1537073"/>
                <a:gd name="csX3896" fmla="*/ 1269148 w 1333472"/>
                <a:gd name="csY3896" fmla="*/ 17899 h 1537073"/>
                <a:gd name="csX3897" fmla="*/ 1270826 w 1333472"/>
                <a:gd name="csY3897" fmla="*/ 16221 h 1537073"/>
                <a:gd name="csX3898" fmla="*/ 1270826 w 1333472"/>
                <a:gd name="csY3898" fmla="*/ 14543 h 1537073"/>
                <a:gd name="csX3899" fmla="*/ 1273064 w 1333472"/>
                <a:gd name="csY3899" fmla="*/ 11187 h 1537073"/>
                <a:gd name="csX3900" fmla="*/ 1273064 w 1333472"/>
                <a:gd name="csY3900" fmla="*/ 9509 h 1537073"/>
                <a:gd name="csX3901" fmla="*/ 1274742 w 1333472"/>
                <a:gd name="csY3901" fmla="*/ 9509 h 1537073"/>
                <a:gd name="csX3902" fmla="*/ 1276420 w 1333472"/>
                <a:gd name="csY3902" fmla="*/ 9509 h 1537073"/>
                <a:gd name="csX3903" fmla="*/ 1276420 w 1333472"/>
                <a:gd name="csY3903" fmla="*/ 7271 h 1537073"/>
                <a:gd name="csX3904" fmla="*/ 1278098 w 1333472"/>
                <a:gd name="csY3904" fmla="*/ 7271 h 1537073"/>
                <a:gd name="csX3905" fmla="*/ 1279776 w 1333472"/>
                <a:gd name="csY3905" fmla="*/ 7271 h 1537073"/>
                <a:gd name="csX3906" fmla="*/ 1282013 w 1333472"/>
                <a:gd name="csY3906" fmla="*/ 7271 h 1537073"/>
                <a:gd name="csX3907" fmla="*/ 1282013 w 1333472"/>
                <a:gd name="csY3907" fmla="*/ 5593 h 1537073"/>
                <a:gd name="csX3908" fmla="*/ 1283691 w 1333472"/>
                <a:gd name="csY3908" fmla="*/ 3915 h 1537073"/>
                <a:gd name="csX3909" fmla="*/ 1285370 w 1333472"/>
                <a:gd name="csY3909" fmla="*/ 3915 h 1537073"/>
                <a:gd name="csX3910" fmla="*/ 1285370 w 1333472"/>
                <a:gd name="csY3910" fmla="*/ 2237 h 1537073"/>
                <a:gd name="csX3911" fmla="*/ 1287047 w 1333472"/>
                <a:gd name="csY3911" fmla="*/ 2237 h 1537073"/>
                <a:gd name="csX3912" fmla="*/ 1295997 w 1333472"/>
                <a:gd name="csY3912" fmla="*/ 2237 h 1537073"/>
                <a:gd name="csX3913" fmla="*/ 1297675 w 1333472"/>
                <a:gd name="csY3913" fmla="*/ 2237 h 1537073"/>
                <a:gd name="csX3914" fmla="*/ 1299353 w 1333472"/>
                <a:gd name="csY3914" fmla="*/ 2237 h 1537073"/>
                <a:gd name="csX3915" fmla="*/ 1330117 w 1333472"/>
                <a:gd name="csY3915" fmla="*/ 2237 h 1537073"/>
                <a:gd name="csX3916" fmla="*/ 1331795 w 1333472"/>
                <a:gd name="csY3916" fmla="*/ 2237 h 1537073"/>
                <a:gd name="csX3917" fmla="*/ 1331795 w 1333472"/>
                <a:gd name="csY3917" fmla="*/ 3915 h 1537073"/>
                <a:gd name="csX3918" fmla="*/ 1333473 w 1333472"/>
                <a:gd name="csY3918" fmla="*/ 3915 h 1537073"/>
                <a:gd name="csX3919" fmla="*/ 1333473 w 1333472"/>
                <a:gd name="csY3919" fmla="*/ 5593 h 1537073"/>
                <a:gd name="csX3920" fmla="*/ 1333473 w 1333472"/>
                <a:gd name="csY3920" fmla="*/ 7271 h 1537073"/>
                <a:gd name="csX3921" fmla="*/ 1331795 w 1333472"/>
                <a:gd name="csY3921" fmla="*/ 9509 h 1537073"/>
                <a:gd name="csX3922" fmla="*/ 1330117 w 1333472"/>
                <a:gd name="csY3922" fmla="*/ 9509 h 1537073"/>
                <a:gd name="csX3923" fmla="*/ 1330117 w 1333472"/>
                <a:gd name="csY3923" fmla="*/ 12865 h 1537073"/>
                <a:gd name="csX3924" fmla="*/ 1327879 w 1333472"/>
                <a:gd name="csY3924" fmla="*/ 14543 h 1537073"/>
                <a:gd name="csX3925" fmla="*/ 1327879 w 1333472"/>
                <a:gd name="csY3925" fmla="*/ 17899 h 1537073"/>
                <a:gd name="csX3926" fmla="*/ 1326201 w 1333472"/>
                <a:gd name="csY3926" fmla="*/ 20136 h 1537073"/>
                <a:gd name="csX3927" fmla="*/ 1327879 w 1333472"/>
                <a:gd name="csY3927" fmla="*/ 20136 h 1537073"/>
                <a:gd name="csX3928" fmla="*/ 1326201 w 1333472"/>
                <a:gd name="csY3928" fmla="*/ 21814 h 1537073"/>
                <a:gd name="csX3929" fmla="*/ 1324524 w 1333472"/>
                <a:gd name="csY3929" fmla="*/ 21814 h 1537073"/>
                <a:gd name="csX3930" fmla="*/ 1324524 w 1333472"/>
                <a:gd name="csY3930" fmla="*/ 23492 h 1537073"/>
                <a:gd name="csX3931" fmla="*/ 1324524 w 1333472"/>
                <a:gd name="csY3931" fmla="*/ 25170 h 1537073"/>
                <a:gd name="csX3932" fmla="*/ 1322845 w 1333472"/>
                <a:gd name="csY3932" fmla="*/ 26848 h 1537073"/>
                <a:gd name="csX3933" fmla="*/ 1322845 w 1333472"/>
                <a:gd name="csY3933" fmla="*/ 29086 h 1537073"/>
                <a:gd name="csX3934" fmla="*/ 1322845 w 1333472"/>
                <a:gd name="csY3934" fmla="*/ 30764 h 1537073"/>
                <a:gd name="csX3935" fmla="*/ 1322845 w 1333472"/>
                <a:gd name="csY3935" fmla="*/ 32442 h 1537073"/>
                <a:gd name="csX3936" fmla="*/ 1321167 w 1333472"/>
                <a:gd name="csY3936" fmla="*/ 34120 h 1537073"/>
                <a:gd name="csX3937" fmla="*/ 1321167 w 1333472"/>
                <a:gd name="csY3937" fmla="*/ 35798 h 1537073"/>
                <a:gd name="csX3938" fmla="*/ 1321167 w 1333472"/>
                <a:gd name="csY3938" fmla="*/ 38035 h 1537073"/>
                <a:gd name="csX3939" fmla="*/ 1319489 w 1333472"/>
                <a:gd name="csY3939" fmla="*/ 38035 h 1537073"/>
                <a:gd name="csX3940" fmla="*/ 1319489 w 1333472"/>
                <a:gd name="csY3940" fmla="*/ 39713 h 1537073"/>
                <a:gd name="csX3941" fmla="*/ 1317252 w 1333472"/>
                <a:gd name="csY3941" fmla="*/ 39713 h 1537073"/>
                <a:gd name="csX3942" fmla="*/ 1315574 w 1333472"/>
                <a:gd name="csY3942" fmla="*/ 41391 h 1537073"/>
                <a:gd name="csX3943" fmla="*/ 1315574 w 1333472"/>
                <a:gd name="csY3943" fmla="*/ 43069 h 1537073"/>
                <a:gd name="csX3944" fmla="*/ 1313896 w 1333472"/>
                <a:gd name="csY3944" fmla="*/ 44747 h 1537073"/>
                <a:gd name="csX3945" fmla="*/ 1312218 w 1333472"/>
                <a:gd name="csY3945" fmla="*/ 44747 h 1537073"/>
                <a:gd name="csX3946" fmla="*/ 1312218 w 1333472"/>
                <a:gd name="csY3946" fmla="*/ 46425 h 1537073"/>
                <a:gd name="csX3947" fmla="*/ 1312218 w 1333472"/>
                <a:gd name="csY3947" fmla="*/ 46425 h 1537073"/>
                <a:gd name="csX3948" fmla="*/ 1310540 w 1333472"/>
                <a:gd name="csY3948" fmla="*/ 48663 h 1537073"/>
                <a:gd name="csX3949" fmla="*/ 1308302 w 1333472"/>
                <a:gd name="csY3949" fmla="*/ 48663 h 1537073"/>
                <a:gd name="csX3950" fmla="*/ 1306624 w 1333472"/>
                <a:gd name="csY3950" fmla="*/ 48663 h 1537073"/>
                <a:gd name="csX3951" fmla="*/ 1304947 w 1333472"/>
                <a:gd name="csY3951" fmla="*/ 48663 h 1537073"/>
                <a:gd name="csX3952" fmla="*/ 1304947 w 1333472"/>
                <a:gd name="csY3952" fmla="*/ 46425 h 1537073"/>
                <a:gd name="csX3953" fmla="*/ 1303268 w 1333472"/>
                <a:gd name="csY3953" fmla="*/ 46425 h 1537073"/>
                <a:gd name="csX3954" fmla="*/ 1303268 w 1333472"/>
                <a:gd name="csY3954" fmla="*/ 44747 h 1537073"/>
                <a:gd name="csX3955" fmla="*/ 1301590 w 1333472"/>
                <a:gd name="csY3955" fmla="*/ 44747 h 1537073"/>
                <a:gd name="csX3956" fmla="*/ 1299353 w 1333472"/>
                <a:gd name="csY3956" fmla="*/ 44747 h 1537073"/>
                <a:gd name="csX3957" fmla="*/ 1297675 w 1333472"/>
                <a:gd name="csY3957" fmla="*/ 43069 h 1537073"/>
                <a:gd name="csX3958" fmla="*/ 1295997 w 1333472"/>
                <a:gd name="csY3958" fmla="*/ 43069 h 1537073"/>
                <a:gd name="csX3959" fmla="*/ 1294319 w 1333472"/>
                <a:gd name="csY3959" fmla="*/ 43069 h 1537073"/>
                <a:gd name="csX3960" fmla="*/ 1292641 w 1333472"/>
                <a:gd name="csY3960" fmla="*/ 43069 h 1537073"/>
                <a:gd name="csX3961" fmla="*/ 1292641 w 1333472"/>
                <a:gd name="csY3961" fmla="*/ 41391 h 1537073"/>
                <a:gd name="csX3962" fmla="*/ 1290963 w 1333472"/>
                <a:gd name="csY3962" fmla="*/ 41391 h 1537073"/>
                <a:gd name="csX3963" fmla="*/ 1288725 w 1333472"/>
                <a:gd name="csY3963" fmla="*/ 39713 h 1537073"/>
                <a:gd name="csX3964" fmla="*/ 1288725 w 1333472"/>
                <a:gd name="csY3964" fmla="*/ 41391 h 1537073"/>
                <a:gd name="csX3965" fmla="*/ 1287047 w 1333472"/>
                <a:gd name="csY3965" fmla="*/ 41391 h 1537073"/>
                <a:gd name="csX3966" fmla="*/ 1287047 w 1333472"/>
                <a:gd name="csY3966" fmla="*/ 43069 h 1537073"/>
                <a:gd name="csX3967" fmla="*/ 1285370 w 1333472"/>
                <a:gd name="csY3967" fmla="*/ 43069 h 1537073"/>
                <a:gd name="csX3968" fmla="*/ 1283691 w 1333472"/>
                <a:gd name="csY3968" fmla="*/ 44747 h 1537073"/>
                <a:gd name="csX3969" fmla="*/ 1282013 w 1333472"/>
                <a:gd name="csY3969" fmla="*/ 44747 h 1537073"/>
                <a:gd name="csX3970" fmla="*/ 1282013 w 1333472"/>
                <a:gd name="csY3970" fmla="*/ 46425 h 1537073"/>
                <a:gd name="csX3971" fmla="*/ 1282013 w 1333472"/>
                <a:gd name="csY3971" fmla="*/ 48663 h 1537073"/>
                <a:gd name="csX3972" fmla="*/ 1279776 w 1333472"/>
                <a:gd name="csY3972" fmla="*/ 50341 h 1537073"/>
                <a:gd name="csX3973" fmla="*/ 1279776 w 1333472"/>
                <a:gd name="csY3973" fmla="*/ 50341 h 1537073"/>
                <a:gd name="csX3974" fmla="*/ 1279776 w 1333472"/>
                <a:gd name="csY3974" fmla="*/ 52019 h 1537073"/>
                <a:gd name="csX3975" fmla="*/ 1279776 w 1333472"/>
                <a:gd name="csY3975" fmla="*/ 53697 h 1537073"/>
                <a:gd name="csX3976" fmla="*/ 1279776 w 1333472"/>
                <a:gd name="csY3976" fmla="*/ 55375 h 1537073"/>
                <a:gd name="csX3977" fmla="*/ 1278098 w 1333472"/>
                <a:gd name="csY3977" fmla="*/ 55375 h 1537073"/>
                <a:gd name="csX3978" fmla="*/ 1278098 w 1333472"/>
                <a:gd name="csY3978" fmla="*/ 57612 h 1537073"/>
                <a:gd name="csX3979" fmla="*/ 1276420 w 1333472"/>
                <a:gd name="csY3979" fmla="*/ 57612 h 1537073"/>
                <a:gd name="csX3980" fmla="*/ 1276420 w 1333472"/>
                <a:gd name="csY3980" fmla="*/ 59290 h 1537073"/>
                <a:gd name="csX3981" fmla="*/ 1278098 w 1333472"/>
                <a:gd name="csY3981" fmla="*/ 59290 h 1537073"/>
                <a:gd name="csX3982" fmla="*/ 1279776 w 1333472"/>
                <a:gd name="csY3982" fmla="*/ 59290 h 1537073"/>
                <a:gd name="csX3983" fmla="*/ 1278098 w 1333472"/>
                <a:gd name="csY3983" fmla="*/ 60968 h 1537073"/>
                <a:gd name="csX3984" fmla="*/ 1279776 w 1333472"/>
                <a:gd name="csY3984" fmla="*/ 62646 h 1537073"/>
                <a:gd name="csX3985" fmla="*/ 1279776 w 1333472"/>
                <a:gd name="csY3985" fmla="*/ 64324 h 1537073"/>
                <a:gd name="csX3986" fmla="*/ 1282013 w 1333472"/>
                <a:gd name="csY3986" fmla="*/ 66562 h 1537073"/>
                <a:gd name="csX3987" fmla="*/ 1282013 w 1333472"/>
                <a:gd name="csY3987" fmla="*/ 68240 h 1537073"/>
                <a:gd name="csX3988" fmla="*/ 1279776 w 1333472"/>
                <a:gd name="csY3988" fmla="*/ 68240 h 1537073"/>
                <a:gd name="csX3989" fmla="*/ 1278098 w 1333472"/>
                <a:gd name="csY3989" fmla="*/ 68240 h 1537073"/>
                <a:gd name="csX3990" fmla="*/ 1279776 w 1333472"/>
                <a:gd name="csY3990" fmla="*/ 68240 h 1537073"/>
                <a:gd name="csX3991" fmla="*/ 1278098 w 1333472"/>
                <a:gd name="csY3991" fmla="*/ 69918 h 1537073"/>
                <a:gd name="csX3992" fmla="*/ 1278098 w 1333472"/>
                <a:gd name="csY3992" fmla="*/ 71596 h 1537073"/>
                <a:gd name="csX3993" fmla="*/ 1276420 w 1333472"/>
                <a:gd name="csY3993" fmla="*/ 71596 h 1537073"/>
                <a:gd name="csX3994" fmla="*/ 1276420 w 1333472"/>
                <a:gd name="csY3994" fmla="*/ 73274 h 1537073"/>
                <a:gd name="csX3995" fmla="*/ 1274742 w 1333472"/>
                <a:gd name="csY3995" fmla="*/ 73274 h 1537073"/>
                <a:gd name="csX3996" fmla="*/ 1274742 w 1333472"/>
                <a:gd name="csY3996" fmla="*/ 74952 h 1537073"/>
                <a:gd name="csX3997" fmla="*/ 1274742 w 1333472"/>
                <a:gd name="csY3997" fmla="*/ 78867 h 1537073"/>
                <a:gd name="csX3998" fmla="*/ 1274742 w 1333472"/>
                <a:gd name="csY3998" fmla="*/ 80545 h 1537073"/>
                <a:gd name="csX3999" fmla="*/ 1273064 w 1333472"/>
                <a:gd name="csY3999" fmla="*/ 80545 h 1537073"/>
                <a:gd name="csX4000" fmla="*/ 1273064 w 1333472"/>
                <a:gd name="csY4000" fmla="*/ 83901 h 1537073"/>
                <a:gd name="csX4001" fmla="*/ 1273064 w 1333472"/>
                <a:gd name="csY4001" fmla="*/ 83901 h 1537073"/>
                <a:gd name="csX4002" fmla="*/ 1273064 w 1333472"/>
                <a:gd name="csY4002" fmla="*/ 86139 h 1537073"/>
                <a:gd name="csX4003" fmla="*/ 1274742 w 1333472"/>
                <a:gd name="csY4003" fmla="*/ 86139 h 1537073"/>
                <a:gd name="csX4004" fmla="*/ 1274742 w 1333472"/>
                <a:gd name="csY4004" fmla="*/ 87817 h 1537073"/>
                <a:gd name="csX4005" fmla="*/ 1274742 w 1333472"/>
                <a:gd name="csY4005" fmla="*/ 89495 h 1537073"/>
                <a:gd name="csX4006" fmla="*/ 1274742 w 1333472"/>
                <a:gd name="csY4006" fmla="*/ 91173 h 1537073"/>
                <a:gd name="csX4007" fmla="*/ 1274742 w 1333472"/>
                <a:gd name="csY4007" fmla="*/ 92851 h 1537073"/>
                <a:gd name="csX4008" fmla="*/ 1274742 w 1333472"/>
                <a:gd name="csY4008" fmla="*/ 95088 h 1537073"/>
                <a:gd name="csX4009" fmla="*/ 1276420 w 1333472"/>
                <a:gd name="csY4009" fmla="*/ 96766 h 1537073"/>
                <a:gd name="csX4010" fmla="*/ 1276420 w 1333472"/>
                <a:gd name="csY4010" fmla="*/ 98444 h 1537073"/>
                <a:gd name="csX4011" fmla="*/ 1276420 w 1333472"/>
                <a:gd name="csY4011" fmla="*/ 98444 h 1537073"/>
                <a:gd name="csX4012" fmla="*/ 1274742 w 1333472"/>
                <a:gd name="csY4012" fmla="*/ 101800 h 1537073"/>
                <a:gd name="csX4013" fmla="*/ 1274742 w 1333472"/>
                <a:gd name="csY4013" fmla="*/ 101800 h 1537073"/>
                <a:gd name="csX4014" fmla="*/ 1276420 w 1333472"/>
                <a:gd name="csY4014" fmla="*/ 101800 h 1537073"/>
                <a:gd name="csX4015" fmla="*/ 1278098 w 1333472"/>
                <a:gd name="csY4015" fmla="*/ 101800 h 1537073"/>
                <a:gd name="csX4016" fmla="*/ 1279776 w 1333472"/>
                <a:gd name="csY4016" fmla="*/ 101800 h 1537073"/>
                <a:gd name="csX4017" fmla="*/ 1282013 w 1333472"/>
                <a:gd name="csY4017" fmla="*/ 101800 h 1537073"/>
                <a:gd name="csX4018" fmla="*/ 1283691 w 1333472"/>
                <a:gd name="csY4018" fmla="*/ 101800 h 1537073"/>
                <a:gd name="csX4019" fmla="*/ 1285370 w 1333472"/>
                <a:gd name="csY4019" fmla="*/ 101800 h 1537073"/>
                <a:gd name="csX4020" fmla="*/ 1287047 w 1333472"/>
                <a:gd name="csY4020" fmla="*/ 103478 h 1537073"/>
                <a:gd name="csX4021" fmla="*/ 1287047 w 1333472"/>
                <a:gd name="csY4021" fmla="*/ 105716 h 1537073"/>
                <a:gd name="csX4022" fmla="*/ 1288725 w 1333472"/>
                <a:gd name="csY4022" fmla="*/ 105716 h 1537073"/>
                <a:gd name="csX4023" fmla="*/ 1288725 w 1333472"/>
                <a:gd name="csY4023" fmla="*/ 107394 h 1537073"/>
                <a:gd name="csX4024" fmla="*/ 1288725 w 1333472"/>
                <a:gd name="csY4024" fmla="*/ 109072 h 1537073"/>
                <a:gd name="csX4025" fmla="*/ 1287047 w 1333472"/>
                <a:gd name="csY4025" fmla="*/ 109072 h 1537073"/>
                <a:gd name="csX4026" fmla="*/ 1285370 w 1333472"/>
                <a:gd name="csY4026" fmla="*/ 109072 h 1537073"/>
                <a:gd name="csX4027" fmla="*/ 1285370 w 1333472"/>
                <a:gd name="csY4027" fmla="*/ 107394 h 1537073"/>
                <a:gd name="csX4028" fmla="*/ 1283691 w 1333472"/>
                <a:gd name="csY4028" fmla="*/ 107394 h 1537073"/>
                <a:gd name="csX4029" fmla="*/ 1282013 w 1333472"/>
                <a:gd name="csY4029" fmla="*/ 107394 h 1537073"/>
                <a:gd name="csX4030" fmla="*/ 1282013 w 1333472"/>
                <a:gd name="csY4030" fmla="*/ 109072 h 1537073"/>
                <a:gd name="csX4031" fmla="*/ 1279776 w 1333472"/>
                <a:gd name="csY4031" fmla="*/ 110750 h 1537073"/>
                <a:gd name="csX4032" fmla="*/ 1279776 w 1333472"/>
                <a:gd name="csY4032" fmla="*/ 112428 h 1537073"/>
                <a:gd name="csX4033" fmla="*/ 1278098 w 1333472"/>
                <a:gd name="csY4033" fmla="*/ 112428 h 1537073"/>
                <a:gd name="csX4034" fmla="*/ 1278098 w 1333472"/>
                <a:gd name="csY4034" fmla="*/ 114665 h 1537073"/>
                <a:gd name="csX4035" fmla="*/ 1276420 w 1333472"/>
                <a:gd name="csY4035" fmla="*/ 114665 h 1537073"/>
                <a:gd name="csX4036" fmla="*/ 1276420 w 1333472"/>
                <a:gd name="csY4036" fmla="*/ 116343 h 1537073"/>
                <a:gd name="csX4037" fmla="*/ 1276420 w 1333472"/>
                <a:gd name="csY4037" fmla="*/ 118021 h 1537073"/>
                <a:gd name="csX4038" fmla="*/ 1276420 w 1333472"/>
                <a:gd name="csY4038" fmla="*/ 119699 h 1537073"/>
                <a:gd name="csX4039" fmla="*/ 1276420 w 1333472"/>
                <a:gd name="csY4039" fmla="*/ 121377 h 1537073"/>
                <a:gd name="csX4040" fmla="*/ 1276420 w 1333472"/>
                <a:gd name="csY4040" fmla="*/ 123615 h 1537073"/>
                <a:gd name="csX4041" fmla="*/ 1276420 w 1333472"/>
                <a:gd name="csY4041" fmla="*/ 125293 h 1537073"/>
                <a:gd name="csX4042" fmla="*/ 1276420 w 1333472"/>
                <a:gd name="csY4042" fmla="*/ 126971 h 1537073"/>
                <a:gd name="csX4043" fmla="*/ 1274742 w 1333472"/>
                <a:gd name="csY4043" fmla="*/ 126971 h 1537073"/>
                <a:gd name="csX4044" fmla="*/ 1273064 w 1333472"/>
                <a:gd name="csY4044" fmla="*/ 126971 h 1537073"/>
                <a:gd name="csX4045" fmla="*/ 1273064 w 1333472"/>
                <a:gd name="csY4045" fmla="*/ 125293 h 1537073"/>
                <a:gd name="csX4046" fmla="*/ 1273064 w 1333472"/>
                <a:gd name="csY4046" fmla="*/ 125293 h 1537073"/>
                <a:gd name="csX4047" fmla="*/ 1270826 w 1333472"/>
                <a:gd name="csY4047" fmla="*/ 125293 h 1537073"/>
                <a:gd name="csX4048" fmla="*/ 1270826 w 1333472"/>
                <a:gd name="csY4048" fmla="*/ 126971 h 1537073"/>
                <a:gd name="csX4049" fmla="*/ 1270826 w 1333472"/>
                <a:gd name="csY4049" fmla="*/ 128649 h 1537073"/>
                <a:gd name="csX4050" fmla="*/ 1269148 w 1333472"/>
                <a:gd name="csY4050" fmla="*/ 128649 h 1537073"/>
                <a:gd name="csX4051" fmla="*/ 1267470 w 1333472"/>
                <a:gd name="csY4051" fmla="*/ 128649 h 1537073"/>
                <a:gd name="csX4052" fmla="*/ 1267470 w 1333472"/>
                <a:gd name="csY4052" fmla="*/ 128649 h 1537073"/>
                <a:gd name="csX4053" fmla="*/ 1265793 w 1333472"/>
                <a:gd name="csY4053" fmla="*/ 128649 h 1537073"/>
                <a:gd name="csX4054" fmla="*/ 1265793 w 1333472"/>
                <a:gd name="csY4054" fmla="*/ 130327 h 1537073"/>
                <a:gd name="csX4055" fmla="*/ 1264114 w 1333472"/>
                <a:gd name="csY4055" fmla="*/ 132005 h 1537073"/>
                <a:gd name="csX4056" fmla="*/ 1262436 w 1333472"/>
                <a:gd name="csY4056" fmla="*/ 134242 h 1537073"/>
                <a:gd name="csX4057" fmla="*/ 1262436 w 1333472"/>
                <a:gd name="csY4057" fmla="*/ 135920 h 1537073"/>
                <a:gd name="csX4058" fmla="*/ 1260199 w 1333472"/>
                <a:gd name="csY4058" fmla="*/ 135920 h 1537073"/>
                <a:gd name="csX4059" fmla="*/ 1260199 w 1333472"/>
                <a:gd name="csY4059" fmla="*/ 137598 h 1537073"/>
                <a:gd name="csX4060" fmla="*/ 1258521 w 1333472"/>
                <a:gd name="csY4060" fmla="*/ 137598 h 1537073"/>
                <a:gd name="csX4061" fmla="*/ 1258521 w 1333472"/>
                <a:gd name="csY4061" fmla="*/ 139276 h 1537073"/>
                <a:gd name="csX4062" fmla="*/ 1256843 w 1333472"/>
                <a:gd name="csY4062" fmla="*/ 143192 h 1537073"/>
                <a:gd name="csX4063" fmla="*/ 1253487 w 1333472"/>
                <a:gd name="csY4063" fmla="*/ 149904 h 1537073"/>
                <a:gd name="csX4064" fmla="*/ 1249571 w 1333472"/>
                <a:gd name="csY4064" fmla="*/ 152141 h 1537073"/>
                <a:gd name="csX4065" fmla="*/ 1247893 w 1333472"/>
                <a:gd name="csY4065" fmla="*/ 155497 h 1537073"/>
                <a:gd name="csX4066" fmla="*/ 1247893 w 1333472"/>
                <a:gd name="csY4066" fmla="*/ 157175 h 1537073"/>
                <a:gd name="csX4067" fmla="*/ 1246216 w 1333472"/>
                <a:gd name="csY4067" fmla="*/ 157175 h 1537073"/>
                <a:gd name="csX4068" fmla="*/ 1246216 w 1333472"/>
                <a:gd name="csY4068" fmla="*/ 160531 h 1537073"/>
                <a:gd name="csX4069" fmla="*/ 1246216 w 1333472"/>
                <a:gd name="csY4069" fmla="*/ 162769 h 1537073"/>
                <a:gd name="csX4070" fmla="*/ 1247893 w 1333472"/>
                <a:gd name="csY4070" fmla="*/ 162769 h 1537073"/>
                <a:gd name="csX4071" fmla="*/ 1247893 w 1333472"/>
                <a:gd name="csY4071" fmla="*/ 164447 h 1537073"/>
                <a:gd name="csX4072" fmla="*/ 1246216 w 1333472"/>
                <a:gd name="csY4072" fmla="*/ 164447 h 1537073"/>
                <a:gd name="csX4073" fmla="*/ 1246216 w 1333472"/>
                <a:gd name="csY4073" fmla="*/ 166125 h 1537073"/>
                <a:gd name="csX4074" fmla="*/ 1244537 w 1333472"/>
                <a:gd name="csY4074" fmla="*/ 166125 h 1537073"/>
                <a:gd name="csX4075" fmla="*/ 1244537 w 1333472"/>
                <a:gd name="csY4075" fmla="*/ 166125 h 1537073"/>
                <a:gd name="csX4076" fmla="*/ 1244537 w 1333472"/>
                <a:gd name="csY4076" fmla="*/ 164447 h 1537073"/>
                <a:gd name="csX4077" fmla="*/ 1242300 w 1333472"/>
                <a:gd name="csY4077" fmla="*/ 164447 h 1537073"/>
                <a:gd name="csX4078" fmla="*/ 1240622 w 1333472"/>
                <a:gd name="csY4078" fmla="*/ 164447 h 1537073"/>
                <a:gd name="csX4079" fmla="*/ 1238944 w 1333472"/>
                <a:gd name="csY4079" fmla="*/ 164447 h 1537073"/>
                <a:gd name="csX4080" fmla="*/ 1238944 w 1333472"/>
                <a:gd name="csY4080" fmla="*/ 166125 h 1537073"/>
                <a:gd name="csX4081" fmla="*/ 1237266 w 1333472"/>
                <a:gd name="csY4081" fmla="*/ 166125 h 1537073"/>
                <a:gd name="csX4082" fmla="*/ 1237266 w 1333472"/>
                <a:gd name="csY4082" fmla="*/ 167803 h 1537073"/>
                <a:gd name="csX4083" fmla="*/ 1237266 w 1333472"/>
                <a:gd name="csY4083" fmla="*/ 167803 h 1537073"/>
                <a:gd name="csX4084" fmla="*/ 1238944 w 1333472"/>
                <a:gd name="csY4084" fmla="*/ 167803 h 1537073"/>
                <a:gd name="csX4085" fmla="*/ 1238944 w 1333472"/>
                <a:gd name="csY4085" fmla="*/ 169481 h 1537073"/>
                <a:gd name="csX4086" fmla="*/ 1238944 w 1333472"/>
                <a:gd name="csY4086" fmla="*/ 171718 h 1537073"/>
                <a:gd name="csX4087" fmla="*/ 1238944 w 1333472"/>
                <a:gd name="csY4087" fmla="*/ 173396 h 1537073"/>
                <a:gd name="csX4088" fmla="*/ 1238944 w 1333472"/>
                <a:gd name="csY4088" fmla="*/ 175074 h 1537073"/>
                <a:gd name="csX4089" fmla="*/ 1238944 w 1333472"/>
                <a:gd name="csY4089" fmla="*/ 173396 h 1537073"/>
                <a:gd name="csX4090" fmla="*/ 1238944 w 1333472"/>
                <a:gd name="csY4090" fmla="*/ 175074 h 1537073"/>
                <a:gd name="csX4091" fmla="*/ 1238944 w 1333472"/>
                <a:gd name="csY4091" fmla="*/ 176752 h 1537073"/>
                <a:gd name="csX4092" fmla="*/ 1238944 w 1333472"/>
                <a:gd name="csY4092" fmla="*/ 178430 h 1537073"/>
                <a:gd name="csX4093" fmla="*/ 1237266 w 1333472"/>
                <a:gd name="csY4093" fmla="*/ 180668 h 1537073"/>
                <a:gd name="csX4094" fmla="*/ 1237266 w 1333472"/>
                <a:gd name="csY4094" fmla="*/ 180668 h 1537073"/>
                <a:gd name="csX4095" fmla="*/ 1238944 w 1333472"/>
                <a:gd name="csY4095" fmla="*/ 180668 h 1537073"/>
                <a:gd name="csX4096" fmla="*/ 1240622 w 1333472"/>
                <a:gd name="csY4096" fmla="*/ 180668 h 1537073"/>
                <a:gd name="csX4097" fmla="*/ 1240622 w 1333472"/>
                <a:gd name="csY4097" fmla="*/ 182346 h 1537073"/>
                <a:gd name="csX4098" fmla="*/ 1240622 w 1333472"/>
                <a:gd name="csY4098" fmla="*/ 184024 h 1537073"/>
                <a:gd name="csX4099" fmla="*/ 1238944 w 1333472"/>
                <a:gd name="csY4099" fmla="*/ 184024 h 1537073"/>
                <a:gd name="csX4100" fmla="*/ 1235588 w 1333472"/>
                <a:gd name="csY4100" fmla="*/ 185702 h 1537073"/>
                <a:gd name="csX4101" fmla="*/ 1233910 w 1333472"/>
                <a:gd name="csY4101" fmla="*/ 185702 h 1537073"/>
                <a:gd name="csX4102" fmla="*/ 1233910 w 1333472"/>
                <a:gd name="csY4102" fmla="*/ 187380 h 1537073"/>
                <a:gd name="csX4103" fmla="*/ 1233910 w 1333472"/>
                <a:gd name="csY4103" fmla="*/ 189058 h 1537073"/>
                <a:gd name="csX4104" fmla="*/ 1235588 w 1333472"/>
                <a:gd name="csY4104" fmla="*/ 189058 h 1537073"/>
                <a:gd name="csX4105" fmla="*/ 1237266 w 1333472"/>
                <a:gd name="csY4105" fmla="*/ 187380 h 1537073"/>
                <a:gd name="csX4106" fmla="*/ 1238944 w 1333472"/>
                <a:gd name="csY4106" fmla="*/ 187380 h 1537073"/>
                <a:gd name="csX4107" fmla="*/ 1240622 w 1333472"/>
                <a:gd name="csY4107" fmla="*/ 187380 h 1537073"/>
                <a:gd name="csX4108" fmla="*/ 1242300 w 1333472"/>
                <a:gd name="csY4108" fmla="*/ 187380 h 1537073"/>
                <a:gd name="csX4109" fmla="*/ 1244537 w 1333472"/>
                <a:gd name="csY4109" fmla="*/ 187380 h 1537073"/>
                <a:gd name="csX4110" fmla="*/ 1244537 w 1333472"/>
                <a:gd name="csY4110" fmla="*/ 189058 h 1537073"/>
                <a:gd name="csX4111" fmla="*/ 1244537 w 1333472"/>
                <a:gd name="csY4111" fmla="*/ 191295 h 1537073"/>
                <a:gd name="csX4112" fmla="*/ 1244537 w 1333472"/>
                <a:gd name="csY4112" fmla="*/ 192973 h 1537073"/>
                <a:gd name="csX4113" fmla="*/ 1242300 w 1333472"/>
                <a:gd name="csY4113" fmla="*/ 194651 h 1537073"/>
                <a:gd name="csX4114" fmla="*/ 1242300 w 1333472"/>
                <a:gd name="csY4114" fmla="*/ 196329 h 1537073"/>
                <a:gd name="csX4115" fmla="*/ 1240622 w 1333472"/>
                <a:gd name="csY4115" fmla="*/ 196329 h 1537073"/>
                <a:gd name="csX4116" fmla="*/ 1240622 w 1333472"/>
                <a:gd name="csY4116" fmla="*/ 198007 h 1537073"/>
                <a:gd name="csX4117" fmla="*/ 1240622 w 1333472"/>
                <a:gd name="csY4117" fmla="*/ 200245 h 1537073"/>
                <a:gd name="csX4118" fmla="*/ 1238944 w 1333472"/>
                <a:gd name="csY4118" fmla="*/ 200245 h 1537073"/>
                <a:gd name="csX4119" fmla="*/ 1238944 w 1333472"/>
                <a:gd name="csY4119" fmla="*/ 200245 h 1537073"/>
                <a:gd name="csX4120" fmla="*/ 1238944 w 1333472"/>
                <a:gd name="csY4120" fmla="*/ 201923 h 1537073"/>
                <a:gd name="csX4121" fmla="*/ 1240622 w 1333472"/>
                <a:gd name="csY4121" fmla="*/ 203601 h 1537073"/>
                <a:gd name="csX4122" fmla="*/ 1238944 w 1333472"/>
                <a:gd name="csY4122" fmla="*/ 205279 h 1537073"/>
                <a:gd name="csX4123" fmla="*/ 1238944 w 1333472"/>
                <a:gd name="csY4123" fmla="*/ 206957 h 1537073"/>
                <a:gd name="csX4124" fmla="*/ 1238944 w 1333472"/>
                <a:gd name="csY4124" fmla="*/ 210872 h 1537073"/>
                <a:gd name="csX4125" fmla="*/ 1237266 w 1333472"/>
                <a:gd name="csY4125" fmla="*/ 210872 h 1537073"/>
                <a:gd name="csX4126" fmla="*/ 1237266 w 1333472"/>
                <a:gd name="csY4126" fmla="*/ 212550 h 1537073"/>
                <a:gd name="csX4127" fmla="*/ 1237266 w 1333472"/>
                <a:gd name="csY4127" fmla="*/ 214228 h 1537073"/>
                <a:gd name="csX4128" fmla="*/ 1237266 w 1333472"/>
                <a:gd name="csY4128" fmla="*/ 215906 h 1537073"/>
                <a:gd name="csX4129" fmla="*/ 1237266 w 1333472"/>
                <a:gd name="csY4129" fmla="*/ 217584 h 1537073"/>
                <a:gd name="csX4130" fmla="*/ 1237266 w 1333472"/>
                <a:gd name="csY4130" fmla="*/ 219822 h 1537073"/>
                <a:gd name="csX4131" fmla="*/ 1235588 w 1333472"/>
                <a:gd name="csY4131" fmla="*/ 221500 h 1537073"/>
                <a:gd name="csX4132" fmla="*/ 1235588 w 1333472"/>
                <a:gd name="csY4132" fmla="*/ 223178 h 1537073"/>
                <a:gd name="csX4133" fmla="*/ 1235588 w 1333472"/>
                <a:gd name="csY4133" fmla="*/ 224856 h 1537073"/>
                <a:gd name="csX4134" fmla="*/ 1235588 w 1333472"/>
                <a:gd name="csY4134" fmla="*/ 226534 h 1537073"/>
                <a:gd name="csX4135" fmla="*/ 1235588 w 1333472"/>
                <a:gd name="csY4135" fmla="*/ 228771 h 1537073"/>
                <a:gd name="csX4136" fmla="*/ 1233910 w 1333472"/>
                <a:gd name="csY4136" fmla="*/ 228771 h 1537073"/>
                <a:gd name="csX4137" fmla="*/ 1235588 w 1333472"/>
                <a:gd name="csY4137" fmla="*/ 232127 h 1537073"/>
                <a:gd name="csX4138" fmla="*/ 1235588 w 1333472"/>
                <a:gd name="csY4138" fmla="*/ 233805 h 1537073"/>
                <a:gd name="csX4139" fmla="*/ 1235588 w 1333472"/>
                <a:gd name="csY4139" fmla="*/ 235483 h 1537073"/>
                <a:gd name="csX4140" fmla="*/ 1235588 w 1333472"/>
                <a:gd name="csY4140" fmla="*/ 237721 h 1537073"/>
                <a:gd name="csX4141" fmla="*/ 1235588 w 1333472"/>
                <a:gd name="csY4141" fmla="*/ 241077 h 1537073"/>
                <a:gd name="csX4142" fmla="*/ 1235588 w 1333472"/>
                <a:gd name="csY4142" fmla="*/ 242755 h 1537073"/>
                <a:gd name="csX4143" fmla="*/ 1235588 w 1333472"/>
                <a:gd name="csY4143" fmla="*/ 244433 h 1537073"/>
                <a:gd name="csX4144" fmla="*/ 1237266 w 1333472"/>
                <a:gd name="csY4144" fmla="*/ 244433 h 1537073"/>
                <a:gd name="csX4145" fmla="*/ 1238944 w 1333472"/>
                <a:gd name="csY4145" fmla="*/ 248348 h 1537073"/>
                <a:gd name="csX4146" fmla="*/ 1238944 w 1333472"/>
                <a:gd name="csY4146" fmla="*/ 250026 h 1537073"/>
                <a:gd name="csX4147" fmla="*/ 1237266 w 1333472"/>
                <a:gd name="csY4147" fmla="*/ 250026 h 1537073"/>
                <a:gd name="csX4148" fmla="*/ 1237266 w 1333472"/>
                <a:gd name="csY4148" fmla="*/ 251704 h 1537073"/>
                <a:gd name="csX4149" fmla="*/ 1235588 w 1333472"/>
                <a:gd name="csY4149" fmla="*/ 251704 h 1537073"/>
                <a:gd name="csX4150" fmla="*/ 1233910 w 1333472"/>
                <a:gd name="csY4150" fmla="*/ 251704 h 1537073"/>
                <a:gd name="csX4151" fmla="*/ 1233910 w 1333472"/>
                <a:gd name="csY4151" fmla="*/ 253382 h 1537073"/>
                <a:gd name="csX4152" fmla="*/ 1233910 w 1333472"/>
                <a:gd name="csY4152" fmla="*/ 255060 h 1537073"/>
                <a:gd name="csX4153" fmla="*/ 1233910 w 1333472"/>
                <a:gd name="csY4153" fmla="*/ 257298 h 1537073"/>
                <a:gd name="csX4154" fmla="*/ 1231672 w 1333472"/>
                <a:gd name="csY4154" fmla="*/ 257298 h 1537073"/>
                <a:gd name="csX4155" fmla="*/ 1231672 w 1333472"/>
                <a:gd name="csY4155" fmla="*/ 258976 h 1537073"/>
                <a:gd name="csX4156" fmla="*/ 1229994 w 1333472"/>
                <a:gd name="csY4156" fmla="*/ 258976 h 1537073"/>
                <a:gd name="csX4157" fmla="*/ 1228317 w 1333472"/>
                <a:gd name="csY4157" fmla="*/ 258976 h 1537073"/>
                <a:gd name="csX4158" fmla="*/ 1228317 w 1333472"/>
                <a:gd name="csY4158" fmla="*/ 260654 h 1537073"/>
                <a:gd name="csX4159" fmla="*/ 1226639 w 1333472"/>
                <a:gd name="csY4159" fmla="*/ 262332 h 1537073"/>
                <a:gd name="csX4160" fmla="*/ 1226639 w 1333472"/>
                <a:gd name="csY4160" fmla="*/ 266247 h 1537073"/>
                <a:gd name="csX4161" fmla="*/ 1226639 w 1333472"/>
                <a:gd name="csY4161" fmla="*/ 267925 h 1537073"/>
                <a:gd name="csX4162" fmla="*/ 1226639 w 1333472"/>
                <a:gd name="csY4162" fmla="*/ 269603 h 1537073"/>
                <a:gd name="csX4163" fmla="*/ 1226639 w 1333472"/>
                <a:gd name="csY4163" fmla="*/ 269603 h 1537073"/>
                <a:gd name="csX4164" fmla="*/ 1228317 w 1333472"/>
                <a:gd name="csY4164" fmla="*/ 269603 h 1537073"/>
                <a:gd name="csX4165" fmla="*/ 1228317 w 1333472"/>
                <a:gd name="csY4165" fmla="*/ 271281 h 1537073"/>
                <a:gd name="csX4166" fmla="*/ 1228317 w 1333472"/>
                <a:gd name="csY4166" fmla="*/ 272959 h 1537073"/>
                <a:gd name="csX4167" fmla="*/ 1228317 w 1333472"/>
                <a:gd name="csY4167" fmla="*/ 274637 h 1537073"/>
                <a:gd name="csX4168" fmla="*/ 1228317 w 1333472"/>
                <a:gd name="csY4168" fmla="*/ 276875 h 1537073"/>
                <a:gd name="csX4169" fmla="*/ 1226639 w 1333472"/>
                <a:gd name="csY4169" fmla="*/ 276875 h 1537073"/>
                <a:gd name="csX4170" fmla="*/ 1226639 w 1333472"/>
                <a:gd name="csY4170" fmla="*/ 278553 h 1537073"/>
                <a:gd name="csX4171" fmla="*/ 1226639 w 1333472"/>
                <a:gd name="csY4171" fmla="*/ 280231 h 1537073"/>
                <a:gd name="csX4172" fmla="*/ 1226639 w 1333472"/>
                <a:gd name="csY4172" fmla="*/ 280231 h 1537073"/>
                <a:gd name="csX4173" fmla="*/ 1226639 w 1333472"/>
                <a:gd name="csY4173" fmla="*/ 281909 h 1537073"/>
                <a:gd name="csX4174" fmla="*/ 1224960 w 1333472"/>
                <a:gd name="csY4174" fmla="*/ 281909 h 1537073"/>
                <a:gd name="csX4175" fmla="*/ 1222723 w 1333472"/>
                <a:gd name="csY4175" fmla="*/ 281909 h 1537073"/>
                <a:gd name="csX4176" fmla="*/ 1222723 w 1333472"/>
                <a:gd name="csY4176" fmla="*/ 285824 h 1537073"/>
                <a:gd name="csX4177" fmla="*/ 1222723 w 1333472"/>
                <a:gd name="csY4177" fmla="*/ 287502 h 1537073"/>
                <a:gd name="csX4178" fmla="*/ 1222723 w 1333472"/>
                <a:gd name="csY4178" fmla="*/ 289180 h 1537073"/>
                <a:gd name="csX4179" fmla="*/ 1221045 w 1333472"/>
                <a:gd name="csY4179" fmla="*/ 290858 h 1537073"/>
                <a:gd name="csX4180" fmla="*/ 1221045 w 1333472"/>
                <a:gd name="csY4180" fmla="*/ 292536 h 1537073"/>
                <a:gd name="csX4181" fmla="*/ 1221045 w 1333472"/>
                <a:gd name="csY4181" fmla="*/ 294774 h 1537073"/>
                <a:gd name="csX4182" fmla="*/ 1221045 w 1333472"/>
                <a:gd name="csY4182" fmla="*/ 296452 h 1537073"/>
                <a:gd name="csX4183" fmla="*/ 1221045 w 1333472"/>
                <a:gd name="csY4183" fmla="*/ 298130 h 1537073"/>
                <a:gd name="csX4184" fmla="*/ 1219367 w 1333472"/>
                <a:gd name="csY4184" fmla="*/ 299808 h 1537073"/>
                <a:gd name="csX4185" fmla="*/ 1217689 w 1333472"/>
                <a:gd name="csY4185" fmla="*/ 305401 h 1537073"/>
                <a:gd name="csX4186" fmla="*/ 1217689 w 1333472"/>
                <a:gd name="csY4186" fmla="*/ 307079 h 1537073"/>
                <a:gd name="csX4187" fmla="*/ 1219367 w 1333472"/>
                <a:gd name="csY4187" fmla="*/ 307079 h 1537073"/>
                <a:gd name="csX4188" fmla="*/ 1221045 w 1333472"/>
                <a:gd name="csY4188" fmla="*/ 307079 h 1537073"/>
                <a:gd name="csX4189" fmla="*/ 1222723 w 1333472"/>
                <a:gd name="csY4189" fmla="*/ 307079 h 1537073"/>
                <a:gd name="csX4190" fmla="*/ 1224960 w 1333472"/>
                <a:gd name="csY4190" fmla="*/ 307079 h 1537073"/>
                <a:gd name="csX4191" fmla="*/ 1226639 w 1333472"/>
                <a:gd name="csY4191" fmla="*/ 307079 h 1537073"/>
                <a:gd name="csX4192" fmla="*/ 1226639 w 1333472"/>
                <a:gd name="csY4192" fmla="*/ 308757 h 1537073"/>
                <a:gd name="csX4193" fmla="*/ 1228317 w 1333472"/>
                <a:gd name="csY4193" fmla="*/ 308757 h 1537073"/>
                <a:gd name="csX4194" fmla="*/ 1229994 w 1333472"/>
                <a:gd name="csY4194" fmla="*/ 308757 h 1537073"/>
                <a:gd name="csX4195" fmla="*/ 1231672 w 1333472"/>
                <a:gd name="csY4195" fmla="*/ 308757 h 1537073"/>
                <a:gd name="csX4196" fmla="*/ 1231672 w 1333472"/>
                <a:gd name="csY4196" fmla="*/ 307079 h 1537073"/>
                <a:gd name="csX4197" fmla="*/ 1231672 w 1333472"/>
                <a:gd name="csY4197" fmla="*/ 305401 h 1537073"/>
                <a:gd name="csX4198" fmla="*/ 1233910 w 1333472"/>
                <a:gd name="csY4198" fmla="*/ 305401 h 1537073"/>
                <a:gd name="csX4199" fmla="*/ 1233910 w 1333472"/>
                <a:gd name="csY4199" fmla="*/ 303164 h 1537073"/>
                <a:gd name="csX4200" fmla="*/ 1235588 w 1333472"/>
                <a:gd name="csY4200" fmla="*/ 303164 h 1537073"/>
                <a:gd name="csX4201" fmla="*/ 1237266 w 1333472"/>
                <a:gd name="csY4201" fmla="*/ 301486 h 1537073"/>
                <a:gd name="csX4202" fmla="*/ 1235588 w 1333472"/>
                <a:gd name="csY4202" fmla="*/ 301486 h 1537073"/>
                <a:gd name="csX4203" fmla="*/ 1235588 w 1333472"/>
                <a:gd name="csY4203" fmla="*/ 299808 h 1537073"/>
                <a:gd name="csX4204" fmla="*/ 1233910 w 1333472"/>
                <a:gd name="csY4204" fmla="*/ 299808 h 1537073"/>
                <a:gd name="csX4205" fmla="*/ 1233910 w 1333472"/>
                <a:gd name="csY4205" fmla="*/ 298130 h 1537073"/>
                <a:gd name="csX4206" fmla="*/ 1233910 w 1333472"/>
                <a:gd name="csY4206" fmla="*/ 296452 h 1537073"/>
                <a:gd name="csX4207" fmla="*/ 1233910 w 1333472"/>
                <a:gd name="csY4207" fmla="*/ 294774 h 1537073"/>
                <a:gd name="csX4208" fmla="*/ 1233910 w 1333472"/>
                <a:gd name="csY4208" fmla="*/ 292536 h 1537073"/>
                <a:gd name="csX4209" fmla="*/ 1233910 w 1333472"/>
                <a:gd name="csY4209" fmla="*/ 290858 h 1537073"/>
                <a:gd name="csX4210" fmla="*/ 1233910 w 1333472"/>
                <a:gd name="csY4210" fmla="*/ 289180 h 1537073"/>
                <a:gd name="csX4211" fmla="*/ 1233910 w 1333472"/>
                <a:gd name="csY4211" fmla="*/ 287502 h 1537073"/>
                <a:gd name="csX4212" fmla="*/ 1233910 w 1333472"/>
                <a:gd name="csY4212" fmla="*/ 285824 h 1537073"/>
                <a:gd name="csX4213" fmla="*/ 1235588 w 1333472"/>
                <a:gd name="csY4213" fmla="*/ 285824 h 1537073"/>
                <a:gd name="csX4214" fmla="*/ 1235588 w 1333472"/>
                <a:gd name="csY4214" fmla="*/ 283587 h 1537073"/>
                <a:gd name="csX4215" fmla="*/ 1235588 w 1333472"/>
                <a:gd name="csY4215" fmla="*/ 281909 h 1537073"/>
                <a:gd name="csX4216" fmla="*/ 1235588 w 1333472"/>
                <a:gd name="csY4216" fmla="*/ 280231 h 1537073"/>
                <a:gd name="csX4217" fmla="*/ 1238944 w 1333472"/>
                <a:gd name="csY4217" fmla="*/ 276875 h 1537073"/>
                <a:gd name="csX4218" fmla="*/ 1238944 w 1333472"/>
                <a:gd name="csY4218" fmla="*/ 274637 h 1537073"/>
                <a:gd name="csX4219" fmla="*/ 1238944 w 1333472"/>
                <a:gd name="csY4219" fmla="*/ 272959 h 1537073"/>
                <a:gd name="csX4220" fmla="*/ 1240622 w 1333472"/>
                <a:gd name="csY4220" fmla="*/ 271281 h 1537073"/>
                <a:gd name="csX4221" fmla="*/ 1240622 w 1333472"/>
                <a:gd name="csY4221" fmla="*/ 267925 h 1537073"/>
                <a:gd name="csX4222" fmla="*/ 1242300 w 1333472"/>
                <a:gd name="csY4222" fmla="*/ 267925 h 1537073"/>
                <a:gd name="csX4223" fmla="*/ 1244537 w 1333472"/>
                <a:gd name="csY4223" fmla="*/ 264010 h 1537073"/>
                <a:gd name="csX4224" fmla="*/ 1246216 w 1333472"/>
                <a:gd name="csY4224" fmla="*/ 262332 h 1537073"/>
                <a:gd name="csX4225" fmla="*/ 1247893 w 1333472"/>
                <a:gd name="csY4225" fmla="*/ 262332 h 1537073"/>
                <a:gd name="csX4226" fmla="*/ 1247893 w 1333472"/>
                <a:gd name="csY4226" fmla="*/ 264010 h 1537073"/>
                <a:gd name="csX4227" fmla="*/ 1249571 w 1333472"/>
                <a:gd name="csY4227" fmla="*/ 264010 h 1537073"/>
                <a:gd name="csX4228" fmla="*/ 1251249 w 1333472"/>
                <a:gd name="csY4228" fmla="*/ 264010 h 1537073"/>
                <a:gd name="csX4229" fmla="*/ 1253487 w 1333472"/>
                <a:gd name="csY4229" fmla="*/ 266247 h 1537073"/>
                <a:gd name="csX4230" fmla="*/ 1253487 w 1333472"/>
                <a:gd name="csY4230" fmla="*/ 267925 h 1537073"/>
                <a:gd name="csX4231" fmla="*/ 1253487 w 1333472"/>
                <a:gd name="csY4231" fmla="*/ 269603 h 1537073"/>
                <a:gd name="csX4232" fmla="*/ 1253487 w 1333472"/>
                <a:gd name="csY4232" fmla="*/ 271281 h 1537073"/>
                <a:gd name="csX4233" fmla="*/ 1253487 w 1333472"/>
                <a:gd name="csY4233" fmla="*/ 269603 h 1537073"/>
                <a:gd name="csX4234" fmla="*/ 1253487 w 1333472"/>
                <a:gd name="csY4234" fmla="*/ 271281 h 1537073"/>
                <a:gd name="csX4235" fmla="*/ 1255165 w 1333472"/>
                <a:gd name="csY4235" fmla="*/ 272959 h 1537073"/>
                <a:gd name="csX4236" fmla="*/ 1255165 w 1333472"/>
                <a:gd name="csY4236" fmla="*/ 274637 h 1537073"/>
                <a:gd name="csX4237" fmla="*/ 1256843 w 1333472"/>
                <a:gd name="csY4237" fmla="*/ 274637 h 1537073"/>
                <a:gd name="csX4238" fmla="*/ 1258521 w 1333472"/>
                <a:gd name="csY4238" fmla="*/ 274637 h 1537073"/>
                <a:gd name="csX4239" fmla="*/ 1258521 w 1333472"/>
                <a:gd name="csY4239" fmla="*/ 276875 h 1537073"/>
                <a:gd name="csX4240" fmla="*/ 1262436 w 1333472"/>
                <a:gd name="csY4240" fmla="*/ 280231 h 1537073"/>
                <a:gd name="csX4241" fmla="*/ 1264114 w 1333472"/>
                <a:gd name="csY4241" fmla="*/ 280231 h 1537073"/>
                <a:gd name="csX4242" fmla="*/ 1265793 w 1333472"/>
                <a:gd name="csY4242" fmla="*/ 281909 h 1537073"/>
                <a:gd name="csX4243" fmla="*/ 1267470 w 1333472"/>
                <a:gd name="csY4243" fmla="*/ 281909 h 1537073"/>
                <a:gd name="csX4244" fmla="*/ 1269148 w 1333472"/>
                <a:gd name="csY4244" fmla="*/ 283587 h 1537073"/>
                <a:gd name="csX4245" fmla="*/ 1269148 w 1333472"/>
                <a:gd name="csY4245" fmla="*/ 285824 h 1537073"/>
                <a:gd name="csX4246" fmla="*/ 1270826 w 1333472"/>
                <a:gd name="csY4246" fmla="*/ 285824 h 1537073"/>
                <a:gd name="csX4247" fmla="*/ 1274742 w 1333472"/>
                <a:gd name="csY4247" fmla="*/ 285824 h 1537073"/>
                <a:gd name="csX4248" fmla="*/ 1276420 w 1333472"/>
                <a:gd name="csY4248" fmla="*/ 285824 h 1537073"/>
                <a:gd name="csX4249" fmla="*/ 1276420 w 1333472"/>
                <a:gd name="csY4249" fmla="*/ 287502 h 1537073"/>
                <a:gd name="csX4250" fmla="*/ 1278098 w 1333472"/>
                <a:gd name="csY4250" fmla="*/ 287502 h 1537073"/>
                <a:gd name="csX4251" fmla="*/ 1279776 w 1333472"/>
                <a:gd name="csY4251" fmla="*/ 287502 h 1537073"/>
                <a:gd name="csX4252" fmla="*/ 1282013 w 1333472"/>
                <a:gd name="csY4252" fmla="*/ 287502 h 1537073"/>
                <a:gd name="csX4253" fmla="*/ 1283691 w 1333472"/>
                <a:gd name="csY4253" fmla="*/ 287502 h 1537073"/>
                <a:gd name="csX4254" fmla="*/ 1283691 w 1333472"/>
                <a:gd name="csY4254" fmla="*/ 289180 h 1537073"/>
                <a:gd name="csX4255" fmla="*/ 1285370 w 1333472"/>
                <a:gd name="csY4255" fmla="*/ 289180 h 1537073"/>
                <a:gd name="csX4256" fmla="*/ 1285370 w 1333472"/>
                <a:gd name="csY4256" fmla="*/ 290858 h 1537073"/>
                <a:gd name="csX4257" fmla="*/ 1285370 w 1333472"/>
                <a:gd name="csY4257" fmla="*/ 292536 h 1537073"/>
                <a:gd name="csX4258" fmla="*/ 1287047 w 1333472"/>
                <a:gd name="csY4258" fmla="*/ 292536 h 1537073"/>
                <a:gd name="csX4259" fmla="*/ 1287047 w 1333472"/>
                <a:gd name="csY4259" fmla="*/ 294774 h 1537073"/>
                <a:gd name="csX4260" fmla="*/ 1287047 w 1333472"/>
                <a:gd name="csY4260" fmla="*/ 296452 h 1537073"/>
                <a:gd name="csX4261" fmla="*/ 1288725 w 1333472"/>
                <a:gd name="csY4261" fmla="*/ 296452 h 1537073"/>
                <a:gd name="csX4262" fmla="*/ 1288725 w 1333472"/>
                <a:gd name="csY4262" fmla="*/ 298130 h 1537073"/>
                <a:gd name="csX4263" fmla="*/ 1288725 w 1333472"/>
                <a:gd name="csY4263" fmla="*/ 299808 h 1537073"/>
                <a:gd name="csX4264" fmla="*/ 1290963 w 1333472"/>
                <a:gd name="csY4264" fmla="*/ 301486 h 1537073"/>
                <a:gd name="csX4265" fmla="*/ 1290963 w 1333472"/>
                <a:gd name="csY4265" fmla="*/ 303164 h 1537073"/>
                <a:gd name="csX4266" fmla="*/ 1292641 w 1333472"/>
                <a:gd name="csY4266" fmla="*/ 305401 h 1537073"/>
                <a:gd name="csX4267" fmla="*/ 1292641 w 1333472"/>
                <a:gd name="csY4267" fmla="*/ 307079 h 1537073"/>
                <a:gd name="csX4268" fmla="*/ 1287047 w 1333472"/>
                <a:gd name="csY4268" fmla="*/ 307079 h 1537073"/>
                <a:gd name="csX4269" fmla="*/ 1287047 w 1333472"/>
                <a:gd name="csY4269" fmla="*/ 308757 h 1537073"/>
                <a:gd name="csX4270" fmla="*/ 1285370 w 1333472"/>
                <a:gd name="csY4270" fmla="*/ 310435 h 1537073"/>
                <a:gd name="csX4271" fmla="*/ 1282013 w 1333472"/>
                <a:gd name="csY4271" fmla="*/ 310435 h 1537073"/>
                <a:gd name="csX4272" fmla="*/ 1279776 w 1333472"/>
                <a:gd name="csY4272" fmla="*/ 308757 h 1537073"/>
                <a:gd name="csX4273" fmla="*/ 1279776 w 1333472"/>
                <a:gd name="csY4273" fmla="*/ 307079 h 1537073"/>
                <a:gd name="csX4274" fmla="*/ 1278098 w 1333472"/>
                <a:gd name="csY4274" fmla="*/ 307079 h 1537073"/>
                <a:gd name="csX4275" fmla="*/ 1276420 w 1333472"/>
                <a:gd name="csY4275" fmla="*/ 307079 h 1537073"/>
                <a:gd name="csX4276" fmla="*/ 1276420 w 1333472"/>
                <a:gd name="csY4276" fmla="*/ 305401 h 1537073"/>
                <a:gd name="csX4277" fmla="*/ 1274742 w 1333472"/>
                <a:gd name="csY4277" fmla="*/ 303164 h 1537073"/>
                <a:gd name="csX4278" fmla="*/ 1273064 w 1333472"/>
                <a:gd name="csY4278" fmla="*/ 301486 h 1537073"/>
                <a:gd name="csX4279" fmla="*/ 1273064 w 1333472"/>
                <a:gd name="csY4279" fmla="*/ 299808 h 1537073"/>
                <a:gd name="csX4280" fmla="*/ 1270826 w 1333472"/>
                <a:gd name="csY4280" fmla="*/ 299808 h 1537073"/>
                <a:gd name="csX4281" fmla="*/ 1269148 w 1333472"/>
                <a:gd name="csY4281" fmla="*/ 299808 h 1537073"/>
                <a:gd name="csX4282" fmla="*/ 1269148 w 1333472"/>
                <a:gd name="csY4282" fmla="*/ 298130 h 1537073"/>
                <a:gd name="csX4283" fmla="*/ 1269148 w 1333472"/>
                <a:gd name="csY4283" fmla="*/ 296452 h 1537073"/>
                <a:gd name="csX4284" fmla="*/ 1267470 w 1333472"/>
                <a:gd name="csY4284" fmla="*/ 294774 h 1537073"/>
                <a:gd name="csX4285" fmla="*/ 1265793 w 1333472"/>
                <a:gd name="csY4285" fmla="*/ 294774 h 1537073"/>
                <a:gd name="csX4286" fmla="*/ 1264114 w 1333472"/>
                <a:gd name="csY4286" fmla="*/ 294774 h 1537073"/>
                <a:gd name="csX4287" fmla="*/ 1262436 w 1333472"/>
                <a:gd name="csY4287" fmla="*/ 294774 h 1537073"/>
                <a:gd name="csX4288" fmla="*/ 1262436 w 1333472"/>
                <a:gd name="csY4288" fmla="*/ 292536 h 1537073"/>
                <a:gd name="csX4289" fmla="*/ 1258521 w 1333472"/>
                <a:gd name="csY4289" fmla="*/ 294774 h 1537073"/>
                <a:gd name="csX4290" fmla="*/ 1258521 w 1333472"/>
                <a:gd name="csY4290" fmla="*/ 296452 h 1537073"/>
                <a:gd name="csX4291" fmla="*/ 1258521 w 1333472"/>
                <a:gd name="csY4291" fmla="*/ 298130 h 1537073"/>
                <a:gd name="csX4292" fmla="*/ 1256843 w 1333472"/>
                <a:gd name="csY4292" fmla="*/ 298130 h 1537073"/>
                <a:gd name="csX4293" fmla="*/ 1255165 w 1333472"/>
                <a:gd name="csY4293" fmla="*/ 298130 h 1537073"/>
                <a:gd name="csX4294" fmla="*/ 1255165 w 1333472"/>
                <a:gd name="csY4294" fmla="*/ 296452 h 1537073"/>
                <a:gd name="csX4295" fmla="*/ 1253487 w 1333472"/>
                <a:gd name="csY4295" fmla="*/ 294774 h 1537073"/>
                <a:gd name="csX4296" fmla="*/ 1253487 w 1333472"/>
                <a:gd name="csY4296" fmla="*/ 294774 h 1537073"/>
                <a:gd name="csX4297" fmla="*/ 1251249 w 1333472"/>
                <a:gd name="csY4297" fmla="*/ 296452 h 1537073"/>
                <a:gd name="csX4298" fmla="*/ 1251249 w 1333472"/>
                <a:gd name="csY4298" fmla="*/ 298130 h 1537073"/>
                <a:gd name="csX4299" fmla="*/ 1249571 w 1333472"/>
                <a:gd name="csY4299" fmla="*/ 298130 h 1537073"/>
                <a:gd name="csX4300" fmla="*/ 1246216 w 1333472"/>
                <a:gd name="csY4300" fmla="*/ 299808 h 1537073"/>
                <a:gd name="csX4301" fmla="*/ 1246216 w 1333472"/>
                <a:gd name="csY4301" fmla="*/ 301486 h 1537073"/>
                <a:gd name="csX4302" fmla="*/ 1247893 w 1333472"/>
                <a:gd name="csY4302" fmla="*/ 301486 h 1537073"/>
                <a:gd name="csX4303" fmla="*/ 1249571 w 1333472"/>
                <a:gd name="csY4303" fmla="*/ 301486 h 1537073"/>
                <a:gd name="csX4304" fmla="*/ 1249571 w 1333472"/>
                <a:gd name="csY4304" fmla="*/ 303164 h 1537073"/>
                <a:gd name="csX4305" fmla="*/ 1251249 w 1333472"/>
                <a:gd name="csY4305" fmla="*/ 303164 h 1537073"/>
                <a:gd name="csX4306" fmla="*/ 1251249 w 1333472"/>
                <a:gd name="csY4306" fmla="*/ 305401 h 1537073"/>
                <a:gd name="csX4307" fmla="*/ 1253487 w 1333472"/>
                <a:gd name="csY4307" fmla="*/ 305401 h 1537073"/>
                <a:gd name="csX4308" fmla="*/ 1255165 w 1333472"/>
                <a:gd name="csY4308" fmla="*/ 305401 h 1537073"/>
                <a:gd name="csX4309" fmla="*/ 1256843 w 1333472"/>
                <a:gd name="csY4309" fmla="*/ 307079 h 1537073"/>
                <a:gd name="csX4310" fmla="*/ 1258521 w 1333472"/>
                <a:gd name="csY4310" fmla="*/ 307079 h 1537073"/>
                <a:gd name="csX4311" fmla="*/ 1260199 w 1333472"/>
                <a:gd name="csY4311" fmla="*/ 308757 h 1537073"/>
                <a:gd name="csX4312" fmla="*/ 1260199 w 1333472"/>
                <a:gd name="csY4312" fmla="*/ 310435 h 1537073"/>
                <a:gd name="csX4313" fmla="*/ 1262436 w 1333472"/>
                <a:gd name="csY4313" fmla="*/ 310435 h 1537073"/>
                <a:gd name="csX4314" fmla="*/ 1262436 w 1333472"/>
                <a:gd name="csY4314" fmla="*/ 312113 h 1537073"/>
                <a:gd name="csX4315" fmla="*/ 1260199 w 1333472"/>
                <a:gd name="csY4315" fmla="*/ 314351 h 1537073"/>
                <a:gd name="csX4316" fmla="*/ 1258521 w 1333472"/>
                <a:gd name="csY4316" fmla="*/ 316029 h 1537073"/>
                <a:gd name="csX4317" fmla="*/ 1258521 w 1333472"/>
                <a:gd name="csY4317" fmla="*/ 317707 h 1537073"/>
                <a:gd name="csX4318" fmla="*/ 1256843 w 1333472"/>
                <a:gd name="csY4318" fmla="*/ 317707 h 1537073"/>
                <a:gd name="csX4319" fmla="*/ 1256843 w 1333472"/>
                <a:gd name="csY4319" fmla="*/ 317707 h 1537073"/>
                <a:gd name="csX4320" fmla="*/ 1255165 w 1333472"/>
                <a:gd name="csY4320" fmla="*/ 317707 h 1537073"/>
                <a:gd name="csX4321" fmla="*/ 1253487 w 1333472"/>
                <a:gd name="csY4321" fmla="*/ 317707 h 1537073"/>
                <a:gd name="csX4322" fmla="*/ 1253487 w 1333472"/>
                <a:gd name="csY4322" fmla="*/ 321063 h 1537073"/>
                <a:gd name="csX4323" fmla="*/ 1255165 w 1333472"/>
                <a:gd name="csY4323" fmla="*/ 321063 h 1537073"/>
                <a:gd name="csX4324" fmla="*/ 1256843 w 1333472"/>
                <a:gd name="csY4324" fmla="*/ 321063 h 1537073"/>
                <a:gd name="csX4325" fmla="*/ 1258521 w 1333472"/>
                <a:gd name="csY4325" fmla="*/ 321063 h 1537073"/>
                <a:gd name="csX4326" fmla="*/ 1258521 w 1333472"/>
                <a:gd name="csY4326" fmla="*/ 323300 h 1537073"/>
                <a:gd name="csX4327" fmla="*/ 1260199 w 1333472"/>
                <a:gd name="csY4327" fmla="*/ 323300 h 1537073"/>
                <a:gd name="csX4328" fmla="*/ 1262436 w 1333472"/>
                <a:gd name="csY4328" fmla="*/ 323300 h 1537073"/>
                <a:gd name="csX4329" fmla="*/ 1264114 w 1333472"/>
                <a:gd name="csY4329" fmla="*/ 323300 h 1537073"/>
                <a:gd name="csX4330" fmla="*/ 1265793 w 1333472"/>
                <a:gd name="csY4330" fmla="*/ 323300 h 1537073"/>
                <a:gd name="csX4331" fmla="*/ 1267470 w 1333472"/>
                <a:gd name="csY4331" fmla="*/ 324978 h 1537073"/>
                <a:gd name="csX4332" fmla="*/ 1265793 w 1333472"/>
                <a:gd name="csY4332" fmla="*/ 326656 h 1537073"/>
                <a:gd name="csX4333" fmla="*/ 1262436 w 1333472"/>
                <a:gd name="csY4333" fmla="*/ 326656 h 1537073"/>
                <a:gd name="csX4334" fmla="*/ 1262436 w 1333472"/>
                <a:gd name="csY4334" fmla="*/ 328334 h 1537073"/>
                <a:gd name="csX4335" fmla="*/ 1258521 w 1333472"/>
                <a:gd name="csY4335" fmla="*/ 328334 h 1537073"/>
                <a:gd name="csX4336" fmla="*/ 1258521 w 1333472"/>
                <a:gd name="csY4336" fmla="*/ 330012 h 1537073"/>
                <a:gd name="csX4337" fmla="*/ 1258521 w 1333472"/>
                <a:gd name="csY4337" fmla="*/ 331690 h 1537073"/>
                <a:gd name="csX4338" fmla="*/ 1262436 w 1333472"/>
                <a:gd name="csY4338" fmla="*/ 331690 h 1537073"/>
                <a:gd name="csX4339" fmla="*/ 1264114 w 1333472"/>
                <a:gd name="csY4339" fmla="*/ 330012 h 1537073"/>
                <a:gd name="csX4340" fmla="*/ 1265793 w 1333472"/>
                <a:gd name="csY4340" fmla="*/ 330012 h 1537073"/>
                <a:gd name="csX4341" fmla="*/ 1267470 w 1333472"/>
                <a:gd name="csY4341" fmla="*/ 330012 h 1537073"/>
                <a:gd name="csX4342" fmla="*/ 1269148 w 1333472"/>
                <a:gd name="csY4342" fmla="*/ 330012 h 1537073"/>
                <a:gd name="csX4343" fmla="*/ 1270826 w 1333472"/>
                <a:gd name="csY4343" fmla="*/ 330012 h 1537073"/>
                <a:gd name="csX4344" fmla="*/ 1270826 w 1333472"/>
                <a:gd name="csY4344" fmla="*/ 331690 h 1537073"/>
                <a:gd name="csX4345" fmla="*/ 1273064 w 1333472"/>
                <a:gd name="csY4345" fmla="*/ 331690 h 1537073"/>
                <a:gd name="csX4346" fmla="*/ 1273064 w 1333472"/>
                <a:gd name="csY4346" fmla="*/ 333928 h 1537073"/>
                <a:gd name="csX4347" fmla="*/ 1274742 w 1333472"/>
                <a:gd name="csY4347" fmla="*/ 333928 h 1537073"/>
                <a:gd name="csX4348" fmla="*/ 1276420 w 1333472"/>
                <a:gd name="csY4348" fmla="*/ 335606 h 1537073"/>
                <a:gd name="csX4349" fmla="*/ 1278098 w 1333472"/>
                <a:gd name="csY4349" fmla="*/ 335606 h 1537073"/>
                <a:gd name="csX4350" fmla="*/ 1278098 w 1333472"/>
                <a:gd name="csY4350" fmla="*/ 337284 h 1537073"/>
                <a:gd name="csX4351" fmla="*/ 1278098 w 1333472"/>
                <a:gd name="csY4351" fmla="*/ 338962 h 1537073"/>
                <a:gd name="csX4352" fmla="*/ 1279776 w 1333472"/>
                <a:gd name="csY4352" fmla="*/ 338962 h 1537073"/>
                <a:gd name="csX4353" fmla="*/ 1279776 w 1333472"/>
                <a:gd name="csY4353" fmla="*/ 340640 h 1537073"/>
                <a:gd name="csX4354" fmla="*/ 1278098 w 1333472"/>
                <a:gd name="csY4354" fmla="*/ 340640 h 1537073"/>
                <a:gd name="csX4355" fmla="*/ 1278098 w 1333472"/>
                <a:gd name="csY4355" fmla="*/ 342877 h 1537073"/>
                <a:gd name="csX4356" fmla="*/ 1276420 w 1333472"/>
                <a:gd name="csY4356" fmla="*/ 342877 h 1537073"/>
                <a:gd name="csX4357" fmla="*/ 1276420 w 1333472"/>
                <a:gd name="csY4357" fmla="*/ 344555 h 1537073"/>
                <a:gd name="csX4358" fmla="*/ 1276420 w 1333472"/>
                <a:gd name="csY4358" fmla="*/ 346233 h 1537073"/>
                <a:gd name="csX4359" fmla="*/ 1278098 w 1333472"/>
                <a:gd name="csY4359" fmla="*/ 346233 h 1537073"/>
                <a:gd name="csX4360" fmla="*/ 1279776 w 1333472"/>
                <a:gd name="csY4360" fmla="*/ 346233 h 1537073"/>
                <a:gd name="csX4361" fmla="*/ 1279776 w 1333472"/>
                <a:gd name="csY4361" fmla="*/ 344555 h 1537073"/>
                <a:gd name="csX4362" fmla="*/ 1282013 w 1333472"/>
                <a:gd name="csY4362" fmla="*/ 344555 h 1537073"/>
                <a:gd name="csX4363" fmla="*/ 1282013 w 1333472"/>
                <a:gd name="csY4363" fmla="*/ 346233 h 1537073"/>
                <a:gd name="csX4364" fmla="*/ 1283691 w 1333472"/>
                <a:gd name="csY4364" fmla="*/ 346233 h 1537073"/>
                <a:gd name="csX4365" fmla="*/ 1285370 w 1333472"/>
                <a:gd name="csY4365" fmla="*/ 347911 h 1537073"/>
                <a:gd name="csX4366" fmla="*/ 1287047 w 1333472"/>
                <a:gd name="csY4366" fmla="*/ 347911 h 1537073"/>
                <a:gd name="csX4367" fmla="*/ 1288725 w 1333472"/>
                <a:gd name="csY4367" fmla="*/ 347911 h 1537073"/>
                <a:gd name="csX4368" fmla="*/ 1288725 w 1333472"/>
                <a:gd name="csY4368" fmla="*/ 347911 h 1537073"/>
                <a:gd name="csX4369" fmla="*/ 1288725 w 1333472"/>
                <a:gd name="csY4369" fmla="*/ 346233 h 1537073"/>
                <a:gd name="csX4370" fmla="*/ 1288725 w 1333472"/>
                <a:gd name="csY4370" fmla="*/ 344555 h 1537073"/>
                <a:gd name="csX4371" fmla="*/ 1288725 w 1333472"/>
                <a:gd name="csY4371" fmla="*/ 342877 h 1537073"/>
                <a:gd name="csX4372" fmla="*/ 1288725 w 1333472"/>
                <a:gd name="csY4372" fmla="*/ 340640 h 1537073"/>
                <a:gd name="csX4373" fmla="*/ 1287047 w 1333472"/>
                <a:gd name="csY4373" fmla="*/ 340640 h 1537073"/>
                <a:gd name="csX4374" fmla="*/ 1287047 w 1333472"/>
                <a:gd name="csY4374" fmla="*/ 338962 h 1537073"/>
                <a:gd name="csX4375" fmla="*/ 1288725 w 1333472"/>
                <a:gd name="csY4375" fmla="*/ 337284 h 1537073"/>
                <a:gd name="csX4376" fmla="*/ 1288725 w 1333472"/>
                <a:gd name="csY4376" fmla="*/ 335606 h 1537073"/>
                <a:gd name="csX4377" fmla="*/ 1290963 w 1333472"/>
                <a:gd name="csY4377" fmla="*/ 333928 h 1537073"/>
                <a:gd name="csX4378" fmla="*/ 1292641 w 1333472"/>
                <a:gd name="csY4378" fmla="*/ 333928 h 1537073"/>
                <a:gd name="csX4379" fmla="*/ 1292641 w 1333472"/>
                <a:gd name="csY4379" fmla="*/ 335606 h 1537073"/>
                <a:gd name="csX4380" fmla="*/ 1294319 w 1333472"/>
                <a:gd name="csY4380" fmla="*/ 335606 h 1537073"/>
                <a:gd name="csX4381" fmla="*/ 1295997 w 1333472"/>
                <a:gd name="csY4381" fmla="*/ 335606 h 1537073"/>
                <a:gd name="csX4382" fmla="*/ 1297675 w 1333472"/>
                <a:gd name="csY4382" fmla="*/ 335606 h 1537073"/>
                <a:gd name="csX4383" fmla="*/ 1297675 w 1333472"/>
                <a:gd name="csY4383" fmla="*/ 337284 h 1537073"/>
                <a:gd name="csX4384" fmla="*/ 1299353 w 1333472"/>
                <a:gd name="csY4384" fmla="*/ 337284 h 1537073"/>
                <a:gd name="csX4385" fmla="*/ 1301590 w 1333472"/>
                <a:gd name="csY4385" fmla="*/ 337284 h 1537073"/>
                <a:gd name="csX4386" fmla="*/ 1303268 w 1333472"/>
                <a:gd name="csY4386" fmla="*/ 337284 h 1537073"/>
                <a:gd name="csX4387" fmla="*/ 1303268 w 1333472"/>
                <a:gd name="csY4387" fmla="*/ 338962 h 1537073"/>
                <a:gd name="csX4388" fmla="*/ 1304947 w 1333472"/>
                <a:gd name="csY4388" fmla="*/ 338962 h 1537073"/>
                <a:gd name="csX4389" fmla="*/ 1304947 w 1333472"/>
                <a:gd name="csY4389" fmla="*/ 340640 h 1537073"/>
                <a:gd name="csX4390" fmla="*/ 1304947 w 1333472"/>
                <a:gd name="csY4390" fmla="*/ 340640 h 1537073"/>
                <a:gd name="csX4391" fmla="*/ 1304947 w 1333472"/>
                <a:gd name="csY4391" fmla="*/ 342877 h 1537073"/>
                <a:gd name="csX4392" fmla="*/ 1306624 w 1333472"/>
                <a:gd name="csY4392" fmla="*/ 342877 h 1537073"/>
                <a:gd name="csX4393" fmla="*/ 1306624 w 1333472"/>
                <a:gd name="csY4393" fmla="*/ 344555 h 1537073"/>
                <a:gd name="csX4394" fmla="*/ 1306624 w 1333472"/>
                <a:gd name="csY4394" fmla="*/ 346233 h 1537073"/>
                <a:gd name="csX4395" fmla="*/ 1306624 w 1333472"/>
                <a:gd name="csY4395" fmla="*/ 346233 h 1537073"/>
                <a:gd name="csX4396" fmla="*/ 1308302 w 1333472"/>
                <a:gd name="csY4396" fmla="*/ 347911 h 1537073"/>
                <a:gd name="csX4397" fmla="*/ 1308302 w 1333472"/>
                <a:gd name="csY4397" fmla="*/ 349589 h 1537073"/>
                <a:gd name="csX4398" fmla="*/ 1308302 w 1333472"/>
                <a:gd name="csY4398" fmla="*/ 351827 h 1537073"/>
                <a:gd name="csX4399" fmla="*/ 1308302 w 1333472"/>
                <a:gd name="csY4399" fmla="*/ 353505 h 1537073"/>
                <a:gd name="csX4400" fmla="*/ 1306624 w 1333472"/>
                <a:gd name="csY4400" fmla="*/ 356861 h 1537073"/>
                <a:gd name="csX4401" fmla="*/ 1308302 w 1333472"/>
                <a:gd name="csY4401" fmla="*/ 356861 h 1537073"/>
                <a:gd name="csX4402" fmla="*/ 1308302 w 1333472"/>
                <a:gd name="csY4402" fmla="*/ 358539 h 1537073"/>
                <a:gd name="csX4403" fmla="*/ 1308302 w 1333472"/>
                <a:gd name="csY4403" fmla="*/ 360217 h 1537073"/>
                <a:gd name="csX4404" fmla="*/ 1308302 w 1333472"/>
                <a:gd name="csY4404" fmla="*/ 362454 h 1537073"/>
                <a:gd name="csX4405" fmla="*/ 1308302 w 1333472"/>
                <a:gd name="csY4405" fmla="*/ 364132 h 1537073"/>
                <a:gd name="csX4406" fmla="*/ 1308302 w 1333472"/>
                <a:gd name="csY4406" fmla="*/ 365810 h 1537073"/>
                <a:gd name="csX4407" fmla="*/ 1308302 w 1333472"/>
                <a:gd name="csY4407" fmla="*/ 369166 h 1537073"/>
                <a:gd name="csX4408" fmla="*/ 1308302 w 1333472"/>
                <a:gd name="csY4408" fmla="*/ 371404 h 1537073"/>
                <a:gd name="csX4409" fmla="*/ 1308302 w 1333472"/>
                <a:gd name="csY4409" fmla="*/ 374760 h 1537073"/>
                <a:gd name="csX4410" fmla="*/ 1308302 w 1333472"/>
                <a:gd name="csY4410" fmla="*/ 376438 h 1537073"/>
                <a:gd name="csX4411" fmla="*/ 1308302 w 1333472"/>
                <a:gd name="csY4411" fmla="*/ 376438 h 1537073"/>
                <a:gd name="csX4412" fmla="*/ 1308302 w 1333472"/>
                <a:gd name="csY4412" fmla="*/ 378116 h 1537073"/>
                <a:gd name="csX4413" fmla="*/ 1306624 w 1333472"/>
                <a:gd name="csY4413" fmla="*/ 378116 h 1537073"/>
                <a:gd name="csX4414" fmla="*/ 1306624 w 1333472"/>
                <a:gd name="csY4414" fmla="*/ 380353 h 1537073"/>
                <a:gd name="csX4415" fmla="*/ 1306624 w 1333472"/>
                <a:gd name="csY4415" fmla="*/ 382031 h 1537073"/>
                <a:gd name="csX4416" fmla="*/ 1306624 w 1333472"/>
                <a:gd name="csY4416" fmla="*/ 383709 h 1537073"/>
                <a:gd name="csX4417" fmla="*/ 1306624 w 1333472"/>
                <a:gd name="csY4417" fmla="*/ 385387 h 1537073"/>
                <a:gd name="csX4418" fmla="*/ 1306624 w 1333472"/>
                <a:gd name="csY4418" fmla="*/ 387065 h 1537073"/>
                <a:gd name="csX4419" fmla="*/ 1304947 w 1333472"/>
                <a:gd name="csY4419" fmla="*/ 387065 h 1537073"/>
                <a:gd name="csX4420" fmla="*/ 1303268 w 1333472"/>
                <a:gd name="csY4420" fmla="*/ 387065 h 1537073"/>
                <a:gd name="csX4421" fmla="*/ 1303268 w 1333472"/>
                <a:gd name="csY4421" fmla="*/ 388743 h 1537073"/>
                <a:gd name="csX4422" fmla="*/ 1303268 w 1333472"/>
                <a:gd name="csY4422" fmla="*/ 390981 h 1537073"/>
                <a:gd name="csX4423" fmla="*/ 1303268 w 1333472"/>
                <a:gd name="csY4423" fmla="*/ 392659 h 1537073"/>
                <a:gd name="csX4424" fmla="*/ 1303268 w 1333472"/>
                <a:gd name="csY4424" fmla="*/ 392659 h 1537073"/>
                <a:gd name="csX4425" fmla="*/ 1301590 w 1333472"/>
                <a:gd name="csY4425" fmla="*/ 392659 h 1537073"/>
                <a:gd name="csX4426" fmla="*/ 1299353 w 1333472"/>
                <a:gd name="csY4426" fmla="*/ 392659 h 1537073"/>
                <a:gd name="csX4427" fmla="*/ 1299353 w 1333472"/>
                <a:gd name="csY4427" fmla="*/ 392659 h 1537073"/>
                <a:gd name="csX4428" fmla="*/ 1297675 w 1333472"/>
                <a:gd name="csY4428" fmla="*/ 392659 h 1537073"/>
                <a:gd name="csX4429" fmla="*/ 1299353 w 1333472"/>
                <a:gd name="csY4429" fmla="*/ 392659 h 1537073"/>
                <a:gd name="csX4430" fmla="*/ 1297675 w 1333472"/>
                <a:gd name="csY4430" fmla="*/ 392659 h 1537073"/>
                <a:gd name="csX4431" fmla="*/ 1295997 w 1333472"/>
                <a:gd name="csY4431" fmla="*/ 392659 h 1537073"/>
                <a:gd name="csX4432" fmla="*/ 1294319 w 1333472"/>
                <a:gd name="csY4432" fmla="*/ 392659 h 1537073"/>
                <a:gd name="csX4433" fmla="*/ 1292641 w 1333472"/>
                <a:gd name="csY4433" fmla="*/ 392659 h 1537073"/>
                <a:gd name="csX4434" fmla="*/ 1292641 w 1333472"/>
                <a:gd name="csY4434" fmla="*/ 390981 h 1537073"/>
                <a:gd name="csX4435" fmla="*/ 1292641 w 1333472"/>
                <a:gd name="csY4435" fmla="*/ 388743 h 1537073"/>
                <a:gd name="csX4436" fmla="*/ 1292641 w 1333472"/>
                <a:gd name="csY4436" fmla="*/ 387065 h 1537073"/>
                <a:gd name="csX4437" fmla="*/ 1290963 w 1333472"/>
                <a:gd name="csY4437" fmla="*/ 387065 h 1537073"/>
                <a:gd name="csX4438" fmla="*/ 1288725 w 1333472"/>
                <a:gd name="csY4438" fmla="*/ 387065 h 1537073"/>
                <a:gd name="csX4439" fmla="*/ 1287047 w 1333472"/>
                <a:gd name="csY4439" fmla="*/ 387065 h 1537073"/>
                <a:gd name="csX4440" fmla="*/ 1285370 w 1333472"/>
                <a:gd name="csY4440" fmla="*/ 387065 h 1537073"/>
                <a:gd name="csX4441" fmla="*/ 1283691 w 1333472"/>
                <a:gd name="csY4441" fmla="*/ 387065 h 1537073"/>
                <a:gd name="csX4442" fmla="*/ 1283691 w 1333472"/>
                <a:gd name="csY4442" fmla="*/ 385387 h 1537073"/>
                <a:gd name="csX4443" fmla="*/ 1282013 w 1333472"/>
                <a:gd name="csY4443" fmla="*/ 385387 h 1537073"/>
                <a:gd name="csX4444" fmla="*/ 1282013 w 1333472"/>
                <a:gd name="csY4444" fmla="*/ 387065 h 1537073"/>
                <a:gd name="csX4445" fmla="*/ 1279776 w 1333472"/>
                <a:gd name="csY4445" fmla="*/ 387065 h 1537073"/>
                <a:gd name="csX4446" fmla="*/ 1279776 w 1333472"/>
                <a:gd name="csY4446" fmla="*/ 385387 h 1537073"/>
                <a:gd name="csX4447" fmla="*/ 1279776 w 1333472"/>
                <a:gd name="csY4447" fmla="*/ 383709 h 1537073"/>
                <a:gd name="csX4448" fmla="*/ 1278098 w 1333472"/>
                <a:gd name="csY4448" fmla="*/ 383709 h 1537073"/>
                <a:gd name="csX4449" fmla="*/ 1276420 w 1333472"/>
                <a:gd name="csY4449" fmla="*/ 383709 h 1537073"/>
                <a:gd name="csX4450" fmla="*/ 1276420 w 1333472"/>
                <a:gd name="csY4450" fmla="*/ 382031 h 1537073"/>
                <a:gd name="csX4451" fmla="*/ 1274742 w 1333472"/>
                <a:gd name="csY4451" fmla="*/ 380353 h 1537073"/>
                <a:gd name="csX4452" fmla="*/ 1274742 w 1333472"/>
                <a:gd name="csY4452" fmla="*/ 380353 h 1537073"/>
                <a:gd name="csX4453" fmla="*/ 1273064 w 1333472"/>
                <a:gd name="csY4453" fmla="*/ 380353 h 1537073"/>
                <a:gd name="csX4454" fmla="*/ 1270826 w 1333472"/>
                <a:gd name="csY4454" fmla="*/ 380353 h 1537073"/>
                <a:gd name="csX4455" fmla="*/ 1270826 w 1333472"/>
                <a:gd name="csY4455" fmla="*/ 378116 h 1537073"/>
                <a:gd name="csX4456" fmla="*/ 1270826 w 1333472"/>
                <a:gd name="csY4456" fmla="*/ 376438 h 1537073"/>
                <a:gd name="csX4457" fmla="*/ 1269148 w 1333472"/>
                <a:gd name="csY4457" fmla="*/ 376438 h 1537073"/>
                <a:gd name="csX4458" fmla="*/ 1269148 w 1333472"/>
                <a:gd name="csY4458" fmla="*/ 374760 h 1537073"/>
                <a:gd name="csX4459" fmla="*/ 1267470 w 1333472"/>
                <a:gd name="csY4459" fmla="*/ 374760 h 1537073"/>
                <a:gd name="csX4460" fmla="*/ 1265793 w 1333472"/>
                <a:gd name="csY4460" fmla="*/ 374760 h 1537073"/>
                <a:gd name="csX4461" fmla="*/ 1264114 w 1333472"/>
                <a:gd name="csY4461" fmla="*/ 374760 h 1537073"/>
                <a:gd name="csX4462" fmla="*/ 1262436 w 1333472"/>
                <a:gd name="csY4462" fmla="*/ 376438 h 1537073"/>
                <a:gd name="csX4463" fmla="*/ 1260199 w 1333472"/>
                <a:gd name="csY4463" fmla="*/ 376438 h 1537073"/>
                <a:gd name="csX4464" fmla="*/ 1258521 w 1333472"/>
                <a:gd name="csY4464" fmla="*/ 376438 h 1537073"/>
                <a:gd name="csX4465" fmla="*/ 1258521 w 1333472"/>
                <a:gd name="csY4465" fmla="*/ 374760 h 1537073"/>
                <a:gd name="csX4466" fmla="*/ 1256843 w 1333472"/>
                <a:gd name="csY4466" fmla="*/ 374760 h 1537073"/>
                <a:gd name="csX4467" fmla="*/ 1255165 w 1333472"/>
                <a:gd name="csY4467" fmla="*/ 374760 h 1537073"/>
                <a:gd name="csX4468" fmla="*/ 1253487 w 1333472"/>
                <a:gd name="csY4468" fmla="*/ 373082 h 1537073"/>
                <a:gd name="csX4469" fmla="*/ 1251249 w 1333472"/>
                <a:gd name="csY4469" fmla="*/ 371404 h 1537073"/>
                <a:gd name="csX4470" fmla="*/ 1249571 w 1333472"/>
                <a:gd name="csY4470" fmla="*/ 371404 h 1537073"/>
                <a:gd name="csX4471" fmla="*/ 1247893 w 1333472"/>
                <a:gd name="csY4471" fmla="*/ 371404 h 1537073"/>
                <a:gd name="csX4472" fmla="*/ 1247893 w 1333472"/>
                <a:gd name="csY4472" fmla="*/ 373082 h 1537073"/>
                <a:gd name="csX4473" fmla="*/ 1246216 w 1333472"/>
                <a:gd name="csY4473" fmla="*/ 374760 h 1537073"/>
                <a:gd name="csX4474" fmla="*/ 1247893 w 1333472"/>
                <a:gd name="csY4474" fmla="*/ 374760 h 1537073"/>
                <a:gd name="csX4475" fmla="*/ 1249571 w 1333472"/>
                <a:gd name="csY4475" fmla="*/ 374760 h 1537073"/>
                <a:gd name="csX4476" fmla="*/ 1249571 w 1333472"/>
                <a:gd name="csY4476" fmla="*/ 376438 h 1537073"/>
                <a:gd name="csX4477" fmla="*/ 1251249 w 1333472"/>
                <a:gd name="csY4477" fmla="*/ 378116 h 1537073"/>
                <a:gd name="csX4478" fmla="*/ 1249571 w 1333472"/>
                <a:gd name="csY4478" fmla="*/ 380353 h 1537073"/>
                <a:gd name="csX4479" fmla="*/ 1249571 w 1333472"/>
                <a:gd name="csY4479" fmla="*/ 382031 h 1537073"/>
                <a:gd name="csX4480" fmla="*/ 1247893 w 1333472"/>
                <a:gd name="csY4480" fmla="*/ 382031 h 1537073"/>
                <a:gd name="csX4481" fmla="*/ 1247893 w 1333472"/>
                <a:gd name="csY4481" fmla="*/ 383709 h 1537073"/>
                <a:gd name="csX4482" fmla="*/ 1246216 w 1333472"/>
                <a:gd name="csY4482" fmla="*/ 383709 h 1537073"/>
                <a:gd name="csX4483" fmla="*/ 1244537 w 1333472"/>
                <a:gd name="csY4483" fmla="*/ 383709 h 1537073"/>
                <a:gd name="csX4484" fmla="*/ 1242300 w 1333472"/>
                <a:gd name="csY4484" fmla="*/ 382031 h 1537073"/>
                <a:gd name="csX4485" fmla="*/ 1240622 w 1333472"/>
                <a:gd name="csY4485" fmla="*/ 382031 h 1537073"/>
                <a:gd name="csX4486" fmla="*/ 1240622 w 1333472"/>
                <a:gd name="csY4486" fmla="*/ 383709 h 1537073"/>
                <a:gd name="csX4487" fmla="*/ 1242300 w 1333472"/>
                <a:gd name="csY4487" fmla="*/ 385387 h 1537073"/>
                <a:gd name="csX4488" fmla="*/ 1242300 w 1333472"/>
                <a:gd name="csY4488" fmla="*/ 387065 h 1537073"/>
                <a:gd name="csX4489" fmla="*/ 1244537 w 1333472"/>
                <a:gd name="csY4489" fmla="*/ 387065 h 1537073"/>
                <a:gd name="csX4490" fmla="*/ 1244537 w 1333472"/>
                <a:gd name="csY4490" fmla="*/ 388743 h 1537073"/>
                <a:gd name="csX4491" fmla="*/ 1242300 w 1333472"/>
                <a:gd name="csY4491" fmla="*/ 388743 h 1537073"/>
                <a:gd name="csX4492" fmla="*/ 1240622 w 1333472"/>
                <a:gd name="csY4492" fmla="*/ 388743 h 1537073"/>
                <a:gd name="csX4493" fmla="*/ 1238944 w 1333472"/>
                <a:gd name="csY4493" fmla="*/ 388743 h 1537073"/>
                <a:gd name="csX4494" fmla="*/ 1237266 w 1333472"/>
                <a:gd name="csY4494" fmla="*/ 388743 h 1537073"/>
                <a:gd name="csX4495" fmla="*/ 1235588 w 1333472"/>
                <a:gd name="csY4495" fmla="*/ 388743 h 1537073"/>
                <a:gd name="csX4496" fmla="*/ 1233910 w 1333472"/>
                <a:gd name="csY4496" fmla="*/ 390981 h 1537073"/>
                <a:gd name="csX4497" fmla="*/ 1233910 w 1333472"/>
                <a:gd name="csY4497" fmla="*/ 392659 h 1537073"/>
                <a:gd name="csX4498" fmla="*/ 1235588 w 1333472"/>
                <a:gd name="csY4498" fmla="*/ 394337 h 1537073"/>
                <a:gd name="csX4499" fmla="*/ 1233910 w 1333472"/>
                <a:gd name="csY4499" fmla="*/ 394337 h 1537073"/>
                <a:gd name="csX4500" fmla="*/ 1233910 w 1333472"/>
                <a:gd name="csY4500" fmla="*/ 396015 h 1537073"/>
                <a:gd name="csX4501" fmla="*/ 1233910 w 1333472"/>
                <a:gd name="csY4501" fmla="*/ 397693 h 1537073"/>
                <a:gd name="csX4502" fmla="*/ 1231672 w 1333472"/>
                <a:gd name="csY4502" fmla="*/ 399930 h 1537073"/>
                <a:gd name="csX4503" fmla="*/ 1229994 w 1333472"/>
                <a:gd name="csY4503" fmla="*/ 399930 h 1537073"/>
                <a:gd name="csX4504" fmla="*/ 1229994 w 1333472"/>
                <a:gd name="csY4504" fmla="*/ 401608 h 1537073"/>
                <a:gd name="csX4505" fmla="*/ 1228317 w 1333472"/>
                <a:gd name="csY4505" fmla="*/ 401608 h 1537073"/>
                <a:gd name="csX4506" fmla="*/ 1226639 w 1333472"/>
                <a:gd name="csY4506" fmla="*/ 401608 h 1537073"/>
                <a:gd name="csX4507" fmla="*/ 1226639 w 1333472"/>
                <a:gd name="csY4507" fmla="*/ 403286 h 1537073"/>
                <a:gd name="csX4508" fmla="*/ 1226639 w 1333472"/>
                <a:gd name="csY4508" fmla="*/ 404964 h 1537073"/>
                <a:gd name="csX4509" fmla="*/ 1224960 w 1333472"/>
                <a:gd name="csY4509" fmla="*/ 404964 h 1537073"/>
                <a:gd name="csX4510" fmla="*/ 1222723 w 1333472"/>
                <a:gd name="csY4510" fmla="*/ 404964 h 1537073"/>
                <a:gd name="csX4511" fmla="*/ 1222723 w 1333472"/>
                <a:gd name="csY4511" fmla="*/ 403286 h 1537073"/>
                <a:gd name="csX4512" fmla="*/ 1222723 w 1333472"/>
                <a:gd name="csY4512" fmla="*/ 401608 h 1537073"/>
                <a:gd name="csX4513" fmla="*/ 1221045 w 1333472"/>
                <a:gd name="csY4513" fmla="*/ 399930 h 1537073"/>
                <a:gd name="csX4514" fmla="*/ 1221045 w 1333472"/>
                <a:gd name="csY4514" fmla="*/ 397693 h 1537073"/>
                <a:gd name="csX4515" fmla="*/ 1221045 w 1333472"/>
                <a:gd name="csY4515" fmla="*/ 396015 h 1537073"/>
                <a:gd name="csX4516" fmla="*/ 1221045 w 1333472"/>
                <a:gd name="csY4516" fmla="*/ 394337 h 1537073"/>
                <a:gd name="csX4517" fmla="*/ 1219367 w 1333472"/>
                <a:gd name="csY4517" fmla="*/ 394337 h 1537073"/>
                <a:gd name="csX4518" fmla="*/ 1219367 w 1333472"/>
                <a:gd name="csY4518" fmla="*/ 392659 h 1537073"/>
                <a:gd name="csX4519" fmla="*/ 1217689 w 1333472"/>
                <a:gd name="csY4519" fmla="*/ 392659 h 1537073"/>
                <a:gd name="csX4520" fmla="*/ 1217689 w 1333472"/>
                <a:gd name="csY4520" fmla="*/ 390981 h 1537073"/>
                <a:gd name="csX4521" fmla="*/ 1217689 w 1333472"/>
                <a:gd name="csY4521" fmla="*/ 388743 h 1537073"/>
                <a:gd name="csX4522" fmla="*/ 1217689 w 1333472"/>
                <a:gd name="csY4522" fmla="*/ 387065 h 1537073"/>
                <a:gd name="csX4523" fmla="*/ 1216011 w 1333472"/>
                <a:gd name="csY4523" fmla="*/ 385387 h 1537073"/>
                <a:gd name="csX4524" fmla="*/ 1216011 w 1333472"/>
                <a:gd name="csY4524" fmla="*/ 383709 h 1537073"/>
                <a:gd name="csX4525" fmla="*/ 1216011 w 1333472"/>
                <a:gd name="csY4525" fmla="*/ 382031 h 1537073"/>
                <a:gd name="csX4526" fmla="*/ 1213773 w 1333472"/>
                <a:gd name="csY4526" fmla="*/ 382031 h 1537073"/>
                <a:gd name="csX4527" fmla="*/ 1213773 w 1333472"/>
                <a:gd name="csY4527" fmla="*/ 378116 h 1537073"/>
                <a:gd name="csX4528" fmla="*/ 1212095 w 1333472"/>
                <a:gd name="csY4528" fmla="*/ 378116 h 1537073"/>
                <a:gd name="csX4529" fmla="*/ 1210417 w 1333472"/>
                <a:gd name="csY4529" fmla="*/ 380353 h 1537073"/>
                <a:gd name="csX4530" fmla="*/ 1210417 w 1333472"/>
                <a:gd name="csY4530" fmla="*/ 382031 h 1537073"/>
                <a:gd name="csX4531" fmla="*/ 1210417 w 1333472"/>
                <a:gd name="csY4531" fmla="*/ 383709 h 1537073"/>
                <a:gd name="csX4532" fmla="*/ 1210417 w 1333472"/>
                <a:gd name="csY4532" fmla="*/ 385387 h 1537073"/>
                <a:gd name="csX4533" fmla="*/ 1208740 w 1333472"/>
                <a:gd name="csY4533" fmla="*/ 387065 h 1537073"/>
                <a:gd name="csX4534" fmla="*/ 1210417 w 1333472"/>
                <a:gd name="csY4534" fmla="*/ 388743 h 1537073"/>
                <a:gd name="csX4535" fmla="*/ 1210417 w 1333472"/>
                <a:gd name="csY4535" fmla="*/ 392659 h 1537073"/>
                <a:gd name="csX4536" fmla="*/ 1210417 w 1333472"/>
                <a:gd name="csY4536" fmla="*/ 394337 h 1537073"/>
                <a:gd name="csX4537" fmla="*/ 1208740 w 1333472"/>
                <a:gd name="csY4537" fmla="*/ 394337 h 1537073"/>
                <a:gd name="csX4538" fmla="*/ 1207062 w 1333472"/>
                <a:gd name="csY4538" fmla="*/ 394337 h 1537073"/>
                <a:gd name="csX4539" fmla="*/ 1205383 w 1333472"/>
                <a:gd name="csY4539" fmla="*/ 394337 h 1537073"/>
                <a:gd name="csX4540" fmla="*/ 1203146 w 1333472"/>
                <a:gd name="csY4540" fmla="*/ 394337 h 1537073"/>
                <a:gd name="csX4541" fmla="*/ 1203146 w 1333472"/>
                <a:gd name="csY4541" fmla="*/ 396015 h 1537073"/>
                <a:gd name="csX4542" fmla="*/ 1201468 w 1333472"/>
                <a:gd name="csY4542" fmla="*/ 396015 h 1537073"/>
                <a:gd name="csX4543" fmla="*/ 1199790 w 1333472"/>
                <a:gd name="csY4543" fmla="*/ 396015 h 1537073"/>
                <a:gd name="csX4544" fmla="*/ 1199790 w 1333472"/>
                <a:gd name="csY4544" fmla="*/ 397693 h 1537073"/>
                <a:gd name="csX4545" fmla="*/ 1199790 w 1333472"/>
                <a:gd name="csY4545" fmla="*/ 399930 h 1537073"/>
                <a:gd name="csX4546" fmla="*/ 1199790 w 1333472"/>
                <a:gd name="csY4546" fmla="*/ 401608 h 1537073"/>
                <a:gd name="csX4547" fmla="*/ 1203146 w 1333472"/>
                <a:gd name="csY4547" fmla="*/ 401608 h 1537073"/>
                <a:gd name="csX4548" fmla="*/ 1205383 w 1333472"/>
                <a:gd name="csY4548" fmla="*/ 401608 h 1537073"/>
                <a:gd name="csX4549" fmla="*/ 1207062 w 1333472"/>
                <a:gd name="csY4549" fmla="*/ 401608 h 1537073"/>
                <a:gd name="csX4550" fmla="*/ 1207062 w 1333472"/>
                <a:gd name="csY4550" fmla="*/ 403286 h 1537073"/>
                <a:gd name="csX4551" fmla="*/ 1208740 w 1333472"/>
                <a:gd name="csY4551" fmla="*/ 404964 h 1537073"/>
                <a:gd name="csX4552" fmla="*/ 1208740 w 1333472"/>
                <a:gd name="csY4552" fmla="*/ 406642 h 1537073"/>
                <a:gd name="csX4553" fmla="*/ 1208740 w 1333472"/>
                <a:gd name="csY4553" fmla="*/ 408880 h 1537073"/>
                <a:gd name="csX4554" fmla="*/ 1208740 w 1333472"/>
                <a:gd name="csY4554" fmla="*/ 410558 h 1537073"/>
                <a:gd name="csX4555" fmla="*/ 1208740 w 1333472"/>
                <a:gd name="csY4555" fmla="*/ 410558 h 1537073"/>
                <a:gd name="csX4556" fmla="*/ 1210417 w 1333472"/>
                <a:gd name="csY4556" fmla="*/ 410558 h 1537073"/>
                <a:gd name="csX4557" fmla="*/ 1210417 w 1333472"/>
                <a:gd name="csY4557" fmla="*/ 408880 h 1537073"/>
                <a:gd name="csX4558" fmla="*/ 1212095 w 1333472"/>
                <a:gd name="csY4558" fmla="*/ 408880 h 1537073"/>
                <a:gd name="csX4559" fmla="*/ 1212095 w 1333472"/>
                <a:gd name="csY4559" fmla="*/ 406642 h 1537073"/>
                <a:gd name="csX4560" fmla="*/ 1213773 w 1333472"/>
                <a:gd name="csY4560" fmla="*/ 404964 h 1537073"/>
                <a:gd name="csX4561" fmla="*/ 1216011 w 1333472"/>
                <a:gd name="csY4561" fmla="*/ 404964 h 1537073"/>
                <a:gd name="csX4562" fmla="*/ 1216011 w 1333472"/>
                <a:gd name="csY4562" fmla="*/ 406642 h 1537073"/>
                <a:gd name="csX4563" fmla="*/ 1216011 w 1333472"/>
                <a:gd name="csY4563" fmla="*/ 408880 h 1537073"/>
                <a:gd name="csX4564" fmla="*/ 1217689 w 1333472"/>
                <a:gd name="csY4564" fmla="*/ 408880 h 1537073"/>
                <a:gd name="csX4565" fmla="*/ 1217689 w 1333472"/>
                <a:gd name="csY4565" fmla="*/ 406642 h 1537073"/>
                <a:gd name="csX4566" fmla="*/ 1219367 w 1333472"/>
                <a:gd name="csY4566" fmla="*/ 406642 h 1537073"/>
                <a:gd name="csX4567" fmla="*/ 1221045 w 1333472"/>
                <a:gd name="csY4567" fmla="*/ 408880 h 1537073"/>
                <a:gd name="csX4568" fmla="*/ 1221045 w 1333472"/>
                <a:gd name="csY4568" fmla="*/ 410558 h 1537073"/>
                <a:gd name="csX4569" fmla="*/ 1221045 w 1333472"/>
                <a:gd name="csY4569" fmla="*/ 412236 h 1537073"/>
                <a:gd name="csX4570" fmla="*/ 1219367 w 1333472"/>
                <a:gd name="csY4570" fmla="*/ 412236 h 1537073"/>
                <a:gd name="csX4571" fmla="*/ 1219367 w 1333472"/>
                <a:gd name="csY4571" fmla="*/ 413914 h 1537073"/>
                <a:gd name="csX4572" fmla="*/ 1219367 w 1333472"/>
                <a:gd name="csY4572" fmla="*/ 413914 h 1537073"/>
                <a:gd name="csX4573" fmla="*/ 1221045 w 1333472"/>
                <a:gd name="csY4573" fmla="*/ 413914 h 1537073"/>
                <a:gd name="csX4574" fmla="*/ 1222723 w 1333472"/>
                <a:gd name="csY4574" fmla="*/ 413914 h 1537073"/>
                <a:gd name="csX4575" fmla="*/ 1222723 w 1333472"/>
                <a:gd name="csY4575" fmla="*/ 415592 h 1537073"/>
                <a:gd name="csX4576" fmla="*/ 1222723 w 1333472"/>
                <a:gd name="csY4576" fmla="*/ 417270 h 1537073"/>
                <a:gd name="csX4577" fmla="*/ 1222723 w 1333472"/>
                <a:gd name="csY4577" fmla="*/ 419507 h 1537073"/>
                <a:gd name="csX4578" fmla="*/ 1222723 w 1333472"/>
                <a:gd name="csY4578" fmla="*/ 419507 h 1537073"/>
                <a:gd name="csX4579" fmla="*/ 1224960 w 1333472"/>
                <a:gd name="csY4579" fmla="*/ 419507 h 1537073"/>
                <a:gd name="csX4580" fmla="*/ 1224960 w 1333472"/>
                <a:gd name="csY4580" fmla="*/ 421185 h 1537073"/>
                <a:gd name="csX4581" fmla="*/ 1224960 w 1333472"/>
                <a:gd name="csY4581" fmla="*/ 422863 h 1537073"/>
                <a:gd name="csX4582" fmla="*/ 1222723 w 1333472"/>
                <a:gd name="csY4582" fmla="*/ 422863 h 1537073"/>
                <a:gd name="csX4583" fmla="*/ 1222723 w 1333472"/>
                <a:gd name="csY4583" fmla="*/ 424541 h 1537073"/>
                <a:gd name="csX4584" fmla="*/ 1222723 w 1333472"/>
                <a:gd name="csY4584" fmla="*/ 424541 h 1537073"/>
                <a:gd name="csX4585" fmla="*/ 1217689 w 1333472"/>
                <a:gd name="csY4585" fmla="*/ 426219 h 1537073"/>
                <a:gd name="csX4586" fmla="*/ 1216011 w 1333472"/>
                <a:gd name="csY4586" fmla="*/ 424541 h 1537073"/>
                <a:gd name="csX4587" fmla="*/ 1213773 w 1333472"/>
                <a:gd name="csY4587" fmla="*/ 424541 h 1537073"/>
                <a:gd name="csX4588" fmla="*/ 1212095 w 1333472"/>
                <a:gd name="csY4588" fmla="*/ 424541 h 1537073"/>
                <a:gd name="csX4589" fmla="*/ 1210417 w 1333472"/>
                <a:gd name="csY4589" fmla="*/ 424541 h 1537073"/>
                <a:gd name="csX4590" fmla="*/ 1210417 w 1333472"/>
                <a:gd name="csY4590" fmla="*/ 422863 h 1537073"/>
                <a:gd name="csX4591" fmla="*/ 1210417 w 1333472"/>
                <a:gd name="csY4591" fmla="*/ 419507 h 1537073"/>
                <a:gd name="csX4592" fmla="*/ 1208740 w 1333472"/>
                <a:gd name="csY4592" fmla="*/ 419507 h 1537073"/>
                <a:gd name="csX4593" fmla="*/ 1208740 w 1333472"/>
                <a:gd name="csY4593" fmla="*/ 419507 h 1537073"/>
                <a:gd name="csX4594" fmla="*/ 1208740 w 1333472"/>
                <a:gd name="csY4594" fmla="*/ 421185 h 1537073"/>
                <a:gd name="csX4595" fmla="*/ 1208740 w 1333472"/>
                <a:gd name="csY4595" fmla="*/ 422863 h 1537073"/>
                <a:gd name="csX4596" fmla="*/ 1207062 w 1333472"/>
                <a:gd name="csY4596" fmla="*/ 424541 h 1537073"/>
                <a:gd name="csX4597" fmla="*/ 1205383 w 1333472"/>
                <a:gd name="csY4597" fmla="*/ 422863 h 1537073"/>
                <a:gd name="csX4598" fmla="*/ 1205383 w 1333472"/>
                <a:gd name="csY4598" fmla="*/ 424541 h 1537073"/>
                <a:gd name="csX4599" fmla="*/ 1205383 w 1333472"/>
                <a:gd name="csY4599" fmla="*/ 426219 h 1537073"/>
                <a:gd name="csX4600" fmla="*/ 1207062 w 1333472"/>
                <a:gd name="csY4600" fmla="*/ 426219 h 1537073"/>
                <a:gd name="csX4601" fmla="*/ 1208740 w 1333472"/>
                <a:gd name="csY4601" fmla="*/ 426219 h 1537073"/>
                <a:gd name="csX4602" fmla="*/ 1210417 w 1333472"/>
                <a:gd name="csY4602" fmla="*/ 426219 h 1537073"/>
                <a:gd name="csX4603" fmla="*/ 1210417 w 1333472"/>
                <a:gd name="csY4603" fmla="*/ 428457 h 1537073"/>
                <a:gd name="csX4604" fmla="*/ 1212095 w 1333472"/>
                <a:gd name="csY4604" fmla="*/ 428457 h 1537073"/>
                <a:gd name="csX4605" fmla="*/ 1213773 w 1333472"/>
                <a:gd name="csY4605" fmla="*/ 428457 h 1537073"/>
                <a:gd name="csX4606" fmla="*/ 1216011 w 1333472"/>
                <a:gd name="csY4606" fmla="*/ 428457 h 1537073"/>
                <a:gd name="csX4607" fmla="*/ 1217689 w 1333472"/>
                <a:gd name="csY4607" fmla="*/ 428457 h 1537073"/>
                <a:gd name="csX4608" fmla="*/ 1219367 w 1333472"/>
                <a:gd name="csY4608" fmla="*/ 428457 h 1537073"/>
                <a:gd name="csX4609" fmla="*/ 1221045 w 1333472"/>
                <a:gd name="csY4609" fmla="*/ 428457 h 1537073"/>
                <a:gd name="csX4610" fmla="*/ 1222723 w 1333472"/>
                <a:gd name="csY4610" fmla="*/ 428457 h 1537073"/>
                <a:gd name="csX4611" fmla="*/ 1224960 w 1333472"/>
                <a:gd name="csY4611" fmla="*/ 426219 h 1537073"/>
                <a:gd name="csX4612" fmla="*/ 1226639 w 1333472"/>
                <a:gd name="csY4612" fmla="*/ 426219 h 1537073"/>
                <a:gd name="csX4613" fmla="*/ 1226639 w 1333472"/>
                <a:gd name="csY4613" fmla="*/ 428457 h 1537073"/>
                <a:gd name="csX4614" fmla="*/ 1226639 w 1333472"/>
                <a:gd name="csY4614" fmla="*/ 430135 h 1537073"/>
                <a:gd name="csX4615" fmla="*/ 1228317 w 1333472"/>
                <a:gd name="csY4615" fmla="*/ 430135 h 1537073"/>
                <a:gd name="csX4616" fmla="*/ 1228317 w 1333472"/>
                <a:gd name="csY4616" fmla="*/ 431813 h 1537073"/>
                <a:gd name="csX4617" fmla="*/ 1226639 w 1333472"/>
                <a:gd name="csY4617" fmla="*/ 431813 h 1537073"/>
                <a:gd name="csX4618" fmla="*/ 1226639 w 1333472"/>
                <a:gd name="csY4618" fmla="*/ 435169 h 1537073"/>
                <a:gd name="csX4619" fmla="*/ 1226639 w 1333472"/>
                <a:gd name="csY4619" fmla="*/ 437406 h 1537073"/>
                <a:gd name="csX4620" fmla="*/ 1226639 w 1333472"/>
                <a:gd name="csY4620" fmla="*/ 439084 h 1537073"/>
                <a:gd name="csX4621" fmla="*/ 1224960 w 1333472"/>
                <a:gd name="csY4621" fmla="*/ 440762 h 1537073"/>
                <a:gd name="csX4622" fmla="*/ 1224960 w 1333472"/>
                <a:gd name="csY4622" fmla="*/ 442440 h 1537073"/>
                <a:gd name="csX4623" fmla="*/ 1224960 w 1333472"/>
                <a:gd name="csY4623" fmla="*/ 444118 h 1537073"/>
                <a:gd name="csX4624" fmla="*/ 1222723 w 1333472"/>
                <a:gd name="csY4624" fmla="*/ 444118 h 1537073"/>
                <a:gd name="csX4625" fmla="*/ 1222723 w 1333472"/>
                <a:gd name="csY4625" fmla="*/ 445796 h 1537073"/>
                <a:gd name="csX4626" fmla="*/ 1221045 w 1333472"/>
                <a:gd name="csY4626" fmla="*/ 445796 h 1537073"/>
                <a:gd name="csX4627" fmla="*/ 1221045 w 1333472"/>
                <a:gd name="csY4627" fmla="*/ 448034 h 1537073"/>
                <a:gd name="csX4628" fmla="*/ 1222723 w 1333472"/>
                <a:gd name="csY4628" fmla="*/ 449712 h 1537073"/>
                <a:gd name="csX4629" fmla="*/ 1224960 w 1333472"/>
                <a:gd name="csY4629" fmla="*/ 448034 h 1537073"/>
                <a:gd name="csX4630" fmla="*/ 1226639 w 1333472"/>
                <a:gd name="csY4630" fmla="*/ 448034 h 1537073"/>
                <a:gd name="csX4631" fmla="*/ 1228317 w 1333472"/>
                <a:gd name="csY4631" fmla="*/ 448034 h 1537073"/>
                <a:gd name="csX4632" fmla="*/ 1229994 w 1333472"/>
                <a:gd name="csY4632" fmla="*/ 445796 h 1537073"/>
                <a:gd name="csX4633" fmla="*/ 1229994 w 1333472"/>
                <a:gd name="csY4633" fmla="*/ 444118 h 1537073"/>
                <a:gd name="csX4634" fmla="*/ 1231672 w 1333472"/>
                <a:gd name="csY4634" fmla="*/ 444118 h 1537073"/>
                <a:gd name="csX4635" fmla="*/ 1231672 w 1333472"/>
                <a:gd name="csY4635" fmla="*/ 444118 h 1537073"/>
                <a:gd name="csX4636" fmla="*/ 1233910 w 1333472"/>
                <a:gd name="csY4636" fmla="*/ 442440 h 1537073"/>
                <a:gd name="csX4637" fmla="*/ 1233910 w 1333472"/>
                <a:gd name="csY4637" fmla="*/ 442440 h 1537073"/>
                <a:gd name="csX4638" fmla="*/ 1235588 w 1333472"/>
                <a:gd name="csY4638" fmla="*/ 442440 h 1537073"/>
                <a:gd name="csX4639" fmla="*/ 1237266 w 1333472"/>
                <a:gd name="csY4639" fmla="*/ 442440 h 1537073"/>
                <a:gd name="csX4640" fmla="*/ 1238944 w 1333472"/>
                <a:gd name="csY4640" fmla="*/ 442440 h 1537073"/>
                <a:gd name="csX4641" fmla="*/ 1238944 w 1333472"/>
                <a:gd name="csY4641" fmla="*/ 442440 h 1537073"/>
                <a:gd name="csX4642" fmla="*/ 1238944 w 1333472"/>
                <a:gd name="csY4642" fmla="*/ 440762 h 1537073"/>
                <a:gd name="csX4643" fmla="*/ 1238944 w 1333472"/>
                <a:gd name="csY4643" fmla="*/ 439084 h 1537073"/>
                <a:gd name="csX4644" fmla="*/ 1240622 w 1333472"/>
                <a:gd name="csY4644" fmla="*/ 439084 h 1537073"/>
                <a:gd name="csX4645" fmla="*/ 1242300 w 1333472"/>
                <a:gd name="csY4645" fmla="*/ 439084 h 1537073"/>
                <a:gd name="csX4646" fmla="*/ 1244537 w 1333472"/>
                <a:gd name="csY4646" fmla="*/ 440762 h 1537073"/>
                <a:gd name="csX4647" fmla="*/ 1246216 w 1333472"/>
                <a:gd name="csY4647" fmla="*/ 442440 h 1537073"/>
                <a:gd name="csX4648" fmla="*/ 1247893 w 1333472"/>
                <a:gd name="csY4648" fmla="*/ 444118 h 1537073"/>
                <a:gd name="csX4649" fmla="*/ 1249571 w 1333472"/>
                <a:gd name="csY4649" fmla="*/ 444118 h 1537073"/>
                <a:gd name="csX4650" fmla="*/ 1251249 w 1333472"/>
                <a:gd name="csY4650" fmla="*/ 444118 h 1537073"/>
                <a:gd name="csX4651" fmla="*/ 1251249 w 1333472"/>
                <a:gd name="csY4651" fmla="*/ 445796 h 1537073"/>
                <a:gd name="csX4652" fmla="*/ 1251249 w 1333472"/>
                <a:gd name="csY4652" fmla="*/ 448034 h 1537073"/>
                <a:gd name="csX4653" fmla="*/ 1253487 w 1333472"/>
                <a:gd name="csY4653" fmla="*/ 448034 h 1537073"/>
                <a:gd name="csX4654" fmla="*/ 1255165 w 1333472"/>
                <a:gd name="csY4654" fmla="*/ 448034 h 1537073"/>
                <a:gd name="csX4655" fmla="*/ 1256843 w 1333472"/>
                <a:gd name="csY4655" fmla="*/ 448034 h 1537073"/>
                <a:gd name="csX4656" fmla="*/ 1258521 w 1333472"/>
                <a:gd name="csY4656" fmla="*/ 448034 h 1537073"/>
                <a:gd name="csX4657" fmla="*/ 1258521 w 1333472"/>
                <a:gd name="csY4657" fmla="*/ 444118 h 1537073"/>
                <a:gd name="csX4658" fmla="*/ 1260199 w 1333472"/>
                <a:gd name="csY4658" fmla="*/ 444118 h 1537073"/>
                <a:gd name="csX4659" fmla="*/ 1262436 w 1333472"/>
                <a:gd name="csY4659" fmla="*/ 444118 h 1537073"/>
                <a:gd name="csX4660" fmla="*/ 1264114 w 1333472"/>
                <a:gd name="csY4660" fmla="*/ 444118 h 1537073"/>
                <a:gd name="csX4661" fmla="*/ 1265793 w 1333472"/>
                <a:gd name="csY4661" fmla="*/ 444118 h 1537073"/>
                <a:gd name="csX4662" fmla="*/ 1267470 w 1333472"/>
                <a:gd name="csY4662" fmla="*/ 444118 h 1537073"/>
                <a:gd name="csX4663" fmla="*/ 1267470 w 1333472"/>
                <a:gd name="csY4663" fmla="*/ 445796 h 1537073"/>
                <a:gd name="csX4664" fmla="*/ 1267470 w 1333472"/>
                <a:gd name="csY4664" fmla="*/ 448034 h 1537073"/>
                <a:gd name="csX4665" fmla="*/ 1269148 w 1333472"/>
                <a:gd name="csY4665" fmla="*/ 448034 h 1537073"/>
                <a:gd name="csX4666" fmla="*/ 1269148 w 1333472"/>
                <a:gd name="csY4666" fmla="*/ 449712 h 1537073"/>
                <a:gd name="csX4667" fmla="*/ 1269148 w 1333472"/>
                <a:gd name="csY4667" fmla="*/ 453068 h 1537073"/>
                <a:gd name="csX4668" fmla="*/ 1270826 w 1333472"/>
                <a:gd name="csY4668" fmla="*/ 453068 h 1537073"/>
                <a:gd name="csX4669" fmla="*/ 1270826 w 1333472"/>
                <a:gd name="csY4669" fmla="*/ 454746 h 1537073"/>
                <a:gd name="csX4670" fmla="*/ 1270826 w 1333472"/>
                <a:gd name="csY4670" fmla="*/ 456983 h 1537073"/>
                <a:gd name="csX4671" fmla="*/ 1270826 w 1333472"/>
                <a:gd name="csY4671" fmla="*/ 458661 h 1537073"/>
                <a:gd name="csX4672" fmla="*/ 1270826 w 1333472"/>
                <a:gd name="csY4672" fmla="*/ 462017 h 1537073"/>
                <a:gd name="csX4673" fmla="*/ 1270826 w 1333472"/>
                <a:gd name="csY4673" fmla="*/ 463695 h 1537073"/>
                <a:gd name="csX4674" fmla="*/ 1269148 w 1333472"/>
                <a:gd name="csY4674" fmla="*/ 463695 h 1537073"/>
                <a:gd name="csX4675" fmla="*/ 1267470 w 1333472"/>
                <a:gd name="csY4675" fmla="*/ 462017 h 1537073"/>
                <a:gd name="csX4676" fmla="*/ 1265793 w 1333472"/>
                <a:gd name="csY4676" fmla="*/ 462017 h 1537073"/>
                <a:gd name="csX4677" fmla="*/ 1264114 w 1333472"/>
                <a:gd name="csY4677" fmla="*/ 462017 h 1537073"/>
                <a:gd name="csX4678" fmla="*/ 1264114 w 1333472"/>
                <a:gd name="csY4678" fmla="*/ 463695 h 1537073"/>
                <a:gd name="csX4679" fmla="*/ 1262436 w 1333472"/>
                <a:gd name="csY4679" fmla="*/ 463695 h 1537073"/>
                <a:gd name="csX4680" fmla="*/ 1262436 w 1333472"/>
                <a:gd name="csY4680" fmla="*/ 465933 h 1537073"/>
                <a:gd name="csX4681" fmla="*/ 1262436 w 1333472"/>
                <a:gd name="csY4681" fmla="*/ 467611 h 1537073"/>
                <a:gd name="csX4682" fmla="*/ 1260199 w 1333472"/>
                <a:gd name="csY4682" fmla="*/ 467611 h 1537073"/>
                <a:gd name="csX4683" fmla="*/ 1258521 w 1333472"/>
                <a:gd name="csY4683" fmla="*/ 470967 h 1537073"/>
                <a:gd name="csX4684" fmla="*/ 1256843 w 1333472"/>
                <a:gd name="csY4684" fmla="*/ 470967 h 1537073"/>
                <a:gd name="csX4685" fmla="*/ 1255165 w 1333472"/>
                <a:gd name="csY4685" fmla="*/ 470967 h 1537073"/>
                <a:gd name="csX4686" fmla="*/ 1253487 w 1333472"/>
                <a:gd name="csY4686" fmla="*/ 470967 h 1537073"/>
                <a:gd name="csX4687" fmla="*/ 1251249 w 1333472"/>
                <a:gd name="csY4687" fmla="*/ 470967 h 1537073"/>
                <a:gd name="csX4688" fmla="*/ 1249571 w 1333472"/>
                <a:gd name="csY4688" fmla="*/ 470967 h 1537073"/>
                <a:gd name="csX4689" fmla="*/ 1249571 w 1333472"/>
                <a:gd name="csY4689" fmla="*/ 472645 h 1537073"/>
                <a:gd name="csX4690" fmla="*/ 1251249 w 1333472"/>
                <a:gd name="csY4690" fmla="*/ 472645 h 1537073"/>
                <a:gd name="csX4691" fmla="*/ 1251249 w 1333472"/>
                <a:gd name="csY4691" fmla="*/ 474323 h 1537073"/>
                <a:gd name="csX4692" fmla="*/ 1253487 w 1333472"/>
                <a:gd name="csY4692" fmla="*/ 474323 h 1537073"/>
                <a:gd name="csX4693" fmla="*/ 1255165 w 1333472"/>
                <a:gd name="csY4693" fmla="*/ 474323 h 1537073"/>
                <a:gd name="csX4694" fmla="*/ 1256843 w 1333472"/>
                <a:gd name="csY4694" fmla="*/ 476560 h 1537073"/>
                <a:gd name="csX4695" fmla="*/ 1256843 w 1333472"/>
                <a:gd name="csY4695" fmla="*/ 478238 h 1537073"/>
                <a:gd name="csX4696" fmla="*/ 1258521 w 1333472"/>
                <a:gd name="csY4696" fmla="*/ 478238 h 1537073"/>
                <a:gd name="csX4697" fmla="*/ 1260199 w 1333472"/>
                <a:gd name="csY4697" fmla="*/ 476560 h 1537073"/>
                <a:gd name="csX4698" fmla="*/ 1262436 w 1333472"/>
                <a:gd name="csY4698" fmla="*/ 476560 h 1537073"/>
                <a:gd name="csX4699" fmla="*/ 1264114 w 1333472"/>
                <a:gd name="csY4699" fmla="*/ 476560 h 1537073"/>
                <a:gd name="csX4700" fmla="*/ 1265793 w 1333472"/>
                <a:gd name="csY4700" fmla="*/ 476560 h 1537073"/>
                <a:gd name="csX4701" fmla="*/ 1267470 w 1333472"/>
                <a:gd name="csY4701" fmla="*/ 476560 h 1537073"/>
                <a:gd name="csX4702" fmla="*/ 1267470 w 1333472"/>
                <a:gd name="csY4702" fmla="*/ 478238 h 1537073"/>
                <a:gd name="csX4703" fmla="*/ 1269148 w 1333472"/>
                <a:gd name="csY4703" fmla="*/ 478238 h 1537073"/>
                <a:gd name="csX4704" fmla="*/ 1270826 w 1333472"/>
                <a:gd name="csY4704" fmla="*/ 479916 h 1537073"/>
                <a:gd name="csX4705" fmla="*/ 1270826 w 1333472"/>
                <a:gd name="csY4705" fmla="*/ 481594 h 1537073"/>
                <a:gd name="csX4706" fmla="*/ 1270826 w 1333472"/>
                <a:gd name="csY4706" fmla="*/ 483272 h 1537073"/>
                <a:gd name="csX4707" fmla="*/ 1273064 w 1333472"/>
                <a:gd name="csY4707" fmla="*/ 485510 h 1537073"/>
                <a:gd name="csX4708" fmla="*/ 1274742 w 1333472"/>
                <a:gd name="csY4708" fmla="*/ 487188 h 1537073"/>
                <a:gd name="csX4709" fmla="*/ 1274742 w 1333472"/>
                <a:gd name="csY4709" fmla="*/ 488866 h 1537073"/>
                <a:gd name="csX4710" fmla="*/ 1274742 w 1333472"/>
                <a:gd name="csY4710" fmla="*/ 490544 h 1537073"/>
                <a:gd name="csX4711" fmla="*/ 1276420 w 1333472"/>
                <a:gd name="csY4711" fmla="*/ 494459 h 1537073"/>
                <a:gd name="csX4712" fmla="*/ 1278098 w 1333472"/>
                <a:gd name="csY4712" fmla="*/ 494459 h 1537073"/>
                <a:gd name="csX4713" fmla="*/ 1278098 w 1333472"/>
                <a:gd name="csY4713" fmla="*/ 496137 h 1537073"/>
                <a:gd name="csX4714" fmla="*/ 1276420 w 1333472"/>
                <a:gd name="csY4714" fmla="*/ 496137 h 1537073"/>
                <a:gd name="csX4715" fmla="*/ 1274742 w 1333472"/>
                <a:gd name="csY4715" fmla="*/ 496137 h 1537073"/>
                <a:gd name="csX4716" fmla="*/ 1276420 w 1333472"/>
                <a:gd name="csY4716" fmla="*/ 497815 h 1537073"/>
                <a:gd name="csX4717" fmla="*/ 1276420 w 1333472"/>
                <a:gd name="csY4717" fmla="*/ 499493 h 1537073"/>
                <a:gd name="csX4718" fmla="*/ 1274742 w 1333472"/>
                <a:gd name="csY4718" fmla="*/ 499493 h 1537073"/>
                <a:gd name="csX4719" fmla="*/ 1274742 w 1333472"/>
                <a:gd name="csY4719" fmla="*/ 501171 h 1537073"/>
                <a:gd name="csX4720" fmla="*/ 1276420 w 1333472"/>
                <a:gd name="csY4720" fmla="*/ 502849 h 1537073"/>
                <a:gd name="csX4721" fmla="*/ 1276420 w 1333472"/>
                <a:gd name="csY4721" fmla="*/ 505087 h 1537073"/>
                <a:gd name="csX4722" fmla="*/ 1276420 w 1333472"/>
                <a:gd name="csY4722" fmla="*/ 506765 h 1537073"/>
                <a:gd name="csX4723" fmla="*/ 1276420 w 1333472"/>
                <a:gd name="csY4723" fmla="*/ 508443 h 1537073"/>
                <a:gd name="csX4724" fmla="*/ 1278098 w 1333472"/>
                <a:gd name="csY4724" fmla="*/ 508443 h 1537073"/>
                <a:gd name="csX4725" fmla="*/ 1279776 w 1333472"/>
                <a:gd name="csY4725" fmla="*/ 511799 h 1537073"/>
                <a:gd name="csX4726" fmla="*/ 1279776 w 1333472"/>
                <a:gd name="csY4726" fmla="*/ 514036 h 1537073"/>
                <a:gd name="csX4727" fmla="*/ 1279776 w 1333472"/>
                <a:gd name="csY4727" fmla="*/ 515714 h 1537073"/>
                <a:gd name="csX4728" fmla="*/ 1279776 w 1333472"/>
                <a:gd name="csY4728" fmla="*/ 517392 h 1537073"/>
                <a:gd name="csX4729" fmla="*/ 1279776 w 1333472"/>
                <a:gd name="csY4729" fmla="*/ 519070 h 1537073"/>
                <a:gd name="csX4730" fmla="*/ 1279776 w 1333472"/>
                <a:gd name="csY4730" fmla="*/ 520748 h 1537073"/>
                <a:gd name="csX4731" fmla="*/ 1282013 w 1333472"/>
                <a:gd name="csY4731" fmla="*/ 522985 h 1537073"/>
                <a:gd name="csX4732" fmla="*/ 1282013 w 1333472"/>
                <a:gd name="csY4732" fmla="*/ 524664 h 1537073"/>
                <a:gd name="csX4733" fmla="*/ 1282013 w 1333472"/>
                <a:gd name="csY4733" fmla="*/ 526342 h 1537073"/>
                <a:gd name="csX4734" fmla="*/ 1282013 w 1333472"/>
                <a:gd name="csY4734" fmla="*/ 528020 h 1537073"/>
                <a:gd name="csX4735" fmla="*/ 1282013 w 1333472"/>
                <a:gd name="csY4735" fmla="*/ 529698 h 1537073"/>
                <a:gd name="csX4736" fmla="*/ 1279776 w 1333472"/>
                <a:gd name="csY4736" fmla="*/ 531376 h 1537073"/>
                <a:gd name="csX4737" fmla="*/ 1279776 w 1333472"/>
                <a:gd name="csY4737" fmla="*/ 533613 h 1537073"/>
                <a:gd name="csX4738" fmla="*/ 1279776 w 1333472"/>
                <a:gd name="csY4738" fmla="*/ 536969 h 1537073"/>
                <a:gd name="csX4739" fmla="*/ 1279776 w 1333472"/>
                <a:gd name="csY4739" fmla="*/ 538647 h 1537073"/>
                <a:gd name="csX4740" fmla="*/ 1279776 w 1333472"/>
                <a:gd name="csY4740" fmla="*/ 542562 h 1537073"/>
                <a:gd name="csX4741" fmla="*/ 1278098 w 1333472"/>
                <a:gd name="csY4741" fmla="*/ 544241 h 1537073"/>
                <a:gd name="csX4742" fmla="*/ 1278098 w 1333472"/>
                <a:gd name="csY4742" fmla="*/ 545919 h 1537073"/>
                <a:gd name="csX4743" fmla="*/ 1278098 w 1333472"/>
                <a:gd name="csY4743" fmla="*/ 547597 h 1537073"/>
                <a:gd name="csX4744" fmla="*/ 1276420 w 1333472"/>
                <a:gd name="csY4744" fmla="*/ 547597 h 1537073"/>
                <a:gd name="csX4745" fmla="*/ 1276420 w 1333472"/>
                <a:gd name="csY4745" fmla="*/ 549275 h 1537073"/>
                <a:gd name="csX4746" fmla="*/ 1274742 w 1333472"/>
                <a:gd name="csY4746" fmla="*/ 551512 h 1537073"/>
                <a:gd name="csX4747" fmla="*/ 1274742 w 1333472"/>
                <a:gd name="csY4747" fmla="*/ 553190 h 1537073"/>
                <a:gd name="csX4748" fmla="*/ 1274742 w 1333472"/>
                <a:gd name="csY4748" fmla="*/ 551512 h 1537073"/>
                <a:gd name="csX4749" fmla="*/ 1274742 w 1333472"/>
                <a:gd name="csY4749" fmla="*/ 553190 h 1537073"/>
                <a:gd name="csX4750" fmla="*/ 1273064 w 1333472"/>
                <a:gd name="csY4750" fmla="*/ 551512 h 1537073"/>
                <a:gd name="csX4751" fmla="*/ 1270826 w 1333472"/>
                <a:gd name="csY4751" fmla="*/ 551512 h 1537073"/>
                <a:gd name="csX4752" fmla="*/ 1269148 w 1333472"/>
                <a:gd name="csY4752" fmla="*/ 551512 h 1537073"/>
                <a:gd name="csX4753" fmla="*/ 1267470 w 1333472"/>
                <a:gd name="csY4753" fmla="*/ 551512 h 1537073"/>
                <a:gd name="csX4754" fmla="*/ 1267470 w 1333472"/>
                <a:gd name="csY4754" fmla="*/ 549275 h 1537073"/>
                <a:gd name="csX4755" fmla="*/ 1265793 w 1333472"/>
                <a:gd name="csY4755" fmla="*/ 549275 h 1537073"/>
                <a:gd name="csX4756" fmla="*/ 1265793 w 1333472"/>
                <a:gd name="csY4756" fmla="*/ 547597 h 1537073"/>
                <a:gd name="csX4757" fmla="*/ 1265793 w 1333472"/>
                <a:gd name="csY4757" fmla="*/ 545919 h 1537073"/>
                <a:gd name="csX4758" fmla="*/ 1264114 w 1333472"/>
                <a:gd name="csY4758" fmla="*/ 545919 h 1537073"/>
                <a:gd name="csX4759" fmla="*/ 1264114 w 1333472"/>
                <a:gd name="csY4759" fmla="*/ 544241 h 1537073"/>
                <a:gd name="csX4760" fmla="*/ 1264114 w 1333472"/>
                <a:gd name="csY4760" fmla="*/ 542562 h 1537073"/>
                <a:gd name="csX4761" fmla="*/ 1264114 w 1333472"/>
                <a:gd name="csY4761" fmla="*/ 540325 h 1537073"/>
                <a:gd name="csX4762" fmla="*/ 1265793 w 1333472"/>
                <a:gd name="csY4762" fmla="*/ 540325 h 1537073"/>
                <a:gd name="csX4763" fmla="*/ 1265793 w 1333472"/>
                <a:gd name="csY4763" fmla="*/ 538647 h 1537073"/>
                <a:gd name="csX4764" fmla="*/ 1265793 w 1333472"/>
                <a:gd name="csY4764" fmla="*/ 536969 h 1537073"/>
                <a:gd name="csX4765" fmla="*/ 1264114 w 1333472"/>
                <a:gd name="csY4765" fmla="*/ 536969 h 1537073"/>
                <a:gd name="csX4766" fmla="*/ 1264114 w 1333472"/>
                <a:gd name="csY4766" fmla="*/ 535291 h 1537073"/>
                <a:gd name="csX4767" fmla="*/ 1262436 w 1333472"/>
                <a:gd name="csY4767" fmla="*/ 533613 h 1537073"/>
                <a:gd name="csX4768" fmla="*/ 1260199 w 1333472"/>
                <a:gd name="csY4768" fmla="*/ 533613 h 1537073"/>
                <a:gd name="csX4769" fmla="*/ 1258521 w 1333472"/>
                <a:gd name="csY4769" fmla="*/ 533613 h 1537073"/>
                <a:gd name="csX4770" fmla="*/ 1256843 w 1333472"/>
                <a:gd name="csY4770" fmla="*/ 533613 h 1537073"/>
                <a:gd name="csX4771" fmla="*/ 1256843 w 1333472"/>
                <a:gd name="csY4771" fmla="*/ 535291 h 1537073"/>
                <a:gd name="csX4772" fmla="*/ 1255165 w 1333472"/>
                <a:gd name="csY4772" fmla="*/ 535291 h 1537073"/>
                <a:gd name="csX4773" fmla="*/ 1255165 w 1333472"/>
                <a:gd name="csY4773" fmla="*/ 536969 h 1537073"/>
                <a:gd name="csX4774" fmla="*/ 1253487 w 1333472"/>
                <a:gd name="csY4774" fmla="*/ 536969 h 1537073"/>
                <a:gd name="csX4775" fmla="*/ 1251249 w 1333472"/>
                <a:gd name="csY4775" fmla="*/ 536969 h 1537073"/>
                <a:gd name="csX4776" fmla="*/ 1249571 w 1333472"/>
                <a:gd name="csY4776" fmla="*/ 536969 h 1537073"/>
                <a:gd name="csX4777" fmla="*/ 1247893 w 1333472"/>
                <a:gd name="csY4777" fmla="*/ 536969 h 1537073"/>
                <a:gd name="csX4778" fmla="*/ 1246216 w 1333472"/>
                <a:gd name="csY4778" fmla="*/ 535291 h 1537073"/>
                <a:gd name="csX4779" fmla="*/ 1246216 w 1333472"/>
                <a:gd name="csY4779" fmla="*/ 533613 h 1537073"/>
                <a:gd name="csX4780" fmla="*/ 1244537 w 1333472"/>
                <a:gd name="csY4780" fmla="*/ 533613 h 1537073"/>
                <a:gd name="csX4781" fmla="*/ 1244537 w 1333472"/>
                <a:gd name="csY4781" fmla="*/ 531376 h 1537073"/>
                <a:gd name="csX4782" fmla="*/ 1242300 w 1333472"/>
                <a:gd name="csY4782" fmla="*/ 531376 h 1537073"/>
                <a:gd name="csX4783" fmla="*/ 1240622 w 1333472"/>
                <a:gd name="csY4783" fmla="*/ 529698 h 1537073"/>
                <a:gd name="csX4784" fmla="*/ 1238944 w 1333472"/>
                <a:gd name="csY4784" fmla="*/ 529698 h 1537073"/>
                <a:gd name="csX4785" fmla="*/ 1238944 w 1333472"/>
                <a:gd name="csY4785" fmla="*/ 528020 h 1537073"/>
                <a:gd name="csX4786" fmla="*/ 1237266 w 1333472"/>
                <a:gd name="csY4786" fmla="*/ 526342 h 1537073"/>
                <a:gd name="csX4787" fmla="*/ 1235588 w 1333472"/>
                <a:gd name="csY4787" fmla="*/ 526342 h 1537073"/>
                <a:gd name="csX4788" fmla="*/ 1231672 w 1333472"/>
                <a:gd name="csY4788" fmla="*/ 526342 h 1537073"/>
                <a:gd name="csX4789" fmla="*/ 1233910 w 1333472"/>
                <a:gd name="csY4789" fmla="*/ 528020 h 1537073"/>
                <a:gd name="csX4790" fmla="*/ 1233910 w 1333472"/>
                <a:gd name="csY4790" fmla="*/ 529698 h 1537073"/>
                <a:gd name="csX4791" fmla="*/ 1233910 w 1333472"/>
                <a:gd name="csY4791" fmla="*/ 531376 h 1537073"/>
                <a:gd name="csX4792" fmla="*/ 1235588 w 1333472"/>
                <a:gd name="csY4792" fmla="*/ 531376 h 1537073"/>
                <a:gd name="csX4793" fmla="*/ 1235588 w 1333472"/>
                <a:gd name="csY4793" fmla="*/ 533613 h 1537073"/>
                <a:gd name="csX4794" fmla="*/ 1237266 w 1333472"/>
                <a:gd name="csY4794" fmla="*/ 533613 h 1537073"/>
                <a:gd name="csX4795" fmla="*/ 1238944 w 1333472"/>
                <a:gd name="csY4795" fmla="*/ 533613 h 1537073"/>
                <a:gd name="csX4796" fmla="*/ 1240622 w 1333472"/>
                <a:gd name="csY4796" fmla="*/ 535291 h 1537073"/>
                <a:gd name="csX4797" fmla="*/ 1240622 w 1333472"/>
                <a:gd name="csY4797" fmla="*/ 536969 h 1537073"/>
                <a:gd name="csX4798" fmla="*/ 1242300 w 1333472"/>
                <a:gd name="csY4798" fmla="*/ 536969 h 1537073"/>
                <a:gd name="csX4799" fmla="*/ 1242300 w 1333472"/>
                <a:gd name="csY4799" fmla="*/ 538647 h 1537073"/>
                <a:gd name="csX4800" fmla="*/ 1244537 w 1333472"/>
                <a:gd name="csY4800" fmla="*/ 538647 h 1537073"/>
                <a:gd name="csX4801" fmla="*/ 1244537 w 1333472"/>
                <a:gd name="csY4801" fmla="*/ 540325 h 1537073"/>
                <a:gd name="csX4802" fmla="*/ 1244537 w 1333472"/>
                <a:gd name="csY4802" fmla="*/ 542562 h 1537073"/>
                <a:gd name="csX4803" fmla="*/ 1246216 w 1333472"/>
                <a:gd name="csY4803" fmla="*/ 544241 h 1537073"/>
                <a:gd name="csX4804" fmla="*/ 1247893 w 1333472"/>
                <a:gd name="csY4804" fmla="*/ 544241 h 1537073"/>
                <a:gd name="csX4805" fmla="*/ 1249571 w 1333472"/>
                <a:gd name="csY4805" fmla="*/ 544241 h 1537073"/>
                <a:gd name="csX4806" fmla="*/ 1249571 w 1333472"/>
                <a:gd name="csY4806" fmla="*/ 545919 h 1537073"/>
                <a:gd name="csX4807" fmla="*/ 1251249 w 1333472"/>
                <a:gd name="csY4807" fmla="*/ 545919 h 1537073"/>
                <a:gd name="csX4808" fmla="*/ 1251249 w 1333472"/>
                <a:gd name="csY4808" fmla="*/ 547597 h 1537073"/>
                <a:gd name="csX4809" fmla="*/ 1251249 w 1333472"/>
                <a:gd name="csY4809" fmla="*/ 549275 h 1537073"/>
                <a:gd name="csX4810" fmla="*/ 1253487 w 1333472"/>
                <a:gd name="csY4810" fmla="*/ 549275 h 1537073"/>
                <a:gd name="csX4811" fmla="*/ 1253487 w 1333472"/>
                <a:gd name="csY4811" fmla="*/ 551512 h 1537073"/>
                <a:gd name="csX4812" fmla="*/ 1251249 w 1333472"/>
                <a:gd name="csY4812" fmla="*/ 553190 h 1537073"/>
                <a:gd name="csX4813" fmla="*/ 1249571 w 1333472"/>
                <a:gd name="csY4813" fmla="*/ 554868 h 1537073"/>
                <a:gd name="csX4814" fmla="*/ 1247893 w 1333472"/>
                <a:gd name="csY4814" fmla="*/ 554868 h 1537073"/>
                <a:gd name="csX4815" fmla="*/ 1246216 w 1333472"/>
                <a:gd name="csY4815" fmla="*/ 553190 h 1537073"/>
                <a:gd name="csX4816" fmla="*/ 1246216 w 1333472"/>
                <a:gd name="csY4816" fmla="*/ 551512 h 1537073"/>
                <a:gd name="csX4817" fmla="*/ 1244537 w 1333472"/>
                <a:gd name="csY4817" fmla="*/ 551512 h 1537073"/>
                <a:gd name="csX4818" fmla="*/ 1242300 w 1333472"/>
                <a:gd name="csY4818" fmla="*/ 551512 h 1537073"/>
                <a:gd name="csX4819" fmla="*/ 1240622 w 1333472"/>
                <a:gd name="csY4819" fmla="*/ 551512 h 1537073"/>
                <a:gd name="csX4820" fmla="*/ 1240622 w 1333472"/>
                <a:gd name="csY4820" fmla="*/ 553190 h 1537073"/>
                <a:gd name="csX4821" fmla="*/ 1238944 w 1333472"/>
                <a:gd name="csY4821" fmla="*/ 553190 h 1537073"/>
                <a:gd name="csX4822" fmla="*/ 1238944 w 1333472"/>
                <a:gd name="csY4822" fmla="*/ 554868 h 1537073"/>
                <a:gd name="csX4823" fmla="*/ 1237266 w 1333472"/>
                <a:gd name="csY4823" fmla="*/ 554868 h 1537073"/>
                <a:gd name="csX4824" fmla="*/ 1235588 w 1333472"/>
                <a:gd name="csY4824" fmla="*/ 554868 h 1537073"/>
                <a:gd name="csX4825" fmla="*/ 1235588 w 1333472"/>
                <a:gd name="csY4825" fmla="*/ 556546 h 1537073"/>
                <a:gd name="csX4826" fmla="*/ 1233910 w 1333472"/>
                <a:gd name="csY4826" fmla="*/ 556546 h 1537073"/>
                <a:gd name="csX4827" fmla="*/ 1233910 w 1333472"/>
                <a:gd name="csY4827" fmla="*/ 558224 h 1537073"/>
                <a:gd name="csX4828" fmla="*/ 1231672 w 1333472"/>
                <a:gd name="csY4828" fmla="*/ 559902 h 1537073"/>
                <a:gd name="csX4829" fmla="*/ 1231672 w 1333472"/>
                <a:gd name="csY4829" fmla="*/ 562139 h 1537073"/>
                <a:gd name="csX4830" fmla="*/ 1233910 w 1333472"/>
                <a:gd name="csY4830" fmla="*/ 562139 h 1537073"/>
                <a:gd name="csX4831" fmla="*/ 1235588 w 1333472"/>
                <a:gd name="csY4831" fmla="*/ 559902 h 1537073"/>
                <a:gd name="csX4832" fmla="*/ 1240622 w 1333472"/>
                <a:gd name="csY4832" fmla="*/ 558224 h 1537073"/>
                <a:gd name="csX4833" fmla="*/ 1242300 w 1333472"/>
                <a:gd name="csY4833" fmla="*/ 559902 h 1537073"/>
                <a:gd name="csX4834" fmla="*/ 1244537 w 1333472"/>
                <a:gd name="csY4834" fmla="*/ 559902 h 1537073"/>
                <a:gd name="csX4835" fmla="*/ 1246216 w 1333472"/>
                <a:gd name="csY4835" fmla="*/ 559902 h 1537073"/>
                <a:gd name="csX4836" fmla="*/ 1247893 w 1333472"/>
                <a:gd name="csY4836" fmla="*/ 559902 h 1537073"/>
                <a:gd name="csX4837" fmla="*/ 1249571 w 1333472"/>
                <a:gd name="csY4837" fmla="*/ 559902 h 1537073"/>
                <a:gd name="csX4838" fmla="*/ 1249571 w 1333472"/>
                <a:gd name="csY4838" fmla="*/ 562139 h 1537073"/>
                <a:gd name="csX4839" fmla="*/ 1249571 w 1333472"/>
                <a:gd name="csY4839" fmla="*/ 563818 h 1537073"/>
                <a:gd name="csX4840" fmla="*/ 1249571 w 1333472"/>
                <a:gd name="csY4840" fmla="*/ 565496 h 1537073"/>
                <a:gd name="csX4841" fmla="*/ 1249571 w 1333472"/>
                <a:gd name="csY4841" fmla="*/ 567174 h 1537073"/>
                <a:gd name="csX4842" fmla="*/ 1249571 w 1333472"/>
                <a:gd name="csY4842" fmla="*/ 568852 h 1537073"/>
                <a:gd name="csX4843" fmla="*/ 1249571 w 1333472"/>
                <a:gd name="csY4843" fmla="*/ 571089 h 1537073"/>
                <a:gd name="csX4844" fmla="*/ 1249571 w 1333472"/>
                <a:gd name="csY4844" fmla="*/ 572767 h 1537073"/>
                <a:gd name="csX4845" fmla="*/ 1249571 w 1333472"/>
                <a:gd name="csY4845" fmla="*/ 574445 h 1537073"/>
                <a:gd name="csX4846" fmla="*/ 1247893 w 1333472"/>
                <a:gd name="csY4846" fmla="*/ 576123 h 1537073"/>
                <a:gd name="csX4847" fmla="*/ 1247893 w 1333472"/>
                <a:gd name="csY4847" fmla="*/ 577801 h 1537073"/>
                <a:gd name="csX4848" fmla="*/ 1247893 w 1333472"/>
                <a:gd name="csY4848" fmla="*/ 577801 h 1537073"/>
                <a:gd name="csX4849" fmla="*/ 1247893 w 1333472"/>
                <a:gd name="csY4849" fmla="*/ 580038 h 1537073"/>
                <a:gd name="csX4850" fmla="*/ 1247893 w 1333472"/>
                <a:gd name="csY4850" fmla="*/ 581716 h 1537073"/>
                <a:gd name="csX4851" fmla="*/ 1247893 w 1333472"/>
                <a:gd name="csY4851" fmla="*/ 583394 h 1537073"/>
                <a:gd name="csX4852" fmla="*/ 1249571 w 1333472"/>
                <a:gd name="csY4852" fmla="*/ 583394 h 1537073"/>
                <a:gd name="csX4853" fmla="*/ 1249571 w 1333472"/>
                <a:gd name="csY4853" fmla="*/ 585072 h 1537073"/>
                <a:gd name="csX4854" fmla="*/ 1251249 w 1333472"/>
                <a:gd name="csY4854" fmla="*/ 586751 h 1537073"/>
                <a:gd name="csX4855" fmla="*/ 1251249 w 1333472"/>
                <a:gd name="csY4855" fmla="*/ 588429 h 1537073"/>
                <a:gd name="csX4856" fmla="*/ 1249571 w 1333472"/>
                <a:gd name="csY4856" fmla="*/ 590666 h 1537073"/>
                <a:gd name="csX4857" fmla="*/ 1249571 w 1333472"/>
                <a:gd name="csY4857" fmla="*/ 592344 h 1537073"/>
                <a:gd name="csX4858" fmla="*/ 1247893 w 1333472"/>
                <a:gd name="csY4858" fmla="*/ 592344 h 1537073"/>
                <a:gd name="csX4859" fmla="*/ 1247893 w 1333472"/>
                <a:gd name="csY4859" fmla="*/ 594022 h 1537073"/>
                <a:gd name="csX4860" fmla="*/ 1246216 w 1333472"/>
                <a:gd name="csY4860" fmla="*/ 594022 h 1537073"/>
                <a:gd name="csX4861" fmla="*/ 1246216 w 1333472"/>
                <a:gd name="csY4861" fmla="*/ 595700 h 1537073"/>
                <a:gd name="csX4862" fmla="*/ 1246216 w 1333472"/>
                <a:gd name="csY4862" fmla="*/ 595700 h 1537073"/>
                <a:gd name="csX4863" fmla="*/ 1247893 w 1333472"/>
                <a:gd name="csY4863" fmla="*/ 595700 h 1537073"/>
                <a:gd name="csX4864" fmla="*/ 1249571 w 1333472"/>
                <a:gd name="csY4864" fmla="*/ 595700 h 1537073"/>
                <a:gd name="csX4865" fmla="*/ 1251249 w 1333472"/>
                <a:gd name="csY4865" fmla="*/ 594022 h 1537073"/>
                <a:gd name="csX4866" fmla="*/ 1253487 w 1333472"/>
                <a:gd name="csY4866" fmla="*/ 594022 h 1537073"/>
                <a:gd name="csX4867" fmla="*/ 1253487 w 1333472"/>
                <a:gd name="csY4867" fmla="*/ 595700 h 1537073"/>
                <a:gd name="csX4868" fmla="*/ 1255165 w 1333472"/>
                <a:gd name="csY4868" fmla="*/ 595700 h 1537073"/>
                <a:gd name="csX4869" fmla="*/ 1255165 w 1333472"/>
                <a:gd name="csY4869" fmla="*/ 594022 h 1537073"/>
                <a:gd name="csX4870" fmla="*/ 1256843 w 1333472"/>
                <a:gd name="csY4870" fmla="*/ 594022 h 1537073"/>
                <a:gd name="csX4871" fmla="*/ 1256843 w 1333472"/>
                <a:gd name="csY4871" fmla="*/ 595700 h 1537073"/>
                <a:gd name="csX4872" fmla="*/ 1258521 w 1333472"/>
                <a:gd name="csY4872" fmla="*/ 595700 h 1537073"/>
                <a:gd name="csX4873" fmla="*/ 1260199 w 1333472"/>
                <a:gd name="csY4873" fmla="*/ 594022 h 1537073"/>
                <a:gd name="csX4874" fmla="*/ 1262436 w 1333472"/>
                <a:gd name="csY4874" fmla="*/ 594022 h 1537073"/>
                <a:gd name="csX4875" fmla="*/ 1262436 w 1333472"/>
                <a:gd name="csY4875" fmla="*/ 595700 h 1537073"/>
                <a:gd name="csX4876" fmla="*/ 1262436 w 1333472"/>
                <a:gd name="csY4876" fmla="*/ 594022 h 1537073"/>
                <a:gd name="csX4877" fmla="*/ 1262436 w 1333472"/>
                <a:gd name="csY4877" fmla="*/ 595700 h 1537073"/>
                <a:gd name="csX4878" fmla="*/ 1264114 w 1333472"/>
                <a:gd name="csY4878" fmla="*/ 595700 h 1537073"/>
                <a:gd name="csX4879" fmla="*/ 1264114 w 1333472"/>
                <a:gd name="csY4879" fmla="*/ 597378 h 1537073"/>
                <a:gd name="csX4880" fmla="*/ 1264114 w 1333472"/>
                <a:gd name="csY4880" fmla="*/ 599615 h 1537073"/>
                <a:gd name="csX4881" fmla="*/ 1265793 w 1333472"/>
                <a:gd name="csY4881" fmla="*/ 599615 h 1537073"/>
                <a:gd name="csX4882" fmla="*/ 1267470 w 1333472"/>
                <a:gd name="csY4882" fmla="*/ 599615 h 1537073"/>
                <a:gd name="csX4883" fmla="*/ 1267470 w 1333472"/>
                <a:gd name="csY4883" fmla="*/ 601293 h 1537073"/>
                <a:gd name="csX4884" fmla="*/ 1269148 w 1333472"/>
                <a:gd name="csY4884" fmla="*/ 601293 h 1537073"/>
                <a:gd name="csX4885" fmla="*/ 1269148 w 1333472"/>
                <a:gd name="csY4885" fmla="*/ 602971 h 1537073"/>
                <a:gd name="csX4886" fmla="*/ 1270826 w 1333472"/>
                <a:gd name="csY4886" fmla="*/ 602971 h 1537073"/>
                <a:gd name="csX4887" fmla="*/ 1273064 w 1333472"/>
                <a:gd name="csY4887" fmla="*/ 602971 h 1537073"/>
                <a:gd name="csX4888" fmla="*/ 1273064 w 1333472"/>
                <a:gd name="csY4888" fmla="*/ 601293 h 1537073"/>
                <a:gd name="csX4889" fmla="*/ 1273064 w 1333472"/>
                <a:gd name="csY4889" fmla="*/ 601293 h 1537073"/>
                <a:gd name="csX4890" fmla="*/ 1273064 w 1333472"/>
                <a:gd name="csY4890" fmla="*/ 599615 h 1537073"/>
                <a:gd name="csX4891" fmla="*/ 1274742 w 1333472"/>
                <a:gd name="csY4891" fmla="*/ 599615 h 1537073"/>
                <a:gd name="csX4892" fmla="*/ 1274742 w 1333472"/>
                <a:gd name="csY4892" fmla="*/ 597378 h 1537073"/>
                <a:gd name="csX4893" fmla="*/ 1276420 w 1333472"/>
                <a:gd name="csY4893" fmla="*/ 597378 h 1537073"/>
                <a:gd name="csX4894" fmla="*/ 1276420 w 1333472"/>
                <a:gd name="csY4894" fmla="*/ 595700 h 1537073"/>
                <a:gd name="csX4895" fmla="*/ 1278098 w 1333472"/>
                <a:gd name="csY4895" fmla="*/ 594022 h 1537073"/>
                <a:gd name="csX4896" fmla="*/ 1279776 w 1333472"/>
                <a:gd name="csY4896" fmla="*/ 592344 h 1537073"/>
                <a:gd name="csX4897" fmla="*/ 1279776 w 1333472"/>
                <a:gd name="csY4897" fmla="*/ 594022 h 1537073"/>
                <a:gd name="csX4898" fmla="*/ 1279776 w 1333472"/>
                <a:gd name="csY4898" fmla="*/ 595700 h 1537073"/>
                <a:gd name="csX4899" fmla="*/ 1282013 w 1333472"/>
                <a:gd name="csY4899" fmla="*/ 595700 h 1537073"/>
                <a:gd name="csX4900" fmla="*/ 1282013 w 1333472"/>
                <a:gd name="csY4900" fmla="*/ 597378 h 1537073"/>
                <a:gd name="csX4901" fmla="*/ 1282013 w 1333472"/>
                <a:gd name="csY4901" fmla="*/ 599615 h 1537073"/>
                <a:gd name="csX4902" fmla="*/ 1282013 w 1333472"/>
                <a:gd name="csY4902" fmla="*/ 601293 h 1537073"/>
                <a:gd name="csX4903" fmla="*/ 1282013 w 1333472"/>
                <a:gd name="csY4903" fmla="*/ 602971 h 1537073"/>
                <a:gd name="csX4904" fmla="*/ 1282013 w 1333472"/>
                <a:gd name="csY4904" fmla="*/ 604649 h 1537073"/>
                <a:gd name="csX4905" fmla="*/ 1282013 w 1333472"/>
                <a:gd name="csY4905" fmla="*/ 604649 h 1537073"/>
                <a:gd name="csX4906" fmla="*/ 1282013 w 1333472"/>
                <a:gd name="csY4906" fmla="*/ 606328 h 1537073"/>
                <a:gd name="csX4907" fmla="*/ 1282013 w 1333472"/>
                <a:gd name="csY4907" fmla="*/ 608565 h 1537073"/>
                <a:gd name="csX4908" fmla="*/ 1283691 w 1333472"/>
                <a:gd name="csY4908" fmla="*/ 608565 h 1537073"/>
                <a:gd name="csX4909" fmla="*/ 1283691 w 1333472"/>
                <a:gd name="csY4909" fmla="*/ 610243 h 1537073"/>
                <a:gd name="csX4910" fmla="*/ 1285370 w 1333472"/>
                <a:gd name="csY4910" fmla="*/ 610243 h 1537073"/>
                <a:gd name="csX4911" fmla="*/ 1287047 w 1333472"/>
                <a:gd name="csY4911" fmla="*/ 610243 h 1537073"/>
                <a:gd name="csX4912" fmla="*/ 1288725 w 1333472"/>
                <a:gd name="csY4912" fmla="*/ 610243 h 1537073"/>
                <a:gd name="csX4913" fmla="*/ 1288725 w 1333472"/>
                <a:gd name="csY4913" fmla="*/ 611921 h 1537073"/>
                <a:gd name="csX4914" fmla="*/ 1288725 w 1333472"/>
                <a:gd name="csY4914" fmla="*/ 613599 h 1537073"/>
                <a:gd name="csX4915" fmla="*/ 1287047 w 1333472"/>
                <a:gd name="csY4915" fmla="*/ 615277 h 1537073"/>
                <a:gd name="csX4916" fmla="*/ 1287047 w 1333472"/>
                <a:gd name="csY4916" fmla="*/ 616955 h 1537073"/>
                <a:gd name="csX4917" fmla="*/ 1287047 w 1333472"/>
                <a:gd name="csY4917" fmla="*/ 619192 h 1537073"/>
                <a:gd name="csX4918" fmla="*/ 1285370 w 1333472"/>
                <a:gd name="csY4918" fmla="*/ 619192 h 1537073"/>
                <a:gd name="csX4919" fmla="*/ 1285370 w 1333472"/>
                <a:gd name="csY4919" fmla="*/ 620870 h 1537073"/>
                <a:gd name="csX4920" fmla="*/ 1285370 w 1333472"/>
                <a:gd name="csY4920" fmla="*/ 622548 h 1537073"/>
                <a:gd name="csX4921" fmla="*/ 1285370 w 1333472"/>
                <a:gd name="csY4921" fmla="*/ 624226 h 1537073"/>
                <a:gd name="csX4922" fmla="*/ 1283691 w 1333472"/>
                <a:gd name="csY4922" fmla="*/ 625905 h 1537073"/>
                <a:gd name="csX4923" fmla="*/ 1282013 w 1333472"/>
                <a:gd name="csY4923" fmla="*/ 625905 h 1537073"/>
                <a:gd name="csX4924" fmla="*/ 1279776 w 1333472"/>
                <a:gd name="csY4924" fmla="*/ 629820 h 1537073"/>
                <a:gd name="csX4925" fmla="*/ 1279776 w 1333472"/>
                <a:gd name="csY4925" fmla="*/ 631498 h 1537073"/>
                <a:gd name="csX4926" fmla="*/ 1278098 w 1333472"/>
                <a:gd name="csY4926" fmla="*/ 631498 h 1537073"/>
                <a:gd name="csX4927" fmla="*/ 1276420 w 1333472"/>
                <a:gd name="csY4927" fmla="*/ 631498 h 1537073"/>
                <a:gd name="csX4928" fmla="*/ 1276420 w 1333472"/>
                <a:gd name="csY4928" fmla="*/ 633176 h 1537073"/>
                <a:gd name="csX4929" fmla="*/ 1274742 w 1333472"/>
                <a:gd name="csY4929" fmla="*/ 633176 h 1537073"/>
                <a:gd name="csX4930" fmla="*/ 1273064 w 1333472"/>
                <a:gd name="csY4930" fmla="*/ 633176 h 1537073"/>
                <a:gd name="csX4931" fmla="*/ 1270826 w 1333472"/>
                <a:gd name="csY4931" fmla="*/ 633176 h 1537073"/>
                <a:gd name="csX4932" fmla="*/ 1270826 w 1333472"/>
                <a:gd name="csY4932" fmla="*/ 631498 h 1537073"/>
                <a:gd name="csX4933" fmla="*/ 1269148 w 1333472"/>
                <a:gd name="csY4933" fmla="*/ 631498 h 1537073"/>
                <a:gd name="csX4934" fmla="*/ 1267470 w 1333472"/>
                <a:gd name="csY4934" fmla="*/ 631498 h 1537073"/>
                <a:gd name="csX4935" fmla="*/ 1265793 w 1333472"/>
                <a:gd name="csY4935" fmla="*/ 631498 h 1537073"/>
                <a:gd name="csX4936" fmla="*/ 1265793 w 1333472"/>
                <a:gd name="csY4936" fmla="*/ 629820 h 1537073"/>
                <a:gd name="csX4937" fmla="*/ 1264114 w 1333472"/>
                <a:gd name="csY4937" fmla="*/ 629820 h 1537073"/>
                <a:gd name="csX4938" fmla="*/ 1262436 w 1333472"/>
                <a:gd name="csY4938" fmla="*/ 629820 h 1537073"/>
                <a:gd name="csX4939" fmla="*/ 1260199 w 1333472"/>
                <a:gd name="csY4939" fmla="*/ 628142 h 1537073"/>
                <a:gd name="csX4940" fmla="*/ 1258521 w 1333472"/>
                <a:gd name="csY4940" fmla="*/ 628142 h 1537073"/>
                <a:gd name="csX4941" fmla="*/ 1258521 w 1333472"/>
                <a:gd name="csY4941" fmla="*/ 625905 h 1537073"/>
                <a:gd name="csX4942" fmla="*/ 1258521 w 1333472"/>
                <a:gd name="csY4942" fmla="*/ 624226 h 1537073"/>
                <a:gd name="csX4943" fmla="*/ 1258521 w 1333472"/>
                <a:gd name="csY4943" fmla="*/ 622548 h 1537073"/>
                <a:gd name="csX4944" fmla="*/ 1258521 w 1333472"/>
                <a:gd name="csY4944" fmla="*/ 620870 h 1537073"/>
                <a:gd name="csX4945" fmla="*/ 1258521 w 1333472"/>
                <a:gd name="csY4945" fmla="*/ 619192 h 1537073"/>
                <a:gd name="csX4946" fmla="*/ 1256843 w 1333472"/>
                <a:gd name="csY4946" fmla="*/ 616955 h 1537073"/>
                <a:gd name="csX4947" fmla="*/ 1256843 w 1333472"/>
                <a:gd name="csY4947" fmla="*/ 615277 h 1537073"/>
                <a:gd name="csX4948" fmla="*/ 1255165 w 1333472"/>
                <a:gd name="csY4948" fmla="*/ 613599 h 1537073"/>
                <a:gd name="csX4949" fmla="*/ 1253487 w 1333472"/>
                <a:gd name="csY4949" fmla="*/ 613599 h 1537073"/>
                <a:gd name="csX4950" fmla="*/ 1251249 w 1333472"/>
                <a:gd name="csY4950" fmla="*/ 613599 h 1537073"/>
                <a:gd name="csX4951" fmla="*/ 1249571 w 1333472"/>
                <a:gd name="csY4951" fmla="*/ 613599 h 1537073"/>
                <a:gd name="csX4952" fmla="*/ 1247893 w 1333472"/>
                <a:gd name="csY4952" fmla="*/ 613599 h 1537073"/>
                <a:gd name="csX4953" fmla="*/ 1246216 w 1333472"/>
                <a:gd name="csY4953" fmla="*/ 613599 h 1537073"/>
                <a:gd name="csX4954" fmla="*/ 1246216 w 1333472"/>
                <a:gd name="csY4954" fmla="*/ 613599 h 1537073"/>
                <a:gd name="csX4955" fmla="*/ 1244537 w 1333472"/>
                <a:gd name="csY4955" fmla="*/ 613599 h 1537073"/>
                <a:gd name="csX4956" fmla="*/ 1240622 w 1333472"/>
                <a:gd name="csY4956" fmla="*/ 613599 h 1537073"/>
                <a:gd name="csX4957" fmla="*/ 1235588 w 1333472"/>
                <a:gd name="csY4957" fmla="*/ 611921 h 1537073"/>
                <a:gd name="csX4958" fmla="*/ 1231672 w 1333472"/>
                <a:gd name="csY4958" fmla="*/ 613599 h 1537073"/>
                <a:gd name="csX4959" fmla="*/ 1229994 w 1333472"/>
                <a:gd name="csY4959" fmla="*/ 613599 h 1537073"/>
                <a:gd name="csX4960" fmla="*/ 1228317 w 1333472"/>
                <a:gd name="csY4960" fmla="*/ 613599 h 1537073"/>
                <a:gd name="csX4961" fmla="*/ 1228317 w 1333472"/>
                <a:gd name="csY4961" fmla="*/ 615277 h 1537073"/>
                <a:gd name="csX4962" fmla="*/ 1226639 w 1333472"/>
                <a:gd name="csY4962" fmla="*/ 615277 h 1537073"/>
                <a:gd name="csX4963" fmla="*/ 1224960 w 1333472"/>
                <a:gd name="csY4963" fmla="*/ 613599 h 1537073"/>
                <a:gd name="csX4964" fmla="*/ 1222723 w 1333472"/>
                <a:gd name="csY4964" fmla="*/ 615277 h 1537073"/>
                <a:gd name="csX4965" fmla="*/ 1222723 w 1333472"/>
                <a:gd name="csY4965" fmla="*/ 616955 h 1537073"/>
                <a:gd name="csX4966" fmla="*/ 1222723 w 1333472"/>
                <a:gd name="csY4966" fmla="*/ 619192 h 1537073"/>
                <a:gd name="csX4967" fmla="*/ 1221045 w 1333472"/>
                <a:gd name="csY4967" fmla="*/ 619192 h 1537073"/>
                <a:gd name="csX4968" fmla="*/ 1221045 w 1333472"/>
                <a:gd name="csY4968" fmla="*/ 620870 h 1537073"/>
                <a:gd name="csX4969" fmla="*/ 1222723 w 1333472"/>
                <a:gd name="csY4969" fmla="*/ 622548 h 1537073"/>
                <a:gd name="csX4970" fmla="*/ 1224960 w 1333472"/>
                <a:gd name="csY4970" fmla="*/ 620870 h 1537073"/>
                <a:gd name="csX4971" fmla="*/ 1226639 w 1333472"/>
                <a:gd name="csY4971" fmla="*/ 619192 h 1537073"/>
                <a:gd name="csX4972" fmla="*/ 1228317 w 1333472"/>
                <a:gd name="csY4972" fmla="*/ 616955 h 1537073"/>
                <a:gd name="csX4973" fmla="*/ 1229994 w 1333472"/>
                <a:gd name="csY4973" fmla="*/ 616955 h 1537073"/>
                <a:gd name="csX4974" fmla="*/ 1242300 w 1333472"/>
                <a:gd name="csY4974" fmla="*/ 616955 h 1537073"/>
                <a:gd name="csX4975" fmla="*/ 1244537 w 1333472"/>
                <a:gd name="csY4975" fmla="*/ 616955 h 1537073"/>
                <a:gd name="csX4976" fmla="*/ 1246216 w 1333472"/>
                <a:gd name="csY4976" fmla="*/ 616955 h 1537073"/>
                <a:gd name="csX4977" fmla="*/ 1247893 w 1333472"/>
                <a:gd name="csY4977" fmla="*/ 616955 h 1537073"/>
                <a:gd name="csX4978" fmla="*/ 1249571 w 1333472"/>
                <a:gd name="csY4978" fmla="*/ 616955 h 1537073"/>
                <a:gd name="csX4979" fmla="*/ 1249571 w 1333472"/>
                <a:gd name="csY4979" fmla="*/ 619192 h 1537073"/>
                <a:gd name="csX4980" fmla="*/ 1251249 w 1333472"/>
                <a:gd name="csY4980" fmla="*/ 619192 h 1537073"/>
                <a:gd name="csX4981" fmla="*/ 1253487 w 1333472"/>
                <a:gd name="csY4981" fmla="*/ 619192 h 1537073"/>
                <a:gd name="csX4982" fmla="*/ 1253487 w 1333472"/>
                <a:gd name="csY4982" fmla="*/ 620870 h 1537073"/>
                <a:gd name="csX4983" fmla="*/ 1253487 w 1333472"/>
                <a:gd name="csY4983" fmla="*/ 622548 h 1537073"/>
                <a:gd name="csX4984" fmla="*/ 1253487 w 1333472"/>
                <a:gd name="csY4984" fmla="*/ 624226 h 1537073"/>
                <a:gd name="csX4985" fmla="*/ 1253487 w 1333472"/>
                <a:gd name="csY4985" fmla="*/ 625905 h 1537073"/>
                <a:gd name="csX4986" fmla="*/ 1253487 w 1333472"/>
                <a:gd name="csY4986" fmla="*/ 628142 h 1537073"/>
                <a:gd name="csX4987" fmla="*/ 1255165 w 1333472"/>
                <a:gd name="csY4987" fmla="*/ 628142 h 1537073"/>
                <a:gd name="csX4988" fmla="*/ 1255165 w 1333472"/>
                <a:gd name="csY4988" fmla="*/ 629820 h 1537073"/>
                <a:gd name="csX4989" fmla="*/ 1255165 w 1333472"/>
                <a:gd name="csY4989" fmla="*/ 631498 h 1537073"/>
                <a:gd name="csX4990" fmla="*/ 1256843 w 1333472"/>
                <a:gd name="csY4990" fmla="*/ 631498 h 1537073"/>
                <a:gd name="csX4991" fmla="*/ 1256843 w 1333472"/>
                <a:gd name="csY4991" fmla="*/ 633176 h 1537073"/>
                <a:gd name="csX4992" fmla="*/ 1258521 w 1333472"/>
                <a:gd name="csY4992" fmla="*/ 633176 h 1537073"/>
                <a:gd name="csX4993" fmla="*/ 1262436 w 1333472"/>
                <a:gd name="csY4993" fmla="*/ 634854 h 1537073"/>
                <a:gd name="csX4994" fmla="*/ 1262436 w 1333472"/>
                <a:gd name="csY4994" fmla="*/ 637091 h 1537073"/>
                <a:gd name="csX4995" fmla="*/ 1262436 w 1333472"/>
                <a:gd name="csY4995" fmla="*/ 638769 h 1537073"/>
                <a:gd name="csX4996" fmla="*/ 1260199 w 1333472"/>
                <a:gd name="csY4996" fmla="*/ 638769 h 1537073"/>
                <a:gd name="csX4997" fmla="*/ 1260199 w 1333472"/>
                <a:gd name="csY4997" fmla="*/ 640447 h 1537073"/>
                <a:gd name="csX4998" fmla="*/ 1258521 w 1333472"/>
                <a:gd name="csY4998" fmla="*/ 640447 h 1537073"/>
                <a:gd name="csX4999" fmla="*/ 1256843 w 1333472"/>
                <a:gd name="csY4999" fmla="*/ 640447 h 1537073"/>
                <a:gd name="csX5000" fmla="*/ 1255165 w 1333472"/>
                <a:gd name="csY5000" fmla="*/ 640447 h 1537073"/>
                <a:gd name="csX5001" fmla="*/ 1253487 w 1333472"/>
                <a:gd name="csY5001" fmla="*/ 640447 h 1537073"/>
                <a:gd name="csX5002" fmla="*/ 1251249 w 1333472"/>
                <a:gd name="csY5002" fmla="*/ 640447 h 1537073"/>
                <a:gd name="csX5003" fmla="*/ 1249571 w 1333472"/>
                <a:gd name="csY5003" fmla="*/ 642125 h 1537073"/>
                <a:gd name="csX5004" fmla="*/ 1249571 w 1333472"/>
                <a:gd name="csY5004" fmla="*/ 643803 h 1537073"/>
                <a:gd name="csX5005" fmla="*/ 1247893 w 1333472"/>
                <a:gd name="csY5005" fmla="*/ 643803 h 1537073"/>
                <a:gd name="csX5006" fmla="*/ 1246216 w 1333472"/>
                <a:gd name="csY5006" fmla="*/ 643803 h 1537073"/>
                <a:gd name="csX5007" fmla="*/ 1244537 w 1333472"/>
                <a:gd name="csY5007" fmla="*/ 643803 h 1537073"/>
                <a:gd name="csX5008" fmla="*/ 1242300 w 1333472"/>
                <a:gd name="csY5008" fmla="*/ 643803 h 1537073"/>
                <a:gd name="csX5009" fmla="*/ 1240622 w 1333472"/>
                <a:gd name="csY5009" fmla="*/ 643803 h 1537073"/>
                <a:gd name="csX5010" fmla="*/ 1240622 w 1333472"/>
                <a:gd name="csY5010" fmla="*/ 645482 h 1537073"/>
                <a:gd name="csX5011" fmla="*/ 1238944 w 1333472"/>
                <a:gd name="csY5011" fmla="*/ 645482 h 1537073"/>
                <a:gd name="csX5012" fmla="*/ 1237266 w 1333472"/>
                <a:gd name="csY5012" fmla="*/ 645482 h 1537073"/>
                <a:gd name="csX5013" fmla="*/ 1235588 w 1333472"/>
                <a:gd name="csY5013" fmla="*/ 645482 h 1537073"/>
                <a:gd name="csX5014" fmla="*/ 1233910 w 1333472"/>
                <a:gd name="csY5014" fmla="*/ 645482 h 1537073"/>
                <a:gd name="csX5015" fmla="*/ 1233910 w 1333472"/>
                <a:gd name="csY5015" fmla="*/ 643803 h 1537073"/>
                <a:gd name="csX5016" fmla="*/ 1231672 w 1333472"/>
                <a:gd name="csY5016" fmla="*/ 643803 h 1537073"/>
                <a:gd name="csX5017" fmla="*/ 1231672 w 1333472"/>
                <a:gd name="csY5017" fmla="*/ 642125 h 1537073"/>
                <a:gd name="csX5018" fmla="*/ 1229994 w 1333472"/>
                <a:gd name="csY5018" fmla="*/ 640447 h 1537073"/>
                <a:gd name="csX5019" fmla="*/ 1228317 w 1333472"/>
                <a:gd name="csY5019" fmla="*/ 640447 h 1537073"/>
                <a:gd name="csX5020" fmla="*/ 1226639 w 1333472"/>
                <a:gd name="csY5020" fmla="*/ 638769 h 1537073"/>
                <a:gd name="csX5021" fmla="*/ 1224960 w 1333472"/>
                <a:gd name="csY5021" fmla="*/ 638769 h 1537073"/>
                <a:gd name="csX5022" fmla="*/ 1222723 w 1333472"/>
                <a:gd name="csY5022" fmla="*/ 638769 h 1537073"/>
                <a:gd name="csX5023" fmla="*/ 1221045 w 1333472"/>
                <a:gd name="csY5023" fmla="*/ 638769 h 1537073"/>
                <a:gd name="csX5024" fmla="*/ 1221045 w 1333472"/>
                <a:gd name="csY5024" fmla="*/ 637091 h 1537073"/>
                <a:gd name="csX5025" fmla="*/ 1219367 w 1333472"/>
                <a:gd name="csY5025" fmla="*/ 637091 h 1537073"/>
                <a:gd name="csX5026" fmla="*/ 1217689 w 1333472"/>
                <a:gd name="csY5026" fmla="*/ 634854 h 1537073"/>
                <a:gd name="csX5027" fmla="*/ 1217689 w 1333472"/>
                <a:gd name="csY5027" fmla="*/ 633176 h 1537073"/>
                <a:gd name="csX5028" fmla="*/ 1217689 w 1333472"/>
                <a:gd name="csY5028" fmla="*/ 631498 h 1537073"/>
                <a:gd name="csX5029" fmla="*/ 1217689 w 1333472"/>
                <a:gd name="csY5029" fmla="*/ 629820 h 1537073"/>
                <a:gd name="csX5030" fmla="*/ 1217689 w 1333472"/>
                <a:gd name="csY5030" fmla="*/ 628142 h 1537073"/>
                <a:gd name="csX5031" fmla="*/ 1216011 w 1333472"/>
                <a:gd name="csY5031" fmla="*/ 628142 h 1537073"/>
                <a:gd name="csX5032" fmla="*/ 1216011 w 1333472"/>
                <a:gd name="csY5032" fmla="*/ 629820 h 1537073"/>
                <a:gd name="csX5033" fmla="*/ 1216011 w 1333472"/>
                <a:gd name="csY5033" fmla="*/ 631498 h 1537073"/>
                <a:gd name="csX5034" fmla="*/ 1216011 w 1333472"/>
                <a:gd name="csY5034" fmla="*/ 633176 h 1537073"/>
                <a:gd name="csX5035" fmla="*/ 1216011 w 1333472"/>
                <a:gd name="csY5035" fmla="*/ 634854 h 1537073"/>
                <a:gd name="csX5036" fmla="*/ 1216011 w 1333472"/>
                <a:gd name="csY5036" fmla="*/ 637091 h 1537073"/>
                <a:gd name="csX5037" fmla="*/ 1213773 w 1333472"/>
                <a:gd name="csY5037" fmla="*/ 637091 h 1537073"/>
                <a:gd name="csX5038" fmla="*/ 1212095 w 1333472"/>
                <a:gd name="csY5038" fmla="*/ 637091 h 1537073"/>
                <a:gd name="csX5039" fmla="*/ 1212095 w 1333472"/>
                <a:gd name="csY5039" fmla="*/ 638769 h 1537073"/>
                <a:gd name="csX5040" fmla="*/ 1210417 w 1333472"/>
                <a:gd name="csY5040" fmla="*/ 638769 h 1537073"/>
                <a:gd name="csX5041" fmla="*/ 1210417 w 1333472"/>
                <a:gd name="csY5041" fmla="*/ 640447 h 1537073"/>
                <a:gd name="csX5042" fmla="*/ 1212095 w 1333472"/>
                <a:gd name="csY5042" fmla="*/ 640447 h 1537073"/>
                <a:gd name="csX5043" fmla="*/ 1212095 w 1333472"/>
                <a:gd name="csY5043" fmla="*/ 642125 h 1537073"/>
                <a:gd name="csX5044" fmla="*/ 1213773 w 1333472"/>
                <a:gd name="csY5044" fmla="*/ 643803 h 1537073"/>
                <a:gd name="csX5045" fmla="*/ 1213773 w 1333472"/>
                <a:gd name="csY5045" fmla="*/ 645482 h 1537073"/>
                <a:gd name="csX5046" fmla="*/ 1212095 w 1333472"/>
                <a:gd name="csY5046" fmla="*/ 645482 h 1537073"/>
                <a:gd name="csX5047" fmla="*/ 1210417 w 1333472"/>
                <a:gd name="csY5047" fmla="*/ 645482 h 1537073"/>
                <a:gd name="csX5048" fmla="*/ 1208740 w 1333472"/>
                <a:gd name="csY5048" fmla="*/ 645482 h 1537073"/>
                <a:gd name="csX5049" fmla="*/ 1207062 w 1333472"/>
                <a:gd name="csY5049" fmla="*/ 645482 h 1537073"/>
                <a:gd name="csX5050" fmla="*/ 1205383 w 1333472"/>
                <a:gd name="csY5050" fmla="*/ 647719 h 1537073"/>
                <a:gd name="csX5051" fmla="*/ 1205383 w 1333472"/>
                <a:gd name="csY5051" fmla="*/ 649397 h 1537073"/>
                <a:gd name="csX5052" fmla="*/ 1207062 w 1333472"/>
                <a:gd name="csY5052" fmla="*/ 649397 h 1537073"/>
                <a:gd name="csX5053" fmla="*/ 1208740 w 1333472"/>
                <a:gd name="csY5053" fmla="*/ 649397 h 1537073"/>
                <a:gd name="csX5054" fmla="*/ 1208740 w 1333472"/>
                <a:gd name="csY5054" fmla="*/ 651075 h 1537073"/>
                <a:gd name="csX5055" fmla="*/ 1210417 w 1333472"/>
                <a:gd name="csY5055" fmla="*/ 651075 h 1537073"/>
                <a:gd name="csX5056" fmla="*/ 1210417 w 1333472"/>
                <a:gd name="csY5056" fmla="*/ 652753 h 1537073"/>
                <a:gd name="csX5057" fmla="*/ 1212095 w 1333472"/>
                <a:gd name="csY5057" fmla="*/ 652753 h 1537073"/>
                <a:gd name="csX5058" fmla="*/ 1213773 w 1333472"/>
                <a:gd name="csY5058" fmla="*/ 652753 h 1537073"/>
                <a:gd name="csX5059" fmla="*/ 1216011 w 1333472"/>
                <a:gd name="csY5059" fmla="*/ 652753 h 1537073"/>
                <a:gd name="csX5060" fmla="*/ 1216011 w 1333472"/>
                <a:gd name="csY5060" fmla="*/ 654431 h 1537073"/>
                <a:gd name="csX5061" fmla="*/ 1217689 w 1333472"/>
                <a:gd name="csY5061" fmla="*/ 654431 h 1537073"/>
                <a:gd name="csX5062" fmla="*/ 1219367 w 1333472"/>
                <a:gd name="csY5062" fmla="*/ 654431 h 1537073"/>
                <a:gd name="csX5063" fmla="*/ 1217689 w 1333472"/>
                <a:gd name="csY5063" fmla="*/ 654431 h 1537073"/>
                <a:gd name="csX5064" fmla="*/ 1219367 w 1333472"/>
                <a:gd name="csY5064" fmla="*/ 654431 h 1537073"/>
                <a:gd name="csX5065" fmla="*/ 1219367 w 1333472"/>
                <a:gd name="csY5065" fmla="*/ 652753 h 1537073"/>
                <a:gd name="csX5066" fmla="*/ 1219367 w 1333472"/>
                <a:gd name="csY5066" fmla="*/ 651075 h 1537073"/>
                <a:gd name="csX5067" fmla="*/ 1221045 w 1333472"/>
                <a:gd name="csY5067" fmla="*/ 651075 h 1537073"/>
                <a:gd name="csX5068" fmla="*/ 1222723 w 1333472"/>
                <a:gd name="csY5068" fmla="*/ 649397 h 1537073"/>
                <a:gd name="csX5069" fmla="*/ 1224960 w 1333472"/>
                <a:gd name="csY5069" fmla="*/ 649397 h 1537073"/>
                <a:gd name="csX5070" fmla="*/ 1226639 w 1333472"/>
                <a:gd name="csY5070" fmla="*/ 649397 h 1537073"/>
                <a:gd name="csX5071" fmla="*/ 1228317 w 1333472"/>
                <a:gd name="csY5071" fmla="*/ 651075 h 1537073"/>
                <a:gd name="csX5072" fmla="*/ 1229994 w 1333472"/>
                <a:gd name="csY5072" fmla="*/ 651075 h 1537073"/>
                <a:gd name="csX5073" fmla="*/ 1231672 w 1333472"/>
                <a:gd name="csY5073" fmla="*/ 652753 h 1537073"/>
                <a:gd name="csX5074" fmla="*/ 1231672 w 1333472"/>
                <a:gd name="csY5074" fmla="*/ 654431 h 1537073"/>
                <a:gd name="csX5075" fmla="*/ 1233910 w 1333472"/>
                <a:gd name="csY5075" fmla="*/ 654431 h 1537073"/>
                <a:gd name="csX5076" fmla="*/ 1235588 w 1333472"/>
                <a:gd name="csY5076" fmla="*/ 656668 h 1537073"/>
                <a:gd name="csX5077" fmla="*/ 1237266 w 1333472"/>
                <a:gd name="csY5077" fmla="*/ 656668 h 1537073"/>
                <a:gd name="csX5078" fmla="*/ 1237266 w 1333472"/>
                <a:gd name="csY5078" fmla="*/ 658346 h 1537073"/>
                <a:gd name="csX5079" fmla="*/ 1238944 w 1333472"/>
                <a:gd name="csY5079" fmla="*/ 658346 h 1537073"/>
                <a:gd name="csX5080" fmla="*/ 1240622 w 1333472"/>
                <a:gd name="csY5080" fmla="*/ 658346 h 1537073"/>
                <a:gd name="csX5081" fmla="*/ 1240622 w 1333472"/>
                <a:gd name="csY5081" fmla="*/ 660024 h 1537073"/>
                <a:gd name="csX5082" fmla="*/ 1242300 w 1333472"/>
                <a:gd name="csY5082" fmla="*/ 660024 h 1537073"/>
                <a:gd name="csX5083" fmla="*/ 1244537 w 1333472"/>
                <a:gd name="csY5083" fmla="*/ 661702 h 1537073"/>
                <a:gd name="csX5084" fmla="*/ 1246216 w 1333472"/>
                <a:gd name="csY5084" fmla="*/ 661702 h 1537073"/>
                <a:gd name="csX5085" fmla="*/ 1246216 w 1333472"/>
                <a:gd name="csY5085" fmla="*/ 663380 h 1537073"/>
                <a:gd name="csX5086" fmla="*/ 1247893 w 1333472"/>
                <a:gd name="csY5086" fmla="*/ 663380 h 1537073"/>
                <a:gd name="csX5087" fmla="*/ 1249571 w 1333472"/>
                <a:gd name="csY5087" fmla="*/ 663380 h 1537073"/>
                <a:gd name="csX5088" fmla="*/ 1251249 w 1333472"/>
                <a:gd name="csY5088" fmla="*/ 663380 h 1537073"/>
                <a:gd name="csX5089" fmla="*/ 1253487 w 1333472"/>
                <a:gd name="csY5089" fmla="*/ 663380 h 1537073"/>
                <a:gd name="csX5090" fmla="*/ 1255165 w 1333472"/>
                <a:gd name="csY5090" fmla="*/ 663380 h 1537073"/>
                <a:gd name="csX5091" fmla="*/ 1256843 w 1333472"/>
                <a:gd name="csY5091" fmla="*/ 663380 h 1537073"/>
                <a:gd name="csX5092" fmla="*/ 1258521 w 1333472"/>
                <a:gd name="csY5092" fmla="*/ 663380 h 1537073"/>
                <a:gd name="csX5093" fmla="*/ 1258521 w 1333472"/>
                <a:gd name="csY5093" fmla="*/ 665618 h 1537073"/>
                <a:gd name="csX5094" fmla="*/ 1258521 w 1333472"/>
                <a:gd name="csY5094" fmla="*/ 667296 h 1537073"/>
                <a:gd name="csX5095" fmla="*/ 1258521 w 1333472"/>
                <a:gd name="csY5095" fmla="*/ 668974 h 1537073"/>
                <a:gd name="csX5096" fmla="*/ 1258521 w 1333472"/>
                <a:gd name="csY5096" fmla="*/ 670652 h 1537073"/>
                <a:gd name="csX5097" fmla="*/ 1258521 w 1333472"/>
                <a:gd name="csY5097" fmla="*/ 672330 h 1537073"/>
                <a:gd name="csX5098" fmla="*/ 1256843 w 1333472"/>
                <a:gd name="csY5098" fmla="*/ 672330 h 1537073"/>
                <a:gd name="csX5099" fmla="*/ 1255165 w 1333472"/>
                <a:gd name="csY5099" fmla="*/ 672330 h 1537073"/>
                <a:gd name="csX5100" fmla="*/ 1253487 w 1333472"/>
                <a:gd name="csY5100" fmla="*/ 674008 h 1537073"/>
                <a:gd name="csX5101" fmla="*/ 1253487 w 1333472"/>
                <a:gd name="csY5101" fmla="*/ 676245 h 1537073"/>
                <a:gd name="csX5102" fmla="*/ 1253487 w 1333472"/>
                <a:gd name="csY5102" fmla="*/ 676245 h 1537073"/>
                <a:gd name="csX5103" fmla="*/ 1251249 w 1333472"/>
                <a:gd name="csY5103" fmla="*/ 677923 h 1537073"/>
                <a:gd name="csX5104" fmla="*/ 1251249 w 1333472"/>
                <a:gd name="csY5104" fmla="*/ 679601 h 1537073"/>
                <a:gd name="csX5105" fmla="*/ 1253487 w 1333472"/>
                <a:gd name="csY5105" fmla="*/ 681279 h 1537073"/>
                <a:gd name="csX5106" fmla="*/ 1253487 w 1333472"/>
                <a:gd name="csY5106" fmla="*/ 682957 h 1537073"/>
                <a:gd name="csX5107" fmla="*/ 1253487 w 1333472"/>
                <a:gd name="csY5107" fmla="*/ 685195 h 1537073"/>
                <a:gd name="csX5108" fmla="*/ 1253487 w 1333472"/>
                <a:gd name="csY5108" fmla="*/ 686873 h 1537073"/>
                <a:gd name="csX5109" fmla="*/ 1253487 w 1333472"/>
                <a:gd name="csY5109" fmla="*/ 688551 h 1537073"/>
                <a:gd name="csX5110" fmla="*/ 1253487 w 1333472"/>
                <a:gd name="csY5110" fmla="*/ 690229 h 1537073"/>
                <a:gd name="csX5111" fmla="*/ 1253487 w 1333472"/>
                <a:gd name="csY5111" fmla="*/ 691907 h 1537073"/>
                <a:gd name="csX5112" fmla="*/ 1253487 w 1333472"/>
                <a:gd name="csY5112" fmla="*/ 694144 h 1537073"/>
                <a:gd name="csX5113" fmla="*/ 1255165 w 1333472"/>
                <a:gd name="csY5113" fmla="*/ 694144 h 1537073"/>
                <a:gd name="csX5114" fmla="*/ 1256843 w 1333472"/>
                <a:gd name="csY5114" fmla="*/ 694144 h 1537073"/>
                <a:gd name="csX5115" fmla="*/ 1256843 w 1333472"/>
                <a:gd name="csY5115" fmla="*/ 695822 h 1537073"/>
                <a:gd name="csX5116" fmla="*/ 1255165 w 1333472"/>
                <a:gd name="csY5116" fmla="*/ 697500 h 1537073"/>
                <a:gd name="csX5117" fmla="*/ 1253487 w 1333472"/>
                <a:gd name="csY5117" fmla="*/ 699178 h 1537073"/>
                <a:gd name="csX5118" fmla="*/ 1251249 w 1333472"/>
                <a:gd name="csY5118" fmla="*/ 700856 h 1537073"/>
                <a:gd name="csX5119" fmla="*/ 1249571 w 1333472"/>
                <a:gd name="csY5119" fmla="*/ 700856 h 1537073"/>
                <a:gd name="csX5120" fmla="*/ 1247893 w 1333472"/>
                <a:gd name="csY5120" fmla="*/ 699178 h 1537073"/>
                <a:gd name="csX5121" fmla="*/ 1246216 w 1333472"/>
                <a:gd name="csY5121" fmla="*/ 699178 h 1537073"/>
                <a:gd name="csX5122" fmla="*/ 1244537 w 1333472"/>
                <a:gd name="csY5122" fmla="*/ 699178 h 1537073"/>
                <a:gd name="csX5123" fmla="*/ 1244537 w 1333472"/>
                <a:gd name="csY5123" fmla="*/ 699178 h 1537073"/>
                <a:gd name="csX5124" fmla="*/ 1242300 w 1333472"/>
                <a:gd name="csY5124" fmla="*/ 699178 h 1537073"/>
                <a:gd name="csX5125" fmla="*/ 1240622 w 1333472"/>
                <a:gd name="csY5125" fmla="*/ 699178 h 1537073"/>
                <a:gd name="csX5126" fmla="*/ 1238944 w 1333472"/>
                <a:gd name="csY5126" fmla="*/ 700856 h 1537073"/>
                <a:gd name="csX5127" fmla="*/ 1237266 w 1333472"/>
                <a:gd name="csY5127" fmla="*/ 700856 h 1537073"/>
                <a:gd name="csX5128" fmla="*/ 1235588 w 1333472"/>
                <a:gd name="csY5128" fmla="*/ 700856 h 1537073"/>
                <a:gd name="csX5129" fmla="*/ 1233910 w 1333472"/>
                <a:gd name="csY5129" fmla="*/ 700856 h 1537073"/>
                <a:gd name="csX5130" fmla="*/ 1233910 w 1333472"/>
                <a:gd name="csY5130" fmla="*/ 699178 h 1537073"/>
                <a:gd name="csX5131" fmla="*/ 1231672 w 1333472"/>
                <a:gd name="csY5131" fmla="*/ 699178 h 1537073"/>
                <a:gd name="csX5132" fmla="*/ 1231672 w 1333472"/>
                <a:gd name="csY5132" fmla="*/ 697500 h 1537073"/>
                <a:gd name="csX5133" fmla="*/ 1229994 w 1333472"/>
                <a:gd name="csY5133" fmla="*/ 697500 h 1537073"/>
                <a:gd name="csX5134" fmla="*/ 1228317 w 1333472"/>
                <a:gd name="csY5134" fmla="*/ 697500 h 1537073"/>
                <a:gd name="csX5135" fmla="*/ 1226639 w 1333472"/>
                <a:gd name="csY5135" fmla="*/ 699178 h 1537073"/>
                <a:gd name="csX5136" fmla="*/ 1226639 w 1333472"/>
                <a:gd name="csY5136" fmla="*/ 700856 h 1537073"/>
                <a:gd name="csX5137" fmla="*/ 1226639 w 1333472"/>
                <a:gd name="csY5137" fmla="*/ 702534 h 1537073"/>
                <a:gd name="csX5138" fmla="*/ 1228317 w 1333472"/>
                <a:gd name="csY5138" fmla="*/ 702534 h 1537073"/>
                <a:gd name="csX5139" fmla="*/ 1228317 w 1333472"/>
                <a:gd name="csY5139" fmla="*/ 704772 h 1537073"/>
                <a:gd name="csX5140" fmla="*/ 1228317 w 1333472"/>
                <a:gd name="csY5140" fmla="*/ 706450 h 1537073"/>
                <a:gd name="csX5141" fmla="*/ 1226639 w 1333472"/>
                <a:gd name="csY5141" fmla="*/ 706450 h 1537073"/>
                <a:gd name="csX5142" fmla="*/ 1226639 w 1333472"/>
                <a:gd name="csY5142" fmla="*/ 708128 h 1537073"/>
                <a:gd name="csX5143" fmla="*/ 1224960 w 1333472"/>
                <a:gd name="csY5143" fmla="*/ 708128 h 1537073"/>
                <a:gd name="csX5144" fmla="*/ 1222723 w 1333472"/>
                <a:gd name="csY5144" fmla="*/ 708128 h 1537073"/>
                <a:gd name="csX5145" fmla="*/ 1221045 w 1333472"/>
                <a:gd name="csY5145" fmla="*/ 708128 h 1537073"/>
                <a:gd name="csX5146" fmla="*/ 1219367 w 1333472"/>
                <a:gd name="csY5146" fmla="*/ 709806 h 1537073"/>
                <a:gd name="csX5147" fmla="*/ 1217689 w 1333472"/>
                <a:gd name="csY5147" fmla="*/ 709806 h 1537073"/>
                <a:gd name="csX5148" fmla="*/ 1217689 w 1333472"/>
                <a:gd name="csY5148" fmla="*/ 711484 h 1537073"/>
                <a:gd name="csX5149" fmla="*/ 1216011 w 1333472"/>
                <a:gd name="csY5149" fmla="*/ 711484 h 1537073"/>
                <a:gd name="csX5150" fmla="*/ 1216011 w 1333472"/>
                <a:gd name="csY5150" fmla="*/ 715399 h 1537073"/>
                <a:gd name="csX5151" fmla="*/ 1213773 w 1333472"/>
                <a:gd name="csY5151" fmla="*/ 715399 h 1537073"/>
                <a:gd name="csX5152" fmla="*/ 1213773 w 1333472"/>
                <a:gd name="csY5152" fmla="*/ 717077 h 1537073"/>
                <a:gd name="csX5153" fmla="*/ 1212095 w 1333472"/>
                <a:gd name="csY5153" fmla="*/ 717077 h 1537073"/>
                <a:gd name="csX5154" fmla="*/ 1210417 w 1333472"/>
                <a:gd name="csY5154" fmla="*/ 717077 h 1537073"/>
                <a:gd name="csX5155" fmla="*/ 1208740 w 1333472"/>
                <a:gd name="csY5155" fmla="*/ 717077 h 1537073"/>
                <a:gd name="csX5156" fmla="*/ 1207062 w 1333472"/>
                <a:gd name="csY5156" fmla="*/ 717077 h 1537073"/>
                <a:gd name="csX5157" fmla="*/ 1205383 w 1333472"/>
                <a:gd name="csY5157" fmla="*/ 717077 h 1537073"/>
                <a:gd name="csX5158" fmla="*/ 1205383 w 1333472"/>
                <a:gd name="csY5158" fmla="*/ 715399 h 1537073"/>
                <a:gd name="csX5159" fmla="*/ 1203146 w 1333472"/>
                <a:gd name="csY5159" fmla="*/ 713721 h 1537073"/>
                <a:gd name="csX5160" fmla="*/ 1203146 w 1333472"/>
                <a:gd name="csY5160" fmla="*/ 711484 h 1537073"/>
                <a:gd name="csX5161" fmla="*/ 1201468 w 1333472"/>
                <a:gd name="csY5161" fmla="*/ 711484 h 1537073"/>
                <a:gd name="csX5162" fmla="*/ 1199790 w 1333472"/>
                <a:gd name="csY5162" fmla="*/ 711484 h 1537073"/>
                <a:gd name="csX5163" fmla="*/ 1198112 w 1333472"/>
                <a:gd name="csY5163" fmla="*/ 711484 h 1537073"/>
                <a:gd name="csX5164" fmla="*/ 1196434 w 1333472"/>
                <a:gd name="csY5164" fmla="*/ 711484 h 1537073"/>
                <a:gd name="csX5165" fmla="*/ 1196434 w 1333472"/>
                <a:gd name="csY5165" fmla="*/ 709806 h 1537073"/>
                <a:gd name="csX5166" fmla="*/ 1194196 w 1333472"/>
                <a:gd name="csY5166" fmla="*/ 709806 h 1537073"/>
                <a:gd name="csX5167" fmla="*/ 1192518 w 1333472"/>
                <a:gd name="csY5167" fmla="*/ 709806 h 1537073"/>
                <a:gd name="csX5168" fmla="*/ 1190840 w 1333472"/>
                <a:gd name="csY5168" fmla="*/ 709806 h 1537073"/>
                <a:gd name="csX5169" fmla="*/ 1190840 w 1333472"/>
                <a:gd name="csY5169" fmla="*/ 708128 h 1537073"/>
                <a:gd name="csX5170" fmla="*/ 1189163 w 1333472"/>
                <a:gd name="csY5170" fmla="*/ 708128 h 1537073"/>
                <a:gd name="csX5171" fmla="*/ 1189163 w 1333472"/>
                <a:gd name="csY5171" fmla="*/ 706450 h 1537073"/>
                <a:gd name="csX5172" fmla="*/ 1187485 w 1333472"/>
                <a:gd name="csY5172" fmla="*/ 704772 h 1537073"/>
                <a:gd name="csX5173" fmla="*/ 1185247 w 1333472"/>
                <a:gd name="csY5173" fmla="*/ 704772 h 1537073"/>
                <a:gd name="csX5174" fmla="*/ 1185247 w 1333472"/>
                <a:gd name="csY5174" fmla="*/ 702534 h 1537073"/>
                <a:gd name="csX5175" fmla="*/ 1183569 w 1333472"/>
                <a:gd name="csY5175" fmla="*/ 702534 h 1537073"/>
                <a:gd name="csX5176" fmla="*/ 1181891 w 1333472"/>
                <a:gd name="csY5176" fmla="*/ 702534 h 1537073"/>
                <a:gd name="csX5177" fmla="*/ 1181891 w 1333472"/>
                <a:gd name="csY5177" fmla="*/ 700856 h 1537073"/>
                <a:gd name="csX5178" fmla="*/ 1180213 w 1333472"/>
                <a:gd name="csY5178" fmla="*/ 700856 h 1537073"/>
                <a:gd name="csX5179" fmla="*/ 1180213 w 1333472"/>
                <a:gd name="csY5179" fmla="*/ 699178 h 1537073"/>
                <a:gd name="csX5180" fmla="*/ 1178535 w 1333472"/>
                <a:gd name="csY5180" fmla="*/ 697500 h 1537073"/>
                <a:gd name="csX5181" fmla="*/ 1178535 w 1333472"/>
                <a:gd name="csY5181" fmla="*/ 695822 h 1537073"/>
                <a:gd name="csX5182" fmla="*/ 1176857 w 1333472"/>
                <a:gd name="csY5182" fmla="*/ 695822 h 1537073"/>
                <a:gd name="csX5183" fmla="*/ 1174619 w 1333472"/>
                <a:gd name="csY5183" fmla="*/ 694144 h 1537073"/>
                <a:gd name="csX5184" fmla="*/ 1172941 w 1333472"/>
                <a:gd name="csY5184" fmla="*/ 691907 h 1537073"/>
                <a:gd name="csX5185" fmla="*/ 1172941 w 1333472"/>
                <a:gd name="csY5185" fmla="*/ 690229 h 1537073"/>
                <a:gd name="csX5186" fmla="*/ 1171263 w 1333472"/>
                <a:gd name="csY5186" fmla="*/ 690229 h 1537073"/>
                <a:gd name="csX5187" fmla="*/ 1169586 w 1333472"/>
                <a:gd name="csY5187" fmla="*/ 690229 h 1537073"/>
                <a:gd name="csX5188" fmla="*/ 1169586 w 1333472"/>
                <a:gd name="csY5188" fmla="*/ 686873 h 1537073"/>
                <a:gd name="csX5189" fmla="*/ 1167908 w 1333472"/>
                <a:gd name="csY5189" fmla="*/ 685195 h 1537073"/>
                <a:gd name="csX5190" fmla="*/ 1167908 w 1333472"/>
                <a:gd name="csY5190" fmla="*/ 682957 h 1537073"/>
                <a:gd name="csX5191" fmla="*/ 1167908 w 1333472"/>
                <a:gd name="csY5191" fmla="*/ 681279 h 1537073"/>
                <a:gd name="csX5192" fmla="*/ 1167908 w 1333472"/>
                <a:gd name="csY5192" fmla="*/ 679601 h 1537073"/>
                <a:gd name="csX5193" fmla="*/ 1169586 w 1333472"/>
                <a:gd name="csY5193" fmla="*/ 677923 h 1537073"/>
                <a:gd name="csX5194" fmla="*/ 1171263 w 1333472"/>
                <a:gd name="csY5194" fmla="*/ 677923 h 1537073"/>
                <a:gd name="csX5195" fmla="*/ 1171263 w 1333472"/>
                <a:gd name="csY5195" fmla="*/ 679601 h 1537073"/>
                <a:gd name="csX5196" fmla="*/ 1172941 w 1333472"/>
                <a:gd name="csY5196" fmla="*/ 679601 h 1537073"/>
                <a:gd name="csX5197" fmla="*/ 1174619 w 1333472"/>
                <a:gd name="csY5197" fmla="*/ 679601 h 1537073"/>
                <a:gd name="csX5198" fmla="*/ 1176857 w 1333472"/>
                <a:gd name="csY5198" fmla="*/ 679601 h 1537073"/>
                <a:gd name="csX5199" fmla="*/ 1178535 w 1333472"/>
                <a:gd name="csY5199" fmla="*/ 679601 h 1537073"/>
                <a:gd name="csX5200" fmla="*/ 1180213 w 1333472"/>
                <a:gd name="csY5200" fmla="*/ 679601 h 1537073"/>
                <a:gd name="csX5201" fmla="*/ 1181891 w 1333472"/>
                <a:gd name="csY5201" fmla="*/ 681279 h 1537073"/>
                <a:gd name="csX5202" fmla="*/ 1181891 w 1333472"/>
                <a:gd name="csY5202" fmla="*/ 679601 h 1537073"/>
                <a:gd name="csX5203" fmla="*/ 1181891 w 1333472"/>
                <a:gd name="csY5203" fmla="*/ 677923 h 1537073"/>
                <a:gd name="csX5204" fmla="*/ 1180213 w 1333472"/>
                <a:gd name="csY5204" fmla="*/ 677923 h 1537073"/>
                <a:gd name="csX5205" fmla="*/ 1180213 w 1333472"/>
                <a:gd name="csY5205" fmla="*/ 676245 h 1537073"/>
                <a:gd name="csX5206" fmla="*/ 1178535 w 1333472"/>
                <a:gd name="csY5206" fmla="*/ 676245 h 1537073"/>
                <a:gd name="csX5207" fmla="*/ 1174619 w 1333472"/>
                <a:gd name="csY5207" fmla="*/ 676245 h 1537073"/>
                <a:gd name="csX5208" fmla="*/ 1172941 w 1333472"/>
                <a:gd name="csY5208" fmla="*/ 676245 h 1537073"/>
                <a:gd name="csX5209" fmla="*/ 1171263 w 1333472"/>
                <a:gd name="csY5209" fmla="*/ 676245 h 1537073"/>
                <a:gd name="csX5210" fmla="*/ 1169586 w 1333472"/>
                <a:gd name="csY5210" fmla="*/ 674008 h 1537073"/>
                <a:gd name="csX5211" fmla="*/ 1169586 w 1333472"/>
                <a:gd name="csY5211" fmla="*/ 670652 h 1537073"/>
                <a:gd name="csX5212" fmla="*/ 1167908 w 1333472"/>
                <a:gd name="csY5212" fmla="*/ 668974 h 1537073"/>
                <a:gd name="csX5213" fmla="*/ 1167908 w 1333472"/>
                <a:gd name="csY5213" fmla="*/ 670652 h 1537073"/>
                <a:gd name="csX5214" fmla="*/ 1165670 w 1333472"/>
                <a:gd name="csY5214" fmla="*/ 670652 h 1537073"/>
                <a:gd name="csX5215" fmla="*/ 1163992 w 1333472"/>
                <a:gd name="csY5215" fmla="*/ 672330 h 1537073"/>
                <a:gd name="csX5216" fmla="*/ 1162314 w 1333472"/>
                <a:gd name="csY5216" fmla="*/ 672330 h 1537073"/>
                <a:gd name="csX5217" fmla="*/ 1160636 w 1333472"/>
                <a:gd name="csY5217" fmla="*/ 672330 h 1537073"/>
                <a:gd name="csX5218" fmla="*/ 1160636 w 1333472"/>
                <a:gd name="csY5218" fmla="*/ 676245 h 1537073"/>
                <a:gd name="csX5219" fmla="*/ 1158958 w 1333472"/>
                <a:gd name="csY5219" fmla="*/ 677923 h 1537073"/>
                <a:gd name="csX5220" fmla="*/ 1156721 w 1333472"/>
                <a:gd name="csY5220" fmla="*/ 679601 h 1537073"/>
                <a:gd name="csX5221" fmla="*/ 1156721 w 1333472"/>
                <a:gd name="csY5221" fmla="*/ 681279 h 1537073"/>
                <a:gd name="csX5222" fmla="*/ 1156721 w 1333472"/>
                <a:gd name="csY5222" fmla="*/ 682957 h 1537073"/>
                <a:gd name="csX5223" fmla="*/ 1156721 w 1333472"/>
                <a:gd name="csY5223" fmla="*/ 685195 h 1537073"/>
                <a:gd name="csX5224" fmla="*/ 1158958 w 1333472"/>
                <a:gd name="csY5224" fmla="*/ 686873 h 1537073"/>
                <a:gd name="csX5225" fmla="*/ 1158958 w 1333472"/>
                <a:gd name="csY5225" fmla="*/ 688551 h 1537073"/>
                <a:gd name="csX5226" fmla="*/ 1160636 w 1333472"/>
                <a:gd name="csY5226" fmla="*/ 690229 h 1537073"/>
                <a:gd name="csX5227" fmla="*/ 1160636 w 1333472"/>
                <a:gd name="csY5227" fmla="*/ 691907 h 1537073"/>
                <a:gd name="csX5228" fmla="*/ 1158958 w 1333472"/>
                <a:gd name="csY5228" fmla="*/ 691907 h 1537073"/>
                <a:gd name="csX5229" fmla="*/ 1156721 w 1333472"/>
                <a:gd name="csY5229" fmla="*/ 691907 h 1537073"/>
                <a:gd name="csX5230" fmla="*/ 1155042 w 1333472"/>
                <a:gd name="csY5230" fmla="*/ 691907 h 1537073"/>
                <a:gd name="csX5231" fmla="*/ 1155042 w 1333472"/>
                <a:gd name="csY5231" fmla="*/ 690229 h 1537073"/>
                <a:gd name="csX5232" fmla="*/ 1153364 w 1333472"/>
                <a:gd name="csY5232" fmla="*/ 690229 h 1537073"/>
                <a:gd name="csX5233" fmla="*/ 1151686 w 1333472"/>
                <a:gd name="csY5233" fmla="*/ 690229 h 1537073"/>
                <a:gd name="csX5234" fmla="*/ 1150009 w 1333472"/>
                <a:gd name="csY5234" fmla="*/ 690229 h 1537073"/>
                <a:gd name="csX5235" fmla="*/ 1150009 w 1333472"/>
                <a:gd name="csY5235" fmla="*/ 690229 h 1537073"/>
                <a:gd name="csX5236" fmla="*/ 1150009 w 1333472"/>
                <a:gd name="csY5236" fmla="*/ 691907 h 1537073"/>
                <a:gd name="csX5237" fmla="*/ 1151686 w 1333472"/>
                <a:gd name="csY5237" fmla="*/ 694144 h 1537073"/>
                <a:gd name="csX5238" fmla="*/ 1153364 w 1333472"/>
                <a:gd name="csY5238" fmla="*/ 694144 h 1537073"/>
                <a:gd name="csX5239" fmla="*/ 1153364 w 1333472"/>
                <a:gd name="csY5239" fmla="*/ 695822 h 1537073"/>
                <a:gd name="csX5240" fmla="*/ 1151686 w 1333472"/>
                <a:gd name="csY5240" fmla="*/ 697500 h 1537073"/>
                <a:gd name="csX5241" fmla="*/ 1150009 w 1333472"/>
                <a:gd name="csY5241" fmla="*/ 697500 h 1537073"/>
                <a:gd name="csX5242" fmla="*/ 1148331 w 1333472"/>
                <a:gd name="csY5242" fmla="*/ 697500 h 1537073"/>
                <a:gd name="csX5243" fmla="*/ 1146093 w 1333472"/>
                <a:gd name="csY5243" fmla="*/ 697500 h 1537073"/>
                <a:gd name="csX5244" fmla="*/ 1146093 w 1333472"/>
                <a:gd name="csY5244" fmla="*/ 699178 h 1537073"/>
                <a:gd name="csX5245" fmla="*/ 1144415 w 1333472"/>
                <a:gd name="csY5245" fmla="*/ 699178 h 1537073"/>
                <a:gd name="csX5246" fmla="*/ 1142737 w 1333472"/>
                <a:gd name="csY5246" fmla="*/ 699178 h 1537073"/>
                <a:gd name="csX5247" fmla="*/ 1141059 w 1333472"/>
                <a:gd name="csY5247" fmla="*/ 699178 h 1537073"/>
                <a:gd name="csX5248" fmla="*/ 1139381 w 1333472"/>
                <a:gd name="csY5248" fmla="*/ 699178 h 1537073"/>
                <a:gd name="csX5249" fmla="*/ 1137144 w 1333472"/>
                <a:gd name="csY5249" fmla="*/ 699178 h 1537073"/>
                <a:gd name="csX5250" fmla="*/ 1137144 w 1333472"/>
                <a:gd name="csY5250" fmla="*/ 700856 h 1537073"/>
                <a:gd name="csX5251" fmla="*/ 1135465 w 1333472"/>
                <a:gd name="csY5251" fmla="*/ 700856 h 1537073"/>
                <a:gd name="csX5252" fmla="*/ 1135465 w 1333472"/>
                <a:gd name="csY5252" fmla="*/ 702534 h 1537073"/>
                <a:gd name="csX5253" fmla="*/ 1133787 w 1333472"/>
                <a:gd name="csY5253" fmla="*/ 702534 h 1537073"/>
                <a:gd name="csX5254" fmla="*/ 1133787 w 1333472"/>
                <a:gd name="csY5254" fmla="*/ 704772 h 1537073"/>
                <a:gd name="csX5255" fmla="*/ 1135465 w 1333472"/>
                <a:gd name="csY5255" fmla="*/ 704772 h 1537073"/>
                <a:gd name="csX5256" fmla="*/ 1135465 w 1333472"/>
                <a:gd name="csY5256" fmla="*/ 706450 h 1537073"/>
                <a:gd name="csX5257" fmla="*/ 1135465 w 1333472"/>
                <a:gd name="csY5257" fmla="*/ 708128 h 1537073"/>
                <a:gd name="csX5258" fmla="*/ 1133787 w 1333472"/>
                <a:gd name="csY5258" fmla="*/ 709806 h 1537073"/>
                <a:gd name="csX5259" fmla="*/ 1132110 w 1333472"/>
                <a:gd name="csY5259" fmla="*/ 709806 h 1537073"/>
                <a:gd name="csX5260" fmla="*/ 1132110 w 1333472"/>
                <a:gd name="csY5260" fmla="*/ 711484 h 1537073"/>
                <a:gd name="csX5261" fmla="*/ 1130432 w 1333472"/>
                <a:gd name="csY5261" fmla="*/ 713721 h 1537073"/>
                <a:gd name="csX5262" fmla="*/ 1128194 w 1333472"/>
                <a:gd name="csY5262" fmla="*/ 715399 h 1537073"/>
                <a:gd name="csX5263" fmla="*/ 1128194 w 1333472"/>
                <a:gd name="csY5263" fmla="*/ 717077 h 1537073"/>
                <a:gd name="csX5264" fmla="*/ 1126516 w 1333472"/>
                <a:gd name="csY5264" fmla="*/ 717077 h 1537073"/>
                <a:gd name="csX5265" fmla="*/ 1124838 w 1333472"/>
                <a:gd name="csY5265" fmla="*/ 717077 h 1537073"/>
                <a:gd name="csX5266" fmla="*/ 1123160 w 1333472"/>
                <a:gd name="csY5266" fmla="*/ 717077 h 1537073"/>
                <a:gd name="csX5267" fmla="*/ 1121482 w 1333472"/>
                <a:gd name="csY5267" fmla="*/ 717077 h 1537073"/>
                <a:gd name="csX5268" fmla="*/ 1121482 w 1333472"/>
                <a:gd name="csY5268" fmla="*/ 717077 h 1537073"/>
                <a:gd name="csX5269" fmla="*/ 1119804 w 1333472"/>
                <a:gd name="csY5269" fmla="*/ 717077 h 1537073"/>
                <a:gd name="csX5270" fmla="*/ 1119804 w 1333472"/>
                <a:gd name="csY5270" fmla="*/ 718755 h 1537073"/>
                <a:gd name="csX5271" fmla="*/ 1119804 w 1333472"/>
                <a:gd name="csY5271" fmla="*/ 717077 h 1537073"/>
                <a:gd name="csX5272" fmla="*/ 1119804 w 1333472"/>
                <a:gd name="csY5272" fmla="*/ 718755 h 1537073"/>
                <a:gd name="csX5273" fmla="*/ 1117567 w 1333472"/>
                <a:gd name="csY5273" fmla="*/ 718755 h 1537073"/>
                <a:gd name="csX5274" fmla="*/ 1115888 w 1333472"/>
                <a:gd name="csY5274" fmla="*/ 717077 h 1537073"/>
                <a:gd name="csX5275" fmla="*/ 1115888 w 1333472"/>
                <a:gd name="csY5275" fmla="*/ 715399 h 1537073"/>
                <a:gd name="csX5276" fmla="*/ 1114210 w 1333472"/>
                <a:gd name="csY5276" fmla="*/ 711484 h 1537073"/>
                <a:gd name="csX5277" fmla="*/ 1112533 w 1333472"/>
                <a:gd name="csY5277" fmla="*/ 709806 h 1537073"/>
                <a:gd name="csX5278" fmla="*/ 1110855 w 1333472"/>
                <a:gd name="csY5278" fmla="*/ 709806 h 1537073"/>
                <a:gd name="csX5279" fmla="*/ 1108617 w 1333472"/>
                <a:gd name="csY5279" fmla="*/ 709806 h 1537073"/>
                <a:gd name="csX5280" fmla="*/ 1108617 w 1333472"/>
                <a:gd name="csY5280" fmla="*/ 711484 h 1537073"/>
                <a:gd name="csX5281" fmla="*/ 1106939 w 1333472"/>
                <a:gd name="csY5281" fmla="*/ 711484 h 1537073"/>
                <a:gd name="csX5282" fmla="*/ 1105261 w 1333472"/>
                <a:gd name="csY5282" fmla="*/ 711484 h 1537073"/>
                <a:gd name="csX5283" fmla="*/ 1103583 w 1333472"/>
                <a:gd name="csY5283" fmla="*/ 711484 h 1537073"/>
                <a:gd name="csX5284" fmla="*/ 1103583 w 1333472"/>
                <a:gd name="csY5284" fmla="*/ 709806 h 1537073"/>
                <a:gd name="csX5285" fmla="*/ 1101905 w 1333472"/>
                <a:gd name="csY5285" fmla="*/ 709806 h 1537073"/>
                <a:gd name="csX5286" fmla="*/ 1101905 w 1333472"/>
                <a:gd name="csY5286" fmla="*/ 708128 h 1537073"/>
                <a:gd name="csX5287" fmla="*/ 1099668 w 1333472"/>
                <a:gd name="csY5287" fmla="*/ 708128 h 1537073"/>
                <a:gd name="csX5288" fmla="*/ 1099668 w 1333472"/>
                <a:gd name="csY5288" fmla="*/ 709806 h 1537073"/>
                <a:gd name="csX5289" fmla="*/ 1099668 w 1333472"/>
                <a:gd name="csY5289" fmla="*/ 711484 h 1537073"/>
                <a:gd name="csX5290" fmla="*/ 1101905 w 1333472"/>
                <a:gd name="csY5290" fmla="*/ 711484 h 1537073"/>
                <a:gd name="csX5291" fmla="*/ 1103583 w 1333472"/>
                <a:gd name="csY5291" fmla="*/ 713721 h 1537073"/>
                <a:gd name="csX5292" fmla="*/ 1106939 w 1333472"/>
                <a:gd name="csY5292" fmla="*/ 713721 h 1537073"/>
                <a:gd name="csX5293" fmla="*/ 1106939 w 1333472"/>
                <a:gd name="csY5293" fmla="*/ 715399 h 1537073"/>
                <a:gd name="csX5294" fmla="*/ 1108617 w 1333472"/>
                <a:gd name="csY5294" fmla="*/ 715399 h 1537073"/>
                <a:gd name="csX5295" fmla="*/ 1110855 w 1333472"/>
                <a:gd name="csY5295" fmla="*/ 715399 h 1537073"/>
                <a:gd name="csX5296" fmla="*/ 1112533 w 1333472"/>
                <a:gd name="csY5296" fmla="*/ 715399 h 1537073"/>
                <a:gd name="csX5297" fmla="*/ 1112533 w 1333472"/>
                <a:gd name="csY5297" fmla="*/ 717077 h 1537073"/>
                <a:gd name="csX5298" fmla="*/ 1114210 w 1333472"/>
                <a:gd name="csY5298" fmla="*/ 717077 h 1537073"/>
                <a:gd name="csX5299" fmla="*/ 1114210 w 1333472"/>
                <a:gd name="csY5299" fmla="*/ 718755 h 1537073"/>
                <a:gd name="csX5300" fmla="*/ 1110855 w 1333472"/>
                <a:gd name="csY5300" fmla="*/ 718755 h 1537073"/>
                <a:gd name="csX5301" fmla="*/ 1108617 w 1333472"/>
                <a:gd name="csY5301" fmla="*/ 718755 h 1537073"/>
                <a:gd name="csX5302" fmla="*/ 1108617 w 1333472"/>
                <a:gd name="csY5302" fmla="*/ 720433 h 1537073"/>
                <a:gd name="csX5303" fmla="*/ 1106939 w 1333472"/>
                <a:gd name="csY5303" fmla="*/ 720433 h 1537073"/>
                <a:gd name="csX5304" fmla="*/ 1106939 w 1333472"/>
                <a:gd name="csY5304" fmla="*/ 722671 h 1537073"/>
                <a:gd name="csX5305" fmla="*/ 1106939 w 1333472"/>
                <a:gd name="csY5305" fmla="*/ 724349 h 1537073"/>
                <a:gd name="csX5306" fmla="*/ 1105261 w 1333472"/>
                <a:gd name="csY5306" fmla="*/ 726027 h 1537073"/>
                <a:gd name="csX5307" fmla="*/ 1105261 w 1333472"/>
                <a:gd name="csY5307" fmla="*/ 729383 h 1537073"/>
                <a:gd name="csX5308" fmla="*/ 1106939 w 1333472"/>
                <a:gd name="csY5308" fmla="*/ 729383 h 1537073"/>
                <a:gd name="csX5309" fmla="*/ 1108617 w 1333472"/>
                <a:gd name="csY5309" fmla="*/ 727705 h 1537073"/>
                <a:gd name="csX5310" fmla="*/ 1108617 w 1333472"/>
                <a:gd name="csY5310" fmla="*/ 726027 h 1537073"/>
                <a:gd name="csX5311" fmla="*/ 1110855 w 1333472"/>
                <a:gd name="csY5311" fmla="*/ 724349 h 1537073"/>
                <a:gd name="csX5312" fmla="*/ 1110855 w 1333472"/>
                <a:gd name="csY5312" fmla="*/ 722671 h 1537073"/>
                <a:gd name="csX5313" fmla="*/ 1112533 w 1333472"/>
                <a:gd name="csY5313" fmla="*/ 722671 h 1537073"/>
                <a:gd name="csX5314" fmla="*/ 1114210 w 1333472"/>
                <a:gd name="csY5314" fmla="*/ 722671 h 1537073"/>
                <a:gd name="csX5315" fmla="*/ 1117567 w 1333472"/>
                <a:gd name="csY5315" fmla="*/ 722671 h 1537073"/>
                <a:gd name="csX5316" fmla="*/ 1119804 w 1333472"/>
                <a:gd name="csY5316" fmla="*/ 722671 h 1537073"/>
                <a:gd name="csX5317" fmla="*/ 1121482 w 1333472"/>
                <a:gd name="csY5317" fmla="*/ 722671 h 1537073"/>
                <a:gd name="csX5318" fmla="*/ 1123160 w 1333472"/>
                <a:gd name="csY5318" fmla="*/ 722671 h 1537073"/>
                <a:gd name="csX5319" fmla="*/ 1124838 w 1333472"/>
                <a:gd name="csY5319" fmla="*/ 722671 h 1537073"/>
                <a:gd name="csX5320" fmla="*/ 1124838 w 1333472"/>
                <a:gd name="csY5320" fmla="*/ 724349 h 1537073"/>
                <a:gd name="csX5321" fmla="*/ 1126516 w 1333472"/>
                <a:gd name="csY5321" fmla="*/ 726027 h 1537073"/>
                <a:gd name="csX5322" fmla="*/ 1126516 w 1333472"/>
                <a:gd name="csY5322" fmla="*/ 727705 h 1537073"/>
                <a:gd name="csX5323" fmla="*/ 1128194 w 1333472"/>
                <a:gd name="csY5323" fmla="*/ 727705 h 1537073"/>
                <a:gd name="csX5324" fmla="*/ 1130432 w 1333472"/>
                <a:gd name="csY5324" fmla="*/ 729383 h 1537073"/>
                <a:gd name="csX5325" fmla="*/ 1132110 w 1333472"/>
                <a:gd name="csY5325" fmla="*/ 729383 h 1537073"/>
                <a:gd name="csX5326" fmla="*/ 1137144 w 1333472"/>
                <a:gd name="csY5326" fmla="*/ 731061 h 1537073"/>
                <a:gd name="csX5327" fmla="*/ 1139381 w 1333472"/>
                <a:gd name="csY5327" fmla="*/ 731061 h 1537073"/>
                <a:gd name="csX5328" fmla="*/ 1141059 w 1333472"/>
                <a:gd name="csY5328" fmla="*/ 731061 h 1537073"/>
                <a:gd name="csX5329" fmla="*/ 1142737 w 1333472"/>
                <a:gd name="csY5329" fmla="*/ 731061 h 1537073"/>
                <a:gd name="csX5330" fmla="*/ 1142737 w 1333472"/>
                <a:gd name="csY5330" fmla="*/ 733298 h 1537073"/>
                <a:gd name="csX5331" fmla="*/ 1144415 w 1333472"/>
                <a:gd name="csY5331" fmla="*/ 733298 h 1537073"/>
                <a:gd name="csX5332" fmla="*/ 1144415 w 1333472"/>
                <a:gd name="csY5332" fmla="*/ 734976 h 1537073"/>
                <a:gd name="csX5333" fmla="*/ 1144415 w 1333472"/>
                <a:gd name="csY5333" fmla="*/ 736654 h 1537073"/>
                <a:gd name="csX5334" fmla="*/ 1146093 w 1333472"/>
                <a:gd name="csY5334" fmla="*/ 736654 h 1537073"/>
                <a:gd name="csX5335" fmla="*/ 1146093 w 1333472"/>
                <a:gd name="csY5335" fmla="*/ 738332 h 1537073"/>
                <a:gd name="csX5336" fmla="*/ 1144415 w 1333472"/>
                <a:gd name="csY5336" fmla="*/ 740010 h 1537073"/>
                <a:gd name="csX5337" fmla="*/ 1142737 w 1333472"/>
                <a:gd name="csY5337" fmla="*/ 742248 h 1537073"/>
                <a:gd name="csX5338" fmla="*/ 1142737 w 1333472"/>
                <a:gd name="csY5338" fmla="*/ 743926 h 1537073"/>
                <a:gd name="csX5339" fmla="*/ 1141059 w 1333472"/>
                <a:gd name="csY5339" fmla="*/ 743926 h 1537073"/>
                <a:gd name="csX5340" fmla="*/ 1139381 w 1333472"/>
                <a:gd name="csY5340" fmla="*/ 743926 h 1537073"/>
                <a:gd name="csX5341" fmla="*/ 1139381 w 1333472"/>
                <a:gd name="csY5341" fmla="*/ 745604 h 1537073"/>
                <a:gd name="csX5342" fmla="*/ 1137144 w 1333472"/>
                <a:gd name="csY5342" fmla="*/ 745604 h 1537073"/>
                <a:gd name="csX5343" fmla="*/ 1135465 w 1333472"/>
                <a:gd name="csY5343" fmla="*/ 747282 h 1537073"/>
                <a:gd name="csX5344" fmla="*/ 1133787 w 1333472"/>
                <a:gd name="csY5344" fmla="*/ 747282 h 1537073"/>
                <a:gd name="csX5345" fmla="*/ 1132110 w 1333472"/>
                <a:gd name="csY5345" fmla="*/ 747282 h 1537073"/>
                <a:gd name="csX5346" fmla="*/ 1130432 w 1333472"/>
                <a:gd name="csY5346" fmla="*/ 747282 h 1537073"/>
                <a:gd name="csX5347" fmla="*/ 1130432 w 1333472"/>
                <a:gd name="csY5347" fmla="*/ 745604 h 1537073"/>
                <a:gd name="csX5348" fmla="*/ 1128194 w 1333472"/>
                <a:gd name="csY5348" fmla="*/ 745604 h 1537073"/>
                <a:gd name="csX5349" fmla="*/ 1128194 w 1333472"/>
                <a:gd name="csY5349" fmla="*/ 747282 h 1537073"/>
                <a:gd name="csX5350" fmla="*/ 1126516 w 1333472"/>
                <a:gd name="csY5350" fmla="*/ 747282 h 1537073"/>
                <a:gd name="csX5351" fmla="*/ 1126516 w 1333472"/>
                <a:gd name="csY5351" fmla="*/ 748960 h 1537073"/>
                <a:gd name="csX5352" fmla="*/ 1126516 w 1333472"/>
                <a:gd name="csY5352" fmla="*/ 751197 h 1537073"/>
                <a:gd name="csX5353" fmla="*/ 1124838 w 1333472"/>
                <a:gd name="csY5353" fmla="*/ 751197 h 1537073"/>
                <a:gd name="csX5354" fmla="*/ 1124838 w 1333472"/>
                <a:gd name="csY5354" fmla="*/ 752875 h 1537073"/>
                <a:gd name="csX5355" fmla="*/ 1123160 w 1333472"/>
                <a:gd name="csY5355" fmla="*/ 752875 h 1537073"/>
                <a:gd name="csX5356" fmla="*/ 1123160 w 1333472"/>
                <a:gd name="csY5356" fmla="*/ 754553 h 1537073"/>
                <a:gd name="csX5357" fmla="*/ 1121482 w 1333472"/>
                <a:gd name="csY5357" fmla="*/ 754553 h 1537073"/>
                <a:gd name="csX5358" fmla="*/ 1119804 w 1333472"/>
                <a:gd name="csY5358" fmla="*/ 756231 h 1537073"/>
                <a:gd name="csX5359" fmla="*/ 1117567 w 1333472"/>
                <a:gd name="csY5359" fmla="*/ 756231 h 1537073"/>
                <a:gd name="csX5360" fmla="*/ 1115888 w 1333472"/>
                <a:gd name="csY5360" fmla="*/ 756231 h 1537073"/>
                <a:gd name="csX5361" fmla="*/ 1114210 w 1333472"/>
                <a:gd name="csY5361" fmla="*/ 756231 h 1537073"/>
                <a:gd name="csX5362" fmla="*/ 1114210 w 1333472"/>
                <a:gd name="csY5362" fmla="*/ 754553 h 1537073"/>
                <a:gd name="csX5363" fmla="*/ 1112533 w 1333472"/>
                <a:gd name="csY5363" fmla="*/ 754553 h 1537073"/>
                <a:gd name="csX5364" fmla="*/ 1112533 w 1333472"/>
                <a:gd name="csY5364" fmla="*/ 752875 h 1537073"/>
                <a:gd name="csX5365" fmla="*/ 1110855 w 1333472"/>
                <a:gd name="csY5365" fmla="*/ 752875 h 1537073"/>
                <a:gd name="csX5366" fmla="*/ 1108617 w 1333472"/>
                <a:gd name="csY5366" fmla="*/ 752875 h 1537073"/>
                <a:gd name="csX5367" fmla="*/ 1108617 w 1333472"/>
                <a:gd name="csY5367" fmla="*/ 751197 h 1537073"/>
                <a:gd name="csX5368" fmla="*/ 1106939 w 1333472"/>
                <a:gd name="csY5368" fmla="*/ 751197 h 1537073"/>
                <a:gd name="csX5369" fmla="*/ 1106939 w 1333472"/>
                <a:gd name="csY5369" fmla="*/ 748960 h 1537073"/>
                <a:gd name="csX5370" fmla="*/ 1106939 w 1333472"/>
                <a:gd name="csY5370" fmla="*/ 747282 h 1537073"/>
                <a:gd name="csX5371" fmla="*/ 1105261 w 1333472"/>
                <a:gd name="csY5371" fmla="*/ 747282 h 1537073"/>
                <a:gd name="csX5372" fmla="*/ 1103583 w 1333472"/>
                <a:gd name="csY5372" fmla="*/ 748960 h 1537073"/>
                <a:gd name="csX5373" fmla="*/ 1103583 w 1333472"/>
                <a:gd name="csY5373" fmla="*/ 751197 h 1537073"/>
                <a:gd name="csX5374" fmla="*/ 1105261 w 1333472"/>
                <a:gd name="csY5374" fmla="*/ 751197 h 1537073"/>
                <a:gd name="csX5375" fmla="*/ 1105261 w 1333472"/>
                <a:gd name="csY5375" fmla="*/ 752875 h 1537073"/>
                <a:gd name="csX5376" fmla="*/ 1106939 w 1333472"/>
                <a:gd name="csY5376" fmla="*/ 752875 h 1537073"/>
                <a:gd name="csX5377" fmla="*/ 1106939 w 1333472"/>
                <a:gd name="csY5377" fmla="*/ 754553 h 1537073"/>
                <a:gd name="csX5378" fmla="*/ 1108617 w 1333472"/>
                <a:gd name="csY5378" fmla="*/ 754553 h 1537073"/>
                <a:gd name="csX5379" fmla="*/ 1108617 w 1333472"/>
                <a:gd name="csY5379" fmla="*/ 756231 h 1537073"/>
                <a:gd name="csX5380" fmla="*/ 1108617 w 1333472"/>
                <a:gd name="csY5380" fmla="*/ 757909 h 1537073"/>
                <a:gd name="csX5381" fmla="*/ 1106939 w 1333472"/>
                <a:gd name="csY5381" fmla="*/ 757909 h 1537073"/>
                <a:gd name="csX5382" fmla="*/ 1105261 w 1333472"/>
                <a:gd name="csY5382" fmla="*/ 759587 h 1537073"/>
                <a:gd name="csX5383" fmla="*/ 1106939 w 1333472"/>
                <a:gd name="csY5383" fmla="*/ 759587 h 1537073"/>
                <a:gd name="csX5384" fmla="*/ 1108617 w 1333472"/>
                <a:gd name="csY5384" fmla="*/ 759587 h 1537073"/>
                <a:gd name="csX5385" fmla="*/ 1114210 w 1333472"/>
                <a:gd name="csY5385" fmla="*/ 759587 h 1537073"/>
                <a:gd name="csX5386" fmla="*/ 1114210 w 1333472"/>
                <a:gd name="csY5386" fmla="*/ 761825 h 1537073"/>
                <a:gd name="csX5387" fmla="*/ 1114210 w 1333472"/>
                <a:gd name="csY5387" fmla="*/ 763503 h 1537073"/>
                <a:gd name="csX5388" fmla="*/ 1114210 w 1333472"/>
                <a:gd name="csY5388" fmla="*/ 765181 h 1537073"/>
                <a:gd name="csX5389" fmla="*/ 1114210 w 1333472"/>
                <a:gd name="csY5389" fmla="*/ 765181 h 1537073"/>
                <a:gd name="csX5390" fmla="*/ 1115888 w 1333472"/>
                <a:gd name="csY5390" fmla="*/ 763503 h 1537073"/>
                <a:gd name="csX5391" fmla="*/ 1115888 w 1333472"/>
                <a:gd name="csY5391" fmla="*/ 761825 h 1537073"/>
                <a:gd name="csX5392" fmla="*/ 1117567 w 1333472"/>
                <a:gd name="csY5392" fmla="*/ 761825 h 1537073"/>
                <a:gd name="csX5393" fmla="*/ 1119804 w 1333472"/>
                <a:gd name="csY5393" fmla="*/ 761825 h 1537073"/>
                <a:gd name="csX5394" fmla="*/ 1121482 w 1333472"/>
                <a:gd name="csY5394" fmla="*/ 761825 h 1537073"/>
                <a:gd name="csX5395" fmla="*/ 1124838 w 1333472"/>
                <a:gd name="csY5395" fmla="*/ 759587 h 1537073"/>
                <a:gd name="csX5396" fmla="*/ 1126516 w 1333472"/>
                <a:gd name="csY5396" fmla="*/ 757909 h 1537073"/>
                <a:gd name="csX5397" fmla="*/ 1128194 w 1333472"/>
                <a:gd name="csY5397" fmla="*/ 756231 h 1537073"/>
                <a:gd name="csX5398" fmla="*/ 1128194 w 1333472"/>
                <a:gd name="csY5398" fmla="*/ 754553 h 1537073"/>
                <a:gd name="csX5399" fmla="*/ 1130432 w 1333472"/>
                <a:gd name="csY5399" fmla="*/ 754553 h 1537073"/>
                <a:gd name="csX5400" fmla="*/ 1130432 w 1333472"/>
                <a:gd name="csY5400" fmla="*/ 752875 h 1537073"/>
                <a:gd name="csX5401" fmla="*/ 1132110 w 1333472"/>
                <a:gd name="csY5401" fmla="*/ 752875 h 1537073"/>
                <a:gd name="csX5402" fmla="*/ 1132110 w 1333472"/>
                <a:gd name="csY5402" fmla="*/ 751197 h 1537073"/>
                <a:gd name="csX5403" fmla="*/ 1133787 w 1333472"/>
                <a:gd name="csY5403" fmla="*/ 751197 h 1537073"/>
                <a:gd name="csX5404" fmla="*/ 1133787 w 1333472"/>
                <a:gd name="csY5404" fmla="*/ 752875 h 1537073"/>
                <a:gd name="csX5405" fmla="*/ 1135465 w 1333472"/>
                <a:gd name="csY5405" fmla="*/ 752875 h 1537073"/>
                <a:gd name="csX5406" fmla="*/ 1135465 w 1333472"/>
                <a:gd name="csY5406" fmla="*/ 754553 h 1537073"/>
                <a:gd name="csX5407" fmla="*/ 1137144 w 1333472"/>
                <a:gd name="csY5407" fmla="*/ 754553 h 1537073"/>
                <a:gd name="csX5408" fmla="*/ 1139381 w 1333472"/>
                <a:gd name="csY5408" fmla="*/ 754553 h 1537073"/>
                <a:gd name="csX5409" fmla="*/ 1139381 w 1333472"/>
                <a:gd name="csY5409" fmla="*/ 756231 h 1537073"/>
                <a:gd name="csX5410" fmla="*/ 1141059 w 1333472"/>
                <a:gd name="csY5410" fmla="*/ 756231 h 1537073"/>
                <a:gd name="csX5411" fmla="*/ 1142737 w 1333472"/>
                <a:gd name="csY5411" fmla="*/ 756231 h 1537073"/>
                <a:gd name="csX5412" fmla="*/ 1142737 w 1333472"/>
                <a:gd name="csY5412" fmla="*/ 757909 h 1537073"/>
                <a:gd name="csX5413" fmla="*/ 1144415 w 1333472"/>
                <a:gd name="csY5413" fmla="*/ 757909 h 1537073"/>
                <a:gd name="csX5414" fmla="*/ 1144415 w 1333472"/>
                <a:gd name="csY5414" fmla="*/ 759587 h 1537073"/>
                <a:gd name="csX5415" fmla="*/ 1146093 w 1333472"/>
                <a:gd name="csY5415" fmla="*/ 759587 h 1537073"/>
                <a:gd name="csX5416" fmla="*/ 1146093 w 1333472"/>
                <a:gd name="csY5416" fmla="*/ 761825 h 1537073"/>
                <a:gd name="csX5417" fmla="*/ 1148331 w 1333472"/>
                <a:gd name="csY5417" fmla="*/ 761825 h 1537073"/>
                <a:gd name="csX5418" fmla="*/ 1150009 w 1333472"/>
                <a:gd name="csY5418" fmla="*/ 761825 h 1537073"/>
                <a:gd name="csX5419" fmla="*/ 1151686 w 1333472"/>
                <a:gd name="csY5419" fmla="*/ 763503 h 1537073"/>
                <a:gd name="csX5420" fmla="*/ 1153364 w 1333472"/>
                <a:gd name="csY5420" fmla="*/ 763503 h 1537073"/>
                <a:gd name="csX5421" fmla="*/ 1151686 w 1333472"/>
                <a:gd name="csY5421" fmla="*/ 765181 h 1537073"/>
                <a:gd name="csX5422" fmla="*/ 1151686 w 1333472"/>
                <a:gd name="csY5422" fmla="*/ 766859 h 1537073"/>
                <a:gd name="csX5423" fmla="*/ 1151686 w 1333472"/>
                <a:gd name="csY5423" fmla="*/ 768537 h 1537073"/>
                <a:gd name="csX5424" fmla="*/ 1151686 w 1333472"/>
                <a:gd name="csY5424" fmla="*/ 770774 h 1537073"/>
                <a:gd name="csX5425" fmla="*/ 1151686 w 1333472"/>
                <a:gd name="csY5425" fmla="*/ 772452 h 1537073"/>
                <a:gd name="csX5426" fmla="*/ 1153364 w 1333472"/>
                <a:gd name="csY5426" fmla="*/ 772452 h 1537073"/>
                <a:gd name="csX5427" fmla="*/ 1153364 w 1333472"/>
                <a:gd name="csY5427" fmla="*/ 774130 h 1537073"/>
                <a:gd name="csX5428" fmla="*/ 1153364 w 1333472"/>
                <a:gd name="csY5428" fmla="*/ 775808 h 1537073"/>
                <a:gd name="csX5429" fmla="*/ 1153364 w 1333472"/>
                <a:gd name="csY5429" fmla="*/ 777486 h 1537073"/>
                <a:gd name="csX5430" fmla="*/ 1153364 w 1333472"/>
                <a:gd name="csY5430" fmla="*/ 779724 h 1537073"/>
                <a:gd name="csX5431" fmla="*/ 1151686 w 1333472"/>
                <a:gd name="csY5431" fmla="*/ 779724 h 1537073"/>
                <a:gd name="csX5432" fmla="*/ 1150009 w 1333472"/>
                <a:gd name="csY5432" fmla="*/ 779724 h 1537073"/>
                <a:gd name="csX5433" fmla="*/ 1150009 w 1333472"/>
                <a:gd name="csY5433" fmla="*/ 781402 h 1537073"/>
                <a:gd name="csX5434" fmla="*/ 1148331 w 1333472"/>
                <a:gd name="csY5434" fmla="*/ 781402 h 1537073"/>
                <a:gd name="csX5435" fmla="*/ 1146093 w 1333472"/>
                <a:gd name="csY5435" fmla="*/ 781402 h 1537073"/>
                <a:gd name="csX5436" fmla="*/ 1144415 w 1333472"/>
                <a:gd name="csY5436" fmla="*/ 783080 h 1537073"/>
                <a:gd name="csX5437" fmla="*/ 1142737 w 1333472"/>
                <a:gd name="csY5437" fmla="*/ 783080 h 1537073"/>
                <a:gd name="csX5438" fmla="*/ 1141059 w 1333472"/>
                <a:gd name="csY5438" fmla="*/ 783080 h 1537073"/>
                <a:gd name="csX5439" fmla="*/ 1139381 w 1333472"/>
                <a:gd name="csY5439" fmla="*/ 783080 h 1537073"/>
                <a:gd name="csX5440" fmla="*/ 1137144 w 1333472"/>
                <a:gd name="csY5440" fmla="*/ 783080 h 1537073"/>
                <a:gd name="csX5441" fmla="*/ 1135465 w 1333472"/>
                <a:gd name="csY5441" fmla="*/ 783080 h 1537073"/>
                <a:gd name="csX5442" fmla="*/ 1133787 w 1333472"/>
                <a:gd name="csY5442" fmla="*/ 783080 h 1537073"/>
                <a:gd name="csX5443" fmla="*/ 1132110 w 1333472"/>
                <a:gd name="csY5443" fmla="*/ 783080 h 1537073"/>
                <a:gd name="csX5444" fmla="*/ 1132110 w 1333472"/>
                <a:gd name="csY5444" fmla="*/ 786436 h 1537073"/>
                <a:gd name="csX5445" fmla="*/ 1133787 w 1333472"/>
                <a:gd name="csY5445" fmla="*/ 786436 h 1537073"/>
                <a:gd name="csX5446" fmla="*/ 1135465 w 1333472"/>
                <a:gd name="csY5446" fmla="*/ 786436 h 1537073"/>
                <a:gd name="csX5447" fmla="*/ 1137144 w 1333472"/>
                <a:gd name="csY5447" fmla="*/ 786436 h 1537073"/>
                <a:gd name="csX5448" fmla="*/ 1139381 w 1333472"/>
                <a:gd name="csY5448" fmla="*/ 786436 h 1537073"/>
                <a:gd name="csX5449" fmla="*/ 1139381 w 1333472"/>
                <a:gd name="csY5449" fmla="*/ 788114 h 1537073"/>
                <a:gd name="csX5450" fmla="*/ 1137144 w 1333472"/>
                <a:gd name="csY5450" fmla="*/ 788114 h 1537073"/>
                <a:gd name="csX5451" fmla="*/ 1137144 w 1333472"/>
                <a:gd name="csY5451" fmla="*/ 790351 h 1537073"/>
                <a:gd name="csX5452" fmla="*/ 1141059 w 1333472"/>
                <a:gd name="csY5452" fmla="*/ 790351 h 1537073"/>
                <a:gd name="csX5453" fmla="*/ 1142737 w 1333472"/>
                <a:gd name="csY5453" fmla="*/ 790351 h 1537073"/>
                <a:gd name="csX5454" fmla="*/ 1142737 w 1333472"/>
                <a:gd name="csY5454" fmla="*/ 788114 h 1537073"/>
                <a:gd name="csX5455" fmla="*/ 1144415 w 1333472"/>
                <a:gd name="csY5455" fmla="*/ 788114 h 1537073"/>
                <a:gd name="csX5456" fmla="*/ 1144415 w 1333472"/>
                <a:gd name="csY5456" fmla="*/ 786436 h 1537073"/>
                <a:gd name="csX5457" fmla="*/ 1146093 w 1333472"/>
                <a:gd name="csY5457" fmla="*/ 786436 h 1537073"/>
                <a:gd name="csX5458" fmla="*/ 1148331 w 1333472"/>
                <a:gd name="csY5458" fmla="*/ 786436 h 1537073"/>
                <a:gd name="csX5459" fmla="*/ 1148331 w 1333472"/>
                <a:gd name="csY5459" fmla="*/ 784758 h 1537073"/>
                <a:gd name="csX5460" fmla="*/ 1150009 w 1333472"/>
                <a:gd name="csY5460" fmla="*/ 784758 h 1537073"/>
                <a:gd name="csX5461" fmla="*/ 1151686 w 1333472"/>
                <a:gd name="csY5461" fmla="*/ 786436 h 1537073"/>
                <a:gd name="csX5462" fmla="*/ 1153364 w 1333472"/>
                <a:gd name="csY5462" fmla="*/ 784758 h 1537073"/>
                <a:gd name="csX5463" fmla="*/ 1155042 w 1333472"/>
                <a:gd name="csY5463" fmla="*/ 784758 h 1537073"/>
                <a:gd name="csX5464" fmla="*/ 1155042 w 1333472"/>
                <a:gd name="csY5464" fmla="*/ 784758 h 1537073"/>
                <a:gd name="csX5465" fmla="*/ 1156721 w 1333472"/>
                <a:gd name="csY5465" fmla="*/ 784758 h 1537073"/>
                <a:gd name="csX5466" fmla="*/ 1156721 w 1333472"/>
                <a:gd name="csY5466" fmla="*/ 786436 h 1537073"/>
                <a:gd name="csX5467" fmla="*/ 1156721 w 1333472"/>
                <a:gd name="csY5467" fmla="*/ 788114 h 1537073"/>
                <a:gd name="csX5468" fmla="*/ 1158958 w 1333472"/>
                <a:gd name="csY5468" fmla="*/ 788114 h 1537073"/>
                <a:gd name="csX5469" fmla="*/ 1158958 w 1333472"/>
                <a:gd name="csY5469" fmla="*/ 790351 h 1537073"/>
                <a:gd name="csX5470" fmla="*/ 1160636 w 1333472"/>
                <a:gd name="csY5470" fmla="*/ 790351 h 1537073"/>
                <a:gd name="csX5471" fmla="*/ 1160636 w 1333472"/>
                <a:gd name="csY5471" fmla="*/ 792029 h 1537073"/>
                <a:gd name="csX5472" fmla="*/ 1162314 w 1333472"/>
                <a:gd name="csY5472" fmla="*/ 792029 h 1537073"/>
                <a:gd name="csX5473" fmla="*/ 1163992 w 1333472"/>
                <a:gd name="csY5473" fmla="*/ 792029 h 1537073"/>
                <a:gd name="csX5474" fmla="*/ 1163992 w 1333472"/>
                <a:gd name="csY5474" fmla="*/ 793707 h 1537073"/>
                <a:gd name="csX5475" fmla="*/ 1165670 w 1333472"/>
                <a:gd name="csY5475" fmla="*/ 793707 h 1537073"/>
                <a:gd name="csX5476" fmla="*/ 1165670 w 1333472"/>
                <a:gd name="csY5476" fmla="*/ 795385 h 1537073"/>
                <a:gd name="csX5477" fmla="*/ 1167908 w 1333472"/>
                <a:gd name="csY5477" fmla="*/ 797063 h 1537073"/>
                <a:gd name="csX5478" fmla="*/ 1169586 w 1333472"/>
                <a:gd name="csY5478" fmla="*/ 797063 h 1537073"/>
                <a:gd name="csX5479" fmla="*/ 1171263 w 1333472"/>
                <a:gd name="csY5479" fmla="*/ 797063 h 1537073"/>
                <a:gd name="csX5480" fmla="*/ 1172941 w 1333472"/>
                <a:gd name="csY5480" fmla="*/ 797063 h 1537073"/>
                <a:gd name="csX5481" fmla="*/ 1174619 w 1333472"/>
                <a:gd name="csY5481" fmla="*/ 797063 h 1537073"/>
                <a:gd name="csX5482" fmla="*/ 1174619 w 1333472"/>
                <a:gd name="csY5482" fmla="*/ 799301 h 1537073"/>
                <a:gd name="csX5483" fmla="*/ 1172941 w 1333472"/>
                <a:gd name="csY5483" fmla="*/ 799301 h 1537073"/>
                <a:gd name="csX5484" fmla="*/ 1172941 w 1333472"/>
                <a:gd name="csY5484" fmla="*/ 800979 h 1537073"/>
                <a:gd name="csX5485" fmla="*/ 1174619 w 1333472"/>
                <a:gd name="csY5485" fmla="*/ 800979 h 1537073"/>
                <a:gd name="csX5486" fmla="*/ 1176857 w 1333472"/>
                <a:gd name="csY5486" fmla="*/ 800979 h 1537073"/>
                <a:gd name="csX5487" fmla="*/ 1176857 w 1333472"/>
                <a:gd name="csY5487" fmla="*/ 802657 h 1537073"/>
                <a:gd name="csX5488" fmla="*/ 1176857 w 1333472"/>
                <a:gd name="csY5488" fmla="*/ 804335 h 1537073"/>
                <a:gd name="csX5489" fmla="*/ 1174619 w 1333472"/>
                <a:gd name="csY5489" fmla="*/ 806013 h 1537073"/>
                <a:gd name="csX5490" fmla="*/ 1174619 w 1333472"/>
                <a:gd name="csY5490" fmla="*/ 806013 h 1537073"/>
                <a:gd name="csX5491" fmla="*/ 1176857 w 1333472"/>
                <a:gd name="csY5491" fmla="*/ 806013 h 1537073"/>
                <a:gd name="csX5492" fmla="*/ 1178535 w 1333472"/>
                <a:gd name="csY5492" fmla="*/ 806013 h 1537073"/>
                <a:gd name="csX5493" fmla="*/ 1180213 w 1333472"/>
                <a:gd name="csY5493" fmla="*/ 806013 h 1537073"/>
                <a:gd name="csX5494" fmla="*/ 1181891 w 1333472"/>
                <a:gd name="csY5494" fmla="*/ 806013 h 1537073"/>
                <a:gd name="csX5495" fmla="*/ 1181891 w 1333472"/>
                <a:gd name="csY5495" fmla="*/ 808250 h 1537073"/>
                <a:gd name="csX5496" fmla="*/ 1183569 w 1333472"/>
                <a:gd name="csY5496" fmla="*/ 809928 h 1537073"/>
                <a:gd name="csX5497" fmla="*/ 1185247 w 1333472"/>
                <a:gd name="csY5497" fmla="*/ 809928 h 1537073"/>
                <a:gd name="csX5498" fmla="*/ 1187485 w 1333472"/>
                <a:gd name="csY5498" fmla="*/ 809928 h 1537073"/>
                <a:gd name="csX5499" fmla="*/ 1187485 w 1333472"/>
                <a:gd name="csY5499" fmla="*/ 811606 h 1537073"/>
                <a:gd name="csX5500" fmla="*/ 1189163 w 1333472"/>
                <a:gd name="csY5500" fmla="*/ 811606 h 1537073"/>
                <a:gd name="csX5501" fmla="*/ 1190840 w 1333472"/>
                <a:gd name="csY5501" fmla="*/ 811606 h 1537073"/>
                <a:gd name="csX5502" fmla="*/ 1190840 w 1333472"/>
                <a:gd name="csY5502" fmla="*/ 813284 h 1537073"/>
                <a:gd name="csX5503" fmla="*/ 1190840 w 1333472"/>
                <a:gd name="csY5503" fmla="*/ 814962 h 1537073"/>
                <a:gd name="csX5504" fmla="*/ 1189163 w 1333472"/>
                <a:gd name="csY5504" fmla="*/ 814962 h 1537073"/>
                <a:gd name="csX5505" fmla="*/ 1189163 w 1333472"/>
                <a:gd name="csY5505" fmla="*/ 816640 h 1537073"/>
                <a:gd name="csX5506" fmla="*/ 1190840 w 1333472"/>
                <a:gd name="csY5506" fmla="*/ 816640 h 1537073"/>
                <a:gd name="csX5507" fmla="*/ 1192518 w 1333472"/>
                <a:gd name="csY5507" fmla="*/ 816640 h 1537073"/>
                <a:gd name="csX5508" fmla="*/ 1196434 w 1333472"/>
                <a:gd name="csY5508" fmla="*/ 816640 h 1537073"/>
                <a:gd name="csX5509" fmla="*/ 1196434 w 1333472"/>
                <a:gd name="csY5509" fmla="*/ 818878 h 1537073"/>
                <a:gd name="csX5510" fmla="*/ 1198112 w 1333472"/>
                <a:gd name="csY5510" fmla="*/ 818878 h 1537073"/>
                <a:gd name="csX5511" fmla="*/ 1198112 w 1333472"/>
                <a:gd name="csY5511" fmla="*/ 820556 h 1537073"/>
                <a:gd name="csX5512" fmla="*/ 1199790 w 1333472"/>
                <a:gd name="csY5512" fmla="*/ 822234 h 1537073"/>
                <a:gd name="csX5513" fmla="*/ 1201468 w 1333472"/>
                <a:gd name="csY5513" fmla="*/ 822234 h 1537073"/>
                <a:gd name="csX5514" fmla="*/ 1203146 w 1333472"/>
                <a:gd name="csY5514" fmla="*/ 822234 h 1537073"/>
                <a:gd name="csX5515" fmla="*/ 1205383 w 1333472"/>
                <a:gd name="csY5515" fmla="*/ 823912 h 1537073"/>
                <a:gd name="csX5516" fmla="*/ 1205383 w 1333472"/>
                <a:gd name="csY5516" fmla="*/ 825590 h 1537073"/>
                <a:gd name="csX5517" fmla="*/ 1203146 w 1333472"/>
                <a:gd name="csY5517" fmla="*/ 825590 h 1537073"/>
                <a:gd name="csX5518" fmla="*/ 1203146 w 1333472"/>
                <a:gd name="csY5518" fmla="*/ 827827 h 1537073"/>
                <a:gd name="csX5519" fmla="*/ 1201468 w 1333472"/>
                <a:gd name="csY5519" fmla="*/ 827827 h 1537073"/>
                <a:gd name="csX5520" fmla="*/ 1199790 w 1333472"/>
                <a:gd name="csY5520" fmla="*/ 827827 h 1537073"/>
                <a:gd name="csX5521" fmla="*/ 1198112 w 1333472"/>
                <a:gd name="csY5521" fmla="*/ 827827 h 1537073"/>
                <a:gd name="csX5522" fmla="*/ 1198112 w 1333472"/>
                <a:gd name="csY5522" fmla="*/ 829505 h 1537073"/>
                <a:gd name="csX5523" fmla="*/ 1198112 w 1333472"/>
                <a:gd name="csY5523" fmla="*/ 831183 h 1537073"/>
                <a:gd name="csX5524" fmla="*/ 1198112 w 1333472"/>
                <a:gd name="csY5524" fmla="*/ 832861 h 1537073"/>
                <a:gd name="csX5525" fmla="*/ 1198112 w 1333472"/>
                <a:gd name="csY5525" fmla="*/ 834539 h 1537073"/>
                <a:gd name="csX5526" fmla="*/ 1196434 w 1333472"/>
                <a:gd name="csY5526" fmla="*/ 834539 h 1537073"/>
                <a:gd name="csX5527" fmla="*/ 1196434 w 1333472"/>
                <a:gd name="csY5527" fmla="*/ 836777 h 1537073"/>
                <a:gd name="csX5528" fmla="*/ 1194196 w 1333472"/>
                <a:gd name="csY5528" fmla="*/ 836777 h 1537073"/>
                <a:gd name="csX5529" fmla="*/ 1192518 w 1333472"/>
                <a:gd name="csY5529" fmla="*/ 836777 h 1537073"/>
                <a:gd name="csX5530" fmla="*/ 1192518 w 1333472"/>
                <a:gd name="csY5530" fmla="*/ 840133 h 1537073"/>
                <a:gd name="csX5531" fmla="*/ 1190840 w 1333472"/>
                <a:gd name="csY5531" fmla="*/ 841811 h 1537073"/>
                <a:gd name="csX5532" fmla="*/ 1190840 w 1333472"/>
                <a:gd name="csY5532" fmla="*/ 843489 h 1537073"/>
                <a:gd name="csX5533" fmla="*/ 1190840 w 1333472"/>
                <a:gd name="csY5533" fmla="*/ 845167 h 1537073"/>
                <a:gd name="csX5534" fmla="*/ 1192518 w 1333472"/>
                <a:gd name="csY5534" fmla="*/ 845167 h 1537073"/>
                <a:gd name="csX5535" fmla="*/ 1194196 w 1333472"/>
                <a:gd name="csY5535" fmla="*/ 845167 h 1537073"/>
                <a:gd name="csX5536" fmla="*/ 1194196 w 1333472"/>
                <a:gd name="csY5536" fmla="*/ 843489 h 1537073"/>
                <a:gd name="csX5537" fmla="*/ 1196434 w 1333472"/>
                <a:gd name="csY5537" fmla="*/ 843489 h 1537073"/>
                <a:gd name="csX5538" fmla="*/ 1196434 w 1333472"/>
                <a:gd name="csY5538" fmla="*/ 841811 h 1537073"/>
                <a:gd name="csX5539" fmla="*/ 1198112 w 1333472"/>
                <a:gd name="csY5539" fmla="*/ 840133 h 1537073"/>
                <a:gd name="csX5540" fmla="*/ 1199790 w 1333472"/>
                <a:gd name="csY5540" fmla="*/ 840133 h 1537073"/>
                <a:gd name="csX5541" fmla="*/ 1199790 w 1333472"/>
                <a:gd name="csY5541" fmla="*/ 838455 h 1537073"/>
                <a:gd name="csX5542" fmla="*/ 1203146 w 1333472"/>
                <a:gd name="csY5542" fmla="*/ 836777 h 1537073"/>
                <a:gd name="csX5543" fmla="*/ 1205383 w 1333472"/>
                <a:gd name="csY5543" fmla="*/ 834539 h 1537073"/>
                <a:gd name="csX5544" fmla="*/ 1207062 w 1333472"/>
                <a:gd name="csY5544" fmla="*/ 832861 h 1537073"/>
                <a:gd name="csX5545" fmla="*/ 1208740 w 1333472"/>
                <a:gd name="csY5545" fmla="*/ 832861 h 1537073"/>
                <a:gd name="csX5546" fmla="*/ 1208740 w 1333472"/>
                <a:gd name="csY5546" fmla="*/ 834539 h 1537073"/>
                <a:gd name="csX5547" fmla="*/ 1208740 w 1333472"/>
                <a:gd name="csY5547" fmla="*/ 836777 h 1537073"/>
                <a:gd name="csX5548" fmla="*/ 1205383 w 1333472"/>
                <a:gd name="csY5548" fmla="*/ 836777 h 1537073"/>
                <a:gd name="csX5549" fmla="*/ 1205383 w 1333472"/>
                <a:gd name="csY5549" fmla="*/ 838455 h 1537073"/>
                <a:gd name="csX5550" fmla="*/ 1205383 w 1333472"/>
                <a:gd name="csY5550" fmla="*/ 840133 h 1537073"/>
                <a:gd name="csX5551" fmla="*/ 1203146 w 1333472"/>
                <a:gd name="csY5551" fmla="*/ 840133 h 1537073"/>
                <a:gd name="csX5552" fmla="*/ 1203146 w 1333472"/>
                <a:gd name="csY5552" fmla="*/ 841811 h 1537073"/>
                <a:gd name="csX5553" fmla="*/ 1201468 w 1333472"/>
                <a:gd name="csY5553" fmla="*/ 841811 h 1537073"/>
                <a:gd name="csX5554" fmla="*/ 1201468 w 1333472"/>
                <a:gd name="csY5554" fmla="*/ 843489 h 1537073"/>
                <a:gd name="csX5555" fmla="*/ 1201468 w 1333472"/>
                <a:gd name="csY5555" fmla="*/ 845167 h 1537073"/>
                <a:gd name="csX5556" fmla="*/ 1201468 w 1333472"/>
                <a:gd name="csY5556" fmla="*/ 847404 h 1537073"/>
                <a:gd name="csX5557" fmla="*/ 1203146 w 1333472"/>
                <a:gd name="csY5557" fmla="*/ 847404 h 1537073"/>
                <a:gd name="csX5558" fmla="*/ 1203146 w 1333472"/>
                <a:gd name="csY5558" fmla="*/ 845167 h 1537073"/>
                <a:gd name="csX5559" fmla="*/ 1205383 w 1333472"/>
                <a:gd name="csY5559" fmla="*/ 845167 h 1537073"/>
                <a:gd name="csX5560" fmla="*/ 1205383 w 1333472"/>
                <a:gd name="csY5560" fmla="*/ 847404 h 1537073"/>
                <a:gd name="csX5561" fmla="*/ 1207062 w 1333472"/>
                <a:gd name="csY5561" fmla="*/ 847404 h 1537073"/>
                <a:gd name="csX5562" fmla="*/ 1208740 w 1333472"/>
                <a:gd name="csY5562" fmla="*/ 847404 h 1537073"/>
                <a:gd name="csX5563" fmla="*/ 1208740 w 1333472"/>
                <a:gd name="csY5563" fmla="*/ 845167 h 1537073"/>
                <a:gd name="csX5564" fmla="*/ 1208740 w 1333472"/>
                <a:gd name="csY5564" fmla="*/ 843489 h 1537073"/>
                <a:gd name="csX5565" fmla="*/ 1208740 w 1333472"/>
                <a:gd name="csY5565" fmla="*/ 841811 h 1537073"/>
                <a:gd name="csX5566" fmla="*/ 1210417 w 1333472"/>
                <a:gd name="csY5566" fmla="*/ 841811 h 1537073"/>
                <a:gd name="csX5567" fmla="*/ 1210417 w 1333472"/>
                <a:gd name="csY5567" fmla="*/ 840133 h 1537073"/>
                <a:gd name="csX5568" fmla="*/ 1210417 w 1333472"/>
                <a:gd name="csY5568" fmla="*/ 838455 h 1537073"/>
                <a:gd name="csX5569" fmla="*/ 1210417 w 1333472"/>
                <a:gd name="csY5569" fmla="*/ 836777 h 1537073"/>
                <a:gd name="csX5570" fmla="*/ 1212095 w 1333472"/>
                <a:gd name="csY5570" fmla="*/ 836777 h 1537073"/>
                <a:gd name="csX5571" fmla="*/ 1213773 w 1333472"/>
                <a:gd name="csY5571" fmla="*/ 836777 h 1537073"/>
                <a:gd name="csX5572" fmla="*/ 1213773 w 1333472"/>
                <a:gd name="csY5572" fmla="*/ 838455 h 1537073"/>
                <a:gd name="csX5573" fmla="*/ 1213773 w 1333472"/>
                <a:gd name="csY5573" fmla="*/ 840133 h 1537073"/>
                <a:gd name="csX5574" fmla="*/ 1216011 w 1333472"/>
                <a:gd name="csY5574" fmla="*/ 840133 h 1537073"/>
                <a:gd name="csX5575" fmla="*/ 1216011 w 1333472"/>
                <a:gd name="csY5575" fmla="*/ 840133 h 1537073"/>
                <a:gd name="csX5576" fmla="*/ 1216011 w 1333472"/>
                <a:gd name="csY5576" fmla="*/ 841811 h 1537073"/>
                <a:gd name="csX5577" fmla="*/ 1216011 w 1333472"/>
                <a:gd name="csY5577" fmla="*/ 843489 h 1537073"/>
                <a:gd name="csX5578" fmla="*/ 1213773 w 1333472"/>
                <a:gd name="csY5578" fmla="*/ 843489 h 1537073"/>
                <a:gd name="csX5579" fmla="*/ 1213773 w 1333472"/>
                <a:gd name="csY5579" fmla="*/ 845167 h 1537073"/>
                <a:gd name="csX5580" fmla="*/ 1213773 w 1333472"/>
                <a:gd name="csY5580" fmla="*/ 847404 h 1537073"/>
                <a:gd name="csX5581" fmla="*/ 1213773 w 1333472"/>
                <a:gd name="csY5581" fmla="*/ 847404 h 1537073"/>
                <a:gd name="csX5582" fmla="*/ 1213773 w 1333472"/>
                <a:gd name="csY5582" fmla="*/ 849082 h 1537073"/>
                <a:gd name="csX5583" fmla="*/ 1212095 w 1333472"/>
                <a:gd name="csY5583" fmla="*/ 849082 h 1537073"/>
                <a:gd name="csX5584" fmla="*/ 1210417 w 1333472"/>
                <a:gd name="csY5584" fmla="*/ 849082 h 1537073"/>
                <a:gd name="csX5585" fmla="*/ 1208740 w 1333472"/>
                <a:gd name="csY5585" fmla="*/ 849082 h 1537073"/>
                <a:gd name="csX5586" fmla="*/ 1207062 w 1333472"/>
                <a:gd name="csY5586" fmla="*/ 849082 h 1537073"/>
                <a:gd name="csX5587" fmla="*/ 1205383 w 1333472"/>
                <a:gd name="csY5587" fmla="*/ 850760 h 1537073"/>
                <a:gd name="csX5588" fmla="*/ 1205383 w 1333472"/>
                <a:gd name="csY5588" fmla="*/ 852438 h 1537073"/>
                <a:gd name="csX5589" fmla="*/ 1203146 w 1333472"/>
                <a:gd name="csY5589" fmla="*/ 854116 h 1537073"/>
                <a:gd name="csX5590" fmla="*/ 1205383 w 1333472"/>
                <a:gd name="csY5590" fmla="*/ 854116 h 1537073"/>
                <a:gd name="csX5591" fmla="*/ 1203146 w 1333472"/>
                <a:gd name="csY5591" fmla="*/ 856354 h 1537073"/>
                <a:gd name="csX5592" fmla="*/ 1203146 w 1333472"/>
                <a:gd name="csY5592" fmla="*/ 858032 h 1537073"/>
                <a:gd name="csX5593" fmla="*/ 1205383 w 1333472"/>
                <a:gd name="csY5593" fmla="*/ 859710 h 1537073"/>
                <a:gd name="csX5594" fmla="*/ 1205383 w 1333472"/>
                <a:gd name="csY5594" fmla="*/ 863066 h 1537073"/>
                <a:gd name="csX5595" fmla="*/ 1205383 w 1333472"/>
                <a:gd name="csY5595" fmla="*/ 865303 h 1537073"/>
                <a:gd name="csX5596" fmla="*/ 1205383 w 1333472"/>
                <a:gd name="csY5596" fmla="*/ 866981 h 1537073"/>
                <a:gd name="csX5597" fmla="*/ 1208740 w 1333472"/>
                <a:gd name="csY5597" fmla="*/ 866981 h 1537073"/>
                <a:gd name="csX5598" fmla="*/ 1208740 w 1333472"/>
                <a:gd name="csY5598" fmla="*/ 865303 h 1537073"/>
                <a:gd name="csX5599" fmla="*/ 1208740 w 1333472"/>
                <a:gd name="csY5599" fmla="*/ 863066 h 1537073"/>
                <a:gd name="csX5600" fmla="*/ 1210417 w 1333472"/>
                <a:gd name="csY5600" fmla="*/ 863066 h 1537073"/>
                <a:gd name="csX5601" fmla="*/ 1210417 w 1333472"/>
                <a:gd name="csY5601" fmla="*/ 861388 h 1537073"/>
                <a:gd name="csX5602" fmla="*/ 1210417 w 1333472"/>
                <a:gd name="csY5602" fmla="*/ 859710 h 1537073"/>
                <a:gd name="csX5603" fmla="*/ 1212095 w 1333472"/>
                <a:gd name="csY5603" fmla="*/ 859710 h 1537073"/>
                <a:gd name="csX5604" fmla="*/ 1212095 w 1333472"/>
                <a:gd name="csY5604" fmla="*/ 858032 h 1537073"/>
                <a:gd name="csX5605" fmla="*/ 1213773 w 1333472"/>
                <a:gd name="csY5605" fmla="*/ 858032 h 1537073"/>
                <a:gd name="csX5606" fmla="*/ 1213773 w 1333472"/>
                <a:gd name="csY5606" fmla="*/ 856354 h 1537073"/>
                <a:gd name="csX5607" fmla="*/ 1216011 w 1333472"/>
                <a:gd name="csY5607" fmla="*/ 856354 h 1537073"/>
                <a:gd name="csX5608" fmla="*/ 1216011 w 1333472"/>
                <a:gd name="csY5608" fmla="*/ 858032 h 1537073"/>
                <a:gd name="csX5609" fmla="*/ 1216011 w 1333472"/>
                <a:gd name="csY5609" fmla="*/ 856354 h 1537073"/>
                <a:gd name="csX5610" fmla="*/ 1217689 w 1333472"/>
                <a:gd name="csY5610" fmla="*/ 856354 h 1537073"/>
                <a:gd name="csX5611" fmla="*/ 1217689 w 1333472"/>
                <a:gd name="csY5611" fmla="*/ 858032 h 1537073"/>
                <a:gd name="csX5612" fmla="*/ 1219367 w 1333472"/>
                <a:gd name="csY5612" fmla="*/ 858032 h 1537073"/>
                <a:gd name="csX5613" fmla="*/ 1221045 w 1333472"/>
                <a:gd name="csY5613" fmla="*/ 856354 h 1537073"/>
                <a:gd name="csX5614" fmla="*/ 1221045 w 1333472"/>
                <a:gd name="csY5614" fmla="*/ 854116 h 1537073"/>
                <a:gd name="csX5615" fmla="*/ 1222723 w 1333472"/>
                <a:gd name="csY5615" fmla="*/ 854116 h 1537073"/>
                <a:gd name="csX5616" fmla="*/ 1222723 w 1333472"/>
                <a:gd name="csY5616" fmla="*/ 856354 h 1537073"/>
                <a:gd name="csX5617" fmla="*/ 1222723 w 1333472"/>
                <a:gd name="csY5617" fmla="*/ 858032 h 1537073"/>
                <a:gd name="csX5618" fmla="*/ 1222723 w 1333472"/>
                <a:gd name="csY5618" fmla="*/ 859710 h 1537073"/>
                <a:gd name="csX5619" fmla="*/ 1222723 w 1333472"/>
                <a:gd name="csY5619" fmla="*/ 859710 h 1537073"/>
                <a:gd name="csX5620" fmla="*/ 1221045 w 1333472"/>
                <a:gd name="csY5620" fmla="*/ 861388 h 1537073"/>
                <a:gd name="csX5621" fmla="*/ 1222723 w 1333472"/>
                <a:gd name="csY5621" fmla="*/ 861388 h 1537073"/>
                <a:gd name="csX5622" fmla="*/ 1222723 w 1333472"/>
                <a:gd name="csY5622" fmla="*/ 861388 h 1537073"/>
                <a:gd name="csX5623" fmla="*/ 1224960 w 1333472"/>
                <a:gd name="csY5623" fmla="*/ 861388 h 1537073"/>
                <a:gd name="csX5624" fmla="*/ 1224960 w 1333472"/>
                <a:gd name="csY5624" fmla="*/ 863066 h 1537073"/>
                <a:gd name="csX5625" fmla="*/ 1222723 w 1333472"/>
                <a:gd name="csY5625" fmla="*/ 863066 h 1537073"/>
                <a:gd name="csX5626" fmla="*/ 1222723 w 1333472"/>
                <a:gd name="csY5626" fmla="*/ 865303 h 1537073"/>
                <a:gd name="csX5627" fmla="*/ 1222723 w 1333472"/>
                <a:gd name="csY5627" fmla="*/ 865303 h 1537073"/>
                <a:gd name="csX5628" fmla="*/ 1222723 w 1333472"/>
                <a:gd name="csY5628" fmla="*/ 866981 h 1537073"/>
                <a:gd name="csX5629" fmla="*/ 1222723 w 1333472"/>
                <a:gd name="csY5629" fmla="*/ 868659 h 1537073"/>
                <a:gd name="csX5630" fmla="*/ 1222723 w 1333472"/>
                <a:gd name="csY5630" fmla="*/ 868659 h 1537073"/>
                <a:gd name="csX5631" fmla="*/ 1224960 w 1333472"/>
                <a:gd name="csY5631" fmla="*/ 868659 h 1537073"/>
                <a:gd name="csX5632" fmla="*/ 1224960 w 1333472"/>
                <a:gd name="csY5632" fmla="*/ 868659 h 1537073"/>
                <a:gd name="csX5633" fmla="*/ 1222723 w 1333472"/>
                <a:gd name="csY5633" fmla="*/ 870337 h 1537073"/>
                <a:gd name="csX5634" fmla="*/ 1222723 w 1333472"/>
                <a:gd name="csY5634" fmla="*/ 872015 h 1537073"/>
                <a:gd name="csX5635" fmla="*/ 1222723 w 1333472"/>
                <a:gd name="csY5635" fmla="*/ 873693 h 1537073"/>
                <a:gd name="csX5636" fmla="*/ 1222723 w 1333472"/>
                <a:gd name="csY5636" fmla="*/ 875931 h 1537073"/>
                <a:gd name="csX5637" fmla="*/ 1224960 w 1333472"/>
                <a:gd name="csY5637" fmla="*/ 875931 h 1537073"/>
                <a:gd name="csX5638" fmla="*/ 1224960 w 1333472"/>
                <a:gd name="csY5638" fmla="*/ 877609 h 1537073"/>
                <a:gd name="csX5639" fmla="*/ 1226639 w 1333472"/>
                <a:gd name="csY5639" fmla="*/ 877609 h 1537073"/>
                <a:gd name="csX5640" fmla="*/ 1226639 w 1333472"/>
                <a:gd name="csY5640" fmla="*/ 879287 h 1537073"/>
                <a:gd name="csX5641" fmla="*/ 1226639 w 1333472"/>
                <a:gd name="csY5641" fmla="*/ 880965 h 1537073"/>
                <a:gd name="csX5642" fmla="*/ 1224960 w 1333472"/>
                <a:gd name="csY5642" fmla="*/ 880965 h 1537073"/>
                <a:gd name="csX5643" fmla="*/ 1222723 w 1333472"/>
                <a:gd name="csY5643" fmla="*/ 880965 h 1537073"/>
                <a:gd name="csX5644" fmla="*/ 1222723 w 1333472"/>
                <a:gd name="csY5644" fmla="*/ 880965 h 1537073"/>
                <a:gd name="csX5645" fmla="*/ 1222723 w 1333472"/>
                <a:gd name="csY5645" fmla="*/ 882643 h 1537073"/>
                <a:gd name="csX5646" fmla="*/ 1222723 w 1333472"/>
                <a:gd name="csY5646" fmla="*/ 884880 h 1537073"/>
                <a:gd name="csX5647" fmla="*/ 1221045 w 1333472"/>
                <a:gd name="csY5647" fmla="*/ 884880 h 1537073"/>
                <a:gd name="csX5648" fmla="*/ 1221045 w 1333472"/>
                <a:gd name="csY5648" fmla="*/ 886558 h 1537073"/>
                <a:gd name="csX5649" fmla="*/ 1221045 w 1333472"/>
                <a:gd name="csY5649" fmla="*/ 886558 h 1537073"/>
                <a:gd name="csX5650" fmla="*/ 1222723 w 1333472"/>
                <a:gd name="csY5650" fmla="*/ 886558 h 1537073"/>
                <a:gd name="csX5651" fmla="*/ 1224960 w 1333472"/>
                <a:gd name="csY5651" fmla="*/ 886558 h 1537073"/>
                <a:gd name="csX5652" fmla="*/ 1224960 w 1333472"/>
                <a:gd name="csY5652" fmla="*/ 888236 h 1537073"/>
                <a:gd name="csX5653" fmla="*/ 1224960 w 1333472"/>
                <a:gd name="csY5653" fmla="*/ 888236 h 1537073"/>
                <a:gd name="csX5654" fmla="*/ 1224960 w 1333472"/>
                <a:gd name="csY5654" fmla="*/ 889914 h 1537073"/>
                <a:gd name="csX5655" fmla="*/ 1224960 w 1333472"/>
                <a:gd name="csY5655" fmla="*/ 891592 h 1537073"/>
                <a:gd name="csX5656" fmla="*/ 1222723 w 1333472"/>
                <a:gd name="csY5656" fmla="*/ 891592 h 1537073"/>
                <a:gd name="csX5657" fmla="*/ 1222723 w 1333472"/>
                <a:gd name="csY5657" fmla="*/ 893830 h 1537073"/>
                <a:gd name="csX5658" fmla="*/ 1222723 w 1333472"/>
                <a:gd name="csY5658" fmla="*/ 893830 h 1537073"/>
                <a:gd name="csX5659" fmla="*/ 1222723 w 1333472"/>
                <a:gd name="csY5659" fmla="*/ 895508 h 1537073"/>
                <a:gd name="csX5660" fmla="*/ 1222723 w 1333472"/>
                <a:gd name="csY5660" fmla="*/ 895508 h 1537073"/>
                <a:gd name="csX5661" fmla="*/ 1224960 w 1333472"/>
                <a:gd name="csY5661" fmla="*/ 895508 h 1537073"/>
                <a:gd name="csX5662" fmla="*/ 1224960 w 1333472"/>
                <a:gd name="csY5662" fmla="*/ 897186 h 1537073"/>
                <a:gd name="csX5663" fmla="*/ 1224960 w 1333472"/>
                <a:gd name="csY5663" fmla="*/ 898864 h 1537073"/>
                <a:gd name="csX5664" fmla="*/ 1222723 w 1333472"/>
                <a:gd name="csY5664" fmla="*/ 898864 h 1537073"/>
                <a:gd name="csX5665" fmla="*/ 1222723 w 1333472"/>
                <a:gd name="csY5665" fmla="*/ 900542 h 1537073"/>
                <a:gd name="csX5666" fmla="*/ 1222723 w 1333472"/>
                <a:gd name="csY5666" fmla="*/ 902220 h 1537073"/>
                <a:gd name="csX5667" fmla="*/ 1222723 w 1333472"/>
                <a:gd name="csY5667" fmla="*/ 904457 h 1537073"/>
                <a:gd name="csX5668" fmla="*/ 1222723 w 1333472"/>
                <a:gd name="csY5668" fmla="*/ 906135 h 1537073"/>
                <a:gd name="csX5669" fmla="*/ 1221045 w 1333472"/>
                <a:gd name="csY5669" fmla="*/ 906135 h 1537073"/>
                <a:gd name="csX5670" fmla="*/ 1221045 w 1333472"/>
                <a:gd name="csY5670" fmla="*/ 907813 h 1537073"/>
                <a:gd name="csX5671" fmla="*/ 1221045 w 1333472"/>
                <a:gd name="csY5671" fmla="*/ 906135 h 1537073"/>
                <a:gd name="csX5672" fmla="*/ 1221045 w 1333472"/>
                <a:gd name="csY5672" fmla="*/ 907813 h 1537073"/>
                <a:gd name="csX5673" fmla="*/ 1222723 w 1333472"/>
                <a:gd name="csY5673" fmla="*/ 907813 h 1537073"/>
                <a:gd name="csX5674" fmla="*/ 1224960 w 1333472"/>
                <a:gd name="csY5674" fmla="*/ 907813 h 1537073"/>
                <a:gd name="csX5675" fmla="*/ 1224960 w 1333472"/>
                <a:gd name="csY5675" fmla="*/ 907813 h 1537073"/>
                <a:gd name="csX5676" fmla="*/ 1222723 w 1333472"/>
                <a:gd name="csY5676" fmla="*/ 909491 h 1537073"/>
                <a:gd name="csX5677" fmla="*/ 1222723 w 1333472"/>
                <a:gd name="csY5677" fmla="*/ 911169 h 1537073"/>
                <a:gd name="csX5678" fmla="*/ 1224960 w 1333472"/>
                <a:gd name="csY5678" fmla="*/ 911169 h 1537073"/>
                <a:gd name="csX5679" fmla="*/ 1226639 w 1333472"/>
                <a:gd name="csY5679" fmla="*/ 911169 h 1537073"/>
                <a:gd name="csX5680" fmla="*/ 1226639 w 1333472"/>
                <a:gd name="csY5680" fmla="*/ 913407 h 1537073"/>
                <a:gd name="csX5681" fmla="*/ 1226639 w 1333472"/>
                <a:gd name="csY5681" fmla="*/ 913407 h 1537073"/>
                <a:gd name="csX5682" fmla="*/ 1226639 w 1333472"/>
                <a:gd name="csY5682" fmla="*/ 915085 h 1537073"/>
                <a:gd name="csX5683" fmla="*/ 1226639 w 1333472"/>
                <a:gd name="csY5683" fmla="*/ 916763 h 1537073"/>
                <a:gd name="csX5684" fmla="*/ 1226639 w 1333472"/>
                <a:gd name="csY5684" fmla="*/ 918441 h 1537073"/>
                <a:gd name="csX5685" fmla="*/ 1224960 w 1333472"/>
                <a:gd name="csY5685" fmla="*/ 918441 h 1537073"/>
                <a:gd name="csX5686" fmla="*/ 1222723 w 1333472"/>
                <a:gd name="csY5686" fmla="*/ 918441 h 1537073"/>
                <a:gd name="csX5687" fmla="*/ 1222723 w 1333472"/>
                <a:gd name="csY5687" fmla="*/ 918441 h 1537073"/>
                <a:gd name="csX5688" fmla="*/ 1222723 w 1333472"/>
                <a:gd name="csY5688" fmla="*/ 920119 h 1537073"/>
                <a:gd name="csX5689" fmla="*/ 1222723 w 1333472"/>
                <a:gd name="csY5689" fmla="*/ 922356 h 1537073"/>
                <a:gd name="csX5690" fmla="*/ 1222723 w 1333472"/>
                <a:gd name="csY5690" fmla="*/ 922356 h 1537073"/>
                <a:gd name="csX5691" fmla="*/ 1224960 w 1333472"/>
                <a:gd name="csY5691" fmla="*/ 922356 h 1537073"/>
                <a:gd name="csX5692" fmla="*/ 1226639 w 1333472"/>
                <a:gd name="csY5692" fmla="*/ 922356 h 1537073"/>
                <a:gd name="csX5693" fmla="*/ 1226639 w 1333472"/>
                <a:gd name="csY5693" fmla="*/ 924034 h 1537073"/>
                <a:gd name="csX5694" fmla="*/ 1228317 w 1333472"/>
                <a:gd name="csY5694" fmla="*/ 924034 h 1537073"/>
                <a:gd name="csX5695" fmla="*/ 1228317 w 1333472"/>
                <a:gd name="csY5695" fmla="*/ 924034 h 1537073"/>
                <a:gd name="csX5696" fmla="*/ 1229994 w 1333472"/>
                <a:gd name="csY5696" fmla="*/ 924034 h 1537073"/>
                <a:gd name="csX5697" fmla="*/ 1229994 w 1333472"/>
                <a:gd name="csY5697" fmla="*/ 925712 h 1537073"/>
                <a:gd name="csX5698" fmla="*/ 1228317 w 1333472"/>
                <a:gd name="csY5698" fmla="*/ 927390 h 1537073"/>
                <a:gd name="csX5699" fmla="*/ 1228317 w 1333472"/>
                <a:gd name="csY5699" fmla="*/ 929068 h 1537073"/>
                <a:gd name="csX5700" fmla="*/ 1228317 w 1333472"/>
                <a:gd name="csY5700" fmla="*/ 930746 h 1537073"/>
                <a:gd name="csX5701" fmla="*/ 1226639 w 1333472"/>
                <a:gd name="csY5701" fmla="*/ 930746 h 1537073"/>
                <a:gd name="csX5702" fmla="*/ 1226639 w 1333472"/>
                <a:gd name="csY5702" fmla="*/ 932984 h 1537073"/>
                <a:gd name="csX5703" fmla="*/ 1224960 w 1333472"/>
                <a:gd name="csY5703" fmla="*/ 932984 h 1537073"/>
                <a:gd name="csX5704" fmla="*/ 1224960 w 1333472"/>
                <a:gd name="csY5704" fmla="*/ 934662 h 1537073"/>
                <a:gd name="csX5705" fmla="*/ 1222723 w 1333472"/>
                <a:gd name="csY5705" fmla="*/ 934662 h 1537073"/>
                <a:gd name="csX5706" fmla="*/ 1222723 w 1333472"/>
                <a:gd name="csY5706" fmla="*/ 932984 h 1537073"/>
                <a:gd name="csX5707" fmla="*/ 1222723 w 1333472"/>
                <a:gd name="csY5707" fmla="*/ 930746 h 1537073"/>
                <a:gd name="csX5708" fmla="*/ 1221045 w 1333472"/>
                <a:gd name="csY5708" fmla="*/ 930746 h 1537073"/>
                <a:gd name="csX5709" fmla="*/ 1221045 w 1333472"/>
                <a:gd name="csY5709" fmla="*/ 932984 h 1537073"/>
                <a:gd name="csX5710" fmla="*/ 1221045 w 1333472"/>
                <a:gd name="csY5710" fmla="*/ 934662 h 1537073"/>
                <a:gd name="csX5711" fmla="*/ 1219367 w 1333472"/>
                <a:gd name="csY5711" fmla="*/ 934662 h 1537073"/>
                <a:gd name="csX5712" fmla="*/ 1217689 w 1333472"/>
                <a:gd name="csY5712" fmla="*/ 934662 h 1537073"/>
                <a:gd name="csX5713" fmla="*/ 1217689 w 1333472"/>
                <a:gd name="csY5713" fmla="*/ 932984 h 1537073"/>
                <a:gd name="csX5714" fmla="*/ 1217689 w 1333472"/>
                <a:gd name="csY5714" fmla="*/ 930746 h 1537073"/>
                <a:gd name="csX5715" fmla="*/ 1219367 w 1333472"/>
                <a:gd name="csY5715" fmla="*/ 930746 h 1537073"/>
                <a:gd name="csX5716" fmla="*/ 1217689 w 1333472"/>
                <a:gd name="csY5716" fmla="*/ 930746 h 1537073"/>
                <a:gd name="csX5717" fmla="*/ 1219367 w 1333472"/>
                <a:gd name="csY5717" fmla="*/ 930746 h 1537073"/>
                <a:gd name="csX5718" fmla="*/ 1217689 w 1333472"/>
                <a:gd name="csY5718" fmla="*/ 929068 h 1537073"/>
                <a:gd name="csX5719" fmla="*/ 1216011 w 1333472"/>
                <a:gd name="csY5719" fmla="*/ 927390 h 1537073"/>
                <a:gd name="csX5720" fmla="*/ 1216011 w 1333472"/>
                <a:gd name="csY5720" fmla="*/ 929068 h 1537073"/>
                <a:gd name="csX5721" fmla="*/ 1213773 w 1333472"/>
                <a:gd name="csY5721" fmla="*/ 929068 h 1537073"/>
                <a:gd name="csX5722" fmla="*/ 1213773 w 1333472"/>
                <a:gd name="csY5722" fmla="*/ 930746 h 1537073"/>
                <a:gd name="csX5723" fmla="*/ 1210417 w 1333472"/>
                <a:gd name="csY5723" fmla="*/ 930746 h 1537073"/>
                <a:gd name="csX5724" fmla="*/ 1208740 w 1333472"/>
                <a:gd name="csY5724" fmla="*/ 930746 h 1537073"/>
                <a:gd name="csX5725" fmla="*/ 1208740 w 1333472"/>
                <a:gd name="csY5725" fmla="*/ 929068 h 1537073"/>
                <a:gd name="csX5726" fmla="*/ 1208740 w 1333472"/>
                <a:gd name="csY5726" fmla="*/ 927390 h 1537073"/>
                <a:gd name="csX5727" fmla="*/ 1208740 w 1333472"/>
                <a:gd name="csY5727" fmla="*/ 925712 h 1537073"/>
                <a:gd name="csX5728" fmla="*/ 1207062 w 1333472"/>
                <a:gd name="csY5728" fmla="*/ 924034 h 1537073"/>
                <a:gd name="csX5729" fmla="*/ 1207062 w 1333472"/>
                <a:gd name="csY5729" fmla="*/ 922356 h 1537073"/>
                <a:gd name="csX5730" fmla="*/ 1207062 w 1333472"/>
                <a:gd name="csY5730" fmla="*/ 920119 h 1537073"/>
                <a:gd name="csX5731" fmla="*/ 1207062 w 1333472"/>
                <a:gd name="csY5731" fmla="*/ 918441 h 1537073"/>
                <a:gd name="csX5732" fmla="*/ 1205383 w 1333472"/>
                <a:gd name="csY5732" fmla="*/ 916763 h 1537073"/>
                <a:gd name="csX5733" fmla="*/ 1205383 w 1333472"/>
                <a:gd name="csY5733" fmla="*/ 915085 h 1537073"/>
                <a:gd name="csX5734" fmla="*/ 1203146 w 1333472"/>
                <a:gd name="csY5734" fmla="*/ 915085 h 1537073"/>
                <a:gd name="csX5735" fmla="*/ 1201468 w 1333472"/>
                <a:gd name="csY5735" fmla="*/ 915085 h 1537073"/>
                <a:gd name="csX5736" fmla="*/ 1201468 w 1333472"/>
                <a:gd name="csY5736" fmla="*/ 916763 h 1537073"/>
                <a:gd name="csX5737" fmla="*/ 1203146 w 1333472"/>
                <a:gd name="csY5737" fmla="*/ 916763 h 1537073"/>
                <a:gd name="csX5738" fmla="*/ 1203146 w 1333472"/>
                <a:gd name="csY5738" fmla="*/ 918441 h 1537073"/>
                <a:gd name="csX5739" fmla="*/ 1203146 w 1333472"/>
                <a:gd name="csY5739" fmla="*/ 920119 h 1537073"/>
                <a:gd name="csX5740" fmla="*/ 1203146 w 1333472"/>
                <a:gd name="csY5740" fmla="*/ 922356 h 1537073"/>
                <a:gd name="csX5741" fmla="*/ 1203146 w 1333472"/>
                <a:gd name="csY5741" fmla="*/ 924034 h 1537073"/>
                <a:gd name="csX5742" fmla="*/ 1203146 w 1333472"/>
                <a:gd name="csY5742" fmla="*/ 925712 h 1537073"/>
                <a:gd name="csX5743" fmla="*/ 1203146 w 1333472"/>
                <a:gd name="csY5743" fmla="*/ 929068 h 1537073"/>
                <a:gd name="csX5744" fmla="*/ 1203146 w 1333472"/>
                <a:gd name="csY5744" fmla="*/ 930746 h 1537073"/>
                <a:gd name="csX5745" fmla="*/ 1203146 w 1333472"/>
                <a:gd name="csY5745" fmla="*/ 932984 h 1537073"/>
                <a:gd name="csX5746" fmla="*/ 1199790 w 1333472"/>
                <a:gd name="csY5746" fmla="*/ 934662 h 1537073"/>
                <a:gd name="csX5747" fmla="*/ 1198112 w 1333472"/>
                <a:gd name="csY5747" fmla="*/ 932984 h 1537073"/>
                <a:gd name="csX5748" fmla="*/ 1198112 w 1333472"/>
                <a:gd name="csY5748" fmla="*/ 934662 h 1537073"/>
                <a:gd name="csX5749" fmla="*/ 1196434 w 1333472"/>
                <a:gd name="csY5749" fmla="*/ 932984 h 1537073"/>
                <a:gd name="csX5750" fmla="*/ 1194196 w 1333472"/>
                <a:gd name="csY5750" fmla="*/ 932984 h 1537073"/>
                <a:gd name="csX5751" fmla="*/ 1192518 w 1333472"/>
                <a:gd name="csY5751" fmla="*/ 932984 h 1537073"/>
                <a:gd name="csX5752" fmla="*/ 1190840 w 1333472"/>
                <a:gd name="csY5752" fmla="*/ 932984 h 1537073"/>
                <a:gd name="csX5753" fmla="*/ 1189163 w 1333472"/>
                <a:gd name="csY5753" fmla="*/ 932984 h 1537073"/>
                <a:gd name="csX5754" fmla="*/ 1187485 w 1333472"/>
                <a:gd name="csY5754" fmla="*/ 932984 h 1537073"/>
                <a:gd name="csX5755" fmla="*/ 1185247 w 1333472"/>
                <a:gd name="csY5755" fmla="*/ 932984 h 1537073"/>
                <a:gd name="csX5756" fmla="*/ 1185247 w 1333472"/>
                <a:gd name="csY5756" fmla="*/ 930746 h 1537073"/>
                <a:gd name="csX5757" fmla="*/ 1183569 w 1333472"/>
                <a:gd name="csY5757" fmla="*/ 930746 h 1537073"/>
                <a:gd name="csX5758" fmla="*/ 1181891 w 1333472"/>
                <a:gd name="csY5758" fmla="*/ 930746 h 1537073"/>
                <a:gd name="csX5759" fmla="*/ 1181891 w 1333472"/>
                <a:gd name="csY5759" fmla="*/ 929068 h 1537073"/>
                <a:gd name="csX5760" fmla="*/ 1180213 w 1333472"/>
                <a:gd name="csY5760" fmla="*/ 929068 h 1537073"/>
                <a:gd name="csX5761" fmla="*/ 1180213 w 1333472"/>
                <a:gd name="csY5761" fmla="*/ 927390 h 1537073"/>
                <a:gd name="csX5762" fmla="*/ 1178535 w 1333472"/>
                <a:gd name="csY5762" fmla="*/ 927390 h 1537073"/>
                <a:gd name="csX5763" fmla="*/ 1178535 w 1333472"/>
                <a:gd name="csY5763" fmla="*/ 925712 h 1537073"/>
                <a:gd name="csX5764" fmla="*/ 1176857 w 1333472"/>
                <a:gd name="csY5764" fmla="*/ 925712 h 1537073"/>
                <a:gd name="csX5765" fmla="*/ 1174619 w 1333472"/>
                <a:gd name="csY5765" fmla="*/ 924034 h 1537073"/>
                <a:gd name="csX5766" fmla="*/ 1172941 w 1333472"/>
                <a:gd name="csY5766" fmla="*/ 922356 h 1537073"/>
                <a:gd name="csX5767" fmla="*/ 1171263 w 1333472"/>
                <a:gd name="csY5767" fmla="*/ 920119 h 1537073"/>
                <a:gd name="csX5768" fmla="*/ 1169586 w 1333472"/>
                <a:gd name="csY5768" fmla="*/ 920119 h 1537073"/>
                <a:gd name="csX5769" fmla="*/ 1169586 w 1333472"/>
                <a:gd name="csY5769" fmla="*/ 918441 h 1537073"/>
                <a:gd name="csX5770" fmla="*/ 1169586 w 1333472"/>
                <a:gd name="csY5770" fmla="*/ 916763 h 1537073"/>
                <a:gd name="csX5771" fmla="*/ 1167908 w 1333472"/>
                <a:gd name="csY5771" fmla="*/ 916763 h 1537073"/>
                <a:gd name="csX5772" fmla="*/ 1167908 w 1333472"/>
                <a:gd name="csY5772" fmla="*/ 913407 h 1537073"/>
                <a:gd name="csX5773" fmla="*/ 1167908 w 1333472"/>
                <a:gd name="csY5773" fmla="*/ 911169 h 1537073"/>
                <a:gd name="csX5774" fmla="*/ 1165670 w 1333472"/>
                <a:gd name="csY5774" fmla="*/ 907813 h 1537073"/>
                <a:gd name="csX5775" fmla="*/ 1165670 w 1333472"/>
                <a:gd name="csY5775" fmla="*/ 906135 h 1537073"/>
                <a:gd name="csX5776" fmla="*/ 1163992 w 1333472"/>
                <a:gd name="csY5776" fmla="*/ 906135 h 1537073"/>
                <a:gd name="csX5777" fmla="*/ 1163992 w 1333472"/>
                <a:gd name="csY5777" fmla="*/ 904457 h 1537073"/>
                <a:gd name="csX5778" fmla="*/ 1163992 w 1333472"/>
                <a:gd name="csY5778" fmla="*/ 902220 h 1537073"/>
                <a:gd name="csX5779" fmla="*/ 1163992 w 1333472"/>
                <a:gd name="csY5779" fmla="*/ 900542 h 1537073"/>
                <a:gd name="csX5780" fmla="*/ 1163992 w 1333472"/>
                <a:gd name="csY5780" fmla="*/ 898864 h 1537073"/>
                <a:gd name="csX5781" fmla="*/ 1163992 w 1333472"/>
                <a:gd name="csY5781" fmla="*/ 895508 h 1537073"/>
                <a:gd name="csX5782" fmla="*/ 1163992 w 1333472"/>
                <a:gd name="csY5782" fmla="*/ 893830 h 1537073"/>
                <a:gd name="csX5783" fmla="*/ 1163992 w 1333472"/>
                <a:gd name="csY5783" fmla="*/ 891592 h 1537073"/>
                <a:gd name="csX5784" fmla="*/ 1163992 w 1333472"/>
                <a:gd name="csY5784" fmla="*/ 889914 h 1537073"/>
                <a:gd name="csX5785" fmla="*/ 1163992 w 1333472"/>
                <a:gd name="csY5785" fmla="*/ 889914 h 1537073"/>
                <a:gd name="csX5786" fmla="*/ 1162314 w 1333472"/>
                <a:gd name="csY5786" fmla="*/ 888236 h 1537073"/>
                <a:gd name="csX5787" fmla="*/ 1162314 w 1333472"/>
                <a:gd name="csY5787" fmla="*/ 888236 h 1537073"/>
                <a:gd name="csX5788" fmla="*/ 1162314 w 1333472"/>
                <a:gd name="csY5788" fmla="*/ 886558 h 1537073"/>
                <a:gd name="csX5789" fmla="*/ 1160636 w 1333472"/>
                <a:gd name="csY5789" fmla="*/ 884880 h 1537073"/>
                <a:gd name="csX5790" fmla="*/ 1160636 w 1333472"/>
                <a:gd name="csY5790" fmla="*/ 882643 h 1537073"/>
                <a:gd name="csX5791" fmla="*/ 1158958 w 1333472"/>
                <a:gd name="csY5791" fmla="*/ 880965 h 1537073"/>
                <a:gd name="csX5792" fmla="*/ 1156721 w 1333472"/>
                <a:gd name="csY5792" fmla="*/ 880965 h 1537073"/>
                <a:gd name="csX5793" fmla="*/ 1156721 w 1333472"/>
                <a:gd name="csY5793" fmla="*/ 879287 h 1537073"/>
                <a:gd name="csX5794" fmla="*/ 1156721 w 1333472"/>
                <a:gd name="csY5794" fmla="*/ 877609 h 1537073"/>
                <a:gd name="csX5795" fmla="*/ 1155042 w 1333472"/>
                <a:gd name="csY5795" fmla="*/ 877609 h 1537073"/>
                <a:gd name="csX5796" fmla="*/ 1155042 w 1333472"/>
                <a:gd name="csY5796" fmla="*/ 875931 h 1537073"/>
                <a:gd name="csX5797" fmla="*/ 1156721 w 1333472"/>
                <a:gd name="csY5797" fmla="*/ 873693 h 1537073"/>
                <a:gd name="csX5798" fmla="*/ 1156721 w 1333472"/>
                <a:gd name="csY5798" fmla="*/ 872015 h 1537073"/>
                <a:gd name="csX5799" fmla="*/ 1155042 w 1333472"/>
                <a:gd name="csY5799" fmla="*/ 872015 h 1537073"/>
                <a:gd name="csX5800" fmla="*/ 1155042 w 1333472"/>
                <a:gd name="csY5800" fmla="*/ 870337 h 1537073"/>
                <a:gd name="csX5801" fmla="*/ 1155042 w 1333472"/>
                <a:gd name="csY5801" fmla="*/ 868659 h 1537073"/>
                <a:gd name="csX5802" fmla="*/ 1155042 w 1333472"/>
                <a:gd name="csY5802" fmla="*/ 866981 h 1537073"/>
                <a:gd name="csX5803" fmla="*/ 1153364 w 1333472"/>
                <a:gd name="csY5803" fmla="*/ 866981 h 1537073"/>
                <a:gd name="csX5804" fmla="*/ 1151686 w 1333472"/>
                <a:gd name="csY5804" fmla="*/ 866981 h 1537073"/>
                <a:gd name="csX5805" fmla="*/ 1151686 w 1333472"/>
                <a:gd name="csY5805" fmla="*/ 868659 h 1537073"/>
                <a:gd name="csX5806" fmla="*/ 1150009 w 1333472"/>
                <a:gd name="csY5806" fmla="*/ 868659 h 1537073"/>
                <a:gd name="csX5807" fmla="*/ 1150009 w 1333472"/>
                <a:gd name="csY5807" fmla="*/ 870337 h 1537073"/>
                <a:gd name="csX5808" fmla="*/ 1148331 w 1333472"/>
                <a:gd name="csY5808" fmla="*/ 870337 h 1537073"/>
                <a:gd name="csX5809" fmla="*/ 1146093 w 1333472"/>
                <a:gd name="csY5809" fmla="*/ 870337 h 1537073"/>
                <a:gd name="csX5810" fmla="*/ 1144415 w 1333472"/>
                <a:gd name="csY5810" fmla="*/ 870337 h 1537073"/>
                <a:gd name="csX5811" fmla="*/ 1142737 w 1333472"/>
                <a:gd name="csY5811" fmla="*/ 870337 h 1537073"/>
                <a:gd name="csX5812" fmla="*/ 1142737 w 1333472"/>
                <a:gd name="csY5812" fmla="*/ 868659 h 1537073"/>
                <a:gd name="csX5813" fmla="*/ 1141059 w 1333472"/>
                <a:gd name="csY5813" fmla="*/ 868659 h 1537073"/>
                <a:gd name="csX5814" fmla="*/ 1141059 w 1333472"/>
                <a:gd name="csY5814" fmla="*/ 866981 h 1537073"/>
                <a:gd name="csX5815" fmla="*/ 1139381 w 1333472"/>
                <a:gd name="csY5815" fmla="*/ 866981 h 1537073"/>
                <a:gd name="csX5816" fmla="*/ 1139381 w 1333472"/>
                <a:gd name="csY5816" fmla="*/ 865303 h 1537073"/>
                <a:gd name="csX5817" fmla="*/ 1139381 w 1333472"/>
                <a:gd name="csY5817" fmla="*/ 863066 h 1537073"/>
                <a:gd name="csX5818" fmla="*/ 1137144 w 1333472"/>
                <a:gd name="csY5818" fmla="*/ 863066 h 1537073"/>
                <a:gd name="csX5819" fmla="*/ 1137144 w 1333472"/>
                <a:gd name="csY5819" fmla="*/ 861388 h 1537073"/>
                <a:gd name="csX5820" fmla="*/ 1137144 w 1333472"/>
                <a:gd name="csY5820" fmla="*/ 859710 h 1537073"/>
                <a:gd name="csX5821" fmla="*/ 1135465 w 1333472"/>
                <a:gd name="csY5821" fmla="*/ 859710 h 1537073"/>
                <a:gd name="csX5822" fmla="*/ 1133787 w 1333472"/>
                <a:gd name="csY5822" fmla="*/ 859710 h 1537073"/>
                <a:gd name="csX5823" fmla="*/ 1133787 w 1333472"/>
                <a:gd name="csY5823" fmla="*/ 858032 h 1537073"/>
                <a:gd name="csX5824" fmla="*/ 1132110 w 1333472"/>
                <a:gd name="csY5824" fmla="*/ 856354 h 1537073"/>
                <a:gd name="csX5825" fmla="*/ 1132110 w 1333472"/>
                <a:gd name="csY5825" fmla="*/ 854116 h 1537073"/>
                <a:gd name="csX5826" fmla="*/ 1132110 w 1333472"/>
                <a:gd name="csY5826" fmla="*/ 852438 h 1537073"/>
                <a:gd name="csX5827" fmla="*/ 1130432 w 1333472"/>
                <a:gd name="csY5827" fmla="*/ 852438 h 1537073"/>
                <a:gd name="csX5828" fmla="*/ 1128194 w 1333472"/>
                <a:gd name="csY5828" fmla="*/ 854116 h 1537073"/>
                <a:gd name="csX5829" fmla="*/ 1126516 w 1333472"/>
                <a:gd name="csY5829" fmla="*/ 852438 h 1537073"/>
                <a:gd name="csX5830" fmla="*/ 1126516 w 1333472"/>
                <a:gd name="csY5830" fmla="*/ 850760 h 1537073"/>
                <a:gd name="csX5831" fmla="*/ 1124838 w 1333472"/>
                <a:gd name="csY5831" fmla="*/ 850760 h 1537073"/>
                <a:gd name="csX5832" fmla="*/ 1124838 w 1333472"/>
                <a:gd name="csY5832" fmla="*/ 852438 h 1537073"/>
                <a:gd name="csX5833" fmla="*/ 1123160 w 1333472"/>
                <a:gd name="csY5833" fmla="*/ 852438 h 1537073"/>
                <a:gd name="csX5834" fmla="*/ 1121482 w 1333472"/>
                <a:gd name="csY5834" fmla="*/ 852438 h 1537073"/>
                <a:gd name="csX5835" fmla="*/ 1121482 w 1333472"/>
                <a:gd name="csY5835" fmla="*/ 850760 h 1537073"/>
                <a:gd name="csX5836" fmla="*/ 1119804 w 1333472"/>
                <a:gd name="csY5836" fmla="*/ 850760 h 1537073"/>
                <a:gd name="csX5837" fmla="*/ 1117567 w 1333472"/>
                <a:gd name="csY5837" fmla="*/ 850760 h 1537073"/>
                <a:gd name="csX5838" fmla="*/ 1115888 w 1333472"/>
                <a:gd name="csY5838" fmla="*/ 850760 h 1537073"/>
                <a:gd name="csX5839" fmla="*/ 1114210 w 1333472"/>
                <a:gd name="csY5839" fmla="*/ 850760 h 1537073"/>
                <a:gd name="csX5840" fmla="*/ 1112533 w 1333472"/>
                <a:gd name="csY5840" fmla="*/ 850760 h 1537073"/>
                <a:gd name="csX5841" fmla="*/ 1112533 w 1333472"/>
                <a:gd name="csY5841" fmla="*/ 849082 h 1537073"/>
                <a:gd name="csX5842" fmla="*/ 1110855 w 1333472"/>
                <a:gd name="csY5842" fmla="*/ 849082 h 1537073"/>
                <a:gd name="csX5843" fmla="*/ 1108617 w 1333472"/>
                <a:gd name="csY5843" fmla="*/ 849082 h 1537073"/>
                <a:gd name="csX5844" fmla="*/ 1110855 w 1333472"/>
                <a:gd name="csY5844" fmla="*/ 850760 h 1537073"/>
                <a:gd name="csX5845" fmla="*/ 1110855 w 1333472"/>
                <a:gd name="csY5845" fmla="*/ 852438 h 1537073"/>
                <a:gd name="csX5846" fmla="*/ 1108617 w 1333472"/>
                <a:gd name="csY5846" fmla="*/ 852438 h 1537073"/>
                <a:gd name="csX5847" fmla="*/ 1106939 w 1333472"/>
                <a:gd name="csY5847" fmla="*/ 852438 h 1537073"/>
                <a:gd name="csX5848" fmla="*/ 1106939 w 1333472"/>
                <a:gd name="csY5848" fmla="*/ 854116 h 1537073"/>
                <a:gd name="csX5849" fmla="*/ 1106939 w 1333472"/>
                <a:gd name="csY5849" fmla="*/ 858032 h 1537073"/>
                <a:gd name="csX5850" fmla="*/ 1108617 w 1333472"/>
                <a:gd name="csY5850" fmla="*/ 858032 h 1537073"/>
                <a:gd name="csX5851" fmla="*/ 1110855 w 1333472"/>
                <a:gd name="csY5851" fmla="*/ 856354 h 1537073"/>
                <a:gd name="csX5852" fmla="*/ 1112533 w 1333472"/>
                <a:gd name="csY5852" fmla="*/ 858032 h 1537073"/>
                <a:gd name="csX5853" fmla="*/ 1114210 w 1333472"/>
                <a:gd name="csY5853" fmla="*/ 858032 h 1537073"/>
                <a:gd name="csX5854" fmla="*/ 1114210 w 1333472"/>
                <a:gd name="csY5854" fmla="*/ 856354 h 1537073"/>
                <a:gd name="csX5855" fmla="*/ 1115888 w 1333472"/>
                <a:gd name="csY5855" fmla="*/ 856354 h 1537073"/>
                <a:gd name="csX5856" fmla="*/ 1115888 w 1333472"/>
                <a:gd name="csY5856" fmla="*/ 858032 h 1537073"/>
                <a:gd name="csX5857" fmla="*/ 1117567 w 1333472"/>
                <a:gd name="csY5857" fmla="*/ 858032 h 1537073"/>
                <a:gd name="csX5858" fmla="*/ 1119804 w 1333472"/>
                <a:gd name="csY5858" fmla="*/ 858032 h 1537073"/>
                <a:gd name="csX5859" fmla="*/ 1121482 w 1333472"/>
                <a:gd name="csY5859" fmla="*/ 858032 h 1537073"/>
                <a:gd name="csX5860" fmla="*/ 1123160 w 1333472"/>
                <a:gd name="csY5860" fmla="*/ 858032 h 1537073"/>
                <a:gd name="csX5861" fmla="*/ 1124838 w 1333472"/>
                <a:gd name="csY5861" fmla="*/ 858032 h 1537073"/>
                <a:gd name="csX5862" fmla="*/ 1126516 w 1333472"/>
                <a:gd name="csY5862" fmla="*/ 858032 h 1537073"/>
                <a:gd name="csX5863" fmla="*/ 1128194 w 1333472"/>
                <a:gd name="csY5863" fmla="*/ 858032 h 1537073"/>
                <a:gd name="csX5864" fmla="*/ 1128194 w 1333472"/>
                <a:gd name="csY5864" fmla="*/ 859710 h 1537073"/>
                <a:gd name="csX5865" fmla="*/ 1128194 w 1333472"/>
                <a:gd name="csY5865" fmla="*/ 861388 h 1537073"/>
                <a:gd name="csX5866" fmla="*/ 1130432 w 1333472"/>
                <a:gd name="csY5866" fmla="*/ 861388 h 1537073"/>
                <a:gd name="csX5867" fmla="*/ 1132110 w 1333472"/>
                <a:gd name="csY5867" fmla="*/ 863066 h 1537073"/>
                <a:gd name="csX5868" fmla="*/ 1132110 w 1333472"/>
                <a:gd name="csY5868" fmla="*/ 865303 h 1537073"/>
                <a:gd name="csX5869" fmla="*/ 1133787 w 1333472"/>
                <a:gd name="csY5869" fmla="*/ 865303 h 1537073"/>
                <a:gd name="csX5870" fmla="*/ 1135465 w 1333472"/>
                <a:gd name="csY5870" fmla="*/ 866981 h 1537073"/>
                <a:gd name="csX5871" fmla="*/ 1135465 w 1333472"/>
                <a:gd name="csY5871" fmla="*/ 868659 h 1537073"/>
                <a:gd name="csX5872" fmla="*/ 1135465 w 1333472"/>
                <a:gd name="csY5872" fmla="*/ 870337 h 1537073"/>
                <a:gd name="csX5873" fmla="*/ 1135465 w 1333472"/>
                <a:gd name="csY5873" fmla="*/ 872015 h 1537073"/>
                <a:gd name="csX5874" fmla="*/ 1135465 w 1333472"/>
                <a:gd name="csY5874" fmla="*/ 872015 h 1537073"/>
                <a:gd name="csX5875" fmla="*/ 1135465 w 1333472"/>
                <a:gd name="csY5875" fmla="*/ 873693 h 1537073"/>
                <a:gd name="csX5876" fmla="*/ 1133787 w 1333472"/>
                <a:gd name="csY5876" fmla="*/ 873693 h 1537073"/>
                <a:gd name="csX5877" fmla="*/ 1133787 w 1333472"/>
                <a:gd name="csY5877" fmla="*/ 875931 h 1537073"/>
                <a:gd name="csX5878" fmla="*/ 1133787 w 1333472"/>
                <a:gd name="csY5878" fmla="*/ 877609 h 1537073"/>
                <a:gd name="csX5879" fmla="*/ 1132110 w 1333472"/>
                <a:gd name="csY5879" fmla="*/ 877609 h 1537073"/>
                <a:gd name="csX5880" fmla="*/ 1132110 w 1333472"/>
                <a:gd name="csY5880" fmla="*/ 877609 h 1537073"/>
                <a:gd name="csX5881" fmla="*/ 1132110 w 1333472"/>
                <a:gd name="csY5881" fmla="*/ 879287 h 1537073"/>
                <a:gd name="csX5882" fmla="*/ 1132110 w 1333472"/>
                <a:gd name="csY5882" fmla="*/ 880965 h 1537073"/>
                <a:gd name="csX5883" fmla="*/ 1130432 w 1333472"/>
                <a:gd name="csY5883" fmla="*/ 880965 h 1537073"/>
                <a:gd name="csX5884" fmla="*/ 1130432 w 1333472"/>
                <a:gd name="csY5884" fmla="*/ 882643 h 1537073"/>
                <a:gd name="csX5885" fmla="*/ 1128194 w 1333472"/>
                <a:gd name="csY5885" fmla="*/ 882643 h 1537073"/>
                <a:gd name="csX5886" fmla="*/ 1126516 w 1333472"/>
                <a:gd name="csY5886" fmla="*/ 882643 h 1537073"/>
                <a:gd name="csX5887" fmla="*/ 1126516 w 1333472"/>
                <a:gd name="csY5887" fmla="*/ 884880 h 1537073"/>
                <a:gd name="csX5888" fmla="*/ 1126516 w 1333472"/>
                <a:gd name="csY5888" fmla="*/ 886558 h 1537073"/>
                <a:gd name="csX5889" fmla="*/ 1124838 w 1333472"/>
                <a:gd name="csY5889" fmla="*/ 886558 h 1537073"/>
                <a:gd name="csX5890" fmla="*/ 1123160 w 1333472"/>
                <a:gd name="csY5890" fmla="*/ 886558 h 1537073"/>
                <a:gd name="csX5891" fmla="*/ 1121482 w 1333472"/>
                <a:gd name="csY5891" fmla="*/ 888236 h 1537073"/>
                <a:gd name="csX5892" fmla="*/ 1119804 w 1333472"/>
                <a:gd name="csY5892" fmla="*/ 888236 h 1537073"/>
                <a:gd name="csX5893" fmla="*/ 1119804 w 1333472"/>
                <a:gd name="csY5893" fmla="*/ 889914 h 1537073"/>
                <a:gd name="csX5894" fmla="*/ 1117567 w 1333472"/>
                <a:gd name="csY5894" fmla="*/ 889914 h 1537073"/>
                <a:gd name="csX5895" fmla="*/ 1115888 w 1333472"/>
                <a:gd name="csY5895" fmla="*/ 889914 h 1537073"/>
                <a:gd name="csX5896" fmla="*/ 1114210 w 1333472"/>
                <a:gd name="csY5896" fmla="*/ 889914 h 1537073"/>
                <a:gd name="csX5897" fmla="*/ 1114210 w 1333472"/>
                <a:gd name="csY5897" fmla="*/ 891592 h 1537073"/>
                <a:gd name="csX5898" fmla="*/ 1114210 w 1333472"/>
                <a:gd name="csY5898" fmla="*/ 893830 h 1537073"/>
                <a:gd name="csX5899" fmla="*/ 1112533 w 1333472"/>
                <a:gd name="csY5899" fmla="*/ 893830 h 1537073"/>
                <a:gd name="csX5900" fmla="*/ 1112533 w 1333472"/>
                <a:gd name="csY5900" fmla="*/ 895508 h 1537073"/>
                <a:gd name="csX5901" fmla="*/ 1110855 w 1333472"/>
                <a:gd name="csY5901" fmla="*/ 895508 h 1537073"/>
                <a:gd name="csX5902" fmla="*/ 1108617 w 1333472"/>
                <a:gd name="csY5902" fmla="*/ 895508 h 1537073"/>
                <a:gd name="csX5903" fmla="*/ 1108617 w 1333472"/>
                <a:gd name="csY5903" fmla="*/ 897186 h 1537073"/>
                <a:gd name="csX5904" fmla="*/ 1106939 w 1333472"/>
                <a:gd name="csY5904" fmla="*/ 897186 h 1537073"/>
                <a:gd name="csX5905" fmla="*/ 1105261 w 1333472"/>
                <a:gd name="csY5905" fmla="*/ 898864 h 1537073"/>
                <a:gd name="csX5906" fmla="*/ 1103583 w 1333472"/>
                <a:gd name="csY5906" fmla="*/ 898864 h 1537073"/>
                <a:gd name="csX5907" fmla="*/ 1101905 w 1333472"/>
                <a:gd name="csY5907" fmla="*/ 898864 h 1537073"/>
                <a:gd name="csX5908" fmla="*/ 1099668 w 1333472"/>
                <a:gd name="csY5908" fmla="*/ 898864 h 1537073"/>
                <a:gd name="csX5909" fmla="*/ 1097990 w 1333472"/>
                <a:gd name="csY5909" fmla="*/ 898864 h 1537073"/>
                <a:gd name="csX5910" fmla="*/ 1097990 w 1333472"/>
                <a:gd name="csY5910" fmla="*/ 897186 h 1537073"/>
                <a:gd name="csX5911" fmla="*/ 1096311 w 1333472"/>
                <a:gd name="csY5911" fmla="*/ 897186 h 1537073"/>
                <a:gd name="csX5912" fmla="*/ 1094633 w 1333472"/>
                <a:gd name="csY5912" fmla="*/ 897186 h 1537073"/>
                <a:gd name="csX5913" fmla="*/ 1094633 w 1333472"/>
                <a:gd name="csY5913" fmla="*/ 898864 h 1537073"/>
                <a:gd name="csX5914" fmla="*/ 1092956 w 1333472"/>
                <a:gd name="csY5914" fmla="*/ 898864 h 1537073"/>
                <a:gd name="csX5915" fmla="*/ 1091278 w 1333472"/>
                <a:gd name="csY5915" fmla="*/ 898864 h 1537073"/>
                <a:gd name="csX5916" fmla="*/ 1089040 w 1333472"/>
                <a:gd name="csY5916" fmla="*/ 898864 h 1537073"/>
                <a:gd name="csX5917" fmla="*/ 1085684 w 1333472"/>
                <a:gd name="csY5917" fmla="*/ 898864 h 1537073"/>
                <a:gd name="csX5918" fmla="*/ 1085684 w 1333472"/>
                <a:gd name="csY5918" fmla="*/ 897186 h 1537073"/>
                <a:gd name="csX5919" fmla="*/ 1085684 w 1333472"/>
                <a:gd name="csY5919" fmla="*/ 895508 h 1537073"/>
                <a:gd name="csX5920" fmla="*/ 1084006 w 1333472"/>
                <a:gd name="csY5920" fmla="*/ 895508 h 1537073"/>
                <a:gd name="csX5921" fmla="*/ 1084006 w 1333472"/>
                <a:gd name="csY5921" fmla="*/ 898864 h 1537073"/>
                <a:gd name="csX5922" fmla="*/ 1082328 w 1333472"/>
                <a:gd name="csY5922" fmla="*/ 898864 h 1537073"/>
                <a:gd name="csX5923" fmla="*/ 1080091 w 1333472"/>
                <a:gd name="csY5923" fmla="*/ 898864 h 1537073"/>
                <a:gd name="csX5924" fmla="*/ 1080091 w 1333472"/>
                <a:gd name="csY5924" fmla="*/ 897186 h 1537073"/>
                <a:gd name="csX5925" fmla="*/ 1078413 w 1333472"/>
                <a:gd name="csY5925" fmla="*/ 895508 h 1537073"/>
                <a:gd name="csX5926" fmla="*/ 1076734 w 1333472"/>
                <a:gd name="csY5926" fmla="*/ 895508 h 1537073"/>
                <a:gd name="csX5927" fmla="*/ 1075056 w 1333472"/>
                <a:gd name="csY5927" fmla="*/ 895508 h 1537073"/>
                <a:gd name="csX5928" fmla="*/ 1073379 w 1333472"/>
                <a:gd name="csY5928" fmla="*/ 895508 h 1537073"/>
                <a:gd name="csX5929" fmla="*/ 1071141 w 1333472"/>
                <a:gd name="csY5929" fmla="*/ 895508 h 1537073"/>
                <a:gd name="csX5930" fmla="*/ 1067785 w 1333472"/>
                <a:gd name="csY5930" fmla="*/ 895508 h 1537073"/>
                <a:gd name="csX5931" fmla="*/ 1066107 w 1333472"/>
                <a:gd name="csY5931" fmla="*/ 895508 h 1537073"/>
                <a:gd name="csX5932" fmla="*/ 1066107 w 1333472"/>
                <a:gd name="csY5932" fmla="*/ 897186 h 1537073"/>
                <a:gd name="csX5933" fmla="*/ 1066107 w 1333472"/>
                <a:gd name="csY5933" fmla="*/ 898864 h 1537073"/>
                <a:gd name="csX5934" fmla="*/ 1067785 w 1333472"/>
                <a:gd name="csY5934" fmla="*/ 898864 h 1537073"/>
                <a:gd name="csX5935" fmla="*/ 1069463 w 1333472"/>
                <a:gd name="csY5935" fmla="*/ 898864 h 1537073"/>
                <a:gd name="csX5936" fmla="*/ 1071141 w 1333472"/>
                <a:gd name="csY5936" fmla="*/ 898864 h 1537073"/>
                <a:gd name="csX5937" fmla="*/ 1073379 w 1333472"/>
                <a:gd name="csY5937" fmla="*/ 898864 h 1537073"/>
                <a:gd name="csX5938" fmla="*/ 1073379 w 1333472"/>
                <a:gd name="csY5938" fmla="*/ 900542 h 1537073"/>
                <a:gd name="csX5939" fmla="*/ 1073379 w 1333472"/>
                <a:gd name="csY5939" fmla="*/ 902220 h 1537073"/>
                <a:gd name="csX5940" fmla="*/ 1075056 w 1333472"/>
                <a:gd name="csY5940" fmla="*/ 902220 h 1537073"/>
                <a:gd name="csX5941" fmla="*/ 1076734 w 1333472"/>
                <a:gd name="csY5941" fmla="*/ 902220 h 1537073"/>
                <a:gd name="csX5942" fmla="*/ 1076734 w 1333472"/>
                <a:gd name="csY5942" fmla="*/ 904457 h 1537073"/>
                <a:gd name="csX5943" fmla="*/ 1076734 w 1333472"/>
                <a:gd name="csY5943" fmla="*/ 904457 h 1537073"/>
                <a:gd name="csX5944" fmla="*/ 1076734 w 1333472"/>
                <a:gd name="csY5944" fmla="*/ 906135 h 1537073"/>
                <a:gd name="csX5945" fmla="*/ 1075056 w 1333472"/>
                <a:gd name="csY5945" fmla="*/ 907813 h 1537073"/>
                <a:gd name="csX5946" fmla="*/ 1075056 w 1333472"/>
                <a:gd name="csY5946" fmla="*/ 909491 h 1537073"/>
                <a:gd name="csX5947" fmla="*/ 1075056 w 1333472"/>
                <a:gd name="csY5947" fmla="*/ 911169 h 1537073"/>
                <a:gd name="csX5948" fmla="*/ 1075056 w 1333472"/>
                <a:gd name="csY5948" fmla="*/ 913407 h 1537073"/>
                <a:gd name="csX5949" fmla="*/ 1075056 w 1333472"/>
                <a:gd name="csY5949" fmla="*/ 915085 h 1537073"/>
                <a:gd name="csX5950" fmla="*/ 1075056 w 1333472"/>
                <a:gd name="csY5950" fmla="*/ 916763 h 1537073"/>
                <a:gd name="csX5951" fmla="*/ 1073379 w 1333472"/>
                <a:gd name="csY5951" fmla="*/ 916763 h 1537073"/>
                <a:gd name="csX5952" fmla="*/ 1073379 w 1333472"/>
                <a:gd name="csY5952" fmla="*/ 918441 h 1537073"/>
                <a:gd name="csX5953" fmla="*/ 1071141 w 1333472"/>
                <a:gd name="csY5953" fmla="*/ 918441 h 1537073"/>
                <a:gd name="csX5954" fmla="*/ 1071141 w 1333472"/>
                <a:gd name="csY5954" fmla="*/ 920119 h 1537073"/>
                <a:gd name="csX5955" fmla="*/ 1071141 w 1333472"/>
                <a:gd name="csY5955" fmla="*/ 922356 h 1537073"/>
                <a:gd name="csX5956" fmla="*/ 1069463 w 1333472"/>
                <a:gd name="csY5956" fmla="*/ 922356 h 1537073"/>
                <a:gd name="csX5957" fmla="*/ 1067785 w 1333472"/>
                <a:gd name="csY5957" fmla="*/ 922356 h 1537073"/>
                <a:gd name="csX5958" fmla="*/ 1067785 w 1333472"/>
                <a:gd name="csY5958" fmla="*/ 924034 h 1537073"/>
                <a:gd name="csX5959" fmla="*/ 1067785 w 1333472"/>
                <a:gd name="csY5959" fmla="*/ 924034 h 1537073"/>
                <a:gd name="csX5960" fmla="*/ 1067785 w 1333472"/>
                <a:gd name="csY5960" fmla="*/ 925712 h 1537073"/>
                <a:gd name="csX5961" fmla="*/ 1066107 w 1333472"/>
                <a:gd name="csY5961" fmla="*/ 927390 h 1537073"/>
                <a:gd name="csX5962" fmla="*/ 1064429 w 1333472"/>
                <a:gd name="csY5962" fmla="*/ 927390 h 1537073"/>
                <a:gd name="csX5963" fmla="*/ 1062751 w 1333472"/>
                <a:gd name="csY5963" fmla="*/ 927390 h 1537073"/>
                <a:gd name="csX5964" fmla="*/ 1062751 w 1333472"/>
                <a:gd name="csY5964" fmla="*/ 929068 h 1537073"/>
                <a:gd name="csX5965" fmla="*/ 1060514 w 1333472"/>
                <a:gd name="csY5965" fmla="*/ 929068 h 1537073"/>
                <a:gd name="csX5966" fmla="*/ 1058836 w 1333472"/>
                <a:gd name="csY5966" fmla="*/ 929068 h 1537073"/>
                <a:gd name="csX5967" fmla="*/ 1057157 w 1333472"/>
                <a:gd name="csY5967" fmla="*/ 929068 h 1537073"/>
                <a:gd name="csX5968" fmla="*/ 1055479 w 1333472"/>
                <a:gd name="csY5968" fmla="*/ 930746 h 1537073"/>
                <a:gd name="csX5969" fmla="*/ 1053802 w 1333472"/>
                <a:gd name="csY5969" fmla="*/ 930746 h 1537073"/>
                <a:gd name="csX5970" fmla="*/ 1051564 w 1333472"/>
                <a:gd name="csY5970" fmla="*/ 932984 h 1537073"/>
                <a:gd name="csX5971" fmla="*/ 1049886 w 1333472"/>
                <a:gd name="csY5971" fmla="*/ 932984 h 1537073"/>
                <a:gd name="csX5972" fmla="*/ 1048208 w 1333472"/>
                <a:gd name="csY5972" fmla="*/ 932984 h 1537073"/>
                <a:gd name="csX5973" fmla="*/ 1048208 w 1333472"/>
                <a:gd name="csY5973" fmla="*/ 934662 h 1537073"/>
                <a:gd name="csX5974" fmla="*/ 1049886 w 1333472"/>
                <a:gd name="csY5974" fmla="*/ 936340 h 1537073"/>
                <a:gd name="csX5975" fmla="*/ 1049886 w 1333472"/>
                <a:gd name="csY5975" fmla="*/ 936340 h 1537073"/>
                <a:gd name="csX5976" fmla="*/ 1051564 w 1333472"/>
                <a:gd name="csY5976" fmla="*/ 936340 h 1537073"/>
                <a:gd name="csX5977" fmla="*/ 1053802 w 1333472"/>
                <a:gd name="csY5977" fmla="*/ 936340 h 1537073"/>
                <a:gd name="csX5978" fmla="*/ 1053802 w 1333472"/>
                <a:gd name="csY5978" fmla="*/ 934662 h 1537073"/>
                <a:gd name="csX5979" fmla="*/ 1055479 w 1333472"/>
                <a:gd name="csY5979" fmla="*/ 934662 h 1537073"/>
                <a:gd name="csX5980" fmla="*/ 1057157 w 1333472"/>
                <a:gd name="csY5980" fmla="*/ 932984 h 1537073"/>
                <a:gd name="csX5981" fmla="*/ 1058836 w 1333472"/>
                <a:gd name="csY5981" fmla="*/ 932984 h 1537073"/>
                <a:gd name="csX5982" fmla="*/ 1060514 w 1333472"/>
                <a:gd name="csY5982" fmla="*/ 932984 h 1537073"/>
                <a:gd name="csX5983" fmla="*/ 1062751 w 1333472"/>
                <a:gd name="csY5983" fmla="*/ 930746 h 1537073"/>
                <a:gd name="csX5984" fmla="*/ 1062751 w 1333472"/>
                <a:gd name="csY5984" fmla="*/ 930746 h 1537073"/>
                <a:gd name="csX5985" fmla="*/ 1064429 w 1333472"/>
                <a:gd name="csY5985" fmla="*/ 930746 h 1537073"/>
                <a:gd name="csX5986" fmla="*/ 1066107 w 1333472"/>
                <a:gd name="csY5986" fmla="*/ 930746 h 1537073"/>
                <a:gd name="csX5987" fmla="*/ 1067785 w 1333472"/>
                <a:gd name="csY5987" fmla="*/ 930746 h 1537073"/>
                <a:gd name="csX5988" fmla="*/ 1067785 w 1333472"/>
                <a:gd name="csY5988" fmla="*/ 932984 h 1537073"/>
                <a:gd name="csX5989" fmla="*/ 1067785 w 1333472"/>
                <a:gd name="csY5989" fmla="*/ 934662 h 1537073"/>
                <a:gd name="csX5990" fmla="*/ 1067785 w 1333472"/>
                <a:gd name="csY5990" fmla="*/ 936340 h 1537073"/>
                <a:gd name="csX5991" fmla="*/ 1069463 w 1333472"/>
                <a:gd name="csY5991" fmla="*/ 938018 h 1537073"/>
                <a:gd name="csX5992" fmla="*/ 1071141 w 1333472"/>
                <a:gd name="csY5992" fmla="*/ 939696 h 1537073"/>
                <a:gd name="csX5993" fmla="*/ 1073379 w 1333472"/>
                <a:gd name="csY5993" fmla="*/ 939696 h 1537073"/>
                <a:gd name="csX5994" fmla="*/ 1073379 w 1333472"/>
                <a:gd name="csY5994" fmla="*/ 939696 h 1537073"/>
                <a:gd name="csX5995" fmla="*/ 1075056 w 1333472"/>
                <a:gd name="csY5995" fmla="*/ 939696 h 1537073"/>
                <a:gd name="csX5996" fmla="*/ 1075056 w 1333472"/>
                <a:gd name="csY5996" fmla="*/ 938018 h 1537073"/>
                <a:gd name="csX5997" fmla="*/ 1076734 w 1333472"/>
                <a:gd name="csY5997" fmla="*/ 938018 h 1537073"/>
                <a:gd name="csX5998" fmla="*/ 1078413 w 1333472"/>
                <a:gd name="csY5998" fmla="*/ 938018 h 1537073"/>
                <a:gd name="csX5999" fmla="*/ 1078413 w 1333472"/>
                <a:gd name="csY5999" fmla="*/ 936340 h 1537073"/>
                <a:gd name="csX6000" fmla="*/ 1080091 w 1333472"/>
                <a:gd name="csY6000" fmla="*/ 936340 h 1537073"/>
                <a:gd name="csX6001" fmla="*/ 1082328 w 1333472"/>
                <a:gd name="csY6001" fmla="*/ 936340 h 1537073"/>
                <a:gd name="csX6002" fmla="*/ 1084006 w 1333472"/>
                <a:gd name="csY6002" fmla="*/ 934662 h 1537073"/>
                <a:gd name="csX6003" fmla="*/ 1085684 w 1333472"/>
                <a:gd name="csY6003" fmla="*/ 934662 h 1537073"/>
                <a:gd name="csX6004" fmla="*/ 1087362 w 1333472"/>
                <a:gd name="csY6004" fmla="*/ 934662 h 1537073"/>
                <a:gd name="csX6005" fmla="*/ 1089040 w 1333472"/>
                <a:gd name="csY6005" fmla="*/ 934662 h 1537073"/>
                <a:gd name="csX6006" fmla="*/ 1091278 w 1333472"/>
                <a:gd name="csY6006" fmla="*/ 934662 h 1537073"/>
                <a:gd name="csX6007" fmla="*/ 1092956 w 1333472"/>
                <a:gd name="csY6007" fmla="*/ 934662 h 1537073"/>
                <a:gd name="csX6008" fmla="*/ 1094633 w 1333472"/>
                <a:gd name="csY6008" fmla="*/ 934662 h 1537073"/>
                <a:gd name="csX6009" fmla="*/ 1094633 w 1333472"/>
                <a:gd name="csY6009" fmla="*/ 932984 h 1537073"/>
                <a:gd name="csX6010" fmla="*/ 1096311 w 1333472"/>
                <a:gd name="csY6010" fmla="*/ 932984 h 1537073"/>
                <a:gd name="csX6011" fmla="*/ 1096311 w 1333472"/>
                <a:gd name="csY6011" fmla="*/ 934662 h 1537073"/>
                <a:gd name="csX6012" fmla="*/ 1097990 w 1333472"/>
                <a:gd name="csY6012" fmla="*/ 934662 h 1537073"/>
                <a:gd name="csX6013" fmla="*/ 1097990 w 1333472"/>
                <a:gd name="csY6013" fmla="*/ 932984 h 1537073"/>
                <a:gd name="csX6014" fmla="*/ 1099668 w 1333472"/>
                <a:gd name="csY6014" fmla="*/ 932984 h 1537073"/>
                <a:gd name="csX6015" fmla="*/ 1099668 w 1333472"/>
                <a:gd name="csY6015" fmla="*/ 934662 h 1537073"/>
                <a:gd name="csX6016" fmla="*/ 1101905 w 1333472"/>
                <a:gd name="csY6016" fmla="*/ 934662 h 1537073"/>
                <a:gd name="csX6017" fmla="*/ 1101905 w 1333472"/>
                <a:gd name="csY6017" fmla="*/ 932984 h 1537073"/>
                <a:gd name="csX6018" fmla="*/ 1101905 w 1333472"/>
                <a:gd name="csY6018" fmla="*/ 930746 h 1537073"/>
                <a:gd name="csX6019" fmla="*/ 1103583 w 1333472"/>
                <a:gd name="csY6019" fmla="*/ 930746 h 1537073"/>
                <a:gd name="csX6020" fmla="*/ 1105261 w 1333472"/>
                <a:gd name="csY6020" fmla="*/ 930746 h 1537073"/>
                <a:gd name="csX6021" fmla="*/ 1106939 w 1333472"/>
                <a:gd name="csY6021" fmla="*/ 930746 h 1537073"/>
                <a:gd name="csX6022" fmla="*/ 1108617 w 1333472"/>
                <a:gd name="csY6022" fmla="*/ 930746 h 1537073"/>
                <a:gd name="csX6023" fmla="*/ 1110855 w 1333472"/>
                <a:gd name="csY6023" fmla="*/ 930746 h 1537073"/>
                <a:gd name="csX6024" fmla="*/ 1110855 w 1333472"/>
                <a:gd name="csY6024" fmla="*/ 932984 h 1537073"/>
                <a:gd name="csX6025" fmla="*/ 1110855 w 1333472"/>
                <a:gd name="csY6025" fmla="*/ 934662 h 1537073"/>
                <a:gd name="csX6026" fmla="*/ 1112533 w 1333472"/>
                <a:gd name="csY6026" fmla="*/ 934662 h 1537073"/>
                <a:gd name="csX6027" fmla="*/ 1114210 w 1333472"/>
                <a:gd name="csY6027" fmla="*/ 936340 h 1537073"/>
                <a:gd name="csX6028" fmla="*/ 1114210 w 1333472"/>
                <a:gd name="csY6028" fmla="*/ 938018 h 1537073"/>
                <a:gd name="csX6029" fmla="*/ 1114210 w 1333472"/>
                <a:gd name="csY6029" fmla="*/ 939696 h 1537073"/>
                <a:gd name="csX6030" fmla="*/ 1112533 w 1333472"/>
                <a:gd name="csY6030" fmla="*/ 939696 h 1537073"/>
                <a:gd name="csX6031" fmla="*/ 1110855 w 1333472"/>
                <a:gd name="csY6031" fmla="*/ 939696 h 1537073"/>
                <a:gd name="csX6032" fmla="*/ 1110855 w 1333472"/>
                <a:gd name="csY6032" fmla="*/ 941933 h 1537073"/>
                <a:gd name="csX6033" fmla="*/ 1108617 w 1333472"/>
                <a:gd name="csY6033" fmla="*/ 941933 h 1537073"/>
                <a:gd name="csX6034" fmla="*/ 1108617 w 1333472"/>
                <a:gd name="csY6034" fmla="*/ 943611 h 1537073"/>
                <a:gd name="csX6035" fmla="*/ 1106939 w 1333472"/>
                <a:gd name="csY6035" fmla="*/ 943611 h 1537073"/>
                <a:gd name="csX6036" fmla="*/ 1105261 w 1333472"/>
                <a:gd name="csY6036" fmla="*/ 943611 h 1537073"/>
                <a:gd name="csX6037" fmla="*/ 1103583 w 1333472"/>
                <a:gd name="csY6037" fmla="*/ 943611 h 1537073"/>
                <a:gd name="csX6038" fmla="*/ 1101905 w 1333472"/>
                <a:gd name="csY6038" fmla="*/ 943611 h 1537073"/>
                <a:gd name="csX6039" fmla="*/ 1101905 w 1333472"/>
                <a:gd name="csY6039" fmla="*/ 941933 h 1537073"/>
                <a:gd name="csX6040" fmla="*/ 1099668 w 1333472"/>
                <a:gd name="csY6040" fmla="*/ 941933 h 1537073"/>
                <a:gd name="csX6041" fmla="*/ 1097990 w 1333472"/>
                <a:gd name="csY6041" fmla="*/ 941933 h 1537073"/>
                <a:gd name="csX6042" fmla="*/ 1097990 w 1333472"/>
                <a:gd name="csY6042" fmla="*/ 943611 h 1537073"/>
                <a:gd name="csX6043" fmla="*/ 1096311 w 1333472"/>
                <a:gd name="csY6043" fmla="*/ 943611 h 1537073"/>
                <a:gd name="csX6044" fmla="*/ 1096311 w 1333472"/>
                <a:gd name="csY6044" fmla="*/ 945289 h 1537073"/>
                <a:gd name="csX6045" fmla="*/ 1094633 w 1333472"/>
                <a:gd name="csY6045" fmla="*/ 945289 h 1537073"/>
                <a:gd name="csX6046" fmla="*/ 1092956 w 1333472"/>
                <a:gd name="csY6046" fmla="*/ 946967 h 1537073"/>
                <a:gd name="csX6047" fmla="*/ 1091278 w 1333472"/>
                <a:gd name="csY6047" fmla="*/ 946967 h 1537073"/>
                <a:gd name="csX6048" fmla="*/ 1091278 w 1333472"/>
                <a:gd name="csY6048" fmla="*/ 948645 h 1537073"/>
                <a:gd name="csX6049" fmla="*/ 1091278 w 1333472"/>
                <a:gd name="csY6049" fmla="*/ 950883 h 1537073"/>
                <a:gd name="csX6050" fmla="*/ 1089040 w 1333472"/>
                <a:gd name="csY6050" fmla="*/ 950883 h 1537073"/>
                <a:gd name="csX6051" fmla="*/ 1089040 w 1333472"/>
                <a:gd name="csY6051" fmla="*/ 952561 h 1537073"/>
                <a:gd name="csX6052" fmla="*/ 1087362 w 1333472"/>
                <a:gd name="csY6052" fmla="*/ 952561 h 1537073"/>
                <a:gd name="csX6053" fmla="*/ 1085684 w 1333472"/>
                <a:gd name="csY6053" fmla="*/ 952561 h 1537073"/>
                <a:gd name="csX6054" fmla="*/ 1085684 w 1333472"/>
                <a:gd name="csY6054" fmla="*/ 954239 h 1537073"/>
                <a:gd name="csX6055" fmla="*/ 1084006 w 1333472"/>
                <a:gd name="csY6055" fmla="*/ 954239 h 1537073"/>
                <a:gd name="csX6056" fmla="*/ 1084006 w 1333472"/>
                <a:gd name="csY6056" fmla="*/ 955917 h 1537073"/>
                <a:gd name="csX6057" fmla="*/ 1082328 w 1333472"/>
                <a:gd name="csY6057" fmla="*/ 955917 h 1537073"/>
                <a:gd name="csX6058" fmla="*/ 1080091 w 1333472"/>
                <a:gd name="csY6058" fmla="*/ 955917 h 1537073"/>
                <a:gd name="csX6059" fmla="*/ 1078413 w 1333472"/>
                <a:gd name="csY6059" fmla="*/ 955917 h 1537073"/>
                <a:gd name="csX6060" fmla="*/ 1076734 w 1333472"/>
                <a:gd name="csY6060" fmla="*/ 955917 h 1537073"/>
                <a:gd name="csX6061" fmla="*/ 1075056 w 1333472"/>
                <a:gd name="csY6061" fmla="*/ 955917 h 1537073"/>
                <a:gd name="csX6062" fmla="*/ 1075056 w 1333472"/>
                <a:gd name="csY6062" fmla="*/ 954239 h 1537073"/>
                <a:gd name="csX6063" fmla="*/ 1073379 w 1333472"/>
                <a:gd name="csY6063" fmla="*/ 954239 h 1537073"/>
                <a:gd name="csX6064" fmla="*/ 1071141 w 1333472"/>
                <a:gd name="csY6064" fmla="*/ 954239 h 1537073"/>
                <a:gd name="csX6065" fmla="*/ 1069463 w 1333472"/>
                <a:gd name="csY6065" fmla="*/ 954239 h 1537073"/>
                <a:gd name="csX6066" fmla="*/ 1067785 w 1333472"/>
                <a:gd name="csY6066" fmla="*/ 954239 h 1537073"/>
                <a:gd name="csX6067" fmla="*/ 1067785 w 1333472"/>
                <a:gd name="csY6067" fmla="*/ 955917 h 1537073"/>
                <a:gd name="csX6068" fmla="*/ 1062751 w 1333472"/>
                <a:gd name="csY6068" fmla="*/ 955917 h 1537073"/>
                <a:gd name="csX6069" fmla="*/ 1062751 w 1333472"/>
                <a:gd name="csY6069" fmla="*/ 957595 h 1537073"/>
                <a:gd name="csX6070" fmla="*/ 1062751 w 1333472"/>
                <a:gd name="csY6070" fmla="*/ 959273 h 1537073"/>
                <a:gd name="csX6071" fmla="*/ 1064429 w 1333472"/>
                <a:gd name="csY6071" fmla="*/ 961510 h 1537073"/>
                <a:gd name="csX6072" fmla="*/ 1066107 w 1333472"/>
                <a:gd name="csY6072" fmla="*/ 959273 h 1537073"/>
                <a:gd name="csX6073" fmla="*/ 1066107 w 1333472"/>
                <a:gd name="csY6073" fmla="*/ 959273 h 1537073"/>
                <a:gd name="csX6074" fmla="*/ 1067785 w 1333472"/>
                <a:gd name="csY6074" fmla="*/ 959273 h 1537073"/>
                <a:gd name="csX6075" fmla="*/ 1069463 w 1333472"/>
                <a:gd name="csY6075" fmla="*/ 959273 h 1537073"/>
                <a:gd name="csX6076" fmla="*/ 1071141 w 1333472"/>
                <a:gd name="csY6076" fmla="*/ 959273 h 1537073"/>
                <a:gd name="csX6077" fmla="*/ 1073379 w 1333472"/>
                <a:gd name="csY6077" fmla="*/ 959273 h 1537073"/>
                <a:gd name="csX6078" fmla="*/ 1075056 w 1333472"/>
                <a:gd name="csY6078" fmla="*/ 961510 h 1537073"/>
                <a:gd name="csX6079" fmla="*/ 1075056 w 1333472"/>
                <a:gd name="csY6079" fmla="*/ 963188 h 1537073"/>
                <a:gd name="csX6080" fmla="*/ 1076734 w 1333472"/>
                <a:gd name="csY6080" fmla="*/ 963188 h 1537073"/>
                <a:gd name="csX6081" fmla="*/ 1078413 w 1333472"/>
                <a:gd name="csY6081" fmla="*/ 963188 h 1537073"/>
                <a:gd name="csX6082" fmla="*/ 1078413 w 1333472"/>
                <a:gd name="csY6082" fmla="*/ 961510 h 1537073"/>
                <a:gd name="csX6083" fmla="*/ 1080091 w 1333472"/>
                <a:gd name="csY6083" fmla="*/ 961510 h 1537073"/>
                <a:gd name="csX6084" fmla="*/ 1082328 w 1333472"/>
                <a:gd name="csY6084" fmla="*/ 961510 h 1537073"/>
                <a:gd name="csX6085" fmla="*/ 1084006 w 1333472"/>
                <a:gd name="csY6085" fmla="*/ 961510 h 1537073"/>
                <a:gd name="csX6086" fmla="*/ 1084006 w 1333472"/>
                <a:gd name="csY6086" fmla="*/ 959273 h 1537073"/>
                <a:gd name="csX6087" fmla="*/ 1085684 w 1333472"/>
                <a:gd name="csY6087" fmla="*/ 959273 h 1537073"/>
                <a:gd name="csX6088" fmla="*/ 1087362 w 1333472"/>
                <a:gd name="csY6088" fmla="*/ 959273 h 1537073"/>
                <a:gd name="csX6089" fmla="*/ 1087362 w 1333472"/>
                <a:gd name="csY6089" fmla="*/ 961510 h 1537073"/>
                <a:gd name="csX6090" fmla="*/ 1087362 w 1333472"/>
                <a:gd name="csY6090" fmla="*/ 963188 h 1537073"/>
                <a:gd name="csX6091" fmla="*/ 1087362 w 1333472"/>
                <a:gd name="csY6091" fmla="*/ 964866 h 1537073"/>
                <a:gd name="csX6092" fmla="*/ 1087362 w 1333472"/>
                <a:gd name="csY6092" fmla="*/ 964866 h 1537073"/>
                <a:gd name="csX6093" fmla="*/ 1087362 w 1333472"/>
                <a:gd name="csY6093" fmla="*/ 966544 h 1537073"/>
                <a:gd name="csX6094" fmla="*/ 1089040 w 1333472"/>
                <a:gd name="csY6094" fmla="*/ 966544 h 1537073"/>
                <a:gd name="csX6095" fmla="*/ 1091278 w 1333472"/>
                <a:gd name="csY6095" fmla="*/ 966544 h 1537073"/>
                <a:gd name="csX6096" fmla="*/ 1091278 w 1333472"/>
                <a:gd name="csY6096" fmla="*/ 964866 h 1537073"/>
                <a:gd name="csX6097" fmla="*/ 1092956 w 1333472"/>
                <a:gd name="csY6097" fmla="*/ 964866 h 1537073"/>
                <a:gd name="csX6098" fmla="*/ 1092956 w 1333472"/>
                <a:gd name="csY6098" fmla="*/ 963188 h 1537073"/>
                <a:gd name="csX6099" fmla="*/ 1092956 w 1333472"/>
                <a:gd name="csY6099" fmla="*/ 961510 h 1537073"/>
                <a:gd name="csX6100" fmla="*/ 1092956 w 1333472"/>
                <a:gd name="csY6100" fmla="*/ 959273 h 1537073"/>
                <a:gd name="csX6101" fmla="*/ 1094633 w 1333472"/>
                <a:gd name="csY6101" fmla="*/ 959273 h 1537073"/>
                <a:gd name="csX6102" fmla="*/ 1094633 w 1333472"/>
                <a:gd name="csY6102" fmla="*/ 957595 h 1537073"/>
                <a:gd name="csX6103" fmla="*/ 1094633 w 1333472"/>
                <a:gd name="csY6103" fmla="*/ 955917 h 1537073"/>
                <a:gd name="csX6104" fmla="*/ 1094633 w 1333472"/>
                <a:gd name="csY6104" fmla="*/ 954239 h 1537073"/>
                <a:gd name="csX6105" fmla="*/ 1094633 w 1333472"/>
                <a:gd name="csY6105" fmla="*/ 952561 h 1537073"/>
                <a:gd name="csX6106" fmla="*/ 1096311 w 1333472"/>
                <a:gd name="csY6106" fmla="*/ 952561 h 1537073"/>
                <a:gd name="csX6107" fmla="*/ 1096311 w 1333472"/>
                <a:gd name="csY6107" fmla="*/ 950883 h 1537073"/>
                <a:gd name="csX6108" fmla="*/ 1096311 w 1333472"/>
                <a:gd name="csY6108" fmla="*/ 948645 h 1537073"/>
                <a:gd name="csX6109" fmla="*/ 1097990 w 1333472"/>
                <a:gd name="csY6109" fmla="*/ 948645 h 1537073"/>
                <a:gd name="csX6110" fmla="*/ 1099668 w 1333472"/>
                <a:gd name="csY6110" fmla="*/ 948645 h 1537073"/>
                <a:gd name="csX6111" fmla="*/ 1101905 w 1333472"/>
                <a:gd name="csY6111" fmla="*/ 946967 h 1537073"/>
                <a:gd name="csX6112" fmla="*/ 1103583 w 1333472"/>
                <a:gd name="csY6112" fmla="*/ 946967 h 1537073"/>
                <a:gd name="csX6113" fmla="*/ 1105261 w 1333472"/>
                <a:gd name="csY6113" fmla="*/ 946967 h 1537073"/>
                <a:gd name="csX6114" fmla="*/ 1106939 w 1333472"/>
                <a:gd name="csY6114" fmla="*/ 946967 h 1537073"/>
                <a:gd name="csX6115" fmla="*/ 1108617 w 1333472"/>
                <a:gd name="csY6115" fmla="*/ 946967 h 1537073"/>
                <a:gd name="csX6116" fmla="*/ 1108617 w 1333472"/>
                <a:gd name="csY6116" fmla="*/ 948645 h 1537073"/>
                <a:gd name="csX6117" fmla="*/ 1110855 w 1333472"/>
                <a:gd name="csY6117" fmla="*/ 950883 h 1537073"/>
                <a:gd name="csX6118" fmla="*/ 1112533 w 1333472"/>
                <a:gd name="csY6118" fmla="*/ 950883 h 1537073"/>
                <a:gd name="csX6119" fmla="*/ 1114210 w 1333472"/>
                <a:gd name="csY6119" fmla="*/ 950883 h 1537073"/>
                <a:gd name="csX6120" fmla="*/ 1115888 w 1333472"/>
                <a:gd name="csY6120" fmla="*/ 950883 h 1537073"/>
                <a:gd name="csX6121" fmla="*/ 1115888 w 1333472"/>
                <a:gd name="csY6121" fmla="*/ 948645 h 1537073"/>
                <a:gd name="csX6122" fmla="*/ 1117567 w 1333472"/>
                <a:gd name="csY6122" fmla="*/ 948645 h 1537073"/>
                <a:gd name="csX6123" fmla="*/ 1119804 w 1333472"/>
                <a:gd name="csY6123" fmla="*/ 946967 h 1537073"/>
                <a:gd name="csX6124" fmla="*/ 1121482 w 1333472"/>
                <a:gd name="csY6124" fmla="*/ 946967 h 1537073"/>
                <a:gd name="csX6125" fmla="*/ 1121482 w 1333472"/>
                <a:gd name="csY6125" fmla="*/ 945289 h 1537073"/>
                <a:gd name="csX6126" fmla="*/ 1123160 w 1333472"/>
                <a:gd name="csY6126" fmla="*/ 945289 h 1537073"/>
                <a:gd name="csX6127" fmla="*/ 1126516 w 1333472"/>
                <a:gd name="csY6127" fmla="*/ 943611 h 1537073"/>
                <a:gd name="csX6128" fmla="*/ 1126516 w 1333472"/>
                <a:gd name="csY6128" fmla="*/ 941933 h 1537073"/>
                <a:gd name="csX6129" fmla="*/ 1128194 w 1333472"/>
                <a:gd name="csY6129" fmla="*/ 941933 h 1537073"/>
                <a:gd name="csX6130" fmla="*/ 1130432 w 1333472"/>
                <a:gd name="csY6130" fmla="*/ 939696 h 1537073"/>
                <a:gd name="csX6131" fmla="*/ 1132110 w 1333472"/>
                <a:gd name="csY6131" fmla="*/ 939696 h 1537073"/>
                <a:gd name="csX6132" fmla="*/ 1133787 w 1333472"/>
                <a:gd name="csY6132" fmla="*/ 939696 h 1537073"/>
                <a:gd name="csX6133" fmla="*/ 1133787 w 1333472"/>
                <a:gd name="csY6133" fmla="*/ 938018 h 1537073"/>
                <a:gd name="csX6134" fmla="*/ 1135465 w 1333472"/>
                <a:gd name="csY6134" fmla="*/ 936340 h 1537073"/>
                <a:gd name="csX6135" fmla="*/ 1137144 w 1333472"/>
                <a:gd name="csY6135" fmla="*/ 936340 h 1537073"/>
                <a:gd name="csX6136" fmla="*/ 1139381 w 1333472"/>
                <a:gd name="csY6136" fmla="*/ 934662 h 1537073"/>
                <a:gd name="csX6137" fmla="*/ 1141059 w 1333472"/>
                <a:gd name="csY6137" fmla="*/ 934662 h 1537073"/>
                <a:gd name="csX6138" fmla="*/ 1141059 w 1333472"/>
                <a:gd name="csY6138" fmla="*/ 936340 h 1537073"/>
                <a:gd name="csX6139" fmla="*/ 1139381 w 1333472"/>
                <a:gd name="csY6139" fmla="*/ 938018 h 1537073"/>
                <a:gd name="csX6140" fmla="*/ 1137144 w 1333472"/>
                <a:gd name="csY6140" fmla="*/ 938018 h 1537073"/>
                <a:gd name="csX6141" fmla="*/ 1137144 w 1333472"/>
                <a:gd name="csY6141" fmla="*/ 939696 h 1537073"/>
                <a:gd name="csX6142" fmla="*/ 1139381 w 1333472"/>
                <a:gd name="csY6142" fmla="*/ 939696 h 1537073"/>
                <a:gd name="csX6143" fmla="*/ 1139381 w 1333472"/>
                <a:gd name="csY6143" fmla="*/ 941933 h 1537073"/>
                <a:gd name="csX6144" fmla="*/ 1137144 w 1333472"/>
                <a:gd name="csY6144" fmla="*/ 941933 h 1537073"/>
                <a:gd name="csX6145" fmla="*/ 1137144 w 1333472"/>
                <a:gd name="csY6145" fmla="*/ 943611 h 1537073"/>
                <a:gd name="csX6146" fmla="*/ 1139381 w 1333472"/>
                <a:gd name="csY6146" fmla="*/ 943611 h 1537073"/>
                <a:gd name="csX6147" fmla="*/ 1141059 w 1333472"/>
                <a:gd name="csY6147" fmla="*/ 943611 h 1537073"/>
                <a:gd name="csX6148" fmla="*/ 1142737 w 1333472"/>
                <a:gd name="csY6148" fmla="*/ 943611 h 1537073"/>
                <a:gd name="csX6149" fmla="*/ 1142737 w 1333472"/>
                <a:gd name="csY6149" fmla="*/ 941933 h 1537073"/>
                <a:gd name="csX6150" fmla="*/ 1142737 w 1333472"/>
                <a:gd name="csY6150" fmla="*/ 939696 h 1537073"/>
                <a:gd name="csX6151" fmla="*/ 1144415 w 1333472"/>
                <a:gd name="csY6151" fmla="*/ 939696 h 1537073"/>
                <a:gd name="csX6152" fmla="*/ 1144415 w 1333472"/>
                <a:gd name="csY6152" fmla="*/ 938018 h 1537073"/>
                <a:gd name="csX6153" fmla="*/ 1146093 w 1333472"/>
                <a:gd name="csY6153" fmla="*/ 939696 h 1537073"/>
                <a:gd name="csX6154" fmla="*/ 1150009 w 1333472"/>
                <a:gd name="csY6154" fmla="*/ 939696 h 1537073"/>
                <a:gd name="csX6155" fmla="*/ 1150009 w 1333472"/>
                <a:gd name="csY6155" fmla="*/ 941933 h 1537073"/>
                <a:gd name="csX6156" fmla="*/ 1150009 w 1333472"/>
                <a:gd name="csY6156" fmla="*/ 941933 h 1537073"/>
                <a:gd name="csX6157" fmla="*/ 1151686 w 1333472"/>
                <a:gd name="csY6157" fmla="*/ 941933 h 1537073"/>
                <a:gd name="csX6158" fmla="*/ 1151686 w 1333472"/>
                <a:gd name="csY6158" fmla="*/ 943611 h 1537073"/>
                <a:gd name="csX6159" fmla="*/ 1153364 w 1333472"/>
                <a:gd name="csY6159" fmla="*/ 943611 h 1537073"/>
                <a:gd name="csX6160" fmla="*/ 1155042 w 1333472"/>
                <a:gd name="csY6160" fmla="*/ 943611 h 1537073"/>
                <a:gd name="csX6161" fmla="*/ 1155042 w 1333472"/>
                <a:gd name="csY6161" fmla="*/ 945289 h 1537073"/>
                <a:gd name="csX6162" fmla="*/ 1156721 w 1333472"/>
                <a:gd name="csY6162" fmla="*/ 945289 h 1537073"/>
                <a:gd name="csX6163" fmla="*/ 1156721 w 1333472"/>
                <a:gd name="csY6163" fmla="*/ 946967 h 1537073"/>
                <a:gd name="csX6164" fmla="*/ 1158958 w 1333472"/>
                <a:gd name="csY6164" fmla="*/ 946967 h 1537073"/>
                <a:gd name="csX6165" fmla="*/ 1158958 w 1333472"/>
                <a:gd name="csY6165" fmla="*/ 948645 h 1537073"/>
                <a:gd name="csX6166" fmla="*/ 1160636 w 1333472"/>
                <a:gd name="csY6166" fmla="*/ 948645 h 1537073"/>
                <a:gd name="csX6167" fmla="*/ 1162314 w 1333472"/>
                <a:gd name="csY6167" fmla="*/ 948645 h 1537073"/>
                <a:gd name="csX6168" fmla="*/ 1163992 w 1333472"/>
                <a:gd name="csY6168" fmla="*/ 948645 h 1537073"/>
                <a:gd name="csX6169" fmla="*/ 1165670 w 1333472"/>
                <a:gd name="csY6169" fmla="*/ 950883 h 1537073"/>
                <a:gd name="csX6170" fmla="*/ 1167908 w 1333472"/>
                <a:gd name="csY6170" fmla="*/ 950883 h 1537073"/>
                <a:gd name="csX6171" fmla="*/ 1169586 w 1333472"/>
                <a:gd name="csY6171" fmla="*/ 952561 h 1537073"/>
                <a:gd name="csX6172" fmla="*/ 1171263 w 1333472"/>
                <a:gd name="csY6172" fmla="*/ 952561 h 1537073"/>
                <a:gd name="csX6173" fmla="*/ 1172941 w 1333472"/>
                <a:gd name="csY6173" fmla="*/ 952561 h 1537073"/>
                <a:gd name="csX6174" fmla="*/ 1172941 w 1333472"/>
                <a:gd name="csY6174" fmla="*/ 954239 h 1537073"/>
                <a:gd name="csX6175" fmla="*/ 1174619 w 1333472"/>
                <a:gd name="csY6175" fmla="*/ 954239 h 1537073"/>
                <a:gd name="csX6176" fmla="*/ 1176857 w 1333472"/>
                <a:gd name="csY6176" fmla="*/ 954239 h 1537073"/>
                <a:gd name="csX6177" fmla="*/ 1178535 w 1333472"/>
                <a:gd name="csY6177" fmla="*/ 954239 h 1537073"/>
                <a:gd name="csX6178" fmla="*/ 1180213 w 1333472"/>
                <a:gd name="csY6178" fmla="*/ 954239 h 1537073"/>
                <a:gd name="csX6179" fmla="*/ 1180213 w 1333472"/>
                <a:gd name="csY6179" fmla="*/ 955917 h 1537073"/>
                <a:gd name="csX6180" fmla="*/ 1181891 w 1333472"/>
                <a:gd name="csY6180" fmla="*/ 955917 h 1537073"/>
                <a:gd name="csX6181" fmla="*/ 1183569 w 1333472"/>
                <a:gd name="csY6181" fmla="*/ 955917 h 1537073"/>
                <a:gd name="csX6182" fmla="*/ 1185247 w 1333472"/>
                <a:gd name="csY6182" fmla="*/ 955917 h 1537073"/>
                <a:gd name="csX6183" fmla="*/ 1187485 w 1333472"/>
                <a:gd name="csY6183" fmla="*/ 955917 h 1537073"/>
                <a:gd name="csX6184" fmla="*/ 1189163 w 1333472"/>
                <a:gd name="csY6184" fmla="*/ 955917 h 1537073"/>
                <a:gd name="csX6185" fmla="*/ 1190840 w 1333472"/>
                <a:gd name="csY6185" fmla="*/ 955917 h 1537073"/>
                <a:gd name="csX6186" fmla="*/ 1190840 w 1333472"/>
                <a:gd name="csY6186" fmla="*/ 955917 h 1537073"/>
                <a:gd name="csX6187" fmla="*/ 1192518 w 1333472"/>
                <a:gd name="csY6187" fmla="*/ 957595 h 1537073"/>
                <a:gd name="csX6188" fmla="*/ 1194196 w 1333472"/>
                <a:gd name="csY6188" fmla="*/ 957595 h 1537073"/>
                <a:gd name="csX6189" fmla="*/ 1196434 w 1333472"/>
                <a:gd name="csY6189" fmla="*/ 957595 h 1537073"/>
                <a:gd name="csX6190" fmla="*/ 1198112 w 1333472"/>
                <a:gd name="csY6190" fmla="*/ 957595 h 1537073"/>
                <a:gd name="csX6191" fmla="*/ 1199790 w 1333472"/>
                <a:gd name="csY6191" fmla="*/ 957595 h 1537073"/>
                <a:gd name="csX6192" fmla="*/ 1203146 w 1333472"/>
                <a:gd name="csY6192" fmla="*/ 955917 h 1537073"/>
                <a:gd name="csX6193" fmla="*/ 1203146 w 1333472"/>
                <a:gd name="csY6193" fmla="*/ 955917 h 1537073"/>
                <a:gd name="csX6194" fmla="*/ 1205383 w 1333472"/>
                <a:gd name="csY6194" fmla="*/ 955917 h 1537073"/>
                <a:gd name="csX6195" fmla="*/ 1207062 w 1333472"/>
                <a:gd name="csY6195" fmla="*/ 955917 h 1537073"/>
                <a:gd name="csX6196" fmla="*/ 1208740 w 1333472"/>
                <a:gd name="csY6196" fmla="*/ 955917 h 1537073"/>
                <a:gd name="csX6197" fmla="*/ 1210417 w 1333472"/>
                <a:gd name="csY6197" fmla="*/ 955917 h 1537073"/>
                <a:gd name="csX6198" fmla="*/ 1212095 w 1333472"/>
                <a:gd name="csY6198" fmla="*/ 954239 h 1537073"/>
                <a:gd name="csX6199" fmla="*/ 1213773 w 1333472"/>
                <a:gd name="csY6199" fmla="*/ 954239 h 1537073"/>
                <a:gd name="csX6200" fmla="*/ 1216011 w 1333472"/>
                <a:gd name="csY6200" fmla="*/ 954239 h 1537073"/>
                <a:gd name="csX6201" fmla="*/ 1216011 w 1333472"/>
                <a:gd name="csY6201" fmla="*/ 955917 h 1537073"/>
                <a:gd name="csX6202" fmla="*/ 1216011 w 1333472"/>
                <a:gd name="csY6202" fmla="*/ 957595 h 1537073"/>
                <a:gd name="csX6203" fmla="*/ 1213773 w 1333472"/>
                <a:gd name="csY6203" fmla="*/ 959273 h 1537073"/>
                <a:gd name="csX6204" fmla="*/ 1213773 w 1333472"/>
                <a:gd name="csY6204" fmla="*/ 961510 h 1537073"/>
                <a:gd name="csX6205" fmla="*/ 1212095 w 1333472"/>
                <a:gd name="csY6205" fmla="*/ 961510 h 1537073"/>
                <a:gd name="csX6206" fmla="*/ 1210417 w 1333472"/>
                <a:gd name="csY6206" fmla="*/ 961510 h 1537073"/>
                <a:gd name="csX6207" fmla="*/ 1210417 w 1333472"/>
                <a:gd name="csY6207" fmla="*/ 963188 h 1537073"/>
                <a:gd name="csX6208" fmla="*/ 1210417 w 1333472"/>
                <a:gd name="csY6208" fmla="*/ 964866 h 1537073"/>
                <a:gd name="csX6209" fmla="*/ 1208740 w 1333472"/>
                <a:gd name="csY6209" fmla="*/ 964866 h 1537073"/>
                <a:gd name="csX6210" fmla="*/ 1207062 w 1333472"/>
                <a:gd name="csY6210" fmla="*/ 964866 h 1537073"/>
                <a:gd name="csX6211" fmla="*/ 1205383 w 1333472"/>
                <a:gd name="csY6211" fmla="*/ 964866 h 1537073"/>
                <a:gd name="csX6212" fmla="*/ 1205383 w 1333472"/>
                <a:gd name="csY6212" fmla="*/ 966544 h 1537073"/>
                <a:gd name="csX6213" fmla="*/ 1203146 w 1333472"/>
                <a:gd name="csY6213" fmla="*/ 966544 h 1537073"/>
                <a:gd name="csX6214" fmla="*/ 1205383 w 1333472"/>
                <a:gd name="csY6214" fmla="*/ 966544 h 1537073"/>
                <a:gd name="csX6215" fmla="*/ 1203146 w 1333472"/>
                <a:gd name="csY6215" fmla="*/ 966544 h 1537073"/>
                <a:gd name="csX6216" fmla="*/ 1201468 w 1333472"/>
                <a:gd name="csY6216" fmla="*/ 966544 h 1537073"/>
                <a:gd name="csX6217" fmla="*/ 1199790 w 1333472"/>
                <a:gd name="csY6217" fmla="*/ 966544 h 1537073"/>
                <a:gd name="csX6218" fmla="*/ 1198112 w 1333472"/>
                <a:gd name="csY6218" fmla="*/ 966544 h 1537073"/>
                <a:gd name="csX6219" fmla="*/ 1196434 w 1333472"/>
                <a:gd name="csY6219" fmla="*/ 966544 h 1537073"/>
                <a:gd name="csX6220" fmla="*/ 1194196 w 1333472"/>
                <a:gd name="csY6220" fmla="*/ 966544 h 1537073"/>
                <a:gd name="csX6221" fmla="*/ 1194196 w 1333472"/>
                <a:gd name="csY6221" fmla="*/ 968222 h 1537073"/>
                <a:gd name="csX6222" fmla="*/ 1192518 w 1333472"/>
                <a:gd name="csY6222" fmla="*/ 968222 h 1537073"/>
                <a:gd name="csX6223" fmla="*/ 1192518 w 1333472"/>
                <a:gd name="csY6223" fmla="*/ 970460 h 1537073"/>
                <a:gd name="csX6224" fmla="*/ 1192518 w 1333472"/>
                <a:gd name="csY6224" fmla="*/ 972138 h 1537073"/>
                <a:gd name="csX6225" fmla="*/ 1192518 w 1333472"/>
                <a:gd name="csY6225" fmla="*/ 973816 h 1537073"/>
                <a:gd name="csX6226" fmla="*/ 1194196 w 1333472"/>
                <a:gd name="csY6226" fmla="*/ 975494 h 1537073"/>
                <a:gd name="csX6227" fmla="*/ 1196434 w 1333472"/>
                <a:gd name="csY6227" fmla="*/ 975494 h 1537073"/>
                <a:gd name="csX6228" fmla="*/ 1196434 w 1333472"/>
                <a:gd name="csY6228" fmla="*/ 977172 h 1537073"/>
                <a:gd name="csX6229" fmla="*/ 1196434 w 1333472"/>
                <a:gd name="csY6229" fmla="*/ 979409 h 1537073"/>
                <a:gd name="csX6230" fmla="*/ 1194196 w 1333472"/>
                <a:gd name="csY6230" fmla="*/ 979409 h 1537073"/>
                <a:gd name="csX6231" fmla="*/ 1192518 w 1333472"/>
                <a:gd name="csY6231" fmla="*/ 979409 h 1537073"/>
                <a:gd name="csX6232" fmla="*/ 1190840 w 1333472"/>
                <a:gd name="csY6232" fmla="*/ 979409 h 1537073"/>
                <a:gd name="csX6233" fmla="*/ 1189163 w 1333472"/>
                <a:gd name="csY6233" fmla="*/ 977172 h 1537073"/>
                <a:gd name="csX6234" fmla="*/ 1187485 w 1333472"/>
                <a:gd name="csY6234" fmla="*/ 977172 h 1537073"/>
                <a:gd name="csX6235" fmla="*/ 1187485 w 1333472"/>
                <a:gd name="csY6235" fmla="*/ 979409 h 1537073"/>
                <a:gd name="csX6236" fmla="*/ 1189163 w 1333472"/>
                <a:gd name="csY6236" fmla="*/ 981087 h 1537073"/>
                <a:gd name="csX6237" fmla="*/ 1187485 w 1333472"/>
                <a:gd name="csY6237" fmla="*/ 981087 h 1537073"/>
                <a:gd name="csX6238" fmla="*/ 1185247 w 1333472"/>
                <a:gd name="csY6238" fmla="*/ 981087 h 1537073"/>
                <a:gd name="csX6239" fmla="*/ 1183569 w 1333472"/>
                <a:gd name="csY6239" fmla="*/ 981087 h 1537073"/>
                <a:gd name="csX6240" fmla="*/ 1181891 w 1333472"/>
                <a:gd name="csY6240" fmla="*/ 981087 h 1537073"/>
                <a:gd name="csX6241" fmla="*/ 1181891 w 1333472"/>
                <a:gd name="csY6241" fmla="*/ 982765 h 1537073"/>
                <a:gd name="csX6242" fmla="*/ 1180213 w 1333472"/>
                <a:gd name="csY6242" fmla="*/ 982765 h 1537073"/>
                <a:gd name="csX6243" fmla="*/ 1178535 w 1333472"/>
                <a:gd name="csY6243" fmla="*/ 982765 h 1537073"/>
                <a:gd name="csX6244" fmla="*/ 1178535 w 1333472"/>
                <a:gd name="csY6244" fmla="*/ 982765 h 1537073"/>
                <a:gd name="csX6245" fmla="*/ 1178535 w 1333472"/>
                <a:gd name="csY6245" fmla="*/ 984443 h 1537073"/>
                <a:gd name="csX6246" fmla="*/ 1178535 w 1333472"/>
                <a:gd name="csY6246" fmla="*/ 986121 h 1537073"/>
                <a:gd name="csX6247" fmla="*/ 1178535 w 1333472"/>
                <a:gd name="csY6247" fmla="*/ 987799 h 1537073"/>
                <a:gd name="csX6248" fmla="*/ 1180213 w 1333472"/>
                <a:gd name="csY6248" fmla="*/ 987799 h 1537073"/>
                <a:gd name="csX6249" fmla="*/ 1180213 w 1333472"/>
                <a:gd name="csY6249" fmla="*/ 990037 h 1537073"/>
                <a:gd name="csX6250" fmla="*/ 1178535 w 1333472"/>
                <a:gd name="csY6250" fmla="*/ 990037 h 1537073"/>
                <a:gd name="csX6251" fmla="*/ 1178535 w 1333472"/>
                <a:gd name="csY6251" fmla="*/ 991715 h 1537073"/>
                <a:gd name="csX6252" fmla="*/ 1180213 w 1333472"/>
                <a:gd name="csY6252" fmla="*/ 991715 h 1537073"/>
                <a:gd name="csX6253" fmla="*/ 1178535 w 1333472"/>
                <a:gd name="csY6253" fmla="*/ 993393 h 1537073"/>
                <a:gd name="csX6254" fmla="*/ 1178535 w 1333472"/>
                <a:gd name="csY6254" fmla="*/ 995071 h 1537073"/>
                <a:gd name="csX6255" fmla="*/ 1174619 w 1333472"/>
                <a:gd name="csY6255" fmla="*/ 996749 h 1537073"/>
                <a:gd name="csX6256" fmla="*/ 1172941 w 1333472"/>
                <a:gd name="csY6256" fmla="*/ 996749 h 1537073"/>
                <a:gd name="csX6257" fmla="*/ 1171263 w 1333472"/>
                <a:gd name="csY6257" fmla="*/ 995071 h 1537073"/>
                <a:gd name="csX6258" fmla="*/ 1169586 w 1333472"/>
                <a:gd name="csY6258" fmla="*/ 995071 h 1537073"/>
                <a:gd name="csX6259" fmla="*/ 1167908 w 1333472"/>
                <a:gd name="csY6259" fmla="*/ 995071 h 1537073"/>
                <a:gd name="csX6260" fmla="*/ 1167908 w 1333472"/>
                <a:gd name="csY6260" fmla="*/ 995071 h 1537073"/>
                <a:gd name="csX6261" fmla="*/ 1167908 w 1333472"/>
                <a:gd name="csY6261" fmla="*/ 996749 h 1537073"/>
                <a:gd name="csX6262" fmla="*/ 1167908 w 1333472"/>
                <a:gd name="csY6262" fmla="*/ 998986 h 1537073"/>
                <a:gd name="csX6263" fmla="*/ 1167908 w 1333472"/>
                <a:gd name="csY6263" fmla="*/ 1000664 h 1537073"/>
                <a:gd name="csX6264" fmla="*/ 1165670 w 1333472"/>
                <a:gd name="csY6264" fmla="*/ 1000664 h 1537073"/>
                <a:gd name="csX6265" fmla="*/ 1165670 w 1333472"/>
                <a:gd name="csY6265" fmla="*/ 1002342 h 1537073"/>
                <a:gd name="csX6266" fmla="*/ 1167908 w 1333472"/>
                <a:gd name="csY6266" fmla="*/ 1002342 h 1537073"/>
                <a:gd name="csX6267" fmla="*/ 1167908 w 1333472"/>
                <a:gd name="csY6267" fmla="*/ 1004020 h 1537073"/>
                <a:gd name="csX6268" fmla="*/ 1167908 w 1333472"/>
                <a:gd name="csY6268" fmla="*/ 1005698 h 1537073"/>
                <a:gd name="csX6269" fmla="*/ 1163992 w 1333472"/>
                <a:gd name="csY6269" fmla="*/ 1004020 h 1537073"/>
                <a:gd name="csX6270" fmla="*/ 1163992 w 1333472"/>
                <a:gd name="csY6270" fmla="*/ 1002342 h 1537073"/>
                <a:gd name="csX6271" fmla="*/ 1162314 w 1333472"/>
                <a:gd name="csY6271" fmla="*/ 1002342 h 1537073"/>
                <a:gd name="csX6272" fmla="*/ 1162314 w 1333472"/>
                <a:gd name="csY6272" fmla="*/ 1002342 h 1537073"/>
                <a:gd name="csX6273" fmla="*/ 1162314 w 1333472"/>
                <a:gd name="csY6273" fmla="*/ 1004020 h 1537073"/>
                <a:gd name="csX6274" fmla="*/ 1162314 w 1333472"/>
                <a:gd name="csY6274" fmla="*/ 1005698 h 1537073"/>
                <a:gd name="csX6275" fmla="*/ 1160636 w 1333472"/>
                <a:gd name="csY6275" fmla="*/ 1007936 h 1537073"/>
                <a:gd name="csX6276" fmla="*/ 1160636 w 1333472"/>
                <a:gd name="csY6276" fmla="*/ 1009614 h 1537073"/>
                <a:gd name="csX6277" fmla="*/ 1158958 w 1333472"/>
                <a:gd name="csY6277" fmla="*/ 1007936 h 1537073"/>
                <a:gd name="csX6278" fmla="*/ 1156721 w 1333472"/>
                <a:gd name="csY6278" fmla="*/ 1007936 h 1537073"/>
                <a:gd name="csX6279" fmla="*/ 1158958 w 1333472"/>
                <a:gd name="csY6279" fmla="*/ 1007936 h 1537073"/>
                <a:gd name="csX6280" fmla="*/ 1156721 w 1333472"/>
                <a:gd name="csY6280" fmla="*/ 1007936 h 1537073"/>
                <a:gd name="csX6281" fmla="*/ 1155042 w 1333472"/>
                <a:gd name="csY6281" fmla="*/ 1005698 h 1537073"/>
                <a:gd name="csX6282" fmla="*/ 1155042 w 1333472"/>
                <a:gd name="csY6282" fmla="*/ 1007936 h 1537073"/>
                <a:gd name="csX6283" fmla="*/ 1155042 w 1333472"/>
                <a:gd name="csY6283" fmla="*/ 1009614 h 1537073"/>
                <a:gd name="csX6284" fmla="*/ 1155042 w 1333472"/>
                <a:gd name="csY6284" fmla="*/ 1011292 h 1537073"/>
                <a:gd name="csX6285" fmla="*/ 1155042 w 1333472"/>
                <a:gd name="csY6285" fmla="*/ 1012970 h 1537073"/>
                <a:gd name="csX6286" fmla="*/ 1155042 w 1333472"/>
                <a:gd name="csY6286" fmla="*/ 1014648 h 1537073"/>
                <a:gd name="csX6287" fmla="*/ 1155042 w 1333472"/>
                <a:gd name="csY6287" fmla="*/ 1016326 h 1537073"/>
                <a:gd name="csX6288" fmla="*/ 1153364 w 1333472"/>
                <a:gd name="csY6288" fmla="*/ 1016326 h 1537073"/>
                <a:gd name="csX6289" fmla="*/ 1151686 w 1333472"/>
                <a:gd name="csY6289" fmla="*/ 1016326 h 1537073"/>
                <a:gd name="csX6290" fmla="*/ 1150009 w 1333472"/>
                <a:gd name="csY6290" fmla="*/ 1016326 h 1537073"/>
                <a:gd name="csX6291" fmla="*/ 1150009 w 1333472"/>
                <a:gd name="csY6291" fmla="*/ 1014648 h 1537073"/>
                <a:gd name="csX6292" fmla="*/ 1148331 w 1333472"/>
                <a:gd name="csY6292" fmla="*/ 1014648 h 1537073"/>
                <a:gd name="csX6293" fmla="*/ 1146093 w 1333472"/>
                <a:gd name="csY6293" fmla="*/ 1014648 h 1537073"/>
                <a:gd name="csX6294" fmla="*/ 1144415 w 1333472"/>
                <a:gd name="csY6294" fmla="*/ 1012970 h 1537073"/>
                <a:gd name="csX6295" fmla="*/ 1142737 w 1333472"/>
                <a:gd name="csY6295" fmla="*/ 1012970 h 1537073"/>
                <a:gd name="csX6296" fmla="*/ 1142737 w 1333472"/>
                <a:gd name="csY6296" fmla="*/ 1014648 h 1537073"/>
                <a:gd name="csX6297" fmla="*/ 1141059 w 1333472"/>
                <a:gd name="csY6297" fmla="*/ 1014648 h 1537073"/>
                <a:gd name="csX6298" fmla="*/ 1139381 w 1333472"/>
                <a:gd name="csY6298" fmla="*/ 1014648 h 1537073"/>
                <a:gd name="csX6299" fmla="*/ 1141059 w 1333472"/>
                <a:gd name="csY6299" fmla="*/ 1014648 h 1537073"/>
                <a:gd name="csX6300" fmla="*/ 1139381 w 1333472"/>
                <a:gd name="csY6300" fmla="*/ 1014648 h 1537073"/>
                <a:gd name="csX6301" fmla="*/ 1137144 w 1333472"/>
                <a:gd name="csY6301" fmla="*/ 1014648 h 1537073"/>
                <a:gd name="csX6302" fmla="*/ 1137144 w 1333472"/>
                <a:gd name="csY6302" fmla="*/ 1016326 h 1537073"/>
                <a:gd name="csX6303" fmla="*/ 1137144 w 1333472"/>
                <a:gd name="csY6303" fmla="*/ 1018563 h 1537073"/>
                <a:gd name="csX6304" fmla="*/ 1139381 w 1333472"/>
                <a:gd name="csY6304" fmla="*/ 1018563 h 1537073"/>
                <a:gd name="csX6305" fmla="*/ 1141059 w 1333472"/>
                <a:gd name="csY6305" fmla="*/ 1018563 h 1537073"/>
                <a:gd name="csX6306" fmla="*/ 1142737 w 1333472"/>
                <a:gd name="csY6306" fmla="*/ 1018563 h 1537073"/>
                <a:gd name="csX6307" fmla="*/ 1144415 w 1333472"/>
                <a:gd name="csY6307" fmla="*/ 1018563 h 1537073"/>
                <a:gd name="csX6308" fmla="*/ 1146093 w 1333472"/>
                <a:gd name="csY6308" fmla="*/ 1018563 h 1537073"/>
                <a:gd name="csX6309" fmla="*/ 1146093 w 1333472"/>
                <a:gd name="csY6309" fmla="*/ 1020241 h 1537073"/>
                <a:gd name="csX6310" fmla="*/ 1144415 w 1333472"/>
                <a:gd name="csY6310" fmla="*/ 1020241 h 1537073"/>
                <a:gd name="csX6311" fmla="*/ 1146093 w 1333472"/>
                <a:gd name="csY6311" fmla="*/ 1021919 h 1537073"/>
                <a:gd name="csX6312" fmla="*/ 1146093 w 1333472"/>
                <a:gd name="csY6312" fmla="*/ 1023597 h 1537073"/>
                <a:gd name="csX6313" fmla="*/ 1144415 w 1333472"/>
                <a:gd name="csY6313" fmla="*/ 1023597 h 1537073"/>
                <a:gd name="csX6314" fmla="*/ 1144415 w 1333472"/>
                <a:gd name="csY6314" fmla="*/ 1023597 h 1537073"/>
                <a:gd name="csX6315" fmla="*/ 1144415 w 1333472"/>
                <a:gd name="csY6315" fmla="*/ 1025275 h 1537073"/>
                <a:gd name="csX6316" fmla="*/ 1142737 w 1333472"/>
                <a:gd name="csY6316" fmla="*/ 1025275 h 1537073"/>
                <a:gd name="csX6317" fmla="*/ 1141059 w 1333472"/>
                <a:gd name="csY6317" fmla="*/ 1025275 h 1537073"/>
                <a:gd name="csX6318" fmla="*/ 1139381 w 1333472"/>
                <a:gd name="csY6318" fmla="*/ 1025275 h 1537073"/>
                <a:gd name="csX6319" fmla="*/ 1139381 w 1333472"/>
                <a:gd name="csY6319" fmla="*/ 1025275 h 1537073"/>
                <a:gd name="csX6320" fmla="*/ 1139381 w 1333472"/>
                <a:gd name="csY6320" fmla="*/ 1027513 h 1537073"/>
                <a:gd name="csX6321" fmla="*/ 1139381 w 1333472"/>
                <a:gd name="csY6321" fmla="*/ 1029191 h 1537073"/>
                <a:gd name="csX6322" fmla="*/ 1139381 w 1333472"/>
                <a:gd name="csY6322" fmla="*/ 1030869 h 1537073"/>
                <a:gd name="csX6323" fmla="*/ 1137144 w 1333472"/>
                <a:gd name="csY6323" fmla="*/ 1030869 h 1537073"/>
                <a:gd name="csX6324" fmla="*/ 1135465 w 1333472"/>
                <a:gd name="csY6324" fmla="*/ 1030869 h 1537073"/>
                <a:gd name="csX6325" fmla="*/ 1135465 w 1333472"/>
                <a:gd name="csY6325" fmla="*/ 1029191 h 1537073"/>
                <a:gd name="csX6326" fmla="*/ 1137144 w 1333472"/>
                <a:gd name="csY6326" fmla="*/ 1029191 h 1537073"/>
                <a:gd name="csX6327" fmla="*/ 1137144 w 1333472"/>
                <a:gd name="csY6327" fmla="*/ 1027513 h 1537073"/>
                <a:gd name="csX6328" fmla="*/ 1135465 w 1333472"/>
                <a:gd name="csY6328" fmla="*/ 1027513 h 1537073"/>
                <a:gd name="csX6329" fmla="*/ 1133787 w 1333472"/>
                <a:gd name="csY6329" fmla="*/ 1027513 h 1537073"/>
                <a:gd name="csX6330" fmla="*/ 1133787 w 1333472"/>
                <a:gd name="csY6330" fmla="*/ 1027513 h 1537073"/>
                <a:gd name="csX6331" fmla="*/ 1132110 w 1333472"/>
                <a:gd name="csY6331" fmla="*/ 1027513 h 1537073"/>
                <a:gd name="csX6332" fmla="*/ 1130432 w 1333472"/>
                <a:gd name="csY6332" fmla="*/ 1027513 h 1537073"/>
                <a:gd name="csX6333" fmla="*/ 1132110 w 1333472"/>
                <a:gd name="csY6333" fmla="*/ 1029191 h 1537073"/>
                <a:gd name="csX6334" fmla="*/ 1132110 w 1333472"/>
                <a:gd name="csY6334" fmla="*/ 1030869 h 1537073"/>
                <a:gd name="csX6335" fmla="*/ 1130432 w 1333472"/>
                <a:gd name="csY6335" fmla="*/ 1030869 h 1537073"/>
                <a:gd name="csX6336" fmla="*/ 1130432 w 1333472"/>
                <a:gd name="csY6336" fmla="*/ 1032547 h 1537073"/>
                <a:gd name="csX6337" fmla="*/ 1132110 w 1333472"/>
                <a:gd name="csY6337" fmla="*/ 1032547 h 1537073"/>
                <a:gd name="csX6338" fmla="*/ 1133787 w 1333472"/>
                <a:gd name="csY6338" fmla="*/ 1032547 h 1537073"/>
                <a:gd name="csX6339" fmla="*/ 1133787 w 1333472"/>
                <a:gd name="csY6339" fmla="*/ 1034225 h 1537073"/>
                <a:gd name="csX6340" fmla="*/ 1133787 w 1333472"/>
                <a:gd name="csY6340" fmla="*/ 1036462 h 1537073"/>
                <a:gd name="csX6341" fmla="*/ 1132110 w 1333472"/>
                <a:gd name="csY6341" fmla="*/ 1036462 h 1537073"/>
                <a:gd name="csX6342" fmla="*/ 1130432 w 1333472"/>
                <a:gd name="csY6342" fmla="*/ 1036462 h 1537073"/>
                <a:gd name="csX6343" fmla="*/ 1128194 w 1333472"/>
                <a:gd name="csY6343" fmla="*/ 1036462 h 1537073"/>
                <a:gd name="csX6344" fmla="*/ 1126516 w 1333472"/>
                <a:gd name="csY6344" fmla="*/ 1036462 h 1537073"/>
                <a:gd name="csX6345" fmla="*/ 1126516 w 1333472"/>
                <a:gd name="csY6345" fmla="*/ 1036462 h 1537073"/>
                <a:gd name="csX6346" fmla="*/ 1126516 w 1333472"/>
                <a:gd name="csY6346" fmla="*/ 1038140 h 1537073"/>
                <a:gd name="csX6347" fmla="*/ 1128194 w 1333472"/>
                <a:gd name="csY6347" fmla="*/ 1038140 h 1537073"/>
                <a:gd name="csX6348" fmla="*/ 1128194 w 1333472"/>
                <a:gd name="csY6348" fmla="*/ 1039818 h 1537073"/>
                <a:gd name="csX6349" fmla="*/ 1128194 w 1333472"/>
                <a:gd name="csY6349" fmla="*/ 1041496 h 1537073"/>
                <a:gd name="csX6350" fmla="*/ 1126516 w 1333472"/>
                <a:gd name="csY6350" fmla="*/ 1041496 h 1537073"/>
                <a:gd name="csX6351" fmla="*/ 1124838 w 1333472"/>
                <a:gd name="csY6351" fmla="*/ 1041496 h 1537073"/>
                <a:gd name="csX6352" fmla="*/ 1124838 w 1333472"/>
                <a:gd name="csY6352" fmla="*/ 1041496 h 1537073"/>
                <a:gd name="csX6353" fmla="*/ 1123160 w 1333472"/>
                <a:gd name="csY6353" fmla="*/ 1041496 h 1537073"/>
                <a:gd name="csX6354" fmla="*/ 1121482 w 1333472"/>
                <a:gd name="csY6354" fmla="*/ 1041496 h 1537073"/>
                <a:gd name="csX6355" fmla="*/ 1119804 w 1333472"/>
                <a:gd name="csY6355" fmla="*/ 1041496 h 1537073"/>
                <a:gd name="csX6356" fmla="*/ 1119804 w 1333472"/>
                <a:gd name="csY6356" fmla="*/ 1043174 h 1537073"/>
                <a:gd name="csX6357" fmla="*/ 1121482 w 1333472"/>
                <a:gd name="csY6357" fmla="*/ 1043174 h 1537073"/>
                <a:gd name="csX6358" fmla="*/ 1121482 w 1333472"/>
                <a:gd name="csY6358" fmla="*/ 1044852 h 1537073"/>
                <a:gd name="csX6359" fmla="*/ 1119804 w 1333472"/>
                <a:gd name="csY6359" fmla="*/ 1044852 h 1537073"/>
                <a:gd name="csX6360" fmla="*/ 1117567 w 1333472"/>
                <a:gd name="csY6360" fmla="*/ 1044852 h 1537073"/>
                <a:gd name="csX6361" fmla="*/ 1115888 w 1333472"/>
                <a:gd name="csY6361" fmla="*/ 1044852 h 1537073"/>
                <a:gd name="csX6362" fmla="*/ 1114210 w 1333472"/>
                <a:gd name="csY6362" fmla="*/ 1044852 h 1537073"/>
                <a:gd name="csX6363" fmla="*/ 1114210 w 1333472"/>
                <a:gd name="csY6363" fmla="*/ 1047090 h 1537073"/>
                <a:gd name="csX6364" fmla="*/ 1114210 w 1333472"/>
                <a:gd name="csY6364" fmla="*/ 1048768 h 1537073"/>
                <a:gd name="csX6365" fmla="*/ 1114210 w 1333472"/>
                <a:gd name="csY6365" fmla="*/ 1050446 h 1537073"/>
                <a:gd name="csX6366" fmla="*/ 1112533 w 1333472"/>
                <a:gd name="csY6366" fmla="*/ 1050446 h 1537073"/>
                <a:gd name="csX6367" fmla="*/ 1110855 w 1333472"/>
                <a:gd name="csY6367" fmla="*/ 1052124 h 1537073"/>
                <a:gd name="csX6368" fmla="*/ 1108617 w 1333472"/>
                <a:gd name="csY6368" fmla="*/ 1053802 h 1537073"/>
                <a:gd name="csX6369" fmla="*/ 1106939 w 1333472"/>
                <a:gd name="csY6369" fmla="*/ 1053802 h 1537073"/>
                <a:gd name="csX6370" fmla="*/ 1105261 w 1333472"/>
                <a:gd name="csY6370" fmla="*/ 1053802 h 1537073"/>
                <a:gd name="csX6371" fmla="*/ 1103583 w 1333472"/>
                <a:gd name="csY6371" fmla="*/ 1053802 h 1537073"/>
                <a:gd name="csX6372" fmla="*/ 1103583 w 1333472"/>
                <a:gd name="csY6372" fmla="*/ 1052124 h 1537073"/>
                <a:gd name="csX6373" fmla="*/ 1103583 w 1333472"/>
                <a:gd name="csY6373" fmla="*/ 1050446 h 1537073"/>
                <a:gd name="csX6374" fmla="*/ 1101905 w 1333472"/>
                <a:gd name="csY6374" fmla="*/ 1052124 h 1537073"/>
                <a:gd name="csX6375" fmla="*/ 1101905 w 1333472"/>
                <a:gd name="csY6375" fmla="*/ 1053802 h 1537073"/>
                <a:gd name="csX6376" fmla="*/ 1099668 w 1333472"/>
                <a:gd name="csY6376" fmla="*/ 1053802 h 1537073"/>
                <a:gd name="csX6377" fmla="*/ 1099668 w 1333472"/>
                <a:gd name="csY6377" fmla="*/ 1052124 h 1537073"/>
                <a:gd name="csX6378" fmla="*/ 1097990 w 1333472"/>
                <a:gd name="csY6378" fmla="*/ 1050446 h 1537073"/>
                <a:gd name="csX6379" fmla="*/ 1096311 w 1333472"/>
                <a:gd name="csY6379" fmla="*/ 1050446 h 1537073"/>
                <a:gd name="csX6380" fmla="*/ 1096311 w 1333472"/>
                <a:gd name="csY6380" fmla="*/ 1052124 h 1537073"/>
                <a:gd name="csX6381" fmla="*/ 1096311 w 1333472"/>
                <a:gd name="csY6381" fmla="*/ 1053802 h 1537073"/>
                <a:gd name="csX6382" fmla="*/ 1096311 w 1333472"/>
                <a:gd name="csY6382" fmla="*/ 1056039 h 1537073"/>
                <a:gd name="csX6383" fmla="*/ 1096311 w 1333472"/>
                <a:gd name="csY6383" fmla="*/ 1056039 h 1537073"/>
                <a:gd name="csX6384" fmla="*/ 1096311 w 1333472"/>
                <a:gd name="csY6384" fmla="*/ 1057717 h 1537073"/>
                <a:gd name="csX6385" fmla="*/ 1096311 w 1333472"/>
                <a:gd name="csY6385" fmla="*/ 1057717 h 1537073"/>
                <a:gd name="csX6386" fmla="*/ 1094633 w 1333472"/>
                <a:gd name="csY6386" fmla="*/ 1057717 h 1537073"/>
                <a:gd name="csX6387" fmla="*/ 1092956 w 1333472"/>
                <a:gd name="csY6387" fmla="*/ 1056039 h 1537073"/>
                <a:gd name="csX6388" fmla="*/ 1091278 w 1333472"/>
                <a:gd name="csY6388" fmla="*/ 1056039 h 1537073"/>
                <a:gd name="csX6389" fmla="*/ 1089040 w 1333472"/>
                <a:gd name="csY6389" fmla="*/ 1056039 h 1537073"/>
                <a:gd name="csX6390" fmla="*/ 1089040 w 1333472"/>
                <a:gd name="csY6390" fmla="*/ 1057717 h 1537073"/>
                <a:gd name="csX6391" fmla="*/ 1091278 w 1333472"/>
                <a:gd name="csY6391" fmla="*/ 1059395 h 1537073"/>
                <a:gd name="csX6392" fmla="*/ 1091278 w 1333472"/>
                <a:gd name="csY6392" fmla="*/ 1061073 h 1537073"/>
                <a:gd name="csX6393" fmla="*/ 1091278 w 1333472"/>
                <a:gd name="csY6393" fmla="*/ 1061073 h 1537073"/>
                <a:gd name="csX6394" fmla="*/ 1089040 w 1333472"/>
                <a:gd name="csY6394" fmla="*/ 1061073 h 1537073"/>
                <a:gd name="csX6395" fmla="*/ 1087362 w 1333472"/>
                <a:gd name="csY6395" fmla="*/ 1061073 h 1537073"/>
                <a:gd name="csX6396" fmla="*/ 1085684 w 1333472"/>
                <a:gd name="csY6396" fmla="*/ 1061073 h 1537073"/>
                <a:gd name="csX6397" fmla="*/ 1085684 w 1333472"/>
                <a:gd name="csY6397" fmla="*/ 1059395 h 1537073"/>
                <a:gd name="csX6398" fmla="*/ 1085684 w 1333472"/>
                <a:gd name="csY6398" fmla="*/ 1059395 h 1537073"/>
                <a:gd name="csX6399" fmla="*/ 1084006 w 1333472"/>
                <a:gd name="csY6399" fmla="*/ 1059395 h 1537073"/>
                <a:gd name="csX6400" fmla="*/ 1082328 w 1333472"/>
                <a:gd name="csY6400" fmla="*/ 1061073 h 1537073"/>
                <a:gd name="csX6401" fmla="*/ 1080091 w 1333472"/>
                <a:gd name="csY6401" fmla="*/ 1061073 h 1537073"/>
                <a:gd name="csX6402" fmla="*/ 1080091 w 1333472"/>
                <a:gd name="csY6402" fmla="*/ 1062751 h 1537073"/>
                <a:gd name="csX6403" fmla="*/ 1082328 w 1333472"/>
                <a:gd name="csY6403" fmla="*/ 1062751 h 1537073"/>
                <a:gd name="csX6404" fmla="*/ 1084006 w 1333472"/>
                <a:gd name="csY6404" fmla="*/ 1062751 h 1537073"/>
                <a:gd name="csX6405" fmla="*/ 1084006 w 1333472"/>
                <a:gd name="csY6405" fmla="*/ 1064989 h 1537073"/>
                <a:gd name="csX6406" fmla="*/ 1084006 w 1333472"/>
                <a:gd name="csY6406" fmla="*/ 1066667 h 1537073"/>
                <a:gd name="csX6407" fmla="*/ 1082328 w 1333472"/>
                <a:gd name="csY6407" fmla="*/ 1066667 h 1537073"/>
                <a:gd name="csX6408" fmla="*/ 1080091 w 1333472"/>
                <a:gd name="csY6408" fmla="*/ 1066667 h 1537073"/>
                <a:gd name="csX6409" fmla="*/ 1080091 w 1333472"/>
                <a:gd name="csY6409" fmla="*/ 1066667 h 1537073"/>
                <a:gd name="csX6410" fmla="*/ 1078413 w 1333472"/>
                <a:gd name="csY6410" fmla="*/ 1066667 h 1537073"/>
                <a:gd name="csX6411" fmla="*/ 1078413 w 1333472"/>
                <a:gd name="csY6411" fmla="*/ 1064989 h 1537073"/>
                <a:gd name="csX6412" fmla="*/ 1075056 w 1333472"/>
                <a:gd name="csY6412" fmla="*/ 1062751 h 1537073"/>
                <a:gd name="csX6413" fmla="*/ 1075056 w 1333472"/>
                <a:gd name="csY6413" fmla="*/ 1061073 h 1537073"/>
                <a:gd name="csX6414" fmla="*/ 1075056 w 1333472"/>
                <a:gd name="csY6414" fmla="*/ 1059395 h 1537073"/>
                <a:gd name="csX6415" fmla="*/ 1073379 w 1333472"/>
                <a:gd name="csY6415" fmla="*/ 1059395 h 1537073"/>
                <a:gd name="csX6416" fmla="*/ 1073379 w 1333472"/>
                <a:gd name="csY6416" fmla="*/ 1061073 h 1537073"/>
                <a:gd name="csX6417" fmla="*/ 1073379 w 1333472"/>
                <a:gd name="csY6417" fmla="*/ 1062751 h 1537073"/>
                <a:gd name="csX6418" fmla="*/ 1073379 w 1333472"/>
                <a:gd name="csY6418" fmla="*/ 1064989 h 1537073"/>
                <a:gd name="csX6419" fmla="*/ 1073379 w 1333472"/>
                <a:gd name="csY6419" fmla="*/ 1066667 h 1537073"/>
                <a:gd name="csX6420" fmla="*/ 1071141 w 1333472"/>
                <a:gd name="csY6420" fmla="*/ 1066667 h 1537073"/>
                <a:gd name="csX6421" fmla="*/ 1069463 w 1333472"/>
                <a:gd name="csY6421" fmla="*/ 1066667 h 1537073"/>
                <a:gd name="csX6422" fmla="*/ 1067785 w 1333472"/>
                <a:gd name="csY6422" fmla="*/ 1064989 h 1537073"/>
                <a:gd name="csX6423" fmla="*/ 1067785 w 1333472"/>
                <a:gd name="csY6423" fmla="*/ 1066667 h 1537073"/>
                <a:gd name="csX6424" fmla="*/ 1067785 w 1333472"/>
                <a:gd name="csY6424" fmla="*/ 1068345 h 1537073"/>
                <a:gd name="csX6425" fmla="*/ 1066107 w 1333472"/>
                <a:gd name="csY6425" fmla="*/ 1068345 h 1537073"/>
                <a:gd name="csX6426" fmla="*/ 1064429 w 1333472"/>
                <a:gd name="csY6426" fmla="*/ 1068345 h 1537073"/>
                <a:gd name="csX6427" fmla="*/ 1064429 w 1333472"/>
                <a:gd name="csY6427" fmla="*/ 1066667 h 1537073"/>
                <a:gd name="csX6428" fmla="*/ 1062751 w 1333472"/>
                <a:gd name="csY6428" fmla="*/ 1066667 h 1537073"/>
                <a:gd name="csX6429" fmla="*/ 1062751 w 1333472"/>
                <a:gd name="csY6429" fmla="*/ 1068345 h 1537073"/>
                <a:gd name="csX6430" fmla="*/ 1062751 w 1333472"/>
                <a:gd name="csY6430" fmla="*/ 1070023 h 1537073"/>
                <a:gd name="csX6431" fmla="*/ 1060514 w 1333472"/>
                <a:gd name="csY6431" fmla="*/ 1070023 h 1537073"/>
                <a:gd name="csX6432" fmla="*/ 1058836 w 1333472"/>
                <a:gd name="csY6432" fmla="*/ 1070023 h 1537073"/>
                <a:gd name="csX6433" fmla="*/ 1058836 w 1333472"/>
                <a:gd name="csY6433" fmla="*/ 1071701 h 1537073"/>
                <a:gd name="csX6434" fmla="*/ 1058836 w 1333472"/>
                <a:gd name="csY6434" fmla="*/ 1073379 h 1537073"/>
                <a:gd name="csX6435" fmla="*/ 1057157 w 1333472"/>
                <a:gd name="csY6435" fmla="*/ 1073379 h 1537073"/>
                <a:gd name="csX6436" fmla="*/ 1055479 w 1333472"/>
                <a:gd name="csY6436" fmla="*/ 1071701 h 1537073"/>
                <a:gd name="csX6437" fmla="*/ 1053802 w 1333472"/>
                <a:gd name="csY6437" fmla="*/ 1071701 h 1537073"/>
                <a:gd name="csX6438" fmla="*/ 1053802 w 1333472"/>
                <a:gd name="csY6438" fmla="*/ 1073379 h 1537073"/>
                <a:gd name="csX6439" fmla="*/ 1053802 w 1333472"/>
                <a:gd name="csY6439" fmla="*/ 1073379 h 1537073"/>
                <a:gd name="csX6440" fmla="*/ 1051564 w 1333472"/>
                <a:gd name="csY6440" fmla="*/ 1073379 h 1537073"/>
                <a:gd name="csX6441" fmla="*/ 1049886 w 1333472"/>
                <a:gd name="csY6441" fmla="*/ 1073379 h 1537073"/>
                <a:gd name="csX6442" fmla="*/ 1048208 w 1333472"/>
                <a:gd name="csY6442" fmla="*/ 1073379 h 1537073"/>
                <a:gd name="csX6443" fmla="*/ 1048208 w 1333472"/>
                <a:gd name="csY6443" fmla="*/ 1073379 h 1537073"/>
                <a:gd name="csX6444" fmla="*/ 1048208 w 1333472"/>
                <a:gd name="csY6444" fmla="*/ 1075616 h 1537073"/>
                <a:gd name="csX6445" fmla="*/ 1048208 w 1333472"/>
                <a:gd name="csY6445" fmla="*/ 1077294 h 1537073"/>
                <a:gd name="csX6446" fmla="*/ 1048208 w 1333472"/>
                <a:gd name="csY6446" fmla="*/ 1078972 h 1537073"/>
                <a:gd name="csX6447" fmla="*/ 1046530 w 1333472"/>
                <a:gd name="csY6447" fmla="*/ 1078972 h 1537073"/>
                <a:gd name="csX6448" fmla="*/ 1044852 w 1333472"/>
                <a:gd name="csY6448" fmla="*/ 1078972 h 1537073"/>
                <a:gd name="csX6449" fmla="*/ 1044852 w 1333472"/>
                <a:gd name="csY6449" fmla="*/ 1077294 h 1537073"/>
                <a:gd name="csX6450" fmla="*/ 1042615 w 1333472"/>
                <a:gd name="csY6450" fmla="*/ 1075616 h 1537073"/>
                <a:gd name="csX6451" fmla="*/ 1042615 w 1333472"/>
                <a:gd name="csY6451" fmla="*/ 1077294 h 1537073"/>
                <a:gd name="csX6452" fmla="*/ 1042615 w 1333472"/>
                <a:gd name="csY6452" fmla="*/ 1078972 h 1537073"/>
                <a:gd name="csX6453" fmla="*/ 1042615 w 1333472"/>
                <a:gd name="csY6453" fmla="*/ 1080650 h 1537073"/>
                <a:gd name="csX6454" fmla="*/ 1040937 w 1333472"/>
                <a:gd name="csY6454" fmla="*/ 1080650 h 1537073"/>
                <a:gd name="csX6455" fmla="*/ 1039259 w 1333472"/>
                <a:gd name="csY6455" fmla="*/ 1080650 h 1537073"/>
                <a:gd name="csX6456" fmla="*/ 1037580 w 1333472"/>
                <a:gd name="csY6456" fmla="*/ 1080650 h 1537073"/>
                <a:gd name="csX6457" fmla="*/ 1039259 w 1333472"/>
                <a:gd name="csY6457" fmla="*/ 1080650 h 1537073"/>
                <a:gd name="csX6458" fmla="*/ 1037580 w 1333472"/>
                <a:gd name="csY6458" fmla="*/ 1080650 h 1537073"/>
                <a:gd name="csX6459" fmla="*/ 1035902 w 1333472"/>
                <a:gd name="csY6459" fmla="*/ 1080650 h 1537073"/>
                <a:gd name="csX6460" fmla="*/ 1035902 w 1333472"/>
                <a:gd name="csY6460" fmla="*/ 1078972 h 1537073"/>
                <a:gd name="csX6461" fmla="*/ 1035902 w 1333472"/>
                <a:gd name="csY6461" fmla="*/ 1077294 h 1537073"/>
                <a:gd name="csX6462" fmla="*/ 1034225 w 1333472"/>
                <a:gd name="csY6462" fmla="*/ 1077294 h 1537073"/>
                <a:gd name="csX6463" fmla="*/ 1034225 w 1333472"/>
                <a:gd name="csY6463" fmla="*/ 1078972 h 1537073"/>
                <a:gd name="csX6464" fmla="*/ 1031987 w 1333472"/>
                <a:gd name="csY6464" fmla="*/ 1077294 h 1537073"/>
                <a:gd name="csX6465" fmla="*/ 1031987 w 1333472"/>
                <a:gd name="csY6465" fmla="*/ 1075616 h 1537073"/>
                <a:gd name="csX6466" fmla="*/ 1031987 w 1333472"/>
                <a:gd name="csY6466" fmla="*/ 1073379 h 1537073"/>
                <a:gd name="csX6467" fmla="*/ 1031987 w 1333472"/>
                <a:gd name="csY6467" fmla="*/ 1071701 h 1537073"/>
                <a:gd name="csX6468" fmla="*/ 1030309 w 1333472"/>
                <a:gd name="csY6468" fmla="*/ 1071701 h 1537073"/>
                <a:gd name="csX6469" fmla="*/ 1030309 w 1333472"/>
                <a:gd name="csY6469" fmla="*/ 1070023 h 1537073"/>
                <a:gd name="csX6470" fmla="*/ 1028631 w 1333472"/>
                <a:gd name="csY6470" fmla="*/ 1070023 h 1537073"/>
                <a:gd name="csX6471" fmla="*/ 1026953 w 1333472"/>
                <a:gd name="csY6471" fmla="*/ 1070023 h 1537073"/>
                <a:gd name="csX6472" fmla="*/ 1025275 w 1333472"/>
                <a:gd name="csY6472" fmla="*/ 1071701 h 1537073"/>
                <a:gd name="csX6473" fmla="*/ 1025275 w 1333472"/>
                <a:gd name="csY6473" fmla="*/ 1073379 h 1537073"/>
                <a:gd name="csX6474" fmla="*/ 1025275 w 1333472"/>
                <a:gd name="csY6474" fmla="*/ 1075616 h 1537073"/>
                <a:gd name="csX6475" fmla="*/ 1025275 w 1333472"/>
                <a:gd name="csY6475" fmla="*/ 1077294 h 1537073"/>
                <a:gd name="csX6476" fmla="*/ 1025275 w 1333472"/>
                <a:gd name="csY6476" fmla="*/ 1078972 h 1537073"/>
                <a:gd name="csX6477" fmla="*/ 1025275 w 1333472"/>
                <a:gd name="csY6477" fmla="*/ 1078972 h 1537073"/>
                <a:gd name="csX6478" fmla="*/ 1023038 w 1333472"/>
                <a:gd name="csY6478" fmla="*/ 1078972 h 1537073"/>
                <a:gd name="csX6479" fmla="*/ 1021360 w 1333472"/>
                <a:gd name="csY6479" fmla="*/ 1078972 h 1537073"/>
                <a:gd name="csX6480" fmla="*/ 1021360 w 1333472"/>
                <a:gd name="csY6480" fmla="*/ 1080650 h 1537073"/>
                <a:gd name="csX6481" fmla="*/ 1023038 w 1333472"/>
                <a:gd name="csY6481" fmla="*/ 1080650 h 1537073"/>
                <a:gd name="csX6482" fmla="*/ 1023038 w 1333472"/>
                <a:gd name="csY6482" fmla="*/ 1082328 h 1537073"/>
                <a:gd name="csX6483" fmla="*/ 1023038 w 1333472"/>
                <a:gd name="csY6483" fmla="*/ 1084566 h 1537073"/>
                <a:gd name="csX6484" fmla="*/ 1025275 w 1333472"/>
                <a:gd name="csY6484" fmla="*/ 1084566 h 1537073"/>
                <a:gd name="csX6485" fmla="*/ 1025275 w 1333472"/>
                <a:gd name="csY6485" fmla="*/ 1086244 h 1537073"/>
                <a:gd name="csX6486" fmla="*/ 1025275 w 1333472"/>
                <a:gd name="csY6486" fmla="*/ 1087922 h 1537073"/>
                <a:gd name="csX6487" fmla="*/ 1023038 w 1333472"/>
                <a:gd name="csY6487" fmla="*/ 1087922 h 1537073"/>
                <a:gd name="csX6488" fmla="*/ 1023038 w 1333472"/>
                <a:gd name="csY6488" fmla="*/ 1089600 h 1537073"/>
                <a:gd name="csX6489" fmla="*/ 1021360 w 1333472"/>
                <a:gd name="csY6489" fmla="*/ 1089600 h 1537073"/>
                <a:gd name="csX6490" fmla="*/ 1019682 w 1333472"/>
                <a:gd name="csY6490" fmla="*/ 1089600 h 1537073"/>
                <a:gd name="csX6491" fmla="*/ 1018003 w 1333472"/>
                <a:gd name="csY6491" fmla="*/ 1089600 h 1537073"/>
                <a:gd name="csX6492" fmla="*/ 1018003 w 1333472"/>
                <a:gd name="csY6492" fmla="*/ 1087922 h 1537073"/>
                <a:gd name="csX6493" fmla="*/ 1016325 w 1333472"/>
                <a:gd name="csY6493" fmla="*/ 1087922 h 1537073"/>
                <a:gd name="csX6494" fmla="*/ 1016325 w 1333472"/>
                <a:gd name="csY6494" fmla="*/ 1086244 h 1537073"/>
                <a:gd name="csX6495" fmla="*/ 1018003 w 1333472"/>
                <a:gd name="csY6495" fmla="*/ 1084566 h 1537073"/>
                <a:gd name="csX6496" fmla="*/ 1018003 w 1333472"/>
                <a:gd name="csY6496" fmla="*/ 1082328 h 1537073"/>
                <a:gd name="csX6497" fmla="*/ 1018003 w 1333472"/>
                <a:gd name="csY6497" fmla="*/ 1080650 h 1537073"/>
                <a:gd name="csX6498" fmla="*/ 1016325 w 1333472"/>
                <a:gd name="csY6498" fmla="*/ 1080650 h 1537073"/>
                <a:gd name="csX6499" fmla="*/ 1014088 w 1333472"/>
                <a:gd name="csY6499" fmla="*/ 1080650 h 1537073"/>
                <a:gd name="csX6500" fmla="*/ 1012410 w 1333472"/>
                <a:gd name="csY6500" fmla="*/ 1080650 h 1537073"/>
                <a:gd name="csX6501" fmla="*/ 1010732 w 1333472"/>
                <a:gd name="csY6501" fmla="*/ 1078972 h 1537073"/>
                <a:gd name="csX6502" fmla="*/ 1009054 w 1333472"/>
                <a:gd name="csY6502" fmla="*/ 1078972 h 1537073"/>
                <a:gd name="csX6503" fmla="*/ 1007376 w 1333472"/>
                <a:gd name="csY6503" fmla="*/ 1078972 h 1537073"/>
                <a:gd name="csX6504" fmla="*/ 1007376 w 1333472"/>
                <a:gd name="csY6504" fmla="*/ 1080650 h 1537073"/>
                <a:gd name="csX6505" fmla="*/ 1009054 w 1333472"/>
                <a:gd name="csY6505" fmla="*/ 1080650 h 1537073"/>
                <a:gd name="csX6506" fmla="*/ 1009054 w 1333472"/>
                <a:gd name="csY6506" fmla="*/ 1082328 h 1537073"/>
                <a:gd name="csX6507" fmla="*/ 1010732 w 1333472"/>
                <a:gd name="csY6507" fmla="*/ 1082328 h 1537073"/>
                <a:gd name="csX6508" fmla="*/ 1012410 w 1333472"/>
                <a:gd name="csY6508" fmla="*/ 1084566 h 1537073"/>
                <a:gd name="csX6509" fmla="*/ 1014088 w 1333472"/>
                <a:gd name="csY6509" fmla="*/ 1084566 h 1537073"/>
                <a:gd name="csX6510" fmla="*/ 1014088 w 1333472"/>
                <a:gd name="csY6510" fmla="*/ 1086244 h 1537073"/>
                <a:gd name="csX6511" fmla="*/ 1014088 w 1333472"/>
                <a:gd name="csY6511" fmla="*/ 1087922 h 1537073"/>
                <a:gd name="csX6512" fmla="*/ 1014088 w 1333472"/>
                <a:gd name="csY6512" fmla="*/ 1089600 h 1537073"/>
                <a:gd name="csX6513" fmla="*/ 1014088 w 1333472"/>
                <a:gd name="csY6513" fmla="*/ 1091278 h 1537073"/>
                <a:gd name="csX6514" fmla="*/ 1014088 w 1333472"/>
                <a:gd name="csY6514" fmla="*/ 1091278 h 1537073"/>
                <a:gd name="csX6515" fmla="*/ 1012410 w 1333472"/>
                <a:gd name="csY6515" fmla="*/ 1091278 h 1537073"/>
                <a:gd name="csX6516" fmla="*/ 1012410 w 1333472"/>
                <a:gd name="csY6516" fmla="*/ 1089600 h 1537073"/>
                <a:gd name="csX6517" fmla="*/ 1010732 w 1333472"/>
                <a:gd name="csY6517" fmla="*/ 1089600 h 1537073"/>
                <a:gd name="csX6518" fmla="*/ 1010732 w 1333472"/>
                <a:gd name="csY6518" fmla="*/ 1091278 h 1537073"/>
                <a:gd name="csX6519" fmla="*/ 1009054 w 1333472"/>
                <a:gd name="csY6519" fmla="*/ 1091278 h 1537073"/>
                <a:gd name="csX6520" fmla="*/ 1007376 w 1333472"/>
                <a:gd name="csY6520" fmla="*/ 1091278 h 1537073"/>
                <a:gd name="csX6521" fmla="*/ 1005698 w 1333472"/>
                <a:gd name="csY6521" fmla="*/ 1091278 h 1537073"/>
                <a:gd name="csX6522" fmla="*/ 1003461 w 1333472"/>
                <a:gd name="csY6522" fmla="*/ 1089600 h 1537073"/>
                <a:gd name="csX6523" fmla="*/ 1003461 w 1333472"/>
                <a:gd name="csY6523" fmla="*/ 1089600 h 1537073"/>
                <a:gd name="csX6524" fmla="*/ 1003461 w 1333472"/>
                <a:gd name="csY6524" fmla="*/ 1091278 h 1537073"/>
                <a:gd name="csX6525" fmla="*/ 1003461 w 1333472"/>
                <a:gd name="csY6525" fmla="*/ 1091278 h 1537073"/>
                <a:gd name="csX6526" fmla="*/ 1001783 w 1333472"/>
                <a:gd name="csY6526" fmla="*/ 1091278 h 1537073"/>
                <a:gd name="csX6527" fmla="*/ 1000105 w 1333472"/>
                <a:gd name="csY6527" fmla="*/ 1093515 h 1537073"/>
                <a:gd name="csX6528" fmla="*/ 998426 w 1333472"/>
                <a:gd name="csY6528" fmla="*/ 1091278 h 1537073"/>
                <a:gd name="csX6529" fmla="*/ 996748 w 1333472"/>
                <a:gd name="csY6529" fmla="*/ 1091278 h 1537073"/>
                <a:gd name="csX6530" fmla="*/ 996748 w 1333472"/>
                <a:gd name="csY6530" fmla="*/ 1089600 h 1537073"/>
                <a:gd name="csX6531" fmla="*/ 994511 w 1333472"/>
                <a:gd name="csY6531" fmla="*/ 1089600 h 1537073"/>
                <a:gd name="csX6532" fmla="*/ 992833 w 1333472"/>
                <a:gd name="csY6532" fmla="*/ 1089600 h 1537073"/>
                <a:gd name="csX6533" fmla="*/ 991155 w 1333472"/>
                <a:gd name="csY6533" fmla="*/ 1089600 h 1537073"/>
                <a:gd name="csX6534" fmla="*/ 991155 w 1333472"/>
                <a:gd name="csY6534" fmla="*/ 1089600 h 1537073"/>
                <a:gd name="csX6535" fmla="*/ 991155 w 1333472"/>
                <a:gd name="csY6535" fmla="*/ 1091278 h 1537073"/>
                <a:gd name="csX6536" fmla="*/ 989477 w 1333472"/>
                <a:gd name="csY6536" fmla="*/ 1091278 h 1537073"/>
                <a:gd name="csX6537" fmla="*/ 987799 w 1333472"/>
                <a:gd name="csY6537" fmla="*/ 1091278 h 1537073"/>
                <a:gd name="csX6538" fmla="*/ 987799 w 1333472"/>
                <a:gd name="csY6538" fmla="*/ 1089600 h 1537073"/>
                <a:gd name="csX6539" fmla="*/ 985562 w 1333472"/>
                <a:gd name="csY6539" fmla="*/ 1089600 h 1537073"/>
                <a:gd name="csX6540" fmla="*/ 985562 w 1333472"/>
                <a:gd name="csY6540" fmla="*/ 1089600 h 1537073"/>
                <a:gd name="csX6541" fmla="*/ 985562 w 1333472"/>
                <a:gd name="csY6541" fmla="*/ 1087922 h 1537073"/>
                <a:gd name="csX6542" fmla="*/ 983884 w 1333472"/>
                <a:gd name="csY6542" fmla="*/ 1087922 h 1537073"/>
                <a:gd name="csX6543" fmla="*/ 983884 w 1333472"/>
                <a:gd name="csY6543" fmla="*/ 1086244 h 1537073"/>
                <a:gd name="csX6544" fmla="*/ 985562 w 1333472"/>
                <a:gd name="csY6544" fmla="*/ 1086244 h 1537073"/>
                <a:gd name="csX6545" fmla="*/ 985562 w 1333472"/>
                <a:gd name="csY6545" fmla="*/ 1084566 h 1537073"/>
                <a:gd name="csX6546" fmla="*/ 985562 w 1333472"/>
                <a:gd name="csY6546" fmla="*/ 1082328 h 1537073"/>
                <a:gd name="csX6547" fmla="*/ 987799 w 1333472"/>
                <a:gd name="csY6547" fmla="*/ 1082328 h 1537073"/>
                <a:gd name="csX6548" fmla="*/ 989477 w 1333472"/>
                <a:gd name="csY6548" fmla="*/ 1082328 h 1537073"/>
                <a:gd name="csX6549" fmla="*/ 989477 w 1333472"/>
                <a:gd name="csY6549" fmla="*/ 1080650 h 1537073"/>
                <a:gd name="csX6550" fmla="*/ 989477 w 1333472"/>
                <a:gd name="csY6550" fmla="*/ 1080650 h 1537073"/>
                <a:gd name="csX6551" fmla="*/ 987799 w 1333472"/>
                <a:gd name="csY6551" fmla="*/ 1080650 h 1537073"/>
                <a:gd name="csX6552" fmla="*/ 985562 w 1333472"/>
                <a:gd name="csY6552" fmla="*/ 1078972 h 1537073"/>
                <a:gd name="csX6553" fmla="*/ 983884 w 1333472"/>
                <a:gd name="csY6553" fmla="*/ 1078972 h 1537073"/>
                <a:gd name="csX6554" fmla="*/ 982206 w 1333472"/>
                <a:gd name="csY6554" fmla="*/ 1078972 h 1537073"/>
                <a:gd name="csX6555" fmla="*/ 980528 w 1333472"/>
                <a:gd name="csY6555" fmla="*/ 1078972 h 1537073"/>
                <a:gd name="csX6556" fmla="*/ 978849 w 1333472"/>
                <a:gd name="csY6556" fmla="*/ 1078972 h 1537073"/>
                <a:gd name="csX6557" fmla="*/ 977171 w 1333472"/>
                <a:gd name="csY6557" fmla="*/ 1078972 h 1537073"/>
                <a:gd name="csX6558" fmla="*/ 977171 w 1333472"/>
                <a:gd name="csY6558" fmla="*/ 1077294 h 1537073"/>
                <a:gd name="csX6559" fmla="*/ 977171 w 1333472"/>
                <a:gd name="csY6559" fmla="*/ 1075616 h 1537073"/>
                <a:gd name="csX6560" fmla="*/ 977171 w 1333472"/>
                <a:gd name="csY6560" fmla="*/ 1073379 h 1537073"/>
                <a:gd name="csX6561" fmla="*/ 973256 w 1333472"/>
                <a:gd name="csY6561" fmla="*/ 1075616 h 1537073"/>
                <a:gd name="csX6562" fmla="*/ 973256 w 1333472"/>
                <a:gd name="csY6562" fmla="*/ 1078972 h 1537073"/>
                <a:gd name="csX6563" fmla="*/ 973256 w 1333472"/>
                <a:gd name="csY6563" fmla="*/ 1080650 h 1537073"/>
                <a:gd name="csX6564" fmla="*/ 974934 w 1333472"/>
                <a:gd name="csY6564" fmla="*/ 1080650 h 1537073"/>
                <a:gd name="csX6565" fmla="*/ 974934 w 1333472"/>
                <a:gd name="csY6565" fmla="*/ 1082328 h 1537073"/>
                <a:gd name="csX6566" fmla="*/ 977171 w 1333472"/>
                <a:gd name="csY6566" fmla="*/ 1084566 h 1537073"/>
                <a:gd name="csX6567" fmla="*/ 974934 w 1333472"/>
                <a:gd name="csY6567" fmla="*/ 1084566 h 1537073"/>
                <a:gd name="csX6568" fmla="*/ 973256 w 1333472"/>
                <a:gd name="csY6568" fmla="*/ 1084566 h 1537073"/>
                <a:gd name="csX6569" fmla="*/ 973256 w 1333472"/>
                <a:gd name="csY6569" fmla="*/ 1082328 h 1537073"/>
                <a:gd name="csX6570" fmla="*/ 971578 w 1333472"/>
                <a:gd name="csY6570" fmla="*/ 1082328 h 1537073"/>
                <a:gd name="csX6571" fmla="*/ 969900 w 1333472"/>
                <a:gd name="csY6571" fmla="*/ 1082328 h 1537073"/>
                <a:gd name="csX6572" fmla="*/ 969900 w 1333472"/>
                <a:gd name="csY6572" fmla="*/ 1084566 h 1537073"/>
                <a:gd name="csX6573" fmla="*/ 971578 w 1333472"/>
                <a:gd name="csY6573" fmla="*/ 1084566 h 1537073"/>
                <a:gd name="csX6574" fmla="*/ 971578 w 1333472"/>
                <a:gd name="csY6574" fmla="*/ 1086244 h 1537073"/>
                <a:gd name="csX6575" fmla="*/ 973256 w 1333472"/>
                <a:gd name="csY6575" fmla="*/ 1086244 h 1537073"/>
                <a:gd name="csX6576" fmla="*/ 973256 w 1333472"/>
                <a:gd name="csY6576" fmla="*/ 1087922 h 1537073"/>
                <a:gd name="csX6577" fmla="*/ 977171 w 1333472"/>
                <a:gd name="csY6577" fmla="*/ 1086244 h 1537073"/>
                <a:gd name="csX6578" fmla="*/ 977171 w 1333472"/>
                <a:gd name="csY6578" fmla="*/ 1087922 h 1537073"/>
                <a:gd name="csX6579" fmla="*/ 978849 w 1333472"/>
                <a:gd name="csY6579" fmla="*/ 1089600 h 1537073"/>
                <a:gd name="csX6580" fmla="*/ 978849 w 1333472"/>
                <a:gd name="csY6580" fmla="*/ 1089600 h 1537073"/>
                <a:gd name="csX6581" fmla="*/ 978849 w 1333472"/>
                <a:gd name="csY6581" fmla="*/ 1091278 h 1537073"/>
                <a:gd name="csX6582" fmla="*/ 978849 w 1333472"/>
                <a:gd name="csY6582" fmla="*/ 1093515 h 1537073"/>
                <a:gd name="csX6583" fmla="*/ 978849 w 1333472"/>
                <a:gd name="csY6583" fmla="*/ 1095193 h 1537073"/>
                <a:gd name="csX6584" fmla="*/ 977171 w 1333472"/>
                <a:gd name="csY6584" fmla="*/ 1095193 h 1537073"/>
                <a:gd name="csX6585" fmla="*/ 977171 w 1333472"/>
                <a:gd name="csY6585" fmla="*/ 1093515 h 1537073"/>
                <a:gd name="csX6586" fmla="*/ 977171 w 1333472"/>
                <a:gd name="csY6586" fmla="*/ 1095193 h 1537073"/>
                <a:gd name="csX6587" fmla="*/ 974934 w 1333472"/>
                <a:gd name="csY6587" fmla="*/ 1095193 h 1537073"/>
                <a:gd name="csX6588" fmla="*/ 974934 w 1333472"/>
                <a:gd name="csY6588" fmla="*/ 1096871 h 1537073"/>
                <a:gd name="csX6589" fmla="*/ 977171 w 1333472"/>
                <a:gd name="csY6589" fmla="*/ 1096871 h 1537073"/>
                <a:gd name="csX6590" fmla="*/ 977171 w 1333472"/>
                <a:gd name="csY6590" fmla="*/ 1098549 h 1537073"/>
                <a:gd name="csX6591" fmla="*/ 977171 w 1333472"/>
                <a:gd name="csY6591" fmla="*/ 1100227 h 1537073"/>
                <a:gd name="csX6592" fmla="*/ 977171 w 1333472"/>
                <a:gd name="csY6592" fmla="*/ 1101905 h 1537073"/>
                <a:gd name="csX6593" fmla="*/ 974934 w 1333472"/>
                <a:gd name="csY6593" fmla="*/ 1101905 h 1537073"/>
                <a:gd name="csX6594" fmla="*/ 973256 w 1333472"/>
                <a:gd name="csY6594" fmla="*/ 1101905 h 1537073"/>
                <a:gd name="csX6595" fmla="*/ 973256 w 1333472"/>
                <a:gd name="csY6595" fmla="*/ 1104143 h 1537073"/>
                <a:gd name="csX6596" fmla="*/ 974934 w 1333472"/>
                <a:gd name="csY6596" fmla="*/ 1105821 h 1537073"/>
                <a:gd name="csX6597" fmla="*/ 974934 w 1333472"/>
                <a:gd name="csY6597" fmla="*/ 1107499 h 1537073"/>
                <a:gd name="csX6598" fmla="*/ 973256 w 1333472"/>
                <a:gd name="csY6598" fmla="*/ 1107499 h 1537073"/>
                <a:gd name="csX6599" fmla="*/ 971578 w 1333472"/>
                <a:gd name="csY6599" fmla="*/ 1105821 h 1537073"/>
                <a:gd name="csX6600" fmla="*/ 971578 w 1333472"/>
                <a:gd name="csY6600" fmla="*/ 1104143 h 1537073"/>
                <a:gd name="csX6601" fmla="*/ 969900 w 1333472"/>
                <a:gd name="csY6601" fmla="*/ 1104143 h 1537073"/>
                <a:gd name="csX6602" fmla="*/ 968222 w 1333472"/>
                <a:gd name="csY6602" fmla="*/ 1105821 h 1537073"/>
                <a:gd name="csX6603" fmla="*/ 965985 w 1333472"/>
                <a:gd name="csY6603" fmla="*/ 1105821 h 1537073"/>
                <a:gd name="csX6604" fmla="*/ 965985 w 1333472"/>
                <a:gd name="csY6604" fmla="*/ 1107499 h 1537073"/>
                <a:gd name="csX6605" fmla="*/ 964307 w 1333472"/>
                <a:gd name="csY6605" fmla="*/ 1107499 h 1537073"/>
                <a:gd name="csX6606" fmla="*/ 965985 w 1333472"/>
                <a:gd name="csY6606" fmla="*/ 1107499 h 1537073"/>
                <a:gd name="csX6607" fmla="*/ 964307 w 1333472"/>
                <a:gd name="csY6607" fmla="*/ 1109177 h 1537073"/>
                <a:gd name="csX6608" fmla="*/ 962629 w 1333472"/>
                <a:gd name="csY6608" fmla="*/ 1109177 h 1537073"/>
                <a:gd name="csX6609" fmla="*/ 960951 w 1333472"/>
                <a:gd name="csY6609" fmla="*/ 1109177 h 1537073"/>
                <a:gd name="csX6610" fmla="*/ 960951 w 1333472"/>
                <a:gd name="csY6610" fmla="*/ 1110855 h 1537073"/>
                <a:gd name="csX6611" fmla="*/ 960951 w 1333472"/>
                <a:gd name="csY6611" fmla="*/ 1113092 h 1537073"/>
                <a:gd name="csX6612" fmla="*/ 959272 w 1333472"/>
                <a:gd name="csY6612" fmla="*/ 1113092 h 1537073"/>
                <a:gd name="csX6613" fmla="*/ 959272 w 1333472"/>
                <a:gd name="csY6613" fmla="*/ 1114770 h 1537073"/>
                <a:gd name="csX6614" fmla="*/ 957035 w 1333472"/>
                <a:gd name="csY6614" fmla="*/ 1116448 h 1537073"/>
                <a:gd name="csX6615" fmla="*/ 955357 w 1333472"/>
                <a:gd name="csY6615" fmla="*/ 1116448 h 1537073"/>
                <a:gd name="csX6616" fmla="*/ 953679 w 1333472"/>
                <a:gd name="csY6616" fmla="*/ 1116448 h 1537073"/>
                <a:gd name="csX6617" fmla="*/ 952001 w 1333472"/>
                <a:gd name="csY6617" fmla="*/ 1116448 h 1537073"/>
                <a:gd name="csX6618" fmla="*/ 950323 w 1333472"/>
                <a:gd name="csY6618" fmla="*/ 1116448 h 1537073"/>
                <a:gd name="csX6619" fmla="*/ 950323 w 1333472"/>
                <a:gd name="csY6619" fmla="*/ 1114770 h 1537073"/>
                <a:gd name="csX6620" fmla="*/ 948645 w 1333472"/>
                <a:gd name="csY6620" fmla="*/ 1113092 h 1537073"/>
                <a:gd name="csX6621" fmla="*/ 946408 w 1333472"/>
                <a:gd name="csY6621" fmla="*/ 1113092 h 1537073"/>
                <a:gd name="csX6622" fmla="*/ 946408 w 1333472"/>
                <a:gd name="csY6622" fmla="*/ 1114770 h 1537073"/>
                <a:gd name="csX6623" fmla="*/ 948645 w 1333472"/>
                <a:gd name="csY6623" fmla="*/ 1116448 h 1537073"/>
                <a:gd name="csX6624" fmla="*/ 948645 w 1333472"/>
                <a:gd name="csY6624" fmla="*/ 1118126 h 1537073"/>
                <a:gd name="csX6625" fmla="*/ 948645 w 1333472"/>
                <a:gd name="csY6625" fmla="*/ 1119804 h 1537073"/>
                <a:gd name="csX6626" fmla="*/ 950323 w 1333472"/>
                <a:gd name="csY6626" fmla="*/ 1119804 h 1537073"/>
                <a:gd name="csX6627" fmla="*/ 952001 w 1333472"/>
                <a:gd name="csY6627" fmla="*/ 1119804 h 1537073"/>
                <a:gd name="csX6628" fmla="*/ 952001 w 1333472"/>
                <a:gd name="csY6628" fmla="*/ 1119804 h 1537073"/>
                <a:gd name="csX6629" fmla="*/ 952001 w 1333472"/>
                <a:gd name="csY6629" fmla="*/ 1122042 h 1537073"/>
                <a:gd name="csX6630" fmla="*/ 950323 w 1333472"/>
                <a:gd name="csY6630" fmla="*/ 1122042 h 1537073"/>
                <a:gd name="csX6631" fmla="*/ 950323 w 1333472"/>
                <a:gd name="csY6631" fmla="*/ 1123720 h 1537073"/>
                <a:gd name="csX6632" fmla="*/ 950323 w 1333472"/>
                <a:gd name="csY6632" fmla="*/ 1125398 h 1537073"/>
                <a:gd name="csX6633" fmla="*/ 948645 w 1333472"/>
                <a:gd name="csY6633" fmla="*/ 1125398 h 1537073"/>
                <a:gd name="csX6634" fmla="*/ 946408 w 1333472"/>
                <a:gd name="csY6634" fmla="*/ 1125398 h 1537073"/>
                <a:gd name="csX6635" fmla="*/ 944730 w 1333472"/>
                <a:gd name="csY6635" fmla="*/ 1125398 h 1537073"/>
                <a:gd name="csX6636" fmla="*/ 946408 w 1333472"/>
                <a:gd name="csY6636" fmla="*/ 1127076 h 1537073"/>
                <a:gd name="csX6637" fmla="*/ 946408 w 1333472"/>
                <a:gd name="csY6637" fmla="*/ 1128754 h 1537073"/>
                <a:gd name="csX6638" fmla="*/ 946408 w 1333472"/>
                <a:gd name="csY6638" fmla="*/ 1130432 h 1537073"/>
                <a:gd name="csX6639" fmla="*/ 946408 w 1333472"/>
                <a:gd name="csY6639" fmla="*/ 1130432 h 1537073"/>
                <a:gd name="csX6640" fmla="*/ 946408 w 1333472"/>
                <a:gd name="csY6640" fmla="*/ 1132669 h 1537073"/>
                <a:gd name="csX6641" fmla="*/ 944730 w 1333472"/>
                <a:gd name="csY6641" fmla="*/ 1132669 h 1537073"/>
                <a:gd name="csX6642" fmla="*/ 946408 w 1333472"/>
                <a:gd name="csY6642" fmla="*/ 1134347 h 1537073"/>
                <a:gd name="csX6643" fmla="*/ 946408 w 1333472"/>
                <a:gd name="csY6643" fmla="*/ 1134347 h 1537073"/>
                <a:gd name="csX6644" fmla="*/ 946408 w 1333472"/>
                <a:gd name="csY6644" fmla="*/ 1134347 h 1537073"/>
                <a:gd name="csX6645" fmla="*/ 946408 w 1333472"/>
                <a:gd name="csY6645" fmla="*/ 1136025 h 1537073"/>
                <a:gd name="csX6646" fmla="*/ 946408 w 1333472"/>
                <a:gd name="csY6646" fmla="*/ 1137703 h 1537073"/>
                <a:gd name="csX6647" fmla="*/ 944730 w 1333472"/>
                <a:gd name="csY6647" fmla="*/ 1137703 h 1537073"/>
                <a:gd name="csX6648" fmla="*/ 943052 w 1333472"/>
                <a:gd name="csY6648" fmla="*/ 1137703 h 1537073"/>
                <a:gd name="csX6649" fmla="*/ 944730 w 1333472"/>
                <a:gd name="csY6649" fmla="*/ 1137703 h 1537073"/>
                <a:gd name="csX6650" fmla="*/ 943052 w 1333472"/>
                <a:gd name="csY6650" fmla="*/ 1137703 h 1537073"/>
                <a:gd name="csX6651" fmla="*/ 943052 w 1333472"/>
                <a:gd name="csY6651" fmla="*/ 1139381 h 1537073"/>
                <a:gd name="csX6652" fmla="*/ 943052 w 1333472"/>
                <a:gd name="csY6652" fmla="*/ 1139381 h 1537073"/>
                <a:gd name="csX6653" fmla="*/ 943052 w 1333472"/>
                <a:gd name="csY6653" fmla="*/ 1141619 h 1537073"/>
                <a:gd name="csX6654" fmla="*/ 943052 w 1333472"/>
                <a:gd name="csY6654" fmla="*/ 1143297 h 1537073"/>
                <a:gd name="csX6655" fmla="*/ 944730 w 1333472"/>
                <a:gd name="csY6655" fmla="*/ 1143297 h 1537073"/>
                <a:gd name="csX6656" fmla="*/ 946408 w 1333472"/>
                <a:gd name="csY6656" fmla="*/ 1143297 h 1537073"/>
                <a:gd name="csX6657" fmla="*/ 946408 w 1333472"/>
                <a:gd name="csY6657" fmla="*/ 1144975 h 1537073"/>
                <a:gd name="csX6658" fmla="*/ 944730 w 1333472"/>
                <a:gd name="csY6658" fmla="*/ 1144975 h 1537073"/>
                <a:gd name="csX6659" fmla="*/ 943052 w 1333472"/>
                <a:gd name="csY6659" fmla="*/ 1144975 h 1537073"/>
                <a:gd name="csX6660" fmla="*/ 941374 w 1333472"/>
                <a:gd name="csY6660" fmla="*/ 1144975 h 1537073"/>
                <a:gd name="csX6661" fmla="*/ 939695 w 1333472"/>
                <a:gd name="csY6661" fmla="*/ 1144975 h 1537073"/>
                <a:gd name="csX6662" fmla="*/ 937458 w 1333472"/>
                <a:gd name="csY6662" fmla="*/ 1144975 h 1537073"/>
                <a:gd name="csX6663" fmla="*/ 937458 w 1333472"/>
                <a:gd name="csY6663" fmla="*/ 1146653 h 1537073"/>
                <a:gd name="csX6664" fmla="*/ 939695 w 1333472"/>
                <a:gd name="csY6664" fmla="*/ 1146653 h 1537073"/>
                <a:gd name="csX6665" fmla="*/ 941374 w 1333472"/>
                <a:gd name="csY6665" fmla="*/ 1146653 h 1537073"/>
                <a:gd name="csX6666" fmla="*/ 941374 w 1333472"/>
                <a:gd name="csY6666" fmla="*/ 1148331 h 1537073"/>
                <a:gd name="csX6667" fmla="*/ 941374 w 1333472"/>
                <a:gd name="csY6667" fmla="*/ 1150568 h 1537073"/>
                <a:gd name="csX6668" fmla="*/ 941374 w 1333472"/>
                <a:gd name="csY6668" fmla="*/ 1152246 h 1537073"/>
                <a:gd name="csX6669" fmla="*/ 941374 w 1333472"/>
                <a:gd name="csY6669" fmla="*/ 1153924 h 1537073"/>
                <a:gd name="csX6670" fmla="*/ 941374 w 1333472"/>
                <a:gd name="csY6670" fmla="*/ 1155602 h 1537073"/>
                <a:gd name="csX6671" fmla="*/ 939695 w 1333472"/>
                <a:gd name="csY6671" fmla="*/ 1153924 h 1537073"/>
                <a:gd name="csX6672" fmla="*/ 937458 w 1333472"/>
                <a:gd name="csY6672" fmla="*/ 1153924 h 1537073"/>
                <a:gd name="csX6673" fmla="*/ 937458 w 1333472"/>
                <a:gd name="csY6673" fmla="*/ 1155602 h 1537073"/>
                <a:gd name="csX6674" fmla="*/ 935780 w 1333472"/>
                <a:gd name="csY6674" fmla="*/ 1157280 h 1537073"/>
                <a:gd name="csX6675" fmla="*/ 935780 w 1333472"/>
                <a:gd name="csY6675" fmla="*/ 1157280 h 1537073"/>
                <a:gd name="csX6676" fmla="*/ 935780 w 1333472"/>
                <a:gd name="csY6676" fmla="*/ 1158958 h 1537073"/>
                <a:gd name="csX6677" fmla="*/ 935780 w 1333472"/>
                <a:gd name="csY6677" fmla="*/ 1161196 h 1537073"/>
                <a:gd name="csX6678" fmla="*/ 934102 w 1333472"/>
                <a:gd name="csY6678" fmla="*/ 1161196 h 1537073"/>
                <a:gd name="csX6679" fmla="*/ 934102 w 1333472"/>
                <a:gd name="csY6679" fmla="*/ 1161196 h 1537073"/>
                <a:gd name="csX6680" fmla="*/ 934102 w 1333472"/>
                <a:gd name="csY6680" fmla="*/ 1162874 h 1537073"/>
                <a:gd name="csX6681" fmla="*/ 932424 w 1333472"/>
                <a:gd name="csY6681" fmla="*/ 1162874 h 1537073"/>
                <a:gd name="csX6682" fmla="*/ 932424 w 1333472"/>
                <a:gd name="csY6682" fmla="*/ 1164552 h 1537073"/>
                <a:gd name="csX6683" fmla="*/ 932424 w 1333472"/>
                <a:gd name="csY6683" fmla="*/ 1166230 h 1537073"/>
                <a:gd name="csX6684" fmla="*/ 930746 w 1333472"/>
                <a:gd name="csY6684" fmla="*/ 1166230 h 1537073"/>
                <a:gd name="csX6685" fmla="*/ 928509 w 1333472"/>
                <a:gd name="csY6685" fmla="*/ 1166230 h 1537073"/>
                <a:gd name="csX6686" fmla="*/ 928509 w 1333472"/>
                <a:gd name="csY6686" fmla="*/ 1167908 h 1537073"/>
                <a:gd name="csX6687" fmla="*/ 930746 w 1333472"/>
                <a:gd name="csY6687" fmla="*/ 1167908 h 1537073"/>
                <a:gd name="csX6688" fmla="*/ 930746 w 1333472"/>
                <a:gd name="csY6688" fmla="*/ 1170145 h 1537073"/>
                <a:gd name="csX6689" fmla="*/ 930746 w 1333472"/>
                <a:gd name="csY6689" fmla="*/ 1171823 h 1537073"/>
                <a:gd name="csX6690" fmla="*/ 930746 w 1333472"/>
                <a:gd name="csY6690" fmla="*/ 1173501 h 1537073"/>
                <a:gd name="csX6691" fmla="*/ 930746 w 1333472"/>
                <a:gd name="csY6691" fmla="*/ 1173501 h 1537073"/>
                <a:gd name="csX6692" fmla="*/ 930746 w 1333472"/>
                <a:gd name="csY6692" fmla="*/ 1175179 h 1537073"/>
                <a:gd name="csX6693" fmla="*/ 928509 w 1333472"/>
                <a:gd name="csY6693" fmla="*/ 1175179 h 1537073"/>
                <a:gd name="csX6694" fmla="*/ 928509 w 1333472"/>
                <a:gd name="csY6694" fmla="*/ 1176857 h 1537073"/>
                <a:gd name="csX6695" fmla="*/ 928509 w 1333472"/>
                <a:gd name="csY6695" fmla="*/ 1179095 h 1537073"/>
                <a:gd name="csX6696" fmla="*/ 926831 w 1333472"/>
                <a:gd name="csY6696" fmla="*/ 1179095 h 1537073"/>
                <a:gd name="csX6697" fmla="*/ 926831 w 1333472"/>
                <a:gd name="csY6697" fmla="*/ 1180773 h 1537073"/>
                <a:gd name="csX6698" fmla="*/ 925153 w 1333472"/>
                <a:gd name="csY6698" fmla="*/ 1182451 h 1537073"/>
                <a:gd name="csX6699" fmla="*/ 925153 w 1333472"/>
                <a:gd name="csY6699" fmla="*/ 1182451 h 1537073"/>
                <a:gd name="csX6700" fmla="*/ 925153 w 1333472"/>
                <a:gd name="csY6700" fmla="*/ 1180773 h 1537073"/>
                <a:gd name="csX6701" fmla="*/ 925153 w 1333472"/>
                <a:gd name="csY6701" fmla="*/ 1179095 h 1537073"/>
                <a:gd name="csX6702" fmla="*/ 923475 w 1333472"/>
                <a:gd name="csY6702" fmla="*/ 1179095 h 1537073"/>
                <a:gd name="csX6703" fmla="*/ 923475 w 1333472"/>
                <a:gd name="csY6703" fmla="*/ 1180773 h 1537073"/>
                <a:gd name="csX6704" fmla="*/ 923475 w 1333472"/>
                <a:gd name="csY6704" fmla="*/ 1182451 h 1537073"/>
                <a:gd name="csX6705" fmla="*/ 923475 w 1333472"/>
                <a:gd name="csY6705" fmla="*/ 1184129 h 1537073"/>
                <a:gd name="csX6706" fmla="*/ 921797 w 1333472"/>
                <a:gd name="csY6706" fmla="*/ 1184129 h 1537073"/>
                <a:gd name="csX6707" fmla="*/ 920118 w 1333472"/>
                <a:gd name="csY6707" fmla="*/ 1184129 h 1537073"/>
                <a:gd name="csX6708" fmla="*/ 917881 w 1333472"/>
                <a:gd name="csY6708" fmla="*/ 1184129 h 1537073"/>
                <a:gd name="csX6709" fmla="*/ 917881 w 1333472"/>
                <a:gd name="csY6709" fmla="*/ 1185807 h 1537073"/>
                <a:gd name="csX6710" fmla="*/ 920118 w 1333472"/>
                <a:gd name="csY6710" fmla="*/ 1185807 h 1537073"/>
                <a:gd name="csX6711" fmla="*/ 920118 w 1333472"/>
                <a:gd name="csY6711" fmla="*/ 1187485 h 1537073"/>
                <a:gd name="csX6712" fmla="*/ 920118 w 1333472"/>
                <a:gd name="csY6712" fmla="*/ 1189722 h 1537073"/>
                <a:gd name="csX6713" fmla="*/ 920118 w 1333472"/>
                <a:gd name="csY6713" fmla="*/ 1191400 h 1537073"/>
                <a:gd name="csX6714" fmla="*/ 917881 w 1333472"/>
                <a:gd name="csY6714" fmla="*/ 1191400 h 1537073"/>
                <a:gd name="csX6715" fmla="*/ 917881 w 1333472"/>
                <a:gd name="csY6715" fmla="*/ 1193078 h 1537073"/>
                <a:gd name="csX6716" fmla="*/ 916203 w 1333472"/>
                <a:gd name="csY6716" fmla="*/ 1193078 h 1537073"/>
                <a:gd name="csX6717" fmla="*/ 914525 w 1333472"/>
                <a:gd name="csY6717" fmla="*/ 1193078 h 1537073"/>
                <a:gd name="csX6718" fmla="*/ 914525 w 1333472"/>
                <a:gd name="csY6718" fmla="*/ 1194756 h 1537073"/>
                <a:gd name="csX6719" fmla="*/ 912847 w 1333472"/>
                <a:gd name="csY6719" fmla="*/ 1194756 h 1537073"/>
                <a:gd name="csX6720" fmla="*/ 912847 w 1333472"/>
                <a:gd name="csY6720" fmla="*/ 1196434 h 1537073"/>
                <a:gd name="csX6721" fmla="*/ 912847 w 1333472"/>
                <a:gd name="csY6721" fmla="*/ 1198672 h 1537073"/>
                <a:gd name="csX6722" fmla="*/ 912847 w 1333472"/>
                <a:gd name="csY6722" fmla="*/ 1200350 h 1537073"/>
                <a:gd name="csX6723" fmla="*/ 911169 w 1333472"/>
                <a:gd name="csY6723" fmla="*/ 1202028 h 1537073"/>
                <a:gd name="csX6724" fmla="*/ 911169 w 1333472"/>
                <a:gd name="csY6724" fmla="*/ 1200350 h 1537073"/>
                <a:gd name="csX6725" fmla="*/ 911169 w 1333472"/>
                <a:gd name="csY6725" fmla="*/ 1198672 h 1537073"/>
                <a:gd name="csX6726" fmla="*/ 908932 w 1333472"/>
                <a:gd name="csY6726" fmla="*/ 1198672 h 1537073"/>
                <a:gd name="csX6727" fmla="*/ 908932 w 1333472"/>
                <a:gd name="csY6727" fmla="*/ 1200350 h 1537073"/>
                <a:gd name="csX6728" fmla="*/ 908932 w 1333472"/>
                <a:gd name="csY6728" fmla="*/ 1202028 h 1537073"/>
                <a:gd name="csX6729" fmla="*/ 907254 w 1333472"/>
                <a:gd name="csY6729" fmla="*/ 1202028 h 1537073"/>
                <a:gd name="csX6730" fmla="*/ 905576 w 1333472"/>
                <a:gd name="csY6730" fmla="*/ 1202028 h 1537073"/>
                <a:gd name="csX6731" fmla="*/ 905576 w 1333472"/>
                <a:gd name="csY6731" fmla="*/ 1203706 h 1537073"/>
                <a:gd name="csX6732" fmla="*/ 905576 w 1333472"/>
                <a:gd name="csY6732" fmla="*/ 1205384 h 1537073"/>
                <a:gd name="csX6733" fmla="*/ 903898 w 1333472"/>
                <a:gd name="csY6733" fmla="*/ 1205384 h 1537073"/>
                <a:gd name="csX6734" fmla="*/ 902220 w 1333472"/>
                <a:gd name="csY6734" fmla="*/ 1205384 h 1537073"/>
                <a:gd name="csX6735" fmla="*/ 899982 w 1333472"/>
                <a:gd name="csY6735" fmla="*/ 1203706 h 1537073"/>
                <a:gd name="csX6736" fmla="*/ 898304 w 1333472"/>
                <a:gd name="csY6736" fmla="*/ 1203706 h 1537073"/>
                <a:gd name="csX6737" fmla="*/ 896626 w 1333472"/>
                <a:gd name="csY6737" fmla="*/ 1203706 h 1537073"/>
                <a:gd name="csX6738" fmla="*/ 896626 w 1333472"/>
                <a:gd name="csY6738" fmla="*/ 1202028 h 1537073"/>
                <a:gd name="csX6739" fmla="*/ 894948 w 1333472"/>
                <a:gd name="csY6739" fmla="*/ 1202028 h 1537073"/>
                <a:gd name="csX6740" fmla="*/ 896626 w 1333472"/>
                <a:gd name="csY6740" fmla="*/ 1202028 h 1537073"/>
                <a:gd name="csX6741" fmla="*/ 894948 w 1333472"/>
                <a:gd name="csY6741" fmla="*/ 1202028 h 1537073"/>
                <a:gd name="csX6742" fmla="*/ 894948 w 1333472"/>
                <a:gd name="csY6742" fmla="*/ 1203706 h 1537073"/>
                <a:gd name="csX6743" fmla="*/ 893270 w 1333472"/>
                <a:gd name="csY6743" fmla="*/ 1205384 h 1537073"/>
                <a:gd name="csX6744" fmla="*/ 891592 w 1333472"/>
                <a:gd name="csY6744" fmla="*/ 1205384 h 1537073"/>
                <a:gd name="csX6745" fmla="*/ 889355 w 1333472"/>
                <a:gd name="csY6745" fmla="*/ 1205384 h 1537073"/>
                <a:gd name="csX6746" fmla="*/ 889355 w 1333472"/>
                <a:gd name="csY6746" fmla="*/ 1207621 h 1537073"/>
                <a:gd name="csX6747" fmla="*/ 889355 w 1333472"/>
                <a:gd name="csY6747" fmla="*/ 1209299 h 1537073"/>
                <a:gd name="csX6748" fmla="*/ 889355 w 1333472"/>
                <a:gd name="csY6748" fmla="*/ 1210977 h 1537073"/>
                <a:gd name="csX6749" fmla="*/ 889355 w 1333472"/>
                <a:gd name="csY6749" fmla="*/ 1210977 h 1537073"/>
                <a:gd name="csX6750" fmla="*/ 887677 w 1333472"/>
                <a:gd name="csY6750" fmla="*/ 1210977 h 1537073"/>
                <a:gd name="csX6751" fmla="*/ 885999 w 1333472"/>
                <a:gd name="csY6751" fmla="*/ 1210977 h 1537073"/>
                <a:gd name="csX6752" fmla="*/ 884321 w 1333472"/>
                <a:gd name="csY6752" fmla="*/ 1212655 h 1537073"/>
                <a:gd name="csX6753" fmla="*/ 884321 w 1333472"/>
                <a:gd name="csY6753" fmla="*/ 1214333 h 1537073"/>
                <a:gd name="csX6754" fmla="*/ 884321 w 1333472"/>
                <a:gd name="csY6754" fmla="*/ 1216011 h 1537073"/>
                <a:gd name="csX6755" fmla="*/ 884321 w 1333472"/>
                <a:gd name="csY6755" fmla="*/ 1216011 h 1537073"/>
                <a:gd name="csX6756" fmla="*/ 884321 w 1333472"/>
                <a:gd name="csY6756" fmla="*/ 1218249 h 1537073"/>
                <a:gd name="csX6757" fmla="*/ 884321 w 1333472"/>
                <a:gd name="csY6757" fmla="*/ 1219927 h 1537073"/>
                <a:gd name="csX6758" fmla="*/ 884321 w 1333472"/>
                <a:gd name="csY6758" fmla="*/ 1221605 h 1537073"/>
                <a:gd name="csX6759" fmla="*/ 882643 w 1333472"/>
                <a:gd name="csY6759" fmla="*/ 1221605 h 1537073"/>
                <a:gd name="csX6760" fmla="*/ 882643 w 1333472"/>
                <a:gd name="csY6760" fmla="*/ 1223283 h 1537073"/>
                <a:gd name="csX6761" fmla="*/ 880405 w 1333472"/>
                <a:gd name="csY6761" fmla="*/ 1223283 h 1537073"/>
                <a:gd name="csX6762" fmla="*/ 880405 w 1333472"/>
                <a:gd name="csY6762" fmla="*/ 1223283 h 1537073"/>
                <a:gd name="csX6763" fmla="*/ 878727 w 1333472"/>
                <a:gd name="csY6763" fmla="*/ 1223283 h 1537073"/>
                <a:gd name="csX6764" fmla="*/ 878727 w 1333472"/>
                <a:gd name="csY6764" fmla="*/ 1221605 h 1537073"/>
                <a:gd name="csX6765" fmla="*/ 878727 w 1333472"/>
                <a:gd name="csY6765" fmla="*/ 1219927 h 1537073"/>
                <a:gd name="csX6766" fmla="*/ 877049 w 1333472"/>
                <a:gd name="csY6766" fmla="*/ 1219927 h 1537073"/>
                <a:gd name="csX6767" fmla="*/ 877049 w 1333472"/>
                <a:gd name="csY6767" fmla="*/ 1221605 h 1537073"/>
                <a:gd name="csX6768" fmla="*/ 875371 w 1333472"/>
                <a:gd name="csY6768" fmla="*/ 1221605 h 1537073"/>
                <a:gd name="csX6769" fmla="*/ 875371 w 1333472"/>
                <a:gd name="csY6769" fmla="*/ 1221605 h 1537073"/>
                <a:gd name="csX6770" fmla="*/ 875371 w 1333472"/>
                <a:gd name="csY6770" fmla="*/ 1219927 h 1537073"/>
                <a:gd name="csX6771" fmla="*/ 875371 w 1333472"/>
                <a:gd name="csY6771" fmla="*/ 1218249 h 1537073"/>
                <a:gd name="csX6772" fmla="*/ 873693 w 1333472"/>
                <a:gd name="csY6772" fmla="*/ 1218249 h 1537073"/>
                <a:gd name="csX6773" fmla="*/ 871456 w 1333472"/>
                <a:gd name="csY6773" fmla="*/ 1218249 h 1537073"/>
                <a:gd name="csX6774" fmla="*/ 871456 w 1333472"/>
                <a:gd name="csY6774" fmla="*/ 1219927 h 1537073"/>
                <a:gd name="csX6775" fmla="*/ 871456 w 1333472"/>
                <a:gd name="csY6775" fmla="*/ 1221605 h 1537073"/>
                <a:gd name="csX6776" fmla="*/ 869778 w 1333472"/>
                <a:gd name="csY6776" fmla="*/ 1221605 h 1537073"/>
                <a:gd name="csX6777" fmla="*/ 868100 w 1333472"/>
                <a:gd name="csY6777" fmla="*/ 1223283 h 1537073"/>
                <a:gd name="csX6778" fmla="*/ 866422 w 1333472"/>
                <a:gd name="csY6778" fmla="*/ 1223283 h 1537073"/>
                <a:gd name="csX6779" fmla="*/ 864744 w 1333472"/>
                <a:gd name="csY6779" fmla="*/ 1223283 h 1537073"/>
                <a:gd name="csX6780" fmla="*/ 864744 w 1333472"/>
                <a:gd name="csY6780" fmla="*/ 1223283 h 1537073"/>
                <a:gd name="csX6781" fmla="*/ 864744 w 1333472"/>
                <a:gd name="csY6781" fmla="*/ 1224961 h 1537073"/>
                <a:gd name="csX6782" fmla="*/ 864744 w 1333472"/>
                <a:gd name="csY6782" fmla="*/ 1227198 h 1537073"/>
                <a:gd name="csX6783" fmla="*/ 863066 w 1333472"/>
                <a:gd name="csY6783" fmla="*/ 1227198 h 1537073"/>
                <a:gd name="csX6784" fmla="*/ 860828 w 1333472"/>
                <a:gd name="csY6784" fmla="*/ 1227198 h 1537073"/>
                <a:gd name="csX6785" fmla="*/ 863066 w 1333472"/>
                <a:gd name="csY6785" fmla="*/ 1227198 h 1537073"/>
                <a:gd name="csX6786" fmla="*/ 860828 w 1333472"/>
                <a:gd name="csY6786" fmla="*/ 1227198 h 1537073"/>
                <a:gd name="csX6787" fmla="*/ 859150 w 1333472"/>
                <a:gd name="csY6787" fmla="*/ 1227198 h 1537073"/>
                <a:gd name="csX6788" fmla="*/ 857472 w 1333472"/>
                <a:gd name="csY6788" fmla="*/ 1227198 h 1537073"/>
                <a:gd name="csX6789" fmla="*/ 857472 w 1333472"/>
                <a:gd name="csY6789" fmla="*/ 1228876 h 1537073"/>
                <a:gd name="csX6790" fmla="*/ 857472 w 1333472"/>
                <a:gd name="csY6790" fmla="*/ 1227198 h 1537073"/>
                <a:gd name="csX6791" fmla="*/ 857472 w 1333472"/>
                <a:gd name="csY6791" fmla="*/ 1228876 h 1537073"/>
                <a:gd name="csX6792" fmla="*/ 857472 w 1333472"/>
                <a:gd name="csY6792" fmla="*/ 1230554 h 1537073"/>
                <a:gd name="csX6793" fmla="*/ 857472 w 1333472"/>
                <a:gd name="csY6793" fmla="*/ 1232232 h 1537073"/>
                <a:gd name="csX6794" fmla="*/ 855794 w 1333472"/>
                <a:gd name="csY6794" fmla="*/ 1232232 h 1537073"/>
                <a:gd name="csX6795" fmla="*/ 854116 w 1333472"/>
                <a:gd name="csY6795" fmla="*/ 1232232 h 1537073"/>
                <a:gd name="csX6796" fmla="*/ 854116 w 1333472"/>
                <a:gd name="csY6796" fmla="*/ 1232232 h 1537073"/>
                <a:gd name="csX6797" fmla="*/ 855794 w 1333472"/>
                <a:gd name="csY6797" fmla="*/ 1232232 h 1537073"/>
                <a:gd name="csX6798" fmla="*/ 854116 w 1333472"/>
                <a:gd name="csY6798" fmla="*/ 1232232 h 1537073"/>
                <a:gd name="csX6799" fmla="*/ 851879 w 1333472"/>
                <a:gd name="csY6799" fmla="*/ 1232232 h 1537073"/>
                <a:gd name="csX6800" fmla="*/ 850201 w 1333472"/>
                <a:gd name="csY6800" fmla="*/ 1230554 h 1537073"/>
                <a:gd name="csX6801" fmla="*/ 850201 w 1333472"/>
                <a:gd name="csY6801" fmla="*/ 1228876 h 1537073"/>
                <a:gd name="csX6802" fmla="*/ 848523 w 1333472"/>
                <a:gd name="csY6802" fmla="*/ 1228876 h 1537073"/>
                <a:gd name="csX6803" fmla="*/ 848523 w 1333472"/>
                <a:gd name="csY6803" fmla="*/ 1227198 h 1537073"/>
                <a:gd name="csX6804" fmla="*/ 846845 w 1333472"/>
                <a:gd name="csY6804" fmla="*/ 1227198 h 1537073"/>
                <a:gd name="csX6805" fmla="*/ 846845 w 1333472"/>
                <a:gd name="csY6805" fmla="*/ 1224961 h 1537073"/>
                <a:gd name="csX6806" fmla="*/ 845167 w 1333472"/>
                <a:gd name="csY6806" fmla="*/ 1224961 h 1537073"/>
                <a:gd name="csX6807" fmla="*/ 845167 w 1333472"/>
                <a:gd name="csY6807" fmla="*/ 1223283 h 1537073"/>
                <a:gd name="csX6808" fmla="*/ 842929 w 1333472"/>
                <a:gd name="csY6808" fmla="*/ 1223283 h 1537073"/>
                <a:gd name="csX6809" fmla="*/ 841251 w 1333472"/>
                <a:gd name="csY6809" fmla="*/ 1223283 h 1537073"/>
                <a:gd name="csX6810" fmla="*/ 842929 w 1333472"/>
                <a:gd name="csY6810" fmla="*/ 1221605 h 1537073"/>
                <a:gd name="csX6811" fmla="*/ 841251 w 1333472"/>
                <a:gd name="csY6811" fmla="*/ 1221605 h 1537073"/>
                <a:gd name="csX6812" fmla="*/ 841251 w 1333472"/>
                <a:gd name="csY6812" fmla="*/ 1219927 h 1537073"/>
                <a:gd name="csX6813" fmla="*/ 841251 w 1333472"/>
                <a:gd name="csY6813" fmla="*/ 1218249 h 1537073"/>
                <a:gd name="csX6814" fmla="*/ 837895 w 1333472"/>
                <a:gd name="csY6814" fmla="*/ 1218249 h 1537073"/>
                <a:gd name="csX6815" fmla="*/ 836217 w 1333472"/>
                <a:gd name="csY6815" fmla="*/ 1218249 h 1537073"/>
                <a:gd name="csX6816" fmla="*/ 836217 w 1333472"/>
                <a:gd name="csY6816" fmla="*/ 1219927 h 1537073"/>
                <a:gd name="csX6817" fmla="*/ 836217 w 1333472"/>
                <a:gd name="csY6817" fmla="*/ 1221605 h 1537073"/>
                <a:gd name="csX6818" fmla="*/ 836217 w 1333472"/>
                <a:gd name="csY6818" fmla="*/ 1223283 h 1537073"/>
                <a:gd name="csX6819" fmla="*/ 834539 w 1333472"/>
                <a:gd name="csY6819" fmla="*/ 1224961 h 1537073"/>
                <a:gd name="csX6820" fmla="*/ 832302 w 1333472"/>
                <a:gd name="csY6820" fmla="*/ 1227198 h 1537073"/>
                <a:gd name="csX6821" fmla="*/ 830624 w 1333472"/>
                <a:gd name="csY6821" fmla="*/ 1227198 h 1537073"/>
                <a:gd name="csX6822" fmla="*/ 830624 w 1333472"/>
                <a:gd name="csY6822" fmla="*/ 1228876 h 1537073"/>
                <a:gd name="csX6823" fmla="*/ 830624 w 1333472"/>
                <a:gd name="csY6823" fmla="*/ 1230554 h 1537073"/>
                <a:gd name="csX6824" fmla="*/ 830624 w 1333472"/>
                <a:gd name="csY6824" fmla="*/ 1228876 h 1537073"/>
                <a:gd name="csX6825" fmla="*/ 830624 w 1333472"/>
                <a:gd name="csY6825" fmla="*/ 1230554 h 1537073"/>
                <a:gd name="csX6826" fmla="*/ 832302 w 1333472"/>
                <a:gd name="csY6826" fmla="*/ 1230554 h 1537073"/>
                <a:gd name="csX6827" fmla="*/ 832302 w 1333472"/>
                <a:gd name="csY6827" fmla="*/ 1230554 h 1537073"/>
                <a:gd name="csX6828" fmla="*/ 834539 w 1333472"/>
                <a:gd name="csY6828" fmla="*/ 1230554 h 1537073"/>
                <a:gd name="csX6829" fmla="*/ 834539 w 1333472"/>
                <a:gd name="csY6829" fmla="*/ 1232232 h 1537073"/>
                <a:gd name="csX6830" fmla="*/ 834539 w 1333472"/>
                <a:gd name="csY6830" fmla="*/ 1233910 h 1537073"/>
                <a:gd name="csX6831" fmla="*/ 834539 w 1333472"/>
                <a:gd name="csY6831" fmla="*/ 1233910 h 1537073"/>
                <a:gd name="csX6832" fmla="*/ 834539 w 1333472"/>
                <a:gd name="csY6832" fmla="*/ 1236147 h 1537073"/>
                <a:gd name="csX6833" fmla="*/ 834539 w 1333472"/>
                <a:gd name="csY6833" fmla="*/ 1237826 h 1537073"/>
                <a:gd name="csX6834" fmla="*/ 832302 w 1333472"/>
                <a:gd name="csY6834" fmla="*/ 1237826 h 1537073"/>
                <a:gd name="csX6835" fmla="*/ 830624 w 1333472"/>
                <a:gd name="csY6835" fmla="*/ 1237826 h 1537073"/>
                <a:gd name="csX6836" fmla="*/ 830624 w 1333472"/>
                <a:gd name="csY6836" fmla="*/ 1239504 h 1537073"/>
                <a:gd name="csX6837" fmla="*/ 830624 w 1333472"/>
                <a:gd name="csY6837" fmla="*/ 1239504 h 1537073"/>
                <a:gd name="csX6838" fmla="*/ 830624 w 1333472"/>
                <a:gd name="csY6838" fmla="*/ 1241182 h 1537073"/>
                <a:gd name="csX6839" fmla="*/ 828946 w 1333472"/>
                <a:gd name="csY6839" fmla="*/ 1241182 h 1537073"/>
                <a:gd name="csX6840" fmla="*/ 827268 w 1333472"/>
                <a:gd name="csY6840" fmla="*/ 1241182 h 1537073"/>
                <a:gd name="csX6841" fmla="*/ 827268 w 1333472"/>
                <a:gd name="csY6841" fmla="*/ 1241182 h 1537073"/>
                <a:gd name="csX6842" fmla="*/ 827268 w 1333472"/>
                <a:gd name="csY6842" fmla="*/ 1242860 h 1537073"/>
                <a:gd name="csX6843" fmla="*/ 825590 w 1333472"/>
                <a:gd name="csY6843" fmla="*/ 1242860 h 1537073"/>
                <a:gd name="csX6844" fmla="*/ 825590 w 1333472"/>
                <a:gd name="csY6844" fmla="*/ 1241182 h 1537073"/>
                <a:gd name="csX6845" fmla="*/ 825590 w 1333472"/>
                <a:gd name="csY6845" fmla="*/ 1239504 h 1537073"/>
                <a:gd name="csX6846" fmla="*/ 823352 w 1333472"/>
                <a:gd name="csY6846" fmla="*/ 1239504 h 1537073"/>
                <a:gd name="csX6847" fmla="*/ 821674 w 1333472"/>
                <a:gd name="csY6847" fmla="*/ 1239504 h 1537073"/>
                <a:gd name="csX6848" fmla="*/ 819996 w 1333472"/>
                <a:gd name="csY6848" fmla="*/ 1239504 h 1537073"/>
                <a:gd name="csX6849" fmla="*/ 818318 w 1333472"/>
                <a:gd name="csY6849" fmla="*/ 1239504 h 1537073"/>
                <a:gd name="csX6850" fmla="*/ 818318 w 1333472"/>
                <a:gd name="csY6850" fmla="*/ 1241182 h 1537073"/>
                <a:gd name="csX6851" fmla="*/ 818318 w 1333472"/>
                <a:gd name="csY6851" fmla="*/ 1241182 h 1537073"/>
                <a:gd name="csX6852" fmla="*/ 816640 w 1333472"/>
                <a:gd name="csY6852" fmla="*/ 1241182 h 1537073"/>
                <a:gd name="csX6853" fmla="*/ 816640 w 1333472"/>
                <a:gd name="csY6853" fmla="*/ 1242860 h 1537073"/>
                <a:gd name="csX6854" fmla="*/ 816640 w 1333472"/>
                <a:gd name="csY6854" fmla="*/ 1244538 h 1537073"/>
                <a:gd name="csX6855" fmla="*/ 814403 w 1333472"/>
                <a:gd name="csY6855" fmla="*/ 1244538 h 1537073"/>
                <a:gd name="csX6856" fmla="*/ 812725 w 1333472"/>
                <a:gd name="csY6856" fmla="*/ 1244538 h 1537073"/>
                <a:gd name="csX6857" fmla="*/ 811047 w 1333472"/>
                <a:gd name="csY6857" fmla="*/ 1244538 h 1537073"/>
                <a:gd name="csX6858" fmla="*/ 811047 w 1333472"/>
                <a:gd name="csY6858" fmla="*/ 1242860 h 1537073"/>
                <a:gd name="csX6859" fmla="*/ 811047 w 1333472"/>
                <a:gd name="csY6859" fmla="*/ 1241182 h 1537073"/>
                <a:gd name="csX6860" fmla="*/ 811047 w 1333472"/>
                <a:gd name="csY6860" fmla="*/ 1239504 h 1537073"/>
                <a:gd name="csX6861" fmla="*/ 809369 w 1333472"/>
                <a:gd name="csY6861" fmla="*/ 1239504 h 1537073"/>
                <a:gd name="csX6862" fmla="*/ 807691 w 1333472"/>
                <a:gd name="csY6862" fmla="*/ 1239504 h 1537073"/>
                <a:gd name="csX6863" fmla="*/ 807691 w 1333472"/>
                <a:gd name="csY6863" fmla="*/ 1241182 h 1537073"/>
                <a:gd name="csX6864" fmla="*/ 807691 w 1333472"/>
                <a:gd name="csY6864" fmla="*/ 1241182 h 1537073"/>
                <a:gd name="csX6865" fmla="*/ 807691 w 1333472"/>
                <a:gd name="csY6865" fmla="*/ 1242860 h 1537073"/>
                <a:gd name="csX6866" fmla="*/ 806013 w 1333472"/>
                <a:gd name="csY6866" fmla="*/ 1242860 h 1537073"/>
                <a:gd name="csX6867" fmla="*/ 806013 w 1333472"/>
                <a:gd name="csY6867" fmla="*/ 1244538 h 1537073"/>
                <a:gd name="csX6868" fmla="*/ 806013 w 1333472"/>
                <a:gd name="csY6868" fmla="*/ 1244538 h 1537073"/>
                <a:gd name="csX6869" fmla="*/ 803775 w 1333472"/>
                <a:gd name="csY6869" fmla="*/ 1244538 h 1537073"/>
                <a:gd name="csX6870" fmla="*/ 803775 w 1333472"/>
                <a:gd name="csY6870" fmla="*/ 1244538 h 1537073"/>
                <a:gd name="csX6871" fmla="*/ 802097 w 1333472"/>
                <a:gd name="csY6871" fmla="*/ 1244538 h 1537073"/>
                <a:gd name="csX6872" fmla="*/ 802097 w 1333472"/>
                <a:gd name="csY6872" fmla="*/ 1242860 h 1537073"/>
                <a:gd name="csX6873" fmla="*/ 800419 w 1333472"/>
                <a:gd name="csY6873" fmla="*/ 1242860 h 1537073"/>
                <a:gd name="csX6874" fmla="*/ 800419 w 1333472"/>
                <a:gd name="csY6874" fmla="*/ 1241182 h 1537073"/>
                <a:gd name="csX6875" fmla="*/ 800419 w 1333472"/>
                <a:gd name="csY6875" fmla="*/ 1241182 h 1537073"/>
                <a:gd name="csX6876" fmla="*/ 798741 w 1333472"/>
                <a:gd name="csY6876" fmla="*/ 1241182 h 1537073"/>
                <a:gd name="csX6877" fmla="*/ 797063 w 1333472"/>
                <a:gd name="csY6877" fmla="*/ 1241182 h 1537073"/>
                <a:gd name="csX6878" fmla="*/ 794826 w 1333472"/>
                <a:gd name="csY6878" fmla="*/ 1241182 h 1537073"/>
                <a:gd name="csX6879" fmla="*/ 794826 w 1333472"/>
                <a:gd name="csY6879" fmla="*/ 1242860 h 1537073"/>
                <a:gd name="csX6880" fmla="*/ 794826 w 1333472"/>
                <a:gd name="csY6880" fmla="*/ 1244538 h 1537073"/>
                <a:gd name="csX6881" fmla="*/ 794826 w 1333472"/>
                <a:gd name="csY6881" fmla="*/ 1246775 h 1537073"/>
                <a:gd name="csX6882" fmla="*/ 794826 w 1333472"/>
                <a:gd name="csY6882" fmla="*/ 1248453 h 1537073"/>
                <a:gd name="csX6883" fmla="*/ 793148 w 1333472"/>
                <a:gd name="csY6883" fmla="*/ 1248453 h 1537073"/>
                <a:gd name="csX6884" fmla="*/ 793148 w 1333472"/>
                <a:gd name="csY6884" fmla="*/ 1246775 h 1537073"/>
                <a:gd name="csX6885" fmla="*/ 791470 w 1333472"/>
                <a:gd name="csY6885" fmla="*/ 1246775 h 1537073"/>
                <a:gd name="csX6886" fmla="*/ 791470 w 1333472"/>
                <a:gd name="csY6886" fmla="*/ 1244538 h 1537073"/>
                <a:gd name="csX6887" fmla="*/ 789792 w 1333472"/>
                <a:gd name="csY6887" fmla="*/ 1244538 h 1537073"/>
                <a:gd name="csX6888" fmla="*/ 788114 w 1333472"/>
                <a:gd name="csY6888" fmla="*/ 1244538 h 1537073"/>
                <a:gd name="csX6889" fmla="*/ 788114 w 1333472"/>
                <a:gd name="csY6889" fmla="*/ 1246775 h 1537073"/>
                <a:gd name="csX6890" fmla="*/ 788114 w 1333472"/>
                <a:gd name="csY6890" fmla="*/ 1248453 h 1537073"/>
                <a:gd name="csX6891" fmla="*/ 788114 w 1333472"/>
                <a:gd name="csY6891" fmla="*/ 1250131 h 1537073"/>
                <a:gd name="csX6892" fmla="*/ 788114 w 1333472"/>
                <a:gd name="csY6892" fmla="*/ 1251809 h 1537073"/>
                <a:gd name="csX6893" fmla="*/ 789792 w 1333472"/>
                <a:gd name="csY6893" fmla="*/ 1251809 h 1537073"/>
                <a:gd name="csX6894" fmla="*/ 791470 w 1333472"/>
                <a:gd name="csY6894" fmla="*/ 1251809 h 1537073"/>
                <a:gd name="csX6895" fmla="*/ 793148 w 1333472"/>
                <a:gd name="csY6895" fmla="*/ 1251809 h 1537073"/>
                <a:gd name="csX6896" fmla="*/ 793148 w 1333472"/>
                <a:gd name="csY6896" fmla="*/ 1253487 h 1537073"/>
                <a:gd name="csX6897" fmla="*/ 793148 w 1333472"/>
                <a:gd name="csY6897" fmla="*/ 1255724 h 1537073"/>
                <a:gd name="csX6898" fmla="*/ 791470 w 1333472"/>
                <a:gd name="csY6898" fmla="*/ 1255724 h 1537073"/>
                <a:gd name="csX6899" fmla="*/ 791470 w 1333472"/>
                <a:gd name="csY6899" fmla="*/ 1257402 h 1537073"/>
                <a:gd name="csX6900" fmla="*/ 793148 w 1333472"/>
                <a:gd name="csY6900" fmla="*/ 1259081 h 15370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</a:cxnLst>
              <a:rect l="l" t="t" r="r" b="b"/>
              <a:pathLst>
                <a:path w="1333472" h="1537073">
                  <a:moveTo>
                    <a:pt x="793148" y="1259081"/>
                  </a:moveTo>
                  <a:lnTo>
                    <a:pt x="794826" y="1260759"/>
                  </a:lnTo>
                  <a:lnTo>
                    <a:pt x="794826" y="1262437"/>
                  </a:lnTo>
                  <a:lnTo>
                    <a:pt x="793148" y="1262437"/>
                  </a:lnTo>
                  <a:lnTo>
                    <a:pt x="791470" y="1262437"/>
                  </a:lnTo>
                  <a:lnTo>
                    <a:pt x="791470" y="1264674"/>
                  </a:lnTo>
                  <a:lnTo>
                    <a:pt x="789792" y="1264674"/>
                  </a:lnTo>
                  <a:lnTo>
                    <a:pt x="788114" y="1264674"/>
                  </a:lnTo>
                  <a:lnTo>
                    <a:pt x="788114" y="1266352"/>
                  </a:lnTo>
                  <a:lnTo>
                    <a:pt x="788114" y="1268030"/>
                  </a:lnTo>
                  <a:lnTo>
                    <a:pt x="785876" y="1268030"/>
                  </a:lnTo>
                  <a:lnTo>
                    <a:pt x="785876" y="1269708"/>
                  </a:lnTo>
                  <a:lnTo>
                    <a:pt x="788114" y="1269708"/>
                  </a:lnTo>
                  <a:lnTo>
                    <a:pt x="788114" y="1271386"/>
                  </a:lnTo>
                  <a:lnTo>
                    <a:pt x="788114" y="1273064"/>
                  </a:lnTo>
                  <a:lnTo>
                    <a:pt x="785876" y="1273064"/>
                  </a:lnTo>
                  <a:lnTo>
                    <a:pt x="784198" y="1273064"/>
                  </a:lnTo>
                  <a:lnTo>
                    <a:pt x="782520" y="1273064"/>
                  </a:lnTo>
                  <a:lnTo>
                    <a:pt x="782520" y="1275301"/>
                  </a:lnTo>
                  <a:lnTo>
                    <a:pt x="782520" y="1275301"/>
                  </a:lnTo>
                  <a:lnTo>
                    <a:pt x="780842" y="1275301"/>
                  </a:lnTo>
                  <a:lnTo>
                    <a:pt x="780842" y="1275301"/>
                  </a:lnTo>
                  <a:lnTo>
                    <a:pt x="779164" y="1275301"/>
                  </a:lnTo>
                  <a:lnTo>
                    <a:pt x="777486" y="1275301"/>
                  </a:lnTo>
                  <a:lnTo>
                    <a:pt x="777486" y="1273064"/>
                  </a:lnTo>
                  <a:lnTo>
                    <a:pt x="775249" y="1271386"/>
                  </a:lnTo>
                  <a:lnTo>
                    <a:pt x="775249" y="1269708"/>
                  </a:lnTo>
                  <a:lnTo>
                    <a:pt x="773571" y="1269708"/>
                  </a:lnTo>
                  <a:lnTo>
                    <a:pt x="773571" y="1271386"/>
                  </a:lnTo>
                  <a:lnTo>
                    <a:pt x="771893" y="1271386"/>
                  </a:lnTo>
                  <a:lnTo>
                    <a:pt x="771893" y="1273064"/>
                  </a:lnTo>
                  <a:lnTo>
                    <a:pt x="770215" y="1273064"/>
                  </a:lnTo>
                  <a:lnTo>
                    <a:pt x="768537" y="1273064"/>
                  </a:lnTo>
                  <a:lnTo>
                    <a:pt x="766299" y="1273064"/>
                  </a:lnTo>
                  <a:lnTo>
                    <a:pt x="764621" y="1273064"/>
                  </a:lnTo>
                  <a:lnTo>
                    <a:pt x="764621" y="1273064"/>
                  </a:lnTo>
                  <a:lnTo>
                    <a:pt x="762943" y="1271386"/>
                  </a:lnTo>
                  <a:lnTo>
                    <a:pt x="762943" y="1269708"/>
                  </a:lnTo>
                  <a:lnTo>
                    <a:pt x="761265" y="1269708"/>
                  </a:lnTo>
                  <a:lnTo>
                    <a:pt x="761265" y="1271386"/>
                  </a:lnTo>
                  <a:lnTo>
                    <a:pt x="761265" y="1273064"/>
                  </a:lnTo>
                  <a:lnTo>
                    <a:pt x="762943" y="1275301"/>
                  </a:lnTo>
                  <a:lnTo>
                    <a:pt x="764621" y="1275301"/>
                  </a:lnTo>
                  <a:lnTo>
                    <a:pt x="764621" y="1276979"/>
                  </a:lnTo>
                  <a:lnTo>
                    <a:pt x="764621" y="1278658"/>
                  </a:lnTo>
                  <a:lnTo>
                    <a:pt x="764621" y="1280335"/>
                  </a:lnTo>
                  <a:lnTo>
                    <a:pt x="762943" y="1280335"/>
                  </a:lnTo>
                  <a:lnTo>
                    <a:pt x="761265" y="1280335"/>
                  </a:lnTo>
                  <a:lnTo>
                    <a:pt x="761265" y="1282014"/>
                  </a:lnTo>
                  <a:lnTo>
                    <a:pt x="762943" y="1282014"/>
                  </a:lnTo>
                  <a:lnTo>
                    <a:pt x="762943" y="1284251"/>
                  </a:lnTo>
                  <a:lnTo>
                    <a:pt x="764621" y="1285929"/>
                  </a:lnTo>
                  <a:lnTo>
                    <a:pt x="764621" y="1287607"/>
                  </a:lnTo>
                  <a:lnTo>
                    <a:pt x="766299" y="1287607"/>
                  </a:lnTo>
                  <a:lnTo>
                    <a:pt x="768537" y="1289285"/>
                  </a:lnTo>
                  <a:lnTo>
                    <a:pt x="768537" y="1290963"/>
                  </a:lnTo>
                  <a:lnTo>
                    <a:pt x="770215" y="1290963"/>
                  </a:lnTo>
                  <a:lnTo>
                    <a:pt x="770215" y="1293200"/>
                  </a:lnTo>
                  <a:lnTo>
                    <a:pt x="771893" y="1293200"/>
                  </a:lnTo>
                  <a:lnTo>
                    <a:pt x="771893" y="1294878"/>
                  </a:lnTo>
                  <a:lnTo>
                    <a:pt x="773571" y="1294878"/>
                  </a:lnTo>
                  <a:lnTo>
                    <a:pt x="773571" y="1296556"/>
                  </a:lnTo>
                  <a:lnTo>
                    <a:pt x="773571" y="1298235"/>
                  </a:lnTo>
                  <a:lnTo>
                    <a:pt x="773571" y="1299912"/>
                  </a:lnTo>
                  <a:lnTo>
                    <a:pt x="773571" y="1301591"/>
                  </a:lnTo>
                  <a:lnTo>
                    <a:pt x="775249" y="1303828"/>
                  </a:lnTo>
                  <a:lnTo>
                    <a:pt x="775249" y="1305506"/>
                  </a:lnTo>
                  <a:lnTo>
                    <a:pt x="773571" y="1305506"/>
                  </a:lnTo>
                  <a:lnTo>
                    <a:pt x="773571" y="1307184"/>
                  </a:lnTo>
                  <a:lnTo>
                    <a:pt x="773571" y="1308862"/>
                  </a:lnTo>
                  <a:lnTo>
                    <a:pt x="775249" y="1308862"/>
                  </a:lnTo>
                  <a:lnTo>
                    <a:pt x="777486" y="1308862"/>
                  </a:lnTo>
                  <a:lnTo>
                    <a:pt x="777486" y="1310540"/>
                  </a:lnTo>
                  <a:lnTo>
                    <a:pt x="779164" y="1310540"/>
                  </a:lnTo>
                  <a:lnTo>
                    <a:pt x="780842" y="1312777"/>
                  </a:lnTo>
                  <a:lnTo>
                    <a:pt x="779164" y="1312777"/>
                  </a:lnTo>
                  <a:lnTo>
                    <a:pt x="779164" y="1314455"/>
                  </a:lnTo>
                  <a:lnTo>
                    <a:pt x="777486" y="1314455"/>
                  </a:lnTo>
                  <a:lnTo>
                    <a:pt x="775249" y="1314455"/>
                  </a:lnTo>
                  <a:lnTo>
                    <a:pt x="775249" y="1314455"/>
                  </a:lnTo>
                  <a:lnTo>
                    <a:pt x="775249" y="1312777"/>
                  </a:lnTo>
                  <a:lnTo>
                    <a:pt x="773571" y="1312777"/>
                  </a:lnTo>
                  <a:lnTo>
                    <a:pt x="771893" y="1312777"/>
                  </a:lnTo>
                  <a:lnTo>
                    <a:pt x="770215" y="1312777"/>
                  </a:lnTo>
                  <a:lnTo>
                    <a:pt x="770215" y="1312777"/>
                  </a:lnTo>
                  <a:lnTo>
                    <a:pt x="768537" y="1312777"/>
                  </a:lnTo>
                  <a:lnTo>
                    <a:pt x="766299" y="1312777"/>
                  </a:lnTo>
                  <a:lnTo>
                    <a:pt x="766299" y="1314455"/>
                  </a:lnTo>
                  <a:lnTo>
                    <a:pt x="766299" y="1316133"/>
                  </a:lnTo>
                  <a:lnTo>
                    <a:pt x="764621" y="1316133"/>
                  </a:lnTo>
                  <a:lnTo>
                    <a:pt x="762943" y="1316133"/>
                  </a:lnTo>
                  <a:lnTo>
                    <a:pt x="761265" y="1316133"/>
                  </a:lnTo>
                  <a:lnTo>
                    <a:pt x="759587" y="1316133"/>
                  </a:lnTo>
                  <a:lnTo>
                    <a:pt x="757350" y="1316133"/>
                  </a:lnTo>
                  <a:lnTo>
                    <a:pt x="755672" y="1316133"/>
                  </a:lnTo>
                  <a:lnTo>
                    <a:pt x="755672" y="1314455"/>
                  </a:lnTo>
                  <a:lnTo>
                    <a:pt x="755672" y="1314455"/>
                  </a:lnTo>
                  <a:lnTo>
                    <a:pt x="753994" y="1314455"/>
                  </a:lnTo>
                  <a:lnTo>
                    <a:pt x="752316" y="1314455"/>
                  </a:lnTo>
                  <a:lnTo>
                    <a:pt x="752316" y="1316133"/>
                  </a:lnTo>
                  <a:lnTo>
                    <a:pt x="750638" y="1316133"/>
                  </a:lnTo>
                  <a:lnTo>
                    <a:pt x="750638" y="1317812"/>
                  </a:lnTo>
                  <a:lnTo>
                    <a:pt x="752316" y="1317812"/>
                  </a:lnTo>
                  <a:lnTo>
                    <a:pt x="752316" y="1319489"/>
                  </a:lnTo>
                  <a:lnTo>
                    <a:pt x="752316" y="1321727"/>
                  </a:lnTo>
                  <a:lnTo>
                    <a:pt x="753994" y="1321727"/>
                  </a:lnTo>
                  <a:lnTo>
                    <a:pt x="753994" y="1323405"/>
                  </a:lnTo>
                  <a:lnTo>
                    <a:pt x="753994" y="1323405"/>
                  </a:lnTo>
                  <a:lnTo>
                    <a:pt x="755672" y="1323405"/>
                  </a:lnTo>
                  <a:lnTo>
                    <a:pt x="757350" y="1323405"/>
                  </a:lnTo>
                  <a:lnTo>
                    <a:pt x="759587" y="1323405"/>
                  </a:lnTo>
                  <a:lnTo>
                    <a:pt x="761265" y="1325083"/>
                  </a:lnTo>
                  <a:lnTo>
                    <a:pt x="762943" y="1325083"/>
                  </a:lnTo>
                  <a:lnTo>
                    <a:pt x="762943" y="1326761"/>
                  </a:lnTo>
                  <a:lnTo>
                    <a:pt x="764621" y="1326761"/>
                  </a:lnTo>
                  <a:lnTo>
                    <a:pt x="764621" y="1325083"/>
                  </a:lnTo>
                  <a:lnTo>
                    <a:pt x="764621" y="1323405"/>
                  </a:lnTo>
                  <a:lnTo>
                    <a:pt x="766299" y="1323405"/>
                  </a:lnTo>
                  <a:lnTo>
                    <a:pt x="768537" y="1323405"/>
                  </a:lnTo>
                  <a:lnTo>
                    <a:pt x="770215" y="1323405"/>
                  </a:lnTo>
                  <a:lnTo>
                    <a:pt x="770215" y="1325083"/>
                  </a:lnTo>
                  <a:lnTo>
                    <a:pt x="770215" y="1326761"/>
                  </a:lnTo>
                  <a:lnTo>
                    <a:pt x="771893" y="1326761"/>
                  </a:lnTo>
                  <a:lnTo>
                    <a:pt x="773571" y="1326761"/>
                  </a:lnTo>
                  <a:lnTo>
                    <a:pt x="773571" y="1328439"/>
                  </a:lnTo>
                  <a:lnTo>
                    <a:pt x="775249" y="1328439"/>
                  </a:lnTo>
                  <a:lnTo>
                    <a:pt x="775249" y="1330117"/>
                  </a:lnTo>
                  <a:lnTo>
                    <a:pt x="773571" y="1330117"/>
                  </a:lnTo>
                  <a:lnTo>
                    <a:pt x="773571" y="1332354"/>
                  </a:lnTo>
                  <a:lnTo>
                    <a:pt x="773571" y="1334032"/>
                  </a:lnTo>
                  <a:lnTo>
                    <a:pt x="773571" y="1335710"/>
                  </a:lnTo>
                  <a:lnTo>
                    <a:pt x="773571" y="1335710"/>
                  </a:lnTo>
                  <a:lnTo>
                    <a:pt x="773571" y="1337389"/>
                  </a:lnTo>
                  <a:lnTo>
                    <a:pt x="773571" y="1339066"/>
                  </a:lnTo>
                  <a:lnTo>
                    <a:pt x="773571" y="1341304"/>
                  </a:lnTo>
                  <a:lnTo>
                    <a:pt x="773571" y="1342982"/>
                  </a:lnTo>
                  <a:lnTo>
                    <a:pt x="773571" y="1344660"/>
                  </a:lnTo>
                  <a:lnTo>
                    <a:pt x="773571" y="1346338"/>
                  </a:lnTo>
                  <a:lnTo>
                    <a:pt x="775249" y="1346338"/>
                  </a:lnTo>
                  <a:lnTo>
                    <a:pt x="775249" y="1348016"/>
                  </a:lnTo>
                  <a:lnTo>
                    <a:pt x="775249" y="1350253"/>
                  </a:lnTo>
                  <a:lnTo>
                    <a:pt x="773571" y="1350253"/>
                  </a:lnTo>
                  <a:lnTo>
                    <a:pt x="771893" y="1350253"/>
                  </a:lnTo>
                  <a:lnTo>
                    <a:pt x="771893" y="1348016"/>
                  </a:lnTo>
                  <a:lnTo>
                    <a:pt x="770215" y="1348016"/>
                  </a:lnTo>
                  <a:lnTo>
                    <a:pt x="770215" y="1350253"/>
                  </a:lnTo>
                  <a:lnTo>
                    <a:pt x="770215" y="1350253"/>
                  </a:lnTo>
                  <a:lnTo>
                    <a:pt x="768537" y="1350253"/>
                  </a:lnTo>
                  <a:lnTo>
                    <a:pt x="768537" y="1351931"/>
                  </a:lnTo>
                  <a:lnTo>
                    <a:pt x="768537" y="1353609"/>
                  </a:lnTo>
                  <a:lnTo>
                    <a:pt x="768537" y="1355287"/>
                  </a:lnTo>
                  <a:lnTo>
                    <a:pt x="768537" y="1355287"/>
                  </a:lnTo>
                  <a:lnTo>
                    <a:pt x="770215" y="1355287"/>
                  </a:lnTo>
                  <a:lnTo>
                    <a:pt x="770215" y="1356966"/>
                  </a:lnTo>
                  <a:lnTo>
                    <a:pt x="770215" y="1356966"/>
                  </a:lnTo>
                  <a:lnTo>
                    <a:pt x="770215" y="1358643"/>
                  </a:lnTo>
                  <a:lnTo>
                    <a:pt x="770215" y="1360881"/>
                  </a:lnTo>
                  <a:lnTo>
                    <a:pt x="768537" y="1360881"/>
                  </a:lnTo>
                  <a:lnTo>
                    <a:pt x="768537" y="1360881"/>
                  </a:lnTo>
                  <a:lnTo>
                    <a:pt x="766299" y="1360881"/>
                  </a:lnTo>
                  <a:lnTo>
                    <a:pt x="766299" y="1358643"/>
                  </a:lnTo>
                  <a:lnTo>
                    <a:pt x="764621" y="1358643"/>
                  </a:lnTo>
                  <a:lnTo>
                    <a:pt x="762943" y="1358643"/>
                  </a:lnTo>
                  <a:lnTo>
                    <a:pt x="764621" y="1358643"/>
                  </a:lnTo>
                  <a:lnTo>
                    <a:pt x="762943" y="1358643"/>
                  </a:lnTo>
                  <a:lnTo>
                    <a:pt x="761265" y="1358643"/>
                  </a:lnTo>
                  <a:lnTo>
                    <a:pt x="759587" y="1358643"/>
                  </a:lnTo>
                  <a:lnTo>
                    <a:pt x="759587" y="1358643"/>
                  </a:lnTo>
                  <a:lnTo>
                    <a:pt x="759587" y="1360881"/>
                  </a:lnTo>
                  <a:lnTo>
                    <a:pt x="759587" y="1362559"/>
                  </a:lnTo>
                  <a:lnTo>
                    <a:pt x="761265" y="1364237"/>
                  </a:lnTo>
                  <a:lnTo>
                    <a:pt x="762943" y="1364237"/>
                  </a:lnTo>
                  <a:lnTo>
                    <a:pt x="762943" y="1365915"/>
                  </a:lnTo>
                  <a:lnTo>
                    <a:pt x="762943" y="1367593"/>
                  </a:lnTo>
                  <a:lnTo>
                    <a:pt x="761265" y="1367593"/>
                  </a:lnTo>
                  <a:lnTo>
                    <a:pt x="759587" y="1365915"/>
                  </a:lnTo>
                  <a:lnTo>
                    <a:pt x="757350" y="1364237"/>
                  </a:lnTo>
                  <a:lnTo>
                    <a:pt x="755672" y="1364237"/>
                  </a:lnTo>
                  <a:lnTo>
                    <a:pt x="753994" y="1364237"/>
                  </a:lnTo>
                  <a:lnTo>
                    <a:pt x="752316" y="1364237"/>
                  </a:lnTo>
                  <a:lnTo>
                    <a:pt x="750638" y="1364237"/>
                  </a:lnTo>
                  <a:lnTo>
                    <a:pt x="750638" y="1362559"/>
                  </a:lnTo>
                  <a:lnTo>
                    <a:pt x="748960" y="1362559"/>
                  </a:lnTo>
                  <a:lnTo>
                    <a:pt x="748960" y="1360881"/>
                  </a:lnTo>
                  <a:lnTo>
                    <a:pt x="748960" y="1358643"/>
                  </a:lnTo>
                  <a:lnTo>
                    <a:pt x="746722" y="1358643"/>
                  </a:lnTo>
                  <a:lnTo>
                    <a:pt x="746722" y="1358643"/>
                  </a:lnTo>
                  <a:lnTo>
                    <a:pt x="745044" y="1358643"/>
                  </a:lnTo>
                  <a:lnTo>
                    <a:pt x="745044" y="1360881"/>
                  </a:lnTo>
                  <a:lnTo>
                    <a:pt x="743366" y="1360881"/>
                  </a:lnTo>
                  <a:lnTo>
                    <a:pt x="741688" y="1360881"/>
                  </a:lnTo>
                  <a:lnTo>
                    <a:pt x="741688" y="1362559"/>
                  </a:lnTo>
                  <a:lnTo>
                    <a:pt x="741688" y="1364237"/>
                  </a:lnTo>
                  <a:lnTo>
                    <a:pt x="743366" y="1364237"/>
                  </a:lnTo>
                  <a:lnTo>
                    <a:pt x="743366" y="1365915"/>
                  </a:lnTo>
                  <a:lnTo>
                    <a:pt x="745044" y="1365915"/>
                  </a:lnTo>
                  <a:lnTo>
                    <a:pt x="746722" y="1365915"/>
                  </a:lnTo>
                  <a:lnTo>
                    <a:pt x="746722" y="1367593"/>
                  </a:lnTo>
                  <a:lnTo>
                    <a:pt x="746722" y="1369830"/>
                  </a:lnTo>
                  <a:lnTo>
                    <a:pt x="746722" y="1369830"/>
                  </a:lnTo>
                  <a:lnTo>
                    <a:pt x="748960" y="1369830"/>
                  </a:lnTo>
                  <a:lnTo>
                    <a:pt x="750638" y="1371508"/>
                  </a:lnTo>
                  <a:lnTo>
                    <a:pt x="750638" y="1373186"/>
                  </a:lnTo>
                  <a:lnTo>
                    <a:pt x="752316" y="1374864"/>
                  </a:lnTo>
                  <a:lnTo>
                    <a:pt x="752316" y="1376543"/>
                  </a:lnTo>
                  <a:lnTo>
                    <a:pt x="752316" y="1378780"/>
                  </a:lnTo>
                  <a:lnTo>
                    <a:pt x="752316" y="1380458"/>
                  </a:lnTo>
                  <a:lnTo>
                    <a:pt x="752316" y="1382136"/>
                  </a:lnTo>
                  <a:lnTo>
                    <a:pt x="750638" y="1382136"/>
                  </a:lnTo>
                  <a:lnTo>
                    <a:pt x="750638" y="1382136"/>
                  </a:lnTo>
                  <a:lnTo>
                    <a:pt x="750638" y="1383814"/>
                  </a:lnTo>
                  <a:lnTo>
                    <a:pt x="748960" y="1383814"/>
                  </a:lnTo>
                  <a:lnTo>
                    <a:pt x="748960" y="1387170"/>
                  </a:lnTo>
                  <a:lnTo>
                    <a:pt x="750638" y="1387170"/>
                  </a:lnTo>
                  <a:lnTo>
                    <a:pt x="750638" y="1389407"/>
                  </a:lnTo>
                  <a:lnTo>
                    <a:pt x="750638" y="1391085"/>
                  </a:lnTo>
                  <a:lnTo>
                    <a:pt x="748960" y="1391085"/>
                  </a:lnTo>
                  <a:lnTo>
                    <a:pt x="746722" y="1391085"/>
                  </a:lnTo>
                  <a:lnTo>
                    <a:pt x="745044" y="1391085"/>
                  </a:lnTo>
                  <a:lnTo>
                    <a:pt x="745044" y="1392763"/>
                  </a:lnTo>
                  <a:lnTo>
                    <a:pt x="745044" y="1394441"/>
                  </a:lnTo>
                  <a:lnTo>
                    <a:pt x="745044" y="1396120"/>
                  </a:lnTo>
                  <a:lnTo>
                    <a:pt x="743366" y="1396120"/>
                  </a:lnTo>
                  <a:lnTo>
                    <a:pt x="743366" y="1394441"/>
                  </a:lnTo>
                  <a:lnTo>
                    <a:pt x="741688" y="1394441"/>
                  </a:lnTo>
                  <a:lnTo>
                    <a:pt x="740010" y="1394441"/>
                  </a:lnTo>
                  <a:lnTo>
                    <a:pt x="740010" y="1394441"/>
                  </a:lnTo>
                  <a:lnTo>
                    <a:pt x="740010" y="1396120"/>
                  </a:lnTo>
                  <a:lnTo>
                    <a:pt x="740010" y="1398357"/>
                  </a:lnTo>
                  <a:lnTo>
                    <a:pt x="737773" y="1398357"/>
                  </a:lnTo>
                  <a:lnTo>
                    <a:pt x="736095" y="1396120"/>
                  </a:lnTo>
                  <a:lnTo>
                    <a:pt x="734417" y="1396120"/>
                  </a:lnTo>
                  <a:lnTo>
                    <a:pt x="732739" y="1396120"/>
                  </a:lnTo>
                  <a:lnTo>
                    <a:pt x="732739" y="1396120"/>
                  </a:lnTo>
                  <a:lnTo>
                    <a:pt x="731061" y="1396120"/>
                  </a:lnTo>
                  <a:lnTo>
                    <a:pt x="728824" y="1396120"/>
                  </a:lnTo>
                  <a:lnTo>
                    <a:pt x="728824" y="1398357"/>
                  </a:lnTo>
                  <a:lnTo>
                    <a:pt x="727145" y="1398357"/>
                  </a:lnTo>
                  <a:lnTo>
                    <a:pt x="727145" y="1398357"/>
                  </a:lnTo>
                  <a:lnTo>
                    <a:pt x="727145" y="1400035"/>
                  </a:lnTo>
                  <a:lnTo>
                    <a:pt x="727145" y="1401713"/>
                  </a:lnTo>
                  <a:lnTo>
                    <a:pt x="725467" y="1403391"/>
                  </a:lnTo>
                  <a:lnTo>
                    <a:pt x="725467" y="1405069"/>
                  </a:lnTo>
                  <a:lnTo>
                    <a:pt x="727145" y="1407306"/>
                  </a:lnTo>
                  <a:lnTo>
                    <a:pt x="728824" y="1407306"/>
                  </a:lnTo>
                  <a:lnTo>
                    <a:pt x="728824" y="1408984"/>
                  </a:lnTo>
                  <a:lnTo>
                    <a:pt x="731061" y="1408984"/>
                  </a:lnTo>
                  <a:lnTo>
                    <a:pt x="731061" y="1410662"/>
                  </a:lnTo>
                  <a:lnTo>
                    <a:pt x="732739" y="1410662"/>
                  </a:lnTo>
                  <a:lnTo>
                    <a:pt x="732739" y="1412340"/>
                  </a:lnTo>
                  <a:lnTo>
                    <a:pt x="732739" y="1414018"/>
                  </a:lnTo>
                  <a:lnTo>
                    <a:pt x="732739" y="1419612"/>
                  </a:lnTo>
                  <a:lnTo>
                    <a:pt x="731061" y="1419612"/>
                  </a:lnTo>
                  <a:lnTo>
                    <a:pt x="728824" y="1421290"/>
                  </a:lnTo>
                  <a:lnTo>
                    <a:pt x="731061" y="1421290"/>
                  </a:lnTo>
                  <a:lnTo>
                    <a:pt x="732739" y="1422968"/>
                  </a:lnTo>
                  <a:lnTo>
                    <a:pt x="732739" y="1422968"/>
                  </a:lnTo>
                  <a:lnTo>
                    <a:pt x="732739" y="1424646"/>
                  </a:lnTo>
                  <a:lnTo>
                    <a:pt x="734417" y="1424646"/>
                  </a:lnTo>
                  <a:lnTo>
                    <a:pt x="734417" y="1426883"/>
                  </a:lnTo>
                  <a:lnTo>
                    <a:pt x="734417" y="1428561"/>
                  </a:lnTo>
                  <a:lnTo>
                    <a:pt x="734417" y="1430239"/>
                  </a:lnTo>
                  <a:lnTo>
                    <a:pt x="732739" y="1430239"/>
                  </a:lnTo>
                  <a:lnTo>
                    <a:pt x="732739" y="1431917"/>
                  </a:lnTo>
                  <a:lnTo>
                    <a:pt x="732739" y="1433595"/>
                  </a:lnTo>
                  <a:lnTo>
                    <a:pt x="731061" y="1433595"/>
                  </a:lnTo>
                  <a:lnTo>
                    <a:pt x="731061" y="1435833"/>
                  </a:lnTo>
                  <a:lnTo>
                    <a:pt x="731061" y="1439189"/>
                  </a:lnTo>
                  <a:lnTo>
                    <a:pt x="732739" y="1437511"/>
                  </a:lnTo>
                  <a:lnTo>
                    <a:pt x="734417" y="1437511"/>
                  </a:lnTo>
                  <a:lnTo>
                    <a:pt x="736095" y="1437511"/>
                  </a:lnTo>
                  <a:lnTo>
                    <a:pt x="737773" y="1437511"/>
                  </a:lnTo>
                  <a:lnTo>
                    <a:pt x="737773" y="1439189"/>
                  </a:lnTo>
                  <a:lnTo>
                    <a:pt x="737773" y="1440867"/>
                  </a:lnTo>
                  <a:lnTo>
                    <a:pt x="736095" y="1440867"/>
                  </a:lnTo>
                  <a:lnTo>
                    <a:pt x="736095" y="1442545"/>
                  </a:lnTo>
                  <a:lnTo>
                    <a:pt x="734417" y="1442545"/>
                  </a:lnTo>
                  <a:lnTo>
                    <a:pt x="732739" y="1442545"/>
                  </a:lnTo>
                  <a:lnTo>
                    <a:pt x="732739" y="1442545"/>
                  </a:lnTo>
                  <a:lnTo>
                    <a:pt x="732739" y="1444223"/>
                  </a:lnTo>
                  <a:lnTo>
                    <a:pt x="734417" y="1444223"/>
                  </a:lnTo>
                  <a:lnTo>
                    <a:pt x="734417" y="1446460"/>
                  </a:lnTo>
                  <a:lnTo>
                    <a:pt x="734417" y="1448138"/>
                  </a:lnTo>
                  <a:lnTo>
                    <a:pt x="734417" y="1449816"/>
                  </a:lnTo>
                  <a:lnTo>
                    <a:pt x="732739" y="1449816"/>
                  </a:lnTo>
                  <a:lnTo>
                    <a:pt x="732739" y="1451494"/>
                  </a:lnTo>
                  <a:lnTo>
                    <a:pt x="731061" y="1451494"/>
                  </a:lnTo>
                  <a:lnTo>
                    <a:pt x="728824" y="1451494"/>
                  </a:lnTo>
                  <a:lnTo>
                    <a:pt x="727145" y="1451494"/>
                  </a:lnTo>
                  <a:lnTo>
                    <a:pt x="727145" y="1453172"/>
                  </a:lnTo>
                  <a:lnTo>
                    <a:pt x="728824" y="1453172"/>
                  </a:lnTo>
                  <a:lnTo>
                    <a:pt x="731061" y="1453172"/>
                  </a:lnTo>
                  <a:lnTo>
                    <a:pt x="731061" y="1455410"/>
                  </a:lnTo>
                  <a:lnTo>
                    <a:pt x="732739" y="1455410"/>
                  </a:lnTo>
                  <a:lnTo>
                    <a:pt x="732739" y="1457088"/>
                  </a:lnTo>
                  <a:lnTo>
                    <a:pt x="731061" y="1457088"/>
                  </a:lnTo>
                  <a:lnTo>
                    <a:pt x="728824" y="1457088"/>
                  </a:lnTo>
                  <a:lnTo>
                    <a:pt x="728824" y="1458766"/>
                  </a:lnTo>
                  <a:lnTo>
                    <a:pt x="728824" y="1457088"/>
                  </a:lnTo>
                  <a:lnTo>
                    <a:pt x="728824" y="1458766"/>
                  </a:lnTo>
                  <a:lnTo>
                    <a:pt x="728824" y="1460444"/>
                  </a:lnTo>
                  <a:lnTo>
                    <a:pt x="727145" y="1460444"/>
                  </a:lnTo>
                  <a:lnTo>
                    <a:pt x="727145" y="1462122"/>
                  </a:lnTo>
                  <a:lnTo>
                    <a:pt x="727145" y="1464359"/>
                  </a:lnTo>
                  <a:lnTo>
                    <a:pt x="727145" y="1466037"/>
                  </a:lnTo>
                  <a:lnTo>
                    <a:pt x="728824" y="1466037"/>
                  </a:lnTo>
                  <a:lnTo>
                    <a:pt x="728824" y="1467715"/>
                  </a:lnTo>
                  <a:lnTo>
                    <a:pt x="728824" y="1469393"/>
                  </a:lnTo>
                  <a:lnTo>
                    <a:pt x="727145" y="1469393"/>
                  </a:lnTo>
                  <a:lnTo>
                    <a:pt x="727145" y="1471071"/>
                  </a:lnTo>
                  <a:lnTo>
                    <a:pt x="727145" y="1471071"/>
                  </a:lnTo>
                  <a:lnTo>
                    <a:pt x="727145" y="1472749"/>
                  </a:lnTo>
                  <a:lnTo>
                    <a:pt x="725467" y="1472749"/>
                  </a:lnTo>
                  <a:lnTo>
                    <a:pt x="723789" y="1472749"/>
                  </a:lnTo>
                  <a:lnTo>
                    <a:pt x="722111" y="1472749"/>
                  </a:lnTo>
                  <a:lnTo>
                    <a:pt x="722111" y="1472749"/>
                  </a:lnTo>
                  <a:lnTo>
                    <a:pt x="722111" y="1474987"/>
                  </a:lnTo>
                  <a:lnTo>
                    <a:pt x="722111" y="1474987"/>
                  </a:lnTo>
                  <a:lnTo>
                    <a:pt x="723789" y="1474987"/>
                  </a:lnTo>
                  <a:lnTo>
                    <a:pt x="723789" y="1476665"/>
                  </a:lnTo>
                  <a:lnTo>
                    <a:pt x="725467" y="1476665"/>
                  </a:lnTo>
                  <a:lnTo>
                    <a:pt x="727145" y="1476665"/>
                  </a:lnTo>
                  <a:lnTo>
                    <a:pt x="727145" y="1478343"/>
                  </a:lnTo>
                  <a:lnTo>
                    <a:pt x="725467" y="1478343"/>
                  </a:lnTo>
                  <a:lnTo>
                    <a:pt x="723789" y="1478343"/>
                  </a:lnTo>
                  <a:lnTo>
                    <a:pt x="722111" y="1478343"/>
                  </a:lnTo>
                  <a:lnTo>
                    <a:pt x="720433" y="1478343"/>
                  </a:lnTo>
                  <a:lnTo>
                    <a:pt x="720433" y="1480021"/>
                  </a:lnTo>
                  <a:lnTo>
                    <a:pt x="722111" y="1480021"/>
                  </a:lnTo>
                  <a:lnTo>
                    <a:pt x="722111" y="1481699"/>
                  </a:lnTo>
                  <a:lnTo>
                    <a:pt x="723789" y="1481699"/>
                  </a:lnTo>
                  <a:lnTo>
                    <a:pt x="723789" y="1483936"/>
                  </a:lnTo>
                  <a:lnTo>
                    <a:pt x="722111" y="1483936"/>
                  </a:lnTo>
                  <a:lnTo>
                    <a:pt x="722111" y="1485614"/>
                  </a:lnTo>
                  <a:lnTo>
                    <a:pt x="723789" y="1485614"/>
                  </a:lnTo>
                  <a:lnTo>
                    <a:pt x="723789" y="1487292"/>
                  </a:lnTo>
                  <a:lnTo>
                    <a:pt x="723789" y="1488970"/>
                  </a:lnTo>
                  <a:lnTo>
                    <a:pt x="722111" y="1488970"/>
                  </a:lnTo>
                  <a:lnTo>
                    <a:pt x="722111" y="1488970"/>
                  </a:lnTo>
                  <a:lnTo>
                    <a:pt x="722111" y="1490648"/>
                  </a:lnTo>
                  <a:lnTo>
                    <a:pt x="722111" y="1492886"/>
                  </a:lnTo>
                  <a:lnTo>
                    <a:pt x="720433" y="1492886"/>
                  </a:lnTo>
                  <a:lnTo>
                    <a:pt x="720433" y="1496242"/>
                  </a:lnTo>
                  <a:lnTo>
                    <a:pt x="722111" y="1496242"/>
                  </a:lnTo>
                  <a:lnTo>
                    <a:pt x="722111" y="1497920"/>
                  </a:lnTo>
                  <a:lnTo>
                    <a:pt x="720433" y="1497920"/>
                  </a:lnTo>
                  <a:lnTo>
                    <a:pt x="720433" y="1499598"/>
                  </a:lnTo>
                  <a:lnTo>
                    <a:pt x="722111" y="1499598"/>
                  </a:lnTo>
                  <a:lnTo>
                    <a:pt x="722111" y="1501276"/>
                  </a:lnTo>
                  <a:lnTo>
                    <a:pt x="722111" y="1503513"/>
                  </a:lnTo>
                  <a:lnTo>
                    <a:pt x="722111" y="1503513"/>
                  </a:lnTo>
                  <a:lnTo>
                    <a:pt x="722111" y="1505191"/>
                  </a:lnTo>
                  <a:lnTo>
                    <a:pt x="720433" y="1505191"/>
                  </a:lnTo>
                  <a:lnTo>
                    <a:pt x="720433" y="1506869"/>
                  </a:lnTo>
                  <a:lnTo>
                    <a:pt x="718196" y="1506869"/>
                  </a:lnTo>
                  <a:lnTo>
                    <a:pt x="718196" y="1506869"/>
                  </a:lnTo>
                  <a:lnTo>
                    <a:pt x="718196" y="1508547"/>
                  </a:lnTo>
                  <a:lnTo>
                    <a:pt x="718196" y="1508547"/>
                  </a:lnTo>
                  <a:lnTo>
                    <a:pt x="716518" y="1508547"/>
                  </a:lnTo>
                  <a:lnTo>
                    <a:pt x="716518" y="1510225"/>
                  </a:lnTo>
                  <a:lnTo>
                    <a:pt x="714840" y="1510225"/>
                  </a:lnTo>
                  <a:lnTo>
                    <a:pt x="713162" y="1510225"/>
                  </a:lnTo>
                  <a:lnTo>
                    <a:pt x="713162" y="1512463"/>
                  </a:lnTo>
                  <a:lnTo>
                    <a:pt x="713162" y="1514141"/>
                  </a:lnTo>
                  <a:lnTo>
                    <a:pt x="711484" y="1514141"/>
                  </a:lnTo>
                  <a:lnTo>
                    <a:pt x="709247" y="1514141"/>
                  </a:lnTo>
                  <a:lnTo>
                    <a:pt x="709247" y="1514141"/>
                  </a:lnTo>
                  <a:lnTo>
                    <a:pt x="709247" y="1514141"/>
                  </a:lnTo>
                  <a:lnTo>
                    <a:pt x="709247" y="1515819"/>
                  </a:lnTo>
                  <a:lnTo>
                    <a:pt x="709247" y="1517497"/>
                  </a:lnTo>
                  <a:lnTo>
                    <a:pt x="709247" y="1519175"/>
                  </a:lnTo>
                  <a:lnTo>
                    <a:pt x="711484" y="1519175"/>
                  </a:lnTo>
                  <a:lnTo>
                    <a:pt x="711484" y="1521412"/>
                  </a:lnTo>
                  <a:lnTo>
                    <a:pt x="711484" y="1523090"/>
                  </a:lnTo>
                  <a:lnTo>
                    <a:pt x="711484" y="1524768"/>
                  </a:lnTo>
                  <a:lnTo>
                    <a:pt x="711484" y="1524768"/>
                  </a:lnTo>
                  <a:lnTo>
                    <a:pt x="709247" y="1524768"/>
                  </a:lnTo>
                  <a:lnTo>
                    <a:pt x="709247" y="1526446"/>
                  </a:lnTo>
                  <a:lnTo>
                    <a:pt x="711484" y="1526446"/>
                  </a:lnTo>
                  <a:lnTo>
                    <a:pt x="711484" y="1528124"/>
                  </a:lnTo>
                  <a:lnTo>
                    <a:pt x="711484" y="1529802"/>
                  </a:lnTo>
                  <a:lnTo>
                    <a:pt x="713162" y="1529802"/>
                  </a:lnTo>
                  <a:lnTo>
                    <a:pt x="714840" y="1532040"/>
                  </a:lnTo>
                  <a:lnTo>
                    <a:pt x="713162" y="1532040"/>
                  </a:lnTo>
                  <a:lnTo>
                    <a:pt x="711484" y="1532040"/>
                  </a:lnTo>
                  <a:lnTo>
                    <a:pt x="709247" y="1532040"/>
                  </a:lnTo>
                  <a:lnTo>
                    <a:pt x="707568" y="1532040"/>
                  </a:lnTo>
                  <a:lnTo>
                    <a:pt x="705890" y="1532040"/>
                  </a:lnTo>
                  <a:lnTo>
                    <a:pt x="704212" y="1529802"/>
                  </a:lnTo>
                  <a:lnTo>
                    <a:pt x="702534" y="1529802"/>
                  </a:lnTo>
                  <a:lnTo>
                    <a:pt x="700297" y="1529802"/>
                  </a:lnTo>
                  <a:lnTo>
                    <a:pt x="698619" y="1529802"/>
                  </a:lnTo>
                  <a:lnTo>
                    <a:pt x="696941" y="1529802"/>
                  </a:lnTo>
                  <a:lnTo>
                    <a:pt x="695263" y="1529802"/>
                  </a:lnTo>
                  <a:lnTo>
                    <a:pt x="693585" y="1528124"/>
                  </a:lnTo>
                  <a:lnTo>
                    <a:pt x="691907" y="1528124"/>
                  </a:lnTo>
                  <a:lnTo>
                    <a:pt x="691907" y="1526446"/>
                  </a:lnTo>
                  <a:lnTo>
                    <a:pt x="689670" y="1528124"/>
                  </a:lnTo>
                  <a:lnTo>
                    <a:pt x="689670" y="1526446"/>
                  </a:lnTo>
                  <a:lnTo>
                    <a:pt x="687991" y="1526446"/>
                  </a:lnTo>
                  <a:lnTo>
                    <a:pt x="687991" y="1526446"/>
                  </a:lnTo>
                  <a:lnTo>
                    <a:pt x="687991" y="1526446"/>
                  </a:lnTo>
                  <a:lnTo>
                    <a:pt x="686313" y="1526446"/>
                  </a:lnTo>
                  <a:lnTo>
                    <a:pt x="686313" y="1526446"/>
                  </a:lnTo>
                  <a:lnTo>
                    <a:pt x="686313" y="1528124"/>
                  </a:lnTo>
                  <a:lnTo>
                    <a:pt x="686313" y="1529802"/>
                  </a:lnTo>
                  <a:lnTo>
                    <a:pt x="684635" y="1529802"/>
                  </a:lnTo>
                  <a:lnTo>
                    <a:pt x="682957" y="1529802"/>
                  </a:lnTo>
                  <a:lnTo>
                    <a:pt x="680720" y="1528124"/>
                  </a:lnTo>
                  <a:lnTo>
                    <a:pt x="680720" y="1529802"/>
                  </a:lnTo>
                  <a:lnTo>
                    <a:pt x="680720" y="1532040"/>
                  </a:lnTo>
                  <a:lnTo>
                    <a:pt x="680720" y="1533718"/>
                  </a:lnTo>
                  <a:lnTo>
                    <a:pt x="679042" y="1535396"/>
                  </a:lnTo>
                  <a:lnTo>
                    <a:pt x="679042" y="1537074"/>
                  </a:lnTo>
                  <a:lnTo>
                    <a:pt x="677364" y="1537074"/>
                  </a:lnTo>
                  <a:lnTo>
                    <a:pt x="675686" y="1537074"/>
                  </a:lnTo>
                  <a:lnTo>
                    <a:pt x="675686" y="1537074"/>
                  </a:lnTo>
                  <a:lnTo>
                    <a:pt x="674008" y="1537074"/>
                  </a:lnTo>
                  <a:lnTo>
                    <a:pt x="674008" y="1535396"/>
                  </a:lnTo>
                  <a:lnTo>
                    <a:pt x="671771" y="1533718"/>
                  </a:lnTo>
                  <a:lnTo>
                    <a:pt x="671771" y="1532040"/>
                  </a:lnTo>
                  <a:lnTo>
                    <a:pt x="670093" y="1532040"/>
                  </a:lnTo>
                  <a:lnTo>
                    <a:pt x="670093" y="1532040"/>
                  </a:lnTo>
                  <a:lnTo>
                    <a:pt x="668414" y="1532040"/>
                  </a:lnTo>
                  <a:lnTo>
                    <a:pt x="666736" y="1532040"/>
                  </a:lnTo>
                  <a:lnTo>
                    <a:pt x="666736" y="1529802"/>
                  </a:lnTo>
                  <a:lnTo>
                    <a:pt x="666736" y="1529802"/>
                  </a:lnTo>
                  <a:lnTo>
                    <a:pt x="665058" y="1529802"/>
                  </a:lnTo>
                  <a:lnTo>
                    <a:pt x="665058" y="1528124"/>
                  </a:lnTo>
                  <a:lnTo>
                    <a:pt x="665058" y="1526446"/>
                  </a:lnTo>
                  <a:lnTo>
                    <a:pt x="665058" y="1524768"/>
                  </a:lnTo>
                  <a:lnTo>
                    <a:pt x="666736" y="1524768"/>
                  </a:lnTo>
                  <a:lnTo>
                    <a:pt x="666736" y="1523090"/>
                  </a:lnTo>
                  <a:lnTo>
                    <a:pt x="668414" y="1521412"/>
                  </a:lnTo>
                  <a:lnTo>
                    <a:pt x="670093" y="1519175"/>
                  </a:lnTo>
                  <a:lnTo>
                    <a:pt x="670093" y="1517497"/>
                  </a:lnTo>
                  <a:lnTo>
                    <a:pt x="670093" y="1515819"/>
                  </a:lnTo>
                  <a:lnTo>
                    <a:pt x="671771" y="1514141"/>
                  </a:lnTo>
                  <a:lnTo>
                    <a:pt x="670093" y="1514141"/>
                  </a:lnTo>
                  <a:lnTo>
                    <a:pt x="668414" y="1514141"/>
                  </a:lnTo>
                  <a:lnTo>
                    <a:pt x="670093" y="1514141"/>
                  </a:lnTo>
                  <a:lnTo>
                    <a:pt x="668414" y="1514141"/>
                  </a:lnTo>
                  <a:lnTo>
                    <a:pt x="666736" y="1514141"/>
                  </a:lnTo>
                  <a:lnTo>
                    <a:pt x="665058" y="1514141"/>
                  </a:lnTo>
                  <a:lnTo>
                    <a:pt x="665058" y="1515819"/>
                  </a:lnTo>
                  <a:lnTo>
                    <a:pt x="663380" y="1515819"/>
                  </a:lnTo>
                  <a:lnTo>
                    <a:pt x="663380" y="1515819"/>
                  </a:lnTo>
                  <a:lnTo>
                    <a:pt x="661143" y="1514141"/>
                  </a:lnTo>
                  <a:lnTo>
                    <a:pt x="661143" y="1512463"/>
                  </a:lnTo>
                  <a:lnTo>
                    <a:pt x="661143" y="1512463"/>
                  </a:lnTo>
                  <a:lnTo>
                    <a:pt x="659465" y="1512463"/>
                  </a:lnTo>
                  <a:lnTo>
                    <a:pt x="657787" y="1512463"/>
                  </a:lnTo>
                  <a:lnTo>
                    <a:pt x="656109" y="1512463"/>
                  </a:lnTo>
                  <a:lnTo>
                    <a:pt x="657787" y="1512463"/>
                  </a:lnTo>
                  <a:lnTo>
                    <a:pt x="656109" y="1512463"/>
                  </a:lnTo>
                  <a:lnTo>
                    <a:pt x="654431" y="1512463"/>
                  </a:lnTo>
                  <a:lnTo>
                    <a:pt x="654431" y="1512463"/>
                  </a:lnTo>
                  <a:lnTo>
                    <a:pt x="652194" y="1510225"/>
                  </a:lnTo>
                  <a:lnTo>
                    <a:pt x="652194" y="1508547"/>
                  </a:lnTo>
                  <a:lnTo>
                    <a:pt x="650516" y="1508547"/>
                  </a:lnTo>
                  <a:lnTo>
                    <a:pt x="650516" y="1506869"/>
                  </a:lnTo>
                  <a:lnTo>
                    <a:pt x="650516" y="1506869"/>
                  </a:lnTo>
                  <a:lnTo>
                    <a:pt x="650516" y="1505191"/>
                  </a:lnTo>
                  <a:lnTo>
                    <a:pt x="650516" y="1503513"/>
                  </a:lnTo>
                  <a:lnTo>
                    <a:pt x="650516" y="1505191"/>
                  </a:lnTo>
                  <a:lnTo>
                    <a:pt x="650516" y="1503513"/>
                  </a:lnTo>
                  <a:lnTo>
                    <a:pt x="650516" y="1503513"/>
                  </a:lnTo>
                  <a:lnTo>
                    <a:pt x="650516" y="1501276"/>
                  </a:lnTo>
                  <a:lnTo>
                    <a:pt x="648837" y="1501276"/>
                  </a:lnTo>
                  <a:lnTo>
                    <a:pt x="648837" y="1499598"/>
                  </a:lnTo>
                  <a:lnTo>
                    <a:pt x="648837" y="1501276"/>
                  </a:lnTo>
                  <a:lnTo>
                    <a:pt x="648837" y="1499598"/>
                  </a:lnTo>
                  <a:lnTo>
                    <a:pt x="648837" y="1497920"/>
                  </a:lnTo>
                  <a:lnTo>
                    <a:pt x="648837" y="1496242"/>
                  </a:lnTo>
                  <a:lnTo>
                    <a:pt x="648837" y="1496242"/>
                  </a:lnTo>
                  <a:lnTo>
                    <a:pt x="647159" y="1496242"/>
                  </a:lnTo>
                  <a:lnTo>
                    <a:pt x="647159" y="1494564"/>
                  </a:lnTo>
                  <a:lnTo>
                    <a:pt x="647159" y="1494564"/>
                  </a:lnTo>
                  <a:lnTo>
                    <a:pt x="645481" y="1494564"/>
                  </a:lnTo>
                  <a:lnTo>
                    <a:pt x="645481" y="1494564"/>
                  </a:lnTo>
                  <a:lnTo>
                    <a:pt x="645481" y="1492886"/>
                  </a:lnTo>
                  <a:lnTo>
                    <a:pt x="645481" y="1492886"/>
                  </a:lnTo>
                  <a:lnTo>
                    <a:pt x="643244" y="1492886"/>
                  </a:lnTo>
                  <a:lnTo>
                    <a:pt x="643244" y="1490648"/>
                  </a:lnTo>
                  <a:lnTo>
                    <a:pt x="643244" y="1488970"/>
                  </a:lnTo>
                  <a:lnTo>
                    <a:pt x="641566" y="1485614"/>
                  </a:lnTo>
                  <a:lnTo>
                    <a:pt x="639888" y="1485614"/>
                  </a:lnTo>
                  <a:lnTo>
                    <a:pt x="638210" y="1485614"/>
                  </a:lnTo>
                  <a:lnTo>
                    <a:pt x="639888" y="1485614"/>
                  </a:lnTo>
                  <a:lnTo>
                    <a:pt x="641566" y="1485614"/>
                  </a:lnTo>
                  <a:lnTo>
                    <a:pt x="638210" y="1485614"/>
                  </a:lnTo>
                  <a:lnTo>
                    <a:pt x="636532" y="1485614"/>
                  </a:lnTo>
                  <a:lnTo>
                    <a:pt x="634854" y="1485614"/>
                  </a:lnTo>
                  <a:lnTo>
                    <a:pt x="634854" y="1487292"/>
                  </a:lnTo>
                  <a:lnTo>
                    <a:pt x="634854" y="1488970"/>
                  </a:lnTo>
                  <a:lnTo>
                    <a:pt x="632617" y="1488970"/>
                  </a:lnTo>
                  <a:lnTo>
                    <a:pt x="632617" y="1488970"/>
                  </a:lnTo>
                  <a:lnTo>
                    <a:pt x="632617" y="1490648"/>
                  </a:lnTo>
                  <a:lnTo>
                    <a:pt x="630939" y="1490648"/>
                  </a:lnTo>
                  <a:lnTo>
                    <a:pt x="630939" y="1490648"/>
                  </a:lnTo>
                  <a:lnTo>
                    <a:pt x="630939" y="1490648"/>
                  </a:lnTo>
                  <a:lnTo>
                    <a:pt x="630939" y="1492886"/>
                  </a:lnTo>
                  <a:lnTo>
                    <a:pt x="630939" y="1492886"/>
                  </a:lnTo>
                  <a:lnTo>
                    <a:pt x="629260" y="1492886"/>
                  </a:lnTo>
                  <a:lnTo>
                    <a:pt x="627582" y="1492886"/>
                  </a:lnTo>
                  <a:lnTo>
                    <a:pt x="627582" y="1492886"/>
                  </a:lnTo>
                  <a:lnTo>
                    <a:pt x="627582" y="1494564"/>
                  </a:lnTo>
                  <a:lnTo>
                    <a:pt x="627582" y="1496242"/>
                  </a:lnTo>
                  <a:lnTo>
                    <a:pt x="625904" y="1496242"/>
                  </a:lnTo>
                  <a:lnTo>
                    <a:pt x="625904" y="1497920"/>
                  </a:lnTo>
                  <a:lnTo>
                    <a:pt x="623667" y="1497920"/>
                  </a:lnTo>
                  <a:lnTo>
                    <a:pt x="621989" y="1497920"/>
                  </a:lnTo>
                  <a:lnTo>
                    <a:pt x="621989" y="1497920"/>
                  </a:lnTo>
                  <a:lnTo>
                    <a:pt x="621989" y="1497920"/>
                  </a:lnTo>
                  <a:lnTo>
                    <a:pt x="620311" y="1497920"/>
                  </a:lnTo>
                  <a:lnTo>
                    <a:pt x="620311" y="1496242"/>
                  </a:lnTo>
                  <a:lnTo>
                    <a:pt x="620311" y="1494564"/>
                  </a:lnTo>
                  <a:lnTo>
                    <a:pt x="620311" y="1496242"/>
                  </a:lnTo>
                  <a:lnTo>
                    <a:pt x="620311" y="1494564"/>
                  </a:lnTo>
                  <a:lnTo>
                    <a:pt x="621989" y="1492886"/>
                  </a:lnTo>
                  <a:lnTo>
                    <a:pt x="621989" y="1490648"/>
                  </a:lnTo>
                  <a:lnTo>
                    <a:pt x="620311" y="1490648"/>
                  </a:lnTo>
                  <a:lnTo>
                    <a:pt x="620311" y="1490648"/>
                  </a:lnTo>
                  <a:lnTo>
                    <a:pt x="618633" y="1490648"/>
                  </a:lnTo>
                  <a:lnTo>
                    <a:pt x="616955" y="1490648"/>
                  </a:lnTo>
                  <a:lnTo>
                    <a:pt x="616955" y="1492886"/>
                  </a:lnTo>
                  <a:lnTo>
                    <a:pt x="614718" y="1492886"/>
                  </a:lnTo>
                  <a:lnTo>
                    <a:pt x="614718" y="1492886"/>
                  </a:lnTo>
                  <a:lnTo>
                    <a:pt x="614718" y="1490648"/>
                  </a:lnTo>
                  <a:lnTo>
                    <a:pt x="613040" y="1490648"/>
                  </a:lnTo>
                  <a:lnTo>
                    <a:pt x="613040" y="1490648"/>
                  </a:lnTo>
                  <a:lnTo>
                    <a:pt x="611362" y="1490648"/>
                  </a:lnTo>
                  <a:lnTo>
                    <a:pt x="609683" y="1490648"/>
                  </a:lnTo>
                  <a:lnTo>
                    <a:pt x="608005" y="1490648"/>
                  </a:lnTo>
                  <a:lnTo>
                    <a:pt x="608005" y="1492886"/>
                  </a:lnTo>
                  <a:lnTo>
                    <a:pt x="609683" y="1492886"/>
                  </a:lnTo>
                  <a:lnTo>
                    <a:pt x="609683" y="1494564"/>
                  </a:lnTo>
                  <a:lnTo>
                    <a:pt x="611362" y="1494564"/>
                  </a:lnTo>
                  <a:lnTo>
                    <a:pt x="613040" y="1494564"/>
                  </a:lnTo>
                  <a:lnTo>
                    <a:pt x="613040" y="1496242"/>
                  </a:lnTo>
                  <a:lnTo>
                    <a:pt x="611362" y="1496242"/>
                  </a:lnTo>
                  <a:lnTo>
                    <a:pt x="609683" y="1496242"/>
                  </a:lnTo>
                  <a:lnTo>
                    <a:pt x="608005" y="1496242"/>
                  </a:lnTo>
                  <a:lnTo>
                    <a:pt x="606327" y="1496242"/>
                  </a:lnTo>
                  <a:lnTo>
                    <a:pt x="604090" y="1496242"/>
                  </a:lnTo>
                  <a:lnTo>
                    <a:pt x="602412" y="1496242"/>
                  </a:lnTo>
                  <a:lnTo>
                    <a:pt x="600734" y="1496242"/>
                  </a:lnTo>
                  <a:lnTo>
                    <a:pt x="599056" y="1496242"/>
                  </a:lnTo>
                  <a:lnTo>
                    <a:pt x="599056" y="1494564"/>
                  </a:lnTo>
                  <a:lnTo>
                    <a:pt x="597378" y="1494564"/>
                  </a:lnTo>
                  <a:lnTo>
                    <a:pt x="597378" y="1492886"/>
                  </a:lnTo>
                  <a:lnTo>
                    <a:pt x="599056" y="1492886"/>
                  </a:lnTo>
                  <a:lnTo>
                    <a:pt x="599056" y="1490648"/>
                  </a:lnTo>
                  <a:lnTo>
                    <a:pt x="600734" y="1490648"/>
                  </a:lnTo>
                  <a:lnTo>
                    <a:pt x="600734" y="1488970"/>
                  </a:lnTo>
                  <a:lnTo>
                    <a:pt x="600734" y="1488970"/>
                  </a:lnTo>
                  <a:lnTo>
                    <a:pt x="599056" y="1488970"/>
                  </a:lnTo>
                  <a:lnTo>
                    <a:pt x="599056" y="1487292"/>
                  </a:lnTo>
                  <a:lnTo>
                    <a:pt x="600734" y="1485614"/>
                  </a:lnTo>
                  <a:lnTo>
                    <a:pt x="600734" y="1483936"/>
                  </a:lnTo>
                  <a:lnTo>
                    <a:pt x="599056" y="1483936"/>
                  </a:lnTo>
                  <a:lnTo>
                    <a:pt x="599056" y="1483936"/>
                  </a:lnTo>
                  <a:lnTo>
                    <a:pt x="599056" y="1483936"/>
                  </a:lnTo>
                  <a:lnTo>
                    <a:pt x="597378" y="1483936"/>
                  </a:lnTo>
                  <a:lnTo>
                    <a:pt x="595141" y="1483936"/>
                  </a:lnTo>
                  <a:lnTo>
                    <a:pt x="595141" y="1481699"/>
                  </a:lnTo>
                  <a:lnTo>
                    <a:pt x="595141" y="1481699"/>
                  </a:lnTo>
                  <a:lnTo>
                    <a:pt x="593463" y="1481699"/>
                  </a:lnTo>
                  <a:lnTo>
                    <a:pt x="591785" y="1481699"/>
                  </a:lnTo>
                  <a:lnTo>
                    <a:pt x="590106" y="1481699"/>
                  </a:lnTo>
                  <a:lnTo>
                    <a:pt x="588428" y="1481699"/>
                  </a:lnTo>
                  <a:lnTo>
                    <a:pt x="586191" y="1481699"/>
                  </a:lnTo>
                  <a:lnTo>
                    <a:pt x="586191" y="1480021"/>
                  </a:lnTo>
                  <a:lnTo>
                    <a:pt x="588428" y="1480021"/>
                  </a:lnTo>
                  <a:lnTo>
                    <a:pt x="588428" y="1478343"/>
                  </a:lnTo>
                  <a:lnTo>
                    <a:pt x="586191" y="1478343"/>
                  </a:lnTo>
                  <a:lnTo>
                    <a:pt x="584513" y="1478343"/>
                  </a:lnTo>
                  <a:lnTo>
                    <a:pt x="582835" y="1478343"/>
                  </a:lnTo>
                  <a:lnTo>
                    <a:pt x="581157" y="1478343"/>
                  </a:lnTo>
                  <a:lnTo>
                    <a:pt x="581157" y="1476665"/>
                  </a:lnTo>
                  <a:lnTo>
                    <a:pt x="581157" y="1474987"/>
                  </a:lnTo>
                  <a:lnTo>
                    <a:pt x="582835" y="1474987"/>
                  </a:lnTo>
                  <a:lnTo>
                    <a:pt x="582835" y="1472749"/>
                  </a:lnTo>
                  <a:lnTo>
                    <a:pt x="584513" y="1472749"/>
                  </a:lnTo>
                  <a:lnTo>
                    <a:pt x="586191" y="1471071"/>
                  </a:lnTo>
                  <a:lnTo>
                    <a:pt x="586191" y="1471071"/>
                  </a:lnTo>
                  <a:lnTo>
                    <a:pt x="586191" y="1469393"/>
                  </a:lnTo>
                  <a:lnTo>
                    <a:pt x="584513" y="1469393"/>
                  </a:lnTo>
                  <a:lnTo>
                    <a:pt x="582835" y="1469393"/>
                  </a:lnTo>
                  <a:lnTo>
                    <a:pt x="581157" y="1469393"/>
                  </a:lnTo>
                  <a:lnTo>
                    <a:pt x="579479" y="1469393"/>
                  </a:lnTo>
                  <a:lnTo>
                    <a:pt x="577801" y="1469393"/>
                  </a:lnTo>
                  <a:lnTo>
                    <a:pt x="575564" y="1469393"/>
                  </a:lnTo>
                  <a:lnTo>
                    <a:pt x="573886" y="1469393"/>
                  </a:lnTo>
                  <a:lnTo>
                    <a:pt x="573886" y="1469393"/>
                  </a:lnTo>
                  <a:lnTo>
                    <a:pt x="572208" y="1469393"/>
                  </a:lnTo>
                  <a:lnTo>
                    <a:pt x="572208" y="1467715"/>
                  </a:lnTo>
                  <a:lnTo>
                    <a:pt x="573886" y="1467715"/>
                  </a:lnTo>
                  <a:lnTo>
                    <a:pt x="573886" y="1466037"/>
                  </a:lnTo>
                  <a:lnTo>
                    <a:pt x="573886" y="1466037"/>
                  </a:lnTo>
                  <a:lnTo>
                    <a:pt x="573886" y="1464359"/>
                  </a:lnTo>
                  <a:lnTo>
                    <a:pt x="572208" y="1464359"/>
                  </a:lnTo>
                  <a:lnTo>
                    <a:pt x="570529" y="1464359"/>
                  </a:lnTo>
                  <a:lnTo>
                    <a:pt x="570529" y="1462122"/>
                  </a:lnTo>
                  <a:lnTo>
                    <a:pt x="568851" y="1462122"/>
                  </a:lnTo>
                  <a:lnTo>
                    <a:pt x="568851" y="1460444"/>
                  </a:lnTo>
                  <a:lnTo>
                    <a:pt x="566614" y="1460444"/>
                  </a:lnTo>
                  <a:lnTo>
                    <a:pt x="566614" y="1458766"/>
                  </a:lnTo>
                  <a:lnTo>
                    <a:pt x="568851" y="1458766"/>
                  </a:lnTo>
                  <a:lnTo>
                    <a:pt x="570529" y="1458766"/>
                  </a:lnTo>
                  <a:lnTo>
                    <a:pt x="566614" y="1453172"/>
                  </a:lnTo>
                  <a:lnTo>
                    <a:pt x="566614" y="1451494"/>
                  </a:lnTo>
                  <a:lnTo>
                    <a:pt x="564936" y="1451494"/>
                  </a:lnTo>
                  <a:lnTo>
                    <a:pt x="564936" y="1449816"/>
                  </a:lnTo>
                  <a:lnTo>
                    <a:pt x="564936" y="1448138"/>
                  </a:lnTo>
                  <a:lnTo>
                    <a:pt x="564936" y="1448138"/>
                  </a:lnTo>
                  <a:lnTo>
                    <a:pt x="563258" y="1448138"/>
                  </a:lnTo>
                  <a:lnTo>
                    <a:pt x="563258" y="1446460"/>
                  </a:lnTo>
                  <a:lnTo>
                    <a:pt x="563258" y="1444223"/>
                  </a:lnTo>
                  <a:lnTo>
                    <a:pt x="563258" y="1442545"/>
                  </a:lnTo>
                  <a:lnTo>
                    <a:pt x="564936" y="1442545"/>
                  </a:lnTo>
                  <a:lnTo>
                    <a:pt x="564936" y="1440867"/>
                  </a:lnTo>
                  <a:lnTo>
                    <a:pt x="566614" y="1440867"/>
                  </a:lnTo>
                  <a:lnTo>
                    <a:pt x="566614" y="1439189"/>
                  </a:lnTo>
                  <a:lnTo>
                    <a:pt x="566614" y="1437511"/>
                  </a:lnTo>
                  <a:lnTo>
                    <a:pt x="564936" y="1437511"/>
                  </a:lnTo>
                  <a:lnTo>
                    <a:pt x="563258" y="1437511"/>
                  </a:lnTo>
                  <a:lnTo>
                    <a:pt x="563258" y="1435833"/>
                  </a:lnTo>
                  <a:lnTo>
                    <a:pt x="561580" y="1431917"/>
                  </a:lnTo>
                  <a:lnTo>
                    <a:pt x="561580" y="1430239"/>
                  </a:lnTo>
                  <a:lnTo>
                    <a:pt x="559902" y="1430239"/>
                  </a:lnTo>
                  <a:lnTo>
                    <a:pt x="559902" y="1430239"/>
                  </a:lnTo>
                  <a:lnTo>
                    <a:pt x="559902" y="1428561"/>
                  </a:lnTo>
                  <a:lnTo>
                    <a:pt x="559902" y="1426883"/>
                  </a:lnTo>
                  <a:lnTo>
                    <a:pt x="561580" y="1426883"/>
                  </a:lnTo>
                  <a:lnTo>
                    <a:pt x="561580" y="1424646"/>
                  </a:lnTo>
                  <a:lnTo>
                    <a:pt x="561580" y="1424646"/>
                  </a:lnTo>
                  <a:lnTo>
                    <a:pt x="559902" y="1424646"/>
                  </a:lnTo>
                  <a:lnTo>
                    <a:pt x="559902" y="1424646"/>
                  </a:lnTo>
                  <a:lnTo>
                    <a:pt x="557665" y="1424646"/>
                  </a:lnTo>
                  <a:lnTo>
                    <a:pt x="555987" y="1424646"/>
                  </a:lnTo>
                  <a:lnTo>
                    <a:pt x="554309" y="1424646"/>
                  </a:lnTo>
                  <a:lnTo>
                    <a:pt x="554309" y="1424646"/>
                  </a:lnTo>
                  <a:lnTo>
                    <a:pt x="554309" y="1422968"/>
                  </a:lnTo>
                  <a:lnTo>
                    <a:pt x="552631" y="1422968"/>
                  </a:lnTo>
                  <a:lnTo>
                    <a:pt x="550952" y="1422968"/>
                  </a:lnTo>
                  <a:lnTo>
                    <a:pt x="550952" y="1421290"/>
                  </a:lnTo>
                  <a:lnTo>
                    <a:pt x="550952" y="1419612"/>
                  </a:lnTo>
                  <a:lnTo>
                    <a:pt x="549274" y="1419612"/>
                  </a:lnTo>
                  <a:lnTo>
                    <a:pt x="547037" y="1419612"/>
                  </a:lnTo>
                  <a:lnTo>
                    <a:pt x="545359" y="1419612"/>
                  </a:lnTo>
                  <a:lnTo>
                    <a:pt x="545359" y="1417934"/>
                  </a:lnTo>
                  <a:lnTo>
                    <a:pt x="543681" y="1417934"/>
                  </a:lnTo>
                  <a:lnTo>
                    <a:pt x="543681" y="1415697"/>
                  </a:lnTo>
                  <a:lnTo>
                    <a:pt x="543681" y="1414018"/>
                  </a:lnTo>
                  <a:lnTo>
                    <a:pt x="542003" y="1414018"/>
                  </a:lnTo>
                  <a:lnTo>
                    <a:pt x="542003" y="1412340"/>
                  </a:lnTo>
                  <a:lnTo>
                    <a:pt x="542003" y="1410662"/>
                  </a:lnTo>
                  <a:lnTo>
                    <a:pt x="542003" y="1408984"/>
                  </a:lnTo>
                  <a:lnTo>
                    <a:pt x="543681" y="1408984"/>
                  </a:lnTo>
                  <a:lnTo>
                    <a:pt x="543681" y="1407306"/>
                  </a:lnTo>
                  <a:lnTo>
                    <a:pt x="545359" y="1407306"/>
                  </a:lnTo>
                  <a:lnTo>
                    <a:pt x="545359" y="1405069"/>
                  </a:lnTo>
                  <a:lnTo>
                    <a:pt x="545359" y="1405069"/>
                  </a:lnTo>
                  <a:lnTo>
                    <a:pt x="545359" y="1403391"/>
                  </a:lnTo>
                  <a:lnTo>
                    <a:pt x="545359" y="1401713"/>
                  </a:lnTo>
                  <a:lnTo>
                    <a:pt x="543681" y="1401713"/>
                  </a:lnTo>
                  <a:lnTo>
                    <a:pt x="542003" y="1401713"/>
                  </a:lnTo>
                  <a:lnTo>
                    <a:pt x="542003" y="1400035"/>
                  </a:lnTo>
                  <a:lnTo>
                    <a:pt x="542003" y="1398357"/>
                  </a:lnTo>
                  <a:lnTo>
                    <a:pt x="542003" y="1396120"/>
                  </a:lnTo>
                  <a:lnTo>
                    <a:pt x="542003" y="1398357"/>
                  </a:lnTo>
                  <a:lnTo>
                    <a:pt x="542003" y="1396120"/>
                  </a:lnTo>
                  <a:lnTo>
                    <a:pt x="542003" y="1394441"/>
                  </a:lnTo>
                  <a:lnTo>
                    <a:pt x="542003" y="1394441"/>
                  </a:lnTo>
                  <a:lnTo>
                    <a:pt x="542003" y="1392763"/>
                  </a:lnTo>
                  <a:lnTo>
                    <a:pt x="542003" y="1392763"/>
                  </a:lnTo>
                  <a:lnTo>
                    <a:pt x="542003" y="1391085"/>
                  </a:lnTo>
                  <a:lnTo>
                    <a:pt x="542003" y="1389407"/>
                  </a:lnTo>
                  <a:lnTo>
                    <a:pt x="534732" y="1389407"/>
                  </a:lnTo>
                  <a:lnTo>
                    <a:pt x="534732" y="1387170"/>
                  </a:lnTo>
                  <a:lnTo>
                    <a:pt x="534732" y="1385492"/>
                  </a:lnTo>
                  <a:lnTo>
                    <a:pt x="534732" y="1383814"/>
                  </a:lnTo>
                  <a:lnTo>
                    <a:pt x="534732" y="1382136"/>
                  </a:lnTo>
                  <a:lnTo>
                    <a:pt x="534732" y="1382136"/>
                  </a:lnTo>
                  <a:lnTo>
                    <a:pt x="534732" y="1382136"/>
                  </a:lnTo>
                  <a:lnTo>
                    <a:pt x="533054" y="1382136"/>
                  </a:lnTo>
                  <a:lnTo>
                    <a:pt x="533054" y="1380458"/>
                  </a:lnTo>
                  <a:lnTo>
                    <a:pt x="533054" y="1378780"/>
                  </a:lnTo>
                  <a:lnTo>
                    <a:pt x="531375" y="1378780"/>
                  </a:lnTo>
                  <a:lnTo>
                    <a:pt x="531375" y="1376543"/>
                  </a:lnTo>
                  <a:lnTo>
                    <a:pt x="531375" y="1376543"/>
                  </a:lnTo>
                  <a:lnTo>
                    <a:pt x="529138" y="1376543"/>
                  </a:lnTo>
                  <a:lnTo>
                    <a:pt x="529138" y="1378780"/>
                  </a:lnTo>
                  <a:lnTo>
                    <a:pt x="527460" y="1378780"/>
                  </a:lnTo>
                  <a:lnTo>
                    <a:pt x="527460" y="1378780"/>
                  </a:lnTo>
                  <a:lnTo>
                    <a:pt x="525782" y="1378780"/>
                  </a:lnTo>
                  <a:lnTo>
                    <a:pt x="525782" y="1378780"/>
                  </a:lnTo>
                  <a:lnTo>
                    <a:pt x="524104" y="1378780"/>
                  </a:lnTo>
                  <a:lnTo>
                    <a:pt x="524104" y="1376543"/>
                  </a:lnTo>
                  <a:lnTo>
                    <a:pt x="524104" y="1374864"/>
                  </a:lnTo>
                  <a:lnTo>
                    <a:pt x="524104" y="1373186"/>
                  </a:lnTo>
                  <a:lnTo>
                    <a:pt x="524104" y="1371508"/>
                  </a:lnTo>
                  <a:lnTo>
                    <a:pt x="524104" y="1371508"/>
                  </a:lnTo>
                  <a:lnTo>
                    <a:pt x="524104" y="1369830"/>
                  </a:lnTo>
                  <a:lnTo>
                    <a:pt x="524104" y="1367593"/>
                  </a:lnTo>
                  <a:lnTo>
                    <a:pt x="522426" y="1367593"/>
                  </a:lnTo>
                  <a:lnTo>
                    <a:pt x="522426" y="1365915"/>
                  </a:lnTo>
                  <a:lnTo>
                    <a:pt x="522426" y="1365915"/>
                  </a:lnTo>
                  <a:lnTo>
                    <a:pt x="522426" y="1364237"/>
                  </a:lnTo>
                  <a:lnTo>
                    <a:pt x="520748" y="1364237"/>
                  </a:lnTo>
                  <a:lnTo>
                    <a:pt x="520748" y="1362559"/>
                  </a:lnTo>
                  <a:lnTo>
                    <a:pt x="520748" y="1360881"/>
                  </a:lnTo>
                  <a:lnTo>
                    <a:pt x="520748" y="1358643"/>
                  </a:lnTo>
                  <a:lnTo>
                    <a:pt x="518511" y="1356966"/>
                  </a:lnTo>
                  <a:lnTo>
                    <a:pt x="516833" y="1356966"/>
                  </a:lnTo>
                  <a:lnTo>
                    <a:pt x="515155" y="1356966"/>
                  </a:lnTo>
                  <a:lnTo>
                    <a:pt x="515155" y="1356966"/>
                  </a:lnTo>
                  <a:lnTo>
                    <a:pt x="513477" y="1356966"/>
                  </a:lnTo>
                  <a:lnTo>
                    <a:pt x="513477" y="1355287"/>
                  </a:lnTo>
                  <a:lnTo>
                    <a:pt x="513477" y="1353609"/>
                  </a:lnTo>
                  <a:lnTo>
                    <a:pt x="513477" y="1351931"/>
                  </a:lnTo>
                  <a:lnTo>
                    <a:pt x="513477" y="1351931"/>
                  </a:lnTo>
                  <a:lnTo>
                    <a:pt x="511798" y="1350253"/>
                  </a:lnTo>
                  <a:lnTo>
                    <a:pt x="511798" y="1350253"/>
                  </a:lnTo>
                  <a:lnTo>
                    <a:pt x="511798" y="1348016"/>
                  </a:lnTo>
                  <a:lnTo>
                    <a:pt x="511798" y="1346338"/>
                  </a:lnTo>
                  <a:lnTo>
                    <a:pt x="513477" y="1346338"/>
                  </a:lnTo>
                  <a:lnTo>
                    <a:pt x="513477" y="1344660"/>
                  </a:lnTo>
                  <a:lnTo>
                    <a:pt x="515155" y="1344660"/>
                  </a:lnTo>
                  <a:lnTo>
                    <a:pt x="515155" y="1344660"/>
                  </a:lnTo>
                  <a:lnTo>
                    <a:pt x="515155" y="1342982"/>
                  </a:lnTo>
                  <a:lnTo>
                    <a:pt x="515155" y="1341304"/>
                  </a:lnTo>
                  <a:lnTo>
                    <a:pt x="515155" y="1339066"/>
                  </a:lnTo>
                  <a:lnTo>
                    <a:pt x="515155" y="1339066"/>
                  </a:lnTo>
                  <a:lnTo>
                    <a:pt x="515155" y="1337389"/>
                  </a:lnTo>
                  <a:lnTo>
                    <a:pt x="515155" y="1335710"/>
                  </a:lnTo>
                  <a:lnTo>
                    <a:pt x="516833" y="1335710"/>
                  </a:lnTo>
                  <a:lnTo>
                    <a:pt x="516833" y="1334032"/>
                  </a:lnTo>
                  <a:lnTo>
                    <a:pt x="515155" y="1334032"/>
                  </a:lnTo>
                  <a:lnTo>
                    <a:pt x="513477" y="1334032"/>
                  </a:lnTo>
                  <a:lnTo>
                    <a:pt x="513477" y="1334032"/>
                  </a:lnTo>
                  <a:lnTo>
                    <a:pt x="511798" y="1334032"/>
                  </a:lnTo>
                  <a:lnTo>
                    <a:pt x="509561" y="1334032"/>
                  </a:lnTo>
                  <a:lnTo>
                    <a:pt x="509561" y="1332354"/>
                  </a:lnTo>
                  <a:lnTo>
                    <a:pt x="509561" y="1330117"/>
                  </a:lnTo>
                  <a:lnTo>
                    <a:pt x="509561" y="1328439"/>
                  </a:lnTo>
                  <a:lnTo>
                    <a:pt x="509561" y="1326761"/>
                  </a:lnTo>
                  <a:lnTo>
                    <a:pt x="509561" y="1323405"/>
                  </a:lnTo>
                  <a:lnTo>
                    <a:pt x="509561" y="1323405"/>
                  </a:lnTo>
                  <a:lnTo>
                    <a:pt x="509561" y="1321727"/>
                  </a:lnTo>
                  <a:lnTo>
                    <a:pt x="511798" y="1321727"/>
                  </a:lnTo>
                  <a:lnTo>
                    <a:pt x="513477" y="1321727"/>
                  </a:lnTo>
                  <a:lnTo>
                    <a:pt x="515155" y="1321727"/>
                  </a:lnTo>
                  <a:lnTo>
                    <a:pt x="516833" y="1323405"/>
                  </a:lnTo>
                  <a:lnTo>
                    <a:pt x="518511" y="1323405"/>
                  </a:lnTo>
                  <a:lnTo>
                    <a:pt x="520748" y="1323405"/>
                  </a:lnTo>
                  <a:lnTo>
                    <a:pt x="522426" y="1321727"/>
                  </a:lnTo>
                  <a:lnTo>
                    <a:pt x="524104" y="1319489"/>
                  </a:lnTo>
                  <a:lnTo>
                    <a:pt x="525782" y="1319489"/>
                  </a:lnTo>
                  <a:lnTo>
                    <a:pt x="525782" y="1317812"/>
                  </a:lnTo>
                  <a:lnTo>
                    <a:pt x="525782" y="1316133"/>
                  </a:lnTo>
                  <a:lnTo>
                    <a:pt x="525782" y="1312777"/>
                  </a:lnTo>
                  <a:lnTo>
                    <a:pt x="527460" y="1312777"/>
                  </a:lnTo>
                  <a:lnTo>
                    <a:pt x="527460" y="1310540"/>
                  </a:lnTo>
                  <a:lnTo>
                    <a:pt x="529138" y="1308862"/>
                  </a:lnTo>
                  <a:lnTo>
                    <a:pt x="531375" y="1308862"/>
                  </a:lnTo>
                  <a:lnTo>
                    <a:pt x="531375" y="1310540"/>
                  </a:lnTo>
                  <a:lnTo>
                    <a:pt x="533054" y="1312777"/>
                  </a:lnTo>
                  <a:lnTo>
                    <a:pt x="534732" y="1312777"/>
                  </a:lnTo>
                  <a:lnTo>
                    <a:pt x="536410" y="1310540"/>
                  </a:lnTo>
                  <a:lnTo>
                    <a:pt x="538088" y="1310540"/>
                  </a:lnTo>
                  <a:lnTo>
                    <a:pt x="538088" y="1308862"/>
                  </a:lnTo>
                  <a:lnTo>
                    <a:pt x="536410" y="1308862"/>
                  </a:lnTo>
                  <a:lnTo>
                    <a:pt x="534732" y="1308862"/>
                  </a:lnTo>
                  <a:lnTo>
                    <a:pt x="533054" y="1307184"/>
                  </a:lnTo>
                  <a:lnTo>
                    <a:pt x="533054" y="1305506"/>
                  </a:lnTo>
                  <a:lnTo>
                    <a:pt x="533054" y="1305506"/>
                  </a:lnTo>
                  <a:lnTo>
                    <a:pt x="533054" y="1303828"/>
                  </a:lnTo>
                  <a:lnTo>
                    <a:pt x="533054" y="1301591"/>
                  </a:lnTo>
                  <a:lnTo>
                    <a:pt x="531375" y="1301591"/>
                  </a:lnTo>
                  <a:lnTo>
                    <a:pt x="531375" y="1299912"/>
                  </a:lnTo>
                  <a:lnTo>
                    <a:pt x="527460" y="1294878"/>
                  </a:lnTo>
                  <a:lnTo>
                    <a:pt x="525782" y="1296556"/>
                  </a:lnTo>
                  <a:lnTo>
                    <a:pt x="525782" y="1298235"/>
                  </a:lnTo>
                  <a:lnTo>
                    <a:pt x="524104" y="1298235"/>
                  </a:lnTo>
                  <a:lnTo>
                    <a:pt x="522426" y="1299912"/>
                  </a:lnTo>
                  <a:lnTo>
                    <a:pt x="520748" y="1299912"/>
                  </a:lnTo>
                  <a:lnTo>
                    <a:pt x="520748" y="1298235"/>
                  </a:lnTo>
                  <a:lnTo>
                    <a:pt x="520748" y="1296556"/>
                  </a:lnTo>
                  <a:lnTo>
                    <a:pt x="518511" y="1296556"/>
                  </a:lnTo>
                  <a:lnTo>
                    <a:pt x="518511" y="1298235"/>
                  </a:lnTo>
                  <a:lnTo>
                    <a:pt x="516833" y="1298235"/>
                  </a:lnTo>
                  <a:lnTo>
                    <a:pt x="515155" y="1298235"/>
                  </a:lnTo>
                  <a:lnTo>
                    <a:pt x="515155" y="1299912"/>
                  </a:lnTo>
                  <a:lnTo>
                    <a:pt x="515155" y="1301591"/>
                  </a:lnTo>
                  <a:lnTo>
                    <a:pt x="515155" y="1303828"/>
                  </a:lnTo>
                  <a:lnTo>
                    <a:pt x="515155" y="1305506"/>
                  </a:lnTo>
                  <a:lnTo>
                    <a:pt x="513477" y="1305506"/>
                  </a:lnTo>
                  <a:lnTo>
                    <a:pt x="513477" y="1307184"/>
                  </a:lnTo>
                  <a:lnTo>
                    <a:pt x="513477" y="1308862"/>
                  </a:lnTo>
                  <a:lnTo>
                    <a:pt x="511798" y="1308862"/>
                  </a:lnTo>
                  <a:lnTo>
                    <a:pt x="513477" y="1308862"/>
                  </a:lnTo>
                  <a:lnTo>
                    <a:pt x="511798" y="1308862"/>
                  </a:lnTo>
                  <a:lnTo>
                    <a:pt x="511798" y="1310540"/>
                  </a:lnTo>
                  <a:lnTo>
                    <a:pt x="509561" y="1310540"/>
                  </a:lnTo>
                  <a:lnTo>
                    <a:pt x="509561" y="1312777"/>
                  </a:lnTo>
                  <a:lnTo>
                    <a:pt x="509561" y="1314455"/>
                  </a:lnTo>
                  <a:lnTo>
                    <a:pt x="507883" y="1316133"/>
                  </a:lnTo>
                  <a:lnTo>
                    <a:pt x="507883" y="1316133"/>
                  </a:lnTo>
                  <a:lnTo>
                    <a:pt x="507883" y="1317812"/>
                  </a:lnTo>
                  <a:lnTo>
                    <a:pt x="507883" y="1316133"/>
                  </a:lnTo>
                  <a:lnTo>
                    <a:pt x="507883" y="1317812"/>
                  </a:lnTo>
                  <a:lnTo>
                    <a:pt x="507883" y="1319489"/>
                  </a:lnTo>
                  <a:lnTo>
                    <a:pt x="506205" y="1319489"/>
                  </a:lnTo>
                  <a:lnTo>
                    <a:pt x="506205" y="1321727"/>
                  </a:lnTo>
                  <a:lnTo>
                    <a:pt x="504527" y="1321727"/>
                  </a:lnTo>
                  <a:lnTo>
                    <a:pt x="502849" y="1321727"/>
                  </a:lnTo>
                  <a:lnTo>
                    <a:pt x="502849" y="1323405"/>
                  </a:lnTo>
                  <a:lnTo>
                    <a:pt x="502849" y="1325083"/>
                  </a:lnTo>
                  <a:lnTo>
                    <a:pt x="502849" y="1326761"/>
                  </a:lnTo>
                  <a:lnTo>
                    <a:pt x="500611" y="1326761"/>
                  </a:lnTo>
                  <a:lnTo>
                    <a:pt x="498934" y="1326761"/>
                  </a:lnTo>
                  <a:lnTo>
                    <a:pt x="498934" y="1325083"/>
                  </a:lnTo>
                  <a:lnTo>
                    <a:pt x="500611" y="1325083"/>
                  </a:lnTo>
                  <a:lnTo>
                    <a:pt x="500611" y="1323405"/>
                  </a:lnTo>
                  <a:lnTo>
                    <a:pt x="498934" y="1323405"/>
                  </a:lnTo>
                  <a:lnTo>
                    <a:pt x="498934" y="1321727"/>
                  </a:lnTo>
                  <a:lnTo>
                    <a:pt x="497256" y="1321727"/>
                  </a:lnTo>
                  <a:lnTo>
                    <a:pt x="497256" y="1319489"/>
                  </a:lnTo>
                  <a:lnTo>
                    <a:pt x="497256" y="1317812"/>
                  </a:lnTo>
                  <a:lnTo>
                    <a:pt x="498934" y="1316133"/>
                  </a:lnTo>
                  <a:lnTo>
                    <a:pt x="497256" y="1316133"/>
                  </a:lnTo>
                  <a:lnTo>
                    <a:pt x="497256" y="1314455"/>
                  </a:lnTo>
                  <a:lnTo>
                    <a:pt x="497256" y="1312777"/>
                  </a:lnTo>
                  <a:lnTo>
                    <a:pt x="497256" y="1310540"/>
                  </a:lnTo>
                  <a:lnTo>
                    <a:pt x="497256" y="1308862"/>
                  </a:lnTo>
                  <a:lnTo>
                    <a:pt x="497256" y="1307184"/>
                  </a:lnTo>
                  <a:lnTo>
                    <a:pt x="498934" y="1307184"/>
                  </a:lnTo>
                  <a:lnTo>
                    <a:pt x="498934" y="1305506"/>
                  </a:lnTo>
                  <a:lnTo>
                    <a:pt x="498934" y="1305506"/>
                  </a:lnTo>
                  <a:lnTo>
                    <a:pt x="498934" y="1303828"/>
                  </a:lnTo>
                  <a:lnTo>
                    <a:pt x="497256" y="1303828"/>
                  </a:lnTo>
                  <a:lnTo>
                    <a:pt x="497256" y="1301591"/>
                  </a:lnTo>
                  <a:lnTo>
                    <a:pt x="498934" y="1301591"/>
                  </a:lnTo>
                  <a:lnTo>
                    <a:pt x="500611" y="1301591"/>
                  </a:lnTo>
                  <a:lnTo>
                    <a:pt x="500611" y="1299912"/>
                  </a:lnTo>
                  <a:lnTo>
                    <a:pt x="500611" y="1298235"/>
                  </a:lnTo>
                  <a:lnTo>
                    <a:pt x="498934" y="1298235"/>
                  </a:lnTo>
                  <a:lnTo>
                    <a:pt x="497256" y="1298235"/>
                  </a:lnTo>
                  <a:lnTo>
                    <a:pt x="497256" y="1296556"/>
                  </a:lnTo>
                  <a:lnTo>
                    <a:pt x="497256" y="1294878"/>
                  </a:lnTo>
                  <a:lnTo>
                    <a:pt x="497256" y="1293200"/>
                  </a:lnTo>
                  <a:lnTo>
                    <a:pt x="498934" y="1293200"/>
                  </a:lnTo>
                  <a:lnTo>
                    <a:pt x="500611" y="1293200"/>
                  </a:lnTo>
                  <a:lnTo>
                    <a:pt x="500611" y="1293200"/>
                  </a:lnTo>
                  <a:lnTo>
                    <a:pt x="502849" y="1293200"/>
                  </a:lnTo>
                  <a:lnTo>
                    <a:pt x="502849" y="1290963"/>
                  </a:lnTo>
                  <a:lnTo>
                    <a:pt x="502849" y="1289285"/>
                  </a:lnTo>
                  <a:lnTo>
                    <a:pt x="502849" y="1287607"/>
                  </a:lnTo>
                  <a:lnTo>
                    <a:pt x="502849" y="1289285"/>
                  </a:lnTo>
                  <a:lnTo>
                    <a:pt x="502849" y="1287607"/>
                  </a:lnTo>
                  <a:lnTo>
                    <a:pt x="502849" y="1285929"/>
                  </a:lnTo>
                  <a:lnTo>
                    <a:pt x="502849" y="1284251"/>
                  </a:lnTo>
                  <a:lnTo>
                    <a:pt x="500611" y="1284251"/>
                  </a:lnTo>
                  <a:lnTo>
                    <a:pt x="500611" y="1284251"/>
                  </a:lnTo>
                  <a:lnTo>
                    <a:pt x="500611" y="1285929"/>
                  </a:lnTo>
                  <a:lnTo>
                    <a:pt x="498934" y="1285929"/>
                  </a:lnTo>
                  <a:lnTo>
                    <a:pt x="498934" y="1287607"/>
                  </a:lnTo>
                  <a:lnTo>
                    <a:pt x="497256" y="1287607"/>
                  </a:lnTo>
                  <a:lnTo>
                    <a:pt x="497256" y="1287607"/>
                  </a:lnTo>
                  <a:lnTo>
                    <a:pt x="497256" y="1285929"/>
                  </a:lnTo>
                  <a:lnTo>
                    <a:pt x="497256" y="1284251"/>
                  </a:lnTo>
                  <a:lnTo>
                    <a:pt x="495578" y="1284251"/>
                  </a:lnTo>
                  <a:lnTo>
                    <a:pt x="495578" y="1282014"/>
                  </a:lnTo>
                  <a:lnTo>
                    <a:pt x="497256" y="1282014"/>
                  </a:lnTo>
                  <a:lnTo>
                    <a:pt x="497256" y="1280335"/>
                  </a:lnTo>
                  <a:lnTo>
                    <a:pt x="498934" y="1280335"/>
                  </a:lnTo>
                  <a:lnTo>
                    <a:pt x="500611" y="1280335"/>
                  </a:lnTo>
                  <a:lnTo>
                    <a:pt x="500611" y="1278658"/>
                  </a:lnTo>
                  <a:lnTo>
                    <a:pt x="500611" y="1276979"/>
                  </a:lnTo>
                  <a:lnTo>
                    <a:pt x="498934" y="1276979"/>
                  </a:lnTo>
                  <a:lnTo>
                    <a:pt x="497256" y="1276979"/>
                  </a:lnTo>
                  <a:lnTo>
                    <a:pt x="497256" y="1275301"/>
                  </a:lnTo>
                  <a:lnTo>
                    <a:pt x="495578" y="1275301"/>
                  </a:lnTo>
                  <a:lnTo>
                    <a:pt x="495578" y="1273064"/>
                  </a:lnTo>
                  <a:lnTo>
                    <a:pt x="495578" y="1271386"/>
                  </a:lnTo>
                  <a:lnTo>
                    <a:pt x="497256" y="1271386"/>
                  </a:lnTo>
                  <a:lnTo>
                    <a:pt x="497256" y="1271386"/>
                  </a:lnTo>
                  <a:lnTo>
                    <a:pt x="497256" y="1269708"/>
                  </a:lnTo>
                  <a:lnTo>
                    <a:pt x="497256" y="1268030"/>
                  </a:lnTo>
                  <a:lnTo>
                    <a:pt x="497256" y="1268030"/>
                  </a:lnTo>
                  <a:lnTo>
                    <a:pt x="497256" y="1266352"/>
                  </a:lnTo>
                  <a:lnTo>
                    <a:pt x="497256" y="1264674"/>
                  </a:lnTo>
                  <a:lnTo>
                    <a:pt x="497256" y="1266352"/>
                  </a:lnTo>
                  <a:lnTo>
                    <a:pt x="497256" y="1264674"/>
                  </a:lnTo>
                  <a:lnTo>
                    <a:pt x="497256" y="1262437"/>
                  </a:lnTo>
                  <a:lnTo>
                    <a:pt x="497256" y="1260759"/>
                  </a:lnTo>
                  <a:lnTo>
                    <a:pt x="497256" y="1262437"/>
                  </a:lnTo>
                  <a:lnTo>
                    <a:pt x="497256" y="1260759"/>
                  </a:lnTo>
                  <a:lnTo>
                    <a:pt x="497256" y="1259081"/>
                  </a:lnTo>
                  <a:lnTo>
                    <a:pt x="495578" y="1259081"/>
                  </a:lnTo>
                  <a:lnTo>
                    <a:pt x="495578" y="1260759"/>
                  </a:lnTo>
                  <a:lnTo>
                    <a:pt x="492221" y="1260759"/>
                  </a:lnTo>
                  <a:lnTo>
                    <a:pt x="489984" y="1260759"/>
                  </a:lnTo>
                  <a:lnTo>
                    <a:pt x="489984" y="1260759"/>
                  </a:lnTo>
                  <a:lnTo>
                    <a:pt x="488306" y="1260759"/>
                  </a:lnTo>
                  <a:lnTo>
                    <a:pt x="488306" y="1259081"/>
                  </a:lnTo>
                  <a:lnTo>
                    <a:pt x="488306" y="1257402"/>
                  </a:lnTo>
                  <a:lnTo>
                    <a:pt x="489984" y="1257402"/>
                  </a:lnTo>
                  <a:lnTo>
                    <a:pt x="489984" y="1255724"/>
                  </a:lnTo>
                  <a:lnTo>
                    <a:pt x="488306" y="1255724"/>
                  </a:lnTo>
                  <a:lnTo>
                    <a:pt x="488306" y="1253487"/>
                  </a:lnTo>
                  <a:lnTo>
                    <a:pt x="488306" y="1251809"/>
                  </a:lnTo>
                  <a:lnTo>
                    <a:pt x="488306" y="1251809"/>
                  </a:lnTo>
                  <a:lnTo>
                    <a:pt x="488306" y="1250131"/>
                  </a:lnTo>
                  <a:lnTo>
                    <a:pt x="486628" y="1250131"/>
                  </a:lnTo>
                  <a:lnTo>
                    <a:pt x="488306" y="1250131"/>
                  </a:lnTo>
                  <a:lnTo>
                    <a:pt x="486628" y="1250131"/>
                  </a:lnTo>
                  <a:lnTo>
                    <a:pt x="486628" y="1248453"/>
                  </a:lnTo>
                  <a:lnTo>
                    <a:pt x="486628" y="1248453"/>
                  </a:lnTo>
                  <a:lnTo>
                    <a:pt x="484950" y="1248453"/>
                  </a:lnTo>
                  <a:lnTo>
                    <a:pt x="484950" y="1248453"/>
                  </a:lnTo>
                  <a:lnTo>
                    <a:pt x="483272" y="1248453"/>
                  </a:lnTo>
                  <a:lnTo>
                    <a:pt x="483272" y="1246775"/>
                  </a:lnTo>
                  <a:lnTo>
                    <a:pt x="483272" y="1244538"/>
                  </a:lnTo>
                  <a:lnTo>
                    <a:pt x="483272" y="1242860"/>
                  </a:lnTo>
                  <a:lnTo>
                    <a:pt x="483272" y="1241182"/>
                  </a:lnTo>
                  <a:lnTo>
                    <a:pt x="483272" y="1241182"/>
                  </a:lnTo>
                  <a:lnTo>
                    <a:pt x="483272" y="1239504"/>
                  </a:lnTo>
                  <a:lnTo>
                    <a:pt x="483272" y="1239504"/>
                  </a:lnTo>
                  <a:lnTo>
                    <a:pt x="481035" y="1239504"/>
                  </a:lnTo>
                  <a:lnTo>
                    <a:pt x="481035" y="1237826"/>
                  </a:lnTo>
                  <a:lnTo>
                    <a:pt x="479357" y="1237826"/>
                  </a:lnTo>
                  <a:lnTo>
                    <a:pt x="479357" y="1239504"/>
                  </a:lnTo>
                  <a:lnTo>
                    <a:pt x="477679" y="1239504"/>
                  </a:lnTo>
                  <a:lnTo>
                    <a:pt x="476001" y="1239504"/>
                  </a:lnTo>
                  <a:lnTo>
                    <a:pt x="474323" y="1239504"/>
                  </a:lnTo>
                  <a:lnTo>
                    <a:pt x="472085" y="1239504"/>
                  </a:lnTo>
                  <a:lnTo>
                    <a:pt x="472085" y="1237826"/>
                  </a:lnTo>
                  <a:lnTo>
                    <a:pt x="474323" y="1237826"/>
                  </a:lnTo>
                  <a:lnTo>
                    <a:pt x="474323" y="1236147"/>
                  </a:lnTo>
                  <a:lnTo>
                    <a:pt x="474323" y="1236147"/>
                  </a:lnTo>
                  <a:lnTo>
                    <a:pt x="472085" y="1236147"/>
                  </a:lnTo>
                  <a:lnTo>
                    <a:pt x="472085" y="1233910"/>
                  </a:lnTo>
                  <a:lnTo>
                    <a:pt x="474323" y="1232232"/>
                  </a:lnTo>
                  <a:lnTo>
                    <a:pt x="476001" y="1232232"/>
                  </a:lnTo>
                  <a:lnTo>
                    <a:pt x="476001" y="1230554"/>
                  </a:lnTo>
                  <a:lnTo>
                    <a:pt x="476001" y="1228876"/>
                  </a:lnTo>
                  <a:lnTo>
                    <a:pt x="472085" y="1227198"/>
                  </a:lnTo>
                  <a:lnTo>
                    <a:pt x="472085" y="1224961"/>
                  </a:lnTo>
                  <a:lnTo>
                    <a:pt x="472085" y="1223283"/>
                  </a:lnTo>
                  <a:lnTo>
                    <a:pt x="470407" y="1223283"/>
                  </a:lnTo>
                  <a:lnTo>
                    <a:pt x="468729" y="1223283"/>
                  </a:lnTo>
                  <a:lnTo>
                    <a:pt x="467051" y="1223283"/>
                  </a:lnTo>
                  <a:lnTo>
                    <a:pt x="467051" y="1221605"/>
                  </a:lnTo>
                  <a:lnTo>
                    <a:pt x="467051" y="1221605"/>
                  </a:lnTo>
                  <a:lnTo>
                    <a:pt x="467051" y="1219927"/>
                  </a:lnTo>
                  <a:lnTo>
                    <a:pt x="467051" y="1219927"/>
                  </a:lnTo>
                  <a:lnTo>
                    <a:pt x="467051" y="1218249"/>
                  </a:lnTo>
                  <a:lnTo>
                    <a:pt x="467051" y="1216011"/>
                  </a:lnTo>
                  <a:lnTo>
                    <a:pt x="468729" y="1216011"/>
                  </a:lnTo>
                  <a:lnTo>
                    <a:pt x="470407" y="1214333"/>
                  </a:lnTo>
                  <a:lnTo>
                    <a:pt x="470407" y="1214333"/>
                  </a:lnTo>
                  <a:lnTo>
                    <a:pt x="468729" y="1214333"/>
                  </a:lnTo>
                  <a:lnTo>
                    <a:pt x="467051" y="1214333"/>
                  </a:lnTo>
                  <a:lnTo>
                    <a:pt x="465373" y="1214333"/>
                  </a:lnTo>
                  <a:lnTo>
                    <a:pt x="463695" y="1214333"/>
                  </a:lnTo>
                  <a:lnTo>
                    <a:pt x="461458" y="1214333"/>
                  </a:lnTo>
                  <a:lnTo>
                    <a:pt x="461458" y="1212655"/>
                  </a:lnTo>
                  <a:lnTo>
                    <a:pt x="461458" y="1210977"/>
                  </a:lnTo>
                  <a:lnTo>
                    <a:pt x="461458" y="1209299"/>
                  </a:lnTo>
                  <a:lnTo>
                    <a:pt x="463695" y="1209299"/>
                  </a:lnTo>
                  <a:lnTo>
                    <a:pt x="463695" y="1207621"/>
                  </a:lnTo>
                  <a:lnTo>
                    <a:pt x="463695" y="1205384"/>
                  </a:lnTo>
                  <a:lnTo>
                    <a:pt x="463695" y="1205384"/>
                  </a:lnTo>
                  <a:lnTo>
                    <a:pt x="461458" y="1205384"/>
                  </a:lnTo>
                  <a:lnTo>
                    <a:pt x="461458" y="1203706"/>
                  </a:lnTo>
                  <a:lnTo>
                    <a:pt x="461458" y="1202028"/>
                  </a:lnTo>
                  <a:lnTo>
                    <a:pt x="461458" y="1200350"/>
                  </a:lnTo>
                  <a:lnTo>
                    <a:pt x="461458" y="1198672"/>
                  </a:lnTo>
                  <a:lnTo>
                    <a:pt x="461458" y="1196434"/>
                  </a:lnTo>
                  <a:lnTo>
                    <a:pt x="461458" y="1194756"/>
                  </a:lnTo>
                  <a:lnTo>
                    <a:pt x="461458" y="1193078"/>
                  </a:lnTo>
                  <a:lnTo>
                    <a:pt x="461458" y="1191400"/>
                  </a:lnTo>
                  <a:lnTo>
                    <a:pt x="461458" y="1189722"/>
                  </a:lnTo>
                  <a:lnTo>
                    <a:pt x="463695" y="1189722"/>
                  </a:lnTo>
                  <a:lnTo>
                    <a:pt x="463695" y="1187485"/>
                  </a:lnTo>
                  <a:lnTo>
                    <a:pt x="465373" y="1187485"/>
                  </a:lnTo>
                  <a:lnTo>
                    <a:pt x="467051" y="1187485"/>
                  </a:lnTo>
                  <a:lnTo>
                    <a:pt x="467051" y="1187485"/>
                  </a:lnTo>
                  <a:lnTo>
                    <a:pt x="472085" y="1189722"/>
                  </a:lnTo>
                  <a:lnTo>
                    <a:pt x="474323" y="1189722"/>
                  </a:lnTo>
                  <a:lnTo>
                    <a:pt x="489984" y="1189722"/>
                  </a:lnTo>
                  <a:lnTo>
                    <a:pt x="492221" y="1187485"/>
                  </a:lnTo>
                  <a:lnTo>
                    <a:pt x="492221" y="1185807"/>
                  </a:lnTo>
                  <a:lnTo>
                    <a:pt x="489984" y="1185807"/>
                  </a:lnTo>
                  <a:lnTo>
                    <a:pt x="488306" y="1185807"/>
                  </a:lnTo>
                  <a:lnTo>
                    <a:pt x="486628" y="1185807"/>
                  </a:lnTo>
                  <a:lnTo>
                    <a:pt x="484950" y="1185807"/>
                  </a:lnTo>
                  <a:lnTo>
                    <a:pt x="483272" y="1185807"/>
                  </a:lnTo>
                  <a:lnTo>
                    <a:pt x="479357" y="1185807"/>
                  </a:lnTo>
                  <a:lnTo>
                    <a:pt x="477679" y="1185807"/>
                  </a:lnTo>
                  <a:lnTo>
                    <a:pt x="476001" y="1187485"/>
                  </a:lnTo>
                  <a:lnTo>
                    <a:pt x="474323" y="1187485"/>
                  </a:lnTo>
                  <a:lnTo>
                    <a:pt x="472085" y="1187485"/>
                  </a:lnTo>
                  <a:lnTo>
                    <a:pt x="470407" y="1185807"/>
                  </a:lnTo>
                  <a:lnTo>
                    <a:pt x="468729" y="1185807"/>
                  </a:lnTo>
                  <a:lnTo>
                    <a:pt x="468729" y="1185807"/>
                  </a:lnTo>
                  <a:lnTo>
                    <a:pt x="468729" y="1184129"/>
                  </a:lnTo>
                  <a:lnTo>
                    <a:pt x="468729" y="1184129"/>
                  </a:lnTo>
                  <a:lnTo>
                    <a:pt x="467051" y="1184129"/>
                  </a:lnTo>
                  <a:lnTo>
                    <a:pt x="467051" y="1184129"/>
                  </a:lnTo>
                  <a:lnTo>
                    <a:pt x="467051" y="1182451"/>
                  </a:lnTo>
                  <a:lnTo>
                    <a:pt x="465373" y="1180773"/>
                  </a:lnTo>
                  <a:lnTo>
                    <a:pt x="467051" y="1180773"/>
                  </a:lnTo>
                  <a:lnTo>
                    <a:pt x="468729" y="1180773"/>
                  </a:lnTo>
                  <a:lnTo>
                    <a:pt x="468729" y="1179095"/>
                  </a:lnTo>
                  <a:lnTo>
                    <a:pt x="470407" y="1179095"/>
                  </a:lnTo>
                  <a:lnTo>
                    <a:pt x="472085" y="1179095"/>
                  </a:lnTo>
                  <a:lnTo>
                    <a:pt x="474323" y="1179095"/>
                  </a:lnTo>
                  <a:lnTo>
                    <a:pt x="476001" y="1179095"/>
                  </a:lnTo>
                  <a:lnTo>
                    <a:pt x="479357" y="1179095"/>
                  </a:lnTo>
                  <a:lnTo>
                    <a:pt x="481035" y="1179095"/>
                  </a:lnTo>
                  <a:lnTo>
                    <a:pt x="483272" y="1179095"/>
                  </a:lnTo>
                  <a:lnTo>
                    <a:pt x="484950" y="1176857"/>
                  </a:lnTo>
                  <a:lnTo>
                    <a:pt x="484950" y="1176857"/>
                  </a:lnTo>
                  <a:lnTo>
                    <a:pt x="484950" y="1173501"/>
                  </a:lnTo>
                  <a:lnTo>
                    <a:pt x="484950" y="1171823"/>
                  </a:lnTo>
                  <a:lnTo>
                    <a:pt x="484950" y="1171823"/>
                  </a:lnTo>
                  <a:lnTo>
                    <a:pt x="483272" y="1170145"/>
                  </a:lnTo>
                  <a:lnTo>
                    <a:pt x="483272" y="1170145"/>
                  </a:lnTo>
                  <a:lnTo>
                    <a:pt x="479357" y="1171823"/>
                  </a:lnTo>
                  <a:lnTo>
                    <a:pt x="477679" y="1171823"/>
                  </a:lnTo>
                  <a:lnTo>
                    <a:pt x="476001" y="1171823"/>
                  </a:lnTo>
                  <a:lnTo>
                    <a:pt x="474323" y="1170145"/>
                  </a:lnTo>
                  <a:lnTo>
                    <a:pt x="476001" y="1170145"/>
                  </a:lnTo>
                  <a:lnTo>
                    <a:pt x="476001" y="1167908"/>
                  </a:lnTo>
                  <a:lnTo>
                    <a:pt x="477679" y="1167908"/>
                  </a:lnTo>
                  <a:lnTo>
                    <a:pt x="479357" y="1167908"/>
                  </a:lnTo>
                  <a:lnTo>
                    <a:pt x="481035" y="1167908"/>
                  </a:lnTo>
                  <a:lnTo>
                    <a:pt x="481035" y="1166230"/>
                  </a:lnTo>
                  <a:lnTo>
                    <a:pt x="477679" y="1166230"/>
                  </a:lnTo>
                  <a:lnTo>
                    <a:pt x="476001" y="1166230"/>
                  </a:lnTo>
                  <a:lnTo>
                    <a:pt x="476001" y="1164552"/>
                  </a:lnTo>
                  <a:lnTo>
                    <a:pt x="474323" y="1164552"/>
                  </a:lnTo>
                  <a:lnTo>
                    <a:pt x="472085" y="1164552"/>
                  </a:lnTo>
                  <a:lnTo>
                    <a:pt x="470407" y="1164552"/>
                  </a:lnTo>
                  <a:lnTo>
                    <a:pt x="468729" y="1164552"/>
                  </a:lnTo>
                  <a:lnTo>
                    <a:pt x="468729" y="1166230"/>
                  </a:lnTo>
                  <a:lnTo>
                    <a:pt x="467051" y="1166230"/>
                  </a:lnTo>
                  <a:lnTo>
                    <a:pt x="467051" y="1164552"/>
                  </a:lnTo>
                  <a:lnTo>
                    <a:pt x="465373" y="1164552"/>
                  </a:lnTo>
                  <a:lnTo>
                    <a:pt x="463695" y="1164552"/>
                  </a:lnTo>
                  <a:lnTo>
                    <a:pt x="461458" y="1164552"/>
                  </a:lnTo>
                  <a:lnTo>
                    <a:pt x="461458" y="1162874"/>
                  </a:lnTo>
                  <a:lnTo>
                    <a:pt x="459780" y="1162874"/>
                  </a:lnTo>
                  <a:lnTo>
                    <a:pt x="459780" y="1161196"/>
                  </a:lnTo>
                  <a:lnTo>
                    <a:pt x="459780" y="1161196"/>
                  </a:lnTo>
                  <a:lnTo>
                    <a:pt x="459780" y="1158958"/>
                  </a:lnTo>
                  <a:lnTo>
                    <a:pt x="459780" y="1158958"/>
                  </a:lnTo>
                  <a:lnTo>
                    <a:pt x="459780" y="1157280"/>
                  </a:lnTo>
                  <a:lnTo>
                    <a:pt x="458102" y="1157280"/>
                  </a:lnTo>
                  <a:lnTo>
                    <a:pt x="458102" y="1155602"/>
                  </a:lnTo>
                  <a:lnTo>
                    <a:pt x="458102" y="1155602"/>
                  </a:lnTo>
                  <a:lnTo>
                    <a:pt x="456424" y="1155602"/>
                  </a:lnTo>
                  <a:lnTo>
                    <a:pt x="456424" y="1155602"/>
                  </a:lnTo>
                  <a:lnTo>
                    <a:pt x="456424" y="1153924"/>
                  </a:lnTo>
                  <a:lnTo>
                    <a:pt x="454746" y="1153924"/>
                  </a:lnTo>
                  <a:lnTo>
                    <a:pt x="454746" y="1152246"/>
                  </a:lnTo>
                  <a:lnTo>
                    <a:pt x="456424" y="1152246"/>
                  </a:lnTo>
                  <a:lnTo>
                    <a:pt x="456424" y="1150568"/>
                  </a:lnTo>
                  <a:lnTo>
                    <a:pt x="458102" y="1150568"/>
                  </a:lnTo>
                  <a:lnTo>
                    <a:pt x="459780" y="1148331"/>
                  </a:lnTo>
                  <a:lnTo>
                    <a:pt x="459780" y="1148331"/>
                  </a:lnTo>
                  <a:lnTo>
                    <a:pt x="459780" y="1146653"/>
                  </a:lnTo>
                  <a:lnTo>
                    <a:pt x="458102" y="1146653"/>
                  </a:lnTo>
                  <a:lnTo>
                    <a:pt x="456424" y="1146653"/>
                  </a:lnTo>
                  <a:lnTo>
                    <a:pt x="456424" y="1144975"/>
                  </a:lnTo>
                  <a:lnTo>
                    <a:pt x="456424" y="1143297"/>
                  </a:lnTo>
                  <a:lnTo>
                    <a:pt x="456424" y="1141619"/>
                  </a:lnTo>
                  <a:lnTo>
                    <a:pt x="456424" y="1139381"/>
                  </a:lnTo>
                  <a:lnTo>
                    <a:pt x="456424" y="1137703"/>
                  </a:lnTo>
                  <a:lnTo>
                    <a:pt x="458102" y="1137703"/>
                  </a:lnTo>
                  <a:lnTo>
                    <a:pt x="459780" y="1136025"/>
                  </a:lnTo>
                  <a:lnTo>
                    <a:pt x="458102" y="1136025"/>
                  </a:lnTo>
                  <a:lnTo>
                    <a:pt x="458102" y="1134347"/>
                  </a:lnTo>
                  <a:lnTo>
                    <a:pt x="459780" y="1134347"/>
                  </a:lnTo>
                  <a:lnTo>
                    <a:pt x="459780" y="1132669"/>
                  </a:lnTo>
                  <a:lnTo>
                    <a:pt x="461458" y="1132669"/>
                  </a:lnTo>
                  <a:lnTo>
                    <a:pt x="465373" y="1130432"/>
                  </a:lnTo>
                  <a:lnTo>
                    <a:pt x="467051" y="1128754"/>
                  </a:lnTo>
                  <a:lnTo>
                    <a:pt x="468729" y="1127076"/>
                  </a:lnTo>
                  <a:lnTo>
                    <a:pt x="470407" y="1127076"/>
                  </a:lnTo>
                  <a:lnTo>
                    <a:pt x="470407" y="1125398"/>
                  </a:lnTo>
                  <a:lnTo>
                    <a:pt x="472085" y="1123720"/>
                  </a:lnTo>
                  <a:lnTo>
                    <a:pt x="474323" y="1122042"/>
                  </a:lnTo>
                  <a:lnTo>
                    <a:pt x="474323" y="1119804"/>
                  </a:lnTo>
                  <a:lnTo>
                    <a:pt x="474323" y="1118126"/>
                  </a:lnTo>
                  <a:lnTo>
                    <a:pt x="476001" y="1116448"/>
                  </a:lnTo>
                  <a:lnTo>
                    <a:pt x="477679" y="1116448"/>
                  </a:lnTo>
                  <a:lnTo>
                    <a:pt x="479357" y="1114770"/>
                  </a:lnTo>
                  <a:lnTo>
                    <a:pt x="481035" y="1114770"/>
                  </a:lnTo>
                  <a:lnTo>
                    <a:pt x="483272" y="1114770"/>
                  </a:lnTo>
                  <a:lnTo>
                    <a:pt x="486628" y="1114770"/>
                  </a:lnTo>
                  <a:lnTo>
                    <a:pt x="484950" y="1114770"/>
                  </a:lnTo>
                  <a:lnTo>
                    <a:pt x="483272" y="1114770"/>
                  </a:lnTo>
                  <a:lnTo>
                    <a:pt x="484950" y="1114770"/>
                  </a:lnTo>
                  <a:lnTo>
                    <a:pt x="486628" y="1113092"/>
                  </a:lnTo>
                  <a:lnTo>
                    <a:pt x="488306" y="1113092"/>
                  </a:lnTo>
                  <a:lnTo>
                    <a:pt x="489984" y="1113092"/>
                  </a:lnTo>
                  <a:lnTo>
                    <a:pt x="492221" y="1113092"/>
                  </a:lnTo>
                  <a:lnTo>
                    <a:pt x="493900" y="1114770"/>
                  </a:lnTo>
                  <a:lnTo>
                    <a:pt x="495578" y="1114770"/>
                  </a:lnTo>
                  <a:lnTo>
                    <a:pt x="497256" y="1116448"/>
                  </a:lnTo>
                  <a:lnTo>
                    <a:pt x="498934" y="1116448"/>
                  </a:lnTo>
                  <a:lnTo>
                    <a:pt x="500611" y="1116448"/>
                  </a:lnTo>
                  <a:lnTo>
                    <a:pt x="502849" y="1116448"/>
                  </a:lnTo>
                  <a:lnTo>
                    <a:pt x="502849" y="1118126"/>
                  </a:lnTo>
                  <a:lnTo>
                    <a:pt x="504527" y="1118126"/>
                  </a:lnTo>
                  <a:lnTo>
                    <a:pt x="504527" y="1119804"/>
                  </a:lnTo>
                  <a:lnTo>
                    <a:pt x="506205" y="1119804"/>
                  </a:lnTo>
                  <a:lnTo>
                    <a:pt x="507883" y="1119804"/>
                  </a:lnTo>
                  <a:lnTo>
                    <a:pt x="509561" y="1119804"/>
                  </a:lnTo>
                  <a:lnTo>
                    <a:pt x="511798" y="1119804"/>
                  </a:lnTo>
                  <a:lnTo>
                    <a:pt x="513477" y="1119804"/>
                  </a:lnTo>
                  <a:lnTo>
                    <a:pt x="515155" y="1119804"/>
                  </a:lnTo>
                  <a:lnTo>
                    <a:pt x="515155" y="1118126"/>
                  </a:lnTo>
                  <a:lnTo>
                    <a:pt x="516833" y="1118126"/>
                  </a:lnTo>
                  <a:lnTo>
                    <a:pt x="518511" y="1119804"/>
                  </a:lnTo>
                  <a:lnTo>
                    <a:pt x="520748" y="1119804"/>
                  </a:lnTo>
                  <a:lnTo>
                    <a:pt x="522426" y="1119804"/>
                  </a:lnTo>
                  <a:lnTo>
                    <a:pt x="522426" y="1118126"/>
                  </a:lnTo>
                  <a:lnTo>
                    <a:pt x="520748" y="1118126"/>
                  </a:lnTo>
                  <a:lnTo>
                    <a:pt x="520748" y="1116448"/>
                  </a:lnTo>
                  <a:lnTo>
                    <a:pt x="520748" y="1114770"/>
                  </a:lnTo>
                  <a:lnTo>
                    <a:pt x="522426" y="1114770"/>
                  </a:lnTo>
                  <a:lnTo>
                    <a:pt x="524104" y="1114770"/>
                  </a:lnTo>
                  <a:lnTo>
                    <a:pt x="525782" y="1114770"/>
                  </a:lnTo>
                  <a:lnTo>
                    <a:pt x="527460" y="1113092"/>
                  </a:lnTo>
                  <a:lnTo>
                    <a:pt x="529138" y="1113092"/>
                  </a:lnTo>
                  <a:lnTo>
                    <a:pt x="531375" y="1113092"/>
                  </a:lnTo>
                  <a:lnTo>
                    <a:pt x="531375" y="1110855"/>
                  </a:lnTo>
                  <a:lnTo>
                    <a:pt x="534732" y="1109177"/>
                  </a:lnTo>
                  <a:lnTo>
                    <a:pt x="536410" y="1109177"/>
                  </a:lnTo>
                  <a:lnTo>
                    <a:pt x="538088" y="1109177"/>
                  </a:lnTo>
                  <a:lnTo>
                    <a:pt x="540325" y="1109177"/>
                  </a:lnTo>
                  <a:lnTo>
                    <a:pt x="542003" y="1109177"/>
                  </a:lnTo>
                  <a:lnTo>
                    <a:pt x="543681" y="1107499"/>
                  </a:lnTo>
                  <a:lnTo>
                    <a:pt x="542003" y="1107499"/>
                  </a:lnTo>
                  <a:lnTo>
                    <a:pt x="540325" y="1107499"/>
                  </a:lnTo>
                  <a:lnTo>
                    <a:pt x="538088" y="1107499"/>
                  </a:lnTo>
                  <a:lnTo>
                    <a:pt x="538088" y="1101905"/>
                  </a:lnTo>
                  <a:lnTo>
                    <a:pt x="540325" y="1101905"/>
                  </a:lnTo>
                  <a:lnTo>
                    <a:pt x="540325" y="1101905"/>
                  </a:lnTo>
                  <a:lnTo>
                    <a:pt x="540325" y="1100227"/>
                  </a:lnTo>
                  <a:lnTo>
                    <a:pt x="538088" y="1100227"/>
                  </a:lnTo>
                  <a:lnTo>
                    <a:pt x="536410" y="1100227"/>
                  </a:lnTo>
                  <a:lnTo>
                    <a:pt x="534732" y="1100227"/>
                  </a:lnTo>
                  <a:lnTo>
                    <a:pt x="534732" y="1098549"/>
                  </a:lnTo>
                  <a:lnTo>
                    <a:pt x="534732" y="1098549"/>
                  </a:lnTo>
                  <a:lnTo>
                    <a:pt x="533054" y="1098549"/>
                  </a:lnTo>
                  <a:lnTo>
                    <a:pt x="533054" y="1096871"/>
                  </a:lnTo>
                  <a:lnTo>
                    <a:pt x="531375" y="1096871"/>
                  </a:lnTo>
                  <a:lnTo>
                    <a:pt x="529138" y="1096871"/>
                  </a:lnTo>
                  <a:lnTo>
                    <a:pt x="527460" y="1095193"/>
                  </a:lnTo>
                  <a:lnTo>
                    <a:pt x="525782" y="1095193"/>
                  </a:lnTo>
                  <a:lnTo>
                    <a:pt x="525782" y="1093515"/>
                  </a:lnTo>
                  <a:lnTo>
                    <a:pt x="524104" y="1093515"/>
                  </a:lnTo>
                  <a:lnTo>
                    <a:pt x="524104" y="1091278"/>
                  </a:lnTo>
                  <a:lnTo>
                    <a:pt x="524104" y="1091278"/>
                  </a:lnTo>
                  <a:lnTo>
                    <a:pt x="522426" y="1091278"/>
                  </a:lnTo>
                  <a:lnTo>
                    <a:pt x="522426" y="1089600"/>
                  </a:lnTo>
                  <a:lnTo>
                    <a:pt x="522426" y="1089600"/>
                  </a:lnTo>
                  <a:lnTo>
                    <a:pt x="520748" y="1089600"/>
                  </a:lnTo>
                  <a:lnTo>
                    <a:pt x="520748" y="1087922"/>
                  </a:lnTo>
                  <a:lnTo>
                    <a:pt x="518511" y="1087922"/>
                  </a:lnTo>
                  <a:lnTo>
                    <a:pt x="518511" y="1086244"/>
                  </a:lnTo>
                  <a:lnTo>
                    <a:pt x="516833" y="1086244"/>
                  </a:lnTo>
                  <a:lnTo>
                    <a:pt x="516833" y="1084566"/>
                  </a:lnTo>
                  <a:lnTo>
                    <a:pt x="518511" y="1084566"/>
                  </a:lnTo>
                  <a:lnTo>
                    <a:pt x="520748" y="1084566"/>
                  </a:lnTo>
                  <a:lnTo>
                    <a:pt x="520748" y="1084566"/>
                  </a:lnTo>
                  <a:lnTo>
                    <a:pt x="520748" y="1082328"/>
                  </a:lnTo>
                  <a:lnTo>
                    <a:pt x="520748" y="1080650"/>
                  </a:lnTo>
                  <a:lnTo>
                    <a:pt x="520748" y="1080650"/>
                  </a:lnTo>
                  <a:lnTo>
                    <a:pt x="520748" y="1075616"/>
                  </a:lnTo>
                  <a:lnTo>
                    <a:pt x="520748" y="1073379"/>
                  </a:lnTo>
                  <a:lnTo>
                    <a:pt x="520748" y="1071701"/>
                  </a:lnTo>
                  <a:lnTo>
                    <a:pt x="520748" y="1071701"/>
                  </a:lnTo>
                  <a:lnTo>
                    <a:pt x="518511" y="1071701"/>
                  </a:lnTo>
                  <a:lnTo>
                    <a:pt x="516833" y="1071701"/>
                  </a:lnTo>
                  <a:lnTo>
                    <a:pt x="515155" y="1071701"/>
                  </a:lnTo>
                  <a:lnTo>
                    <a:pt x="513477" y="1071701"/>
                  </a:lnTo>
                  <a:lnTo>
                    <a:pt x="513477" y="1071701"/>
                  </a:lnTo>
                  <a:lnTo>
                    <a:pt x="513477" y="1073379"/>
                  </a:lnTo>
                  <a:lnTo>
                    <a:pt x="513477" y="1075616"/>
                  </a:lnTo>
                  <a:lnTo>
                    <a:pt x="515155" y="1075616"/>
                  </a:lnTo>
                  <a:lnTo>
                    <a:pt x="515155" y="1075616"/>
                  </a:lnTo>
                  <a:lnTo>
                    <a:pt x="516833" y="1078972"/>
                  </a:lnTo>
                  <a:lnTo>
                    <a:pt x="515155" y="1078972"/>
                  </a:lnTo>
                  <a:lnTo>
                    <a:pt x="515155" y="1080650"/>
                  </a:lnTo>
                  <a:lnTo>
                    <a:pt x="513477" y="1080650"/>
                  </a:lnTo>
                  <a:lnTo>
                    <a:pt x="513477" y="1080650"/>
                  </a:lnTo>
                  <a:lnTo>
                    <a:pt x="511798" y="1080650"/>
                  </a:lnTo>
                  <a:lnTo>
                    <a:pt x="509561" y="1080650"/>
                  </a:lnTo>
                  <a:lnTo>
                    <a:pt x="507883" y="1080650"/>
                  </a:lnTo>
                  <a:lnTo>
                    <a:pt x="506205" y="1082328"/>
                  </a:lnTo>
                  <a:lnTo>
                    <a:pt x="504527" y="1082328"/>
                  </a:lnTo>
                  <a:lnTo>
                    <a:pt x="502849" y="1082328"/>
                  </a:lnTo>
                  <a:lnTo>
                    <a:pt x="500611" y="1082328"/>
                  </a:lnTo>
                  <a:lnTo>
                    <a:pt x="498934" y="1084566"/>
                  </a:lnTo>
                  <a:lnTo>
                    <a:pt x="497256" y="1084566"/>
                  </a:lnTo>
                  <a:lnTo>
                    <a:pt x="495578" y="1084566"/>
                  </a:lnTo>
                  <a:lnTo>
                    <a:pt x="495578" y="1086244"/>
                  </a:lnTo>
                  <a:lnTo>
                    <a:pt x="493900" y="1086244"/>
                  </a:lnTo>
                  <a:lnTo>
                    <a:pt x="492221" y="1086244"/>
                  </a:lnTo>
                  <a:lnTo>
                    <a:pt x="489984" y="1084566"/>
                  </a:lnTo>
                  <a:lnTo>
                    <a:pt x="489984" y="1082328"/>
                  </a:lnTo>
                  <a:lnTo>
                    <a:pt x="489984" y="1080650"/>
                  </a:lnTo>
                  <a:lnTo>
                    <a:pt x="488306" y="1080650"/>
                  </a:lnTo>
                  <a:lnTo>
                    <a:pt x="486628" y="1080650"/>
                  </a:lnTo>
                  <a:lnTo>
                    <a:pt x="486628" y="1082328"/>
                  </a:lnTo>
                  <a:lnTo>
                    <a:pt x="484950" y="1082328"/>
                  </a:lnTo>
                  <a:lnTo>
                    <a:pt x="481035" y="1080650"/>
                  </a:lnTo>
                  <a:lnTo>
                    <a:pt x="481035" y="1077294"/>
                  </a:lnTo>
                  <a:lnTo>
                    <a:pt x="479357" y="1077294"/>
                  </a:lnTo>
                  <a:lnTo>
                    <a:pt x="477679" y="1078972"/>
                  </a:lnTo>
                  <a:lnTo>
                    <a:pt x="476001" y="1078972"/>
                  </a:lnTo>
                  <a:lnTo>
                    <a:pt x="474323" y="1078972"/>
                  </a:lnTo>
                  <a:lnTo>
                    <a:pt x="472085" y="1078972"/>
                  </a:lnTo>
                  <a:lnTo>
                    <a:pt x="472085" y="1078972"/>
                  </a:lnTo>
                  <a:lnTo>
                    <a:pt x="470407" y="1078972"/>
                  </a:lnTo>
                  <a:lnTo>
                    <a:pt x="470407" y="1078972"/>
                  </a:lnTo>
                  <a:lnTo>
                    <a:pt x="468729" y="1077294"/>
                  </a:lnTo>
                  <a:lnTo>
                    <a:pt x="468729" y="1075616"/>
                  </a:lnTo>
                  <a:lnTo>
                    <a:pt x="470407" y="1075616"/>
                  </a:lnTo>
                  <a:lnTo>
                    <a:pt x="470407" y="1073379"/>
                  </a:lnTo>
                  <a:lnTo>
                    <a:pt x="472085" y="1073379"/>
                  </a:lnTo>
                  <a:lnTo>
                    <a:pt x="472085" y="1075616"/>
                  </a:lnTo>
                  <a:lnTo>
                    <a:pt x="476001" y="1075616"/>
                  </a:lnTo>
                  <a:lnTo>
                    <a:pt x="477679" y="1075616"/>
                  </a:lnTo>
                  <a:lnTo>
                    <a:pt x="477679" y="1075616"/>
                  </a:lnTo>
                  <a:lnTo>
                    <a:pt x="479357" y="1073379"/>
                  </a:lnTo>
                  <a:lnTo>
                    <a:pt x="481035" y="1073379"/>
                  </a:lnTo>
                  <a:lnTo>
                    <a:pt x="483272" y="1071701"/>
                  </a:lnTo>
                  <a:lnTo>
                    <a:pt x="483272" y="1070023"/>
                  </a:lnTo>
                  <a:lnTo>
                    <a:pt x="484950" y="1070023"/>
                  </a:lnTo>
                  <a:lnTo>
                    <a:pt x="484950" y="1068345"/>
                  </a:lnTo>
                  <a:lnTo>
                    <a:pt x="486628" y="1068345"/>
                  </a:lnTo>
                  <a:lnTo>
                    <a:pt x="488306" y="1068345"/>
                  </a:lnTo>
                  <a:lnTo>
                    <a:pt x="489984" y="1068345"/>
                  </a:lnTo>
                  <a:lnTo>
                    <a:pt x="489984" y="1066667"/>
                  </a:lnTo>
                  <a:lnTo>
                    <a:pt x="489984" y="1064989"/>
                  </a:lnTo>
                  <a:lnTo>
                    <a:pt x="488306" y="1064989"/>
                  </a:lnTo>
                  <a:lnTo>
                    <a:pt x="486628" y="1064989"/>
                  </a:lnTo>
                  <a:lnTo>
                    <a:pt x="486628" y="1062751"/>
                  </a:lnTo>
                  <a:lnTo>
                    <a:pt x="488306" y="1062751"/>
                  </a:lnTo>
                  <a:lnTo>
                    <a:pt x="489984" y="1062751"/>
                  </a:lnTo>
                  <a:lnTo>
                    <a:pt x="489984" y="1061073"/>
                  </a:lnTo>
                  <a:lnTo>
                    <a:pt x="489984" y="1059395"/>
                  </a:lnTo>
                  <a:lnTo>
                    <a:pt x="492221" y="1057717"/>
                  </a:lnTo>
                  <a:lnTo>
                    <a:pt x="493900" y="1057717"/>
                  </a:lnTo>
                  <a:lnTo>
                    <a:pt x="495578" y="1056039"/>
                  </a:lnTo>
                  <a:lnTo>
                    <a:pt x="497256" y="1056039"/>
                  </a:lnTo>
                  <a:lnTo>
                    <a:pt x="498934" y="1056039"/>
                  </a:lnTo>
                  <a:lnTo>
                    <a:pt x="500611" y="1056039"/>
                  </a:lnTo>
                  <a:lnTo>
                    <a:pt x="502849" y="1056039"/>
                  </a:lnTo>
                  <a:lnTo>
                    <a:pt x="504527" y="1056039"/>
                  </a:lnTo>
                  <a:lnTo>
                    <a:pt x="506205" y="1056039"/>
                  </a:lnTo>
                  <a:lnTo>
                    <a:pt x="504527" y="1057717"/>
                  </a:lnTo>
                  <a:lnTo>
                    <a:pt x="504527" y="1059395"/>
                  </a:lnTo>
                  <a:lnTo>
                    <a:pt x="506205" y="1059395"/>
                  </a:lnTo>
                  <a:lnTo>
                    <a:pt x="504527" y="1059395"/>
                  </a:lnTo>
                  <a:lnTo>
                    <a:pt x="506205" y="1059395"/>
                  </a:lnTo>
                  <a:lnTo>
                    <a:pt x="506205" y="1061073"/>
                  </a:lnTo>
                  <a:lnTo>
                    <a:pt x="504527" y="1061073"/>
                  </a:lnTo>
                  <a:lnTo>
                    <a:pt x="504527" y="1062751"/>
                  </a:lnTo>
                  <a:lnTo>
                    <a:pt x="504527" y="1064989"/>
                  </a:lnTo>
                  <a:lnTo>
                    <a:pt x="506205" y="1064989"/>
                  </a:lnTo>
                  <a:lnTo>
                    <a:pt x="506205" y="1062751"/>
                  </a:lnTo>
                  <a:lnTo>
                    <a:pt x="507883" y="1062751"/>
                  </a:lnTo>
                  <a:lnTo>
                    <a:pt x="509561" y="1062751"/>
                  </a:lnTo>
                  <a:lnTo>
                    <a:pt x="511798" y="1062751"/>
                  </a:lnTo>
                  <a:lnTo>
                    <a:pt x="513477" y="1062751"/>
                  </a:lnTo>
                  <a:lnTo>
                    <a:pt x="515155" y="1062751"/>
                  </a:lnTo>
                  <a:lnTo>
                    <a:pt x="516833" y="1061073"/>
                  </a:lnTo>
                  <a:lnTo>
                    <a:pt x="518511" y="1061073"/>
                  </a:lnTo>
                  <a:lnTo>
                    <a:pt x="520748" y="1061073"/>
                  </a:lnTo>
                  <a:lnTo>
                    <a:pt x="522426" y="1061073"/>
                  </a:lnTo>
                  <a:lnTo>
                    <a:pt x="524104" y="1061073"/>
                  </a:lnTo>
                  <a:lnTo>
                    <a:pt x="525782" y="1061073"/>
                  </a:lnTo>
                  <a:lnTo>
                    <a:pt x="524104" y="1059395"/>
                  </a:lnTo>
                  <a:lnTo>
                    <a:pt x="524104" y="1057717"/>
                  </a:lnTo>
                  <a:lnTo>
                    <a:pt x="525782" y="1056039"/>
                  </a:lnTo>
                  <a:lnTo>
                    <a:pt x="525782" y="1053802"/>
                  </a:lnTo>
                  <a:lnTo>
                    <a:pt x="525782" y="1053802"/>
                  </a:lnTo>
                  <a:lnTo>
                    <a:pt x="525782" y="1052124"/>
                  </a:lnTo>
                  <a:lnTo>
                    <a:pt x="525782" y="1050446"/>
                  </a:lnTo>
                  <a:lnTo>
                    <a:pt x="525782" y="1048768"/>
                  </a:lnTo>
                  <a:lnTo>
                    <a:pt x="524104" y="1048768"/>
                  </a:lnTo>
                  <a:lnTo>
                    <a:pt x="524104" y="1050446"/>
                  </a:lnTo>
                  <a:lnTo>
                    <a:pt x="522426" y="1050446"/>
                  </a:lnTo>
                  <a:lnTo>
                    <a:pt x="520748" y="1050446"/>
                  </a:lnTo>
                  <a:lnTo>
                    <a:pt x="518511" y="1050446"/>
                  </a:lnTo>
                  <a:lnTo>
                    <a:pt x="518511" y="1048768"/>
                  </a:lnTo>
                  <a:lnTo>
                    <a:pt x="520748" y="1047090"/>
                  </a:lnTo>
                  <a:lnTo>
                    <a:pt x="520748" y="1044852"/>
                  </a:lnTo>
                  <a:lnTo>
                    <a:pt x="520748" y="1043174"/>
                  </a:lnTo>
                  <a:lnTo>
                    <a:pt x="520748" y="1041496"/>
                  </a:lnTo>
                  <a:lnTo>
                    <a:pt x="520748" y="1039818"/>
                  </a:lnTo>
                  <a:lnTo>
                    <a:pt x="520748" y="1038140"/>
                  </a:lnTo>
                  <a:lnTo>
                    <a:pt x="522426" y="1038140"/>
                  </a:lnTo>
                  <a:lnTo>
                    <a:pt x="522426" y="1036462"/>
                  </a:lnTo>
                  <a:lnTo>
                    <a:pt x="524104" y="1036462"/>
                  </a:lnTo>
                  <a:lnTo>
                    <a:pt x="524104" y="1034225"/>
                  </a:lnTo>
                  <a:lnTo>
                    <a:pt x="524104" y="1032547"/>
                  </a:lnTo>
                  <a:lnTo>
                    <a:pt x="522426" y="1032547"/>
                  </a:lnTo>
                  <a:lnTo>
                    <a:pt x="522426" y="1030869"/>
                  </a:lnTo>
                  <a:lnTo>
                    <a:pt x="522426" y="1029191"/>
                  </a:lnTo>
                  <a:lnTo>
                    <a:pt x="524104" y="1029191"/>
                  </a:lnTo>
                  <a:lnTo>
                    <a:pt x="524104" y="1027513"/>
                  </a:lnTo>
                  <a:lnTo>
                    <a:pt x="522426" y="1027513"/>
                  </a:lnTo>
                  <a:lnTo>
                    <a:pt x="522426" y="1025275"/>
                  </a:lnTo>
                  <a:lnTo>
                    <a:pt x="524104" y="1025275"/>
                  </a:lnTo>
                  <a:lnTo>
                    <a:pt x="524104" y="1023597"/>
                  </a:lnTo>
                  <a:lnTo>
                    <a:pt x="525782" y="1023597"/>
                  </a:lnTo>
                  <a:lnTo>
                    <a:pt x="527460" y="1023597"/>
                  </a:lnTo>
                  <a:lnTo>
                    <a:pt x="529138" y="1023597"/>
                  </a:lnTo>
                  <a:lnTo>
                    <a:pt x="531375" y="1023597"/>
                  </a:lnTo>
                  <a:lnTo>
                    <a:pt x="531375" y="1025275"/>
                  </a:lnTo>
                  <a:lnTo>
                    <a:pt x="527460" y="1027513"/>
                  </a:lnTo>
                  <a:lnTo>
                    <a:pt x="529138" y="1029191"/>
                  </a:lnTo>
                  <a:lnTo>
                    <a:pt x="533054" y="1029191"/>
                  </a:lnTo>
                  <a:lnTo>
                    <a:pt x="533054" y="1029191"/>
                  </a:lnTo>
                  <a:lnTo>
                    <a:pt x="534732" y="1029191"/>
                  </a:lnTo>
                  <a:lnTo>
                    <a:pt x="536410" y="1029191"/>
                  </a:lnTo>
                  <a:lnTo>
                    <a:pt x="538088" y="1029191"/>
                  </a:lnTo>
                  <a:lnTo>
                    <a:pt x="536410" y="1027513"/>
                  </a:lnTo>
                  <a:lnTo>
                    <a:pt x="534732" y="1025275"/>
                  </a:lnTo>
                  <a:lnTo>
                    <a:pt x="534732" y="1023597"/>
                  </a:lnTo>
                  <a:lnTo>
                    <a:pt x="536410" y="1023597"/>
                  </a:lnTo>
                  <a:lnTo>
                    <a:pt x="538088" y="1023597"/>
                  </a:lnTo>
                  <a:lnTo>
                    <a:pt x="540325" y="1023597"/>
                  </a:lnTo>
                  <a:lnTo>
                    <a:pt x="542003" y="1023597"/>
                  </a:lnTo>
                  <a:lnTo>
                    <a:pt x="543681" y="1023597"/>
                  </a:lnTo>
                  <a:lnTo>
                    <a:pt x="543681" y="1021919"/>
                  </a:lnTo>
                  <a:lnTo>
                    <a:pt x="545359" y="1021919"/>
                  </a:lnTo>
                  <a:lnTo>
                    <a:pt x="547037" y="1021919"/>
                  </a:lnTo>
                  <a:lnTo>
                    <a:pt x="547037" y="1023597"/>
                  </a:lnTo>
                  <a:lnTo>
                    <a:pt x="549274" y="1023597"/>
                  </a:lnTo>
                  <a:lnTo>
                    <a:pt x="549274" y="1021919"/>
                  </a:lnTo>
                  <a:lnTo>
                    <a:pt x="549274" y="1018563"/>
                  </a:lnTo>
                  <a:lnTo>
                    <a:pt x="547037" y="1018563"/>
                  </a:lnTo>
                  <a:lnTo>
                    <a:pt x="545359" y="1018563"/>
                  </a:lnTo>
                  <a:lnTo>
                    <a:pt x="545359" y="1016326"/>
                  </a:lnTo>
                  <a:lnTo>
                    <a:pt x="545359" y="1016326"/>
                  </a:lnTo>
                  <a:lnTo>
                    <a:pt x="543681" y="1016326"/>
                  </a:lnTo>
                  <a:lnTo>
                    <a:pt x="543681" y="1018563"/>
                  </a:lnTo>
                  <a:lnTo>
                    <a:pt x="542003" y="1018563"/>
                  </a:lnTo>
                  <a:lnTo>
                    <a:pt x="540325" y="1018563"/>
                  </a:lnTo>
                  <a:lnTo>
                    <a:pt x="538088" y="1020241"/>
                  </a:lnTo>
                  <a:lnTo>
                    <a:pt x="538088" y="1018563"/>
                  </a:lnTo>
                  <a:lnTo>
                    <a:pt x="536410" y="1018563"/>
                  </a:lnTo>
                  <a:lnTo>
                    <a:pt x="534732" y="1018563"/>
                  </a:lnTo>
                  <a:lnTo>
                    <a:pt x="533054" y="1018563"/>
                  </a:lnTo>
                  <a:lnTo>
                    <a:pt x="531375" y="1018563"/>
                  </a:lnTo>
                  <a:lnTo>
                    <a:pt x="533054" y="1018563"/>
                  </a:lnTo>
                  <a:lnTo>
                    <a:pt x="531375" y="1018563"/>
                  </a:lnTo>
                  <a:lnTo>
                    <a:pt x="531375" y="1020241"/>
                  </a:lnTo>
                  <a:lnTo>
                    <a:pt x="529138" y="1020241"/>
                  </a:lnTo>
                  <a:lnTo>
                    <a:pt x="527460" y="1020241"/>
                  </a:lnTo>
                  <a:lnTo>
                    <a:pt x="525782" y="1020241"/>
                  </a:lnTo>
                  <a:lnTo>
                    <a:pt x="524104" y="1020241"/>
                  </a:lnTo>
                  <a:lnTo>
                    <a:pt x="524104" y="1018563"/>
                  </a:lnTo>
                  <a:lnTo>
                    <a:pt x="524104" y="1018563"/>
                  </a:lnTo>
                  <a:lnTo>
                    <a:pt x="524104" y="1016326"/>
                  </a:lnTo>
                  <a:lnTo>
                    <a:pt x="524104" y="1014648"/>
                  </a:lnTo>
                  <a:lnTo>
                    <a:pt x="525782" y="1014648"/>
                  </a:lnTo>
                  <a:lnTo>
                    <a:pt x="525782" y="1012970"/>
                  </a:lnTo>
                  <a:lnTo>
                    <a:pt x="525782" y="1011292"/>
                  </a:lnTo>
                  <a:lnTo>
                    <a:pt x="525782" y="1009614"/>
                  </a:lnTo>
                  <a:lnTo>
                    <a:pt x="527460" y="1009614"/>
                  </a:lnTo>
                  <a:lnTo>
                    <a:pt x="527460" y="1007936"/>
                  </a:lnTo>
                  <a:lnTo>
                    <a:pt x="527460" y="1005698"/>
                  </a:lnTo>
                  <a:lnTo>
                    <a:pt x="527460" y="1004020"/>
                  </a:lnTo>
                  <a:lnTo>
                    <a:pt x="527460" y="1002342"/>
                  </a:lnTo>
                  <a:lnTo>
                    <a:pt x="527460" y="1000664"/>
                  </a:lnTo>
                  <a:lnTo>
                    <a:pt x="527460" y="998986"/>
                  </a:lnTo>
                  <a:lnTo>
                    <a:pt x="527460" y="1000664"/>
                  </a:lnTo>
                  <a:lnTo>
                    <a:pt x="527460" y="998986"/>
                  </a:lnTo>
                  <a:lnTo>
                    <a:pt x="527460" y="996749"/>
                  </a:lnTo>
                  <a:lnTo>
                    <a:pt x="527460" y="995071"/>
                  </a:lnTo>
                  <a:lnTo>
                    <a:pt x="529138" y="995071"/>
                  </a:lnTo>
                  <a:lnTo>
                    <a:pt x="529138" y="993393"/>
                  </a:lnTo>
                  <a:lnTo>
                    <a:pt x="529138" y="991715"/>
                  </a:lnTo>
                  <a:lnTo>
                    <a:pt x="527460" y="991715"/>
                  </a:lnTo>
                  <a:lnTo>
                    <a:pt x="527460" y="990037"/>
                  </a:lnTo>
                  <a:lnTo>
                    <a:pt x="529138" y="987799"/>
                  </a:lnTo>
                  <a:lnTo>
                    <a:pt x="529138" y="986121"/>
                  </a:lnTo>
                  <a:lnTo>
                    <a:pt x="529138" y="984443"/>
                  </a:lnTo>
                  <a:lnTo>
                    <a:pt x="531375" y="984443"/>
                  </a:lnTo>
                  <a:lnTo>
                    <a:pt x="531375" y="982765"/>
                  </a:lnTo>
                  <a:lnTo>
                    <a:pt x="533054" y="982765"/>
                  </a:lnTo>
                  <a:lnTo>
                    <a:pt x="533054" y="981087"/>
                  </a:lnTo>
                  <a:lnTo>
                    <a:pt x="533054" y="979409"/>
                  </a:lnTo>
                  <a:lnTo>
                    <a:pt x="534732" y="979409"/>
                  </a:lnTo>
                  <a:lnTo>
                    <a:pt x="536410" y="979409"/>
                  </a:lnTo>
                  <a:lnTo>
                    <a:pt x="538088" y="979409"/>
                  </a:lnTo>
                  <a:lnTo>
                    <a:pt x="538088" y="981087"/>
                  </a:lnTo>
                  <a:lnTo>
                    <a:pt x="540325" y="981087"/>
                  </a:lnTo>
                  <a:lnTo>
                    <a:pt x="542003" y="981087"/>
                  </a:lnTo>
                  <a:lnTo>
                    <a:pt x="543681" y="981087"/>
                  </a:lnTo>
                  <a:lnTo>
                    <a:pt x="543681" y="979409"/>
                  </a:lnTo>
                  <a:lnTo>
                    <a:pt x="542003" y="979409"/>
                  </a:lnTo>
                  <a:lnTo>
                    <a:pt x="542003" y="977172"/>
                  </a:lnTo>
                  <a:lnTo>
                    <a:pt x="542003" y="975494"/>
                  </a:lnTo>
                  <a:lnTo>
                    <a:pt x="542003" y="973816"/>
                  </a:lnTo>
                  <a:lnTo>
                    <a:pt x="542003" y="972138"/>
                  </a:lnTo>
                  <a:lnTo>
                    <a:pt x="540325" y="972138"/>
                  </a:lnTo>
                  <a:lnTo>
                    <a:pt x="540325" y="970460"/>
                  </a:lnTo>
                  <a:lnTo>
                    <a:pt x="538088" y="970460"/>
                  </a:lnTo>
                  <a:lnTo>
                    <a:pt x="536410" y="970460"/>
                  </a:lnTo>
                  <a:lnTo>
                    <a:pt x="534732" y="970460"/>
                  </a:lnTo>
                  <a:lnTo>
                    <a:pt x="534732" y="968222"/>
                  </a:lnTo>
                  <a:lnTo>
                    <a:pt x="536410" y="968222"/>
                  </a:lnTo>
                  <a:lnTo>
                    <a:pt x="536410" y="966544"/>
                  </a:lnTo>
                  <a:lnTo>
                    <a:pt x="536410" y="966544"/>
                  </a:lnTo>
                  <a:lnTo>
                    <a:pt x="538088" y="966544"/>
                  </a:lnTo>
                  <a:lnTo>
                    <a:pt x="540325" y="966544"/>
                  </a:lnTo>
                  <a:lnTo>
                    <a:pt x="542003" y="964866"/>
                  </a:lnTo>
                  <a:lnTo>
                    <a:pt x="543681" y="964866"/>
                  </a:lnTo>
                  <a:lnTo>
                    <a:pt x="543681" y="963188"/>
                  </a:lnTo>
                  <a:lnTo>
                    <a:pt x="543681" y="961510"/>
                  </a:lnTo>
                  <a:lnTo>
                    <a:pt x="542003" y="961510"/>
                  </a:lnTo>
                  <a:lnTo>
                    <a:pt x="540325" y="961510"/>
                  </a:lnTo>
                  <a:lnTo>
                    <a:pt x="538088" y="961510"/>
                  </a:lnTo>
                  <a:lnTo>
                    <a:pt x="536410" y="961510"/>
                  </a:lnTo>
                  <a:lnTo>
                    <a:pt x="534732" y="961510"/>
                  </a:lnTo>
                  <a:lnTo>
                    <a:pt x="534732" y="963188"/>
                  </a:lnTo>
                  <a:lnTo>
                    <a:pt x="533054" y="963188"/>
                  </a:lnTo>
                  <a:lnTo>
                    <a:pt x="531375" y="964866"/>
                  </a:lnTo>
                  <a:lnTo>
                    <a:pt x="529138" y="964866"/>
                  </a:lnTo>
                  <a:lnTo>
                    <a:pt x="527460" y="966544"/>
                  </a:lnTo>
                  <a:lnTo>
                    <a:pt x="525782" y="966544"/>
                  </a:lnTo>
                  <a:lnTo>
                    <a:pt x="524104" y="966544"/>
                  </a:lnTo>
                  <a:lnTo>
                    <a:pt x="522426" y="966544"/>
                  </a:lnTo>
                  <a:lnTo>
                    <a:pt x="520748" y="966544"/>
                  </a:lnTo>
                  <a:lnTo>
                    <a:pt x="520748" y="964866"/>
                  </a:lnTo>
                  <a:lnTo>
                    <a:pt x="522426" y="964866"/>
                  </a:lnTo>
                  <a:lnTo>
                    <a:pt x="524104" y="963188"/>
                  </a:lnTo>
                  <a:lnTo>
                    <a:pt x="525782" y="963188"/>
                  </a:lnTo>
                  <a:lnTo>
                    <a:pt x="525782" y="963188"/>
                  </a:lnTo>
                  <a:lnTo>
                    <a:pt x="527460" y="963188"/>
                  </a:lnTo>
                  <a:lnTo>
                    <a:pt x="527460" y="961510"/>
                  </a:lnTo>
                  <a:lnTo>
                    <a:pt x="525782" y="961510"/>
                  </a:lnTo>
                  <a:lnTo>
                    <a:pt x="525782" y="959273"/>
                  </a:lnTo>
                  <a:lnTo>
                    <a:pt x="524104" y="959273"/>
                  </a:lnTo>
                  <a:lnTo>
                    <a:pt x="522426" y="959273"/>
                  </a:lnTo>
                  <a:lnTo>
                    <a:pt x="520748" y="959273"/>
                  </a:lnTo>
                  <a:lnTo>
                    <a:pt x="518511" y="959273"/>
                  </a:lnTo>
                  <a:lnTo>
                    <a:pt x="518511" y="961510"/>
                  </a:lnTo>
                  <a:lnTo>
                    <a:pt x="516833" y="964866"/>
                  </a:lnTo>
                  <a:lnTo>
                    <a:pt x="515155" y="966544"/>
                  </a:lnTo>
                  <a:lnTo>
                    <a:pt x="513477" y="966544"/>
                  </a:lnTo>
                  <a:lnTo>
                    <a:pt x="513477" y="966544"/>
                  </a:lnTo>
                  <a:lnTo>
                    <a:pt x="511798" y="964866"/>
                  </a:lnTo>
                  <a:lnTo>
                    <a:pt x="511798" y="963188"/>
                  </a:lnTo>
                  <a:lnTo>
                    <a:pt x="511798" y="963188"/>
                  </a:lnTo>
                  <a:lnTo>
                    <a:pt x="509561" y="963188"/>
                  </a:lnTo>
                  <a:lnTo>
                    <a:pt x="509561" y="963188"/>
                  </a:lnTo>
                  <a:lnTo>
                    <a:pt x="507883" y="963188"/>
                  </a:lnTo>
                  <a:lnTo>
                    <a:pt x="506205" y="963188"/>
                  </a:lnTo>
                  <a:lnTo>
                    <a:pt x="504527" y="963188"/>
                  </a:lnTo>
                  <a:lnTo>
                    <a:pt x="502849" y="963188"/>
                  </a:lnTo>
                  <a:lnTo>
                    <a:pt x="502849" y="963188"/>
                  </a:lnTo>
                  <a:lnTo>
                    <a:pt x="500611" y="963188"/>
                  </a:lnTo>
                  <a:lnTo>
                    <a:pt x="500611" y="961510"/>
                  </a:lnTo>
                  <a:lnTo>
                    <a:pt x="498934" y="961510"/>
                  </a:lnTo>
                  <a:lnTo>
                    <a:pt x="497256" y="961510"/>
                  </a:lnTo>
                  <a:lnTo>
                    <a:pt x="495578" y="961510"/>
                  </a:lnTo>
                  <a:lnTo>
                    <a:pt x="493900" y="961510"/>
                  </a:lnTo>
                  <a:lnTo>
                    <a:pt x="492221" y="961510"/>
                  </a:lnTo>
                  <a:lnTo>
                    <a:pt x="492221" y="959273"/>
                  </a:lnTo>
                  <a:lnTo>
                    <a:pt x="492221" y="957595"/>
                  </a:lnTo>
                  <a:lnTo>
                    <a:pt x="492221" y="955917"/>
                  </a:lnTo>
                  <a:lnTo>
                    <a:pt x="489984" y="955917"/>
                  </a:lnTo>
                  <a:lnTo>
                    <a:pt x="488306" y="954239"/>
                  </a:lnTo>
                  <a:lnTo>
                    <a:pt x="488306" y="952561"/>
                  </a:lnTo>
                  <a:lnTo>
                    <a:pt x="488306" y="950883"/>
                  </a:lnTo>
                  <a:lnTo>
                    <a:pt x="486628" y="950883"/>
                  </a:lnTo>
                  <a:lnTo>
                    <a:pt x="486628" y="948645"/>
                  </a:lnTo>
                  <a:lnTo>
                    <a:pt x="484950" y="948645"/>
                  </a:lnTo>
                  <a:lnTo>
                    <a:pt x="484950" y="946967"/>
                  </a:lnTo>
                  <a:lnTo>
                    <a:pt x="483272" y="946967"/>
                  </a:lnTo>
                  <a:lnTo>
                    <a:pt x="483272" y="945289"/>
                  </a:lnTo>
                  <a:lnTo>
                    <a:pt x="481035" y="945289"/>
                  </a:lnTo>
                  <a:lnTo>
                    <a:pt x="481035" y="943611"/>
                  </a:lnTo>
                  <a:lnTo>
                    <a:pt x="479357" y="943611"/>
                  </a:lnTo>
                  <a:lnTo>
                    <a:pt x="477679" y="943611"/>
                  </a:lnTo>
                  <a:lnTo>
                    <a:pt x="477679" y="941933"/>
                  </a:lnTo>
                  <a:lnTo>
                    <a:pt x="476001" y="941933"/>
                  </a:lnTo>
                  <a:lnTo>
                    <a:pt x="474323" y="941933"/>
                  </a:lnTo>
                  <a:lnTo>
                    <a:pt x="472085" y="939696"/>
                  </a:lnTo>
                  <a:lnTo>
                    <a:pt x="470407" y="939696"/>
                  </a:lnTo>
                  <a:lnTo>
                    <a:pt x="468729" y="939696"/>
                  </a:lnTo>
                  <a:lnTo>
                    <a:pt x="467051" y="939696"/>
                  </a:lnTo>
                  <a:lnTo>
                    <a:pt x="465373" y="938018"/>
                  </a:lnTo>
                  <a:lnTo>
                    <a:pt x="463695" y="938018"/>
                  </a:lnTo>
                  <a:lnTo>
                    <a:pt x="461458" y="938018"/>
                  </a:lnTo>
                  <a:lnTo>
                    <a:pt x="459780" y="938018"/>
                  </a:lnTo>
                  <a:lnTo>
                    <a:pt x="459780" y="936340"/>
                  </a:lnTo>
                  <a:lnTo>
                    <a:pt x="458102" y="936340"/>
                  </a:lnTo>
                  <a:lnTo>
                    <a:pt x="456424" y="936340"/>
                  </a:lnTo>
                  <a:lnTo>
                    <a:pt x="454746" y="936340"/>
                  </a:lnTo>
                  <a:lnTo>
                    <a:pt x="454746" y="934662"/>
                  </a:lnTo>
                  <a:lnTo>
                    <a:pt x="452508" y="934662"/>
                  </a:lnTo>
                  <a:lnTo>
                    <a:pt x="452508" y="932984"/>
                  </a:lnTo>
                  <a:lnTo>
                    <a:pt x="450830" y="930746"/>
                  </a:lnTo>
                  <a:lnTo>
                    <a:pt x="449152" y="930746"/>
                  </a:lnTo>
                  <a:lnTo>
                    <a:pt x="449152" y="929068"/>
                  </a:lnTo>
                  <a:lnTo>
                    <a:pt x="449152" y="927390"/>
                  </a:lnTo>
                  <a:lnTo>
                    <a:pt x="447474" y="927390"/>
                  </a:lnTo>
                  <a:lnTo>
                    <a:pt x="447474" y="925712"/>
                  </a:lnTo>
                  <a:lnTo>
                    <a:pt x="447474" y="924034"/>
                  </a:lnTo>
                  <a:lnTo>
                    <a:pt x="445796" y="924034"/>
                  </a:lnTo>
                  <a:lnTo>
                    <a:pt x="443559" y="922356"/>
                  </a:lnTo>
                  <a:lnTo>
                    <a:pt x="441881" y="918441"/>
                  </a:lnTo>
                  <a:lnTo>
                    <a:pt x="440203" y="916763"/>
                  </a:lnTo>
                  <a:lnTo>
                    <a:pt x="438525" y="916763"/>
                  </a:lnTo>
                  <a:lnTo>
                    <a:pt x="438525" y="915085"/>
                  </a:lnTo>
                  <a:lnTo>
                    <a:pt x="438525" y="913407"/>
                  </a:lnTo>
                  <a:lnTo>
                    <a:pt x="440203" y="913407"/>
                  </a:lnTo>
                  <a:lnTo>
                    <a:pt x="441881" y="913407"/>
                  </a:lnTo>
                  <a:lnTo>
                    <a:pt x="441881" y="911169"/>
                  </a:lnTo>
                  <a:lnTo>
                    <a:pt x="443559" y="911169"/>
                  </a:lnTo>
                  <a:lnTo>
                    <a:pt x="443559" y="909491"/>
                  </a:lnTo>
                  <a:lnTo>
                    <a:pt x="443559" y="907813"/>
                  </a:lnTo>
                  <a:lnTo>
                    <a:pt x="447474" y="907813"/>
                  </a:lnTo>
                  <a:lnTo>
                    <a:pt x="447474" y="906135"/>
                  </a:lnTo>
                  <a:lnTo>
                    <a:pt x="449152" y="906135"/>
                  </a:lnTo>
                  <a:lnTo>
                    <a:pt x="450830" y="906135"/>
                  </a:lnTo>
                  <a:lnTo>
                    <a:pt x="450830" y="904457"/>
                  </a:lnTo>
                  <a:lnTo>
                    <a:pt x="452508" y="904457"/>
                  </a:lnTo>
                  <a:lnTo>
                    <a:pt x="454746" y="904457"/>
                  </a:lnTo>
                  <a:lnTo>
                    <a:pt x="454746" y="906135"/>
                  </a:lnTo>
                  <a:lnTo>
                    <a:pt x="456424" y="906135"/>
                  </a:lnTo>
                  <a:lnTo>
                    <a:pt x="456424" y="907813"/>
                  </a:lnTo>
                  <a:lnTo>
                    <a:pt x="458102" y="907813"/>
                  </a:lnTo>
                  <a:lnTo>
                    <a:pt x="459780" y="907813"/>
                  </a:lnTo>
                  <a:lnTo>
                    <a:pt x="461458" y="907813"/>
                  </a:lnTo>
                  <a:lnTo>
                    <a:pt x="465373" y="909491"/>
                  </a:lnTo>
                  <a:lnTo>
                    <a:pt x="465373" y="911169"/>
                  </a:lnTo>
                  <a:lnTo>
                    <a:pt x="467051" y="911169"/>
                  </a:lnTo>
                  <a:lnTo>
                    <a:pt x="468729" y="911169"/>
                  </a:lnTo>
                  <a:lnTo>
                    <a:pt x="470407" y="911169"/>
                  </a:lnTo>
                  <a:lnTo>
                    <a:pt x="472085" y="909491"/>
                  </a:lnTo>
                  <a:lnTo>
                    <a:pt x="474323" y="909491"/>
                  </a:lnTo>
                  <a:lnTo>
                    <a:pt x="476001" y="909491"/>
                  </a:lnTo>
                  <a:lnTo>
                    <a:pt x="477679" y="909491"/>
                  </a:lnTo>
                  <a:lnTo>
                    <a:pt x="479357" y="909491"/>
                  </a:lnTo>
                  <a:lnTo>
                    <a:pt x="481035" y="909491"/>
                  </a:lnTo>
                  <a:lnTo>
                    <a:pt x="483272" y="911169"/>
                  </a:lnTo>
                  <a:lnTo>
                    <a:pt x="484950" y="911169"/>
                  </a:lnTo>
                  <a:lnTo>
                    <a:pt x="486628" y="911169"/>
                  </a:lnTo>
                  <a:lnTo>
                    <a:pt x="486628" y="913407"/>
                  </a:lnTo>
                  <a:lnTo>
                    <a:pt x="488306" y="913407"/>
                  </a:lnTo>
                  <a:lnTo>
                    <a:pt x="489984" y="915085"/>
                  </a:lnTo>
                  <a:lnTo>
                    <a:pt x="489984" y="916763"/>
                  </a:lnTo>
                  <a:lnTo>
                    <a:pt x="492221" y="916763"/>
                  </a:lnTo>
                  <a:lnTo>
                    <a:pt x="492221" y="918441"/>
                  </a:lnTo>
                  <a:lnTo>
                    <a:pt x="493900" y="918441"/>
                  </a:lnTo>
                  <a:lnTo>
                    <a:pt x="493900" y="920119"/>
                  </a:lnTo>
                  <a:lnTo>
                    <a:pt x="495578" y="920119"/>
                  </a:lnTo>
                  <a:lnTo>
                    <a:pt x="497256" y="922356"/>
                  </a:lnTo>
                  <a:lnTo>
                    <a:pt x="498934" y="924034"/>
                  </a:lnTo>
                  <a:lnTo>
                    <a:pt x="500611" y="924034"/>
                  </a:lnTo>
                  <a:lnTo>
                    <a:pt x="500611" y="925712"/>
                  </a:lnTo>
                  <a:lnTo>
                    <a:pt x="502849" y="925712"/>
                  </a:lnTo>
                  <a:lnTo>
                    <a:pt x="502849" y="927390"/>
                  </a:lnTo>
                  <a:lnTo>
                    <a:pt x="504527" y="927390"/>
                  </a:lnTo>
                  <a:lnTo>
                    <a:pt x="504527" y="929068"/>
                  </a:lnTo>
                  <a:lnTo>
                    <a:pt x="506205" y="929068"/>
                  </a:lnTo>
                  <a:lnTo>
                    <a:pt x="506205" y="930746"/>
                  </a:lnTo>
                  <a:lnTo>
                    <a:pt x="507883" y="930746"/>
                  </a:lnTo>
                  <a:lnTo>
                    <a:pt x="509561" y="930746"/>
                  </a:lnTo>
                  <a:lnTo>
                    <a:pt x="509561" y="932984"/>
                  </a:lnTo>
                  <a:lnTo>
                    <a:pt x="511798" y="934662"/>
                  </a:lnTo>
                  <a:lnTo>
                    <a:pt x="513477" y="934662"/>
                  </a:lnTo>
                  <a:lnTo>
                    <a:pt x="515155" y="934662"/>
                  </a:lnTo>
                  <a:lnTo>
                    <a:pt x="516833" y="934662"/>
                  </a:lnTo>
                  <a:lnTo>
                    <a:pt x="518511" y="936340"/>
                  </a:lnTo>
                  <a:lnTo>
                    <a:pt x="520748" y="936340"/>
                  </a:lnTo>
                  <a:lnTo>
                    <a:pt x="522426" y="936340"/>
                  </a:lnTo>
                  <a:lnTo>
                    <a:pt x="524104" y="938018"/>
                  </a:lnTo>
                  <a:lnTo>
                    <a:pt x="525782" y="939696"/>
                  </a:lnTo>
                  <a:lnTo>
                    <a:pt x="527460" y="939696"/>
                  </a:lnTo>
                  <a:lnTo>
                    <a:pt x="529138" y="939696"/>
                  </a:lnTo>
                  <a:lnTo>
                    <a:pt x="531375" y="939696"/>
                  </a:lnTo>
                  <a:lnTo>
                    <a:pt x="531375" y="941933"/>
                  </a:lnTo>
                  <a:lnTo>
                    <a:pt x="533054" y="941933"/>
                  </a:lnTo>
                  <a:lnTo>
                    <a:pt x="534732" y="941933"/>
                  </a:lnTo>
                  <a:lnTo>
                    <a:pt x="536410" y="941933"/>
                  </a:lnTo>
                  <a:lnTo>
                    <a:pt x="536410" y="939696"/>
                  </a:lnTo>
                  <a:lnTo>
                    <a:pt x="536410" y="938018"/>
                  </a:lnTo>
                  <a:lnTo>
                    <a:pt x="534732" y="936340"/>
                  </a:lnTo>
                  <a:lnTo>
                    <a:pt x="533054" y="936340"/>
                  </a:lnTo>
                  <a:lnTo>
                    <a:pt x="533054" y="934662"/>
                  </a:lnTo>
                  <a:lnTo>
                    <a:pt x="531375" y="934662"/>
                  </a:lnTo>
                  <a:lnTo>
                    <a:pt x="529138" y="934662"/>
                  </a:lnTo>
                  <a:lnTo>
                    <a:pt x="527460" y="934662"/>
                  </a:lnTo>
                  <a:lnTo>
                    <a:pt x="525782" y="934662"/>
                  </a:lnTo>
                  <a:lnTo>
                    <a:pt x="524104" y="934662"/>
                  </a:lnTo>
                  <a:lnTo>
                    <a:pt x="524104" y="932984"/>
                  </a:lnTo>
                  <a:lnTo>
                    <a:pt x="522426" y="932984"/>
                  </a:lnTo>
                  <a:lnTo>
                    <a:pt x="522426" y="930746"/>
                  </a:lnTo>
                  <a:lnTo>
                    <a:pt x="524104" y="930746"/>
                  </a:lnTo>
                  <a:lnTo>
                    <a:pt x="525782" y="930746"/>
                  </a:lnTo>
                  <a:lnTo>
                    <a:pt x="525782" y="929068"/>
                  </a:lnTo>
                  <a:lnTo>
                    <a:pt x="524104" y="929068"/>
                  </a:lnTo>
                  <a:lnTo>
                    <a:pt x="522426" y="929068"/>
                  </a:lnTo>
                  <a:lnTo>
                    <a:pt x="520748" y="929068"/>
                  </a:lnTo>
                  <a:lnTo>
                    <a:pt x="520748" y="927390"/>
                  </a:lnTo>
                  <a:lnTo>
                    <a:pt x="518511" y="927390"/>
                  </a:lnTo>
                  <a:lnTo>
                    <a:pt x="518511" y="925712"/>
                  </a:lnTo>
                  <a:lnTo>
                    <a:pt x="516833" y="925712"/>
                  </a:lnTo>
                  <a:lnTo>
                    <a:pt x="516833" y="924034"/>
                  </a:lnTo>
                  <a:lnTo>
                    <a:pt x="518511" y="924034"/>
                  </a:lnTo>
                  <a:lnTo>
                    <a:pt x="518511" y="922356"/>
                  </a:lnTo>
                  <a:lnTo>
                    <a:pt x="520748" y="922356"/>
                  </a:lnTo>
                  <a:lnTo>
                    <a:pt x="520748" y="924034"/>
                  </a:lnTo>
                  <a:lnTo>
                    <a:pt x="522426" y="924034"/>
                  </a:lnTo>
                  <a:lnTo>
                    <a:pt x="524104" y="924034"/>
                  </a:lnTo>
                  <a:lnTo>
                    <a:pt x="524104" y="925712"/>
                  </a:lnTo>
                  <a:lnTo>
                    <a:pt x="525782" y="925712"/>
                  </a:lnTo>
                  <a:lnTo>
                    <a:pt x="527460" y="925712"/>
                  </a:lnTo>
                  <a:lnTo>
                    <a:pt x="527460" y="924034"/>
                  </a:lnTo>
                  <a:lnTo>
                    <a:pt x="527460" y="922356"/>
                  </a:lnTo>
                  <a:lnTo>
                    <a:pt x="525782" y="922356"/>
                  </a:lnTo>
                  <a:lnTo>
                    <a:pt x="525782" y="920119"/>
                  </a:lnTo>
                  <a:lnTo>
                    <a:pt x="525782" y="918441"/>
                  </a:lnTo>
                  <a:lnTo>
                    <a:pt x="527460" y="918441"/>
                  </a:lnTo>
                  <a:lnTo>
                    <a:pt x="529138" y="918441"/>
                  </a:lnTo>
                  <a:lnTo>
                    <a:pt x="531375" y="918441"/>
                  </a:lnTo>
                  <a:lnTo>
                    <a:pt x="531375" y="918441"/>
                  </a:lnTo>
                  <a:lnTo>
                    <a:pt x="531375" y="916763"/>
                  </a:lnTo>
                  <a:lnTo>
                    <a:pt x="531375" y="918441"/>
                  </a:lnTo>
                  <a:lnTo>
                    <a:pt x="531375" y="916763"/>
                  </a:lnTo>
                  <a:lnTo>
                    <a:pt x="529138" y="916763"/>
                  </a:lnTo>
                  <a:lnTo>
                    <a:pt x="527460" y="916763"/>
                  </a:lnTo>
                  <a:lnTo>
                    <a:pt x="525782" y="916763"/>
                  </a:lnTo>
                  <a:lnTo>
                    <a:pt x="524104" y="915085"/>
                  </a:lnTo>
                  <a:lnTo>
                    <a:pt x="524104" y="913407"/>
                  </a:lnTo>
                  <a:lnTo>
                    <a:pt x="524104" y="911169"/>
                  </a:lnTo>
                  <a:lnTo>
                    <a:pt x="522426" y="911169"/>
                  </a:lnTo>
                  <a:lnTo>
                    <a:pt x="522426" y="913407"/>
                  </a:lnTo>
                  <a:lnTo>
                    <a:pt x="520748" y="913407"/>
                  </a:lnTo>
                  <a:lnTo>
                    <a:pt x="520748" y="915085"/>
                  </a:lnTo>
                  <a:lnTo>
                    <a:pt x="518511" y="915085"/>
                  </a:lnTo>
                  <a:lnTo>
                    <a:pt x="518511" y="913407"/>
                  </a:lnTo>
                  <a:lnTo>
                    <a:pt x="516833" y="913407"/>
                  </a:lnTo>
                  <a:lnTo>
                    <a:pt x="515155" y="915085"/>
                  </a:lnTo>
                  <a:lnTo>
                    <a:pt x="515155" y="913407"/>
                  </a:lnTo>
                  <a:lnTo>
                    <a:pt x="515155" y="911169"/>
                  </a:lnTo>
                  <a:lnTo>
                    <a:pt x="516833" y="911169"/>
                  </a:lnTo>
                  <a:lnTo>
                    <a:pt x="518511" y="911169"/>
                  </a:lnTo>
                  <a:lnTo>
                    <a:pt x="518511" y="909491"/>
                  </a:lnTo>
                  <a:lnTo>
                    <a:pt x="518511" y="907813"/>
                  </a:lnTo>
                  <a:lnTo>
                    <a:pt x="518511" y="906135"/>
                  </a:lnTo>
                  <a:lnTo>
                    <a:pt x="520748" y="906135"/>
                  </a:lnTo>
                  <a:lnTo>
                    <a:pt x="520748" y="907813"/>
                  </a:lnTo>
                  <a:lnTo>
                    <a:pt x="522426" y="907813"/>
                  </a:lnTo>
                  <a:lnTo>
                    <a:pt x="524104" y="907813"/>
                  </a:lnTo>
                  <a:lnTo>
                    <a:pt x="525782" y="907813"/>
                  </a:lnTo>
                  <a:lnTo>
                    <a:pt x="525782" y="909491"/>
                  </a:lnTo>
                  <a:lnTo>
                    <a:pt x="525782" y="911169"/>
                  </a:lnTo>
                  <a:lnTo>
                    <a:pt x="527460" y="911169"/>
                  </a:lnTo>
                  <a:lnTo>
                    <a:pt x="527460" y="913407"/>
                  </a:lnTo>
                  <a:lnTo>
                    <a:pt x="531375" y="913407"/>
                  </a:lnTo>
                  <a:lnTo>
                    <a:pt x="533054" y="913407"/>
                  </a:lnTo>
                  <a:lnTo>
                    <a:pt x="533054" y="911169"/>
                  </a:lnTo>
                  <a:lnTo>
                    <a:pt x="531375" y="911169"/>
                  </a:lnTo>
                  <a:lnTo>
                    <a:pt x="531375" y="909491"/>
                  </a:lnTo>
                  <a:lnTo>
                    <a:pt x="531375" y="907813"/>
                  </a:lnTo>
                  <a:lnTo>
                    <a:pt x="529138" y="907813"/>
                  </a:lnTo>
                  <a:lnTo>
                    <a:pt x="527460" y="907813"/>
                  </a:lnTo>
                  <a:lnTo>
                    <a:pt x="527460" y="906135"/>
                  </a:lnTo>
                  <a:lnTo>
                    <a:pt x="527460" y="904457"/>
                  </a:lnTo>
                  <a:lnTo>
                    <a:pt x="527460" y="902220"/>
                  </a:lnTo>
                  <a:lnTo>
                    <a:pt x="527460" y="900542"/>
                  </a:lnTo>
                  <a:lnTo>
                    <a:pt x="525782" y="900542"/>
                  </a:lnTo>
                  <a:lnTo>
                    <a:pt x="525782" y="902220"/>
                  </a:lnTo>
                  <a:lnTo>
                    <a:pt x="524104" y="904457"/>
                  </a:lnTo>
                  <a:lnTo>
                    <a:pt x="522426" y="904457"/>
                  </a:lnTo>
                  <a:lnTo>
                    <a:pt x="520748" y="904457"/>
                  </a:lnTo>
                  <a:lnTo>
                    <a:pt x="520748" y="902220"/>
                  </a:lnTo>
                  <a:lnTo>
                    <a:pt x="520748" y="900542"/>
                  </a:lnTo>
                  <a:lnTo>
                    <a:pt x="518511" y="900542"/>
                  </a:lnTo>
                  <a:lnTo>
                    <a:pt x="518511" y="898864"/>
                  </a:lnTo>
                  <a:lnTo>
                    <a:pt x="516833" y="898864"/>
                  </a:lnTo>
                  <a:lnTo>
                    <a:pt x="515155" y="898864"/>
                  </a:lnTo>
                  <a:lnTo>
                    <a:pt x="513477" y="898864"/>
                  </a:lnTo>
                  <a:lnTo>
                    <a:pt x="511798" y="898864"/>
                  </a:lnTo>
                  <a:lnTo>
                    <a:pt x="509561" y="898864"/>
                  </a:lnTo>
                  <a:lnTo>
                    <a:pt x="509561" y="897186"/>
                  </a:lnTo>
                  <a:lnTo>
                    <a:pt x="509561" y="895508"/>
                  </a:lnTo>
                  <a:lnTo>
                    <a:pt x="507883" y="895508"/>
                  </a:lnTo>
                  <a:lnTo>
                    <a:pt x="507883" y="893830"/>
                  </a:lnTo>
                  <a:lnTo>
                    <a:pt x="506205" y="893830"/>
                  </a:lnTo>
                  <a:lnTo>
                    <a:pt x="504527" y="891592"/>
                  </a:lnTo>
                  <a:lnTo>
                    <a:pt x="502849" y="889914"/>
                  </a:lnTo>
                  <a:lnTo>
                    <a:pt x="504527" y="889914"/>
                  </a:lnTo>
                  <a:lnTo>
                    <a:pt x="504527" y="888236"/>
                  </a:lnTo>
                  <a:lnTo>
                    <a:pt x="506205" y="888236"/>
                  </a:lnTo>
                  <a:lnTo>
                    <a:pt x="507883" y="888236"/>
                  </a:lnTo>
                  <a:lnTo>
                    <a:pt x="509561" y="889914"/>
                  </a:lnTo>
                  <a:lnTo>
                    <a:pt x="511798" y="891592"/>
                  </a:lnTo>
                  <a:lnTo>
                    <a:pt x="513477" y="891592"/>
                  </a:lnTo>
                  <a:lnTo>
                    <a:pt x="515155" y="893830"/>
                  </a:lnTo>
                  <a:lnTo>
                    <a:pt x="515155" y="893830"/>
                  </a:lnTo>
                  <a:lnTo>
                    <a:pt x="516833" y="893830"/>
                  </a:lnTo>
                  <a:lnTo>
                    <a:pt x="518511" y="895508"/>
                  </a:lnTo>
                  <a:lnTo>
                    <a:pt x="520748" y="895508"/>
                  </a:lnTo>
                  <a:lnTo>
                    <a:pt x="522426" y="895508"/>
                  </a:lnTo>
                  <a:lnTo>
                    <a:pt x="524104" y="895508"/>
                  </a:lnTo>
                  <a:lnTo>
                    <a:pt x="524104" y="893830"/>
                  </a:lnTo>
                  <a:lnTo>
                    <a:pt x="525782" y="893830"/>
                  </a:lnTo>
                  <a:lnTo>
                    <a:pt x="525782" y="891592"/>
                  </a:lnTo>
                  <a:lnTo>
                    <a:pt x="525782" y="891592"/>
                  </a:lnTo>
                  <a:lnTo>
                    <a:pt x="524104" y="891592"/>
                  </a:lnTo>
                  <a:lnTo>
                    <a:pt x="522426" y="891592"/>
                  </a:lnTo>
                  <a:lnTo>
                    <a:pt x="520748" y="891592"/>
                  </a:lnTo>
                  <a:lnTo>
                    <a:pt x="518511" y="891592"/>
                  </a:lnTo>
                  <a:lnTo>
                    <a:pt x="518511" y="889914"/>
                  </a:lnTo>
                  <a:lnTo>
                    <a:pt x="516833" y="889914"/>
                  </a:lnTo>
                  <a:lnTo>
                    <a:pt x="515155" y="889914"/>
                  </a:lnTo>
                  <a:lnTo>
                    <a:pt x="515155" y="888236"/>
                  </a:lnTo>
                  <a:lnTo>
                    <a:pt x="515155" y="886558"/>
                  </a:lnTo>
                  <a:lnTo>
                    <a:pt x="515155" y="888236"/>
                  </a:lnTo>
                  <a:lnTo>
                    <a:pt x="515155" y="886558"/>
                  </a:lnTo>
                  <a:lnTo>
                    <a:pt x="515155" y="884880"/>
                  </a:lnTo>
                  <a:lnTo>
                    <a:pt x="513477" y="884880"/>
                  </a:lnTo>
                  <a:lnTo>
                    <a:pt x="511798" y="886558"/>
                  </a:lnTo>
                  <a:lnTo>
                    <a:pt x="511798" y="884880"/>
                  </a:lnTo>
                  <a:lnTo>
                    <a:pt x="509561" y="884880"/>
                  </a:lnTo>
                  <a:lnTo>
                    <a:pt x="507883" y="884880"/>
                  </a:lnTo>
                  <a:lnTo>
                    <a:pt x="507883" y="882643"/>
                  </a:lnTo>
                  <a:lnTo>
                    <a:pt x="506205" y="882643"/>
                  </a:lnTo>
                  <a:lnTo>
                    <a:pt x="504527" y="882643"/>
                  </a:lnTo>
                  <a:lnTo>
                    <a:pt x="502849" y="882643"/>
                  </a:lnTo>
                  <a:lnTo>
                    <a:pt x="502849" y="884880"/>
                  </a:lnTo>
                  <a:lnTo>
                    <a:pt x="500611" y="886558"/>
                  </a:lnTo>
                  <a:lnTo>
                    <a:pt x="498934" y="886558"/>
                  </a:lnTo>
                  <a:lnTo>
                    <a:pt x="497256" y="886558"/>
                  </a:lnTo>
                  <a:lnTo>
                    <a:pt x="495578" y="884880"/>
                  </a:lnTo>
                  <a:lnTo>
                    <a:pt x="495578" y="882643"/>
                  </a:lnTo>
                  <a:lnTo>
                    <a:pt x="497256" y="882643"/>
                  </a:lnTo>
                  <a:lnTo>
                    <a:pt x="497256" y="880965"/>
                  </a:lnTo>
                  <a:lnTo>
                    <a:pt x="498934" y="880965"/>
                  </a:lnTo>
                  <a:lnTo>
                    <a:pt x="500611" y="880965"/>
                  </a:lnTo>
                  <a:lnTo>
                    <a:pt x="500611" y="879287"/>
                  </a:lnTo>
                  <a:lnTo>
                    <a:pt x="500611" y="877609"/>
                  </a:lnTo>
                  <a:lnTo>
                    <a:pt x="502849" y="877609"/>
                  </a:lnTo>
                  <a:lnTo>
                    <a:pt x="502849" y="875931"/>
                  </a:lnTo>
                  <a:lnTo>
                    <a:pt x="504527" y="875931"/>
                  </a:lnTo>
                  <a:lnTo>
                    <a:pt x="504527" y="873693"/>
                  </a:lnTo>
                  <a:lnTo>
                    <a:pt x="506205" y="873693"/>
                  </a:lnTo>
                  <a:lnTo>
                    <a:pt x="507883" y="873693"/>
                  </a:lnTo>
                  <a:lnTo>
                    <a:pt x="509561" y="873693"/>
                  </a:lnTo>
                  <a:lnTo>
                    <a:pt x="511798" y="873693"/>
                  </a:lnTo>
                  <a:lnTo>
                    <a:pt x="513477" y="873693"/>
                  </a:lnTo>
                  <a:lnTo>
                    <a:pt x="513477" y="872015"/>
                  </a:lnTo>
                  <a:lnTo>
                    <a:pt x="513477" y="870337"/>
                  </a:lnTo>
                  <a:lnTo>
                    <a:pt x="511798" y="868659"/>
                  </a:lnTo>
                  <a:lnTo>
                    <a:pt x="509561" y="868659"/>
                  </a:lnTo>
                  <a:lnTo>
                    <a:pt x="507883" y="868659"/>
                  </a:lnTo>
                  <a:lnTo>
                    <a:pt x="506205" y="868659"/>
                  </a:lnTo>
                  <a:lnTo>
                    <a:pt x="504527" y="870337"/>
                  </a:lnTo>
                  <a:lnTo>
                    <a:pt x="502849" y="870337"/>
                  </a:lnTo>
                  <a:lnTo>
                    <a:pt x="502849" y="872015"/>
                  </a:lnTo>
                  <a:lnTo>
                    <a:pt x="498934" y="875931"/>
                  </a:lnTo>
                  <a:lnTo>
                    <a:pt x="497256" y="875931"/>
                  </a:lnTo>
                  <a:lnTo>
                    <a:pt x="497256" y="877609"/>
                  </a:lnTo>
                  <a:lnTo>
                    <a:pt x="495578" y="879287"/>
                  </a:lnTo>
                  <a:lnTo>
                    <a:pt x="493900" y="879287"/>
                  </a:lnTo>
                  <a:lnTo>
                    <a:pt x="493900" y="880965"/>
                  </a:lnTo>
                  <a:lnTo>
                    <a:pt x="492221" y="880965"/>
                  </a:lnTo>
                  <a:lnTo>
                    <a:pt x="489984" y="880965"/>
                  </a:lnTo>
                  <a:lnTo>
                    <a:pt x="488306" y="880965"/>
                  </a:lnTo>
                  <a:lnTo>
                    <a:pt x="488306" y="879287"/>
                  </a:lnTo>
                  <a:lnTo>
                    <a:pt x="489984" y="877609"/>
                  </a:lnTo>
                  <a:lnTo>
                    <a:pt x="489984" y="875931"/>
                  </a:lnTo>
                  <a:lnTo>
                    <a:pt x="492221" y="875931"/>
                  </a:lnTo>
                  <a:lnTo>
                    <a:pt x="493900" y="875931"/>
                  </a:lnTo>
                  <a:lnTo>
                    <a:pt x="495578" y="873693"/>
                  </a:lnTo>
                  <a:lnTo>
                    <a:pt x="495578" y="872015"/>
                  </a:lnTo>
                  <a:lnTo>
                    <a:pt x="495578" y="870337"/>
                  </a:lnTo>
                  <a:lnTo>
                    <a:pt x="495578" y="868659"/>
                  </a:lnTo>
                  <a:lnTo>
                    <a:pt x="495578" y="866981"/>
                  </a:lnTo>
                  <a:lnTo>
                    <a:pt x="495578" y="865303"/>
                  </a:lnTo>
                  <a:lnTo>
                    <a:pt x="497256" y="865303"/>
                  </a:lnTo>
                  <a:lnTo>
                    <a:pt x="498934" y="863066"/>
                  </a:lnTo>
                  <a:lnTo>
                    <a:pt x="500611" y="863066"/>
                  </a:lnTo>
                  <a:lnTo>
                    <a:pt x="502849" y="861388"/>
                  </a:lnTo>
                  <a:lnTo>
                    <a:pt x="504527" y="859710"/>
                  </a:lnTo>
                  <a:lnTo>
                    <a:pt x="506205" y="859710"/>
                  </a:lnTo>
                  <a:lnTo>
                    <a:pt x="507883" y="859710"/>
                  </a:lnTo>
                  <a:lnTo>
                    <a:pt x="509561" y="859710"/>
                  </a:lnTo>
                  <a:lnTo>
                    <a:pt x="511798" y="859710"/>
                  </a:lnTo>
                  <a:lnTo>
                    <a:pt x="513477" y="859710"/>
                  </a:lnTo>
                  <a:lnTo>
                    <a:pt x="515155" y="859710"/>
                  </a:lnTo>
                  <a:lnTo>
                    <a:pt x="516833" y="858032"/>
                  </a:lnTo>
                  <a:lnTo>
                    <a:pt x="515155" y="856354"/>
                  </a:lnTo>
                  <a:lnTo>
                    <a:pt x="513477" y="856354"/>
                  </a:lnTo>
                  <a:lnTo>
                    <a:pt x="513477" y="854116"/>
                  </a:lnTo>
                  <a:lnTo>
                    <a:pt x="511798" y="854116"/>
                  </a:lnTo>
                  <a:lnTo>
                    <a:pt x="509561" y="854116"/>
                  </a:lnTo>
                  <a:lnTo>
                    <a:pt x="507883" y="854116"/>
                  </a:lnTo>
                  <a:lnTo>
                    <a:pt x="507883" y="856354"/>
                  </a:lnTo>
                  <a:lnTo>
                    <a:pt x="506205" y="856354"/>
                  </a:lnTo>
                  <a:lnTo>
                    <a:pt x="504527" y="858032"/>
                  </a:lnTo>
                  <a:lnTo>
                    <a:pt x="502849" y="858032"/>
                  </a:lnTo>
                  <a:lnTo>
                    <a:pt x="500611" y="859710"/>
                  </a:lnTo>
                  <a:lnTo>
                    <a:pt x="498934" y="859710"/>
                  </a:lnTo>
                  <a:lnTo>
                    <a:pt x="497256" y="859710"/>
                  </a:lnTo>
                  <a:lnTo>
                    <a:pt x="497256" y="861388"/>
                  </a:lnTo>
                  <a:lnTo>
                    <a:pt x="495578" y="863066"/>
                  </a:lnTo>
                  <a:lnTo>
                    <a:pt x="493900" y="863066"/>
                  </a:lnTo>
                  <a:lnTo>
                    <a:pt x="492221" y="863066"/>
                  </a:lnTo>
                  <a:lnTo>
                    <a:pt x="489984" y="865303"/>
                  </a:lnTo>
                  <a:lnTo>
                    <a:pt x="488306" y="865303"/>
                  </a:lnTo>
                  <a:lnTo>
                    <a:pt x="486628" y="865303"/>
                  </a:lnTo>
                  <a:lnTo>
                    <a:pt x="484950" y="863066"/>
                  </a:lnTo>
                  <a:lnTo>
                    <a:pt x="483272" y="863066"/>
                  </a:lnTo>
                  <a:lnTo>
                    <a:pt x="481035" y="863066"/>
                  </a:lnTo>
                  <a:lnTo>
                    <a:pt x="479357" y="863066"/>
                  </a:lnTo>
                  <a:lnTo>
                    <a:pt x="477679" y="863066"/>
                  </a:lnTo>
                  <a:lnTo>
                    <a:pt x="477679" y="861388"/>
                  </a:lnTo>
                  <a:lnTo>
                    <a:pt x="477679" y="859710"/>
                  </a:lnTo>
                  <a:lnTo>
                    <a:pt x="479357" y="859710"/>
                  </a:lnTo>
                  <a:lnTo>
                    <a:pt x="479357" y="858032"/>
                  </a:lnTo>
                  <a:lnTo>
                    <a:pt x="481035" y="858032"/>
                  </a:lnTo>
                  <a:lnTo>
                    <a:pt x="483272" y="858032"/>
                  </a:lnTo>
                  <a:lnTo>
                    <a:pt x="483272" y="856354"/>
                  </a:lnTo>
                  <a:lnTo>
                    <a:pt x="483272" y="854116"/>
                  </a:lnTo>
                  <a:lnTo>
                    <a:pt x="484950" y="854116"/>
                  </a:lnTo>
                  <a:lnTo>
                    <a:pt x="484950" y="852438"/>
                  </a:lnTo>
                  <a:lnTo>
                    <a:pt x="486628" y="852438"/>
                  </a:lnTo>
                  <a:lnTo>
                    <a:pt x="488306" y="852438"/>
                  </a:lnTo>
                  <a:lnTo>
                    <a:pt x="489984" y="852438"/>
                  </a:lnTo>
                  <a:lnTo>
                    <a:pt x="489984" y="850760"/>
                  </a:lnTo>
                  <a:lnTo>
                    <a:pt x="492221" y="850760"/>
                  </a:lnTo>
                  <a:lnTo>
                    <a:pt x="493900" y="850760"/>
                  </a:lnTo>
                  <a:lnTo>
                    <a:pt x="495578" y="850760"/>
                  </a:lnTo>
                  <a:lnTo>
                    <a:pt x="497256" y="850760"/>
                  </a:lnTo>
                  <a:lnTo>
                    <a:pt x="498934" y="850760"/>
                  </a:lnTo>
                  <a:lnTo>
                    <a:pt x="500611" y="850760"/>
                  </a:lnTo>
                  <a:lnTo>
                    <a:pt x="500611" y="849082"/>
                  </a:lnTo>
                  <a:lnTo>
                    <a:pt x="502849" y="849082"/>
                  </a:lnTo>
                  <a:lnTo>
                    <a:pt x="504527" y="849082"/>
                  </a:lnTo>
                  <a:lnTo>
                    <a:pt x="506205" y="847404"/>
                  </a:lnTo>
                  <a:lnTo>
                    <a:pt x="507883" y="847404"/>
                  </a:lnTo>
                  <a:lnTo>
                    <a:pt x="507883" y="845167"/>
                  </a:lnTo>
                  <a:lnTo>
                    <a:pt x="507883" y="843489"/>
                  </a:lnTo>
                  <a:lnTo>
                    <a:pt x="507883" y="841811"/>
                  </a:lnTo>
                  <a:lnTo>
                    <a:pt x="509561" y="841811"/>
                  </a:lnTo>
                  <a:lnTo>
                    <a:pt x="509561" y="840133"/>
                  </a:lnTo>
                  <a:lnTo>
                    <a:pt x="509561" y="838455"/>
                  </a:lnTo>
                  <a:lnTo>
                    <a:pt x="509561" y="836777"/>
                  </a:lnTo>
                  <a:lnTo>
                    <a:pt x="507883" y="836777"/>
                  </a:lnTo>
                  <a:lnTo>
                    <a:pt x="506205" y="836777"/>
                  </a:lnTo>
                  <a:lnTo>
                    <a:pt x="506205" y="838455"/>
                  </a:lnTo>
                  <a:lnTo>
                    <a:pt x="506205" y="840133"/>
                  </a:lnTo>
                  <a:lnTo>
                    <a:pt x="504527" y="841811"/>
                  </a:lnTo>
                  <a:lnTo>
                    <a:pt x="504527" y="843489"/>
                  </a:lnTo>
                  <a:lnTo>
                    <a:pt x="502849" y="843489"/>
                  </a:lnTo>
                  <a:lnTo>
                    <a:pt x="500611" y="845167"/>
                  </a:lnTo>
                  <a:lnTo>
                    <a:pt x="498934" y="845167"/>
                  </a:lnTo>
                  <a:lnTo>
                    <a:pt x="497256" y="845167"/>
                  </a:lnTo>
                  <a:lnTo>
                    <a:pt x="497256" y="847404"/>
                  </a:lnTo>
                  <a:lnTo>
                    <a:pt x="495578" y="847404"/>
                  </a:lnTo>
                  <a:lnTo>
                    <a:pt x="495578" y="845167"/>
                  </a:lnTo>
                  <a:lnTo>
                    <a:pt x="492221" y="845167"/>
                  </a:lnTo>
                  <a:lnTo>
                    <a:pt x="489984" y="845167"/>
                  </a:lnTo>
                  <a:lnTo>
                    <a:pt x="488306" y="845167"/>
                  </a:lnTo>
                  <a:lnTo>
                    <a:pt x="488306" y="843489"/>
                  </a:lnTo>
                  <a:lnTo>
                    <a:pt x="488306" y="841811"/>
                  </a:lnTo>
                  <a:lnTo>
                    <a:pt x="489984" y="841811"/>
                  </a:lnTo>
                  <a:lnTo>
                    <a:pt x="489984" y="840133"/>
                  </a:lnTo>
                  <a:lnTo>
                    <a:pt x="488306" y="840133"/>
                  </a:lnTo>
                  <a:lnTo>
                    <a:pt x="486628" y="841811"/>
                  </a:lnTo>
                  <a:lnTo>
                    <a:pt x="484950" y="841811"/>
                  </a:lnTo>
                  <a:lnTo>
                    <a:pt x="483272" y="841811"/>
                  </a:lnTo>
                  <a:lnTo>
                    <a:pt x="483272" y="840133"/>
                  </a:lnTo>
                  <a:lnTo>
                    <a:pt x="481035" y="841811"/>
                  </a:lnTo>
                  <a:lnTo>
                    <a:pt x="479357" y="841811"/>
                  </a:lnTo>
                  <a:lnTo>
                    <a:pt x="477679" y="841811"/>
                  </a:lnTo>
                  <a:lnTo>
                    <a:pt x="477679" y="840133"/>
                  </a:lnTo>
                  <a:lnTo>
                    <a:pt x="476001" y="840133"/>
                  </a:lnTo>
                  <a:lnTo>
                    <a:pt x="474323" y="840133"/>
                  </a:lnTo>
                  <a:lnTo>
                    <a:pt x="472085" y="840133"/>
                  </a:lnTo>
                  <a:lnTo>
                    <a:pt x="472085" y="838455"/>
                  </a:lnTo>
                  <a:lnTo>
                    <a:pt x="472085" y="836777"/>
                  </a:lnTo>
                  <a:lnTo>
                    <a:pt x="474323" y="836777"/>
                  </a:lnTo>
                  <a:lnTo>
                    <a:pt x="474323" y="834539"/>
                  </a:lnTo>
                  <a:lnTo>
                    <a:pt x="476001" y="834539"/>
                  </a:lnTo>
                  <a:lnTo>
                    <a:pt x="476001" y="832861"/>
                  </a:lnTo>
                  <a:lnTo>
                    <a:pt x="477679" y="832861"/>
                  </a:lnTo>
                  <a:lnTo>
                    <a:pt x="479357" y="832861"/>
                  </a:lnTo>
                  <a:lnTo>
                    <a:pt x="479357" y="831183"/>
                  </a:lnTo>
                  <a:lnTo>
                    <a:pt x="479357" y="829505"/>
                  </a:lnTo>
                  <a:lnTo>
                    <a:pt x="481035" y="829505"/>
                  </a:lnTo>
                  <a:lnTo>
                    <a:pt x="481035" y="827827"/>
                  </a:lnTo>
                  <a:lnTo>
                    <a:pt x="479357" y="827827"/>
                  </a:lnTo>
                  <a:lnTo>
                    <a:pt x="479357" y="825590"/>
                  </a:lnTo>
                  <a:lnTo>
                    <a:pt x="479357" y="823912"/>
                  </a:lnTo>
                  <a:lnTo>
                    <a:pt x="481035" y="823912"/>
                  </a:lnTo>
                  <a:lnTo>
                    <a:pt x="481035" y="822234"/>
                  </a:lnTo>
                  <a:lnTo>
                    <a:pt x="483272" y="822234"/>
                  </a:lnTo>
                  <a:lnTo>
                    <a:pt x="483272" y="820556"/>
                  </a:lnTo>
                  <a:lnTo>
                    <a:pt x="483272" y="818878"/>
                  </a:lnTo>
                  <a:lnTo>
                    <a:pt x="484950" y="818878"/>
                  </a:lnTo>
                  <a:lnTo>
                    <a:pt x="484950" y="816640"/>
                  </a:lnTo>
                  <a:lnTo>
                    <a:pt x="483272" y="816640"/>
                  </a:lnTo>
                  <a:lnTo>
                    <a:pt x="481035" y="818878"/>
                  </a:lnTo>
                  <a:lnTo>
                    <a:pt x="479357" y="820556"/>
                  </a:lnTo>
                  <a:lnTo>
                    <a:pt x="479357" y="822234"/>
                  </a:lnTo>
                  <a:lnTo>
                    <a:pt x="477679" y="822234"/>
                  </a:lnTo>
                  <a:lnTo>
                    <a:pt x="477679" y="823912"/>
                  </a:lnTo>
                  <a:lnTo>
                    <a:pt x="477679" y="825590"/>
                  </a:lnTo>
                  <a:lnTo>
                    <a:pt x="477679" y="827827"/>
                  </a:lnTo>
                  <a:lnTo>
                    <a:pt x="477679" y="829505"/>
                  </a:lnTo>
                  <a:lnTo>
                    <a:pt x="474323" y="829505"/>
                  </a:lnTo>
                  <a:lnTo>
                    <a:pt x="472085" y="831183"/>
                  </a:lnTo>
                  <a:lnTo>
                    <a:pt x="472085" y="832861"/>
                  </a:lnTo>
                  <a:lnTo>
                    <a:pt x="470407" y="832861"/>
                  </a:lnTo>
                  <a:lnTo>
                    <a:pt x="470407" y="831183"/>
                  </a:lnTo>
                  <a:lnTo>
                    <a:pt x="470407" y="829505"/>
                  </a:lnTo>
                  <a:lnTo>
                    <a:pt x="470407" y="827827"/>
                  </a:lnTo>
                  <a:lnTo>
                    <a:pt x="470407" y="825590"/>
                  </a:lnTo>
                  <a:lnTo>
                    <a:pt x="470407" y="823912"/>
                  </a:lnTo>
                  <a:lnTo>
                    <a:pt x="468729" y="823912"/>
                  </a:lnTo>
                  <a:lnTo>
                    <a:pt x="468729" y="822234"/>
                  </a:lnTo>
                  <a:lnTo>
                    <a:pt x="468729" y="816640"/>
                  </a:lnTo>
                  <a:lnTo>
                    <a:pt x="468729" y="814962"/>
                  </a:lnTo>
                  <a:lnTo>
                    <a:pt x="468729" y="814962"/>
                  </a:lnTo>
                  <a:lnTo>
                    <a:pt x="467051" y="813284"/>
                  </a:lnTo>
                  <a:lnTo>
                    <a:pt x="467051" y="811606"/>
                  </a:lnTo>
                  <a:lnTo>
                    <a:pt x="465373" y="809928"/>
                  </a:lnTo>
                  <a:lnTo>
                    <a:pt x="463695" y="809928"/>
                  </a:lnTo>
                  <a:lnTo>
                    <a:pt x="461458" y="808250"/>
                  </a:lnTo>
                  <a:lnTo>
                    <a:pt x="461458" y="806013"/>
                  </a:lnTo>
                  <a:lnTo>
                    <a:pt x="459780" y="804335"/>
                  </a:lnTo>
                  <a:lnTo>
                    <a:pt x="459780" y="802657"/>
                  </a:lnTo>
                  <a:lnTo>
                    <a:pt x="459780" y="800979"/>
                  </a:lnTo>
                  <a:lnTo>
                    <a:pt x="459780" y="799301"/>
                  </a:lnTo>
                  <a:lnTo>
                    <a:pt x="459780" y="797063"/>
                  </a:lnTo>
                  <a:lnTo>
                    <a:pt x="459780" y="795385"/>
                  </a:lnTo>
                  <a:lnTo>
                    <a:pt x="458102" y="795385"/>
                  </a:lnTo>
                  <a:lnTo>
                    <a:pt x="456424" y="795385"/>
                  </a:lnTo>
                  <a:lnTo>
                    <a:pt x="458102" y="797063"/>
                  </a:lnTo>
                  <a:lnTo>
                    <a:pt x="458102" y="797063"/>
                  </a:lnTo>
                  <a:lnTo>
                    <a:pt x="458102" y="799301"/>
                  </a:lnTo>
                  <a:lnTo>
                    <a:pt x="458102" y="800979"/>
                  </a:lnTo>
                  <a:lnTo>
                    <a:pt x="458102" y="802657"/>
                  </a:lnTo>
                  <a:lnTo>
                    <a:pt x="458102" y="804335"/>
                  </a:lnTo>
                  <a:lnTo>
                    <a:pt x="458102" y="806013"/>
                  </a:lnTo>
                  <a:lnTo>
                    <a:pt x="459780" y="808250"/>
                  </a:lnTo>
                  <a:lnTo>
                    <a:pt x="459780" y="809928"/>
                  </a:lnTo>
                  <a:lnTo>
                    <a:pt x="461458" y="811606"/>
                  </a:lnTo>
                  <a:lnTo>
                    <a:pt x="463695" y="811606"/>
                  </a:lnTo>
                  <a:lnTo>
                    <a:pt x="465373" y="813284"/>
                  </a:lnTo>
                  <a:lnTo>
                    <a:pt x="465373" y="814962"/>
                  </a:lnTo>
                  <a:lnTo>
                    <a:pt x="465373" y="816640"/>
                  </a:lnTo>
                  <a:lnTo>
                    <a:pt x="465373" y="818878"/>
                  </a:lnTo>
                  <a:lnTo>
                    <a:pt x="465373" y="820556"/>
                  </a:lnTo>
                  <a:lnTo>
                    <a:pt x="465373" y="822234"/>
                  </a:lnTo>
                  <a:lnTo>
                    <a:pt x="467051" y="823912"/>
                  </a:lnTo>
                  <a:lnTo>
                    <a:pt x="467051" y="825590"/>
                  </a:lnTo>
                  <a:lnTo>
                    <a:pt x="467051" y="827827"/>
                  </a:lnTo>
                  <a:lnTo>
                    <a:pt x="467051" y="829505"/>
                  </a:lnTo>
                  <a:lnTo>
                    <a:pt x="467051" y="832861"/>
                  </a:lnTo>
                  <a:lnTo>
                    <a:pt x="465373" y="832861"/>
                  </a:lnTo>
                  <a:lnTo>
                    <a:pt x="465373" y="834539"/>
                  </a:lnTo>
                  <a:lnTo>
                    <a:pt x="461458" y="836777"/>
                  </a:lnTo>
                  <a:lnTo>
                    <a:pt x="459780" y="836777"/>
                  </a:lnTo>
                  <a:lnTo>
                    <a:pt x="459780" y="836777"/>
                  </a:lnTo>
                  <a:lnTo>
                    <a:pt x="459780" y="838455"/>
                  </a:lnTo>
                  <a:lnTo>
                    <a:pt x="459780" y="840133"/>
                  </a:lnTo>
                  <a:lnTo>
                    <a:pt x="459780" y="841811"/>
                  </a:lnTo>
                  <a:lnTo>
                    <a:pt x="459780" y="843489"/>
                  </a:lnTo>
                  <a:lnTo>
                    <a:pt x="459780" y="845167"/>
                  </a:lnTo>
                  <a:lnTo>
                    <a:pt x="458102" y="845167"/>
                  </a:lnTo>
                  <a:lnTo>
                    <a:pt x="456424" y="845167"/>
                  </a:lnTo>
                  <a:lnTo>
                    <a:pt x="454746" y="843489"/>
                  </a:lnTo>
                  <a:lnTo>
                    <a:pt x="452508" y="843489"/>
                  </a:lnTo>
                  <a:lnTo>
                    <a:pt x="452508" y="845167"/>
                  </a:lnTo>
                  <a:lnTo>
                    <a:pt x="452508" y="847404"/>
                  </a:lnTo>
                  <a:lnTo>
                    <a:pt x="454746" y="847404"/>
                  </a:lnTo>
                  <a:lnTo>
                    <a:pt x="454746" y="849082"/>
                  </a:lnTo>
                  <a:lnTo>
                    <a:pt x="456424" y="849082"/>
                  </a:lnTo>
                  <a:lnTo>
                    <a:pt x="456424" y="850760"/>
                  </a:lnTo>
                  <a:lnTo>
                    <a:pt x="456424" y="852438"/>
                  </a:lnTo>
                  <a:lnTo>
                    <a:pt x="456424" y="854116"/>
                  </a:lnTo>
                  <a:lnTo>
                    <a:pt x="456424" y="856354"/>
                  </a:lnTo>
                  <a:lnTo>
                    <a:pt x="456424" y="858032"/>
                  </a:lnTo>
                  <a:lnTo>
                    <a:pt x="456424" y="859710"/>
                  </a:lnTo>
                  <a:lnTo>
                    <a:pt x="454746" y="859710"/>
                  </a:lnTo>
                  <a:lnTo>
                    <a:pt x="452508" y="859710"/>
                  </a:lnTo>
                  <a:lnTo>
                    <a:pt x="449152" y="861388"/>
                  </a:lnTo>
                  <a:lnTo>
                    <a:pt x="449152" y="863066"/>
                  </a:lnTo>
                  <a:lnTo>
                    <a:pt x="447474" y="863066"/>
                  </a:lnTo>
                  <a:lnTo>
                    <a:pt x="445796" y="865303"/>
                  </a:lnTo>
                  <a:lnTo>
                    <a:pt x="443559" y="865303"/>
                  </a:lnTo>
                  <a:lnTo>
                    <a:pt x="441881" y="865303"/>
                  </a:lnTo>
                  <a:lnTo>
                    <a:pt x="440203" y="865303"/>
                  </a:lnTo>
                  <a:lnTo>
                    <a:pt x="438525" y="865303"/>
                  </a:lnTo>
                  <a:lnTo>
                    <a:pt x="436847" y="865303"/>
                  </a:lnTo>
                  <a:lnTo>
                    <a:pt x="435169" y="866981"/>
                  </a:lnTo>
                  <a:lnTo>
                    <a:pt x="435169" y="865303"/>
                  </a:lnTo>
                  <a:lnTo>
                    <a:pt x="432931" y="865303"/>
                  </a:lnTo>
                  <a:lnTo>
                    <a:pt x="431253" y="865303"/>
                  </a:lnTo>
                  <a:lnTo>
                    <a:pt x="431253" y="863066"/>
                  </a:lnTo>
                  <a:lnTo>
                    <a:pt x="431253" y="861388"/>
                  </a:lnTo>
                  <a:lnTo>
                    <a:pt x="431253" y="859710"/>
                  </a:lnTo>
                  <a:lnTo>
                    <a:pt x="429575" y="859710"/>
                  </a:lnTo>
                  <a:lnTo>
                    <a:pt x="427897" y="859710"/>
                  </a:lnTo>
                  <a:lnTo>
                    <a:pt x="426219" y="859710"/>
                  </a:lnTo>
                  <a:lnTo>
                    <a:pt x="426219" y="859710"/>
                  </a:lnTo>
                  <a:lnTo>
                    <a:pt x="426219" y="861388"/>
                  </a:lnTo>
                  <a:lnTo>
                    <a:pt x="426219" y="863066"/>
                  </a:lnTo>
                  <a:lnTo>
                    <a:pt x="423982" y="863066"/>
                  </a:lnTo>
                  <a:lnTo>
                    <a:pt x="420626" y="863066"/>
                  </a:lnTo>
                  <a:lnTo>
                    <a:pt x="420626" y="859710"/>
                  </a:lnTo>
                  <a:lnTo>
                    <a:pt x="418948" y="859710"/>
                  </a:lnTo>
                  <a:lnTo>
                    <a:pt x="417270" y="858032"/>
                  </a:lnTo>
                  <a:lnTo>
                    <a:pt x="417270" y="856354"/>
                  </a:lnTo>
                  <a:lnTo>
                    <a:pt x="417270" y="854116"/>
                  </a:lnTo>
                  <a:lnTo>
                    <a:pt x="417270" y="852438"/>
                  </a:lnTo>
                  <a:lnTo>
                    <a:pt x="415032" y="850760"/>
                  </a:lnTo>
                  <a:lnTo>
                    <a:pt x="413354" y="847404"/>
                  </a:lnTo>
                  <a:lnTo>
                    <a:pt x="413354" y="845167"/>
                  </a:lnTo>
                  <a:lnTo>
                    <a:pt x="415032" y="845167"/>
                  </a:lnTo>
                  <a:lnTo>
                    <a:pt x="417270" y="845167"/>
                  </a:lnTo>
                  <a:lnTo>
                    <a:pt x="415032" y="843489"/>
                  </a:lnTo>
                  <a:lnTo>
                    <a:pt x="413354" y="841811"/>
                  </a:lnTo>
                  <a:lnTo>
                    <a:pt x="411676" y="841811"/>
                  </a:lnTo>
                  <a:lnTo>
                    <a:pt x="409998" y="841811"/>
                  </a:lnTo>
                  <a:lnTo>
                    <a:pt x="408320" y="841811"/>
                  </a:lnTo>
                  <a:lnTo>
                    <a:pt x="408320" y="840133"/>
                  </a:lnTo>
                  <a:lnTo>
                    <a:pt x="409998" y="840133"/>
                  </a:lnTo>
                  <a:lnTo>
                    <a:pt x="411676" y="838455"/>
                  </a:lnTo>
                  <a:lnTo>
                    <a:pt x="411676" y="836777"/>
                  </a:lnTo>
                  <a:lnTo>
                    <a:pt x="413354" y="836777"/>
                  </a:lnTo>
                  <a:lnTo>
                    <a:pt x="415032" y="836777"/>
                  </a:lnTo>
                  <a:lnTo>
                    <a:pt x="417270" y="836777"/>
                  </a:lnTo>
                  <a:lnTo>
                    <a:pt x="417270" y="834539"/>
                  </a:lnTo>
                  <a:lnTo>
                    <a:pt x="418948" y="832861"/>
                  </a:lnTo>
                  <a:lnTo>
                    <a:pt x="420626" y="832861"/>
                  </a:lnTo>
                  <a:lnTo>
                    <a:pt x="422304" y="832861"/>
                  </a:lnTo>
                  <a:lnTo>
                    <a:pt x="422304" y="832861"/>
                  </a:lnTo>
                  <a:lnTo>
                    <a:pt x="422304" y="831183"/>
                  </a:lnTo>
                  <a:lnTo>
                    <a:pt x="420626" y="829505"/>
                  </a:lnTo>
                  <a:lnTo>
                    <a:pt x="420626" y="827827"/>
                  </a:lnTo>
                  <a:lnTo>
                    <a:pt x="422304" y="825590"/>
                  </a:lnTo>
                  <a:lnTo>
                    <a:pt x="423982" y="825590"/>
                  </a:lnTo>
                  <a:lnTo>
                    <a:pt x="426219" y="823912"/>
                  </a:lnTo>
                  <a:lnTo>
                    <a:pt x="427897" y="825590"/>
                  </a:lnTo>
                  <a:lnTo>
                    <a:pt x="429575" y="825590"/>
                  </a:lnTo>
                  <a:lnTo>
                    <a:pt x="431253" y="825590"/>
                  </a:lnTo>
                  <a:lnTo>
                    <a:pt x="432931" y="823912"/>
                  </a:lnTo>
                  <a:lnTo>
                    <a:pt x="435169" y="823912"/>
                  </a:lnTo>
                  <a:lnTo>
                    <a:pt x="435169" y="822234"/>
                  </a:lnTo>
                  <a:lnTo>
                    <a:pt x="435169" y="820556"/>
                  </a:lnTo>
                  <a:lnTo>
                    <a:pt x="435169" y="820556"/>
                  </a:lnTo>
                  <a:lnTo>
                    <a:pt x="432931" y="822234"/>
                  </a:lnTo>
                  <a:lnTo>
                    <a:pt x="431253" y="822234"/>
                  </a:lnTo>
                  <a:lnTo>
                    <a:pt x="429575" y="822234"/>
                  </a:lnTo>
                  <a:lnTo>
                    <a:pt x="427897" y="822234"/>
                  </a:lnTo>
                  <a:lnTo>
                    <a:pt x="426219" y="822234"/>
                  </a:lnTo>
                  <a:lnTo>
                    <a:pt x="423982" y="822234"/>
                  </a:lnTo>
                  <a:lnTo>
                    <a:pt x="422304" y="822234"/>
                  </a:lnTo>
                  <a:lnTo>
                    <a:pt x="420626" y="820556"/>
                  </a:lnTo>
                  <a:lnTo>
                    <a:pt x="418948" y="818878"/>
                  </a:lnTo>
                  <a:lnTo>
                    <a:pt x="417270" y="818878"/>
                  </a:lnTo>
                  <a:lnTo>
                    <a:pt x="415032" y="818878"/>
                  </a:lnTo>
                  <a:lnTo>
                    <a:pt x="415032" y="816640"/>
                  </a:lnTo>
                  <a:lnTo>
                    <a:pt x="417270" y="816640"/>
                  </a:lnTo>
                  <a:lnTo>
                    <a:pt x="417270" y="814962"/>
                  </a:lnTo>
                  <a:lnTo>
                    <a:pt x="418948" y="813284"/>
                  </a:lnTo>
                  <a:lnTo>
                    <a:pt x="418948" y="811606"/>
                  </a:lnTo>
                  <a:lnTo>
                    <a:pt x="418948" y="809928"/>
                  </a:lnTo>
                  <a:lnTo>
                    <a:pt x="420626" y="809928"/>
                  </a:lnTo>
                  <a:lnTo>
                    <a:pt x="422304" y="808250"/>
                  </a:lnTo>
                  <a:lnTo>
                    <a:pt x="423982" y="806013"/>
                  </a:lnTo>
                  <a:lnTo>
                    <a:pt x="426219" y="804335"/>
                  </a:lnTo>
                  <a:lnTo>
                    <a:pt x="427897" y="802657"/>
                  </a:lnTo>
                  <a:lnTo>
                    <a:pt x="427897" y="800979"/>
                  </a:lnTo>
                  <a:lnTo>
                    <a:pt x="429575" y="800979"/>
                  </a:lnTo>
                  <a:lnTo>
                    <a:pt x="431253" y="800979"/>
                  </a:lnTo>
                  <a:lnTo>
                    <a:pt x="431253" y="799301"/>
                  </a:lnTo>
                  <a:lnTo>
                    <a:pt x="432931" y="799301"/>
                  </a:lnTo>
                  <a:lnTo>
                    <a:pt x="432931" y="797063"/>
                  </a:lnTo>
                  <a:lnTo>
                    <a:pt x="431253" y="797063"/>
                  </a:lnTo>
                  <a:lnTo>
                    <a:pt x="431253" y="795385"/>
                  </a:lnTo>
                  <a:lnTo>
                    <a:pt x="431253" y="793707"/>
                  </a:lnTo>
                  <a:lnTo>
                    <a:pt x="431253" y="792029"/>
                  </a:lnTo>
                  <a:lnTo>
                    <a:pt x="431253" y="790351"/>
                  </a:lnTo>
                  <a:lnTo>
                    <a:pt x="431253" y="788114"/>
                  </a:lnTo>
                  <a:lnTo>
                    <a:pt x="431253" y="788114"/>
                  </a:lnTo>
                  <a:lnTo>
                    <a:pt x="429575" y="786436"/>
                  </a:lnTo>
                  <a:lnTo>
                    <a:pt x="427897" y="786436"/>
                  </a:lnTo>
                  <a:lnTo>
                    <a:pt x="426219" y="786436"/>
                  </a:lnTo>
                  <a:lnTo>
                    <a:pt x="426219" y="786436"/>
                  </a:lnTo>
                  <a:lnTo>
                    <a:pt x="423982" y="786436"/>
                  </a:lnTo>
                  <a:lnTo>
                    <a:pt x="422304" y="786436"/>
                  </a:lnTo>
                  <a:lnTo>
                    <a:pt x="420626" y="786436"/>
                  </a:lnTo>
                  <a:lnTo>
                    <a:pt x="420626" y="786436"/>
                  </a:lnTo>
                  <a:lnTo>
                    <a:pt x="418948" y="786436"/>
                  </a:lnTo>
                  <a:lnTo>
                    <a:pt x="417270" y="786436"/>
                  </a:lnTo>
                  <a:lnTo>
                    <a:pt x="417270" y="784758"/>
                  </a:lnTo>
                  <a:lnTo>
                    <a:pt x="415032" y="784758"/>
                  </a:lnTo>
                  <a:lnTo>
                    <a:pt x="415032" y="783080"/>
                  </a:lnTo>
                  <a:lnTo>
                    <a:pt x="415032" y="781402"/>
                  </a:lnTo>
                  <a:lnTo>
                    <a:pt x="417270" y="781402"/>
                  </a:lnTo>
                  <a:lnTo>
                    <a:pt x="417270" y="779724"/>
                  </a:lnTo>
                  <a:lnTo>
                    <a:pt x="418948" y="777486"/>
                  </a:lnTo>
                  <a:lnTo>
                    <a:pt x="418948" y="775808"/>
                  </a:lnTo>
                  <a:lnTo>
                    <a:pt x="420626" y="777486"/>
                  </a:lnTo>
                  <a:lnTo>
                    <a:pt x="422304" y="777486"/>
                  </a:lnTo>
                  <a:lnTo>
                    <a:pt x="423982" y="777486"/>
                  </a:lnTo>
                  <a:lnTo>
                    <a:pt x="423982" y="779724"/>
                  </a:lnTo>
                  <a:lnTo>
                    <a:pt x="426219" y="779724"/>
                  </a:lnTo>
                  <a:lnTo>
                    <a:pt x="427897" y="779724"/>
                  </a:lnTo>
                  <a:lnTo>
                    <a:pt x="429575" y="779724"/>
                  </a:lnTo>
                  <a:lnTo>
                    <a:pt x="431253" y="779724"/>
                  </a:lnTo>
                  <a:lnTo>
                    <a:pt x="431253" y="781402"/>
                  </a:lnTo>
                  <a:lnTo>
                    <a:pt x="432931" y="781402"/>
                  </a:lnTo>
                  <a:lnTo>
                    <a:pt x="432931" y="779724"/>
                  </a:lnTo>
                  <a:lnTo>
                    <a:pt x="435169" y="779724"/>
                  </a:lnTo>
                  <a:lnTo>
                    <a:pt x="436847" y="779724"/>
                  </a:lnTo>
                  <a:lnTo>
                    <a:pt x="436847" y="779724"/>
                  </a:lnTo>
                  <a:lnTo>
                    <a:pt x="436847" y="777486"/>
                  </a:lnTo>
                  <a:lnTo>
                    <a:pt x="435169" y="777486"/>
                  </a:lnTo>
                  <a:lnTo>
                    <a:pt x="435169" y="775808"/>
                  </a:lnTo>
                  <a:lnTo>
                    <a:pt x="435169" y="774130"/>
                  </a:lnTo>
                  <a:lnTo>
                    <a:pt x="436847" y="772452"/>
                  </a:lnTo>
                  <a:lnTo>
                    <a:pt x="435169" y="770774"/>
                  </a:lnTo>
                  <a:lnTo>
                    <a:pt x="435169" y="768537"/>
                  </a:lnTo>
                  <a:lnTo>
                    <a:pt x="435169" y="768537"/>
                  </a:lnTo>
                  <a:lnTo>
                    <a:pt x="435169" y="766859"/>
                  </a:lnTo>
                  <a:lnTo>
                    <a:pt x="432931" y="765181"/>
                  </a:lnTo>
                  <a:lnTo>
                    <a:pt x="435169" y="763503"/>
                  </a:lnTo>
                  <a:lnTo>
                    <a:pt x="436847" y="763503"/>
                  </a:lnTo>
                  <a:lnTo>
                    <a:pt x="435169" y="763503"/>
                  </a:lnTo>
                  <a:lnTo>
                    <a:pt x="436847" y="763503"/>
                  </a:lnTo>
                  <a:lnTo>
                    <a:pt x="436847" y="761825"/>
                  </a:lnTo>
                  <a:lnTo>
                    <a:pt x="436847" y="761825"/>
                  </a:lnTo>
                  <a:lnTo>
                    <a:pt x="436847" y="759587"/>
                  </a:lnTo>
                  <a:lnTo>
                    <a:pt x="436847" y="757909"/>
                  </a:lnTo>
                  <a:lnTo>
                    <a:pt x="438525" y="757909"/>
                  </a:lnTo>
                  <a:lnTo>
                    <a:pt x="441881" y="757909"/>
                  </a:lnTo>
                  <a:lnTo>
                    <a:pt x="440203" y="757909"/>
                  </a:lnTo>
                  <a:lnTo>
                    <a:pt x="438525" y="757909"/>
                  </a:lnTo>
                  <a:lnTo>
                    <a:pt x="440203" y="757909"/>
                  </a:lnTo>
                  <a:lnTo>
                    <a:pt x="441881" y="757909"/>
                  </a:lnTo>
                  <a:lnTo>
                    <a:pt x="443559" y="757909"/>
                  </a:lnTo>
                  <a:lnTo>
                    <a:pt x="443559" y="756231"/>
                  </a:lnTo>
                  <a:lnTo>
                    <a:pt x="445796" y="756231"/>
                  </a:lnTo>
                  <a:lnTo>
                    <a:pt x="447474" y="756231"/>
                  </a:lnTo>
                  <a:lnTo>
                    <a:pt x="447474" y="754553"/>
                  </a:lnTo>
                  <a:lnTo>
                    <a:pt x="447474" y="752875"/>
                  </a:lnTo>
                  <a:lnTo>
                    <a:pt x="447474" y="751197"/>
                  </a:lnTo>
                  <a:lnTo>
                    <a:pt x="445796" y="751197"/>
                  </a:lnTo>
                  <a:lnTo>
                    <a:pt x="443559" y="751197"/>
                  </a:lnTo>
                  <a:lnTo>
                    <a:pt x="443559" y="748960"/>
                  </a:lnTo>
                  <a:lnTo>
                    <a:pt x="443559" y="747282"/>
                  </a:lnTo>
                  <a:lnTo>
                    <a:pt x="441881" y="747282"/>
                  </a:lnTo>
                  <a:lnTo>
                    <a:pt x="441881" y="745604"/>
                  </a:lnTo>
                  <a:lnTo>
                    <a:pt x="441881" y="743926"/>
                  </a:lnTo>
                  <a:lnTo>
                    <a:pt x="441881" y="742248"/>
                  </a:lnTo>
                  <a:lnTo>
                    <a:pt x="440203" y="740010"/>
                  </a:lnTo>
                  <a:lnTo>
                    <a:pt x="438525" y="740010"/>
                  </a:lnTo>
                  <a:lnTo>
                    <a:pt x="438525" y="740010"/>
                  </a:lnTo>
                  <a:lnTo>
                    <a:pt x="436847" y="738332"/>
                  </a:lnTo>
                  <a:lnTo>
                    <a:pt x="435169" y="738332"/>
                  </a:lnTo>
                  <a:lnTo>
                    <a:pt x="435169" y="736654"/>
                  </a:lnTo>
                  <a:lnTo>
                    <a:pt x="432931" y="736654"/>
                  </a:lnTo>
                  <a:lnTo>
                    <a:pt x="432931" y="738332"/>
                  </a:lnTo>
                  <a:lnTo>
                    <a:pt x="431253" y="738332"/>
                  </a:lnTo>
                  <a:lnTo>
                    <a:pt x="429575" y="738332"/>
                  </a:lnTo>
                  <a:lnTo>
                    <a:pt x="429575" y="736654"/>
                  </a:lnTo>
                  <a:lnTo>
                    <a:pt x="429575" y="734976"/>
                  </a:lnTo>
                  <a:lnTo>
                    <a:pt x="427897" y="734976"/>
                  </a:lnTo>
                  <a:lnTo>
                    <a:pt x="427897" y="736654"/>
                  </a:lnTo>
                  <a:lnTo>
                    <a:pt x="426219" y="736654"/>
                  </a:lnTo>
                  <a:lnTo>
                    <a:pt x="426219" y="734976"/>
                  </a:lnTo>
                  <a:lnTo>
                    <a:pt x="423982" y="734976"/>
                  </a:lnTo>
                  <a:lnTo>
                    <a:pt x="423982" y="734976"/>
                  </a:lnTo>
                  <a:lnTo>
                    <a:pt x="422304" y="734976"/>
                  </a:lnTo>
                  <a:lnTo>
                    <a:pt x="420626" y="734976"/>
                  </a:lnTo>
                  <a:lnTo>
                    <a:pt x="420626" y="733298"/>
                  </a:lnTo>
                  <a:lnTo>
                    <a:pt x="418948" y="733298"/>
                  </a:lnTo>
                  <a:lnTo>
                    <a:pt x="417270" y="733298"/>
                  </a:lnTo>
                  <a:lnTo>
                    <a:pt x="415032" y="733298"/>
                  </a:lnTo>
                  <a:lnTo>
                    <a:pt x="413354" y="733298"/>
                  </a:lnTo>
                  <a:lnTo>
                    <a:pt x="413354" y="731061"/>
                  </a:lnTo>
                  <a:lnTo>
                    <a:pt x="413354" y="729383"/>
                  </a:lnTo>
                  <a:lnTo>
                    <a:pt x="415032" y="727705"/>
                  </a:lnTo>
                  <a:lnTo>
                    <a:pt x="417270" y="727705"/>
                  </a:lnTo>
                  <a:lnTo>
                    <a:pt x="417270" y="729383"/>
                  </a:lnTo>
                  <a:lnTo>
                    <a:pt x="418948" y="729383"/>
                  </a:lnTo>
                  <a:lnTo>
                    <a:pt x="418948" y="727705"/>
                  </a:lnTo>
                  <a:lnTo>
                    <a:pt x="420626" y="727705"/>
                  </a:lnTo>
                  <a:lnTo>
                    <a:pt x="420626" y="726027"/>
                  </a:lnTo>
                  <a:lnTo>
                    <a:pt x="420626" y="724349"/>
                  </a:lnTo>
                  <a:lnTo>
                    <a:pt x="420626" y="722671"/>
                  </a:lnTo>
                  <a:lnTo>
                    <a:pt x="420626" y="724349"/>
                  </a:lnTo>
                  <a:lnTo>
                    <a:pt x="420626" y="722671"/>
                  </a:lnTo>
                  <a:lnTo>
                    <a:pt x="420626" y="722671"/>
                  </a:lnTo>
                  <a:lnTo>
                    <a:pt x="422304" y="722671"/>
                  </a:lnTo>
                  <a:lnTo>
                    <a:pt x="423982" y="722671"/>
                  </a:lnTo>
                  <a:lnTo>
                    <a:pt x="426219" y="722671"/>
                  </a:lnTo>
                  <a:lnTo>
                    <a:pt x="427897" y="724349"/>
                  </a:lnTo>
                  <a:lnTo>
                    <a:pt x="427897" y="722671"/>
                  </a:lnTo>
                  <a:lnTo>
                    <a:pt x="427897" y="722671"/>
                  </a:lnTo>
                  <a:lnTo>
                    <a:pt x="427897" y="720433"/>
                  </a:lnTo>
                  <a:lnTo>
                    <a:pt x="426219" y="720433"/>
                  </a:lnTo>
                  <a:lnTo>
                    <a:pt x="426219" y="718755"/>
                  </a:lnTo>
                  <a:lnTo>
                    <a:pt x="423982" y="718755"/>
                  </a:lnTo>
                  <a:lnTo>
                    <a:pt x="422304" y="718755"/>
                  </a:lnTo>
                  <a:lnTo>
                    <a:pt x="422304" y="717077"/>
                  </a:lnTo>
                  <a:lnTo>
                    <a:pt x="420626" y="717077"/>
                  </a:lnTo>
                  <a:lnTo>
                    <a:pt x="418948" y="717077"/>
                  </a:lnTo>
                  <a:lnTo>
                    <a:pt x="418948" y="715399"/>
                  </a:lnTo>
                  <a:lnTo>
                    <a:pt x="420626" y="715399"/>
                  </a:lnTo>
                  <a:lnTo>
                    <a:pt x="420626" y="713721"/>
                  </a:lnTo>
                  <a:lnTo>
                    <a:pt x="420626" y="711484"/>
                  </a:lnTo>
                  <a:lnTo>
                    <a:pt x="420626" y="711484"/>
                  </a:lnTo>
                  <a:lnTo>
                    <a:pt x="420626" y="709806"/>
                  </a:lnTo>
                  <a:lnTo>
                    <a:pt x="422304" y="709806"/>
                  </a:lnTo>
                  <a:lnTo>
                    <a:pt x="423982" y="708128"/>
                  </a:lnTo>
                  <a:lnTo>
                    <a:pt x="423982" y="706450"/>
                  </a:lnTo>
                  <a:lnTo>
                    <a:pt x="426219" y="708128"/>
                  </a:lnTo>
                  <a:lnTo>
                    <a:pt x="427897" y="709806"/>
                  </a:lnTo>
                  <a:lnTo>
                    <a:pt x="429575" y="708128"/>
                  </a:lnTo>
                  <a:lnTo>
                    <a:pt x="429575" y="706450"/>
                  </a:lnTo>
                  <a:lnTo>
                    <a:pt x="427897" y="706450"/>
                  </a:lnTo>
                  <a:lnTo>
                    <a:pt x="426219" y="704772"/>
                  </a:lnTo>
                  <a:lnTo>
                    <a:pt x="426219" y="704772"/>
                  </a:lnTo>
                  <a:lnTo>
                    <a:pt x="423982" y="704772"/>
                  </a:lnTo>
                  <a:lnTo>
                    <a:pt x="423982" y="702534"/>
                  </a:lnTo>
                  <a:lnTo>
                    <a:pt x="422304" y="700856"/>
                  </a:lnTo>
                  <a:lnTo>
                    <a:pt x="420626" y="700856"/>
                  </a:lnTo>
                  <a:lnTo>
                    <a:pt x="418948" y="700856"/>
                  </a:lnTo>
                  <a:lnTo>
                    <a:pt x="418948" y="699178"/>
                  </a:lnTo>
                  <a:lnTo>
                    <a:pt x="418948" y="697500"/>
                  </a:lnTo>
                  <a:lnTo>
                    <a:pt x="418948" y="695822"/>
                  </a:lnTo>
                  <a:lnTo>
                    <a:pt x="417270" y="695822"/>
                  </a:lnTo>
                  <a:lnTo>
                    <a:pt x="417270" y="694144"/>
                  </a:lnTo>
                  <a:lnTo>
                    <a:pt x="417270" y="691907"/>
                  </a:lnTo>
                  <a:lnTo>
                    <a:pt x="415032" y="691907"/>
                  </a:lnTo>
                  <a:lnTo>
                    <a:pt x="415032" y="690229"/>
                  </a:lnTo>
                  <a:lnTo>
                    <a:pt x="413354" y="690229"/>
                  </a:lnTo>
                  <a:lnTo>
                    <a:pt x="411676" y="690229"/>
                  </a:lnTo>
                  <a:lnTo>
                    <a:pt x="411676" y="688551"/>
                  </a:lnTo>
                  <a:lnTo>
                    <a:pt x="411676" y="686873"/>
                  </a:lnTo>
                  <a:lnTo>
                    <a:pt x="411676" y="686873"/>
                  </a:lnTo>
                  <a:lnTo>
                    <a:pt x="411676" y="686873"/>
                  </a:lnTo>
                  <a:lnTo>
                    <a:pt x="409998" y="686873"/>
                  </a:lnTo>
                  <a:lnTo>
                    <a:pt x="408320" y="686873"/>
                  </a:lnTo>
                  <a:lnTo>
                    <a:pt x="408320" y="685195"/>
                  </a:lnTo>
                  <a:lnTo>
                    <a:pt x="406642" y="685195"/>
                  </a:lnTo>
                  <a:lnTo>
                    <a:pt x="404405" y="685195"/>
                  </a:lnTo>
                  <a:lnTo>
                    <a:pt x="404405" y="682957"/>
                  </a:lnTo>
                  <a:lnTo>
                    <a:pt x="404405" y="681279"/>
                  </a:lnTo>
                  <a:lnTo>
                    <a:pt x="406642" y="681279"/>
                  </a:lnTo>
                  <a:lnTo>
                    <a:pt x="406642" y="681279"/>
                  </a:lnTo>
                  <a:lnTo>
                    <a:pt x="406642" y="679601"/>
                  </a:lnTo>
                  <a:lnTo>
                    <a:pt x="408320" y="679601"/>
                  </a:lnTo>
                  <a:lnTo>
                    <a:pt x="408320" y="677923"/>
                  </a:lnTo>
                  <a:lnTo>
                    <a:pt x="408320" y="676245"/>
                  </a:lnTo>
                  <a:lnTo>
                    <a:pt x="408320" y="676245"/>
                  </a:lnTo>
                  <a:lnTo>
                    <a:pt x="409998" y="676245"/>
                  </a:lnTo>
                  <a:lnTo>
                    <a:pt x="411676" y="676245"/>
                  </a:lnTo>
                  <a:lnTo>
                    <a:pt x="411676" y="676245"/>
                  </a:lnTo>
                  <a:lnTo>
                    <a:pt x="411676" y="674008"/>
                  </a:lnTo>
                  <a:lnTo>
                    <a:pt x="409998" y="672330"/>
                  </a:lnTo>
                  <a:lnTo>
                    <a:pt x="408320" y="672330"/>
                  </a:lnTo>
                  <a:lnTo>
                    <a:pt x="408320" y="670652"/>
                  </a:lnTo>
                  <a:lnTo>
                    <a:pt x="408320" y="668974"/>
                  </a:lnTo>
                  <a:lnTo>
                    <a:pt x="408320" y="667296"/>
                  </a:lnTo>
                  <a:lnTo>
                    <a:pt x="408320" y="667296"/>
                  </a:lnTo>
                  <a:lnTo>
                    <a:pt x="409998" y="667296"/>
                  </a:lnTo>
                  <a:lnTo>
                    <a:pt x="411676" y="667296"/>
                  </a:lnTo>
                  <a:lnTo>
                    <a:pt x="413354" y="667296"/>
                  </a:lnTo>
                  <a:lnTo>
                    <a:pt x="415032" y="667296"/>
                  </a:lnTo>
                  <a:lnTo>
                    <a:pt x="417270" y="667296"/>
                  </a:lnTo>
                  <a:lnTo>
                    <a:pt x="417270" y="665618"/>
                  </a:lnTo>
                  <a:lnTo>
                    <a:pt x="415032" y="665618"/>
                  </a:lnTo>
                  <a:lnTo>
                    <a:pt x="415032" y="663380"/>
                  </a:lnTo>
                  <a:lnTo>
                    <a:pt x="413354" y="663380"/>
                  </a:lnTo>
                  <a:lnTo>
                    <a:pt x="413354" y="661702"/>
                  </a:lnTo>
                  <a:lnTo>
                    <a:pt x="411676" y="661702"/>
                  </a:lnTo>
                  <a:lnTo>
                    <a:pt x="409998" y="661702"/>
                  </a:lnTo>
                  <a:lnTo>
                    <a:pt x="409998" y="660024"/>
                  </a:lnTo>
                  <a:lnTo>
                    <a:pt x="408320" y="660024"/>
                  </a:lnTo>
                  <a:lnTo>
                    <a:pt x="408320" y="660024"/>
                  </a:lnTo>
                  <a:lnTo>
                    <a:pt x="408320" y="658346"/>
                  </a:lnTo>
                  <a:lnTo>
                    <a:pt x="406642" y="658346"/>
                  </a:lnTo>
                  <a:lnTo>
                    <a:pt x="404405" y="658346"/>
                  </a:lnTo>
                  <a:lnTo>
                    <a:pt x="404405" y="656668"/>
                  </a:lnTo>
                  <a:lnTo>
                    <a:pt x="404405" y="656668"/>
                  </a:lnTo>
                  <a:lnTo>
                    <a:pt x="404405" y="654431"/>
                  </a:lnTo>
                  <a:lnTo>
                    <a:pt x="406642" y="652753"/>
                  </a:lnTo>
                  <a:lnTo>
                    <a:pt x="406642" y="652753"/>
                  </a:lnTo>
                  <a:lnTo>
                    <a:pt x="408320" y="652753"/>
                  </a:lnTo>
                  <a:lnTo>
                    <a:pt x="408320" y="651075"/>
                  </a:lnTo>
                  <a:lnTo>
                    <a:pt x="406642" y="651075"/>
                  </a:lnTo>
                  <a:lnTo>
                    <a:pt x="404405" y="651075"/>
                  </a:lnTo>
                  <a:lnTo>
                    <a:pt x="402727" y="651075"/>
                  </a:lnTo>
                  <a:lnTo>
                    <a:pt x="401049" y="651075"/>
                  </a:lnTo>
                  <a:lnTo>
                    <a:pt x="401049" y="649397"/>
                  </a:lnTo>
                  <a:lnTo>
                    <a:pt x="399371" y="649397"/>
                  </a:lnTo>
                  <a:lnTo>
                    <a:pt x="397693" y="649397"/>
                  </a:lnTo>
                  <a:lnTo>
                    <a:pt x="399371" y="649397"/>
                  </a:lnTo>
                  <a:lnTo>
                    <a:pt x="397693" y="649397"/>
                  </a:lnTo>
                  <a:lnTo>
                    <a:pt x="395455" y="649397"/>
                  </a:lnTo>
                  <a:lnTo>
                    <a:pt x="395455" y="647719"/>
                  </a:lnTo>
                  <a:lnTo>
                    <a:pt x="397693" y="647719"/>
                  </a:lnTo>
                  <a:lnTo>
                    <a:pt x="397693" y="645482"/>
                  </a:lnTo>
                  <a:lnTo>
                    <a:pt x="399371" y="645482"/>
                  </a:lnTo>
                  <a:lnTo>
                    <a:pt x="399371" y="647719"/>
                  </a:lnTo>
                  <a:lnTo>
                    <a:pt x="401049" y="647719"/>
                  </a:lnTo>
                  <a:lnTo>
                    <a:pt x="402727" y="647719"/>
                  </a:lnTo>
                  <a:lnTo>
                    <a:pt x="402727" y="645482"/>
                  </a:lnTo>
                  <a:lnTo>
                    <a:pt x="402727" y="643803"/>
                  </a:lnTo>
                  <a:lnTo>
                    <a:pt x="401049" y="643803"/>
                  </a:lnTo>
                  <a:lnTo>
                    <a:pt x="401049" y="642125"/>
                  </a:lnTo>
                  <a:lnTo>
                    <a:pt x="401049" y="640447"/>
                  </a:lnTo>
                  <a:lnTo>
                    <a:pt x="401049" y="638769"/>
                  </a:lnTo>
                  <a:lnTo>
                    <a:pt x="401049" y="637091"/>
                  </a:lnTo>
                  <a:lnTo>
                    <a:pt x="402727" y="637091"/>
                  </a:lnTo>
                  <a:lnTo>
                    <a:pt x="402727" y="634854"/>
                  </a:lnTo>
                  <a:lnTo>
                    <a:pt x="402727" y="633176"/>
                  </a:lnTo>
                  <a:lnTo>
                    <a:pt x="402727" y="631498"/>
                  </a:lnTo>
                  <a:lnTo>
                    <a:pt x="402727" y="629820"/>
                  </a:lnTo>
                  <a:lnTo>
                    <a:pt x="402727" y="629820"/>
                  </a:lnTo>
                  <a:lnTo>
                    <a:pt x="401049" y="631498"/>
                  </a:lnTo>
                  <a:lnTo>
                    <a:pt x="401049" y="633176"/>
                  </a:lnTo>
                  <a:lnTo>
                    <a:pt x="401049" y="633176"/>
                  </a:lnTo>
                  <a:lnTo>
                    <a:pt x="399371" y="634854"/>
                  </a:lnTo>
                  <a:lnTo>
                    <a:pt x="397693" y="637091"/>
                  </a:lnTo>
                  <a:lnTo>
                    <a:pt x="395455" y="637091"/>
                  </a:lnTo>
                  <a:lnTo>
                    <a:pt x="395455" y="638769"/>
                  </a:lnTo>
                  <a:lnTo>
                    <a:pt x="393777" y="638769"/>
                  </a:lnTo>
                  <a:lnTo>
                    <a:pt x="393777" y="640447"/>
                  </a:lnTo>
                  <a:lnTo>
                    <a:pt x="392099" y="640447"/>
                  </a:lnTo>
                  <a:lnTo>
                    <a:pt x="390421" y="640447"/>
                  </a:lnTo>
                  <a:lnTo>
                    <a:pt x="388743" y="642125"/>
                  </a:lnTo>
                  <a:lnTo>
                    <a:pt x="386506" y="642125"/>
                  </a:lnTo>
                  <a:lnTo>
                    <a:pt x="384828" y="642125"/>
                  </a:lnTo>
                  <a:lnTo>
                    <a:pt x="384828" y="643803"/>
                  </a:lnTo>
                  <a:lnTo>
                    <a:pt x="383150" y="643803"/>
                  </a:lnTo>
                  <a:lnTo>
                    <a:pt x="381472" y="643803"/>
                  </a:lnTo>
                  <a:lnTo>
                    <a:pt x="379794" y="643803"/>
                  </a:lnTo>
                  <a:lnTo>
                    <a:pt x="379794" y="645482"/>
                  </a:lnTo>
                  <a:lnTo>
                    <a:pt x="378116" y="645482"/>
                  </a:lnTo>
                  <a:lnTo>
                    <a:pt x="375878" y="645482"/>
                  </a:lnTo>
                  <a:lnTo>
                    <a:pt x="375878" y="643803"/>
                  </a:lnTo>
                  <a:lnTo>
                    <a:pt x="375878" y="642125"/>
                  </a:lnTo>
                  <a:lnTo>
                    <a:pt x="378116" y="642125"/>
                  </a:lnTo>
                  <a:lnTo>
                    <a:pt x="378116" y="640447"/>
                  </a:lnTo>
                  <a:lnTo>
                    <a:pt x="379794" y="640447"/>
                  </a:lnTo>
                  <a:lnTo>
                    <a:pt x="379794" y="638769"/>
                  </a:lnTo>
                  <a:lnTo>
                    <a:pt x="381472" y="638769"/>
                  </a:lnTo>
                  <a:lnTo>
                    <a:pt x="383150" y="638769"/>
                  </a:lnTo>
                  <a:lnTo>
                    <a:pt x="383150" y="637091"/>
                  </a:lnTo>
                  <a:lnTo>
                    <a:pt x="384828" y="637091"/>
                  </a:lnTo>
                  <a:lnTo>
                    <a:pt x="386506" y="637091"/>
                  </a:lnTo>
                  <a:lnTo>
                    <a:pt x="388743" y="637091"/>
                  </a:lnTo>
                  <a:lnTo>
                    <a:pt x="390421" y="637091"/>
                  </a:lnTo>
                  <a:lnTo>
                    <a:pt x="392099" y="637091"/>
                  </a:lnTo>
                  <a:lnTo>
                    <a:pt x="392099" y="634854"/>
                  </a:lnTo>
                  <a:lnTo>
                    <a:pt x="390421" y="634854"/>
                  </a:lnTo>
                  <a:lnTo>
                    <a:pt x="392099" y="633176"/>
                  </a:lnTo>
                  <a:lnTo>
                    <a:pt x="393777" y="631498"/>
                  </a:lnTo>
                  <a:lnTo>
                    <a:pt x="395455" y="631498"/>
                  </a:lnTo>
                  <a:lnTo>
                    <a:pt x="397693" y="631498"/>
                  </a:lnTo>
                  <a:lnTo>
                    <a:pt x="397693" y="629820"/>
                  </a:lnTo>
                  <a:lnTo>
                    <a:pt x="397693" y="628142"/>
                  </a:lnTo>
                  <a:lnTo>
                    <a:pt x="397693" y="625905"/>
                  </a:lnTo>
                  <a:lnTo>
                    <a:pt x="397693" y="625905"/>
                  </a:lnTo>
                  <a:lnTo>
                    <a:pt x="395455" y="628142"/>
                  </a:lnTo>
                  <a:lnTo>
                    <a:pt x="393777" y="628142"/>
                  </a:lnTo>
                  <a:lnTo>
                    <a:pt x="393777" y="628142"/>
                  </a:lnTo>
                  <a:lnTo>
                    <a:pt x="393777" y="628142"/>
                  </a:lnTo>
                  <a:lnTo>
                    <a:pt x="393777" y="625905"/>
                  </a:lnTo>
                  <a:lnTo>
                    <a:pt x="392099" y="625905"/>
                  </a:lnTo>
                  <a:lnTo>
                    <a:pt x="390421" y="625905"/>
                  </a:lnTo>
                  <a:lnTo>
                    <a:pt x="390421" y="624226"/>
                  </a:lnTo>
                  <a:lnTo>
                    <a:pt x="388743" y="624226"/>
                  </a:lnTo>
                  <a:lnTo>
                    <a:pt x="388743" y="622548"/>
                  </a:lnTo>
                  <a:lnTo>
                    <a:pt x="390421" y="622548"/>
                  </a:lnTo>
                  <a:lnTo>
                    <a:pt x="392099" y="622548"/>
                  </a:lnTo>
                  <a:lnTo>
                    <a:pt x="393777" y="622548"/>
                  </a:lnTo>
                  <a:lnTo>
                    <a:pt x="395455" y="622548"/>
                  </a:lnTo>
                  <a:lnTo>
                    <a:pt x="397693" y="622548"/>
                  </a:lnTo>
                  <a:lnTo>
                    <a:pt x="399371" y="622548"/>
                  </a:lnTo>
                  <a:lnTo>
                    <a:pt x="401049" y="622548"/>
                  </a:lnTo>
                  <a:lnTo>
                    <a:pt x="402727" y="620870"/>
                  </a:lnTo>
                  <a:lnTo>
                    <a:pt x="402727" y="619192"/>
                  </a:lnTo>
                  <a:lnTo>
                    <a:pt x="401049" y="619192"/>
                  </a:lnTo>
                  <a:lnTo>
                    <a:pt x="399371" y="619192"/>
                  </a:lnTo>
                  <a:lnTo>
                    <a:pt x="397693" y="619192"/>
                  </a:lnTo>
                  <a:lnTo>
                    <a:pt x="395455" y="619192"/>
                  </a:lnTo>
                  <a:lnTo>
                    <a:pt x="393777" y="619192"/>
                  </a:lnTo>
                  <a:lnTo>
                    <a:pt x="392099" y="619192"/>
                  </a:lnTo>
                  <a:lnTo>
                    <a:pt x="390421" y="619192"/>
                  </a:lnTo>
                  <a:lnTo>
                    <a:pt x="390421" y="616955"/>
                  </a:lnTo>
                  <a:lnTo>
                    <a:pt x="388743" y="616955"/>
                  </a:lnTo>
                  <a:lnTo>
                    <a:pt x="386506" y="615277"/>
                  </a:lnTo>
                  <a:lnTo>
                    <a:pt x="386506" y="613599"/>
                  </a:lnTo>
                  <a:lnTo>
                    <a:pt x="388743" y="613599"/>
                  </a:lnTo>
                  <a:lnTo>
                    <a:pt x="390421" y="615277"/>
                  </a:lnTo>
                  <a:lnTo>
                    <a:pt x="392099" y="615277"/>
                  </a:lnTo>
                  <a:lnTo>
                    <a:pt x="393777" y="615277"/>
                  </a:lnTo>
                  <a:lnTo>
                    <a:pt x="393777" y="613599"/>
                  </a:lnTo>
                  <a:lnTo>
                    <a:pt x="395455" y="613599"/>
                  </a:lnTo>
                  <a:lnTo>
                    <a:pt x="397693" y="613599"/>
                  </a:lnTo>
                  <a:lnTo>
                    <a:pt x="399371" y="613599"/>
                  </a:lnTo>
                  <a:lnTo>
                    <a:pt x="399371" y="611921"/>
                  </a:lnTo>
                  <a:lnTo>
                    <a:pt x="401049" y="611921"/>
                  </a:lnTo>
                  <a:lnTo>
                    <a:pt x="402727" y="611921"/>
                  </a:lnTo>
                  <a:lnTo>
                    <a:pt x="402727" y="610243"/>
                  </a:lnTo>
                  <a:lnTo>
                    <a:pt x="401049" y="610243"/>
                  </a:lnTo>
                  <a:lnTo>
                    <a:pt x="401049" y="608565"/>
                  </a:lnTo>
                  <a:lnTo>
                    <a:pt x="401049" y="606328"/>
                  </a:lnTo>
                  <a:lnTo>
                    <a:pt x="401049" y="604649"/>
                  </a:lnTo>
                  <a:lnTo>
                    <a:pt x="401049" y="604649"/>
                  </a:lnTo>
                  <a:lnTo>
                    <a:pt x="399371" y="604649"/>
                  </a:lnTo>
                  <a:lnTo>
                    <a:pt x="397693" y="604649"/>
                  </a:lnTo>
                  <a:lnTo>
                    <a:pt x="397693" y="606328"/>
                  </a:lnTo>
                  <a:lnTo>
                    <a:pt x="395455" y="604649"/>
                  </a:lnTo>
                  <a:lnTo>
                    <a:pt x="393777" y="602971"/>
                  </a:lnTo>
                  <a:lnTo>
                    <a:pt x="392099" y="602971"/>
                  </a:lnTo>
                  <a:lnTo>
                    <a:pt x="392099" y="601293"/>
                  </a:lnTo>
                  <a:lnTo>
                    <a:pt x="393777" y="601293"/>
                  </a:lnTo>
                  <a:lnTo>
                    <a:pt x="393777" y="599615"/>
                  </a:lnTo>
                  <a:lnTo>
                    <a:pt x="395455" y="597378"/>
                  </a:lnTo>
                  <a:lnTo>
                    <a:pt x="393777" y="597378"/>
                  </a:lnTo>
                  <a:lnTo>
                    <a:pt x="390421" y="597378"/>
                  </a:lnTo>
                  <a:lnTo>
                    <a:pt x="388743" y="595700"/>
                  </a:lnTo>
                  <a:lnTo>
                    <a:pt x="388743" y="594022"/>
                  </a:lnTo>
                  <a:lnTo>
                    <a:pt x="386506" y="594022"/>
                  </a:lnTo>
                  <a:lnTo>
                    <a:pt x="386506" y="592344"/>
                  </a:lnTo>
                  <a:lnTo>
                    <a:pt x="386506" y="590666"/>
                  </a:lnTo>
                  <a:lnTo>
                    <a:pt x="384828" y="590666"/>
                  </a:lnTo>
                  <a:lnTo>
                    <a:pt x="384828" y="592344"/>
                  </a:lnTo>
                  <a:lnTo>
                    <a:pt x="383150" y="592344"/>
                  </a:lnTo>
                  <a:lnTo>
                    <a:pt x="383150" y="592344"/>
                  </a:lnTo>
                  <a:lnTo>
                    <a:pt x="383150" y="590666"/>
                  </a:lnTo>
                  <a:lnTo>
                    <a:pt x="381472" y="590666"/>
                  </a:lnTo>
                  <a:lnTo>
                    <a:pt x="381472" y="588429"/>
                  </a:lnTo>
                  <a:lnTo>
                    <a:pt x="381472" y="586751"/>
                  </a:lnTo>
                  <a:lnTo>
                    <a:pt x="383150" y="586751"/>
                  </a:lnTo>
                  <a:lnTo>
                    <a:pt x="383150" y="585072"/>
                  </a:lnTo>
                  <a:lnTo>
                    <a:pt x="383150" y="583394"/>
                  </a:lnTo>
                  <a:lnTo>
                    <a:pt x="384828" y="583394"/>
                  </a:lnTo>
                  <a:lnTo>
                    <a:pt x="386506" y="581716"/>
                  </a:lnTo>
                  <a:lnTo>
                    <a:pt x="386506" y="580038"/>
                  </a:lnTo>
                  <a:lnTo>
                    <a:pt x="384828" y="580038"/>
                  </a:lnTo>
                  <a:lnTo>
                    <a:pt x="383150" y="580038"/>
                  </a:lnTo>
                  <a:lnTo>
                    <a:pt x="383150" y="577801"/>
                  </a:lnTo>
                  <a:lnTo>
                    <a:pt x="383150" y="576123"/>
                  </a:lnTo>
                  <a:lnTo>
                    <a:pt x="383150" y="574445"/>
                  </a:lnTo>
                  <a:lnTo>
                    <a:pt x="383150" y="572767"/>
                  </a:lnTo>
                  <a:lnTo>
                    <a:pt x="381472" y="572767"/>
                  </a:lnTo>
                  <a:lnTo>
                    <a:pt x="379794" y="572767"/>
                  </a:lnTo>
                  <a:lnTo>
                    <a:pt x="378116" y="572767"/>
                  </a:lnTo>
                  <a:lnTo>
                    <a:pt x="378116" y="574445"/>
                  </a:lnTo>
                  <a:lnTo>
                    <a:pt x="375878" y="574445"/>
                  </a:lnTo>
                  <a:lnTo>
                    <a:pt x="375878" y="572767"/>
                  </a:lnTo>
                  <a:lnTo>
                    <a:pt x="374200" y="572767"/>
                  </a:lnTo>
                  <a:lnTo>
                    <a:pt x="374200" y="571089"/>
                  </a:lnTo>
                  <a:lnTo>
                    <a:pt x="374200" y="571089"/>
                  </a:lnTo>
                  <a:lnTo>
                    <a:pt x="372522" y="571089"/>
                  </a:lnTo>
                  <a:lnTo>
                    <a:pt x="372522" y="568852"/>
                  </a:lnTo>
                  <a:lnTo>
                    <a:pt x="372522" y="568852"/>
                  </a:lnTo>
                  <a:lnTo>
                    <a:pt x="370844" y="567174"/>
                  </a:lnTo>
                  <a:lnTo>
                    <a:pt x="369166" y="567174"/>
                  </a:lnTo>
                  <a:lnTo>
                    <a:pt x="369166" y="565496"/>
                  </a:lnTo>
                  <a:lnTo>
                    <a:pt x="366929" y="563818"/>
                  </a:lnTo>
                  <a:lnTo>
                    <a:pt x="365251" y="562139"/>
                  </a:lnTo>
                  <a:lnTo>
                    <a:pt x="363573" y="562139"/>
                  </a:lnTo>
                  <a:lnTo>
                    <a:pt x="361895" y="559902"/>
                  </a:lnTo>
                  <a:lnTo>
                    <a:pt x="360217" y="558224"/>
                  </a:lnTo>
                  <a:lnTo>
                    <a:pt x="357979" y="558224"/>
                  </a:lnTo>
                  <a:lnTo>
                    <a:pt x="357979" y="559902"/>
                  </a:lnTo>
                  <a:lnTo>
                    <a:pt x="356301" y="559902"/>
                  </a:lnTo>
                  <a:lnTo>
                    <a:pt x="354623" y="559902"/>
                  </a:lnTo>
                  <a:lnTo>
                    <a:pt x="354623" y="558224"/>
                  </a:lnTo>
                  <a:lnTo>
                    <a:pt x="354623" y="556546"/>
                  </a:lnTo>
                  <a:lnTo>
                    <a:pt x="356301" y="556546"/>
                  </a:lnTo>
                  <a:lnTo>
                    <a:pt x="356301" y="554868"/>
                  </a:lnTo>
                  <a:lnTo>
                    <a:pt x="356301" y="554868"/>
                  </a:lnTo>
                  <a:lnTo>
                    <a:pt x="357979" y="554868"/>
                  </a:lnTo>
                  <a:lnTo>
                    <a:pt x="361895" y="554868"/>
                  </a:lnTo>
                  <a:lnTo>
                    <a:pt x="361895" y="553190"/>
                  </a:lnTo>
                  <a:lnTo>
                    <a:pt x="361895" y="551512"/>
                  </a:lnTo>
                  <a:lnTo>
                    <a:pt x="360217" y="551512"/>
                  </a:lnTo>
                  <a:lnTo>
                    <a:pt x="360217" y="549275"/>
                  </a:lnTo>
                  <a:lnTo>
                    <a:pt x="360217" y="547597"/>
                  </a:lnTo>
                  <a:lnTo>
                    <a:pt x="361895" y="547597"/>
                  </a:lnTo>
                  <a:lnTo>
                    <a:pt x="361895" y="545919"/>
                  </a:lnTo>
                  <a:lnTo>
                    <a:pt x="363573" y="545919"/>
                  </a:lnTo>
                  <a:lnTo>
                    <a:pt x="363573" y="544241"/>
                  </a:lnTo>
                  <a:lnTo>
                    <a:pt x="363573" y="542562"/>
                  </a:lnTo>
                  <a:lnTo>
                    <a:pt x="361895" y="542562"/>
                  </a:lnTo>
                  <a:lnTo>
                    <a:pt x="360217" y="542562"/>
                  </a:lnTo>
                  <a:lnTo>
                    <a:pt x="357979" y="542562"/>
                  </a:lnTo>
                  <a:lnTo>
                    <a:pt x="357979" y="540325"/>
                  </a:lnTo>
                  <a:lnTo>
                    <a:pt x="357979" y="538647"/>
                  </a:lnTo>
                  <a:lnTo>
                    <a:pt x="356301" y="538647"/>
                  </a:lnTo>
                  <a:lnTo>
                    <a:pt x="354623" y="536969"/>
                  </a:lnTo>
                  <a:lnTo>
                    <a:pt x="352945" y="536969"/>
                  </a:lnTo>
                  <a:lnTo>
                    <a:pt x="352945" y="538647"/>
                  </a:lnTo>
                  <a:lnTo>
                    <a:pt x="351267" y="538647"/>
                  </a:lnTo>
                  <a:lnTo>
                    <a:pt x="351267" y="536969"/>
                  </a:lnTo>
                  <a:lnTo>
                    <a:pt x="349589" y="536969"/>
                  </a:lnTo>
                  <a:lnTo>
                    <a:pt x="347352" y="536969"/>
                  </a:lnTo>
                  <a:lnTo>
                    <a:pt x="349589" y="533613"/>
                  </a:lnTo>
                  <a:lnTo>
                    <a:pt x="351267" y="533613"/>
                  </a:lnTo>
                  <a:lnTo>
                    <a:pt x="351267" y="533613"/>
                  </a:lnTo>
                  <a:lnTo>
                    <a:pt x="351267" y="533613"/>
                  </a:lnTo>
                  <a:lnTo>
                    <a:pt x="351267" y="531376"/>
                  </a:lnTo>
                  <a:lnTo>
                    <a:pt x="351267" y="529698"/>
                  </a:lnTo>
                  <a:lnTo>
                    <a:pt x="352945" y="528020"/>
                  </a:lnTo>
                  <a:lnTo>
                    <a:pt x="352945" y="526342"/>
                  </a:lnTo>
                  <a:lnTo>
                    <a:pt x="351267" y="526342"/>
                  </a:lnTo>
                  <a:lnTo>
                    <a:pt x="349589" y="528020"/>
                  </a:lnTo>
                  <a:lnTo>
                    <a:pt x="349589" y="529698"/>
                  </a:lnTo>
                  <a:lnTo>
                    <a:pt x="347352" y="529698"/>
                  </a:lnTo>
                  <a:lnTo>
                    <a:pt x="347352" y="531376"/>
                  </a:lnTo>
                  <a:lnTo>
                    <a:pt x="345674" y="531376"/>
                  </a:lnTo>
                  <a:lnTo>
                    <a:pt x="343996" y="533613"/>
                  </a:lnTo>
                  <a:lnTo>
                    <a:pt x="342318" y="533613"/>
                  </a:lnTo>
                  <a:lnTo>
                    <a:pt x="342318" y="531376"/>
                  </a:lnTo>
                  <a:lnTo>
                    <a:pt x="342318" y="529698"/>
                  </a:lnTo>
                  <a:lnTo>
                    <a:pt x="343996" y="529698"/>
                  </a:lnTo>
                  <a:lnTo>
                    <a:pt x="343996" y="528020"/>
                  </a:lnTo>
                  <a:lnTo>
                    <a:pt x="345674" y="526342"/>
                  </a:lnTo>
                  <a:lnTo>
                    <a:pt x="347352" y="526342"/>
                  </a:lnTo>
                  <a:lnTo>
                    <a:pt x="349589" y="524664"/>
                  </a:lnTo>
                  <a:lnTo>
                    <a:pt x="351267" y="524664"/>
                  </a:lnTo>
                  <a:lnTo>
                    <a:pt x="352945" y="524664"/>
                  </a:lnTo>
                  <a:lnTo>
                    <a:pt x="354623" y="520748"/>
                  </a:lnTo>
                  <a:lnTo>
                    <a:pt x="354623" y="519070"/>
                  </a:lnTo>
                  <a:lnTo>
                    <a:pt x="354623" y="517392"/>
                  </a:lnTo>
                  <a:lnTo>
                    <a:pt x="354623" y="515714"/>
                  </a:lnTo>
                  <a:lnTo>
                    <a:pt x="354623" y="514036"/>
                  </a:lnTo>
                  <a:lnTo>
                    <a:pt x="352945" y="514036"/>
                  </a:lnTo>
                  <a:lnTo>
                    <a:pt x="351267" y="511799"/>
                  </a:lnTo>
                  <a:lnTo>
                    <a:pt x="349589" y="511799"/>
                  </a:lnTo>
                  <a:lnTo>
                    <a:pt x="349589" y="510121"/>
                  </a:lnTo>
                  <a:lnTo>
                    <a:pt x="349589" y="508443"/>
                  </a:lnTo>
                  <a:lnTo>
                    <a:pt x="351267" y="506765"/>
                  </a:lnTo>
                  <a:lnTo>
                    <a:pt x="351267" y="505087"/>
                  </a:lnTo>
                  <a:lnTo>
                    <a:pt x="352945" y="502849"/>
                  </a:lnTo>
                  <a:lnTo>
                    <a:pt x="351267" y="501171"/>
                  </a:lnTo>
                  <a:lnTo>
                    <a:pt x="349589" y="501171"/>
                  </a:lnTo>
                  <a:lnTo>
                    <a:pt x="347352" y="502849"/>
                  </a:lnTo>
                  <a:lnTo>
                    <a:pt x="345674" y="502849"/>
                  </a:lnTo>
                  <a:lnTo>
                    <a:pt x="345674" y="501171"/>
                  </a:lnTo>
                  <a:lnTo>
                    <a:pt x="345674" y="499493"/>
                  </a:lnTo>
                  <a:lnTo>
                    <a:pt x="345674" y="497815"/>
                  </a:lnTo>
                  <a:lnTo>
                    <a:pt x="347352" y="497815"/>
                  </a:lnTo>
                  <a:lnTo>
                    <a:pt x="349589" y="497815"/>
                  </a:lnTo>
                  <a:lnTo>
                    <a:pt x="349589" y="496137"/>
                  </a:lnTo>
                  <a:lnTo>
                    <a:pt x="347352" y="496137"/>
                  </a:lnTo>
                  <a:lnTo>
                    <a:pt x="345674" y="496137"/>
                  </a:lnTo>
                  <a:lnTo>
                    <a:pt x="345674" y="496137"/>
                  </a:lnTo>
                  <a:lnTo>
                    <a:pt x="343996" y="494459"/>
                  </a:lnTo>
                  <a:lnTo>
                    <a:pt x="342318" y="496137"/>
                  </a:lnTo>
                  <a:lnTo>
                    <a:pt x="340640" y="496137"/>
                  </a:lnTo>
                  <a:lnTo>
                    <a:pt x="340640" y="497815"/>
                  </a:lnTo>
                  <a:lnTo>
                    <a:pt x="338402" y="497815"/>
                  </a:lnTo>
                  <a:lnTo>
                    <a:pt x="336724" y="497815"/>
                  </a:lnTo>
                  <a:lnTo>
                    <a:pt x="335046" y="497815"/>
                  </a:lnTo>
                  <a:lnTo>
                    <a:pt x="333368" y="497815"/>
                  </a:lnTo>
                  <a:lnTo>
                    <a:pt x="333368" y="496137"/>
                  </a:lnTo>
                  <a:lnTo>
                    <a:pt x="333368" y="494459"/>
                  </a:lnTo>
                  <a:lnTo>
                    <a:pt x="333368" y="494459"/>
                  </a:lnTo>
                  <a:lnTo>
                    <a:pt x="333368" y="490544"/>
                  </a:lnTo>
                  <a:lnTo>
                    <a:pt x="331690" y="490544"/>
                  </a:lnTo>
                  <a:lnTo>
                    <a:pt x="331690" y="492222"/>
                  </a:lnTo>
                  <a:lnTo>
                    <a:pt x="329453" y="494459"/>
                  </a:lnTo>
                  <a:lnTo>
                    <a:pt x="329453" y="494459"/>
                  </a:lnTo>
                  <a:lnTo>
                    <a:pt x="327775" y="492222"/>
                  </a:lnTo>
                  <a:lnTo>
                    <a:pt x="329453" y="490544"/>
                  </a:lnTo>
                  <a:lnTo>
                    <a:pt x="329453" y="488866"/>
                  </a:lnTo>
                  <a:lnTo>
                    <a:pt x="329453" y="487188"/>
                  </a:lnTo>
                  <a:lnTo>
                    <a:pt x="329453" y="485510"/>
                  </a:lnTo>
                  <a:lnTo>
                    <a:pt x="331690" y="485510"/>
                  </a:lnTo>
                  <a:lnTo>
                    <a:pt x="333368" y="485510"/>
                  </a:lnTo>
                  <a:lnTo>
                    <a:pt x="333368" y="483272"/>
                  </a:lnTo>
                  <a:lnTo>
                    <a:pt x="331690" y="483272"/>
                  </a:lnTo>
                  <a:lnTo>
                    <a:pt x="331690" y="481594"/>
                  </a:lnTo>
                  <a:lnTo>
                    <a:pt x="329453" y="481594"/>
                  </a:lnTo>
                  <a:lnTo>
                    <a:pt x="327775" y="481594"/>
                  </a:lnTo>
                  <a:lnTo>
                    <a:pt x="327775" y="481594"/>
                  </a:lnTo>
                  <a:lnTo>
                    <a:pt x="326097" y="481594"/>
                  </a:lnTo>
                  <a:lnTo>
                    <a:pt x="324419" y="481594"/>
                  </a:lnTo>
                  <a:lnTo>
                    <a:pt x="324419" y="483272"/>
                  </a:lnTo>
                  <a:lnTo>
                    <a:pt x="322741" y="483272"/>
                  </a:lnTo>
                  <a:lnTo>
                    <a:pt x="321063" y="485510"/>
                  </a:lnTo>
                  <a:lnTo>
                    <a:pt x="321063" y="487188"/>
                  </a:lnTo>
                  <a:lnTo>
                    <a:pt x="318825" y="488866"/>
                  </a:lnTo>
                  <a:lnTo>
                    <a:pt x="318825" y="488866"/>
                  </a:lnTo>
                  <a:lnTo>
                    <a:pt x="317147" y="488866"/>
                  </a:lnTo>
                  <a:lnTo>
                    <a:pt x="315469" y="488866"/>
                  </a:lnTo>
                  <a:lnTo>
                    <a:pt x="315469" y="487188"/>
                  </a:lnTo>
                  <a:lnTo>
                    <a:pt x="315469" y="485510"/>
                  </a:lnTo>
                  <a:lnTo>
                    <a:pt x="317147" y="483272"/>
                  </a:lnTo>
                  <a:lnTo>
                    <a:pt x="317147" y="481594"/>
                  </a:lnTo>
                  <a:lnTo>
                    <a:pt x="318825" y="479916"/>
                  </a:lnTo>
                  <a:lnTo>
                    <a:pt x="321063" y="478238"/>
                  </a:lnTo>
                  <a:lnTo>
                    <a:pt x="318825" y="478238"/>
                  </a:lnTo>
                  <a:lnTo>
                    <a:pt x="318825" y="476560"/>
                  </a:lnTo>
                  <a:lnTo>
                    <a:pt x="318825" y="474323"/>
                  </a:lnTo>
                  <a:lnTo>
                    <a:pt x="318825" y="472645"/>
                  </a:lnTo>
                  <a:lnTo>
                    <a:pt x="317147" y="472645"/>
                  </a:lnTo>
                  <a:lnTo>
                    <a:pt x="315469" y="472645"/>
                  </a:lnTo>
                  <a:lnTo>
                    <a:pt x="315469" y="474323"/>
                  </a:lnTo>
                  <a:lnTo>
                    <a:pt x="315469" y="476560"/>
                  </a:lnTo>
                  <a:lnTo>
                    <a:pt x="313791" y="476560"/>
                  </a:lnTo>
                  <a:lnTo>
                    <a:pt x="312113" y="476560"/>
                  </a:lnTo>
                  <a:lnTo>
                    <a:pt x="312113" y="476560"/>
                  </a:lnTo>
                  <a:lnTo>
                    <a:pt x="312113" y="474323"/>
                  </a:lnTo>
                  <a:lnTo>
                    <a:pt x="312113" y="472645"/>
                  </a:lnTo>
                  <a:lnTo>
                    <a:pt x="312113" y="470967"/>
                  </a:lnTo>
                  <a:lnTo>
                    <a:pt x="309876" y="470967"/>
                  </a:lnTo>
                  <a:lnTo>
                    <a:pt x="309876" y="470967"/>
                  </a:lnTo>
                  <a:lnTo>
                    <a:pt x="308198" y="470967"/>
                  </a:lnTo>
                  <a:lnTo>
                    <a:pt x="308198" y="469289"/>
                  </a:lnTo>
                  <a:lnTo>
                    <a:pt x="309876" y="467611"/>
                  </a:lnTo>
                  <a:lnTo>
                    <a:pt x="308198" y="465933"/>
                  </a:lnTo>
                  <a:lnTo>
                    <a:pt x="306520" y="465933"/>
                  </a:lnTo>
                  <a:lnTo>
                    <a:pt x="304842" y="465933"/>
                  </a:lnTo>
                  <a:lnTo>
                    <a:pt x="304842" y="463695"/>
                  </a:lnTo>
                  <a:lnTo>
                    <a:pt x="303164" y="463695"/>
                  </a:lnTo>
                  <a:lnTo>
                    <a:pt x="300926" y="465933"/>
                  </a:lnTo>
                  <a:lnTo>
                    <a:pt x="299248" y="465933"/>
                  </a:lnTo>
                  <a:lnTo>
                    <a:pt x="297570" y="465933"/>
                  </a:lnTo>
                  <a:lnTo>
                    <a:pt x="297570" y="467611"/>
                  </a:lnTo>
                  <a:lnTo>
                    <a:pt x="295892" y="467611"/>
                  </a:lnTo>
                  <a:lnTo>
                    <a:pt x="294214" y="467611"/>
                  </a:lnTo>
                  <a:lnTo>
                    <a:pt x="292536" y="465933"/>
                  </a:lnTo>
                  <a:lnTo>
                    <a:pt x="292536" y="463695"/>
                  </a:lnTo>
                  <a:lnTo>
                    <a:pt x="292536" y="462017"/>
                  </a:lnTo>
                  <a:lnTo>
                    <a:pt x="292536" y="460339"/>
                  </a:lnTo>
                  <a:lnTo>
                    <a:pt x="290299" y="460339"/>
                  </a:lnTo>
                  <a:lnTo>
                    <a:pt x="290299" y="458661"/>
                  </a:lnTo>
                  <a:lnTo>
                    <a:pt x="292536" y="458661"/>
                  </a:lnTo>
                  <a:lnTo>
                    <a:pt x="292536" y="456983"/>
                  </a:lnTo>
                  <a:lnTo>
                    <a:pt x="292536" y="454746"/>
                  </a:lnTo>
                  <a:lnTo>
                    <a:pt x="292536" y="453068"/>
                  </a:lnTo>
                  <a:lnTo>
                    <a:pt x="290299" y="451390"/>
                  </a:lnTo>
                  <a:lnTo>
                    <a:pt x="288621" y="453068"/>
                  </a:lnTo>
                  <a:lnTo>
                    <a:pt x="286943" y="453068"/>
                  </a:lnTo>
                  <a:lnTo>
                    <a:pt x="286943" y="454746"/>
                  </a:lnTo>
                  <a:lnTo>
                    <a:pt x="285265" y="454746"/>
                  </a:lnTo>
                  <a:lnTo>
                    <a:pt x="283587" y="454746"/>
                  </a:lnTo>
                  <a:lnTo>
                    <a:pt x="283587" y="453068"/>
                  </a:lnTo>
                  <a:lnTo>
                    <a:pt x="281349" y="453068"/>
                  </a:lnTo>
                  <a:lnTo>
                    <a:pt x="281349" y="451390"/>
                  </a:lnTo>
                  <a:lnTo>
                    <a:pt x="279671" y="451390"/>
                  </a:lnTo>
                  <a:lnTo>
                    <a:pt x="277993" y="451390"/>
                  </a:lnTo>
                  <a:lnTo>
                    <a:pt x="277993" y="453068"/>
                  </a:lnTo>
                  <a:lnTo>
                    <a:pt x="276315" y="453068"/>
                  </a:lnTo>
                  <a:lnTo>
                    <a:pt x="276315" y="453068"/>
                  </a:lnTo>
                  <a:lnTo>
                    <a:pt x="274637" y="453068"/>
                  </a:lnTo>
                  <a:lnTo>
                    <a:pt x="272400" y="453068"/>
                  </a:lnTo>
                  <a:lnTo>
                    <a:pt x="270722" y="453068"/>
                  </a:lnTo>
                  <a:lnTo>
                    <a:pt x="270722" y="451390"/>
                  </a:lnTo>
                  <a:lnTo>
                    <a:pt x="270722" y="449712"/>
                  </a:lnTo>
                  <a:lnTo>
                    <a:pt x="270722" y="448034"/>
                  </a:lnTo>
                  <a:lnTo>
                    <a:pt x="270722" y="449712"/>
                  </a:lnTo>
                  <a:lnTo>
                    <a:pt x="270722" y="448034"/>
                  </a:lnTo>
                  <a:lnTo>
                    <a:pt x="269044" y="448034"/>
                  </a:lnTo>
                  <a:lnTo>
                    <a:pt x="269044" y="449712"/>
                  </a:lnTo>
                  <a:lnTo>
                    <a:pt x="267366" y="449712"/>
                  </a:lnTo>
                  <a:lnTo>
                    <a:pt x="265688" y="449712"/>
                  </a:lnTo>
                  <a:lnTo>
                    <a:pt x="265688" y="448034"/>
                  </a:lnTo>
                  <a:lnTo>
                    <a:pt x="265688" y="445796"/>
                  </a:lnTo>
                  <a:lnTo>
                    <a:pt x="264010" y="445796"/>
                  </a:lnTo>
                  <a:lnTo>
                    <a:pt x="261772" y="445796"/>
                  </a:lnTo>
                  <a:lnTo>
                    <a:pt x="261772" y="448034"/>
                  </a:lnTo>
                  <a:lnTo>
                    <a:pt x="260094" y="448034"/>
                  </a:lnTo>
                  <a:lnTo>
                    <a:pt x="258416" y="448034"/>
                  </a:lnTo>
                  <a:lnTo>
                    <a:pt x="258416" y="445796"/>
                  </a:lnTo>
                  <a:lnTo>
                    <a:pt x="258416" y="444118"/>
                  </a:lnTo>
                  <a:lnTo>
                    <a:pt x="260094" y="444118"/>
                  </a:lnTo>
                  <a:lnTo>
                    <a:pt x="261772" y="442440"/>
                  </a:lnTo>
                  <a:lnTo>
                    <a:pt x="260094" y="442440"/>
                  </a:lnTo>
                  <a:lnTo>
                    <a:pt x="258416" y="440762"/>
                  </a:lnTo>
                  <a:lnTo>
                    <a:pt x="256738" y="440762"/>
                  </a:lnTo>
                  <a:lnTo>
                    <a:pt x="256738" y="442440"/>
                  </a:lnTo>
                  <a:lnTo>
                    <a:pt x="256738" y="444118"/>
                  </a:lnTo>
                  <a:lnTo>
                    <a:pt x="255060" y="444118"/>
                  </a:lnTo>
                  <a:lnTo>
                    <a:pt x="252823" y="444118"/>
                  </a:lnTo>
                  <a:lnTo>
                    <a:pt x="251145" y="444118"/>
                  </a:lnTo>
                  <a:lnTo>
                    <a:pt x="251145" y="442440"/>
                  </a:lnTo>
                  <a:lnTo>
                    <a:pt x="251145" y="440762"/>
                  </a:lnTo>
                  <a:lnTo>
                    <a:pt x="249467" y="439084"/>
                  </a:lnTo>
                  <a:lnTo>
                    <a:pt x="249467" y="440762"/>
                  </a:lnTo>
                  <a:lnTo>
                    <a:pt x="247789" y="442440"/>
                  </a:lnTo>
                  <a:lnTo>
                    <a:pt x="247789" y="444118"/>
                  </a:lnTo>
                  <a:lnTo>
                    <a:pt x="246111" y="444118"/>
                  </a:lnTo>
                  <a:lnTo>
                    <a:pt x="246111" y="448034"/>
                  </a:lnTo>
                  <a:lnTo>
                    <a:pt x="243873" y="448034"/>
                  </a:lnTo>
                  <a:lnTo>
                    <a:pt x="243873" y="445796"/>
                  </a:lnTo>
                  <a:lnTo>
                    <a:pt x="243873" y="444118"/>
                  </a:lnTo>
                  <a:lnTo>
                    <a:pt x="243873" y="442440"/>
                  </a:lnTo>
                  <a:lnTo>
                    <a:pt x="243873" y="440762"/>
                  </a:lnTo>
                  <a:lnTo>
                    <a:pt x="243873" y="439084"/>
                  </a:lnTo>
                  <a:lnTo>
                    <a:pt x="243873" y="437406"/>
                  </a:lnTo>
                  <a:lnTo>
                    <a:pt x="243873" y="435169"/>
                  </a:lnTo>
                  <a:lnTo>
                    <a:pt x="243873" y="433491"/>
                  </a:lnTo>
                  <a:lnTo>
                    <a:pt x="242195" y="431813"/>
                  </a:lnTo>
                  <a:lnTo>
                    <a:pt x="240517" y="431813"/>
                  </a:lnTo>
                  <a:lnTo>
                    <a:pt x="238839" y="430135"/>
                  </a:lnTo>
                  <a:lnTo>
                    <a:pt x="238839" y="430135"/>
                  </a:lnTo>
                  <a:lnTo>
                    <a:pt x="238839" y="431813"/>
                  </a:lnTo>
                  <a:lnTo>
                    <a:pt x="238839" y="433491"/>
                  </a:lnTo>
                  <a:lnTo>
                    <a:pt x="237161" y="433491"/>
                  </a:lnTo>
                  <a:lnTo>
                    <a:pt x="235483" y="433491"/>
                  </a:lnTo>
                  <a:lnTo>
                    <a:pt x="233246" y="435169"/>
                  </a:lnTo>
                  <a:lnTo>
                    <a:pt x="233246" y="433491"/>
                  </a:lnTo>
                  <a:lnTo>
                    <a:pt x="233246" y="431813"/>
                  </a:lnTo>
                  <a:lnTo>
                    <a:pt x="233246" y="430135"/>
                  </a:lnTo>
                  <a:lnTo>
                    <a:pt x="231568" y="428457"/>
                  </a:lnTo>
                  <a:lnTo>
                    <a:pt x="229890" y="428457"/>
                  </a:lnTo>
                  <a:lnTo>
                    <a:pt x="229890" y="431813"/>
                  </a:lnTo>
                  <a:lnTo>
                    <a:pt x="228212" y="431813"/>
                  </a:lnTo>
                  <a:lnTo>
                    <a:pt x="228212" y="433491"/>
                  </a:lnTo>
                  <a:lnTo>
                    <a:pt x="228212" y="435169"/>
                  </a:lnTo>
                  <a:lnTo>
                    <a:pt x="228212" y="437406"/>
                  </a:lnTo>
                  <a:lnTo>
                    <a:pt x="228212" y="439084"/>
                  </a:lnTo>
                  <a:lnTo>
                    <a:pt x="228212" y="440762"/>
                  </a:lnTo>
                  <a:lnTo>
                    <a:pt x="226534" y="440762"/>
                  </a:lnTo>
                  <a:lnTo>
                    <a:pt x="226534" y="442440"/>
                  </a:lnTo>
                  <a:lnTo>
                    <a:pt x="226534" y="444118"/>
                  </a:lnTo>
                  <a:lnTo>
                    <a:pt x="224296" y="444118"/>
                  </a:lnTo>
                  <a:lnTo>
                    <a:pt x="224296" y="445796"/>
                  </a:lnTo>
                  <a:lnTo>
                    <a:pt x="226534" y="445796"/>
                  </a:lnTo>
                  <a:lnTo>
                    <a:pt x="224296" y="448034"/>
                  </a:lnTo>
                  <a:lnTo>
                    <a:pt x="222618" y="448034"/>
                  </a:lnTo>
                  <a:lnTo>
                    <a:pt x="222618" y="449712"/>
                  </a:lnTo>
                  <a:lnTo>
                    <a:pt x="222618" y="451390"/>
                  </a:lnTo>
                  <a:lnTo>
                    <a:pt x="222618" y="453068"/>
                  </a:lnTo>
                  <a:lnTo>
                    <a:pt x="220940" y="453068"/>
                  </a:lnTo>
                  <a:lnTo>
                    <a:pt x="220940" y="453068"/>
                  </a:lnTo>
                  <a:lnTo>
                    <a:pt x="219262" y="454746"/>
                  </a:lnTo>
                  <a:lnTo>
                    <a:pt x="217584" y="454746"/>
                  </a:lnTo>
                  <a:lnTo>
                    <a:pt x="217584" y="456983"/>
                  </a:lnTo>
                  <a:lnTo>
                    <a:pt x="215347" y="456983"/>
                  </a:lnTo>
                  <a:lnTo>
                    <a:pt x="215347" y="454746"/>
                  </a:lnTo>
                  <a:lnTo>
                    <a:pt x="213669" y="454746"/>
                  </a:lnTo>
                  <a:lnTo>
                    <a:pt x="211991" y="454746"/>
                  </a:lnTo>
                  <a:lnTo>
                    <a:pt x="211991" y="453068"/>
                  </a:lnTo>
                  <a:lnTo>
                    <a:pt x="211991" y="449712"/>
                  </a:lnTo>
                  <a:lnTo>
                    <a:pt x="211991" y="448034"/>
                  </a:lnTo>
                  <a:lnTo>
                    <a:pt x="210313" y="448034"/>
                  </a:lnTo>
                  <a:lnTo>
                    <a:pt x="210313" y="445796"/>
                  </a:lnTo>
                  <a:lnTo>
                    <a:pt x="210313" y="444118"/>
                  </a:lnTo>
                  <a:lnTo>
                    <a:pt x="210313" y="442440"/>
                  </a:lnTo>
                  <a:lnTo>
                    <a:pt x="211991" y="442440"/>
                  </a:lnTo>
                  <a:lnTo>
                    <a:pt x="210313" y="440762"/>
                  </a:lnTo>
                  <a:lnTo>
                    <a:pt x="210313" y="439084"/>
                  </a:lnTo>
                  <a:lnTo>
                    <a:pt x="211991" y="439084"/>
                  </a:lnTo>
                  <a:lnTo>
                    <a:pt x="211991" y="437406"/>
                  </a:lnTo>
                  <a:lnTo>
                    <a:pt x="210313" y="437406"/>
                  </a:lnTo>
                  <a:lnTo>
                    <a:pt x="210313" y="435169"/>
                  </a:lnTo>
                  <a:lnTo>
                    <a:pt x="208635" y="435169"/>
                  </a:lnTo>
                  <a:lnTo>
                    <a:pt x="208635" y="433491"/>
                  </a:lnTo>
                  <a:lnTo>
                    <a:pt x="206957" y="433491"/>
                  </a:lnTo>
                  <a:lnTo>
                    <a:pt x="204719" y="433491"/>
                  </a:lnTo>
                  <a:lnTo>
                    <a:pt x="204719" y="435169"/>
                  </a:lnTo>
                  <a:lnTo>
                    <a:pt x="206957" y="435169"/>
                  </a:lnTo>
                  <a:lnTo>
                    <a:pt x="206957" y="437406"/>
                  </a:lnTo>
                  <a:lnTo>
                    <a:pt x="206957" y="439084"/>
                  </a:lnTo>
                  <a:lnTo>
                    <a:pt x="204719" y="439084"/>
                  </a:lnTo>
                  <a:lnTo>
                    <a:pt x="204719" y="440762"/>
                  </a:lnTo>
                  <a:lnTo>
                    <a:pt x="204719" y="440762"/>
                  </a:lnTo>
                  <a:lnTo>
                    <a:pt x="206957" y="440762"/>
                  </a:lnTo>
                  <a:lnTo>
                    <a:pt x="206957" y="442440"/>
                  </a:lnTo>
                  <a:lnTo>
                    <a:pt x="206957" y="444118"/>
                  </a:lnTo>
                  <a:lnTo>
                    <a:pt x="204719" y="444118"/>
                  </a:lnTo>
                  <a:lnTo>
                    <a:pt x="204719" y="444118"/>
                  </a:lnTo>
                  <a:lnTo>
                    <a:pt x="203041" y="444118"/>
                  </a:lnTo>
                  <a:lnTo>
                    <a:pt x="203041" y="444118"/>
                  </a:lnTo>
                  <a:lnTo>
                    <a:pt x="201363" y="444118"/>
                  </a:lnTo>
                  <a:lnTo>
                    <a:pt x="201363" y="442440"/>
                  </a:lnTo>
                  <a:lnTo>
                    <a:pt x="199685" y="442440"/>
                  </a:lnTo>
                  <a:lnTo>
                    <a:pt x="199685" y="444118"/>
                  </a:lnTo>
                  <a:lnTo>
                    <a:pt x="199685" y="445796"/>
                  </a:lnTo>
                  <a:lnTo>
                    <a:pt x="199685" y="448034"/>
                  </a:lnTo>
                  <a:lnTo>
                    <a:pt x="201363" y="449712"/>
                  </a:lnTo>
                  <a:lnTo>
                    <a:pt x="203041" y="451390"/>
                  </a:lnTo>
                  <a:lnTo>
                    <a:pt x="203041" y="453068"/>
                  </a:lnTo>
                  <a:lnTo>
                    <a:pt x="201363" y="453068"/>
                  </a:lnTo>
                  <a:lnTo>
                    <a:pt x="201363" y="454746"/>
                  </a:lnTo>
                  <a:lnTo>
                    <a:pt x="203041" y="454746"/>
                  </a:lnTo>
                  <a:lnTo>
                    <a:pt x="201363" y="456983"/>
                  </a:lnTo>
                  <a:lnTo>
                    <a:pt x="199685" y="458661"/>
                  </a:lnTo>
                  <a:lnTo>
                    <a:pt x="199685" y="456983"/>
                  </a:lnTo>
                  <a:lnTo>
                    <a:pt x="198007" y="456983"/>
                  </a:lnTo>
                  <a:lnTo>
                    <a:pt x="198007" y="454746"/>
                  </a:lnTo>
                  <a:lnTo>
                    <a:pt x="198007" y="453068"/>
                  </a:lnTo>
                  <a:lnTo>
                    <a:pt x="195770" y="453068"/>
                  </a:lnTo>
                  <a:lnTo>
                    <a:pt x="195770" y="451390"/>
                  </a:lnTo>
                  <a:lnTo>
                    <a:pt x="194092" y="451390"/>
                  </a:lnTo>
                  <a:lnTo>
                    <a:pt x="192414" y="453068"/>
                  </a:lnTo>
                  <a:lnTo>
                    <a:pt x="192414" y="453068"/>
                  </a:lnTo>
                  <a:lnTo>
                    <a:pt x="194092" y="456983"/>
                  </a:lnTo>
                  <a:lnTo>
                    <a:pt x="194092" y="458661"/>
                  </a:lnTo>
                  <a:lnTo>
                    <a:pt x="192414" y="458661"/>
                  </a:lnTo>
                  <a:lnTo>
                    <a:pt x="192414" y="456983"/>
                  </a:lnTo>
                  <a:lnTo>
                    <a:pt x="190736" y="456983"/>
                  </a:lnTo>
                  <a:lnTo>
                    <a:pt x="190736" y="458661"/>
                  </a:lnTo>
                  <a:lnTo>
                    <a:pt x="189058" y="458661"/>
                  </a:lnTo>
                  <a:lnTo>
                    <a:pt x="186820" y="458661"/>
                  </a:lnTo>
                  <a:lnTo>
                    <a:pt x="186820" y="456983"/>
                  </a:lnTo>
                  <a:lnTo>
                    <a:pt x="186820" y="454746"/>
                  </a:lnTo>
                  <a:lnTo>
                    <a:pt x="185142" y="454746"/>
                  </a:lnTo>
                  <a:lnTo>
                    <a:pt x="185142" y="456983"/>
                  </a:lnTo>
                  <a:lnTo>
                    <a:pt x="185142" y="458661"/>
                  </a:lnTo>
                  <a:lnTo>
                    <a:pt x="185142" y="460339"/>
                  </a:lnTo>
                  <a:lnTo>
                    <a:pt x="185142" y="462017"/>
                  </a:lnTo>
                  <a:lnTo>
                    <a:pt x="183464" y="462017"/>
                  </a:lnTo>
                  <a:lnTo>
                    <a:pt x="183464" y="463695"/>
                  </a:lnTo>
                  <a:lnTo>
                    <a:pt x="183464" y="465933"/>
                  </a:lnTo>
                  <a:lnTo>
                    <a:pt x="181786" y="465933"/>
                  </a:lnTo>
                  <a:lnTo>
                    <a:pt x="181786" y="467611"/>
                  </a:lnTo>
                  <a:lnTo>
                    <a:pt x="180108" y="467611"/>
                  </a:lnTo>
                  <a:lnTo>
                    <a:pt x="178430" y="467611"/>
                  </a:lnTo>
                  <a:lnTo>
                    <a:pt x="178430" y="465933"/>
                  </a:lnTo>
                  <a:lnTo>
                    <a:pt x="176193" y="465933"/>
                  </a:lnTo>
                  <a:lnTo>
                    <a:pt x="176193" y="463695"/>
                  </a:lnTo>
                  <a:lnTo>
                    <a:pt x="174515" y="463695"/>
                  </a:lnTo>
                  <a:lnTo>
                    <a:pt x="174515" y="462017"/>
                  </a:lnTo>
                  <a:lnTo>
                    <a:pt x="172837" y="462017"/>
                  </a:lnTo>
                  <a:lnTo>
                    <a:pt x="172837" y="460339"/>
                  </a:lnTo>
                  <a:lnTo>
                    <a:pt x="171159" y="460339"/>
                  </a:lnTo>
                  <a:lnTo>
                    <a:pt x="171159" y="458661"/>
                  </a:lnTo>
                  <a:lnTo>
                    <a:pt x="172837" y="458661"/>
                  </a:lnTo>
                  <a:lnTo>
                    <a:pt x="172837" y="456983"/>
                  </a:lnTo>
                  <a:lnTo>
                    <a:pt x="174515" y="454746"/>
                  </a:lnTo>
                  <a:lnTo>
                    <a:pt x="174515" y="453068"/>
                  </a:lnTo>
                  <a:lnTo>
                    <a:pt x="172837" y="451390"/>
                  </a:lnTo>
                  <a:lnTo>
                    <a:pt x="174515" y="451390"/>
                  </a:lnTo>
                  <a:lnTo>
                    <a:pt x="174515" y="449712"/>
                  </a:lnTo>
                  <a:lnTo>
                    <a:pt x="174515" y="448034"/>
                  </a:lnTo>
                  <a:lnTo>
                    <a:pt x="176193" y="448034"/>
                  </a:lnTo>
                  <a:lnTo>
                    <a:pt x="178430" y="448034"/>
                  </a:lnTo>
                  <a:lnTo>
                    <a:pt x="178430" y="445796"/>
                  </a:lnTo>
                  <a:lnTo>
                    <a:pt x="178430" y="444118"/>
                  </a:lnTo>
                  <a:lnTo>
                    <a:pt x="176193" y="444118"/>
                  </a:lnTo>
                  <a:lnTo>
                    <a:pt x="176193" y="442440"/>
                  </a:lnTo>
                  <a:lnTo>
                    <a:pt x="174515" y="442440"/>
                  </a:lnTo>
                  <a:lnTo>
                    <a:pt x="172837" y="442440"/>
                  </a:lnTo>
                  <a:lnTo>
                    <a:pt x="171159" y="442440"/>
                  </a:lnTo>
                  <a:lnTo>
                    <a:pt x="169481" y="442440"/>
                  </a:lnTo>
                  <a:lnTo>
                    <a:pt x="169481" y="444118"/>
                  </a:lnTo>
                  <a:lnTo>
                    <a:pt x="167243" y="444118"/>
                  </a:lnTo>
                  <a:lnTo>
                    <a:pt x="167243" y="444118"/>
                  </a:lnTo>
                  <a:lnTo>
                    <a:pt x="165565" y="442440"/>
                  </a:lnTo>
                  <a:lnTo>
                    <a:pt x="163888" y="442440"/>
                  </a:lnTo>
                  <a:lnTo>
                    <a:pt x="163888" y="444118"/>
                  </a:lnTo>
                  <a:lnTo>
                    <a:pt x="163888" y="445796"/>
                  </a:lnTo>
                  <a:lnTo>
                    <a:pt x="162209" y="445796"/>
                  </a:lnTo>
                  <a:lnTo>
                    <a:pt x="162209" y="448034"/>
                  </a:lnTo>
                  <a:lnTo>
                    <a:pt x="162209" y="449712"/>
                  </a:lnTo>
                  <a:lnTo>
                    <a:pt x="160531" y="449712"/>
                  </a:lnTo>
                  <a:lnTo>
                    <a:pt x="158294" y="449712"/>
                  </a:lnTo>
                  <a:lnTo>
                    <a:pt x="158294" y="451390"/>
                  </a:lnTo>
                  <a:lnTo>
                    <a:pt x="160531" y="453068"/>
                  </a:lnTo>
                  <a:lnTo>
                    <a:pt x="158294" y="453068"/>
                  </a:lnTo>
                  <a:lnTo>
                    <a:pt x="158294" y="454746"/>
                  </a:lnTo>
                  <a:lnTo>
                    <a:pt x="158294" y="456983"/>
                  </a:lnTo>
                  <a:lnTo>
                    <a:pt x="158294" y="458661"/>
                  </a:lnTo>
                  <a:lnTo>
                    <a:pt x="158294" y="460339"/>
                  </a:lnTo>
                  <a:lnTo>
                    <a:pt x="156616" y="460339"/>
                  </a:lnTo>
                  <a:lnTo>
                    <a:pt x="154938" y="460339"/>
                  </a:lnTo>
                  <a:lnTo>
                    <a:pt x="154938" y="458661"/>
                  </a:lnTo>
                  <a:lnTo>
                    <a:pt x="154938" y="456983"/>
                  </a:lnTo>
                  <a:lnTo>
                    <a:pt x="153260" y="454746"/>
                  </a:lnTo>
                  <a:lnTo>
                    <a:pt x="151582" y="453068"/>
                  </a:lnTo>
                  <a:lnTo>
                    <a:pt x="149904" y="453068"/>
                  </a:lnTo>
                  <a:lnTo>
                    <a:pt x="151582" y="451390"/>
                  </a:lnTo>
                  <a:lnTo>
                    <a:pt x="151582" y="449712"/>
                  </a:lnTo>
                  <a:lnTo>
                    <a:pt x="151582" y="448034"/>
                  </a:lnTo>
                  <a:lnTo>
                    <a:pt x="149904" y="448034"/>
                  </a:lnTo>
                  <a:lnTo>
                    <a:pt x="149904" y="444118"/>
                  </a:lnTo>
                  <a:lnTo>
                    <a:pt x="147666" y="444118"/>
                  </a:lnTo>
                  <a:lnTo>
                    <a:pt x="145988" y="444118"/>
                  </a:lnTo>
                  <a:lnTo>
                    <a:pt x="145988" y="442440"/>
                  </a:lnTo>
                  <a:lnTo>
                    <a:pt x="144311" y="442440"/>
                  </a:lnTo>
                  <a:lnTo>
                    <a:pt x="142632" y="444118"/>
                  </a:lnTo>
                  <a:lnTo>
                    <a:pt x="140954" y="444118"/>
                  </a:lnTo>
                  <a:lnTo>
                    <a:pt x="140954" y="445796"/>
                  </a:lnTo>
                  <a:lnTo>
                    <a:pt x="140954" y="448034"/>
                  </a:lnTo>
                  <a:lnTo>
                    <a:pt x="142632" y="448034"/>
                  </a:lnTo>
                  <a:lnTo>
                    <a:pt x="140954" y="449712"/>
                  </a:lnTo>
                  <a:lnTo>
                    <a:pt x="138717" y="449712"/>
                  </a:lnTo>
                  <a:lnTo>
                    <a:pt x="137039" y="449712"/>
                  </a:lnTo>
                  <a:lnTo>
                    <a:pt x="137039" y="451390"/>
                  </a:lnTo>
                  <a:lnTo>
                    <a:pt x="137039" y="453068"/>
                  </a:lnTo>
                  <a:lnTo>
                    <a:pt x="137039" y="454746"/>
                  </a:lnTo>
                  <a:lnTo>
                    <a:pt x="138717" y="454746"/>
                  </a:lnTo>
                  <a:lnTo>
                    <a:pt x="140954" y="454746"/>
                  </a:lnTo>
                  <a:lnTo>
                    <a:pt x="142632" y="454746"/>
                  </a:lnTo>
                  <a:lnTo>
                    <a:pt x="144311" y="454746"/>
                  </a:lnTo>
                  <a:lnTo>
                    <a:pt x="144311" y="456983"/>
                  </a:lnTo>
                  <a:lnTo>
                    <a:pt x="144311" y="458661"/>
                  </a:lnTo>
                  <a:lnTo>
                    <a:pt x="144311" y="460339"/>
                  </a:lnTo>
                  <a:lnTo>
                    <a:pt x="142632" y="460339"/>
                  </a:lnTo>
                  <a:lnTo>
                    <a:pt x="142632" y="462017"/>
                  </a:lnTo>
                  <a:lnTo>
                    <a:pt x="144311" y="462017"/>
                  </a:lnTo>
                  <a:lnTo>
                    <a:pt x="145988" y="463695"/>
                  </a:lnTo>
                  <a:lnTo>
                    <a:pt x="147666" y="465933"/>
                  </a:lnTo>
                  <a:lnTo>
                    <a:pt x="149904" y="465933"/>
                  </a:lnTo>
                  <a:lnTo>
                    <a:pt x="149904" y="467611"/>
                  </a:lnTo>
                  <a:lnTo>
                    <a:pt x="151582" y="467611"/>
                  </a:lnTo>
                  <a:lnTo>
                    <a:pt x="151582" y="469289"/>
                  </a:lnTo>
                  <a:lnTo>
                    <a:pt x="151582" y="470967"/>
                  </a:lnTo>
                  <a:lnTo>
                    <a:pt x="153260" y="470967"/>
                  </a:lnTo>
                  <a:lnTo>
                    <a:pt x="154938" y="470967"/>
                  </a:lnTo>
                  <a:lnTo>
                    <a:pt x="154938" y="472645"/>
                  </a:lnTo>
                  <a:lnTo>
                    <a:pt x="154938" y="474323"/>
                  </a:lnTo>
                  <a:lnTo>
                    <a:pt x="156616" y="474323"/>
                  </a:lnTo>
                  <a:lnTo>
                    <a:pt x="156616" y="476560"/>
                  </a:lnTo>
                  <a:lnTo>
                    <a:pt x="156616" y="478238"/>
                  </a:lnTo>
                  <a:lnTo>
                    <a:pt x="154938" y="478238"/>
                  </a:lnTo>
                  <a:lnTo>
                    <a:pt x="153260" y="476560"/>
                  </a:lnTo>
                  <a:lnTo>
                    <a:pt x="153260" y="476560"/>
                  </a:lnTo>
                  <a:lnTo>
                    <a:pt x="151582" y="476560"/>
                  </a:lnTo>
                  <a:lnTo>
                    <a:pt x="149904" y="472645"/>
                  </a:lnTo>
                  <a:lnTo>
                    <a:pt x="149904" y="472645"/>
                  </a:lnTo>
                  <a:lnTo>
                    <a:pt x="147666" y="472645"/>
                  </a:lnTo>
                  <a:lnTo>
                    <a:pt x="145988" y="472645"/>
                  </a:lnTo>
                  <a:lnTo>
                    <a:pt x="145988" y="470967"/>
                  </a:lnTo>
                  <a:lnTo>
                    <a:pt x="144311" y="470967"/>
                  </a:lnTo>
                  <a:lnTo>
                    <a:pt x="142632" y="470967"/>
                  </a:lnTo>
                  <a:lnTo>
                    <a:pt x="140954" y="470967"/>
                  </a:lnTo>
                  <a:lnTo>
                    <a:pt x="138717" y="470967"/>
                  </a:lnTo>
                  <a:lnTo>
                    <a:pt x="138717" y="469289"/>
                  </a:lnTo>
                  <a:lnTo>
                    <a:pt x="137039" y="469289"/>
                  </a:lnTo>
                  <a:lnTo>
                    <a:pt x="137039" y="467611"/>
                  </a:lnTo>
                  <a:lnTo>
                    <a:pt x="135361" y="467611"/>
                  </a:lnTo>
                  <a:lnTo>
                    <a:pt x="133683" y="467611"/>
                  </a:lnTo>
                  <a:lnTo>
                    <a:pt x="132005" y="465933"/>
                  </a:lnTo>
                  <a:lnTo>
                    <a:pt x="129767" y="465933"/>
                  </a:lnTo>
                  <a:lnTo>
                    <a:pt x="128089" y="465933"/>
                  </a:lnTo>
                  <a:lnTo>
                    <a:pt x="126411" y="465933"/>
                  </a:lnTo>
                  <a:lnTo>
                    <a:pt x="124734" y="465933"/>
                  </a:lnTo>
                  <a:lnTo>
                    <a:pt x="123055" y="465933"/>
                  </a:lnTo>
                  <a:lnTo>
                    <a:pt x="123055" y="463695"/>
                  </a:lnTo>
                  <a:lnTo>
                    <a:pt x="121377" y="463695"/>
                  </a:lnTo>
                  <a:lnTo>
                    <a:pt x="121377" y="462017"/>
                  </a:lnTo>
                  <a:lnTo>
                    <a:pt x="119140" y="463695"/>
                  </a:lnTo>
                  <a:lnTo>
                    <a:pt x="117462" y="463695"/>
                  </a:lnTo>
                  <a:lnTo>
                    <a:pt x="115784" y="462017"/>
                  </a:lnTo>
                  <a:lnTo>
                    <a:pt x="114106" y="462017"/>
                  </a:lnTo>
                  <a:lnTo>
                    <a:pt x="112428" y="462017"/>
                  </a:lnTo>
                  <a:lnTo>
                    <a:pt x="112428" y="460339"/>
                  </a:lnTo>
                  <a:lnTo>
                    <a:pt x="110190" y="460339"/>
                  </a:lnTo>
                  <a:lnTo>
                    <a:pt x="110190" y="460339"/>
                  </a:lnTo>
                  <a:lnTo>
                    <a:pt x="108512" y="460339"/>
                  </a:lnTo>
                  <a:lnTo>
                    <a:pt x="106834" y="460339"/>
                  </a:lnTo>
                  <a:lnTo>
                    <a:pt x="106834" y="458661"/>
                  </a:lnTo>
                  <a:lnTo>
                    <a:pt x="105157" y="458661"/>
                  </a:lnTo>
                  <a:lnTo>
                    <a:pt x="105157" y="456983"/>
                  </a:lnTo>
                  <a:lnTo>
                    <a:pt x="106834" y="456983"/>
                  </a:lnTo>
                  <a:lnTo>
                    <a:pt x="108512" y="456983"/>
                  </a:lnTo>
                  <a:lnTo>
                    <a:pt x="108512" y="454746"/>
                  </a:lnTo>
                  <a:lnTo>
                    <a:pt x="110190" y="454746"/>
                  </a:lnTo>
                  <a:lnTo>
                    <a:pt x="108512" y="453068"/>
                  </a:lnTo>
                  <a:lnTo>
                    <a:pt x="106834" y="453068"/>
                  </a:lnTo>
                  <a:lnTo>
                    <a:pt x="105157" y="453068"/>
                  </a:lnTo>
                  <a:lnTo>
                    <a:pt x="103478" y="453068"/>
                  </a:lnTo>
                  <a:lnTo>
                    <a:pt x="101241" y="453068"/>
                  </a:lnTo>
                  <a:lnTo>
                    <a:pt x="101241" y="451390"/>
                  </a:lnTo>
                  <a:lnTo>
                    <a:pt x="103478" y="451390"/>
                  </a:lnTo>
                  <a:lnTo>
                    <a:pt x="103478" y="449712"/>
                  </a:lnTo>
                  <a:lnTo>
                    <a:pt x="101241" y="449712"/>
                  </a:lnTo>
                  <a:lnTo>
                    <a:pt x="99563" y="448034"/>
                  </a:lnTo>
                  <a:lnTo>
                    <a:pt x="97885" y="448034"/>
                  </a:lnTo>
                  <a:lnTo>
                    <a:pt x="97885" y="445796"/>
                  </a:lnTo>
                  <a:lnTo>
                    <a:pt x="97885" y="444118"/>
                  </a:lnTo>
                  <a:lnTo>
                    <a:pt x="96207" y="444118"/>
                  </a:lnTo>
                  <a:lnTo>
                    <a:pt x="96207" y="442440"/>
                  </a:lnTo>
                  <a:lnTo>
                    <a:pt x="94529" y="442440"/>
                  </a:lnTo>
                  <a:lnTo>
                    <a:pt x="92851" y="440762"/>
                  </a:lnTo>
                  <a:lnTo>
                    <a:pt x="90613" y="440762"/>
                  </a:lnTo>
                  <a:lnTo>
                    <a:pt x="90613" y="439084"/>
                  </a:lnTo>
                  <a:lnTo>
                    <a:pt x="88935" y="439084"/>
                  </a:lnTo>
                  <a:lnTo>
                    <a:pt x="87257" y="439084"/>
                  </a:lnTo>
                  <a:lnTo>
                    <a:pt x="87257" y="437406"/>
                  </a:lnTo>
                  <a:lnTo>
                    <a:pt x="85580" y="437406"/>
                  </a:lnTo>
                  <a:lnTo>
                    <a:pt x="85580" y="435169"/>
                  </a:lnTo>
                  <a:lnTo>
                    <a:pt x="83901" y="433491"/>
                  </a:lnTo>
                  <a:lnTo>
                    <a:pt x="83901" y="431813"/>
                  </a:lnTo>
                  <a:lnTo>
                    <a:pt x="81664" y="431813"/>
                  </a:lnTo>
                  <a:lnTo>
                    <a:pt x="79986" y="431813"/>
                  </a:lnTo>
                  <a:lnTo>
                    <a:pt x="79986" y="430135"/>
                  </a:lnTo>
                  <a:lnTo>
                    <a:pt x="81664" y="430135"/>
                  </a:lnTo>
                  <a:lnTo>
                    <a:pt x="81664" y="428457"/>
                  </a:lnTo>
                  <a:lnTo>
                    <a:pt x="81664" y="426219"/>
                  </a:lnTo>
                  <a:lnTo>
                    <a:pt x="83901" y="424541"/>
                  </a:lnTo>
                  <a:lnTo>
                    <a:pt x="85580" y="424541"/>
                  </a:lnTo>
                  <a:lnTo>
                    <a:pt x="87257" y="424541"/>
                  </a:lnTo>
                  <a:lnTo>
                    <a:pt x="88935" y="424541"/>
                  </a:lnTo>
                  <a:lnTo>
                    <a:pt x="90613" y="424541"/>
                  </a:lnTo>
                  <a:lnTo>
                    <a:pt x="90613" y="422863"/>
                  </a:lnTo>
                  <a:lnTo>
                    <a:pt x="92851" y="422863"/>
                  </a:lnTo>
                  <a:lnTo>
                    <a:pt x="94529" y="421185"/>
                  </a:lnTo>
                  <a:lnTo>
                    <a:pt x="96207" y="419507"/>
                  </a:lnTo>
                  <a:lnTo>
                    <a:pt x="97885" y="417270"/>
                  </a:lnTo>
                  <a:lnTo>
                    <a:pt x="99563" y="415592"/>
                  </a:lnTo>
                  <a:lnTo>
                    <a:pt x="99563" y="413914"/>
                  </a:lnTo>
                  <a:lnTo>
                    <a:pt x="101241" y="413914"/>
                  </a:lnTo>
                  <a:lnTo>
                    <a:pt x="101241" y="412236"/>
                  </a:lnTo>
                  <a:lnTo>
                    <a:pt x="101241" y="412236"/>
                  </a:lnTo>
                  <a:lnTo>
                    <a:pt x="101241" y="410558"/>
                  </a:lnTo>
                  <a:lnTo>
                    <a:pt x="103478" y="410558"/>
                  </a:lnTo>
                  <a:lnTo>
                    <a:pt x="105157" y="410558"/>
                  </a:lnTo>
                  <a:lnTo>
                    <a:pt x="106834" y="410558"/>
                  </a:lnTo>
                  <a:lnTo>
                    <a:pt x="108512" y="410558"/>
                  </a:lnTo>
                  <a:lnTo>
                    <a:pt x="108512" y="412236"/>
                  </a:lnTo>
                  <a:lnTo>
                    <a:pt x="110190" y="412236"/>
                  </a:lnTo>
                  <a:lnTo>
                    <a:pt x="112428" y="410558"/>
                  </a:lnTo>
                  <a:lnTo>
                    <a:pt x="114106" y="410558"/>
                  </a:lnTo>
                  <a:lnTo>
                    <a:pt x="115784" y="410558"/>
                  </a:lnTo>
                  <a:lnTo>
                    <a:pt x="117462" y="410558"/>
                  </a:lnTo>
                  <a:lnTo>
                    <a:pt x="119140" y="410558"/>
                  </a:lnTo>
                  <a:lnTo>
                    <a:pt x="121377" y="410558"/>
                  </a:lnTo>
                  <a:lnTo>
                    <a:pt x="121377" y="408880"/>
                  </a:lnTo>
                  <a:lnTo>
                    <a:pt x="121377" y="406642"/>
                  </a:lnTo>
                  <a:lnTo>
                    <a:pt x="121377" y="404964"/>
                  </a:lnTo>
                  <a:lnTo>
                    <a:pt x="119140" y="404964"/>
                  </a:lnTo>
                  <a:lnTo>
                    <a:pt x="119140" y="403286"/>
                  </a:lnTo>
                  <a:lnTo>
                    <a:pt x="119140" y="401608"/>
                  </a:lnTo>
                  <a:lnTo>
                    <a:pt x="121377" y="401608"/>
                  </a:lnTo>
                  <a:lnTo>
                    <a:pt x="121377" y="399930"/>
                  </a:lnTo>
                  <a:lnTo>
                    <a:pt x="119140" y="397693"/>
                  </a:lnTo>
                  <a:lnTo>
                    <a:pt x="119140" y="396015"/>
                  </a:lnTo>
                  <a:lnTo>
                    <a:pt x="117462" y="397693"/>
                  </a:lnTo>
                  <a:lnTo>
                    <a:pt x="115784" y="399930"/>
                  </a:lnTo>
                  <a:lnTo>
                    <a:pt x="114106" y="399930"/>
                  </a:lnTo>
                  <a:lnTo>
                    <a:pt x="112428" y="399930"/>
                  </a:lnTo>
                  <a:lnTo>
                    <a:pt x="110190" y="401608"/>
                  </a:lnTo>
                  <a:lnTo>
                    <a:pt x="108512" y="401608"/>
                  </a:lnTo>
                  <a:lnTo>
                    <a:pt x="106834" y="401608"/>
                  </a:lnTo>
                  <a:lnTo>
                    <a:pt x="105157" y="401608"/>
                  </a:lnTo>
                  <a:lnTo>
                    <a:pt x="101241" y="401608"/>
                  </a:lnTo>
                  <a:lnTo>
                    <a:pt x="99563" y="401608"/>
                  </a:lnTo>
                  <a:lnTo>
                    <a:pt x="97885" y="401608"/>
                  </a:lnTo>
                  <a:lnTo>
                    <a:pt x="96207" y="401608"/>
                  </a:lnTo>
                  <a:lnTo>
                    <a:pt x="96207" y="399930"/>
                  </a:lnTo>
                  <a:lnTo>
                    <a:pt x="94529" y="399930"/>
                  </a:lnTo>
                  <a:lnTo>
                    <a:pt x="92851" y="399930"/>
                  </a:lnTo>
                  <a:lnTo>
                    <a:pt x="90613" y="401608"/>
                  </a:lnTo>
                  <a:lnTo>
                    <a:pt x="90613" y="399930"/>
                  </a:lnTo>
                  <a:lnTo>
                    <a:pt x="88935" y="399930"/>
                  </a:lnTo>
                  <a:lnTo>
                    <a:pt x="87257" y="399930"/>
                  </a:lnTo>
                  <a:lnTo>
                    <a:pt x="87257" y="397693"/>
                  </a:lnTo>
                  <a:lnTo>
                    <a:pt x="85580" y="396015"/>
                  </a:lnTo>
                  <a:lnTo>
                    <a:pt x="85580" y="396015"/>
                  </a:lnTo>
                  <a:lnTo>
                    <a:pt x="81664" y="396015"/>
                  </a:lnTo>
                  <a:lnTo>
                    <a:pt x="79986" y="396015"/>
                  </a:lnTo>
                  <a:lnTo>
                    <a:pt x="79986" y="394337"/>
                  </a:lnTo>
                  <a:lnTo>
                    <a:pt x="78308" y="394337"/>
                  </a:lnTo>
                  <a:lnTo>
                    <a:pt x="76630" y="394337"/>
                  </a:lnTo>
                  <a:lnTo>
                    <a:pt x="74952" y="394337"/>
                  </a:lnTo>
                  <a:lnTo>
                    <a:pt x="74952" y="392659"/>
                  </a:lnTo>
                  <a:lnTo>
                    <a:pt x="72715" y="392659"/>
                  </a:lnTo>
                  <a:lnTo>
                    <a:pt x="72715" y="390981"/>
                  </a:lnTo>
                  <a:lnTo>
                    <a:pt x="72715" y="388743"/>
                  </a:lnTo>
                  <a:lnTo>
                    <a:pt x="71036" y="388743"/>
                  </a:lnTo>
                  <a:lnTo>
                    <a:pt x="71036" y="387065"/>
                  </a:lnTo>
                  <a:lnTo>
                    <a:pt x="71036" y="385387"/>
                  </a:lnTo>
                  <a:lnTo>
                    <a:pt x="71036" y="383709"/>
                  </a:lnTo>
                  <a:lnTo>
                    <a:pt x="72715" y="383709"/>
                  </a:lnTo>
                  <a:lnTo>
                    <a:pt x="72715" y="382031"/>
                  </a:lnTo>
                  <a:lnTo>
                    <a:pt x="74952" y="382031"/>
                  </a:lnTo>
                  <a:lnTo>
                    <a:pt x="74952" y="380353"/>
                  </a:lnTo>
                  <a:lnTo>
                    <a:pt x="74952" y="378116"/>
                  </a:lnTo>
                  <a:lnTo>
                    <a:pt x="76630" y="378116"/>
                  </a:lnTo>
                  <a:lnTo>
                    <a:pt x="76630" y="376438"/>
                  </a:lnTo>
                  <a:lnTo>
                    <a:pt x="78308" y="374760"/>
                  </a:lnTo>
                  <a:lnTo>
                    <a:pt x="78308" y="373082"/>
                  </a:lnTo>
                  <a:lnTo>
                    <a:pt x="78308" y="371404"/>
                  </a:lnTo>
                  <a:lnTo>
                    <a:pt x="79986" y="371404"/>
                  </a:lnTo>
                  <a:lnTo>
                    <a:pt x="79986" y="369166"/>
                  </a:lnTo>
                  <a:lnTo>
                    <a:pt x="79986" y="367488"/>
                  </a:lnTo>
                  <a:lnTo>
                    <a:pt x="78308" y="367488"/>
                  </a:lnTo>
                  <a:lnTo>
                    <a:pt x="78308" y="369166"/>
                  </a:lnTo>
                  <a:lnTo>
                    <a:pt x="74952" y="371404"/>
                  </a:lnTo>
                  <a:lnTo>
                    <a:pt x="74952" y="373082"/>
                  </a:lnTo>
                  <a:lnTo>
                    <a:pt x="74952" y="374760"/>
                  </a:lnTo>
                  <a:lnTo>
                    <a:pt x="72715" y="374760"/>
                  </a:lnTo>
                  <a:lnTo>
                    <a:pt x="72715" y="376438"/>
                  </a:lnTo>
                  <a:lnTo>
                    <a:pt x="72715" y="378116"/>
                  </a:lnTo>
                  <a:lnTo>
                    <a:pt x="71036" y="378116"/>
                  </a:lnTo>
                  <a:lnTo>
                    <a:pt x="69358" y="380353"/>
                  </a:lnTo>
                  <a:lnTo>
                    <a:pt x="67680" y="382031"/>
                  </a:lnTo>
                  <a:lnTo>
                    <a:pt x="67680" y="383709"/>
                  </a:lnTo>
                  <a:lnTo>
                    <a:pt x="66002" y="383709"/>
                  </a:lnTo>
                  <a:lnTo>
                    <a:pt x="66002" y="385387"/>
                  </a:lnTo>
                  <a:lnTo>
                    <a:pt x="66002" y="387065"/>
                  </a:lnTo>
                  <a:lnTo>
                    <a:pt x="64324" y="387065"/>
                  </a:lnTo>
                  <a:lnTo>
                    <a:pt x="60409" y="388743"/>
                  </a:lnTo>
                  <a:lnTo>
                    <a:pt x="60409" y="387065"/>
                  </a:lnTo>
                  <a:lnTo>
                    <a:pt x="58731" y="387065"/>
                  </a:lnTo>
                  <a:lnTo>
                    <a:pt x="57053" y="387065"/>
                  </a:lnTo>
                  <a:lnTo>
                    <a:pt x="57053" y="387065"/>
                  </a:lnTo>
                  <a:lnTo>
                    <a:pt x="55375" y="387065"/>
                  </a:lnTo>
                  <a:lnTo>
                    <a:pt x="55375" y="385387"/>
                  </a:lnTo>
                  <a:lnTo>
                    <a:pt x="55375" y="383709"/>
                  </a:lnTo>
                  <a:lnTo>
                    <a:pt x="55375" y="383709"/>
                  </a:lnTo>
                  <a:lnTo>
                    <a:pt x="55375" y="382031"/>
                  </a:lnTo>
                  <a:lnTo>
                    <a:pt x="51459" y="382031"/>
                  </a:lnTo>
                  <a:lnTo>
                    <a:pt x="51459" y="380353"/>
                  </a:lnTo>
                  <a:lnTo>
                    <a:pt x="49781" y="380353"/>
                  </a:lnTo>
                  <a:lnTo>
                    <a:pt x="49781" y="378116"/>
                  </a:lnTo>
                  <a:lnTo>
                    <a:pt x="49781" y="376438"/>
                  </a:lnTo>
                  <a:lnTo>
                    <a:pt x="51459" y="378116"/>
                  </a:lnTo>
                  <a:lnTo>
                    <a:pt x="53138" y="378116"/>
                  </a:lnTo>
                  <a:lnTo>
                    <a:pt x="53138" y="376438"/>
                  </a:lnTo>
                  <a:lnTo>
                    <a:pt x="53138" y="374760"/>
                  </a:lnTo>
                  <a:lnTo>
                    <a:pt x="53138" y="374760"/>
                  </a:lnTo>
                  <a:lnTo>
                    <a:pt x="51459" y="374760"/>
                  </a:lnTo>
                  <a:lnTo>
                    <a:pt x="51459" y="373082"/>
                  </a:lnTo>
                  <a:lnTo>
                    <a:pt x="49781" y="373082"/>
                  </a:lnTo>
                  <a:lnTo>
                    <a:pt x="49781" y="371404"/>
                  </a:lnTo>
                  <a:lnTo>
                    <a:pt x="48103" y="371404"/>
                  </a:lnTo>
                  <a:lnTo>
                    <a:pt x="46425" y="371404"/>
                  </a:lnTo>
                  <a:lnTo>
                    <a:pt x="46425" y="373082"/>
                  </a:lnTo>
                  <a:lnTo>
                    <a:pt x="44188" y="373082"/>
                  </a:lnTo>
                  <a:lnTo>
                    <a:pt x="44188" y="371404"/>
                  </a:lnTo>
                  <a:lnTo>
                    <a:pt x="42510" y="369166"/>
                  </a:lnTo>
                  <a:lnTo>
                    <a:pt x="42510" y="367488"/>
                  </a:lnTo>
                  <a:lnTo>
                    <a:pt x="40832" y="367488"/>
                  </a:lnTo>
                  <a:lnTo>
                    <a:pt x="39154" y="365810"/>
                  </a:lnTo>
                  <a:lnTo>
                    <a:pt x="39154" y="364132"/>
                  </a:lnTo>
                  <a:lnTo>
                    <a:pt x="39154" y="362454"/>
                  </a:lnTo>
                  <a:lnTo>
                    <a:pt x="40832" y="362454"/>
                  </a:lnTo>
                  <a:lnTo>
                    <a:pt x="40832" y="360217"/>
                  </a:lnTo>
                  <a:lnTo>
                    <a:pt x="42510" y="360217"/>
                  </a:lnTo>
                  <a:lnTo>
                    <a:pt x="42510" y="358539"/>
                  </a:lnTo>
                  <a:lnTo>
                    <a:pt x="44188" y="358539"/>
                  </a:lnTo>
                  <a:lnTo>
                    <a:pt x="44188" y="356861"/>
                  </a:lnTo>
                  <a:lnTo>
                    <a:pt x="44188" y="355183"/>
                  </a:lnTo>
                  <a:lnTo>
                    <a:pt x="44188" y="353505"/>
                  </a:lnTo>
                  <a:lnTo>
                    <a:pt x="46425" y="353505"/>
                  </a:lnTo>
                  <a:lnTo>
                    <a:pt x="46425" y="351827"/>
                  </a:lnTo>
                  <a:lnTo>
                    <a:pt x="48103" y="351827"/>
                  </a:lnTo>
                  <a:lnTo>
                    <a:pt x="49781" y="351827"/>
                  </a:lnTo>
                  <a:lnTo>
                    <a:pt x="51459" y="351827"/>
                  </a:lnTo>
                  <a:lnTo>
                    <a:pt x="53138" y="351827"/>
                  </a:lnTo>
                  <a:lnTo>
                    <a:pt x="55375" y="351827"/>
                  </a:lnTo>
                  <a:lnTo>
                    <a:pt x="55375" y="351827"/>
                  </a:lnTo>
                  <a:lnTo>
                    <a:pt x="55375" y="349589"/>
                  </a:lnTo>
                  <a:lnTo>
                    <a:pt x="53138" y="349589"/>
                  </a:lnTo>
                  <a:lnTo>
                    <a:pt x="51459" y="347911"/>
                  </a:lnTo>
                  <a:lnTo>
                    <a:pt x="49781" y="347911"/>
                  </a:lnTo>
                  <a:lnTo>
                    <a:pt x="49781" y="346233"/>
                  </a:lnTo>
                  <a:lnTo>
                    <a:pt x="51459" y="346233"/>
                  </a:lnTo>
                  <a:lnTo>
                    <a:pt x="53138" y="346233"/>
                  </a:lnTo>
                  <a:lnTo>
                    <a:pt x="55375" y="344555"/>
                  </a:lnTo>
                  <a:lnTo>
                    <a:pt x="55375" y="346233"/>
                  </a:lnTo>
                  <a:lnTo>
                    <a:pt x="57053" y="346233"/>
                  </a:lnTo>
                  <a:lnTo>
                    <a:pt x="57053" y="344555"/>
                  </a:lnTo>
                  <a:lnTo>
                    <a:pt x="58731" y="342877"/>
                  </a:lnTo>
                  <a:lnTo>
                    <a:pt x="60409" y="342877"/>
                  </a:lnTo>
                  <a:lnTo>
                    <a:pt x="62087" y="342877"/>
                  </a:lnTo>
                  <a:lnTo>
                    <a:pt x="64324" y="342877"/>
                  </a:lnTo>
                  <a:lnTo>
                    <a:pt x="66002" y="342877"/>
                  </a:lnTo>
                  <a:lnTo>
                    <a:pt x="67680" y="340640"/>
                  </a:lnTo>
                  <a:lnTo>
                    <a:pt x="69358" y="340640"/>
                  </a:lnTo>
                  <a:lnTo>
                    <a:pt x="71036" y="340640"/>
                  </a:lnTo>
                  <a:lnTo>
                    <a:pt x="72715" y="340640"/>
                  </a:lnTo>
                  <a:lnTo>
                    <a:pt x="74952" y="340640"/>
                  </a:lnTo>
                  <a:lnTo>
                    <a:pt x="76630" y="340640"/>
                  </a:lnTo>
                  <a:lnTo>
                    <a:pt x="76630" y="342877"/>
                  </a:lnTo>
                  <a:lnTo>
                    <a:pt x="78308" y="342877"/>
                  </a:lnTo>
                  <a:lnTo>
                    <a:pt x="79986" y="342877"/>
                  </a:lnTo>
                  <a:lnTo>
                    <a:pt x="81664" y="344555"/>
                  </a:lnTo>
                  <a:lnTo>
                    <a:pt x="83901" y="342877"/>
                  </a:lnTo>
                  <a:lnTo>
                    <a:pt x="85580" y="342877"/>
                  </a:lnTo>
                  <a:lnTo>
                    <a:pt x="88935" y="342877"/>
                  </a:lnTo>
                  <a:lnTo>
                    <a:pt x="88935" y="344555"/>
                  </a:lnTo>
                  <a:lnTo>
                    <a:pt x="90613" y="344555"/>
                  </a:lnTo>
                  <a:lnTo>
                    <a:pt x="92851" y="344555"/>
                  </a:lnTo>
                  <a:lnTo>
                    <a:pt x="92851" y="346233"/>
                  </a:lnTo>
                  <a:lnTo>
                    <a:pt x="96207" y="346233"/>
                  </a:lnTo>
                  <a:lnTo>
                    <a:pt x="97885" y="346233"/>
                  </a:lnTo>
                  <a:lnTo>
                    <a:pt x="99563" y="346233"/>
                  </a:lnTo>
                  <a:lnTo>
                    <a:pt x="101241" y="346233"/>
                  </a:lnTo>
                  <a:lnTo>
                    <a:pt x="101241" y="347911"/>
                  </a:lnTo>
                  <a:lnTo>
                    <a:pt x="103478" y="347911"/>
                  </a:lnTo>
                  <a:lnTo>
                    <a:pt x="105157" y="347911"/>
                  </a:lnTo>
                  <a:lnTo>
                    <a:pt x="106834" y="347911"/>
                  </a:lnTo>
                  <a:lnTo>
                    <a:pt x="108512" y="347911"/>
                  </a:lnTo>
                  <a:lnTo>
                    <a:pt x="110190" y="347911"/>
                  </a:lnTo>
                  <a:lnTo>
                    <a:pt x="112428" y="347911"/>
                  </a:lnTo>
                  <a:lnTo>
                    <a:pt x="114106" y="347911"/>
                  </a:lnTo>
                  <a:lnTo>
                    <a:pt x="115784" y="347911"/>
                  </a:lnTo>
                  <a:lnTo>
                    <a:pt x="117462" y="347911"/>
                  </a:lnTo>
                  <a:lnTo>
                    <a:pt x="119140" y="347911"/>
                  </a:lnTo>
                  <a:lnTo>
                    <a:pt x="132005" y="347911"/>
                  </a:lnTo>
                  <a:lnTo>
                    <a:pt x="133683" y="347911"/>
                  </a:lnTo>
                  <a:lnTo>
                    <a:pt x="135361" y="349589"/>
                  </a:lnTo>
                  <a:lnTo>
                    <a:pt x="137039" y="349589"/>
                  </a:lnTo>
                  <a:lnTo>
                    <a:pt x="138717" y="349589"/>
                  </a:lnTo>
                  <a:lnTo>
                    <a:pt x="138717" y="349589"/>
                  </a:lnTo>
                  <a:lnTo>
                    <a:pt x="140954" y="349589"/>
                  </a:lnTo>
                  <a:lnTo>
                    <a:pt x="140954" y="351827"/>
                  </a:lnTo>
                  <a:lnTo>
                    <a:pt x="142632" y="351827"/>
                  </a:lnTo>
                  <a:lnTo>
                    <a:pt x="144311" y="351827"/>
                  </a:lnTo>
                  <a:lnTo>
                    <a:pt x="145988" y="353505"/>
                  </a:lnTo>
                  <a:lnTo>
                    <a:pt x="147666" y="353505"/>
                  </a:lnTo>
                  <a:lnTo>
                    <a:pt x="149904" y="353505"/>
                  </a:lnTo>
                  <a:lnTo>
                    <a:pt x="151582" y="353505"/>
                  </a:lnTo>
                  <a:lnTo>
                    <a:pt x="154938" y="351827"/>
                  </a:lnTo>
                  <a:lnTo>
                    <a:pt x="156616" y="351827"/>
                  </a:lnTo>
                  <a:lnTo>
                    <a:pt x="158294" y="349589"/>
                  </a:lnTo>
                  <a:lnTo>
                    <a:pt x="158294" y="347911"/>
                  </a:lnTo>
                  <a:lnTo>
                    <a:pt x="156616" y="347911"/>
                  </a:lnTo>
                  <a:lnTo>
                    <a:pt x="154938" y="349589"/>
                  </a:lnTo>
                  <a:lnTo>
                    <a:pt x="151582" y="351827"/>
                  </a:lnTo>
                  <a:lnTo>
                    <a:pt x="149904" y="351827"/>
                  </a:lnTo>
                  <a:lnTo>
                    <a:pt x="147666" y="351827"/>
                  </a:lnTo>
                  <a:lnTo>
                    <a:pt x="145988" y="349589"/>
                  </a:lnTo>
                  <a:lnTo>
                    <a:pt x="144311" y="349589"/>
                  </a:lnTo>
                  <a:lnTo>
                    <a:pt x="142632" y="347911"/>
                  </a:lnTo>
                  <a:lnTo>
                    <a:pt x="140954" y="347911"/>
                  </a:lnTo>
                  <a:lnTo>
                    <a:pt x="138717" y="347911"/>
                  </a:lnTo>
                  <a:lnTo>
                    <a:pt x="137039" y="347911"/>
                  </a:lnTo>
                  <a:lnTo>
                    <a:pt x="135361" y="346233"/>
                  </a:lnTo>
                  <a:lnTo>
                    <a:pt x="133683" y="346233"/>
                  </a:lnTo>
                  <a:lnTo>
                    <a:pt x="132005" y="346233"/>
                  </a:lnTo>
                  <a:lnTo>
                    <a:pt x="129767" y="346233"/>
                  </a:lnTo>
                  <a:lnTo>
                    <a:pt x="128089" y="346233"/>
                  </a:lnTo>
                  <a:lnTo>
                    <a:pt x="128089" y="344555"/>
                  </a:lnTo>
                  <a:lnTo>
                    <a:pt x="126411" y="342877"/>
                  </a:lnTo>
                  <a:lnTo>
                    <a:pt x="121377" y="342877"/>
                  </a:lnTo>
                  <a:lnTo>
                    <a:pt x="119140" y="342877"/>
                  </a:lnTo>
                  <a:lnTo>
                    <a:pt x="119140" y="344555"/>
                  </a:lnTo>
                  <a:lnTo>
                    <a:pt x="115784" y="346233"/>
                  </a:lnTo>
                  <a:lnTo>
                    <a:pt x="115784" y="346233"/>
                  </a:lnTo>
                  <a:lnTo>
                    <a:pt x="110190" y="344555"/>
                  </a:lnTo>
                  <a:lnTo>
                    <a:pt x="108512" y="344555"/>
                  </a:lnTo>
                  <a:lnTo>
                    <a:pt x="106834" y="344555"/>
                  </a:lnTo>
                  <a:lnTo>
                    <a:pt x="106834" y="342877"/>
                  </a:lnTo>
                  <a:lnTo>
                    <a:pt x="105157" y="342877"/>
                  </a:lnTo>
                  <a:lnTo>
                    <a:pt x="103478" y="342877"/>
                  </a:lnTo>
                  <a:lnTo>
                    <a:pt x="101241" y="340640"/>
                  </a:lnTo>
                  <a:lnTo>
                    <a:pt x="96207" y="340640"/>
                  </a:lnTo>
                  <a:lnTo>
                    <a:pt x="94529" y="338962"/>
                  </a:lnTo>
                  <a:lnTo>
                    <a:pt x="92851" y="338962"/>
                  </a:lnTo>
                  <a:lnTo>
                    <a:pt x="92851" y="337284"/>
                  </a:lnTo>
                  <a:lnTo>
                    <a:pt x="94529" y="337284"/>
                  </a:lnTo>
                  <a:lnTo>
                    <a:pt x="96207" y="335606"/>
                  </a:lnTo>
                  <a:lnTo>
                    <a:pt x="97885" y="335606"/>
                  </a:lnTo>
                  <a:lnTo>
                    <a:pt x="99563" y="335606"/>
                  </a:lnTo>
                  <a:lnTo>
                    <a:pt x="99563" y="333928"/>
                  </a:lnTo>
                  <a:lnTo>
                    <a:pt x="101241" y="333928"/>
                  </a:lnTo>
                  <a:lnTo>
                    <a:pt x="103478" y="333928"/>
                  </a:lnTo>
                  <a:lnTo>
                    <a:pt x="103478" y="331690"/>
                  </a:lnTo>
                  <a:lnTo>
                    <a:pt x="105157" y="330012"/>
                  </a:lnTo>
                  <a:lnTo>
                    <a:pt x="106834" y="330012"/>
                  </a:lnTo>
                  <a:lnTo>
                    <a:pt x="106834" y="328334"/>
                  </a:lnTo>
                  <a:lnTo>
                    <a:pt x="108512" y="328334"/>
                  </a:lnTo>
                  <a:lnTo>
                    <a:pt x="110190" y="328334"/>
                  </a:lnTo>
                  <a:lnTo>
                    <a:pt x="112428" y="326656"/>
                  </a:lnTo>
                  <a:lnTo>
                    <a:pt x="114106" y="328334"/>
                  </a:lnTo>
                  <a:lnTo>
                    <a:pt x="115784" y="328334"/>
                  </a:lnTo>
                  <a:lnTo>
                    <a:pt x="117462" y="328334"/>
                  </a:lnTo>
                  <a:lnTo>
                    <a:pt x="119140" y="326656"/>
                  </a:lnTo>
                  <a:lnTo>
                    <a:pt x="121377" y="326656"/>
                  </a:lnTo>
                  <a:lnTo>
                    <a:pt x="123055" y="326656"/>
                  </a:lnTo>
                  <a:lnTo>
                    <a:pt x="123055" y="324978"/>
                  </a:lnTo>
                  <a:lnTo>
                    <a:pt x="124734" y="324978"/>
                  </a:lnTo>
                  <a:lnTo>
                    <a:pt x="126411" y="324978"/>
                  </a:lnTo>
                  <a:lnTo>
                    <a:pt x="128089" y="324978"/>
                  </a:lnTo>
                  <a:lnTo>
                    <a:pt x="129767" y="324978"/>
                  </a:lnTo>
                  <a:lnTo>
                    <a:pt x="132005" y="324978"/>
                  </a:lnTo>
                  <a:lnTo>
                    <a:pt x="133683" y="324978"/>
                  </a:lnTo>
                  <a:lnTo>
                    <a:pt x="135361" y="324978"/>
                  </a:lnTo>
                  <a:lnTo>
                    <a:pt x="137039" y="324978"/>
                  </a:lnTo>
                  <a:lnTo>
                    <a:pt x="138717" y="324978"/>
                  </a:lnTo>
                  <a:lnTo>
                    <a:pt x="140954" y="326656"/>
                  </a:lnTo>
                  <a:lnTo>
                    <a:pt x="142632" y="326656"/>
                  </a:lnTo>
                  <a:lnTo>
                    <a:pt x="144311" y="328334"/>
                  </a:lnTo>
                  <a:lnTo>
                    <a:pt x="145988" y="328334"/>
                  </a:lnTo>
                  <a:lnTo>
                    <a:pt x="147666" y="328334"/>
                  </a:lnTo>
                  <a:lnTo>
                    <a:pt x="149904" y="328334"/>
                  </a:lnTo>
                  <a:lnTo>
                    <a:pt x="151582" y="328334"/>
                  </a:lnTo>
                  <a:lnTo>
                    <a:pt x="151582" y="330012"/>
                  </a:lnTo>
                  <a:lnTo>
                    <a:pt x="153260" y="333928"/>
                  </a:lnTo>
                  <a:lnTo>
                    <a:pt x="154938" y="335606"/>
                  </a:lnTo>
                  <a:lnTo>
                    <a:pt x="154938" y="337284"/>
                  </a:lnTo>
                  <a:lnTo>
                    <a:pt x="156616" y="337284"/>
                  </a:lnTo>
                  <a:lnTo>
                    <a:pt x="158294" y="338962"/>
                  </a:lnTo>
                  <a:lnTo>
                    <a:pt x="160531" y="338962"/>
                  </a:lnTo>
                  <a:lnTo>
                    <a:pt x="162209" y="338962"/>
                  </a:lnTo>
                  <a:lnTo>
                    <a:pt x="163888" y="338962"/>
                  </a:lnTo>
                  <a:lnTo>
                    <a:pt x="163888" y="337284"/>
                  </a:lnTo>
                  <a:lnTo>
                    <a:pt x="163888" y="335606"/>
                  </a:lnTo>
                  <a:lnTo>
                    <a:pt x="162209" y="335606"/>
                  </a:lnTo>
                  <a:lnTo>
                    <a:pt x="160531" y="335606"/>
                  </a:lnTo>
                  <a:lnTo>
                    <a:pt x="158294" y="335606"/>
                  </a:lnTo>
                  <a:lnTo>
                    <a:pt x="156616" y="333928"/>
                  </a:lnTo>
                  <a:lnTo>
                    <a:pt x="156616" y="331690"/>
                  </a:lnTo>
                  <a:lnTo>
                    <a:pt x="156616" y="330012"/>
                  </a:lnTo>
                  <a:lnTo>
                    <a:pt x="154938" y="330012"/>
                  </a:lnTo>
                  <a:lnTo>
                    <a:pt x="154938" y="328334"/>
                  </a:lnTo>
                  <a:lnTo>
                    <a:pt x="154938" y="326656"/>
                  </a:lnTo>
                  <a:lnTo>
                    <a:pt x="154938" y="324978"/>
                  </a:lnTo>
                  <a:lnTo>
                    <a:pt x="153260" y="323300"/>
                  </a:lnTo>
                  <a:lnTo>
                    <a:pt x="151582" y="323300"/>
                  </a:lnTo>
                  <a:lnTo>
                    <a:pt x="151582" y="321063"/>
                  </a:lnTo>
                  <a:lnTo>
                    <a:pt x="153260" y="321063"/>
                  </a:lnTo>
                  <a:lnTo>
                    <a:pt x="154938" y="321063"/>
                  </a:lnTo>
                  <a:lnTo>
                    <a:pt x="154938" y="319385"/>
                  </a:lnTo>
                  <a:lnTo>
                    <a:pt x="156616" y="319385"/>
                  </a:lnTo>
                  <a:lnTo>
                    <a:pt x="158294" y="319385"/>
                  </a:lnTo>
                  <a:lnTo>
                    <a:pt x="158294" y="321063"/>
                  </a:lnTo>
                  <a:lnTo>
                    <a:pt x="162209" y="321063"/>
                  </a:lnTo>
                  <a:lnTo>
                    <a:pt x="163888" y="321063"/>
                  </a:lnTo>
                  <a:lnTo>
                    <a:pt x="165565" y="319385"/>
                  </a:lnTo>
                  <a:lnTo>
                    <a:pt x="167243" y="319385"/>
                  </a:lnTo>
                  <a:lnTo>
                    <a:pt x="167243" y="317707"/>
                  </a:lnTo>
                  <a:lnTo>
                    <a:pt x="167243" y="316029"/>
                  </a:lnTo>
                  <a:lnTo>
                    <a:pt x="167243" y="314351"/>
                  </a:lnTo>
                  <a:lnTo>
                    <a:pt x="167243" y="312113"/>
                  </a:lnTo>
                  <a:lnTo>
                    <a:pt x="165565" y="312113"/>
                  </a:lnTo>
                  <a:lnTo>
                    <a:pt x="165565" y="310435"/>
                  </a:lnTo>
                  <a:lnTo>
                    <a:pt x="163888" y="310435"/>
                  </a:lnTo>
                  <a:lnTo>
                    <a:pt x="163888" y="308757"/>
                  </a:lnTo>
                  <a:lnTo>
                    <a:pt x="163888" y="307079"/>
                  </a:lnTo>
                  <a:lnTo>
                    <a:pt x="163888" y="305401"/>
                  </a:lnTo>
                  <a:lnTo>
                    <a:pt x="163888" y="307079"/>
                  </a:lnTo>
                  <a:lnTo>
                    <a:pt x="163888" y="305401"/>
                  </a:lnTo>
                  <a:lnTo>
                    <a:pt x="163888" y="303164"/>
                  </a:lnTo>
                  <a:lnTo>
                    <a:pt x="163888" y="301486"/>
                  </a:lnTo>
                  <a:lnTo>
                    <a:pt x="162209" y="299808"/>
                  </a:lnTo>
                  <a:lnTo>
                    <a:pt x="160531" y="299808"/>
                  </a:lnTo>
                  <a:lnTo>
                    <a:pt x="158294" y="298130"/>
                  </a:lnTo>
                  <a:lnTo>
                    <a:pt x="158294" y="298130"/>
                  </a:lnTo>
                  <a:lnTo>
                    <a:pt x="156616" y="298130"/>
                  </a:lnTo>
                  <a:lnTo>
                    <a:pt x="154938" y="298130"/>
                  </a:lnTo>
                  <a:lnTo>
                    <a:pt x="153260" y="294774"/>
                  </a:lnTo>
                  <a:lnTo>
                    <a:pt x="154938" y="294774"/>
                  </a:lnTo>
                  <a:lnTo>
                    <a:pt x="154938" y="292536"/>
                  </a:lnTo>
                  <a:lnTo>
                    <a:pt x="153260" y="292536"/>
                  </a:lnTo>
                  <a:lnTo>
                    <a:pt x="151582" y="289180"/>
                  </a:lnTo>
                  <a:lnTo>
                    <a:pt x="149904" y="290858"/>
                  </a:lnTo>
                  <a:lnTo>
                    <a:pt x="149904" y="292536"/>
                  </a:lnTo>
                  <a:lnTo>
                    <a:pt x="147666" y="292536"/>
                  </a:lnTo>
                  <a:lnTo>
                    <a:pt x="145988" y="292536"/>
                  </a:lnTo>
                  <a:lnTo>
                    <a:pt x="144311" y="292536"/>
                  </a:lnTo>
                  <a:lnTo>
                    <a:pt x="142632" y="292536"/>
                  </a:lnTo>
                  <a:lnTo>
                    <a:pt x="140954" y="294774"/>
                  </a:lnTo>
                  <a:lnTo>
                    <a:pt x="140954" y="296452"/>
                  </a:lnTo>
                  <a:lnTo>
                    <a:pt x="140954" y="298130"/>
                  </a:lnTo>
                  <a:lnTo>
                    <a:pt x="140954" y="299808"/>
                  </a:lnTo>
                  <a:lnTo>
                    <a:pt x="138717" y="303164"/>
                  </a:lnTo>
                  <a:lnTo>
                    <a:pt x="138717" y="305401"/>
                  </a:lnTo>
                  <a:lnTo>
                    <a:pt x="137039" y="305401"/>
                  </a:lnTo>
                  <a:lnTo>
                    <a:pt x="137039" y="307079"/>
                  </a:lnTo>
                  <a:lnTo>
                    <a:pt x="133683" y="308757"/>
                  </a:lnTo>
                  <a:lnTo>
                    <a:pt x="129767" y="310435"/>
                  </a:lnTo>
                  <a:lnTo>
                    <a:pt x="128089" y="310435"/>
                  </a:lnTo>
                  <a:lnTo>
                    <a:pt x="126411" y="312113"/>
                  </a:lnTo>
                  <a:lnTo>
                    <a:pt x="124734" y="312113"/>
                  </a:lnTo>
                  <a:lnTo>
                    <a:pt x="123055" y="310435"/>
                  </a:lnTo>
                  <a:lnTo>
                    <a:pt x="121377" y="310435"/>
                  </a:lnTo>
                  <a:lnTo>
                    <a:pt x="121377" y="310435"/>
                  </a:lnTo>
                  <a:lnTo>
                    <a:pt x="119140" y="312113"/>
                  </a:lnTo>
                  <a:lnTo>
                    <a:pt x="117462" y="312113"/>
                  </a:lnTo>
                  <a:lnTo>
                    <a:pt x="115784" y="312113"/>
                  </a:lnTo>
                  <a:lnTo>
                    <a:pt x="114106" y="312113"/>
                  </a:lnTo>
                  <a:lnTo>
                    <a:pt x="110190" y="312113"/>
                  </a:lnTo>
                  <a:lnTo>
                    <a:pt x="110190" y="308757"/>
                  </a:lnTo>
                  <a:lnTo>
                    <a:pt x="110190" y="307079"/>
                  </a:lnTo>
                  <a:lnTo>
                    <a:pt x="110190" y="305401"/>
                  </a:lnTo>
                  <a:lnTo>
                    <a:pt x="110190" y="303164"/>
                  </a:lnTo>
                  <a:lnTo>
                    <a:pt x="108512" y="303164"/>
                  </a:lnTo>
                  <a:lnTo>
                    <a:pt x="108512" y="299808"/>
                  </a:lnTo>
                  <a:lnTo>
                    <a:pt x="106834" y="299808"/>
                  </a:lnTo>
                  <a:lnTo>
                    <a:pt x="106834" y="298130"/>
                  </a:lnTo>
                  <a:lnTo>
                    <a:pt x="105157" y="298130"/>
                  </a:lnTo>
                  <a:lnTo>
                    <a:pt x="105157" y="296452"/>
                  </a:lnTo>
                  <a:lnTo>
                    <a:pt x="105157" y="294774"/>
                  </a:lnTo>
                  <a:lnTo>
                    <a:pt x="103478" y="294774"/>
                  </a:lnTo>
                  <a:lnTo>
                    <a:pt x="103478" y="294774"/>
                  </a:lnTo>
                  <a:lnTo>
                    <a:pt x="101241" y="294774"/>
                  </a:lnTo>
                  <a:lnTo>
                    <a:pt x="101241" y="296452"/>
                  </a:lnTo>
                  <a:lnTo>
                    <a:pt x="101241" y="298130"/>
                  </a:lnTo>
                  <a:lnTo>
                    <a:pt x="103478" y="298130"/>
                  </a:lnTo>
                  <a:lnTo>
                    <a:pt x="103478" y="299808"/>
                  </a:lnTo>
                  <a:lnTo>
                    <a:pt x="103478" y="301486"/>
                  </a:lnTo>
                  <a:lnTo>
                    <a:pt x="103478" y="303164"/>
                  </a:lnTo>
                  <a:lnTo>
                    <a:pt x="105157" y="303164"/>
                  </a:lnTo>
                  <a:lnTo>
                    <a:pt x="105157" y="305401"/>
                  </a:lnTo>
                  <a:lnTo>
                    <a:pt x="105157" y="307079"/>
                  </a:lnTo>
                  <a:lnTo>
                    <a:pt x="105157" y="310435"/>
                  </a:lnTo>
                  <a:lnTo>
                    <a:pt x="105157" y="312113"/>
                  </a:lnTo>
                  <a:lnTo>
                    <a:pt x="103478" y="312113"/>
                  </a:lnTo>
                  <a:lnTo>
                    <a:pt x="101241" y="312113"/>
                  </a:lnTo>
                  <a:lnTo>
                    <a:pt x="101241" y="314351"/>
                  </a:lnTo>
                  <a:lnTo>
                    <a:pt x="97885" y="316029"/>
                  </a:lnTo>
                  <a:lnTo>
                    <a:pt x="96207" y="316029"/>
                  </a:lnTo>
                  <a:lnTo>
                    <a:pt x="94529" y="317707"/>
                  </a:lnTo>
                  <a:lnTo>
                    <a:pt x="92851" y="317707"/>
                  </a:lnTo>
                  <a:lnTo>
                    <a:pt x="90613" y="317707"/>
                  </a:lnTo>
                  <a:lnTo>
                    <a:pt x="88935" y="316029"/>
                  </a:lnTo>
                  <a:lnTo>
                    <a:pt x="87257" y="316029"/>
                  </a:lnTo>
                  <a:lnTo>
                    <a:pt x="87257" y="314351"/>
                  </a:lnTo>
                  <a:lnTo>
                    <a:pt x="85580" y="314351"/>
                  </a:lnTo>
                  <a:lnTo>
                    <a:pt x="83901" y="312113"/>
                  </a:lnTo>
                  <a:lnTo>
                    <a:pt x="81664" y="312113"/>
                  </a:lnTo>
                  <a:lnTo>
                    <a:pt x="79986" y="310435"/>
                  </a:lnTo>
                  <a:lnTo>
                    <a:pt x="78308" y="308757"/>
                  </a:lnTo>
                  <a:lnTo>
                    <a:pt x="76630" y="308757"/>
                  </a:lnTo>
                  <a:lnTo>
                    <a:pt x="74952" y="308757"/>
                  </a:lnTo>
                  <a:lnTo>
                    <a:pt x="74952" y="307079"/>
                  </a:lnTo>
                  <a:lnTo>
                    <a:pt x="72715" y="307079"/>
                  </a:lnTo>
                  <a:lnTo>
                    <a:pt x="71036" y="307079"/>
                  </a:lnTo>
                  <a:lnTo>
                    <a:pt x="69358" y="307079"/>
                  </a:lnTo>
                  <a:lnTo>
                    <a:pt x="67680" y="307079"/>
                  </a:lnTo>
                  <a:lnTo>
                    <a:pt x="66002" y="305401"/>
                  </a:lnTo>
                  <a:lnTo>
                    <a:pt x="66002" y="303164"/>
                  </a:lnTo>
                  <a:lnTo>
                    <a:pt x="67680" y="303164"/>
                  </a:lnTo>
                  <a:lnTo>
                    <a:pt x="69358" y="303164"/>
                  </a:lnTo>
                  <a:lnTo>
                    <a:pt x="69358" y="301486"/>
                  </a:lnTo>
                  <a:lnTo>
                    <a:pt x="71036" y="299808"/>
                  </a:lnTo>
                  <a:lnTo>
                    <a:pt x="72715" y="299808"/>
                  </a:lnTo>
                  <a:lnTo>
                    <a:pt x="74952" y="299808"/>
                  </a:lnTo>
                  <a:lnTo>
                    <a:pt x="74952" y="298130"/>
                  </a:lnTo>
                  <a:lnTo>
                    <a:pt x="76630" y="298130"/>
                  </a:lnTo>
                  <a:lnTo>
                    <a:pt x="78308" y="298130"/>
                  </a:lnTo>
                  <a:lnTo>
                    <a:pt x="78308" y="296452"/>
                  </a:lnTo>
                  <a:lnTo>
                    <a:pt x="79986" y="294774"/>
                  </a:lnTo>
                  <a:lnTo>
                    <a:pt x="81664" y="294774"/>
                  </a:lnTo>
                  <a:lnTo>
                    <a:pt x="81664" y="292536"/>
                  </a:lnTo>
                  <a:lnTo>
                    <a:pt x="83901" y="292536"/>
                  </a:lnTo>
                  <a:lnTo>
                    <a:pt x="85580" y="292536"/>
                  </a:lnTo>
                  <a:lnTo>
                    <a:pt x="85580" y="290858"/>
                  </a:lnTo>
                  <a:lnTo>
                    <a:pt x="85580" y="289180"/>
                  </a:lnTo>
                  <a:lnTo>
                    <a:pt x="85580" y="287502"/>
                  </a:lnTo>
                  <a:lnTo>
                    <a:pt x="83901" y="287502"/>
                  </a:lnTo>
                  <a:lnTo>
                    <a:pt x="83901" y="287502"/>
                  </a:lnTo>
                  <a:lnTo>
                    <a:pt x="79986" y="289180"/>
                  </a:lnTo>
                  <a:lnTo>
                    <a:pt x="78308" y="289180"/>
                  </a:lnTo>
                  <a:lnTo>
                    <a:pt x="78308" y="290858"/>
                  </a:lnTo>
                  <a:lnTo>
                    <a:pt x="76630" y="290858"/>
                  </a:lnTo>
                  <a:lnTo>
                    <a:pt x="74952" y="290858"/>
                  </a:lnTo>
                  <a:lnTo>
                    <a:pt x="72715" y="290858"/>
                  </a:lnTo>
                  <a:lnTo>
                    <a:pt x="72715" y="292536"/>
                  </a:lnTo>
                  <a:lnTo>
                    <a:pt x="71036" y="294774"/>
                  </a:lnTo>
                  <a:lnTo>
                    <a:pt x="69358" y="294774"/>
                  </a:lnTo>
                  <a:lnTo>
                    <a:pt x="67680" y="294774"/>
                  </a:lnTo>
                  <a:lnTo>
                    <a:pt x="66002" y="294774"/>
                  </a:lnTo>
                  <a:lnTo>
                    <a:pt x="64324" y="294774"/>
                  </a:lnTo>
                  <a:lnTo>
                    <a:pt x="62087" y="294774"/>
                  </a:lnTo>
                  <a:lnTo>
                    <a:pt x="57053" y="292536"/>
                  </a:lnTo>
                  <a:lnTo>
                    <a:pt x="55375" y="290858"/>
                  </a:lnTo>
                  <a:lnTo>
                    <a:pt x="55375" y="289180"/>
                  </a:lnTo>
                  <a:lnTo>
                    <a:pt x="57053" y="289180"/>
                  </a:lnTo>
                  <a:lnTo>
                    <a:pt x="58731" y="287502"/>
                  </a:lnTo>
                  <a:lnTo>
                    <a:pt x="60409" y="287502"/>
                  </a:lnTo>
                  <a:lnTo>
                    <a:pt x="62087" y="285824"/>
                  </a:lnTo>
                  <a:lnTo>
                    <a:pt x="62087" y="283587"/>
                  </a:lnTo>
                  <a:lnTo>
                    <a:pt x="64324" y="283587"/>
                  </a:lnTo>
                  <a:lnTo>
                    <a:pt x="64324" y="281909"/>
                  </a:lnTo>
                  <a:lnTo>
                    <a:pt x="66002" y="281909"/>
                  </a:lnTo>
                  <a:lnTo>
                    <a:pt x="66002" y="280231"/>
                  </a:lnTo>
                  <a:lnTo>
                    <a:pt x="66002" y="278553"/>
                  </a:lnTo>
                  <a:lnTo>
                    <a:pt x="67680" y="278553"/>
                  </a:lnTo>
                  <a:lnTo>
                    <a:pt x="67680" y="276875"/>
                  </a:lnTo>
                  <a:lnTo>
                    <a:pt x="69358" y="276875"/>
                  </a:lnTo>
                  <a:lnTo>
                    <a:pt x="72715" y="276875"/>
                  </a:lnTo>
                  <a:lnTo>
                    <a:pt x="74952" y="276875"/>
                  </a:lnTo>
                  <a:lnTo>
                    <a:pt x="74952" y="274637"/>
                  </a:lnTo>
                  <a:lnTo>
                    <a:pt x="72715" y="274637"/>
                  </a:lnTo>
                  <a:lnTo>
                    <a:pt x="72715" y="272959"/>
                  </a:lnTo>
                  <a:lnTo>
                    <a:pt x="71036" y="272959"/>
                  </a:lnTo>
                  <a:lnTo>
                    <a:pt x="67680" y="272959"/>
                  </a:lnTo>
                  <a:lnTo>
                    <a:pt x="66002" y="272959"/>
                  </a:lnTo>
                  <a:lnTo>
                    <a:pt x="64324" y="271281"/>
                  </a:lnTo>
                  <a:lnTo>
                    <a:pt x="62087" y="274637"/>
                  </a:lnTo>
                  <a:lnTo>
                    <a:pt x="60409" y="274637"/>
                  </a:lnTo>
                  <a:lnTo>
                    <a:pt x="60409" y="276875"/>
                  </a:lnTo>
                  <a:lnTo>
                    <a:pt x="60409" y="278553"/>
                  </a:lnTo>
                  <a:lnTo>
                    <a:pt x="58731" y="280231"/>
                  </a:lnTo>
                  <a:lnTo>
                    <a:pt x="57053" y="280231"/>
                  </a:lnTo>
                  <a:lnTo>
                    <a:pt x="57053" y="281909"/>
                  </a:lnTo>
                  <a:lnTo>
                    <a:pt x="55375" y="281909"/>
                  </a:lnTo>
                  <a:lnTo>
                    <a:pt x="51459" y="281909"/>
                  </a:lnTo>
                  <a:lnTo>
                    <a:pt x="49781" y="281909"/>
                  </a:lnTo>
                  <a:lnTo>
                    <a:pt x="48103" y="283587"/>
                  </a:lnTo>
                  <a:lnTo>
                    <a:pt x="46425" y="283587"/>
                  </a:lnTo>
                  <a:lnTo>
                    <a:pt x="44188" y="283587"/>
                  </a:lnTo>
                  <a:lnTo>
                    <a:pt x="42510" y="283587"/>
                  </a:lnTo>
                  <a:lnTo>
                    <a:pt x="40832" y="281909"/>
                  </a:lnTo>
                  <a:lnTo>
                    <a:pt x="39154" y="281909"/>
                  </a:lnTo>
                  <a:lnTo>
                    <a:pt x="39154" y="280231"/>
                  </a:lnTo>
                  <a:lnTo>
                    <a:pt x="37476" y="280231"/>
                  </a:lnTo>
                  <a:lnTo>
                    <a:pt x="39154" y="276875"/>
                  </a:lnTo>
                  <a:lnTo>
                    <a:pt x="40832" y="276875"/>
                  </a:lnTo>
                  <a:lnTo>
                    <a:pt x="40832" y="274637"/>
                  </a:lnTo>
                  <a:lnTo>
                    <a:pt x="42510" y="274637"/>
                  </a:lnTo>
                  <a:lnTo>
                    <a:pt x="42510" y="272959"/>
                  </a:lnTo>
                  <a:lnTo>
                    <a:pt x="44188" y="272959"/>
                  </a:lnTo>
                  <a:lnTo>
                    <a:pt x="44188" y="271281"/>
                  </a:lnTo>
                  <a:lnTo>
                    <a:pt x="42510" y="269603"/>
                  </a:lnTo>
                  <a:lnTo>
                    <a:pt x="39154" y="271281"/>
                  </a:lnTo>
                  <a:lnTo>
                    <a:pt x="37476" y="271281"/>
                  </a:lnTo>
                  <a:lnTo>
                    <a:pt x="37476" y="272959"/>
                  </a:lnTo>
                  <a:lnTo>
                    <a:pt x="35798" y="272959"/>
                  </a:lnTo>
                  <a:lnTo>
                    <a:pt x="33561" y="272959"/>
                  </a:lnTo>
                  <a:lnTo>
                    <a:pt x="33561" y="271281"/>
                  </a:lnTo>
                  <a:lnTo>
                    <a:pt x="33561" y="269603"/>
                  </a:lnTo>
                  <a:lnTo>
                    <a:pt x="33561" y="267925"/>
                  </a:lnTo>
                  <a:lnTo>
                    <a:pt x="33561" y="266247"/>
                  </a:lnTo>
                  <a:lnTo>
                    <a:pt x="33561" y="264010"/>
                  </a:lnTo>
                  <a:lnTo>
                    <a:pt x="31882" y="264010"/>
                  </a:lnTo>
                  <a:lnTo>
                    <a:pt x="30204" y="264010"/>
                  </a:lnTo>
                  <a:lnTo>
                    <a:pt x="30204" y="266247"/>
                  </a:lnTo>
                  <a:lnTo>
                    <a:pt x="30204" y="267925"/>
                  </a:lnTo>
                  <a:lnTo>
                    <a:pt x="28526" y="269603"/>
                  </a:lnTo>
                  <a:lnTo>
                    <a:pt x="26848" y="269603"/>
                  </a:lnTo>
                  <a:lnTo>
                    <a:pt x="24611" y="267925"/>
                  </a:lnTo>
                  <a:lnTo>
                    <a:pt x="24611" y="266247"/>
                  </a:lnTo>
                  <a:lnTo>
                    <a:pt x="24611" y="264010"/>
                  </a:lnTo>
                  <a:lnTo>
                    <a:pt x="22933" y="264010"/>
                  </a:lnTo>
                  <a:lnTo>
                    <a:pt x="21255" y="264010"/>
                  </a:lnTo>
                  <a:lnTo>
                    <a:pt x="19577" y="264010"/>
                  </a:lnTo>
                  <a:lnTo>
                    <a:pt x="19577" y="262332"/>
                  </a:lnTo>
                  <a:lnTo>
                    <a:pt x="19577" y="260654"/>
                  </a:lnTo>
                  <a:lnTo>
                    <a:pt x="19577" y="258976"/>
                  </a:lnTo>
                  <a:lnTo>
                    <a:pt x="15662" y="257298"/>
                  </a:lnTo>
                  <a:lnTo>
                    <a:pt x="15662" y="255060"/>
                  </a:lnTo>
                  <a:lnTo>
                    <a:pt x="15662" y="253382"/>
                  </a:lnTo>
                  <a:lnTo>
                    <a:pt x="17899" y="253382"/>
                  </a:lnTo>
                  <a:lnTo>
                    <a:pt x="19577" y="253382"/>
                  </a:lnTo>
                  <a:lnTo>
                    <a:pt x="19577" y="251704"/>
                  </a:lnTo>
                  <a:lnTo>
                    <a:pt x="17899" y="251704"/>
                  </a:lnTo>
                  <a:lnTo>
                    <a:pt x="15662" y="250026"/>
                  </a:lnTo>
                  <a:lnTo>
                    <a:pt x="13984" y="250026"/>
                  </a:lnTo>
                  <a:lnTo>
                    <a:pt x="12305" y="250026"/>
                  </a:lnTo>
                  <a:lnTo>
                    <a:pt x="10627" y="250026"/>
                  </a:lnTo>
                  <a:lnTo>
                    <a:pt x="8949" y="248348"/>
                  </a:lnTo>
                  <a:lnTo>
                    <a:pt x="8949" y="246111"/>
                  </a:lnTo>
                  <a:lnTo>
                    <a:pt x="7271" y="244433"/>
                  </a:lnTo>
                  <a:lnTo>
                    <a:pt x="5034" y="242755"/>
                  </a:lnTo>
                  <a:lnTo>
                    <a:pt x="5034" y="241077"/>
                  </a:lnTo>
                  <a:lnTo>
                    <a:pt x="3356" y="239399"/>
                  </a:lnTo>
                  <a:lnTo>
                    <a:pt x="1678" y="239399"/>
                  </a:lnTo>
                  <a:lnTo>
                    <a:pt x="0" y="239399"/>
                  </a:lnTo>
                  <a:lnTo>
                    <a:pt x="0" y="237721"/>
                  </a:lnTo>
                  <a:lnTo>
                    <a:pt x="0" y="235483"/>
                  </a:lnTo>
                  <a:lnTo>
                    <a:pt x="1678" y="235483"/>
                  </a:lnTo>
                  <a:lnTo>
                    <a:pt x="3356" y="237721"/>
                  </a:lnTo>
                  <a:lnTo>
                    <a:pt x="5034" y="237721"/>
                  </a:lnTo>
                  <a:lnTo>
                    <a:pt x="7271" y="237721"/>
                  </a:lnTo>
                  <a:lnTo>
                    <a:pt x="7271" y="235483"/>
                  </a:lnTo>
                  <a:lnTo>
                    <a:pt x="8949" y="235483"/>
                  </a:lnTo>
                  <a:lnTo>
                    <a:pt x="8949" y="233805"/>
                  </a:lnTo>
                  <a:lnTo>
                    <a:pt x="7271" y="233805"/>
                  </a:lnTo>
                  <a:lnTo>
                    <a:pt x="7271" y="232127"/>
                  </a:lnTo>
                  <a:lnTo>
                    <a:pt x="7271" y="230449"/>
                  </a:lnTo>
                  <a:lnTo>
                    <a:pt x="7271" y="228771"/>
                  </a:lnTo>
                  <a:lnTo>
                    <a:pt x="8949" y="228771"/>
                  </a:lnTo>
                  <a:lnTo>
                    <a:pt x="8949" y="226534"/>
                  </a:lnTo>
                  <a:lnTo>
                    <a:pt x="8949" y="228771"/>
                  </a:lnTo>
                  <a:lnTo>
                    <a:pt x="8949" y="226534"/>
                  </a:lnTo>
                  <a:lnTo>
                    <a:pt x="8949" y="224856"/>
                  </a:lnTo>
                  <a:lnTo>
                    <a:pt x="7271" y="224856"/>
                  </a:lnTo>
                  <a:lnTo>
                    <a:pt x="7271" y="223178"/>
                  </a:lnTo>
                  <a:lnTo>
                    <a:pt x="7271" y="221500"/>
                  </a:lnTo>
                  <a:lnTo>
                    <a:pt x="7271" y="219822"/>
                  </a:lnTo>
                  <a:lnTo>
                    <a:pt x="3356" y="219822"/>
                  </a:lnTo>
                  <a:lnTo>
                    <a:pt x="3356" y="217584"/>
                  </a:lnTo>
                  <a:lnTo>
                    <a:pt x="5034" y="215906"/>
                  </a:lnTo>
                  <a:lnTo>
                    <a:pt x="5034" y="215906"/>
                  </a:lnTo>
                  <a:lnTo>
                    <a:pt x="7271" y="214228"/>
                  </a:lnTo>
                  <a:lnTo>
                    <a:pt x="7271" y="214228"/>
                  </a:lnTo>
                  <a:lnTo>
                    <a:pt x="8949" y="212550"/>
                  </a:lnTo>
                  <a:lnTo>
                    <a:pt x="8949" y="210872"/>
                  </a:lnTo>
                  <a:lnTo>
                    <a:pt x="10627" y="210872"/>
                  </a:lnTo>
                  <a:lnTo>
                    <a:pt x="10627" y="209194"/>
                  </a:lnTo>
                  <a:lnTo>
                    <a:pt x="12305" y="209194"/>
                  </a:lnTo>
                  <a:lnTo>
                    <a:pt x="12305" y="206957"/>
                  </a:lnTo>
                  <a:lnTo>
                    <a:pt x="12305" y="205279"/>
                  </a:lnTo>
                  <a:lnTo>
                    <a:pt x="12305" y="203601"/>
                  </a:lnTo>
                  <a:lnTo>
                    <a:pt x="12305" y="203601"/>
                  </a:lnTo>
                  <a:lnTo>
                    <a:pt x="12305" y="201923"/>
                  </a:lnTo>
                  <a:lnTo>
                    <a:pt x="12305" y="200245"/>
                  </a:lnTo>
                  <a:lnTo>
                    <a:pt x="13984" y="200245"/>
                  </a:lnTo>
                  <a:lnTo>
                    <a:pt x="13984" y="198007"/>
                  </a:lnTo>
                  <a:lnTo>
                    <a:pt x="13984" y="196329"/>
                  </a:lnTo>
                  <a:lnTo>
                    <a:pt x="13984" y="196329"/>
                  </a:lnTo>
                  <a:lnTo>
                    <a:pt x="13984" y="194651"/>
                  </a:lnTo>
                  <a:lnTo>
                    <a:pt x="15662" y="192973"/>
                  </a:lnTo>
                  <a:lnTo>
                    <a:pt x="17899" y="192973"/>
                  </a:lnTo>
                  <a:lnTo>
                    <a:pt x="19577" y="192973"/>
                  </a:lnTo>
                  <a:lnTo>
                    <a:pt x="21255" y="192973"/>
                  </a:lnTo>
                  <a:lnTo>
                    <a:pt x="22933" y="192973"/>
                  </a:lnTo>
                  <a:lnTo>
                    <a:pt x="24611" y="192973"/>
                  </a:lnTo>
                  <a:lnTo>
                    <a:pt x="26848" y="192973"/>
                  </a:lnTo>
                  <a:lnTo>
                    <a:pt x="26848" y="191295"/>
                  </a:lnTo>
                  <a:lnTo>
                    <a:pt x="28526" y="191295"/>
                  </a:lnTo>
                  <a:lnTo>
                    <a:pt x="30204" y="191295"/>
                  </a:lnTo>
                  <a:lnTo>
                    <a:pt x="31882" y="191295"/>
                  </a:lnTo>
                  <a:lnTo>
                    <a:pt x="31882" y="187380"/>
                  </a:lnTo>
                  <a:lnTo>
                    <a:pt x="33561" y="187380"/>
                  </a:lnTo>
                  <a:lnTo>
                    <a:pt x="33561" y="185702"/>
                  </a:lnTo>
                  <a:lnTo>
                    <a:pt x="35798" y="185702"/>
                  </a:lnTo>
                  <a:lnTo>
                    <a:pt x="37476" y="184024"/>
                  </a:lnTo>
                  <a:lnTo>
                    <a:pt x="37476" y="182346"/>
                  </a:lnTo>
                  <a:lnTo>
                    <a:pt x="39154" y="182346"/>
                  </a:lnTo>
                  <a:lnTo>
                    <a:pt x="42510" y="182346"/>
                  </a:lnTo>
                  <a:lnTo>
                    <a:pt x="44188" y="182346"/>
                  </a:lnTo>
                  <a:lnTo>
                    <a:pt x="48103" y="182346"/>
                  </a:lnTo>
                  <a:lnTo>
                    <a:pt x="49781" y="182346"/>
                  </a:lnTo>
                  <a:lnTo>
                    <a:pt x="49781" y="184024"/>
                  </a:lnTo>
                  <a:lnTo>
                    <a:pt x="49781" y="185702"/>
                  </a:lnTo>
                  <a:lnTo>
                    <a:pt x="51459" y="185702"/>
                  </a:lnTo>
                  <a:lnTo>
                    <a:pt x="53138" y="185702"/>
                  </a:lnTo>
                  <a:lnTo>
                    <a:pt x="55375" y="185702"/>
                  </a:lnTo>
                  <a:lnTo>
                    <a:pt x="55375" y="185702"/>
                  </a:lnTo>
                  <a:lnTo>
                    <a:pt x="55375" y="184024"/>
                  </a:lnTo>
                  <a:lnTo>
                    <a:pt x="55375" y="182346"/>
                  </a:lnTo>
                  <a:lnTo>
                    <a:pt x="55375" y="180668"/>
                  </a:lnTo>
                  <a:lnTo>
                    <a:pt x="55375" y="178430"/>
                  </a:lnTo>
                  <a:lnTo>
                    <a:pt x="55375" y="176752"/>
                  </a:lnTo>
                  <a:lnTo>
                    <a:pt x="55375" y="175074"/>
                  </a:lnTo>
                  <a:lnTo>
                    <a:pt x="57053" y="175074"/>
                  </a:lnTo>
                  <a:lnTo>
                    <a:pt x="58731" y="175074"/>
                  </a:lnTo>
                  <a:lnTo>
                    <a:pt x="60409" y="173396"/>
                  </a:lnTo>
                  <a:lnTo>
                    <a:pt x="62087" y="171718"/>
                  </a:lnTo>
                  <a:lnTo>
                    <a:pt x="64324" y="169481"/>
                  </a:lnTo>
                  <a:lnTo>
                    <a:pt x="66002" y="169481"/>
                  </a:lnTo>
                  <a:lnTo>
                    <a:pt x="67680" y="169481"/>
                  </a:lnTo>
                  <a:lnTo>
                    <a:pt x="69358" y="169481"/>
                  </a:lnTo>
                  <a:lnTo>
                    <a:pt x="71036" y="167803"/>
                  </a:lnTo>
                  <a:lnTo>
                    <a:pt x="72715" y="167803"/>
                  </a:lnTo>
                  <a:lnTo>
                    <a:pt x="72715" y="166125"/>
                  </a:lnTo>
                  <a:lnTo>
                    <a:pt x="72715" y="164447"/>
                  </a:lnTo>
                  <a:lnTo>
                    <a:pt x="72715" y="164447"/>
                  </a:lnTo>
                  <a:lnTo>
                    <a:pt x="74952" y="162769"/>
                  </a:lnTo>
                  <a:lnTo>
                    <a:pt x="76630" y="162769"/>
                  </a:lnTo>
                  <a:lnTo>
                    <a:pt x="78308" y="160531"/>
                  </a:lnTo>
                  <a:lnTo>
                    <a:pt x="79986" y="160531"/>
                  </a:lnTo>
                  <a:lnTo>
                    <a:pt x="83901" y="160531"/>
                  </a:lnTo>
                  <a:lnTo>
                    <a:pt x="85580" y="160531"/>
                  </a:lnTo>
                  <a:lnTo>
                    <a:pt x="85580" y="162769"/>
                  </a:lnTo>
                  <a:lnTo>
                    <a:pt x="87257" y="162769"/>
                  </a:lnTo>
                  <a:lnTo>
                    <a:pt x="87257" y="162769"/>
                  </a:lnTo>
                  <a:lnTo>
                    <a:pt x="88935" y="162769"/>
                  </a:lnTo>
                  <a:lnTo>
                    <a:pt x="88935" y="160531"/>
                  </a:lnTo>
                  <a:lnTo>
                    <a:pt x="90613" y="160531"/>
                  </a:lnTo>
                  <a:lnTo>
                    <a:pt x="90613" y="158853"/>
                  </a:lnTo>
                  <a:lnTo>
                    <a:pt x="90613" y="157175"/>
                  </a:lnTo>
                  <a:lnTo>
                    <a:pt x="92851" y="157175"/>
                  </a:lnTo>
                  <a:lnTo>
                    <a:pt x="92851" y="155497"/>
                  </a:lnTo>
                  <a:lnTo>
                    <a:pt x="92851" y="153819"/>
                  </a:lnTo>
                  <a:lnTo>
                    <a:pt x="94529" y="152141"/>
                  </a:lnTo>
                  <a:lnTo>
                    <a:pt x="96207" y="155497"/>
                  </a:lnTo>
                  <a:lnTo>
                    <a:pt x="97885" y="155497"/>
                  </a:lnTo>
                  <a:lnTo>
                    <a:pt x="99563" y="155497"/>
                  </a:lnTo>
                  <a:lnTo>
                    <a:pt x="99563" y="153819"/>
                  </a:lnTo>
                  <a:lnTo>
                    <a:pt x="99563" y="152141"/>
                  </a:lnTo>
                  <a:lnTo>
                    <a:pt x="99563" y="149904"/>
                  </a:lnTo>
                  <a:lnTo>
                    <a:pt x="97885" y="149904"/>
                  </a:lnTo>
                  <a:lnTo>
                    <a:pt x="96207" y="149904"/>
                  </a:lnTo>
                  <a:lnTo>
                    <a:pt x="94529" y="148226"/>
                  </a:lnTo>
                  <a:lnTo>
                    <a:pt x="92851" y="148226"/>
                  </a:lnTo>
                  <a:lnTo>
                    <a:pt x="92851" y="146548"/>
                  </a:lnTo>
                  <a:lnTo>
                    <a:pt x="92851" y="144870"/>
                  </a:lnTo>
                  <a:lnTo>
                    <a:pt x="92851" y="143192"/>
                  </a:lnTo>
                  <a:lnTo>
                    <a:pt x="94529" y="143192"/>
                  </a:lnTo>
                  <a:lnTo>
                    <a:pt x="96207" y="140954"/>
                  </a:lnTo>
                  <a:lnTo>
                    <a:pt x="96207" y="139276"/>
                  </a:lnTo>
                  <a:lnTo>
                    <a:pt x="97885" y="139276"/>
                  </a:lnTo>
                  <a:lnTo>
                    <a:pt x="99563" y="139276"/>
                  </a:lnTo>
                  <a:lnTo>
                    <a:pt x="101241" y="137598"/>
                  </a:lnTo>
                  <a:lnTo>
                    <a:pt x="103478" y="135920"/>
                  </a:lnTo>
                  <a:lnTo>
                    <a:pt x="103478" y="134242"/>
                  </a:lnTo>
                  <a:lnTo>
                    <a:pt x="105157" y="134242"/>
                  </a:lnTo>
                  <a:lnTo>
                    <a:pt x="105157" y="132005"/>
                  </a:lnTo>
                  <a:lnTo>
                    <a:pt x="108512" y="130327"/>
                  </a:lnTo>
                  <a:lnTo>
                    <a:pt x="110190" y="130327"/>
                  </a:lnTo>
                  <a:lnTo>
                    <a:pt x="112428" y="128649"/>
                  </a:lnTo>
                  <a:lnTo>
                    <a:pt x="114106" y="128649"/>
                  </a:lnTo>
                  <a:lnTo>
                    <a:pt x="115784" y="128649"/>
                  </a:lnTo>
                  <a:lnTo>
                    <a:pt x="115784" y="126971"/>
                  </a:lnTo>
                  <a:lnTo>
                    <a:pt x="117462" y="126971"/>
                  </a:lnTo>
                  <a:lnTo>
                    <a:pt x="119140" y="126971"/>
                  </a:lnTo>
                  <a:lnTo>
                    <a:pt x="119140" y="126971"/>
                  </a:lnTo>
                  <a:lnTo>
                    <a:pt x="121377" y="128649"/>
                  </a:lnTo>
                  <a:lnTo>
                    <a:pt x="123055" y="128649"/>
                  </a:lnTo>
                  <a:lnTo>
                    <a:pt x="123055" y="130327"/>
                  </a:lnTo>
                  <a:lnTo>
                    <a:pt x="124734" y="130327"/>
                  </a:lnTo>
                  <a:lnTo>
                    <a:pt x="126411" y="130327"/>
                  </a:lnTo>
                  <a:lnTo>
                    <a:pt x="128089" y="130327"/>
                  </a:lnTo>
                  <a:lnTo>
                    <a:pt x="128089" y="128649"/>
                  </a:lnTo>
                  <a:lnTo>
                    <a:pt x="126411" y="126971"/>
                  </a:lnTo>
                  <a:lnTo>
                    <a:pt x="128089" y="125293"/>
                  </a:lnTo>
                  <a:lnTo>
                    <a:pt x="129767" y="123615"/>
                  </a:lnTo>
                  <a:lnTo>
                    <a:pt x="132005" y="123615"/>
                  </a:lnTo>
                  <a:lnTo>
                    <a:pt x="132005" y="123615"/>
                  </a:lnTo>
                  <a:lnTo>
                    <a:pt x="132005" y="121377"/>
                  </a:lnTo>
                  <a:lnTo>
                    <a:pt x="133683" y="121377"/>
                  </a:lnTo>
                  <a:lnTo>
                    <a:pt x="135361" y="121377"/>
                  </a:lnTo>
                  <a:lnTo>
                    <a:pt x="137039" y="121377"/>
                  </a:lnTo>
                  <a:lnTo>
                    <a:pt x="137039" y="121377"/>
                  </a:lnTo>
                  <a:lnTo>
                    <a:pt x="138717" y="121377"/>
                  </a:lnTo>
                  <a:lnTo>
                    <a:pt x="138717" y="119699"/>
                  </a:lnTo>
                  <a:lnTo>
                    <a:pt x="142632" y="119699"/>
                  </a:lnTo>
                  <a:lnTo>
                    <a:pt x="144311" y="119699"/>
                  </a:lnTo>
                  <a:lnTo>
                    <a:pt x="145988" y="119699"/>
                  </a:lnTo>
                  <a:lnTo>
                    <a:pt x="145988" y="121377"/>
                  </a:lnTo>
                  <a:lnTo>
                    <a:pt x="145988" y="123615"/>
                  </a:lnTo>
                  <a:lnTo>
                    <a:pt x="147666" y="123615"/>
                  </a:lnTo>
                  <a:lnTo>
                    <a:pt x="149904" y="121377"/>
                  </a:lnTo>
                  <a:lnTo>
                    <a:pt x="149904" y="119699"/>
                  </a:lnTo>
                  <a:lnTo>
                    <a:pt x="151582" y="119699"/>
                  </a:lnTo>
                  <a:lnTo>
                    <a:pt x="153260" y="119699"/>
                  </a:lnTo>
                  <a:lnTo>
                    <a:pt x="154938" y="119699"/>
                  </a:lnTo>
                  <a:lnTo>
                    <a:pt x="154938" y="121377"/>
                  </a:lnTo>
                  <a:lnTo>
                    <a:pt x="156616" y="121377"/>
                  </a:lnTo>
                  <a:lnTo>
                    <a:pt x="156616" y="121377"/>
                  </a:lnTo>
                  <a:lnTo>
                    <a:pt x="158294" y="121377"/>
                  </a:lnTo>
                  <a:lnTo>
                    <a:pt x="160531" y="121377"/>
                  </a:lnTo>
                  <a:lnTo>
                    <a:pt x="162209" y="121377"/>
                  </a:lnTo>
                  <a:lnTo>
                    <a:pt x="160531" y="123615"/>
                  </a:lnTo>
                  <a:lnTo>
                    <a:pt x="162209" y="123615"/>
                  </a:lnTo>
                  <a:lnTo>
                    <a:pt x="163888" y="123615"/>
                  </a:lnTo>
                  <a:lnTo>
                    <a:pt x="163888" y="123615"/>
                  </a:lnTo>
                  <a:lnTo>
                    <a:pt x="165565" y="123615"/>
                  </a:lnTo>
                  <a:lnTo>
                    <a:pt x="167243" y="123615"/>
                  </a:lnTo>
                  <a:lnTo>
                    <a:pt x="167243" y="123615"/>
                  </a:lnTo>
                  <a:lnTo>
                    <a:pt x="167243" y="121377"/>
                  </a:lnTo>
                  <a:lnTo>
                    <a:pt x="169481" y="119699"/>
                  </a:lnTo>
                  <a:lnTo>
                    <a:pt x="169481" y="119699"/>
                  </a:lnTo>
                  <a:lnTo>
                    <a:pt x="169481" y="118021"/>
                  </a:lnTo>
                  <a:lnTo>
                    <a:pt x="169481" y="116343"/>
                  </a:lnTo>
                  <a:lnTo>
                    <a:pt x="171159" y="116343"/>
                  </a:lnTo>
                  <a:lnTo>
                    <a:pt x="172837" y="114665"/>
                  </a:lnTo>
                  <a:lnTo>
                    <a:pt x="172837" y="112428"/>
                  </a:lnTo>
                  <a:lnTo>
                    <a:pt x="172837" y="110750"/>
                  </a:lnTo>
                  <a:lnTo>
                    <a:pt x="174515" y="110750"/>
                  </a:lnTo>
                  <a:lnTo>
                    <a:pt x="174515" y="109072"/>
                  </a:lnTo>
                  <a:lnTo>
                    <a:pt x="176193" y="107394"/>
                  </a:lnTo>
                  <a:lnTo>
                    <a:pt x="176193" y="105716"/>
                  </a:lnTo>
                  <a:lnTo>
                    <a:pt x="176193" y="103478"/>
                  </a:lnTo>
                  <a:lnTo>
                    <a:pt x="178430" y="103478"/>
                  </a:lnTo>
                  <a:lnTo>
                    <a:pt x="180108" y="103478"/>
                  </a:lnTo>
                  <a:lnTo>
                    <a:pt x="180108" y="101800"/>
                  </a:lnTo>
                  <a:lnTo>
                    <a:pt x="180108" y="100122"/>
                  </a:lnTo>
                  <a:lnTo>
                    <a:pt x="180108" y="98444"/>
                  </a:lnTo>
                  <a:lnTo>
                    <a:pt x="181786" y="96766"/>
                  </a:lnTo>
                  <a:lnTo>
                    <a:pt x="181786" y="95088"/>
                  </a:lnTo>
                  <a:lnTo>
                    <a:pt x="183464" y="95088"/>
                  </a:lnTo>
                  <a:lnTo>
                    <a:pt x="183464" y="92851"/>
                  </a:lnTo>
                  <a:lnTo>
                    <a:pt x="185142" y="92851"/>
                  </a:lnTo>
                  <a:lnTo>
                    <a:pt x="186820" y="92851"/>
                  </a:lnTo>
                  <a:lnTo>
                    <a:pt x="189058" y="91173"/>
                  </a:lnTo>
                  <a:lnTo>
                    <a:pt x="190736" y="89495"/>
                  </a:lnTo>
                  <a:lnTo>
                    <a:pt x="190736" y="87817"/>
                  </a:lnTo>
                  <a:lnTo>
                    <a:pt x="190736" y="86139"/>
                  </a:lnTo>
                  <a:lnTo>
                    <a:pt x="190736" y="83901"/>
                  </a:lnTo>
                  <a:lnTo>
                    <a:pt x="190736" y="82223"/>
                  </a:lnTo>
                  <a:lnTo>
                    <a:pt x="190736" y="80545"/>
                  </a:lnTo>
                  <a:lnTo>
                    <a:pt x="190736" y="78867"/>
                  </a:lnTo>
                  <a:lnTo>
                    <a:pt x="192414" y="78867"/>
                  </a:lnTo>
                  <a:lnTo>
                    <a:pt x="192414" y="77189"/>
                  </a:lnTo>
                  <a:lnTo>
                    <a:pt x="194092" y="74952"/>
                  </a:lnTo>
                  <a:lnTo>
                    <a:pt x="194092" y="73274"/>
                  </a:lnTo>
                  <a:lnTo>
                    <a:pt x="195770" y="71596"/>
                  </a:lnTo>
                  <a:lnTo>
                    <a:pt x="198007" y="71596"/>
                  </a:lnTo>
                  <a:lnTo>
                    <a:pt x="198007" y="69918"/>
                  </a:lnTo>
                  <a:lnTo>
                    <a:pt x="199685" y="68240"/>
                  </a:lnTo>
                  <a:lnTo>
                    <a:pt x="199685" y="66562"/>
                  </a:lnTo>
                  <a:lnTo>
                    <a:pt x="199685" y="64324"/>
                  </a:lnTo>
                  <a:lnTo>
                    <a:pt x="199685" y="62646"/>
                  </a:lnTo>
                  <a:lnTo>
                    <a:pt x="201363" y="60968"/>
                  </a:lnTo>
                  <a:lnTo>
                    <a:pt x="203041" y="60968"/>
                  </a:lnTo>
                  <a:lnTo>
                    <a:pt x="203041" y="59290"/>
                  </a:lnTo>
                  <a:lnTo>
                    <a:pt x="201363" y="57612"/>
                  </a:lnTo>
                  <a:lnTo>
                    <a:pt x="203041" y="55375"/>
                  </a:lnTo>
                  <a:lnTo>
                    <a:pt x="203041" y="53697"/>
                  </a:lnTo>
                  <a:lnTo>
                    <a:pt x="201363" y="52019"/>
                  </a:lnTo>
                  <a:lnTo>
                    <a:pt x="199685" y="50341"/>
                  </a:lnTo>
                  <a:lnTo>
                    <a:pt x="201363" y="50341"/>
                  </a:lnTo>
                  <a:lnTo>
                    <a:pt x="199685" y="48663"/>
                  </a:lnTo>
                  <a:lnTo>
                    <a:pt x="199685" y="46425"/>
                  </a:lnTo>
                  <a:lnTo>
                    <a:pt x="199685" y="44747"/>
                  </a:lnTo>
                  <a:lnTo>
                    <a:pt x="198007" y="44747"/>
                  </a:lnTo>
                  <a:lnTo>
                    <a:pt x="195770" y="44747"/>
                  </a:lnTo>
                  <a:lnTo>
                    <a:pt x="192414" y="43069"/>
                  </a:lnTo>
                  <a:lnTo>
                    <a:pt x="190736" y="41391"/>
                  </a:lnTo>
                  <a:lnTo>
                    <a:pt x="190736" y="39713"/>
                  </a:lnTo>
                  <a:lnTo>
                    <a:pt x="192414" y="38035"/>
                  </a:lnTo>
                  <a:lnTo>
                    <a:pt x="190736" y="32442"/>
                  </a:lnTo>
                  <a:lnTo>
                    <a:pt x="190736" y="30764"/>
                  </a:lnTo>
                  <a:lnTo>
                    <a:pt x="192414" y="30764"/>
                  </a:lnTo>
                  <a:lnTo>
                    <a:pt x="194092" y="29086"/>
                  </a:lnTo>
                  <a:lnTo>
                    <a:pt x="195770" y="30764"/>
                  </a:lnTo>
                  <a:lnTo>
                    <a:pt x="198007" y="29086"/>
                  </a:lnTo>
                  <a:lnTo>
                    <a:pt x="199685" y="26848"/>
                  </a:lnTo>
                  <a:lnTo>
                    <a:pt x="201363" y="26848"/>
                  </a:lnTo>
                  <a:lnTo>
                    <a:pt x="203041" y="26848"/>
                  </a:lnTo>
                  <a:lnTo>
                    <a:pt x="206957" y="25170"/>
                  </a:lnTo>
                  <a:lnTo>
                    <a:pt x="210313" y="21814"/>
                  </a:lnTo>
                  <a:lnTo>
                    <a:pt x="210313" y="20136"/>
                  </a:lnTo>
                  <a:lnTo>
                    <a:pt x="208635" y="20136"/>
                  </a:lnTo>
                  <a:lnTo>
                    <a:pt x="208635" y="17899"/>
                  </a:lnTo>
                  <a:lnTo>
                    <a:pt x="208635" y="16221"/>
                  </a:lnTo>
                  <a:lnTo>
                    <a:pt x="210313" y="16221"/>
                  </a:lnTo>
                  <a:lnTo>
                    <a:pt x="210313" y="14543"/>
                  </a:lnTo>
                  <a:lnTo>
                    <a:pt x="208635" y="14543"/>
                  </a:lnTo>
                  <a:lnTo>
                    <a:pt x="206957" y="12865"/>
                  </a:lnTo>
                  <a:lnTo>
                    <a:pt x="204719" y="11187"/>
                  </a:lnTo>
                  <a:lnTo>
                    <a:pt x="203041" y="9509"/>
                  </a:lnTo>
                  <a:lnTo>
                    <a:pt x="201363" y="9509"/>
                  </a:lnTo>
                  <a:lnTo>
                    <a:pt x="199685" y="7271"/>
                  </a:lnTo>
                  <a:lnTo>
                    <a:pt x="198007" y="7271"/>
                  </a:lnTo>
                  <a:lnTo>
                    <a:pt x="198007" y="9509"/>
                  </a:lnTo>
                  <a:lnTo>
                    <a:pt x="194092" y="9509"/>
                  </a:lnTo>
                  <a:lnTo>
                    <a:pt x="192414" y="9509"/>
                  </a:lnTo>
                  <a:lnTo>
                    <a:pt x="190736" y="7271"/>
                  </a:lnTo>
                  <a:lnTo>
                    <a:pt x="190736" y="3915"/>
                  </a:lnTo>
                  <a:lnTo>
                    <a:pt x="190736" y="2237"/>
                  </a:lnTo>
                  <a:lnTo>
                    <a:pt x="192414" y="2237"/>
                  </a:lnTo>
                  <a:lnTo>
                    <a:pt x="1264114" y="0"/>
                  </a:lnTo>
                  <a:lnTo>
                    <a:pt x="1264114" y="559"/>
                  </a:lnTo>
                  <a:lnTo>
                    <a:pt x="1262436" y="2237"/>
                  </a:lnTo>
                  <a:lnTo>
                    <a:pt x="1260199" y="2237"/>
                  </a:lnTo>
                  <a:lnTo>
                    <a:pt x="1260199" y="3915"/>
                  </a:lnTo>
                  <a:lnTo>
                    <a:pt x="1258521" y="3915"/>
                  </a:lnTo>
                  <a:lnTo>
                    <a:pt x="1258521" y="5593"/>
                  </a:lnTo>
                  <a:lnTo>
                    <a:pt x="1260199" y="7271"/>
                  </a:lnTo>
                  <a:lnTo>
                    <a:pt x="1262436" y="9509"/>
                  </a:lnTo>
                  <a:lnTo>
                    <a:pt x="1262436" y="11187"/>
                  </a:lnTo>
                  <a:lnTo>
                    <a:pt x="1262436" y="12865"/>
                  </a:lnTo>
                  <a:lnTo>
                    <a:pt x="1260199" y="14543"/>
                  </a:lnTo>
                  <a:lnTo>
                    <a:pt x="1258521" y="14543"/>
                  </a:lnTo>
                  <a:lnTo>
                    <a:pt x="1258521" y="17899"/>
                  </a:lnTo>
                  <a:lnTo>
                    <a:pt x="1256843" y="20136"/>
                  </a:lnTo>
                  <a:lnTo>
                    <a:pt x="1253487" y="25170"/>
                  </a:lnTo>
                  <a:lnTo>
                    <a:pt x="1253487" y="26848"/>
                  </a:lnTo>
                  <a:lnTo>
                    <a:pt x="1253487" y="30764"/>
                  </a:lnTo>
                  <a:lnTo>
                    <a:pt x="1253487" y="32442"/>
                  </a:lnTo>
                  <a:lnTo>
                    <a:pt x="1253487" y="34120"/>
                  </a:lnTo>
                  <a:lnTo>
                    <a:pt x="1253487" y="35798"/>
                  </a:lnTo>
                  <a:lnTo>
                    <a:pt x="1253487" y="38035"/>
                  </a:lnTo>
                  <a:lnTo>
                    <a:pt x="1253487" y="39713"/>
                  </a:lnTo>
                  <a:lnTo>
                    <a:pt x="1255165" y="39713"/>
                  </a:lnTo>
                  <a:lnTo>
                    <a:pt x="1256843" y="38035"/>
                  </a:lnTo>
                  <a:lnTo>
                    <a:pt x="1258521" y="35798"/>
                  </a:lnTo>
                  <a:lnTo>
                    <a:pt x="1260199" y="35798"/>
                  </a:lnTo>
                  <a:lnTo>
                    <a:pt x="1260199" y="38035"/>
                  </a:lnTo>
                  <a:lnTo>
                    <a:pt x="1262436" y="38035"/>
                  </a:lnTo>
                  <a:lnTo>
                    <a:pt x="1262436" y="39713"/>
                  </a:lnTo>
                  <a:lnTo>
                    <a:pt x="1264114" y="39713"/>
                  </a:lnTo>
                  <a:lnTo>
                    <a:pt x="1265793" y="39713"/>
                  </a:lnTo>
                  <a:lnTo>
                    <a:pt x="1265793" y="38035"/>
                  </a:lnTo>
                  <a:lnTo>
                    <a:pt x="1267470" y="38035"/>
                  </a:lnTo>
                  <a:lnTo>
                    <a:pt x="1269148" y="35798"/>
                  </a:lnTo>
                  <a:lnTo>
                    <a:pt x="1269148" y="34120"/>
                  </a:lnTo>
                  <a:lnTo>
                    <a:pt x="1265793" y="34120"/>
                  </a:lnTo>
                  <a:lnTo>
                    <a:pt x="1265793" y="32442"/>
                  </a:lnTo>
                  <a:lnTo>
                    <a:pt x="1265793" y="29086"/>
                  </a:lnTo>
                  <a:lnTo>
                    <a:pt x="1267470" y="29086"/>
                  </a:lnTo>
                  <a:lnTo>
                    <a:pt x="1267470" y="26848"/>
                  </a:lnTo>
                  <a:lnTo>
                    <a:pt x="1267470" y="25170"/>
                  </a:lnTo>
                  <a:lnTo>
                    <a:pt x="1269148" y="21814"/>
                  </a:lnTo>
                  <a:lnTo>
                    <a:pt x="1269148" y="20136"/>
                  </a:lnTo>
                  <a:lnTo>
                    <a:pt x="1269148" y="17899"/>
                  </a:lnTo>
                  <a:lnTo>
                    <a:pt x="1270826" y="16221"/>
                  </a:lnTo>
                  <a:lnTo>
                    <a:pt x="1270826" y="14543"/>
                  </a:lnTo>
                  <a:lnTo>
                    <a:pt x="1273064" y="11187"/>
                  </a:lnTo>
                  <a:lnTo>
                    <a:pt x="1273064" y="9509"/>
                  </a:lnTo>
                  <a:lnTo>
                    <a:pt x="1274742" y="9509"/>
                  </a:lnTo>
                  <a:lnTo>
                    <a:pt x="1276420" y="9509"/>
                  </a:lnTo>
                  <a:lnTo>
                    <a:pt x="1276420" y="7271"/>
                  </a:lnTo>
                  <a:lnTo>
                    <a:pt x="1278098" y="7271"/>
                  </a:lnTo>
                  <a:lnTo>
                    <a:pt x="1279776" y="7271"/>
                  </a:lnTo>
                  <a:lnTo>
                    <a:pt x="1282013" y="7271"/>
                  </a:lnTo>
                  <a:lnTo>
                    <a:pt x="1282013" y="5593"/>
                  </a:lnTo>
                  <a:lnTo>
                    <a:pt x="1283691" y="3915"/>
                  </a:lnTo>
                  <a:lnTo>
                    <a:pt x="1285370" y="3915"/>
                  </a:lnTo>
                  <a:lnTo>
                    <a:pt x="1285370" y="2237"/>
                  </a:lnTo>
                  <a:lnTo>
                    <a:pt x="1287047" y="2237"/>
                  </a:lnTo>
                  <a:lnTo>
                    <a:pt x="1295997" y="2237"/>
                  </a:lnTo>
                  <a:lnTo>
                    <a:pt x="1297675" y="2237"/>
                  </a:lnTo>
                  <a:lnTo>
                    <a:pt x="1299353" y="2237"/>
                  </a:lnTo>
                  <a:lnTo>
                    <a:pt x="1330117" y="2237"/>
                  </a:lnTo>
                  <a:lnTo>
                    <a:pt x="1331795" y="2237"/>
                  </a:lnTo>
                  <a:lnTo>
                    <a:pt x="1331795" y="3915"/>
                  </a:lnTo>
                  <a:lnTo>
                    <a:pt x="1333473" y="3915"/>
                  </a:lnTo>
                  <a:lnTo>
                    <a:pt x="1333473" y="5593"/>
                  </a:lnTo>
                  <a:lnTo>
                    <a:pt x="1333473" y="7271"/>
                  </a:lnTo>
                  <a:lnTo>
                    <a:pt x="1331795" y="9509"/>
                  </a:lnTo>
                  <a:lnTo>
                    <a:pt x="1330117" y="9509"/>
                  </a:lnTo>
                  <a:lnTo>
                    <a:pt x="1330117" y="12865"/>
                  </a:lnTo>
                  <a:lnTo>
                    <a:pt x="1327879" y="14543"/>
                  </a:lnTo>
                  <a:lnTo>
                    <a:pt x="1327879" y="17899"/>
                  </a:lnTo>
                  <a:lnTo>
                    <a:pt x="1326201" y="20136"/>
                  </a:lnTo>
                  <a:lnTo>
                    <a:pt x="1327879" y="20136"/>
                  </a:lnTo>
                  <a:lnTo>
                    <a:pt x="1326201" y="21814"/>
                  </a:lnTo>
                  <a:lnTo>
                    <a:pt x="1324524" y="21814"/>
                  </a:lnTo>
                  <a:lnTo>
                    <a:pt x="1324524" y="23492"/>
                  </a:lnTo>
                  <a:lnTo>
                    <a:pt x="1324524" y="25170"/>
                  </a:lnTo>
                  <a:lnTo>
                    <a:pt x="1322845" y="26848"/>
                  </a:lnTo>
                  <a:lnTo>
                    <a:pt x="1322845" y="29086"/>
                  </a:lnTo>
                  <a:lnTo>
                    <a:pt x="1322845" y="30764"/>
                  </a:lnTo>
                  <a:lnTo>
                    <a:pt x="1322845" y="32442"/>
                  </a:lnTo>
                  <a:lnTo>
                    <a:pt x="1321167" y="34120"/>
                  </a:lnTo>
                  <a:lnTo>
                    <a:pt x="1321167" y="35798"/>
                  </a:lnTo>
                  <a:lnTo>
                    <a:pt x="1321167" y="38035"/>
                  </a:lnTo>
                  <a:lnTo>
                    <a:pt x="1319489" y="38035"/>
                  </a:lnTo>
                  <a:lnTo>
                    <a:pt x="1319489" y="39713"/>
                  </a:lnTo>
                  <a:lnTo>
                    <a:pt x="1317252" y="39713"/>
                  </a:lnTo>
                  <a:lnTo>
                    <a:pt x="1315574" y="41391"/>
                  </a:lnTo>
                  <a:lnTo>
                    <a:pt x="1315574" y="43069"/>
                  </a:lnTo>
                  <a:lnTo>
                    <a:pt x="1313896" y="44747"/>
                  </a:lnTo>
                  <a:lnTo>
                    <a:pt x="1312218" y="44747"/>
                  </a:lnTo>
                  <a:lnTo>
                    <a:pt x="1312218" y="46425"/>
                  </a:lnTo>
                  <a:lnTo>
                    <a:pt x="1312218" y="46425"/>
                  </a:lnTo>
                  <a:lnTo>
                    <a:pt x="1310540" y="48663"/>
                  </a:lnTo>
                  <a:lnTo>
                    <a:pt x="1308302" y="48663"/>
                  </a:lnTo>
                  <a:lnTo>
                    <a:pt x="1306624" y="48663"/>
                  </a:lnTo>
                  <a:lnTo>
                    <a:pt x="1304947" y="48663"/>
                  </a:lnTo>
                  <a:lnTo>
                    <a:pt x="1304947" y="46425"/>
                  </a:lnTo>
                  <a:lnTo>
                    <a:pt x="1303268" y="46425"/>
                  </a:lnTo>
                  <a:lnTo>
                    <a:pt x="1303268" y="44747"/>
                  </a:lnTo>
                  <a:lnTo>
                    <a:pt x="1301590" y="44747"/>
                  </a:lnTo>
                  <a:lnTo>
                    <a:pt x="1299353" y="44747"/>
                  </a:lnTo>
                  <a:lnTo>
                    <a:pt x="1297675" y="43069"/>
                  </a:lnTo>
                  <a:lnTo>
                    <a:pt x="1295997" y="43069"/>
                  </a:lnTo>
                  <a:lnTo>
                    <a:pt x="1294319" y="43069"/>
                  </a:lnTo>
                  <a:lnTo>
                    <a:pt x="1292641" y="43069"/>
                  </a:lnTo>
                  <a:lnTo>
                    <a:pt x="1292641" y="41391"/>
                  </a:lnTo>
                  <a:lnTo>
                    <a:pt x="1290963" y="41391"/>
                  </a:lnTo>
                  <a:lnTo>
                    <a:pt x="1288725" y="39713"/>
                  </a:lnTo>
                  <a:lnTo>
                    <a:pt x="1288725" y="41391"/>
                  </a:lnTo>
                  <a:lnTo>
                    <a:pt x="1287047" y="41391"/>
                  </a:lnTo>
                  <a:lnTo>
                    <a:pt x="1287047" y="43069"/>
                  </a:lnTo>
                  <a:lnTo>
                    <a:pt x="1285370" y="43069"/>
                  </a:lnTo>
                  <a:lnTo>
                    <a:pt x="1283691" y="44747"/>
                  </a:lnTo>
                  <a:lnTo>
                    <a:pt x="1282013" y="44747"/>
                  </a:lnTo>
                  <a:lnTo>
                    <a:pt x="1282013" y="46425"/>
                  </a:lnTo>
                  <a:lnTo>
                    <a:pt x="1282013" y="48663"/>
                  </a:lnTo>
                  <a:lnTo>
                    <a:pt x="1279776" y="50341"/>
                  </a:lnTo>
                  <a:lnTo>
                    <a:pt x="1279776" y="50341"/>
                  </a:lnTo>
                  <a:lnTo>
                    <a:pt x="1279776" y="52019"/>
                  </a:lnTo>
                  <a:lnTo>
                    <a:pt x="1279776" y="53697"/>
                  </a:lnTo>
                  <a:lnTo>
                    <a:pt x="1279776" y="55375"/>
                  </a:lnTo>
                  <a:lnTo>
                    <a:pt x="1278098" y="55375"/>
                  </a:lnTo>
                  <a:lnTo>
                    <a:pt x="1278098" y="57612"/>
                  </a:lnTo>
                  <a:lnTo>
                    <a:pt x="1276420" y="57612"/>
                  </a:lnTo>
                  <a:lnTo>
                    <a:pt x="1276420" y="59290"/>
                  </a:lnTo>
                  <a:lnTo>
                    <a:pt x="1278098" y="59290"/>
                  </a:lnTo>
                  <a:lnTo>
                    <a:pt x="1279776" y="59290"/>
                  </a:lnTo>
                  <a:lnTo>
                    <a:pt x="1278098" y="60968"/>
                  </a:lnTo>
                  <a:lnTo>
                    <a:pt x="1279776" y="62646"/>
                  </a:lnTo>
                  <a:lnTo>
                    <a:pt x="1279776" y="64324"/>
                  </a:lnTo>
                  <a:lnTo>
                    <a:pt x="1282013" y="66562"/>
                  </a:lnTo>
                  <a:lnTo>
                    <a:pt x="1282013" y="68240"/>
                  </a:lnTo>
                  <a:lnTo>
                    <a:pt x="1279776" y="68240"/>
                  </a:lnTo>
                  <a:lnTo>
                    <a:pt x="1278098" y="68240"/>
                  </a:lnTo>
                  <a:lnTo>
                    <a:pt x="1279776" y="68240"/>
                  </a:lnTo>
                  <a:lnTo>
                    <a:pt x="1278098" y="69918"/>
                  </a:lnTo>
                  <a:lnTo>
                    <a:pt x="1278098" y="71596"/>
                  </a:lnTo>
                  <a:lnTo>
                    <a:pt x="1276420" y="71596"/>
                  </a:lnTo>
                  <a:lnTo>
                    <a:pt x="1276420" y="73274"/>
                  </a:lnTo>
                  <a:lnTo>
                    <a:pt x="1274742" y="73274"/>
                  </a:lnTo>
                  <a:lnTo>
                    <a:pt x="1274742" y="74952"/>
                  </a:lnTo>
                  <a:lnTo>
                    <a:pt x="1274742" y="78867"/>
                  </a:lnTo>
                  <a:lnTo>
                    <a:pt x="1274742" y="80545"/>
                  </a:lnTo>
                  <a:lnTo>
                    <a:pt x="1273064" y="80545"/>
                  </a:lnTo>
                  <a:lnTo>
                    <a:pt x="1273064" y="83901"/>
                  </a:lnTo>
                  <a:lnTo>
                    <a:pt x="1273064" y="83901"/>
                  </a:lnTo>
                  <a:lnTo>
                    <a:pt x="1273064" y="86139"/>
                  </a:lnTo>
                  <a:lnTo>
                    <a:pt x="1274742" y="86139"/>
                  </a:lnTo>
                  <a:lnTo>
                    <a:pt x="1274742" y="87817"/>
                  </a:lnTo>
                  <a:lnTo>
                    <a:pt x="1274742" y="89495"/>
                  </a:lnTo>
                  <a:lnTo>
                    <a:pt x="1274742" y="91173"/>
                  </a:lnTo>
                  <a:lnTo>
                    <a:pt x="1274742" y="92851"/>
                  </a:lnTo>
                  <a:lnTo>
                    <a:pt x="1274742" y="95088"/>
                  </a:lnTo>
                  <a:lnTo>
                    <a:pt x="1276420" y="96766"/>
                  </a:lnTo>
                  <a:lnTo>
                    <a:pt x="1276420" y="98444"/>
                  </a:lnTo>
                  <a:lnTo>
                    <a:pt x="1276420" y="98444"/>
                  </a:lnTo>
                  <a:lnTo>
                    <a:pt x="1274742" y="101800"/>
                  </a:lnTo>
                  <a:lnTo>
                    <a:pt x="1274742" y="101800"/>
                  </a:lnTo>
                  <a:lnTo>
                    <a:pt x="1276420" y="101800"/>
                  </a:lnTo>
                  <a:lnTo>
                    <a:pt x="1278098" y="101800"/>
                  </a:lnTo>
                  <a:lnTo>
                    <a:pt x="1279776" y="101800"/>
                  </a:lnTo>
                  <a:lnTo>
                    <a:pt x="1282013" y="101800"/>
                  </a:lnTo>
                  <a:lnTo>
                    <a:pt x="1283691" y="101800"/>
                  </a:lnTo>
                  <a:lnTo>
                    <a:pt x="1285370" y="101800"/>
                  </a:lnTo>
                  <a:lnTo>
                    <a:pt x="1287047" y="103478"/>
                  </a:lnTo>
                  <a:lnTo>
                    <a:pt x="1287047" y="105716"/>
                  </a:lnTo>
                  <a:lnTo>
                    <a:pt x="1288725" y="105716"/>
                  </a:lnTo>
                  <a:lnTo>
                    <a:pt x="1288725" y="107394"/>
                  </a:lnTo>
                  <a:lnTo>
                    <a:pt x="1288725" y="109072"/>
                  </a:lnTo>
                  <a:lnTo>
                    <a:pt x="1287047" y="109072"/>
                  </a:lnTo>
                  <a:lnTo>
                    <a:pt x="1285370" y="109072"/>
                  </a:lnTo>
                  <a:lnTo>
                    <a:pt x="1285370" y="107394"/>
                  </a:lnTo>
                  <a:lnTo>
                    <a:pt x="1283691" y="107394"/>
                  </a:lnTo>
                  <a:lnTo>
                    <a:pt x="1282013" y="107394"/>
                  </a:lnTo>
                  <a:lnTo>
                    <a:pt x="1282013" y="109072"/>
                  </a:lnTo>
                  <a:lnTo>
                    <a:pt x="1279776" y="110750"/>
                  </a:lnTo>
                  <a:lnTo>
                    <a:pt x="1279776" y="112428"/>
                  </a:lnTo>
                  <a:lnTo>
                    <a:pt x="1278098" y="112428"/>
                  </a:lnTo>
                  <a:lnTo>
                    <a:pt x="1278098" y="114665"/>
                  </a:lnTo>
                  <a:lnTo>
                    <a:pt x="1276420" y="114665"/>
                  </a:lnTo>
                  <a:lnTo>
                    <a:pt x="1276420" y="116343"/>
                  </a:lnTo>
                  <a:lnTo>
                    <a:pt x="1276420" y="118021"/>
                  </a:lnTo>
                  <a:lnTo>
                    <a:pt x="1276420" y="119699"/>
                  </a:lnTo>
                  <a:lnTo>
                    <a:pt x="1276420" y="121377"/>
                  </a:lnTo>
                  <a:lnTo>
                    <a:pt x="1276420" y="123615"/>
                  </a:lnTo>
                  <a:lnTo>
                    <a:pt x="1276420" y="125293"/>
                  </a:lnTo>
                  <a:lnTo>
                    <a:pt x="1276420" y="126971"/>
                  </a:lnTo>
                  <a:lnTo>
                    <a:pt x="1274742" y="126971"/>
                  </a:lnTo>
                  <a:lnTo>
                    <a:pt x="1273064" y="126971"/>
                  </a:lnTo>
                  <a:lnTo>
                    <a:pt x="1273064" y="125293"/>
                  </a:lnTo>
                  <a:lnTo>
                    <a:pt x="1273064" y="125293"/>
                  </a:lnTo>
                  <a:lnTo>
                    <a:pt x="1270826" y="125293"/>
                  </a:lnTo>
                  <a:lnTo>
                    <a:pt x="1270826" y="126971"/>
                  </a:lnTo>
                  <a:lnTo>
                    <a:pt x="1270826" y="128649"/>
                  </a:lnTo>
                  <a:lnTo>
                    <a:pt x="1269148" y="128649"/>
                  </a:lnTo>
                  <a:lnTo>
                    <a:pt x="1267470" y="128649"/>
                  </a:lnTo>
                  <a:lnTo>
                    <a:pt x="1267470" y="128649"/>
                  </a:lnTo>
                  <a:lnTo>
                    <a:pt x="1265793" y="128649"/>
                  </a:lnTo>
                  <a:lnTo>
                    <a:pt x="1265793" y="130327"/>
                  </a:lnTo>
                  <a:lnTo>
                    <a:pt x="1264114" y="132005"/>
                  </a:lnTo>
                  <a:lnTo>
                    <a:pt x="1262436" y="134242"/>
                  </a:lnTo>
                  <a:lnTo>
                    <a:pt x="1262436" y="135920"/>
                  </a:lnTo>
                  <a:lnTo>
                    <a:pt x="1260199" y="135920"/>
                  </a:lnTo>
                  <a:lnTo>
                    <a:pt x="1260199" y="137598"/>
                  </a:lnTo>
                  <a:lnTo>
                    <a:pt x="1258521" y="137598"/>
                  </a:lnTo>
                  <a:lnTo>
                    <a:pt x="1258521" y="139276"/>
                  </a:lnTo>
                  <a:lnTo>
                    <a:pt x="1256843" y="143192"/>
                  </a:lnTo>
                  <a:lnTo>
                    <a:pt x="1253487" y="149904"/>
                  </a:lnTo>
                  <a:lnTo>
                    <a:pt x="1249571" y="152141"/>
                  </a:lnTo>
                  <a:lnTo>
                    <a:pt x="1247893" y="155497"/>
                  </a:lnTo>
                  <a:lnTo>
                    <a:pt x="1247893" y="157175"/>
                  </a:lnTo>
                  <a:lnTo>
                    <a:pt x="1246216" y="157175"/>
                  </a:lnTo>
                  <a:lnTo>
                    <a:pt x="1246216" y="160531"/>
                  </a:lnTo>
                  <a:lnTo>
                    <a:pt x="1246216" y="162769"/>
                  </a:lnTo>
                  <a:lnTo>
                    <a:pt x="1247893" y="162769"/>
                  </a:lnTo>
                  <a:lnTo>
                    <a:pt x="1247893" y="164447"/>
                  </a:lnTo>
                  <a:lnTo>
                    <a:pt x="1246216" y="164447"/>
                  </a:lnTo>
                  <a:lnTo>
                    <a:pt x="1246216" y="166125"/>
                  </a:lnTo>
                  <a:lnTo>
                    <a:pt x="1244537" y="166125"/>
                  </a:lnTo>
                  <a:lnTo>
                    <a:pt x="1244537" y="166125"/>
                  </a:lnTo>
                  <a:lnTo>
                    <a:pt x="1244537" y="164447"/>
                  </a:lnTo>
                  <a:lnTo>
                    <a:pt x="1242300" y="164447"/>
                  </a:lnTo>
                  <a:lnTo>
                    <a:pt x="1240622" y="164447"/>
                  </a:lnTo>
                  <a:lnTo>
                    <a:pt x="1238944" y="164447"/>
                  </a:lnTo>
                  <a:lnTo>
                    <a:pt x="1238944" y="166125"/>
                  </a:lnTo>
                  <a:lnTo>
                    <a:pt x="1237266" y="166125"/>
                  </a:lnTo>
                  <a:lnTo>
                    <a:pt x="1237266" y="167803"/>
                  </a:lnTo>
                  <a:lnTo>
                    <a:pt x="1237266" y="167803"/>
                  </a:lnTo>
                  <a:lnTo>
                    <a:pt x="1238944" y="167803"/>
                  </a:lnTo>
                  <a:lnTo>
                    <a:pt x="1238944" y="169481"/>
                  </a:lnTo>
                  <a:lnTo>
                    <a:pt x="1238944" y="171718"/>
                  </a:lnTo>
                  <a:lnTo>
                    <a:pt x="1238944" y="173396"/>
                  </a:lnTo>
                  <a:lnTo>
                    <a:pt x="1238944" y="175074"/>
                  </a:lnTo>
                  <a:lnTo>
                    <a:pt x="1238944" y="173396"/>
                  </a:lnTo>
                  <a:lnTo>
                    <a:pt x="1238944" y="175074"/>
                  </a:lnTo>
                  <a:lnTo>
                    <a:pt x="1238944" y="176752"/>
                  </a:lnTo>
                  <a:lnTo>
                    <a:pt x="1238944" y="178430"/>
                  </a:lnTo>
                  <a:lnTo>
                    <a:pt x="1237266" y="180668"/>
                  </a:lnTo>
                  <a:lnTo>
                    <a:pt x="1237266" y="180668"/>
                  </a:lnTo>
                  <a:lnTo>
                    <a:pt x="1238944" y="180668"/>
                  </a:lnTo>
                  <a:lnTo>
                    <a:pt x="1240622" y="180668"/>
                  </a:lnTo>
                  <a:lnTo>
                    <a:pt x="1240622" y="182346"/>
                  </a:lnTo>
                  <a:lnTo>
                    <a:pt x="1240622" y="184024"/>
                  </a:lnTo>
                  <a:lnTo>
                    <a:pt x="1238944" y="184024"/>
                  </a:lnTo>
                  <a:lnTo>
                    <a:pt x="1235588" y="185702"/>
                  </a:lnTo>
                  <a:lnTo>
                    <a:pt x="1233910" y="185702"/>
                  </a:lnTo>
                  <a:lnTo>
                    <a:pt x="1233910" y="187380"/>
                  </a:lnTo>
                  <a:lnTo>
                    <a:pt x="1233910" y="189058"/>
                  </a:lnTo>
                  <a:lnTo>
                    <a:pt x="1235588" y="189058"/>
                  </a:lnTo>
                  <a:lnTo>
                    <a:pt x="1237266" y="187380"/>
                  </a:lnTo>
                  <a:lnTo>
                    <a:pt x="1238944" y="187380"/>
                  </a:lnTo>
                  <a:lnTo>
                    <a:pt x="1240622" y="187380"/>
                  </a:lnTo>
                  <a:lnTo>
                    <a:pt x="1242300" y="187380"/>
                  </a:lnTo>
                  <a:lnTo>
                    <a:pt x="1244537" y="187380"/>
                  </a:lnTo>
                  <a:lnTo>
                    <a:pt x="1244537" y="189058"/>
                  </a:lnTo>
                  <a:lnTo>
                    <a:pt x="1244537" y="191295"/>
                  </a:lnTo>
                  <a:lnTo>
                    <a:pt x="1244537" y="192973"/>
                  </a:lnTo>
                  <a:lnTo>
                    <a:pt x="1242300" y="194651"/>
                  </a:lnTo>
                  <a:lnTo>
                    <a:pt x="1242300" y="196329"/>
                  </a:lnTo>
                  <a:lnTo>
                    <a:pt x="1240622" y="196329"/>
                  </a:lnTo>
                  <a:lnTo>
                    <a:pt x="1240622" y="198007"/>
                  </a:lnTo>
                  <a:lnTo>
                    <a:pt x="1240622" y="200245"/>
                  </a:lnTo>
                  <a:lnTo>
                    <a:pt x="1238944" y="200245"/>
                  </a:lnTo>
                  <a:lnTo>
                    <a:pt x="1238944" y="200245"/>
                  </a:lnTo>
                  <a:lnTo>
                    <a:pt x="1238944" y="201923"/>
                  </a:lnTo>
                  <a:lnTo>
                    <a:pt x="1240622" y="203601"/>
                  </a:lnTo>
                  <a:lnTo>
                    <a:pt x="1238944" y="205279"/>
                  </a:lnTo>
                  <a:lnTo>
                    <a:pt x="1238944" y="206957"/>
                  </a:lnTo>
                  <a:lnTo>
                    <a:pt x="1238944" y="210872"/>
                  </a:lnTo>
                  <a:lnTo>
                    <a:pt x="1237266" y="210872"/>
                  </a:lnTo>
                  <a:lnTo>
                    <a:pt x="1237266" y="212550"/>
                  </a:lnTo>
                  <a:lnTo>
                    <a:pt x="1237266" y="214228"/>
                  </a:lnTo>
                  <a:lnTo>
                    <a:pt x="1237266" y="215906"/>
                  </a:lnTo>
                  <a:lnTo>
                    <a:pt x="1237266" y="217584"/>
                  </a:lnTo>
                  <a:lnTo>
                    <a:pt x="1237266" y="219822"/>
                  </a:lnTo>
                  <a:lnTo>
                    <a:pt x="1235588" y="221500"/>
                  </a:lnTo>
                  <a:lnTo>
                    <a:pt x="1235588" y="223178"/>
                  </a:lnTo>
                  <a:lnTo>
                    <a:pt x="1235588" y="224856"/>
                  </a:lnTo>
                  <a:lnTo>
                    <a:pt x="1235588" y="226534"/>
                  </a:lnTo>
                  <a:lnTo>
                    <a:pt x="1235588" y="228771"/>
                  </a:lnTo>
                  <a:lnTo>
                    <a:pt x="1233910" y="228771"/>
                  </a:lnTo>
                  <a:lnTo>
                    <a:pt x="1235588" y="232127"/>
                  </a:lnTo>
                  <a:lnTo>
                    <a:pt x="1235588" y="233805"/>
                  </a:lnTo>
                  <a:lnTo>
                    <a:pt x="1235588" y="235483"/>
                  </a:lnTo>
                  <a:lnTo>
                    <a:pt x="1235588" y="237721"/>
                  </a:lnTo>
                  <a:lnTo>
                    <a:pt x="1235588" y="241077"/>
                  </a:lnTo>
                  <a:lnTo>
                    <a:pt x="1235588" y="242755"/>
                  </a:lnTo>
                  <a:lnTo>
                    <a:pt x="1235588" y="244433"/>
                  </a:lnTo>
                  <a:lnTo>
                    <a:pt x="1237266" y="244433"/>
                  </a:lnTo>
                  <a:lnTo>
                    <a:pt x="1238944" y="248348"/>
                  </a:lnTo>
                  <a:lnTo>
                    <a:pt x="1238944" y="250026"/>
                  </a:lnTo>
                  <a:lnTo>
                    <a:pt x="1237266" y="250026"/>
                  </a:lnTo>
                  <a:lnTo>
                    <a:pt x="1237266" y="251704"/>
                  </a:lnTo>
                  <a:lnTo>
                    <a:pt x="1235588" y="251704"/>
                  </a:lnTo>
                  <a:lnTo>
                    <a:pt x="1233910" y="251704"/>
                  </a:lnTo>
                  <a:lnTo>
                    <a:pt x="1233910" y="253382"/>
                  </a:lnTo>
                  <a:lnTo>
                    <a:pt x="1233910" y="255060"/>
                  </a:lnTo>
                  <a:lnTo>
                    <a:pt x="1233910" y="257298"/>
                  </a:lnTo>
                  <a:lnTo>
                    <a:pt x="1231672" y="257298"/>
                  </a:lnTo>
                  <a:lnTo>
                    <a:pt x="1231672" y="258976"/>
                  </a:lnTo>
                  <a:lnTo>
                    <a:pt x="1229994" y="258976"/>
                  </a:lnTo>
                  <a:lnTo>
                    <a:pt x="1228317" y="258976"/>
                  </a:lnTo>
                  <a:lnTo>
                    <a:pt x="1228317" y="260654"/>
                  </a:lnTo>
                  <a:lnTo>
                    <a:pt x="1226639" y="262332"/>
                  </a:lnTo>
                  <a:lnTo>
                    <a:pt x="1226639" y="266247"/>
                  </a:lnTo>
                  <a:lnTo>
                    <a:pt x="1226639" y="267925"/>
                  </a:lnTo>
                  <a:lnTo>
                    <a:pt x="1226639" y="269603"/>
                  </a:lnTo>
                  <a:lnTo>
                    <a:pt x="1226639" y="269603"/>
                  </a:lnTo>
                  <a:lnTo>
                    <a:pt x="1228317" y="269603"/>
                  </a:lnTo>
                  <a:lnTo>
                    <a:pt x="1228317" y="271281"/>
                  </a:lnTo>
                  <a:lnTo>
                    <a:pt x="1228317" y="272959"/>
                  </a:lnTo>
                  <a:lnTo>
                    <a:pt x="1228317" y="274637"/>
                  </a:lnTo>
                  <a:lnTo>
                    <a:pt x="1228317" y="276875"/>
                  </a:lnTo>
                  <a:lnTo>
                    <a:pt x="1226639" y="276875"/>
                  </a:lnTo>
                  <a:lnTo>
                    <a:pt x="1226639" y="278553"/>
                  </a:lnTo>
                  <a:lnTo>
                    <a:pt x="1226639" y="280231"/>
                  </a:lnTo>
                  <a:lnTo>
                    <a:pt x="1226639" y="280231"/>
                  </a:lnTo>
                  <a:lnTo>
                    <a:pt x="1226639" y="281909"/>
                  </a:lnTo>
                  <a:lnTo>
                    <a:pt x="1224960" y="281909"/>
                  </a:lnTo>
                  <a:lnTo>
                    <a:pt x="1222723" y="281909"/>
                  </a:lnTo>
                  <a:lnTo>
                    <a:pt x="1222723" y="285824"/>
                  </a:lnTo>
                  <a:lnTo>
                    <a:pt x="1222723" y="287502"/>
                  </a:lnTo>
                  <a:lnTo>
                    <a:pt x="1222723" y="289180"/>
                  </a:lnTo>
                  <a:lnTo>
                    <a:pt x="1221045" y="290858"/>
                  </a:lnTo>
                  <a:lnTo>
                    <a:pt x="1221045" y="292536"/>
                  </a:lnTo>
                  <a:lnTo>
                    <a:pt x="1221045" y="294774"/>
                  </a:lnTo>
                  <a:lnTo>
                    <a:pt x="1221045" y="296452"/>
                  </a:lnTo>
                  <a:lnTo>
                    <a:pt x="1221045" y="298130"/>
                  </a:lnTo>
                  <a:lnTo>
                    <a:pt x="1219367" y="299808"/>
                  </a:lnTo>
                  <a:lnTo>
                    <a:pt x="1217689" y="305401"/>
                  </a:lnTo>
                  <a:lnTo>
                    <a:pt x="1217689" y="307079"/>
                  </a:lnTo>
                  <a:lnTo>
                    <a:pt x="1219367" y="307079"/>
                  </a:lnTo>
                  <a:lnTo>
                    <a:pt x="1221045" y="307079"/>
                  </a:lnTo>
                  <a:lnTo>
                    <a:pt x="1222723" y="307079"/>
                  </a:lnTo>
                  <a:lnTo>
                    <a:pt x="1224960" y="307079"/>
                  </a:lnTo>
                  <a:lnTo>
                    <a:pt x="1226639" y="307079"/>
                  </a:lnTo>
                  <a:lnTo>
                    <a:pt x="1226639" y="308757"/>
                  </a:lnTo>
                  <a:lnTo>
                    <a:pt x="1228317" y="308757"/>
                  </a:lnTo>
                  <a:lnTo>
                    <a:pt x="1229994" y="308757"/>
                  </a:lnTo>
                  <a:lnTo>
                    <a:pt x="1231672" y="308757"/>
                  </a:lnTo>
                  <a:lnTo>
                    <a:pt x="1231672" y="307079"/>
                  </a:lnTo>
                  <a:lnTo>
                    <a:pt x="1231672" y="305401"/>
                  </a:lnTo>
                  <a:lnTo>
                    <a:pt x="1233910" y="305401"/>
                  </a:lnTo>
                  <a:lnTo>
                    <a:pt x="1233910" y="303164"/>
                  </a:lnTo>
                  <a:lnTo>
                    <a:pt x="1235588" y="303164"/>
                  </a:lnTo>
                  <a:lnTo>
                    <a:pt x="1237266" y="301486"/>
                  </a:lnTo>
                  <a:lnTo>
                    <a:pt x="1235588" y="301486"/>
                  </a:lnTo>
                  <a:lnTo>
                    <a:pt x="1235588" y="299808"/>
                  </a:lnTo>
                  <a:lnTo>
                    <a:pt x="1233910" y="299808"/>
                  </a:lnTo>
                  <a:lnTo>
                    <a:pt x="1233910" y="298130"/>
                  </a:lnTo>
                  <a:lnTo>
                    <a:pt x="1233910" y="296452"/>
                  </a:lnTo>
                  <a:lnTo>
                    <a:pt x="1233910" y="294774"/>
                  </a:lnTo>
                  <a:lnTo>
                    <a:pt x="1233910" y="292536"/>
                  </a:lnTo>
                  <a:lnTo>
                    <a:pt x="1233910" y="290858"/>
                  </a:lnTo>
                  <a:lnTo>
                    <a:pt x="1233910" y="289180"/>
                  </a:lnTo>
                  <a:lnTo>
                    <a:pt x="1233910" y="287502"/>
                  </a:lnTo>
                  <a:lnTo>
                    <a:pt x="1233910" y="285824"/>
                  </a:lnTo>
                  <a:lnTo>
                    <a:pt x="1235588" y="285824"/>
                  </a:lnTo>
                  <a:lnTo>
                    <a:pt x="1235588" y="283587"/>
                  </a:lnTo>
                  <a:lnTo>
                    <a:pt x="1235588" y="281909"/>
                  </a:lnTo>
                  <a:lnTo>
                    <a:pt x="1235588" y="280231"/>
                  </a:lnTo>
                  <a:lnTo>
                    <a:pt x="1238944" y="276875"/>
                  </a:lnTo>
                  <a:lnTo>
                    <a:pt x="1238944" y="274637"/>
                  </a:lnTo>
                  <a:lnTo>
                    <a:pt x="1238944" y="272959"/>
                  </a:lnTo>
                  <a:lnTo>
                    <a:pt x="1240622" y="271281"/>
                  </a:lnTo>
                  <a:lnTo>
                    <a:pt x="1240622" y="267925"/>
                  </a:lnTo>
                  <a:lnTo>
                    <a:pt x="1242300" y="267925"/>
                  </a:lnTo>
                  <a:lnTo>
                    <a:pt x="1244537" y="264010"/>
                  </a:lnTo>
                  <a:lnTo>
                    <a:pt x="1246216" y="262332"/>
                  </a:lnTo>
                  <a:lnTo>
                    <a:pt x="1247893" y="262332"/>
                  </a:lnTo>
                  <a:lnTo>
                    <a:pt x="1247893" y="264010"/>
                  </a:lnTo>
                  <a:lnTo>
                    <a:pt x="1249571" y="264010"/>
                  </a:lnTo>
                  <a:lnTo>
                    <a:pt x="1251249" y="264010"/>
                  </a:lnTo>
                  <a:lnTo>
                    <a:pt x="1253487" y="266247"/>
                  </a:lnTo>
                  <a:lnTo>
                    <a:pt x="1253487" y="267925"/>
                  </a:lnTo>
                  <a:lnTo>
                    <a:pt x="1253487" y="269603"/>
                  </a:lnTo>
                  <a:lnTo>
                    <a:pt x="1253487" y="271281"/>
                  </a:lnTo>
                  <a:lnTo>
                    <a:pt x="1253487" y="269603"/>
                  </a:lnTo>
                  <a:lnTo>
                    <a:pt x="1253487" y="271281"/>
                  </a:lnTo>
                  <a:lnTo>
                    <a:pt x="1255165" y="272959"/>
                  </a:lnTo>
                  <a:lnTo>
                    <a:pt x="1255165" y="274637"/>
                  </a:lnTo>
                  <a:lnTo>
                    <a:pt x="1256843" y="274637"/>
                  </a:lnTo>
                  <a:lnTo>
                    <a:pt x="1258521" y="274637"/>
                  </a:lnTo>
                  <a:lnTo>
                    <a:pt x="1258521" y="276875"/>
                  </a:lnTo>
                  <a:lnTo>
                    <a:pt x="1262436" y="280231"/>
                  </a:lnTo>
                  <a:lnTo>
                    <a:pt x="1264114" y="280231"/>
                  </a:lnTo>
                  <a:lnTo>
                    <a:pt x="1265793" y="281909"/>
                  </a:lnTo>
                  <a:lnTo>
                    <a:pt x="1267470" y="281909"/>
                  </a:lnTo>
                  <a:lnTo>
                    <a:pt x="1269148" y="283587"/>
                  </a:lnTo>
                  <a:lnTo>
                    <a:pt x="1269148" y="285824"/>
                  </a:lnTo>
                  <a:lnTo>
                    <a:pt x="1270826" y="285824"/>
                  </a:lnTo>
                  <a:lnTo>
                    <a:pt x="1274742" y="285824"/>
                  </a:lnTo>
                  <a:lnTo>
                    <a:pt x="1276420" y="285824"/>
                  </a:lnTo>
                  <a:lnTo>
                    <a:pt x="1276420" y="287502"/>
                  </a:lnTo>
                  <a:lnTo>
                    <a:pt x="1278098" y="287502"/>
                  </a:lnTo>
                  <a:lnTo>
                    <a:pt x="1279776" y="287502"/>
                  </a:lnTo>
                  <a:lnTo>
                    <a:pt x="1282013" y="287502"/>
                  </a:lnTo>
                  <a:lnTo>
                    <a:pt x="1283691" y="287502"/>
                  </a:lnTo>
                  <a:lnTo>
                    <a:pt x="1283691" y="289180"/>
                  </a:lnTo>
                  <a:lnTo>
                    <a:pt x="1285370" y="289180"/>
                  </a:lnTo>
                  <a:lnTo>
                    <a:pt x="1285370" y="290858"/>
                  </a:lnTo>
                  <a:lnTo>
                    <a:pt x="1285370" y="292536"/>
                  </a:lnTo>
                  <a:lnTo>
                    <a:pt x="1287047" y="292536"/>
                  </a:lnTo>
                  <a:lnTo>
                    <a:pt x="1287047" y="294774"/>
                  </a:lnTo>
                  <a:lnTo>
                    <a:pt x="1287047" y="296452"/>
                  </a:lnTo>
                  <a:lnTo>
                    <a:pt x="1288725" y="296452"/>
                  </a:lnTo>
                  <a:lnTo>
                    <a:pt x="1288725" y="298130"/>
                  </a:lnTo>
                  <a:lnTo>
                    <a:pt x="1288725" y="299808"/>
                  </a:lnTo>
                  <a:lnTo>
                    <a:pt x="1290963" y="301486"/>
                  </a:lnTo>
                  <a:lnTo>
                    <a:pt x="1290963" y="303164"/>
                  </a:lnTo>
                  <a:lnTo>
                    <a:pt x="1292641" y="305401"/>
                  </a:lnTo>
                  <a:lnTo>
                    <a:pt x="1292641" y="307079"/>
                  </a:lnTo>
                  <a:lnTo>
                    <a:pt x="1287047" y="307079"/>
                  </a:lnTo>
                  <a:lnTo>
                    <a:pt x="1287047" y="308757"/>
                  </a:lnTo>
                  <a:lnTo>
                    <a:pt x="1285370" y="310435"/>
                  </a:lnTo>
                  <a:lnTo>
                    <a:pt x="1282013" y="310435"/>
                  </a:lnTo>
                  <a:lnTo>
                    <a:pt x="1279776" y="308757"/>
                  </a:lnTo>
                  <a:lnTo>
                    <a:pt x="1279776" y="307079"/>
                  </a:lnTo>
                  <a:lnTo>
                    <a:pt x="1278098" y="307079"/>
                  </a:lnTo>
                  <a:lnTo>
                    <a:pt x="1276420" y="307079"/>
                  </a:lnTo>
                  <a:lnTo>
                    <a:pt x="1276420" y="305401"/>
                  </a:lnTo>
                  <a:lnTo>
                    <a:pt x="1274742" y="303164"/>
                  </a:lnTo>
                  <a:lnTo>
                    <a:pt x="1273064" y="301486"/>
                  </a:lnTo>
                  <a:lnTo>
                    <a:pt x="1273064" y="299808"/>
                  </a:lnTo>
                  <a:lnTo>
                    <a:pt x="1270826" y="299808"/>
                  </a:lnTo>
                  <a:lnTo>
                    <a:pt x="1269148" y="299808"/>
                  </a:lnTo>
                  <a:lnTo>
                    <a:pt x="1269148" y="298130"/>
                  </a:lnTo>
                  <a:lnTo>
                    <a:pt x="1269148" y="296452"/>
                  </a:lnTo>
                  <a:lnTo>
                    <a:pt x="1267470" y="294774"/>
                  </a:lnTo>
                  <a:lnTo>
                    <a:pt x="1265793" y="294774"/>
                  </a:lnTo>
                  <a:lnTo>
                    <a:pt x="1264114" y="294774"/>
                  </a:lnTo>
                  <a:lnTo>
                    <a:pt x="1262436" y="294774"/>
                  </a:lnTo>
                  <a:lnTo>
                    <a:pt x="1262436" y="292536"/>
                  </a:lnTo>
                  <a:lnTo>
                    <a:pt x="1258521" y="294774"/>
                  </a:lnTo>
                  <a:lnTo>
                    <a:pt x="1258521" y="296452"/>
                  </a:lnTo>
                  <a:lnTo>
                    <a:pt x="1258521" y="298130"/>
                  </a:lnTo>
                  <a:lnTo>
                    <a:pt x="1256843" y="298130"/>
                  </a:lnTo>
                  <a:lnTo>
                    <a:pt x="1255165" y="298130"/>
                  </a:lnTo>
                  <a:lnTo>
                    <a:pt x="1255165" y="296452"/>
                  </a:lnTo>
                  <a:lnTo>
                    <a:pt x="1253487" y="294774"/>
                  </a:lnTo>
                  <a:lnTo>
                    <a:pt x="1253487" y="294774"/>
                  </a:lnTo>
                  <a:lnTo>
                    <a:pt x="1251249" y="296452"/>
                  </a:lnTo>
                  <a:lnTo>
                    <a:pt x="1251249" y="298130"/>
                  </a:lnTo>
                  <a:lnTo>
                    <a:pt x="1249571" y="298130"/>
                  </a:lnTo>
                  <a:lnTo>
                    <a:pt x="1246216" y="299808"/>
                  </a:lnTo>
                  <a:lnTo>
                    <a:pt x="1246216" y="301486"/>
                  </a:lnTo>
                  <a:lnTo>
                    <a:pt x="1247893" y="301486"/>
                  </a:lnTo>
                  <a:lnTo>
                    <a:pt x="1249571" y="301486"/>
                  </a:lnTo>
                  <a:lnTo>
                    <a:pt x="1249571" y="303164"/>
                  </a:lnTo>
                  <a:lnTo>
                    <a:pt x="1251249" y="303164"/>
                  </a:lnTo>
                  <a:lnTo>
                    <a:pt x="1251249" y="305401"/>
                  </a:lnTo>
                  <a:lnTo>
                    <a:pt x="1253487" y="305401"/>
                  </a:lnTo>
                  <a:lnTo>
                    <a:pt x="1255165" y="305401"/>
                  </a:lnTo>
                  <a:lnTo>
                    <a:pt x="1256843" y="307079"/>
                  </a:lnTo>
                  <a:lnTo>
                    <a:pt x="1258521" y="307079"/>
                  </a:lnTo>
                  <a:lnTo>
                    <a:pt x="1260199" y="308757"/>
                  </a:lnTo>
                  <a:lnTo>
                    <a:pt x="1260199" y="310435"/>
                  </a:lnTo>
                  <a:lnTo>
                    <a:pt x="1262436" y="310435"/>
                  </a:lnTo>
                  <a:lnTo>
                    <a:pt x="1262436" y="312113"/>
                  </a:lnTo>
                  <a:lnTo>
                    <a:pt x="1260199" y="314351"/>
                  </a:lnTo>
                  <a:lnTo>
                    <a:pt x="1258521" y="316029"/>
                  </a:lnTo>
                  <a:lnTo>
                    <a:pt x="1258521" y="317707"/>
                  </a:lnTo>
                  <a:lnTo>
                    <a:pt x="1256843" y="317707"/>
                  </a:lnTo>
                  <a:lnTo>
                    <a:pt x="1256843" y="317707"/>
                  </a:lnTo>
                  <a:lnTo>
                    <a:pt x="1255165" y="317707"/>
                  </a:lnTo>
                  <a:lnTo>
                    <a:pt x="1253487" y="317707"/>
                  </a:lnTo>
                  <a:lnTo>
                    <a:pt x="1253487" y="321063"/>
                  </a:lnTo>
                  <a:lnTo>
                    <a:pt x="1255165" y="321063"/>
                  </a:lnTo>
                  <a:lnTo>
                    <a:pt x="1256843" y="321063"/>
                  </a:lnTo>
                  <a:lnTo>
                    <a:pt x="1258521" y="321063"/>
                  </a:lnTo>
                  <a:lnTo>
                    <a:pt x="1258521" y="323300"/>
                  </a:lnTo>
                  <a:lnTo>
                    <a:pt x="1260199" y="323300"/>
                  </a:lnTo>
                  <a:lnTo>
                    <a:pt x="1262436" y="323300"/>
                  </a:lnTo>
                  <a:lnTo>
                    <a:pt x="1264114" y="323300"/>
                  </a:lnTo>
                  <a:lnTo>
                    <a:pt x="1265793" y="323300"/>
                  </a:lnTo>
                  <a:lnTo>
                    <a:pt x="1267470" y="324978"/>
                  </a:lnTo>
                  <a:lnTo>
                    <a:pt x="1265793" y="326656"/>
                  </a:lnTo>
                  <a:lnTo>
                    <a:pt x="1262436" y="326656"/>
                  </a:lnTo>
                  <a:lnTo>
                    <a:pt x="1262436" y="328334"/>
                  </a:lnTo>
                  <a:lnTo>
                    <a:pt x="1258521" y="328334"/>
                  </a:lnTo>
                  <a:lnTo>
                    <a:pt x="1258521" y="330012"/>
                  </a:lnTo>
                  <a:lnTo>
                    <a:pt x="1258521" y="331690"/>
                  </a:lnTo>
                  <a:lnTo>
                    <a:pt x="1262436" y="331690"/>
                  </a:lnTo>
                  <a:lnTo>
                    <a:pt x="1264114" y="330012"/>
                  </a:lnTo>
                  <a:lnTo>
                    <a:pt x="1265793" y="330012"/>
                  </a:lnTo>
                  <a:lnTo>
                    <a:pt x="1267470" y="330012"/>
                  </a:lnTo>
                  <a:lnTo>
                    <a:pt x="1269148" y="330012"/>
                  </a:lnTo>
                  <a:lnTo>
                    <a:pt x="1270826" y="330012"/>
                  </a:lnTo>
                  <a:lnTo>
                    <a:pt x="1270826" y="331690"/>
                  </a:lnTo>
                  <a:lnTo>
                    <a:pt x="1273064" y="331690"/>
                  </a:lnTo>
                  <a:lnTo>
                    <a:pt x="1273064" y="333928"/>
                  </a:lnTo>
                  <a:lnTo>
                    <a:pt x="1274742" y="333928"/>
                  </a:lnTo>
                  <a:lnTo>
                    <a:pt x="1276420" y="335606"/>
                  </a:lnTo>
                  <a:lnTo>
                    <a:pt x="1278098" y="335606"/>
                  </a:lnTo>
                  <a:lnTo>
                    <a:pt x="1278098" y="337284"/>
                  </a:lnTo>
                  <a:lnTo>
                    <a:pt x="1278098" y="338962"/>
                  </a:lnTo>
                  <a:lnTo>
                    <a:pt x="1279776" y="338962"/>
                  </a:lnTo>
                  <a:lnTo>
                    <a:pt x="1279776" y="340640"/>
                  </a:lnTo>
                  <a:lnTo>
                    <a:pt x="1278098" y="340640"/>
                  </a:lnTo>
                  <a:lnTo>
                    <a:pt x="1278098" y="342877"/>
                  </a:lnTo>
                  <a:lnTo>
                    <a:pt x="1276420" y="342877"/>
                  </a:lnTo>
                  <a:lnTo>
                    <a:pt x="1276420" y="344555"/>
                  </a:lnTo>
                  <a:lnTo>
                    <a:pt x="1276420" y="346233"/>
                  </a:lnTo>
                  <a:lnTo>
                    <a:pt x="1278098" y="346233"/>
                  </a:lnTo>
                  <a:lnTo>
                    <a:pt x="1279776" y="346233"/>
                  </a:lnTo>
                  <a:lnTo>
                    <a:pt x="1279776" y="344555"/>
                  </a:lnTo>
                  <a:lnTo>
                    <a:pt x="1282013" y="344555"/>
                  </a:lnTo>
                  <a:lnTo>
                    <a:pt x="1282013" y="346233"/>
                  </a:lnTo>
                  <a:lnTo>
                    <a:pt x="1283691" y="346233"/>
                  </a:lnTo>
                  <a:lnTo>
                    <a:pt x="1285370" y="347911"/>
                  </a:lnTo>
                  <a:lnTo>
                    <a:pt x="1287047" y="347911"/>
                  </a:lnTo>
                  <a:lnTo>
                    <a:pt x="1288725" y="347911"/>
                  </a:lnTo>
                  <a:lnTo>
                    <a:pt x="1288725" y="347911"/>
                  </a:lnTo>
                  <a:lnTo>
                    <a:pt x="1288725" y="346233"/>
                  </a:lnTo>
                  <a:lnTo>
                    <a:pt x="1288725" y="344555"/>
                  </a:lnTo>
                  <a:lnTo>
                    <a:pt x="1288725" y="342877"/>
                  </a:lnTo>
                  <a:lnTo>
                    <a:pt x="1288725" y="340640"/>
                  </a:lnTo>
                  <a:lnTo>
                    <a:pt x="1287047" y="340640"/>
                  </a:lnTo>
                  <a:lnTo>
                    <a:pt x="1287047" y="338962"/>
                  </a:lnTo>
                  <a:lnTo>
                    <a:pt x="1288725" y="337284"/>
                  </a:lnTo>
                  <a:lnTo>
                    <a:pt x="1288725" y="335606"/>
                  </a:lnTo>
                  <a:lnTo>
                    <a:pt x="1290963" y="333928"/>
                  </a:lnTo>
                  <a:lnTo>
                    <a:pt x="1292641" y="333928"/>
                  </a:lnTo>
                  <a:lnTo>
                    <a:pt x="1292641" y="335606"/>
                  </a:lnTo>
                  <a:lnTo>
                    <a:pt x="1294319" y="335606"/>
                  </a:lnTo>
                  <a:lnTo>
                    <a:pt x="1295997" y="335606"/>
                  </a:lnTo>
                  <a:lnTo>
                    <a:pt x="1297675" y="335606"/>
                  </a:lnTo>
                  <a:lnTo>
                    <a:pt x="1297675" y="337284"/>
                  </a:lnTo>
                  <a:lnTo>
                    <a:pt x="1299353" y="337284"/>
                  </a:lnTo>
                  <a:lnTo>
                    <a:pt x="1301590" y="337284"/>
                  </a:lnTo>
                  <a:lnTo>
                    <a:pt x="1303268" y="337284"/>
                  </a:lnTo>
                  <a:lnTo>
                    <a:pt x="1303268" y="338962"/>
                  </a:lnTo>
                  <a:lnTo>
                    <a:pt x="1304947" y="338962"/>
                  </a:lnTo>
                  <a:lnTo>
                    <a:pt x="1304947" y="340640"/>
                  </a:lnTo>
                  <a:lnTo>
                    <a:pt x="1304947" y="340640"/>
                  </a:lnTo>
                  <a:lnTo>
                    <a:pt x="1304947" y="342877"/>
                  </a:lnTo>
                  <a:lnTo>
                    <a:pt x="1306624" y="342877"/>
                  </a:lnTo>
                  <a:lnTo>
                    <a:pt x="1306624" y="344555"/>
                  </a:lnTo>
                  <a:lnTo>
                    <a:pt x="1306624" y="346233"/>
                  </a:lnTo>
                  <a:lnTo>
                    <a:pt x="1306624" y="346233"/>
                  </a:lnTo>
                  <a:lnTo>
                    <a:pt x="1308302" y="347911"/>
                  </a:lnTo>
                  <a:lnTo>
                    <a:pt x="1308302" y="349589"/>
                  </a:lnTo>
                  <a:lnTo>
                    <a:pt x="1308302" y="351827"/>
                  </a:lnTo>
                  <a:lnTo>
                    <a:pt x="1308302" y="353505"/>
                  </a:lnTo>
                  <a:lnTo>
                    <a:pt x="1306624" y="356861"/>
                  </a:lnTo>
                  <a:lnTo>
                    <a:pt x="1308302" y="356861"/>
                  </a:lnTo>
                  <a:lnTo>
                    <a:pt x="1308302" y="358539"/>
                  </a:lnTo>
                  <a:lnTo>
                    <a:pt x="1308302" y="360217"/>
                  </a:lnTo>
                  <a:lnTo>
                    <a:pt x="1308302" y="362454"/>
                  </a:lnTo>
                  <a:lnTo>
                    <a:pt x="1308302" y="364132"/>
                  </a:lnTo>
                  <a:lnTo>
                    <a:pt x="1308302" y="365810"/>
                  </a:lnTo>
                  <a:lnTo>
                    <a:pt x="1308302" y="369166"/>
                  </a:lnTo>
                  <a:lnTo>
                    <a:pt x="1308302" y="371404"/>
                  </a:lnTo>
                  <a:lnTo>
                    <a:pt x="1308302" y="374760"/>
                  </a:lnTo>
                  <a:lnTo>
                    <a:pt x="1308302" y="376438"/>
                  </a:lnTo>
                  <a:lnTo>
                    <a:pt x="1308302" y="376438"/>
                  </a:lnTo>
                  <a:lnTo>
                    <a:pt x="1308302" y="378116"/>
                  </a:lnTo>
                  <a:lnTo>
                    <a:pt x="1306624" y="378116"/>
                  </a:lnTo>
                  <a:lnTo>
                    <a:pt x="1306624" y="380353"/>
                  </a:lnTo>
                  <a:lnTo>
                    <a:pt x="1306624" y="382031"/>
                  </a:lnTo>
                  <a:lnTo>
                    <a:pt x="1306624" y="383709"/>
                  </a:lnTo>
                  <a:lnTo>
                    <a:pt x="1306624" y="385387"/>
                  </a:lnTo>
                  <a:lnTo>
                    <a:pt x="1306624" y="387065"/>
                  </a:lnTo>
                  <a:lnTo>
                    <a:pt x="1304947" y="387065"/>
                  </a:lnTo>
                  <a:lnTo>
                    <a:pt x="1303268" y="387065"/>
                  </a:lnTo>
                  <a:lnTo>
                    <a:pt x="1303268" y="388743"/>
                  </a:lnTo>
                  <a:lnTo>
                    <a:pt x="1303268" y="390981"/>
                  </a:lnTo>
                  <a:lnTo>
                    <a:pt x="1303268" y="392659"/>
                  </a:lnTo>
                  <a:lnTo>
                    <a:pt x="1303268" y="392659"/>
                  </a:lnTo>
                  <a:lnTo>
                    <a:pt x="1301590" y="392659"/>
                  </a:lnTo>
                  <a:lnTo>
                    <a:pt x="1299353" y="392659"/>
                  </a:lnTo>
                  <a:lnTo>
                    <a:pt x="1299353" y="392659"/>
                  </a:lnTo>
                  <a:lnTo>
                    <a:pt x="1297675" y="392659"/>
                  </a:lnTo>
                  <a:lnTo>
                    <a:pt x="1299353" y="392659"/>
                  </a:lnTo>
                  <a:lnTo>
                    <a:pt x="1297675" y="392659"/>
                  </a:lnTo>
                  <a:lnTo>
                    <a:pt x="1295997" y="392659"/>
                  </a:lnTo>
                  <a:lnTo>
                    <a:pt x="1294319" y="392659"/>
                  </a:lnTo>
                  <a:lnTo>
                    <a:pt x="1292641" y="392659"/>
                  </a:lnTo>
                  <a:lnTo>
                    <a:pt x="1292641" y="390981"/>
                  </a:lnTo>
                  <a:lnTo>
                    <a:pt x="1292641" y="388743"/>
                  </a:lnTo>
                  <a:lnTo>
                    <a:pt x="1292641" y="387065"/>
                  </a:lnTo>
                  <a:lnTo>
                    <a:pt x="1290963" y="387065"/>
                  </a:lnTo>
                  <a:lnTo>
                    <a:pt x="1288725" y="387065"/>
                  </a:lnTo>
                  <a:lnTo>
                    <a:pt x="1287047" y="387065"/>
                  </a:lnTo>
                  <a:lnTo>
                    <a:pt x="1285370" y="387065"/>
                  </a:lnTo>
                  <a:lnTo>
                    <a:pt x="1283691" y="387065"/>
                  </a:lnTo>
                  <a:lnTo>
                    <a:pt x="1283691" y="385387"/>
                  </a:lnTo>
                  <a:lnTo>
                    <a:pt x="1282013" y="385387"/>
                  </a:lnTo>
                  <a:lnTo>
                    <a:pt x="1282013" y="387065"/>
                  </a:lnTo>
                  <a:lnTo>
                    <a:pt x="1279776" y="387065"/>
                  </a:lnTo>
                  <a:lnTo>
                    <a:pt x="1279776" y="385387"/>
                  </a:lnTo>
                  <a:lnTo>
                    <a:pt x="1279776" y="383709"/>
                  </a:lnTo>
                  <a:lnTo>
                    <a:pt x="1278098" y="383709"/>
                  </a:lnTo>
                  <a:lnTo>
                    <a:pt x="1276420" y="383709"/>
                  </a:lnTo>
                  <a:lnTo>
                    <a:pt x="1276420" y="382031"/>
                  </a:lnTo>
                  <a:lnTo>
                    <a:pt x="1274742" y="380353"/>
                  </a:lnTo>
                  <a:lnTo>
                    <a:pt x="1274742" y="380353"/>
                  </a:lnTo>
                  <a:lnTo>
                    <a:pt x="1273064" y="380353"/>
                  </a:lnTo>
                  <a:lnTo>
                    <a:pt x="1270826" y="380353"/>
                  </a:lnTo>
                  <a:lnTo>
                    <a:pt x="1270826" y="378116"/>
                  </a:lnTo>
                  <a:lnTo>
                    <a:pt x="1270826" y="376438"/>
                  </a:lnTo>
                  <a:lnTo>
                    <a:pt x="1269148" y="376438"/>
                  </a:lnTo>
                  <a:lnTo>
                    <a:pt x="1269148" y="374760"/>
                  </a:lnTo>
                  <a:lnTo>
                    <a:pt x="1267470" y="374760"/>
                  </a:lnTo>
                  <a:lnTo>
                    <a:pt x="1265793" y="374760"/>
                  </a:lnTo>
                  <a:lnTo>
                    <a:pt x="1264114" y="374760"/>
                  </a:lnTo>
                  <a:lnTo>
                    <a:pt x="1262436" y="376438"/>
                  </a:lnTo>
                  <a:lnTo>
                    <a:pt x="1260199" y="376438"/>
                  </a:lnTo>
                  <a:lnTo>
                    <a:pt x="1258521" y="376438"/>
                  </a:lnTo>
                  <a:lnTo>
                    <a:pt x="1258521" y="374760"/>
                  </a:lnTo>
                  <a:lnTo>
                    <a:pt x="1256843" y="374760"/>
                  </a:lnTo>
                  <a:lnTo>
                    <a:pt x="1255165" y="374760"/>
                  </a:lnTo>
                  <a:lnTo>
                    <a:pt x="1253487" y="373082"/>
                  </a:lnTo>
                  <a:lnTo>
                    <a:pt x="1251249" y="371404"/>
                  </a:lnTo>
                  <a:lnTo>
                    <a:pt x="1249571" y="371404"/>
                  </a:lnTo>
                  <a:lnTo>
                    <a:pt x="1247893" y="371404"/>
                  </a:lnTo>
                  <a:lnTo>
                    <a:pt x="1247893" y="373082"/>
                  </a:lnTo>
                  <a:lnTo>
                    <a:pt x="1246216" y="374760"/>
                  </a:lnTo>
                  <a:lnTo>
                    <a:pt x="1247893" y="374760"/>
                  </a:lnTo>
                  <a:lnTo>
                    <a:pt x="1249571" y="374760"/>
                  </a:lnTo>
                  <a:lnTo>
                    <a:pt x="1249571" y="376438"/>
                  </a:lnTo>
                  <a:lnTo>
                    <a:pt x="1251249" y="378116"/>
                  </a:lnTo>
                  <a:lnTo>
                    <a:pt x="1249571" y="380353"/>
                  </a:lnTo>
                  <a:lnTo>
                    <a:pt x="1249571" y="382031"/>
                  </a:lnTo>
                  <a:lnTo>
                    <a:pt x="1247893" y="382031"/>
                  </a:lnTo>
                  <a:lnTo>
                    <a:pt x="1247893" y="383709"/>
                  </a:lnTo>
                  <a:lnTo>
                    <a:pt x="1246216" y="383709"/>
                  </a:lnTo>
                  <a:lnTo>
                    <a:pt x="1244537" y="383709"/>
                  </a:lnTo>
                  <a:lnTo>
                    <a:pt x="1242300" y="382031"/>
                  </a:lnTo>
                  <a:lnTo>
                    <a:pt x="1240622" y="382031"/>
                  </a:lnTo>
                  <a:lnTo>
                    <a:pt x="1240622" y="383709"/>
                  </a:lnTo>
                  <a:lnTo>
                    <a:pt x="1242300" y="385387"/>
                  </a:lnTo>
                  <a:lnTo>
                    <a:pt x="1242300" y="387065"/>
                  </a:lnTo>
                  <a:lnTo>
                    <a:pt x="1244537" y="387065"/>
                  </a:lnTo>
                  <a:lnTo>
                    <a:pt x="1244537" y="388743"/>
                  </a:lnTo>
                  <a:lnTo>
                    <a:pt x="1242300" y="388743"/>
                  </a:lnTo>
                  <a:lnTo>
                    <a:pt x="1240622" y="388743"/>
                  </a:lnTo>
                  <a:lnTo>
                    <a:pt x="1238944" y="388743"/>
                  </a:lnTo>
                  <a:lnTo>
                    <a:pt x="1237266" y="388743"/>
                  </a:lnTo>
                  <a:lnTo>
                    <a:pt x="1235588" y="388743"/>
                  </a:lnTo>
                  <a:lnTo>
                    <a:pt x="1233910" y="390981"/>
                  </a:lnTo>
                  <a:lnTo>
                    <a:pt x="1233910" y="392659"/>
                  </a:lnTo>
                  <a:lnTo>
                    <a:pt x="1235588" y="394337"/>
                  </a:lnTo>
                  <a:lnTo>
                    <a:pt x="1233910" y="394337"/>
                  </a:lnTo>
                  <a:lnTo>
                    <a:pt x="1233910" y="396015"/>
                  </a:lnTo>
                  <a:lnTo>
                    <a:pt x="1233910" y="397693"/>
                  </a:lnTo>
                  <a:lnTo>
                    <a:pt x="1231672" y="399930"/>
                  </a:lnTo>
                  <a:lnTo>
                    <a:pt x="1229994" y="399930"/>
                  </a:lnTo>
                  <a:lnTo>
                    <a:pt x="1229994" y="401608"/>
                  </a:lnTo>
                  <a:lnTo>
                    <a:pt x="1228317" y="401608"/>
                  </a:lnTo>
                  <a:lnTo>
                    <a:pt x="1226639" y="401608"/>
                  </a:lnTo>
                  <a:lnTo>
                    <a:pt x="1226639" y="403286"/>
                  </a:lnTo>
                  <a:lnTo>
                    <a:pt x="1226639" y="404964"/>
                  </a:lnTo>
                  <a:lnTo>
                    <a:pt x="1224960" y="404964"/>
                  </a:lnTo>
                  <a:lnTo>
                    <a:pt x="1222723" y="404964"/>
                  </a:lnTo>
                  <a:lnTo>
                    <a:pt x="1222723" y="403286"/>
                  </a:lnTo>
                  <a:lnTo>
                    <a:pt x="1222723" y="401608"/>
                  </a:lnTo>
                  <a:lnTo>
                    <a:pt x="1221045" y="399930"/>
                  </a:lnTo>
                  <a:lnTo>
                    <a:pt x="1221045" y="397693"/>
                  </a:lnTo>
                  <a:lnTo>
                    <a:pt x="1221045" y="396015"/>
                  </a:lnTo>
                  <a:lnTo>
                    <a:pt x="1221045" y="394337"/>
                  </a:lnTo>
                  <a:lnTo>
                    <a:pt x="1219367" y="394337"/>
                  </a:lnTo>
                  <a:lnTo>
                    <a:pt x="1219367" y="392659"/>
                  </a:lnTo>
                  <a:lnTo>
                    <a:pt x="1217689" y="392659"/>
                  </a:lnTo>
                  <a:lnTo>
                    <a:pt x="1217689" y="390981"/>
                  </a:lnTo>
                  <a:lnTo>
                    <a:pt x="1217689" y="388743"/>
                  </a:lnTo>
                  <a:lnTo>
                    <a:pt x="1217689" y="387065"/>
                  </a:lnTo>
                  <a:lnTo>
                    <a:pt x="1216011" y="385387"/>
                  </a:lnTo>
                  <a:lnTo>
                    <a:pt x="1216011" y="383709"/>
                  </a:lnTo>
                  <a:lnTo>
                    <a:pt x="1216011" y="382031"/>
                  </a:lnTo>
                  <a:lnTo>
                    <a:pt x="1213773" y="382031"/>
                  </a:lnTo>
                  <a:lnTo>
                    <a:pt x="1213773" y="378116"/>
                  </a:lnTo>
                  <a:lnTo>
                    <a:pt x="1212095" y="378116"/>
                  </a:lnTo>
                  <a:lnTo>
                    <a:pt x="1210417" y="380353"/>
                  </a:lnTo>
                  <a:lnTo>
                    <a:pt x="1210417" y="382031"/>
                  </a:lnTo>
                  <a:lnTo>
                    <a:pt x="1210417" y="383709"/>
                  </a:lnTo>
                  <a:lnTo>
                    <a:pt x="1210417" y="385387"/>
                  </a:lnTo>
                  <a:lnTo>
                    <a:pt x="1208740" y="387065"/>
                  </a:lnTo>
                  <a:lnTo>
                    <a:pt x="1210417" y="388743"/>
                  </a:lnTo>
                  <a:lnTo>
                    <a:pt x="1210417" y="392659"/>
                  </a:lnTo>
                  <a:lnTo>
                    <a:pt x="1210417" y="394337"/>
                  </a:lnTo>
                  <a:lnTo>
                    <a:pt x="1208740" y="394337"/>
                  </a:lnTo>
                  <a:lnTo>
                    <a:pt x="1207062" y="394337"/>
                  </a:lnTo>
                  <a:lnTo>
                    <a:pt x="1205383" y="394337"/>
                  </a:lnTo>
                  <a:lnTo>
                    <a:pt x="1203146" y="394337"/>
                  </a:lnTo>
                  <a:lnTo>
                    <a:pt x="1203146" y="396015"/>
                  </a:lnTo>
                  <a:lnTo>
                    <a:pt x="1201468" y="396015"/>
                  </a:lnTo>
                  <a:lnTo>
                    <a:pt x="1199790" y="396015"/>
                  </a:lnTo>
                  <a:lnTo>
                    <a:pt x="1199790" y="397693"/>
                  </a:lnTo>
                  <a:lnTo>
                    <a:pt x="1199790" y="399930"/>
                  </a:lnTo>
                  <a:lnTo>
                    <a:pt x="1199790" y="401608"/>
                  </a:lnTo>
                  <a:lnTo>
                    <a:pt x="1203146" y="401608"/>
                  </a:lnTo>
                  <a:lnTo>
                    <a:pt x="1205383" y="401608"/>
                  </a:lnTo>
                  <a:lnTo>
                    <a:pt x="1207062" y="401608"/>
                  </a:lnTo>
                  <a:lnTo>
                    <a:pt x="1207062" y="403286"/>
                  </a:lnTo>
                  <a:lnTo>
                    <a:pt x="1208740" y="404964"/>
                  </a:lnTo>
                  <a:lnTo>
                    <a:pt x="1208740" y="406642"/>
                  </a:lnTo>
                  <a:lnTo>
                    <a:pt x="1208740" y="408880"/>
                  </a:lnTo>
                  <a:lnTo>
                    <a:pt x="1208740" y="410558"/>
                  </a:lnTo>
                  <a:lnTo>
                    <a:pt x="1208740" y="410558"/>
                  </a:lnTo>
                  <a:lnTo>
                    <a:pt x="1210417" y="410558"/>
                  </a:lnTo>
                  <a:lnTo>
                    <a:pt x="1210417" y="408880"/>
                  </a:lnTo>
                  <a:lnTo>
                    <a:pt x="1212095" y="408880"/>
                  </a:lnTo>
                  <a:lnTo>
                    <a:pt x="1212095" y="406642"/>
                  </a:lnTo>
                  <a:lnTo>
                    <a:pt x="1213773" y="404964"/>
                  </a:lnTo>
                  <a:lnTo>
                    <a:pt x="1216011" y="404964"/>
                  </a:lnTo>
                  <a:lnTo>
                    <a:pt x="1216011" y="406642"/>
                  </a:lnTo>
                  <a:lnTo>
                    <a:pt x="1216011" y="408880"/>
                  </a:lnTo>
                  <a:lnTo>
                    <a:pt x="1217689" y="408880"/>
                  </a:lnTo>
                  <a:lnTo>
                    <a:pt x="1217689" y="406642"/>
                  </a:lnTo>
                  <a:lnTo>
                    <a:pt x="1219367" y="406642"/>
                  </a:lnTo>
                  <a:lnTo>
                    <a:pt x="1221045" y="408880"/>
                  </a:lnTo>
                  <a:lnTo>
                    <a:pt x="1221045" y="410558"/>
                  </a:lnTo>
                  <a:lnTo>
                    <a:pt x="1221045" y="412236"/>
                  </a:lnTo>
                  <a:lnTo>
                    <a:pt x="1219367" y="412236"/>
                  </a:lnTo>
                  <a:lnTo>
                    <a:pt x="1219367" y="413914"/>
                  </a:lnTo>
                  <a:lnTo>
                    <a:pt x="1219367" y="413914"/>
                  </a:lnTo>
                  <a:lnTo>
                    <a:pt x="1221045" y="413914"/>
                  </a:lnTo>
                  <a:lnTo>
                    <a:pt x="1222723" y="413914"/>
                  </a:lnTo>
                  <a:lnTo>
                    <a:pt x="1222723" y="415592"/>
                  </a:lnTo>
                  <a:lnTo>
                    <a:pt x="1222723" y="417270"/>
                  </a:lnTo>
                  <a:lnTo>
                    <a:pt x="1222723" y="419507"/>
                  </a:lnTo>
                  <a:lnTo>
                    <a:pt x="1222723" y="419507"/>
                  </a:lnTo>
                  <a:lnTo>
                    <a:pt x="1224960" y="419507"/>
                  </a:lnTo>
                  <a:lnTo>
                    <a:pt x="1224960" y="421185"/>
                  </a:lnTo>
                  <a:lnTo>
                    <a:pt x="1224960" y="422863"/>
                  </a:lnTo>
                  <a:lnTo>
                    <a:pt x="1222723" y="422863"/>
                  </a:lnTo>
                  <a:lnTo>
                    <a:pt x="1222723" y="424541"/>
                  </a:lnTo>
                  <a:lnTo>
                    <a:pt x="1222723" y="424541"/>
                  </a:lnTo>
                  <a:lnTo>
                    <a:pt x="1217689" y="426219"/>
                  </a:lnTo>
                  <a:lnTo>
                    <a:pt x="1216011" y="424541"/>
                  </a:lnTo>
                  <a:lnTo>
                    <a:pt x="1213773" y="424541"/>
                  </a:lnTo>
                  <a:lnTo>
                    <a:pt x="1212095" y="424541"/>
                  </a:lnTo>
                  <a:lnTo>
                    <a:pt x="1210417" y="424541"/>
                  </a:lnTo>
                  <a:lnTo>
                    <a:pt x="1210417" y="422863"/>
                  </a:lnTo>
                  <a:lnTo>
                    <a:pt x="1210417" y="419507"/>
                  </a:lnTo>
                  <a:lnTo>
                    <a:pt x="1208740" y="419507"/>
                  </a:lnTo>
                  <a:lnTo>
                    <a:pt x="1208740" y="419507"/>
                  </a:lnTo>
                  <a:lnTo>
                    <a:pt x="1208740" y="421185"/>
                  </a:lnTo>
                  <a:lnTo>
                    <a:pt x="1208740" y="422863"/>
                  </a:lnTo>
                  <a:lnTo>
                    <a:pt x="1207062" y="424541"/>
                  </a:lnTo>
                  <a:lnTo>
                    <a:pt x="1205383" y="422863"/>
                  </a:lnTo>
                  <a:lnTo>
                    <a:pt x="1205383" y="424541"/>
                  </a:lnTo>
                  <a:lnTo>
                    <a:pt x="1205383" y="426219"/>
                  </a:lnTo>
                  <a:lnTo>
                    <a:pt x="1207062" y="426219"/>
                  </a:lnTo>
                  <a:lnTo>
                    <a:pt x="1208740" y="426219"/>
                  </a:lnTo>
                  <a:lnTo>
                    <a:pt x="1210417" y="426219"/>
                  </a:lnTo>
                  <a:lnTo>
                    <a:pt x="1210417" y="428457"/>
                  </a:lnTo>
                  <a:lnTo>
                    <a:pt x="1212095" y="428457"/>
                  </a:lnTo>
                  <a:lnTo>
                    <a:pt x="1213773" y="428457"/>
                  </a:lnTo>
                  <a:lnTo>
                    <a:pt x="1216011" y="428457"/>
                  </a:lnTo>
                  <a:lnTo>
                    <a:pt x="1217689" y="428457"/>
                  </a:lnTo>
                  <a:lnTo>
                    <a:pt x="1219367" y="428457"/>
                  </a:lnTo>
                  <a:lnTo>
                    <a:pt x="1221045" y="428457"/>
                  </a:lnTo>
                  <a:lnTo>
                    <a:pt x="1222723" y="428457"/>
                  </a:lnTo>
                  <a:lnTo>
                    <a:pt x="1224960" y="426219"/>
                  </a:lnTo>
                  <a:lnTo>
                    <a:pt x="1226639" y="426219"/>
                  </a:lnTo>
                  <a:lnTo>
                    <a:pt x="1226639" y="428457"/>
                  </a:lnTo>
                  <a:lnTo>
                    <a:pt x="1226639" y="430135"/>
                  </a:lnTo>
                  <a:lnTo>
                    <a:pt x="1228317" y="430135"/>
                  </a:lnTo>
                  <a:lnTo>
                    <a:pt x="1228317" y="431813"/>
                  </a:lnTo>
                  <a:lnTo>
                    <a:pt x="1226639" y="431813"/>
                  </a:lnTo>
                  <a:lnTo>
                    <a:pt x="1226639" y="435169"/>
                  </a:lnTo>
                  <a:lnTo>
                    <a:pt x="1226639" y="437406"/>
                  </a:lnTo>
                  <a:lnTo>
                    <a:pt x="1226639" y="439084"/>
                  </a:lnTo>
                  <a:lnTo>
                    <a:pt x="1224960" y="440762"/>
                  </a:lnTo>
                  <a:lnTo>
                    <a:pt x="1224960" y="442440"/>
                  </a:lnTo>
                  <a:lnTo>
                    <a:pt x="1224960" y="444118"/>
                  </a:lnTo>
                  <a:lnTo>
                    <a:pt x="1222723" y="444118"/>
                  </a:lnTo>
                  <a:lnTo>
                    <a:pt x="1222723" y="445796"/>
                  </a:lnTo>
                  <a:lnTo>
                    <a:pt x="1221045" y="445796"/>
                  </a:lnTo>
                  <a:lnTo>
                    <a:pt x="1221045" y="448034"/>
                  </a:lnTo>
                  <a:lnTo>
                    <a:pt x="1222723" y="449712"/>
                  </a:lnTo>
                  <a:lnTo>
                    <a:pt x="1224960" y="448034"/>
                  </a:lnTo>
                  <a:lnTo>
                    <a:pt x="1226639" y="448034"/>
                  </a:lnTo>
                  <a:lnTo>
                    <a:pt x="1228317" y="448034"/>
                  </a:lnTo>
                  <a:lnTo>
                    <a:pt x="1229994" y="445796"/>
                  </a:lnTo>
                  <a:lnTo>
                    <a:pt x="1229994" y="444118"/>
                  </a:lnTo>
                  <a:lnTo>
                    <a:pt x="1231672" y="444118"/>
                  </a:lnTo>
                  <a:lnTo>
                    <a:pt x="1231672" y="444118"/>
                  </a:lnTo>
                  <a:lnTo>
                    <a:pt x="1233910" y="442440"/>
                  </a:lnTo>
                  <a:lnTo>
                    <a:pt x="1233910" y="442440"/>
                  </a:lnTo>
                  <a:lnTo>
                    <a:pt x="1235588" y="442440"/>
                  </a:lnTo>
                  <a:lnTo>
                    <a:pt x="1237266" y="442440"/>
                  </a:lnTo>
                  <a:lnTo>
                    <a:pt x="1238944" y="442440"/>
                  </a:lnTo>
                  <a:lnTo>
                    <a:pt x="1238944" y="442440"/>
                  </a:lnTo>
                  <a:lnTo>
                    <a:pt x="1238944" y="440762"/>
                  </a:lnTo>
                  <a:lnTo>
                    <a:pt x="1238944" y="439084"/>
                  </a:lnTo>
                  <a:lnTo>
                    <a:pt x="1240622" y="439084"/>
                  </a:lnTo>
                  <a:lnTo>
                    <a:pt x="1242300" y="439084"/>
                  </a:lnTo>
                  <a:lnTo>
                    <a:pt x="1244537" y="440762"/>
                  </a:lnTo>
                  <a:lnTo>
                    <a:pt x="1246216" y="442440"/>
                  </a:lnTo>
                  <a:lnTo>
                    <a:pt x="1247893" y="444118"/>
                  </a:lnTo>
                  <a:lnTo>
                    <a:pt x="1249571" y="444118"/>
                  </a:lnTo>
                  <a:lnTo>
                    <a:pt x="1251249" y="444118"/>
                  </a:lnTo>
                  <a:lnTo>
                    <a:pt x="1251249" y="445796"/>
                  </a:lnTo>
                  <a:lnTo>
                    <a:pt x="1251249" y="448034"/>
                  </a:lnTo>
                  <a:lnTo>
                    <a:pt x="1253487" y="448034"/>
                  </a:lnTo>
                  <a:lnTo>
                    <a:pt x="1255165" y="448034"/>
                  </a:lnTo>
                  <a:lnTo>
                    <a:pt x="1256843" y="448034"/>
                  </a:lnTo>
                  <a:lnTo>
                    <a:pt x="1258521" y="448034"/>
                  </a:lnTo>
                  <a:lnTo>
                    <a:pt x="1258521" y="444118"/>
                  </a:lnTo>
                  <a:lnTo>
                    <a:pt x="1260199" y="444118"/>
                  </a:lnTo>
                  <a:lnTo>
                    <a:pt x="1262436" y="444118"/>
                  </a:lnTo>
                  <a:lnTo>
                    <a:pt x="1264114" y="444118"/>
                  </a:lnTo>
                  <a:lnTo>
                    <a:pt x="1265793" y="444118"/>
                  </a:lnTo>
                  <a:lnTo>
                    <a:pt x="1267470" y="444118"/>
                  </a:lnTo>
                  <a:lnTo>
                    <a:pt x="1267470" y="445796"/>
                  </a:lnTo>
                  <a:lnTo>
                    <a:pt x="1267470" y="448034"/>
                  </a:lnTo>
                  <a:lnTo>
                    <a:pt x="1269148" y="448034"/>
                  </a:lnTo>
                  <a:lnTo>
                    <a:pt x="1269148" y="449712"/>
                  </a:lnTo>
                  <a:lnTo>
                    <a:pt x="1269148" y="453068"/>
                  </a:lnTo>
                  <a:lnTo>
                    <a:pt x="1270826" y="453068"/>
                  </a:lnTo>
                  <a:lnTo>
                    <a:pt x="1270826" y="454746"/>
                  </a:lnTo>
                  <a:lnTo>
                    <a:pt x="1270826" y="456983"/>
                  </a:lnTo>
                  <a:lnTo>
                    <a:pt x="1270826" y="458661"/>
                  </a:lnTo>
                  <a:lnTo>
                    <a:pt x="1270826" y="462017"/>
                  </a:lnTo>
                  <a:lnTo>
                    <a:pt x="1270826" y="463695"/>
                  </a:lnTo>
                  <a:lnTo>
                    <a:pt x="1269148" y="463695"/>
                  </a:lnTo>
                  <a:lnTo>
                    <a:pt x="1267470" y="462017"/>
                  </a:lnTo>
                  <a:lnTo>
                    <a:pt x="1265793" y="462017"/>
                  </a:lnTo>
                  <a:lnTo>
                    <a:pt x="1264114" y="462017"/>
                  </a:lnTo>
                  <a:lnTo>
                    <a:pt x="1264114" y="463695"/>
                  </a:lnTo>
                  <a:lnTo>
                    <a:pt x="1262436" y="463695"/>
                  </a:lnTo>
                  <a:lnTo>
                    <a:pt x="1262436" y="465933"/>
                  </a:lnTo>
                  <a:lnTo>
                    <a:pt x="1262436" y="467611"/>
                  </a:lnTo>
                  <a:lnTo>
                    <a:pt x="1260199" y="467611"/>
                  </a:lnTo>
                  <a:lnTo>
                    <a:pt x="1258521" y="470967"/>
                  </a:lnTo>
                  <a:lnTo>
                    <a:pt x="1256843" y="470967"/>
                  </a:lnTo>
                  <a:lnTo>
                    <a:pt x="1255165" y="470967"/>
                  </a:lnTo>
                  <a:lnTo>
                    <a:pt x="1253487" y="470967"/>
                  </a:lnTo>
                  <a:lnTo>
                    <a:pt x="1251249" y="470967"/>
                  </a:lnTo>
                  <a:lnTo>
                    <a:pt x="1249571" y="470967"/>
                  </a:lnTo>
                  <a:lnTo>
                    <a:pt x="1249571" y="472645"/>
                  </a:lnTo>
                  <a:lnTo>
                    <a:pt x="1251249" y="472645"/>
                  </a:lnTo>
                  <a:lnTo>
                    <a:pt x="1251249" y="474323"/>
                  </a:lnTo>
                  <a:lnTo>
                    <a:pt x="1253487" y="474323"/>
                  </a:lnTo>
                  <a:lnTo>
                    <a:pt x="1255165" y="474323"/>
                  </a:lnTo>
                  <a:lnTo>
                    <a:pt x="1256843" y="476560"/>
                  </a:lnTo>
                  <a:lnTo>
                    <a:pt x="1256843" y="478238"/>
                  </a:lnTo>
                  <a:lnTo>
                    <a:pt x="1258521" y="478238"/>
                  </a:lnTo>
                  <a:lnTo>
                    <a:pt x="1260199" y="476560"/>
                  </a:lnTo>
                  <a:lnTo>
                    <a:pt x="1262436" y="476560"/>
                  </a:lnTo>
                  <a:lnTo>
                    <a:pt x="1264114" y="476560"/>
                  </a:lnTo>
                  <a:lnTo>
                    <a:pt x="1265793" y="476560"/>
                  </a:lnTo>
                  <a:lnTo>
                    <a:pt x="1267470" y="476560"/>
                  </a:lnTo>
                  <a:lnTo>
                    <a:pt x="1267470" y="478238"/>
                  </a:lnTo>
                  <a:lnTo>
                    <a:pt x="1269148" y="478238"/>
                  </a:lnTo>
                  <a:lnTo>
                    <a:pt x="1270826" y="479916"/>
                  </a:lnTo>
                  <a:lnTo>
                    <a:pt x="1270826" y="481594"/>
                  </a:lnTo>
                  <a:lnTo>
                    <a:pt x="1270826" y="483272"/>
                  </a:lnTo>
                  <a:lnTo>
                    <a:pt x="1273064" y="485510"/>
                  </a:lnTo>
                  <a:lnTo>
                    <a:pt x="1274742" y="487188"/>
                  </a:lnTo>
                  <a:lnTo>
                    <a:pt x="1274742" y="488866"/>
                  </a:lnTo>
                  <a:lnTo>
                    <a:pt x="1274742" y="490544"/>
                  </a:lnTo>
                  <a:lnTo>
                    <a:pt x="1276420" y="494459"/>
                  </a:lnTo>
                  <a:lnTo>
                    <a:pt x="1278098" y="494459"/>
                  </a:lnTo>
                  <a:lnTo>
                    <a:pt x="1278098" y="496137"/>
                  </a:lnTo>
                  <a:lnTo>
                    <a:pt x="1276420" y="496137"/>
                  </a:lnTo>
                  <a:lnTo>
                    <a:pt x="1274742" y="496137"/>
                  </a:lnTo>
                  <a:lnTo>
                    <a:pt x="1276420" y="497815"/>
                  </a:lnTo>
                  <a:lnTo>
                    <a:pt x="1276420" y="499493"/>
                  </a:lnTo>
                  <a:lnTo>
                    <a:pt x="1274742" y="499493"/>
                  </a:lnTo>
                  <a:lnTo>
                    <a:pt x="1274742" y="501171"/>
                  </a:lnTo>
                  <a:lnTo>
                    <a:pt x="1276420" y="502849"/>
                  </a:lnTo>
                  <a:lnTo>
                    <a:pt x="1276420" y="505087"/>
                  </a:lnTo>
                  <a:lnTo>
                    <a:pt x="1276420" y="506765"/>
                  </a:lnTo>
                  <a:lnTo>
                    <a:pt x="1276420" y="508443"/>
                  </a:lnTo>
                  <a:lnTo>
                    <a:pt x="1278098" y="508443"/>
                  </a:lnTo>
                  <a:lnTo>
                    <a:pt x="1279776" y="511799"/>
                  </a:lnTo>
                  <a:lnTo>
                    <a:pt x="1279776" y="514036"/>
                  </a:lnTo>
                  <a:lnTo>
                    <a:pt x="1279776" y="515714"/>
                  </a:lnTo>
                  <a:lnTo>
                    <a:pt x="1279776" y="517392"/>
                  </a:lnTo>
                  <a:lnTo>
                    <a:pt x="1279776" y="519070"/>
                  </a:lnTo>
                  <a:lnTo>
                    <a:pt x="1279776" y="520748"/>
                  </a:lnTo>
                  <a:lnTo>
                    <a:pt x="1282013" y="522985"/>
                  </a:lnTo>
                  <a:lnTo>
                    <a:pt x="1282013" y="524664"/>
                  </a:lnTo>
                  <a:lnTo>
                    <a:pt x="1282013" y="526342"/>
                  </a:lnTo>
                  <a:lnTo>
                    <a:pt x="1282013" y="528020"/>
                  </a:lnTo>
                  <a:lnTo>
                    <a:pt x="1282013" y="529698"/>
                  </a:lnTo>
                  <a:lnTo>
                    <a:pt x="1279776" y="531376"/>
                  </a:lnTo>
                  <a:lnTo>
                    <a:pt x="1279776" y="533613"/>
                  </a:lnTo>
                  <a:lnTo>
                    <a:pt x="1279776" y="536969"/>
                  </a:lnTo>
                  <a:lnTo>
                    <a:pt x="1279776" y="538647"/>
                  </a:lnTo>
                  <a:lnTo>
                    <a:pt x="1279776" y="542562"/>
                  </a:lnTo>
                  <a:lnTo>
                    <a:pt x="1278098" y="544241"/>
                  </a:lnTo>
                  <a:lnTo>
                    <a:pt x="1278098" y="545919"/>
                  </a:lnTo>
                  <a:lnTo>
                    <a:pt x="1278098" y="547597"/>
                  </a:lnTo>
                  <a:lnTo>
                    <a:pt x="1276420" y="547597"/>
                  </a:lnTo>
                  <a:lnTo>
                    <a:pt x="1276420" y="549275"/>
                  </a:lnTo>
                  <a:lnTo>
                    <a:pt x="1274742" y="551512"/>
                  </a:lnTo>
                  <a:lnTo>
                    <a:pt x="1274742" y="553190"/>
                  </a:lnTo>
                  <a:lnTo>
                    <a:pt x="1274742" y="551512"/>
                  </a:lnTo>
                  <a:lnTo>
                    <a:pt x="1274742" y="553190"/>
                  </a:lnTo>
                  <a:lnTo>
                    <a:pt x="1273064" y="551512"/>
                  </a:lnTo>
                  <a:lnTo>
                    <a:pt x="1270826" y="551512"/>
                  </a:lnTo>
                  <a:lnTo>
                    <a:pt x="1269148" y="551512"/>
                  </a:lnTo>
                  <a:lnTo>
                    <a:pt x="1267470" y="551512"/>
                  </a:lnTo>
                  <a:lnTo>
                    <a:pt x="1267470" y="549275"/>
                  </a:lnTo>
                  <a:lnTo>
                    <a:pt x="1265793" y="549275"/>
                  </a:lnTo>
                  <a:lnTo>
                    <a:pt x="1265793" y="547597"/>
                  </a:lnTo>
                  <a:lnTo>
                    <a:pt x="1265793" y="545919"/>
                  </a:lnTo>
                  <a:lnTo>
                    <a:pt x="1264114" y="545919"/>
                  </a:lnTo>
                  <a:lnTo>
                    <a:pt x="1264114" y="544241"/>
                  </a:lnTo>
                  <a:lnTo>
                    <a:pt x="1264114" y="542562"/>
                  </a:lnTo>
                  <a:lnTo>
                    <a:pt x="1264114" y="540325"/>
                  </a:lnTo>
                  <a:lnTo>
                    <a:pt x="1265793" y="540325"/>
                  </a:lnTo>
                  <a:lnTo>
                    <a:pt x="1265793" y="538647"/>
                  </a:lnTo>
                  <a:lnTo>
                    <a:pt x="1265793" y="536969"/>
                  </a:lnTo>
                  <a:lnTo>
                    <a:pt x="1264114" y="536969"/>
                  </a:lnTo>
                  <a:lnTo>
                    <a:pt x="1264114" y="535291"/>
                  </a:lnTo>
                  <a:lnTo>
                    <a:pt x="1262436" y="533613"/>
                  </a:lnTo>
                  <a:lnTo>
                    <a:pt x="1260199" y="533613"/>
                  </a:lnTo>
                  <a:lnTo>
                    <a:pt x="1258521" y="533613"/>
                  </a:lnTo>
                  <a:lnTo>
                    <a:pt x="1256843" y="533613"/>
                  </a:lnTo>
                  <a:lnTo>
                    <a:pt x="1256843" y="535291"/>
                  </a:lnTo>
                  <a:lnTo>
                    <a:pt x="1255165" y="535291"/>
                  </a:lnTo>
                  <a:lnTo>
                    <a:pt x="1255165" y="536969"/>
                  </a:lnTo>
                  <a:lnTo>
                    <a:pt x="1253487" y="536969"/>
                  </a:lnTo>
                  <a:lnTo>
                    <a:pt x="1251249" y="536969"/>
                  </a:lnTo>
                  <a:lnTo>
                    <a:pt x="1249571" y="536969"/>
                  </a:lnTo>
                  <a:lnTo>
                    <a:pt x="1247893" y="536969"/>
                  </a:lnTo>
                  <a:lnTo>
                    <a:pt x="1246216" y="535291"/>
                  </a:lnTo>
                  <a:lnTo>
                    <a:pt x="1246216" y="533613"/>
                  </a:lnTo>
                  <a:lnTo>
                    <a:pt x="1244537" y="533613"/>
                  </a:lnTo>
                  <a:lnTo>
                    <a:pt x="1244537" y="531376"/>
                  </a:lnTo>
                  <a:lnTo>
                    <a:pt x="1242300" y="531376"/>
                  </a:lnTo>
                  <a:lnTo>
                    <a:pt x="1240622" y="529698"/>
                  </a:lnTo>
                  <a:lnTo>
                    <a:pt x="1238944" y="529698"/>
                  </a:lnTo>
                  <a:lnTo>
                    <a:pt x="1238944" y="528020"/>
                  </a:lnTo>
                  <a:lnTo>
                    <a:pt x="1237266" y="526342"/>
                  </a:lnTo>
                  <a:lnTo>
                    <a:pt x="1235588" y="526342"/>
                  </a:lnTo>
                  <a:lnTo>
                    <a:pt x="1231672" y="526342"/>
                  </a:lnTo>
                  <a:lnTo>
                    <a:pt x="1233910" y="528020"/>
                  </a:lnTo>
                  <a:lnTo>
                    <a:pt x="1233910" y="529698"/>
                  </a:lnTo>
                  <a:lnTo>
                    <a:pt x="1233910" y="531376"/>
                  </a:lnTo>
                  <a:lnTo>
                    <a:pt x="1235588" y="531376"/>
                  </a:lnTo>
                  <a:lnTo>
                    <a:pt x="1235588" y="533613"/>
                  </a:lnTo>
                  <a:lnTo>
                    <a:pt x="1237266" y="533613"/>
                  </a:lnTo>
                  <a:lnTo>
                    <a:pt x="1238944" y="533613"/>
                  </a:lnTo>
                  <a:lnTo>
                    <a:pt x="1240622" y="535291"/>
                  </a:lnTo>
                  <a:lnTo>
                    <a:pt x="1240622" y="536969"/>
                  </a:lnTo>
                  <a:lnTo>
                    <a:pt x="1242300" y="536969"/>
                  </a:lnTo>
                  <a:lnTo>
                    <a:pt x="1242300" y="538647"/>
                  </a:lnTo>
                  <a:lnTo>
                    <a:pt x="1244537" y="538647"/>
                  </a:lnTo>
                  <a:lnTo>
                    <a:pt x="1244537" y="540325"/>
                  </a:lnTo>
                  <a:lnTo>
                    <a:pt x="1244537" y="542562"/>
                  </a:lnTo>
                  <a:lnTo>
                    <a:pt x="1246216" y="544241"/>
                  </a:lnTo>
                  <a:lnTo>
                    <a:pt x="1247893" y="544241"/>
                  </a:lnTo>
                  <a:lnTo>
                    <a:pt x="1249571" y="544241"/>
                  </a:lnTo>
                  <a:lnTo>
                    <a:pt x="1249571" y="545919"/>
                  </a:lnTo>
                  <a:lnTo>
                    <a:pt x="1251249" y="545919"/>
                  </a:lnTo>
                  <a:lnTo>
                    <a:pt x="1251249" y="547597"/>
                  </a:lnTo>
                  <a:lnTo>
                    <a:pt x="1251249" y="549275"/>
                  </a:lnTo>
                  <a:lnTo>
                    <a:pt x="1253487" y="549275"/>
                  </a:lnTo>
                  <a:lnTo>
                    <a:pt x="1253487" y="551512"/>
                  </a:lnTo>
                  <a:lnTo>
                    <a:pt x="1251249" y="553190"/>
                  </a:lnTo>
                  <a:lnTo>
                    <a:pt x="1249571" y="554868"/>
                  </a:lnTo>
                  <a:lnTo>
                    <a:pt x="1247893" y="554868"/>
                  </a:lnTo>
                  <a:lnTo>
                    <a:pt x="1246216" y="553190"/>
                  </a:lnTo>
                  <a:lnTo>
                    <a:pt x="1246216" y="551512"/>
                  </a:lnTo>
                  <a:lnTo>
                    <a:pt x="1244537" y="551512"/>
                  </a:lnTo>
                  <a:lnTo>
                    <a:pt x="1242300" y="551512"/>
                  </a:lnTo>
                  <a:lnTo>
                    <a:pt x="1240622" y="551512"/>
                  </a:lnTo>
                  <a:lnTo>
                    <a:pt x="1240622" y="553190"/>
                  </a:lnTo>
                  <a:lnTo>
                    <a:pt x="1238944" y="553190"/>
                  </a:lnTo>
                  <a:lnTo>
                    <a:pt x="1238944" y="554868"/>
                  </a:lnTo>
                  <a:lnTo>
                    <a:pt x="1237266" y="554868"/>
                  </a:lnTo>
                  <a:lnTo>
                    <a:pt x="1235588" y="554868"/>
                  </a:lnTo>
                  <a:lnTo>
                    <a:pt x="1235588" y="556546"/>
                  </a:lnTo>
                  <a:lnTo>
                    <a:pt x="1233910" y="556546"/>
                  </a:lnTo>
                  <a:lnTo>
                    <a:pt x="1233910" y="558224"/>
                  </a:lnTo>
                  <a:lnTo>
                    <a:pt x="1231672" y="559902"/>
                  </a:lnTo>
                  <a:lnTo>
                    <a:pt x="1231672" y="562139"/>
                  </a:lnTo>
                  <a:lnTo>
                    <a:pt x="1233910" y="562139"/>
                  </a:lnTo>
                  <a:lnTo>
                    <a:pt x="1235588" y="559902"/>
                  </a:lnTo>
                  <a:lnTo>
                    <a:pt x="1240622" y="558224"/>
                  </a:lnTo>
                  <a:lnTo>
                    <a:pt x="1242300" y="559902"/>
                  </a:lnTo>
                  <a:lnTo>
                    <a:pt x="1244537" y="559902"/>
                  </a:lnTo>
                  <a:lnTo>
                    <a:pt x="1246216" y="559902"/>
                  </a:lnTo>
                  <a:lnTo>
                    <a:pt x="1247893" y="559902"/>
                  </a:lnTo>
                  <a:lnTo>
                    <a:pt x="1249571" y="559902"/>
                  </a:lnTo>
                  <a:lnTo>
                    <a:pt x="1249571" y="562139"/>
                  </a:lnTo>
                  <a:lnTo>
                    <a:pt x="1249571" y="563818"/>
                  </a:lnTo>
                  <a:lnTo>
                    <a:pt x="1249571" y="565496"/>
                  </a:lnTo>
                  <a:lnTo>
                    <a:pt x="1249571" y="567174"/>
                  </a:lnTo>
                  <a:lnTo>
                    <a:pt x="1249571" y="568852"/>
                  </a:lnTo>
                  <a:lnTo>
                    <a:pt x="1249571" y="571089"/>
                  </a:lnTo>
                  <a:lnTo>
                    <a:pt x="1249571" y="572767"/>
                  </a:lnTo>
                  <a:lnTo>
                    <a:pt x="1249571" y="574445"/>
                  </a:lnTo>
                  <a:lnTo>
                    <a:pt x="1247893" y="576123"/>
                  </a:lnTo>
                  <a:lnTo>
                    <a:pt x="1247893" y="577801"/>
                  </a:lnTo>
                  <a:lnTo>
                    <a:pt x="1247893" y="577801"/>
                  </a:lnTo>
                  <a:lnTo>
                    <a:pt x="1247893" y="580038"/>
                  </a:lnTo>
                  <a:lnTo>
                    <a:pt x="1247893" y="581716"/>
                  </a:lnTo>
                  <a:lnTo>
                    <a:pt x="1247893" y="583394"/>
                  </a:lnTo>
                  <a:lnTo>
                    <a:pt x="1249571" y="583394"/>
                  </a:lnTo>
                  <a:lnTo>
                    <a:pt x="1249571" y="585072"/>
                  </a:lnTo>
                  <a:lnTo>
                    <a:pt x="1251249" y="586751"/>
                  </a:lnTo>
                  <a:lnTo>
                    <a:pt x="1251249" y="588429"/>
                  </a:lnTo>
                  <a:lnTo>
                    <a:pt x="1249571" y="590666"/>
                  </a:lnTo>
                  <a:lnTo>
                    <a:pt x="1249571" y="592344"/>
                  </a:lnTo>
                  <a:lnTo>
                    <a:pt x="1247893" y="592344"/>
                  </a:lnTo>
                  <a:lnTo>
                    <a:pt x="1247893" y="594022"/>
                  </a:lnTo>
                  <a:lnTo>
                    <a:pt x="1246216" y="594022"/>
                  </a:lnTo>
                  <a:lnTo>
                    <a:pt x="1246216" y="595700"/>
                  </a:lnTo>
                  <a:lnTo>
                    <a:pt x="1246216" y="595700"/>
                  </a:lnTo>
                  <a:lnTo>
                    <a:pt x="1247893" y="595700"/>
                  </a:lnTo>
                  <a:lnTo>
                    <a:pt x="1249571" y="595700"/>
                  </a:lnTo>
                  <a:lnTo>
                    <a:pt x="1251249" y="594022"/>
                  </a:lnTo>
                  <a:lnTo>
                    <a:pt x="1253487" y="594022"/>
                  </a:lnTo>
                  <a:lnTo>
                    <a:pt x="1253487" y="595700"/>
                  </a:lnTo>
                  <a:lnTo>
                    <a:pt x="1255165" y="595700"/>
                  </a:lnTo>
                  <a:lnTo>
                    <a:pt x="1255165" y="594022"/>
                  </a:lnTo>
                  <a:lnTo>
                    <a:pt x="1256843" y="594022"/>
                  </a:lnTo>
                  <a:lnTo>
                    <a:pt x="1256843" y="595700"/>
                  </a:lnTo>
                  <a:lnTo>
                    <a:pt x="1258521" y="595700"/>
                  </a:lnTo>
                  <a:lnTo>
                    <a:pt x="1260199" y="594022"/>
                  </a:lnTo>
                  <a:lnTo>
                    <a:pt x="1262436" y="594022"/>
                  </a:lnTo>
                  <a:lnTo>
                    <a:pt x="1262436" y="595700"/>
                  </a:lnTo>
                  <a:lnTo>
                    <a:pt x="1262436" y="594022"/>
                  </a:lnTo>
                  <a:lnTo>
                    <a:pt x="1262436" y="595700"/>
                  </a:lnTo>
                  <a:lnTo>
                    <a:pt x="1264114" y="595700"/>
                  </a:lnTo>
                  <a:lnTo>
                    <a:pt x="1264114" y="597378"/>
                  </a:lnTo>
                  <a:lnTo>
                    <a:pt x="1264114" y="599615"/>
                  </a:lnTo>
                  <a:lnTo>
                    <a:pt x="1265793" y="599615"/>
                  </a:lnTo>
                  <a:lnTo>
                    <a:pt x="1267470" y="599615"/>
                  </a:lnTo>
                  <a:lnTo>
                    <a:pt x="1267470" y="601293"/>
                  </a:lnTo>
                  <a:lnTo>
                    <a:pt x="1269148" y="601293"/>
                  </a:lnTo>
                  <a:lnTo>
                    <a:pt x="1269148" y="602971"/>
                  </a:lnTo>
                  <a:lnTo>
                    <a:pt x="1270826" y="602971"/>
                  </a:lnTo>
                  <a:lnTo>
                    <a:pt x="1273064" y="602971"/>
                  </a:lnTo>
                  <a:lnTo>
                    <a:pt x="1273064" y="601293"/>
                  </a:lnTo>
                  <a:lnTo>
                    <a:pt x="1273064" y="601293"/>
                  </a:lnTo>
                  <a:lnTo>
                    <a:pt x="1273064" y="599615"/>
                  </a:lnTo>
                  <a:lnTo>
                    <a:pt x="1274742" y="599615"/>
                  </a:lnTo>
                  <a:lnTo>
                    <a:pt x="1274742" y="597378"/>
                  </a:lnTo>
                  <a:lnTo>
                    <a:pt x="1276420" y="597378"/>
                  </a:lnTo>
                  <a:lnTo>
                    <a:pt x="1276420" y="595700"/>
                  </a:lnTo>
                  <a:lnTo>
                    <a:pt x="1278098" y="594022"/>
                  </a:lnTo>
                  <a:lnTo>
                    <a:pt x="1279776" y="592344"/>
                  </a:lnTo>
                  <a:lnTo>
                    <a:pt x="1279776" y="594022"/>
                  </a:lnTo>
                  <a:lnTo>
                    <a:pt x="1279776" y="595700"/>
                  </a:lnTo>
                  <a:lnTo>
                    <a:pt x="1282013" y="595700"/>
                  </a:lnTo>
                  <a:lnTo>
                    <a:pt x="1282013" y="597378"/>
                  </a:lnTo>
                  <a:lnTo>
                    <a:pt x="1282013" y="599615"/>
                  </a:lnTo>
                  <a:lnTo>
                    <a:pt x="1282013" y="601293"/>
                  </a:lnTo>
                  <a:lnTo>
                    <a:pt x="1282013" y="602971"/>
                  </a:lnTo>
                  <a:lnTo>
                    <a:pt x="1282013" y="604649"/>
                  </a:lnTo>
                  <a:lnTo>
                    <a:pt x="1282013" y="604649"/>
                  </a:lnTo>
                  <a:lnTo>
                    <a:pt x="1282013" y="606328"/>
                  </a:lnTo>
                  <a:lnTo>
                    <a:pt x="1282013" y="608565"/>
                  </a:lnTo>
                  <a:lnTo>
                    <a:pt x="1283691" y="608565"/>
                  </a:lnTo>
                  <a:lnTo>
                    <a:pt x="1283691" y="610243"/>
                  </a:lnTo>
                  <a:lnTo>
                    <a:pt x="1285370" y="610243"/>
                  </a:lnTo>
                  <a:lnTo>
                    <a:pt x="1287047" y="610243"/>
                  </a:lnTo>
                  <a:lnTo>
                    <a:pt x="1288725" y="610243"/>
                  </a:lnTo>
                  <a:lnTo>
                    <a:pt x="1288725" y="611921"/>
                  </a:lnTo>
                  <a:lnTo>
                    <a:pt x="1288725" y="613599"/>
                  </a:lnTo>
                  <a:lnTo>
                    <a:pt x="1287047" y="615277"/>
                  </a:lnTo>
                  <a:lnTo>
                    <a:pt x="1287047" y="616955"/>
                  </a:lnTo>
                  <a:lnTo>
                    <a:pt x="1287047" y="619192"/>
                  </a:lnTo>
                  <a:lnTo>
                    <a:pt x="1285370" y="619192"/>
                  </a:lnTo>
                  <a:lnTo>
                    <a:pt x="1285370" y="620870"/>
                  </a:lnTo>
                  <a:lnTo>
                    <a:pt x="1285370" y="622548"/>
                  </a:lnTo>
                  <a:lnTo>
                    <a:pt x="1285370" y="624226"/>
                  </a:lnTo>
                  <a:lnTo>
                    <a:pt x="1283691" y="625905"/>
                  </a:lnTo>
                  <a:lnTo>
                    <a:pt x="1282013" y="625905"/>
                  </a:lnTo>
                  <a:lnTo>
                    <a:pt x="1279776" y="629820"/>
                  </a:lnTo>
                  <a:lnTo>
                    <a:pt x="1279776" y="631498"/>
                  </a:lnTo>
                  <a:lnTo>
                    <a:pt x="1278098" y="631498"/>
                  </a:lnTo>
                  <a:lnTo>
                    <a:pt x="1276420" y="631498"/>
                  </a:lnTo>
                  <a:lnTo>
                    <a:pt x="1276420" y="633176"/>
                  </a:lnTo>
                  <a:lnTo>
                    <a:pt x="1274742" y="633176"/>
                  </a:lnTo>
                  <a:lnTo>
                    <a:pt x="1273064" y="633176"/>
                  </a:lnTo>
                  <a:lnTo>
                    <a:pt x="1270826" y="633176"/>
                  </a:lnTo>
                  <a:lnTo>
                    <a:pt x="1270826" y="631498"/>
                  </a:lnTo>
                  <a:lnTo>
                    <a:pt x="1269148" y="631498"/>
                  </a:lnTo>
                  <a:lnTo>
                    <a:pt x="1267470" y="631498"/>
                  </a:lnTo>
                  <a:lnTo>
                    <a:pt x="1265793" y="631498"/>
                  </a:lnTo>
                  <a:lnTo>
                    <a:pt x="1265793" y="629820"/>
                  </a:lnTo>
                  <a:lnTo>
                    <a:pt x="1264114" y="629820"/>
                  </a:lnTo>
                  <a:lnTo>
                    <a:pt x="1262436" y="629820"/>
                  </a:lnTo>
                  <a:lnTo>
                    <a:pt x="1260199" y="628142"/>
                  </a:lnTo>
                  <a:lnTo>
                    <a:pt x="1258521" y="628142"/>
                  </a:lnTo>
                  <a:lnTo>
                    <a:pt x="1258521" y="625905"/>
                  </a:lnTo>
                  <a:lnTo>
                    <a:pt x="1258521" y="624226"/>
                  </a:lnTo>
                  <a:lnTo>
                    <a:pt x="1258521" y="622548"/>
                  </a:lnTo>
                  <a:lnTo>
                    <a:pt x="1258521" y="620870"/>
                  </a:lnTo>
                  <a:lnTo>
                    <a:pt x="1258521" y="619192"/>
                  </a:lnTo>
                  <a:lnTo>
                    <a:pt x="1256843" y="616955"/>
                  </a:lnTo>
                  <a:lnTo>
                    <a:pt x="1256843" y="615277"/>
                  </a:lnTo>
                  <a:lnTo>
                    <a:pt x="1255165" y="613599"/>
                  </a:lnTo>
                  <a:lnTo>
                    <a:pt x="1253487" y="613599"/>
                  </a:lnTo>
                  <a:lnTo>
                    <a:pt x="1251249" y="613599"/>
                  </a:lnTo>
                  <a:lnTo>
                    <a:pt x="1249571" y="613599"/>
                  </a:lnTo>
                  <a:lnTo>
                    <a:pt x="1247893" y="613599"/>
                  </a:lnTo>
                  <a:lnTo>
                    <a:pt x="1246216" y="613599"/>
                  </a:lnTo>
                  <a:lnTo>
                    <a:pt x="1246216" y="613599"/>
                  </a:lnTo>
                  <a:lnTo>
                    <a:pt x="1244537" y="613599"/>
                  </a:lnTo>
                  <a:lnTo>
                    <a:pt x="1240622" y="613599"/>
                  </a:lnTo>
                  <a:lnTo>
                    <a:pt x="1235588" y="611921"/>
                  </a:lnTo>
                  <a:lnTo>
                    <a:pt x="1231672" y="613599"/>
                  </a:lnTo>
                  <a:lnTo>
                    <a:pt x="1229994" y="613599"/>
                  </a:lnTo>
                  <a:lnTo>
                    <a:pt x="1228317" y="613599"/>
                  </a:lnTo>
                  <a:lnTo>
                    <a:pt x="1228317" y="615277"/>
                  </a:lnTo>
                  <a:lnTo>
                    <a:pt x="1226639" y="615277"/>
                  </a:lnTo>
                  <a:lnTo>
                    <a:pt x="1224960" y="613599"/>
                  </a:lnTo>
                  <a:lnTo>
                    <a:pt x="1222723" y="615277"/>
                  </a:lnTo>
                  <a:lnTo>
                    <a:pt x="1222723" y="616955"/>
                  </a:lnTo>
                  <a:lnTo>
                    <a:pt x="1222723" y="619192"/>
                  </a:lnTo>
                  <a:lnTo>
                    <a:pt x="1221045" y="619192"/>
                  </a:lnTo>
                  <a:lnTo>
                    <a:pt x="1221045" y="620870"/>
                  </a:lnTo>
                  <a:lnTo>
                    <a:pt x="1222723" y="622548"/>
                  </a:lnTo>
                  <a:lnTo>
                    <a:pt x="1224960" y="620870"/>
                  </a:lnTo>
                  <a:lnTo>
                    <a:pt x="1226639" y="619192"/>
                  </a:lnTo>
                  <a:lnTo>
                    <a:pt x="1228317" y="616955"/>
                  </a:lnTo>
                  <a:lnTo>
                    <a:pt x="1229994" y="616955"/>
                  </a:lnTo>
                  <a:lnTo>
                    <a:pt x="1242300" y="616955"/>
                  </a:lnTo>
                  <a:lnTo>
                    <a:pt x="1244537" y="616955"/>
                  </a:lnTo>
                  <a:lnTo>
                    <a:pt x="1246216" y="616955"/>
                  </a:lnTo>
                  <a:lnTo>
                    <a:pt x="1247893" y="616955"/>
                  </a:lnTo>
                  <a:lnTo>
                    <a:pt x="1249571" y="616955"/>
                  </a:lnTo>
                  <a:lnTo>
                    <a:pt x="1249571" y="619192"/>
                  </a:lnTo>
                  <a:lnTo>
                    <a:pt x="1251249" y="619192"/>
                  </a:lnTo>
                  <a:lnTo>
                    <a:pt x="1253487" y="619192"/>
                  </a:lnTo>
                  <a:lnTo>
                    <a:pt x="1253487" y="620870"/>
                  </a:lnTo>
                  <a:lnTo>
                    <a:pt x="1253487" y="622548"/>
                  </a:lnTo>
                  <a:lnTo>
                    <a:pt x="1253487" y="624226"/>
                  </a:lnTo>
                  <a:lnTo>
                    <a:pt x="1253487" y="625905"/>
                  </a:lnTo>
                  <a:lnTo>
                    <a:pt x="1253487" y="628142"/>
                  </a:lnTo>
                  <a:lnTo>
                    <a:pt x="1255165" y="628142"/>
                  </a:lnTo>
                  <a:lnTo>
                    <a:pt x="1255165" y="629820"/>
                  </a:lnTo>
                  <a:lnTo>
                    <a:pt x="1255165" y="631498"/>
                  </a:lnTo>
                  <a:lnTo>
                    <a:pt x="1256843" y="631498"/>
                  </a:lnTo>
                  <a:lnTo>
                    <a:pt x="1256843" y="633176"/>
                  </a:lnTo>
                  <a:lnTo>
                    <a:pt x="1258521" y="633176"/>
                  </a:lnTo>
                  <a:lnTo>
                    <a:pt x="1262436" y="634854"/>
                  </a:lnTo>
                  <a:lnTo>
                    <a:pt x="1262436" y="637091"/>
                  </a:lnTo>
                  <a:lnTo>
                    <a:pt x="1262436" y="638769"/>
                  </a:lnTo>
                  <a:lnTo>
                    <a:pt x="1260199" y="638769"/>
                  </a:lnTo>
                  <a:lnTo>
                    <a:pt x="1260199" y="640447"/>
                  </a:lnTo>
                  <a:lnTo>
                    <a:pt x="1258521" y="640447"/>
                  </a:lnTo>
                  <a:lnTo>
                    <a:pt x="1256843" y="640447"/>
                  </a:lnTo>
                  <a:lnTo>
                    <a:pt x="1255165" y="640447"/>
                  </a:lnTo>
                  <a:lnTo>
                    <a:pt x="1253487" y="640447"/>
                  </a:lnTo>
                  <a:lnTo>
                    <a:pt x="1251249" y="640447"/>
                  </a:lnTo>
                  <a:lnTo>
                    <a:pt x="1249571" y="642125"/>
                  </a:lnTo>
                  <a:lnTo>
                    <a:pt x="1249571" y="643803"/>
                  </a:lnTo>
                  <a:lnTo>
                    <a:pt x="1247893" y="643803"/>
                  </a:lnTo>
                  <a:lnTo>
                    <a:pt x="1246216" y="643803"/>
                  </a:lnTo>
                  <a:lnTo>
                    <a:pt x="1244537" y="643803"/>
                  </a:lnTo>
                  <a:lnTo>
                    <a:pt x="1242300" y="643803"/>
                  </a:lnTo>
                  <a:lnTo>
                    <a:pt x="1240622" y="643803"/>
                  </a:lnTo>
                  <a:lnTo>
                    <a:pt x="1240622" y="645482"/>
                  </a:lnTo>
                  <a:lnTo>
                    <a:pt x="1238944" y="645482"/>
                  </a:lnTo>
                  <a:lnTo>
                    <a:pt x="1237266" y="645482"/>
                  </a:lnTo>
                  <a:lnTo>
                    <a:pt x="1235588" y="645482"/>
                  </a:lnTo>
                  <a:lnTo>
                    <a:pt x="1233910" y="645482"/>
                  </a:lnTo>
                  <a:lnTo>
                    <a:pt x="1233910" y="643803"/>
                  </a:lnTo>
                  <a:lnTo>
                    <a:pt x="1231672" y="643803"/>
                  </a:lnTo>
                  <a:lnTo>
                    <a:pt x="1231672" y="642125"/>
                  </a:lnTo>
                  <a:lnTo>
                    <a:pt x="1229994" y="640447"/>
                  </a:lnTo>
                  <a:lnTo>
                    <a:pt x="1228317" y="640447"/>
                  </a:lnTo>
                  <a:lnTo>
                    <a:pt x="1226639" y="638769"/>
                  </a:lnTo>
                  <a:lnTo>
                    <a:pt x="1224960" y="638769"/>
                  </a:lnTo>
                  <a:lnTo>
                    <a:pt x="1222723" y="638769"/>
                  </a:lnTo>
                  <a:lnTo>
                    <a:pt x="1221045" y="638769"/>
                  </a:lnTo>
                  <a:lnTo>
                    <a:pt x="1221045" y="637091"/>
                  </a:lnTo>
                  <a:lnTo>
                    <a:pt x="1219367" y="637091"/>
                  </a:lnTo>
                  <a:lnTo>
                    <a:pt x="1217689" y="634854"/>
                  </a:lnTo>
                  <a:lnTo>
                    <a:pt x="1217689" y="633176"/>
                  </a:lnTo>
                  <a:lnTo>
                    <a:pt x="1217689" y="631498"/>
                  </a:lnTo>
                  <a:lnTo>
                    <a:pt x="1217689" y="629820"/>
                  </a:lnTo>
                  <a:lnTo>
                    <a:pt x="1217689" y="628142"/>
                  </a:lnTo>
                  <a:lnTo>
                    <a:pt x="1216011" y="628142"/>
                  </a:lnTo>
                  <a:lnTo>
                    <a:pt x="1216011" y="629820"/>
                  </a:lnTo>
                  <a:lnTo>
                    <a:pt x="1216011" y="631498"/>
                  </a:lnTo>
                  <a:lnTo>
                    <a:pt x="1216011" y="633176"/>
                  </a:lnTo>
                  <a:lnTo>
                    <a:pt x="1216011" y="634854"/>
                  </a:lnTo>
                  <a:lnTo>
                    <a:pt x="1216011" y="637091"/>
                  </a:lnTo>
                  <a:lnTo>
                    <a:pt x="1213773" y="637091"/>
                  </a:lnTo>
                  <a:lnTo>
                    <a:pt x="1212095" y="637091"/>
                  </a:lnTo>
                  <a:lnTo>
                    <a:pt x="1212095" y="638769"/>
                  </a:lnTo>
                  <a:lnTo>
                    <a:pt x="1210417" y="638769"/>
                  </a:lnTo>
                  <a:lnTo>
                    <a:pt x="1210417" y="640447"/>
                  </a:lnTo>
                  <a:lnTo>
                    <a:pt x="1212095" y="640447"/>
                  </a:lnTo>
                  <a:lnTo>
                    <a:pt x="1212095" y="642125"/>
                  </a:lnTo>
                  <a:lnTo>
                    <a:pt x="1213773" y="643803"/>
                  </a:lnTo>
                  <a:lnTo>
                    <a:pt x="1213773" y="645482"/>
                  </a:lnTo>
                  <a:lnTo>
                    <a:pt x="1212095" y="645482"/>
                  </a:lnTo>
                  <a:lnTo>
                    <a:pt x="1210417" y="645482"/>
                  </a:lnTo>
                  <a:lnTo>
                    <a:pt x="1208740" y="645482"/>
                  </a:lnTo>
                  <a:lnTo>
                    <a:pt x="1207062" y="645482"/>
                  </a:lnTo>
                  <a:lnTo>
                    <a:pt x="1205383" y="647719"/>
                  </a:lnTo>
                  <a:lnTo>
                    <a:pt x="1205383" y="649397"/>
                  </a:lnTo>
                  <a:lnTo>
                    <a:pt x="1207062" y="649397"/>
                  </a:lnTo>
                  <a:lnTo>
                    <a:pt x="1208740" y="649397"/>
                  </a:lnTo>
                  <a:lnTo>
                    <a:pt x="1208740" y="651075"/>
                  </a:lnTo>
                  <a:lnTo>
                    <a:pt x="1210417" y="651075"/>
                  </a:lnTo>
                  <a:lnTo>
                    <a:pt x="1210417" y="652753"/>
                  </a:lnTo>
                  <a:lnTo>
                    <a:pt x="1212095" y="652753"/>
                  </a:lnTo>
                  <a:lnTo>
                    <a:pt x="1213773" y="652753"/>
                  </a:lnTo>
                  <a:lnTo>
                    <a:pt x="1216011" y="652753"/>
                  </a:lnTo>
                  <a:lnTo>
                    <a:pt x="1216011" y="654431"/>
                  </a:lnTo>
                  <a:lnTo>
                    <a:pt x="1217689" y="654431"/>
                  </a:lnTo>
                  <a:lnTo>
                    <a:pt x="1219367" y="654431"/>
                  </a:lnTo>
                  <a:lnTo>
                    <a:pt x="1217689" y="654431"/>
                  </a:lnTo>
                  <a:lnTo>
                    <a:pt x="1219367" y="654431"/>
                  </a:lnTo>
                  <a:lnTo>
                    <a:pt x="1219367" y="652753"/>
                  </a:lnTo>
                  <a:lnTo>
                    <a:pt x="1219367" y="651075"/>
                  </a:lnTo>
                  <a:lnTo>
                    <a:pt x="1221045" y="651075"/>
                  </a:lnTo>
                  <a:lnTo>
                    <a:pt x="1222723" y="649397"/>
                  </a:lnTo>
                  <a:lnTo>
                    <a:pt x="1224960" y="649397"/>
                  </a:lnTo>
                  <a:lnTo>
                    <a:pt x="1226639" y="649397"/>
                  </a:lnTo>
                  <a:lnTo>
                    <a:pt x="1228317" y="651075"/>
                  </a:lnTo>
                  <a:lnTo>
                    <a:pt x="1229994" y="651075"/>
                  </a:lnTo>
                  <a:lnTo>
                    <a:pt x="1231672" y="652753"/>
                  </a:lnTo>
                  <a:lnTo>
                    <a:pt x="1231672" y="654431"/>
                  </a:lnTo>
                  <a:lnTo>
                    <a:pt x="1233910" y="654431"/>
                  </a:lnTo>
                  <a:lnTo>
                    <a:pt x="1235588" y="656668"/>
                  </a:lnTo>
                  <a:lnTo>
                    <a:pt x="1237266" y="656668"/>
                  </a:lnTo>
                  <a:lnTo>
                    <a:pt x="1237266" y="658346"/>
                  </a:lnTo>
                  <a:lnTo>
                    <a:pt x="1238944" y="658346"/>
                  </a:lnTo>
                  <a:lnTo>
                    <a:pt x="1240622" y="658346"/>
                  </a:lnTo>
                  <a:lnTo>
                    <a:pt x="1240622" y="660024"/>
                  </a:lnTo>
                  <a:lnTo>
                    <a:pt x="1242300" y="660024"/>
                  </a:lnTo>
                  <a:lnTo>
                    <a:pt x="1244537" y="661702"/>
                  </a:lnTo>
                  <a:lnTo>
                    <a:pt x="1246216" y="661702"/>
                  </a:lnTo>
                  <a:lnTo>
                    <a:pt x="1246216" y="663380"/>
                  </a:lnTo>
                  <a:lnTo>
                    <a:pt x="1247893" y="663380"/>
                  </a:lnTo>
                  <a:lnTo>
                    <a:pt x="1249571" y="663380"/>
                  </a:lnTo>
                  <a:lnTo>
                    <a:pt x="1251249" y="663380"/>
                  </a:lnTo>
                  <a:lnTo>
                    <a:pt x="1253487" y="663380"/>
                  </a:lnTo>
                  <a:lnTo>
                    <a:pt x="1255165" y="663380"/>
                  </a:lnTo>
                  <a:lnTo>
                    <a:pt x="1256843" y="663380"/>
                  </a:lnTo>
                  <a:lnTo>
                    <a:pt x="1258521" y="663380"/>
                  </a:lnTo>
                  <a:lnTo>
                    <a:pt x="1258521" y="665618"/>
                  </a:lnTo>
                  <a:lnTo>
                    <a:pt x="1258521" y="667296"/>
                  </a:lnTo>
                  <a:lnTo>
                    <a:pt x="1258521" y="668974"/>
                  </a:lnTo>
                  <a:lnTo>
                    <a:pt x="1258521" y="670652"/>
                  </a:lnTo>
                  <a:lnTo>
                    <a:pt x="1258521" y="672330"/>
                  </a:lnTo>
                  <a:lnTo>
                    <a:pt x="1256843" y="672330"/>
                  </a:lnTo>
                  <a:lnTo>
                    <a:pt x="1255165" y="672330"/>
                  </a:lnTo>
                  <a:lnTo>
                    <a:pt x="1253487" y="674008"/>
                  </a:lnTo>
                  <a:lnTo>
                    <a:pt x="1253487" y="676245"/>
                  </a:lnTo>
                  <a:lnTo>
                    <a:pt x="1253487" y="676245"/>
                  </a:lnTo>
                  <a:lnTo>
                    <a:pt x="1251249" y="677923"/>
                  </a:lnTo>
                  <a:lnTo>
                    <a:pt x="1251249" y="679601"/>
                  </a:lnTo>
                  <a:lnTo>
                    <a:pt x="1253487" y="681279"/>
                  </a:lnTo>
                  <a:lnTo>
                    <a:pt x="1253487" y="682957"/>
                  </a:lnTo>
                  <a:lnTo>
                    <a:pt x="1253487" y="685195"/>
                  </a:lnTo>
                  <a:lnTo>
                    <a:pt x="1253487" y="686873"/>
                  </a:lnTo>
                  <a:lnTo>
                    <a:pt x="1253487" y="688551"/>
                  </a:lnTo>
                  <a:lnTo>
                    <a:pt x="1253487" y="690229"/>
                  </a:lnTo>
                  <a:lnTo>
                    <a:pt x="1253487" y="691907"/>
                  </a:lnTo>
                  <a:lnTo>
                    <a:pt x="1253487" y="694144"/>
                  </a:lnTo>
                  <a:lnTo>
                    <a:pt x="1255165" y="694144"/>
                  </a:lnTo>
                  <a:lnTo>
                    <a:pt x="1256843" y="694144"/>
                  </a:lnTo>
                  <a:lnTo>
                    <a:pt x="1256843" y="695822"/>
                  </a:lnTo>
                  <a:lnTo>
                    <a:pt x="1255165" y="697500"/>
                  </a:lnTo>
                  <a:lnTo>
                    <a:pt x="1253487" y="699178"/>
                  </a:lnTo>
                  <a:lnTo>
                    <a:pt x="1251249" y="700856"/>
                  </a:lnTo>
                  <a:lnTo>
                    <a:pt x="1249571" y="700856"/>
                  </a:lnTo>
                  <a:lnTo>
                    <a:pt x="1247893" y="699178"/>
                  </a:lnTo>
                  <a:lnTo>
                    <a:pt x="1246216" y="699178"/>
                  </a:lnTo>
                  <a:lnTo>
                    <a:pt x="1244537" y="699178"/>
                  </a:lnTo>
                  <a:lnTo>
                    <a:pt x="1244537" y="699178"/>
                  </a:lnTo>
                  <a:lnTo>
                    <a:pt x="1242300" y="699178"/>
                  </a:lnTo>
                  <a:lnTo>
                    <a:pt x="1240622" y="699178"/>
                  </a:lnTo>
                  <a:lnTo>
                    <a:pt x="1238944" y="700856"/>
                  </a:lnTo>
                  <a:lnTo>
                    <a:pt x="1237266" y="700856"/>
                  </a:lnTo>
                  <a:lnTo>
                    <a:pt x="1235588" y="700856"/>
                  </a:lnTo>
                  <a:lnTo>
                    <a:pt x="1233910" y="700856"/>
                  </a:lnTo>
                  <a:lnTo>
                    <a:pt x="1233910" y="699178"/>
                  </a:lnTo>
                  <a:lnTo>
                    <a:pt x="1231672" y="699178"/>
                  </a:lnTo>
                  <a:lnTo>
                    <a:pt x="1231672" y="697500"/>
                  </a:lnTo>
                  <a:lnTo>
                    <a:pt x="1229994" y="697500"/>
                  </a:lnTo>
                  <a:lnTo>
                    <a:pt x="1228317" y="697500"/>
                  </a:lnTo>
                  <a:lnTo>
                    <a:pt x="1226639" y="699178"/>
                  </a:lnTo>
                  <a:lnTo>
                    <a:pt x="1226639" y="700856"/>
                  </a:lnTo>
                  <a:lnTo>
                    <a:pt x="1226639" y="702534"/>
                  </a:lnTo>
                  <a:lnTo>
                    <a:pt x="1228317" y="702534"/>
                  </a:lnTo>
                  <a:lnTo>
                    <a:pt x="1228317" y="704772"/>
                  </a:lnTo>
                  <a:lnTo>
                    <a:pt x="1228317" y="706450"/>
                  </a:lnTo>
                  <a:lnTo>
                    <a:pt x="1226639" y="706450"/>
                  </a:lnTo>
                  <a:lnTo>
                    <a:pt x="1226639" y="708128"/>
                  </a:lnTo>
                  <a:lnTo>
                    <a:pt x="1224960" y="708128"/>
                  </a:lnTo>
                  <a:lnTo>
                    <a:pt x="1222723" y="708128"/>
                  </a:lnTo>
                  <a:lnTo>
                    <a:pt x="1221045" y="708128"/>
                  </a:lnTo>
                  <a:lnTo>
                    <a:pt x="1219367" y="709806"/>
                  </a:lnTo>
                  <a:lnTo>
                    <a:pt x="1217689" y="709806"/>
                  </a:lnTo>
                  <a:lnTo>
                    <a:pt x="1217689" y="711484"/>
                  </a:lnTo>
                  <a:lnTo>
                    <a:pt x="1216011" y="711484"/>
                  </a:lnTo>
                  <a:lnTo>
                    <a:pt x="1216011" y="715399"/>
                  </a:lnTo>
                  <a:lnTo>
                    <a:pt x="1213773" y="715399"/>
                  </a:lnTo>
                  <a:lnTo>
                    <a:pt x="1213773" y="717077"/>
                  </a:lnTo>
                  <a:lnTo>
                    <a:pt x="1212095" y="717077"/>
                  </a:lnTo>
                  <a:lnTo>
                    <a:pt x="1210417" y="717077"/>
                  </a:lnTo>
                  <a:lnTo>
                    <a:pt x="1208740" y="717077"/>
                  </a:lnTo>
                  <a:lnTo>
                    <a:pt x="1207062" y="717077"/>
                  </a:lnTo>
                  <a:lnTo>
                    <a:pt x="1205383" y="717077"/>
                  </a:lnTo>
                  <a:lnTo>
                    <a:pt x="1205383" y="715399"/>
                  </a:lnTo>
                  <a:lnTo>
                    <a:pt x="1203146" y="713721"/>
                  </a:lnTo>
                  <a:lnTo>
                    <a:pt x="1203146" y="711484"/>
                  </a:lnTo>
                  <a:lnTo>
                    <a:pt x="1201468" y="711484"/>
                  </a:lnTo>
                  <a:lnTo>
                    <a:pt x="1199790" y="711484"/>
                  </a:lnTo>
                  <a:lnTo>
                    <a:pt x="1198112" y="711484"/>
                  </a:lnTo>
                  <a:lnTo>
                    <a:pt x="1196434" y="711484"/>
                  </a:lnTo>
                  <a:lnTo>
                    <a:pt x="1196434" y="709806"/>
                  </a:lnTo>
                  <a:lnTo>
                    <a:pt x="1194196" y="709806"/>
                  </a:lnTo>
                  <a:lnTo>
                    <a:pt x="1192518" y="709806"/>
                  </a:lnTo>
                  <a:lnTo>
                    <a:pt x="1190840" y="709806"/>
                  </a:lnTo>
                  <a:lnTo>
                    <a:pt x="1190840" y="708128"/>
                  </a:lnTo>
                  <a:lnTo>
                    <a:pt x="1189163" y="708128"/>
                  </a:lnTo>
                  <a:lnTo>
                    <a:pt x="1189163" y="706450"/>
                  </a:lnTo>
                  <a:lnTo>
                    <a:pt x="1187485" y="704772"/>
                  </a:lnTo>
                  <a:lnTo>
                    <a:pt x="1185247" y="704772"/>
                  </a:lnTo>
                  <a:lnTo>
                    <a:pt x="1185247" y="702534"/>
                  </a:lnTo>
                  <a:lnTo>
                    <a:pt x="1183569" y="702534"/>
                  </a:lnTo>
                  <a:lnTo>
                    <a:pt x="1181891" y="702534"/>
                  </a:lnTo>
                  <a:lnTo>
                    <a:pt x="1181891" y="700856"/>
                  </a:lnTo>
                  <a:lnTo>
                    <a:pt x="1180213" y="700856"/>
                  </a:lnTo>
                  <a:lnTo>
                    <a:pt x="1180213" y="699178"/>
                  </a:lnTo>
                  <a:lnTo>
                    <a:pt x="1178535" y="697500"/>
                  </a:lnTo>
                  <a:lnTo>
                    <a:pt x="1178535" y="695822"/>
                  </a:lnTo>
                  <a:lnTo>
                    <a:pt x="1176857" y="695822"/>
                  </a:lnTo>
                  <a:lnTo>
                    <a:pt x="1174619" y="694144"/>
                  </a:lnTo>
                  <a:lnTo>
                    <a:pt x="1172941" y="691907"/>
                  </a:lnTo>
                  <a:lnTo>
                    <a:pt x="1172941" y="690229"/>
                  </a:lnTo>
                  <a:lnTo>
                    <a:pt x="1171263" y="690229"/>
                  </a:lnTo>
                  <a:lnTo>
                    <a:pt x="1169586" y="690229"/>
                  </a:lnTo>
                  <a:lnTo>
                    <a:pt x="1169586" y="686873"/>
                  </a:lnTo>
                  <a:lnTo>
                    <a:pt x="1167908" y="685195"/>
                  </a:lnTo>
                  <a:lnTo>
                    <a:pt x="1167908" y="682957"/>
                  </a:lnTo>
                  <a:lnTo>
                    <a:pt x="1167908" y="681279"/>
                  </a:lnTo>
                  <a:lnTo>
                    <a:pt x="1167908" y="679601"/>
                  </a:lnTo>
                  <a:lnTo>
                    <a:pt x="1169586" y="677923"/>
                  </a:lnTo>
                  <a:lnTo>
                    <a:pt x="1171263" y="677923"/>
                  </a:lnTo>
                  <a:lnTo>
                    <a:pt x="1171263" y="679601"/>
                  </a:lnTo>
                  <a:lnTo>
                    <a:pt x="1172941" y="679601"/>
                  </a:lnTo>
                  <a:lnTo>
                    <a:pt x="1174619" y="679601"/>
                  </a:lnTo>
                  <a:lnTo>
                    <a:pt x="1176857" y="679601"/>
                  </a:lnTo>
                  <a:lnTo>
                    <a:pt x="1178535" y="679601"/>
                  </a:lnTo>
                  <a:lnTo>
                    <a:pt x="1180213" y="679601"/>
                  </a:lnTo>
                  <a:lnTo>
                    <a:pt x="1181891" y="681279"/>
                  </a:lnTo>
                  <a:lnTo>
                    <a:pt x="1181891" y="679601"/>
                  </a:lnTo>
                  <a:lnTo>
                    <a:pt x="1181891" y="677923"/>
                  </a:lnTo>
                  <a:lnTo>
                    <a:pt x="1180213" y="677923"/>
                  </a:lnTo>
                  <a:lnTo>
                    <a:pt x="1180213" y="676245"/>
                  </a:lnTo>
                  <a:lnTo>
                    <a:pt x="1178535" y="676245"/>
                  </a:lnTo>
                  <a:lnTo>
                    <a:pt x="1174619" y="676245"/>
                  </a:lnTo>
                  <a:lnTo>
                    <a:pt x="1172941" y="676245"/>
                  </a:lnTo>
                  <a:lnTo>
                    <a:pt x="1171263" y="676245"/>
                  </a:lnTo>
                  <a:lnTo>
                    <a:pt x="1169586" y="674008"/>
                  </a:lnTo>
                  <a:lnTo>
                    <a:pt x="1169586" y="670652"/>
                  </a:lnTo>
                  <a:lnTo>
                    <a:pt x="1167908" y="668974"/>
                  </a:lnTo>
                  <a:lnTo>
                    <a:pt x="1167908" y="670652"/>
                  </a:lnTo>
                  <a:lnTo>
                    <a:pt x="1165670" y="670652"/>
                  </a:lnTo>
                  <a:lnTo>
                    <a:pt x="1163992" y="672330"/>
                  </a:lnTo>
                  <a:lnTo>
                    <a:pt x="1162314" y="672330"/>
                  </a:lnTo>
                  <a:lnTo>
                    <a:pt x="1160636" y="672330"/>
                  </a:lnTo>
                  <a:lnTo>
                    <a:pt x="1160636" y="676245"/>
                  </a:lnTo>
                  <a:lnTo>
                    <a:pt x="1158958" y="677923"/>
                  </a:lnTo>
                  <a:lnTo>
                    <a:pt x="1156721" y="679601"/>
                  </a:lnTo>
                  <a:lnTo>
                    <a:pt x="1156721" y="681279"/>
                  </a:lnTo>
                  <a:lnTo>
                    <a:pt x="1156721" y="682957"/>
                  </a:lnTo>
                  <a:lnTo>
                    <a:pt x="1156721" y="685195"/>
                  </a:lnTo>
                  <a:lnTo>
                    <a:pt x="1158958" y="686873"/>
                  </a:lnTo>
                  <a:lnTo>
                    <a:pt x="1158958" y="688551"/>
                  </a:lnTo>
                  <a:lnTo>
                    <a:pt x="1160636" y="690229"/>
                  </a:lnTo>
                  <a:lnTo>
                    <a:pt x="1160636" y="691907"/>
                  </a:lnTo>
                  <a:lnTo>
                    <a:pt x="1158958" y="691907"/>
                  </a:lnTo>
                  <a:lnTo>
                    <a:pt x="1156721" y="691907"/>
                  </a:lnTo>
                  <a:lnTo>
                    <a:pt x="1155042" y="691907"/>
                  </a:lnTo>
                  <a:lnTo>
                    <a:pt x="1155042" y="690229"/>
                  </a:lnTo>
                  <a:lnTo>
                    <a:pt x="1153364" y="690229"/>
                  </a:lnTo>
                  <a:lnTo>
                    <a:pt x="1151686" y="690229"/>
                  </a:lnTo>
                  <a:lnTo>
                    <a:pt x="1150009" y="690229"/>
                  </a:lnTo>
                  <a:lnTo>
                    <a:pt x="1150009" y="690229"/>
                  </a:lnTo>
                  <a:lnTo>
                    <a:pt x="1150009" y="691907"/>
                  </a:lnTo>
                  <a:lnTo>
                    <a:pt x="1151686" y="694144"/>
                  </a:lnTo>
                  <a:lnTo>
                    <a:pt x="1153364" y="694144"/>
                  </a:lnTo>
                  <a:lnTo>
                    <a:pt x="1153364" y="695822"/>
                  </a:lnTo>
                  <a:lnTo>
                    <a:pt x="1151686" y="697500"/>
                  </a:lnTo>
                  <a:lnTo>
                    <a:pt x="1150009" y="697500"/>
                  </a:lnTo>
                  <a:lnTo>
                    <a:pt x="1148331" y="697500"/>
                  </a:lnTo>
                  <a:lnTo>
                    <a:pt x="1146093" y="697500"/>
                  </a:lnTo>
                  <a:lnTo>
                    <a:pt x="1146093" y="699178"/>
                  </a:lnTo>
                  <a:lnTo>
                    <a:pt x="1144415" y="699178"/>
                  </a:lnTo>
                  <a:lnTo>
                    <a:pt x="1142737" y="699178"/>
                  </a:lnTo>
                  <a:lnTo>
                    <a:pt x="1141059" y="699178"/>
                  </a:lnTo>
                  <a:lnTo>
                    <a:pt x="1139381" y="699178"/>
                  </a:lnTo>
                  <a:lnTo>
                    <a:pt x="1137144" y="699178"/>
                  </a:lnTo>
                  <a:lnTo>
                    <a:pt x="1137144" y="700856"/>
                  </a:lnTo>
                  <a:lnTo>
                    <a:pt x="1135465" y="700856"/>
                  </a:lnTo>
                  <a:lnTo>
                    <a:pt x="1135465" y="702534"/>
                  </a:lnTo>
                  <a:lnTo>
                    <a:pt x="1133787" y="702534"/>
                  </a:lnTo>
                  <a:lnTo>
                    <a:pt x="1133787" y="704772"/>
                  </a:lnTo>
                  <a:lnTo>
                    <a:pt x="1135465" y="704772"/>
                  </a:lnTo>
                  <a:lnTo>
                    <a:pt x="1135465" y="706450"/>
                  </a:lnTo>
                  <a:lnTo>
                    <a:pt x="1135465" y="708128"/>
                  </a:lnTo>
                  <a:lnTo>
                    <a:pt x="1133787" y="709806"/>
                  </a:lnTo>
                  <a:lnTo>
                    <a:pt x="1132110" y="709806"/>
                  </a:lnTo>
                  <a:lnTo>
                    <a:pt x="1132110" y="711484"/>
                  </a:lnTo>
                  <a:lnTo>
                    <a:pt x="1130432" y="713721"/>
                  </a:lnTo>
                  <a:lnTo>
                    <a:pt x="1128194" y="715399"/>
                  </a:lnTo>
                  <a:lnTo>
                    <a:pt x="1128194" y="717077"/>
                  </a:lnTo>
                  <a:lnTo>
                    <a:pt x="1126516" y="717077"/>
                  </a:lnTo>
                  <a:lnTo>
                    <a:pt x="1124838" y="717077"/>
                  </a:lnTo>
                  <a:lnTo>
                    <a:pt x="1123160" y="717077"/>
                  </a:lnTo>
                  <a:lnTo>
                    <a:pt x="1121482" y="717077"/>
                  </a:lnTo>
                  <a:lnTo>
                    <a:pt x="1121482" y="717077"/>
                  </a:lnTo>
                  <a:lnTo>
                    <a:pt x="1119804" y="717077"/>
                  </a:lnTo>
                  <a:lnTo>
                    <a:pt x="1119804" y="718755"/>
                  </a:lnTo>
                  <a:lnTo>
                    <a:pt x="1119804" y="717077"/>
                  </a:lnTo>
                  <a:lnTo>
                    <a:pt x="1119804" y="718755"/>
                  </a:lnTo>
                  <a:lnTo>
                    <a:pt x="1117567" y="718755"/>
                  </a:lnTo>
                  <a:lnTo>
                    <a:pt x="1115888" y="717077"/>
                  </a:lnTo>
                  <a:lnTo>
                    <a:pt x="1115888" y="715399"/>
                  </a:lnTo>
                  <a:lnTo>
                    <a:pt x="1114210" y="711484"/>
                  </a:lnTo>
                  <a:lnTo>
                    <a:pt x="1112533" y="709806"/>
                  </a:lnTo>
                  <a:lnTo>
                    <a:pt x="1110855" y="709806"/>
                  </a:lnTo>
                  <a:lnTo>
                    <a:pt x="1108617" y="709806"/>
                  </a:lnTo>
                  <a:lnTo>
                    <a:pt x="1108617" y="711484"/>
                  </a:lnTo>
                  <a:lnTo>
                    <a:pt x="1106939" y="711484"/>
                  </a:lnTo>
                  <a:lnTo>
                    <a:pt x="1105261" y="711484"/>
                  </a:lnTo>
                  <a:lnTo>
                    <a:pt x="1103583" y="711484"/>
                  </a:lnTo>
                  <a:lnTo>
                    <a:pt x="1103583" y="709806"/>
                  </a:lnTo>
                  <a:lnTo>
                    <a:pt x="1101905" y="709806"/>
                  </a:lnTo>
                  <a:lnTo>
                    <a:pt x="1101905" y="708128"/>
                  </a:lnTo>
                  <a:lnTo>
                    <a:pt x="1099668" y="708128"/>
                  </a:lnTo>
                  <a:lnTo>
                    <a:pt x="1099668" y="709806"/>
                  </a:lnTo>
                  <a:lnTo>
                    <a:pt x="1099668" y="711484"/>
                  </a:lnTo>
                  <a:lnTo>
                    <a:pt x="1101905" y="711484"/>
                  </a:lnTo>
                  <a:lnTo>
                    <a:pt x="1103583" y="713721"/>
                  </a:lnTo>
                  <a:lnTo>
                    <a:pt x="1106939" y="713721"/>
                  </a:lnTo>
                  <a:lnTo>
                    <a:pt x="1106939" y="715399"/>
                  </a:lnTo>
                  <a:lnTo>
                    <a:pt x="1108617" y="715399"/>
                  </a:lnTo>
                  <a:lnTo>
                    <a:pt x="1110855" y="715399"/>
                  </a:lnTo>
                  <a:lnTo>
                    <a:pt x="1112533" y="715399"/>
                  </a:lnTo>
                  <a:lnTo>
                    <a:pt x="1112533" y="717077"/>
                  </a:lnTo>
                  <a:lnTo>
                    <a:pt x="1114210" y="717077"/>
                  </a:lnTo>
                  <a:lnTo>
                    <a:pt x="1114210" y="718755"/>
                  </a:lnTo>
                  <a:lnTo>
                    <a:pt x="1110855" y="718755"/>
                  </a:lnTo>
                  <a:lnTo>
                    <a:pt x="1108617" y="718755"/>
                  </a:lnTo>
                  <a:lnTo>
                    <a:pt x="1108617" y="720433"/>
                  </a:lnTo>
                  <a:lnTo>
                    <a:pt x="1106939" y="720433"/>
                  </a:lnTo>
                  <a:lnTo>
                    <a:pt x="1106939" y="722671"/>
                  </a:lnTo>
                  <a:lnTo>
                    <a:pt x="1106939" y="724349"/>
                  </a:lnTo>
                  <a:lnTo>
                    <a:pt x="1105261" y="726027"/>
                  </a:lnTo>
                  <a:lnTo>
                    <a:pt x="1105261" y="729383"/>
                  </a:lnTo>
                  <a:lnTo>
                    <a:pt x="1106939" y="729383"/>
                  </a:lnTo>
                  <a:lnTo>
                    <a:pt x="1108617" y="727705"/>
                  </a:lnTo>
                  <a:lnTo>
                    <a:pt x="1108617" y="726027"/>
                  </a:lnTo>
                  <a:lnTo>
                    <a:pt x="1110855" y="724349"/>
                  </a:lnTo>
                  <a:lnTo>
                    <a:pt x="1110855" y="722671"/>
                  </a:lnTo>
                  <a:lnTo>
                    <a:pt x="1112533" y="722671"/>
                  </a:lnTo>
                  <a:lnTo>
                    <a:pt x="1114210" y="722671"/>
                  </a:lnTo>
                  <a:lnTo>
                    <a:pt x="1117567" y="722671"/>
                  </a:lnTo>
                  <a:lnTo>
                    <a:pt x="1119804" y="722671"/>
                  </a:lnTo>
                  <a:lnTo>
                    <a:pt x="1121482" y="722671"/>
                  </a:lnTo>
                  <a:lnTo>
                    <a:pt x="1123160" y="722671"/>
                  </a:lnTo>
                  <a:lnTo>
                    <a:pt x="1124838" y="722671"/>
                  </a:lnTo>
                  <a:lnTo>
                    <a:pt x="1124838" y="724349"/>
                  </a:lnTo>
                  <a:lnTo>
                    <a:pt x="1126516" y="726027"/>
                  </a:lnTo>
                  <a:lnTo>
                    <a:pt x="1126516" y="727705"/>
                  </a:lnTo>
                  <a:lnTo>
                    <a:pt x="1128194" y="727705"/>
                  </a:lnTo>
                  <a:lnTo>
                    <a:pt x="1130432" y="729383"/>
                  </a:lnTo>
                  <a:lnTo>
                    <a:pt x="1132110" y="729383"/>
                  </a:lnTo>
                  <a:lnTo>
                    <a:pt x="1137144" y="731061"/>
                  </a:lnTo>
                  <a:lnTo>
                    <a:pt x="1139381" y="731061"/>
                  </a:lnTo>
                  <a:lnTo>
                    <a:pt x="1141059" y="731061"/>
                  </a:lnTo>
                  <a:lnTo>
                    <a:pt x="1142737" y="731061"/>
                  </a:lnTo>
                  <a:lnTo>
                    <a:pt x="1142737" y="733298"/>
                  </a:lnTo>
                  <a:lnTo>
                    <a:pt x="1144415" y="733298"/>
                  </a:lnTo>
                  <a:lnTo>
                    <a:pt x="1144415" y="734976"/>
                  </a:lnTo>
                  <a:lnTo>
                    <a:pt x="1144415" y="736654"/>
                  </a:lnTo>
                  <a:lnTo>
                    <a:pt x="1146093" y="736654"/>
                  </a:lnTo>
                  <a:lnTo>
                    <a:pt x="1146093" y="738332"/>
                  </a:lnTo>
                  <a:lnTo>
                    <a:pt x="1144415" y="740010"/>
                  </a:lnTo>
                  <a:lnTo>
                    <a:pt x="1142737" y="742248"/>
                  </a:lnTo>
                  <a:lnTo>
                    <a:pt x="1142737" y="743926"/>
                  </a:lnTo>
                  <a:lnTo>
                    <a:pt x="1141059" y="743926"/>
                  </a:lnTo>
                  <a:lnTo>
                    <a:pt x="1139381" y="743926"/>
                  </a:lnTo>
                  <a:lnTo>
                    <a:pt x="1139381" y="745604"/>
                  </a:lnTo>
                  <a:lnTo>
                    <a:pt x="1137144" y="745604"/>
                  </a:lnTo>
                  <a:lnTo>
                    <a:pt x="1135465" y="747282"/>
                  </a:lnTo>
                  <a:lnTo>
                    <a:pt x="1133787" y="747282"/>
                  </a:lnTo>
                  <a:lnTo>
                    <a:pt x="1132110" y="747282"/>
                  </a:lnTo>
                  <a:lnTo>
                    <a:pt x="1130432" y="747282"/>
                  </a:lnTo>
                  <a:lnTo>
                    <a:pt x="1130432" y="745604"/>
                  </a:lnTo>
                  <a:lnTo>
                    <a:pt x="1128194" y="745604"/>
                  </a:lnTo>
                  <a:lnTo>
                    <a:pt x="1128194" y="747282"/>
                  </a:lnTo>
                  <a:lnTo>
                    <a:pt x="1126516" y="747282"/>
                  </a:lnTo>
                  <a:lnTo>
                    <a:pt x="1126516" y="748960"/>
                  </a:lnTo>
                  <a:lnTo>
                    <a:pt x="1126516" y="751197"/>
                  </a:lnTo>
                  <a:lnTo>
                    <a:pt x="1124838" y="751197"/>
                  </a:lnTo>
                  <a:lnTo>
                    <a:pt x="1124838" y="752875"/>
                  </a:lnTo>
                  <a:lnTo>
                    <a:pt x="1123160" y="752875"/>
                  </a:lnTo>
                  <a:lnTo>
                    <a:pt x="1123160" y="754553"/>
                  </a:lnTo>
                  <a:lnTo>
                    <a:pt x="1121482" y="754553"/>
                  </a:lnTo>
                  <a:lnTo>
                    <a:pt x="1119804" y="756231"/>
                  </a:lnTo>
                  <a:lnTo>
                    <a:pt x="1117567" y="756231"/>
                  </a:lnTo>
                  <a:lnTo>
                    <a:pt x="1115888" y="756231"/>
                  </a:lnTo>
                  <a:lnTo>
                    <a:pt x="1114210" y="756231"/>
                  </a:lnTo>
                  <a:lnTo>
                    <a:pt x="1114210" y="754553"/>
                  </a:lnTo>
                  <a:lnTo>
                    <a:pt x="1112533" y="754553"/>
                  </a:lnTo>
                  <a:lnTo>
                    <a:pt x="1112533" y="752875"/>
                  </a:lnTo>
                  <a:lnTo>
                    <a:pt x="1110855" y="752875"/>
                  </a:lnTo>
                  <a:lnTo>
                    <a:pt x="1108617" y="752875"/>
                  </a:lnTo>
                  <a:lnTo>
                    <a:pt x="1108617" y="751197"/>
                  </a:lnTo>
                  <a:lnTo>
                    <a:pt x="1106939" y="751197"/>
                  </a:lnTo>
                  <a:lnTo>
                    <a:pt x="1106939" y="748960"/>
                  </a:lnTo>
                  <a:lnTo>
                    <a:pt x="1106939" y="747282"/>
                  </a:lnTo>
                  <a:lnTo>
                    <a:pt x="1105261" y="747282"/>
                  </a:lnTo>
                  <a:lnTo>
                    <a:pt x="1103583" y="748960"/>
                  </a:lnTo>
                  <a:lnTo>
                    <a:pt x="1103583" y="751197"/>
                  </a:lnTo>
                  <a:lnTo>
                    <a:pt x="1105261" y="751197"/>
                  </a:lnTo>
                  <a:lnTo>
                    <a:pt x="1105261" y="752875"/>
                  </a:lnTo>
                  <a:lnTo>
                    <a:pt x="1106939" y="752875"/>
                  </a:lnTo>
                  <a:lnTo>
                    <a:pt x="1106939" y="754553"/>
                  </a:lnTo>
                  <a:lnTo>
                    <a:pt x="1108617" y="754553"/>
                  </a:lnTo>
                  <a:lnTo>
                    <a:pt x="1108617" y="756231"/>
                  </a:lnTo>
                  <a:lnTo>
                    <a:pt x="1108617" y="757909"/>
                  </a:lnTo>
                  <a:lnTo>
                    <a:pt x="1106939" y="757909"/>
                  </a:lnTo>
                  <a:lnTo>
                    <a:pt x="1105261" y="759587"/>
                  </a:lnTo>
                  <a:lnTo>
                    <a:pt x="1106939" y="759587"/>
                  </a:lnTo>
                  <a:lnTo>
                    <a:pt x="1108617" y="759587"/>
                  </a:lnTo>
                  <a:lnTo>
                    <a:pt x="1114210" y="759587"/>
                  </a:lnTo>
                  <a:lnTo>
                    <a:pt x="1114210" y="761825"/>
                  </a:lnTo>
                  <a:lnTo>
                    <a:pt x="1114210" y="763503"/>
                  </a:lnTo>
                  <a:lnTo>
                    <a:pt x="1114210" y="765181"/>
                  </a:lnTo>
                  <a:lnTo>
                    <a:pt x="1114210" y="765181"/>
                  </a:lnTo>
                  <a:lnTo>
                    <a:pt x="1115888" y="763503"/>
                  </a:lnTo>
                  <a:lnTo>
                    <a:pt x="1115888" y="761825"/>
                  </a:lnTo>
                  <a:lnTo>
                    <a:pt x="1117567" y="761825"/>
                  </a:lnTo>
                  <a:lnTo>
                    <a:pt x="1119804" y="761825"/>
                  </a:lnTo>
                  <a:lnTo>
                    <a:pt x="1121482" y="761825"/>
                  </a:lnTo>
                  <a:lnTo>
                    <a:pt x="1124838" y="759587"/>
                  </a:lnTo>
                  <a:lnTo>
                    <a:pt x="1126516" y="757909"/>
                  </a:lnTo>
                  <a:lnTo>
                    <a:pt x="1128194" y="756231"/>
                  </a:lnTo>
                  <a:lnTo>
                    <a:pt x="1128194" y="754553"/>
                  </a:lnTo>
                  <a:lnTo>
                    <a:pt x="1130432" y="754553"/>
                  </a:lnTo>
                  <a:lnTo>
                    <a:pt x="1130432" y="752875"/>
                  </a:lnTo>
                  <a:lnTo>
                    <a:pt x="1132110" y="752875"/>
                  </a:lnTo>
                  <a:lnTo>
                    <a:pt x="1132110" y="751197"/>
                  </a:lnTo>
                  <a:lnTo>
                    <a:pt x="1133787" y="751197"/>
                  </a:lnTo>
                  <a:lnTo>
                    <a:pt x="1133787" y="752875"/>
                  </a:lnTo>
                  <a:lnTo>
                    <a:pt x="1135465" y="752875"/>
                  </a:lnTo>
                  <a:lnTo>
                    <a:pt x="1135465" y="754553"/>
                  </a:lnTo>
                  <a:lnTo>
                    <a:pt x="1137144" y="754553"/>
                  </a:lnTo>
                  <a:lnTo>
                    <a:pt x="1139381" y="754553"/>
                  </a:lnTo>
                  <a:lnTo>
                    <a:pt x="1139381" y="756231"/>
                  </a:lnTo>
                  <a:lnTo>
                    <a:pt x="1141059" y="756231"/>
                  </a:lnTo>
                  <a:lnTo>
                    <a:pt x="1142737" y="756231"/>
                  </a:lnTo>
                  <a:lnTo>
                    <a:pt x="1142737" y="757909"/>
                  </a:lnTo>
                  <a:lnTo>
                    <a:pt x="1144415" y="757909"/>
                  </a:lnTo>
                  <a:lnTo>
                    <a:pt x="1144415" y="759587"/>
                  </a:lnTo>
                  <a:lnTo>
                    <a:pt x="1146093" y="759587"/>
                  </a:lnTo>
                  <a:lnTo>
                    <a:pt x="1146093" y="761825"/>
                  </a:lnTo>
                  <a:lnTo>
                    <a:pt x="1148331" y="761825"/>
                  </a:lnTo>
                  <a:lnTo>
                    <a:pt x="1150009" y="761825"/>
                  </a:lnTo>
                  <a:lnTo>
                    <a:pt x="1151686" y="763503"/>
                  </a:lnTo>
                  <a:lnTo>
                    <a:pt x="1153364" y="763503"/>
                  </a:lnTo>
                  <a:lnTo>
                    <a:pt x="1151686" y="765181"/>
                  </a:lnTo>
                  <a:lnTo>
                    <a:pt x="1151686" y="766859"/>
                  </a:lnTo>
                  <a:lnTo>
                    <a:pt x="1151686" y="768537"/>
                  </a:lnTo>
                  <a:lnTo>
                    <a:pt x="1151686" y="770774"/>
                  </a:lnTo>
                  <a:lnTo>
                    <a:pt x="1151686" y="772452"/>
                  </a:lnTo>
                  <a:lnTo>
                    <a:pt x="1153364" y="772452"/>
                  </a:lnTo>
                  <a:lnTo>
                    <a:pt x="1153364" y="774130"/>
                  </a:lnTo>
                  <a:lnTo>
                    <a:pt x="1153364" y="775808"/>
                  </a:lnTo>
                  <a:lnTo>
                    <a:pt x="1153364" y="777486"/>
                  </a:lnTo>
                  <a:lnTo>
                    <a:pt x="1153364" y="779724"/>
                  </a:lnTo>
                  <a:lnTo>
                    <a:pt x="1151686" y="779724"/>
                  </a:lnTo>
                  <a:lnTo>
                    <a:pt x="1150009" y="779724"/>
                  </a:lnTo>
                  <a:lnTo>
                    <a:pt x="1150009" y="781402"/>
                  </a:lnTo>
                  <a:lnTo>
                    <a:pt x="1148331" y="781402"/>
                  </a:lnTo>
                  <a:lnTo>
                    <a:pt x="1146093" y="781402"/>
                  </a:lnTo>
                  <a:lnTo>
                    <a:pt x="1144415" y="783080"/>
                  </a:lnTo>
                  <a:lnTo>
                    <a:pt x="1142737" y="783080"/>
                  </a:lnTo>
                  <a:lnTo>
                    <a:pt x="1141059" y="783080"/>
                  </a:lnTo>
                  <a:lnTo>
                    <a:pt x="1139381" y="783080"/>
                  </a:lnTo>
                  <a:lnTo>
                    <a:pt x="1137144" y="783080"/>
                  </a:lnTo>
                  <a:lnTo>
                    <a:pt x="1135465" y="783080"/>
                  </a:lnTo>
                  <a:lnTo>
                    <a:pt x="1133787" y="783080"/>
                  </a:lnTo>
                  <a:lnTo>
                    <a:pt x="1132110" y="783080"/>
                  </a:lnTo>
                  <a:lnTo>
                    <a:pt x="1132110" y="786436"/>
                  </a:lnTo>
                  <a:lnTo>
                    <a:pt x="1133787" y="786436"/>
                  </a:lnTo>
                  <a:lnTo>
                    <a:pt x="1135465" y="786436"/>
                  </a:lnTo>
                  <a:lnTo>
                    <a:pt x="1137144" y="786436"/>
                  </a:lnTo>
                  <a:lnTo>
                    <a:pt x="1139381" y="786436"/>
                  </a:lnTo>
                  <a:lnTo>
                    <a:pt x="1139381" y="788114"/>
                  </a:lnTo>
                  <a:lnTo>
                    <a:pt x="1137144" y="788114"/>
                  </a:lnTo>
                  <a:lnTo>
                    <a:pt x="1137144" y="790351"/>
                  </a:lnTo>
                  <a:lnTo>
                    <a:pt x="1141059" y="790351"/>
                  </a:lnTo>
                  <a:lnTo>
                    <a:pt x="1142737" y="790351"/>
                  </a:lnTo>
                  <a:lnTo>
                    <a:pt x="1142737" y="788114"/>
                  </a:lnTo>
                  <a:lnTo>
                    <a:pt x="1144415" y="788114"/>
                  </a:lnTo>
                  <a:lnTo>
                    <a:pt x="1144415" y="786436"/>
                  </a:lnTo>
                  <a:lnTo>
                    <a:pt x="1146093" y="786436"/>
                  </a:lnTo>
                  <a:lnTo>
                    <a:pt x="1148331" y="786436"/>
                  </a:lnTo>
                  <a:lnTo>
                    <a:pt x="1148331" y="784758"/>
                  </a:lnTo>
                  <a:lnTo>
                    <a:pt x="1150009" y="784758"/>
                  </a:lnTo>
                  <a:lnTo>
                    <a:pt x="1151686" y="786436"/>
                  </a:lnTo>
                  <a:lnTo>
                    <a:pt x="1153364" y="784758"/>
                  </a:lnTo>
                  <a:lnTo>
                    <a:pt x="1155042" y="784758"/>
                  </a:lnTo>
                  <a:lnTo>
                    <a:pt x="1155042" y="784758"/>
                  </a:lnTo>
                  <a:lnTo>
                    <a:pt x="1156721" y="784758"/>
                  </a:lnTo>
                  <a:lnTo>
                    <a:pt x="1156721" y="786436"/>
                  </a:lnTo>
                  <a:lnTo>
                    <a:pt x="1156721" y="788114"/>
                  </a:lnTo>
                  <a:lnTo>
                    <a:pt x="1158958" y="788114"/>
                  </a:lnTo>
                  <a:lnTo>
                    <a:pt x="1158958" y="790351"/>
                  </a:lnTo>
                  <a:lnTo>
                    <a:pt x="1160636" y="790351"/>
                  </a:lnTo>
                  <a:lnTo>
                    <a:pt x="1160636" y="792029"/>
                  </a:lnTo>
                  <a:lnTo>
                    <a:pt x="1162314" y="792029"/>
                  </a:lnTo>
                  <a:lnTo>
                    <a:pt x="1163992" y="792029"/>
                  </a:lnTo>
                  <a:lnTo>
                    <a:pt x="1163992" y="793707"/>
                  </a:lnTo>
                  <a:lnTo>
                    <a:pt x="1165670" y="793707"/>
                  </a:lnTo>
                  <a:lnTo>
                    <a:pt x="1165670" y="795385"/>
                  </a:lnTo>
                  <a:lnTo>
                    <a:pt x="1167908" y="797063"/>
                  </a:lnTo>
                  <a:lnTo>
                    <a:pt x="1169586" y="797063"/>
                  </a:lnTo>
                  <a:lnTo>
                    <a:pt x="1171263" y="797063"/>
                  </a:lnTo>
                  <a:lnTo>
                    <a:pt x="1172941" y="797063"/>
                  </a:lnTo>
                  <a:lnTo>
                    <a:pt x="1174619" y="797063"/>
                  </a:lnTo>
                  <a:lnTo>
                    <a:pt x="1174619" y="799301"/>
                  </a:lnTo>
                  <a:lnTo>
                    <a:pt x="1172941" y="799301"/>
                  </a:lnTo>
                  <a:lnTo>
                    <a:pt x="1172941" y="800979"/>
                  </a:lnTo>
                  <a:lnTo>
                    <a:pt x="1174619" y="800979"/>
                  </a:lnTo>
                  <a:lnTo>
                    <a:pt x="1176857" y="800979"/>
                  </a:lnTo>
                  <a:lnTo>
                    <a:pt x="1176857" y="802657"/>
                  </a:lnTo>
                  <a:lnTo>
                    <a:pt x="1176857" y="804335"/>
                  </a:lnTo>
                  <a:lnTo>
                    <a:pt x="1174619" y="806013"/>
                  </a:lnTo>
                  <a:lnTo>
                    <a:pt x="1174619" y="806013"/>
                  </a:lnTo>
                  <a:lnTo>
                    <a:pt x="1176857" y="806013"/>
                  </a:lnTo>
                  <a:lnTo>
                    <a:pt x="1178535" y="806013"/>
                  </a:lnTo>
                  <a:lnTo>
                    <a:pt x="1180213" y="806013"/>
                  </a:lnTo>
                  <a:lnTo>
                    <a:pt x="1181891" y="806013"/>
                  </a:lnTo>
                  <a:lnTo>
                    <a:pt x="1181891" y="808250"/>
                  </a:lnTo>
                  <a:lnTo>
                    <a:pt x="1183569" y="809928"/>
                  </a:lnTo>
                  <a:lnTo>
                    <a:pt x="1185247" y="809928"/>
                  </a:lnTo>
                  <a:lnTo>
                    <a:pt x="1187485" y="809928"/>
                  </a:lnTo>
                  <a:lnTo>
                    <a:pt x="1187485" y="811606"/>
                  </a:lnTo>
                  <a:lnTo>
                    <a:pt x="1189163" y="811606"/>
                  </a:lnTo>
                  <a:lnTo>
                    <a:pt x="1190840" y="811606"/>
                  </a:lnTo>
                  <a:lnTo>
                    <a:pt x="1190840" y="813284"/>
                  </a:lnTo>
                  <a:lnTo>
                    <a:pt x="1190840" y="814962"/>
                  </a:lnTo>
                  <a:lnTo>
                    <a:pt x="1189163" y="814962"/>
                  </a:lnTo>
                  <a:lnTo>
                    <a:pt x="1189163" y="816640"/>
                  </a:lnTo>
                  <a:lnTo>
                    <a:pt x="1190840" y="816640"/>
                  </a:lnTo>
                  <a:lnTo>
                    <a:pt x="1192518" y="816640"/>
                  </a:lnTo>
                  <a:lnTo>
                    <a:pt x="1196434" y="816640"/>
                  </a:lnTo>
                  <a:lnTo>
                    <a:pt x="1196434" y="818878"/>
                  </a:lnTo>
                  <a:lnTo>
                    <a:pt x="1198112" y="818878"/>
                  </a:lnTo>
                  <a:lnTo>
                    <a:pt x="1198112" y="820556"/>
                  </a:lnTo>
                  <a:lnTo>
                    <a:pt x="1199790" y="822234"/>
                  </a:lnTo>
                  <a:lnTo>
                    <a:pt x="1201468" y="822234"/>
                  </a:lnTo>
                  <a:lnTo>
                    <a:pt x="1203146" y="822234"/>
                  </a:lnTo>
                  <a:lnTo>
                    <a:pt x="1205383" y="823912"/>
                  </a:lnTo>
                  <a:lnTo>
                    <a:pt x="1205383" y="825590"/>
                  </a:lnTo>
                  <a:lnTo>
                    <a:pt x="1203146" y="825590"/>
                  </a:lnTo>
                  <a:lnTo>
                    <a:pt x="1203146" y="827827"/>
                  </a:lnTo>
                  <a:lnTo>
                    <a:pt x="1201468" y="827827"/>
                  </a:lnTo>
                  <a:lnTo>
                    <a:pt x="1199790" y="827827"/>
                  </a:lnTo>
                  <a:lnTo>
                    <a:pt x="1198112" y="827827"/>
                  </a:lnTo>
                  <a:lnTo>
                    <a:pt x="1198112" y="829505"/>
                  </a:lnTo>
                  <a:lnTo>
                    <a:pt x="1198112" y="831183"/>
                  </a:lnTo>
                  <a:lnTo>
                    <a:pt x="1198112" y="832861"/>
                  </a:lnTo>
                  <a:lnTo>
                    <a:pt x="1198112" y="834539"/>
                  </a:lnTo>
                  <a:lnTo>
                    <a:pt x="1196434" y="834539"/>
                  </a:lnTo>
                  <a:lnTo>
                    <a:pt x="1196434" y="836777"/>
                  </a:lnTo>
                  <a:lnTo>
                    <a:pt x="1194196" y="836777"/>
                  </a:lnTo>
                  <a:lnTo>
                    <a:pt x="1192518" y="836777"/>
                  </a:lnTo>
                  <a:lnTo>
                    <a:pt x="1192518" y="840133"/>
                  </a:lnTo>
                  <a:lnTo>
                    <a:pt x="1190840" y="841811"/>
                  </a:lnTo>
                  <a:lnTo>
                    <a:pt x="1190840" y="843489"/>
                  </a:lnTo>
                  <a:lnTo>
                    <a:pt x="1190840" y="845167"/>
                  </a:lnTo>
                  <a:lnTo>
                    <a:pt x="1192518" y="845167"/>
                  </a:lnTo>
                  <a:lnTo>
                    <a:pt x="1194196" y="845167"/>
                  </a:lnTo>
                  <a:lnTo>
                    <a:pt x="1194196" y="843489"/>
                  </a:lnTo>
                  <a:lnTo>
                    <a:pt x="1196434" y="843489"/>
                  </a:lnTo>
                  <a:lnTo>
                    <a:pt x="1196434" y="841811"/>
                  </a:lnTo>
                  <a:lnTo>
                    <a:pt x="1198112" y="840133"/>
                  </a:lnTo>
                  <a:lnTo>
                    <a:pt x="1199790" y="840133"/>
                  </a:lnTo>
                  <a:lnTo>
                    <a:pt x="1199790" y="838455"/>
                  </a:lnTo>
                  <a:lnTo>
                    <a:pt x="1203146" y="836777"/>
                  </a:lnTo>
                  <a:lnTo>
                    <a:pt x="1205383" y="834539"/>
                  </a:lnTo>
                  <a:lnTo>
                    <a:pt x="1207062" y="832861"/>
                  </a:lnTo>
                  <a:lnTo>
                    <a:pt x="1208740" y="832861"/>
                  </a:lnTo>
                  <a:lnTo>
                    <a:pt x="1208740" y="834539"/>
                  </a:lnTo>
                  <a:lnTo>
                    <a:pt x="1208740" y="836777"/>
                  </a:lnTo>
                  <a:lnTo>
                    <a:pt x="1205383" y="836777"/>
                  </a:lnTo>
                  <a:lnTo>
                    <a:pt x="1205383" y="838455"/>
                  </a:lnTo>
                  <a:lnTo>
                    <a:pt x="1205383" y="840133"/>
                  </a:lnTo>
                  <a:lnTo>
                    <a:pt x="1203146" y="840133"/>
                  </a:lnTo>
                  <a:lnTo>
                    <a:pt x="1203146" y="841811"/>
                  </a:lnTo>
                  <a:lnTo>
                    <a:pt x="1201468" y="841811"/>
                  </a:lnTo>
                  <a:lnTo>
                    <a:pt x="1201468" y="843489"/>
                  </a:lnTo>
                  <a:lnTo>
                    <a:pt x="1201468" y="845167"/>
                  </a:lnTo>
                  <a:lnTo>
                    <a:pt x="1201468" y="847404"/>
                  </a:lnTo>
                  <a:lnTo>
                    <a:pt x="1203146" y="847404"/>
                  </a:lnTo>
                  <a:lnTo>
                    <a:pt x="1203146" y="845167"/>
                  </a:lnTo>
                  <a:lnTo>
                    <a:pt x="1205383" y="845167"/>
                  </a:lnTo>
                  <a:lnTo>
                    <a:pt x="1205383" y="847404"/>
                  </a:lnTo>
                  <a:lnTo>
                    <a:pt x="1207062" y="847404"/>
                  </a:lnTo>
                  <a:lnTo>
                    <a:pt x="1208740" y="847404"/>
                  </a:lnTo>
                  <a:lnTo>
                    <a:pt x="1208740" y="845167"/>
                  </a:lnTo>
                  <a:lnTo>
                    <a:pt x="1208740" y="843489"/>
                  </a:lnTo>
                  <a:lnTo>
                    <a:pt x="1208740" y="841811"/>
                  </a:lnTo>
                  <a:lnTo>
                    <a:pt x="1210417" y="841811"/>
                  </a:lnTo>
                  <a:lnTo>
                    <a:pt x="1210417" y="840133"/>
                  </a:lnTo>
                  <a:lnTo>
                    <a:pt x="1210417" y="838455"/>
                  </a:lnTo>
                  <a:lnTo>
                    <a:pt x="1210417" y="836777"/>
                  </a:lnTo>
                  <a:lnTo>
                    <a:pt x="1212095" y="836777"/>
                  </a:lnTo>
                  <a:lnTo>
                    <a:pt x="1213773" y="836777"/>
                  </a:lnTo>
                  <a:lnTo>
                    <a:pt x="1213773" y="838455"/>
                  </a:lnTo>
                  <a:lnTo>
                    <a:pt x="1213773" y="840133"/>
                  </a:lnTo>
                  <a:lnTo>
                    <a:pt x="1216011" y="840133"/>
                  </a:lnTo>
                  <a:lnTo>
                    <a:pt x="1216011" y="840133"/>
                  </a:lnTo>
                  <a:lnTo>
                    <a:pt x="1216011" y="841811"/>
                  </a:lnTo>
                  <a:lnTo>
                    <a:pt x="1216011" y="843489"/>
                  </a:lnTo>
                  <a:lnTo>
                    <a:pt x="1213773" y="843489"/>
                  </a:lnTo>
                  <a:lnTo>
                    <a:pt x="1213773" y="845167"/>
                  </a:lnTo>
                  <a:lnTo>
                    <a:pt x="1213773" y="847404"/>
                  </a:lnTo>
                  <a:lnTo>
                    <a:pt x="1213773" y="847404"/>
                  </a:lnTo>
                  <a:lnTo>
                    <a:pt x="1213773" y="849082"/>
                  </a:lnTo>
                  <a:lnTo>
                    <a:pt x="1212095" y="849082"/>
                  </a:lnTo>
                  <a:lnTo>
                    <a:pt x="1210417" y="849082"/>
                  </a:lnTo>
                  <a:lnTo>
                    <a:pt x="1208740" y="849082"/>
                  </a:lnTo>
                  <a:lnTo>
                    <a:pt x="1207062" y="849082"/>
                  </a:lnTo>
                  <a:lnTo>
                    <a:pt x="1205383" y="850760"/>
                  </a:lnTo>
                  <a:lnTo>
                    <a:pt x="1205383" y="852438"/>
                  </a:lnTo>
                  <a:lnTo>
                    <a:pt x="1203146" y="854116"/>
                  </a:lnTo>
                  <a:lnTo>
                    <a:pt x="1205383" y="854116"/>
                  </a:lnTo>
                  <a:lnTo>
                    <a:pt x="1203146" y="856354"/>
                  </a:lnTo>
                  <a:lnTo>
                    <a:pt x="1203146" y="858032"/>
                  </a:lnTo>
                  <a:lnTo>
                    <a:pt x="1205383" y="859710"/>
                  </a:lnTo>
                  <a:lnTo>
                    <a:pt x="1205383" y="863066"/>
                  </a:lnTo>
                  <a:lnTo>
                    <a:pt x="1205383" y="865303"/>
                  </a:lnTo>
                  <a:lnTo>
                    <a:pt x="1205383" y="866981"/>
                  </a:lnTo>
                  <a:lnTo>
                    <a:pt x="1208740" y="866981"/>
                  </a:lnTo>
                  <a:lnTo>
                    <a:pt x="1208740" y="865303"/>
                  </a:lnTo>
                  <a:lnTo>
                    <a:pt x="1208740" y="863066"/>
                  </a:lnTo>
                  <a:lnTo>
                    <a:pt x="1210417" y="863066"/>
                  </a:lnTo>
                  <a:lnTo>
                    <a:pt x="1210417" y="861388"/>
                  </a:lnTo>
                  <a:lnTo>
                    <a:pt x="1210417" y="859710"/>
                  </a:lnTo>
                  <a:lnTo>
                    <a:pt x="1212095" y="859710"/>
                  </a:lnTo>
                  <a:lnTo>
                    <a:pt x="1212095" y="858032"/>
                  </a:lnTo>
                  <a:lnTo>
                    <a:pt x="1213773" y="858032"/>
                  </a:lnTo>
                  <a:lnTo>
                    <a:pt x="1213773" y="856354"/>
                  </a:lnTo>
                  <a:lnTo>
                    <a:pt x="1216011" y="856354"/>
                  </a:lnTo>
                  <a:lnTo>
                    <a:pt x="1216011" y="858032"/>
                  </a:lnTo>
                  <a:lnTo>
                    <a:pt x="1216011" y="856354"/>
                  </a:lnTo>
                  <a:lnTo>
                    <a:pt x="1217689" y="856354"/>
                  </a:lnTo>
                  <a:lnTo>
                    <a:pt x="1217689" y="858032"/>
                  </a:lnTo>
                  <a:lnTo>
                    <a:pt x="1219367" y="858032"/>
                  </a:lnTo>
                  <a:lnTo>
                    <a:pt x="1221045" y="856354"/>
                  </a:lnTo>
                  <a:lnTo>
                    <a:pt x="1221045" y="854116"/>
                  </a:lnTo>
                  <a:lnTo>
                    <a:pt x="1222723" y="854116"/>
                  </a:lnTo>
                  <a:lnTo>
                    <a:pt x="1222723" y="856354"/>
                  </a:lnTo>
                  <a:lnTo>
                    <a:pt x="1222723" y="858032"/>
                  </a:lnTo>
                  <a:lnTo>
                    <a:pt x="1222723" y="859710"/>
                  </a:lnTo>
                  <a:lnTo>
                    <a:pt x="1222723" y="859710"/>
                  </a:lnTo>
                  <a:lnTo>
                    <a:pt x="1221045" y="861388"/>
                  </a:lnTo>
                  <a:lnTo>
                    <a:pt x="1222723" y="861388"/>
                  </a:lnTo>
                  <a:lnTo>
                    <a:pt x="1222723" y="861388"/>
                  </a:lnTo>
                  <a:lnTo>
                    <a:pt x="1224960" y="861388"/>
                  </a:lnTo>
                  <a:lnTo>
                    <a:pt x="1224960" y="863066"/>
                  </a:lnTo>
                  <a:lnTo>
                    <a:pt x="1222723" y="863066"/>
                  </a:lnTo>
                  <a:lnTo>
                    <a:pt x="1222723" y="865303"/>
                  </a:lnTo>
                  <a:lnTo>
                    <a:pt x="1222723" y="865303"/>
                  </a:lnTo>
                  <a:lnTo>
                    <a:pt x="1222723" y="866981"/>
                  </a:lnTo>
                  <a:lnTo>
                    <a:pt x="1222723" y="868659"/>
                  </a:lnTo>
                  <a:lnTo>
                    <a:pt x="1222723" y="868659"/>
                  </a:lnTo>
                  <a:lnTo>
                    <a:pt x="1224960" y="868659"/>
                  </a:lnTo>
                  <a:lnTo>
                    <a:pt x="1224960" y="868659"/>
                  </a:lnTo>
                  <a:lnTo>
                    <a:pt x="1222723" y="870337"/>
                  </a:lnTo>
                  <a:lnTo>
                    <a:pt x="1222723" y="872015"/>
                  </a:lnTo>
                  <a:lnTo>
                    <a:pt x="1222723" y="873693"/>
                  </a:lnTo>
                  <a:lnTo>
                    <a:pt x="1222723" y="875931"/>
                  </a:lnTo>
                  <a:lnTo>
                    <a:pt x="1224960" y="875931"/>
                  </a:lnTo>
                  <a:lnTo>
                    <a:pt x="1224960" y="877609"/>
                  </a:lnTo>
                  <a:lnTo>
                    <a:pt x="1226639" y="877609"/>
                  </a:lnTo>
                  <a:lnTo>
                    <a:pt x="1226639" y="879287"/>
                  </a:lnTo>
                  <a:lnTo>
                    <a:pt x="1226639" y="880965"/>
                  </a:lnTo>
                  <a:lnTo>
                    <a:pt x="1224960" y="880965"/>
                  </a:lnTo>
                  <a:lnTo>
                    <a:pt x="1222723" y="880965"/>
                  </a:lnTo>
                  <a:lnTo>
                    <a:pt x="1222723" y="880965"/>
                  </a:lnTo>
                  <a:lnTo>
                    <a:pt x="1222723" y="882643"/>
                  </a:lnTo>
                  <a:lnTo>
                    <a:pt x="1222723" y="884880"/>
                  </a:lnTo>
                  <a:lnTo>
                    <a:pt x="1221045" y="884880"/>
                  </a:lnTo>
                  <a:lnTo>
                    <a:pt x="1221045" y="886558"/>
                  </a:lnTo>
                  <a:lnTo>
                    <a:pt x="1221045" y="886558"/>
                  </a:lnTo>
                  <a:lnTo>
                    <a:pt x="1222723" y="886558"/>
                  </a:lnTo>
                  <a:lnTo>
                    <a:pt x="1224960" y="886558"/>
                  </a:lnTo>
                  <a:lnTo>
                    <a:pt x="1224960" y="888236"/>
                  </a:lnTo>
                  <a:lnTo>
                    <a:pt x="1224960" y="888236"/>
                  </a:lnTo>
                  <a:lnTo>
                    <a:pt x="1224960" y="889914"/>
                  </a:lnTo>
                  <a:lnTo>
                    <a:pt x="1224960" y="891592"/>
                  </a:lnTo>
                  <a:lnTo>
                    <a:pt x="1222723" y="891592"/>
                  </a:lnTo>
                  <a:lnTo>
                    <a:pt x="1222723" y="893830"/>
                  </a:lnTo>
                  <a:lnTo>
                    <a:pt x="1222723" y="893830"/>
                  </a:lnTo>
                  <a:lnTo>
                    <a:pt x="1222723" y="895508"/>
                  </a:lnTo>
                  <a:lnTo>
                    <a:pt x="1222723" y="895508"/>
                  </a:lnTo>
                  <a:lnTo>
                    <a:pt x="1224960" y="895508"/>
                  </a:lnTo>
                  <a:lnTo>
                    <a:pt x="1224960" y="897186"/>
                  </a:lnTo>
                  <a:lnTo>
                    <a:pt x="1224960" y="898864"/>
                  </a:lnTo>
                  <a:lnTo>
                    <a:pt x="1222723" y="898864"/>
                  </a:lnTo>
                  <a:lnTo>
                    <a:pt x="1222723" y="900542"/>
                  </a:lnTo>
                  <a:lnTo>
                    <a:pt x="1222723" y="902220"/>
                  </a:lnTo>
                  <a:lnTo>
                    <a:pt x="1222723" y="904457"/>
                  </a:lnTo>
                  <a:lnTo>
                    <a:pt x="1222723" y="906135"/>
                  </a:lnTo>
                  <a:lnTo>
                    <a:pt x="1221045" y="906135"/>
                  </a:lnTo>
                  <a:lnTo>
                    <a:pt x="1221045" y="907813"/>
                  </a:lnTo>
                  <a:lnTo>
                    <a:pt x="1221045" y="906135"/>
                  </a:lnTo>
                  <a:lnTo>
                    <a:pt x="1221045" y="907813"/>
                  </a:lnTo>
                  <a:lnTo>
                    <a:pt x="1222723" y="907813"/>
                  </a:lnTo>
                  <a:lnTo>
                    <a:pt x="1224960" y="907813"/>
                  </a:lnTo>
                  <a:lnTo>
                    <a:pt x="1224960" y="907813"/>
                  </a:lnTo>
                  <a:lnTo>
                    <a:pt x="1222723" y="909491"/>
                  </a:lnTo>
                  <a:lnTo>
                    <a:pt x="1222723" y="911169"/>
                  </a:lnTo>
                  <a:lnTo>
                    <a:pt x="1224960" y="911169"/>
                  </a:lnTo>
                  <a:lnTo>
                    <a:pt x="1226639" y="911169"/>
                  </a:lnTo>
                  <a:lnTo>
                    <a:pt x="1226639" y="913407"/>
                  </a:lnTo>
                  <a:lnTo>
                    <a:pt x="1226639" y="913407"/>
                  </a:lnTo>
                  <a:lnTo>
                    <a:pt x="1226639" y="915085"/>
                  </a:lnTo>
                  <a:lnTo>
                    <a:pt x="1226639" y="916763"/>
                  </a:lnTo>
                  <a:lnTo>
                    <a:pt x="1226639" y="918441"/>
                  </a:lnTo>
                  <a:lnTo>
                    <a:pt x="1224960" y="918441"/>
                  </a:lnTo>
                  <a:lnTo>
                    <a:pt x="1222723" y="918441"/>
                  </a:lnTo>
                  <a:lnTo>
                    <a:pt x="1222723" y="918441"/>
                  </a:lnTo>
                  <a:lnTo>
                    <a:pt x="1222723" y="920119"/>
                  </a:lnTo>
                  <a:lnTo>
                    <a:pt x="1222723" y="922356"/>
                  </a:lnTo>
                  <a:lnTo>
                    <a:pt x="1222723" y="922356"/>
                  </a:lnTo>
                  <a:lnTo>
                    <a:pt x="1224960" y="922356"/>
                  </a:lnTo>
                  <a:lnTo>
                    <a:pt x="1226639" y="922356"/>
                  </a:lnTo>
                  <a:lnTo>
                    <a:pt x="1226639" y="924034"/>
                  </a:lnTo>
                  <a:lnTo>
                    <a:pt x="1228317" y="924034"/>
                  </a:lnTo>
                  <a:lnTo>
                    <a:pt x="1228317" y="924034"/>
                  </a:lnTo>
                  <a:lnTo>
                    <a:pt x="1229994" y="924034"/>
                  </a:lnTo>
                  <a:lnTo>
                    <a:pt x="1229994" y="925712"/>
                  </a:lnTo>
                  <a:lnTo>
                    <a:pt x="1228317" y="927390"/>
                  </a:lnTo>
                  <a:lnTo>
                    <a:pt x="1228317" y="929068"/>
                  </a:lnTo>
                  <a:lnTo>
                    <a:pt x="1228317" y="930746"/>
                  </a:lnTo>
                  <a:lnTo>
                    <a:pt x="1226639" y="930746"/>
                  </a:lnTo>
                  <a:lnTo>
                    <a:pt x="1226639" y="932984"/>
                  </a:lnTo>
                  <a:lnTo>
                    <a:pt x="1224960" y="932984"/>
                  </a:lnTo>
                  <a:lnTo>
                    <a:pt x="1224960" y="934662"/>
                  </a:lnTo>
                  <a:lnTo>
                    <a:pt x="1222723" y="934662"/>
                  </a:lnTo>
                  <a:lnTo>
                    <a:pt x="1222723" y="932984"/>
                  </a:lnTo>
                  <a:lnTo>
                    <a:pt x="1222723" y="930746"/>
                  </a:lnTo>
                  <a:lnTo>
                    <a:pt x="1221045" y="930746"/>
                  </a:lnTo>
                  <a:lnTo>
                    <a:pt x="1221045" y="932984"/>
                  </a:lnTo>
                  <a:lnTo>
                    <a:pt x="1221045" y="934662"/>
                  </a:lnTo>
                  <a:lnTo>
                    <a:pt x="1219367" y="934662"/>
                  </a:lnTo>
                  <a:lnTo>
                    <a:pt x="1217689" y="934662"/>
                  </a:lnTo>
                  <a:lnTo>
                    <a:pt x="1217689" y="932984"/>
                  </a:lnTo>
                  <a:lnTo>
                    <a:pt x="1217689" y="930746"/>
                  </a:lnTo>
                  <a:lnTo>
                    <a:pt x="1219367" y="930746"/>
                  </a:lnTo>
                  <a:lnTo>
                    <a:pt x="1217689" y="930746"/>
                  </a:lnTo>
                  <a:lnTo>
                    <a:pt x="1219367" y="930746"/>
                  </a:lnTo>
                  <a:lnTo>
                    <a:pt x="1217689" y="929068"/>
                  </a:lnTo>
                  <a:lnTo>
                    <a:pt x="1216011" y="927390"/>
                  </a:lnTo>
                  <a:lnTo>
                    <a:pt x="1216011" y="929068"/>
                  </a:lnTo>
                  <a:lnTo>
                    <a:pt x="1213773" y="929068"/>
                  </a:lnTo>
                  <a:lnTo>
                    <a:pt x="1213773" y="930746"/>
                  </a:lnTo>
                  <a:lnTo>
                    <a:pt x="1210417" y="930746"/>
                  </a:lnTo>
                  <a:lnTo>
                    <a:pt x="1208740" y="930746"/>
                  </a:lnTo>
                  <a:lnTo>
                    <a:pt x="1208740" y="929068"/>
                  </a:lnTo>
                  <a:lnTo>
                    <a:pt x="1208740" y="927390"/>
                  </a:lnTo>
                  <a:lnTo>
                    <a:pt x="1208740" y="925712"/>
                  </a:lnTo>
                  <a:lnTo>
                    <a:pt x="1207062" y="924034"/>
                  </a:lnTo>
                  <a:lnTo>
                    <a:pt x="1207062" y="922356"/>
                  </a:lnTo>
                  <a:lnTo>
                    <a:pt x="1207062" y="920119"/>
                  </a:lnTo>
                  <a:lnTo>
                    <a:pt x="1207062" y="918441"/>
                  </a:lnTo>
                  <a:lnTo>
                    <a:pt x="1205383" y="916763"/>
                  </a:lnTo>
                  <a:lnTo>
                    <a:pt x="1205383" y="915085"/>
                  </a:lnTo>
                  <a:lnTo>
                    <a:pt x="1203146" y="915085"/>
                  </a:lnTo>
                  <a:lnTo>
                    <a:pt x="1201468" y="915085"/>
                  </a:lnTo>
                  <a:lnTo>
                    <a:pt x="1201468" y="916763"/>
                  </a:lnTo>
                  <a:lnTo>
                    <a:pt x="1203146" y="916763"/>
                  </a:lnTo>
                  <a:lnTo>
                    <a:pt x="1203146" y="918441"/>
                  </a:lnTo>
                  <a:lnTo>
                    <a:pt x="1203146" y="920119"/>
                  </a:lnTo>
                  <a:lnTo>
                    <a:pt x="1203146" y="922356"/>
                  </a:lnTo>
                  <a:lnTo>
                    <a:pt x="1203146" y="924034"/>
                  </a:lnTo>
                  <a:lnTo>
                    <a:pt x="1203146" y="925712"/>
                  </a:lnTo>
                  <a:lnTo>
                    <a:pt x="1203146" y="929068"/>
                  </a:lnTo>
                  <a:lnTo>
                    <a:pt x="1203146" y="930746"/>
                  </a:lnTo>
                  <a:lnTo>
                    <a:pt x="1203146" y="932984"/>
                  </a:lnTo>
                  <a:lnTo>
                    <a:pt x="1199790" y="934662"/>
                  </a:lnTo>
                  <a:lnTo>
                    <a:pt x="1198112" y="932984"/>
                  </a:lnTo>
                  <a:lnTo>
                    <a:pt x="1198112" y="934662"/>
                  </a:lnTo>
                  <a:lnTo>
                    <a:pt x="1196434" y="932984"/>
                  </a:lnTo>
                  <a:lnTo>
                    <a:pt x="1194196" y="932984"/>
                  </a:lnTo>
                  <a:lnTo>
                    <a:pt x="1192518" y="932984"/>
                  </a:lnTo>
                  <a:lnTo>
                    <a:pt x="1190840" y="932984"/>
                  </a:lnTo>
                  <a:lnTo>
                    <a:pt x="1189163" y="932984"/>
                  </a:lnTo>
                  <a:lnTo>
                    <a:pt x="1187485" y="932984"/>
                  </a:lnTo>
                  <a:lnTo>
                    <a:pt x="1185247" y="932984"/>
                  </a:lnTo>
                  <a:lnTo>
                    <a:pt x="1185247" y="930746"/>
                  </a:lnTo>
                  <a:lnTo>
                    <a:pt x="1183569" y="930746"/>
                  </a:lnTo>
                  <a:lnTo>
                    <a:pt x="1181891" y="930746"/>
                  </a:lnTo>
                  <a:lnTo>
                    <a:pt x="1181891" y="929068"/>
                  </a:lnTo>
                  <a:lnTo>
                    <a:pt x="1180213" y="929068"/>
                  </a:lnTo>
                  <a:lnTo>
                    <a:pt x="1180213" y="927390"/>
                  </a:lnTo>
                  <a:lnTo>
                    <a:pt x="1178535" y="927390"/>
                  </a:lnTo>
                  <a:lnTo>
                    <a:pt x="1178535" y="925712"/>
                  </a:lnTo>
                  <a:lnTo>
                    <a:pt x="1176857" y="925712"/>
                  </a:lnTo>
                  <a:lnTo>
                    <a:pt x="1174619" y="924034"/>
                  </a:lnTo>
                  <a:lnTo>
                    <a:pt x="1172941" y="922356"/>
                  </a:lnTo>
                  <a:lnTo>
                    <a:pt x="1171263" y="920119"/>
                  </a:lnTo>
                  <a:lnTo>
                    <a:pt x="1169586" y="920119"/>
                  </a:lnTo>
                  <a:lnTo>
                    <a:pt x="1169586" y="918441"/>
                  </a:lnTo>
                  <a:lnTo>
                    <a:pt x="1169586" y="916763"/>
                  </a:lnTo>
                  <a:lnTo>
                    <a:pt x="1167908" y="916763"/>
                  </a:lnTo>
                  <a:lnTo>
                    <a:pt x="1167908" y="913407"/>
                  </a:lnTo>
                  <a:lnTo>
                    <a:pt x="1167908" y="911169"/>
                  </a:lnTo>
                  <a:lnTo>
                    <a:pt x="1165670" y="907813"/>
                  </a:lnTo>
                  <a:lnTo>
                    <a:pt x="1165670" y="906135"/>
                  </a:lnTo>
                  <a:lnTo>
                    <a:pt x="1163992" y="906135"/>
                  </a:lnTo>
                  <a:lnTo>
                    <a:pt x="1163992" y="904457"/>
                  </a:lnTo>
                  <a:lnTo>
                    <a:pt x="1163992" y="902220"/>
                  </a:lnTo>
                  <a:lnTo>
                    <a:pt x="1163992" y="900542"/>
                  </a:lnTo>
                  <a:lnTo>
                    <a:pt x="1163992" y="898864"/>
                  </a:lnTo>
                  <a:lnTo>
                    <a:pt x="1163992" y="895508"/>
                  </a:lnTo>
                  <a:lnTo>
                    <a:pt x="1163992" y="893830"/>
                  </a:lnTo>
                  <a:lnTo>
                    <a:pt x="1163992" y="891592"/>
                  </a:lnTo>
                  <a:lnTo>
                    <a:pt x="1163992" y="889914"/>
                  </a:lnTo>
                  <a:lnTo>
                    <a:pt x="1163992" y="889914"/>
                  </a:lnTo>
                  <a:lnTo>
                    <a:pt x="1162314" y="888236"/>
                  </a:lnTo>
                  <a:lnTo>
                    <a:pt x="1162314" y="888236"/>
                  </a:lnTo>
                  <a:lnTo>
                    <a:pt x="1162314" y="886558"/>
                  </a:lnTo>
                  <a:lnTo>
                    <a:pt x="1160636" y="884880"/>
                  </a:lnTo>
                  <a:lnTo>
                    <a:pt x="1160636" y="882643"/>
                  </a:lnTo>
                  <a:lnTo>
                    <a:pt x="1158958" y="880965"/>
                  </a:lnTo>
                  <a:lnTo>
                    <a:pt x="1156721" y="880965"/>
                  </a:lnTo>
                  <a:lnTo>
                    <a:pt x="1156721" y="879287"/>
                  </a:lnTo>
                  <a:lnTo>
                    <a:pt x="1156721" y="877609"/>
                  </a:lnTo>
                  <a:lnTo>
                    <a:pt x="1155042" y="877609"/>
                  </a:lnTo>
                  <a:lnTo>
                    <a:pt x="1155042" y="875931"/>
                  </a:lnTo>
                  <a:lnTo>
                    <a:pt x="1156721" y="873693"/>
                  </a:lnTo>
                  <a:lnTo>
                    <a:pt x="1156721" y="872015"/>
                  </a:lnTo>
                  <a:lnTo>
                    <a:pt x="1155042" y="872015"/>
                  </a:lnTo>
                  <a:lnTo>
                    <a:pt x="1155042" y="870337"/>
                  </a:lnTo>
                  <a:lnTo>
                    <a:pt x="1155042" y="868659"/>
                  </a:lnTo>
                  <a:lnTo>
                    <a:pt x="1155042" y="866981"/>
                  </a:lnTo>
                  <a:lnTo>
                    <a:pt x="1153364" y="866981"/>
                  </a:lnTo>
                  <a:lnTo>
                    <a:pt x="1151686" y="866981"/>
                  </a:lnTo>
                  <a:lnTo>
                    <a:pt x="1151686" y="868659"/>
                  </a:lnTo>
                  <a:lnTo>
                    <a:pt x="1150009" y="868659"/>
                  </a:lnTo>
                  <a:lnTo>
                    <a:pt x="1150009" y="870337"/>
                  </a:lnTo>
                  <a:lnTo>
                    <a:pt x="1148331" y="870337"/>
                  </a:lnTo>
                  <a:lnTo>
                    <a:pt x="1146093" y="870337"/>
                  </a:lnTo>
                  <a:lnTo>
                    <a:pt x="1144415" y="870337"/>
                  </a:lnTo>
                  <a:lnTo>
                    <a:pt x="1142737" y="870337"/>
                  </a:lnTo>
                  <a:lnTo>
                    <a:pt x="1142737" y="868659"/>
                  </a:lnTo>
                  <a:lnTo>
                    <a:pt x="1141059" y="868659"/>
                  </a:lnTo>
                  <a:lnTo>
                    <a:pt x="1141059" y="866981"/>
                  </a:lnTo>
                  <a:lnTo>
                    <a:pt x="1139381" y="866981"/>
                  </a:lnTo>
                  <a:lnTo>
                    <a:pt x="1139381" y="865303"/>
                  </a:lnTo>
                  <a:lnTo>
                    <a:pt x="1139381" y="863066"/>
                  </a:lnTo>
                  <a:lnTo>
                    <a:pt x="1137144" y="863066"/>
                  </a:lnTo>
                  <a:lnTo>
                    <a:pt x="1137144" y="861388"/>
                  </a:lnTo>
                  <a:lnTo>
                    <a:pt x="1137144" y="859710"/>
                  </a:lnTo>
                  <a:lnTo>
                    <a:pt x="1135465" y="859710"/>
                  </a:lnTo>
                  <a:lnTo>
                    <a:pt x="1133787" y="859710"/>
                  </a:lnTo>
                  <a:lnTo>
                    <a:pt x="1133787" y="858032"/>
                  </a:lnTo>
                  <a:lnTo>
                    <a:pt x="1132110" y="856354"/>
                  </a:lnTo>
                  <a:lnTo>
                    <a:pt x="1132110" y="854116"/>
                  </a:lnTo>
                  <a:lnTo>
                    <a:pt x="1132110" y="852438"/>
                  </a:lnTo>
                  <a:lnTo>
                    <a:pt x="1130432" y="852438"/>
                  </a:lnTo>
                  <a:lnTo>
                    <a:pt x="1128194" y="854116"/>
                  </a:lnTo>
                  <a:lnTo>
                    <a:pt x="1126516" y="852438"/>
                  </a:lnTo>
                  <a:lnTo>
                    <a:pt x="1126516" y="850760"/>
                  </a:lnTo>
                  <a:lnTo>
                    <a:pt x="1124838" y="850760"/>
                  </a:lnTo>
                  <a:lnTo>
                    <a:pt x="1124838" y="852438"/>
                  </a:lnTo>
                  <a:lnTo>
                    <a:pt x="1123160" y="852438"/>
                  </a:lnTo>
                  <a:lnTo>
                    <a:pt x="1121482" y="852438"/>
                  </a:lnTo>
                  <a:lnTo>
                    <a:pt x="1121482" y="850760"/>
                  </a:lnTo>
                  <a:lnTo>
                    <a:pt x="1119804" y="850760"/>
                  </a:lnTo>
                  <a:lnTo>
                    <a:pt x="1117567" y="850760"/>
                  </a:lnTo>
                  <a:lnTo>
                    <a:pt x="1115888" y="850760"/>
                  </a:lnTo>
                  <a:lnTo>
                    <a:pt x="1114210" y="850760"/>
                  </a:lnTo>
                  <a:lnTo>
                    <a:pt x="1112533" y="850760"/>
                  </a:lnTo>
                  <a:lnTo>
                    <a:pt x="1112533" y="849082"/>
                  </a:lnTo>
                  <a:lnTo>
                    <a:pt x="1110855" y="849082"/>
                  </a:lnTo>
                  <a:lnTo>
                    <a:pt x="1108617" y="849082"/>
                  </a:lnTo>
                  <a:lnTo>
                    <a:pt x="1110855" y="850760"/>
                  </a:lnTo>
                  <a:lnTo>
                    <a:pt x="1110855" y="852438"/>
                  </a:lnTo>
                  <a:lnTo>
                    <a:pt x="1108617" y="852438"/>
                  </a:lnTo>
                  <a:lnTo>
                    <a:pt x="1106939" y="852438"/>
                  </a:lnTo>
                  <a:lnTo>
                    <a:pt x="1106939" y="854116"/>
                  </a:lnTo>
                  <a:lnTo>
                    <a:pt x="1106939" y="858032"/>
                  </a:lnTo>
                  <a:lnTo>
                    <a:pt x="1108617" y="858032"/>
                  </a:lnTo>
                  <a:lnTo>
                    <a:pt x="1110855" y="856354"/>
                  </a:lnTo>
                  <a:lnTo>
                    <a:pt x="1112533" y="858032"/>
                  </a:lnTo>
                  <a:lnTo>
                    <a:pt x="1114210" y="858032"/>
                  </a:lnTo>
                  <a:lnTo>
                    <a:pt x="1114210" y="856354"/>
                  </a:lnTo>
                  <a:lnTo>
                    <a:pt x="1115888" y="856354"/>
                  </a:lnTo>
                  <a:lnTo>
                    <a:pt x="1115888" y="858032"/>
                  </a:lnTo>
                  <a:lnTo>
                    <a:pt x="1117567" y="858032"/>
                  </a:lnTo>
                  <a:lnTo>
                    <a:pt x="1119804" y="858032"/>
                  </a:lnTo>
                  <a:lnTo>
                    <a:pt x="1121482" y="858032"/>
                  </a:lnTo>
                  <a:lnTo>
                    <a:pt x="1123160" y="858032"/>
                  </a:lnTo>
                  <a:lnTo>
                    <a:pt x="1124838" y="858032"/>
                  </a:lnTo>
                  <a:lnTo>
                    <a:pt x="1126516" y="858032"/>
                  </a:lnTo>
                  <a:lnTo>
                    <a:pt x="1128194" y="858032"/>
                  </a:lnTo>
                  <a:lnTo>
                    <a:pt x="1128194" y="859710"/>
                  </a:lnTo>
                  <a:lnTo>
                    <a:pt x="1128194" y="861388"/>
                  </a:lnTo>
                  <a:lnTo>
                    <a:pt x="1130432" y="861388"/>
                  </a:lnTo>
                  <a:lnTo>
                    <a:pt x="1132110" y="863066"/>
                  </a:lnTo>
                  <a:lnTo>
                    <a:pt x="1132110" y="865303"/>
                  </a:lnTo>
                  <a:lnTo>
                    <a:pt x="1133787" y="865303"/>
                  </a:lnTo>
                  <a:lnTo>
                    <a:pt x="1135465" y="866981"/>
                  </a:lnTo>
                  <a:lnTo>
                    <a:pt x="1135465" y="868659"/>
                  </a:lnTo>
                  <a:lnTo>
                    <a:pt x="1135465" y="870337"/>
                  </a:lnTo>
                  <a:lnTo>
                    <a:pt x="1135465" y="872015"/>
                  </a:lnTo>
                  <a:lnTo>
                    <a:pt x="1135465" y="872015"/>
                  </a:lnTo>
                  <a:lnTo>
                    <a:pt x="1135465" y="873693"/>
                  </a:lnTo>
                  <a:lnTo>
                    <a:pt x="1133787" y="873693"/>
                  </a:lnTo>
                  <a:lnTo>
                    <a:pt x="1133787" y="875931"/>
                  </a:lnTo>
                  <a:lnTo>
                    <a:pt x="1133787" y="877609"/>
                  </a:lnTo>
                  <a:lnTo>
                    <a:pt x="1132110" y="877609"/>
                  </a:lnTo>
                  <a:lnTo>
                    <a:pt x="1132110" y="877609"/>
                  </a:lnTo>
                  <a:lnTo>
                    <a:pt x="1132110" y="879287"/>
                  </a:lnTo>
                  <a:lnTo>
                    <a:pt x="1132110" y="880965"/>
                  </a:lnTo>
                  <a:lnTo>
                    <a:pt x="1130432" y="880965"/>
                  </a:lnTo>
                  <a:lnTo>
                    <a:pt x="1130432" y="882643"/>
                  </a:lnTo>
                  <a:lnTo>
                    <a:pt x="1128194" y="882643"/>
                  </a:lnTo>
                  <a:lnTo>
                    <a:pt x="1126516" y="882643"/>
                  </a:lnTo>
                  <a:lnTo>
                    <a:pt x="1126516" y="884880"/>
                  </a:lnTo>
                  <a:lnTo>
                    <a:pt x="1126516" y="886558"/>
                  </a:lnTo>
                  <a:lnTo>
                    <a:pt x="1124838" y="886558"/>
                  </a:lnTo>
                  <a:lnTo>
                    <a:pt x="1123160" y="886558"/>
                  </a:lnTo>
                  <a:lnTo>
                    <a:pt x="1121482" y="888236"/>
                  </a:lnTo>
                  <a:lnTo>
                    <a:pt x="1119804" y="888236"/>
                  </a:lnTo>
                  <a:lnTo>
                    <a:pt x="1119804" y="889914"/>
                  </a:lnTo>
                  <a:lnTo>
                    <a:pt x="1117567" y="889914"/>
                  </a:lnTo>
                  <a:lnTo>
                    <a:pt x="1115888" y="889914"/>
                  </a:lnTo>
                  <a:lnTo>
                    <a:pt x="1114210" y="889914"/>
                  </a:lnTo>
                  <a:lnTo>
                    <a:pt x="1114210" y="891592"/>
                  </a:lnTo>
                  <a:lnTo>
                    <a:pt x="1114210" y="893830"/>
                  </a:lnTo>
                  <a:lnTo>
                    <a:pt x="1112533" y="893830"/>
                  </a:lnTo>
                  <a:lnTo>
                    <a:pt x="1112533" y="895508"/>
                  </a:lnTo>
                  <a:lnTo>
                    <a:pt x="1110855" y="895508"/>
                  </a:lnTo>
                  <a:lnTo>
                    <a:pt x="1108617" y="895508"/>
                  </a:lnTo>
                  <a:lnTo>
                    <a:pt x="1108617" y="897186"/>
                  </a:lnTo>
                  <a:lnTo>
                    <a:pt x="1106939" y="897186"/>
                  </a:lnTo>
                  <a:lnTo>
                    <a:pt x="1105261" y="898864"/>
                  </a:lnTo>
                  <a:lnTo>
                    <a:pt x="1103583" y="898864"/>
                  </a:lnTo>
                  <a:lnTo>
                    <a:pt x="1101905" y="898864"/>
                  </a:lnTo>
                  <a:lnTo>
                    <a:pt x="1099668" y="898864"/>
                  </a:lnTo>
                  <a:lnTo>
                    <a:pt x="1097990" y="898864"/>
                  </a:lnTo>
                  <a:lnTo>
                    <a:pt x="1097990" y="897186"/>
                  </a:lnTo>
                  <a:lnTo>
                    <a:pt x="1096311" y="897186"/>
                  </a:lnTo>
                  <a:lnTo>
                    <a:pt x="1094633" y="897186"/>
                  </a:lnTo>
                  <a:lnTo>
                    <a:pt x="1094633" y="898864"/>
                  </a:lnTo>
                  <a:lnTo>
                    <a:pt x="1092956" y="898864"/>
                  </a:lnTo>
                  <a:lnTo>
                    <a:pt x="1091278" y="898864"/>
                  </a:lnTo>
                  <a:lnTo>
                    <a:pt x="1089040" y="898864"/>
                  </a:lnTo>
                  <a:lnTo>
                    <a:pt x="1085684" y="898864"/>
                  </a:lnTo>
                  <a:lnTo>
                    <a:pt x="1085684" y="897186"/>
                  </a:lnTo>
                  <a:lnTo>
                    <a:pt x="1085684" y="895508"/>
                  </a:lnTo>
                  <a:lnTo>
                    <a:pt x="1084006" y="895508"/>
                  </a:lnTo>
                  <a:lnTo>
                    <a:pt x="1084006" y="898864"/>
                  </a:lnTo>
                  <a:lnTo>
                    <a:pt x="1082328" y="898864"/>
                  </a:lnTo>
                  <a:lnTo>
                    <a:pt x="1080091" y="898864"/>
                  </a:lnTo>
                  <a:lnTo>
                    <a:pt x="1080091" y="897186"/>
                  </a:lnTo>
                  <a:lnTo>
                    <a:pt x="1078413" y="895508"/>
                  </a:lnTo>
                  <a:lnTo>
                    <a:pt x="1076734" y="895508"/>
                  </a:lnTo>
                  <a:lnTo>
                    <a:pt x="1075056" y="895508"/>
                  </a:lnTo>
                  <a:lnTo>
                    <a:pt x="1073379" y="895508"/>
                  </a:lnTo>
                  <a:lnTo>
                    <a:pt x="1071141" y="895508"/>
                  </a:lnTo>
                  <a:lnTo>
                    <a:pt x="1067785" y="895508"/>
                  </a:lnTo>
                  <a:lnTo>
                    <a:pt x="1066107" y="895508"/>
                  </a:lnTo>
                  <a:lnTo>
                    <a:pt x="1066107" y="897186"/>
                  </a:lnTo>
                  <a:lnTo>
                    <a:pt x="1066107" y="898864"/>
                  </a:lnTo>
                  <a:lnTo>
                    <a:pt x="1067785" y="898864"/>
                  </a:lnTo>
                  <a:lnTo>
                    <a:pt x="1069463" y="898864"/>
                  </a:lnTo>
                  <a:lnTo>
                    <a:pt x="1071141" y="898864"/>
                  </a:lnTo>
                  <a:lnTo>
                    <a:pt x="1073379" y="898864"/>
                  </a:lnTo>
                  <a:lnTo>
                    <a:pt x="1073379" y="900542"/>
                  </a:lnTo>
                  <a:lnTo>
                    <a:pt x="1073379" y="902220"/>
                  </a:lnTo>
                  <a:lnTo>
                    <a:pt x="1075056" y="902220"/>
                  </a:lnTo>
                  <a:lnTo>
                    <a:pt x="1076734" y="902220"/>
                  </a:lnTo>
                  <a:lnTo>
                    <a:pt x="1076734" y="904457"/>
                  </a:lnTo>
                  <a:lnTo>
                    <a:pt x="1076734" y="904457"/>
                  </a:lnTo>
                  <a:lnTo>
                    <a:pt x="1076734" y="906135"/>
                  </a:lnTo>
                  <a:lnTo>
                    <a:pt x="1075056" y="907813"/>
                  </a:lnTo>
                  <a:lnTo>
                    <a:pt x="1075056" y="909491"/>
                  </a:lnTo>
                  <a:lnTo>
                    <a:pt x="1075056" y="911169"/>
                  </a:lnTo>
                  <a:lnTo>
                    <a:pt x="1075056" y="913407"/>
                  </a:lnTo>
                  <a:lnTo>
                    <a:pt x="1075056" y="915085"/>
                  </a:lnTo>
                  <a:lnTo>
                    <a:pt x="1075056" y="916763"/>
                  </a:lnTo>
                  <a:lnTo>
                    <a:pt x="1073379" y="916763"/>
                  </a:lnTo>
                  <a:lnTo>
                    <a:pt x="1073379" y="918441"/>
                  </a:lnTo>
                  <a:lnTo>
                    <a:pt x="1071141" y="918441"/>
                  </a:lnTo>
                  <a:lnTo>
                    <a:pt x="1071141" y="920119"/>
                  </a:lnTo>
                  <a:lnTo>
                    <a:pt x="1071141" y="922356"/>
                  </a:lnTo>
                  <a:lnTo>
                    <a:pt x="1069463" y="922356"/>
                  </a:lnTo>
                  <a:lnTo>
                    <a:pt x="1067785" y="922356"/>
                  </a:lnTo>
                  <a:lnTo>
                    <a:pt x="1067785" y="924034"/>
                  </a:lnTo>
                  <a:lnTo>
                    <a:pt x="1067785" y="924034"/>
                  </a:lnTo>
                  <a:lnTo>
                    <a:pt x="1067785" y="925712"/>
                  </a:lnTo>
                  <a:lnTo>
                    <a:pt x="1066107" y="927390"/>
                  </a:lnTo>
                  <a:lnTo>
                    <a:pt x="1064429" y="927390"/>
                  </a:lnTo>
                  <a:lnTo>
                    <a:pt x="1062751" y="927390"/>
                  </a:lnTo>
                  <a:lnTo>
                    <a:pt x="1062751" y="929068"/>
                  </a:lnTo>
                  <a:lnTo>
                    <a:pt x="1060514" y="929068"/>
                  </a:lnTo>
                  <a:lnTo>
                    <a:pt x="1058836" y="929068"/>
                  </a:lnTo>
                  <a:lnTo>
                    <a:pt x="1057157" y="929068"/>
                  </a:lnTo>
                  <a:lnTo>
                    <a:pt x="1055479" y="930746"/>
                  </a:lnTo>
                  <a:lnTo>
                    <a:pt x="1053802" y="930746"/>
                  </a:lnTo>
                  <a:lnTo>
                    <a:pt x="1051564" y="932984"/>
                  </a:lnTo>
                  <a:lnTo>
                    <a:pt x="1049886" y="932984"/>
                  </a:lnTo>
                  <a:lnTo>
                    <a:pt x="1048208" y="932984"/>
                  </a:lnTo>
                  <a:lnTo>
                    <a:pt x="1048208" y="934662"/>
                  </a:lnTo>
                  <a:lnTo>
                    <a:pt x="1049886" y="936340"/>
                  </a:lnTo>
                  <a:lnTo>
                    <a:pt x="1049886" y="936340"/>
                  </a:lnTo>
                  <a:lnTo>
                    <a:pt x="1051564" y="936340"/>
                  </a:lnTo>
                  <a:lnTo>
                    <a:pt x="1053802" y="936340"/>
                  </a:lnTo>
                  <a:lnTo>
                    <a:pt x="1053802" y="934662"/>
                  </a:lnTo>
                  <a:lnTo>
                    <a:pt x="1055479" y="934662"/>
                  </a:lnTo>
                  <a:lnTo>
                    <a:pt x="1057157" y="932984"/>
                  </a:lnTo>
                  <a:lnTo>
                    <a:pt x="1058836" y="932984"/>
                  </a:lnTo>
                  <a:lnTo>
                    <a:pt x="1060514" y="932984"/>
                  </a:lnTo>
                  <a:lnTo>
                    <a:pt x="1062751" y="930746"/>
                  </a:lnTo>
                  <a:lnTo>
                    <a:pt x="1062751" y="930746"/>
                  </a:lnTo>
                  <a:lnTo>
                    <a:pt x="1064429" y="930746"/>
                  </a:lnTo>
                  <a:lnTo>
                    <a:pt x="1066107" y="930746"/>
                  </a:lnTo>
                  <a:lnTo>
                    <a:pt x="1067785" y="930746"/>
                  </a:lnTo>
                  <a:lnTo>
                    <a:pt x="1067785" y="932984"/>
                  </a:lnTo>
                  <a:lnTo>
                    <a:pt x="1067785" y="934662"/>
                  </a:lnTo>
                  <a:lnTo>
                    <a:pt x="1067785" y="936340"/>
                  </a:lnTo>
                  <a:lnTo>
                    <a:pt x="1069463" y="938018"/>
                  </a:lnTo>
                  <a:lnTo>
                    <a:pt x="1071141" y="939696"/>
                  </a:lnTo>
                  <a:lnTo>
                    <a:pt x="1073379" y="939696"/>
                  </a:lnTo>
                  <a:lnTo>
                    <a:pt x="1073379" y="939696"/>
                  </a:lnTo>
                  <a:lnTo>
                    <a:pt x="1075056" y="939696"/>
                  </a:lnTo>
                  <a:lnTo>
                    <a:pt x="1075056" y="938018"/>
                  </a:lnTo>
                  <a:lnTo>
                    <a:pt x="1076734" y="938018"/>
                  </a:lnTo>
                  <a:lnTo>
                    <a:pt x="1078413" y="938018"/>
                  </a:lnTo>
                  <a:lnTo>
                    <a:pt x="1078413" y="936340"/>
                  </a:lnTo>
                  <a:lnTo>
                    <a:pt x="1080091" y="936340"/>
                  </a:lnTo>
                  <a:lnTo>
                    <a:pt x="1082328" y="936340"/>
                  </a:lnTo>
                  <a:lnTo>
                    <a:pt x="1084006" y="934662"/>
                  </a:lnTo>
                  <a:lnTo>
                    <a:pt x="1085684" y="934662"/>
                  </a:lnTo>
                  <a:lnTo>
                    <a:pt x="1087362" y="934662"/>
                  </a:lnTo>
                  <a:lnTo>
                    <a:pt x="1089040" y="934662"/>
                  </a:lnTo>
                  <a:lnTo>
                    <a:pt x="1091278" y="934662"/>
                  </a:lnTo>
                  <a:lnTo>
                    <a:pt x="1092956" y="934662"/>
                  </a:lnTo>
                  <a:lnTo>
                    <a:pt x="1094633" y="934662"/>
                  </a:lnTo>
                  <a:lnTo>
                    <a:pt x="1094633" y="932984"/>
                  </a:lnTo>
                  <a:lnTo>
                    <a:pt x="1096311" y="932984"/>
                  </a:lnTo>
                  <a:lnTo>
                    <a:pt x="1096311" y="934662"/>
                  </a:lnTo>
                  <a:lnTo>
                    <a:pt x="1097990" y="934662"/>
                  </a:lnTo>
                  <a:lnTo>
                    <a:pt x="1097990" y="932984"/>
                  </a:lnTo>
                  <a:lnTo>
                    <a:pt x="1099668" y="932984"/>
                  </a:lnTo>
                  <a:lnTo>
                    <a:pt x="1099668" y="934662"/>
                  </a:lnTo>
                  <a:lnTo>
                    <a:pt x="1101905" y="934662"/>
                  </a:lnTo>
                  <a:lnTo>
                    <a:pt x="1101905" y="932984"/>
                  </a:lnTo>
                  <a:lnTo>
                    <a:pt x="1101905" y="930746"/>
                  </a:lnTo>
                  <a:lnTo>
                    <a:pt x="1103583" y="930746"/>
                  </a:lnTo>
                  <a:lnTo>
                    <a:pt x="1105261" y="930746"/>
                  </a:lnTo>
                  <a:lnTo>
                    <a:pt x="1106939" y="930746"/>
                  </a:lnTo>
                  <a:lnTo>
                    <a:pt x="1108617" y="930746"/>
                  </a:lnTo>
                  <a:lnTo>
                    <a:pt x="1110855" y="930746"/>
                  </a:lnTo>
                  <a:lnTo>
                    <a:pt x="1110855" y="932984"/>
                  </a:lnTo>
                  <a:lnTo>
                    <a:pt x="1110855" y="934662"/>
                  </a:lnTo>
                  <a:lnTo>
                    <a:pt x="1112533" y="934662"/>
                  </a:lnTo>
                  <a:lnTo>
                    <a:pt x="1114210" y="936340"/>
                  </a:lnTo>
                  <a:lnTo>
                    <a:pt x="1114210" y="938018"/>
                  </a:lnTo>
                  <a:lnTo>
                    <a:pt x="1114210" y="939696"/>
                  </a:lnTo>
                  <a:lnTo>
                    <a:pt x="1112533" y="939696"/>
                  </a:lnTo>
                  <a:lnTo>
                    <a:pt x="1110855" y="939696"/>
                  </a:lnTo>
                  <a:lnTo>
                    <a:pt x="1110855" y="941933"/>
                  </a:lnTo>
                  <a:lnTo>
                    <a:pt x="1108617" y="941933"/>
                  </a:lnTo>
                  <a:lnTo>
                    <a:pt x="1108617" y="943611"/>
                  </a:lnTo>
                  <a:lnTo>
                    <a:pt x="1106939" y="943611"/>
                  </a:lnTo>
                  <a:lnTo>
                    <a:pt x="1105261" y="943611"/>
                  </a:lnTo>
                  <a:lnTo>
                    <a:pt x="1103583" y="943611"/>
                  </a:lnTo>
                  <a:lnTo>
                    <a:pt x="1101905" y="943611"/>
                  </a:lnTo>
                  <a:lnTo>
                    <a:pt x="1101905" y="941933"/>
                  </a:lnTo>
                  <a:lnTo>
                    <a:pt x="1099668" y="941933"/>
                  </a:lnTo>
                  <a:lnTo>
                    <a:pt x="1097990" y="941933"/>
                  </a:lnTo>
                  <a:lnTo>
                    <a:pt x="1097990" y="943611"/>
                  </a:lnTo>
                  <a:lnTo>
                    <a:pt x="1096311" y="943611"/>
                  </a:lnTo>
                  <a:lnTo>
                    <a:pt x="1096311" y="945289"/>
                  </a:lnTo>
                  <a:lnTo>
                    <a:pt x="1094633" y="945289"/>
                  </a:lnTo>
                  <a:lnTo>
                    <a:pt x="1092956" y="946967"/>
                  </a:lnTo>
                  <a:lnTo>
                    <a:pt x="1091278" y="946967"/>
                  </a:lnTo>
                  <a:lnTo>
                    <a:pt x="1091278" y="948645"/>
                  </a:lnTo>
                  <a:lnTo>
                    <a:pt x="1091278" y="950883"/>
                  </a:lnTo>
                  <a:lnTo>
                    <a:pt x="1089040" y="950883"/>
                  </a:lnTo>
                  <a:lnTo>
                    <a:pt x="1089040" y="952561"/>
                  </a:lnTo>
                  <a:lnTo>
                    <a:pt x="1087362" y="952561"/>
                  </a:lnTo>
                  <a:lnTo>
                    <a:pt x="1085684" y="952561"/>
                  </a:lnTo>
                  <a:lnTo>
                    <a:pt x="1085684" y="954239"/>
                  </a:lnTo>
                  <a:lnTo>
                    <a:pt x="1084006" y="954239"/>
                  </a:lnTo>
                  <a:lnTo>
                    <a:pt x="1084006" y="955917"/>
                  </a:lnTo>
                  <a:lnTo>
                    <a:pt x="1082328" y="955917"/>
                  </a:lnTo>
                  <a:lnTo>
                    <a:pt x="1080091" y="955917"/>
                  </a:lnTo>
                  <a:lnTo>
                    <a:pt x="1078413" y="955917"/>
                  </a:lnTo>
                  <a:lnTo>
                    <a:pt x="1076734" y="955917"/>
                  </a:lnTo>
                  <a:lnTo>
                    <a:pt x="1075056" y="955917"/>
                  </a:lnTo>
                  <a:lnTo>
                    <a:pt x="1075056" y="954239"/>
                  </a:lnTo>
                  <a:lnTo>
                    <a:pt x="1073379" y="954239"/>
                  </a:lnTo>
                  <a:lnTo>
                    <a:pt x="1071141" y="954239"/>
                  </a:lnTo>
                  <a:lnTo>
                    <a:pt x="1069463" y="954239"/>
                  </a:lnTo>
                  <a:lnTo>
                    <a:pt x="1067785" y="954239"/>
                  </a:lnTo>
                  <a:lnTo>
                    <a:pt x="1067785" y="955917"/>
                  </a:lnTo>
                  <a:lnTo>
                    <a:pt x="1062751" y="955917"/>
                  </a:lnTo>
                  <a:lnTo>
                    <a:pt x="1062751" y="957595"/>
                  </a:lnTo>
                  <a:lnTo>
                    <a:pt x="1062751" y="959273"/>
                  </a:lnTo>
                  <a:lnTo>
                    <a:pt x="1064429" y="961510"/>
                  </a:lnTo>
                  <a:lnTo>
                    <a:pt x="1066107" y="959273"/>
                  </a:lnTo>
                  <a:lnTo>
                    <a:pt x="1066107" y="959273"/>
                  </a:lnTo>
                  <a:lnTo>
                    <a:pt x="1067785" y="959273"/>
                  </a:lnTo>
                  <a:lnTo>
                    <a:pt x="1069463" y="959273"/>
                  </a:lnTo>
                  <a:lnTo>
                    <a:pt x="1071141" y="959273"/>
                  </a:lnTo>
                  <a:lnTo>
                    <a:pt x="1073379" y="959273"/>
                  </a:lnTo>
                  <a:lnTo>
                    <a:pt x="1075056" y="961510"/>
                  </a:lnTo>
                  <a:lnTo>
                    <a:pt x="1075056" y="963188"/>
                  </a:lnTo>
                  <a:lnTo>
                    <a:pt x="1076734" y="963188"/>
                  </a:lnTo>
                  <a:lnTo>
                    <a:pt x="1078413" y="963188"/>
                  </a:lnTo>
                  <a:lnTo>
                    <a:pt x="1078413" y="961510"/>
                  </a:lnTo>
                  <a:lnTo>
                    <a:pt x="1080091" y="961510"/>
                  </a:lnTo>
                  <a:lnTo>
                    <a:pt x="1082328" y="961510"/>
                  </a:lnTo>
                  <a:lnTo>
                    <a:pt x="1084006" y="961510"/>
                  </a:lnTo>
                  <a:lnTo>
                    <a:pt x="1084006" y="959273"/>
                  </a:lnTo>
                  <a:lnTo>
                    <a:pt x="1085684" y="959273"/>
                  </a:lnTo>
                  <a:lnTo>
                    <a:pt x="1087362" y="959273"/>
                  </a:lnTo>
                  <a:lnTo>
                    <a:pt x="1087362" y="961510"/>
                  </a:lnTo>
                  <a:lnTo>
                    <a:pt x="1087362" y="963188"/>
                  </a:lnTo>
                  <a:lnTo>
                    <a:pt x="1087362" y="964866"/>
                  </a:lnTo>
                  <a:lnTo>
                    <a:pt x="1087362" y="964866"/>
                  </a:lnTo>
                  <a:lnTo>
                    <a:pt x="1087362" y="966544"/>
                  </a:lnTo>
                  <a:lnTo>
                    <a:pt x="1089040" y="966544"/>
                  </a:lnTo>
                  <a:lnTo>
                    <a:pt x="1091278" y="966544"/>
                  </a:lnTo>
                  <a:lnTo>
                    <a:pt x="1091278" y="964866"/>
                  </a:lnTo>
                  <a:lnTo>
                    <a:pt x="1092956" y="964866"/>
                  </a:lnTo>
                  <a:lnTo>
                    <a:pt x="1092956" y="963188"/>
                  </a:lnTo>
                  <a:lnTo>
                    <a:pt x="1092956" y="961510"/>
                  </a:lnTo>
                  <a:lnTo>
                    <a:pt x="1092956" y="959273"/>
                  </a:lnTo>
                  <a:lnTo>
                    <a:pt x="1094633" y="959273"/>
                  </a:lnTo>
                  <a:lnTo>
                    <a:pt x="1094633" y="957595"/>
                  </a:lnTo>
                  <a:lnTo>
                    <a:pt x="1094633" y="955917"/>
                  </a:lnTo>
                  <a:lnTo>
                    <a:pt x="1094633" y="954239"/>
                  </a:lnTo>
                  <a:lnTo>
                    <a:pt x="1094633" y="952561"/>
                  </a:lnTo>
                  <a:lnTo>
                    <a:pt x="1096311" y="952561"/>
                  </a:lnTo>
                  <a:lnTo>
                    <a:pt x="1096311" y="950883"/>
                  </a:lnTo>
                  <a:lnTo>
                    <a:pt x="1096311" y="948645"/>
                  </a:lnTo>
                  <a:lnTo>
                    <a:pt x="1097990" y="948645"/>
                  </a:lnTo>
                  <a:lnTo>
                    <a:pt x="1099668" y="948645"/>
                  </a:lnTo>
                  <a:lnTo>
                    <a:pt x="1101905" y="946967"/>
                  </a:lnTo>
                  <a:lnTo>
                    <a:pt x="1103583" y="946967"/>
                  </a:lnTo>
                  <a:lnTo>
                    <a:pt x="1105261" y="946967"/>
                  </a:lnTo>
                  <a:lnTo>
                    <a:pt x="1106939" y="946967"/>
                  </a:lnTo>
                  <a:lnTo>
                    <a:pt x="1108617" y="946967"/>
                  </a:lnTo>
                  <a:lnTo>
                    <a:pt x="1108617" y="948645"/>
                  </a:lnTo>
                  <a:lnTo>
                    <a:pt x="1110855" y="950883"/>
                  </a:lnTo>
                  <a:lnTo>
                    <a:pt x="1112533" y="950883"/>
                  </a:lnTo>
                  <a:lnTo>
                    <a:pt x="1114210" y="950883"/>
                  </a:lnTo>
                  <a:lnTo>
                    <a:pt x="1115888" y="950883"/>
                  </a:lnTo>
                  <a:lnTo>
                    <a:pt x="1115888" y="948645"/>
                  </a:lnTo>
                  <a:lnTo>
                    <a:pt x="1117567" y="948645"/>
                  </a:lnTo>
                  <a:lnTo>
                    <a:pt x="1119804" y="946967"/>
                  </a:lnTo>
                  <a:lnTo>
                    <a:pt x="1121482" y="946967"/>
                  </a:lnTo>
                  <a:lnTo>
                    <a:pt x="1121482" y="945289"/>
                  </a:lnTo>
                  <a:lnTo>
                    <a:pt x="1123160" y="945289"/>
                  </a:lnTo>
                  <a:lnTo>
                    <a:pt x="1126516" y="943611"/>
                  </a:lnTo>
                  <a:lnTo>
                    <a:pt x="1126516" y="941933"/>
                  </a:lnTo>
                  <a:lnTo>
                    <a:pt x="1128194" y="941933"/>
                  </a:lnTo>
                  <a:lnTo>
                    <a:pt x="1130432" y="939696"/>
                  </a:lnTo>
                  <a:lnTo>
                    <a:pt x="1132110" y="939696"/>
                  </a:lnTo>
                  <a:lnTo>
                    <a:pt x="1133787" y="939696"/>
                  </a:lnTo>
                  <a:lnTo>
                    <a:pt x="1133787" y="938018"/>
                  </a:lnTo>
                  <a:lnTo>
                    <a:pt x="1135465" y="936340"/>
                  </a:lnTo>
                  <a:lnTo>
                    <a:pt x="1137144" y="936340"/>
                  </a:lnTo>
                  <a:lnTo>
                    <a:pt x="1139381" y="934662"/>
                  </a:lnTo>
                  <a:lnTo>
                    <a:pt x="1141059" y="934662"/>
                  </a:lnTo>
                  <a:lnTo>
                    <a:pt x="1141059" y="936340"/>
                  </a:lnTo>
                  <a:lnTo>
                    <a:pt x="1139381" y="938018"/>
                  </a:lnTo>
                  <a:lnTo>
                    <a:pt x="1137144" y="938018"/>
                  </a:lnTo>
                  <a:lnTo>
                    <a:pt x="1137144" y="939696"/>
                  </a:lnTo>
                  <a:lnTo>
                    <a:pt x="1139381" y="939696"/>
                  </a:lnTo>
                  <a:lnTo>
                    <a:pt x="1139381" y="941933"/>
                  </a:lnTo>
                  <a:lnTo>
                    <a:pt x="1137144" y="941933"/>
                  </a:lnTo>
                  <a:lnTo>
                    <a:pt x="1137144" y="943611"/>
                  </a:lnTo>
                  <a:lnTo>
                    <a:pt x="1139381" y="943611"/>
                  </a:lnTo>
                  <a:lnTo>
                    <a:pt x="1141059" y="943611"/>
                  </a:lnTo>
                  <a:lnTo>
                    <a:pt x="1142737" y="943611"/>
                  </a:lnTo>
                  <a:lnTo>
                    <a:pt x="1142737" y="941933"/>
                  </a:lnTo>
                  <a:lnTo>
                    <a:pt x="1142737" y="939696"/>
                  </a:lnTo>
                  <a:lnTo>
                    <a:pt x="1144415" y="939696"/>
                  </a:lnTo>
                  <a:lnTo>
                    <a:pt x="1144415" y="938018"/>
                  </a:lnTo>
                  <a:lnTo>
                    <a:pt x="1146093" y="939696"/>
                  </a:lnTo>
                  <a:lnTo>
                    <a:pt x="1150009" y="939696"/>
                  </a:lnTo>
                  <a:lnTo>
                    <a:pt x="1150009" y="941933"/>
                  </a:lnTo>
                  <a:lnTo>
                    <a:pt x="1150009" y="941933"/>
                  </a:lnTo>
                  <a:lnTo>
                    <a:pt x="1151686" y="941933"/>
                  </a:lnTo>
                  <a:lnTo>
                    <a:pt x="1151686" y="943611"/>
                  </a:lnTo>
                  <a:lnTo>
                    <a:pt x="1153364" y="943611"/>
                  </a:lnTo>
                  <a:lnTo>
                    <a:pt x="1155042" y="943611"/>
                  </a:lnTo>
                  <a:lnTo>
                    <a:pt x="1155042" y="945289"/>
                  </a:lnTo>
                  <a:lnTo>
                    <a:pt x="1156721" y="945289"/>
                  </a:lnTo>
                  <a:lnTo>
                    <a:pt x="1156721" y="946967"/>
                  </a:lnTo>
                  <a:lnTo>
                    <a:pt x="1158958" y="946967"/>
                  </a:lnTo>
                  <a:lnTo>
                    <a:pt x="1158958" y="948645"/>
                  </a:lnTo>
                  <a:lnTo>
                    <a:pt x="1160636" y="948645"/>
                  </a:lnTo>
                  <a:lnTo>
                    <a:pt x="1162314" y="948645"/>
                  </a:lnTo>
                  <a:lnTo>
                    <a:pt x="1163992" y="948645"/>
                  </a:lnTo>
                  <a:lnTo>
                    <a:pt x="1165670" y="950883"/>
                  </a:lnTo>
                  <a:lnTo>
                    <a:pt x="1167908" y="950883"/>
                  </a:lnTo>
                  <a:lnTo>
                    <a:pt x="1169586" y="952561"/>
                  </a:lnTo>
                  <a:lnTo>
                    <a:pt x="1171263" y="952561"/>
                  </a:lnTo>
                  <a:lnTo>
                    <a:pt x="1172941" y="952561"/>
                  </a:lnTo>
                  <a:lnTo>
                    <a:pt x="1172941" y="954239"/>
                  </a:lnTo>
                  <a:lnTo>
                    <a:pt x="1174619" y="954239"/>
                  </a:lnTo>
                  <a:lnTo>
                    <a:pt x="1176857" y="954239"/>
                  </a:lnTo>
                  <a:lnTo>
                    <a:pt x="1178535" y="954239"/>
                  </a:lnTo>
                  <a:lnTo>
                    <a:pt x="1180213" y="954239"/>
                  </a:lnTo>
                  <a:lnTo>
                    <a:pt x="1180213" y="955917"/>
                  </a:lnTo>
                  <a:lnTo>
                    <a:pt x="1181891" y="955917"/>
                  </a:lnTo>
                  <a:lnTo>
                    <a:pt x="1183569" y="955917"/>
                  </a:lnTo>
                  <a:lnTo>
                    <a:pt x="1185247" y="955917"/>
                  </a:lnTo>
                  <a:lnTo>
                    <a:pt x="1187485" y="955917"/>
                  </a:lnTo>
                  <a:lnTo>
                    <a:pt x="1189163" y="955917"/>
                  </a:lnTo>
                  <a:lnTo>
                    <a:pt x="1190840" y="955917"/>
                  </a:lnTo>
                  <a:lnTo>
                    <a:pt x="1190840" y="955917"/>
                  </a:lnTo>
                  <a:lnTo>
                    <a:pt x="1192518" y="957595"/>
                  </a:lnTo>
                  <a:lnTo>
                    <a:pt x="1194196" y="957595"/>
                  </a:lnTo>
                  <a:lnTo>
                    <a:pt x="1196434" y="957595"/>
                  </a:lnTo>
                  <a:lnTo>
                    <a:pt x="1198112" y="957595"/>
                  </a:lnTo>
                  <a:lnTo>
                    <a:pt x="1199790" y="957595"/>
                  </a:lnTo>
                  <a:lnTo>
                    <a:pt x="1203146" y="955917"/>
                  </a:lnTo>
                  <a:lnTo>
                    <a:pt x="1203146" y="955917"/>
                  </a:lnTo>
                  <a:lnTo>
                    <a:pt x="1205383" y="955917"/>
                  </a:lnTo>
                  <a:lnTo>
                    <a:pt x="1207062" y="955917"/>
                  </a:lnTo>
                  <a:lnTo>
                    <a:pt x="1208740" y="955917"/>
                  </a:lnTo>
                  <a:lnTo>
                    <a:pt x="1210417" y="955917"/>
                  </a:lnTo>
                  <a:lnTo>
                    <a:pt x="1212095" y="954239"/>
                  </a:lnTo>
                  <a:lnTo>
                    <a:pt x="1213773" y="954239"/>
                  </a:lnTo>
                  <a:lnTo>
                    <a:pt x="1216011" y="954239"/>
                  </a:lnTo>
                  <a:lnTo>
                    <a:pt x="1216011" y="955917"/>
                  </a:lnTo>
                  <a:lnTo>
                    <a:pt x="1216011" y="957595"/>
                  </a:lnTo>
                  <a:lnTo>
                    <a:pt x="1213773" y="959273"/>
                  </a:lnTo>
                  <a:lnTo>
                    <a:pt x="1213773" y="961510"/>
                  </a:lnTo>
                  <a:lnTo>
                    <a:pt x="1212095" y="961510"/>
                  </a:lnTo>
                  <a:lnTo>
                    <a:pt x="1210417" y="961510"/>
                  </a:lnTo>
                  <a:lnTo>
                    <a:pt x="1210417" y="963188"/>
                  </a:lnTo>
                  <a:lnTo>
                    <a:pt x="1210417" y="964866"/>
                  </a:lnTo>
                  <a:lnTo>
                    <a:pt x="1208740" y="964866"/>
                  </a:lnTo>
                  <a:lnTo>
                    <a:pt x="1207062" y="964866"/>
                  </a:lnTo>
                  <a:lnTo>
                    <a:pt x="1205383" y="964866"/>
                  </a:lnTo>
                  <a:lnTo>
                    <a:pt x="1205383" y="966544"/>
                  </a:lnTo>
                  <a:lnTo>
                    <a:pt x="1203146" y="966544"/>
                  </a:lnTo>
                  <a:lnTo>
                    <a:pt x="1205383" y="966544"/>
                  </a:lnTo>
                  <a:lnTo>
                    <a:pt x="1203146" y="966544"/>
                  </a:lnTo>
                  <a:lnTo>
                    <a:pt x="1201468" y="966544"/>
                  </a:lnTo>
                  <a:lnTo>
                    <a:pt x="1199790" y="966544"/>
                  </a:lnTo>
                  <a:lnTo>
                    <a:pt x="1198112" y="966544"/>
                  </a:lnTo>
                  <a:lnTo>
                    <a:pt x="1196434" y="966544"/>
                  </a:lnTo>
                  <a:lnTo>
                    <a:pt x="1194196" y="966544"/>
                  </a:lnTo>
                  <a:lnTo>
                    <a:pt x="1194196" y="968222"/>
                  </a:lnTo>
                  <a:lnTo>
                    <a:pt x="1192518" y="968222"/>
                  </a:lnTo>
                  <a:lnTo>
                    <a:pt x="1192518" y="970460"/>
                  </a:lnTo>
                  <a:lnTo>
                    <a:pt x="1192518" y="972138"/>
                  </a:lnTo>
                  <a:lnTo>
                    <a:pt x="1192518" y="973816"/>
                  </a:lnTo>
                  <a:lnTo>
                    <a:pt x="1194196" y="975494"/>
                  </a:lnTo>
                  <a:lnTo>
                    <a:pt x="1196434" y="975494"/>
                  </a:lnTo>
                  <a:lnTo>
                    <a:pt x="1196434" y="977172"/>
                  </a:lnTo>
                  <a:lnTo>
                    <a:pt x="1196434" y="979409"/>
                  </a:lnTo>
                  <a:lnTo>
                    <a:pt x="1194196" y="979409"/>
                  </a:lnTo>
                  <a:lnTo>
                    <a:pt x="1192518" y="979409"/>
                  </a:lnTo>
                  <a:lnTo>
                    <a:pt x="1190840" y="979409"/>
                  </a:lnTo>
                  <a:lnTo>
                    <a:pt x="1189163" y="977172"/>
                  </a:lnTo>
                  <a:lnTo>
                    <a:pt x="1187485" y="977172"/>
                  </a:lnTo>
                  <a:lnTo>
                    <a:pt x="1187485" y="979409"/>
                  </a:lnTo>
                  <a:lnTo>
                    <a:pt x="1189163" y="981087"/>
                  </a:lnTo>
                  <a:lnTo>
                    <a:pt x="1187485" y="981087"/>
                  </a:lnTo>
                  <a:lnTo>
                    <a:pt x="1185247" y="981087"/>
                  </a:lnTo>
                  <a:lnTo>
                    <a:pt x="1183569" y="981087"/>
                  </a:lnTo>
                  <a:lnTo>
                    <a:pt x="1181891" y="981087"/>
                  </a:lnTo>
                  <a:lnTo>
                    <a:pt x="1181891" y="982765"/>
                  </a:lnTo>
                  <a:lnTo>
                    <a:pt x="1180213" y="982765"/>
                  </a:lnTo>
                  <a:lnTo>
                    <a:pt x="1178535" y="982765"/>
                  </a:lnTo>
                  <a:lnTo>
                    <a:pt x="1178535" y="982765"/>
                  </a:lnTo>
                  <a:lnTo>
                    <a:pt x="1178535" y="984443"/>
                  </a:lnTo>
                  <a:lnTo>
                    <a:pt x="1178535" y="986121"/>
                  </a:lnTo>
                  <a:lnTo>
                    <a:pt x="1178535" y="987799"/>
                  </a:lnTo>
                  <a:lnTo>
                    <a:pt x="1180213" y="987799"/>
                  </a:lnTo>
                  <a:lnTo>
                    <a:pt x="1180213" y="990037"/>
                  </a:lnTo>
                  <a:lnTo>
                    <a:pt x="1178535" y="990037"/>
                  </a:lnTo>
                  <a:lnTo>
                    <a:pt x="1178535" y="991715"/>
                  </a:lnTo>
                  <a:lnTo>
                    <a:pt x="1180213" y="991715"/>
                  </a:lnTo>
                  <a:lnTo>
                    <a:pt x="1178535" y="993393"/>
                  </a:lnTo>
                  <a:lnTo>
                    <a:pt x="1178535" y="995071"/>
                  </a:lnTo>
                  <a:lnTo>
                    <a:pt x="1174619" y="996749"/>
                  </a:lnTo>
                  <a:lnTo>
                    <a:pt x="1172941" y="996749"/>
                  </a:lnTo>
                  <a:lnTo>
                    <a:pt x="1171263" y="995071"/>
                  </a:lnTo>
                  <a:lnTo>
                    <a:pt x="1169586" y="995071"/>
                  </a:lnTo>
                  <a:lnTo>
                    <a:pt x="1167908" y="995071"/>
                  </a:lnTo>
                  <a:lnTo>
                    <a:pt x="1167908" y="995071"/>
                  </a:lnTo>
                  <a:lnTo>
                    <a:pt x="1167908" y="996749"/>
                  </a:lnTo>
                  <a:lnTo>
                    <a:pt x="1167908" y="998986"/>
                  </a:lnTo>
                  <a:lnTo>
                    <a:pt x="1167908" y="1000664"/>
                  </a:lnTo>
                  <a:lnTo>
                    <a:pt x="1165670" y="1000664"/>
                  </a:lnTo>
                  <a:lnTo>
                    <a:pt x="1165670" y="1002342"/>
                  </a:lnTo>
                  <a:lnTo>
                    <a:pt x="1167908" y="1002342"/>
                  </a:lnTo>
                  <a:lnTo>
                    <a:pt x="1167908" y="1004020"/>
                  </a:lnTo>
                  <a:lnTo>
                    <a:pt x="1167908" y="1005698"/>
                  </a:lnTo>
                  <a:lnTo>
                    <a:pt x="1163992" y="1004020"/>
                  </a:lnTo>
                  <a:lnTo>
                    <a:pt x="1163992" y="1002342"/>
                  </a:lnTo>
                  <a:lnTo>
                    <a:pt x="1162314" y="1002342"/>
                  </a:lnTo>
                  <a:lnTo>
                    <a:pt x="1162314" y="1002342"/>
                  </a:lnTo>
                  <a:lnTo>
                    <a:pt x="1162314" y="1004020"/>
                  </a:lnTo>
                  <a:lnTo>
                    <a:pt x="1162314" y="1005698"/>
                  </a:lnTo>
                  <a:lnTo>
                    <a:pt x="1160636" y="1007936"/>
                  </a:lnTo>
                  <a:lnTo>
                    <a:pt x="1160636" y="1009614"/>
                  </a:lnTo>
                  <a:lnTo>
                    <a:pt x="1158958" y="1007936"/>
                  </a:lnTo>
                  <a:lnTo>
                    <a:pt x="1156721" y="1007936"/>
                  </a:lnTo>
                  <a:lnTo>
                    <a:pt x="1158958" y="1007936"/>
                  </a:lnTo>
                  <a:lnTo>
                    <a:pt x="1156721" y="1007936"/>
                  </a:lnTo>
                  <a:lnTo>
                    <a:pt x="1155042" y="1005698"/>
                  </a:lnTo>
                  <a:lnTo>
                    <a:pt x="1155042" y="1007936"/>
                  </a:lnTo>
                  <a:lnTo>
                    <a:pt x="1155042" y="1009614"/>
                  </a:lnTo>
                  <a:lnTo>
                    <a:pt x="1155042" y="1011292"/>
                  </a:lnTo>
                  <a:lnTo>
                    <a:pt x="1155042" y="1012970"/>
                  </a:lnTo>
                  <a:lnTo>
                    <a:pt x="1155042" y="1014648"/>
                  </a:lnTo>
                  <a:lnTo>
                    <a:pt x="1155042" y="1016326"/>
                  </a:lnTo>
                  <a:lnTo>
                    <a:pt x="1153364" y="1016326"/>
                  </a:lnTo>
                  <a:lnTo>
                    <a:pt x="1151686" y="1016326"/>
                  </a:lnTo>
                  <a:lnTo>
                    <a:pt x="1150009" y="1016326"/>
                  </a:lnTo>
                  <a:lnTo>
                    <a:pt x="1150009" y="1014648"/>
                  </a:lnTo>
                  <a:lnTo>
                    <a:pt x="1148331" y="1014648"/>
                  </a:lnTo>
                  <a:lnTo>
                    <a:pt x="1146093" y="1014648"/>
                  </a:lnTo>
                  <a:lnTo>
                    <a:pt x="1144415" y="1012970"/>
                  </a:lnTo>
                  <a:lnTo>
                    <a:pt x="1142737" y="1012970"/>
                  </a:lnTo>
                  <a:lnTo>
                    <a:pt x="1142737" y="1014648"/>
                  </a:lnTo>
                  <a:lnTo>
                    <a:pt x="1141059" y="1014648"/>
                  </a:lnTo>
                  <a:lnTo>
                    <a:pt x="1139381" y="1014648"/>
                  </a:lnTo>
                  <a:lnTo>
                    <a:pt x="1141059" y="1014648"/>
                  </a:lnTo>
                  <a:lnTo>
                    <a:pt x="1139381" y="1014648"/>
                  </a:lnTo>
                  <a:lnTo>
                    <a:pt x="1137144" y="1014648"/>
                  </a:lnTo>
                  <a:lnTo>
                    <a:pt x="1137144" y="1016326"/>
                  </a:lnTo>
                  <a:lnTo>
                    <a:pt x="1137144" y="1018563"/>
                  </a:lnTo>
                  <a:lnTo>
                    <a:pt x="1139381" y="1018563"/>
                  </a:lnTo>
                  <a:lnTo>
                    <a:pt x="1141059" y="1018563"/>
                  </a:lnTo>
                  <a:lnTo>
                    <a:pt x="1142737" y="1018563"/>
                  </a:lnTo>
                  <a:lnTo>
                    <a:pt x="1144415" y="1018563"/>
                  </a:lnTo>
                  <a:lnTo>
                    <a:pt x="1146093" y="1018563"/>
                  </a:lnTo>
                  <a:lnTo>
                    <a:pt x="1146093" y="1020241"/>
                  </a:lnTo>
                  <a:lnTo>
                    <a:pt x="1144415" y="1020241"/>
                  </a:lnTo>
                  <a:lnTo>
                    <a:pt x="1146093" y="1021919"/>
                  </a:lnTo>
                  <a:lnTo>
                    <a:pt x="1146093" y="1023597"/>
                  </a:lnTo>
                  <a:lnTo>
                    <a:pt x="1144415" y="1023597"/>
                  </a:lnTo>
                  <a:lnTo>
                    <a:pt x="1144415" y="1023597"/>
                  </a:lnTo>
                  <a:lnTo>
                    <a:pt x="1144415" y="1025275"/>
                  </a:lnTo>
                  <a:lnTo>
                    <a:pt x="1142737" y="1025275"/>
                  </a:lnTo>
                  <a:lnTo>
                    <a:pt x="1141059" y="1025275"/>
                  </a:lnTo>
                  <a:lnTo>
                    <a:pt x="1139381" y="1025275"/>
                  </a:lnTo>
                  <a:lnTo>
                    <a:pt x="1139381" y="1025275"/>
                  </a:lnTo>
                  <a:lnTo>
                    <a:pt x="1139381" y="1027513"/>
                  </a:lnTo>
                  <a:lnTo>
                    <a:pt x="1139381" y="1029191"/>
                  </a:lnTo>
                  <a:lnTo>
                    <a:pt x="1139381" y="1030869"/>
                  </a:lnTo>
                  <a:lnTo>
                    <a:pt x="1137144" y="1030869"/>
                  </a:lnTo>
                  <a:lnTo>
                    <a:pt x="1135465" y="1030869"/>
                  </a:lnTo>
                  <a:lnTo>
                    <a:pt x="1135465" y="1029191"/>
                  </a:lnTo>
                  <a:lnTo>
                    <a:pt x="1137144" y="1029191"/>
                  </a:lnTo>
                  <a:lnTo>
                    <a:pt x="1137144" y="1027513"/>
                  </a:lnTo>
                  <a:lnTo>
                    <a:pt x="1135465" y="1027513"/>
                  </a:lnTo>
                  <a:lnTo>
                    <a:pt x="1133787" y="1027513"/>
                  </a:lnTo>
                  <a:lnTo>
                    <a:pt x="1133787" y="1027513"/>
                  </a:lnTo>
                  <a:lnTo>
                    <a:pt x="1132110" y="1027513"/>
                  </a:lnTo>
                  <a:lnTo>
                    <a:pt x="1130432" y="1027513"/>
                  </a:lnTo>
                  <a:lnTo>
                    <a:pt x="1132110" y="1029191"/>
                  </a:lnTo>
                  <a:lnTo>
                    <a:pt x="1132110" y="1030869"/>
                  </a:lnTo>
                  <a:lnTo>
                    <a:pt x="1130432" y="1030869"/>
                  </a:lnTo>
                  <a:lnTo>
                    <a:pt x="1130432" y="1032547"/>
                  </a:lnTo>
                  <a:lnTo>
                    <a:pt x="1132110" y="1032547"/>
                  </a:lnTo>
                  <a:lnTo>
                    <a:pt x="1133787" y="1032547"/>
                  </a:lnTo>
                  <a:lnTo>
                    <a:pt x="1133787" y="1034225"/>
                  </a:lnTo>
                  <a:lnTo>
                    <a:pt x="1133787" y="1036462"/>
                  </a:lnTo>
                  <a:lnTo>
                    <a:pt x="1132110" y="1036462"/>
                  </a:lnTo>
                  <a:lnTo>
                    <a:pt x="1130432" y="1036462"/>
                  </a:lnTo>
                  <a:lnTo>
                    <a:pt x="1128194" y="1036462"/>
                  </a:lnTo>
                  <a:lnTo>
                    <a:pt x="1126516" y="1036462"/>
                  </a:lnTo>
                  <a:lnTo>
                    <a:pt x="1126516" y="1036462"/>
                  </a:lnTo>
                  <a:lnTo>
                    <a:pt x="1126516" y="1038140"/>
                  </a:lnTo>
                  <a:lnTo>
                    <a:pt x="1128194" y="1038140"/>
                  </a:lnTo>
                  <a:lnTo>
                    <a:pt x="1128194" y="1039818"/>
                  </a:lnTo>
                  <a:lnTo>
                    <a:pt x="1128194" y="1041496"/>
                  </a:lnTo>
                  <a:lnTo>
                    <a:pt x="1126516" y="1041496"/>
                  </a:lnTo>
                  <a:lnTo>
                    <a:pt x="1124838" y="1041496"/>
                  </a:lnTo>
                  <a:lnTo>
                    <a:pt x="1124838" y="1041496"/>
                  </a:lnTo>
                  <a:lnTo>
                    <a:pt x="1123160" y="1041496"/>
                  </a:lnTo>
                  <a:lnTo>
                    <a:pt x="1121482" y="1041496"/>
                  </a:lnTo>
                  <a:lnTo>
                    <a:pt x="1119804" y="1041496"/>
                  </a:lnTo>
                  <a:lnTo>
                    <a:pt x="1119804" y="1043174"/>
                  </a:lnTo>
                  <a:lnTo>
                    <a:pt x="1121482" y="1043174"/>
                  </a:lnTo>
                  <a:lnTo>
                    <a:pt x="1121482" y="1044852"/>
                  </a:lnTo>
                  <a:lnTo>
                    <a:pt x="1119804" y="1044852"/>
                  </a:lnTo>
                  <a:lnTo>
                    <a:pt x="1117567" y="1044852"/>
                  </a:lnTo>
                  <a:lnTo>
                    <a:pt x="1115888" y="1044852"/>
                  </a:lnTo>
                  <a:lnTo>
                    <a:pt x="1114210" y="1044852"/>
                  </a:lnTo>
                  <a:lnTo>
                    <a:pt x="1114210" y="1047090"/>
                  </a:lnTo>
                  <a:lnTo>
                    <a:pt x="1114210" y="1048768"/>
                  </a:lnTo>
                  <a:lnTo>
                    <a:pt x="1114210" y="1050446"/>
                  </a:lnTo>
                  <a:lnTo>
                    <a:pt x="1112533" y="1050446"/>
                  </a:lnTo>
                  <a:lnTo>
                    <a:pt x="1110855" y="1052124"/>
                  </a:lnTo>
                  <a:lnTo>
                    <a:pt x="1108617" y="1053802"/>
                  </a:lnTo>
                  <a:lnTo>
                    <a:pt x="1106939" y="1053802"/>
                  </a:lnTo>
                  <a:lnTo>
                    <a:pt x="1105261" y="1053802"/>
                  </a:lnTo>
                  <a:lnTo>
                    <a:pt x="1103583" y="1053802"/>
                  </a:lnTo>
                  <a:lnTo>
                    <a:pt x="1103583" y="1052124"/>
                  </a:lnTo>
                  <a:lnTo>
                    <a:pt x="1103583" y="1050446"/>
                  </a:lnTo>
                  <a:lnTo>
                    <a:pt x="1101905" y="1052124"/>
                  </a:lnTo>
                  <a:lnTo>
                    <a:pt x="1101905" y="1053802"/>
                  </a:lnTo>
                  <a:lnTo>
                    <a:pt x="1099668" y="1053802"/>
                  </a:lnTo>
                  <a:lnTo>
                    <a:pt x="1099668" y="1052124"/>
                  </a:lnTo>
                  <a:lnTo>
                    <a:pt x="1097990" y="1050446"/>
                  </a:lnTo>
                  <a:lnTo>
                    <a:pt x="1096311" y="1050446"/>
                  </a:lnTo>
                  <a:lnTo>
                    <a:pt x="1096311" y="1052124"/>
                  </a:lnTo>
                  <a:lnTo>
                    <a:pt x="1096311" y="1053802"/>
                  </a:lnTo>
                  <a:lnTo>
                    <a:pt x="1096311" y="1056039"/>
                  </a:lnTo>
                  <a:lnTo>
                    <a:pt x="1096311" y="1056039"/>
                  </a:lnTo>
                  <a:lnTo>
                    <a:pt x="1096311" y="1057717"/>
                  </a:lnTo>
                  <a:lnTo>
                    <a:pt x="1096311" y="1057717"/>
                  </a:lnTo>
                  <a:lnTo>
                    <a:pt x="1094633" y="1057717"/>
                  </a:lnTo>
                  <a:lnTo>
                    <a:pt x="1092956" y="1056039"/>
                  </a:lnTo>
                  <a:lnTo>
                    <a:pt x="1091278" y="1056039"/>
                  </a:lnTo>
                  <a:lnTo>
                    <a:pt x="1089040" y="1056039"/>
                  </a:lnTo>
                  <a:lnTo>
                    <a:pt x="1089040" y="1057717"/>
                  </a:lnTo>
                  <a:lnTo>
                    <a:pt x="1091278" y="1059395"/>
                  </a:lnTo>
                  <a:lnTo>
                    <a:pt x="1091278" y="1061073"/>
                  </a:lnTo>
                  <a:lnTo>
                    <a:pt x="1091278" y="1061073"/>
                  </a:lnTo>
                  <a:lnTo>
                    <a:pt x="1089040" y="1061073"/>
                  </a:lnTo>
                  <a:lnTo>
                    <a:pt x="1087362" y="1061073"/>
                  </a:lnTo>
                  <a:lnTo>
                    <a:pt x="1085684" y="1061073"/>
                  </a:lnTo>
                  <a:lnTo>
                    <a:pt x="1085684" y="1059395"/>
                  </a:lnTo>
                  <a:lnTo>
                    <a:pt x="1085684" y="1059395"/>
                  </a:lnTo>
                  <a:lnTo>
                    <a:pt x="1084006" y="1059395"/>
                  </a:lnTo>
                  <a:lnTo>
                    <a:pt x="1082328" y="1061073"/>
                  </a:lnTo>
                  <a:lnTo>
                    <a:pt x="1080091" y="1061073"/>
                  </a:lnTo>
                  <a:lnTo>
                    <a:pt x="1080091" y="1062751"/>
                  </a:lnTo>
                  <a:lnTo>
                    <a:pt x="1082328" y="1062751"/>
                  </a:lnTo>
                  <a:lnTo>
                    <a:pt x="1084006" y="1062751"/>
                  </a:lnTo>
                  <a:lnTo>
                    <a:pt x="1084006" y="1064989"/>
                  </a:lnTo>
                  <a:lnTo>
                    <a:pt x="1084006" y="1066667"/>
                  </a:lnTo>
                  <a:lnTo>
                    <a:pt x="1082328" y="1066667"/>
                  </a:lnTo>
                  <a:lnTo>
                    <a:pt x="1080091" y="1066667"/>
                  </a:lnTo>
                  <a:lnTo>
                    <a:pt x="1080091" y="1066667"/>
                  </a:lnTo>
                  <a:lnTo>
                    <a:pt x="1078413" y="1066667"/>
                  </a:lnTo>
                  <a:lnTo>
                    <a:pt x="1078413" y="1064989"/>
                  </a:lnTo>
                  <a:lnTo>
                    <a:pt x="1075056" y="1062751"/>
                  </a:lnTo>
                  <a:lnTo>
                    <a:pt x="1075056" y="1061073"/>
                  </a:lnTo>
                  <a:lnTo>
                    <a:pt x="1075056" y="1059395"/>
                  </a:lnTo>
                  <a:lnTo>
                    <a:pt x="1073379" y="1059395"/>
                  </a:lnTo>
                  <a:lnTo>
                    <a:pt x="1073379" y="1061073"/>
                  </a:lnTo>
                  <a:lnTo>
                    <a:pt x="1073379" y="1062751"/>
                  </a:lnTo>
                  <a:lnTo>
                    <a:pt x="1073379" y="1064989"/>
                  </a:lnTo>
                  <a:lnTo>
                    <a:pt x="1073379" y="1066667"/>
                  </a:lnTo>
                  <a:lnTo>
                    <a:pt x="1071141" y="1066667"/>
                  </a:lnTo>
                  <a:lnTo>
                    <a:pt x="1069463" y="1066667"/>
                  </a:lnTo>
                  <a:lnTo>
                    <a:pt x="1067785" y="1064989"/>
                  </a:lnTo>
                  <a:lnTo>
                    <a:pt x="1067785" y="1066667"/>
                  </a:lnTo>
                  <a:lnTo>
                    <a:pt x="1067785" y="1068345"/>
                  </a:lnTo>
                  <a:lnTo>
                    <a:pt x="1066107" y="1068345"/>
                  </a:lnTo>
                  <a:lnTo>
                    <a:pt x="1064429" y="1068345"/>
                  </a:lnTo>
                  <a:lnTo>
                    <a:pt x="1064429" y="1066667"/>
                  </a:lnTo>
                  <a:lnTo>
                    <a:pt x="1062751" y="1066667"/>
                  </a:lnTo>
                  <a:lnTo>
                    <a:pt x="1062751" y="1068345"/>
                  </a:lnTo>
                  <a:lnTo>
                    <a:pt x="1062751" y="1070023"/>
                  </a:lnTo>
                  <a:lnTo>
                    <a:pt x="1060514" y="1070023"/>
                  </a:lnTo>
                  <a:lnTo>
                    <a:pt x="1058836" y="1070023"/>
                  </a:lnTo>
                  <a:lnTo>
                    <a:pt x="1058836" y="1071701"/>
                  </a:lnTo>
                  <a:lnTo>
                    <a:pt x="1058836" y="1073379"/>
                  </a:lnTo>
                  <a:lnTo>
                    <a:pt x="1057157" y="1073379"/>
                  </a:lnTo>
                  <a:lnTo>
                    <a:pt x="1055479" y="1071701"/>
                  </a:lnTo>
                  <a:lnTo>
                    <a:pt x="1053802" y="1071701"/>
                  </a:lnTo>
                  <a:lnTo>
                    <a:pt x="1053802" y="1073379"/>
                  </a:lnTo>
                  <a:lnTo>
                    <a:pt x="1053802" y="1073379"/>
                  </a:lnTo>
                  <a:lnTo>
                    <a:pt x="1051564" y="1073379"/>
                  </a:lnTo>
                  <a:lnTo>
                    <a:pt x="1049886" y="1073379"/>
                  </a:lnTo>
                  <a:lnTo>
                    <a:pt x="1048208" y="1073379"/>
                  </a:lnTo>
                  <a:lnTo>
                    <a:pt x="1048208" y="1073379"/>
                  </a:lnTo>
                  <a:lnTo>
                    <a:pt x="1048208" y="1075616"/>
                  </a:lnTo>
                  <a:lnTo>
                    <a:pt x="1048208" y="1077294"/>
                  </a:lnTo>
                  <a:lnTo>
                    <a:pt x="1048208" y="1078972"/>
                  </a:lnTo>
                  <a:lnTo>
                    <a:pt x="1046530" y="1078972"/>
                  </a:lnTo>
                  <a:lnTo>
                    <a:pt x="1044852" y="1078972"/>
                  </a:lnTo>
                  <a:lnTo>
                    <a:pt x="1044852" y="1077294"/>
                  </a:lnTo>
                  <a:lnTo>
                    <a:pt x="1042615" y="1075616"/>
                  </a:lnTo>
                  <a:lnTo>
                    <a:pt x="1042615" y="1077294"/>
                  </a:lnTo>
                  <a:lnTo>
                    <a:pt x="1042615" y="1078972"/>
                  </a:lnTo>
                  <a:lnTo>
                    <a:pt x="1042615" y="1080650"/>
                  </a:lnTo>
                  <a:lnTo>
                    <a:pt x="1040937" y="1080650"/>
                  </a:lnTo>
                  <a:lnTo>
                    <a:pt x="1039259" y="1080650"/>
                  </a:lnTo>
                  <a:lnTo>
                    <a:pt x="1037580" y="1080650"/>
                  </a:lnTo>
                  <a:lnTo>
                    <a:pt x="1039259" y="1080650"/>
                  </a:lnTo>
                  <a:lnTo>
                    <a:pt x="1037580" y="1080650"/>
                  </a:lnTo>
                  <a:lnTo>
                    <a:pt x="1035902" y="1080650"/>
                  </a:lnTo>
                  <a:lnTo>
                    <a:pt x="1035902" y="1078972"/>
                  </a:lnTo>
                  <a:lnTo>
                    <a:pt x="1035902" y="1077294"/>
                  </a:lnTo>
                  <a:lnTo>
                    <a:pt x="1034225" y="1077294"/>
                  </a:lnTo>
                  <a:lnTo>
                    <a:pt x="1034225" y="1078972"/>
                  </a:lnTo>
                  <a:lnTo>
                    <a:pt x="1031987" y="1077294"/>
                  </a:lnTo>
                  <a:lnTo>
                    <a:pt x="1031987" y="1075616"/>
                  </a:lnTo>
                  <a:lnTo>
                    <a:pt x="1031987" y="1073379"/>
                  </a:lnTo>
                  <a:lnTo>
                    <a:pt x="1031987" y="1071701"/>
                  </a:lnTo>
                  <a:lnTo>
                    <a:pt x="1030309" y="1071701"/>
                  </a:lnTo>
                  <a:lnTo>
                    <a:pt x="1030309" y="1070023"/>
                  </a:lnTo>
                  <a:lnTo>
                    <a:pt x="1028631" y="1070023"/>
                  </a:lnTo>
                  <a:lnTo>
                    <a:pt x="1026953" y="1070023"/>
                  </a:lnTo>
                  <a:lnTo>
                    <a:pt x="1025275" y="1071701"/>
                  </a:lnTo>
                  <a:lnTo>
                    <a:pt x="1025275" y="1073379"/>
                  </a:lnTo>
                  <a:lnTo>
                    <a:pt x="1025275" y="1075616"/>
                  </a:lnTo>
                  <a:lnTo>
                    <a:pt x="1025275" y="1077294"/>
                  </a:lnTo>
                  <a:lnTo>
                    <a:pt x="1025275" y="1078972"/>
                  </a:lnTo>
                  <a:lnTo>
                    <a:pt x="1025275" y="1078972"/>
                  </a:lnTo>
                  <a:lnTo>
                    <a:pt x="1023038" y="1078972"/>
                  </a:lnTo>
                  <a:lnTo>
                    <a:pt x="1021360" y="1078972"/>
                  </a:lnTo>
                  <a:lnTo>
                    <a:pt x="1021360" y="1080650"/>
                  </a:lnTo>
                  <a:lnTo>
                    <a:pt x="1023038" y="1080650"/>
                  </a:lnTo>
                  <a:lnTo>
                    <a:pt x="1023038" y="1082328"/>
                  </a:lnTo>
                  <a:lnTo>
                    <a:pt x="1023038" y="1084566"/>
                  </a:lnTo>
                  <a:lnTo>
                    <a:pt x="1025275" y="1084566"/>
                  </a:lnTo>
                  <a:lnTo>
                    <a:pt x="1025275" y="1086244"/>
                  </a:lnTo>
                  <a:lnTo>
                    <a:pt x="1025275" y="1087922"/>
                  </a:lnTo>
                  <a:lnTo>
                    <a:pt x="1023038" y="1087922"/>
                  </a:lnTo>
                  <a:lnTo>
                    <a:pt x="1023038" y="1089600"/>
                  </a:lnTo>
                  <a:lnTo>
                    <a:pt x="1021360" y="1089600"/>
                  </a:lnTo>
                  <a:lnTo>
                    <a:pt x="1019682" y="1089600"/>
                  </a:lnTo>
                  <a:lnTo>
                    <a:pt x="1018003" y="1089600"/>
                  </a:lnTo>
                  <a:lnTo>
                    <a:pt x="1018003" y="1087922"/>
                  </a:lnTo>
                  <a:lnTo>
                    <a:pt x="1016325" y="1087922"/>
                  </a:lnTo>
                  <a:lnTo>
                    <a:pt x="1016325" y="1086244"/>
                  </a:lnTo>
                  <a:lnTo>
                    <a:pt x="1018003" y="1084566"/>
                  </a:lnTo>
                  <a:lnTo>
                    <a:pt x="1018003" y="1082328"/>
                  </a:lnTo>
                  <a:lnTo>
                    <a:pt x="1018003" y="1080650"/>
                  </a:lnTo>
                  <a:lnTo>
                    <a:pt x="1016325" y="1080650"/>
                  </a:lnTo>
                  <a:lnTo>
                    <a:pt x="1014088" y="1080650"/>
                  </a:lnTo>
                  <a:lnTo>
                    <a:pt x="1012410" y="1080650"/>
                  </a:lnTo>
                  <a:lnTo>
                    <a:pt x="1010732" y="1078972"/>
                  </a:lnTo>
                  <a:lnTo>
                    <a:pt x="1009054" y="1078972"/>
                  </a:lnTo>
                  <a:lnTo>
                    <a:pt x="1007376" y="1078972"/>
                  </a:lnTo>
                  <a:lnTo>
                    <a:pt x="1007376" y="1080650"/>
                  </a:lnTo>
                  <a:lnTo>
                    <a:pt x="1009054" y="1080650"/>
                  </a:lnTo>
                  <a:lnTo>
                    <a:pt x="1009054" y="1082328"/>
                  </a:lnTo>
                  <a:lnTo>
                    <a:pt x="1010732" y="1082328"/>
                  </a:lnTo>
                  <a:lnTo>
                    <a:pt x="1012410" y="1084566"/>
                  </a:lnTo>
                  <a:lnTo>
                    <a:pt x="1014088" y="1084566"/>
                  </a:lnTo>
                  <a:lnTo>
                    <a:pt x="1014088" y="1086244"/>
                  </a:lnTo>
                  <a:lnTo>
                    <a:pt x="1014088" y="1087922"/>
                  </a:lnTo>
                  <a:lnTo>
                    <a:pt x="1014088" y="1089600"/>
                  </a:lnTo>
                  <a:lnTo>
                    <a:pt x="1014088" y="1091278"/>
                  </a:lnTo>
                  <a:lnTo>
                    <a:pt x="1014088" y="1091278"/>
                  </a:lnTo>
                  <a:lnTo>
                    <a:pt x="1012410" y="1091278"/>
                  </a:lnTo>
                  <a:lnTo>
                    <a:pt x="1012410" y="1089600"/>
                  </a:lnTo>
                  <a:lnTo>
                    <a:pt x="1010732" y="1089600"/>
                  </a:lnTo>
                  <a:lnTo>
                    <a:pt x="1010732" y="1091278"/>
                  </a:lnTo>
                  <a:lnTo>
                    <a:pt x="1009054" y="1091278"/>
                  </a:lnTo>
                  <a:lnTo>
                    <a:pt x="1007376" y="1091278"/>
                  </a:lnTo>
                  <a:lnTo>
                    <a:pt x="1005698" y="1091278"/>
                  </a:lnTo>
                  <a:lnTo>
                    <a:pt x="1003461" y="1089600"/>
                  </a:lnTo>
                  <a:lnTo>
                    <a:pt x="1003461" y="1089600"/>
                  </a:lnTo>
                  <a:lnTo>
                    <a:pt x="1003461" y="1091278"/>
                  </a:lnTo>
                  <a:lnTo>
                    <a:pt x="1003461" y="1091278"/>
                  </a:lnTo>
                  <a:lnTo>
                    <a:pt x="1001783" y="1091278"/>
                  </a:lnTo>
                  <a:lnTo>
                    <a:pt x="1000105" y="1093515"/>
                  </a:lnTo>
                  <a:lnTo>
                    <a:pt x="998426" y="1091278"/>
                  </a:lnTo>
                  <a:lnTo>
                    <a:pt x="996748" y="1091278"/>
                  </a:lnTo>
                  <a:lnTo>
                    <a:pt x="996748" y="1089600"/>
                  </a:lnTo>
                  <a:lnTo>
                    <a:pt x="994511" y="1089600"/>
                  </a:lnTo>
                  <a:lnTo>
                    <a:pt x="992833" y="1089600"/>
                  </a:lnTo>
                  <a:lnTo>
                    <a:pt x="991155" y="1089600"/>
                  </a:lnTo>
                  <a:lnTo>
                    <a:pt x="991155" y="1089600"/>
                  </a:lnTo>
                  <a:lnTo>
                    <a:pt x="991155" y="1091278"/>
                  </a:lnTo>
                  <a:lnTo>
                    <a:pt x="989477" y="1091278"/>
                  </a:lnTo>
                  <a:lnTo>
                    <a:pt x="987799" y="1091278"/>
                  </a:lnTo>
                  <a:lnTo>
                    <a:pt x="987799" y="1089600"/>
                  </a:lnTo>
                  <a:lnTo>
                    <a:pt x="985562" y="1089600"/>
                  </a:lnTo>
                  <a:lnTo>
                    <a:pt x="985562" y="1089600"/>
                  </a:lnTo>
                  <a:lnTo>
                    <a:pt x="985562" y="1087922"/>
                  </a:lnTo>
                  <a:lnTo>
                    <a:pt x="983884" y="1087922"/>
                  </a:lnTo>
                  <a:lnTo>
                    <a:pt x="983884" y="1086244"/>
                  </a:lnTo>
                  <a:lnTo>
                    <a:pt x="985562" y="1086244"/>
                  </a:lnTo>
                  <a:lnTo>
                    <a:pt x="985562" y="1084566"/>
                  </a:lnTo>
                  <a:lnTo>
                    <a:pt x="985562" y="1082328"/>
                  </a:lnTo>
                  <a:lnTo>
                    <a:pt x="987799" y="1082328"/>
                  </a:lnTo>
                  <a:lnTo>
                    <a:pt x="989477" y="1082328"/>
                  </a:lnTo>
                  <a:lnTo>
                    <a:pt x="989477" y="1080650"/>
                  </a:lnTo>
                  <a:lnTo>
                    <a:pt x="989477" y="1080650"/>
                  </a:lnTo>
                  <a:lnTo>
                    <a:pt x="987799" y="1080650"/>
                  </a:lnTo>
                  <a:lnTo>
                    <a:pt x="985562" y="1078972"/>
                  </a:lnTo>
                  <a:lnTo>
                    <a:pt x="983884" y="1078972"/>
                  </a:lnTo>
                  <a:lnTo>
                    <a:pt x="982206" y="1078972"/>
                  </a:lnTo>
                  <a:lnTo>
                    <a:pt x="980528" y="1078972"/>
                  </a:lnTo>
                  <a:lnTo>
                    <a:pt x="978849" y="1078972"/>
                  </a:lnTo>
                  <a:lnTo>
                    <a:pt x="977171" y="1078972"/>
                  </a:lnTo>
                  <a:lnTo>
                    <a:pt x="977171" y="1077294"/>
                  </a:lnTo>
                  <a:lnTo>
                    <a:pt x="977171" y="1075616"/>
                  </a:lnTo>
                  <a:lnTo>
                    <a:pt x="977171" y="1073379"/>
                  </a:lnTo>
                  <a:lnTo>
                    <a:pt x="973256" y="1075616"/>
                  </a:lnTo>
                  <a:lnTo>
                    <a:pt x="973256" y="1078972"/>
                  </a:lnTo>
                  <a:lnTo>
                    <a:pt x="973256" y="1080650"/>
                  </a:lnTo>
                  <a:lnTo>
                    <a:pt x="974934" y="1080650"/>
                  </a:lnTo>
                  <a:lnTo>
                    <a:pt x="974934" y="1082328"/>
                  </a:lnTo>
                  <a:lnTo>
                    <a:pt x="977171" y="1084566"/>
                  </a:lnTo>
                  <a:lnTo>
                    <a:pt x="974934" y="1084566"/>
                  </a:lnTo>
                  <a:lnTo>
                    <a:pt x="973256" y="1084566"/>
                  </a:lnTo>
                  <a:lnTo>
                    <a:pt x="973256" y="1082328"/>
                  </a:lnTo>
                  <a:lnTo>
                    <a:pt x="971578" y="1082328"/>
                  </a:lnTo>
                  <a:lnTo>
                    <a:pt x="969900" y="1082328"/>
                  </a:lnTo>
                  <a:lnTo>
                    <a:pt x="969900" y="1084566"/>
                  </a:lnTo>
                  <a:lnTo>
                    <a:pt x="971578" y="1084566"/>
                  </a:lnTo>
                  <a:lnTo>
                    <a:pt x="971578" y="1086244"/>
                  </a:lnTo>
                  <a:lnTo>
                    <a:pt x="973256" y="1086244"/>
                  </a:lnTo>
                  <a:lnTo>
                    <a:pt x="973256" y="1087922"/>
                  </a:lnTo>
                  <a:lnTo>
                    <a:pt x="977171" y="1086244"/>
                  </a:lnTo>
                  <a:lnTo>
                    <a:pt x="977171" y="1087922"/>
                  </a:lnTo>
                  <a:lnTo>
                    <a:pt x="978849" y="1089600"/>
                  </a:lnTo>
                  <a:lnTo>
                    <a:pt x="978849" y="1089600"/>
                  </a:lnTo>
                  <a:lnTo>
                    <a:pt x="978849" y="1091278"/>
                  </a:lnTo>
                  <a:lnTo>
                    <a:pt x="978849" y="1093515"/>
                  </a:lnTo>
                  <a:lnTo>
                    <a:pt x="978849" y="1095193"/>
                  </a:lnTo>
                  <a:lnTo>
                    <a:pt x="977171" y="1095193"/>
                  </a:lnTo>
                  <a:lnTo>
                    <a:pt x="977171" y="1093515"/>
                  </a:lnTo>
                  <a:lnTo>
                    <a:pt x="977171" y="1095193"/>
                  </a:lnTo>
                  <a:lnTo>
                    <a:pt x="974934" y="1095193"/>
                  </a:lnTo>
                  <a:lnTo>
                    <a:pt x="974934" y="1096871"/>
                  </a:lnTo>
                  <a:lnTo>
                    <a:pt x="977171" y="1096871"/>
                  </a:lnTo>
                  <a:lnTo>
                    <a:pt x="977171" y="1098549"/>
                  </a:lnTo>
                  <a:lnTo>
                    <a:pt x="977171" y="1100227"/>
                  </a:lnTo>
                  <a:lnTo>
                    <a:pt x="977171" y="1101905"/>
                  </a:lnTo>
                  <a:lnTo>
                    <a:pt x="974934" y="1101905"/>
                  </a:lnTo>
                  <a:lnTo>
                    <a:pt x="973256" y="1101905"/>
                  </a:lnTo>
                  <a:lnTo>
                    <a:pt x="973256" y="1104143"/>
                  </a:lnTo>
                  <a:lnTo>
                    <a:pt x="974934" y="1105821"/>
                  </a:lnTo>
                  <a:lnTo>
                    <a:pt x="974934" y="1107499"/>
                  </a:lnTo>
                  <a:lnTo>
                    <a:pt x="973256" y="1107499"/>
                  </a:lnTo>
                  <a:lnTo>
                    <a:pt x="971578" y="1105821"/>
                  </a:lnTo>
                  <a:lnTo>
                    <a:pt x="971578" y="1104143"/>
                  </a:lnTo>
                  <a:lnTo>
                    <a:pt x="969900" y="1104143"/>
                  </a:lnTo>
                  <a:lnTo>
                    <a:pt x="968222" y="1105821"/>
                  </a:lnTo>
                  <a:lnTo>
                    <a:pt x="965985" y="1105821"/>
                  </a:lnTo>
                  <a:lnTo>
                    <a:pt x="965985" y="1107499"/>
                  </a:lnTo>
                  <a:lnTo>
                    <a:pt x="964307" y="1107499"/>
                  </a:lnTo>
                  <a:lnTo>
                    <a:pt x="965985" y="1107499"/>
                  </a:lnTo>
                  <a:lnTo>
                    <a:pt x="964307" y="1109177"/>
                  </a:lnTo>
                  <a:lnTo>
                    <a:pt x="962629" y="1109177"/>
                  </a:lnTo>
                  <a:lnTo>
                    <a:pt x="960951" y="1109177"/>
                  </a:lnTo>
                  <a:lnTo>
                    <a:pt x="960951" y="1110855"/>
                  </a:lnTo>
                  <a:lnTo>
                    <a:pt x="960951" y="1113092"/>
                  </a:lnTo>
                  <a:lnTo>
                    <a:pt x="959272" y="1113092"/>
                  </a:lnTo>
                  <a:lnTo>
                    <a:pt x="959272" y="1114770"/>
                  </a:lnTo>
                  <a:lnTo>
                    <a:pt x="957035" y="1116448"/>
                  </a:lnTo>
                  <a:lnTo>
                    <a:pt x="955357" y="1116448"/>
                  </a:lnTo>
                  <a:lnTo>
                    <a:pt x="953679" y="1116448"/>
                  </a:lnTo>
                  <a:lnTo>
                    <a:pt x="952001" y="1116448"/>
                  </a:lnTo>
                  <a:lnTo>
                    <a:pt x="950323" y="1116448"/>
                  </a:lnTo>
                  <a:lnTo>
                    <a:pt x="950323" y="1114770"/>
                  </a:lnTo>
                  <a:lnTo>
                    <a:pt x="948645" y="1113092"/>
                  </a:lnTo>
                  <a:lnTo>
                    <a:pt x="946408" y="1113092"/>
                  </a:lnTo>
                  <a:lnTo>
                    <a:pt x="946408" y="1114770"/>
                  </a:lnTo>
                  <a:lnTo>
                    <a:pt x="948645" y="1116448"/>
                  </a:lnTo>
                  <a:lnTo>
                    <a:pt x="948645" y="1118126"/>
                  </a:lnTo>
                  <a:lnTo>
                    <a:pt x="948645" y="1119804"/>
                  </a:lnTo>
                  <a:lnTo>
                    <a:pt x="950323" y="1119804"/>
                  </a:lnTo>
                  <a:lnTo>
                    <a:pt x="952001" y="1119804"/>
                  </a:lnTo>
                  <a:lnTo>
                    <a:pt x="952001" y="1119804"/>
                  </a:lnTo>
                  <a:lnTo>
                    <a:pt x="952001" y="1122042"/>
                  </a:lnTo>
                  <a:lnTo>
                    <a:pt x="950323" y="1122042"/>
                  </a:lnTo>
                  <a:lnTo>
                    <a:pt x="950323" y="1123720"/>
                  </a:lnTo>
                  <a:lnTo>
                    <a:pt x="950323" y="1125398"/>
                  </a:lnTo>
                  <a:lnTo>
                    <a:pt x="948645" y="1125398"/>
                  </a:lnTo>
                  <a:lnTo>
                    <a:pt x="946408" y="1125398"/>
                  </a:lnTo>
                  <a:lnTo>
                    <a:pt x="944730" y="1125398"/>
                  </a:lnTo>
                  <a:lnTo>
                    <a:pt x="946408" y="1127076"/>
                  </a:lnTo>
                  <a:lnTo>
                    <a:pt x="946408" y="1128754"/>
                  </a:lnTo>
                  <a:lnTo>
                    <a:pt x="946408" y="1130432"/>
                  </a:lnTo>
                  <a:lnTo>
                    <a:pt x="946408" y="1130432"/>
                  </a:lnTo>
                  <a:lnTo>
                    <a:pt x="946408" y="1132669"/>
                  </a:lnTo>
                  <a:lnTo>
                    <a:pt x="944730" y="1132669"/>
                  </a:lnTo>
                  <a:lnTo>
                    <a:pt x="946408" y="1134347"/>
                  </a:lnTo>
                  <a:lnTo>
                    <a:pt x="946408" y="1134347"/>
                  </a:lnTo>
                  <a:lnTo>
                    <a:pt x="946408" y="1134347"/>
                  </a:lnTo>
                  <a:lnTo>
                    <a:pt x="946408" y="1136025"/>
                  </a:lnTo>
                  <a:lnTo>
                    <a:pt x="946408" y="1137703"/>
                  </a:lnTo>
                  <a:lnTo>
                    <a:pt x="944730" y="1137703"/>
                  </a:lnTo>
                  <a:lnTo>
                    <a:pt x="943052" y="1137703"/>
                  </a:lnTo>
                  <a:lnTo>
                    <a:pt x="944730" y="1137703"/>
                  </a:lnTo>
                  <a:lnTo>
                    <a:pt x="943052" y="1137703"/>
                  </a:lnTo>
                  <a:lnTo>
                    <a:pt x="943052" y="1139381"/>
                  </a:lnTo>
                  <a:lnTo>
                    <a:pt x="943052" y="1139381"/>
                  </a:lnTo>
                  <a:lnTo>
                    <a:pt x="943052" y="1141619"/>
                  </a:lnTo>
                  <a:lnTo>
                    <a:pt x="943052" y="1143297"/>
                  </a:lnTo>
                  <a:lnTo>
                    <a:pt x="944730" y="1143297"/>
                  </a:lnTo>
                  <a:lnTo>
                    <a:pt x="946408" y="1143297"/>
                  </a:lnTo>
                  <a:lnTo>
                    <a:pt x="946408" y="1144975"/>
                  </a:lnTo>
                  <a:lnTo>
                    <a:pt x="944730" y="1144975"/>
                  </a:lnTo>
                  <a:lnTo>
                    <a:pt x="943052" y="1144975"/>
                  </a:lnTo>
                  <a:lnTo>
                    <a:pt x="941374" y="1144975"/>
                  </a:lnTo>
                  <a:lnTo>
                    <a:pt x="939695" y="1144975"/>
                  </a:lnTo>
                  <a:lnTo>
                    <a:pt x="937458" y="1144975"/>
                  </a:lnTo>
                  <a:lnTo>
                    <a:pt x="937458" y="1146653"/>
                  </a:lnTo>
                  <a:lnTo>
                    <a:pt x="939695" y="1146653"/>
                  </a:lnTo>
                  <a:lnTo>
                    <a:pt x="941374" y="1146653"/>
                  </a:lnTo>
                  <a:lnTo>
                    <a:pt x="941374" y="1148331"/>
                  </a:lnTo>
                  <a:lnTo>
                    <a:pt x="941374" y="1150568"/>
                  </a:lnTo>
                  <a:lnTo>
                    <a:pt x="941374" y="1152246"/>
                  </a:lnTo>
                  <a:lnTo>
                    <a:pt x="941374" y="1153924"/>
                  </a:lnTo>
                  <a:lnTo>
                    <a:pt x="941374" y="1155602"/>
                  </a:lnTo>
                  <a:lnTo>
                    <a:pt x="939695" y="1153924"/>
                  </a:lnTo>
                  <a:lnTo>
                    <a:pt x="937458" y="1153924"/>
                  </a:lnTo>
                  <a:lnTo>
                    <a:pt x="937458" y="1155602"/>
                  </a:lnTo>
                  <a:lnTo>
                    <a:pt x="935780" y="1157280"/>
                  </a:lnTo>
                  <a:lnTo>
                    <a:pt x="935780" y="1157280"/>
                  </a:lnTo>
                  <a:lnTo>
                    <a:pt x="935780" y="1158958"/>
                  </a:lnTo>
                  <a:lnTo>
                    <a:pt x="935780" y="1161196"/>
                  </a:lnTo>
                  <a:lnTo>
                    <a:pt x="934102" y="1161196"/>
                  </a:lnTo>
                  <a:lnTo>
                    <a:pt x="934102" y="1161196"/>
                  </a:lnTo>
                  <a:lnTo>
                    <a:pt x="934102" y="1162874"/>
                  </a:lnTo>
                  <a:lnTo>
                    <a:pt x="932424" y="1162874"/>
                  </a:lnTo>
                  <a:lnTo>
                    <a:pt x="932424" y="1164552"/>
                  </a:lnTo>
                  <a:lnTo>
                    <a:pt x="932424" y="1166230"/>
                  </a:lnTo>
                  <a:lnTo>
                    <a:pt x="930746" y="1166230"/>
                  </a:lnTo>
                  <a:lnTo>
                    <a:pt x="928509" y="1166230"/>
                  </a:lnTo>
                  <a:lnTo>
                    <a:pt x="928509" y="1167908"/>
                  </a:lnTo>
                  <a:lnTo>
                    <a:pt x="930746" y="1167908"/>
                  </a:lnTo>
                  <a:lnTo>
                    <a:pt x="930746" y="1170145"/>
                  </a:lnTo>
                  <a:lnTo>
                    <a:pt x="930746" y="1171823"/>
                  </a:lnTo>
                  <a:lnTo>
                    <a:pt x="930746" y="1173501"/>
                  </a:lnTo>
                  <a:lnTo>
                    <a:pt x="930746" y="1173501"/>
                  </a:lnTo>
                  <a:lnTo>
                    <a:pt x="930746" y="1175179"/>
                  </a:lnTo>
                  <a:lnTo>
                    <a:pt x="928509" y="1175179"/>
                  </a:lnTo>
                  <a:lnTo>
                    <a:pt x="928509" y="1176857"/>
                  </a:lnTo>
                  <a:lnTo>
                    <a:pt x="928509" y="1179095"/>
                  </a:lnTo>
                  <a:lnTo>
                    <a:pt x="926831" y="1179095"/>
                  </a:lnTo>
                  <a:lnTo>
                    <a:pt x="926831" y="1180773"/>
                  </a:lnTo>
                  <a:lnTo>
                    <a:pt x="925153" y="1182451"/>
                  </a:lnTo>
                  <a:lnTo>
                    <a:pt x="925153" y="1182451"/>
                  </a:lnTo>
                  <a:lnTo>
                    <a:pt x="925153" y="1180773"/>
                  </a:lnTo>
                  <a:lnTo>
                    <a:pt x="925153" y="1179095"/>
                  </a:lnTo>
                  <a:lnTo>
                    <a:pt x="923475" y="1179095"/>
                  </a:lnTo>
                  <a:lnTo>
                    <a:pt x="923475" y="1180773"/>
                  </a:lnTo>
                  <a:lnTo>
                    <a:pt x="923475" y="1182451"/>
                  </a:lnTo>
                  <a:lnTo>
                    <a:pt x="923475" y="1184129"/>
                  </a:lnTo>
                  <a:lnTo>
                    <a:pt x="921797" y="1184129"/>
                  </a:lnTo>
                  <a:lnTo>
                    <a:pt x="920118" y="1184129"/>
                  </a:lnTo>
                  <a:lnTo>
                    <a:pt x="917881" y="1184129"/>
                  </a:lnTo>
                  <a:lnTo>
                    <a:pt x="917881" y="1185807"/>
                  </a:lnTo>
                  <a:lnTo>
                    <a:pt x="920118" y="1185807"/>
                  </a:lnTo>
                  <a:lnTo>
                    <a:pt x="920118" y="1187485"/>
                  </a:lnTo>
                  <a:lnTo>
                    <a:pt x="920118" y="1189722"/>
                  </a:lnTo>
                  <a:lnTo>
                    <a:pt x="920118" y="1191400"/>
                  </a:lnTo>
                  <a:lnTo>
                    <a:pt x="917881" y="1191400"/>
                  </a:lnTo>
                  <a:lnTo>
                    <a:pt x="917881" y="1193078"/>
                  </a:lnTo>
                  <a:lnTo>
                    <a:pt x="916203" y="1193078"/>
                  </a:lnTo>
                  <a:lnTo>
                    <a:pt x="914525" y="1193078"/>
                  </a:lnTo>
                  <a:lnTo>
                    <a:pt x="914525" y="1194756"/>
                  </a:lnTo>
                  <a:lnTo>
                    <a:pt x="912847" y="1194756"/>
                  </a:lnTo>
                  <a:lnTo>
                    <a:pt x="912847" y="1196434"/>
                  </a:lnTo>
                  <a:lnTo>
                    <a:pt x="912847" y="1198672"/>
                  </a:lnTo>
                  <a:lnTo>
                    <a:pt x="912847" y="1200350"/>
                  </a:lnTo>
                  <a:lnTo>
                    <a:pt x="911169" y="1202028"/>
                  </a:lnTo>
                  <a:lnTo>
                    <a:pt x="911169" y="1200350"/>
                  </a:lnTo>
                  <a:lnTo>
                    <a:pt x="911169" y="1198672"/>
                  </a:lnTo>
                  <a:lnTo>
                    <a:pt x="908932" y="1198672"/>
                  </a:lnTo>
                  <a:lnTo>
                    <a:pt x="908932" y="1200350"/>
                  </a:lnTo>
                  <a:lnTo>
                    <a:pt x="908932" y="1202028"/>
                  </a:lnTo>
                  <a:lnTo>
                    <a:pt x="907254" y="1202028"/>
                  </a:lnTo>
                  <a:lnTo>
                    <a:pt x="905576" y="1202028"/>
                  </a:lnTo>
                  <a:lnTo>
                    <a:pt x="905576" y="1203706"/>
                  </a:lnTo>
                  <a:lnTo>
                    <a:pt x="905576" y="1205384"/>
                  </a:lnTo>
                  <a:lnTo>
                    <a:pt x="903898" y="1205384"/>
                  </a:lnTo>
                  <a:lnTo>
                    <a:pt x="902220" y="1205384"/>
                  </a:lnTo>
                  <a:lnTo>
                    <a:pt x="899982" y="1203706"/>
                  </a:lnTo>
                  <a:lnTo>
                    <a:pt x="898304" y="1203706"/>
                  </a:lnTo>
                  <a:lnTo>
                    <a:pt x="896626" y="1203706"/>
                  </a:lnTo>
                  <a:lnTo>
                    <a:pt x="896626" y="1202028"/>
                  </a:lnTo>
                  <a:lnTo>
                    <a:pt x="894948" y="1202028"/>
                  </a:lnTo>
                  <a:lnTo>
                    <a:pt x="896626" y="1202028"/>
                  </a:lnTo>
                  <a:lnTo>
                    <a:pt x="894948" y="1202028"/>
                  </a:lnTo>
                  <a:lnTo>
                    <a:pt x="894948" y="1203706"/>
                  </a:lnTo>
                  <a:lnTo>
                    <a:pt x="893270" y="1205384"/>
                  </a:lnTo>
                  <a:lnTo>
                    <a:pt x="891592" y="1205384"/>
                  </a:lnTo>
                  <a:lnTo>
                    <a:pt x="889355" y="1205384"/>
                  </a:lnTo>
                  <a:lnTo>
                    <a:pt x="889355" y="1207621"/>
                  </a:lnTo>
                  <a:lnTo>
                    <a:pt x="889355" y="1209299"/>
                  </a:lnTo>
                  <a:lnTo>
                    <a:pt x="889355" y="1210977"/>
                  </a:lnTo>
                  <a:lnTo>
                    <a:pt x="889355" y="1210977"/>
                  </a:lnTo>
                  <a:lnTo>
                    <a:pt x="887677" y="1210977"/>
                  </a:lnTo>
                  <a:lnTo>
                    <a:pt x="885999" y="1210977"/>
                  </a:lnTo>
                  <a:lnTo>
                    <a:pt x="884321" y="1212655"/>
                  </a:lnTo>
                  <a:lnTo>
                    <a:pt x="884321" y="1214333"/>
                  </a:lnTo>
                  <a:lnTo>
                    <a:pt x="884321" y="1216011"/>
                  </a:lnTo>
                  <a:lnTo>
                    <a:pt x="884321" y="1216011"/>
                  </a:lnTo>
                  <a:lnTo>
                    <a:pt x="884321" y="1218249"/>
                  </a:lnTo>
                  <a:lnTo>
                    <a:pt x="884321" y="1219927"/>
                  </a:lnTo>
                  <a:lnTo>
                    <a:pt x="884321" y="1221605"/>
                  </a:lnTo>
                  <a:lnTo>
                    <a:pt x="882643" y="1221605"/>
                  </a:lnTo>
                  <a:lnTo>
                    <a:pt x="882643" y="1223283"/>
                  </a:lnTo>
                  <a:lnTo>
                    <a:pt x="880405" y="1223283"/>
                  </a:lnTo>
                  <a:lnTo>
                    <a:pt x="880405" y="1223283"/>
                  </a:lnTo>
                  <a:lnTo>
                    <a:pt x="878727" y="1223283"/>
                  </a:lnTo>
                  <a:lnTo>
                    <a:pt x="878727" y="1221605"/>
                  </a:lnTo>
                  <a:lnTo>
                    <a:pt x="878727" y="1219927"/>
                  </a:lnTo>
                  <a:lnTo>
                    <a:pt x="877049" y="1219927"/>
                  </a:lnTo>
                  <a:lnTo>
                    <a:pt x="877049" y="1221605"/>
                  </a:lnTo>
                  <a:lnTo>
                    <a:pt x="875371" y="1221605"/>
                  </a:lnTo>
                  <a:lnTo>
                    <a:pt x="875371" y="1221605"/>
                  </a:lnTo>
                  <a:lnTo>
                    <a:pt x="875371" y="1219927"/>
                  </a:lnTo>
                  <a:lnTo>
                    <a:pt x="875371" y="1218249"/>
                  </a:lnTo>
                  <a:lnTo>
                    <a:pt x="873693" y="1218249"/>
                  </a:lnTo>
                  <a:lnTo>
                    <a:pt x="871456" y="1218249"/>
                  </a:lnTo>
                  <a:lnTo>
                    <a:pt x="871456" y="1219927"/>
                  </a:lnTo>
                  <a:lnTo>
                    <a:pt x="871456" y="1221605"/>
                  </a:lnTo>
                  <a:lnTo>
                    <a:pt x="869778" y="1221605"/>
                  </a:lnTo>
                  <a:lnTo>
                    <a:pt x="868100" y="1223283"/>
                  </a:lnTo>
                  <a:lnTo>
                    <a:pt x="866422" y="1223283"/>
                  </a:lnTo>
                  <a:lnTo>
                    <a:pt x="864744" y="1223283"/>
                  </a:lnTo>
                  <a:lnTo>
                    <a:pt x="864744" y="1223283"/>
                  </a:lnTo>
                  <a:lnTo>
                    <a:pt x="864744" y="1224961"/>
                  </a:lnTo>
                  <a:lnTo>
                    <a:pt x="864744" y="1227198"/>
                  </a:lnTo>
                  <a:lnTo>
                    <a:pt x="863066" y="1227198"/>
                  </a:lnTo>
                  <a:lnTo>
                    <a:pt x="860828" y="1227198"/>
                  </a:lnTo>
                  <a:lnTo>
                    <a:pt x="863066" y="1227198"/>
                  </a:lnTo>
                  <a:lnTo>
                    <a:pt x="860828" y="1227198"/>
                  </a:lnTo>
                  <a:lnTo>
                    <a:pt x="859150" y="1227198"/>
                  </a:lnTo>
                  <a:lnTo>
                    <a:pt x="857472" y="1227198"/>
                  </a:lnTo>
                  <a:lnTo>
                    <a:pt x="857472" y="1228876"/>
                  </a:lnTo>
                  <a:lnTo>
                    <a:pt x="857472" y="1227198"/>
                  </a:lnTo>
                  <a:lnTo>
                    <a:pt x="857472" y="1228876"/>
                  </a:lnTo>
                  <a:lnTo>
                    <a:pt x="857472" y="1230554"/>
                  </a:lnTo>
                  <a:lnTo>
                    <a:pt x="857472" y="1232232"/>
                  </a:lnTo>
                  <a:lnTo>
                    <a:pt x="855794" y="1232232"/>
                  </a:lnTo>
                  <a:lnTo>
                    <a:pt x="854116" y="1232232"/>
                  </a:lnTo>
                  <a:lnTo>
                    <a:pt x="854116" y="1232232"/>
                  </a:lnTo>
                  <a:lnTo>
                    <a:pt x="855794" y="1232232"/>
                  </a:lnTo>
                  <a:lnTo>
                    <a:pt x="854116" y="1232232"/>
                  </a:lnTo>
                  <a:lnTo>
                    <a:pt x="851879" y="1232232"/>
                  </a:lnTo>
                  <a:lnTo>
                    <a:pt x="850201" y="1230554"/>
                  </a:lnTo>
                  <a:lnTo>
                    <a:pt x="850201" y="1228876"/>
                  </a:lnTo>
                  <a:lnTo>
                    <a:pt x="848523" y="1228876"/>
                  </a:lnTo>
                  <a:lnTo>
                    <a:pt x="848523" y="1227198"/>
                  </a:lnTo>
                  <a:lnTo>
                    <a:pt x="846845" y="1227198"/>
                  </a:lnTo>
                  <a:lnTo>
                    <a:pt x="846845" y="1224961"/>
                  </a:lnTo>
                  <a:lnTo>
                    <a:pt x="845167" y="1224961"/>
                  </a:lnTo>
                  <a:lnTo>
                    <a:pt x="845167" y="1223283"/>
                  </a:lnTo>
                  <a:lnTo>
                    <a:pt x="842929" y="1223283"/>
                  </a:lnTo>
                  <a:lnTo>
                    <a:pt x="841251" y="1223283"/>
                  </a:lnTo>
                  <a:lnTo>
                    <a:pt x="842929" y="1221605"/>
                  </a:lnTo>
                  <a:lnTo>
                    <a:pt x="841251" y="1221605"/>
                  </a:lnTo>
                  <a:lnTo>
                    <a:pt x="841251" y="1219927"/>
                  </a:lnTo>
                  <a:lnTo>
                    <a:pt x="841251" y="1218249"/>
                  </a:lnTo>
                  <a:lnTo>
                    <a:pt x="837895" y="1218249"/>
                  </a:lnTo>
                  <a:lnTo>
                    <a:pt x="836217" y="1218249"/>
                  </a:lnTo>
                  <a:lnTo>
                    <a:pt x="836217" y="1219927"/>
                  </a:lnTo>
                  <a:lnTo>
                    <a:pt x="836217" y="1221605"/>
                  </a:lnTo>
                  <a:lnTo>
                    <a:pt x="836217" y="1223283"/>
                  </a:lnTo>
                  <a:lnTo>
                    <a:pt x="834539" y="1224961"/>
                  </a:lnTo>
                  <a:lnTo>
                    <a:pt x="832302" y="1227198"/>
                  </a:lnTo>
                  <a:lnTo>
                    <a:pt x="830624" y="1227198"/>
                  </a:lnTo>
                  <a:lnTo>
                    <a:pt x="830624" y="1228876"/>
                  </a:lnTo>
                  <a:lnTo>
                    <a:pt x="830624" y="1230554"/>
                  </a:lnTo>
                  <a:lnTo>
                    <a:pt x="830624" y="1228876"/>
                  </a:lnTo>
                  <a:lnTo>
                    <a:pt x="830624" y="1230554"/>
                  </a:lnTo>
                  <a:lnTo>
                    <a:pt x="832302" y="1230554"/>
                  </a:lnTo>
                  <a:lnTo>
                    <a:pt x="832302" y="1230554"/>
                  </a:lnTo>
                  <a:lnTo>
                    <a:pt x="834539" y="1230554"/>
                  </a:lnTo>
                  <a:lnTo>
                    <a:pt x="834539" y="1232232"/>
                  </a:lnTo>
                  <a:lnTo>
                    <a:pt x="834539" y="1233910"/>
                  </a:lnTo>
                  <a:lnTo>
                    <a:pt x="834539" y="1233910"/>
                  </a:lnTo>
                  <a:lnTo>
                    <a:pt x="834539" y="1236147"/>
                  </a:lnTo>
                  <a:lnTo>
                    <a:pt x="834539" y="1237826"/>
                  </a:lnTo>
                  <a:lnTo>
                    <a:pt x="832302" y="1237826"/>
                  </a:lnTo>
                  <a:lnTo>
                    <a:pt x="830624" y="1237826"/>
                  </a:lnTo>
                  <a:lnTo>
                    <a:pt x="830624" y="1239504"/>
                  </a:lnTo>
                  <a:lnTo>
                    <a:pt x="830624" y="1239504"/>
                  </a:lnTo>
                  <a:lnTo>
                    <a:pt x="830624" y="1241182"/>
                  </a:lnTo>
                  <a:lnTo>
                    <a:pt x="828946" y="1241182"/>
                  </a:lnTo>
                  <a:lnTo>
                    <a:pt x="827268" y="1241182"/>
                  </a:lnTo>
                  <a:lnTo>
                    <a:pt x="827268" y="1241182"/>
                  </a:lnTo>
                  <a:lnTo>
                    <a:pt x="827268" y="1242860"/>
                  </a:lnTo>
                  <a:lnTo>
                    <a:pt x="825590" y="1242860"/>
                  </a:lnTo>
                  <a:lnTo>
                    <a:pt x="825590" y="1241182"/>
                  </a:lnTo>
                  <a:lnTo>
                    <a:pt x="825590" y="1239504"/>
                  </a:lnTo>
                  <a:lnTo>
                    <a:pt x="823352" y="1239504"/>
                  </a:lnTo>
                  <a:lnTo>
                    <a:pt x="821674" y="1239504"/>
                  </a:lnTo>
                  <a:lnTo>
                    <a:pt x="819996" y="1239504"/>
                  </a:lnTo>
                  <a:lnTo>
                    <a:pt x="818318" y="1239504"/>
                  </a:lnTo>
                  <a:lnTo>
                    <a:pt x="818318" y="1241182"/>
                  </a:lnTo>
                  <a:lnTo>
                    <a:pt x="818318" y="1241182"/>
                  </a:lnTo>
                  <a:lnTo>
                    <a:pt x="816640" y="1241182"/>
                  </a:lnTo>
                  <a:lnTo>
                    <a:pt x="816640" y="1242860"/>
                  </a:lnTo>
                  <a:lnTo>
                    <a:pt x="816640" y="1244538"/>
                  </a:lnTo>
                  <a:lnTo>
                    <a:pt x="814403" y="1244538"/>
                  </a:lnTo>
                  <a:lnTo>
                    <a:pt x="812725" y="1244538"/>
                  </a:lnTo>
                  <a:lnTo>
                    <a:pt x="811047" y="1244538"/>
                  </a:lnTo>
                  <a:lnTo>
                    <a:pt x="811047" y="1242860"/>
                  </a:lnTo>
                  <a:lnTo>
                    <a:pt x="811047" y="1241182"/>
                  </a:lnTo>
                  <a:lnTo>
                    <a:pt x="811047" y="1239504"/>
                  </a:lnTo>
                  <a:lnTo>
                    <a:pt x="809369" y="1239504"/>
                  </a:lnTo>
                  <a:lnTo>
                    <a:pt x="807691" y="1239504"/>
                  </a:lnTo>
                  <a:lnTo>
                    <a:pt x="807691" y="1241182"/>
                  </a:lnTo>
                  <a:lnTo>
                    <a:pt x="807691" y="1241182"/>
                  </a:lnTo>
                  <a:lnTo>
                    <a:pt x="807691" y="1242860"/>
                  </a:lnTo>
                  <a:lnTo>
                    <a:pt x="806013" y="1242860"/>
                  </a:lnTo>
                  <a:lnTo>
                    <a:pt x="806013" y="1244538"/>
                  </a:lnTo>
                  <a:lnTo>
                    <a:pt x="806013" y="1244538"/>
                  </a:lnTo>
                  <a:lnTo>
                    <a:pt x="803775" y="1244538"/>
                  </a:lnTo>
                  <a:lnTo>
                    <a:pt x="803775" y="1244538"/>
                  </a:lnTo>
                  <a:lnTo>
                    <a:pt x="802097" y="1244538"/>
                  </a:lnTo>
                  <a:lnTo>
                    <a:pt x="802097" y="1242860"/>
                  </a:lnTo>
                  <a:lnTo>
                    <a:pt x="800419" y="1242860"/>
                  </a:lnTo>
                  <a:lnTo>
                    <a:pt x="800419" y="1241182"/>
                  </a:lnTo>
                  <a:lnTo>
                    <a:pt x="800419" y="1241182"/>
                  </a:lnTo>
                  <a:lnTo>
                    <a:pt x="798741" y="1241182"/>
                  </a:lnTo>
                  <a:lnTo>
                    <a:pt x="797063" y="1241182"/>
                  </a:lnTo>
                  <a:lnTo>
                    <a:pt x="794826" y="1241182"/>
                  </a:lnTo>
                  <a:lnTo>
                    <a:pt x="794826" y="1242860"/>
                  </a:lnTo>
                  <a:lnTo>
                    <a:pt x="794826" y="1244538"/>
                  </a:lnTo>
                  <a:lnTo>
                    <a:pt x="794826" y="1246775"/>
                  </a:lnTo>
                  <a:lnTo>
                    <a:pt x="794826" y="1248453"/>
                  </a:lnTo>
                  <a:lnTo>
                    <a:pt x="793148" y="1248453"/>
                  </a:lnTo>
                  <a:lnTo>
                    <a:pt x="793148" y="1246775"/>
                  </a:lnTo>
                  <a:lnTo>
                    <a:pt x="791470" y="1246775"/>
                  </a:lnTo>
                  <a:lnTo>
                    <a:pt x="791470" y="1244538"/>
                  </a:lnTo>
                  <a:lnTo>
                    <a:pt x="789792" y="1244538"/>
                  </a:lnTo>
                  <a:lnTo>
                    <a:pt x="788114" y="1244538"/>
                  </a:lnTo>
                  <a:lnTo>
                    <a:pt x="788114" y="1246775"/>
                  </a:lnTo>
                  <a:lnTo>
                    <a:pt x="788114" y="1248453"/>
                  </a:lnTo>
                  <a:lnTo>
                    <a:pt x="788114" y="1250131"/>
                  </a:lnTo>
                  <a:lnTo>
                    <a:pt x="788114" y="1251809"/>
                  </a:lnTo>
                  <a:lnTo>
                    <a:pt x="789792" y="1251809"/>
                  </a:lnTo>
                  <a:lnTo>
                    <a:pt x="791470" y="1251809"/>
                  </a:lnTo>
                  <a:lnTo>
                    <a:pt x="793148" y="1251809"/>
                  </a:lnTo>
                  <a:lnTo>
                    <a:pt x="793148" y="1253487"/>
                  </a:lnTo>
                  <a:lnTo>
                    <a:pt x="793148" y="1255724"/>
                  </a:lnTo>
                  <a:lnTo>
                    <a:pt x="791470" y="1255724"/>
                  </a:lnTo>
                  <a:lnTo>
                    <a:pt x="791470" y="1257402"/>
                  </a:lnTo>
                  <a:lnTo>
                    <a:pt x="793148" y="1259081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2F882F90-51FD-2F81-33FD-3B31A0FBFE84}"/>
                </a:ext>
              </a:extLst>
            </p:cNvPr>
            <p:cNvSpPr/>
            <p:nvPr/>
          </p:nvSpPr>
          <p:spPr>
            <a:xfrm>
              <a:off x="3317775" y="2018837"/>
              <a:ext cx="73273" cy="44188"/>
            </a:xfrm>
            <a:custGeom>
              <a:avLst/>
              <a:gdLst>
                <a:gd name="csX0" fmla="*/ 1678 w 73273"/>
                <a:gd name="csY0" fmla="*/ 35239 h 44188"/>
                <a:gd name="csX1" fmla="*/ 1678 w 73273"/>
                <a:gd name="csY1" fmla="*/ 33561 h 44188"/>
                <a:gd name="csX2" fmla="*/ 1678 w 73273"/>
                <a:gd name="csY2" fmla="*/ 31883 h 44188"/>
                <a:gd name="csX3" fmla="*/ 1678 w 73273"/>
                <a:gd name="csY3" fmla="*/ 30205 h 44188"/>
                <a:gd name="csX4" fmla="*/ 0 w 73273"/>
                <a:gd name="csY4" fmla="*/ 30205 h 44188"/>
                <a:gd name="csX5" fmla="*/ 0 w 73273"/>
                <a:gd name="csY5" fmla="*/ 28527 h 44188"/>
                <a:gd name="csX6" fmla="*/ 1678 w 73273"/>
                <a:gd name="csY6" fmla="*/ 28527 h 44188"/>
                <a:gd name="csX7" fmla="*/ 3356 w 73273"/>
                <a:gd name="csY7" fmla="*/ 28527 h 44188"/>
                <a:gd name="csX8" fmla="*/ 3356 w 73273"/>
                <a:gd name="csY8" fmla="*/ 28527 h 44188"/>
                <a:gd name="csX9" fmla="*/ 3356 w 73273"/>
                <a:gd name="csY9" fmla="*/ 26289 h 44188"/>
                <a:gd name="csX10" fmla="*/ 1678 w 73273"/>
                <a:gd name="csY10" fmla="*/ 26289 h 44188"/>
                <a:gd name="csX11" fmla="*/ 1678 w 73273"/>
                <a:gd name="csY11" fmla="*/ 24611 h 44188"/>
                <a:gd name="csX12" fmla="*/ 3356 w 73273"/>
                <a:gd name="csY12" fmla="*/ 24611 h 44188"/>
                <a:gd name="csX13" fmla="*/ 5593 w 73273"/>
                <a:gd name="csY13" fmla="*/ 24611 h 44188"/>
                <a:gd name="csX14" fmla="*/ 5593 w 73273"/>
                <a:gd name="csY14" fmla="*/ 22933 h 44188"/>
                <a:gd name="csX15" fmla="*/ 7271 w 73273"/>
                <a:gd name="csY15" fmla="*/ 22933 h 44188"/>
                <a:gd name="csX16" fmla="*/ 7271 w 73273"/>
                <a:gd name="csY16" fmla="*/ 21255 h 44188"/>
                <a:gd name="csX17" fmla="*/ 8949 w 73273"/>
                <a:gd name="csY17" fmla="*/ 21255 h 44188"/>
                <a:gd name="csX18" fmla="*/ 8949 w 73273"/>
                <a:gd name="csY18" fmla="*/ 19577 h 44188"/>
                <a:gd name="csX19" fmla="*/ 10628 w 73273"/>
                <a:gd name="csY19" fmla="*/ 19577 h 44188"/>
                <a:gd name="csX20" fmla="*/ 12306 w 73273"/>
                <a:gd name="csY20" fmla="*/ 19577 h 44188"/>
                <a:gd name="csX21" fmla="*/ 12306 w 73273"/>
                <a:gd name="csY21" fmla="*/ 17340 h 44188"/>
                <a:gd name="csX22" fmla="*/ 12306 w 73273"/>
                <a:gd name="csY22" fmla="*/ 19577 h 44188"/>
                <a:gd name="csX23" fmla="*/ 12306 w 73273"/>
                <a:gd name="csY23" fmla="*/ 17340 h 44188"/>
                <a:gd name="csX24" fmla="*/ 12306 w 73273"/>
                <a:gd name="csY24" fmla="*/ 17340 h 44188"/>
                <a:gd name="csX25" fmla="*/ 12306 w 73273"/>
                <a:gd name="csY25" fmla="*/ 15662 h 44188"/>
                <a:gd name="csX26" fmla="*/ 13984 w 73273"/>
                <a:gd name="csY26" fmla="*/ 15662 h 44188"/>
                <a:gd name="csX27" fmla="*/ 16221 w 73273"/>
                <a:gd name="csY27" fmla="*/ 15662 h 44188"/>
                <a:gd name="csX28" fmla="*/ 16221 w 73273"/>
                <a:gd name="csY28" fmla="*/ 13984 h 44188"/>
                <a:gd name="csX29" fmla="*/ 16221 w 73273"/>
                <a:gd name="csY29" fmla="*/ 13984 h 44188"/>
                <a:gd name="csX30" fmla="*/ 13984 w 73273"/>
                <a:gd name="csY30" fmla="*/ 13984 h 44188"/>
                <a:gd name="csX31" fmla="*/ 13984 w 73273"/>
                <a:gd name="csY31" fmla="*/ 13984 h 44188"/>
                <a:gd name="csX32" fmla="*/ 13984 w 73273"/>
                <a:gd name="csY32" fmla="*/ 12306 h 44188"/>
                <a:gd name="csX33" fmla="*/ 13984 w 73273"/>
                <a:gd name="csY33" fmla="*/ 10628 h 44188"/>
                <a:gd name="csX34" fmla="*/ 16221 w 73273"/>
                <a:gd name="csY34" fmla="*/ 10628 h 44188"/>
                <a:gd name="csX35" fmla="*/ 17899 w 73273"/>
                <a:gd name="csY35" fmla="*/ 10628 h 44188"/>
                <a:gd name="csX36" fmla="*/ 19577 w 73273"/>
                <a:gd name="csY36" fmla="*/ 10628 h 44188"/>
                <a:gd name="csX37" fmla="*/ 19577 w 73273"/>
                <a:gd name="csY37" fmla="*/ 10628 h 44188"/>
                <a:gd name="csX38" fmla="*/ 19577 w 73273"/>
                <a:gd name="csY38" fmla="*/ 8950 h 44188"/>
                <a:gd name="csX39" fmla="*/ 19577 w 73273"/>
                <a:gd name="csY39" fmla="*/ 6712 h 44188"/>
                <a:gd name="csX40" fmla="*/ 17899 w 73273"/>
                <a:gd name="csY40" fmla="*/ 6712 h 44188"/>
                <a:gd name="csX41" fmla="*/ 16221 w 73273"/>
                <a:gd name="csY41" fmla="*/ 6712 h 44188"/>
                <a:gd name="csX42" fmla="*/ 13984 w 73273"/>
                <a:gd name="csY42" fmla="*/ 5034 h 44188"/>
                <a:gd name="csX43" fmla="*/ 13984 w 73273"/>
                <a:gd name="csY43" fmla="*/ 3356 h 44188"/>
                <a:gd name="csX44" fmla="*/ 13984 w 73273"/>
                <a:gd name="csY44" fmla="*/ 1678 h 44188"/>
                <a:gd name="csX45" fmla="*/ 13984 w 73273"/>
                <a:gd name="csY45" fmla="*/ 1678 h 44188"/>
                <a:gd name="csX46" fmla="*/ 13984 w 73273"/>
                <a:gd name="csY46" fmla="*/ 0 h 44188"/>
                <a:gd name="csX47" fmla="*/ 16221 w 73273"/>
                <a:gd name="csY47" fmla="*/ 0 h 44188"/>
                <a:gd name="csX48" fmla="*/ 16221 w 73273"/>
                <a:gd name="csY48" fmla="*/ 1678 h 44188"/>
                <a:gd name="csX49" fmla="*/ 17899 w 73273"/>
                <a:gd name="csY49" fmla="*/ 1678 h 44188"/>
                <a:gd name="csX50" fmla="*/ 19577 w 73273"/>
                <a:gd name="csY50" fmla="*/ 1678 h 44188"/>
                <a:gd name="csX51" fmla="*/ 19577 w 73273"/>
                <a:gd name="csY51" fmla="*/ 3356 h 44188"/>
                <a:gd name="csX52" fmla="*/ 21255 w 73273"/>
                <a:gd name="csY52" fmla="*/ 3356 h 44188"/>
                <a:gd name="csX53" fmla="*/ 22933 w 73273"/>
                <a:gd name="csY53" fmla="*/ 5034 h 44188"/>
                <a:gd name="csX54" fmla="*/ 25170 w 73273"/>
                <a:gd name="csY54" fmla="*/ 5034 h 44188"/>
                <a:gd name="csX55" fmla="*/ 26848 w 73273"/>
                <a:gd name="csY55" fmla="*/ 5034 h 44188"/>
                <a:gd name="csX56" fmla="*/ 26848 w 73273"/>
                <a:gd name="csY56" fmla="*/ 5034 h 44188"/>
                <a:gd name="csX57" fmla="*/ 26848 w 73273"/>
                <a:gd name="csY57" fmla="*/ 3356 h 44188"/>
                <a:gd name="csX58" fmla="*/ 26848 w 73273"/>
                <a:gd name="csY58" fmla="*/ 1678 h 44188"/>
                <a:gd name="csX59" fmla="*/ 28526 w 73273"/>
                <a:gd name="csY59" fmla="*/ 1678 h 44188"/>
                <a:gd name="csX60" fmla="*/ 30205 w 73273"/>
                <a:gd name="csY60" fmla="*/ 1678 h 44188"/>
                <a:gd name="csX61" fmla="*/ 31883 w 73273"/>
                <a:gd name="csY61" fmla="*/ 3356 h 44188"/>
                <a:gd name="csX62" fmla="*/ 34120 w 73273"/>
                <a:gd name="csY62" fmla="*/ 5034 h 44188"/>
                <a:gd name="csX63" fmla="*/ 35798 w 73273"/>
                <a:gd name="csY63" fmla="*/ 5034 h 44188"/>
                <a:gd name="csX64" fmla="*/ 37476 w 73273"/>
                <a:gd name="csY64" fmla="*/ 5034 h 44188"/>
                <a:gd name="csX65" fmla="*/ 37476 w 73273"/>
                <a:gd name="csY65" fmla="*/ 6712 h 44188"/>
                <a:gd name="csX66" fmla="*/ 39154 w 73273"/>
                <a:gd name="csY66" fmla="*/ 6712 h 44188"/>
                <a:gd name="csX67" fmla="*/ 40832 w 73273"/>
                <a:gd name="csY67" fmla="*/ 6712 h 44188"/>
                <a:gd name="csX68" fmla="*/ 40832 w 73273"/>
                <a:gd name="csY68" fmla="*/ 8950 h 44188"/>
                <a:gd name="csX69" fmla="*/ 42510 w 73273"/>
                <a:gd name="csY69" fmla="*/ 8950 h 44188"/>
                <a:gd name="csX70" fmla="*/ 42510 w 73273"/>
                <a:gd name="csY70" fmla="*/ 10628 h 44188"/>
                <a:gd name="csX71" fmla="*/ 44747 w 73273"/>
                <a:gd name="csY71" fmla="*/ 10628 h 44188"/>
                <a:gd name="csX72" fmla="*/ 46425 w 73273"/>
                <a:gd name="csY72" fmla="*/ 10628 h 44188"/>
                <a:gd name="csX73" fmla="*/ 48103 w 73273"/>
                <a:gd name="csY73" fmla="*/ 10628 h 44188"/>
                <a:gd name="csX74" fmla="*/ 49782 w 73273"/>
                <a:gd name="csY74" fmla="*/ 10628 h 44188"/>
                <a:gd name="csX75" fmla="*/ 51460 w 73273"/>
                <a:gd name="csY75" fmla="*/ 10628 h 44188"/>
                <a:gd name="csX76" fmla="*/ 53697 w 73273"/>
                <a:gd name="csY76" fmla="*/ 10628 h 44188"/>
                <a:gd name="csX77" fmla="*/ 55375 w 73273"/>
                <a:gd name="csY77" fmla="*/ 10628 h 44188"/>
                <a:gd name="csX78" fmla="*/ 57053 w 73273"/>
                <a:gd name="csY78" fmla="*/ 10628 h 44188"/>
                <a:gd name="csX79" fmla="*/ 58731 w 73273"/>
                <a:gd name="csY79" fmla="*/ 10628 h 44188"/>
                <a:gd name="csX80" fmla="*/ 60409 w 73273"/>
                <a:gd name="csY80" fmla="*/ 10628 h 44188"/>
                <a:gd name="csX81" fmla="*/ 62646 w 73273"/>
                <a:gd name="csY81" fmla="*/ 10628 h 44188"/>
                <a:gd name="csX82" fmla="*/ 64324 w 73273"/>
                <a:gd name="csY82" fmla="*/ 10628 h 44188"/>
                <a:gd name="csX83" fmla="*/ 64324 w 73273"/>
                <a:gd name="csY83" fmla="*/ 12306 h 44188"/>
                <a:gd name="csX84" fmla="*/ 66002 w 73273"/>
                <a:gd name="csY84" fmla="*/ 12306 h 44188"/>
                <a:gd name="csX85" fmla="*/ 67680 w 73273"/>
                <a:gd name="csY85" fmla="*/ 12306 h 44188"/>
                <a:gd name="csX86" fmla="*/ 69359 w 73273"/>
                <a:gd name="csY86" fmla="*/ 13984 h 44188"/>
                <a:gd name="csX87" fmla="*/ 71037 w 73273"/>
                <a:gd name="csY87" fmla="*/ 15662 h 44188"/>
                <a:gd name="csX88" fmla="*/ 73274 w 73273"/>
                <a:gd name="csY88" fmla="*/ 15662 h 44188"/>
                <a:gd name="csX89" fmla="*/ 73274 w 73273"/>
                <a:gd name="csY89" fmla="*/ 19577 h 44188"/>
                <a:gd name="csX90" fmla="*/ 71037 w 73273"/>
                <a:gd name="csY90" fmla="*/ 19577 h 44188"/>
                <a:gd name="csX91" fmla="*/ 71037 w 73273"/>
                <a:gd name="csY91" fmla="*/ 21255 h 44188"/>
                <a:gd name="csX92" fmla="*/ 71037 w 73273"/>
                <a:gd name="csY92" fmla="*/ 22933 h 44188"/>
                <a:gd name="csX93" fmla="*/ 71037 w 73273"/>
                <a:gd name="csY93" fmla="*/ 22933 h 44188"/>
                <a:gd name="csX94" fmla="*/ 71037 w 73273"/>
                <a:gd name="csY94" fmla="*/ 24611 h 44188"/>
                <a:gd name="csX95" fmla="*/ 69359 w 73273"/>
                <a:gd name="csY95" fmla="*/ 24611 h 44188"/>
                <a:gd name="csX96" fmla="*/ 69359 w 73273"/>
                <a:gd name="csY96" fmla="*/ 24611 h 44188"/>
                <a:gd name="csX97" fmla="*/ 67680 w 73273"/>
                <a:gd name="csY97" fmla="*/ 24611 h 44188"/>
                <a:gd name="csX98" fmla="*/ 67680 w 73273"/>
                <a:gd name="csY98" fmla="*/ 26289 h 44188"/>
                <a:gd name="csX99" fmla="*/ 62646 w 73273"/>
                <a:gd name="csY99" fmla="*/ 26289 h 44188"/>
                <a:gd name="csX100" fmla="*/ 62646 w 73273"/>
                <a:gd name="csY100" fmla="*/ 24611 h 44188"/>
                <a:gd name="csX101" fmla="*/ 62646 w 73273"/>
                <a:gd name="csY101" fmla="*/ 24611 h 44188"/>
                <a:gd name="csX102" fmla="*/ 62646 w 73273"/>
                <a:gd name="csY102" fmla="*/ 22933 h 44188"/>
                <a:gd name="csX103" fmla="*/ 62646 w 73273"/>
                <a:gd name="csY103" fmla="*/ 19577 h 44188"/>
                <a:gd name="csX104" fmla="*/ 64324 w 73273"/>
                <a:gd name="csY104" fmla="*/ 19577 h 44188"/>
                <a:gd name="csX105" fmla="*/ 66002 w 73273"/>
                <a:gd name="csY105" fmla="*/ 19577 h 44188"/>
                <a:gd name="csX106" fmla="*/ 67680 w 73273"/>
                <a:gd name="csY106" fmla="*/ 19577 h 44188"/>
                <a:gd name="csX107" fmla="*/ 67680 w 73273"/>
                <a:gd name="csY107" fmla="*/ 17340 h 44188"/>
                <a:gd name="csX108" fmla="*/ 66002 w 73273"/>
                <a:gd name="csY108" fmla="*/ 17340 h 44188"/>
                <a:gd name="csX109" fmla="*/ 66002 w 73273"/>
                <a:gd name="csY109" fmla="*/ 15662 h 44188"/>
                <a:gd name="csX110" fmla="*/ 62646 w 73273"/>
                <a:gd name="csY110" fmla="*/ 15662 h 44188"/>
                <a:gd name="csX111" fmla="*/ 62646 w 73273"/>
                <a:gd name="csY111" fmla="*/ 17340 h 44188"/>
                <a:gd name="csX112" fmla="*/ 60409 w 73273"/>
                <a:gd name="csY112" fmla="*/ 17340 h 44188"/>
                <a:gd name="csX113" fmla="*/ 57053 w 73273"/>
                <a:gd name="csY113" fmla="*/ 17340 h 44188"/>
                <a:gd name="csX114" fmla="*/ 55375 w 73273"/>
                <a:gd name="csY114" fmla="*/ 17340 h 44188"/>
                <a:gd name="csX115" fmla="*/ 53697 w 73273"/>
                <a:gd name="csY115" fmla="*/ 17340 h 44188"/>
                <a:gd name="csX116" fmla="*/ 53697 w 73273"/>
                <a:gd name="csY116" fmla="*/ 19577 h 44188"/>
                <a:gd name="csX117" fmla="*/ 55375 w 73273"/>
                <a:gd name="csY117" fmla="*/ 19577 h 44188"/>
                <a:gd name="csX118" fmla="*/ 57053 w 73273"/>
                <a:gd name="csY118" fmla="*/ 19577 h 44188"/>
                <a:gd name="csX119" fmla="*/ 57053 w 73273"/>
                <a:gd name="csY119" fmla="*/ 21255 h 44188"/>
                <a:gd name="csX120" fmla="*/ 57053 w 73273"/>
                <a:gd name="csY120" fmla="*/ 22933 h 44188"/>
                <a:gd name="csX121" fmla="*/ 58731 w 73273"/>
                <a:gd name="csY121" fmla="*/ 22933 h 44188"/>
                <a:gd name="csX122" fmla="*/ 60409 w 73273"/>
                <a:gd name="csY122" fmla="*/ 22933 h 44188"/>
                <a:gd name="csX123" fmla="*/ 60409 w 73273"/>
                <a:gd name="csY123" fmla="*/ 24611 h 44188"/>
                <a:gd name="csX124" fmla="*/ 60409 w 73273"/>
                <a:gd name="csY124" fmla="*/ 26289 h 44188"/>
                <a:gd name="csX125" fmla="*/ 58731 w 73273"/>
                <a:gd name="csY125" fmla="*/ 26289 h 44188"/>
                <a:gd name="csX126" fmla="*/ 58731 w 73273"/>
                <a:gd name="csY126" fmla="*/ 28527 h 44188"/>
                <a:gd name="csX127" fmla="*/ 57053 w 73273"/>
                <a:gd name="csY127" fmla="*/ 28527 h 44188"/>
                <a:gd name="csX128" fmla="*/ 57053 w 73273"/>
                <a:gd name="csY128" fmla="*/ 28527 h 44188"/>
                <a:gd name="csX129" fmla="*/ 55375 w 73273"/>
                <a:gd name="csY129" fmla="*/ 28527 h 44188"/>
                <a:gd name="csX130" fmla="*/ 53697 w 73273"/>
                <a:gd name="csY130" fmla="*/ 28527 h 44188"/>
                <a:gd name="csX131" fmla="*/ 51460 w 73273"/>
                <a:gd name="csY131" fmla="*/ 28527 h 44188"/>
                <a:gd name="csX132" fmla="*/ 51460 w 73273"/>
                <a:gd name="csY132" fmla="*/ 30205 h 44188"/>
                <a:gd name="csX133" fmla="*/ 48103 w 73273"/>
                <a:gd name="csY133" fmla="*/ 30205 h 44188"/>
                <a:gd name="csX134" fmla="*/ 46425 w 73273"/>
                <a:gd name="csY134" fmla="*/ 30205 h 44188"/>
                <a:gd name="csX135" fmla="*/ 44747 w 73273"/>
                <a:gd name="csY135" fmla="*/ 28527 h 44188"/>
                <a:gd name="csX136" fmla="*/ 42510 w 73273"/>
                <a:gd name="csY136" fmla="*/ 28527 h 44188"/>
                <a:gd name="csX137" fmla="*/ 40832 w 73273"/>
                <a:gd name="csY137" fmla="*/ 28527 h 44188"/>
                <a:gd name="csX138" fmla="*/ 39154 w 73273"/>
                <a:gd name="csY138" fmla="*/ 28527 h 44188"/>
                <a:gd name="csX139" fmla="*/ 37476 w 73273"/>
                <a:gd name="csY139" fmla="*/ 26289 h 44188"/>
                <a:gd name="csX140" fmla="*/ 37476 w 73273"/>
                <a:gd name="csY140" fmla="*/ 24611 h 44188"/>
                <a:gd name="csX141" fmla="*/ 35798 w 73273"/>
                <a:gd name="csY141" fmla="*/ 24611 h 44188"/>
                <a:gd name="csX142" fmla="*/ 34120 w 73273"/>
                <a:gd name="csY142" fmla="*/ 24611 h 44188"/>
                <a:gd name="csX143" fmla="*/ 34120 w 73273"/>
                <a:gd name="csY143" fmla="*/ 22933 h 44188"/>
                <a:gd name="csX144" fmla="*/ 31883 w 73273"/>
                <a:gd name="csY144" fmla="*/ 24611 h 44188"/>
                <a:gd name="csX145" fmla="*/ 30205 w 73273"/>
                <a:gd name="csY145" fmla="*/ 24611 h 44188"/>
                <a:gd name="csX146" fmla="*/ 28526 w 73273"/>
                <a:gd name="csY146" fmla="*/ 26289 h 44188"/>
                <a:gd name="csX147" fmla="*/ 26848 w 73273"/>
                <a:gd name="csY147" fmla="*/ 26289 h 44188"/>
                <a:gd name="csX148" fmla="*/ 25170 w 73273"/>
                <a:gd name="csY148" fmla="*/ 28527 h 44188"/>
                <a:gd name="csX149" fmla="*/ 25170 w 73273"/>
                <a:gd name="csY149" fmla="*/ 28527 h 44188"/>
                <a:gd name="csX150" fmla="*/ 22933 w 73273"/>
                <a:gd name="csY150" fmla="*/ 28527 h 44188"/>
                <a:gd name="csX151" fmla="*/ 21255 w 73273"/>
                <a:gd name="csY151" fmla="*/ 28527 h 44188"/>
                <a:gd name="csX152" fmla="*/ 19577 w 73273"/>
                <a:gd name="csY152" fmla="*/ 28527 h 44188"/>
                <a:gd name="csX153" fmla="*/ 17899 w 73273"/>
                <a:gd name="csY153" fmla="*/ 30205 h 44188"/>
                <a:gd name="csX154" fmla="*/ 16221 w 73273"/>
                <a:gd name="csY154" fmla="*/ 30205 h 44188"/>
                <a:gd name="csX155" fmla="*/ 13984 w 73273"/>
                <a:gd name="csY155" fmla="*/ 33561 h 44188"/>
                <a:gd name="csX156" fmla="*/ 13984 w 73273"/>
                <a:gd name="csY156" fmla="*/ 35239 h 44188"/>
                <a:gd name="csX157" fmla="*/ 12306 w 73273"/>
                <a:gd name="csY157" fmla="*/ 37476 h 44188"/>
                <a:gd name="csX158" fmla="*/ 8949 w 73273"/>
                <a:gd name="csY158" fmla="*/ 40832 h 44188"/>
                <a:gd name="csX159" fmla="*/ 7271 w 73273"/>
                <a:gd name="csY159" fmla="*/ 42510 h 44188"/>
                <a:gd name="csX160" fmla="*/ 5593 w 73273"/>
                <a:gd name="csY160" fmla="*/ 44188 h 44188"/>
                <a:gd name="csX161" fmla="*/ 3356 w 73273"/>
                <a:gd name="csY161" fmla="*/ 44188 h 44188"/>
                <a:gd name="csX162" fmla="*/ 1678 w 73273"/>
                <a:gd name="csY162" fmla="*/ 42510 h 44188"/>
                <a:gd name="csX163" fmla="*/ 1678 w 73273"/>
                <a:gd name="csY163" fmla="*/ 40832 h 44188"/>
                <a:gd name="csX164" fmla="*/ 1678 w 73273"/>
                <a:gd name="csY164" fmla="*/ 39154 h 44188"/>
                <a:gd name="csX165" fmla="*/ 1678 w 73273"/>
                <a:gd name="csY165" fmla="*/ 37476 h 44188"/>
                <a:gd name="csX166" fmla="*/ 1678 w 73273"/>
                <a:gd name="csY166" fmla="*/ 35239 h 44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</a:cxnLst>
              <a:rect l="l" t="t" r="r" b="b"/>
              <a:pathLst>
                <a:path w="73273" h="44188">
                  <a:moveTo>
                    <a:pt x="1678" y="35239"/>
                  </a:moveTo>
                  <a:lnTo>
                    <a:pt x="1678" y="33561"/>
                  </a:lnTo>
                  <a:lnTo>
                    <a:pt x="1678" y="31883"/>
                  </a:lnTo>
                  <a:lnTo>
                    <a:pt x="1678" y="30205"/>
                  </a:lnTo>
                  <a:lnTo>
                    <a:pt x="0" y="30205"/>
                  </a:lnTo>
                  <a:lnTo>
                    <a:pt x="0" y="28527"/>
                  </a:lnTo>
                  <a:lnTo>
                    <a:pt x="1678" y="28527"/>
                  </a:lnTo>
                  <a:lnTo>
                    <a:pt x="3356" y="28527"/>
                  </a:lnTo>
                  <a:lnTo>
                    <a:pt x="3356" y="28527"/>
                  </a:lnTo>
                  <a:lnTo>
                    <a:pt x="3356" y="26289"/>
                  </a:lnTo>
                  <a:lnTo>
                    <a:pt x="1678" y="26289"/>
                  </a:lnTo>
                  <a:lnTo>
                    <a:pt x="1678" y="24611"/>
                  </a:lnTo>
                  <a:lnTo>
                    <a:pt x="3356" y="24611"/>
                  </a:lnTo>
                  <a:lnTo>
                    <a:pt x="5593" y="24611"/>
                  </a:lnTo>
                  <a:lnTo>
                    <a:pt x="5593" y="22933"/>
                  </a:lnTo>
                  <a:lnTo>
                    <a:pt x="7271" y="22933"/>
                  </a:lnTo>
                  <a:lnTo>
                    <a:pt x="7271" y="21255"/>
                  </a:lnTo>
                  <a:lnTo>
                    <a:pt x="8949" y="21255"/>
                  </a:lnTo>
                  <a:lnTo>
                    <a:pt x="8949" y="19577"/>
                  </a:lnTo>
                  <a:lnTo>
                    <a:pt x="10628" y="19577"/>
                  </a:lnTo>
                  <a:lnTo>
                    <a:pt x="12306" y="19577"/>
                  </a:lnTo>
                  <a:lnTo>
                    <a:pt x="12306" y="17340"/>
                  </a:lnTo>
                  <a:lnTo>
                    <a:pt x="12306" y="19577"/>
                  </a:lnTo>
                  <a:lnTo>
                    <a:pt x="12306" y="17340"/>
                  </a:lnTo>
                  <a:lnTo>
                    <a:pt x="12306" y="17340"/>
                  </a:lnTo>
                  <a:lnTo>
                    <a:pt x="12306" y="15662"/>
                  </a:lnTo>
                  <a:lnTo>
                    <a:pt x="13984" y="15662"/>
                  </a:lnTo>
                  <a:lnTo>
                    <a:pt x="16221" y="15662"/>
                  </a:lnTo>
                  <a:lnTo>
                    <a:pt x="16221" y="13984"/>
                  </a:lnTo>
                  <a:lnTo>
                    <a:pt x="16221" y="13984"/>
                  </a:lnTo>
                  <a:lnTo>
                    <a:pt x="13984" y="13984"/>
                  </a:lnTo>
                  <a:lnTo>
                    <a:pt x="13984" y="13984"/>
                  </a:lnTo>
                  <a:lnTo>
                    <a:pt x="13984" y="12306"/>
                  </a:lnTo>
                  <a:lnTo>
                    <a:pt x="13984" y="10628"/>
                  </a:lnTo>
                  <a:lnTo>
                    <a:pt x="16221" y="10628"/>
                  </a:lnTo>
                  <a:lnTo>
                    <a:pt x="17899" y="10628"/>
                  </a:lnTo>
                  <a:lnTo>
                    <a:pt x="19577" y="10628"/>
                  </a:lnTo>
                  <a:lnTo>
                    <a:pt x="19577" y="10628"/>
                  </a:lnTo>
                  <a:lnTo>
                    <a:pt x="19577" y="8950"/>
                  </a:lnTo>
                  <a:lnTo>
                    <a:pt x="19577" y="6712"/>
                  </a:lnTo>
                  <a:lnTo>
                    <a:pt x="17899" y="6712"/>
                  </a:lnTo>
                  <a:lnTo>
                    <a:pt x="16221" y="6712"/>
                  </a:lnTo>
                  <a:lnTo>
                    <a:pt x="13984" y="5034"/>
                  </a:lnTo>
                  <a:lnTo>
                    <a:pt x="13984" y="3356"/>
                  </a:lnTo>
                  <a:lnTo>
                    <a:pt x="13984" y="1678"/>
                  </a:lnTo>
                  <a:lnTo>
                    <a:pt x="13984" y="1678"/>
                  </a:lnTo>
                  <a:lnTo>
                    <a:pt x="13984" y="0"/>
                  </a:lnTo>
                  <a:lnTo>
                    <a:pt x="16221" y="0"/>
                  </a:lnTo>
                  <a:lnTo>
                    <a:pt x="16221" y="1678"/>
                  </a:lnTo>
                  <a:lnTo>
                    <a:pt x="17899" y="1678"/>
                  </a:lnTo>
                  <a:lnTo>
                    <a:pt x="19577" y="1678"/>
                  </a:lnTo>
                  <a:lnTo>
                    <a:pt x="19577" y="3356"/>
                  </a:lnTo>
                  <a:lnTo>
                    <a:pt x="21255" y="3356"/>
                  </a:lnTo>
                  <a:lnTo>
                    <a:pt x="22933" y="5034"/>
                  </a:lnTo>
                  <a:lnTo>
                    <a:pt x="25170" y="5034"/>
                  </a:lnTo>
                  <a:lnTo>
                    <a:pt x="26848" y="5034"/>
                  </a:lnTo>
                  <a:lnTo>
                    <a:pt x="26848" y="5034"/>
                  </a:lnTo>
                  <a:lnTo>
                    <a:pt x="26848" y="3356"/>
                  </a:lnTo>
                  <a:lnTo>
                    <a:pt x="26848" y="1678"/>
                  </a:lnTo>
                  <a:lnTo>
                    <a:pt x="28526" y="1678"/>
                  </a:lnTo>
                  <a:lnTo>
                    <a:pt x="30205" y="1678"/>
                  </a:lnTo>
                  <a:lnTo>
                    <a:pt x="31883" y="3356"/>
                  </a:lnTo>
                  <a:lnTo>
                    <a:pt x="34120" y="5034"/>
                  </a:lnTo>
                  <a:lnTo>
                    <a:pt x="35798" y="5034"/>
                  </a:lnTo>
                  <a:lnTo>
                    <a:pt x="37476" y="5034"/>
                  </a:lnTo>
                  <a:lnTo>
                    <a:pt x="37476" y="6712"/>
                  </a:lnTo>
                  <a:lnTo>
                    <a:pt x="39154" y="6712"/>
                  </a:lnTo>
                  <a:lnTo>
                    <a:pt x="40832" y="6712"/>
                  </a:lnTo>
                  <a:lnTo>
                    <a:pt x="40832" y="8950"/>
                  </a:lnTo>
                  <a:lnTo>
                    <a:pt x="42510" y="8950"/>
                  </a:lnTo>
                  <a:lnTo>
                    <a:pt x="42510" y="10628"/>
                  </a:lnTo>
                  <a:lnTo>
                    <a:pt x="44747" y="10628"/>
                  </a:lnTo>
                  <a:lnTo>
                    <a:pt x="46425" y="10628"/>
                  </a:lnTo>
                  <a:lnTo>
                    <a:pt x="48103" y="10628"/>
                  </a:lnTo>
                  <a:lnTo>
                    <a:pt x="49782" y="10628"/>
                  </a:lnTo>
                  <a:lnTo>
                    <a:pt x="51460" y="10628"/>
                  </a:lnTo>
                  <a:lnTo>
                    <a:pt x="53697" y="10628"/>
                  </a:lnTo>
                  <a:lnTo>
                    <a:pt x="55375" y="10628"/>
                  </a:lnTo>
                  <a:lnTo>
                    <a:pt x="57053" y="10628"/>
                  </a:lnTo>
                  <a:lnTo>
                    <a:pt x="58731" y="10628"/>
                  </a:lnTo>
                  <a:lnTo>
                    <a:pt x="60409" y="10628"/>
                  </a:lnTo>
                  <a:lnTo>
                    <a:pt x="62646" y="10628"/>
                  </a:lnTo>
                  <a:lnTo>
                    <a:pt x="64324" y="10628"/>
                  </a:lnTo>
                  <a:lnTo>
                    <a:pt x="64324" y="12306"/>
                  </a:lnTo>
                  <a:lnTo>
                    <a:pt x="66002" y="12306"/>
                  </a:lnTo>
                  <a:lnTo>
                    <a:pt x="67680" y="12306"/>
                  </a:lnTo>
                  <a:lnTo>
                    <a:pt x="69359" y="13984"/>
                  </a:lnTo>
                  <a:lnTo>
                    <a:pt x="71037" y="15662"/>
                  </a:lnTo>
                  <a:lnTo>
                    <a:pt x="73274" y="15662"/>
                  </a:lnTo>
                  <a:lnTo>
                    <a:pt x="73274" y="19577"/>
                  </a:lnTo>
                  <a:lnTo>
                    <a:pt x="71037" y="19577"/>
                  </a:lnTo>
                  <a:lnTo>
                    <a:pt x="71037" y="21255"/>
                  </a:lnTo>
                  <a:lnTo>
                    <a:pt x="71037" y="22933"/>
                  </a:lnTo>
                  <a:lnTo>
                    <a:pt x="71037" y="22933"/>
                  </a:lnTo>
                  <a:lnTo>
                    <a:pt x="71037" y="24611"/>
                  </a:lnTo>
                  <a:lnTo>
                    <a:pt x="69359" y="24611"/>
                  </a:lnTo>
                  <a:lnTo>
                    <a:pt x="69359" y="24611"/>
                  </a:lnTo>
                  <a:lnTo>
                    <a:pt x="67680" y="24611"/>
                  </a:lnTo>
                  <a:lnTo>
                    <a:pt x="67680" y="26289"/>
                  </a:lnTo>
                  <a:lnTo>
                    <a:pt x="62646" y="26289"/>
                  </a:lnTo>
                  <a:lnTo>
                    <a:pt x="62646" y="24611"/>
                  </a:lnTo>
                  <a:lnTo>
                    <a:pt x="62646" y="24611"/>
                  </a:lnTo>
                  <a:lnTo>
                    <a:pt x="62646" y="22933"/>
                  </a:lnTo>
                  <a:lnTo>
                    <a:pt x="62646" y="19577"/>
                  </a:lnTo>
                  <a:lnTo>
                    <a:pt x="64324" y="19577"/>
                  </a:lnTo>
                  <a:lnTo>
                    <a:pt x="66002" y="19577"/>
                  </a:lnTo>
                  <a:lnTo>
                    <a:pt x="67680" y="19577"/>
                  </a:lnTo>
                  <a:lnTo>
                    <a:pt x="67680" y="17340"/>
                  </a:lnTo>
                  <a:lnTo>
                    <a:pt x="66002" y="17340"/>
                  </a:lnTo>
                  <a:lnTo>
                    <a:pt x="66002" y="15662"/>
                  </a:lnTo>
                  <a:lnTo>
                    <a:pt x="62646" y="15662"/>
                  </a:lnTo>
                  <a:lnTo>
                    <a:pt x="62646" y="17340"/>
                  </a:lnTo>
                  <a:lnTo>
                    <a:pt x="60409" y="17340"/>
                  </a:lnTo>
                  <a:lnTo>
                    <a:pt x="57053" y="17340"/>
                  </a:lnTo>
                  <a:lnTo>
                    <a:pt x="55375" y="17340"/>
                  </a:lnTo>
                  <a:lnTo>
                    <a:pt x="53697" y="17340"/>
                  </a:lnTo>
                  <a:lnTo>
                    <a:pt x="53697" y="19577"/>
                  </a:lnTo>
                  <a:lnTo>
                    <a:pt x="55375" y="19577"/>
                  </a:lnTo>
                  <a:lnTo>
                    <a:pt x="57053" y="19577"/>
                  </a:lnTo>
                  <a:lnTo>
                    <a:pt x="57053" y="21255"/>
                  </a:lnTo>
                  <a:lnTo>
                    <a:pt x="57053" y="22933"/>
                  </a:lnTo>
                  <a:lnTo>
                    <a:pt x="58731" y="22933"/>
                  </a:lnTo>
                  <a:lnTo>
                    <a:pt x="60409" y="22933"/>
                  </a:lnTo>
                  <a:lnTo>
                    <a:pt x="60409" y="24611"/>
                  </a:lnTo>
                  <a:lnTo>
                    <a:pt x="60409" y="26289"/>
                  </a:lnTo>
                  <a:lnTo>
                    <a:pt x="58731" y="26289"/>
                  </a:lnTo>
                  <a:lnTo>
                    <a:pt x="58731" y="28527"/>
                  </a:lnTo>
                  <a:lnTo>
                    <a:pt x="57053" y="28527"/>
                  </a:lnTo>
                  <a:lnTo>
                    <a:pt x="57053" y="28527"/>
                  </a:lnTo>
                  <a:lnTo>
                    <a:pt x="55375" y="28527"/>
                  </a:lnTo>
                  <a:lnTo>
                    <a:pt x="53697" y="28527"/>
                  </a:lnTo>
                  <a:lnTo>
                    <a:pt x="51460" y="28527"/>
                  </a:lnTo>
                  <a:lnTo>
                    <a:pt x="51460" y="30205"/>
                  </a:lnTo>
                  <a:lnTo>
                    <a:pt x="48103" y="30205"/>
                  </a:lnTo>
                  <a:lnTo>
                    <a:pt x="46425" y="30205"/>
                  </a:lnTo>
                  <a:lnTo>
                    <a:pt x="44747" y="28527"/>
                  </a:lnTo>
                  <a:lnTo>
                    <a:pt x="42510" y="28527"/>
                  </a:lnTo>
                  <a:lnTo>
                    <a:pt x="40832" y="28527"/>
                  </a:lnTo>
                  <a:lnTo>
                    <a:pt x="39154" y="28527"/>
                  </a:lnTo>
                  <a:lnTo>
                    <a:pt x="37476" y="26289"/>
                  </a:lnTo>
                  <a:lnTo>
                    <a:pt x="37476" y="24611"/>
                  </a:lnTo>
                  <a:lnTo>
                    <a:pt x="35798" y="24611"/>
                  </a:lnTo>
                  <a:lnTo>
                    <a:pt x="34120" y="24611"/>
                  </a:lnTo>
                  <a:lnTo>
                    <a:pt x="34120" y="22933"/>
                  </a:lnTo>
                  <a:lnTo>
                    <a:pt x="31883" y="24611"/>
                  </a:lnTo>
                  <a:lnTo>
                    <a:pt x="30205" y="24611"/>
                  </a:lnTo>
                  <a:lnTo>
                    <a:pt x="28526" y="26289"/>
                  </a:lnTo>
                  <a:lnTo>
                    <a:pt x="26848" y="26289"/>
                  </a:lnTo>
                  <a:lnTo>
                    <a:pt x="25170" y="28527"/>
                  </a:lnTo>
                  <a:lnTo>
                    <a:pt x="25170" y="28527"/>
                  </a:lnTo>
                  <a:lnTo>
                    <a:pt x="22933" y="28527"/>
                  </a:lnTo>
                  <a:lnTo>
                    <a:pt x="21255" y="28527"/>
                  </a:lnTo>
                  <a:lnTo>
                    <a:pt x="19577" y="28527"/>
                  </a:lnTo>
                  <a:lnTo>
                    <a:pt x="17899" y="30205"/>
                  </a:lnTo>
                  <a:lnTo>
                    <a:pt x="16221" y="30205"/>
                  </a:lnTo>
                  <a:lnTo>
                    <a:pt x="13984" y="33561"/>
                  </a:lnTo>
                  <a:lnTo>
                    <a:pt x="13984" y="35239"/>
                  </a:lnTo>
                  <a:lnTo>
                    <a:pt x="12306" y="37476"/>
                  </a:lnTo>
                  <a:lnTo>
                    <a:pt x="8949" y="40832"/>
                  </a:lnTo>
                  <a:lnTo>
                    <a:pt x="7271" y="42510"/>
                  </a:lnTo>
                  <a:lnTo>
                    <a:pt x="5593" y="44188"/>
                  </a:lnTo>
                  <a:lnTo>
                    <a:pt x="3356" y="44188"/>
                  </a:lnTo>
                  <a:lnTo>
                    <a:pt x="1678" y="42510"/>
                  </a:lnTo>
                  <a:lnTo>
                    <a:pt x="1678" y="40832"/>
                  </a:lnTo>
                  <a:lnTo>
                    <a:pt x="1678" y="39154"/>
                  </a:lnTo>
                  <a:lnTo>
                    <a:pt x="1678" y="37476"/>
                  </a:lnTo>
                  <a:lnTo>
                    <a:pt x="1678" y="3523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grpSp>
          <p:nvGrpSpPr>
            <p:cNvPr id="292" name="Graphic 2">
              <a:extLst>
                <a:ext uri="{FF2B5EF4-FFF2-40B4-BE49-F238E27FC236}">
                  <a16:creationId xmlns:a16="http://schemas.microsoft.com/office/drawing/2014/main" id="{C6E31BEF-EEA7-0E50-DCFD-9F27D0DAF189}"/>
                </a:ext>
              </a:extLst>
            </p:cNvPr>
            <p:cNvGrpSpPr/>
            <p:nvPr/>
          </p:nvGrpSpPr>
          <p:grpSpPr>
            <a:xfrm>
              <a:off x="591539" y="1802931"/>
              <a:ext cx="907813" cy="1005698"/>
              <a:chOff x="591539" y="1802931"/>
              <a:chExt cx="907813" cy="1005698"/>
            </a:xfrm>
            <a:solidFill>
              <a:srgbClr val="E4E4E4"/>
            </a:solidFill>
          </p:grpSpPr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0E70D4B8-E70B-F83C-DADE-0074BAFB94CB}"/>
                  </a:ext>
                </a:extLst>
              </p:cNvPr>
              <p:cNvSpPr/>
              <p:nvPr/>
            </p:nvSpPr>
            <p:spPr>
              <a:xfrm>
                <a:off x="1424400" y="2728084"/>
                <a:ext cx="51459" cy="80545"/>
              </a:xfrm>
              <a:custGeom>
                <a:avLst/>
                <a:gdLst>
                  <a:gd name="csX0" fmla="*/ 13984 w 51459"/>
                  <a:gd name="csY0" fmla="*/ 3915 h 80545"/>
                  <a:gd name="csX1" fmla="*/ 16221 w 51459"/>
                  <a:gd name="csY1" fmla="*/ 3915 h 80545"/>
                  <a:gd name="csX2" fmla="*/ 17899 w 51459"/>
                  <a:gd name="csY2" fmla="*/ 3915 h 80545"/>
                  <a:gd name="csX3" fmla="*/ 17899 w 51459"/>
                  <a:gd name="csY3" fmla="*/ 1678 h 80545"/>
                  <a:gd name="csX4" fmla="*/ 19577 w 51459"/>
                  <a:gd name="csY4" fmla="*/ 1678 h 80545"/>
                  <a:gd name="csX5" fmla="*/ 21255 w 51459"/>
                  <a:gd name="csY5" fmla="*/ 1678 h 80545"/>
                  <a:gd name="csX6" fmla="*/ 21255 w 51459"/>
                  <a:gd name="csY6" fmla="*/ 3915 h 80545"/>
                  <a:gd name="csX7" fmla="*/ 21255 w 51459"/>
                  <a:gd name="csY7" fmla="*/ 5593 h 80545"/>
                  <a:gd name="csX8" fmla="*/ 22933 w 51459"/>
                  <a:gd name="csY8" fmla="*/ 5593 h 80545"/>
                  <a:gd name="csX9" fmla="*/ 24611 w 51459"/>
                  <a:gd name="csY9" fmla="*/ 5593 h 80545"/>
                  <a:gd name="csX10" fmla="*/ 26848 w 51459"/>
                  <a:gd name="csY10" fmla="*/ 5593 h 80545"/>
                  <a:gd name="csX11" fmla="*/ 28526 w 51459"/>
                  <a:gd name="csY11" fmla="*/ 5593 h 80545"/>
                  <a:gd name="csX12" fmla="*/ 30204 w 51459"/>
                  <a:gd name="csY12" fmla="*/ 3915 h 80545"/>
                  <a:gd name="csX13" fmla="*/ 31883 w 51459"/>
                  <a:gd name="csY13" fmla="*/ 3915 h 80545"/>
                  <a:gd name="csX14" fmla="*/ 33561 w 51459"/>
                  <a:gd name="csY14" fmla="*/ 3915 h 80545"/>
                  <a:gd name="csX15" fmla="*/ 33561 w 51459"/>
                  <a:gd name="csY15" fmla="*/ 1678 h 80545"/>
                  <a:gd name="csX16" fmla="*/ 33561 w 51459"/>
                  <a:gd name="csY16" fmla="*/ 0 h 80545"/>
                  <a:gd name="csX17" fmla="*/ 35798 w 51459"/>
                  <a:gd name="csY17" fmla="*/ 0 h 80545"/>
                  <a:gd name="csX18" fmla="*/ 35798 w 51459"/>
                  <a:gd name="csY18" fmla="*/ 1678 h 80545"/>
                  <a:gd name="csX19" fmla="*/ 35798 w 51459"/>
                  <a:gd name="csY19" fmla="*/ 3915 h 80545"/>
                  <a:gd name="csX20" fmla="*/ 35798 w 51459"/>
                  <a:gd name="csY20" fmla="*/ 5593 h 80545"/>
                  <a:gd name="csX21" fmla="*/ 33561 w 51459"/>
                  <a:gd name="csY21" fmla="*/ 5593 h 80545"/>
                  <a:gd name="csX22" fmla="*/ 33561 w 51459"/>
                  <a:gd name="csY22" fmla="*/ 7271 h 80545"/>
                  <a:gd name="csX23" fmla="*/ 33561 w 51459"/>
                  <a:gd name="csY23" fmla="*/ 8949 h 80545"/>
                  <a:gd name="csX24" fmla="*/ 33561 w 51459"/>
                  <a:gd name="csY24" fmla="*/ 10627 h 80545"/>
                  <a:gd name="csX25" fmla="*/ 31883 w 51459"/>
                  <a:gd name="csY25" fmla="*/ 12865 h 80545"/>
                  <a:gd name="csX26" fmla="*/ 31883 w 51459"/>
                  <a:gd name="csY26" fmla="*/ 14543 h 80545"/>
                  <a:gd name="csX27" fmla="*/ 30204 w 51459"/>
                  <a:gd name="csY27" fmla="*/ 14543 h 80545"/>
                  <a:gd name="csX28" fmla="*/ 30204 w 51459"/>
                  <a:gd name="csY28" fmla="*/ 16221 h 80545"/>
                  <a:gd name="csX29" fmla="*/ 30204 w 51459"/>
                  <a:gd name="csY29" fmla="*/ 17899 h 80545"/>
                  <a:gd name="csX30" fmla="*/ 30204 w 51459"/>
                  <a:gd name="csY30" fmla="*/ 19577 h 80545"/>
                  <a:gd name="csX31" fmla="*/ 28526 w 51459"/>
                  <a:gd name="csY31" fmla="*/ 21255 h 80545"/>
                  <a:gd name="csX32" fmla="*/ 28526 w 51459"/>
                  <a:gd name="csY32" fmla="*/ 23492 h 80545"/>
                  <a:gd name="csX33" fmla="*/ 28526 w 51459"/>
                  <a:gd name="csY33" fmla="*/ 25170 h 80545"/>
                  <a:gd name="csX34" fmla="*/ 28526 w 51459"/>
                  <a:gd name="csY34" fmla="*/ 26848 h 80545"/>
                  <a:gd name="csX35" fmla="*/ 28526 w 51459"/>
                  <a:gd name="csY35" fmla="*/ 28526 h 80545"/>
                  <a:gd name="csX36" fmla="*/ 28526 w 51459"/>
                  <a:gd name="csY36" fmla="*/ 30204 h 80545"/>
                  <a:gd name="csX37" fmla="*/ 28526 w 51459"/>
                  <a:gd name="csY37" fmla="*/ 32442 h 80545"/>
                  <a:gd name="csX38" fmla="*/ 28526 w 51459"/>
                  <a:gd name="csY38" fmla="*/ 34120 h 80545"/>
                  <a:gd name="csX39" fmla="*/ 26848 w 51459"/>
                  <a:gd name="csY39" fmla="*/ 35798 h 80545"/>
                  <a:gd name="csX40" fmla="*/ 24611 w 51459"/>
                  <a:gd name="csY40" fmla="*/ 35798 h 80545"/>
                  <a:gd name="csX41" fmla="*/ 22933 w 51459"/>
                  <a:gd name="csY41" fmla="*/ 35798 h 80545"/>
                  <a:gd name="csX42" fmla="*/ 22933 w 51459"/>
                  <a:gd name="csY42" fmla="*/ 37476 h 80545"/>
                  <a:gd name="csX43" fmla="*/ 21255 w 51459"/>
                  <a:gd name="csY43" fmla="*/ 37476 h 80545"/>
                  <a:gd name="csX44" fmla="*/ 21255 w 51459"/>
                  <a:gd name="csY44" fmla="*/ 39154 h 80545"/>
                  <a:gd name="csX45" fmla="*/ 22933 w 51459"/>
                  <a:gd name="csY45" fmla="*/ 39154 h 80545"/>
                  <a:gd name="csX46" fmla="*/ 24611 w 51459"/>
                  <a:gd name="csY46" fmla="*/ 39154 h 80545"/>
                  <a:gd name="csX47" fmla="*/ 24611 w 51459"/>
                  <a:gd name="csY47" fmla="*/ 41391 h 80545"/>
                  <a:gd name="csX48" fmla="*/ 26848 w 51459"/>
                  <a:gd name="csY48" fmla="*/ 41391 h 80545"/>
                  <a:gd name="csX49" fmla="*/ 26848 w 51459"/>
                  <a:gd name="csY49" fmla="*/ 39154 h 80545"/>
                  <a:gd name="csX50" fmla="*/ 28526 w 51459"/>
                  <a:gd name="csY50" fmla="*/ 39154 h 80545"/>
                  <a:gd name="csX51" fmla="*/ 28526 w 51459"/>
                  <a:gd name="csY51" fmla="*/ 37476 h 80545"/>
                  <a:gd name="csX52" fmla="*/ 30204 w 51459"/>
                  <a:gd name="csY52" fmla="*/ 35798 h 80545"/>
                  <a:gd name="csX53" fmla="*/ 31883 w 51459"/>
                  <a:gd name="csY53" fmla="*/ 35798 h 80545"/>
                  <a:gd name="csX54" fmla="*/ 31883 w 51459"/>
                  <a:gd name="csY54" fmla="*/ 37476 h 80545"/>
                  <a:gd name="csX55" fmla="*/ 31883 w 51459"/>
                  <a:gd name="csY55" fmla="*/ 39154 h 80545"/>
                  <a:gd name="csX56" fmla="*/ 33561 w 51459"/>
                  <a:gd name="csY56" fmla="*/ 39154 h 80545"/>
                  <a:gd name="csX57" fmla="*/ 33561 w 51459"/>
                  <a:gd name="csY57" fmla="*/ 41391 h 80545"/>
                  <a:gd name="csX58" fmla="*/ 35798 w 51459"/>
                  <a:gd name="csY58" fmla="*/ 41391 h 80545"/>
                  <a:gd name="csX59" fmla="*/ 37476 w 51459"/>
                  <a:gd name="csY59" fmla="*/ 41391 h 80545"/>
                  <a:gd name="csX60" fmla="*/ 37476 w 51459"/>
                  <a:gd name="csY60" fmla="*/ 43069 h 80545"/>
                  <a:gd name="csX61" fmla="*/ 37476 w 51459"/>
                  <a:gd name="csY61" fmla="*/ 44747 h 80545"/>
                  <a:gd name="csX62" fmla="*/ 35798 w 51459"/>
                  <a:gd name="csY62" fmla="*/ 44747 h 80545"/>
                  <a:gd name="csX63" fmla="*/ 33561 w 51459"/>
                  <a:gd name="csY63" fmla="*/ 44747 h 80545"/>
                  <a:gd name="csX64" fmla="*/ 33561 w 51459"/>
                  <a:gd name="csY64" fmla="*/ 44747 h 80545"/>
                  <a:gd name="csX65" fmla="*/ 33561 w 51459"/>
                  <a:gd name="csY65" fmla="*/ 46425 h 80545"/>
                  <a:gd name="csX66" fmla="*/ 35798 w 51459"/>
                  <a:gd name="csY66" fmla="*/ 46425 h 80545"/>
                  <a:gd name="csX67" fmla="*/ 37476 w 51459"/>
                  <a:gd name="csY67" fmla="*/ 46425 h 80545"/>
                  <a:gd name="csX68" fmla="*/ 37476 w 51459"/>
                  <a:gd name="csY68" fmla="*/ 48103 h 80545"/>
                  <a:gd name="csX69" fmla="*/ 37476 w 51459"/>
                  <a:gd name="csY69" fmla="*/ 49781 h 80545"/>
                  <a:gd name="csX70" fmla="*/ 35798 w 51459"/>
                  <a:gd name="csY70" fmla="*/ 49781 h 80545"/>
                  <a:gd name="csX71" fmla="*/ 35798 w 51459"/>
                  <a:gd name="csY71" fmla="*/ 52019 h 80545"/>
                  <a:gd name="csX72" fmla="*/ 33561 w 51459"/>
                  <a:gd name="csY72" fmla="*/ 52019 h 80545"/>
                  <a:gd name="csX73" fmla="*/ 31883 w 51459"/>
                  <a:gd name="csY73" fmla="*/ 52019 h 80545"/>
                  <a:gd name="csX74" fmla="*/ 31883 w 51459"/>
                  <a:gd name="csY74" fmla="*/ 52019 h 80545"/>
                  <a:gd name="csX75" fmla="*/ 30204 w 51459"/>
                  <a:gd name="csY75" fmla="*/ 52019 h 80545"/>
                  <a:gd name="csX76" fmla="*/ 30204 w 51459"/>
                  <a:gd name="csY76" fmla="*/ 53697 h 80545"/>
                  <a:gd name="csX77" fmla="*/ 31883 w 51459"/>
                  <a:gd name="csY77" fmla="*/ 53697 h 80545"/>
                  <a:gd name="csX78" fmla="*/ 33561 w 51459"/>
                  <a:gd name="csY78" fmla="*/ 53697 h 80545"/>
                  <a:gd name="csX79" fmla="*/ 33561 w 51459"/>
                  <a:gd name="csY79" fmla="*/ 55375 h 80545"/>
                  <a:gd name="csX80" fmla="*/ 31883 w 51459"/>
                  <a:gd name="csY80" fmla="*/ 55375 h 80545"/>
                  <a:gd name="csX81" fmla="*/ 31883 w 51459"/>
                  <a:gd name="csY81" fmla="*/ 55375 h 80545"/>
                  <a:gd name="csX82" fmla="*/ 31883 w 51459"/>
                  <a:gd name="csY82" fmla="*/ 57053 h 80545"/>
                  <a:gd name="csX83" fmla="*/ 33561 w 51459"/>
                  <a:gd name="csY83" fmla="*/ 57053 h 80545"/>
                  <a:gd name="csX84" fmla="*/ 33561 w 51459"/>
                  <a:gd name="csY84" fmla="*/ 58731 h 80545"/>
                  <a:gd name="csX85" fmla="*/ 33561 w 51459"/>
                  <a:gd name="csY85" fmla="*/ 60968 h 80545"/>
                  <a:gd name="csX86" fmla="*/ 33561 w 51459"/>
                  <a:gd name="csY86" fmla="*/ 60968 h 80545"/>
                  <a:gd name="csX87" fmla="*/ 35798 w 51459"/>
                  <a:gd name="csY87" fmla="*/ 62646 h 80545"/>
                  <a:gd name="csX88" fmla="*/ 37476 w 51459"/>
                  <a:gd name="csY88" fmla="*/ 64324 h 80545"/>
                  <a:gd name="csX89" fmla="*/ 37476 w 51459"/>
                  <a:gd name="csY89" fmla="*/ 64324 h 80545"/>
                  <a:gd name="csX90" fmla="*/ 37476 w 51459"/>
                  <a:gd name="csY90" fmla="*/ 64324 h 80545"/>
                  <a:gd name="csX91" fmla="*/ 39154 w 51459"/>
                  <a:gd name="csY91" fmla="*/ 64324 h 80545"/>
                  <a:gd name="csX92" fmla="*/ 39154 w 51459"/>
                  <a:gd name="csY92" fmla="*/ 66002 h 80545"/>
                  <a:gd name="csX93" fmla="*/ 40832 w 51459"/>
                  <a:gd name="csY93" fmla="*/ 66002 h 80545"/>
                  <a:gd name="csX94" fmla="*/ 40832 w 51459"/>
                  <a:gd name="csY94" fmla="*/ 67680 h 80545"/>
                  <a:gd name="csX95" fmla="*/ 40832 w 51459"/>
                  <a:gd name="csY95" fmla="*/ 66002 h 80545"/>
                  <a:gd name="csX96" fmla="*/ 40832 w 51459"/>
                  <a:gd name="csY96" fmla="*/ 67680 h 80545"/>
                  <a:gd name="csX97" fmla="*/ 40832 w 51459"/>
                  <a:gd name="csY97" fmla="*/ 69918 h 80545"/>
                  <a:gd name="csX98" fmla="*/ 40832 w 51459"/>
                  <a:gd name="csY98" fmla="*/ 71596 h 80545"/>
                  <a:gd name="csX99" fmla="*/ 42510 w 51459"/>
                  <a:gd name="csY99" fmla="*/ 71596 h 80545"/>
                  <a:gd name="csX100" fmla="*/ 42510 w 51459"/>
                  <a:gd name="csY100" fmla="*/ 73274 h 80545"/>
                  <a:gd name="csX101" fmla="*/ 44747 w 51459"/>
                  <a:gd name="csY101" fmla="*/ 73274 h 80545"/>
                  <a:gd name="csX102" fmla="*/ 44747 w 51459"/>
                  <a:gd name="csY102" fmla="*/ 74952 h 80545"/>
                  <a:gd name="csX103" fmla="*/ 46425 w 51459"/>
                  <a:gd name="csY103" fmla="*/ 74952 h 80545"/>
                  <a:gd name="csX104" fmla="*/ 44747 w 51459"/>
                  <a:gd name="csY104" fmla="*/ 74952 h 80545"/>
                  <a:gd name="csX105" fmla="*/ 46425 w 51459"/>
                  <a:gd name="csY105" fmla="*/ 74952 h 80545"/>
                  <a:gd name="csX106" fmla="*/ 46425 w 51459"/>
                  <a:gd name="csY106" fmla="*/ 73274 h 80545"/>
                  <a:gd name="csX107" fmla="*/ 48103 w 51459"/>
                  <a:gd name="csY107" fmla="*/ 73274 h 80545"/>
                  <a:gd name="csX108" fmla="*/ 48103 w 51459"/>
                  <a:gd name="csY108" fmla="*/ 74952 h 80545"/>
                  <a:gd name="csX109" fmla="*/ 49781 w 51459"/>
                  <a:gd name="csY109" fmla="*/ 74952 h 80545"/>
                  <a:gd name="csX110" fmla="*/ 49781 w 51459"/>
                  <a:gd name="csY110" fmla="*/ 76630 h 80545"/>
                  <a:gd name="csX111" fmla="*/ 49781 w 51459"/>
                  <a:gd name="csY111" fmla="*/ 76630 h 80545"/>
                  <a:gd name="csX112" fmla="*/ 51460 w 51459"/>
                  <a:gd name="csY112" fmla="*/ 76630 h 80545"/>
                  <a:gd name="csX113" fmla="*/ 51460 w 51459"/>
                  <a:gd name="csY113" fmla="*/ 78308 h 80545"/>
                  <a:gd name="csX114" fmla="*/ 49781 w 51459"/>
                  <a:gd name="csY114" fmla="*/ 80545 h 80545"/>
                  <a:gd name="csX115" fmla="*/ 48103 w 51459"/>
                  <a:gd name="csY115" fmla="*/ 80545 h 80545"/>
                  <a:gd name="csX116" fmla="*/ 48103 w 51459"/>
                  <a:gd name="csY116" fmla="*/ 80545 h 80545"/>
                  <a:gd name="csX117" fmla="*/ 46425 w 51459"/>
                  <a:gd name="csY117" fmla="*/ 80545 h 80545"/>
                  <a:gd name="csX118" fmla="*/ 44747 w 51459"/>
                  <a:gd name="csY118" fmla="*/ 80545 h 80545"/>
                  <a:gd name="csX119" fmla="*/ 44747 w 51459"/>
                  <a:gd name="csY119" fmla="*/ 78308 h 80545"/>
                  <a:gd name="csX120" fmla="*/ 42510 w 51459"/>
                  <a:gd name="csY120" fmla="*/ 76630 h 80545"/>
                  <a:gd name="csX121" fmla="*/ 40832 w 51459"/>
                  <a:gd name="csY121" fmla="*/ 76630 h 80545"/>
                  <a:gd name="csX122" fmla="*/ 40832 w 51459"/>
                  <a:gd name="csY122" fmla="*/ 74952 h 80545"/>
                  <a:gd name="csX123" fmla="*/ 39154 w 51459"/>
                  <a:gd name="csY123" fmla="*/ 74952 h 80545"/>
                  <a:gd name="csX124" fmla="*/ 39154 w 51459"/>
                  <a:gd name="csY124" fmla="*/ 73274 h 80545"/>
                  <a:gd name="csX125" fmla="*/ 39154 w 51459"/>
                  <a:gd name="csY125" fmla="*/ 71596 h 80545"/>
                  <a:gd name="csX126" fmla="*/ 37476 w 51459"/>
                  <a:gd name="csY126" fmla="*/ 71596 h 80545"/>
                  <a:gd name="csX127" fmla="*/ 37476 w 51459"/>
                  <a:gd name="csY127" fmla="*/ 69918 h 80545"/>
                  <a:gd name="csX128" fmla="*/ 37476 w 51459"/>
                  <a:gd name="csY128" fmla="*/ 69918 h 80545"/>
                  <a:gd name="csX129" fmla="*/ 37476 w 51459"/>
                  <a:gd name="csY129" fmla="*/ 67680 h 80545"/>
                  <a:gd name="csX130" fmla="*/ 35798 w 51459"/>
                  <a:gd name="csY130" fmla="*/ 67680 h 80545"/>
                  <a:gd name="csX131" fmla="*/ 35798 w 51459"/>
                  <a:gd name="csY131" fmla="*/ 66002 h 80545"/>
                  <a:gd name="csX132" fmla="*/ 33561 w 51459"/>
                  <a:gd name="csY132" fmla="*/ 66002 h 80545"/>
                  <a:gd name="csX133" fmla="*/ 31883 w 51459"/>
                  <a:gd name="csY133" fmla="*/ 66002 h 80545"/>
                  <a:gd name="csX134" fmla="*/ 31883 w 51459"/>
                  <a:gd name="csY134" fmla="*/ 64324 h 80545"/>
                  <a:gd name="csX135" fmla="*/ 31883 w 51459"/>
                  <a:gd name="csY135" fmla="*/ 62646 h 80545"/>
                  <a:gd name="csX136" fmla="*/ 30204 w 51459"/>
                  <a:gd name="csY136" fmla="*/ 62646 h 80545"/>
                  <a:gd name="csX137" fmla="*/ 28526 w 51459"/>
                  <a:gd name="csY137" fmla="*/ 62646 h 80545"/>
                  <a:gd name="csX138" fmla="*/ 28526 w 51459"/>
                  <a:gd name="csY138" fmla="*/ 60968 h 80545"/>
                  <a:gd name="csX139" fmla="*/ 28526 w 51459"/>
                  <a:gd name="csY139" fmla="*/ 58731 h 80545"/>
                  <a:gd name="csX140" fmla="*/ 28526 w 51459"/>
                  <a:gd name="csY140" fmla="*/ 60968 h 80545"/>
                  <a:gd name="csX141" fmla="*/ 28526 w 51459"/>
                  <a:gd name="csY141" fmla="*/ 58731 h 80545"/>
                  <a:gd name="csX142" fmla="*/ 26848 w 51459"/>
                  <a:gd name="csY142" fmla="*/ 58731 h 80545"/>
                  <a:gd name="csX143" fmla="*/ 26848 w 51459"/>
                  <a:gd name="csY143" fmla="*/ 57053 h 80545"/>
                  <a:gd name="csX144" fmla="*/ 28526 w 51459"/>
                  <a:gd name="csY144" fmla="*/ 55375 h 80545"/>
                  <a:gd name="csX145" fmla="*/ 28526 w 51459"/>
                  <a:gd name="csY145" fmla="*/ 55375 h 80545"/>
                  <a:gd name="csX146" fmla="*/ 28526 w 51459"/>
                  <a:gd name="csY146" fmla="*/ 53697 h 80545"/>
                  <a:gd name="csX147" fmla="*/ 26848 w 51459"/>
                  <a:gd name="csY147" fmla="*/ 53697 h 80545"/>
                  <a:gd name="csX148" fmla="*/ 26848 w 51459"/>
                  <a:gd name="csY148" fmla="*/ 53697 h 80545"/>
                  <a:gd name="csX149" fmla="*/ 24611 w 51459"/>
                  <a:gd name="csY149" fmla="*/ 53697 h 80545"/>
                  <a:gd name="csX150" fmla="*/ 24611 w 51459"/>
                  <a:gd name="csY150" fmla="*/ 55375 h 80545"/>
                  <a:gd name="csX151" fmla="*/ 24611 w 51459"/>
                  <a:gd name="csY151" fmla="*/ 57053 h 80545"/>
                  <a:gd name="csX152" fmla="*/ 22933 w 51459"/>
                  <a:gd name="csY152" fmla="*/ 57053 h 80545"/>
                  <a:gd name="csX153" fmla="*/ 22933 w 51459"/>
                  <a:gd name="csY153" fmla="*/ 55375 h 80545"/>
                  <a:gd name="csX154" fmla="*/ 22933 w 51459"/>
                  <a:gd name="csY154" fmla="*/ 53697 h 80545"/>
                  <a:gd name="csX155" fmla="*/ 21255 w 51459"/>
                  <a:gd name="csY155" fmla="*/ 53697 h 80545"/>
                  <a:gd name="csX156" fmla="*/ 21255 w 51459"/>
                  <a:gd name="csY156" fmla="*/ 52019 h 80545"/>
                  <a:gd name="csX157" fmla="*/ 19577 w 51459"/>
                  <a:gd name="csY157" fmla="*/ 52019 h 80545"/>
                  <a:gd name="csX158" fmla="*/ 19577 w 51459"/>
                  <a:gd name="csY158" fmla="*/ 49781 h 80545"/>
                  <a:gd name="csX159" fmla="*/ 19577 w 51459"/>
                  <a:gd name="csY159" fmla="*/ 48103 h 80545"/>
                  <a:gd name="csX160" fmla="*/ 21255 w 51459"/>
                  <a:gd name="csY160" fmla="*/ 48103 h 80545"/>
                  <a:gd name="csX161" fmla="*/ 22933 w 51459"/>
                  <a:gd name="csY161" fmla="*/ 48103 h 80545"/>
                  <a:gd name="csX162" fmla="*/ 22933 w 51459"/>
                  <a:gd name="csY162" fmla="*/ 46425 h 80545"/>
                  <a:gd name="csX163" fmla="*/ 21255 w 51459"/>
                  <a:gd name="csY163" fmla="*/ 46425 h 80545"/>
                  <a:gd name="csX164" fmla="*/ 19577 w 51459"/>
                  <a:gd name="csY164" fmla="*/ 46425 h 80545"/>
                  <a:gd name="csX165" fmla="*/ 19577 w 51459"/>
                  <a:gd name="csY165" fmla="*/ 44747 h 80545"/>
                  <a:gd name="csX166" fmla="*/ 21255 w 51459"/>
                  <a:gd name="csY166" fmla="*/ 44747 h 80545"/>
                  <a:gd name="csX167" fmla="*/ 19577 w 51459"/>
                  <a:gd name="csY167" fmla="*/ 44747 h 80545"/>
                  <a:gd name="csX168" fmla="*/ 19577 w 51459"/>
                  <a:gd name="csY168" fmla="*/ 46425 h 80545"/>
                  <a:gd name="csX169" fmla="*/ 19577 w 51459"/>
                  <a:gd name="csY169" fmla="*/ 44747 h 80545"/>
                  <a:gd name="csX170" fmla="*/ 17899 w 51459"/>
                  <a:gd name="csY170" fmla="*/ 44747 h 80545"/>
                  <a:gd name="csX171" fmla="*/ 16221 w 51459"/>
                  <a:gd name="csY171" fmla="*/ 44747 h 80545"/>
                  <a:gd name="csX172" fmla="*/ 13984 w 51459"/>
                  <a:gd name="csY172" fmla="*/ 44747 h 80545"/>
                  <a:gd name="csX173" fmla="*/ 13984 w 51459"/>
                  <a:gd name="csY173" fmla="*/ 43069 h 80545"/>
                  <a:gd name="csX174" fmla="*/ 16221 w 51459"/>
                  <a:gd name="csY174" fmla="*/ 43069 h 80545"/>
                  <a:gd name="csX175" fmla="*/ 17899 w 51459"/>
                  <a:gd name="csY175" fmla="*/ 43069 h 80545"/>
                  <a:gd name="csX176" fmla="*/ 17899 w 51459"/>
                  <a:gd name="csY176" fmla="*/ 41391 h 80545"/>
                  <a:gd name="csX177" fmla="*/ 17899 w 51459"/>
                  <a:gd name="csY177" fmla="*/ 41391 h 80545"/>
                  <a:gd name="csX178" fmla="*/ 16221 w 51459"/>
                  <a:gd name="csY178" fmla="*/ 41391 h 80545"/>
                  <a:gd name="csX179" fmla="*/ 16221 w 51459"/>
                  <a:gd name="csY179" fmla="*/ 39154 h 80545"/>
                  <a:gd name="csX180" fmla="*/ 16221 w 51459"/>
                  <a:gd name="csY180" fmla="*/ 39154 h 80545"/>
                  <a:gd name="csX181" fmla="*/ 13984 w 51459"/>
                  <a:gd name="csY181" fmla="*/ 39154 h 80545"/>
                  <a:gd name="csX182" fmla="*/ 13984 w 51459"/>
                  <a:gd name="csY182" fmla="*/ 37476 h 80545"/>
                  <a:gd name="csX183" fmla="*/ 13984 w 51459"/>
                  <a:gd name="csY183" fmla="*/ 35798 h 80545"/>
                  <a:gd name="csX184" fmla="*/ 12306 w 51459"/>
                  <a:gd name="csY184" fmla="*/ 35798 h 80545"/>
                  <a:gd name="csX185" fmla="*/ 10627 w 51459"/>
                  <a:gd name="csY185" fmla="*/ 35798 h 80545"/>
                  <a:gd name="csX186" fmla="*/ 10627 w 51459"/>
                  <a:gd name="csY186" fmla="*/ 34120 h 80545"/>
                  <a:gd name="csX187" fmla="*/ 10627 w 51459"/>
                  <a:gd name="csY187" fmla="*/ 34120 h 80545"/>
                  <a:gd name="csX188" fmla="*/ 10627 w 51459"/>
                  <a:gd name="csY188" fmla="*/ 32442 h 80545"/>
                  <a:gd name="csX189" fmla="*/ 10627 w 51459"/>
                  <a:gd name="csY189" fmla="*/ 30204 h 80545"/>
                  <a:gd name="csX190" fmla="*/ 12306 w 51459"/>
                  <a:gd name="csY190" fmla="*/ 30204 h 80545"/>
                  <a:gd name="csX191" fmla="*/ 13984 w 51459"/>
                  <a:gd name="csY191" fmla="*/ 32442 h 80545"/>
                  <a:gd name="csX192" fmla="*/ 16221 w 51459"/>
                  <a:gd name="csY192" fmla="*/ 34120 h 80545"/>
                  <a:gd name="csX193" fmla="*/ 17899 w 51459"/>
                  <a:gd name="csY193" fmla="*/ 34120 h 80545"/>
                  <a:gd name="csX194" fmla="*/ 17899 w 51459"/>
                  <a:gd name="csY194" fmla="*/ 32442 h 80545"/>
                  <a:gd name="csX195" fmla="*/ 16221 w 51459"/>
                  <a:gd name="csY195" fmla="*/ 30204 h 80545"/>
                  <a:gd name="csX196" fmla="*/ 13984 w 51459"/>
                  <a:gd name="csY196" fmla="*/ 28526 h 80545"/>
                  <a:gd name="csX197" fmla="*/ 12306 w 51459"/>
                  <a:gd name="csY197" fmla="*/ 28526 h 80545"/>
                  <a:gd name="csX198" fmla="*/ 10627 w 51459"/>
                  <a:gd name="csY198" fmla="*/ 28526 h 80545"/>
                  <a:gd name="csX199" fmla="*/ 10627 w 51459"/>
                  <a:gd name="csY199" fmla="*/ 28526 h 80545"/>
                  <a:gd name="csX200" fmla="*/ 8949 w 51459"/>
                  <a:gd name="csY200" fmla="*/ 28526 h 80545"/>
                  <a:gd name="csX201" fmla="*/ 8949 w 51459"/>
                  <a:gd name="csY201" fmla="*/ 28526 h 80545"/>
                  <a:gd name="csX202" fmla="*/ 7271 w 51459"/>
                  <a:gd name="csY202" fmla="*/ 26848 h 80545"/>
                  <a:gd name="csX203" fmla="*/ 7271 w 51459"/>
                  <a:gd name="csY203" fmla="*/ 28526 h 80545"/>
                  <a:gd name="csX204" fmla="*/ 5034 w 51459"/>
                  <a:gd name="csY204" fmla="*/ 28526 h 80545"/>
                  <a:gd name="csX205" fmla="*/ 5034 w 51459"/>
                  <a:gd name="csY205" fmla="*/ 26848 h 80545"/>
                  <a:gd name="csX206" fmla="*/ 5034 w 51459"/>
                  <a:gd name="csY206" fmla="*/ 25170 h 80545"/>
                  <a:gd name="csX207" fmla="*/ 3356 w 51459"/>
                  <a:gd name="csY207" fmla="*/ 23492 h 80545"/>
                  <a:gd name="csX208" fmla="*/ 3356 w 51459"/>
                  <a:gd name="csY208" fmla="*/ 21255 h 80545"/>
                  <a:gd name="csX209" fmla="*/ 5034 w 51459"/>
                  <a:gd name="csY209" fmla="*/ 21255 h 80545"/>
                  <a:gd name="csX210" fmla="*/ 5034 w 51459"/>
                  <a:gd name="csY210" fmla="*/ 21255 h 80545"/>
                  <a:gd name="csX211" fmla="*/ 5034 w 51459"/>
                  <a:gd name="csY211" fmla="*/ 19577 h 80545"/>
                  <a:gd name="csX212" fmla="*/ 3356 w 51459"/>
                  <a:gd name="csY212" fmla="*/ 19577 h 80545"/>
                  <a:gd name="csX213" fmla="*/ 3356 w 51459"/>
                  <a:gd name="csY213" fmla="*/ 17899 h 80545"/>
                  <a:gd name="csX214" fmla="*/ 3356 w 51459"/>
                  <a:gd name="csY214" fmla="*/ 17899 h 80545"/>
                  <a:gd name="csX215" fmla="*/ 3356 w 51459"/>
                  <a:gd name="csY215" fmla="*/ 16221 h 80545"/>
                  <a:gd name="csX216" fmla="*/ 1678 w 51459"/>
                  <a:gd name="csY216" fmla="*/ 16221 h 80545"/>
                  <a:gd name="csX217" fmla="*/ 1678 w 51459"/>
                  <a:gd name="csY217" fmla="*/ 14543 h 80545"/>
                  <a:gd name="csX218" fmla="*/ 1678 w 51459"/>
                  <a:gd name="csY218" fmla="*/ 12865 h 80545"/>
                  <a:gd name="csX219" fmla="*/ 1678 w 51459"/>
                  <a:gd name="csY219" fmla="*/ 10627 h 80545"/>
                  <a:gd name="csX220" fmla="*/ 0 w 51459"/>
                  <a:gd name="csY220" fmla="*/ 10627 h 80545"/>
                  <a:gd name="csX221" fmla="*/ 0 w 51459"/>
                  <a:gd name="csY221" fmla="*/ 8949 h 80545"/>
                  <a:gd name="csX222" fmla="*/ 1678 w 51459"/>
                  <a:gd name="csY222" fmla="*/ 8949 h 80545"/>
                  <a:gd name="csX223" fmla="*/ 1678 w 51459"/>
                  <a:gd name="csY223" fmla="*/ 7271 h 80545"/>
                  <a:gd name="csX224" fmla="*/ 1678 w 51459"/>
                  <a:gd name="csY224" fmla="*/ 5593 h 80545"/>
                  <a:gd name="csX225" fmla="*/ 1678 w 51459"/>
                  <a:gd name="csY225" fmla="*/ 3915 h 80545"/>
                  <a:gd name="csX226" fmla="*/ 1678 w 51459"/>
                  <a:gd name="csY226" fmla="*/ 1678 h 80545"/>
                  <a:gd name="csX227" fmla="*/ 1678 w 51459"/>
                  <a:gd name="csY227" fmla="*/ 0 h 80545"/>
                  <a:gd name="csX228" fmla="*/ 3356 w 51459"/>
                  <a:gd name="csY228" fmla="*/ 0 h 80545"/>
                  <a:gd name="csX229" fmla="*/ 3356 w 51459"/>
                  <a:gd name="csY229" fmla="*/ 0 h 80545"/>
                  <a:gd name="csX230" fmla="*/ 5034 w 51459"/>
                  <a:gd name="csY230" fmla="*/ 0 h 80545"/>
                  <a:gd name="csX231" fmla="*/ 7271 w 51459"/>
                  <a:gd name="csY231" fmla="*/ 0 h 80545"/>
                  <a:gd name="csX232" fmla="*/ 8949 w 51459"/>
                  <a:gd name="csY232" fmla="*/ 0 h 80545"/>
                  <a:gd name="csX233" fmla="*/ 10627 w 51459"/>
                  <a:gd name="csY233" fmla="*/ 0 h 80545"/>
                  <a:gd name="csX234" fmla="*/ 12306 w 51459"/>
                  <a:gd name="csY234" fmla="*/ 0 h 80545"/>
                  <a:gd name="csX235" fmla="*/ 13984 w 51459"/>
                  <a:gd name="csY235" fmla="*/ 0 h 80545"/>
                  <a:gd name="csX236" fmla="*/ 13984 w 51459"/>
                  <a:gd name="csY236" fmla="*/ 1678 h 80545"/>
                  <a:gd name="csX237" fmla="*/ 13984 w 51459"/>
                  <a:gd name="csY237" fmla="*/ 3915 h 8054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</a:cxnLst>
                <a:rect l="l" t="t" r="r" b="b"/>
                <a:pathLst>
                  <a:path w="51459" h="80545">
                    <a:moveTo>
                      <a:pt x="13984" y="3915"/>
                    </a:moveTo>
                    <a:lnTo>
                      <a:pt x="16221" y="3915"/>
                    </a:lnTo>
                    <a:lnTo>
                      <a:pt x="17899" y="3915"/>
                    </a:lnTo>
                    <a:lnTo>
                      <a:pt x="17899" y="1678"/>
                    </a:lnTo>
                    <a:lnTo>
                      <a:pt x="19577" y="1678"/>
                    </a:lnTo>
                    <a:lnTo>
                      <a:pt x="21255" y="1678"/>
                    </a:lnTo>
                    <a:lnTo>
                      <a:pt x="21255" y="3915"/>
                    </a:lnTo>
                    <a:lnTo>
                      <a:pt x="21255" y="5593"/>
                    </a:lnTo>
                    <a:lnTo>
                      <a:pt x="22933" y="5593"/>
                    </a:lnTo>
                    <a:lnTo>
                      <a:pt x="24611" y="5593"/>
                    </a:lnTo>
                    <a:lnTo>
                      <a:pt x="26848" y="5593"/>
                    </a:lnTo>
                    <a:lnTo>
                      <a:pt x="28526" y="5593"/>
                    </a:lnTo>
                    <a:lnTo>
                      <a:pt x="30204" y="3915"/>
                    </a:lnTo>
                    <a:lnTo>
                      <a:pt x="31883" y="3915"/>
                    </a:lnTo>
                    <a:lnTo>
                      <a:pt x="33561" y="3915"/>
                    </a:lnTo>
                    <a:lnTo>
                      <a:pt x="33561" y="1678"/>
                    </a:lnTo>
                    <a:lnTo>
                      <a:pt x="33561" y="0"/>
                    </a:lnTo>
                    <a:lnTo>
                      <a:pt x="35798" y="0"/>
                    </a:lnTo>
                    <a:lnTo>
                      <a:pt x="35798" y="1678"/>
                    </a:lnTo>
                    <a:lnTo>
                      <a:pt x="35798" y="3915"/>
                    </a:lnTo>
                    <a:lnTo>
                      <a:pt x="35798" y="5593"/>
                    </a:lnTo>
                    <a:lnTo>
                      <a:pt x="33561" y="5593"/>
                    </a:lnTo>
                    <a:lnTo>
                      <a:pt x="33561" y="7271"/>
                    </a:lnTo>
                    <a:lnTo>
                      <a:pt x="33561" y="8949"/>
                    </a:lnTo>
                    <a:lnTo>
                      <a:pt x="33561" y="10627"/>
                    </a:lnTo>
                    <a:lnTo>
                      <a:pt x="31883" y="12865"/>
                    </a:lnTo>
                    <a:lnTo>
                      <a:pt x="31883" y="14543"/>
                    </a:lnTo>
                    <a:lnTo>
                      <a:pt x="30204" y="14543"/>
                    </a:lnTo>
                    <a:lnTo>
                      <a:pt x="30204" y="16221"/>
                    </a:lnTo>
                    <a:lnTo>
                      <a:pt x="30204" y="17899"/>
                    </a:lnTo>
                    <a:lnTo>
                      <a:pt x="30204" y="19577"/>
                    </a:lnTo>
                    <a:lnTo>
                      <a:pt x="28526" y="21255"/>
                    </a:lnTo>
                    <a:lnTo>
                      <a:pt x="28526" y="23492"/>
                    </a:lnTo>
                    <a:lnTo>
                      <a:pt x="28526" y="25170"/>
                    </a:lnTo>
                    <a:lnTo>
                      <a:pt x="28526" y="26848"/>
                    </a:lnTo>
                    <a:lnTo>
                      <a:pt x="28526" y="28526"/>
                    </a:lnTo>
                    <a:lnTo>
                      <a:pt x="28526" y="30204"/>
                    </a:lnTo>
                    <a:lnTo>
                      <a:pt x="28526" y="32442"/>
                    </a:lnTo>
                    <a:lnTo>
                      <a:pt x="28526" y="34120"/>
                    </a:lnTo>
                    <a:lnTo>
                      <a:pt x="26848" y="35798"/>
                    </a:lnTo>
                    <a:lnTo>
                      <a:pt x="24611" y="35798"/>
                    </a:lnTo>
                    <a:lnTo>
                      <a:pt x="22933" y="35798"/>
                    </a:lnTo>
                    <a:lnTo>
                      <a:pt x="22933" y="37476"/>
                    </a:lnTo>
                    <a:lnTo>
                      <a:pt x="21255" y="37476"/>
                    </a:lnTo>
                    <a:lnTo>
                      <a:pt x="21255" y="39154"/>
                    </a:lnTo>
                    <a:lnTo>
                      <a:pt x="22933" y="39154"/>
                    </a:lnTo>
                    <a:lnTo>
                      <a:pt x="24611" y="39154"/>
                    </a:lnTo>
                    <a:lnTo>
                      <a:pt x="24611" y="41391"/>
                    </a:lnTo>
                    <a:lnTo>
                      <a:pt x="26848" y="41391"/>
                    </a:lnTo>
                    <a:lnTo>
                      <a:pt x="26848" y="39154"/>
                    </a:lnTo>
                    <a:lnTo>
                      <a:pt x="28526" y="39154"/>
                    </a:lnTo>
                    <a:lnTo>
                      <a:pt x="28526" y="37476"/>
                    </a:lnTo>
                    <a:lnTo>
                      <a:pt x="30204" y="35798"/>
                    </a:lnTo>
                    <a:lnTo>
                      <a:pt x="31883" y="35798"/>
                    </a:lnTo>
                    <a:lnTo>
                      <a:pt x="31883" y="37476"/>
                    </a:lnTo>
                    <a:lnTo>
                      <a:pt x="31883" y="39154"/>
                    </a:lnTo>
                    <a:lnTo>
                      <a:pt x="33561" y="39154"/>
                    </a:lnTo>
                    <a:lnTo>
                      <a:pt x="33561" y="41391"/>
                    </a:lnTo>
                    <a:lnTo>
                      <a:pt x="35798" y="41391"/>
                    </a:lnTo>
                    <a:lnTo>
                      <a:pt x="37476" y="41391"/>
                    </a:lnTo>
                    <a:lnTo>
                      <a:pt x="37476" y="43069"/>
                    </a:lnTo>
                    <a:lnTo>
                      <a:pt x="37476" y="44747"/>
                    </a:lnTo>
                    <a:lnTo>
                      <a:pt x="35798" y="44747"/>
                    </a:lnTo>
                    <a:lnTo>
                      <a:pt x="33561" y="44747"/>
                    </a:lnTo>
                    <a:lnTo>
                      <a:pt x="33561" y="44747"/>
                    </a:lnTo>
                    <a:lnTo>
                      <a:pt x="33561" y="46425"/>
                    </a:lnTo>
                    <a:lnTo>
                      <a:pt x="35798" y="46425"/>
                    </a:lnTo>
                    <a:lnTo>
                      <a:pt x="37476" y="46425"/>
                    </a:lnTo>
                    <a:lnTo>
                      <a:pt x="37476" y="48103"/>
                    </a:lnTo>
                    <a:lnTo>
                      <a:pt x="37476" y="49781"/>
                    </a:lnTo>
                    <a:lnTo>
                      <a:pt x="35798" y="49781"/>
                    </a:lnTo>
                    <a:lnTo>
                      <a:pt x="35798" y="52019"/>
                    </a:lnTo>
                    <a:lnTo>
                      <a:pt x="33561" y="52019"/>
                    </a:lnTo>
                    <a:lnTo>
                      <a:pt x="31883" y="52019"/>
                    </a:lnTo>
                    <a:lnTo>
                      <a:pt x="31883" y="52019"/>
                    </a:lnTo>
                    <a:lnTo>
                      <a:pt x="30204" y="52019"/>
                    </a:lnTo>
                    <a:lnTo>
                      <a:pt x="30204" y="53697"/>
                    </a:lnTo>
                    <a:lnTo>
                      <a:pt x="31883" y="53697"/>
                    </a:lnTo>
                    <a:lnTo>
                      <a:pt x="33561" y="53697"/>
                    </a:lnTo>
                    <a:lnTo>
                      <a:pt x="33561" y="55375"/>
                    </a:lnTo>
                    <a:lnTo>
                      <a:pt x="31883" y="55375"/>
                    </a:lnTo>
                    <a:lnTo>
                      <a:pt x="31883" y="55375"/>
                    </a:lnTo>
                    <a:lnTo>
                      <a:pt x="31883" y="57053"/>
                    </a:lnTo>
                    <a:lnTo>
                      <a:pt x="33561" y="57053"/>
                    </a:lnTo>
                    <a:lnTo>
                      <a:pt x="33561" y="58731"/>
                    </a:lnTo>
                    <a:lnTo>
                      <a:pt x="33561" y="60968"/>
                    </a:lnTo>
                    <a:lnTo>
                      <a:pt x="33561" y="60968"/>
                    </a:lnTo>
                    <a:lnTo>
                      <a:pt x="35798" y="62646"/>
                    </a:lnTo>
                    <a:lnTo>
                      <a:pt x="37476" y="64324"/>
                    </a:lnTo>
                    <a:lnTo>
                      <a:pt x="37476" y="64324"/>
                    </a:lnTo>
                    <a:lnTo>
                      <a:pt x="37476" y="64324"/>
                    </a:lnTo>
                    <a:lnTo>
                      <a:pt x="39154" y="64324"/>
                    </a:lnTo>
                    <a:lnTo>
                      <a:pt x="39154" y="66002"/>
                    </a:lnTo>
                    <a:lnTo>
                      <a:pt x="40832" y="66002"/>
                    </a:lnTo>
                    <a:lnTo>
                      <a:pt x="40832" y="67680"/>
                    </a:lnTo>
                    <a:lnTo>
                      <a:pt x="40832" y="66002"/>
                    </a:lnTo>
                    <a:lnTo>
                      <a:pt x="40832" y="67680"/>
                    </a:lnTo>
                    <a:lnTo>
                      <a:pt x="40832" y="69918"/>
                    </a:lnTo>
                    <a:lnTo>
                      <a:pt x="40832" y="71596"/>
                    </a:lnTo>
                    <a:lnTo>
                      <a:pt x="42510" y="71596"/>
                    </a:lnTo>
                    <a:lnTo>
                      <a:pt x="42510" y="73274"/>
                    </a:lnTo>
                    <a:lnTo>
                      <a:pt x="44747" y="73274"/>
                    </a:lnTo>
                    <a:lnTo>
                      <a:pt x="44747" y="74952"/>
                    </a:lnTo>
                    <a:lnTo>
                      <a:pt x="46425" y="74952"/>
                    </a:lnTo>
                    <a:lnTo>
                      <a:pt x="44747" y="74952"/>
                    </a:lnTo>
                    <a:lnTo>
                      <a:pt x="46425" y="74952"/>
                    </a:lnTo>
                    <a:lnTo>
                      <a:pt x="46425" y="73274"/>
                    </a:lnTo>
                    <a:lnTo>
                      <a:pt x="48103" y="73274"/>
                    </a:lnTo>
                    <a:lnTo>
                      <a:pt x="48103" y="74952"/>
                    </a:lnTo>
                    <a:lnTo>
                      <a:pt x="49781" y="74952"/>
                    </a:lnTo>
                    <a:lnTo>
                      <a:pt x="49781" y="76630"/>
                    </a:lnTo>
                    <a:lnTo>
                      <a:pt x="49781" y="76630"/>
                    </a:lnTo>
                    <a:lnTo>
                      <a:pt x="51460" y="76630"/>
                    </a:lnTo>
                    <a:lnTo>
                      <a:pt x="51460" y="78308"/>
                    </a:lnTo>
                    <a:lnTo>
                      <a:pt x="49781" y="80545"/>
                    </a:lnTo>
                    <a:lnTo>
                      <a:pt x="48103" y="80545"/>
                    </a:lnTo>
                    <a:lnTo>
                      <a:pt x="48103" y="80545"/>
                    </a:lnTo>
                    <a:lnTo>
                      <a:pt x="46425" y="80545"/>
                    </a:lnTo>
                    <a:lnTo>
                      <a:pt x="44747" y="80545"/>
                    </a:lnTo>
                    <a:lnTo>
                      <a:pt x="44747" y="78308"/>
                    </a:lnTo>
                    <a:lnTo>
                      <a:pt x="42510" y="76630"/>
                    </a:lnTo>
                    <a:lnTo>
                      <a:pt x="40832" y="76630"/>
                    </a:lnTo>
                    <a:lnTo>
                      <a:pt x="40832" y="74952"/>
                    </a:lnTo>
                    <a:lnTo>
                      <a:pt x="39154" y="74952"/>
                    </a:lnTo>
                    <a:lnTo>
                      <a:pt x="39154" y="73274"/>
                    </a:lnTo>
                    <a:lnTo>
                      <a:pt x="39154" y="71596"/>
                    </a:lnTo>
                    <a:lnTo>
                      <a:pt x="37476" y="71596"/>
                    </a:lnTo>
                    <a:lnTo>
                      <a:pt x="37476" y="69918"/>
                    </a:lnTo>
                    <a:lnTo>
                      <a:pt x="37476" y="69918"/>
                    </a:lnTo>
                    <a:lnTo>
                      <a:pt x="37476" y="67680"/>
                    </a:lnTo>
                    <a:lnTo>
                      <a:pt x="35798" y="67680"/>
                    </a:lnTo>
                    <a:lnTo>
                      <a:pt x="35798" y="66002"/>
                    </a:lnTo>
                    <a:lnTo>
                      <a:pt x="33561" y="66002"/>
                    </a:lnTo>
                    <a:lnTo>
                      <a:pt x="31883" y="66002"/>
                    </a:lnTo>
                    <a:lnTo>
                      <a:pt x="31883" y="64324"/>
                    </a:lnTo>
                    <a:lnTo>
                      <a:pt x="31883" y="62646"/>
                    </a:lnTo>
                    <a:lnTo>
                      <a:pt x="30204" y="62646"/>
                    </a:lnTo>
                    <a:lnTo>
                      <a:pt x="28526" y="62646"/>
                    </a:lnTo>
                    <a:lnTo>
                      <a:pt x="28526" y="60968"/>
                    </a:lnTo>
                    <a:lnTo>
                      <a:pt x="28526" y="58731"/>
                    </a:lnTo>
                    <a:lnTo>
                      <a:pt x="28526" y="60968"/>
                    </a:lnTo>
                    <a:lnTo>
                      <a:pt x="28526" y="58731"/>
                    </a:lnTo>
                    <a:lnTo>
                      <a:pt x="26848" y="58731"/>
                    </a:lnTo>
                    <a:lnTo>
                      <a:pt x="26848" y="57053"/>
                    </a:lnTo>
                    <a:lnTo>
                      <a:pt x="28526" y="55375"/>
                    </a:lnTo>
                    <a:lnTo>
                      <a:pt x="28526" y="55375"/>
                    </a:lnTo>
                    <a:lnTo>
                      <a:pt x="28526" y="53697"/>
                    </a:lnTo>
                    <a:lnTo>
                      <a:pt x="26848" y="53697"/>
                    </a:lnTo>
                    <a:lnTo>
                      <a:pt x="26848" y="53697"/>
                    </a:lnTo>
                    <a:lnTo>
                      <a:pt x="24611" y="53697"/>
                    </a:lnTo>
                    <a:lnTo>
                      <a:pt x="24611" y="55375"/>
                    </a:lnTo>
                    <a:lnTo>
                      <a:pt x="24611" y="57053"/>
                    </a:lnTo>
                    <a:lnTo>
                      <a:pt x="22933" y="57053"/>
                    </a:lnTo>
                    <a:lnTo>
                      <a:pt x="22933" y="55375"/>
                    </a:lnTo>
                    <a:lnTo>
                      <a:pt x="22933" y="53697"/>
                    </a:lnTo>
                    <a:lnTo>
                      <a:pt x="21255" y="53697"/>
                    </a:lnTo>
                    <a:lnTo>
                      <a:pt x="21255" y="52019"/>
                    </a:lnTo>
                    <a:lnTo>
                      <a:pt x="19577" y="52019"/>
                    </a:lnTo>
                    <a:lnTo>
                      <a:pt x="19577" y="49781"/>
                    </a:lnTo>
                    <a:lnTo>
                      <a:pt x="19577" y="48103"/>
                    </a:lnTo>
                    <a:lnTo>
                      <a:pt x="21255" y="48103"/>
                    </a:lnTo>
                    <a:lnTo>
                      <a:pt x="22933" y="48103"/>
                    </a:lnTo>
                    <a:lnTo>
                      <a:pt x="22933" y="46425"/>
                    </a:lnTo>
                    <a:lnTo>
                      <a:pt x="21255" y="46425"/>
                    </a:lnTo>
                    <a:lnTo>
                      <a:pt x="19577" y="46425"/>
                    </a:lnTo>
                    <a:lnTo>
                      <a:pt x="19577" y="44747"/>
                    </a:lnTo>
                    <a:lnTo>
                      <a:pt x="21255" y="44747"/>
                    </a:lnTo>
                    <a:lnTo>
                      <a:pt x="19577" y="44747"/>
                    </a:lnTo>
                    <a:lnTo>
                      <a:pt x="19577" y="46425"/>
                    </a:lnTo>
                    <a:lnTo>
                      <a:pt x="19577" y="44747"/>
                    </a:lnTo>
                    <a:lnTo>
                      <a:pt x="17899" y="44747"/>
                    </a:lnTo>
                    <a:lnTo>
                      <a:pt x="16221" y="44747"/>
                    </a:lnTo>
                    <a:lnTo>
                      <a:pt x="13984" y="44747"/>
                    </a:lnTo>
                    <a:lnTo>
                      <a:pt x="13984" y="43069"/>
                    </a:lnTo>
                    <a:lnTo>
                      <a:pt x="16221" y="43069"/>
                    </a:lnTo>
                    <a:lnTo>
                      <a:pt x="17899" y="43069"/>
                    </a:lnTo>
                    <a:lnTo>
                      <a:pt x="17899" y="41391"/>
                    </a:lnTo>
                    <a:lnTo>
                      <a:pt x="17899" y="41391"/>
                    </a:lnTo>
                    <a:lnTo>
                      <a:pt x="16221" y="41391"/>
                    </a:lnTo>
                    <a:lnTo>
                      <a:pt x="16221" y="39154"/>
                    </a:lnTo>
                    <a:lnTo>
                      <a:pt x="16221" y="39154"/>
                    </a:lnTo>
                    <a:lnTo>
                      <a:pt x="13984" y="39154"/>
                    </a:lnTo>
                    <a:lnTo>
                      <a:pt x="13984" y="37476"/>
                    </a:lnTo>
                    <a:lnTo>
                      <a:pt x="13984" y="35798"/>
                    </a:lnTo>
                    <a:lnTo>
                      <a:pt x="12306" y="35798"/>
                    </a:lnTo>
                    <a:lnTo>
                      <a:pt x="10627" y="35798"/>
                    </a:lnTo>
                    <a:lnTo>
                      <a:pt x="10627" y="34120"/>
                    </a:lnTo>
                    <a:lnTo>
                      <a:pt x="10627" y="34120"/>
                    </a:lnTo>
                    <a:lnTo>
                      <a:pt x="10627" y="32442"/>
                    </a:lnTo>
                    <a:lnTo>
                      <a:pt x="10627" y="30204"/>
                    </a:lnTo>
                    <a:lnTo>
                      <a:pt x="12306" y="30204"/>
                    </a:lnTo>
                    <a:lnTo>
                      <a:pt x="13984" y="32442"/>
                    </a:lnTo>
                    <a:lnTo>
                      <a:pt x="16221" y="34120"/>
                    </a:lnTo>
                    <a:lnTo>
                      <a:pt x="17899" y="34120"/>
                    </a:lnTo>
                    <a:lnTo>
                      <a:pt x="17899" y="32442"/>
                    </a:lnTo>
                    <a:lnTo>
                      <a:pt x="16221" y="30204"/>
                    </a:lnTo>
                    <a:lnTo>
                      <a:pt x="13984" y="28526"/>
                    </a:lnTo>
                    <a:lnTo>
                      <a:pt x="12306" y="28526"/>
                    </a:lnTo>
                    <a:lnTo>
                      <a:pt x="10627" y="28526"/>
                    </a:lnTo>
                    <a:lnTo>
                      <a:pt x="10627" y="28526"/>
                    </a:lnTo>
                    <a:lnTo>
                      <a:pt x="8949" y="28526"/>
                    </a:lnTo>
                    <a:lnTo>
                      <a:pt x="8949" y="28526"/>
                    </a:lnTo>
                    <a:lnTo>
                      <a:pt x="7271" y="26848"/>
                    </a:lnTo>
                    <a:lnTo>
                      <a:pt x="7271" y="28526"/>
                    </a:lnTo>
                    <a:lnTo>
                      <a:pt x="5034" y="28526"/>
                    </a:lnTo>
                    <a:lnTo>
                      <a:pt x="5034" y="26848"/>
                    </a:lnTo>
                    <a:lnTo>
                      <a:pt x="5034" y="25170"/>
                    </a:lnTo>
                    <a:lnTo>
                      <a:pt x="3356" y="23492"/>
                    </a:lnTo>
                    <a:lnTo>
                      <a:pt x="3356" y="21255"/>
                    </a:lnTo>
                    <a:lnTo>
                      <a:pt x="5034" y="21255"/>
                    </a:lnTo>
                    <a:lnTo>
                      <a:pt x="5034" y="21255"/>
                    </a:lnTo>
                    <a:lnTo>
                      <a:pt x="5034" y="19577"/>
                    </a:lnTo>
                    <a:lnTo>
                      <a:pt x="3356" y="19577"/>
                    </a:lnTo>
                    <a:lnTo>
                      <a:pt x="3356" y="17899"/>
                    </a:lnTo>
                    <a:lnTo>
                      <a:pt x="3356" y="17899"/>
                    </a:lnTo>
                    <a:lnTo>
                      <a:pt x="3356" y="16221"/>
                    </a:lnTo>
                    <a:lnTo>
                      <a:pt x="1678" y="16221"/>
                    </a:lnTo>
                    <a:lnTo>
                      <a:pt x="1678" y="14543"/>
                    </a:lnTo>
                    <a:lnTo>
                      <a:pt x="1678" y="12865"/>
                    </a:lnTo>
                    <a:lnTo>
                      <a:pt x="1678" y="10627"/>
                    </a:lnTo>
                    <a:lnTo>
                      <a:pt x="0" y="10627"/>
                    </a:lnTo>
                    <a:lnTo>
                      <a:pt x="0" y="8949"/>
                    </a:lnTo>
                    <a:lnTo>
                      <a:pt x="1678" y="8949"/>
                    </a:lnTo>
                    <a:lnTo>
                      <a:pt x="1678" y="7271"/>
                    </a:lnTo>
                    <a:lnTo>
                      <a:pt x="1678" y="5593"/>
                    </a:lnTo>
                    <a:lnTo>
                      <a:pt x="1678" y="3915"/>
                    </a:lnTo>
                    <a:lnTo>
                      <a:pt x="1678" y="1678"/>
                    </a:lnTo>
                    <a:lnTo>
                      <a:pt x="1678" y="0"/>
                    </a:lnTo>
                    <a:lnTo>
                      <a:pt x="3356" y="0"/>
                    </a:lnTo>
                    <a:lnTo>
                      <a:pt x="3356" y="0"/>
                    </a:lnTo>
                    <a:lnTo>
                      <a:pt x="5034" y="0"/>
                    </a:lnTo>
                    <a:lnTo>
                      <a:pt x="7271" y="0"/>
                    </a:lnTo>
                    <a:lnTo>
                      <a:pt x="8949" y="0"/>
                    </a:lnTo>
                    <a:lnTo>
                      <a:pt x="10627" y="0"/>
                    </a:lnTo>
                    <a:lnTo>
                      <a:pt x="12306" y="0"/>
                    </a:lnTo>
                    <a:lnTo>
                      <a:pt x="13984" y="0"/>
                    </a:lnTo>
                    <a:lnTo>
                      <a:pt x="13984" y="1678"/>
                    </a:lnTo>
                    <a:lnTo>
                      <a:pt x="13984" y="3915"/>
                    </a:lnTo>
                  </a:path>
                </a:pathLst>
              </a:custGeom>
              <a:solidFill>
                <a:srgbClr val="E4E4E4"/>
              </a:solidFill>
              <a:ln w="2794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>
                  <a:solidFill>
                    <a:srgbClr val="000000"/>
                  </a:solidFill>
                  <a:latin typeface="Trebuchet M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27741C36-279E-74E4-676C-68D27AF22926}"/>
                  </a:ext>
                </a:extLst>
              </p:cNvPr>
              <p:cNvSpPr/>
              <p:nvPr/>
            </p:nvSpPr>
            <p:spPr>
              <a:xfrm>
                <a:off x="1408179" y="2635233"/>
                <a:ext cx="44747" cy="69917"/>
              </a:xfrm>
              <a:custGeom>
                <a:avLst/>
                <a:gdLst>
                  <a:gd name="csX0" fmla="*/ 30205 w 44747"/>
                  <a:gd name="csY0" fmla="*/ 20136 h 69917"/>
                  <a:gd name="csX1" fmla="*/ 30205 w 44747"/>
                  <a:gd name="csY1" fmla="*/ 21814 h 69917"/>
                  <a:gd name="csX2" fmla="*/ 32442 w 44747"/>
                  <a:gd name="csY2" fmla="*/ 23492 h 69917"/>
                  <a:gd name="csX3" fmla="*/ 32442 w 44747"/>
                  <a:gd name="csY3" fmla="*/ 25170 h 69917"/>
                  <a:gd name="csX4" fmla="*/ 32442 w 44747"/>
                  <a:gd name="csY4" fmla="*/ 26848 h 69917"/>
                  <a:gd name="csX5" fmla="*/ 32442 w 44747"/>
                  <a:gd name="csY5" fmla="*/ 28527 h 69917"/>
                  <a:gd name="csX6" fmla="*/ 32442 w 44747"/>
                  <a:gd name="csY6" fmla="*/ 30764 h 69917"/>
                  <a:gd name="csX7" fmla="*/ 32442 w 44747"/>
                  <a:gd name="csY7" fmla="*/ 28527 h 69917"/>
                  <a:gd name="csX8" fmla="*/ 32442 w 44747"/>
                  <a:gd name="csY8" fmla="*/ 30764 h 69917"/>
                  <a:gd name="csX9" fmla="*/ 32442 w 44747"/>
                  <a:gd name="csY9" fmla="*/ 30764 h 69917"/>
                  <a:gd name="csX10" fmla="*/ 32442 w 44747"/>
                  <a:gd name="csY10" fmla="*/ 32442 h 69917"/>
                  <a:gd name="csX11" fmla="*/ 32442 w 44747"/>
                  <a:gd name="csY11" fmla="*/ 32442 h 69917"/>
                  <a:gd name="csX12" fmla="*/ 32442 w 44747"/>
                  <a:gd name="csY12" fmla="*/ 35798 h 69917"/>
                  <a:gd name="csX13" fmla="*/ 37476 w 44747"/>
                  <a:gd name="csY13" fmla="*/ 39713 h 69917"/>
                  <a:gd name="csX14" fmla="*/ 37476 w 44747"/>
                  <a:gd name="csY14" fmla="*/ 39713 h 69917"/>
                  <a:gd name="csX15" fmla="*/ 37476 w 44747"/>
                  <a:gd name="csY15" fmla="*/ 41391 h 69917"/>
                  <a:gd name="csX16" fmla="*/ 37476 w 44747"/>
                  <a:gd name="csY16" fmla="*/ 43069 h 69917"/>
                  <a:gd name="csX17" fmla="*/ 39154 w 44747"/>
                  <a:gd name="csY17" fmla="*/ 43069 h 69917"/>
                  <a:gd name="csX18" fmla="*/ 39154 w 44747"/>
                  <a:gd name="csY18" fmla="*/ 44747 h 69917"/>
                  <a:gd name="csX19" fmla="*/ 40832 w 44747"/>
                  <a:gd name="csY19" fmla="*/ 44747 h 69917"/>
                  <a:gd name="csX20" fmla="*/ 40832 w 44747"/>
                  <a:gd name="csY20" fmla="*/ 46425 h 69917"/>
                  <a:gd name="csX21" fmla="*/ 40832 w 44747"/>
                  <a:gd name="csY21" fmla="*/ 48663 h 69917"/>
                  <a:gd name="csX22" fmla="*/ 40832 w 44747"/>
                  <a:gd name="csY22" fmla="*/ 48663 h 69917"/>
                  <a:gd name="csX23" fmla="*/ 43069 w 44747"/>
                  <a:gd name="csY23" fmla="*/ 48663 h 69917"/>
                  <a:gd name="csX24" fmla="*/ 43069 w 44747"/>
                  <a:gd name="csY24" fmla="*/ 46425 h 69917"/>
                  <a:gd name="csX25" fmla="*/ 44747 w 44747"/>
                  <a:gd name="csY25" fmla="*/ 46425 h 69917"/>
                  <a:gd name="csX26" fmla="*/ 44747 w 44747"/>
                  <a:gd name="csY26" fmla="*/ 48663 h 69917"/>
                  <a:gd name="csX27" fmla="*/ 44747 w 44747"/>
                  <a:gd name="csY27" fmla="*/ 50341 h 69917"/>
                  <a:gd name="csX28" fmla="*/ 43069 w 44747"/>
                  <a:gd name="csY28" fmla="*/ 50341 h 69917"/>
                  <a:gd name="csX29" fmla="*/ 43069 w 44747"/>
                  <a:gd name="csY29" fmla="*/ 52019 h 69917"/>
                  <a:gd name="csX30" fmla="*/ 44747 w 44747"/>
                  <a:gd name="csY30" fmla="*/ 52019 h 69917"/>
                  <a:gd name="csX31" fmla="*/ 44747 w 44747"/>
                  <a:gd name="csY31" fmla="*/ 53697 h 69917"/>
                  <a:gd name="csX32" fmla="*/ 43069 w 44747"/>
                  <a:gd name="csY32" fmla="*/ 53697 h 69917"/>
                  <a:gd name="csX33" fmla="*/ 43069 w 44747"/>
                  <a:gd name="csY33" fmla="*/ 53697 h 69917"/>
                  <a:gd name="csX34" fmla="*/ 43069 w 44747"/>
                  <a:gd name="csY34" fmla="*/ 55375 h 69917"/>
                  <a:gd name="csX35" fmla="*/ 44747 w 44747"/>
                  <a:gd name="csY35" fmla="*/ 55375 h 69917"/>
                  <a:gd name="csX36" fmla="*/ 44747 w 44747"/>
                  <a:gd name="csY36" fmla="*/ 57053 h 69917"/>
                  <a:gd name="csX37" fmla="*/ 44747 w 44747"/>
                  <a:gd name="csY37" fmla="*/ 59290 h 69917"/>
                  <a:gd name="csX38" fmla="*/ 44747 w 44747"/>
                  <a:gd name="csY38" fmla="*/ 59290 h 69917"/>
                  <a:gd name="csX39" fmla="*/ 44747 w 44747"/>
                  <a:gd name="csY39" fmla="*/ 60968 h 69917"/>
                  <a:gd name="csX40" fmla="*/ 44747 w 44747"/>
                  <a:gd name="csY40" fmla="*/ 62646 h 69917"/>
                  <a:gd name="csX41" fmla="*/ 44747 w 44747"/>
                  <a:gd name="csY41" fmla="*/ 62646 h 69917"/>
                  <a:gd name="csX42" fmla="*/ 44747 w 44747"/>
                  <a:gd name="csY42" fmla="*/ 64324 h 69917"/>
                  <a:gd name="csX43" fmla="*/ 44747 w 44747"/>
                  <a:gd name="csY43" fmla="*/ 66002 h 69917"/>
                  <a:gd name="csX44" fmla="*/ 44747 w 44747"/>
                  <a:gd name="csY44" fmla="*/ 68240 h 69917"/>
                  <a:gd name="csX45" fmla="*/ 44747 w 44747"/>
                  <a:gd name="csY45" fmla="*/ 68240 h 69917"/>
                  <a:gd name="csX46" fmla="*/ 44747 w 44747"/>
                  <a:gd name="csY46" fmla="*/ 69918 h 69917"/>
                  <a:gd name="csX47" fmla="*/ 43069 w 44747"/>
                  <a:gd name="csY47" fmla="*/ 69918 h 69917"/>
                  <a:gd name="csX48" fmla="*/ 40832 w 44747"/>
                  <a:gd name="csY48" fmla="*/ 69918 h 69917"/>
                  <a:gd name="csX49" fmla="*/ 39154 w 44747"/>
                  <a:gd name="csY49" fmla="*/ 69918 h 69917"/>
                  <a:gd name="csX50" fmla="*/ 37476 w 44747"/>
                  <a:gd name="csY50" fmla="*/ 69918 h 69917"/>
                  <a:gd name="csX51" fmla="*/ 37476 w 44747"/>
                  <a:gd name="csY51" fmla="*/ 69918 h 69917"/>
                  <a:gd name="csX52" fmla="*/ 35798 w 44747"/>
                  <a:gd name="csY52" fmla="*/ 68240 h 69917"/>
                  <a:gd name="csX53" fmla="*/ 35798 w 44747"/>
                  <a:gd name="csY53" fmla="*/ 66002 h 69917"/>
                  <a:gd name="csX54" fmla="*/ 35798 w 44747"/>
                  <a:gd name="csY54" fmla="*/ 64324 h 69917"/>
                  <a:gd name="csX55" fmla="*/ 35798 w 44747"/>
                  <a:gd name="csY55" fmla="*/ 62646 h 69917"/>
                  <a:gd name="csX56" fmla="*/ 35798 w 44747"/>
                  <a:gd name="csY56" fmla="*/ 62646 h 69917"/>
                  <a:gd name="csX57" fmla="*/ 35798 w 44747"/>
                  <a:gd name="csY57" fmla="*/ 60968 h 69917"/>
                  <a:gd name="csX58" fmla="*/ 34120 w 44747"/>
                  <a:gd name="csY58" fmla="*/ 60968 h 69917"/>
                  <a:gd name="csX59" fmla="*/ 32442 w 44747"/>
                  <a:gd name="csY59" fmla="*/ 60968 h 69917"/>
                  <a:gd name="csX60" fmla="*/ 32442 w 44747"/>
                  <a:gd name="csY60" fmla="*/ 60968 h 69917"/>
                  <a:gd name="csX61" fmla="*/ 30205 w 44747"/>
                  <a:gd name="csY61" fmla="*/ 60968 h 69917"/>
                  <a:gd name="csX62" fmla="*/ 32442 w 44747"/>
                  <a:gd name="csY62" fmla="*/ 60968 h 69917"/>
                  <a:gd name="csX63" fmla="*/ 30205 w 44747"/>
                  <a:gd name="csY63" fmla="*/ 60968 h 69917"/>
                  <a:gd name="csX64" fmla="*/ 30205 w 44747"/>
                  <a:gd name="csY64" fmla="*/ 59290 h 69917"/>
                  <a:gd name="csX65" fmla="*/ 30205 w 44747"/>
                  <a:gd name="csY65" fmla="*/ 57053 h 69917"/>
                  <a:gd name="csX66" fmla="*/ 30205 w 44747"/>
                  <a:gd name="csY66" fmla="*/ 55375 h 69917"/>
                  <a:gd name="csX67" fmla="*/ 30205 w 44747"/>
                  <a:gd name="csY67" fmla="*/ 55375 h 69917"/>
                  <a:gd name="csX68" fmla="*/ 30205 w 44747"/>
                  <a:gd name="csY68" fmla="*/ 55375 h 69917"/>
                  <a:gd name="csX69" fmla="*/ 28527 w 44747"/>
                  <a:gd name="csY69" fmla="*/ 53697 h 69917"/>
                  <a:gd name="csX70" fmla="*/ 28527 w 44747"/>
                  <a:gd name="csY70" fmla="*/ 52019 h 69917"/>
                  <a:gd name="csX71" fmla="*/ 28527 w 44747"/>
                  <a:gd name="csY71" fmla="*/ 52019 h 69917"/>
                  <a:gd name="csX72" fmla="*/ 26848 w 44747"/>
                  <a:gd name="csY72" fmla="*/ 52019 h 69917"/>
                  <a:gd name="csX73" fmla="*/ 25170 w 44747"/>
                  <a:gd name="csY73" fmla="*/ 50341 h 69917"/>
                  <a:gd name="csX74" fmla="*/ 25170 w 44747"/>
                  <a:gd name="csY74" fmla="*/ 48663 h 69917"/>
                  <a:gd name="csX75" fmla="*/ 23492 w 44747"/>
                  <a:gd name="csY75" fmla="*/ 48663 h 69917"/>
                  <a:gd name="csX76" fmla="*/ 21255 w 44747"/>
                  <a:gd name="csY76" fmla="*/ 48663 h 69917"/>
                  <a:gd name="csX77" fmla="*/ 21255 w 44747"/>
                  <a:gd name="csY77" fmla="*/ 48663 h 69917"/>
                  <a:gd name="csX78" fmla="*/ 21255 w 44747"/>
                  <a:gd name="csY78" fmla="*/ 46425 h 69917"/>
                  <a:gd name="csX79" fmla="*/ 19577 w 44747"/>
                  <a:gd name="csY79" fmla="*/ 46425 h 69917"/>
                  <a:gd name="csX80" fmla="*/ 17899 w 44747"/>
                  <a:gd name="csY80" fmla="*/ 46425 h 69917"/>
                  <a:gd name="csX81" fmla="*/ 16221 w 44747"/>
                  <a:gd name="csY81" fmla="*/ 46425 h 69917"/>
                  <a:gd name="csX82" fmla="*/ 14543 w 44747"/>
                  <a:gd name="csY82" fmla="*/ 46425 h 69917"/>
                  <a:gd name="csX83" fmla="*/ 12306 w 44747"/>
                  <a:gd name="csY83" fmla="*/ 44747 h 69917"/>
                  <a:gd name="csX84" fmla="*/ 12306 w 44747"/>
                  <a:gd name="csY84" fmla="*/ 43069 h 69917"/>
                  <a:gd name="csX85" fmla="*/ 14543 w 44747"/>
                  <a:gd name="csY85" fmla="*/ 43069 h 69917"/>
                  <a:gd name="csX86" fmla="*/ 16221 w 44747"/>
                  <a:gd name="csY86" fmla="*/ 43069 h 69917"/>
                  <a:gd name="csX87" fmla="*/ 17899 w 44747"/>
                  <a:gd name="csY87" fmla="*/ 43069 h 69917"/>
                  <a:gd name="csX88" fmla="*/ 19577 w 44747"/>
                  <a:gd name="csY88" fmla="*/ 43069 h 69917"/>
                  <a:gd name="csX89" fmla="*/ 19577 w 44747"/>
                  <a:gd name="csY89" fmla="*/ 43069 h 69917"/>
                  <a:gd name="csX90" fmla="*/ 19577 w 44747"/>
                  <a:gd name="csY90" fmla="*/ 41391 h 69917"/>
                  <a:gd name="csX91" fmla="*/ 19577 w 44747"/>
                  <a:gd name="csY91" fmla="*/ 39713 h 69917"/>
                  <a:gd name="csX92" fmla="*/ 17899 w 44747"/>
                  <a:gd name="csY92" fmla="*/ 39713 h 69917"/>
                  <a:gd name="csX93" fmla="*/ 17899 w 44747"/>
                  <a:gd name="csY93" fmla="*/ 37476 h 69917"/>
                  <a:gd name="csX94" fmla="*/ 17899 w 44747"/>
                  <a:gd name="csY94" fmla="*/ 37476 h 69917"/>
                  <a:gd name="csX95" fmla="*/ 17899 w 44747"/>
                  <a:gd name="csY95" fmla="*/ 35798 h 69917"/>
                  <a:gd name="csX96" fmla="*/ 17899 w 44747"/>
                  <a:gd name="csY96" fmla="*/ 34120 h 69917"/>
                  <a:gd name="csX97" fmla="*/ 17899 w 44747"/>
                  <a:gd name="csY97" fmla="*/ 32442 h 69917"/>
                  <a:gd name="csX98" fmla="*/ 17899 w 44747"/>
                  <a:gd name="csY98" fmla="*/ 32442 h 69917"/>
                  <a:gd name="csX99" fmla="*/ 16221 w 44747"/>
                  <a:gd name="csY99" fmla="*/ 32442 h 69917"/>
                  <a:gd name="csX100" fmla="*/ 14543 w 44747"/>
                  <a:gd name="csY100" fmla="*/ 32442 h 69917"/>
                  <a:gd name="csX101" fmla="*/ 14543 w 44747"/>
                  <a:gd name="csY101" fmla="*/ 34120 h 69917"/>
                  <a:gd name="csX102" fmla="*/ 12306 w 44747"/>
                  <a:gd name="csY102" fmla="*/ 32442 h 69917"/>
                  <a:gd name="csX103" fmla="*/ 10628 w 44747"/>
                  <a:gd name="csY103" fmla="*/ 32442 h 69917"/>
                  <a:gd name="csX104" fmla="*/ 10628 w 44747"/>
                  <a:gd name="csY104" fmla="*/ 30764 h 69917"/>
                  <a:gd name="csX105" fmla="*/ 10628 w 44747"/>
                  <a:gd name="csY105" fmla="*/ 30764 h 69917"/>
                  <a:gd name="csX106" fmla="*/ 10628 w 44747"/>
                  <a:gd name="csY106" fmla="*/ 28527 h 69917"/>
                  <a:gd name="csX107" fmla="*/ 10628 w 44747"/>
                  <a:gd name="csY107" fmla="*/ 26848 h 69917"/>
                  <a:gd name="csX108" fmla="*/ 12306 w 44747"/>
                  <a:gd name="csY108" fmla="*/ 26848 h 69917"/>
                  <a:gd name="csX109" fmla="*/ 12306 w 44747"/>
                  <a:gd name="csY109" fmla="*/ 26848 h 69917"/>
                  <a:gd name="csX110" fmla="*/ 14543 w 44747"/>
                  <a:gd name="csY110" fmla="*/ 26848 h 69917"/>
                  <a:gd name="csX111" fmla="*/ 14543 w 44747"/>
                  <a:gd name="csY111" fmla="*/ 25170 h 69917"/>
                  <a:gd name="csX112" fmla="*/ 16221 w 44747"/>
                  <a:gd name="csY112" fmla="*/ 23492 h 69917"/>
                  <a:gd name="csX113" fmla="*/ 14543 w 44747"/>
                  <a:gd name="csY113" fmla="*/ 20136 h 69917"/>
                  <a:gd name="csX114" fmla="*/ 14543 w 44747"/>
                  <a:gd name="csY114" fmla="*/ 21814 h 69917"/>
                  <a:gd name="csX115" fmla="*/ 14543 w 44747"/>
                  <a:gd name="csY115" fmla="*/ 20136 h 69917"/>
                  <a:gd name="csX116" fmla="*/ 14543 w 44747"/>
                  <a:gd name="csY116" fmla="*/ 17899 h 69917"/>
                  <a:gd name="csX117" fmla="*/ 12306 w 44747"/>
                  <a:gd name="csY117" fmla="*/ 17899 h 69917"/>
                  <a:gd name="csX118" fmla="*/ 12306 w 44747"/>
                  <a:gd name="csY118" fmla="*/ 16221 h 69917"/>
                  <a:gd name="csX119" fmla="*/ 12306 w 44747"/>
                  <a:gd name="csY119" fmla="*/ 16221 h 69917"/>
                  <a:gd name="csX120" fmla="*/ 10628 w 44747"/>
                  <a:gd name="csY120" fmla="*/ 16221 h 69917"/>
                  <a:gd name="csX121" fmla="*/ 10628 w 44747"/>
                  <a:gd name="csY121" fmla="*/ 14543 h 69917"/>
                  <a:gd name="csX122" fmla="*/ 8950 w 44747"/>
                  <a:gd name="csY122" fmla="*/ 14543 h 69917"/>
                  <a:gd name="csX123" fmla="*/ 7271 w 44747"/>
                  <a:gd name="csY123" fmla="*/ 14543 h 69917"/>
                  <a:gd name="csX124" fmla="*/ 7271 w 44747"/>
                  <a:gd name="csY124" fmla="*/ 16221 h 69917"/>
                  <a:gd name="csX125" fmla="*/ 5593 w 44747"/>
                  <a:gd name="csY125" fmla="*/ 16221 h 69917"/>
                  <a:gd name="csX126" fmla="*/ 3915 w 44747"/>
                  <a:gd name="csY126" fmla="*/ 16221 h 69917"/>
                  <a:gd name="csX127" fmla="*/ 3915 w 44747"/>
                  <a:gd name="csY127" fmla="*/ 17899 h 69917"/>
                  <a:gd name="csX128" fmla="*/ 3915 w 44747"/>
                  <a:gd name="csY128" fmla="*/ 20136 h 69917"/>
                  <a:gd name="csX129" fmla="*/ 1678 w 44747"/>
                  <a:gd name="csY129" fmla="*/ 20136 h 69917"/>
                  <a:gd name="csX130" fmla="*/ 0 w 44747"/>
                  <a:gd name="csY130" fmla="*/ 20136 h 69917"/>
                  <a:gd name="csX131" fmla="*/ 0 w 44747"/>
                  <a:gd name="csY131" fmla="*/ 17899 h 69917"/>
                  <a:gd name="csX132" fmla="*/ 0 w 44747"/>
                  <a:gd name="csY132" fmla="*/ 16221 h 69917"/>
                  <a:gd name="csX133" fmla="*/ 1678 w 44747"/>
                  <a:gd name="csY133" fmla="*/ 16221 h 69917"/>
                  <a:gd name="csX134" fmla="*/ 1678 w 44747"/>
                  <a:gd name="csY134" fmla="*/ 14543 h 69917"/>
                  <a:gd name="csX135" fmla="*/ 3915 w 44747"/>
                  <a:gd name="csY135" fmla="*/ 14543 h 69917"/>
                  <a:gd name="csX136" fmla="*/ 3915 w 44747"/>
                  <a:gd name="csY136" fmla="*/ 12865 h 69917"/>
                  <a:gd name="csX137" fmla="*/ 5593 w 44747"/>
                  <a:gd name="csY137" fmla="*/ 12865 h 69917"/>
                  <a:gd name="csX138" fmla="*/ 5593 w 44747"/>
                  <a:gd name="csY138" fmla="*/ 11187 h 69917"/>
                  <a:gd name="csX139" fmla="*/ 3915 w 44747"/>
                  <a:gd name="csY139" fmla="*/ 11187 h 69917"/>
                  <a:gd name="csX140" fmla="*/ 3915 w 44747"/>
                  <a:gd name="csY140" fmla="*/ 8950 h 69917"/>
                  <a:gd name="csX141" fmla="*/ 5593 w 44747"/>
                  <a:gd name="csY141" fmla="*/ 8950 h 69917"/>
                  <a:gd name="csX142" fmla="*/ 7271 w 44747"/>
                  <a:gd name="csY142" fmla="*/ 8950 h 69917"/>
                  <a:gd name="csX143" fmla="*/ 7271 w 44747"/>
                  <a:gd name="csY143" fmla="*/ 7271 h 69917"/>
                  <a:gd name="csX144" fmla="*/ 5593 w 44747"/>
                  <a:gd name="csY144" fmla="*/ 7271 h 69917"/>
                  <a:gd name="csX145" fmla="*/ 3915 w 44747"/>
                  <a:gd name="csY145" fmla="*/ 7271 h 69917"/>
                  <a:gd name="csX146" fmla="*/ 3915 w 44747"/>
                  <a:gd name="csY146" fmla="*/ 5593 h 69917"/>
                  <a:gd name="csX147" fmla="*/ 3915 w 44747"/>
                  <a:gd name="csY147" fmla="*/ 3915 h 69917"/>
                  <a:gd name="csX148" fmla="*/ 5593 w 44747"/>
                  <a:gd name="csY148" fmla="*/ 3915 h 69917"/>
                  <a:gd name="csX149" fmla="*/ 5593 w 44747"/>
                  <a:gd name="csY149" fmla="*/ 2237 h 69917"/>
                  <a:gd name="csX150" fmla="*/ 3915 w 44747"/>
                  <a:gd name="csY150" fmla="*/ 2237 h 69917"/>
                  <a:gd name="csX151" fmla="*/ 3915 w 44747"/>
                  <a:gd name="csY151" fmla="*/ 0 h 69917"/>
                  <a:gd name="csX152" fmla="*/ 5593 w 44747"/>
                  <a:gd name="csY152" fmla="*/ 0 h 69917"/>
                  <a:gd name="csX153" fmla="*/ 7271 w 44747"/>
                  <a:gd name="csY153" fmla="*/ 0 h 69917"/>
                  <a:gd name="csX154" fmla="*/ 7271 w 44747"/>
                  <a:gd name="csY154" fmla="*/ 2237 h 69917"/>
                  <a:gd name="csX155" fmla="*/ 8950 w 44747"/>
                  <a:gd name="csY155" fmla="*/ 2237 h 69917"/>
                  <a:gd name="csX156" fmla="*/ 10628 w 44747"/>
                  <a:gd name="csY156" fmla="*/ 2237 h 69917"/>
                  <a:gd name="csX157" fmla="*/ 12306 w 44747"/>
                  <a:gd name="csY157" fmla="*/ 2237 h 69917"/>
                  <a:gd name="csX158" fmla="*/ 14543 w 44747"/>
                  <a:gd name="csY158" fmla="*/ 2237 h 69917"/>
                  <a:gd name="csX159" fmla="*/ 16221 w 44747"/>
                  <a:gd name="csY159" fmla="*/ 2237 h 69917"/>
                  <a:gd name="csX160" fmla="*/ 16221 w 44747"/>
                  <a:gd name="csY160" fmla="*/ 3915 h 69917"/>
                  <a:gd name="csX161" fmla="*/ 17899 w 44747"/>
                  <a:gd name="csY161" fmla="*/ 3915 h 69917"/>
                  <a:gd name="csX162" fmla="*/ 17899 w 44747"/>
                  <a:gd name="csY162" fmla="*/ 5593 h 69917"/>
                  <a:gd name="csX163" fmla="*/ 17899 w 44747"/>
                  <a:gd name="csY163" fmla="*/ 7271 h 69917"/>
                  <a:gd name="csX164" fmla="*/ 19577 w 44747"/>
                  <a:gd name="csY164" fmla="*/ 7271 h 69917"/>
                  <a:gd name="csX165" fmla="*/ 19577 w 44747"/>
                  <a:gd name="csY165" fmla="*/ 8950 h 69917"/>
                  <a:gd name="csX166" fmla="*/ 17899 w 44747"/>
                  <a:gd name="csY166" fmla="*/ 8950 h 69917"/>
                  <a:gd name="csX167" fmla="*/ 17899 w 44747"/>
                  <a:gd name="csY167" fmla="*/ 11187 h 69917"/>
                  <a:gd name="csX168" fmla="*/ 17899 w 44747"/>
                  <a:gd name="csY168" fmla="*/ 12865 h 69917"/>
                  <a:gd name="csX169" fmla="*/ 17899 w 44747"/>
                  <a:gd name="csY169" fmla="*/ 14543 h 69917"/>
                  <a:gd name="csX170" fmla="*/ 19577 w 44747"/>
                  <a:gd name="csY170" fmla="*/ 14543 h 69917"/>
                  <a:gd name="csX171" fmla="*/ 19577 w 44747"/>
                  <a:gd name="csY171" fmla="*/ 14543 h 69917"/>
                  <a:gd name="csX172" fmla="*/ 21255 w 44747"/>
                  <a:gd name="csY172" fmla="*/ 14543 h 69917"/>
                  <a:gd name="csX173" fmla="*/ 23492 w 44747"/>
                  <a:gd name="csY173" fmla="*/ 14543 h 69917"/>
                  <a:gd name="csX174" fmla="*/ 25170 w 44747"/>
                  <a:gd name="csY174" fmla="*/ 14543 h 69917"/>
                  <a:gd name="csX175" fmla="*/ 25170 w 44747"/>
                  <a:gd name="csY175" fmla="*/ 16221 h 69917"/>
                  <a:gd name="csX176" fmla="*/ 26848 w 44747"/>
                  <a:gd name="csY176" fmla="*/ 16221 h 69917"/>
                  <a:gd name="csX177" fmla="*/ 26848 w 44747"/>
                  <a:gd name="csY177" fmla="*/ 17899 h 69917"/>
                  <a:gd name="csX178" fmla="*/ 30205 w 44747"/>
                  <a:gd name="csY178" fmla="*/ 20136 h 699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</a:cxnLst>
                <a:rect l="l" t="t" r="r" b="b"/>
                <a:pathLst>
                  <a:path w="44747" h="69917">
                    <a:moveTo>
                      <a:pt x="30205" y="20136"/>
                    </a:moveTo>
                    <a:lnTo>
                      <a:pt x="30205" y="21814"/>
                    </a:lnTo>
                    <a:lnTo>
                      <a:pt x="32442" y="23492"/>
                    </a:lnTo>
                    <a:lnTo>
                      <a:pt x="32442" y="25170"/>
                    </a:lnTo>
                    <a:lnTo>
                      <a:pt x="32442" y="26848"/>
                    </a:lnTo>
                    <a:lnTo>
                      <a:pt x="32442" y="28527"/>
                    </a:lnTo>
                    <a:lnTo>
                      <a:pt x="32442" y="30764"/>
                    </a:lnTo>
                    <a:lnTo>
                      <a:pt x="32442" y="28527"/>
                    </a:lnTo>
                    <a:lnTo>
                      <a:pt x="32442" y="30764"/>
                    </a:lnTo>
                    <a:lnTo>
                      <a:pt x="32442" y="30764"/>
                    </a:lnTo>
                    <a:lnTo>
                      <a:pt x="32442" y="32442"/>
                    </a:lnTo>
                    <a:lnTo>
                      <a:pt x="32442" y="32442"/>
                    </a:lnTo>
                    <a:lnTo>
                      <a:pt x="32442" y="35798"/>
                    </a:lnTo>
                    <a:lnTo>
                      <a:pt x="37476" y="39713"/>
                    </a:lnTo>
                    <a:lnTo>
                      <a:pt x="37476" y="39713"/>
                    </a:lnTo>
                    <a:lnTo>
                      <a:pt x="37476" y="41391"/>
                    </a:lnTo>
                    <a:lnTo>
                      <a:pt x="37476" y="43069"/>
                    </a:lnTo>
                    <a:lnTo>
                      <a:pt x="39154" y="43069"/>
                    </a:lnTo>
                    <a:lnTo>
                      <a:pt x="39154" y="44747"/>
                    </a:lnTo>
                    <a:lnTo>
                      <a:pt x="40832" y="44747"/>
                    </a:lnTo>
                    <a:lnTo>
                      <a:pt x="40832" y="46425"/>
                    </a:lnTo>
                    <a:lnTo>
                      <a:pt x="40832" y="48663"/>
                    </a:lnTo>
                    <a:lnTo>
                      <a:pt x="40832" y="48663"/>
                    </a:lnTo>
                    <a:lnTo>
                      <a:pt x="43069" y="48663"/>
                    </a:lnTo>
                    <a:lnTo>
                      <a:pt x="43069" y="46425"/>
                    </a:lnTo>
                    <a:lnTo>
                      <a:pt x="44747" y="46425"/>
                    </a:lnTo>
                    <a:lnTo>
                      <a:pt x="44747" y="48663"/>
                    </a:lnTo>
                    <a:lnTo>
                      <a:pt x="44747" y="50341"/>
                    </a:lnTo>
                    <a:lnTo>
                      <a:pt x="43069" y="50341"/>
                    </a:lnTo>
                    <a:lnTo>
                      <a:pt x="43069" y="52019"/>
                    </a:lnTo>
                    <a:lnTo>
                      <a:pt x="44747" y="52019"/>
                    </a:lnTo>
                    <a:lnTo>
                      <a:pt x="44747" y="53697"/>
                    </a:lnTo>
                    <a:lnTo>
                      <a:pt x="43069" y="53697"/>
                    </a:lnTo>
                    <a:lnTo>
                      <a:pt x="43069" y="53697"/>
                    </a:lnTo>
                    <a:lnTo>
                      <a:pt x="43069" y="55375"/>
                    </a:lnTo>
                    <a:lnTo>
                      <a:pt x="44747" y="55375"/>
                    </a:lnTo>
                    <a:lnTo>
                      <a:pt x="44747" y="57053"/>
                    </a:lnTo>
                    <a:lnTo>
                      <a:pt x="44747" y="59290"/>
                    </a:lnTo>
                    <a:lnTo>
                      <a:pt x="44747" y="59290"/>
                    </a:lnTo>
                    <a:lnTo>
                      <a:pt x="44747" y="60968"/>
                    </a:lnTo>
                    <a:lnTo>
                      <a:pt x="44747" y="62646"/>
                    </a:lnTo>
                    <a:lnTo>
                      <a:pt x="44747" y="62646"/>
                    </a:lnTo>
                    <a:lnTo>
                      <a:pt x="44747" y="64324"/>
                    </a:lnTo>
                    <a:lnTo>
                      <a:pt x="44747" y="66002"/>
                    </a:lnTo>
                    <a:lnTo>
                      <a:pt x="44747" y="68240"/>
                    </a:lnTo>
                    <a:lnTo>
                      <a:pt x="44747" y="68240"/>
                    </a:lnTo>
                    <a:lnTo>
                      <a:pt x="44747" y="69918"/>
                    </a:lnTo>
                    <a:lnTo>
                      <a:pt x="43069" y="69918"/>
                    </a:lnTo>
                    <a:lnTo>
                      <a:pt x="40832" y="69918"/>
                    </a:lnTo>
                    <a:lnTo>
                      <a:pt x="39154" y="69918"/>
                    </a:lnTo>
                    <a:lnTo>
                      <a:pt x="37476" y="69918"/>
                    </a:lnTo>
                    <a:lnTo>
                      <a:pt x="37476" y="69918"/>
                    </a:lnTo>
                    <a:lnTo>
                      <a:pt x="35798" y="68240"/>
                    </a:lnTo>
                    <a:lnTo>
                      <a:pt x="35798" y="66002"/>
                    </a:lnTo>
                    <a:lnTo>
                      <a:pt x="35798" y="64324"/>
                    </a:lnTo>
                    <a:lnTo>
                      <a:pt x="35798" y="62646"/>
                    </a:lnTo>
                    <a:lnTo>
                      <a:pt x="35798" y="62646"/>
                    </a:lnTo>
                    <a:lnTo>
                      <a:pt x="35798" y="60968"/>
                    </a:lnTo>
                    <a:lnTo>
                      <a:pt x="34120" y="60968"/>
                    </a:lnTo>
                    <a:lnTo>
                      <a:pt x="32442" y="60968"/>
                    </a:lnTo>
                    <a:lnTo>
                      <a:pt x="32442" y="60968"/>
                    </a:lnTo>
                    <a:lnTo>
                      <a:pt x="30205" y="60968"/>
                    </a:lnTo>
                    <a:lnTo>
                      <a:pt x="32442" y="60968"/>
                    </a:lnTo>
                    <a:lnTo>
                      <a:pt x="30205" y="60968"/>
                    </a:lnTo>
                    <a:lnTo>
                      <a:pt x="30205" y="59290"/>
                    </a:lnTo>
                    <a:lnTo>
                      <a:pt x="30205" y="57053"/>
                    </a:lnTo>
                    <a:lnTo>
                      <a:pt x="30205" y="55375"/>
                    </a:lnTo>
                    <a:lnTo>
                      <a:pt x="30205" y="55375"/>
                    </a:lnTo>
                    <a:lnTo>
                      <a:pt x="30205" y="55375"/>
                    </a:lnTo>
                    <a:lnTo>
                      <a:pt x="28527" y="53697"/>
                    </a:lnTo>
                    <a:lnTo>
                      <a:pt x="28527" y="52019"/>
                    </a:lnTo>
                    <a:lnTo>
                      <a:pt x="28527" y="52019"/>
                    </a:lnTo>
                    <a:lnTo>
                      <a:pt x="26848" y="52019"/>
                    </a:lnTo>
                    <a:lnTo>
                      <a:pt x="25170" y="50341"/>
                    </a:lnTo>
                    <a:lnTo>
                      <a:pt x="25170" y="48663"/>
                    </a:lnTo>
                    <a:lnTo>
                      <a:pt x="23492" y="48663"/>
                    </a:lnTo>
                    <a:lnTo>
                      <a:pt x="21255" y="48663"/>
                    </a:lnTo>
                    <a:lnTo>
                      <a:pt x="21255" y="48663"/>
                    </a:lnTo>
                    <a:lnTo>
                      <a:pt x="21255" y="46425"/>
                    </a:lnTo>
                    <a:lnTo>
                      <a:pt x="19577" y="46425"/>
                    </a:lnTo>
                    <a:lnTo>
                      <a:pt x="17899" y="46425"/>
                    </a:lnTo>
                    <a:lnTo>
                      <a:pt x="16221" y="46425"/>
                    </a:lnTo>
                    <a:lnTo>
                      <a:pt x="14543" y="46425"/>
                    </a:lnTo>
                    <a:lnTo>
                      <a:pt x="12306" y="44747"/>
                    </a:lnTo>
                    <a:lnTo>
                      <a:pt x="12306" y="43069"/>
                    </a:lnTo>
                    <a:lnTo>
                      <a:pt x="14543" y="43069"/>
                    </a:lnTo>
                    <a:lnTo>
                      <a:pt x="16221" y="43069"/>
                    </a:lnTo>
                    <a:lnTo>
                      <a:pt x="17899" y="43069"/>
                    </a:lnTo>
                    <a:lnTo>
                      <a:pt x="19577" y="43069"/>
                    </a:lnTo>
                    <a:lnTo>
                      <a:pt x="19577" y="43069"/>
                    </a:lnTo>
                    <a:lnTo>
                      <a:pt x="19577" y="41391"/>
                    </a:lnTo>
                    <a:lnTo>
                      <a:pt x="19577" y="39713"/>
                    </a:lnTo>
                    <a:lnTo>
                      <a:pt x="17899" y="39713"/>
                    </a:lnTo>
                    <a:lnTo>
                      <a:pt x="17899" y="37476"/>
                    </a:lnTo>
                    <a:lnTo>
                      <a:pt x="17899" y="37476"/>
                    </a:lnTo>
                    <a:lnTo>
                      <a:pt x="17899" y="35798"/>
                    </a:lnTo>
                    <a:lnTo>
                      <a:pt x="17899" y="34120"/>
                    </a:lnTo>
                    <a:lnTo>
                      <a:pt x="17899" y="32442"/>
                    </a:lnTo>
                    <a:lnTo>
                      <a:pt x="17899" y="32442"/>
                    </a:lnTo>
                    <a:lnTo>
                      <a:pt x="16221" y="32442"/>
                    </a:lnTo>
                    <a:lnTo>
                      <a:pt x="14543" y="32442"/>
                    </a:lnTo>
                    <a:lnTo>
                      <a:pt x="14543" y="34120"/>
                    </a:lnTo>
                    <a:lnTo>
                      <a:pt x="12306" y="32442"/>
                    </a:lnTo>
                    <a:lnTo>
                      <a:pt x="10628" y="32442"/>
                    </a:lnTo>
                    <a:lnTo>
                      <a:pt x="10628" y="30764"/>
                    </a:lnTo>
                    <a:lnTo>
                      <a:pt x="10628" y="30764"/>
                    </a:lnTo>
                    <a:lnTo>
                      <a:pt x="10628" y="28527"/>
                    </a:lnTo>
                    <a:lnTo>
                      <a:pt x="10628" y="26848"/>
                    </a:lnTo>
                    <a:lnTo>
                      <a:pt x="12306" y="26848"/>
                    </a:lnTo>
                    <a:lnTo>
                      <a:pt x="12306" y="26848"/>
                    </a:lnTo>
                    <a:lnTo>
                      <a:pt x="14543" y="26848"/>
                    </a:lnTo>
                    <a:lnTo>
                      <a:pt x="14543" y="25170"/>
                    </a:lnTo>
                    <a:lnTo>
                      <a:pt x="16221" y="23492"/>
                    </a:lnTo>
                    <a:lnTo>
                      <a:pt x="14543" y="20136"/>
                    </a:lnTo>
                    <a:lnTo>
                      <a:pt x="14543" y="21814"/>
                    </a:lnTo>
                    <a:lnTo>
                      <a:pt x="14543" y="20136"/>
                    </a:lnTo>
                    <a:lnTo>
                      <a:pt x="14543" y="17899"/>
                    </a:lnTo>
                    <a:lnTo>
                      <a:pt x="12306" y="17899"/>
                    </a:lnTo>
                    <a:lnTo>
                      <a:pt x="12306" y="16221"/>
                    </a:lnTo>
                    <a:lnTo>
                      <a:pt x="12306" y="16221"/>
                    </a:lnTo>
                    <a:lnTo>
                      <a:pt x="10628" y="16221"/>
                    </a:lnTo>
                    <a:lnTo>
                      <a:pt x="10628" y="14543"/>
                    </a:lnTo>
                    <a:lnTo>
                      <a:pt x="8950" y="14543"/>
                    </a:lnTo>
                    <a:lnTo>
                      <a:pt x="7271" y="14543"/>
                    </a:lnTo>
                    <a:lnTo>
                      <a:pt x="7271" y="16221"/>
                    </a:lnTo>
                    <a:lnTo>
                      <a:pt x="5593" y="16221"/>
                    </a:lnTo>
                    <a:lnTo>
                      <a:pt x="3915" y="16221"/>
                    </a:lnTo>
                    <a:lnTo>
                      <a:pt x="3915" y="17899"/>
                    </a:lnTo>
                    <a:lnTo>
                      <a:pt x="3915" y="20136"/>
                    </a:lnTo>
                    <a:lnTo>
                      <a:pt x="1678" y="20136"/>
                    </a:lnTo>
                    <a:lnTo>
                      <a:pt x="0" y="20136"/>
                    </a:lnTo>
                    <a:lnTo>
                      <a:pt x="0" y="17899"/>
                    </a:lnTo>
                    <a:lnTo>
                      <a:pt x="0" y="16221"/>
                    </a:lnTo>
                    <a:lnTo>
                      <a:pt x="1678" y="16221"/>
                    </a:lnTo>
                    <a:lnTo>
                      <a:pt x="1678" y="14543"/>
                    </a:lnTo>
                    <a:lnTo>
                      <a:pt x="3915" y="14543"/>
                    </a:lnTo>
                    <a:lnTo>
                      <a:pt x="3915" y="12865"/>
                    </a:lnTo>
                    <a:lnTo>
                      <a:pt x="5593" y="12865"/>
                    </a:lnTo>
                    <a:lnTo>
                      <a:pt x="5593" y="11187"/>
                    </a:lnTo>
                    <a:lnTo>
                      <a:pt x="3915" y="11187"/>
                    </a:lnTo>
                    <a:lnTo>
                      <a:pt x="3915" y="8950"/>
                    </a:lnTo>
                    <a:lnTo>
                      <a:pt x="5593" y="8950"/>
                    </a:lnTo>
                    <a:lnTo>
                      <a:pt x="7271" y="8950"/>
                    </a:lnTo>
                    <a:lnTo>
                      <a:pt x="7271" y="7271"/>
                    </a:lnTo>
                    <a:lnTo>
                      <a:pt x="5593" y="7271"/>
                    </a:lnTo>
                    <a:lnTo>
                      <a:pt x="3915" y="7271"/>
                    </a:lnTo>
                    <a:lnTo>
                      <a:pt x="3915" y="5593"/>
                    </a:lnTo>
                    <a:lnTo>
                      <a:pt x="3915" y="3915"/>
                    </a:lnTo>
                    <a:lnTo>
                      <a:pt x="5593" y="3915"/>
                    </a:lnTo>
                    <a:lnTo>
                      <a:pt x="5593" y="2237"/>
                    </a:lnTo>
                    <a:lnTo>
                      <a:pt x="3915" y="2237"/>
                    </a:lnTo>
                    <a:lnTo>
                      <a:pt x="3915" y="0"/>
                    </a:lnTo>
                    <a:lnTo>
                      <a:pt x="5593" y="0"/>
                    </a:lnTo>
                    <a:lnTo>
                      <a:pt x="7271" y="0"/>
                    </a:lnTo>
                    <a:lnTo>
                      <a:pt x="7271" y="2237"/>
                    </a:lnTo>
                    <a:lnTo>
                      <a:pt x="8950" y="2237"/>
                    </a:lnTo>
                    <a:lnTo>
                      <a:pt x="10628" y="2237"/>
                    </a:lnTo>
                    <a:lnTo>
                      <a:pt x="12306" y="2237"/>
                    </a:lnTo>
                    <a:lnTo>
                      <a:pt x="14543" y="2237"/>
                    </a:lnTo>
                    <a:lnTo>
                      <a:pt x="16221" y="2237"/>
                    </a:lnTo>
                    <a:lnTo>
                      <a:pt x="16221" y="3915"/>
                    </a:lnTo>
                    <a:lnTo>
                      <a:pt x="17899" y="3915"/>
                    </a:lnTo>
                    <a:lnTo>
                      <a:pt x="17899" y="5593"/>
                    </a:lnTo>
                    <a:lnTo>
                      <a:pt x="17899" y="7271"/>
                    </a:lnTo>
                    <a:lnTo>
                      <a:pt x="19577" y="7271"/>
                    </a:lnTo>
                    <a:lnTo>
                      <a:pt x="19577" y="8950"/>
                    </a:lnTo>
                    <a:lnTo>
                      <a:pt x="17899" y="8950"/>
                    </a:lnTo>
                    <a:lnTo>
                      <a:pt x="17899" y="11187"/>
                    </a:lnTo>
                    <a:lnTo>
                      <a:pt x="17899" y="12865"/>
                    </a:lnTo>
                    <a:lnTo>
                      <a:pt x="17899" y="14543"/>
                    </a:lnTo>
                    <a:lnTo>
                      <a:pt x="19577" y="14543"/>
                    </a:lnTo>
                    <a:lnTo>
                      <a:pt x="19577" y="14543"/>
                    </a:lnTo>
                    <a:lnTo>
                      <a:pt x="21255" y="14543"/>
                    </a:lnTo>
                    <a:lnTo>
                      <a:pt x="23492" y="14543"/>
                    </a:lnTo>
                    <a:lnTo>
                      <a:pt x="25170" y="14543"/>
                    </a:lnTo>
                    <a:lnTo>
                      <a:pt x="25170" y="16221"/>
                    </a:lnTo>
                    <a:lnTo>
                      <a:pt x="26848" y="16221"/>
                    </a:lnTo>
                    <a:lnTo>
                      <a:pt x="26848" y="17899"/>
                    </a:lnTo>
                    <a:lnTo>
                      <a:pt x="30205" y="20136"/>
                    </a:lnTo>
                    <a:close/>
                  </a:path>
                </a:pathLst>
              </a:custGeom>
              <a:solidFill>
                <a:srgbClr val="E4E4E4"/>
              </a:solidFill>
              <a:ln w="2794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>
                  <a:solidFill>
                    <a:srgbClr val="000000"/>
                  </a:solidFill>
                  <a:latin typeface="Trebuchet M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F33FAD9-A4A0-F1B1-51C5-A79F53FC4E9C}"/>
                  </a:ext>
                </a:extLst>
              </p:cNvPr>
              <p:cNvSpPr/>
              <p:nvPr/>
            </p:nvSpPr>
            <p:spPr>
              <a:xfrm>
                <a:off x="591539" y="1802931"/>
                <a:ext cx="907813" cy="900541"/>
              </a:xfrm>
              <a:custGeom>
                <a:avLst/>
                <a:gdLst>
                  <a:gd name="csX0" fmla="*/ 864744 w 907813"/>
                  <a:gd name="csY0" fmla="*/ 854116 h 900541"/>
                  <a:gd name="csX1" fmla="*/ 864744 w 907813"/>
                  <a:gd name="csY1" fmla="*/ 855794 h 900541"/>
                  <a:gd name="csX2" fmla="*/ 864744 w 907813"/>
                  <a:gd name="csY2" fmla="*/ 859150 h 900541"/>
                  <a:gd name="csX3" fmla="*/ 864744 w 907813"/>
                  <a:gd name="csY3" fmla="*/ 859150 h 900541"/>
                  <a:gd name="csX4" fmla="*/ 864744 w 907813"/>
                  <a:gd name="csY4" fmla="*/ 860829 h 900541"/>
                  <a:gd name="csX5" fmla="*/ 863066 w 907813"/>
                  <a:gd name="csY5" fmla="*/ 863066 h 900541"/>
                  <a:gd name="csX6" fmla="*/ 863066 w 907813"/>
                  <a:gd name="csY6" fmla="*/ 864744 h 900541"/>
                  <a:gd name="csX7" fmla="*/ 861388 w 907813"/>
                  <a:gd name="csY7" fmla="*/ 864744 h 900541"/>
                  <a:gd name="csX8" fmla="*/ 861388 w 907813"/>
                  <a:gd name="csY8" fmla="*/ 866422 h 900541"/>
                  <a:gd name="csX9" fmla="*/ 861388 w 907813"/>
                  <a:gd name="csY9" fmla="*/ 868100 h 900541"/>
                  <a:gd name="csX10" fmla="*/ 861388 w 907813"/>
                  <a:gd name="csY10" fmla="*/ 869778 h 900541"/>
                  <a:gd name="csX11" fmla="*/ 859710 w 907813"/>
                  <a:gd name="csY11" fmla="*/ 869778 h 900541"/>
                  <a:gd name="csX12" fmla="*/ 859710 w 907813"/>
                  <a:gd name="csY12" fmla="*/ 868100 h 900541"/>
                  <a:gd name="csX13" fmla="*/ 859710 w 907813"/>
                  <a:gd name="csY13" fmla="*/ 866422 h 900541"/>
                  <a:gd name="csX14" fmla="*/ 857472 w 907813"/>
                  <a:gd name="csY14" fmla="*/ 866422 h 900541"/>
                  <a:gd name="csX15" fmla="*/ 855794 w 907813"/>
                  <a:gd name="csY15" fmla="*/ 866422 h 900541"/>
                  <a:gd name="csX16" fmla="*/ 855794 w 907813"/>
                  <a:gd name="csY16" fmla="*/ 864744 h 900541"/>
                  <a:gd name="csX17" fmla="*/ 855794 w 907813"/>
                  <a:gd name="csY17" fmla="*/ 863066 h 900541"/>
                  <a:gd name="csX18" fmla="*/ 854116 w 907813"/>
                  <a:gd name="csY18" fmla="*/ 860829 h 900541"/>
                  <a:gd name="csX19" fmla="*/ 854116 w 907813"/>
                  <a:gd name="csY19" fmla="*/ 859150 h 900541"/>
                  <a:gd name="csX20" fmla="*/ 855794 w 907813"/>
                  <a:gd name="csY20" fmla="*/ 859150 h 900541"/>
                  <a:gd name="csX21" fmla="*/ 855794 w 907813"/>
                  <a:gd name="csY21" fmla="*/ 857472 h 900541"/>
                  <a:gd name="csX22" fmla="*/ 855794 w 907813"/>
                  <a:gd name="csY22" fmla="*/ 855794 h 900541"/>
                  <a:gd name="csX23" fmla="*/ 857472 w 907813"/>
                  <a:gd name="csY23" fmla="*/ 855794 h 900541"/>
                  <a:gd name="csX24" fmla="*/ 859710 w 907813"/>
                  <a:gd name="csY24" fmla="*/ 855794 h 900541"/>
                  <a:gd name="csX25" fmla="*/ 859710 w 907813"/>
                  <a:gd name="csY25" fmla="*/ 854116 h 900541"/>
                  <a:gd name="csX26" fmla="*/ 859710 w 907813"/>
                  <a:gd name="csY26" fmla="*/ 852438 h 900541"/>
                  <a:gd name="csX27" fmla="*/ 859710 w 907813"/>
                  <a:gd name="csY27" fmla="*/ 850201 h 900541"/>
                  <a:gd name="csX28" fmla="*/ 859710 w 907813"/>
                  <a:gd name="csY28" fmla="*/ 848523 h 900541"/>
                  <a:gd name="csX29" fmla="*/ 861388 w 907813"/>
                  <a:gd name="csY29" fmla="*/ 846845 h 900541"/>
                  <a:gd name="csX30" fmla="*/ 861388 w 907813"/>
                  <a:gd name="csY30" fmla="*/ 845167 h 900541"/>
                  <a:gd name="csX31" fmla="*/ 861388 w 907813"/>
                  <a:gd name="csY31" fmla="*/ 843489 h 900541"/>
                  <a:gd name="csX32" fmla="*/ 859710 w 907813"/>
                  <a:gd name="csY32" fmla="*/ 843489 h 900541"/>
                  <a:gd name="csX33" fmla="*/ 857472 w 907813"/>
                  <a:gd name="csY33" fmla="*/ 843489 h 900541"/>
                  <a:gd name="csX34" fmla="*/ 857472 w 907813"/>
                  <a:gd name="csY34" fmla="*/ 841252 h 900541"/>
                  <a:gd name="csX35" fmla="*/ 855794 w 907813"/>
                  <a:gd name="csY35" fmla="*/ 841252 h 900541"/>
                  <a:gd name="csX36" fmla="*/ 855794 w 907813"/>
                  <a:gd name="csY36" fmla="*/ 839573 h 900541"/>
                  <a:gd name="csX37" fmla="*/ 854116 w 907813"/>
                  <a:gd name="csY37" fmla="*/ 839573 h 900541"/>
                  <a:gd name="csX38" fmla="*/ 852438 w 907813"/>
                  <a:gd name="csY38" fmla="*/ 839573 h 900541"/>
                  <a:gd name="csX39" fmla="*/ 852438 w 907813"/>
                  <a:gd name="csY39" fmla="*/ 837895 h 900541"/>
                  <a:gd name="csX40" fmla="*/ 852438 w 907813"/>
                  <a:gd name="csY40" fmla="*/ 836217 h 900541"/>
                  <a:gd name="csX41" fmla="*/ 852438 w 907813"/>
                  <a:gd name="csY41" fmla="*/ 834539 h 900541"/>
                  <a:gd name="csX42" fmla="*/ 852438 w 907813"/>
                  <a:gd name="csY42" fmla="*/ 832302 h 900541"/>
                  <a:gd name="csX43" fmla="*/ 852438 w 907813"/>
                  <a:gd name="csY43" fmla="*/ 830624 h 900541"/>
                  <a:gd name="csX44" fmla="*/ 852438 w 907813"/>
                  <a:gd name="csY44" fmla="*/ 828946 h 900541"/>
                  <a:gd name="csX45" fmla="*/ 852438 w 907813"/>
                  <a:gd name="csY45" fmla="*/ 827268 h 900541"/>
                  <a:gd name="csX46" fmla="*/ 852438 w 907813"/>
                  <a:gd name="csY46" fmla="*/ 828946 h 900541"/>
                  <a:gd name="csX47" fmla="*/ 852438 w 907813"/>
                  <a:gd name="csY47" fmla="*/ 827268 h 900541"/>
                  <a:gd name="csX48" fmla="*/ 852438 w 907813"/>
                  <a:gd name="csY48" fmla="*/ 825590 h 900541"/>
                  <a:gd name="csX49" fmla="*/ 852438 w 907813"/>
                  <a:gd name="csY49" fmla="*/ 823912 h 900541"/>
                  <a:gd name="csX50" fmla="*/ 852438 w 907813"/>
                  <a:gd name="csY50" fmla="*/ 821675 h 900541"/>
                  <a:gd name="csX51" fmla="*/ 852438 w 907813"/>
                  <a:gd name="csY51" fmla="*/ 819996 h 900541"/>
                  <a:gd name="csX52" fmla="*/ 854116 w 907813"/>
                  <a:gd name="csY52" fmla="*/ 819996 h 900541"/>
                  <a:gd name="csX53" fmla="*/ 854116 w 907813"/>
                  <a:gd name="csY53" fmla="*/ 818318 h 900541"/>
                  <a:gd name="csX54" fmla="*/ 852438 w 907813"/>
                  <a:gd name="csY54" fmla="*/ 818318 h 900541"/>
                  <a:gd name="csX55" fmla="*/ 850760 w 907813"/>
                  <a:gd name="csY55" fmla="*/ 818318 h 900541"/>
                  <a:gd name="csX56" fmla="*/ 849082 w 907813"/>
                  <a:gd name="csY56" fmla="*/ 818318 h 900541"/>
                  <a:gd name="csX57" fmla="*/ 846845 w 907813"/>
                  <a:gd name="csY57" fmla="*/ 818318 h 900541"/>
                  <a:gd name="csX58" fmla="*/ 846845 w 907813"/>
                  <a:gd name="csY58" fmla="*/ 816640 h 900541"/>
                  <a:gd name="csX59" fmla="*/ 846845 w 907813"/>
                  <a:gd name="csY59" fmla="*/ 816640 h 900541"/>
                  <a:gd name="csX60" fmla="*/ 846845 w 907813"/>
                  <a:gd name="csY60" fmla="*/ 814962 h 900541"/>
                  <a:gd name="csX61" fmla="*/ 845167 w 907813"/>
                  <a:gd name="csY61" fmla="*/ 814962 h 900541"/>
                  <a:gd name="csX62" fmla="*/ 845167 w 907813"/>
                  <a:gd name="csY62" fmla="*/ 812725 h 900541"/>
                  <a:gd name="csX63" fmla="*/ 843489 w 907813"/>
                  <a:gd name="csY63" fmla="*/ 812725 h 900541"/>
                  <a:gd name="csX64" fmla="*/ 841811 w 907813"/>
                  <a:gd name="csY64" fmla="*/ 811047 h 900541"/>
                  <a:gd name="csX65" fmla="*/ 841811 w 907813"/>
                  <a:gd name="csY65" fmla="*/ 809369 h 900541"/>
                  <a:gd name="csX66" fmla="*/ 840133 w 907813"/>
                  <a:gd name="csY66" fmla="*/ 809369 h 900541"/>
                  <a:gd name="csX67" fmla="*/ 837895 w 907813"/>
                  <a:gd name="csY67" fmla="*/ 807691 h 900541"/>
                  <a:gd name="csX68" fmla="*/ 837895 w 907813"/>
                  <a:gd name="csY68" fmla="*/ 806013 h 900541"/>
                  <a:gd name="csX69" fmla="*/ 837895 w 907813"/>
                  <a:gd name="csY69" fmla="*/ 803775 h 900541"/>
                  <a:gd name="csX70" fmla="*/ 837895 w 907813"/>
                  <a:gd name="csY70" fmla="*/ 803775 h 900541"/>
                  <a:gd name="csX71" fmla="*/ 837895 w 907813"/>
                  <a:gd name="csY71" fmla="*/ 802098 h 900541"/>
                  <a:gd name="csX72" fmla="*/ 836217 w 907813"/>
                  <a:gd name="csY72" fmla="*/ 802098 h 900541"/>
                  <a:gd name="csX73" fmla="*/ 834539 w 907813"/>
                  <a:gd name="csY73" fmla="*/ 802098 h 900541"/>
                  <a:gd name="csX74" fmla="*/ 834539 w 907813"/>
                  <a:gd name="csY74" fmla="*/ 800419 h 900541"/>
                  <a:gd name="csX75" fmla="*/ 832861 w 907813"/>
                  <a:gd name="csY75" fmla="*/ 800419 h 900541"/>
                  <a:gd name="csX76" fmla="*/ 832861 w 907813"/>
                  <a:gd name="csY76" fmla="*/ 800419 h 900541"/>
                  <a:gd name="csX77" fmla="*/ 832861 w 907813"/>
                  <a:gd name="csY77" fmla="*/ 798741 h 900541"/>
                  <a:gd name="csX78" fmla="*/ 832861 w 907813"/>
                  <a:gd name="csY78" fmla="*/ 798741 h 900541"/>
                  <a:gd name="csX79" fmla="*/ 832861 w 907813"/>
                  <a:gd name="csY79" fmla="*/ 797063 h 900541"/>
                  <a:gd name="csX80" fmla="*/ 831183 w 907813"/>
                  <a:gd name="csY80" fmla="*/ 797063 h 900541"/>
                  <a:gd name="csX81" fmla="*/ 831183 w 907813"/>
                  <a:gd name="csY81" fmla="*/ 798741 h 900541"/>
                  <a:gd name="csX82" fmla="*/ 828946 w 907813"/>
                  <a:gd name="csY82" fmla="*/ 800419 h 900541"/>
                  <a:gd name="csX83" fmla="*/ 827268 w 907813"/>
                  <a:gd name="csY83" fmla="*/ 798741 h 900541"/>
                  <a:gd name="csX84" fmla="*/ 825590 w 907813"/>
                  <a:gd name="csY84" fmla="*/ 798741 h 900541"/>
                  <a:gd name="csX85" fmla="*/ 823912 w 907813"/>
                  <a:gd name="csY85" fmla="*/ 798741 h 900541"/>
                  <a:gd name="csX86" fmla="*/ 823912 w 907813"/>
                  <a:gd name="csY86" fmla="*/ 797063 h 900541"/>
                  <a:gd name="csX87" fmla="*/ 823912 w 907813"/>
                  <a:gd name="csY87" fmla="*/ 795385 h 900541"/>
                  <a:gd name="csX88" fmla="*/ 823912 w 907813"/>
                  <a:gd name="csY88" fmla="*/ 793148 h 900541"/>
                  <a:gd name="csX89" fmla="*/ 825590 w 907813"/>
                  <a:gd name="csY89" fmla="*/ 793148 h 900541"/>
                  <a:gd name="csX90" fmla="*/ 825590 w 907813"/>
                  <a:gd name="csY90" fmla="*/ 791470 h 900541"/>
                  <a:gd name="csX91" fmla="*/ 825590 w 907813"/>
                  <a:gd name="csY91" fmla="*/ 789792 h 900541"/>
                  <a:gd name="csX92" fmla="*/ 825590 w 907813"/>
                  <a:gd name="csY92" fmla="*/ 788114 h 900541"/>
                  <a:gd name="csX93" fmla="*/ 825590 w 907813"/>
                  <a:gd name="csY93" fmla="*/ 786436 h 900541"/>
                  <a:gd name="csX94" fmla="*/ 823912 w 907813"/>
                  <a:gd name="csY94" fmla="*/ 786436 h 900541"/>
                  <a:gd name="csX95" fmla="*/ 823912 w 907813"/>
                  <a:gd name="csY95" fmla="*/ 784198 h 900541"/>
                  <a:gd name="csX96" fmla="*/ 823912 w 907813"/>
                  <a:gd name="csY96" fmla="*/ 782521 h 900541"/>
                  <a:gd name="csX97" fmla="*/ 823912 w 907813"/>
                  <a:gd name="csY97" fmla="*/ 780842 h 900541"/>
                  <a:gd name="csX98" fmla="*/ 823912 w 907813"/>
                  <a:gd name="csY98" fmla="*/ 780842 h 900541"/>
                  <a:gd name="csX99" fmla="*/ 822234 w 907813"/>
                  <a:gd name="csY99" fmla="*/ 780842 h 900541"/>
                  <a:gd name="csX100" fmla="*/ 822234 w 907813"/>
                  <a:gd name="csY100" fmla="*/ 779164 h 900541"/>
                  <a:gd name="csX101" fmla="*/ 820556 w 907813"/>
                  <a:gd name="csY101" fmla="*/ 777486 h 900541"/>
                  <a:gd name="csX102" fmla="*/ 820556 w 907813"/>
                  <a:gd name="csY102" fmla="*/ 775249 h 900541"/>
                  <a:gd name="csX103" fmla="*/ 820556 w 907813"/>
                  <a:gd name="csY103" fmla="*/ 773571 h 900541"/>
                  <a:gd name="csX104" fmla="*/ 822234 w 907813"/>
                  <a:gd name="csY104" fmla="*/ 773571 h 900541"/>
                  <a:gd name="csX105" fmla="*/ 822234 w 907813"/>
                  <a:gd name="csY105" fmla="*/ 771893 h 900541"/>
                  <a:gd name="csX106" fmla="*/ 823912 w 907813"/>
                  <a:gd name="csY106" fmla="*/ 771893 h 900541"/>
                  <a:gd name="csX107" fmla="*/ 823912 w 907813"/>
                  <a:gd name="csY107" fmla="*/ 771893 h 900541"/>
                  <a:gd name="csX108" fmla="*/ 823912 w 907813"/>
                  <a:gd name="csY108" fmla="*/ 770215 h 900541"/>
                  <a:gd name="csX109" fmla="*/ 823912 w 907813"/>
                  <a:gd name="csY109" fmla="*/ 768537 h 900541"/>
                  <a:gd name="csX110" fmla="*/ 823912 w 907813"/>
                  <a:gd name="csY110" fmla="*/ 766859 h 900541"/>
                  <a:gd name="csX111" fmla="*/ 823912 w 907813"/>
                  <a:gd name="csY111" fmla="*/ 764622 h 900541"/>
                  <a:gd name="csX112" fmla="*/ 822234 w 907813"/>
                  <a:gd name="csY112" fmla="*/ 764622 h 900541"/>
                  <a:gd name="csX113" fmla="*/ 820556 w 907813"/>
                  <a:gd name="csY113" fmla="*/ 764622 h 900541"/>
                  <a:gd name="csX114" fmla="*/ 820556 w 907813"/>
                  <a:gd name="csY114" fmla="*/ 766859 h 900541"/>
                  <a:gd name="csX115" fmla="*/ 820556 w 907813"/>
                  <a:gd name="csY115" fmla="*/ 768537 h 900541"/>
                  <a:gd name="csX116" fmla="*/ 820556 w 907813"/>
                  <a:gd name="csY116" fmla="*/ 770215 h 900541"/>
                  <a:gd name="csX117" fmla="*/ 818318 w 907813"/>
                  <a:gd name="csY117" fmla="*/ 770215 h 900541"/>
                  <a:gd name="csX118" fmla="*/ 818318 w 907813"/>
                  <a:gd name="csY118" fmla="*/ 768537 h 900541"/>
                  <a:gd name="csX119" fmla="*/ 818318 w 907813"/>
                  <a:gd name="csY119" fmla="*/ 766859 h 900541"/>
                  <a:gd name="csX120" fmla="*/ 818318 w 907813"/>
                  <a:gd name="csY120" fmla="*/ 764622 h 900541"/>
                  <a:gd name="csX121" fmla="*/ 816640 w 907813"/>
                  <a:gd name="csY121" fmla="*/ 764622 h 900541"/>
                  <a:gd name="csX122" fmla="*/ 816640 w 907813"/>
                  <a:gd name="csY122" fmla="*/ 762944 h 900541"/>
                  <a:gd name="csX123" fmla="*/ 816640 w 907813"/>
                  <a:gd name="csY123" fmla="*/ 761265 h 900541"/>
                  <a:gd name="csX124" fmla="*/ 816640 w 907813"/>
                  <a:gd name="csY124" fmla="*/ 761265 h 900541"/>
                  <a:gd name="csX125" fmla="*/ 816640 w 907813"/>
                  <a:gd name="csY125" fmla="*/ 761265 h 900541"/>
                  <a:gd name="csX126" fmla="*/ 814962 w 907813"/>
                  <a:gd name="csY126" fmla="*/ 761265 h 900541"/>
                  <a:gd name="csX127" fmla="*/ 813284 w 907813"/>
                  <a:gd name="csY127" fmla="*/ 759587 h 900541"/>
                  <a:gd name="csX128" fmla="*/ 813284 w 907813"/>
                  <a:gd name="csY128" fmla="*/ 757909 h 900541"/>
                  <a:gd name="csX129" fmla="*/ 811606 w 907813"/>
                  <a:gd name="csY129" fmla="*/ 755672 h 900541"/>
                  <a:gd name="csX130" fmla="*/ 811606 w 907813"/>
                  <a:gd name="csY130" fmla="*/ 753994 h 900541"/>
                  <a:gd name="csX131" fmla="*/ 811606 w 907813"/>
                  <a:gd name="csY131" fmla="*/ 752316 h 900541"/>
                  <a:gd name="csX132" fmla="*/ 811606 w 907813"/>
                  <a:gd name="csY132" fmla="*/ 750638 h 900541"/>
                  <a:gd name="csX133" fmla="*/ 811606 w 907813"/>
                  <a:gd name="csY133" fmla="*/ 750638 h 900541"/>
                  <a:gd name="csX134" fmla="*/ 809369 w 907813"/>
                  <a:gd name="csY134" fmla="*/ 750638 h 900541"/>
                  <a:gd name="csX135" fmla="*/ 807691 w 907813"/>
                  <a:gd name="csY135" fmla="*/ 750638 h 900541"/>
                  <a:gd name="csX136" fmla="*/ 806013 w 907813"/>
                  <a:gd name="csY136" fmla="*/ 750638 h 900541"/>
                  <a:gd name="csX137" fmla="*/ 806013 w 907813"/>
                  <a:gd name="csY137" fmla="*/ 748960 h 900541"/>
                  <a:gd name="csX138" fmla="*/ 804335 w 907813"/>
                  <a:gd name="csY138" fmla="*/ 748960 h 900541"/>
                  <a:gd name="csX139" fmla="*/ 804335 w 907813"/>
                  <a:gd name="csY139" fmla="*/ 746722 h 900541"/>
                  <a:gd name="csX140" fmla="*/ 802657 w 907813"/>
                  <a:gd name="csY140" fmla="*/ 746722 h 900541"/>
                  <a:gd name="csX141" fmla="*/ 802657 w 907813"/>
                  <a:gd name="csY141" fmla="*/ 745045 h 900541"/>
                  <a:gd name="csX142" fmla="*/ 800419 w 907813"/>
                  <a:gd name="csY142" fmla="*/ 745045 h 900541"/>
                  <a:gd name="csX143" fmla="*/ 798741 w 907813"/>
                  <a:gd name="csY143" fmla="*/ 745045 h 900541"/>
                  <a:gd name="csX144" fmla="*/ 797063 w 907813"/>
                  <a:gd name="csY144" fmla="*/ 745045 h 900541"/>
                  <a:gd name="csX145" fmla="*/ 797063 w 907813"/>
                  <a:gd name="csY145" fmla="*/ 743367 h 900541"/>
                  <a:gd name="csX146" fmla="*/ 795385 w 907813"/>
                  <a:gd name="csY146" fmla="*/ 743367 h 900541"/>
                  <a:gd name="csX147" fmla="*/ 795385 w 907813"/>
                  <a:gd name="csY147" fmla="*/ 741688 h 900541"/>
                  <a:gd name="csX148" fmla="*/ 793707 w 907813"/>
                  <a:gd name="csY148" fmla="*/ 741688 h 900541"/>
                  <a:gd name="csX149" fmla="*/ 793707 w 907813"/>
                  <a:gd name="csY149" fmla="*/ 740010 h 900541"/>
                  <a:gd name="csX150" fmla="*/ 793707 w 907813"/>
                  <a:gd name="csY150" fmla="*/ 738332 h 900541"/>
                  <a:gd name="csX151" fmla="*/ 793707 w 907813"/>
                  <a:gd name="csY151" fmla="*/ 736095 h 900541"/>
                  <a:gd name="csX152" fmla="*/ 791470 w 907813"/>
                  <a:gd name="csY152" fmla="*/ 736095 h 900541"/>
                  <a:gd name="csX153" fmla="*/ 791470 w 907813"/>
                  <a:gd name="csY153" fmla="*/ 734417 h 900541"/>
                  <a:gd name="csX154" fmla="*/ 789792 w 907813"/>
                  <a:gd name="csY154" fmla="*/ 734417 h 900541"/>
                  <a:gd name="csX155" fmla="*/ 789792 w 907813"/>
                  <a:gd name="csY155" fmla="*/ 732739 h 900541"/>
                  <a:gd name="csX156" fmla="*/ 789792 w 907813"/>
                  <a:gd name="csY156" fmla="*/ 731061 h 900541"/>
                  <a:gd name="csX157" fmla="*/ 789792 w 907813"/>
                  <a:gd name="csY157" fmla="*/ 729383 h 900541"/>
                  <a:gd name="csX158" fmla="*/ 789792 w 907813"/>
                  <a:gd name="csY158" fmla="*/ 727145 h 900541"/>
                  <a:gd name="csX159" fmla="*/ 789792 w 907813"/>
                  <a:gd name="csY159" fmla="*/ 725468 h 900541"/>
                  <a:gd name="csX160" fmla="*/ 791470 w 907813"/>
                  <a:gd name="csY160" fmla="*/ 723790 h 900541"/>
                  <a:gd name="csX161" fmla="*/ 791470 w 907813"/>
                  <a:gd name="csY161" fmla="*/ 722111 h 900541"/>
                  <a:gd name="csX162" fmla="*/ 789792 w 907813"/>
                  <a:gd name="csY162" fmla="*/ 722111 h 900541"/>
                  <a:gd name="csX163" fmla="*/ 788114 w 907813"/>
                  <a:gd name="csY163" fmla="*/ 722111 h 900541"/>
                  <a:gd name="csX164" fmla="*/ 786436 w 907813"/>
                  <a:gd name="csY164" fmla="*/ 723790 h 900541"/>
                  <a:gd name="csX165" fmla="*/ 784758 w 907813"/>
                  <a:gd name="csY165" fmla="*/ 722111 h 900541"/>
                  <a:gd name="csX166" fmla="*/ 784758 w 907813"/>
                  <a:gd name="csY166" fmla="*/ 720433 h 900541"/>
                  <a:gd name="csX167" fmla="*/ 784758 w 907813"/>
                  <a:gd name="csY167" fmla="*/ 718196 h 900541"/>
                  <a:gd name="csX168" fmla="*/ 784758 w 907813"/>
                  <a:gd name="csY168" fmla="*/ 716518 h 900541"/>
                  <a:gd name="csX169" fmla="*/ 784758 w 907813"/>
                  <a:gd name="csY169" fmla="*/ 714840 h 900541"/>
                  <a:gd name="csX170" fmla="*/ 784758 w 907813"/>
                  <a:gd name="csY170" fmla="*/ 713162 h 900541"/>
                  <a:gd name="csX171" fmla="*/ 784758 w 907813"/>
                  <a:gd name="csY171" fmla="*/ 711484 h 900541"/>
                  <a:gd name="csX172" fmla="*/ 783080 w 907813"/>
                  <a:gd name="csY172" fmla="*/ 711484 h 900541"/>
                  <a:gd name="csX173" fmla="*/ 783080 w 907813"/>
                  <a:gd name="csY173" fmla="*/ 709806 h 900541"/>
                  <a:gd name="csX174" fmla="*/ 783080 w 907813"/>
                  <a:gd name="csY174" fmla="*/ 707568 h 900541"/>
                  <a:gd name="csX175" fmla="*/ 783080 w 907813"/>
                  <a:gd name="csY175" fmla="*/ 705891 h 900541"/>
                  <a:gd name="csX176" fmla="*/ 780842 w 907813"/>
                  <a:gd name="csY176" fmla="*/ 705891 h 900541"/>
                  <a:gd name="csX177" fmla="*/ 780842 w 907813"/>
                  <a:gd name="csY177" fmla="*/ 704213 h 900541"/>
                  <a:gd name="csX178" fmla="*/ 780842 w 907813"/>
                  <a:gd name="csY178" fmla="*/ 702534 h 900541"/>
                  <a:gd name="csX179" fmla="*/ 780842 w 907813"/>
                  <a:gd name="csY179" fmla="*/ 700856 h 900541"/>
                  <a:gd name="csX180" fmla="*/ 780842 w 907813"/>
                  <a:gd name="csY180" fmla="*/ 698619 h 900541"/>
                  <a:gd name="csX181" fmla="*/ 780842 w 907813"/>
                  <a:gd name="csY181" fmla="*/ 696941 h 900541"/>
                  <a:gd name="csX182" fmla="*/ 779164 w 907813"/>
                  <a:gd name="csY182" fmla="*/ 696941 h 900541"/>
                  <a:gd name="csX183" fmla="*/ 777486 w 907813"/>
                  <a:gd name="csY183" fmla="*/ 698619 h 900541"/>
                  <a:gd name="csX184" fmla="*/ 777486 w 907813"/>
                  <a:gd name="csY184" fmla="*/ 700856 h 900541"/>
                  <a:gd name="csX185" fmla="*/ 777486 w 907813"/>
                  <a:gd name="csY185" fmla="*/ 700856 h 900541"/>
                  <a:gd name="csX186" fmla="*/ 777486 w 907813"/>
                  <a:gd name="csY186" fmla="*/ 702534 h 900541"/>
                  <a:gd name="csX187" fmla="*/ 777486 w 907813"/>
                  <a:gd name="csY187" fmla="*/ 704213 h 900541"/>
                  <a:gd name="csX188" fmla="*/ 777486 w 907813"/>
                  <a:gd name="csY188" fmla="*/ 704213 h 900541"/>
                  <a:gd name="csX189" fmla="*/ 777486 w 907813"/>
                  <a:gd name="csY189" fmla="*/ 705891 h 900541"/>
                  <a:gd name="csX190" fmla="*/ 777486 w 907813"/>
                  <a:gd name="csY190" fmla="*/ 707568 h 900541"/>
                  <a:gd name="csX191" fmla="*/ 777486 w 907813"/>
                  <a:gd name="csY191" fmla="*/ 709806 h 900541"/>
                  <a:gd name="csX192" fmla="*/ 779164 w 907813"/>
                  <a:gd name="csY192" fmla="*/ 709806 h 900541"/>
                  <a:gd name="csX193" fmla="*/ 779164 w 907813"/>
                  <a:gd name="csY193" fmla="*/ 711484 h 900541"/>
                  <a:gd name="csX194" fmla="*/ 779164 w 907813"/>
                  <a:gd name="csY194" fmla="*/ 713162 h 900541"/>
                  <a:gd name="csX195" fmla="*/ 779164 w 907813"/>
                  <a:gd name="csY195" fmla="*/ 714840 h 900541"/>
                  <a:gd name="csX196" fmla="*/ 779164 w 907813"/>
                  <a:gd name="csY196" fmla="*/ 716518 h 900541"/>
                  <a:gd name="csX197" fmla="*/ 780842 w 907813"/>
                  <a:gd name="csY197" fmla="*/ 716518 h 900541"/>
                  <a:gd name="csX198" fmla="*/ 780842 w 907813"/>
                  <a:gd name="csY198" fmla="*/ 718196 h 900541"/>
                  <a:gd name="csX199" fmla="*/ 780842 w 907813"/>
                  <a:gd name="csY199" fmla="*/ 720433 h 900541"/>
                  <a:gd name="csX200" fmla="*/ 780842 w 907813"/>
                  <a:gd name="csY200" fmla="*/ 722111 h 900541"/>
                  <a:gd name="csX201" fmla="*/ 783080 w 907813"/>
                  <a:gd name="csY201" fmla="*/ 723790 h 900541"/>
                  <a:gd name="csX202" fmla="*/ 783080 w 907813"/>
                  <a:gd name="csY202" fmla="*/ 725468 h 900541"/>
                  <a:gd name="csX203" fmla="*/ 783080 w 907813"/>
                  <a:gd name="csY203" fmla="*/ 727145 h 900541"/>
                  <a:gd name="csX204" fmla="*/ 783080 w 907813"/>
                  <a:gd name="csY204" fmla="*/ 729383 h 900541"/>
                  <a:gd name="csX205" fmla="*/ 784758 w 907813"/>
                  <a:gd name="csY205" fmla="*/ 729383 h 900541"/>
                  <a:gd name="csX206" fmla="*/ 784758 w 907813"/>
                  <a:gd name="csY206" fmla="*/ 731061 h 900541"/>
                  <a:gd name="csX207" fmla="*/ 784758 w 907813"/>
                  <a:gd name="csY207" fmla="*/ 732739 h 900541"/>
                  <a:gd name="csX208" fmla="*/ 784758 w 907813"/>
                  <a:gd name="csY208" fmla="*/ 734417 h 900541"/>
                  <a:gd name="csX209" fmla="*/ 784758 w 907813"/>
                  <a:gd name="csY209" fmla="*/ 736095 h 900541"/>
                  <a:gd name="csX210" fmla="*/ 784758 w 907813"/>
                  <a:gd name="csY210" fmla="*/ 738332 h 900541"/>
                  <a:gd name="csX211" fmla="*/ 784758 w 907813"/>
                  <a:gd name="csY211" fmla="*/ 740010 h 900541"/>
                  <a:gd name="csX212" fmla="*/ 786436 w 907813"/>
                  <a:gd name="csY212" fmla="*/ 740010 h 900541"/>
                  <a:gd name="csX213" fmla="*/ 786436 w 907813"/>
                  <a:gd name="csY213" fmla="*/ 741688 h 900541"/>
                  <a:gd name="csX214" fmla="*/ 786436 w 907813"/>
                  <a:gd name="csY214" fmla="*/ 743367 h 900541"/>
                  <a:gd name="csX215" fmla="*/ 788114 w 907813"/>
                  <a:gd name="csY215" fmla="*/ 743367 h 900541"/>
                  <a:gd name="csX216" fmla="*/ 788114 w 907813"/>
                  <a:gd name="csY216" fmla="*/ 745045 h 900541"/>
                  <a:gd name="csX217" fmla="*/ 788114 w 907813"/>
                  <a:gd name="csY217" fmla="*/ 746722 h 900541"/>
                  <a:gd name="csX218" fmla="*/ 786436 w 907813"/>
                  <a:gd name="csY218" fmla="*/ 746722 h 900541"/>
                  <a:gd name="csX219" fmla="*/ 786436 w 907813"/>
                  <a:gd name="csY219" fmla="*/ 748960 h 900541"/>
                  <a:gd name="csX220" fmla="*/ 786436 w 907813"/>
                  <a:gd name="csY220" fmla="*/ 750638 h 900541"/>
                  <a:gd name="csX221" fmla="*/ 784758 w 907813"/>
                  <a:gd name="csY221" fmla="*/ 750638 h 900541"/>
                  <a:gd name="csX222" fmla="*/ 783080 w 907813"/>
                  <a:gd name="csY222" fmla="*/ 750638 h 900541"/>
                  <a:gd name="csX223" fmla="*/ 780842 w 907813"/>
                  <a:gd name="csY223" fmla="*/ 750638 h 900541"/>
                  <a:gd name="csX224" fmla="*/ 780842 w 907813"/>
                  <a:gd name="csY224" fmla="*/ 748960 h 900541"/>
                  <a:gd name="csX225" fmla="*/ 780842 w 907813"/>
                  <a:gd name="csY225" fmla="*/ 746722 h 900541"/>
                  <a:gd name="csX226" fmla="*/ 779164 w 907813"/>
                  <a:gd name="csY226" fmla="*/ 745045 h 900541"/>
                  <a:gd name="csX227" fmla="*/ 779164 w 907813"/>
                  <a:gd name="csY227" fmla="*/ 743367 h 900541"/>
                  <a:gd name="csX228" fmla="*/ 777486 w 907813"/>
                  <a:gd name="csY228" fmla="*/ 741688 h 900541"/>
                  <a:gd name="csX229" fmla="*/ 775808 w 907813"/>
                  <a:gd name="csY229" fmla="*/ 741688 h 900541"/>
                  <a:gd name="csX230" fmla="*/ 774130 w 907813"/>
                  <a:gd name="csY230" fmla="*/ 741688 h 900541"/>
                  <a:gd name="csX231" fmla="*/ 771893 w 907813"/>
                  <a:gd name="csY231" fmla="*/ 741688 h 900541"/>
                  <a:gd name="csX232" fmla="*/ 770215 w 907813"/>
                  <a:gd name="csY232" fmla="*/ 741688 h 900541"/>
                  <a:gd name="csX233" fmla="*/ 768537 w 907813"/>
                  <a:gd name="csY233" fmla="*/ 741688 h 900541"/>
                  <a:gd name="csX234" fmla="*/ 766859 w 907813"/>
                  <a:gd name="csY234" fmla="*/ 741688 h 900541"/>
                  <a:gd name="csX235" fmla="*/ 766859 w 907813"/>
                  <a:gd name="csY235" fmla="*/ 740010 h 900541"/>
                  <a:gd name="csX236" fmla="*/ 768537 w 907813"/>
                  <a:gd name="csY236" fmla="*/ 740010 h 900541"/>
                  <a:gd name="csX237" fmla="*/ 768537 w 907813"/>
                  <a:gd name="csY237" fmla="*/ 738332 h 900541"/>
                  <a:gd name="csX238" fmla="*/ 768537 w 907813"/>
                  <a:gd name="csY238" fmla="*/ 736095 h 900541"/>
                  <a:gd name="csX239" fmla="*/ 768537 w 907813"/>
                  <a:gd name="csY239" fmla="*/ 734417 h 900541"/>
                  <a:gd name="csX240" fmla="*/ 768537 w 907813"/>
                  <a:gd name="csY240" fmla="*/ 732739 h 900541"/>
                  <a:gd name="csX241" fmla="*/ 766859 w 907813"/>
                  <a:gd name="csY241" fmla="*/ 732739 h 900541"/>
                  <a:gd name="csX242" fmla="*/ 766859 w 907813"/>
                  <a:gd name="csY242" fmla="*/ 731061 h 900541"/>
                  <a:gd name="csX243" fmla="*/ 766859 w 907813"/>
                  <a:gd name="csY243" fmla="*/ 729383 h 900541"/>
                  <a:gd name="csX244" fmla="*/ 765181 w 907813"/>
                  <a:gd name="csY244" fmla="*/ 729383 h 900541"/>
                  <a:gd name="csX245" fmla="*/ 765181 w 907813"/>
                  <a:gd name="csY245" fmla="*/ 727145 h 900541"/>
                  <a:gd name="csX246" fmla="*/ 765181 w 907813"/>
                  <a:gd name="csY246" fmla="*/ 725468 h 900541"/>
                  <a:gd name="csX247" fmla="*/ 765181 w 907813"/>
                  <a:gd name="csY247" fmla="*/ 723790 h 900541"/>
                  <a:gd name="csX248" fmla="*/ 765181 w 907813"/>
                  <a:gd name="csY248" fmla="*/ 722111 h 900541"/>
                  <a:gd name="csX249" fmla="*/ 763503 w 907813"/>
                  <a:gd name="csY249" fmla="*/ 718196 h 900541"/>
                  <a:gd name="csX250" fmla="*/ 761265 w 907813"/>
                  <a:gd name="csY250" fmla="*/ 718196 h 900541"/>
                  <a:gd name="csX251" fmla="*/ 761265 w 907813"/>
                  <a:gd name="csY251" fmla="*/ 720433 h 900541"/>
                  <a:gd name="csX252" fmla="*/ 761265 w 907813"/>
                  <a:gd name="csY252" fmla="*/ 723790 h 900541"/>
                  <a:gd name="csX253" fmla="*/ 761265 w 907813"/>
                  <a:gd name="csY253" fmla="*/ 725468 h 900541"/>
                  <a:gd name="csX254" fmla="*/ 759587 w 907813"/>
                  <a:gd name="csY254" fmla="*/ 725468 h 900541"/>
                  <a:gd name="csX255" fmla="*/ 759587 w 907813"/>
                  <a:gd name="csY255" fmla="*/ 725468 h 900541"/>
                  <a:gd name="csX256" fmla="*/ 757909 w 907813"/>
                  <a:gd name="csY256" fmla="*/ 725468 h 900541"/>
                  <a:gd name="csX257" fmla="*/ 757909 w 907813"/>
                  <a:gd name="csY257" fmla="*/ 723790 h 900541"/>
                  <a:gd name="csX258" fmla="*/ 756231 w 907813"/>
                  <a:gd name="csY258" fmla="*/ 723790 h 900541"/>
                  <a:gd name="csX259" fmla="*/ 754553 w 907813"/>
                  <a:gd name="csY259" fmla="*/ 723790 h 900541"/>
                  <a:gd name="csX260" fmla="*/ 754553 w 907813"/>
                  <a:gd name="csY260" fmla="*/ 722111 h 900541"/>
                  <a:gd name="csX261" fmla="*/ 752316 w 907813"/>
                  <a:gd name="csY261" fmla="*/ 722111 h 900541"/>
                  <a:gd name="csX262" fmla="*/ 752316 w 907813"/>
                  <a:gd name="csY262" fmla="*/ 720433 h 900541"/>
                  <a:gd name="csX263" fmla="*/ 752316 w 907813"/>
                  <a:gd name="csY263" fmla="*/ 718196 h 900541"/>
                  <a:gd name="csX264" fmla="*/ 752316 w 907813"/>
                  <a:gd name="csY264" fmla="*/ 716518 h 900541"/>
                  <a:gd name="csX265" fmla="*/ 750638 w 907813"/>
                  <a:gd name="csY265" fmla="*/ 716518 h 900541"/>
                  <a:gd name="csX266" fmla="*/ 748960 w 907813"/>
                  <a:gd name="csY266" fmla="*/ 716518 h 900541"/>
                  <a:gd name="csX267" fmla="*/ 747282 w 907813"/>
                  <a:gd name="csY267" fmla="*/ 716518 h 900541"/>
                  <a:gd name="csX268" fmla="*/ 745604 w 907813"/>
                  <a:gd name="csY268" fmla="*/ 716518 h 900541"/>
                  <a:gd name="csX269" fmla="*/ 743366 w 907813"/>
                  <a:gd name="csY269" fmla="*/ 716518 h 900541"/>
                  <a:gd name="csX270" fmla="*/ 743366 w 907813"/>
                  <a:gd name="csY270" fmla="*/ 716518 h 900541"/>
                  <a:gd name="csX271" fmla="*/ 743366 w 907813"/>
                  <a:gd name="csY271" fmla="*/ 718196 h 900541"/>
                  <a:gd name="csX272" fmla="*/ 743366 w 907813"/>
                  <a:gd name="csY272" fmla="*/ 720433 h 900541"/>
                  <a:gd name="csX273" fmla="*/ 745604 w 907813"/>
                  <a:gd name="csY273" fmla="*/ 720433 h 900541"/>
                  <a:gd name="csX274" fmla="*/ 747282 w 907813"/>
                  <a:gd name="csY274" fmla="*/ 720433 h 900541"/>
                  <a:gd name="csX275" fmla="*/ 747282 w 907813"/>
                  <a:gd name="csY275" fmla="*/ 722111 h 900541"/>
                  <a:gd name="csX276" fmla="*/ 748960 w 907813"/>
                  <a:gd name="csY276" fmla="*/ 722111 h 900541"/>
                  <a:gd name="csX277" fmla="*/ 748960 w 907813"/>
                  <a:gd name="csY277" fmla="*/ 723790 h 900541"/>
                  <a:gd name="csX278" fmla="*/ 750638 w 907813"/>
                  <a:gd name="csY278" fmla="*/ 723790 h 900541"/>
                  <a:gd name="csX279" fmla="*/ 750638 w 907813"/>
                  <a:gd name="csY279" fmla="*/ 725468 h 900541"/>
                  <a:gd name="csX280" fmla="*/ 752316 w 907813"/>
                  <a:gd name="csY280" fmla="*/ 725468 h 900541"/>
                  <a:gd name="csX281" fmla="*/ 752316 w 907813"/>
                  <a:gd name="csY281" fmla="*/ 727145 h 900541"/>
                  <a:gd name="csX282" fmla="*/ 752316 w 907813"/>
                  <a:gd name="csY282" fmla="*/ 727145 h 900541"/>
                  <a:gd name="csX283" fmla="*/ 754553 w 907813"/>
                  <a:gd name="csY283" fmla="*/ 727145 h 900541"/>
                  <a:gd name="csX284" fmla="*/ 756231 w 907813"/>
                  <a:gd name="csY284" fmla="*/ 727145 h 900541"/>
                  <a:gd name="csX285" fmla="*/ 756231 w 907813"/>
                  <a:gd name="csY285" fmla="*/ 729383 h 900541"/>
                  <a:gd name="csX286" fmla="*/ 756231 w 907813"/>
                  <a:gd name="csY286" fmla="*/ 731061 h 900541"/>
                  <a:gd name="csX287" fmla="*/ 757909 w 907813"/>
                  <a:gd name="csY287" fmla="*/ 731061 h 900541"/>
                  <a:gd name="csX288" fmla="*/ 757909 w 907813"/>
                  <a:gd name="csY288" fmla="*/ 731061 h 900541"/>
                  <a:gd name="csX289" fmla="*/ 759587 w 907813"/>
                  <a:gd name="csY289" fmla="*/ 732739 h 900541"/>
                  <a:gd name="csX290" fmla="*/ 759587 w 907813"/>
                  <a:gd name="csY290" fmla="*/ 734417 h 900541"/>
                  <a:gd name="csX291" fmla="*/ 759587 w 907813"/>
                  <a:gd name="csY291" fmla="*/ 736095 h 900541"/>
                  <a:gd name="csX292" fmla="*/ 759587 w 907813"/>
                  <a:gd name="csY292" fmla="*/ 738332 h 900541"/>
                  <a:gd name="csX293" fmla="*/ 761265 w 907813"/>
                  <a:gd name="csY293" fmla="*/ 738332 h 900541"/>
                  <a:gd name="csX294" fmla="*/ 763503 w 907813"/>
                  <a:gd name="csY294" fmla="*/ 738332 h 900541"/>
                  <a:gd name="csX295" fmla="*/ 763503 w 907813"/>
                  <a:gd name="csY295" fmla="*/ 740010 h 900541"/>
                  <a:gd name="csX296" fmla="*/ 763503 w 907813"/>
                  <a:gd name="csY296" fmla="*/ 741688 h 900541"/>
                  <a:gd name="csX297" fmla="*/ 763503 w 907813"/>
                  <a:gd name="csY297" fmla="*/ 743367 h 900541"/>
                  <a:gd name="csX298" fmla="*/ 763503 w 907813"/>
                  <a:gd name="csY298" fmla="*/ 745045 h 900541"/>
                  <a:gd name="csX299" fmla="*/ 761265 w 907813"/>
                  <a:gd name="csY299" fmla="*/ 745045 h 900541"/>
                  <a:gd name="csX300" fmla="*/ 759587 w 907813"/>
                  <a:gd name="csY300" fmla="*/ 745045 h 900541"/>
                  <a:gd name="csX301" fmla="*/ 757909 w 907813"/>
                  <a:gd name="csY301" fmla="*/ 745045 h 900541"/>
                  <a:gd name="csX302" fmla="*/ 756231 w 907813"/>
                  <a:gd name="csY302" fmla="*/ 745045 h 900541"/>
                  <a:gd name="csX303" fmla="*/ 756231 w 907813"/>
                  <a:gd name="csY303" fmla="*/ 746722 h 900541"/>
                  <a:gd name="csX304" fmla="*/ 754553 w 907813"/>
                  <a:gd name="csY304" fmla="*/ 746722 h 900541"/>
                  <a:gd name="csX305" fmla="*/ 752316 w 907813"/>
                  <a:gd name="csY305" fmla="*/ 746722 h 900541"/>
                  <a:gd name="csX306" fmla="*/ 752316 w 907813"/>
                  <a:gd name="csY306" fmla="*/ 748960 h 900541"/>
                  <a:gd name="csX307" fmla="*/ 752316 w 907813"/>
                  <a:gd name="csY307" fmla="*/ 750638 h 900541"/>
                  <a:gd name="csX308" fmla="*/ 750638 w 907813"/>
                  <a:gd name="csY308" fmla="*/ 750638 h 900541"/>
                  <a:gd name="csX309" fmla="*/ 748960 w 907813"/>
                  <a:gd name="csY309" fmla="*/ 750638 h 900541"/>
                  <a:gd name="csX310" fmla="*/ 747282 w 907813"/>
                  <a:gd name="csY310" fmla="*/ 750638 h 900541"/>
                  <a:gd name="csX311" fmla="*/ 747282 w 907813"/>
                  <a:gd name="csY311" fmla="*/ 748960 h 900541"/>
                  <a:gd name="csX312" fmla="*/ 747282 w 907813"/>
                  <a:gd name="csY312" fmla="*/ 746722 h 900541"/>
                  <a:gd name="csX313" fmla="*/ 747282 w 907813"/>
                  <a:gd name="csY313" fmla="*/ 746722 h 900541"/>
                  <a:gd name="csX314" fmla="*/ 745604 w 907813"/>
                  <a:gd name="csY314" fmla="*/ 746722 h 900541"/>
                  <a:gd name="csX315" fmla="*/ 745604 w 907813"/>
                  <a:gd name="csY315" fmla="*/ 746722 h 900541"/>
                  <a:gd name="csX316" fmla="*/ 743366 w 907813"/>
                  <a:gd name="csY316" fmla="*/ 745045 h 900541"/>
                  <a:gd name="csX317" fmla="*/ 743366 w 907813"/>
                  <a:gd name="csY317" fmla="*/ 745045 h 900541"/>
                  <a:gd name="csX318" fmla="*/ 743366 w 907813"/>
                  <a:gd name="csY318" fmla="*/ 743367 h 900541"/>
                  <a:gd name="csX319" fmla="*/ 741688 w 907813"/>
                  <a:gd name="csY319" fmla="*/ 741688 h 900541"/>
                  <a:gd name="csX320" fmla="*/ 740010 w 907813"/>
                  <a:gd name="csY320" fmla="*/ 741688 h 900541"/>
                  <a:gd name="csX321" fmla="*/ 738332 w 907813"/>
                  <a:gd name="csY321" fmla="*/ 741688 h 900541"/>
                  <a:gd name="csX322" fmla="*/ 736654 w 907813"/>
                  <a:gd name="csY322" fmla="*/ 741688 h 900541"/>
                  <a:gd name="csX323" fmla="*/ 736654 w 907813"/>
                  <a:gd name="csY323" fmla="*/ 740010 h 900541"/>
                  <a:gd name="csX324" fmla="*/ 734417 w 907813"/>
                  <a:gd name="csY324" fmla="*/ 740010 h 900541"/>
                  <a:gd name="csX325" fmla="*/ 734417 w 907813"/>
                  <a:gd name="csY325" fmla="*/ 738332 h 900541"/>
                  <a:gd name="csX326" fmla="*/ 732739 w 907813"/>
                  <a:gd name="csY326" fmla="*/ 738332 h 900541"/>
                  <a:gd name="csX327" fmla="*/ 731061 w 907813"/>
                  <a:gd name="csY327" fmla="*/ 738332 h 900541"/>
                  <a:gd name="csX328" fmla="*/ 731061 w 907813"/>
                  <a:gd name="csY328" fmla="*/ 736095 h 900541"/>
                  <a:gd name="csX329" fmla="*/ 729383 w 907813"/>
                  <a:gd name="csY329" fmla="*/ 736095 h 900541"/>
                  <a:gd name="csX330" fmla="*/ 729383 w 907813"/>
                  <a:gd name="csY330" fmla="*/ 734417 h 900541"/>
                  <a:gd name="csX331" fmla="*/ 727705 w 907813"/>
                  <a:gd name="csY331" fmla="*/ 734417 h 900541"/>
                  <a:gd name="csX332" fmla="*/ 727705 w 907813"/>
                  <a:gd name="csY332" fmla="*/ 732739 h 900541"/>
                  <a:gd name="csX333" fmla="*/ 726027 w 907813"/>
                  <a:gd name="csY333" fmla="*/ 732739 h 900541"/>
                  <a:gd name="csX334" fmla="*/ 727705 w 907813"/>
                  <a:gd name="csY334" fmla="*/ 732739 h 900541"/>
                  <a:gd name="csX335" fmla="*/ 726027 w 907813"/>
                  <a:gd name="csY335" fmla="*/ 732739 h 900541"/>
                  <a:gd name="csX336" fmla="*/ 723789 w 907813"/>
                  <a:gd name="csY336" fmla="*/ 732739 h 900541"/>
                  <a:gd name="csX337" fmla="*/ 723789 w 907813"/>
                  <a:gd name="csY337" fmla="*/ 731061 h 900541"/>
                  <a:gd name="csX338" fmla="*/ 723789 w 907813"/>
                  <a:gd name="csY338" fmla="*/ 729383 h 900541"/>
                  <a:gd name="csX339" fmla="*/ 722111 w 907813"/>
                  <a:gd name="csY339" fmla="*/ 727145 h 900541"/>
                  <a:gd name="csX340" fmla="*/ 720433 w 907813"/>
                  <a:gd name="csY340" fmla="*/ 727145 h 900541"/>
                  <a:gd name="csX341" fmla="*/ 720433 w 907813"/>
                  <a:gd name="csY341" fmla="*/ 725468 h 900541"/>
                  <a:gd name="csX342" fmla="*/ 718755 w 907813"/>
                  <a:gd name="csY342" fmla="*/ 723790 h 900541"/>
                  <a:gd name="csX343" fmla="*/ 718755 w 907813"/>
                  <a:gd name="csY343" fmla="*/ 722111 h 900541"/>
                  <a:gd name="csX344" fmla="*/ 718755 w 907813"/>
                  <a:gd name="csY344" fmla="*/ 720433 h 900541"/>
                  <a:gd name="csX345" fmla="*/ 717077 w 907813"/>
                  <a:gd name="csY345" fmla="*/ 718196 h 900541"/>
                  <a:gd name="csX346" fmla="*/ 714840 w 907813"/>
                  <a:gd name="csY346" fmla="*/ 716518 h 900541"/>
                  <a:gd name="csX347" fmla="*/ 713162 w 907813"/>
                  <a:gd name="csY347" fmla="*/ 714840 h 900541"/>
                  <a:gd name="csX348" fmla="*/ 711484 w 907813"/>
                  <a:gd name="csY348" fmla="*/ 713162 h 900541"/>
                  <a:gd name="csX349" fmla="*/ 709806 w 907813"/>
                  <a:gd name="csY349" fmla="*/ 711484 h 900541"/>
                  <a:gd name="csX350" fmla="*/ 709806 w 907813"/>
                  <a:gd name="csY350" fmla="*/ 711484 h 900541"/>
                  <a:gd name="csX351" fmla="*/ 708128 w 907813"/>
                  <a:gd name="csY351" fmla="*/ 709806 h 900541"/>
                  <a:gd name="csX352" fmla="*/ 706450 w 907813"/>
                  <a:gd name="csY352" fmla="*/ 709806 h 900541"/>
                  <a:gd name="csX353" fmla="*/ 706450 w 907813"/>
                  <a:gd name="csY353" fmla="*/ 709806 h 900541"/>
                  <a:gd name="csX354" fmla="*/ 704212 w 907813"/>
                  <a:gd name="csY354" fmla="*/ 709806 h 900541"/>
                  <a:gd name="csX355" fmla="*/ 704212 w 907813"/>
                  <a:gd name="csY355" fmla="*/ 709806 h 900541"/>
                  <a:gd name="csX356" fmla="*/ 700856 w 907813"/>
                  <a:gd name="csY356" fmla="*/ 709806 h 900541"/>
                  <a:gd name="csX357" fmla="*/ 700856 w 907813"/>
                  <a:gd name="csY357" fmla="*/ 707568 h 900541"/>
                  <a:gd name="csX358" fmla="*/ 699178 w 907813"/>
                  <a:gd name="csY358" fmla="*/ 705891 h 900541"/>
                  <a:gd name="csX359" fmla="*/ 699178 w 907813"/>
                  <a:gd name="csY359" fmla="*/ 704213 h 900541"/>
                  <a:gd name="csX360" fmla="*/ 697500 w 907813"/>
                  <a:gd name="csY360" fmla="*/ 704213 h 900541"/>
                  <a:gd name="csX361" fmla="*/ 695263 w 907813"/>
                  <a:gd name="csY361" fmla="*/ 704213 h 900541"/>
                  <a:gd name="csX362" fmla="*/ 693585 w 907813"/>
                  <a:gd name="csY362" fmla="*/ 702534 h 900541"/>
                  <a:gd name="csX363" fmla="*/ 693585 w 907813"/>
                  <a:gd name="csY363" fmla="*/ 702534 h 900541"/>
                  <a:gd name="csX364" fmla="*/ 691907 w 907813"/>
                  <a:gd name="csY364" fmla="*/ 702534 h 900541"/>
                  <a:gd name="csX365" fmla="*/ 691907 w 907813"/>
                  <a:gd name="csY365" fmla="*/ 700856 h 900541"/>
                  <a:gd name="csX366" fmla="*/ 690229 w 907813"/>
                  <a:gd name="csY366" fmla="*/ 700856 h 900541"/>
                  <a:gd name="csX367" fmla="*/ 690229 w 907813"/>
                  <a:gd name="csY367" fmla="*/ 698619 h 900541"/>
                  <a:gd name="csX368" fmla="*/ 688551 w 907813"/>
                  <a:gd name="csY368" fmla="*/ 698619 h 900541"/>
                  <a:gd name="csX369" fmla="*/ 688551 w 907813"/>
                  <a:gd name="csY369" fmla="*/ 696941 h 900541"/>
                  <a:gd name="csX370" fmla="*/ 686313 w 907813"/>
                  <a:gd name="csY370" fmla="*/ 696941 h 900541"/>
                  <a:gd name="csX371" fmla="*/ 684635 w 907813"/>
                  <a:gd name="csY371" fmla="*/ 696941 h 900541"/>
                  <a:gd name="csX372" fmla="*/ 682957 w 907813"/>
                  <a:gd name="csY372" fmla="*/ 696941 h 900541"/>
                  <a:gd name="csX373" fmla="*/ 682957 w 907813"/>
                  <a:gd name="csY373" fmla="*/ 695263 h 900541"/>
                  <a:gd name="csX374" fmla="*/ 681279 w 907813"/>
                  <a:gd name="csY374" fmla="*/ 695263 h 900541"/>
                  <a:gd name="csX375" fmla="*/ 681279 w 907813"/>
                  <a:gd name="csY375" fmla="*/ 693585 h 900541"/>
                  <a:gd name="csX376" fmla="*/ 679601 w 907813"/>
                  <a:gd name="csY376" fmla="*/ 693585 h 900541"/>
                  <a:gd name="csX377" fmla="*/ 677923 w 907813"/>
                  <a:gd name="csY377" fmla="*/ 693585 h 900541"/>
                  <a:gd name="csX378" fmla="*/ 674008 w 907813"/>
                  <a:gd name="csY378" fmla="*/ 691907 h 900541"/>
                  <a:gd name="csX379" fmla="*/ 674008 w 907813"/>
                  <a:gd name="csY379" fmla="*/ 689670 h 900541"/>
                  <a:gd name="csX380" fmla="*/ 674008 w 907813"/>
                  <a:gd name="csY380" fmla="*/ 687991 h 900541"/>
                  <a:gd name="csX381" fmla="*/ 675686 w 907813"/>
                  <a:gd name="csY381" fmla="*/ 687991 h 900541"/>
                  <a:gd name="csX382" fmla="*/ 675686 w 907813"/>
                  <a:gd name="csY382" fmla="*/ 686314 h 900541"/>
                  <a:gd name="csX383" fmla="*/ 677923 w 907813"/>
                  <a:gd name="csY383" fmla="*/ 686314 h 900541"/>
                  <a:gd name="csX384" fmla="*/ 677923 w 907813"/>
                  <a:gd name="csY384" fmla="*/ 686314 h 900541"/>
                  <a:gd name="csX385" fmla="*/ 679601 w 907813"/>
                  <a:gd name="csY385" fmla="*/ 686314 h 900541"/>
                  <a:gd name="csX386" fmla="*/ 679601 w 907813"/>
                  <a:gd name="csY386" fmla="*/ 684636 h 900541"/>
                  <a:gd name="csX387" fmla="*/ 681279 w 907813"/>
                  <a:gd name="csY387" fmla="*/ 684636 h 900541"/>
                  <a:gd name="csX388" fmla="*/ 681279 w 907813"/>
                  <a:gd name="csY388" fmla="*/ 682957 h 900541"/>
                  <a:gd name="csX389" fmla="*/ 681279 w 907813"/>
                  <a:gd name="csY389" fmla="*/ 681279 h 900541"/>
                  <a:gd name="csX390" fmla="*/ 681279 w 907813"/>
                  <a:gd name="csY390" fmla="*/ 679042 h 900541"/>
                  <a:gd name="csX391" fmla="*/ 679601 w 907813"/>
                  <a:gd name="csY391" fmla="*/ 679042 h 900541"/>
                  <a:gd name="csX392" fmla="*/ 679601 w 907813"/>
                  <a:gd name="csY392" fmla="*/ 677364 h 900541"/>
                  <a:gd name="csX393" fmla="*/ 679601 w 907813"/>
                  <a:gd name="csY393" fmla="*/ 675686 h 900541"/>
                  <a:gd name="csX394" fmla="*/ 679601 w 907813"/>
                  <a:gd name="csY394" fmla="*/ 672330 h 900541"/>
                  <a:gd name="csX395" fmla="*/ 679601 w 907813"/>
                  <a:gd name="csY395" fmla="*/ 670093 h 900541"/>
                  <a:gd name="csX396" fmla="*/ 681279 w 907813"/>
                  <a:gd name="csY396" fmla="*/ 670093 h 900541"/>
                  <a:gd name="csX397" fmla="*/ 681279 w 907813"/>
                  <a:gd name="csY397" fmla="*/ 668414 h 900541"/>
                  <a:gd name="csX398" fmla="*/ 681279 w 907813"/>
                  <a:gd name="csY398" fmla="*/ 668414 h 900541"/>
                  <a:gd name="csX399" fmla="*/ 681279 w 907813"/>
                  <a:gd name="csY399" fmla="*/ 666737 h 900541"/>
                  <a:gd name="csX400" fmla="*/ 679601 w 907813"/>
                  <a:gd name="csY400" fmla="*/ 666737 h 900541"/>
                  <a:gd name="csX401" fmla="*/ 677923 w 907813"/>
                  <a:gd name="csY401" fmla="*/ 668414 h 900541"/>
                  <a:gd name="csX402" fmla="*/ 675686 w 907813"/>
                  <a:gd name="csY402" fmla="*/ 670093 h 900541"/>
                  <a:gd name="csX403" fmla="*/ 675686 w 907813"/>
                  <a:gd name="csY403" fmla="*/ 672330 h 900541"/>
                  <a:gd name="csX404" fmla="*/ 675686 w 907813"/>
                  <a:gd name="csY404" fmla="*/ 674008 h 900541"/>
                  <a:gd name="csX405" fmla="*/ 674008 w 907813"/>
                  <a:gd name="csY405" fmla="*/ 675686 h 900541"/>
                  <a:gd name="csX406" fmla="*/ 672330 w 907813"/>
                  <a:gd name="csY406" fmla="*/ 675686 h 900541"/>
                  <a:gd name="csX407" fmla="*/ 672330 w 907813"/>
                  <a:gd name="csY407" fmla="*/ 675686 h 900541"/>
                  <a:gd name="csX408" fmla="*/ 670652 w 907813"/>
                  <a:gd name="csY408" fmla="*/ 677364 h 900541"/>
                  <a:gd name="csX409" fmla="*/ 668974 w 907813"/>
                  <a:gd name="csY409" fmla="*/ 679042 h 900541"/>
                  <a:gd name="csX410" fmla="*/ 666736 w 907813"/>
                  <a:gd name="csY410" fmla="*/ 679042 h 900541"/>
                  <a:gd name="csX411" fmla="*/ 665058 w 907813"/>
                  <a:gd name="csY411" fmla="*/ 679042 h 900541"/>
                  <a:gd name="csX412" fmla="*/ 665058 w 907813"/>
                  <a:gd name="csY412" fmla="*/ 681279 h 900541"/>
                  <a:gd name="csX413" fmla="*/ 663380 w 907813"/>
                  <a:gd name="csY413" fmla="*/ 681279 h 900541"/>
                  <a:gd name="csX414" fmla="*/ 663380 w 907813"/>
                  <a:gd name="csY414" fmla="*/ 682957 h 900541"/>
                  <a:gd name="csX415" fmla="*/ 661702 w 907813"/>
                  <a:gd name="csY415" fmla="*/ 682957 h 900541"/>
                  <a:gd name="csX416" fmla="*/ 660024 w 907813"/>
                  <a:gd name="csY416" fmla="*/ 681279 h 900541"/>
                  <a:gd name="csX417" fmla="*/ 656109 w 907813"/>
                  <a:gd name="csY417" fmla="*/ 681279 h 900541"/>
                  <a:gd name="csX418" fmla="*/ 654431 w 907813"/>
                  <a:gd name="csY418" fmla="*/ 681279 h 900541"/>
                  <a:gd name="csX419" fmla="*/ 652753 w 907813"/>
                  <a:gd name="csY419" fmla="*/ 681279 h 900541"/>
                  <a:gd name="csX420" fmla="*/ 651075 w 907813"/>
                  <a:gd name="csY420" fmla="*/ 681279 h 900541"/>
                  <a:gd name="csX421" fmla="*/ 648837 w 907813"/>
                  <a:gd name="csY421" fmla="*/ 681279 h 900541"/>
                  <a:gd name="csX422" fmla="*/ 648837 w 907813"/>
                  <a:gd name="csY422" fmla="*/ 679042 h 900541"/>
                  <a:gd name="csX423" fmla="*/ 647159 w 907813"/>
                  <a:gd name="csY423" fmla="*/ 679042 h 900541"/>
                  <a:gd name="csX424" fmla="*/ 645481 w 907813"/>
                  <a:gd name="csY424" fmla="*/ 679042 h 900541"/>
                  <a:gd name="csX425" fmla="*/ 643803 w 907813"/>
                  <a:gd name="csY425" fmla="*/ 677364 h 900541"/>
                  <a:gd name="csX426" fmla="*/ 642125 w 907813"/>
                  <a:gd name="csY426" fmla="*/ 675686 h 900541"/>
                  <a:gd name="csX427" fmla="*/ 640447 w 907813"/>
                  <a:gd name="csY427" fmla="*/ 675686 h 900541"/>
                  <a:gd name="csX428" fmla="*/ 638210 w 907813"/>
                  <a:gd name="csY428" fmla="*/ 675686 h 900541"/>
                  <a:gd name="csX429" fmla="*/ 638210 w 907813"/>
                  <a:gd name="csY429" fmla="*/ 674008 h 900541"/>
                  <a:gd name="csX430" fmla="*/ 636532 w 907813"/>
                  <a:gd name="csY430" fmla="*/ 674008 h 900541"/>
                  <a:gd name="csX431" fmla="*/ 636532 w 907813"/>
                  <a:gd name="csY431" fmla="*/ 672330 h 900541"/>
                  <a:gd name="csX432" fmla="*/ 636532 w 907813"/>
                  <a:gd name="csY432" fmla="*/ 670093 h 900541"/>
                  <a:gd name="csX433" fmla="*/ 638210 w 907813"/>
                  <a:gd name="csY433" fmla="*/ 670093 h 900541"/>
                  <a:gd name="csX434" fmla="*/ 638210 w 907813"/>
                  <a:gd name="csY434" fmla="*/ 668414 h 900541"/>
                  <a:gd name="csX435" fmla="*/ 638210 w 907813"/>
                  <a:gd name="csY435" fmla="*/ 666737 h 900541"/>
                  <a:gd name="csX436" fmla="*/ 636532 w 907813"/>
                  <a:gd name="csY436" fmla="*/ 666737 h 900541"/>
                  <a:gd name="csX437" fmla="*/ 634854 w 907813"/>
                  <a:gd name="csY437" fmla="*/ 666737 h 900541"/>
                  <a:gd name="csX438" fmla="*/ 634854 w 907813"/>
                  <a:gd name="csY438" fmla="*/ 668414 h 900541"/>
                  <a:gd name="csX439" fmla="*/ 633176 w 907813"/>
                  <a:gd name="csY439" fmla="*/ 668414 h 900541"/>
                  <a:gd name="csX440" fmla="*/ 631498 w 907813"/>
                  <a:gd name="csY440" fmla="*/ 668414 h 900541"/>
                  <a:gd name="csX441" fmla="*/ 629260 w 907813"/>
                  <a:gd name="csY441" fmla="*/ 670093 h 900541"/>
                  <a:gd name="csX442" fmla="*/ 627582 w 907813"/>
                  <a:gd name="csY442" fmla="*/ 670093 h 900541"/>
                  <a:gd name="csX443" fmla="*/ 627582 w 907813"/>
                  <a:gd name="csY443" fmla="*/ 668414 h 900541"/>
                  <a:gd name="csX444" fmla="*/ 625904 w 907813"/>
                  <a:gd name="csY444" fmla="*/ 668414 h 900541"/>
                  <a:gd name="csX445" fmla="*/ 624226 w 907813"/>
                  <a:gd name="csY445" fmla="*/ 668414 h 900541"/>
                  <a:gd name="csX446" fmla="*/ 624226 w 907813"/>
                  <a:gd name="csY446" fmla="*/ 666737 h 900541"/>
                  <a:gd name="csX447" fmla="*/ 622548 w 907813"/>
                  <a:gd name="csY447" fmla="*/ 666737 h 900541"/>
                  <a:gd name="csX448" fmla="*/ 620870 w 907813"/>
                  <a:gd name="csY448" fmla="*/ 666737 h 900541"/>
                  <a:gd name="csX449" fmla="*/ 618633 w 907813"/>
                  <a:gd name="csY449" fmla="*/ 666737 h 900541"/>
                  <a:gd name="csX450" fmla="*/ 616955 w 907813"/>
                  <a:gd name="csY450" fmla="*/ 666737 h 900541"/>
                  <a:gd name="csX451" fmla="*/ 615277 w 907813"/>
                  <a:gd name="csY451" fmla="*/ 665059 h 900541"/>
                  <a:gd name="csX452" fmla="*/ 613599 w 907813"/>
                  <a:gd name="csY452" fmla="*/ 665059 h 900541"/>
                  <a:gd name="csX453" fmla="*/ 611921 w 907813"/>
                  <a:gd name="csY453" fmla="*/ 665059 h 900541"/>
                  <a:gd name="csX454" fmla="*/ 611921 w 907813"/>
                  <a:gd name="csY454" fmla="*/ 663380 h 900541"/>
                  <a:gd name="csX455" fmla="*/ 609683 w 907813"/>
                  <a:gd name="csY455" fmla="*/ 663380 h 900541"/>
                  <a:gd name="csX456" fmla="*/ 608005 w 907813"/>
                  <a:gd name="csY456" fmla="*/ 663380 h 900541"/>
                  <a:gd name="csX457" fmla="*/ 606327 w 907813"/>
                  <a:gd name="csY457" fmla="*/ 663380 h 900541"/>
                  <a:gd name="csX458" fmla="*/ 604649 w 907813"/>
                  <a:gd name="csY458" fmla="*/ 663380 h 900541"/>
                  <a:gd name="csX459" fmla="*/ 602971 w 907813"/>
                  <a:gd name="csY459" fmla="*/ 663380 h 900541"/>
                  <a:gd name="csX460" fmla="*/ 599056 w 907813"/>
                  <a:gd name="csY460" fmla="*/ 663380 h 900541"/>
                  <a:gd name="csX461" fmla="*/ 597378 w 907813"/>
                  <a:gd name="csY461" fmla="*/ 663380 h 900541"/>
                  <a:gd name="csX462" fmla="*/ 595700 w 907813"/>
                  <a:gd name="csY462" fmla="*/ 665059 h 900541"/>
                  <a:gd name="csX463" fmla="*/ 594022 w 907813"/>
                  <a:gd name="csY463" fmla="*/ 665059 h 900541"/>
                  <a:gd name="csX464" fmla="*/ 588428 w 907813"/>
                  <a:gd name="csY464" fmla="*/ 665059 h 900541"/>
                  <a:gd name="csX465" fmla="*/ 585072 w 907813"/>
                  <a:gd name="csY465" fmla="*/ 666737 h 900541"/>
                  <a:gd name="csX466" fmla="*/ 583394 w 907813"/>
                  <a:gd name="csY466" fmla="*/ 666737 h 900541"/>
                  <a:gd name="csX467" fmla="*/ 581157 w 907813"/>
                  <a:gd name="csY467" fmla="*/ 666737 h 900541"/>
                  <a:gd name="csX468" fmla="*/ 579479 w 907813"/>
                  <a:gd name="csY468" fmla="*/ 666737 h 900541"/>
                  <a:gd name="csX469" fmla="*/ 579479 w 907813"/>
                  <a:gd name="csY469" fmla="*/ 668414 h 900541"/>
                  <a:gd name="csX470" fmla="*/ 577801 w 907813"/>
                  <a:gd name="csY470" fmla="*/ 668414 h 900541"/>
                  <a:gd name="csX471" fmla="*/ 576123 w 907813"/>
                  <a:gd name="csY471" fmla="*/ 668414 h 900541"/>
                  <a:gd name="csX472" fmla="*/ 574445 w 907813"/>
                  <a:gd name="csY472" fmla="*/ 668414 h 900541"/>
                  <a:gd name="csX473" fmla="*/ 574445 w 907813"/>
                  <a:gd name="csY473" fmla="*/ 666737 h 900541"/>
                  <a:gd name="csX474" fmla="*/ 572208 w 907813"/>
                  <a:gd name="csY474" fmla="*/ 666737 h 900541"/>
                  <a:gd name="csX475" fmla="*/ 572208 w 907813"/>
                  <a:gd name="csY475" fmla="*/ 666737 h 900541"/>
                  <a:gd name="csX476" fmla="*/ 572208 w 907813"/>
                  <a:gd name="csY476" fmla="*/ 665059 h 900541"/>
                  <a:gd name="csX477" fmla="*/ 570529 w 907813"/>
                  <a:gd name="csY477" fmla="*/ 663380 h 900541"/>
                  <a:gd name="csX478" fmla="*/ 568851 w 907813"/>
                  <a:gd name="csY478" fmla="*/ 663380 h 900541"/>
                  <a:gd name="csX479" fmla="*/ 568851 w 907813"/>
                  <a:gd name="csY479" fmla="*/ 661143 h 900541"/>
                  <a:gd name="csX480" fmla="*/ 568851 w 907813"/>
                  <a:gd name="csY480" fmla="*/ 663380 h 900541"/>
                  <a:gd name="csX481" fmla="*/ 568851 w 907813"/>
                  <a:gd name="csY481" fmla="*/ 661143 h 900541"/>
                  <a:gd name="csX482" fmla="*/ 567173 w 907813"/>
                  <a:gd name="csY482" fmla="*/ 661143 h 900541"/>
                  <a:gd name="csX483" fmla="*/ 567173 w 907813"/>
                  <a:gd name="csY483" fmla="*/ 659465 h 900541"/>
                  <a:gd name="csX484" fmla="*/ 567173 w 907813"/>
                  <a:gd name="csY484" fmla="*/ 659465 h 900541"/>
                  <a:gd name="csX485" fmla="*/ 567173 w 907813"/>
                  <a:gd name="csY485" fmla="*/ 659465 h 900541"/>
                  <a:gd name="csX486" fmla="*/ 565495 w 907813"/>
                  <a:gd name="csY486" fmla="*/ 659465 h 900541"/>
                  <a:gd name="csX487" fmla="*/ 563817 w 907813"/>
                  <a:gd name="csY487" fmla="*/ 659465 h 900541"/>
                  <a:gd name="csX488" fmla="*/ 561580 w 907813"/>
                  <a:gd name="csY488" fmla="*/ 659465 h 900541"/>
                  <a:gd name="csX489" fmla="*/ 561580 w 907813"/>
                  <a:gd name="csY489" fmla="*/ 659465 h 900541"/>
                  <a:gd name="csX490" fmla="*/ 559902 w 907813"/>
                  <a:gd name="csY490" fmla="*/ 657787 h 900541"/>
                  <a:gd name="csX491" fmla="*/ 558224 w 907813"/>
                  <a:gd name="csY491" fmla="*/ 657787 h 900541"/>
                  <a:gd name="csX492" fmla="*/ 556546 w 907813"/>
                  <a:gd name="csY492" fmla="*/ 657787 h 900541"/>
                  <a:gd name="csX493" fmla="*/ 554868 w 907813"/>
                  <a:gd name="csY493" fmla="*/ 657787 h 900541"/>
                  <a:gd name="csX494" fmla="*/ 552631 w 907813"/>
                  <a:gd name="csY494" fmla="*/ 657787 h 900541"/>
                  <a:gd name="csX495" fmla="*/ 550952 w 907813"/>
                  <a:gd name="csY495" fmla="*/ 657787 h 900541"/>
                  <a:gd name="csX496" fmla="*/ 549274 w 907813"/>
                  <a:gd name="csY496" fmla="*/ 657787 h 900541"/>
                  <a:gd name="csX497" fmla="*/ 547596 w 907813"/>
                  <a:gd name="csY497" fmla="*/ 657787 h 900541"/>
                  <a:gd name="csX498" fmla="*/ 545918 w 907813"/>
                  <a:gd name="csY498" fmla="*/ 657787 h 900541"/>
                  <a:gd name="csX499" fmla="*/ 545918 w 907813"/>
                  <a:gd name="csY499" fmla="*/ 656109 h 900541"/>
                  <a:gd name="csX500" fmla="*/ 543681 w 907813"/>
                  <a:gd name="csY500" fmla="*/ 656109 h 900541"/>
                  <a:gd name="csX501" fmla="*/ 542003 w 907813"/>
                  <a:gd name="csY501" fmla="*/ 656109 h 900541"/>
                  <a:gd name="csX502" fmla="*/ 540325 w 907813"/>
                  <a:gd name="csY502" fmla="*/ 656109 h 900541"/>
                  <a:gd name="csX503" fmla="*/ 540325 w 907813"/>
                  <a:gd name="csY503" fmla="*/ 654431 h 900541"/>
                  <a:gd name="csX504" fmla="*/ 538647 w 907813"/>
                  <a:gd name="csY504" fmla="*/ 648837 h 900541"/>
                  <a:gd name="csX505" fmla="*/ 538647 w 907813"/>
                  <a:gd name="csY505" fmla="*/ 648837 h 900541"/>
                  <a:gd name="csX506" fmla="*/ 536969 w 907813"/>
                  <a:gd name="csY506" fmla="*/ 647160 h 900541"/>
                  <a:gd name="csX507" fmla="*/ 535291 w 907813"/>
                  <a:gd name="csY507" fmla="*/ 647160 h 900541"/>
                  <a:gd name="csX508" fmla="*/ 533054 w 907813"/>
                  <a:gd name="csY508" fmla="*/ 647160 h 900541"/>
                  <a:gd name="csX509" fmla="*/ 533054 w 907813"/>
                  <a:gd name="csY509" fmla="*/ 645482 h 900541"/>
                  <a:gd name="csX510" fmla="*/ 531375 w 907813"/>
                  <a:gd name="csY510" fmla="*/ 645482 h 900541"/>
                  <a:gd name="csX511" fmla="*/ 531375 w 907813"/>
                  <a:gd name="csY511" fmla="*/ 645482 h 900541"/>
                  <a:gd name="csX512" fmla="*/ 529697 w 907813"/>
                  <a:gd name="csY512" fmla="*/ 645482 h 900541"/>
                  <a:gd name="csX513" fmla="*/ 529697 w 907813"/>
                  <a:gd name="csY513" fmla="*/ 643803 h 900541"/>
                  <a:gd name="csX514" fmla="*/ 531375 w 907813"/>
                  <a:gd name="csY514" fmla="*/ 643803 h 900541"/>
                  <a:gd name="csX515" fmla="*/ 531375 w 907813"/>
                  <a:gd name="csY515" fmla="*/ 641566 h 900541"/>
                  <a:gd name="csX516" fmla="*/ 531375 w 907813"/>
                  <a:gd name="csY516" fmla="*/ 639888 h 900541"/>
                  <a:gd name="csX517" fmla="*/ 533054 w 907813"/>
                  <a:gd name="csY517" fmla="*/ 639888 h 900541"/>
                  <a:gd name="csX518" fmla="*/ 533054 w 907813"/>
                  <a:gd name="csY518" fmla="*/ 638210 h 900541"/>
                  <a:gd name="csX519" fmla="*/ 533054 w 907813"/>
                  <a:gd name="csY519" fmla="*/ 638210 h 900541"/>
                  <a:gd name="csX520" fmla="*/ 531375 w 907813"/>
                  <a:gd name="csY520" fmla="*/ 638210 h 900541"/>
                  <a:gd name="csX521" fmla="*/ 531375 w 907813"/>
                  <a:gd name="csY521" fmla="*/ 636532 h 900541"/>
                  <a:gd name="csX522" fmla="*/ 529697 w 907813"/>
                  <a:gd name="csY522" fmla="*/ 636532 h 900541"/>
                  <a:gd name="csX523" fmla="*/ 528019 w 907813"/>
                  <a:gd name="csY523" fmla="*/ 636532 h 900541"/>
                  <a:gd name="csX524" fmla="*/ 528019 w 907813"/>
                  <a:gd name="csY524" fmla="*/ 638210 h 900541"/>
                  <a:gd name="csX525" fmla="*/ 526341 w 907813"/>
                  <a:gd name="csY525" fmla="*/ 638210 h 900541"/>
                  <a:gd name="csX526" fmla="*/ 524104 w 907813"/>
                  <a:gd name="csY526" fmla="*/ 636532 h 900541"/>
                  <a:gd name="csX527" fmla="*/ 522426 w 907813"/>
                  <a:gd name="csY527" fmla="*/ 636532 h 900541"/>
                  <a:gd name="csX528" fmla="*/ 522426 w 907813"/>
                  <a:gd name="csY528" fmla="*/ 638210 h 900541"/>
                  <a:gd name="csX529" fmla="*/ 520748 w 907813"/>
                  <a:gd name="csY529" fmla="*/ 638210 h 900541"/>
                  <a:gd name="csX530" fmla="*/ 520748 w 907813"/>
                  <a:gd name="csY530" fmla="*/ 636532 h 900541"/>
                  <a:gd name="csX531" fmla="*/ 520748 w 907813"/>
                  <a:gd name="csY531" fmla="*/ 634854 h 900541"/>
                  <a:gd name="csX532" fmla="*/ 522426 w 907813"/>
                  <a:gd name="csY532" fmla="*/ 634854 h 900541"/>
                  <a:gd name="csX533" fmla="*/ 522426 w 907813"/>
                  <a:gd name="csY533" fmla="*/ 632617 h 900541"/>
                  <a:gd name="csX534" fmla="*/ 522426 w 907813"/>
                  <a:gd name="csY534" fmla="*/ 632617 h 900541"/>
                  <a:gd name="csX535" fmla="*/ 520748 w 907813"/>
                  <a:gd name="csY535" fmla="*/ 632617 h 900541"/>
                  <a:gd name="csX536" fmla="*/ 519070 w 907813"/>
                  <a:gd name="csY536" fmla="*/ 632617 h 900541"/>
                  <a:gd name="csX537" fmla="*/ 517392 w 907813"/>
                  <a:gd name="csY537" fmla="*/ 634854 h 900541"/>
                  <a:gd name="csX538" fmla="*/ 515155 w 907813"/>
                  <a:gd name="csY538" fmla="*/ 634854 h 900541"/>
                  <a:gd name="csX539" fmla="*/ 513477 w 907813"/>
                  <a:gd name="csY539" fmla="*/ 634854 h 900541"/>
                  <a:gd name="csX540" fmla="*/ 510120 w 907813"/>
                  <a:gd name="csY540" fmla="*/ 634854 h 900541"/>
                  <a:gd name="csX541" fmla="*/ 510120 w 907813"/>
                  <a:gd name="csY541" fmla="*/ 632617 h 900541"/>
                  <a:gd name="csX542" fmla="*/ 510120 w 907813"/>
                  <a:gd name="csY542" fmla="*/ 632617 h 900541"/>
                  <a:gd name="csX543" fmla="*/ 510120 w 907813"/>
                  <a:gd name="csY543" fmla="*/ 632617 h 900541"/>
                  <a:gd name="csX544" fmla="*/ 511798 w 907813"/>
                  <a:gd name="csY544" fmla="*/ 630939 h 900541"/>
                  <a:gd name="csX545" fmla="*/ 513477 w 907813"/>
                  <a:gd name="csY545" fmla="*/ 630939 h 900541"/>
                  <a:gd name="csX546" fmla="*/ 515155 w 907813"/>
                  <a:gd name="csY546" fmla="*/ 630939 h 900541"/>
                  <a:gd name="csX547" fmla="*/ 517392 w 907813"/>
                  <a:gd name="csY547" fmla="*/ 629260 h 900541"/>
                  <a:gd name="csX548" fmla="*/ 519070 w 907813"/>
                  <a:gd name="csY548" fmla="*/ 629260 h 900541"/>
                  <a:gd name="csX549" fmla="*/ 519070 w 907813"/>
                  <a:gd name="csY549" fmla="*/ 627583 h 900541"/>
                  <a:gd name="csX550" fmla="*/ 519070 w 907813"/>
                  <a:gd name="csY550" fmla="*/ 627583 h 900541"/>
                  <a:gd name="csX551" fmla="*/ 517392 w 907813"/>
                  <a:gd name="csY551" fmla="*/ 627583 h 900541"/>
                  <a:gd name="csX552" fmla="*/ 515155 w 907813"/>
                  <a:gd name="csY552" fmla="*/ 627583 h 900541"/>
                  <a:gd name="csX553" fmla="*/ 513477 w 907813"/>
                  <a:gd name="csY553" fmla="*/ 627583 h 900541"/>
                  <a:gd name="csX554" fmla="*/ 513477 w 907813"/>
                  <a:gd name="csY554" fmla="*/ 625905 h 900541"/>
                  <a:gd name="csX555" fmla="*/ 511798 w 907813"/>
                  <a:gd name="csY555" fmla="*/ 625905 h 900541"/>
                  <a:gd name="csX556" fmla="*/ 510120 w 907813"/>
                  <a:gd name="csY556" fmla="*/ 625905 h 900541"/>
                  <a:gd name="csX557" fmla="*/ 510120 w 907813"/>
                  <a:gd name="csY557" fmla="*/ 624226 h 900541"/>
                  <a:gd name="csX558" fmla="*/ 508442 w 907813"/>
                  <a:gd name="csY558" fmla="*/ 624226 h 900541"/>
                  <a:gd name="csX559" fmla="*/ 508442 w 907813"/>
                  <a:gd name="csY559" fmla="*/ 621989 h 900541"/>
                  <a:gd name="csX560" fmla="*/ 510120 w 907813"/>
                  <a:gd name="csY560" fmla="*/ 621989 h 900541"/>
                  <a:gd name="csX561" fmla="*/ 510120 w 907813"/>
                  <a:gd name="csY561" fmla="*/ 621989 h 900541"/>
                  <a:gd name="csX562" fmla="*/ 510120 w 907813"/>
                  <a:gd name="csY562" fmla="*/ 620311 h 900541"/>
                  <a:gd name="csX563" fmla="*/ 510120 w 907813"/>
                  <a:gd name="csY563" fmla="*/ 620311 h 900541"/>
                  <a:gd name="csX564" fmla="*/ 510120 w 907813"/>
                  <a:gd name="csY564" fmla="*/ 618633 h 900541"/>
                  <a:gd name="csX565" fmla="*/ 510120 w 907813"/>
                  <a:gd name="csY565" fmla="*/ 616955 h 900541"/>
                  <a:gd name="csX566" fmla="*/ 510120 w 907813"/>
                  <a:gd name="csY566" fmla="*/ 616955 h 900541"/>
                  <a:gd name="csX567" fmla="*/ 510120 w 907813"/>
                  <a:gd name="csY567" fmla="*/ 616955 h 900541"/>
                  <a:gd name="csX568" fmla="*/ 508442 w 907813"/>
                  <a:gd name="csY568" fmla="*/ 616955 h 900541"/>
                  <a:gd name="csX569" fmla="*/ 506205 w 907813"/>
                  <a:gd name="csY569" fmla="*/ 616955 h 900541"/>
                  <a:gd name="csX570" fmla="*/ 506205 w 907813"/>
                  <a:gd name="csY570" fmla="*/ 618633 h 900541"/>
                  <a:gd name="csX571" fmla="*/ 504527 w 907813"/>
                  <a:gd name="csY571" fmla="*/ 620311 h 900541"/>
                  <a:gd name="csX572" fmla="*/ 504527 w 907813"/>
                  <a:gd name="csY572" fmla="*/ 621989 h 900541"/>
                  <a:gd name="csX573" fmla="*/ 502849 w 907813"/>
                  <a:gd name="csY573" fmla="*/ 621989 h 900541"/>
                  <a:gd name="csX574" fmla="*/ 501171 w 907813"/>
                  <a:gd name="csY574" fmla="*/ 621989 h 900541"/>
                  <a:gd name="csX575" fmla="*/ 499493 w 907813"/>
                  <a:gd name="csY575" fmla="*/ 621989 h 900541"/>
                  <a:gd name="csX576" fmla="*/ 497815 w 907813"/>
                  <a:gd name="csY576" fmla="*/ 621989 h 900541"/>
                  <a:gd name="csX577" fmla="*/ 497815 w 907813"/>
                  <a:gd name="csY577" fmla="*/ 620311 h 900541"/>
                  <a:gd name="csX578" fmla="*/ 495578 w 907813"/>
                  <a:gd name="csY578" fmla="*/ 620311 h 900541"/>
                  <a:gd name="csX579" fmla="*/ 495578 w 907813"/>
                  <a:gd name="csY579" fmla="*/ 621989 h 900541"/>
                  <a:gd name="csX580" fmla="*/ 495578 w 907813"/>
                  <a:gd name="csY580" fmla="*/ 624226 h 900541"/>
                  <a:gd name="csX581" fmla="*/ 493900 w 907813"/>
                  <a:gd name="csY581" fmla="*/ 625905 h 900541"/>
                  <a:gd name="csX582" fmla="*/ 492221 w 907813"/>
                  <a:gd name="csY582" fmla="*/ 625905 h 900541"/>
                  <a:gd name="csX583" fmla="*/ 492221 w 907813"/>
                  <a:gd name="csY583" fmla="*/ 624226 h 900541"/>
                  <a:gd name="csX584" fmla="*/ 492221 w 907813"/>
                  <a:gd name="csY584" fmla="*/ 625905 h 900541"/>
                  <a:gd name="csX585" fmla="*/ 492221 w 907813"/>
                  <a:gd name="csY585" fmla="*/ 624226 h 900541"/>
                  <a:gd name="csX586" fmla="*/ 490543 w 907813"/>
                  <a:gd name="csY586" fmla="*/ 620311 h 900541"/>
                  <a:gd name="csX587" fmla="*/ 490543 w 907813"/>
                  <a:gd name="csY587" fmla="*/ 620311 h 900541"/>
                  <a:gd name="csX588" fmla="*/ 490543 w 907813"/>
                  <a:gd name="csY588" fmla="*/ 618633 h 900541"/>
                  <a:gd name="csX589" fmla="*/ 490543 w 907813"/>
                  <a:gd name="csY589" fmla="*/ 616955 h 900541"/>
                  <a:gd name="csX590" fmla="*/ 488865 w 907813"/>
                  <a:gd name="csY590" fmla="*/ 616955 h 900541"/>
                  <a:gd name="csX591" fmla="*/ 488865 w 907813"/>
                  <a:gd name="csY591" fmla="*/ 618633 h 900541"/>
                  <a:gd name="csX592" fmla="*/ 486628 w 907813"/>
                  <a:gd name="csY592" fmla="*/ 620311 h 900541"/>
                  <a:gd name="csX593" fmla="*/ 486628 w 907813"/>
                  <a:gd name="csY593" fmla="*/ 620311 h 900541"/>
                  <a:gd name="csX594" fmla="*/ 484950 w 907813"/>
                  <a:gd name="csY594" fmla="*/ 621989 h 900541"/>
                  <a:gd name="csX595" fmla="*/ 483272 w 907813"/>
                  <a:gd name="csY595" fmla="*/ 621989 h 900541"/>
                  <a:gd name="csX596" fmla="*/ 483272 w 907813"/>
                  <a:gd name="csY596" fmla="*/ 624226 h 900541"/>
                  <a:gd name="csX597" fmla="*/ 484950 w 907813"/>
                  <a:gd name="csY597" fmla="*/ 624226 h 900541"/>
                  <a:gd name="csX598" fmla="*/ 484950 w 907813"/>
                  <a:gd name="csY598" fmla="*/ 625905 h 900541"/>
                  <a:gd name="csX599" fmla="*/ 484950 w 907813"/>
                  <a:gd name="csY599" fmla="*/ 627583 h 900541"/>
                  <a:gd name="csX600" fmla="*/ 483272 w 907813"/>
                  <a:gd name="csY600" fmla="*/ 627583 h 900541"/>
                  <a:gd name="csX601" fmla="*/ 481594 w 907813"/>
                  <a:gd name="csY601" fmla="*/ 627583 h 900541"/>
                  <a:gd name="csX602" fmla="*/ 479916 w 907813"/>
                  <a:gd name="csY602" fmla="*/ 627583 h 900541"/>
                  <a:gd name="csX603" fmla="*/ 479916 w 907813"/>
                  <a:gd name="csY603" fmla="*/ 625905 h 900541"/>
                  <a:gd name="csX604" fmla="*/ 479916 w 907813"/>
                  <a:gd name="csY604" fmla="*/ 624226 h 900541"/>
                  <a:gd name="csX605" fmla="*/ 478238 w 907813"/>
                  <a:gd name="csY605" fmla="*/ 621989 h 900541"/>
                  <a:gd name="csX606" fmla="*/ 478238 w 907813"/>
                  <a:gd name="csY606" fmla="*/ 620311 h 900541"/>
                  <a:gd name="csX607" fmla="*/ 479916 w 907813"/>
                  <a:gd name="csY607" fmla="*/ 620311 h 900541"/>
                  <a:gd name="csX608" fmla="*/ 478238 w 907813"/>
                  <a:gd name="csY608" fmla="*/ 620311 h 900541"/>
                  <a:gd name="csX609" fmla="*/ 479916 w 907813"/>
                  <a:gd name="csY609" fmla="*/ 620311 h 900541"/>
                  <a:gd name="csX610" fmla="*/ 479916 w 907813"/>
                  <a:gd name="csY610" fmla="*/ 618633 h 900541"/>
                  <a:gd name="csX611" fmla="*/ 479916 w 907813"/>
                  <a:gd name="csY611" fmla="*/ 616955 h 900541"/>
                  <a:gd name="csX612" fmla="*/ 478238 w 907813"/>
                  <a:gd name="csY612" fmla="*/ 616955 h 900541"/>
                  <a:gd name="csX613" fmla="*/ 478238 w 907813"/>
                  <a:gd name="csY613" fmla="*/ 618633 h 900541"/>
                  <a:gd name="csX614" fmla="*/ 476001 w 907813"/>
                  <a:gd name="csY614" fmla="*/ 618633 h 900541"/>
                  <a:gd name="csX615" fmla="*/ 476001 w 907813"/>
                  <a:gd name="csY615" fmla="*/ 616955 h 900541"/>
                  <a:gd name="csX616" fmla="*/ 474323 w 907813"/>
                  <a:gd name="csY616" fmla="*/ 616955 h 900541"/>
                  <a:gd name="csX617" fmla="*/ 474323 w 907813"/>
                  <a:gd name="csY617" fmla="*/ 618633 h 900541"/>
                  <a:gd name="csX618" fmla="*/ 474323 w 907813"/>
                  <a:gd name="csY618" fmla="*/ 620311 h 900541"/>
                  <a:gd name="csX619" fmla="*/ 472644 w 907813"/>
                  <a:gd name="csY619" fmla="*/ 621989 h 900541"/>
                  <a:gd name="csX620" fmla="*/ 472644 w 907813"/>
                  <a:gd name="csY620" fmla="*/ 624226 h 900541"/>
                  <a:gd name="csX621" fmla="*/ 472644 w 907813"/>
                  <a:gd name="csY621" fmla="*/ 625905 h 900541"/>
                  <a:gd name="csX622" fmla="*/ 470966 w 907813"/>
                  <a:gd name="csY622" fmla="*/ 627583 h 900541"/>
                  <a:gd name="csX623" fmla="*/ 470966 w 907813"/>
                  <a:gd name="csY623" fmla="*/ 627583 h 900541"/>
                  <a:gd name="csX624" fmla="*/ 470966 w 907813"/>
                  <a:gd name="csY624" fmla="*/ 629260 h 900541"/>
                  <a:gd name="csX625" fmla="*/ 469288 w 907813"/>
                  <a:gd name="csY625" fmla="*/ 629260 h 900541"/>
                  <a:gd name="csX626" fmla="*/ 469288 w 907813"/>
                  <a:gd name="csY626" fmla="*/ 627583 h 900541"/>
                  <a:gd name="csX627" fmla="*/ 465373 w 907813"/>
                  <a:gd name="csY627" fmla="*/ 627583 h 900541"/>
                  <a:gd name="csX628" fmla="*/ 463695 w 907813"/>
                  <a:gd name="csY628" fmla="*/ 630939 h 900541"/>
                  <a:gd name="csX629" fmla="*/ 462017 w 907813"/>
                  <a:gd name="csY629" fmla="*/ 632617 h 900541"/>
                  <a:gd name="csX630" fmla="*/ 462017 w 907813"/>
                  <a:gd name="csY630" fmla="*/ 634854 h 900541"/>
                  <a:gd name="csX631" fmla="*/ 463695 w 907813"/>
                  <a:gd name="csY631" fmla="*/ 634854 h 900541"/>
                  <a:gd name="csX632" fmla="*/ 465373 w 907813"/>
                  <a:gd name="csY632" fmla="*/ 634854 h 900541"/>
                  <a:gd name="csX633" fmla="*/ 465373 w 907813"/>
                  <a:gd name="csY633" fmla="*/ 632617 h 900541"/>
                  <a:gd name="csX634" fmla="*/ 467051 w 907813"/>
                  <a:gd name="csY634" fmla="*/ 630939 h 900541"/>
                  <a:gd name="csX635" fmla="*/ 469288 w 907813"/>
                  <a:gd name="csY635" fmla="*/ 630939 h 900541"/>
                  <a:gd name="csX636" fmla="*/ 469288 w 907813"/>
                  <a:gd name="csY636" fmla="*/ 632617 h 900541"/>
                  <a:gd name="csX637" fmla="*/ 470966 w 907813"/>
                  <a:gd name="csY637" fmla="*/ 632617 h 900541"/>
                  <a:gd name="csX638" fmla="*/ 472644 w 907813"/>
                  <a:gd name="csY638" fmla="*/ 632617 h 900541"/>
                  <a:gd name="csX639" fmla="*/ 472644 w 907813"/>
                  <a:gd name="csY639" fmla="*/ 632617 h 900541"/>
                  <a:gd name="csX640" fmla="*/ 472644 w 907813"/>
                  <a:gd name="csY640" fmla="*/ 634854 h 900541"/>
                  <a:gd name="csX641" fmla="*/ 474323 w 907813"/>
                  <a:gd name="csY641" fmla="*/ 636532 h 900541"/>
                  <a:gd name="csX642" fmla="*/ 472644 w 907813"/>
                  <a:gd name="csY642" fmla="*/ 638210 h 900541"/>
                  <a:gd name="csX643" fmla="*/ 470966 w 907813"/>
                  <a:gd name="csY643" fmla="*/ 639888 h 900541"/>
                  <a:gd name="csX644" fmla="*/ 469288 w 907813"/>
                  <a:gd name="csY644" fmla="*/ 639888 h 900541"/>
                  <a:gd name="csX645" fmla="*/ 467051 w 907813"/>
                  <a:gd name="csY645" fmla="*/ 639888 h 900541"/>
                  <a:gd name="csX646" fmla="*/ 465373 w 907813"/>
                  <a:gd name="csY646" fmla="*/ 639888 h 900541"/>
                  <a:gd name="csX647" fmla="*/ 465373 w 907813"/>
                  <a:gd name="csY647" fmla="*/ 641566 h 900541"/>
                  <a:gd name="csX648" fmla="*/ 465373 w 907813"/>
                  <a:gd name="csY648" fmla="*/ 643803 h 900541"/>
                  <a:gd name="csX649" fmla="*/ 467051 w 907813"/>
                  <a:gd name="csY649" fmla="*/ 643803 h 900541"/>
                  <a:gd name="csX650" fmla="*/ 469288 w 907813"/>
                  <a:gd name="csY650" fmla="*/ 643803 h 900541"/>
                  <a:gd name="csX651" fmla="*/ 469288 w 907813"/>
                  <a:gd name="csY651" fmla="*/ 645482 h 900541"/>
                  <a:gd name="csX652" fmla="*/ 470966 w 907813"/>
                  <a:gd name="csY652" fmla="*/ 645482 h 900541"/>
                  <a:gd name="csX653" fmla="*/ 472644 w 907813"/>
                  <a:gd name="csY653" fmla="*/ 643803 h 900541"/>
                  <a:gd name="csX654" fmla="*/ 472644 w 907813"/>
                  <a:gd name="csY654" fmla="*/ 643803 h 900541"/>
                  <a:gd name="csX655" fmla="*/ 474323 w 907813"/>
                  <a:gd name="csY655" fmla="*/ 641566 h 900541"/>
                  <a:gd name="csX656" fmla="*/ 474323 w 907813"/>
                  <a:gd name="csY656" fmla="*/ 641566 h 900541"/>
                  <a:gd name="csX657" fmla="*/ 476001 w 907813"/>
                  <a:gd name="csY657" fmla="*/ 639888 h 900541"/>
                  <a:gd name="csX658" fmla="*/ 478238 w 907813"/>
                  <a:gd name="csY658" fmla="*/ 639888 h 900541"/>
                  <a:gd name="csX659" fmla="*/ 478238 w 907813"/>
                  <a:gd name="csY659" fmla="*/ 641566 h 900541"/>
                  <a:gd name="csX660" fmla="*/ 478238 w 907813"/>
                  <a:gd name="csY660" fmla="*/ 643803 h 900541"/>
                  <a:gd name="csX661" fmla="*/ 479916 w 907813"/>
                  <a:gd name="csY661" fmla="*/ 643803 h 900541"/>
                  <a:gd name="csX662" fmla="*/ 479916 w 907813"/>
                  <a:gd name="csY662" fmla="*/ 645482 h 900541"/>
                  <a:gd name="csX663" fmla="*/ 479916 w 907813"/>
                  <a:gd name="csY663" fmla="*/ 645482 h 900541"/>
                  <a:gd name="csX664" fmla="*/ 479916 w 907813"/>
                  <a:gd name="csY664" fmla="*/ 647160 h 900541"/>
                  <a:gd name="csX665" fmla="*/ 478238 w 907813"/>
                  <a:gd name="csY665" fmla="*/ 647160 h 900541"/>
                  <a:gd name="csX666" fmla="*/ 478238 w 907813"/>
                  <a:gd name="csY666" fmla="*/ 648837 h 900541"/>
                  <a:gd name="csX667" fmla="*/ 476001 w 907813"/>
                  <a:gd name="csY667" fmla="*/ 648837 h 900541"/>
                  <a:gd name="csX668" fmla="*/ 474323 w 907813"/>
                  <a:gd name="csY668" fmla="*/ 648837 h 900541"/>
                  <a:gd name="csX669" fmla="*/ 474323 w 907813"/>
                  <a:gd name="csY669" fmla="*/ 650516 h 900541"/>
                  <a:gd name="csX670" fmla="*/ 472644 w 907813"/>
                  <a:gd name="csY670" fmla="*/ 650516 h 900541"/>
                  <a:gd name="csX671" fmla="*/ 472644 w 907813"/>
                  <a:gd name="csY671" fmla="*/ 652753 h 900541"/>
                  <a:gd name="csX672" fmla="*/ 472644 w 907813"/>
                  <a:gd name="csY672" fmla="*/ 650516 h 900541"/>
                  <a:gd name="csX673" fmla="*/ 472644 w 907813"/>
                  <a:gd name="csY673" fmla="*/ 652753 h 900541"/>
                  <a:gd name="csX674" fmla="*/ 472644 w 907813"/>
                  <a:gd name="csY674" fmla="*/ 654431 h 900541"/>
                  <a:gd name="csX675" fmla="*/ 472644 w 907813"/>
                  <a:gd name="csY675" fmla="*/ 656109 h 900541"/>
                  <a:gd name="csX676" fmla="*/ 472644 w 907813"/>
                  <a:gd name="csY676" fmla="*/ 656109 h 900541"/>
                  <a:gd name="csX677" fmla="*/ 472644 w 907813"/>
                  <a:gd name="csY677" fmla="*/ 657787 h 900541"/>
                  <a:gd name="csX678" fmla="*/ 474323 w 907813"/>
                  <a:gd name="csY678" fmla="*/ 657787 h 900541"/>
                  <a:gd name="csX679" fmla="*/ 476001 w 907813"/>
                  <a:gd name="csY679" fmla="*/ 659465 h 900541"/>
                  <a:gd name="csX680" fmla="*/ 474323 w 907813"/>
                  <a:gd name="csY680" fmla="*/ 661143 h 900541"/>
                  <a:gd name="csX681" fmla="*/ 472644 w 907813"/>
                  <a:gd name="csY681" fmla="*/ 663380 h 900541"/>
                  <a:gd name="csX682" fmla="*/ 470966 w 907813"/>
                  <a:gd name="csY682" fmla="*/ 661143 h 900541"/>
                  <a:gd name="csX683" fmla="*/ 469288 w 907813"/>
                  <a:gd name="csY683" fmla="*/ 661143 h 900541"/>
                  <a:gd name="csX684" fmla="*/ 469288 w 907813"/>
                  <a:gd name="csY684" fmla="*/ 663380 h 900541"/>
                  <a:gd name="csX685" fmla="*/ 469288 w 907813"/>
                  <a:gd name="csY685" fmla="*/ 665059 h 900541"/>
                  <a:gd name="csX686" fmla="*/ 469288 w 907813"/>
                  <a:gd name="csY686" fmla="*/ 666737 h 900541"/>
                  <a:gd name="csX687" fmla="*/ 467051 w 907813"/>
                  <a:gd name="csY687" fmla="*/ 666737 h 900541"/>
                  <a:gd name="csX688" fmla="*/ 465373 w 907813"/>
                  <a:gd name="csY688" fmla="*/ 666737 h 900541"/>
                  <a:gd name="csX689" fmla="*/ 465373 w 907813"/>
                  <a:gd name="csY689" fmla="*/ 668414 h 900541"/>
                  <a:gd name="csX690" fmla="*/ 465373 w 907813"/>
                  <a:gd name="csY690" fmla="*/ 670093 h 900541"/>
                  <a:gd name="csX691" fmla="*/ 463695 w 907813"/>
                  <a:gd name="csY691" fmla="*/ 670093 h 900541"/>
                  <a:gd name="csX692" fmla="*/ 462017 w 907813"/>
                  <a:gd name="csY692" fmla="*/ 670093 h 900541"/>
                  <a:gd name="csX693" fmla="*/ 460339 w 907813"/>
                  <a:gd name="csY693" fmla="*/ 670093 h 900541"/>
                  <a:gd name="csX694" fmla="*/ 458102 w 907813"/>
                  <a:gd name="csY694" fmla="*/ 670093 h 900541"/>
                  <a:gd name="csX695" fmla="*/ 456424 w 907813"/>
                  <a:gd name="csY695" fmla="*/ 670093 h 900541"/>
                  <a:gd name="csX696" fmla="*/ 456424 w 907813"/>
                  <a:gd name="csY696" fmla="*/ 668414 h 900541"/>
                  <a:gd name="csX697" fmla="*/ 454746 w 907813"/>
                  <a:gd name="csY697" fmla="*/ 668414 h 900541"/>
                  <a:gd name="csX698" fmla="*/ 454746 w 907813"/>
                  <a:gd name="csY698" fmla="*/ 668414 h 900541"/>
                  <a:gd name="csX699" fmla="*/ 453068 w 907813"/>
                  <a:gd name="csY699" fmla="*/ 668414 h 900541"/>
                  <a:gd name="csX700" fmla="*/ 451389 w 907813"/>
                  <a:gd name="csY700" fmla="*/ 668414 h 900541"/>
                  <a:gd name="csX701" fmla="*/ 449711 w 907813"/>
                  <a:gd name="csY701" fmla="*/ 668414 h 900541"/>
                  <a:gd name="csX702" fmla="*/ 449711 w 907813"/>
                  <a:gd name="csY702" fmla="*/ 670093 h 900541"/>
                  <a:gd name="csX703" fmla="*/ 449711 w 907813"/>
                  <a:gd name="csY703" fmla="*/ 672330 h 900541"/>
                  <a:gd name="csX704" fmla="*/ 449711 w 907813"/>
                  <a:gd name="csY704" fmla="*/ 674008 h 900541"/>
                  <a:gd name="csX705" fmla="*/ 447474 w 907813"/>
                  <a:gd name="csY705" fmla="*/ 674008 h 900541"/>
                  <a:gd name="csX706" fmla="*/ 447474 w 907813"/>
                  <a:gd name="csY706" fmla="*/ 672330 h 900541"/>
                  <a:gd name="csX707" fmla="*/ 447474 w 907813"/>
                  <a:gd name="csY707" fmla="*/ 670093 h 900541"/>
                  <a:gd name="csX708" fmla="*/ 447474 w 907813"/>
                  <a:gd name="csY708" fmla="*/ 668414 h 900541"/>
                  <a:gd name="csX709" fmla="*/ 447474 w 907813"/>
                  <a:gd name="csY709" fmla="*/ 666737 h 900541"/>
                  <a:gd name="csX710" fmla="*/ 447474 w 907813"/>
                  <a:gd name="csY710" fmla="*/ 665059 h 900541"/>
                  <a:gd name="csX711" fmla="*/ 447474 w 907813"/>
                  <a:gd name="csY711" fmla="*/ 663380 h 900541"/>
                  <a:gd name="csX712" fmla="*/ 445796 w 907813"/>
                  <a:gd name="csY712" fmla="*/ 663380 h 900541"/>
                  <a:gd name="csX713" fmla="*/ 444118 w 907813"/>
                  <a:gd name="csY713" fmla="*/ 663380 h 900541"/>
                  <a:gd name="csX714" fmla="*/ 444118 w 907813"/>
                  <a:gd name="csY714" fmla="*/ 665059 h 900541"/>
                  <a:gd name="csX715" fmla="*/ 444118 w 907813"/>
                  <a:gd name="csY715" fmla="*/ 666737 h 900541"/>
                  <a:gd name="csX716" fmla="*/ 444118 w 907813"/>
                  <a:gd name="csY716" fmla="*/ 668414 h 900541"/>
                  <a:gd name="csX717" fmla="*/ 444118 w 907813"/>
                  <a:gd name="csY717" fmla="*/ 670093 h 900541"/>
                  <a:gd name="csX718" fmla="*/ 442440 w 907813"/>
                  <a:gd name="csY718" fmla="*/ 670093 h 900541"/>
                  <a:gd name="csX719" fmla="*/ 442440 w 907813"/>
                  <a:gd name="csY719" fmla="*/ 672330 h 900541"/>
                  <a:gd name="csX720" fmla="*/ 442440 w 907813"/>
                  <a:gd name="csY720" fmla="*/ 674008 h 900541"/>
                  <a:gd name="csX721" fmla="*/ 440762 w 907813"/>
                  <a:gd name="csY721" fmla="*/ 674008 h 900541"/>
                  <a:gd name="csX722" fmla="*/ 440762 w 907813"/>
                  <a:gd name="csY722" fmla="*/ 675686 h 900541"/>
                  <a:gd name="csX723" fmla="*/ 438525 w 907813"/>
                  <a:gd name="csY723" fmla="*/ 675686 h 900541"/>
                  <a:gd name="csX724" fmla="*/ 438525 w 907813"/>
                  <a:gd name="csY724" fmla="*/ 674008 h 900541"/>
                  <a:gd name="csX725" fmla="*/ 438525 w 907813"/>
                  <a:gd name="csY725" fmla="*/ 672330 h 900541"/>
                  <a:gd name="csX726" fmla="*/ 438525 w 907813"/>
                  <a:gd name="csY726" fmla="*/ 670093 h 900541"/>
                  <a:gd name="csX727" fmla="*/ 436847 w 907813"/>
                  <a:gd name="csY727" fmla="*/ 670093 h 900541"/>
                  <a:gd name="csX728" fmla="*/ 436847 w 907813"/>
                  <a:gd name="csY728" fmla="*/ 672330 h 900541"/>
                  <a:gd name="csX729" fmla="*/ 433491 w 907813"/>
                  <a:gd name="csY729" fmla="*/ 675686 h 900541"/>
                  <a:gd name="csX730" fmla="*/ 435169 w 907813"/>
                  <a:gd name="csY730" fmla="*/ 675686 h 900541"/>
                  <a:gd name="csX731" fmla="*/ 436847 w 907813"/>
                  <a:gd name="csY731" fmla="*/ 677364 h 900541"/>
                  <a:gd name="csX732" fmla="*/ 436847 w 907813"/>
                  <a:gd name="csY732" fmla="*/ 679042 h 900541"/>
                  <a:gd name="csX733" fmla="*/ 436847 w 907813"/>
                  <a:gd name="csY733" fmla="*/ 681279 h 900541"/>
                  <a:gd name="csX734" fmla="*/ 435169 w 907813"/>
                  <a:gd name="csY734" fmla="*/ 681279 h 900541"/>
                  <a:gd name="csX735" fmla="*/ 433491 w 907813"/>
                  <a:gd name="csY735" fmla="*/ 681279 h 900541"/>
                  <a:gd name="csX736" fmla="*/ 435169 w 907813"/>
                  <a:gd name="csY736" fmla="*/ 681279 h 900541"/>
                  <a:gd name="csX737" fmla="*/ 433491 w 907813"/>
                  <a:gd name="csY737" fmla="*/ 681279 h 900541"/>
                  <a:gd name="csX738" fmla="*/ 433491 w 907813"/>
                  <a:gd name="csY738" fmla="*/ 681279 h 900541"/>
                  <a:gd name="csX739" fmla="*/ 433491 w 907813"/>
                  <a:gd name="csY739" fmla="*/ 681279 h 900541"/>
                  <a:gd name="csX740" fmla="*/ 433491 w 907813"/>
                  <a:gd name="csY740" fmla="*/ 682957 h 900541"/>
                  <a:gd name="csX741" fmla="*/ 431812 w 907813"/>
                  <a:gd name="csY741" fmla="*/ 682957 h 900541"/>
                  <a:gd name="csX742" fmla="*/ 431812 w 907813"/>
                  <a:gd name="csY742" fmla="*/ 684636 h 900541"/>
                  <a:gd name="csX743" fmla="*/ 429575 w 907813"/>
                  <a:gd name="csY743" fmla="*/ 684636 h 900541"/>
                  <a:gd name="csX744" fmla="*/ 429575 w 907813"/>
                  <a:gd name="csY744" fmla="*/ 684636 h 900541"/>
                  <a:gd name="csX745" fmla="*/ 429575 w 907813"/>
                  <a:gd name="csY745" fmla="*/ 686314 h 900541"/>
                  <a:gd name="csX746" fmla="*/ 429575 w 907813"/>
                  <a:gd name="csY746" fmla="*/ 687991 h 900541"/>
                  <a:gd name="csX747" fmla="*/ 427897 w 907813"/>
                  <a:gd name="csY747" fmla="*/ 687991 h 900541"/>
                  <a:gd name="csX748" fmla="*/ 426219 w 907813"/>
                  <a:gd name="csY748" fmla="*/ 687991 h 900541"/>
                  <a:gd name="csX749" fmla="*/ 426219 w 907813"/>
                  <a:gd name="csY749" fmla="*/ 687991 h 900541"/>
                  <a:gd name="csX750" fmla="*/ 426219 w 907813"/>
                  <a:gd name="csY750" fmla="*/ 689670 h 900541"/>
                  <a:gd name="csX751" fmla="*/ 424541 w 907813"/>
                  <a:gd name="csY751" fmla="*/ 689670 h 900541"/>
                  <a:gd name="csX752" fmla="*/ 424541 w 907813"/>
                  <a:gd name="csY752" fmla="*/ 691907 h 900541"/>
                  <a:gd name="csX753" fmla="*/ 424541 w 907813"/>
                  <a:gd name="csY753" fmla="*/ 693585 h 900541"/>
                  <a:gd name="csX754" fmla="*/ 422863 w 907813"/>
                  <a:gd name="csY754" fmla="*/ 693585 h 900541"/>
                  <a:gd name="csX755" fmla="*/ 421185 w 907813"/>
                  <a:gd name="csY755" fmla="*/ 693585 h 900541"/>
                  <a:gd name="csX756" fmla="*/ 421185 w 907813"/>
                  <a:gd name="csY756" fmla="*/ 691907 h 900541"/>
                  <a:gd name="csX757" fmla="*/ 421185 w 907813"/>
                  <a:gd name="csY757" fmla="*/ 691907 h 900541"/>
                  <a:gd name="csX758" fmla="*/ 418948 w 907813"/>
                  <a:gd name="csY758" fmla="*/ 691907 h 900541"/>
                  <a:gd name="csX759" fmla="*/ 417270 w 907813"/>
                  <a:gd name="csY759" fmla="*/ 691907 h 900541"/>
                  <a:gd name="csX760" fmla="*/ 417270 w 907813"/>
                  <a:gd name="csY760" fmla="*/ 691907 h 900541"/>
                  <a:gd name="csX761" fmla="*/ 417270 w 907813"/>
                  <a:gd name="csY761" fmla="*/ 693585 h 900541"/>
                  <a:gd name="csX762" fmla="*/ 415592 w 907813"/>
                  <a:gd name="csY762" fmla="*/ 693585 h 900541"/>
                  <a:gd name="csX763" fmla="*/ 415592 w 907813"/>
                  <a:gd name="csY763" fmla="*/ 695263 h 900541"/>
                  <a:gd name="csX764" fmla="*/ 413914 w 907813"/>
                  <a:gd name="csY764" fmla="*/ 695263 h 900541"/>
                  <a:gd name="csX765" fmla="*/ 413914 w 907813"/>
                  <a:gd name="csY765" fmla="*/ 696941 h 900541"/>
                  <a:gd name="csX766" fmla="*/ 412235 w 907813"/>
                  <a:gd name="csY766" fmla="*/ 696941 h 900541"/>
                  <a:gd name="csX767" fmla="*/ 412235 w 907813"/>
                  <a:gd name="csY767" fmla="*/ 698619 h 900541"/>
                  <a:gd name="csX768" fmla="*/ 409998 w 907813"/>
                  <a:gd name="csY768" fmla="*/ 698619 h 900541"/>
                  <a:gd name="csX769" fmla="*/ 408320 w 907813"/>
                  <a:gd name="csY769" fmla="*/ 700856 h 900541"/>
                  <a:gd name="csX770" fmla="*/ 408320 w 907813"/>
                  <a:gd name="csY770" fmla="*/ 702534 h 900541"/>
                  <a:gd name="csX771" fmla="*/ 408320 w 907813"/>
                  <a:gd name="csY771" fmla="*/ 702534 h 900541"/>
                  <a:gd name="csX772" fmla="*/ 408320 w 907813"/>
                  <a:gd name="csY772" fmla="*/ 704213 h 900541"/>
                  <a:gd name="csX773" fmla="*/ 406642 w 907813"/>
                  <a:gd name="csY773" fmla="*/ 704213 h 900541"/>
                  <a:gd name="csX774" fmla="*/ 404964 w 907813"/>
                  <a:gd name="csY774" fmla="*/ 704213 h 900541"/>
                  <a:gd name="csX775" fmla="*/ 403286 w 907813"/>
                  <a:gd name="csY775" fmla="*/ 704213 h 900541"/>
                  <a:gd name="csX776" fmla="*/ 403286 w 907813"/>
                  <a:gd name="csY776" fmla="*/ 704213 h 900541"/>
                  <a:gd name="csX777" fmla="*/ 401049 w 907813"/>
                  <a:gd name="csY777" fmla="*/ 704213 h 900541"/>
                  <a:gd name="csX778" fmla="*/ 401049 w 907813"/>
                  <a:gd name="csY778" fmla="*/ 704213 h 900541"/>
                  <a:gd name="csX779" fmla="*/ 399371 w 907813"/>
                  <a:gd name="csY779" fmla="*/ 704213 h 900541"/>
                  <a:gd name="csX780" fmla="*/ 397693 w 907813"/>
                  <a:gd name="csY780" fmla="*/ 704213 h 900541"/>
                  <a:gd name="csX781" fmla="*/ 397693 w 907813"/>
                  <a:gd name="csY781" fmla="*/ 702534 h 900541"/>
                  <a:gd name="csX782" fmla="*/ 396015 w 907813"/>
                  <a:gd name="csY782" fmla="*/ 702534 h 900541"/>
                  <a:gd name="csX783" fmla="*/ 396015 w 907813"/>
                  <a:gd name="csY783" fmla="*/ 704213 h 900541"/>
                  <a:gd name="csX784" fmla="*/ 396015 w 907813"/>
                  <a:gd name="csY784" fmla="*/ 704213 h 900541"/>
                  <a:gd name="csX785" fmla="*/ 396015 w 907813"/>
                  <a:gd name="csY785" fmla="*/ 705891 h 900541"/>
                  <a:gd name="csX786" fmla="*/ 394337 w 907813"/>
                  <a:gd name="csY786" fmla="*/ 705891 h 900541"/>
                  <a:gd name="csX787" fmla="*/ 392099 w 907813"/>
                  <a:gd name="csY787" fmla="*/ 705891 h 900541"/>
                  <a:gd name="csX788" fmla="*/ 390421 w 907813"/>
                  <a:gd name="csY788" fmla="*/ 705891 h 900541"/>
                  <a:gd name="csX789" fmla="*/ 390421 w 907813"/>
                  <a:gd name="csY789" fmla="*/ 707568 h 900541"/>
                  <a:gd name="csX790" fmla="*/ 388743 w 907813"/>
                  <a:gd name="csY790" fmla="*/ 707568 h 900541"/>
                  <a:gd name="csX791" fmla="*/ 388743 w 907813"/>
                  <a:gd name="csY791" fmla="*/ 705891 h 900541"/>
                  <a:gd name="csX792" fmla="*/ 388743 w 907813"/>
                  <a:gd name="csY792" fmla="*/ 704213 h 900541"/>
                  <a:gd name="csX793" fmla="*/ 387065 w 907813"/>
                  <a:gd name="csY793" fmla="*/ 704213 h 900541"/>
                  <a:gd name="csX794" fmla="*/ 387065 w 907813"/>
                  <a:gd name="csY794" fmla="*/ 704213 h 900541"/>
                  <a:gd name="csX795" fmla="*/ 387065 w 907813"/>
                  <a:gd name="csY795" fmla="*/ 702534 h 900541"/>
                  <a:gd name="csX796" fmla="*/ 385387 w 907813"/>
                  <a:gd name="csY796" fmla="*/ 702534 h 900541"/>
                  <a:gd name="csX797" fmla="*/ 383709 w 907813"/>
                  <a:gd name="csY797" fmla="*/ 702534 h 900541"/>
                  <a:gd name="csX798" fmla="*/ 383709 w 907813"/>
                  <a:gd name="csY798" fmla="*/ 700856 h 900541"/>
                  <a:gd name="csX799" fmla="*/ 383709 w 907813"/>
                  <a:gd name="csY799" fmla="*/ 698619 h 900541"/>
                  <a:gd name="csX800" fmla="*/ 385387 w 907813"/>
                  <a:gd name="csY800" fmla="*/ 698619 h 900541"/>
                  <a:gd name="csX801" fmla="*/ 387065 w 907813"/>
                  <a:gd name="csY801" fmla="*/ 698619 h 900541"/>
                  <a:gd name="csX802" fmla="*/ 387065 w 907813"/>
                  <a:gd name="csY802" fmla="*/ 696941 h 900541"/>
                  <a:gd name="csX803" fmla="*/ 385387 w 907813"/>
                  <a:gd name="csY803" fmla="*/ 696941 h 900541"/>
                  <a:gd name="csX804" fmla="*/ 385387 w 907813"/>
                  <a:gd name="csY804" fmla="*/ 695263 h 900541"/>
                  <a:gd name="csX805" fmla="*/ 387065 w 907813"/>
                  <a:gd name="csY805" fmla="*/ 695263 h 900541"/>
                  <a:gd name="csX806" fmla="*/ 387065 w 907813"/>
                  <a:gd name="csY806" fmla="*/ 693585 h 900541"/>
                  <a:gd name="csX807" fmla="*/ 388743 w 907813"/>
                  <a:gd name="csY807" fmla="*/ 693585 h 900541"/>
                  <a:gd name="csX808" fmla="*/ 390421 w 907813"/>
                  <a:gd name="csY808" fmla="*/ 693585 h 900541"/>
                  <a:gd name="csX809" fmla="*/ 390421 w 907813"/>
                  <a:gd name="csY809" fmla="*/ 691907 h 900541"/>
                  <a:gd name="csX810" fmla="*/ 392099 w 907813"/>
                  <a:gd name="csY810" fmla="*/ 691907 h 900541"/>
                  <a:gd name="csX811" fmla="*/ 394337 w 907813"/>
                  <a:gd name="csY811" fmla="*/ 691907 h 900541"/>
                  <a:gd name="csX812" fmla="*/ 394337 w 907813"/>
                  <a:gd name="csY812" fmla="*/ 691907 h 900541"/>
                  <a:gd name="csX813" fmla="*/ 396015 w 907813"/>
                  <a:gd name="csY813" fmla="*/ 691907 h 900541"/>
                  <a:gd name="csX814" fmla="*/ 396015 w 907813"/>
                  <a:gd name="csY814" fmla="*/ 691907 h 900541"/>
                  <a:gd name="csX815" fmla="*/ 396015 w 907813"/>
                  <a:gd name="csY815" fmla="*/ 689670 h 900541"/>
                  <a:gd name="csX816" fmla="*/ 396015 w 907813"/>
                  <a:gd name="csY816" fmla="*/ 687991 h 900541"/>
                  <a:gd name="csX817" fmla="*/ 397693 w 907813"/>
                  <a:gd name="csY817" fmla="*/ 687991 h 900541"/>
                  <a:gd name="csX818" fmla="*/ 397693 w 907813"/>
                  <a:gd name="csY818" fmla="*/ 687991 h 900541"/>
                  <a:gd name="csX819" fmla="*/ 399371 w 907813"/>
                  <a:gd name="csY819" fmla="*/ 687991 h 900541"/>
                  <a:gd name="csX820" fmla="*/ 401049 w 907813"/>
                  <a:gd name="csY820" fmla="*/ 687991 h 900541"/>
                  <a:gd name="csX821" fmla="*/ 401049 w 907813"/>
                  <a:gd name="csY821" fmla="*/ 687991 h 900541"/>
                  <a:gd name="csX822" fmla="*/ 401049 w 907813"/>
                  <a:gd name="csY822" fmla="*/ 686314 h 900541"/>
                  <a:gd name="csX823" fmla="*/ 401049 w 907813"/>
                  <a:gd name="csY823" fmla="*/ 684636 h 900541"/>
                  <a:gd name="csX824" fmla="*/ 403286 w 907813"/>
                  <a:gd name="csY824" fmla="*/ 684636 h 900541"/>
                  <a:gd name="csX825" fmla="*/ 404964 w 907813"/>
                  <a:gd name="csY825" fmla="*/ 684636 h 900541"/>
                  <a:gd name="csX826" fmla="*/ 404964 w 907813"/>
                  <a:gd name="csY826" fmla="*/ 682957 h 900541"/>
                  <a:gd name="csX827" fmla="*/ 404964 w 907813"/>
                  <a:gd name="csY827" fmla="*/ 681279 h 900541"/>
                  <a:gd name="csX828" fmla="*/ 406642 w 907813"/>
                  <a:gd name="csY828" fmla="*/ 681279 h 900541"/>
                  <a:gd name="csX829" fmla="*/ 408320 w 907813"/>
                  <a:gd name="csY829" fmla="*/ 679042 h 900541"/>
                  <a:gd name="csX830" fmla="*/ 408320 w 907813"/>
                  <a:gd name="csY830" fmla="*/ 677364 h 900541"/>
                  <a:gd name="csX831" fmla="*/ 406642 w 907813"/>
                  <a:gd name="csY831" fmla="*/ 677364 h 900541"/>
                  <a:gd name="csX832" fmla="*/ 404964 w 907813"/>
                  <a:gd name="csY832" fmla="*/ 677364 h 900541"/>
                  <a:gd name="csX833" fmla="*/ 404964 w 907813"/>
                  <a:gd name="csY833" fmla="*/ 679042 h 900541"/>
                  <a:gd name="csX834" fmla="*/ 403286 w 907813"/>
                  <a:gd name="csY834" fmla="*/ 679042 h 900541"/>
                  <a:gd name="csX835" fmla="*/ 401049 w 907813"/>
                  <a:gd name="csY835" fmla="*/ 681279 h 900541"/>
                  <a:gd name="csX836" fmla="*/ 399371 w 907813"/>
                  <a:gd name="csY836" fmla="*/ 681279 h 900541"/>
                  <a:gd name="csX837" fmla="*/ 397693 w 907813"/>
                  <a:gd name="csY837" fmla="*/ 682957 h 900541"/>
                  <a:gd name="csX838" fmla="*/ 396015 w 907813"/>
                  <a:gd name="csY838" fmla="*/ 684636 h 900541"/>
                  <a:gd name="csX839" fmla="*/ 394337 w 907813"/>
                  <a:gd name="csY839" fmla="*/ 684636 h 900541"/>
                  <a:gd name="csX840" fmla="*/ 392099 w 907813"/>
                  <a:gd name="csY840" fmla="*/ 684636 h 900541"/>
                  <a:gd name="csX841" fmla="*/ 390421 w 907813"/>
                  <a:gd name="csY841" fmla="*/ 684636 h 900541"/>
                  <a:gd name="csX842" fmla="*/ 390421 w 907813"/>
                  <a:gd name="csY842" fmla="*/ 682957 h 900541"/>
                  <a:gd name="csX843" fmla="*/ 388743 w 907813"/>
                  <a:gd name="csY843" fmla="*/ 682957 h 900541"/>
                  <a:gd name="csX844" fmla="*/ 387065 w 907813"/>
                  <a:gd name="csY844" fmla="*/ 681279 h 900541"/>
                  <a:gd name="csX845" fmla="*/ 387065 w 907813"/>
                  <a:gd name="csY845" fmla="*/ 679042 h 900541"/>
                  <a:gd name="csX846" fmla="*/ 387065 w 907813"/>
                  <a:gd name="csY846" fmla="*/ 677364 h 900541"/>
                  <a:gd name="csX847" fmla="*/ 387065 w 907813"/>
                  <a:gd name="csY847" fmla="*/ 675686 h 900541"/>
                  <a:gd name="csX848" fmla="*/ 388743 w 907813"/>
                  <a:gd name="csY848" fmla="*/ 674008 h 900541"/>
                  <a:gd name="csX849" fmla="*/ 388743 w 907813"/>
                  <a:gd name="csY849" fmla="*/ 672330 h 900541"/>
                  <a:gd name="csX850" fmla="*/ 388743 w 907813"/>
                  <a:gd name="csY850" fmla="*/ 670093 h 900541"/>
                  <a:gd name="csX851" fmla="*/ 388743 w 907813"/>
                  <a:gd name="csY851" fmla="*/ 668414 h 900541"/>
                  <a:gd name="csX852" fmla="*/ 390421 w 907813"/>
                  <a:gd name="csY852" fmla="*/ 668414 h 900541"/>
                  <a:gd name="csX853" fmla="*/ 390421 w 907813"/>
                  <a:gd name="csY853" fmla="*/ 666737 h 900541"/>
                  <a:gd name="csX854" fmla="*/ 390421 w 907813"/>
                  <a:gd name="csY854" fmla="*/ 665059 h 900541"/>
                  <a:gd name="csX855" fmla="*/ 392099 w 907813"/>
                  <a:gd name="csY855" fmla="*/ 663380 h 900541"/>
                  <a:gd name="csX856" fmla="*/ 394337 w 907813"/>
                  <a:gd name="csY856" fmla="*/ 661143 h 900541"/>
                  <a:gd name="csX857" fmla="*/ 396015 w 907813"/>
                  <a:gd name="csY857" fmla="*/ 659465 h 900541"/>
                  <a:gd name="csX858" fmla="*/ 396015 w 907813"/>
                  <a:gd name="csY858" fmla="*/ 657787 h 900541"/>
                  <a:gd name="csX859" fmla="*/ 397693 w 907813"/>
                  <a:gd name="csY859" fmla="*/ 657787 h 900541"/>
                  <a:gd name="csX860" fmla="*/ 397693 w 907813"/>
                  <a:gd name="csY860" fmla="*/ 656109 h 900541"/>
                  <a:gd name="csX861" fmla="*/ 397693 w 907813"/>
                  <a:gd name="csY861" fmla="*/ 654431 h 900541"/>
                  <a:gd name="csX862" fmla="*/ 397693 w 907813"/>
                  <a:gd name="csY862" fmla="*/ 652753 h 900541"/>
                  <a:gd name="csX863" fmla="*/ 397693 w 907813"/>
                  <a:gd name="csY863" fmla="*/ 650516 h 900541"/>
                  <a:gd name="csX864" fmla="*/ 399371 w 907813"/>
                  <a:gd name="csY864" fmla="*/ 648837 h 900541"/>
                  <a:gd name="csX865" fmla="*/ 401049 w 907813"/>
                  <a:gd name="csY865" fmla="*/ 645482 h 900541"/>
                  <a:gd name="csX866" fmla="*/ 401049 w 907813"/>
                  <a:gd name="csY866" fmla="*/ 643803 h 900541"/>
                  <a:gd name="csX867" fmla="*/ 401049 w 907813"/>
                  <a:gd name="csY867" fmla="*/ 641566 h 900541"/>
                  <a:gd name="csX868" fmla="*/ 401049 w 907813"/>
                  <a:gd name="csY868" fmla="*/ 639888 h 900541"/>
                  <a:gd name="csX869" fmla="*/ 399371 w 907813"/>
                  <a:gd name="csY869" fmla="*/ 639888 h 900541"/>
                  <a:gd name="csX870" fmla="*/ 397693 w 907813"/>
                  <a:gd name="csY870" fmla="*/ 639888 h 900541"/>
                  <a:gd name="csX871" fmla="*/ 397693 w 907813"/>
                  <a:gd name="csY871" fmla="*/ 638210 h 900541"/>
                  <a:gd name="csX872" fmla="*/ 397693 w 907813"/>
                  <a:gd name="csY872" fmla="*/ 636532 h 900541"/>
                  <a:gd name="csX873" fmla="*/ 397693 w 907813"/>
                  <a:gd name="csY873" fmla="*/ 634854 h 900541"/>
                  <a:gd name="csX874" fmla="*/ 397693 w 907813"/>
                  <a:gd name="csY874" fmla="*/ 632617 h 900541"/>
                  <a:gd name="csX875" fmla="*/ 399371 w 907813"/>
                  <a:gd name="csY875" fmla="*/ 632617 h 900541"/>
                  <a:gd name="csX876" fmla="*/ 401049 w 907813"/>
                  <a:gd name="csY876" fmla="*/ 630939 h 900541"/>
                  <a:gd name="csX877" fmla="*/ 403286 w 907813"/>
                  <a:gd name="csY877" fmla="*/ 630939 h 900541"/>
                  <a:gd name="csX878" fmla="*/ 404964 w 907813"/>
                  <a:gd name="csY878" fmla="*/ 629260 h 900541"/>
                  <a:gd name="csX879" fmla="*/ 406642 w 907813"/>
                  <a:gd name="csY879" fmla="*/ 629260 h 900541"/>
                  <a:gd name="csX880" fmla="*/ 406642 w 907813"/>
                  <a:gd name="csY880" fmla="*/ 627583 h 900541"/>
                  <a:gd name="csX881" fmla="*/ 408320 w 907813"/>
                  <a:gd name="csY881" fmla="*/ 625905 h 900541"/>
                  <a:gd name="csX882" fmla="*/ 409998 w 907813"/>
                  <a:gd name="csY882" fmla="*/ 625905 h 900541"/>
                  <a:gd name="csX883" fmla="*/ 412235 w 907813"/>
                  <a:gd name="csY883" fmla="*/ 625905 h 900541"/>
                  <a:gd name="csX884" fmla="*/ 413914 w 907813"/>
                  <a:gd name="csY884" fmla="*/ 621989 h 900541"/>
                  <a:gd name="csX885" fmla="*/ 415592 w 907813"/>
                  <a:gd name="csY885" fmla="*/ 620311 h 900541"/>
                  <a:gd name="csX886" fmla="*/ 417270 w 907813"/>
                  <a:gd name="csY886" fmla="*/ 620311 h 900541"/>
                  <a:gd name="csX887" fmla="*/ 418948 w 907813"/>
                  <a:gd name="csY887" fmla="*/ 618633 h 900541"/>
                  <a:gd name="csX888" fmla="*/ 421185 w 907813"/>
                  <a:gd name="csY888" fmla="*/ 618633 h 900541"/>
                  <a:gd name="csX889" fmla="*/ 421185 w 907813"/>
                  <a:gd name="csY889" fmla="*/ 616955 h 900541"/>
                  <a:gd name="csX890" fmla="*/ 422863 w 907813"/>
                  <a:gd name="csY890" fmla="*/ 616955 h 900541"/>
                  <a:gd name="csX891" fmla="*/ 422863 w 907813"/>
                  <a:gd name="csY891" fmla="*/ 618633 h 900541"/>
                  <a:gd name="csX892" fmla="*/ 424541 w 907813"/>
                  <a:gd name="csY892" fmla="*/ 620311 h 900541"/>
                  <a:gd name="csX893" fmla="*/ 424541 w 907813"/>
                  <a:gd name="csY893" fmla="*/ 621989 h 900541"/>
                  <a:gd name="csX894" fmla="*/ 426219 w 907813"/>
                  <a:gd name="csY894" fmla="*/ 621989 h 900541"/>
                  <a:gd name="csX895" fmla="*/ 427897 w 907813"/>
                  <a:gd name="csY895" fmla="*/ 621989 h 900541"/>
                  <a:gd name="csX896" fmla="*/ 429575 w 907813"/>
                  <a:gd name="csY896" fmla="*/ 621989 h 900541"/>
                  <a:gd name="csX897" fmla="*/ 431812 w 907813"/>
                  <a:gd name="csY897" fmla="*/ 621989 h 900541"/>
                  <a:gd name="csX898" fmla="*/ 433491 w 907813"/>
                  <a:gd name="csY898" fmla="*/ 621989 h 900541"/>
                  <a:gd name="csX899" fmla="*/ 433491 w 907813"/>
                  <a:gd name="csY899" fmla="*/ 620311 h 900541"/>
                  <a:gd name="csX900" fmla="*/ 435169 w 907813"/>
                  <a:gd name="csY900" fmla="*/ 620311 h 900541"/>
                  <a:gd name="csX901" fmla="*/ 436847 w 907813"/>
                  <a:gd name="csY901" fmla="*/ 621989 h 900541"/>
                  <a:gd name="csX902" fmla="*/ 438525 w 907813"/>
                  <a:gd name="csY902" fmla="*/ 621989 h 900541"/>
                  <a:gd name="csX903" fmla="*/ 440762 w 907813"/>
                  <a:gd name="csY903" fmla="*/ 621989 h 900541"/>
                  <a:gd name="csX904" fmla="*/ 442440 w 907813"/>
                  <a:gd name="csY904" fmla="*/ 621989 h 900541"/>
                  <a:gd name="csX905" fmla="*/ 444118 w 907813"/>
                  <a:gd name="csY905" fmla="*/ 624226 h 900541"/>
                  <a:gd name="csX906" fmla="*/ 445796 w 907813"/>
                  <a:gd name="csY906" fmla="*/ 624226 h 900541"/>
                  <a:gd name="csX907" fmla="*/ 447474 w 907813"/>
                  <a:gd name="csY907" fmla="*/ 624226 h 900541"/>
                  <a:gd name="csX908" fmla="*/ 449711 w 907813"/>
                  <a:gd name="csY908" fmla="*/ 624226 h 900541"/>
                  <a:gd name="csX909" fmla="*/ 449711 w 907813"/>
                  <a:gd name="csY909" fmla="*/ 621989 h 900541"/>
                  <a:gd name="csX910" fmla="*/ 447474 w 907813"/>
                  <a:gd name="csY910" fmla="*/ 621989 h 900541"/>
                  <a:gd name="csX911" fmla="*/ 445796 w 907813"/>
                  <a:gd name="csY911" fmla="*/ 621989 h 900541"/>
                  <a:gd name="csX912" fmla="*/ 444118 w 907813"/>
                  <a:gd name="csY912" fmla="*/ 620311 h 900541"/>
                  <a:gd name="csX913" fmla="*/ 442440 w 907813"/>
                  <a:gd name="csY913" fmla="*/ 620311 h 900541"/>
                  <a:gd name="csX914" fmla="*/ 440762 w 907813"/>
                  <a:gd name="csY914" fmla="*/ 620311 h 900541"/>
                  <a:gd name="csX915" fmla="*/ 438525 w 907813"/>
                  <a:gd name="csY915" fmla="*/ 618633 h 900541"/>
                  <a:gd name="csX916" fmla="*/ 436847 w 907813"/>
                  <a:gd name="csY916" fmla="*/ 618633 h 900541"/>
                  <a:gd name="csX917" fmla="*/ 436847 w 907813"/>
                  <a:gd name="csY917" fmla="*/ 616955 h 900541"/>
                  <a:gd name="csX918" fmla="*/ 435169 w 907813"/>
                  <a:gd name="csY918" fmla="*/ 616955 h 900541"/>
                  <a:gd name="csX919" fmla="*/ 433491 w 907813"/>
                  <a:gd name="csY919" fmla="*/ 615277 h 900541"/>
                  <a:gd name="csX920" fmla="*/ 431812 w 907813"/>
                  <a:gd name="csY920" fmla="*/ 613040 h 900541"/>
                  <a:gd name="csX921" fmla="*/ 429575 w 907813"/>
                  <a:gd name="csY921" fmla="*/ 613040 h 900541"/>
                  <a:gd name="csX922" fmla="*/ 429575 w 907813"/>
                  <a:gd name="csY922" fmla="*/ 611362 h 900541"/>
                  <a:gd name="csX923" fmla="*/ 429575 w 907813"/>
                  <a:gd name="csY923" fmla="*/ 609684 h 900541"/>
                  <a:gd name="csX924" fmla="*/ 431812 w 907813"/>
                  <a:gd name="csY924" fmla="*/ 609684 h 900541"/>
                  <a:gd name="csX925" fmla="*/ 433491 w 907813"/>
                  <a:gd name="csY925" fmla="*/ 608006 h 900541"/>
                  <a:gd name="csX926" fmla="*/ 435169 w 907813"/>
                  <a:gd name="csY926" fmla="*/ 604090 h 900541"/>
                  <a:gd name="csX927" fmla="*/ 436847 w 907813"/>
                  <a:gd name="csY927" fmla="*/ 602412 h 900541"/>
                  <a:gd name="csX928" fmla="*/ 438525 w 907813"/>
                  <a:gd name="csY928" fmla="*/ 600734 h 900541"/>
                  <a:gd name="csX929" fmla="*/ 442440 w 907813"/>
                  <a:gd name="csY929" fmla="*/ 599056 h 900541"/>
                  <a:gd name="csX930" fmla="*/ 444118 w 907813"/>
                  <a:gd name="csY930" fmla="*/ 597378 h 900541"/>
                  <a:gd name="csX931" fmla="*/ 445796 w 907813"/>
                  <a:gd name="csY931" fmla="*/ 595700 h 900541"/>
                  <a:gd name="csX932" fmla="*/ 444118 w 907813"/>
                  <a:gd name="csY932" fmla="*/ 595700 h 900541"/>
                  <a:gd name="csX933" fmla="*/ 442440 w 907813"/>
                  <a:gd name="csY933" fmla="*/ 595700 h 900541"/>
                  <a:gd name="csX934" fmla="*/ 440762 w 907813"/>
                  <a:gd name="csY934" fmla="*/ 595700 h 900541"/>
                  <a:gd name="csX935" fmla="*/ 438525 w 907813"/>
                  <a:gd name="csY935" fmla="*/ 595700 h 900541"/>
                  <a:gd name="csX936" fmla="*/ 438525 w 907813"/>
                  <a:gd name="csY936" fmla="*/ 597378 h 900541"/>
                  <a:gd name="csX937" fmla="*/ 436847 w 907813"/>
                  <a:gd name="csY937" fmla="*/ 597378 h 900541"/>
                  <a:gd name="csX938" fmla="*/ 435169 w 907813"/>
                  <a:gd name="csY938" fmla="*/ 599056 h 900541"/>
                  <a:gd name="csX939" fmla="*/ 433491 w 907813"/>
                  <a:gd name="csY939" fmla="*/ 600734 h 900541"/>
                  <a:gd name="csX940" fmla="*/ 433491 w 907813"/>
                  <a:gd name="csY940" fmla="*/ 602412 h 900541"/>
                  <a:gd name="csX941" fmla="*/ 427897 w 907813"/>
                  <a:gd name="csY941" fmla="*/ 606328 h 900541"/>
                  <a:gd name="csX942" fmla="*/ 424541 w 907813"/>
                  <a:gd name="csY942" fmla="*/ 604090 h 900541"/>
                  <a:gd name="csX943" fmla="*/ 424541 w 907813"/>
                  <a:gd name="csY943" fmla="*/ 604090 h 900541"/>
                  <a:gd name="csX944" fmla="*/ 422863 w 907813"/>
                  <a:gd name="csY944" fmla="*/ 604090 h 900541"/>
                  <a:gd name="csX945" fmla="*/ 422863 w 907813"/>
                  <a:gd name="csY945" fmla="*/ 606328 h 900541"/>
                  <a:gd name="csX946" fmla="*/ 422863 w 907813"/>
                  <a:gd name="csY946" fmla="*/ 608006 h 900541"/>
                  <a:gd name="csX947" fmla="*/ 421185 w 907813"/>
                  <a:gd name="csY947" fmla="*/ 608006 h 900541"/>
                  <a:gd name="csX948" fmla="*/ 418948 w 907813"/>
                  <a:gd name="csY948" fmla="*/ 608006 h 900541"/>
                  <a:gd name="csX949" fmla="*/ 418948 w 907813"/>
                  <a:gd name="csY949" fmla="*/ 606328 h 900541"/>
                  <a:gd name="csX950" fmla="*/ 417270 w 907813"/>
                  <a:gd name="csY950" fmla="*/ 604090 h 900541"/>
                  <a:gd name="csX951" fmla="*/ 417270 w 907813"/>
                  <a:gd name="csY951" fmla="*/ 602412 h 900541"/>
                  <a:gd name="csX952" fmla="*/ 418948 w 907813"/>
                  <a:gd name="csY952" fmla="*/ 602412 h 900541"/>
                  <a:gd name="csX953" fmla="*/ 418948 w 907813"/>
                  <a:gd name="csY953" fmla="*/ 600734 h 900541"/>
                  <a:gd name="csX954" fmla="*/ 418948 w 907813"/>
                  <a:gd name="csY954" fmla="*/ 599056 h 900541"/>
                  <a:gd name="csX955" fmla="*/ 417270 w 907813"/>
                  <a:gd name="csY955" fmla="*/ 599056 h 900541"/>
                  <a:gd name="csX956" fmla="*/ 417270 w 907813"/>
                  <a:gd name="csY956" fmla="*/ 600734 h 900541"/>
                  <a:gd name="csX957" fmla="*/ 415592 w 907813"/>
                  <a:gd name="csY957" fmla="*/ 600734 h 900541"/>
                  <a:gd name="csX958" fmla="*/ 415592 w 907813"/>
                  <a:gd name="csY958" fmla="*/ 602412 h 900541"/>
                  <a:gd name="csX959" fmla="*/ 415592 w 907813"/>
                  <a:gd name="csY959" fmla="*/ 604090 h 900541"/>
                  <a:gd name="csX960" fmla="*/ 415592 w 907813"/>
                  <a:gd name="csY960" fmla="*/ 606328 h 900541"/>
                  <a:gd name="csX961" fmla="*/ 413914 w 907813"/>
                  <a:gd name="csY961" fmla="*/ 606328 h 900541"/>
                  <a:gd name="csX962" fmla="*/ 413914 w 907813"/>
                  <a:gd name="csY962" fmla="*/ 608006 h 900541"/>
                  <a:gd name="csX963" fmla="*/ 412235 w 907813"/>
                  <a:gd name="csY963" fmla="*/ 608006 h 900541"/>
                  <a:gd name="csX964" fmla="*/ 409998 w 907813"/>
                  <a:gd name="csY964" fmla="*/ 608006 h 900541"/>
                  <a:gd name="csX965" fmla="*/ 409998 w 907813"/>
                  <a:gd name="csY965" fmla="*/ 609684 h 900541"/>
                  <a:gd name="csX966" fmla="*/ 408320 w 907813"/>
                  <a:gd name="csY966" fmla="*/ 609684 h 900541"/>
                  <a:gd name="csX967" fmla="*/ 406642 w 907813"/>
                  <a:gd name="csY967" fmla="*/ 609684 h 900541"/>
                  <a:gd name="csX968" fmla="*/ 406642 w 907813"/>
                  <a:gd name="csY968" fmla="*/ 611362 h 900541"/>
                  <a:gd name="csX969" fmla="*/ 404964 w 907813"/>
                  <a:gd name="csY969" fmla="*/ 613040 h 900541"/>
                  <a:gd name="csX970" fmla="*/ 403286 w 907813"/>
                  <a:gd name="csY970" fmla="*/ 615277 h 900541"/>
                  <a:gd name="csX971" fmla="*/ 403286 w 907813"/>
                  <a:gd name="csY971" fmla="*/ 616955 h 900541"/>
                  <a:gd name="csX972" fmla="*/ 401049 w 907813"/>
                  <a:gd name="csY972" fmla="*/ 616955 h 900541"/>
                  <a:gd name="csX973" fmla="*/ 399371 w 907813"/>
                  <a:gd name="csY973" fmla="*/ 616955 h 900541"/>
                  <a:gd name="csX974" fmla="*/ 397693 w 907813"/>
                  <a:gd name="csY974" fmla="*/ 618633 h 900541"/>
                  <a:gd name="csX975" fmla="*/ 396015 w 907813"/>
                  <a:gd name="csY975" fmla="*/ 618633 h 900541"/>
                  <a:gd name="csX976" fmla="*/ 394337 w 907813"/>
                  <a:gd name="csY976" fmla="*/ 620311 h 900541"/>
                  <a:gd name="csX977" fmla="*/ 392099 w 907813"/>
                  <a:gd name="csY977" fmla="*/ 621989 h 900541"/>
                  <a:gd name="csX978" fmla="*/ 390421 w 907813"/>
                  <a:gd name="csY978" fmla="*/ 621989 h 900541"/>
                  <a:gd name="csX979" fmla="*/ 390421 w 907813"/>
                  <a:gd name="csY979" fmla="*/ 624226 h 900541"/>
                  <a:gd name="csX980" fmla="*/ 388743 w 907813"/>
                  <a:gd name="csY980" fmla="*/ 625905 h 900541"/>
                  <a:gd name="csX981" fmla="*/ 388743 w 907813"/>
                  <a:gd name="csY981" fmla="*/ 627583 h 900541"/>
                  <a:gd name="csX982" fmla="*/ 388743 w 907813"/>
                  <a:gd name="csY982" fmla="*/ 629260 h 900541"/>
                  <a:gd name="csX983" fmla="*/ 388743 w 907813"/>
                  <a:gd name="csY983" fmla="*/ 630939 h 900541"/>
                  <a:gd name="csX984" fmla="*/ 390421 w 907813"/>
                  <a:gd name="csY984" fmla="*/ 632617 h 900541"/>
                  <a:gd name="csX985" fmla="*/ 388743 w 907813"/>
                  <a:gd name="csY985" fmla="*/ 632617 h 900541"/>
                  <a:gd name="csX986" fmla="*/ 387065 w 907813"/>
                  <a:gd name="csY986" fmla="*/ 632617 h 900541"/>
                  <a:gd name="csX987" fmla="*/ 385387 w 907813"/>
                  <a:gd name="csY987" fmla="*/ 632617 h 900541"/>
                  <a:gd name="csX988" fmla="*/ 383709 w 907813"/>
                  <a:gd name="csY988" fmla="*/ 634854 h 900541"/>
                  <a:gd name="csX989" fmla="*/ 381472 w 907813"/>
                  <a:gd name="csY989" fmla="*/ 634854 h 900541"/>
                  <a:gd name="csX990" fmla="*/ 381472 w 907813"/>
                  <a:gd name="csY990" fmla="*/ 636532 h 900541"/>
                  <a:gd name="csX991" fmla="*/ 379794 w 907813"/>
                  <a:gd name="csY991" fmla="*/ 638210 h 900541"/>
                  <a:gd name="csX992" fmla="*/ 379794 w 907813"/>
                  <a:gd name="csY992" fmla="*/ 639888 h 900541"/>
                  <a:gd name="csX993" fmla="*/ 379794 w 907813"/>
                  <a:gd name="csY993" fmla="*/ 638210 h 900541"/>
                  <a:gd name="csX994" fmla="*/ 379794 w 907813"/>
                  <a:gd name="csY994" fmla="*/ 639888 h 900541"/>
                  <a:gd name="csX995" fmla="*/ 378116 w 907813"/>
                  <a:gd name="csY995" fmla="*/ 639888 h 900541"/>
                  <a:gd name="csX996" fmla="*/ 376438 w 907813"/>
                  <a:gd name="csY996" fmla="*/ 641566 h 900541"/>
                  <a:gd name="csX997" fmla="*/ 376438 w 907813"/>
                  <a:gd name="csY997" fmla="*/ 643803 h 900541"/>
                  <a:gd name="csX998" fmla="*/ 376438 w 907813"/>
                  <a:gd name="csY998" fmla="*/ 645482 h 900541"/>
                  <a:gd name="csX999" fmla="*/ 376438 w 907813"/>
                  <a:gd name="csY999" fmla="*/ 647160 h 900541"/>
                  <a:gd name="csX1000" fmla="*/ 376438 w 907813"/>
                  <a:gd name="csY1000" fmla="*/ 648837 h 900541"/>
                  <a:gd name="csX1001" fmla="*/ 376438 w 907813"/>
                  <a:gd name="csY1001" fmla="*/ 648837 h 900541"/>
                  <a:gd name="csX1002" fmla="*/ 376438 w 907813"/>
                  <a:gd name="csY1002" fmla="*/ 650516 h 900541"/>
                  <a:gd name="csX1003" fmla="*/ 374760 w 907813"/>
                  <a:gd name="csY1003" fmla="*/ 650516 h 900541"/>
                  <a:gd name="csX1004" fmla="*/ 372522 w 907813"/>
                  <a:gd name="csY1004" fmla="*/ 652753 h 900541"/>
                  <a:gd name="csX1005" fmla="*/ 372522 w 907813"/>
                  <a:gd name="csY1005" fmla="*/ 654431 h 900541"/>
                  <a:gd name="csX1006" fmla="*/ 370844 w 907813"/>
                  <a:gd name="csY1006" fmla="*/ 654431 h 900541"/>
                  <a:gd name="csX1007" fmla="*/ 370844 w 907813"/>
                  <a:gd name="csY1007" fmla="*/ 656109 h 900541"/>
                  <a:gd name="csX1008" fmla="*/ 370844 w 907813"/>
                  <a:gd name="csY1008" fmla="*/ 657787 h 900541"/>
                  <a:gd name="csX1009" fmla="*/ 369166 w 907813"/>
                  <a:gd name="csY1009" fmla="*/ 657787 h 900541"/>
                  <a:gd name="csX1010" fmla="*/ 367488 w 907813"/>
                  <a:gd name="csY1010" fmla="*/ 657787 h 900541"/>
                  <a:gd name="csX1011" fmla="*/ 367488 w 907813"/>
                  <a:gd name="csY1011" fmla="*/ 656109 h 900541"/>
                  <a:gd name="csX1012" fmla="*/ 365810 w 907813"/>
                  <a:gd name="csY1012" fmla="*/ 656109 h 900541"/>
                  <a:gd name="csX1013" fmla="*/ 365810 w 907813"/>
                  <a:gd name="csY1013" fmla="*/ 657787 h 900541"/>
                  <a:gd name="csX1014" fmla="*/ 365810 w 907813"/>
                  <a:gd name="csY1014" fmla="*/ 659465 h 900541"/>
                  <a:gd name="csX1015" fmla="*/ 367488 w 907813"/>
                  <a:gd name="csY1015" fmla="*/ 659465 h 900541"/>
                  <a:gd name="csX1016" fmla="*/ 367488 w 907813"/>
                  <a:gd name="csY1016" fmla="*/ 661143 h 900541"/>
                  <a:gd name="csX1017" fmla="*/ 367488 w 907813"/>
                  <a:gd name="csY1017" fmla="*/ 663380 h 900541"/>
                  <a:gd name="csX1018" fmla="*/ 369166 w 907813"/>
                  <a:gd name="csY1018" fmla="*/ 663380 h 900541"/>
                  <a:gd name="csX1019" fmla="*/ 369166 w 907813"/>
                  <a:gd name="csY1019" fmla="*/ 665059 h 900541"/>
                  <a:gd name="csX1020" fmla="*/ 369166 w 907813"/>
                  <a:gd name="csY1020" fmla="*/ 666737 h 900541"/>
                  <a:gd name="csX1021" fmla="*/ 367488 w 907813"/>
                  <a:gd name="csY1021" fmla="*/ 666737 h 900541"/>
                  <a:gd name="csX1022" fmla="*/ 367488 w 907813"/>
                  <a:gd name="csY1022" fmla="*/ 668414 h 900541"/>
                  <a:gd name="csX1023" fmla="*/ 367488 w 907813"/>
                  <a:gd name="csY1023" fmla="*/ 670093 h 900541"/>
                  <a:gd name="csX1024" fmla="*/ 365810 w 907813"/>
                  <a:gd name="csY1024" fmla="*/ 670093 h 900541"/>
                  <a:gd name="csX1025" fmla="*/ 365810 w 907813"/>
                  <a:gd name="csY1025" fmla="*/ 672330 h 900541"/>
                  <a:gd name="csX1026" fmla="*/ 363573 w 907813"/>
                  <a:gd name="csY1026" fmla="*/ 672330 h 900541"/>
                  <a:gd name="csX1027" fmla="*/ 363573 w 907813"/>
                  <a:gd name="csY1027" fmla="*/ 674008 h 900541"/>
                  <a:gd name="csX1028" fmla="*/ 361895 w 907813"/>
                  <a:gd name="csY1028" fmla="*/ 674008 h 900541"/>
                  <a:gd name="csX1029" fmla="*/ 360217 w 907813"/>
                  <a:gd name="csY1029" fmla="*/ 674008 h 900541"/>
                  <a:gd name="csX1030" fmla="*/ 358539 w 907813"/>
                  <a:gd name="csY1030" fmla="*/ 674008 h 900541"/>
                  <a:gd name="csX1031" fmla="*/ 356861 w 907813"/>
                  <a:gd name="csY1031" fmla="*/ 674008 h 900541"/>
                  <a:gd name="csX1032" fmla="*/ 356861 w 907813"/>
                  <a:gd name="csY1032" fmla="*/ 675686 h 900541"/>
                  <a:gd name="csX1033" fmla="*/ 358539 w 907813"/>
                  <a:gd name="csY1033" fmla="*/ 675686 h 900541"/>
                  <a:gd name="csX1034" fmla="*/ 360217 w 907813"/>
                  <a:gd name="csY1034" fmla="*/ 675686 h 900541"/>
                  <a:gd name="csX1035" fmla="*/ 360217 w 907813"/>
                  <a:gd name="csY1035" fmla="*/ 677364 h 900541"/>
                  <a:gd name="csX1036" fmla="*/ 360217 w 907813"/>
                  <a:gd name="csY1036" fmla="*/ 679042 h 900541"/>
                  <a:gd name="csX1037" fmla="*/ 358539 w 907813"/>
                  <a:gd name="csY1037" fmla="*/ 679042 h 900541"/>
                  <a:gd name="csX1038" fmla="*/ 358539 w 907813"/>
                  <a:gd name="csY1038" fmla="*/ 681279 h 900541"/>
                  <a:gd name="csX1039" fmla="*/ 358539 w 907813"/>
                  <a:gd name="csY1039" fmla="*/ 682957 h 900541"/>
                  <a:gd name="csX1040" fmla="*/ 356861 w 907813"/>
                  <a:gd name="csY1040" fmla="*/ 682957 h 900541"/>
                  <a:gd name="csX1041" fmla="*/ 355183 w 907813"/>
                  <a:gd name="csY1041" fmla="*/ 682957 h 900541"/>
                  <a:gd name="csX1042" fmla="*/ 355183 w 907813"/>
                  <a:gd name="csY1042" fmla="*/ 684636 h 900541"/>
                  <a:gd name="csX1043" fmla="*/ 352945 w 907813"/>
                  <a:gd name="csY1043" fmla="*/ 684636 h 900541"/>
                  <a:gd name="csX1044" fmla="*/ 352945 w 907813"/>
                  <a:gd name="csY1044" fmla="*/ 684636 h 900541"/>
                  <a:gd name="csX1045" fmla="*/ 351267 w 907813"/>
                  <a:gd name="csY1045" fmla="*/ 686314 h 900541"/>
                  <a:gd name="csX1046" fmla="*/ 349589 w 907813"/>
                  <a:gd name="csY1046" fmla="*/ 686314 h 900541"/>
                  <a:gd name="csX1047" fmla="*/ 349589 w 907813"/>
                  <a:gd name="csY1047" fmla="*/ 684636 h 900541"/>
                  <a:gd name="csX1048" fmla="*/ 349589 w 907813"/>
                  <a:gd name="csY1048" fmla="*/ 682957 h 900541"/>
                  <a:gd name="csX1049" fmla="*/ 349589 w 907813"/>
                  <a:gd name="csY1049" fmla="*/ 681279 h 900541"/>
                  <a:gd name="csX1050" fmla="*/ 347911 w 907813"/>
                  <a:gd name="csY1050" fmla="*/ 681279 h 900541"/>
                  <a:gd name="csX1051" fmla="*/ 347911 w 907813"/>
                  <a:gd name="csY1051" fmla="*/ 682957 h 900541"/>
                  <a:gd name="csX1052" fmla="*/ 347911 w 907813"/>
                  <a:gd name="csY1052" fmla="*/ 684636 h 900541"/>
                  <a:gd name="csX1053" fmla="*/ 346233 w 907813"/>
                  <a:gd name="csY1053" fmla="*/ 684636 h 900541"/>
                  <a:gd name="csX1054" fmla="*/ 346233 w 907813"/>
                  <a:gd name="csY1054" fmla="*/ 686314 h 900541"/>
                  <a:gd name="csX1055" fmla="*/ 346233 w 907813"/>
                  <a:gd name="csY1055" fmla="*/ 687991 h 900541"/>
                  <a:gd name="csX1056" fmla="*/ 343996 w 907813"/>
                  <a:gd name="csY1056" fmla="*/ 687991 h 900541"/>
                  <a:gd name="csX1057" fmla="*/ 342318 w 907813"/>
                  <a:gd name="csY1057" fmla="*/ 687991 h 900541"/>
                  <a:gd name="csX1058" fmla="*/ 340640 w 907813"/>
                  <a:gd name="csY1058" fmla="*/ 687991 h 900541"/>
                  <a:gd name="csX1059" fmla="*/ 340640 w 907813"/>
                  <a:gd name="csY1059" fmla="*/ 689670 h 900541"/>
                  <a:gd name="csX1060" fmla="*/ 340640 w 907813"/>
                  <a:gd name="csY1060" fmla="*/ 687991 h 900541"/>
                  <a:gd name="csX1061" fmla="*/ 340640 w 907813"/>
                  <a:gd name="csY1061" fmla="*/ 689670 h 900541"/>
                  <a:gd name="csX1062" fmla="*/ 340640 w 907813"/>
                  <a:gd name="csY1062" fmla="*/ 691907 h 900541"/>
                  <a:gd name="csX1063" fmla="*/ 342318 w 907813"/>
                  <a:gd name="csY1063" fmla="*/ 691907 h 900541"/>
                  <a:gd name="csX1064" fmla="*/ 342318 w 907813"/>
                  <a:gd name="csY1064" fmla="*/ 693585 h 900541"/>
                  <a:gd name="csX1065" fmla="*/ 340640 w 907813"/>
                  <a:gd name="csY1065" fmla="*/ 693585 h 900541"/>
                  <a:gd name="csX1066" fmla="*/ 340640 w 907813"/>
                  <a:gd name="csY1066" fmla="*/ 695263 h 900541"/>
                  <a:gd name="csX1067" fmla="*/ 338962 w 907813"/>
                  <a:gd name="csY1067" fmla="*/ 695263 h 900541"/>
                  <a:gd name="csX1068" fmla="*/ 337284 w 907813"/>
                  <a:gd name="csY1068" fmla="*/ 695263 h 900541"/>
                  <a:gd name="csX1069" fmla="*/ 337284 w 907813"/>
                  <a:gd name="csY1069" fmla="*/ 696941 h 900541"/>
                  <a:gd name="csX1070" fmla="*/ 335606 w 907813"/>
                  <a:gd name="csY1070" fmla="*/ 696941 h 900541"/>
                  <a:gd name="csX1071" fmla="*/ 333368 w 907813"/>
                  <a:gd name="csY1071" fmla="*/ 696941 h 900541"/>
                  <a:gd name="csX1072" fmla="*/ 331690 w 907813"/>
                  <a:gd name="csY1072" fmla="*/ 696941 h 900541"/>
                  <a:gd name="csX1073" fmla="*/ 331690 w 907813"/>
                  <a:gd name="csY1073" fmla="*/ 698619 h 900541"/>
                  <a:gd name="csX1074" fmla="*/ 333368 w 907813"/>
                  <a:gd name="csY1074" fmla="*/ 698619 h 900541"/>
                  <a:gd name="csX1075" fmla="*/ 333368 w 907813"/>
                  <a:gd name="csY1075" fmla="*/ 698619 h 900541"/>
                  <a:gd name="csX1076" fmla="*/ 333368 w 907813"/>
                  <a:gd name="csY1076" fmla="*/ 700856 h 900541"/>
                  <a:gd name="csX1077" fmla="*/ 331690 w 907813"/>
                  <a:gd name="csY1077" fmla="*/ 700856 h 900541"/>
                  <a:gd name="csX1078" fmla="*/ 331690 w 907813"/>
                  <a:gd name="csY1078" fmla="*/ 702534 h 900541"/>
                  <a:gd name="csX1079" fmla="*/ 331690 w 907813"/>
                  <a:gd name="csY1079" fmla="*/ 704213 h 900541"/>
                  <a:gd name="csX1080" fmla="*/ 331690 w 907813"/>
                  <a:gd name="csY1080" fmla="*/ 705891 h 900541"/>
                  <a:gd name="csX1081" fmla="*/ 330012 w 907813"/>
                  <a:gd name="csY1081" fmla="*/ 705891 h 900541"/>
                  <a:gd name="csX1082" fmla="*/ 330012 w 907813"/>
                  <a:gd name="csY1082" fmla="*/ 707568 h 900541"/>
                  <a:gd name="csX1083" fmla="*/ 330012 w 907813"/>
                  <a:gd name="csY1083" fmla="*/ 709806 h 900541"/>
                  <a:gd name="csX1084" fmla="*/ 330012 w 907813"/>
                  <a:gd name="csY1084" fmla="*/ 709806 h 900541"/>
                  <a:gd name="csX1085" fmla="*/ 330012 w 907813"/>
                  <a:gd name="csY1085" fmla="*/ 711484 h 900541"/>
                  <a:gd name="csX1086" fmla="*/ 331690 w 907813"/>
                  <a:gd name="csY1086" fmla="*/ 711484 h 900541"/>
                  <a:gd name="csX1087" fmla="*/ 333368 w 907813"/>
                  <a:gd name="csY1087" fmla="*/ 711484 h 900541"/>
                  <a:gd name="csX1088" fmla="*/ 335606 w 907813"/>
                  <a:gd name="csY1088" fmla="*/ 711484 h 900541"/>
                  <a:gd name="csX1089" fmla="*/ 337284 w 907813"/>
                  <a:gd name="csY1089" fmla="*/ 711484 h 900541"/>
                  <a:gd name="csX1090" fmla="*/ 338962 w 907813"/>
                  <a:gd name="csY1090" fmla="*/ 711484 h 900541"/>
                  <a:gd name="csX1091" fmla="*/ 340640 w 907813"/>
                  <a:gd name="csY1091" fmla="*/ 711484 h 900541"/>
                  <a:gd name="csX1092" fmla="*/ 342318 w 907813"/>
                  <a:gd name="csY1092" fmla="*/ 711484 h 900541"/>
                  <a:gd name="csX1093" fmla="*/ 343996 w 907813"/>
                  <a:gd name="csY1093" fmla="*/ 713162 h 900541"/>
                  <a:gd name="csX1094" fmla="*/ 343996 w 907813"/>
                  <a:gd name="csY1094" fmla="*/ 714840 h 900541"/>
                  <a:gd name="csX1095" fmla="*/ 346233 w 907813"/>
                  <a:gd name="csY1095" fmla="*/ 714840 h 900541"/>
                  <a:gd name="csX1096" fmla="*/ 347911 w 907813"/>
                  <a:gd name="csY1096" fmla="*/ 714840 h 900541"/>
                  <a:gd name="csX1097" fmla="*/ 347911 w 907813"/>
                  <a:gd name="csY1097" fmla="*/ 716518 h 900541"/>
                  <a:gd name="csX1098" fmla="*/ 349589 w 907813"/>
                  <a:gd name="csY1098" fmla="*/ 716518 h 900541"/>
                  <a:gd name="csX1099" fmla="*/ 349589 w 907813"/>
                  <a:gd name="csY1099" fmla="*/ 718196 h 900541"/>
                  <a:gd name="csX1100" fmla="*/ 351267 w 907813"/>
                  <a:gd name="csY1100" fmla="*/ 718196 h 900541"/>
                  <a:gd name="csX1101" fmla="*/ 351267 w 907813"/>
                  <a:gd name="csY1101" fmla="*/ 720433 h 900541"/>
                  <a:gd name="csX1102" fmla="*/ 351267 w 907813"/>
                  <a:gd name="csY1102" fmla="*/ 722111 h 900541"/>
                  <a:gd name="csX1103" fmla="*/ 349589 w 907813"/>
                  <a:gd name="csY1103" fmla="*/ 722111 h 900541"/>
                  <a:gd name="csX1104" fmla="*/ 349589 w 907813"/>
                  <a:gd name="csY1104" fmla="*/ 723790 h 900541"/>
                  <a:gd name="csX1105" fmla="*/ 349589 w 907813"/>
                  <a:gd name="csY1105" fmla="*/ 725468 h 900541"/>
                  <a:gd name="csX1106" fmla="*/ 349589 w 907813"/>
                  <a:gd name="csY1106" fmla="*/ 727145 h 900541"/>
                  <a:gd name="csX1107" fmla="*/ 347911 w 907813"/>
                  <a:gd name="csY1107" fmla="*/ 727145 h 900541"/>
                  <a:gd name="csX1108" fmla="*/ 347911 w 907813"/>
                  <a:gd name="csY1108" fmla="*/ 729383 h 900541"/>
                  <a:gd name="csX1109" fmla="*/ 346233 w 907813"/>
                  <a:gd name="csY1109" fmla="*/ 729383 h 900541"/>
                  <a:gd name="csX1110" fmla="*/ 343996 w 907813"/>
                  <a:gd name="csY1110" fmla="*/ 729383 h 900541"/>
                  <a:gd name="csX1111" fmla="*/ 343996 w 907813"/>
                  <a:gd name="csY1111" fmla="*/ 731061 h 900541"/>
                  <a:gd name="csX1112" fmla="*/ 343996 w 907813"/>
                  <a:gd name="csY1112" fmla="*/ 732739 h 900541"/>
                  <a:gd name="csX1113" fmla="*/ 342318 w 907813"/>
                  <a:gd name="csY1113" fmla="*/ 732739 h 900541"/>
                  <a:gd name="csX1114" fmla="*/ 340640 w 907813"/>
                  <a:gd name="csY1114" fmla="*/ 732739 h 900541"/>
                  <a:gd name="csX1115" fmla="*/ 338962 w 907813"/>
                  <a:gd name="csY1115" fmla="*/ 732739 h 900541"/>
                  <a:gd name="csX1116" fmla="*/ 337284 w 907813"/>
                  <a:gd name="csY1116" fmla="*/ 732739 h 900541"/>
                  <a:gd name="csX1117" fmla="*/ 337284 w 907813"/>
                  <a:gd name="csY1117" fmla="*/ 734417 h 900541"/>
                  <a:gd name="csX1118" fmla="*/ 337284 w 907813"/>
                  <a:gd name="csY1118" fmla="*/ 736095 h 900541"/>
                  <a:gd name="csX1119" fmla="*/ 337284 w 907813"/>
                  <a:gd name="csY1119" fmla="*/ 738332 h 900541"/>
                  <a:gd name="csX1120" fmla="*/ 335606 w 907813"/>
                  <a:gd name="csY1120" fmla="*/ 738332 h 900541"/>
                  <a:gd name="csX1121" fmla="*/ 333368 w 907813"/>
                  <a:gd name="csY1121" fmla="*/ 738332 h 900541"/>
                  <a:gd name="csX1122" fmla="*/ 333368 w 907813"/>
                  <a:gd name="csY1122" fmla="*/ 740010 h 900541"/>
                  <a:gd name="csX1123" fmla="*/ 333368 w 907813"/>
                  <a:gd name="csY1123" fmla="*/ 741688 h 900541"/>
                  <a:gd name="csX1124" fmla="*/ 335606 w 907813"/>
                  <a:gd name="csY1124" fmla="*/ 741688 h 900541"/>
                  <a:gd name="csX1125" fmla="*/ 335606 w 907813"/>
                  <a:gd name="csY1125" fmla="*/ 743367 h 900541"/>
                  <a:gd name="csX1126" fmla="*/ 335606 w 907813"/>
                  <a:gd name="csY1126" fmla="*/ 745045 h 900541"/>
                  <a:gd name="csX1127" fmla="*/ 333368 w 907813"/>
                  <a:gd name="csY1127" fmla="*/ 745045 h 900541"/>
                  <a:gd name="csX1128" fmla="*/ 331690 w 907813"/>
                  <a:gd name="csY1128" fmla="*/ 745045 h 900541"/>
                  <a:gd name="csX1129" fmla="*/ 331690 w 907813"/>
                  <a:gd name="csY1129" fmla="*/ 746722 h 900541"/>
                  <a:gd name="csX1130" fmla="*/ 331690 w 907813"/>
                  <a:gd name="csY1130" fmla="*/ 748960 h 900541"/>
                  <a:gd name="csX1131" fmla="*/ 331690 w 907813"/>
                  <a:gd name="csY1131" fmla="*/ 748960 h 900541"/>
                  <a:gd name="csX1132" fmla="*/ 331690 w 907813"/>
                  <a:gd name="csY1132" fmla="*/ 750638 h 900541"/>
                  <a:gd name="csX1133" fmla="*/ 331690 w 907813"/>
                  <a:gd name="csY1133" fmla="*/ 752316 h 900541"/>
                  <a:gd name="csX1134" fmla="*/ 330012 w 907813"/>
                  <a:gd name="csY1134" fmla="*/ 752316 h 900541"/>
                  <a:gd name="csX1135" fmla="*/ 330012 w 907813"/>
                  <a:gd name="csY1135" fmla="*/ 752316 h 900541"/>
                  <a:gd name="csX1136" fmla="*/ 330012 w 907813"/>
                  <a:gd name="csY1136" fmla="*/ 753994 h 900541"/>
                  <a:gd name="csX1137" fmla="*/ 330012 w 907813"/>
                  <a:gd name="csY1137" fmla="*/ 755672 h 900541"/>
                  <a:gd name="csX1138" fmla="*/ 328334 w 907813"/>
                  <a:gd name="csY1138" fmla="*/ 755672 h 900541"/>
                  <a:gd name="csX1139" fmla="*/ 328334 w 907813"/>
                  <a:gd name="csY1139" fmla="*/ 757909 h 900541"/>
                  <a:gd name="csX1140" fmla="*/ 326656 w 907813"/>
                  <a:gd name="csY1140" fmla="*/ 757909 h 900541"/>
                  <a:gd name="csX1141" fmla="*/ 324419 w 907813"/>
                  <a:gd name="csY1141" fmla="*/ 755672 h 900541"/>
                  <a:gd name="csX1142" fmla="*/ 324419 w 907813"/>
                  <a:gd name="csY1142" fmla="*/ 755672 h 900541"/>
                  <a:gd name="csX1143" fmla="*/ 322741 w 907813"/>
                  <a:gd name="csY1143" fmla="*/ 755672 h 900541"/>
                  <a:gd name="csX1144" fmla="*/ 322741 w 907813"/>
                  <a:gd name="csY1144" fmla="*/ 755672 h 900541"/>
                  <a:gd name="csX1145" fmla="*/ 322741 w 907813"/>
                  <a:gd name="csY1145" fmla="*/ 757909 h 900541"/>
                  <a:gd name="csX1146" fmla="*/ 322741 w 907813"/>
                  <a:gd name="csY1146" fmla="*/ 759587 h 900541"/>
                  <a:gd name="csX1147" fmla="*/ 321063 w 907813"/>
                  <a:gd name="csY1147" fmla="*/ 759587 h 900541"/>
                  <a:gd name="csX1148" fmla="*/ 319385 w 907813"/>
                  <a:gd name="csY1148" fmla="*/ 759587 h 900541"/>
                  <a:gd name="csX1149" fmla="*/ 317707 w 907813"/>
                  <a:gd name="csY1149" fmla="*/ 759587 h 900541"/>
                  <a:gd name="csX1150" fmla="*/ 315469 w 907813"/>
                  <a:gd name="csY1150" fmla="*/ 759587 h 900541"/>
                  <a:gd name="csX1151" fmla="*/ 313791 w 907813"/>
                  <a:gd name="csY1151" fmla="*/ 759587 h 900541"/>
                  <a:gd name="csX1152" fmla="*/ 312113 w 907813"/>
                  <a:gd name="csY1152" fmla="*/ 759587 h 900541"/>
                  <a:gd name="csX1153" fmla="*/ 310435 w 907813"/>
                  <a:gd name="csY1153" fmla="*/ 759587 h 900541"/>
                  <a:gd name="csX1154" fmla="*/ 310435 w 907813"/>
                  <a:gd name="csY1154" fmla="*/ 761265 h 900541"/>
                  <a:gd name="csX1155" fmla="*/ 310435 w 907813"/>
                  <a:gd name="csY1155" fmla="*/ 762944 h 900541"/>
                  <a:gd name="csX1156" fmla="*/ 308757 w 907813"/>
                  <a:gd name="csY1156" fmla="*/ 762944 h 900541"/>
                  <a:gd name="csX1157" fmla="*/ 308757 w 907813"/>
                  <a:gd name="csY1157" fmla="*/ 764622 h 900541"/>
                  <a:gd name="csX1158" fmla="*/ 308757 w 907813"/>
                  <a:gd name="csY1158" fmla="*/ 766859 h 900541"/>
                  <a:gd name="csX1159" fmla="*/ 306520 w 907813"/>
                  <a:gd name="csY1159" fmla="*/ 766859 h 900541"/>
                  <a:gd name="csX1160" fmla="*/ 306520 w 907813"/>
                  <a:gd name="csY1160" fmla="*/ 768537 h 900541"/>
                  <a:gd name="csX1161" fmla="*/ 306520 w 907813"/>
                  <a:gd name="csY1161" fmla="*/ 766859 h 900541"/>
                  <a:gd name="csX1162" fmla="*/ 306520 w 907813"/>
                  <a:gd name="csY1162" fmla="*/ 768537 h 900541"/>
                  <a:gd name="csX1163" fmla="*/ 304842 w 907813"/>
                  <a:gd name="csY1163" fmla="*/ 768537 h 900541"/>
                  <a:gd name="csX1164" fmla="*/ 303164 w 907813"/>
                  <a:gd name="csY1164" fmla="*/ 768537 h 900541"/>
                  <a:gd name="csX1165" fmla="*/ 303164 w 907813"/>
                  <a:gd name="csY1165" fmla="*/ 770215 h 900541"/>
                  <a:gd name="csX1166" fmla="*/ 304842 w 907813"/>
                  <a:gd name="csY1166" fmla="*/ 770215 h 900541"/>
                  <a:gd name="csX1167" fmla="*/ 304842 w 907813"/>
                  <a:gd name="csY1167" fmla="*/ 771893 h 900541"/>
                  <a:gd name="csX1168" fmla="*/ 304842 w 907813"/>
                  <a:gd name="csY1168" fmla="*/ 773571 h 900541"/>
                  <a:gd name="csX1169" fmla="*/ 303164 w 907813"/>
                  <a:gd name="csY1169" fmla="*/ 773571 h 900541"/>
                  <a:gd name="csX1170" fmla="*/ 301486 w 907813"/>
                  <a:gd name="csY1170" fmla="*/ 773571 h 900541"/>
                  <a:gd name="csX1171" fmla="*/ 301486 w 907813"/>
                  <a:gd name="csY1171" fmla="*/ 771893 h 900541"/>
                  <a:gd name="csX1172" fmla="*/ 299808 w 907813"/>
                  <a:gd name="csY1172" fmla="*/ 771893 h 900541"/>
                  <a:gd name="csX1173" fmla="*/ 299808 w 907813"/>
                  <a:gd name="csY1173" fmla="*/ 770215 h 900541"/>
                  <a:gd name="csX1174" fmla="*/ 298130 w 907813"/>
                  <a:gd name="csY1174" fmla="*/ 770215 h 900541"/>
                  <a:gd name="csX1175" fmla="*/ 295892 w 907813"/>
                  <a:gd name="csY1175" fmla="*/ 770215 h 900541"/>
                  <a:gd name="csX1176" fmla="*/ 295892 w 907813"/>
                  <a:gd name="csY1176" fmla="*/ 771893 h 900541"/>
                  <a:gd name="csX1177" fmla="*/ 295892 w 907813"/>
                  <a:gd name="csY1177" fmla="*/ 773571 h 900541"/>
                  <a:gd name="csX1178" fmla="*/ 298130 w 907813"/>
                  <a:gd name="csY1178" fmla="*/ 773571 h 900541"/>
                  <a:gd name="csX1179" fmla="*/ 298130 w 907813"/>
                  <a:gd name="csY1179" fmla="*/ 775249 h 900541"/>
                  <a:gd name="csX1180" fmla="*/ 295892 w 907813"/>
                  <a:gd name="csY1180" fmla="*/ 775249 h 900541"/>
                  <a:gd name="csX1181" fmla="*/ 294214 w 907813"/>
                  <a:gd name="csY1181" fmla="*/ 775249 h 900541"/>
                  <a:gd name="csX1182" fmla="*/ 294214 w 907813"/>
                  <a:gd name="csY1182" fmla="*/ 777486 h 900541"/>
                  <a:gd name="csX1183" fmla="*/ 294214 w 907813"/>
                  <a:gd name="csY1183" fmla="*/ 775249 h 900541"/>
                  <a:gd name="csX1184" fmla="*/ 294214 w 907813"/>
                  <a:gd name="csY1184" fmla="*/ 777486 h 900541"/>
                  <a:gd name="csX1185" fmla="*/ 294214 w 907813"/>
                  <a:gd name="csY1185" fmla="*/ 779164 h 900541"/>
                  <a:gd name="csX1186" fmla="*/ 294214 w 907813"/>
                  <a:gd name="csY1186" fmla="*/ 780842 h 900541"/>
                  <a:gd name="csX1187" fmla="*/ 292536 w 907813"/>
                  <a:gd name="csY1187" fmla="*/ 780842 h 900541"/>
                  <a:gd name="csX1188" fmla="*/ 290858 w 907813"/>
                  <a:gd name="csY1188" fmla="*/ 780842 h 900541"/>
                  <a:gd name="csX1189" fmla="*/ 289180 w 907813"/>
                  <a:gd name="csY1189" fmla="*/ 780842 h 900541"/>
                  <a:gd name="csX1190" fmla="*/ 286943 w 907813"/>
                  <a:gd name="csY1190" fmla="*/ 780842 h 900541"/>
                  <a:gd name="csX1191" fmla="*/ 286943 w 907813"/>
                  <a:gd name="csY1191" fmla="*/ 782521 h 900541"/>
                  <a:gd name="csX1192" fmla="*/ 286943 w 907813"/>
                  <a:gd name="csY1192" fmla="*/ 784198 h 900541"/>
                  <a:gd name="csX1193" fmla="*/ 286943 w 907813"/>
                  <a:gd name="csY1193" fmla="*/ 786436 h 900541"/>
                  <a:gd name="csX1194" fmla="*/ 285265 w 907813"/>
                  <a:gd name="csY1194" fmla="*/ 786436 h 900541"/>
                  <a:gd name="csX1195" fmla="*/ 283587 w 907813"/>
                  <a:gd name="csY1195" fmla="*/ 784198 h 900541"/>
                  <a:gd name="csX1196" fmla="*/ 281909 w 907813"/>
                  <a:gd name="csY1196" fmla="*/ 784198 h 900541"/>
                  <a:gd name="csX1197" fmla="*/ 281909 w 907813"/>
                  <a:gd name="csY1197" fmla="*/ 786436 h 900541"/>
                  <a:gd name="csX1198" fmla="*/ 280231 w 907813"/>
                  <a:gd name="csY1198" fmla="*/ 786436 h 900541"/>
                  <a:gd name="csX1199" fmla="*/ 278553 w 907813"/>
                  <a:gd name="csY1199" fmla="*/ 788114 h 900541"/>
                  <a:gd name="csX1200" fmla="*/ 276315 w 907813"/>
                  <a:gd name="csY1200" fmla="*/ 788114 h 900541"/>
                  <a:gd name="csX1201" fmla="*/ 276315 w 907813"/>
                  <a:gd name="csY1201" fmla="*/ 789792 h 900541"/>
                  <a:gd name="csX1202" fmla="*/ 276315 w 907813"/>
                  <a:gd name="csY1202" fmla="*/ 791470 h 900541"/>
                  <a:gd name="csX1203" fmla="*/ 276315 w 907813"/>
                  <a:gd name="csY1203" fmla="*/ 791470 h 900541"/>
                  <a:gd name="csX1204" fmla="*/ 278553 w 907813"/>
                  <a:gd name="csY1204" fmla="*/ 791470 h 900541"/>
                  <a:gd name="csX1205" fmla="*/ 280231 w 907813"/>
                  <a:gd name="csY1205" fmla="*/ 791470 h 900541"/>
                  <a:gd name="csX1206" fmla="*/ 280231 w 907813"/>
                  <a:gd name="csY1206" fmla="*/ 793148 h 900541"/>
                  <a:gd name="csX1207" fmla="*/ 278553 w 907813"/>
                  <a:gd name="csY1207" fmla="*/ 793148 h 900541"/>
                  <a:gd name="csX1208" fmla="*/ 278553 w 907813"/>
                  <a:gd name="csY1208" fmla="*/ 795385 h 900541"/>
                  <a:gd name="csX1209" fmla="*/ 278553 w 907813"/>
                  <a:gd name="csY1209" fmla="*/ 797063 h 900541"/>
                  <a:gd name="csX1210" fmla="*/ 278553 w 907813"/>
                  <a:gd name="csY1210" fmla="*/ 798741 h 900541"/>
                  <a:gd name="csX1211" fmla="*/ 276315 w 907813"/>
                  <a:gd name="csY1211" fmla="*/ 798741 h 900541"/>
                  <a:gd name="csX1212" fmla="*/ 276315 w 907813"/>
                  <a:gd name="csY1212" fmla="*/ 800419 h 900541"/>
                  <a:gd name="csX1213" fmla="*/ 276315 w 907813"/>
                  <a:gd name="csY1213" fmla="*/ 802098 h 900541"/>
                  <a:gd name="csX1214" fmla="*/ 274637 w 907813"/>
                  <a:gd name="csY1214" fmla="*/ 802098 h 900541"/>
                  <a:gd name="csX1215" fmla="*/ 274637 w 907813"/>
                  <a:gd name="csY1215" fmla="*/ 803775 h 900541"/>
                  <a:gd name="csX1216" fmla="*/ 274637 w 907813"/>
                  <a:gd name="csY1216" fmla="*/ 803775 h 900541"/>
                  <a:gd name="csX1217" fmla="*/ 274637 w 907813"/>
                  <a:gd name="csY1217" fmla="*/ 806013 h 900541"/>
                  <a:gd name="csX1218" fmla="*/ 272959 w 907813"/>
                  <a:gd name="csY1218" fmla="*/ 806013 h 900541"/>
                  <a:gd name="csX1219" fmla="*/ 271281 w 907813"/>
                  <a:gd name="csY1219" fmla="*/ 803775 h 900541"/>
                  <a:gd name="csX1220" fmla="*/ 269603 w 907813"/>
                  <a:gd name="csY1220" fmla="*/ 803775 h 900541"/>
                  <a:gd name="csX1221" fmla="*/ 269603 w 907813"/>
                  <a:gd name="csY1221" fmla="*/ 806013 h 900541"/>
                  <a:gd name="csX1222" fmla="*/ 269603 w 907813"/>
                  <a:gd name="csY1222" fmla="*/ 807691 h 900541"/>
                  <a:gd name="csX1223" fmla="*/ 269603 w 907813"/>
                  <a:gd name="csY1223" fmla="*/ 809369 h 900541"/>
                  <a:gd name="csX1224" fmla="*/ 267366 w 907813"/>
                  <a:gd name="csY1224" fmla="*/ 809369 h 900541"/>
                  <a:gd name="csX1225" fmla="*/ 265688 w 907813"/>
                  <a:gd name="csY1225" fmla="*/ 809369 h 900541"/>
                  <a:gd name="csX1226" fmla="*/ 264010 w 907813"/>
                  <a:gd name="csY1226" fmla="*/ 809369 h 900541"/>
                  <a:gd name="csX1227" fmla="*/ 262332 w 907813"/>
                  <a:gd name="csY1227" fmla="*/ 811047 h 900541"/>
                  <a:gd name="csX1228" fmla="*/ 262332 w 907813"/>
                  <a:gd name="csY1228" fmla="*/ 812725 h 900541"/>
                  <a:gd name="csX1229" fmla="*/ 260654 w 907813"/>
                  <a:gd name="csY1229" fmla="*/ 812725 h 900541"/>
                  <a:gd name="csX1230" fmla="*/ 260654 w 907813"/>
                  <a:gd name="csY1230" fmla="*/ 812725 h 900541"/>
                  <a:gd name="csX1231" fmla="*/ 260654 w 907813"/>
                  <a:gd name="csY1231" fmla="*/ 814962 h 900541"/>
                  <a:gd name="csX1232" fmla="*/ 258416 w 907813"/>
                  <a:gd name="csY1232" fmla="*/ 814962 h 900541"/>
                  <a:gd name="csX1233" fmla="*/ 258416 w 907813"/>
                  <a:gd name="csY1233" fmla="*/ 812725 h 900541"/>
                  <a:gd name="csX1234" fmla="*/ 256738 w 907813"/>
                  <a:gd name="csY1234" fmla="*/ 812725 h 900541"/>
                  <a:gd name="csX1235" fmla="*/ 255060 w 907813"/>
                  <a:gd name="csY1235" fmla="*/ 812725 h 900541"/>
                  <a:gd name="csX1236" fmla="*/ 253382 w 907813"/>
                  <a:gd name="csY1236" fmla="*/ 812725 h 900541"/>
                  <a:gd name="csX1237" fmla="*/ 253382 w 907813"/>
                  <a:gd name="csY1237" fmla="*/ 814962 h 900541"/>
                  <a:gd name="csX1238" fmla="*/ 251704 w 907813"/>
                  <a:gd name="csY1238" fmla="*/ 814962 h 900541"/>
                  <a:gd name="csX1239" fmla="*/ 251704 w 907813"/>
                  <a:gd name="csY1239" fmla="*/ 816640 h 900541"/>
                  <a:gd name="csX1240" fmla="*/ 250026 w 907813"/>
                  <a:gd name="csY1240" fmla="*/ 816640 h 900541"/>
                  <a:gd name="csX1241" fmla="*/ 250026 w 907813"/>
                  <a:gd name="csY1241" fmla="*/ 818318 h 900541"/>
                  <a:gd name="csX1242" fmla="*/ 251704 w 907813"/>
                  <a:gd name="csY1242" fmla="*/ 818318 h 900541"/>
                  <a:gd name="csX1243" fmla="*/ 253382 w 907813"/>
                  <a:gd name="csY1243" fmla="*/ 818318 h 900541"/>
                  <a:gd name="csX1244" fmla="*/ 253382 w 907813"/>
                  <a:gd name="csY1244" fmla="*/ 819996 h 900541"/>
                  <a:gd name="csX1245" fmla="*/ 253382 w 907813"/>
                  <a:gd name="csY1245" fmla="*/ 821675 h 900541"/>
                  <a:gd name="csX1246" fmla="*/ 251704 w 907813"/>
                  <a:gd name="csY1246" fmla="*/ 821675 h 900541"/>
                  <a:gd name="csX1247" fmla="*/ 250026 w 907813"/>
                  <a:gd name="csY1247" fmla="*/ 821675 h 900541"/>
                  <a:gd name="csX1248" fmla="*/ 247789 w 907813"/>
                  <a:gd name="csY1248" fmla="*/ 821675 h 900541"/>
                  <a:gd name="csX1249" fmla="*/ 246111 w 907813"/>
                  <a:gd name="csY1249" fmla="*/ 821675 h 900541"/>
                  <a:gd name="csX1250" fmla="*/ 246111 w 907813"/>
                  <a:gd name="csY1250" fmla="*/ 819996 h 900541"/>
                  <a:gd name="csX1251" fmla="*/ 246111 w 907813"/>
                  <a:gd name="csY1251" fmla="*/ 818318 h 900541"/>
                  <a:gd name="csX1252" fmla="*/ 244433 w 907813"/>
                  <a:gd name="csY1252" fmla="*/ 818318 h 900541"/>
                  <a:gd name="csX1253" fmla="*/ 244433 w 907813"/>
                  <a:gd name="csY1253" fmla="*/ 819996 h 900541"/>
                  <a:gd name="csX1254" fmla="*/ 242755 w 907813"/>
                  <a:gd name="csY1254" fmla="*/ 819996 h 900541"/>
                  <a:gd name="csX1255" fmla="*/ 241077 w 907813"/>
                  <a:gd name="csY1255" fmla="*/ 819996 h 900541"/>
                  <a:gd name="csX1256" fmla="*/ 241077 w 907813"/>
                  <a:gd name="csY1256" fmla="*/ 821675 h 900541"/>
                  <a:gd name="csX1257" fmla="*/ 238839 w 907813"/>
                  <a:gd name="csY1257" fmla="*/ 821675 h 900541"/>
                  <a:gd name="csX1258" fmla="*/ 238839 w 907813"/>
                  <a:gd name="csY1258" fmla="*/ 823912 h 900541"/>
                  <a:gd name="csX1259" fmla="*/ 237161 w 907813"/>
                  <a:gd name="csY1259" fmla="*/ 823912 h 900541"/>
                  <a:gd name="csX1260" fmla="*/ 237161 w 907813"/>
                  <a:gd name="csY1260" fmla="*/ 825590 h 900541"/>
                  <a:gd name="csX1261" fmla="*/ 235483 w 907813"/>
                  <a:gd name="csY1261" fmla="*/ 825590 h 900541"/>
                  <a:gd name="csX1262" fmla="*/ 235483 w 907813"/>
                  <a:gd name="csY1262" fmla="*/ 827268 h 900541"/>
                  <a:gd name="csX1263" fmla="*/ 237161 w 907813"/>
                  <a:gd name="csY1263" fmla="*/ 827268 h 900541"/>
                  <a:gd name="csX1264" fmla="*/ 237161 w 907813"/>
                  <a:gd name="csY1264" fmla="*/ 828946 h 900541"/>
                  <a:gd name="csX1265" fmla="*/ 235483 w 907813"/>
                  <a:gd name="csY1265" fmla="*/ 828946 h 900541"/>
                  <a:gd name="csX1266" fmla="*/ 233805 w 907813"/>
                  <a:gd name="csY1266" fmla="*/ 828946 h 900541"/>
                  <a:gd name="csX1267" fmla="*/ 232127 w 907813"/>
                  <a:gd name="csY1267" fmla="*/ 828946 h 900541"/>
                  <a:gd name="csX1268" fmla="*/ 229890 w 907813"/>
                  <a:gd name="csY1268" fmla="*/ 828946 h 900541"/>
                  <a:gd name="csX1269" fmla="*/ 229890 w 907813"/>
                  <a:gd name="csY1269" fmla="*/ 830624 h 900541"/>
                  <a:gd name="csX1270" fmla="*/ 228212 w 907813"/>
                  <a:gd name="csY1270" fmla="*/ 830624 h 900541"/>
                  <a:gd name="csX1271" fmla="*/ 228212 w 907813"/>
                  <a:gd name="csY1271" fmla="*/ 832302 h 900541"/>
                  <a:gd name="csX1272" fmla="*/ 228212 w 907813"/>
                  <a:gd name="csY1272" fmla="*/ 834539 h 900541"/>
                  <a:gd name="csX1273" fmla="*/ 229890 w 907813"/>
                  <a:gd name="csY1273" fmla="*/ 834539 h 900541"/>
                  <a:gd name="csX1274" fmla="*/ 228212 w 907813"/>
                  <a:gd name="csY1274" fmla="*/ 834539 h 900541"/>
                  <a:gd name="csX1275" fmla="*/ 229890 w 907813"/>
                  <a:gd name="csY1275" fmla="*/ 834539 h 900541"/>
                  <a:gd name="csX1276" fmla="*/ 229890 w 907813"/>
                  <a:gd name="csY1276" fmla="*/ 834539 h 900541"/>
                  <a:gd name="csX1277" fmla="*/ 232127 w 907813"/>
                  <a:gd name="csY1277" fmla="*/ 834539 h 900541"/>
                  <a:gd name="csX1278" fmla="*/ 233805 w 907813"/>
                  <a:gd name="csY1278" fmla="*/ 834539 h 900541"/>
                  <a:gd name="csX1279" fmla="*/ 233805 w 907813"/>
                  <a:gd name="csY1279" fmla="*/ 836217 h 900541"/>
                  <a:gd name="csX1280" fmla="*/ 233805 w 907813"/>
                  <a:gd name="csY1280" fmla="*/ 836217 h 900541"/>
                  <a:gd name="csX1281" fmla="*/ 233805 w 907813"/>
                  <a:gd name="csY1281" fmla="*/ 837895 h 900541"/>
                  <a:gd name="csX1282" fmla="*/ 233805 w 907813"/>
                  <a:gd name="csY1282" fmla="*/ 839573 h 900541"/>
                  <a:gd name="csX1283" fmla="*/ 233805 w 907813"/>
                  <a:gd name="csY1283" fmla="*/ 841252 h 900541"/>
                  <a:gd name="csX1284" fmla="*/ 232127 w 907813"/>
                  <a:gd name="csY1284" fmla="*/ 841252 h 900541"/>
                  <a:gd name="csX1285" fmla="*/ 229890 w 907813"/>
                  <a:gd name="csY1285" fmla="*/ 841252 h 900541"/>
                  <a:gd name="csX1286" fmla="*/ 229890 w 907813"/>
                  <a:gd name="csY1286" fmla="*/ 843489 h 900541"/>
                  <a:gd name="csX1287" fmla="*/ 228212 w 907813"/>
                  <a:gd name="csY1287" fmla="*/ 843489 h 900541"/>
                  <a:gd name="csX1288" fmla="*/ 228212 w 907813"/>
                  <a:gd name="csY1288" fmla="*/ 845167 h 900541"/>
                  <a:gd name="csX1289" fmla="*/ 228212 w 907813"/>
                  <a:gd name="csY1289" fmla="*/ 846845 h 900541"/>
                  <a:gd name="csX1290" fmla="*/ 226534 w 907813"/>
                  <a:gd name="csY1290" fmla="*/ 846845 h 900541"/>
                  <a:gd name="csX1291" fmla="*/ 224856 w 907813"/>
                  <a:gd name="csY1291" fmla="*/ 846845 h 900541"/>
                  <a:gd name="csX1292" fmla="*/ 224856 w 907813"/>
                  <a:gd name="csY1292" fmla="*/ 846845 h 900541"/>
                  <a:gd name="csX1293" fmla="*/ 224856 w 907813"/>
                  <a:gd name="csY1293" fmla="*/ 848523 h 900541"/>
                  <a:gd name="csX1294" fmla="*/ 223178 w 907813"/>
                  <a:gd name="csY1294" fmla="*/ 848523 h 900541"/>
                  <a:gd name="csX1295" fmla="*/ 223178 w 907813"/>
                  <a:gd name="csY1295" fmla="*/ 846845 h 900541"/>
                  <a:gd name="csX1296" fmla="*/ 220940 w 907813"/>
                  <a:gd name="csY1296" fmla="*/ 846845 h 900541"/>
                  <a:gd name="csX1297" fmla="*/ 220940 w 907813"/>
                  <a:gd name="csY1297" fmla="*/ 848523 h 900541"/>
                  <a:gd name="csX1298" fmla="*/ 219262 w 907813"/>
                  <a:gd name="csY1298" fmla="*/ 848523 h 900541"/>
                  <a:gd name="csX1299" fmla="*/ 219262 w 907813"/>
                  <a:gd name="csY1299" fmla="*/ 848523 h 900541"/>
                  <a:gd name="csX1300" fmla="*/ 217584 w 907813"/>
                  <a:gd name="csY1300" fmla="*/ 848523 h 900541"/>
                  <a:gd name="csX1301" fmla="*/ 217584 w 907813"/>
                  <a:gd name="csY1301" fmla="*/ 850201 h 900541"/>
                  <a:gd name="csX1302" fmla="*/ 217584 w 907813"/>
                  <a:gd name="csY1302" fmla="*/ 850201 h 900541"/>
                  <a:gd name="csX1303" fmla="*/ 215906 w 907813"/>
                  <a:gd name="csY1303" fmla="*/ 850201 h 900541"/>
                  <a:gd name="csX1304" fmla="*/ 215906 w 907813"/>
                  <a:gd name="csY1304" fmla="*/ 852438 h 900541"/>
                  <a:gd name="csX1305" fmla="*/ 214228 w 907813"/>
                  <a:gd name="csY1305" fmla="*/ 852438 h 900541"/>
                  <a:gd name="csX1306" fmla="*/ 212550 w 907813"/>
                  <a:gd name="csY1306" fmla="*/ 852438 h 900541"/>
                  <a:gd name="csX1307" fmla="*/ 210313 w 907813"/>
                  <a:gd name="csY1307" fmla="*/ 852438 h 900541"/>
                  <a:gd name="csX1308" fmla="*/ 208635 w 907813"/>
                  <a:gd name="csY1308" fmla="*/ 852438 h 900541"/>
                  <a:gd name="csX1309" fmla="*/ 208635 w 907813"/>
                  <a:gd name="csY1309" fmla="*/ 854116 h 900541"/>
                  <a:gd name="csX1310" fmla="*/ 206957 w 907813"/>
                  <a:gd name="csY1310" fmla="*/ 854116 h 900541"/>
                  <a:gd name="csX1311" fmla="*/ 206957 w 907813"/>
                  <a:gd name="csY1311" fmla="*/ 855794 h 900541"/>
                  <a:gd name="csX1312" fmla="*/ 206957 w 907813"/>
                  <a:gd name="csY1312" fmla="*/ 857472 h 900541"/>
                  <a:gd name="csX1313" fmla="*/ 205279 w 907813"/>
                  <a:gd name="csY1313" fmla="*/ 857472 h 900541"/>
                  <a:gd name="csX1314" fmla="*/ 205279 w 907813"/>
                  <a:gd name="csY1314" fmla="*/ 857472 h 900541"/>
                  <a:gd name="csX1315" fmla="*/ 205279 w 907813"/>
                  <a:gd name="csY1315" fmla="*/ 859150 h 900541"/>
                  <a:gd name="csX1316" fmla="*/ 203601 w 907813"/>
                  <a:gd name="csY1316" fmla="*/ 859150 h 900541"/>
                  <a:gd name="csX1317" fmla="*/ 203601 w 907813"/>
                  <a:gd name="csY1317" fmla="*/ 860829 h 900541"/>
                  <a:gd name="csX1318" fmla="*/ 203601 w 907813"/>
                  <a:gd name="csY1318" fmla="*/ 863066 h 900541"/>
                  <a:gd name="csX1319" fmla="*/ 201363 w 907813"/>
                  <a:gd name="csY1319" fmla="*/ 863066 h 900541"/>
                  <a:gd name="csX1320" fmla="*/ 201363 w 907813"/>
                  <a:gd name="csY1320" fmla="*/ 863066 h 900541"/>
                  <a:gd name="csX1321" fmla="*/ 199685 w 907813"/>
                  <a:gd name="csY1321" fmla="*/ 863066 h 900541"/>
                  <a:gd name="csX1322" fmla="*/ 199685 w 907813"/>
                  <a:gd name="csY1322" fmla="*/ 860829 h 900541"/>
                  <a:gd name="csX1323" fmla="*/ 199685 w 907813"/>
                  <a:gd name="csY1323" fmla="*/ 859150 h 900541"/>
                  <a:gd name="csX1324" fmla="*/ 199685 w 907813"/>
                  <a:gd name="csY1324" fmla="*/ 857472 h 900541"/>
                  <a:gd name="csX1325" fmla="*/ 201363 w 907813"/>
                  <a:gd name="csY1325" fmla="*/ 857472 h 900541"/>
                  <a:gd name="csX1326" fmla="*/ 201363 w 907813"/>
                  <a:gd name="csY1326" fmla="*/ 855794 h 900541"/>
                  <a:gd name="csX1327" fmla="*/ 199685 w 907813"/>
                  <a:gd name="csY1327" fmla="*/ 854116 h 900541"/>
                  <a:gd name="csX1328" fmla="*/ 198007 w 907813"/>
                  <a:gd name="csY1328" fmla="*/ 854116 h 900541"/>
                  <a:gd name="csX1329" fmla="*/ 196329 w 907813"/>
                  <a:gd name="csY1329" fmla="*/ 854116 h 900541"/>
                  <a:gd name="csX1330" fmla="*/ 196329 w 907813"/>
                  <a:gd name="csY1330" fmla="*/ 855794 h 900541"/>
                  <a:gd name="csX1331" fmla="*/ 196329 w 907813"/>
                  <a:gd name="csY1331" fmla="*/ 857472 h 900541"/>
                  <a:gd name="csX1332" fmla="*/ 194651 w 907813"/>
                  <a:gd name="csY1332" fmla="*/ 857472 h 900541"/>
                  <a:gd name="csX1333" fmla="*/ 192973 w 907813"/>
                  <a:gd name="csY1333" fmla="*/ 855794 h 900541"/>
                  <a:gd name="csX1334" fmla="*/ 192973 w 907813"/>
                  <a:gd name="csY1334" fmla="*/ 857472 h 900541"/>
                  <a:gd name="csX1335" fmla="*/ 190736 w 907813"/>
                  <a:gd name="csY1335" fmla="*/ 857472 h 900541"/>
                  <a:gd name="csX1336" fmla="*/ 192973 w 907813"/>
                  <a:gd name="csY1336" fmla="*/ 857472 h 900541"/>
                  <a:gd name="csX1337" fmla="*/ 190736 w 907813"/>
                  <a:gd name="csY1337" fmla="*/ 857472 h 900541"/>
                  <a:gd name="csX1338" fmla="*/ 190736 w 907813"/>
                  <a:gd name="csY1338" fmla="*/ 859150 h 900541"/>
                  <a:gd name="csX1339" fmla="*/ 190736 w 907813"/>
                  <a:gd name="csY1339" fmla="*/ 859150 h 900541"/>
                  <a:gd name="csX1340" fmla="*/ 189058 w 907813"/>
                  <a:gd name="csY1340" fmla="*/ 859150 h 900541"/>
                  <a:gd name="csX1341" fmla="*/ 189058 w 907813"/>
                  <a:gd name="csY1341" fmla="*/ 860829 h 900541"/>
                  <a:gd name="csX1342" fmla="*/ 189058 w 907813"/>
                  <a:gd name="csY1342" fmla="*/ 863066 h 900541"/>
                  <a:gd name="csX1343" fmla="*/ 187380 w 907813"/>
                  <a:gd name="csY1343" fmla="*/ 863066 h 900541"/>
                  <a:gd name="csX1344" fmla="*/ 185702 w 907813"/>
                  <a:gd name="csY1344" fmla="*/ 863066 h 900541"/>
                  <a:gd name="csX1345" fmla="*/ 184024 w 907813"/>
                  <a:gd name="csY1345" fmla="*/ 863066 h 900541"/>
                  <a:gd name="csX1346" fmla="*/ 181786 w 907813"/>
                  <a:gd name="csY1346" fmla="*/ 863066 h 900541"/>
                  <a:gd name="csX1347" fmla="*/ 181786 w 907813"/>
                  <a:gd name="csY1347" fmla="*/ 864744 h 900541"/>
                  <a:gd name="csX1348" fmla="*/ 181786 w 907813"/>
                  <a:gd name="csY1348" fmla="*/ 864744 h 900541"/>
                  <a:gd name="csX1349" fmla="*/ 181786 w 907813"/>
                  <a:gd name="csY1349" fmla="*/ 866422 h 900541"/>
                  <a:gd name="csX1350" fmla="*/ 181786 w 907813"/>
                  <a:gd name="csY1350" fmla="*/ 868100 h 900541"/>
                  <a:gd name="csX1351" fmla="*/ 181786 w 907813"/>
                  <a:gd name="csY1351" fmla="*/ 869778 h 900541"/>
                  <a:gd name="csX1352" fmla="*/ 180108 w 907813"/>
                  <a:gd name="csY1352" fmla="*/ 869778 h 900541"/>
                  <a:gd name="csX1353" fmla="*/ 180108 w 907813"/>
                  <a:gd name="csY1353" fmla="*/ 868100 h 900541"/>
                  <a:gd name="csX1354" fmla="*/ 178430 w 907813"/>
                  <a:gd name="csY1354" fmla="*/ 868100 h 900541"/>
                  <a:gd name="csX1355" fmla="*/ 178430 w 907813"/>
                  <a:gd name="csY1355" fmla="*/ 866422 h 900541"/>
                  <a:gd name="csX1356" fmla="*/ 178430 w 907813"/>
                  <a:gd name="csY1356" fmla="*/ 864744 h 900541"/>
                  <a:gd name="csX1357" fmla="*/ 176752 w 907813"/>
                  <a:gd name="csY1357" fmla="*/ 864744 h 900541"/>
                  <a:gd name="csX1358" fmla="*/ 176752 w 907813"/>
                  <a:gd name="csY1358" fmla="*/ 866422 h 900541"/>
                  <a:gd name="csX1359" fmla="*/ 175074 w 907813"/>
                  <a:gd name="csY1359" fmla="*/ 866422 h 900541"/>
                  <a:gd name="csX1360" fmla="*/ 175074 w 907813"/>
                  <a:gd name="csY1360" fmla="*/ 868100 h 900541"/>
                  <a:gd name="csX1361" fmla="*/ 176752 w 907813"/>
                  <a:gd name="csY1361" fmla="*/ 868100 h 900541"/>
                  <a:gd name="csX1362" fmla="*/ 176752 w 907813"/>
                  <a:gd name="csY1362" fmla="*/ 869778 h 900541"/>
                  <a:gd name="csX1363" fmla="*/ 176752 w 907813"/>
                  <a:gd name="csY1363" fmla="*/ 872015 h 900541"/>
                  <a:gd name="csX1364" fmla="*/ 175074 w 907813"/>
                  <a:gd name="csY1364" fmla="*/ 872015 h 900541"/>
                  <a:gd name="csX1365" fmla="*/ 172837 w 907813"/>
                  <a:gd name="csY1365" fmla="*/ 872015 h 900541"/>
                  <a:gd name="csX1366" fmla="*/ 172837 w 907813"/>
                  <a:gd name="csY1366" fmla="*/ 869778 h 900541"/>
                  <a:gd name="csX1367" fmla="*/ 171159 w 907813"/>
                  <a:gd name="csY1367" fmla="*/ 869778 h 900541"/>
                  <a:gd name="csX1368" fmla="*/ 171159 w 907813"/>
                  <a:gd name="csY1368" fmla="*/ 868100 h 900541"/>
                  <a:gd name="csX1369" fmla="*/ 169481 w 907813"/>
                  <a:gd name="csY1369" fmla="*/ 868100 h 900541"/>
                  <a:gd name="csX1370" fmla="*/ 169481 w 907813"/>
                  <a:gd name="csY1370" fmla="*/ 869778 h 900541"/>
                  <a:gd name="csX1371" fmla="*/ 169481 w 907813"/>
                  <a:gd name="csY1371" fmla="*/ 872015 h 900541"/>
                  <a:gd name="csX1372" fmla="*/ 167803 w 907813"/>
                  <a:gd name="csY1372" fmla="*/ 872015 h 900541"/>
                  <a:gd name="csX1373" fmla="*/ 166125 w 907813"/>
                  <a:gd name="csY1373" fmla="*/ 872015 h 900541"/>
                  <a:gd name="csX1374" fmla="*/ 166125 w 907813"/>
                  <a:gd name="csY1374" fmla="*/ 873693 h 900541"/>
                  <a:gd name="csX1375" fmla="*/ 164447 w 907813"/>
                  <a:gd name="csY1375" fmla="*/ 873693 h 900541"/>
                  <a:gd name="csX1376" fmla="*/ 164447 w 907813"/>
                  <a:gd name="csY1376" fmla="*/ 875371 h 900541"/>
                  <a:gd name="csX1377" fmla="*/ 162209 w 907813"/>
                  <a:gd name="csY1377" fmla="*/ 875371 h 900541"/>
                  <a:gd name="csX1378" fmla="*/ 160531 w 907813"/>
                  <a:gd name="csY1378" fmla="*/ 875371 h 900541"/>
                  <a:gd name="csX1379" fmla="*/ 158853 w 907813"/>
                  <a:gd name="csY1379" fmla="*/ 875371 h 900541"/>
                  <a:gd name="csX1380" fmla="*/ 157175 w 907813"/>
                  <a:gd name="csY1380" fmla="*/ 875371 h 900541"/>
                  <a:gd name="csX1381" fmla="*/ 157175 w 907813"/>
                  <a:gd name="csY1381" fmla="*/ 873693 h 900541"/>
                  <a:gd name="csX1382" fmla="*/ 157175 w 907813"/>
                  <a:gd name="csY1382" fmla="*/ 872015 h 900541"/>
                  <a:gd name="csX1383" fmla="*/ 157175 w 907813"/>
                  <a:gd name="csY1383" fmla="*/ 869778 h 900541"/>
                  <a:gd name="csX1384" fmla="*/ 157175 w 907813"/>
                  <a:gd name="csY1384" fmla="*/ 868100 h 900541"/>
                  <a:gd name="csX1385" fmla="*/ 158853 w 907813"/>
                  <a:gd name="csY1385" fmla="*/ 868100 h 900541"/>
                  <a:gd name="csX1386" fmla="*/ 158853 w 907813"/>
                  <a:gd name="csY1386" fmla="*/ 866422 h 900541"/>
                  <a:gd name="csX1387" fmla="*/ 160531 w 907813"/>
                  <a:gd name="csY1387" fmla="*/ 866422 h 900541"/>
                  <a:gd name="csX1388" fmla="*/ 162209 w 907813"/>
                  <a:gd name="csY1388" fmla="*/ 868100 h 900541"/>
                  <a:gd name="csX1389" fmla="*/ 162209 w 907813"/>
                  <a:gd name="csY1389" fmla="*/ 868100 h 900541"/>
                  <a:gd name="csX1390" fmla="*/ 164447 w 907813"/>
                  <a:gd name="csY1390" fmla="*/ 868100 h 900541"/>
                  <a:gd name="csX1391" fmla="*/ 164447 w 907813"/>
                  <a:gd name="csY1391" fmla="*/ 866422 h 900541"/>
                  <a:gd name="csX1392" fmla="*/ 162209 w 907813"/>
                  <a:gd name="csY1392" fmla="*/ 864744 h 900541"/>
                  <a:gd name="csX1393" fmla="*/ 160531 w 907813"/>
                  <a:gd name="csY1393" fmla="*/ 864744 h 900541"/>
                  <a:gd name="csX1394" fmla="*/ 158853 w 907813"/>
                  <a:gd name="csY1394" fmla="*/ 864744 h 900541"/>
                  <a:gd name="csX1395" fmla="*/ 157175 w 907813"/>
                  <a:gd name="csY1395" fmla="*/ 864744 h 900541"/>
                  <a:gd name="csX1396" fmla="*/ 155497 w 907813"/>
                  <a:gd name="csY1396" fmla="*/ 864744 h 900541"/>
                  <a:gd name="csX1397" fmla="*/ 153260 w 907813"/>
                  <a:gd name="csY1397" fmla="*/ 864744 h 900541"/>
                  <a:gd name="csX1398" fmla="*/ 153260 w 907813"/>
                  <a:gd name="csY1398" fmla="*/ 866422 h 900541"/>
                  <a:gd name="csX1399" fmla="*/ 151582 w 907813"/>
                  <a:gd name="csY1399" fmla="*/ 866422 h 900541"/>
                  <a:gd name="csX1400" fmla="*/ 151582 w 907813"/>
                  <a:gd name="csY1400" fmla="*/ 868100 h 900541"/>
                  <a:gd name="csX1401" fmla="*/ 151582 w 907813"/>
                  <a:gd name="csY1401" fmla="*/ 869778 h 900541"/>
                  <a:gd name="csX1402" fmla="*/ 151582 w 907813"/>
                  <a:gd name="csY1402" fmla="*/ 872015 h 900541"/>
                  <a:gd name="csX1403" fmla="*/ 151582 w 907813"/>
                  <a:gd name="csY1403" fmla="*/ 873693 h 900541"/>
                  <a:gd name="csX1404" fmla="*/ 151582 w 907813"/>
                  <a:gd name="csY1404" fmla="*/ 875371 h 900541"/>
                  <a:gd name="csX1405" fmla="*/ 149904 w 907813"/>
                  <a:gd name="csY1405" fmla="*/ 875371 h 900541"/>
                  <a:gd name="csX1406" fmla="*/ 149904 w 907813"/>
                  <a:gd name="csY1406" fmla="*/ 877049 h 900541"/>
                  <a:gd name="csX1407" fmla="*/ 148226 w 907813"/>
                  <a:gd name="csY1407" fmla="*/ 878727 h 900541"/>
                  <a:gd name="csX1408" fmla="*/ 146548 w 907813"/>
                  <a:gd name="csY1408" fmla="*/ 880965 h 900541"/>
                  <a:gd name="csX1409" fmla="*/ 146548 w 907813"/>
                  <a:gd name="csY1409" fmla="*/ 882643 h 900541"/>
                  <a:gd name="csX1410" fmla="*/ 146548 w 907813"/>
                  <a:gd name="csY1410" fmla="*/ 880965 h 900541"/>
                  <a:gd name="csX1411" fmla="*/ 146548 w 907813"/>
                  <a:gd name="csY1411" fmla="*/ 884321 h 900541"/>
                  <a:gd name="csX1412" fmla="*/ 146548 w 907813"/>
                  <a:gd name="csY1412" fmla="*/ 884321 h 900541"/>
                  <a:gd name="csX1413" fmla="*/ 146548 w 907813"/>
                  <a:gd name="csY1413" fmla="*/ 885999 h 900541"/>
                  <a:gd name="csX1414" fmla="*/ 144310 w 907813"/>
                  <a:gd name="csY1414" fmla="*/ 885999 h 900541"/>
                  <a:gd name="csX1415" fmla="*/ 144310 w 907813"/>
                  <a:gd name="csY1415" fmla="*/ 887677 h 900541"/>
                  <a:gd name="csX1416" fmla="*/ 142632 w 907813"/>
                  <a:gd name="csY1416" fmla="*/ 887677 h 900541"/>
                  <a:gd name="csX1417" fmla="*/ 142632 w 907813"/>
                  <a:gd name="csY1417" fmla="*/ 885999 h 900541"/>
                  <a:gd name="csX1418" fmla="*/ 140954 w 907813"/>
                  <a:gd name="csY1418" fmla="*/ 885999 h 900541"/>
                  <a:gd name="csX1419" fmla="*/ 140954 w 907813"/>
                  <a:gd name="csY1419" fmla="*/ 884321 h 900541"/>
                  <a:gd name="csX1420" fmla="*/ 140954 w 907813"/>
                  <a:gd name="csY1420" fmla="*/ 884321 h 900541"/>
                  <a:gd name="csX1421" fmla="*/ 139276 w 907813"/>
                  <a:gd name="csY1421" fmla="*/ 884321 h 900541"/>
                  <a:gd name="csX1422" fmla="*/ 139276 w 907813"/>
                  <a:gd name="csY1422" fmla="*/ 885999 h 900541"/>
                  <a:gd name="csX1423" fmla="*/ 139276 w 907813"/>
                  <a:gd name="csY1423" fmla="*/ 887677 h 900541"/>
                  <a:gd name="csX1424" fmla="*/ 139276 w 907813"/>
                  <a:gd name="csY1424" fmla="*/ 889355 h 900541"/>
                  <a:gd name="csX1425" fmla="*/ 137598 w 907813"/>
                  <a:gd name="csY1425" fmla="*/ 889355 h 900541"/>
                  <a:gd name="csX1426" fmla="*/ 137598 w 907813"/>
                  <a:gd name="csY1426" fmla="*/ 887677 h 900541"/>
                  <a:gd name="csX1427" fmla="*/ 135920 w 907813"/>
                  <a:gd name="csY1427" fmla="*/ 887677 h 900541"/>
                  <a:gd name="csX1428" fmla="*/ 133683 w 907813"/>
                  <a:gd name="csY1428" fmla="*/ 887677 h 900541"/>
                  <a:gd name="csX1429" fmla="*/ 132005 w 907813"/>
                  <a:gd name="csY1429" fmla="*/ 887677 h 900541"/>
                  <a:gd name="csX1430" fmla="*/ 132005 w 907813"/>
                  <a:gd name="csY1430" fmla="*/ 885999 h 900541"/>
                  <a:gd name="csX1431" fmla="*/ 132005 w 907813"/>
                  <a:gd name="csY1431" fmla="*/ 884321 h 900541"/>
                  <a:gd name="csX1432" fmla="*/ 133683 w 907813"/>
                  <a:gd name="csY1432" fmla="*/ 884321 h 900541"/>
                  <a:gd name="csX1433" fmla="*/ 133683 w 907813"/>
                  <a:gd name="csY1433" fmla="*/ 884321 h 900541"/>
                  <a:gd name="csX1434" fmla="*/ 133683 w 907813"/>
                  <a:gd name="csY1434" fmla="*/ 882643 h 900541"/>
                  <a:gd name="csX1435" fmla="*/ 132005 w 907813"/>
                  <a:gd name="csY1435" fmla="*/ 880965 h 900541"/>
                  <a:gd name="csX1436" fmla="*/ 130327 w 907813"/>
                  <a:gd name="csY1436" fmla="*/ 880965 h 900541"/>
                  <a:gd name="csX1437" fmla="*/ 128649 w 907813"/>
                  <a:gd name="csY1437" fmla="*/ 882643 h 900541"/>
                  <a:gd name="csX1438" fmla="*/ 128649 w 907813"/>
                  <a:gd name="csY1438" fmla="*/ 884321 h 900541"/>
                  <a:gd name="csX1439" fmla="*/ 128649 w 907813"/>
                  <a:gd name="csY1439" fmla="*/ 885999 h 900541"/>
                  <a:gd name="csX1440" fmla="*/ 130327 w 907813"/>
                  <a:gd name="csY1440" fmla="*/ 885999 h 900541"/>
                  <a:gd name="csX1441" fmla="*/ 130327 w 907813"/>
                  <a:gd name="csY1441" fmla="*/ 887677 h 900541"/>
                  <a:gd name="csX1442" fmla="*/ 130327 w 907813"/>
                  <a:gd name="csY1442" fmla="*/ 889355 h 900541"/>
                  <a:gd name="csX1443" fmla="*/ 130327 w 907813"/>
                  <a:gd name="csY1443" fmla="*/ 889355 h 900541"/>
                  <a:gd name="csX1444" fmla="*/ 128649 w 907813"/>
                  <a:gd name="csY1444" fmla="*/ 889355 h 900541"/>
                  <a:gd name="csX1445" fmla="*/ 126971 w 907813"/>
                  <a:gd name="csY1445" fmla="*/ 891592 h 900541"/>
                  <a:gd name="csX1446" fmla="*/ 128649 w 907813"/>
                  <a:gd name="csY1446" fmla="*/ 891592 h 900541"/>
                  <a:gd name="csX1447" fmla="*/ 126971 w 907813"/>
                  <a:gd name="csY1447" fmla="*/ 893270 h 900541"/>
                  <a:gd name="csX1448" fmla="*/ 124733 w 907813"/>
                  <a:gd name="csY1448" fmla="*/ 893270 h 900541"/>
                  <a:gd name="csX1449" fmla="*/ 123055 w 907813"/>
                  <a:gd name="csY1449" fmla="*/ 893270 h 900541"/>
                  <a:gd name="csX1450" fmla="*/ 123055 w 907813"/>
                  <a:gd name="csY1450" fmla="*/ 891592 h 900541"/>
                  <a:gd name="csX1451" fmla="*/ 121377 w 907813"/>
                  <a:gd name="csY1451" fmla="*/ 891592 h 900541"/>
                  <a:gd name="csX1452" fmla="*/ 121377 w 907813"/>
                  <a:gd name="csY1452" fmla="*/ 889355 h 900541"/>
                  <a:gd name="csX1453" fmla="*/ 121377 w 907813"/>
                  <a:gd name="csY1453" fmla="*/ 889355 h 900541"/>
                  <a:gd name="csX1454" fmla="*/ 121377 w 907813"/>
                  <a:gd name="csY1454" fmla="*/ 887677 h 900541"/>
                  <a:gd name="csX1455" fmla="*/ 119699 w 907813"/>
                  <a:gd name="csY1455" fmla="*/ 885999 h 900541"/>
                  <a:gd name="csX1456" fmla="*/ 118021 w 907813"/>
                  <a:gd name="csY1456" fmla="*/ 885999 h 900541"/>
                  <a:gd name="csX1457" fmla="*/ 115784 w 907813"/>
                  <a:gd name="csY1457" fmla="*/ 887677 h 900541"/>
                  <a:gd name="csX1458" fmla="*/ 115784 w 907813"/>
                  <a:gd name="csY1458" fmla="*/ 889355 h 900541"/>
                  <a:gd name="csX1459" fmla="*/ 118021 w 907813"/>
                  <a:gd name="csY1459" fmla="*/ 889355 h 900541"/>
                  <a:gd name="csX1460" fmla="*/ 118021 w 907813"/>
                  <a:gd name="csY1460" fmla="*/ 891592 h 900541"/>
                  <a:gd name="csX1461" fmla="*/ 118021 w 907813"/>
                  <a:gd name="csY1461" fmla="*/ 893270 h 900541"/>
                  <a:gd name="csX1462" fmla="*/ 118021 w 907813"/>
                  <a:gd name="csY1462" fmla="*/ 894948 h 900541"/>
                  <a:gd name="csX1463" fmla="*/ 115784 w 907813"/>
                  <a:gd name="csY1463" fmla="*/ 894948 h 900541"/>
                  <a:gd name="csX1464" fmla="*/ 115784 w 907813"/>
                  <a:gd name="csY1464" fmla="*/ 896626 h 900541"/>
                  <a:gd name="csX1465" fmla="*/ 114106 w 907813"/>
                  <a:gd name="csY1465" fmla="*/ 896626 h 900541"/>
                  <a:gd name="csX1466" fmla="*/ 114106 w 907813"/>
                  <a:gd name="csY1466" fmla="*/ 898304 h 900541"/>
                  <a:gd name="csX1467" fmla="*/ 112428 w 907813"/>
                  <a:gd name="csY1467" fmla="*/ 898304 h 900541"/>
                  <a:gd name="csX1468" fmla="*/ 110750 w 907813"/>
                  <a:gd name="csY1468" fmla="*/ 898304 h 900541"/>
                  <a:gd name="csX1469" fmla="*/ 110750 w 907813"/>
                  <a:gd name="csY1469" fmla="*/ 896626 h 900541"/>
                  <a:gd name="csX1470" fmla="*/ 110750 w 907813"/>
                  <a:gd name="csY1470" fmla="*/ 894948 h 900541"/>
                  <a:gd name="csX1471" fmla="*/ 112428 w 907813"/>
                  <a:gd name="csY1471" fmla="*/ 894948 h 900541"/>
                  <a:gd name="csX1472" fmla="*/ 112428 w 907813"/>
                  <a:gd name="csY1472" fmla="*/ 893270 h 900541"/>
                  <a:gd name="csX1473" fmla="*/ 112428 w 907813"/>
                  <a:gd name="csY1473" fmla="*/ 891592 h 900541"/>
                  <a:gd name="csX1474" fmla="*/ 112428 w 907813"/>
                  <a:gd name="csY1474" fmla="*/ 889355 h 900541"/>
                  <a:gd name="csX1475" fmla="*/ 112428 w 907813"/>
                  <a:gd name="csY1475" fmla="*/ 887677 h 900541"/>
                  <a:gd name="csX1476" fmla="*/ 112428 w 907813"/>
                  <a:gd name="csY1476" fmla="*/ 885999 h 900541"/>
                  <a:gd name="csX1477" fmla="*/ 112428 w 907813"/>
                  <a:gd name="csY1477" fmla="*/ 884321 h 900541"/>
                  <a:gd name="csX1478" fmla="*/ 114106 w 907813"/>
                  <a:gd name="csY1478" fmla="*/ 884321 h 900541"/>
                  <a:gd name="csX1479" fmla="*/ 115784 w 907813"/>
                  <a:gd name="csY1479" fmla="*/ 884321 h 900541"/>
                  <a:gd name="csX1480" fmla="*/ 115784 w 907813"/>
                  <a:gd name="csY1480" fmla="*/ 882643 h 900541"/>
                  <a:gd name="csX1481" fmla="*/ 118021 w 907813"/>
                  <a:gd name="csY1481" fmla="*/ 882643 h 900541"/>
                  <a:gd name="csX1482" fmla="*/ 119699 w 907813"/>
                  <a:gd name="csY1482" fmla="*/ 882643 h 900541"/>
                  <a:gd name="csX1483" fmla="*/ 118021 w 907813"/>
                  <a:gd name="csY1483" fmla="*/ 882643 h 900541"/>
                  <a:gd name="csX1484" fmla="*/ 119699 w 907813"/>
                  <a:gd name="csY1484" fmla="*/ 882643 h 900541"/>
                  <a:gd name="csX1485" fmla="*/ 121377 w 907813"/>
                  <a:gd name="csY1485" fmla="*/ 882643 h 900541"/>
                  <a:gd name="csX1486" fmla="*/ 123055 w 907813"/>
                  <a:gd name="csY1486" fmla="*/ 882643 h 900541"/>
                  <a:gd name="csX1487" fmla="*/ 123055 w 907813"/>
                  <a:gd name="csY1487" fmla="*/ 880965 h 900541"/>
                  <a:gd name="csX1488" fmla="*/ 123055 w 907813"/>
                  <a:gd name="csY1488" fmla="*/ 880965 h 900541"/>
                  <a:gd name="csX1489" fmla="*/ 123055 w 907813"/>
                  <a:gd name="csY1489" fmla="*/ 878727 h 900541"/>
                  <a:gd name="csX1490" fmla="*/ 124733 w 907813"/>
                  <a:gd name="csY1490" fmla="*/ 878727 h 900541"/>
                  <a:gd name="csX1491" fmla="*/ 124733 w 907813"/>
                  <a:gd name="csY1491" fmla="*/ 877049 h 900541"/>
                  <a:gd name="csX1492" fmla="*/ 126971 w 907813"/>
                  <a:gd name="csY1492" fmla="*/ 877049 h 900541"/>
                  <a:gd name="csX1493" fmla="*/ 128649 w 907813"/>
                  <a:gd name="csY1493" fmla="*/ 877049 h 900541"/>
                  <a:gd name="csX1494" fmla="*/ 128649 w 907813"/>
                  <a:gd name="csY1494" fmla="*/ 875371 h 900541"/>
                  <a:gd name="csX1495" fmla="*/ 130327 w 907813"/>
                  <a:gd name="csY1495" fmla="*/ 875371 h 900541"/>
                  <a:gd name="csX1496" fmla="*/ 132005 w 907813"/>
                  <a:gd name="csY1496" fmla="*/ 875371 h 900541"/>
                  <a:gd name="csX1497" fmla="*/ 133683 w 907813"/>
                  <a:gd name="csY1497" fmla="*/ 875371 h 900541"/>
                  <a:gd name="csX1498" fmla="*/ 132005 w 907813"/>
                  <a:gd name="csY1498" fmla="*/ 873693 h 900541"/>
                  <a:gd name="csX1499" fmla="*/ 132005 w 907813"/>
                  <a:gd name="csY1499" fmla="*/ 872015 h 900541"/>
                  <a:gd name="csX1500" fmla="*/ 132005 w 907813"/>
                  <a:gd name="csY1500" fmla="*/ 869778 h 900541"/>
                  <a:gd name="csX1501" fmla="*/ 132005 w 907813"/>
                  <a:gd name="csY1501" fmla="*/ 869778 h 900541"/>
                  <a:gd name="csX1502" fmla="*/ 133683 w 907813"/>
                  <a:gd name="csY1502" fmla="*/ 868100 h 900541"/>
                  <a:gd name="csX1503" fmla="*/ 133683 w 907813"/>
                  <a:gd name="csY1503" fmla="*/ 866422 h 900541"/>
                  <a:gd name="csX1504" fmla="*/ 135920 w 907813"/>
                  <a:gd name="csY1504" fmla="*/ 864744 h 900541"/>
                  <a:gd name="csX1505" fmla="*/ 137598 w 907813"/>
                  <a:gd name="csY1505" fmla="*/ 863066 h 900541"/>
                  <a:gd name="csX1506" fmla="*/ 139276 w 907813"/>
                  <a:gd name="csY1506" fmla="*/ 860829 h 900541"/>
                  <a:gd name="csX1507" fmla="*/ 139276 w 907813"/>
                  <a:gd name="csY1507" fmla="*/ 859150 h 900541"/>
                  <a:gd name="csX1508" fmla="*/ 140954 w 907813"/>
                  <a:gd name="csY1508" fmla="*/ 859150 h 900541"/>
                  <a:gd name="csX1509" fmla="*/ 140954 w 907813"/>
                  <a:gd name="csY1509" fmla="*/ 857472 h 900541"/>
                  <a:gd name="csX1510" fmla="*/ 142632 w 907813"/>
                  <a:gd name="csY1510" fmla="*/ 857472 h 900541"/>
                  <a:gd name="csX1511" fmla="*/ 144310 w 907813"/>
                  <a:gd name="csY1511" fmla="*/ 857472 h 900541"/>
                  <a:gd name="csX1512" fmla="*/ 146548 w 907813"/>
                  <a:gd name="csY1512" fmla="*/ 855794 h 900541"/>
                  <a:gd name="csX1513" fmla="*/ 146548 w 907813"/>
                  <a:gd name="csY1513" fmla="*/ 854116 h 900541"/>
                  <a:gd name="csX1514" fmla="*/ 148226 w 907813"/>
                  <a:gd name="csY1514" fmla="*/ 854116 h 900541"/>
                  <a:gd name="csX1515" fmla="*/ 148226 w 907813"/>
                  <a:gd name="csY1515" fmla="*/ 852438 h 900541"/>
                  <a:gd name="csX1516" fmla="*/ 149904 w 907813"/>
                  <a:gd name="csY1516" fmla="*/ 852438 h 900541"/>
                  <a:gd name="csX1517" fmla="*/ 151582 w 907813"/>
                  <a:gd name="csY1517" fmla="*/ 852438 h 900541"/>
                  <a:gd name="csX1518" fmla="*/ 153260 w 907813"/>
                  <a:gd name="csY1518" fmla="*/ 852438 h 900541"/>
                  <a:gd name="csX1519" fmla="*/ 153260 w 907813"/>
                  <a:gd name="csY1519" fmla="*/ 850201 h 900541"/>
                  <a:gd name="csX1520" fmla="*/ 155497 w 907813"/>
                  <a:gd name="csY1520" fmla="*/ 850201 h 900541"/>
                  <a:gd name="csX1521" fmla="*/ 157175 w 907813"/>
                  <a:gd name="csY1521" fmla="*/ 850201 h 900541"/>
                  <a:gd name="csX1522" fmla="*/ 158853 w 907813"/>
                  <a:gd name="csY1522" fmla="*/ 848523 h 900541"/>
                  <a:gd name="csX1523" fmla="*/ 160531 w 907813"/>
                  <a:gd name="csY1523" fmla="*/ 848523 h 900541"/>
                  <a:gd name="csX1524" fmla="*/ 162209 w 907813"/>
                  <a:gd name="csY1524" fmla="*/ 848523 h 900541"/>
                  <a:gd name="csX1525" fmla="*/ 162209 w 907813"/>
                  <a:gd name="csY1525" fmla="*/ 850201 h 900541"/>
                  <a:gd name="csX1526" fmla="*/ 164447 w 907813"/>
                  <a:gd name="csY1526" fmla="*/ 848523 h 900541"/>
                  <a:gd name="csX1527" fmla="*/ 164447 w 907813"/>
                  <a:gd name="csY1527" fmla="*/ 848523 h 900541"/>
                  <a:gd name="csX1528" fmla="*/ 166125 w 907813"/>
                  <a:gd name="csY1528" fmla="*/ 848523 h 900541"/>
                  <a:gd name="csX1529" fmla="*/ 167803 w 907813"/>
                  <a:gd name="csY1529" fmla="*/ 848523 h 900541"/>
                  <a:gd name="csX1530" fmla="*/ 169481 w 907813"/>
                  <a:gd name="csY1530" fmla="*/ 848523 h 900541"/>
                  <a:gd name="csX1531" fmla="*/ 169481 w 907813"/>
                  <a:gd name="csY1531" fmla="*/ 850201 h 900541"/>
                  <a:gd name="csX1532" fmla="*/ 167803 w 907813"/>
                  <a:gd name="csY1532" fmla="*/ 852438 h 900541"/>
                  <a:gd name="csX1533" fmla="*/ 167803 w 907813"/>
                  <a:gd name="csY1533" fmla="*/ 854116 h 900541"/>
                  <a:gd name="csX1534" fmla="*/ 169481 w 907813"/>
                  <a:gd name="csY1534" fmla="*/ 854116 h 900541"/>
                  <a:gd name="csX1535" fmla="*/ 169481 w 907813"/>
                  <a:gd name="csY1535" fmla="*/ 855794 h 900541"/>
                  <a:gd name="csX1536" fmla="*/ 169481 w 907813"/>
                  <a:gd name="csY1536" fmla="*/ 857472 h 900541"/>
                  <a:gd name="csX1537" fmla="*/ 171159 w 907813"/>
                  <a:gd name="csY1537" fmla="*/ 857472 h 900541"/>
                  <a:gd name="csX1538" fmla="*/ 171159 w 907813"/>
                  <a:gd name="csY1538" fmla="*/ 859150 h 900541"/>
                  <a:gd name="csX1539" fmla="*/ 172837 w 907813"/>
                  <a:gd name="csY1539" fmla="*/ 859150 h 900541"/>
                  <a:gd name="csX1540" fmla="*/ 175074 w 907813"/>
                  <a:gd name="csY1540" fmla="*/ 859150 h 900541"/>
                  <a:gd name="csX1541" fmla="*/ 175074 w 907813"/>
                  <a:gd name="csY1541" fmla="*/ 860829 h 900541"/>
                  <a:gd name="csX1542" fmla="*/ 176752 w 907813"/>
                  <a:gd name="csY1542" fmla="*/ 860829 h 900541"/>
                  <a:gd name="csX1543" fmla="*/ 176752 w 907813"/>
                  <a:gd name="csY1543" fmla="*/ 859150 h 900541"/>
                  <a:gd name="csX1544" fmla="*/ 176752 w 907813"/>
                  <a:gd name="csY1544" fmla="*/ 857472 h 900541"/>
                  <a:gd name="csX1545" fmla="*/ 175074 w 907813"/>
                  <a:gd name="csY1545" fmla="*/ 857472 h 900541"/>
                  <a:gd name="csX1546" fmla="*/ 175074 w 907813"/>
                  <a:gd name="csY1546" fmla="*/ 855794 h 900541"/>
                  <a:gd name="csX1547" fmla="*/ 172837 w 907813"/>
                  <a:gd name="csY1547" fmla="*/ 854116 h 900541"/>
                  <a:gd name="csX1548" fmla="*/ 172837 w 907813"/>
                  <a:gd name="csY1548" fmla="*/ 852438 h 900541"/>
                  <a:gd name="csX1549" fmla="*/ 175074 w 907813"/>
                  <a:gd name="csY1549" fmla="*/ 852438 h 900541"/>
                  <a:gd name="csX1550" fmla="*/ 176752 w 907813"/>
                  <a:gd name="csY1550" fmla="*/ 854116 h 900541"/>
                  <a:gd name="csX1551" fmla="*/ 178430 w 907813"/>
                  <a:gd name="csY1551" fmla="*/ 854116 h 900541"/>
                  <a:gd name="csX1552" fmla="*/ 180108 w 907813"/>
                  <a:gd name="csY1552" fmla="*/ 854116 h 900541"/>
                  <a:gd name="csX1553" fmla="*/ 181786 w 907813"/>
                  <a:gd name="csY1553" fmla="*/ 854116 h 900541"/>
                  <a:gd name="csX1554" fmla="*/ 181786 w 907813"/>
                  <a:gd name="csY1554" fmla="*/ 855794 h 900541"/>
                  <a:gd name="csX1555" fmla="*/ 180108 w 907813"/>
                  <a:gd name="csY1555" fmla="*/ 855794 h 900541"/>
                  <a:gd name="csX1556" fmla="*/ 180108 w 907813"/>
                  <a:gd name="csY1556" fmla="*/ 857472 h 900541"/>
                  <a:gd name="csX1557" fmla="*/ 181786 w 907813"/>
                  <a:gd name="csY1557" fmla="*/ 857472 h 900541"/>
                  <a:gd name="csX1558" fmla="*/ 184024 w 907813"/>
                  <a:gd name="csY1558" fmla="*/ 857472 h 900541"/>
                  <a:gd name="csX1559" fmla="*/ 185702 w 907813"/>
                  <a:gd name="csY1559" fmla="*/ 857472 h 900541"/>
                  <a:gd name="csX1560" fmla="*/ 185702 w 907813"/>
                  <a:gd name="csY1560" fmla="*/ 855794 h 900541"/>
                  <a:gd name="csX1561" fmla="*/ 187380 w 907813"/>
                  <a:gd name="csY1561" fmla="*/ 855794 h 900541"/>
                  <a:gd name="csX1562" fmla="*/ 187380 w 907813"/>
                  <a:gd name="csY1562" fmla="*/ 854116 h 900541"/>
                  <a:gd name="csX1563" fmla="*/ 185702 w 907813"/>
                  <a:gd name="csY1563" fmla="*/ 854116 h 900541"/>
                  <a:gd name="csX1564" fmla="*/ 184024 w 907813"/>
                  <a:gd name="csY1564" fmla="*/ 852438 h 900541"/>
                  <a:gd name="csX1565" fmla="*/ 181786 w 907813"/>
                  <a:gd name="csY1565" fmla="*/ 852438 h 900541"/>
                  <a:gd name="csX1566" fmla="*/ 180108 w 907813"/>
                  <a:gd name="csY1566" fmla="*/ 852438 h 900541"/>
                  <a:gd name="csX1567" fmla="*/ 180108 w 907813"/>
                  <a:gd name="csY1567" fmla="*/ 850201 h 900541"/>
                  <a:gd name="csX1568" fmla="*/ 180108 w 907813"/>
                  <a:gd name="csY1568" fmla="*/ 848523 h 900541"/>
                  <a:gd name="csX1569" fmla="*/ 178430 w 907813"/>
                  <a:gd name="csY1569" fmla="*/ 848523 h 900541"/>
                  <a:gd name="csX1570" fmla="*/ 178430 w 907813"/>
                  <a:gd name="csY1570" fmla="*/ 846845 h 900541"/>
                  <a:gd name="csX1571" fmla="*/ 180108 w 907813"/>
                  <a:gd name="csY1571" fmla="*/ 846845 h 900541"/>
                  <a:gd name="csX1572" fmla="*/ 180108 w 907813"/>
                  <a:gd name="csY1572" fmla="*/ 845167 h 900541"/>
                  <a:gd name="csX1573" fmla="*/ 181786 w 907813"/>
                  <a:gd name="csY1573" fmla="*/ 845167 h 900541"/>
                  <a:gd name="csX1574" fmla="*/ 181786 w 907813"/>
                  <a:gd name="csY1574" fmla="*/ 843489 h 900541"/>
                  <a:gd name="csX1575" fmla="*/ 181786 w 907813"/>
                  <a:gd name="csY1575" fmla="*/ 841252 h 900541"/>
                  <a:gd name="csX1576" fmla="*/ 181786 w 907813"/>
                  <a:gd name="csY1576" fmla="*/ 839573 h 900541"/>
                  <a:gd name="csX1577" fmla="*/ 181786 w 907813"/>
                  <a:gd name="csY1577" fmla="*/ 837895 h 900541"/>
                  <a:gd name="csX1578" fmla="*/ 184024 w 907813"/>
                  <a:gd name="csY1578" fmla="*/ 837895 h 900541"/>
                  <a:gd name="csX1579" fmla="*/ 184024 w 907813"/>
                  <a:gd name="csY1579" fmla="*/ 836217 h 900541"/>
                  <a:gd name="csX1580" fmla="*/ 184024 w 907813"/>
                  <a:gd name="csY1580" fmla="*/ 834539 h 900541"/>
                  <a:gd name="csX1581" fmla="*/ 185702 w 907813"/>
                  <a:gd name="csY1581" fmla="*/ 834539 h 900541"/>
                  <a:gd name="csX1582" fmla="*/ 187380 w 907813"/>
                  <a:gd name="csY1582" fmla="*/ 834539 h 900541"/>
                  <a:gd name="csX1583" fmla="*/ 187380 w 907813"/>
                  <a:gd name="csY1583" fmla="*/ 832302 h 900541"/>
                  <a:gd name="csX1584" fmla="*/ 187380 w 907813"/>
                  <a:gd name="csY1584" fmla="*/ 830624 h 900541"/>
                  <a:gd name="csX1585" fmla="*/ 189058 w 907813"/>
                  <a:gd name="csY1585" fmla="*/ 830624 h 900541"/>
                  <a:gd name="csX1586" fmla="*/ 190736 w 907813"/>
                  <a:gd name="csY1586" fmla="*/ 830624 h 900541"/>
                  <a:gd name="csX1587" fmla="*/ 190736 w 907813"/>
                  <a:gd name="csY1587" fmla="*/ 828946 h 900541"/>
                  <a:gd name="csX1588" fmla="*/ 192973 w 907813"/>
                  <a:gd name="csY1588" fmla="*/ 828946 h 900541"/>
                  <a:gd name="csX1589" fmla="*/ 194651 w 907813"/>
                  <a:gd name="csY1589" fmla="*/ 827268 h 900541"/>
                  <a:gd name="csX1590" fmla="*/ 194651 w 907813"/>
                  <a:gd name="csY1590" fmla="*/ 825590 h 900541"/>
                  <a:gd name="csX1591" fmla="*/ 196329 w 907813"/>
                  <a:gd name="csY1591" fmla="*/ 825590 h 900541"/>
                  <a:gd name="csX1592" fmla="*/ 196329 w 907813"/>
                  <a:gd name="csY1592" fmla="*/ 823912 h 900541"/>
                  <a:gd name="csX1593" fmla="*/ 198007 w 907813"/>
                  <a:gd name="csY1593" fmla="*/ 823912 h 900541"/>
                  <a:gd name="csX1594" fmla="*/ 199685 w 907813"/>
                  <a:gd name="csY1594" fmla="*/ 823912 h 900541"/>
                  <a:gd name="csX1595" fmla="*/ 201363 w 907813"/>
                  <a:gd name="csY1595" fmla="*/ 821675 h 900541"/>
                  <a:gd name="csX1596" fmla="*/ 203601 w 907813"/>
                  <a:gd name="csY1596" fmla="*/ 821675 h 900541"/>
                  <a:gd name="csX1597" fmla="*/ 205279 w 907813"/>
                  <a:gd name="csY1597" fmla="*/ 821675 h 900541"/>
                  <a:gd name="csX1598" fmla="*/ 205279 w 907813"/>
                  <a:gd name="csY1598" fmla="*/ 819996 h 900541"/>
                  <a:gd name="csX1599" fmla="*/ 206957 w 907813"/>
                  <a:gd name="csY1599" fmla="*/ 819996 h 900541"/>
                  <a:gd name="csX1600" fmla="*/ 208635 w 907813"/>
                  <a:gd name="csY1600" fmla="*/ 818318 h 900541"/>
                  <a:gd name="csX1601" fmla="*/ 210313 w 907813"/>
                  <a:gd name="csY1601" fmla="*/ 818318 h 900541"/>
                  <a:gd name="csX1602" fmla="*/ 210313 w 907813"/>
                  <a:gd name="csY1602" fmla="*/ 816640 h 900541"/>
                  <a:gd name="csX1603" fmla="*/ 212550 w 907813"/>
                  <a:gd name="csY1603" fmla="*/ 816640 h 900541"/>
                  <a:gd name="csX1604" fmla="*/ 212550 w 907813"/>
                  <a:gd name="csY1604" fmla="*/ 814962 h 900541"/>
                  <a:gd name="csX1605" fmla="*/ 214228 w 907813"/>
                  <a:gd name="csY1605" fmla="*/ 812725 h 900541"/>
                  <a:gd name="csX1606" fmla="*/ 215906 w 907813"/>
                  <a:gd name="csY1606" fmla="*/ 812725 h 900541"/>
                  <a:gd name="csX1607" fmla="*/ 217584 w 907813"/>
                  <a:gd name="csY1607" fmla="*/ 812725 h 900541"/>
                  <a:gd name="csX1608" fmla="*/ 219262 w 907813"/>
                  <a:gd name="csY1608" fmla="*/ 812725 h 900541"/>
                  <a:gd name="csX1609" fmla="*/ 220940 w 907813"/>
                  <a:gd name="csY1609" fmla="*/ 812725 h 900541"/>
                  <a:gd name="csX1610" fmla="*/ 223178 w 907813"/>
                  <a:gd name="csY1610" fmla="*/ 812725 h 900541"/>
                  <a:gd name="csX1611" fmla="*/ 224856 w 907813"/>
                  <a:gd name="csY1611" fmla="*/ 812725 h 900541"/>
                  <a:gd name="csX1612" fmla="*/ 224856 w 907813"/>
                  <a:gd name="csY1612" fmla="*/ 811047 h 900541"/>
                  <a:gd name="csX1613" fmla="*/ 223178 w 907813"/>
                  <a:gd name="csY1613" fmla="*/ 811047 h 900541"/>
                  <a:gd name="csX1614" fmla="*/ 223178 w 907813"/>
                  <a:gd name="csY1614" fmla="*/ 809369 h 900541"/>
                  <a:gd name="csX1615" fmla="*/ 223178 w 907813"/>
                  <a:gd name="csY1615" fmla="*/ 807691 h 900541"/>
                  <a:gd name="csX1616" fmla="*/ 223178 w 907813"/>
                  <a:gd name="csY1616" fmla="*/ 806013 h 900541"/>
                  <a:gd name="csX1617" fmla="*/ 223178 w 907813"/>
                  <a:gd name="csY1617" fmla="*/ 803775 h 900541"/>
                  <a:gd name="csX1618" fmla="*/ 224856 w 907813"/>
                  <a:gd name="csY1618" fmla="*/ 803775 h 900541"/>
                  <a:gd name="csX1619" fmla="*/ 224856 w 907813"/>
                  <a:gd name="csY1619" fmla="*/ 802098 h 900541"/>
                  <a:gd name="csX1620" fmla="*/ 224856 w 907813"/>
                  <a:gd name="csY1620" fmla="*/ 800419 h 900541"/>
                  <a:gd name="csX1621" fmla="*/ 226534 w 907813"/>
                  <a:gd name="csY1621" fmla="*/ 800419 h 900541"/>
                  <a:gd name="csX1622" fmla="*/ 226534 w 907813"/>
                  <a:gd name="csY1622" fmla="*/ 798741 h 900541"/>
                  <a:gd name="csX1623" fmla="*/ 228212 w 907813"/>
                  <a:gd name="csY1623" fmla="*/ 798741 h 900541"/>
                  <a:gd name="csX1624" fmla="*/ 228212 w 907813"/>
                  <a:gd name="csY1624" fmla="*/ 797063 h 900541"/>
                  <a:gd name="csX1625" fmla="*/ 228212 w 907813"/>
                  <a:gd name="csY1625" fmla="*/ 795385 h 900541"/>
                  <a:gd name="csX1626" fmla="*/ 229890 w 907813"/>
                  <a:gd name="csY1626" fmla="*/ 795385 h 900541"/>
                  <a:gd name="csX1627" fmla="*/ 229890 w 907813"/>
                  <a:gd name="csY1627" fmla="*/ 793148 h 900541"/>
                  <a:gd name="csX1628" fmla="*/ 232127 w 907813"/>
                  <a:gd name="csY1628" fmla="*/ 793148 h 900541"/>
                  <a:gd name="csX1629" fmla="*/ 232127 w 907813"/>
                  <a:gd name="csY1629" fmla="*/ 793148 h 900541"/>
                  <a:gd name="csX1630" fmla="*/ 233805 w 907813"/>
                  <a:gd name="csY1630" fmla="*/ 791470 h 900541"/>
                  <a:gd name="csX1631" fmla="*/ 235483 w 907813"/>
                  <a:gd name="csY1631" fmla="*/ 791470 h 900541"/>
                  <a:gd name="csX1632" fmla="*/ 235483 w 907813"/>
                  <a:gd name="csY1632" fmla="*/ 791470 h 900541"/>
                  <a:gd name="csX1633" fmla="*/ 237161 w 907813"/>
                  <a:gd name="csY1633" fmla="*/ 791470 h 900541"/>
                  <a:gd name="csX1634" fmla="*/ 238839 w 907813"/>
                  <a:gd name="csY1634" fmla="*/ 791470 h 900541"/>
                  <a:gd name="csX1635" fmla="*/ 238839 w 907813"/>
                  <a:gd name="csY1635" fmla="*/ 789792 h 900541"/>
                  <a:gd name="csX1636" fmla="*/ 238839 w 907813"/>
                  <a:gd name="csY1636" fmla="*/ 788114 h 900541"/>
                  <a:gd name="csX1637" fmla="*/ 238839 w 907813"/>
                  <a:gd name="csY1637" fmla="*/ 788114 h 900541"/>
                  <a:gd name="csX1638" fmla="*/ 241077 w 907813"/>
                  <a:gd name="csY1638" fmla="*/ 786436 h 900541"/>
                  <a:gd name="csX1639" fmla="*/ 241077 w 907813"/>
                  <a:gd name="csY1639" fmla="*/ 784198 h 900541"/>
                  <a:gd name="csX1640" fmla="*/ 241077 w 907813"/>
                  <a:gd name="csY1640" fmla="*/ 782521 h 900541"/>
                  <a:gd name="csX1641" fmla="*/ 242755 w 907813"/>
                  <a:gd name="csY1641" fmla="*/ 782521 h 900541"/>
                  <a:gd name="csX1642" fmla="*/ 244433 w 907813"/>
                  <a:gd name="csY1642" fmla="*/ 782521 h 900541"/>
                  <a:gd name="csX1643" fmla="*/ 244433 w 907813"/>
                  <a:gd name="csY1643" fmla="*/ 780842 h 900541"/>
                  <a:gd name="csX1644" fmla="*/ 246111 w 907813"/>
                  <a:gd name="csY1644" fmla="*/ 780842 h 900541"/>
                  <a:gd name="csX1645" fmla="*/ 247789 w 907813"/>
                  <a:gd name="csY1645" fmla="*/ 780842 h 900541"/>
                  <a:gd name="csX1646" fmla="*/ 247789 w 907813"/>
                  <a:gd name="csY1646" fmla="*/ 782521 h 900541"/>
                  <a:gd name="csX1647" fmla="*/ 247789 w 907813"/>
                  <a:gd name="csY1647" fmla="*/ 782521 h 900541"/>
                  <a:gd name="csX1648" fmla="*/ 250026 w 907813"/>
                  <a:gd name="csY1648" fmla="*/ 782521 h 900541"/>
                  <a:gd name="csX1649" fmla="*/ 250026 w 907813"/>
                  <a:gd name="csY1649" fmla="*/ 782521 h 900541"/>
                  <a:gd name="csX1650" fmla="*/ 250026 w 907813"/>
                  <a:gd name="csY1650" fmla="*/ 780842 h 900541"/>
                  <a:gd name="csX1651" fmla="*/ 250026 w 907813"/>
                  <a:gd name="csY1651" fmla="*/ 779164 h 900541"/>
                  <a:gd name="csX1652" fmla="*/ 250026 w 907813"/>
                  <a:gd name="csY1652" fmla="*/ 777486 h 900541"/>
                  <a:gd name="csX1653" fmla="*/ 247789 w 907813"/>
                  <a:gd name="csY1653" fmla="*/ 777486 h 900541"/>
                  <a:gd name="csX1654" fmla="*/ 246111 w 907813"/>
                  <a:gd name="csY1654" fmla="*/ 777486 h 900541"/>
                  <a:gd name="csX1655" fmla="*/ 246111 w 907813"/>
                  <a:gd name="csY1655" fmla="*/ 775249 h 900541"/>
                  <a:gd name="csX1656" fmla="*/ 246111 w 907813"/>
                  <a:gd name="csY1656" fmla="*/ 773571 h 900541"/>
                  <a:gd name="csX1657" fmla="*/ 247789 w 907813"/>
                  <a:gd name="csY1657" fmla="*/ 773571 h 900541"/>
                  <a:gd name="csX1658" fmla="*/ 247789 w 907813"/>
                  <a:gd name="csY1658" fmla="*/ 771893 h 900541"/>
                  <a:gd name="csX1659" fmla="*/ 247789 w 907813"/>
                  <a:gd name="csY1659" fmla="*/ 770215 h 900541"/>
                  <a:gd name="csX1660" fmla="*/ 247789 w 907813"/>
                  <a:gd name="csY1660" fmla="*/ 768537 h 900541"/>
                  <a:gd name="csX1661" fmla="*/ 247789 w 907813"/>
                  <a:gd name="csY1661" fmla="*/ 766859 h 900541"/>
                  <a:gd name="csX1662" fmla="*/ 247789 w 907813"/>
                  <a:gd name="csY1662" fmla="*/ 764622 h 900541"/>
                  <a:gd name="csX1663" fmla="*/ 247789 w 907813"/>
                  <a:gd name="csY1663" fmla="*/ 762944 h 900541"/>
                  <a:gd name="csX1664" fmla="*/ 247789 w 907813"/>
                  <a:gd name="csY1664" fmla="*/ 761265 h 900541"/>
                  <a:gd name="csX1665" fmla="*/ 247789 w 907813"/>
                  <a:gd name="csY1665" fmla="*/ 759587 h 900541"/>
                  <a:gd name="csX1666" fmla="*/ 250026 w 907813"/>
                  <a:gd name="csY1666" fmla="*/ 759587 h 900541"/>
                  <a:gd name="csX1667" fmla="*/ 250026 w 907813"/>
                  <a:gd name="csY1667" fmla="*/ 757909 h 900541"/>
                  <a:gd name="csX1668" fmla="*/ 250026 w 907813"/>
                  <a:gd name="csY1668" fmla="*/ 755672 h 900541"/>
                  <a:gd name="csX1669" fmla="*/ 250026 w 907813"/>
                  <a:gd name="csY1669" fmla="*/ 753994 h 900541"/>
                  <a:gd name="csX1670" fmla="*/ 251704 w 907813"/>
                  <a:gd name="csY1670" fmla="*/ 753994 h 900541"/>
                  <a:gd name="csX1671" fmla="*/ 251704 w 907813"/>
                  <a:gd name="csY1671" fmla="*/ 752316 h 900541"/>
                  <a:gd name="csX1672" fmla="*/ 251704 w 907813"/>
                  <a:gd name="csY1672" fmla="*/ 750638 h 900541"/>
                  <a:gd name="csX1673" fmla="*/ 251704 w 907813"/>
                  <a:gd name="csY1673" fmla="*/ 748960 h 900541"/>
                  <a:gd name="csX1674" fmla="*/ 251704 w 907813"/>
                  <a:gd name="csY1674" fmla="*/ 746722 h 900541"/>
                  <a:gd name="csX1675" fmla="*/ 251704 w 907813"/>
                  <a:gd name="csY1675" fmla="*/ 745045 h 900541"/>
                  <a:gd name="csX1676" fmla="*/ 251704 w 907813"/>
                  <a:gd name="csY1676" fmla="*/ 741688 h 900541"/>
                  <a:gd name="csX1677" fmla="*/ 251704 w 907813"/>
                  <a:gd name="csY1677" fmla="*/ 740010 h 900541"/>
                  <a:gd name="csX1678" fmla="*/ 253382 w 907813"/>
                  <a:gd name="csY1678" fmla="*/ 738332 h 900541"/>
                  <a:gd name="csX1679" fmla="*/ 255060 w 907813"/>
                  <a:gd name="csY1679" fmla="*/ 736095 h 900541"/>
                  <a:gd name="csX1680" fmla="*/ 255060 w 907813"/>
                  <a:gd name="csY1680" fmla="*/ 736095 h 900541"/>
                  <a:gd name="csX1681" fmla="*/ 255060 w 907813"/>
                  <a:gd name="csY1681" fmla="*/ 734417 h 900541"/>
                  <a:gd name="csX1682" fmla="*/ 256738 w 907813"/>
                  <a:gd name="csY1682" fmla="*/ 732739 h 900541"/>
                  <a:gd name="csX1683" fmla="*/ 258416 w 907813"/>
                  <a:gd name="csY1683" fmla="*/ 732739 h 900541"/>
                  <a:gd name="csX1684" fmla="*/ 258416 w 907813"/>
                  <a:gd name="csY1684" fmla="*/ 731061 h 900541"/>
                  <a:gd name="csX1685" fmla="*/ 260654 w 907813"/>
                  <a:gd name="csY1685" fmla="*/ 729383 h 900541"/>
                  <a:gd name="csX1686" fmla="*/ 260654 w 907813"/>
                  <a:gd name="csY1686" fmla="*/ 727145 h 900541"/>
                  <a:gd name="csX1687" fmla="*/ 262332 w 907813"/>
                  <a:gd name="csY1687" fmla="*/ 727145 h 900541"/>
                  <a:gd name="csX1688" fmla="*/ 262332 w 907813"/>
                  <a:gd name="csY1688" fmla="*/ 725468 h 900541"/>
                  <a:gd name="csX1689" fmla="*/ 262332 w 907813"/>
                  <a:gd name="csY1689" fmla="*/ 723790 h 900541"/>
                  <a:gd name="csX1690" fmla="*/ 264010 w 907813"/>
                  <a:gd name="csY1690" fmla="*/ 723790 h 900541"/>
                  <a:gd name="csX1691" fmla="*/ 264010 w 907813"/>
                  <a:gd name="csY1691" fmla="*/ 722111 h 900541"/>
                  <a:gd name="csX1692" fmla="*/ 264010 w 907813"/>
                  <a:gd name="csY1692" fmla="*/ 720433 h 900541"/>
                  <a:gd name="csX1693" fmla="*/ 262332 w 907813"/>
                  <a:gd name="csY1693" fmla="*/ 720433 h 900541"/>
                  <a:gd name="csX1694" fmla="*/ 260654 w 907813"/>
                  <a:gd name="csY1694" fmla="*/ 720433 h 900541"/>
                  <a:gd name="csX1695" fmla="*/ 260654 w 907813"/>
                  <a:gd name="csY1695" fmla="*/ 722111 h 900541"/>
                  <a:gd name="csX1696" fmla="*/ 258416 w 907813"/>
                  <a:gd name="csY1696" fmla="*/ 722111 h 900541"/>
                  <a:gd name="csX1697" fmla="*/ 256738 w 907813"/>
                  <a:gd name="csY1697" fmla="*/ 722111 h 900541"/>
                  <a:gd name="csX1698" fmla="*/ 255060 w 907813"/>
                  <a:gd name="csY1698" fmla="*/ 722111 h 900541"/>
                  <a:gd name="csX1699" fmla="*/ 255060 w 907813"/>
                  <a:gd name="csY1699" fmla="*/ 723790 h 900541"/>
                  <a:gd name="csX1700" fmla="*/ 253382 w 907813"/>
                  <a:gd name="csY1700" fmla="*/ 723790 h 900541"/>
                  <a:gd name="csX1701" fmla="*/ 251704 w 907813"/>
                  <a:gd name="csY1701" fmla="*/ 723790 h 900541"/>
                  <a:gd name="csX1702" fmla="*/ 251704 w 907813"/>
                  <a:gd name="csY1702" fmla="*/ 725468 h 900541"/>
                  <a:gd name="csX1703" fmla="*/ 250026 w 907813"/>
                  <a:gd name="csY1703" fmla="*/ 727145 h 900541"/>
                  <a:gd name="csX1704" fmla="*/ 247789 w 907813"/>
                  <a:gd name="csY1704" fmla="*/ 727145 h 900541"/>
                  <a:gd name="csX1705" fmla="*/ 246111 w 907813"/>
                  <a:gd name="csY1705" fmla="*/ 727145 h 900541"/>
                  <a:gd name="csX1706" fmla="*/ 246111 w 907813"/>
                  <a:gd name="csY1706" fmla="*/ 729383 h 900541"/>
                  <a:gd name="csX1707" fmla="*/ 244433 w 907813"/>
                  <a:gd name="csY1707" fmla="*/ 729383 h 900541"/>
                  <a:gd name="csX1708" fmla="*/ 242755 w 907813"/>
                  <a:gd name="csY1708" fmla="*/ 729383 h 900541"/>
                  <a:gd name="csX1709" fmla="*/ 241077 w 907813"/>
                  <a:gd name="csY1709" fmla="*/ 731061 h 900541"/>
                  <a:gd name="csX1710" fmla="*/ 238839 w 907813"/>
                  <a:gd name="csY1710" fmla="*/ 732739 h 900541"/>
                  <a:gd name="csX1711" fmla="*/ 237161 w 907813"/>
                  <a:gd name="csY1711" fmla="*/ 732739 h 900541"/>
                  <a:gd name="csX1712" fmla="*/ 235483 w 907813"/>
                  <a:gd name="csY1712" fmla="*/ 732739 h 900541"/>
                  <a:gd name="csX1713" fmla="*/ 233805 w 907813"/>
                  <a:gd name="csY1713" fmla="*/ 732739 h 900541"/>
                  <a:gd name="csX1714" fmla="*/ 233805 w 907813"/>
                  <a:gd name="csY1714" fmla="*/ 731061 h 900541"/>
                  <a:gd name="csX1715" fmla="*/ 232127 w 907813"/>
                  <a:gd name="csY1715" fmla="*/ 731061 h 900541"/>
                  <a:gd name="csX1716" fmla="*/ 232127 w 907813"/>
                  <a:gd name="csY1716" fmla="*/ 729383 h 900541"/>
                  <a:gd name="csX1717" fmla="*/ 232127 w 907813"/>
                  <a:gd name="csY1717" fmla="*/ 727145 h 900541"/>
                  <a:gd name="csX1718" fmla="*/ 229890 w 907813"/>
                  <a:gd name="csY1718" fmla="*/ 727145 h 900541"/>
                  <a:gd name="csX1719" fmla="*/ 229890 w 907813"/>
                  <a:gd name="csY1719" fmla="*/ 725468 h 900541"/>
                  <a:gd name="csX1720" fmla="*/ 228212 w 907813"/>
                  <a:gd name="csY1720" fmla="*/ 723790 h 900541"/>
                  <a:gd name="csX1721" fmla="*/ 228212 w 907813"/>
                  <a:gd name="csY1721" fmla="*/ 722111 h 900541"/>
                  <a:gd name="csX1722" fmla="*/ 228212 w 907813"/>
                  <a:gd name="csY1722" fmla="*/ 720433 h 900541"/>
                  <a:gd name="csX1723" fmla="*/ 228212 w 907813"/>
                  <a:gd name="csY1723" fmla="*/ 718196 h 900541"/>
                  <a:gd name="csX1724" fmla="*/ 228212 w 907813"/>
                  <a:gd name="csY1724" fmla="*/ 716518 h 900541"/>
                  <a:gd name="csX1725" fmla="*/ 229890 w 907813"/>
                  <a:gd name="csY1725" fmla="*/ 714840 h 900541"/>
                  <a:gd name="csX1726" fmla="*/ 229890 w 907813"/>
                  <a:gd name="csY1726" fmla="*/ 713162 h 900541"/>
                  <a:gd name="csX1727" fmla="*/ 229890 w 907813"/>
                  <a:gd name="csY1727" fmla="*/ 711484 h 900541"/>
                  <a:gd name="csX1728" fmla="*/ 229890 w 907813"/>
                  <a:gd name="csY1728" fmla="*/ 711484 h 900541"/>
                  <a:gd name="csX1729" fmla="*/ 228212 w 907813"/>
                  <a:gd name="csY1729" fmla="*/ 713162 h 900541"/>
                  <a:gd name="csX1730" fmla="*/ 226534 w 907813"/>
                  <a:gd name="csY1730" fmla="*/ 714840 h 900541"/>
                  <a:gd name="csX1731" fmla="*/ 226534 w 907813"/>
                  <a:gd name="csY1731" fmla="*/ 716518 h 900541"/>
                  <a:gd name="csX1732" fmla="*/ 224856 w 907813"/>
                  <a:gd name="csY1732" fmla="*/ 716518 h 900541"/>
                  <a:gd name="csX1733" fmla="*/ 224856 w 907813"/>
                  <a:gd name="csY1733" fmla="*/ 718196 h 900541"/>
                  <a:gd name="csX1734" fmla="*/ 224856 w 907813"/>
                  <a:gd name="csY1734" fmla="*/ 720433 h 900541"/>
                  <a:gd name="csX1735" fmla="*/ 223178 w 907813"/>
                  <a:gd name="csY1735" fmla="*/ 720433 h 900541"/>
                  <a:gd name="csX1736" fmla="*/ 220940 w 907813"/>
                  <a:gd name="csY1736" fmla="*/ 720433 h 900541"/>
                  <a:gd name="csX1737" fmla="*/ 220940 w 907813"/>
                  <a:gd name="csY1737" fmla="*/ 722111 h 900541"/>
                  <a:gd name="csX1738" fmla="*/ 220940 w 907813"/>
                  <a:gd name="csY1738" fmla="*/ 723790 h 900541"/>
                  <a:gd name="csX1739" fmla="*/ 220940 w 907813"/>
                  <a:gd name="csY1739" fmla="*/ 725468 h 900541"/>
                  <a:gd name="csX1740" fmla="*/ 220940 w 907813"/>
                  <a:gd name="csY1740" fmla="*/ 727145 h 900541"/>
                  <a:gd name="csX1741" fmla="*/ 219262 w 907813"/>
                  <a:gd name="csY1741" fmla="*/ 727145 h 900541"/>
                  <a:gd name="csX1742" fmla="*/ 219262 w 907813"/>
                  <a:gd name="csY1742" fmla="*/ 729383 h 900541"/>
                  <a:gd name="csX1743" fmla="*/ 219262 w 907813"/>
                  <a:gd name="csY1743" fmla="*/ 731061 h 900541"/>
                  <a:gd name="csX1744" fmla="*/ 219262 w 907813"/>
                  <a:gd name="csY1744" fmla="*/ 732739 h 900541"/>
                  <a:gd name="csX1745" fmla="*/ 220940 w 907813"/>
                  <a:gd name="csY1745" fmla="*/ 734417 h 900541"/>
                  <a:gd name="csX1746" fmla="*/ 220940 w 907813"/>
                  <a:gd name="csY1746" fmla="*/ 736095 h 900541"/>
                  <a:gd name="csX1747" fmla="*/ 220940 w 907813"/>
                  <a:gd name="csY1747" fmla="*/ 738332 h 900541"/>
                  <a:gd name="csX1748" fmla="*/ 223178 w 907813"/>
                  <a:gd name="csY1748" fmla="*/ 738332 h 900541"/>
                  <a:gd name="csX1749" fmla="*/ 223178 w 907813"/>
                  <a:gd name="csY1749" fmla="*/ 740010 h 900541"/>
                  <a:gd name="csX1750" fmla="*/ 220940 w 907813"/>
                  <a:gd name="csY1750" fmla="*/ 741688 h 900541"/>
                  <a:gd name="csX1751" fmla="*/ 219262 w 907813"/>
                  <a:gd name="csY1751" fmla="*/ 741688 h 900541"/>
                  <a:gd name="csX1752" fmla="*/ 217584 w 907813"/>
                  <a:gd name="csY1752" fmla="*/ 741688 h 900541"/>
                  <a:gd name="csX1753" fmla="*/ 215906 w 907813"/>
                  <a:gd name="csY1753" fmla="*/ 741688 h 900541"/>
                  <a:gd name="csX1754" fmla="*/ 214228 w 907813"/>
                  <a:gd name="csY1754" fmla="*/ 741688 h 900541"/>
                  <a:gd name="csX1755" fmla="*/ 214228 w 907813"/>
                  <a:gd name="csY1755" fmla="*/ 740010 h 900541"/>
                  <a:gd name="csX1756" fmla="*/ 214228 w 907813"/>
                  <a:gd name="csY1756" fmla="*/ 738332 h 900541"/>
                  <a:gd name="csX1757" fmla="*/ 212550 w 907813"/>
                  <a:gd name="csY1757" fmla="*/ 738332 h 900541"/>
                  <a:gd name="csX1758" fmla="*/ 212550 w 907813"/>
                  <a:gd name="csY1758" fmla="*/ 736095 h 900541"/>
                  <a:gd name="csX1759" fmla="*/ 212550 w 907813"/>
                  <a:gd name="csY1759" fmla="*/ 734417 h 900541"/>
                  <a:gd name="csX1760" fmla="*/ 210313 w 907813"/>
                  <a:gd name="csY1760" fmla="*/ 734417 h 900541"/>
                  <a:gd name="csX1761" fmla="*/ 210313 w 907813"/>
                  <a:gd name="csY1761" fmla="*/ 732739 h 900541"/>
                  <a:gd name="csX1762" fmla="*/ 208635 w 907813"/>
                  <a:gd name="csY1762" fmla="*/ 729383 h 900541"/>
                  <a:gd name="csX1763" fmla="*/ 206957 w 907813"/>
                  <a:gd name="csY1763" fmla="*/ 727145 h 900541"/>
                  <a:gd name="csX1764" fmla="*/ 206957 w 907813"/>
                  <a:gd name="csY1764" fmla="*/ 725468 h 900541"/>
                  <a:gd name="csX1765" fmla="*/ 206957 w 907813"/>
                  <a:gd name="csY1765" fmla="*/ 723790 h 900541"/>
                  <a:gd name="csX1766" fmla="*/ 205279 w 907813"/>
                  <a:gd name="csY1766" fmla="*/ 723790 h 900541"/>
                  <a:gd name="csX1767" fmla="*/ 205279 w 907813"/>
                  <a:gd name="csY1767" fmla="*/ 722111 h 900541"/>
                  <a:gd name="csX1768" fmla="*/ 203601 w 907813"/>
                  <a:gd name="csY1768" fmla="*/ 722111 h 900541"/>
                  <a:gd name="csX1769" fmla="*/ 201363 w 907813"/>
                  <a:gd name="csY1769" fmla="*/ 722111 h 900541"/>
                  <a:gd name="csX1770" fmla="*/ 201363 w 907813"/>
                  <a:gd name="csY1770" fmla="*/ 722111 h 900541"/>
                  <a:gd name="csX1771" fmla="*/ 201363 w 907813"/>
                  <a:gd name="csY1771" fmla="*/ 720433 h 900541"/>
                  <a:gd name="csX1772" fmla="*/ 201363 w 907813"/>
                  <a:gd name="csY1772" fmla="*/ 718196 h 900541"/>
                  <a:gd name="csX1773" fmla="*/ 201363 w 907813"/>
                  <a:gd name="csY1773" fmla="*/ 716518 h 900541"/>
                  <a:gd name="csX1774" fmla="*/ 199685 w 907813"/>
                  <a:gd name="csY1774" fmla="*/ 716518 h 900541"/>
                  <a:gd name="csX1775" fmla="*/ 198007 w 907813"/>
                  <a:gd name="csY1775" fmla="*/ 716518 h 900541"/>
                  <a:gd name="csX1776" fmla="*/ 198007 w 907813"/>
                  <a:gd name="csY1776" fmla="*/ 718196 h 900541"/>
                  <a:gd name="csX1777" fmla="*/ 198007 w 907813"/>
                  <a:gd name="csY1777" fmla="*/ 720433 h 900541"/>
                  <a:gd name="csX1778" fmla="*/ 198007 w 907813"/>
                  <a:gd name="csY1778" fmla="*/ 722111 h 900541"/>
                  <a:gd name="csX1779" fmla="*/ 198007 w 907813"/>
                  <a:gd name="csY1779" fmla="*/ 723790 h 900541"/>
                  <a:gd name="csX1780" fmla="*/ 196329 w 907813"/>
                  <a:gd name="csY1780" fmla="*/ 723790 h 900541"/>
                  <a:gd name="csX1781" fmla="*/ 194651 w 907813"/>
                  <a:gd name="csY1781" fmla="*/ 723790 h 900541"/>
                  <a:gd name="csX1782" fmla="*/ 194651 w 907813"/>
                  <a:gd name="csY1782" fmla="*/ 723790 h 900541"/>
                  <a:gd name="csX1783" fmla="*/ 192973 w 907813"/>
                  <a:gd name="csY1783" fmla="*/ 723790 h 900541"/>
                  <a:gd name="csX1784" fmla="*/ 192973 w 907813"/>
                  <a:gd name="csY1784" fmla="*/ 722111 h 900541"/>
                  <a:gd name="csX1785" fmla="*/ 192973 w 907813"/>
                  <a:gd name="csY1785" fmla="*/ 720433 h 900541"/>
                  <a:gd name="csX1786" fmla="*/ 190736 w 907813"/>
                  <a:gd name="csY1786" fmla="*/ 720433 h 900541"/>
                  <a:gd name="csX1787" fmla="*/ 189058 w 907813"/>
                  <a:gd name="csY1787" fmla="*/ 720433 h 900541"/>
                  <a:gd name="csX1788" fmla="*/ 189058 w 907813"/>
                  <a:gd name="csY1788" fmla="*/ 720433 h 900541"/>
                  <a:gd name="csX1789" fmla="*/ 189058 w 907813"/>
                  <a:gd name="csY1789" fmla="*/ 718196 h 900541"/>
                  <a:gd name="csX1790" fmla="*/ 187380 w 907813"/>
                  <a:gd name="csY1790" fmla="*/ 718196 h 900541"/>
                  <a:gd name="csX1791" fmla="*/ 187380 w 907813"/>
                  <a:gd name="csY1791" fmla="*/ 718196 h 900541"/>
                  <a:gd name="csX1792" fmla="*/ 185702 w 907813"/>
                  <a:gd name="csY1792" fmla="*/ 716518 h 900541"/>
                  <a:gd name="csX1793" fmla="*/ 185702 w 907813"/>
                  <a:gd name="csY1793" fmla="*/ 716518 h 900541"/>
                  <a:gd name="csX1794" fmla="*/ 185702 w 907813"/>
                  <a:gd name="csY1794" fmla="*/ 714840 h 900541"/>
                  <a:gd name="csX1795" fmla="*/ 185702 w 907813"/>
                  <a:gd name="csY1795" fmla="*/ 713162 h 900541"/>
                  <a:gd name="csX1796" fmla="*/ 184024 w 907813"/>
                  <a:gd name="csY1796" fmla="*/ 713162 h 900541"/>
                  <a:gd name="csX1797" fmla="*/ 184024 w 907813"/>
                  <a:gd name="csY1797" fmla="*/ 711484 h 900541"/>
                  <a:gd name="csX1798" fmla="*/ 181786 w 907813"/>
                  <a:gd name="csY1798" fmla="*/ 711484 h 900541"/>
                  <a:gd name="csX1799" fmla="*/ 181786 w 907813"/>
                  <a:gd name="csY1799" fmla="*/ 713162 h 900541"/>
                  <a:gd name="csX1800" fmla="*/ 180108 w 907813"/>
                  <a:gd name="csY1800" fmla="*/ 713162 h 900541"/>
                  <a:gd name="csX1801" fmla="*/ 180108 w 907813"/>
                  <a:gd name="csY1801" fmla="*/ 714840 h 900541"/>
                  <a:gd name="csX1802" fmla="*/ 178430 w 907813"/>
                  <a:gd name="csY1802" fmla="*/ 714840 h 900541"/>
                  <a:gd name="csX1803" fmla="*/ 178430 w 907813"/>
                  <a:gd name="csY1803" fmla="*/ 716518 h 900541"/>
                  <a:gd name="csX1804" fmla="*/ 176752 w 907813"/>
                  <a:gd name="csY1804" fmla="*/ 716518 h 900541"/>
                  <a:gd name="csX1805" fmla="*/ 175074 w 907813"/>
                  <a:gd name="csY1805" fmla="*/ 718196 h 900541"/>
                  <a:gd name="csX1806" fmla="*/ 175074 w 907813"/>
                  <a:gd name="csY1806" fmla="*/ 720433 h 900541"/>
                  <a:gd name="csX1807" fmla="*/ 172837 w 907813"/>
                  <a:gd name="csY1807" fmla="*/ 720433 h 900541"/>
                  <a:gd name="csX1808" fmla="*/ 172837 w 907813"/>
                  <a:gd name="csY1808" fmla="*/ 722111 h 900541"/>
                  <a:gd name="csX1809" fmla="*/ 171159 w 907813"/>
                  <a:gd name="csY1809" fmla="*/ 722111 h 900541"/>
                  <a:gd name="csX1810" fmla="*/ 171159 w 907813"/>
                  <a:gd name="csY1810" fmla="*/ 720433 h 900541"/>
                  <a:gd name="csX1811" fmla="*/ 169481 w 907813"/>
                  <a:gd name="csY1811" fmla="*/ 720433 h 900541"/>
                  <a:gd name="csX1812" fmla="*/ 169481 w 907813"/>
                  <a:gd name="csY1812" fmla="*/ 722111 h 900541"/>
                  <a:gd name="csX1813" fmla="*/ 167803 w 907813"/>
                  <a:gd name="csY1813" fmla="*/ 722111 h 900541"/>
                  <a:gd name="csX1814" fmla="*/ 166125 w 907813"/>
                  <a:gd name="csY1814" fmla="*/ 722111 h 900541"/>
                  <a:gd name="csX1815" fmla="*/ 166125 w 907813"/>
                  <a:gd name="csY1815" fmla="*/ 723790 h 900541"/>
                  <a:gd name="csX1816" fmla="*/ 164447 w 907813"/>
                  <a:gd name="csY1816" fmla="*/ 723790 h 900541"/>
                  <a:gd name="csX1817" fmla="*/ 162209 w 907813"/>
                  <a:gd name="csY1817" fmla="*/ 723790 h 900541"/>
                  <a:gd name="csX1818" fmla="*/ 162209 w 907813"/>
                  <a:gd name="csY1818" fmla="*/ 723790 h 900541"/>
                  <a:gd name="csX1819" fmla="*/ 162209 w 907813"/>
                  <a:gd name="csY1819" fmla="*/ 725468 h 900541"/>
                  <a:gd name="csX1820" fmla="*/ 160531 w 907813"/>
                  <a:gd name="csY1820" fmla="*/ 727145 h 900541"/>
                  <a:gd name="csX1821" fmla="*/ 158853 w 907813"/>
                  <a:gd name="csY1821" fmla="*/ 727145 h 900541"/>
                  <a:gd name="csX1822" fmla="*/ 158853 w 907813"/>
                  <a:gd name="csY1822" fmla="*/ 729383 h 900541"/>
                  <a:gd name="csX1823" fmla="*/ 158853 w 907813"/>
                  <a:gd name="csY1823" fmla="*/ 731061 h 900541"/>
                  <a:gd name="csX1824" fmla="*/ 157175 w 907813"/>
                  <a:gd name="csY1824" fmla="*/ 731061 h 900541"/>
                  <a:gd name="csX1825" fmla="*/ 157175 w 907813"/>
                  <a:gd name="csY1825" fmla="*/ 732739 h 900541"/>
                  <a:gd name="csX1826" fmla="*/ 155497 w 907813"/>
                  <a:gd name="csY1826" fmla="*/ 732739 h 900541"/>
                  <a:gd name="csX1827" fmla="*/ 153260 w 907813"/>
                  <a:gd name="csY1827" fmla="*/ 732739 h 900541"/>
                  <a:gd name="csX1828" fmla="*/ 153260 w 907813"/>
                  <a:gd name="csY1828" fmla="*/ 734417 h 900541"/>
                  <a:gd name="csX1829" fmla="*/ 151582 w 907813"/>
                  <a:gd name="csY1829" fmla="*/ 734417 h 900541"/>
                  <a:gd name="csX1830" fmla="*/ 151582 w 907813"/>
                  <a:gd name="csY1830" fmla="*/ 734417 h 900541"/>
                  <a:gd name="csX1831" fmla="*/ 151582 w 907813"/>
                  <a:gd name="csY1831" fmla="*/ 732739 h 900541"/>
                  <a:gd name="csX1832" fmla="*/ 149904 w 907813"/>
                  <a:gd name="csY1832" fmla="*/ 732739 h 900541"/>
                  <a:gd name="csX1833" fmla="*/ 151582 w 907813"/>
                  <a:gd name="csY1833" fmla="*/ 732739 h 900541"/>
                  <a:gd name="csX1834" fmla="*/ 149904 w 907813"/>
                  <a:gd name="csY1834" fmla="*/ 732739 h 900541"/>
                  <a:gd name="csX1835" fmla="*/ 148226 w 907813"/>
                  <a:gd name="csY1835" fmla="*/ 732739 h 900541"/>
                  <a:gd name="csX1836" fmla="*/ 146548 w 907813"/>
                  <a:gd name="csY1836" fmla="*/ 732739 h 900541"/>
                  <a:gd name="csX1837" fmla="*/ 144310 w 907813"/>
                  <a:gd name="csY1837" fmla="*/ 732739 h 900541"/>
                  <a:gd name="csX1838" fmla="*/ 142632 w 907813"/>
                  <a:gd name="csY1838" fmla="*/ 732739 h 900541"/>
                  <a:gd name="csX1839" fmla="*/ 140954 w 907813"/>
                  <a:gd name="csY1839" fmla="*/ 732739 h 900541"/>
                  <a:gd name="csX1840" fmla="*/ 140954 w 907813"/>
                  <a:gd name="csY1840" fmla="*/ 731061 h 900541"/>
                  <a:gd name="csX1841" fmla="*/ 140954 w 907813"/>
                  <a:gd name="csY1841" fmla="*/ 729383 h 900541"/>
                  <a:gd name="csX1842" fmla="*/ 142632 w 907813"/>
                  <a:gd name="csY1842" fmla="*/ 729383 h 900541"/>
                  <a:gd name="csX1843" fmla="*/ 144310 w 907813"/>
                  <a:gd name="csY1843" fmla="*/ 729383 h 900541"/>
                  <a:gd name="csX1844" fmla="*/ 146548 w 907813"/>
                  <a:gd name="csY1844" fmla="*/ 729383 h 900541"/>
                  <a:gd name="csX1845" fmla="*/ 148226 w 907813"/>
                  <a:gd name="csY1845" fmla="*/ 729383 h 900541"/>
                  <a:gd name="csX1846" fmla="*/ 148226 w 907813"/>
                  <a:gd name="csY1846" fmla="*/ 727145 h 900541"/>
                  <a:gd name="csX1847" fmla="*/ 148226 w 907813"/>
                  <a:gd name="csY1847" fmla="*/ 725468 h 900541"/>
                  <a:gd name="csX1848" fmla="*/ 149904 w 907813"/>
                  <a:gd name="csY1848" fmla="*/ 725468 h 900541"/>
                  <a:gd name="csX1849" fmla="*/ 151582 w 907813"/>
                  <a:gd name="csY1849" fmla="*/ 725468 h 900541"/>
                  <a:gd name="csX1850" fmla="*/ 151582 w 907813"/>
                  <a:gd name="csY1850" fmla="*/ 723790 h 900541"/>
                  <a:gd name="csX1851" fmla="*/ 151582 w 907813"/>
                  <a:gd name="csY1851" fmla="*/ 723790 h 900541"/>
                  <a:gd name="csX1852" fmla="*/ 151582 w 907813"/>
                  <a:gd name="csY1852" fmla="*/ 723790 h 900541"/>
                  <a:gd name="csX1853" fmla="*/ 149904 w 907813"/>
                  <a:gd name="csY1853" fmla="*/ 723790 h 900541"/>
                  <a:gd name="csX1854" fmla="*/ 149904 w 907813"/>
                  <a:gd name="csY1854" fmla="*/ 722111 h 900541"/>
                  <a:gd name="csX1855" fmla="*/ 149904 w 907813"/>
                  <a:gd name="csY1855" fmla="*/ 720433 h 900541"/>
                  <a:gd name="csX1856" fmla="*/ 149904 w 907813"/>
                  <a:gd name="csY1856" fmla="*/ 718196 h 900541"/>
                  <a:gd name="csX1857" fmla="*/ 149904 w 907813"/>
                  <a:gd name="csY1857" fmla="*/ 716518 h 900541"/>
                  <a:gd name="csX1858" fmla="*/ 148226 w 907813"/>
                  <a:gd name="csY1858" fmla="*/ 714840 h 900541"/>
                  <a:gd name="csX1859" fmla="*/ 149904 w 907813"/>
                  <a:gd name="csY1859" fmla="*/ 714840 h 900541"/>
                  <a:gd name="csX1860" fmla="*/ 149904 w 907813"/>
                  <a:gd name="csY1860" fmla="*/ 713162 h 900541"/>
                  <a:gd name="csX1861" fmla="*/ 151582 w 907813"/>
                  <a:gd name="csY1861" fmla="*/ 713162 h 900541"/>
                  <a:gd name="csX1862" fmla="*/ 151582 w 907813"/>
                  <a:gd name="csY1862" fmla="*/ 711484 h 900541"/>
                  <a:gd name="csX1863" fmla="*/ 153260 w 907813"/>
                  <a:gd name="csY1863" fmla="*/ 711484 h 900541"/>
                  <a:gd name="csX1864" fmla="*/ 153260 w 907813"/>
                  <a:gd name="csY1864" fmla="*/ 709806 h 900541"/>
                  <a:gd name="csX1865" fmla="*/ 151582 w 907813"/>
                  <a:gd name="csY1865" fmla="*/ 709806 h 900541"/>
                  <a:gd name="csX1866" fmla="*/ 149904 w 907813"/>
                  <a:gd name="csY1866" fmla="*/ 709806 h 900541"/>
                  <a:gd name="csX1867" fmla="*/ 148226 w 907813"/>
                  <a:gd name="csY1867" fmla="*/ 709806 h 900541"/>
                  <a:gd name="csX1868" fmla="*/ 146548 w 907813"/>
                  <a:gd name="csY1868" fmla="*/ 709806 h 900541"/>
                  <a:gd name="csX1869" fmla="*/ 144310 w 907813"/>
                  <a:gd name="csY1869" fmla="*/ 707568 h 900541"/>
                  <a:gd name="csX1870" fmla="*/ 144310 w 907813"/>
                  <a:gd name="csY1870" fmla="*/ 705891 h 900541"/>
                  <a:gd name="csX1871" fmla="*/ 144310 w 907813"/>
                  <a:gd name="csY1871" fmla="*/ 704213 h 900541"/>
                  <a:gd name="csX1872" fmla="*/ 146548 w 907813"/>
                  <a:gd name="csY1872" fmla="*/ 704213 h 900541"/>
                  <a:gd name="csX1873" fmla="*/ 146548 w 907813"/>
                  <a:gd name="csY1873" fmla="*/ 702534 h 900541"/>
                  <a:gd name="csX1874" fmla="*/ 146548 w 907813"/>
                  <a:gd name="csY1874" fmla="*/ 702534 h 900541"/>
                  <a:gd name="csX1875" fmla="*/ 146548 w 907813"/>
                  <a:gd name="csY1875" fmla="*/ 700856 h 900541"/>
                  <a:gd name="csX1876" fmla="*/ 146548 w 907813"/>
                  <a:gd name="csY1876" fmla="*/ 698619 h 900541"/>
                  <a:gd name="csX1877" fmla="*/ 146548 w 907813"/>
                  <a:gd name="csY1877" fmla="*/ 696941 h 900541"/>
                  <a:gd name="csX1878" fmla="*/ 148226 w 907813"/>
                  <a:gd name="csY1878" fmla="*/ 696941 h 900541"/>
                  <a:gd name="csX1879" fmla="*/ 148226 w 907813"/>
                  <a:gd name="csY1879" fmla="*/ 695263 h 900541"/>
                  <a:gd name="csX1880" fmla="*/ 148226 w 907813"/>
                  <a:gd name="csY1880" fmla="*/ 693585 h 900541"/>
                  <a:gd name="csX1881" fmla="*/ 149904 w 907813"/>
                  <a:gd name="csY1881" fmla="*/ 693585 h 900541"/>
                  <a:gd name="csX1882" fmla="*/ 151582 w 907813"/>
                  <a:gd name="csY1882" fmla="*/ 693585 h 900541"/>
                  <a:gd name="csX1883" fmla="*/ 151582 w 907813"/>
                  <a:gd name="csY1883" fmla="*/ 691907 h 900541"/>
                  <a:gd name="csX1884" fmla="*/ 151582 w 907813"/>
                  <a:gd name="csY1884" fmla="*/ 689670 h 900541"/>
                  <a:gd name="csX1885" fmla="*/ 149904 w 907813"/>
                  <a:gd name="csY1885" fmla="*/ 687991 h 900541"/>
                  <a:gd name="csX1886" fmla="*/ 148226 w 907813"/>
                  <a:gd name="csY1886" fmla="*/ 687991 h 900541"/>
                  <a:gd name="csX1887" fmla="*/ 148226 w 907813"/>
                  <a:gd name="csY1887" fmla="*/ 686314 h 900541"/>
                  <a:gd name="csX1888" fmla="*/ 148226 w 907813"/>
                  <a:gd name="csY1888" fmla="*/ 684636 h 900541"/>
                  <a:gd name="csX1889" fmla="*/ 148226 w 907813"/>
                  <a:gd name="csY1889" fmla="*/ 684636 h 900541"/>
                  <a:gd name="csX1890" fmla="*/ 148226 w 907813"/>
                  <a:gd name="csY1890" fmla="*/ 682957 h 900541"/>
                  <a:gd name="csX1891" fmla="*/ 148226 w 907813"/>
                  <a:gd name="csY1891" fmla="*/ 681279 h 900541"/>
                  <a:gd name="csX1892" fmla="*/ 146548 w 907813"/>
                  <a:gd name="csY1892" fmla="*/ 681279 h 900541"/>
                  <a:gd name="csX1893" fmla="*/ 146548 w 907813"/>
                  <a:gd name="csY1893" fmla="*/ 679042 h 900541"/>
                  <a:gd name="csX1894" fmla="*/ 146548 w 907813"/>
                  <a:gd name="csY1894" fmla="*/ 677364 h 900541"/>
                  <a:gd name="csX1895" fmla="*/ 144310 w 907813"/>
                  <a:gd name="csY1895" fmla="*/ 677364 h 900541"/>
                  <a:gd name="csX1896" fmla="*/ 144310 w 907813"/>
                  <a:gd name="csY1896" fmla="*/ 675686 h 900541"/>
                  <a:gd name="csX1897" fmla="*/ 142632 w 907813"/>
                  <a:gd name="csY1897" fmla="*/ 674008 h 900541"/>
                  <a:gd name="csX1898" fmla="*/ 142632 w 907813"/>
                  <a:gd name="csY1898" fmla="*/ 672330 h 900541"/>
                  <a:gd name="csX1899" fmla="*/ 140954 w 907813"/>
                  <a:gd name="csY1899" fmla="*/ 672330 h 900541"/>
                  <a:gd name="csX1900" fmla="*/ 140954 w 907813"/>
                  <a:gd name="csY1900" fmla="*/ 670093 h 900541"/>
                  <a:gd name="csX1901" fmla="*/ 140954 w 907813"/>
                  <a:gd name="csY1901" fmla="*/ 668414 h 900541"/>
                  <a:gd name="csX1902" fmla="*/ 139276 w 907813"/>
                  <a:gd name="csY1902" fmla="*/ 668414 h 900541"/>
                  <a:gd name="csX1903" fmla="*/ 139276 w 907813"/>
                  <a:gd name="csY1903" fmla="*/ 666737 h 900541"/>
                  <a:gd name="csX1904" fmla="*/ 139276 w 907813"/>
                  <a:gd name="csY1904" fmla="*/ 665059 h 900541"/>
                  <a:gd name="csX1905" fmla="*/ 139276 w 907813"/>
                  <a:gd name="csY1905" fmla="*/ 663380 h 900541"/>
                  <a:gd name="csX1906" fmla="*/ 139276 w 907813"/>
                  <a:gd name="csY1906" fmla="*/ 665059 h 900541"/>
                  <a:gd name="csX1907" fmla="*/ 139276 w 907813"/>
                  <a:gd name="csY1907" fmla="*/ 666737 h 900541"/>
                  <a:gd name="csX1908" fmla="*/ 137598 w 907813"/>
                  <a:gd name="csY1908" fmla="*/ 666737 h 900541"/>
                  <a:gd name="csX1909" fmla="*/ 135920 w 907813"/>
                  <a:gd name="csY1909" fmla="*/ 666737 h 900541"/>
                  <a:gd name="csX1910" fmla="*/ 135920 w 907813"/>
                  <a:gd name="csY1910" fmla="*/ 665059 h 900541"/>
                  <a:gd name="csX1911" fmla="*/ 135920 w 907813"/>
                  <a:gd name="csY1911" fmla="*/ 663380 h 900541"/>
                  <a:gd name="csX1912" fmla="*/ 137598 w 907813"/>
                  <a:gd name="csY1912" fmla="*/ 663380 h 900541"/>
                  <a:gd name="csX1913" fmla="*/ 135920 w 907813"/>
                  <a:gd name="csY1913" fmla="*/ 663380 h 900541"/>
                  <a:gd name="csX1914" fmla="*/ 135920 w 907813"/>
                  <a:gd name="csY1914" fmla="*/ 661143 h 900541"/>
                  <a:gd name="csX1915" fmla="*/ 135920 w 907813"/>
                  <a:gd name="csY1915" fmla="*/ 659465 h 900541"/>
                  <a:gd name="csX1916" fmla="*/ 135920 w 907813"/>
                  <a:gd name="csY1916" fmla="*/ 657787 h 900541"/>
                  <a:gd name="csX1917" fmla="*/ 135920 w 907813"/>
                  <a:gd name="csY1917" fmla="*/ 656109 h 900541"/>
                  <a:gd name="csX1918" fmla="*/ 133683 w 907813"/>
                  <a:gd name="csY1918" fmla="*/ 654431 h 900541"/>
                  <a:gd name="csX1919" fmla="*/ 133683 w 907813"/>
                  <a:gd name="csY1919" fmla="*/ 652753 h 900541"/>
                  <a:gd name="csX1920" fmla="*/ 135920 w 907813"/>
                  <a:gd name="csY1920" fmla="*/ 652753 h 900541"/>
                  <a:gd name="csX1921" fmla="*/ 135920 w 907813"/>
                  <a:gd name="csY1921" fmla="*/ 650516 h 900541"/>
                  <a:gd name="csX1922" fmla="*/ 137598 w 907813"/>
                  <a:gd name="csY1922" fmla="*/ 648837 h 900541"/>
                  <a:gd name="csX1923" fmla="*/ 137598 w 907813"/>
                  <a:gd name="csY1923" fmla="*/ 647160 h 900541"/>
                  <a:gd name="csX1924" fmla="*/ 137598 w 907813"/>
                  <a:gd name="csY1924" fmla="*/ 645482 h 900541"/>
                  <a:gd name="csX1925" fmla="*/ 139276 w 907813"/>
                  <a:gd name="csY1925" fmla="*/ 643803 h 900541"/>
                  <a:gd name="csX1926" fmla="*/ 139276 w 907813"/>
                  <a:gd name="csY1926" fmla="*/ 641566 h 900541"/>
                  <a:gd name="csX1927" fmla="*/ 140954 w 907813"/>
                  <a:gd name="csY1927" fmla="*/ 639888 h 900541"/>
                  <a:gd name="csX1928" fmla="*/ 140954 w 907813"/>
                  <a:gd name="csY1928" fmla="*/ 638210 h 900541"/>
                  <a:gd name="csX1929" fmla="*/ 142632 w 907813"/>
                  <a:gd name="csY1929" fmla="*/ 638210 h 900541"/>
                  <a:gd name="csX1930" fmla="*/ 142632 w 907813"/>
                  <a:gd name="csY1930" fmla="*/ 638210 h 900541"/>
                  <a:gd name="csX1931" fmla="*/ 144310 w 907813"/>
                  <a:gd name="csY1931" fmla="*/ 636532 h 900541"/>
                  <a:gd name="csX1932" fmla="*/ 146548 w 907813"/>
                  <a:gd name="csY1932" fmla="*/ 636532 h 900541"/>
                  <a:gd name="csX1933" fmla="*/ 146548 w 907813"/>
                  <a:gd name="csY1933" fmla="*/ 634854 h 900541"/>
                  <a:gd name="csX1934" fmla="*/ 144310 w 907813"/>
                  <a:gd name="csY1934" fmla="*/ 634854 h 900541"/>
                  <a:gd name="csX1935" fmla="*/ 142632 w 907813"/>
                  <a:gd name="csY1935" fmla="*/ 634854 h 900541"/>
                  <a:gd name="csX1936" fmla="*/ 140954 w 907813"/>
                  <a:gd name="csY1936" fmla="*/ 634854 h 900541"/>
                  <a:gd name="csX1937" fmla="*/ 139276 w 907813"/>
                  <a:gd name="csY1937" fmla="*/ 636532 h 900541"/>
                  <a:gd name="csX1938" fmla="*/ 137598 w 907813"/>
                  <a:gd name="csY1938" fmla="*/ 638210 h 900541"/>
                  <a:gd name="csX1939" fmla="*/ 137598 w 907813"/>
                  <a:gd name="csY1939" fmla="*/ 639888 h 900541"/>
                  <a:gd name="csX1940" fmla="*/ 137598 w 907813"/>
                  <a:gd name="csY1940" fmla="*/ 641566 h 900541"/>
                  <a:gd name="csX1941" fmla="*/ 135920 w 907813"/>
                  <a:gd name="csY1941" fmla="*/ 643803 h 900541"/>
                  <a:gd name="csX1942" fmla="*/ 135920 w 907813"/>
                  <a:gd name="csY1942" fmla="*/ 645482 h 900541"/>
                  <a:gd name="csX1943" fmla="*/ 135920 w 907813"/>
                  <a:gd name="csY1943" fmla="*/ 647160 h 900541"/>
                  <a:gd name="csX1944" fmla="*/ 133683 w 907813"/>
                  <a:gd name="csY1944" fmla="*/ 648837 h 900541"/>
                  <a:gd name="csX1945" fmla="*/ 133683 w 907813"/>
                  <a:gd name="csY1945" fmla="*/ 648837 h 900541"/>
                  <a:gd name="csX1946" fmla="*/ 133683 w 907813"/>
                  <a:gd name="csY1946" fmla="*/ 650516 h 900541"/>
                  <a:gd name="csX1947" fmla="*/ 132005 w 907813"/>
                  <a:gd name="csY1947" fmla="*/ 650516 h 900541"/>
                  <a:gd name="csX1948" fmla="*/ 132005 w 907813"/>
                  <a:gd name="csY1948" fmla="*/ 652753 h 900541"/>
                  <a:gd name="csX1949" fmla="*/ 130327 w 907813"/>
                  <a:gd name="csY1949" fmla="*/ 652753 h 900541"/>
                  <a:gd name="csX1950" fmla="*/ 130327 w 907813"/>
                  <a:gd name="csY1950" fmla="*/ 654431 h 900541"/>
                  <a:gd name="csX1951" fmla="*/ 130327 w 907813"/>
                  <a:gd name="csY1951" fmla="*/ 656109 h 900541"/>
                  <a:gd name="csX1952" fmla="*/ 130327 w 907813"/>
                  <a:gd name="csY1952" fmla="*/ 656109 h 900541"/>
                  <a:gd name="csX1953" fmla="*/ 130327 w 907813"/>
                  <a:gd name="csY1953" fmla="*/ 657787 h 900541"/>
                  <a:gd name="csX1954" fmla="*/ 132005 w 907813"/>
                  <a:gd name="csY1954" fmla="*/ 657787 h 900541"/>
                  <a:gd name="csX1955" fmla="*/ 133683 w 907813"/>
                  <a:gd name="csY1955" fmla="*/ 657787 h 900541"/>
                  <a:gd name="csX1956" fmla="*/ 133683 w 907813"/>
                  <a:gd name="csY1956" fmla="*/ 659465 h 900541"/>
                  <a:gd name="csX1957" fmla="*/ 133683 w 907813"/>
                  <a:gd name="csY1957" fmla="*/ 661143 h 900541"/>
                  <a:gd name="csX1958" fmla="*/ 132005 w 907813"/>
                  <a:gd name="csY1958" fmla="*/ 661143 h 900541"/>
                  <a:gd name="csX1959" fmla="*/ 132005 w 907813"/>
                  <a:gd name="csY1959" fmla="*/ 663380 h 900541"/>
                  <a:gd name="csX1960" fmla="*/ 132005 w 907813"/>
                  <a:gd name="csY1960" fmla="*/ 666737 h 900541"/>
                  <a:gd name="csX1961" fmla="*/ 132005 w 907813"/>
                  <a:gd name="csY1961" fmla="*/ 668414 h 900541"/>
                  <a:gd name="csX1962" fmla="*/ 130327 w 907813"/>
                  <a:gd name="csY1962" fmla="*/ 668414 h 900541"/>
                  <a:gd name="csX1963" fmla="*/ 128649 w 907813"/>
                  <a:gd name="csY1963" fmla="*/ 668414 h 900541"/>
                  <a:gd name="csX1964" fmla="*/ 126971 w 907813"/>
                  <a:gd name="csY1964" fmla="*/ 668414 h 900541"/>
                  <a:gd name="csX1965" fmla="*/ 126971 w 907813"/>
                  <a:gd name="csY1965" fmla="*/ 670093 h 900541"/>
                  <a:gd name="csX1966" fmla="*/ 124733 w 907813"/>
                  <a:gd name="csY1966" fmla="*/ 670093 h 900541"/>
                  <a:gd name="csX1967" fmla="*/ 123055 w 907813"/>
                  <a:gd name="csY1967" fmla="*/ 670093 h 900541"/>
                  <a:gd name="csX1968" fmla="*/ 121377 w 907813"/>
                  <a:gd name="csY1968" fmla="*/ 672330 h 900541"/>
                  <a:gd name="csX1969" fmla="*/ 121377 w 907813"/>
                  <a:gd name="csY1969" fmla="*/ 674008 h 900541"/>
                  <a:gd name="csX1970" fmla="*/ 119699 w 907813"/>
                  <a:gd name="csY1970" fmla="*/ 674008 h 900541"/>
                  <a:gd name="csX1971" fmla="*/ 118021 w 907813"/>
                  <a:gd name="csY1971" fmla="*/ 674008 h 900541"/>
                  <a:gd name="csX1972" fmla="*/ 118021 w 907813"/>
                  <a:gd name="csY1972" fmla="*/ 675686 h 900541"/>
                  <a:gd name="csX1973" fmla="*/ 115784 w 907813"/>
                  <a:gd name="csY1973" fmla="*/ 675686 h 900541"/>
                  <a:gd name="csX1974" fmla="*/ 114106 w 907813"/>
                  <a:gd name="csY1974" fmla="*/ 675686 h 900541"/>
                  <a:gd name="csX1975" fmla="*/ 112428 w 907813"/>
                  <a:gd name="csY1975" fmla="*/ 675686 h 900541"/>
                  <a:gd name="csX1976" fmla="*/ 110750 w 907813"/>
                  <a:gd name="csY1976" fmla="*/ 675686 h 900541"/>
                  <a:gd name="csX1977" fmla="*/ 109072 w 907813"/>
                  <a:gd name="csY1977" fmla="*/ 675686 h 900541"/>
                  <a:gd name="csX1978" fmla="*/ 109072 w 907813"/>
                  <a:gd name="csY1978" fmla="*/ 677364 h 900541"/>
                  <a:gd name="csX1979" fmla="*/ 107394 w 907813"/>
                  <a:gd name="csY1979" fmla="*/ 677364 h 900541"/>
                  <a:gd name="csX1980" fmla="*/ 105156 w 907813"/>
                  <a:gd name="csY1980" fmla="*/ 677364 h 900541"/>
                  <a:gd name="csX1981" fmla="*/ 103478 w 907813"/>
                  <a:gd name="csY1981" fmla="*/ 677364 h 900541"/>
                  <a:gd name="csX1982" fmla="*/ 101800 w 907813"/>
                  <a:gd name="csY1982" fmla="*/ 677364 h 900541"/>
                  <a:gd name="csX1983" fmla="*/ 100122 w 907813"/>
                  <a:gd name="csY1983" fmla="*/ 677364 h 900541"/>
                  <a:gd name="csX1984" fmla="*/ 98444 w 907813"/>
                  <a:gd name="csY1984" fmla="*/ 677364 h 900541"/>
                  <a:gd name="csX1985" fmla="*/ 98444 w 907813"/>
                  <a:gd name="csY1985" fmla="*/ 675686 h 900541"/>
                  <a:gd name="csX1986" fmla="*/ 96207 w 907813"/>
                  <a:gd name="csY1986" fmla="*/ 675686 h 900541"/>
                  <a:gd name="csX1987" fmla="*/ 94529 w 907813"/>
                  <a:gd name="csY1987" fmla="*/ 675686 h 900541"/>
                  <a:gd name="csX1988" fmla="*/ 92851 w 907813"/>
                  <a:gd name="csY1988" fmla="*/ 675686 h 900541"/>
                  <a:gd name="csX1989" fmla="*/ 92851 w 907813"/>
                  <a:gd name="csY1989" fmla="*/ 674008 h 900541"/>
                  <a:gd name="csX1990" fmla="*/ 92851 w 907813"/>
                  <a:gd name="csY1990" fmla="*/ 672330 h 900541"/>
                  <a:gd name="csX1991" fmla="*/ 92851 w 907813"/>
                  <a:gd name="csY1991" fmla="*/ 670093 h 900541"/>
                  <a:gd name="csX1992" fmla="*/ 92851 w 907813"/>
                  <a:gd name="csY1992" fmla="*/ 668414 h 900541"/>
                  <a:gd name="csX1993" fmla="*/ 92851 w 907813"/>
                  <a:gd name="csY1993" fmla="*/ 666737 h 900541"/>
                  <a:gd name="csX1994" fmla="*/ 91173 w 907813"/>
                  <a:gd name="csY1994" fmla="*/ 666737 h 900541"/>
                  <a:gd name="csX1995" fmla="*/ 91173 w 907813"/>
                  <a:gd name="csY1995" fmla="*/ 665059 h 900541"/>
                  <a:gd name="csX1996" fmla="*/ 89495 w 907813"/>
                  <a:gd name="csY1996" fmla="*/ 665059 h 900541"/>
                  <a:gd name="csX1997" fmla="*/ 87257 w 907813"/>
                  <a:gd name="csY1997" fmla="*/ 665059 h 900541"/>
                  <a:gd name="csX1998" fmla="*/ 87257 w 907813"/>
                  <a:gd name="csY1998" fmla="*/ 663380 h 900541"/>
                  <a:gd name="csX1999" fmla="*/ 85579 w 907813"/>
                  <a:gd name="csY1999" fmla="*/ 661143 h 900541"/>
                  <a:gd name="csX2000" fmla="*/ 85579 w 907813"/>
                  <a:gd name="csY2000" fmla="*/ 659465 h 900541"/>
                  <a:gd name="csX2001" fmla="*/ 85579 w 907813"/>
                  <a:gd name="csY2001" fmla="*/ 657787 h 900541"/>
                  <a:gd name="csX2002" fmla="*/ 83901 w 907813"/>
                  <a:gd name="csY2002" fmla="*/ 657787 h 900541"/>
                  <a:gd name="csX2003" fmla="*/ 82223 w 907813"/>
                  <a:gd name="csY2003" fmla="*/ 657787 h 900541"/>
                  <a:gd name="csX2004" fmla="*/ 82223 w 907813"/>
                  <a:gd name="csY2004" fmla="*/ 656109 h 900541"/>
                  <a:gd name="csX2005" fmla="*/ 80545 w 907813"/>
                  <a:gd name="csY2005" fmla="*/ 656109 h 900541"/>
                  <a:gd name="csX2006" fmla="*/ 80545 w 907813"/>
                  <a:gd name="csY2006" fmla="*/ 654431 h 900541"/>
                  <a:gd name="csX2007" fmla="*/ 80545 w 907813"/>
                  <a:gd name="csY2007" fmla="*/ 652753 h 900541"/>
                  <a:gd name="csX2008" fmla="*/ 80545 w 907813"/>
                  <a:gd name="csY2008" fmla="*/ 652753 h 900541"/>
                  <a:gd name="csX2009" fmla="*/ 80545 w 907813"/>
                  <a:gd name="csY2009" fmla="*/ 652753 h 900541"/>
                  <a:gd name="csX2010" fmla="*/ 78308 w 907813"/>
                  <a:gd name="csY2010" fmla="*/ 652753 h 900541"/>
                  <a:gd name="csX2011" fmla="*/ 76630 w 907813"/>
                  <a:gd name="csY2011" fmla="*/ 652753 h 900541"/>
                  <a:gd name="csX2012" fmla="*/ 74952 w 907813"/>
                  <a:gd name="csY2012" fmla="*/ 652753 h 900541"/>
                  <a:gd name="csX2013" fmla="*/ 74952 w 907813"/>
                  <a:gd name="csY2013" fmla="*/ 650516 h 900541"/>
                  <a:gd name="csX2014" fmla="*/ 73274 w 907813"/>
                  <a:gd name="csY2014" fmla="*/ 650516 h 900541"/>
                  <a:gd name="csX2015" fmla="*/ 73274 w 907813"/>
                  <a:gd name="csY2015" fmla="*/ 648837 h 900541"/>
                  <a:gd name="csX2016" fmla="*/ 71596 w 907813"/>
                  <a:gd name="csY2016" fmla="*/ 648837 h 900541"/>
                  <a:gd name="csX2017" fmla="*/ 69918 w 907813"/>
                  <a:gd name="csY2017" fmla="*/ 648837 h 900541"/>
                  <a:gd name="csX2018" fmla="*/ 69918 w 907813"/>
                  <a:gd name="csY2018" fmla="*/ 647160 h 900541"/>
                  <a:gd name="csX2019" fmla="*/ 69918 w 907813"/>
                  <a:gd name="csY2019" fmla="*/ 645482 h 900541"/>
                  <a:gd name="csX2020" fmla="*/ 69918 w 907813"/>
                  <a:gd name="csY2020" fmla="*/ 647160 h 900541"/>
                  <a:gd name="csX2021" fmla="*/ 69918 w 907813"/>
                  <a:gd name="csY2021" fmla="*/ 645482 h 900541"/>
                  <a:gd name="csX2022" fmla="*/ 71596 w 907813"/>
                  <a:gd name="csY2022" fmla="*/ 645482 h 900541"/>
                  <a:gd name="csX2023" fmla="*/ 73274 w 907813"/>
                  <a:gd name="csY2023" fmla="*/ 645482 h 900541"/>
                  <a:gd name="csX2024" fmla="*/ 73274 w 907813"/>
                  <a:gd name="csY2024" fmla="*/ 643803 h 900541"/>
                  <a:gd name="csX2025" fmla="*/ 73274 w 907813"/>
                  <a:gd name="csY2025" fmla="*/ 641566 h 900541"/>
                  <a:gd name="csX2026" fmla="*/ 71596 w 907813"/>
                  <a:gd name="csY2026" fmla="*/ 641566 h 900541"/>
                  <a:gd name="csX2027" fmla="*/ 69918 w 907813"/>
                  <a:gd name="csY2027" fmla="*/ 641566 h 900541"/>
                  <a:gd name="csX2028" fmla="*/ 69918 w 907813"/>
                  <a:gd name="csY2028" fmla="*/ 643803 h 900541"/>
                  <a:gd name="csX2029" fmla="*/ 67680 w 907813"/>
                  <a:gd name="csY2029" fmla="*/ 643803 h 900541"/>
                  <a:gd name="csX2030" fmla="*/ 66002 w 907813"/>
                  <a:gd name="csY2030" fmla="*/ 643803 h 900541"/>
                  <a:gd name="csX2031" fmla="*/ 64324 w 907813"/>
                  <a:gd name="csY2031" fmla="*/ 643803 h 900541"/>
                  <a:gd name="csX2032" fmla="*/ 64324 w 907813"/>
                  <a:gd name="csY2032" fmla="*/ 641566 h 900541"/>
                  <a:gd name="csX2033" fmla="*/ 62646 w 907813"/>
                  <a:gd name="csY2033" fmla="*/ 641566 h 900541"/>
                  <a:gd name="csX2034" fmla="*/ 62646 w 907813"/>
                  <a:gd name="csY2034" fmla="*/ 639888 h 900541"/>
                  <a:gd name="csX2035" fmla="*/ 64324 w 907813"/>
                  <a:gd name="csY2035" fmla="*/ 639888 h 900541"/>
                  <a:gd name="csX2036" fmla="*/ 66002 w 907813"/>
                  <a:gd name="csY2036" fmla="*/ 639888 h 900541"/>
                  <a:gd name="csX2037" fmla="*/ 67680 w 907813"/>
                  <a:gd name="csY2037" fmla="*/ 639888 h 900541"/>
                  <a:gd name="csX2038" fmla="*/ 67680 w 907813"/>
                  <a:gd name="csY2038" fmla="*/ 638210 h 900541"/>
                  <a:gd name="csX2039" fmla="*/ 69918 w 907813"/>
                  <a:gd name="csY2039" fmla="*/ 636532 h 900541"/>
                  <a:gd name="csX2040" fmla="*/ 69918 w 907813"/>
                  <a:gd name="csY2040" fmla="*/ 634854 h 900541"/>
                  <a:gd name="csX2041" fmla="*/ 71596 w 907813"/>
                  <a:gd name="csY2041" fmla="*/ 634854 h 900541"/>
                  <a:gd name="csX2042" fmla="*/ 73274 w 907813"/>
                  <a:gd name="csY2042" fmla="*/ 634854 h 900541"/>
                  <a:gd name="csX2043" fmla="*/ 73274 w 907813"/>
                  <a:gd name="csY2043" fmla="*/ 632617 h 900541"/>
                  <a:gd name="csX2044" fmla="*/ 73274 w 907813"/>
                  <a:gd name="csY2044" fmla="*/ 630939 h 900541"/>
                  <a:gd name="csX2045" fmla="*/ 73274 w 907813"/>
                  <a:gd name="csY2045" fmla="*/ 629260 h 900541"/>
                  <a:gd name="csX2046" fmla="*/ 74952 w 907813"/>
                  <a:gd name="csY2046" fmla="*/ 629260 h 900541"/>
                  <a:gd name="csX2047" fmla="*/ 74952 w 907813"/>
                  <a:gd name="csY2047" fmla="*/ 627583 h 900541"/>
                  <a:gd name="csX2048" fmla="*/ 76630 w 907813"/>
                  <a:gd name="csY2048" fmla="*/ 625905 h 900541"/>
                  <a:gd name="csX2049" fmla="*/ 78308 w 907813"/>
                  <a:gd name="csY2049" fmla="*/ 625905 h 900541"/>
                  <a:gd name="csX2050" fmla="*/ 80545 w 907813"/>
                  <a:gd name="csY2050" fmla="*/ 624226 h 900541"/>
                  <a:gd name="csX2051" fmla="*/ 80545 w 907813"/>
                  <a:gd name="csY2051" fmla="*/ 621989 h 900541"/>
                  <a:gd name="csX2052" fmla="*/ 78308 w 907813"/>
                  <a:gd name="csY2052" fmla="*/ 621989 h 900541"/>
                  <a:gd name="csX2053" fmla="*/ 76630 w 907813"/>
                  <a:gd name="csY2053" fmla="*/ 621989 h 900541"/>
                  <a:gd name="csX2054" fmla="*/ 74952 w 907813"/>
                  <a:gd name="csY2054" fmla="*/ 621989 h 900541"/>
                  <a:gd name="csX2055" fmla="*/ 73274 w 907813"/>
                  <a:gd name="csY2055" fmla="*/ 621989 h 900541"/>
                  <a:gd name="csX2056" fmla="*/ 73274 w 907813"/>
                  <a:gd name="csY2056" fmla="*/ 624226 h 900541"/>
                  <a:gd name="csX2057" fmla="*/ 71596 w 907813"/>
                  <a:gd name="csY2057" fmla="*/ 624226 h 900541"/>
                  <a:gd name="csX2058" fmla="*/ 69918 w 907813"/>
                  <a:gd name="csY2058" fmla="*/ 624226 h 900541"/>
                  <a:gd name="csX2059" fmla="*/ 69918 w 907813"/>
                  <a:gd name="csY2059" fmla="*/ 621989 h 900541"/>
                  <a:gd name="csX2060" fmla="*/ 67680 w 907813"/>
                  <a:gd name="csY2060" fmla="*/ 621989 h 900541"/>
                  <a:gd name="csX2061" fmla="*/ 67680 w 907813"/>
                  <a:gd name="csY2061" fmla="*/ 620311 h 900541"/>
                  <a:gd name="csX2062" fmla="*/ 69918 w 907813"/>
                  <a:gd name="csY2062" fmla="*/ 618633 h 900541"/>
                  <a:gd name="csX2063" fmla="*/ 71596 w 907813"/>
                  <a:gd name="csY2063" fmla="*/ 618633 h 900541"/>
                  <a:gd name="csX2064" fmla="*/ 71596 w 907813"/>
                  <a:gd name="csY2064" fmla="*/ 616955 h 900541"/>
                  <a:gd name="csX2065" fmla="*/ 71596 w 907813"/>
                  <a:gd name="csY2065" fmla="*/ 615277 h 900541"/>
                  <a:gd name="csX2066" fmla="*/ 69918 w 907813"/>
                  <a:gd name="csY2066" fmla="*/ 615277 h 900541"/>
                  <a:gd name="csX2067" fmla="*/ 69918 w 907813"/>
                  <a:gd name="csY2067" fmla="*/ 613040 h 900541"/>
                  <a:gd name="csX2068" fmla="*/ 69918 w 907813"/>
                  <a:gd name="csY2068" fmla="*/ 613040 h 900541"/>
                  <a:gd name="csX2069" fmla="*/ 69918 w 907813"/>
                  <a:gd name="csY2069" fmla="*/ 611362 h 900541"/>
                  <a:gd name="csX2070" fmla="*/ 69918 w 907813"/>
                  <a:gd name="csY2070" fmla="*/ 611362 h 900541"/>
                  <a:gd name="csX2071" fmla="*/ 67680 w 907813"/>
                  <a:gd name="csY2071" fmla="*/ 611362 h 900541"/>
                  <a:gd name="csX2072" fmla="*/ 66002 w 907813"/>
                  <a:gd name="csY2072" fmla="*/ 609684 h 900541"/>
                  <a:gd name="csX2073" fmla="*/ 64324 w 907813"/>
                  <a:gd name="csY2073" fmla="*/ 609684 h 900541"/>
                  <a:gd name="csX2074" fmla="*/ 64324 w 907813"/>
                  <a:gd name="csY2074" fmla="*/ 611362 h 900541"/>
                  <a:gd name="csX2075" fmla="*/ 64324 w 907813"/>
                  <a:gd name="csY2075" fmla="*/ 613040 h 900541"/>
                  <a:gd name="csX2076" fmla="*/ 64324 w 907813"/>
                  <a:gd name="csY2076" fmla="*/ 615277 h 900541"/>
                  <a:gd name="csX2077" fmla="*/ 62646 w 907813"/>
                  <a:gd name="csY2077" fmla="*/ 615277 h 900541"/>
                  <a:gd name="csX2078" fmla="*/ 60968 w 907813"/>
                  <a:gd name="csY2078" fmla="*/ 615277 h 900541"/>
                  <a:gd name="csX2079" fmla="*/ 58731 w 907813"/>
                  <a:gd name="csY2079" fmla="*/ 615277 h 900541"/>
                  <a:gd name="csX2080" fmla="*/ 58731 w 907813"/>
                  <a:gd name="csY2080" fmla="*/ 613040 h 900541"/>
                  <a:gd name="csX2081" fmla="*/ 57053 w 907813"/>
                  <a:gd name="csY2081" fmla="*/ 613040 h 900541"/>
                  <a:gd name="csX2082" fmla="*/ 57053 w 907813"/>
                  <a:gd name="csY2082" fmla="*/ 611362 h 900541"/>
                  <a:gd name="csX2083" fmla="*/ 57053 w 907813"/>
                  <a:gd name="csY2083" fmla="*/ 609684 h 900541"/>
                  <a:gd name="csX2084" fmla="*/ 57053 w 907813"/>
                  <a:gd name="csY2084" fmla="*/ 609684 h 900541"/>
                  <a:gd name="csX2085" fmla="*/ 57053 w 907813"/>
                  <a:gd name="csY2085" fmla="*/ 608006 h 900541"/>
                  <a:gd name="csX2086" fmla="*/ 57053 w 907813"/>
                  <a:gd name="csY2086" fmla="*/ 606328 h 900541"/>
                  <a:gd name="csX2087" fmla="*/ 58731 w 907813"/>
                  <a:gd name="csY2087" fmla="*/ 606328 h 900541"/>
                  <a:gd name="csX2088" fmla="*/ 58731 w 907813"/>
                  <a:gd name="csY2088" fmla="*/ 604090 h 900541"/>
                  <a:gd name="csX2089" fmla="*/ 58731 w 907813"/>
                  <a:gd name="csY2089" fmla="*/ 604090 h 900541"/>
                  <a:gd name="csX2090" fmla="*/ 60968 w 907813"/>
                  <a:gd name="csY2090" fmla="*/ 604090 h 900541"/>
                  <a:gd name="csX2091" fmla="*/ 60968 w 907813"/>
                  <a:gd name="csY2091" fmla="*/ 602412 h 900541"/>
                  <a:gd name="csX2092" fmla="*/ 62646 w 907813"/>
                  <a:gd name="csY2092" fmla="*/ 602412 h 900541"/>
                  <a:gd name="csX2093" fmla="*/ 62646 w 907813"/>
                  <a:gd name="csY2093" fmla="*/ 600734 h 900541"/>
                  <a:gd name="csX2094" fmla="*/ 62646 w 907813"/>
                  <a:gd name="csY2094" fmla="*/ 599056 h 900541"/>
                  <a:gd name="csX2095" fmla="*/ 62646 w 907813"/>
                  <a:gd name="csY2095" fmla="*/ 597378 h 900541"/>
                  <a:gd name="csX2096" fmla="*/ 60968 w 907813"/>
                  <a:gd name="csY2096" fmla="*/ 597378 h 900541"/>
                  <a:gd name="csX2097" fmla="*/ 58731 w 907813"/>
                  <a:gd name="csY2097" fmla="*/ 597378 h 900541"/>
                  <a:gd name="csX2098" fmla="*/ 58731 w 907813"/>
                  <a:gd name="csY2098" fmla="*/ 599056 h 900541"/>
                  <a:gd name="csX2099" fmla="*/ 57053 w 907813"/>
                  <a:gd name="csY2099" fmla="*/ 599056 h 900541"/>
                  <a:gd name="csX2100" fmla="*/ 57053 w 907813"/>
                  <a:gd name="csY2100" fmla="*/ 599056 h 900541"/>
                  <a:gd name="csX2101" fmla="*/ 55375 w 907813"/>
                  <a:gd name="csY2101" fmla="*/ 599056 h 900541"/>
                  <a:gd name="csX2102" fmla="*/ 55375 w 907813"/>
                  <a:gd name="csY2102" fmla="*/ 597378 h 900541"/>
                  <a:gd name="csX2103" fmla="*/ 55375 w 907813"/>
                  <a:gd name="csY2103" fmla="*/ 595700 h 900541"/>
                  <a:gd name="csX2104" fmla="*/ 53697 w 907813"/>
                  <a:gd name="csY2104" fmla="*/ 595700 h 900541"/>
                  <a:gd name="csX2105" fmla="*/ 53697 w 907813"/>
                  <a:gd name="csY2105" fmla="*/ 593463 h 900541"/>
                  <a:gd name="csX2106" fmla="*/ 52019 w 907813"/>
                  <a:gd name="csY2106" fmla="*/ 593463 h 900541"/>
                  <a:gd name="csX2107" fmla="*/ 52019 w 907813"/>
                  <a:gd name="csY2107" fmla="*/ 591785 h 900541"/>
                  <a:gd name="csX2108" fmla="*/ 49781 w 907813"/>
                  <a:gd name="csY2108" fmla="*/ 591785 h 900541"/>
                  <a:gd name="csX2109" fmla="*/ 48103 w 907813"/>
                  <a:gd name="csY2109" fmla="*/ 591785 h 900541"/>
                  <a:gd name="csX2110" fmla="*/ 46425 w 907813"/>
                  <a:gd name="csY2110" fmla="*/ 593463 h 900541"/>
                  <a:gd name="csX2111" fmla="*/ 46425 w 907813"/>
                  <a:gd name="csY2111" fmla="*/ 595700 h 900541"/>
                  <a:gd name="csX2112" fmla="*/ 44747 w 907813"/>
                  <a:gd name="csY2112" fmla="*/ 595700 h 900541"/>
                  <a:gd name="csX2113" fmla="*/ 44747 w 907813"/>
                  <a:gd name="csY2113" fmla="*/ 593463 h 900541"/>
                  <a:gd name="csX2114" fmla="*/ 44747 w 907813"/>
                  <a:gd name="csY2114" fmla="*/ 591785 h 900541"/>
                  <a:gd name="csX2115" fmla="*/ 44747 w 907813"/>
                  <a:gd name="csY2115" fmla="*/ 590107 h 900541"/>
                  <a:gd name="csX2116" fmla="*/ 44747 w 907813"/>
                  <a:gd name="csY2116" fmla="*/ 588429 h 900541"/>
                  <a:gd name="csX2117" fmla="*/ 44747 w 907813"/>
                  <a:gd name="csY2117" fmla="*/ 586751 h 900541"/>
                  <a:gd name="csX2118" fmla="*/ 46425 w 907813"/>
                  <a:gd name="csY2118" fmla="*/ 586751 h 900541"/>
                  <a:gd name="csX2119" fmla="*/ 48103 w 907813"/>
                  <a:gd name="csY2119" fmla="*/ 586751 h 900541"/>
                  <a:gd name="csX2120" fmla="*/ 49781 w 907813"/>
                  <a:gd name="csY2120" fmla="*/ 586751 h 900541"/>
                  <a:gd name="csX2121" fmla="*/ 52019 w 907813"/>
                  <a:gd name="csY2121" fmla="*/ 586751 h 900541"/>
                  <a:gd name="csX2122" fmla="*/ 53697 w 907813"/>
                  <a:gd name="csY2122" fmla="*/ 586751 h 900541"/>
                  <a:gd name="csX2123" fmla="*/ 53697 w 907813"/>
                  <a:gd name="csY2123" fmla="*/ 584513 h 900541"/>
                  <a:gd name="csX2124" fmla="*/ 52019 w 907813"/>
                  <a:gd name="csY2124" fmla="*/ 584513 h 900541"/>
                  <a:gd name="csX2125" fmla="*/ 49781 w 907813"/>
                  <a:gd name="csY2125" fmla="*/ 584513 h 900541"/>
                  <a:gd name="csX2126" fmla="*/ 49781 w 907813"/>
                  <a:gd name="csY2126" fmla="*/ 582835 h 900541"/>
                  <a:gd name="csX2127" fmla="*/ 48103 w 907813"/>
                  <a:gd name="csY2127" fmla="*/ 582835 h 900541"/>
                  <a:gd name="csX2128" fmla="*/ 48103 w 907813"/>
                  <a:gd name="csY2128" fmla="*/ 581157 h 900541"/>
                  <a:gd name="csX2129" fmla="*/ 46425 w 907813"/>
                  <a:gd name="csY2129" fmla="*/ 581157 h 900541"/>
                  <a:gd name="csX2130" fmla="*/ 46425 w 907813"/>
                  <a:gd name="csY2130" fmla="*/ 579479 h 900541"/>
                  <a:gd name="csX2131" fmla="*/ 48103 w 907813"/>
                  <a:gd name="csY2131" fmla="*/ 579479 h 900541"/>
                  <a:gd name="csX2132" fmla="*/ 49781 w 907813"/>
                  <a:gd name="csY2132" fmla="*/ 577801 h 900541"/>
                  <a:gd name="csX2133" fmla="*/ 52019 w 907813"/>
                  <a:gd name="csY2133" fmla="*/ 577801 h 900541"/>
                  <a:gd name="csX2134" fmla="*/ 53697 w 907813"/>
                  <a:gd name="csY2134" fmla="*/ 577801 h 900541"/>
                  <a:gd name="csX2135" fmla="*/ 53697 w 907813"/>
                  <a:gd name="csY2135" fmla="*/ 579479 h 900541"/>
                  <a:gd name="csX2136" fmla="*/ 55375 w 907813"/>
                  <a:gd name="csY2136" fmla="*/ 579479 h 900541"/>
                  <a:gd name="csX2137" fmla="*/ 55375 w 907813"/>
                  <a:gd name="csY2137" fmla="*/ 577801 h 900541"/>
                  <a:gd name="csX2138" fmla="*/ 57053 w 907813"/>
                  <a:gd name="csY2138" fmla="*/ 577801 h 900541"/>
                  <a:gd name="csX2139" fmla="*/ 57053 w 907813"/>
                  <a:gd name="csY2139" fmla="*/ 575564 h 900541"/>
                  <a:gd name="csX2140" fmla="*/ 57053 w 907813"/>
                  <a:gd name="csY2140" fmla="*/ 573886 h 900541"/>
                  <a:gd name="csX2141" fmla="*/ 55375 w 907813"/>
                  <a:gd name="csY2141" fmla="*/ 572208 h 900541"/>
                  <a:gd name="csX2142" fmla="*/ 55375 w 907813"/>
                  <a:gd name="csY2142" fmla="*/ 570530 h 900541"/>
                  <a:gd name="csX2143" fmla="*/ 55375 w 907813"/>
                  <a:gd name="csY2143" fmla="*/ 568852 h 900541"/>
                  <a:gd name="csX2144" fmla="*/ 55375 w 907813"/>
                  <a:gd name="csY2144" fmla="*/ 567174 h 900541"/>
                  <a:gd name="csX2145" fmla="*/ 55375 w 907813"/>
                  <a:gd name="csY2145" fmla="*/ 564936 h 900541"/>
                  <a:gd name="csX2146" fmla="*/ 55375 w 907813"/>
                  <a:gd name="csY2146" fmla="*/ 563258 h 900541"/>
                  <a:gd name="csX2147" fmla="*/ 57053 w 907813"/>
                  <a:gd name="csY2147" fmla="*/ 563258 h 900541"/>
                  <a:gd name="csX2148" fmla="*/ 57053 w 907813"/>
                  <a:gd name="csY2148" fmla="*/ 561580 h 900541"/>
                  <a:gd name="csX2149" fmla="*/ 58731 w 907813"/>
                  <a:gd name="csY2149" fmla="*/ 559902 h 900541"/>
                  <a:gd name="csX2150" fmla="*/ 58731 w 907813"/>
                  <a:gd name="csY2150" fmla="*/ 558224 h 900541"/>
                  <a:gd name="csX2151" fmla="*/ 58731 w 907813"/>
                  <a:gd name="csY2151" fmla="*/ 555987 h 900541"/>
                  <a:gd name="csX2152" fmla="*/ 60968 w 907813"/>
                  <a:gd name="csY2152" fmla="*/ 555987 h 900541"/>
                  <a:gd name="csX2153" fmla="*/ 62646 w 907813"/>
                  <a:gd name="csY2153" fmla="*/ 554309 h 900541"/>
                  <a:gd name="csX2154" fmla="*/ 62646 w 907813"/>
                  <a:gd name="csY2154" fmla="*/ 552631 h 900541"/>
                  <a:gd name="csX2155" fmla="*/ 64324 w 907813"/>
                  <a:gd name="csY2155" fmla="*/ 550953 h 900541"/>
                  <a:gd name="csX2156" fmla="*/ 64324 w 907813"/>
                  <a:gd name="csY2156" fmla="*/ 549275 h 900541"/>
                  <a:gd name="csX2157" fmla="*/ 66002 w 907813"/>
                  <a:gd name="csY2157" fmla="*/ 549275 h 900541"/>
                  <a:gd name="csX2158" fmla="*/ 66002 w 907813"/>
                  <a:gd name="csY2158" fmla="*/ 547037 h 900541"/>
                  <a:gd name="csX2159" fmla="*/ 67680 w 907813"/>
                  <a:gd name="csY2159" fmla="*/ 547037 h 900541"/>
                  <a:gd name="csX2160" fmla="*/ 67680 w 907813"/>
                  <a:gd name="csY2160" fmla="*/ 545359 h 900541"/>
                  <a:gd name="csX2161" fmla="*/ 69918 w 907813"/>
                  <a:gd name="csY2161" fmla="*/ 543681 h 900541"/>
                  <a:gd name="csX2162" fmla="*/ 69918 w 907813"/>
                  <a:gd name="csY2162" fmla="*/ 542003 h 900541"/>
                  <a:gd name="csX2163" fmla="*/ 71596 w 907813"/>
                  <a:gd name="csY2163" fmla="*/ 542003 h 900541"/>
                  <a:gd name="csX2164" fmla="*/ 73274 w 907813"/>
                  <a:gd name="csY2164" fmla="*/ 542003 h 900541"/>
                  <a:gd name="csX2165" fmla="*/ 74952 w 907813"/>
                  <a:gd name="csY2165" fmla="*/ 542003 h 900541"/>
                  <a:gd name="csX2166" fmla="*/ 76630 w 907813"/>
                  <a:gd name="csY2166" fmla="*/ 542003 h 900541"/>
                  <a:gd name="csX2167" fmla="*/ 76630 w 907813"/>
                  <a:gd name="csY2167" fmla="*/ 542003 h 900541"/>
                  <a:gd name="csX2168" fmla="*/ 76630 w 907813"/>
                  <a:gd name="csY2168" fmla="*/ 540325 h 900541"/>
                  <a:gd name="csX2169" fmla="*/ 76630 w 907813"/>
                  <a:gd name="csY2169" fmla="*/ 538647 h 900541"/>
                  <a:gd name="csX2170" fmla="*/ 78308 w 907813"/>
                  <a:gd name="csY2170" fmla="*/ 538647 h 900541"/>
                  <a:gd name="csX2171" fmla="*/ 80545 w 907813"/>
                  <a:gd name="csY2171" fmla="*/ 538647 h 900541"/>
                  <a:gd name="csX2172" fmla="*/ 80545 w 907813"/>
                  <a:gd name="csY2172" fmla="*/ 536410 h 900541"/>
                  <a:gd name="csX2173" fmla="*/ 82223 w 907813"/>
                  <a:gd name="csY2173" fmla="*/ 536410 h 900541"/>
                  <a:gd name="csX2174" fmla="*/ 82223 w 907813"/>
                  <a:gd name="csY2174" fmla="*/ 534732 h 900541"/>
                  <a:gd name="csX2175" fmla="*/ 82223 w 907813"/>
                  <a:gd name="csY2175" fmla="*/ 533054 h 900541"/>
                  <a:gd name="csX2176" fmla="*/ 80545 w 907813"/>
                  <a:gd name="csY2176" fmla="*/ 533054 h 900541"/>
                  <a:gd name="csX2177" fmla="*/ 78308 w 907813"/>
                  <a:gd name="csY2177" fmla="*/ 533054 h 900541"/>
                  <a:gd name="csX2178" fmla="*/ 76630 w 907813"/>
                  <a:gd name="csY2178" fmla="*/ 533054 h 900541"/>
                  <a:gd name="csX2179" fmla="*/ 76630 w 907813"/>
                  <a:gd name="csY2179" fmla="*/ 531376 h 900541"/>
                  <a:gd name="csX2180" fmla="*/ 76630 w 907813"/>
                  <a:gd name="csY2180" fmla="*/ 531376 h 900541"/>
                  <a:gd name="csX2181" fmla="*/ 76630 w 907813"/>
                  <a:gd name="csY2181" fmla="*/ 529698 h 900541"/>
                  <a:gd name="csX2182" fmla="*/ 78308 w 907813"/>
                  <a:gd name="csY2182" fmla="*/ 529698 h 900541"/>
                  <a:gd name="csX2183" fmla="*/ 76630 w 907813"/>
                  <a:gd name="csY2183" fmla="*/ 527460 h 900541"/>
                  <a:gd name="csX2184" fmla="*/ 76630 w 907813"/>
                  <a:gd name="csY2184" fmla="*/ 525782 h 900541"/>
                  <a:gd name="csX2185" fmla="*/ 76630 w 907813"/>
                  <a:gd name="csY2185" fmla="*/ 524104 h 900541"/>
                  <a:gd name="csX2186" fmla="*/ 76630 w 907813"/>
                  <a:gd name="csY2186" fmla="*/ 522426 h 900541"/>
                  <a:gd name="csX2187" fmla="*/ 76630 w 907813"/>
                  <a:gd name="csY2187" fmla="*/ 520748 h 900541"/>
                  <a:gd name="csX2188" fmla="*/ 78308 w 907813"/>
                  <a:gd name="csY2188" fmla="*/ 520748 h 900541"/>
                  <a:gd name="csX2189" fmla="*/ 78308 w 907813"/>
                  <a:gd name="csY2189" fmla="*/ 518511 h 900541"/>
                  <a:gd name="csX2190" fmla="*/ 80545 w 907813"/>
                  <a:gd name="csY2190" fmla="*/ 518511 h 900541"/>
                  <a:gd name="csX2191" fmla="*/ 80545 w 907813"/>
                  <a:gd name="csY2191" fmla="*/ 516833 h 900541"/>
                  <a:gd name="csX2192" fmla="*/ 80545 w 907813"/>
                  <a:gd name="csY2192" fmla="*/ 515155 h 900541"/>
                  <a:gd name="csX2193" fmla="*/ 82223 w 907813"/>
                  <a:gd name="csY2193" fmla="*/ 515155 h 900541"/>
                  <a:gd name="csX2194" fmla="*/ 83901 w 907813"/>
                  <a:gd name="csY2194" fmla="*/ 515155 h 900541"/>
                  <a:gd name="csX2195" fmla="*/ 85579 w 907813"/>
                  <a:gd name="csY2195" fmla="*/ 515155 h 900541"/>
                  <a:gd name="csX2196" fmla="*/ 87257 w 907813"/>
                  <a:gd name="csY2196" fmla="*/ 516833 h 900541"/>
                  <a:gd name="csX2197" fmla="*/ 87257 w 907813"/>
                  <a:gd name="csY2197" fmla="*/ 518511 h 900541"/>
                  <a:gd name="csX2198" fmla="*/ 87257 w 907813"/>
                  <a:gd name="csY2198" fmla="*/ 516833 h 900541"/>
                  <a:gd name="csX2199" fmla="*/ 87257 w 907813"/>
                  <a:gd name="csY2199" fmla="*/ 518511 h 900541"/>
                  <a:gd name="csX2200" fmla="*/ 89495 w 907813"/>
                  <a:gd name="csY2200" fmla="*/ 518511 h 900541"/>
                  <a:gd name="csX2201" fmla="*/ 91173 w 907813"/>
                  <a:gd name="csY2201" fmla="*/ 518511 h 900541"/>
                  <a:gd name="csX2202" fmla="*/ 91173 w 907813"/>
                  <a:gd name="csY2202" fmla="*/ 520748 h 900541"/>
                  <a:gd name="csX2203" fmla="*/ 89495 w 907813"/>
                  <a:gd name="csY2203" fmla="*/ 522426 h 900541"/>
                  <a:gd name="csX2204" fmla="*/ 89495 w 907813"/>
                  <a:gd name="csY2204" fmla="*/ 524104 h 900541"/>
                  <a:gd name="csX2205" fmla="*/ 91173 w 907813"/>
                  <a:gd name="csY2205" fmla="*/ 524104 h 900541"/>
                  <a:gd name="csX2206" fmla="*/ 92851 w 907813"/>
                  <a:gd name="csY2206" fmla="*/ 524104 h 900541"/>
                  <a:gd name="csX2207" fmla="*/ 92851 w 907813"/>
                  <a:gd name="csY2207" fmla="*/ 525782 h 900541"/>
                  <a:gd name="csX2208" fmla="*/ 92851 w 907813"/>
                  <a:gd name="csY2208" fmla="*/ 527460 h 900541"/>
                  <a:gd name="csX2209" fmla="*/ 92851 w 907813"/>
                  <a:gd name="csY2209" fmla="*/ 531376 h 900541"/>
                  <a:gd name="csX2210" fmla="*/ 91173 w 907813"/>
                  <a:gd name="csY2210" fmla="*/ 531376 h 900541"/>
                  <a:gd name="csX2211" fmla="*/ 91173 w 907813"/>
                  <a:gd name="csY2211" fmla="*/ 533054 h 900541"/>
                  <a:gd name="csX2212" fmla="*/ 92851 w 907813"/>
                  <a:gd name="csY2212" fmla="*/ 533054 h 900541"/>
                  <a:gd name="csX2213" fmla="*/ 92851 w 907813"/>
                  <a:gd name="csY2213" fmla="*/ 534732 h 900541"/>
                  <a:gd name="csX2214" fmla="*/ 94529 w 907813"/>
                  <a:gd name="csY2214" fmla="*/ 536410 h 900541"/>
                  <a:gd name="csX2215" fmla="*/ 94529 w 907813"/>
                  <a:gd name="csY2215" fmla="*/ 538647 h 900541"/>
                  <a:gd name="csX2216" fmla="*/ 96207 w 907813"/>
                  <a:gd name="csY2216" fmla="*/ 538647 h 900541"/>
                  <a:gd name="csX2217" fmla="*/ 96207 w 907813"/>
                  <a:gd name="csY2217" fmla="*/ 540325 h 900541"/>
                  <a:gd name="csX2218" fmla="*/ 98444 w 907813"/>
                  <a:gd name="csY2218" fmla="*/ 540325 h 900541"/>
                  <a:gd name="csX2219" fmla="*/ 98444 w 907813"/>
                  <a:gd name="csY2219" fmla="*/ 538647 h 900541"/>
                  <a:gd name="csX2220" fmla="*/ 98444 w 907813"/>
                  <a:gd name="csY2220" fmla="*/ 536410 h 900541"/>
                  <a:gd name="csX2221" fmla="*/ 98444 w 907813"/>
                  <a:gd name="csY2221" fmla="*/ 534732 h 900541"/>
                  <a:gd name="csX2222" fmla="*/ 98444 w 907813"/>
                  <a:gd name="csY2222" fmla="*/ 533054 h 900541"/>
                  <a:gd name="csX2223" fmla="*/ 98444 w 907813"/>
                  <a:gd name="csY2223" fmla="*/ 531376 h 900541"/>
                  <a:gd name="csX2224" fmla="*/ 98444 w 907813"/>
                  <a:gd name="csY2224" fmla="*/ 529698 h 900541"/>
                  <a:gd name="csX2225" fmla="*/ 96207 w 907813"/>
                  <a:gd name="csY2225" fmla="*/ 529698 h 900541"/>
                  <a:gd name="csX2226" fmla="*/ 94529 w 907813"/>
                  <a:gd name="csY2226" fmla="*/ 529698 h 900541"/>
                  <a:gd name="csX2227" fmla="*/ 94529 w 907813"/>
                  <a:gd name="csY2227" fmla="*/ 527460 h 900541"/>
                  <a:gd name="csX2228" fmla="*/ 94529 w 907813"/>
                  <a:gd name="csY2228" fmla="*/ 525782 h 900541"/>
                  <a:gd name="csX2229" fmla="*/ 96207 w 907813"/>
                  <a:gd name="csY2229" fmla="*/ 524104 h 900541"/>
                  <a:gd name="csX2230" fmla="*/ 96207 w 907813"/>
                  <a:gd name="csY2230" fmla="*/ 522426 h 900541"/>
                  <a:gd name="csX2231" fmla="*/ 96207 w 907813"/>
                  <a:gd name="csY2231" fmla="*/ 520748 h 900541"/>
                  <a:gd name="csX2232" fmla="*/ 94529 w 907813"/>
                  <a:gd name="csY2232" fmla="*/ 518511 h 900541"/>
                  <a:gd name="csX2233" fmla="*/ 92851 w 907813"/>
                  <a:gd name="csY2233" fmla="*/ 516833 h 900541"/>
                  <a:gd name="csX2234" fmla="*/ 92851 w 907813"/>
                  <a:gd name="csY2234" fmla="*/ 516833 h 900541"/>
                  <a:gd name="csX2235" fmla="*/ 91173 w 907813"/>
                  <a:gd name="csY2235" fmla="*/ 516833 h 900541"/>
                  <a:gd name="csX2236" fmla="*/ 89495 w 907813"/>
                  <a:gd name="csY2236" fmla="*/ 516833 h 900541"/>
                  <a:gd name="csX2237" fmla="*/ 89495 w 907813"/>
                  <a:gd name="csY2237" fmla="*/ 515155 h 900541"/>
                  <a:gd name="csX2238" fmla="*/ 87257 w 907813"/>
                  <a:gd name="csY2238" fmla="*/ 513477 h 900541"/>
                  <a:gd name="csX2239" fmla="*/ 85579 w 907813"/>
                  <a:gd name="csY2239" fmla="*/ 513477 h 900541"/>
                  <a:gd name="csX2240" fmla="*/ 85579 w 907813"/>
                  <a:gd name="csY2240" fmla="*/ 511799 h 900541"/>
                  <a:gd name="csX2241" fmla="*/ 83901 w 907813"/>
                  <a:gd name="csY2241" fmla="*/ 511799 h 900541"/>
                  <a:gd name="csX2242" fmla="*/ 85579 w 907813"/>
                  <a:gd name="csY2242" fmla="*/ 511799 h 900541"/>
                  <a:gd name="csX2243" fmla="*/ 83901 w 907813"/>
                  <a:gd name="csY2243" fmla="*/ 511799 h 900541"/>
                  <a:gd name="csX2244" fmla="*/ 83901 w 907813"/>
                  <a:gd name="csY2244" fmla="*/ 510121 h 900541"/>
                  <a:gd name="csX2245" fmla="*/ 83901 w 907813"/>
                  <a:gd name="csY2245" fmla="*/ 507883 h 900541"/>
                  <a:gd name="csX2246" fmla="*/ 85579 w 907813"/>
                  <a:gd name="csY2246" fmla="*/ 507883 h 900541"/>
                  <a:gd name="csX2247" fmla="*/ 85579 w 907813"/>
                  <a:gd name="csY2247" fmla="*/ 506205 h 900541"/>
                  <a:gd name="csX2248" fmla="*/ 87257 w 907813"/>
                  <a:gd name="csY2248" fmla="*/ 506205 h 900541"/>
                  <a:gd name="csX2249" fmla="*/ 89495 w 907813"/>
                  <a:gd name="csY2249" fmla="*/ 506205 h 900541"/>
                  <a:gd name="csX2250" fmla="*/ 91173 w 907813"/>
                  <a:gd name="csY2250" fmla="*/ 506205 h 900541"/>
                  <a:gd name="csX2251" fmla="*/ 91173 w 907813"/>
                  <a:gd name="csY2251" fmla="*/ 504527 h 900541"/>
                  <a:gd name="csX2252" fmla="*/ 92851 w 907813"/>
                  <a:gd name="csY2252" fmla="*/ 504527 h 900541"/>
                  <a:gd name="csX2253" fmla="*/ 92851 w 907813"/>
                  <a:gd name="csY2253" fmla="*/ 502849 h 900541"/>
                  <a:gd name="csX2254" fmla="*/ 94529 w 907813"/>
                  <a:gd name="csY2254" fmla="*/ 502849 h 900541"/>
                  <a:gd name="csX2255" fmla="*/ 96207 w 907813"/>
                  <a:gd name="csY2255" fmla="*/ 502849 h 900541"/>
                  <a:gd name="csX2256" fmla="*/ 96207 w 907813"/>
                  <a:gd name="csY2256" fmla="*/ 504527 h 900541"/>
                  <a:gd name="csX2257" fmla="*/ 98444 w 907813"/>
                  <a:gd name="csY2257" fmla="*/ 504527 h 900541"/>
                  <a:gd name="csX2258" fmla="*/ 98444 w 907813"/>
                  <a:gd name="csY2258" fmla="*/ 506205 h 900541"/>
                  <a:gd name="csX2259" fmla="*/ 98444 w 907813"/>
                  <a:gd name="csY2259" fmla="*/ 504527 h 900541"/>
                  <a:gd name="csX2260" fmla="*/ 98444 w 907813"/>
                  <a:gd name="csY2260" fmla="*/ 506205 h 900541"/>
                  <a:gd name="csX2261" fmla="*/ 100122 w 907813"/>
                  <a:gd name="csY2261" fmla="*/ 506205 h 900541"/>
                  <a:gd name="csX2262" fmla="*/ 100122 w 907813"/>
                  <a:gd name="csY2262" fmla="*/ 507883 h 900541"/>
                  <a:gd name="csX2263" fmla="*/ 100122 w 907813"/>
                  <a:gd name="csY2263" fmla="*/ 510121 h 900541"/>
                  <a:gd name="csX2264" fmla="*/ 100122 w 907813"/>
                  <a:gd name="csY2264" fmla="*/ 511799 h 900541"/>
                  <a:gd name="csX2265" fmla="*/ 101800 w 907813"/>
                  <a:gd name="csY2265" fmla="*/ 511799 h 900541"/>
                  <a:gd name="csX2266" fmla="*/ 103478 w 907813"/>
                  <a:gd name="csY2266" fmla="*/ 511799 h 900541"/>
                  <a:gd name="csX2267" fmla="*/ 105156 w 907813"/>
                  <a:gd name="csY2267" fmla="*/ 511799 h 900541"/>
                  <a:gd name="csX2268" fmla="*/ 107394 w 907813"/>
                  <a:gd name="csY2268" fmla="*/ 511799 h 900541"/>
                  <a:gd name="csX2269" fmla="*/ 109072 w 907813"/>
                  <a:gd name="csY2269" fmla="*/ 511799 h 900541"/>
                  <a:gd name="csX2270" fmla="*/ 109072 w 907813"/>
                  <a:gd name="csY2270" fmla="*/ 513477 h 900541"/>
                  <a:gd name="csX2271" fmla="*/ 110750 w 907813"/>
                  <a:gd name="csY2271" fmla="*/ 513477 h 900541"/>
                  <a:gd name="csX2272" fmla="*/ 109072 w 907813"/>
                  <a:gd name="csY2272" fmla="*/ 513477 h 900541"/>
                  <a:gd name="csX2273" fmla="*/ 110750 w 907813"/>
                  <a:gd name="csY2273" fmla="*/ 513477 h 900541"/>
                  <a:gd name="csX2274" fmla="*/ 110750 w 907813"/>
                  <a:gd name="csY2274" fmla="*/ 515155 h 900541"/>
                  <a:gd name="csX2275" fmla="*/ 112428 w 907813"/>
                  <a:gd name="csY2275" fmla="*/ 515155 h 900541"/>
                  <a:gd name="csX2276" fmla="*/ 114106 w 907813"/>
                  <a:gd name="csY2276" fmla="*/ 515155 h 900541"/>
                  <a:gd name="csX2277" fmla="*/ 115784 w 907813"/>
                  <a:gd name="csY2277" fmla="*/ 515155 h 900541"/>
                  <a:gd name="csX2278" fmla="*/ 118021 w 907813"/>
                  <a:gd name="csY2278" fmla="*/ 515155 h 900541"/>
                  <a:gd name="csX2279" fmla="*/ 119699 w 907813"/>
                  <a:gd name="csY2279" fmla="*/ 513477 h 900541"/>
                  <a:gd name="csX2280" fmla="*/ 121377 w 907813"/>
                  <a:gd name="csY2280" fmla="*/ 513477 h 900541"/>
                  <a:gd name="csX2281" fmla="*/ 121377 w 907813"/>
                  <a:gd name="csY2281" fmla="*/ 511799 h 900541"/>
                  <a:gd name="csX2282" fmla="*/ 123055 w 907813"/>
                  <a:gd name="csY2282" fmla="*/ 511799 h 900541"/>
                  <a:gd name="csX2283" fmla="*/ 123055 w 907813"/>
                  <a:gd name="csY2283" fmla="*/ 510121 h 900541"/>
                  <a:gd name="csX2284" fmla="*/ 123055 w 907813"/>
                  <a:gd name="csY2284" fmla="*/ 507883 h 900541"/>
                  <a:gd name="csX2285" fmla="*/ 124733 w 907813"/>
                  <a:gd name="csY2285" fmla="*/ 507883 h 900541"/>
                  <a:gd name="csX2286" fmla="*/ 123055 w 907813"/>
                  <a:gd name="csY2286" fmla="*/ 507883 h 900541"/>
                  <a:gd name="csX2287" fmla="*/ 124733 w 907813"/>
                  <a:gd name="csY2287" fmla="*/ 507883 h 900541"/>
                  <a:gd name="csX2288" fmla="*/ 124733 w 907813"/>
                  <a:gd name="csY2288" fmla="*/ 506205 h 900541"/>
                  <a:gd name="csX2289" fmla="*/ 126971 w 907813"/>
                  <a:gd name="csY2289" fmla="*/ 506205 h 900541"/>
                  <a:gd name="csX2290" fmla="*/ 128649 w 907813"/>
                  <a:gd name="csY2290" fmla="*/ 506205 h 900541"/>
                  <a:gd name="csX2291" fmla="*/ 128649 w 907813"/>
                  <a:gd name="csY2291" fmla="*/ 504527 h 900541"/>
                  <a:gd name="csX2292" fmla="*/ 130327 w 907813"/>
                  <a:gd name="csY2292" fmla="*/ 504527 h 900541"/>
                  <a:gd name="csX2293" fmla="*/ 130327 w 907813"/>
                  <a:gd name="csY2293" fmla="*/ 502849 h 900541"/>
                  <a:gd name="csX2294" fmla="*/ 130327 w 907813"/>
                  <a:gd name="csY2294" fmla="*/ 501171 h 900541"/>
                  <a:gd name="csX2295" fmla="*/ 133683 w 907813"/>
                  <a:gd name="csY2295" fmla="*/ 498934 h 900541"/>
                  <a:gd name="csX2296" fmla="*/ 133683 w 907813"/>
                  <a:gd name="csY2296" fmla="*/ 497256 h 900541"/>
                  <a:gd name="csX2297" fmla="*/ 133683 w 907813"/>
                  <a:gd name="csY2297" fmla="*/ 495578 h 900541"/>
                  <a:gd name="csX2298" fmla="*/ 135920 w 907813"/>
                  <a:gd name="csY2298" fmla="*/ 495578 h 900541"/>
                  <a:gd name="csX2299" fmla="*/ 135920 w 907813"/>
                  <a:gd name="csY2299" fmla="*/ 493900 h 900541"/>
                  <a:gd name="csX2300" fmla="*/ 137598 w 907813"/>
                  <a:gd name="csY2300" fmla="*/ 492222 h 900541"/>
                  <a:gd name="csX2301" fmla="*/ 139276 w 907813"/>
                  <a:gd name="csY2301" fmla="*/ 492222 h 900541"/>
                  <a:gd name="csX2302" fmla="*/ 139276 w 907813"/>
                  <a:gd name="csY2302" fmla="*/ 489984 h 900541"/>
                  <a:gd name="csX2303" fmla="*/ 139276 w 907813"/>
                  <a:gd name="csY2303" fmla="*/ 489984 h 900541"/>
                  <a:gd name="csX2304" fmla="*/ 140954 w 907813"/>
                  <a:gd name="csY2304" fmla="*/ 489984 h 900541"/>
                  <a:gd name="csX2305" fmla="*/ 142632 w 907813"/>
                  <a:gd name="csY2305" fmla="*/ 489984 h 900541"/>
                  <a:gd name="csX2306" fmla="*/ 142632 w 907813"/>
                  <a:gd name="csY2306" fmla="*/ 492222 h 900541"/>
                  <a:gd name="csX2307" fmla="*/ 144310 w 907813"/>
                  <a:gd name="csY2307" fmla="*/ 492222 h 900541"/>
                  <a:gd name="csX2308" fmla="*/ 144310 w 907813"/>
                  <a:gd name="csY2308" fmla="*/ 493900 h 900541"/>
                  <a:gd name="csX2309" fmla="*/ 144310 w 907813"/>
                  <a:gd name="csY2309" fmla="*/ 493900 h 900541"/>
                  <a:gd name="csX2310" fmla="*/ 146548 w 907813"/>
                  <a:gd name="csY2310" fmla="*/ 493900 h 900541"/>
                  <a:gd name="csX2311" fmla="*/ 148226 w 907813"/>
                  <a:gd name="csY2311" fmla="*/ 493900 h 900541"/>
                  <a:gd name="csX2312" fmla="*/ 149904 w 907813"/>
                  <a:gd name="csY2312" fmla="*/ 493900 h 900541"/>
                  <a:gd name="csX2313" fmla="*/ 151582 w 907813"/>
                  <a:gd name="csY2313" fmla="*/ 493900 h 900541"/>
                  <a:gd name="csX2314" fmla="*/ 153260 w 907813"/>
                  <a:gd name="csY2314" fmla="*/ 493900 h 900541"/>
                  <a:gd name="csX2315" fmla="*/ 155497 w 907813"/>
                  <a:gd name="csY2315" fmla="*/ 493900 h 900541"/>
                  <a:gd name="csX2316" fmla="*/ 157175 w 907813"/>
                  <a:gd name="csY2316" fmla="*/ 493900 h 900541"/>
                  <a:gd name="csX2317" fmla="*/ 158853 w 907813"/>
                  <a:gd name="csY2317" fmla="*/ 493900 h 900541"/>
                  <a:gd name="csX2318" fmla="*/ 160531 w 907813"/>
                  <a:gd name="csY2318" fmla="*/ 493900 h 900541"/>
                  <a:gd name="csX2319" fmla="*/ 162209 w 907813"/>
                  <a:gd name="csY2319" fmla="*/ 493900 h 900541"/>
                  <a:gd name="csX2320" fmla="*/ 162209 w 907813"/>
                  <a:gd name="csY2320" fmla="*/ 492222 h 900541"/>
                  <a:gd name="csX2321" fmla="*/ 164447 w 907813"/>
                  <a:gd name="csY2321" fmla="*/ 492222 h 900541"/>
                  <a:gd name="csX2322" fmla="*/ 164447 w 907813"/>
                  <a:gd name="csY2322" fmla="*/ 489984 h 900541"/>
                  <a:gd name="csX2323" fmla="*/ 166125 w 907813"/>
                  <a:gd name="csY2323" fmla="*/ 489984 h 900541"/>
                  <a:gd name="csX2324" fmla="*/ 166125 w 907813"/>
                  <a:gd name="csY2324" fmla="*/ 488306 h 900541"/>
                  <a:gd name="csX2325" fmla="*/ 166125 w 907813"/>
                  <a:gd name="csY2325" fmla="*/ 486628 h 900541"/>
                  <a:gd name="csX2326" fmla="*/ 167803 w 907813"/>
                  <a:gd name="csY2326" fmla="*/ 486628 h 900541"/>
                  <a:gd name="csX2327" fmla="*/ 167803 w 907813"/>
                  <a:gd name="csY2327" fmla="*/ 484950 h 900541"/>
                  <a:gd name="csX2328" fmla="*/ 169481 w 907813"/>
                  <a:gd name="csY2328" fmla="*/ 484950 h 900541"/>
                  <a:gd name="csX2329" fmla="*/ 169481 w 907813"/>
                  <a:gd name="csY2329" fmla="*/ 483272 h 900541"/>
                  <a:gd name="csX2330" fmla="*/ 171159 w 907813"/>
                  <a:gd name="csY2330" fmla="*/ 483272 h 900541"/>
                  <a:gd name="csX2331" fmla="*/ 171159 w 907813"/>
                  <a:gd name="csY2331" fmla="*/ 481594 h 900541"/>
                  <a:gd name="csX2332" fmla="*/ 171159 w 907813"/>
                  <a:gd name="csY2332" fmla="*/ 479357 h 900541"/>
                  <a:gd name="csX2333" fmla="*/ 172837 w 907813"/>
                  <a:gd name="csY2333" fmla="*/ 477679 h 900541"/>
                  <a:gd name="csX2334" fmla="*/ 175074 w 907813"/>
                  <a:gd name="csY2334" fmla="*/ 476001 h 900541"/>
                  <a:gd name="csX2335" fmla="*/ 175074 w 907813"/>
                  <a:gd name="csY2335" fmla="*/ 474323 h 900541"/>
                  <a:gd name="csX2336" fmla="*/ 175074 w 907813"/>
                  <a:gd name="csY2336" fmla="*/ 472645 h 900541"/>
                  <a:gd name="csX2337" fmla="*/ 175074 w 907813"/>
                  <a:gd name="csY2337" fmla="*/ 472645 h 900541"/>
                  <a:gd name="csX2338" fmla="*/ 175074 w 907813"/>
                  <a:gd name="csY2338" fmla="*/ 472645 h 900541"/>
                  <a:gd name="csX2339" fmla="*/ 172837 w 907813"/>
                  <a:gd name="csY2339" fmla="*/ 472645 h 900541"/>
                  <a:gd name="csX2340" fmla="*/ 172837 w 907813"/>
                  <a:gd name="csY2340" fmla="*/ 470407 h 900541"/>
                  <a:gd name="csX2341" fmla="*/ 172837 w 907813"/>
                  <a:gd name="csY2341" fmla="*/ 468729 h 900541"/>
                  <a:gd name="csX2342" fmla="*/ 171159 w 907813"/>
                  <a:gd name="csY2342" fmla="*/ 467051 h 900541"/>
                  <a:gd name="csX2343" fmla="*/ 171159 w 907813"/>
                  <a:gd name="csY2343" fmla="*/ 465373 h 900541"/>
                  <a:gd name="csX2344" fmla="*/ 169481 w 907813"/>
                  <a:gd name="csY2344" fmla="*/ 461458 h 900541"/>
                  <a:gd name="csX2345" fmla="*/ 169481 w 907813"/>
                  <a:gd name="csY2345" fmla="*/ 459780 h 900541"/>
                  <a:gd name="csX2346" fmla="*/ 169481 w 907813"/>
                  <a:gd name="csY2346" fmla="*/ 458102 h 900541"/>
                  <a:gd name="csX2347" fmla="*/ 169481 w 907813"/>
                  <a:gd name="csY2347" fmla="*/ 456424 h 900541"/>
                  <a:gd name="csX2348" fmla="*/ 169481 w 907813"/>
                  <a:gd name="csY2348" fmla="*/ 454746 h 900541"/>
                  <a:gd name="csX2349" fmla="*/ 169481 w 907813"/>
                  <a:gd name="csY2349" fmla="*/ 453068 h 900541"/>
                  <a:gd name="csX2350" fmla="*/ 169481 w 907813"/>
                  <a:gd name="csY2350" fmla="*/ 450830 h 900541"/>
                  <a:gd name="csX2351" fmla="*/ 166125 w 907813"/>
                  <a:gd name="csY2351" fmla="*/ 449152 h 900541"/>
                  <a:gd name="csX2352" fmla="*/ 166125 w 907813"/>
                  <a:gd name="csY2352" fmla="*/ 447474 h 900541"/>
                  <a:gd name="csX2353" fmla="*/ 164447 w 907813"/>
                  <a:gd name="csY2353" fmla="*/ 444118 h 900541"/>
                  <a:gd name="csX2354" fmla="*/ 162209 w 907813"/>
                  <a:gd name="csY2354" fmla="*/ 444118 h 900541"/>
                  <a:gd name="csX2355" fmla="*/ 162209 w 907813"/>
                  <a:gd name="csY2355" fmla="*/ 441881 h 900541"/>
                  <a:gd name="csX2356" fmla="*/ 160531 w 907813"/>
                  <a:gd name="csY2356" fmla="*/ 441881 h 900541"/>
                  <a:gd name="csX2357" fmla="*/ 158853 w 907813"/>
                  <a:gd name="csY2357" fmla="*/ 441881 h 900541"/>
                  <a:gd name="csX2358" fmla="*/ 158853 w 907813"/>
                  <a:gd name="csY2358" fmla="*/ 440203 h 900541"/>
                  <a:gd name="csX2359" fmla="*/ 157175 w 907813"/>
                  <a:gd name="csY2359" fmla="*/ 440203 h 900541"/>
                  <a:gd name="csX2360" fmla="*/ 157175 w 907813"/>
                  <a:gd name="csY2360" fmla="*/ 440203 h 900541"/>
                  <a:gd name="csX2361" fmla="*/ 157175 w 907813"/>
                  <a:gd name="csY2361" fmla="*/ 438525 h 900541"/>
                  <a:gd name="csX2362" fmla="*/ 157175 w 907813"/>
                  <a:gd name="csY2362" fmla="*/ 436847 h 900541"/>
                  <a:gd name="csX2363" fmla="*/ 158853 w 907813"/>
                  <a:gd name="csY2363" fmla="*/ 436847 h 900541"/>
                  <a:gd name="csX2364" fmla="*/ 158853 w 907813"/>
                  <a:gd name="csY2364" fmla="*/ 435169 h 900541"/>
                  <a:gd name="csX2365" fmla="*/ 160531 w 907813"/>
                  <a:gd name="csY2365" fmla="*/ 435169 h 900541"/>
                  <a:gd name="csX2366" fmla="*/ 160531 w 907813"/>
                  <a:gd name="csY2366" fmla="*/ 436847 h 900541"/>
                  <a:gd name="csX2367" fmla="*/ 162209 w 907813"/>
                  <a:gd name="csY2367" fmla="*/ 436847 h 900541"/>
                  <a:gd name="csX2368" fmla="*/ 164447 w 907813"/>
                  <a:gd name="csY2368" fmla="*/ 436847 h 900541"/>
                  <a:gd name="csX2369" fmla="*/ 166125 w 907813"/>
                  <a:gd name="csY2369" fmla="*/ 436847 h 900541"/>
                  <a:gd name="csX2370" fmla="*/ 167803 w 907813"/>
                  <a:gd name="csY2370" fmla="*/ 436847 h 900541"/>
                  <a:gd name="csX2371" fmla="*/ 167803 w 907813"/>
                  <a:gd name="csY2371" fmla="*/ 435169 h 900541"/>
                  <a:gd name="csX2372" fmla="*/ 167803 w 907813"/>
                  <a:gd name="csY2372" fmla="*/ 435169 h 900541"/>
                  <a:gd name="csX2373" fmla="*/ 169481 w 907813"/>
                  <a:gd name="csY2373" fmla="*/ 435169 h 900541"/>
                  <a:gd name="csX2374" fmla="*/ 169481 w 907813"/>
                  <a:gd name="csY2374" fmla="*/ 432931 h 900541"/>
                  <a:gd name="csX2375" fmla="*/ 171159 w 907813"/>
                  <a:gd name="csY2375" fmla="*/ 431253 h 900541"/>
                  <a:gd name="csX2376" fmla="*/ 172837 w 907813"/>
                  <a:gd name="csY2376" fmla="*/ 431253 h 900541"/>
                  <a:gd name="csX2377" fmla="*/ 172837 w 907813"/>
                  <a:gd name="csY2377" fmla="*/ 429575 h 900541"/>
                  <a:gd name="csX2378" fmla="*/ 172837 w 907813"/>
                  <a:gd name="csY2378" fmla="*/ 427897 h 900541"/>
                  <a:gd name="csX2379" fmla="*/ 172837 w 907813"/>
                  <a:gd name="csY2379" fmla="*/ 426219 h 900541"/>
                  <a:gd name="csX2380" fmla="*/ 172837 w 907813"/>
                  <a:gd name="csY2380" fmla="*/ 424541 h 900541"/>
                  <a:gd name="csX2381" fmla="*/ 171159 w 907813"/>
                  <a:gd name="csY2381" fmla="*/ 422304 h 900541"/>
                  <a:gd name="csX2382" fmla="*/ 171159 w 907813"/>
                  <a:gd name="csY2382" fmla="*/ 420626 h 900541"/>
                  <a:gd name="csX2383" fmla="*/ 171159 w 907813"/>
                  <a:gd name="csY2383" fmla="*/ 418948 h 900541"/>
                  <a:gd name="csX2384" fmla="*/ 171159 w 907813"/>
                  <a:gd name="csY2384" fmla="*/ 418948 h 900541"/>
                  <a:gd name="csX2385" fmla="*/ 171159 w 907813"/>
                  <a:gd name="csY2385" fmla="*/ 418948 h 900541"/>
                  <a:gd name="csX2386" fmla="*/ 169481 w 907813"/>
                  <a:gd name="csY2386" fmla="*/ 418948 h 900541"/>
                  <a:gd name="csX2387" fmla="*/ 169481 w 907813"/>
                  <a:gd name="csY2387" fmla="*/ 417270 h 900541"/>
                  <a:gd name="csX2388" fmla="*/ 167803 w 907813"/>
                  <a:gd name="csY2388" fmla="*/ 417270 h 900541"/>
                  <a:gd name="csX2389" fmla="*/ 166125 w 907813"/>
                  <a:gd name="csY2389" fmla="*/ 417270 h 900541"/>
                  <a:gd name="csX2390" fmla="*/ 166125 w 907813"/>
                  <a:gd name="csY2390" fmla="*/ 415592 h 900541"/>
                  <a:gd name="csX2391" fmla="*/ 166125 w 907813"/>
                  <a:gd name="csY2391" fmla="*/ 413354 h 900541"/>
                  <a:gd name="csX2392" fmla="*/ 164447 w 907813"/>
                  <a:gd name="csY2392" fmla="*/ 413354 h 900541"/>
                  <a:gd name="csX2393" fmla="*/ 162209 w 907813"/>
                  <a:gd name="csY2393" fmla="*/ 415592 h 900541"/>
                  <a:gd name="csX2394" fmla="*/ 162209 w 907813"/>
                  <a:gd name="csY2394" fmla="*/ 417270 h 900541"/>
                  <a:gd name="csX2395" fmla="*/ 160531 w 907813"/>
                  <a:gd name="csY2395" fmla="*/ 417270 h 900541"/>
                  <a:gd name="csX2396" fmla="*/ 160531 w 907813"/>
                  <a:gd name="csY2396" fmla="*/ 418948 h 900541"/>
                  <a:gd name="csX2397" fmla="*/ 158853 w 907813"/>
                  <a:gd name="csY2397" fmla="*/ 418948 h 900541"/>
                  <a:gd name="csX2398" fmla="*/ 158853 w 907813"/>
                  <a:gd name="csY2398" fmla="*/ 420626 h 900541"/>
                  <a:gd name="csX2399" fmla="*/ 158853 w 907813"/>
                  <a:gd name="csY2399" fmla="*/ 422304 h 900541"/>
                  <a:gd name="csX2400" fmla="*/ 157175 w 907813"/>
                  <a:gd name="csY2400" fmla="*/ 422304 h 900541"/>
                  <a:gd name="csX2401" fmla="*/ 155497 w 907813"/>
                  <a:gd name="csY2401" fmla="*/ 422304 h 900541"/>
                  <a:gd name="csX2402" fmla="*/ 153260 w 907813"/>
                  <a:gd name="csY2402" fmla="*/ 422304 h 900541"/>
                  <a:gd name="csX2403" fmla="*/ 151582 w 907813"/>
                  <a:gd name="csY2403" fmla="*/ 422304 h 900541"/>
                  <a:gd name="csX2404" fmla="*/ 148226 w 907813"/>
                  <a:gd name="csY2404" fmla="*/ 422304 h 900541"/>
                  <a:gd name="csX2405" fmla="*/ 146548 w 907813"/>
                  <a:gd name="csY2405" fmla="*/ 422304 h 900541"/>
                  <a:gd name="csX2406" fmla="*/ 146548 w 907813"/>
                  <a:gd name="csY2406" fmla="*/ 424541 h 900541"/>
                  <a:gd name="csX2407" fmla="*/ 146548 w 907813"/>
                  <a:gd name="csY2407" fmla="*/ 426219 h 900541"/>
                  <a:gd name="csX2408" fmla="*/ 144310 w 907813"/>
                  <a:gd name="csY2408" fmla="*/ 426219 h 900541"/>
                  <a:gd name="csX2409" fmla="*/ 142632 w 907813"/>
                  <a:gd name="csY2409" fmla="*/ 426219 h 900541"/>
                  <a:gd name="csX2410" fmla="*/ 142632 w 907813"/>
                  <a:gd name="csY2410" fmla="*/ 424541 h 900541"/>
                  <a:gd name="csX2411" fmla="*/ 140954 w 907813"/>
                  <a:gd name="csY2411" fmla="*/ 424541 h 900541"/>
                  <a:gd name="csX2412" fmla="*/ 140954 w 907813"/>
                  <a:gd name="csY2412" fmla="*/ 426219 h 900541"/>
                  <a:gd name="csX2413" fmla="*/ 139276 w 907813"/>
                  <a:gd name="csY2413" fmla="*/ 426219 h 900541"/>
                  <a:gd name="csX2414" fmla="*/ 139276 w 907813"/>
                  <a:gd name="csY2414" fmla="*/ 427897 h 900541"/>
                  <a:gd name="csX2415" fmla="*/ 139276 w 907813"/>
                  <a:gd name="csY2415" fmla="*/ 429575 h 900541"/>
                  <a:gd name="csX2416" fmla="*/ 139276 w 907813"/>
                  <a:gd name="csY2416" fmla="*/ 431253 h 900541"/>
                  <a:gd name="csX2417" fmla="*/ 137598 w 907813"/>
                  <a:gd name="csY2417" fmla="*/ 431253 h 900541"/>
                  <a:gd name="csX2418" fmla="*/ 135920 w 907813"/>
                  <a:gd name="csY2418" fmla="*/ 431253 h 900541"/>
                  <a:gd name="csX2419" fmla="*/ 133683 w 907813"/>
                  <a:gd name="csY2419" fmla="*/ 431253 h 900541"/>
                  <a:gd name="csX2420" fmla="*/ 133683 w 907813"/>
                  <a:gd name="csY2420" fmla="*/ 432931 h 900541"/>
                  <a:gd name="csX2421" fmla="*/ 133683 w 907813"/>
                  <a:gd name="csY2421" fmla="*/ 435169 h 900541"/>
                  <a:gd name="csX2422" fmla="*/ 132005 w 907813"/>
                  <a:gd name="csY2422" fmla="*/ 435169 h 900541"/>
                  <a:gd name="csX2423" fmla="*/ 130327 w 907813"/>
                  <a:gd name="csY2423" fmla="*/ 435169 h 900541"/>
                  <a:gd name="csX2424" fmla="*/ 130327 w 907813"/>
                  <a:gd name="csY2424" fmla="*/ 436847 h 900541"/>
                  <a:gd name="csX2425" fmla="*/ 130327 w 907813"/>
                  <a:gd name="csY2425" fmla="*/ 438525 h 900541"/>
                  <a:gd name="csX2426" fmla="*/ 130327 w 907813"/>
                  <a:gd name="csY2426" fmla="*/ 440203 h 900541"/>
                  <a:gd name="csX2427" fmla="*/ 130327 w 907813"/>
                  <a:gd name="csY2427" fmla="*/ 441881 h 900541"/>
                  <a:gd name="csX2428" fmla="*/ 128649 w 907813"/>
                  <a:gd name="csY2428" fmla="*/ 441881 h 900541"/>
                  <a:gd name="csX2429" fmla="*/ 128649 w 907813"/>
                  <a:gd name="csY2429" fmla="*/ 444118 h 900541"/>
                  <a:gd name="csX2430" fmla="*/ 126971 w 907813"/>
                  <a:gd name="csY2430" fmla="*/ 444118 h 900541"/>
                  <a:gd name="csX2431" fmla="*/ 126971 w 907813"/>
                  <a:gd name="csY2431" fmla="*/ 444118 h 900541"/>
                  <a:gd name="csX2432" fmla="*/ 124733 w 907813"/>
                  <a:gd name="csY2432" fmla="*/ 441881 h 900541"/>
                  <a:gd name="csX2433" fmla="*/ 124733 w 907813"/>
                  <a:gd name="csY2433" fmla="*/ 440203 h 900541"/>
                  <a:gd name="csX2434" fmla="*/ 123055 w 907813"/>
                  <a:gd name="csY2434" fmla="*/ 440203 h 900541"/>
                  <a:gd name="csX2435" fmla="*/ 123055 w 907813"/>
                  <a:gd name="csY2435" fmla="*/ 438525 h 900541"/>
                  <a:gd name="csX2436" fmla="*/ 123055 w 907813"/>
                  <a:gd name="csY2436" fmla="*/ 436847 h 900541"/>
                  <a:gd name="csX2437" fmla="*/ 123055 w 907813"/>
                  <a:gd name="csY2437" fmla="*/ 436847 h 900541"/>
                  <a:gd name="csX2438" fmla="*/ 123055 w 907813"/>
                  <a:gd name="csY2438" fmla="*/ 435169 h 900541"/>
                  <a:gd name="csX2439" fmla="*/ 121377 w 907813"/>
                  <a:gd name="csY2439" fmla="*/ 435169 h 900541"/>
                  <a:gd name="csX2440" fmla="*/ 121377 w 907813"/>
                  <a:gd name="csY2440" fmla="*/ 432931 h 900541"/>
                  <a:gd name="csX2441" fmla="*/ 119699 w 907813"/>
                  <a:gd name="csY2441" fmla="*/ 432931 h 900541"/>
                  <a:gd name="csX2442" fmla="*/ 119699 w 907813"/>
                  <a:gd name="csY2442" fmla="*/ 431253 h 900541"/>
                  <a:gd name="csX2443" fmla="*/ 118021 w 907813"/>
                  <a:gd name="csY2443" fmla="*/ 431253 h 900541"/>
                  <a:gd name="csX2444" fmla="*/ 118021 w 907813"/>
                  <a:gd name="csY2444" fmla="*/ 429575 h 900541"/>
                  <a:gd name="csX2445" fmla="*/ 118021 w 907813"/>
                  <a:gd name="csY2445" fmla="*/ 427897 h 900541"/>
                  <a:gd name="csX2446" fmla="*/ 115784 w 907813"/>
                  <a:gd name="csY2446" fmla="*/ 427897 h 900541"/>
                  <a:gd name="csX2447" fmla="*/ 115784 w 907813"/>
                  <a:gd name="csY2447" fmla="*/ 429575 h 900541"/>
                  <a:gd name="csX2448" fmla="*/ 114106 w 907813"/>
                  <a:gd name="csY2448" fmla="*/ 429575 h 900541"/>
                  <a:gd name="csX2449" fmla="*/ 114106 w 907813"/>
                  <a:gd name="csY2449" fmla="*/ 431253 h 900541"/>
                  <a:gd name="csX2450" fmla="*/ 112428 w 907813"/>
                  <a:gd name="csY2450" fmla="*/ 431253 h 900541"/>
                  <a:gd name="csX2451" fmla="*/ 112428 w 907813"/>
                  <a:gd name="csY2451" fmla="*/ 432931 h 900541"/>
                  <a:gd name="csX2452" fmla="*/ 114106 w 907813"/>
                  <a:gd name="csY2452" fmla="*/ 435169 h 900541"/>
                  <a:gd name="csX2453" fmla="*/ 115784 w 907813"/>
                  <a:gd name="csY2453" fmla="*/ 435169 h 900541"/>
                  <a:gd name="csX2454" fmla="*/ 115784 w 907813"/>
                  <a:gd name="csY2454" fmla="*/ 436847 h 900541"/>
                  <a:gd name="csX2455" fmla="*/ 118021 w 907813"/>
                  <a:gd name="csY2455" fmla="*/ 436847 h 900541"/>
                  <a:gd name="csX2456" fmla="*/ 118021 w 907813"/>
                  <a:gd name="csY2456" fmla="*/ 438525 h 900541"/>
                  <a:gd name="csX2457" fmla="*/ 118021 w 907813"/>
                  <a:gd name="csY2457" fmla="*/ 440203 h 900541"/>
                  <a:gd name="csX2458" fmla="*/ 118021 w 907813"/>
                  <a:gd name="csY2458" fmla="*/ 441881 h 900541"/>
                  <a:gd name="csX2459" fmla="*/ 115784 w 907813"/>
                  <a:gd name="csY2459" fmla="*/ 441881 h 900541"/>
                  <a:gd name="csX2460" fmla="*/ 115784 w 907813"/>
                  <a:gd name="csY2460" fmla="*/ 440203 h 900541"/>
                  <a:gd name="csX2461" fmla="*/ 114106 w 907813"/>
                  <a:gd name="csY2461" fmla="*/ 440203 h 900541"/>
                  <a:gd name="csX2462" fmla="*/ 114106 w 907813"/>
                  <a:gd name="csY2462" fmla="*/ 438525 h 900541"/>
                  <a:gd name="csX2463" fmla="*/ 112428 w 907813"/>
                  <a:gd name="csY2463" fmla="*/ 436847 h 900541"/>
                  <a:gd name="csX2464" fmla="*/ 110750 w 907813"/>
                  <a:gd name="csY2464" fmla="*/ 436847 h 900541"/>
                  <a:gd name="csX2465" fmla="*/ 110750 w 907813"/>
                  <a:gd name="csY2465" fmla="*/ 435169 h 900541"/>
                  <a:gd name="csX2466" fmla="*/ 109072 w 907813"/>
                  <a:gd name="csY2466" fmla="*/ 435169 h 900541"/>
                  <a:gd name="csX2467" fmla="*/ 109072 w 907813"/>
                  <a:gd name="csY2467" fmla="*/ 432931 h 900541"/>
                  <a:gd name="csX2468" fmla="*/ 107394 w 907813"/>
                  <a:gd name="csY2468" fmla="*/ 432931 h 900541"/>
                  <a:gd name="csX2469" fmla="*/ 105156 w 907813"/>
                  <a:gd name="csY2469" fmla="*/ 432931 h 900541"/>
                  <a:gd name="csX2470" fmla="*/ 103478 w 907813"/>
                  <a:gd name="csY2470" fmla="*/ 432931 h 900541"/>
                  <a:gd name="csX2471" fmla="*/ 101800 w 907813"/>
                  <a:gd name="csY2471" fmla="*/ 431253 h 900541"/>
                  <a:gd name="csX2472" fmla="*/ 100122 w 907813"/>
                  <a:gd name="csY2472" fmla="*/ 431253 h 900541"/>
                  <a:gd name="csX2473" fmla="*/ 100122 w 907813"/>
                  <a:gd name="csY2473" fmla="*/ 432931 h 900541"/>
                  <a:gd name="csX2474" fmla="*/ 98444 w 907813"/>
                  <a:gd name="csY2474" fmla="*/ 432931 h 900541"/>
                  <a:gd name="csX2475" fmla="*/ 96207 w 907813"/>
                  <a:gd name="csY2475" fmla="*/ 432931 h 900541"/>
                  <a:gd name="csX2476" fmla="*/ 94529 w 907813"/>
                  <a:gd name="csY2476" fmla="*/ 432931 h 900541"/>
                  <a:gd name="csX2477" fmla="*/ 92851 w 907813"/>
                  <a:gd name="csY2477" fmla="*/ 432931 h 900541"/>
                  <a:gd name="csX2478" fmla="*/ 91173 w 907813"/>
                  <a:gd name="csY2478" fmla="*/ 432931 h 900541"/>
                  <a:gd name="csX2479" fmla="*/ 89495 w 907813"/>
                  <a:gd name="csY2479" fmla="*/ 432931 h 900541"/>
                  <a:gd name="csX2480" fmla="*/ 87257 w 907813"/>
                  <a:gd name="csY2480" fmla="*/ 432931 h 900541"/>
                  <a:gd name="csX2481" fmla="*/ 87257 w 907813"/>
                  <a:gd name="csY2481" fmla="*/ 435169 h 900541"/>
                  <a:gd name="csX2482" fmla="*/ 85579 w 907813"/>
                  <a:gd name="csY2482" fmla="*/ 435169 h 900541"/>
                  <a:gd name="csX2483" fmla="*/ 83901 w 907813"/>
                  <a:gd name="csY2483" fmla="*/ 435169 h 900541"/>
                  <a:gd name="csX2484" fmla="*/ 82223 w 907813"/>
                  <a:gd name="csY2484" fmla="*/ 435169 h 900541"/>
                  <a:gd name="csX2485" fmla="*/ 82223 w 907813"/>
                  <a:gd name="csY2485" fmla="*/ 436847 h 900541"/>
                  <a:gd name="csX2486" fmla="*/ 80545 w 907813"/>
                  <a:gd name="csY2486" fmla="*/ 436847 h 900541"/>
                  <a:gd name="csX2487" fmla="*/ 78308 w 907813"/>
                  <a:gd name="csY2487" fmla="*/ 436847 h 900541"/>
                  <a:gd name="csX2488" fmla="*/ 76630 w 907813"/>
                  <a:gd name="csY2488" fmla="*/ 436847 h 900541"/>
                  <a:gd name="csX2489" fmla="*/ 76630 w 907813"/>
                  <a:gd name="csY2489" fmla="*/ 438525 h 900541"/>
                  <a:gd name="csX2490" fmla="*/ 76630 w 907813"/>
                  <a:gd name="csY2490" fmla="*/ 440203 h 900541"/>
                  <a:gd name="csX2491" fmla="*/ 74952 w 907813"/>
                  <a:gd name="csY2491" fmla="*/ 440203 h 900541"/>
                  <a:gd name="csX2492" fmla="*/ 73274 w 907813"/>
                  <a:gd name="csY2492" fmla="*/ 440203 h 900541"/>
                  <a:gd name="csX2493" fmla="*/ 69918 w 907813"/>
                  <a:gd name="csY2493" fmla="*/ 440203 h 900541"/>
                  <a:gd name="csX2494" fmla="*/ 69918 w 907813"/>
                  <a:gd name="csY2494" fmla="*/ 438525 h 900541"/>
                  <a:gd name="csX2495" fmla="*/ 66002 w 907813"/>
                  <a:gd name="csY2495" fmla="*/ 436847 h 900541"/>
                  <a:gd name="csX2496" fmla="*/ 64324 w 907813"/>
                  <a:gd name="csY2496" fmla="*/ 436847 h 900541"/>
                  <a:gd name="csX2497" fmla="*/ 62646 w 907813"/>
                  <a:gd name="csY2497" fmla="*/ 436847 h 900541"/>
                  <a:gd name="csX2498" fmla="*/ 60968 w 907813"/>
                  <a:gd name="csY2498" fmla="*/ 436847 h 900541"/>
                  <a:gd name="csX2499" fmla="*/ 57053 w 907813"/>
                  <a:gd name="csY2499" fmla="*/ 435169 h 900541"/>
                  <a:gd name="csX2500" fmla="*/ 55375 w 907813"/>
                  <a:gd name="csY2500" fmla="*/ 435169 h 900541"/>
                  <a:gd name="csX2501" fmla="*/ 53697 w 907813"/>
                  <a:gd name="csY2501" fmla="*/ 435169 h 900541"/>
                  <a:gd name="csX2502" fmla="*/ 52019 w 907813"/>
                  <a:gd name="csY2502" fmla="*/ 435169 h 900541"/>
                  <a:gd name="csX2503" fmla="*/ 49781 w 907813"/>
                  <a:gd name="csY2503" fmla="*/ 435169 h 900541"/>
                  <a:gd name="csX2504" fmla="*/ 49781 w 907813"/>
                  <a:gd name="csY2504" fmla="*/ 432931 h 900541"/>
                  <a:gd name="csX2505" fmla="*/ 46425 w 907813"/>
                  <a:gd name="csY2505" fmla="*/ 432931 h 900541"/>
                  <a:gd name="csX2506" fmla="*/ 46425 w 907813"/>
                  <a:gd name="csY2506" fmla="*/ 431253 h 900541"/>
                  <a:gd name="csX2507" fmla="*/ 44747 w 907813"/>
                  <a:gd name="csY2507" fmla="*/ 431253 h 900541"/>
                  <a:gd name="csX2508" fmla="*/ 43069 w 907813"/>
                  <a:gd name="csY2508" fmla="*/ 431253 h 900541"/>
                  <a:gd name="csX2509" fmla="*/ 41391 w 907813"/>
                  <a:gd name="csY2509" fmla="*/ 431253 h 900541"/>
                  <a:gd name="csX2510" fmla="*/ 41391 w 907813"/>
                  <a:gd name="csY2510" fmla="*/ 429575 h 900541"/>
                  <a:gd name="csX2511" fmla="*/ 39154 w 907813"/>
                  <a:gd name="csY2511" fmla="*/ 429575 h 900541"/>
                  <a:gd name="csX2512" fmla="*/ 39154 w 907813"/>
                  <a:gd name="csY2512" fmla="*/ 427897 h 900541"/>
                  <a:gd name="csX2513" fmla="*/ 39154 w 907813"/>
                  <a:gd name="csY2513" fmla="*/ 426219 h 900541"/>
                  <a:gd name="csX2514" fmla="*/ 37476 w 907813"/>
                  <a:gd name="csY2514" fmla="*/ 424541 h 900541"/>
                  <a:gd name="csX2515" fmla="*/ 37476 w 907813"/>
                  <a:gd name="csY2515" fmla="*/ 422304 h 900541"/>
                  <a:gd name="csX2516" fmla="*/ 37476 w 907813"/>
                  <a:gd name="csY2516" fmla="*/ 420626 h 900541"/>
                  <a:gd name="csX2517" fmla="*/ 37476 w 907813"/>
                  <a:gd name="csY2517" fmla="*/ 418948 h 900541"/>
                  <a:gd name="csX2518" fmla="*/ 39154 w 907813"/>
                  <a:gd name="csY2518" fmla="*/ 418948 h 900541"/>
                  <a:gd name="csX2519" fmla="*/ 39154 w 907813"/>
                  <a:gd name="csY2519" fmla="*/ 417270 h 900541"/>
                  <a:gd name="csX2520" fmla="*/ 39154 w 907813"/>
                  <a:gd name="csY2520" fmla="*/ 418948 h 900541"/>
                  <a:gd name="csX2521" fmla="*/ 39154 w 907813"/>
                  <a:gd name="csY2521" fmla="*/ 417270 h 900541"/>
                  <a:gd name="csX2522" fmla="*/ 39154 w 907813"/>
                  <a:gd name="csY2522" fmla="*/ 415592 h 900541"/>
                  <a:gd name="csX2523" fmla="*/ 39154 w 907813"/>
                  <a:gd name="csY2523" fmla="*/ 413354 h 900541"/>
                  <a:gd name="csX2524" fmla="*/ 37476 w 907813"/>
                  <a:gd name="csY2524" fmla="*/ 413354 h 900541"/>
                  <a:gd name="csX2525" fmla="*/ 37476 w 907813"/>
                  <a:gd name="csY2525" fmla="*/ 411676 h 900541"/>
                  <a:gd name="csX2526" fmla="*/ 35798 w 907813"/>
                  <a:gd name="csY2526" fmla="*/ 411676 h 900541"/>
                  <a:gd name="csX2527" fmla="*/ 34120 w 907813"/>
                  <a:gd name="csY2527" fmla="*/ 411676 h 900541"/>
                  <a:gd name="csX2528" fmla="*/ 34120 w 907813"/>
                  <a:gd name="csY2528" fmla="*/ 409998 h 900541"/>
                  <a:gd name="csX2529" fmla="*/ 32442 w 907813"/>
                  <a:gd name="csY2529" fmla="*/ 409998 h 900541"/>
                  <a:gd name="csX2530" fmla="*/ 32442 w 907813"/>
                  <a:gd name="csY2530" fmla="*/ 408320 h 900541"/>
                  <a:gd name="csX2531" fmla="*/ 32442 w 907813"/>
                  <a:gd name="csY2531" fmla="*/ 406642 h 900541"/>
                  <a:gd name="csX2532" fmla="*/ 30204 w 907813"/>
                  <a:gd name="csY2532" fmla="*/ 404405 h 900541"/>
                  <a:gd name="csX2533" fmla="*/ 28526 w 907813"/>
                  <a:gd name="csY2533" fmla="*/ 404405 h 900541"/>
                  <a:gd name="csX2534" fmla="*/ 26848 w 907813"/>
                  <a:gd name="csY2534" fmla="*/ 402727 h 900541"/>
                  <a:gd name="csX2535" fmla="*/ 26848 w 907813"/>
                  <a:gd name="csY2535" fmla="*/ 401049 h 900541"/>
                  <a:gd name="csX2536" fmla="*/ 26848 w 907813"/>
                  <a:gd name="csY2536" fmla="*/ 401049 h 900541"/>
                  <a:gd name="csX2537" fmla="*/ 28526 w 907813"/>
                  <a:gd name="csY2537" fmla="*/ 401049 h 900541"/>
                  <a:gd name="csX2538" fmla="*/ 30204 w 907813"/>
                  <a:gd name="csY2538" fmla="*/ 401049 h 900541"/>
                  <a:gd name="csX2539" fmla="*/ 32442 w 907813"/>
                  <a:gd name="csY2539" fmla="*/ 402727 h 900541"/>
                  <a:gd name="csX2540" fmla="*/ 34120 w 907813"/>
                  <a:gd name="csY2540" fmla="*/ 402727 h 900541"/>
                  <a:gd name="csX2541" fmla="*/ 34120 w 907813"/>
                  <a:gd name="csY2541" fmla="*/ 401049 h 900541"/>
                  <a:gd name="csX2542" fmla="*/ 35798 w 907813"/>
                  <a:gd name="csY2542" fmla="*/ 401049 h 900541"/>
                  <a:gd name="csX2543" fmla="*/ 37476 w 907813"/>
                  <a:gd name="csY2543" fmla="*/ 401049 h 900541"/>
                  <a:gd name="csX2544" fmla="*/ 37476 w 907813"/>
                  <a:gd name="csY2544" fmla="*/ 399371 h 900541"/>
                  <a:gd name="csX2545" fmla="*/ 37476 w 907813"/>
                  <a:gd name="csY2545" fmla="*/ 397693 h 900541"/>
                  <a:gd name="csX2546" fmla="*/ 37476 w 907813"/>
                  <a:gd name="csY2546" fmla="*/ 396015 h 900541"/>
                  <a:gd name="csX2547" fmla="*/ 39154 w 907813"/>
                  <a:gd name="csY2547" fmla="*/ 396015 h 900541"/>
                  <a:gd name="csX2548" fmla="*/ 39154 w 907813"/>
                  <a:gd name="csY2548" fmla="*/ 393777 h 900541"/>
                  <a:gd name="csX2549" fmla="*/ 41391 w 907813"/>
                  <a:gd name="csY2549" fmla="*/ 393777 h 900541"/>
                  <a:gd name="csX2550" fmla="*/ 43069 w 907813"/>
                  <a:gd name="csY2550" fmla="*/ 393777 h 900541"/>
                  <a:gd name="csX2551" fmla="*/ 44747 w 907813"/>
                  <a:gd name="csY2551" fmla="*/ 396015 h 900541"/>
                  <a:gd name="csX2552" fmla="*/ 46425 w 907813"/>
                  <a:gd name="csY2552" fmla="*/ 396015 h 900541"/>
                  <a:gd name="csX2553" fmla="*/ 48103 w 907813"/>
                  <a:gd name="csY2553" fmla="*/ 396015 h 900541"/>
                  <a:gd name="csX2554" fmla="*/ 48103 w 907813"/>
                  <a:gd name="csY2554" fmla="*/ 393777 h 900541"/>
                  <a:gd name="csX2555" fmla="*/ 46425 w 907813"/>
                  <a:gd name="csY2555" fmla="*/ 393777 h 900541"/>
                  <a:gd name="csX2556" fmla="*/ 44747 w 907813"/>
                  <a:gd name="csY2556" fmla="*/ 392099 h 900541"/>
                  <a:gd name="csX2557" fmla="*/ 43069 w 907813"/>
                  <a:gd name="csY2557" fmla="*/ 390421 h 900541"/>
                  <a:gd name="csX2558" fmla="*/ 41391 w 907813"/>
                  <a:gd name="csY2558" fmla="*/ 390421 h 900541"/>
                  <a:gd name="csX2559" fmla="*/ 39154 w 907813"/>
                  <a:gd name="csY2559" fmla="*/ 390421 h 900541"/>
                  <a:gd name="csX2560" fmla="*/ 37476 w 907813"/>
                  <a:gd name="csY2560" fmla="*/ 390421 h 900541"/>
                  <a:gd name="csX2561" fmla="*/ 37476 w 907813"/>
                  <a:gd name="csY2561" fmla="*/ 388743 h 900541"/>
                  <a:gd name="csX2562" fmla="*/ 35798 w 907813"/>
                  <a:gd name="csY2562" fmla="*/ 388743 h 900541"/>
                  <a:gd name="csX2563" fmla="*/ 34120 w 907813"/>
                  <a:gd name="csY2563" fmla="*/ 388743 h 900541"/>
                  <a:gd name="csX2564" fmla="*/ 32442 w 907813"/>
                  <a:gd name="csY2564" fmla="*/ 388743 h 900541"/>
                  <a:gd name="csX2565" fmla="*/ 30204 w 907813"/>
                  <a:gd name="csY2565" fmla="*/ 388743 h 900541"/>
                  <a:gd name="csX2566" fmla="*/ 28526 w 907813"/>
                  <a:gd name="csY2566" fmla="*/ 388743 h 900541"/>
                  <a:gd name="csX2567" fmla="*/ 28526 w 907813"/>
                  <a:gd name="csY2567" fmla="*/ 388743 h 900541"/>
                  <a:gd name="csX2568" fmla="*/ 28526 w 907813"/>
                  <a:gd name="csY2568" fmla="*/ 388743 h 900541"/>
                  <a:gd name="csX2569" fmla="*/ 26848 w 907813"/>
                  <a:gd name="csY2569" fmla="*/ 388743 h 900541"/>
                  <a:gd name="csX2570" fmla="*/ 25170 w 907813"/>
                  <a:gd name="csY2570" fmla="*/ 387065 h 900541"/>
                  <a:gd name="csX2571" fmla="*/ 23492 w 907813"/>
                  <a:gd name="csY2571" fmla="*/ 387065 h 900541"/>
                  <a:gd name="csX2572" fmla="*/ 21255 w 907813"/>
                  <a:gd name="csY2572" fmla="*/ 387065 h 900541"/>
                  <a:gd name="csX2573" fmla="*/ 19577 w 907813"/>
                  <a:gd name="csY2573" fmla="*/ 387065 h 900541"/>
                  <a:gd name="csX2574" fmla="*/ 17899 w 907813"/>
                  <a:gd name="csY2574" fmla="*/ 387065 h 900541"/>
                  <a:gd name="csX2575" fmla="*/ 16221 w 907813"/>
                  <a:gd name="csY2575" fmla="*/ 387065 h 900541"/>
                  <a:gd name="csX2576" fmla="*/ 14543 w 907813"/>
                  <a:gd name="csY2576" fmla="*/ 387065 h 900541"/>
                  <a:gd name="csX2577" fmla="*/ 14543 w 907813"/>
                  <a:gd name="csY2577" fmla="*/ 384828 h 900541"/>
                  <a:gd name="csX2578" fmla="*/ 12865 w 907813"/>
                  <a:gd name="csY2578" fmla="*/ 383150 h 900541"/>
                  <a:gd name="csX2579" fmla="*/ 10627 w 907813"/>
                  <a:gd name="csY2579" fmla="*/ 383150 h 900541"/>
                  <a:gd name="csX2580" fmla="*/ 10627 w 907813"/>
                  <a:gd name="csY2580" fmla="*/ 381472 h 900541"/>
                  <a:gd name="csX2581" fmla="*/ 8949 w 907813"/>
                  <a:gd name="csY2581" fmla="*/ 381472 h 900541"/>
                  <a:gd name="csX2582" fmla="*/ 8949 w 907813"/>
                  <a:gd name="csY2582" fmla="*/ 379794 h 900541"/>
                  <a:gd name="csX2583" fmla="*/ 7271 w 907813"/>
                  <a:gd name="csY2583" fmla="*/ 379794 h 900541"/>
                  <a:gd name="csX2584" fmla="*/ 5593 w 907813"/>
                  <a:gd name="csY2584" fmla="*/ 378116 h 900541"/>
                  <a:gd name="csX2585" fmla="*/ 3915 w 907813"/>
                  <a:gd name="csY2585" fmla="*/ 378116 h 900541"/>
                  <a:gd name="csX2586" fmla="*/ 3915 w 907813"/>
                  <a:gd name="csY2586" fmla="*/ 375878 h 900541"/>
                  <a:gd name="csX2587" fmla="*/ 1678 w 907813"/>
                  <a:gd name="csY2587" fmla="*/ 375878 h 900541"/>
                  <a:gd name="csX2588" fmla="*/ 0 w 907813"/>
                  <a:gd name="csY2588" fmla="*/ 375878 h 900541"/>
                  <a:gd name="csX2589" fmla="*/ 0 w 907813"/>
                  <a:gd name="csY2589" fmla="*/ 372522 h 900541"/>
                  <a:gd name="csX2590" fmla="*/ 1678 w 907813"/>
                  <a:gd name="csY2590" fmla="*/ 372522 h 900541"/>
                  <a:gd name="csX2591" fmla="*/ 3915 w 907813"/>
                  <a:gd name="csY2591" fmla="*/ 370844 h 900541"/>
                  <a:gd name="csX2592" fmla="*/ 5593 w 907813"/>
                  <a:gd name="csY2592" fmla="*/ 370844 h 900541"/>
                  <a:gd name="csX2593" fmla="*/ 5593 w 907813"/>
                  <a:gd name="csY2593" fmla="*/ 369166 h 900541"/>
                  <a:gd name="csX2594" fmla="*/ 7271 w 907813"/>
                  <a:gd name="csY2594" fmla="*/ 369166 h 900541"/>
                  <a:gd name="csX2595" fmla="*/ 8949 w 907813"/>
                  <a:gd name="csY2595" fmla="*/ 369166 h 900541"/>
                  <a:gd name="csX2596" fmla="*/ 10627 w 907813"/>
                  <a:gd name="csY2596" fmla="*/ 369166 h 900541"/>
                  <a:gd name="csX2597" fmla="*/ 12865 w 907813"/>
                  <a:gd name="csY2597" fmla="*/ 367488 h 900541"/>
                  <a:gd name="csX2598" fmla="*/ 14543 w 907813"/>
                  <a:gd name="csY2598" fmla="*/ 367488 h 900541"/>
                  <a:gd name="csX2599" fmla="*/ 14543 w 907813"/>
                  <a:gd name="csY2599" fmla="*/ 365251 h 900541"/>
                  <a:gd name="csX2600" fmla="*/ 12865 w 907813"/>
                  <a:gd name="csY2600" fmla="*/ 365251 h 900541"/>
                  <a:gd name="csX2601" fmla="*/ 12865 w 907813"/>
                  <a:gd name="csY2601" fmla="*/ 363573 h 900541"/>
                  <a:gd name="csX2602" fmla="*/ 14543 w 907813"/>
                  <a:gd name="csY2602" fmla="*/ 363573 h 900541"/>
                  <a:gd name="csX2603" fmla="*/ 14543 w 907813"/>
                  <a:gd name="csY2603" fmla="*/ 361895 h 900541"/>
                  <a:gd name="csX2604" fmla="*/ 14543 w 907813"/>
                  <a:gd name="csY2604" fmla="*/ 360217 h 900541"/>
                  <a:gd name="csX2605" fmla="*/ 16221 w 907813"/>
                  <a:gd name="csY2605" fmla="*/ 360217 h 900541"/>
                  <a:gd name="csX2606" fmla="*/ 16221 w 907813"/>
                  <a:gd name="csY2606" fmla="*/ 358539 h 900541"/>
                  <a:gd name="csX2607" fmla="*/ 19577 w 907813"/>
                  <a:gd name="csY2607" fmla="*/ 358539 h 900541"/>
                  <a:gd name="csX2608" fmla="*/ 19577 w 907813"/>
                  <a:gd name="csY2608" fmla="*/ 360217 h 900541"/>
                  <a:gd name="csX2609" fmla="*/ 21255 w 907813"/>
                  <a:gd name="csY2609" fmla="*/ 360217 h 900541"/>
                  <a:gd name="csX2610" fmla="*/ 23492 w 907813"/>
                  <a:gd name="csY2610" fmla="*/ 358539 h 900541"/>
                  <a:gd name="csX2611" fmla="*/ 25170 w 907813"/>
                  <a:gd name="csY2611" fmla="*/ 358539 h 900541"/>
                  <a:gd name="csX2612" fmla="*/ 25170 w 907813"/>
                  <a:gd name="csY2612" fmla="*/ 356301 h 900541"/>
                  <a:gd name="csX2613" fmla="*/ 26848 w 907813"/>
                  <a:gd name="csY2613" fmla="*/ 356301 h 900541"/>
                  <a:gd name="csX2614" fmla="*/ 26848 w 907813"/>
                  <a:gd name="csY2614" fmla="*/ 354623 h 900541"/>
                  <a:gd name="csX2615" fmla="*/ 26848 w 907813"/>
                  <a:gd name="csY2615" fmla="*/ 354623 h 900541"/>
                  <a:gd name="csX2616" fmla="*/ 26848 w 907813"/>
                  <a:gd name="csY2616" fmla="*/ 352945 h 900541"/>
                  <a:gd name="csX2617" fmla="*/ 26848 w 907813"/>
                  <a:gd name="csY2617" fmla="*/ 352945 h 900541"/>
                  <a:gd name="csX2618" fmla="*/ 26848 w 907813"/>
                  <a:gd name="csY2618" fmla="*/ 351267 h 900541"/>
                  <a:gd name="csX2619" fmla="*/ 28526 w 907813"/>
                  <a:gd name="csY2619" fmla="*/ 351267 h 900541"/>
                  <a:gd name="csX2620" fmla="*/ 28526 w 907813"/>
                  <a:gd name="csY2620" fmla="*/ 351267 h 900541"/>
                  <a:gd name="csX2621" fmla="*/ 30204 w 907813"/>
                  <a:gd name="csY2621" fmla="*/ 351267 h 900541"/>
                  <a:gd name="csX2622" fmla="*/ 30204 w 907813"/>
                  <a:gd name="csY2622" fmla="*/ 349589 h 900541"/>
                  <a:gd name="csX2623" fmla="*/ 32442 w 907813"/>
                  <a:gd name="csY2623" fmla="*/ 347352 h 900541"/>
                  <a:gd name="csX2624" fmla="*/ 34120 w 907813"/>
                  <a:gd name="csY2624" fmla="*/ 345674 h 900541"/>
                  <a:gd name="csX2625" fmla="*/ 35798 w 907813"/>
                  <a:gd name="csY2625" fmla="*/ 345674 h 900541"/>
                  <a:gd name="csX2626" fmla="*/ 37476 w 907813"/>
                  <a:gd name="csY2626" fmla="*/ 345674 h 900541"/>
                  <a:gd name="csX2627" fmla="*/ 39154 w 907813"/>
                  <a:gd name="csY2627" fmla="*/ 342318 h 900541"/>
                  <a:gd name="csX2628" fmla="*/ 39154 w 907813"/>
                  <a:gd name="csY2628" fmla="*/ 343996 h 900541"/>
                  <a:gd name="csX2629" fmla="*/ 39154 w 907813"/>
                  <a:gd name="csY2629" fmla="*/ 342318 h 900541"/>
                  <a:gd name="csX2630" fmla="*/ 41391 w 907813"/>
                  <a:gd name="csY2630" fmla="*/ 342318 h 900541"/>
                  <a:gd name="csX2631" fmla="*/ 43069 w 907813"/>
                  <a:gd name="csY2631" fmla="*/ 340640 h 900541"/>
                  <a:gd name="csX2632" fmla="*/ 44747 w 907813"/>
                  <a:gd name="csY2632" fmla="*/ 340640 h 900541"/>
                  <a:gd name="csX2633" fmla="*/ 44747 w 907813"/>
                  <a:gd name="csY2633" fmla="*/ 342318 h 900541"/>
                  <a:gd name="csX2634" fmla="*/ 46425 w 907813"/>
                  <a:gd name="csY2634" fmla="*/ 342318 h 900541"/>
                  <a:gd name="csX2635" fmla="*/ 46425 w 907813"/>
                  <a:gd name="csY2635" fmla="*/ 343996 h 900541"/>
                  <a:gd name="csX2636" fmla="*/ 46425 w 907813"/>
                  <a:gd name="csY2636" fmla="*/ 345674 h 900541"/>
                  <a:gd name="csX2637" fmla="*/ 49781 w 907813"/>
                  <a:gd name="csY2637" fmla="*/ 345674 h 900541"/>
                  <a:gd name="csX2638" fmla="*/ 52019 w 907813"/>
                  <a:gd name="csY2638" fmla="*/ 345674 h 900541"/>
                  <a:gd name="csX2639" fmla="*/ 53697 w 907813"/>
                  <a:gd name="csY2639" fmla="*/ 345674 h 900541"/>
                  <a:gd name="csX2640" fmla="*/ 55375 w 907813"/>
                  <a:gd name="csY2640" fmla="*/ 345674 h 900541"/>
                  <a:gd name="csX2641" fmla="*/ 57053 w 907813"/>
                  <a:gd name="csY2641" fmla="*/ 345674 h 900541"/>
                  <a:gd name="csX2642" fmla="*/ 57053 w 907813"/>
                  <a:gd name="csY2642" fmla="*/ 343996 h 900541"/>
                  <a:gd name="csX2643" fmla="*/ 58731 w 907813"/>
                  <a:gd name="csY2643" fmla="*/ 343996 h 900541"/>
                  <a:gd name="csX2644" fmla="*/ 58731 w 907813"/>
                  <a:gd name="csY2644" fmla="*/ 342318 h 900541"/>
                  <a:gd name="csX2645" fmla="*/ 58731 w 907813"/>
                  <a:gd name="csY2645" fmla="*/ 340640 h 900541"/>
                  <a:gd name="csX2646" fmla="*/ 57053 w 907813"/>
                  <a:gd name="csY2646" fmla="*/ 340640 h 900541"/>
                  <a:gd name="csX2647" fmla="*/ 57053 w 907813"/>
                  <a:gd name="csY2647" fmla="*/ 338962 h 900541"/>
                  <a:gd name="csX2648" fmla="*/ 55375 w 907813"/>
                  <a:gd name="csY2648" fmla="*/ 338962 h 900541"/>
                  <a:gd name="csX2649" fmla="*/ 53697 w 907813"/>
                  <a:gd name="csY2649" fmla="*/ 338962 h 900541"/>
                  <a:gd name="csX2650" fmla="*/ 52019 w 907813"/>
                  <a:gd name="csY2650" fmla="*/ 338962 h 900541"/>
                  <a:gd name="csX2651" fmla="*/ 52019 w 907813"/>
                  <a:gd name="csY2651" fmla="*/ 336724 h 900541"/>
                  <a:gd name="csX2652" fmla="*/ 52019 w 907813"/>
                  <a:gd name="csY2652" fmla="*/ 335046 h 900541"/>
                  <a:gd name="csX2653" fmla="*/ 53697 w 907813"/>
                  <a:gd name="csY2653" fmla="*/ 335046 h 900541"/>
                  <a:gd name="csX2654" fmla="*/ 55375 w 907813"/>
                  <a:gd name="csY2654" fmla="*/ 333368 h 900541"/>
                  <a:gd name="csX2655" fmla="*/ 55375 w 907813"/>
                  <a:gd name="csY2655" fmla="*/ 331690 h 900541"/>
                  <a:gd name="csX2656" fmla="*/ 57053 w 907813"/>
                  <a:gd name="csY2656" fmla="*/ 331690 h 900541"/>
                  <a:gd name="csX2657" fmla="*/ 57053 w 907813"/>
                  <a:gd name="csY2657" fmla="*/ 330012 h 900541"/>
                  <a:gd name="csX2658" fmla="*/ 58731 w 907813"/>
                  <a:gd name="csY2658" fmla="*/ 330012 h 900541"/>
                  <a:gd name="csX2659" fmla="*/ 60968 w 907813"/>
                  <a:gd name="csY2659" fmla="*/ 327775 h 900541"/>
                  <a:gd name="csX2660" fmla="*/ 60968 w 907813"/>
                  <a:gd name="csY2660" fmla="*/ 327775 h 900541"/>
                  <a:gd name="csX2661" fmla="*/ 62646 w 907813"/>
                  <a:gd name="csY2661" fmla="*/ 326097 h 900541"/>
                  <a:gd name="csX2662" fmla="*/ 64324 w 907813"/>
                  <a:gd name="csY2662" fmla="*/ 324419 h 900541"/>
                  <a:gd name="csX2663" fmla="*/ 64324 w 907813"/>
                  <a:gd name="csY2663" fmla="*/ 326097 h 900541"/>
                  <a:gd name="csX2664" fmla="*/ 64324 w 907813"/>
                  <a:gd name="csY2664" fmla="*/ 326097 h 900541"/>
                  <a:gd name="csX2665" fmla="*/ 66002 w 907813"/>
                  <a:gd name="csY2665" fmla="*/ 326097 h 900541"/>
                  <a:gd name="csX2666" fmla="*/ 67680 w 907813"/>
                  <a:gd name="csY2666" fmla="*/ 326097 h 900541"/>
                  <a:gd name="csX2667" fmla="*/ 69918 w 907813"/>
                  <a:gd name="csY2667" fmla="*/ 324419 h 900541"/>
                  <a:gd name="csX2668" fmla="*/ 71596 w 907813"/>
                  <a:gd name="csY2668" fmla="*/ 324419 h 900541"/>
                  <a:gd name="csX2669" fmla="*/ 73274 w 907813"/>
                  <a:gd name="csY2669" fmla="*/ 326097 h 900541"/>
                  <a:gd name="csX2670" fmla="*/ 73274 w 907813"/>
                  <a:gd name="csY2670" fmla="*/ 326097 h 900541"/>
                  <a:gd name="csX2671" fmla="*/ 74952 w 907813"/>
                  <a:gd name="csY2671" fmla="*/ 326097 h 900541"/>
                  <a:gd name="csX2672" fmla="*/ 74952 w 907813"/>
                  <a:gd name="csY2672" fmla="*/ 324419 h 900541"/>
                  <a:gd name="csX2673" fmla="*/ 74952 w 907813"/>
                  <a:gd name="csY2673" fmla="*/ 322741 h 900541"/>
                  <a:gd name="csX2674" fmla="*/ 76630 w 907813"/>
                  <a:gd name="csY2674" fmla="*/ 322741 h 900541"/>
                  <a:gd name="csX2675" fmla="*/ 78308 w 907813"/>
                  <a:gd name="csY2675" fmla="*/ 321063 h 900541"/>
                  <a:gd name="csX2676" fmla="*/ 80545 w 907813"/>
                  <a:gd name="csY2676" fmla="*/ 318825 h 900541"/>
                  <a:gd name="csX2677" fmla="*/ 82223 w 907813"/>
                  <a:gd name="csY2677" fmla="*/ 318825 h 900541"/>
                  <a:gd name="csX2678" fmla="*/ 82223 w 907813"/>
                  <a:gd name="csY2678" fmla="*/ 317147 h 900541"/>
                  <a:gd name="csX2679" fmla="*/ 83901 w 907813"/>
                  <a:gd name="csY2679" fmla="*/ 317147 h 900541"/>
                  <a:gd name="csX2680" fmla="*/ 87257 w 907813"/>
                  <a:gd name="csY2680" fmla="*/ 317147 h 900541"/>
                  <a:gd name="csX2681" fmla="*/ 92851 w 907813"/>
                  <a:gd name="csY2681" fmla="*/ 315469 h 900541"/>
                  <a:gd name="csX2682" fmla="*/ 96207 w 907813"/>
                  <a:gd name="csY2682" fmla="*/ 315469 h 900541"/>
                  <a:gd name="csX2683" fmla="*/ 98444 w 907813"/>
                  <a:gd name="csY2683" fmla="*/ 315469 h 900541"/>
                  <a:gd name="csX2684" fmla="*/ 98444 w 907813"/>
                  <a:gd name="csY2684" fmla="*/ 317147 h 900541"/>
                  <a:gd name="csX2685" fmla="*/ 100122 w 907813"/>
                  <a:gd name="csY2685" fmla="*/ 317147 h 900541"/>
                  <a:gd name="csX2686" fmla="*/ 100122 w 907813"/>
                  <a:gd name="csY2686" fmla="*/ 317147 h 900541"/>
                  <a:gd name="csX2687" fmla="*/ 101800 w 907813"/>
                  <a:gd name="csY2687" fmla="*/ 317147 h 900541"/>
                  <a:gd name="csX2688" fmla="*/ 103478 w 907813"/>
                  <a:gd name="csY2688" fmla="*/ 317147 h 900541"/>
                  <a:gd name="csX2689" fmla="*/ 103478 w 907813"/>
                  <a:gd name="csY2689" fmla="*/ 318825 h 900541"/>
                  <a:gd name="csX2690" fmla="*/ 103478 w 907813"/>
                  <a:gd name="csY2690" fmla="*/ 321063 h 900541"/>
                  <a:gd name="csX2691" fmla="*/ 103478 w 907813"/>
                  <a:gd name="csY2691" fmla="*/ 322741 h 900541"/>
                  <a:gd name="csX2692" fmla="*/ 103478 w 907813"/>
                  <a:gd name="csY2692" fmla="*/ 324419 h 900541"/>
                  <a:gd name="csX2693" fmla="*/ 101800 w 907813"/>
                  <a:gd name="csY2693" fmla="*/ 324419 h 900541"/>
                  <a:gd name="csX2694" fmla="*/ 100122 w 907813"/>
                  <a:gd name="csY2694" fmla="*/ 326097 h 900541"/>
                  <a:gd name="csX2695" fmla="*/ 100122 w 907813"/>
                  <a:gd name="csY2695" fmla="*/ 327775 h 900541"/>
                  <a:gd name="csX2696" fmla="*/ 100122 w 907813"/>
                  <a:gd name="csY2696" fmla="*/ 330012 h 900541"/>
                  <a:gd name="csX2697" fmla="*/ 100122 w 907813"/>
                  <a:gd name="csY2697" fmla="*/ 331690 h 900541"/>
                  <a:gd name="csX2698" fmla="*/ 100122 w 907813"/>
                  <a:gd name="csY2698" fmla="*/ 333368 h 900541"/>
                  <a:gd name="csX2699" fmla="*/ 100122 w 907813"/>
                  <a:gd name="csY2699" fmla="*/ 335046 h 900541"/>
                  <a:gd name="csX2700" fmla="*/ 100122 w 907813"/>
                  <a:gd name="csY2700" fmla="*/ 336724 h 900541"/>
                  <a:gd name="csX2701" fmla="*/ 98444 w 907813"/>
                  <a:gd name="csY2701" fmla="*/ 338962 h 900541"/>
                  <a:gd name="csX2702" fmla="*/ 96207 w 907813"/>
                  <a:gd name="csY2702" fmla="*/ 338962 h 900541"/>
                  <a:gd name="csX2703" fmla="*/ 96207 w 907813"/>
                  <a:gd name="csY2703" fmla="*/ 340640 h 900541"/>
                  <a:gd name="csX2704" fmla="*/ 98444 w 907813"/>
                  <a:gd name="csY2704" fmla="*/ 340640 h 900541"/>
                  <a:gd name="csX2705" fmla="*/ 100122 w 907813"/>
                  <a:gd name="csY2705" fmla="*/ 340640 h 900541"/>
                  <a:gd name="csX2706" fmla="*/ 100122 w 907813"/>
                  <a:gd name="csY2706" fmla="*/ 342318 h 900541"/>
                  <a:gd name="csX2707" fmla="*/ 100122 w 907813"/>
                  <a:gd name="csY2707" fmla="*/ 343996 h 900541"/>
                  <a:gd name="csX2708" fmla="*/ 101800 w 907813"/>
                  <a:gd name="csY2708" fmla="*/ 345674 h 900541"/>
                  <a:gd name="csX2709" fmla="*/ 103478 w 907813"/>
                  <a:gd name="csY2709" fmla="*/ 345674 h 900541"/>
                  <a:gd name="csX2710" fmla="*/ 103478 w 907813"/>
                  <a:gd name="csY2710" fmla="*/ 347352 h 900541"/>
                  <a:gd name="csX2711" fmla="*/ 105156 w 907813"/>
                  <a:gd name="csY2711" fmla="*/ 347352 h 900541"/>
                  <a:gd name="csX2712" fmla="*/ 107394 w 907813"/>
                  <a:gd name="csY2712" fmla="*/ 347352 h 900541"/>
                  <a:gd name="csX2713" fmla="*/ 109072 w 907813"/>
                  <a:gd name="csY2713" fmla="*/ 347352 h 900541"/>
                  <a:gd name="csX2714" fmla="*/ 109072 w 907813"/>
                  <a:gd name="csY2714" fmla="*/ 345674 h 900541"/>
                  <a:gd name="csX2715" fmla="*/ 110750 w 907813"/>
                  <a:gd name="csY2715" fmla="*/ 345674 h 900541"/>
                  <a:gd name="csX2716" fmla="*/ 112428 w 907813"/>
                  <a:gd name="csY2716" fmla="*/ 345674 h 900541"/>
                  <a:gd name="csX2717" fmla="*/ 112428 w 907813"/>
                  <a:gd name="csY2717" fmla="*/ 347352 h 900541"/>
                  <a:gd name="csX2718" fmla="*/ 114106 w 907813"/>
                  <a:gd name="csY2718" fmla="*/ 347352 h 900541"/>
                  <a:gd name="csX2719" fmla="*/ 115784 w 907813"/>
                  <a:gd name="csY2719" fmla="*/ 347352 h 900541"/>
                  <a:gd name="csX2720" fmla="*/ 118021 w 907813"/>
                  <a:gd name="csY2720" fmla="*/ 347352 h 900541"/>
                  <a:gd name="csX2721" fmla="*/ 119699 w 907813"/>
                  <a:gd name="csY2721" fmla="*/ 347352 h 900541"/>
                  <a:gd name="csX2722" fmla="*/ 121377 w 907813"/>
                  <a:gd name="csY2722" fmla="*/ 347352 h 900541"/>
                  <a:gd name="csX2723" fmla="*/ 121377 w 907813"/>
                  <a:gd name="csY2723" fmla="*/ 345674 h 900541"/>
                  <a:gd name="csX2724" fmla="*/ 123055 w 907813"/>
                  <a:gd name="csY2724" fmla="*/ 345674 h 900541"/>
                  <a:gd name="csX2725" fmla="*/ 124733 w 907813"/>
                  <a:gd name="csY2725" fmla="*/ 345674 h 900541"/>
                  <a:gd name="csX2726" fmla="*/ 126971 w 907813"/>
                  <a:gd name="csY2726" fmla="*/ 345674 h 900541"/>
                  <a:gd name="csX2727" fmla="*/ 128649 w 907813"/>
                  <a:gd name="csY2727" fmla="*/ 347352 h 900541"/>
                  <a:gd name="csX2728" fmla="*/ 128649 w 907813"/>
                  <a:gd name="csY2728" fmla="*/ 349589 h 900541"/>
                  <a:gd name="csX2729" fmla="*/ 128649 w 907813"/>
                  <a:gd name="csY2729" fmla="*/ 349589 h 900541"/>
                  <a:gd name="csX2730" fmla="*/ 130327 w 907813"/>
                  <a:gd name="csY2730" fmla="*/ 349589 h 900541"/>
                  <a:gd name="csX2731" fmla="*/ 130327 w 907813"/>
                  <a:gd name="csY2731" fmla="*/ 347352 h 900541"/>
                  <a:gd name="csX2732" fmla="*/ 132005 w 907813"/>
                  <a:gd name="csY2732" fmla="*/ 347352 h 900541"/>
                  <a:gd name="csX2733" fmla="*/ 133683 w 907813"/>
                  <a:gd name="csY2733" fmla="*/ 347352 h 900541"/>
                  <a:gd name="csX2734" fmla="*/ 133683 w 907813"/>
                  <a:gd name="csY2734" fmla="*/ 349589 h 900541"/>
                  <a:gd name="csX2735" fmla="*/ 135920 w 907813"/>
                  <a:gd name="csY2735" fmla="*/ 349589 h 900541"/>
                  <a:gd name="csX2736" fmla="*/ 137598 w 907813"/>
                  <a:gd name="csY2736" fmla="*/ 349589 h 900541"/>
                  <a:gd name="csX2737" fmla="*/ 139276 w 907813"/>
                  <a:gd name="csY2737" fmla="*/ 347352 h 900541"/>
                  <a:gd name="csX2738" fmla="*/ 140954 w 907813"/>
                  <a:gd name="csY2738" fmla="*/ 347352 h 900541"/>
                  <a:gd name="csX2739" fmla="*/ 140954 w 907813"/>
                  <a:gd name="csY2739" fmla="*/ 347352 h 900541"/>
                  <a:gd name="csX2740" fmla="*/ 142632 w 907813"/>
                  <a:gd name="csY2740" fmla="*/ 347352 h 900541"/>
                  <a:gd name="csX2741" fmla="*/ 144310 w 907813"/>
                  <a:gd name="csY2741" fmla="*/ 347352 h 900541"/>
                  <a:gd name="csX2742" fmla="*/ 146548 w 907813"/>
                  <a:gd name="csY2742" fmla="*/ 347352 h 900541"/>
                  <a:gd name="csX2743" fmla="*/ 146548 w 907813"/>
                  <a:gd name="csY2743" fmla="*/ 349589 h 900541"/>
                  <a:gd name="csX2744" fmla="*/ 148226 w 907813"/>
                  <a:gd name="csY2744" fmla="*/ 349589 h 900541"/>
                  <a:gd name="csX2745" fmla="*/ 149904 w 907813"/>
                  <a:gd name="csY2745" fmla="*/ 349589 h 900541"/>
                  <a:gd name="csX2746" fmla="*/ 149904 w 907813"/>
                  <a:gd name="csY2746" fmla="*/ 347352 h 900541"/>
                  <a:gd name="csX2747" fmla="*/ 151582 w 907813"/>
                  <a:gd name="csY2747" fmla="*/ 347352 h 900541"/>
                  <a:gd name="csX2748" fmla="*/ 149904 w 907813"/>
                  <a:gd name="csY2748" fmla="*/ 347352 h 900541"/>
                  <a:gd name="csX2749" fmla="*/ 151582 w 907813"/>
                  <a:gd name="csY2749" fmla="*/ 345674 h 900541"/>
                  <a:gd name="csX2750" fmla="*/ 153260 w 907813"/>
                  <a:gd name="csY2750" fmla="*/ 342318 h 900541"/>
                  <a:gd name="csX2751" fmla="*/ 153260 w 907813"/>
                  <a:gd name="csY2751" fmla="*/ 340640 h 900541"/>
                  <a:gd name="csX2752" fmla="*/ 153260 w 907813"/>
                  <a:gd name="csY2752" fmla="*/ 338962 h 900541"/>
                  <a:gd name="csX2753" fmla="*/ 155497 w 907813"/>
                  <a:gd name="csY2753" fmla="*/ 336724 h 900541"/>
                  <a:gd name="csX2754" fmla="*/ 157175 w 907813"/>
                  <a:gd name="csY2754" fmla="*/ 336724 h 900541"/>
                  <a:gd name="csX2755" fmla="*/ 157175 w 907813"/>
                  <a:gd name="csY2755" fmla="*/ 335046 h 900541"/>
                  <a:gd name="csX2756" fmla="*/ 158853 w 907813"/>
                  <a:gd name="csY2756" fmla="*/ 335046 h 900541"/>
                  <a:gd name="csX2757" fmla="*/ 160531 w 907813"/>
                  <a:gd name="csY2757" fmla="*/ 335046 h 900541"/>
                  <a:gd name="csX2758" fmla="*/ 160531 w 907813"/>
                  <a:gd name="csY2758" fmla="*/ 336724 h 900541"/>
                  <a:gd name="csX2759" fmla="*/ 162209 w 907813"/>
                  <a:gd name="csY2759" fmla="*/ 336724 h 900541"/>
                  <a:gd name="csX2760" fmla="*/ 162209 w 907813"/>
                  <a:gd name="csY2760" fmla="*/ 338962 h 900541"/>
                  <a:gd name="csX2761" fmla="*/ 164447 w 907813"/>
                  <a:gd name="csY2761" fmla="*/ 338962 h 900541"/>
                  <a:gd name="csX2762" fmla="*/ 166125 w 907813"/>
                  <a:gd name="csY2762" fmla="*/ 338962 h 900541"/>
                  <a:gd name="csX2763" fmla="*/ 166125 w 907813"/>
                  <a:gd name="csY2763" fmla="*/ 340640 h 900541"/>
                  <a:gd name="csX2764" fmla="*/ 166125 w 907813"/>
                  <a:gd name="csY2764" fmla="*/ 342318 h 900541"/>
                  <a:gd name="csX2765" fmla="*/ 166125 w 907813"/>
                  <a:gd name="csY2765" fmla="*/ 342318 h 900541"/>
                  <a:gd name="csX2766" fmla="*/ 167803 w 907813"/>
                  <a:gd name="csY2766" fmla="*/ 342318 h 900541"/>
                  <a:gd name="csX2767" fmla="*/ 167803 w 907813"/>
                  <a:gd name="csY2767" fmla="*/ 340640 h 900541"/>
                  <a:gd name="csX2768" fmla="*/ 169481 w 907813"/>
                  <a:gd name="csY2768" fmla="*/ 338962 h 900541"/>
                  <a:gd name="csX2769" fmla="*/ 169481 w 907813"/>
                  <a:gd name="csY2769" fmla="*/ 336724 h 900541"/>
                  <a:gd name="csX2770" fmla="*/ 167803 w 907813"/>
                  <a:gd name="csY2770" fmla="*/ 336724 h 900541"/>
                  <a:gd name="csX2771" fmla="*/ 167803 w 907813"/>
                  <a:gd name="csY2771" fmla="*/ 335046 h 900541"/>
                  <a:gd name="csX2772" fmla="*/ 166125 w 907813"/>
                  <a:gd name="csY2772" fmla="*/ 335046 h 900541"/>
                  <a:gd name="csX2773" fmla="*/ 166125 w 907813"/>
                  <a:gd name="csY2773" fmla="*/ 333368 h 900541"/>
                  <a:gd name="csX2774" fmla="*/ 166125 w 907813"/>
                  <a:gd name="csY2774" fmla="*/ 331690 h 900541"/>
                  <a:gd name="csX2775" fmla="*/ 164447 w 907813"/>
                  <a:gd name="csY2775" fmla="*/ 331690 h 900541"/>
                  <a:gd name="csX2776" fmla="*/ 164447 w 907813"/>
                  <a:gd name="csY2776" fmla="*/ 330012 h 900541"/>
                  <a:gd name="csX2777" fmla="*/ 162209 w 907813"/>
                  <a:gd name="csY2777" fmla="*/ 330012 h 900541"/>
                  <a:gd name="csX2778" fmla="*/ 160531 w 907813"/>
                  <a:gd name="csY2778" fmla="*/ 330012 h 900541"/>
                  <a:gd name="csX2779" fmla="*/ 158853 w 907813"/>
                  <a:gd name="csY2779" fmla="*/ 330012 h 900541"/>
                  <a:gd name="csX2780" fmla="*/ 158853 w 907813"/>
                  <a:gd name="csY2780" fmla="*/ 327775 h 900541"/>
                  <a:gd name="csX2781" fmla="*/ 157175 w 907813"/>
                  <a:gd name="csY2781" fmla="*/ 327775 h 900541"/>
                  <a:gd name="csX2782" fmla="*/ 155497 w 907813"/>
                  <a:gd name="csY2782" fmla="*/ 327775 h 900541"/>
                  <a:gd name="csX2783" fmla="*/ 153260 w 907813"/>
                  <a:gd name="csY2783" fmla="*/ 327775 h 900541"/>
                  <a:gd name="csX2784" fmla="*/ 151582 w 907813"/>
                  <a:gd name="csY2784" fmla="*/ 327775 h 900541"/>
                  <a:gd name="csX2785" fmla="*/ 149904 w 907813"/>
                  <a:gd name="csY2785" fmla="*/ 327775 h 900541"/>
                  <a:gd name="csX2786" fmla="*/ 148226 w 907813"/>
                  <a:gd name="csY2786" fmla="*/ 330012 h 900541"/>
                  <a:gd name="csX2787" fmla="*/ 146548 w 907813"/>
                  <a:gd name="csY2787" fmla="*/ 330012 h 900541"/>
                  <a:gd name="csX2788" fmla="*/ 146548 w 907813"/>
                  <a:gd name="csY2788" fmla="*/ 330012 h 900541"/>
                  <a:gd name="csX2789" fmla="*/ 146548 w 907813"/>
                  <a:gd name="csY2789" fmla="*/ 327775 h 900541"/>
                  <a:gd name="csX2790" fmla="*/ 146548 w 907813"/>
                  <a:gd name="csY2790" fmla="*/ 326097 h 900541"/>
                  <a:gd name="csX2791" fmla="*/ 148226 w 907813"/>
                  <a:gd name="csY2791" fmla="*/ 324419 h 900541"/>
                  <a:gd name="csX2792" fmla="*/ 148226 w 907813"/>
                  <a:gd name="csY2792" fmla="*/ 322741 h 900541"/>
                  <a:gd name="csX2793" fmla="*/ 146548 w 907813"/>
                  <a:gd name="csY2793" fmla="*/ 321063 h 900541"/>
                  <a:gd name="csX2794" fmla="*/ 140954 w 907813"/>
                  <a:gd name="csY2794" fmla="*/ 315469 h 900541"/>
                  <a:gd name="csX2795" fmla="*/ 140954 w 907813"/>
                  <a:gd name="csY2795" fmla="*/ 313791 h 900541"/>
                  <a:gd name="csX2796" fmla="*/ 140954 w 907813"/>
                  <a:gd name="csY2796" fmla="*/ 312113 h 900541"/>
                  <a:gd name="csX2797" fmla="*/ 139276 w 907813"/>
                  <a:gd name="csY2797" fmla="*/ 310435 h 900541"/>
                  <a:gd name="csX2798" fmla="*/ 139276 w 907813"/>
                  <a:gd name="csY2798" fmla="*/ 308198 h 900541"/>
                  <a:gd name="csX2799" fmla="*/ 137598 w 907813"/>
                  <a:gd name="csY2799" fmla="*/ 308198 h 900541"/>
                  <a:gd name="csX2800" fmla="*/ 135920 w 907813"/>
                  <a:gd name="csY2800" fmla="*/ 308198 h 900541"/>
                  <a:gd name="csX2801" fmla="*/ 133683 w 907813"/>
                  <a:gd name="csY2801" fmla="*/ 306520 h 900541"/>
                  <a:gd name="csX2802" fmla="*/ 132005 w 907813"/>
                  <a:gd name="csY2802" fmla="*/ 306520 h 900541"/>
                  <a:gd name="csX2803" fmla="*/ 132005 w 907813"/>
                  <a:gd name="csY2803" fmla="*/ 304842 h 900541"/>
                  <a:gd name="csX2804" fmla="*/ 130327 w 907813"/>
                  <a:gd name="csY2804" fmla="*/ 301486 h 900541"/>
                  <a:gd name="csX2805" fmla="*/ 130327 w 907813"/>
                  <a:gd name="csY2805" fmla="*/ 299248 h 900541"/>
                  <a:gd name="csX2806" fmla="*/ 130327 w 907813"/>
                  <a:gd name="csY2806" fmla="*/ 299248 h 900541"/>
                  <a:gd name="csX2807" fmla="*/ 130327 w 907813"/>
                  <a:gd name="csY2807" fmla="*/ 297570 h 900541"/>
                  <a:gd name="csX2808" fmla="*/ 132005 w 907813"/>
                  <a:gd name="csY2808" fmla="*/ 297570 h 900541"/>
                  <a:gd name="csX2809" fmla="*/ 132005 w 907813"/>
                  <a:gd name="csY2809" fmla="*/ 295892 h 900541"/>
                  <a:gd name="csX2810" fmla="*/ 133683 w 907813"/>
                  <a:gd name="csY2810" fmla="*/ 295892 h 900541"/>
                  <a:gd name="csX2811" fmla="*/ 135920 w 907813"/>
                  <a:gd name="csY2811" fmla="*/ 295892 h 900541"/>
                  <a:gd name="csX2812" fmla="*/ 137598 w 907813"/>
                  <a:gd name="csY2812" fmla="*/ 295892 h 900541"/>
                  <a:gd name="csX2813" fmla="*/ 137598 w 907813"/>
                  <a:gd name="csY2813" fmla="*/ 297570 h 900541"/>
                  <a:gd name="csX2814" fmla="*/ 139276 w 907813"/>
                  <a:gd name="csY2814" fmla="*/ 297570 h 900541"/>
                  <a:gd name="csX2815" fmla="*/ 139276 w 907813"/>
                  <a:gd name="csY2815" fmla="*/ 299248 h 900541"/>
                  <a:gd name="csX2816" fmla="*/ 139276 w 907813"/>
                  <a:gd name="csY2816" fmla="*/ 301486 h 900541"/>
                  <a:gd name="csX2817" fmla="*/ 140954 w 907813"/>
                  <a:gd name="csY2817" fmla="*/ 301486 h 900541"/>
                  <a:gd name="csX2818" fmla="*/ 140954 w 907813"/>
                  <a:gd name="csY2818" fmla="*/ 303164 h 900541"/>
                  <a:gd name="csX2819" fmla="*/ 142632 w 907813"/>
                  <a:gd name="csY2819" fmla="*/ 304842 h 900541"/>
                  <a:gd name="csX2820" fmla="*/ 144310 w 907813"/>
                  <a:gd name="csY2820" fmla="*/ 304842 h 900541"/>
                  <a:gd name="csX2821" fmla="*/ 144310 w 907813"/>
                  <a:gd name="csY2821" fmla="*/ 306520 h 900541"/>
                  <a:gd name="csX2822" fmla="*/ 144310 w 907813"/>
                  <a:gd name="csY2822" fmla="*/ 308198 h 900541"/>
                  <a:gd name="csX2823" fmla="*/ 142632 w 907813"/>
                  <a:gd name="csY2823" fmla="*/ 308198 h 900541"/>
                  <a:gd name="csX2824" fmla="*/ 144310 w 907813"/>
                  <a:gd name="csY2824" fmla="*/ 313791 h 900541"/>
                  <a:gd name="csX2825" fmla="*/ 144310 w 907813"/>
                  <a:gd name="csY2825" fmla="*/ 315469 h 900541"/>
                  <a:gd name="csX2826" fmla="*/ 146548 w 907813"/>
                  <a:gd name="csY2826" fmla="*/ 315469 h 900541"/>
                  <a:gd name="csX2827" fmla="*/ 146548 w 907813"/>
                  <a:gd name="csY2827" fmla="*/ 317147 h 900541"/>
                  <a:gd name="csX2828" fmla="*/ 148226 w 907813"/>
                  <a:gd name="csY2828" fmla="*/ 318825 h 900541"/>
                  <a:gd name="csX2829" fmla="*/ 149904 w 907813"/>
                  <a:gd name="csY2829" fmla="*/ 322741 h 900541"/>
                  <a:gd name="csX2830" fmla="*/ 151582 w 907813"/>
                  <a:gd name="csY2830" fmla="*/ 322741 h 900541"/>
                  <a:gd name="csX2831" fmla="*/ 153260 w 907813"/>
                  <a:gd name="csY2831" fmla="*/ 324419 h 900541"/>
                  <a:gd name="csX2832" fmla="*/ 155497 w 907813"/>
                  <a:gd name="csY2832" fmla="*/ 324419 h 900541"/>
                  <a:gd name="csX2833" fmla="*/ 157175 w 907813"/>
                  <a:gd name="csY2833" fmla="*/ 324419 h 900541"/>
                  <a:gd name="csX2834" fmla="*/ 158853 w 907813"/>
                  <a:gd name="csY2834" fmla="*/ 324419 h 900541"/>
                  <a:gd name="csX2835" fmla="*/ 158853 w 907813"/>
                  <a:gd name="csY2835" fmla="*/ 322741 h 900541"/>
                  <a:gd name="csX2836" fmla="*/ 160531 w 907813"/>
                  <a:gd name="csY2836" fmla="*/ 322741 h 900541"/>
                  <a:gd name="csX2837" fmla="*/ 162209 w 907813"/>
                  <a:gd name="csY2837" fmla="*/ 321063 h 900541"/>
                  <a:gd name="csX2838" fmla="*/ 164447 w 907813"/>
                  <a:gd name="csY2838" fmla="*/ 321063 h 900541"/>
                  <a:gd name="csX2839" fmla="*/ 164447 w 907813"/>
                  <a:gd name="csY2839" fmla="*/ 322741 h 900541"/>
                  <a:gd name="csX2840" fmla="*/ 166125 w 907813"/>
                  <a:gd name="csY2840" fmla="*/ 322741 h 900541"/>
                  <a:gd name="csX2841" fmla="*/ 167803 w 907813"/>
                  <a:gd name="csY2841" fmla="*/ 322741 h 900541"/>
                  <a:gd name="csX2842" fmla="*/ 169481 w 907813"/>
                  <a:gd name="csY2842" fmla="*/ 324419 h 900541"/>
                  <a:gd name="csX2843" fmla="*/ 169481 w 907813"/>
                  <a:gd name="csY2843" fmla="*/ 326097 h 900541"/>
                  <a:gd name="csX2844" fmla="*/ 171159 w 907813"/>
                  <a:gd name="csY2844" fmla="*/ 327775 h 900541"/>
                  <a:gd name="csX2845" fmla="*/ 172837 w 907813"/>
                  <a:gd name="csY2845" fmla="*/ 330012 h 900541"/>
                  <a:gd name="csX2846" fmla="*/ 175074 w 907813"/>
                  <a:gd name="csY2846" fmla="*/ 330012 h 900541"/>
                  <a:gd name="csX2847" fmla="*/ 176752 w 907813"/>
                  <a:gd name="csY2847" fmla="*/ 330012 h 900541"/>
                  <a:gd name="csX2848" fmla="*/ 178430 w 907813"/>
                  <a:gd name="csY2848" fmla="*/ 330012 h 900541"/>
                  <a:gd name="csX2849" fmla="*/ 180108 w 907813"/>
                  <a:gd name="csY2849" fmla="*/ 330012 h 900541"/>
                  <a:gd name="csX2850" fmla="*/ 181786 w 907813"/>
                  <a:gd name="csY2850" fmla="*/ 330012 h 900541"/>
                  <a:gd name="csX2851" fmla="*/ 184024 w 907813"/>
                  <a:gd name="csY2851" fmla="*/ 330012 h 900541"/>
                  <a:gd name="csX2852" fmla="*/ 184024 w 907813"/>
                  <a:gd name="csY2852" fmla="*/ 327775 h 900541"/>
                  <a:gd name="csX2853" fmla="*/ 185702 w 907813"/>
                  <a:gd name="csY2853" fmla="*/ 327775 h 900541"/>
                  <a:gd name="csX2854" fmla="*/ 187380 w 907813"/>
                  <a:gd name="csY2854" fmla="*/ 327775 h 900541"/>
                  <a:gd name="csX2855" fmla="*/ 187380 w 907813"/>
                  <a:gd name="csY2855" fmla="*/ 326097 h 900541"/>
                  <a:gd name="csX2856" fmla="*/ 187380 w 907813"/>
                  <a:gd name="csY2856" fmla="*/ 324419 h 900541"/>
                  <a:gd name="csX2857" fmla="*/ 187380 w 907813"/>
                  <a:gd name="csY2857" fmla="*/ 322741 h 900541"/>
                  <a:gd name="csX2858" fmla="*/ 187380 w 907813"/>
                  <a:gd name="csY2858" fmla="*/ 324419 h 900541"/>
                  <a:gd name="csX2859" fmla="*/ 187380 w 907813"/>
                  <a:gd name="csY2859" fmla="*/ 322741 h 900541"/>
                  <a:gd name="csX2860" fmla="*/ 187380 w 907813"/>
                  <a:gd name="csY2860" fmla="*/ 321063 h 900541"/>
                  <a:gd name="csX2861" fmla="*/ 187380 w 907813"/>
                  <a:gd name="csY2861" fmla="*/ 318825 h 900541"/>
                  <a:gd name="csX2862" fmla="*/ 185702 w 907813"/>
                  <a:gd name="csY2862" fmla="*/ 317147 h 900541"/>
                  <a:gd name="csX2863" fmla="*/ 184024 w 907813"/>
                  <a:gd name="csY2863" fmla="*/ 315469 h 900541"/>
                  <a:gd name="csX2864" fmla="*/ 181786 w 907813"/>
                  <a:gd name="csY2864" fmla="*/ 315469 h 900541"/>
                  <a:gd name="csX2865" fmla="*/ 181786 w 907813"/>
                  <a:gd name="csY2865" fmla="*/ 315469 h 900541"/>
                  <a:gd name="csX2866" fmla="*/ 180108 w 907813"/>
                  <a:gd name="csY2866" fmla="*/ 315469 h 900541"/>
                  <a:gd name="csX2867" fmla="*/ 178430 w 907813"/>
                  <a:gd name="csY2867" fmla="*/ 315469 h 900541"/>
                  <a:gd name="csX2868" fmla="*/ 176752 w 907813"/>
                  <a:gd name="csY2868" fmla="*/ 315469 h 900541"/>
                  <a:gd name="csX2869" fmla="*/ 175074 w 907813"/>
                  <a:gd name="csY2869" fmla="*/ 315469 h 900541"/>
                  <a:gd name="csX2870" fmla="*/ 175074 w 907813"/>
                  <a:gd name="csY2870" fmla="*/ 313791 h 900541"/>
                  <a:gd name="csX2871" fmla="*/ 175074 w 907813"/>
                  <a:gd name="csY2871" fmla="*/ 312113 h 900541"/>
                  <a:gd name="csX2872" fmla="*/ 172837 w 907813"/>
                  <a:gd name="csY2872" fmla="*/ 312113 h 900541"/>
                  <a:gd name="csX2873" fmla="*/ 171159 w 907813"/>
                  <a:gd name="csY2873" fmla="*/ 312113 h 900541"/>
                  <a:gd name="csX2874" fmla="*/ 169481 w 907813"/>
                  <a:gd name="csY2874" fmla="*/ 312113 h 900541"/>
                  <a:gd name="csX2875" fmla="*/ 167803 w 907813"/>
                  <a:gd name="csY2875" fmla="*/ 312113 h 900541"/>
                  <a:gd name="csX2876" fmla="*/ 166125 w 907813"/>
                  <a:gd name="csY2876" fmla="*/ 312113 h 900541"/>
                  <a:gd name="csX2877" fmla="*/ 164447 w 907813"/>
                  <a:gd name="csY2877" fmla="*/ 313791 h 900541"/>
                  <a:gd name="csX2878" fmla="*/ 164447 w 907813"/>
                  <a:gd name="csY2878" fmla="*/ 315469 h 900541"/>
                  <a:gd name="csX2879" fmla="*/ 164447 w 907813"/>
                  <a:gd name="csY2879" fmla="*/ 317147 h 900541"/>
                  <a:gd name="csX2880" fmla="*/ 162209 w 907813"/>
                  <a:gd name="csY2880" fmla="*/ 317147 h 900541"/>
                  <a:gd name="csX2881" fmla="*/ 162209 w 907813"/>
                  <a:gd name="csY2881" fmla="*/ 317147 h 900541"/>
                  <a:gd name="csX2882" fmla="*/ 160531 w 907813"/>
                  <a:gd name="csY2882" fmla="*/ 318825 h 900541"/>
                  <a:gd name="csX2883" fmla="*/ 158853 w 907813"/>
                  <a:gd name="csY2883" fmla="*/ 318825 h 900541"/>
                  <a:gd name="csX2884" fmla="*/ 157175 w 907813"/>
                  <a:gd name="csY2884" fmla="*/ 318825 h 900541"/>
                  <a:gd name="csX2885" fmla="*/ 157175 w 907813"/>
                  <a:gd name="csY2885" fmla="*/ 317147 h 900541"/>
                  <a:gd name="csX2886" fmla="*/ 155497 w 907813"/>
                  <a:gd name="csY2886" fmla="*/ 317147 h 900541"/>
                  <a:gd name="csX2887" fmla="*/ 155497 w 907813"/>
                  <a:gd name="csY2887" fmla="*/ 315469 h 900541"/>
                  <a:gd name="csX2888" fmla="*/ 153260 w 907813"/>
                  <a:gd name="csY2888" fmla="*/ 315469 h 900541"/>
                  <a:gd name="csX2889" fmla="*/ 151582 w 907813"/>
                  <a:gd name="csY2889" fmla="*/ 315469 h 900541"/>
                  <a:gd name="csX2890" fmla="*/ 151582 w 907813"/>
                  <a:gd name="csY2890" fmla="*/ 313791 h 900541"/>
                  <a:gd name="csX2891" fmla="*/ 151582 w 907813"/>
                  <a:gd name="csY2891" fmla="*/ 312113 h 900541"/>
                  <a:gd name="csX2892" fmla="*/ 149904 w 907813"/>
                  <a:gd name="csY2892" fmla="*/ 312113 h 900541"/>
                  <a:gd name="csX2893" fmla="*/ 148226 w 907813"/>
                  <a:gd name="csY2893" fmla="*/ 312113 h 900541"/>
                  <a:gd name="csX2894" fmla="*/ 148226 w 907813"/>
                  <a:gd name="csY2894" fmla="*/ 310435 h 900541"/>
                  <a:gd name="csX2895" fmla="*/ 148226 w 907813"/>
                  <a:gd name="csY2895" fmla="*/ 308198 h 900541"/>
                  <a:gd name="csX2896" fmla="*/ 148226 w 907813"/>
                  <a:gd name="csY2896" fmla="*/ 306520 h 900541"/>
                  <a:gd name="csX2897" fmla="*/ 148226 w 907813"/>
                  <a:gd name="csY2897" fmla="*/ 304842 h 900541"/>
                  <a:gd name="csX2898" fmla="*/ 148226 w 907813"/>
                  <a:gd name="csY2898" fmla="*/ 303164 h 900541"/>
                  <a:gd name="csX2899" fmla="*/ 148226 w 907813"/>
                  <a:gd name="csY2899" fmla="*/ 301486 h 900541"/>
                  <a:gd name="csX2900" fmla="*/ 149904 w 907813"/>
                  <a:gd name="csY2900" fmla="*/ 299248 h 900541"/>
                  <a:gd name="csX2901" fmla="*/ 148226 w 907813"/>
                  <a:gd name="csY2901" fmla="*/ 299248 h 900541"/>
                  <a:gd name="csX2902" fmla="*/ 148226 w 907813"/>
                  <a:gd name="csY2902" fmla="*/ 297570 h 900541"/>
                  <a:gd name="csX2903" fmla="*/ 149904 w 907813"/>
                  <a:gd name="csY2903" fmla="*/ 297570 h 900541"/>
                  <a:gd name="csX2904" fmla="*/ 151582 w 907813"/>
                  <a:gd name="csY2904" fmla="*/ 297570 h 900541"/>
                  <a:gd name="csX2905" fmla="*/ 151582 w 907813"/>
                  <a:gd name="csY2905" fmla="*/ 295892 h 900541"/>
                  <a:gd name="csX2906" fmla="*/ 151582 w 907813"/>
                  <a:gd name="csY2906" fmla="*/ 297570 h 900541"/>
                  <a:gd name="csX2907" fmla="*/ 151582 w 907813"/>
                  <a:gd name="csY2907" fmla="*/ 295892 h 900541"/>
                  <a:gd name="csX2908" fmla="*/ 151582 w 907813"/>
                  <a:gd name="csY2908" fmla="*/ 294214 h 900541"/>
                  <a:gd name="csX2909" fmla="*/ 153260 w 907813"/>
                  <a:gd name="csY2909" fmla="*/ 294214 h 900541"/>
                  <a:gd name="csX2910" fmla="*/ 155497 w 907813"/>
                  <a:gd name="csY2910" fmla="*/ 295892 h 900541"/>
                  <a:gd name="csX2911" fmla="*/ 157175 w 907813"/>
                  <a:gd name="csY2911" fmla="*/ 294214 h 900541"/>
                  <a:gd name="csX2912" fmla="*/ 157175 w 907813"/>
                  <a:gd name="csY2912" fmla="*/ 292536 h 900541"/>
                  <a:gd name="csX2913" fmla="*/ 155497 w 907813"/>
                  <a:gd name="csY2913" fmla="*/ 292536 h 900541"/>
                  <a:gd name="csX2914" fmla="*/ 153260 w 907813"/>
                  <a:gd name="csY2914" fmla="*/ 290299 h 900541"/>
                  <a:gd name="csX2915" fmla="*/ 151582 w 907813"/>
                  <a:gd name="csY2915" fmla="*/ 290299 h 900541"/>
                  <a:gd name="csX2916" fmla="*/ 151582 w 907813"/>
                  <a:gd name="csY2916" fmla="*/ 290299 h 900541"/>
                  <a:gd name="csX2917" fmla="*/ 149904 w 907813"/>
                  <a:gd name="csY2917" fmla="*/ 288621 h 900541"/>
                  <a:gd name="csX2918" fmla="*/ 148226 w 907813"/>
                  <a:gd name="csY2918" fmla="*/ 288621 h 900541"/>
                  <a:gd name="csX2919" fmla="*/ 146548 w 907813"/>
                  <a:gd name="csY2919" fmla="*/ 288621 h 900541"/>
                  <a:gd name="csX2920" fmla="*/ 144310 w 907813"/>
                  <a:gd name="csY2920" fmla="*/ 288621 h 900541"/>
                  <a:gd name="csX2921" fmla="*/ 140954 w 907813"/>
                  <a:gd name="csY2921" fmla="*/ 288621 h 900541"/>
                  <a:gd name="csX2922" fmla="*/ 140954 w 907813"/>
                  <a:gd name="csY2922" fmla="*/ 290299 h 900541"/>
                  <a:gd name="csX2923" fmla="*/ 139276 w 907813"/>
                  <a:gd name="csY2923" fmla="*/ 290299 h 900541"/>
                  <a:gd name="csX2924" fmla="*/ 139276 w 907813"/>
                  <a:gd name="csY2924" fmla="*/ 292536 h 900541"/>
                  <a:gd name="csX2925" fmla="*/ 137598 w 907813"/>
                  <a:gd name="csY2925" fmla="*/ 292536 h 900541"/>
                  <a:gd name="csX2926" fmla="*/ 135920 w 907813"/>
                  <a:gd name="csY2926" fmla="*/ 292536 h 900541"/>
                  <a:gd name="csX2927" fmla="*/ 133683 w 907813"/>
                  <a:gd name="csY2927" fmla="*/ 292536 h 900541"/>
                  <a:gd name="csX2928" fmla="*/ 132005 w 907813"/>
                  <a:gd name="csY2928" fmla="*/ 292536 h 900541"/>
                  <a:gd name="csX2929" fmla="*/ 130327 w 907813"/>
                  <a:gd name="csY2929" fmla="*/ 292536 h 900541"/>
                  <a:gd name="csX2930" fmla="*/ 128649 w 907813"/>
                  <a:gd name="csY2930" fmla="*/ 290299 h 900541"/>
                  <a:gd name="csX2931" fmla="*/ 128649 w 907813"/>
                  <a:gd name="csY2931" fmla="*/ 288621 h 900541"/>
                  <a:gd name="csX2932" fmla="*/ 128649 w 907813"/>
                  <a:gd name="csY2932" fmla="*/ 286943 h 900541"/>
                  <a:gd name="csX2933" fmla="*/ 126971 w 907813"/>
                  <a:gd name="csY2933" fmla="*/ 286943 h 900541"/>
                  <a:gd name="csX2934" fmla="*/ 126971 w 907813"/>
                  <a:gd name="csY2934" fmla="*/ 288621 h 900541"/>
                  <a:gd name="csX2935" fmla="*/ 124733 w 907813"/>
                  <a:gd name="csY2935" fmla="*/ 288621 h 900541"/>
                  <a:gd name="csX2936" fmla="*/ 123055 w 907813"/>
                  <a:gd name="csY2936" fmla="*/ 288621 h 900541"/>
                  <a:gd name="csX2937" fmla="*/ 121377 w 907813"/>
                  <a:gd name="csY2937" fmla="*/ 288621 h 900541"/>
                  <a:gd name="csX2938" fmla="*/ 121377 w 907813"/>
                  <a:gd name="csY2938" fmla="*/ 288621 h 900541"/>
                  <a:gd name="csX2939" fmla="*/ 119699 w 907813"/>
                  <a:gd name="csY2939" fmla="*/ 288621 h 900541"/>
                  <a:gd name="csX2940" fmla="*/ 118021 w 907813"/>
                  <a:gd name="csY2940" fmla="*/ 288621 h 900541"/>
                  <a:gd name="csX2941" fmla="*/ 115784 w 907813"/>
                  <a:gd name="csY2941" fmla="*/ 288621 h 900541"/>
                  <a:gd name="csX2942" fmla="*/ 115784 w 907813"/>
                  <a:gd name="csY2942" fmla="*/ 286943 h 900541"/>
                  <a:gd name="csX2943" fmla="*/ 114106 w 907813"/>
                  <a:gd name="csY2943" fmla="*/ 286943 h 900541"/>
                  <a:gd name="csX2944" fmla="*/ 112428 w 907813"/>
                  <a:gd name="csY2944" fmla="*/ 286943 h 900541"/>
                  <a:gd name="csX2945" fmla="*/ 110750 w 907813"/>
                  <a:gd name="csY2945" fmla="*/ 286943 h 900541"/>
                  <a:gd name="csX2946" fmla="*/ 105156 w 907813"/>
                  <a:gd name="csY2946" fmla="*/ 285265 h 900541"/>
                  <a:gd name="csX2947" fmla="*/ 103478 w 907813"/>
                  <a:gd name="csY2947" fmla="*/ 283587 h 900541"/>
                  <a:gd name="csX2948" fmla="*/ 103478 w 907813"/>
                  <a:gd name="csY2948" fmla="*/ 281909 h 900541"/>
                  <a:gd name="csX2949" fmla="*/ 103478 w 907813"/>
                  <a:gd name="csY2949" fmla="*/ 279671 h 900541"/>
                  <a:gd name="csX2950" fmla="*/ 103478 w 907813"/>
                  <a:gd name="csY2950" fmla="*/ 277993 h 900541"/>
                  <a:gd name="csX2951" fmla="*/ 103478 w 907813"/>
                  <a:gd name="csY2951" fmla="*/ 276315 h 900541"/>
                  <a:gd name="csX2952" fmla="*/ 101800 w 907813"/>
                  <a:gd name="csY2952" fmla="*/ 272959 h 900541"/>
                  <a:gd name="csX2953" fmla="*/ 101800 w 907813"/>
                  <a:gd name="csY2953" fmla="*/ 270722 h 900541"/>
                  <a:gd name="csX2954" fmla="*/ 101800 w 907813"/>
                  <a:gd name="csY2954" fmla="*/ 269044 h 900541"/>
                  <a:gd name="csX2955" fmla="*/ 101800 w 907813"/>
                  <a:gd name="csY2955" fmla="*/ 267366 h 900541"/>
                  <a:gd name="csX2956" fmla="*/ 101800 w 907813"/>
                  <a:gd name="csY2956" fmla="*/ 265688 h 900541"/>
                  <a:gd name="csX2957" fmla="*/ 100122 w 907813"/>
                  <a:gd name="csY2957" fmla="*/ 265688 h 900541"/>
                  <a:gd name="csX2958" fmla="*/ 100122 w 907813"/>
                  <a:gd name="csY2958" fmla="*/ 264010 h 900541"/>
                  <a:gd name="csX2959" fmla="*/ 98444 w 907813"/>
                  <a:gd name="csY2959" fmla="*/ 264010 h 900541"/>
                  <a:gd name="csX2960" fmla="*/ 96207 w 907813"/>
                  <a:gd name="csY2960" fmla="*/ 258416 h 900541"/>
                  <a:gd name="csX2961" fmla="*/ 96207 w 907813"/>
                  <a:gd name="csY2961" fmla="*/ 256738 h 900541"/>
                  <a:gd name="csX2962" fmla="*/ 94529 w 907813"/>
                  <a:gd name="csY2962" fmla="*/ 256738 h 900541"/>
                  <a:gd name="csX2963" fmla="*/ 94529 w 907813"/>
                  <a:gd name="csY2963" fmla="*/ 255060 h 900541"/>
                  <a:gd name="csX2964" fmla="*/ 94529 w 907813"/>
                  <a:gd name="csY2964" fmla="*/ 253382 h 900541"/>
                  <a:gd name="csX2965" fmla="*/ 92851 w 907813"/>
                  <a:gd name="csY2965" fmla="*/ 253382 h 900541"/>
                  <a:gd name="csX2966" fmla="*/ 92851 w 907813"/>
                  <a:gd name="csY2966" fmla="*/ 251145 h 900541"/>
                  <a:gd name="csX2967" fmla="*/ 91173 w 907813"/>
                  <a:gd name="csY2967" fmla="*/ 251145 h 900541"/>
                  <a:gd name="csX2968" fmla="*/ 89495 w 907813"/>
                  <a:gd name="csY2968" fmla="*/ 249467 h 900541"/>
                  <a:gd name="csX2969" fmla="*/ 87257 w 907813"/>
                  <a:gd name="csY2969" fmla="*/ 247789 h 900541"/>
                  <a:gd name="csX2970" fmla="*/ 85579 w 907813"/>
                  <a:gd name="csY2970" fmla="*/ 247789 h 900541"/>
                  <a:gd name="csX2971" fmla="*/ 85579 w 907813"/>
                  <a:gd name="csY2971" fmla="*/ 246111 h 900541"/>
                  <a:gd name="csX2972" fmla="*/ 83901 w 907813"/>
                  <a:gd name="csY2972" fmla="*/ 246111 h 900541"/>
                  <a:gd name="csX2973" fmla="*/ 82223 w 907813"/>
                  <a:gd name="csY2973" fmla="*/ 244433 h 900541"/>
                  <a:gd name="csX2974" fmla="*/ 82223 w 907813"/>
                  <a:gd name="csY2974" fmla="*/ 242195 h 900541"/>
                  <a:gd name="csX2975" fmla="*/ 80545 w 907813"/>
                  <a:gd name="csY2975" fmla="*/ 242195 h 900541"/>
                  <a:gd name="csX2976" fmla="*/ 76630 w 907813"/>
                  <a:gd name="csY2976" fmla="*/ 238839 h 900541"/>
                  <a:gd name="csX2977" fmla="*/ 74952 w 907813"/>
                  <a:gd name="csY2977" fmla="*/ 237161 h 900541"/>
                  <a:gd name="csX2978" fmla="*/ 73274 w 907813"/>
                  <a:gd name="csY2978" fmla="*/ 235483 h 900541"/>
                  <a:gd name="csX2979" fmla="*/ 71596 w 907813"/>
                  <a:gd name="csY2979" fmla="*/ 233246 h 900541"/>
                  <a:gd name="csX2980" fmla="*/ 69918 w 907813"/>
                  <a:gd name="csY2980" fmla="*/ 233246 h 900541"/>
                  <a:gd name="csX2981" fmla="*/ 69918 w 907813"/>
                  <a:gd name="csY2981" fmla="*/ 231568 h 900541"/>
                  <a:gd name="csX2982" fmla="*/ 67680 w 907813"/>
                  <a:gd name="csY2982" fmla="*/ 229890 h 900541"/>
                  <a:gd name="csX2983" fmla="*/ 66002 w 907813"/>
                  <a:gd name="csY2983" fmla="*/ 228212 h 900541"/>
                  <a:gd name="csX2984" fmla="*/ 64324 w 907813"/>
                  <a:gd name="csY2984" fmla="*/ 228212 h 900541"/>
                  <a:gd name="csX2985" fmla="*/ 64324 w 907813"/>
                  <a:gd name="csY2985" fmla="*/ 226534 h 900541"/>
                  <a:gd name="csX2986" fmla="*/ 62646 w 907813"/>
                  <a:gd name="csY2986" fmla="*/ 226534 h 900541"/>
                  <a:gd name="csX2987" fmla="*/ 58731 w 907813"/>
                  <a:gd name="csY2987" fmla="*/ 224856 h 900541"/>
                  <a:gd name="csX2988" fmla="*/ 57053 w 907813"/>
                  <a:gd name="csY2988" fmla="*/ 222618 h 900541"/>
                  <a:gd name="csX2989" fmla="*/ 55375 w 907813"/>
                  <a:gd name="csY2989" fmla="*/ 222618 h 900541"/>
                  <a:gd name="csX2990" fmla="*/ 53697 w 907813"/>
                  <a:gd name="csY2990" fmla="*/ 222618 h 900541"/>
                  <a:gd name="csX2991" fmla="*/ 52019 w 907813"/>
                  <a:gd name="csY2991" fmla="*/ 220940 h 900541"/>
                  <a:gd name="csX2992" fmla="*/ 49781 w 907813"/>
                  <a:gd name="csY2992" fmla="*/ 220940 h 900541"/>
                  <a:gd name="csX2993" fmla="*/ 49781 w 907813"/>
                  <a:gd name="csY2993" fmla="*/ 219262 h 900541"/>
                  <a:gd name="csX2994" fmla="*/ 49781 w 907813"/>
                  <a:gd name="csY2994" fmla="*/ 217584 h 900541"/>
                  <a:gd name="csX2995" fmla="*/ 48103 w 907813"/>
                  <a:gd name="csY2995" fmla="*/ 217584 h 900541"/>
                  <a:gd name="csX2996" fmla="*/ 48103 w 907813"/>
                  <a:gd name="csY2996" fmla="*/ 215906 h 900541"/>
                  <a:gd name="csX2997" fmla="*/ 46425 w 907813"/>
                  <a:gd name="csY2997" fmla="*/ 215906 h 900541"/>
                  <a:gd name="csX2998" fmla="*/ 46425 w 907813"/>
                  <a:gd name="csY2998" fmla="*/ 213669 h 900541"/>
                  <a:gd name="csX2999" fmla="*/ 44747 w 907813"/>
                  <a:gd name="csY2999" fmla="*/ 211991 h 900541"/>
                  <a:gd name="csX3000" fmla="*/ 44747 w 907813"/>
                  <a:gd name="csY3000" fmla="*/ 210313 h 900541"/>
                  <a:gd name="csX3001" fmla="*/ 43069 w 907813"/>
                  <a:gd name="csY3001" fmla="*/ 208635 h 900541"/>
                  <a:gd name="csX3002" fmla="*/ 41391 w 907813"/>
                  <a:gd name="csY3002" fmla="*/ 208635 h 900541"/>
                  <a:gd name="csX3003" fmla="*/ 39154 w 907813"/>
                  <a:gd name="csY3003" fmla="*/ 208635 h 900541"/>
                  <a:gd name="csX3004" fmla="*/ 37476 w 907813"/>
                  <a:gd name="csY3004" fmla="*/ 208635 h 900541"/>
                  <a:gd name="csX3005" fmla="*/ 35798 w 907813"/>
                  <a:gd name="csY3005" fmla="*/ 206957 h 900541"/>
                  <a:gd name="csX3006" fmla="*/ 35798 w 907813"/>
                  <a:gd name="csY3006" fmla="*/ 204719 h 900541"/>
                  <a:gd name="csX3007" fmla="*/ 37476 w 907813"/>
                  <a:gd name="csY3007" fmla="*/ 204719 h 900541"/>
                  <a:gd name="csX3008" fmla="*/ 37476 w 907813"/>
                  <a:gd name="csY3008" fmla="*/ 203041 h 900541"/>
                  <a:gd name="csX3009" fmla="*/ 39154 w 907813"/>
                  <a:gd name="csY3009" fmla="*/ 203041 h 900541"/>
                  <a:gd name="csX3010" fmla="*/ 39154 w 907813"/>
                  <a:gd name="csY3010" fmla="*/ 203041 h 900541"/>
                  <a:gd name="csX3011" fmla="*/ 41391 w 907813"/>
                  <a:gd name="csY3011" fmla="*/ 203041 h 900541"/>
                  <a:gd name="csX3012" fmla="*/ 41391 w 907813"/>
                  <a:gd name="csY3012" fmla="*/ 201363 h 900541"/>
                  <a:gd name="csX3013" fmla="*/ 41391 w 907813"/>
                  <a:gd name="csY3013" fmla="*/ 199685 h 900541"/>
                  <a:gd name="csX3014" fmla="*/ 41391 w 907813"/>
                  <a:gd name="csY3014" fmla="*/ 198007 h 900541"/>
                  <a:gd name="csX3015" fmla="*/ 41391 w 907813"/>
                  <a:gd name="csY3015" fmla="*/ 196329 h 900541"/>
                  <a:gd name="csX3016" fmla="*/ 41391 w 907813"/>
                  <a:gd name="csY3016" fmla="*/ 194092 h 900541"/>
                  <a:gd name="csX3017" fmla="*/ 43069 w 907813"/>
                  <a:gd name="csY3017" fmla="*/ 194092 h 900541"/>
                  <a:gd name="csX3018" fmla="*/ 43069 w 907813"/>
                  <a:gd name="csY3018" fmla="*/ 192414 h 900541"/>
                  <a:gd name="csX3019" fmla="*/ 43069 w 907813"/>
                  <a:gd name="csY3019" fmla="*/ 190736 h 900541"/>
                  <a:gd name="csX3020" fmla="*/ 43069 w 907813"/>
                  <a:gd name="csY3020" fmla="*/ 189058 h 900541"/>
                  <a:gd name="csX3021" fmla="*/ 43069 w 907813"/>
                  <a:gd name="csY3021" fmla="*/ 187380 h 900541"/>
                  <a:gd name="csX3022" fmla="*/ 44747 w 907813"/>
                  <a:gd name="csY3022" fmla="*/ 185142 h 900541"/>
                  <a:gd name="csX3023" fmla="*/ 44747 w 907813"/>
                  <a:gd name="csY3023" fmla="*/ 183464 h 900541"/>
                  <a:gd name="csX3024" fmla="*/ 44747 w 907813"/>
                  <a:gd name="csY3024" fmla="*/ 181786 h 900541"/>
                  <a:gd name="csX3025" fmla="*/ 44747 w 907813"/>
                  <a:gd name="csY3025" fmla="*/ 180108 h 900541"/>
                  <a:gd name="csX3026" fmla="*/ 44747 w 907813"/>
                  <a:gd name="csY3026" fmla="*/ 178430 h 900541"/>
                  <a:gd name="csX3027" fmla="*/ 44747 w 907813"/>
                  <a:gd name="csY3027" fmla="*/ 176193 h 900541"/>
                  <a:gd name="csX3028" fmla="*/ 44747 w 907813"/>
                  <a:gd name="csY3028" fmla="*/ 174515 h 900541"/>
                  <a:gd name="csX3029" fmla="*/ 44747 w 907813"/>
                  <a:gd name="csY3029" fmla="*/ 172837 h 900541"/>
                  <a:gd name="csX3030" fmla="*/ 44747 w 907813"/>
                  <a:gd name="csY3030" fmla="*/ 172837 h 900541"/>
                  <a:gd name="csX3031" fmla="*/ 46425 w 907813"/>
                  <a:gd name="csY3031" fmla="*/ 172837 h 900541"/>
                  <a:gd name="csX3032" fmla="*/ 49781 w 907813"/>
                  <a:gd name="csY3032" fmla="*/ 172837 h 900541"/>
                  <a:gd name="csX3033" fmla="*/ 52019 w 907813"/>
                  <a:gd name="csY3033" fmla="*/ 172837 h 900541"/>
                  <a:gd name="csX3034" fmla="*/ 55375 w 907813"/>
                  <a:gd name="csY3034" fmla="*/ 172837 h 900541"/>
                  <a:gd name="csX3035" fmla="*/ 57053 w 907813"/>
                  <a:gd name="csY3035" fmla="*/ 172837 h 900541"/>
                  <a:gd name="csX3036" fmla="*/ 58731 w 907813"/>
                  <a:gd name="csY3036" fmla="*/ 172837 h 900541"/>
                  <a:gd name="csX3037" fmla="*/ 60968 w 907813"/>
                  <a:gd name="csY3037" fmla="*/ 172837 h 900541"/>
                  <a:gd name="csX3038" fmla="*/ 62646 w 907813"/>
                  <a:gd name="csY3038" fmla="*/ 172837 h 900541"/>
                  <a:gd name="csX3039" fmla="*/ 64324 w 907813"/>
                  <a:gd name="csY3039" fmla="*/ 172837 h 900541"/>
                  <a:gd name="csX3040" fmla="*/ 67680 w 907813"/>
                  <a:gd name="csY3040" fmla="*/ 172837 h 900541"/>
                  <a:gd name="csX3041" fmla="*/ 69918 w 907813"/>
                  <a:gd name="csY3041" fmla="*/ 172837 h 900541"/>
                  <a:gd name="csX3042" fmla="*/ 71596 w 907813"/>
                  <a:gd name="csY3042" fmla="*/ 172837 h 900541"/>
                  <a:gd name="csX3043" fmla="*/ 73274 w 907813"/>
                  <a:gd name="csY3043" fmla="*/ 172837 h 900541"/>
                  <a:gd name="csX3044" fmla="*/ 74952 w 907813"/>
                  <a:gd name="csY3044" fmla="*/ 171159 h 900541"/>
                  <a:gd name="csX3045" fmla="*/ 76630 w 907813"/>
                  <a:gd name="csY3045" fmla="*/ 171159 h 900541"/>
                  <a:gd name="csX3046" fmla="*/ 78308 w 907813"/>
                  <a:gd name="csY3046" fmla="*/ 169481 h 900541"/>
                  <a:gd name="csX3047" fmla="*/ 80545 w 907813"/>
                  <a:gd name="csY3047" fmla="*/ 169481 h 900541"/>
                  <a:gd name="csX3048" fmla="*/ 82223 w 907813"/>
                  <a:gd name="csY3048" fmla="*/ 169481 h 900541"/>
                  <a:gd name="csX3049" fmla="*/ 83901 w 907813"/>
                  <a:gd name="csY3049" fmla="*/ 169481 h 900541"/>
                  <a:gd name="csX3050" fmla="*/ 85579 w 907813"/>
                  <a:gd name="csY3050" fmla="*/ 169481 h 900541"/>
                  <a:gd name="csX3051" fmla="*/ 87257 w 907813"/>
                  <a:gd name="csY3051" fmla="*/ 169481 h 900541"/>
                  <a:gd name="csX3052" fmla="*/ 91173 w 907813"/>
                  <a:gd name="csY3052" fmla="*/ 169481 h 900541"/>
                  <a:gd name="csX3053" fmla="*/ 91173 w 907813"/>
                  <a:gd name="csY3053" fmla="*/ 167803 h 900541"/>
                  <a:gd name="csX3054" fmla="*/ 92851 w 907813"/>
                  <a:gd name="csY3054" fmla="*/ 167803 h 900541"/>
                  <a:gd name="csX3055" fmla="*/ 94529 w 907813"/>
                  <a:gd name="csY3055" fmla="*/ 165565 h 900541"/>
                  <a:gd name="csX3056" fmla="*/ 96207 w 907813"/>
                  <a:gd name="csY3056" fmla="*/ 163887 h 900541"/>
                  <a:gd name="csX3057" fmla="*/ 98444 w 907813"/>
                  <a:gd name="csY3057" fmla="*/ 163887 h 900541"/>
                  <a:gd name="csX3058" fmla="*/ 100122 w 907813"/>
                  <a:gd name="csY3058" fmla="*/ 163887 h 900541"/>
                  <a:gd name="csX3059" fmla="*/ 100122 w 907813"/>
                  <a:gd name="csY3059" fmla="*/ 162209 h 900541"/>
                  <a:gd name="csX3060" fmla="*/ 103478 w 907813"/>
                  <a:gd name="csY3060" fmla="*/ 158853 h 900541"/>
                  <a:gd name="csX3061" fmla="*/ 105156 w 907813"/>
                  <a:gd name="csY3061" fmla="*/ 156616 h 900541"/>
                  <a:gd name="csX3062" fmla="*/ 107394 w 907813"/>
                  <a:gd name="csY3062" fmla="*/ 154938 h 900541"/>
                  <a:gd name="csX3063" fmla="*/ 109072 w 907813"/>
                  <a:gd name="csY3063" fmla="*/ 154938 h 900541"/>
                  <a:gd name="csX3064" fmla="*/ 109072 w 907813"/>
                  <a:gd name="csY3064" fmla="*/ 153260 h 900541"/>
                  <a:gd name="csX3065" fmla="*/ 109072 w 907813"/>
                  <a:gd name="csY3065" fmla="*/ 151582 h 900541"/>
                  <a:gd name="csX3066" fmla="*/ 110750 w 907813"/>
                  <a:gd name="csY3066" fmla="*/ 149904 h 900541"/>
                  <a:gd name="csX3067" fmla="*/ 110750 w 907813"/>
                  <a:gd name="csY3067" fmla="*/ 147666 h 900541"/>
                  <a:gd name="csX3068" fmla="*/ 112428 w 907813"/>
                  <a:gd name="csY3068" fmla="*/ 147666 h 900541"/>
                  <a:gd name="csX3069" fmla="*/ 112428 w 907813"/>
                  <a:gd name="csY3069" fmla="*/ 145988 h 900541"/>
                  <a:gd name="csX3070" fmla="*/ 112428 w 907813"/>
                  <a:gd name="csY3070" fmla="*/ 144310 h 900541"/>
                  <a:gd name="csX3071" fmla="*/ 114106 w 907813"/>
                  <a:gd name="csY3071" fmla="*/ 142632 h 900541"/>
                  <a:gd name="csX3072" fmla="*/ 115784 w 907813"/>
                  <a:gd name="csY3072" fmla="*/ 140954 h 900541"/>
                  <a:gd name="csX3073" fmla="*/ 115784 w 907813"/>
                  <a:gd name="csY3073" fmla="*/ 140954 h 900541"/>
                  <a:gd name="csX3074" fmla="*/ 118021 w 907813"/>
                  <a:gd name="csY3074" fmla="*/ 140954 h 900541"/>
                  <a:gd name="csX3075" fmla="*/ 118021 w 907813"/>
                  <a:gd name="csY3075" fmla="*/ 139276 h 900541"/>
                  <a:gd name="csX3076" fmla="*/ 118021 w 907813"/>
                  <a:gd name="csY3076" fmla="*/ 137039 h 900541"/>
                  <a:gd name="csX3077" fmla="*/ 118021 w 907813"/>
                  <a:gd name="csY3077" fmla="*/ 135361 h 900541"/>
                  <a:gd name="csX3078" fmla="*/ 118021 w 907813"/>
                  <a:gd name="csY3078" fmla="*/ 133683 h 900541"/>
                  <a:gd name="csX3079" fmla="*/ 118021 w 907813"/>
                  <a:gd name="csY3079" fmla="*/ 132005 h 900541"/>
                  <a:gd name="csX3080" fmla="*/ 119699 w 907813"/>
                  <a:gd name="csY3080" fmla="*/ 132005 h 900541"/>
                  <a:gd name="csX3081" fmla="*/ 119699 w 907813"/>
                  <a:gd name="csY3081" fmla="*/ 128089 h 900541"/>
                  <a:gd name="csX3082" fmla="*/ 119699 w 907813"/>
                  <a:gd name="csY3082" fmla="*/ 126411 h 900541"/>
                  <a:gd name="csX3083" fmla="*/ 119699 w 907813"/>
                  <a:gd name="csY3083" fmla="*/ 123055 h 900541"/>
                  <a:gd name="csX3084" fmla="*/ 121377 w 907813"/>
                  <a:gd name="csY3084" fmla="*/ 123055 h 900541"/>
                  <a:gd name="csX3085" fmla="*/ 121377 w 907813"/>
                  <a:gd name="csY3085" fmla="*/ 121377 h 900541"/>
                  <a:gd name="csX3086" fmla="*/ 121377 w 907813"/>
                  <a:gd name="csY3086" fmla="*/ 121377 h 900541"/>
                  <a:gd name="csX3087" fmla="*/ 121377 w 907813"/>
                  <a:gd name="csY3087" fmla="*/ 119140 h 900541"/>
                  <a:gd name="csX3088" fmla="*/ 121377 w 907813"/>
                  <a:gd name="csY3088" fmla="*/ 117462 h 900541"/>
                  <a:gd name="csX3089" fmla="*/ 121377 w 907813"/>
                  <a:gd name="csY3089" fmla="*/ 115784 h 900541"/>
                  <a:gd name="csX3090" fmla="*/ 121377 w 907813"/>
                  <a:gd name="csY3090" fmla="*/ 114106 h 900541"/>
                  <a:gd name="csX3091" fmla="*/ 121377 w 907813"/>
                  <a:gd name="csY3091" fmla="*/ 114106 h 900541"/>
                  <a:gd name="csX3092" fmla="*/ 121377 w 907813"/>
                  <a:gd name="csY3092" fmla="*/ 112428 h 900541"/>
                  <a:gd name="csX3093" fmla="*/ 121377 w 907813"/>
                  <a:gd name="csY3093" fmla="*/ 110750 h 900541"/>
                  <a:gd name="csX3094" fmla="*/ 121377 w 907813"/>
                  <a:gd name="csY3094" fmla="*/ 108512 h 900541"/>
                  <a:gd name="csX3095" fmla="*/ 123055 w 907813"/>
                  <a:gd name="csY3095" fmla="*/ 108512 h 900541"/>
                  <a:gd name="csX3096" fmla="*/ 124733 w 907813"/>
                  <a:gd name="csY3096" fmla="*/ 108512 h 900541"/>
                  <a:gd name="csX3097" fmla="*/ 124733 w 907813"/>
                  <a:gd name="csY3097" fmla="*/ 106834 h 900541"/>
                  <a:gd name="csX3098" fmla="*/ 126971 w 907813"/>
                  <a:gd name="csY3098" fmla="*/ 105156 h 900541"/>
                  <a:gd name="csX3099" fmla="*/ 126971 w 907813"/>
                  <a:gd name="csY3099" fmla="*/ 103478 h 900541"/>
                  <a:gd name="csX3100" fmla="*/ 128649 w 907813"/>
                  <a:gd name="csY3100" fmla="*/ 103478 h 900541"/>
                  <a:gd name="csX3101" fmla="*/ 128649 w 907813"/>
                  <a:gd name="csY3101" fmla="*/ 103478 h 900541"/>
                  <a:gd name="csX3102" fmla="*/ 128649 w 907813"/>
                  <a:gd name="csY3102" fmla="*/ 101800 h 900541"/>
                  <a:gd name="csX3103" fmla="*/ 130327 w 907813"/>
                  <a:gd name="csY3103" fmla="*/ 101800 h 900541"/>
                  <a:gd name="csX3104" fmla="*/ 130327 w 907813"/>
                  <a:gd name="csY3104" fmla="*/ 99563 h 900541"/>
                  <a:gd name="csX3105" fmla="*/ 132005 w 907813"/>
                  <a:gd name="csY3105" fmla="*/ 97885 h 900541"/>
                  <a:gd name="csX3106" fmla="*/ 133683 w 907813"/>
                  <a:gd name="csY3106" fmla="*/ 97885 h 900541"/>
                  <a:gd name="csX3107" fmla="*/ 133683 w 907813"/>
                  <a:gd name="csY3107" fmla="*/ 96207 h 900541"/>
                  <a:gd name="csX3108" fmla="*/ 133683 w 907813"/>
                  <a:gd name="csY3108" fmla="*/ 94529 h 900541"/>
                  <a:gd name="csX3109" fmla="*/ 133683 w 907813"/>
                  <a:gd name="csY3109" fmla="*/ 92851 h 900541"/>
                  <a:gd name="csX3110" fmla="*/ 133683 w 907813"/>
                  <a:gd name="csY3110" fmla="*/ 90614 h 900541"/>
                  <a:gd name="csX3111" fmla="*/ 133683 w 907813"/>
                  <a:gd name="csY3111" fmla="*/ 92851 h 900541"/>
                  <a:gd name="csX3112" fmla="*/ 133683 w 907813"/>
                  <a:gd name="csY3112" fmla="*/ 90614 h 900541"/>
                  <a:gd name="csX3113" fmla="*/ 135920 w 907813"/>
                  <a:gd name="csY3113" fmla="*/ 90614 h 900541"/>
                  <a:gd name="csX3114" fmla="*/ 135920 w 907813"/>
                  <a:gd name="csY3114" fmla="*/ 88935 h 900541"/>
                  <a:gd name="csX3115" fmla="*/ 137598 w 907813"/>
                  <a:gd name="csY3115" fmla="*/ 88935 h 900541"/>
                  <a:gd name="csX3116" fmla="*/ 137598 w 907813"/>
                  <a:gd name="csY3116" fmla="*/ 87257 h 900541"/>
                  <a:gd name="csX3117" fmla="*/ 139276 w 907813"/>
                  <a:gd name="csY3117" fmla="*/ 87257 h 900541"/>
                  <a:gd name="csX3118" fmla="*/ 139276 w 907813"/>
                  <a:gd name="csY3118" fmla="*/ 85579 h 900541"/>
                  <a:gd name="csX3119" fmla="*/ 140954 w 907813"/>
                  <a:gd name="csY3119" fmla="*/ 85579 h 900541"/>
                  <a:gd name="csX3120" fmla="*/ 140954 w 907813"/>
                  <a:gd name="csY3120" fmla="*/ 83901 h 900541"/>
                  <a:gd name="csX3121" fmla="*/ 140954 w 907813"/>
                  <a:gd name="csY3121" fmla="*/ 82223 h 900541"/>
                  <a:gd name="csX3122" fmla="*/ 142632 w 907813"/>
                  <a:gd name="csY3122" fmla="*/ 82223 h 900541"/>
                  <a:gd name="csX3123" fmla="*/ 142632 w 907813"/>
                  <a:gd name="csY3123" fmla="*/ 79986 h 900541"/>
                  <a:gd name="csX3124" fmla="*/ 144310 w 907813"/>
                  <a:gd name="csY3124" fmla="*/ 79986 h 900541"/>
                  <a:gd name="csX3125" fmla="*/ 144310 w 907813"/>
                  <a:gd name="csY3125" fmla="*/ 78308 h 900541"/>
                  <a:gd name="csX3126" fmla="*/ 146548 w 907813"/>
                  <a:gd name="csY3126" fmla="*/ 76630 h 900541"/>
                  <a:gd name="csX3127" fmla="*/ 146548 w 907813"/>
                  <a:gd name="csY3127" fmla="*/ 74952 h 900541"/>
                  <a:gd name="csX3128" fmla="*/ 148226 w 907813"/>
                  <a:gd name="csY3128" fmla="*/ 73274 h 900541"/>
                  <a:gd name="csX3129" fmla="*/ 148226 w 907813"/>
                  <a:gd name="csY3129" fmla="*/ 74952 h 900541"/>
                  <a:gd name="csX3130" fmla="*/ 148226 w 907813"/>
                  <a:gd name="csY3130" fmla="*/ 76630 h 900541"/>
                  <a:gd name="csX3131" fmla="*/ 148226 w 907813"/>
                  <a:gd name="csY3131" fmla="*/ 74952 h 900541"/>
                  <a:gd name="csX3132" fmla="*/ 148226 w 907813"/>
                  <a:gd name="csY3132" fmla="*/ 76630 h 900541"/>
                  <a:gd name="csX3133" fmla="*/ 148226 w 907813"/>
                  <a:gd name="csY3133" fmla="*/ 78308 h 900541"/>
                  <a:gd name="csX3134" fmla="*/ 148226 w 907813"/>
                  <a:gd name="csY3134" fmla="*/ 78308 h 900541"/>
                  <a:gd name="csX3135" fmla="*/ 148226 w 907813"/>
                  <a:gd name="csY3135" fmla="*/ 78308 h 900541"/>
                  <a:gd name="csX3136" fmla="*/ 149904 w 907813"/>
                  <a:gd name="csY3136" fmla="*/ 79986 h 900541"/>
                  <a:gd name="csX3137" fmla="*/ 151582 w 907813"/>
                  <a:gd name="csY3137" fmla="*/ 79986 h 900541"/>
                  <a:gd name="csX3138" fmla="*/ 149904 w 907813"/>
                  <a:gd name="csY3138" fmla="*/ 79986 h 900541"/>
                  <a:gd name="csX3139" fmla="*/ 151582 w 907813"/>
                  <a:gd name="csY3139" fmla="*/ 79986 h 900541"/>
                  <a:gd name="csX3140" fmla="*/ 153260 w 907813"/>
                  <a:gd name="csY3140" fmla="*/ 78308 h 900541"/>
                  <a:gd name="csX3141" fmla="*/ 155497 w 907813"/>
                  <a:gd name="csY3141" fmla="*/ 78308 h 900541"/>
                  <a:gd name="csX3142" fmla="*/ 157175 w 907813"/>
                  <a:gd name="csY3142" fmla="*/ 78308 h 900541"/>
                  <a:gd name="csX3143" fmla="*/ 158853 w 907813"/>
                  <a:gd name="csY3143" fmla="*/ 78308 h 900541"/>
                  <a:gd name="csX3144" fmla="*/ 160531 w 907813"/>
                  <a:gd name="csY3144" fmla="*/ 78308 h 900541"/>
                  <a:gd name="csX3145" fmla="*/ 162209 w 907813"/>
                  <a:gd name="csY3145" fmla="*/ 78308 h 900541"/>
                  <a:gd name="csX3146" fmla="*/ 162209 w 907813"/>
                  <a:gd name="csY3146" fmla="*/ 76630 h 900541"/>
                  <a:gd name="csX3147" fmla="*/ 164447 w 907813"/>
                  <a:gd name="csY3147" fmla="*/ 76630 h 900541"/>
                  <a:gd name="csX3148" fmla="*/ 164447 w 907813"/>
                  <a:gd name="csY3148" fmla="*/ 74952 h 900541"/>
                  <a:gd name="csX3149" fmla="*/ 166125 w 907813"/>
                  <a:gd name="csY3149" fmla="*/ 74952 h 900541"/>
                  <a:gd name="csX3150" fmla="*/ 166125 w 907813"/>
                  <a:gd name="csY3150" fmla="*/ 73274 h 900541"/>
                  <a:gd name="csX3151" fmla="*/ 167803 w 907813"/>
                  <a:gd name="csY3151" fmla="*/ 73274 h 900541"/>
                  <a:gd name="csX3152" fmla="*/ 169481 w 907813"/>
                  <a:gd name="csY3152" fmla="*/ 73274 h 900541"/>
                  <a:gd name="csX3153" fmla="*/ 171159 w 907813"/>
                  <a:gd name="csY3153" fmla="*/ 73274 h 900541"/>
                  <a:gd name="csX3154" fmla="*/ 171159 w 907813"/>
                  <a:gd name="csY3154" fmla="*/ 71037 h 900541"/>
                  <a:gd name="csX3155" fmla="*/ 172837 w 907813"/>
                  <a:gd name="csY3155" fmla="*/ 71037 h 900541"/>
                  <a:gd name="csX3156" fmla="*/ 175074 w 907813"/>
                  <a:gd name="csY3156" fmla="*/ 69358 h 900541"/>
                  <a:gd name="csX3157" fmla="*/ 175074 w 907813"/>
                  <a:gd name="csY3157" fmla="*/ 67680 h 900541"/>
                  <a:gd name="csX3158" fmla="*/ 176752 w 907813"/>
                  <a:gd name="csY3158" fmla="*/ 67680 h 900541"/>
                  <a:gd name="csX3159" fmla="*/ 176752 w 907813"/>
                  <a:gd name="csY3159" fmla="*/ 66002 h 900541"/>
                  <a:gd name="csX3160" fmla="*/ 178430 w 907813"/>
                  <a:gd name="csY3160" fmla="*/ 66002 h 900541"/>
                  <a:gd name="csX3161" fmla="*/ 180108 w 907813"/>
                  <a:gd name="csY3161" fmla="*/ 66002 h 900541"/>
                  <a:gd name="csX3162" fmla="*/ 180108 w 907813"/>
                  <a:gd name="csY3162" fmla="*/ 64324 h 900541"/>
                  <a:gd name="csX3163" fmla="*/ 180108 w 907813"/>
                  <a:gd name="csY3163" fmla="*/ 62087 h 900541"/>
                  <a:gd name="csX3164" fmla="*/ 184024 w 907813"/>
                  <a:gd name="csY3164" fmla="*/ 60409 h 900541"/>
                  <a:gd name="csX3165" fmla="*/ 184024 w 907813"/>
                  <a:gd name="csY3165" fmla="*/ 58731 h 900541"/>
                  <a:gd name="csX3166" fmla="*/ 187380 w 907813"/>
                  <a:gd name="csY3166" fmla="*/ 55375 h 900541"/>
                  <a:gd name="csX3167" fmla="*/ 192973 w 907813"/>
                  <a:gd name="csY3167" fmla="*/ 51460 h 900541"/>
                  <a:gd name="csX3168" fmla="*/ 192973 w 907813"/>
                  <a:gd name="csY3168" fmla="*/ 49781 h 900541"/>
                  <a:gd name="csX3169" fmla="*/ 192973 w 907813"/>
                  <a:gd name="csY3169" fmla="*/ 49781 h 900541"/>
                  <a:gd name="csX3170" fmla="*/ 192973 w 907813"/>
                  <a:gd name="csY3170" fmla="*/ 48103 h 900541"/>
                  <a:gd name="csX3171" fmla="*/ 194651 w 907813"/>
                  <a:gd name="csY3171" fmla="*/ 46425 h 900541"/>
                  <a:gd name="csX3172" fmla="*/ 194651 w 907813"/>
                  <a:gd name="csY3172" fmla="*/ 44747 h 900541"/>
                  <a:gd name="csX3173" fmla="*/ 196329 w 907813"/>
                  <a:gd name="csY3173" fmla="*/ 44747 h 900541"/>
                  <a:gd name="csX3174" fmla="*/ 196329 w 907813"/>
                  <a:gd name="csY3174" fmla="*/ 44747 h 900541"/>
                  <a:gd name="csX3175" fmla="*/ 198007 w 907813"/>
                  <a:gd name="csY3175" fmla="*/ 42510 h 900541"/>
                  <a:gd name="csX3176" fmla="*/ 199685 w 907813"/>
                  <a:gd name="csY3176" fmla="*/ 39154 h 900541"/>
                  <a:gd name="csX3177" fmla="*/ 201363 w 907813"/>
                  <a:gd name="csY3177" fmla="*/ 39154 h 900541"/>
                  <a:gd name="csX3178" fmla="*/ 203601 w 907813"/>
                  <a:gd name="csY3178" fmla="*/ 37476 h 900541"/>
                  <a:gd name="csX3179" fmla="*/ 206957 w 907813"/>
                  <a:gd name="csY3179" fmla="*/ 35798 h 900541"/>
                  <a:gd name="csX3180" fmla="*/ 206957 w 907813"/>
                  <a:gd name="csY3180" fmla="*/ 35798 h 900541"/>
                  <a:gd name="csX3181" fmla="*/ 210313 w 907813"/>
                  <a:gd name="csY3181" fmla="*/ 35798 h 900541"/>
                  <a:gd name="csX3182" fmla="*/ 210313 w 907813"/>
                  <a:gd name="csY3182" fmla="*/ 40832 h 900541"/>
                  <a:gd name="csX3183" fmla="*/ 212550 w 907813"/>
                  <a:gd name="csY3183" fmla="*/ 40832 h 900541"/>
                  <a:gd name="csX3184" fmla="*/ 212550 w 907813"/>
                  <a:gd name="csY3184" fmla="*/ 40832 h 900541"/>
                  <a:gd name="csX3185" fmla="*/ 214228 w 907813"/>
                  <a:gd name="csY3185" fmla="*/ 40832 h 900541"/>
                  <a:gd name="csX3186" fmla="*/ 215906 w 907813"/>
                  <a:gd name="csY3186" fmla="*/ 40832 h 900541"/>
                  <a:gd name="csX3187" fmla="*/ 217584 w 907813"/>
                  <a:gd name="csY3187" fmla="*/ 40832 h 900541"/>
                  <a:gd name="csX3188" fmla="*/ 217584 w 907813"/>
                  <a:gd name="csY3188" fmla="*/ 39154 h 900541"/>
                  <a:gd name="csX3189" fmla="*/ 219262 w 907813"/>
                  <a:gd name="csY3189" fmla="*/ 39154 h 900541"/>
                  <a:gd name="csX3190" fmla="*/ 220940 w 907813"/>
                  <a:gd name="csY3190" fmla="*/ 39154 h 900541"/>
                  <a:gd name="csX3191" fmla="*/ 223178 w 907813"/>
                  <a:gd name="csY3191" fmla="*/ 39154 h 900541"/>
                  <a:gd name="csX3192" fmla="*/ 224856 w 907813"/>
                  <a:gd name="csY3192" fmla="*/ 39154 h 900541"/>
                  <a:gd name="csX3193" fmla="*/ 226534 w 907813"/>
                  <a:gd name="csY3193" fmla="*/ 39154 h 900541"/>
                  <a:gd name="csX3194" fmla="*/ 228212 w 907813"/>
                  <a:gd name="csY3194" fmla="*/ 39154 h 900541"/>
                  <a:gd name="csX3195" fmla="*/ 229890 w 907813"/>
                  <a:gd name="csY3195" fmla="*/ 39154 h 900541"/>
                  <a:gd name="csX3196" fmla="*/ 229890 w 907813"/>
                  <a:gd name="csY3196" fmla="*/ 37476 h 900541"/>
                  <a:gd name="csX3197" fmla="*/ 232127 w 907813"/>
                  <a:gd name="csY3197" fmla="*/ 37476 h 900541"/>
                  <a:gd name="csX3198" fmla="*/ 233805 w 907813"/>
                  <a:gd name="csY3198" fmla="*/ 37476 h 900541"/>
                  <a:gd name="csX3199" fmla="*/ 232127 w 907813"/>
                  <a:gd name="csY3199" fmla="*/ 37476 h 900541"/>
                  <a:gd name="csX3200" fmla="*/ 233805 w 907813"/>
                  <a:gd name="csY3200" fmla="*/ 37476 h 900541"/>
                  <a:gd name="csX3201" fmla="*/ 237161 w 907813"/>
                  <a:gd name="csY3201" fmla="*/ 37476 h 900541"/>
                  <a:gd name="csX3202" fmla="*/ 238839 w 907813"/>
                  <a:gd name="csY3202" fmla="*/ 37476 h 900541"/>
                  <a:gd name="csX3203" fmla="*/ 241077 w 907813"/>
                  <a:gd name="csY3203" fmla="*/ 35798 h 900541"/>
                  <a:gd name="csX3204" fmla="*/ 242755 w 907813"/>
                  <a:gd name="csY3204" fmla="*/ 35798 h 900541"/>
                  <a:gd name="csX3205" fmla="*/ 246111 w 907813"/>
                  <a:gd name="csY3205" fmla="*/ 31883 h 900541"/>
                  <a:gd name="csX3206" fmla="*/ 247789 w 907813"/>
                  <a:gd name="csY3206" fmla="*/ 31883 h 900541"/>
                  <a:gd name="csX3207" fmla="*/ 247789 w 907813"/>
                  <a:gd name="csY3207" fmla="*/ 30204 h 900541"/>
                  <a:gd name="csX3208" fmla="*/ 250026 w 907813"/>
                  <a:gd name="csY3208" fmla="*/ 30204 h 900541"/>
                  <a:gd name="csX3209" fmla="*/ 251704 w 907813"/>
                  <a:gd name="csY3209" fmla="*/ 28526 h 900541"/>
                  <a:gd name="csX3210" fmla="*/ 251704 w 907813"/>
                  <a:gd name="csY3210" fmla="*/ 26848 h 900541"/>
                  <a:gd name="csX3211" fmla="*/ 253382 w 907813"/>
                  <a:gd name="csY3211" fmla="*/ 26848 h 900541"/>
                  <a:gd name="csX3212" fmla="*/ 255060 w 907813"/>
                  <a:gd name="csY3212" fmla="*/ 25170 h 900541"/>
                  <a:gd name="csX3213" fmla="*/ 255060 w 907813"/>
                  <a:gd name="csY3213" fmla="*/ 22933 h 900541"/>
                  <a:gd name="csX3214" fmla="*/ 256738 w 907813"/>
                  <a:gd name="csY3214" fmla="*/ 21255 h 900541"/>
                  <a:gd name="csX3215" fmla="*/ 258416 w 907813"/>
                  <a:gd name="csY3215" fmla="*/ 19577 h 900541"/>
                  <a:gd name="csX3216" fmla="*/ 258416 w 907813"/>
                  <a:gd name="csY3216" fmla="*/ 17899 h 900541"/>
                  <a:gd name="csX3217" fmla="*/ 260654 w 907813"/>
                  <a:gd name="csY3217" fmla="*/ 17899 h 900541"/>
                  <a:gd name="csX3218" fmla="*/ 260654 w 907813"/>
                  <a:gd name="csY3218" fmla="*/ 13984 h 900541"/>
                  <a:gd name="csX3219" fmla="*/ 262332 w 907813"/>
                  <a:gd name="csY3219" fmla="*/ 13984 h 900541"/>
                  <a:gd name="csX3220" fmla="*/ 262332 w 907813"/>
                  <a:gd name="csY3220" fmla="*/ 12306 h 900541"/>
                  <a:gd name="csX3221" fmla="*/ 264010 w 907813"/>
                  <a:gd name="csY3221" fmla="*/ 10627 h 900541"/>
                  <a:gd name="csX3222" fmla="*/ 264010 w 907813"/>
                  <a:gd name="csY3222" fmla="*/ 8949 h 900541"/>
                  <a:gd name="csX3223" fmla="*/ 265688 w 907813"/>
                  <a:gd name="csY3223" fmla="*/ 7271 h 900541"/>
                  <a:gd name="csX3224" fmla="*/ 267366 w 907813"/>
                  <a:gd name="csY3224" fmla="*/ 5034 h 900541"/>
                  <a:gd name="csX3225" fmla="*/ 267366 w 907813"/>
                  <a:gd name="csY3225" fmla="*/ 3356 h 900541"/>
                  <a:gd name="csX3226" fmla="*/ 269603 w 907813"/>
                  <a:gd name="csY3226" fmla="*/ 3356 h 900541"/>
                  <a:gd name="csX3227" fmla="*/ 269603 w 907813"/>
                  <a:gd name="csY3227" fmla="*/ 1678 h 900541"/>
                  <a:gd name="csX3228" fmla="*/ 271281 w 907813"/>
                  <a:gd name="csY3228" fmla="*/ 0 h 900541"/>
                  <a:gd name="csX3229" fmla="*/ 272959 w 907813"/>
                  <a:gd name="csY3229" fmla="*/ 0 h 900541"/>
                  <a:gd name="csX3230" fmla="*/ 274637 w 907813"/>
                  <a:gd name="csY3230" fmla="*/ 1678 h 900541"/>
                  <a:gd name="csX3231" fmla="*/ 274637 w 907813"/>
                  <a:gd name="csY3231" fmla="*/ 1678 h 900541"/>
                  <a:gd name="csX3232" fmla="*/ 276315 w 907813"/>
                  <a:gd name="csY3232" fmla="*/ 1678 h 900541"/>
                  <a:gd name="csX3233" fmla="*/ 276315 w 907813"/>
                  <a:gd name="csY3233" fmla="*/ 1678 h 900541"/>
                  <a:gd name="csX3234" fmla="*/ 278553 w 907813"/>
                  <a:gd name="csY3234" fmla="*/ 3356 h 900541"/>
                  <a:gd name="csX3235" fmla="*/ 278553 w 907813"/>
                  <a:gd name="csY3235" fmla="*/ 3356 h 900541"/>
                  <a:gd name="csX3236" fmla="*/ 280231 w 907813"/>
                  <a:gd name="csY3236" fmla="*/ 3356 h 900541"/>
                  <a:gd name="csX3237" fmla="*/ 281909 w 907813"/>
                  <a:gd name="csY3237" fmla="*/ 3356 h 900541"/>
                  <a:gd name="csX3238" fmla="*/ 281909 w 907813"/>
                  <a:gd name="csY3238" fmla="*/ 5034 h 900541"/>
                  <a:gd name="csX3239" fmla="*/ 283587 w 907813"/>
                  <a:gd name="csY3239" fmla="*/ 5034 h 900541"/>
                  <a:gd name="csX3240" fmla="*/ 283587 w 907813"/>
                  <a:gd name="csY3240" fmla="*/ 7271 h 900541"/>
                  <a:gd name="csX3241" fmla="*/ 285265 w 907813"/>
                  <a:gd name="csY3241" fmla="*/ 7271 h 900541"/>
                  <a:gd name="csX3242" fmla="*/ 286943 w 907813"/>
                  <a:gd name="csY3242" fmla="*/ 7271 h 900541"/>
                  <a:gd name="csX3243" fmla="*/ 286943 w 907813"/>
                  <a:gd name="csY3243" fmla="*/ 8949 h 900541"/>
                  <a:gd name="csX3244" fmla="*/ 286943 w 907813"/>
                  <a:gd name="csY3244" fmla="*/ 10627 h 900541"/>
                  <a:gd name="csX3245" fmla="*/ 286943 w 907813"/>
                  <a:gd name="csY3245" fmla="*/ 10627 h 900541"/>
                  <a:gd name="csX3246" fmla="*/ 289180 w 907813"/>
                  <a:gd name="csY3246" fmla="*/ 10627 h 900541"/>
                  <a:gd name="csX3247" fmla="*/ 289180 w 907813"/>
                  <a:gd name="csY3247" fmla="*/ 10627 h 900541"/>
                  <a:gd name="csX3248" fmla="*/ 290858 w 907813"/>
                  <a:gd name="csY3248" fmla="*/ 10627 h 900541"/>
                  <a:gd name="csX3249" fmla="*/ 292536 w 907813"/>
                  <a:gd name="csY3249" fmla="*/ 8949 h 900541"/>
                  <a:gd name="csX3250" fmla="*/ 294214 w 907813"/>
                  <a:gd name="csY3250" fmla="*/ 8949 h 900541"/>
                  <a:gd name="csX3251" fmla="*/ 294214 w 907813"/>
                  <a:gd name="csY3251" fmla="*/ 10627 h 900541"/>
                  <a:gd name="csX3252" fmla="*/ 295892 w 907813"/>
                  <a:gd name="csY3252" fmla="*/ 10627 h 900541"/>
                  <a:gd name="csX3253" fmla="*/ 295892 w 907813"/>
                  <a:gd name="csY3253" fmla="*/ 12306 h 900541"/>
                  <a:gd name="csX3254" fmla="*/ 298130 w 907813"/>
                  <a:gd name="csY3254" fmla="*/ 12306 h 900541"/>
                  <a:gd name="csX3255" fmla="*/ 298130 w 907813"/>
                  <a:gd name="csY3255" fmla="*/ 13984 h 900541"/>
                  <a:gd name="csX3256" fmla="*/ 299808 w 907813"/>
                  <a:gd name="csY3256" fmla="*/ 17899 h 900541"/>
                  <a:gd name="csX3257" fmla="*/ 299808 w 907813"/>
                  <a:gd name="csY3257" fmla="*/ 19577 h 900541"/>
                  <a:gd name="csX3258" fmla="*/ 298130 w 907813"/>
                  <a:gd name="csY3258" fmla="*/ 19577 h 900541"/>
                  <a:gd name="csX3259" fmla="*/ 295892 w 907813"/>
                  <a:gd name="csY3259" fmla="*/ 21255 h 900541"/>
                  <a:gd name="csX3260" fmla="*/ 294214 w 907813"/>
                  <a:gd name="csY3260" fmla="*/ 21255 h 900541"/>
                  <a:gd name="csX3261" fmla="*/ 294214 w 907813"/>
                  <a:gd name="csY3261" fmla="*/ 22933 h 900541"/>
                  <a:gd name="csX3262" fmla="*/ 294214 w 907813"/>
                  <a:gd name="csY3262" fmla="*/ 25170 h 900541"/>
                  <a:gd name="csX3263" fmla="*/ 292536 w 907813"/>
                  <a:gd name="csY3263" fmla="*/ 25170 h 900541"/>
                  <a:gd name="csX3264" fmla="*/ 292536 w 907813"/>
                  <a:gd name="csY3264" fmla="*/ 26848 h 900541"/>
                  <a:gd name="csX3265" fmla="*/ 290858 w 907813"/>
                  <a:gd name="csY3265" fmla="*/ 26848 h 900541"/>
                  <a:gd name="csX3266" fmla="*/ 289180 w 907813"/>
                  <a:gd name="csY3266" fmla="*/ 26848 h 900541"/>
                  <a:gd name="csX3267" fmla="*/ 289180 w 907813"/>
                  <a:gd name="csY3267" fmla="*/ 30204 h 900541"/>
                  <a:gd name="csX3268" fmla="*/ 289180 w 907813"/>
                  <a:gd name="csY3268" fmla="*/ 31883 h 900541"/>
                  <a:gd name="csX3269" fmla="*/ 289180 w 907813"/>
                  <a:gd name="csY3269" fmla="*/ 33561 h 900541"/>
                  <a:gd name="csX3270" fmla="*/ 289180 w 907813"/>
                  <a:gd name="csY3270" fmla="*/ 35798 h 900541"/>
                  <a:gd name="csX3271" fmla="*/ 289180 w 907813"/>
                  <a:gd name="csY3271" fmla="*/ 35798 h 900541"/>
                  <a:gd name="csX3272" fmla="*/ 289180 w 907813"/>
                  <a:gd name="csY3272" fmla="*/ 37476 h 900541"/>
                  <a:gd name="csX3273" fmla="*/ 289180 w 907813"/>
                  <a:gd name="csY3273" fmla="*/ 37476 h 900541"/>
                  <a:gd name="csX3274" fmla="*/ 290858 w 907813"/>
                  <a:gd name="csY3274" fmla="*/ 37476 h 900541"/>
                  <a:gd name="csX3275" fmla="*/ 290858 w 907813"/>
                  <a:gd name="csY3275" fmla="*/ 35798 h 900541"/>
                  <a:gd name="csX3276" fmla="*/ 292536 w 907813"/>
                  <a:gd name="csY3276" fmla="*/ 35798 h 900541"/>
                  <a:gd name="csX3277" fmla="*/ 294214 w 907813"/>
                  <a:gd name="csY3277" fmla="*/ 35798 h 900541"/>
                  <a:gd name="csX3278" fmla="*/ 294214 w 907813"/>
                  <a:gd name="csY3278" fmla="*/ 37476 h 900541"/>
                  <a:gd name="csX3279" fmla="*/ 295892 w 907813"/>
                  <a:gd name="csY3279" fmla="*/ 37476 h 900541"/>
                  <a:gd name="csX3280" fmla="*/ 298130 w 907813"/>
                  <a:gd name="csY3280" fmla="*/ 35798 h 900541"/>
                  <a:gd name="csX3281" fmla="*/ 298130 w 907813"/>
                  <a:gd name="csY3281" fmla="*/ 35798 h 900541"/>
                  <a:gd name="csX3282" fmla="*/ 299808 w 907813"/>
                  <a:gd name="csY3282" fmla="*/ 35798 h 900541"/>
                  <a:gd name="csX3283" fmla="*/ 299808 w 907813"/>
                  <a:gd name="csY3283" fmla="*/ 33561 h 900541"/>
                  <a:gd name="csX3284" fmla="*/ 299808 w 907813"/>
                  <a:gd name="csY3284" fmla="*/ 35798 h 900541"/>
                  <a:gd name="csX3285" fmla="*/ 299808 w 907813"/>
                  <a:gd name="csY3285" fmla="*/ 35798 h 900541"/>
                  <a:gd name="csX3286" fmla="*/ 299808 w 907813"/>
                  <a:gd name="csY3286" fmla="*/ 33561 h 900541"/>
                  <a:gd name="csX3287" fmla="*/ 299808 w 907813"/>
                  <a:gd name="csY3287" fmla="*/ 31883 h 900541"/>
                  <a:gd name="csX3288" fmla="*/ 299808 w 907813"/>
                  <a:gd name="csY3288" fmla="*/ 28526 h 900541"/>
                  <a:gd name="csX3289" fmla="*/ 301486 w 907813"/>
                  <a:gd name="csY3289" fmla="*/ 25170 h 900541"/>
                  <a:gd name="csX3290" fmla="*/ 303164 w 907813"/>
                  <a:gd name="csY3290" fmla="*/ 25170 h 900541"/>
                  <a:gd name="csX3291" fmla="*/ 304842 w 907813"/>
                  <a:gd name="csY3291" fmla="*/ 25170 h 900541"/>
                  <a:gd name="csX3292" fmla="*/ 304842 w 907813"/>
                  <a:gd name="csY3292" fmla="*/ 25170 h 900541"/>
                  <a:gd name="csX3293" fmla="*/ 306520 w 907813"/>
                  <a:gd name="csY3293" fmla="*/ 25170 h 900541"/>
                  <a:gd name="csX3294" fmla="*/ 306520 w 907813"/>
                  <a:gd name="csY3294" fmla="*/ 22933 h 900541"/>
                  <a:gd name="csX3295" fmla="*/ 306520 w 907813"/>
                  <a:gd name="csY3295" fmla="*/ 21255 h 900541"/>
                  <a:gd name="csX3296" fmla="*/ 306520 w 907813"/>
                  <a:gd name="csY3296" fmla="*/ 19577 h 900541"/>
                  <a:gd name="csX3297" fmla="*/ 304842 w 907813"/>
                  <a:gd name="csY3297" fmla="*/ 19577 h 900541"/>
                  <a:gd name="csX3298" fmla="*/ 304842 w 907813"/>
                  <a:gd name="csY3298" fmla="*/ 17899 h 900541"/>
                  <a:gd name="csX3299" fmla="*/ 306520 w 907813"/>
                  <a:gd name="csY3299" fmla="*/ 17899 h 900541"/>
                  <a:gd name="csX3300" fmla="*/ 306520 w 907813"/>
                  <a:gd name="csY3300" fmla="*/ 16221 h 900541"/>
                  <a:gd name="csX3301" fmla="*/ 308757 w 907813"/>
                  <a:gd name="csY3301" fmla="*/ 16221 h 900541"/>
                  <a:gd name="csX3302" fmla="*/ 308757 w 907813"/>
                  <a:gd name="csY3302" fmla="*/ 17899 h 900541"/>
                  <a:gd name="csX3303" fmla="*/ 308757 w 907813"/>
                  <a:gd name="csY3303" fmla="*/ 19577 h 900541"/>
                  <a:gd name="csX3304" fmla="*/ 308757 w 907813"/>
                  <a:gd name="csY3304" fmla="*/ 21255 h 900541"/>
                  <a:gd name="csX3305" fmla="*/ 310435 w 907813"/>
                  <a:gd name="csY3305" fmla="*/ 21255 h 900541"/>
                  <a:gd name="csX3306" fmla="*/ 312113 w 907813"/>
                  <a:gd name="csY3306" fmla="*/ 21255 h 900541"/>
                  <a:gd name="csX3307" fmla="*/ 310435 w 907813"/>
                  <a:gd name="csY3307" fmla="*/ 21255 h 900541"/>
                  <a:gd name="csX3308" fmla="*/ 308757 w 907813"/>
                  <a:gd name="csY3308" fmla="*/ 21255 h 900541"/>
                  <a:gd name="csX3309" fmla="*/ 312113 w 907813"/>
                  <a:gd name="csY3309" fmla="*/ 21255 h 900541"/>
                  <a:gd name="csX3310" fmla="*/ 312113 w 907813"/>
                  <a:gd name="csY3310" fmla="*/ 19577 h 900541"/>
                  <a:gd name="csX3311" fmla="*/ 312113 w 907813"/>
                  <a:gd name="csY3311" fmla="*/ 17899 h 900541"/>
                  <a:gd name="csX3312" fmla="*/ 313791 w 907813"/>
                  <a:gd name="csY3312" fmla="*/ 17899 h 900541"/>
                  <a:gd name="csX3313" fmla="*/ 315469 w 907813"/>
                  <a:gd name="csY3313" fmla="*/ 19577 h 900541"/>
                  <a:gd name="csX3314" fmla="*/ 317707 w 907813"/>
                  <a:gd name="csY3314" fmla="*/ 19577 h 900541"/>
                  <a:gd name="csX3315" fmla="*/ 319385 w 907813"/>
                  <a:gd name="csY3315" fmla="*/ 19577 h 900541"/>
                  <a:gd name="csX3316" fmla="*/ 321063 w 907813"/>
                  <a:gd name="csY3316" fmla="*/ 22933 h 900541"/>
                  <a:gd name="csX3317" fmla="*/ 322741 w 907813"/>
                  <a:gd name="csY3317" fmla="*/ 25170 h 900541"/>
                  <a:gd name="csX3318" fmla="*/ 321063 w 907813"/>
                  <a:gd name="csY3318" fmla="*/ 26848 h 900541"/>
                  <a:gd name="csX3319" fmla="*/ 319385 w 907813"/>
                  <a:gd name="csY3319" fmla="*/ 26848 h 900541"/>
                  <a:gd name="csX3320" fmla="*/ 319385 w 907813"/>
                  <a:gd name="csY3320" fmla="*/ 28526 h 900541"/>
                  <a:gd name="csX3321" fmla="*/ 319385 w 907813"/>
                  <a:gd name="csY3321" fmla="*/ 30204 h 900541"/>
                  <a:gd name="csX3322" fmla="*/ 319385 w 907813"/>
                  <a:gd name="csY3322" fmla="*/ 30204 h 900541"/>
                  <a:gd name="csX3323" fmla="*/ 319385 w 907813"/>
                  <a:gd name="csY3323" fmla="*/ 31883 h 900541"/>
                  <a:gd name="csX3324" fmla="*/ 317707 w 907813"/>
                  <a:gd name="csY3324" fmla="*/ 31883 h 900541"/>
                  <a:gd name="csX3325" fmla="*/ 317707 w 907813"/>
                  <a:gd name="csY3325" fmla="*/ 33561 h 900541"/>
                  <a:gd name="csX3326" fmla="*/ 319385 w 907813"/>
                  <a:gd name="csY3326" fmla="*/ 35798 h 900541"/>
                  <a:gd name="csX3327" fmla="*/ 319385 w 907813"/>
                  <a:gd name="csY3327" fmla="*/ 35798 h 900541"/>
                  <a:gd name="csX3328" fmla="*/ 321063 w 907813"/>
                  <a:gd name="csY3328" fmla="*/ 35798 h 900541"/>
                  <a:gd name="csX3329" fmla="*/ 321063 w 907813"/>
                  <a:gd name="csY3329" fmla="*/ 37476 h 900541"/>
                  <a:gd name="csX3330" fmla="*/ 322741 w 907813"/>
                  <a:gd name="csY3330" fmla="*/ 37476 h 900541"/>
                  <a:gd name="csX3331" fmla="*/ 324419 w 907813"/>
                  <a:gd name="csY3331" fmla="*/ 37476 h 900541"/>
                  <a:gd name="csX3332" fmla="*/ 326656 w 907813"/>
                  <a:gd name="csY3332" fmla="*/ 37476 h 900541"/>
                  <a:gd name="csX3333" fmla="*/ 326656 w 907813"/>
                  <a:gd name="csY3333" fmla="*/ 39154 h 900541"/>
                  <a:gd name="csX3334" fmla="*/ 328334 w 907813"/>
                  <a:gd name="csY3334" fmla="*/ 39154 h 900541"/>
                  <a:gd name="csX3335" fmla="*/ 330012 w 907813"/>
                  <a:gd name="csY3335" fmla="*/ 39154 h 900541"/>
                  <a:gd name="csX3336" fmla="*/ 330012 w 907813"/>
                  <a:gd name="csY3336" fmla="*/ 40832 h 900541"/>
                  <a:gd name="csX3337" fmla="*/ 331690 w 907813"/>
                  <a:gd name="csY3337" fmla="*/ 40832 h 900541"/>
                  <a:gd name="csX3338" fmla="*/ 333368 w 907813"/>
                  <a:gd name="csY3338" fmla="*/ 39154 h 900541"/>
                  <a:gd name="csX3339" fmla="*/ 335606 w 907813"/>
                  <a:gd name="csY3339" fmla="*/ 39154 h 900541"/>
                  <a:gd name="csX3340" fmla="*/ 335606 w 907813"/>
                  <a:gd name="csY3340" fmla="*/ 37476 h 900541"/>
                  <a:gd name="csX3341" fmla="*/ 337284 w 907813"/>
                  <a:gd name="csY3341" fmla="*/ 33561 h 900541"/>
                  <a:gd name="csX3342" fmla="*/ 337284 w 907813"/>
                  <a:gd name="csY3342" fmla="*/ 31883 h 900541"/>
                  <a:gd name="csX3343" fmla="*/ 338962 w 907813"/>
                  <a:gd name="csY3343" fmla="*/ 31883 h 900541"/>
                  <a:gd name="csX3344" fmla="*/ 340640 w 907813"/>
                  <a:gd name="csY3344" fmla="*/ 31883 h 900541"/>
                  <a:gd name="csX3345" fmla="*/ 342318 w 907813"/>
                  <a:gd name="csY3345" fmla="*/ 31883 h 900541"/>
                  <a:gd name="csX3346" fmla="*/ 342318 w 907813"/>
                  <a:gd name="csY3346" fmla="*/ 33561 h 900541"/>
                  <a:gd name="csX3347" fmla="*/ 343996 w 907813"/>
                  <a:gd name="csY3347" fmla="*/ 33561 h 900541"/>
                  <a:gd name="csX3348" fmla="*/ 343996 w 907813"/>
                  <a:gd name="csY3348" fmla="*/ 31883 h 900541"/>
                  <a:gd name="csX3349" fmla="*/ 346233 w 907813"/>
                  <a:gd name="csY3349" fmla="*/ 31883 h 900541"/>
                  <a:gd name="csX3350" fmla="*/ 347911 w 907813"/>
                  <a:gd name="csY3350" fmla="*/ 31883 h 900541"/>
                  <a:gd name="csX3351" fmla="*/ 349589 w 907813"/>
                  <a:gd name="csY3351" fmla="*/ 31883 h 900541"/>
                  <a:gd name="csX3352" fmla="*/ 351267 w 907813"/>
                  <a:gd name="csY3352" fmla="*/ 30204 h 900541"/>
                  <a:gd name="csX3353" fmla="*/ 352945 w 907813"/>
                  <a:gd name="csY3353" fmla="*/ 30204 h 900541"/>
                  <a:gd name="csX3354" fmla="*/ 355183 w 907813"/>
                  <a:gd name="csY3354" fmla="*/ 30204 h 900541"/>
                  <a:gd name="csX3355" fmla="*/ 355183 w 907813"/>
                  <a:gd name="csY3355" fmla="*/ 30204 h 900541"/>
                  <a:gd name="csX3356" fmla="*/ 356861 w 907813"/>
                  <a:gd name="csY3356" fmla="*/ 30204 h 900541"/>
                  <a:gd name="csX3357" fmla="*/ 358539 w 907813"/>
                  <a:gd name="csY3357" fmla="*/ 30204 h 900541"/>
                  <a:gd name="csX3358" fmla="*/ 358539 w 907813"/>
                  <a:gd name="csY3358" fmla="*/ 31883 h 900541"/>
                  <a:gd name="csX3359" fmla="*/ 360217 w 907813"/>
                  <a:gd name="csY3359" fmla="*/ 31883 h 900541"/>
                  <a:gd name="csX3360" fmla="*/ 361895 w 907813"/>
                  <a:gd name="csY3360" fmla="*/ 31883 h 900541"/>
                  <a:gd name="csX3361" fmla="*/ 361895 w 907813"/>
                  <a:gd name="csY3361" fmla="*/ 33561 h 900541"/>
                  <a:gd name="csX3362" fmla="*/ 361895 w 907813"/>
                  <a:gd name="csY3362" fmla="*/ 35798 h 900541"/>
                  <a:gd name="csX3363" fmla="*/ 363573 w 907813"/>
                  <a:gd name="csY3363" fmla="*/ 35798 h 900541"/>
                  <a:gd name="csX3364" fmla="*/ 361895 w 907813"/>
                  <a:gd name="csY3364" fmla="*/ 35798 h 900541"/>
                  <a:gd name="csX3365" fmla="*/ 363573 w 907813"/>
                  <a:gd name="csY3365" fmla="*/ 35798 h 900541"/>
                  <a:gd name="csX3366" fmla="*/ 363573 w 907813"/>
                  <a:gd name="csY3366" fmla="*/ 33561 h 900541"/>
                  <a:gd name="csX3367" fmla="*/ 365810 w 907813"/>
                  <a:gd name="csY3367" fmla="*/ 33561 h 900541"/>
                  <a:gd name="csX3368" fmla="*/ 365810 w 907813"/>
                  <a:gd name="csY3368" fmla="*/ 35798 h 900541"/>
                  <a:gd name="csX3369" fmla="*/ 365810 w 907813"/>
                  <a:gd name="csY3369" fmla="*/ 39154 h 900541"/>
                  <a:gd name="csX3370" fmla="*/ 365810 w 907813"/>
                  <a:gd name="csY3370" fmla="*/ 42510 h 900541"/>
                  <a:gd name="csX3371" fmla="*/ 367488 w 907813"/>
                  <a:gd name="csY3371" fmla="*/ 42510 h 900541"/>
                  <a:gd name="csX3372" fmla="*/ 369166 w 907813"/>
                  <a:gd name="csY3372" fmla="*/ 39154 h 900541"/>
                  <a:gd name="csX3373" fmla="*/ 367488 w 907813"/>
                  <a:gd name="csY3373" fmla="*/ 37476 h 900541"/>
                  <a:gd name="csX3374" fmla="*/ 367488 w 907813"/>
                  <a:gd name="csY3374" fmla="*/ 35798 h 900541"/>
                  <a:gd name="csX3375" fmla="*/ 367488 w 907813"/>
                  <a:gd name="csY3375" fmla="*/ 33561 h 900541"/>
                  <a:gd name="csX3376" fmla="*/ 367488 w 907813"/>
                  <a:gd name="csY3376" fmla="*/ 31883 h 900541"/>
                  <a:gd name="csX3377" fmla="*/ 369166 w 907813"/>
                  <a:gd name="csY3377" fmla="*/ 31883 h 900541"/>
                  <a:gd name="csX3378" fmla="*/ 370844 w 907813"/>
                  <a:gd name="csY3378" fmla="*/ 33561 h 900541"/>
                  <a:gd name="csX3379" fmla="*/ 370844 w 907813"/>
                  <a:gd name="csY3379" fmla="*/ 35798 h 900541"/>
                  <a:gd name="csX3380" fmla="*/ 372522 w 907813"/>
                  <a:gd name="csY3380" fmla="*/ 35798 h 900541"/>
                  <a:gd name="csX3381" fmla="*/ 372522 w 907813"/>
                  <a:gd name="csY3381" fmla="*/ 35798 h 900541"/>
                  <a:gd name="csX3382" fmla="*/ 374760 w 907813"/>
                  <a:gd name="csY3382" fmla="*/ 35798 h 900541"/>
                  <a:gd name="csX3383" fmla="*/ 374760 w 907813"/>
                  <a:gd name="csY3383" fmla="*/ 35798 h 900541"/>
                  <a:gd name="csX3384" fmla="*/ 376438 w 907813"/>
                  <a:gd name="csY3384" fmla="*/ 35798 h 900541"/>
                  <a:gd name="csX3385" fmla="*/ 378116 w 907813"/>
                  <a:gd name="csY3385" fmla="*/ 37476 h 900541"/>
                  <a:gd name="csX3386" fmla="*/ 378116 w 907813"/>
                  <a:gd name="csY3386" fmla="*/ 39154 h 900541"/>
                  <a:gd name="csX3387" fmla="*/ 376438 w 907813"/>
                  <a:gd name="csY3387" fmla="*/ 39154 h 900541"/>
                  <a:gd name="csX3388" fmla="*/ 374760 w 907813"/>
                  <a:gd name="csY3388" fmla="*/ 42510 h 900541"/>
                  <a:gd name="csX3389" fmla="*/ 372522 w 907813"/>
                  <a:gd name="csY3389" fmla="*/ 42510 h 900541"/>
                  <a:gd name="csX3390" fmla="*/ 372522 w 907813"/>
                  <a:gd name="csY3390" fmla="*/ 44747 h 900541"/>
                  <a:gd name="csX3391" fmla="*/ 372522 w 907813"/>
                  <a:gd name="csY3391" fmla="*/ 44747 h 900541"/>
                  <a:gd name="csX3392" fmla="*/ 372522 w 907813"/>
                  <a:gd name="csY3392" fmla="*/ 46425 h 900541"/>
                  <a:gd name="csX3393" fmla="*/ 372522 w 907813"/>
                  <a:gd name="csY3393" fmla="*/ 48103 h 900541"/>
                  <a:gd name="csX3394" fmla="*/ 372522 w 907813"/>
                  <a:gd name="csY3394" fmla="*/ 49781 h 900541"/>
                  <a:gd name="csX3395" fmla="*/ 372522 w 907813"/>
                  <a:gd name="csY3395" fmla="*/ 51460 h 900541"/>
                  <a:gd name="csX3396" fmla="*/ 372522 w 907813"/>
                  <a:gd name="csY3396" fmla="*/ 49781 h 900541"/>
                  <a:gd name="csX3397" fmla="*/ 372522 w 907813"/>
                  <a:gd name="csY3397" fmla="*/ 53697 h 900541"/>
                  <a:gd name="csX3398" fmla="*/ 374760 w 907813"/>
                  <a:gd name="csY3398" fmla="*/ 53697 h 900541"/>
                  <a:gd name="csX3399" fmla="*/ 374760 w 907813"/>
                  <a:gd name="csY3399" fmla="*/ 55375 h 900541"/>
                  <a:gd name="csX3400" fmla="*/ 372522 w 907813"/>
                  <a:gd name="csY3400" fmla="*/ 55375 h 900541"/>
                  <a:gd name="csX3401" fmla="*/ 372522 w 907813"/>
                  <a:gd name="csY3401" fmla="*/ 57053 h 900541"/>
                  <a:gd name="csX3402" fmla="*/ 374760 w 907813"/>
                  <a:gd name="csY3402" fmla="*/ 57053 h 900541"/>
                  <a:gd name="csX3403" fmla="*/ 376438 w 907813"/>
                  <a:gd name="csY3403" fmla="*/ 57053 h 900541"/>
                  <a:gd name="csX3404" fmla="*/ 378116 w 907813"/>
                  <a:gd name="csY3404" fmla="*/ 57053 h 900541"/>
                  <a:gd name="csX3405" fmla="*/ 379794 w 907813"/>
                  <a:gd name="csY3405" fmla="*/ 57053 h 900541"/>
                  <a:gd name="csX3406" fmla="*/ 381472 w 907813"/>
                  <a:gd name="csY3406" fmla="*/ 57053 h 900541"/>
                  <a:gd name="csX3407" fmla="*/ 383709 w 907813"/>
                  <a:gd name="csY3407" fmla="*/ 57053 h 900541"/>
                  <a:gd name="csX3408" fmla="*/ 383709 w 907813"/>
                  <a:gd name="csY3408" fmla="*/ 55375 h 900541"/>
                  <a:gd name="csX3409" fmla="*/ 385387 w 907813"/>
                  <a:gd name="csY3409" fmla="*/ 55375 h 900541"/>
                  <a:gd name="csX3410" fmla="*/ 385387 w 907813"/>
                  <a:gd name="csY3410" fmla="*/ 57053 h 900541"/>
                  <a:gd name="csX3411" fmla="*/ 385387 w 907813"/>
                  <a:gd name="csY3411" fmla="*/ 55375 h 900541"/>
                  <a:gd name="csX3412" fmla="*/ 385387 w 907813"/>
                  <a:gd name="csY3412" fmla="*/ 57053 h 900541"/>
                  <a:gd name="csX3413" fmla="*/ 387065 w 907813"/>
                  <a:gd name="csY3413" fmla="*/ 57053 h 900541"/>
                  <a:gd name="csX3414" fmla="*/ 388743 w 907813"/>
                  <a:gd name="csY3414" fmla="*/ 57053 h 900541"/>
                  <a:gd name="csX3415" fmla="*/ 388743 w 907813"/>
                  <a:gd name="csY3415" fmla="*/ 58731 h 900541"/>
                  <a:gd name="csX3416" fmla="*/ 388743 w 907813"/>
                  <a:gd name="csY3416" fmla="*/ 60409 h 900541"/>
                  <a:gd name="csX3417" fmla="*/ 387065 w 907813"/>
                  <a:gd name="csY3417" fmla="*/ 60409 h 900541"/>
                  <a:gd name="csX3418" fmla="*/ 385387 w 907813"/>
                  <a:gd name="csY3418" fmla="*/ 62087 h 900541"/>
                  <a:gd name="csX3419" fmla="*/ 385387 w 907813"/>
                  <a:gd name="csY3419" fmla="*/ 64324 h 900541"/>
                  <a:gd name="csX3420" fmla="*/ 385387 w 907813"/>
                  <a:gd name="csY3420" fmla="*/ 66002 h 900541"/>
                  <a:gd name="csX3421" fmla="*/ 385387 w 907813"/>
                  <a:gd name="csY3421" fmla="*/ 64324 h 900541"/>
                  <a:gd name="csX3422" fmla="*/ 385387 w 907813"/>
                  <a:gd name="csY3422" fmla="*/ 66002 h 900541"/>
                  <a:gd name="csX3423" fmla="*/ 387065 w 907813"/>
                  <a:gd name="csY3423" fmla="*/ 66002 h 900541"/>
                  <a:gd name="csX3424" fmla="*/ 388743 w 907813"/>
                  <a:gd name="csY3424" fmla="*/ 66002 h 900541"/>
                  <a:gd name="csX3425" fmla="*/ 390421 w 907813"/>
                  <a:gd name="csY3425" fmla="*/ 66002 h 900541"/>
                  <a:gd name="csX3426" fmla="*/ 392099 w 907813"/>
                  <a:gd name="csY3426" fmla="*/ 66002 h 900541"/>
                  <a:gd name="csX3427" fmla="*/ 392099 w 907813"/>
                  <a:gd name="csY3427" fmla="*/ 64324 h 900541"/>
                  <a:gd name="csX3428" fmla="*/ 394337 w 907813"/>
                  <a:gd name="csY3428" fmla="*/ 64324 h 900541"/>
                  <a:gd name="csX3429" fmla="*/ 394337 w 907813"/>
                  <a:gd name="csY3429" fmla="*/ 66002 h 900541"/>
                  <a:gd name="csX3430" fmla="*/ 396015 w 907813"/>
                  <a:gd name="csY3430" fmla="*/ 66002 h 900541"/>
                  <a:gd name="csX3431" fmla="*/ 397693 w 907813"/>
                  <a:gd name="csY3431" fmla="*/ 66002 h 900541"/>
                  <a:gd name="csX3432" fmla="*/ 397693 w 907813"/>
                  <a:gd name="csY3432" fmla="*/ 67680 h 900541"/>
                  <a:gd name="csX3433" fmla="*/ 399371 w 907813"/>
                  <a:gd name="csY3433" fmla="*/ 67680 h 900541"/>
                  <a:gd name="csX3434" fmla="*/ 401049 w 907813"/>
                  <a:gd name="csY3434" fmla="*/ 67680 h 900541"/>
                  <a:gd name="csX3435" fmla="*/ 401049 w 907813"/>
                  <a:gd name="csY3435" fmla="*/ 69358 h 900541"/>
                  <a:gd name="csX3436" fmla="*/ 403286 w 907813"/>
                  <a:gd name="csY3436" fmla="*/ 69358 h 900541"/>
                  <a:gd name="csX3437" fmla="*/ 403286 w 907813"/>
                  <a:gd name="csY3437" fmla="*/ 67680 h 900541"/>
                  <a:gd name="csX3438" fmla="*/ 403286 w 907813"/>
                  <a:gd name="csY3438" fmla="*/ 66002 h 900541"/>
                  <a:gd name="csX3439" fmla="*/ 404964 w 907813"/>
                  <a:gd name="csY3439" fmla="*/ 66002 h 900541"/>
                  <a:gd name="csX3440" fmla="*/ 406642 w 907813"/>
                  <a:gd name="csY3440" fmla="*/ 66002 h 900541"/>
                  <a:gd name="csX3441" fmla="*/ 404964 w 907813"/>
                  <a:gd name="csY3441" fmla="*/ 66002 h 900541"/>
                  <a:gd name="csX3442" fmla="*/ 406642 w 907813"/>
                  <a:gd name="csY3442" fmla="*/ 66002 h 900541"/>
                  <a:gd name="csX3443" fmla="*/ 408320 w 907813"/>
                  <a:gd name="csY3443" fmla="*/ 66002 h 900541"/>
                  <a:gd name="csX3444" fmla="*/ 408320 w 907813"/>
                  <a:gd name="csY3444" fmla="*/ 66002 h 900541"/>
                  <a:gd name="csX3445" fmla="*/ 408320 w 907813"/>
                  <a:gd name="csY3445" fmla="*/ 64324 h 900541"/>
                  <a:gd name="csX3446" fmla="*/ 408320 w 907813"/>
                  <a:gd name="csY3446" fmla="*/ 66002 h 900541"/>
                  <a:gd name="csX3447" fmla="*/ 408320 w 907813"/>
                  <a:gd name="csY3447" fmla="*/ 64324 h 900541"/>
                  <a:gd name="csX3448" fmla="*/ 408320 w 907813"/>
                  <a:gd name="csY3448" fmla="*/ 62087 h 900541"/>
                  <a:gd name="csX3449" fmla="*/ 409998 w 907813"/>
                  <a:gd name="csY3449" fmla="*/ 62087 h 900541"/>
                  <a:gd name="csX3450" fmla="*/ 412235 w 907813"/>
                  <a:gd name="csY3450" fmla="*/ 62087 h 900541"/>
                  <a:gd name="csX3451" fmla="*/ 412235 w 907813"/>
                  <a:gd name="csY3451" fmla="*/ 64324 h 900541"/>
                  <a:gd name="csX3452" fmla="*/ 412235 w 907813"/>
                  <a:gd name="csY3452" fmla="*/ 66002 h 900541"/>
                  <a:gd name="csX3453" fmla="*/ 413914 w 907813"/>
                  <a:gd name="csY3453" fmla="*/ 66002 h 900541"/>
                  <a:gd name="csX3454" fmla="*/ 413914 w 907813"/>
                  <a:gd name="csY3454" fmla="*/ 67680 h 900541"/>
                  <a:gd name="csX3455" fmla="*/ 413914 w 907813"/>
                  <a:gd name="csY3455" fmla="*/ 67680 h 900541"/>
                  <a:gd name="csX3456" fmla="*/ 413914 w 907813"/>
                  <a:gd name="csY3456" fmla="*/ 69358 h 900541"/>
                  <a:gd name="csX3457" fmla="*/ 413914 w 907813"/>
                  <a:gd name="csY3457" fmla="*/ 71037 h 900541"/>
                  <a:gd name="csX3458" fmla="*/ 415592 w 907813"/>
                  <a:gd name="csY3458" fmla="*/ 71037 h 900541"/>
                  <a:gd name="csX3459" fmla="*/ 418948 w 907813"/>
                  <a:gd name="csY3459" fmla="*/ 69358 h 900541"/>
                  <a:gd name="csX3460" fmla="*/ 418948 w 907813"/>
                  <a:gd name="csY3460" fmla="*/ 67680 h 900541"/>
                  <a:gd name="csX3461" fmla="*/ 421185 w 907813"/>
                  <a:gd name="csY3461" fmla="*/ 67680 h 900541"/>
                  <a:gd name="csX3462" fmla="*/ 422863 w 907813"/>
                  <a:gd name="csY3462" fmla="*/ 66002 h 900541"/>
                  <a:gd name="csX3463" fmla="*/ 424541 w 907813"/>
                  <a:gd name="csY3463" fmla="*/ 66002 h 900541"/>
                  <a:gd name="csX3464" fmla="*/ 426219 w 907813"/>
                  <a:gd name="csY3464" fmla="*/ 66002 h 900541"/>
                  <a:gd name="csX3465" fmla="*/ 427897 w 907813"/>
                  <a:gd name="csY3465" fmla="*/ 66002 h 900541"/>
                  <a:gd name="csX3466" fmla="*/ 427897 w 907813"/>
                  <a:gd name="csY3466" fmla="*/ 66002 h 900541"/>
                  <a:gd name="csX3467" fmla="*/ 429575 w 907813"/>
                  <a:gd name="csY3467" fmla="*/ 64324 h 900541"/>
                  <a:gd name="csX3468" fmla="*/ 431812 w 907813"/>
                  <a:gd name="csY3468" fmla="*/ 62087 h 900541"/>
                  <a:gd name="csX3469" fmla="*/ 433491 w 907813"/>
                  <a:gd name="csY3469" fmla="*/ 60409 h 900541"/>
                  <a:gd name="csX3470" fmla="*/ 435169 w 907813"/>
                  <a:gd name="csY3470" fmla="*/ 60409 h 900541"/>
                  <a:gd name="csX3471" fmla="*/ 436847 w 907813"/>
                  <a:gd name="csY3471" fmla="*/ 60409 h 900541"/>
                  <a:gd name="csX3472" fmla="*/ 438525 w 907813"/>
                  <a:gd name="csY3472" fmla="*/ 60409 h 900541"/>
                  <a:gd name="csX3473" fmla="*/ 440762 w 907813"/>
                  <a:gd name="csY3473" fmla="*/ 60409 h 900541"/>
                  <a:gd name="csX3474" fmla="*/ 442440 w 907813"/>
                  <a:gd name="csY3474" fmla="*/ 60409 h 900541"/>
                  <a:gd name="csX3475" fmla="*/ 444118 w 907813"/>
                  <a:gd name="csY3475" fmla="*/ 60409 h 900541"/>
                  <a:gd name="csX3476" fmla="*/ 445796 w 907813"/>
                  <a:gd name="csY3476" fmla="*/ 60409 h 900541"/>
                  <a:gd name="csX3477" fmla="*/ 447474 w 907813"/>
                  <a:gd name="csY3477" fmla="*/ 60409 h 900541"/>
                  <a:gd name="csX3478" fmla="*/ 449711 w 907813"/>
                  <a:gd name="csY3478" fmla="*/ 60409 h 900541"/>
                  <a:gd name="csX3479" fmla="*/ 451389 w 907813"/>
                  <a:gd name="csY3479" fmla="*/ 60409 h 900541"/>
                  <a:gd name="csX3480" fmla="*/ 451389 w 907813"/>
                  <a:gd name="csY3480" fmla="*/ 62087 h 900541"/>
                  <a:gd name="csX3481" fmla="*/ 453068 w 907813"/>
                  <a:gd name="csY3481" fmla="*/ 62087 h 900541"/>
                  <a:gd name="csX3482" fmla="*/ 454746 w 907813"/>
                  <a:gd name="csY3482" fmla="*/ 62087 h 900541"/>
                  <a:gd name="csX3483" fmla="*/ 454746 w 907813"/>
                  <a:gd name="csY3483" fmla="*/ 64324 h 900541"/>
                  <a:gd name="csX3484" fmla="*/ 454746 w 907813"/>
                  <a:gd name="csY3484" fmla="*/ 66002 h 900541"/>
                  <a:gd name="csX3485" fmla="*/ 456424 w 907813"/>
                  <a:gd name="csY3485" fmla="*/ 67680 h 900541"/>
                  <a:gd name="csX3486" fmla="*/ 458102 w 907813"/>
                  <a:gd name="csY3486" fmla="*/ 67680 h 900541"/>
                  <a:gd name="csX3487" fmla="*/ 460339 w 907813"/>
                  <a:gd name="csY3487" fmla="*/ 67680 h 900541"/>
                  <a:gd name="csX3488" fmla="*/ 462017 w 907813"/>
                  <a:gd name="csY3488" fmla="*/ 67680 h 900541"/>
                  <a:gd name="csX3489" fmla="*/ 463695 w 907813"/>
                  <a:gd name="csY3489" fmla="*/ 67680 h 900541"/>
                  <a:gd name="csX3490" fmla="*/ 465373 w 907813"/>
                  <a:gd name="csY3490" fmla="*/ 67680 h 900541"/>
                  <a:gd name="csX3491" fmla="*/ 467051 w 907813"/>
                  <a:gd name="csY3491" fmla="*/ 67680 h 900541"/>
                  <a:gd name="csX3492" fmla="*/ 467051 w 907813"/>
                  <a:gd name="csY3492" fmla="*/ 69358 h 900541"/>
                  <a:gd name="csX3493" fmla="*/ 467051 w 907813"/>
                  <a:gd name="csY3493" fmla="*/ 71037 h 900541"/>
                  <a:gd name="csX3494" fmla="*/ 467051 w 907813"/>
                  <a:gd name="csY3494" fmla="*/ 73274 h 900541"/>
                  <a:gd name="csX3495" fmla="*/ 467051 w 907813"/>
                  <a:gd name="csY3495" fmla="*/ 73274 h 900541"/>
                  <a:gd name="csX3496" fmla="*/ 469288 w 907813"/>
                  <a:gd name="csY3496" fmla="*/ 73274 h 900541"/>
                  <a:gd name="csX3497" fmla="*/ 470966 w 907813"/>
                  <a:gd name="csY3497" fmla="*/ 73274 h 900541"/>
                  <a:gd name="csX3498" fmla="*/ 472644 w 907813"/>
                  <a:gd name="csY3498" fmla="*/ 73274 h 900541"/>
                  <a:gd name="csX3499" fmla="*/ 474323 w 907813"/>
                  <a:gd name="csY3499" fmla="*/ 73274 h 900541"/>
                  <a:gd name="csX3500" fmla="*/ 474323 w 907813"/>
                  <a:gd name="csY3500" fmla="*/ 74952 h 900541"/>
                  <a:gd name="csX3501" fmla="*/ 474323 w 907813"/>
                  <a:gd name="csY3501" fmla="*/ 76630 h 900541"/>
                  <a:gd name="csX3502" fmla="*/ 476001 w 907813"/>
                  <a:gd name="csY3502" fmla="*/ 76630 h 900541"/>
                  <a:gd name="csX3503" fmla="*/ 478238 w 907813"/>
                  <a:gd name="csY3503" fmla="*/ 76630 h 900541"/>
                  <a:gd name="csX3504" fmla="*/ 478238 w 907813"/>
                  <a:gd name="csY3504" fmla="*/ 74952 h 900541"/>
                  <a:gd name="csX3505" fmla="*/ 479916 w 907813"/>
                  <a:gd name="csY3505" fmla="*/ 74952 h 900541"/>
                  <a:gd name="csX3506" fmla="*/ 481594 w 907813"/>
                  <a:gd name="csY3506" fmla="*/ 74952 h 900541"/>
                  <a:gd name="csX3507" fmla="*/ 483272 w 907813"/>
                  <a:gd name="csY3507" fmla="*/ 74952 h 900541"/>
                  <a:gd name="csX3508" fmla="*/ 483272 w 907813"/>
                  <a:gd name="csY3508" fmla="*/ 76630 h 900541"/>
                  <a:gd name="csX3509" fmla="*/ 483272 w 907813"/>
                  <a:gd name="csY3509" fmla="*/ 78308 h 900541"/>
                  <a:gd name="csX3510" fmla="*/ 484950 w 907813"/>
                  <a:gd name="csY3510" fmla="*/ 78308 h 900541"/>
                  <a:gd name="csX3511" fmla="*/ 484950 w 907813"/>
                  <a:gd name="csY3511" fmla="*/ 79986 h 900541"/>
                  <a:gd name="csX3512" fmla="*/ 486628 w 907813"/>
                  <a:gd name="csY3512" fmla="*/ 79986 h 900541"/>
                  <a:gd name="csX3513" fmla="*/ 488865 w 907813"/>
                  <a:gd name="csY3513" fmla="*/ 79986 h 900541"/>
                  <a:gd name="csX3514" fmla="*/ 490543 w 907813"/>
                  <a:gd name="csY3514" fmla="*/ 79986 h 900541"/>
                  <a:gd name="csX3515" fmla="*/ 490543 w 907813"/>
                  <a:gd name="csY3515" fmla="*/ 82223 h 900541"/>
                  <a:gd name="csX3516" fmla="*/ 492221 w 907813"/>
                  <a:gd name="csY3516" fmla="*/ 82223 h 900541"/>
                  <a:gd name="csX3517" fmla="*/ 493900 w 907813"/>
                  <a:gd name="csY3517" fmla="*/ 82223 h 900541"/>
                  <a:gd name="csX3518" fmla="*/ 495578 w 907813"/>
                  <a:gd name="csY3518" fmla="*/ 82223 h 900541"/>
                  <a:gd name="csX3519" fmla="*/ 495578 w 907813"/>
                  <a:gd name="csY3519" fmla="*/ 82223 h 900541"/>
                  <a:gd name="csX3520" fmla="*/ 497815 w 907813"/>
                  <a:gd name="csY3520" fmla="*/ 82223 h 900541"/>
                  <a:gd name="csX3521" fmla="*/ 497815 w 907813"/>
                  <a:gd name="csY3521" fmla="*/ 83901 h 900541"/>
                  <a:gd name="csX3522" fmla="*/ 497815 w 907813"/>
                  <a:gd name="csY3522" fmla="*/ 85579 h 900541"/>
                  <a:gd name="csX3523" fmla="*/ 499493 w 907813"/>
                  <a:gd name="csY3523" fmla="*/ 85579 h 900541"/>
                  <a:gd name="csX3524" fmla="*/ 501171 w 907813"/>
                  <a:gd name="csY3524" fmla="*/ 85579 h 900541"/>
                  <a:gd name="csX3525" fmla="*/ 502849 w 907813"/>
                  <a:gd name="csY3525" fmla="*/ 85579 h 900541"/>
                  <a:gd name="csX3526" fmla="*/ 502849 w 907813"/>
                  <a:gd name="csY3526" fmla="*/ 83901 h 900541"/>
                  <a:gd name="csX3527" fmla="*/ 504527 w 907813"/>
                  <a:gd name="csY3527" fmla="*/ 83901 h 900541"/>
                  <a:gd name="csX3528" fmla="*/ 506205 w 907813"/>
                  <a:gd name="csY3528" fmla="*/ 83901 h 900541"/>
                  <a:gd name="csX3529" fmla="*/ 508442 w 907813"/>
                  <a:gd name="csY3529" fmla="*/ 83901 h 900541"/>
                  <a:gd name="csX3530" fmla="*/ 510120 w 907813"/>
                  <a:gd name="csY3530" fmla="*/ 83901 h 900541"/>
                  <a:gd name="csX3531" fmla="*/ 511798 w 907813"/>
                  <a:gd name="csY3531" fmla="*/ 83901 h 900541"/>
                  <a:gd name="csX3532" fmla="*/ 513477 w 907813"/>
                  <a:gd name="csY3532" fmla="*/ 83901 h 900541"/>
                  <a:gd name="csX3533" fmla="*/ 515155 w 907813"/>
                  <a:gd name="csY3533" fmla="*/ 83901 h 900541"/>
                  <a:gd name="csX3534" fmla="*/ 517392 w 907813"/>
                  <a:gd name="csY3534" fmla="*/ 83901 h 900541"/>
                  <a:gd name="csX3535" fmla="*/ 519070 w 907813"/>
                  <a:gd name="csY3535" fmla="*/ 83901 h 900541"/>
                  <a:gd name="csX3536" fmla="*/ 520748 w 907813"/>
                  <a:gd name="csY3536" fmla="*/ 83901 h 900541"/>
                  <a:gd name="csX3537" fmla="*/ 522426 w 907813"/>
                  <a:gd name="csY3537" fmla="*/ 83901 h 900541"/>
                  <a:gd name="csX3538" fmla="*/ 522426 w 907813"/>
                  <a:gd name="csY3538" fmla="*/ 85579 h 900541"/>
                  <a:gd name="csX3539" fmla="*/ 524104 w 907813"/>
                  <a:gd name="csY3539" fmla="*/ 85579 h 900541"/>
                  <a:gd name="csX3540" fmla="*/ 526341 w 907813"/>
                  <a:gd name="csY3540" fmla="*/ 85579 h 900541"/>
                  <a:gd name="csX3541" fmla="*/ 528019 w 907813"/>
                  <a:gd name="csY3541" fmla="*/ 85579 h 900541"/>
                  <a:gd name="csX3542" fmla="*/ 529697 w 907813"/>
                  <a:gd name="csY3542" fmla="*/ 85579 h 900541"/>
                  <a:gd name="csX3543" fmla="*/ 529697 w 907813"/>
                  <a:gd name="csY3543" fmla="*/ 83901 h 900541"/>
                  <a:gd name="csX3544" fmla="*/ 531375 w 907813"/>
                  <a:gd name="csY3544" fmla="*/ 85579 h 900541"/>
                  <a:gd name="csX3545" fmla="*/ 531375 w 907813"/>
                  <a:gd name="csY3545" fmla="*/ 87257 h 900541"/>
                  <a:gd name="csX3546" fmla="*/ 533054 w 907813"/>
                  <a:gd name="csY3546" fmla="*/ 87257 h 900541"/>
                  <a:gd name="csX3547" fmla="*/ 535291 w 907813"/>
                  <a:gd name="csY3547" fmla="*/ 87257 h 900541"/>
                  <a:gd name="csX3548" fmla="*/ 535291 w 907813"/>
                  <a:gd name="csY3548" fmla="*/ 88935 h 900541"/>
                  <a:gd name="csX3549" fmla="*/ 535291 w 907813"/>
                  <a:gd name="csY3549" fmla="*/ 90614 h 900541"/>
                  <a:gd name="csX3550" fmla="*/ 536969 w 907813"/>
                  <a:gd name="csY3550" fmla="*/ 90614 h 900541"/>
                  <a:gd name="csX3551" fmla="*/ 535291 w 907813"/>
                  <a:gd name="csY3551" fmla="*/ 90614 h 900541"/>
                  <a:gd name="csX3552" fmla="*/ 536969 w 907813"/>
                  <a:gd name="csY3552" fmla="*/ 90614 h 900541"/>
                  <a:gd name="csX3553" fmla="*/ 538647 w 907813"/>
                  <a:gd name="csY3553" fmla="*/ 90614 h 900541"/>
                  <a:gd name="csX3554" fmla="*/ 538647 w 907813"/>
                  <a:gd name="csY3554" fmla="*/ 92851 h 900541"/>
                  <a:gd name="csX3555" fmla="*/ 540325 w 907813"/>
                  <a:gd name="csY3555" fmla="*/ 92851 h 900541"/>
                  <a:gd name="csX3556" fmla="*/ 542003 w 907813"/>
                  <a:gd name="csY3556" fmla="*/ 92851 h 900541"/>
                  <a:gd name="csX3557" fmla="*/ 542003 w 907813"/>
                  <a:gd name="csY3557" fmla="*/ 94529 h 900541"/>
                  <a:gd name="csX3558" fmla="*/ 543681 w 907813"/>
                  <a:gd name="csY3558" fmla="*/ 94529 h 900541"/>
                  <a:gd name="csX3559" fmla="*/ 543681 w 907813"/>
                  <a:gd name="csY3559" fmla="*/ 92851 h 900541"/>
                  <a:gd name="csX3560" fmla="*/ 545918 w 907813"/>
                  <a:gd name="csY3560" fmla="*/ 92851 h 900541"/>
                  <a:gd name="csX3561" fmla="*/ 545918 w 907813"/>
                  <a:gd name="csY3561" fmla="*/ 94529 h 900541"/>
                  <a:gd name="csX3562" fmla="*/ 545918 w 907813"/>
                  <a:gd name="csY3562" fmla="*/ 96207 h 900541"/>
                  <a:gd name="csX3563" fmla="*/ 547596 w 907813"/>
                  <a:gd name="csY3563" fmla="*/ 96207 h 900541"/>
                  <a:gd name="csX3564" fmla="*/ 549274 w 907813"/>
                  <a:gd name="csY3564" fmla="*/ 96207 h 900541"/>
                  <a:gd name="csX3565" fmla="*/ 550952 w 907813"/>
                  <a:gd name="csY3565" fmla="*/ 97885 h 900541"/>
                  <a:gd name="csX3566" fmla="*/ 552631 w 907813"/>
                  <a:gd name="csY3566" fmla="*/ 97885 h 900541"/>
                  <a:gd name="csX3567" fmla="*/ 552631 w 907813"/>
                  <a:gd name="csY3567" fmla="*/ 96207 h 900541"/>
                  <a:gd name="csX3568" fmla="*/ 554868 w 907813"/>
                  <a:gd name="csY3568" fmla="*/ 96207 h 900541"/>
                  <a:gd name="csX3569" fmla="*/ 556546 w 907813"/>
                  <a:gd name="csY3569" fmla="*/ 96207 h 900541"/>
                  <a:gd name="csX3570" fmla="*/ 556546 w 907813"/>
                  <a:gd name="csY3570" fmla="*/ 97885 h 900541"/>
                  <a:gd name="csX3571" fmla="*/ 558224 w 907813"/>
                  <a:gd name="csY3571" fmla="*/ 97885 h 900541"/>
                  <a:gd name="csX3572" fmla="*/ 559902 w 907813"/>
                  <a:gd name="csY3572" fmla="*/ 97885 h 900541"/>
                  <a:gd name="csX3573" fmla="*/ 559902 w 907813"/>
                  <a:gd name="csY3573" fmla="*/ 96207 h 900541"/>
                  <a:gd name="csX3574" fmla="*/ 561580 w 907813"/>
                  <a:gd name="csY3574" fmla="*/ 96207 h 900541"/>
                  <a:gd name="csX3575" fmla="*/ 561580 w 907813"/>
                  <a:gd name="csY3575" fmla="*/ 94529 h 900541"/>
                  <a:gd name="csX3576" fmla="*/ 563817 w 907813"/>
                  <a:gd name="csY3576" fmla="*/ 94529 h 900541"/>
                  <a:gd name="csX3577" fmla="*/ 563817 w 907813"/>
                  <a:gd name="csY3577" fmla="*/ 92851 h 900541"/>
                  <a:gd name="csX3578" fmla="*/ 565495 w 907813"/>
                  <a:gd name="csY3578" fmla="*/ 92851 h 900541"/>
                  <a:gd name="csX3579" fmla="*/ 567173 w 907813"/>
                  <a:gd name="csY3579" fmla="*/ 92851 h 900541"/>
                  <a:gd name="csX3580" fmla="*/ 568851 w 907813"/>
                  <a:gd name="csY3580" fmla="*/ 92851 h 900541"/>
                  <a:gd name="csX3581" fmla="*/ 570529 w 907813"/>
                  <a:gd name="csY3581" fmla="*/ 92851 h 900541"/>
                  <a:gd name="csX3582" fmla="*/ 570529 w 907813"/>
                  <a:gd name="csY3582" fmla="*/ 90614 h 900541"/>
                  <a:gd name="csX3583" fmla="*/ 572208 w 907813"/>
                  <a:gd name="csY3583" fmla="*/ 90614 h 900541"/>
                  <a:gd name="csX3584" fmla="*/ 574445 w 907813"/>
                  <a:gd name="csY3584" fmla="*/ 90614 h 900541"/>
                  <a:gd name="csX3585" fmla="*/ 576123 w 907813"/>
                  <a:gd name="csY3585" fmla="*/ 90614 h 900541"/>
                  <a:gd name="csX3586" fmla="*/ 577801 w 907813"/>
                  <a:gd name="csY3586" fmla="*/ 90614 h 900541"/>
                  <a:gd name="csX3587" fmla="*/ 579479 w 907813"/>
                  <a:gd name="csY3587" fmla="*/ 88935 h 900541"/>
                  <a:gd name="csX3588" fmla="*/ 581157 w 907813"/>
                  <a:gd name="csY3588" fmla="*/ 87257 h 900541"/>
                  <a:gd name="csX3589" fmla="*/ 581157 w 907813"/>
                  <a:gd name="csY3589" fmla="*/ 88935 h 900541"/>
                  <a:gd name="csX3590" fmla="*/ 583394 w 907813"/>
                  <a:gd name="csY3590" fmla="*/ 90614 h 900541"/>
                  <a:gd name="csX3591" fmla="*/ 585072 w 907813"/>
                  <a:gd name="csY3591" fmla="*/ 90614 h 900541"/>
                  <a:gd name="csX3592" fmla="*/ 585072 w 907813"/>
                  <a:gd name="csY3592" fmla="*/ 88935 h 900541"/>
                  <a:gd name="csX3593" fmla="*/ 585072 w 907813"/>
                  <a:gd name="csY3593" fmla="*/ 90614 h 900541"/>
                  <a:gd name="csX3594" fmla="*/ 585072 w 907813"/>
                  <a:gd name="csY3594" fmla="*/ 88935 h 900541"/>
                  <a:gd name="csX3595" fmla="*/ 586750 w 907813"/>
                  <a:gd name="csY3595" fmla="*/ 88935 h 900541"/>
                  <a:gd name="csX3596" fmla="*/ 588428 w 907813"/>
                  <a:gd name="csY3596" fmla="*/ 88935 h 900541"/>
                  <a:gd name="csX3597" fmla="*/ 590106 w 907813"/>
                  <a:gd name="csY3597" fmla="*/ 87257 h 900541"/>
                  <a:gd name="csX3598" fmla="*/ 592344 w 907813"/>
                  <a:gd name="csY3598" fmla="*/ 87257 h 900541"/>
                  <a:gd name="csX3599" fmla="*/ 594022 w 907813"/>
                  <a:gd name="csY3599" fmla="*/ 87257 h 900541"/>
                  <a:gd name="csX3600" fmla="*/ 594022 w 907813"/>
                  <a:gd name="csY3600" fmla="*/ 88935 h 900541"/>
                  <a:gd name="csX3601" fmla="*/ 595700 w 907813"/>
                  <a:gd name="csY3601" fmla="*/ 90614 h 900541"/>
                  <a:gd name="csX3602" fmla="*/ 597378 w 907813"/>
                  <a:gd name="csY3602" fmla="*/ 90614 h 900541"/>
                  <a:gd name="csX3603" fmla="*/ 599056 w 907813"/>
                  <a:gd name="csY3603" fmla="*/ 90614 h 900541"/>
                  <a:gd name="csX3604" fmla="*/ 600734 w 907813"/>
                  <a:gd name="csY3604" fmla="*/ 90614 h 900541"/>
                  <a:gd name="csX3605" fmla="*/ 600734 w 907813"/>
                  <a:gd name="csY3605" fmla="*/ 92851 h 900541"/>
                  <a:gd name="csX3606" fmla="*/ 602971 w 907813"/>
                  <a:gd name="csY3606" fmla="*/ 92851 h 900541"/>
                  <a:gd name="csX3607" fmla="*/ 604649 w 907813"/>
                  <a:gd name="csY3607" fmla="*/ 92851 h 900541"/>
                  <a:gd name="csX3608" fmla="*/ 606327 w 907813"/>
                  <a:gd name="csY3608" fmla="*/ 94529 h 900541"/>
                  <a:gd name="csX3609" fmla="*/ 608005 w 907813"/>
                  <a:gd name="csY3609" fmla="*/ 96207 h 900541"/>
                  <a:gd name="csX3610" fmla="*/ 608005 w 907813"/>
                  <a:gd name="csY3610" fmla="*/ 97885 h 900541"/>
                  <a:gd name="csX3611" fmla="*/ 608005 w 907813"/>
                  <a:gd name="csY3611" fmla="*/ 97885 h 900541"/>
                  <a:gd name="csX3612" fmla="*/ 609683 w 907813"/>
                  <a:gd name="csY3612" fmla="*/ 97885 h 900541"/>
                  <a:gd name="csX3613" fmla="*/ 609683 w 907813"/>
                  <a:gd name="csY3613" fmla="*/ 99563 h 900541"/>
                  <a:gd name="csX3614" fmla="*/ 611921 w 907813"/>
                  <a:gd name="csY3614" fmla="*/ 99563 h 900541"/>
                  <a:gd name="csX3615" fmla="*/ 611921 w 907813"/>
                  <a:gd name="csY3615" fmla="*/ 101800 h 900541"/>
                  <a:gd name="csX3616" fmla="*/ 613599 w 907813"/>
                  <a:gd name="csY3616" fmla="*/ 101800 h 900541"/>
                  <a:gd name="csX3617" fmla="*/ 613599 w 907813"/>
                  <a:gd name="csY3617" fmla="*/ 103478 h 900541"/>
                  <a:gd name="csX3618" fmla="*/ 615277 w 907813"/>
                  <a:gd name="csY3618" fmla="*/ 103478 h 900541"/>
                  <a:gd name="csX3619" fmla="*/ 615277 w 907813"/>
                  <a:gd name="csY3619" fmla="*/ 105156 h 900541"/>
                  <a:gd name="csX3620" fmla="*/ 616955 w 907813"/>
                  <a:gd name="csY3620" fmla="*/ 105156 h 900541"/>
                  <a:gd name="csX3621" fmla="*/ 618633 w 907813"/>
                  <a:gd name="csY3621" fmla="*/ 106834 h 900541"/>
                  <a:gd name="csX3622" fmla="*/ 620870 w 907813"/>
                  <a:gd name="csY3622" fmla="*/ 106834 h 900541"/>
                  <a:gd name="csX3623" fmla="*/ 620870 w 907813"/>
                  <a:gd name="csY3623" fmla="*/ 108512 h 900541"/>
                  <a:gd name="csX3624" fmla="*/ 622548 w 907813"/>
                  <a:gd name="csY3624" fmla="*/ 108512 h 900541"/>
                  <a:gd name="csX3625" fmla="*/ 622548 w 907813"/>
                  <a:gd name="csY3625" fmla="*/ 110750 h 900541"/>
                  <a:gd name="csX3626" fmla="*/ 624226 w 907813"/>
                  <a:gd name="csY3626" fmla="*/ 110750 h 900541"/>
                  <a:gd name="csX3627" fmla="*/ 624226 w 907813"/>
                  <a:gd name="csY3627" fmla="*/ 110750 h 900541"/>
                  <a:gd name="csX3628" fmla="*/ 625904 w 907813"/>
                  <a:gd name="csY3628" fmla="*/ 110750 h 900541"/>
                  <a:gd name="csX3629" fmla="*/ 627582 w 907813"/>
                  <a:gd name="csY3629" fmla="*/ 110750 h 900541"/>
                  <a:gd name="csX3630" fmla="*/ 625904 w 907813"/>
                  <a:gd name="csY3630" fmla="*/ 110750 h 900541"/>
                  <a:gd name="csX3631" fmla="*/ 627582 w 907813"/>
                  <a:gd name="csY3631" fmla="*/ 110750 h 900541"/>
                  <a:gd name="csX3632" fmla="*/ 627582 w 907813"/>
                  <a:gd name="csY3632" fmla="*/ 112428 h 900541"/>
                  <a:gd name="csX3633" fmla="*/ 627582 w 907813"/>
                  <a:gd name="csY3633" fmla="*/ 114106 h 900541"/>
                  <a:gd name="csX3634" fmla="*/ 629260 w 907813"/>
                  <a:gd name="csY3634" fmla="*/ 114106 h 900541"/>
                  <a:gd name="csX3635" fmla="*/ 631498 w 907813"/>
                  <a:gd name="csY3635" fmla="*/ 114106 h 900541"/>
                  <a:gd name="csX3636" fmla="*/ 633176 w 907813"/>
                  <a:gd name="csY3636" fmla="*/ 114106 h 900541"/>
                  <a:gd name="csX3637" fmla="*/ 634854 w 907813"/>
                  <a:gd name="csY3637" fmla="*/ 115784 h 900541"/>
                  <a:gd name="csX3638" fmla="*/ 634854 w 907813"/>
                  <a:gd name="csY3638" fmla="*/ 117462 h 900541"/>
                  <a:gd name="csX3639" fmla="*/ 634854 w 907813"/>
                  <a:gd name="csY3639" fmla="*/ 119140 h 900541"/>
                  <a:gd name="csX3640" fmla="*/ 636532 w 907813"/>
                  <a:gd name="csY3640" fmla="*/ 119140 h 900541"/>
                  <a:gd name="csX3641" fmla="*/ 636532 w 907813"/>
                  <a:gd name="csY3641" fmla="*/ 121377 h 900541"/>
                  <a:gd name="csX3642" fmla="*/ 638210 w 907813"/>
                  <a:gd name="csY3642" fmla="*/ 121377 h 900541"/>
                  <a:gd name="csX3643" fmla="*/ 640447 w 907813"/>
                  <a:gd name="csY3643" fmla="*/ 121377 h 900541"/>
                  <a:gd name="csX3644" fmla="*/ 640447 w 907813"/>
                  <a:gd name="csY3644" fmla="*/ 119140 h 900541"/>
                  <a:gd name="csX3645" fmla="*/ 640447 w 907813"/>
                  <a:gd name="csY3645" fmla="*/ 117462 h 900541"/>
                  <a:gd name="csX3646" fmla="*/ 642125 w 907813"/>
                  <a:gd name="csY3646" fmla="*/ 117462 h 900541"/>
                  <a:gd name="csX3647" fmla="*/ 645481 w 907813"/>
                  <a:gd name="csY3647" fmla="*/ 119140 h 900541"/>
                  <a:gd name="csX3648" fmla="*/ 645481 w 907813"/>
                  <a:gd name="csY3648" fmla="*/ 652753 h 900541"/>
                  <a:gd name="csX3649" fmla="*/ 657787 w 907813"/>
                  <a:gd name="csY3649" fmla="*/ 657787 h 900541"/>
                  <a:gd name="csX3650" fmla="*/ 657787 w 907813"/>
                  <a:gd name="csY3650" fmla="*/ 652753 h 900541"/>
                  <a:gd name="csX3651" fmla="*/ 670652 w 907813"/>
                  <a:gd name="csY3651" fmla="*/ 657787 h 900541"/>
                  <a:gd name="csX3652" fmla="*/ 675686 w 907813"/>
                  <a:gd name="csY3652" fmla="*/ 650516 h 900541"/>
                  <a:gd name="csX3653" fmla="*/ 681279 w 907813"/>
                  <a:gd name="csY3653" fmla="*/ 650516 h 900541"/>
                  <a:gd name="csX3654" fmla="*/ 691907 w 907813"/>
                  <a:gd name="csY3654" fmla="*/ 650516 h 900541"/>
                  <a:gd name="csX3655" fmla="*/ 691907 w 907813"/>
                  <a:gd name="csY3655" fmla="*/ 652753 h 900541"/>
                  <a:gd name="csX3656" fmla="*/ 688551 w 907813"/>
                  <a:gd name="csY3656" fmla="*/ 663380 h 900541"/>
                  <a:gd name="csX3657" fmla="*/ 691907 w 907813"/>
                  <a:gd name="csY3657" fmla="*/ 668414 h 900541"/>
                  <a:gd name="csX3658" fmla="*/ 699178 w 907813"/>
                  <a:gd name="csY3658" fmla="*/ 670093 h 900541"/>
                  <a:gd name="csX3659" fmla="*/ 700856 w 907813"/>
                  <a:gd name="csY3659" fmla="*/ 672330 h 900541"/>
                  <a:gd name="csX3660" fmla="*/ 700856 w 907813"/>
                  <a:gd name="csY3660" fmla="*/ 675686 h 900541"/>
                  <a:gd name="csX3661" fmla="*/ 702534 w 907813"/>
                  <a:gd name="csY3661" fmla="*/ 679042 h 900541"/>
                  <a:gd name="csX3662" fmla="*/ 709806 w 907813"/>
                  <a:gd name="csY3662" fmla="*/ 684636 h 900541"/>
                  <a:gd name="csX3663" fmla="*/ 717077 w 907813"/>
                  <a:gd name="csY3663" fmla="*/ 693585 h 900541"/>
                  <a:gd name="csX3664" fmla="*/ 718755 w 907813"/>
                  <a:gd name="csY3664" fmla="*/ 693585 h 900541"/>
                  <a:gd name="csX3665" fmla="*/ 727705 w 907813"/>
                  <a:gd name="csY3665" fmla="*/ 704213 h 900541"/>
                  <a:gd name="csX3666" fmla="*/ 727705 w 907813"/>
                  <a:gd name="csY3666" fmla="*/ 709806 h 900541"/>
                  <a:gd name="csX3667" fmla="*/ 729383 w 907813"/>
                  <a:gd name="csY3667" fmla="*/ 714840 h 900541"/>
                  <a:gd name="csX3668" fmla="*/ 729383 w 907813"/>
                  <a:gd name="csY3668" fmla="*/ 720433 h 900541"/>
                  <a:gd name="csX3669" fmla="*/ 734417 w 907813"/>
                  <a:gd name="csY3669" fmla="*/ 714840 h 900541"/>
                  <a:gd name="csX3670" fmla="*/ 736654 w 907813"/>
                  <a:gd name="csY3670" fmla="*/ 713162 h 900541"/>
                  <a:gd name="csX3671" fmla="*/ 741688 w 907813"/>
                  <a:gd name="csY3671" fmla="*/ 709806 h 900541"/>
                  <a:gd name="csX3672" fmla="*/ 743366 w 907813"/>
                  <a:gd name="csY3672" fmla="*/ 709806 h 900541"/>
                  <a:gd name="csX3673" fmla="*/ 745604 w 907813"/>
                  <a:gd name="csY3673" fmla="*/ 705891 h 900541"/>
                  <a:gd name="csX3674" fmla="*/ 750638 w 907813"/>
                  <a:gd name="csY3674" fmla="*/ 705891 h 900541"/>
                  <a:gd name="csX3675" fmla="*/ 752316 w 907813"/>
                  <a:gd name="csY3675" fmla="*/ 702534 h 900541"/>
                  <a:gd name="csX3676" fmla="*/ 754553 w 907813"/>
                  <a:gd name="csY3676" fmla="*/ 702534 h 900541"/>
                  <a:gd name="csX3677" fmla="*/ 754553 w 907813"/>
                  <a:gd name="csY3677" fmla="*/ 693585 h 900541"/>
                  <a:gd name="csX3678" fmla="*/ 756231 w 907813"/>
                  <a:gd name="csY3678" fmla="*/ 693585 h 900541"/>
                  <a:gd name="csX3679" fmla="*/ 757909 w 907813"/>
                  <a:gd name="csY3679" fmla="*/ 693585 h 900541"/>
                  <a:gd name="csX3680" fmla="*/ 759587 w 907813"/>
                  <a:gd name="csY3680" fmla="*/ 689670 h 900541"/>
                  <a:gd name="csX3681" fmla="*/ 759587 w 907813"/>
                  <a:gd name="csY3681" fmla="*/ 687991 h 900541"/>
                  <a:gd name="csX3682" fmla="*/ 756231 w 907813"/>
                  <a:gd name="csY3682" fmla="*/ 686314 h 900541"/>
                  <a:gd name="csX3683" fmla="*/ 759587 w 907813"/>
                  <a:gd name="csY3683" fmla="*/ 684636 h 900541"/>
                  <a:gd name="csX3684" fmla="*/ 766859 w 907813"/>
                  <a:gd name="csY3684" fmla="*/ 684636 h 900541"/>
                  <a:gd name="csX3685" fmla="*/ 777486 w 907813"/>
                  <a:gd name="csY3685" fmla="*/ 677364 h 900541"/>
                  <a:gd name="csX3686" fmla="*/ 780842 w 907813"/>
                  <a:gd name="csY3686" fmla="*/ 681279 h 900541"/>
                  <a:gd name="csX3687" fmla="*/ 783080 w 907813"/>
                  <a:gd name="csY3687" fmla="*/ 681279 h 900541"/>
                  <a:gd name="csX3688" fmla="*/ 783080 w 907813"/>
                  <a:gd name="csY3688" fmla="*/ 684636 h 900541"/>
                  <a:gd name="csX3689" fmla="*/ 784758 w 907813"/>
                  <a:gd name="csY3689" fmla="*/ 686314 h 900541"/>
                  <a:gd name="csX3690" fmla="*/ 786436 w 907813"/>
                  <a:gd name="csY3690" fmla="*/ 686314 h 900541"/>
                  <a:gd name="csX3691" fmla="*/ 788114 w 907813"/>
                  <a:gd name="csY3691" fmla="*/ 687991 h 900541"/>
                  <a:gd name="csX3692" fmla="*/ 788114 w 907813"/>
                  <a:gd name="csY3692" fmla="*/ 691907 h 900541"/>
                  <a:gd name="csX3693" fmla="*/ 786436 w 907813"/>
                  <a:gd name="csY3693" fmla="*/ 693585 h 900541"/>
                  <a:gd name="csX3694" fmla="*/ 786436 w 907813"/>
                  <a:gd name="csY3694" fmla="*/ 695263 h 900541"/>
                  <a:gd name="csX3695" fmla="*/ 788114 w 907813"/>
                  <a:gd name="csY3695" fmla="*/ 696941 h 900541"/>
                  <a:gd name="csX3696" fmla="*/ 788114 w 907813"/>
                  <a:gd name="csY3696" fmla="*/ 698619 h 900541"/>
                  <a:gd name="csX3697" fmla="*/ 789792 w 907813"/>
                  <a:gd name="csY3697" fmla="*/ 702534 h 900541"/>
                  <a:gd name="csX3698" fmla="*/ 795385 w 907813"/>
                  <a:gd name="csY3698" fmla="*/ 704213 h 900541"/>
                  <a:gd name="csX3699" fmla="*/ 797063 w 907813"/>
                  <a:gd name="csY3699" fmla="*/ 705891 h 900541"/>
                  <a:gd name="csX3700" fmla="*/ 798741 w 907813"/>
                  <a:gd name="csY3700" fmla="*/ 709806 h 900541"/>
                  <a:gd name="csX3701" fmla="*/ 800419 w 907813"/>
                  <a:gd name="csY3701" fmla="*/ 709806 h 900541"/>
                  <a:gd name="csX3702" fmla="*/ 802657 w 907813"/>
                  <a:gd name="csY3702" fmla="*/ 711484 h 900541"/>
                  <a:gd name="csX3703" fmla="*/ 802657 w 907813"/>
                  <a:gd name="csY3703" fmla="*/ 713162 h 900541"/>
                  <a:gd name="csX3704" fmla="*/ 802657 w 907813"/>
                  <a:gd name="csY3704" fmla="*/ 714840 h 900541"/>
                  <a:gd name="csX3705" fmla="*/ 806013 w 907813"/>
                  <a:gd name="csY3705" fmla="*/ 716518 h 900541"/>
                  <a:gd name="csX3706" fmla="*/ 804335 w 907813"/>
                  <a:gd name="csY3706" fmla="*/ 718196 h 900541"/>
                  <a:gd name="csX3707" fmla="*/ 806013 w 907813"/>
                  <a:gd name="csY3707" fmla="*/ 722111 h 900541"/>
                  <a:gd name="csX3708" fmla="*/ 809369 w 907813"/>
                  <a:gd name="csY3708" fmla="*/ 723790 h 900541"/>
                  <a:gd name="csX3709" fmla="*/ 813284 w 907813"/>
                  <a:gd name="csY3709" fmla="*/ 725468 h 900541"/>
                  <a:gd name="csX3710" fmla="*/ 816640 w 907813"/>
                  <a:gd name="csY3710" fmla="*/ 727145 h 900541"/>
                  <a:gd name="csX3711" fmla="*/ 820556 w 907813"/>
                  <a:gd name="csY3711" fmla="*/ 732739 h 900541"/>
                  <a:gd name="csX3712" fmla="*/ 820556 w 907813"/>
                  <a:gd name="csY3712" fmla="*/ 734417 h 900541"/>
                  <a:gd name="csX3713" fmla="*/ 822234 w 907813"/>
                  <a:gd name="csY3713" fmla="*/ 734417 h 900541"/>
                  <a:gd name="csX3714" fmla="*/ 823912 w 907813"/>
                  <a:gd name="csY3714" fmla="*/ 736095 h 900541"/>
                  <a:gd name="csX3715" fmla="*/ 825590 w 907813"/>
                  <a:gd name="csY3715" fmla="*/ 740010 h 900541"/>
                  <a:gd name="csX3716" fmla="*/ 827268 w 907813"/>
                  <a:gd name="csY3716" fmla="*/ 741688 h 900541"/>
                  <a:gd name="csX3717" fmla="*/ 825590 w 907813"/>
                  <a:gd name="csY3717" fmla="*/ 741688 h 900541"/>
                  <a:gd name="csX3718" fmla="*/ 828946 w 907813"/>
                  <a:gd name="csY3718" fmla="*/ 746722 h 900541"/>
                  <a:gd name="csX3719" fmla="*/ 831183 w 907813"/>
                  <a:gd name="csY3719" fmla="*/ 752316 h 900541"/>
                  <a:gd name="csX3720" fmla="*/ 832861 w 907813"/>
                  <a:gd name="csY3720" fmla="*/ 752316 h 900541"/>
                  <a:gd name="csX3721" fmla="*/ 834539 w 907813"/>
                  <a:gd name="csY3721" fmla="*/ 759587 h 900541"/>
                  <a:gd name="csX3722" fmla="*/ 840133 w 907813"/>
                  <a:gd name="csY3722" fmla="*/ 768537 h 900541"/>
                  <a:gd name="csX3723" fmla="*/ 841811 w 907813"/>
                  <a:gd name="csY3723" fmla="*/ 773571 h 900541"/>
                  <a:gd name="csX3724" fmla="*/ 843489 w 907813"/>
                  <a:gd name="csY3724" fmla="*/ 777486 h 900541"/>
                  <a:gd name="csX3725" fmla="*/ 846845 w 907813"/>
                  <a:gd name="csY3725" fmla="*/ 782521 h 900541"/>
                  <a:gd name="csX3726" fmla="*/ 852438 w 907813"/>
                  <a:gd name="csY3726" fmla="*/ 789792 h 900541"/>
                  <a:gd name="csX3727" fmla="*/ 854116 w 907813"/>
                  <a:gd name="csY3727" fmla="*/ 795385 h 900541"/>
                  <a:gd name="csX3728" fmla="*/ 852438 w 907813"/>
                  <a:gd name="csY3728" fmla="*/ 800419 h 900541"/>
                  <a:gd name="csX3729" fmla="*/ 859710 w 907813"/>
                  <a:gd name="csY3729" fmla="*/ 803775 h 900541"/>
                  <a:gd name="csX3730" fmla="*/ 857472 w 907813"/>
                  <a:gd name="csY3730" fmla="*/ 811047 h 900541"/>
                  <a:gd name="csX3731" fmla="*/ 863066 w 907813"/>
                  <a:gd name="csY3731" fmla="*/ 812725 h 900541"/>
                  <a:gd name="csX3732" fmla="*/ 863066 w 907813"/>
                  <a:gd name="csY3732" fmla="*/ 816640 h 900541"/>
                  <a:gd name="csX3733" fmla="*/ 864744 w 907813"/>
                  <a:gd name="csY3733" fmla="*/ 818318 h 900541"/>
                  <a:gd name="csX3734" fmla="*/ 864744 w 907813"/>
                  <a:gd name="csY3734" fmla="*/ 819996 h 900541"/>
                  <a:gd name="csX3735" fmla="*/ 864744 w 907813"/>
                  <a:gd name="csY3735" fmla="*/ 821675 h 900541"/>
                  <a:gd name="csX3736" fmla="*/ 870337 w 907813"/>
                  <a:gd name="csY3736" fmla="*/ 821675 h 900541"/>
                  <a:gd name="csX3737" fmla="*/ 873693 w 907813"/>
                  <a:gd name="csY3737" fmla="*/ 823912 h 900541"/>
                  <a:gd name="csX3738" fmla="*/ 879287 w 907813"/>
                  <a:gd name="csY3738" fmla="*/ 828946 h 900541"/>
                  <a:gd name="csX3739" fmla="*/ 882643 w 907813"/>
                  <a:gd name="csY3739" fmla="*/ 830624 h 900541"/>
                  <a:gd name="csX3740" fmla="*/ 889914 w 907813"/>
                  <a:gd name="csY3740" fmla="*/ 832302 h 900541"/>
                  <a:gd name="csX3741" fmla="*/ 889914 w 907813"/>
                  <a:gd name="csY3741" fmla="*/ 834539 h 900541"/>
                  <a:gd name="csX3742" fmla="*/ 893270 w 907813"/>
                  <a:gd name="csY3742" fmla="*/ 836217 h 900541"/>
                  <a:gd name="csX3743" fmla="*/ 894948 w 907813"/>
                  <a:gd name="csY3743" fmla="*/ 837895 h 900541"/>
                  <a:gd name="csX3744" fmla="*/ 897186 w 907813"/>
                  <a:gd name="csY3744" fmla="*/ 837895 h 900541"/>
                  <a:gd name="csX3745" fmla="*/ 897186 w 907813"/>
                  <a:gd name="csY3745" fmla="*/ 841252 h 900541"/>
                  <a:gd name="csX3746" fmla="*/ 900542 w 907813"/>
                  <a:gd name="csY3746" fmla="*/ 841252 h 900541"/>
                  <a:gd name="csX3747" fmla="*/ 902220 w 907813"/>
                  <a:gd name="csY3747" fmla="*/ 845167 h 900541"/>
                  <a:gd name="csX3748" fmla="*/ 906135 w 907813"/>
                  <a:gd name="csY3748" fmla="*/ 843489 h 900541"/>
                  <a:gd name="csX3749" fmla="*/ 907813 w 907813"/>
                  <a:gd name="csY3749" fmla="*/ 846845 h 900541"/>
                  <a:gd name="csX3750" fmla="*/ 907813 w 907813"/>
                  <a:gd name="csY3750" fmla="*/ 852438 h 900541"/>
                  <a:gd name="csX3751" fmla="*/ 907813 w 907813"/>
                  <a:gd name="csY3751" fmla="*/ 854116 h 900541"/>
                  <a:gd name="csX3752" fmla="*/ 906135 w 907813"/>
                  <a:gd name="csY3752" fmla="*/ 855794 h 900541"/>
                  <a:gd name="csX3753" fmla="*/ 906135 w 907813"/>
                  <a:gd name="csY3753" fmla="*/ 857472 h 900541"/>
                  <a:gd name="csX3754" fmla="*/ 906135 w 907813"/>
                  <a:gd name="csY3754" fmla="*/ 860829 h 900541"/>
                  <a:gd name="csX3755" fmla="*/ 906135 w 907813"/>
                  <a:gd name="csY3755" fmla="*/ 863066 h 900541"/>
                  <a:gd name="csX3756" fmla="*/ 906135 w 907813"/>
                  <a:gd name="csY3756" fmla="*/ 864744 h 900541"/>
                  <a:gd name="csX3757" fmla="*/ 906135 w 907813"/>
                  <a:gd name="csY3757" fmla="*/ 866422 h 900541"/>
                  <a:gd name="csX3758" fmla="*/ 906135 w 907813"/>
                  <a:gd name="csY3758" fmla="*/ 868100 h 900541"/>
                  <a:gd name="csX3759" fmla="*/ 906135 w 907813"/>
                  <a:gd name="csY3759" fmla="*/ 869778 h 900541"/>
                  <a:gd name="csX3760" fmla="*/ 907813 w 907813"/>
                  <a:gd name="csY3760" fmla="*/ 872015 h 900541"/>
                  <a:gd name="csX3761" fmla="*/ 907813 w 907813"/>
                  <a:gd name="csY3761" fmla="*/ 873693 h 900541"/>
                  <a:gd name="csX3762" fmla="*/ 907813 w 907813"/>
                  <a:gd name="csY3762" fmla="*/ 875371 h 900541"/>
                  <a:gd name="csX3763" fmla="*/ 907813 w 907813"/>
                  <a:gd name="csY3763" fmla="*/ 877049 h 900541"/>
                  <a:gd name="csX3764" fmla="*/ 907813 w 907813"/>
                  <a:gd name="csY3764" fmla="*/ 878727 h 900541"/>
                  <a:gd name="csX3765" fmla="*/ 907813 w 907813"/>
                  <a:gd name="csY3765" fmla="*/ 880965 h 900541"/>
                  <a:gd name="csX3766" fmla="*/ 906135 w 907813"/>
                  <a:gd name="csY3766" fmla="*/ 880965 h 900541"/>
                  <a:gd name="csX3767" fmla="*/ 903898 w 907813"/>
                  <a:gd name="csY3767" fmla="*/ 884321 h 900541"/>
                  <a:gd name="csX3768" fmla="*/ 902220 w 907813"/>
                  <a:gd name="csY3768" fmla="*/ 887677 h 900541"/>
                  <a:gd name="csX3769" fmla="*/ 902220 w 907813"/>
                  <a:gd name="csY3769" fmla="*/ 889355 h 900541"/>
                  <a:gd name="csX3770" fmla="*/ 902220 w 907813"/>
                  <a:gd name="csY3770" fmla="*/ 891592 h 900541"/>
                  <a:gd name="csX3771" fmla="*/ 900542 w 907813"/>
                  <a:gd name="csY3771" fmla="*/ 891592 h 900541"/>
                  <a:gd name="csX3772" fmla="*/ 900542 w 907813"/>
                  <a:gd name="csY3772" fmla="*/ 893270 h 900541"/>
                  <a:gd name="csX3773" fmla="*/ 900542 w 907813"/>
                  <a:gd name="csY3773" fmla="*/ 894948 h 900541"/>
                  <a:gd name="csX3774" fmla="*/ 898864 w 907813"/>
                  <a:gd name="csY3774" fmla="*/ 894948 h 900541"/>
                  <a:gd name="csX3775" fmla="*/ 897186 w 907813"/>
                  <a:gd name="csY3775" fmla="*/ 894948 h 900541"/>
                  <a:gd name="csX3776" fmla="*/ 897186 w 907813"/>
                  <a:gd name="csY3776" fmla="*/ 894948 h 900541"/>
                  <a:gd name="csX3777" fmla="*/ 897186 w 907813"/>
                  <a:gd name="csY3777" fmla="*/ 894948 h 900541"/>
                  <a:gd name="csX3778" fmla="*/ 894948 w 907813"/>
                  <a:gd name="csY3778" fmla="*/ 896626 h 900541"/>
                  <a:gd name="csX3779" fmla="*/ 893270 w 907813"/>
                  <a:gd name="csY3779" fmla="*/ 896626 h 900541"/>
                  <a:gd name="csX3780" fmla="*/ 893270 w 907813"/>
                  <a:gd name="csY3780" fmla="*/ 898304 h 900541"/>
                  <a:gd name="csX3781" fmla="*/ 891592 w 907813"/>
                  <a:gd name="csY3781" fmla="*/ 900542 h 900541"/>
                  <a:gd name="csX3782" fmla="*/ 889914 w 907813"/>
                  <a:gd name="csY3782" fmla="*/ 900542 h 900541"/>
                  <a:gd name="csX3783" fmla="*/ 889914 w 907813"/>
                  <a:gd name="csY3783" fmla="*/ 900542 h 900541"/>
                  <a:gd name="csX3784" fmla="*/ 888236 w 907813"/>
                  <a:gd name="csY3784" fmla="*/ 900542 h 900541"/>
                  <a:gd name="csX3785" fmla="*/ 885999 w 907813"/>
                  <a:gd name="csY3785" fmla="*/ 900542 h 900541"/>
                  <a:gd name="csX3786" fmla="*/ 888236 w 907813"/>
                  <a:gd name="csY3786" fmla="*/ 898304 h 900541"/>
                  <a:gd name="csX3787" fmla="*/ 885999 w 907813"/>
                  <a:gd name="csY3787" fmla="*/ 898304 h 900541"/>
                  <a:gd name="csX3788" fmla="*/ 884321 w 907813"/>
                  <a:gd name="csY3788" fmla="*/ 898304 h 900541"/>
                  <a:gd name="csX3789" fmla="*/ 885999 w 907813"/>
                  <a:gd name="csY3789" fmla="*/ 896626 h 900541"/>
                  <a:gd name="csX3790" fmla="*/ 884321 w 907813"/>
                  <a:gd name="csY3790" fmla="*/ 896626 h 900541"/>
                  <a:gd name="csX3791" fmla="*/ 885999 w 907813"/>
                  <a:gd name="csY3791" fmla="*/ 894948 h 900541"/>
                  <a:gd name="csX3792" fmla="*/ 884321 w 907813"/>
                  <a:gd name="csY3792" fmla="*/ 894948 h 900541"/>
                  <a:gd name="csX3793" fmla="*/ 884321 w 907813"/>
                  <a:gd name="csY3793" fmla="*/ 893270 h 900541"/>
                  <a:gd name="csX3794" fmla="*/ 885999 w 907813"/>
                  <a:gd name="csY3794" fmla="*/ 893270 h 900541"/>
                  <a:gd name="csX3795" fmla="*/ 884321 w 907813"/>
                  <a:gd name="csY3795" fmla="*/ 893270 h 900541"/>
                  <a:gd name="csX3796" fmla="*/ 885999 w 907813"/>
                  <a:gd name="csY3796" fmla="*/ 893270 h 900541"/>
                  <a:gd name="csX3797" fmla="*/ 884321 w 907813"/>
                  <a:gd name="csY3797" fmla="*/ 891592 h 900541"/>
                  <a:gd name="csX3798" fmla="*/ 884321 w 907813"/>
                  <a:gd name="csY3798" fmla="*/ 889355 h 900541"/>
                  <a:gd name="csX3799" fmla="*/ 884321 w 907813"/>
                  <a:gd name="csY3799" fmla="*/ 887677 h 900541"/>
                  <a:gd name="csX3800" fmla="*/ 885999 w 907813"/>
                  <a:gd name="csY3800" fmla="*/ 887677 h 900541"/>
                  <a:gd name="csX3801" fmla="*/ 885999 w 907813"/>
                  <a:gd name="csY3801" fmla="*/ 885999 h 900541"/>
                  <a:gd name="csX3802" fmla="*/ 884321 w 907813"/>
                  <a:gd name="csY3802" fmla="*/ 885999 h 900541"/>
                  <a:gd name="csX3803" fmla="*/ 882643 w 907813"/>
                  <a:gd name="csY3803" fmla="*/ 884321 h 900541"/>
                  <a:gd name="csX3804" fmla="*/ 882643 w 907813"/>
                  <a:gd name="csY3804" fmla="*/ 882643 h 900541"/>
                  <a:gd name="csX3805" fmla="*/ 884321 w 907813"/>
                  <a:gd name="csY3805" fmla="*/ 880965 h 900541"/>
                  <a:gd name="csX3806" fmla="*/ 884321 w 907813"/>
                  <a:gd name="csY3806" fmla="*/ 878727 h 900541"/>
                  <a:gd name="csX3807" fmla="*/ 884321 w 907813"/>
                  <a:gd name="csY3807" fmla="*/ 877049 h 900541"/>
                  <a:gd name="csX3808" fmla="*/ 885999 w 907813"/>
                  <a:gd name="csY3808" fmla="*/ 877049 h 900541"/>
                  <a:gd name="csX3809" fmla="*/ 888236 w 907813"/>
                  <a:gd name="csY3809" fmla="*/ 877049 h 900541"/>
                  <a:gd name="csX3810" fmla="*/ 888236 w 907813"/>
                  <a:gd name="csY3810" fmla="*/ 875371 h 900541"/>
                  <a:gd name="csX3811" fmla="*/ 888236 w 907813"/>
                  <a:gd name="csY3811" fmla="*/ 873693 h 900541"/>
                  <a:gd name="csX3812" fmla="*/ 888236 w 907813"/>
                  <a:gd name="csY3812" fmla="*/ 872015 h 900541"/>
                  <a:gd name="csX3813" fmla="*/ 888236 w 907813"/>
                  <a:gd name="csY3813" fmla="*/ 869778 h 900541"/>
                  <a:gd name="csX3814" fmla="*/ 888236 w 907813"/>
                  <a:gd name="csY3814" fmla="*/ 868100 h 900541"/>
                  <a:gd name="csX3815" fmla="*/ 888236 w 907813"/>
                  <a:gd name="csY3815" fmla="*/ 866422 h 900541"/>
                  <a:gd name="csX3816" fmla="*/ 888236 w 907813"/>
                  <a:gd name="csY3816" fmla="*/ 864744 h 900541"/>
                  <a:gd name="csX3817" fmla="*/ 888236 w 907813"/>
                  <a:gd name="csY3817" fmla="*/ 863066 h 900541"/>
                  <a:gd name="csX3818" fmla="*/ 888236 w 907813"/>
                  <a:gd name="csY3818" fmla="*/ 860829 h 900541"/>
                  <a:gd name="csX3819" fmla="*/ 888236 w 907813"/>
                  <a:gd name="csY3819" fmla="*/ 859150 h 900541"/>
                  <a:gd name="csX3820" fmla="*/ 885999 w 907813"/>
                  <a:gd name="csY3820" fmla="*/ 859150 h 900541"/>
                  <a:gd name="csX3821" fmla="*/ 884321 w 907813"/>
                  <a:gd name="csY3821" fmla="*/ 857472 h 900541"/>
                  <a:gd name="csX3822" fmla="*/ 884321 w 907813"/>
                  <a:gd name="csY3822" fmla="*/ 855794 h 900541"/>
                  <a:gd name="csX3823" fmla="*/ 884321 w 907813"/>
                  <a:gd name="csY3823" fmla="*/ 857472 h 900541"/>
                  <a:gd name="csX3824" fmla="*/ 884321 w 907813"/>
                  <a:gd name="csY3824" fmla="*/ 855794 h 900541"/>
                  <a:gd name="csX3825" fmla="*/ 882643 w 907813"/>
                  <a:gd name="csY3825" fmla="*/ 854116 h 900541"/>
                  <a:gd name="csX3826" fmla="*/ 882643 w 907813"/>
                  <a:gd name="csY3826" fmla="*/ 852438 h 900541"/>
                  <a:gd name="csX3827" fmla="*/ 880965 w 907813"/>
                  <a:gd name="csY3827" fmla="*/ 852438 h 900541"/>
                  <a:gd name="csX3828" fmla="*/ 879287 w 907813"/>
                  <a:gd name="csY3828" fmla="*/ 850201 h 900541"/>
                  <a:gd name="csX3829" fmla="*/ 879287 w 907813"/>
                  <a:gd name="csY3829" fmla="*/ 848523 h 900541"/>
                  <a:gd name="csX3830" fmla="*/ 879287 w 907813"/>
                  <a:gd name="csY3830" fmla="*/ 848523 h 900541"/>
                  <a:gd name="csX3831" fmla="*/ 877609 w 907813"/>
                  <a:gd name="csY3831" fmla="*/ 848523 h 900541"/>
                  <a:gd name="csX3832" fmla="*/ 875371 w 907813"/>
                  <a:gd name="csY3832" fmla="*/ 848523 h 900541"/>
                  <a:gd name="csX3833" fmla="*/ 873693 w 907813"/>
                  <a:gd name="csY3833" fmla="*/ 848523 h 900541"/>
                  <a:gd name="csX3834" fmla="*/ 873693 w 907813"/>
                  <a:gd name="csY3834" fmla="*/ 848523 h 900541"/>
                  <a:gd name="csX3835" fmla="*/ 872015 w 907813"/>
                  <a:gd name="csY3835" fmla="*/ 848523 h 900541"/>
                  <a:gd name="csX3836" fmla="*/ 870337 w 907813"/>
                  <a:gd name="csY3836" fmla="*/ 848523 h 900541"/>
                  <a:gd name="csX3837" fmla="*/ 870337 w 907813"/>
                  <a:gd name="csY3837" fmla="*/ 850201 h 900541"/>
                  <a:gd name="csX3838" fmla="*/ 868659 w 907813"/>
                  <a:gd name="csY3838" fmla="*/ 852438 h 900541"/>
                  <a:gd name="csX3839" fmla="*/ 866422 w 907813"/>
                  <a:gd name="csY3839" fmla="*/ 852438 h 900541"/>
                  <a:gd name="csX3840" fmla="*/ 864744 w 907813"/>
                  <a:gd name="csY3840" fmla="*/ 852438 h 900541"/>
                  <a:gd name="csX3841" fmla="*/ 864744 w 907813"/>
                  <a:gd name="csY3841" fmla="*/ 854116 h 9005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  <a:cxn ang="0">
                    <a:pos x="csX896" y="csY896"/>
                  </a:cxn>
                  <a:cxn ang="0">
                    <a:pos x="csX897" y="csY897"/>
                  </a:cxn>
                  <a:cxn ang="0">
                    <a:pos x="csX898" y="csY898"/>
                  </a:cxn>
                  <a:cxn ang="0">
                    <a:pos x="csX899" y="csY899"/>
                  </a:cxn>
                  <a:cxn ang="0">
                    <a:pos x="csX900" y="csY900"/>
                  </a:cxn>
                  <a:cxn ang="0">
                    <a:pos x="csX901" y="csY901"/>
                  </a:cxn>
                  <a:cxn ang="0">
                    <a:pos x="csX902" y="csY902"/>
                  </a:cxn>
                  <a:cxn ang="0">
                    <a:pos x="csX903" y="csY903"/>
                  </a:cxn>
                  <a:cxn ang="0">
                    <a:pos x="csX904" y="csY904"/>
                  </a:cxn>
                  <a:cxn ang="0">
                    <a:pos x="csX905" y="csY905"/>
                  </a:cxn>
                  <a:cxn ang="0">
                    <a:pos x="csX906" y="csY906"/>
                  </a:cxn>
                  <a:cxn ang="0">
                    <a:pos x="csX907" y="csY907"/>
                  </a:cxn>
                  <a:cxn ang="0">
                    <a:pos x="csX908" y="csY908"/>
                  </a:cxn>
                  <a:cxn ang="0">
                    <a:pos x="csX909" y="csY909"/>
                  </a:cxn>
                  <a:cxn ang="0">
                    <a:pos x="csX910" y="csY910"/>
                  </a:cxn>
                  <a:cxn ang="0">
                    <a:pos x="csX911" y="csY911"/>
                  </a:cxn>
                  <a:cxn ang="0">
                    <a:pos x="csX912" y="csY912"/>
                  </a:cxn>
                  <a:cxn ang="0">
                    <a:pos x="csX913" y="csY913"/>
                  </a:cxn>
                  <a:cxn ang="0">
                    <a:pos x="csX914" y="csY914"/>
                  </a:cxn>
                  <a:cxn ang="0">
                    <a:pos x="csX915" y="csY915"/>
                  </a:cxn>
                  <a:cxn ang="0">
                    <a:pos x="csX916" y="csY916"/>
                  </a:cxn>
                  <a:cxn ang="0">
                    <a:pos x="csX917" y="csY917"/>
                  </a:cxn>
                  <a:cxn ang="0">
                    <a:pos x="csX918" y="csY918"/>
                  </a:cxn>
                  <a:cxn ang="0">
                    <a:pos x="csX919" y="csY919"/>
                  </a:cxn>
                  <a:cxn ang="0">
                    <a:pos x="csX920" y="csY920"/>
                  </a:cxn>
                  <a:cxn ang="0">
                    <a:pos x="csX921" y="csY921"/>
                  </a:cxn>
                  <a:cxn ang="0">
                    <a:pos x="csX922" y="csY922"/>
                  </a:cxn>
                  <a:cxn ang="0">
                    <a:pos x="csX923" y="csY923"/>
                  </a:cxn>
                  <a:cxn ang="0">
                    <a:pos x="csX924" y="csY924"/>
                  </a:cxn>
                  <a:cxn ang="0">
                    <a:pos x="csX925" y="csY925"/>
                  </a:cxn>
                  <a:cxn ang="0">
                    <a:pos x="csX926" y="csY926"/>
                  </a:cxn>
                  <a:cxn ang="0">
                    <a:pos x="csX927" y="csY927"/>
                  </a:cxn>
                  <a:cxn ang="0">
                    <a:pos x="csX928" y="csY928"/>
                  </a:cxn>
                  <a:cxn ang="0">
                    <a:pos x="csX929" y="csY929"/>
                  </a:cxn>
                  <a:cxn ang="0">
                    <a:pos x="csX930" y="csY930"/>
                  </a:cxn>
                  <a:cxn ang="0">
                    <a:pos x="csX931" y="csY931"/>
                  </a:cxn>
                  <a:cxn ang="0">
                    <a:pos x="csX932" y="csY932"/>
                  </a:cxn>
                  <a:cxn ang="0">
                    <a:pos x="csX933" y="csY933"/>
                  </a:cxn>
                  <a:cxn ang="0">
                    <a:pos x="csX934" y="csY934"/>
                  </a:cxn>
                  <a:cxn ang="0">
                    <a:pos x="csX935" y="csY935"/>
                  </a:cxn>
                  <a:cxn ang="0">
                    <a:pos x="csX936" y="csY936"/>
                  </a:cxn>
                  <a:cxn ang="0">
                    <a:pos x="csX937" y="csY937"/>
                  </a:cxn>
                  <a:cxn ang="0">
                    <a:pos x="csX938" y="csY938"/>
                  </a:cxn>
                  <a:cxn ang="0">
                    <a:pos x="csX939" y="csY939"/>
                  </a:cxn>
                  <a:cxn ang="0">
                    <a:pos x="csX940" y="csY940"/>
                  </a:cxn>
                  <a:cxn ang="0">
                    <a:pos x="csX941" y="csY941"/>
                  </a:cxn>
                  <a:cxn ang="0">
                    <a:pos x="csX942" y="csY942"/>
                  </a:cxn>
                  <a:cxn ang="0">
                    <a:pos x="csX943" y="csY943"/>
                  </a:cxn>
                  <a:cxn ang="0">
                    <a:pos x="csX944" y="csY944"/>
                  </a:cxn>
                  <a:cxn ang="0">
                    <a:pos x="csX945" y="csY945"/>
                  </a:cxn>
                  <a:cxn ang="0">
                    <a:pos x="csX946" y="csY946"/>
                  </a:cxn>
                  <a:cxn ang="0">
                    <a:pos x="csX947" y="csY947"/>
                  </a:cxn>
                  <a:cxn ang="0">
                    <a:pos x="csX948" y="csY948"/>
                  </a:cxn>
                  <a:cxn ang="0">
                    <a:pos x="csX949" y="csY949"/>
                  </a:cxn>
                  <a:cxn ang="0">
                    <a:pos x="csX950" y="csY950"/>
                  </a:cxn>
                  <a:cxn ang="0">
                    <a:pos x="csX951" y="csY951"/>
                  </a:cxn>
                  <a:cxn ang="0">
                    <a:pos x="csX952" y="csY952"/>
                  </a:cxn>
                  <a:cxn ang="0">
                    <a:pos x="csX953" y="csY953"/>
                  </a:cxn>
                  <a:cxn ang="0">
                    <a:pos x="csX954" y="csY954"/>
                  </a:cxn>
                  <a:cxn ang="0">
                    <a:pos x="csX955" y="csY955"/>
                  </a:cxn>
                  <a:cxn ang="0">
                    <a:pos x="csX956" y="csY956"/>
                  </a:cxn>
                  <a:cxn ang="0">
                    <a:pos x="csX957" y="csY957"/>
                  </a:cxn>
                  <a:cxn ang="0">
                    <a:pos x="csX958" y="csY958"/>
                  </a:cxn>
                  <a:cxn ang="0">
                    <a:pos x="csX959" y="csY959"/>
                  </a:cxn>
                  <a:cxn ang="0">
                    <a:pos x="csX960" y="csY960"/>
                  </a:cxn>
                  <a:cxn ang="0">
                    <a:pos x="csX961" y="csY961"/>
                  </a:cxn>
                  <a:cxn ang="0">
                    <a:pos x="csX962" y="csY962"/>
                  </a:cxn>
                  <a:cxn ang="0">
                    <a:pos x="csX963" y="csY963"/>
                  </a:cxn>
                  <a:cxn ang="0">
                    <a:pos x="csX964" y="csY964"/>
                  </a:cxn>
                  <a:cxn ang="0">
                    <a:pos x="csX965" y="csY965"/>
                  </a:cxn>
                  <a:cxn ang="0">
                    <a:pos x="csX966" y="csY966"/>
                  </a:cxn>
                  <a:cxn ang="0">
                    <a:pos x="csX967" y="csY967"/>
                  </a:cxn>
                  <a:cxn ang="0">
                    <a:pos x="csX968" y="csY968"/>
                  </a:cxn>
                  <a:cxn ang="0">
                    <a:pos x="csX969" y="csY969"/>
                  </a:cxn>
                  <a:cxn ang="0">
                    <a:pos x="csX970" y="csY970"/>
                  </a:cxn>
                  <a:cxn ang="0">
                    <a:pos x="csX971" y="csY971"/>
                  </a:cxn>
                  <a:cxn ang="0">
                    <a:pos x="csX972" y="csY972"/>
                  </a:cxn>
                  <a:cxn ang="0">
                    <a:pos x="csX973" y="csY973"/>
                  </a:cxn>
                  <a:cxn ang="0">
                    <a:pos x="csX974" y="csY974"/>
                  </a:cxn>
                  <a:cxn ang="0">
                    <a:pos x="csX975" y="csY975"/>
                  </a:cxn>
                  <a:cxn ang="0">
                    <a:pos x="csX976" y="csY976"/>
                  </a:cxn>
                  <a:cxn ang="0">
                    <a:pos x="csX977" y="csY977"/>
                  </a:cxn>
                  <a:cxn ang="0">
                    <a:pos x="csX978" y="csY978"/>
                  </a:cxn>
                  <a:cxn ang="0">
                    <a:pos x="csX979" y="csY979"/>
                  </a:cxn>
                  <a:cxn ang="0">
                    <a:pos x="csX980" y="csY980"/>
                  </a:cxn>
                  <a:cxn ang="0">
                    <a:pos x="csX981" y="csY981"/>
                  </a:cxn>
                  <a:cxn ang="0">
                    <a:pos x="csX982" y="csY982"/>
                  </a:cxn>
                  <a:cxn ang="0">
                    <a:pos x="csX983" y="csY983"/>
                  </a:cxn>
                  <a:cxn ang="0">
                    <a:pos x="csX984" y="csY984"/>
                  </a:cxn>
                  <a:cxn ang="0">
                    <a:pos x="csX985" y="csY985"/>
                  </a:cxn>
                  <a:cxn ang="0">
                    <a:pos x="csX986" y="csY986"/>
                  </a:cxn>
                  <a:cxn ang="0">
                    <a:pos x="csX987" y="csY987"/>
                  </a:cxn>
                  <a:cxn ang="0">
                    <a:pos x="csX988" y="csY988"/>
                  </a:cxn>
                  <a:cxn ang="0">
                    <a:pos x="csX989" y="csY989"/>
                  </a:cxn>
                  <a:cxn ang="0">
                    <a:pos x="csX990" y="csY990"/>
                  </a:cxn>
                  <a:cxn ang="0">
                    <a:pos x="csX991" y="csY991"/>
                  </a:cxn>
                  <a:cxn ang="0">
                    <a:pos x="csX992" y="csY992"/>
                  </a:cxn>
                  <a:cxn ang="0">
                    <a:pos x="csX993" y="csY993"/>
                  </a:cxn>
                  <a:cxn ang="0">
                    <a:pos x="csX994" y="csY994"/>
                  </a:cxn>
                  <a:cxn ang="0">
                    <a:pos x="csX995" y="csY995"/>
                  </a:cxn>
                  <a:cxn ang="0">
                    <a:pos x="csX996" y="csY996"/>
                  </a:cxn>
                  <a:cxn ang="0">
                    <a:pos x="csX997" y="csY997"/>
                  </a:cxn>
                  <a:cxn ang="0">
                    <a:pos x="csX998" y="csY998"/>
                  </a:cxn>
                  <a:cxn ang="0">
                    <a:pos x="csX999" y="csY999"/>
                  </a:cxn>
                  <a:cxn ang="0">
                    <a:pos x="csX1000" y="csY1000"/>
                  </a:cxn>
                  <a:cxn ang="0">
                    <a:pos x="csX1001" y="csY1001"/>
                  </a:cxn>
                  <a:cxn ang="0">
                    <a:pos x="csX1002" y="csY1002"/>
                  </a:cxn>
                  <a:cxn ang="0">
                    <a:pos x="csX1003" y="csY1003"/>
                  </a:cxn>
                  <a:cxn ang="0">
                    <a:pos x="csX1004" y="csY1004"/>
                  </a:cxn>
                  <a:cxn ang="0">
                    <a:pos x="csX1005" y="csY1005"/>
                  </a:cxn>
                  <a:cxn ang="0">
                    <a:pos x="csX1006" y="csY1006"/>
                  </a:cxn>
                  <a:cxn ang="0">
                    <a:pos x="csX1007" y="csY1007"/>
                  </a:cxn>
                  <a:cxn ang="0">
                    <a:pos x="csX1008" y="csY1008"/>
                  </a:cxn>
                  <a:cxn ang="0">
                    <a:pos x="csX1009" y="csY1009"/>
                  </a:cxn>
                  <a:cxn ang="0">
                    <a:pos x="csX1010" y="csY1010"/>
                  </a:cxn>
                  <a:cxn ang="0">
                    <a:pos x="csX1011" y="csY1011"/>
                  </a:cxn>
                  <a:cxn ang="0">
                    <a:pos x="csX1012" y="csY1012"/>
                  </a:cxn>
                  <a:cxn ang="0">
                    <a:pos x="csX1013" y="csY1013"/>
                  </a:cxn>
                  <a:cxn ang="0">
                    <a:pos x="csX1014" y="csY1014"/>
                  </a:cxn>
                  <a:cxn ang="0">
                    <a:pos x="csX1015" y="csY1015"/>
                  </a:cxn>
                  <a:cxn ang="0">
                    <a:pos x="csX1016" y="csY1016"/>
                  </a:cxn>
                  <a:cxn ang="0">
                    <a:pos x="csX1017" y="csY1017"/>
                  </a:cxn>
                  <a:cxn ang="0">
                    <a:pos x="csX1018" y="csY1018"/>
                  </a:cxn>
                  <a:cxn ang="0">
                    <a:pos x="csX1019" y="csY1019"/>
                  </a:cxn>
                  <a:cxn ang="0">
                    <a:pos x="csX1020" y="csY1020"/>
                  </a:cxn>
                  <a:cxn ang="0">
                    <a:pos x="csX1021" y="csY1021"/>
                  </a:cxn>
                  <a:cxn ang="0">
                    <a:pos x="csX1022" y="csY1022"/>
                  </a:cxn>
                  <a:cxn ang="0">
                    <a:pos x="csX1023" y="csY1023"/>
                  </a:cxn>
                  <a:cxn ang="0">
                    <a:pos x="csX1024" y="csY1024"/>
                  </a:cxn>
                  <a:cxn ang="0">
                    <a:pos x="csX1025" y="csY1025"/>
                  </a:cxn>
                  <a:cxn ang="0">
                    <a:pos x="csX1026" y="csY1026"/>
                  </a:cxn>
                  <a:cxn ang="0">
                    <a:pos x="csX1027" y="csY1027"/>
                  </a:cxn>
                  <a:cxn ang="0">
                    <a:pos x="csX1028" y="csY1028"/>
                  </a:cxn>
                  <a:cxn ang="0">
                    <a:pos x="csX1029" y="csY1029"/>
                  </a:cxn>
                  <a:cxn ang="0">
                    <a:pos x="csX1030" y="csY1030"/>
                  </a:cxn>
                  <a:cxn ang="0">
                    <a:pos x="csX1031" y="csY1031"/>
                  </a:cxn>
                  <a:cxn ang="0">
                    <a:pos x="csX1032" y="csY1032"/>
                  </a:cxn>
                  <a:cxn ang="0">
                    <a:pos x="csX1033" y="csY1033"/>
                  </a:cxn>
                  <a:cxn ang="0">
                    <a:pos x="csX1034" y="csY1034"/>
                  </a:cxn>
                  <a:cxn ang="0">
                    <a:pos x="csX1035" y="csY1035"/>
                  </a:cxn>
                  <a:cxn ang="0">
                    <a:pos x="csX1036" y="csY1036"/>
                  </a:cxn>
                  <a:cxn ang="0">
                    <a:pos x="csX1037" y="csY1037"/>
                  </a:cxn>
                  <a:cxn ang="0">
                    <a:pos x="csX1038" y="csY1038"/>
                  </a:cxn>
                  <a:cxn ang="0">
                    <a:pos x="csX1039" y="csY1039"/>
                  </a:cxn>
                  <a:cxn ang="0">
                    <a:pos x="csX1040" y="csY1040"/>
                  </a:cxn>
                  <a:cxn ang="0">
                    <a:pos x="csX1041" y="csY1041"/>
                  </a:cxn>
                  <a:cxn ang="0">
                    <a:pos x="csX1042" y="csY1042"/>
                  </a:cxn>
                  <a:cxn ang="0">
                    <a:pos x="csX1043" y="csY1043"/>
                  </a:cxn>
                  <a:cxn ang="0">
                    <a:pos x="csX1044" y="csY1044"/>
                  </a:cxn>
                  <a:cxn ang="0">
                    <a:pos x="csX1045" y="csY1045"/>
                  </a:cxn>
                  <a:cxn ang="0">
                    <a:pos x="csX1046" y="csY1046"/>
                  </a:cxn>
                  <a:cxn ang="0">
                    <a:pos x="csX1047" y="csY1047"/>
                  </a:cxn>
                  <a:cxn ang="0">
                    <a:pos x="csX1048" y="csY1048"/>
                  </a:cxn>
                  <a:cxn ang="0">
                    <a:pos x="csX1049" y="csY1049"/>
                  </a:cxn>
                  <a:cxn ang="0">
                    <a:pos x="csX1050" y="csY1050"/>
                  </a:cxn>
                  <a:cxn ang="0">
                    <a:pos x="csX1051" y="csY1051"/>
                  </a:cxn>
                  <a:cxn ang="0">
                    <a:pos x="csX1052" y="csY1052"/>
                  </a:cxn>
                  <a:cxn ang="0">
                    <a:pos x="csX1053" y="csY1053"/>
                  </a:cxn>
                  <a:cxn ang="0">
                    <a:pos x="csX1054" y="csY1054"/>
                  </a:cxn>
                  <a:cxn ang="0">
                    <a:pos x="csX1055" y="csY1055"/>
                  </a:cxn>
                  <a:cxn ang="0">
                    <a:pos x="csX1056" y="csY1056"/>
                  </a:cxn>
                  <a:cxn ang="0">
                    <a:pos x="csX1057" y="csY1057"/>
                  </a:cxn>
                  <a:cxn ang="0">
                    <a:pos x="csX1058" y="csY1058"/>
                  </a:cxn>
                  <a:cxn ang="0">
                    <a:pos x="csX1059" y="csY1059"/>
                  </a:cxn>
                  <a:cxn ang="0">
                    <a:pos x="csX1060" y="csY1060"/>
                  </a:cxn>
                  <a:cxn ang="0">
                    <a:pos x="csX1061" y="csY1061"/>
                  </a:cxn>
                  <a:cxn ang="0">
                    <a:pos x="csX1062" y="csY1062"/>
                  </a:cxn>
                  <a:cxn ang="0">
                    <a:pos x="csX1063" y="csY1063"/>
                  </a:cxn>
                  <a:cxn ang="0">
                    <a:pos x="csX1064" y="csY1064"/>
                  </a:cxn>
                  <a:cxn ang="0">
                    <a:pos x="csX1065" y="csY1065"/>
                  </a:cxn>
                  <a:cxn ang="0">
                    <a:pos x="csX1066" y="csY1066"/>
                  </a:cxn>
                  <a:cxn ang="0">
                    <a:pos x="csX1067" y="csY1067"/>
                  </a:cxn>
                  <a:cxn ang="0">
                    <a:pos x="csX1068" y="csY1068"/>
                  </a:cxn>
                  <a:cxn ang="0">
                    <a:pos x="csX1069" y="csY1069"/>
                  </a:cxn>
                  <a:cxn ang="0">
                    <a:pos x="csX1070" y="csY1070"/>
                  </a:cxn>
                  <a:cxn ang="0">
                    <a:pos x="csX1071" y="csY1071"/>
                  </a:cxn>
                  <a:cxn ang="0">
                    <a:pos x="csX1072" y="csY1072"/>
                  </a:cxn>
                  <a:cxn ang="0">
                    <a:pos x="csX1073" y="csY1073"/>
                  </a:cxn>
                  <a:cxn ang="0">
                    <a:pos x="csX1074" y="csY1074"/>
                  </a:cxn>
                  <a:cxn ang="0">
                    <a:pos x="csX1075" y="csY1075"/>
                  </a:cxn>
                  <a:cxn ang="0">
                    <a:pos x="csX1076" y="csY1076"/>
                  </a:cxn>
                  <a:cxn ang="0">
                    <a:pos x="csX1077" y="csY1077"/>
                  </a:cxn>
                  <a:cxn ang="0">
                    <a:pos x="csX1078" y="csY1078"/>
                  </a:cxn>
                  <a:cxn ang="0">
                    <a:pos x="csX1079" y="csY1079"/>
                  </a:cxn>
                  <a:cxn ang="0">
                    <a:pos x="csX1080" y="csY1080"/>
                  </a:cxn>
                  <a:cxn ang="0">
                    <a:pos x="csX1081" y="csY1081"/>
                  </a:cxn>
                  <a:cxn ang="0">
                    <a:pos x="csX1082" y="csY1082"/>
                  </a:cxn>
                  <a:cxn ang="0">
                    <a:pos x="csX1083" y="csY1083"/>
                  </a:cxn>
                  <a:cxn ang="0">
                    <a:pos x="csX1084" y="csY1084"/>
                  </a:cxn>
                  <a:cxn ang="0">
                    <a:pos x="csX1085" y="csY1085"/>
                  </a:cxn>
                  <a:cxn ang="0">
                    <a:pos x="csX1086" y="csY1086"/>
                  </a:cxn>
                  <a:cxn ang="0">
                    <a:pos x="csX1087" y="csY1087"/>
                  </a:cxn>
                  <a:cxn ang="0">
                    <a:pos x="csX1088" y="csY1088"/>
                  </a:cxn>
                  <a:cxn ang="0">
                    <a:pos x="csX1089" y="csY1089"/>
                  </a:cxn>
                  <a:cxn ang="0">
                    <a:pos x="csX1090" y="csY1090"/>
                  </a:cxn>
                  <a:cxn ang="0">
                    <a:pos x="csX1091" y="csY1091"/>
                  </a:cxn>
                  <a:cxn ang="0">
                    <a:pos x="csX1092" y="csY1092"/>
                  </a:cxn>
                  <a:cxn ang="0">
                    <a:pos x="csX1093" y="csY1093"/>
                  </a:cxn>
                  <a:cxn ang="0">
                    <a:pos x="csX1094" y="csY1094"/>
                  </a:cxn>
                  <a:cxn ang="0">
                    <a:pos x="csX1095" y="csY1095"/>
                  </a:cxn>
                  <a:cxn ang="0">
                    <a:pos x="csX1096" y="csY1096"/>
                  </a:cxn>
                  <a:cxn ang="0">
                    <a:pos x="csX1097" y="csY1097"/>
                  </a:cxn>
                  <a:cxn ang="0">
                    <a:pos x="csX1098" y="csY1098"/>
                  </a:cxn>
                  <a:cxn ang="0">
                    <a:pos x="csX1099" y="csY1099"/>
                  </a:cxn>
                  <a:cxn ang="0">
                    <a:pos x="csX1100" y="csY1100"/>
                  </a:cxn>
                  <a:cxn ang="0">
                    <a:pos x="csX1101" y="csY1101"/>
                  </a:cxn>
                  <a:cxn ang="0">
                    <a:pos x="csX1102" y="csY1102"/>
                  </a:cxn>
                  <a:cxn ang="0">
                    <a:pos x="csX1103" y="csY1103"/>
                  </a:cxn>
                  <a:cxn ang="0">
                    <a:pos x="csX1104" y="csY1104"/>
                  </a:cxn>
                  <a:cxn ang="0">
                    <a:pos x="csX1105" y="csY1105"/>
                  </a:cxn>
                  <a:cxn ang="0">
                    <a:pos x="csX1106" y="csY1106"/>
                  </a:cxn>
                  <a:cxn ang="0">
                    <a:pos x="csX1107" y="csY1107"/>
                  </a:cxn>
                  <a:cxn ang="0">
                    <a:pos x="csX1108" y="csY1108"/>
                  </a:cxn>
                  <a:cxn ang="0">
                    <a:pos x="csX1109" y="csY1109"/>
                  </a:cxn>
                  <a:cxn ang="0">
                    <a:pos x="csX1110" y="csY1110"/>
                  </a:cxn>
                  <a:cxn ang="0">
                    <a:pos x="csX1111" y="csY1111"/>
                  </a:cxn>
                  <a:cxn ang="0">
                    <a:pos x="csX1112" y="csY1112"/>
                  </a:cxn>
                  <a:cxn ang="0">
                    <a:pos x="csX1113" y="csY1113"/>
                  </a:cxn>
                  <a:cxn ang="0">
                    <a:pos x="csX1114" y="csY1114"/>
                  </a:cxn>
                  <a:cxn ang="0">
                    <a:pos x="csX1115" y="csY1115"/>
                  </a:cxn>
                  <a:cxn ang="0">
                    <a:pos x="csX1116" y="csY1116"/>
                  </a:cxn>
                  <a:cxn ang="0">
                    <a:pos x="csX1117" y="csY1117"/>
                  </a:cxn>
                  <a:cxn ang="0">
                    <a:pos x="csX1118" y="csY1118"/>
                  </a:cxn>
                  <a:cxn ang="0">
                    <a:pos x="csX1119" y="csY1119"/>
                  </a:cxn>
                  <a:cxn ang="0">
                    <a:pos x="csX1120" y="csY1120"/>
                  </a:cxn>
                  <a:cxn ang="0">
                    <a:pos x="csX1121" y="csY1121"/>
                  </a:cxn>
                  <a:cxn ang="0">
                    <a:pos x="csX1122" y="csY1122"/>
                  </a:cxn>
                  <a:cxn ang="0">
                    <a:pos x="csX1123" y="csY1123"/>
                  </a:cxn>
                  <a:cxn ang="0">
                    <a:pos x="csX1124" y="csY1124"/>
                  </a:cxn>
                  <a:cxn ang="0">
                    <a:pos x="csX1125" y="csY1125"/>
                  </a:cxn>
                  <a:cxn ang="0">
                    <a:pos x="csX1126" y="csY1126"/>
                  </a:cxn>
                  <a:cxn ang="0">
                    <a:pos x="csX1127" y="csY1127"/>
                  </a:cxn>
                  <a:cxn ang="0">
                    <a:pos x="csX1128" y="csY1128"/>
                  </a:cxn>
                  <a:cxn ang="0">
                    <a:pos x="csX1129" y="csY1129"/>
                  </a:cxn>
                  <a:cxn ang="0">
                    <a:pos x="csX1130" y="csY1130"/>
                  </a:cxn>
                  <a:cxn ang="0">
                    <a:pos x="csX1131" y="csY1131"/>
                  </a:cxn>
                  <a:cxn ang="0">
                    <a:pos x="csX1132" y="csY1132"/>
                  </a:cxn>
                  <a:cxn ang="0">
                    <a:pos x="csX1133" y="csY1133"/>
                  </a:cxn>
                  <a:cxn ang="0">
                    <a:pos x="csX1134" y="csY1134"/>
                  </a:cxn>
                  <a:cxn ang="0">
                    <a:pos x="csX1135" y="csY1135"/>
                  </a:cxn>
                  <a:cxn ang="0">
                    <a:pos x="csX1136" y="csY1136"/>
                  </a:cxn>
                  <a:cxn ang="0">
                    <a:pos x="csX1137" y="csY1137"/>
                  </a:cxn>
                  <a:cxn ang="0">
                    <a:pos x="csX1138" y="csY1138"/>
                  </a:cxn>
                  <a:cxn ang="0">
                    <a:pos x="csX1139" y="csY1139"/>
                  </a:cxn>
                  <a:cxn ang="0">
                    <a:pos x="csX1140" y="csY1140"/>
                  </a:cxn>
                  <a:cxn ang="0">
                    <a:pos x="csX1141" y="csY1141"/>
                  </a:cxn>
                  <a:cxn ang="0">
                    <a:pos x="csX1142" y="csY1142"/>
                  </a:cxn>
                  <a:cxn ang="0">
                    <a:pos x="csX1143" y="csY1143"/>
                  </a:cxn>
                  <a:cxn ang="0">
                    <a:pos x="csX1144" y="csY1144"/>
                  </a:cxn>
                  <a:cxn ang="0">
                    <a:pos x="csX1145" y="csY1145"/>
                  </a:cxn>
                  <a:cxn ang="0">
                    <a:pos x="csX1146" y="csY1146"/>
                  </a:cxn>
                  <a:cxn ang="0">
                    <a:pos x="csX1147" y="csY1147"/>
                  </a:cxn>
                  <a:cxn ang="0">
                    <a:pos x="csX1148" y="csY1148"/>
                  </a:cxn>
                  <a:cxn ang="0">
                    <a:pos x="csX1149" y="csY1149"/>
                  </a:cxn>
                  <a:cxn ang="0">
                    <a:pos x="csX1150" y="csY1150"/>
                  </a:cxn>
                  <a:cxn ang="0">
                    <a:pos x="csX1151" y="csY1151"/>
                  </a:cxn>
                  <a:cxn ang="0">
                    <a:pos x="csX1152" y="csY1152"/>
                  </a:cxn>
                  <a:cxn ang="0">
                    <a:pos x="csX1153" y="csY1153"/>
                  </a:cxn>
                  <a:cxn ang="0">
                    <a:pos x="csX1154" y="csY1154"/>
                  </a:cxn>
                  <a:cxn ang="0">
                    <a:pos x="csX1155" y="csY1155"/>
                  </a:cxn>
                  <a:cxn ang="0">
                    <a:pos x="csX1156" y="csY1156"/>
                  </a:cxn>
                  <a:cxn ang="0">
                    <a:pos x="csX1157" y="csY1157"/>
                  </a:cxn>
                  <a:cxn ang="0">
                    <a:pos x="csX1158" y="csY1158"/>
                  </a:cxn>
                  <a:cxn ang="0">
                    <a:pos x="csX1159" y="csY1159"/>
                  </a:cxn>
                  <a:cxn ang="0">
                    <a:pos x="csX1160" y="csY1160"/>
                  </a:cxn>
                  <a:cxn ang="0">
                    <a:pos x="csX1161" y="csY1161"/>
                  </a:cxn>
                  <a:cxn ang="0">
                    <a:pos x="csX1162" y="csY1162"/>
                  </a:cxn>
                  <a:cxn ang="0">
                    <a:pos x="csX1163" y="csY1163"/>
                  </a:cxn>
                  <a:cxn ang="0">
                    <a:pos x="csX1164" y="csY1164"/>
                  </a:cxn>
                  <a:cxn ang="0">
                    <a:pos x="csX1165" y="csY1165"/>
                  </a:cxn>
                  <a:cxn ang="0">
                    <a:pos x="csX1166" y="csY1166"/>
                  </a:cxn>
                  <a:cxn ang="0">
                    <a:pos x="csX1167" y="csY1167"/>
                  </a:cxn>
                  <a:cxn ang="0">
                    <a:pos x="csX1168" y="csY1168"/>
                  </a:cxn>
                  <a:cxn ang="0">
                    <a:pos x="csX1169" y="csY1169"/>
                  </a:cxn>
                  <a:cxn ang="0">
                    <a:pos x="csX1170" y="csY1170"/>
                  </a:cxn>
                  <a:cxn ang="0">
                    <a:pos x="csX1171" y="csY1171"/>
                  </a:cxn>
                  <a:cxn ang="0">
                    <a:pos x="csX1172" y="csY1172"/>
                  </a:cxn>
                  <a:cxn ang="0">
                    <a:pos x="csX1173" y="csY1173"/>
                  </a:cxn>
                  <a:cxn ang="0">
                    <a:pos x="csX1174" y="csY1174"/>
                  </a:cxn>
                  <a:cxn ang="0">
                    <a:pos x="csX1175" y="csY1175"/>
                  </a:cxn>
                  <a:cxn ang="0">
                    <a:pos x="csX1176" y="csY1176"/>
                  </a:cxn>
                  <a:cxn ang="0">
                    <a:pos x="csX1177" y="csY1177"/>
                  </a:cxn>
                  <a:cxn ang="0">
                    <a:pos x="csX1178" y="csY1178"/>
                  </a:cxn>
                  <a:cxn ang="0">
                    <a:pos x="csX1179" y="csY1179"/>
                  </a:cxn>
                  <a:cxn ang="0">
                    <a:pos x="csX1180" y="csY1180"/>
                  </a:cxn>
                  <a:cxn ang="0">
                    <a:pos x="csX1181" y="csY1181"/>
                  </a:cxn>
                  <a:cxn ang="0">
                    <a:pos x="csX1182" y="csY1182"/>
                  </a:cxn>
                  <a:cxn ang="0">
                    <a:pos x="csX1183" y="csY1183"/>
                  </a:cxn>
                  <a:cxn ang="0">
                    <a:pos x="csX1184" y="csY1184"/>
                  </a:cxn>
                  <a:cxn ang="0">
                    <a:pos x="csX1185" y="csY1185"/>
                  </a:cxn>
                  <a:cxn ang="0">
                    <a:pos x="csX1186" y="csY1186"/>
                  </a:cxn>
                  <a:cxn ang="0">
                    <a:pos x="csX1187" y="csY1187"/>
                  </a:cxn>
                  <a:cxn ang="0">
                    <a:pos x="csX1188" y="csY1188"/>
                  </a:cxn>
                  <a:cxn ang="0">
                    <a:pos x="csX1189" y="csY1189"/>
                  </a:cxn>
                  <a:cxn ang="0">
                    <a:pos x="csX1190" y="csY1190"/>
                  </a:cxn>
                  <a:cxn ang="0">
                    <a:pos x="csX1191" y="csY1191"/>
                  </a:cxn>
                  <a:cxn ang="0">
                    <a:pos x="csX1192" y="csY1192"/>
                  </a:cxn>
                  <a:cxn ang="0">
                    <a:pos x="csX1193" y="csY1193"/>
                  </a:cxn>
                  <a:cxn ang="0">
                    <a:pos x="csX1194" y="csY1194"/>
                  </a:cxn>
                  <a:cxn ang="0">
                    <a:pos x="csX1195" y="csY1195"/>
                  </a:cxn>
                  <a:cxn ang="0">
                    <a:pos x="csX1196" y="csY1196"/>
                  </a:cxn>
                  <a:cxn ang="0">
                    <a:pos x="csX1197" y="csY1197"/>
                  </a:cxn>
                  <a:cxn ang="0">
                    <a:pos x="csX1198" y="csY1198"/>
                  </a:cxn>
                  <a:cxn ang="0">
                    <a:pos x="csX1199" y="csY1199"/>
                  </a:cxn>
                  <a:cxn ang="0">
                    <a:pos x="csX1200" y="csY1200"/>
                  </a:cxn>
                  <a:cxn ang="0">
                    <a:pos x="csX1201" y="csY1201"/>
                  </a:cxn>
                  <a:cxn ang="0">
                    <a:pos x="csX1202" y="csY1202"/>
                  </a:cxn>
                  <a:cxn ang="0">
                    <a:pos x="csX1203" y="csY1203"/>
                  </a:cxn>
                  <a:cxn ang="0">
                    <a:pos x="csX1204" y="csY1204"/>
                  </a:cxn>
                  <a:cxn ang="0">
                    <a:pos x="csX1205" y="csY1205"/>
                  </a:cxn>
                  <a:cxn ang="0">
                    <a:pos x="csX1206" y="csY1206"/>
                  </a:cxn>
                  <a:cxn ang="0">
                    <a:pos x="csX1207" y="csY1207"/>
                  </a:cxn>
                  <a:cxn ang="0">
                    <a:pos x="csX1208" y="csY1208"/>
                  </a:cxn>
                  <a:cxn ang="0">
                    <a:pos x="csX1209" y="csY1209"/>
                  </a:cxn>
                  <a:cxn ang="0">
                    <a:pos x="csX1210" y="csY1210"/>
                  </a:cxn>
                  <a:cxn ang="0">
                    <a:pos x="csX1211" y="csY1211"/>
                  </a:cxn>
                  <a:cxn ang="0">
                    <a:pos x="csX1212" y="csY1212"/>
                  </a:cxn>
                  <a:cxn ang="0">
                    <a:pos x="csX1213" y="csY1213"/>
                  </a:cxn>
                  <a:cxn ang="0">
                    <a:pos x="csX1214" y="csY1214"/>
                  </a:cxn>
                  <a:cxn ang="0">
                    <a:pos x="csX1215" y="csY1215"/>
                  </a:cxn>
                  <a:cxn ang="0">
                    <a:pos x="csX1216" y="csY1216"/>
                  </a:cxn>
                  <a:cxn ang="0">
                    <a:pos x="csX1217" y="csY1217"/>
                  </a:cxn>
                  <a:cxn ang="0">
                    <a:pos x="csX1218" y="csY1218"/>
                  </a:cxn>
                  <a:cxn ang="0">
                    <a:pos x="csX1219" y="csY1219"/>
                  </a:cxn>
                  <a:cxn ang="0">
                    <a:pos x="csX1220" y="csY1220"/>
                  </a:cxn>
                  <a:cxn ang="0">
                    <a:pos x="csX1221" y="csY1221"/>
                  </a:cxn>
                  <a:cxn ang="0">
                    <a:pos x="csX1222" y="csY1222"/>
                  </a:cxn>
                  <a:cxn ang="0">
                    <a:pos x="csX1223" y="csY1223"/>
                  </a:cxn>
                  <a:cxn ang="0">
                    <a:pos x="csX1224" y="csY1224"/>
                  </a:cxn>
                  <a:cxn ang="0">
                    <a:pos x="csX1225" y="csY1225"/>
                  </a:cxn>
                  <a:cxn ang="0">
                    <a:pos x="csX1226" y="csY1226"/>
                  </a:cxn>
                  <a:cxn ang="0">
                    <a:pos x="csX1227" y="csY1227"/>
                  </a:cxn>
                  <a:cxn ang="0">
                    <a:pos x="csX1228" y="csY1228"/>
                  </a:cxn>
                  <a:cxn ang="0">
                    <a:pos x="csX1229" y="csY1229"/>
                  </a:cxn>
                  <a:cxn ang="0">
                    <a:pos x="csX1230" y="csY1230"/>
                  </a:cxn>
                  <a:cxn ang="0">
                    <a:pos x="csX1231" y="csY1231"/>
                  </a:cxn>
                  <a:cxn ang="0">
                    <a:pos x="csX1232" y="csY1232"/>
                  </a:cxn>
                  <a:cxn ang="0">
                    <a:pos x="csX1233" y="csY1233"/>
                  </a:cxn>
                  <a:cxn ang="0">
                    <a:pos x="csX1234" y="csY1234"/>
                  </a:cxn>
                  <a:cxn ang="0">
                    <a:pos x="csX1235" y="csY1235"/>
                  </a:cxn>
                  <a:cxn ang="0">
                    <a:pos x="csX1236" y="csY1236"/>
                  </a:cxn>
                  <a:cxn ang="0">
                    <a:pos x="csX1237" y="csY1237"/>
                  </a:cxn>
                  <a:cxn ang="0">
                    <a:pos x="csX1238" y="csY1238"/>
                  </a:cxn>
                  <a:cxn ang="0">
                    <a:pos x="csX1239" y="csY1239"/>
                  </a:cxn>
                  <a:cxn ang="0">
                    <a:pos x="csX1240" y="csY1240"/>
                  </a:cxn>
                  <a:cxn ang="0">
                    <a:pos x="csX1241" y="csY1241"/>
                  </a:cxn>
                  <a:cxn ang="0">
                    <a:pos x="csX1242" y="csY1242"/>
                  </a:cxn>
                  <a:cxn ang="0">
                    <a:pos x="csX1243" y="csY1243"/>
                  </a:cxn>
                  <a:cxn ang="0">
                    <a:pos x="csX1244" y="csY1244"/>
                  </a:cxn>
                  <a:cxn ang="0">
                    <a:pos x="csX1245" y="csY1245"/>
                  </a:cxn>
                  <a:cxn ang="0">
                    <a:pos x="csX1246" y="csY1246"/>
                  </a:cxn>
                  <a:cxn ang="0">
                    <a:pos x="csX1247" y="csY1247"/>
                  </a:cxn>
                  <a:cxn ang="0">
                    <a:pos x="csX1248" y="csY1248"/>
                  </a:cxn>
                  <a:cxn ang="0">
                    <a:pos x="csX1249" y="csY1249"/>
                  </a:cxn>
                  <a:cxn ang="0">
                    <a:pos x="csX1250" y="csY1250"/>
                  </a:cxn>
                  <a:cxn ang="0">
                    <a:pos x="csX1251" y="csY1251"/>
                  </a:cxn>
                  <a:cxn ang="0">
                    <a:pos x="csX1252" y="csY1252"/>
                  </a:cxn>
                  <a:cxn ang="0">
                    <a:pos x="csX1253" y="csY1253"/>
                  </a:cxn>
                  <a:cxn ang="0">
                    <a:pos x="csX1254" y="csY1254"/>
                  </a:cxn>
                  <a:cxn ang="0">
                    <a:pos x="csX1255" y="csY1255"/>
                  </a:cxn>
                  <a:cxn ang="0">
                    <a:pos x="csX1256" y="csY1256"/>
                  </a:cxn>
                  <a:cxn ang="0">
                    <a:pos x="csX1257" y="csY1257"/>
                  </a:cxn>
                  <a:cxn ang="0">
                    <a:pos x="csX1258" y="csY1258"/>
                  </a:cxn>
                  <a:cxn ang="0">
                    <a:pos x="csX1259" y="csY1259"/>
                  </a:cxn>
                  <a:cxn ang="0">
                    <a:pos x="csX1260" y="csY1260"/>
                  </a:cxn>
                  <a:cxn ang="0">
                    <a:pos x="csX1261" y="csY1261"/>
                  </a:cxn>
                  <a:cxn ang="0">
                    <a:pos x="csX1262" y="csY1262"/>
                  </a:cxn>
                  <a:cxn ang="0">
                    <a:pos x="csX1263" y="csY1263"/>
                  </a:cxn>
                  <a:cxn ang="0">
                    <a:pos x="csX1264" y="csY1264"/>
                  </a:cxn>
                  <a:cxn ang="0">
                    <a:pos x="csX1265" y="csY1265"/>
                  </a:cxn>
                  <a:cxn ang="0">
                    <a:pos x="csX1266" y="csY1266"/>
                  </a:cxn>
                  <a:cxn ang="0">
                    <a:pos x="csX1267" y="csY1267"/>
                  </a:cxn>
                  <a:cxn ang="0">
                    <a:pos x="csX1268" y="csY1268"/>
                  </a:cxn>
                  <a:cxn ang="0">
                    <a:pos x="csX1269" y="csY1269"/>
                  </a:cxn>
                  <a:cxn ang="0">
                    <a:pos x="csX1270" y="csY1270"/>
                  </a:cxn>
                  <a:cxn ang="0">
                    <a:pos x="csX1271" y="csY1271"/>
                  </a:cxn>
                  <a:cxn ang="0">
                    <a:pos x="csX1272" y="csY1272"/>
                  </a:cxn>
                  <a:cxn ang="0">
                    <a:pos x="csX1273" y="csY1273"/>
                  </a:cxn>
                  <a:cxn ang="0">
                    <a:pos x="csX1274" y="csY1274"/>
                  </a:cxn>
                  <a:cxn ang="0">
                    <a:pos x="csX1275" y="csY1275"/>
                  </a:cxn>
                  <a:cxn ang="0">
                    <a:pos x="csX1276" y="csY1276"/>
                  </a:cxn>
                  <a:cxn ang="0">
                    <a:pos x="csX1277" y="csY1277"/>
                  </a:cxn>
                  <a:cxn ang="0">
                    <a:pos x="csX1278" y="csY1278"/>
                  </a:cxn>
                  <a:cxn ang="0">
                    <a:pos x="csX1279" y="csY1279"/>
                  </a:cxn>
                  <a:cxn ang="0">
                    <a:pos x="csX1280" y="csY1280"/>
                  </a:cxn>
                  <a:cxn ang="0">
                    <a:pos x="csX1281" y="csY1281"/>
                  </a:cxn>
                  <a:cxn ang="0">
                    <a:pos x="csX1282" y="csY1282"/>
                  </a:cxn>
                  <a:cxn ang="0">
                    <a:pos x="csX1283" y="csY1283"/>
                  </a:cxn>
                  <a:cxn ang="0">
                    <a:pos x="csX1284" y="csY1284"/>
                  </a:cxn>
                  <a:cxn ang="0">
                    <a:pos x="csX1285" y="csY1285"/>
                  </a:cxn>
                  <a:cxn ang="0">
                    <a:pos x="csX1286" y="csY1286"/>
                  </a:cxn>
                  <a:cxn ang="0">
                    <a:pos x="csX1287" y="csY1287"/>
                  </a:cxn>
                  <a:cxn ang="0">
                    <a:pos x="csX1288" y="csY1288"/>
                  </a:cxn>
                  <a:cxn ang="0">
                    <a:pos x="csX1289" y="csY1289"/>
                  </a:cxn>
                  <a:cxn ang="0">
                    <a:pos x="csX1290" y="csY1290"/>
                  </a:cxn>
                  <a:cxn ang="0">
                    <a:pos x="csX1291" y="csY1291"/>
                  </a:cxn>
                  <a:cxn ang="0">
                    <a:pos x="csX1292" y="csY1292"/>
                  </a:cxn>
                  <a:cxn ang="0">
                    <a:pos x="csX1293" y="csY1293"/>
                  </a:cxn>
                  <a:cxn ang="0">
                    <a:pos x="csX1294" y="csY1294"/>
                  </a:cxn>
                  <a:cxn ang="0">
                    <a:pos x="csX1295" y="csY1295"/>
                  </a:cxn>
                  <a:cxn ang="0">
                    <a:pos x="csX1296" y="csY1296"/>
                  </a:cxn>
                  <a:cxn ang="0">
                    <a:pos x="csX1297" y="csY1297"/>
                  </a:cxn>
                  <a:cxn ang="0">
                    <a:pos x="csX1298" y="csY1298"/>
                  </a:cxn>
                  <a:cxn ang="0">
                    <a:pos x="csX1299" y="csY1299"/>
                  </a:cxn>
                  <a:cxn ang="0">
                    <a:pos x="csX1300" y="csY1300"/>
                  </a:cxn>
                  <a:cxn ang="0">
                    <a:pos x="csX1301" y="csY1301"/>
                  </a:cxn>
                  <a:cxn ang="0">
                    <a:pos x="csX1302" y="csY1302"/>
                  </a:cxn>
                  <a:cxn ang="0">
                    <a:pos x="csX1303" y="csY1303"/>
                  </a:cxn>
                  <a:cxn ang="0">
                    <a:pos x="csX1304" y="csY1304"/>
                  </a:cxn>
                  <a:cxn ang="0">
                    <a:pos x="csX1305" y="csY1305"/>
                  </a:cxn>
                  <a:cxn ang="0">
                    <a:pos x="csX1306" y="csY1306"/>
                  </a:cxn>
                  <a:cxn ang="0">
                    <a:pos x="csX1307" y="csY1307"/>
                  </a:cxn>
                  <a:cxn ang="0">
                    <a:pos x="csX1308" y="csY1308"/>
                  </a:cxn>
                  <a:cxn ang="0">
                    <a:pos x="csX1309" y="csY1309"/>
                  </a:cxn>
                  <a:cxn ang="0">
                    <a:pos x="csX1310" y="csY1310"/>
                  </a:cxn>
                  <a:cxn ang="0">
                    <a:pos x="csX1311" y="csY1311"/>
                  </a:cxn>
                  <a:cxn ang="0">
                    <a:pos x="csX1312" y="csY1312"/>
                  </a:cxn>
                  <a:cxn ang="0">
                    <a:pos x="csX1313" y="csY1313"/>
                  </a:cxn>
                  <a:cxn ang="0">
                    <a:pos x="csX1314" y="csY1314"/>
                  </a:cxn>
                  <a:cxn ang="0">
                    <a:pos x="csX1315" y="csY1315"/>
                  </a:cxn>
                  <a:cxn ang="0">
                    <a:pos x="csX1316" y="csY1316"/>
                  </a:cxn>
                  <a:cxn ang="0">
                    <a:pos x="csX1317" y="csY1317"/>
                  </a:cxn>
                  <a:cxn ang="0">
                    <a:pos x="csX1318" y="csY1318"/>
                  </a:cxn>
                  <a:cxn ang="0">
                    <a:pos x="csX1319" y="csY1319"/>
                  </a:cxn>
                  <a:cxn ang="0">
                    <a:pos x="csX1320" y="csY1320"/>
                  </a:cxn>
                  <a:cxn ang="0">
                    <a:pos x="csX1321" y="csY1321"/>
                  </a:cxn>
                  <a:cxn ang="0">
                    <a:pos x="csX1322" y="csY1322"/>
                  </a:cxn>
                  <a:cxn ang="0">
                    <a:pos x="csX1323" y="csY1323"/>
                  </a:cxn>
                  <a:cxn ang="0">
                    <a:pos x="csX1324" y="csY1324"/>
                  </a:cxn>
                  <a:cxn ang="0">
                    <a:pos x="csX1325" y="csY1325"/>
                  </a:cxn>
                  <a:cxn ang="0">
                    <a:pos x="csX1326" y="csY1326"/>
                  </a:cxn>
                  <a:cxn ang="0">
                    <a:pos x="csX1327" y="csY1327"/>
                  </a:cxn>
                  <a:cxn ang="0">
                    <a:pos x="csX1328" y="csY1328"/>
                  </a:cxn>
                  <a:cxn ang="0">
                    <a:pos x="csX1329" y="csY1329"/>
                  </a:cxn>
                  <a:cxn ang="0">
                    <a:pos x="csX1330" y="csY1330"/>
                  </a:cxn>
                  <a:cxn ang="0">
                    <a:pos x="csX1331" y="csY1331"/>
                  </a:cxn>
                  <a:cxn ang="0">
                    <a:pos x="csX1332" y="csY1332"/>
                  </a:cxn>
                  <a:cxn ang="0">
                    <a:pos x="csX1333" y="csY1333"/>
                  </a:cxn>
                  <a:cxn ang="0">
                    <a:pos x="csX1334" y="csY1334"/>
                  </a:cxn>
                  <a:cxn ang="0">
                    <a:pos x="csX1335" y="csY1335"/>
                  </a:cxn>
                  <a:cxn ang="0">
                    <a:pos x="csX1336" y="csY1336"/>
                  </a:cxn>
                  <a:cxn ang="0">
                    <a:pos x="csX1337" y="csY1337"/>
                  </a:cxn>
                  <a:cxn ang="0">
                    <a:pos x="csX1338" y="csY1338"/>
                  </a:cxn>
                  <a:cxn ang="0">
                    <a:pos x="csX1339" y="csY1339"/>
                  </a:cxn>
                  <a:cxn ang="0">
                    <a:pos x="csX1340" y="csY1340"/>
                  </a:cxn>
                  <a:cxn ang="0">
                    <a:pos x="csX1341" y="csY1341"/>
                  </a:cxn>
                  <a:cxn ang="0">
                    <a:pos x="csX1342" y="csY1342"/>
                  </a:cxn>
                  <a:cxn ang="0">
                    <a:pos x="csX1343" y="csY1343"/>
                  </a:cxn>
                  <a:cxn ang="0">
                    <a:pos x="csX1344" y="csY1344"/>
                  </a:cxn>
                  <a:cxn ang="0">
                    <a:pos x="csX1345" y="csY1345"/>
                  </a:cxn>
                  <a:cxn ang="0">
                    <a:pos x="csX1346" y="csY1346"/>
                  </a:cxn>
                  <a:cxn ang="0">
                    <a:pos x="csX1347" y="csY1347"/>
                  </a:cxn>
                  <a:cxn ang="0">
                    <a:pos x="csX1348" y="csY1348"/>
                  </a:cxn>
                  <a:cxn ang="0">
                    <a:pos x="csX1349" y="csY1349"/>
                  </a:cxn>
                  <a:cxn ang="0">
                    <a:pos x="csX1350" y="csY1350"/>
                  </a:cxn>
                  <a:cxn ang="0">
                    <a:pos x="csX1351" y="csY1351"/>
                  </a:cxn>
                  <a:cxn ang="0">
                    <a:pos x="csX1352" y="csY1352"/>
                  </a:cxn>
                  <a:cxn ang="0">
                    <a:pos x="csX1353" y="csY1353"/>
                  </a:cxn>
                  <a:cxn ang="0">
                    <a:pos x="csX1354" y="csY1354"/>
                  </a:cxn>
                  <a:cxn ang="0">
                    <a:pos x="csX1355" y="csY1355"/>
                  </a:cxn>
                  <a:cxn ang="0">
                    <a:pos x="csX1356" y="csY1356"/>
                  </a:cxn>
                  <a:cxn ang="0">
                    <a:pos x="csX1357" y="csY1357"/>
                  </a:cxn>
                  <a:cxn ang="0">
                    <a:pos x="csX1358" y="csY1358"/>
                  </a:cxn>
                  <a:cxn ang="0">
                    <a:pos x="csX1359" y="csY1359"/>
                  </a:cxn>
                  <a:cxn ang="0">
                    <a:pos x="csX1360" y="csY1360"/>
                  </a:cxn>
                  <a:cxn ang="0">
                    <a:pos x="csX1361" y="csY1361"/>
                  </a:cxn>
                  <a:cxn ang="0">
                    <a:pos x="csX1362" y="csY1362"/>
                  </a:cxn>
                  <a:cxn ang="0">
                    <a:pos x="csX1363" y="csY1363"/>
                  </a:cxn>
                  <a:cxn ang="0">
                    <a:pos x="csX1364" y="csY1364"/>
                  </a:cxn>
                  <a:cxn ang="0">
                    <a:pos x="csX1365" y="csY1365"/>
                  </a:cxn>
                  <a:cxn ang="0">
                    <a:pos x="csX1366" y="csY1366"/>
                  </a:cxn>
                  <a:cxn ang="0">
                    <a:pos x="csX1367" y="csY1367"/>
                  </a:cxn>
                  <a:cxn ang="0">
                    <a:pos x="csX1368" y="csY1368"/>
                  </a:cxn>
                  <a:cxn ang="0">
                    <a:pos x="csX1369" y="csY1369"/>
                  </a:cxn>
                  <a:cxn ang="0">
                    <a:pos x="csX1370" y="csY1370"/>
                  </a:cxn>
                  <a:cxn ang="0">
                    <a:pos x="csX1371" y="csY1371"/>
                  </a:cxn>
                  <a:cxn ang="0">
                    <a:pos x="csX1372" y="csY1372"/>
                  </a:cxn>
                  <a:cxn ang="0">
                    <a:pos x="csX1373" y="csY1373"/>
                  </a:cxn>
                  <a:cxn ang="0">
                    <a:pos x="csX1374" y="csY1374"/>
                  </a:cxn>
                  <a:cxn ang="0">
                    <a:pos x="csX1375" y="csY1375"/>
                  </a:cxn>
                  <a:cxn ang="0">
                    <a:pos x="csX1376" y="csY1376"/>
                  </a:cxn>
                  <a:cxn ang="0">
                    <a:pos x="csX1377" y="csY1377"/>
                  </a:cxn>
                  <a:cxn ang="0">
                    <a:pos x="csX1378" y="csY1378"/>
                  </a:cxn>
                  <a:cxn ang="0">
                    <a:pos x="csX1379" y="csY1379"/>
                  </a:cxn>
                  <a:cxn ang="0">
                    <a:pos x="csX1380" y="csY1380"/>
                  </a:cxn>
                  <a:cxn ang="0">
                    <a:pos x="csX1381" y="csY1381"/>
                  </a:cxn>
                  <a:cxn ang="0">
                    <a:pos x="csX1382" y="csY1382"/>
                  </a:cxn>
                  <a:cxn ang="0">
                    <a:pos x="csX1383" y="csY1383"/>
                  </a:cxn>
                  <a:cxn ang="0">
                    <a:pos x="csX1384" y="csY1384"/>
                  </a:cxn>
                  <a:cxn ang="0">
                    <a:pos x="csX1385" y="csY1385"/>
                  </a:cxn>
                  <a:cxn ang="0">
                    <a:pos x="csX1386" y="csY1386"/>
                  </a:cxn>
                  <a:cxn ang="0">
                    <a:pos x="csX1387" y="csY1387"/>
                  </a:cxn>
                  <a:cxn ang="0">
                    <a:pos x="csX1388" y="csY1388"/>
                  </a:cxn>
                  <a:cxn ang="0">
                    <a:pos x="csX1389" y="csY1389"/>
                  </a:cxn>
                  <a:cxn ang="0">
                    <a:pos x="csX1390" y="csY1390"/>
                  </a:cxn>
                  <a:cxn ang="0">
                    <a:pos x="csX1391" y="csY1391"/>
                  </a:cxn>
                  <a:cxn ang="0">
                    <a:pos x="csX1392" y="csY1392"/>
                  </a:cxn>
                  <a:cxn ang="0">
                    <a:pos x="csX1393" y="csY1393"/>
                  </a:cxn>
                  <a:cxn ang="0">
                    <a:pos x="csX1394" y="csY1394"/>
                  </a:cxn>
                  <a:cxn ang="0">
                    <a:pos x="csX1395" y="csY1395"/>
                  </a:cxn>
                  <a:cxn ang="0">
                    <a:pos x="csX1396" y="csY1396"/>
                  </a:cxn>
                  <a:cxn ang="0">
                    <a:pos x="csX1397" y="csY1397"/>
                  </a:cxn>
                  <a:cxn ang="0">
                    <a:pos x="csX1398" y="csY1398"/>
                  </a:cxn>
                  <a:cxn ang="0">
                    <a:pos x="csX1399" y="csY1399"/>
                  </a:cxn>
                  <a:cxn ang="0">
                    <a:pos x="csX1400" y="csY1400"/>
                  </a:cxn>
                  <a:cxn ang="0">
                    <a:pos x="csX1401" y="csY1401"/>
                  </a:cxn>
                  <a:cxn ang="0">
                    <a:pos x="csX1402" y="csY1402"/>
                  </a:cxn>
                  <a:cxn ang="0">
                    <a:pos x="csX1403" y="csY1403"/>
                  </a:cxn>
                  <a:cxn ang="0">
                    <a:pos x="csX1404" y="csY1404"/>
                  </a:cxn>
                  <a:cxn ang="0">
                    <a:pos x="csX1405" y="csY1405"/>
                  </a:cxn>
                  <a:cxn ang="0">
                    <a:pos x="csX1406" y="csY1406"/>
                  </a:cxn>
                  <a:cxn ang="0">
                    <a:pos x="csX1407" y="csY1407"/>
                  </a:cxn>
                  <a:cxn ang="0">
                    <a:pos x="csX1408" y="csY1408"/>
                  </a:cxn>
                  <a:cxn ang="0">
                    <a:pos x="csX1409" y="csY1409"/>
                  </a:cxn>
                  <a:cxn ang="0">
                    <a:pos x="csX1410" y="csY1410"/>
                  </a:cxn>
                  <a:cxn ang="0">
                    <a:pos x="csX1411" y="csY1411"/>
                  </a:cxn>
                  <a:cxn ang="0">
                    <a:pos x="csX1412" y="csY1412"/>
                  </a:cxn>
                  <a:cxn ang="0">
                    <a:pos x="csX1413" y="csY1413"/>
                  </a:cxn>
                  <a:cxn ang="0">
                    <a:pos x="csX1414" y="csY1414"/>
                  </a:cxn>
                  <a:cxn ang="0">
                    <a:pos x="csX1415" y="csY1415"/>
                  </a:cxn>
                  <a:cxn ang="0">
                    <a:pos x="csX1416" y="csY1416"/>
                  </a:cxn>
                  <a:cxn ang="0">
                    <a:pos x="csX1417" y="csY1417"/>
                  </a:cxn>
                  <a:cxn ang="0">
                    <a:pos x="csX1418" y="csY1418"/>
                  </a:cxn>
                  <a:cxn ang="0">
                    <a:pos x="csX1419" y="csY1419"/>
                  </a:cxn>
                  <a:cxn ang="0">
                    <a:pos x="csX1420" y="csY1420"/>
                  </a:cxn>
                  <a:cxn ang="0">
                    <a:pos x="csX1421" y="csY1421"/>
                  </a:cxn>
                  <a:cxn ang="0">
                    <a:pos x="csX1422" y="csY1422"/>
                  </a:cxn>
                  <a:cxn ang="0">
                    <a:pos x="csX1423" y="csY1423"/>
                  </a:cxn>
                  <a:cxn ang="0">
                    <a:pos x="csX1424" y="csY1424"/>
                  </a:cxn>
                  <a:cxn ang="0">
                    <a:pos x="csX1425" y="csY1425"/>
                  </a:cxn>
                  <a:cxn ang="0">
                    <a:pos x="csX1426" y="csY1426"/>
                  </a:cxn>
                  <a:cxn ang="0">
                    <a:pos x="csX1427" y="csY1427"/>
                  </a:cxn>
                  <a:cxn ang="0">
                    <a:pos x="csX1428" y="csY1428"/>
                  </a:cxn>
                  <a:cxn ang="0">
                    <a:pos x="csX1429" y="csY1429"/>
                  </a:cxn>
                  <a:cxn ang="0">
                    <a:pos x="csX1430" y="csY1430"/>
                  </a:cxn>
                  <a:cxn ang="0">
                    <a:pos x="csX1431" y="csY1431"/>
                  </a:cxn>
                  <a:cxn ang="0">
                    <a:pos x="csX1432" y="csY1432"/>
                  </a:cxn>
                  <a:cxn ang="0">
                    <a:pos x="csX1433" y="csY1433"/>
                  </a:cxn>
                  <a:cxn ang="0">
                    <a:pos x="csX1434" y="csY1434"/>
                  </a:cxn>
                  <a:cxn ang="0">
                    <a:pos x="csX1435" y="csY1435"/>
                  </a:cxn>
                  <a:cxn ang="0">
                    <a:pos x="csX1436" y="csY1436"/>
                  </a:cxn>
                  <a:cxn ang="0">
                    <a:pos x="csX1437" y="csY1437"/>
                  </a:cxn>
                  <a:cxn ang="0">
                    <a:pos x="csX1438" y="csY1438"/>
                  </a:cxn>
                  <a:cxn ang="0">
                    <a:pos x="csX1439" y="csY1439"/>
                  </a:cxn>
                  <a:cxn ang="0">
                    <a:pos x="csX1440" y="csY1440"/>
                  </a:cxn>
                  <a:cxn ang="0">
                    <a:pos x="csX1441" y="csY1441"/>
                  </a:cxn>
                  <a:cxn ang="0">
                    <a:pos x="csX1442" y="csY1442"/>
                  </a:cxn>
                  <a:cxn ang="0">
                    <a:pos x="csX1443" y="csY1443"/>
                  </a:cxn>
                  <a:cxn ang="0">
                    <a:pos x="csX1444" y="csY1444"/>
                  </a:cxn>
                  <a:cxn ang="0">
                    <a:pos x="csX1445" y="csY1445"/>
                  </a:cxn>
                  <a:cxn ang="0">
                    <a:pos x="csX1446" y="csY1446"/>
                  </a:cxn>
                  <a:cxn ang="0">
                    <a:pos x="csX1447" y="csY1447"/>
                  </a:cxn>
                  <a:cxn ang="0">
                    <a:pos x="csX1448" y="csY1448"/>
                  </a:cxn>
                  <a:cxn ang="0">
                    <a:pos x="csX1449" y="csY1449"/>
                  </a:cxn>
                  <a:cxn ang="0">
                    <a:pos x="csX1450" y="csY1450"/>
                  </a:cxn>
                  <a:cxn ang="0">
                    <a:pos x="csX1451" y="csY1451"/>
                  </a:cxn>
                  <a:cxn ang="0">
                    <a:pos x="csX1452" y="csY1452"/>
                  </a:cxn>
                  <a:cxn ang="0">
                    <a:pos x="csX1453" y="csY1453"/>
                  </a:cxn>
                  <a:cxn ang="0">
                    <a:pos x="csX1454" y="csY1454"/>
                  </a:cxn>
                  <a:cxn ang="0">
                    <a:pos x="csX1455" y="csY1455"/>
                  </a:cxn>
                  <a:cxn ang="0">
                    <a:pos x="csX1456" y="csY1456"/>
                  </a:cxn>
                  <a:cxn ang="0">
                    <a:pos x="csX1457" y="csY1457"/>
                  </a:cxn>
                  <a:cxn ang="0">
                    <a:pos x="csX1458" y="csY1458"/>
                  </a:cxn>
                  <a:cxn ang="0">
                    <a:pos x="csX1459" y="csY1459"/>
                  </a:cxn>
                  <a:cxn ang="0">
                    <a:pos x="csX1460" y="csY1460"/>
                  </a:cxn>
                  <a:cxn ang="0">
                    <a:pos x="csX1461" y="csY1461"/>
                  </a:cxn>
                  <a:cxn ang="0">
                    <a:pos x="csX1462" y="csY1462"/>
                  </a:cxn>
                  <a:cxn ang="0">
                    <a:pos x="csX1463" y="csY1463"/>
                  </a:cxn>
                  <a:cxn ang="0">
                    <a:pos x="csX1464" y="csY1464"/>
                  </a:cxn>
                  <a:cxn ang="0">
                    <a:pos x="csX1465" y="csY1465"/>
                  </a:cxn>
                  <a:cxn ang="0">
                    <a:pos x="csX1466" y="csY1466"/>
                  </a:cxn>
                  <a:cxn ang="0">
                    <a:pos x="csX1467" y="csY1467"/>
                  </a:cxn>
                  <a:cxn ang="0">
                    <a:pos x="csX1468" y="csY1468"/>
                  </a:cxn>
                  <a:cxn ang="0">
                    <a:pos x="csX1469" y="csY1469"/>
                  </a:cxn>
                  <a:cxn ang="0">
                    <a:pos x="csX1470" y="csY1470"/>
                  </a:cxn>
                  <a:cxn ang="0">
                    <a:pos x="csX1471" y="csY1471"/>
                  </a:cxn>
                  <a:cxn ang="0">
                    <a:pos x="csX1472" y="csY1472"/>
                  </a:cxn>
                  <a:cxn ang="0">
                    <a:pos x="csX1473" y="csY1473"/>
                  </a:cxn>
                  <a:cxn ang="0">
                    <a:pos x="csX1474" y="csY1474"/>
                  </a:cxn>
                  <a:cxn ang="0">
                    <a:pos x="csX1475" y="csY1475"/>
                  </a:cxn>
                  <a:cxn ang="0">
                    <a:pos x="csX1476" y="csY1476"/>
                  </a:cxn>
                  <a:cxn ang="0">
                    <a:pos x="csX1477" y="csY1477"/>
                  </a:cxn>
                  <a:cxn ang="0">
                    <a:pos x="csX1478" y="csY1478"/>
                  </a:cxn>
                  <a:cxn ang="0">
                    <a:pos x="csX1479" y="csY1479"/>
                  </a:cxn>
                  <a:cxn ang="0">
                    <a:pos x="csX1480" y="csY1480"/>
                  </a:cxn>
                  <a:cxn ang="0">
                    <a:pos x="csX1481" y="csY1481"/>
                  </a:cxn>
                  <a:cxn ang="0">
                    <a:pos x="csX1482" y="csY1482"/>
                  </a:cxn>
                  <a:cxn ang="0">
                    <a:pos x="csX1483" y="csY1483"/>
                  </a:cxn>
                  <a:cxn ang="0">
                    <a:pos x="csX1484" y="csY1484"/>
                  </a:cxn>
                  <a:cxn ang="0">
                    <a:pos x="csX1485" y="csY1485"/>
                  </a:cxn>
                  <a:cxn ang="0">
                    <a:pos x="csX1486" y="csY1486"/>
                  </a:cxn>
                  <a:cxn ang="0">
                    <a:pos x="csX1487" y="csY1487"/>
                  </a:cxn>
                  <a:cxn ang="0">
                    <a:pos x="csX1488" y="csY1488"/>
                  </a:cxn>
                  <a:cxn ang="0">
                    <a:pos x="csX1489" y="csY1489"/>
                  </a:cxn>
                  <a:cxn ang="0">
                    <a:pos x="csX1490" y="csY1490"/>
                  </a:cxn>
                  <a:cxn ang="0">
                    <a:pos x="csX1491" y="csY1491"/>
                  </a:cxn>
                  <a:cxn ang="0">
                    <a:pos x="csX1492" y="csY1492"/>
                  </a:cxn>
                  <a:cxn ang="0">
                    <a:pos x="csX1493" y="csY1493"/>
                  </a:cxn>
                  <a:cxn ang="0">
                    <a:pos x="csX1494" y="csY1494"/>
                  </a:cxn>
                  <a:cxn ang="0">
                    <a:pos x="csX1495" y="csY1495"/>
                  </a:cxn>
                  <a:cxn ang="0">
                    <a:pos x="csX1496" y="csY1496"/>
                  </a:cxn>
                  <a:cxn ang="0">
                    <a:pos x="csX1497" y="csY1497"/>
                  </a:cxn>
                  <a:cxn ang="0">
                    <a:pos x="csX1498" y="csY1498"/>
                  </a:cxn>
                  <a:cxn ang="0">
                    <a:pos x="csX1499" y="csY1499"/>
                  </a:cxn>
                  <a:cxn ang="0">
                    <a:pos x="csX1500" y="csY1500"/>
                  </a:cxn>
                  <a:cxn ang="0">
                    <a:pos x="csX1501" y="csY1501"/>
                  </a:cxn>
                  <a:cxn ang="0">
                    <a:pos x="csX1502" y="csY1502"/>
                  </a:cxn>
                  <a:cxn ang="0">
                    <a:pos x="csX1503" y="csY1503"/>
                  </a:cxn>
                  <a:cxn ang="0">
                    <a:pos x="csX1504" y="csY1504"/>
                  </a:cxn>
                  <a:cxn ang="0">
                    <a:pos x="csX1505" y="csY1505"/>
                  </a:cxn>
                  <a:cxn ang="0">
                    <a:pos x="csX1506" y="csY1506"/>
                  </a:cxn>
                  <a:cxn ang="0">
                    <a:pos x="csX1507" y="csY1507"/>
                  </a:cxn>
                  <a:cxn ang="0">
                    <a:pos x="csX1508" y="csY1508"/>
                  </a:cxn>
                  <a:cxn ang="0">
                    <a:pos x="csX1509" y="csY1509"/>
                  </a:cxn>
                  <a:cxn ang="0">
                    <a:pos x="csX1510" y="csY1510"/>
                  </a:cxn>
                  <a:cxn ang="0">
                    <a:pos x="csX1511" y="csY1511"/>
                  </a:cxn>
                  <a:cxn ang="0">
                    <a:pos x="csX1512" y="csY1512"/>
                  </a:cxn>
                  <a:cxn ang="0">
                    <a:pos x="csX1513" y="csY1513"/>
                  </a:cxn>
                  <a:cxn ang="0">
                    <a:pos x="csX1514" y="csY1514"/>
                  </a:cxn>
                  <a:cxn ang="0">
                    <a:pos x="csX1515" y="csY1515"/>
                  </a:cxn>
                  <a:cxn ang="0">
                    <a:pos x="csX1516" y="csY1516"/>
                  </a:cxn>
                  <a:cxn ang="0">
                    <a:pos x="csX1517" y="csY1517"/>
                  </a:cxn>
                  <a:cxn ang="0">
                    <a:pos x="csX1518" y="csY1518"/>
                  </a:cxn>
                  <a:cxn ang="0">
                    <a:pos x="csX1519" y="csY1519"/>
                  </a:cxn>
                  <a:cxn ang="0">
                    <a:pos x="csX1520" y="csY1520"/>
                  </a:cxn>
                  <a:cxn ang="0">
                    <a:pos x="csX1521" y="csY1521"/>
                  </a:cxn>
                  <a:cxn ang="0">
                    <a:pos x="csX1522" y="csY1522"/>
                  </a:cxn>
                  <a:cxn ang="0">
                    <a:pos x="csX1523" y="csY1523"/>
                  </a:cxn>
                  <a:cxn ang="0">
                    <a:pos x="csX1524" y="csY1524"/>
                  </a:cxn>
                  <a:cxn ang="0">
                    <a:pos x="csX1525" y="csY1525"/>
                  </a:cxn>
                  <a:cxn ang="0">
                    <a:pos x="csX1526" y="csY1526"/>
                  </a:cxn>
                  <a:cxn ang="0">
                    <a:pos x="csX1527" y="csY1527"/>
                  </a:cxn>
                  <a:cxn ang="0">
                    <a:pos x="csX1528" y="csY1528"/>
                  </a:cxn>
                  <a:cxn ang="0">
                    <a:pos x="csX1529" y="csY1529"/>
                  </a:cxn>
                  <a:cxn ang="0">
                    <a:pos x="csX1530" y="csY1530"/>
                  </a:cxn>
                  <a:cxn ang="0">
                    <a:pos x="csX1531" y="csY1531"/>
                  </a:cxn>
                  <a:cxn ang="0">
                    <a:pos x="csX1532" y="csY1532"/>
                  </a:cxn>
                  <a:cxn ang="0">
                    <a:pos x="csX1533" y="csY1533"/>
                  </a:cxn>
                  <a:cxn ang="0">
                    <a:pos x="csX1534" y="csY1534"/>
                  </a:cxn>
                  <a:cxn ang="0">
                    <a:pos x="csX1535" y="csY1535"/>
                  </a:cxn>
                  <a:cxn ang="0">
                    <a:pos x="csX1536" y="csY1536"/>
                  </a:cxn>
                  <a:cxn ang="0">
                    <a:pos x="csX1537" y="csY1537"/>
                  </a:cxn>
                  <a:cxn ang="0">
                    <a:pos x="csX1538" y="csY1538"/>
                  </a:cxn>
                  <a:cxn ang="0">
                    <a:pos x="csX1539" y="csY1539"/>
                  </a:cxn>
                  <a:cxn ang="0">
                    <a:pos x="csX1540" y="csY1540"/>
                  </a:cxn>
                  <a:cxn ang="0">
                    <a:pos x="csX1541" y="csY1541"/>
                  </a:cxn>
                  <a:cxn ang="0">
                    <a:pos x="csX1542" y="csY1542"/>
                  </a:cxn>
                  <a:cxn ang="0">
                    <a:pos x="csX1543" y="csY1543"/>
                  </a:cxn>
                  <a:cxn ang="0">
                    <a:pos x="csX1544" y="csY1544"/>
                  </a:cxn>
                  <a:cxn ang="0">
                    <a:pos x="csX1545" y="csY1545"/>
                  </a:cxn>
                  <a:cxn ang="0">
                    <a:pos x="csX1546" y="csY1546"/>
                  </a:cxn>
                  <a:cxn ang="0">
                    <a:pos x="csX1547" y="csY1547"/>
                  </a:cxn>
                  <a:cxn ang="0">
                    <a:pos x="csX1548" y="csY1548"/>
                  </a:cxn>
                  <a:cxn ang="0">
                    <a:pos x="csX1549" y="csY1549"/>
                  </a:cxn>
                  <a:cxn ang="0">
                    <a:pos x="csX1550" y="csY1550"/>
                  </a:cxn>
                  <a:cxn ang="0">
                    <a:pos x="csX1551" y="csY1551"/>
                  </a:cxn>
                  <a:cxn ang="0">
                    <a:pos x="csX1552" y="csY1552"/>
                  </a:cxn>
                  <a:cxn ang="0">
                    <a:pos x="csX1553" y="csY1553"/>
                  </a:cxn>
                  <a:cxn ang="0">
                    <a:pos x="csX1554" y="csY1554"/>
                  </a:cxn>
                  <a:cxn ang="0">
                    <a:pos x="csX1555" y="csY1555"/>
                  </a:cxn>
                  <a:cxn ang="0">
                    <a:pos x="csX1556" y="csY1556"/>
                  </a:cxn>
                  <a:cxn ang="0">
                    <a:pos x="csX1557" y="csY1557"/>
                  </a:cxn>
                  <a:cxn ang="0">
                    <a:pos x="csX1558" y="csY1558"/>
                  </a:cxn>
                  <a:cxn ang="0">
                    <a:pos x="csX1559" y="csY1559"/>
                  </a:cxn>
                  <a:cxn ang="0">
                    <a:pos x="csX1560" y="csY1560"/>
                  </a:cxn>
                  <a:cxn ang="0">
                    <a:pos x="csX1561" y="csY1561"/>
                  </a:cxn>
                  <a:cxn ang="0">
                    <a:pos x="csX1562" y="csY1562"/>
                  </a:cxn>
                  <a:cxn ang="0">
                    <a:pos x="csX1563" y="csY1563"/>
                  </a:cxn>
                  <a:cxn ang="0">
                    <a:pos x="csX1564" y="csY1564"/>
                  </a:cxn>
                  <a:cxn ang="0">
                    <a:pos x="csX1565" y="csY1565"/>
                  </a:cxn>
                  <a:cxn ang="0">
                    <a:pos x="csX1566" y="csY1566"/>
                  </a:cxn>
                  <a:cxn ang="0">
                    <a:pos x="csX1567" y="csY1567"/>
                  </a:cxn>
                  <a:cxn ang="0">
                    <a:pos x="csX1568" y="csY1568"/>
                  </a:cxn>
                  <a:cxn ang="0">
                    <a:pos x="csX1569" y="csY1569"/>
                  </a:cxn>
                  <a:cxn ang="0">
                    <a:pos x="csX1570" y="csY1570"/>
                  </a:cxn>
                  <a:cxn ang="0">
                    <a:pos x="csX1571" y="csY1571"/>
                  </a:cxn>
                  <a:cxn ang="0">
                    <a:pos x="csX1572" y="csY1572"/>
                  </a:cxn>
                  <a:cxn ang="0">
                    <a:pos x="csX1573" y="csY1573"/>
                  </a:cxn>
                  <a:cxn ang="0">
                    <a:pos x="csX1574" y="csY1574"/>
                  </a:cxn>
                  <a:cxn ang="0">
                    <a:pos x="csX1575" y="csY1575"/>
                  </a:cxn>
                  <a:cxn ang="0">
                    <a:pos x="csX1576" y="csY1576"/>
                  </a:cxn>
                  <a:cxn ang="0">
                    <a:pos x="csX1577" y="csY1577"/>
                  </a:cxn>
                  <a:cxn ang="0">
                    <a:pos x="csX1578" y="csY1578"/>
                  </a:cxn>
                  <a:cxn ang="0">
                    <a:pos x="csX1579" y="csY1579"/>
                  </a:cxn>
                  <a:cxn ang="0">
                    <a:pos x="csX1580" y="csY1580"/>
                  </a:cxn>
                  <a:cxn ang="0">
                    <a:pos x="csX1581" y="csY1581"/>
                  </a:cxn>
                  <a:cxn ang="0">
                    <a:pos x="csX1582" y="csY1582"/>
                  </a:cxn>
                  <a:cxn ang="0">
                    <a:pos x="csX1583" y="csY1583"/>
                  </a:cxn>
                  <a:cxn ang="0">
                    <a:pos x="csX1584" y="csY1584"/>
                  </a:cxn>
                  <a:cxn ang="0">
                    <a:pos x="csX1585" y="csY1585"/>
                  </a:cxn>
                  <a:cxn ang="0">
                    <a:pos x="csX1586" y="csY1586"/>
                  </a:cxn>
                  <a:cxn ang="0">
                    <a:pos x="csX1587" y="csY1587"/>
                  </a:cxn>
                  <a:cxn ang="0">
                    <a:pos x="csX1588" y="csY1588"/>
                  </a:cxn>
                  <a:cxn ang="0">
                    <a:pos x="csX1589" y="csY1589"/>
                  </a:cxn>
                  <a:cxn ang="0">
                    <a:pos x="csX1590" y="csY1590"/>
                  </a:cxn>
                  <a:cxn ang="0">
                    <a:pos x="csX1591" y="csY1591"/>
                  </a:cxn>
                  <a:cxn ang="0">
                    <a:pos x="csX1592" y="csY1592"/>
                  </a:cxn>
                  <a:cxn ang="0">
                    <a:pos x="csX1593" y="csY1593"/>
                  </a:cxn>
                  <a:cxn ang="0">
                    <a:pos x="csX1594" y="csY1594"/>
                  </a:cxn>
                  <a:cxn ang="0">
                    <a:pos x="csX1595" y="csY1595"/>
                  </a:cxn>
                  <a:cxn ang="0">
                    <a:pos x="csX1596" y="csY1596"/>
                  </a:cxn>
                  <a:cxn ang="0">
                    <a:pos x="csX1597" y="csY1597"/>
                  </a:cxn>
                  <a:cxn ang="0">
                    <a:pos x="csX1598" y="csY1598"/>
                  </a:cxn>
                  <a:cxn ang="0">
                    <a:pos x="csX1599" y="csY1599"/>
                  </a:cxn>
                  <a:cxn ang="0">
                    <a:pos x="csX1600" y="csY1600"/>
                  </a:cxn>
                  <a:cxn ang="0">
                    <a:pos x="csX1601" y="csY1601"/>
                  </a:cxn>
                  <a:cxn ang="0">
                    <a:pos x="csX1602" y="csY1602"/>
                  </a:cxn>
                  <a:cxn ang="0">
                    <a:pos x="csX1603" y="csY1603"/>
                  </a:cxn>
                  <a:cxn ang="0">
                    <a:pos x="csX1604" y="csY1604"/>
                  </a:cxn>
                  <a:cxn ang="0">
                    <a:pos x="csX1605" y="csY1605"/>
                  </a:cxn>
                  <a:cxn ang="0">
                    <a:pos x="csX1606" y="csY1606"/>
                  </a:cxn>
                  <a:cxn ang="0">
                    <a:pos x="csX1607" y="csY1607"/>
                  </a:cxn>
                  <a:cxn ang="0">
                    <a:pos x="csX1608" y="csY1608"/>
                  </a:cxn>
                  <a:cxn ang="0">
                    <a:pos x="csX1609" y="csY1609"/>
                  </a:cxn>
                  <a:cxn ang="0">
                    <a:pos x="csX1610" y="csY1610"/>
                  </a:cxn>
                  <a:cxn ang="0">
                    <a:pos x="csX1611" y="csY1611"/>
                  </a:cxn>
                  <a:cxn ang="0">
                    <a:pos x="csX1612" y="csY1612"/>
                  </a:cxn>
                  <a:cxn ang="0">
                    <a:pos x="csX1613" y="csY1613"/>
                  </a:cxn>
                  <a:cxn ang="0">
                    <a:pos x="csX1614" y="csY1614"/>
                  </a:cxn>
                  <a:cxn ang="0">
                    <a:pos x="csX1615" y="csY1615"/>
                  </a:cxn>
                  <a:cxn ang="0">
                    <a:pos x="csX1616" y="csY1616"/>
                  </a:cxn>
                  <a:cxn ang="0">
                    <a:pos x="csX1617" y="csY1617"/>
                  </a:cxn>
                  <a:cxn ang="0">
                    <a:pos x="csX1618" y="csY1618"/>
                  </a:cxn>
                  <a:cxn ang="0">
                    <a:pos x="csX1619" y="csY1619"/>
                  </a:cxn>
                  <a:cxn ang="0">
                    <a:pos x="csX1620" y="csY1620"/>
                  </a:cxn>
                  <a:cxn ang="0">
                    <a:pos x="csX1621" y="csY1621"/>
                  </a:cxn>
                  <a:cxn ang="0">
                    <a:pos x="csX1622" y="csY1622"/>
                  </a:cxn>
                  <a:cxn ang="0">
                    <a:pos x="csX1623" y="csY1623"/>
                  </a:cxn>
                  <a:cxn ang="0">
                    <a:pos x="csX1624" y="csY1624"/>
                  </a:cxn>
                  <a:cxn ang="0">
                    <a:pos x="csX1625" y="csY1625"/>
                  </a:cxn>
                  <a:cxn ang="0">
                    <a:pos x="csX1626" y="csY1626"/>
                  </a:cxn>
                  <a:cxn ang="0">
                    <a:pos x="csX1627" y="csY1627"/>
                  </a:cxn>
                  <a:cxn ang="0">
                    <a:pos x="csX1628" y="csY1628"/>
                  </a:cxn>
                  <a:cxn ang="0">
                    <a:pos x="csX1629" y="csY1629"/>
                  </a:cxn>
                  <a:cxn ang="0">
                    <a:pos x="csX1630" y="csY1630"/>
                  </a:cxn>
                  <a:cxn ang="0">
                    <a:pos x="csX1631" y="csY1631"/>
                  </a:cxn>
                  <a:cxn ang="0">
                    <a:pos x="csX1632" y="csY1632"/>
                  </a:cxn>
                  <a:cxn ang="0">
                    <a:pos x="csX1633" y="csY1633"/>
                  </a:cxn>
                  <a:cxn ang="0">
                    <a:pos x="csX1634" y="csY1634"/>
                  </a:cxn>
                  <a:cxn ang="0">
                    <a:pos x="csX1635" y="csY1635"/>
                  </a:cxn>
                  <a:cxn ang="0">
                    <a:pos x="csX1636" y="csY1636"/>
                  </a:cxn>
                  <a:cxn ang="0">
                    <a:pos x="csX1637" y="csY1637"/>
                  </a:cxn>
                  <a:cxn ang="0">
                    <a:pos x="csX1638" y="csY1638"/>
                  </a:cxn>
                  <a:cxn ang="0">
                    <a:pos x="csX1639" y="csY1639"/>
                  </a:cxn>
                  <a:cxn ang="0">
                    <a:pos x="csX1640" y="csY1640"/>
                  </a:cxn>
                  <a:cxn ang="0">
                    <a:pos x="csX1641" y="csY1641"/>
                  </a:cxn>
                  <a:cxn ang="0">
                    <a:pos x="csX1642" y="csY1642"/>
                  </a:cxn>
                  <a:cxn ang="0">
                    <a:pos x="csX1643" y="csY1643"/>
                  </a:cxn>
                  <a:cxn ang="0">
                    <a:pos x="csX1644" y="csY1644"/>
                  </a:cxn>
                  <a:cxn ang="0">
                    <a:pos x="csX1645" y="csY1645"/>
                  </a:cxn>
                  <a:cxn ang="0">
                    <a:pos x="csX1646" y="csY1646"/>
                  </a:cxn>
                  <a:cxn ang="0">
                    <a:pos x="csX1647" y="csY1647"/>
                  </a:cxn>
                  <a:cxn ang="0">
                    <a:pos x="csX1648" y="csY1648"/>
                  </a:cxn>
                  <a:cxn ang="0">
                    <a:pos x="csX1649" y="csY1649"/>
                  </a:cxn>
                  <a:cxn ang="0">
                    <a:pos x="csX1650" y="csY1650"/>
                  </a:cxn>
                  <a:cxn ang="0">
                    <a:pos x="csX1651" y="csY1651"/>
                  </a:cxn>
                  <a:cxn ang="0">
                    <a:pos x="csX1652" y="csY1652"/>
                  </a:cxn>
                  <a:cxn ang="0">
                    <a:pos x="csX1653" y="csY1653"/>
                  </a:cxn>
                  <a:cxn ang="0">
                    <a:pos x="csX1654" y="csY1654"/>
                  </a:cxn>
                  <a:cxn ang="0">
                    <a:pos x="csX1655" y="csY1655"/>
                  </a:cxn>
                  <a:cxn ang="0">
                    <a:pos x="csX1656" y="csY1656"/>
                  </a:cxn>
                  <a:cxn ang="0">
                    <a:pos x="csX1657" y="csY1657"/>
                  </a:cxn>
                  <a:cxn ang="0">
                    <a:pos x="csX1658" y="csY1658"/>
                  </a:cxn>
                  <a:cxn ang="0">
                    <a:pos x="csX1659" y="csY1659"/>
                  </a:cxn>
                  <a:cxn ang="0">
                    <a:pos x="csX1660" y="csY1660"/>
                  </a:cxn>
                  <a:cxn ang="0">
                    <a:pos x="csX1661" y="csY1661"/>
                  </a:cxn>
                  <a:cxn ang="0">
                    <a:pos x="csX1662" y="csY1662"/>
                  </a:cxn>
                  <a:cxn ang="0">
                    <a:pos x="csX1663" y="csY1663"/>
                  </a:cxn>
                  <a:cxn ang="0">
                    <a:pos x="csX1664" y="csY1664"/>
                  </a:cxn>
                  <a:cxn ang="0">
                    <a:pos x="csX1665" y="csY1665"/>
                  </a:cxn>
                  <a:cxn ang="0">
                    <a:pos x="csX1666" y="csY1666"/>
                  </a:cxn>
                  <a:cxn ang="0">
                    <a:pos x="csX1667" y="csY1667"/>
                  </a:cxn>
                  <a:cxn ang="0">
                    <a:pos x="csX1668" y="csY1668"/>
                  </a:cxn>
                  <a:cxn ang="0">
                    <a:pos x="csX1669" y="csY1669"/>
                  </a:cxn>
                  <a:cxn ang="0">
                    <a:pos x="csX1670" y="csY1670"/>
                  </a:cxn>
                  <a:cxn ang="0">
                    <a:pos x="csX1671" y="csY1671"/>
                  </a:cxn>
                  <a:cxn ang="0">
                    <a:pos x="csX1672" y="csY1672"/>
                  </a:cxn>
                  <a:cxn ang="0">
                    <a:pos x="csX1673" y="csY1673"/>
                  </a:cxn>
                  <a:cxn ang="0">
                    <a:pos x="csX1674" y="csY1674"/>
                  </a:cxn>
                  <a:cxn ang="0">
                    <a:pos x="csX1675" y="csY1675"/>
                  </a:cxn>
                  <a:cxn ang="0">
                    <a:pos x="csX1676" y="csY1676"/>
                  </a:cxn>
                  <a:cxn ang="0">
                    <a:pos x="csX1677" y="csY1677"/>
                  </a:cxn>
                  <a:cxn ang="0">
                    <a:pos x="csX1678" y="csY1678"/>
                  </a:cxn>
                  <a:cxn ang="0">
                    <a:pos x="csX1679" y="csY1679"/>
                  </a:cxn>
                  <a:cxn ang="0">
                    <a:pos x="csX1680" y="csY1680"/>
                  </a:cxn>
                  <a:cxn ang="0">
                    <a:pos x="csX1681" y="csY1681"/>
                  </a:cxn>
                  <a:cxn ang="0">
                    <a:pos x="csX1682" y="csY1682"/>
                  </a:cxn>
                  <a:cxn ang="0">
                    <a:pos x="csX1683" y="csY1683"/>
                  </a:cxn>
                  <a:cxn ang="0">
                    <a:pos x="csX1684" y="csY1684"/>
                  </a:cxn>
                  <a:cxn ang="0">
                    <a:pos x="csX1685" y="csY1685"/>
                  </a:cxn>
                  <a:cxn ang="0">
                    <a:pos x="csX1686" y="csY1686"/>
                  </a:cxn>
                  <a:cxn ang="0">
                    <a:pos x="csX1687" y="csY1687"/>
                  </a:cxn>
                  <a:cxn ang="0">
                    <a:pos x="csX1688" y="csY1688"/>
                  </a:cxn>
                  <a:cxn ang="0">
                    <a:pos x="csX1689" y="csY1689"/>
                  </a:cxn>
                  <a:cxn ang="0">
                    <a:pos x="csX1690" y="csY1690"/>
                  </a:cxn>
                  <a:cxn ang="0">
                    <a:pos x="csX1691" y="csY1691"/>
                  </a:cxn>
                  <a:cxn ang="0">
                    <a:pos x="csX1692" y="csY1692"/>
                  </a:cxn>
                  <a:cxn ang="0">
                    <a:pos x="csX1693" y="csY1693"/>
                  </a:cxn>
                  <a:cxn ang="0">
                    <a:pos x="csX1694" y="csY1694"/>
                  </a:cxn>
                  <a:cxn ang="0">
                    <a:pos x="csX1695" y="csY1695"/>
                  </a:cxn>
                  <a:cxn ang="0">
                    <a:pos x="csX1696" y="csY1696"/>
                  </a:cxn>
                  <a:cxn ang="0">
                    <a:pos x="csX1697" y="csY1697"/>
                  </a:cxn>
                  <a:cxn ang="0">
                    <a:pos x="csX1698" y="csY1698"/>
                  </a:cxn>
                  <a:cxn ang="0">
                    <a:pos x="csX1699" y="csY1699"/>
                  </a:cxn>
                  <a:cxn ang="0">
                    <a:pos x="csX1700" y="csY1700"/>
                  </a:cxn>
                  <a:cxn ang="0">
                    <a:pos x="csX1701" y="csY1701"/>
                  </a:cxn>
                  <a:cxn ang="0">
                    <a:pos x="csX1702" y="csY1702"/>
                  </a:cxn>
                  <a:cxn ang="0">
                    <a:pos x="csX1703" y="csY1703"/>
                  </a:cxn>
                  <a:cxn ang="0">
                    <a:pos x="csX1704" y="csY1704"/>
                  </a:cxn>
                  <a:cxn ang="0">
                    <a:pos x="csX1705" y="csY1705"/>
                  </a:cxn>
                  <a:cxn ang="0">
                    <a:pos x="csX1706" y="csY1706"/>
                  </a:cxn>
                  <a:cxn ang="0">
                    <a:pos x="csX1707" y="csY1707"/>
                  </a:cxn>
                  <a:cxn ang="0">
                    <a:pos x="csX1708" y="csY1708"/>
                  </a:cxn>
                  <a:cxn ang="0">
                    <a:pos x="csX1709" y="csY1709"/>
                  </a:cxn>
                  <a:cxn ang="0">
                    <a:pos x="csX1710" y="csY1710"/>
                  </a:cxn>
                  <a:cxn ang="0">
                    <a:pos x="csX1711" y="csY1711"/>
                  </a:cxn>
                  <a:cxn ang="0">
                    <a:pos x="csX1712" y="csY1712"/>
                  </a:cxn>
                  <a:cxn ang="0">
                    <a:pos x="csX1713" y="csY1713"/>
                  </a:cxn>
                  <a:cxn ang="0">
                    <a:pos x="csX1714" y="csY1714"/>
                  </a:cxn>
                  <a:cxn ang="0">
                    <a:pos x="csX1715" y="csY1715"/>
                  </a:cxn>
                  <a:cxn ang="0">
                    <a:pos x="csX1716" y="csY1716"/>
                  </a:cxn>
                  <a:cxn ang="0">
                    <a:pos x="csX1717" y="csY1717"/>
                  </a:cxn>
                  <a:cxn ang="0">
                    <a:pos x="csX1718" y="csY1718"/>
                  </a:cxn>
                  <a:cxn ang="0">
                    <a:pos x="csX1719" y="csY1719"/>
                  </a:cxn>
                  <a:cxn ang="0">
                    <a:pos x="csX1720" y="csY1720"/>
                  </a:cxn>
                  <a:cxn ang="0">
                    <a:pos x="csX1721" y="csY1721"/>
                  </a:cxn>
                  <a:cxn ang="0">
                    <a:pos x="csX1722" y="csY1722"/>
                  </a:cxn>
                  <a:cxn ang="0">
                    <a:pos x="csX1723" y="csY1723"/>
                  </a:cxn>
                  <a:cxn ang="0">
                    <a:pos x="csX1724" y="csY1724"/>
                  </a:cxn>
                  <a:cxn ang="0">
                    <a:pos x="csX1725" y="csY1725"/>
                  </a:cxn>
                  <a:cxn ang="0">
                    <a:pos x="csX1726" y="csY1726"/>
                  </a:cxn>
                  <a:cxn ang="0">
                    <a:pos x="csX1727" y="csY1727"/>
                  </a:cxn>
                  <a:cxn ang="0">
                    <a:pos x="csX1728" y="csY1728"/>
                  </a:cxn>
                  <a:cxn ang="0">
                    <a:pos x="csX1729" y="csY1729"/>
                  </a:cxn>
                  <a:cxn ang="0">
                    <a:pos x="csX1730" y="csY1730"/>
                  </a:cxn>
                  <a:cxn ang="0">
                    <a:pos x="csX1731" y="csY1731"/>
                  </a:cxn>
                  <a:cxn ang="0">
                    <a:pos x="csX1732" y="csY1732"/>
                  </a:cxn>
                  <a:cxn ang="0">
                    <a:pos x="csX1733" y="csY1733"/>
                  </a:cxn>
                  <a:cxn ang="0">
                    <a:pos x="csX1734" y="csY1734"/>
                  </a:cxn>
                  <a:cxn ang="0">
                    <a:pos x="csX1735" y="csY1735"/>
                  </a:cxn>
                  <a:cxn ang="0">
                    <a:pos x="csX1736" y="csY1736"/>
                  </a:cxn>
                  <a:cxn ang="0">
                    <a:pos x="csX1737" y="csY1737"/>
                  </a:cxn>
                  <a:cxn ang="0">
                    <a:pos x="csX1738" y="csY1738"/>
                  </a:cxn>
                  <a:cxn ang="0">
                    <a:pos x="csX1739" y="csY1739"/>
                  </a:cxn>
                  <a:cxn ang="0">
                    <a:pos x="csX1740" y="csY1740"/>
                  </a:cxn>
                  <a:cxn ang="0">
                    <a:pos x="csX1741" y="csY1741"/>
                  </a:cxn>
                  <a:cxn ang="0">
                    <a:pos x="csX1742" y="csY1742"/>
                  </a:cxn>
                  <a:cxn ang="0">
                    <a:pos x="csX1743" y="csY1743"/>
                  </a:cxn>
                  <a:cxn ang="0">
                    <a:pos x="csX1744" y="csY1744"/>
                  </a:cxn>
                  <a:cxn ang="0">
                    <a:pos x="csX1745" y="csY1745"/>
                  </a:cxn>
                  <a:cxn ang="0">
                    <a:pos x="csX1746" y="csY1746"/>
                  </a:cxn>
                  <a:cxn ang="0">
                    <a:pos x="csX1747" y="csY1747"/>
                  </a:cxn>
                  <a:cxn ang="0">
                    <a:pos x="csX1748" y="csY1748"/>
                  </a:cxn>
                  <a:cxn ang="0">
                    <a:pos x="csX1749" y="csY1749"/>
                  </a:cxn>
                  <a:cxn ang="0">
                    <a:pos x="csX1750" y="csY1750"/>
                  </a:cxn>
                  <a:cxn ang="0">
                    <a:pos x="csX1751" y="csY1751"/>
                  </a:cxn>
                  <a:cxn ang="0">
                    <a:pos x="csX1752" y="csY1752"/>
                  </a:cxn>
                  <a:cxn ang="0">
                    <a:pos x="csX1753" y="csY1753"/>
                  </a:cxn>
                  <a:cxn ang="0">
                    <a:pos x="csX1754" y="csY1754"/>
                  </a:cxn>
                  <a:cxn ang="0">
                    <a:pos x="csX1755" y="csY1755"/>
                  </a:cxn>
                  <a:cxn ang="0">
                    <a:pos x="csX1756" y="csY1756"/>
                  </a:cxn>
                  <a:cxn ang="0">
                    <a:pos x="csX1757" y="csY1757"/>
                  </a:cxn>
                  <a:cxn ang="0">
                    <a:pos x="csX1758" y="csY1758"/>
                  </a:cxn>
                  <a:cxn ang="0">
                    <a:pos x="csX1759" y="csY1759"/>
                  </a:cxn>
                  <a:cxn ang="0">
                    <a:pos x="csX1760" y="csY1760"/>
                  </a:cxn>
                  <a:cxn ang="0">
                    <a:pos x="csX1761" y="csY1761"/>
                  </a:cxn>
                  <a:cxn ang="0">
                    <a:pos x="csX1762" y="csY1762"/>
                  </a:cxn>
                  <a:cxn ang="0">
                    <a:pos x="csX1763" y="csY1763"/>
                  </a:cxn>
                  <a:cxn ang="0">
                    <a:pos x="csX1764" y="csY1764"/>
                  </a:cxn>
                  <a:cxn ang="0">
                    <a:pos x="csX1765" y="csY1765"/>
                  </a:cxn>
                  <a:cxn ang="0">
                    <a:pos x="csX1766" y="csY1766"/>
                  </a:cxn>
                  <a:cxn ang="0">
                    <a:pos x="csX1767" y="csY1767"/>
                  </a:cxn>
                  <a:cxn ang="0">
                    <a:pos x="csX1768" y="csY1768"/>
                  </a:cxn>
                  <a:cxn ang="0">
                    <a:pos x="csX1769" y="csY1769"/>
                  </a:cxn>
                  <a:cxn ang="0">
                    <a:pos x="csX1770" y="csY1770"/>
                  </a:cxn>
                  <a:cxn ang="0">
                    <a:pos x="csX1771" y="csY1771"/>
                  </a:cxn>
                  <a:cxn ang="0">
                    <a:pos x="csX1772" y="csY1772"/>
                  </a:cxn>
                  <a:cxn ang="0">
                    <a:pos x="csX1773" y="csY1773"/>
                  </a:cxn>
                  <a:cxn ang="0">
                    <a:pos x="csX1774" y="csY1774"/>
                  </a:cxn>
                  <a:cxn ang="0">
                    <a:pos x="csX1775" y="csY1775"/>
                  </a:cxn>
                  <a:cxn ang="0">
                    <a:pos x="csX1776" y="csY1776"/>
                  </a:cxn>
                  <a:cxn ang="0">
                    <a:pos x="csX1777" y="csY1777"/>
                  </a:cxn>
                  <a:cxn ang="0">
                    <a:pos x="csX1778" y="csY1778"/>
                  </a:cxn>
                  <a:cxn ang="0">
                    <a:pos x="csX1779" y="csY1779"/>
                  </a:cxn>
                  <a:cxn ang="0">
                    <a:pos x="csX1780" y="csY1780"/>
                  </a:cxn>
                  <a:cxn ang="0">
                    <a:pos x="csX1781" y="csY1781"/>
                  </a:cxn>
                  <a:cxn ang="0">
                    <a:pos x="csX1782" y="csY1782"/>
                  </a:cxn>
                  <a:cxn ang="0">
                    <a:pos x="csX1783" y="csY1783"/>
                  </a:cxn>
                  <a:cxn ang="0">
                    <a:pos x="csX1784" y="csY1784"/>
                  </a:cxn>
                  <a:cxn ang="0">
                    <a:pos x="csX1785" y="csY1785"/>
                  </a:cxn>
                  <a:cxn ang="0">
                    <a:pos x="csX1786" y="csY1786"/>
                  </a:cxn>
                  <a:cxn ang="0">
                    <a:pos x="csX1787" y="csY1787"/>
                  </a:cxn>
                  <a:cxn ang="0">
                    <a:pos x="csX1788" y="csY1788"/>
                  </a:cxn>
                  <a:cxn ang="0">
                    <a:pos x="csX1789" y="csY1789"/>
                  </a:cxn>
                  <a:cxn ang="0">
                    <a:pos x="csX1790" y="csY1790"/>
                  </a:cxn>
                  <a:cxn ang="0">
                    <a:pos x="csX1791" y="csY1791"/>
                  </a:cxn>
                  <a:cxn ang="0">
                    <a:pos x="csX1792" y="csY1792"/>
                  </a:cxn>
                  <a:cxn ang="0">
                    <a:pos x="csX1793" y="csY1793"/>
                  </a:cxn>
                  <a:cxn ang="0">
                    <a:pos x="csX1794" y="csY1794"/>
                  </a:cxn>
                  <a:cxn ang="0">
                    <a:pos x="csX1795" y="csY1795"/>
                  </a:cxn>
                  <a:cxn ang="0">
                    <a:pos x="csX1796" y="csY1796"/>
                  </a:cxn>
                  <a:cxn ang="0">
                    <a:pos x="csX1797" y="csY1797"/>
                  </a:cxn>
                  <a:cxn ang="0">
                    <a:pos x="csX1798" y="csY1798"/>
                  </a:cxn>
                  <a:cxn ang="0">
                    <a:pos x="csX1799" y="csY1799"/>
                  </a:cxn>
                  <a:cxn ang="0">
                    <a:pos x="csX1800" y="csY1800"/>
                  </a:cxn>
                  <a:cxn ang="0">
                    <a:pos x="csX1801" y="csY1801"/>
                  </a:cxn>
                  <a:cxn ang="0">
                    <a:pos x="csX1802" y="csY1802"/>
                  </a:cxn>
                  <a:cxn ang="0">
                    <a:pos x="csX1803" y="csY1803"/>
                  </a:cxn>
                  <a:cxn ang="0">
                    <a:pos x="csX1804" y="csY1804"/>
                  </a:cxn>
                  <a:cxn ang="0">
                    <a:pos x="csX1805" y="csY1805"/>
                  </a:cxn>
                  <a:cxn ang="0">
                    <a:pos x="csX1806" y="csY1806"/>
                  </a:cxn>
                  <a:cxn ang="0">
                    <a:pos x="csX1807" y="csY1807"/>
                  </a:cxn>
                  <a:cxn ang="0">
                    <a:pos x="csX1808" y="csY1808"/>
                  </a:cxn>
                  <a:cxn ang="0">
                    <a:pos x="csX1809" y="csY1809"/>
                  </a:cxn>
                  <a:cxn ang="0">
                    <a:pos x="csX1810" y="csY1810"/>
                  </a:cxn>
                  <a:cxn ang="0">
                    <a:pos x="csX1811" y="csY1811"/>
                  </a:cxn>
                  <a:cxn ang="0">
                    <a:pos x="csX1812" y="csY1812"/>
                  </a:cxn>
                  <a:cxn ang="0">
                    <a:pos x="csX1813" y="csY1813"/>
                  </a:cxn>
                  <a:cxn ang="0">
                    <a:pos x="csX1814" y="csY1814"/>
                  </a:cxn>
                  <a:cxn ang="0">
                    <a:pos x="csX1815" y="csY1815"/>
                  </a:cxn>
                  <a:cxn ang="0">
                    <a:pos x="csX1816" y="csY1816"/>
                  </a:cxn>
                  <a:cxn ang="0">
                    <a:pos x="csX1817" y="csY1817"/>
                  </a:cxn>
                  <a:cxn ang="0">
                    <a:pos x="csX1818" y="csY1818"/>
                  </a:cxn>
                  <a:cxn ang="0">
                    <a:pos x="csX1819" y="csY1819"/>
                  </a:cxn>
                  <a:cxn ang="0">
                    <a:pos x="csX1820" y="csY1820"/>
                  </a:cxn>
                  <a:cxn ang="0">
                    <a:pos x="csX1821" y="csY1821"/>
                  </a:cxn>
                  <a:cxn ang="0">
                    <a:pos x="csX1822" y="csY1822"/>
                  </a:cxn>
                  <a:cxn ang="0">
                    <a:pos x="csX1823" y="csY1823"/>
                  </a:cxn>
                  <a:cxn ang="0">
                    <a:pos x="csX1824" y="csY1824"/>
                  </a:cxn>
                  <a:cxn ang="0">
                    <a:pos x="csX1825" y="csY1825"/>
                  </a:cxn>
                  <a:cxn ang="0">
                    <a:pos x="csX1826" y="csY1826"/>
                  </a:cxn>
                  <a:cxn ang="0">
                    <a:pos x="csX1827" y="csY1827"/>
                  </a:cxn>
                  <a:cxn ang="0">
                    <a:pos x="csX1828" y="csY1828"/>
                  </a:cxn>
                  <a:cxn ang="0">
                    <a:pos x="csX1829" y="csY1829"/>
                  </a:cxn>
                  <a:cxn ang="0">
                    <a:pos x="csX1830" y="csY1830"/>
                  </a:cxn>
                  <a:cxn ang="0">
                    <a:pos x="csX1831" y="csY1831"/>
                  </a:cxn>
                  <a:cxn ang="0">
                    <a:pos x="csX1832" y="csY1832"/>
                  </a:cxn>
                  <a:cxn ang="0">
                    <a:pos x="csX1833" y="csY1833"/>
                  </a:cxn>
                  <a:cxn ang="0">
                    <a:pos x="csX1834" y="csY1834"/>
                  </a:cxn>
                  <a:cxn ang="0">
                    <a:pos x="csX1835" y="csY1835"/>
                  </a:cxn>
                  <a:cxn ang="0">
                    <a:pos x="csX1836" y="csY1836"/>
                  </a:cxn>
                  <a:cxn ang="0">
                    <a:pos x="csX1837" y="csY1837"/>
                  </a:cxn>
                  <a:cxn ang="0">
                    <a:pos x="csX1838" y="csY1838"/>
                  </a:cxn>
                  <a:cxn ang="0">
                    <a:pos x="csX1839" y="csY1839"/>
                  </a:cxn>
                  <a:cxn ang="0">
                    <a:pos x="csX1840" y="csY1840"/>
                  </a:cxn>
                  <a:cxn ang="0">
                    <a:pos x="csX1841" y="csY1841"/>
                  </a:cxn>
                  <a:cxn ang="0">
                    <a:pos x="csX1842" y="csY1842"/>
                  </a:cxn>
                  <a:cxn ang="0">
                    <a:pos x="csX1843" y="csY1843"/>
                  </a:cxn>
                  <a:cxn ang="0">
                    <a:pos x="csX1844" y="csY1844"/>
                  </a:cxn>
                  <a:cxn ang="0">
                    <a:pos x="csX1845" y="csY1845"/>
                  </a:cxn>
                  <a:cxn ang="0">
                    <a:pos x="csX1846" y="csY1846"/>
                  </a:cxn>
                  <a:cxn ang="0">
                    <a:pos x="csX1847" y="csY1847"/>
                  </a:cxn>
                  <a:cxn ang="0">
                    <a:pos x="csX1848" y="csY1848"/>
                  </a:cxn>
                  <a:cxn ang="0">
                    <a:pos x="csX1849" y="csY1849"/>
                  </a:cxn>
                  <a:cxn ang="0">
                    <a:pos x="csX1850" y="csY1850"/>
                  </a:cxn>
                  <a:cxn ang="0">
                    <a:pos x="csX1851" y="csY1851"/>
                  </a:cxn>
                  <a:cxn ang="0">
                    <a:pos x="csX1852" y="csY1852"/>
                  </a:cxn>
                  <a:cxn ang="0">
                    <a:pos x="csX1853" y="csY1853"/>
                  </a:cxn>
                  <a:cxn ang="0">
                    <a:pos x="csX1854" y="csY1854"/>
                  </a:cxn>
                  <a:cxn ang="0">
                    <a:pos x="csX1855" y="csY1855"/>
                  </a:cxn>
                  <a:cxn ang="0">
                    <a:pos x="csX1856" y="csY1856"/>
                  </a:cxn>
                  <a:cxn ang="0">
                    <a:pos x="csX1857" y="csY1857"/>
                  </a:cxn>
                  <a:cxn ang="0">
                    <a:pos x="csX1858" y="csY1858"/>
                  </a:cxn>
                  <a:cxn ang="0">
                    <a:pos x="csX1859" y="csY1859"/>
                  </a:cxn>
                  <a:cxn ang="0">
                    <a:pos x="csX1860" y="csY1860"/>
                  </a:cxn>
                  <a:cxn ang="0">
                    <a:pos x="csX1861" y="csY1861"/>
                  </a:cxn>
                  <a:cxn ang="0">
                    <a:pos x="csX1862" y="csY1862"/>
                  </a:cxn>
                  <a:cxn ang="0">
                    <a:pos x="csX1863" y="csY1863"/>
                  </a:cxn>
                  <a:cxn ang="0">
                    <a:pos x="csX1864" y="csY1864"/>
                  </a:cxn>
                  <a:cxn ang="0">
                    <a:pos x="csX1865" y="csY1865"/>
                  </a:cxn>
                  <a:cxn ang="0">
                    <a:pos x="csX1866" y="csY1866"/>
                  </a:cxn>
                  <a:cxn ang="0">
                    <a:pos x="csX1867" y="csY1867"/>
                  </a:cxn>
                  <a:cxn ang="0">
                    <a:pos x="csX1868" y="csY1868"/>
                  </a:cxn>
                  <a:cxn ang="0">
                    <a:pos x="csX1869" y="csY1869"/>
                  </a:cxn>
                  <a:cxn ang="0">
                    <a:pos x="csX1870" y="csY1870"/>
                  </a:cxn>
                  <a:cxn ang="0">
                    <a:pos x="csX1871" y="csY1871"/>
                  </a:cxn>
                  <a:cxn ang="0">
                    <a:pos x="csX1872" y="csY1872"/>
                  </a:cxn>
                  <a:cxn ang="0">
                    <a:pos x="csX1873" y="csY1873"/>
                  </a:cxn>
                  <a:cxn ang="0">
                    <a:pos x="csX1874" y="csY1874"/>
                  </a:cxn>
                  <a:cxn ang="0">
                    <a:pos x="csX1875" y="csY1875"/>
                  </a:cxn>
                  <a:cxn ang="0">
                    <a:pos x="csX1876" y="csY1876"/>
                  </a:cxn>
                  <a:cxn ang="0">
                    <a:pos x="csX1877" y="csY1877"/>
                  </a:cxn>
                  <a:cxn ang="0">
                    <a:pos x="csX1878" y="csY1878"/>
                  </a:cxn>
                  <a:cxn ang="0">
                    <a:pos x="csX1879" y="csY1879"/>
                  </a:cxn>
                  <a:cxn ang="0">
                    <a:pos x="csX1880" y="csY1880"/>
                  </a:cxn>
                  <a:cxn ang="0">
                    <a:pos x="csX1881" y="csY1881"/>
                  </a:cxn>
                  <a:cxn ang="0">
                    <a:pos x="csX1882" y="csY1882"/>
                  </a:cxn>
                  <a:cxn ang="0">
                    <a:pos x="csX1883" y="csY1883"/>
                  </a:cxn>
                  <a:cxn ang="0">
                    <a:pos x="csX1884" y="csY1884"/>
                  </a:cxn>
                  <a:cxn ang="0">
                    <a:pos x="csX1885" y="csY1885"/>
                  </a:cxn>
                  <a:cxn ang="0">
                    <a:pos x="csX1886" y="csY1886"/>
                  </a:cxn>
                  <a:cxn ang="0">
                    <a:pos x="csX1887" y="csY1887"/>
                  </a:cxn>
                  <a:cxn ang="0">
                    <a:pos x="csX1888" y="csY1888"/>
                  </a:cxn>
                  <a:cxn ang="0">
                    <a:pos x="csX1889" y="csY1889"/>
                  </a:cxn>
                  <a:cxn ang="0">
                    <a:pos x="csX1890" y="csY1890"/>
                  </a:cxn>
                  <a:cxn ang="0">
                    <a:pos x="csX1891" y="csY1891"/>
                  </a:cxn>
                  <a:cxn ang="0">
                    <a:pos x="csX1892" y="csY1892"/>
                  </a:cxn>
                  <a:cxn ang="0">
                    <a:pos x="csX1893" y="csY1893"/>
                  </a:cxn>
                  <a:cxn ang="0">
                    <a:pos x="csX1894" y="csY1894"/>
                  </a:cxn>
                  <a:cxn ang="0">
                    <a:pos x="csX1895" y="csY1895"/>
                  </a:cxn>
                  <a:cxn ang="0">
                    <a:pos x="csX1896" y="csY1896"/>
                  </a:cxn>
                  <a:cxn ang="0">
                    <a:pos x="csX1897" y="csY1897"/>
                  </a:cxn>
                  <a:cxn ang="0">
                    <a:pos x="csX1898" y="csY1898"/>
                  </a:cxn>
                  <a:cxn ang="0">
                    <a:pos x="csX1899" y="csY1899"/>
                  </a:cxn>
                  <a:cxn ang="0">
                    <a:pos x="csX1900" y="csY1900"/>
                  </a:cxn>
                  <a:cxn ang="0">
                    <a:pos x="csX1901" y="csY1901"/>
                  </a:cxn>
                  <a:cxn ang="0">
                    <a:pos x="csX1902" y="csY1902"/>
                  </a:cxn>
                  <a:cxn ang="0">
                    <a:pos x="csX1903" y="csY1903"/>
                  </a:cxn>
                  <a:cxn ang="0">
                    <a:pos x="csX1904" y="csY1904"/>
                  </a:cxn>
                  <a:cxn ang="0">
                    <a:pos x="csX1905" y="csY1905"/>
                  </a:cxn>
                  <a:cxn ang="0">
                    <a:pos x="csX1906" y="csY1906"/>
                  </a:cxn>
                  <a:cxn ang="0">
                    <a:pos x="csX1907" y="csY1907"/>
                  </a:cxn>
                  <a:cxn ang="0">
                    <a:pos x="csX1908" y="csY1908"/>
                  </a:cxn>
                  <a:cxn ang="0">
                    <a:pos x="csX1909" y="csY1909"/>
                  </a:cxn>
                  <a:cxn ang="0">
                    <a:pos x="csX1910" y="csY1910"/>
                  </a:cxn>
                  <a:cxn ang="0">
                    <a:pos x="csX1911" y="csY1911"/>
                  </a:cxn>
                  <a:cxn ang="0">
                    <a:pos x="csX1912" y="csY1912"/>
                  </a:cxn>
                  <a:cxn ang="0">
                    <a:pos x="csX1913" y="csY1913"/>
                  </a:cxn>
                  <a:cxn ang="0">
                    <a:pos x="csX1914" y="csY1914"/>
                  </a:cxn>
                  <a:cxn ang="0">
                    <a:pos x="csX1915" y="csY1915"/>
                  </a:cxn>
                  <a:cxn ang="0">
                    <a:pos x="csX1916" y="csY1916"/>
                  </a:cxn>
                  <a:cxn ang="0">
                    <a:pos x="csX1917" y="csY1917"/>
                  </a:cxn>
                  <a:cxn ang="0">
                    <a:pos x="csX1918" y="csY1918"/>
                  </a:cxn>
                  <a:cxn ang="0">
                    <a:pos x="csX1919" y="csY1919"/>
                  </a:cxn>
                  <a:cxn ang="0">
                    <a:pos x="csX1920" y="csY1920"/>
                  </a:cxn>
                  <a:cxn ang="0">
                    <a:pos x="csX1921" y="csY1921"/>
                  </a:cxn>
                  <a:cxn ang="0">
                    <a:pos x="csX1922" y="csY1922"/>
                  </a:cxn>
                  <a:cxn ang="0">
                    <a:pos x="csX1923" y="csY1923"/>
                  </a:cxn>
                  <a:cxn ang="0">
                    <a:pos x="csX1924" y="csY1924"/>
                  </a:cxn>
                  <a:cxn ang="0">
                    <a:pos x="csX1925" y="csY1925"/>
                  </a:cxn>
                  <a:cxn ang="0">
                    <a:pos x="csX1926" y="csY1926"/>
                  </a:cxn>
                  <a:cxn ang="0">
                    <a:pos x="csX1927" y="csY1927"/>
                  </a:cxn>
                  <a:cxn ang="0">
                    <a:pos x="csX1928" y="csY1928"/>
                  </a:cxn>
                  <a:cxn ang="0">
                    <a:pos x="csX1929" y="csY1929"/>
                  </a:cxn>
                  <a:cxn ang="0">
                    <a:pos x="csX1930" y="csY1930"/>
                  </a:cxn>
                  <a:cxn ang="0">
                    <a:pos x="csX1931" y="csY1931"/>
                  </a:cxn>
                  <a:cxn ang="0">
                    <a:pos x="csX1932" y="csY1932"/>
                  </a:cxn>
                  <a:cxn ang="0">
                    <a:pos x="csX1933" y="csY1933"/>
                  </a:cxn>
                  <a:cxn ang="0">
                    <a:pos x="csX1934" y="csY1934"/>
                  </a:cxn>
                  <a:cxn ang="0">
                    <a:pos x="csX1935" y="csY1935"/>
                  </a:cxn>
                  <a:cxn ang="0">
                    <a:pos x="csX1936" y="csY1936"/>
                  </a:cxn>
                  <a:cxn ang="0">
                    <a:pos x="csX1937" y="csY1937"/>
                  </a:cxn>
                  <a:cxn ang="0">
                    <a:pos x="csX1938" y="csY1938"/>
                  </a:cxn>
                  <a:cxn ang="0">
                    <a:pos x="csX1939" y="csY1939"/>
                  </a:cxn>
                  <a:cxn ang="0">
                    <a:pos x="csX1940" y="csY1940"/>
                  </a:cxn>
                  <a:cxn ang="0">
                    <a:pos x="csX1941" y="csY1941"/>
                  </a:cxn>
                  <a:cxn ang="0">
                    <a:pos x="csX1942" y="csY1942"/>
                  </a:cxn>
                  <a:cxn ang="0">
                    <a:pos x="csX1943" y="csY1943"/>
                  </a:cxn>
                  <a:cxn ang="0">
                    <a:pos x="csX1944" y="csY1944"/>
                  </a:cxn>
                  <a:cxn ang="0">
                    <a:pos x="csX1945" y="csY1945"/>
                  </a:cxn>
                  <a:cxn ang="0">
                    <a:pos x="csX1946" y="csY1946"/>
                  </a:cxn>
                  <a:cxn ang="0">
                    <a:pos x="csX1947" y="csY1947"/>
                  </a:cxn>
                  <a:cxn ang="0">
                    <a:pos x="csX1948" y="csY1948"/>
                  </a:cxn>
                  <a:cxn ang="0">
                    <a:pos x="csX1949" y="csY1949"/>
                  </a:cxn>
                  <a:cxn ang="0">
                    <a:pos x="csX1950" y="csY1950"/>
                  </a:cxn>
                  <a:cxn ang="0">
                    <a:pos x="csX1951" y="csY1951"/>
                  </a:cxn>
                  <a:cxn ang="0">
                    <a:pos x="csX1952" y="csY1952"/>
                  </a:cxn>
                  <a:cxn ang="0">
                    <a:pos x="csX1953" y="csY1953"/>
                  </a:cxn>
                  <a:cxn ang="0">
                    <a:pos x="csX1954" y="csY1954"/>
                  </a:cxn>
                  <a:cxn ang="0">
                    <a:pos x="csX1955" y="csY1955"/>
                  </a:cxn>
                  <a:cxn ang="0">
                    <a:pos x="csX1956" y="csY1956"/>
                  </a:cxn>
                  <a:cxn ang="0">
                    <a:pos x="csX1957" y="csY1957"/>
                  </a:cxn>
                  <a:cxn ang="0">
                    <a:pos x="csX1958" y="csY1958"/>
                  </a:cxn>
                  <a:cxn ang="0">
                    <a:pos x="csX1959" y="csY1959"/>
                  </a:cxn>
                  <a:cxn ang="0">
                    <a:pos x="csX1960" y="csY1960"/>
                  </a:cxn>
                  <a:cxn ang="0">
                    <a:pos x="csX1961" y="csY1961"/>
                  </a:cxn>
                  <a:cxn ang="0">
                    <a:pos x="csX1962" y="csY1962"/>
                  </a:cxn>
                  <a:cxn ang="0">
                    <a:pos x="csX1963" y="csY1963"/>
                  </a:cxn>
                  <a:cxn ang="0">
                    <a:pos x="csX1964" y="csY1964"/>
                  </a:cxn>
                  <a:cxn ang="0">
                    <a:pos x="csX1965" y="csY1965"/>
                  </a:cxn>
                  <a:cxn ang="0">
                    <a:pos x="csX1966" y="csY1966"/>
                  </a:cxn>
                  <a:cxn ang="0">
                    <a:pos x="csX1967" y="csY1967"/>
                  </a:cxn>
                  <a:cxn ang="0">
                    <a:pos x="csX1968" y="csY1968"/>
                  </a:cxn>
                  <a:cxn ang="0">
                    <a:pos x="csX1969" y="csY1969"/>
                  </a:cxn>
                  <a:cxn ang="0">
                    <a:pos x="csX1970" y="csY1970"/>
                  </a:cxn>
                  <a:cxn ang="0">
                    <a:pos x="csX1971" y="csY1971"/>
                  </a:cxn>
                  <a:cxn ang="0">
                    <a:pos x="csX1972" y="csY1972"/>
                  </a:cxn>
                  <a:cxn ang="0">
                    <a:pos x="csX1973" y="csY1973"/>
                  </a:cxn>
                  <a:cxn ang="0">
                    <a:pos x="csX1974" y="csY1974"/>
                  </a:cxn>
                  <a:cxn ang="0">
                    <a:pos x="csX1975" y="csY1975"/>
                  </a:cxn>
                  <a:cxn ang="0">
                    <a:pos x="csX1976" y="csY1976"/>
                  </a:cxn>
                  <a:cxn ang="0">
                    <a:pos x="csX1977" y="csY1977"/>
                  </a:cxn>
                  <a:cxn ang="0">
                    <a:pos x="csX1978" y="csY1978"/>
                  </a:cxn>
                  <a:cxn ang="0">
                    <a:pos x="csX1979" y="csY1979"/>
                  </a:cxn>
                  <a:cxn ang="0">
                    <a:pos x="csX1980" y="csY1980"/>
                  </a:cxn>
                  <a:cxn ang="0">
                    <a:pos x="csX1981" y="csY1981"/>
                  </a:cxn>
                  <a:cxn ang="0">
                    <a:pos x="csX1982" y="csY1982"/>
                  </a:cxn>
                  <a:cxn ang="0">
                    <a:pos x="csX1983" y="csY1983"/>
                  </a:cxn>
                  <a:cxn ang="0">
                    <a:pos x="csX1984" y="csY1984"/>
                  </a:cxn>
                  <a:cxn ang="0">
                    <a:pos x="csX1985" y="csY1985"/>
                  </a:cxn>
                  <a:cxn ang="0">
                    <a:pos x="csX1986" y="csY1986"/>
                  </a:cxn>
                  <a:cxn ang="0">
                    <a:pos x="csX1987" y="csY1987"/>
                  </a:cxn>
                  <a:cxn ang="0">
                    <a:pos x="csX1988" y="csY1988"/>
                  </a:cxn>
                  <a:cxn ang="0">
                    <a:pos x="csX1989" y="csY1989"/>
                  </a:cxn>
                  <a:cxn ang="0">
                    <a:pos x="csX1990" y="csY1990"/>
                  </a:cxn>
                  <a:cxn ang="0">
                    <a:pos x="csX1991" y="csY1991"/>
                  </a:cxn>
                  <a:cxn ang="0">
                    <a:pos x="csX1992" y="csY1992"/>
                  </a:cxn>
                  <a:cxn ang="0">
                    <a:pos x="csX1993" y="csY1993"/>
                  </a:cxn>
                  <a:cxn ang="0">
                    <a:pos x="csX1994" y="csY1994"/>
                  </a:cxn>
                  <a:cxn ang="0">
                    <a:pos x="csX1995" y="csY1995"/>
                  </a:cxn>
                  <a:cxn ang="0">
                    <a:pos x="csX1996" y="csY1996"/>
                  </a:cxn>
                  <a:cxn ang="0">
                    <a:pos x="csX1997" y="csY1997"/>
                  </a:cxn>
                  <a:cxn ang="0">
                    <a:pos x="csX1998" y="csY1998"/>
                  </a:cxn>
                  <a:cxn ang="0">
                    <a:pos x="csX1999" y="csY1999"/>
                  </a:cxn>
                  <a:cxn ang="0">
                    <a:pos x="csX2000" y="csY2000"/>
                  </a:cxn>
                  <a:cxn ang="0">
                    <a:pos x="csX2001" y="csY2001"/>
                  </a:cxn>
                  <a:cxn ang="0">
                    <a:pos x="csX2002" y="csY2002"/>
                  </a:cxn>
                  <a:cxn ang="0">
                    <a:pos x="csX2003" y="csY2003"/>
                  </a:cxn>
                  <a:cxn ang="0">
                    <a:pos x="csX2004" y="csY2004"/>
                  </a:cxn>
                  <a:cxn ang="0">
                    <a:pos x="csX2005" y="csY2005"/>
                  </a:cxn>
                  <a:cxn ang="0">
                    <a:pos x="csX2006" y="csY2006"/>
                  </a:cxn>
                  <a:cxn ang="0">
                    <a:pos x="csX2007" y="csY2007"/>
                  </a:cxn>
                  <a:cxn ang="0">
                    <a:pos x="csX2008" y="csY2008"/>
                  </a:cxn>
                  <a:cxn ang="0">
                    <a:pos x="csX2009" y="csY2009"/>
                  </a:cxn>
                  <a:cxn ang="0">
                    <a:pos x="csX2010" y="csY2010"/>
                  </a:cxn>
                  <a:cxn ang="0">
                    <a:pos x="csX2011" y="csY2011"/>
                  </a:cxn>
                  <a:cxn ang="0">
                    <a:pos x="csX2012" y="csY2012"/>
                  </a:cxn>
                  <a:cxn ang="0">
                    <a:pos x="csX2013" y="csY2013"/>
                  </a:cxn>
                  <a:cxn ang="0">
                    <a:pos x="csX2014" y="csY2014"/>
                  </a:cxn>
                  <a:cxn ang="0">
                    <a:pos x="csX2015" y="csY2015"/>
                  </a:cxn>
                  <a:cxn ang="0">
                    <a:pos x="csX2016" y="csY2016"/>
                  </a:cxn>
                  <a:cxn ang="0">
                    <a:pos x="csX2017" y="csY2017"/>
                  </a:cxn>
                  <a:cxn ang="0">
                    <a:pos x="csX2018" y="csY2018"/>
                  </a:cxn>
                  <a:cxn ang="0">
                    <a:pos x="csX2019" y="csY2019"/>
                  </a:cxn>
                  <a:cxn ang="0">
                    <a:pos x="csX2020" y="csY2020"/>
                  </a:cxn>
                  <a:cxn ang="0">
                    <a:pos x="csX2021" y="csY2021"/>
                  </a:cxn>
                  <a:cxn ang="0">
                    <a:pos x="csX2022" y="csY2022"/>
                  </a:cxn>
                  <a:cxn ang="0">
                    <a:pos x="csX2023" y="csY2023"/>
                  </a:cxn>
                  <a:cxn ang="0">
                    <a:pos x="csX2024" y="csY2024"/>
                  </a:cxn>
                  <a:cxn ang="0">
                    <a:pos x="csX2025" y="csY2025"/>
                  </a:cxn>
                  <a:cxn ang="0">
                    <a:pos x="csX2026" y="csY2026"/>
                  </a:cxn>
                  <a:cxn ang="0">
                    <a:pos x="csX2027" y="csY2027"/>
                  </a:cxn>
                  <a:cxn ang="0">
                    <a:pos x="csX2028" y="csY2028"/>
                  </a:cxn>
                  <a:cxn ang="0">
                    <a:pos x="csX2029" y="csY2029"/>
                  </a:cxn>
                  <a:cxn ang="0">
                    <a:pos x="csX2030" y="csY2030"/>
                  </a:cxn>
                  <a:cxn ang="0">
                    <a:pos x="csX2031" y="csY2031"/>
                  </a:cxn>
                  <a:cxn ang="0">
                    <a:pos x="csX2032" y="csY2032"/>
                  </a:cxn>
                  <a:cxn ang="0">
                    <a:pos x="csX2033" y="csY2033"/>
                  </a:cxn>
                  <a:cxn ang="0">
                    <a:pos x="csX2034" y="csY2034"/>
                  </a:cxn>
                  <a:cxn ang="0">
                    <a:pos x="csX2035" y="csY2035"/>
                  </a:cxn>
                  <a:cxn ang="0">
                    <a:pos x="csX2036" y="csY2036"/>
                  </a:cxn>
                  <a:cxn ang="0">
                    <a:pos x="csX2037" y="csY2037"/>
                  </a:cxn>
                  <a:cxn ang="0">
                    <a:pos x="csX2038" y="csY2038"/>
                  </a:cxn>
                  <a:cxn ang="0">
                    <a:pos x="csX2039" y="csY2039"/>
                  </a:cxn>
                  <a:cxn ang="0">
                    <a:pos x="csX2040" y="csY2040"/>
                  </a:cxn>
                  <a:cxn ang="0">
                    <a:pos x="csX2041" y="csY2041"/>
                  </a:cxn>
                  <a:cxn ang="0">
                    <a:pos x="csX2042" y="csY2042"/>
                  </a:cxn>
                  <a:cxn ang="0">
                    <a:pos x="csX2043" y="csY2043"/>
                  </a:cxn>
                  <a:cxn ang="0">
                    <a:pos x="csX2044" y="csY2044"/>
                  </a:cxn>
                  <a:cxn ang="0">
                    <a:pos x="csX2045" y="csY2045"/>
                  </a:cxn>
                  <a:cxn ang="0">
                    <a:pos x="csX2046" y="csY2046"/>
                  </a:cxn>
                  <a:cxn ang="0">
                    <a:pos x="csX2047" y="csY2047"/>
                  </a:cxn>
                  <a:cxn ang="0">
                    <a:pos x="csX2048" y="csY2048"/>
                  </a:cxn>
                  <a:cxn ang="0">
                    <a:pos x="csX2049" y="csY2049"/>
                  </a:cxn>
                  <a:cxn ang="0">
                    <a:pos x="csX2050" y="csY2050"/>
                  </a:cxn>
                  <a:cxn ang="0">
                    <a:pos x="csX2051" y="csY2051"/>
                  </a:cxn>
                  <a:cxn ang="0">
                    <a:pos x="csX2052" y="csY2052"/>
                  </a:cxn>
                  <a:cxn ang="0">
                    <a:pos x="csX2053" y="csY2053"/>
                  </a:cxn>
                  <a:cxn ang="0">
                    <a:pos x="csX2054" y="csY2054"/>
                  </a:cxn>
                  <a:cxn ang="0">
                    <a:pos x="csX2055" y="csY2055"/>
                  </a:cxn>
                  <a:cxn ang="0">
                    <a:pos x="csX2056" y="csY2056"/>
                  </a:cxn>
                  <a:cxn ang="0">
                    <a:pos x="csX2057" y="csY2057"/>
                  </a:cxn>
                  <a:cxn ang="0">
                    <a:pos x="csX2058" y="csY2058"/>
                  </a:cxn>
                  <a:cxn ang="0">
                    <a:pos x="csX2059" y="csY2059"/>
                  </a:cxn>
                  <a:cxn ang="0">
                    <a:pos x="csX2060" y="csY2060"/>
                  </a:cxn>
                  <a:cxn ang="0">
                    <a:pos x="csX2061" y="csY2061"/>
                  </a:cxn>
                  <a:cxn ang="0">
                    <a:pos x="csX2062" y="csY2062"/>
                  </a:cxn>
                  <a:cxn ang="0">
                    <a:pos x="csX2063" y="csY2063"/>
                  </a:cxn>
                  <a:cxn ang="0">
                    <a:pos x="csX2064" y="csY2064"/>
                  </a:cxn>
                  <a:cxn ang="0">
                    <a:pos x="csX2065" y="csY2065"/>
                  </a:cxn>
                  <a:cxn ang="0">
                    <a:pos x="csX2066" y="csY2066"/>
                  </a:cxn>
                  <a:cxn ang="0">
                    <a:pos x="csX2067" y="csY2067"/>
                  </a:cxn>
                  <a:cxn ang="0">
                    <a:pos x="csX2068" y="csY2068"/>
                  </a:cxn>
                  <a:cxn ang="0">
                    <a:pos x="csX2069" y="csY2069"/>
                  </a:cxn>
                  <a:cxn ang="0">
                    <a:pos x="csX2070" y="csY2070"/>
                  </a:cxn>
                  <a:cxn ang="0">
                    <a:pos x="csX2071" y="csY2071"/>
                  </a:cxn>
                  <a:cxn ang="0">
                    <a:pos x="csX2072" y="csY2072"/>
                  </a:cxn>
                  <a:cxn ang="0">
                    <a:pos x="csX2073" y="csY2073"/>
                  </a:cxn>
                  <a:cxn ang="0">
                    <a:pos x="csX2074" y="csY2074"/>
                  </a:cxn>
                  <a:cxn ang="0">
                    <a:pos x="csX2075" y="csY2075"/>
                  </a:cxn>
                  <a:cxn ang="0">
                    <a:pos x="csX2076" y="csY2076"/>
                  </a:cxn>
                  <a:cxn ang="0">
                    <a:pos x="csX2077" y="csY2077"/>
                  </a:cxn>
                  <a:cxn ang="0">
                    <a:pos x="csX2078" y="csY2078"/>
                  </a:cxn>
                  <a:cxn ang="0">
                    <a:pos x="csX2079" y="csY2079"/>
                  </a:cxn>
                  <a:cxn ang="0">
                    <a:pos x="csX2080" y="csY2080"/>
                  </a:cxn>
                  <a:cxn ang="0">
                    <a:pos x="csX2081" y="csY2081"/>
                  </a:cxn>
                  <a:cxn ang="0">
                    <a:pos x="csX2082" y="csY2082"/>
                  </a:cxn>
                  <a:cxn ang="0">
                    <a:pos x="csX2083" y="csY2083"/>
                  </a:cxn>
                  <a:cxn ang="0">
                    <a:pos x="csX2084" y="csY2084"/>
                  </a:cxn>
                  <a:cxn ang="0">
                    <a:pos x="csX2085" y="csY2085"/>
                  </a:cxn>
                  <a:cxn ang="0">
                    <a:pos x="csX2086" y="csY2086"/>
                  </a:cxn>
                  <a:cxn ang="0">
                    <a:pos x="csX2087" y="csY2087"/>
                  </a:cxn>
                  <a:cxn ang="0">
                    <a:pos x="csX2088" y="csY2088"/>
                  </a:cxn>
                  <a:cxn ang="0">
                    <a:pos x="csX2089" y="csY2089"/>
                  </a:cxn>
                  <a:cxn ang="0">
                    <a:pos x="csX2090" y="csY2090"/>
                  </a:cxn>
                  <a:cxn ang="0">
                    <a:pos x="csX2091" y="csY2091"/>
                  </a:cxn>
                  <a:cxn ang="0">
                    <a:pos x="csX2092" y="csY2092"/>
                  </a:cxn>
                  <a:cxn ang="0">
                    <a:pos x="csX2093" y="csY2093"/>
                  </a:cxn>
                  <a:cxn ang="0">
                    <a:pos x="csX2094" y="csY2094"/>
                  </a:cxn>
                  <a:cxn ang="0">
                    <a:pos x="csX2095" y="csY2095"/>
                  </a:cxn>
                  <a:cxn ang="0">
                    <a:pos x="csX2096" y="csY2096"/>
                  </a:cxn>
                  <a:cxn ang="0">
                    <a:pos x="csX2097" y="csY2097"/>
                  </a:cxn>
                  <a:cxn ang="0">
                    <a:pos x="csX2098" y="csY2098"/>
                  </a:cxn>
                  <a:cxn ang="0">
                    <a:pos x="csX2099" y="csY2099"/>
                  </a:cxn>
                  <a:cxn ang="0">
                    <a:pos x="csX2100" y="csY2100"/>
                  </a:cxn>
                  <a:cxn ang="0">
                    <a:pos x="csX2101" y="csY2101"/>
                  </a:cxn>
                  <a:cxn ang="0">
                    <a:pos x="csX2102" y="csY2102"/>
                  </a:cxn>
                  <a:cxn ang="0">
                    <a:pos x="csX2103" y="csY2103"/>
                  </a:cxn>
                  <a:cxn ang="0">
                    <a:pos x="csX2104" y="csY2104"/>
                  </a:cxn>
                  <a:cxn ang="0">
                    <a:pos x="csX2105" y="csY2105"/>
                  </a:cxn>
                  <a:cxn ang="0">
                    <a:pos x="csX2106" y="csY2106"/>
                  </a:cxn>
                  <a:cxn ang="0">
                    <a:pos x="csX2107" y="csY2107"/>
                  </a:cxn>
                  <a:cxn ang="0">
                    <a:pos x="csX2108" y="csY2108"/>
                  </a:cxn>
                  <a:cxn ang="0">
                    <a:pos x="csX2109" y="csY2109"/>
                  </a:cxn>
                  <a:cxn ang="0">
                    <a:pos x="csX2110" y="csY2110"/>
                  </a:cxn>
                  <a:cxn ang="0">
                    <a:pos x="csX2111" y="csY2111"/>
                  </a:cxn>
                  <a:cxn ang="0">
                    <a:pos x="csX2112" y="csY2112"/>
                  </a:cxn>
                  <a:cxn ang="0">
                    <a:pos x="csX2113" y="csY2113"/>
                  </a:cxn>
                  <a:cxn ang="0">
                    <a:pos x="csX2114" y="csY2114"/>
                  </a:cxn>
                  <a:cxn ang="0">
                    <a:pos x="csX2115" y="csY2115"/>
                  </a:cxn>
                  <a:cxn ang="0">
                    <a:pos x="csX2116" y="csY2116"/>
                  </a:cxn>
                  <a:cxn ang="0">
                    <a:pos x="csX2117" y="csY2117"/>
                  </a:cxn>
                  <a:cxn ang="0">
                    <a:pos x="csX2118" y="csY2118"/>
                  </a:cxn>
                  <a:cxn ang="0">
                    <a:pos x="csX2119" y="csY2119"/>
                  </a:cxn>
                  <a:cxn ang="0">
                    <a:pos x="csX2120" y="csY2120"/>
                  </a:cxn>
                  <a:cxn ang="0">
                    <a:pos x="csX2121" y="csY2121"/>
                  </a:cxn>
                  <a:cxn ang="0">
                    <a:pos x="csX2122" y="csY2122"/>
                  </a:cxn>
                  <a:cxn ang="0">
                    <a:pos x="csX2123" y="csY2123"/>
                  </a:cxn>
                  <a:cxn ang="0">
                    <a:pos x="csX2124" y="csY2124"/>
                  </a:cxn>
                  <a:cxn ang="0">
                    <a:pos x="csX2125" y="csY2125"/>
                  </a:cxn>
                  <a:cxn ang="0">
                    <a:pos x="csX2126" y="csY2126"/>
                  </a:cxn>
                  <a:cxn ang="0">
                    <a:pos x="csX2127" y="csY2127"/>
                  </a:cxn>
                  <a:cxn ang="0">
                    <a:pos x="csX2128" y="csY2128"/>
                  </a:cxn>
                  <a:cxn ang="0">
                    <a:pos x="csX2129" y="csY2129"/>
                  </a:cxn>
                  <a:cxn ang="0">
                    <a:pos x="csX2130" y="csY2130"/>
                  </a:cxn>
                  <a:cxn ang="0">
                    <a:pos x="csX2131" y="csY2131"/>
                  </a:cxn>
                  <a:cxn ang="0">
                    <a:pos x="csX2132" y="csY2132"/>
                  </a:cxn>
                  <a:cxn ang="0">
                    <a:pos x="csX2133" y="csY2133"/>
                  </a:cxn>
                  <a:cxn ang="0">
                    <a:pos x="csX2134" y="csY2134"/>
                  </a:cxn>
                  <a:cxn ang="0">
                    <a:pos x="csX2135" y="csY2135"/>
                  </a:cxn>
                  <a:cxn ang="0">
                    <a:pos x="csX2136" y="csY2136"/>
                  </a:cxn>
                  <a:cxn ang="0">
                    <a:pos x="csX2137" y="csY2137"/>
                  </a:cxn>
                  <a:cxn ang="0">
                    <a:pos x="csX2138" y="csY2138"/>
                  </a:cxn>
                  <a:cxn ang="0">
                    <a:pos x="csX2139" y="csY2139"/>
                  </a:cxn>
                  <a:cxn ang="0">
                    <a:pos x="csX2140" y="csY2140"/>
                  </a:cxn>
                  <a:cxn ang="0">
                    <a:pos x="csX2141" y="csY2141"/>
                  </a:cxn>
                  <a:cxn ang="0">
                    <a:pos x="csX2142" y="csY2142"/>
                  </a:cxn>
                  <a:cxn ang="0">
                    <a:pos x="csX2143" y="csY2143"/>
                  </a:cxn>
                  <a:cxn ang="0">
                    <a:pos x="csX2144" y="csY2144"/>
                  </a:cxn>
                  <a:cxn ang="0">
                    <a:pos x="csX2145" y="csY2145"/>
                  </a:cxn>
                  <a:cxn ang="0">
                    <a:pos x="csX2146" y="csY2146"/>
                  </a:cxn>
                  <a:cxn ang="0">
                    <a:pos x="csX2147" y="csY2147"/>
                  </a:cxn>
                  <a:cxn ang="0">
                    <a:pos x="csX2148" y="csY2148"/>
                  </a:cxn>
                  <a:cxn ang="0">
                    <a:pos x="csX2149" y="csY2149"/>
                  </a:cxn>
                  <a:cxn ang="0">
                    <a:pos x="csX2150" y="csY2150"/>
                  </a:cxn>
                  <a:cxn ang="0">
                    <a:pos x="csX2151" y="csY2151"/>
                  </a:cxn>
                  <a:cxn ang="0">
                    <a:pos x="csX2152" y="csY2152"/>
                  </a:cxn>
                  <a:cxn ang="0">
                    <a:pos x="csX2153" y="csY2153"/>
                  </a:cxn>
                  <a:cxn ang="0">
                    <a:pos x="csX2154" y="csY2154"/>
                  </a:cxn>
                  <a:cxn ang="0">
                    <a:pos x="csX2155" y="csY2155"/>
                  </a:cxn>
                  <a:cxn ang="0">
                    <a:pos x="csX2156" y="csY2156"/>
                  </a:cxn>
                  <a:cxn ang="0">
                    <a:pos x="csX2157" y="csY2157"/>
                  </a:cxn>
                  <a:cxn ang="0">
                    <a:pos x="csX2158" y="csY2158"/>
                  </a:cxn>
                  <a:cxn ang="0">
                    <a:pos x="csX2159" y="csY2159"/>
                  </a:cxn>
                  <a:cxn ang="0">
                    <a:pos x="csX2160" y="csY2160"/>
                  </a:cxn>
                  <a:cxn ang="0">
                    <a:pos x="csX2161" y="csY2161"/>
                  </a:cxn>
                  <a:cxn ang="0">
                    <a:pos x="csX2162" y="csY2162"/>
                  </a:cxn>
                  <a:cxn ang="0">
                    <a:pos x="csX2163" y="csY2163"/>
                  </a:cxn>
                  <a:cxn ang="0">
                    <a:pos x="csX2164" y="csY2164"/>
                  </a:cxn>
                  <a:cxn ang="0">
                    <a:pos x="csX2165" y="csY2165"/>
                  </a:cxn>
                  <a:cxn ang="0">
                    <a:pos x="csX2166" y="csY2166"/>
                  </a:cxn>
                  <a:cxn ang="0">
                    <a:pos x="csX2167" y="csY2167"/>
                  </a:cxn>
                  <a:cxn ang="0">
                    <a:pos x="csX2168" y="csY2168"/>
                  </a:cxn>
                  <a:cxn ang="0">
                    <a:pos x="csX2169" y="csY2169"/>
                  </a:cxn>
                  <a:cxn ang="0">
                    <a:pos x="csX2170" y="csY2170"/>
                  </a:cxn>
                  <a:cxn ang="0">
                    <a:pos x="csX2171" y="csY2171"/>
                  </a:cxn>
                  <a:cxn ang="0">
                    <a:pos x="csX2172" y="csY2172"/>
                  </a:cxn>
                  <a:cxn ang="0">
                    <a:pos x="csX2173" y="csY2173"/>
                  </a:cxn>
                  <a:cxn ang="0">
                    <a:pos x="csX2174" y="csY2174"/>
                  </a:cxn>
                  <a:cxn ang="0">
                    <a:pos x="csX2175" y="csY2175"/>
                  </a:cxn>
                  <a:cxn ang="0">
                    <a:pos x="csX2176" y="csY2176"/>
                  </a:cxn>
                  <a:cxn ang="0">
                    <a:pos x="csX2177" y="csY2177"/>
                  </a:cxn>
                  <a:cxn ang="0">
                    <a:pos x="csX2178" y="csY2178"/>
                  </a:cxn>
                  <a:cxn ang="0">
                    <a:pos x="csX2179" y="csY2179"/>
                  </a:cxn>
                  <a:cxn ang="0">
                    <a:pos x="csX2180" y="csY2180"/>
                  </a:cxn>
                  <a:cxn ang="0">
                    <a:pos x="csX2181" y="csY2181"/>
                  </a:cxn>
                  <a:cxn ang="0">
                    <a:pos x="csX2182" y="csY2182"/>
                  </a:cxn>
                  <a:cxn ang="0">
                    <a:pos x="csX2183" y="csY2183"/>
                  </a:cxn>
                  <a:cxn ang="0">
                    <a:pos x="csX2184" y="csY2184"/>
                  </a:cxn>
                  <a:cxn ang="0">
                    <a:pos x="csX2185" y="csY2185"/>
                  </a:cxn>
                  <a:cxn ang="0">
                    <a:pos x="csX2186" y="csY2186"/>
                  </a:cxn>
                  <a:cxn ang="0">
                    <a:pos x="csX2187" y="csY2187"/>
                  </a:cxn>
                  <a:cxn ang="0">
                    <a:pos x="csX2188" y="csY2188"/>
                  </a:cxn>
                  <a:cxn ang="0">
                    <a:pos x="csX2189" y="csY2189"/>
                  </a:cxn>
                  <a:cxn ang="0">
                    <a:pos x="csX2190" y="csY2190"/>
                  </a:cxn>
                  <a:cxn ang="0">
                    <a:pos x="csX2191" y="csY2191"/>
                  </a:cxn>
                  <a:cxn ang="0">
                    <a:pos x="csX2192" y="csY2192"/>
                  </a:cxn>
                  <a:cxn ang="0">
                    <a:pos x="csX2193" y="csY2193"/>
                  </a:cxn>
                  <a:cxn ang="0">
                    <a:pos x="csX2194" y="csY2194"/>
                  </a:cxn>
                  <a:cxn ang="0">
                    <a:pos x="csX2195" y="csY2195"/>
                  </a:cxn>
                  <a:cxn ang="0">
                    <a:pos x="csX2196" y="csY2196"/>
                  </a:cxn>
                  <a:cxn ang="0">
                    <a:pos x="csX2197" y="csY2197"/>
                  </a:cxn>
                  <a:cxn ang="0">
                    <a:pos x="csX2198" y="csY2198"/>
                  </a:cxn>
                  <a:cxn ang="0">
                    <a:pos x="csX2199" y="csY2199"/>
                  </a:cxn>
                  <a:cxn ang="0">
                    <a:pos x="csX2200" y="csY2200"/>
                  </a:cxn>
                  <a:cxn ang="0">
                    <a:pos x="csX2201" y="csY2201"/>
                  </a:cxn>
                  <a:cxn ang="0">
                    <a:pos x="csX2202" y="csY2202"/>
                  </a:cxn>
                  <a:cxn ang="0">
                    <a:pos x="csX2203" y="csY2203"/>
                  </a:cxn>
                  <a:cxn ang="0">
                    <a:pos x="csX2204" y="csY2204"/>
                  </a:cxn>
                  <a:cxn ang="0">
                    <a:pos x="csX2205" y="csY2205"/>
                  </a:cxn>
                  <a:cxn ang="0">
                    <a:pos x="csX2206" y="csY2206"/>
                  </a:cxn>
                  <a:cxn ang="0">
                    <a:pos x="csX2207" y="csY2207"/>
                  </a:cxn>
                  <a:cxn ang="0">
                    <a:pos x="csX2208" y="csY2208"/>
                  </a:cxn>
                  <a:cxn ang="0">
                    <a:pos x="csX2209" y="csY2209"/>
                  </a:cxn>
                  <a:cxn ang="0">
                    <a:pos x="csX2210" y="csY2210"/>
                  </a:cxn>
                  <a:cxn ang="0">
                    <a:pos x="csX2211" y="csY2211"/>
                  </a:cxn>
                  <a:cxn ang="0">
                    <a:pos x="csX2212" y="csY2212"/>
                  </a:cxn>
                  <a:cxn ang="0">
                    <a:pos x="csX2213" y="csY2213"/>
                  </a:cxn>
                  <a:cxn ang="0">
                    <a:pos x="csX2214" y="csY2214"/>
                  </a:cxn>
                  <a:cxn ang="0">
                    <a:pos x="csX2215" y="csY2215"/>
                  </a:cxn>
                  <a:cxn ang="0">
                    <a:pos x="csX2216" y="csY2216"/>
                  </a:cxn>
                  <a:cxn ang="0">
                    <a:pos x="csX2217" y="csY2217"/>
                  </a:cxn>
                  <a:cxn ang="0">
                    <a:pos x="csX2218" y="csY2218"/>
                  </a:cxn>
                  <a:cxn ang="0">
                    <a:pos x="csX2219" y="csY2219"/>
                  </a:cxn>
                  <a:cxn ang="0">
                    <a:pos x="csX2220" y="csY2220"/>
                  </a:cxn>
                  <a:cxn ang="0">
                    <a:pos x="csX2221" y="csY2221"/>
                  </a:cxn>
                  <a:cxn ang="0">
                    <a:pos x="csX2222" y="csY2222"/>
                  </a:cxn>
                  <a:cxn ang="0">
                    <a:pos x="csX2223" y="csY2223"/>
                  </a:cxn>
                  <a:cxn ang="0">
                    <a:pos x="csX2224" y="csY2224"/>
                  </a:cxn>
                  <a:cxn ang="0">
                    <a:pos x="csX2225" y="csY2225"/>
                  </a:cxn>
                  <a:cxn ang="0">
                    <a:pos x="csX2226" y="csY2226"/>
                  </a:cxn>
                  <a:cxn ang="0">
                    <a:pos x="csX2227" y="csY2227"/>
                  </a:cxn>
                  <a:cxn ang="0">
                    <a:pos x="csX2228" y="csY2228"/>
                  </a:cxn>
                  <a:cxn ang="0">
                    <a:pos x="csX2229" y="csY2229"/>
                  </a:cxn>
                  <a:cxn ang="0">
                    <a:pos x="csX2230" y="csY2230"/>
                  </a:cxn>
                  <a:cxn ang="0">
                    <a:pos x="csX2231" y="csY2231"/>
                  </a:cxn>
                  <a:cxn ang="0">
                    <a:pos x="csX2232" y="csY2232"/>
                  </a:cxn>
                  <a:cxn ang="0">
                    <a:pos x="csX2233" y="csY2233"/>
                  </a:cxn>
                  <a:cxn ang="0">
                    <a:pos x="csX2234" y="csY2234"/>
                  </a:cxn>
                  <a:cxn ang="0">
                    <a:pos x="csX2235" y="csY2235"/>
                  </a:cxn>
                  <a:cxn ang="0">
                    <a:pos x="csX2236" y="csY2236"/>
                  </a:cxn>
                  <a:cxn ang="0">
                    <a:pos x="csX2237" y="csY2237"/>
                  </a:cxn>
                  <a:cxn ang="0">
                    <a:pos x="csX2238" y="csY2238"/>
                  </a:cxn>
                  <a:cxn ang="0">
                    <a:pos x="csX2239" y="csY2239"/>
                  </a:cxn>
                  <a:cxn ang="0">
                    <a:pos x="csX2240" y="csY2240"/>
                  </a:cxn>
                  <a:cxn ang="0">
                    <a:pos x="csX2241" y="csY2241"/>
                  </a:cxn>
                  <a:cxn ang="0">
                    <a:pos x="csX2242" y="csY2242"/>
                  </a:cxn>
                  <a:cxn ang="0">
                    <a:pos x="csX2243" y="csY2243"/>
                  </a:cxn>
                  <a:cxn ang="0">
                    <a:pos x="csX2244" y="csY2244"/>
                  </a:cxn>
                  <a:cxn ang="0">
                    <a:pos x="csX2245" y="csY2245"/>
                  </a:cxn>
                  <a:cxn ang="0">
                    <a:pos x="csX2246" y="csY2246"/>
                  </a:cxn>
                  <a:cxn ang="0">
                    <a:pos x="csX2247" y="csY2247"/>
                  </a:cxn>
                  <a:cxn ang="0">
                    <a:pos x="csX2248" y="csY2248"/>
                  </a:cxn>
                  <a:cxn ang="0">
                    <a:pos x="csX2249" y="csY2249"/>
                  </a:cxn>
                  <a:cxn ang="0">
                    <a:pos x="csX2250" y="csY2250"/>
                  </a:cxn>
                  <a:cxn ang="0">
                    <a:pos x="csX2251" y="csY2251"/>
                  </a:cxn>
                  <a:cxn ang="0">
                    <a:pos x="csX2252" y="csY2252"/>
                  </a:cxn>
                  <a:cxn ang="0">
                    <a:pos x="csX2253" y="csY2253"/>
                  </a:cxn>
                  <a:cxn ang="0">
                    <a:pos x="csX2254" y="csY2254"/>
                  </a:cxn>
                  <a:cxn ang="0">
                    <a:pos x="csX2255" y="csY2255"/>
                  </a:cxn>
                  <a:cxn ang="0">
                    <a:pos x="csX2256" y="csY2256"/>
                  </a:cxn>
                  <a:cxn ang="0">
                    <a:pos x="csX2257" y="csY2257"/>
                  </a:cxn>
                  <a:cxn ang="0">
                    <a:pos x="csX2258" y="csY2258"/>
                  </a:cxn>
                  <a:cxn ang="0">
                    <a:pos x="csX2259" y="csY2259"/>
                  </a:cxn>
                  <a:cxn ang="0">
                    <a:pos x="csX2260" y="csY2260"/>
                  </a:cxn>
                  <a:cxn ang="0">
                    <a:pos x="csX2261" y="csY2261"/>
                  </a:cxn>
                  <a:cxn ang="0">
                    <a:pos x="csX2262" y="csY2262"/>
                  </a:cxn>
                  <a:cxn ang="0">
                    <a:pos x="csX2263" y="csY2263"/>
                  </a:cxn>
                  <a:cxn ang="0">
                    <a:pos x="csX2264" y="csY2264"/>
                  </a:cxn>
                  <a:cxn ang="0">
                    <a:pos x="csX2265" y="csY2265"/>
                  </a:cxn>
                  <a:cxn ang="0">
                    <a:pos x="csX2266" y="csY2266"/>
                  </a:cxn>
                  <a:cxn ang="0">
                    <a:pos x="csX2267" y="csY2267"/>
                  </a:cxn>
                  <a:cxn ang="0">
                    <a:pos x="csX2268" y="csY2268"/>
                  </a:cxn>
                  <a:cxn ang="0">
                    <a:pos x="csX2269" y="csY2269"/>
                  </a:cxn>
                  <a:cxn ang="0">
                    <a:pos x="csX2270" y="csY2270"/>
                  </a:cxn>
                  <a:cxn ang="0">
                    <a:pos x="csX2271" y="csY2271"/>
                  </a:cxn>
                  <a:cxn ang="0">
                    <a:pos x="csX2272" y="csY2272"/>
                  </a:cxn>
                  <a:cxn ang="0">
                    <a:pos x="csX2273" y="csY2273"/>
                  </a:cxn>
                  <a:cxn ang="0">
                    <a:pos x="csX2274" y="csY2274"/>
                  </a:cxn>
                  <a:cxn ang="0">
                    <a:pos x="csX2275" y="csY2275"/>
                  </a:cxn>
                  <a:cxn ang="0">
                    <a:pos x="csX2276" y="csY2276"/>
                  </a:cxn>
                  <a:cxn ang="0">
                    <a:pos x="csX2277" y="csY2277"/>
                  </a:cxn>
                  <a:cxn ang="0">
                    <a:pos x="csX2278" y="csY2278"/>
                  </a:cxn>
                  <a:cxn ang="0">
                    <a:pos x="csX2279" y="csY2279"/>
                  </a:cxn>
                  <a:cxn ang="0">
                    <a:pos x="csX2280" y="csY2280"/>
                  </a:cxn>
                  <a:cxn ang="0">
                    <a:pos x="csX2281" y="csY2281"/>
                  </a:cxn>
                  <a:cxn ang="0">
                    <a:pos x="csX2282" y="csY2282"/>
                  </a:cxn>
                  <a:cxn ang="0">
                    <a:pos x="csX2283" y="csY2283"/>
                  </a:cxn>
                  <a:cxn ang="0">
                    <a:pos x="csX2284" y="csY2284"/>
                  </a:cxn>
                  <a:cxn ang="0">
                    <a:pos x="csX2285" y="csY2285"/>
                  </a:cxn>
                  <a:cxn ang="0">
                    <a:pos x="csX2286" y="csY2286"/>
                  </a:cxn>
                  <a:cxn ang="0">
                    <a:pos x="csX2287" y="csY2287"/>
                  </a:cxn>
                  <a:cxn ang="0">
                    <a:pos x="csX2288" y="csY2288"/>
                  </a:cxn>
                  <a:cxn ang="0">
                    <a:pos x="csX2289" y="csY2289"/>
                  </a:cxn>
                  <a:cxn ang="0">
                    <a:pos x="csX2290" y="csY2290"/>
                  </a:cxn>
                  <a:cxn ang="0">
                    <a:pos x="csX2291" y="csY2291"/>
                  </a:cxn>
                  <a:cxn ang="0">
                    <a:pos x="csX2292" y="csY2292"/>
                  </a:cxn>
                  <a:cxn ang="0">
                    <a:pos x="csX2293" y="csY2293"/>
                  </a:cxn>
                  <a:cxn ang="0">
                    <a:pos x="csX2294" y="csY2294"/>
                  </a:cxn>
                  <a:cxn ang="0">
                    <a:pos x="csX2295" y="csY2295"/>
                  </a:cxn>
                  <a:cxn ang="0">
                    <a:pos x="csX2296" y="csY2296"/>
                  </a:cxn>
                  <a:cxn ang="0">
                    <a:pos x="csX2297" y="csY2297"/>
                  </a:cxn>
                  <a:cxn ang="0">
                    <a:pos x="csX2298" y="csY2298"/>
                  </a:cxn>
                  <a:cxn ang="0">
                    <a:pos x="csX2299" y="csY2299"/>
                  </a:cxn>
                  <a:cxn ang="0">
                    <a:pos x="csX2300" y="csY2300"/>
                  </a:cxn>
                  <a:cxn ang="0">
                    <a:pos x="csX2301" y="csY2301"/>
                  </a:cxn>
                  <a:cxn ang="0">
                    <a:pos x="csX2302" y="csY2302"/>
                  </a:cxn>
                  <a:cxn ang="0">
                    <a:pos x="csX2303" y="csY2303"/>
                  </a:cxn>
                  <a:cxn ang="0">
                    <a:pos x="csX2304" y="csY2304"/>
                  </a:cxn>
                  <a:cxn ang="0">
                    <a:pos x="csX2305" y="csY2305"/>
                  </a:cxn>
                  <a:cxn ang="0">
                    <a:pos x="csX2306" y="csY2306"/>
                  </a:cxn>
                  <a:cxn ang="0">
                    <a:pos x="csX2307" y="csY2307"/>
                  </a:cxn>
                  <a:cxn ang="0">
                    <a:pos x="csX2308" y="csY2308"/>
                  </a:cxn>
                  <a:cxn ang="0">
                    <a:pos x="csX2309" y="csY2309"/>
                  </a:cxn>
                  <a:cxn ang="0">
                    <a:pos x="csX2310" y="csY2310"/>
                  </a:cxn>
                  <a:cxn ang="0">
                    <a:pos x="csX2311" y="csY2311"/>
                  </a:cxn>
                  <a:cxn ang="0">
                    <a:pos x="csX2312" y="csY2312"/>
                  </a:cxn>
                  <a:cxn ang="0">
                    <a:pos x="csX2313" y="csY2313"/>
                  </a:cxn>
                  <a:cxn ang="0">
                    <a:pos x="csX2314" y="csY2314"/>
                  </a:cxn>
                  <a:cxn ang="0">
                    <a:pos x="csX2315" y="csY2315"/>
                  </a:cxn>
                  <a:cxn ang="0">
                    <a:pos x="csX2316" y="csY2316"/>
                  </a:cxn>
                  <a:cxn ang="0">
                    <a:pos x="csX2317" y="csY2317"/>
                  </a:cxn>
                  <a:cxn ang="0">
                    <a:pos x="csX2318" y="csY2318"/>
                  </a:cxn>
                  <a:cxn ang="0">
                    <a:pos x="csX2319" y="csY2319"/>
                  </a:cxn>
                  <a:cxn ang="0">
                    <a:pos x="csX2320" y="csY2320"/>
                  </a:cxn>
                  <a:cxn ang="0">
                    <a:pos x="csX2321" y="csY2321"/>
                  </a:cxn>
                  <a:cxn ang="0">
                    <a:pos x="csX2322" y="csY2322"/>
                  </a:cxn>
                  <a:cxn ang="0">
                    <a:pos x="csX2323" y="csY2323"/>
                  </a:cxn>
                  <a:cxn ang="0">
                    <a:pos x="csX2324" y="csY2324"/>
                  </a:cxn>
                  <a:cxn ang="0">
                    <a:pos x="csX2325" y="csY2325"/>
                  </a:cxn>
                  <a:cxn ang="0">
                    <a:pos x="csX2326" y="csY2326"/>
                  </a:cxn>
                  <a:cxn ang="0">
                    <a:pos x="csX2327" y="csY2327"/>
                  </a:cxn>
                  <a:cxn ang="0">
                    <a:pos x="csX2328" y="csY2328"/>
                  </a:cxn>
                  <a:cxn ang="0">
                    <a:pos x="csX2329" y="csY2329"/>
                  </a:cxn>
                  <a:cxn ang="0">
                    <a:pos x="csX2330" y="csY2330"/>
                  </a:cxn>
                  <a:cxn ang="0">
                    <a:pos x="csX2331" y="csY2331"/>
                  </a:cxn>
                  <a:cxn ang="0">
                    <a:pos x="csX2332" y="csY2332"/>
                  </a:cxn>
                  <a:cxn ang="0">
                    <a:pos x="csX2333" y="csY2333"/>
                  </a:cxn>
                  <a:cxn ang="0">
                    <a:pos x="csX2334" y="csY2334"/>
                  </a:cxn>
                  <a:cxn ang="0">
                    <a:pos x="csX2335" y="csY2335"/>
                  </a:cxn>
                  <a:cxn ang="0">
                    <a:pos x="csX2336" y="csY2336"/>
                  </a:cxn>
                  <a:cxn ang="0">
                    <a:pos x="csX2337" y="csY2337"/>
                  </a:cxn>
                  <a:cxn ang="0">
                    <a:pos x="csX2338" y="csY2338"/>
                  </a:cxn>
                  <a:cxn ang="0">
                    <a:pos x="csX2339" y="csY2339"/>
                  </a:cxn>
                  <a:cxn ang="0">
                    <a:pos x="csX2340" y="csY2340"/>
                  </a:cxn>
                  <a:cxn ang="0">
                    <a:pos x="csX2341" y="csY2341"/>
                  </a:cxn>
                  <a:cxn ang="0">
                    <a:pos x="csX2342" y="csY2342"/>
                  </a:cxn>
                  <a:cxn ang="0">
                    <a:pos x="csX2343" y="csY2343"/>
                  </a:cxn>
                  <a:cxn ang="0">
                    <a:pos x="csX2344" y="csY2344"/>
                  </a:cxn>
                  <a:cxn ang="0">
                    <a:pos x="csX2345" y="csY2345"/>
                  </a:cxn>
                  <a:cxn ang="0">
                    <a:pos x="csX2346" y="csY2346"/>
                  </a:cxn>
                  <a:cxn ang="0">
                    <a:pos x="csX2347" y="csY2347"/>
                  </a:cxn>
                  <a:cxn ang="0">
                    <a:pos x="csX2348" y="csY2348"/>
                  </a:cxn>
                  <a:cxn ang="0">
                    <a:pos x="csX2349" y="csY2349"/>
                  </a:cxn>
                  <a:cxn ang="0">
                    <a:pos x="csX2350" y="csY2350"/>
                  </a:cxn>
                  <a:cxn ang="0">
                    <a:pos x="csX2351" y="csY2351"/>
                  </a:cxn>
                  <a:cxn ang="0">
                    <a:pos x="csX2352" y="csY2352"/>
                  </a:cxn>
                  <a:cxn ang="0">
                    <a:pos x="csX2353" y="csY2353"/>
                  </a:cxn>
                  <a:cxn ang="0">
                    <a:pos x="csX2354" y="csY2354"/>
                  </a:cxn>
                  <a:cxn ang="0">
                    <a:pos x="csX2355" y="csY2355"/>
                  </a:cxn>
                  <a:cxn ang="0">
                    <a:pos x="csX2356" y="csY2356"/>
                  </a:cxn>
                  <a:cxn ang="0">
                    <a:pos x="csX2357" y="csY2357"/>
                  </a:cxn>
                  <a:cxn ang="0">
                    <a:pos x="csX2358" y="csY2358"/>
                  </a:cxn>
                  <a:cxn ang="0">
                    <a:pos x="csX2359" y="csY2359"/>
                  </a:cxn>
                  <a:cxn ang="0">
                    <a:pos x="csX2360" y="csY2360"/>
                  </a:cxn>
                  <a:cxn ang="0">
                    <a:pos x="csX2361" y="csY2361"/>
                  </a:cxn>
                  <a:cxn ang="0">
                    <a:pos x="csX2362" y="csY2362"/>
                  </a:cxn>
                  <a:cxn ang="0">
                    <a:pos x="csX2363" y="csY2363"/>
                  </a:cxn>
                  <a:cxn ang="0">
                    <a:pos x="csX2364" y="csY2364"/>
                  </a:cxn>
                  <a:cxn ang="0">
                    <a:pos x="csX2365" y="csY2365"/>
                  </a:cxn>
                  <a:cxn ang="0">
                    <a:pos x="csX2366" y="csY2366"/>
                  </a:cxn>
                  <a:cxn ang="0">
                    <a:pos x="csX2367" y="csY2367"/>
                  </a:cxn>
                  <a:cxn ang="0">
                    <a:pos x="csX2368" y="csY2368"/>
                  </a:cxn>
                  <a:cxn ang="0">
                    <a:pos x="csX2369" y="csY2369"/>
                  </a:cxn>
                  <a:cxn ang="0">
                    <a:pos x="csX2370" y="csY2370"/>
                  </a:cxn>
                  <a:cxn ang="0">
                    <a:pos x="csX2371" y="csY2371"/>
                  </a:cxn>
                  <a:cxn ang="0">
                    <a:pos x="csX2372" y="csY2372"/>
                  </a:cxn>
                  <a:cxn ang="0">
                    <a:pos x="csX2373" y="csY2373"/>
                  </a:cxn>
                  <a:cxn ang="0">
                    <a:pos x="csX2374" y="csY2374"/>
                  </a:cxn>
                  <a:cxn ang="0">
                    <a:pos x="csX2375" y="csY2375"/>
                  </a:cxn>
                  <a:cxn ang="0">
                    <a:pos x="csX2376" y="csY2376"/>
                  </a:cxn>
                  <a:cxn ang="0">
                    <a:pos x="csX2377" y="csY2377"/>
                  </a:cxn>
                  <a:cxn ang="0">
                    <a:pos x="csX2378" y="csY2378"/>
                  </a:cxn>
                  <a:cxn ang="0">
                    <a:pos x="csX2379" y="csY2379"/>
                  </a:cxn>
                  <a:cxn ang="0">
                    <a:pos x="csX2380" y="csY2380"/>
                  </a:cxn>
                  <a:cxn ang="0">
                    <a:pos x="csX2381" y="csY2381"/>
                  </a:cxn>
                  <a:cxn ang="0">
                    <a:pos x="csX2382" y="csY2382"/>
                  </a:cxn>
                  <a:cxn ang="0">
                    <a:pos x="csX2383" y="csY2383"/>
                  </a:cxn>
                  <a:cxn ang="0">
                    <a:pos x="csX2384" y="csY2384"/>
                  </a:cxn>
                  <a:cxn ang="0">
                    <a:pos x="csX2385" y="csY2385"/>
                  </a:cxn>
                  <a:cxn ang="0">
                    <a:pos x="csX2386" y="csY2386"/>
                  </a:cxn>
                  <a:cxn ang="0">
                    <a:pos x="csX2387" y="csY2387"/>
                  </a:cxn>
                  <a:cxn ang="0">
                    <a:pos x="csX2388" y="csY2388"/>
                  </a:cxn>
                  <a:cxn ang="0">
                    <a:pos x="csX2389" y="csY2389"/>
                  </a:cxn>
                  <a:cxn ang="0">
                    <a:pos x="csX2390" y="csY2390"/>
                  </a:cxn>
                  <a:cxn ang="0">
                    <a:pos x="csX2391" y="csY2391"/>
                  </a:cxn>
                  <a:cxn ang="0">
                    <a:pos x="csX2392" y="csY2392"/>
                  </a:cxn>
                  <a:cxn ang="0">
                    <a:pos x="csX2393" y="csY2393"/>
                  </a:cxn>
                  <a:cxn ang="0">
                    <a:pos x="csX2394" y="csY2394"/>
                  </a:cxn>
                  <a:cxn ang="0">
                    <a:pos x="csX2395" y="csY2395"/>
                  </a:cxn>
                  <a:cxn ang="0">
                    <a:pos x="csX2396" y="csY2396"/>
                  </a:cxn>
                  <a:cxn ang="0">
                    <a:pos x="csX2397" y="csY2397"/>
                  </a:cxn>
                  <a:cxn ang="0">
                    <a:pos x="csX2398" y="csY2398"/>
                  </a:cxn>
                  <a:cxn ang="0">
                    <a:pos x="csX2399" y="csY2399"/>
                  </a:cxn>
                  <a:cxn ang="0">
                    <a:pos x="csX2400" y="csY2400"/>
                  </a:cxn>
                  <a:cxn ang="0">
                    <a:pos x="csX2401" y="csY2401"/>
                  </a:cxn>
                  <a:cxn ang="0">
                    <a:pos x="csX2402" y="csY2402"/>
                  </a:cxn>
                  <a:cxn ang="0">
                    <a:pos x="csX2403" y="csY2403"/>
                  </a:cxn>
                  <a:cxn ang="0">
                    <a:pos x="csX2404" y="csY2404"/>
                  </a:cxn>
                  <a:cxn ang="0">
                    <a:pos x="csX2405" y="csY2405"/>
                  </a:cxn>
                  <a:cxn ang="0">
                    <a:pos x="csX2406" y="csY2406"/>
                  </a:cxn>
                  <a:cxn ang="0">
                    <a:pos x="csX2407" y="csY2407"/>
                  </a:cxn>
                  <a:cxn ang="0">
                    <a:pos x="csX2408" y="csY2408"/>
                  </a:cxn>
                  <a:cxn ang="0">
                    <a:pos x="csX2409" y="csY2409"/>
                  </a:cxn>
                  <a:cxn ang="0">
                    <a:pos x="csX2410" y="csY2410"/>
                  </a:cxn>
                  <a:cxn ang="0">
                    <a:pos x="csX2411" y="csY2411"/>
                  </a:cxn>
                  <a:cxn ang="0">
                    <a:pos x="csX2412" y="csY2412"/>
                  </a:cxn>
                  <a:cxn ang="0">
                    <a:pos x="csX2413" y="csY2413"/>
                  </a:cxn>
                  <a:cxn ang="0">
                    <a:pos x="csX2414" y="csY2414"/>
                  </a:cxn>
                  <a:cxn ang="0">
                    <a:pos x="csX2415" y="csY2415"/>
                  </a:cxn>
                  <a:cxn ang="0">
                    <a:pos x="csX2416" y="csY2416"/>
                  </a:cxn>
                  <a:cxn ang="0">
                    <a:pos x="csX2417" y="csY2417"/>
                  </a:cxn>
                  <a:cxn ang="0">
                    <a:pos x="csX2418" y="csY2418"/>
                  </a:cxn>
                  <a:cxn ang="0">
                    <a:pos x="csX2419" y="csY2419"/>
                  </a:cxn>
                  <a:cxn ang="0">
                    <a:pos x="csX2420" y="csY2420"/>
                  </a:cxn>
                  <a:cxn ang="0">
                    <a:pos x="csX2421" y="csY2421"/>
                  </a:cxn>
                  <a:cxn ang="0">
                    <a:pos x="csX2422" y="csY2422"/>
                  </a:cxn>
                  <a:cxn ang="0">
                    <a:pos x="csX2423" y="csY2423"/>
                  </a:cxn>
                  <a:cxn ang="0">
                    <a:pos x="csX2424" y="csY2424"/>
                  </a:cxn>
                  <a:cxn ang="0">
                    <a:pos x="csX2425" y="csY2425"/>
                  </a:cxn>
                  <a:cxn ang="0">
                    <a:pos x="csX2426" y="csY2426"/>
                  </a:cxn>
                  <a:cxn ang="0">
                    <a:pos x="csX2427" y="csY2427"/>
                  </a:cxn>
                  <a:cxn ang="0">
                    <a:pos x="csX2428" y="csY2428"/>
                  </a:cxn>
                  <a:cxn ang="0">
                    <a:pos x="csX2429" y="csY2429"/>
                  </a:cxn>
                  <a:cxn ang="0">
                    <a:pos x="csX2430" y="csY2430"/>
                  </a:cxn>
                  <a:cxn ang="0">
                    <a:pos x="csX2431" y="csY2431"/>
                  </a:cxn>
                  <a:cxn ang="0">
                    <a:pos x="csX2432" y="csY2432"/>
                  </a:cxn>
                  <a:cxn ang="0">
                    <a:pos x="csX2433" y="csY2433"/>
                  </a:cxn>
                  <a:cxn ang="0">
                    <a:pos x="csX2434" y="csY2434"/>
                  </a:cxn>
                  <a:cxn ang="0">
                    <a:pos x="csX2435" y="csY2435"/>
                  </a:cxn>
                  <a:cxn ang="0">
                    <a:pos x="csX2436" y="csY2436"/>
                  </a:cxn>
                  <a:cxn ang="0">
                    <a:pos x="csX2437" y="csY2437"/>
                  </a:cxn>
                  <a:cxn ang="0">
                    <a:pos x="csX2438" y="csY2438"/>
                  </a:cxn>
                  <a:cxn ang="0">
                    <a:pos x="csX2439" y="csY2439"/>
                  </a:cxn>
                  <a:cxn ang="0">
                    <a:pos x="csX2440" y="csY2440"/>
                  </a:cxn>
                  <a:cxn ang="0">
                    <a:pos x="csX2441" y="csY2441"/>
                  </a:cxn>
                  <a:cxn ang="0">
                    <a:pos x="csX2442" y="csY2442"/>
                  </a:cxn>
                  <a:cxn ang="0">
                    <a:pos x="csX2443" y="csY2443"/>
                  </a:cxn>
                  <a:cxn ang="0">
                    <a:pos x="csX2444" y="csY2444"/>
                  </a:cxn>
                  <a:cxn ang="0">
                    <a:pos x="csX2445" y="csY2445"/>
                  </a:cxn>
                  <a:cxn ang="0">
                    <a:pos x="csX2446" y="csY2446"/>
                  </a:cxn>
                  <a:cxn ang="0">
                    <a:pos x="csX2447" y="csY2447"/>
                  </a:cxn>
                  <a:cxn ang="0">
                    <a:pos x="csX2448" y="csY2448"/>
                  </a:cxn>
                  <a:cxn ang="0">
                    <a:pos x="csX2449" y="csY2449"/>
                  </a:cxn>
                  <a:cxn ang="0">
                    <a:pos x="csX2450" y="csY2450"/>
                  </a:cxn>
                  <a:cxn ang="0">
                    <a:pos x="csX2451" y="csY2451"/>
                  </a:cxn>
                  <a:cxn ang="0">
                    <a:pos x="csX2452" y="csY2452"/>
                  </a:cxn>
                  <a:cxn ang="0">
                    <a:pos x="csX2453" y="csY2453"/>
                  </a:cxn>
                  <a:cxn ang="0">
                    <a:pos x="csX2454" y="csY2454"/>
                  </a:cxn>
                  <a:cxn ang="0">
                    <a:pos x="csX2455" y="csY2455"/>
                  </a:cxn>
                  <a:cxn ang="0">
                    <a:pos x="csX2456" y="csY2456"/>
                  </a:cxn>
                  <a:cxn ang="0">
                    <a:pos x="csX2457" y="csY2457"/>
                  </a:cxn>
                  <a:cxn ang="0">
                    <a:pos x="csX2458" y="csY2458"/>
                  </a:cxn>
                  <a:cxn ang="0">
                    <a:pos x="csX2459" y="csY2459"/>
                  </a:cxn>
                  <a:cxn ang="0">
                    <a:pos x="csX2460" y="csY2460"/>
                  </a:cxn>
                  <a:cxn ang="0">
                    <a:pos x="csX2461" y="csY2461"/>
                  </a:cxn>
                  <a:cxn ang="0">
                    <a:pos x="csX2462" y="csY2462"/>
                  </a:cxn>
                  <a:cxn ang="0">
                    <a:pos x="csX2463" y="csY2463"/>
                  </a:cxn>
                  <a:cxn ang="0">
                    <a:pos x="csX2464" y="csY2464"/>
                  </a:cxn>
                  <a:cxn ang="0">
                    <a:pos x="csX2465" y="csY2465"/>
                  </a:cxn>
                  <a:cxn ang="0">
                    <a:pos x="csX2466" y="csY2466"/>
                  </a:cxn>
                  <a:cxn ang="0">
                    <a:pos x="csX2467" y="csY2467"/>
                  </a:cxn>
                  <a:cxn ang="0">
                    <a:pos x="csX2468" y="csY2468"/>
                  </a:cxn>
                  <a:cxn ang="0">
                    <a:pos x="csX2469" y="csY2469"/>
                  </a:cxn>
                  <a:cxn ang="0">
                    <a:pos x="csX2470" y="csY2470"/>
                  </a:cxn>
                  <a:cxn ang="0">
                    <a:pos x="csX2471" y="csY2471"/>
                  </a:cxn>
                  <a:cxn ang="0">
                    <a:pos x="csX2472" y="csY2472"/>
                  </a:cxn>
                  <a:cxn ang="0">
                    <a:pos x="csX2473" y="csY2473"/>
                  </a:cxn>
                  <a:cxn ang="0">
                    <a:pos x="csX2474" y="csY2474"/>
                  </a:cxn>
                  <a:cxn ang="0">
                    <a:pos x="csX2475" y="csY2475"/>
                  </a:cxn>
                  <a:cxn ang="0">
                    <a:pos x="csX2476" y="csY2476"/>
                  </a:cxn>
                  <a:cxn ang="0">
                    <a:pos x="csX2477" y="csY2477"/>
                  </a:cxn>
                  <a:cxn ang="0">
                    <a:pos x="csX2478" y="csY2478"/>
                  </a:cxn>
                  <a:cxn ang="0">
                    <a:pos x="csX2479" y="csY2479"/>
                  </a:cxn>
                  <a:cxn ang="0">
                    <a:pos x="csX2480" y="csY2480"/>
                  </a:cxn>
                  <a:cxn ang="0">
                    <a:pos x="csX2481" y="csY2481"/>
                  </a:cxn>
                  <a:cxn ang="0">
                    <a:pos x="csX2482" y="csY2482"/>
                  </a:cxn>
                  <a:cxn ang="0">
                    <a:pos x="csX2483" y="csY2483"/>
                  </a:cxn>
                  <a:cxn ang="0">
                    <a:pos x="csX2484" y="csY2484"/>
                  </a:cxn>
                  <a:cxn ang="0">
                    <a:pos x="csX2485" y="csY2485"/>
                  </a:cxn>
                  <a:cxn ang="0">
                    <a:pos x="csX2486" y="csY2486"/>
                  </a:cxn>
                  <a:cxn ang="0">
                    <a:pos x="csX2487" y="csY2487"/>
                  </a:cxn>
                  <a:cxn ang="0">
                    <a:pos x="csX2488" y="csY2488"/>
                  </a:cxn>
                  <a:cxn ang="0">
                    <a:pos x="csX2489" y="csY2489"/>
                  </a:cxn>
                  <a:cxn ang="0">
                    <a:pos x="csX2490" y="csY2490"/>
                  </a:cxn>
                  <a:cxn ang="0">
                    <a:pos x="csX2491" y="csY2491"/>
                  </a:cxn>
                  <a:cxn ang="0">
                    <a:pos x="csX2492" y="csY2492"/>
                  </a:cxn>
                  <a:cxn ang="0">
                    <a:pos x="csX2493" y="csY2493"/>
                  </a:cxn>
                  <a:cxn ang="0">
                    <a:pos x="csX2494" y="csY2494"/>
                  </a:cxn>
                  <a:cxn ang="0">
                    <a:pos x="csX2495" y="csY2495"/>
                  </a:cxn>
                  <a:cxn ang="0">
                    <a:pos x="csX2496" y="csY2496"/>
                  </a:cxn>
                  <a:cxn ang="0">
                    <a:pos x="csX2497" y="csY2497"/>
                  </a:cxn>
                  <a:cxn ang="0">
                    <a:pos x="csX2498" y="csY2498"/>
                  </a:cxn>
                  <a:cxn ang="0">
                    <a:pos x="csX2499" y="csY2499"/>
                  </a:cxn>
                  <a:cxn ang="0">
                    <a:pos x="csX2500" y="csY2500"/>
                  </a:cxn>
                  <a:cxn ang="0">
                    <a:pos x="csX2501" y="csY2501"/>
                  </a:cxn>
                  <a:cxn ang="0">
                    <a:pos x="csX2502" y="csY2502"/>
                  </a:cxn>
                  <a:cxn ang="0">
                    <a:pos x="csX2503" y="csY2503"/>
                  </a:cxn>
                  <a:cxn ang="0">
                    <a:pos x="csX2504" y="csY2504"/>
                  </a:cxn>
                  <a:cxn ang="0">
                    <a:pos x="csX2505" y="csY2505"/>
                  </a:cxn>
                  <a:cxn ang="0">
                    <a:pos x="csX2506" y="csY2506"/>
                  </a:cxn>
                  <a:cxn ang="0">
                    <a:pos x="csX2507" y="csY2507"/>
                  </a:cxn>
                  <a:cxn ang="0">
                    <a:pos x="csX2508" y="csY2508"/>
                  </a:cxn>
                  <a:cxn ang="0">
                    <a:pos x="csX2509" y="csY2509"/>
                  </a:cxn>
                  <a:cxn ang="0">
                    <a:pos x="csX2510" y="csY2510"/>
                  </a:cxn>
                  <a:cxn ang="0">
                    <a:pos x="csX2511" y="csY2511"/>
                  </a:cxn>
                  <a:cxn ang="0">
                    <a:pos x="csX2512" y="csY2512"/>
                  </a:cxn>
                  <a:cxn ang="0">
                    <a:pos x="csX2513" y="csY2513"/>
                  </a:cxn>
                  <a:cxn ang="0">
                    <a:pos x="csX2514" y="csY2514"/>
                  </a:cxn>
                  <a:cxn ang="0">
                    <a:pos x="csX2515" y="csY2515"/>
                  </a:cxn>
                  <a:cxn ang="0">
                    <a:pos x="csX2516" y="csY2516"/>
                  </a:cxn>
                  <a:cxn ang="0">
                    <a:pos x="csX2517" y="csY2517"/>
                  </a:cxn>
                  <a:cxn ang="0">
                    <a:pos x="csX2518" y="csY2518"/>
                  </a:cxn>
                  <a:cxn ang="0">
                    <a:pos x="csX2519" y="csY2519"/>
                  </a:cxn>
                  <a:cxn ang="0">
                    <a:pos x="csX2520" y="csY2520"/>
                  </a:cxn>
                  <a:cxn ang="0">
                    <a:pos x="csX2521" y="csY2521"/>
                  </a:cxn>
                  <a:cxn ang="0">
                    <a:pos x="csX2522" y="csY2522"/>
                  </a:cxn>
                  <a:cxn ang="0">
                    <a:pos x="csX2523" y="csY2523"/>
                  </a:cxn>
                  <a:cxn ang="0">
                    <a:pos x="csX2524" y="csY2524"/>
                  </a:cxn>
                  <a:cxn ang="0">
                    <a:pos x="csX2525" y="csY2525"/>
                  </a:cxn>
                  <a:cxn ang="0">
                    <a:pos x="csX2526" y="csY2526"/>
                  </a:cxn>
                  <a:cxn ang="0">
                    <a:pos x="csX2527" y="csY2527"/>
                  </a:cxn>
                  <a:cxn ang="0">
                    <a:pos x="csX2528" y="csY2528"/>
                  </a:cxn>
                  <a:cxn ang="0">
                    <a:pos x="csX2529" y="csY2529"/>
                  </a:cxn>
                  <a:cxn ang="0">
                    <a:pos x="csX2530" y="csY2530"/>
                  </a:cxn>
                  <a:cxn ang="0">
                    <a:pos x="csX2531" y="csY2531"/>
                  </a:cxn>
                  <a:cxn ang="0">
                    <a:pos x="csX2532" y="csY2532"/>
                  </a:cxn>
                  <a:cxn ang="0">
                    <a:pos x="csX2533" y="csY2533"/>
                  </a:cxn>
                  <a:cxn ang="0">
                    <a:pos x="csX2534" y="csY2534"/>
                  </a:cxn>
                  <a:cxn ang="0">
                    <a:pos x="csX2535" y="csY2535"/>
                  </a:cxn>
                  <a:cxn ang="0">
                    <a:pos x="csX2536" y="csY2536"/>
                  </a:cxn>
                  <a:cxn ang="0">
                    <a:pos x="csX2537" y="csY2537"/>
                  </a:cxn>
                  <a:cxn ang="0">
                    <a:pos x="csX2538" y="csY2538"/>
                  </a:cxn>
                  <a:cxn ang="0">
                    <a:pos x="csX2539" y="csY2539"/>
                  </a:cxn>
                  <a:cxn ang="0">
                    <a:pos x="csX2540" y="csY2540"/>
                  </a:cxn>
                  <a:cxn ang="0">
                    <a:pos x="csX2541" y="csY2541"/>
                  </a:cxn>
                  <a:cxn ang="0">
                    <a:pos x="csX2542" y="csY2542"/>
                  </a:cxn>
                  <a:cxn ang="0">
                    <a:pos x="csX2543" y="csY2543"/>
                  </a:cxn>
                  <a:cxn ang="0">
                    <a:pos x="csX2544" y="csY2544"/>
                  </a:cxn>
                  <a:cxn ang="0">
                    <a:pos x="csX2545" y="csY2545"/>
                  </a:cxn>
                  <a:cxn ang="0">
                    <a:pos x="csX2546" y="csY2546"/>
                  </a:cxn>
                  <a:cxn ang="0">
                    <a:pos x="csX2547" y="csY2547"/>
                  </a:cxn>
                  <a:cxn ang="0">
                    <a:pos x="csX2548" y="csY2548"/>
                  </a:cxn>
                  <a:cxn ang="0">
                    <a:pos x="csX2549" y="csY2549"/>
                  </a:cxn>
                  <a:cxn ang="0">
                    <a:pos x="csX2550" y="csY2550"/>
                  </a:cxn>
                  <a:cxn ang="0">
                    <a:pos x="csX2551" y="csY2551"/>
                  </a:cxn>
                  <a:cxn ang="0">
                    <a:pos x="csX2552" y="csY2552"/>
                  </a:cxn>
                  <a:cxn ang="0">
                    <a:pos x="csX2553" y="csY2553"/>
                  </a:cxn>
                  <a:cxn ang="0">
                    <a:pos x="csX2554" y="csY2554"/>
                  </a:cxn>
                  <a:cxn ang="0">
                    <a:pos x="csX2555" y="csY2555"/>
                  </a:cxn>
                  <a:cxn ang="0">
                    <a:pos x="csX2556" y="csY2556"/>
                  </a:cxn>
                  <a:cxn ang="0">
                    <a:pos x="csX2557" y="csY2557"/>
                  </a:cxn>
                  <a:cxn ang="0">
                    <a:pos x="csX2558" y="csY2558"/>
                  </a:cxn>
                  <a:cxn ang="0">
                    <a:pos x="csX2559" y="csY2559"/>
                  </a:cxn>
                  <a:cxn ang="0">
                    <a:pos x="csX2560" y="csY2560"/>
                  </a:cxn>
                  <a:cxn ang="0">
                    <a:pos x="csX2561" y="csY2561"/>
                  </a:cxn>
                  <a:cxn ang="0">
                    <a:pos x="csX2562" y="csY2562"/>
                  </a:cxn>
                  <a:cxn ang="0">
                    <a:pos x="csX2563" y="csY2563"/>
                  </a:cxn>
                  <a:cxn ang="0">
                    <a:pos x="csX2564" y="csY2564"/>
                  </a:cxn>
                  <a:cxn ang="0">
                    <a:pos x="csX2565" y="csY2565"/>
                  </a:cxn>
                  <a:cxn ang="0">
                    <a:pos x="csX2566" y="csY2566"/>
                  </a:cxn>
                  <a:cxn ang="0">
                    <a:pos x="csX2567" y="csY2567"/>
                  </a:cxn>
                  <a:cxn ang="0">
                    <a:pos x="csX2568" y="csY2568"/>
                  </a:cxn>
                  <a:cxn ang="0">
                    <a:pos x="csX2569" y="csY2569"/>
                  </a:cxn>
                  <a:cxn ang="0">
                    <a:pos x="csX2570" y="csY2570"/>
                  </a:cxn>
                  <a:cxn ang="0">
                    <a:pos x="csX2571" y="csY2571"/>
                  </a:cxn>
                  <a:cxn ang="0">
                    <a:pos x="csX2572" y="csY2572"/>
                  </a:cxn>
                  <a:cxn ang="0">
                    <a:pos x="csX2573" y="csY2573"/>
                  </a:cxn>
                  <a:cxn ang="0">
                    <a:pos x="csX2574" y="csY2574"/>
                  </a:cxn>
                  <a:cxn ang="0">
                    <a:pos x="csX2575" y="csY2575"/>
                  </a:cxn>
                  <a:cxn ang="0">
                    <a:pos x="csX2576" y="csY2576"/>
                  </a:cxn>
                  <a:cxn ang="0">
                    <a:pos x="csX2577" y="csY2577"/>
                  </a:cxn>
                  <a:cxn ang="0">
                    <a:pos x="csX2578" y="csY2578"/>
                  </a:cxn>
                  <a:cxn ang="0">
                    <a:pos x="csX2579" y="csY2579"/>
                  </a:cxn>
                  <a:cxn ang="0">
                    <a:pos x="csX2580" y="csY2580"/>
                  </a:cxn>
                  <a:cxn ang="0">
                    <a:pos x="csX2581" y="csY2581"/>
                  </a:cxn>
                  <a:cxn ang="0">
                    <a:pos x="csX2582" y="csY2582"/>
                  </a:cxn>
                  <a:cxn ang="0">
                    <a:pos x="csX2583" y="csY2583"/>
                  </a:cxn>
                  <a:cxn ang="0">
                    <a:pos x="csX2584" y="csY2584"/>
                  </a:cxn>
                  <a:cxn ang="0">
                    <a:pos x="csX2585" y="csY2585"/>
                  </a:cxn>
                  <a:cxn ang="0">
                    <a:pos x="csX2586" y="csY2586"/>
                  </a:cxn>
                  <a:cxn ang="0">
                    <a:pos x="csX2587" y="csY2587"/>
                  </a:cxn>
                  <a:cxn ang="0">
                    <a:pos x="csX2588" y="csY2588"/>
                  </a:cxn>
                  <a:cxn ang="0">
                    <a:pos x="csX2589" y="csY2589"/>
                  </a:cxn>
                  <a:cxn ang="0">
                    <a:pos x="csX2590" y="csY2590"/>
                  </a:cxn>
                  <a:cxn ang="0">
                    <a:pos x="csX2591" y="csY2591"/>
                  </a:cxn>
                  <a:cxn ang="0">
                    <a:pos x="csX2592" y="csY2592"/>
                  </a:cxn>
                  <a:cxn ang="0">
                    <a:pos x="csX2593" y="csY2593"/>
                  </a:cxn>
                  <a:cxn ang="0">
                    <a:pos x="csX2594" y="csY2594"/>
                  </a:cxn>
                  <a:cxn ang="0">
                    <a:pos x="csX2595" y="csY2595"/>
                  </a:cxn>
                  <a:cxn ang="0">
                    <a:pos x="csX2596" y="csY2596"/>
                  </a:cxn>
                  <a:cxn ang="0">
                    <a:pos x="csX2597" y="csY2597"/>
                  </a:cxn>
                  <a:cxn ang="0">
                    <a:pos x="csX2598" y="csY2598"/>
                  </a:cxn>
                  <a:cxn ang="0">
                    <a:pos x="csX2599" y="csY2599"/>
                  </a:cxn>
                  <a:cxn ang="0">
                    <a:pos x="csX2600" y="csY2600"/>
                  </a:cxn>
                  <a:cxn ang="0">
                    <a:pos x="csX2601" y="csY2601"/>
                  </a:cxn>
                  <a:cxn ang="0">
                    <a:pos x="csX2602" y="csY2602"/>
                  </a:cxn>
                  <a:cxn ang="0">
                    <a:pos x="csX2603" y="csY2603"/>
                  </a:cxn>
                  <a:cxn ang="0">
                    <a:pos x="csX2604" y="csY2604"/>
                  </a:cxn>
                  <a:cxn ang="0">
                    <a:pos x="csX2605" y="csY2605"/>
                  </a:cxn>
                  <a:cxn ang="0">
                    <a:pos x="csX2606" y="csY2606"/>
                  </a:cxn>
                  <a:cxn ang="0">
                    <a:pos x="csX2607" y="csY2607"/>
                  </a:cxn>
                  <a:cxn ang="0">
                    <a:pos x="csX2608" y="csY2608"/>
                  </a:cxn>
                  <a:cxn ang="0">
                    <a:pos x="csX2609" y="csY2609"/>
                  </a:cxn>
                  <a:cxn ang="0">
                    <a:pos x="csX2610" y="csY2610"/>
                  </a:cxn>
                  <a:cxn ang="0">
                    <a:pos x="csX2611" y="csY2611"/>
                  </a:cxn>
                  <a:cxn ang="0">
                    <a:pos x="csX2612" y="csY2612"/>
                  </a:cxn>
                  <a:cxn ang="0">
                    <a:pos x="csX2613" y="csY2613"/>
                  </a:cxn>
                  <a:cxn ang="0">
                    <a:pos x="csX2614" y="csY2614"/>
                  </a:cxn>
                  <a:cxn ang="0">
                    <a:pos x="csX2615" y="csY2615"/>
                  </a:cxn>
                  <a:cxn ang="0">
                    <a:pos x="csX2616" y="csY2616"/>
                  </a:cxn>
                  <a:cxn ang="0">
                    <a:pos x="csX2617" y="csY2617"/>
                  </a:cxn>
                  <a:cxn ang="0">
                    <a:pos x="csX2618" y="csY2618"/>
                  </a:cxn>
                  <a:cxn ang="0">
                    <a:pos x="csX2619" y="csY2619"/>
                  </a:cxn>
                  <a:cxn ang="0">
                    <a:pos x="csX2620" y="csY2620"/>
                  </a:cxn>
                  <a:cxn ang="0">
                    <a:pos x="csX2621" y="csY2621"/>
                  </a:cxn>
                  <a:cxn ang="0">
                    <a:pos x="csX2622" y="csY2622"/>
                  </a:cxn>
                  <a:cxn ang="0">
                    <a:pos x="csX2623" y="csY2623"/>
                  </a:cxn>
                  <a:cxn ang="0">
                    <a:pos x="csX2624" y="csY2624"/>
                  </a:cxn>
                  <a:cxn ang="0">
                    <a:pos x="csX2625" y="csY2625"/>
                  </a:cxn>
                  <a:cxn ang="0">
                    <a:pos x="csX2626" y="csY2626"/>
                  </a:cxn>
                  <a:cxn ang="0">
                    <a:pos x="csX2627" y="csY2627"/>
                  </a:cxn>
                  <a:cxn ang="0">
                    <a:pos x="csX2628" y="csY2628"/>
                  </a:cxn>
                  <a:cxn ang="0">
                    <a:pos x="csX2629" y="csY2629"/>
                  </a:cxn>
                  <a:cxn ang="0">
                    <a:pos x="csX2630" y="csY2630"/>
                  </a:cxn>
                  <a:cxn ang="0">
                    <a:pos x="csX2631" y="csY2631"/>
                  </a:cxn>
                  <a:cxn ang="0">
                    <a:pos x="csX2632" y="csY2632"/>
                  </a:cxn>
                  <a:cxn ang="0">
                    <a:pos x="csX2633" y="csY2633"/>
                  </a:cxn>
                  <a:cxn ang="0">
                    <a:pos x="csX2634" y="csY2634"/>
                  </a:cxn>
                  <a:cxn ang="0">
                    <a:pos x="csX2635" y="csY2635"/>
                  </a:cxn>
                  <a:cxn ang="0">
                    <a:pos x="csX2636" y="csY2636"/>
                  </a:cxn>
                  <a:cxn ang="0">
                    <a:pos x="csX2637" y="csY2637"/>
                  </a:cxn>
                  <a:cxn ang="0">
                    <a:pos x="csX2638" y="csY2638"/>
                  </a:cxn>
                  <a:cxn ang="0">
                    <a:pos x="csX2639" y="csY2639"/>
                  </a:cxn>
                  <a:cxn ang="0">
                    <a:pos x="csX2640" y="csY2640"/>
                  </a:cxn>
                  <a:cxn ang="0">
                    <a:pos x="csX2641" y="csY2641"/>
                  </a:cxn>
                  <a:cxn ang="0">
                    <a:pos x="csX2642" y="csY2642"/>
                  </a:cxn>
                  <a:cxn ang="0">
                    <a:pos x="csX2643" y="csY2643"/>
                  </a:cxn>
                  <a:cxn ang="0">
                    <a:pos x="csX2644" y="csY2644"/>
                  </a:cxn>
                  <a:cxn ang="0">
                    <a:pos x="csX2645" y="csY2645"/>
                  </a:cxn>
                  <a:cxn ang="0">
                    <a:pos x="csX2646" y="csY2646"/>
                  </a:cxn>
                  <a:cxn ang="0">
                    <a:pos x="csX2647" y="csY2647"/>
                  </a:cxn>
                  <a:cxn ang="0">
                    <a:pos x="csX2648" y="csY2648"/>
                  </a:cxn>
                  <a:cxn ang="0">
                    <a:pos x="csX2649" y="csY2649"/>
                  </a:cxn>
                  <a:cxn ang="0">
                    <a:pos x="csX2650" y="csY2650"/>
                  </a:cxn>
                  <a:cxn ang="0">
                    <a:pos x="csX2651" y="csY2651"/>
                  </a:cxn>
                  <a:cxn ang="0">
                    <a:pos x="csX2652" y="csY2652"/>
                  </a:cxn>
                  <a:cxn ang="0">
                    <a:pos x="csX2653" y="csY2653"/>
                  </a:cxn>
                  <a:cxn ang="0">
                    <a:pos x="csX2654" y="csY2654"/>
                  </a:cxn>
                  <a:cxn ang="0">
                    <a:pos x="csX2655" y="csY2655"/>
                  </a:cxn>
                  <a:cxn ang="0">
                    <a:pos x="csX2656" y="csY2656"/>
                  </a:cxn>
                  <a:cxn ang="0">
                    <a:pos x="csX2657" y="csY2657"/>
                  </a:cxn>
                  <a:cxn ang="0">
                    <a:pos x="csX2658" y="csY2658"/>
                  </a:cxn>
                  <a:cxn ang="0">
                    <a:pos x="csX2659" y="csY2659"/>
                  </a:cxn>
                  <a:cxn ang="0">
                    <a:pos x="csX2660" y="csY2660"/>
                  </a:cxn>
                  <a:cxn ang="0">
                    <a:pos x="csX2661" y="csY2661"/>
                  </a:cxn>
                  <a:cxn ang="0">
                    <a:pos x="csX2662" y="csY2662"/>
                  </a:cxn>
                  <a:cxn ang="0">
                    <a:pos x="csX2663" y="csY2663"/>
                  </a:cxn>
                  <a:cxn ang="0">
                    <a:pos x="csX2664" y="csY2664"/>
                  </a:cxn>
                  <a:cxn ang="0">
                    <a:pos x="csX2665" y="csY2665"/>
                  </a:cxn>
                  <a:cxn ang="0">
                    <a:pos x="csX2666" y="csY2666"/>
                  </a:cxn>
                  <a:cxn ang="0">
                    <a:pos x="csX2667" y="csY2667"/>
                  </a:cxn>
                  <a:cxn ang="0">
                    <a:pos x="csX2668" y="csY2668"/>
                  </a:cxn>
                  <a:cxn ang="0">
                    <a:pos x="csX2669" y="csY2669"/>
                  </a:cxn>
                  <a:cxn ang="0">
                    <a:pos x="csX2670" y="csY2670"/>
                  </a:cxn>
                  <a:cxn ang="0">
                    <a:pos x="csX2671" y="csY2671"/>
                  </a:cxn>
                  <a:cxn ang="0">
                    <a:pos x="csX2672" y="csY2672"/>
                  </a:cxn>
                  <a:cxn ang="0">
                    <a:pos x="csX2673" y="csY2673"/>
                  </a:cxn>
                  <a:cxn ang="0">
                    <a:pos x="csX2674" y="csY2674"/>
                  </a:cxn>
                  <a:cxn ang="0">
                    <a:pos x="csX2675" y="csY2675"/>
                  </a:cxn>
                  <a:cxn ang="0">
                    <a:pos x="csX2676" y="csY2676"/>
                  </a:cxn>
                  <a:cxn ang="0">
                    <a:pos x="csX2677" y="csY2677"/>
                  </a:cxn>
                  <a:cxn ang="0">
                    <a:pos x="csX2678" y="csY2678"/>
                  </a:cxn>
                  <a:cxn ang="0">
                    <a:pos x="csX2679" y="csY2679"/>
                  </a:cxn>
                  <a:cxn ang="0">
                    <a:pos x="csX2680" y="csY2680"/>
                  </a:cxn>
                  <a:cxn ang="0">
                    <a:pos x="csX2681" y="csY2681"/>
                  </a:cxn>
                  <a:cxn ang="0">
                    <a:pos x="csX2682" y="csY2682"/>
                  </a:cxn>
                  <a:cxn ang="0">
                    <a:pos x="csX2683" y="csY2683"/>
                  </a:cxn>
                  <a:cxn ang="0">
                    <a:pos x="csX2684" y="csY2684"/>
                  </a:cxn>
                  <a:cxn ang="0">
                    <a:pos x="csX2685" y="csY2685"/>
                  </a:cxn>
                  <a:cxn ang="0">
                    <a:pos x="csX2686" y="csY2686"/>
                  </a:cxn>
                  <a:cxn ang="0">
                    <a:pos x="csX2687" y="csY2687"/>
                  </a:cxn>
                  <a:cxn ang="0">
                    <a:pos x="csX2688" y="csY2688"/>
                  </a:cxn>
                  <a:cxn ang="0">
                    <a:pos x="csX2689" y="csY2689"/>
                  </a:cxn>
                  <a:cxn ang="0">
                    <a:pos x="csX2690" y="csY2690"/>
                  </a:cxn>
                  <a:cxn ang="0">
                    <a:pos x="csX2691" y="csY2691"/>
                  </a:cxn>
                  <a:cxn ang="0">
                    <a:pos x="csX2692" y="csY2692"/>
                  </a:cxn>
                  <a:cxn ang="0">
                    <a:pos x="csX2693" y="csY2693"/>
                  </a:cxn>
                  <a:cxn ang="0">
                    <a:pos x="csX2694" y="csY2694"/>
                  </a:cxn>
                  <a:cxn ang="0">
                    <a:pos x="csX2695" y="csY2695"/>
                  </a:cxn>
                  <a:cxn ang="0">
                    <a:pos x="csX2696" y="csY2696"/>
                  </a:cxn>
                  <a:cxn ang="0">
                    <a:pos x="csX2697" y="csY2697"/>
                  </a:cxn>
                  <a:cxn ang="0">
                    <a:pos x="csX2698" y="csY2698"/>
                  </a:cxn>
                  <a:cxn ang="0">
                    <a:pos x="csX2699" y="csY2699"/>
                  </a:cxn>
                  <a:cxn ang="0">
                    <a:pos x="csX2700" y="csY2700"/>
                  </a:cxn>
                  <a:cxn ang="0">
                    <a:pos x="csX2701" y="csY2701"/>
                  </a:cxn>
                  <a:cxn ang="0">
                    <a:pos x="csX2702" y="csY2702"/>
                  </a:cxn>
                  <a:cxn ang="0">
                    <a:pos x="csX2703" y="csY2703"/>
                  </a:cxn>
                  <a:cxn ang="0">
                    <a:pos x="csX2704" y="csY2704"/>
                  </a:cxn>
                  <a:cxn ang="0">
                    <a:pos x="csX2705" y="csY2705"/>
                  </a:cxn>
                  <a:cxn ang="0">
                    <a:pos x="csX2706" y="csY2706"/>
                  </a:cxn>
                  <a:cxn ang="0">
                    <a:pos x="csX2707" y="csY2707"/>
                  </a:cxn>
                  <a:cxn ang="0">
                    <a:pos x="csX2708" y="csY2708"/>
                  </a:cxn>
                  <a:cxn ang="0">
                    <a:pos x="csX2709" y="csY2709"/>
                  </a:cxn>
                  <a:cxn ang="0">
                    <a:pos x="csX2710" y="csY2710"/>
                  </a:cxn>
                  <a:cxn ang="0">
                    <a:pos x="csX2711" y="csY2711"/>
                  </a:cxn>
                  <a:cxn ang="0">
                    <a:pos x="csX2712" y="csY2712"/>
                  </a:cxn>
                  <a:cxn ang="0">
                    <a:pos x="csX2713" y="csY2713"/>
                  </a:cxn>
                  <a:cxn ang="0">
                    <a:pos x="csX2714" y="csY2714"/>
                  </a:cxn>
                  <a:cxn ang="0">
                    <a:pos x="csX2715" y="csY2715"/>
                  </a:cxn>
                  <a:cxn ang="0">
                    <a:pos x="csX2716" y="csY2716"/>
                  </a:cxn>
                  <a:cxn ang="0">
                    <a:pos x="csX2717" y="csY2717"/>
                  </a:cxn>
                  <a:cxn ang="0">
                    <a:pos x="csX2718" y="csY2718"/>
                  </a:cxn>
                  <a:cxn ang="0">
                    <a:pos x="csX2719" y="csY2719"/>
                  </a:cxn>
                  <a:cxn ang="0">
                    <a:pos x="csX2720" y="csY2720"/>
                  </a:cxn>
                  <a:cxn ang="0">
                    <a:pos x="csX2721" y="csY2721"/>
                  </a:cxn>
                  <a:cxn ang="0">
                    <a:pos x="csX2722" y="csY2722"/>
                  </a:cxn>
                  <a:cxn ang="0">
                    <a:pos x="csX2723" y="csY2723"/>
                  </a:cxn>
                  <a:cxn ang="0">
                    <a:pos x="csX2724" y="csY2724"/>
                  </a:cxn>
                  <a:cxn ang="0">
                    <a:pos x="csX2725" y="csY2725"/>
                  </a:cxn>
                  <a:cxn ang="0">
                    <a:pos x="csX2726" y="csY2726"/>
                  </a:cxn>
                  <a:cxn ang="0">
                    <a:pos x="csX2727" y="csY2727"/>
                  </a:cxn>
                  <a:cxn ang="0">
                    <a:pos x="csX2728" y="csY2728"/>
                  </a:cxn>
                  <a:cxn ang="0">
                    <a:pos x="csX2729" y="csY2729"/>
                  </a:cxn>
                  <a:cxn ang="0">
                    <a:pos x="csX2730" y="csY2730"/>
                  </a:cxn>
                  <a:cxn ang="0">
                    <a:pos x="csX2731" y="csY2731"/>
                  </a:cxn>
                  <a:cxn ang="0">
                    <a:pos x="csX2732" y="csY2732"/>
                  </a:cxn>
                  <a:cxn ang="0">
                    <a:pos x="csX2733" y="csY2733"/>
                  </a:cxn>
                  <a:cxn ang="0">
                    <a:pos x="csX2734" y="csY2734"/>
                  </a:cxn>
                  <a:cxn ang="0">
                    <a:pos x="csX2735" y="csY2735"/>
                  </a:cxn>
                  <a:cxn ang="0">
                    <a:pos x="csX2736" y="csY2736"/>
                  </a:cxn>
                  <a:cxn ang="0">
                    <a:pos x="csX2737" y="csY2737"/>
                  </a:cxn>
                  <a:cxn ang="0">
                    <a:pos x="csX2738" y="csY2738"/>
                  </a:cxn>
                  <a:cxn ang="0">
                    <a:pos x="csX2739" y="csY2739"/>
                  </a:cxn>
                  <a:cxn ang="0">
                    <a:pos x="csX2740" y="csY2740"/>
                  </a:cxn>
                  <a:cxn ang="0">
                    <a:pos x="csX2741" y="csY2741"/>
                  </a:cxn>
                  <a:cxn ang="0">
                    <a:pos x="csX2742" y="csY2742"/>
                  </a:cxn>
                  <a:cxn ang="0">
                    <a:pos x="csX2743" y="csY2743"/>
                  </a:cxn>
                  <a:cxn ang="0">
                    <a:pos x="csX2744" y="csY2744"/>
                  </a:cxn>
                  <a:cxn ang="0">
                    <a:pos x="csX2745" y="csY2745"/>
                  </a:cxn>
                  <a:cxn ang="0">
                    <a:pos x="csX2746" y="csY2746"/>
                  </a:cxn>
                  <a:cxn ang="0">
                    <a:pos x="csX2747" y="csY2747"/>
                  </a:cxn>
                  <a:cxn ang="0">
                    <a:pos x="csX2748" y="csY2748"/>
                  </a:cxn>
                  <a:cxn ang="0">
                    <a:pos x="csX2749" y="csY2749"/>
                  </a:cxn>
                  <a:cxn ang="0">
                    <a:pos x="csX2750" y="csY2750"/>
                  </a:cxn>
                  <a:cxn ang="0">
                    <a:pos x="csX2751" y="csY2751"/>
                  </a:cxn>
                  <a:cxn ang="0">
                    <a:pos x="csX2752" y="csY2752"/>
                  </a:cxn>
                  <a:cxn ang="0">
                    <a:pos x="csX2753" y="csY2753"/>
                  </a:cxn>
                  <a:cxn ang="0">
                    <a:pos x="csX2754" y="csY2754"/>
                  </a:cxn>
                  <a:cxn ang="0">
                    <a:pos x="csX2755" y="csY2755"/>
                  </a:cxn>
                  <a:cxn ang="0">
                    <a:pos x="csX2756" y="csY2756"/>
                  </a:cxn>
                  <a:cxn ang="0">
                    <a:pos x="csX2757" y="csY2757"/>
                  </a:cxn>
                  <a:cxn ang="0">
                    <a:pos x="csX2758" y="csY2758"/>
                  </a:cxn>
                  <a:cxn ang="0">
                    <a:pos x="csX2759" y="csY2759"/>
                  </a:cxn>
                  <a:cxn ang="0">
                    <a:pos x="csX2760" y="csY2760"/>
                  </a:cxn>
                  <a:cxn ang="0">
                    <a:pos x="csX2761" y="csY2761"/>
                  </a:cxn>
                  <a:cxn ang="0">
                    <a:pos x="csX2762" y="csY2762"/>
                  </a:cxn>
                  <a:cxn ang="0">
                    <a:pos x="csX2763" y="csY2763"/>
                  </a:cxn>
                  <a:cxn ang="0">
                    <a:pos x="csX2764" y="csY2764"/>
                  </a:cxn>
                  <a:cxn ang="0">
                    <a:pos x="csX2765" y="csY2765"/>
                  </a:cxn>
                  <a:cxn ang="0">
                    <a:pos x="csX2766" y="csY2766"/>
                  </a:cxn>
                  <a:cxn ang="0">
                    <a:pos x="csX2767" y="csY2767"/>
                  </a:cxn>
                  <a:cxn ang="0">
                    <a:pos x="csX2768" y="csY2768"/>
                  </a:cxn>
                  <a:cxn ang="0">
                    <a:pos x="csX2769" y="csY2769"/>
                  </a:cxn>
                  <a:cxn ang="0">
                    <a:pos x="csX2770" y="csY2770"/>
                  </a:cxn>
                  <a:cxn ang="0">
                    <a:pos x="csX2771" y="csY2771"/>
                  </a:cxn>
                  <a:cxn ang="0">
                    <a:pos x="csX2772" y="csY2772"/>
                  </a:cxn>
                  <a:cxn ang="0">
                    <a:pos x="csX2773" y="csY2773"/>
                  </a:cxn>
                  <a:cxn ang="0">
                    <a:pos x="csX2774" y="csY2774"/>
                  </a:cxn>
                  <a:cxn ang="0">
                    <a:pos x="csX2775" y="csY2775"/>
                  </a:cxn>
                  <a:cxn ang="0">
                    <a:pos x="csX2776" y="csY2776"/>
                  </a:cxn>
                  <a:cxn ang="0">
                    <a:pos x="csX2777" y="csY2777"/>
                  </a:cxn>
                  <a:cxn ang="0">
                    <a:pos x="csX2778" y="csY2778"/>
                  </a:cxn>
                  <a:cxn ang="0">
                    <a:pos x="csX2779" y="csY2779"/>
                  </a:cxn>
                  <a:cxn ang="0">
                    <a:pos x="csX2780" y="csY2780"/>
                  </a:cxn>
                  <a:cxn ang="0">
                    <a:pos x="csX2781" y="csY2781"/>
                  </a:cxn>
                  <a:cxn ang="0">
                    <a:pos x="csX2782" y="csY2782"/>
                  </a:cxn>
                  <a:cxn ang="0">
                    <a:pos x="csX2783" y="csY2783"/>
                  </a:cxn>
                  <a:cxn ang="0">
                    <a:pos x="csX2784" y="csY2784"/>
                  </a:cxn>
                  <a:cxn ang="0">
                    <a:pos x="csX2785" y="csY2785"/>
                  </a:cxn>
                  <a:cxn ang="0">
                    <a:pos x="csX2786" y="csY2786"/>
                  </a:cxn>
                  <a:cxn ang="0">
                    <a:pos x="csX2787" y="csY2787"/>
                  </a:cxn>
                  <a:cxn ang="0">
                    <a:pos x="csX2788" y="csY2788"/>
                  </a:cxn>
                  <a:cxn ang="0">
                    <a:pos x="csX2789" y="csY2789"/>
                  </a:cxn>
                  <a:cxn ang="0">
                    <a:pos x="csX2790" y="csY2790"/>
                  </a:cxn>
                  <a:cxn ang="0">
                    <a:pos x="csX2791" y="csY2791"/>
                  </a:cxn>
                  <a:cxn ang="0">
                    <a:pos x="csX2792" y="csY2792"/>
                  </a:cxn>
                  <a:cxn ang="0">
                    <a:pos x="csX2793" y="csY2793"/>
                  </a:cxn>
                  <a:cxn ang="0">
                    <a:pos x="csX2794" y="csY2794"/>
                  </a:cxn>
                  <a:cxn ang="0">
                    <a:pos x="csX2795" y="csY2795"/>
                  </a:cxn>
                  <a:cxn ang="0">
                    <a:pos x="csX2796" y="csY2796"/>
                  </a:cxn>
                  <a:cxn ang="0">
                    <a:pos x="csX2797" y="csY2797"/>
                  </a:cxn>
                  <a:cxn ang="0">
                    <a:pos x="csX2798" y="csY2798"/>
                  </a:cxn>
                  <a:cxn ang="0">
                    <a:pos x="csX2799" y="csY2799"/>
                  </a:cxn>
                  <a:cxn ang="0">
                    <a:pos x="csX2800" y="csY2800"/>
                  </a:cxn>
                  <a:cxn ang="0">
                    <a:pos x="csX2801" y="csY2801"/>
                  </a:cxn>
                  <a:cxn ang="0">
                    <a:pos x="csX2802" y="csY2802"/>
                  </a:cxn>
                  <a:cxn ang="0">
                    <a:pos x="csX2803" y="csY2803"/>
                  </a:cxn>
                  <a:cxn ang="0">
                    <a:pos x="csX2804" y="csY2804"/>
                  </a:cxn>
                  <a:cxn ang="0">
                    <a:pos x="csX2805" y="csY2805"/>
                  </a:cxn>
                  <a:cxn ang="0">
                    <a:pos x="csX2806" y="csY2806"/>
                  </a:cxn>
                  <a:cxn ang="0">
                    <a:pos x="csX2807" y="csY2807"/>
                  </a:cxn>
                  <a:cxn ang="0">
                    <a:pos x="csX2808" y="csY2808"/>
                  </a:cxn>
                  <a:cxn ang="0">
                    <a:pos x="csX2809" y="csY2809"/>
                  </a:cxn>
                  <a:cxn ang="0">
                    <a:pos x="csX2810" y="csY2810"/>
                  </a:cxn>
                  <a:cxn ang="0">
                    <a:pos x="csX2811" y="csY2811"/>
                  </a:cxn>
                  <a:cxn ang="0">
                    <a:pos x="csX2812" y="csY2812"/>
                  </a:cxn>
                  <a:cxn ang="0">
                    <a:pos x="csX2813" y="csY2813"/>
                  </a:cxn>
                  <a:cxn ang="0">
                    <a:pos x="csX2814" y="csY2814"/>
                  </a:cxn>
                  <a:cxn ang="0">
                    <a:pos x="csX2815" y="csY2815"/>
                  </a:cxn>
                  <a:cxn ang="0">
                    <a:pos x="csX2816" y="csY2816"/>
                  </a:cxn>
                  <a:cxn ang="0">
                    <a:pos x="csX2817" y="csY2817"/>
                  </a:cxn>
                  <a:cxn ang="0">
                    <a:pos x="csX2818" y="csY2818"/>
                  </a:cxn>
                  <a:cxn ang="0">
                    <a:pos x="csX2819" y="csY2819"/>
                  </a:cxn>
                  <a:cxn ang="0">
                    <a:pos x="csX2820" y="csY2820"/>
                  </a:cxn>
                  <a:cxn ang="0">
                    <a:pos x="csX2821" y="csY2821"/>
                  </a:cxn>
                  <a:cxn ang="0">
                    <a:pos x="csX2822" y="csY2822"/>
                  </a:cxn>
                  <a:cxn ang="0">
                    <a:pos x="csX2823" y="csY2823"/>
                  </a:cxn>
                  <a:cxn ang="0">
                    <a:pos x="csX2824" y="csY2824"/>
                  </a:cxn>
                  <a:cxn ang="0">
                    <a:pos x="csX2825" y="csY2825"/>
                  </a:cxn>
                  <a:cxn ang="0">
                    <a:pos x="csX2826" y="csY2826"/>
                  </a:cxn>
                  <a:cxn ang="0">
                    <a:pos x="csX2827" y="csY2827"/>
                  </a:cxn>
                  <a:cxn ang="0">
                    <a:pos x="csX2828" y="csY2828"/>
                  </a:cxn>
                  <a:cxn ang="0">
                    <a:pos x="csX2829" y="csY2829"/>
                  </a:cxn>
                  <a:cxn ang="0">
                    <a:pos x="csX2830" y="csY2830"/>
                  </a:cxn>
                  <a:cxn ang="0">
                    <a:pos x="csX2831" y="csY2831"/>
                  </a:cxn>
                  <a:cxn ang="0">
                    <a:pos x="csX2832" y="csY2832"/>
                  </a:cxn>
                  <a:cxn ang="0">
                    <a:pos x="csX2833" y="csY2833"/>
                  </a:cxn>
                  <a:cxn ang="0">
                    <a:pos x="csX2834" y="csY2834"/>
                  </a:cxn>
                  <a:cxn ang="0">
                    <a:pos x="csX2835" y="csY2835"/>
                  </a:cxn>
                  <a:cxn ang="0">
                    <a:pos x="csX2836" y="csY2836"/>
                  </a:cxn>
                  <a:cxn ang="0">
                    <a:pos x="csX2837" y="csY2837"/>
                  </a:cxn>
                  <a:cxn ang="0">
                    <a:pos x="csX2838" y="csY2838"/>
                  </a:cxn>
                  <a:cxn ang="0">
                    <a:pos x="csX2839" y="csY2839"/>
                  </a:cxn>
                  <a:cxn ang="0">
                    <a:pos x="csX2840" y="csY2840"/>
                  </a:cxn>
                  <a:cxn ang="0">
                    <a:pos x="csX2841" y="csY2841"/>
                  </a:cxn>
                  <a:cxn ang="0">
                    <a:pos x="csX2842" y="csY2842"/>
                  </a:cxn>
                  <a:cxn ang="0">
                    <a:pos x="csX2843" y="csY2843"/>
                  </a:cxn>
                  <a:cxn ang="0">
                    <a:pos x="csX2844" y="csY2844"/>
                  </a:cxn>
                  <a:cxn ang="0">
                    <a:pos x="csX2845" y="csY2845"/>
                  </a:cxn>
                  <a:cxn ang="0">
                    <a:pos x="csX2846" y="csY2846"/>
                  </a:cxn>
                  <a:cxn ang="0">
                    <a:pos x="csX2847" y="csY2847"/>
                  </a:cxn>
                  <a:cxn ang="0">
                    <a:pos x="csX2848" y="csY2848"/>
                  </a:cxn>
                  <a:cxn ang="0">
                    <a:pos x="csX2849" y="csY2849"/>
                  </a:cxn>
                  <a:cxn ang="0">
                    <a:pos x="csX2850" y="csY2850"/>
                  </a:cxn>
                  <a:cxn ang="0">
                    <a:pos x="csX2851" y="csY2851"/>
                  </a:cxn>
                  <a:cxn ang="0">
                    <a:pos x="csX2852" y="csY2852"/>
                  </a:cxn>
                  <a:cxn ang="0">
                    <a:pos x="csX2853" y="csY2853"/>
                  </a:cxn>
                  <a:cxn ang="0">
                    <a:pos x="csX2854" y="csY2854"/>
                  </a:cxn>
                  <a:cxn ang="0">
                    <a:pos x="csX2855" y="csY2855"/>
                  </a:cxn>
                  <a:cxn ang="0">
                    <a:pos x="csX2856" y="csY2856"/>
                  </a:cxn>
                  <a:cxn ang="0">
                    <a:pos x="csX2857" y="csY2857"/>
                  </a:cxn>
                  <a:cxn ang="0">
                    <a:pos x="csX2858" y="csY2858"/>
                  </a:cxn>
                  <a:cxn ang="0">
                    <a:pos x="csX2859" y="csY2859"/>
                  </a:cxn>
                  <a:cxn ang="0">
                    <a:pos x="csX2860" y="csY2860"/>
                  </a:cxn>
                  <a:cxn ang="0">
                    <a:pos x="csX2861" y="csY2861"/>
                  </a:cxn>
                  <a:cxn ang="0">
                    <a:pos x="csX2862" y="csY2862"/>
                  </a:cxn>
                  <a:cxn ang="0">
                    <a:pos x="csX2863" y="csY2863"/>
                  </a:cxn>
                  <a:cxn ang="0">
                    <a:pos x="csX2864" y="csY2864"/>
                  </a:cxn>
                  <a:cxn ang="0">
                    <a:pos x="csX2865" y="csY2865"/>
                  </a:cxn>
                  <a:cxn ang="0">
                    <a:pos x="csX2866" y="csY2866"/>
                  </a:cxn>
                  <a:cxn ang="0">
                    <a:pos x="csX2867" y="csY2867"/>
                  </a:cxn>
                  <a:cxn ang="0">
                    <a:pos x="csX2868" y="csY2868"/>
                  </a:cxn>
                  <a:cxn ang="0">
                    <a:pos x="csX2869" y="csY2869"/>
                  </a:cxn>
                  <a:cxn ang="0">
                    <a:pos x="csX2870" y="csY2870"/>
                  </a:cxn>
                  <a:cxn ang="0">
                    <a:pos x="csX2871" y="csY2871"/>
                  </a:cxn>
                  <a:cxn ang="0">
                    <a:pos x="csX2872" y="csY2872"/>
                  </a:cxn>
                  <a:cxn ang="0">
                    <a:pos x="csX2873" y="csY2873"/>
                  </a:cxn>
                  <a:cxn ang="0">
                    <a:pos x="csX2874" y="csY2874"/>
                  </a:cxn>
                  <a:cxn ang="0">
                    <a:pos x="csX2875" y="csY2875"/>
                  </a:cxn>
                  <a:cxn ang="0">
                    <a:pos x="csX2876" y="csY2876"/>
                  </a:cxn>
                  <a:cxn ang="0">
                    <a:pos x="csX2877" y="csY2877"/>
                  </a:cxn>
                  <a:cxn ang="0">
                    <a:pos x="csX2878" y="csY2878"/>
                  </a:cxn>
                  <a:cxn ang="0">
                    <a:pos x="csX2879" y="csY2879"/>
                  </a:cxn>
                  <a:cxn ang="0">
                    <a:pos x="csX2880" y="csY2880"/>
                  </a:cxn>
                  <a:cxn ang="0">
                    <a:pos x="csX2881" y="csY2881"/>
                  </a:cxn>
                  <a:cxn ang="0">
                    <a:pos x="csX2882" y="csY2882"/>
                  </a:cxn>
                  <a:cxn ang="0">
                    <a:pos x="csX2883" y="csY2883"/>
                  </a:cxn>
                  <a:cxn ang="0">
                    <a:pos x="csX2884" y="csY2884"/>
                  </a:cxn>
                  <a:cxn ang="0">
                    <a:pos x="csX2885" y="csY2885"/>
                  </a:cxn>
                  <a:cxn ang="0">
                    <a:pos x="csX2886" y="csY2886"/>
                  </a:cxn>
                  <a:cxn ang="0">
                    <a:pos x="csX2887" y="csY2887"/>
                  </a:cxn>
                  <a:cxn ang="0">
                    <a:pos x="csX2888" y="csY2888"/>
                  </a:cxn>
                  <a:cxn ang="0">
                    <a:pos x="csX2889" y="csY2889"/>
                  </a:cxn>
                  <a:cxn ang="0">
                    <a:pos x="csX2890" y="csY2890"/>
                  </a:cxn>
                  <a:cxn ang="0">
                    <a:pos x="csX2891" y="csY2891"/>
                  </a:cxn>
                  <a:cxn ang="0">
                    <a:pos x="csX2892" y="csY2892"/>
                  </a:cxn>
                  <a:cxn ang="0">
                    <a:pos x="csX2893" y="csY2893"/>
                  </a:cxn>
                  <a:cxn ang="0">
                    <a:pos x="csX2894" y="csY2894"/>
                  </a:cxn>
                  <a:cxn ang="0">
                    <a:pos x="csX2895" y="csY2895"/>
                  </a:cxn>
                  <a:cxn ang="0">
                    <a:pos x="csX2896" y="csY2896"/>
                  </a:cxn>
                  <a:cxn ang="0">
                    <a:pos x="csX2897" y="csY2897"/>
                  </a:cxn>
                  <a:cxn ang="0">
                    <a:pos x="csX2898" y="csY2898"/>
                  </a:cxn>
                  <a:cxn ang="0">
                    <a:pos x="csX2899" y="csY2899"/>
                  </a:cxn>
                  <a:cxn ang="0">
                    <a:pos x="csX2900" y="csY2900"/>
                  </a:cxn>
                  <a:cxn ang="0">
                    <a:pos x="csX2901" y="csY2901"/>
                  </a:cxn>
                  <a:cxn ang="0">
                    <a:pos x="csX2902" y="csY2902"/>
                  </a:cxn>
                  <a:cxn ang="0">
                    <a:pos x="csX2903" y="csY2903"/>
                  </a:cxn>
                  <a:cxn ang="0">
                    <a:pos x="csX2904" y="csY2904"/>
                  </a:cxn>
                  <a:cxn ang="0">
                    <a:pos x="csX2905" y="csY2905"/>
                  </a:cxn>
                  <a:cxn ang="0">
                    <a:pos x="csX2906" y="csY2906"/>
                  </a:cxn>
                  <a:cxn ang="0">
                    <a:pos x="csX2907" y="csY2907"/>
                  </a:cxn>
                  <a:cxn ang="0">
                    <a:pos x="csX2908" y="csY2908"/>
                  </a:cxn>
                  <a:cxn ang="0">
                    <a:pos x="csX2909" y="csY2909"/>
                  </a:cxn>
                  <a:cxn ang="0">
                    <a:pos x="csX2910" y="csY2910"/>
                  </a:cxn>
                  <a:cxn ang="0">
                    <a:pos x="csX2911" y="csY2911"/>
                  </a:cxn>
                  <a:cxn ang="0">
                    <a:pos x="csX2912" y="csY2912"/>
                  </a:cxn>
                  <a:cxn ang="0">
                    <a:pos x="csX2913" y="csY2913"/>
                  </a:cxn>
                  <a:cxn ang="0">
                    <a:pos x="csX2914" y="csY2914"/>
                  </a:cxn>
                  <a:cxn ang="0">
                    <a:pos x="csX2915" y="csY2915"/>
                  </a:cxn>
                  <a:cxn ang="0">
                    <a:pos x="csX2916" y="csY2916"/>
                  </a:cxn>
                  <a:cxn ang="0">
                    <a:pos x="csX2917" y="csY2917"/>
                  </a:cxn>
                  <a:cxn ang="0">
                    <a:pos x="csX2918" y="csY2918"/>
                  </a:cxn>
                  <a:cxn ang="0">
                    <a:pos x="csX2919" y="csY2919"/>
                  </a:cxn>
                  <a:cxn ang="0">
                    <a:pos x="csX2920" y="csY2920"/>
                  </a:cxn>
                  <a:cxn ang="0">
                    <a:pos x="csX2921" y="csY2921"/>
                  </a:cxn>
                  <a:cxn ang="0">
                    <a:pos x="csX2922" y="csY2922"/>
                  </a:cxn>
                  <a:cxn ang="0">
                    <a:pos x="csX2923" y="csY2923"/>
                  </a:cxn>
                  <a:cxn ang="0">
                    <a:pos x="csX2924" y="csY2924"/>
                  </a:cxn>
                  <a:cxn ang="0">
                    <a:pos x="csX2925" y="csY2925"/>
                  </a:cxn>
                  <a:cxn ang="0">
                    <a:pos x="csX2926" y="csY2926"/>
                  </a:cxn>
                  <a:cxn ang="0">
                    <a:pos x="csX2927" y="csY2927"/>
                  </a:cxn>
                  <a:cxn ang="0">
                    <a:pos x="csX2928" y="csY2928"/>
                  </a:cxn>
                  <a:cxn ang="0">
                    <a:pos x="csX2929" y="csY2929"/>
                  </a:cxn>
                  <a:cxn ang="0">
                    <a:pos x="csX2930" y="csY2930"/>
                  </a:cxn>
                  <a:cxn ang="0">
                    <a:pos x="csX2931" y="csY2931"/>
                  </a:cxn>
                  <a:cxn ang="0">
                    <a:pos x="csX2932" y="csY2932"/>
                  </a:cxn>
                  <a:cxn ang="0">
                    <a:pos x="csX2933" y="csY2933"/>
                  </a:cxn>
                  <a:cxn ang="0">
                    <a:pos x="csX2934" y="csY2934"/>
                  </a:cxn>
                  <a:cxn ang="0">
                    <a:pos x="csX2935" y="csY2935"/>
                  </a:cxn>
                  <a:cxn ang="0">
                    <a:pos x="csX2936" y="csY2936"/>
                  </a:cxn>
                  <a:cxn ang="0">
                    <a:pos x="csX2937" y="csY2937"/>
                  </a:cxn>
                  <a:cxn ang="0">
                    <a:pos x="csX2938" y="csY2938"/>
                  </a:cxn>
                  <a:cxn ang="0">
                    <a:pos x="csX2939" y="csY2939"/>
                  </a:cxn>
                  <a:cxn ang="0">
                    <a:pos x="csX2940" y="csY2940"/>
                  </a:cxn>
                  <a:cxn ang="0">
                    <a:pos x="csX2941" y="csY2941"/>
                  </a:cxn>
                  <a:cxn ang="0">
                    <a:pos x="csX2942" y="csY2942"/>
                  </a:cxn>
                  <a:cxn ang="0">
                    <a:pos x="csX2943" y="csY2943"/>
                  </a:cxn>
                  <a:cxn ang="0">
                    <a:pos x="csX2944" y="csY2944"/>
                  </a:cxn>
                  <a:cxn ang="0">
                    <a:pos x="csX2945" y="csY2945"/>
                  </a:cxn>
                  <a:cxn ang="0">
                    <a:pos x="csX2946" y="csY2946"/>
                  </a:cxn>
                  <a:cxn ang="0">
                    <a:pos x="csX2947" y="csY2947"/>
                  </a:cxn>
                  <a:cxn ang="0">
                    <a:pos x="csX2948" y="csY2948"/>
                  </a:cxn>
                  <a:cxn ang="0">
                    <a:pos x="csX2949" y="csY2949"/>
                  </a:cxn>
                  <a:cxn ang="0">
                    <a:pos x="csX2950" y="csY2950"/>
                  </a:cxn>
                  <a:cxn ang="0">
                    <a:pos x="csX2951" y="csY2951"/>
                  </a:cxn>
                  <a:cxn ang="0">
                    <a:pos x="csX2952" y="csY2952"/>
                  </a:cxn>
                  <a:cxn ang="0">
                    <a:pos x="csX2953" y="csY2953"/>
                  </a:cxn>
                  <a:cxn ang="0">
                    <a:pos x="csX2954" y="csY2954"/>
                  </a:cxn>
                  <a:cxn ang="0">
                    <a:pos x="csX2955" y="csY2955"/>
                  </a:cxn>
                  <a:cxn ang="0">
                    <a:pos x="csX2956" y="csY2956"/>
                  </a:cxn>
                  <a:cxn ang="0">
                    <a:pos x="csX2957" y="csY2957"/>
                  </a:cxn>
                  <a:cxn ang="0">
                    <a:pos x="csX2958" y="csY2958"/>
                  </a:cxn>
                  <a:cxn ang="0">
                    <a:pos x="csX2959" y="csY2959"/>
                  </a:cxn>
                  <a:cxn ang="0">
                    <a:pos x="csX2960" y="csY2960"/>
                  </a:cxn>
                  <a:cxn ang="0">
                    <a:pos x="csX2961" y="csY2961"/>
                  </a:cxn>
                  <a:cxn ang="0">
                    <a:pos x="csX2962" y="csY2962"/>
                  </a:cxn>
                  <a:cxn ang="0">
                    <a:pos x="csX2963" y="csY2963"/>
                  </a:cxn>
                  <a:cxn ang="0">
                    <a:pos x="csX2964" y="csY2964"/>
                  </a:cxn>
                  <a:cxn ang="0">
                    <a:pos x="csX2965" y="csY2965"/>
                  </a:cxn>
                  <a:cxn ang="0">
                    <a:pos x="csX2966" y="csY2966"/>
                  </a:cxn>
                  <a:cxn ang="0">
                    <a:pos x="csX2967" y="csY2967"/>
                  </a:cxn>
                  <a:cxn ang="0">
                    <a:pos x="csX2968" y="csY2968"/>
                  </a:cxn>
                  <a:cxn ang="0">
                    <a:pos x="csX2969" y="csY2969"/>
                  </a:cxn>
                  <a:cxn ang="0">
                    <a:pos x="csX2970" y="csY2970"/>
                  </a:cxn>
                  <a:cxn ang="0">
                    <a:pos x="csX2971" y="csY2971"/>
                  </a:cxn>
                  <a:cxn ang="0">
                    <a:pos x="csX2972" y="csY2972"/>
                  </a:cxn>
                  <a:cxn ang="0">
                    <a:pos x="csX2973" y="csY2973"/>
                  </a:cxn>
                  <a:cxn ang="0">
                    <a:pos x="csX2974" y="csY2974"/>
                  </a:cxn>
                  <a:cxn ang="0">
                    <a:pos x="csX2975" y="csY2975"/>
                  </a:cxn>
                  <a:cxn ang="0">
                    <a:pos x="csX2976" y="csY2976"/>
                  </a:cxn>
                  <a:cxn ang="0">
                    <a:pos x="csX2977" y="csY2977"/>
                  </a:cxn>
                  <a:cxn ang="0">
                    <a:pos x="csX2978" y="csY2978"/>
                  </a:cxn>
                  <a:cxn ang="0">
                    <a:pos x="csX2979" y="csY2979"/>
                  </a:cxn>
                  <a:cxn ang="0">
                    <a:pos x="csX2980" y="csY2980"/>
                  </a:cxn>
                  <a:cxn ang="0">
                    <a:pos x="csX2981" y="csY2981"/>
                  </a:cxn>
                  <a:cxn ang="0">
                    <a:pos x="csX2982" y="csY2982"/>
                  </a:cxn>
                  <a:cxn ang="0">
                    <a:pos x="csX2983" y="csY2983"/>
                  </a:cxn>
                  <a:cxn ang="0">
                    <a:pos x="csX2984" y="csY2984"/>
                  </a:cxn>
                  <a:cxn ang="0">
                    <a:pos x="csX2985" y="csY2985"/>
                  </a:cxn>
                  <a:cxn ang="0">
                    <a:pos x="csX2986" y="csY2986"/>
                  </a:cxn>
                  <a:cxn ang="0">
                    <a:pos x="csX2987" y="csY2987"/>
                  </a:cxn>
                  <a:cxn ang="0">
                    <a:pos x="csX2988" y="csY2988"/>
                  </a:cxn>
                  <a:cxn ang="0">
                    <a:pos x="csX2989" y="csY2989"/>
                  </a:cxn>
                  <a:cxn ang="0">
                    <a:pos x="csX2990" y="csY2990"/>
                  </a:cxn>
                  <a:cxn ang="0">
                    <a:pos x="csX2991" y="csY2991"/>
                  </a:cxn>
                  <a:cxn ang="0">
                    <a:pos x="csX2992" y="csY2992"/>
                  </a:cxn>
                  <a:cxn ang="0">
                    <a:pos x="csX2993" y="csY2993"/>
                  </a:cxn>
                  <a:cxn ang="0">
                    <a:pos x="csX2994" y="csY2994"/>
                  </a:cxn>
                  <a:cxn ang="0">
                    <a:pos x="csX2995" y="csY2995"/>
                  </a:cxn>
                  <a:cxn ang="0">
                    <a:pos x="csX2996" y="csY2996"/>
                  </a:cxn>
                  <a:cxn ang="0">
                    <a:pos x="csX2997" y="csY2997"/>
                  </a:cxn>
                  <a:cxn ang="0">
                    <a:pos x="csX2998" y="csY2998"/>
                  </a:cxn>
                  <a:cxn ang="0">
                    <a:pos x="csX2999" y="csY2999"/>
                  </a:cxn>
                  <a:cxn ang="0">
                    <a:pos x="csX3000" y="csY3000"/>
                  </a:cxn>
                  <a:cxn ang="0">
                    <a:pos x="csX3001" y="csY3001"/>
                  </a:cxn>
                  <a:cxn ang="0">
                    <a:pos x="csX3002" y="csY3002"/>
                  </a:cxn>
                  <a:cxn ang="0">
                    <a:pos x="csX3003" y="csY3003"/>
                  </a:cxn>
                  <a:cxn ang="0">
                    <a:pos x="csX3004" y="csY3004"/>
                  </a:cxn>
                  <a:cxn ang="0">
                    <a:pos x="csX3005" y="csY3005"/>
                  </a:cxn>
                  <a:cxn ang="0">
                    <a:pos x="csX3006" y="csY3006"/>
                  </a:cxn>
                  <a:cxn ang="0">
                    <a:pos x="csX3007" y="csY3007"/>
                  </a:cxn>
                  <a:cxn ang="0">
                    <a:pos x="csX3008" y="csY3008"/>
                  </a:cxn>
                  <a:cxn ang="0">
                    <a:pos x="csX3009" y="csY3009"/>
                  </a:cxn>
                  <a:cxn ang="0">
                    <a:pos x="csX3010" y="csY3010"/>
                  </a:cxn>
                  <a:cxn ang="0">
                    <a:pos x="csX3011" y="csY3011"/>
                  </a:cxn>
                  <a:cxn ang="0">
                    <a:pos x="csX3012" y="csY3012"/>
                  </a:cxn>
                  <a:cxn ang="0">
                    <a:pos x="csX3013" y="csY3013"/>
                  </a:cxn>
                  <a:cxn ang="0">
                    <a:pos x="csX3014" y="csY3014"/>
                  </a:cxn>
                  <a:cxn ang="0">
                    <a:pos x="csX3015" y="csY3015"/>
                  </a:cxn>
                  <a:cxn ang="0">
                    <a:pos x="csX3016" y="csY3016"/>
                  </a:cxn>
                  <a:cxn ang="0">
                    <a:pos x="csX3017" y="csY3017"/>
                  </a:cxn>
                  <a:cxn ang="0">
                    <a:pos x="csX3018" y="csY3018"/>
                  </a:cxn>
                  <a:cxn ang="0">
                    <a:pos x="csX3019" y="csY3019"/>
                  </a:cxn>
                  <a:cxn ang="0">
                    <a:pos x="csX3020" y="csY3020"/>
                  </a:cxn>
                  <a:cxn ang="0">
                    <a:pos x="csX3021" y="csY3021"/>
                  </a:cxn>
                  <a:cxn ang="0">
                    <a:pos x="csX3022" y="csY3022"/>
                  </a:cxn>
                  <a:cxn ang="0">
                    <a:pos x="csX3023" y="csY3023"/>
                  </a:cxn>
                  <a:cxn ang="0">
                    <a:pos x="csX3024" y="csY3024"/>
                  </a:cxn>
                  <a:cxn ang="0">
                    <a:pos x="csX3025" y="csY3025"/>
                  </a:cxn>
                  <a:cxn ang="0">
                    <a:pos x="csX3026" y="csY3026"/>
                  </a:cxn>
                  <a:cxn ang="0">
                    <a:pos x="csX3027" y="csY3027"/>
                  </a:cxn>
                  <a:cxn ang="0">
                    <a:pos x="csX3028" y="csY3028"/>
                  </a:cxn>
                  <a:cxn ang="0">
                    <a:pos x="csX3029" y="csY3029"/>
                  </a:cxn>
                  <a:cxn ang="0">
                    <a:pos x="csX3030" y="csY3030"/>
                  </a:cxn>
                  <a:cxn ang="0">
                    <a:pos x="csX3031" y="csY3031"/>
                  </a:cxn>
                  <a:cxn ang="0">
                    <a:pos x="csX3032" y="csY3032"/>
                  </a:cxn>
                  <a:cxn ang="0">
                    <a:pos x="csX3033" y="csY3033"/>
                  </a:cxn>
                  <a:cxn ang="0">
                    <a:pos x="csX3034" y="csY3034"/>
                  </a:cxn>
                  <a:cxn ang="0">
                    <a:pos x="csX3035" y="csY3035"/>
                  </a:cxn>
                  <a:cxn ang="0">
                    <a:pos x="csX3036" y="csY3036"/>
                  </a:cxn>
                  <a:cxn ang="0">
                    <a:pos x="csX3037" y="csY3037"/>
                  </a:cxn>
                  <a:cxn ang="0">
                    <a:pos x="csX3038" y="csY3038"/>
                  </a:cxn>
                  <a:cxn ang="0">
                    <a:pos x="csX3039" y="csY3039"/>
                  </a:cxn>
                  <a:cxn ang="0">
                    <a:pos x="csX3040" y="csY3040"/>
                  </a:cxn>
                  <a:cxn ang="0">
                    <a:pos x="csX3041" y="csY3041"/>
                  </a:cxn>
                  <a:cxn ang="0">
                    <a:pos x="csX3042" y="csY3042"/>
                  </a:cxn>
                  <a:cxn ang="0">
                    <a:pos x="csX3043" y="csY3043"/>
                  </a:cxn>
                  <a:cxn ang="0">
                    <a:pos x="csX3044" y="csY3044"/>
                  </a:cxn>
                  <a:cxn ang="0">
                    <a:pos x="csX3045" y="csY3045"/>
                  </a:cxn>
                  <a:cxn ang="0">
                    <a:pos x="csX3046" y="csY3046"/>
                  </a:cxn>
                  <a:cxn ang="0">
                    <a:pos x="csX3047" y="csY3047"/>
                  </a:cxn>
                  <a:cxn ang="0">
                    <a:pos x="csX3048" y="csY3048"/>
                  </a:cxn>
                  <a:cxn ang="0">
                    <a:pos x="csX3049" y="csY3049"/>
                  </a:cxn>
                  <a:cxn ang="0">
                    <a:pos x="csX3050" y="csY3050"/>
                  </a:cxn>
                  <a:cxn ang="0">
                    <a:pos x="csX3051" y="csY3051"/>
                  </a:cxn>
                  <a:cxn ang="0">
                    <a:pos x="csX3052" y="csY3052"/>
                  </a:cxn>
                  <a:cxn ang="0">
                    <a:pos x="csX3053" y="csY3053"/>
                  </a:cxn>
                  <a:cxn ang="0">
                    <a:pos x="csX3054" y="csY3054"/>
                  </a:cxn>
                  <a:cxn ang="0">
                    <a:pos x="csX3055" y="csY3055"/>
                  </a:cxn>
                  <a:cxn ang="0">
                    <a:pos x="csX3056" y="csY3056"/>
                  </a:cxn>
                  <a:cxn ang="0">
                    <a:pos x="csX3057" y="csY3057"/>
                  </a:cxn>
                  <a:cxn ang="0">
                    <a:pos x="csX3058" y="csY3058"/>
                  </a:cxn>
                  <a:cxn ang="0">
                    <a:pos x="csX3059" y="csY3059"/>
                  </a:cxn>
                  <a:cxn ang="0">
                    <a:pos x="csX3060" y="csY3060"/>
                  </a:cxn>
                  <a:cxn ang="0">
                    <a:pos x="csX3061" y="csY3061"/>
                  </a:cxn>
                  <a:cxn ang="0">
                    <a:pos x="csX3062" y="csY3062"/>
                  </a:cxn>
                  <a:cxn ang="0">
                    <a:pos x="csX3063" y="csY3063"/>
                  </a:cxn>
                  <a:cxn ang="0">
                    <a:pos x="csX3064" y="csY3064"/>
                  </a:cxn>
                  <a:cxn ang="0">
                    <a:pos x="csX3065" y="csY3065"/>
                  </a:cxn>
                  <a:cxn ang="0">
                    <a:pos x="csX3066" y="csY3066"/>
                  </a:cxn>
                  <a:cxn ang="0">
                    <a:pos x="csX3067" y="csY3067"/>
                  </a:cxn>
                  <a:cxn ang="0">
                    <a:pos x="csX3068" y="csY3068"/>
                  </a:cxn>
                  <a:cxn ang="0">
                    <a:pos x="csX3069" y="csY3069"/>
                  </a:cxn>
                  <a:cxn ang="0">
                    <a:pos x="csX3070" y="csY3070"/>
                  </a:cxn>
                  <a:cxn ang="0">
                    <a:pos x="csX3071" y="csY3071"/>
                  </a:cxn>
                  <a:cxn ang="0">
                    <a:pos x="csX3072" y="csY3072"/>
                  </a:cxn>
                  <a:cxn ang="0">
                    <a:pos x="csX3073" y="csY3073"/>
                  </a:cxn>
                  <a:cxn ang="0">
                    <a:pos x="csX3074" y="csY3074"/>
                  </a:cxn>
                  <a:cxn ang="0">
                    <a:pos x="csX3075" y="csY3075"/>
                  </a:cxn>
                  <a:cxn ang="0">
                    <a:pos x="csX3076" y="csY3076"/>
                  </a:cxn>
                  <a:cxn ang="0">
                    <a:pos x="csX3077" y="csY3077"/>
                  </a:cxn>
                  <a:cxn ang="0">
                    <a:pos x="csX3078" y="csY3078"/>
                  </a:cxn>
                  <a:cxn ang="0">
                    <a:pos x="csX3079" y="csY3079"/>
                  </a:cxn>
                  <a:cxn ang="0">
                    <a:pos x="csX3080" y="csY3080"/>
                  </a:cxn>
                  <a:cxn ang="0">
                    <a:pos x="csX3081" y="csY3081"/>
                  </a:cxn>
                  <a:cxn ang="0">
                    <a:pos x="csX3082" y="csY3082"/>
                  </a:cxn>
                  <a:cxn ang="0">
                    <a:pos x="csX3083" y="csY3083"/>
                  </a:cxn>
                  <a:cxn ang="0">
                    <a:pos x="csX3084" y="csY3084"/>
                  </a:cxn>
                  <a:cxn ang="0">
                    <a:pos x="csX3085" y="csY3085"/>
                  </a:cxn>
                  <a:cxn ang="0">
                    <a:pos x="csX3086" y="csY3086"/>
                  </a:cxn>
                  <a:cxn ang="0">
                    <a:pos x="csX3087" y="csY3087"/>
                  </a:cxn>
                  <a:cxn ang="0">
                    <a:pos x="csX3088" y="csY3088"/>
                  </a:cxn>
                  <a:cxn ang="0">
                    <a:pos x="csX3089" y="csY3089"/>
                  </a:cxn>
                  <a:cxn ang="0">
                    <a:pos x="csX3090" y="csY3090"/>
                  </a:cxn>
                  <a:cxn ang="0">
                    <a:pos x="csX3091" y="csY3091"/>
                  </a:cxn>
                  <a:cxn ang="0">
                    <a:pos x="csX3092" y="csY3092"/>
                  </a:cxn>
                  <a:cxn ang="0">
                    <a:pos x="csX3093" y="csY3093"/>
                  </a:cxn>
                  <a:cxn ang="0">
                    <a:pos x="csX3094" y="csY3094"/>
                  </a:cxn>
                  <a:cxn ang="0">
                    <a:pos x="csX3095" y="csY3095"/>
                  </a:cxn>
                  <a:cxn ang="0">
                    <a:pos x="csX3096" y="csY3096"/>
                  </a:cxn>
                  <a:cxn ang="0">
                    <a:pos x="csX3097" y="csY3097"/>
                  </a:cxn>
                  <a:cxn ang="0">
                    <a:pos x="csX3098" y="csY3098"/>
                  </a:cxn>
                  <a:cxn ang="0">
                    <a:pos x="csX3099" y="csY3099"/>
                  </a:cxn>
                  <a:cxn ang="0">
                    <a:pos x="csX3100" y="csY3100"/>
                  </a:cxn>
                  <a:cxn ang="0">
                    <a:pos x="csX3101" y="csY3101"/>
                  </a:cxn>
                  <a:cxn ang="0">
                    <a:pos x="csX3102" y="csY3102"/>
                  </a:cxn>
                  <a:cxn ang="0">
                    <a:pos x="csX3103" y="csY3103"/>
                  </a:cxn>
                  <a:cxn ang="0">
                    <a:pos x="csX3104" y="csY3104"/>
                  </a:cxn>
                  <a:cxn ang="0">
                    <a:pos x="csX3105" y="csY3105"/>
                  </a:cxn>
                  <a:cxn ang="0">
                    <a:pos x="csX3106" y="csY3106"/>
                  </a:cxn>
                  <a:cxn ang="0">
                    <a:pos x="csX3107" y="csY3107"/>
                  </a:cxn>
                  <a:cxn ang="0">
                    <a:pos x="csX3108" y="csY3108"/>
                  </a:cxn>
                  <a:cxn ang="0">
                    <a:pos x="csX3109" y="csY3109"/>
                  </a:cxn>
                  <a:cxn ang="0">
                    <a:pos x="csX3110" y="csY3110"/>
                  </a:cxn>
                  <a:cxn ang="0">
                    <a:pos x="csX3111" y="csY3111"/>
                  </a:cxn>
                  <a:cxn ang="0">
                    <a:pos x="csX3112" y="csY3112"/>
                  </a:cxn>
                  <a:cxn ang="0">
                    <a:pos x="csX3113" y="csY3113"/>
                  </a:cxn>
                  <a:cxn ang="0">
                    <a:pos x="csX3114" y="csY3114"/>
                  </a:cxn>
                  <a:cxn ang="0">
                    <a:pos x="csX3115" y="csY3115"/>
                  </a:cxn>
                  <a:cxn ang="0">
                    <a:pos x="csX3116" y="csY3116"/>
                  </a:cxn>
                  <a:cxn ang="0">
                    <a:pos x="csX3117" y="csY3117"/>
                  </a:cxn>
                  <a:cxn ang="0">
                    <a:pos x="csX3118" y="csY3118"/>
                  </a:cxn>
                  <a:cxn ang="0">
                    <a:pos x="csX3119" y="csY3119"/>
                  </a:cxn>
                  <a:cxn ang="0">
                    <a:pos x="csX3120" y="csY3120"/>
                  </a:cxn>
                  <a:cxn ang="0">
                    <a:pos x="csX3121" y="csY3121"/>
                  </a:cxn>
                  <a:cxn ang="0">
                    <a:pos x="csX3122" y="csY3122"/>
                  </a:cxn>
                  <a:cxn ang="0">
                    <a:pos x="csX3123" y="csY3123"/>
                  </a:cxn>
                  <a:cxn ang="0">
                    <a:pos x="csX3124" y="csY3124"/>
                  </a:cxn>
                  <a:cxn ang="0">
                    <a:pos x="csX3125" y="csY3125"/>
                  </a:cxn>
                  <a:cxn ang="0">
                    <a:pos x="csX3126" y="csY3126"/>
                  </a:cxn>
                  <a:cxn ang="0">
                    <a:pos x="csX3127" y="csY3127"/>
                  </a:cxn>
                  <a:cxn ang="0">
                    <a:pos x="csX3128" y="csY3128"/>
                  </a:cxn>
                  <a:cxn ang="0">
                    <a:pos x="csX3129" y="csY3129"/>
                  </a:cxn>
                  <a:cxn ang="0">
                    <a:pos x="csX3130" y="csY3130"/>
                  </a:cxn>
                  <a:cxn ang="0">
                    <a:pos x="csX3131" y="csY3131"/>
                  </a:cxn>
                  <a:cxn ang="0">
                    <a:pos x="csX3132" y="csY3132"/>
                  </a:cxn>
                  <a:cxn ang="0">
                    <a:pos x="csX3133" y="csY3133"/>
                  </a:cxn>
                  <a:cxn ang="0">
                    <a:pos x="csX3134" y="csY3134"/>
                  </a:cxn>
                  <a:cxn ang="0">
                    <a:pos x="csX3135" y="csY3135"/>
                  </a:cxn>
                  <a:cxn ang="0">
                    <a:pos x="csX3136" y="csY3136"/>
                  </a:cxn>
                  <a:cxn ang="0">
                    <a:pos x="csX3137" y="csY3137"/>
                  </a:cxn>
                  <a:cxn ang="0">
                    <a:pos x="csX3138" y="csY3138"/>
                  </a:cxn>
                  <a:cxn ang="0">
                    <a:pos x="csX3139" y="csY3139"/>
                  </a:cxn>
                  <a:cxn ang="0">
                    <a:pos x="csX3140" y="csY3140"/>
                  </a:cxn>
                  <a:cxn ang="0">
                    <a:pos x="csX3141" y="csY3141"/>
                  </a:cxn>
                  <a:cxn ang="0">
                    <a:pos x="csX3142" y="csY3142"/>
                  </a:cxn>
                  <a:cxn ang="0">
                    <a:pos x="csX3143" y="csY3143"/>
                  </a:cxn>
                  <a:cxn ang="0">
                    <a:pos x="csX3144" y="csY3144"/>
                  </a:cxn>
                  <a:cxn ang="0">
                    <a:pos x="csX3145" y="csY3145"/>
                  </a:cxn>
                  <a:cxn ang="0">
                    <a:pos x="csX3146" y="csY3146"/>
                  </a:cxn>
                  <a:cxn ang="0">
                    <a:pos x="csX3147" y="csY3147"/>
                  </a:cxn>
                  <a:cxn ang="0">
                    <a:pos x="csX3148" y="csY3148"/>
                  </a:cxn>
                  <a:cxn ang="0">
                    <a:pos x="csX3149" y="csY3149"/>
                  </a:cxn>
                  <a:cxn ang="0">
                    <a:pos x="csX3150" y="csY3150"/>
                  </a:cxn>
                  <a:cxn ang="0">
                    <a:pos x="csX3151" y="csY3151"/>
                  </a:cxn>
                  <a:cxn ang="0">
                    <a:pos x="csX3152" y="csY3152"/>
                  </a:cxn>
                  <a:cxn ang="0">
                    <a:pos x="csX3153" y="csY3153"/>
                  </a:cxn>
                  <a:cxn ang="0">
                    <a:pos x="csX3154" y="csY3154"/>
                  </a:cxn>
                  <a:cxn ang="0">
                    <a:pos x="csX3155" y="csY3155"/>
                  </a:cxn>
                  <a:cxn ang="0">
                    <a:pos x="csX3156" y="csY3156"/>
                  </a:cxn>
                  <a:cxn ang="0">
                    <a:pos x="csX3157" y="csY3157"/>
                  </a:cxn>
                  <a:cxn ang="0">
                    <a:pos x="csX3158" y="csY3158"/>
                  </a:cxn>
                  <a:cxn ang="0">
                    <a:pos x="csX3159" y="csY3159"/>
                  </a:cxn>
                  <a:cxn ang="0">
                    <a:pos x="csX3160" y="csY3160"/>
                  </a:cxn>
                  <a:cxn ang="0">
                    <a:pos x="csX3161" y="csY3161"/>
                  </a:cxn>
                  <a:cxn ang="0">
                    <a:pos x="csX3162" y="csY3162"/>
                  </a:cxn>
                  <a:cxn ang="0">
                    <a:pos x="csX3163" y="csY3163"/>
                  </a:cxn>
                  <a:cxn ang="0">
                    <a:pos x="csX3164" y="csY3164"/>
                  </a:cxn>
                  <a:cxn ang="0">
                    <a:pos x="csX3165" y="csY3165"/>
                  </a:cxn>
                  <a:cxn ang="0">
                    <a:pos x="csX3166" y="csY3166"/>
                  </a:cxn>
                  <a:cxn ang="0">
                    <a:pos x="csX3167" y="csY3167"/>
                  </a:cxn>
                  <a:cxn ang="0">
                    <a:pos x="csX3168" y="csY3168"/>
                  </a:cxn>
                  <a:cxn ang="0">
                    <a:pos x="csX3169" y="csY3169"/>
                  </a:cxn>
                  <a:cxn ang="0">
                    <a:pos x="csX3170" y="csY3170"/>
                  </a:cxn>
                  <a:cxn ang="0">
                    <a:pos x="csX3171" y="csY3171"/>
                  </a:cxn>
                  <a:cxn ang="0">
                    <a:pos x="csX3172" y="csY3172"/>
                  </a:cxn>
                  <a:cxn ang="0">
                    <a:pos x="csX3173" y="csY3173"/>
                  </a:cxn>
                  <a:cxn ang="0">
                    <a:pos x="csX3174" y="csY3174"/>
                  </a:cxn>
                  <a:cxn ang="0">
                    <a:pos x="csX3175" y="csY3175"/>
                  </a:cxn>
                  <a:cxn ang="0">
                    <a:pos x="csX3176" y="csY3176"/>
                  </a:cxn>
                  <a:cxn ang="0">
                    <a:pos x="csX3177" y="csY3177"/>
                  </a:cxn>
                  <a:cxn ang="0">
                    <a:pos x="csX3178" y="csY3178"/>
                  </a:cxn>
                  <a:cxn ang="0">
                    <a:pos x="csX3179" y="csY3179"/>
                  </a:cxn>
                  <a:cxn ang="0">
                    <a:pos x="csX3180" y="csY3180"/>
                  </a:cxn>
                  <a:cxn ang="0">
                    <a:pos x="csX3181" y="csY3181"/>
                  </a:cxn>
                  <a:cxn ang="0">
                    <a:pos x="csX3182" y="csY3182"/>
                  </a:cxn>
                  <a:cxn ang="0">
                    <a:pos x="csX3183" y="csY3183"/>
                  </a:cxn>
                  <a:cxn ang="0">
                    <a:pos x="csX3184" y="csY3184"/>
                  </a:cxn>
                  <a:cxn ang="0">
                    <a:pos x="csX3185" y="csY3185"/>
                  </a:cxn>
                  <a:cxn ang="0">
                    <a:pos x="csX3186" y="csY3186"/>
                  </a:cxn>
                  <a:cxn ang="0">
                    <a:pos x="csX3187" y="csY3187"/>
                  </a:cxn>
                  <a:cxn ang="0">
                    <a:pos x="csX3188" y="csY3188"/>
                  </a:cxn>
                  <a:cxn ang="0">
                    <a:pos x="csX3189" y="csY3189"/>
                  </a:cxn>
                  <a:cxn ang="0">
                    <a:pos x="csX3190" y="csY3190"/>
                  </a:cxn>
                  <a:cxn ang="0">
                    <a:pos x="csX3191" y="csY3191"/>
                  </a:cxn>
                  <a:cxn ang="0">
                    <a:pos x="csX3192" y="csY3192"/>
                  </a:cxn>
                  <a:cxn ang="0">
                    <a:pos x="csX3193" y="csY3193"/>
                  </a:cxn>
                  <a:cxn ang="0">
                    <a:pos x="csX3194" y="csY3194"/>
                  </a:cxn>
                  <a:cxn ang="0">
                    <a:pos x="csX3195" y="csY3195"/>
                  </a:cxn>
                  <a:cxn ang="0">
                    <a:pos x="csX3196" y="csY3196"/>
                  </a:cxn>
                  <a:cxn ang="0">
                    <a:pos x="csX3197" y="csY3197"/>
                  </a:cxn>
                  <a:cxn ang="0">
                    <a:pos x="csX3198" y="csY3198"/>
                  </a:cxn>
                  <a:cxn ang="0">
                    <a:pos x="csX3199" y="csY3199"/>
                  </a:cxn>
                  <a:cxn ang="0">
                    <a:pos x="csX3200" y="csY3200"/>
                  </a:cxn>
                  <a:cxn ang="0">
                    <a:pos x="csX3201" y="csY3201"/>
                  </a:cxn>
                  <a:cxn ang="0">
                    <a:pos x="csX3202" y="csY3202"/>
                  </a:cxn>
                  <a:cxn ang="0">
                    <a:pos x="csX3203" y="csY3203"/>
                  </a:cxn>
                  <a:cxn ang="0">
                    <a:pos x="csX3204" y="csY3204"/>
                  </a:cxn>
                  <a:cxn ang="0">
                    <a:pos x="csX3205" y="csY3205"/>
                  </a:cxn>
                  <a:cxn ang="0">
                    <a:pos x="csX3206" y="csY3206"/>
                  </a:cxn>
                  <a:cxn ang="0">
                    <a:pos x="csX3207" y="csY3207"/>
                  </a:cxn>
                  <a:cxn ang="0">
                    <a:pos x="csX3208" y="csY3208"/>
                  </a:cxn>
                  <a:cxn ang="0">
                    <a:pos x="csX3209" y="csY3209"/>
                  </a:cxn>
                  <a:cxn ang="0">
                    <a:pos x="csX3210" y="csY3210"/>
                  </a:cxn>
                  <a:cxn ang="0">
                    <a:pos x="csX3211" y="csY3211"/>
                  </a:cxn>
                  <a:cxn ang="0">
                    <a:pos x="csX3212" y="csY3212"/>
                  </a:cxn>
                  <a:cxn ang="0">
                    <a:pos x="csX3213" y="csY3213"/>
                  </a:cxn>
                  <a:cxn ang="0">
                    <a:pos x="csX3214" y="csY3214"/>
                  </a:cxn>
                  <a:cxn ang="0">
                    <a:pos x="csX3215" y="csY3215"/>
                  </a:cxn>
                  <a:cxn ang="0">
                    <a:pos x="csX3216" y="csY3216"/>
                  </a:cxn>
                  <a:cxn ang="0">
                    <a:pos x="csX3217" y="csY3217"/>
                  </a:cxn>
                  <a:cxn ang="0">
                    <a:pos x="csX3218" y="csY3218"/>
                  </a:cxn>
                  <a:cxn ang="0">
                    <a:pos x="csX3219" y="csY3219"/>
                  </a:cxn>
                  <a:cxn ang="0">
                    <a:pos x="csX3220" y="csY3220"/>
                  </a:cxn>
                  <a:cxn ang="0">
                    <a:pos x="csX3221" y="csY3221"/>
                  </a:cxn>
                  <a:cxn ang="0">
                    <a:pos x="csX3222" y="csY3222"/>
                  </a:cxn>
                  <a:cxn ang="0">
                    <a:pos x="csX3223" y="csY3223"/>
                  </a:cxn>
                  <a:cxn ang="0">
                    <a:pos x="csX3224" y="csY3224"/>
                  </a:cxn>
                  <a:cxn ang="0">
                    <a:pos x="csX3225" y="csY3225"/>
                  </a:cxn>
                  <a:cxn ang="0">
                    <a:pos x="csX3226" y="csY3226"/>
                  </a:cxn>
                  <a:cxn ang="0">
                    <a:pos x="csX3227" y="csY3227"/>
                  </a:cxn>
                  <a:cxn ang="0">
                    <a:pos x="csX3228" y="csY3228"/>
                  </a:cxn>
                  <a:cxn ang="0">
                    <a:pos x="csX3229" y="csY3229"/>
                  </a:cxn>
                  <a:cxn ang="0">
                    <a:pos x="csX3230" y="csY3230"/>
                  </a:cxn>
                  <a:cxn ang="0">
                    <a:pos x="csX3231" y="csY3231"/>
                  </a:cxn>
                  <a:cxn ang="0">
                    <a:pos x="csX3232" y="csY3232"/>
                  </a:cxn>
                  <a:cxn ang="0">
                    <a:pos x="csX3233" y="csY3233"/>
                  </a:cxn>
                  <a:cxn ang="0">
                    <a:pos x="csX3234" y="csY3234"/>
                  </a:cxn>
                  <a:cxn ang="0">
                    <a:pos x="csX3235" y="csY3235"/>
                  </a:cxn>
                  <a:cxn ang="0">
                    <a:pos x="csX3236" y="csY3236"/>
                  </a:cxn>
                  <a:cxn ang="0">
                    <a:pos x="csX3237" y="csY3237"/>
                  </a:cxn>
                  <a:cxn ang="0">
                    <a:pos x="csX3238" y="csY3238"/>
                  </a:cxn>
                  <a:cxn ang="0">
                    <a:pos x="csX3239" y="csY3239"/>
                  </a:cxn>
                  <a:cxn ang="0">
                    <a:pos x="csX3240" y="csY3240"/>
                  </a:cxn>
                  <a:cxn ang="0">
                    <a:pos x="csX3241" y="csY3241"/>
                  </a:cxn>
                  <a:cxn ang="0">
                    <a:pos x="csX3242" y="csY3242"/>
                  </a:cxn>
                  <a:cxn ang="0">
                    <a:pos x="csX3243" y="csY3243"/>
                  </a:cxn>
                  <a:cxn ang="0">
                    <a:pos x="csX3244" y="csY3244"/>
                  </a:cxn>
                  <a:cxn ang="0">
                    <a:pos x="csX3245" y="csY3245"/>
                  </a:cxn>
                  <a:cxn ang="0">
                    <a:pos x="csX3246" y="csY3246"/>
                  </a:cxn>
                  <a:cxn ang="0">
                    <a:pos x="csX3247" y="csY3247"/>
                  </a:cxn>
                  <a:cxn ang="0">
                    <a:pos x="csX3248" y="csY3248"/>
                  </a:cxn>
                  <a:cxn ang="0">
                    <a:pos x="csX3249" y="csY3249"/>
                  </a:cxn>
                  <a:cxn ang="0">
                    <a:pos x="csX3250" y="csY3250"/>
                  </a:cxn>
                  <a:cxn ang="0">
                    <a:pos x="csX3251" y="csY3251"/>
                  </a:cxn>
                  <a:cxn ang="0">
                    <a:pos x="csX3252" y="csY3252"/>
                  </a:cxn>
                  <a:cxn ang="0">
                    <a:pos x="csX3253" y="csY3253"/>
                  </a:cxn>
                  <a:cxn ang="0">
                    <a:pos x="csX3254" y="csY3254"/>
                  </a:cxn>
                  <a:cxn ang="0">
                    <a:pos x="csX3255" y="csY3255"/>
                  </a:cxn>
                  <a:cxn ang="0">
                    <a:pos x="csX3256" y="csY3256"/>
                  </a:cxn>
                  <a:cxn ang="0">
                    <a:pos x="csX3257" y="csY3257"/>
                  </a:cxn>
                  <a:cxn ang="0">
                    <a:pos x="csX3258" y="csY3258"/>
                  </a:cxn>
                  <a:cxn ang="0">
                    <a:pos x="csX3259" y="csY3259"/>
                  </a:cxn>
                  <a:cxn ang="0">
                    <a:pos x="csX3260" y="csY3260"/>
                  </a:cxn>
                  <a:cxn ang="0">
                    <a:pos x="csX3261" y="csY3261"/>
                  </a:cxn>
                  <a:cxn ang="0">
                    <a:pos x="csX3262" y="csY3262"/>
                  </a:cxn>
                  <a:cxn ang="0">
                    <a:pos x="csX3263" y="csY3263"/>
                  </a:cxn>
                  <a:cxn ang="0">
                    <a:pos x="csX3264" y="csY3264"/>
                  </a:cxn>
                  <a:cxn ang="0">
                    <a:pos x="csX3265" y="csY3265"/>
                  </a:cxn>
                  <a:cxn ang="0">
                    <a:pos x="csX3266" y="csY3266"/>
                  </a:cxn>
                  <a:cxn ang="0">
                    <a:pos x="csX3267" y="csY3267"/>
                  </a:cxn>
                  <a:cxn ang="0">
                    <a:pos x="csX3268" y="csY3268"/>
                  </a:cxn>
                  <a:cxn ang="0">
                    <a:pos x="csX3269" y="csY3269"/>
                  </a:cxn>
                  <a:cxn ang="0">
                    <a:pos x="csX3270" y="csY3270"/>
                  </a:cxn>
                  <a:cxn ang="0">
                    <a:pos x="csX3271" y="csY3271"/>
                  </a:cxn>
                  <a:cxn ang="0">
                    <a:pos x="csX3272" y="csY3272"/>
                  </a:cxn>
                  <a:cxn ang="0">
                    <a:pos x="csX3273" y="csY3273"/>
                  </a:cxn>
                  <a:cxn ang="0">
                    <a:pos x="csX3274" y="csY3274"/>
                  </a:cxn>
                  <a:cxn ang="0">
                    <a:pos x="csX3275" y="csY3275"/>
                  </a:cxn>
                  <a:cxn ang="0">
                    <a:pos x="csX3276" y="csY3276"/>
                  </a:cxn>
                  <a:cxn ang="0">
                    <a:pos x="csX3277" y="csY3277"/>
                  </a:cxn>
                  <a:cxn ang="0">
                    <a:pos x="csX3278" y="csY3278"/>
                  </a:cxn>
                  <a:cxn ang="0">
                    <a:pos x="csX3279" y="csY3279"/>
                  </a:cxn>
                  <a:cxn ang="0">
                    <a:pos x="csX3280" y="csY3280"/>
                  </a:cxn>
                  <a:cxn ang="0">
                    <a:pos x="csX3281" y="csY3281"/>
                  </a:cxn>
                  <a:cxn ang="0">
                    <a:pos x="csX3282" y="csY3282"/>
                  </a:cxn>
                  <a:cxn ang="0">
                    <a:pos x="csX3283" y="csY3283"/>
                  </a:cxn>
                  <a:cxn ang="0">
                    <a:pos x="csX3284" y="csY3284"/>
                  </a:cxn>
                  <a:cxn ang="0">
                    <a:pos x="csX3285" y="csY3285"/>
                  </a:cxn>
                  <a:cxn ang="0">
                    <a:pos x="csX3286" y="csY3286"/>
                  </a:cxn>
                  <a:cxn ang="0">
                    <a:pos x="csX3287" y="csY3287"/>
                  </a:cxn>
                  <a:cxn ang="0">
                    <a:pos x="csX3288" y="csY3288"/>
                  </a:cxn>
                  <a:cxn ang="0">
                    <a:pos x="csX3289" y="csY3289"/>
                  </a:cxn>
                  <a:cxn ang="0">
                    <a:pos x="csX3290" y="csY3290"/>
                  </a:cxn>
                  <a:cxn ang="0">
                    <a:pos x="csX3291" y="csY3291"/>
                  </a:cxn>
                  <a:cxn ang="0">
                    <a:pos x="csX3292" y="csY3292"/>
                  </a:cxn>
                  <a:cxn ang="0">
                    <a:pos x="csX3293" y="csY3293"/>
                  </a:cxn>
                  <a:cxn ang="0">
                    <a:pos x="csX3294" y="csY3294"/>
                  </a:cxn>
                  <a:cxn ang="0">
                    <a:pos x="csX3295" y="csY3295"/>
                  </a:cxn>
                  <a:cxn ang="0">
                    <a:pos x="csX3296" y="csY3296"/>
                  </a:cxn>
                  <a:cxn ang="0">
                    <a:pos x="csX3297" y="csY3297"/>
                  </a:cxn>
                  <a:cxn ang="0">
                    <a:pos x="csX3298" y="csY3298"/>
                  </a:cxn>
                  <a:cxn ang="0">
                    <a:pos x="csX3299" y="csY3299"/>
                  </a:cxn>
                  <a:cxn ang="0">
                    <a:pos x="csX3300" y="csY3300"/>
                  </a:cxn>
                  <a:cxn ang="0">
                    <a:pos x="csX3301" y="csY3301"/>
                  </a:cxn>
                  <a:cxn ang="0">
                    <a:pos x="csX3302" y="csY3302"/>
                  </a:cxn>
                  <a:cxn ang="0">
                    <a:pos x="csX3303" y="csY3303"/>
                  </a:cxn>
                  <a:cxn ang="0">
                    <a:pos x="csX3304" y="csY3304"/>
                  </a:cxn>
                  <a:cxn ang="0">
                    <a:pos x="csX3305" y="csY3305"/>
                  </a:cxn>
                  <a:cxn ang="0">
                    <a:pos x="csX3306" y="csY3306"/>
                  </a:cxn>
                  <a:cxn ang="0">
                    <a:pos x="csX3307" y="csY3307"/>
                  </a:cxn>
                  <a:cxn ang="0">
                    <a:pos x="csX3308" y="csY3308"/>
                  </a:cxn>
                  <a:cxn ang="0">
                    <a:pos x="csX3309" y="csY3309"/>
                  </a:cxn>
                  <a:cxn ang="0">
                    <a:pos x="csX3310" y="csY3310"/>
                  </a:cxn>
                  <a:cxn ang="0">
                    <a:pos x="csX3311" y="csY3311"/>
                  </a:cxn>
                  <a:cxn ang="0">
                    <a:pos x="csX3312" y="csY3312"/>
                  </a:cxn>
                  <a:cxn ang="0">
                    <a:pos x="csX3313" y="csY3313"/>
                  </a:cxn>
                  <a:cxn ang="0">
                    <a:pos x="csX3314" y="csY3314"/>
                  </a:cxn>
                  <a:cxn ang="0">
                    <a:pos x="csX3315" y="csY3315"/>
                  </a:cxn>
                  <a:cxn ang="0">
                    <a:pos x="csX3316" y="csY3316"/>
                  </a:cxn>
                  <a:cxn ang="0">
                    <a:pos x="csX3317" y="csY3317"/>
                  </a:cxn>
                  <a:cxn ang="0">
                    <a:pos x="csX3318" y="csY3318"/>
                  </a:cxn>
                  <a:cxn ang="0">
                    <a:pos x="csX3319" y="csY3319"/>
                  </a:cxn>
                  <a:cxn ang="0">
                    <a:pos x="csX3320" y="csY3320"/>
                  </a:cxn>
                  <a:cxn ang="0">
                    <a:pos x="csX3321" y="csY3321"/>
                  </a:cxn>
                  <a:cxn ang="0">
                    <a:pos x="csX3322" y="csY3322"/>
                  </a:cxn>
                  <a:cxn ang="0">
                    <a:pos x="csX3323" y="csY3323"/>
                  </a:cxn>
                  <a:cxn ang="0">
                    <a:pos x="csX3324" y="csY3324"/>
                  </a:cxn>
                  <a:cxn ang="0">
                    <a:pos x="csX3325" y="csY3325"/>
                  </a:cxn>
                  <a:cxn ang="0">
                    <a:pos x="csX3326" y="csY3326"/>
                  </a:cxn>
                  <a:cxn ang="0">
                    <a:pos x="csX3327" y="csY3327"/>
                  </a:cxn>
                  <a:cxn ang="0">
                    <a:pos x="csX3328" y="csY3328"/>
                  </a:cxn>
                  <a:cxn ang="0">
                    <a:pos x="csX3329" y="csY3329"/>
                  </a:cxn>
                  <a:cxn ang="0">
                    <a:pos x="csX3330" y="csY3330"/>
                  </a:cxn>
                  <a:cxn ang="0">
                    <a:pos x="csX3331" y="csY3331"/>
                  </a:cxn>
                  <a:cxn ang="0">
                    <a:pos x="csX3332" y="csY3332"/>
                  </a:cxn>
                  <a:cxn ang="0">
                    <a:pos x="csX3333" y="csY3333"/>
                  </a:cxn>
                  <a:cxn ang="0">
                    <a:pos x="csX3334" y="csY3334"/>
                  </a:cxn>
                  <a:cxn ang="0">
                    <a:pos x="csX3335" y="csY3335"/>
                  </a:cxn>
                  <a:cxn ang="0">
                    <a:pos x="csX3336" y="csY3336"/>
                  </a:cxn>
                  <a:cxn ang="0">
                    <a:pos x="csX3337" y="csY3337"/>
                  </a:cxn>
                  <a:cxn ang="0">
                    <a:pos x="csX3338" y="csY3338"/>
                  </a:cxn>
                  <a:cxn ang="0">
                    <a:pos x="csX3339" y="csY3339"/>
                  </a:cxn>
                  <a:cxn ang="0">
                    <a:pos x="csX3340" y="csY3340"/>
                  </a:cxn>
                  <a:cxn ang="0">
                    <a:pos x="csX3341" y="csY3341"/>
                  </a:cxn>
                  <a:cxn ang="0">
                    <a:pos x="csX3342" y="csY3342"/>
                  </a:cxn>
                  <a:cxn ang="0">
                    <a:pos x="csX3343" y="csY3343"/>
                  </a:cxn>
                  <a:cxn ang="0">
                    <a:pos x="csX3344" y="csY3344"/>
                  </a:cxn>
                  <a:cxn ang="0">
                    <a:pos x="csX3345" y="csY3345"/>
                  </a:cxn>
                  <a:cxn ang="0">
                    <a:pos x="csX3346" y="csY3346"/>
                  </a:cxn>
                  <a:cxn ang="0">
                    <a:pos x="csX3347" y="csY3347"/>
                  </a:cxn>
                  <a:cxn ang="0">
                    <a:pos x="csX3348" y="csY3348"/>
                  </a:cxn>
                  <a:cxn ang="0">
                    <a:pos x="csX3349" y="csY3349"/>
                  </a:cxn>
                  <a:cxn ang="0">
                    <a:pos x="csX3350" y="csY3350"/>
                  </a:cxn>
                  <a:cxn ang="0">
                    <a:pos x="csX3351" y="csY3351"/>
                  </a:cxn>
                  <a:cxn ang="0">
                    <a:pos x="csX3352" y="csY3352"/>
                  </a:cxn>
                  <a:cxn ang="0">
                    <a:pos x="csX3353" y="csY3353"/>
                  </a:cxn>
                  <a:cxn ang="0">
                    <a:pos x="csX3354" y="csY3354"/>
                  </a:cxn>
                  <a:cxn ang="0">
                    <a:pos x="csX3355" y="csY3355"/>
                  </a:cxn>
                  <a:cxn ang="0">
                    <a:pos x="csX3356" y="csY3356"/>
                  </a:cxn>
                  <a:cxn ang="0">
                    <a:pos x="csX3357" y="csY3357"/>
                  </a:cxn>
                  <a:cxn ang="0">
                    <a:pos x="csX3358" y="csY3358"/>
                  </a:cxn>
                  <a:cxn ang="0">
                    <a:pos x="csX3359" y="csY3359"/>
                  </a:cxn>
                  <a:cxn ang="0">
                    <a:pos x="csX3360" y="csY3360"/>
                  </a:cxn>
                  <a:cxn ang="0">
                    <a:pos x="csX3361" y="csY3361"/>
                  </a:cxn>
                  <a:cxn ang="0">
                    <a:pos x="csX3362" y="csY3362"/>
                  </a:cxn>
                  <a:cxn ang="0">
                    <a:pos x="csX3363" y="csY3363"/>
                  </a:cxn>
                  <a:cxn ang="0">
                    <a:pos x="csX3364" y="csY3364"/>
                  </a:cxn>
                  <a:cxn ang="0">
                    <a:pos x="csX3365" y="csY3365"/>
                  </a:cxn>
                  <a:cxn ang="0">
                    <a:pos x="csX3366" y="csY3366"/>
                  </a:cxn>
                  <a:cxn ang="0">
                    <a:pos x="csX3367" y="csY3367"/>
                  </a:cxn>
                  <a:cxn ang="0">
                    <a:pos x="csX3368" y="csY3368"/>
                  </a:cxn>
                  <a:cxn ang="0">
                    <a:pos x="csX3369" y="csY3369"/>
                  </a:cxn>
                  <a:cxn ang="0">
                    <a:pos x="csX3370" y="csY3370"/>
                  </a:cxn>
                  <a:cxn ang="0">
                    <a:pos x="csX3371" y="csY3371"/>
                  </a:cxn>
                  <a:cxn ang="0">
                    <a:pos x="csX3372" y="csY3372"/>
                  </a:cxn>
                  <a:cxn ang="0">
                    <a:pos x="csX3373" y="csY3373"/>
                  </a:cxn>
                  <a:cxn ang="0">
                    <a:pos x="csX3374" y="csY3374"/>
                  </a:cxn>
                  <a:cxn ang="0">
                    <a:pos x="csX3375" y="csY3375"/>
                  </a:cxn>
                  <a:cxn ang="0">
                    <a:pos x="csX3376" y="csY3376"/>
                  </a:cxn>
                  <a:cxn ang="0">
                    <a:pos x="csX3377" y="csY3377"/>
                  </a:cxn>
                  <a:cxn ang="0">
                    <a:pos x="csX3378" y="csY3378"/>
                  </a:cxn>
                  <a:cxn ang="0">
                    <a:pos x="csX3379" y="csY3379"/>
                  </a:cxn>
                  <a:cxn ang="0">
                    <a:pos x="csX3380" y="csY3380"/>
                  </a:cxn>
                  <a:cxn ang="0">
                    <a:pos x="csX3381" y="csY3381"/>
                  </a:cxn>
                  <a:cxn ang="0">
                    <a:pos x="csX3382" y="csY3382"/>
                  </a:cxn>
                  <a:cxn ang="0">
                    <a:pos x="csX3383" y="csY3383"/>
                  </a:cxn>
                  <a:cxn ang="0">
                    <a:pos x="csX3384" y="csY3384"/>
                  </a:cxn>
                  <a:cxn ang="0">
                    <a:pos x="csX3385" y="csY3385"/>
                  </a:cxn>
                  <a:cxn ang="0">
                    <a:pos x="csX3386" y="csY3386"/>
                  </a:cxn>
                  <a:cxn ang="0">
                    <a:pos x="csX3387" y="csY3387"/>
                  </a:cxn>
                  <a:cxn ang="0">
                    <a:pos x="csX3388" y="csY3388"/>
                  </a:cxn>
                  <a:cxn ang="0">
                    <a:pos x="csX3389" y="csY3389"/>
                  </a:cxn>
                  <a:cxn ang="0">
                    <a:pos x="csX3390" y="csY3390"/>
                  </a:cxn>
                  <a:cxn ang="0">
                    <a:pos x="csX3391" y="csY3391"/>
                  </a:cxn>
                  <a:cxn ang="0">
                    <a:pos x="csX3392" y="csY3392"/>
                  </a:cxn>
                  <a:cxn ang="0">
                    <a:pos x="csX3393" y="csY3393"/>
                  </a:cxn>
                  <a:cxn ang="0">
                    <a:pos x="csX3394" y="csY3394"/>
                  </a:cxn>
                  <a:cxn ang="0">
                    <a:pos x="csX3395" y="csY3395"/>
                  </a:cxn>
                  <a:cxn ang="0">
                    <a:pos x="csX3396" y="csY3396"/>
                  </a:cxn>
                  <a:cxn ang="0">
                    <a:pos x="csX3397" y="csY3397"/>
                  </a:cxn>
                  <a:cxn ang="0">
                    <a:pos x="csX3398" y="csY3398"/>
                  </a:cxn>
                  <a:cxn ang="0">
                    <a:pos x="csX3399" y="csY3399"/>
                  </a:cxn>
                  <a:cxn ang="0">
                    <a:pos x="csX3400" y="csY3400"/>
                  </a:cxn>
                  <a:cxn ang="0">
                    <a:pos x="csX3401" y="csY3401"/>
                  </a:cxn>
                  <a:cxn ang="0">
                    <a:pos x="csX3402" y="csY3402"/>
                  </a:cxn>
                  <a:cxn ang="0">
                    <a:pos x="csX3403" y="csY3403"/>
                  </a:cxn>
                  <a:cxn ang="0">
                    <a:pos x="csX3404" y="csY3404"/>
                  </a:cxn>
                  <a:cxn ang="0">
                    <a:pos x="csX3405" y="csY3405"/>
                  </a:cxn>
                  <a:cxn ang="0">
                    <a:pos x="csX3406" y="csY3406"/>
                  </a:cxn>
                  <a:cxn ang="0">
                    <a:pos x="csX3407" y="csY3407"/>
                  </a:cxn>
                  <a:cxn ang="0">
                    <a:pos x="csX3408" y="csY3408"/>
                  </a:cxn>
                  <a:cxn ang="0">
                    <a:pos x="csX3409" y="csY3409"/>
                  </a:cxn>
                  <a:cxn ang="0">
                    <a:pos x="csX3410" y="csY3410"/>
                  </a:cxn>
                  <a:cxn ang="0">
                    <a:pos x="csX3411" y="csY3411"/>
                  </a:cxn>
                  <a:cxn ang="0">
                    <a:pos x="csX3412" y="csY3412"/>
                  </a:cxn>
                  <a:cxn ang="0">
                    <a:pos x="csX3413" y="csY3413"/>
                  </a:cxn>
                  <a:cxn ang="0">
                    <a:pos x="csX3414" y="csY3414"/>
                  </a:cxn>
                  <a:cxn ang="0">
                    <a:pos x="csX3415" y="csY3415"/>
                  </a:cxn>
                  <a:cxn ang="0">
                    <a:pos x="csX3416" y="csY3416"/>
                  </a:cxn>
                  <a:cxn ang="0">
                    <a:pos x="csX3417" y="csY3417"/>
                  </a:cxn>
                  <a:cxn ang="0">
                    <a:pos x="csX3418" y="csY3418"/>
                  </a:cxn>
                  <a:cxn ang="0">
                    <a:pos x="csX3419" y="csY3419"/>
                  </a:cxn>
                  <a:cxn ang="0">
                    <a:pos x="csX3420" y="csY3420"/>
                  </a:cxn>
                  <a:cxn ang="0">
                    <a:pos x="csX3421" y="csY3421"/>
                  </a:cxn>
                  <a:cxn ang="0">
                    <a:pos x="csX3422" y="csY3422"/>
                  </a:cxn>
                  <a:cxn ang="0">
                    <a:pos x="csX3423" y="csY3423"/>
                  </a:cxn>
                  <a:cxn ang="0">
                    <a:pos x="csX3424" y="csY3424"/>
                  </a:cxn>
                  <a:cxn ang="0">
                    <a:pos x="csX3425" y="csY3425"/>
                  </a:cxn>
                  <a:cxn ang="0">
                    <a:pos x="csX3426" y="csY3426"/>
                  </a:cxn>
                  <a:cxn ang="0">
                    <a:pos x="csX3427" y="csY3427"/>
                  </a:cxn>
                  <a:cxn ang="0">
                    <a:pos x="csX3428" y="csY3428"/>
                  </a:cxn>
                  <a:cxn ang="0">
                    <a:pos x="csX3429" y="csY3429"/>
                  </a:cxn>
                  <a:cxn ang="0">
                    <a:pos x="csX3430" y="csY3430"/>
                  </a:cxn>
                  <a:cxn ang="0">
                    <a:pos x="csX3431" y="csY3431"/>
                  </a:cxn>
                  <a:cxn ang="0">
                    <a:pos x="csX3432" y="csY3432"/>
                  </a:cxn>
                  <a:cxn ang="0">
                    <a:pos x="csX3433" y="csY3433"/>
                  </a:cxn>
                  <a:cxn ang="0">
                    <a:pos x="csX3434" y="csY3434"/>
                  </a:cxn>
                  <a:cxn ang="0">
                    <a:pos x="csX3435" y="csY3435"/>
                  </a:cxn>
                  <a:cxn ang="0">
                    <a:pos x="csX3436" y="csY3436"/>
                  </a:cxn>
                  <a:cxn ang="0">
                    <a:pos x="csX3437" y="csY3437"/>
                  </a:cxn>
                  <a:cxn ang="0">
                    <a:pos x="csX3438" y="csY3438"/>
                  </a:cxn>
                  <a:cxn ang="0">
                    <a:pos x="csX3439" y="csY3439"/>
                  </a:cxn>
                  <a:cxn ang="0">
                    <a:pos x="csX3440" y="csY3440"/>
                  </a:cxn>
                  <a:cxn ang="0">
                    <a:pos x="csX3441" y="csY3441"/>
                  </a:cxn>
                  <a:cxn ang="0">
                    <a:pos x="csX3442" y="csY3442"/>
                  </a:cxn>
                  <a:cxn ang="0">
                    <a:pos x="csX3443" y="csY3443"/>
                  </a:cxn>
                  <a:cxn ang="0">
                    <a:pos x="csX3444" y="csY3444"/>
                  </a:cxn>
                  <a:cxn ang="0">
                    <a:pos x="csX3445" y="csY3445"/>
                  </a:cxn>
                  <a:cxn ang="0">
                    <a:pos x="csX3446" y="csY3446"/>
                  </a:cxn>
                  <a:cxn ang="0">
                    <a:pos x="csX3447" y="csY3447"/>
                  </a:cxn>
                  <a:cxn ang="0">
                    <a:pos x="csX3448" y="csY3448"/>
                  </a:cxn>
                  <a:cxn ang="0">
                    <a:pos x="csX3449" y="csY3449"/>
                  </a:cxn>
                  <a:cxn ang="0">
                    <a:pos x="csX3450" y="csY3450"/>
                  </a:cxn>
                  <a:cxn ang="0">
                    <a:pos x="csX3451" y="csY3451"/>
                  </a:cxn>
                  <a:cxn ang="0">
                    <a:pos x="csX3452" y="csY3452"/>
                  </a:cxn>
                  <a:cxn ang="0">
                    <a:pos x="csX3453" y="csY3453"/>
                  </a:cxn>
                  <a:cxn ang="0">
                    <a:pos x="csX3454" y="csY3454"/>
                  </a:cxn>
                  <a:cxn ang="0">
                    <a:pos x="csX3455" y="csY3455"/>
                  </a:cxn>
                  <a:cxn ang="0">
                    <a:pos x="csX3456" y="csY3456"/>
                  </a:cxn>
                  <a:cxn ang="0">
                    <a:pos x="csX3457" y="csY3457"/>
                  </a:cxn>
                  <a:cxn ang="0">
                    <a:pos x="csX3458" y="csY3458"/>
                  </a:cxn>
                  <a:cxn ang="0">
                    <a:pos x="csX3459" y="csY3459"/>
                  </a:cxn>
                  <a:cxn ang="0">
                    <a:pos x="csX3460" y="csY3460"/>
                  </a:cxn>
                  <a:cxn ang="0">
                    <a:pos x="csX3461" y="csY3461"/>
                  </a:cxn>
                  <a:cxn ang="0">
                    <a:pos x="csX3462" y="csY3462"/>
                  </a:cxn>
                  <a:cxn ang="0">
                    <a:pos x="csX3463" y="csY3463"/>
                  </a:cxn>
                  <a:cxn ang="0">
                    <a:pos x="csX3464" y="csY3464"/>
                  </a:cxn>
                  <a:cxn ang="0">
                    <a:pos x="csX3465" y="csY3465"/>
                  </a:cxn>
                  <a:cxn ang="0">
                    <a:pos x="csX3466" y="csY3466"/>
                  </a:cxn>
                  <a:cxn ang="0">
                    <a:pos x="csX3467" y="csY3467"/>
                  </a:cxn>
                  <a:cxn ang="0">
                    <a:pos x="csX3468" y="csY3468"/>
                  </a:cxn>
                  <a:cxn ang="0">
                    <a:pos x="csX3469" y="csY3469"/>
                  </a:cxn>
                  <a:cxn ang="0">
                    <a:pos x="csX3470" y="csY3470"/>
                  </a:cxn>
                  <a:cxn ang="0">
                    <a:pos x="csX3471" y="csY3471"/>
                  </a:cxn>
                  <a:cxn ang="0">
                    <a:pos x="csX3472" y="csY3472"/>
                  </a:cxn>
                  <a:cxn ang="0">
                    <a:pos x="csX3473" y="csY3473"/>
                  </a:cxn>
                  <a:cxn ang="0">
                    <a:pos x="csX3474" y="csY3474"/>
                  </a:cxn>
                  <a:cxn ang="0">
                    <a:pos x="csX3475" y="csY3475"/>
                  </a:cxn>
                  <a:cxn ang="0">
                    <a:pos x="csX3476" y="csY3476"/>
                  </a:cxn>
                  <a:cxn ang="0">
                    <a:pos x="csX3477" y="csY3477"/>
                  </a:cxn>
                  <a:cxn ang="0">
                    <a:pos x="csX3478" y="csY3478"/>
                  </a:cxn>
                  <a:cxn ang="0">
                    <a:pos x="csX3479" y="csY3479"/>
                  </a:cxn>
                  <a:cxn ang="0">
                    <a:pos x="csX3480" y="csY3480"/>
                  </a:cxn>
                  <a:cxn ang="0">
                    <a:pos x="csX3481" y="csY3481"/>
                  </a:cxn>
                  <a:cxn ang="0">
                    <a:pos x="csX3482" y="csY3482"/>
                  </a:cxn>
                  <a:cxn ang="0">
                    <a:pos x="csX3483" y="csY3483"/>
                  </a:cxn>
                  <a:cxn ang="0">
                    <a:pos x="csX3484" y="csY3484"/>
                  </a:cxn>
                  <a:cxn ang="0">
                    <a:pos x="csX3485" y="csY3485"/>
                  </a:cxn>
                  <a:cxn ang="0">
                    <a:pos x="csX3486" y="csY3486"/>
                  </a:cxn>
                  <a:cxn ang="0">
                    <a:pos x="csX3487" y="csY3487"/>
                  </a:cxn>
                  <a:cxn ang="0">
                    <a:pos x="csX3488" y="csY3488"/>
                  </a:cxn>
                  <a:cxn ang="0">
                    <a:pos x="csX3489" y="csY3489"/>
                  </a:cxn>
                  <a:cxn ang="0">
                    <a:pos x="csX3490" y="csY3490"/>
                  </a:cxn>
                  <a:cxn ang="0">
                    <a:pos x="csX3491" y="csY3491"/>
                  </a:cxn>
                  <a:cxn ang="0">
                    <a:pos x="csX3492" y="csY3492"/>
                  </a:cxn>
                  <a:cxn ang="0">
                    <a:pos x="csX3493" y="csY3493"/>
                  </a:cxn>
                  <a:cxn ang="0">
                    <a:pos x="csX3494" y="csY3494"/>
                  </a:cxn>
                  <a:cxn ang="0">
                    <a:pos x="csX3495" y="csY3495"/>
                  </a:cxn>
                  <a:cxn ang="0">
                    <a:pos x="csX3496" y="csY3496"/>
                  </a:cxn>
                  <a:cxn ang="0">
                    <a:pos x="csX3497" y="csY3497"/>
                  </a:cxn>
                  <a:cxn ang="0">
                    <a:pos x="csX3498" y="csY3498"/>
                  </a:cxn>
                  <a:cxn ang="0">
                    <a:pos x="csX3499" y="csY3499"/>
                  </a:cxn>
                  <a:cxn ang="0">
                    <a:pos x="csX3500" y="csY3500"/>
                  </a:cxn>
                  <a:cxn ang="0">
                    <a:pos x="csX3501" y="csY3501"/>
                  </a:cxn>
                  <a:cxn ang="0">
                    <a:pos x="csX3502" y="csY3502"/>
                  </a:cxn>
                  <a:cxn ang="0">
                    <a:pos x="csX3503" y="csY3503"/>
                  </a:cxn>
                  <a:cxn ang="0">
                    <a:pos x="csX3504" y="csY3504"/>
                  </a:cxn>
                  <a:cxn ang="0">
                    <a:pos x="csX3505" y="csY3505"/>
                  </a:cxn>
                  <a:cxn ang="0">
                    <a:pos x="csX3506" y="csY3506"/>
                  </a:cxn>
                  <a:cxn ang="0">
                    <a:pos x="csX3507" y="csY3507"/>
                  </a:cxn>
                  <a:cxn ang="0">
                    <a:pos x="csX3508" y="csY3508"/>
                  </a:cxn>
                  <a:cxn ang="0">
                    <a:pos x="csX3509" y="csY3509"/>
                  </a:cxn>
                  <a:cxn ang="0">
                    <a:pos x="csX3510" y="csY3510"/>
                  </a:cxn>
                  <a:cxn ang="0">
                    <a:pos x="csX3511" y="csY3511"/>
                  </a:cxn>
                  <a:cxn ang="0">
                    <a:pos x="csX3512" y="csY3512"/>
                  </a:cxn>
                  <a:cxn ang="0">
                    <a:pos x="csX3513" y="csY3513"/>
                  </a:cxn>
                  <a:cxn ang="0">
                    <a:pos x="csX3514" y="csY3514"/>
                  </a:cxn>
                  <a:cxn ang="0">
                    <a:pos x="csX3515" y="csY3515"/>
                  </a:cxn>
                  <a:cxn ang="0">
                    <a:pos x="csX3516" y="csY3516"/>
                  </a:cxn>
                  <a:cxn ang="0">
                    <a:pos x="csX3517" y="csY3517"/>
                  </a:cxn>
                  <a:cxn ang="0">
                    <a:pos x="csX3518" y="csY3518"/>
                  </a:cxn>
                  <a:cxn ang="0">
                    <a:pos x="csX3519" y="csY3519"/>
                  </a:cxn>
                  <a:cxn ang="0">
                    <a:pos x="csX3520" y="csY3520"/>
                  </a:cxn>
                  <a:cxn ang="0">
                    <a:pos x="csX3521" y="csY3521"/>
                  </a:cxn>
                  <a:cxn ang="0">
                    <a:pos x="csX3522" y="csY3522"/>
                  </a:cxn>
                  <a:cxn ang="0">
                    <a:pos x="csX3523" y="csY3523"/>
                  </a:cxn>
                  <a:cxn ang="0">
                    <a:pos x="csX3524" y="csY3524"/>
                  </a:cxn>
                  <a:cxn ang="0">
                    <a:pos x="csX3525" y="csY3525"/>
                  </a:cxn>
                  <a:cxn ang="0">
                    <a:pos x="csX3526" y="csY3526"/>
                  </a:cxn>
                  <a:cxn ang="0">
                    <a:pos x="csX3527" y="csY3527"/>
                  </a:cxn>
                  <a:cxn ang="0">
                    <a:pos x="csX3528" y="csY3528"/>
                  </a:cxn>
                  <a:cxn ang="0">
                    <a:pos x="csX3529" y="csY3529"/>
                  </a:cxn>
                  <a:cxn ang="0">
                    <a:pos x="csX3530" y="csY3530"/>
                  </a:cxn>
                  <a:cxn ang="0">
                    <a:pos x="csX3531" y="csY3531"/>
                  </a:cxn>
                  <a:cxn ang="0">
                    <a:pos x="csX3532" y="csY3532"/>
                  </a:cxn>
                  <a:cxn ang="0">
                    <a:pos x="csX3533" y="csY3533"/>
                  </a:cxn>
                  <a:cxn ang="0">
                    <a:pos x="csX3534" y="csY3534"/>
                  </a:cxn>
                  <a:cxn ang="0">
                    <a:pos x="csX3535" y="csY3535"/>
                  </a:cxn>
                  <a:cxn ang="0">
                    <a:pos x="csX3536" y="csY3536"/>
                  </a:cxn>
                  <a:cxn ang="0">
                    <a:pos x="csX3537" y="csY3537"/>
                  </a:cxn>
                  <a:cxn ang="0">
                    <a:pos x="csX3538" y="csY3538"/>
                  </a:cxn>
                  <a:cxn ang="0">
                    <a:pos x="csX3539" y="csY3539"/>
                  </a:cxn>
                  <a:cxn ang="0">
                    <a:pos x="csX3540" y="csY3540"/>
                  </a:cxn>
                  <a:cxn ang="0">
                    <a:pos x="csX3541" y="csY3541"/>
                  </a:cxn>
                  <a:cxn ang="0">
                    <a:pos x="csX3542" y="csY3542"/>
                  </a:cxn>
                  <a:cxn ang="0">
                    <a:pos x="csX3543" y="csY3543"/>
                  </a:cxn>
                  <a:cxn ang="0">
                    <a:pos x="csX3544" y="csY3544"/>
                  </a:cxn>
                  <a:cxn ang="0">
                    <a:pos x="csX3545" y="csY3545"/>
                  </a:cxn>
                  <a:cxn ang="0">
                    <a:pos x="csX3546" y="csY3546"/>
                  </a:cxn>
                  <a:cxn ang="0">
                    <a:pos x="csX3547" y="csY3547"/>
                  </a:cxn>
                  <a:cxn ang="0">
                    <a:pos x="csX3548" y="csY3548"/>
                  </a:cxn>
                  <a:cxn ang="0">
                    <a:pos x="csX3549" y="csY3549"/>
                  </a:cxn>
                  <a:cxn ang="0">
                    <a:pos x="csX3550" y="csY3550"/>
                  </a:cxn>
                  <a:cxn ang="0">
                    <a:pos x="csX3551" y="csY3551"/>
                  </a:cxn>
                  <a:cxn ang="0">
                    <a:pos x="csX3552" y="csY3552"/>
                  </a:cxn>
                  <a:cxn ang="0">
                    <a:pos x="csX3553" y="csY3553"/>
                  </a:cxn>
                  <a:cxn ang="0">
                    <a:pos x="csX3554" y="csY3554"/>
                  </a:cxn>
                  <a:cxn ang="0">
                    <a:pos x="csX3555" y="csY3555"/>
                  </a:cxn>
                  <a:cxn ang="0">
                    <a:pos x="csX3556" y="csY3556"/>
                  </a:cxn>
                  <a:cxn ang="0">
                    <a:pos x="csX3557" y="csY3557"/>
                  </a:cxn>
                  <a:cxn ang="0">
                    <a:pos x="csX3558" y="csY3558"/>
                  </a:cxn>
                  <a:cxn ang="0">
                    <a:pos x="csX3559" y="csY3559"/>
                  </a:cxn>
                  <a:cxn ang="0">
                    <a:pos x="csX3560" y="csY3560"/>
                  </a:cxn>
                  <a:cxn ang="0">
                    <a:pos x="csX3561" y="csY3561"/>
                  </a:cxn>
                  <a:cxn ang="0">
                    <a:pos x="csX3562" y="csY3562"/>
                  </a:cxn>
                  <a:cxn ang="0">
                    <a:pos x="csX3563" y="csY3563"/>
                  </a:cxn>
                  <a:cxn ang="0">
                    <a:pos x="csX3564" y="csY3564"/>
                  </a:cxn>
                  <a:cxn ang="0">
                    <a:pos x="csX3565" y="csY3565"/>
                  </a:cxn>
                  <a:cxn ang="0">
                    <a:pos x="csX3566" y="csY3566"/>
                  </a:cxn>
                  <a:cxn ang="0">
                    <a:pos x="csX3567" y="csY3567"/>
                  </a:cxn>
                  <a:cxn ang="0">
                    <a:pos x="csX3568" y="csY3568"/>
                  </a:cxn>
                  <a:cxn ang="0">
                    <a:pos x="csX3569" y="csY3569"/>
                  </a:cxn>
                  <a:cxn ang="0">
                    <a:pos x="csX3570" y="csY3570"/>
                  </a:cxn>
                  <a:cxn ang="0">
                    <a:pos x="csX3571" y="csY3571"/>
                  </a:cxn>
                  <a:cxn ang="0">
                    <a:pos x="csX3572" y="csY3572"/>
                  </a:cxn>
                  <a:cxn ang="0">
                    <a:pos x="csX3573" y="csY3573"/>
                  </a:cxn>
                  <a:cxn ang="0">
                    <a:pos x="csX3574" y="csY3574"/>
                  </a:cxn>
                  <a:cxn ang="0">
                    <a:pos x="csX3575" y="csY3575"/>
                  </a:cxn>
                  <a:cxn ang="0">
                    <a:pos x="csX3576" y="csY3576"/>
                  </a:cxn>
                  <a:cxn ang="0">
                    <a:pos x="csX3577" y="csY3577"/>
                  </a:cxn>
                  <a:cxn ang="0">
                    <a:pos x="csX3578" y="csY3578"/>
                  </a:cxn>
                  <a:cxn ang="0">
                    <a:pos x="csX3579" y="csY3579"/>
                  </a:cxn>
                  <a:cxn ang="0">
                    <a:pos x="csX3580" y="csY3580"/>
                  </a:cxn>
                  <a:cxn ang="0">
                    <a:pos x="csX3581" y="csY3581"/>
                  </a:cxn>
                  <a:cxn ang="0">
                    <a:pos x="csX3582" y="csY3582"/>
                  </a:cxn>
                  <a:cxn ang="0">
                    <a:pos x="csX3583" y="csY3583"/>
                  </a:cxn>
                  <a:cxn ang="0">
                    <a:pos x="csX3584" y="csY3584"/>
                  </a:cxn>
                  <a:cxn ang="0">
                    <a:pos x="csX3585" y="csY3585"/>
                  </a:cxn>
                  <a:cxn ang="0">
                    <a:pos x="csX3586" y="csY3586"/>
                  </a:cxn>
                  <a:cxn ang="0">
                    <a:pos x="csX3587" y="csY3587"/>
                  </a:cxn>
                  <a:cxn ang="0">
                    <a:pos x="csX3588" y="csY3588"/>
                  </a:cxn>
                  <a:cxn ang="0">
                    <a:pos x="csX3589" y="csY3589"/>
                  </a:cxn>
                  <a:cxn ang="0">
                    <a:pos x="csX3590" y="csY3590"/>
                  </a:cxn>
                  <a:cxn ang="0">
                    <a:pos x="csX3591" y="csY3591"/>
                  </a:cxn>
                  <a:cxn ang="0">
                    <a:pos x="csX3592" y="csY3592"/>
                  </a:cxn>
                  <a:cxn ang="0">
                    <a:pos x="csX3593" y="csY3593"/>
                  </a:cxn>
                  <a:cxn ang="0">
                    <a:pos x="csX3594" y="csY3594"/>
                  </a:cxn>
                  <a:cxn ang="0">
                    <a:pos x="csX3595" y="csY3595"/>
                  </a:cxn>
                  <a:cxn ang="0">
                    <a:pos x="csX3596" y="csY3596"/>
                  </a:cxn>
                  <a:cxn ang="0">
                    <a:pos x="csX3597" y="csY3597"/>
                  </a:cxn>
                  <a:cxn ang="0">
                    <a:pos x="csX3598" y="csY3598"/>
                  </a:cxn>
                  <a:cxn ang="0">
                    <a:pos x="csX3599" y="csY3599"/>
                  </a:cxn>
                  <a:cxn ang="0">
                    <a:pos x="csX3600" y="csY3600"/>
                  </a:cxn>
                  <a:cxn ang="0">
                    <a:pos x="csX3601" y="csY3601"/>
                  </a:cxn>
                  <a:cxn ang="0">
                    <a:pos x="csX3602" y="csY3602"/>
                  </a:cxn>
                  <a:cxn ang="0">
                    <a:pos x="csX3603" y="csY3603"/>
                  </a:cxn>
                  <a:cxn ang="0">
                    <a:pos x="csX3604" y="csY3604"/>
                  </a:cxn>
                  <a:cxn ang="0">
                    <a:pos x="csX3605" y="csY3605"/>
                  </a:cxn>
                  <a:cxn ang="0">
                    <a:pos x="csX3606" y="csY3606"/>
                  </a:cxn>
                  <a:cxn ang="0">
                    <a:pos x="csX3607" y="csY3607"/>
                  </a:cxn>
                  <a:cxn ang="0">
                    <a:pos x="csX3608" y="csY3608"/>
                  </a:cxn>
                  <a:cxn ang="0">
                    <a:pos x="csX3609" y="csY3609"/>
                  </a:cxn>
                  <a:cxn ang="0">
                    <a:pos x="csX3610" y="csY3610"/>
                  </a:cxn>
                  <a:cxn ang="0">
                    <a:pos x="csX3611" y="csY3611"/>
                  </a:cxn>
                  <a:cxn ang="0">
                    <a:pos x="csX3612" y="csY3612"/>
                  </a:cxn>
                  <a:cxn ang="0">
                    <a:pos x="csX3613" y="csY3613"/>
                  </a:cxn>
                  <a:cxn ang="0">
                    <a:pos x="csX3614" y="csY3614"/>
                  </a:cxn>
                  <a:cxn ang="0">
                    <a:pos x="csX3615" y="csY3615"/>
                  </a:cxn>
                  <a:cxn ang="0">
                    <a:pos x="csX3616" y="csY3616"/>
                  </a:cxn>
                  <a:cxn ang="0">
                    <a:pos x="csX3617" y="csY3617"/>
                  </a:cxn>
                  <a:cxn ang="0">
                    <a:pos x="csX3618" y="csY3618"/>
                  </a:cxn>
                  <a:cxn ang="0">
                    <a:pos x="csX3619" y="csY3619"/>
                  </a:cxn>
                  <a:cxn ang="0">
                    <a:pos x="csX3620" y="csY3620"/>
                  </a:cxn>
                  <a:cxn ang="0">
                    <a:pos x="csX3621" y="csY3621"/>
                  </a:cxn>
                  <a:cxn ang="0">
                    <a:pos x="csX3622" y="csY3622"/>
                  </a:cxn>
                  <a:cxn ang="0">
                    <a:pos x="csX3623" y="csY3623"/>
                  </a:cxn>
                  <a:cxn ang="0">
                    <a:pos x="csX3624" y="csY3624"/>
                  </a:cxn>
                  <a:cxn ang="0">
                    <a:pos x="csX3625" y="csY3625"/>
                  </a:cxn>
                  <a:cxn ang="0">
                    <a:pos x="csX3626" y="csY3626"/>
                  </a:cxn>
                  <a:cxn ang="0">
                    <a:pos x="csX3627" y="csY3627"/>
                  </a:cxn>
                  <a:cxn ang="0">
                    <a:pos x="csX3628" y="csY3628"/>
                  </a:cxn>
                  <a:cxn ang="0">
                    <a:pos x="csX3629" y="csY3629"/>
                  </a:cxn>
                  <a:cxn ang="0">
                    <a:pos x="csX3630" y="csY3630"/>
                  </a:cxn>
                  <a:cxn ang="0">
                    <a:pos x="csX3631" y="csY3631"/>
                  </a:cxn>
                  <a:cxn ang="0">
                    <a:pos x="csX3632" y="csY3632"/>
                  </a:cxn>
                  <a:cxn ang="0">
                    <a:pos x="csX3633" y="csY3633"/>
                  </a:cxn>
                  <a:cxn ang="0">
                    <a:pos x="csX3634" y="csY3634"/>
                  </a:cxn>
                  <a:cxn ang="0">
                    <a:pos x="csX3635" y="csY3635"/>
                  </a:cxn>
                  <a:cxn ang="0">
                    <a:pos x="csX3636" y="csY3636"/>
                  </a:cxn>
                  <a:cxn ang="0">
                    <a:pos x="csX3637" y="csY3637"/>
                  </a:cxn>
                  <a:cxn ang="0">
                    <a:pos x="csX3638" y="csY3638"/>
                  </a:cxn>
                  <a:cxn ang="0">
                    <a:pos x="csX3639" y="csY3639"/>
                  </a:cxn>
                  <a:cxn ang="0">
                    <a:pos x="csX3640" y="csY3640"/>
                  </a:cxn>
                  <a:cxn ang="0">
                    <a:pos x="csX3641" y="csY3641"/>
                  </a:cxn>
                  <a:cxn ang="0">
                    <a:pos x="csX3642" y="csY3642"/>
                  </a:cxn>
                  <a:cxn ang="0">
                    <a:pos x="csX3643" y="csY3643"/>
                  </a:cxn>
                  <a:cxn ang="0">
                    <a:pos x="csX3644" y="csY3644"/>
                  </a:cxn>
                  <a:cxn ang="0">
                    <a:pos x="csX3645" y="csY3645"/>
                  </a:cxn>
                  <a:cxn ang="0">
                    <a:pos x="csX3646" y="csY3646"/>
                  </a:cxn>
                  <a:cxn ang="0">
                    <a:pos x="csX3647" y="csY3647"/>
                  </a:cxn>
                  <a:cxn ang="0">
                    <a:pos x="csX3648" y="csY3648"/>
                  </a:cxn>
                  <a:cxn ang="0">
                    <a:pos x="csX3649" y="csY3649"/>
                  </a:cxn>
                  <a:cxn ang="0">
                    <a:pos x="csX3650" y="csY3650"/>
                  </a:cxn>
                  <a:cxn ang="0">
                    <a:pos x="csX3651" y="csY3651"/>
                  </a:cxn>
                  <a:cxn ang="0">
                    <a:pos x="csX3652" y="csY3652"/>
                  </a:cxn>
                  <a:cxn ang="0">
                    <a:pos x="csX3653" y="csY3653"/>
                  </a:cxn>
                  <a:cxn ang="0">
                    <a:pos x="csX3654" y="csY3654"/>
                  </a:cxn>
                  <a:cxn ang="0">
                    <a:pos x="csX3655" y="csY3655"/>
                  </a:cxn>
                  <a:cxn ang="0">
                    <a:pos x="csX3656" y="csY3656"/>
                  </a:cxn>
                  <a:cxn ang="0">
                    <a:pos x="csX3657" y="csY3657"/>
                  </a:cxn>
                  <a:cxn ang="0">
                    <a:pos x="csX3658" y="csY3658"/>
                  </a:cxn>
                  <a:cxn ang="0">
                    <a:pos x="csX3659" y="csY3659"/>
                  </a:cxn>
                  <a:cxn ang="0">
                    <a:pos x="csX3660" y="csY3660"/>
                  </a:cxn>
                  <a:cxn ang="0">
                    <a:pos x="csX3661" y="csY3661"/>
                  </a:cxn>
                  <a:cxn ang="0">
                    <a:pos x="csX3662" y="csY3662"/>
                  </a:cxn>
                  <a:cxn ang="0">
                    <a:pos x="csX3663" y="csY3663"/>
                  </a:cxn>
                  <a:cxn ang="0">
                    <a:pos x="csX3664" y="csY3664"/>
                  </a:cxn>
                  <a:cxn ang="0">
                    <a:pos x="csX3665" y="csY3665"/>
                  </a:cxn>
                  <a:cxn ang="0">
                    <a:pos x="csX3666" y="csY3666"/>
                  </a:cxn>
                  <a:cxn ang="0">
                    <a:pos x="csX3667" y="csY3667"/>
                  </a:cxn>
                  <a:cxn ang="0">
                    <a:pos x="csX3668" y="csY3668"/>
                  </a:cxn>
                  <a:cxn ang="0">
                    <a:pos x="csX3669" y="csY3669"/>
                  </a:cxn>
                  <a:cxn ang="0">
                    <a:pos x="csX3670" y="csY3670"/>
                  </a:cxn>
                  <a:cxn ang="0">
                    <a:pos x="csX3671" y="csY3671"/>
                  </a:cxn>
                  <a:cxn ang="0">
                    <a:pos x="csX3672" y="csY3672"/>
                  </a:cxn>
                  <a:cxn ang="0">
                    <a:pos x="csX3673" y="csY3673"/>
                  </a:cxn>
                  <a:cxn ang="0">
                    <a:pos x="csX3674" y="csY3674"/>
                  </a:cxn>
                  <a:cxn ang="0">
                    <a:pos x="csX3675" y="csY3675"/>
                  </a:cxn>
                  <a:cxn ang="0">
                    <a:pos x="csX3676" y="csY3676"/>
                  </a:cxn>
                  <a:cxn ang="0">
                    <a:pos x="csX3677" y="csY3677"/>
                  </a:cxn>
                  <a:cxn ang="0">
                    <a:pos x="csX3678" y="csY3678"/>
                  </a:cxn>
                  <a:cxn ang="0">
                    <a:pos x="csX3679" y="csY3679"/>
                  </a:cxn>
                  <a:cxn ang="0">
                    <a:pos x="csX3680" y="csY3680"/>
                  </a:cxn>
                  <a:cxn ang="0">
                    <a:pos x="csX3681" y="csY3681"/>
                  </a:cxn>
                  <a:cxn ang="0">
                    <a:pos x="csX3682" y="csY3682"/>
                  </a:cxn>
                  <a:cxn ang="0">
                    <a:pos x="csX3683" y="csY3683"/>
                  </a:cxn>
                  <a:cxn ang="0">
                    <a:pos x="csX3684" y="csY3684"/>
                  </a:cxn>
                  <a:cxn ang="0">
                    <a:pos x="csX3685" y="csY3685"/>
                  </a:cxn>
                  <a:cxn ang="0">
                    <a:pos x="csX3686" y="csY3686"/>
                  </a:cxn>
                  <a:cxn ang="0">
                    <a:pos x="csX3687" y="csY3687"/>
                  </a:cxn>
                  <a:cxn ang="0">
                    <a:pos x="csX3688" y="csY3688"/>
                  </a:cxn>
                  <a:cxn ang="0">
                    <a:pos x="csX3689" y="csY3689"/>
                  </a:cxn>
                  <a:cxn ang="0">
                    <a:pos x="csX3690" y="csY3690"/>
                  </a:cxn>
                  <a:cxn ang="0">
                    <a:pos x="csX3691" y="csY3691"/>
                  </a:cxn>
                  <a:cxn ang="0">
                    <a:pos x="csX3692" y="csY3692"/>
                  </a:cxn>
                  <a:cxn ang="0">
                    <a:pos x="csX3693" y="csY3693"/>
                  </a:cxn>
                  <a:cxn ang="0">
                    <a:pos x="csX3694" y="csY3694"/>
                  </a:cxn>
                  <a:cxn ang="0">
                    <a:pos x="csX3695" y="csY3695"/>
                  </a:cxn>
                  <a:cxn ang="0">
                    <a:pos x="csX3696" y="csY3696"/>
                  </a:cxn>
                  <a:cxn ang="0">
                    <a:pos x="csX3697" y="csY3697"/>
                  </a:cxn>
                  <a:cxn ang="0">
                    <a:pos x="csX3698" y="csY3698"/>
                  </a:cxn>
                  <a:cxn ang="0">
                    <a:pos x="csX3699" y="csY3699"/>
                  </a:cxn>
                  <a:cxn ang="0">
                    <a:pos x="csX3700" y="csY3700"/>
                  </a:cxn>
                  <a:cxn ang="0">
                    <a:pos x="csX3701" y="csY3701"/>
                  </a:cxn>
                  <a:cxn ang="0">
                    <a:pos x="csX3702" y="csY3702"/>
                  </a:cxn>
                  <a:cxn ang="0">
                    <a:pos x="csX3703" y="csY3703"/>
                  </a:cxn>
                  <a:cxn ang="0">
                    <a:pos x="csX3704" y="csY3704"/>
                  </a:cxn>
                  <a:cxn ang="0">
                    <a:pos x="csX3705" y="csY3705"/>
                  </a:cxn>
                  <a:cxn ang="0">
                    <a:pos x="csX3706" y="csY3706"/>
                  </a:cxn>
                  <a:cxn ang="0">
                    <a:pos x="csX3707" y="csY3707"/>
                  </a:cxn>
                  <a:cxn ang="0">
                    <a:pos x="csX3708" y="csY3708"/>
                  </a:cxn>
                  <a:cxn ang="0">
                    <a:pos x="csX3709" y="csY3709"/>
                  </a:cxn>
                  <a:cxn ang="0">
                    <a:pos x="csX3710" y="csY3710"/>
                  </a:cxn>
                  <a:cxn ang="0">
                    <a:pos x="csX3711" y="csY3711"/>
                  </a:cxn>
                  <a:cxn ang="0">
                    <a:pos x="csX3712" y="csY3712"/>
                  </a:cxn>
                  <a:cxn ang="0">
                    <a:pos x="csX3713" y="csY3713"/>
                  </a:cxn>
                  <a:cxn ang="0">
                    <a:pos x="csX3714" y="csY3714"/>
                  </a:cxn>
                  <a:cxn ang="0">
                    <a:pos x="csX3715" y="csY3715"/>
                  </a:cxn>
                  <a:cxn ang="0">
                    <a:pos x="csX3716" y="csY3716"/>
                  </a:cxn>
                  <a:cxn ang="0">
                    <a:pos x="csX3717" y="csY3717"/>
                  </a:cxn>
                  <a:cxn ang="0">
                    <a:pos x="csX3718" y="csY3718"/>
                  </a:cxn>
                  <a:cxn ang="0">
                    <a:pos x="csX3719" y="csY3719"/>
                  </a:cxn>
                  <a:cxn ang="0">
                    <a:pos x="csX3720" y="csY3720"/>
                  </a:cxn>
                  <a:cxn ang="0">
                    <a:pos x="csX3721" y="csY3721"/>
                  </a:cxn>
                  <a:cxn ang="0">
                    <a:pos x="csX3722" y="csY3722"/>
                  </a:cxn>
                  <a:cxn ang="0">
                    <a:pos x="csX3723" y="csY3723"/>
                  </a:cxn>
                  <a:cxn ang="0">
                    <a:pos x="csX3724" y="csY3724"/>
                  </a:cxn>
                  <a:cxn ang="0">
                    <a:pos x="csX3725" y="csY3725"/>
                  </a:cxn>
                  <a:cxn ang="0">
                    <a:pos x="csX3726" y="csY3726"/>
                  </a:cxn>
                  <a:cxn ang="0">
                    <a:pos x="csX3727" y="csY3727"/>
                  </a:cxn>
                  <a:cxn ang="0">
                    <a:pos x="csX3728" y="csY3728"/>
                  </a:cxn>
                  <a:cxn ang="0">
                    <a:pos x="csX3729" y="csY3729"/>
                  </a:cxn>
                  <a:cxn ang="0">
                    <a:pos x="csX3730" y="csY3730"/>
                  </a:cxn>
                  <a:cxn ang="0">
                    <a:pos x="csX3731" y="csY3731"/>
                  </a:cxn>
                  <a:cxn ang="0">
                    <a:pos x="csX3732" y="csY3732"/>
                  </a:cxn>
                  <a:cxn ang="0">
                    <a:pos x="csX3733" y="csY3733"/>
                  </a:cxn>
                  <a:cxn ang="0">
                    <a:pos x="csX3734" y="csY3734"/>
                  </a:cxn>
                  <a:cxn ang="0">
                    <a:pos x="csX3735" y="csY3735"/>
                  </a:cxn>
                  <a:cxn ang="0">
                    <a:pos x="csX3736" y="csY3736"/>
                  </a:cxn>
                  <a:cxn ang="0">
                    <a:pos x="csX3737" y="csY3737"/>
                  </a:cxn>
                  <a:cxn ang="0">
                    <a:pos x="csX3738" y="csY3738"/>
                  </a:cxn>
                  <a:cxn ang="0">
                    <a:pos x="csX3739" y="csY3739"/>
                  </a:cxn>
                  <a:cxn ang="0">
                    <a:pos x="csX3740" y="csY3740"/>
                  </a:cxn>
                  <a:cxn ang="0">
                    <a:pos x="csX3741" y="csY3741"/>
                  </a:cxn>
                  <a:cxn ang="0">
                    <a:pos x="csX3742" y="csY3742"/>
                  </a:cxn>
                  <a:cxn ang="0">
                    <a:pos x="csX3743" y="csY3743"/>
                  </a:cxn>
                  <a:cxn ang="0">
                    <a:pos x="csX3744" y="csY3744"/>
                  </a:cxn>
                  <a:cxn ang="0">
                    <a:pos x="csX3745" y="csY3745"/>
                  </a:cxn>
                  <a:cxn ang="0">
                    <a:pos x="csX3746" y="csY3746"/>
                  </a:cxn>
                  <a:cxn ang="0">
                    <a:pos x="csX3747" y="csY3747"/>
                  </a:cxn>
                  <a:cxn ang="0">
                    <a:pos x="csX3748" y="csY3748"/>
                  </a:cxn>
                  <a:cxn ang="0">
                    <a:pos x="csX3749" y="csY3749"/>
                  </a:cxn>
                  <a:cxn ang="0">
                    <a:pos x="csX3750" y="csY3750"/>
                  </a:cxn>
                  <a:cxn ang="0">
                    <a:pos x="csX3751" y="csY3751"/>
                  </a:cxn>
                  <a:cxn ang="0">
                    <a:pos x="csX3752" y="csY3752"/>
                  </a:cxn>
                  <a:cxn ang="0">
                    <a:pos x="csX3753" y="csY3753"/>
                  </a:cxn>
                  <a:cxn ang="0">
                    <a:pos x="csX3754" y="csY3754"/>
                  </a:cxn>
                  <a:cxn ang="0">
                    <a:pos x="csX3755" y="csY3755"/>
                  </a:cxn>
                  <a:cxn ang="0">
                    <a:pos x="csX3756" y="csY3756"/>
                  </a:cxn>
                  <a:cxn ang="0">
                    <a:pos x="csX3757" y="csY3757"/>
                  </a:cxn>
                  <a:cxn ang="0">
                    <a:pos x="csX3758" y="csY3758"/>
                  </a:cxn>
                  <a:cxn ang="0">
                    <a:pos x="csX3759" y="csY3759"/>
                  </a:cxn>
                  <a:cxn ang="0">
                    <a:pos x="csX3760" y="csY3760"/>
                  </a:cxn>
                  <a:cxn ang="0">
                    <a:pos x="csX3761" y="csY3761"/>
                  </a:cxn>
                  <a:cxn ang="0">
                    <a:pos x="csX3762" y="csY3762"/>
                  </a:cxn>
                  <a:cxn ang="0">
                    <a:pos x="csX3763" y="csY3763"/>
                  </a:cxn>
                  <a:cxn ang="0">
                    <a:pos x="csX3764" y="csY3764"/>
                  </a:cxn>
                  <a:cxn ang="0">
                    <a:pos x="csX3765" y="csY3765"/>
                  </a:cxn>
                  <a:cxn ang="0">
                    <a:pos x="csX3766" y="csY3766"/>
                  </a:cxn>
                  <a:cxn ang="0">
                    <a:pos x="csX3767" y="csY3767"/>
                  </a:cxn>
                  <a:cxn ang="0">
                    <a:pos x="csX3768" y="csY3768"/>
                  </a:cxn>
                  <a:cxn ang="0">
                    <a:pos x="csX3769" y="csY3769"/>
                  </a:cxn>
                  <a:cxn ang="0">
                    <a:pos x="csX3770" y="csY3770"/>
                  </a:cxn>
                  <a:cxn ang="0">
                    <a:pos x="csX3771" y="csY3771"/>
                  </a:cxn>
                  <a:cxn ang="0">
                    <a:pos x="csX3772" y="csY3772"/>
                  </a:cxn>
                  <a:cxn ang="0">
                    <a:pos x="csX3773" y="csY3773"/>
                  </a:cxn>
                  <a:cxn ang="0">
                    <a:pos x="csX3774" y="csY3774"/>
                  </a:cxn>
                  <a:cxn ang="0">
                    <a:pos x="csX3775" y="csY3775"/>
                  </a:cxn>
                  <a:cxn ang="0">
                    <a:pos x="csX3776" y="csY3776"/>
                  </a:cxn>
                  <a:cxn ang="0">
                    <a:pos x="csX3777" y="csY3777"/>
                  </a:cxn>
                  <a:cxn ang="0">
                    <a:pos x="csX3778" y="csY3778"/>
                  </a:cxn>
                  <a:cxn ang="0">
                    <a:pos x="csX3779" y="csY3779"/>
                  </a:cxn>
                  <a:cxn ang="0">
                    <a:pos x="csX3780" y="csY3780"/>
                  </a:cxn>
                  <a:cxn ang="0">
                    <a:pos x="csX3781" y="csY3781"/>
                  </a:cxn>
                  <a:cxn ang="0">
                    <a:pos x="csX3782" y="csY3782"/>
                  </a:cxn>
                  <a:cxn ang="0">
                    <a:pos x="csX3783" y="csY3783"/>
                  </a:cxn>
                  <a:cxn ang="0">
                    <a:pos x="csX3784" y="csY3784"/>
                  </a:cxn>
                  <a:cxn ang="0">
                    <a:pos x="csX3785" y="csY3785"/>
                  </a:cxn>
                  <a:cxn ang="0">
                    <a:pos x="csX3786" y="csY3786"/>
                  </a:cxn>
                  <a:cxn ang="0">
                    <a:pos x="csX3787" y="csY3787"/>
                  </a:cxn>
                  <a:cxn ang="0">
                    <a:pos x="csX3788" y="csY3788"/>
                  </a:cxn>
                  <a:cxn ang="0">
                    <a:pos x="csX3789" y="csY3789"/>
                  </a:cxn>
                  <a:cxn ang="0">
                    <a:pos x="csX3790" y="csY3790"/>
                  </a:cxn>
                  <a:cxn ang="0">
                    <a:pos x="csX3791" y="csY3791"/>
                  </a:cxn>
                  <a:cxn ang="0">
                    <a:pos x="csX3792" y="csY3792"/>
                  </a:cxn>
                  <a:cxn ang="0">
                    <a:pos x="csX3793" y="csY3793"/>
                  </a:cxn>
                  <a:cxn ang="0">
                    <a:pos x="csX3794" y="csY3794"/>
                  </a:cxn>
                  <a:cxn ang="0">
                    <a:pos x="csX3795" y="csY3795"/>
                  </a:cxn>
                  <a:cxn ang="0">
                    <a:pos x="csX3796" y="csY3796"/>
                  </a:cxn>
                  <a:cxn ang="0">
                    <a:pos x="csX3797" y="csY3797"/>
                  </a:cxn>
                  <a:cxn ang="0">
                    <a:pos x="csX3798" y="csY3798"/>
                  </a:cxn>
                  <a:cxn ang="0">
                    <a:pos x="csX3799" y="csY3799"/>
                  </a:cxn>
                  <a:cxn ang="0">
                    <a:pos x="csX3800" y="csY3800"/>
                  </a:cxn>
                  <a:cxn ang="0">
                    <a:pos x="csX3801" y="csY3801"/>
                  </a:cxn>
                  <a:cxn ang="0">
                    <a:pos x="csX3802" y="csY3802"/>
                  </a:cxn>
                  <a:cxn ang="0">
                    <a:pos x="csX3803" y="csY3803"/>
                  </a:cxn>
                  <a:cxn ang="0">
                    <a:pos x="csX3804" y="csY3804"/>
                  </a:cxn>
                  <a:cxn ang="0">
                    <a:pos x="csX3805" y="csY3805"/>
                  </a:cxn>
                  <a:cxn ang="0">
                    <a:pos x="csX3806" y="csY3806"/>
                  </a:cxn>
                  <a:cxn ang="0">
                    <a:pos x="csX3807" y="csY3807"/>
                  </a:cxn>
                  <a:cxn ang="0">
                    <a:pos x="csX3808" y="csY3808"/>
                  </a:cxn>
                  <a:cxn ang="0">
                    <a:pos x="csX3809" y="csY3809"/>
                  </a:cxn>
                  <a:cxn ang="0">
                    <a:pos x="csX3810" y="csY3810"/>
                  </a:cxn>
                  <a:cxn ang="0">
                    <a:pos x="csX3811" y="csY3811"/>
                  </a:cxn>
                  <a:cxn ang="0">
                    <a:pos x="csX3812" y="csY3812"/>
                  </a:cxn>
                  <a:cxn ang="0">
                    <a:pos x="csX3813" y="csY3813"/>
                  </a:cxn>
                  <a:cxn ang="0">
                    <a:pos x="csX3814" y="csY3814"/>
                  </a:cxn>
                  <a:cxn ang="0">
                    <a:pos x="csX3815" y="csY3815"/>
                  </a:cxn>
                  <a:cxn ang="0">
                    <a:pos x="csX3816" y="csY3816"/>
                  </a:cxn>
                  <a:cxn ang="0">
                    <a:pos x="csX3817" y="csY3817"/>
                  </a:cxn>
                  <a:cxn ang="0">
                    <a:pos x="csX3818" y="csY3818"/>
                  </a:cxn>
                  <a:cxn ang="0">
                    <a:pos x="csX3819" y="csY3819"/>
                  </a:cxn>
                  <a:cxn ang="0">
                    <a:pos x="csX3820" y="csY3820"/>
                  </a:cxn>
                  <a:cxn ang="0">
                    <a:pos x="csX3821" y="csY3821"/>
                  </a:cxn>
                  <a:cxn ang="0">
                    <a:pos x="csX3822" y="csY3822"/>
                  </a:cxn>
                  <a:cxn ang="0">
                    <a:pos x="csX3823" y="csY3823"/>
                  </a:cxn>
                  <a:cxn ang="0">
                    <a:pos x="csX3824" y="csY3824"/>
                  </a:cxn>
                  <a:cxn ang="0">
                    <a:pos x="csX3825" y="csY3825"/>
                  </a:cxn>
                  <a:cxn ang="0">
                    <a:pos x="csX3826" y="csY3826"/>
                  </a:cxn>
                  <a:cxn ang="0">
                    <a:pos x="csX3827" y="csY3827"/>
                  </a:cxn>
                  <a:cxn ang="0">
                    <a:pos x="csX3828" y="csY3828"/>
                  </a:cxn>
                  <a:cxn ang="0">
                    <a:pos x="csX3829" y="csY3829"/>
                  </a:cxn>
                  <a:cxn ang="0">
                    <a:pos x="csX3830" y="csY3830"/>
                  </a:cxn>
                  <a:cxn ang="0">
                    <a:pos x="csX3831" y="csY3831"/>
                  </a:cxn>
                  <a:cxn ang="0">
                    <a:pos x="csX3832" y="csY3832"/>
                  </a:cxn>
                  <a:cxn ang="0">
                    <a:pos x="csX3833" y="csY3833"/>
                  </a:cxn>
                  <a:cxn ang="0">
                    <a:pos x="csX3834" y="csY3834"/>
                  </a:cxn>
                  <a:cxn ang="0">
                    <a:pos x="csX3835" y="csY3835"/>
                  </a:cxn>
                  <a:cxn ang="0">
                    <a:pos x="csX3836" y="csY3836"/>
                  </a:cxn>
                  <a:cxn ang="0">
                    <a:pos x="csX3837" y="csY3837"/>
                  </a:cxn>
                  <a:cxn ang="0">
                    <a:pos x="csX3838" y="csY3838"/>
                  </a:cxn>
                  <a:cxn ang="0">
                    <a:pos x="csX3839" y="csY3839"/>
                  </a:cxn>
                  <a:cxn ang="0">
                    <a:pos x="csX3840" y="csY3840"/>
                  </a:cxn>
                  <a:cxn ang="0">
                    <a:pos x="csX3841" y="csY3841"/>
                  </a:cxn>
                </a:cxnLst>
                <a:rect l="l" t="t" r="r" b="b"/>
                <a:pathLst>
                  <a:path w="907813" h="900541">
                    <a:moveTo>
                      <a:pt x="864744" y="854116"/>
                    </a:moveTo>
                    <a:lnTo>
                      <a:pt x="864744" y="855794"/>
                    </a:lnTo>
                    <a:lnTo>
                      <a:pt x="864744" y="859150"/>
                    </a:lnTo>
                    <a:lnTo>
                      <a:pt x="864744" y="859150"/>
                    </a:lnTo>
                    <a:lnTo>
                      <a:pt x="864744" y="860829"/>
                    </a:lnTo>
                    <a:lnTo>
                      <a:pt x="863066" y="863066"/>
                    </a:lnTo>
                    <a:lnTo>
                      <a:pt x="863066" y="864744"/>
                    </a:lnTo>
                    <a:lnTo>
                      <a:pt x="861388" y="864744"/>
                    </a:lnTo>
                    <a:lnTo>
                      <a:pt x="861388" y="866422"/>
                    </a:lnTo>
                    <a:lnTo>
                      <a:pt x="861388" y="868100"/>
                    </a:lnTo>
                    <a:lnTo>
                      <a:pt x="861388" y="869778"/>
                    </a:lnTo>
                    <a:lnTo>
                      <a:pt x="859710" y="869778"/>
                    </a:lnTo>
                    <a:lnTo>
                      <a:pt x="859710" y="868100"/>
                    </a:lnTo>
                    <a:lnTo>
                      <a:pt x="859710" y="866422"/>
                    </a:lnTo>
                    <a:lnTo>
                      <a:pt x="857472" y="866422"/>
                    </a:lnTo>
                    <a:lnTo>
                      <a:pt x="855794" y="866422"/>
                    </a:lnTo>
                    <a:lnTo>
                      <a:pt x="855794" y="864744"/>
                    </a:lnTo>
                    <a:lnTo>
                      <a:pt x="855794" y="863066"/>
                    </a:lnTo>
                    <a:lnTo>
                      <a:pt x="854116" y="860829"/>
                    </a:lnTo>
                    <a:lnTo>
                      <a:pt x="854116" y="859150"/>
                    </a:lnTo>
                    <a:lnTo>
                      <a:pt x="855794" y="859150"/>
                    </a:lnTo>
                    <a:lnTo>
                      <a:pt x="855794" y="857472"/>
                    </a:lnTo>
                    <a:lnTo>
                      <a:pt x="855794" y="855794"/>
                    </a:lnTo>
                    <a:lnTo>
                      <a:pt x="857472" y="855794"/>
                    </a:lnTo>
                    <a:lnTo>
                      <a:pt x="859710" y="855794"/>
                    </a:lnTo>
                    <a:lnTo>
                      <a:pt x="859710" y="854116"/>
                    </a:lnTo>
                    <a:lnTo>
                      <a:pt x="859710" y="852438"/>
                    </a:lnTo>
                    <a:lnTo>
                      <a:pt x="859710" y="850201"/>
                    </a:lnTo>
                    <a:lnTo>
                      <a:pt x="859710" y="848523"/>
                    </a:lnTo>
                    <a:lnTo>
                      <a:pt x="861388" y="846845"/>
                    </a:lnTo>
                    <a:lnTo>
                      <a:pt x="861388" y="845167"/>
                    </a:lnTo>
                    <a:lnTo>
                      <a:pt x="861388" y="843489"/>
                    </a:lnTo>
                    <a:lnTo>
                      <a:pt x="859710" y="843489"/>
                    </a:lnTo>
                    <a:lnTo>
                      <a:pt x="857472" y="843489"/>
                    </a:lnTo>
                    <a:lnTo>
                      <a:pt x="857472" y="841252"/>
                    </a:lnTo>
                    <a:lnTo>
                      <a:pt x="855794" y="841252"/>
                    </a:lnTo>
                    <a:lnTo>
                      <a:pt x="855794" y="839573"/>
                    </a:lnTo>
                    <a:lnTo>
                      <a:pt x="854116" y="839573"/>
                    </a:lnTo>
                    <a:lnTo>
                      <a:pt x="852438" y="839573"/>
                    </a:lnTo>
                    <a:lnTo>
                      <a:pt x="852438" y="837895"/>
                    </a:lnTo>
                    <a:lnTo>
                      <a:pt x="852438" y="836217"/>
                    </a:lnTo>
                    <a:lnTo>
                      <a:pt x="852438" y="834539"/>
                    </a:lnTo>
                    <a:lnTo>
                      <a:pt x="852438" y="832302"/>
                    </a:lnTo>
                    <a:lnTo>
                      <a:pt x="852438" y="830624"/>
                    </a:lnTo>
                    <a:lnTo>
                      <a:pt x="852438" y="828946"/>
                    </a:lnTo>
                    <a:lnTo>
                      <a:pt x="852438" y="827268"/>
                    </a:lnTo>
                    <a:lnTo>
                      <a:pt x="852438" y="828946"/>
                    </a:lnTo>
                    <a:lnTo>
                      <a:pt x="852438" y="827268"/>
                    </a:lnTo>
                    <a:lnTo>
                      <a:pt x="852438" y="825590"/>
                    </a:lnTo>
                    <a:lnTo>
                      <a:pt x="852438" y="823912"/>
                    </a:lnTo>
                    <a:lnTo>
                      <a:pt x="852438" y="821675"/>
                    </a:lnTo>
                    <a:lnTo>
                      <a:pt x="852438" y="819996"/>
                    </a:lnTo>
                    <a:lnTo>
                      <a:pt x="854116" y="819996"/>
                    </a:lnTo>
                    <a:lnTo>
                      <a:pt x="854116" y="818318"/>
                    </a:lnTo>
                    <a:lnTo>
                      <a:pt x="852438" y="818318"/>
                    </a:lnTo>
                    <a:lnTo>
                      <a:pt x="850760" y="818318"/>
                    </a:lnTo>
                    <a:lnTo>
                      <a:pt x="849082" y="818318"/>
                    </a:lnTo>
                    <a:lnTo>
                      <a:pt x="846845" y="818318"/>
                    </a:lnTo>
                    <a:lnTo>
                      <a:pt x="846845" y="816640"/>
                    </a:lnTo>
                    <a:lnTo>
                      <a:pt x="846845" y="816640"/>
                    </a:lnTo>
                    <a:lnTo>
                      <a:pt x="846845" y="814962"/>
                    </a:lnTo>
                    <a:lnTo>
                      <a:pt x="845167" y="814962"/>
                    </a:lnTo>
                    <a:lnTo>
                      <a:pt x="845167" y="812725"/>
                    </a:lnTo>
                    <a:lnTo>
                      <a:pt x="843489" y="812725"/>
                    </a:lnTo>
                    <a:lnTo>
                      <a:pt x="841811" y="811047"/>
                    </a:lnTo>
                    <a:lnTo>
                      <a:pt x="841811" y="809369"/>
                    </a:lnTo>
                    <a:lnTo>
                      <a:pt x="840133" y="809369"/>
                    </a:lnTo>
                    <a:lnTo>
                      <a:pt x="837895" y="807691"/>
                    </a:lnTo>
                    <a:lnTo>
                      <a:pt x="837895" y="806013"/>
                    </a:lnTo>
                    <a:lnTo>
                      <a:pt x="837895" y="803775"/>
                    </a:lnTo>
                    <a:lnTo>
                      <a:pt x="837895" y="803775"/>
                    </a:lnTo>
                    <a:lnTo>
                      <a:pt x="837895" y="802098"/>
                    </a:lnTo>
                    <a:lnTo>
                      <a:pt x="836217" y="802098"/>
                    </a:lnTo>
                    <a:lnTo>
                      <a:pt x="834539" y="802098"/>
                    </a:lnTo>
                    <a:lnTo>
                      <a:pt x="834539" y="800419"/>
                    </a:lnTo>
                    <a:lnTo>
                      <a:pt x="832861" y="800419"/>
                    </a:lnTo>
                    <a:lnTo>
                      <a:pt x="832861" y="800419"/>
                    </a:lnTo>
                    <a:lnTo>
                      <a:pt x="832861" y="798741"/>
                    </a:lnTo>
                    <a:lnTo>
                      <a:pt x="832861" y="798741"/>
                    </a:lnTo>
                    <a:lnTo>
                      <a:pt x="832861" y="797063"/>
                    </a:lnTo>
                    <a:lnTo>
                      <a:pt x="831183" y="797063"/>
                    </a:lnTo>
                    <a:lnTo>
                      <a:pt x="831183" y="798741"/>
                    </a:lnTo>
                    <a:lnTo>
                      <a:pt x="828946" y="800419"/>
                    </a:lnTo>
                    <a:lnTo>
                      <a:pt x="827268" y="798741"/>
                    </a:lnTo>
                    <a:lnTo>
                      <a:pt x="825590" y="798741"/>
                    </a:lnTo>
                    <a:lnTo>
                      <a:pt x="823912" y="798741"/>
                    </a:lnTo>
                    <a:lnTo>
                      <a:pt x="823912" y="797063"/>
                    </a:lnTo>
                    <a:lnTo>
                      <a:pt x="823912" y="795385"/>
                    </a:lnTo>
                    <a:lnTo>
                      <a:pt x="823912" y="793148"/>
                    </a:lnTo>
                    <a:lnTo>
                      <a:pt x="825590" y="793148"/>
                    </a:lnTo>
                    <a:lnTo>
                      <a:pt x="825590" y="791470"/>
                    </a:lnTo>
                    <a:lnTo>
                      <a:pt x="825590" y="789792"/>
                    </a:lnTo>
                    <a:lnTo>
                      <a:pt x="825590" y="788114"/>
                    </a:lnTo>
                    <a:lnTo>
                      <a:pt x="825590" y="786436"/>
                    </a:lnTo>
                    <a:lnTo>
                      <a:pt x="823912" y="786436"/>
                    </a:lnTo>
                    <a:lnTo>
                      <a:pt x="823912" y="784198"/>
                    </a:lnTo>
                    <a:lnTo>
                      <a:pt x="823912" y="782521"/>
                    </a:lnTo>
                    <a:lnTo>
                      <a:pt x="823912" y="780842"/>
                    </a:lnTo>
                    <a:lnTo>
                      <a:pt x="823912" y="780842"/>
                    </a:lnTo>
                    <a:lnTo>
                      <a:pt x="822234" y="780842"/>
                    </a:lnTo>
                    <a:lnTo>
                      <a:pt x="822234" y="779164"/>
                    </a:lnTo>
                    <a:lnTo>
                      <a:pt x="820556" y="777486"/>
                    </a:lnTo>
                    <a:lnTo>
                      <a:pt x="820556" y="775249"/>
                    </a:lnTo>
                    <a:lnTo>
                      <a:pt x="820556" y="773571"/>
                    </a:lnTo>
                    <a:lnTo>
                      <a:pt x="822234" y="773571"/>
                    </a:lnTo>
                    <a:lnTo>
                      <a:pt x="822234" y="771893"/>
                    </a:lnTo>
                    <a:lnTo>
                      <a:pt x="823912" y="771893"/>
                    </a:lnTo>
                    <a:lnTo>
                      <a:pt x="823912" y="771893"/>
                    </a:lnTo>
                    <a:lnTo>
                      <a:pt x="823912" y="770215"/>
                    </a:lnTo>
                    <a:lnTo>
                      <a:pt x="823912" y="768537"/>
                    </a:lnTo>
                    <a:lnTo>
                      <a:pt x="823912" y="766859"/>
                    </a:lnTo>
                    <a:lnTo>
                      <a:pt x="823912" y="764622"/>
                    </a:lnTo>
                    <a:lnTo>
                      <a:pt x="822234" y="764622"/>
                    </a:lnTo>
                    <a:lnTo>
                      <a:pt x="820556" y="764622"/>
                    </a:lnTo>
                    <a:lnTo>
                      <a:pt x="820556" y="766859"/>
                    </a:lnTo>
                    <a:lnTo>
                      <a:pt x="820556" y="768537"/>
                    </a:lnTo>
                    <a:lnTo>
                      <a:pt x="820556" y="770215"/>
                    </a:lnTo>
                    <a:lnTo>
                      <a:pt x="818318" y="770215"/>
                    </a:lnTo>
                    <a:lnTo>
                      <a:pt x="818318" y="768537"/>
                    </a:lnTo>
                    <a:lnTo>
                      <a:pt x="818318" y="766859"/>
                    </a:lnTo>
                    <a:lnTo>
                      <a:pt x="818318" y="764622"/>
                    </a:lnTo>
                    <a:lnTo>
                      <a:pt x="816640" y="764622"/>
                    </a:lnTo>
                    <a:lnTo>
                      <a:pt x="816640" y="762944"/>
                    </a:lnTo>
                    <a:lnTo>
                      <a:pt x="816640" y="761265"/>
                    </a:lnTo>
                    <a:lnTo>
                      <a:pt x="816640" y="761265"/>
                    </a:lnTo>
                    <a:lnTo>
                      <a:pt x="816640" y="761265"/>
                    </a:lnTo>
                    <a:lnTo>
                      <a:pt x="814962" y="761265"/>
                    </a:lnTo>
                    <a:lnTo>
                      <a:pt x="813284" y="759587"/>
                    </a:lnTo>
                    <a:lnTo>
                      <a:pt x="813284" y="757909"/>
                    </a:lnTo>
                    <a:lnTo>
                      <a:pt x="811606" y="755672"/>
                    </a:lnTo>
                    <a:lnTo>
                      <a:pt x="811606" y="753994"/>
                    </a:lnTo>
                    <a:lnTo>
                      <a:pt x="811606" y="752316"/>
                    </a:lnTo>
                    <a:lnTo>
                      <a:pt x="811606" y="750638"/>
                    </a:lnTo>
                    <a:lnTo>
                      <a:pt x="811606" y="750638"/>
                    </a:lnTo>
                    <a:lnTo>
                      <a:pt x="809369" y="750638"/>
                    </a:lnTo>
                    <a:lnTo>
                      <a:pt x="807691" y="750638"/>
                    </a:lnTo>
                    <a:lnTo>
                      <a:pt x="806013" y="750638"/>
                    </a:lnTo>
                    <a:lnTo>
                      <a:pt x="806013" y="748960"/>
                    </a:lnTo>
                    <a:lnTo>
                      <a:pt x="804335" y="748960"/>
                    </a:lnTo>
                    <a:lnTo>
                      <a:pt x="804335" y="746722"/>
                    </a:lnTo>
                    <a:lnTo>
                      <a:pt x="802657" y="746722"/>
                    </a:lnTo>
                    <a:lnTo>
                      <a:pt x="802657" y="745045"/>
                    </a:lnTo>
                    <a:lnTo>
                      <a:pt x="800419" y="745045"/>
                    </a:lnTo>
                    <a:lnTo>
                      <a:pt x="798741" y="745045"/>
                    </a:lnTo>
                    <a:lnTo>
                      <a:pt x="797063" y="745045"/>
                    </a:lnTo>
                    <a:lnTo>
                      <a:pt x="797063" y="743367"/>
                    </a:lnTo>
                    <a:lnTo>
                      <a:pt x="795385" y="743367"/>
                    </a:lnTo>
                    <a:lnTo>
                      <a:pt x="795385" y="741688"/>
                    </a:lnTo>
                    <a:lnTo>
                      <a:pt x="793707" y="741688"/>
                    </a:lnTo>
                    <a:lnTo>
                      <a:pt x="793707" y="740010"/>
                    </a:lnTo>
                    <a:lnTo>
                      <a:pt x="793707" y="738332"/>
                    </a:lnTo>
                    <a:lnTo>
                      <a:pt x="793707" y="736095"/>
                    </a:lnTo>
                    <a:lnTo>
                      <a:pt x="791470" y="736095"/>
                    </a:lnTo>
                    <a:lnTo>
                      <a:pt x="791470" y="734417"/>
                    </a:lnTo>
                    <a:lnTo>
                      <a:pt x="789792" y="734417"/>
                    </a:lnTo>
                    <a:lnTo>
                      <a:pt x="789792" y="732739"/>
                    </a:lnTo>
                    <a:lnTo>
                      <a:pt x="789792" y="731061"/>
                    </a:lnTo>
                    <a:lnTo>
                      <a:pt x="789792" y="729383"/>
                    </a:lnTo>
                    <a:lnTo>
                      <a:pt x="789792" y="727145"/>
                    </a:lnTo>
                    <a:lnTo>
                      <a:pt x="789792" y="725468"/>
                    </a:lnTo>
                    <a:lnTo>
                      <a:pt x="791470" y="723790"/>
                    </a:lnTo>
                    <a:lnTo>
                      <a:pt x="791470" y="722111"/>
                    </a:lnTo>
                    <a:lnTo>
                      <a:pt x="789792" y="722111"/>
                    </a:lnTo>
                    <a:lnTo>
                      <a:pt x="788114" y="722111"/>
                    </a:lnTo>
                    <a:lnTo>
                      <a:pt x="786436" y="723790"/>
                    </a:lnTo>
                    <a:lnTo>
                      <a:pt x="784758" y="722111"/>
                    </a:lnTo>
                    <a:lnTo>
                      <a:pt x="784758" y="720433"/>
                    </a:lnTo>
                    <a:lnTo>
                      <a:pt x="784758" y="718196"/>
                    </a:lnTo>
                    <a:lnTo>
                      <a:pt x="784758" y="716518"/>
                    </a:lnTo>
                    <a:lnTo>
                      <a:pt x="784758" y="714840"/>
                    </a:lnTo>
                    <a:lnTo>
                      <a:pt x="784758" y="713162"/>
                    </a:lnTo>
                    <a:lnTo>
                      <a:pt x="784758" y="711484"/>
                    </a:lnTo>
                    <a:lnTo>
                      <a:pt x="783080" y="711484"/>
                    </a:lnTo>
                    <a:lnTo>
                      <a:pt x="783080" y="709806"/>
                    </a:lnTo>
                    <a:lnTo>
                      <a:pt x="783080" y="707568"/>
                    </a:lnTo>
                    <a:lnTo>
                      <a:pt x="783080" y="705891"/>
                    </a:lnTo>
                    <a:lnTo>
                      <a:pt x="780842" y="705891"/>
                    </a:lnTo>
                    <a:lnTo>
                      <a:pt x="780842" y="704213"/>
                    </a:lnTo>
                    <a:lnTo>
                      <a:pt x="780842" y="702534"/>
                    </a:lnTo>
                    <a:lnTo>
                      <a:pt x="780842" y="700856"/>
                    </a:lnTo>
                    <a:lnTo>
                      <a:pt x="780842" y="698619"/>
                    </a:lnTo>
                    <a:lnTo>
                      <a:pt x="780842" y="696941"/>
                    </a:lnTo>
                    <a:lnTo>
                      <a:pt x="779164" y="696941"/>
                    </a:lnTo>
                    <a:lnTo>
                      <a:pt x="777486" y="698619"/>
                    </a:lnTo>
                    <a:lnTo>
                      <a:pt x="777486" y="700856"/>
                    </a:lnTo>
                    <a:lnTo>
                      <a:pt x="777486" y="700856"/>
                    </a:lnTo>
                    <a:lnTo>
                      <a:pt x="777486" y="702534"/>
                    </a:lnTo>
                    <a:lnTo>
                      <a:pt x="777486" y="704213"/>
                    </a:lnTo>
                    <a:lnTo>
                      <a:pt x="777486" y="704213"/>
                    </a:lnTo>
                    <a:lnTo>
                      <a:pt x="777486" y="705891"/>
                    </a:lnTo>
                    <a:lnTo>
                      <a:pt x="777486" y="707568"/>
                    </a:lnTo>
                    <a:lnTo>
                      <a:pt x="777486" y="709806"/>
                    </a:lnTo>
                    <a:lnTo>
                      <a:pt x="779164" y="709806"/>
                    </a:lnTo>
                    <a:lnTo>
                      <a:pt x="779164" y="711484"/>
                    </a:lnTo>
                    <a:lnTo>
                      <a:pt x="779164" y="713162"/>
                    </a:lnTo>
                    <a:lnTo>
                      <a:pt x="779164" y="714840"/>
                    </a:lnTo>
                    <a:lnTo>
                      <a:pt x="779164" y="716518"/>
                    </a:lnTo>
                    <a:lnTo>
                      <a:pt x="780842" y="716518"/>
                    </a:lnTo>
                    <a:lnTo>
                      <a:pt x="780842" y="718196"/>
                    </a:lnTo>
                    <a:lnTo>
                      <a:pt x="780842" y="720433"/>
                    </a:lnTo>
                    <a:lnTo>
                      <a:pt x="780842" y="722111"/>
                    </a:lnTo>
                    <a:lnTo>
                      <a:pt x="783080" y="723790"/>
                    </a:lnTo>
                    <a:lnTo>
                      <a:pt x="783080" y="725468"/>
                    </a:lnTo>
                    <a:lnTo>
                      <a:pt x="783080" y="727145"/>
                    </a:lnTo>
                    <a:lnTo>
                      <a:pt x="783080" y="729383"/>
                    </a:lnTo>
                    <a:lnTo>
                      <a:pt x="784758" y="729383"/>
                    </a:lnTo>
                    <a:lnTo>
                      <a:pt x="784758" y="731061"/>
                    </a:lnTo>
                    <a:lnTo>
                      <a:pt x="784758" y="732739"/>
                    </a:lnTo>
                    <a:lnTo>
                      <a:pt x="784758" y="734417"/>
                    </a:lnTo>
                    <a:lnTo>
                      <a:pt x="784758" y="736095"/>
                    </a:lnTo>
                    <a:lnTo>
                      <a:pt x="784758" y="738332"/>
                    </a:lnTo>
                    <a:lnTo>
                      <a:pt x="784758" y="740010"/>
                    </a:lnTo>
                    <a:lnTo>
                      <a:pt x="786436" y="740010"/>
                    </a:lnTo>
                    <a:lnTo>
                      <a:pt x="786436" y="741688"/>
                    </a:lnTo>
                    <a:lnTo>
                      <a:pt x="786436" y="743367"/>
                    </a:lnTo>
                    <a:lnTo>
                      <a:pt x="788114" y="743367"/>
                    </a:lnTo>
                    <a:lnTo>
                      <a:pt x="788114" y="745045"/>
                    </a:lnTo>
                    <a:lnTo>
                      <a:pt x="788114" y="746722"/>
                    </a:lnTo>
                    <a:lnTo>
                      <a:pt x="786436" y="746722"/>
                    </a:lnTo>
                    <a:lnTo>
                      <a:pt x="786436" y="748960"/>
                    </a:lnTo>
                    <a:lnTo>
                      <a:pt x="786436" y="750638"/>
                    </a:lnTo>
                    <a:lnTo>
                      <a:pt x="784758" y="750638"/>
                    </a:lnTo>
                    <a:lnTo>
                      <a:pt x="783080" y="750638"/>
                    </a:lnTo>
                    <a:lnTo>
                      <a:pt x="780842" y="750638"/>
                    </a:lnTo>
                    <a:lnTo>
                      <a:pt x="780842" y="748960"/>
                    </a:lnTo>
                    <a:lnTo>
                      <a:pt x="780842" y="746722"/>
                    </a:lnTo>
                    <a:lnTo>
                      <a:pt x="779164" y="745045"/>
                    </a:lnTo>
                    <a:lnTo>
                      <a:pt x="779164" y="743367"/>
                    </a:lnTo>
                    <a:lnTo>
                      <a:pt x="777486" y="741688"/>
                    </a:lnTo>
                    <a:lnTo>
                      <a:pt x="775808" y="741688"/>
                    </a:lnTo>
                    <a:lnTo>
                      <a:pt x="774130" y="741688"/>
                    </a:lnTo>
                    <a:lnTo>
                      <a:pt x="771893" y="741688"/>
                    </a:lnTo>
                    <a:lnTo>
                      <a:pt x="770215" y="741688"/>
                    </a:lnTo>
                    <a:lnTo>
                      <a:pt x="768537" y="741688"/>
                    </a:lnTo>
                    <a:lnTo>
                      <a:pt x="766859" y="741688"/>
                    </a:lnTo>
                    <a:lnTo>
                      <a:pt x="766859" y="740010"/>
                    </a:lnTo>
                    <a:lnTo>
                      <a:pt x="768537" y="740010"/>
                    </a:lnTo>
                    <a:lnTo>
                      <a:pt x="768537" y="738332"/>
                    </a:lnTo>
                    <a:lnTo>
                      <a:pt x="768537" y="736095"/>
                    </a:lnTo>
                    <a:lnTo>
                      <a:pt x="768537" y="734417"/>
                    </a:lnTo>
                    <a:lnTo>
                      <a:pt x="768537" y="732739"/>
                    </a:lnTo>
                    <a:lnTo>
                      <a:pt x="766859" y="732739"/>
                    </a:lnTo>
                    <a:lnTo>
                      <a:pt x="766859" y="731061"/>
                    </a:lnTo>
                    <a:lnTo>
                      <a:pt x="766859" y="729383"/>
                    </a:lnTo>
                    <a:lnTo>
                      <a:pt x="765181" y="729383"/>
                    </a:lnTo>
                    <a:lnTo>
                      <a:pt x="765181" y="727145"/>
                    </a:lnTo>
                    <a:lnTo>
                      <a:pt x="765181" y="725468"/>
                    </a:lnTo>
                    <a:lnTo>
                      <a:pt x="765181" y="723790"/>
                    </a:lnTo>
                    <a:lnTo>
                      <a:pt x="765181" y="722111"/>
                    </a:lnTo>
                    <a:lnTo>
                      <a:pt x="763503" y="718196"/>
                    </a:lnTo>
                    <a:lnTo>
                      <a:pt x="761265" y="718196"/>
                    </a:lnTo>
                    <a:lnTo>
                      <a:pt x="761265" y="720433"/>
                    </a:lnTo>
                    <a:lnTo>
                      <a:pt x="761265" y="723790"/>
                    </a:lnTo>
                    <a:lnTo>
                      <a:pt x="761265" y="725468"/>
                    </a:lnTo>
                    <a:lnTo>
                      <a:pt x="759587" y="725468"/>
                    </a:lnTo>
                    <a:lnTo>
                      <a:pt x="759587" y="725468"/>
                    </a:lnTo>
                    <a:lnTo>
                      <a:pt x="757909" y="725468"/>
                    </a:lnTo>
                    <a:lnTo>
                      <a:pt x="757909" y="723790"/>
                    </a:lnTo>
                    <a:lnTo>
                      <a:pt x="756231" y="723790"/>
                    </a:lnTo>
                    <a:lnTo>
                      <a:pt x="754553" y="723790"/>
                    </a:lnTo>
                    <a:lnTo>
                      <a:pt x="754553" y="722111"/>
                    </a:lnTo>
                    <a:lnTo>
                      <a:pt x="752316" y="722111"/>
                    </a:lnTo>
                    <a:lnTo>
                      <a:pt x="752316" y="720433"/>
                    </a:lnTo>
                    <a:lnTo>
                      <a:pt x="752316" y="718196"/>
                    </a:lnTo>
                    <a:lnTo>
                      <a:pt x="752316" y="716518"/>
                    </a:lnTo>
                    <a:lnTo>
                      <a:pt x="750638" y="716518"/>
                    </a:lnTo>
                    <a:lnTo>
                      <a:pt x="748960" y="716518"/>
                    </a:lnTo>
                    <a:lnTo>
                      <a:pt x="747282" y="716518"/>
                    </a:lnTo>
                    <a:lnTo>
                      <a:pt x="745604" y="716518"/>
                    </a:lnTo>
                    <a:lnTo>
                      <a:pt x="743366" y="716518"/>
                    </a:lnTo>
                    <a:lnTo>
                      <a:pt x="743366" y="716518"/>
                    </a:lnTo>
                    <a:lnTo>
                      <a:pt x="743366" y="718196"/>
                    </a:lnTo>
                    <a:lnTo>
                      <a:pt x="743366" y="720433"/>
                    </a:lnTo>
                    <a:lnTo>
                      <a:pt x="745604" y="720433"/>
                    </a:lnTo>
                    <a:lnTo>
                      <a:pt x="747282" y="720433"/>
                    </a:lnTo>
                    <a:lnTo>
                      <a:pt x="747282" y="722111"/>
                    </a:lnTo>
                    <a:lnTo>
                      <a:pt x="748960" y="722111"/>
                    </a:lnTo>
                    <a:lnTo>
                      <a:pt x="748960" y="723790"/>
                    </a:lnTo>
                    <a:lnTo>
                      <a:pt x="750638" y="723790"/>
                    </a:lnTo>
                    <a:lnTo>
                      <a:pt x="750638" y="725468"/>
                    </a:lnTo>
                    <a:lnTo>
                      <a:pt x="752316" y="725468"/>
                    </a:lnTo>
                    <a:lnTo>
                      <a:pt x="752316" y="727145"/>
                    </a:lnTo>
                    <a:lnTo>
                      <a:pt x="752316" y="727145"/>
                    </a:lnTo>
                    <a:lnTo>
                      <a:pt x="754553" y="727145"/>
                    </a:lnTo>
                    <a:lnTo>
                      <a:pt x="756231" y="727145"/>
                    </a:lnTo>
                    <a:lnTo>
                      <a:pt x="756231" y="729383"/>
                    </a:lnTo>
                    <a:lnTo>
                      <a:pt x="756231" y="731061"/>
                    </a:lnTo>
                    <a:lnTo>
                      <a:pt x="757909" y="731061"/>
                    </a:lnTo>
                    <a:lnTo>
                      <a:pt x="757909" y="731061"/>
                    </a:lnTo>
                    <a:lnTo>
                      <a:pt x="759587" y="732739"/>
                    </a:lnTo>
                    <a:lnTo>
                      <a:pt x="759587" y="734417"/>
                    </a:lnTo>
                    <a:lnTo>
                      <a:pt x="759587" y="736095"/>
                    </a:lnTo>
                    <a:lnTo>
                      <a:pt x="759587" y="738332"/>
                    </a:lnTo>
                    <a:lnTo>
                      <a:pt x="761265" y="738332"/>
                    </a:lnTo>
                    <a:lnTo>
                      <a:pt x="763503" y="738332"/>
                    </a:lnTo>
                    <a:lnTo>
                      <a:pt x="763503" y="740010"/>
                    </a:lnTo>
                    <a:lnTo>
                      <a:pt x="763503" y="741688"/>
                    </a:lnTo>
                    <a:lnTo>
                      <a:pt x="763503" y="743367"/>
                    </a:lnTo>
                    <a:lnTo>
                      <a:pt x="763503" y="745045"/>
                    </a:lnTo>
                    <a:lnTo>
                      <a:pt x="761265" y="745045"/>
                    </a:lnTo>
                    <a:lnTo>
                      <a:pt x="759587" y="745045"/>
                    </a:lnTo>
                    <a:lnTo>
                      <a:pt x="757909" y="745045"/>
                    </a:lnTo>
                    <a:lnTo>
                      <a:pt x="756231" y="745045"/>
                    </a:lnTo>
                    <a:lnTo>
                      <a:pt x="756231" y="746722"/>
                    </a:lnTo>
                    <a:lnTo>
                      <a:pt x="754553" y="746722"/>
                    </a:lnTo>
                    <a:lnTo>
                      <a:pt x="752316" y="746722"/>
                    </a:lnTo>
                    <a:lnTo>
                      <a:pt x="752316" y="748960"/>
                    </a:lnTo>
                    <a:lnTo>
                      <a:pt x="752316" y="750638"/>
                    </a:lnTo>
                    <a:lnTo>
                      <a:pt x="750638" y="750638"/>
                    </a:lnTo>
                    <a:lnTo>
                      <a:pt x="748960" y="750638"/>
                    </a:lnTo>
                    <a:lnTo>
                      <a:pt x="747282" y="750638"/>
                    </a:lnTo>
                    <a:lnTo>
                      <a:pt x="747282" y="748960"/>
                    </a:lnTo>
                    <a:lnTo>
                      <a:pt x="747282" y="746722"/>
                    </a:lnTo>
                    <a:lnTo>
                      <a:pt x="747282" y="746722"/>
                    </a:lnTo>
                    <a:lnTo>
                      <a:pt x="745604" y="746722"/>
                    </a:lnTo>
                    <a:lnTo>
                      <a:pt x="745604" y="746722"/>
                    </a:lnTo>
                    <a:lnTo>
                      <a:pt x="743366" y="745045"/>
                    </a:lnTo>
                    <a:lnTo>
                      <a:pt x="743366" y="745045"/>
                    </a:lnTo>
                    <a:lnTo>
                      <a:pt x="743366" y="743367"/>
                    </a:lnTo>
                    <a:lnTo>
                      <a:pt x="741688" y="741688"/>
                    </a:lnTo>
                    <a:lnTo>
                      <a:pt x="740010" y="741688"/>
                    </a:lnTo>
                    <a:lnTo>
                      <a:pt x="738332" y="741688"/>
                    </a:lnTo>
                    <a:lnTo>
                      <a:pt x="736654" y="741688"/>
                    </a:lnTo>
                    <a:lnTo>
                      <a:pt x="736654" y="740010"/>
                    </a:lnTo>
                    <a:lnTo>
                      <a:pt x="734417" y="740010"/>
                    </a:lnTo>
                    <a:lnTo>
                      <a:pt x="734417" y="738332"/>
                    </a:lnTo>
                    <a:lnTo>
                      <a:pt x="732739" y="738332"/>
                    </a:lnTo>
                    <a:lnTo>
                      <a:pt x="731061" y="738332"/>
                    </a:lnTo>
                    <a:lnTo>
                      <a:pt x="731061" y="736095"/>
                    </a:lnTo>
                    <a:lnTo>
                      <a:pt x="729383" y="736095"/>
                    </a:lnTo>
                    <a:lnTo>
                      <a:pt x="729383" y="734417"/>
                    </a:lnTo>
                    <a:lnTo>
                      <a:pt x="727705" y="734417"/>
                    </a:lnTo>
                    <a:lnTo>
                      <a:pt x="727705" y="732739"/>
                    </a:lnTo>
                    <a:lnTo>
                      <a:pt x="726027" y="732739"/>
                    </a:lnTo>
                    <a:lnTo>
                      <a:pt x="727705" y="732739"/>
                    </a:lnTo>
                    <a:lnTo>
                      <a:pt x="726027" y="732739"/>
                    </a:lnTo>
                    <a:lnTo>
                      <a:pt x="723789" y="732739"/>
                    </a:lnTo>
                    <a:lnTo>
                      <a:pt x="723789" y="731061"/>
                    </a:lnTo>
                    <a:lnTo>
                      <a:pt x="723789" y="729383"/>
                    </a:lnTo>
                    <a:lnTo>
                      <a:pt x="722111" y="727145"/>
                    </a:lnTo>
                    <a:lnTo>
                      <a:pt x="720433" y="727145"/>
                    </a:lnTo>
                    <a:lnTo>
                      <a:pt x="720433" y="725468"/>
                    </a:lnTo>
                    <a:lnTo>
                      <a:pt x="718755" y="723790"/>
                    </a:lnTo>
                    <a:lnTo>
                      <a:pt x="718755" y="722111"/>
                    </a:lnTo>
                    <a:lnTo>
                      <a:pt x="718755" y="720433"/>
                    </a:lnTo>
                    <a:lnTo>
                      <a:pt x="717077" y="718196"/>
                    </a:lnTo>
                    <a:lnTo>
                      <a:pt x="714840" y="716518"/>
                    </a:lnTo>
                    <a:lnTo>
                      <a:pt x="713162" y="714840"/>
                    </a:lnTo>
                    <a:lnTo>
                      <a:pt x="711484" y="713162"/>
                    </a:lnTo>
                    <a:lnTo>
                      <a:pt x="709806" y="711484"/>
                    </a:lnTo>
                    <a:lnTo>
                      <a:pt x="709806" y="711484"/>
                    </a:lnTo>
                    <a:lnTo>
                      <a:pt x="708128" y="709806"/>
                    </a:lnTo>
                    <a:lnTo>
                      <a:pt x="706450" y="709806"/>
                    </a:lnTo>
                    <a:lnTo>
                      <a:pt x="706450" y="709806"/>
                    </a:lnTo>
                    <a:lnTo>
                      <a:pt x="704212" y="709806"/>
                    </a:lnTo>
                    <a:lnTo>
                      <a:pt x="704212" y="709806"/>
                    </a:lnTo>
                    <a:lnTo>
                      <a:pt x="700856" y="709806"/>
                    </a:lnTo>
                    <a:lnTo>
                      <a:pt x="700856" y="707568"/>
                    </a:lnTo>
                    <a:lnTo>
                      <a:pt x="699178" y="705891"/>
                    </a:lnTo>
                    <a:lnTo>
                      <a:pt x="699178" y="704213"/>
                    </a:lnTo>
                    <a:lnTo>
                      <a:pt x="697500" y="704213"/>
                    </a:lnTo>
                    <a:lnTo>
                      <a:pt x="695263" y="704213"/>
                    </a:lnTo>
                    <a:lnTo>
                      <a:pt x="693585" y="702534"/>
                    </a:lnTo>
                    <a:lnTo>
                      <a:pt x="693585" y="702534"/>
                    </a:lnTo>
                    <a:lnTo>
                      <a:pt x="691907" y="702534"/>
                    </a:lnTo>
                    <a:lnTo>
                      <a:pt x="691907" y="700856"/>
                    </a:lnTo>
                    <a:lnTo>
                      <a:pt x="690229" y="700856"/>
                    </a:lnTo>
                    <a:lnTo>
                      <a:pt x="690229" y="698619"/>
                    </a:lnTo>
                    <a:lnTo>
                      <a:pt x="688551" y="698619"/>
                    </a:lnTo>
                    <a:lnTo>
                      <a:pt x="688551" y="696941"/>
                    </a:lnTo>
                    <a:lnTo>
                      <a:pt x="686313" y="696941"/>
                    </a:lnTo>
                    <a:lnTo>
                      <a:pt x="684635" y="696941"/>
                    </a:lnTo>
                    <a:lnTo>
                      <a:pt x="682957" y="696941"/>
                    </a:lnTo>
                    <a:lnTo>
                      <a:pt x="682957" y="695263"/>
                    </a:lnTo>
                    <a:lnTo>
                      <a:pt x="681279" y="695263"/>
                    </a:lnTo>
                    <a:lnTo>
                      <a:pt x="681279" y="693585"/>
                    </a:lnTo>
                    <a:lnTo>
                      <a:pt x="679601" y="693585"/>
                    </a:lnTo>
                    <a:lnTo>
                      <a:pt x="677923" y="693585"/>
                    </a:lnTo>
                    <a:lnTo>
                      <a:pt x="674008" y="691907"/>
                    </a:lnTo>
                    <a:lnTo>
                      <a:pt x="674008" y="689670"/>
                    </a:lnTo>
                    <a:lnTo>
                      <a:pt x="674008" y="687991"/>
                    </a:lnTo>
                    <a:lnTo>
                      <a:pt x="675686" y="687991"/>
                    </a:lnTo>
                    <a:lnTo>
                      <a:pt x="675686" y="686314"/>
                    </a:lnTo>
                    <a:lnTo>
                      <a:pt x="677923" y="686314"/>
                    </a:lnTo>
                    <a:lnTo>
                      <a:pt x="677923" y="686314"/>
                    </a:lnTo>
                    <a:lnTo>
                      <a:pt x="679601" y="686314"/>
                    </a:lnTo>
                    <a:lnTo>
                      <a:pt x="679601" y="684636"/>
                    </a:lnTo>
                    <a:lnTo>
                      <a:pt x="681279" y="684636"/>
                    </a:lnTo>
                    <a:lnTo>
                      <a:pt x="681279" y="682957"/>
                    </a:lnTo>
                    <a:lnTo>
                      <a:pt x="681279" y="681279"/>
                    </a:lnTo>
                    <a:lnTo>
                      <a:pt x="681279" y="679042"/>
                    </a:lnTo>
                    <a:lnTo>
                      <a:pt x="679601" y="679042"/>
                    </a:lnTo>
                    <a:lnTo>
                      <a:pt x="679601" y="677364"/>
                    </a:lnTo>
                    <a:lnTo>
                      <a:pt x="679601" y="675686"/>
                    </a:lnTo>
                    <a:lnTo>
                      <a:pt x="679601" y="672330"/>
                    </a:lnTo>
                    <a:lnTo>
                      <a:pt x="679601" y="670093"/>
                    </a:lnTo>
                    <a:lnTo>
                      <a:pt x="681279" y="670093"/>
                    </a:lnTo>
                    <a:lnTo>
                      <a:pt x="681279" y="668414"/>
                    </a:lnTo>
                    <a:lnTo>
                      <a:pt x="681279" y="668414"/>
                    </a:lnTo>
                    <a:lnTo>
                      <a:pt x="681279" y="666737"/>
                    </a:lnTo>
                    <a:lnTo>
                      <a:pt x="679601" y="666737"/>
                    </a:lnTo>
                    <a:lnTo>
                      <a:pt x="677923" y="668414"/>
                    </a:lnTo>
                    <a:lnTo>
                      <a:pt x="675686" y="670093"/>
                    </a:lnTo>
                    <a:lnTo>
                      <a:pt x="675686" y="672330"/>
                    </a:lnTo>
                    <a:lnTo>
                      <a:pt x="675686" y="674008"/>
                    </a:lnTo>
                    <a:lnTo>
                      <a:pt x="674008" y="675686"/>
                    </a:lnTo>
                    <a:lnTo>
                      <a:pt x="672330" y="675686"/>
                    </a:lnTo>
                    <a:lnTo>
                      <a:pt x="672330" y="675686"/>
                    </a:lnTo>
                    <a:lnTo>
                      <a:pt x="670652" y="677364"/>
                    </a:lnTo>
                    <a:lnTo>
                      <a:pt x="668974" y="679042"/>
                    </a:lnTo>
                    <a:lnTo>
                      <a:pt x="666736" y="679042"/>
                    </a:lnTo>
                    <a:lnTo>
                      <a:pt x="665058" y="679042"/>
                    </a:lnTo>
                    <a:lnTo>
                      <a:pt x="665058" y="681279"/>
                    </a:lnTo>
                    <a:lnTo>
                      <a:pt x="663380" y="681279"/>
                    </a:lnTo>
                    <a:lnTo>
                      <a:pt x="663380" y="682957"/>
                    </a:lnTo>
                    <a:lnTo>
                      <a:pt x="661702" y="682957"/>
                    </a:lnTo>
                    <a:lnTo>
                      <a:pt x="660024" y="681279"/>
                    </a:lnTo>
                    <a:lnTo>
                      <a:pt x="656109" y="681279"/>
                    </a:lnTo>
                    <a:lnTo>
                      <a:pt x="654431" y="681279"/>
                    </a:lnTo>
                    <a:lnTo>
                      <a:pt x="652753" y="681279"/>
                    </a:lnTo>
                    <a:lnTo>
                      <a:pt x="651075" y="681279"/>
                    </a:lnTo>
                    <a:lnTo>
                      <a:pt x="648837" y="681279"/>
                    </a:lnTo>
                    <a:lnTo>
                      <a:pt x="648837" y="679042"/>
                    </a:lnTo>
                    <a:lnTo>
                      <a:pt x="647159" y="679042"/>
                    </a:lnTo>
                    <a:lnTo>
                      <a:pt x="645481" y="679042"/>
                    </a:lnTo>
                    <a:lnTo>
                      <a:pt x="643803" y="677364"/>
                    </a:lnTo>
                    <a:lnTo>
                      <a:pt x="642125" y="675686"/>
                    </a:lnTo>
                    <a:lnTo>
                      <a:pt x="640447" y="675686"/>
                    </a:lnTo>
                    <a:lnTo>
                      <a:pt x="638210" y="675686"/>
                    </a:lnTo>
                    <a:lnTo>
                      <a:pt x="638210" y="674008"/>
                    </a:lnTo>
                    <a:lnTo>
                      <a:pt x="636532" y="674008"/>
                    </a:lnTo>
                    <a:lnTo>
                      <a:pt x="636532" y="672330"/>
                    </a:lnTo>
                    <a:lnTo>
                      <a:pt x="636532" y="670093"/>
                    </a:lnTo>
                    <a:lnTo>
                      <a:pt x="638210" y="670093"/>
                    </a:lnTo>
                    <a:lnTo>
                      <a:pt x="638210" y="668414"/>
                    </a:lnTo>
                    <a:lnTo>
                      <a:pt x="638210" y="666737"/>
                    </a:lnTo>
                    <a:lnTo>
                      <a:pt x="636532" y="666737"/>
                    </a:lnTo>
                    <a:lnTo>
                      <a:pt x="634854" y="666737"/>
                    </a:lnTo>
                    <a:lnTo>
                      <a:pt x="634854" y="668414"/>
                    </a:lnTo>
                    <a:lnTo>
                      <a:pt x="633176" y="668414"/>
                    </a:lnTo>
                    <a:lnTo>
                      <a:pt x="631498" y="668414"/>
                    </a:lnTo>
                    <a:lnTo>
                      <a:pt x="629260" y="670093"/>
                    </a:lnTo>
                    <a:lnTo>
                      <a:pt x="627582" y="670093"/>
                    </a:lnTo>
                    <a:lnTo>
                      <a:pt x="627582" y="668414"/>
                    </a:lnTo>
                    <a:lnTo>
                      <a:pt x="625904" y="668414"/>
                    </a:lnTo>
                    <a:lnTo>
                      <a:pt x="624226" y="668414"/>
                    </a:lnTo>
                    <a:lnTo>
                      <a:pt x="624226" y="666737"/>
                    </a:lnTo>
                    <a:lnTo>
                      <a:pt x="622548" y="666737"/>
                    </a:lnTo>
                    <a:lnTo>
                      <a:pt x="620870" y="666737"/>
                    </a:lnTo>
                    <a:lnTo>
                      <a:pt x="618633" y="666737"/>
                    </a:lnTo>
                    <a:lnTo>
                      <a:pt x="616955" y="666737"/>
                    </a:lnTo>
                    <a:lnTo>
                      <a:pt x="615277" y="665059"/>
                    </a:lnTo>
                    <a:lnTo>
                      <a:pt x="613599" y="665059"/>
                    </a:lnTo>
                    <a:lnTo>
                      <a:pt x="611921" y="665059"/>
                    </a:lnTo>
                    <a:lnTo>
                      <a:pt x="611921" y="663380"/>
                    </a:lnTo>
                    <a:lnTo>
                      <a:pt x="609683" y="663380"/>
                    </a:lnTo>
                    <a:lnTo>
                      <a:pt x="608005" y="663380"/>
                    </a:lnTo>
                    <a:lnTo>
                      <a:pt x="606327" y="663380"/>
                    </a:lnTo>
                    <a:lnTo>
                      <a:pt x="604649" y="663380"/>
                    </a:lnTo>
                    <a:lnTo>
                      <a:pt x="602971" y="663380"/>
                    </a:lnTo>
                    <a:lnTo>
                      <a:pt x="599056" y="663380"/>
                    </a:lnTo>
                    <a:lnTo>
                      <a:pt x="597378" y="663380"/>
                    </a:lnTo>
                    <a:lnTo>
                      <a:pt x="595700" y="665059"/>
                    </a:lnTo>
                    <a:lnTo>
                      <a:pt x="594022" y="665059"/>
                    </a:lnTo>
                    <a:lnTo>
                      <a:pt x="588428" y="665059"/>
                    </a:lnTo>
                    <a:lnTo>
                      <a:pt x="585072" y="666737"/>
                    </a:lnTo>
                    <a:lnTo>
                      <a:pt x="583394" y="666737"/>
                    </a:lnTo>
                    <a:lnTo>
                      <a:pt x="581157" y="666737"/>
                    </a:lnTo>
                    <a:lnTo>
                      <a:pt x="579479" y="666737"/>
                    </a:lnTo>
                    <a:lnTo>
                      <a:pt x="579479" y="668414"/>
                    </a:lnTo>
                    <a:lnTo>
                      <a:pt x="577801" y="668414"/>
                    </a:lnTo>
                    <a:lnTo>
                      <a:pt x="576123" y="668414"/>
                    </a:lnTo>
                    <a:lnTo>
                      <a:pt x="574445" y="668414"/>
                    </a:lnTo>
                    <a:lnTo>
                      <a:pt x="574445" y="666737"/>
                    </a:lnTo>
                    <a:lnTo>
                      <a:pt x="572208" y="666737"/>
                    </a:lnTo>
                    <a:lnTo>
                      <a:pt x="572208" y="666737"/>
                    </a:lnTo>
                    <a:lnTo>
                      <a:pt x="572208" y="665059"/>
                    </a:lnTo>
                    <a:lnTo>
                      <a:pt x="570529" y="663380"/>
                    </a:lnTo>
                    <a:lnTo>
                      <a:pt x="568851" y="663380"/>
                    </a:lnTo>
                    <a:lnTo>
                      <a:pt x="568851" y="661143"/>
                    </a:lnTo>
                    <a:lnTo>
                      <a:pt x="568851" y="663380"/>
                    </a:lnTo>
                    <a:lnTo>
                      <a:pt x="568851" y="661143"/>
                    </a:lnTo>
                    <a:lnTo>
                      <a:pt x="567173" y="661143"/>
                    </a:lnTo>
                    <a:lnTo>
                      <a:pt x="567173" y="659465"/>
                    </a:lnTo>
                    <a:lnTo>
                      <a:pt x="567173" y="659465"/>
                    </a:lnTo>
                    <a:lnTo>
                      <a:pt x="567173" y="659465"/>
                    </a:lnTo>
                    <a:lnTo>
                      <a:pt x="565495" y="659465"/>
                    </a:lnTo>
                    <a:lnTo>
                      <a:pt x="563817" y="659465"/>
                    </a:lnTo>
                    <a:lnTo>
                      <a:pt x="561580" y="659465"/>
                    </a:lnTo>
                    <a:lnTo>
                      <a:pt x="561580" y="659465"/>
                    </a:lnTo>
                    <a:lnTo>
                      <a:pt x="559902" y="657787"/>
                    </a:lnTo>
                    <a:lnTo>
                      <a:pt x="558224" y="657787"/>
                    </a:lnTo>
                    <a:lnTo>
                      <a:pt x="556546" y="657787"/>
                    </a:lnTo>
                    <a:lnTo>
                      <a:pt x="554868" y="657787"/>
                    </a:lnTo>
                    <a:lnTo>
                      <a:pt x="552631" y="657787"/>
                    </a:lnTo>
                    <a:lnTo>
                      <a:pt x="550952" y="657787"/>
                    </a:lnTo>
                    <a:lnTo>
                      <a:pt x="549274" y="657787"/>
                    </a:lnTo>
                    <a:lnTo>
                      <a:pt x="547596" y="657787"/>
                    </a:lnTo>
                    <a:lnTo>
                      <a:pt x="545918" y="657787"/>
                    </a:lnTo>
                    <a:lnTo>
                      <a:pt x="545918" y="656109"/>
                    </a:lnTo>
                    <a:lnTo>
                      <a:pt x="543681" y="656109"/>
                    </a:lnTo>
                    <a:lnTo>
                      <a:pt x="542003" y="656109"/>
                    </a:lnTo>
                    <a:lnTo>
                      <a:pt x="540325" y="656109"/>
                    </a:lnTo>
                    <a:lnTo>
                      <a:pt x="540325" y="654431"/>
                    </a:lnTo>
                    <a:lnTo>
                      <a:pt x="538647" y="648837"/>
                    </a:lnTo>
                    <a:lnTo>
                      <a:pt x="538647" y="648837"/>
                    </a:lnTo>
                    <a:lnTo>
                      <a:pt x="536969" y="647160"/>
                    </a:lnTo>
                    <a:lnTo>
                      <a:pt x="535291" y="647160"/>
                    </a:lnTo>
                    <a:lnTo>
                      <a:pt x="533054" y="647160"/>
                    </a:lnTo>
                    <a:lnTo>
                      <a:pt x="533054" y="645482"/>
                    </a:lnTo>
                    <a:lnTo>
                      <a:pt x="531375" y="645482"/>
                    </a:lnTo>
                    <a:lnTo>
                      <a:pt x="531375" y="645482"/>
                    </a:lnTo>
                    <a:lnTo>
                      <a:pt x="529697" y="645482"/>
                    </a:lnTo>
                    <a:lnTo>
                      <a:pt x="529697" y="643803"/>
                    </a:lnTo>
                    <a:lnTo>
                      <a:pt x="531375" y="643803"/>
                    </a:lnTo>
                    <a:lnTo>
                      <a:pt x="531375" y="641566"/>
                    </a:lnTo>
                    <a:lnTo>
                      <a:pt x="531375" y="639888"/>
                    </a:lnTo>
                    <a:lnTo>
                      <a:pt x="533054" y="639888"/>
                    </a:lnTo>
                    <a:lnTo>
                      <a:pt x="533054" y="638210"/>
                    </a:lnTo>
                    <a:lnTo>
                      <a:pt x="533054" y="638210"/>
                    </a:lnTo>
                    <a:lnTo>
                      <a:pt x="531375" y="638210"/>
                    </a:lnTo>
                    <a:lnTo>
                      <a:pt x="531375" y="636532"/>
                    </a:lnTo>
                    <a:lnTo>
                      <a:pt x="529697" y="636532"/>
                    </a:lnTo>
                    <a:lnTo>
                      <a:pt x="528019" y="636532"/>
                    </a:lnTo>
                    <a:lnTo>
                      <a:pt x="528019" y="638210"/>
                    </a:lnTo>
                    <a:lnTo>
                      <a:pt x="526341" y="638210"/>
                    </a:lnTo>
                    <a:lnTo>
                      <a:pt x="524104" y="636532"/>
                    </a:lnTo>
                    <a:lnTo>
                      <a:pt x="522426" y="636532"/>
                    </a:lnTo>
                    <a:lnTo>
                      <a:pt x="522426" y="638210"/>
                    </a:lnTo>
                    <a:lnTo>
                      <a:pt x="520748" y="638210"/>
                    </a:lnTo>
                    <a:lnTo>
                      <a:pt x="520748" y="636532"/>
                    </a:lnTo>
                    <a:lnTo>
                      <a:pt x="520748" y="634854"/>
                    </a:lnTo>
                    <a:lnTo>
                      <a:pt x="522426" y="634854"/>
                    </a:lnTo>
                    <a:lnTo>
                      <a:pt x="522426" y="632617"/>
                    </a:lnTo>
                    <a:lnTo>
                      <a:pt x="522426" y="632617"/>
                    </a:lnTo>
                    <a:lnTo>
                      <a:pt x="520748" y="632617"/>
                    </a:lnTo>
                    <a:lnTo>
                      <a:pt x="519070" y="632617"/>
                    </a:lnTo>
                    <a:lnTo>
                      <a:pt x="517392" y="634854"/>
                    </a:lnTo>
                    <a:lnTo>
                      <a:pt x="515155" y="634854"/>
                    </a:lnTo>
                    <a:lnTo>
                      <a:pt x="513477" y="634854"/>
                    </a:lnTo>
                    <a:lnTo>
                      <a:pt x="510120" y="634854"/>
                    </a:lnTo>
                    <a:lnTo>
                      <a:pt x="510120" y="632617"/>
                    </a:lnTo>
                    <a:lnTo>
                      <a:pt x="510120" y="632617"/>
                    </a:lnTo>
                    <a:lnTo>
                      <a:pt x="510120" y="632617"/>
                    </a:lnTo>
                    <a:lnTo>
                      <a:pt x="511798" y="630939"/>
                    </a:lnTo>
                    <a:lnTo>
                      <a:pt x="513477" y="630939"/>
                    </a:lnTo>
                    <a:lnTo>
                      <a:pt x="515155" y="630939"/>
                    </a:lnTo>
                    <a:lnTo>
                      <a:pt x="517392" y="629260"/>
                    </a:lnTo>
                    <a:lnTo>
                      <a:pt x="519070" y="629260"/>
                    </a:lnTo>
                    <a:lnTo>
                      <a:pt x="519070" y="627583"/>
                    </a:lnTo>
                    <a:lnTo>
                      <a:pt x="519070" y="627583"/>
                    </a:lnTo>
                    <a:lnTo>
                      <a:pt x="517392" y="627583"/>
                    </a:lnTo>
                    <a:lnTo>
                      <a:pt x="515155" y="627583"/>
                    </a:lnTo>
                    <a:lnTo>
                      <a:pt x="513477" y="627583"/>
                    </a:lnTo>
                    <a:lnTo>
                      <a:pt x="513477" y="625905"/>
                    </a:lnTo>
                    <a:lnTo>
                      <a:pt x="511798" y="625905"/>
                    </a:lnTo>
                    <a:lnTo>
                      <a:pt x="510120" y="625905"/>
                    </a:lnTo>
                    <a:lnTo>
                      <a:pt x="510120" y="624226"/>
                    </a:lnTo>
                    <a:lnTo>
                      <a:pt x="508442" y="624226"/>
                    </a:lnTo>
                    <a:lnTo>
                      <a:pt x="508442" y="621989"/>
                    </a:lnTo>
                    <a:lnTo>
                      <a:pt x="510120" y="621989"/>
                    </a:lnTo>
                    <a:lnTo>
                      <a:pt x="510120" y="621989"/>
                    </a:lnTo>
                    <a:lnTo>
                      <a:pt x="510120" y="620311"/>
                    </a:lnTo>
                    <a:lnTo>
                      <a:pt x="510120" y="620311"/>
                    </a:lnTo>
                    <a:lnTo>
                      <a:pt x="510120" y="618633"/>
                    </a:lnTo>
                    <a:lnTo>
                      <a:pt x="510120" y="616955"/>
                    </a:lnTo>
                    <a:lnTo>
                      <a:pt x="510120" y="616955"/>
                    </a:lnTo>
                    <a:lnTo>
                      <a:pt x="510120" y="616955"/>
                    </a:lnTo>
                    <a:lnTo>
                      <a:pt x="508442" y="616955"/>
                    </a:lnTo>
                    <a:lnTo>
                      <a:pt x="506205" y="616955"/>
                    </a:lnTo>
                    <a:lnTo>
                      <a:pt x="506205" y="618633"/>
                    </a:lnTo>
                    <a:lnTo>
                      <a:pt x="504527" y="620311"/>
                    </a:lnTo>
                    <a:lnTo>
                      <a:pt x="504527" y="621989"/>
                    </a:lnTo>
                    <a:lnTo>
                      <a:pt x="502849" y="621989"/>
                    </a:lnTo>
                    <a:lnTo>
                      <a:pt x="501171" y="621989"/>
                    </a:lnTo>
                    <a:lnTo>
                      <a:pt x="499493" y="621989"/>
                    </a:lnTo>
                    <a:lnTo>
                      <a:pt x="497815" y="621989"/>
                    </a:lnTo>
                    <a:lnTo>
                      <a:pt x="497815" y="620311"/>
                    </a:lnTo>
                    <a:lnTo>
                      <a:pt x="495578" y="620311"/>
                    </a:lnTo>
                    <a:lnTo>
                      <a:pt x="495578" y="621989"/>
                    </a:lnTo>
                    <a:lnTo>
                      <a:pt x="495578" y="624226"/>
                    </a:lnTo>
                    <a:lnTo>
                      <a:pt x="493900" y="625905"/>
                    </a:lnTo>
                    <a:lnTo>
                      <a:pt x="492221" y="625905"/>
                    </a:lnTo>
                    <a:lnTo>
                      <a:pt x="492221" y="624226"/>
                    </a:lnTo>
                    <a:lnTo>
                      <a:pt x="492221" y="625905"/>
                    </a:lnTo>
                    <a:lnTo>
                      <a:pt x="492221" y="624226"/>
                    </a:lnTo>
                    <a:lnTo>
                      <a:pt x="490543" y="620311"/>
                    </a:lnTo>
                    <a:lnTo>
                      <a:pt x="490543" y="620311"/>
                    </a:lnTo>
                    <a:lnTo>
                      <a:pt x="490543" y="618633"/>
                    </a:lnTo>
                    <a:lnTo>
                      <a:pt x="490543" y="616955"/>
                    </a:lnTo>
                    <a:lnTo>
                      <a:pt x="488865" y="616955"/>
                    </a:lnTo>
                    <a:lnTo>
                      <a:pt x="488865" y="618633"/>
                    </a:lnTo>
                    <a:lnTo>
                      <a:pt x="486628" y="620311"/>
                    </a:lnTo>
                    <a:lnTo>
                      <a:pt x="486628" y="620311"/>
                    </a:lnTo>
                    <a:lnTo>
                      <a:pt x="484950" y="621989"/>
                    </a:lnTo>
                    <a:lnTo>
                      <a:pt x="483272" y="621989"/>
                    </a:lnTo>
                    <a:lnTo>
                      <a:pt x="483272" y="624226"/>
                    </a:lnTo>
                    <a:lnTo>
                      <a:pt x="484950" y="624226"/>
                    </a:lnTo>
                    <a:lnTo>
                      <a:pt x="484950" y="625905"/>
                    </a:lnTo>
                    <a:lnTo>
                      <a:pt x="484950" y="627583"/>
                    </a:lnTo>
                    <a:lnTo>
                      <a:pt x="483272" y="627583"/>
                    </a:lnTo>
                    <a:lnTo>
                      <a:pt x="481594" y="627583"/>
                    </a:lnTo>
                    <a:lnTo>
                      <a:pt x="479916" y="627583"/>
                    </a:lnTo>
                    <a:lnTo>
                      <a:pt x="479916" y="625905"/>
                    </a:lnTo>
                    <a:lnTo>
                      <a:pt x="479916" y="624226"/>
                    </a:lnTo>
                    <a:lnTo>
                      <a:pt x="478238" y="621989"/>
                    </a:lnTo>
                    <a:lnTo>
                      <a:pt x="478238" y="620311"/>
                    </a:lnTo>
                    <a:lnTo>
                      <a:pt x="479916" y="620311"/>
                    </a:lnTo>
                    <a:lnTo>
                      <a:pt x="478238" y="620311"/>
                    </a:lnTo>
                    <a:lnTo>
                      <a:pt x="479916" y="620311"/>
                    </a:lnTo>
                    <a:lnTo>
                      <a:pt x="479916" y="618633"/>
                    </a:lnTo>
                    <a:lnTo>
                      <a:pt x="479916" y="616955"/>
                    </a:lnTo>
                    <a:lnTo>
                      <a:pt x="478238" y="616955"/>
                    </a:lnTo>
                    <a:lnTo>
                      <a:pt x="478238" y="618633"/>
                    </a:lnTo>
                    <a:lnTo>
                      <a:pt x="476001" y="618633"/>
                    </a:lnTo>
                    <a:lnTo>
                      <a:pt x="476001" y="616955"/>
                    </a:lnTo>
                    <a:lnTo>
                      <a:pt x="474323" y="616955"/>
                    </a:lnTo>
                    <a:lnTo>
                      <a:pt x="474323" y="618633"/>
                    </a:lnTo>
                    <a:lnTo>
                      <a:pt x="474323" y="620311"/>
                    </a:lnTo>
                    <a:lnTo>
                      <a:pt x="472644" y="621989"/>
                    </a:lnTo>
                    <a:lnTo>
                      <a:pt x="472644" y="624226"/>
                    </a:lnTo>
                    <a:lnTo>
                      <a:pt x="472644" y="625905"/>
                    </a:lnTo>
                    <a:lnTo>
                      <a:pt x="470966" y="627583"/>
                    </a:lnTo>
                    <a:lnTo>
                      <a:pt x="470966" y="627583"/>
                    </a:lnTo>
                    <a:lnTo>
                      <a:pt x="470966" y="629260"/>
                    </a:lnTo>
                    <a:lnTo>
                      <a:pt x="469288" y="629260"/>
                    </a:lnTo>
                    <a:lnTo>
                      <a:pt x="469288" y="627583"/>
                    </a:lnTo>
                    <a:lnTo>
                      <a:pt x="465373" y="627583"/>
                    </a:lnTo>
                    <a:lnTo>
                      <a:pt x="463695" y="630939"/>
                    </a:lnTo>
                    <a:lnTo>
                      <a:pt x="462017" y="632617"/>
                    </a:lnTo>
                    <a:lnTo>
                      <a:pt x="462017" y="634854"/>
                    </a:lnTo>
                    <a:lnTo>
                      <a:pt x="463695" y="634854"/>
                    </a:lnTo>
                    <a:lnTo>
                      <a:pt x="465373" y="634854"/>
                    </a:lnTo>
                    <a:lnTo>
                      <a:pt x="465373" y="632617"/>
                    </a:lnTo>
                    <a:lnTo>
                      <a:pt x="467051" y="630939"/>
                    </a:lnTo>
                    <a:lnTo>
                      <a:pt x="469288" y="630939"/>
                    </a:lnTo>
                    <a:lnTo>
                      <a:pt x="469288" y="632617"/>
                    </a:lnTo>
                    <a:lnTo>
                      <a:pt x="470966" y="632617"/>
                    </a:lnTo>
                    <a:lnTo>
                      <a:pt x="472644" y="632617"/>
                    </a:lnTo>
                    <a:lnTo>
                      <a:pt x="472644" y="632617"/>
                    </a:lnTo>
                    <a:lnTo>
                      <a:pt x="472644" y="634854"/>
                    </a:lnTo>
                    <a:lnTo>
                      <a:pt x="474323" y="636532"/>
                    </a:lnTo>
                    <a:lnTo>
                      <a:pt x="472644" y="638210"/>
                    </a:lnTo>
                    <a:lnTo>
                      <a:pt x="470966" y="639888"/>
                    </a:lnTo>
                    <a:lnTo>
                      <a:pt x="469288" y="639888"/>
                    </a:lnTo>
                    <a:lnTo>
                      <a:pt x="467051" y="639888"/>
                    </a:lnTo>
                    <a:lnTo>
                      <a:pt x="465373" y="639888"/>
                    </a:lnTo>
                    <a:lnTo>
                      <a:pt x="465373" y="641566"/>
                    </a:lnTo>
                    <a:lnTo>
                      <a:pt x="465373" y="643803"/>
                    </a:lnTo>
                    <a:lnTo>
                      <a:pt x="467051" y="643803"/>
                    </a:lnTo>
                    <a:lnTo>
                      <a:pt x="469288" y="643803"/>
                    </a:lnTo>
                    <a:lnTo>
                      <a:pt x="469288" y="645482"/>
                    </a:lnTo>
                    <a:lnTo>
                      <a:pt x="470966" y="645482"/>
                    </a:lnTo>
                    <a:lnTo>
                      <a:pt x="472644" y="643803"/>
                    </a:lnTo>
                    <a:lnTo>
                      <a:pt x="472644" y="643803"/>
                    </a:lnTo>
                    <a:lnTo>
                      <a:pt x="474323" y="641566"/>
                    </a:lnTo>
                    <a:lnTo>
                      <a:pt x="474323" y="641566"/>
                    </a:lnTo>
                    <a:lnTo>
                      <a:pt x="476001" y="639888"/>
                    </a:lnTo>
                    <a:lnTo>
                      <a:pt x="478238" y="639888"/>
                    </a:lnTo>
                    <a:lnTo>
                      <a:pt x="478238" y="641566"/>
                    </a:lnTo>
                    <a:lnTo>
                      <a:pt x="478238" y="643803"/>
                    </a:lnTo>
                    <a:lnTo>
                      <a:pt x="479916" y="643803"/>
                    </a:lnTo>
                    <a:lnTo>
                      <a:pt x="479916" y="645482"/>
                    </a:lnTo>
                    <a:lnTo>
                      <a:pt x="479916" y="645482"/>
                    </a:lnTo>
                    <a:lnTo>
                      <a:pt x="479916" y="647160"/>
                    </a:lnTo>
                    <a:lnTo>
                      <a:pt x="478238" y="647160"/>
                    </a:lnTo>
                    <a:lnTo>
                      <a:pt x="478238" y="648837"/>
                    </a:lnTo>
                    <a:lnTo>
                      <a:pt x="476001" y="648837"/>
                    </a:lnTo>
                    <a:lnTo>
                      <a:pt x="474323" y="648837"/>
                    </a:lnTo>
                    <a:lnTo>
                      <a:pt x="474323" y="650516"/>
                    </a:lnTo>
                    <a:lnTo>
                      <a:pt x="472644" y="650516"/>
                    </a:lnTo>
                    <a:lnTo>
                      <a:pt x="472644" y="652753"/>
                    </a:lnTo>
                    <a:lnTo>
                      <a:pt x="472644" y="650516"/>
                    </a:lnTo>
                    <a:lnTo>
                      <a:pt x="472644" y="652753"/>
                    </a:lnTo>
                    <a:lnTo>
                      <a:pt x="472644" y="654431"/>
                    </a:lnTo>
                    <a:lnTo>
                      <a:pt x="472644" y="656109"/>
                    </a:lnTo>
                    <a:lnTo>
                      <a:pt x="472644" y="656109"/>
                    </a:lnTo>
                    <a:lnTo>
                      <a:pt x="472644" y="657787"/>
                    </a:lnTo>
                    <a:lnTo>
                      <a:pt x="474323" y="657787"/>
                    </a:lnTo>
                    <a:lnTo>
                      <a:pt x="476001" y="659465"/>
                    </a:lnTo>
                    <a:lnTo>
                      <a:pt x="474323" y="661143"/>
                    </a:lnTo>
                    <a:lnTo>
                      <a:pt x="472644" y="663380"/>
                    </a:lnTo>
                    <a:lnTo>
                      <a:pt x="470966" y="661143"/>
                    </a:lnTo>
                    <a:lnTo>
                      <a:pt x="469288" y="661143"/>
                    </a:lnTo>
                    <a:lnTo>
                      <a:pt x="469288" y="663380"/>
                    </a:lnTo>
                    <a:lnTo>
                      <a:pt x="469288" y="665059"/>
                    </a:lnTo>
                    <a:lnTo>
                      <a:pt x="469288" y="666737"/>
                    </a:lnTo>
                    <a:lnTo>
                      <a:pt x="467051" y="666737"/>
                    </a:lnTo>
                    <a:lnTo>
                      <a:pt x="465373" y="666737"/>
                    </a:lnTo>
                    <a:lnTo>
                      <a:pt x="465373" y="668414"/>
                    </a:lnTo>
                    <a:lnTo>
                      <a:pt x="465373" y="670093"/>
                    </a:lnTo>
                    <a:lnTo>
                      <a:pt x="463695" y="670093"/>
                    </a:lnTo>
                    <a:lnTo>
                      <a:pt x="462017" y="670093"/>
                    </a:lnTo>
                    <a:lnTo>
                      <a:pt x="460339" y="670093"/>
                    </a:lnTo>
                    <a:lnTo>
                      <a:pt x="458102" y="670093"/>
                    </a:lnTo>
                    <a:lnTo>
                      <a:pt x="456424" y="670093"/>
                    </a:lnTo>
                    <a:lnTo>
                      <a:pt x="456424" y="668414"/>
                    </a:lnTo>
                    <a:lnTo>
                      <a:pt x="454746" y="668414"/>
                    </a:lnTo>
                    <a:lnTo>
                      <a:pt x="454746" y="668414"/>
                    </a:lnTo>
                    <a:lnTo>
                      <a:pt x="453068" y="668414"/>
                    </a:lnTo>
                    <a:lnTo>
                      <a:pt x="451389" y="668414"/>
                    </a:lnTo>
                    <a:lnTo>
                      <a:pt x="449711" y="668414"/>
                    </a:lnTo>
                    <a:lnTo>
                      <a:pt x="449711" y="670093"/>
                    </a:lnTo>
                    <a:lnTo>
                      <a:pt x="449711" y="672330"/>
                    </a:lnTo>
                    <a:lnTo>
                      <a:pt x="449711" y="674008"/>
                    </a:lnTo>
                    <a:lnTo>
                      <a:pt x="447474" y="674008"/>
                    </a:lnTo>
                    <a:lnTo>
                      <a:pt x="447474" y="672330"/>
                    </a:lnTo>
                    <a:lnTo>
                      <a:pt x="447474" y="670093"/>
                    </a:lnTo>
                    <a:lnTo>
                      <a:pt x="447474" y="668414"/>
                    </a:lnTo>
                    <a:lnTo>
                      <a:pt x="447474" y="666737"/>
                    </a:lnTo>
                    <a:lnTo>
                      <a:pt x="447474" y="665059"/>
                    </a:lnTo>
                    <a:lnTo>
                      <a:pt x="447474" y="663380"/>
                    </a:lnTo>
                    <a:lnTo>
                      <a:pt x="445796" y="663380"/>
                    </a:lnTo>
                    <a:lnTo>
                      <a:pt x="444118" y="663380"/>
                    </a:lnTo>
                    <a:lnTo>
                      <a:pt x="444118" y="665059"/>
                    </a:lnTo>
                    <a:lnTo>
                      <a:pt x="444118" y="666737"/>
                    </a:lnTo>
                    <a:lnTo>
                      <a:pt x="444118" y="668414"/>
                    </a:lnTo>
                    <a:lnTo>
                      <a:pt x="444118" y="670093"/>
                    </a:lnTo>
                    <a:lnTo>
                      <a:pt x="442440" y="670093"/>
                    </a:lnTo>
                    <a:lnTo>
                      <a:pt x="442440" y="672330"/>
                    </a:lnTo>
                    <a:lnTo>
                      <a:pt x="442440" y="674008"/>
                    </a:lnTo>
                    <a:lnTo>
                      <a:pt x="440762" y="674008"/>
                    </a:lnTo>
                    <a:lnTo>
                      <a:pt x="440762" y="675686"/>
                    </a:lnTo>
                    <a:lnTo>
                      <a:pt x="438525" y="675686"/>
                    </a:lnTo>
                    <a:lnTo>
                      <a:pt x="438525" y="674008"/>
                    </a:lnTo>
                    <a:lnTo>
                      <a:pt x="438525" y="672330"/>
                    </a:lnTo>
                    <a:lnTo>
                      <a:pt x="438525" y="670093"/>
                    </a:lnTo>
                    <a:lnTo>
                      <a:pt x="436847" y="670093"/>
                    </a:lnTo>
                    <a:lnTo>
                      <a:pt x="436847" y="672330"/>
                    </a:lnTo>
                    <a:lnTo>
                      <a:pt x="433491" y="675686"/>
                    </a:lnTo>
                    <a:lnTo>
                      <a:pt x="435169" y="675686"/>
                    </a:lnTo>
                    <a:lnTo>
                      <a:pt x="436847" y="677364"/>
                    </a:lnTo>
                    <a:lnTo>
                      <a:pt x="436847" y="679042"/>
                    </a:lnTo>
                    <a:lnTo>
                      <a:pt x="436847" y="681279"/>
                    </a:lnTo>
                    <a:lnTo>
                      <a:pt x="435169" y="681279"/>
                    </a:lnTo>
                    <a:lnTo>
                      <a:pt x="433491" y="681279"/>
                    </a:lnTo>
                    <a:lnTo>
                      <a:pt x="435169" y="681279"/>
                    </a:lnTo>
                    <a:lnTo>
                      <a:pt x="433491" y="681279"/>
                    </a:lnTo>
                    <a:lnTo>
                      <a:pt x="433491" y="681279"/>
                    </a:lnTo>
                    <a:lnTo>
                      <a:pt x="433491" y="681279"/>
                    </a:lnTo>
                    <a:lnTo>
                      <a:pt x="433491" y="682957"/>
                    </a:lnTo>
                    <a:lnTo>
                      <a:pt x="431812" y="682957"/>
                    </a:lnTo>
                    <a:lnTo>
                      <a:pt x="431812" y="684636"/>
                    </a:lnTo>
                    <a:lnTo>
                      <a:pt x="429575" y="684636"/>
                    </a:lnTo>
                    <a:lnTo>
                      <a:pt x="429575" y="684636"/>
                    </a:lnTo>
                    <a:lnTo>
                      <a:pt x="429575" y="686314"/>
                    </a:lnTo>
                    <a:lnTo>
                      <a:pt x="429575" y="687991"/>
                    </a:lnTo>
                    <a:lnTo>
                      <a:pt x="427897" y="687991"/>
                    </a:lnTo>
                    <a:lnTo>
                      <a:pt x="426219" y="687991"/>
                    </a:lnTo>
                    <a:lnTo>
                      <a:pt x="426219" y="687991"/>
                    </a:lnTo>
                    <a:lnTo>
                      <a:pt x="426219" y="689670"/>
                    </a:lnTo>
                    <a:lnTo>
                      <a:pt x="424541" y="689670"/>
                    </a:lnTo>
                    <a:lnTo>
                      <a:pt x="424541" y="691907"/>
                    </a:lnTo>
                    <a:lnTo>
                      <a:pt x="424541" y="693585"/>
                    </a:lnTo>
                    <a:lnTo>
                      <a:pt x="422863" y="693585"/>
                    </a:lnTo>
                    <a:lnTo>
                      <a:pt x="421185" y="693585"/>
                    </a:lnTo>
                    <a:lnTo>
                      <a:pt x="421185" y="691907"/>
                    </a:lnTo>
                    <a:lnTo>
                      <a:pt x="421185" y="691907"/>
                    </a:lnTo>
                    <a:lnTo>
                      <a:pt x="418948" y="691907"/>
                    </a:lnTo>
                    <a:lnTo>
                      <a:pt x="417270" y="691907"/>
                    </a:lnTo>
                    <a:lnTo>
                      <a:pt x="417270" y="691907"/>
                    </a:lnTo>
                    <a:lnTo>
                      <a:pt x="417270" y="693585"/>
                    </a:lnTo>
                    <a:lnTo>
                      <a:pt x="415592" y="693585"/>
                    </a:lnTo>
                    <a:lnTo>
                      <a:pt x="415592" y="695263"/>
                    </a:lnTo>
                    <a:lnTo>
                      <a:pt x="413914" y="695263"/>
                    </a:lnTo>
                    <a:lnTo>
                      <a:pt x="413914" y="696941"/>
                    </a:lnTo>
                    <a:lnTo>
                      <a:pt x="412235" y="696941"/>
                    </a:lnTo>
                    <a:lnTo>
                      <a:pt x="412235" y="698619"/>
                    </a:lnTo>
                    <a:lnTo>
                      <a:pt x="409998" y="698619"/>
                    </a:lnTo>
                    <a:lnTo>
                      <a:pt x="408320" y="700856"/>
                    </a:lnTo>
                    <a:lnTo>
                      <a:pt x="408320" y="702534"/>
                    </a:lnTo>
                    <a:lnTo>
                      <a:pt x="408320" y="702534"/>
                    </a:lnTo>
                    <a:lnTo>
                      <a:pt x="408320" y="704213"/>
                    </a:lnTo>
                    <a:lnTo>
                      <a:pt x="406642" y="704213"/>
                    </a:lnTo>
                    <a:lnTo>
                      <a:pt x="404964" y="704213"/>
                    </a:lnTo>
                    <a:lnTo>
                      <a:pt x="403286" y="704213"/>
                    </a:lnTo>
                    <a:lnTo>
                      <a:pt x="403286" y="704213"/>
                    </a:lnTo>
                    <a:lnTo>
                      <a:pt x="401049" y="704213"/>
                    </a:lnTo>
                    <a:lnTo>
                      <a:pt x="401049" y="704213"/>
                    </a:lnTo>
                    <a:lnTo>
                      <a:pt x="399371" y="704213"/>
                    </a:lnTo>
                    <a:lnTo>
                      <a:pt x="397693" y="704213"/>
                    </a:lnTo>
                    <a:lnTo>
                      <a:pt x="397693" y="702534"/>
                    </a:lnTo>
                    <a:lnTo>
                      <a:pt x="396015" y="702534"/>
                    </a:lnTo>
                    <a:lnTo>
                      <a:pt x="396015" y="704213"/>
                    </a:lnTo>
                    <a:lnTo>
                      <a:pt x="396015" y="704213"/>
                    </a:lnTo>
                    <a:lnTo>
                      <a:pt x="396015" y="705891"/>
                    </a:lnTo>
                    <a:lnTo>
                      <a:pt x="394337" y="705891"/>
                    </a:lnTo>
                    <a:lnTo>
                      <a:pt x="392099" y="705891"/>
                    </a:lnTo>
                    <a:lnTo>
                      <a:pt x="390421" y="705891"/>
                    </a:lnTo>
                    <a:lnTo>
                      <a:pt x="390421" y="707568"/>
                    </a:lnTo>
                    <a:lnTo>
                      <a:pt x="388743" y="707568"/>
                    </a:lnTo>
                    <a:lnTo>
                      <a:pt x="388743" y="705891"/>
                    </a:lnTo>
                    <a:lnTo>
                      <a:pt x="388743" y="704213"/>
                    </a:lnTo>
                    <a:lnTo>
                      <a:pt x="387065" y="704213"/>
                    </a:lnTo>
                    <a:lnTo>
                      <a:pt x="387065" y="704213"/>
                    </a:lnTo>
                    <a:lnTo>
                      <a:pt x="387065" y="702534"/>
                    </a:lnTo>
                    <a:lnTo>
                      <a:pt x="385387" y="702534"/>
                    </a:lnTo>
                    <a:lnTo>
                      <a:pt x="383709" y="702534"/>
                    </a:lnTo>
                    <a:lnTo>
                      <a:pt x="383709" y="700856"/>
                    </a:lnTo>
                    <a:lnTo>
                      <a:pt x="383709" y="698619"/>
                    </a:lnTo>
                    <a:lnTo>
                      <a:pt x="385387" y="698619"/>
                    </a:lnTo>
                    <a:lnTo>
                      <a:pt x="387065" y="698619"/>
                    </a:lnTo>
                    <a:lnTo>
                      <a:pt x="387065" y="696941"/>
                    </a:lnTo>
                    <a:lnTo>
                      <a:pt x="385387" y="696941"/>
                    </a:lnTo>
                    <a:lnTo>
                      <a:pt x="385387" y="695263"/>
                    </a:lnTo>
                    <a:lnTo>
                      <a:pt x="387065" y="695263"/>
                    </a:lnTo>
                    <a:lnTo>
                      <a:pt x="387065" y="693585"/>
                    </a:lnTo>
                    <a:lnTo>
                      <a:pt x="388743" y="693585"/>
                    </a:lnTo>
                    <a:lnTo>
                      <a:pt x="390421" y="693585"/>
                    </a:lnTo>
                    <a:lnTo>
                      <a:pt x="390421" y="691907"/>
                    </a:lnTo>
                    <a:lnTo>
                      <a:pt x="392099" y="691907"/>
                    </a:lnTo>
                    <a:lnTo>
                      <a:pt x="394337" y="691907"/>
                    </a:lnTo>
                    <a:lnTo>
                      <a:pt x="394337" y="691907"/>
                    </a:lnTo>
                    <a:lnTo>
                      <a:pt x="396015" y="691907"/>
                    </a:lnTo>
                    <a:lnTo>
                      <a:pt x="396015" y="691907"/>
                    </a:lnTo>
                    <a:lnTo>
                      <a:pt x="396015" y="689670"/>
                    </a:lnTo>
                    <a:lnTo>
                      <a:pt x="396015" y="687991"/>
                    </a:lnTo>
                    <a:lnTo>
                      <a:pt x="397693" y="687991"/>
                    </a:lnTo>
                    <a:lnTo>
                      <a:pt x="397693" y="687991"/>
                    </a:lnTo>
                    <a:lnTo>
                      <a:pt x="399371" y="687991"/>
                    </a:lnTo>
                    <a:lnTo>
                      <a:pt x="401049" y="687991"/>
                    </a:lnTo>
                    <a:lnTo>
                      <a:pt x="401049" y="687991"/>
                    </a:lnTo>
                    <a:lnTo>
                      <a:pt x="401049" y="686314"/>
                    </a:lnTo>
                    <a:lnTo>
                      <a:pt x="401049" y="684636"/>
                    </a:lnTo>
                    <a:lnTo>
                      <a:pt x="403286" y="684636"/>
                    </a:lnTo>
                    <a:lnTo>
                      <a:pt x="404964" y="684636"/>
                    </a:lnTo>
                    <a:lnTo>
                      <a:pt x="404964" y="682957"/>
                    </a:lnTo>
                    <a:lnTo>
                      <a:pt x="404964" y="681279"/>
                    </a:lnTo>
                    <a:lnTo>
                      <a:pt x="406642" y="681279"/>
                    </a:lnTo>
                    <a:lnTo>
                      <a:pt x="408320" y="679042"/>
                    </a:lnTo>
                    <a:lnTo>
                      <a:pt x="408320" y="677364"/>
                    </a:lnTo>
                    <a:lnTo>
                      <a:pt x="406642" y="677364"/>
                    </a:lnTo>
                    <a:lnTo>
                      <a:pt x="404964" y="677364"/>
                    </a:lnTo>
                    <a:lnTo>
                      <a:pt x="404964" y="679042"/>
                    </a:lnTo>
                    <a:lnTo>
                      <a:pt x="403286" y="679042"/>
                    </a:lnTo>
                    <a:lnTo>
                      <a:pt x="401049" y="681279"/>
                    </a:lnTo>
                    <a:lnTo>
                      <a:pt x="399371" y="681279"/>
                    </a:lnTo>
                    <a:lnTo>
                      <a:pt x="397693" y="682957"/>
                    </a:lnTo>
                    <a:lnTo>
                      <a:pt x="396015" y="684636"/>
                    </a:lnTo>
                    <a:lnTo>
                      <a:pt x="394337" y="684636"/>
                    </a:lnTo>
                    <a:lnTo>
                      <a:pt x="392099" y="684636"/>
                    </a:lnTo>
                    <a:lnTo>
                      <a:pt x="390421" y="684636"/>
                    </a:lnTo>
                    <a:lnTo>
                      <a:pt x="390421" y="682957"/>
                    </a:lnTo>
                    <a:lnTo>
                      <a:pt x="388743" y="682957"/>
                    </a:lnTo>
                    <a:lnTo>
                      <a:pt x="387065" y="681279"/>
                    </a:lnTo>
                    <a:lnTo>
                      <a:pt x="387065" y="679042"/>
                    </a:lnTo>
                    <a:lnTo>
                      <a:pt x="387065" y="677364"/>
                    </a:lnTo>
                    <a:lnTo>
                      <a:pt x="387065" y="675686"/>
                    </a:lnTo>
                    <a:lnTo>
                      <a:pt x="388743" y="674008"/>
                    </a:lnTo>
                    <a:lnTo>
                      <a:pt x="388743" y="672330"/>
                    </a:lnTo>
                    <a:lnTo>
                      <a:pt x="388743" y="670093"/>
                    </a:lnTo>
                    <a:lnTo>
                      <a:pt x="388743" y="668414"/>
                    </a:lnTo>
                    <a:lnTo>
                      <a:pt x="390421" y="668414"/>
                    </a:lnTo>
                    <a:lnTo>
                      <a:pt x="390421" y="666737"/>
                    </a:lnTo>
                    <a:lnTo>
                      <a:pt x="390421" y="665059"/>
                    </a:lnTo>
                    <a:lnTo>
                      <a:pt x="392099" y="663380"/>
                    </a:lnTo>
                    <a:lnTo>
                      <a:pt x="394337" y="661143"/>
                    </a:lnTo>
                    <a:lnTo>
                      <a:pt x="396015" y="659465"/>
                    </a:lnTo>
                    <a:lnTo>
                      <a:pt x="396015" y="657787"/>
                    </a:lnTo>
                    <a:lnTo>
                      <a:pt x="397693" y="657787"/>
                    </a:lnTo>
                    <a:lnTo>
                      <a:pt x="397693" y="656109"/>
                    </a:lnTo>
                    <a:lnTo>
                      <a:pt x="397693" y="654431"/>
                    </a:lnTo>
                    <a:lnTo>
                      <a:pt x="397693" y="652753"/>
                    </a:lnTo>
                    <a:lnTo>
                      <a:pt x="397693" y="650516"/>
                    </a:lnTo>
                    <a:lnTo>
                      <a:pt x="399371" y="648837"/>
                    </a:lnTo>
                    <a:lnTo>
                      <a:pt x="401049" y="645482"/>
                    </a:lnTo>
                    <a:lnTo>
                      <a:pt x="401049" y="643803"/>
                    </a:lnTo>
                    <a:lnTo>
                      <a:pt x="401049" y="641566"/>
                    </a:lnTo>
                    <a:lnTo>
                      <a:pt x="401049" y="639888"/>
                    </a:lnTo>
                    <a:lnTo>
                      <a:pt x="399371" y="639888"/>
                    </a:lnTo>
                    <a:lnTo>
                      <a:pt x="397693" y="639888"/>
                    </a:lnTo>
                    <a:lnTo>
                      <a:pt x="397693" y="638210"/>
                    </a:lnTo>
                    <a:lnTo>
                      <a:pt x="397693" y="636532"/>
                    </a:lnTo>
                    <a:lnTo>
                      <a:pt x="397693" y="634854"/>
                    </a:lnTo>
                    <a:lnTo>
                      <a:pt x="397693" y="632617"/>
                    </a:lnTo>
                    <a:lnTo>
                      <a:pt x="399371" y="632617"/>
                    </a:lnTo>
                    <a:lnTo>
                      <a:pt x="401049" y="630939"/>
                    </a:lnTo>
                    <a:lnTo>
                      <a:pt x="403286" y="630939"/>
                    </a:lnTo>
                    <a:lnTo>
                      <a:pt x="404964" y="629260"/>
                    </a:lnTo>
                    <a:lnTo>
                      <a:pt x="406642" y="629260"/>
                    </a:lnTo>
                    <a:lnTo>
                      <a:pt x="406642" y="627583"/>
                    </a:lnTo>
                    <a:lnTo>
                      <a:pt x="408320" y="625905"/>
                    </a:lnTo>
                    <a:lnTo>
                      <a:pt x="409998" y="625905"/>
                    </a:lnTo>
                    <a:lnTo>
                      <a:pt x="412235" y="625905"/>
                    </a:lnTo>
                    <a:lnTo>
                      <a:pt x="413914" y="621989"/>
                    </a:lnTo>
                    <a:lnTo>
                      <a:pt x="415592" y="620311"/>
                    </a:lnTo>
                    <a:lnTo>
                      <a:pt x="417270" y="620311"/>
                    </a:lnTo>
                    <a:lnTo>
                      <a:pt x="418948" y="618633"/>
                    </a:lnTo>
                    <a:lnTo>
                      <a:pt x="421185" y="618633"/>
                    </a:lnTo>
                    <a:lnTo>
                      <a:pt x="421185" y="616955"/>
                    </a:lnTo>
                    <a:lnTo>
                      <a:pt x="422863" y="616955"/>
                    </a:lnTo>
                    <a:lnTo>
                      <a:pt x="422863" y="618633"/>
                    </a:lnTo>
                    <a:lnTo>
                      <a:pt x="424541" y="620311"/>
                    </a:lnTo>
                    <a:lnTo>
                      <a:pt x="424541" y="621989"/>
                    </a:lnTo>
                    <a:lnTo>
                      <a:pt x="426219" y="621989"/>
                    </a:lnTo>
                    <a:lnTo>
                      <a:pt x="427897" y="621989"/>
                    </a:lnTo>
                    <a:lnTo>
                      <a:pt x="429575" y="621989"/>
                    </a:lnTo>
                    <a:lnTo>
                      <a:pt x="431812" y="621989"/>
                    </a:lnTo>
                    <a:lnTo>
                      <a:pt x="433491" y="621989"/>
                    </a:lnTo>
                    <a:lnTo>
                      <a:pt x="433491" y="620311"/>
                    </a:lnTo>
                    <a:lnTo>
                      <a:pt x="435169" y="620311"/>
                    </a:lnTo>
                    <a:lnTo>
                      <a:pt x="436847" y="621989"/>
                    </a:lnTo>
                    <a:lnTo>
                      <a:pt x="438525" y="621989"/>
                    </a:lnTo>
                    <a:lnTo>
                      <a:pt x="440762" y="621989"/>
                    </a:lnTo>
                    <a:lnTo>
                      <a:pt x="442440" y="621989"/>
                    </a:lnTo>
                    <a:lnTo>
                      <a:pt x="444118" y="624226"/>
                    </a:lnTo>
                    <a:lnTo>
                      <a:pt x="445796" y="624226"/>
                    </a:lnTo>
                    <a:lnTo>
                      <a:pt x="447474" y="624226"/>
                    </a:lnTo>
                    <a:lnTo>
                      <a:pt x="449711" y="624226"/>
                    </a:lnTo>
                    <a:lnTo>
                      <a:pt x="449711" y="621989"/>
                    </a:lnTo>
                    <a:lnTo>
                      <a:pt x="447474" y="621989"/>
                    </a:lnTo>
                    <a:lnTo>
                      <a:pt x="445796" y="621989"/>
                    </a:lnTo>
                    <a:lnTo>
                      <a:pt x="444118" y="620311"/>
                    </a:lnTo>
                    <a:lnTo>
                      <a:pt x="442440" y="620311"/>
                    </a:lnTo>
                    <a:lnTo>
                      <a:pt x="440762" y="620311"/>
                    </a:lnTo>
                    <a:lnTo>
                      <a:pt x="438525" y="618633"/>
                    </a:lnTo>
                    <a:lnTo>
                      <a:pt x="436847" y="618633"/>
                    </a:lnTo>
                    <a:lnTo>
                      <a:pt x="436847" y="616955"/>
                    </a:lnTo>
                    <a:lnTo>
                      <a:pt x="435169" y="616955"/>
                    </a:lnTo>
                    <a:lnTo>
                      <a:pt x="433491" y="615277"/>
                    </a:lnTo>
                    <a:lnTo>
                      <a:pt x="431812" y="613040"/>
                    </a:lnTo>
                    <a:lnTo>
                      <a:pt x="429575" y="613040"/>
                    </a:lnTo>
                    <a:lnTo>
                      <a:pt x="429575" y="611362"/>
                    </a:lnTo>
                    <a:lnTo>
                      <a:pt x="429575" y="609684"/>
                    </a:lnTo>
                    <a:lnTo>
                      <a:pt x="431812" y="609684"/>
                    </a:lnTo>
                    <a:lnTo>
                      <a:pt x="433491" y="608006"/>
                    </a:lnTo>
                    <a:lnTo>
                      <a:pt x="435169" y="604090"/>
                    </a:lnTo>
                    <a:lnTo>
                      <a:pt x="436847" y="602412"/>
                    </a:lnTo>
                    <a:lnTo>
                      <a:pt x="438525" y="600734"/>
                    </a:lnTo>
                    <a:lnTo>
                      <a:pt x="442440" y="599056"/>
                    </a:lnTo>
                    <a:lnTo>
                      <a:pt x="444118" y="597378"/>
                    </a:lnTo>
                    <a:lnTo>
                      <a:pt x="445796" y="595700"/>
                    </a:lnTo>
                    <a:lnTo>
                      <a:pt x="444118" y="595700"/>
                    </a:lnTo>
                    <a:lnTo>
                      <a:pt x="442440" y="595700"/>
                    </a:lnTo>
                    <a:lnTo>
                      <a:pt x="440762" y="595700"/>
                    </a:lnTo>
                    <a:lnTo>
                      <a:pt x="438525" y="595700"/>
                    </a:lnTo>
                    <a:lnTo>
                      <a:pt x="438525" y="597378"/>
                    </a:lnTo>
                    <a:lnTo>
                      <a:pt x="436847" y="597378"/>
                    </a:lnTo>
                    <a:lnTo>
                      <a:pt x="435169" y="599056"/>
                    </a:lnTo>
                    <a:lnTo>
                      <a:pt x="433491" y="600734"/>
                    </a:lnTo>
                    <a:lnTo>
                      <a:pt x="433491" y="602412"/>
                    </a:lnTo>
                    <a:lnTo>
                      <a:pt x="427897" y="606328"/>
                    </a:lnTo>
                    <a:lnTo>
                      <a:pt x="424541" y="604090"/>
                    </a:lnTo>
                    <a:lnTo>
                      <a:pt x="424541" y="604090"/>
                    </a:lnTo>
                    <a:lnTo>
                      <a:pt x="422863" y="604090"/>
                    </a:lnTo>
                    <a:lnTo>
                      <a:pt x="422863" y="606328"/>
                    </a:lnTo>
                    <a:lnTo>
                      <a:pt x="422863" y="608006"/>
                    </a:lnTo>
                    <a:lnTo>
                      <a:pt x="421185" y="608006"/>
                    </a:lnTo>
                    <a:lnTo>
                      <a:pt x="418948" y="608006"/>
                    </a:lnTo>
                    <a:lnTo>
                      <a:pt x="418948" y="606328"/>
                    </a:lnTo>
                    <a:lnTo>
                      <a:pt x="417270" y="604090"/>
                    </a:lnTo>
                    <a:lnTo>
                      <a:pt x="417270" y="602412"/>
                    </a:lnTo>
                    <a:lnTo>
                      <a:pt x="418948" y="602412"/>
                    </a:lnTo>
                    <a:lnTo>
                      <a:pt x="418948" y="600734"/>
                    </a:lnTo>
                    <a:lnTo>
                      <a:pt x="418948" y="599056"/>
                    </a:lnTo>
                    <a:lnTo>
                      <a:pt x="417270" y="599056"/>
                    </a:lnTo>
                    <a:lnTo>
                      <a:pt x="417270" y="600734"/>
                    </a:lnTo>
                    <a:lnTo>
                      <a:pt x="415592" y="600734"/>
                    </a:lnTo>
                    <a:lnTo>
                      <a:pt x="415592" y="602412"/>
                    </a:lnTo>
                    <a:lnTo>
                      <a:pt x="415592" y="604090"/>
                    </a:lnTo>
                    <a:lnTo>
                      <a:pt x="415592" y="606328"/>
                    </a:lnTo>
                    <a:lnTo>
                      <a:pt x="413914" y="606328"/>
                    </a:lnTo>
                    <a:lnTo>
                      <a:pt x="413914" y="608006"/>
                    </a:lnTo>
                    <a:lnTo>
                      <a:pt x="412235" y="608006"/>
                    </a:lnTo>
                    <a:lnTo>
                      <a:pt x="409998" y="608006"/>
                    </a:lnTo>
                    <a:lnTo>
                      <a:pt x="409998" y="609684"/>
                    </a:lnTo>
                    <a:lnTo>
                      <a:pt x="408320" y="609684"/>
                    </a:lnTo>
                    <a:lnTo>
                      <a:pt x="406642" y="609684"/>
                    </a:lnTo>
                    <a:lnTo>
                      <a:pt x="406642" y="611362"/>
                    </a:lnTo>
                    <a:lnTo>
                      <a:pt x="404964" y="613040"/>
                    </a:lnTo>
                    <a:lnTo>
                      <a:pt x="403286" y="615277"/>
                    </a:lnTo>
                    <a:lnTo>
                      <a:pt x="403286" y="616955"/>
                    </a:lnTo>
                    <a:lnTo>
                      <a:pt x="401049" y="616955"/>
                    </a:lnTo>
                    <a:lnTo>
                      <a:pt x="399371" y="616955"/>
                    </a:lnTo>
                    <a:lnTo>
                      <a:pt x="397693" y="618633"/>
                    </a:lnTo>
                    <a:lnTo>
                      <a:pt x="396015" y="618633"/>
                    </a:lnTo>
                    <a:lnTo>
                      <a:pt x="394337" y="620311"/>
                    </a:lnTo>
                    <a:lnTo>
                      <a:pt x="392099" y="621989"/>
                    </a:lnTo>
                    <a:lnTo>
                      <a:pt x="390421" y="621989"/>
                    </a:lnTo>
                    <a:lnTo>
                      <a:pt x="390421" y="624226"/>
                    </a:lnTo>
                    <a:lnTo>
                      <a:pt x="388743" y="625905"/>
                    </a:lnTo>
                    <a:lnTo>
                      <a:pt x="388743" y="627583"/>
                    </a:lnTo>
                    <a:lnTo>
                      <a:pt x="388743" y="629260"/>
                    </a:lnTo>
                    <a:lnTo>
                      <a:pt x="388743" y="630939"/>
                    </a:lnTo>
                    <a:lnTo>
                      <a:pt x="390421" y="632617"/>
                    </a:lnTo>
                    <a:lnTo>
                      <a:pt x="388743" y="632617"/>
                    </a:lnTo>
                    <a:lnTo>
                      <a:pt x="387065" y="632617"/>
                    </a:lnTo>
                    <a:lnTo>
                      <a:pt x="385387" y="632617"/>
                    </a:lnTo>
                    <a:lnTo>
                      <a:pt x="383709" y="634854"/>
                    </a:lnTo>
                    <a:lnTo>
                      <a:pt x="381472" y="634854"/>
                    </a:lnTo>
                    <a:lnTo>
                      <a:pt x="381472" y="636532"/>
                    </a:lnTo>
                    <a:lnTo>
                      <a:pt x="379794" y="638210"/>
                    </a:lnTo>
                    <a:lnTo>
                      <a:pt x="379794" y="639888"/>
                    </a:lnTo>
                    <a:lnTo>
                      <a:pt x="379794" y="638210"/>
                    </a:lnTo>
                    <a:lnTo>
                      <a:pt x="379794" y="639888"/>
                    </a:lnTo>
                    <a:lnTo>
                      <a:pt x="378116" y="639888"/>
                    </a:lnTo>
                    <a:lnTo>
                      <a:pt x="376438" y="641566"/>
                    </a:lnTo>
                    <a:lnTo>
                      <a:pt x="376438" y="643803"/>
                    </a:lnTo>
                    <a:lnTo>
                      <a:pt x="376438" y="645482"/>
                    </a:lnTo>
                    <a:lnTo>
                      <a:pt x="376438" y="647160"/>
                    </a:lnTo>
                    <a:lnTo>
                      <a:pt x="376438" y="648837"/>
                    </a:lnTo>
                    <a:lnTo>
                      <a:pt x="376438" y="648837"/>
                    </a:lnTo>
                    <a:lnTo>
                      <a:pt x="376438" y="650516"/>
                    </a:lnTo>
                    <a:lnTo>
                      <a:pt x="374760" y="650516"/>
                    </a:lnTo>
                    <a:lnTo>
                      <a:pt x="372522" y="652753"/>
                    </a:lnTo>
                    <a:lnTo>
                      <a:pt x="372522" y="654431"/>
                    </a:lnTo>
                    <a:lnTo>
                      <a:pt x="370844" y="654431"/>
                    </a:lnTo>
                    <a:lnTo>
                      <a:pt x="370844" y="656109"/>
                    </a:lnTo>
                    <a:lnTo>
                      <a:pt x="370844" y="657787"/>
                    </a:lnTo>
                    <a:lnTo>
                      <a:pt x="369166" y="657787"/>
                    </a:lnTo>
                    <a:lnTo>
                      <a:pt x="367488" y="657787"/>
                    </a:lnTo>
                    <a:lnTo>
                      <a:pt x="367488" y="656109"/>
                    </a:lnTo>
                    <a:lnTo>
                      <a:pt x="365810" y="656109"/>
                    </a:lnTo>
                    <a:lnTo>
                      <a:pt x="365810" y="657787"/>
                    </a:lnTo>
                    <a:lnTo>
                      <a:pt x="365810" y="659465"/>
                    </a:lnTo>
                    <a:lnTo>
                      <a:pt x="367488" y="659465"/>
                    </a:lnTo>
                    <a:lnTo>
                      <a:pt x="367488" y="661143"/>
                    </a:lnTo>
                    <a:lnTo>
                      <a:pt x="367488" y="663380"/>
                    </a:lnTo>
                    <a:lnTo>
                      <a:pt x="369166" y="663380"/>
                    </a:lnTo>
                    <a:lnTo>
                      <a:pt x="369166" y="665059"/>
                    </a:lnTo>
                    <a:lnTo>
                      <a:pt x="369166" y="666737"/>
                    </a:lnTo>
                    <a:lnTo>
                      <a:pt x="367488" y="666737"/>
                    </a:lnTo>
                    <a:lnTo>
                      <a:pt x="367488" y="668414"/>
                    </a:lnTo>
                    <a:lnTo>
                      <a:pt x="367488" y="670093"/>
                    </a:lnTo>
                    <a:lnTo>
                      <a:pt x="365810" y="670093"/>
                    </a:lnTo>
                    <a:lnTo>
                      <a:pt x="365810" y="672330"/>
                    </a:lnTo>
                    <a:lnTo>
                      <a:pt x="363573" y="672330"/>
                    </a:lnTo>
                    <a:lnTo>
                      <a:pt x="363573" y="674008"/>
                    </a:lnTo>
                    <a:lnTo>
                      <a:pt x="361895" y="674008"/>
                    </a:lnTo>
                    <a:lnTo>
                      <a:pt x="360217" y="674008"/>
                    </a:lnTo>
                    <a:lnTo>
                      <a:pt x="358539" y="674008"/>
                    </a:lnTo>
                    <a:lnTo>
                      <a:pt x="356861" y="674008"/>
                    </a:lnTo>
                    <a:lnTo>
                      <a:pt x="356861" y="675686"/>
                    </a:lnTo>
                    <a:lnTo>
                      <a:pt x="358539" y="675686"/>
                    </a:lnTo>
                    <a:lnTo>
                      <a:pt x="360217" y="675686"/>
                    </a:lnTo>
                    <a:lnTo>
                      <a:pt x="360217" y="677364"/>
                    </a:lnTo>
                    <a:lnTo>
                      <a:pt x="360217" y="679042"/>
                    </a:lnTo>
                    <a:lnTo>
                      <a:pt x="358539" y="679042"/>
                    </a:lnTo>
                    <a:lnTo>
                      <a:pt x="358539" y="681279"/>
                    </a:lnTo>
                    <a:lnTo>
                      <a:pt x="358539" y="682957"/>
                    </a:lnTo>
                    <a:lnTo>
                      <a:pt x="356861" y="682957"/>
                    </a:lnTo>
                    <a:lnTo>
                      <a:pt x="355183" y="682957"/>
                    </a:lnTo>
                    <a:lnTo>
                      <a:pt x="355183" y="684636"/>
                    </a:lnTo>
                    <a:lnTo>
                      <a:pt x="352945" y="684636"/>
                    </a:lnTo>
                    <a:lnTo>
                      <a:pt x="352945" y="684636"/>
                    </a:lnTo>
                    <a:lnTo>
                      <a:pt x="351267" y="686314"/>
                    </a:lnTo>
                    <a:lnTo>
                      <a:pt x="349589" y="686314"/>
                    </a:lnTo>
                    <a:lnTo>
                      <a:pt x="349589" y="684636"/>
                    </a:lnTo>
                    <a:lnTo>
                      <a:pt x="349589" y="682957"/>
                    </a:lnTo>
                    <a:lnTo>
                      <a:pt x="349589" y="681279"/>
                    </a:lnTo>
                    <a:lnTo>
                      <a:pt x="347911" y="681279"/>
                    </a:lnTo>
                    <a:lnTo>
                      <a:pt x="347911" y="682957"/>
                    </a:lnTo>
                    <a:lnTo>
                      <a:pt x="347911" y="684636"/>
                    </a:lnTo>
                    <a:lnTo>
                      <a:pt x="346233" y="684636"/>
                    </a:lnTo>
                    <a:lnTo>
                      <a:pt x="346233" y="686314"/>
                    </a:lnTo>
                    <a:lnTo>
                      <a:pt x="346233" y="687991"/>
                    </a:lnTo>
                    <a:lnTo>
                      <a:pt x="343996" y="687991"/>
                    </a:lnTo>
                    <a:lnTo>
                      <a:pt x="342318" y="687991"/>
                    </a:lnTo>
                    <a:lnTo>
                      <a:pt x="340640" y="687991"/>
                    </a:lnTo>
                    <a:lnTo>
                      <a:pt x="340640" y="689670"/>
                    </a:lnTo>
                    <a:lnTo>
                      <a:pt x="340640" y="687991"/>
                    </a:lnTo>
                    <a:lnTo>
                      <a:pt x="340640" y="689670"/>
                    </a:lnTo>
                    <a:lnTo>
                      <a:pt x="340640" y="691907"/>
                    </a:lnTo>
                    <a:lnTo>
                      <a:pt x="342318" y="691907"/>
                    </a:lnTo>
                    <a:lnTo>
                      <a:pt x="342318" y="693585"/>
                    </a:lnTo>
                    <a:lnTo>
                      <a:pt x="340640" y="693585"/>
                    </a:lnTo>
                    <a:lnTo>
                      <a:pt x="340640" y="695263"/>
                    </a:lnTo>
                    <a:lnTo>
                      <a:pt x="338962" y="695263"/>
                    </a:lnTo>
                    <a:lnTo>
                      <a:pt x="337284" y="695263"/>
                    </a:lnTo>
                    <a:lnTo>
                      <a:pt x="337284" y="696941"/>
                    </a:lnTo>
                    <a:lnTo>
                      <a:pt x="335606" y="696941"/>
                    </a:lnTo>
                    <a:lnTo>
                      <a:pt x="333368" y="696941"/>
                    </a:lnTo>
                    <a:lnTo>
                      <a:pt x="331690" y="696941"/>
                    </a:lnTo>
                    <a:lnTo>
                      <a:pt x="331690" y="698619"/>
                    </a:lnTo>
                    <a:lnTo>
                      <a:pt x="333368" y="698619"/>
                    </a:lnTo>
                    <a:lnTo>
                      <a:pt x="333368" y="698619"/>
                    </a:lnTo>
                    <a:lnTo>
                      <a:pt x="333368" y="700856"/>
                    </a:lnTo>
                    <a:lnTo>
                      <a:pt x="331690" y="700856"/>
                    </a:lnTo>
                    <a:lnTo>
                      <a:pt x="331690" y="702534"/>
                    </a:lnTo>
                    <a:lnTo>
                      <a:pt x="331690" y="704213"/>
                    </a:lnTo>
                    <a:lnTo>
                      <a:pt x="331690" y="705891"/>
                    </a:lnTo>
                    <a:lnTo>
                      <a:pt x="330012" y="705891"/>
                    </a:lnTo>
                    <a:lnTo>
                      <a:pt x="330012" y="707568"/>
                    </a:lnTo>
                    <a:lnTo>
                      <a:pt x="330012" y="709806"/>
                    </a:lnTo>
                    <a:lnTo>
                      <a:pt x="330012" y="709806"/>
                    </a:lnTo>
                    <a:lnTo>
                      <a:pt x="330012" y="711484"/>
                    </a:lnTo>
                    <a:lnTo>
                      <a:pt x="331690" y="711484"/>
                    </a:lnTo>
                    <a:lnTo>
                      <a:pt x="333368" y="711484"/>
                    </a:lnTo>
                    <a:lnTo>
                      <a:pt x="335606" y="711484"/>
                    </a:lnTo>
                    <a:lnTo>
                      <a:pt x="337284" y="711484"/>
                    </a:lnTo>
                    <a:lnTo>
                      <a:pt x="338962" y="711484"/>
                    </a:lnTo>
                    <a:lnTo>
                      <a:pt x="340640" y="711484"/>
                    </a:lnTo>
                    <a:lnTo>
                      <a:pt x="342318" y="711484"/>
                    </a:lnTo>
                    <a:lnTo>
                      <a:pt x="343996" y="713162"/>
                    </a:lnTo>
                    <a:lnTo>
                      <a:pt x="343996" y="714840"/>
                    </a:lnTo>
                    <a:lnTo>
                      <a:pt x="346233" y="714840"/>
                    </a:lnTo>
                    <a:lnTo>
                      <a:pt x="347911" y="714840"/>
                    </a:lnTo>
                    <a:lnTo>
                      <a:pt x="347911" y="716518"/>
                    </a:lnTo>
                    <a:lnTo>
                      <a:pt x="349589" y="716518"/>
                    </a:lnTo>
                    <a:lnTo>
                      <a:pt x="349589" y="718196"/>
                    </a:lnTo>
                    <a:lnTo>
                      <a:pt x="351267" y="718196"/>
                    </a:lnTo>
                    <a:lnTo>
                      <a:pt x="351267" y="720433"/>
                    </a:lnTo>
                    <a:lnTo>
                      <a:pt x="351267" y="722111"/>
                    </a:lnTo>
                    <a:lnTo>
                      <a:pt x="349589" y="722111"/>
                    </a:lnTo>
                    <a:lnTo>
                      <a:pt x="349589" y="723790"/>
                    </a:lnTo>
                    <a:lnTo>
                      <a:pt x="349589" y="725468"/>
                    </a:lnTo>
                    <a:lnTo>
                      <a:pt x="349589" y="727145"/>
                    </a:lnTo>
                    <a:lnTo>
                      <a:pt x="347911" y="727145"/>
                    </a:lnTo>
                    <a:lnTo>
                      <a:pt x="347911" y="729383"/>
                    </a:lnTo>
                    <a:lnTo>
                      <a:pt x="346233" y="729383"/>
                    </a:lnTo>
                    <a:lnTo>
                      <a:pt x="343996" y="729383"/>
                    </a:lnTo>
                    <a:lnTo>
                      <a:pt x="343996" y="731061"/>
                    </a:lnTo>
                    <a:lnTo>
                      <a:pt x="343996" y="732739"/>
                    </a:lnTo>
                    <a:lnTo>
                      <a:pt x="342318" y="732739"/>
                    </a:lnTo>
                    <a:lnTo>
                      <a:pt x="340640" y="732739"/>
                    </a:lnTo>
                    <a:lnTo>
                      <a:pt x="338962" y="732739"/>
                    </a:lnTo>
                    <a:lnTo>
                      <a:pt x="337284" y="732739"/>
                    </a:lnTo>
                    <a:lnTo>
                      <a:pt x="337284" y="734417"/>
                    </a:lnTo>
                    <a:lnTo>
                      <a:pt x="337284" y="736095"/>
                    </a:lnTo>
                    <a:lnTo>
                      <a:pt x="337284" y="738332"/>
                    </a:lnTo>
                    <a:lnTo>
                      <a:pt x="335606" y="738332"/>
                    </a:lnTo>
                    <a:lnTo>
                      <a:pt x="333368" y="738332"/>
                    </a:lnTo>
                    <a:lnTo>
                      <a:pt x="333368" y="740010"/>
                    </a:lnTo>
                    <a:lnTo>
                      <a:pt x="333368" y="741688"/>
                    </a:lnTo>
                    <a:lnTo>
                      <a:pt x="335606" y="741688"/>
                    </a:lnTo>
                    <a:lnTo>
                      <a:pt x="335606" y="743367"/>
                    </a:lnTo>
                    <a:lnTo>
                      <a:pt x="335606" y="745045"/>
                    </a:lnTo>
                    <a:lnTo>
                      <a:pt x="333368" y="745045"/>
                    </a:lnTo>
                    <a:lnTo>
                      <a:pt x="331690" y="745045"/>
                    </a:lnTo>
                    <a:lnTo>
                      <a:pt x="331690" y="746722"/>
                    </a:lnTo>
                    <a:lnTo>
                      <a:pt x="331690" y="748960"/>
                    </a:lnTo>
                    <a:lnTo>
                      <a:pt x="331690" y="748960"/>
                    </a:lnTo>
                    <a:lnTo>
                      <a:pt x="331690" y="750638"/>
                    </a:lnTo>
                    <a:lnTo>
                      <a:pt x="331690" y="752316"/>
                    </a:lnTo>
                    <a:lnTo>
                      <a:pt x="330012" y="752316"/>
                    </a:lnTo>
                    <a:lnTo>
                      <a:pt x="330012" y="752316"/>
                    </a:lnTo>
                    <a:lnTo>
                      <a:pt x="330012" y="753994"/>
                    </a:lnTo>
                    <a:lnTo>
                      <a:pt x="330012" y="755672"/>
                    </a:lnTo>
                    <a:lnTo>
                      <a:pt x="328334" y="755672"/>
                    </a:lnTo>
                    <a:lnTo>
                      <a:pt x="328334" y="757909"/>
                    </a:lnTo>
                    <a:lnTo>
                      <a:pt x="326656" y="757909"/>
                    </a:lnTo>
                    <a:lnTo>
                      <a:pt x="324419" y="755672"/>
                    </a:lnTo>
                    <a:lnTo>
                      <a:pt x="324419" y="755672"/>
                    </a:lnTo>
                    <a:lnTo>
                      <a:pt x="322741" y="755672"/>
                    </a:lnTo>
                    <a:lnTo>
                      <a:pt x="322741" y="755672"/>
                    </a:lnTo>
                    <a:lnTo>
                      <a:pt x="322741" y="757909"/>
                    </a:lnTo>
                    <a:lnTo>
                      <a:pt x="322741" y="759587"/>
                    </a:lnTo>
                    <a:lnTo>
                      <a:pt x="321063" y="759587"/>
                    </a:lnTo>
                    <a:lnTo>
                      <a:pt x="319385" y="759587"/>
                    </a:lnTo>
                    <a:lnTo>
                      <a:pt x="317707" y="759587"/>
                    </a:lnTo>
                    <a:lnTo>
                      <a:pt x="315469" y="759587"/>
                    </a:lnTo>
                    <a:lnTo>
                      <a:pt x="313791" y="759587"/>
                    </a:lnTo>
                    <a:lnTo>
                      <a:pt x="312113" y="759587"/>
                    </a:lnTo>
                    <a:lnTo>
                      <a:pt x="310435" y="759587"/>
                    </a:lnTo>
                    <a:lnTo>
                      <a:pt x="310435" y="761265"/>
                    </a:lnTo>
                    <a:lnTo>
                      <a:pt x="310435" y="762944"/>
                    </a:lnTo>
                    <a:lnTo>
                      <a:pt x="308757" y="762944"/>
                    </a:lnTo>
                    <a:lnTo>
                      <a:pt x="308757" y="764622"/>
                    </a:lnTo>
                    <a:lnTo>
                      <a:pt x="308757" y="766859"/>
                    </a:lnTo>
                    <a:lnTo>
                      <a:pt x="306520" y="766859"/>
                    </a:lnTo>
                    <a:lnTo>
                      <a:pt x="306520" y="768537"/>
                    </a:lnTo>
                    <a:lnTo>
                      <a:pt x="306520" y="766859"/>
                    </a:lnTo>
                    <a:lnTo>
                      <a:pt x="306520" y="768537"/>
                    </a:lnTo>
                    <a:lnTo>
                      <a:pt x="304842" y="768537"/>
                    </a:lnTo>
                    <a:lnTo>
                      <a:pt x="303164" y="768537"/>
                    </a:lnTo>
                    <a:lnTo>
                      <a:pt x="303164" y="770215"/>
                    </a:lnTo>
                    <a:lnTo>
                      <a:pt x="304842" y="770215"/>
                    </a:lnTo>
                    <a:lnTo>
                      <a:pt x="304842" y="771893"/>
                    </a:lnTo>
                    <a:lnTo>
                      <a:pt x="304842" y="773571"/>
                    </a:lnTo>
                    <a:lnTo>
                      <a:pt x="303164" y="773571"/>
                    </a:lnTo>
                    <a:lnTo>
                      <a:pt x="301486" y="773571"/>
                    </a:lnTo>
                    <a:lnTo>
                      <a:pt x="301486" y="771893"/>
                    </a:lnTo>
                    <a:lnTo>
                      <a:pt x="299808" y="771893"/>
                    </a:lnTo>
                    <a:lnTo>
                      <a:pt x="299808" y="770215"/>
                    </a:lnTo>
                    <a:lnTo>
                      <a:pt x="298130" y="770215"/>
                    </a:lnTo>
                    <a:lnTo>
                      <a:pt x="295892" y="770215"/>
                    </a:lnTo>
                    <a:lnTo>
                      <a:pt x="295892" y="771893"/>
                    </a:lnTo>
                    <a:lnTo>
                      <a:pt x="295892" y="773571"/>
                    </a:lnTo>
                    <a:lnTo>
                      <a:pt x="298130" y="773571"/>
                    </a:lnTo>
                    <a:lnTo>
                      <a:pt x="298130" y="775249"/>
                    </a:lnTo>
                    <a:lnTo>
                      <a:pt x="295892" y="775249"/>
                    </a:lnTo>
                    <a:lnTo>
                      <a:pt x="294214" y="775249"/>
                    </a:lnTo>
                    <a:lnTo>
                      <a:pt x="294214" y="777486"/>
                    </a:lnTo>
                    <a:lnTo>
                      <a:pt x="294214" y="775249"/>
                    </a:lnTo>
                    <a:lnTo>
                      <a:pt x="294214" y="777486"/>
                    </a:lnTo>
                    <a:lnTo>
                      <a:pt x="294214" y="779164"/>
                    </a:lnTo>
                    <a:lnTo>
                      <a:pt x="294214" y="780842"/>
                    </a:lnTo>
                    <a:lnTo>
                      <a:pt x="292536" y="780842"/>
                    </a:lnTo>
                    <a:lnTo>
                      <a:pt x="290858" y="780842"/>
                    </a:lnTo>
                    <a:lnTo>
                      <a:pt x="289180" y="780842"/>
                    </a:lnTo>
                    <a:lnTo>
                      <a:pt x="286943" y="780842"/>
                    </a:lnTo>
                    <a:lnTo>
                      <a:pt x="286943" y="782521"/>
                    </a:lnTo>
                    <a:lnTo>
                      <a:pt x="286943" y="784198"/>
                    </a:lnTo>
                    <a:lnTo>
                      <a:pt x="286943" y="786436"/>
                    </a:lnTo>
                    <a:lnTo>
                      <a:pt x="285265" y="786436"/>
                    </a:lnTo>
                    <a:lnTo>
                      <a:pt x="283587" y="784198"/>
                    </a:lnTo>
                    <a:lnTo>
                      <a:pt x="281909" y="784198"/>
                    </a:lnTo>
                    <a:lnTo>
                      <a:pt x="281909" y="786436"/>
                    </a:lnTo>
                    <a:lnTo>
                      <a:pt x="280231" y="786436"/>
                    </a:lnTo>
                    <a:lnTo>
                      <a:pt x="278553" y="788114"/>
                    </a:lnTo>
                    <a:lnTo>
                      <a:pt x="276315" y="788114"/>
                    </a:lnTo>
                    <a:lnTo>
                      <a:pt x="276315" y="789792"/>
                    </a:lnTo>
                    <a:lnTo>
                      <a:pt x="276315" y="791470"/>
                    </a:lnTo>
                    <a:lnTo>
                      <a:pt x="276315" y="791470"/>
                    </a:lnTo>
                    <a:lnTo>
                      <a:pt x="278553" y="791470"/>
                    </a:lnTo>
                    <a:lnTo>
                      <a:pt x="280231" y="791470"/>
                    </a:lnTo>
                    <a:lnTo>
                      <a:pt x="280231" y="793148"/>
                    </a:lnTo>
                    <a:lnTo>
                      <a:pt x="278553" y="793148"/>
                    </a:lnTo>
                    <a:lnTo>
                      <a:pt x="278553" y="795385"/>
                    </a:lnTo>
                    <a:lnTo>
                      <a:pt x="278553" y="797063"/>
                    </a:lnTo>
                    <a:lnTo>
                      <a:pt x="278553" y="798741"/>
                    </a:lnTo>
                    <a:lnTo>
                      <a:pt x="276315" y="798741"/>
                    </a:lnTo>
                    <a:lnTo>
                      <a:pt x="276315" y="800419"/>
                    </a:lnTo>
                    <a:lnTo>
                      <a:pt x="276315" y="802098"/>
                    </a:lnTo>
                    <a:lnTo>
                      <a:pt x="274637" y="802098"/>
                    </a:lnTo>
                    <a:lnTo>
                      <a:pt x="274637" y="803775"/>
                    </a:lnTo>
                    <a:lnTo>
                      <a:pt x="274637" y="803775"/>
                    </a:lnTo>
                    <a:lnTo>
                      <a:pt x="274637" y="806013"/>
                    </a:lnTo>
                    <a:lnTo>
                      <a:pt x="272959" y="806013"/>
                    </a:lnTo>
                    <a:lnTo>
                      <a:pt x="271281" y="803775"/>
                    </a:lnTo>
                    <a:lnTo>
                      <a:pt x="269603" y="803775"/>
                    </a:lnTo>
                    <a:lnTo>
                      <a:pt x="269603" y="806013"/>
                    </a:lnTo>
                    <a:lnTo>
                      <a:pt x="269603" y="807691"/>
                    </a:lnTo>
                    <a:lnTo>
                      <a:pt x="269603" y="809369"/>
                    </a:lnTo>
                    <a:lnTo>
                      <a:pt x="267366" y="809369"/>
                    </a:lnTo>
                    <a:lnTo>
                      <a:pt x="265688" y="809369"/>
                    </a:lnTo>
                    <a:lnTo>
                      <a:pt x="264010" y="809369"/>
                    </a:lnTo>
                    <a:lnTo>
                      <a:pt x="262332" y="811047"/>
                    </a:lnTo>
                    <a:lnTo>
                      <a:pt x="262332" y="812725"/>
                    </a:lnTo>
                    <a:lnTo>
                      <a:pt x="260654" y="812725"/>
                    </a:lnTo>
                    <a:lnTo>
                      <a:pt x="260654" y="812725"/>
                    </a:lnTo>
                    <a:lnTo>
                      <a:pt x="260654" y="814962"/>
                    </a:lnTo>
                    <a:lnTo>
                      <a:pt x="258416" y="814962"/>
                    </a:lnTo>
                    <a:lnTo>
                      <a:pt x="258416" y="812725"/>
                    </a:lnTo>
                    <a:lnTo>
                      <a:pt x="256738" y="812725"/>
                    </a:lnTo>
                    <a:lnTo>
                      <a:pt x="255060" y="812725"/>
                    </a:lnTo>
                    <a:lnTo>
                      <a:pt x="253382" y="812725"/>
                    </a:lnTo>
                    <a:lnTo>
                      <a:pt x="253382" y="814962"/>
                    </a:lnTo>
                    <a:lnTo>
                      <a:pt x="251704" y="814962"/>
                    </a:lnTo>
                    <a:lnTo>
                      <a:pt x="251704" y="816640"/>
                    </a:lnTo>
                    <a:lnTo>
                      <a:pt x="250026" y="816640"/>
                    </a:lnTo>
                    <a:lnTo>
                      <a:pt x="250026" y="818318"/>
                    </a:lnTo>
                    <a:lnTo>
                      <a:pt x="251704" y="818318"/>
                    </a:lnTo>
                    <a:lnTo>
                      <a:pt x="253382" y="818318"/>
                    </a:lnTo>
                    <a:lnTo>
                      <a:pt x="253382" y="819996"/>
                    </a:lnTo>
                    <a:lnTo>
                      <a:pt x="253382" y="821675"/>
                    </a:lnTo>
                    <a:lnTo>
                      <a:pt x="251704" y="821675"/>
                    </a:lnTo>
                    <a:lnTo>
                      <a:pt x="250026" y="821675"/>
                    </a:lnTo>
                    <a:lnTo>
                      <a:pt x="247789" y="821675"/>
                    </a:lnTo>
                    <a:lnTo>
                      <a:pt x="246111" y="821675"/>
                    </a:lnTo>
                    <a:lnTo>
                      <a:pt x="246111" y="819996"/>
                    </a:lnTo>
                    <a:lnTo>
                      <a:pt x="246111" y="818318"/>
                    </a:lnTo>
                    <a:lnTo>
                      <a:pt x="244433" y="818318"/>
                    </a:lnTo>
                    <a:lnTo>
                      <a:pt x="244433" y="819996"/>
                    </a:lnTo>
                    <a:lnTo>
                      <a:pt x="242755" y="819996"/>
                    </a:lnTo>
                    <a:lnTo>
                      <a:pt x="241077" y="819996"/>
                    </a:lnTo>
                    <a:lnTo>
                      <a:pt x="241077" y="821675"/>
                    </a:lnTo>
                    <a:lnTo>
                      <a:pt x="238839" y="821675"/>
                    </a:lnTo>
                    <a:lnTo>
                      <a:pt x="238839" y="823912"/>
                    </a:lnTo>
                    <a:lnTo>
                      <a:pt x="237161" y="823912"/>
                    </a:lnTo>
                    <a:lnTo>
                      <a:pt x="237161" y="825590"/>
                    </a:lnTo>
                    <a:lnTo>
                      <a:pt x="235483" y="825590"/>
                    </a:lnTo>
                    <a:lnTo>
                      <a:pt x="235483" y="827268"/>
                    </a:lnTo>
                    <a:lnTo>
                      <a:pt x="237161" y="827268"/>
                    </a:lnTo>
                    <a:lnTo>
                      <a:pt x="237161" y="828946"/>
                    </a:lnTo>
                    <a:lnTo>
                      <a:pt x="235483" y="828946"/>
                    </a:lnTo>
                    <a:lnTo>
                      <a:pt x="233805" y="828946"/>
                    </a:lnTo>
                    <a:lnTo>
                      <a:pt x="232127" y="828946"/>
                    </a:lnTo>
                    <a:lnTo>
                      <a:pt x="229890" y="828946"/>
                    </a:lnTo>
                    <a:lnTo>
                      <a:pt x="229890" y="830624"/>
                    </a:lnTo>
                    <a:lnTo>
                      <a:pt x="228212" y="830624"/>
                    </a:lnTo>
                    <a:lnTo>
                      <a:pt x="228212" y="832302"/>
                    </a:lnTo>
                    <a:lnTo>
                      <a:pt x="228212" y="834539"/>
                    </a:lnTo>
                    <a:lnTo>
                      <a:pt x="229890" y="834539"/>
                    </a:lnTo>
                    <a:lnTo>
                      <a:pt x="228212" y="834539"/>
                    </a:lnTo>
                    <a:lnTo>
                      <a:pt x="229890" y="834539"/>
                    </a:lnTo>
                    <a:lnTo>
                      <a:pt x="229890" y="834539"/>
                    </a:lnTo>
                    <a:lnTo>
                      <a:pt x="232127" y="834539"/>
                    </a:lnTo>
                    <a:lnTo>
                      <a:pt x="233805" y="834539"/>
                    </a:lnTo>
                    <a:lnTo>
                      <a:pt x="233805" y="836217"/>
                    </a:lnTo>
                    <a:lnTo>
                      <a:pt x="233805" y="836217"/>
                    </a:lnTo>
                    <a:lnTo>
                      <a:pt x="233805" y="837895"/>
                    </a:lnTo>
                    <a:lnTo>
                      <a:pt x="233805" y="839573"/>
                    </a:lnTo>
                    <a:lnTo>
                      <a:pt x="233805" y="841252"/>
                    </a:lnTo>
                    <a:lnTo>
                      <a:pt x="232127" y="841252"/>
                    </a:lnTo>
                    <a:lnTo>
                      <a:pt x="229890" y="841252"/>
                    </a:lnTo>
                    <a:lnTo>
                      <a:pt x="229890" y="843489"/>
                    </a:lnTo>
                    <a:lnTo>
                      <a:pt x="228212" y="843489"/>
                    </a:lnTo>
                    <a:lnTo>
                      <a:pt x="228212" y="845167"/>
                    </a:lnTo>
                    <a:lnTo>
                      <a:pt x="228212" y="846845"/>
                    </a:lnTo>
                    <a:lnTo>
                      <a:pt x="226534" y="846845"/>
                    </a:lnTo>
                    <a:lnTo>
                      <a:pt x="224856" y="846845"/>
                    </a:lnTo>
                    <a:lnTo>
                      <a:pt x="224856" y="846845"/>
                    </a:lnTo>
                    <a:lnTo>
                      <a:pt x="224856" y="848523"/>
                    </a:lnTo>
                    <a:lnTo>
                      <a:pt x="223178" y="848523"/>
                    </a:lnTo>
                    <a:lnTo>
                      <a:pt x="223178" y="846845"/>
                    </a:lnTo>
                    <a:lnTo>
                      <a:pt x="220940" y="846845"/>
                    </a:lnTo>
                    <a:lnTo>
                      <a:pt x="220940" y="848523"/>
                    </a:lnTo>
                    <a:lnTo>
                      <a:pt x="219262" y="848523"/>
                    </a:lnTo>
                    <a:lnTo>
                      <a:pt x="219262" y="848523"/>
                    </a:lnTo>
                    <a:lnTo>
                      <a:pt x="217584" y="848523"/>
                    </a:lnTo>
                    <a:lnTo>
                      <a:pt x="217584" y="850201"/>
                    </a:lnTo>
                    <a:lnTo>
                      <a:pt x="217584" y="850201"/>
                    </a:lnTo>
                    <a:lnTo>
                      <a:pt x="215906" y="850201"/>
                    </a:lnTo>
                    <a:lnTo>
                      <a:pt x="215906" y="852438"/>
                    </a:lnTo>
                    <a:lnTo>
                      <a:pt x="214228" y="852438"/>
                    </a:lnTo>
                    <a:lnTo>
                      <a:pt x="212550" y="852438"/>
                    </a:lnTo>
                    <a:lnTo>
                      <a:pt x="210313" y="852438"/>
                    </a:lnTo>
                    <a:lnTo>
                      <a:pt x="208635" y="852438"/>
                    </a:lnTo>
                    <a:lnTo>
                      <a:pt x="208635" y="854116"/>
                    </a:lnTo>
                    <a:lnTo>
                      <a:pt x="206957" y="854116"/>
                    </a:lnTo>
                    <a:lnTo>
                      <a:pt x="206957" y="855794"/>
                    </a:lnTo>
                    <a:lnTo>
                      <a:pt x="206957" y="857472"/>
                    </a:lnTo>
                    <a:lnTo>
                      <a:pt x="205279" y="857472"/>
                    </a:lnTo>
                    <a:lnTo>
                      <a:pt x="205279" y="857472"/>
                    </a:lnTo>
                    <a:lnTo>
                      <a:pt x="205279" y="859150"/>
                    </a:lnTo>
                    <a:lnTo>
                      <a:pt x="203601" y="859150"/>
                    </a:lnTo>
                    <a:lnTo>
                      <a:pt x="203601" y="860829"/>
                    </a:lnTo>
                    <a:lnTo>
                      <a:pt x="203601" y="863066"/>
                    </a:lnTo>
                    <a:lnTo>
                      <a:pt x="201363" y="863066"/>
                    </a:lnTo>
                    <a:lnTo>
                      <a:pt x="201363" y="863066"/>
                    </a:lnTo>
                    <a:lnTo>
                      <a:pt x="199685" y="863066"/>
                    </a:lnTo>
                    <a:lnTo>
                      <a:pt x="199685" y="860829"/>
                    </a:lnTo>
                    <a:lnTo>
                      <a:pt x="199685" y="859150"/>
                    </a:lnTo>
                    <a:lnTo>
                      <a:pt x="199685" y="857472"/>
                    </a:lnTo>
                    <a:lnTo>
                      <a:pt x="201363" y="857472"/>
                    </a:lnTo>
                    <a:lnTo>
                      <a:pt x="201363" y="855794"/>
                    </a:lnTo>
                    <a:lnTo>
                      <a:pt x="199685" y="854116"/>
                    </a:lnTo>
                    <a:lnTo>
                      <a:pt x="198007" y="854116"/>
                    </a:lnTo>
                    <a:lnTo>
                      <a:pt x="196329" y="854116"/>
                    </a:lnTo>
                    <a:lnTo>
                      <a:pt x="196329" y="855794"/>
                    </a:lnTo>
                    <a:lnTo>
                      <a:pt x="196329" y="857472"/>
                    </a:lnTo>
                    <a:lnTo>
                      <a:pt x="194651" y="857472"/>
                    </a:lnTo>
                    <a:lnTo>
                      <a:pt x="192973" y="855794"/>
                    </a:lnTo>
                    <a:lnTo>
                      <a:pt x="192973" y="857472"/>
                    </a:lnTo>
                    <a:lnTo>
                      <a:pt x="190736" y="857472"/>
                    </a:lnTo>
                    <a:lnTo>
                      <a:pt x="192973" y="857472"/>
                    </a:lnTo>
                    <a:lnTo>
                      <a:pt x="190736" y="857472"/>
                    </a:lnTo>
                    <a:lnTo>
                      <a:pt x="190736" y="859150"/>
                    </a:lnTo>
                    <a:lnTo>
                      <a:pt x="190736" y="859150"/>
                    </a:lnTo>
                    <a:lnTo>
                      <a:pt x="189058" y="859150"/>
                    </a:lnTo>
                    <a:lnTo>
                      <a:pt x="189058" y="860829"/>
                    </a:lnTo>
                    <a:lnTo>
                      <a:pt x="189058" y="863066"/>
                    </a:lnTo>
                    <a:lnTo>
                      <a:pt x="187380" y="863066"/>
                    </a:lnTo>
                    <a:lnTo>
                      <a:pt x="185702" y="863066"/>
                    </a:lnTo>
                    <a:lnTo>
                      <a:pt x="184024" y="863066"/>
                    </a:lnTo>
                    <a:lnTo>
                      <a:pt x="181786" y="863066"/>
                    </a:lnTo>
                    <a:lnTo>
                      <a:pt x="181786" y="864744"/>
                    </a:lnTo>
                    <a:lnTo>
                      <a:pt x="181786" y="864744"/>
                    </a:lnTo>
                    <a:lnTo>
                      <a:pt x="181786" y="866422"/>
                    </a:lnTo>
                    <a:lnTo>
                      <a:pt x="181786" y="868100"/>
                    </a:lnTo>
                    <a:lnTo>
                      <a:pt x="181786" y="869778"/>
                    </a:lnTo>
                    <a:lnTo>
                      <a:pt x="180108" y="869778"/>
                    </a:lnTo>
                    <a:lnTo>
                      <a:pt x="180108" y="868100"/>
                    </a:lnTo>
                    <a:lnTo>
                      <a:pt x="178430" y="868100"/>
                    </a:lnTo>
                    <a:lnTo>
                      <a:pt x="178430" y="866422"/>
                    </a:lnTo>
                    <a:lnTo>
                      <a:pt x="178430" y="864744"/>
                    </a:lnTo>
                    <a:lnTo>
                      <a:pt x="176752" y="864744"/>
                    </a:lnTo>
                    <a:lnTo>
                      <a:pt x="176752" y="866422"/>
                    </a:lnTo>
                    <a:lnTo>
                      <a:pt x="175074" y="866422"/>
                    </a:lnTo>
                    <a:lnTo>
                      <a:pt x="175074" y="868100"/>
                    </a:lnTo>
                    <a:lnTo>
                      <a:pt x="176752" y="868100"/>
                    </a:lnTo>
                    <a:lnTo>
                      <a:pt x="176752" y="869778"/>
                    </a:lnTo>
                    <a:lnTo>
                      <a:pt x="176752" y="872015"/>
                    </a:lnTo>
                    <a:lnTo>
                      <a:pt x="175074" y="872015"/>
                    </a:lnTo>
                    <a:lnTo>
                      <a:pt x="172837" y="872015"/>
                    </a:lnTo>
                    <a:lnTo>
                      <a:pt x="172837" y="869778"/>
                    </a:lnTo>
                    <a:lnTo>
                      <a:pt x="171159" y="869778"/>
                    </a:lnTo>
                    <a:lnTo>
                      <a:pt x="171159" y="868100"/>
                    </a:lnTo>
                    <a:lnTo>
                      <a:pt x="169481" y="868100"/>
                    </a:lnTo>
                    <a:lnTo>
                      <a:pt x="169481" y="869778"/>
                    </a:lnTo>
                    <a:lnTo>
                      <a:pt x="169481" y="872015"/>
                    </a:lnTo>
                    <a:lnTo>
                      <a:pt x="167803" y="872015"/>
                    </a:lnTo>
                    <a:lnTo>
                      <a:pt x="166125" y="872015"/>
                    </a:lnTo>
                    <a:lnTo>
                      <a:pt x="166125" y="873693"/>
                    </a:lnTo>
                    <a:lnTo>
                      <a:pt x="164447" y="873693"/>
                    </a:lnTo>
                    <a:lnTo>
                      <a:pt x="164447" y="875371"/>
                    </a:lnTo>
                    <a:lnTo>
                      <a:pt x="162209" y="875371"/>
                    </a:lnTo>
                    <a:lnTo>
                      <a:pt x="160531" y="875371"/>
                    </a:lnTo>
                    <a:lnTo>
                      <a:pt x="158853" y="875371"/>
                    </a:lnTo>
                    <a:lnTo>
                      <a:pt x="157175" y="875371"/>
                    </a:lnTo>
                    <a:lnTo>
                      <a:pt x="157175" y="873693"/>
                    </a:lnTo>
                    <a:lnTo>
                      <a:pt x="157175" y="872015"/>
                    </a:lnTo>
                    <a:lnTo>
                      <a:pt x="157175" y="869778"/>
                    </a:lnTo>
                    <a:lnTo>
                      <a:pt x="157175" y="868100"/>
                    </a:lnTo>
                    <a:lnTo>
                      <a:pt x="158853" y="868100"/>
                    </a:lnTo>
                    <a:lnTo>
                      <a:pt x="158853" y="866422"/>
                    </a:lnTo>
                    <a:lnTo>
                      <a:pt x="160531" y="866422"/>
                    </a:lnTo>
                    <a:lnTo>
                      <a:pt x="162209" y="868100"/>
                    </a:lnTo>
                    <a:lnTo>
                      <a:pt x="162209" y="868100"/>
                    </a:lnTo>
                    <a:lnTo>
                      <a:pt x="164447" y="868100"/>
                    </a:lnTo>
                    <a:lnTo>
                      <a:pt x="164447" y="866422"/>
                    </a:lnTo>
                    <a:lnTo>
                      <a:pt x="162209" y="864744"/>
                    </a:lnTo>
                    <a:lnTo>
                      <a:pt x="160531" y="864744"/>
                    </a:lnTo>
                    <a:lnTo>
                      <a:pt x="158853" y="864744"/>
                    </a:lnTo>
                    <a:lnTo>
                      <a:pt x="157175" y="864744"/>
                    </a:lnTo>
                    <a:lnTo>
                      <a:pt x="155497" y="864744"/>
                    </a:lnTo>
                    <a:lnTo>
                      <a:pt x="153260" y="864744"/>
                    </a:lnTo>
                    <a:lnTo>
                      <a:pt x="153260" y="866422"/>
                    </a:lnTo>
                    <a:lnTo>
                      <a:pt x="151582" y="866422"/>
                    </a:lnTo>
                    <a:lnTo>
                      <a:pt x="151582" y="868100"/>
                    </a:lnTo>
                    <a:lnTo>
                      <a:pt x="151582" y="869778"/>
                    </a:lnTo>
                    <a:lnTo>
                      <a:pt x="151582" y="872015"/>
                    </a:lnTo>
                    <a:lnTo>
                      <a:pt x="151582" y="873693"/>
                    </a:lnTo>
                    <a:lnTo>
                      <a:pt x="151582" y="875371"/>
                    </a:lnTo>
                    <a:lnTo>
                      <a:pt x="149904" y="875371"/>
                    </a:lnTo>
                    <a:lnTo>
                      <a:pt x="149904" y="877049"/>
                    </a:lnTo>
                    <a:lnTo>
                      <a:pt x="148226" y="878727"/>
                    </a:lnTo>
                    <a:lnTo>
                      <a:pt x="146548" y="880965"/>
                    </a:lnTo>
                    <a:lnTo>
                      <a:pt x="146548" y="882643"/>
                    </a:lnTo>
                    <a:lnTo>
                      <a:pt x="146548" y="880965"/>
                    </a:lnTo>
                    <a:lnTo>
                      <a:pt x="146548" y="884321"/>
                    </a:lnTo>
                    <a:lnTo>
                      <a:pt x="146548" y="884321"/>
                    </a:lnTo>
                    <a:lnTo>
                      <a:pt x="146548" y="885999"/>
                    </a:lnTo>
                    <a:lnTo>
                      <a:pt x="144310" y="885999"/>
                    </a:lnTo>
                    <a:lnTo>
                      <a:pt x="144310" y="887677"/>
                    </a:lnTo>
                    <a:lnTo>
                      <a:pt x="142632" y="887677"/>
                    </a:lnTo>
                    <a:lnTo>
                      <a:pt x="142632" y="885999"/>
                    </a:lnTo>
                    <a:lnTo>
                      <a:pt x="140954" y="885999"/>
                    </a:lnTo>
                    <a:lnTo>
                      <a:pt x="140954" y="884321"/>
                    </a:lnTo>
                    <a:lnTo>
                      <a:pt x="140954" y="884321"/>
                    </a:lnTo>
                    <a:lnTo>
                      <a:pt x="139276" y="884321"/>
                    </a:lnTo>
                    <a:lnTo>
                      <a:pt x="139276" y="885999"/>
                    </a:lnTo>
                    <a:lnTo>
                      <a:pt x="139276" y="887677"/>
                    </a:lnTo>
                    <a:lnTo>
                      <a:pt x="139276" y="889355"/>
                    </a:lnTo>
                    <a:lnTo>
                      <a:pt x="137598" y="889355"/>
                    </a:lnTo>
                    <a:lnTo>
                      <a:pt x="137598" y="887677"/>
                    </a:lnTo>
                    <a:lnTo>
                      <a:pt x="135920" y="887677"/>
                    </a:lnTo>
                    <a:lnTo>
                      <a:pt x="133683" y="887677"/>
                    </a:lnTo>
                    <a:lnTo>
                      <a:pt x="132005" y="887677"/>
                    </a:lnTo>
                    <a:lnTo>
                      <a:pt x="132005" y="885999"/>
                    </a:lnTo>
                    <a:lnTo>
                      <a:pt x="132005" y="884321"/>
                    </a:lnTo>
                    <a:lnTo>
                      <a:pt x="133683" y="884321"/>
                    </a:lnTo>
                    <a:lnTo>
                      <a:pt x="133683" y="884321"/>
                    </a:lnTo>
                    <a:lnTo>
                      <a:pt x="133683" y="882643"/>
                    </a:lnTo>
                    <a:lnTo>
                      <a:pt x="132005" y="880965"/>
                    </a:lnTo>
                    <a:lnTo>
                      <a:pt x="130327" y="880965"/>
                    </a:lnTo>
                    <a:lnTo>
                      <a:pt x="128649" y="882643"/>
                    </a:lnTo>
                    <a:lnTo>
                      <a:pt x="128649" y="884321"/>
                    </a:lnTo>
                    <a:lnTo>
                      <a:pt x="128649" y="885999"/>
                    </a:lnTo>
                    <a:lnTo>
                      <a:pt x="130327" y="885999"/>
                    </a:lnTo>
                    <a:lnTo>
                      <a:pt x="130327" y="887677"/>
                    </a:lnTo>
                    <a:lnTo>
                      <a:pt x="130327" y="889355"/>
                    </a:lnTo>
                    <a:lnTo>
                      <a:pt x="130327" y="889355"/>
                    </a:lnTo>
                    <a:lnTo>
                      <a:pt x="128649" y="889355"/>
                    </a:lnTo>
                    <a:lnTo>
                      <a:pt x="126971" y="891592"/>
                    </a:lnTo>
                    <a:lnTo>
                      <a:pt x="128649" y="891592"/>
                    </a:lnTo>
                    <a:lnTo>
                      <a:pt x="126971" y="893270"/>
                    </a:lnTo>
                    <a:lnTo>
                      <a:pt x="124733" y="893270"/>
                    </a:lnTo>
                    <a:lnTo>
                      <a:pt x="123055" y="893270"/>
                    </a:lnTo>
                    <a:lnTo>
                      <a:pt x="123055" y="891592"/>
                    </a:lnTo>
                    <a:lnTo>
                      <a:pt x="121377" y="891592"/>
                    </a:lnTo>
                    <a:lnTo>
                      <a:pt x="121377" y="889355"/>
                    </a:lnTo>
                    <a:lnTo>
                      <a:pt x="121377" y="889355"/>
                    </a:lnTo>
                    <a:lnTo>
                      <a:pt x="121377" y="887677"/>
                    </a:lnTo>
                    <a:lnTo>
                      <a:pt x="119699" y="885999"/>
                    </a:lnTo>
                    <a:lnTo>
                      <a:pt x="118021" y="885999"/>
                    </a:lnTo>
                    <a:lnTo>
                      <a:pt x="115784" y="887677"/>
                    </a:lnTo>
                    <a:lnTo>
                      <a:pt x="115784" y="889355"/>
                    </a:lnTo>
                    <a:lnTo>
                      <a:pt x="118021" y="889355"/>
                    </a:lnTo>
                    <a:lnTo>
                      <a:pt x="118021" y="891592"/>
                    </a:lnTo>
                    <a:lnTo>
                      <a:pt x="118021" y="893270"/>
                    </a:lnTo>
                    <a:lnTo>
                      <a:pt x="118021" y="894948"/>
                    </a:lnTo>
                    <a:lnTo>
                      <a:pt x="115784" y="894948"/>
                    </a:lnTo>
                    <a:lnTo>
                      <a:pt x="115784" y="896626"/>
                    </a:lnTo>
                    <a:lnTo>
                      <a:pt x="114106" y="896626"/>
                    </a:lnTo>
                    <a:lnTo>
                      <a:pt x="114106" y="898304"/>
                    </a:lnTo>
                    <a:lnTo>
                      <a:pt x="112428" y="898304"/>
                    </a:lnTo>
                    <a:lnTo>
                      <a:pt x="110750" y="898304"/>
                    </a:lnTo>
                    <a:lnTo>
                      <a:pt x="110750" y="896626"/>
                    </a:lnTo>
                    <a:lnTo>
                      <a:pt x="110750" y="894948"/>
                    </a:lnTo>
                    <a:lnTo>
                      <a:pt x="112428" y="894948"/>
                    </a:lnTo>
                    <a:lnTo>
                      <a:pt x="112428" y="893270"/>
                    </a:lnTo>
                    <a:lnTo>
                      <a:pt x="112428" y="891592"/>
                    </a:lnTo>
                    <a:lnTo>
                      <a:pt x="112428" y="889355"/>
                    </a:lnTo>
                    <a:lnTo>
                      <a:pt x="112428" y="887677"/>
                    </a:lnTo>
                    <a:lnTo>
                      <a:pt x="112428" y="885999"/>
                    </a:lnTo>
                    <a:lnTo>
                      <a:pt x="112428" y="884321"/>
                    </a:lnTo>
                    <a:lnTo>
                      <a:pt x="114106" y="884321"/>
                    </a:lnTo>
                    <a:lnTo>
                      <a:pt x="115784" y="884321"/>
                    </a:lnTo>
                    <a:lnTo>
                      <a:pt x="115784" y="882643"/>
                    </a:lnTo>
                    <a:lnTo>
                      <a:pt x="118021" y="882643"/>
                    </a:lnTo>
                    <a:lnTo>
                      <a:pt x="119699" y="882643"/>
                    </a:lnTo>
                    <a:lnTo>
                      <a:pt x="118021" y="882643"/>
                    </a:lnTo>
                    <a:lnTo>
                      <a:pt x="119699" y="882643"/>
                    </a:lnTo>
                    <a:lnTo>
                      <a:pt x="121377" y="882643"/>
                    </a:lnTo>
                    <a:lnTo>
                      <a:pt x="123055" y="882643"/>
                    </a:lnTo>
                    <a:lnTo>
                      <a:pt x="123055" y="880965"/>
                    </a:lnTo>
                    <a:lnTo>
                      <a:pt x="123055" y="880965"/>
                    </a:lnTo>
                    <a:lnTo>
                      <a:pt x="123055" y="878727"/>
                    </a:lnTo>
                    <a:lnTo>
                      <a:pt x="124733" y="878727"/>
                    </a:lnTo>
                    <a:lnTo>
                      <a:pt x="124733" y="877049"/>
                    </a:lnTo>
                    <a:lnTo>
                      <a:pt x="126971" y="877049"/>
                    </a:lnTo>
                    <a:lnTo>
                      <a:pt x="128649" y="877049"/>
                    </a:lnTo>
                    <a:lnTo>
                      <a:pt x="128649" y="875371"/>
                    </a:lnTo>
                    <a:lnTo>
                      <a:pt x="130327" y="875371"/>
                    </a:lnTo>
                    <a:lnTo>
                      <a:pt x="132005" y="875371"/>
                    </a:lnTo>
                    <a:lnTo>
                      <a:pt x="133683" y="875371"/>
                    </a:lnTo>
                    <a:lnTo>
                      <a:pt x="132005" y="873693"/>
                    </a:lnTo>
                    <a:lnTo>
                      <a:pt x="132005" y="872015"/>
                    </a:lnTo>
                    <a:lnTo>
                      <a:pt x="132005" y="869778"/>
                    </a:lnTo>
                    <a:lnTo>
                      <a:pt x="132005" y="869778"/>
                    </a:lnTo>
                    <a:lnTo>
                      <a:pt x="133683" y="868100"/>
                    </a:lnTo>
                    <a:lnTo>
                      <a:pt x="133683" y="866422"/>
                    </a:lnTo>
                    <a:lnTo>
                      <a:pt x="135920" y="864744"/>
                    </a:lnTo>
                    <a:lnTo>
                      <a:pt x="137598" y="863066"/>
                    </a:lnTo>
                    <a:lnTo>
                      <a:pt x="139276" y="860829"/>
                    </a:lnTo>
                    <a:lnTo>
                      <a:pt x="139276" y="859150"/>
                    </a:lnTo>
                    <a:lnTo>
                      <a:pt x="140954" y="859150"/>
                    </a:lnTo>
                    <a:lnTo>
                      <a:pt x="140954" y="857472"/>
                    </a:lnTo>
                    <a:lnTo>
                      <a:pt x="142632" y="857472"/>
                    </a:lnTo>
                    <a:lnTo>
                      <a:pt x="144310" y="857472"/>
                    </a:lnTo>
                    <a:lnTo>
                      <a:pt x="146548" y="855794"/>
                    </a:lnTo>
                    <a:lnTo>
                      <a:pt x="146548" y="854116"/>
                    </a:lnTo>
                    <a:lnTo>
                      <a:pt x="148226" y="854116"/>
                    </a:lnTo>
                    <a:lnTo>
                      <a:pt x="148226" y="852438"/>
                    </a:lnTo>
                    <a:lnTo>
                      <a:pt x="149904" y="852438"/>
                    </a:lnTo>
                    <a:lnTo>
                      <a:pt x="151582" y="852438"/>
                    </a:lnTo>
                    <a:lnTo>
                      <a:pt x="153260" y="852438"/>
                    </a:lnTo>
                    <a:lnTo>
                      <a:pt x="153260" y="850201"/>
                    </a:lnTo>
                    <a:lnTo>
                      <a:pt x="155497" y="850201"/>
                    </a:lnTo>
                    <a:lnTo>
                      <a:pt x="157175" y="850201"/>
                    </a:lnTo>
                    <a:lnTo>
                      <a:pt x="158853" y="848523"/>
                    </a:lnTo>
                    <a:lnTo>
                      <a:pt x="160531" y="848523"/>
                    </a:lnTo>
                    <a:lnTo>
                      <a:pt x="162209" y="848523"/>
                    </a:lnTo>
                    <a:lnTo>
                      <a:pt x="162209" y="850201"/>
                    </a:lnTo>
                    <a:lnTo>
                      <a:pt x="164447" y="848523"/>
                    </a:lnTo>
                    <a:lnTo>
                      <a:pt x="164447" y="848523"/>
                    </a:lnTo>
                    <a:lnTo>
                      <a:pt x="166125" y="848523"/>
                    </a:lnTo>
                    <a:lnTo>
                      <a:pt x="167803" y="848523"/>
                    </a:lnTo>
                    <a:lnTo>
                      <a:pt x="169481" y="848523"/>
                    </a:lnTo>
                    <a:lnTo>
                      <a:pt x="169481" y="850201"/>
                    </a:lnTo>
                    <a:lnTo>
                      <a:pt x="167803" y="852438"/>
                    </a:lnTo>
                    <a:lnTo>
                      <a:pt x="167803" y="854116"/>
                    </a:lnTo>
                    <a:lnTo>
                      <a:pt x="169481" y="854116"/>
                    </a:lnTo>
                    <a:lnTo>
                      <a:pt x="169481" y="855794"/>
                    </a:lnTo>
                    <a:lnTo>
                      <a:pt x="169481" y="857472"/>
                    </a:lnTo>
                    <a:lnTo>
                      <a:pt x="171159" y="857472"/>
                    </a:lnTo>
                    <a:lnTo>
                      <a:pt x="171159" y="859150"/>
                    </a:lnTo>
                    <a:lnTo>
                      <a:pt x="172837" y="859150"/>
                    </a:lnTo>
                    <a:lnTo>
                      <a:pt x="175074" y="859150"/>
                    </a:lnTo>
                    <a:lnTo>
                      <a:pt x="175074" y="860829"/>
                    </a:lnTo>
                    <a:lnTo>
                      <a:pt x="176752" y="860829"/>
                    </a:lnTo>
                    <a:lnTo>
                      <a:pt x="176752" y="859150"/>
                    </a:lnTo>
                    <a:lnTo>
                      <a:pt x="176752" y="857472"/>
                    </a:lnTo>
                    <a:lnTo>
                      <a:pt x="175074" y="857472"/>
                    </a:lnTo>
                    <a:lnTo>
                      <a:pt x="175074" y="855794"/>
                    </a:lnTo>
                    <a:lnTo>
                      <a:pt x="172837" y="854116"/>
                    </a:lnTo>
                    <a:lnTo>
                      <a:pt x="172837" y="852438"/>
                    </a:lnTo>
                    <a:lnTo>
                      <a:pt x="175074" y="852438"/>
                    </a:lnTo>
                    <a:lnTo>
                      <a:pt x="176752" y="854116"/>
                    </a:lnTo>
                    <a:lnTo>
                      <a:pt x="178430" y="854116"/>
                    </a:lnTo>
                    <a:lnTo>
                      <a:pt x="180108" y="854116"/>
                    </a:lnTo>
                    <a:lnTo>
                      <a:pt x="181786" y="854116"/>
                    </a:lnTo>
                    <a:lnTo>
                      <a:pt x="181786" y="855794"/>
                    </a:lnTo>
                    <a:lnTo>
                      <a:pt x="180108" y="855794"/>
                    </a:lnTo>
                    <a:lnTo>
                      <a:pt x="180108" y="857472"/>
                    </a:lnTo>
                    <a:lnTo>
                      <a:pt x="181786" y="857472"/>
                    </a:lnTo>
                    <a:lnTo>
                      <a:pt x="184024" y="857472"/>
                    </a:lnTo>
                    <a:lnTo>
                      <a:pt x="185702" y="857472"/>
                    </a:lnTo>
                    <a:lnTo>
                      <a:pt x="185702" y="855794"/>
                    </a:lnTo>
                    <a:lnTo>
                      <a:pt x="187380" y="855794"/>
                    </a:lnTo>
                    <a:lnTo>
                      <a:pt x="187380" y="854116"/>
                    </a:lnTo>
                    <a:lnTo>
                      <a:pt x="185702" y="854116"/>
                    </a:lnTo>
                    <a:lnTo>
                      <a:pt x="184024" y="852438"/>
                    </a:lnTo>
                    <a:lnTo>
                      <a:pt x="181786" y="852438"/>
                    </a:lnTo>
                    <a:lnTo>
                      <a:pt x="180108" y="852438"/>
                    </a:lnTo>
                    <a:lnTo>
                      <a:pt x="180108" y="850201"/>
                    </a:lnTo>
                    <a:lnTo>
                      <a:pt x="180108" y="848523"/>
                    </a:lnTo>
                    <a:lnTo>
                      <a:pt x="178430" y="848523"/>
                    </a:lnTo>
                    <a:lnTo>
                      <a:pt x="178430" y="846845"/>
                    </a:lnTo>
                    <a:lnTo>
                      <a:pt x="180108" y="846845"/>
                    </a:lnTo>
                    <a:lnTo>
                      <a:pt x="180108" y="845167"/>
                    </a:lnTo>
                    <a:lnTo>
                      <a:pt x="181786" y="845167"/>
                    </a:lnTo>
                    <a:lnTo>
                      <a:pt x="181786" y="843489"/>
                    </a:lnTo>
                    <a:lnTo>
                      <a:pt x="181786" y="841252"/>
                    </a:lnTo>
                    <a:lnTo>
                      <a:pt x="181786" y="839573"/>
                    </a:lnTo>
                    <a:lnTo>
                      <a:pt x="181786" y="837895"/>
                    </a:lnTo>
                    <a:lnTo>
                      <a:pt x="184024" y="837895"/>
                    </a:lnTo>
                    <a:lnTo>
                      <a:pt x="184024" y="836217"/>
                    </a:lnTo>
                    <a:lnTo>
                      <a:pt x="184024" y="834539"/>
                    </a:lnTo>
                    <a:lnTo>
                      <a:pt x="185702" y="834539"/>
                    </a:lnTo>
                    <a:lnTo>
                      <a:pt x="187380" y="834539"/>
                    </a:lnTo>
                    <a:lnTo>
                      <a:pt x="187380" y="832302"/>
                    </a:lnTo>
                    <a:lnTo>
                      <a:pt x="187380" y="830624"/>
                    </a:lnTo>
                    <a:lnTo>
                      <a:pt x="189058" y="830624"/>
                    </a:lnTo>
                    <a:lnTo>
                      <a:pt x="190736" y="830624"/>
                    </a:lnTo>
                    <a:lnTo>
                      <a:pt x="190736" y="828946"/>
                    </a:lnTo>
                    <a:lnTo>
                      <a:pt x="192973" y="828946"/>
                    </a:lnTo>
                    <a:lnTo>
                      <a:pt x="194651" y="827268"/>
                    </a:lnTo>
                    <a:lnTo>
                      <a:pt x="194651" y="825590"/>
                    </a:lnTo>
                    <a:lnTo>
                      <a:pt x="196329" y="825590"/>
                    </a:lnTo>
                    <a:lnTo>
                      <a:pt x="196329" y="823912"/>
                    </a:lnTo>
                    <a:lnTo>
                      <a:pt x="198007" y="823912"/>
                    </a:lnTo>
                    <a:lnTo>
                      <a:pt x="199685" y="823912"/>
                    </a:lnTo>
                    <a:lnTo>
                      <a:pt x="201363" y="821675"/>
                    </a:lnTo>
                    <a:lnTo>
                      <a:pt x="203601" y="821675"/>
                    </a:lnTo>
                    <a:lnTo>
                      <a:pt x="205279" y="821675"/>
                    </a:lnTo>
                    <a:lnTo>
                      <a:pt x="205279" y="819996"/>
                    </a:lnTo>
                    <a:lnTo>
                      <a:pt x="206957" y="819996"/>
                    </a:lnTo>
                    <a:lnTo>
                      <a:pt x="208635" y="818318"/>
                    </a:lnTo>
                    <a:lnTo>
                      <a:pt x="210313" y="818318"/>
                    </a:lnTo>
                    <a:lnTo>
                      <a:pt x="210313" y="816640"/>
                    </a:lnTo>
                    <a:lnTo>
                      <a:pt x="212550" y="816640"/>
                    </a:lnTo>
                    <a:lnTo>
                      <a:pt x="212550" y="814962"/>
                    </a:lnTo>
                    <a:lnTo>
                      <a:pt x="214228" y="812725"/>
                    </a:lnTo>
                    <a:lnTo>
                      <a:pt x="215906" y="812725"/>
                    </a:lnTo>
                    <a:lnTo>
                      <a:pt x="217584" y="812725"/>
                    </a:lnTo>
                    <a:lnTo>
                      <a:pt x="219262" y="812725"/>
                    </a:lnTo>
                    <a:lnTo>
                      <a:pt x="220940" y="812725"/>
                    </a:lnTo>
                    <a:lnTo>
                      <a:pt x="223178" y="812725"/>
                    </a:lnTo>
                    <a:lnTo>
                      <a:pt x="224856" y="812725"/>
                    </a:lnTo>
                    <a:lnTo>
                      <a:pt x="224856" y="811047"/>
                    </a:lnTo>
                    <a:lnTo>
                      <a:pt x="223178" y="811047"/>
                    </a:lnTo>
                    <a:lnTo>
                      <a:pt x="223178" y="809369"/>
                    </a:lnTo>
                    <a:lnTo>
                      <a:pt x="223178" y="807691"/>
                    </a:lnTo>
                    <a:lnTo>
                      <a:pt x="223178" y="806013"/>
                    </a:lnTo>
                    <a:lnTo>
                      <a:pt x="223178" y="803775"/>
                    </a:lnTo>
                    <a:lnTo>
                      <a:pt x="224856" y="803775"/>
                    </a:lnTo>
                    <a:lnTo>
                      <a:pt x="224856" y="802098"/>
                    </a:lnTo>
                    <a:lnTo>
                      <a:pt x="224856" y="800419"/>
                    </a:lnTo>
                    <a:lnTo>
                      <a:pt x="226534" y="800419"/>
                    </a:lnTo>
                    <a:lnTo>
                      <a:pt x="226534" y="798741"/>
                    </a:lnTo>
                    <a:lnTo>
                      <a:pt x="228212" y="798741"/>
                    </a:lnTo>
                    <a:lnTo>
                      <a:pt x="228212" y="797063"/>
                    </a:lnTo>
                    <a:lnTo>
                      <a:pt x="228212" y="795385"/>
                    </a:lnTo>
                    <a:lnTo>
                      <a:pt x="229890" y="795385"/>
                    </a:lnTo>
                    <a:lnTo>
                      <a:pt x="229890" y="793148"/>
                    </a:lnTo>
                    <a:lnTo>
                      <a:pt x="232127" y="793148"/>
                    </a:lnTo>
                    <a:lnTo>
                      <a:pt x="232127" y="793148"/>
                    </a:lnTo>
                    <a:lnTo>
                      <a:pt x="233805" y="791470"/>
                    </a:lnTo>
                    <a:lnTo>
                      <a:pt x="235483" y="791470"/>
                    </a:lnTo>
                    <a:lnTo>
                      <a:pt x="235483" y="791470"/>
                    </a:lnTo>
                    <a:lnTo>
                      <a:pt x="237161" y="791470"/>
                    </a:lnTo>
                    <a:lnTo>
                      <a:pt x="238839" y="791470"/>
                    </a:lnTo>
                    <a:lnTo>
                      <a:pt x="238839" y="789792"/>
                    </a:lnTo>
                    <a:lnTo>
                      <a:pt x="238839" y="788114"/>
                    </a:lnTo>
                    <a:lnTo>
                      <a:pt x="238839" y="788114"/>
                    </a:lnTo>
                    <a:lnTo>
                      <a:pt x="241077" y="786436"/>
                    </a:lnTo>
                    <a:lnTo>
                      <a:pt x="241077" y="784198"/>
                    </a:lnTo>
                    <a:lnTo>
                      <a:pt x="241077" y="782521"/>
                    </a:lnTo>
                    <a:lnTo>
                      <a:pt x="242755" y="782521"/>
                    </a:lnTo>
                    <a:lnTo>
                      <a:pt x="244433" y="782521"/>
                    </a:lnTo>
                    <a:lnTo>
                      <a:pt x="244433" y="780842"/>
                    </a:lnTo>
                    <a:lnTo>
                      <a:pt x="246111" y="780842"/>
                    </a:lnTo>
                    <a:lnTo>
                      <a:pt x="247789" y="780842"/>
                    </a:lnTo>
                    <a:lnTo>
                      <a:pt x="247789" y="782521"/>
                    </a:lnTo>
                    <a:lnTo>
                      <a:pt x="247789" y="782521"/>
                    </a:lnTo>
                    <a:lnTo>
                      <a:pt x="250026" y="782521"/>
                    </a:lnTo>
                    <a:lnTo>
                      <a:pt x="250026" y="782521"/>
                    </a:lnTo>
                    <a:lnTo>
                      <a:pt x="250026" y="780842"/>
                    </a:lnTo>
                    <a:lnTo>
                      <a:pt x="250026" y="779164"/>
                    </a:lnTo>
                    <a:lnTo>
                      <a:pt x="250026" y="777486"/>
                    </a:lnTo>
                    <a:lnTo>
                      <a:pt x="247789" y="777486"/>
                    </a:lnTo>
                    <a:lnTo>
                      <a:pt x="246111" y="777486"/>
                    </a:lnTo>
                    <a:lnTo>
                      <a:pt x="246111" y="775249"/>
                    </a:lnTo>
                    <a:lnTo>
                      <a:pt x="246111" y="773571"/>
                    </a:lnTo>
                    <a:lnTo>
                      <a:pt x="247789" y="773571"/>
                    </a:lnTo>
                    <a:lnTo>
                      <a:pt x="247789" y="771893"/>
                    </a:lnTo>
                    <a:lnTo>
                      <a:pt x="247789" y="770215"/>
                    </a:lnTo>
                    <a:lnTo>
                      <a:pt x="247789" y="768537"/>
                    </a:lnTo>
                    <a:lnTo>
                      <a:pt x="247789" y="766859"/>
                    </a:lnTo>
                    <a:lnTo>
                      <a:pt x="247789" y="764622"/>
                    </a:lnTo>
                    <a:lnTo>
                      <a:pt x="247789" y="762944"/>
                    </a:lnTo>
                    <a:lnTo>
                      <a:pt x="247789" y="761265"/>
                    </a:lnTo>
                    <a:lnTo>
                      <a:pt x="247789" y="759587"/>
                    </a:lnTo>
                    <a:lnTo>
                      <a:pt x="250026" y="759587"/>
                    </a:lnTo>
                    <a:lnTo>
                      <a:pt x="250026" y="757909"/>
                    </a:lnTo>
                    <a:lnTo>
                      <a:pt x="250026" y="755672"/>
                    </a:lnTo>
                    <a:lnTo>
                      <a:pt x="250026" y="753994"/>
                    </a:lnTo>
                    <a:lnTo>
                      <a:pt x="251704" y="753994"/>
                    </a:lnTo>
                    <a:lnTo>
                      <a:pt x="251704" y="752316"/>
                    </a:lnTo>
                    <a:lnTo>
                      <a:pt x="251704" y="750638"/>
                    </a:lnTo>
                    <a:lnTo>
                      <a:pt x="251704" y="748960"/>
                    </a:lnTo>
                    <a:lnTo>
                      <a:pt x="251704" y="746722"/>
                    </a:lnTo>
                    <a:lnTo>
                      <a:pt x="251704" y="745045"/>
                    </a:lnTo>
                    <a:lnTo>
                      <a:pt x="251704" y="741688"/>
                    </a:lnTo>
                    <a:lnTo>
                      <a:pt x="251704" y="740010"/>
                    </a:lnTo>
                    <a:lnTo>
                      <a:pt x="253382" y="738332"/>
                    </a:lnTo>
                    <a:lnTo>
                      <a:pt x="255060" y="736095"/>
                    </a:lnTo>
                    <a:lnTo>
                      <a:pt x="255060" y="736095"/>
                    </a:lnTo>
                    <a:lnTo>
                      <a:pt x="255060" y="734417"/>
                    </a:lnTo>
                    <a:lnTo>
                      <a:pt x="256738" y="732739"/>
                    </a:lnTo>
                    <a:lnTo>
                      <a:pt x="258416" y="732739"/>
                    </a:lnTo>
                    <a:lnTo>
                      <a:pt x="258416" y="731061"/>
                    </a:lnTo>
                    <a:lnTo>
                      <a:pt x="260654" y="729383"/>
                    </a:lnTo>
                    <a:lnTo>
                      <a:pt x="260654" y="727145"/>
                    </a:lnTo>
                    <a:lnTo>
                      <a:pt x="262332" y="727145"/>
                    </a:lnTo>
                    <a:lnTo>
                      <a:pt x="262332" y="725468"/>
                    </a:lnTo>
                    <a:lnTo>
                      <a:pt x="262332" y="723790"/>
                    </a:lnTo>
                    <a:lnTo>
                      <a:pt x="264010" y="723790"/>
                    </a:lnTo>
                    <a:lnTo>
                      <a:pt x="264010" y="722111"/>
                    </a:lnTo>
                    <a:lnTo>
                      <a:pt x="264010" y="720433"/>
                    </a:lnTo>
                    <a:lnTo>
                      <a:pt x="262332" y="720433"/>
                    </a:lnTo>
                    <a:lnTo>
                      <a:pt x="260654" y="720433"/>
                    </a:lnTo>
                    <a:lnTo>
                      <a:pt x="260654" y="722111"/>
                    </a:lnTo>
                    <a:lnTo>
                      <a:pt x="258416" y="722111"/>
                    </a:lnTo>
                    <a:lnTo>
                      <a:pt x="256738" y="722111"/>
                    </a:lnTo>
                    <a:lnTo>
                      <a:pt x="255060" y="722111"/>
                    </a:lnTo>
                    <a:lnTo>
                      <a:pt x="255060" y="723790"/>
                    </a:lnTo>
                    <a:lnTo>
                      <a:pt x="253382" y="723790"/>
                    </a:lnTo>
                    <a:lnTo>
                      <a:pt x="251704" y="723790"/>
                    </a:lnTo>
                    <a:lnTo>
                      <a:pt x="251704" y="725468"/>
                    </a:lnTo>
                    <a:lnTo>
                      <a:pt x="250026" y="727145"/>
                    </a:lnTo>
                    <a:lnTo>
                      <a:pt x="247789" y="727145"/>
                    </a:lnTo>
                    <a:lnTo>
                      <a:pt x="246111" y="727145"/>
                    </a:lnTo>
                    <a:lnTo>
                      <a:pt x="246111" y="729383"/>
                    </a:lnTo>
                    <a:lnTo>
                      <a:pt x="244433" y="729383"/>
                    </a:lnTo>
                    <a:lnTo>
                      <a:pt x="242755" y="729383"/>
                    </a:lnTo>
                    <a:lnTo>
                      <a:pt x="241077" y="731061"/>
                    </a:lnTo>
                    <a:lnTo>
                      <a:pt x="238839" y="732739"/>
                    </a:lnTo>
                    <a:lnTo>
                      <a:pt x="237161" y="732739"/>
                    </a:lnTo>
                    <a:lnTo>
                      <a:pt x="235483" y="732739"/>
                    </a:lnTo>
                    <a:lnTo>
                      <a:pt x="233805" y="732739"/>
                    </a:lnTo>
                    <a:lnTo>
                      <a:pt x="233805" y="731061"/>
                    </a:lnTo>
                    <a:lnTo>
                      <a:pt x="232127" y="731061"/>
                    </a:lnTo>
                    <a:lnTo>
                      <a:pt x="232127" y="729383"/>
                    </a:lnTo>
                    <a:lnTo>
                      <a:pt x="232127" y="727145"/>
                    </a:lnTo>
                    <a:lnTo>
                      <a:pt x="229890" y="727145"/>
                    </a:lnTo>
                    <a:lnTo>
                      <a:pt x="229890" y="725468"/>
                    </a:lnTo>
                    <a:lnTo>
                      <a:pt x="228212" y="723790"/>
                    </a:lnTo>
                    <a:lnTo>
                      <a:pt x="228212" y="722111"/>
                    </a:lnTo>
                    <a:lnTo>
                      <a:pt x="228212" y="720433"/>
                    </a:lnTo>
                    <a:lnTo>
                      <a:pt x="228212" y="718196"/>
                    </a:lnTo>
                    <a:lnTo>
                      <a:pt x="228212" y="716518"/>
                    </a:lnTo>
                    <a:lnTo>
                      <a:pt x="229890" y="714840"/>
                    </a:lnTo>
                    <a:lnTo>
                      <a:pt x="229890" y="713162"/>
                    </a:lnTo>
                    <a:lnTo>
                      <a:pt x="229890" y="711484"/>
                    </a:lnTo>
                    <a:lnTo>
                      <a:pt x="229890" y="711484"/>
                    </a:lnTo>
                    <a:lnTo>
                      <a:pt x="228212" y="713162"/>
                    </a:lnTo>
                    <a:lnTo>
                      <a:pt x="226534" y="714840"/>
                    </a:lnTo>
                    <a:lnTo>
                      <a:pt x="226534" y="716518"/>
                    </a:lnTo>
                    <a:lnTo>
                      <a:pt x="224856" y="716518"/>
                    </a:lnTo>
                    <a:lnTo>
                      <a:pt x="224856" y="718196"/>
                    </a:lnTo>
                    <a:lnTo>
                      <a:pt x="224856" y="720433"/>
                    </a:lnTo>
                    <a:lnTo>
                      <a:pt x="223178" y="720433"/>
                    </a:lnTo>
                    <a:lnTo>
                      <a:pt x="220940" y="720433"/>
                    </a:lnTo>
                    <a:lnTo>
                      <a:pt x="220940" y="722111"/>
                    </a:lnTo>
                    <a:lnTo>
                      <a:pt x="220940" y="723790"/>
                    </a:lnTo>
                    <a:lnTo>
                      <a:pt x="220940" y="725468"/>
                    </a:lnTo>
                    <a:lnTo>
                      <a:pt x="220940" y="727145"/>
                    </a:lnTo>
                    <a:lnTo>
                      <a:pt x="219262" y="727145"/>
                    </a:lnTo>
                    <a:lnTo>
                      <a:pt x="219262" y="729383"/>
                    </a:lnTo>
                    <a:lnTo>
                      <a:pt x="219262" y="731061"/>
                    </a:lnTo>
                    <a:lnTo>
                      <a:pt x="219262" y="732739"/>
                    </a:lnTo>
                    <a:lnTo>
                      <a:pt x="220940" y="734417"/>
                    </a:lnTo>
                    <a:lnTo>
                      <a:pt x="220940" y="736095"/>
                    </a:lnTo>
                    <a:lnTo>
                      <a:pt x="220940" y="738332"/>
                    </a:lnTo>
                    <a:lnTo>
                      <a:pt x="223178" y="738332"/>
                    </a:lnTo>
                    <a:lnTo>
                      <a:pt x="223178" y="740010"/>
                    </a:lnTo>
                    <a:lnTo>
                      <a:pt x="220940" y="741688"/>
                    </a:lnTo>
                    <a:lnTo>
                      <a:pt x="219262" y="741688"/>
                    </a:lnTo>
                    <a:lnTo>
                      <a:pt x="217584" y="741688"/>
                    </a:lnTo>
                    <a:lnTo>
                      <a:pt x="215906" y="741688"/>
                    </a:lnTo>
                    <a:lnTo>
                      <a:pt x="214228" y="741688"/>
                    </a:lnTo>
                    <a:lnTo>
                      <a:pt x="214228" y="740010"/>
                    </a:lnTo>
                    <a:lnTo>
                      <a:pt x="214228" y="738332"/>
                    </a:lnTo>
                    <a:lnTo>
                      <a:pt x="212550" y="738332"/>
                    </a:lnTo>
                    <a:lnTo>
                      <a:pt x="212550" y="736095"/>
                    </a:lnTo>
                    <a:lnTo>
                      <a:pt x="212550" y="734417"/>
                    </a:lnTo>
                    <a:lnTo>
                      <a:pt x="210313" y="734417"/>
                    </a:lnTo>
                    <a:lnTo>
                      <a:pt x="210313" y="732739"/>
                    </a:lnTo>
                    <a:lnTo>
                      <a:pt x="208635" y="729383"/>
                    </a:lnTo>
                    <a:lnTo>
                      <a:pt x="206957" y="727145"/>
                    </a:lnTo>
                    <a:lnTo>
                      <a:pt x="206957" y="725468"/>
                    </a:lnTo>
                    <a:lnTo>
                      <a:pt x="206957" y="723790"/>
                    </a:lnTo>
                    <a:lnTo>
                      <a:pt x="205279" y="723790"/>
                    </a:lnTo>
                    <a:lnTo>
                      <a:pt x="205279" y="722111"/>
                    </a:lnTo>
                    <a:lnTo>
                      <a:pt x="203601" y="722111"/>
                    </a:lnTo>
                    <a:lnTo>
                      <a:pt x="201363" y="722111"/>
                    </a:lnTo>
                    <a:lnTo>
                      <a:pt x="201363" y="722111"/>
                    </a:lnTo>
                    <a:lnTo>
                      <a:pt x="201363" y="720433"/>
                    </a:lnTo>
                    <a:lnTo>
                      <a:pt x="201363" y="718196"/>
                    </a:lnTo>
                    <a:lnTo>
                      <a:pt x="201363" y="716518"/>
                    </a:lnTo>
                    <a:lnTo>
                      <a:pt x="199685" y="716518"/>
                    </a:lnTo>
                    <a:lnTo>
                      <a:pt x="198007" y="716518"/>
                    </a:lnTo>
                    <a:lnTo>
                      <a:pt x="198007" y="718196"/>
                    </a:lnTo>
                    <a:lnTo>
                      <a:pt x="198007" y="720433"/>
                    </a:lnTo>
                    <a:lnTo>
                      <a:pt x="198007" y="722111"/>
                    </a:lnTo>
                    <a:lnTo>
                      <a:pt x="198007" y="723790"/>
                    </a:lnTo>
                    <a:lnTo>
                      <a:pt x="196329" y="723790"/>
                    </a:lnTo>
                    <a:lnTo>
                      <a:pt x="194651" y="723790"/>
                    </a:lnTo>
                    <a:lnTo>
                      <a:pt x="194651" y="723790"/>
                    </a:lnTo>
                    <a:lnTo>
                      <a:pt x="192973" y="723790"/>
                    </a:lnTo>
                    <a:lnTo>
                      <a:pt x="192973" y="722111"/>
                    </a:lnTo>
                    <a:lnTo>
                      <a:pt x="192973" y="720433"/>
                    </a:lnTo>
                    <a:lnTo>
                      <a:pt x="190736" y="720433"/>
                    </a:lnTo>
                    <a:lnTo>
                      <a:pt x="189058" y="720433"/>
                    </a:lnTo>
                    <a:lnTo>
                      <a:pt x="189058" y="720433"/>
                    </a:lnTo>
                    <a:lnTo>
                      <a:pt x="189058" y="718196"/>
                    </a:lnTo>
                    <a:lnTo>
                      <a:pt x="187380" y="718196"/>
                    </a:lnTo>
                    <a:lnTo>
                      <a:pt x="187380" y="718196"/>
                    </a:lnTo>
                    <a:lnTo>
                      <a:pt x="185702" y="716518"/>
                    </a:lnTo>
                    <a:lnTo>
                      <a:pt x="185702" y="716518"/>
                    </a:lnTo>
                    <a:lnTo>
                      <a:pt x="185702" y="714840"/>
                    </a:lnTo>
                    <a:lnTo>
                      <a:pt x="185702" y="713162"/>
                    </a:lnTo>
                    <a:lnTo>
                      <a:pt x="184024" y="713162"/>
                    </a:lnTo>
                    <a:lnTo>
                      <a:pt x="184024" y="711484"/>
                    </a:lnTo>
                    <a:lnTo>
                      <a:pt x="181786" y="711484"/>
                    </a:lnTo>
                    <a:lnTo>
                      <a:pt x="181786" y="713162"/>
                    </a:lnTo>
                    <a:lnTo>
                      <a:pt x="180108" y="713162"/>
                    </a:lnTo>
                    <a:lnTo>
                      <a:pt x="180108" y="714840"/>
                    </a:lnTo>
                    <a:lnTo>
                      <a:pt x="178430" y="714840"/>
                    </a:lnTo>
                    <a:lnTo>
                      <a:pt x="178430" y="716518"/>
                    </a:lnTo>
                    <a:lnTo>
                      <a:pt x="176752" y="716518"/>
                    </a:lnTo>
                    <a:lnTo>
                      <a:pt x="175074" y="718196"/>
                    </a:lnTo>
                    <a:lnTo>
                      <a:pt x="175074" y="720433"/>
                    </a:lnTo>
                    <a:lnTo>
                      <a:pt x="172837" y="720433"/>
                    </a:lnTo>
                    <a:lnTo>
                      <a:pt x="172837" y="722111"/>
                    </a:lnTo>
                    <a:lnTo>
                      <a:pt x="171159" y="722111"/>
                    </a:lnTo>
                    <a:lnTo>
                      <a:pt x="171159" y="720433"/>
                    </a:lnTo>
                    <a:lnTo>
                      <a:pt x="169481" y="720433"/>
                    </a:lnTo>
                    <a:lnTo>
                      <a:pt x="169481" y="722111"/>
                    </a:lnTo>
                    <a:lnTo>
                      <a:pt x="167803" y="722111"/>
                    </a:lnTo>
                    <a:lnTo>
                      <a:pt x="166125" y="722111"/>
                    </a:lnTo>
                    <a:lnTo>
                      <a:pt x="166125" y="723790"/>
                    </a:lnTo>
                    <a:lnTo>
                      <a:pt x="164447" y="723790"/>
                    </a:lnTo>
                    <a:lnTo>
                      <a:pt x="162209" y="723790"/>
                    </a:lnTo>
                    <a:lnTo>
                      <a:pt x="162209" y="723790"/>
                    </a:lnTo>
                    <a:lnTo>
                      <a:pt x="162209" y="725468"/>
                    </a:lnTo>
                    <a:lnTo>
                      <a:pt x="160531" y="727145"/>
                    </a:lnTo>
                    <a:lnTo>
                      <a:pt x="158853" y="727145"/>
                    </a:lnTo>
                    <a:lnTo>
                      <a:pt x="158853" y="729383"/>
                    </a:lnTo>
                    <a:lnTo>
                      <a:pt x="158853" y="731061"/>
                    </a:lnTo>
                    <a:lnTo>
                      <a:pt x="157175" y="731061"/>
                    </a:lnTo>
                    <a:lnTo>
                      <a:pt x="157175" y="732739"/>
                    </a:lnTo>
                    <a:lnTo>
                      <a:pt x="155497" y="732739"/>
                    </a:lnTo>
                    <a:lnTo>
                      <a:pt x="153260" y="732739"/>
                    </a:lnTo>
                    <a:lnTo>
                      <a:pt x="153260" y="734417"/>
                    </a:lnTo>
                    <a:lnTo>
                      <a:pt x="151582" y="734417"/>
                    </a:lnTo>
                    <a:lnTo>
                      <a:pt x="151582" y="734417"/>
                    </a:lnTo>
                    <a:lnTo>
                      <a:pt x="151582" y="732739"/>
                    </a:lnTo>
                    <a:lnTo>
                      <a:pt x="149904" y="732739"/>
                    </a:lnTo>
                    <a:lnTo>
                      <a:pt x="151582" y="732739"/>
                    </a:lnTo>
                    <a:lnTo>
                      <a:pt x="149904" y="732739"/>
                    </a:lnTo>
                    <a:lnTo>
                      <a:pt x="148226" y="732739"/>
                    </a:lnTo>
                    <a:lnTo>
                      <a:pt x="146548" y="732739"/>
                    </a:lnTo>
                    <a:lnTo>
                      <a:pt x="144310" y="732739"/>
                    </a:lnTo>
                    <a:lnTo>
                      <a:pt x="142632" y="732739"/>
                    </a:lnTo>
                    <a:lnTo>
                      <a:pt x="140954" y="732739"/>
                    </a:lnTo>
                    <a:lnTo>
                      <a:pt x="140954" y="731061"/>
                    </a:lnTo>
                    <a:lnTo>
                      <a:pt x="140954" y="729383"/>
                    </a:lnTo>
                    <a:lnTo>
                      <a:pt x="142632" y="729383"/>
                    </a:lnTo>
                    <a:lnTo>
                      <a:pt x="144310" y="729383"/>
                    </a:lnTo>
                    <a:lnTo>
                      <a:pt x="146548" y="729383"/>
                    </a:lnTo>
                    <a:lnTo>
                      <a:pt x="148226" y="729383"/>
                    </a:lnTo>
                    <a:lnTo>
                      <a:pt x="148226" y="727145"/>
                    </a:lnTo>
                    <a:lnTo>
                      <a:pt x="148226" y="725468"/>
                    </a:lnTo>
                    <a:lnTo>
                      <a:pt x="149904" y="725468"/>
                    </a:lnTo>
                    <a:lnTo>
                      <a:pt x="151582" y="725468"/>
                    </a:lnTo>
                    <a:lnTo>
                      <a:pt x="151582" y="723790"/>
                    </a:lnTo>
                    <a:lnTo>
                      <a:pt x="151582" y="723790"/>
                    </a:lnTo>
                    <a:lnTo>
                      <a:pt x="151582" y="723790"/>
                    </a:lnTo>
                    <a:lnTo>
                      <a:pt x="149904" y="723790"/>
                    </a:lnTo>
                    <a:lnTo>
                      <a:pt x="149904" y="722111"/>
                    </a:lnTo>
                    <a:lnTo>
                      <a:pt x="149904" y="720433"/>
                    </a:lnTo>
                    <a:lnTo>
                      <a:pt x="149904" y="718196"/>
                    </a:lnTo>
                    <a:lnTo>
                      <a:pt x="149904" y="716518"/>
                    </a:lnTo>
                    <a:lnTo>
                      <a:pt x="148226" y="714840"/>
                    </a:lnTo>
                    <a:lnTo>
                      <a:pt x="149904" y="714840"/>
                    </a:lnTo>
                    <a:lnTo>
                      <a:pt x="149904" y="713162"/>
                    </a:lnTo>
                    <a:lnTo>
                      <a:pt x="151582" y="713162"/>
                    </a:lnTo>
                    <a:lnTo>
                      <a:pt x="151582" y="711484"/>
                    </a:lnTo>
                    <a:lnTo>
                      <a:pt x="153260" y="711484"/>
                    </a:lnTo>
                    <a:lnTo>
                      <a:pt x="153260" y="709806"/>
                    </a:lnTo>
                    <a:lnTo>
                      <a:pt x="151582" y="709806"/>
                    </a:lnTo>
                    <a:lnTo>
                      <a:pt x="149904" y="709806"/>
                    </a:lnTo>
                    <a:lnTo>
                      <a:pt x="148226" y="709806"/>
                    </a:lnTo>
                    <a:lnTo>
                      <a:pt x="146548" y="709806"/>
                    </a:lnTo>
                    <a:lnTo>
                      <a:pt x="144310" y="707568"/>
                    </a:lnTo>
                    <a:lnTo>
                      <a:pt x="144310" y="705891"/>
                    </a:lnTo>
                    <a:lnTo>
                      <a:pt x="144310" y="704213"/>
                    </a:lnTo>
                    <a:lnTo>
                      <a:pt x="146548" y="704213"/>
                    </a:lnTo>
                    <a:lnTo>
                      <a:pt x="146548" y="702534"/>
                    </a:lnTo>
                    <a:lnTo>
                      <a:pt x="146548" y="702534"/>
                    </a:lnTo>
                    <a:lnTo>
                      <a:pt x="146548" y="700856"/>
                    </a:lnTo>
                    <a:lnTo>
                      <a:pt x="146548" y="698619"/>
                    </a:lnTo>
                    <a:lnTo>
                      <a:pt x="146548" y="696941"/>
                    </a:lnTo>
                    <a:lnTo>
                      <a:pt x="148226" y="696941"/>
                    </a:lnTo>
                    <a:lnTo>
                      <a:pt x="148226" y="695263"/>
                    </a:lnTo>
                    <a:lnTo>
                      <a:pt x="148226" y="693585"/>
                    </a:lnTo>
                    <a:lnTo>
                      <a:pt x="149904" y="693585"/>
                    </a:lnTo>
                    <a:lnTo>
                      <a:pt x="151582" y="693585"/>
                    </a:lnTo>
                    <a:lnTo>
                      <a:pt x="151582" y="691907"/>
                    </a:lnTo>
                    <a:lnTo>
                      <a:pt x="151582" y="689670"/>
                    </a:lnTo>
                    <a:lnTo>
                      <a:pt x="149904" y="687991"/>
                    </a:lnTo>
                    <a:lnTo>
                      <a:pt x="148226" y="687991"/>
                    </a:lnTo>
                    <a:lnTo>
                      <a:pt x="148226" y="686314"/>
                    </a:lnTo>
                    <a:lnTo>
                      <a:pt x="148226" y="684636"/>
                    </a:lnTo>
                    <a:lnTo>
                      <a:pt x="148226" y="684636"/>
                    </a:lnTo>
                    <a:lnTo>
                      <a:pt x="148226" y="682957"/>
                    </a:lnTo>
                    <a:lnTo>
                      <a:pt x="148226" y="681279"/>
                    </a:lnTo>
                    <a:lnTo>
                      <a:pt x="146548" y="681279"/>
                    </a:lnTo>
                    <a:lnTo>
                      <a:pt x="146548" y="679042"/>
                    </a:lnTo>
                    <a:lnTo>
                      <a:pt x="146548" y="677364"/>
                    </a:lnTo>
                    <a:lnTo>
                      <a:pt x="144310" y="677364"/>
                    </a:lnTo>
                    <a:lnTo>
                      <a:pt x="144310" y="675686"/>
                    </a:lnTo>
                    <a:lnTo>
                      <a:pt x="142632" y="674008"/>
                    </a:lnTo>
                    <a:lnTo>
                      <a:pt x="142632" y="672330"/>
                    </a:lnTo>
                    <a:lnTo>
                      <a:pt x="140954" y="672330"/>
                    </a:lnTo>
                    <a:lnTo>
                      <a:pt x="140954" y="670093"/>
                    </a:lnTo>
                    <a:lnTo>
                      <a:pt x="140954" y="668414"/>
                    </a:lnTo>
                    <a:lnTo>
                      <a:pt x="139276" y="668414"/>
                    </a:lnTo>
                    <a:lnTo>
                      <a:pt x="139276" y="666737"/>
                    </a:lnTo>
                    <a:lnTo>
                      <a:pt x="139276" y="665059"/>
                    </a:lnTo>
                    <a:lnTo>
                      <a:pt x="139276" y="663380"/>
                    </a:lnTo>
                    <a:lnTo>
                      <a:pt x="139276" y="665059"/>
                    </a:lnTo>
                    <a:lnTo>
                      <a:pt x="139276" y="666737"/>
                    </a:lnTo>
                    <a:lnTo>
                      <a:pt x="137598" y="666737"/>
                    </a:lnTo>
                    <a:lnTo>
                      <a:pt x="135920" y="666737"/>
                    </a:lnTo>
                    <a:lnTo>
                      <a:pt x="135920" y="665059"/>
                    </a:lnTo>
                    <a:lnTo>
                      <a:pt x="135920" y="663380"/>
                    </a:lnTo>
                    <a:lnTo>
                      <a:pt x="137598" y="663380"/>
                    </a:lnTo>
                    <a:lnTo>
                      <a:pt x="135920" y="663380"/>
                    </a:lnTo>
                    <a:lnTo>
                      <a:pt x="135920" y="661143"/>
                    </a:lnTo>
                    <a:lnTo>
                      <a:pt x="135920" y="659465"/>
                    </a:lnTo>
                    <a:lnTo>
                      <a:pt x="135920" y="657787"/>
                    </a:lnTo>
                    <a:lnTo>
                      <a:pt x="135920" y="656109"/>
                    </a:lnTo>
                    <a:lnTo>
                      <a:pt x="133683" y="654431"/>
                    </a:lnTo>
                    <a:lnTo>
                      <a:pt x="133683" y="652753"/>
                    </a:lnTo>
                    <a:lnTo>
                      <a:pt x="135920" y="652753"/>
                    </a:lnTo>
                    <a:lnTo>
                      <a:pt x="135920" y="650516"/>
                    </a:lnTo>
                    <a:lnTo>
                      <a:pt x="137598" y="648837"/>
                    </a:lnTo>
                    <a:lnTo>
                      <a:pt x="137598" y="647160"/>
                    </a:lnTo>
                    <a:lnTo>
                      <a:pt x="137598" y="645482"/>
                    </a:lnTo>
                    <a:lnTo>
                      <a:pt x="139276" y="643803"/>
                    </a:lnTo>
                    <a:lnTo>
                      <a:pt x="139276" y="641566"/>
                    </a:lnTo>
                    <a:lnTo>
                      <a:pt x="140954" y="639888"/>
                    </a:lnTo>
                    <a:lnTo>
                      <a:pt x="140954" y="638210"/>
                    </a:lnTo>
                    <a:lnTo>
                      <a:pt x="142632" y="638210"/>
                    </a:lnTo>
                    <a:lnTo>
                      <a:pt x="142632" y="638210"/>
                    </a:lnTo>
                    <a:lnTo>
                      <a:pt x="144310" y="636532"/>
                    </a:lnTo>
                    <a:lnTo>
                      <a:pt x="146548" y="636532"/>
                    </a:lnTo>
                    <a:lnTo>
                      <a:pt x="146548" y="634854"/>
                    </a:lnTo>
                    <a:lnTo>
                      <a:pt x="144310" y="634854"/>
                    </a:lnTo>
                    <a:lnTo>
                      <a:pt x="142632" y="634854"/>
                    </a:lnTo>
                    <a:lnTo>
                      <a:pt x="140954" y="634854"/>
                    </a:lnTo>
                    <a:lnTo>
                      <a:pt x="139276" y="636532"/>
                    </a:lnTo>
                    <a:lnTo>
                      <a:pt x="137598" y="638210"/>
                    </a:lnTo>
                    <a:lnTo>
                      <a:pt x="137598" y="639888"/>
                    </a:lnTo>
                    <a:lnTo>
                      <a:pt x="137598" y="641566"/>
                    </a:lnTo>
                    <a:lnTo>
                      <a:pt x="135920" y="643803"/>
                    </a:lnTo>
                    <a:lnTo>
                      <a:pt x="135920" y="645482"/>
                    </a:lnTo>
                    <a:lnTo>
                      <a:pt x="135920" y="647160"/>
                    </a:lnTo>
                    <a:lnTo>
                      <a:pt x="133683" y="648837"/>
                    </a:lnTo>
                    <a:lnTo>
                      <a:pt x="133683" y="648837"/>
                    </a:lnTo>
                    <a:lnTo>
                      <a:pt x="133683" y="650516"/>
                    </a:lnTo>
                    <a:lnTo>
                      <a:pt x="132005" y="650516"/>
                    </a:lnTo>
                    <a:lnTo>
                      <a:pt x="132005" y="652753"/>
                    </a:lnTo>
                    <a:lnTo>
                      <a:pt x="130327" y="652753"/>
                    </a:lnTo>
                    <a:lnTo>
                      <a:pt x="130327" y="654431"/>
                    </a:lnTo>
                    <a:lnTo>
                      <a:pt x="130327" y="656109"/>
                    </a:lnTo>
                    <a:lnTo>
                      <a:pt x="130327" y="656109"/>
                    </a:lnTo>
                    <a:lnTo>
                      <a:pt x="130327" y="657787"/>
                    </a:lnTo>
                    <a:lnTo>
                      <a:pt x="132005" y="657787"/>
                    </a:lnTo>
                    <a:lnTo>
                      <a:pt x="133683" y="657787"/>
                    </a:lnTo>
                    <a:lnTo>
                      <a:pt x="133683" y="659465"/>
                    </a:lnTo>
                    <a:lnTo>
                      <a:pt x="133683" y="661143"/>
                    </a:lnTo>
                    <a:lnTo>
                      <a:pt x="132005" y="661143"/>
                    </a:lnTo>
                    <a:lnTo>
                      <a:pt x="132005" y="663380"/>
                    </a:lnTo>
                    <a:lnTo>
                      <a:pt x="132005" y="666737"/>
                    </a:lnTo>
                    <a:lnTo>
                      <a:pt x="132005" y="668414"/>
                    </a:lnTo>
                    <a:lnTo>
                      <a:pt x="130327" y="668414"/>
                    </a:lnTo>
                    <a:lnTo>
                      <a:pt x="128649" y="668414"/>
                    </a:lnTo>
                    <a:lnTo>
                      <a:pt x="126971" y="668414"/>
                    </a:lnTo>
                    <a:lnTo>
                      <a:pt x="126971" y="670093"/>
                    </a:lnTo>
                    <a:lnTo>
                      <a:pt x="124733" y="670093"/>
                    </a:lnTo>
                    <a:lnTo>
                      <a:pt x="123055" y="670093"/>
                    </a:lnTo>
                    <a:lnTo>
                      <a:pt x="121377" y="672330"/>
                    </a:lnTo>
                    <a:lnTo>
                      <a:pt x="121377" y="674008"/>
                    </a:lnTo>
                    <a:lnTo>
                      <a:pt x="119699" y="674008"/>
                    </a:lnTo>
                    <a:lnTo>
                      <a:pt x="118021" y="674008"/>
                    </a:lnTo>
                    <a:lnTo>
                      <a:pt x="118021" y="675686"/>
                    </a:lnTo>
                    <a:lnTo>
                      <a:pt x="115784" y="675686"/>
                    </a:lnTo>
                    <a:lnTo>
                      <a:pt x="114106" y="675686"/>
                    </a:lnTo>
                    <a:lnTo>
                      <a:pt x="112428" y="675686"/>
                    </a:lnTo>
                    <a:lnTo>
                      <a:pt x="110750" y="675686"/>
                    </a:lnTo>
                    <a:lnTo>
                      <a:pt x="109072" y="675686"/>
                    </a:lnTo>
                    <a:lnTo>
                      <a:pt x="109072" y="677364"/>
                    </a:lnTo>
                    <a:lnTo>
                      <a:pt x="107394" y="677364"/>
                    </a:lnTo>
                    <a:lnTo>
                      <a:pt x="105156" y="677364"/>
                    </a:lnTo>
                    <a:lnTo>
                      <a:pt x="103478" y="677364"/>
                    </a:lnTo>
                    <a:lnTo>
                      <a:pt x="101800" y="677364"/>
                    </a:lnTo>
                    <a:lnTo>
                      <a:pt x="100122" y="677364"/>
                    </a:lnTo>
                    <a:lnTo>
                      <a:pt x="98444" y="677364"/>
                    </a:lnTo>
                    <a:lnTo>
                      <a:pt x="98444" y="675686"/>
                    </a:lnTo>
                    <a:lnTo>
                      <a:pt x="96207" y="675686"/>
                    </a:lnTo>
                    <a:lnTo>
                      <a:pt x="94529" y="675686"/>
                    </a:lnTo>
                    <a:lnTo>
                      <a:pt x="92851" y="675686"/>
                    </a:lnTo>
                    <a:lnTo>
                      <a:pt x="92851" y="674008"/>
                    </a:lnTo>
                    <a:lnTo>
                      <a:pt x="92851" y="672330"/>
                    </a:lnTo>
                    <a:lnTo>
                      <a:pt x="92851" y="670093"/>
                    </a:lnTo>
                    <a:lnTo>
                      <a:pt x="92851" y="668414"/>
                    </a:lnTo>
                    <a:lnTo>
                      <a:pt x="92851" y="666737"/>
                    </a:lnTo>
                    <a:lnTo>
                      <a:pt x="91173" y="666737"/>
                    </a:lnTo>
                    <a:lnTo>
                      <a:pt x="91173" y="665059"/>
                    </a:lnTo>
                    <a:lnTo>
                      <a:pt x="89495" y="665059"/>
                    </a:lnTo>
                    <a:lnTo>
                      <a:pt x="87257" y="665059"/>
                    </a:lnTo>
                    <a:lnTo>
                      <a:pt x="87257" y="663380"/>
                    </a:lnTo>
                    <a:lnTo>
                      <a:pt x="85579" y="661143"/>
                    </a:lnTo>
                    <a:lnTo>
                      <a:pt x="85579" y="659465"/>
                    </a:lnTo>
                    <a:lnTo>
                      <a:pt x="85579" y="657787"/>
                    </a:lnTo>
                    <a:lnTo>
                      <a:pt x="83901" y="657787"/>
                    </a:lnTo>
                    <a:lnTo>
                      <a:pt x="82223" y="657787"/>
                    </a:lnTo>
                    <a:lnTo>
                      <a:pt x="82223" y="656109"/>
                    </a:lnTo>
                    <a:lnTo>
                      <a:pt x="80545" y="656109"/>
                    </a:lnTo>
                    <a:lnTo>
                      <a:pt x="80545" y="654431"/>
                    </a:lnTo>
                    <a:lnTo>
                      <a:pt x="80545" y="652753"/>
                    </a:lnTo>
                    <a:lnTo>
                      <a:pt x="80545" y="652753"/>
                    </a:lnTo>
                    <a:lnTo>
                      <a:pt x="80545" y="652753"/>
                    </a:lnTo>
                    <a:lnTo>
                      <a:pt x="78308" y="652753"/>
                    </a:lnTo>
                    <a:lnTo>
                      <a:pt x="76630" y="652753"/>
                    </a:lnTo>
                    <a:lnTo>
                      <a:pt x="74952" y="652753"/>
                    </a:lnTo>
                    <a:lnTo>
                      <a:pt x="74952" y="650516"/>
                    </a:lnTo>
                    <a:lnTo>
                      <a:pt x="73274" y="650516"/>
                    </a:lnTo>
                    <a:lnTo>
                      <a:pt x="73274" y="648837"/>
                    </a:lnTo>
                    <a:lnTo>
                      <a:pt x="71596" y="648837"/>
                    </a:lnTo>
                    <a:lnTo>
                      <a:pt x="69918" y="648837"/>
                    </a:lnTo>
                    <a:lnTo>
                      <a:pt x="69918" y="647160"/>
                    </a:lnTo>
                    <a:lnTo>
                      <a:pt x="69918" y="645482"/>
                    </a:lnTo>
                    <a:lnTo>
                      <a:pt x="69918" y="647160"/>
                    </a:lnTo>
                    <a:lnTo>
                      <a:pt x="69918" y="645482"/>
                    </a:lnTo>
                    <a:lnTo>
                      <a:pt x="71596" y="645482"/>
                    </a:lnTo>
                    <a:lnTo>
                      <a:pt x="73274" y="645482"/>
                    </a:lnTo>
                    <a:lnTo>
                      <a:pt x="73274" y="643803"/>
                    </a:lnTo>
                    <a:lnTo>
                      <a:pt x="73274" y="641566"/>
                    </a:lnTo>
                    <a:lnTo>
                      <a:pt x="71596" y="641566"/>
                    </a:lnTo>
                    <a:lnTo>
                      <a:pt x="69918" y="641566"/>
                    </a:lnTo>
                    <a:lnTo>
                      <a:pt x="69918" y="643803"/>
                    </a:lnTo>
                    <a:lnTo>
                      <a:pt x="67680" y="643803"/>
                    </a:lnTo>
                    <a:lnTo>
                      <a:pt x="66002" y="643803"/>
                    </a:lnTo>
                    <a:lnTo>
                      <a:pt x="64324" y="643803"/>
                    </a:lnTo>
                    <a:lnTo>
                      <a:pt x="64324" y="641566"/>
                    </a:lnTo>
                    <a:lnTo>
                      <a:pt x="62646" y="641566"/>
                    </a:lnTo>
                    <a:lnTo>
                      <a:pt x="62646" y="639888"/>
                    </a:lnTo>
                    <a:lnTo>
                      <a:pt x="64324" y="639888"/>
                    </a:lnTo>
                    <a:lnTo>
                      <a:pt x="66002" y="639888"/>
                    </a:lnTo>
                    <a:lnTo>
                      <a:pt x="67680" y="639888"/>
                    </a:lnTo>
                    <a:lnTo>
                      <a:pt x="67680" y="638210"/>
                    </a:lnTo>
                    <a:lnTo>
                      <a:pt x="69918" y="636532"/>
                    </a:lnTo>
                    <a:lnTo>
                      <a:pt x="69918" y="634854"/>
                    </a:lnTo>
                    <a:lnTo>
                      <a:pt x="71596" y="634854"/>
                    </a:lnTo>
                    <a:lnTo>
                      <a:pt x="73274" y="634854"/>
                    </a:lnTo>
                    <a:lnTo>
                      <a:pt x="73274" y="632617"/>
                    </a:lnTo>
                    <a:lnTo>
                      <a:pt x="73274" y="630939"/>
                    </a:lnTo>
                    <a:lnTo>
                      <a:pt x="73274" y="629260"/>
                    </a:lnTo>
                    <a:lnTo>
                      <a:pt x="74952" y="629260"/>
                    </a:lnTo>
                    <a:lnTo>
                      <a:pt x="74952" y="627583"/>
                    </a:lnTo>
                    <a:lnTo>
                      <a:pt x="76630" y="625905"/>
                    </a:lnTo>
                    <a:lnTo>
                      <a:pt x="78308" y="625905"/>
                    </a:lnTo>
                    <a:lnTo>
                      <a:pt x="80545" y="624226"/>
                    </a:lnTo>
                    <a:lnTo>
                      <a:pt x="80545" y="621989"/>
                    </a:lnTo>
                    <a:lnTo>
                      <a:pt x="78308" y="621989"/>
                    </a:lnTo>
                    <a:lnTo>
                      <a:pt x="76630" y="621989"/>
                    </a:lnTo>
                    <a:lnTo>
                      <a:pt x="74952" y="621989"/>
                    </a:lnTo>
                    <a:lnTo>
                      <a:pt x="73274" y="621989"/>
                    </a:lnTo>
                    <a:lnTo>
                      <a:pt x="73274" y="624226"/>
                    </a:lnTo>
                    <a:lnTo>
                      <a:pt x="71596" y="624226"/>
                    </a:lnTo>
                    <a:lnTo>
                      <a:pt x="69918" y="624226"/>
                    </a:lnTo>
                    <a:lnTo>
                      <a:pt x="69918" y="621989"/>
                    </a:lnTo>
                    <a:lnTo>
                      <a:pt x="67680" y="621989"/>
                    </a:lnTo>
                    <a:lnTo>
                      <a:pt x="67680" y="620311"/>
                    </a:lnTo>
                    <a:lnTo>
                      <a:pt x="69918" y="618633"/>
                    </a:lnTo>
                    <a:lnTo>
                      <a:pt x="71596" y="618633"/>
                    </a:lnTo>
                    <a:lnTo>
                      <a:pt x="71596" y="616955"/>
                    </a:lnTo>
                    <a:lnTo>
                      <a:pt x="71596" y="615277"/>
                    </a:lnTo>
                    <a:lnTo>
                      <a:pt x="69918" y="615277"/>
                    </a:lnTo>
                    <a:lnTo>
                      <a:pt x="69918" y="613040"/>
                    </a:lnTo>
                    <a:lnTo>
                      <a:pt x="69918" y="613040"/>
                    </a:lnTo>
                    <a:lnTo>
                      <a:pt x="69918" y="611362"/>
                    </a:lnTo>
                    <a:lnTo>
                      <a:pt x="69918" y="611362"/>
                    </a:lnTo>
                    <a:lnTo>
                      <a:pt x="67680" y="611362"/>
                    </a:lnTo>
                    <a:lnTo>
                      <a:pt x="66002" y="609684"/>
                    </a:lnTo>
                    <a:lnTo>
                      <a:pt x="64324" y="609684"/>
                    </a:lnTo>
                    <a:lnTo>
                      <a:pt x="64324" y="611362"/>
                    </a:lnTo>
                    <a:lnTo>
                      <a:pt x="64324" y="613040"/>
                    </a:lnTo>
                    <a:lnTo>
                      <a:pt x="64324" y="615277"/>
                    </a:lnTo>
                    <a:lnTo>
                      <a:pt x="62646" y="615277"/>
                    </a:lnTo>
                    <a:lnTo>
                      <a:pt x="60968" y="615277"/>
                    </a:lnTo>
                    <a:lnTo>
                      <a:pt x="58731" y="615277"/>
                    </a:lnTo>
                    <a:lnTo>
                      <a:pt x="58731" y="613040"/>
                    </a:lnTo>
                    <a:lnTo>
                      <a:pt x="57053" y="613040"/>
                    </a:lnTo>
                    <a:lnTo>
                      <a:pt x="57053" y="611362"/>
                    </a:lnTo>
                    <a:lnTo>
                      <a:pt x="57053" y="609684"/>
                    </a:lnTo>
                    <a:lnTo>
                      <a:pt x="57053" y="609684"/>
                    </a:lnTo>
                    <a:lnTo>
                      <a:pt x="57053" y="608006"/>
                    </a:lnTo>
                    <a:lnTo>
                      <a:pt x="57053" y="606328"/>
                    </a:lnTo>
                    <a:lnTo>
                      <a:pt x="58731" y="606328"/>
                    </a:lnTo>
                    <a:lnTo>
                      <a:pt x="58731" y="604090"/>
                    </a:lnTo>
                    <a:lnTo>
                      <a:pt x="58731" y="604090"/>
                    </a:lnTo>
                    <a:lnTo>
                      <a:pt x="60968" y="604090"/>
                    </a:lnTo>
                    <a:lnTo>
                      <a:pt x="60968" y="602412"/>
                    </a:lnTo>
                    <a:lnTo>
                      <a:pt x="62646" y="602412"/>
                    </a:lnTo>
                    <a:lnTo>
                      <a:pt x="62646" y="600734"/>
                    </a:lnTo>
                    <a:lnTo>
                      <a:pt x="62646" y="599056"/>
                    </a:lnTo>
                    <a:lnTo>
                      <a:pt x="62646" y="597378"/>
                    </a:lnTo>
                    <a:lnTo>
                      <a:pt x="60968" y="597378"/>
                    </a:lnTo>
                    <a:lnTo>
                      <a:pt x="58731" y="597378"/>
                    </a:lnTo>
                    <a:lnTo>
                      <a:pt x="58731" y="599056"/>
                    </a:lnTo>
                    <a:lnTo>
                      <a:pt x="57053" y="599056"/>
                    </a:lnTo>
                    <a:lnTo>
                      <a:pt x="57053" y="599056"/>
                    </a:lnTo>
                    <a:lnTo>
                      <a:pt x="55375" y="599056"/>
                    </a:lnTo>
                    <a:lnTo>
                      <a:pt x="55375" y="597378"/>
                    </a:lnTo>
                    <a:lnTo>
                      <a:pt x="55375" y="595700"/>
                    </a:lnTo>
                    <a:lnTo>
                      <a:pt x="53697" y="595700"/>
                    </a:lnTo>
                    <a:lnTo>
                      <a:pt x="53697" y="593463"/>
                    </a:lnTo>
                    <a:lnTo>
                      <a:pt x="52019" y="593463"/>
                    </a:lnTo>
                    <a:lnTo>
                      <a:pt x="52019" y="591785"/>
                    </a:lnTo>
                    <a:lnTo>
                      <a:pt x="49781" y="591785"/>
                    </a:lnTo>
                    <a:lnTo>
                      <a:pt x="48103" y="591785"/>
                    </a:lnTo>
                    <a:lnTo>
                      <a:pt x="46425" y="593463"/>
                    </a:lnTo>
                    <a:lnTo>
                      <a:pt x="46425" y="595700"/>
                    </a:lnTo>
                    <a:lnTo>
                      <a:pt x="44747" y="595700"/>
                    </a:lnTo>
                    <a:lnTo>
                      <a:pt x="44747" y="593463"/>
                    </a:lnTo>
                    <a:lnTo>
                      <a:pt x="44747" y="591785"/>
                    </a:lnTo>
                    <a:lnTo>
                      <a:pt x="44747" y="590107"/>
                    </a:lnTo>
                    <a:lnTo>
                      <a:pt x="44747" y="588429"/>
                    </a:lnTo>
                    <a:lnTo>
                      <a:pt x="44747" y="586751"/>
                    </a:lnTo>
                    <a:lnTo>
                      <a:pt x="46425" y="586751"/>
                    </a:lnTo>
                    <a:lnTo>
                      <a:pt x="48103" y="586751"/>
                    </a:lnTo>
                    <a:lnTo>
                      <a:pt x="49781" y="586751"/>
                    </a:lnTo>
                    <a:lnTo>
                      <a:pt x="52019" y="586751"/>
                    </a:lnTo>
                    <a:lnTo>
                      <a:pt x="53697" y="586751"/>
                    </a:lnTo>
                    <a:lnTo>
                      <a:pt x="53697" y="584513"/>
                    </a:lnTo>
                    <a:lnTo>
                      <a:pt x="52019" y="584513"/>
                    </a:lnTo>
                    <a:lnTo>
                      <a:pt x="49781" y="584513"/>
                    </a:lnTo>
                    <a:lnTo>
                      <a:pt x="49781" y="582835"/>
                    </a:lnTo>
                    <a:lnTo>
                      <a:pt x="48103" y="582835"/>
                    </a:lnTo>
                    <a:lnTo>
                      <a:pt x="48103" y="581157"/>
                    </a:lnTo>
                    <a:lnTo>
                      <a:pt x="46425" y="581157"/>
                    </a:lnTo>
                    <a:lnTo>
                      <a:pt x="46425" y="579479"/>
                    </a:lnTo>
                    <a:lnTo>
                      <a:pt x="48103" y="579479"/>
                    </a:lnTo>
                    <a:lnTo>
                      <a:pt x="49781" y="577801"/>
                    </a:lnTo>
                    <a:lnTo>
                      <a:pt x="52019" y="577801"/>
                    </a:lnTo>
                    <a:lnTo>
                      <a:pt x="53697" y="577801"/>
                    </a:lnTo>
                    <a:lnTo>
                      <a:pt x="53697" y="579479"/>
                    </a:lnTo>
                    <a:lnTo>
                      <a:pt x="55375" y="579479"/>
                    </a:lnTo>
                    <a:lnTo>
                      <a:pt x="55375" y="577801"/>
                    </a:lnTo>
                    <a:lnTo>
                      <a:pt x="57053" y="577801"/>
                    </a:lnTo>
                    <a:lnTo>
                      <a:pt x="57053" y="575564"/>
                    </a:lnTo>
                    <a:lnTo>
                      <a:pt x="57053" y="573886"/>
                    </a:lnTo>
                    <a:lnTo>
                      <a:pt x="55375" y="572208"/>
                    </a:lnTo>
                    <a:lnTo>
                      <a:pt x="55375" y="570530"/>
                    </a:lnTo>
                    <a:lnTo>
                      <a:pt x="55375" y="568852"/>
                    </a:lnTo>
                    <a:lnTo>
                      <a:pt x="55375" y="567174"/>
                    </a:lnTo>
                    <a:lnTo>
                      <a:pt x="55375" y="564936"/>
                    </a:lnTo>
                    <a:lnTo>
                      <a:pt x="55375" y="563258"/>
                    </a:lnTo>
                    <a:lnTo>
                      <a:pt x="57053" y="563258"/>
                    </a:lnTo>
                    <a:lnTo>
                      <a:pt x="57053" y="561580"/>
                    </a:lnTo>
                    <a:lnTo>
                      <a:pt x="58731" y="559902"/>
                    </a:lnTo>
                    <a:lnTo>
                      <a:pt x="58731" y="558224"/>
                    </a:lnTo>
                    <a:lnTo>
                      <a:pt x="58731" y="555987"/>
                    </a:lnTo>
                    <a:lnTo>
                      <a:pt x="60968" y="555987"/>
                    </a:lnTo>
                    <a:lnTo>
                      <a:pt x="62646" y="554309"/>
                    </a:lnTo>
                    <a:lnTo>
                      <a:pt x="62646" y="552631"/>
                    </a:lnTo>
                    <a:lnTo>
                      <a:pt x="64324" y="550953"/>
                    </a:lnTo>
                    <a:lnTo>
                      <a:pt x="64324" y="549275"/>
                    </a:lnTo>
                    <a:lnTo>
                      <a:pt x="66002" y="549275"/>
                    </a:lnTo>
                    <a:lnTo>
                      <a:pt x="66002" y="547037"/>
                    </a:lnTo>
                    <a:lnTo>
                      <a:pt x="67680" y="547037"/>
                    </a:lnTo>
                    <a:lnTo>
                      <a:pt x="67680" y="545359"/>
                    </a:lnTo>
                    <a:lnTo>
                      <a:pt x="69918" y="543681"/>
                    </a:lnTo>
                    <a:lnTo>
                      <a:pt x="69918" y="542003"/>
                    </a:lnTo>
                    <a:lnTo>
                      <a:pt x="71596" y="542003"/>
                    </a:lnTo>
                    <a:lnTo>
                      <a:pt x="73274" y="542003"/>
                    </a:lnTo>
                    <a:lnTo>
                      <a:pt x="74952" y="542003"/>
                    </a:lnTo>
                    <a:lnTo>
                      <a:pt x="76630" y="542003"/>
                    </a:lnTo>
                    <a:lnTo>
                      <a:pt x="76630" y="542003"/>
                    </a:lnTo>
                    <a:lnTo>
                      <a:pt x="76630" y="540325"/>
                    </a:lnTo>
                    <a:lnTo>
                      <a:pt x="76630" y="538647"/>
                    </a:lnTo>
                    <a:lnTo>
                      <a:pt x="78308" y="538647"/>
                    </a:lnTo>
                    <a:lnTo>
                      <a:pt x="80545" y="538647"/>
                    </a:lnTo>
                    <a:lnTo>
                      <a:pt x="80545" y="536410"/>
                    </a:lnTo>
                    <a:lnTo>
                      <a:pt x="82223" y="536410"/>
                    </a:lnTo>
                    <a:lnTo>
                      <a:pt x="82223" y="534732"/>
                    </a:lnTo>
                    <a:lnTo>
                      <a:pt x="82223" y="533054"/>
                    </a:lnTo>
                    <a:lnTo>
                      <a:pt x="80545" y="533054"/>
                    </a:lnTo>
                    <a:lnTo>
                      <a:pt x="78308" y="533054"/>
                    </a:lnTo>
                    <a:lnTo>
                      <a:pt x="76630" y="533054"/>
                    </a:lnTo>
                    <a:lnTo>
                      <a:pt x="76630" y="531376"/>
                    </a:lnTo>
                    <a:lnTo>
                      <a:pt x="76630" y="531376"/>
                    </a:lnTo>
                    <a:lnTo>
                      <a:pt x="76630" y="529698"/>
                    </a:lnTo>
                    <a:lnTo>
                      <a:pt x="78308" y="529698"/>
                    </a:lnTo>
                    <a:lnTo>
                      <a:pt x="76630" y="527460"/>
                    </a:lnTo>
                    <a:lnTo>
                      <a:pt x="76630" y="525782"/>
                    </a:lnTo>
                    <a:lnTo>
                      <a:pt x="76630" y="524104"/>
                    </a:lnTo>
                    <a:lnTo>
                      <a:pt x="76630" y="522426"/>
                    </a:lnTo>
                    <a:lnTo>
                      <a:pt x="76630" y="520748"/>
                    </a:lnTo>
                    <a:lnTo>
                      <a:pt x="78308" y="520748"/>
                    </a:lnTo>
                    <a:lnTo>
                      <a:pt x="78308" y="518511"/>
                    </a:lnTo>
                    <a:lnTo>
                      <a:pt x="80545" y="518511"/>
                    </a:lnTo>
                    <a:lnTo>
                      <a:pt x="80545" y="516833"/>
                    </a:lnTo>
                    <a:lnTo>
                      <a:pt x="80545" y="515155"/>
                    </a:lnTo>
                    <a:lnTo>
                      <a:pt x="82223" y="515155"/>
                    </a:lnTo>
                    <a:lnTo>
                      <a:pt x="83901" y="515155"/>
                    </a:lnTo>
                    <a:lnTo>
                      <a:pt x="85579" y="515155"/>
                    </a:lnTo>
                    <a:lnTo>
                      <a:pt x="87257" y="516833"/>
                    </a:lnTo>
                    <a:lnTo>
                      <a:pt x="87257" y="518511"/>
                    </a:lnTo>
                    <a:lnTo>
                      <a:pt x="87257" y="516833"/>
                    </a:lnTo>
                    <a:lnTo>
                      <a:pt x="87257" y="518511"/>
                    </a:lnTo>
                    <a:lnTo>
                      <a:pt x="89495" y="518511"/>
                    </a:lnTo>
                    <a:lnTo>
                      <a:pt x="91173" y="518511"/>
                    </a:lnTo>
                    <a:lnTo>
                      <a:pt x="91173" y="520748"/>
                    </a:lnTo>
                    <a:lnTo>
                      <a:pt x="89495" y="522426"/>
                    </a:lnTo>
                    <a:lnTo>
                      <a:pt x="89495" y="524104"/>
                    </a:lnTo>
                    <a:lnTo>
                      <a:pt x="91173" y="524104"/>
                    </a:lnTo>
                    <a:lnTo>
                      <a:pt x="92851" y="524104"/>
                    </a:lnTo>
                    <a:lnTo>
                      <a:pt x="92851" y="525782"/>
                    </a:lnTo>
                    <a:lnTo>
                      <a:pt x="92851" y="527460"/>
                    </a:lnTo>
                    <a:lnTo>
                      <a:pt x="92851" y="531376"/>
                    </a:lnTo>
                    <a:lnTo>
                      <a:pt x="91173" y="531376"/>
                    </a:lnTo>
                    <a:lnTo>
                      <a:pt x="91173" y="533054"/>
                    </a:lnTo>
                    <a:lnTo>
                      <a:pt x="92851" y="533054"/>
                    </a:lnTo>
                    <a:lnTo>
                      <a:pt x="92851" y="534732"/>
                    </a:lnTo>
                    <a:lnTo>
                      <a:pt x="94529" y="536410"/>
                    </a:lnTo>
                    <a:lnTo>
                      <a:pt x="94529" y="538647"/>
                    </a:lnTo>
                    <a:lnTo>
                      <a:pt x="96207" y="538647"/>
                    </a:lnTo>
                    <a:lnTo>
                      <a:pt x="96207" y="540325"/>
                    </a:lnTo>
                    <a:lnTo>
                      <a:pt x="98444" y="540325"/>
                    </a:lnTo>
                    <a:lnTo>
                      <a:pt x="98444" y="538647"/>
                    </a:lnTo>
                    <a:lnTo>
                      <a:pt x="98444" y="536410"/>
                    </a:lnTo>
                    <a:lnTo>
                      <a:pt x="98444" y="534732"/>
                    </a:lnTo>
                    <a:lnTo>
                      <a:pt x="98444" y="533054"/>
                    </a:lnTo>
                    <a:lnTo>
                      <a:pt x="98444" y="531376"/>
                    </a:lnTo>
                    <a:lnTo>
                      <a:pt x="98444" y="529698"/>
                    </a:lnTo>
                    <a:lnTo>
                      <a:pt x="96207" y="529698"/>
                    </a:lnTo>
                    <a:lnTo>
                      <a:pt x="94529" y="529698"/>
                    </a:lnTo>
                    <a:lnTo>
                      <a:pt x="94529" y="527460"/>
                    </a:lnTo>
                    <a:lnTo>
                      <a:pt x="94529" y="525782"/>
                    </a:lnTo>
                    <a:lnTo>
                      <a:pt x="96207" y="524104"/>
                    </a:lnTo>
                    <a:lnTo>
                      <a:pt x="96207" y="522426"/>
                    </a:lnTo>
                    <a:lnTo>
                      <a:pt x="96207" y="520748"/>
                    </a:lnTo>
                    <a:lnTo>
                      <a:pt x="94529" y="518511"/>
                    </a:lnTo>
                    <a:lnTo>
                      <a:pt x="92851" y="516833"/>
                    </a:lnTo>
                    <a:lnTo>
                      <a:pt x="92851" y="516833"/>
                    </a:lnTo>
                    <a:lnTo>
                      <a:pt x="91173" y="516833"/>
                    </a:lnTo>
                    <a:lnTo>
                      <a:pt x="89495" y="516833"/>
                    </a:lnTo>
                    <a:lnTo>
                      <a:pt x="89495" y="515155"/>
                    </a:lnTo>
                    <a:lnTo>
                      <a:pt x="87257" y="513477"/>
                    </a:lnTo>
                    <a:lnTo>
                      <a:pt x="85579" y="513477"/>
                    </a:lnTo>
                    <a:lnTo>
                      <a:pt x="85579" y="511799"/>
                    </a:lnTo>
                    <a:lnTo>
                      <a:pt x="83901" y="511799"/>
                    </a:lnTo>
                    <a:lnTo>
                      <a:pt x="85579" y="511799"/>
                    </a:lnTo>
                    <a:lnTo>
                      <a:pt x="83901" y="511799"/>
                    </a:lnTo>
                    <a:lnTo>
                      <a:pt x="83901" y="510121"/>
                    </a:lnTo>
                    <a:lnTo>
                      <a:pt x="83901" y="507883"/>
                    </a:lnTo>
                    <a:lnTo>
                      <a:pt x="85579" y="507883"/>
                    </a:lnTo>
                    <a:lnTo>
                      <a:pt x="85579" y="506205"/>
                    </a:lnTo>
                    <a:lnTo>
                      <a:pt x="87257" y="506205"/>
                    </a:lnTo>
                    <a:lnTo>
                      <a:pt x="89495" y="506205"/>
                    </a:lnTo>
                    <a:lnTo>
                      <a:pt x="91173" y="506205"/>
                    </a:lnTo>
                    <a:lnTo>
                      <a:pt x="91173" y="504527"/>
                    </a:lnTo>
                    <a:lnTo>
                      <a:pt x="92851" y="504527"/>
                    </a:lnTo>
                    <a:lnTo>
                      <a:pt x="92851" y="502849"/>
                    </a:lnTo>
                    <a:lnTo>
                      <a:pt x="94529" y="502849"/>
                    </a:lnTo>
                    <a:lnTo>
                      <a:pt x="96207" y="502849"/>
                    </a:lnTo>
                    <a:lnTo>
                      <a:pt x="96207" y="504527"/>
                    </a:lnTo>
                    <a:lnTo>
                      <a:pt x="98444" y="504527"/>
                    </a:lnTo>
                    <a:lnTo>
                      <a:pt x="98444" y="506205"/>
                    </a:lnTo>
                    <a:lnTo>
                      <a:pt x="98444" y="504527"/>
                    </a:lnTo>
                    <a:lnTo>
                      <a:pt x="98444" y="506205"/>
                    </a:lnTo>
                    <a:lnTo>
                      <a:pt x="100122" y="506205"/>
                    </a:lnTo>
                    <a:lnTo>
                      <a:pt x="100122" y="507883"/>
                    </a:lnTo>
                    <a:lnTo>
                      <a:pt x="100122" y="510121"/>
                    </a:lnTo>
                    <a:lnTo>
                      <a:pt x="100122" y="511799"/>
                    </a:lnTo>
                    <a:lnTo>
                      <a:pt x="101800" y="511799"/>
                    </a:lnTo>
                    <a:lnTo>
                      <a:pt x="103478" y="511799"/>
                    </a:lnTo>
                    <a:lnTo>
                      <a:pt x="105156" y="511799"/>
                    </a:lnTo>
                    <a:lnTo>
                      <a:pt x="107394" y="511799"/>
                    </a:lnTo>
                    <a:lnTo>
                      <a:pt x="109072" y="511799"/>
                    </a:lnTo>
                    <a:lnTo>
                      <a:pt x="109072" y="513477"/>
                    </a:lnTo>
                    <a:lnTo>
                      <a:pt x="110750" y="513477"/>
                    </a:lnTo>
                    <a:lnTo>
                      <a:pt x="109072" y="513477"/>
                    </a:lnTo>
                    <a:lnTo>
                      <a:pt x="110750" y="513477"/>
                    </a:lnTo>
                    <a:lnTo>
                      <a:pt x="110750" y="515155"/>
                    </a:lnTo>
                    <a:lnTo>
                      <a:pt x="112428" y="515155"/>
                    </a:lnTo>
                    <a:lnTo>
                      <a:pt x="114106" y="515155"/>
                    </a:lnTo>
                    <a:lnTo>
                      <a:pt x="115784" y="515155"/>
                    </a:lnTo>
                    <a:lnTo>
                      <a:pt x="118021" y="515155"/>
                    </a:lnTo>
                    <a:lnTo>
                      <a:pt x="119699" y="513477"/>
                    </a:lnTo>
                    <a:lnTo>
                      <a:pt x="121377" y="513477"/>
                    </a:lnTo>
                    <a:lnTo>
                      <a:pt x="121377" y="511799"/>
                    </a:lnTo>
                    <a:lnTo>
                      <a:pt x="123055" y="511799"/>
                    </a:lnTo>
                    <a:lnTo>
                      <a:pt x="123055" y="510121"/>
                    </a:lnTo>
                    <a:lnTo>
                      <a:pt x="123055" y="507883"/>
                    </a:lnTo>
                    <a:lnTo>
                      <a:pt x="124733" y="507883"/>
                    </a:lnTo>
                    <a:lnTo>
                      <a:pt x="123055" y="507883"/>
                    </a:lnTo>
                    <a:lnTo>
                      <a:pt x="124733" y="507883"/>
                    </a:lnTo>
                    <a:lnTo>
                      <a:pt x="124733" y="506205"/>
                    </a:lnTo>
                    <a:lnTo>
                      <a:pt x="126971" y="506205"/>
                    </a:lnTo>
                    <a:lnTo>
                      <a:pt x="128649" y="506205"/>
                    </a:lnTo>
                    <a:lnTo>
                      <a:pt x="128649" y="504527"/>
                    </a:lnTo>
                    <a:lnTo>
                      <a:pt x="130327" y="504527"/>
                    </a:lnTo>
                    <a:lnTo>
                      <a:pt x="130327" y="502849"/>
                    </a:lnTo>
                    <a:lnTo>
                      <a:pt x="130327" y="501171"/>
                    </a:lnTo>
                    <a:lnTo>
                      <a:pt x="133683" y="498934"/>
                    </a:lnTo>
                    <a:lnTo>
                      <a:pt x="133683" y="497256"/>
                    </a:lnTo>
                    <a:lnTo>
                      <a:pt x="133683" y="495578"/>
                    </a:lnTo>
                    <a:lnTo>
                      <a:pt x="135920" y="495578"/>
                    </a:lnTo>
                    <a:lnTo>
                      <a:pt x="135920" y="493900"/>
                    </a:lnTo>
                    <a:lnTo>
                      <a:pt x="137598" y="492222"/>
                    </a:lnTo>
                    <a:lnTo>
                      <a:pt x="139276" y="492222"/>
                    </a:lnTo>
                    <a:lnTo>
                      <a:pt x="139276" y="489984"/>
                    </a:lnTo>
                    <a:lnTo>
                      <a:pt x="139276" y="489984"/>
                    </a:lnTo>
                    <a:lnTo>
                      <a:pt x="140954" y="489984"/>
                    </a:lnTo>
                    <a:lnTo>
                      <a:pt x="142632" y="489984"/>
                    </a:lnTo>
                    <a:lnTo>
                      <a:pt x="142632" y="492222"/>
                    </a:lnTo>
                    <a:lnTo>
                      <a:pt x="144310" y="492222"/>
                    </a:lnTo>
                    <a:lnTo>
                      <a:pt x="144310" y="493900"/>
                    </a:lnTo>
                    <a:lnTo>
                      <a:pt x="144310" y="493900"/>
                    </a:lnTo>
                    <a:lnTo>
                      <a:pt x="146548" y="493900"/>
                    </a:lnTo>
                    <a:lnTo>
                      <a:pt x="148226" y="493900"/>
                    </a:lnTo>
                    <a:lnTo>
                      <a:pt x="149904" y="493900"/>
                    </a:lnTo>
                    <a:lnTo>
                      <a:pt x="151582" y="493900"/>
                    </a:lnTo>
                    <a:lnTo>
                      <a:pt x="153260" y="493900"/>
                    </a:lnTo>
                    <a:lnTo>
                      <a:pt x="155497" y="493900"/>
                    </a:lnTo>
                    <a:lnTo>
                      <a:pt x="157175" y="493900"/>
                    </a:lnTo>
                    <a:lnTo>
                      <a:pt x="158853" y="493900"/>
                    </a:lnTo>
                    <a:lnTo>
                      <a:pt x="160531" y="493900"/>
                    </a:lnTo>
                    <a:lnTo>
                      <a:pt x="162209" y="493900"/>
                    </a:lnTo>
                    <a:lnTo>
                      <a:pt x="162209" y="492222"/>
                    </a:lnTo>
                    <a:lnTo>
                      <a:pt x="164447" y="492222"/>
                    </a:lnTo>
                    <a:lnTo>
                      <a:pt x="164447" y="489984"/>
                    </a:lnTo>
                    <a:lnTo>
                      <a:pt x="166125" y="489984"/>
                    </a:lnTo>
                    <a:lnTo>
                      <a:pt x="166125" y="488306"/>
                    </a:lnTo>
                    <a:lnTo>
                      <a:pt x="166125" y="486628"/>
                    </a:lnTo>
                    <a:lnTo>
                      <a:pt x="167803" y="486628"/>
                    </a:lnTo>
                    <a:lnTo>
                      <a:pt x="167803" y="484950"/>
                    </a:lnTo>
                    <a:lnTo>
                      <a:pt x="169481" y="484950"/>
                    </a:lnTo>
                    <a:lnTo>
                      <a:pt x="169481" y="483272"/>
                    </a:lnTo>
                    <a:lnTo>
                      <a:pt x="171159" y="483272"/>
                    </a:lnTo>
                    <a:lnTo>
                      <a:pt x="171159" y="481594"/>
                    </a:lnTo>
                    <a:lnTo>
                      <a:pt x="171159" y="479357"/>
                    </a:lnTo>
                    <a:lnTo>
                      <a:pt x="172837" y="477679"/>
                    </a:lnTo>
                    <a:lnTo>
                      <a:pt x="175074" y="476001"/>
                    </a:lnTo>
                    <a:lnTo>
                      <a:pt x="175074" y="474323"/>
                    </a:lnTo>
                    <a:lnTo>
                      <a:pt x="175074" y="472645"/>
                    </a:lnTo>
                    <a:lnTo>
                      <a:pt x="175074" y="472645"/>
                    </a:lnTo>
                    <a:lnTo>
                      <a:pt x="175074" y="472645"/>
                    </a:lnTo>
                    <a:lnTo>
                      <a:pt x="172837" y="472645"/>
                    </a:lnTo>
                    <a:lnTo>
                      <a:pt x="172837" y="470407"/>
                    </a:lnTo>
                    <a:lnTo>
                      <a:pt x="172837" y="468729"/>
                    </a:lnTo>
                    <a:lnTo>
                      <a:pt x="171159" y="467051"/>
                    </a:lnTo>
                    <a:lnTo>
                      <a:pt x="171159" y="465373"/>
                    </a:lnTo>
                    <a:lnTo>
                      <a:pt x="169481" y="461458"/>
                    </a:lnTo>
                    <a:lnTo>
                      <a:pt x="169481" y="459780"/>
                    </a:lnTo>
                    <a:lnTo>
                      <a:pt x="169481" y="458102"/>
                    </a:lnTo>
                    <a:lnTo>
                      <a:pt x="169481" y="456424"/>
                    </a:lnTo>
                    <a:lnTo>
                      <a:pt x="169481" y="454746"/>
                    </a:lnTo>
                    <a:lnTo>
                      <a:pt x="169481" y="453068"/>
                    </a:lnTo>
                    <a:lnTo>
                      <a:pt x="169481" y="450830"/>
                    </a:lnTo>
                    <a:lnTo>
                      <a:pt x="166125" y="449152"/>
                    </a:lnTo>
                    <a:lnTo>
                      <a:pt x="166125" y="447474"/>
                    </a:lnTo>
                    <a:lnTo>
                      <a:pt x="164447" y="444118"/>
                    </a:lnTo>
                    <a:lnTo>
                      <a:pt x="162209" y="444118"/>
                    </a:lnTo>
                    <a:lnTo>
                      <a:pt x="162209" y="441881"/>
                    </a:lnTo>
                    <a:lnTo>
                      <a:pt x="160531" y="441881"/>
                    </a:lnTo>
                    <a:lnTo>
                      <a:pt x="158853" y="441881"/>
                    </a:lnTo>
                    <a:lnTo>
                      <a:pt x="158853" y="440203"/>
                    </a:lnTo>
                    <a:lnTo>
                      <a:pt x="157175" y="440203"/>
                    </a:lnTo>
                    <a:lnTo>
                      <a:pt x="157175" y="440203"/>
                    </a:lnTo>
                    <a:lnTo>
                      <a:pt x="157175" y="438525"/>
                    </a:lnTo>
                    <a:lnTo>
                      <a:pt x="157175" y="436847"/>
                    </a:lnTo>
                    <a:lnTo>
                      <a:pt x="158853" y="436847"/>
                    </a:lnTo>
                    <a:lnTo>
                      <a:pt x="158853" y="435169"/>
                    </a:lnTo>
                    <a:lnTo>
                      <a:pt x="160531" y="435169"/>
                    </a:lnTo>
                    <a:lnTo>
                      <a:pt x="160531" y="436847"/>
                    </a:lnTo>
                    <a:lnTo>
                      <a:pt x="162209" y="436847"/>
                    </a:lnTo>
                    <a:lnTo>
                      <a:pt x="164447" y="436847"/>
                    </a:lnTo>
                    <a:lnTo>
                      <a:pt x="166125" y="436847"/>
                    </a:lnTo>
                    <a:lnTo>
                      <a:pt x="167803" y="436847"/>
                    </a:lnTo>
                    <a:lnTo>
                      <a:pt x="167803" y="435169"/>
                    </a:lnTo>
                    <a:lnTo>
                      <a:pt x="167803" y="435169"/>
                    </a:lnTo>
                    <a:lnTo>
                      <a:pt x="169481" y="435169"/>
                    </a:lnTo>
                    <a:lnTo>
                      <a:pt x="169481" y="432931"/>
                    </a:lnTo>
                    <a:lnTo>
                      <a:pt x="171159" y="431253"/>
                    </a:lnTo>
                    <a:lnTo>
                      <a:pt x="172837" y="431253"/>
                    </a:lnTo>
                    <a:lnTo>
                      <a:pt x="172837" y="429575"/>
                    </a:lnTo>
                    <a:lnTo>
                      <a:pt x="172837" y="427897"/>
                    </a:lnTo>
                    <a:lnTo>
                      <a:pt x="172837" y="426219"/>
                    </a:lnTo>
                    <a:lnTo>
                      <a:pt x="172837" y="424541"/>
                    </a:lnTo>
                    <a:lnTo>
                      <a:pt x="171159" y="422304"/>
                    </a:lnTo>
                    <a:lnTo>
                      <a:pt x="171159" y="420626"/>
                    </a:lnTo>
                    <a:lnTo>
                      <a:pt x="171159" y="418948"/>
                    </a:lnTo>
                    <a:lnTo>
                      <a:pt x="171159" y="418948"/>
                    </a:lnTo>
                    <a:lnTo>
                      <a:pt x="171159" y="418948"/>
                    </a:lnTo>
                    <a:lnTo>
                      <a:pt x="169481" y="418948"/>
                    </a:lnTo>
                    <a:lnTo>
                      <a:pt x="169481" y="417270"/>
                    </a:lnTo>
                    <a:lnTo>
                      <a:pt x="167803" y="417270"/>
                    </a:lnTo>
                    <a:lnTo>
                      <a:pt x="166125" y="417270"/>
                    </a:lnTo>
                    <a:lnTo>
                      <a:pt x="166125" y="415592"/>
                    </a:lnTo>
                    <a:lnTo>
                      <a:pt x="166125" y="413354"/>
                    </a:lnTo>
                    <a:lnTo>
                      <a:pt x="164447" y="413354"/>
                    </a:lnTo>
                    <a:lnTo>
                      <a:pt x="162209" y="415592"/>
                    </a:lnTo>
                    <a:lnTo>
                      <a:pt x="162209" y="417270"/>
                    </a:lnTo>
                    <a:lnTo>
                      <a:pt x="160531" y="417270"/>
                    </a:lnTo>
                    <a:lnTo>
                      <a:pt x="160531" y="418948"/>
                    </a:lnTo>
                    <a:lnTo>
                      <a:pt x="158853" y="418948"/>
                    </a:lnTo>
                    <a:lnTo>
                      <a:pt x="158853" y="420626"/>
                    </a:lnTo>
                    <a:lnTo>
                      <a:pt x="158853" y="422304"/>
                    </a:lnTo>
                    <a:lnTo>
                      <a:pt x="157175" y="422304"/>
                    </a:lnTo>
                    <a:lnTo>
                      <a:pt x="155497" y="422304"/>
                    </a:lnTo>
                    <a:lnTo>
                      <a:pt x="153260" y="422304"/>
                    </a:lnTo>
                    <a:lnTo>
                      <a:pt x="151582" y="422304"/>
                    </a:lnTo>
                    <a:lnTo>
                      <a:pt x="148226" y="422304"/>
                    </a:lnTo>
                    <a:lnTo>
                      <a:pt x="146548" y="422304"/>
                    </a:lnTo>
                    <a:lnTo>
                      <a:pt x="146548" y="424541"/>
                    </a:lnTo>
                    <a:lnTo>
                      <a:pt x="146548" y="426219"/>
                    </a:lnTo>
                    <a:lnTo>
                      <a:pt x="144310" y="426219"/>
                    </a:lnTo>
                    <a:lnTo>
                      <a:pt x="142632" y="426219"/>
                    </a:lnTo>
                    <a:lnTo>
                      <a:pt x="142632" y="424541"/>
                    </a:lnTo>
                    <a:lnTo>
                      <a:pt x="140954" y="424541"/>
                    </a:lnTo>
                    <a:lnTo>
                      <a:pt x="140954" y="426219"/>
                    </a:lnTo>
                    <a:lnTo>
                      <a:pt x="139276" y="426219"/>
                    </a:lnTo>
                    <a:lnTo>
                      <a:pt x="139276" y="427897"/>
                    </a:lnTo>
                    <a:lnTo>
                      <a:pt x="139276" y="429575"/>
                    </a:lnTo>
                    <a:lnTo>
                      <a:pt x="139276" y="431253"/>
                    </a:lnTo>
                    <a:lnTo>
                      <a:pt x="137598" y="431253"/>
                    </a:lnTo>
                    <a:lnTo>
                      <a:pt x="135920" y="431253"/>
                    </a:lnTo>
                    <a:lnTo>
                      <a:pt x="133683" y="431253"/>
                    </a:lnTo>
                    <a:lnTo>
                      <a:pt x="133683" y="432931"/>
                    </a:lnTo>
                    <a:lnTo>
                      <a:pt x="133683" y="435169"/>
                    </a:lnTo>
                    <a:lnTo>
                      <a:pt x="132005" y="435169"/>
                    </a:lnTo>
                    <a:lnTo>
                      <a:pt x="130327" y="435169"/>
                    </a:lnTo>
                    <a:lnTo>
                      <a:pt x="130327" y="436847"/>
                    </a:lnTo>
                    <a:lnTo>
                      <a:pt x="130327" y="438525"/>
                    </a:lnTo>
                    <a:lnTo>
                      <a:pt x="130327" y="440203"/>
                    </a:lnTo>
                    <a:lnTo>
                      <a:pt x="130327" y="441881"/>
                    </a:lnTo>
                    <a:lnTo>
                      <a:pt x="128649" y="441881"/>
                    </a:lnTo>
                    <a:lnTo>
                      <a:pt x="128649" y="444118"/>
                    </a:lnTo>
                    <a:lnTo>
                      <a:pt x="126971" y="444118"/>
                    </a:lnTo>
                    <a:lnTo>
                      <a:pt x="126971" y="444118"/>
                    </a:lnTo>
                    <a:lnTo>
                      <a:pt x="124733" y="441881"/>
                    </a:lnTo>
                    <a:lnTo>
                      <a:pt x="124733" y="440203"/>
                    </a:lnTo>
                    <a:lnTo>
                      <a:pt x="123055" y="440203"/>
                    </a:lnTo>
                    <a:lnTo>
                      <a:pt x="123055" y="438525"/>
                    </a:lnTo>
                    <a:lnTo>
                      <a:pt x="123055" y="436847"/>
                    </a:lnTo>
                    <a:lnTo>
                      <a:pt x="123055" y="436847"/>
                    </a:lnTo>
                    <a:lnTo>
                      <a:pt x="123055" y="435169"/>
                    </a:lnTo>
                    <a:lnTo>
                      <a:pt x="121377" y="435169"/>
                    </a:lnTo>
                    <a:lnTo>
                      <a:pt x="121377" y="432931"/>
                    </a:lnTo>
                    <a:lnTo>
                      <a:pt x="119699" y="432931"/>
                    </a:lnTo>
                    <a:lnTo>
                      <a:pt x="119699" y="431253"/>
                    </a:lnTo>
                    <a:lnTo>
                      <a:pt x="118021" y="431253"/>
                    </a:lnTo>
                    <a:lnTo>
                      <a:pt x="118021" y="429575"/>
                    </a:lnTo>
                    <a:lnTo>
                      <a:pt x="118021" y="427897"/>
                    </a:lnTo>
                    <a:lnTo>
                      <a:pt x="115784" y="427897"/>
                    </a:lnTo>
                    <a:lnTo>
                      <a:pt x="115784" y="429575"/>
                    </a:lnTo>
                    <a:lnTo>
                      <a:pt x="114106" y="429575"/>
                    </a:lnTo>
                    <a:lnTo>
                      <a:pt x="114106" y="431253"/>
                    </a:lnTo>
                    <a:lnTo>
                      <a:pt x="112428" y="431253"/>
                    </a:lnTo>
                    <a:lnTo>
                      <a:pt x="112428" y="432931"/>
                    </a:lnTo>
                    <a:lnTo>
                      <a:pt x="114106" y="435169"/>
                    </a:lnTo>
                    <a:lnTo>
                      <a:pt x="115784" y="435169"/>
                    </a:lnTo>
                    <a:lnTo>
                      <a:pt x="115784" y="436847"/>
                    </a:lnTo>
                    <a:lnTo>
                      <a:pt x="118021" y="436847"/>
                    </a:lnTo>
                    <a:lnTo>
                      <a:pt x="118021" y="438525"/>
                    </a:lnTo>
                    <a:lnTo>
                      <a:pt x="118021" y="440203"/>
                    </a:lnTo>
                    <a:lnTo>
                      <a:pt x="118021" y="441881"/>
                    </a:lnTo>
                    <a:lnTo>
                      <a:pt x="115784" y="441881"/>
                    </a:lnTo>
                    <a:lnTo>
                      <a:pt x="115784" y="440203"/>
                    </a:lnTo>
                    <a:lnTo>
                      <a:pt x="114106" y="440203"/>
                    </a:lnTo>
                    <a:lnTo>
                      <a:pt x="114106" y="438525"/>
                    </a:lnTo>
                    <a:lnTo>
                      <a:pt x="112428" y="436847"/>
                    </a:lnTo>
                    <a:lnTo>
                      <a:pt x="110750" y="436847"/>
                    </a:lnTo>
                    <a:lnTo>
                      <a:pt x="110750" y="435169"/>
                    </a:lnTo>
                    <a:lnTo>
                      <a:pt x="109072" y="435169"/>
                    </a:lnTo>
                    <a:lnTo>
                      <a:pt x="109072" y="432931"/>
                    </a:lnTo>
                    <a:lnTo>
                      <a:pt x="107394" y="432931"/>
                    </a:lnTo>
                    <a:lnTo>
                      <a:pt x="105156" y="432931"/>
                    </a:lnTo>
                    <a:lnTo>
                      <a:pt x="103478" y="432931"/>
                    </a:lnTo>
                    <a:lnTo>
                      <a:pt x="101800" y="431253"/>
                    </a:lnTo>
                    <a:lnTo>
                      <a:pt x="100122" y="431253"/>
                    </a:lnTo>
                    <a:lnTo>
                      <a:pt x="100122" y="432931"/>
                    </a:lnTo>
                    <a:lnTo>
                      <a:pt x="98444" y="432931"/>
                    </a:lnTo>
                    <a:lnTo>
                      <a:pt x="96207" y="432931"/>
                    </a:lnTo>
                    <a:lnTo>
                      <a:pt x="94529" y="432931"/>
                    </a:lnTo>
                    <a:lnTo>
                      <a:pt x="92851" y="432931"/>
                    </a:lnTo>
                    <a:lnTo>
                      <a:pt x="91173" y="432931"/>
                    </a:lnTo>
                    <a:lnTo>
                      <a:pt x="89495" y="432931"/>
                    </a:lnTo>
                    <a:lnTo>
                      <a:pt x="87257" y="432931"/>
                    </a:lnTo>
                    <a:lnTo>
                      <a:pt x="87257" y="435169"/>
                    </a:lnTo>
                    <a:lnTo>
                      <a:pt x="85579" y="435169"/>
                    </a:lnTo>
                    <a:lnTo>
                      <a:pt x="83901" y="435169"/>
                    </a:lnTo>
                    <a:lnTo>
                      <a:pt x="82223" y="435169"/>
                    </a:lnTo>
                    <a:lnTo>
                      <a:pt x="82223" y="436847"/>
                    </a:lnTo>
                    <a:lnTo>
                      <a:pt x="80545" y="436847"/>
                    </a:lnTo>
                    <a:lnTo>
                      <a:pt x="78308" y="436847"/>
                    </a:lnTo>
                    <a:lnTo>
                      <a:pt x="76630" y="436847"/>
                    </a:lnTo>
                    <a:lnTo>
                      <a:pt x="76630" y="438525"/>
                    </a:lnTo>
                    <a:lnTo>
                      <a:pt x="76630" y="440203"/>
                    </a:lnTo>
                    <a:lnTo>
                      <a:pt x="74952" y="440203"/>
                    </a:lnTo>
                    <a:lnTo>
                      <a:pt x="73274" y="440203"/>
                    </a:lnTo>
                    <a:lnTo>
                      <a:pt x="69918" y="440203"/>
                    </a:lnTo>
                    <a:lnTo>
                      <a:pt x="69918" y="438525"/>
                    </a:lnTo>
                    <a:lnTo>
                      <a:pt x="66002" y="436847"/>
                    </a:lnTo>
                    <a:lnTo>
                      <a:pt x="64324" y="436847"/>
                    </a:lnTo>
                    <a:lnTo>
                      <a:pt x="62646" y="436847"/>
                    </a:lnTo>
                    <a:lnTo>
                      <a:pt x="60968" y="436847"/>
                    </a:lnTo>
                    <a:lnTo>
                      <a:pt x="57053" y="435169"/>
                    </a:lnTo>
                    <a:lnTo>
                      <a:pt x="55375" y="435169"/>
                    </a:lnTo>
                    <a:lnTo>
                      <a:pt x="53697" y="435169"/>
                    </a:lnTo>
                    <a:lnTo>
                      <a:pt x="52019" y="435169"/>
                    </a:lnTo>
                    <a:lnTo>
                      <a:pt x="49781" y="435169"/>
                    </a:lnTo>
                    <a:lnTo>
                      <a:pt x="49781" y="432931"/>
                    </a:lnTo>
                    <a:lnTo>
                      <a:pt x="46425" y="432931"/>
                    </a:lnTo>
                    <a:lnTo>
                      <a:pt x="46425" y="431253"/>
                    </a:lnTo>
                    <a:lnTo>
                      <a:pt x="44747" y="431253"/>
                    </a:lnTo>
                    <a:lnTo>
                      <a:pt x="43069" y="431253"/>
                    </a:lnTo>
                    <a:lnTo>
                      <a:pt x="41391" y="431253"/>
                    </a:lnTo>
                    <a:lnTo>
                      <a:pt x="41391" y="429575"/>
                    </a:lnTo>
                    <a:lnTo>
                      <a:pt x="39154" y="429575"/>
                    </a:lnTo>
                    <a:lnTo>
                      <a:pt x="39154" y="427897"/>
                    </a:lnTo>
                    <a:lnTo>
                      <a:pt x="39154" y="426219"/>
                    </a:lnTo>
                    <a:lnTo>
                      <a:pt x="37476" y="424541"/>
                    </a:lnTo>
                    <a:lnTo>
                      <a:pt x="37476" y="422304"/>
                    </a:lnTo>
                    <a:lnTo>
                      <a:pt x="37476" y="420626"/>
                    </a:lnTo>
                    <a:lnTo>
                      <a:pt x="37476" y="418948"/>
                    </a:lnTo>
                    <a:lnTo>
                      <a:pt x="39154" y="418948"/>
                    </a:lnTo>
                    <a:lnTo>
                      <a:pt x="39154" y="417270"/>
                    </a:lnTo>
                    <a:lnTo>
                      <a:pt x="39154" y="418948"/>
                    </a:lnTo>
                    <a:lnTo>
                      <a:pt x="39154" y="417270"/>
                    </a:lnTo>
                    <a:lnTo>
                      <a:pt x="39154" y="415592"/>
                    </a:lnTo>
                    <a:lnTo>
                      <a:pt x="39154" y="413354"/>
                    </a:lnTo>
                    <a:lnTo>
                      <a:pt x="37476" y="413354"/>
                    </a:lnTo>
                    <a:lnTo>
                      <a:pt x="37476" y="411676"/>
                    </a:lnTo>
                    <a:lnTo>
                      <a:pt x="35798" y="411676"/>
                    </a:lnTo>
                    <a:lnTo>
                      <a:pt x="34120" y="411676"/>
                    </a:lnTo>
                    <a:lnTo>
                      <a:pt x="34120" y="409998"/>
                    </a:lnTo>
                    <a:lnTo>
                      <a:pt x="32442" y="409998"/>
                    </a:lnTo>
                    <a:lnTo>
                      <a:pt x="32442" y="408320"/>
                    </a:lnTo>
                    <a:lnTo>
                      <a:pt x="32442" y="406642"/>
                    </a:lnTo>
                    <a:lnTo>
                      <a:pt x="30204" y="404405"/>
                    </a:lnTo>
                    <a:lnTo>
                      <a:pt x="28526" y="404405"/>
                    </a:lnTo>
                    <a:lnTo>
                      <a:pt x="26848" y="402727"/>
                    </a:lnTo>
                    <a:lnTo>
                      <a:pt x="26848" y="401049"/>
                    </a:lnTo>
                    <a:lnTo>
                      <a:pt x="26848" y="401049"/>
                    </a:lnTo>
                    <a:lnTo>
                      <a:pt x="28526" y="401049"/>
                    </a:lnTo>
                    <a:lnTo>
                      <a:pt x="30204" y="401049"/>
                    </a:lnTo>
                    <a:lnTo>
                      <a:pt x="32442" y="402727"/>
                    </a:lnTo>
                    <a:lnTo>
                      <a:pt x="34120" y="402727"/>
                    </a:lnTo>
                    <a:lnTo>
                      <a:pt x="34120" y="401049"/>
                    </a:lnTo>
                    <a:lnTo>
                      <a:pt x="35798" y="401049"/>
                    </a:lnTo>
                    <a:lnTo>
                      <a:pt x="37476" y="401049"/>
                    </a:lnTo>
                    <a:lnTo>
                      <a:pt x="37476" y="399371"/>
                    </a:lnTo>
                    <a:lnTo>
                      <a:pt x="37476" y="397693"/>
                    </a:lnTo>
                    <a:lnTo>
                      <a:pt x="37476" y="396015"/>
                    </a:lnTo>
                    <a:lnTo>
                      <a:pt x="39154" y="396015"/>
                    </a:lnTo>
                    <a:lnTo>
                      <a:pt x="39154" y="393777"/>
                    </a:lnTo>
                    <a:lnTo>
                      <a:pt x="41391" y="393777"/>
                    </a:lnTo>
                    <a:lnTo>
                      <a:pt x="43069" y="393777"/>
                    </a:lnTo>
                    <a:lnTo>
                      <a:pt x="44747" y="396015"/>
                    </a:lnTo>
                    <a:lnTo>
                      <a:pt x="46425" y="396015"/>
                    </a:lnTo>
                    <a:lnTo>
                      <a:pt x="48103" y="396015"/>
                    </a:lnTo>
                    <a:lnTo>
                      <a:pt x="48103" y="393777"/>
                    </a:lnTo>
                    <a:lnTo>
                      <a:pt x="46425" y="393777"/>
                    </a:lnTo>
                    <a:lnTo>
                      <a:pt x="44747" y="392099"/>
                    </a:lnTo>
                    <a:lnTo>
                      <a:pt x="43069" y="390421"/>
                    </a:lnTo>
                    <a:lnTo>
                      <a:pt x="41391" y="390421"/>
                    </a:lnTo>
                    <a:lnTo>
                      <a:pt x="39154" y="390421"/>
                    </a:lnTo>
                    <a:lnTo>
                      <a:pt x="37476" y="390421"/>
                    </a:lnTo>
                    <a:lnTo>
                      <a:pt x="37476" y="388743"/>
                    </a:lnTo>
                    <a:lnTo>
                      <a:pt x="35798" y="388743"/>
                    </a:lnTo>
                    <a:lnTo>
                      <a:pt x="34120" y="388743"/>
                    </a:lnTo>
                    <a:lnTo>
                      <a:pt x="32442" y="388743"/>
                    </a:lnTo>
                    <a:lnTo>
                      <a:pt x="30204" y="388743"/>
                    </a:lnTo>
                    <a:lnTo>
                      <a:pt x="28526" y="388743"/>
                    </a:lnTo>
                    <a:lnTo>
                      <a:pt x="28526" y="388743"/>
                    </a:lnTo>
                    <a:lnTo>
                      <a:pt x="28526" y="388743"/>
                    </a:lnTo>
                    <a:lnTo>
                      <a:pt x="26848" y="388743"/>
                    </a:lnTo>
                    <a:lnTo>
                      <a:pt x="25170" y="387065"/>
                    </a:lnTo>
                    <a:lnTo>
                      <a:pt x="23492" y="387065"/>
                    </a:lnTo>
                    <a:lnTo>
                      <a:pt x="21255" y="387065"/>
                    </a:lnTo>
                    <a:lnTo>
                      <a:pt x="19577" y="387065"/>
                    </a:lnTo>
                    <a:lnTo>
                      <a:pt x="17899" y="387065"/>
                    </a:lnTo>
                    <a:lnTo>
                      <a:pt x="16221" y="387065"/>
                    </a:lnTo>
                    <a:lnTo>
                      <a:pt x="14543" y="387065"/>
                    </a:lnTo>
                    <a:lnTo>
                      <a:pt x="14543" y="384828"/>
                    </a:lnTo>
                    <a:lnTo>
                      <a:pt x="12865" y="383150"/>
                    </a:lnTo>
                    <a:lnTo>
                      <a:pt x="10627" y="383150"/>
                    </a:lnTo>
                    <a:lnTo>
                      <a:pt x="10627" y="381472"/>
                    </a:lnTo>
                    <a:lnTo>
                      <a:pt x="8949" y="381472"/>
                    </a:lnTo>
                    <a:lnTo>
                      <a:pt x="8949" y="379794"/>
                    </a:lnTo>
                    <a:lnTo>
                      <a:pt x="7271" y="379794"/>
                    </a:lnTo>
                    <a:lnTo>
                      <a:pt x="5593" y="378116"/>
                    </a:lnTo>
                    <a:lnTo>
                      <a:pt x="3915" y="378116"/>
                    </a:lnTo>
                    <a:lnTo>
                      <a:pt x="3915" y="375878"/>
                    </a:lnTo>
                    <a:lnTo>
                      <a:pt x="1678" y="375878"/>
                    </a:lnTo>
                    <a:lnTo>
                      <a:pt x="0" y="375878"/>
                    </a:lnTo>
                    <a:lnTo>
                      <a:pt x="0" y="372522"/>
                    </a:lnTo>
                    <a:lnTo>
                      <a:pt x="1678" y="372522"/>
                    </a:lnTo>
                    <a:lnTo>
                      <a:pt x="3915" y="370844"/>
                    </a:lnTo>
                    <a:lnTo>
                      <a:pt x="5593" y="370844"/>
                    </a:lnTo>
                    <a:lnTo>
                      <a:pt x="5593" y="369166"/>
                    </a:lnTo>
                    <a:lnTo>
                      <a:pt x="7271" y="369166"/>
                    </a:lnTo>
                    <a:lnTo>
                      <a:pt x="8949" y="369166"/>
                    </a:lnTo>
                    <a:lnTo>
                      <a:pt x="10627" y="369166"/>
                    </a:lnTo>
                    <a:lnTo>
                      <a:pt x="12865" y="367488"/>
                    </a:lnTo>
                    <a:lnTo>
                      <a:pt x="14543" y="367488"/>
                    </a:lnTo>
                    <a:lnTo>
                      <a:pt x="14543" y="365251"/>
                    </a:lnTo>
                    <a:lnTo>
                      <a:pt x="12865" y="365251"/>
                    </a:lnTo>
                    <a:lnTo>
                      <a:pt x="12865" y="363573"/>
                    </a:lnTo>
                    <a:lnTo>
                      <a:pt x="14543" y="363573"/>
                    </a:lnTo>
                    <a:lnTo>
                      <a:pt x="14543" y="361895"/>
                    </a:lnTo>
                    <a:lnTo>
                      <a:pt x="14543" y="360217"/>
                    </a:lnTo>
                    <a:lnTo>
                      <a:pt x="16221" y="360217"/>
                    </a:lnTo>
                    <a:lnTo>
                      <a:pt x="16221" y="358539"/>
                    </a:lnTo>
                    <a:lnTo>
                      <a:pt x="19577" y="358539"/>
                    </a:lnTo>
                    <a:lnTo>
                      <a:pt x="19577" y="360217"/>
                    </a:lnTo>
                    <a:lnTo>
                      <a:pt x="21255" y="360217"/>
                    </a:lnTo>
                    <a:lnTo>
                      <a:pt x="23492" y="358539"/>
                    </a:lnTo>
                    <a:lnTo>
                      <a:pt x="25170" y="358539"/>
                    </a:lnTo>
                    <a:lnTo>
                      <a:pt x="25170" y="356301"/>
                    </a:lnTo>
                    <a:lnTo>
                      <a:pt x="26848" y="356301"/>
                    </a:lnTo>
                    <a:lnTo>
                      <a:pt x="26848" y="354623"/>
                    </a:lnTo>
                    <a:lnTo>
                      <a:pt x="26848" y="354623"/>
                    </a:lnTo>
                    <a:lnTo>
                      <a:pt x="26848" y="352945"/>
                    </a:lnTo>
                    <a:lnTo>
                      <a:pt x="26848" y="352945"/>
                    </a:lnTo>
                    <a:lnTo>
                      <a:pt x="26848" y="351267"/>
                    </a:lnTo>
                    <a:lnTo>
                      <a:pt x="28526" y="351267"/>
                    </a:lnTo>
                    <a:lnTo>
                      <a:pt x="28526" y="351267"/>
                    </a:lnTo>
                    <a:lnTo>
                      <a:pt x="30204" y="351267"/>
                    </a:lnTo>
                    <a:lnTo>
                      <a:pt x="30204" y="349589"/>
                    </a:lnTo>
                    <a:lnTo>
                      <a:pt x="32442" y="347352"/>
                    </a:lnTo>
                    <a:lnTo>
                      <a:pt x="34120" y="345674"/>
                    </a:lnTo>
                    <a:lnTo>
                      <a:pt x="35798" y="345674"/>
                    </a:lnTo>
                    <a:lnTo>
                      <a:pt x="37476" y="345674"/>
                    </a:lnTo>
                    <a:lnTo>
                      <a:pt x="39154" y="342318"/>
                    </a:lnTo>
                    <a:lnTo>
                      <a:pt x="39154" y="343996"/>
                    </a:lnTo>
                    <a:lnTo>
                      <a:pt x="39154" y="342318"/>
                    </a:lnTo>
                    <a:lnTo>
                      <a:pt x="41391" y="342318"/>
                    </a:lnTo>
                    <a:lnTo>
                      <a:pt x="43069" y="340640"/>
                    </a:lnTo>
                    <a:lnTo>
                      <a:pt x="44747" y="340640"/>
                    </a:lnTo>
                    <a:lnTo>
                      <a:pt x="44747" y="342318"/>
                    </a:lnTo>
                    <a:lnTo>
                      <a:pt x="46425" y="342318"/>
                    </a:lnTo>
                    <a:lnTo>
                      <a:pt x="46425" y="343996"/>
                    </a:lnTo>
                    <a:lnTo>
                      <a:pt x="46425" y="345674"/>
                    </a:lnTo>
                    <a:lnTo>
                      <a:pt x="49781" y="345674"/>
                    </a:lnTo>
                    <a:lnTo>
                      <a:pt x="52019" y="345674"/>
                    </a:lnTo>
                    <a:lnTo>
                      <a:pt x="53697" y="345674"/>
                    </a:lnTo>
                    <a:lnTo>
                      <a:pt x="55375" y="345674"/>
                    </a:lnTo>
                    <a:lnTo>
                      <a:pt x="57053" y="345674"/>
                    </a:lnTo>
                    <a:lnTo>
                      <a:pt x="57053" y="343996"/>
                    </a:lnTo>
                    <a:lnTo>
                      <a:pt x="58731" y="343996"/>
                    </a:lnTo>
                    <a:lnTo>
                      <a:pt x="58731" y="342318"/>
                    </a:lnTo>
                    <a:lnTo>
                      <a:pt x="58731" y="340640"/>
                    </a:lnTo>
                    <a:lnTo>
                      <a:pt x="57053" y="340640"/>
                    </a:lnTo>
                    <a:lnTo>
                      <a:pt x="57053" y="338962"/>
                    </a:lnTo>
                    <a:lnTo>
                      <a:pt x="55375" y="338962"/>
                    </a:lnTo>
                    <a:lnTo>
                      <a:pt x="53697" y="338962"/>
                    </a:lnTo>
                    <a:lnTo>
                      <a:pt x="52019" y="338962"/>
                    </a:lnTo>
                    <a:lnTo>
                      <a:pt x="52019" y="336724"/>
                    </a:lnTo>
                    <a:lnTo>
                      <a:pt x="52019" y="335046"/>
                    </a:lnTo>
                    <a:lnTo>
                      <a:pt x="53697" y="335046"/>
                    </a:lnTo>
                    <a:lnTo>
                      <a:pt x="55375" y="333368"/>
                    </a:lnTo>
                    <a:lnTo>
                      <a:pt x="55375" y="331690"/>
                    </a:lnTo>
                    <a:lnTo>
                      <a:pt x="57053" y="331690"/>
                    </a:lnTo>
                    <a:lnTo>
                      <a:pt x="57053" y="330012"/>
                    </a:lnTo>
                    <a:lnTo>
                      <a:pt x="58731" y="330012"/>
                    </a:lnTo>
                    <a:lnTo>
                      <a:pt x="60968" y="327775"/>
                    </a:lnTo>
                    <a:lnTo>
                      <a:pt x="60968" y="327775"/>
                    </a:lnTo>
                    <a:lnTo>
                      <a:pt x="62646" y="326097"/>
                    </a:lnTo>
                    <a:lnTo>
                      <a:pt x="64324" y="324419"/>
                    </a:lnTo>
                    <a:lnTo>
                      <a:pt x="64324" y="326097"/>
                    </a:lnTo>
                    <a:lnTo>
                      <a:pt x="64324" y="326097"/>
                    </a:lnTo>
                    <a:lnTo>
                      <a:pt x="66002" y="326097"/>
                    </a:lnTo>
                    <a:lnTo>
                      <a:pt x="67680" y="326097"/>
                    </a:lnTo>
                    <a:lnTo>
                      <a:pt x="69918" y="324419"/>
                    </a:lnTo>
                    <a:lnTo>
                      <a:pt x="71596" y="324419"/>
                    </a:lnTo>
                    <a:lnTo>
                      <a:pt x="73274" y="326097"/>
                    </a:lnTo>
                    <a:lnTo>
                      <a:pt x="73274" y="326097"/>
                    </a:lnTo>
                    <a:lnTo>
                      <a:pt x="74952" y="326097"/>
                    </a:lnTo>
                    <a:lnTo>
                      <a:pt x="74952" y="324419"/>
                    </a:lnTo>
                    <a:lnTo>
                      <a:pt x="74952" y="322741"/>
                    </a:lnTo>
                    <a:lnTo>
                      <a:pt x="76630" y="322741"/>
                    </a:lnTo>
                    <a:lnTo>
                      <a:pt x="78308" y="321063"/>
                    </a:lnTo>
                    <a:lnTo>
                      <a:pt x="80545" y="318825"/>
                    </a:lnTo>
                    <a:lnTo>
                      <a:pt x="82223" y="318825"/>
                    </a:lnTo>
                    <a:lnTo>
                      <a:pt x="82223" y="317147"/>
                    </a:lnTo>
                    <a:lnTo>
                      <a:pt x="83901" y="317147"/>
                    </a:lnTo>
                    <a:lnTo>
                      <a:pt x="87257" y="317147"/>
                    </a:lnTo>
                    <a:lnTo>
                      <a:pt x="92851" y="315469"/>
                    </a:lnTo>
                    <a:lnTo>
                      <a:pt x="96207" y="315469"/>
                    </a:lnTo>
                    <a:lnTo>
                      <a:pt x="98444" y="315469"/>
                    </a:lnTo>
                    <a:lnTo>
                      <a:pt x="98444" y="317147"/>
                    </a:lnTo>
                    <a:lnTo>
                      <a:pt x="100122" y="317147"/>
                    </a:lnTo>
                    <a:lnTo>
                      <a:pt x="100122" y="317147"/>
                    </a:lnTo>
                    <a:lnTo>
                      <a:pt x="101800" y="317147"/>
                    </a:lnTo>
                    <a:lnTo>
                      <a:pt x="103478" y="317147"/>
                    </a:lnTo>
                    <a:lnTo>
                      <a:pt x="103478" y="318825"/>
                    </a:lnTo>
                    <a:lnTo>
                      <a:pt x="103478" y="321063"/>
                    </a:lnTo>
                    <a:lnTo>
                      <a:pt x="103478" y="322741"/>
                    </a:lnTo>
                    <a:lnTo>
                      <a:pt x="103478" y="324419"/>
                    </a:lnTo>
                    <a:lnTo>
                      <a:pt x="101800" y="324419"/>
                    </a:lnTo>
                    <a:lnTo>
                      <a:pt x="100122" y="326097"/>
                    </a:lnTo>
                    <a:lnTo>
                      <a:pt x="100122" y="327775"/>
                    </a:lnTo>
                    <a:lnTo>
                      <a:pt x="100122" y="330012"/>
                    </a:lnTo>
                    <a:lnTo>
                      <a:pt x="100122" y="331690"/>
                    </a:lnTo>
                    <a:lnTo>
                      <a:pt x="100122" y="333368"/>
                    </a:lnTo>
                    <a:lnTo>
                      <a:pt x="100122" y="335046"/>
                    </a:lnTo>
                    <a:lnTo>
                      <a:pt x="100122" y="336724"/>
                    </a:lnTo>
                    <a:lnTo>
                      <a:pt x="98444" y="338962"/>
                    </a:lnTo>
                    <a:lnTo>
                      <a:pt x="96207" y="338962"/>
                    </a:lnTo>
                    <a:lnTo>
                      <a:pt x="96207" y="340640"/>
                    </a:lnTo>
                    <a:lnTo>
                      <a:pt x="98444" y="340640"/>
                    </a:lnTo>
                    <a:lnTo>
                      <a:pt x="100122" y="340640"/>
                    </a:lnTo>
                    <a:lnTo>
                      <a:pt x="100122" y="342318"/>
                    </a:lnTo>
                    <a:lnTo>
                      <a:pt x="100122" y="343996"/>
                    </a:lnTo>
                    <a:lnTo>
                      <a:pt x="101800" y="345674"/>
                    </a:lnTo>
                    <a:lnTo>
                      <a:pt x="103478" y="345674"/>
                    </a:lnTo>
                    <a:lnTo>
                      <a:pt x="103478" y="347352"/>
                    </a:lnTo>
                    <a:lnTo>
                      <a:pt x="105156" y="347352"/>
                    </a:lnTo>
                    <a:lnTo>
                      <a:pt x="107394" y="347352"/>
                    </a:lnTo>
                    <a:lnTo>
                      <a:pt x="109072" y="347352"/>
                    </a:lnTo>
                    <a:lnTo>
                      <a:pt x="109072" y="345674"/>
                    </a:lnTo>
                    <a:lnTo>
                      <a:pt x="110750" y="345674"/>
                    </a:lnTo>
                    <a:lnTo>
                      <a:pt x="112428" y="345674"/>
                    </a:lnTo>
                    <a:lnTo>
                      <a:pt x="112428" y="347352"/>
                    </a:lnTo>
                    <a:lnTo>
                      <a:pt x="114106" y="347352"/>
                    </a:lnTo>
                    <a:lnTo>
                      <a:pt x="115784" y="347352"/>
                    </a:lnTo>
                    <a:lnTo>
                      <a:pt x="118021" y="347352"/>
                    </a:lnTo>
                    <a:lnTo>
                      <a:pt x="119699" y="347352"/>
                    </a:lnTo>
                    <a:lnTo>
                      <a:pt x="121377" y="347352"/>
                    </a:lnTo>
                    <a:lnTo>
                      <a:pt x="121377" y="345674"/>
                    </a:lnTo>
                    <a:lnTo>
                      <a:pt x="123055" y="345674"/>
                    </a:lnTo>
                    <a:lnTo>
                      <a:pt x="124733" y="345674"/>
                    </a:lnTo>
                    <a:lnTo>
                      <a:pt x="126971" y="345674"/>
                    </a:lnTo>
                    <a:lnTo>
                      <a:pt x="128649" y="347352"/>
                    </a:lnTo>
                    <a:lnTo>
                      <a:pt x="128649" y="349589"/>
                    </a:lnTo>
                    <a:lnTo>
                      <a:pt x="128649" y="349589"/>
                    </a:lnTo>
                    <a:lnTo>
                      <a:pt x="130327" y="349589"/>
                    </a:lnTo>
                    <a:lnTo>
                      <a:pt x="130327" y="347352"/>
                    </a:lnTo>
                    <a:lnTo>
                      <a:pt x="132005" y="347352"/>
                    </a:lnTo>
                    <a:lnTo>
                      <a:pt x="133683" y="347352"/>
                    </a:lnTo>
                    <a:lnTo>
                      <a:pt x="133683" y="349589"/>
                    </a:lnTo>
                    <a:lnTo>
                      <a:pt x="135920" y="349589"/>
                    </a:lnTo>
                    <a:lnTo>
                      <a:pt x="137598" y="349589"/>
                    </a:lnTo>
                    <a:lnTo>
                      <a:pt x="139276" y="347352"/>
                    </a:lnTo>
                    <a:lnTo>
                      <a:pt x="140954" y="347352"/>
                    </a:lnTo>
                    <a:lnTo>
                      <a:pt x="140954" y="347352"/>
                    </a:lnTo>
                    <a:lnTo>
                      <a:pt x="142632" y="347352"/>
                    </a:lnTo>
                    <a:lnTo>
                      <a:pt x="144310" y="347352"/>
                    </a:lnTo>
                    <a:lnTo>
                      <a:pt x="146548" y="347352"/>
                    </a:lnTo>
                    <a:lnTo>
                      <a:pt x="146548" y="349589"/>
                    </a:lnTo>
                    <a:lnTo>
                      <a:pt x="148226" y="349589"/>
                    </a:lnTo>
                    <a:lnTo>
                      <a:pt x="149904" y="349589"/>
                    </a:lnTo>
                    <a:lnTo>
                      <a:pt x="149904" y="347352"/>
                    </a:lnTo>
                    <a:lnTo>
                      <a:pt x="151582" y="347352"/>
                    </a:lnTo>
                    <a:lnTo>
                      <a:pt x="149904" y="347352"/>
                    </a:lnTo>
                    <a:lnTo>
                      <a:pt x="151582" y="345674"/>
                    </a:lnTo>
                    <a:lnTo>
                      <a:pt x="153260" y="342318"/>
                    </a:lnTo>
                    <a:lnTo>
                      <a:pt x="153260" y="340640"/>
                    </a:lnTo>
                    <a:lnTo>
                      <a:pt x="153260" y="338962"/>
                    </a:lnTo>
                    <a:lnTo>
                      <a:pt x="155497" y="336724"/>
                    </a:lnTo>
                    <a:lnTo>
                      <a:pt x="157175" y="336724"/>
                    </a:lnTo>
                    <a:lnTo>
                      <a:pt x="157175" y="335046"/>
                    </a:lnTo>
                    <a:lnTo>
                      <a:pt x="158853" y="335046"/>
                    </a:lnTo>
                    <a:lnTo>
                      <a:pt x="160531" y="335046"/>
                    </a:lnTo>
                    <a:lnTo>
                      <a:pt x="160531" y="336724"/>
                    </a:lnTo>
                    <a:lnTo>
                      <a:pt x="162209" y="336724"/>
                    </a:lnTo>
                    <a:lnTo>
                      <a:pt x="162209" y="338962"/>
                    </a:lnTo>
                    <a:lnTo>
                      <a:pt x="164447" y="338962"/>
                    </a:lnTo>
                    <a:lnTo>
                      <a:pt x="166125" y="338962"/>
                    </a:lnTo>
                    <a:lnTo>
                      <a:pt x="166125" y="340640"/>
                    </a:lnTo>
                    <a:lnTo>
                      <a:pt x="166125" y="342318"/>
                    </a:lnTo>
                    <a:lnTo>
                      <a:pt x="166125" y="342318"/>
                    </a:lnTo>
                    <a:lnTo>
                      <a:pt x="167803" y="342318"/>
                    </a:lnTo>
                    <a:lnTo>
                      <a:pt x="167803" y="340640"/>
                    </a:lnTo>
                    <a:lnTo>
                      <a:pt x="169481" y="338962"/>
                    </a:lnTo>
                    <a:lnTo>
                      <a:pt x="169481" y="336724"/>
                    </a:lnTo>
                    <a:lnTo>
                      <a:pt x="167803" y="336724"/>
                    </a:lnTo>
                    <a:lnTo>
                      <a:pt x="167803" y="335046"/>
                    </a:lnTo>
                    <a:lnTo>
                      <a:pt x="166125" y="335046"/>
                    </a:lnTo>
                    <a:lnTo>
                      <a:pt x="166125" y="333368"/>
                    </a:lnTo>
                    <a:lnTo>
                      <a:pt x="166125" y="331690"/>
                    </a:lnTo>
                    <a:lnTo>
                      <a:pt x="164447" y="331690"/>
                    </a:lnTo>
                    <a:lnTo>
                      <a:pt x="164447" y="330012"/>
                    </a:lnTo>
                    <a:lnTo>
                      <a:pt x="162209" y="330012"/>
                    </a:lnTo>
                    <a:lnTo>
                      <a:pt x="160531" y="330012"/>
                    </a:lnTo>
                    <a:lnTo>
                      <a:pt x="158853" y="330012"/>
                    </a:lnTo>
                    <a:lnTo>
                      <a:pt x="158853" y="327775"/>
                    </a:lnTo>
                    <a:lnTo>
                      <a:pt x="157175" y="327775"/>
                    </a:lnTo>
                    <a:lnTo>
                      <a:pt x="155497" y="327775"/>
                    </a:lnTo>
                    <a:lnTo>
                      <a:pt x="153260" y="327775"/>
                    </a:lnTo>
                    <a:lnTo>
                      <a:pt x="151582" y="327775"/>
                    </a:lnTo>
                    <a:lnTo>
                      <a:pt x="149904" y="327775"/>
                    </a:lnTo>
                    <a:lnTo>
                      <a:pt x="148226" y="330012"/>
                    </a:lnTo>
                    <a:lnTo>
                      <a:pt x="146548" y="330012"/>
                    </a:lnTo>
                    <a:lnTo>
                      <a:pt x="146548" y="330012"/>
                    </a:lnTo>
                    <a:lnTo>
                      <a:pt x="146548" y="327775"/>
                    </a:lnTo>
                    <a:lnTo>
                      <a:pt x="146548" y="326097"/>
                    </a:lnTo>
                    <a:lnTo>
                      <a:pt x="148226" y="324419"/>
                    </a:lnTo>
                    <a:lnTo>
                      <a:pt x="148226" y="322741"/>
                    </a:lnTo>
                    <a:lnTo>
                      <a:pt x="146548" y="321063"/>
                    </a:lnTo>
                    <a:lnTo>
                      <a:pt x="140954" y="315469"/>
                    </a:lnTo>
                    <a:lnTo>
                      <a:pt x="140954" y="313791"/>
                    </a:lnTo>
                    <a:lnTo>
                      <a:pt x="140954" y="312113"/>
                    </a:lnTo>
                    <a:lnTo>
                      <a:pt x="139276" y="310435"/>
                    </a:lnTo>
                    <a:lnTo>
                      <a:pt x="139276" y="308198"/>
                    </a:lnTo>
                    <a:lnTo>
                      <a:pt x="137598" y="308198"/>
                    </a:lnTo>
                    <a:lnTo>
                      <a:pt x="135920" y="308198"/>
                    </a:lnTo>
                    <a:lnTo>
                      <a:pt x="133683" y="306520"/>
                    </a:lnTo>
                    <a:lnTo>
                      <a:pt x="132005" y="306520"/>
                    </a:lnTo>
                    <a:lnTo>
                      <a:pt x="132005" y="304842"/>
                    </a:lnTo>
                    <a:lnTo>
                      <a:pt x="130327" y="301486"/>
                    </a:lnTo>
                    <a:lnTo>
                      <a:pt x="130327" y="299248"/>
                    </a:lnTo>
                    <a:lnTo>
                      <a:pt x="130327" y="299248"/>
                    </a:lnTo>
                    <a:lnTo>
                      <a:pt x="130327" y="297570"/>
                    </a:lnTo>
                    <a:lnTo>
                      <a:pt x="132005" y="297570"/>
                    </a:lnTo>
                    <a:lnTo>
                      <a:pt x="132005" y="295892"/>
                    </a:lnTo>
                    <a:lnTo>
                      <a:pt x="133683" y="295892"/>
                    </a:lnTo>
                    <a:lnTo>
                      <a:pt x="135920" y="295892"/>
                    </a:lnTo>
                    <a:lnTo>
                      <a:pt x="137598" y="295892"/>
                    </a:lnTo>
                    <a:lnTo>
                      <a:pt x="137598" y="297570"/>
                    </a:lnTo>
                    <a:lnTo>
                      <a:pt x="139276" y="297570"/>
                    </a:lnTo>
                    <a:lnTo>
                      <a:pt x="139276" y="299248"/>
                    </a:lnTo>
                    <a:lnTo>
                      <a:pt x="139276" y="301486"/>
                    </a:lnTo>
                    <a:lnTo>
                      <a:pt x="140954" y="301486"/>
                    </a:lnTo>
                    <a:lnTo>
                      <a:pt x="140954" y="303164"/>
                    </a:lnTo>
                    <a:lnTo>
                      <a:pt x="142632" y="304842"/>
                    </a:lnTo>
                    <a:lnTo>
                      <a:pt x="144310" y="304842"/>
                    </a:lnTo>
                    <a:lnTo>
                      <a:pt x="144310" y="306520"/>
                    </a:lnTo>
                    <a:lnTo>
                      <a:pt x="144310" y="308198"/>
                    </a:lnTo>
                    <a:lnTo>
                      <a:pt x="142632" y="308198"/>
                    </a:lnTo>
                    <a:lnTo>
                      <a:pt x="144310" y="313791"/>
                    </a:lnTo>
                    <a:lnTo>
                      <a:pt x="144310" y="315469"/>
                    </a:lnTo>
                    <a:lnTo>
                      <a:pt x="146548" y="315469"/>
                    </a:lnTo>
                    <a:lnTo>
                      <a:pt x="146548" y="317147"/>
                    </a:lnTo>
                    <a:lnTo>
                      <a:pt x="148226" y="318825"/>
                    </a:lnTo>
                    <a:lnTo>
                      <a:pt x="149904" y="322741"/>
                    </a:lnTo>
                    <a:lnTo>
                      <a:pt x="151582" y="322741"/>
                    </a:lnTo>
                    <a:lnTo>
                      <a:pt x="153260" y="324419"/>
                    </a:lnTo>
                    <a:lnTo>
                      <a:pt x="155497" y="324419"/>
                    </a:lnTo>
                    <a:lnTo>
                      <a:pt x="157175" y="324419"/>
                    </a:lnTo>
                    <a:lnTo>
                      <a:pt x="158853" y="324419"/>
                    </a:lnTo>
                    <a:lnTo>
                      <a:pt x="158853" y="322741"/>
                    </a:lnTo>
                    <a:lnTo>
                      <a:pt x="160531" y="322741"/>
                    </a:lnTo>
                    <a:lnTo>
                      <a:pt x="162209" y="321063"/>
                    </a:lnTo>
                    <a:lnTo>
                      <a:pt x="164447" y="321063"/>
                    </a:lnTo>
                    <a:lnTo>
                      <a:pt x="164447" y="322741"/>
                    </a:lnTo>
                    <a:lnTo>
                      <a:pt x="166125" y="322741"/>
                    </a:lnTo>
                    <a:lnTo>
                      <a:pt x="167803" y="322741"/>
                    </a:lnTo>
                    <a:lnTo>
                      <a:pt x="169481" y="324419"/>
                    </a:lnTo>
                    <a:lnTo>
                      <a:pt x="169481" y="326097"/>
                    </a:lnTo>
                    <a:lnTo>
                      <a:pt x="171159" y="327775"/>
                    </a:lnTo>
                    <a:lnTo>
                      <a:pt x="172837" y="330012"/>
                    </a:lnTo>
                    <a:lnTo>
                      <a:pt x="175074" y="330012"/>
                    </a:lnTo>
                    <a:lnTo>
                      <a:pt x="176752" y="330012"/>
                    </a:lnTo>
                    <a:lnTo>
                      <a:pt x="178430" y="330012"/>
                    </a:lnTo>
                    <a:lnTo>
                      <a:pt x="180108" y="330012"/>
                    </a:lnTo>
                    <a:lnTo>
                      <a:pt x="181786" y="330012"/>
                    </a:lnTo>
                    <a:lnTo>
                      <a:pt x="184024" y="330012"/>
                    </a:lnTo>
                    <a:lnTo>
                      <a:pt x="184024" y="327775"/>
                    </a:lnTo>
                    <a:lnTo>
                      <a:pt x="185702" y="327775"/>
                    </a:lnTo>
                    <a:lnTo>
                      <a:pt x="187380" y="327775"/>
                    </a:lnTo>
                    <a:lnTo>
                      <a:pt x="187380" y="326097"/>
                    </a:lnTo>
                    <a:lnTo>
                      <a:pt x="187380" y="324419"/>
                    </a:lnTo>
                    <a:lnTo>
                      <a:pt x="187380" y="322741"/>
                    </a:lnTo>
                    <a:lnTo>
                      <a:pt x="187380" y="324419"/>
                    </a:lnTo>
                    <a:lnTo>
                      <a:pt x="187380" y="322741"/>
                    </a:lnTo>
                    <a:lnTo>
                      <a:pt x="187380" y="321063"/>
                    </a:lnTo>
                    <a:lnTo>
                      <a:pt x="187380" y="318825"/>
                    </a:lnTo>
                    <a:lnTo>
                      <a:pt x="185702" y="317147"/>
                    </a:lnTo>
                    <a:lnTo>
                      <a:pt x="184024" y="315469"/>
                    </a:lnTo>
                    <a:lnTo>
                      <a:pt x="181786" y="315469"/>
                    </a:lnTo>
                    <a:lnTo>
                      <a:pt x="181786" y="315469"/>
                    </a:lnTo>
                    <a:lnTo>
                      <a:pt x="180108" y="315469"/>
                    </a:lnTo>
                    <a:lnTo>
                      <a:pt x="178430" y="315469"/>
                    </a:lnTo>
                    <a:lnTo>
                      <a:pt x="176752" y="315469"/>
                    </a:lnTo>
                    <a:lnTo>
                      <a:pt x="175074" y="315469"/>
                    </a:lnTo>
                    <a:lnTo>
                      <a:pt x="175074" y="313791"/>
                    </a:lnTo>
                    <a:lnTo>
                      <a:pt x="175074" y="312113"/>
                    </a:lnTo>
                    <a:lnTo>
                      <a:pt x="172837" y="312113"/>
                    </a:lnTo>
                    <a:lnTo>
                      <a:pt x="171159" y="312113"/>
                    </a:lnTo>
                    <a:lnTo>
                      <a:pt x="169481" y="312113"/>
                    </a:lnTo>
                    <a:lnTo>
                      <a:pt x="167803" y="312113"/>
                    </a:lnTo>
                    <a:lnTo>
                      <a:pt x="166125" y="312113"/>
                    </a:lnTo>
                    <a:lnTo>
                      <a:pt x="164447" y="313791"/>
                    </a:lnTo>
                    <a:lnTo>
                      <a:pt x="164447" y="315469"/>
                    </a:lnTo>
                    <a:lnTo>
                      <a:pt x="164447" y="317147"/>
                    </a:lnTo>
                    <a:lnTo>
                      <a:pt x="162209" y="317147"/>
                    </a:lnTo>
                    <a:lnTo>
                      <a:pt x="162209" y="317147"/>
                    </a:lnTo>
                    <a:lnTo>
                      <a:pt x="160531" y="318825"/>
                    </a:lnTo>
                    <a:lnTo>
                      <a:pt x="158853" y="318825"/>
                    </a:lnTo>
                    <a:lnTo>
                      <a:pt x="157175" y="318825"/>
                    </a:lnTo>
                    <a:lnTo>
                      <a:pt x="157175" y="317147"/>
                    </a:lnTo>
                    <a:lnTo>
                      <a:pt x="155497" y="317147"/>
                    </a:lnTo>
                    <a:lnTo>
                      <a:pt x="155497" y="315469"/>
                    </a:lnTo>
                    <a:lnTo>
                      <a:pt x="153260" y="315469"/>
                    </a:lnTo>
                    <a:lnTo>
                      <a:pt x="151582" y="315469"/>
                    </a:lnTo>
                    <a:lnTo>
                      <a:pt x="151582" y="313791"/>
                    </a:lnTo>
                    <a:lnTo>
                      <a:pt x="151582" y="312113"/>
                    </a:lnTo>
                    <a:lnTo>
                      <a:pt x="149904" y="312113"/>
                    </a:lnTo>
                    <a:lnTo>
                      <a:pt x="148226" y="312113"/>
                    </a:lnTo>
                    <a:lnTo>
                      <a:pt x="148226" y="310435"/>
                    </a:lnTo>
                    <a:lnTo>
                      <a:pt x="148226" y="308198"/>
                    </a:lnTo>
                    <a:lnTo>
                      <a:pt x="148226" y="306520"/>
                    </a:lnTo>
                    <a:lnTo>
                      <a:pt x="148226" y="304842"/>
                    </a:lnTo>
                    <a:lnTo>
                      <a:pt x="148226" y="303164"/>
                    </a:lnTo>
                    <a:lnTo>
                      <a:pt x="148226" y="301486"/>
                    </a:lnTo>
                    <a:lnTo>
                      <a:pt x="149904" y="299248"/>
                    </a:lnTo>
                    <a:lnTo>
                      <a:pt x="148226" y="299248"/>
                    </a:lnTo>
                    <a:lnTo>
                      <a:pt x="148226" y="297570"/>
                    </a:lnTo>
                    <a:lnTo>
                      <a:pt x="149904" y="297570"/>
                    </a:lnTo>
                    <a:lnTo>
                      <a:pt x="151582" y="297570"/>
                    </a:lnTo>
                    <a:lnTo>
                      <a:pt x="151582" y="295892"/>
                    </a:lnTo>
                    <a:lnTo>
                      <a:pt x="151582" y="297570"/>
                    </a:lnTo>
                    <a:lnTo>
                      <a:pt x="151582" y="295892"/>
                    </a:lnTo>
                    <a:lnTo>
                      <a:pt x="151582" y="294214"/>
                    </a:lnTo>
                    <a:lnTo>
                      <a:pt x="153260" y="294214"/>
                    </a:lnTo>
                    <a:lnTo>
                      <a:pt x="155497" y="295892"/>
                    </a:lnTo>
                    <a:lnTo>
                      <a:pt x="157175" y="294214"/>
                    </a:lnTo>
                    <a:lnTo>
                      <a:pt x="157175" y="292536"/>
                    </a:lnTo>
                    <a:lnTo>
                      <a:pt x="155497" y="292536"/>
                    </a:lnTo>
                    <a:lnTo>
                      <a:pt x="153260" y="290299"/>
                    </a:lnTo>
                    <a:lnTo>
                      <a:pt x="151582" y="290299"/>
                    </a:lnTo>
                    <a:lnTo>
                      <a:pt x="151582" y="290299"/>
                    </a:lnTo>
                    <a:lnTo>
                      <a:pt x="149904" y="288621"/>
                    </a:lnTo>
                    <a:lnTo>
                      <a:pt x="148226" y="288621"/>
                    </a:lnTo>
                    <a:lnTo>
                      <a:pt x="146548" y="288621"/>
                    </a:lnTo>
                    <a:lnTo>
                      <a:pt x="144310" y="288621"/>
                    </a:lnTo>
                    <a:lnTo>
                      <a:pt x="140954" y="288621"/>
                    </a:lnTo>
                    <a:lnTo>
                      <a:pt x="140954" y="290299"/>
                    </a:lnTo>
                    <a:lnTo>
                      <a:pt x="139276" y="290299"/>
                    </a:lnTo>
                    <a:lnTo>
                      <a:pt x="139276" y="292536"/>
                    </a:lnTo>
                    <a:lnTo>
                      <a:pt x="137598" y="292536"/>
                    </a:lnTo>
                    <a:lnTo>
                      <a:pt x="135920" y="292536"/>
                    </a:lnTo>
                    <a:lnTo>
                      <a:pt x="133683" y="292536"/>
                    </a:lnTo>
                    <a:lnTo>
                      <a:pt x="132005" y="292536"/>
                    </a:lnTo>
                    <a:lnTo>
                      <a:pt x="130327" y="292536"/>
                    </a:lnTo>
                    <a:lnTo>
                      <a:pt x="128649" y="290299"/>
                    </a:lnTo>
                    <a:lnTo>
                      <a:pt x="128649" y="288621"/>
                    </a:lnTo>
                    <a:lnTo>
                      <a:pt x="128649" y="286943"/>
                    </a:lnTo>
                    <a:lnTo>
                      <a:pt x="126971" y="286943"/>
                    </a:lnTo>
                    <a:lnTo>
                      <a:pt x="126971" y="288621"/>
                    </a:lnTo>
                    <a:lnTo>
                      <a:pt x="124733" y="288621"/>
                    </a:lnTo>
                    <a:lnTo>
                      <a:pt x="123055" y="288621"/>
                    </a:lnTo>
                    <a:lnTo>
                      <a:pt x="121377" y="288621"/>
                    </a:lnTo>
                    <a:lnTo>
                      <a:pt x="121377" y="288621"/>
                    </a:lnTo>
                    <a:lnTo>
                      <a:pt x="119699" y="288621"/>
                    </a:lnTo>
                    <a:lnTo>
                      <a:pt x="118021" y="288621"/>
                    </a:lnTo>
                    <a:lnTo>
                      <a:pt x="115784" y="288621"/>
                    </a:lnTo>
                    <a:lnTo>
                      <a:pt x="115784" y="286943"/>
                    </a:lnTo>
                    <a:lnTo>
                      <a:pt x="114106" y="286943"/>
                    </a:lnTo>
                    <a:lnTo>
                      <a:pt x="112428" y="286943"/>
                    </a:lnTo>
                    <a:lnTo>
                      <a:pt x="110750" y="286943"/>
                    </a:lnTo>
                    <a:lnTo>
                      <a:pt x="105156" y="285265"/>
                    </a:lnTo>
                    <a:lnTo>
                      <a:pt x="103478" y="283587"/>
                    </a:lnTo>
                    <a:lnTo>
                      <a:pt x="103478" y="281909"/>
                    </a:lnTo>
                    <a:lnTo>
                      <a:pt x="103478" y="279671"/>
                    </a:lnTo>
                    <a:lnTo>
                      <a:pt x="103478" y="277993"/>
                    </a:lnTo>
                    <a:lnTo>
                      <a:pt x="103478" y="276315"/>
                    </a:lnTo>
                    <a:lnTo>
                      <a:pt x="101800" y="272959"/>
                    </a:lnTo>
                    <a:lnTo>
                      <a:pt x="101800" y="270722"/>
                    </a:lnTo>
                    <a:lnTo>
                      <a:pt x="101800" y="269044"/>
                    </a:lnTo>
                    <a:lnTo>
                      <a:pt x="101800" y="267366"/>
                    </a:lnTo>
                    <a:lnTo>
                      <a:pt x="101800" y="265688"/>
                    </a:lnTo>
                    <a:lnTo>
                      <a:pt x="100122" y="265688"/>
                    </a:lnTo>
                    <a:lnTo>
                      <a:pt x="100122" y="264010"/>
                    </a:lnTo>
                    <a:lnTo>
                      <a:pt x="98444" y="264010"/>
                    </a:lnTo>
                    <a:lnTo>
                      <a:pt x="96207" y="258416"/>
                    </a:lnTo>
                    <a:lnTo>
                      <a:pt x="96207" y="256738"/>
                    </a:lnTo>
                    <a:lnTo>
                      <a:pt x="94529" y="256738"/>
                    </a:lnTo>
                    <a:lnTo>
                      <a:pt x="94529" y="255060"/>
                    </a:lnTo>
                    <a:lnTo>
                      <a:pt x="94529" y="253382"/>
                    </a:lnTo>
                    <a:lnTo>
                      <a:pt x="92851" y="253382"/>
                    </a:lnTo>
                    <a:lnTo>
                      <a:pt x="92851" y="251145"/>
                    </a:lnTo>
                    <a:lnTo>
                      <a:pt x="91173" y="251145"/>
                    </a:lnTo>
                    <a:lnTo>
                      <a:pt x="89495" y="249467"/>
                    </a:lnTo>
                    <a:lnTo>
                      <a:pt x="87257" y="247789"/>
                    </a:lnTo>
                    <a:lnTo>
                      <a:pt x="85579" y="247789"/>
                    </a:lnTo>
                    <a:lnTo>
                      <a:pt x="85579" y="246111"/>
                    </a:lnTo>
                    <a:lnTo>
                      <a:pt x="83901" y="246111"/>
                    </a:lnTo>
                    <a:lnTo>
                      <a:pt x="82223" y="244433"/>
                    </a:lnTo>
                    <a:lnTo>
                      <a:pt x="82223" y="242195"/>
                    </a:lnTo>
                    <a:lnTo>
                      <a:pt x="80545" y="242195"/>
                    </a:lnTo>
                    <a:lnTo>
                      <a:pt x="76630" y="238839"/>
                    </a:lnTo>
                    <a:lnTo>
                      <a:pt x="74952" y="237161"/>
                    </a:lnTo>
                    <a:lnTo>
                      <a:pt x="73274" y="235483"/>
                    </a:lnTo>
                    <a:lnTo>
                      <a:pt x="71596" y="233246"/>
                    </a:lnTo>
                    <a:lnTo>
                      <a:pt x="69918" y="233246"/>
                    </a:lnTo>
                    <a:lnTo>
                      <a:pt x="69918" y="231568"/>
                    </a:lnTo>
                    <a:lnTo>
                      <a:pt x="67680" y="229890"/>
                    </a:lnTo>
                    <a:lnTo>
                      <a:pt x="66002" y="228212"/>
                    </a:lnTo>
                    <a:lnTo>
                      <a:pt x="64324" y="228212"/>
                    </a:lnTo>
                    <a:lnTo>
                      <a:pt x="64324" y="226534"/>
                    </a:lnTo>
                    <a:lnTo>
                      <a:pt x="62646" y="226534"/>
                    </a:lnTo>
                    <a:lnTo>
                      <a:pt x="58731" y="224856"/>
                    </a:lnTo>
                    <a:lnTo>
                      <a:pt x="57053" y="222618"/>
                    </a:lnTo>
                    <a:lnTo>
                      <a:pt x="55375" y="222618"/>
                    </a:lnTo>
                    <a:lnTo>
                      <a:pt x="53697" y="222618"/>
                    </a:lnTo>
                    <a:lnTo>
                      <a:pt x="52019" y="220940"/>
                    </a:lnTo>
                    <a:lnTo>
                      <a:pt x="49781" y="220940"/>
                    </a:lnTo>
                    <a:lnTo>
                      <a:pt x="49781" y="219262"/>
                    </a:lnTo>
                    <a:lnTo>
                      <a:pt x="49781" y="217584"/>
                    </a:lnTo>
                    <a:lnTo>
                      <a:pt x="48103" y="217584"/>
                    </a:lnTo>
                    <a:lnTo>
                      <a:pt x="48103" y="215906"/>
                    </a:lnTo>
                    <a:lnTo>
                      <a:pt x="46425" y="215906"/>
                    </a:lnTo>
                    <a:lnTo>
                      <a:pt x="46425" y="213669"/>
                    </a:lnTo>
                    <a:lnTo>
                      <a:pt x="44747" y="211991"/>
                    </a:lnTo>
                    <a:lnTo>
                      <a:pt x="44747" y="210313"/>
                    </a:lnTo>
                    <a:lnTo>
                      <a:pt x="43069" y="208635"/>
                    </a:lnTo>
                    <a:lnTo>
                      <a:pt x="41391" y="208635"/>
                    </a:lnTo>
                    <a:lnTo>
                      <a:pt x="39154" y="208635"/>
                    </a:lnTo>
                    <a:lnTo>
                      <a:pt x="37476" y="208635"/>
                    </a:lnTo>
                    <a:lnTo>
                      <a:pt x="35798" y="206957"/>
                    </a:lnTo>
                    <a:lnTo>
                      <a:pt x="35798" y="204719"/>
                    </a:lnTo>
                    <a:lnTo>
                      <a:pt x="37476" y="204719"/>
                    </a:lnTo>
                    <a:lnTo>
                      <a:pt x="37476" y="203041"/>
                    </a:lnTo>
                    <a:lnTo>
                      <a:pt x="39154" y="203041"/>
                    </a:lnTo>
                    <a:lnTo>
                      <a:pt x="39154" y="203041"/>
                    </a:lnTo>
                    <a:lnTo>
                      <a:pt x="41391" y="203041"/>
                    </a:lnTo>
                    <a:lnTo>
                      <a:pt x="41391" y="201363"/>
                    </a:lnTo>
                    <a:lnTo>
                      <a:pt x="41391" y="199685"/>
                    </a:lnTo>
                    <a:lnTo>
                      <a:pt x="41391" y="198007"/>
                    </a:lnTo>
                    <a:lnTo>
                      <a:pt x="41391" y="196329"/>
                    </a:lnTo>
                    <a:lnTo>
                      <a:pt x="41391" y="194092"/>
                    </a:lnTo>
                    <a:lnTo>
                      <a:pt x="43069" y="194092"/>
                    </a:lnTo>
                    <a:lnTo>
                      <a:pt x="43069" y="192414"/>
                    </a:lnTo>
                    <a:lnTo>
                      <a:pt x="43069" y="190736"/>
                    </a:lnTo>
                    <a:lnTo>
                      <a:pt x="43069" y="189058"/>
                    </a:lnTo>
                    <a:lnTo>
                      <a:pt x="43069" y="187380"/>
                    </a:lnTo>
                    <a:lnTo>
                      <a:pt x="44747" y="185142"/>
                    </a:lnTo>
                    <a:lnTo>
                      <a:pt x="44747" y="183464"/>
                    </a:lnTo>
                    <a:lnTo>
                      <a:pt x="44747" y="181786"/>
                    </a:lnTo>
                    <a:lnTo>
                      <a:pt x="44747" y="180108"/>
                    </a:lnTo>
                    <a:lnTo>
                      <a:pt x="44747" y="178430"/>
                    </a:lnTo>
                    <a:lnTo>
                      <a:pt x="44747" y="176193"/>
                    </a:lnTo>
                    <a:lnTo>
                      <a:pt x="44747" y="174515"/>
                    </a:lnTo>
                    <a:lnTo>
                      <a:pt x="44747" y="172837"/>
                    </a:lnTo>
                    <a:lnTo>
                      <a:pt x="44747" y="172837"/>
                    </a:lnTo>
                    <a:lnTo>
                      <a:pt x="46425" y="172837"/>
                    </a:lnTo>
                    <a:lnTo>
                      <a:pt x="49781" y="172837"/>
                    </a:lnTo>
                    <a:lnTo>
                      <a:pt x="52019" y="172837"/>
                    </a:lnTo>
                    <a:lnTo>
                      <a:pt x="55375" y="172837"/>
                    </a:lnTo>
                    <a:lnTo>
                      <a:pt x="57053" y="172837"/>
                    </a:lnTo>
                    <a:lnTo>
                      <a:pt x="58731" y="172837"/>
                    </a:lnTo>
                    <a:lnTo>
                      <a:pt x="60968" y="172837"/>
                    </a:lnTo>
                    <a:lnTo>
                      <a:pt x="62646" y="172837"/>
                    </a:lnTo>
                    <a:lnTo>
                      <a:pt x="64324" y="172837"/>
                    </a:lnTo>
                    <a:lnTo>
                      <a:pt x="67680" y="172837"/>
                    </a:lnTo>
                    <a:lnTo>
                      <a:pt x="69918" y="172837"/>
                    </a:lnTo>
                    <a:lnTo>
                      <a:pt x="71596" y="172837"/>
                    </a:lnTo>
                    <a:lnTo>
                      <a:pt x="73274" y="172837"/>
                    </a:lnTo>
                    <a:lnTo>
                      <a:pt x="74952" y="171159"/>
                    </a:lnTo>
                    <a:lnTo>
                      <a:pt x="76630" y="171159"/>
                    </a:lnTo>
                    <a:lnTo>
                      <a:pt x="78308" y="169481"/>
                    </a:lnTo>
                    <a:lnTo>
                      <a:pt x="80545" y="169481"/>
                    </a:lnTo>
                    <a:lnTo>
                      <a:pt x="82223" y="169481"/>
                    </a:lnTo>
                    <a:lnTo>
                      <a:pt x="83901" y="169481"/>
                    </a:lnTo>
                    <a:lnTo>
                      <a:pt x="85579" y="169481"/>
                    </a:lnTo>
                    <a:lnTo>
                      <a:pt x="87257" y="169481"/>
                    </a:lnTo>
                    <a:lnTo>
                      <a:pt x="91173" y="169481"/>
                    </a:lnTo>
                    <a:lnTo>
                      <a:pt x="91173" y="167803"/>
                    </a:lnTo>
                    <a:lnTo>
                      <a:pt x="92851" y="167803"/>
                    </a:lnTo>
                    <a:lnTo>
                      <a:pt x="94529" y="165565"/>
                    </a:lnTo>
                    <a:lnTo>
                      <a:pt x="96207" y="163887"/>
                    </a:lnTo>
                    <a:lnTo>
                      <a:pt x="98444" y="163887"/>
                    </a:lnTo>
                    <a:lnTo>
                      <a:pt x="100122" y="163887"/>
                    </a:lnTo>
                    <a:lnTo>
                      <a:pt x="100122" y="162209"/>
                    </a:lnTo>
                    <a:lnTo>
                      <a:pt x="103478" y="158853"/>
                    </a:lnTo>
                    <a:lnTo>
                      <a:pt x="105156" y="156616"/>
                    </a:lnTo>
                    <a:lnTo>
                      <a:pt x="107394" y="154938"/>
                    </a:lnTo>
                    <a:lnTo>
                      <a:pt x="109072" y="154938"/>
                    </a:lnTo>
                    <a:lnTo>
                      <a:pt x="109072" y="153260"/>
                    </a:lnTo>
                    <a:lnTo>
                      <a:pt x="109072" y="151582"/>
                    </a:lnTo>
                    <a:lnTo>
                      <a:pt x="110750" y="149904"/>
                    </a:lnTo>
                    <a:lnTo>
                      <a:pt x="110750" y="147666"/>
                    </a:lnTo>
                    <a:lnTo>
                      <a:pt x="112428" y="147666"/>
                    </a:lnTo>
                    <a:lnTo>
                      <a:pt x="112428" y="145988"/>
                    </a:lnTo>
                    <a:lnTo>
                      <a:pt x="112428" y="144310"/>
                    </a:lnTo>
                    <a:lnTo>
                      <a:pt x="114106" y="142632"/>
                    </a:lnTo>
                    <a:lnTo>
                      <a:pt x="115784" y="140954"/>
                    </a:lnTo>
                    <a:lnTo>
                      <a:pt x="115784" y="140954"/>
                    </a:lnTo>
                    <a:lnTo>
                      <a:pt x="118021" y="140954"/>
                    </a:lnTo>
                    <a:lnTo>
                      <a:pt x="118021" y="139276"/>
                    </a:lnTo>
                    <a:lnTo>
                      <a:pt x="118021" y="137039"/>
                    </a:lnTo>
                    <a:lnTo>
                      <a:pt x="118021" y="135361"/>
                    </a:lnTo>
                    <a:lnTo>
                      <a:pt x="118021" y="133683"/>
                    </a:lnTo>
                    <a:lnTo>
                      <a:pt x="118021" y="132005"/>
                    </a:lnTo>
                    <a:lnTo>
                      <a:pt x="119699" y="132005"/>
                    </a:lnTo>
                    <a:lnTo>
                      <a:pt x="119699" y="128089"/>
                    </a:lnTo>
                    <a:lnTo>
                      <a:pt x="119699" y="126411"/>
                    </a:lnTo>
                    <a:lnTo>
                      <a:pt x="119699" y="123055"/>
                    </a:lnTo>
                    <a:lnTo>
                      <a:pt x="121377" y="123055"/>
                    </a:lnTo>
                    <a:lnTo>
                      <a:pt x="121377" y="121377"/>
                    </a:lnTo>
                    <a:lnTo>
                      <a:pt x="121377" y="121377"/>
                    </a:lnTo>
                    <a:lnTo>
                      <a:pt x="121377" y="119140"/>
                    </a:lnTo>
                    <a:lnTo>
                      <a:pt x="121377" y="117462"/>
                    </a:lnTo>
                    <a:lnTo>
                      <a:pt x="121377" y="115784"/>
                    </a:lnTo>
                    <a:lnTo>
                      <a:pt x="121377" y="114106"/>
                    </a:lnTo>
                    <a:lnTo>
                      <a:pt x="121377" y="114106"/>
                    </a:lnTo>
                    <a:lnTo>
                      <a:pt x="121377" y="112428"/>
                    </a:lnTo>
                    <a:lnTo>
                      <a:pt x="121377" y="110750"/>
                    </a:lnTo>
                    <a:lnTo>
                      <a:pt x="121377" y="108512"/>
                    </a:lnTo>
                    <a:lnTo>
                      <a:pt x="123055" y="108512"/>
                    </a:lnTo>
                    <a:lnTo>
                      <a:pt x="124733" y="108512"/>
                    </a:lnTo>
                    <a:lnTo>
                      <a:pt x="124733" y="106834"/>
                    </a:lnTo>
                    <a:lnTo>
                      <a:pt x="126971" y="105156"/>
                    </a:lnTo>
                    <a:lnTo>
                      <a:pt x="126971" y="103478"/>
                    </a:lnTo>
                    <a:lnTo>
                      <a:pt x="128649" y="103478"/>
                    </a:lnTo>
                    <a:lnTo>
                      <a:pt x="128649" y="103478"/>
                    </a:lnTo>
                    <a:lnTo>
                      <a:pt x="128649" y="101800"/>
                    </a:lnTo>
                    <a:lnTo>
                      <a:pt x="130327" y="101800"/>
                    </a:lnTo>
                    <a:lnTo>
                      <a:pt x="130327" y="99563"/>
                    </a:lnTo>
                    <a:lnTo>
                      <a:pt x="132005" y="97885"/>
                    </a:lnTo>
                    <a:lnTo>
                      <a:pt x="133683" y="97885"/>
                    </a:lnTo>
                    <a:lnTo>
                      <a:pt x="133683" y="96207"/>
                    </a:lnTo>
                    <a:lnTo>
                      <a:pt x="133683" y="94529"/>
                    </a:lnTo>
                    <a:lnTo>
                      <a:pt x="133683" y="92851"/>
                    </a:lnTo>
                    <a:lnTo>
                      <a:pt x="133683" y="90614"/>
                    </a:lnTo>
                    <a:lnTo>
                      <a:pt x="133683" y="92851"/>
                    </a:lnTo>
                    <a:lnTo>
                      <a:pt x="133683" y="90614"/>
                    </a:lnTo>
                    <a:lnTo>
                      <a:pt x="135920" y="90614"/>
                    </a:lnTo>
                    <a:lnTo>
                      <a:pt x="135920" y="88935"/>
                    </a:lnTo>
                    <a:lnTo>
                      <a:pt x="137598" y="88935"/>
                    </a:lnTo>
                    <a:lnTo>
                      <a:pt x="137598" y="87257"/>
                    </a:lnTo>
                    <a:lnTo>
                      <a:pt x="139276" y="87257"/>
                    </a:lnTo>
                    <a:lnTo>
                      <a:pt x="139276" y="85579"/>
                    </a:lnTo>
                    <a:lnTo>
                      <a:pt x="140954" y="85579"/>
                    </a:lnTo>
                    <a:lnTo>
                      <a:pt x="140954" y="83901"/>
                    </a:lnTo>
                    <a:lnTo>
                      <a:pt x="140954" y="82223"/>
                    </a:lnTo>
                    <a:lnTo>
                      <a:pt x="142632" y="82223"/>
                    </a:lnTo>
                    <a:lnTo>
                      <a:pt x="142632" y="79986"/>
                    </a:lnTo>
                    <a:lnTo>
                      <a:pt x="144310" y="79986"/>
                    </a:lnTo>
                    <a:lnTo>
                      <a:pt x="144310" y="78308"/>
                    </a:lnTo>
                    <a:lnTo>
                      <a:pt x="146548" y="76630"/>
                    </a:lnTo>
                    <a:lnTo>
                      <a:pt x="146548" y="74952"/>
                    </a:lnTo>
                    <a:lnTo>
                      <a:pt x="148226" y="73274"/>
                    </a:lnTo>
                    <a:lnTo>
                      <a:pt x="148226" y="74952"/>
                    </a:lnTo>
                    <a:lnTo>
                      <a:pt x="148226" y="76630"/>
                    </a:lnTo>
                    <a:lnTo>
                      <a:pt x="148226" y="74952"/>
                    </a:lnTo>
                    <a:lnTo>
                      <a:pt x="148226" y="76630"/>
                    </a:lnTo>
                    <a:lnTo>
                      <a:pt x="148226" y="78308"/>
                    </a:lnTo>
                    <a:lnTo>
                      <a:pt x="148226" y="78308"/>
                    </a:lnTo>
                    <a:lnTo>
                      <a:pt x="148226" y="78308"/>
                    </a:lnTo>
                    <a:lnTo>
                      <a:pt x="149904" y="79986"/>
                    </a:lnTo>
                    <a:lnTo>
                      <a:pt x="151582" y="79986"/>
                    </a:lnTo>
                    <a:lnTo>
                      <a:pt x="149904" y="79986"/>
                    </a:lnTo>
                    <a:lnTo>
                      <a:pt x="151582" y="79986"/>
                    </a:lnTo>
                    <a:lnTo>
                      <a:pt x="153260" y="78308"/>
                    </a:lnTo>
                    <a:lnTo>
                      <a:pt x="155497" y="78308"/>
                    </a:lnTo>
                    <a:lnTo>
                      <a:pt x="157175" y="78308"/>
                    </a:lnTo>
                    <a:lnTo>
                      <a:pt x="158853" y="78308"/>
                    </a:lnTo>
                    <a:lnTo>
                      <a:pt x="160531" y="78308"/>
                    </a:lnTo>
                    <a:lnTo>
                      <a:pt x="162209" y="78308"/>
                    </a:lnTo>
                    <a:lnTo>
                      <a:pt x="162209" y="76630"/>
                    </a:lnTo>
                    <a:lnTo>
                      <a:pt x="164447" y="76630"/>
                    </a:lnTo>
                    <a:lnTo>
                      <a:pt x="164447" y="74952"/>
                    </a:lnTo>
                    <a:lnTo>
                      <a:pt x="166125" y="74952"/>
                    </a:lnTo>
                    <a:lnTo>
                      <a:pt x="166125" y="73274"/>
                    </a:lnTo>
                    <a:lnTo>
                      <a:pt x="167803" y="73274"/>
                    </a:lnTo>
                    <a:lnTo>
                      <a:pt x="169481" y="73274"/>
                    </a:lnTo>
                    <a:lnTo>
                      <a:pt x="171159" y="73274"/>
                    </a:lnTo>
                    <a:lnTo>
                      <a:pt x="171159" y="71037"/>
                    </a:lnTo>
                    <a:lnTo>
                      <a:pt x="172837" y="71037"/>
                    </a:lnTo>
                    <a:lnTo>
                      <a:pt x="175074" y="69358"/>
                    </a:lnTo>
                    <a:lnTo>
                      <a:pt x="175074" y="67680"/>
                    </a:lnTo>
                    <a:lnTo>
                      <a:pt x="176752" y="67680"/>
                    </a:lnTo>
                    <a:lnTo>
                      <a:pt x="176752" y="66002"/>
                    </a:lnTo>
                    <a:lnTo>
                      <a:pt x="178430" y="66002"/>
                    </a:lnTo>
                    <a:lnTo>
                      <a:pt x="180108" y="66002"/>
                    </a:lnTo>
                    <a:lnTo>
                      <a:pt x="180108" y="64324"/>
                    </a:lnTo>
                    <a:lnTo>
                      <a:pt x="180108" y="62087"/>
                    </a:lnTo>
                    <a:lnTo>
                      <a:pt x="184024" y="60409"/>
                    </a:lnTo>
                    <a:lnTo>
                      <a:pt x="184024" y="58731"/>
                    </a:lnTo>
                    <a:lnTo>
                      <a:pt x="187380" y="55375"/>
                    </a:lnTo>
                    <a:lnTo>
                      <a:pt x="192973" y="51460"/>
                    </a:lnTo>
                    <a:lnTo>
                      <a:pt x="192973" y="49781"/>
                    </a:lnTo>
                    <a:lnTo>
                      <a:pt x="192973" y="49781"/>
                    </a:lnTo>
                    <a:lnTo>
                      <a:pt x="192973" y="48103"/>
                    </a:lnTo>
                    <a:lnTo>
                      <a:pt x="194651" y="46425"/>
                    </a:lnTo>
                    <a:lnTo>
                      <a:pt x="194651" y="44747"/>
                    </a:lnTo>
                    <a:lnTo>
                      <a:pt x="196329" y="44747"/>
                    </a:lnTo>
                    <a:lnTo>
                      <a:pt x="196329" y="44747"/>
                    </a:lnTo>
                    <a:lnTo>
                      <a:pt x="198007" y="42510"/>
                    </a:lnTo>
                    <a:lnTo>
                      <a:pt x="199685" y="39154"/>
                    </a:lnTo>
                    <a:lnTo>
                      <a:pt x="201363" y="39154"/>
                    </a:lnTo>
                    <a:lnTo>
                      <a:pt x="203601" y="37476"/>
                    </a:lnTo>
                    <a:lnTo>
                      <a:pt x="206957" y="35798"/>
                    </a:lnTo>
                    <a:lnTo>
                      <a:pt x="206957" y="35798"/>
                    </a:lnTo>
                    <a:lnTo>
                      <a:pt x="210313" y="35798"/>
                    </a:lnTo>
                    <a:lnTo>
                      <a:pt x="210313" y="40832"/>
                    </a:lnTo>
                    <a:lnTo>
                      <a:pt x="212550" y="40832"/>
                    </a:lnTo>
                    <a:lnTo>
                      <a:pt x="212550" y="40832"/>
                    </a:lnTo>
                    <a:lnTo>
                      <a:pt x="214228" y="40832"/>
                    </a:lnTo>
                    <a:lnTo>
                      <a:pt x="215906" y="40832"/>
                    </a:lnTo>
                    <a:lnTo>
                      <a:pt x="217584" y="40832"/>
                    </a:lnTo>
                    <a:lnTo>
                      <a:pt x="217584" y="39154"/>
                    </a:lnTo>
                    <a:lnTo>
                      <a:pt x="219262" y="39154"/>
                    </a:lnTo>
                    <a:lnTo>
                      <a:pt x="220940" y="39154"/>
                    </a:lnTo>
                    <a:lnTo>
                      <a:pt x="223178" y="39154"/>
                    </a:lnTo>
                    <a:lnTo>
                      <a:pt x="224856" y="39154"/>
                    </a:lnTo>
                    <a:lnTo>
                      <a:pt x="226534" y="39154"/>
                    </a:lnTo>
                    <a:lnTo>
                      <a:pt x="228212" y="39154"/>
                    </a:lnTo>
                    <a:lnTo>
                      <a:pt x="229890" y="39154"/>
                    </a:lnTo>
                    <a:lnTo>
                      <a:pt x="229890" y="37476"/>
                    </a:lnTo>
                    <a:lnTo>
                      <a:pt x="232127" y="37476"/>
                    </a:lnTo>
                    <a:lnTo>
                      <a:pt x="233805" y="37476"/>
                    </a:lnTo>
                    <a:lnTo>
                      <a:pt x="232127" y="37476"/>
                    </a:lnTo>
                    <a:lnTo>
                      <a:pt x="233805" y="37476"/>
                    </a:lnTo>
                    <a:lnTo>
                      <a:pt x="237161" y="37476"/>
                    </a:lnTo>
                    <a:lnTo>
                      <a:pt x="238839" y="37476"/>
                    </a:lnTo>
                    <a:lnTo>
                      <a:pt x="241077" y="35798"/>
                    </a:lnTo>
                    <a:lnTo>
                      <a:pt x="242755" y="35798"/>
                    </a:lnTo>
                    <a:lnTo>
                      <a:pt x="246111" y="31883"/>
                    </a:lnTo>
                    <a:lnTo>
                      <a:pt x="247789" y="31883"/>
                    </a:lnTo>
                    <a:lnTo>
                      <a:pt x="247789" y="30204"/>
                    </a:lnTo>
                    <a:lnTo>
                      <a:pt x="250026" y="30204"/>
                    </a:lnTo>
                    <a:lnTo>
                      <a:pt x="251704" y="28526"/>
                    </a:lnTo>
                    <a:lnTo>
                      <a:pt x="251704" y="26848"/>
                    </a:lnTo>
                    <a:lnTo>
                      <a:pt x="253382" y="26848"/>
                    </a:lnTo>
                    <a:lnTo>
                      <a:pt x="255060" y="25170"/>
                    </a:lnTo>
                    <a:lnTo>
                      <a:pt x="255060" y="22933"/>
                    </a:lnTo>
                    <a:lnTo>
                      <a:pt x="256738" y="21255"/>
                    </a:lnTo>
                    <a:lnTo>
                      <a:pt x="258416" y="19577"/>
                    </a:lnTo>
                    <a:lnTo>
                      <a:pt x="258416" y="17899"/>
                    </a:lnTo>
                    <a:lnTo>
                      <a:pt x="260654" y="17899"/>
                    </a:lnTo>
                    <a:lnTo>
                      <a:pt x="260654" y="13984"/>
                    </a:lnTo>
                    <a:lnTo>
                      <a:pt x="262332" y="13984"/>
                    </a:lnTo>
                    <a:lnTo>
                      <a:pt x="262332" y="12306"/>
                    </a:lnTo>
                    <a:lnTo>
                      <a:pt x="264010" y="10627"/>
                    </a:lnTo>
                    <a:lnTo>
                      <a:pt x="264010" y="8949"/>
                    </a:lnTo>
                    <a:lnTo>
                      <a:pt x="265688" y="7271"/>
                    </a:lnTo>
                    <a:lnTo>
                      <a:pt x="267366" y="5034"/>
                    </a:lnTo>
                    <a:lnTo>
                      <a:pt x="267366" y="3356"/>
                    </a:lnTo>
                    <a:lnTo>
                      <a:pt x="269603" y="3356"/>
                    </a:lnTo>
                    <a:lnTo>
                      <a:pt x="269603" y="1678"/>
                    </a:lnTo>
                    <a:lnTo>
                      <a:pt x="271281" y="0"/>
                    </a:lnTo>
                    <a:lnTo>
                      <a:pt x="272959" y="0"/>
                    </a:lnTo>
                    <a:lnTo>
                      <a:pt x="274637" y="1678"/>
                    </a:lnTo>
                    <a:lnTo>
                      <a:pt x="274637" y="1678"/>
                    </a:lnTo>
                    <a:lnTo>
                      <a:pt x="276315" y="1678"/>
                    </a:lnTo>
                    <a:lnTo>
                      <a:pt x="276315" y="1678"/>
                    </a:lnTo>
                    <a:lnTo>
                      <a:pt x="278553" y="3356"/>
                    </a:lnTo>
                    <a:lnTo>
                      <a:pt x="278553" y="3356"/>
                    </a:lnTo>
                    <a:lnTo>
                      <a:pt x="280231" y="3356"/>
                    </a:lnTo>
                    <a:lnTo>
                      <a:pt x="281909" y="3356"/>
                    </a:lnTo>
                    <a:lnTo>
                      <a:pt x="281909" y="5034"/>
                    </a:lnTo>
                    <a:lnTo>
                      <a:pt x="283587" y="5034"/>
                    </a:lnTo>
                    <a:lnTo>
                      <a:pt x="283587" y="7271"/>
                    </a:lnTo>
                    <a:lnTo>
                      <a:pt x="285265" y="7271"/>
                    </a:lnTo>
                    <a:lnTo>
                      <a:pt x="286943" y="7271"/>
                    </a:lnTo>
                    <a:lnTo>
                      <a:pt x="286943" y="8949"/>
                    </a:lnTo>
                    <a:lnTo>
                      <a:pt x="286943" y="10627"/>
                    </a:lnTo>
                    <a:lnTo>
                      <a:pt x="286943" y="10627"/>
                    </a:lnTo>
                    <a:lnTo>
                      <a:pt x="289180" y="10627"/>
                    </a:lnTo>
                    <a:lnTo>
                      <a:pt x="289180" y="10627"/>
                    </a:lnTo>
                    <a:lnTo>
                      <a:pt x="290858" y="10627"/>
                    </a:lnTo>
                    <a:lnTo>
                      <a:pt x="292536" y="8949"/>
                    </a:lnTo>
                    <a:lnTo>
                      <a:pt x="294214" y="8949"/>
                    </a:lnTo>
                    <a:lnTo>
                      <a:pt x="294214" y="10627"/>
                    </a:lnTo>
                    <a:lnTo>
                      <a:pt x="295892" y="10627"/>
                    </a:lnTo>
                    <a:lnTo>
                      <a:pt x="295892" y="12306"/>
                    </a:lnTo>
                    <a:lnTo>
                      <a:pt x="298130" y="12306"/>
                    </a:lnTo>
                    <a:lnTo>
                      <a:pt x="298130" y="13984"/>
                    </a:lnTo>
                    <a:lnTo>
                      <a:pt x="299808" y="17899"/>
                    </a:lnTo>
                    <a:lnTo>
                      <a:pt x="299808" y="19577"/>
                    </a:lnTo>
                    <a:lnTo>
                      <a:pt x="298130" y="19577"/>
                    </a:lnTo>
                    <a:lnTo>
                      <a:pt x="295892" y="21255"/>
                    </a:lnTo>
                    <a:lnTo>
                      <a:pt x="294214" y="21255"/>
                    </a:lnTo>
                    <a:lnTo>
                      <a:pt x="294214" y="22933"/>
                    </a:lnTo>
                    <a:lnTo>
                      <a:pt x="294214" y="25170"/>
                    </a:lnTo>
                    <a:lnTo>
                      <a:pt x="292536" y="25170"/>
                    </a:lnTo>
                    <a:lnTo>
                      <a:pt x="292536" y="26848"/>
                    </a:lnTo>
                    <a:lnTo>
                      <a:pt x="290858" y="26848"/>
                    </a:lnTo>
                    <a:lnTo>
                      <a:pt x="289180" y="26848"/>
                    </a:lnTo>
                    <a:lnTo>
                      <a:pt x="289180" y="30204"/>
                    </a:lnTo>
                    <a:lnTo>
                      <a:pt x="289180" y="31883"/>
                    </a:lnTo>
                    <a:lnTo>
                      <a:pt x="289180" y="33561"/>
                    </a:lnTo>
                    <a:lnTo>
                      <a:pt x="289180" y="35798"/>
                    </a:lnTo>
                    <a:lnTo>
                      <a:pt x="289180" y="35798"/>
                    </a:lnTo>
                    <a:lnTo>
                      <a:pt x="289180" y="37476"/>
                    </a:lnTo>
                    <a:lnTo>
                      <a:pt x="289180" y="37476"/>
                    </a:lnTo>
                    <a:lnTo>
                      <a:pt x="290858" y="37476"/>
                    </a:lnTo>
                    <a:lnTo>
                      <a:pt x="290858" y="35798"/>
                    </a:lnTo>
                    <a:lnTo>
                      <a:pt x="292536" y="35798"/>
                    </a:lnTo>
                    <a:lnTo>
                      <a:pt x="294214" y="35798"/>
                    </a:lnTo>
                    <a:lnTo>
                      <a:pt x="294214" y="37476"/>
                    </a:lnTo>
                    <a:lnTo>
                      <a:pt x="295892" y="37476"/>
                    </a:lnTo>
                    <a:lnTo>
                      <a:pt x="298130" y="35798"/>
                    </a:lnTo>
                    <a:lnTo>
                      <a:pt x="298130" y="35798"/>
                    </a:lnTo>
                    <a:lnTo>
                      <a:pt x="299808" y="35798"/>
                    </a:lnTo>
                    <a:lnTo>
                      <a:pt x="299808" y="33561"/>
                    </a:lnTo>
                    <a:lnTo>
                      <a:pt x="299808" y="35798"/>
                    </a:lnTo>
                    <a:lnTo>
                      <a:pt x="299808" y="35798"/>
                    </a:lnTo>
                    <a:lnTo>
                      <a:pt x="299808" y="33561"/>
                    </a:lnTo>
                    <a:lnTo>
                      <a:pt x="299808" y="31883"/>
                    </a:lnTo>
                    <a:lnTo>
                      <a:pt x="299808" y="28526"/>
                    </a:lnTo>
                    <a:lnTo>
                      <a:pt x="301486" y="25170"/>
                    </a:lnTo>
                    <a:lnTo>
                      <a:pt x="303164" y="25170"/>
                    </a:lnTo>
                    <a:lnTo>
                      <a:pt x="304842" y="25170"/>
                    </a:lnTo>
                    <a:lnTo>
                      <a:pt x="304842" y="25170"/>
                    </a:lnTo>
                    <a:lnTo>
                      <a:pt x="306520" y="25170"/>
                    </a:lnTo>
                    <a:lnTo>
                      <a:pt x="306520" y="22933"/>
                    </a:lnTo>
                    <a:lnTo>
                      <a:pt x="306520" y="21255"/>
                    </a:lnTo>
                    <a:lnTo>
                      <a:pt x="306520" y="19577"/>
                    </a:lnTo>
                    <a:lnTo>
                      <a:pt x="304842" y="19577"/>
                    </a:lnTo>
                    <a:lnTo>
                      <a:pt x="304842" y="17899"/>
                    </a:lnTo>
                    <a:lnTo>
                      <a:pt x="306520" y="17899"/>
                    </a:lnTo>
                    <a:lnTo>
                      <a:pt x="306520" y="16221"/>
                    </a:lnTo>
                    <a:lnTo>
                      <a:pt x="308757" y="16221"/>
                    </a:lnTo>
                    <a:lnTo>
                      <a:pt x="308757" y="17899"/>
                    </a:lnTo>
                    <a:lnTo>
                      <a:pt x="308757" y="19577"/>
                    </a:lnTo>
                    <a:lnTo>
                      <a:pt x="308757" y="21255"/>
                    </a:lnTo>
                    <a:lnTo>
                      <a:pt x="310435" y="21255"/>
                    </a:lnTo>
                    <a:lnTo>
                      <a:pt x="312113" y="21255"/>
                    </a:lnTo>
                    <a:lnTo>
                      <a:pt x="310435" y="21255"/>
                    </a:lnTo>
                    <a:lnTo>
                      <a:pt x="308757" y="21255"/>
                    </a:lnTo>
                    <a:lnTo>
                      <a:pt x="312113" y="21255"/>
                    </a:lnTo>
                    <a:lnTo>
                      <a:pt x="312113" y="19577"/>
                    </a:lnTo>
                    <a:lnTo>
                      <a:pt x="312113" y="17899"/>
                    </a:lnTo>
                    <a:lnTo>
                      <a:pt x="313791" y="17899"/>
                    </a:lnTo>
                    <a:lnTo>
                      <a:pt x="315469" y="19577"/>
                    </a:lnTo>
                    <a:lnTo>
                      <a:pt x="317707" y="19577"/>
                    </a:lnTo>
                    <a:lnTo>
                      <a:pt x="319385" y="19577"/>
                    </a:lnTo>
                    <a:lnTo>
                      <a:pt x="321063" y="22933"/>
                    </a:lnTo>
                    <a:lnTo>
                      <a:pt x="322741" y="25170"/>
                    </a:lnTo>
                    <a:lnTo>
                      <a:pt x="321063" y="26848"/>
                    </a:lnTo>
                    <a:lnTo>
                      <a:pt x="319385" y="26848"/>
                    </a:lnTo>
                    <a:lnTo>
                      <a:pt x="319385" y="28526"/>
                    </a:lnTo>
                    <a:lnTo>
                      <a:pt x="319385" y="30204"/>
                    </a:lnTo>
                    <a:lnTo>
                      <a:pt x="319385" y="30204"/>
                    </a:lnTo>
                    <a:lnTo>
                      <a:pt x="319385" y="31883"/>
                    </a:lnTo>
                    <a:lnTo>
                      <a:pt x="317707" y="31883"/>
                    </a:lnTo>
                    <a:lnTo>
                      <a:pt x="317707" y="33561"/>
                    </a:lnTo>
                    <a:lnTo>
                      <a:pt x="319385" y="35798"/>
                    </a:lnTo>
                    <a:lnTo>
                      <a:pt x="319385" y="35798"/>
                    </a:lnTo>
                    <a:lnTo>
                      <a:pt x="321063" y="35798"/>
                    </a:lnTo>
                    <a:lnTo>
                      <a:pt x="321063" y="37476"/>
                    </a:lnTo>
                    <a:lnTo>
                      <a:pt x="322741" y="37476"/>
                    </a:lnTo>
                    <a:lnTo>
                      <a:pt x="324419" y="37476"/>
                    </a:lnTo>
                    <a:lnTo>
                      <a:pt x="326656" y="37476"/>
                    </a:lnTo>
                    <a:lnTo>
                      <a:pt x="326656" y="39154"/>
                    </a:lnTo>
                    <a:lnTo>
                      <a:pt x="328334" y="39154"/>
                    </a:lnTo>
                    <a:lnTo>
                      <a:pt x="330012" y="39154"/>
                    </a:lnTo>
                    <a:lnTo>
                      <a:pt x="330012" y="40832"/>
                    </a:lnTo>
                    <a:lnTo>
                      <a:pt x="331690" y="40832"/>
                    </a:lnTo>
                    <a:lnTo>
                      <a:pt x="333368" y="39154"/>
                    </a:lnTo>
                    <a:lnTo>
                      <a:pt x="335606" y="39154"/>
                    </a:lnTo>
                    <a:lnTo>
                      <a:pt x="335606" y="37476"/>
                    </a:lnTo>
                    <a:lnTo>
                      <a:pt x="337284" y="33561"/>
                    </a:lnTo>
                    <a:lnTo>
                      <a:pt x="337284" y="31883"/>
                    </a:lnTo>
                    <a:lnTo>
                      <a:pt x="338962" y="31883"/>
                    </a:lnTo>
                    <a:lnTo>
                      <a:pt x="340640" y="31883"/>
                    </a:lnTo>
                    <a:lnTo>
                      <a:pt x="342318" y="31883"/>
                    </a:lnTo>
                    <a:lnTo>
                      <a:pt x="342318" y="33561"/>
                    </a:lnTo>
                    <a:lnTo>
                      <a:pt x="343996" y="33561"/>
                    </a:lnTo>
                    <a:lnTo>
                      <a:pt x="343996" y="31883"/>
                    </a:lnTo>
                    <a:lnTo>
                      <a:pt x="346233" y="31883"/>
                    </a:lnTo>
                    <a:lnTo>
                      <a:pt x="347911" y="31883"/>
                    </a:lnTo>
                    <a:lnTo>
                      <a:pt x="349589" y="31883"/>
                    </a:lnTo>
                    <a:lnTo>
                      <a:pt x="351267" y="30204"/>
                    </a:lnTo>
                    <a:lnTo>
                      <a:pt x="352945" y="30204"/>
                    </a:lnTo>
                    <a:lnTo>
                      <a:pt x="355183" y="30204"/>
                    </a:lnTo>
                    <a:lnTo>
                      <a:pt x="355183" y="30204"/>
                    </a:lnTo>
                    <a:lnTo>
                      <a:pt x="356861" y="30204"/>
                    </a:lnTo>
                    <a:lnTo>
                      <a:pt x="358539" y="30204"/>
                    </a:lnTo>
                    <a:lnTo>
                      <a:pt x="358539" y="31883"/>
                    </a:lnTo>
                    <a:lnTo>
                      <a:pt x="360217" y="31883"/>
                    </a:lnTo>
                    <a:lnTo>
                      <a:pt x="361895" y="31883"/>
                    </a:lnTo>
                    <a:lnTo>
                      <a:pt x="361895" y="33561"/>
                    </a:lnTo>
                    <a:lnTo>
                      <a:pt x="361895" y="35798"/>
                    </a:lnTo>
                    <a:lnTo>
                      <a:pt x="363573" y="35798"/>
                    </a:lnTo>
                    <a:lnTo>
                      <a:pt x="361895" y="35798"/>
                    </a:lnTo>
                    <a:lnTo>
                      <a:pt x="363573" y="35798"/>
                    </a:lnTo>
                    <a:lnTo>
                      <a:pt x="363573" y="33561"/>
                    </a:lnTo>
                    <a:lnTo>
                      <a:pt x="365810" y="33561"/>
                    </a:lnTo>
                    <a:lnTo>
                      <a:pt x="365810" y="35798"/>
                    </a:lnTo>
                    <a:lnTo>
                      <a:pt x="365810" y="39154"/>
                    </a:lnTo>
                    <a:lnTo>
                      <a:pt x="365810" y="42510"/>
                    </a:lnTo>
                    <a:lnTo>
                      <a:pt x="367488" y="42510"/>
                    </a:lnTo>
                    <a:lnTo>
                      <a:pt x="369166" y="39154"/>
                    </a:lnTo>
                    <a:lnTo>
                      <a:pt x="367488" y="37476"/>
                    </a:lnTo>
                    <a:lnTo>
                      <a:pt x="367488" y="35798"/>
                    </a:lnTo>
                    <a:lnTo>
                      <a:pt x="367488" y="33561"/>
                    </a:lnTo>
                    <a:lnTo>
                      <a:pt x="367488" y="31883"/>
                    </a:lnTo>
                    <a:lnTo>
                      <a:pt x="369166" y="31883"/>
                    </a:lnTo>
                    <a:lnTo>
                      <a:pt x="370844" y="33561"/>
                    </a:lnTo>
                    <a:lnTo>
                      <a:pt x="370844" y="35798"/>
                    </a:lnTo>
                    <a:lnTo>
                      <a:pt x="372522" y="35798"/>
                    </a:lnTo>
                    <a:lnTo>
                      <a:pt x="372522" y="35798"/>
                    </a:lnTo>
                    <a:lnTo>
                      <a:pt x="374760" y="35798"/>
                    </a:lnTo>
                    <a:lnTo>
                      <a:pt x="374760" y="35798"/>
                    </a:lnTo>
                    <a:lnTo>
                      <a:pt x="376438" y="35798"/>
                    </a:lnTo>
                    <a:lnTo>
                      <a:pt x="378116" y="37476"/>
                    </a:lnTo>
                    <a:lnTo>
                      <a:pt x="378116" y="39154"/>
                    </a:lnTo>
                    <a:lnTo>
                      <a:pt x="376438" y="39154"/>
                    </a:lnTo>
                    <a:lnTo>
                      <a:pt x="374760" y="42510"/>
                    </a:lnTo>
                    <a:lnTo>
                      <a:pt x="372522" y="42510"/>
                    </a:lnTo>
                    <a:lnTo>
                      <a:pt x="372522" y="44747"/>
                    </a:lnTo>
                    <a:lnTo>
                      <a:pt x="372522" y="44747"/>
                    </a:lnTo>
                    <a:lnTo>
                      <a:pt x="372522" y="46425"/>
                    </a:lnTo>
                    <a:lnTo>
                      <a:pt x="372522" y="48103"/>
                    </a:lnTo>
                    <a:lnTo>
                      <a:pt x="372522" y="49781"/>
                    </a:lnTo>
                    <a:lnTo>
                      <a:pt x="372522" y="51460"/>
                    </a:lnTo>
                    <a:lnTo>
                      <a:pt x="372522" y="49781"/>
                    </a:lnTo>
                    <a:lnTo>
                      <a:pt x="372522" y="53697"/>
                    </a:lnTo>
                    <a:lnTo>
                      <a:pt x="374760" y="53697"/>
                    </a:lnTo>
                    <a:lnTo>
                      <a:pt x="374760" y="55375"/>
                    </a:lnTo>
                    <a:lnTo>
                      <a:pt x="372522" y="55375"/>
                    </a:lnTo>
                    <a:lnTo>
                      <a:pt x="372522" y="57053"/>
                    </a:lnTo>
                    <a:lnTo>
                      <a:pt x="374760" y="57053"/>
                    </a:lnTo>
                    <a:lnTo>
                      <a:pt x="376438" y="57053"/>
                    </a:lnTo>
                    <a:lnTo>
                      <a:pt x="378116" y="57053"/>
                    </a:lnTo>
                    <a:lnTo>
                      <a:pt x="379794" y="57053"/>
                    </a:lnTo>
                    <a:lnTo>
                      <a:pt x="381472" y="57053"/>
                    </a:lnTo>
                    <a:lnTo>
                      <a:pt x="383709" y="57053"/>
                    </a:lnTo>
                    <a:lnTo>
                      <a:pt x="383709" y="55375"/>
                    </a:lnTo>
                    <a:lnTo>
                      <a:pt x="385387" y="55375"/>
                    </a:lnTo>
                    <a:lnTo>
                      <a:pt x="385387" y="57053"/>
                    </a:lnTo>
                    <a:lnTo>
                      <a:pt x="385387" y="55375"/>
                    </a:lnTo>
                    <a:lnTo>
                      <a:pt x="385387" y="57053"/>
                    </a:lnTo>
                    <a:lnTo>
                      <a:pt x="387065" y="57053"/>
                    </a:lnTo>
                    <a:lnTo>
                      <a:pt x="388743" y="57053"/>
                    </a:lnTo>
                    <a:lnTo>
                      <a:pt x="388743" y="58731"/>
                    </a:lnTo>
                    <a:lnTo>
                      <a:pt x="388743" y="60409"/>
                    </a:lnTo>
                    <a:lnTo>
                      <a:pt x="387065" y="60409"/>
                    </a:lnTo>
                    <a:lnTo>
                      <a:pt x="385387" y="62087"/>
                    </a:lnTo>
                    <a:lnTo>
                      <a:pt x="385387" y="64324"/>
                    </a:lnTo>
                    <a:lnTo>
                      <a:pt x="385387" y="66002"/>
                    </a:lnTo>
                    <a:lnTo>
                      <a:pt x="385387" y="64324"/>
                    </a:lnTo>
                    <a:lnTo>
                      <a:pt x="385387" y="66002"/>
                    </a:lnTo>
                    <a:lnTo>
                      <a:pt x="387065" y="66002"/>
                    </a:lnTo>
                    <a:lnTo>
                      <a:pt x="388743" y="66002"/>
                    </a:lnTo>
                    <a:lnTo>
                      <a:pt x="390421" y="66002"/>
                    </a:lnTo>
                    <a:lnTo>
                      <a:pt x="392099" y="66002"/>
                    </a:lnTo>
                    <a:lnTo>
                      <a:pt x="392099" y="64324"/>
                    </a:lnTo>
                    <a:lnTo>
                      <a:pt x="394337" y="64324"/>
                    </a:lnTo>
                    <a:lnTo>
                      <a:pt x="394337" y="66002"/>
                    </a:lnTo>
                    <a:lnTo>
                      <a:pt x="396015" y="66002"/>
                    </a:lnTo>
                    <a:lnTo>
                      <a:pt x="397693" y="66002"/>
                    </a:lnTo>
                    <a:lnTo>
                      <a:pt x="397693" y="67680"/>
                    </a:lnTo>
                    <a:lnTo>
                      <a:pt x="399371" y="67680"/>
                    </a:lnTo>
                    <a:lnTo>
                      <a:pt x="401049" y="67680"/>
                    </a:lnTo>
                    <a:lnTo>
                      <a:pt x="401049" y="69358"/>
                    </a:lnTo>
                    <a:lnTo>
                      <a:pt x="403286" y="69358"/>
                    </a:lnTo>
                    <a:lnTo>
                      <a:pt x="403286" y="67680"/>
                    </a:lnTo>
                    <a:lnTo>
                      <a:pt x="403286" y="66002"/>
                    </a:lnTo>
                    <a:lnTo>
                      <a:pt x="404964" y="66002"/>
                    </a:lnTo>
                    <a:lnTo>
                      <a:pt x="406642" y="66002"/>
                    </a:lnTo>
                    <a:lnTo>
                      <a:pt x="404964" y="66002"/>
                    </a:lnTo>
                    <a:lnTo>
                      <a:pt x="406642" y="66002"/>
                    </a:lnTo>
                    <a:lnTo>
                      <a:pt x="408320" y="66002"/>
                    </a:lnTo>
                    <a:lnTo>
                      <a:pt x="408320" y="66002"/>
                    </a:lnTo>
                    <a:lnTo>
                      <a:pt x="408320" y="64324"/>
                    </a:lnTo>
                    <a:lnTo>
                      <a:pt x="408320" y="66002"/>
                    </a:lnTo>
                    <a:lnTo>
                      <a:pt x="408320" y="64324"/>
                    </a:lnTo>
                    <a:lnTo>
                      <a:pt x="408320" y="62087"/>
                    </a:lnTo>
                    <a:lnTo>
                      <a:pt x="409998" y="62087"/>
                    </a:lnTo>
                    <a:lnTo>
                      <a:pt x="412235" y="62087"/>
                    </a:lnTo>
                    <a:lnTo>
                      <a:pt x="412235" y="64324"/>
                    </a:lnTo>
                    <a:lnTo>
                      <a:pt x="412235" y="66002"/>
                    </a:lnTo>
                    <a:lnTo>
                      <a:pt x="413914" y="66002"/>
                    </a:lnTo>
                    <a:lnTo>
                      <a:pt x="413914" y="67680"/>
                    </a:lnTo>
                    <a:lnTo>
                      <a:pt x="413914" y="67680"/>
                    </a:lnTo>
                    <a:lnTo>
                      <a:pt x="413914" y="69358"/>
                    </a:lnTo>
                    <a:lnTo>
                      <a:pt x="413914" y="71037"/>
                    </a:lnTo>
                    <a:lnTo>
                      <a:pt x="415592" y="71037"/>
                    </a:lnTo>
                    <a:lnTo>
                      <a:pt x="418948" y="69358"/>
                    </a:lnTo>
                    <a:lnTo>
                      <a:pt x="418948" y="67680"/>
                    </a:lnTo>
                    <a:lnTo>
                      <a:pt x="421185" y="67680"/>
                    </a:lnTo>
                    <a:lnTo>
                      <a:pt x="422863" y="66002"/>
                    </a:lnTo>
                    <a:lnTo>
                      <a:pt x="424541" y="66002"/>
                    </a:lnTo>
                    <a:lnTo>
                      <a:pt x="426219" y="66002"/>
                    </a:lnTo>
                    <a:lnTo>
                      <a:pt x="427897" y="66002"/>
                    </a:lnTo>
                    <a:lnTo>
                      <a:pt x="427897" y="66002"/>
                    </a:lnTo>
                    <a:lnTo>
                      <a:pt x="429575" y="64324"/>
                    </a:lnTo>
                    <a:lnTo>
                      <a:pt x="431812" y="62087"/>
                    </a:lnTo>
                    <a:lnTo>
                      <a:pt x="433491" y="60409"/>
                    </a:lnTo>
                    <a:lnTo>
                      <a:pt x="435169" y="60409"/>
                    </a:lnTo>
                    <a:lnTo>
                      <a:pt x="436847" y="60409"/>
                    </a:lnTo>
                    <a:lnTo>
                      <a:pt x="438525" y="60409"/>
                    </a:lnTo>
                    <a:lnTo>
                      <a:pt x="440762" y="60409"/>
                    </a:lnTo>
                    <a:lnTo>
                      <a:pt x="442440" y="60409"/>
                    </a:lnTo>
                    <a:lnTo>
                      <a:pt x="444118" y="60409"/>
                    </a:lnTo>
                    <a:lnTo>
                      <a:pt x="445796" y="60409"/>
                    </a:lnTo>
                    <a:lnTo>
                      <a:pt x="447474" y="60409"/>
                    </a:lnTo>
                    <a:lnTo>
                      <a:pt x="449711" y="60409"/>
                    </a:lnTo>
                    <a:lnTo>
                      <a:pt x="451389" y="60409"/>
                    </a:lnTo>
                    <a:lnTo>
                      <a:pt x="451389" y="62087"/>
                    </a:lnTo>
                    <a:lnTo>
                      <a:pt x="453068" y="62087"/>
                    </a:lnTo>
                    <a:lnTo>
                      <a:pt x="454746" y="62087"/>
                    </a:lnTo>
                    <a:lnTo>
                      <a:pt x="454746" y="64324"/>
                    </a:lnTo>
                    <a:lnTo>
                      <a:pt x="454746" y="66002"/>
                    </a:lnTo>
                    <a:lnTo>
                      <a:pt x="456424" y="67680"/>
                    </a:lnTo>
                    <a:lnTo>
                      <a:pt x="458102" y="67680"/>
                    </a:lnTo>
                    <a:lnTo>
                      <a:pt x="460339" y="67680"/>
                    </a:lnTo>
                    <a:lnTo>
                      <a:pt x="462017" y="67680"/>
                    </a:lnTo>
                    <a:lnTo>
                      <a:pt x="463695" y="67680"/>
                    </a:lnTo>
                    <a:lnTo>
                      <a:pt x="465373" y="67680"/>
                    </a:lnTo>
                    <a:lnTo>
                      <a:pt x="467051" y="67680"/>
                    </a:lnTo>
                    <a:lnTo>
                      <a:pt x="467051" y="69358"/>
                    </a:lnTo>
                    <a:lnTo>
                      <a:pt x="467051" y="71037"/>
                    </a:lnTo>
                    <a:lnTo>
                      <a:pt x="467051" y="73274"/>
                    </a:lnTo>
                    <a:lnTo>
                      <a:pt x="467051" y="73274"/>
                    </a:lnTo>
                    <a:lnTo>
                      <a:pt x="469288" y="73274"/>
                    </a:lnTo>
                    <a:lnTo>
                      <a:pt x="470966" y="73274"/>
                    </a:lnTo>
                    <a:lnTo>
                      <a:pt x="472644" y="73274"/>
                    </a:lnTo>
                    <a:lnTo>
                      <a:pt x="474323" y="73274"/>
                    </a:lnTo>
                    <a:lnTo>
                      <a:pt x="474323" y="74952"/>
                    </a:lnTo>
                    <a:lnTo>
                      <a:pt x="474323" y="76630"/>
                    </a:lnTo>
                    <a:lnTo>
                      <a:pt x="476001" y="76630"/>
                    </a:lnTo>
                    <a:lnTo>
                      <a:pt x="478238" y="76630"/>
                    </a:lnTo>
                    <a:lnTo>
                      <a:pt x="478238" y="74952"/>
                    </a:lnTo>
                    <a:lnTo>
                      <a:pt x="479916" y="74952"/>
                    </a:lnTo>
                    <a:lnTo>
                      <a:pt x="481594" y="74952"/>
                    </a:lnTo>
                    <a:lnTo>
                      <a:pt x="483272" y="74952"/>
                    </a:lnTo>
                    <a:lnTo>
                      <a:pt x="483272" y="76630"/>
                    </a:lnTo>
                    <a:lnTo>
                      <a:pt x="483272" y="78308"/>
                    </a:lnTo>
                    <a:lnTo>
                      <a:pt x="484950" y="78308"/>
                    </a:lnTo>
                    <a:lnTo>
                      <a:pt x="484950" y="79986"/>
                    </a:lnTo>
                    <a:lnTo>
                      <a:pt x="486628" y="79986"/>
                    </a:lnTo>
                    <a:lnTo>
                      <a:pt x="488865" y="79986"/>
                    </a:lnTo>
                    <a:lnTo>
                      <a:pt x="490543" y="79986"/>
                    </a:lnTo>
                    <a:lnTo>
                      <a:pt x="490543" y="82223"/>
                    </a:lnTo>
                    <a:lnTo>
                      <a:pt x="492221" y="82223"/>
                    </a:lnTo>
                    <a:lnTo>
                      <a:pt x="493900" y="82223"/>
                    </a:lnTo>
                    <a:lnTo>
                      <a:pt x="495578" y="82223"/>
                    </a:lnTo>
                    <a:lnTo>
                      <a:pt x="495578" y="82223"/>
                    </a:lnTo>
                    <a:lnTo>
                      <a:pt x="497815" y="82223"/>
                    </a:lnTo>
                    <a:lnTo>
                      <a:pt x="497815" y="83901"/>
                    </a:lnTo>
                    <a:lnTo>
                      <a:pt x="497815" y="85579"/>
                    </a:lnTo>
                    <a:lnTo>
                      <a:pt x="499493" y="85579"/>
                    </a:lnTo>
                    <a:lnTo>
                      <a:pt x="501171" y="85579"/>
                    </a:lnTo>
                    <a:lnTo>
                      <a:pt x="502849" y="85579"/>
                    </a:lnTo>
                    <a:lnTo>
                      <a:pt x="502849" y="83901"/>
                    </a:lnTo>
                    <a:lnTo>
                      <a:pt x="504527" y="83901"/>
                    </a:lnTo>
                    <a:lnTo>
                      <a:pt x="506205" y="83901"/>
                    </a:lnTo>
                    <a:lnTo>
                      <a:pt x="508442" y="83901"/>
                    </a:lnTo>
                    <a:lnTo>
                      <a:pt x="510120" y="83901"/>
                    </a:lnTo>
                    <a:lnTo>
                      <a:pt x="511798" y="83901"/>
                    </a:lnTo>
                    <a:lnTo>
                      <a:pt x="513477" y="83901"/>
                    </a:lnTo>
                    <a:lnTo>
                      <a:pt x="515155" y="83901"/>
                    </a:lnTo>
                    <a:lnTo>
                      <a:pt x="517392" y="83901"/>
                    </a:lnTo>
                    <a:lnTo>
                      <a:pt x="519070" y="83901"/>
                    </a:lnTo>
                    <a:lnTo>
                      <a:pt x="520748" y="83901"/>
                    </a:lnTo>
                    <a:lnTo>
                      <a:pt x="522426" y="83901"/>
                    </a:lnTo>
                    <a:lnTo>
                      <a:pt x="522426" y="85579"/>
                    </a:lnTo>
                    <a:lnTo>
                      <a:pt x="524104" y="85579"/>
                    </a:lnTo>
                    <a:lnTo>
                      <a:pt x="526341" y="85579"/>
                    </a:lnTo>
                    <a:lnTo>
                      <a:pt x="528019" y="85579"/>
                    </a:lnTo>
                    <a:lnTo>
                      <a:pt x="529697" y="85579"/>
                    </a:lnTo>
                    <a:lnTo>
                      <a:pt x="529697" y="83901"/>
                    </a:lnTo>
                    <a:lnTo>
                      <a:pt x="531375" y="85579"/>
                    </a:lnTo>
                    <a:lnTo>
                      <a:pt x="531375" y="87257"/>
                    </a:lnTo>
                    <a:lnTo>
                      <a:pt x="533054" y="87257"/>
                    </a:lnTo>
                    <a:lnTo>
                      <a:pt x="535291" y="87257"/>
                    </a:lnTo>
                    <a:lnTo>
                      <a:pt x="535291" y="88935"/>
                    </a:lnTo>
                    <a:lnTo>
                      <a:pt x="535291" y="90614"/>
                    </a:lnTo>
                    <a:lnTo>
                      <a:pt x="536969" y="90614"/>
                    </a:lnTo>
                    <a:lnTo>
                      <a:pt x="535291" y="90614"/>
                    </a:lnTo>
                    <a:lnTo>
                      <a:pt x="536969" y="90614"/>
                    </a:lnTo>
                    <a:lnTo>
                      <a:pt x="538647" y="90614"/>
                    </a:lnTo>
                    <a:lnTo>
                      <a:pt x="538647" y="92851"/>
                    </a:lnTo>
                    <a:lnTo>
                      <a:pt x="540325" y="92851"/>
                    </a:lnTo>
                    <a:lnTo>
                      <a:pt x="542003" y="92851"/>
                    </a:lnTo>
                    <a:lnTo>
                      <a:pt x="542003" y="94529"/>
                    </a:lnTo>
                    <a:lnTo>
                      <a:pt x="543681" y="94529"/>
                    </a:lnTo>
                    <a:lnTo>
                      <a:pt x="543681" y="92851"/>
                    </a:lnTo>
                    <a:lnTo>
                      <a:pt x="545918" y="92851"/>
                    </a:lnTo>
                    <a:lnTo>
                      <a:pt x="545918" y="94529"/>
                    </a:lnTo>
                    <a:lnTo>
                      <a:pt x="545918" y="96207"/>
                    </a:lnTo>
                    <a:lnTo>
                      <a:pt x="547596" y="96207"/>
                    </a:lnTo>
                    <a:lnTo>
                      <a:pt x="549274" y="96207"/>
                    </a:lnTo>
                    <a:lnTo>
                      <a:pt x="550952" y="97885"/>
                    </a:lnTo>
                    <a:lnTo>
                      <a:pt x="552631" y="97885"/>
                    </a:lnTo>
                    <a:lnTo>
                      <a:pt x="552631" y="96207"/>
                    </a:lnTo>
                    <a:lnTo>
                      <a:pt x="554868" y="96207"/>
                    </a:lnTo>
                    <a:lnTo>
                      <a:pt x="556546" y="96207"/>
                    </a:lnTo>
                    <a:lnTo>
                      <a:pt x="556546" y="97885"/>
                    </a:lnTo>
                    <a:lnTo>
                      <a:pt x="558224" y="97885"/>
                    </a:lnTo>
                    <a:lnTo>
                      <a:pt x="559902" y="97885"/>
                    </a:lnTo>
                    <a:lnTo>
                      <a:pt x="559902" y="96207"/>
                    </a:lnTo>
                    <a:lnTo>
                      <a:pt x="561580" y="96207"/>
                    </a:lnTo>
                    <a:lnTo>
                      <a:pt x="561580" y="94529"/>
                    </a:lnTo>
                    <a:lnTo>
                      <a:pt x="563817" y="94529"/>
                    </a:lnTo>
                    <a:lnTo>
                      <a:pt x="563817" y="92851"/>
                    </a:lnTo>
                    <a:lnTo>
                      <a:pt x="565495" y="92851"/>
                    </a:lnTo>
                    <a:lnTo>
                      <a:pt x="567173" y="92851"/>
                    </a:lnTo>
                    <a:lnTo>
                      <a:pt x="568851" y="92851"/>
                    </a:lnTo>
                    <a:lnTo>
                      <a:pt x="570529" y="92851"/>
                    </a:lnTo>
                    <a:lnTo>
                      <a:pt x="570529" y="90614"/>
                    </a:lnTo>
                    <a:lnTo>
                      <a:pt x="572208" y="90614"/>
                    </a:lnTo>
                    <a:lnTo>
                      <a:pt x="574445" y="90614"/>
                    </a:lnTo>
                    <a:lnTo>
                      <a:pt x="576123" y="90614"/>
                    </a:lnTo>
                    <a:lnTo>
                      <a:pt x="577801" y="90614"/>
                    </a:lnTo>
                    <a:lnTo>
                      <a:pt x="579479" y="88935"/>
                    </a:lnTo>
                    <a:lnTo>
                      <a:pt x="581157" y="87257"/>
                    </a:lnTo>
                    <a:lnTo>
                      <a:pt x="581157" y="88935"/>
                    </a:lnTo>
                    <a:lnTo>
                      <a:pt x="583394" y="90614"/>
                    </a:lnTo>
                    <a:lnTo>
                      <a:pt x="585072" y="90614"/>
                    </a:lnTo>
                    <a:lnTo>
                      <a:pt x="585072" y="88935"/>
                    </a:lnTo>
                    <a:lnTo>
                      <a:pt x="585072" y="90614"/>
                    </a:lnTo>
                    <a:lnTo>
                      <a:pt x="585072" y="88935"/>
                    </a:lnTo>
                    <a:lnTo>
                      <a:pt x="586750" y="88935"/>
                    </a:lnTo>
                    <a:lnTo>
                      <a:pt x="588428" y="88935"/>
                    </a:lnTo>
                    <a:lnTo>
                      <a:pt x="590106" y="87257"/>
                    </a:lnTo>
                    <a:lnTo>
                      <a:pt x="592344" y="87257"/>
                    </a:lnTo>
                    <a:lnTo>
                      <a:pt x="594022" y="87257"/>
                    </a:lnTo>
                    <a:lnTo>
                      <a:pt x="594022" y="88935"/>
                    </a:lnTo>
                    <a:lnTo>
                      <a:pt x="595700" y="90614"/>
                    </a:lnTo>
                    <a:lnTo>
                      <a:pt x="597378" y="90614"/>
                    </a:lnTo>
                    <a:lnTo>
                      <a:pt x="599056" y="90614"/>
                    </a:lnTo>
                    <a:lnTo>
                      <a:pt x="600734" y="90614"/>
                    </a:lnTo>
                    <a:lnTo>
                      <a:pt x="600734" y="92851"/>
                    </a:lnTo>
                    <a:lnTo>
                      <a:pt x="602971" y="92851"/>
                    </a:lnTo>
                    <a:lnTo>
                      <a:pt x="604649" y="92851"/>
                    </a:lnTo>
                    <a:lnTo>
                      <a:pt x="606327" y="94529"/>
                    </a:lnTo>
                    <a:lnTo>
                      <a:pt x="608005" y="96207"/>
                    </a:lnTo>
                    <a:lnTo>
                      <a:pt x="608005" y="97885"/>
                    </a:lnTo>
                    <a:lnTo>
                      <a:pt x="608005" y="97885"/>
                    </a:lnTo>
                    <a:lnTo>
                      <a:pt x="609683" y="97885"/>
                    </a:lnTo>
                    <a:lnTo>
                      <a:pt x="609683" y="99563"/>
                    </a:lnTo>
                    <a:lnTo>
                      <a:pt x="611921" y="99563"/>
                    </a:lnTo>
                    <a:lnTo>
                      <a:pt x="611921" y="101800"/>
                    </a:lnTo>
                    <a:lnTo>
                      <a:pt x="613599" y="101800"/>
                    </a:lnTo>
                    <a:lnTo>
                      <a:pt x="613599" y="103478"/>
                    </a:lnTo>
                    <a:lnTo>
                      <a:pt x="615277" y="103478"/>
                    </a:lnTo>
                    <a:lnTo>
                      <a:pt x="615277" y="105156"/>
                    </a:lnTo>
                    <a:lnTo>
                      <a:pt x="616955" y="105156"/>
                    </a:lnTo>
                    <a:lnTo>
                      <a:pt x="618633" y="106834"/>
                    </a:lnTo>
                    <a:lnTo>
                      <a:pt x="620870" y="106834"/>
                    </a:lnTo>
                    <a:lnTo>
                      <a:pt x="620870" y="108512"/>
                    </a:lnTo>
                    <a:lnTo>
                      <a:pt x="622548" y="108512"/>
                    </a:lnTo>
                    <a:lnTo>
                      <a:pt x="622548" y="110750"/>
                    </a:lnTo>
                    <a:lnTo>
                      <a:pt x="624226" y="110750"/>
                    </a:lnTo>
                    <a:lnTo>
                      <a:pt x="624226" y="110750"/>
                    </a:lnTo>
                    <a:lnTo>
                      <a:pt x="625904" y="110750"/>
                    </a:lnTo>
                    <a:lnTo>
                      <a:pt x="627582" y="110750"/>
                    </a:lnTo>
                    <a:lnTo>
                      <a:pt x="625904" y="110750"/>
                    </a:lnTo>
                    <a:lnTo>
                      <a:pt x="627582" y="110750"/>
                    </a:lnTo>
                    <a:lnTo>
                      <a:pt x="627582" y="112428"/>
                    </a:lnTo>
                    <a:lnTo>
                      <a:pt x="627582" y="114106"/>
                    </a:lnTo>
                    <a:lnTo>
                      <a:pt x="629260" y="114106"/>
                    </a:lnTo>
                    <a:lnTo>
                      <a:pt x="631498" y="114106"/>
                    </a:lnTo>
                    <a:lnTo>
                      <a:pt x="633176" y="114106"/>
                    </a:lnTo>
                    <a:lnTo>
                      <a:pt x="634854" y="115784"/>
                    </a:lnTo>
                    <a:lnTo>
                      <a:pt x="634854" y="117462"/>
                    </a:lnTo>
                    <a:lnTo>
                      <a:pt x="634854" y="119140"/>
                    </a:lnTo>
                    <a:lnTo>
                      <a:pt x="636532" y="119140"/>
                    </a:lnTo>
                    <a:lnTo>
                      <a:pt x="636532" y="121377"/>
                    </a:lnTo>
                    <a:lnTo>
                      <a:pt x="638210" y="121377"/>
                    </a:lnTo>
                    <a:lnTo>
                      <a:pt x="640447" y="121377"/>
                    </a:lnTo>
                    <a:lnTo>
                      <a:pt x="640447" y="119140"/>
                    </a:lnTo>
                    <a:lnTo>
                      <a:pt x="640447" y="117462"/>
                    </a:lnTo>
                    <a:lnTo>
                      <a:pt x="642125" y="117462"/>
                    </a:lnTo>
                    <a:lnTo>
                      <a:pt x="645481" y="119140"/>
                    </a:lnTo>
                    <a:lnTo>
                      <a:pt x="645481" y="652753"/>
                    </a:lnTo>
                    <a:lnTo>
                      <a:pt x="657787" y="657787"/>
                    </a:lnTo>
                    <a:lnTo>
                      <a:pt x="657787" y="652753"/>
                    </a:lnTo>
                    <a:lnTo>
                      <a:pt x="670652" y="657787"/>
                    </a:lnTo>
                    <a:lnTo>
                      <a:pt x="675686" y="650516"/>
                    </a:lnTo>
                    <a:lnTo>
                      <a:pt x="681279" y="650516"/>
                    </a:lnTo>
                    <a:lnTo>
                      <a:pt x="691907" y="650516"/>
                    </a:lnTo>
                    <a:lnTo>
                      <a:pt x="691907" y="652753"/>
                    </a:lnTo>
                    <a:lnTo>
                      <a:pt x="688551" y="663380"/>
                    </a:lnTo>
                    <a:lnTo>
                      <a:pt x="691907" y="668414"/>
                    </a:lnTo>
                    <a:lnTo>
                      <a:pt x="699178" y="670093"/>
                    </a:lnTo>
                    <a:lnTo>
                      <a:pt x="700856" y="672330"/>
                    </a:lnTo>
                    <a:lnTo>
                      <a:pt x="700856" y="675686"/>
                    </a:lnTo>
                    <a:lnTo>
                      <a:pt x="702534" y="679042"/>
                    </a:lnTo>
                    <a:lnTo>
                      <a:pt x="709806" y="684636"/>
                    </a:lnTo>
                    <a:lnTo>
                      <a:pt x="717077" y="693585"/>
                    </a:lnTo>
                    <a:lnTo>
                      <a:pt x="718755" y="693585"/>
                    </a:lnTo>
                    <a:lnTo>
                      <a:pt x="727705" y="704213"/>
                    </a:lnTo>
                    <a:lnTo>
                      <a:pt x="727705" y="709806"/>
                    </a:lnTo>
                    <a:lnTo>
                      <a:pt x="729383" y="714840"/>
                    </a:lnTo>
                    <a:lnTo>
                      <a:pt x="729383" y="720433"/>
                    </a:lnTo>
                    <a:lnTo>
                      <a:pt x="734417" y="714840"/>
                    </a:lnTo>
                    <a:lnTo>
                      <a:pt x="736654" y="713162"/>
                    </a:lnTo>
                    <a:lnTo>
                      <a:pt x="741688" y="709806"/>
                    </a:lnTo>
                    <a:lnTo>
                      <a:pt x="743366" y="709806"/>
                    </a:lnTo>
                    <a:lnTo>
                      <a:pt x="745604" y="705891"/>
                    </a:lnTo>
                    <a:lnTo>
                      <a:pt x="750638" y="705891"/>
                    </a:lnTo>
                    <a:lnTo>
                      <a:pt x="752316" y="702534"/>
                    </a:lnTo>
                    <a:lnTo>
                      <a:pt x="754553" y="702534"/>
                    </a:lnTo>
                    <a:lnTo>
                      <a:pt x="754553" y="693585"/>
                    </a:lnTo>
                    <a:lnTo>
                      <a:pt x="756231" y="693585"/>
                    </a:lnTo>
                    <a:lnTo>
                      <a:pt x="757909" y="693585"/>
                    </a:lnTo>
                    <a:lnTo>
                      <a:pt x="759587" y="689670"/>
                    </a:lnTo>
                    <a:lnTo>
                      <a:pt x="759587" y="687991"/>
                    </a:lnTo>
                    <a:lnTo>
                      <a:pt x="756231" y="686314"/>
                    </a:lnTo>
                    <a:lnTo>
                      <a:pt x="759587" y="684636"/>
                    </a:lnTo>
                    <a:lnTo>
                      <a:pt x="766859" y="684636"/>
                    </a:lnTo>
                    <a:lnTo>
                      <a:pt x="777486" y="677364"/>
                    </a:lnTo>
                    <a:lnTo>
                      <a:pt x="780842" y="681279"/>
                    </a:lnTo>
                    <a:lnTo>
                      <a:pt x="783080" y="681279"/>
                    </a:lnTo>
                    <a:lnTo>
                      <a:pt x="783080" y="684636"/>
                    </a:lnTo>
                    <a:lnTo>
                      <a:pt x="784758" y="686314"/>
                    </a:lnTo>
                    <a:lnTo>
                      <a:pt x="786436" y="686314"/>
                    </a:lnTo>
                    <a:lnTo>
                      <a:pt x="788114" y="687991"/>
                    </a:lnTo>
                    <a:lnTo>
                      <a:pt x="788114" y="691907"/>
                    </a:lnTo>
                    <a:lnTo>
                      <a:pt x="786436" y="693585"/>
                    </a:lnTo>
                    <a:lnTo>
                      <a:pt x="786436" y="695263"/>
                    </a:lnTo>
                    <a:lnTo>
                      <a:pt x="788114" y="696941"/>
                    </a:lnTo>
                    <a:lnTo>
                      <a:pt x="788114" y="698619"/>
                    </a:lnTo>
                    <a:lnTo>
                      <a:pt x="789792" y="702534"/>
                    </a:lnTo>
                    <a:lnTo>
                      <a:pt x="795385" y="704213"/>
                    </a:lnTo>
                    <a:lnTo>
                      <a:pt x="797063" y="705891"/>
                    </a:lnTo>
                    <a:lnTo>
                      <a:pt x="798741" y="709806"/>
                    </a:lnTo>
                    <a:lnTo>
                      <a:pt x="800419" y="709806"/>
                    </a:lnTo>
                    <a:lnTo>
                      <a:pt x="802657" y="711484"/>
                    </a:lnTo>
                    <a:lnTo>
                      <a:pt x="802657" y="713162"/>
                    </a:lnTo>
                    <a:lnTo>
                      <a:pt x="802657" y="714840"/>
                    </a:lnTo>
                    <a:lnTo>
                      <a:pt x="806013" y="716518"/>
                    </a:lnTo>
                    <a:lnTo>
                      <a:pt x="804335" y="718196"/>
                    </a:lnTo>
                    <a:lnTo>
                      <a:pt x="806013" y="722111"/>
                    </a:lnTo>
                    <a:lnTo>
                      <a:pt x="809369" y="723790"/>
                    </a:lnTo>
                    <a:lnTo>
                      <a:pt x="813284" y="725468"/>
                    </a:lnTo>
                    <a:lnTo>
                      <a:pt x="816640" y="727145"/>
                    </a:lnTo>
                    <a:lnTo>
                      <a:pt x="820556" y="732739"/>
                    </a:lnTo>
                    <a:lnTo>
                      <a:pt x="820556" y="734417"/>
                    </a:lnTo>
                    <a:lnTo>
                      <a:pt x="822234" y="734417"/>
                    </a:lnTo>
                    <a:lnTo>
                      <a:pt x="823912" y="736095"/>
                    </a:lnTo>
                    <a:lnTo>
                      <a:pt x="825590" y="740010"/>
                    </a:lnTo>
                    <a:lnTo>
                      <a:pt x="827268" y="741688"/>
                    </a:lnTo>
                    <a:lnTo>
                      <a:pt x="825590" y="741688"/>
                    </a:lnTo>
                    <a:lnTo>
                      <a:pt x="828946" y="746722"/>
                    </a:lnTo>
                    <a:lnTo>
                      <a:pt x="831183" y="752316"/>
                    </a:lnTo>
                    <a:lnTo>
                      <a:pt x="832861" y="752316"/>
                    </a:lnTo>
                    <a:lnTo>
                      <a:pt x="834539" y="759587"/>
                    </a:lnTo>
                    <a:lnTo>
                      <a:pt x="840133" y="768537"/>
                    </a:lnTo>
                    <a:lnTo>
                      <a:pt x="841811" y="773571"/>
                    </a:lnTo>
                    <a:lnTo>
                      <a:pt x="843489" y="777486"/>
                    </a:lnTo>
                    <a:lnTo>
                      <a:pt x="846845" y="782521"/>
                    </a:lnTo>
                    <a:lnTo>
                      <a:pt x="852438" y="789792"/>
                    </a:lnTo>
                    <a:lnTo>
                      <a:pt x="854116" y="795385"/>
                    </a:lnTo>
                    <a:lnTo>
                      <a:pt x="852438" y="800419"/>
                    </a:lnTo>
                    <a:lnTo>
                      <a:pt x="859710" y="803775"/>
                    </a:lnTo>
                    <a:lnTo>
                      <a:pt x="857472" y="811047"/>
                    </a:lnTo>
                    <a:lnTo>
                      <a:pt x="863066" y="812725"/>
                    </a:lnTo>
                    <a:lnTo>
                      <a:pt x="863066" y="816640"/>
                    </a:lnTo>
                    <a:lnTo>
                      <a:pt x="864744" y="818318"/>
                    </a:lnTo>
                    <a:lnTo>
                      <a:pt x="864744" y="819996"/>
                    </a:lnTo>
                    <a:lnTo>
                      <a:pt x="864744" y="821675"/>
                    </a:lnTo>
                    <a:lnTo>
                      <a:pt x="870337" y="821675"/>
                    </a:lnTo>
                    <a:lnTo>
                      <a:pt x="873693" y="823912"/>
                    </a:lnTo>
                    <a:lnTo>
                      <a:pt x="879287" y="828946"/>
                    </a:lnTo>
                    <a:lnTo>
                      <a:pt x="882643" y="830624"/>
                    </a:lnTo>
                    <a:lnTo>
                      <a:pt x="889914" y="832302"/>
                    </a:lnTo>
                    <a:lnTo>
                      <a:pt x="889914" y="834539"/>
                    </a:lnTo>
                    <a:lnTo>
                      <a:pt x="893270" y="836217"/>
                    </a:lnTo>
                    <a:lnTo>
                      <a:pt x="894948" y="837895"/>
                    </a:lnTo>
                    <a:lnTo>
                      <a:pt x="897186" y="837895"/>
                    </a:lnTo>
                    <a:lnTo>
                      <a:pt x="897186" y="841252"/>
                    </a:lnTo>
                    <a:lnTo>
                      <a:pt x="900542" y="841252"/>
                    </a:lnTo>
                    <a:lnTo>
                      <a:pt x="902220" y="845167"/>
                    </a:lnTo>
                    <a:lnTo>
                      <a:pt x="906135" y="843489"/>
                    </a:lnTo>
                    <a:lnTo>
                      <a:pt x="907813" y="846845"/>
                    </a:lnTo>
                    <a:lnTo>
                      <a:pt x="907813" y="852438"/>
                    </a:lnTo>
                    <a:lnTo>
                      <a:pt x="907813" y="854116"/>
                    </a:lnTo>
                    <a:lnTo>
                      <a:pt x="906135" y="855794"/>
                    </a:lnTo>
                    <a:lnTo>
                      <a:pt x="906135" y="857472"/>
                    </a:lnTo>
                    <a:lnTo>
                      <a:pt x="906135" y="860829"/>
                    </a:lnTo>
                    <a:lnTo>
                      <a:pt x="906135" y="863066"/>
                    </a:lnTo>
                    <a:lnTo>
                      <a:pt x="906135" y="864744"/>
                    </a:lnTo>
                    <a:lnTo>
                      <a:pt x="906135" y="866422"/>
                    </a:lnTo>
                    <a:lnTo>
                      <a:pt x="906135" y="868100"/>
                    </a:lnTo>
                    <a:lnTo>
                      <a:pt x="906135" y="869778"/>
                    </a:lnTo>
                    <a:lnTo>
                      <a:pt x="907813" y="872015"/>
                    </a:lnTo>
                    <a:lnTo>
                      <a:pt x="907813" y="873693"/>
                    </a:lnTo>
                    <a:lnTo>
                      <a:pt x="907813" y="875371"/>
                    </a:lnTo>
                    <a:lnTo>
                      <a:pt x="907813" y="877049"/>
                    </a:lnTo>
                    <a:lnTo>
                      <a:pt x="907813" y="878727"/>
                    </a:lnTo>
                    <a:lnTo>
                      <a:pt x="907813" y="880965"/>
                    </a:lnTo>
                    <a:lnTo>
                      <a:pt x="906135" y="880965"/>
                    </a:lnTo>
                    <a:lnTo>
                      <a:pt x="903898" y="884321"/>
                    </a:lnTo>
                    <a:lnTo>
                      <a:pt x="902220" y="887677"/>
                    </a:lnTo>
                    <a:lnTo>
                      <a:pt x="902220" y="889355"/>
                    </a:lnTo>
                    <a:lnTo>
                      <a:pt x="902220" y="891592"/>
                    </a:lnTo>
                    <a:lnTo>
                      <a:pt x="900542" y="891592"/>
                    </a:lnTo>
                    <a:lnTo>
                      <a:pt x="900542" y="893270"/>
                    </a:lnTo>
                    <a:lnTo>
                      <a:pt x="900542" y="894948"/>
                    </a:lnTo>
                    <a:lnTo>
                      <a:pt x="898864" y="894948"/>
                    </a:lnTo>
                    <a:lnTo>
                      <a:pt x="897186" y="894948"/>
                    </a:lnTo>
                    <a:lnTo>
                      <a:pt x="897186" y="894948"/>
                    </a:lnTo>
                    <a:lnTo>
                      <a:pt x="897186" y="894948"/>
                    </a:lnTo>
                    <a:lnTo>
                      <a:pt x="894948" y="896626"/>
                    </a:lnTo>
                    <a:lnTo>
                      <a:pt x="893270" y="896626"/>
                    </a:lnTo>
                    <a:lnTo>
                      <a:pt x="893270" y="898304"/>
                    </a:lnTo>
                    <a:lnTo>
                      <a:pt x="891592" y="900542"/>
                    </a:lnTo>
                    <a:lnTo>
                      <a:pt x="889914" y="900542"/>
                    </a:lnTo>
                    <a:lnTo>
                      <a:pt x="889914" y="900542"/>
                    </a:lnTo>
                    <a:lnTo>
                      <a:pt x="888236" y="900542"/>
                    </a:lnTo>
                    <a:lnTo>
                      <a:pt x="885999" y="900542"/>
                    </a:lnTo>
                    <a:lnTo>
                      <a:pt x="888236" y="898304"/>
                    </a:lnTo>
                    <a:lnTo>
                      <a:pt x="885999" y="898304"/>
                    </a:lnTo>
                    <a:lnTo>
                      <a:pt x="884321" y="898304"/>
                    </a:lnTo>
                    <a:lnTo>
                      <a:pt x="885999" y="896626"/>
                    </a:lnTo>
                    <a:lnTo>
                      <a:pt x="884321" y="896626"/>
                    </a:lnTo>
                    <a:lnTo>
                      <a:pt x="885999" y="894948"/>
                    </a:lnTo>
                    <a:lnTo>
                      <a:pt x="884321" y="894948"/>
                    </a:lnTo>
                    <a:lnTo>
                      <a:pt x="884321" y="893270"/>
                    </a:lnTo>
                    <a:lnTo>
                      <a:pt x="885999" y="893270"/>
                    </a:lnTo>
                    <a:lnTo>
                      <a:pt x="884321" y="893270"/>
                    </a:lnTo>
                    <a:lnTo>
                      <a:pt x="885999" y="893270"/>
                    </a:lnTo>
                    <a:lnTo>
                      <a:pt x="884321" y="891592"/>
                    </a:lnTo>
                    <a:lnTo>
                      <a:pt x="884321" y="889355"/>
                    </a:lnTo>
                    <a:lnTo>
                      <a:pt x="884321" y="887677"/>
                    </a:lnTo>
                    <a:lnTo>
                      <a:pt x="885999" y="887677"/>
                    </a:lnTo>
                    <a:lnTo>
                      <a:pt x="885999" y="885999"/>
                    </a:lnTo>
                    <a:lnTo>
                      <a:pt x="884321" y="885999"/>
                    </a:lnTo>
                    <a:lnTo>
                      <a:pt x="882643" y="884321"/>
                    </a:lnTo>
                    <a:lnTo>
                      <a:pt x="882643" y="882643"/>
                    </a:lnTo>
                    <a:lnTo>
                      <a:pt x="884321" y="880965"/>
                    </a:lnTo>
                    <a:lnTo>
                      <a:pt x="884321" y="878727"/>
                    </a:lnTo>
                    <a:lnTo>
                      <a:pt x="884321" y="877049"/>
                    </a:lnTo>
                    <a:lnTo>
                      <a:pt x="885999" y="877049"/>
                    </a:lnTo>
                    <a:lnTo>
                      <a:pt x="888236" y="877049"/>
                    </a:lnTo>
                    <a:lnTo>
                      <a:pt x="888236" y="875371"/>
                    </a:lnTo>
                    <a:lnTo>
                      <a:pt x="888236" y="873693"/>
                    </a:lnTo>
                    <a:lnTo>
                      <a:pt x="888236" y="872015"/>
                    </a:lnTo>
                    <a:lnTo>
                      <a:pt x="888236" y="869778"/>
                    </a:lnTo>
                    <a:lnTo>
                      <a:pt x="888236" y="868100"/>
                    </a:lnTo>
                    <a:lnTo>
                      <a:pt x="888236" y="866422"/>
                    </a:lnTo>
                    <a:lnTo>
                      <a:pt x="888236" y="864744"/>
                    </a:lnTo>
                    <a:lnTo>
                      <a:pt x="888236" y="863066"/>
                    </a:lnTo>
                    <a:lnTo>
                      <a:pt x="888236" y="860829"/>
                    </a:lnTo>
                    <a:lnTo>
                      <a:pt x="888236" y="859150"/>
                    </a:lnTo>
                    <a:lnTo>
                      <a:pt x="885999" y="859150"/>
                    </a:lnTo>
                    <a:lnTo>
                      <a:pt x="884321" y="857472"/>
                    </a:lnTo>
                    <a:lnTo>
                      <a:pt x="884321" y="855794"/>
                    </a:lnTo>
                    <a:lnTo>
                      <a:pt x="884321" y="857472"/>
                    </a:lnTo>
                    <a:lnTo>
                      <a:pt x="884321" y="855794"/>
                    </a:lnTo>
                    <a:lnTo>
                      <a:pt x="882643" y="854116"/>
                    </a:lnTo>
                    <a:lnTo>
                      <a:pt x="882643" y="852438"/>
                    </a:lnTo>
                    <a:lnTo>
                      <a:pt x="880965" y="852438"/>
                    </a:lnTo>
                    <a:lnTo>
                      <a:pt x="879287" y="850201"/>
                    </a:lnTo>
                    <a:lnTo>
                      <a:pt x="879287" y="848523"/>
                    </a:lnTo>
                    <a:lnTo>
                      <a:pt x="879287" y="848523"/>
                    </a:lnTo>
                    <a:lnTo>
                      <a:pt x="877609" y="848523"/>
                    </a:lnTo>
                    <a:lnTo>
                      <a:pt x="875371" y="848523"/>
                    </a:lnTo>
                    <a:lnTo>
                      <a:pt x="873693" y="848523"/>
                    </a:lnTo>
                    <a:lnTo>
                      <a:pt x="873693" y="848523"/>
                    </a:lnTo>
                    <a:lnTo>
                      <a:pt x="872015" y="848523"/>
                    </a:lnTo>
                    <a:lnTo>
                      <a:pt x="870337" y="848523"/>
                    </a:lnTo>
                    <a:lnTo>
                      <a:pt x="870337" y="850201"/>
                    </a:lnTo>
                    <a:lnTo>
                      <a:pt x="868659" y="852438"/>
                    </a:lnTo>
                    <a:lnTo>
                      <a:pt x="866422" y="852438"/>
                    </a:lnTo>
                    <a:lnTo>
                      <a:pt x="864744" y="852438"/>
                    </a:lnTo>
                    <a:lnTo>
                      <a:pt x="864744" y="854116"/>
                    </a:lnTo>
                  </a:path>
                </a:pathLst>
              </a:custGeom>
              <a:solidFill>
                <a:srgbClr val="E4E4E4"/>
              </a:solidFill>
              <a:ln w="2794" cap="flat">
                <a:solidFill>
                  <a:srgbClr val="FFFFFF"/>
                </a:solidFill>
                <a:prstDash val="solid"/>
                <a:round/>
              </a:ln>
            </p:spPr>
            <p:txBody>
              <a:bodyPr/>
              <a:lstStyle/>
              <a:p>
                <a:endParaRPr lang="en-US">
                  <a:solidFill>
                    <a:srgbClr val="000000"/>
                  </a:solidFill>
                  <a:latin typeface="Trebuchet MS"/>
                </a:endParaRPr>
              </a:p>
            </p:txBody>
          </p:sp>
        </p:grp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4D5FAB2B-7C31-0BEB-69FE-961EA20AB3B7}"/>
                </a:ext>
              </a:extLst>
            </p:cNvPr>
            <p:cNvSpPr/>
            <p:nvPr/>
          </p:nvSpPr>
          <p:spPr>
            <a:xfrm>
              <a:off x="1237020" y="934272"/>
              <a:ext cx="2109280" cy="2230658"/>
            </a:xfrm>
            <a:custGeom>
              <a:avLst/>
              <a:gdLst>
                <a:gd name="csX0" fmla="*/ 1030868 w 2109280"/>
                <a:gd name="csY0" fmla="*/ 1062751 h 2230658"/>
                <a:gd name="csX1" fmla="*/ 1032547 w 2109280"/>
                <a:gd name="csY1" fmla="*/ 1062751 h 2230658"/>
                <a:gd name="csX2" fmla="*/ 1030868 w 2109280"/>
                <a:gd name="csY2" fmla="*/ 1062751 h 2230658"/>
                <a:gd name="csX3" fmla="*/ 1426324 w 2109280"/>
                <a:gd name="csY3" fmla="*/ 2209404 h 2230658"/>
                <a:gd name="csX4" fmla="*/ 1428002 w 2109280"/>
                <a:gd name="csY4" fmla="*/ 2209404 h 2230658"/>
                <a:gd name="csX5" fmla="*/ 1426324 w 2109280"/>
                <a:gd name="csY5" fmla="*/ 2209404 h 2230658"/>
                <a:gd name="csX6" fmla="*/ 2086348 w 2109280"/>
                <a:gd name="csY6" fmla="*/ 2077399 h 2230658"/>
                <a:gd name="csX7" fmla="*/ 2086348 w 2109280"/>
                <a:gd name="csY7" fmla="*/ 2075721 h 2230658"/>
                <a:gd name="csX8" fmla="*/ 2084111 w 2109280"/>
                <a:gd name="csY8" fmla="*/ 2075721 h 2230658"/>
                <a:gd name="csX9" fmla="*/ 2084111 w 2109280"/>
                <a:gd name="csY9" fmla="*/ 2070127 h 2230658"/>
                <a:gd name="csX10" fmla="*/ 2084111 w 2109280"/>
                <a:gd name="csY10" fmla="*/ 2070127 h 2230658"/>
                <a:gd name="csX11" fmla="*/ 2084111 w 2109280"/>
                <a:gd name="csY11" fmla="*/ 2063415 h 2230658"/>
                <a:gd name="csX12" fmla="*/ 2086348 w 2109280"/>
                <a:gd name="csY12" fmla="*/ 2061178 h 2230658"/>
                <a:gd name="csX13" fmla="*/ 2086348 w 2109280"/>
                <a:gd name="csY13" fmla="*/ 2061178 h 2230658"/>
                <a:gd name="csX14" fmla="*/ 2086348 w 2109280"/>
                <a:gd name="csY14" fmla="*/ 2059500 h 2230658"/>
                <a:gd name="csX15" fmla="*/ 2088026 w 2109280"/>
                <a:gd name="csY15" fmla="*/ 2057822 h 2230658"/>
                <a:gd name="csX16" fmla="*/ 2088026 w 2109280"/>
                <a:gd name="csY16" fmla="*/ 2056144 h 2230658"/>
                <a:gd name="csX17" fmla="*/ 2084111 w 2109280"/>
                <a:gd name="csY17" fmla="*/ 2057822 h 2230658"/>
                <a:gd name="csX18" fmla="*/ 2084111 w 2109280"/>
                <a:gd name="csY18" fmla="*/ 2059500 h 2230658"/>
                <a:gd name="csX19" fmla="*/ 2082433 w 2109280"/>
                <a:gd name="csY19" fmla="*/ 2059500 h 2230658"/>
                <a:gd name="csX20" fmla="*/ 2080755 w 2109280"/>
                <a:gd name="csY20" fmla="*/ 2065093 h 2230658"/>
                <a:gd name="csX21" fmla="*/ 2079077 w 2109280"/>
                <a:gd name="csY21" fmla="*/ 2065093 h 2230658"/>
                <a:gd name="csX22" fmla="*/ 2079077 w 2109280"/>
                <a:gd name="csY22" fmla="*/ 2066771 h 2230658"/>
                <a:gd name="csX23" fmla="*/ 2077399 w 2109280"/>
                <a:gd name="csY23" fmla="*/ 2066771 h 2230658"/>
                <a:gd name="csX24" fmla="*/ 2077399 w 2109280"/>
                <a:gd name="csY24" fmla="*/ 2068449 h 2230658"/>
                <a:gd name="csX25" fmla="*/ 2075161 w 2109280"/>
                <a:gd name="csY25" fmla="*/ 2068449 h 2230658"/>
                <a:gd name="csX26" fmla="*/ 2075161 w 2109280"/>
                <a:gd name="csY26" fmla="*/ 2070127 h 2230658"/>
                <a:gd name="csX27" fmla="*/ 2073483 w 2109280"/>
                <a:gd name="csY27" fmla="*/ 2070127 h 2230658"/>
                <a:gd name="csX28" fmla="*/ 2073483 w 2109280"/>
                <a:gd name="csY28" fmla="*/ 2068449 h 2230658"/>
                <a:gd name="csX29" fmla="*/ 2071805 w 2109280"/>
                <a:gd name="csY29" fmla="*/ 2068449 h 2230658"/>
                <a:gd name="csX30" fmla="*/ 2071805 w 2109280"/>
                <a:gd name="csY30" fmla="*/ 2063415 h 2230658"/>
                <a:gd name="csX31" fmla="*/ 2073483 w 2109280"/>
                <a:gd name="csY31" fmla="*/ 2063415 h 2230658"/>
                <a:gd name="csX32" fmla="*/ 2073483 w 2109280"/>
                <a:gd name="csY32" fmla="*/ 2061178 h 2230658"/>
                <a:gd name="csX33" fmla="*/ 2075161 w 2109280"/>
                <a:gd name="csY33" fmla="*/ 2061178 h 2230658"/>
                <a:gd name="csX34" fmla="*/ 2075161 w 2109280"/>
                <a:gd name="csY34" fmla="*/ 2056144 h 2230658"/>
                <a:gd name="csX35" fmla="*/ 2077399 w 2109280"/>
                <a:gd name="csY35" fmla="*/ 2056144 h 2230658"/>
                <a:gd name="csX36" fmla="*/ 2077399 w 2109280"/>
                <a:gd name="csY36" fmla="*/ 2052228 h 2230658"/>
                <a:gd name="csX37" fmla="*/ 2079077 w 2109280"/>
                <a:gd name="csY37" fmla="*/ 2052228 h 2230658"/>
                <a:gd name="csX38" fmla="*/ 2079077 w 2109280"/>
                <a:gd name="csY38" fmla="*/ 2050550 h 2230658"/>
                <a:gd name="csX39" fmla="*/ 2077399 w 2109280"/>
                <a:gd name="csY39" fmla="*/ 2050550 h 2230658"/>
                <a:gd name="csX40" fmla="*/ 2077399 w 2109280"/>
                <a:gd name="csY40" fmla="*/ 2048872 h 2230658"/>
                <a:gd name="csX41" fmla="*/ 2079077 w 2109280"/>
                <a:gd name="csY41" fmla="*/ 2048872 h 2230658"/>
                <a:gd name="csX42" fmla="*/ 2079077 w 2109280"/>
                <a:gd name="csY42" fmla="*/ 2041601 h 2230658"/>
                <a:gd name="csX43" fmla="*/ 2077399 w 2109280"/>
                <a:gd name="csY43" fmla="*/ 2041601 h 2230658"/>
                <a:gd name="csX44" fmla="*/ 2077399 w 2109280"/>
                <a:gd name="csY44" fmla="*/ 2036567 h 2230658"/>
                <a:gd name="csX45" fmla="*/ 2077399 w 2109280"/>
                <a:gd name="csY45" fmla="*/ 2036567 h 2230658"/>
                <a:gd name="csX46" fmla="*/ 2077399 w 2109280"/>
                <a:gd name="csY46" fmla="*/ 2032651 h 2230658"/>
                <a:gd name="csX47" fmla="*/ 2073483 w 2109280"/>
                <a:gd name="csY47" fmla="*/ 2032651 h 2230658"/>
                <a:gd name="csX48" fmla="*/ 2075161 w 2109280"/>
                <a:gd name="csY48" fmla="*/ 2032651 h 2230658"/>
                <a:gd name="csX49" fmla="*/ 2071805 w 2109280"/>
                <a:gd name="csY49" fmla="*/ 2032651 h 2230658"/>
                <a:gd name="csX50" fmla="*/ 2071805 w 2109280"/>
                <a:gd name="csY50" fmla="*/ 2036567 h 2230658"/>
                <a:gd name="csX51" fmla="*/ 2070127 w 2109280"/>
                <a:gd name="csY51" fmla="*/ 2036567 h 2230658"/>
                <a:gd name="csX52" fmla="*/ 2070127 w 2109280"/>
                <a:gd name="csY52" fmla="*/ 2039923 h 2230658"/>
                <a:gd name="csX53" fmla="*/ 2070127 w 2109280"/>
                <a:gd name="csY53" fmla="*/ 2039923 h 2230658"/>
                <a:gd name="csX54" fmla="*/ 2068449 w 2109280"/>
                <a:gd name="csY54" fmla="*/ 2041601 h 2230658"/>
                <a:gd name="csX55" fmla="*/ 2066212 w 2109280"/>
                <a:gd name="csY55" fmla="*/ 2041601 h 2230658"/>
                <a:gd name="csX56" fmla="*/ 2064534 w 2109280"/>
                <a:gd name="csY56" fmla="*/ 2047194 h 2230658"/>
                <a:gd name="csX57" fmla="*/ 2062856 w 2109280"/>
                <a:gd name="csY57" fmla="*/ 2047194 h 2230658"/>
                <a:gd name="csX58" fmla="*/ 2064534 w 2109280"/>
                <a:gd name="csY58" fmla="*/ 2047194 h 2230658"/>
                <a:gd name="csX59" fmla="*/ 2062856 w 2109280"/>
                <a:gd name="csY59" fmla="*/ 2047194 h 2230658"/>
                <a:gd name="csX60" fmla="*/ 2062856 w 2109280"/>
                <a:gd name="csY60" fmla="*/ 2048872 h 2230658"/>
                <a:gd name="csX61" fmla="*/ 2061178 w 2109280"/>
                <a:gd name="csY61" fmla="*/ 2048872 h 2230658"/>
                <a:gd name="csX62" fmla="*/ 2061178 w 2109280"/>
                <a:gd name="csY62" fmla="*/ 2050550 h 2230658"/>
                <a:gd name="csX63" fmla="*/ 2059500 w 2109280"/>
                <a:gd name="csY63" fmla="*/ 2050550 h 2230658"/>
                <a:gd name="csX64" fmla="*/ 2057822 w 2109280"/>
                <a:gd name="csY64" fmla="*/ 2048872 h 2230658"/>
                <a:gd name="csX65" fmla="*/ 2055584 w 2109280"/>
                <a:gd name="csY65" fmla="*/ 2048872 h 2230658"/>
                <a:gd name="csX66" fmla="*/ 2055584 w 2109280"/>
                <a:gd name="csY66" fmla="*/ 2050550 h 2230658"/>
                <a:gd name="csX67" fmla="*/ 2053906 w 2109280"/>
                <a:gd name="csY67" fmla="*/ 2050550 h 2230658"/>
                <a:gd name="csX68" fmla="*/ 2053906 w 2109280"/>
                <a:gd name="csY68" fmla="*/ 2054466 h 2230658"/>
                <a:gd name="csX69" fmla="*/ 2052228 w 2109280"/>
                <a:gd name="csY69" fmla="*/ 2054466 h 2230658"/>
                <a:gd name="csX70" fmla="*/ 2052228 w 2109280"/>
                <a:gd name="csY70" fmla="*/ 2057822 h 2230658"/>
                <a:gd name="csX71" fmla="*/ 2050550 w 2109280"/>
                <a:gd name="csY71" fmla="*/ 2057822 h 2230658"/>
                <a:gd name="csX72" fmla="*/ 2050550 w 2109280"/>
                <a:gd name="csY72" fmla="*/ 2061178 h 2230658"/>
                <a:gd name="csX73" fmla="*/ 2048872 w 2109280"/>
                <a:gd name="csY73" fmla="*/ 2061178 h 2230658"/>
                <a:gd name="csX74" fmla="*/ 2048872 w 2109280"/>
                <a:gd name="csY74" fmla="*/ 2063415 h 2230658"/>
                <a:gd name="csX75" fmla="*/ 2046635 w 2109280"/>
                <a:gd name="csY75" fmla="*/ 2063415 h 2230658"/>
                <a:gd name="csX76" fmla="*/ 2046635 w 2109280"/>
                <a:gd name="csY76" fmla="*/ 2066771 h 2230658"/>
                <a:gd name="csX77" fmla="*/ 2036007 w 2109280"/>
                <a:gd name="csY77" fmla="*/ 2066771 h 2230658"/>
                <a:gd name="csX78" fmla="*/ 2034329 w 2109280"/>
                <a:gd name="csY78" fmla="*/ 2068449 h 2230658"/>
                <a:gd name="csX79" fmla="*/ 2032651 w 2109280"/>
                <a:gd name="csY79" fmla="*/ 2068449 h 2230658"/>
                <a:gd name="csX80" fmla="*/ 2032651 w 2109280"/>
                <a:gd name="csY80" fmla="*/ 2066771 h 2230658"/>
                <a:gd name="csX81" fmla="*/ 2029295 w 2109280"/>
                <a:gd name="csY81" fmla="*/ 2066771 h 2230658"/>
                <a:gd name="csX82" fmla="*/ 2029295 w 2109280"/>
                <a:gd name="csY82" fmla="*/ 2063415 h 2230658"/>
                <a:gd name="csX83" fmla="*/ 2030973 w 2109280"/>
                <a:gd name="csY83" fmla="*/ 2063415 h 2230658"/>
                <a:gd name="csX84" fmla="*/ 2030973 w 2109280"/>
                <a:gd name="csY84" fmla="*/ 2061178 h 2230658"/>
                <a:gd name="csX85" fmla="*/ 2032651 w 2109280"/>
                <a:gd name="csY85" fmla="*/ 2061178 h 2230658"/>
                <a:gd name="csX86" fmla="*/ 2034329 w 2109280"/>
                <a:gd name="csY86" fmla="*/ 2059500 h 2230658"/>
                <a:gd name="csX87" fmla="*/ 2041601 w 2109280"/>
                <a:gd name="csY87" fmla="*/ 2059500 h 2230658"/>
                <a:gd name="csX88" fmla="*/ 2041601 w 2109280"/>
                <a:gd name="csY88" fmla="*/ 2056144 h 2230658"/>
                <a:gd name="csX89" fmla="*/ 2043279 w 2109280"/>
                <a:gd name="csY89" fmla="*/ 2056144 h 2230658"/>
                <a:gd name="csX90" fmla="*/ 2043279 w 2109280"/>
                <a:gd name="csY90" fmla="*/ 2054466 h 2230658"/>
                <a:gd name="csX91" fmla="*/ 2044957 w 2109280"/>
                <a:gd name="csY91" fmla="*/ 2054466 h 2230658"/>
                <a:gd name="csX92" fmla="*/ 2044957 w 2109280"/>
                <a:gd name="csY92" fmla="*/ 2048872 h 2230658"/>
                <a:gd name="csX93" fmla="*/ 2046635 w 2109280"/>
                <a:gd name="csY93" fmla="*/ 2048872 h 2230658"/>
                <a:gd name="csX94" fmla="*/ 2046635 w 2109280"/>
                <a:gd name="csY94" fmla="*/ 2047194 h 2230658"/>
                <a:gd name="csX95" fmla="*/ 2052228 w 2109280"/>
                <a:gd name="csY95" fmla="*/ 2047194 h 2230658"/>
                <a:gd name="csX96" fmla="*/ 2052228 w 2109280"/>
                <a:gd name="csY96" fmla="*/ 2045516 h 2230658"/>
                <a:gd name="csX97" fmla="*/ 2053906 w 2109280"/>
                <a:gd name="csY97" fmla="*/ 2045516 h 2230658"/>
                <a:gd name="csX98" fmla="*/ 2053906 w 2109280"/>
                <a:gd name="csY98" fmla="*/ 2043279 h 2230658"/>
                <a:gd name="csX99" fmla="*/ 2055584 w 2109280"/>
                <a:gd name="csY99" fmla="*/ 2043279 h 2230658"/>
                <a:gd name="csX100" fmla="*/ 2055584 w 2109280"/>
                <a:gd name="csY100" fmla="*/ 2041601 h 2230658"/>
                <a:gd name="csX101" fmla="*/ 2046635 w 2109280"/>
                <a:gd name="csY101" fmla="*/ 2041601 h 2230658"/>
                <a:gd name="csX102" fmla="*/ 2044957 w 2109280"/>
                <a:gd name="csY102" fmla="*/ 2039923 h 2230658"/>
                <a:gd name="csX103" fmla="*/ 2043279 w 2109280"/>
                <a:gd name="csY103" fmla="*/ 2039923 h 2230658"/>
                <a:gd name="csX104" fmla="*/ 2043279 w 2109280"/>
                <a:gd name="csY104" fmla="*/ 2047194 h 2230658"/>
                <a:gd name="csX105" fmla="*/ 2037685 w 2109280"/>
                <a:gd name="csY105" fmla="*/ 2047194 h 2230658"/>
                <a:gd name="csX106" fmla="*/ 2037685 w 2109280"/>
                <a:gd name="csY106" fmla="*/ 2043279 h 2230658"/>
                <a:gd name="csX107" fmla="*/ 2036007 w 2109280"/>
                <a:gd name="csY107" fmla="*/ 2043279 h 2230658"/>
                <a:gd name="csX108" fmla="*/ 2036007 w 2109280"/>
                <a:gd name="csY108" fmla="*/ 2047194 h 2230658"/>
                <a:gd name="csX109" fmla="*/ 2032651 w 2109280"/>
                <a:gd name="csY109" fmla="*/ 2047194 h 2230658"/>
                <a:gd name="csX110" fmla="*/ 2032651 w 2109280"/>
                <a:gd name="csY110" fmla="*/ 2043279 h 2230658"/>
                <a:gd name="csX111" fmla="*/ 2030973 w 2109280"/>
                <a:gd name="csY111" fmla="*/ 2043279 h 2230658"/>
                <a:gd name="csX112" fmla="*/ 2030973 w 2109280"/>
                <a:gd name="csY112" fmla="*/ 2041601 h 2230658"/>
                <a:gd name="csX113" fmla="*/ 2030973 w 2109280"/>
                <a:gd name="csY113" fmla="*/ 2041601 h 2230658"/>
                <a:gd name="csX114" fmla="*/ 2030973 w 2109280"/>
                <a:gd name="csY114" fmla="*/ 2036567 h 2230658"/>
                <a:gd name="csX115" fmla="*/ 2029295 w 2109280"/>
                <a:gd name="csY115" fmla="*/ 2036567 h 2230658"/>
                <a:gd name="csX116" fmla="*/ 2029295 w 2109280"/>
                <a:gd name="csY116" fmla="*/ 2038245 h 2230658"/>
                <a:gd name="csX117" fmla="*/ 2023702 w 2109280"/>
                <a:gd name="csY117" fmla="*/ 2038245 h 2230658"/>
                <a:gd name="csX118" fmla="*/ 2023702 w 2109280"/>
                <a:gd name="csY118" fmla="*/ 2041601 h 2230658"/>
                <a:gd name="csX119" fmla="*/ 2013074 w 2109280"/>
                <a:gd name="csY119" fmla="*/ 2041601 h 2230658"/>
                <a:gd name="csX120" fmla="*/ 2011396 w 2109280"/>
                <a:gd name="csY120" fmla="*/ 2043279 h 2230658"/>
                <a:gd name="csX121" fmla="*/ 2013074 w 2109280"/>
                <a:gd name="csY121" fmla="*/ 2041601 h 2230658"/>
                <a:gd name="csX122" fmla="*/ 2011396 w 2109280"/>
                <a:gd name="csY122" fmla="*/ 2043279 h 2230658"/>
                <a:gd name="csX123" fmla="*/ 2005803 w 2109280"/>
                <a:gd name="csY123" fmla="*/ 2043279 h 2230658"/>
                <a:gd name="csX124" fmla="*/ 2005803 w 2109280"/>
                <a:gd name="csY124" fmla="*/ 2041601 h 2230658"/>
                <a:gd name="csX125" fmla="*/ 2004125 w 2109280"/>
                <a:gd name="csY125" fmla="*/ 2041601 h 2230658"/>
                <a:gd name="csX126" fmla="*/ 2004125 w 2109280"/>
                <a:gd name="csY126" fmla="*/ 2043279 h 2230658"/>
                <a:gd name="csX127" fmla="*/ 2000769 w 2109280"/>
                <a:gd name="csY127" fmla="*/ 2043279 h 2230658"/>
                <a:gd name="csX128" fmla="*/ 2000769 w 2109280"/>
                <a:gd name="csY128" fmla="*/ 2041601 h 2230658"/>
                <a:gd name="csX129" fmla="*/ 1987904 w 2109280"/>
                <a:gd name="csY129" fmla="*/ 2041601 h 2230658"/>
                <a:gd name="csX130" fmla="*/ 1987904 w 2109280"/>
                <a:gd name="csY130" fmla="*/ 2039923 h 2230658"/>
                <a:gd name="csX131" fmla="*/ 1980632 w 2109280"/>
                <a:gd name="csY131" fmla="*/ 2039923 h 2230658"/>
                <a:gd name="csX132" fmla="*/ 1980632 w 2109280"/>
                <a:gd name="csY132" fmla="*/ 2038245 h 2230658"/>
                <a:gd name="csX133" fmla="*/ 1972242 w 2109280"/>
                <a:gd name="csY133" fmla="*/ 2038245 h 2230658"/>
                <a:gd name="csX134" fmla="*/ 1972242 w 2109280"/>
                <a:gd name="csY134" fmla="*/ 2039923 h 2230658"/>
                <a:gd name="csX135" fmla="*/ 1964971 w 2109280"/>
                <a:gd name="csY135" fmla="*/ 2039923 h 2230658"/>
                <a:gd name="csX136" fmla="*/ 1964971 w 2109280"/>
                <a:gd name="csY136" fmla="*/ 2041601 h 2230658"/>
                <a:gd name="csX137" fmla="*/ 1957699 w 2109280"/>
                <a:gd name="csY137" fmla="*/ 2041601 h 2230658"/>
                <a:gd name="csX138" fmla="*/ 1957699 w 2109280"/>
                <a:gd name="csY138" fmla="*/ 2043279 h 2230658"/>
                <a:gd name="csX139" fmla="*/ 1952106 w 2109280"/>
                <a:gd name="csY139" fmla="*/ 2043279 h 2230658"/>
                <a:gd name="csX140" fmla="*/ 1952106 w 2109280"/>
                <a:gd name="csY140" fmla="*/ 2041601 h 2230658"/>
                <a:gd name="csX141" fmla="*/ 1950428 w 2109280"/>
                <a:gd name="csY141" fmla="*/ 2041601 h 2230658"/>
                <a:gd name="csX142" fmla="*/ 1950428 w 2109280"/>
                <a:gd name="csY142" fmla="*/ 2036567 h 2230658"/>
                <a:gd name="csX143" fmla="*/ 1948750 w 2109280"/>
                <a:gd name="csY143" fmla="*/ 2036567 h 2230658"/>
                <a:gd name="csX144" fmla="*/ 1948750 w 2109280"/>
                <a:gd name="csY144" fmla="*/ 2032651 h 2230658"/>
                <a:gd name="csX145" fmla="*/ 1947072 w 2109280"/>
                <a:gd name="csY145" fmla="*/ 2032651 h 2230658"/>
                <a:gd name="csX146" fmla="*/ 1948750 w 2109280"/>
                <a:gd name="csY146" fmla="*/ 2032651 h 2230658"/>
                <a:gd name="csX147" fmla="*/ 1947072 w 2109280"/>
                <a:gd name="csY147" fmla="*/ 2032651 h 2230658"/>
                <a:gd name="csX148" fmla="*/ 1947072 w 2109280"/>
                <a:gd name="csY148" fmla="*/ 2030973 h 2230658"/>
                <a:gd name="csX149" fmla="*/ 1948750 w 2109280"/>
                <a:gd name="csY149" fmla="*/ 2030973 h 2230658"/>
                <a:gd name="csX150" fmla="*/ 1950428 w 2109280"/>
                <a:gd name="csY150" fmla="*/ 2029295 h 2230658"/>
                <a:gd name="csX151" fmla="*/ 1950428 w 2109280"/>
                <a:gd name="csY151" fmla="*/ 2027617 h 2230658"/>
                <a:gd name="csX152" fmla="*/ 1952106 w 2109280"/>
                <a:gd name="csY152" fmla="*/ 2027617 h 2230658"/>
                <a:gd name="csX153" fmla="*/ 1952106 w 2109280"/>
                <a:gd name="csY153" fmla="*/ 2025939 h 2230658"/>
                <a:gd name="csX154" fmla="*/ 1956021 w 2109280"/>
                <a:gd name="csY154" fmla="*/ 2025939 h 2230658"/>
                <a:gd name="csX155" fmla="*/ 1956021 w 2109280"/>
                <a:gd name="csY155" fmla="*/ 2023702 h 2230658"/>
                <a:gd name="csX156" fmla="*/ 1957699 w 2109280"/>
                <a:gd name="csY156" fmla="*/ 2023702 h 2230658"/>
                <a:gd name="csX157" fmla="*/ 1957699 w 2109280"/>
                <a:gd name="csY157" fmla="*/ 2022024 h 2230658"/>
                <a:gd name="csX158" fmla="*/ 1961055 w 2109280"/>
                <a:gd name="csY158" fmla="*/ 2018668 h 2230658"/>
                <a:gd name="csX159" fmla="*/ 1963293 w 2109280"/>
                <a:gd name="csY159" fmla="*/ 2018668 h 2230658"/>
                <a:gd name="csX160" fmla="*/ 1963293 w 2109280"/>
                <a:gd name="csY160" fmla="*/ 2016990 h 2230658"/>
                <a:gd name="csX161" fmla="*/ 1964971 w 2109280"/>
                <a:gd name="csY161" fmla="*/ 2016990 h 2230658"/>
                <a:gd name="csX162" fmla="*/ 1964971 w 2109280"/>
                <a:gd name="csY162" fmla="*/ 2013074 h 2230658"/>
                <a:gd name="csX163" fmla="*/ 1970005 w 2109280"/>
                <a:gd name="csY163" fmla="*/ 2013074 h 2230658"/>
                <a:gd name="csX164" fmla="*/ 1970005 w 2109280"/>
                <a:gd name="csY164" fmla="*/ 2011396 h 2230658"/>
                <a:gd name="csX165" fmla="*/ 1972242 w 2109280"/>
                <a:gd name="csY165" fmla="*/ 2011396 h 2230658"/>
                <a:gd name="csX166" fmla="*/ 1972242 w 2109280"/>
                <a:gd name="csY166" fmla="*/ 2009718 h 2230658"/>
                <a:gd name="csX167" fmla="*/ 1968327 w 2109280"/>
                <a:gd name="csY167" fmla="*/ 2009718 h 2230658"/>
                <a:gd name="csX168" fmla="*/ 1968327 w 2109280"/>
                <a:gd name="csY168" fmla="*/ 2008040 h 2230658"/>
                <a:gd name="csX169" fmla="*/ 1964971 w 2109280"/>
                <a:gd name="csY169" fmla="*/ 2008040 h 2230658"/>
                <a:gd name="csX170" fmla="*/ 1964971 w 2109280"/>
                <a:gd name="csY170" fmla="*/ 2000769 h 2230658"/>
                <a:gd name="csX171" fmla="*/ 1966649 w 2109280"/>
                <a:gd name="csY171" fmla="*/ 2000769 h 2230658"/>
                <a:gd name="csX172" fmla="*/ 1966649 w 2109280"/>
                <a:gd name="csY172" fmla="*/ 1999091 h 2230658"/>
                <a:gd name="csX173" fmla="*/ 1968327 w 2109280"/>
                <a:gd name="csY173" fmla="*/ 1999091 h 2230658"/>
                <a:gd name="csX174" fmla="*/ 1968327 w 2109280"/>
                <a:gd name="csY174" fmla="*/ 1991819 h 2230658"/>
                <a:gd name="csX175" fmla="*/ 1970005 w 2109280"/>
                <a:gd name="csY175" fmla="*/ 1991819 h 2230658"/>
                <a:gd name="csX176" fmla="*/ 1970005 w 2109280"/>
                <a:gd name="csY176" fmla="*/ 1988463 h 2230658"/>
                <a:gd name="csX177" fmla="*/ 1972242 w 2109280"/>
                <a:gd name="csY177" fmla="*/ 1986226 h 2230658"/>
                <a:gd name="csX178" fmla="*/ 1973920 w 2109280"/>
                <a:gd name="csY178" fmla="*/ 1986226 h 2230658"/>
                <a:gd name="csX179" fmla="*/ 1973920 w 2109280"/>
                <a:gd name="csY179" fmla="*/ 1990141 h 2230658"/>
                <a:gd name="csX180" fmla="*/ 1977276 w 2109280"/>
                <a:gd name="csY180" fmla="*/ 1990141 h 2230658"/>
                <a:gd name="csX181" fmla="*/ 1977276 w 2109280"/>
                <a:gd name="csY181" fmla="*/ 1988463 h 2230658"/>
                <a:gd name="csX182" fmla="*/ 1977276 w 2109280"/>
                <a:gd name="csY182" fmla="*/ 1990141 h 2230658"/>
                <a:gd name="csX183" fmla="*/ 1977276 w 2109280"/>
                <a:gd name="csY183" fmla="*/ 1986226 h 2230658"/>
                <a:gd name="csX184" fmla="*/ 1977276 w 2109280"/>
                <a:gd name="csY184" fmla="*/ 1988463 h 2230658"/>
                <a:gd name="csX185" fmla="*/ 1977276 w 2109280"/>
                <a:gd name="csY185" fmla="*/ 1984548 h 2230658"/>
                <a:gd name="csX186" fmla="*/ 1977276 w 2109280"/>
                <a:gd name="csY186" fmla="*/ 1984548 h 2230658"/>
                <a:gd name="csX187" fmla="*/ 1977276 w 2109280"/>
                <a:gd name="csY187" fmla="*/ 1982870 h 2230658"/>
                <a:gd name="csX188" fmla="*/ 1975598 w 2109280"/>
                <a:gd name="csY188" fmla="*/ 1982870 h 2230658"/>
                <a:gd name="csX189" fmla="*/ 1975598 w 2109280"/>
                <a:gd name="csY189" fmla="*/ 1975599 h 2230658"/>
                <a:gd name="csX190" fmla="*/ 1977276 w 2109280"/>
                <a:gd name="csY190" fmla="*/ 1975599 h 2230658"/>
                <a:gd name="csX191" fmla="*/ 1977276 w 2109280"/>
                <a:gd name="csY191" fmla="*/ 1972242 h 2230658"/>
                <a:gd name="csX192" fmla="*/ 1982870 w 2109280"/>
                <a:gd name="csY192" fmla="*/ 1972242 h 2230658"/>
                <a:gd name="csX193" fmla="*/ 1982870 w 2109280"/>
                <a:gd name="csY193" fmla="*/ 1963293 h 2230658"/>
                <a:gd name="csX194" fmla="*/ 1984548 w 2109280"/>
                <a:gd name="csY194" fmla="*/ 1963293 h 2230658"/>
                <a:gd name="csX195" fmla="*/ 1984548 w 2109280"/>
                <a:gd name="csY195" fmla="*/ 1961615 h 2230658"/>
                <a:gd name="csX196" fmla="*/ 1986226 w 2109280"/>
                <a:gd name="csY196" fmla="*/ 1959937 h 2230658"/>
                <a:gd name="csX197" fmla="*/ 1986226 w 2109280"/>
                <a:gd name="csY197" fmla="*/ 1959937 h 2230658"/>
                <a:gd name="csX198" fmla="*/ 1986226 w 2109280"/>
                <a:gd name="csY198" fmla="*/ 1954343 h 2230658"/>
                <a:gd name="csX199" fmla="*/ 1987904 w 2109280"/>
                <a:gd name="csY199" fmla="*/ 1954343 h 2230658"/>
                <a:gd name="csX200" fmla="*/ 1987904 w 2109280"/>
                <a:gd name="csY200" fmla="*/ 1950987 h 2230658"/>
                <a:gd name="csX201" fmla="*/ 1989582 w 2109280"/>
                <a:gd name="csY201" fmla="*/ 1949309 h 2230658"/>
                <a:gd name="csX202" fmla="*/ 1989582 w 2109280"/>
                <a:gd name="csY202" fmla="*/ 1945394 h 2230658"/>
                <a:gd name="csX203" fmla="*/ 1991819 w 2109280"/>
                <a:gd name="csY203" fmla="*/ 1945394 h 2230658"/>
                <a:gd name="csX204" fmla="*/ 1991819 w 2109280"/>
                <a:gd name="csY204" fmla="*/ 1940360 h 2230658"/>
                <a:gd name="csX205" fmla="*/ 1993497 w 2109280"/>
                <a:gd name="csY205" fmla="*/ 1940360 h 2230658"/>
                <a:gd name="csX206" fmla="*/ 1993497 w 2109280"/>
                <a:gd name="csY206" fmla="*/ 1936445 h 2230658"/>
                <a:gd name="csX207" fmla="*/ 1995175 w 2109280"/>
                <a:gd name="csY207" fmla="*/ 1936445 h 2230658"/>
                <a:gd name="csX208" fmla="*/ 1995175 w 2109280"/>
                <a:gd name="csY208" fmla="*/ 1931410 h 2230658"/>
                <a:gd name="csX209" fmla="*/ 1996853 w 2109280"/>
                <a:gd name="csY209" fmla="*/ 1931410 h 2230658"/>
                <a:gd name="csX210" fmla="*/ 1996853 w 2109280"/>
                <a:gd name="csY210" fmla="*/ 1929173 h 2230658"/>
                <a:gd name="csX211" fmla="*/ 1995175 w 2109280"/>
                <a:gd name="csY211" fmla="*/ 1929173 h 2230658"/>
                <a:gd name="csX212" fmla="*/ 1995175 w 2109280"/>
                <a:gd name="csY212" fmla="*/ 1927495 h 2230658"/>
                <a:gd name="csX213" fmla="*/ 2000769 w 2109280"/>
                <a:gd name="csY213" fmla="*/ 1927495 h 2230658"/>
                <a:gd name="csX214" fmla="*/ 2000769 w 2109280"/>
                <a:gd name="csY214" fmla="*/ 1925817 h 2230658"/>
                <a:gd name="csX215" fmla="*/ 2004125 w 2109280"/>
                <a:gd name="csY215" fmla="*/ 1925817 h 2230658"/>
                <a:gd name="csX216" fmla="*/ 2004125 w 2109280"/>
                <a:gd name="csY216" fmla="*/ 1922461 h 2230658"/>
                <a:gd name="csX217" fmla="*/ 2005803 w 2109280"/>
                <a:gd name="csY217" fmla="*/ 1922461 h 2230658"/>
                <a:gd name="csX218" fmla="*/ 2005803 w 2109280"/>
                <a:gd name="csY218" fmla="*/ 1918546 h 2230658"/>
                <a:gd name="csX219" fmla="*/ 2005803 w 2109280"/>
                <a:gd name="csY219" fmla="*/ 1918546 h 2230658"/>
                <a:gd name="csX220" fmla="*/ 2005803 w 2109280"/>
                <a:gd name="csY220" fmla="*/ 1916868 h 2230658"/>
                <a:gd name="csX221" fmla="*/ 2005803 w 2109280"/>
                <a:gd name="csY221" fmla="*/ 1916868 h 2230658"/>
                <a:gd name="csX222" fmla="*/ 2005803 w 2109280"/>
                <a:gd name="csY222" fmla="*/ 1915189 h 2230658"/>
                <a:gd name="csX223" fmla="*/ 2007481 w 2109280"/>
                <a:gd name="csY223" fmla="*/ 1915189 h 2230658"/>
                <a:gd name="csX224" fmla="*/ 2007481 w 2109280"/>
                <a:gd name="csY224" fmla="*/ 1913512 h 2230658"/>
                <a:gd name="csX225" fmla="*/ 2009159 w 2109280"/>
                <a:gd name="csY225" fmla="*/ 1913512 h 2230658"/>
                <a:gd name="csX226" fmla="*/ 2009159 w 2109280"/>
                <a:gd name="csY226" fmla="*/ 1909596 h 2230658"/>
                <a:gd name="csX227" fmla="*/ 2009159 w 2109280"/>
                <a:gd name="csY227" fmla="*/ 1909596 h 2230658"/>
                <a:gd name="csX228" fmla="*/ 2009159 w 2109280"/>
                <a:gd name="csY228" fmla="*/ 1907918 h 2230658"/>
                <a:gd name="csX229" fmla="*/ 2011396 w 2109280"/>
                <a:gd name="csY229" fmla="*/ 1907918 h 2230658"/>
                <a:gd name="csX230" fmla="*/ 2011396 w 2109280"/>
                <a:gd name="csY230" fmla="*/ 1904562 h 2230658"/>
                <a:gd name="csX231" fmla="*/ 2014752 w 2109280"/>
                <a:gd name="csY231" fmla="*/ 1904562 h 2230658"/>
                <a:gd name="csX232" fmla="*/ 2014752 w 2109280"/>
                <a:gd name="csY232" fmla="*/ 1902884 h 2230658"/>
                <a:gd name="csX233" fmla="*/ 2016430 w 2109280"/>
                <a:gd name="csY233" fmla="*/ 1902884 h 2230658"/>
                <a:gd name="csX234" fmla="*/ 2016430 w 2109280"/>
                <a:gd name="csY234" fmla="*/ 1900647 h 2230658"/>
                <a:gd name="csX235" fmla="*/ 2020346 w 2109280"/>
                <a:gd name="csY235" fmla="*/ 1900647 h 2230658"/>
                <a:gd name="csX236" fmla="*/ 2022024 w 2109280"/>
                <a:gd name="csY236" fmla="*/ 1898969 h 2230658"/>
                <a:gd name="csX237" fmla="*/ 2023702 w 2109280"/>
                <a:gd name="csY237" fmla="*/ 1898969 h 2230658"/>
                <a:gd name="csX238" fmla="*/ 2023702 w 2109280"/>
                <a:gd name="csY238" fmla="*/ 1897291 h 2230658"/>
                <a:gd name="csX239" fmla="*/ 2025380 w 2109280"/>
                <a:gd name="csY239" fmla="*/ 1897291 h 2230658"/>
                <a:gd name="csX240" fmla="*/ 2027058 w 2109280"/>
                <a:gd name="csY240" fmla="*/ 1895612 h 2230658"/>
                <a:gd name="csX241" fmla="*/ 2029295 w 2109280"/>
                <a:gd name="csY241" fmla="*/ 1895612 h 2230658"/>
                <a:gd name="csX242" fmla="*/ 2029295 w 2109280"/>
                <a:gd name="csY242" fmla="*/ 1893935 h 2230658"/>
                <a:gd name="csX243" fmla="*/ 2030973 w 2109280"/>
                <a:gd name="csY243" fmla="*/ 1893935 h 2230658"/>
                <a:gd name="csX244" fmla="*/ 2030973 w 2109280"/>
                <a:gd name="csY244" fmla="*/ 1898969 h 2230658"/>
                <a:gd name="csX245" fmla="*/ 2032651 w 2109280"/>
                <a:gd name="csY245" fmla="*/ 1898969 h 2230658"/>
                <a:gd name="csX246" fmla="*/ 2034329 w 2109280"/>
                <a:gd name="csY246" fmla="*/ 1897291 h 2230658"/>
                <a:gd name="csX247" fmla="*/ 2034329 w 2109280"/>
                <a:gd name="csY247" fmla="*/ 1895612 h 2230658"/>
                <a:gd name="csX248" fmla="*/ 2036007 w 2109280"/>
                <a:gd name="csY248" fmla="*/ 1893935 h 2230658"/>
                <a:gd name="csX249" fmla="*/ 2037685 w 2109280"/>
                <a:gd name="csY249" fmla="*/ 1893935 h 2230658"/>
                <a:gd name="csX250" fmla="*/ 2037685 w 2109280"/>
                <a:gd name="csY250" fmla="*/ 1895612 h 2230658"/>
                <a:gd name="csX251" fmla="*/ 2041601 w 2109280"/>
                <a:gd name="csY251" fmla="*/ 1895612 h 2230658"/>
                <a:gd name="csX252" fmla="*/ 2041601 w 2109280"/>
                <a:gd name="csY252" fmla="*/ 1898969 h 2230658"/>
                <a:gd name="csX253" fmla="*/ 2041601 w 2109280"/>
                <a:gd name="csY253" fmla="*/ 1898969 h 2230658"/>
                <a:gd name="csX254" fmla="*/ 2041601 w 2109280"/>
                <a:gd name="csY254" fmla="*/ 1904562 h 2230658"/>
                <a:gd name="csX255" fmla="*/ 2039923 w 2109280"/>
                <a:gd name="csY255" fmla="*/ 1904562 h 2230658"/>
                <a:gd name="csX256" fmla="*/ 2039923 w 2109280"/>
                <a:gd name="csY256" fmla="*/ 1902884 h 2230658"/>
                <a:gd name="csX257" fmla="*/ 2039923 w 2109280"/>
                <a:gd name="csY257" fmla="*/ 1904562 h 2230658"/>
                <a:gd name="csX258" fmla="*/ 2037685 w 2109280"/>
                <a:gd name="csY258" fmla="*/ 1904562 h 2230658"/>
                <a:gd name="csX259" fmla="*/ 2037685 w 2109280"/>
                <a:gd name="csY259" fmla="*/ 1906240 h 2230658"/>
                <a:gd name="csX260" fmla="*/ 2034329 w 2109280"/>
                <a:gd name="csY260" fmla="*/ 1906240 h 2230658"/>
                <a:gd name="csX261" fmla="*/ 2034329 w 2109280"/>
                <a:gd name="csY261" fmla="*/ 1904562 h 2230658"/>
                <a:gd name="csX262" fmla="*/ 2025380 w 2109280"/>
                <a:gd name="csY262" fmla="*/ 1904562 h 2230658"/>
                <a:gd name="csX263" fmla="*/ 2025380 w 2109280"/>
                <a:gd name="csY263" fmla="*/ 1906240 h 2230658"/>
                <a:gd name="csX264" fmla="*/ 2029295 w 2109280"/>
                <a:gd name="csY264" fmla="*/ 1906240 h 2230658"/>
                <a:gd name="csX265" fmla="*/ 2029295 w 2109280"/>
                <a:gd name="csY265" fmla="*/ 1911833 h 2230658"/>
                <a:gd name="csX266" fmla="*/ 2030973 w 2109280"/>
                <a:gd name="csY266" fmla="*/ 1911833 h 2230658"/>
                <a:gd name="csX267" fmla="*/ 2029295 w 2109280"/>
                <a:gd name="csY267" fmla="*/ 1911833 h 2230658"/>
                <a:gd name="csX268" fmla="*/ 2029295 w 2109280"/>
                <a:gd name="csY268" fmla="*/ 1909596 h 2230658"/>
                <a:gd name="csX269" fmla="*/ 2036007 w 2109280"/>
                <a:gd name="csY269" fmla="*/ 1909596 h 2230658"/>
                <a:gd name="csX270" fmla="*/ 2036007 w 2109280"/>
                <a:gd name="csY270" fmla="*/ 1911833 h 2230658"/>
                <a:gd name="csX271" fmla="*/ 2034329 w 2109280"/>
                <a:gd name="csY271" fmla="*/ 1911833 h 2230658"/>
                <a:gd name="csX272" fmla="*/ 2034329 w 2109280"/>
                <a:gd name="csY272" fmla="*/ 1915189 h 2230658"/>
                <a:gd name="csX273" fmla="*/ 2032651 w 2109280"/>
                <a:gd name="csY273" fmla="*/ 1915189 h 2230658"/>
                <a:gd name="csX274" fmla="*/ 2034329 w 2109280"/>
                <a:gd name="csY274" fmla="*/ 1916868 h 2230658"/>
                <a:gd name="csX275" fmla="*/ 2032651 w 2109280"/>
                <a:gd name="csY275" fmla="*/ 1916868 h 2230658"/>
                <a:gd name="csX276" fmla="*/ 2032651 w 2109280"/>
                <a:gd name="csY276" fmla="*/ 1920783 h 2230658"/>
                <a:gd name="csX277" fmla="*/ 2030973 w 2109280"/>
                <a:gd name="csY277" fmla="*/ 1920783 h 2230658"/>
                <a:gd name="csX278" fmla="*/ 2030973 w 2109280"/>
                <a:gd name="csY278" fmla="*/ 1922461 h 2230658"/>
                <a:gd name="csX279" fmla="*/ 2029295 w 2109280"/>
                <a:gd name="csY279" fmla="*/ 1922461 h 2230658"/>
                <a:gd name="csX280" fmla="*/ 2029295 w 2109280"/>
                <a:gd name="csY280" fmla="*/ 1927495 h 2230658"/>
                <a:gd name="csX281" fmla="*/ 2025380 w 2109280"/>
                <a:gd name="csY281" fmla="*/ 1927495 h 2230658"/>
                <a:gd name="csX282" fmla="*/ 2025380 w 2109280"/>
                <a:gd name="csY282" fmla="*/ 1925817 h 2230658"/>
                <a:gd name="csX283" fmla="*/ 2023702 w 2109280"/>
                <a:gd name="csY283" fmla="*/ 1925817 h 2230658"/>
                <a:gd name="csX284" fmla="*/ 2023702 w 2109280"/>
                <a:gd name="csY284" fmla="*/ 1929173 h 2230658"/>
                <a:gd name="csX285" fmla="*/ 2025380 w 2109280"/>
                <a:gd name="csY285" fmla="*/ 1929173 h 2230658"/>
                <a:gd name="csX286" fmla="*/ 2025380 w 2109280"/>
                <a:gd name="csY286" fmla="*/ 1931410 h 2230658"/>
                <a:gd name="csX287" fmla="*/ 2023702 w 2109280"/>
                <a:gd name="csY287" fmla="*/ 1931410 h 2230658"/>
                <a:gd name="csX288" fmla="*/ 2023702 w 2109280"/>
                <a:gd name="csY288" fmla="*/ 1933089 h 2230658"/>
                <a:gd name="csX289" fmla="*/ 2023702 w 2109280"/>
                <a:gd name="csY289" fmla="*/ 1931410 h 2230658"/>
                <a:gd name="csX290" fmla="*/ 2023702 w 2109280"/>
                <a:gd name="csY290" fmla="*/ 1934766 h 2230658"/>
                <a:gd name="csX291" fmla="*/ 2020346 w 2109280"/>
                <a:gd name="csY291" fmla="*/ 1934766 h 2230658"/>
                <a:gd name="csX292" fmla="*/ 2020346 w 2109280"/>
                <a:gd name="csY292" fmla="*/ 1936445 h 2230658"/>
                <a:gd name="csX293" fmla="*/ 2022024 w 2109280"/>
                <a:gd name="csY293" fmla="*/ 1936445 h 2230658"/>
                <a:gd name="csX294" fmla="*/ 2022024 w 2109280"/>
                <a:gd name="csY294" fmla="*/ 1938123 h 2230658"/>
                <a:gd name="csX295" fmla="*/ 2020346 w 2109280"/>
                <a:gd name="csY295" fmla="*/ 1938123 h 2230658"/>
                <a:gd name="csX296" fmla="*/ 2020346 w 2109280"/>
                <a:gd name="csY296" fmla="*/ 1940360 h 2230658"/>
                <a:gd name="csX297" fmla="*/ 2018108 w 2109280"/>
                <a:gd name="csY297" fmla="*/ 1940360 h 2230658"/>
                <a:gd name="csX298" fmla="*/ 2018108 w 2109280"/>
                <a:gd name="csY298" fmla="*/ 1942038 h 2230658"/>
                <a:gd name="csX299" fmla="*/ 2018108 w 2109280"/>
                <a:gd name="csY299" fmla="*/ 1940360 h 2230658"/>
                <a:gd name="csX300" fmla="*/ 2016430 w 2109280"/>
                <a:gd name="csY300" fmla="*/ 1940360 h 2230658"/>
                <a:gd name="csX301" fmla="*/ 2016430 w 2109280"/>
                <a:gd name="csY301" fmla="*/ 1942038 h 2230658"/>
                <a:gd name="csX302" fmla="*/ 2018108 w 2109280"/>
                <a:gd name="csY302" fmla="*/ 1942038 h 2230658"/>
                <a:gd name="csX303" fmla="*/ 2018108 w 2109280"/>
                <a:gd name="csY303" fmla="*/ 1945394 h 2230658"/>
                <a:gd name="csX304" fmla="*/ 2016430 w 2109280"/>
                <a:gd name="csY304" fmla="*/ 1945394 h 2230658"/>
                <a:gd name="csX305" fmla="*/ 2016430 w 2109280"/>
                <a:gd name="csY305" fmla="*/ 1947072 h 2230658"/>
                <a:gd name="csX306" fmla="*/ 2016430 w 2109280"/>
                <a:gd name="csY306" fmla="*/ 1945394 h 2230658"/>
                <a:gd name="csX307" fmla="*/ 2016430 w 2109280"/>
                <a:gd name="csY307" fmla="*/ 1949309 h 2230658"/>
                <a:gd name="csX308" fmla="*/ 2014752 w 2109280"/>
                <a:gd name="csY308" fmla="*/ 1949309 h 2230658"/>
                <a:gd name="csX309" fmla="*/ 2013074 w 2109280"/>
                <a:gd name="csY309" fmla="*/ 1950987 h 2230658"/>
                <a:gd name="csX310" fmla="*/ 2013074 w 2109280"/>
                <a:gd name="csY310" fmla="*/ 1949309 h 2230658"/>
                <a:gd name="csX311" fmla="*/ 2013074 w 2109280"/>
                <a:gd name="csY311" fmla="*/ 1952666 h 2230658"/>
                <a:gd name="csX312" fmla="*/ 2011396 w 2109280"/>
                <a:gd name="csY312" fmla="*/ 1952666 h 2230658"/>
                <a:gd name="csX313" fmla="*/ 2011396 w 2109280"/>
                <a:gd name="csY313" fmla="*/ 1961615 h 2230658"/>
                <a:gd name="csX314" fmla="*/ 2009159 w 2109280"/>
                <a:gd name="csY314" fmla="*/ 1961615 h 2230658"/>
                <a:gd name="csX315" fmla="*/ 2009159 w 2109280"/>
                <a:gd name="csY315" fmla="*/ 1963293 h 2230658"/>
                <a:gd name="csX316" fmla="*/ 2007481 w 2109280"/>
                <a:gd name="csY316" fmla="*/ 1963293 h 2230658"/>
                <a:gd name="csX317" fmla="*/ 2007481 w 2109280"/>
                <a:gd name="csY317" fmla="*/ 1964971 h 2230658"/>
                <a:gd name="csX318" fmla="*/ 2009159 w 2109280"/>
                <a:gd name="csY318" fmla="*/ 1964971 h 2230658"/>
                <a:gd name="csX319" fmla="*/ 2009159 w 2109280"/>
                <a:gd name="csY319" fmla="*/ 1968886 h 2230658"/>
                <a:gd name="csX320" fmla="*/ 2011396 w 2109280"/>
                <a:gd name="csY320" fmla="*/ 1968886 h 2230658"/>
                <a:gd name="csX321" fmla="*/ 2011396 w 2109280"/>
                <a:gd name="csY321" fmla="*/ 1964971 h 2230658"/>
                <a:gd name="csX322" fmla="*/ 2013074 w 2109280"/>
                <a:gd name="csY322" fmla="*/ 1964971 h 2230658"/>
                <a:gd name="csX323" fmla="*/ 2013074 w 2109280"/>
                <a:gd name="csY323" fmla="*/ 1961615 h 2230658"/>
                <a:gd name="csX324" fmla="*/ 2014752 w 2109280"/>
                <a:gd name="csY324" fmla="*/ 1961615 h 2230658"/>
                <a:gd name="csX325" fmla="*/ 2014752 w 2109280"/>
                <a:gd name="csY325" fmla="*/ 1959937 h 2230658"/>
                <a:gd name="csX326" fmla="*/ 2018108 w 2109280"/>
                <a:gd name="csY326" fmla="*/ 1959937 h 2230658"/>
                <a:gd name="csX327" fmla="*/ 2018108 w 2109280"/>
                <a:gd name="csY327" fmla="*/ 1957700 h 2230658"/>
                <a:gd name="csX328" fmla="*/ 2018108 w 2109280"/>
                <a:gd name="csY328" fmla="*/ 1957700 h 2230658"/>
                <a:gd name="csX329" fmla="*/ 2018108 w 2109280"/>
                <a:gd name="csY329" fmla="*/ 1956022 h 2230658"/>
                <a:gd name="csX330" fmla="*/ 2020346 w 2109280"/>
                <a:gd name="csY330" fmla="*/ 1956022 h 2230658"/>
                <a:gd name="csX331" fmla="*/ 2020346 w 2109280"/>
                <a:gd name="csY331" fmla="*/ 1954343 h 2230658"/>
                <a:gd name="csX332" fmla="*/ 2022024 w 2109280"/>
                <a:gd name="csY332" fmla="*/ 1954343 h 2230658"/>
                <a:gd name="csX333" fmla="*/ 2022024 w 2109280"/>
                <a:gd name="csY333" fmla="*/ 1952666 h 2230658"/>
                <a:gd name="csX334" fmla="*/ 2023702 w 2109280"/>
                <a:gd name="csY334" fmla="*/ 1952666 h 2230658"/>
                <a:gd name="csX335" fmla="*/ 2023702 w 2109280"/>
                <a:gd name="csY335" fmla="*/ 1949309 h 2230658"/>
                <a:gd name="csX336" fmla="*/ 2025380 w 2109280"/>
                <a:gd name="csY336" fmla="*/ 1949309 h 2230658"/>
                <a:gd name="csX337" fmla="*/ 2025380 w 2109280"/>
                <a:gd name="csY337" fmla="*/ 1952666 h 2230658"/>
                <a:gd name="csX338" fmla="*/ 2025380 w 2109280"/>
                <a:gd name="csY338" fmla="*/ 1952666 h 2230658"/>
                <a:gd name="csX339" fmla="*/ 2025380 w 2109280"/>
                <a:gd name="csY339" fmla="*/ 1954343 h 2230658"/>
                <a:gd name="csX340" fmla="*/ 2030973 w 2109280"/>
                <a:gd name="csY340" fmla="*/ 1954343 h 2230658"/>
                <a:gd name="csX341" fmla="*/ 2030973 w 2109280"/>
                <a:gd name="csY341" fmla="*/ 1956022 h 2230658"/>
                <a:gd name="csX342" fmla="*/ 2032651 w 2109280"/>
                <a:gd name="csY342" fmla="*/ 1956022 h 2230658"/>
                <a:gd name="csX343" fmla="*/ 2032651 w 2109280"/>
                <a:gd name="csY343" fmla="*/ 1957700 h 2230658"/>
                <a:gd name="csX344" fmla="*/ 2036007 w 2109280"/>
                <a:gd name="csY344" fmla="*/ 1957700 h 2230658"/>
                <a:gd name="csX345" fmla="*/ 2036007 w 2109280"/>
                <a:gd name="csY345" fmla="*/ 1956022 h 2230658"/>
                <a:gd name="csX346" fmla="*/ 2039923 w 2109280"/>
                <a:gd name="csY346" fmla="*/ 1954343 h 2230658"/>
                <a:gd name="csX347" fmla="*/ 2041601 w 2109280"/>
                <a:gd name="csY347" fmla="*/ 1956022 h 2230658"/>
                <a:gd name="csX348" fmla="*/ 2041601 w 2109280"/>
                <a:gd name="csY348" fmla="*/ 1957700 h 2230658"/>
                <a:gd name="csX349" fmla="*/ 2039923 w 2109280"/>
                <a:gd name="csY349" fmla="*/ 1957700 h 2230658"/>
                <a:gd name="csX350" fmla="*/ 2039923 w 2109280"/>
                <a:gd name="csY350" fmla="*/ 1959937 h 2230658"/>
                <a:gd name="csX351" fmla="*/ 2036007 w 2109280"/>
                <a:gd name="csY351" fmla="*/ 1959937 h 2230658"/>
                <a:gd name="csX352" fmla="*/ 2036007 w 2109280"/>
                <a:gd name="csY352" fmla="*/ 1961615 h 2230658"/>
                <a:gd name="csX353" fmla="*/ 2034329 w 2109280"/>
                <a:gd name="csY353" fmla="*/ 1961615 h 2230658"/>
                <a:gd name="csX354" fmla="*/ 2034329 w 2109280"/>
                <a:gd name="csY354" fmla="*/ 1963293 h 2230658"/>
                <a:gd name="csX355" fmla="*/ 2030973 w 2109280"/>
                <a:gd name="csY355" fmla="*/ 1963293 h 2230658"/>
                <a:gd name="csX356" fmla="*/ 2030973 w 2109280"/>
                <a:gd name="csY356" fmla="*/ 1964971 h 2230658"/>
                <a:gd name="csX357" fmla="*/ 2027058 w 2109280"/>
                <a:gd name="csY357" fmla="*/ 1964971 h 2230658"/>
                <a:gd name="csX358" fmla="*/ 2027058 w 2109280"/>
                <a:gd name="csY358" fmla="*/ 1966649 h 2230658"/>
                <a:gd name="csX359" fmla="*/ 2030973 w 2109280"/>
                <a:gd name="csY359" fmla="*/ 1966649 h 2230658"/>
                <a:gd name="csX360" fmla="*/ 2030973 w 2109280"/>
                <a:gd name="csY360" fmla="*/ 1970564 h 2230658"/>
                <a:gd name="csX361" fmla="*/ 2030973 w 2109280"/>
                <a:gd name="csY361" fmla="*/ 1970564 h 2230658"/>
                <a:gd name="csX362" fmla="*/ 2030973 w 2109280"/>
                <a:gd name="csY362" fmla="*/ 1972242 h 2230658"/>
                <a:gd name="csX363" fmla="*/ 2034329 w 2109280"/>
                <a:gd name="csY363" fmla="*/ 1972242 h 2230658"/>
                <a:gd name="csX364" fmla="*/ 2034329 w 2109280"/>
                <a:gd name="csY364" fmla="*/ 1975599 h 2230658"/>
                <a:gd name="csX365" fmla="*/ 2036007 w 2109280"/>
                <a:gd name="csY365" fmla="*/ 1975599 h 2230658"/>
                <a:gd name="csX366" fmla="*/ 2034329 w 2109280"/>
                <a:gd name="csY366" fmla="*/ 1975599 h 2230658"/>
                <a:gd name="csX367" fmla="*/ 2039923 w 2109280"/>
                <a:gd name="csY367" fmla="*/ 1975599 h 2230658"/>
                <a:gd name="csX368" fmla="*/ 2037685 w 2109280"/>
                <a:gd name="csY368" fmla="*/ 1975599 h 2230658"/>
                <a:gd name="csX369" fmla="*/ 2039923 w 2109280"/>
                <a:gd name="csY369" fmla="*/ 1975599 h 2230658"/>
                <a:gd name="csX370" fmla="*/ 2041601 w 2109280"/>
                <a:gd name="csY370" fmla="*/ 1973920 h 2230658"/>
                <a:gd name="csX371" fmla="*/ 2043279 w 2109280"/>
                <a:gd name="csY371" fmla="*/ 1973920 h 2230658"/>
                <a:gd name="csX372" fmla="*/ 2043279 w 2109280"/>
                <a:gd name="csY372" fmla="*/ 1975599 h 2230658"/>
                <a:gd name="csX373" fmla="*/ 2043279 w 2109280"/>
                <a:gd name="csY373" fmla="*/ 1975599 h 2230658"/>
                <a:gd name="csX374" fmla="*/ 2043279 w 2109280"/>
                <a:gd name="csY374" fmla="*/ 1981192 h 2230658"/>
                <a:gd name="csX375" fmla="*/ 2044957 w 2109280"/>
                <a:gd name="csY375" fmla="*/ 1981192 h 2230658"/>
                <a:gd name="csX376" fmla="*/ 2044957 w 2109280"/>
                <a:gd name="csY376" fmla="*/ 1979514 h 2230658"/>
                <a:gd name="csX377" fmla="*/ 2046635 w 2109280"/>
                <a:gd name="csY377" fmla="*/ 1979514 h 2230658"/>
                <a:gd name="csX378" fmla="*/ 2046635 w 2109280"/>
                <a:gd name="csY378" fmla="*/ 1982870 h 2230658"/>
                <a:gd name="csX379" fmla="*/ 2050550 w 2109280"/>
                <a:gd name="csY379" fmla="*/ 1982870 h 2230658"/>
                <a:gd name="csX380" fmla="*/ 2050550 w 2109280"/>
                <a:gd name="csY380" fmla="*/ 1981192 h 2230658"/>
                <a:gd name="csX381" fmla="*/ 2059500 w 2109280"/>
                <a:gd name="csY381" fmla="*/ 1981192 h 2230658"/>
                <a:gd name="csX382" fmla="*/ 2059500 w 2109280"/>
                <a:gd name="csY382" fmla="*/ 1977836 h 2230658"/>
                <a:gd name="csX383" fmla="*/ 2061178 w 2109280"/>
                <a:gd name="csY383" fmla="*/ 1977836 h 2230658"/>
                <a:gd name="csX384" fmla="*/ 2061178 w 2109280"/>
                <a:gd name="csY384" fmla="*/ 1973920 h 2230658"/>
                <a:gd name="csX385" fmla="*/ 2062856 w 2109280"/>
                <a:gd name="csY385" fmla="*/ 1972242 h 2230658"/>
                <a:gd name="csX386" fmla="*/ 2064534 w 2109280"/>
                <a:gd name="csY386" fmla="*/ 1972242 h 2230658"/>
                <a:gd name="csX387" fmla="*/ 2064534 w 2109280"/>
                <a:gd name="csY387" fmla="*/ 1975599 h 2230658"/>
                <a:gd name="csX388" fmla="*/ 2070127 w 2109280"/>
                <a:gd name="csY388" fmla="*/ 1975599 h 2230658"/>
                <a:gd name="csX389" fmla="*/ 2070127 w 2109280"/>
                <a:gd name="csY389" fmla="*/ 1977836 h 2230658"/>
                <a:gd name="csX390" fmla="*/ 2071805 w 2109280"/>
                <a:gd name="csY390" fmla="*/ 1977836 h 2230658"/>
                <a:gd name="csX391" fmla="*/ 2071805 w 2109280"/>
                <a:gd name="csY391" fmla="*/ 1975599 h 2230658"/>
                <a:gd name="csX392" fmla="*/ 2079077 w 2109280"/>
                <a:gd name="csY392" fmla="*/ 1975599 h 2230658"/>
                <a:gd name="csX393" fmla="*/ 2079077 w 2109280"/>
                <a:gd name="csY393" fmla="*/ 1977836 h 2230658"/>
                <a:gd name="csX394" fmla="*/ 2082433 w 2109280"/>
                <a:gd name="csY394" fmla="*/ 1977836 h 2230658"/>
                <a:gd name="csX395" fmla="*/ 2084111 w 2109280"/>
                <a:gd name="csY395" fmla="*/ 1979514 h 2230658"/>
                <a:gd name="csX396" fmla="*/ 2084111 w 2109280"/>
                <a:gd name="csY396" fmla="*/ 1981192 h 2230658"/>
                <a:gd name="csX397" fmla="*/ 2088026 w 2109280"/>
                <a:gd name="csY397" fmla="*/ 1981192 h 2230658"/>
                <a:gd name="csX398" fmla="*/ 2088026 w 2109280"/>
                <a:gd name="csY398" fmla="*/ 1982870 h 2230658"/>
                <a:gd name="csX399" fmla="*/ 2088026 w 2109280"/>
                <a:gd name="csY399" fmla="*/ 1981192 h 2230658"/>
                <a:gd name="csX400" fmla="*/ 2088026 w 2109280"/>
                <a:gd name="csY400" fmla="*/ 1982870 h 2230658"/>
                <a:gd name="csX401" fmla="*/ 2088026 w 2109280"/>
                <a:gd name="csY401" fmla="*/ 1982870 h 2230658"/>
                <a:gd name="csX402" fmla="*/ 2088026 w 2109280"/>
                <a:gd name="csY402" fmla="*/ 1986226 h 2230658"/>
                <a:gd name="csX403" fmla="*/ 2086348 w 2109280"/>
                <a:gd name="csY403" fmla="*/ 1986226 h 2230658"/>
                <a:gd name="csX404" fmla="*/ 2086348 w 2109280"/>
                <a:gd name="csY404" fmla="*/ 1988463 h 2230658"/>
                <a:gd name="csX405" fmla="*/ 2086348 w 2109280"/>
                <a:gd name="csY405" fmla="*/ 1988463 h 2230658"/>
                <a:gd name="csX406" fmla="*/ 2086348 w 2109280"/>
                <a:gd name="csY406" fmla="*/ 1990141 h 2230658"/>
                <a:gd name="csX407" fmla="*/ 2080755 w 2109280"/>
                <a:gd name="csY407" fmla="*/ 1990141 h 2230658"/>
                <a:gd name="csX408" fmla="*/ 2082433 w 2109280"/>
                <a:gd name="csY408" fmla="*/ 1991819 h 2230658"/>
                <a:gd name="csX409" fmla="*/ 2082433 w 2109280"/>
                <a:gd name="csY409" fmla="*/ 1993497 h 2230658"/>
                <a:gd name="csX410" fmla="*/ 2080755 w 2109280"/>
                <a:gd name="csY410" fmla="*/ 1993497 h 2230658"/>
                <a:gd name="csX411" fmla="*/ 2080755 w 2109280"/>
                <a:gd name="csY411" fmla="*/ 1995176 h 2230658"/>
                <a:gd name="csX412" fmla="*/ 2077399 w 2109280"/>
                <a:gd name="csY412" fmla="*/ 1995176 h 2230658"/>
                <a:gd name="csX413" fmla="*/ 2077399 w 2109280"/>
                <a:gd name="csY413" fmla="*/ 1999091 h 2230658"/>
                <a:gd name="csX414" fmla="*/ 2079077 w 2109280"/>
                <a:gd name="csY414" fmla="*/ 1999091 h 2230658"/>
                <a:gd name="csX415" fmla="*/ 2079077 w 2109280"/>
                <a:gd name="csY415" fmla="*/ 2002447 h 2230658"/>
                <a:gd name="csX416" fmla="*/ 2084111 w 2109280"/>
                <a:gd name="csY416" fmla="*/ 2002447 h 2230658"/>
                <a:gd name="csX417" fmla="*/ 2084111 w 2109280"/>
                <a:gd name="csY417" fmla="*/ 2006362 h 2230658"/>
                <a:gd name="csX418" fmla="*/ 2079077 w 2109280"/>
                <a:gd name="csY418" fmla="*/ 2006362 h 2230658"/>
                <a:gd name="csX419" fmla="*/ 2077399 w 2109280"/>
                <a:gd name="csY419" fmla="*/ 2008040 h 2230658"/>
                <a:gd name="csX420" fmla="*/ 2082433 w 2109280"/>
                <a:gd name="csY420" fmla="*/ 2008040 h 2230658"/>
                <a:gd name="csX421" fmla="*/ 2080755 w 2109280"/>
                <a:gd name="csY421" fmla="*/ 2008040 h 2230658"/>
                <a:gd name="csX422" fmla="*/ 2084111 w 2109280"/>
                <a:gd name="csY422" fmla="*/ 2008040 h 2230658"/>
                <a:gd name="csX423" fmla="*/ 2084111 w 2109280"/>
                <a:gd name="csY423" fmla="*/ 2009718 h 2230658"/>
                <a:gd name="csX424" fmla="*/ 2086348 w 2109280"/>
                <a:gd name="csY424" fmla="*/ 2009718 h 2230658"/>
                <a:gd name="csX425" fmla="*/ 2086348 w 2109280"/>
                <a:gd name="csY425" fmla="*/ 2011396 h 2230658"/>
                <a:gd name="csX426" fmla="*/ 2088026 w 2109280"/>
                <a:gd name="csY426" fmla="*/ 2011396 h 2230658"/>
                <a:gd name="csX427" fmla="*/ 2088026 w 2109280"/>
                <a:gd name="csY427" fmla="*/ 2008040 h 2230658"/>
                <a:gd name="csX428" fmla="*/ 2089704 w 2109280"/>
                <a:gd name="csY428" fmla="*/ 2008040 h 2230658"/>
                <a:gd name="csX429" fmla="*/ 2089704 w 2109280"/>
                <a:gd name="csY429" fmla="*/ 2006362 h 2230658"/>
                <a:gd name="csX430" fmla="*/ 2093060 w 2109280"/>
                <a:gd name="csY430" fmla="*/ 2006362 h 2230658"/>
                <a:gd name="csX431" fmla="*/ 2093060 w 2109280"/>
                <a:gd name="csY431" fmla="*/ 2008040 h 2230658"/>
                <a:gd name="csX432" fmla="*/ 2094738 w 2109280"/>
                <a:gd name="csY432" fmla="*/ 2008040 h 2230658"/>
                <a:gd name="csX433" fmla="*/ 2094738 w 2109280"/>
                <a:gd name="csY433" fmla="*/ 2006362 h 2230658"/>
                <a:gd name="csX434" fmla="*/ 2096976 w 2109280"/>
                <a:gd name="csY434" fmla="*/ 2006362 h 2230658"/>
                <a:gd name="csX435" fmla="*/ 2096976 w 2109280"/>
                <a:gd name="csY435" fmla="*/ 2002447 h 2230658"/>
                <a:gd name="csX436" fmla="*/ 2098654 w 2109280"/>
                <a:gd name="csY436" fmla="*/ 2002447 h 2230658"/>
                <a:gd name="csX437" fmla="*/ 2098654 w 2109280"/>
                <a:gd name="csY437" fmla="*/ 2004125 h 2230658"/>
                <a:gd name="csX438" fmla="*/ 2100332 w 2109280"/>
                <a:gd name="csY438" fmla="*/ 2004125 h 2230658"/>
                <a:gd name="csX439" fmla="*/ 2100332 w 2109280"/>
                <a:gd name="csY439" fmla="*/ 2008040 h 2230658"/>
                <a:gd name="csX440" fmla="*/ 2098654 w 2109280"/>
                <a:gd name="csY440" fmla="*/ 2008040 h 2230658"/>
                <a:gd name="csX441" fmla="*/ 2098654 w 2109280"/>
                <a:gd name="csY441" fmla="*/ 2013074 h 2230658"/>
                <a:gd name="csX442" fmla="*/ 2094738 w 2109280"/>
                <a:gd name="csY442" fmla="*/ 2013074 h 2230658"/>
                <a:gd name="csX443" fmla="*/ 2094738 w 2109280"/>
                <a:gd name="csY443" fmla="*/ 2014753 h 2230658"/>
                <a:gd name="csX444" fmla="*/ 2093060 w 2109280"/>
                <a:gd name="csY444" fmla="*/ 2014753 h 2230658"/>
                <a:gd name="csX445" fmla="*/ 2093060 w 2109280"/>
                <a:gd name="csY445" fmla="*/ 2013074 h 2230658"/>
                <a:gd name="csX446" fmla="*/ 2093060 w 2109280"/>
                <a:gd name="csY446" fmla="*/ 2014753 h 2230658"/>
                <a:gd name="csX447" fmla="*/ 2091382 w 2109280"/>
                <a:gd name="csY447" fmla="*/ 2013074 h 2230658"/>
                <a:gd name="csX448" fmla="*/ 2091382 w 2109280"/>
                <a:gd name="csY448" fmla="*/ 2014753 h 2230658"/>
                <a:gd name="csX449" fmla="*/ 2093060 w 2109280"/>
                <a:gd name="csY449" fmla="*/ 2014753 h 2230658"/>
                <a:gd name="csX450" fmla="*/ 2089704 w 2109280"/>
                <a:gd name="csY450" fmla="*/ 2014753 h 2230658"/>
                <a:gd name="csX451" fmla="*/ 2089704 w 2109280"/>
                <a:gd name="csY451" fmla="*/ 2016990 h 2230658"/>
                <a:gd name="csX452" fmla="*/ 2091382 w 2109280"/>
                <a:gd name="csY452" fmla="*/ 2016990 h 2230658"/>
                <a:gd name="csX453" fmla="*/ 2091382 w 2109280"/>
                <a:gd name="csY453" fmla="*/ 2018668 h 2230658"/>
                <a:gd name="csX454" fmla="*/ 2088026 w 2109280"/>
                <a:gd name="csY454" fmla="*/ 2018668 h 2230658"/>
                <a:gd name="csX455" fmla="*/ 2088026 w 2109280"/>
                <a:gd name="csY455" fmla="*/ 2020346 h 2230658"/>
                <a:gd name="csX456" fmla="*/ 2084111 w 2109280"/>
                <a:gd name="csY456" fmla="*/ 2020346 h 2230658"/>
                <a:gd name="csX457" fmla="*/ 2084111 w 2109280"/>
                <a:gd name="csY457" fmla="*/ 2022024 h 2230658"/>
                <a:gd name="csX458" fmla="*/ 2082433 w 2109280"/>
                <a:gd name="csY458" fmla="*/ 2022024 h 2230658"/>
                <a:gd name="csX459" fmla="*/ 2082433 w 2109280"/>
                <a:gd name="csY459" fmla="*/ 2020346 h 2230658"/>
                <a:gd name="csX460" fmla="*/ 2077399 w 2109280"/>
                <a:gd name="csY460" fmla="*/ 2020346 h 2230658"/>
                <a:gd name="csX461" fmla="*/ 2077399 w 2109280"/>
                <a:gd name="csY461" fmla="*/ 2025939 h 2230658"/>
                <a:gd name="csX462" fmla="*/ 2082433 w 2109280"/>
                <a:gd name="csY462" fmla="*/ 2025939 h 2230658"/>
                <a:gd name="csX463" fmla="*/ 2084111 w 2109280"/>
                <a:gd name="csY463" fmla="*/ 2027617 h 2230658"/>
                <a:gd name="csX464" fmla="*/ 2084111 w 2109280"/>
                <a:gd name="csY464" fmla="*/ 2027617 h 2230658"/>
                <a:gd name="csX465" fmla="*/ 2084111 w 2109280"/>
                <a:gd name="csY465" fmla="*/ 2030973 h 2230658"/>
                <a:gd name="csX466" fmla="*/ 2082433 w 2109280"/>
                <a:gd name="csY466" fmla="*/ 2030973 h 2230658"/>
                <a:gd name="csX467" fmla="*/ 2082433 w 2109280"/>
                <a:gd name="csY467" fmla="*/ 2036567 h 2230658"/>
                <a:gd name="csX468" fmla="*/ 2080755 w 2109280"/>
                <a:gd name="csY468" fmla="*/ 2036567 h 2230658"/>
                <a:gd name="csX469" fmla="*/ 2080755 w 2109280"/>
                <a:gd name="csY469" fmla="*/ 2038245 h 2230658"/>
                <a:gd name="csX470" fmla="*/ 2084111 w 2109280"/>
                <a:gd name="csY470" fmla="*/ 2038245 h 2230658"/>
                <a:gd name="csX471" fmla="*/ 2084111 w 2109280"/>
                <a:gd name="csY471" fmla="*/ 2041601 h 2230658"/>
                <a:gd name="csX472" fmla="*/ 2084111 w 2109280"/>
                <a:gd name="csY472" fmla="*/ 2041601 h 2230658"/>
                <a:gd name="csX473" fmla="*/ 2084111 w 2109280"/>
                <a:gd name="csY473" fmla="*/ 2043279 h 2230658"/>
                <a:gd name="csX474" fmla="*/ 2086348 w 2109280"/>
                <a:gd name="csY474" fmla="*/ 2043279 h 2230658"/>
                <a:gd name="csX475" fmla="*/ 2086348 w 2109280"/>
                <a:gd name="csY475" fmla="*/ 2045516 h 2230658"/>
                <a:gd name="csX476" fmla="*/ 2088026 w 2109280"/>
                <a:gd name="csY476" fmla="*/ 2036567 h 2230658"/>
                <a:gd name="csX477" fmla="*/ 2089704 w 2109280"/>
                <a:gd name="csY477" fmla="*/ 2036567 h 2230658"/>
                <a:gd name="csX478" fmla="*/ 2089704 w 2109280"/>
                <a:gd name="csY478" fmla="*/ 2032651 h 2230658"/>
                <a:gd name="csX479" fmla="*/ 2091382 w 2109280"/>
                <a:gd name="csY479" fmla="*/ 2032651 h 2230658"/>
                <a:gd name="csX480" fmla="*/ 2091382 w 2109280"/>
                <a:gd name="csY480" fmla="*/ 2030973 h 2230658"/>
                <a:gd name="csX481" fmla="*/ 2093060 w 2109280"/>
                <a:gd name="csY481" fmla="*/ 2030973 h 2230658"/>
                <a:gd name="csX482" fmla="*/ 2093060 w 2109280"/>
                <a:gd name="csY482" fmla="*/ 2027617 h 2230658"/>
                <a:gd name="csX483" fmla="*/ 2094738 w 2109280"/>
                <a:gd name="csY483" fmla="*/ 2027617 h 2230658"/>
                <a:gd name="csX484" fmla="*/ 2094738 w 2109280"/>
                <a:gd name="csY484" fmla="*/ 2025939 h 2230658"/>
                <a:gd name="csX485" fmla="*/ 2098654 w 2109280"/>
                <a:gd name="csY485" fmla="*/ 2025939 h 2230658"/>
                <a:gd name="csX486" fmla="*/ 2100332 w 2109280"/>
                <a:gd name="csY486" fmla="*/ 2022024 h 2230658"/>
                <a:gd name="csX487" fmla="*/ 2102010 w 2109280"/>
                <a:gd name="csY487" fmla="*/ 2022024 h 2230658"/>
                <a:gd name="csX488" fmla="*/ 2102010 w 2109280"/>
                <a:gd name="csY488" fmla="*/ 2025939 h 2230658"/>
                <a:gd name="csX489" fmla="*/ 2100332 w 2109280"/>
                <a:gd name="csY489" fmla="*/ 2027617 h 2230658"/>
                <a:gd name="csX490" fmla="*/ 2100332 w 2109280"/>
                <a:gd name="csY490" fmla="*/ 2029295 h 2230658"/>
                <a:gd name="csX491" fmla="*/ 2098654 w 2109280"/>
                <a:gd name="csY491" fmla="*/ 2029295 h 2230658"/>
                <a:gd name="csX492" fmla="*/ 2098654 w 2109280"/>
                <a:gd name="csY492" fmla="*/ 2032651 h 2230658"/>
                <a:gd name="csX493" fmla="*/ 2096976 w 2109280"/>
                <a:gd name="csY493" fmla="*/ 2032651 h 2230658"/>
                <a:gd name="csX494" fmla="*/ 2096976 w 2109280"/>
                <a:gd name="csY494" fmla="*/ 2036567 h 2230658"/>
                <a:gd name="csX495" fmla="*/ 2094738 w 2109280"/>
                <a:gd name="csY495" fmla="*/ 2036567 h 2230658"/>
                <a:gd name="csX496" fmla="*/ 2094738 w 2109280"/>
                <a:gd name="csY496" fmla="*/ 2041601 h 2230658"/>
                <a:gd name="csX497" fmla="*/ 2094738 w 2109280"/>
                <a:gd name="csY497" fmla="*/ 2041601 h 2230658"/>
                <a:gd name="csX498" fmla="*/ 2094738 w 2109280"/>
                <a:gd name="csY498" fmla="*/ 2043279 h 2230658"/>
                <a:gd name="csX499" fmla="*/ 2094738 w 2109280"/>
                <a:gd name="csY499" fmla="*/ 2043279 h 2230658"/>
                <a:gd name="csX500" fmla="*/ 2094738 w 2109280"/>
                <a:gd name="csY500" fmla="*/ 2045516 h 2230658"/>
                <a:gd name="csX501" fmla="*/ 2096976 w 2109280"/>
                <a:gd name="csY501" fmla="*/ 2045516 h 2230658"/>
                <a:gd name="csX502" fmla="*/ 2096976 w 2109280"/>
                <a:gd name="csY502" fmla="*/ 2047194 h 2230658"/>
                <a:gd name="csX503" fmla="*/ 2100332 w 2109280"/>
                <a:gd name="csY503" fmla="*/ 2047194 h 2230658"/>
                <a:gd name="csX504" fmla="*/ 2102010 w 2109280"/>
                <a:gd name="csY504" fmla="*/ 2041601 h 2230658"/>
                <a:gd name="csX505" fmla="*/ 2103688 w 2109280"/>
                <a:gd name="csY505" fmla="*/ 2041601 h 2230658"/>
                <a:gd name="csX506" fmla="*/ 2103688 w 2109280"/>
                <a:gd name="csY506" fmla="*/ 2036567 h 2230658"/>
                <a:gd name="csX507" fmla="*/ 2107603 w 2109280"/>
                <a:gd name="csY507" fmla="*/ 2036567 h 2230658"/>
                <a:gd name="csX508" fmla="*/ 2107603 w 2109280"/>
                <a:gd name="csY508" fmla="*/ 2043279 h 2230658"/>
                <a:gd name="csX509" fmla="*/ 2109281 w 2109280"/>
                <a:gd name="csY509" fmla="*/ 2043279 h 2230658"/>
                <a:gd name="csX510" fmla="*/ 2109281 w 2109280"/>
                <a:gd name="csY510" fmla="*/ 2047194 h 2230658"/>
                <a:gd name="csX511" fmla="*/ 2107603 w 2109280"/>
                <a:gd name="csY511" fmla="*/ 2047194 h 2230658"/>
                <a:gd name="csX512" fmla="*/ 2107603 w 2109280"/>
                <a:gd name="csY512" fmla="*/ 2050550 h 2230658"/>
                <a:gd name="csX513" fmla="*/ 2105925 w 2109280"/>
                <a:gd name="csY513" fmla="*/ 2050550 h 2230658"/>
                <a:gd name="csX514" fmla="*/ 2105925 w 2109280"/>
                <a:gd name="csY514" fmla="*/ 2056144 h 2230658"/>
                <a:gd name="csX515" fmla="*/ 2103688 w 2109280"/>
                <a:gd name="csY515" fmla="*/ 2056144 h 2230658"/>
                <a:gd name="csX516" fmla="*/ 2103688 w 2109280"/>
                <a:gd name="csY516" fmla="*/ 2059500 h 2230658"/>
                <a:gd name="csX517" fmla="*/ 2102010 w 2109280"/>
                <a:gd name="csY517" fmla="*/ 2059500 h 2230658"/>
                <a:gd name="csX518" fmla="*/ 2102010 w 2109280"/>
                <a:gd name="csY518" fmla="*/ 2061178 h 2230658"/>
                <a:gd name="csX519" fmla="*/ 2103688 w 2109280"/>
                <a:gd name="csY519" fmla="*/ 2061178 h 2230658"/>
                <a:gd name="csX520" fmla="*/ 2102010 w 2109280"/>
                <a:gd name="csY520" fmla="*/ 2070127 h 2230658"/>
                <a:gd name="csX521" fmla="*/ 2100332 w 2109280"/>
                <a:gd name="csY521" fmla="*/ 2070127 h 2230658"/>
                <a:gd name="csX522" fmla="*/ 2098654 w 2109280"/>
                <a:gd name="csY522" fmla="*/ 2075721 h 2230658"/>
                <a:gd name="csX523" fmla="*/ 2096976 w 2109280"/>
                <a:gd name="csY523" fmla="*/ 2075721 h 2230658"/>
                <a:gd name="csX524" fmla="*/ 2096976 w 2109280"/>
                <a:gd name="csY524" fmla="*/ 2077399 h 2230658"/>
                <a:gd name="csX525" fmla="*/ 2094738 w 2109280"/>
                <a:gd name="csY525" fmla="*/ 2075721 h 2230658"/>
                <a:gd name="csX526" fmla="*/ 2094738 w 2109280"/>
                <a:gd name="csY526" fmla="*/ 2074043 h 2230658"/>
                <a:gd name="csX527" fmla="*/ 2093060 w 2109280"/>
                <a:gd name="csY527" fmla="*/ 2074043 h 2230658"/>
                <a:gd name="csX528" fmla="*/ 2093060 w 2109280"/>
                <a:gd name="csY528" fmla="*/ 2071805 h 2230658"/>
                <a:gd name="csX529" fmla="*/ 2091382 w 2109280"/>
                <a:gd name="csY529" fmla="*/ 2071805 h 2230658"/>
                <a:gd name="csX530" fmla="*/ 2089704 w 2109280"/>
                <a:gd name="csY530" fmla="*/ 2075721 h 2230658"/>
                <a:gd name="csX531" fmla="*/ 2088026 w 2109280"/>
                <a:gd name="csY531" fmla="*/ 2075721 h 2230658"/>
                <a:gd name="csX532" fmla="*/ 2088026 w 2109280"/>
                <a:gd name="csY532" fmla="*/ 2077399 h 2230658"/>
                <a:gd name="csX533" fmla="*/ 2086348 w 2109280"/>
                <a:gd name="csY533" fmla="*/ 2077399 h 2230658"/>
                <a:gd name="csX534" fmla="*/ 2094738 w 2109280"/>
                <a:gd name="csY534" fmla="*/ 2043279 h 2230658"/>
                <a:gd name="csX535" fmla="*/ 2094738 w 2109280"/>
                <a:gd name="csY535" fmla="*/ 2041601 h 2230658"/>
                <a:gd name="csX536" fmla="*/ 2094738 w 2109280"/>
                <a:gd name="csY536" fmla="*/ 2043279 h 2230658"/>
                <a:gd name="csX537" fmla="*/ 2088026 w 2109280"/>
                <a:gd name="csY537" fmla="*/ 2041601 h 2230658"/>
                <a:gd name="csX538" fmla="*/ 2088026 w 2109280"/>
                <a:gd name="csY538" fmla="*/ 2039923 h 2230658"/>
                <a:gd name="csX539" fmla="*/ 2088026 w 2109280"/>
                <a:gd name="csY539" fmla="*/ 2041601 h 2230658"/>
                <a:gd name="csX540" fmla="*/ 1722216 w 2109280"/>
                <a:gd name="csY540" fmla="*/ 2014753 h 2230658"/>
                <a:gd name="csX541" fmla="*/ 1723894 w 2109280"/>
                <a:gd name="csY541" fmla="*/ 2014753 h 2230658"/>
                <a:gd name="csX542" fmla="*/ 1722216 w 2109280"/>
                <a:gd name="csY542" fmla="*/ 2014753 h 2230658"/>
                <a:gd name="csX543" fmla="*/ 1879391 w 2109280"/>
                <a:gd name="csY543" fmla="*/ 1990141 h 2230658"/>
                <a:gd name="csX544" fmla="*/ 1879391 w 2109280"/>
                <a:gd name="csY544" fmla="*/ 1988463 h 2230658"/>
                <a:gd name="csX545" fmla="*/ 1873798 w 2109280"/>
                <a:gd name="csY545" fmla="*/ 1988463 h 2230658"/>
                <a:gd name="csX546" fmla="*/ 1872120 w 2109280"/>
                <a:gd name="csY546" fmla="*/ 1986226 h 2230658"/>
                <a:gd name="csX547" fmla="*/ 1866526 w 2109280"/>
                <a:gd name="csY547" fmla="*/ 1986226 h 2230658"/>
                <a:gd name="csX548" fmla="*/ 1866526 w 2109280"/>
                <a:gd name="csY548" fmla="*/ 1984548 h 2230658"/>
                <a:gd name="csX549" fmla="*/ 1861492 w 2109280"/>
                <a:gd name="csY549" fmla="*/ 1984548 h 2230658"/>
                <a:gd name="csX550" fmla="*/ 1861492 w 2109280"/>
                <a:gd name="csY550" fmla="*/ 1982870 h 2230658"/>
                <a:gd name="csX551" fmla="*/ 1855899 w 2109280"/>
                <a:gd name="csY551" fmla="*/ 1982870 h 2230658"/>
                <a:gd name="csX552" fmla="*/ 1855899 w 2109280"/>
                <a:gd name="csY552" fmla="*/ 1981192 h 2230658"/>
                <a:gd name="csX553" fmla="*/ 1852543 w 2109280"/>
                <a:gd name="csY553" fmla="*/ 1981192 h 2230658"/>
                <a:gd name="csX554" fmla="*/ 1852543 w 2109280"/>
                <a:gd name="csY554" fmla="*/ 1979514 h 2230658"/>
                <a:gd name="csX555" fmla="*/ 1850865 w 2109280"/>
                <a:gd name="csY555" fmla="*/ 1979514 h 2230658"/>
                <a:gd name="csX556" fmla="*/ 1850865 w 2109280"/>
                <a:gd name="csY556" fmla="*/ 1977836 h 2230658"/>
                <a:gd name="csX557" fmla="*/ 1849187 w 2109280"/>
                <a:gd name="csY557" fmla="*/ 1977836 h 2230658"/>
                <a:gd name="csX558" fmla="*/ 1849187 w 2109280"/>
                <a:gd name="csY558" fmla="*/ 1975599 h 2230658"/>
                <a:gd name="csX559" fmla="*/ 1846949 w 2109280"/>
                <a:gd name="csY559" fmla="*/ 1975599 h 2230658"/>
                <a:gd name="csX560" fmla="*/ 1846949 w 2109280"/>
                <a:gd name="csY560" fmla="*/ 1972242 h 2230658"/>
                <a:gd name="csX561" fmla="*/ 1845272 w 2109280"/>
                <a:gd name="csY561" fmla="*/ 1972242 h 2230658"/>
                <a:gd name="csX562" fmla="*/ 1841915 w 2109280"/>
                <a:gd name="csY562" fmla="*/ 1968886 h 2230658"/>
                <a:gd name="csX563" fmla="*/ 1840237 w 2109280"/>
                <a:gd name="csY563" fmla="*/ 1968886 h 2230658"/>
                <a:gd name="csX564" fmla="*/ 1840237 w 2109280"/>
                <a:gd name="csY564" fmla="*/ 1966649 h 2230658"/>
                <a:gd name="csX565" fmla="*/ 1838000 w 2109280"/>
                <a:gd name="csY565" fmla="*/ 1966649 h 2230658"/>
                <a:gd name="csX566" fmla="*/ 1836322 w 2109280"/>
                <a:gd name="csY566" fmla="*/ 1964971 h 2230658"/>
                <a:gd name="csX567" fmla="*/ 1831288 w 2109280"/>
                <a:gd name="csY567" fmla="*/ 1964971 h 2230658"/>
                <a:gd name="csX568" fmla="*/ 1831288 w 2109280"/>
                <a:gd name="csY568" fmla="*/ 1963293 h 2230658"/>
                <a:gd name="csX569" fmla="*/ 1829610 w 2109280"/>
                <a:gd name="csY569" fmla="*/ 1963293 h 2230658"/>
                <a:gd name="csX570" fmla="*/ 1829610 w 2109280"/>
                <a:gd name="csY570" fmla="*/ 1961615 h 2230658"/>
                <a:gd name="csX571" fmla="*/ 1825695 w 2109280"/>
                <a:gd name="csY571" fmla="*/ 1961615 h 2230658"/>
                <a:gd name="csX572" fmla="*/ 1825695 w 2109280"/>
                <a:gd name="csY572" fmla="*/ 1957700 h 2230658"/>
                <a:gd name="csX573" fmla="*/ 1838000 w 2109280"/>
                <a:gd name="csY573" fmla="*/ 1957700 h 2230658"/>
                <a:gd name="csX574" fmla="*/ 1840237 w 2109280"/>
                <a:gd name="csY574" fmla="*/ 1959937 h 2230658"/>
                <a:gd name="csX575" fmla="*/ 1849187 w 2109280"/>
                <a:gd name="csY575" fmla="*/ 1959937 h 2230658"/>
                <a:gd name="csX576" fmla="*/ 1849187 w 2109280"/>
                <a:gd name="csY576" fmla="*/ 1961615 h 2230658"/>
                <a:gd name="csX577" fmla="*/ 1852543 w 2109280"/>
                <a:gd name="csY577" fmla="*/ 1961615 h 2230658"/>
                <a:gd name="csX578" fmla="*/ 1852543 w 2109280"/>
                <a:gd name="csY578" fmla="*/ 1963293 h 2230658"/>
                <a:gd name="csX579" fmla="*/ 1859814 w 2109280"/>
                <a:gd name="csY579" fmla="*/ 1963293 h 2230658"/>
                <a:gd name="csX580" fmla="*/ 1859814 w 2109280"/>
                <a:gd name="csY580" fmla="*/ 1964971 h 2230658"/>
                <a:gd name="csX581" fmla="*/ 1863170 w 2109280"/>
                <a:gd name="csY581" fmla="*/ 1964971 h 2230658"/>
                <a:gd name="csX582" fmla="*/ 1863170 w 2109280"/>
                <a:gd name="csY582" fmla="*/ 1966649 h 2230658"/>
                <a:gd name="csX583" fmla="*/ 1868764 w 2109280"/>
                <a:gd name="csY583" fmla="*/ 1966649 h 2230658"/>
                <a:gd name="csX584" fmla="*/ 1868764 w 2109280"/>
                <a:gd name="csY584" fmla="*/ 1968886 h 2230658"/>
                <a:gd name="csX585" fmla="*/ 1870442 w 2109280"/>
                <a:gd name="csY585" fmla="*/ 1968886 h 2230658"/>
                <a:gd name="csX586" fmla="*/ 1870442 w 2109280"/>
                <a:gd name="csY586" fmla="*/ 1970564 h 2230658"/>
                <a:gd name="csX587" fmla="*/ 1873798 w 2109280"/>
                <a:gd name="csY587" fmla="*/ 1970564 h 2230658"/>
                <a:gd name="csX588" fmla="*/ 1873798 w 2109280"/>
                <a:gd name="csY588" fmla="*/ 1972242 h 2230658"/>
                <a:gd name="csX589" fmla="*/ 1875476 w 2109280"/>
                <a:gd name="csY589" fmla="*/ 1972242 h 2230658"/>
                <a:gd name="csX590" fmla="*/ 1875476 w 2109280"/>
                <a:gd name="csY590" fmla="*/ 1973920 h 2230658"/>
                <a:gd name="csX591" fmla="*/ 1877713 w 2109280"/>
                <a:gd name="csY591" fmla="*/ 1973920 h 2230658"/>
                <a:gd name="csX592" fmla="*/ 1877713 w 2109280"/>
                <a:gd name="csY592" fmla="*/ 1975599 h 2230658"/>
                <a:gd name="csX593" fmla="*/ 1879391 w 2109280"/>
                <a:gd name="csY593" fmla="*/ 1975599 h 2230658"/>
                <a:gd name="csX594" fmla="*/ 1879391 w 2109280"/>
                <a:gd name="csY594" fmla="*/ 1977836 h 2230658"/>
                <a:gd name="csX595" fmla="*/ 1886663 w 2109280"/>
                <a:gd name="csY595" fmla="*/ 1977836 h 2230658"/>
                <a:gd name="csX596" fmla="*/ 1886663 w 2109280"/>
                <a:gd name="csY596" fmla="*/ 1979514 h 2230658"/>
                <a:gd name="csX597" fmla="*/ 1888341 w 2109280"/>
                <a:gd name="csY597" fmla="*/ 1979514 h 2230658"/>
                <a:gd name="csX598" fmla="*/ 1888341 w 2109280"/>
                <a:gd name="csY598" fmla="*/ 1981192 h 2230658"/>
                <a:gd name="csX599" fmla="*/ 1890019 w 2109280"/>
                <a:gd name="csY599" fmla="*/ 1981192 h 2230658"/>
                <a:gd name="csX600" fmla="*/ 1890019 w 2109280"/>
                <a:gd name="csY600" fmla="*/ 1982870 h 2230658"/>
                <a:gd name="csX601" fmla="*/ 1891697 w 2109280"/>
                <a:gd name="csY601" fmla="*/ 1982870 h 2230658"/>
                <a:gd name="csX602" fmla="*/ 1891697 w 2109280"/>
                <a:gd name="csY602" fmla="*/ 1986226 h 2230658"/>
                <a:gd name="csX603" fmla="*/ 1893375 w 2109280"/>
                <a:gd name="csY603" fmla="*/ 1986226 h 2230658"/>
                <a:gd name="csX604" fmla="*/ 1893375 w 2109280"/>
                <a:gd name="csY604" fmla="*/ 1988463 h 2230658"/>
                <a:gd name="csX605" fmla="*/ 1890019 w 2109280"/>
                <a:gd name="csY605" fmla="*/ 1988463 h 2230658"/>
                <a:gd name="csX606" fmla="*/ 1890019 w 2109280"/>
                <a:gd name="csY606" fmla="*/ 1990141 h 2230658"/>
                <a:gd name="csX607" fmla="*/ 1879391 w 2109280"/>
                <a:gd name="csY607" fmla="*/ 1990141 h 2230658"/>
                <a:gd name="csX608" fmla="*/ 2055584 w 2109280"/>
                <a:gd name="csY608" fmla="*/ 1981192 h 2230658"/>
                <a:gd name="csX609" fmla="*/ 2053906 w 2109280"/>
                <a:gd name="csY609" fmla="*/ 1981192 h 2230658"/>
                <a:gd name="csX610" fmla="*/ 2055584 w 2109280"/>
                <a:gd name="csY610" fmla="*/ 1981192 h 2230658"/>
                <a:gd name="csX611" fmla="*/ 399371 w 2109280"/>
                <a:gd name="csY611" fmla="*/ 1964971 h 2230658"/>
                <a:gd name="csX612" fmla="*/ 399371 w 2109280"/>
                <a:gd name="csY612" fmla="*/ 1963293 h 2230658"/>
                <a:gd name="csX613" fmla="*/ 399371 w 2109280"/>
                <a:gd name="csY613" fmla="*/ 1964971 h 2230658"/>
                <a:gd name="csX614" fmla="*/ 1956021 w 2109280"/>
                <a:gd name="csY614" fmla="*/ 1927495 h 2230658"/>
                <a:gd name="csX615" fmla="*/ 1957699 w 2109280"/>
                <a:gd name="csY615" fmla="*/ 1927495 h 2230658"/>
                <a:gd name="csX616" fmla="*/ 1956021 w 2109280"/>
                <a:gd name="csY616" fmla="*/ 1927495 h 2230658"/>
                <a:gd name="csX617" fmla="*/ 1438629 w 2109280"/>
                <a:gd name="csY617" fmla="*/ 1852543 h 2230658"/>
                <a:gd name="csX618" fmla="*/ 1436951 w 2109280"/>
                <a:gd name="csY618" fmla="*/ 1850865 h 2230658"/>
                <a:gd name="csX619" fmla="*/ 1430239 w 2109280"/>
                <a:gd name="csY619" fmla="*/ 1850865 h 2230658"/>
                <a:gd name="csX620" fmla="*/ 1430239 w 2109280"/>
                <a:gd name="csY620" fmla="*/ 1849187 h 2230658"/>
                <a:gd name="csX621" fmla="*/ 1428002 w 2109280"/>
                <a:gd name="csY621" fmla="*/ 1849187 h 2230658"/>
                <a:gd name="csX622" fmla="*/ 1428002 w 2109280"/>
                <a:gd name="csY622" fmla="*/ 1847509 h 2230658"/>
                <a:gd name="csX623" fmla="*/ 1426324 w 2109280"/>
                <a:gd name="csY623" fmla="*/ 1847509 h 2230658"/>
                <a:gd name="csX624" fmla="*/ 1424646 w 2109280"/>
                <a:gd name="csY624" fmla="*/ 1845831 h 2230658"/>
                <a:gd name="csX625" fmla="*/ 1417374 w 2109280"/>
                <a:gd name="csY625" fmla="*/ 1845831 h 2230658"/>
                <a:gd name="csX626" fmla="*/ 1417374 w 2109280"/>
                <a:gd name="csY626" fmla="*/ 1843594 h 2230658"/>
                <a:gd name="csX627" fmla="*/ 1415696 w 2109280"/>
                <a:gd name="csY627" fmla="*/ 1843594 h 2230658"/>
                <a:gd name="csX628" fmla="*/ 1414018 w 2109280"/>
                <a:gd name="csY628" fmla="*/ 1841916 h 2230658"/>
                <a:gd name="csX629" fmla="*/ 1408425 w 2109280"/>
                <a:gd name="csY629" fmla="*/ 1841916 h 2230658"/>
                <a:gd name="csX630" fmla="*/ 1408425 w 2109280"/>
                <a:gd name="csY630" fmla="*/ 1840238 h 2230658"/>
                <a:gd name="csX631" fmla="*/ 1406747 w 2109280"/>
                <a:gd name="csY631" fmla="*/ 1840238 h 2230658"/>
                <a:gd name="csX632" fmla="*/ 1406747 w 2109280"/>
                <a:gd name="csY632" fmla="*/ 1838560 h 2230658"/>
                <a:gd name="csX633" fmla="*/ 1408425 w 2109280"/>
                <a:gd name="csY633" fmla="*/ 1838560 h 2230658"/>
                <a:gd name="csX634" fmla="*/ 1408425 w 2109280"/>
                <a:gd name="csY634" fmla="*/ 1835204 h 2230658"/>
                <a:gd name="csX635" fmla="*/ 1410103 w 2109280"/>
                <a:gd name="csY635" fmla="*/ 1835204 h 2230658"/>
                <a:gd name="csX636" fmla="*/ 1410103 w 2109280"/>
                <a:gd name="csY636" fmla="*/ 1832966 h 2230658"/>
                <a:gd name="csX637" fmla="*/ 1417374 w 2109280"/>
                <a:gd name="csY637" fmla="*/ 1832966 h 2230658"/>
                <a:gd name="csX638" fmla="*/ 1421290 w 2109280"/>
                <a:gd name="csY638" fmla="*/ 1831288 h 2230658"/>
                <a:gd name="csX639" fmla="*/ 1421290 w 2109280"/>
                <a:gd name="csY639" fmla="*/ 1832966 h 2230658"/>
                <a:gd name="csX640" fmla="*/ 1422968 w 2109280"/>
                <a:gd name="csY640" fmla="*/ 1831288 h 2230658"/>
                <a:gd name="csX641" fmla="*/ 1424646 w 2109280"/>
                <a:gd name="csY641" fmla="*/ 1832966 h 2230658"/>
                <a:gd name="csX642" fmla="*/ 1424646 w 2109280"/>
                <a:gd name="csY642" fmla="*/ 1831288 h 2230658"/>
                <a:gd name="csX643" fmla="*/ 1426324 w 2109280"/>
                <a:gd name="csY643" fmla="*/ 1831288 h 2230658"/>
                <a:gd name="csX644" fmla="*/ 1426324 w 2109280"/>
                <a:gd name="csY644" fmla="*/ 1832966 h 2230658"/>
                <a:gd name="csX645" fmla="*/ 1430239 w 2109280"/>
                <a:gd name="csY645" fmla="*/ 1832966 h 2230658"/>
                <a:gd name="csX646" fmla="*/ 1430239 w 2109280"/>
                <a:gd name="csY646" fmla="*/ 1835204 h 2230658"/>
                <a:gd name="csX647" fmla="*/ 1433595 w 2109280"/>
                <a:gd name="csY647" fmla="*/ 1835204 h 2230658"/>
                <a:gd name="csX648" fmla="*/ 1433595 w 2109280"/>
                <a:gd name="csY648" fmla="*/ 1838560 h 2230658"/>
                <a:gd name="csX649" fmla="*/ 1435273 w 2109280"/>
                <a:gd name="csY649" fmla="*/ 1838560 h 2230658"/>
                <a:gd name="csX650" fmla="*/ 1435273 w 2109280"/>
                <a:gd name="csY650" fmla="*/ 1840238 h 2230658"/>
                <a:gd name="csX651" fmla="*/ 1436951 w 2109280"/>
                <a:gd name="csY651" fmla="*/ 1840238 h 2230658"/>
                <a:gd name="csX652" fmla="*/ 1436951 w 2109280"/>
                <a:gd name="csY652" fmla="*/ 1841916 h 2230658"/>
                <a:gd name="csX653" fmla="*/ 1438629 w 2109280"/>
                <a:gd name="csY653" fmla="*/ 1841916 h 2230658"/>
                <a:gd name="csX654" fmla="*/ 1438629 w 2109280"/>
                <a:gd name="csY654" fmla="*/ 1849187 h 2230658"/>
                <a:gd name="csX655" fmla="*/ 1440867 w 2109280"/>
                <a:gd name="csY655" fmla="*/ 1849187 h 2230658"/>
                <a:gd name="csX656" fmla="*/ 1440867 w 2109280"/>
                <a:gd name="csY656" fmla="*/ 1850865 h 2230658"/>
                <a:gd name="csX657" fmla="*/ 1438629 w 2109280"/>
                <a:gd name="csY657" fmla="*/ 1850865 h 2230658"/>
                <a:gd name="csX658" fmla="*/ 1438629 w 2109280"/>
                <a:gd name="csY658" fmla="*/ 1852543 h 2230658"/>
                <a:gd name="csX659" fmla="*/ 1481699 w 2109280"/>
                <a:gd name="csY659" fmla="*/ 1831288 h 2230658"/>
                <a:gd name="csX660" fmla="*/ 1481699 w 2109280"/>
                <a:gd name="csY660" fmla="*/ 1829610 h 2230658"/>
                <a:gd name="csX661" fmla="*/ 1481699 w 2109280"/>
                <a:gd name="csY661" fmla="*/ 1831288 h 2230658"/>
                <a:gd name="csX662" fmla="*/ 1906240 w 2109280"/>
                <a:gd name="csY662" fmla="*/ 1718860 h 2230658"/>
                <a:gd name="csX663" fmla="*/ 1906240 w 2109280"/>
                <a:gd name="csY663" fmla="*/ 1717182 h 2230658"/>
                <a:gd name="csX664" fmla="*/ 1906240 w 2109280"/>
                <a:gd name="csY664" fmla="*/ 1718860 h 2230658"/>
                <a:gd name="csX665" fmla="*/ 1859814 w 2109280"/>
                <a:gd name="csY665" fmla="*/ 1589093 h 2230658"/>
                <a:gd name="csX666" fmla="*/ 1861492 w 2109280"/>
                <a:gd name="csY666" fmla="*/ 1589093 h 2230658"/>
                <a:gd name="csX667" fmla="*/ 1859814 w 2109280"/>
                <a:gd name="csY667" fmla="*/ 1589093 h 2230658"/>
                <a:gd name="csX668" fmla="*/ 1107498 w 2109280"/>
                <a:gd name="csY668" fmla="*/ 1586855 h 2230658"/>
                <a:gd name="csX669" fmla="*/ 1107498 w 2109280"/>
                <a:gd name="csY669" fmla="*/ 1585177 h 2230658"/>
                <a:gd name="csX670" fmla="*/ 1107498 w 2109280"/>
                <a:gd name="csY670" fmla="*/ 1586855 h 2230658"/>
                <a:gd name="csX671" fmla="*/ 1809473 w 2109280"/>
                <a:gd name="csY671" fmla="*/ 1540989 h 2230658"/>
                <a:gd name="csX672" fmla="*/ 1809473 w 2109280"/>
                <a:gd name="csY672" fmla="*/ 1538752 h 2230658"/>
                <a:gd name="csX673" fmla="*/ 1809473 w 2109280"/>
                <a:gd name="csY673" fmla="*/ 1540989 h 2230658"/>
                <a:gd name="csX674" fmla="*/ 1695368 w 2109280"/>
                <a:gd name="csY674" fmla="*/ 1496242 h 2230658"/>
                <a:gd name="csX675" fmla="*/ 1697605 w 2109280"/>
                <a:gd name="csY675" fmla="*/ 1494564 h 2230658"/>
                <a:gd name="csX676" fmla="*/ 1708233 w 2109280"/>
                <a:gd name="csY676" fmla="*/ 1407306 h 2230658"/>
                <a:gd name="csX677" fmla="*/ 1709911 w 2109280"/>
                <a:gd name="csY677" fmla="*/ 1407306 h 2230658"/>
                <a:gd name="csX678" fmla="*/ 1708233 w 2109280"/>
                <a:gd name="csY678" fmla="*/ 1407306 h 2230658"/>
                <a:gd name="csX679" fmla="*/ 1572871 w 2109280"/>
                <a:gd name="csY679" fmla="*/ 1308862 h 2230658"/>
                <a:gd name="csX680" fmla="*/ 1570634 w 2109280"/>
                <a:gd name="csY680" fmla="*/ 1308862 h 2230658"/>
                <a:gd name="csX681" fmla="*/ 1568956 w 2109280"/>
                <a:gd name="csY681" fmla="*/ 1307184 h 2230658"/>
                <a:gd name="csX682" fmla="*/ 1567278 w 2109280"/>
                <a:gd name="csY682" fmla="*/ 1307184 h 2230658"/>
                <a:gd name="csX683" fmla="*/ 1567278 w 2109280"/>
                <a:gd name="csY683" fmla="*/ 1305506 h 2230658"/>
                <a:gd name="csX684" fmla="*/ 1565600 w 2109280"/>
                <a:gd name="csY684" fmla="*/ 1305506 h 2230658"/>
                <a:gd name="csX685" fmla="*/ 1565600 w 2109280"/>
                <a:gd name="csY685" fmla="*/ 1303828 h 2230658"/>
                <a:gd name="csX686" fmla="*/ 1561685 w 2109280"/>
                <a:gd name="csY686" fmla="*/ 1303828 h 2230658"/>
                <a:gd name="csX687" fmla="*/ 1558329 w 2109280"/>
                <a:gd name="csY687" fmla="*/ 1299912 h 2230658"/>
                <a:gd name="csX688" fmla="*/ 1556651 w 2109280"/>
                <a:gd name="csY688" fmla="*/ 1299912 h 2230658"/>
                <a:gd name="csX689" fmla="*/ 1556651 w 2109280"/>
                <a:gd name="csY689" fmla="*/ 1307184 h 2230658"/>
                <a:gd name="csX690" fmla="*/ 1556651 w 2109280"/>
                <a:gd name="csY690" fmla="*/ 1307184 h 2230658"/>
                <a:gd name="csX691" fmla="*/ 1556651 w 2109280"/>
                <a:gd name="csY691" fmla="*/ 1310540 h 2230658"/>
                <a:gd name="csX692" fmla="*/ 1551057 w 2109280"/>
                <a:gd name="csY692" fmla="*/ 1310540 h 2230658"/>
                <a:gd name="csX693" fmla="*/ 1551057 w 2109280"/>
                <a:gd name="csY693" fmla="*/ 1312777 h 2230658"/>
                <a:gd name="csX694" fmla="*/ 1542108 w 2109280"/>
                <a:gd name="csY694" fmla="*/ 1312777 h 2230658"/>
                <a:gd name="csX695" fmla="*/ 1542108 w 2109280"/>
                <a:gd name="csY695" fmla="*/ 1314455 h 2230658"/>
                <a:gd name="csX696" fmla="*/ 1544345 w 2109280"/>
                <a:gd name="csY696" fmla="*/ 1314455 h 2230658"/>
                <a:gd name="csX697" fmla="*/ 1544345 w 2109280"/>
                <a:gd name="csY697" fmla="*/ 1316133 h 2230658"/>
                <a:gd name="csX698" fmla="*/ 1546023 w 2109280"/>
                <a:gd name="csY698" fmla="*/ 1316133 h 2230658"/>
                <a:gd name="csX699" fmla="*/ 1546023 w 2109280"/>
                <a:gd name="csY699" fmla="*/ 1317812 h 2230658"/>
                <a:gd name="csX700" fmla="*/ 1540430 w 2109280"/>
                <a:gd name="csY700" fmla="*/ 1317812 h 2230658"/>
                <a:gd name="csX701" fmla="*/ 1540430 w 2109280"/>
                <a:gd name="csY701" fmla="*/ 1316133 h 2230658"/>
                <a:gd name="csX702" fmla="*/ 1537074 w 2109280"/>
                <a:gd name="csY702" fmla="*/ 1316133 h 2230658"/>
                <a:gd name="csX703" fmla="*/ 1537074 w 2109280"/>
                <a:gd name="csY703" fmla="*/ 1317812 h 2230658"/>
                <a:gd name="csX704" fmla="*/ 1535396 w 2109280"/>
                <a:gd name="csY704" fmla="*/ 1317812 h 2230658"/>
                <a:gd name="csX705" fmla="*/ 1535396 w 2109280"/>
                <a:gd name="csY705" fmla="*/ 1321727 h 2230658"/>
                <a:gd name="csX706" fmla="*/ 1531480 w 2109280"/>
                <a:gd name="csY706" fmla="*/ 1321727 h 2230658"/>
                <a:gd name="csX707" fmla="*/ 1531480 w 2109280"/>
                <a:gd name="csY707" fmla="*/ 1319489 h 2230658"/>
                <a:gd name="csX708" fmla="*/ 1531480 w 2109280"/>
                <a:gd name="csY708" fmla="*/ 1321727 h 2230658"/>
                <a:gd name="csX709" fmla="*/ 1531480 w 2109280"/>
                <a:gd name="csY709" fmla="*/ 1317812 h 2230658"/>
                <a:gd name="csX710" fmla="*/ 1519175 w 2109280"/>
                <a:gd name="csY710" fmla="*/ 1317812 h 2230658"/>
                <a:gd name="csX711" fmla="*/ 1519175 w 2109280"/>
                <a:gd name="csY711" fmla="*/ 1316133 h 2230658"/>
                <a:gd name="csX712" fmla="*/ 1513581 w 2109280"/>
                <a:gd name="csY712" fmla="*/ 1316133 h 2230658"/>
                <a:gd name="csX713" fmla="*/ 1513581 w 2109280"/>
                <a:gd name="csY713" fmla="*/ 1314455 h 2230658"/>
                <a:gd name="csX714" fmla="*/ 1515819 w 2109280"/>
                <a:gd name="csY714" fmla="*/ 1314455 h 2230658"/>
                <a:gd name="csX715" fmla="*/ 1515819 w 2109280"/>
                <a:gd name="csY715" fmla="*/ 1312777 h 2230658"/>
                <a:gd name="csX716" fmla="*/ 1511903 w 2109280"/>
                <a:gd name="csY716" fmla="*/ 1312777 h 2230658"/>
                <a:gd name="csX717" fmla="*/ 1511903 w 2109280"/>
                <a:gd name="csY717" fmla="*/ 1314455 h 2230658"/>
                <a:gd name="csX718" fmla="*/ 1510225 w 2109280"/>
                <a:gd name="csY718" fmla="*/ 1314455 h 2230658"/>
                <a:gd name="csX719" fmla="*/ 1506869 w 2109280"/>
                <a:gd name="csY719" fmla="*/ 1310540 h 2230658"/>
                <a:gd name="csX720" fmla="*/ 1506869 w 2109280"/>
                <a:gd name="csY720" fmla="*/ 1308862 h 2230658"/>
                <a:gd name="csX721" fmla="*/ 1504632 w 2109280"/>
                <a:gd name="csY721" fmla="*/ 1308862 h 2230658"/>
                <a:gd name="csX722" fmla="*/ 1504632 w 2109280"/>
                <a:gd name="csY722" fmla="*/ 1305506 h 2230658"/>
                <a:gd name="csX723" fmla="*/ 1501276 w 2109280"/>
                <a:gd name="csY723" fmla="*/ 1305506 h 2230658"/>
                <a:gd name="csX724" fmla="*/ 1501276 w 2109280"/>
                <a:gd name="csY724" fmla="*/ 1301591 h 2230658"/>
                <a:gd name="csX725" fmla="*/ 1499598 w 2109280"/>
                <a:gd name="csY725" fmla="*/ 1301591 h 2230658"/>
                <a:gd name="csX726" fmla="*/ 1499598 w 2109280"/>
                <a:gd name="csY726" fmla="*/ 1290963 h 2230658"/>
                <a:gd name="csX727" fmla="*/ 1501276 w 2109280"/>
                <a:gd name="csY727" fmla="*/ 1290963 h 2230658"/>
                <a:gd name="csX728" fmla="*/ 1501276 w 2109280"/>
                <a:gd name="csY728" fmla="*/ 1282014 h 2230658"/>
                <a:gd name="csX729" fmla="*/ 1499598 w 2109280"/>
                <a:gd name="csY729" fmla="*/ 1282014 h 2230658"/>
                <a:gd name="csX730" fmla="*/ 1499598 w 2109280"/>
                <a:gd name="csY730" fmla="*/ 1280335 h 2230658"/>
                <a:gd name="csX731" fmla="*/ 1501276 w 2109280"/>
                <a:gd name="csY731" fmla="*/ 1280335 h 2230658"/>
                <a:gd name="csX732" fmla="*/ 1501276 w 2109280"/>
                <a:gd name="csY732" fmla="*/ 1276979 h 2230658"/>
                <a:gd name="csX733" fmla="*/ 1504632 w 2109280"/>
                <a:gd name="csY733" fmla="*/ 1276979 h 2230658"/>
                <a:gd name="csX734" fmla="*/ 1504632 w 2109280"/>
                <a:gd name="csY734" fmla="*/ 1275301 h 2230658"/>
                <a:gd name="csX735" fmla="*/ 1506869 w 2109280"/>
                <a:gd name="csY735" fmla="*/ 1275301 h 2230658"/>
                <a:gd name="csX736" fmla="*/ 1506869 w 2109280"/>
                <a:gd name="csY736" fmla="*/ 1273064 h 2230658"/>
                <a:gd name="csX737" fmla="*/ 1510225 w 2109280"/>
                <a:gd name="csY737" fmla="*/ 1273064 h 2230658"/>
                <a:gd name="csX738" fmla="*/ 1510225 w 2109280"/>
                <a:gd name="csY738" fmla="*/ 1271386 h 2230658"/>
                <a:gd name="csX739" fmla="*/ 1511903 w 2109280"/>
                <a:gd name="csY739" fmla="*/ 1269708 h 2230658"/>
                <a:gd name="csX740" fmla="*/ 1517497 w 2109280"/>
                <a:gd name="csY740" fmla="*/ 1269708 h 2230658"/>
                <a:gd name="csX741" fmla="*/ 1517497 w 2109280"/>
                <a:gd name="csY741" fmla="*/ 1268030 h 2230658"/>
                <a:gd name="csX742" fmla="*/ 1519175 w 2109280"/>
                <a:gd name="csY742" fmla="*/ 1268030 h 2230658"/>
                <a:gd name="csX743" fmla="*/ 1519175 w 2109280"/>
                <a:gd name="csY743" fmla="*/ 1262437 h 2230658"/>
                <a:gd name="csX744" fmla="*/ 1517497 w 2109280"/>
                <a:gd name="csY744" fmla="*/ 1262437 h 2230658"/>
                <a:gd name="csX745" fmla="*/ 1517497 w 2109280"/>
                <a:gd name="csY745" fmla="*/ 1260759 h 2230658"/>
                <a:gd name="csX746" fmla="*/ 1515819 w 2109280"/>
                <a:gd name="csY746" fmla="*/ 1260759 h 2230658"/>
                <a:gd name="csX747" fmla="*/ 1515819 w 2109280"/>
                <a:gd name="csY747" fmla="*/ 1259081 h 2230658"/>
                <a:gd name="csX748" fmla="*/ 1517497 w 2109280"/>
                <a:gd name="csY748" fmla="*/ 1257402 h 2230658"/>
                <a:gd name="csX749" fmla="*/ 1520853 w 2109280"/>
                <a:gd name="csY749" fmla="*/ 1257402 h 2230658"/>
                <a:gd name="csX750" fmla="*/ 1520853 w 2109280"/>
                <a:gd name="csY750" fmla="*/ 1255724 h 2230658"/>
                <a:gd name="csX751" fmla="*/ 1519175 w 2109280"/>
                <a:gd name="csY751" fmla="*/ 1255724 h 2230658"/>
                <a:gd name="csX752" fmla="*/ 1519175 w 2109280"/>
                <a:gd name="csY752" fmla="*/ 1253487 h 2230658"/>
                <a:gd name="csX753" fmla="*/ 1517497 w 2109280"/>
                <a:gd name="csY753" fmla="*/ 1253487 h 2230658"/>
                <a:gd name="csX754" fmla="*/ 1517497 w 2109280"/>
                <a:gd name="csY754" fmla="*/ 1251809 h 2230658"/>
                <a:gd name="csX755" fmla="*/ 1519175 w 2109280"/>
                <a:gd name="csY755" fmla="*/ 1250131 h 2230658"/>
                <a:gd name="csX756" fmla="*/ 1522531 w 2109280"/>
                <a:gd name="csY756" fmla="*/ 1250131 h 2230658"/>
                <a:gd name="csX757" fmla="*/ 1522531 w 2109280"/>
                <a:gd name="csY757" fmla="*/ 1251809 h 2230658"/>
                <a:gd name="csX758" fmla="*/ 1524209 w 2109280"/>
                <a:gd name="csY758" fmla="*/ 1251809 h 2230658"/>
                <a:gd name="csX759" fmla="*/ 1524209 w 2109280"/>
                <a:gd name="csY759" fmla="*/ 1255724 h 2230658"/>
                <a:gd name="csX760" fmla="*/ 1529802 w 2109280"/>
                <a:gd name="csY760" fmla="*/ 1255724 h 2230658"/>
                <a:gd name="csX761" fmla="*/ 1529802 w 2109280"/>
                <a:gd name="csY761" fmla="*/ 1253487 h 2230658"/>
                <a:gd name="csX762" fmla="*/ 1531480 w 2109280"/>
                <a:gd name="csY762" fmla="*/ 1253487 h 2230658"/>
                <a:gd name="csX763" fmla="*/ 1531480 w 2109280"/>
                <a:gd name="csY763" fmla="*/ 1255724 h 2230658"/>
                <a:gd name="csX764" fmla="*/ 1538752 w 2109280"/>
                <a:gd name="csY764" fmla="*/ 1255724 h 2230658"/>
                <a:gd name="csX765" fmla="*/ 1540430 w 2109280"/>
                <a:gd name="csY765" fmla="*/ 1257402 h 2230658"/>
                <a:gd name="csX766" fmla="*/ 1542108 w 2109280"/>
                <a:gd name="csY766" fmla="*/ 1257402 h 2230658"/>
                <a:gd name="csX767" fmla="*/ 1542108 w 2109280"/>
                <a:gd name="csY767" fmla="*/ 1259081 h 2230658"/>
                <a:gd name="csX768" fmla="*/ 1547701 w 2109280"/>
                <a:gd name="csY768" fmla="*/ 1259081 h 2230658"/>
                <a:gd name="csX769" fmla="*/ 1547701 w 2109280"/>
                <a:gd name="csY769" fmla="*/ 1262437 h 2230658"/>
                <a:gd name="csX770" fmla="*/ 1552735 w 2109280"/>
                <a:gd name="csY770" fmla="*/ 1262437 h 2230658"/>
                <a:gd name="csX771" fmla="*/ 1552735 w 2109280"/>
                <a:gd name="csY771" fmla="*/ 1259081 h 2230658"/>
                <a:gd name="csX772" fmla="*/ 1554973 w 2109280"/>
                <a:gd name="csY772" fmla="*/ 1257402 h 2230658"/>
                <a:gd name="csX773" fmla="*/ 1554973 w 2109280"/>
                <a:gd name="csY773" fmla="*/ 1259081 h 2230658"/>
                <a:gd name="csX774" fmla="*/ 1558329 w 2109280"/>
                <a:gd name="csY774" fmla="*/ 1259081 h 2230658"/>
                <a:gd name="csX775" fmla="*/ 1558329 w 2109280"/>
                <a:gd name="csY775" fmla="*/ 1257402 h 2230658"/>
                <a:gd name="csX776" fmla="*/ 1560007 w 2109280"/>
                <a:gd name="csY776" fmla="*/ 1257402 h 2230658"/>
                <a:gd name="csX777" fmla="*/ 1560007 w 2109280"/>
                <a:gd name="csY777" fmla="*/ 1260759 h 2230658"/>
                <a:gd name="csX778" fmla="*/ 1563922 w 2109280"/>
                <a:gd name="csY778" fmla="*/ 1260759 h 2230658"/>
                <a:gd name="csX779" fmla="*/ 1563922 w 2109280"/>
                <a:gd name="csY779" fmla="*/ 1262437 h 2230658"/>
                <a:gd name="csX780" fmla="*/ 1572871 w 2109280"/>
                <a:gd name="csY780" fmla="*/ 1262437 h 2230658"/>
                <a:gd name="csX781" fmla="*/ 1572871 w 2109280"/>
                <a:gd name="csY781" fmla="*/ 1255724 h 2230658"/>
                <a:gd name="csX782" fmla="*/ 1581262 w 2109280"/>
                <a:gd name="csY782" fmla="*/ 1255724 h 2230658"/>
                <a:gd name="csX783" fmla="*/ 1581262 w 2109280"/>
                <a:gd name="csY783" fmla="*/ 1251809 h 2230658"/>
                <a:gd name="csX784" fmla="*/ 1581262 w 2109280"/>
                <a:gd name="csY784" fmla="*/ 1253487 h 2230658"/>
                <a:gd name="csX785" fmla="*/ 1581262 w 2109280"/>
                <a:gd name="csY785" fmla="*/ 1251809 h 2230658"/>
                <a:gd name="csX786" fmla="*/ 1583499 w 2109280"/>
                <a:gd name="csY786" fmla="*/ 1251809 h 2230658"/>
                <a:gd name="csX787" fmla="*/ 1583499 w 2109280"/>
                <a:gd name="csY787" fmla="*/ 1257402 h 2230658"/>
                <a:gd name="csX788" fmla="*/ 1586855 w 2109280"/>
                <a:gd name="csY788" fmla="*/ 1257402 h 2230658"/>
                <a:gd name="csX789" fmla="*/ 1586855 w 2109280"/>
                <a:gd name="csY789" fmla="*/ 1255724 h 2230658"/>
                <a:gd name="csX790" fmla="*/ 1590211 w 2109280"/>
                <a:gd name="csY790" fmla="*/ 1255724 h 2230658"/>
                <a:gd name="csX791" fmla="*/ 1590211 w 2109280"/>
                <a:gd name="csY791" fmla="*/ 1250131 h 2230658"/>
                <a:gd name="csX792" fmla="*/ 1594127 w 2109280"/>
                <a:gd name="csY792" fmla="*/ 1250131 h 2230658"/>
                <a:gd name="csX793" fmla="*/ 1594127 w 2109280"/>
                <a:gd name="csY793" fmla="*/ 1248453 h 2230658"/>
                <a:gd name="csX794" fmla="*/ 1594127 w 2109280"/>
                <a:gd name="csY794" fmla="*/ 1250131 h 2230658"/>
                <a:gd name="csX795" fmla="*/ 1594127 w 2109280"/>
                <a:gd name="csY795" fmla="*/ 1246775 h 2230658"/>
                <a:gd name="csX796" fmla="*/ 1597483 w 2109280"/>
                <a:gd name="csY796" fmla="*/ 1246775 h 2230658"/>
                <a:gd name="csX797" fmla="*/ 1599161 w 2109280"/>
                <a:gd name="csY797" fmla="*/ 1248453 h 2230658"/>
                <a:gd name="csX798" fmla="*/ 1599161 w 2109280"/>
                <a:gd name="csY798" fmla="*/ 1246775 h 2230658"/>
                <a:gd name="csX799" fmla="*/ 1606432 w 2109280"/>
                <a:gd name="csY799" fmla="*/ 1248453 h 2230658"/>
                <a:gd name="csX800" fmla="*/ 1608110 w 2109280"/>
                <a:gd name="csY800" fmla="*/ 1248453 h 2230658"/>
                <a:gd name="csX801" fmla="*/ 1608110 w 2109280"/>
                <a:gd name="csY801" fmla="*/ 1242860 h 2230658"/>
                <a:gd name="csX802" fmla="*/ 1606432 w 2109280"/>
                <a:gd name="csY802" fmla="*/ 1242860 h 2230658"/>
                <a:gd name="csX803" fmla="*/ 1606432 w 2109280"/>
                <a:gd name="csY803" fmla="*/ 1239504 h 2230658"/>
                <a:gd name="csX804" fmla="*/ 1604754 w 2109280"/>
                <a:gd name="csY804" fmla="*/ 1239504 h 2230658"/>
                <a:gd name="csX805" fmla="*/ 1604754 w 2109280"/>
                <a:gd name="csY805" fmla="*/ 1237826 h 2230658"/>
                <a:gd name="csX806" fmla="*/ 1606432 w 2109280"/>
                <a:gd name="csY806" fmla="*/ 1237826 h 2230658"/>
                <a:gd name="csX807" fmla="*/ 1604754 w 2109280"/>
                <a:gd name="csY807" fmla="*/ 1237826 h 2230658"/>
                <a:gd name="csX808" fmla="*/ 1606432 w 2109280"/>
                <a:gd name="csY808" fmla="*/ 1237826 h 2230658"/>
                <a:gd name="csX809" fmla="*/ 1603076 w 2109280"/>
                <a:gd name="csY809" fmla="*/ 1232232 h 2230658"/>
                <a:gd name="csX810" fmla="*/ 1599161 w 2109280"/>
                <a:gd name="csY810" fmla="*/ 1232232 h 2230658"/>
                <a:gd name="csX811" fmla="*/ 1599161 w 2109280"/>
                <a:gd name="csY811" fmla="*/ 1228876 h 2230658"/>
                <a:gd name="csX812" fmla="*/ 1597483 w 2109280"/>
                <a:gd name="csY812" fmla="*/ 1228876 h 2230658"/>
                <a:gd name="csX813" fmla="*/ 1595805 w 2109280"/>
                <a:gd name="csY813" fmla="*/ 1227198 h 2230658"/>
                <a:gd name="csX814" fmla="*/ 1595805 w 2109280"/>
                <a:gd name="csY814" fmla="*/ 1224961 h 2230658"/>
                <a:gd name="csX815" fmla="*/ 1594127 w 2109280"/>
                <a:gd name="csY815" fmla="*/ 1223283 h 2230658"/>
                <a:gd name="csX816" fmla="*/ 1594127 w 2109280"/>
                <a:gd name="csY816" fmla="*/ 1221605 h 2230658"/>
                <a:gd name="csX817" fmla="*/ 1588533 w 2109280"/>
                <a:gd name="csY817" fmla="*/ 1218249 h 2230658"/>
                <a:gd name="csX818" fmla="*/ 1586855 w 2109280"/>
                <a:gd name="csY818" fmla="*/ 1210977 h 2230658"/>
                <a:gd name="csX819" fmla="*/ 1588533 w 2109280"/>
                <a:gd name="csY819" fmla="*/ 1210977 h 2230658"/>
                <a:gd name="csX820" fmla="*/ 1590211 w 2109280"/>
                <a:gd name="csY820" fmla="*/ 1205384 h 2230658"/>
                <a:gd name="csX821" fmla="*/ 1592448 w 2109280"/>
                <a:gd name="csY821" fmla="*/ 1205384 h 2230658"/>
                <a:gd name="csX822" fmla="*/ 1592448 w 2109280"/>
                <a:gd name="csY822" fmla="*/ 1203706 h 2230658"/>
                <a:gd name="csX823" fmla="*/ 1594127 w 2109280"/>
                <a:gd name="csY823" fmla="*/ 1203706 h 2230658"/>
                <a:gd name="csX824" fmla="*/ 1595805 w 2109280"/>
                <a:gd name="csY824" fmla="*/ 1202028 h 2230658"/>
                <a:gd name="csX825" fmla="*/ 1597483 w 2109280"/>
                <a:gd name="csY825" fmla="*/ 1202028 h 2230658"/>
                <a:gd name="csX826" fmla="*/ 1597483 w 2109280"/>
                <a:gd name="csY826" fmla="*/ 1200350 h 2230658"/>
                <a:gd name="csX827" fmla="*/ 1601398 w 2109280"/>
                <a:gd name="csY827" fmla="*/ 1198672 h 2230658"/>
                <a:gd name="csX828" fmla="*/ 1601398 w 2109280"/>
                <a:gd name="csY828" fmla="*/ 1196434 h 2230658"/>
                <a:gd name="csX829" fmla="*/ 1603076 w 2109280"/>
                <a:gd name="csY829" fmla="*/ 1196434 h 2230658"/>
                <a:gd name="csX830" fmla="*/ 1603076 w 2109280"/>
                <a:gd name="csY830" fmla="*/ 1193078 h 2230658"/>
                <a:gd name="csX831" fmla="*/ 1604754 w 2109280"/>
                <a:gd name="csY831" fmla="*/ 1193078 h 2230658"/>
                <a:gd name="csX832" fmla="*/ 1606432 w 2109280"/>
                <a:gd name="csY832" fmla="*/ 1191400 h 2230658"/>
                <a:gd name="csX833" fmla="*/ 1608110 w 2109280"/>
                <a:gd name="csY833" fmla="*/ 1191400 h 2230658"/>
                <a:gd name="csX834" fmla="*/ 1608110 w 2109280"/>
                <a:gd name="csY834" fmla="*/ 1189722 h 2230658"/>
                <a:gd name="csX835" fmla="*/ 1609788 w 2109280"/>
                <a:gd name="csY835" fmla="*/ 1189722 h 2230658"/>
                <a:gd name="csX836" fmla="*/ 1612025 w 2109280"/>
                <a:gd name="csY836" fmla="*/ 1187485 h 2230658"/>
                <a:gd name="csX837" fmla="*/ 1612025 w 2109280"/>
                <a:gd name="csY837" fmla="*/ 1185807 h 2230658"/>
                <a:gd name="csX838" fmla="*/ 1613704 w 2109280"/>
                <a:gd name="csY838" fmla="*/ 1185807 h 2230658"/>
                <a:gd name="csX839" fmla="*/ 1612025 w 2109280"/>
                <a:gd name="csY839" fmla="*/ 1185807 h 2230658"/>
                <a:gd name="csX840" fmla="*/ 1612025 w 2109280"/>
                <a:gd name="csY840" fmla="*/ 1184129 h 2230658"/>
                <a:gd name="csX841" fmla="*/ 1613704 w 2109280"/>
                <a:gd name="csY841" fmla="*/ 1184129 h 2230658"/>
                <a:gd name="csX842" fmla="*/ 1613704 w 2109280"/>
                <a:gd name="csY842" fmla="*/ 1180773 h 2230658"/>
                <a:gd name="csX843" fmla="*/ 1618738 w 2109280"/>
                <a:gd name="csY843" fmla="*/ 1176857 h 2230658"/>
                <a:gd name="csX844" fmla="*/ 1622653 w 2109280"/>
                <a:gd name="csY844" fmla="*/ 1176857 h 2230658"/>
                <a:gd name="csX845" fmla="*/ 1624331 w 2109280"/>
                <a:gd name="csY845" fmla="*/ 1179095 h 2230658"/>
                <a:gd name="csX846" fmla="*/ 1631602 w 2109280"/>
                <a:gd name="csY846" fmla="*/ 1180773 h 2230658"/>
                <a:gd name="csX847" fmla="*/ 1643908 w 2109280"/>
                <a:gd name="csY847" fmla="*/ 1180773 h 2230658"/>
                <a:gd name="csX848" fmla="*/ 1649501 w 2109280"/>
                <a:gd name="csY848" fmla="*/ 1182451 h 2230658"/>
                <a:gd name="csX849" fmla="*/ 1651179 w 2109280"/>
                <a:gd name="csY849" fmla="*/ 1182451 h 2230658"/>
                <a:gd name="csX850" fmla="*/ 1652858 w 2109280"/>
                <a:gd name="csY850" fmla="*/ 1184129 h 2230658"/>
                <a:gd name="csX851" fmla="*/ 1654535 w 2109280"/>
                <a:gd name="csY851" fmla="*/ 1185807 h 2230658"/>
                <a:gd name="csX852" fmla="*/ 1661807 w 2109280"/>
                <a:gd name="csY852" fmla="*/ 1185807 h 2230658"/>
                <a:gd name="csX853" fmla="*/ 1661807 w 2109280"/>
                <a:gd name="csY853" fmla="*/ 1187485 h 2230658"/>
                <a:gd name="csX854" fmla="*/ 1663485 w 2109280"/>
                <a:gd name="csY854" fmla="*/ 1187485 h 2230658"/>
                <a:gd name="csX855" fmla="*/ 1663485 w 2109280"/>
                <a:gd name="csY855" fmla="*/ 1191400 h 2230658"/>
                <a:gd name="csX856" fmla="*/ 1665163 w 2109280"/>
                <a:gd name="csY856" fmla="*/ 1191400 h 2230658"/>
                <a:gd name="csX857" fmla="*/ 1665163 w 2109280"/>
                <a:gd name="csY857" fmla="*/ 1198672 h 2230658"/>
                <a:gd name="csX858" fmla="*/ 1666841 w 2109280"/>
                <a:gd name="csY858" fmla="*/ 1198672 h 2230658"/>
                <a:gd name="csX859" fmla="*/ 1666841 w 2109280"/>
                <a:gd name="csY859" fmla="*/ 1214333 h 2230658"/>
                <a:gd name="csX860" fmla="*/ 1670756 w 2109280"/>
                <a:gd name="csY860" fmla="*/ 1214333 h 2230658"/>
                <a:gd name="csX861" fmla="*/ 1674112 w 2109280"/>
                <a:gd name="csY861" fmla="*/ 1214333 h 2230658"/>
                <a:gd name="csX862" fmla="*/ 1674112 w 2109280"/>
                <a:gd name="csY862" fmla="*/ 1212655 h 2230658"/>
                <a:gd name="csX863" fmla="*/ 1678028 w 2109280"/>
                <a:gd name="csY863" fmla="*/ 1210977 h 2230658"/>
                <a:gd name="csX864" fmla="*/ 1678028 w 2109280"/>
                <a:gd name="csY864" fmla="*/ 1210977 h 2230658"/>
                <a:gd name="csX865" fmla="*/ 1678028 w 2109280"/>
                <a:gd name="csY865" fmla="*/ 1207621 h 2230658"/>
                <a:gd name="csX866" fmla="*/ 1679706 w 2109280"/>
                <a:gd name="csY866" fmla="*/ 1207621 h 2230658"/>
                <a:gd name="csX867" fmla="*/ 1679706 w 2109280"/>
                <a:gd name="csY867" fmla="*/ 1205384 h 2230658"/>
                <a:gd name="csX868" fmla="*/ 1679706 w 2109280"/>
                <a:gd name="csY868" fmla="*/ 1205384 h 2230658"/>
                <a:gd name="csX869" fmla="*/ 1679706 w 2109280"/>
                <a:gd name="csY869" fmla="*/ 1202028 h 2230658"/>
                <a:gd name="csX870" fmla="*/ 1681384 w 2109280"/>
                <a:gd name="csY870" fmla="*/ 1202028 h 2230658"/>
                <a:gd name="csX871" fmla="*/ 1681384 w 2109280"/>
                <a:gd name="csY871" fmla="*/ 1203706 h 2230658"/>
                <a:gd name="csX872" fmla="*/ 1684740 w 2109280"/>
                <a:gd name="csY872" fmla="*/ 1203706 h 2230658"/>
                <a:gd name="csX873" fmla="*/ 1684740 w 2109280"/>
                <a:gd name="csY873" fmla="*/ 1209299 h 2230658"/>
                <a:gd name="csX874" fmla="*/ 1690333 w 2109280"/>
                <a:gd name="csY874" fmla="*/ 1209299 h 2230658"/>
                <a:gd name="csX875" fmla="*/ 1688655 w 2109280"/>
                <a:gd name="csY875" fmla="*/ 1209299 h 2230658"/>
                <a:gd name="csX876" fmla="*/ 1690333 w 2109280"/>
                <a:gd name="csY876" fmla="*/ 1209299 h 2230658"/>
                <a:gd name="csX877" fmla="*/ 1690333 w 2109280"/>
                <a:gd name="csY877" fmla="*/ 1205384 h 2230658"/>
                <a:gd name="csX878" fmla="*/ 1692012 w 2109280"/>
                <a:gd name="csY878" fmla="*/ 1205384 h 2230658"/>
                <a:gd name="csX879" fmla="*/ 1692012 w 2109280"/>
                <a:gd name="csY879" fmla="*/ 1203706 h 2230658"/>
                <a:gd name="csX880" fmla="*/ 1693689 w 2109280"/>
                <a:gd name="csY880" fmla="*/ 1203706 h 2230658"/>
                <a:gd name="csX881" fmla="*/ 1695368 w 2109280"/>
                <a:gd name="csY881" fmla="*/ 1205384 h 2230658"/>
                <a:gd name="csX882" fmla="*/ 1697605 w 2109280"/>
                <a:gd name="csY882" fmla="*/ 1205384 h 2230658"/>
                <a:gd name="csX883" fmla="*/ 1697605 w 2109280"/>
                <a:gd name="csY883" fmla="*/ 1207621 h 2230658"/>
                <a:gd name="csX884" fmla="*/ 1699283 w 2109280"/>
                <a:gd name="csY884" fmla="*/ 1207621 h 2230658"/>
                <a:gd name="csX885" fmla="*/ 1699283 w 2109280"/>
                <a:gd name="csY885" fmla="*/ 1209299 h 2230658"/>
                <a:gd name="csX886" fmla="*/ 1700961 w 2109280"/>
                <a:gd name="csY886" fmla="*/ 1209299 h 2230658"/>
                <a:gd name="csX887" fmla="*/ 1702639 w 2109280"/>
                <a:gd name="csY887" fmla="*/ 1207621 h 2230658"/>
                <a:gd name="csX888" fmla="*/ 1704317 w 2109280"/>
                <a:gd name="csY888" fmla="*/ 1207621 h 2230658"/>
                <a:gd name="csX889" fmla="*/ 1704317 w 2109280"/>
                <a:gd name="csY889" fmla="*/ 1209299 h 2230658"/>
                <a:gd name="csX890" fmla="*/ 1706554 w 2109280"/>
                <a:gd name="csY890" fmla="*/ 1209299 h 2230658"/>
                <a:gd name="csX891" fmla="*/ 1709911 w 2109280"/>
                <a:gd name="csY891" fmla="*/ 1194756 h 2230658"/>
                <a:gd name="csX892" fmla="*/ 1708233 w 2109280"/>
                <a:gd name="csY892" fmla="*/ 1194756 h 2230658"/>
                <a:gd name="csX893" fmla="*/ 1702639 w 2109280"/>
                <a:gd name="csY893" fmla="*/ 1194756 h 2230658"/>
                <a:gd name="csX894" fmla="*/ 1702639 w 2109280"/>
                <a:gd name="csY894" fmla="*/ 1191400 h 2230658"/>
                <a:gd name="csX895" fmla="*/ 1708233 w 2109280"/>
                <a:gd name="csY895" fmla="*/ 1191400 h 2230658"/>
                <a:gd name="csX896" fmla="*/ 1708233 w 2109280"/>
                <a:gd name="csY896" fmla="*/ 1189722 h 2230658"/>
                <a:gd name="csX897" fmla="*/ 1709911 w 2109280"/>
                <a:gd name="csY897" fmla="*/ 1189722 h 2230658"/>
                <a:gd name="csX898" fmla="*/ 1709911 w 2109280"/>
                <a:gd name="csY898" fmla="*/ 1187485 h 2230658"/>
                <a:gd name="csX899" fmla="*/ 1709911 w 2109280"/>
                <a:gd name="csY899" fmla="*/ 1185807 h 2230658"/>
                <a:gd name="csX900" fmla="*/ 1709911 w 2109280"/>
                <a:gd name="csY900" fmla="*/ 1187485 h 2230658"/>
                <a:gd name="csX901" fmla="*/ 1709911 w 2109280"/>
                <a:gd name="csY901" fmla="*/ 1185807 h 2230658"/>
                <a:gd name="csX902" fmla="*/ 1706554 w 2109280"/>
                <a:gd name="csY902" fmla="*/ 1185807 h 2230658"/>
                <a:gd name="csX903" fmla="*/ 1700961 w 2109280"/>
                <a:gd name="csY903" fmla="*/ 1185807 h 2230658"/>
                <a:gd name="csX904" fmla="*/ 1700961 w 2109280"/>
                <a:gd name="csY904" fmla="*/ 1184129 h 2230658"/>
                <a:gd name="csX905" fmla="*/ 1700961 w 2109280"/>
                <a:gd name="csY905" fmla="*/ 1184129 h 2230658"/>
                <a:gd name="csX906" fmla="*/ 1700961 w 2109280"/>
                <a:gd name="csY906" fmla="*/ 1180773 h 2230658"/>
                <a:gd name="csX907" fmla="*/ 1697605 w 2109280"/>
                <a:gd name="csY907" fmla="*/ 1180773 h 2230658"/>
                <a:gd name="csX908" fmla="*/ 1697605 w 2109280"/>
                <a:gd name="csY908" fmla="*/ 1179095 h 2230658"/>
                <a:gd name="csX909" fmla="*/ 1690333 w 2109280"/>
                <a:gd name="csY909" fmla="*/ 1179095 h 2230658"/>
                <a:gd name="csX910" fmla="*/ 1690333 w 2109280"/>
                <a:gd name="csY910" fmla="*/ 1176857 h 2230658"/>
                <a:gd name="csX911" fmla="*/ 1688655 w 2109280"/>
                <a:gd name="csY911" fmla="*/ 1176857 h 2230658"/>
                <a:gd name="csX912" fmla="*/ 1686977 w 2109280"/>
                <a:gd name="csY912" fmla="*/ 1175179 h 2230658"/>
                <a:gd name="csX913" fmla="*/ 1683062 w 2109280"/>
                <a:gd name="csY913" fmla="*/ 1175179 h 2230658"/>
                <a:gd name="csX914" fmla="*/ 1683062 w 2109280"/>
                <a:gd name="csY914" fmla="*/ 1173501 h 2230658"/>
                <a:gd name="csX915" fmla="*/ 1683062 w 2109280"/>
                <a:gd name="csY915" fmla="*/ 1173501 h 2230658"/>
                <a:gd name="csX916" fmla="*/ 1681384 w 2109280"/>
                <a:gd name="csY916" fmla="*/ 1171823 h 2230658"/>
                <a:gd name="csX917" fmla="*/ 1679706 w 2109280"/>
                <a:gd name="csY917" fmla="*/ 1171823 h 2230658"/>
                <a:gd name="csX918" fmla="*/ 1679706 w 2109280"/>
                <a:gd name="csY918" fmla="*/ 1166230 h 2230658"/>
                <a:gd name="csX919" fmla="*/ 1675791 w 2109280"/>
                <a:gd name="csY919" fmla="*/ 1166230 h 2230658"/>
                <a:gd name="csX920" fmla="*/ 1675791 w 2109280"/>
                <a:gd name="csY920" fmla="*/ 1164552 h 2230658"/>
                <a:gd name="csX921" fmla="*/ 1674112 w 2109280"/>
                <a:gd name="csY921" fmla="*/ 1164552 h 2230658"/>
                <a:gd name="csX922" fmla="*/ 1674112 w 2109280"/>
                <a:gd name="csY922" fmla="*/ 1162874 h 2230658"/>
                <a:gd name="csX923" fmla="*/ 1675791 w 2109280"/>
                <a:gd name="csY923" fmla="*/ 1162874 h 2230658"/>
                <a:gd name="csX924" fmla="*/ 1675791 w 2109280"/>
                <a:gd name="csY924" fmla="*/ 1161196 h 2230658"/>
                <a:gd name="csX925" fmla="*/ 1672435 w 2109280"/>
                <a:gd name="csY925" fmla="*/ 1161196 h 2230658"/>
                <a:gd name="csX926" fmla="*/ 1672435 w 2109280"/>
                <a:gd name="csY926" fmla="*/ 1157280 h 2230658"/>
                <a:gd name="csX927" fmla="*/ 1666841 w 2109280"/>
                <a:gd name="csY927" fmla="*/ 1157280 h 2230658"/>
                <a:gd name="csX928" fmla="*/ 1666841 w 2109280"/>
                <a:gd name="csY928" fmla="*/ 1158958 h 2230658"/>
                <a:gd name="csX929" fmla="*/ 1666841 w 2109280"/>
                <a:gd name="csY929" fmla="*/ 1157280 h 2230658"/>
                <a:gd name="csX930" fmla="*/ 1666841 w 2109280"/>
                <a:gd name="csY930" fmla="*/ 1158958 h 2230658"/>
                <a:gd name="csX931" fmla="*/ 1665163 w 2109280"/>
                <a:gd name="csY931" fmla="*/ 1158958 h 2230658"/>
                <a:gd name="csX932" fmla="*/ 1665163 w 2109280"/>
                <a:gd name="csY932" fmla="*/ 1161196 h 2230658"/>
                <a:gd name="csX933" fmla="*/ 1666841 w 2109280"/>
                <a:gd name="csY933" fmla="*/ 1161196 h 2230658"/>
                <a:gd name="csX934" fmla="*/ 1666841 w 2109280"/>
                <a:gd name="csY934" fmla="*/ 1171823 h 2230658"/>
                <a:gd name="csX935" fmla="*/ 1665163 w 2109280"/>
                <a:gd name="csY935" fmla="*/ 1171823 h 2230658"/>
                <a:gd name="csX936" fmla="*/ 1665163 w 2109280"/>
                <a:gd name="csY936" fmla="*/ 1175179 h 2230658"/>
                <a:gd name="csX937" fmla="*/ 1663485 w 2109280"/>
                <a:gd name="csY937" fmla="*/ 1175179 h 2230658"/>
                <a:gd name="csX938" fmla="*/ 1663485 w 2109280"/>
                <a:gd name="csY938" fmla="*/ 1176857 h 2230658"/>
                <a:gd name="csX939" fmla="*/ 1661807 w 2109280"/>
                <a:gd name="csY939" fmla="*/ 1176857 h 2230658"/>
                <a:gd name="csX940" fmla="*/ 1661807 w 2109280"/>
                <a:gd name="csY940" fmla="*/ 1182451 h 2230658"/>
                <a:gd name="csX941" fmla="*/ 1658451 w 2109280"/>
                <a:gd name="csY941" fmla="*/ 1182451 h 2230658"/>
                <a:gd name="csX942" fmla="*/ 1658451 w 2109280"/>
                <a:gd name="csY942" fmla="*/ 1184129 h 2230658"/>
                <a:gd name="csX943" fmla="*/ 1656214 w 2109280"/>
                <a:gd name="csY943" fmla="*/ 1184129 h 2230658"/>
                <a:gd name="csX944" fmla="*/ 1654535 w 2109280"/>
                <a:gd name="csY944" fmla="*/ 1182451 h 2230658"/>
                <a:gd name="csX945" fmla="*/ 1652858 w 2109280"/>
                <a:gd name="csY945" fmla="*/ 1180773 h 2230658"/>
                <a:gd name="csX946" fmla="*/ 1647264 w 2109280"/>
                <a:gd name="csY946" fmla="*/ 1179095 h 2230658"/>
                <a:gd name="csX947" fmla="*/ 1627687 w 2109280"/>
                <a:gd name="csY947" fmla="*/ 1176857 h 2230658"/>
                <a:gd name="csX948" fmla="*/ 1626009 w 2109280"/>
                <a:gd name="csY948" fmla="*/ 1176857 h 2230658"/>
                <a:gd name="csX949" fmla="*/ 1624331 w 2109280"/>
                <a:gd name="csY949" fmla="*/ 1175179 h 2230658"/>
                <a:gd name="csX950" fmla="*/ 1622653 w 2109280"/>
                <a:gd name="csY950" fmla="*/ 1175179 h 2230658"/>
                <a:gd name="csX951" fmla="*/ 1622653 w 2109280"/>
                <a:gd name="csY951" fmla="*/ 1171823 h 2230658"/>
                <a:gd name="csX952" fmla="*/ 1624331 w 2109280"/>
                <a:gd name="csY952" fmla="*/ 1170145 h 2230658"/>
                <a:gd name="csX953" fmla="*/ 1624331 w 2109280"/>
                <a:gd name="csY953" fmla="*/ 1166230 h 2230658"/>
                <a:gd name="csX954" fmla="*/ 1626009 w 2109280"/>
                <a:gd name="csY954" fmla="*/ 1164552 h 2230658"/>
                <a:gd name="csX955" fmla="*/ 1626009 w 2109280"/>
                <a:gd name="csY955" fmla="*/ 1157280 h 2230658"/>
                <a:gd name="csX956" fmla="*/ 1629924 w 2109280"/>
                <a:gd name="csY956" fmla="*/ 1157280 h 2230658"/>
                <a:gd name="csX957" fmla="*/ 1629924 w 2109280"/>
                <a:gd name="csY957" fmla="*/ 1155602 h 2230658"/>
                <a:gd name="csX958" fmla="*/ 1631602 w 2109280"/>
                <a:gd name="csY958" fmla="*/ 1155602 h 2230658"/>
                <a:gd name="csX959" fmla="*/ 1631602 w 2109280"/>
                <a:gd name="csY959" fmla="*/ 1153924 h 2230658"/>
                <a:gd name="csX960" fmla="*/ 1636637 w 2109280"/>
                <a:gd name="csY960" fmla="*/ 1155602 h 2230658"/>
                <a:gd name="csX961" fmla="*/ 1636637 w 2109280"/>
                <a:gd name="csY961" fmla="*/ 1153924 h 2230658"/>
                <a:gd name="csX962" fmla="*/ 1640552 w 2109280"/>
                <a:gd name="csY962" fmla="*/ 1150568 h 2230658"/>
                <a:gd name="csX963" fmla="*/ 1640552 w 2109280"/>
                <a:gd name="csY963" fmla="*/ 1144975 h 2230658"/>
                <a:gd name="csX964" fmla="*/ 1642230 w 2109280"/>
                <a:gd name="csY964" fmla="*/ 1144975 h 2230658"/>
                <a:gd name="csX965" fmla="*/ 1642230 w 2109280"/>
                <a:gd name="csY965" fmla="*/ 1143297 h 2230658"/>
                <a:gd name="csX966" fmla="*/ 1640552 w 2109280"/>
                <a:gd name="csY966" fmla="*/ 1143297 h 2230658"/>
                <a:gd name="csX967" fmla="*/ 1640552 w 2109280"/>
                <a:gd name="csY967" fmla="*/ 1141619 h 2230658"/>
                <a:gd name="csX968" fmla="*/ 1638315 w 2109280"/>
                <a:gd name="csY968" fmla="*/ 1141619 h 2230658"/>
                <a:gd name="csX969" fmla="*/ 1638315 w 2109280"/>
                <a:gd name="csY969" fmla="*/ 1136025 h 2230658"/>
                <a:gd name="csX970" fmla="*/ 1636637 w 2109280"/>
                <a:gd name="csY970" fmla="*/ 1130432 h 2230658"/>
                <a:gd name="csX971" fmla="*/ 1634958 w 2109280"/>
                <a:gd name="csY971" fmla="*/ 1130432 h 2230658"/>
                <a:gd name="csX972" fmla="*/ 1634958 w 2109280"/>
                <a:gd name="csY972" fmla="*/ 1127076 h 2230658"/>
                <a:gd name="csX973" fmla="*/ 1636637 w 2109280"/>
                <a:gd name="csY973" fmla="*/ 1127076 h 2230658"/>
                <a:gd name="csX974" fmla="*/ 1638315 w 2109280"/>
                <a:gd name="csY974" fmla="*/ 1128754 h 2230658"/>
                <a:gd name="csX975" fmla="*/ 1638315 w 2109280"/>
                <a:gd name="csY975" fmla="*/ 1125398 h 2230658"/>
                <a:gd name="csX976" fmla="*/ 1645586 w 2109280"/>
                <a:gd name="csY976" fmla="*/ 1125398 h 2230658"/>
                <a:gd name="csX977" fmla="*/ 1645586 w 2109280"/>
                <a:gd name="csY977" fmla="*/ 1127076 h 2230658"/>
                <a:gd name="csX978" fmla="*/ 1647264 w 2109280"/>
                <a:gd name="csY978" fmla="*/ 1127076 h 2230658"/>
                <a:gd name="csX979" fmla="*/ 1647264 w 2109280"/>
                <a:gd name="csY979" fmla="*/ 1128754 h 2230658"/>
                <a:gd name="csX980" fmla="*/ 1651179 w 2109280"/>
                <a:gd name="csY980" fmla="*/ 1128754 h 2230658"/>
                <a:gd name="csX981" fmla="*/ 1649501 w 2109280"/>
                <a:gd name="csY981" fmla="*/ 1127076 h 2230658"/>
                <a:gd name="csX982" fmla="*/ 1649501 w 2109280"/>
                <a:gd name="csY982" fmla="*/ 1125398 h 2230658"/>
                <a:gd name="csX983" fmla="*/ 1654535 w 2109280"/>
                <a:gd name="csY983" fmla="*/ 1125398 h 2230658"/>
                <a:gd name="csX984" fmla="*/ 1654535 w 2109280"/>
                <a:gd name="csY984" fmla="*/ 1119804 h 2230658"/>
                <a:gd name="csX985" fmla="*/ 1656214 w 2109280"/>
                <a:gd name="csY985" fmla="*/ 1119804 h 2230658"/>
                <a:gd name="csX986" fmla="*/ 1656214 w 2109280"/>
                <a:gd name="csY986" fmla="*/ 1116448 h 2230658"/>
                <a:gd name="csX987" fmla="*/ 1649501 w 2109280"/>
                <a:gd name="csY987" fmla="*/ 1116448 h 2230658"/>
                <a:gd name="csX988" fmla="*/ 1649501 w 2109280"/>
                <a:gd name="csY988" fmla="*/ 1114770 h 2230658"/>
                <a:gd name="csX989" fmla="*/ 1643908 w 2109280"/>
                <a:gd name="csY989" fmla="*/ 1114770 h 2230658"/>
                <a:gd name="csX990" fmla="*/ 1643908 w 2109280"/>
                <a:gd name="csY990" fmla="*/ 1113092 h 2230658"/>
                <a:gd name="csX991" fmla="*/ 1642230 w 2109280"/>
                <a:gd name="csY991" fmla="*/ 1113092 h 2230658"/>
                <a:gd name="csX992" fmla="*/ 1642230 w 2109280"/>
                <a:gd name="csY992" fmla="*/ 1114770 h 2230658"/>
                <a:gd name="csX993" fmla="*/ 1636637 w 2109280"/>
                <a:gd name="csY993" fmla="*/ 1114770 h 2230658"/>
                <a:gd name="csX994" fmla="*/ 1636637 w 2109280"/>
                <a:gd name="csY994" fmla="*/ 1116448 h 2230658"/>
                <a:gd name="csX995" fmla="*/ 1634958 w 2109280"/>
                <a:gd name="csY995" fmla="*/ 1116448 h 2230658"/>
                <a:gd name="csX996" fmla="*/ 1634958 w 2109280"/>
                <a:gd name="csY996" fmla="*/ 1118126 h 2230658"/>
                <a:gd name="csX997" fmla="*/ 1631602 w 2109280"/>
                <a:gd name="csY997" fmla="*/ 1118126 h 2230658"/>
                <a:gd name="csX998" fmla="*/ 1631602 w 2109280"/>
                <a:gd name="csY998" fmla="*/ 1114770 h 2230658"/>
                <a:gd name="csX999" fmla="*/ 1633281 w 2109280"/>
                <a:gd name="csY999" fmla="*/ 1114770 h 2230658"/>
                <a:gd name="csX1000" fmla="*/ 1633281 w 2109280"/>
                <a:gd name="csY1000" fmla="*/ 1113092 h 2230658"/>
                <a:gd name="csX1001" fmla="*/ 1631602 w 2109280"/>
                <a:gd name="csY1001" fmla="*/ 1113092 h 2230658"/>
                <a:gd name="csX1002" fmla="*/ 1631602 w 2109280"/>
                <a:gd name="csY1002" fmla="*/ 1109177 h 2230658"/>
                <a:gd name="csX1003" fmla="*/ 1629924 w 2109280"/>
                <a:gd name="csY1003" fmla="*/ 1109177 h 2230658"/>
                <a:gd name="csX1004" fmla="*/ 1629924 w 2109280"/>
                <a:gd name="csY1004" fmla="*/ 1104143 h 2230658"/>
                <a:gd name="csX1005" fmla="*/ 1631602 w 2109280"/>
                <a:gd name="csY1005" fmla="*/ 1104143 h 2230658"/>
                <a:gd name="csX1006" fmla="*/ 1629924 w 2109280"/>
                <a:gd name="csY1006" fmla="*/ 1101905 h 2230658"/>
                <a:gd name="csX1007" fmla="*/ 1627687 w 2109280"/>
                <a:gd name="csY1007" fmla="*/ 1101905 h 2230658"/>
                <a:gd name="csX1008" fmla="*/ 1627687 w 2109280"/>
                <a:gd name="csY1008" fmla="*/ 1100227 h 2230658"/>
                <a:gd name="csX1009" fmla="*/ 1626009 w 2109280"/>
                <a:gd name="csY1009" fmla="*/ 1100227 h 2230658"/>
                <a:gd name="csX1010" fmla="*/ 1626009 w 2109280"/>
                <a:gd name="csY1010" fmla="*/ 1098549 h 2230658"/>
                <a:gd name="csX1011" fmla="*/ 1626009 w 2109280"/>
                <a:gd name="csY1011" fmla="*/ 1098549 h 2230658"/>
                <a:gd name="csX1012" fmla="*/ 1626009 w 2109280"/>
                <a:gd name="csY1012" fmla="*/ 1096871 h 2230658"/>
                <a:gd name="csX1013" fmla="*/ 1626009 w 2109280"/>
                <a:gd name="csY1013" fmla="*/ 1096871 h 2230658"/>
                <a:gd name="csX1014" fmla="*/ 1626009 w 2109280"/>
                <a:gd name="csY1014" fmla="*/ 1095193 h 2230658"/>
                <a:gd name="csX1015" fmla="*/ 1626009 w 2109280"/>
                <a:gd name="csY1015" fmla="*/ 1095193 h 2230658"/>
                <a:gd name="csX1016" fmla="*/ 1624331 w 2109280"/>
                <a:gd name="csY1016" fmla="*/ 1093515 h 2230658"/>
                <a:gd name="csX1017" fmla="*/ 1624331 w 2109280"/>
                <a:gd name="csY1017" fmla="*/ 1084566 h 2230658"/>
                <a:gd name="csX1018" fmla="*/ 1622653 w 2109280"/>
                <a:gd name="csY1018" fmla="*/ 1084566 h 2230658"/>
                <a:gd name="csX1019" fmla="*/ 1622653 w 2109280"/>
                <a:gd name="csY1019" fmla="*/ 1080650 h 2230658"/>
                <a:gd name="csX1020" fmla="*/ 1620975 w 2109280"/>
                <a:gd name="csY1020" fmla="*/ 1080650 h 2230658"/>
                <a:gd name="csX1021" fmla="*/ 1620975 w 2109280"/>
                <a:gd name="csY1021" fmla="*/ 1082328 h 2230658"/>
                <a:gd name="csX1022" fmla="*/ 1618738 w 2109280"/>
                <a:gd name="csY1022" fmla="*/ 1082328 h 2230658"/>
                <a:gd name="csX1023" fmla="*/ 1618738 w 2109280"/>
                <a:gd name="csY1023" fmla="*/ 1078972 h 2230658"/>
                <a:gd name="csX1024" fmla="*/ 1615382 w 2109280"/>
                <a:gd name="csY1024" fmla="*/ 1078972 h 2230658"/>
                <a:gd name="csX1025" fmla="*/ 1615382 w 2109280"/>
                <a:gd name="csY1025" fmla="*/ 1080650 h 2230658"/>
                <a:gd name="csX1026" fmla="*/ 1612025 w 2109280"/>
                <a:gd name="csY1026" fmla="*/ 1080650 h 2230658"/>
                <a:gd name="csX1027" fmla="*/ 1612025 w 2109280"/>
                <a:gd name="csY1027" fmla="*/ 1078972 h 2230658"/>
                <a:gd name="csX1028" fmla="*/ 1608110 w 2109280"/>
                <a:gd name="csY1028" fmla="*/ 1078972 h 2230658"/>
                <a:gd name="csX1029" fmla="*/ 1608110 w 2109280"/>
                <a:gd name="csY1029" fmla="*/ 1077294 h 2230658"/>
                <a:gd name="csX1030" fmla="*/ 1603076 w 2109280"/>
                <a:gd name="csY1030" fmla="*/ 1077294 h 2230658"/>
                <a:gd name="csX1031" fmla="*/ 1603076 w 2109280"/>
                <a:gd name="csY1031" fmla="*/ 1073379 h 2230658"/>
                <a:gd name="csX1032" fmla="*/ 1601398 w 2109280"/>
                <a:gd name="csY1032" fmla="*/ 1073379 h 2230658"/>
                <a:gd name="csX1033" fmla="*/ 1601398 w 2109280"/>
                <a:gd name="csY1033" fmla="*/ 1070023 h 2230658"/>
                <a:gd name="csX1034" fmla="*/ 1601398 w 2109280"/>
                <a:gd name="csY1034" fmla="*/ 1070023 h 2230658"/>
                <a:gd name="csX1035" fmla="*/ 1601398 w 2109280"/>
                <a:gd name="csY1035" fmla="*/ 1071701 h 2230658"/>
                <a:gd name="csX1036" fmla="*/ 1601398 w 2109280"/>
                <a:gd name="csY1036" fmla="*/ 1066667 h 2230658"/>
                <a:gd name="csX1037" fmla="*/ 1603076 w 2109280"/>
                <a:gd name="csY1037" fmla="*/ 1066667 h 2230658"/>
                <a:gd name="csX1038" fmla="*/ 1603076 w 2109280"/>
                <a:gd name="csY1038" fmla="*/ 1064989 h 2230658"/>
                <a:gd name="csX1039" fmla="*/ 1604754 w 2109280"/>
                <a:gd name="csY1039" fmla="*/ 1064989 h 2230658"/>
                <a:gd name="csX1040" fmla="*/ 1604754 w 2109280"/>
                <a:gd name="csY1040" fmla="*/ 1062751 h 2230658"/>
                <a:gd name="csX1041" fmla="*/ 1606432 w 2109280"/>
                <a:gd name="csY1041" fmla="*/ 1062751 h 2230658"/>
                <a:gd name="csX1042" fmla="*/ 1606432 w 2109280"/>
                <a:gd name="csY1042" fmla="*/ 1061073 h 2230658"/>
                <a:gd name="csX1043" fmla="*/ 1604754 w 2109280"/>
                <a:gd name="csY1043" fmla="*/ 1059395 h 2230658"/>
                <a:gd name="csX1044" fmla="*/ 1606432 w 2109280"/>
                <a:gd name="csY1044" fmla="*/ 1059395 h 2230658"/>
                <a:gd name="csX1045" fmla="*/ 1606432 w 2109280"/>
                <a:gd name="csY1045" fmla="*/ 1057717 h 2230658"/>
                <a:gd name="csX1046" fmla="*/ 1603076 w 2109280"/>
                <a:gd name="csY1046" fmla="*/ 1057717 h 2230658"/>
                <a:gd name="csX1047" fmla="*/ 1603076 w 2109280"/>
                <a:gd name="csY1047" fmla="*/ 1056039 h 2230658"/>
                <a:gd name="csX1048" fmla="*/ 1606432 w 2109280"/>
                <a:gd name="csY1048" fmla="*/ 1056039 h 2230658"/>
                <a:gd name="csX1049" fmla="*/ 1606432 w 2109280"/>
                <a:gd name="csY1049" fmla="*/ 1053802 h 2230658"/>
                <a:gd name="csX1050" fmla="*/ 1603076 w 2109280"/>
                <a:gd name="csY1050" fmla="*/ 1053802 h 2230658"/>
                <a:gd name="csX1051" fmla="*/ 1604754 w 2109280"/>
                <a:gd name="csY1051" fmla="*/ 1053802 h 2230658"/>
                <a:gd name="csX1052" fmla="*/ 1603076 w 2109280"/>
                <a:gd name="csY1052" fmla="*/ 1053802 h 2230658"/>
                <a:gd name="csX1053" fmla="*/ 1603076 w 2109280"/>
                <a:gd name="csY1053" fmla="*/ 1050446 h 2230658"/>
                <a:gd name="csX1054" fmla="*/ 1595805 w 2109280"/>
                <a:gd name="csY1054" fmla="*/ 1050446 h 2230658"/>
                <a:gd name="csX1055" fmla="*/ 1595805 w 2109280"/>
                <a:gd name="csY1055" fmla="*/ 1053802 h 2230658"/>
                <a:gd name="csX1056" fmla="*/ 1597483 w 2109280"/>
                <a:gd name="csY1056" fmla="*/ 1053802 h 2230658"/>
                <a:gd name="csX1057" fmla="*/ 1599161 w 2109280"/>
                <a:gd name="csY1057" fmla="*/ 1059395 h 2230658"/>
                <a:gd name="csX1058" fmla="*/ 1601398 w 2109280"/>
                <a:gd name="csY1058" fmla="*/ 1059395 h 2230658"/>
                <a:gd name="csX1059" fmla="*/ 1601398 w 2109280"/>
                <a:gd name="csY1059" fmla="*/ 1061073 h 2230658"/>
                <a:gd name="csX1060" fmla="*/ 1601398 w 2109280"/>
                <a:gd name="csY1060" fmla="*/ 1059395 h 2230658"/>
                <a:gd name="csX1061" fmla="*/ 1601398 w 2109280"/>
                <a:gd name="csY1061" fmla="*/ 1064989 h 2230658"/>
                <a:gd name="csX1062" fmla="*/ 1597483 w 2109280"/>
                <a:gd name="csY1062" fmla="*/ 1064989 h 2230658"/>
                <a:gd name="csX1063" fmla="*/ 1599161 w 2109280"/>
                <a:gd name="csY1063" fmla="*/ 1062751 h 2230658"/>
                <a:gd name="csX1064" fmla="*/ 1590211 w 2109280"/>
                <a:gd name="csY1064" fmla="*/ 1062751 h 2230658"/>
                <a:gd name="csX1065" fmla="*/ 1590211 w 2109280"/>
                <a:gd name="csY1065" fmla="*/ 1061073 h 2230658"/>
                <a:gd name="csX1066" fmla="*/ 1590211 w 2109280"/>
                <a:gd name="csY1066" fmla="*/ 1061073 h 2230658"/>
                <a:gd name="csX1067" fmla="*/ 1590211 w 2109280"/>
                <a:gd name="csY1067" fmla="*/ 1059395 h 2230658"/>
                <a:gd name="csX1068" fmla="*/ 1586855 w 2109280"/>
                <a:gd name="csY1068" fmla="*/ 1059395 h 2230658"/>
                <a:gd name="csX1069" fmla="*/ 1586855 w 2109280"/>
                <a:gd name="csY1069" fmla="*/ 1053802 h 2230658"/>
                <a:gd name="csX1070" fmla="*/ 1585177 w 2109280"/>
                <a:gd name="csY1070" fmla="*/ 1053802 h 2230658"/>
                <a:gd name="csX1071" fmla="*/ 1585177 w 2109280"/>
                <a:gd name="csY1071" fmla="*/ 1052124 h 2230658"/>
                <a:gd name="csX1072" fmla="*/ 1583499 w 2109280"/>
                <a:gd name="csY1072" fmla="*/ 1052124 h 2230658"/>
                <a:gd name="csX1073" fmla="*/ 1583499 w 2109280"/>
                <a:gd name="csY1073" fmla="*/ 1050446 h 2230658"/>
                <a:gd name="csX1074" fmla="*/ 1581262 w 2109280"/>
                <a:gd name="csY1074" fmla="*/ 1050446 h 2230658"/>
                <a:gd name="csX1075" fmla="*/ 1581262 w 2109280"/>
                <a:gd name="csY1075" fmla="*/ 1047090 h 2230658"/>
                <a:gd name="csX1076" fmla="*/ 1581262 w 2109280"/>
                <a:gd name="csY1076" fmla="*/ 1048768 h 2230658"/>
                <a:gd name="csX1077" fmla="*/ 1579584 w 2109280"/>
                <a:gd name="csY1077" fmla="*/ 1047090 h 2230658"/>
                <a:gd name="csX1078" fmla="*/ 1579584 w 2109280"/>
                <a:gd name="csY1078" fmla="*/ 1044852 h 2230658"/>
                <a:gd name="csX1079" fmla="*/ 1577906 w 2109280"/>
                <a:gd name="csY1079" fmla="*/ 1044852 h 2230658"/>
                <a:gd name="csX1080" fmla="*/ 1577906 w 2109280"/>
                <a:gd name="csY1080" fmla="*/ 1043174 h 2230658"/>
                <a:gd name="csX1081" fmla="*/ 1579584 w 2109280"/>
                <a:gd name="csY1081" fmla="*/ 1043174 h 2230658"/>
                <a:gd name="csX1082" fmla="*/ 1579584 w 2109280"/>
                <a:gd name="csY1082" fmla="*/ 1041496 h 2230658"/>
                <a:gd name="csX1083" fmla="*/ 1583499 w 2109280"/>
                <a:gd name="csY1083" fmla="*/ 1039818 h 2230658"/>
                <a:gd name="csX1084" fmla="*/ 1583499 w 2109280"/>
                <a:gd name="csY1084" fmla="*/ 1036462 h 2230658"/>
                <a:gd name="csX1085" fmla="*/ 1581262 w 2109280"/>
                <a:gd name="csY1085" fmla="*/ 1036462 h 2230658"/>
                <a:gd name="csX1086" fmla="*/ 1579584 w 2109280"/>
                <a:gd name="csY1086" fmla="*/ 1038140 h 2230658"/>
                <a:gd name="csX1087" fmla="*/ 1576228 w 2109280"/>
                <a:gd name="csY1087" fmla="*/ 1038140 h 2230658"/>
                <a:gd name="csX1088" fmla="*/ 1577906 w 2109280"/>
                <a:gd name="csY1088" fmla="*/ 1036462 h 2230658"/>
                <a:gd name="csX1089" fmla="*/ 1576228 w 2109280"/>
                <a:gd name="csY1089" fmla="*/ 1036462 h 2230658"/>
                <a:gd name="csX1090" fmla="*/ 1577906 w 2109280"/>
                <a:gd name="csY1090" fmla="*/ 1036462 h 2230658"/>
                <a:gd name="csX1091" fmla="*/ 1572871 w 2109280"/>
                <a:gd name="csY1091" fmla="*/ 1036462 h 2230658"/>
                <a:gd name="csX1092" fmla="*/ 1572871 w 2109280"/>
                <a:gd name="csY1092" fmla="*/ 1039818 h 2230658"/>
                <a:gd name="csX1093" fmla="*/ 1570634 w 2109280"/>
                <a:gd name="csY1093" fmla="*/ 1039818 h 2230658"/>
                <a:gd name="csX1094" fmla="*/ 1568956 w 2109280"/>
                <a:gd name="csY1094" fmla="*/ 1038140 h 2230658"/>
                <a:gd name="csX1095" fmla="*/ 1567278 w 2109280"/>
                <a:gd name="csY1095" fmla="*/ 1038140 h 2230658"/>
                <a:gd name="csX1096" fmla="*/ 1565600 w 2109280"/>
                <a:gd name="csY1096" fmla="*/ 1034225 h 2230658"/>
                <a:gd name="csX1097" fmla="*/ 1565600 w 2109280"/>
                <a:gd name="csY1097" fmla="*/ 1030869 h 2230658"/>
                <a:gd name="csX1098" fmla="*/ 1563922 w 2109280"/>
                <a:gd name="csY1098" fmla="*/ 1030869 h 2230658"/>
                <a:gd name="csX1099" fmla="*/ 1563922 w 2109280"/>
                <a:gd name="csY1099" fmla="*/ 1038140 h 2230658"/>
                <a:gd name="csX1100" fmla="*/ 1561685 w 2109280"/>
                <a:gd name="csY1100" fmla="*/ 1038140 h 2230658"/>
                <a:gd name="csX1101" fmla="*/ 1561685 w 2109280"/>
                <a:gd name="csY1101" fmla="*/ 1039818 h 2230658"/>
                <a:gd name="csX1102" fmla="*/ 1560007 w 2109280"/>
                <a:gd name="csY1102" fmla="*/ 1039818 h 2230658"/>
                <a:gd name="csX1103" fmla="*/ 1560007 w 2109280"/>
                <a:gd name="csY1103" fmla="*/ 1041496 h 2230658"/>
                <a:gd name="csX1104" fmla="*/ 1558329 w 2109280"/>
                <a:gd name="csY1104" fmla="*/ 1041496 h 2230658"/>
                <a:gd name="csX1105" fmla="*/ 1558329 w 2109280"/>
                <a:gd name="csY1105" fmla="*/ 1043174 h 2230658"/>
                <a:gd name="csX1106" fmla="*/ 1552735 w 2109280"/>
                <a:gd name="csY1106" fmla="*/ 1043174 h 2230658"/>
                <a:gd name="csX1107" fmla="*/ 1552735 w 2109280"/>
                <a:gd name="csY1107" fmla="*/ 1044852 h 2230658"/>
                <a:gd name="csX1108" fmla="*/ 1551057 w 2109280"/>
                <a:gd name="csY1108" fmla="*/ 1044852 h 2230658"/>
                <a:gd name="csX1109" fmla="*/ 1551057 w 2109280"/>
                <a:gd name="csY1109" fmla="*/ 1047090 h 2230658"/>
                <a:gd name="csX1110" fmla="*/ 1549379 w 2109280"/>
                <a:gd name="csY1110" fmla="*/ 1048768 h 2230658"/>
                <a:gd name="csX1111" fmla="*/ 1547701 w 2109280"/>
                <a:gd name="csY1111" fmla="*/ 1048768 h 2230658"/>
                <a:gd name="csX1112" fmla="*/ 1547701 w 2109280"/>
                <a:gd name="csY1112" fmla="*/ 1050446 h 2230658"/>
                <a:gd name="csX1113" fmla="*/ 1546023 w 2109280"/>
                <a:gd name="csY1113" fmla="*/ 1050446 h 2230658"/>
                <a:gd name="csX1114" fmla="*/ 1546023 w 2109280"/>
                <a:gd name="csY1114" fmla="*/ 1052124 h 2230658"/>
                <a:gd name="csX1115" fmla="*/ 1542108 w 2109280"/>
                <a:gd name="csY1115" fmla="*/ 1053802 h 2230658"/>
                <a:gd name="csX1116" fmla="*/ 1535396 w 2109280"/>
                <a:gd name="csY1116" fmla="*/ 1053802 h 2230658"/>
                <a:gd name="csX1117" fmla="*/ 1535396 w 2109280"/>
                <a:gd name="csY1117" fmla="*/ 1047090 h 2230658"/>
                <a:gd name="csX1118" fmla="*/ 1537074 w 2109280"/>
                <a:gd name="csY1118" fmla="*/ 1043174 h 2230658"/>
                <a:gd name="csX1119" fmla="*/ 1538752 w 2109280"/>
                <a:gd name="csY1119" fmla="*/ 1043174 h 2230658"/>
                <a:gd name="csX1120" fmla="*/ 1538752 w 2109280"/>
                <a:gd name="csY1120" fmla="*/ 1041496 h 2230658"/>
                <a:gd name="csX1121" fmla="*/ 1537074 w 2109280"/>
                <a:gd name="csY1121" fmla="*/ 1041496 h 2230658"/>
                <a:gd name="csX1122" fmla="*/ 1537074 w 2109280"/>
                <a:gd name="csY1122" fmla="*/ 1039818 h 2230658"/>
                <a:gd name="csX1123" fmla="*/ 1535396 w 2109280"/>
                <a:gd name="csY1123" fmla="*/ 1039818 h 2230658"/>
                <a:gd name="csX1124" fmla="*/ 1537074 w 2109280"/>
                <a:gd name="csY1124" fmla="*/ 1034225 h 2230658"/>
                <a:gd name="csX1125" fmla="*/ 1537074 w 2109280"/>
                <a:gd name="csY1125" fmla="*/ 1030869 h 2230658"/>
                <a:gd name="csX1126" fmla="*/ 1538752 w 2109280"/>
                <a:gd name="csY1126" fmla="*/ 1030869 h 2230658"/>
                <a:gd name="csX1127" fmla="*/ 1542108 w 2109280"/>
                <a:gd name="csY1127" fmla="*/ 1027513 h 2230658"/>
                <a:gd name="csX1128" fmla="*/ 1544345 w 2109280"/>
                <a:gd name="csY1128" fmla="*/ 1027513 h 2230658"/>
                <a:gd name="csX1129" fmla="*/ 1546023 w 2109280"/>
                <a:gd name="csY1129" fmla="*/ 1029191 h 2230658"/>
                <a:gd name="csX1130" fmla="*/ 1547701 w 2109280"/>
                <a:gd name="csY1130" fmla="*/ 1029191 h 2230658"/>
                <a:gd name="csX1131" fmla="*/ 1547701 w 2109280"/>
                <a:gd name="csY1131" fmla="*/ 1030869 h 2230658"/>
                <a:gd name="csX1132" fmla="*/ 1549379 w 2109280"/>
                <a:gd name="csY1132" fmla="*/ 1030869 h 2230658"/>
                <a:gd name="csX1133" fmla="*/ 1549379 w 2109280"/>
                <a:gd name="csY1133" fmla="*/ 1032547 h 2230658"/>
                <a:gd name="csX1134" fmla="*/ 1552735 w 2109280"/>
                <a:gd name="csY1134" fmla="*/ 1032547 h 2230658"/>
                <a:gd name="csX1135" fmla="*/ 1552735 w 2109280"/>
                <a:gd name="csY1135" fmla="*/ 1030869 h 2230658"/>
                <a:gd name="csX1136" fmla="*/ 1554973 w 2109280"/>
                <a:gd name="csY1136" fmla="*/ 1030869 h 2230658"/>
                <a:gd name="csX1137" fmla="*/ 1554973 w 2109280"/>
                <a:gd name="csY1137" fmla="*/ 1029191 h 2230658"/>
                <a:gd name="csX1138" fmla="*/ 1556651 w 2109280"/>
                <a:gd name="csY1138" fmla="*/ 1027513 h 2230658"/>
                <a:gd name="csX1139" fmla="*/ 1556651 w 2109280"/>
                <a:gd name="csY1139" fmla="*/ 1025275 h 2230658"/>
                <a:gd name="csX1140" fmla="*/ 1561685 w 2109280"/>
                <a:gd name="csY1140" fmla="*/ 1025275 h 2230658"/>
                <a:gd name="csX1141" fmla="*/ 1561685 w 2109280"/>
                <a:gd name="csY1141" fmla="*/ 1023597 h 2230658"/>
                <a:gd name="csX1142" fmla="*/ 1561685 w 2109280"/>
                <a:gd name="csY1142" fmla="*/ 1023597 h 2230658"/>
                <a:gd name="csX1143" fmla="*/ 1561685 w 2109280"/>
                <a:gd name="csY1143" fmla="*/ 1018563 h 2230658"/>
                <a:gd name="csX1144" fmla="*/ 1561685 w 2109280"/>
                <a:gd name="csY1144" fmla="*/ 1018563 h 2230658"/>
                <a:gd name="csX1145" fmla="*/ 1560007 w 2109280"/>
                <a:gd name="csY1145" fmla="*/ 1012970 h 2230658"/>
                <a:gd name="csX1146" fmla="*/ 1558329 w 2109280"/>
                <a:gd name="csY1146" fmla="*/ 1012970 h 2230658"/>
                <a:gd name="csX1147" fmla="*/ 1558329 w 2109280"/>
                <a:gd name="csY1147" fmla="*/ 1011292 h 2230658"/>
                <a:gd name="csX1148" fmla="*/ 1556651 w 2109280"/>
                <a:gd name="csY1148" fmla="*/ 1011292 h 2230658"/>
                <a:gd name="csX1149" fmla="*/ 1554973 w 2109280"/>
                <a:gd name="csY1149" fmla="*/ 1009614 h 2230658"/>
                <a:gd name="csX1150" fmla="*/ 1552735 w 2109280"/>
                <a:gd name="csY1150" fmla="*/ 1009614 h 2230658"/>
                <a:gd name="csX1151" fmla="*/ 1552735 w 2109280"/>
                <a:gd name="csY1151" fmla="*/ 1007936 h 2230658"/>
                <a:gd name="csX1152" fmla="*/ 1551057 w 2109280"/>
                <a:gd name="csY1152" fmla="*/ 1007936 h 2230658"/>
                <a:gd name="csX1153" fmla="*/ 1551057 w 2109280"/>
                <a:gd name="csY1153" fmla="*/ 1005698 h 2230658"/>
                <a:gd name="csX1154" fmla="*/ 1547701 w 2109280"/>
                <a:gd name="csY1154" fmla="*/ 1005698 h 2230658"/>
                <a:gd name="csX1155" fmla="*/ 1547701 w 2109280"/>
                <a:gd name="csY1155" fmla="*/ 1004020 h 2230658"/>
                <a:gd name="csX1156" fmla="*/ 1542108 w 2109280"/>
                <a:gd name="csY1156" fmla="*/ 1005698 h 2230658"/>
                <a:gd name="csX1157" fmla="*/ 1542108 w 2109280"/>
                <a:gd name="csY1157" fmla="*/ 1004020 h 2230658"/>
                <a:gd name="csX1158" fmla="*/ 1542108 w 2109280"/>
                <a:gd name="csY1158" fmla="*/ 1005698 h 2230658"/>
                <a:gd name="csX1159" fmla="*/ 1542108 w 2109280"/>
                <a:gd name="csY1159" fmla="*/ 1002342 h 2230658"/>
                <a:gd name="csX1160" fmla="*/ 1538752 w 2109280"/>
                <a:gd name="csY1160" fmla="*/ 998986 h 2230658"/>
                <a:gd name="csX1161" fmla="*/ 1538752 w 2109280"/>
                <a:gd name="csY1161" fmla="*/ 996749 h 2230658"/>
                <a:gd name="csX1162" fmla="*/ 1537074 w 2109280"/>
                <a:gd name="csY1162" fmla="*/ 996749 h 2230658"/>
                <a:gd name="csX1163" fmla="*/ 1533158 w 2109280"/>
                <a:gd name="csY1163" fmla="*/ 995071 h 2230658"/>
                <a:gd name="csX1164" fmla="*/ 1529802 w 2109280"/>
                <a:gd name="csY1164" fmla="*/ 991715 h 2230658"/>
                <a:gd name="csX1165" fmla="*/ 1526446 w 2109280"/>
                <a:gd name="csY1165" fmla="*/ 991715 h 2230658"/>
                <a:gd name="csX1166" fmla="*/ 1526446 w 2109280"/>
                <a:gd name="csY1166" fmla="*/ 990037 h 2230658"/>
                <a:gd name="csX1167" fmla="*/ 1522531 w 2109280"/>
                <a:gd name="csY1167" fmla="*/ 990037 h 2230658"/>
                <a:gd name="csX1168" fmla="*/ 1522531 w 2109280"/>
                <a:gd name="csY1168" fmla="*/ 987799 h 2230658"/>
                <a:gd name="csX1169" fmla="*/ 1522531 w 2109280"/>
                <a:gd name="csY1169" fmla="*/ 987799 h 2230658"/>
                <a:gd name="csX1170" fmla="*/ 1522531 w 2109280"/>
                <a:gd name="csY1170" fmla="*/ 986121 h 2230658"/>
                <a:gd name="csX1171" fmla="*/ 1529802 w 2109280"/>
                <a:gd name="csY1171" fmla="*/ 986121 h 2230658"/>
                <a:gd name="csX1172" fmla="*/ 1531480 w 2109280"/>
                <a:gd name="csY1172" fmla="*/ 984443 h 2230658"/>
                <a:gd name="csX1173" fmla="*/ 1531480 w 2109280"/>
                <a:gd name="csY1173" fmla="*/ 982765 h 2230658"/>
                <a:gd name="csX1174" fmla="*/ 1529802 w 2109280"/>
                <a:gd name="csY1174" fmla="*/ 982765 h 2230658"/>
                <a:gd name="csX1175" fmla="*/ 1526446 w 2109280"/>
                <a:gd name="csY1175" fmla="*/ 977172 h 2230658"/>
                <a:gd name="csX1176" fmla="*/ 1528124 w 2109280"/>
                <a:gd name="csY1176" fmla="*/ 975494 h 2230658"/>
                <a:gd name="csX1177" fmla="*/ 1528124 w 2109280"/>
                <a:gd name="csY1177" fmla="*/ 973816 h 2230658"/>
                <a:gd name="csX1178" fmla="*/ 1524209 w 2109280"/>
                <a:gd name="csY1178" fmla="*/ 973816 h 2230658"/>
                <a:gd name="csX1179" fmla="*/ 1524209 w 2109280"/>
                <a:gd name="csY1179" fmla="*/ 975494 h 2230658"/>
                <a:gd name="csX1180" fmla="*/ 1519175 w 2109280"/>
                <a:gd name="csY1180" fmla="*/ 975494 h 2230658"/>
                <a:gd name="csX1181" fmla="*/ 1519175 w 2109280"/>
                <a:gd name="csY1181" fmla="*/ 973816 h 2230658"/>
                <a:gd name="csX1182" fmla="*/ 1515819 w 2109280"/>
                <a:gd name="csY1182" fmla="*/ 973816 h 2230658"/>
                <a:gd name="csX1183" fmla="*/ 1515819 w 2109280"/>
                <a:gd name="csY1183" fmla="*/ 979409 h 2230658"/>
                <a:gd name="csX1184" fmla="*/ 1513581 w 2109280"/>
                <a:gd name="csY1184" fmla="*/ 981087 h 2230658"/>
                <a:gd name="csX1185" fmla="*/ 1513581 w 2109280"/>
                <a:gd name="csY1185" fmla="*/ 982765 h 2230658"/>
                <a:gd name="csX1186" fmla="*/ 1511903 w 2109280"/>
                <a:gd name="csY1186" fmla="*/ 982765 h 2230658"/>
                <a:gd name="csX1187" fmla="*/ 1511903 w 2109280"/>
                <a:gd name="csY1187" fmla="*/ 948645 h 2230658"/>
                <a:gd name="csX1188" fmla="*/ 1510225 w 2109280"/>
                <a:gd name="csY1188" fmla="*/ 948645 h 2230658"/>
                <a:gd name="csX1189" fmla="*/ 1510225 w 2109280"/>
                <a:gd name="csY1189" fmla="*/ 946967 h 2230658"/>
                <a:gd name="csX1190" fmla="*/ 1499598 w 2109280"/>
                <a:gd name="csY1190" fmla="*/ 946967 h 2230658"/>
                <a:gd name="csX1191" fmla="*/ 1499598 w 2109280"/>
                <a:gd name="csY1191" fmla="*/ 948645 h 2230658"/>
                <a:gd name="csX1192" fmla="*/ 1494004 w 2109280"/>
                <a:gd name="csY1192" fmla="*/ 948645 h 2230658"/>
                <a:gd name="csX1193" fmla="*/ 1494004 w 2109280"/>
                <a:gd name="csY1193" fmla="*/ 945289 h 2230658"/>
                <a:gd name="csX1194" fmla="*/ 1492326 w 2109280"/>
                <a:gd name="csY1194" fmla="*/ 945289 h 2230658"/>
                <a:gd name="csX1195" fmla="*/ 1492326 w 2109280"/>
                <a:gd name="csY1195" fmla="*/ 943611 h 2230658"/>
                <a:gd name="csX1196" fmla="*/ 1490648 w 2109280"/>
                <a:gd name="csY1196" fmla="*/ 941933 h 2230658"/>
                <a:gd name="csX1197" fmla="*/ 1488970 w 2109280"/>
                <a:gd name="csY1197" fmla="*/ 941933 h 2230658"/>
                <a:gd name="csX1198" fmla="*/ 1487292 w 2109280"/>
                <a:gd name="csY1198" fmla="*/ 938018 h 2230658"/>
                <a:gd name="csX1199" fmla="*/ 1487292 w 2109280"/>
                <a:gd name="csY1199" fmla="*/ 934662 h 2230658"/>
                <a:gd name="csX1200" fmla="*/ 1487292 w 2109280"/>
                <a:gd name="csY1200" fmla="*/ 936340 h 2230658"/>
                <a:gd name="csX1201" fmla="*/ 1487292 w 2109280"/>
                <a:gd name="csY1201" fmla="*/ 932984 h 2230658"/>
                <a:gd name="csX1202" fmla="*/ 1483377 w 2109280"/>
                <a:gd name="csY1202" fmla="*/ 932984 h 2230658"/>
                <a:gd name="csX1203" fmla="*/ 1483377 w 2109280"/>
                <a:gd name="csY1203" fmla="*/ 929068 h 2230658"/>
                <a:gd name="csX1204" fmla="*/ 1481699 w 2109280"/>
                <a:gd name="csY1204" fmla="*/ 929068 h 2230658"/>
                <a:gd name="csX1205" fmla="*/ 1481699 w 2109280"/>
                <a:gd name="csY1205" fmla="*/ 930746 h 2230658"/>
                <a:gd name="csX1206" fmla="*/ 1480021 w 2109280"/>
                <a:gd name="csY1206" fmla="*/ 932984 h 2230658"/>
                <a:gd name="csX1207" fmla="*/ 1476105 w 2109280"/>
                <a:gd name="csY1207" fmla="*/ 934662 h 2230658"/>
                <a:gd name="csX1208" fmla="*/ 1471071 w 2109280"/>
                <a:gd name="csY1208" fmla="*/ 934662 h 2230658"/>
                <a:gd name="csX1209" fmla="*/ 1471071 w 2109280"/>
                <a:gd name="csY1209" fmla="*/ 932984 h 2230658"/>
                <a:gd name="csX1210" fmla="*/ 1465478 w 2109280"/>
                <a:gd name="csY1210" fmla="*/ 932984 h 2230658"/>
                <a:gd name="csX1211" fmla="*/ 1465478 w 2109280"/>
                <a:gd name="csY1211" fmla="*/ 936340 h 2230658"/>
                <a:gd name="csX1212" fmla="*/ 1467156 w 2109280"/>
                <a:gd name="csY1212" fmla="*/ 936340 h 2230658"/>
                <a:gd name="csX1213" fmla="*/ 1467156 w 2109280"/>
                <a:gd name="csY1213" fmla="*/ 938018 h 2230658"/>
                <a:gd name="csX1214" fmla="*/ 1471071 w 2109280"/>
                <a:gd name="csY1214" fmla="*/ 938018 h 2230658"/>
                <a:gd name="csX1215" fmla="*/ 1472749 w 2109280"/>
                <a:gd name="csY1215" fmla="*/ 939696 h 2230658"/>
                <a:gd name="csX1216" fmla="*/ 1474427 w 2109280"/>
                <a:gd name="csY1216" fmla="*/ 939696 h 2230658"/>
                <a:gd name="csX1217" fmla="*/ 1474427 w 2109280"/>
                <a:gd name="csY1217" fmla="*/ 941933 h 2230658"/>
                <a:gd name="csX1218" fmla="*/ 1478343 w 2109280"/>
                <a:gd name="csY1218" fmla="*/ 941933 h 2230658"/>
                <a:gd name="csX1219" fmla="*/ 1478343 w 2109280"/>
                <a:gd name="csY1219" fmla="*/ 939696 h 2230658"/>
                <a:gd name="csX1220" fmla="*/ 1480021 w 2109280"/>
                <a:gd name="csY1220" fmla="*/ 939696 h 2230658"/>
                <a:gd name="csX1221" fmla="*/ 1480021 w 2109280"/>
                <a:gd name="csY1221" fmla="*/ 941933 h 2230658"/>
                <a:gd name="csX1222" fmla="*/ 1481699 w 2109280"/>
                <a:gd name="csY1222" fmla="*/ 941933 h 2230658"/>
                <a:gd name="csX1223" fmla="*/ 1481699 w 2109280"/>
                <a:gd name="csY1223" fmla="*/ 945289 h 2230658"/>
                <a:gd name="csX1224" fmla="*/ 1483377 w 2109280"/>
                <a:gd name="csY1224" fmla="*/ 945289 h 2230658"/>
                <a:gd name="csX1225" fmla="*/ 1483377 w 2109280"/>
                <a:gd name="csY1225" fmla="*/ 948645 h 2230658"/>
                <a:gd name="csX1226" fmla="*/ 1485055 w 2109280"/>
                <a:gd name="csY1226" fmla="*/ 948645 h 2230658"/>
                <a:gd name="csX1227" fmla="*/ 1485055 w 2109280"/>
                <a:gd name="csY1227" fmla="*/ 950883 h 2230658"/>
                <a:gd name="csX1228" fmla="*/ 1487292 w 2109280"/>
                <a:gd name="csY1228" fmla="*/ 952561 h 2230658"/>
                <a:gd name="csX1229" fmla="*/ 1487292 w 2109280"/>
                <a:gd name="csY1229" fmla="*/ 964866 h 2230658"/>
                <a:gd name="csX1230" fmla="*/ 1488970 w 2109280"/>
                <a:gd name="csY1230" fmla="*/ 964866 h 2230658"/>
                <a:gd name="csX1231" fmla="*/ 1488970 w 2109280"/>
                <a:gd name="csY1231" fmla="*/ 966544 h 2230658"/>
                <a:gd name="csX1232" fmla="*/ 1487292 w 2109280"/>
                <a:gd name="csY1232" fmla="*/ 966544 h 2230658"/>
                <a:gd name="csX1233" fmla="*/ 1487292 w 2109280"/>
                <a:gd name="csY1233" fmla="*/ 970460 h 2230658"/>
                <a:gd name="csX1234" fmla="*/ 1485055 w 2109280"/>
                <a:gd name="csY1234" fmla="*/ 970460 h 2230658"/>
                <a:gd name="csX1235" fmla="*/ 1483377 w 2109280"/>
                <a:gd name="csY1235" fmla="*/ 972138 h 2230658"/>
                <a:gd name="csX1236" fmla="*/ 1465478 w 2109280"/>
                <a:gd name="csY1236" fmla="*/ 972138 h 2230658"/>
                <a:gd name="csX1237" fmla="*/ 1465478 w 2109280"/>
                <a:gd name="csY1237" fmla="*/ 973816 h 2230658"/>
                <a:gd name="csX1238" fmla="*/ 1462122 w 2109280"/>
                <a:gd name="csY1238" fmla="*/ 973816 h 2230658"/>
                <a:gd name="csX1239" fmla="*/ 1462122 w 2109280"/>
                <a:gd name="csY1239" fmla="*/ 972138 h 2230658"/>
                <a:gd name="csX1240" fmla="*/ 1460444 w 2109280"/>
                <a:gd name="csY1240" fmla="*/ 972138 h 2230658"/>
                <a:gd name="csX1241" fmla="*/ 1460444 w 2109280"/>
                <a:gd name="csY1241" fmla="*/ 966544 h 2230658"/>
                <a:gd name="csX1242" fmla="*/ 1458766 w 2109280"/>
                <a:gd name="csY1242" fmla="*/ 966544 h 2230658"/>
                <a:gd name="csX1243" fmla="*/ 1458766 w 2109280"/>
                <a:gd name="csY1243" fmla="*/ 963188 h 2230658"/>
                <a:gd name="csX1244" fmla="*/ 1456528 w 2109280"/>
                <a:gd name="csY1244" fmla="*/ 961510 h 2230658"/>
                <a:gd name="csX1245" fmla="*/ 1456528 w 2109280"/>
                <a:gd name="csY1245" fmla="*/ 963188 h 2230658"/>
                <a:gd name="csX1246" fmla="*/ 1454850 w 2109280"/>
                <a:gd name="csY1246" fmla="*/ 963188 h 2230658"/>
                <a:gd name="csX1247" fmla="*/ 1454850 w 2109280"/>
                <a:gd name="csY1247" fmla="*/ 964866 h 2230658"/>
                <a:gd name="csX1248" fmla="*/ 1453172 w 2109280"/>
                <a:gd name="csY1248" fmla="*/ 964866 h 2230658"/>
                <a:gd name="csX1249" fmla="*/ 1453172 w 2109280"/>
                <a:gd name="csY1249" fmla="*/ 963188 h 2230658"/>
                <a:gd name="csX1250" fmla="*/ 1449816 w 2109280"/>
                <a:gd name="csY1250" fmla="*/ 963188 h 2230658"/>
                <a:gd name="csX1251" fmla="*/ 1449816 w 2109280"/>
                <a:gd name="csY1251" fmla="*/ 964866 h 2230658"/>
                <a:gd name="csX1252" fmla="*/ 1445901 w 2109280"/>
                <a:gd name="csY1252" fmla="*/ 964866 h 2230658"/>
                <a:gd name="csX1253" fmla="*/ 1445901 w 2109280"/>
                <a:gd name="csY1253" fmla="*/ 961510 h 2230658"/>
                <a:gd name="csX1254" fmla="*/ 1444223 w 2109280"/>
                <a:gd name="csY1254" fmla="*/ 961510 h 2230658"/>
                <a:gd name="csX1255" fmla="*/ 1442545 w 2109280"/>
                <a:gd name="csY1255" fmla="*/ 959273 h 2230658"/>
                <a:gd name="csX1256" fmla="*/ 1440867 w 2109280"/>
                <a:gd name="csY1256" fmla="*/ 961510 h 2230658"/>
                <a:gd name="csX1257" fmla="*/ 1440867 w 2109280"/>
                <a:gd name="csY1257" fmla="*/ 959273 h 2230658"/>
                <a:gd name="csX1258" fmla="*/ 1430239 w 2109280"/>
                <a:gd name="csY1258" fmla="*/ 959273 h 2230658"/>
                <a:gd name="csX1259" fmla="*/ 1430239 w 2109280"/>
                <a:gd name="csY1259" fmla="*/ 957595 h 2230658"/>
                <a:gd name="csX1260" fmla="*/ 1428002 w 2109280"/>
                <a:gd name="csY1260" fmla="*/ 957595 h 2230658"/>
                <a:gd name="csX1261" fmla="*/ 1428002 w 2109280"/>
                <a:gd name="csY1261" fmla="*/ 955917 h 2230658"/>
                <a:gd name="csX1262" fmla="*/ 1424646 w 2109280"/>
                <a:gd name="csY1262" fmla="*/ 955917 h 2230658"/>
                <a:gd name="csX1263" fmla="*/ 1424646 w 2109280"/>
                <a:gd name="csY1263" fmla="*/ 957595 h 2230658"/>
                <a:gd name="csX1264" fmla="*/ 1422968 w 2109280"/>
                <a:gd name="csY1264" fmla="*/ 957595 h 2230658"/>
                <a:gd name="csX1265" fmla="*/ 1422968 w 2109280"/>
                <a:gd name="csY1265" fmla="*/ 955917 h 2230658"/>
                <a:gd name="csX1266" fmla="*/ 1417374 w 2109280"/>
                <a:gd name="csY1266" fmla="*/ 955917 h 2230658"/>
                <a:gd name="csX1267" fmla="*/ 1417374 w 2109280"/>
                <a:gd name="csY1267" fmla="*/ 954239 h 2230658"/>
                <a:gd name="csX1268" fmla="*/ 1414018 w 2109280"/>
                <a:gd name="csY1268" fmla="*/ 954239 h 2230658"/>
                <a:gd name="csX1269" fmla="*/ 1414018 w 2109280"/>
                <a:gd name="csY1269" fmla="*/ 955917 h 2230658"/>
                <a:gd name="csX1270" fmla="*/ 1415696 w 2109280"/>
                <a:gd name="csY1270" fmla="*/ 955917 h 2230658"/>
                <a:gd name="csX1271" fmla="*/ 1415696 w 2109280"/>
                <a:gd name="csY1271" fmla="*/ 959273 h 2230658"/>
                <a:gd name="csX1272" fmla="*/ 1421290 w 2109280"/>
                <a:gd name="csY1272" fmla="*/ 959273 h 2230658"/>
                <a:gd name="csX1273" fmla="*/ 1421290 w 2109280"/>
                <a:gd name="csY1273" fmla="*/ 964866 h 2230658"/>
                <a:gd name="csX1274" fmla="*/ 1422968 w 2109280"/>
                <a:gd name="csY1274" fmla="*/ 963188 h 2230658"/>
                <a:gd name="csX1275" fmla="*/ 1422968 w 2109280"/>
                <a:gd name="csY1275" fmla="*/ 963188 h 2230658"/>
                <a:gd name="csX1276" fmla="*/ 1424646 w 2109280"/>
                <a:gd name="csY1276" fmla="*/ 961510 h 2230658"/>
                <a:gd name="csX1277" fmla="*/ 1426324 w 2109280"/>
                <a:gd name="csY1277" fmla="*/ 961510 h 2230658"/>
                <a:gd name="csX1278" fmla="*/ 1426324 w 2109280"/>
                <a:gd name="csY1278" fmla="*/ 963188 h 2230658"/>
                <a:gd name="csX1279" fmla="*/ 1428002 w 2109280"/>
                <a:gd name="csY1279" fmla="*/ 964866 h 2230658"/>
                <a:gd name="csX1280" fmla="*/ 1428002 w 2109280"/>
                <a:gd name="csY1280" fmla="*/ 968222 h 2230658"/>
                <a:gd name="csX1281" fmla="*/ 1430239 w 2109280"/>
                <a:gd name="csY1281" fmla="*/ 968222 h 2230658"/>
                <a:gd name="csX1282" fmla="*/ 1430239 w 2109280"/>
                <a:gd name="csY1282" fmla="*/ 970460 h 2230658"/>
                <a:gd name="csX1283" fmla="*/ 1431917 w 2109280"/>
                <a:gd name="csY1283" fmla="*/ 970460 h 2230658"/>
                <a:gd name="csX1284" fmla="*/ 1431917 w 2109280"/>
                <a:gd name="csY1284" fmla="*/ 972138 h 2230658"/>
                <a:gd name="csX1285" fmla="*/ 1433595 w 2109280"/>
                <a:gd name="csY1285" fmla="*/ 972138 h 2230658"/>
                <a:gd name="csX1286" fmla="*/ 1433595 w 2109280"/>
                <a:gd name="csY1286" fmla="*/ 973816 h 2230658"/>
                <a:gd name="csX1287" fmla="*/ 1435273 w 2109280"/>
                <a:gd name="csY1287" fmla="*/ 973816 h 2230658"/>
                <a:gd name="csX1288" fmla="*/ 1435273 w 2109280"/>
                <a:gd name="csY1288" fmla="*/ 977172 h 2230658"/>
                <a:gd name="csX1289" fmla="*/ 1436951 w 2109280"/>
                <a:gd name="csY1289" fmla="*/ 977172 h 2230658"/>
                <a:gd name="csX1290" fmla="*/ 1436951 w 2109280"/>
                <a:gd name="csY1290" fmla="*/ 979409 h 2230658"/>
                <a:gd name="csX1291" fmla="*/ 1438629 w 2109280"/>
                <a:gd name="csY1291" fmla="*/ 979409 h 2230658"/>
                <a:gd name="csX1292" fmla="*/ 1438629 w 2109280"/>
                <a:gd name="csY1292" fmla="*/ 981087 h 2230658"/>
                <a:gd name="csX1293" fmla="*/ 1436951 w 2109280"/>
                <a:gd name="csY1293" fmla="*/ 981087 h 2230658"/>
                <a:gd name="csX1294" fmla="*/ 1436951 w 2109280"/>
                <a:gd name="csY1294" fmla="*/ 982765 h 2230658"/>
                <a:gd name="csX1295" fmla="*/ 1430239 w 2109280"/>
                <a:gd name="csY1295" fmla="*/ 981087 h 2230658"/>
                <a:gd name="csX1296" fmla="*/ 1430239 w 2109280"/>
                <a:gd name="csY1296" fmla="*/ 977172 h 2230658"/>
                <a:gd name="csX1297" fmla="*/ 1428002 w 2109280"/>
                <a:gd name="csY1297" fmla="*/ 977172 h 2230658"/>
                <a:gd name="csX1298" fmla="*/ 1428002 w 2109280"/>
                <a:gd name="csY1298" fmla="*/ 975494 h 2230658"/>
                <a:gd name="csX1299" fmla="*/ 1426324 w 2109280"/>
                <a:gd name="csY1299" fmla="*/ 975494 h 2230658"/>
                <a:gd name="csX1300" fmla="*/ 1426324 w 2109280"/>
                <a:gd name="csY1300" fmla="*/ 973816 h 2230658"/>
                <a:gd name="csX1301" fmla="*/ 1424646 w 2109280"/>
                <a:gd name="csY1301" fmla="*/ 973816 h 2230658"/>
                <a:gd name="csX1302" fmla="*/ 1424646 w 2109280"/>
                <a:gd name="csY1302" fmla="*/ 972138 h 2230658"/>
                <a:gd name="csX1303" fmla="*/ 1422968 w 2109280"/>
                <a:gd name="csY1303" fmla="*/ 972138 h 2230658"/>
                <a:gd name="csX1304" fmla="*/ 1422968 w 2109280"/>
                <a:gd name="csY1304" fmla="*/ 970460 h 2230658"/>
                <a:gd name="csX1305" fmla="*/ 1421290 w 2109280"/>
                <a:gd name="csY1305" fmla="*/ 970460 h 2230658"/>
                <a:gd name="csX1306" fmla="*/ 1421290 w 2109280"/>
                <a:gd name="csY1306" fmla="*/ 968222 h 2230658"/>
                <a:gd name="csX1307" fmla="*/ 1414018 w 2109280"/>
                <a:gd name="csY1307" fmla="*/ 968222 h 2230658"/>
                <a:gd name="csX1308" fmla="*/ 1414018 w 2109280"/>
                <a:gd name="csY1308" fmla="*/ 970460 h 2230658"/>
                <a:gd name="csX1309" fmla="*/ 1412340 w 2109280"/>
                <a:gd name="csY1309" fmla="*/ 970460 h 2230658"/>
                <a:gd name="csX1310" fmla="*/ 1412340 w 2109280"/>
                <a:gd name="csY1310" fmla="*/ 972138 h 2230658"/>
                <a:gd name="csX1311" fmla="*/ 1412340 w 2109280"/>
                <a:gd name="csY1311" fmla="*/ 972138 h 2230658"/>
                <a:gd name="csX1312" fmla="*/ 1412340 w 2109280"/>
                <a:gd name="csY1312" fmla="*/ 973816 h 2230658"/>
                <a:gd name="csX1313" fmla="*/ 1408425 w 2109280"/>
                <a:gd name="csY1313" fmla="*/ 973816 h 2230658"/>
                <a:gd name="csX1314" fmla="*/ 1408425 w 2109280"/>
                <a:gd name="csY1314" fmla="*/ 972138 h 2230658"/>
                <a:gd name="csX1315" fmla="*/ 1406747 w 2109280"/>
                <a:gd name="csY1315" fmla="*/ 972138 h 2230658"/>
                <a:gd name="csX1316" fmla="*/ 1406747 w 2109280"/>
                <a:gd name="csY1316" fmla="*/ 973816 h 2230658"/>
                <a:gd name="csX1317" fmla="*/ 1405069 w 2109280"/>
                <a:gd name="csY1317" fmla="*/ 973816 h 2230658"/>
                <a:gd name="csX1318" fmla="*/ 1405069 w 2109280"/>
                <a:gd name="csY1318" fmla="*/ 979409 h 2230658"/>
                <a:gd name="csX1319" fmla="*/ 1403391 w 2109280"/>
                <a:gd name="csY1319" fmla="*/ 979409 h 2230658"/>
                <a:gd name="csX1320" fmla="*/ 1403391 w 2109280"/>
                <a:gd name="csY1320" fmla="*/ 975494 h 2230658"/>
                <a:gd name="csX1321" fmla="*/ 1399475 w 2109280"/>
                <a:gd name="csY1321" fmla="*/ 975494 h 2230658"/>
                <a:gd name="csX1322" fmla="*/ 1399475 w 2109280"/>
                <a:gd name="csY1322" fmla="*/ 973816 h 2230658"/>
                <a:gd name="csX1323" fmla="*/ 1396119 w 2109280"/>
                <a:gd name="csY1323" fmla="*/ 973816 h 2230658"/>
                <a:gd name="csX1324" fmla="*/ 1394441 w 2109280"/>
                <a:gd name="csY1324" fmla="*/ 972138 h 2230658"/>
                <a:gd name="csX1325" fmla="*/ 1392763 w 2109280"/>
                <a:gd name="csY1325" fmla="*/ 972138 h 2230658"/>
                <a:gd name="csX1326" fmla="*/ 1392763 w 2109280"/>
                <a:gd name="csY1326" fmla="*/ 970460 h 2230658"/>
                <a:gd name="csX1327" fmla="*/ 1390526 w 2109280"/>
                <a:gd name="csY1327" fmla="*/ 968222 h 2230658"/>
                <a:gd name="csX1328" fmla="*/ 1387170 w 2109280"/>
                <a:gd name="csY1328" fmla="*/ 968222 h 2230658"/>
                <a:gd name="csX1329" fmla="*/ 1387170 w 2109280"/>
                <a:gd name="csY1329" fmla="*/ 966544 h 2230658"/>
                <a:gd name="csX1330" fmla="*/ 1385492 w 2109280"/>
                <a:gd name="csY1330" fmla="*/ 966544 h 2230658"/>
                <a:gd name="csX1331" fmla="*/ 1387170 w 2109280"/>
                <a:gd name="csY1331" fmla="*/ 966544 h 2230658"/>
                <a:gd name="csX1332" fmla="*/ 1385492 w 2109280"/>
                <a:gd name="csY1332" fmla="*/ 966544 h 2230658"/>
                <a:gd name="csX1333" fmla="*/ 1385492 w 2109280"/>
                <a:gd name="csY1333" fmla="*/ 964866 h 2230658"/>
                <a:gd name="csX1334" fmla="*/ 1383814 w 2109280"/>
                <a:gd name="csY1334" fmla="*/ 964866 h 2230658"/>
                <a:gd name="csX1335" fmla="*/ 1383814 w 2109280"/>
                <a:gd name="csY1335" fmla="*/ 963188 h 2230658"/>
                <a:gd name="csX1336" fmla="*/ 1378220 w 2109280"/>
                <a:gd name="csY1336" fmla="*/ 963188 h 2230658"/>
                <a:gd name="csX1337" fmla="*/ 1378220 w 2109280"/>
                <a:gd name="csY1337" fmla="*/ 964866 h 2230658"/>
                <a:gd name="csX1338" fmla="*/ 1376542 w 2109280"/>
                <a:gd name="csY1338" fmla="*/ 964866 h 2230658"/>
                <a:gd name="csX1339" fmla="*/ 1376542 w 2109280"/>
                <a:gd name="csY1339" fmla="*/ 964866 h 2230658"/>
                <a:gd name="csX1340" fmla="*/ 1373186 w 2109280"/>
                <a:gd name="csY1340" fmla="*/ 964866 h 2230658"/>
                <a:gd name="csX1341" fmla="*/ 1373186 w 2109280"/>
                <a:gd name="csY1341" fmla="*/ 966544 h 2230658"/>
                <a:gd name="csX1342" fmla="*/ 1360321 w 2109280"/>
                <a:gd name="csY1342" fmla="*/ 966544 h 2230658"/>
                <a:gd name="csX1343" fmla="*/ 1360321 w 2109280"/>
                <a:gd name="csY1343" fmla="*/ 964866 h 2230658"/>
                <a:gd name="csX1344" fmla="*/ 1349694 w 2109280"/>
                <a:gd name="csY1344" fmla="*/ 964866 h 2230658"/>
                <a:gd name="csX1345" fmla="*/ 1349694 w 2109280"/>
                <a:gd name="csY1345" fmla="*/ 963188 h 2230658"/>
                <a:gd name="csX1346" fmla="*/ 1348016 w 2109280"/>
                <a:gd name="csY1346" fmla="*/ 963188 h 2230658"/>
                <a:gd name="csX1347" fmla="*/ 1348016 w 2109280"/>
                <a:gd name="csY1347" fmla="*/ 964866 h 2230658"/>
                <a:gd name="csX1348" fmla="*/ 1344660 w 2109280"/>
                <a:gd name="csY1348" fmla="*/ 964866 h 2230658"/>
                <a:gd name="csX1349" fmla="*/ 1344660 w 2109280"/>
                <a:gd name="csY1349" fmla="*/ 963188 h 2230658"/>
                <a:gd name="csX1350" fmla="*/ 1342422 w 2109280"/>
                <a:gd name="csY1350" fmla="*/ 963188 h 2230658"/>
                <a:gd name="csX1351" fmla="*/ 1340744 w 2109280"/>
                <a:gd name="csY1351" fmla="*/ 961510 h 2230658"/>
                <a:gd name="csX1352" fmla="*/ 1340744 w 2109280"/>
                <a:gd name="csY1352" fmla="*/ 955917 h 2230658"/>
                <a:gd name="csX1353" fmla="*/ 1339066 w 2109280"/>
                <a:gd name="csY1353" fmla="*/ 957595 h 2230658"/>
                <a:gd name="csX1354" fmla="*/ 1339066 w 2109280"/>
                <a:gd name="csY1354" fmla="*/ 959273 h 2230658"/>
                <a:gd name="csX1355" fmla="*/ 1335710 w 2109280"/>
                <a:gd name="csY1355" fmla="*/ 959273 h 2230658"/>
                <a:gd name="csX1356" fmla="*/ 1335710 w 2109280"/>
                <a:gd name="csY1356" fmla="*/ 957595 h 2230658"/>
                <a:gd name="csX1357" fmla="*/ 1330117 w 2109280"/>
                <a:gd name="csY1357" fmla="*/ 957595 h 2230658"/>
                <a:gd name="csX1358" fmla="*/ 1330117 w 2109280"/>
                <a:gd name="csY1358" fmla="*/ 955917 h 2230658"/>
                <a:gd name="csX1359" fmla="*/ 1317811 w 2109280"/>
                <a:gd name="csY1359" fmla="*/ 955917 h 2230658"/>
                <a:gd name="csX1360" fmla="*/ 1316133 w 2109280"/>
                <a:gd name="csY1360" fmla="*/ 957595 h 2230658"/>
                <a:gd name="csX1361" fmla="*/ 1317811 w 2109280"/>
                <a:gd name="csY1361" fmla="*/ 959273 h 2230658"/>
                <a:gd name="csX1362" fmla="*/ 1324523 w 2109280"/>
                <a:gd name="csY1362" fmla="*/ 959273 h 2230658"/>
                <a:gd name="csX1363" fmla="*/ 1326761 w 2109280"/>
                <a:gd name="csY1363" fmla="*/ 961510 h 2230658"/>
                <a:gd name="csX1364" fmla="*/ 1328439 w 2109280"/>
                <a:gd name="csY1364" fmla="*/ 961510 h 2230658"/>
                <a:gd name="csX1365" fmla="*/ 1330117 w 2109280"/>
                <a:gd name="csY1365" fmla="*/ 963188 h 2230658"/>
                <a:gd name="csX1366" fmla="*/ 1330117 w 2109280"/>
                <a:gd name="csY1366" fmla="*/ 964866 h 2230658"/>
                <a:gd name="csX1367" fmla="*/ 1326761 w 2109280"/>
                <a:gd name="csY1367" fmla="*/ 964866 h 2230658"/>
                <a:gd name="csX1368" fmla="*/ 1321167 w 2109280"/>
                <a:gd name="csY1368" fmla="*/ 963188 h 2230658"/>
                <a:gd name="csX1369" fmla="*/ 1321167 w 2109280"/>
                <a:gd name="csY1369" fmla="*/ 964866 h 2230658"/>
                <a:gd name="csX1370" fmla="*/ 1319489 w 2109280"/>
                <a:gd name="csY1370" fmla="*/ 964866 h 2230658"/>
                <a:gd name="csX1371" fmla="*/ 1317811 w 2109280"/>
                <a:gd name="csY1371" fmla="*/ 963188 h 2230658"/>
                <a:gd name="csX1372" fmla="*/ 1316133 w 2109280"/>
                <a:gd name="csY1372" fmla="*/ 963188 h 2230658"/>
                <a:gd name="csX1373" fmla="*/ 1316133 w 2109280"/>
                <a:gd name="csY1373" fmla="*/ 961510 h 2230658"/>
                <a:gd name="csX1374" fmla="*/ 1313896 w 2109280"/>
                <a:gd name="csY1374" fmla="*/ 961510 h 2230658"/>
                <a:gd name="csX1375" fmla="*/ 1313896 w 2109280"/>
                <a:gd name="csY1375" fmla="*/ 959273 h 2230658"/>
                <a:gd name="csX1376" fmla="*/ 1310540 w 2109280"/>
                <a:gd name="csY1376" fmla="*/ 959273 h 2230658"/>
                <a:gd name="csX1377" fmla="*/ 1310540 w 2109280"/>
                <a:gd name="csY1377" fmla="*/ 957595 h 2230658"/>
                <a:gd name="csX1378" fmla="*/ 1308862 w 2109280"/>
                <a:gd name="csY1378" fmla="*/ 957595 h 2230658"/>
                <a:gd name="csX1379" fmla="*/ 1308862 w 2109280"/>
                <a:gd name="csY1379" fmla="*/ 955917 h 2230658"/>
                <a:gd name="csX1380" fmla="*/ 1303268 w 2109280"/>
                <a:gd name="csY1380" fmla="*/ 952561 h 2230658"/>
                <a:gd name="csX1381" fmla="*/ 1299912 w 2109280"/>
                <a:gd name="csY1381" fmla="*/ 946967 h 2230658"/>
                <a:gd name="csX1382" fmla="*/ 1299912 w 2109280"/>
                <a:gd name="csY1382" fmla="*/ 939696 h 2230658"/>
                <a:gd name="csX1383" fmla="*/ 1298234 w 2109280"/>
                <a:gd name="csY1383" fmla="*/ 938018 h 2230658"/>
                <a:gd name="csX1384" fmla="*/ 1295997 w 2109280"/>
                <a:gd name="csY1384" fmla="*/ 936340 h 2230658"/>
                <a:gd name="csX1385" fmla="*/ 1292641 w 2109280"/>
                <a:gd name="csY1385" fmla="*/ 938018 h 2230658"/>
                <a:gd name="csX1386" fmla="*/ 1290963 w 2109280"/>
                <a:gd name="csY1386" fmla="*/ 936340 h 2230658"/>
                <a:gd name="csX1387" fmla="*/ 1289285 w 2109280"/>
                <a:gd name="csY1387" fmla="*/ 934662 h 2230658"/>
                <a:gd name="csX1388" fmla="*/ 1289285 w 2109280"/>
                <a:gd name="csY1388" fmla="*/ 932984 h 2230658"/>
                <a:gd name="csX1389" fmla="*/ 1290963 w 2109280"/>
                <a:gd name="csY1389" fmla="*/ 932984 h 2230658"/>
                <a:gd name="csX1390" fmla="*/ 1290963 w 2109280"/>
                <a:gd name="csY1390" fmla="*/ 930746 h 2230658"/>
                <a:gd name="csX1391" fmla="*/ 1287607 w 2109280"/>
                <a:gd name="csY1391" fmla="*/ 930746 h 2230658"/>
                <a:gd name="csX1392" fmla="*/ 1287607 w 2109280"/>
                <a:gd name="csY1392" fmla="*/ 932984 h 2230658"/>
                <a:gd name="csX1393" fmla="*/ 1285369 w 2109280"/>
                <a:gd name="csY1393" fmla="*/ 932984 h 2230658"/>
                <a:gd name="csX1394" fmla="*/ 1285369 w 2109280"/>
                <a:gd name="csY1394" fmla="*/ 936340 h 2230658"/>
                <a:gd name="csX1395" fmla="*/ 1287607 w 2109280"/>
                <a:gd name="csY1395" fmla="*/ 936340 h 2230658"/>
                <a:gd name="csX1396" fmla="*/ 1289285 w 2109280"/>
                <a:gd name="csY1396" fmla="*/ 938018 h 2230658"/>
                <a:gd name="csX1397" fmla="*/ 1289285 w 2109280"/>
                <a:gd name="csY1397" fmla="*/ 943611 h 2230658"/>
                <a:gd name="csX1398" fmla="*/ 1283691 w 2109280"/>
                <a:gd name="csY1398" fmla="*/ 943611 h 2230658"/>
                <a:gd name="csX1399" fmla="*/ 1283691 w 2109280"/>
                <a:gd name="csY1399" fmla="*/ 941933 h 2230658"/>
                <a:gd name="csX1400" fmla="*/ 1271386 w 2109280"/>
                <a:gd name="csY1400" fmla="*/ 941933 h 2230658"/>
                <a:gd name="csX1401" fmla="*/ 1269708 w 2109280"/>
                <a:gd name="csY1401" fmla="*/ 943611 h 2230658"/>
                <a:gd name="csX1402" fmla="*/ 1274742 w 2109280"/>
                <a:gd name="csY1402" fmla="*/ 943611 h 2230658"/>
                <a:gd name="csX1403" fmla="*/ 1273064 w 2109280"/>
                <a:gd name="csY1403" fmla="*/ 943611 h 2230658"/>
                <a:gd name="csX1404" fmla="*/ 1273064 w 2109280"/>
                <a:gd name="csY1404" fmla="*/ 945289 h 2230658"/>
                <a:gd name="csX1405" fmla="*/ 1271386 w 2109280"/>
                <a:gd name="csY1405" fmla="*/ 945289 h 2230658"/>
                <a:gd name="csX1406" fmla="*/ 1271386 w 2109280"/>
                <a:gd name="csY1406" fmla="*/ 946967 h 2230658"/>
                <a:gd name="csX1407" fmla="*/ 1267470 w 2109280"/>
                <a:gd name="csY1407" fmla="*/ 946967 h 2230658"/>
                <a:gd name="csX1408" fmla="*/ 1267470 w 2109280"/>
                <a:gd name="csY1408" fmla="*/ 945289 h 2230658"/>
                <a:gd name="csX1409" fmla="*/ 1265792 w 2109280"/>
                <a:gd name="csY1409" fmla="*/ 945289 h 2230658"/>
                <a:gd name="csX1410" fmla="*/ 1265792 w 2109280"/>
                <a:gd name="csY1410" fmla="*/ 943611 h 2230658"/>
                <a:gd name="csX1411" fmla="*/ 1262436 w 2109280"/>
                <a:gd name="csY1411" fmla="*/ 943611 h 2230658"/>
                <a:gd name="csX1412" fmla="*/ 1262436 w 2109280"/>
                <a:gd name="csY1412" fmla="*/ 941933 h 2230658"/>
                <a:gd name="csX1413" fmla="*/ 1260758 w 2109280"/>
                <a:gd name="csY1413" fmla="*/ 941933 h 2230658"/>
                <a:gd name="csX1414" fmla="*/ 1260758 w 2109280"/>
                <a:gd name="csY1414" fmla="*/ 939696 h 2230658"/>
                <a:gd name="csX1415" fmla="*/ 1262436 w 2109280"/>
                <a:gd name="csY1415" fmla="*/ 939696 h 2230658"/>
                <a:gd name="csX1416" fmla="*/ 1264114 w 2109280"/>
                <a:gd name="csY1416" fmla="*/ 938018 h 2230658"/>
                <a:gd name="csX1417" fmla="*/ 1262436 w 2109280"/>
                <a:gd name="csY1417" fmla="*/ 936340 h 2230658"/>
                <a:gd name="csX1418" fmla="*/ 1260758 w 2109280"/>
                <a:gd name="csY1418" fmla="*/ 936340 h 2230658"/>
                <a:gd name="csX1419" fmla="*/ 1260758 w 2109280"/>
                <a:gd name="csY1419" fmla="*/ 934662 h 2230658"/>
                <a:gd name="csX1420" fmla="*/ 1255165 w 2109280"/>
                <a:gd name="csY1420" fmla="*/ 934662 h 2230658"/>
                <a:gd name="csX1421" fmla="*/ 1255165 w 2109280"/>
                <a:gd name="csY1421" fmla="*/ 932984 h 2230658"/>
                <a:gd name="csX1422" fmla="*/ 1250131 w 2109280"/>
                <a:gd name="csY1422" fmla="*/ 932984 h 2230658"/>
                <a:gd name="csX1423" fmla="*/ 1250131 w 2109280"/>
                <a:gd name="csY1423" fmla="*/ 930746 h 2230658"/>
                <a:gd name="csX1424" fmla="*/ 1246215 w 2109280"/>
                <a:gd name="csY1424" fmla="*/ 929068 h 2230658"/>
                <a:gd name="csX1425" fmla="*/ 1242859 w 2109280"/>
                <a:gd name="csY1425" fmla="*/ 924034 h 2230658"/>
                <a:gd name="csX1426" fmla="*/ 1241181 w 2109280"/>
                <a:gd name="csY1426" fmla="*/ 918441 h 2230658"/>
                <a:gd name="csX1427" fmla="*/ 1241181 w 2109280"/>
                <a:gd name="csY1427" fmla="*/ 916763 h 2230658"/>
                <a:gd name="csX1428" fmla="*/ 1238944 w 2109280"/>
                <a:gd name="csY1428" fmla="*/ 916763 h 2230658"/>
                <a:gd name="csX1429" fmla="*/ 1238944 w 2109280"/>
                <a:gd name="csY1429" fmla="*/ 913407 h 2230658"/>
                <a:gd name="csX1430" fmla="*/ 1237266 w 2109280"/>
                <a:gd name="csY1430" fmla="*/ 913407 h 2230658"/>
                <a:gd name="csX1431" fmla="*/ 1237266 w 2109280"/>
                <a:gd name="csY1431" fmla="*/ 911169 h 2230658"/>
                <a:gd name="csX1432" fmla="*/ 1235588 w 2109280"/>
                <a:gd name="csY1432" fmla="*/ 911169 h 2230658"/>
                <a:gd name="csX1433" fmla="*/ 1235588 w 2109280"/>
                <a:gd name="csY1433" fmla="*/ 909491 h 2230658"/>
                <a:gd name="csX1434" fmla="*/ 1232232 w 2109280"/>
                <a:gd name="csY1434" fmla="*/ 906135 h 2230658"/>
                <a:gd name="csX1435" fmla="*/ 1232232 w 2109280"/>
                <a:gd name="csY1435" fmla="*/ 898864 h 2230658"/>
                <a:gd name="csX1436" fmla="*/ 1233910 w 2109280"/>
                <a:gd name="csY1436" fmla="*/ 898864 h 2230658"/>
                <a:gd name="csX1437" fmla="*/ 1233910 w 2109280"/>
                <a:gd name="csY1437" fmla="*/ 897186 h 2230658"/>
                <a:gd name="csX1438" fmla="*/ 1237266 w 2109280"/>
                <a:gd name="csY1438" fmla="*/ 897186 h 2230658"/>
                <a:gd name="csX1439" fmla="*/ 1237266 w 2109280"/>
                <a:gd name="csY1439" fmla="*/ 893830 h 2230658"/>
                <a:gd name="csX1440" fmla="*/ 1233910 w 2109280"/>
                <a:gd name="csY1440" fmla="*/ 893830 h 2230658"/>
                <a:gd name="csX1441" fmla="*/ 1232232 w 2109280"/>
                <a:gd name="csY1441" fmla="*/ 889914 h 2230658"/>
                <a:gd name="csX1442" fmla="*/ 1230554 w 2109280"/>
                <a:gd name="csY1442" fmla="*/ 888236 h 2230658"/>
                <a:gd name="csX1443" fmla="*/ 1230554 w 2109280"/>
                <a:gd name="csY1443" fmla="*/ 886558 h 2230658"/>
                <a:gd name="csX1444" fmla="*/ 1233910 w 2109280"/>
                <a:gd name="csY1444" fmla="*/ 886558 h 2230658"/>
                <a:gd name="csX1445" fmla="*/ 1233910 w 2109280"/>
                <a:gd name="csY1445" fmla="*/ 888236 h 2230658"/>
                <a:gd name="csX1446" fmla="*/ 1235588 w 2109280"/>
                <a:gd name="csY1446" fmla="*/ 888236 h 2230658"/>
                <a:gd name="csX1447" fmla="*/ 1237266 w 2109280"/>
                <a:gd name="csY1447" fmla="*/ 889914 h 2230658"/>
                <a:gd name="csX1448" fmla="*/ 1255165 w 2109280"/>
                <a:gd name="csY1448" fmla="*/ 889914 h 2230658"/>
                <a:gd name="csX1449" fmla="*/ 1255165 w 2109280"/>
                <a:gd name="csY1449" fmla="*/ 891592 h 2230658"/>
                <a:gd name="csX1450" fmla="*/ 1256843 w 2109280"/>
                <a:gd name="csY1450" fmla="*/ 891592 h 2230658"/>
                <a:gd name="csX1451" fmla="*/ 1256843 w 2109280"/>
                <a:gd name="csY1451" fmla="*/ 895508 h 2230658"/>
                <a:gd name="csX1452" fmla="*/ 1259080 w 2109280"/>
                <a:gd name="csY1452" fmla="*/ 895508 h 2230658"/>
                <a:gd name="csX1453" fmla="*/ 1260758 w 2109280"/>
                <a:gd name="csY1453" fmla="*/ 897186 h 2230658"/>
                <a:gd name="csX1454" fmla="*/ 1269708 w 2109280"/>
                <a:gd name="csY1454" fmla="*/ 895508 h 2230658"/>
                <a:gd name="csX1455" fmla="*/ 1280335 w 2109280"/>
                <a:gd name="csY1455" fmla="*/ 895508 h 2230658"/>
                <a:gd name="csX1456" fmla="*/ 1280335 w 2109280"/>
                <a:gd name="csY1456" fmla="*/ 893830 h 2230658"/>
                <a:gd name="csX1457" fmla="*/ 1289285 w 2109280"/>
                <a:gd name="csY1457" fmla="*/ 893830 h 2230658"/>
                <a:gd name="csX1458" fmla="*/ 1287607 w 2109280"/>
                <a:gd name="csY1458" fmla="*/ 891592 h 2230658"/>
                <a:gd name="csX1459" fmla="*/ 1285369 w 2109280"/>
                <a:gd name="csY1459" fmla="*/ 889914 h 2230658"/>
                <a:gd name="csX1460" fmla="*/ 1280335 w 2109280"/>
                <a:gd name="csY1460" fmla="*/ 889914 h 2230658"/>
                <a:gd name="csX1461" fmla="*/ 1280335 w 2109280"/>
                <a:gd name="csY1461" fmla="*/ 888236 h 2230658"/>
                <a:gd name="csX1462" fmla="*/ 1278657 w 2109280"/>
                <a:gd name="csY1462" fmla="*/ 888236 h 2230658"/>
                <a:gd name="csX1463" fmla="*/ 1280335 w 2109280"/>
                <a:gd name="csY1463" fmla="*/ 888236 h 2230658"/>
                <a:gd name="csX1464" fmla="*/ 1278657 w 2109280"/>
                <a:gd name="csY1464" fmla="*/ 888236 h 2230658"/>
                <a:gd name="csX1465" fmla="*/ 1278657 w 2109280"/>
                <a:gd name="csY1465" fmla="*/ 886558 h 2230658"/>
                <a:gd name="csX1466" fmla="*/ 1274742 w 2109280"/>
                <a:gd name="csY1466" fmla="*/ 886558 h 2230658"/>
                <a:gd name="csX1467" fmla="*/ 1274742 w 2109280"/>
                <a:gd name="csY1467" fmla="*/ 884880 h 2230658"/>
                <a:gd name="csX1468" fmla="*/ 1273064 w 2109280"/>
                <a:gd name="csY1468" fmla="*/ 884880 h 2230658"/>
                <a:gd name="csX1469" fmla="*/ 1273064 w 2109280"/>
                <a:gd name="csY1469" fmla="*/ 882643 h 2230658"/>
                <a:gd name="csX1470" fmla="*/ 1269708 w 2109280"/>
                <a:gd name="csY1470" fmla="*/ 882643 h 2230658"/>
                <a:gd name="csX1471" fmla="*/ 1269708 w 2109280"/>
                <a:gd name="csY1471" fmla="*/ 879287 h 2230658"/>
                <a:gd name="csX1472" fmla="*/ 1267470 w 2109280"/>
                <a:gd name="csY1472" fmla="*/ 877609 h 2230658"/>
                <a:gd name="csX1473" fmla="*/ 1269708 w 2109280"/>
                <a:gd name="csY1473" fmla="*/ 877609 h 2230658"/>
                <a:gd name="csX1474" fmla="*/ 1269708 w 2109280"/>
                <a:gd name="csY1474" fmla="*/ 872015 h 2230658"/>
                <a:gd name="csX1475" fmla="*/ 1265792 w 2109280"/>
                <a:gd name="csY1475" fmla="*/ 872015 h 2230658"/>
                <a:gd name="csX1476" fmla="*/ 1265792 w 2109280"/>
                <a:gd name="csY1476" fmla="*/ 873693 h 2230658"/>
                <a:gd name="csX1477" fmla="*/ 1265792 w 2109280"/>
                <a:gd name="csY1477" fmla="*/ 872015 h 2230658"/>
                <a:gd name="csX1478" fmla="*/ 1264114 w 2109280"/>
                <a:gd name="csY1478" fmla="*/ 875931 h 2230658"/>
                <a:gd name="csX1479" fmla="*/ 1250131 w 2109280"/>
                <a:gd name="csY1479" fmla="*/ 875931 h 2230658"/>
                <a:gd name="csX1480" fmla="*/ 1250131 w 2109280"/>
                <a:gd name="csY1480" fmla="*/ 873693 h 2230658"/>
                <a:gd name="csX1481" fmla="*/ 1246215 w 2109280"/>
                <a:gd name="csY1481" fmla="*/ 873693 h 2230658"/>
                <a:gd name="csX1482" fmla="*/ 1244537 w 2109280"/>
                <a:gd name="csY1482" fmla="*/ 872015 h 2230658"/>
                <a:gd name="csX1483" fmla="*/ 1238944 w 2109280"/>
                <a:gd name="csY1483" fmla="*/ 872015 h 2230658"/>
                <a:gd name="csX1484" fmla="*/ 1238944 w 2109280"/>
                <a:gd name="csY1484" fmla="*/ 870337 h 2230658"/>
                <a:gd name="csX1485" fmla="*/ 1237266 w 2109280"/>
                <a:gd name="csY1485" fmla="*/ 870337 h 2230658"/>
                <a:gd name="csX1486" fmla="*/ 1235588 w 2109280"/>
                <a:gd name="csY1486" fmla="*/ 872015 h 2230658"/>
                <a:gd name="csX1487" fmla="*/ 1233910 w 2109280"/>
                <a:gd name="csY1487" fmla="*/ 870337 h 2230658"/>
                <a:gd name="csX1488" fmla="*/ 1224960 w 2109280"/>
                <a:gd name="csY1488" fmla="*/ 870337 h 2230658"/>
                <a:gd name="csX1489" fmla="*/ 1224960 w 2109280"/>
                <a:gd name="csY1489" fmla="*/ 868659 h 2230658"/>
                <a:gd name="csX1490" fmla="*/ 1221604 w 2109280"/>
                <a:gd name="csY1490" fmla="*/ 868659 h 2230658"/>
                <a:gd name="csX1491" fmla="*/ 1221604 w 2109280"/>
                <a:gd name="csY1491" fmla="*/ 866981 h 2230658"/>
                <a:gd name="csX1492" fmla="*/ 1219367 w 2109280"/>
                <a:gd name="csY1492" fmla="*/ 866981 h 2230658"/>
                <a:gd name="csX1493" fmla="*/ 1219367 w 2109280"/>
                <a:gd name="csY1493" fmla="*/ 859710 h 2230658"/>
                <a:gd name="csX1494" fmla="*/ 1217689 w 2109280"/>
                <a:gd name="csY1494" fmla="*/ 859710 h 2230658"/>
                <a:gd name="csX1495" fmla="*/ 1217689 w 2109280"/>
                <a:gd name="csY1495" fmla="*/ 854116 h 2230658"/>
                <a:gd name="csX1496" fmla="*/ 1217689 w 2109280"/>
                <a:gd name="csY1496" fmla="*/ 854116 h 2230658"/>
                <a:gd name="csX1497" fmla="*/ 1217689 w 2109280"/>
                <a:gd name="csY1497" fmla="*/ 850760 h 2230658"/>
                <a:gd name="csX1498" fmla="*/ 1216011 w 2109280"/>
                <a:gd name="csY1498" fmla="*/ 850760 h 2230658"/>
                <a:gd name="csX1499" fmla="*/ 1216011 w 2109280"/>
                <a:gd name="csY1499" fmla="*/ 847404 h 2230658"/>
                <a:gd name="csX1500" fmla="*/ 1217689 w 2109280"/>
                <a:gd name="csY1500" fmla="*/ 847404 h 2230658"/>
                <a:gd name="csX1501" fmla="*/ 1217689 w 2109280"/>
                <a:gd name="csY1501" fmla="*/ 845167 h 2230658"/>
                <a:gd name="csX1502" fmla="*/ 1217689 w 2109280"/>
                <a:gd name="csY1502" fmla="*/ 845167 h 2230658"/>
                <a:gd name="csX1503" fmla="*/ 1217689 w 2109280"/>
                <a:gd name="csY1503" fmla="*/ 843489 h 2230658"/>
                <a:gd name="csX1504" fmla="*/ 1219367 w 2109280"/>
                <a:gd name="csY1504" fmla="*/ 843489 h 2230658"/>
                <a:gd name="csX1505" fmla="*/ 1219367 w 2109280"/>
                <a:gd name="csY1505" fmla="*/ 841811 h 2230658"/>
                <a:gd name="csX1506" fmla="*/ 1221604 w 2109280"/>
                <a:gd name="csY1506" fmla="*/ 841811 h 2230658"/>
                <a:gd name="csX1507" fmla="*/ 1221604 w 2109280"/>
                <a:gd name="csY1507" fmla="*/ 840133 h 2230658"/>
                <a:gd name="csX1508" fmla="*/ 1221604 w 2109280"/>
                <a:gd name="csY1508" fmla="*/ 840133 h 2230658"/>
                <a:gd name="csX1509" fmla="*/ 1223282 w 2109280"/>
                <a:gd name="csY1509" fmla="*/ 834539 h 2230658"/>
                <a:gd name="csX1510" fmla="*/ 1221604 w 2109280"/>
                <a:gd name="csY1510" fmla="*/ 834539 h 2230658"/>
                <a:gd name="csX1511" fmla="*/ 1221604 w 2109280"/>
                <a:gd name="csY1511" fmla="*/ 832861 h 2230658"/>
                <a:gd name="csX1512" fmla="*/ 1219367 w 2109280"/>
                <a:gd name="csY1512" fmla="*/ 832861 h 2230658"/>
                <a:gd name="csX1513" fmla="*/ 1219367 w 2109280"/>
                <a:gd name="csY1513" fmla="*/ 827827 h 2230658"/>
                <a:gd name="csX1514" fmla="*/ 1217689 w 2109280"/>
                <a:gd name="csY1514" fmla="*/ 827827 h 2230658"/>
                <a:gd name="csX1515" fmla="*/ 1217689 w 2109280"/>
                <a:gd name="csY1515" fmla="*/ 825590 h 2230658"/>
                <a:gd name="csX1516" fmla="*/ 1216011 w 2109280"/>
                <a:gd name="csY1516" fmla="*/ 823912 h 2230658"/>
                <a:gd name="csX1517" fmla="*/ 1214333 w 2109280"/>
                <a:gd name="csY1517" fmla="*/ 823912 h 2230658"/>
                <a:gd name="csX1518" fmla="*/ 1214333 w 2109280"/>
                <a:gd name="csY1518" fmla="*/ 822234 h 2230658"/>
                <a:gd name="csX1519" fmla="*/ 1216011 w 2109280"/>
                <a:gd name="csY1519" fmla="*/ 822234 h 2230658"/>
                <a:gd name="csX1520" fmla="*/ 1216011 w 2109280"/>
                <a:gd name="csY1520" fmla="*/ 818878 h 2230658"/>
                <a:gd name="csX1521" fmla="*/ 1217689 w 2109280"/>
                <a:gd name="csY1521" fmla="*/ 818878 h 2230658"/>
                <a:gd name="csX1522" fmla="*/ 1217689 w 2109280"/>
                <a:gd name="csY1522" fmla="*/ 813284 h 2230658"/>
                <a:gd name="csX1523" fmla="*/ 1216011 w 2109280"/>
                <a:gd name="csY1523" fmla="*/ 813284 h 2230658"/>
                <a:gd name="csX1524" fmla="*/ 1216011 w 2109280"/>
                <a:gd name="csY1524" fmla="*/ 811606 h 2230658"/>
                <a:gd name="csX1525" fmla="*/ 1219367 w 2109280"/>
                <a:gd name="csY1525" fmla="*/ 811606 h 2230658"/>
                <a:gd name="csX1526" fmla="*/ 1219367 w 2109280"/>
                <a:gd name="csY1526" fmla="*/ 809928 h 2230658"/>
                <a:gd name="csX1527" fmla="*/ 1221604 w 2109280"/>
                <a:gd name="csY1527" fmla="*/ 809928 h 2230658"/>
                <a:gd name="csX1528" fmla="*/ 1223282 w 2109280"/>
                <a:gd name="csY1528" fmla="*/ 806013 h 2230658"/>
                <a:gd name="csX1529" fmla="*/ 1226638 w 2109280"/>
                <a:gd name="csY1529" fmla="*/ 806013 h 2230658"/>
                <a:gd name="csX1530" fmla="*/ 1226638 w 2109280"/>
                <a:gd name="csY1530" fmla="*/ 802657 h 2230658"/>
                <a:gd name="csX1531" fmla="*/ 1224960 w 2109280"/>
                <a:gd name="csY1531" fmla="*/ 802657 h 2230658"/>
                <a:gd name="csX1532" fmla="*/ 1224960 w 2109280"/>
                <a:gd name="csY1532" fmla="*/ 804335 h 2230658"/>
                <a:gd name="csX1533" fmla="*/ 1221604 w 2109280"/>
                <a:gd name="csY1533" fmla="*/ 804335 h 2230658"/>
                <a:gd name="csX1534" fmla="*/ 1221604 w 2109280"/>
                <a:gd name="csY1534" fmla="*/ 802657 h 2230658"/>
                <a:gd name="csX1535" fmla="*/ 1219367 w 2109280"/>
                <a:gd name="csY1535" fmla="*/ 802657 h 2230658"/>
                <a:gd name="csX1536" fmla="*/ 1219367 w 2109280"/>
                <a:gd name="csY1536" fmla="*/ 793707 h 2230658"/>
                <a:gd name="csX1537" fmla="*/ 1217689 w 2109280"/>
                <a:gd name="csY1537" fmla="*/ 793707 h 2230658"/>
                <a:gd name="csX1538" fmla="*/ 1217689 w 2109280"/>
                <a:gd name="csY1538" fmla="*/ 792029 h 2230658"/>
                <a:gd name="csX1539" fmla="*/ 1219367 w 2109280"/>
                <a:gd name="csY1539" fmla="*/ 790351 h 2230658"/>
                <a:gd name="csX1540" fmla="*/ 1219367 w 2109280"/>
                <a:gd name="csY1540" fmla="*/ 786436 h 2230658"/>
                <a:gd name="csX1541" fmla="*/ 1221604 w 2109280"/>
                <a:gd name="csY1541" fmla="*/ 786436 h 2230658"/>
                <a:gd name="csX1542" fmla="*/ 1221604 w 2109280"/>
                <a:gd name="csY1542" fmla="*/ 784758 h 2230658"/>
                <a:gd name="csX1543" fmla="*/ 1219367 w 2109280"/>
                <a:gd name="csY1543" fmla="*/ 783080 h 2230658"/>
                <a:gd name="csX1544" fmla="*/ 1219367 w 2109280"/>
                <a:gd name="csY1544" fmla="*/ 781402 h 2230658"/>
                <a:gd name="csX1545" fmla="*/ 1221604 w 2109280"/>
                <a:gd name="csY1545" fmla="*/ 781402 h 2230658"/>
                <a:gd name="csX1546" fmla="*/ 1221604 w 2109280"/>
                <a:gd name="csY1546" fmla="*/ 779724 h 2230658"/>
                <a:gd name="csX1547" fmla="*/ 1223282 w 2109280"/>
                <a:gd name="csY1547" fmla="*/ 779724 h 2230658"/>
                <a:gd name="csX1548" fmla="*/ 1221604 w 2109280"/>
                <a:gd name="csY1548" fmla="*/ 777486 h 2230658"/>
                <a:gd name="csX1549" fmla="*/ 1223282 w 2109280"/>
                <a:gd name="csY1549" fmla="*/ 775808 h 2230658"/>
                <a:gd name="csX1550" fmla="*/ 1221604 w 2109280"/>
                <a:gd name="csY1550" fmla="*/ 775808 h 2230658"/>
                <a:gd name="csX1551" fmla="*/ 1221604 w 2109280"/>
                <a:gd name="csY1551" fmla="*/ 774130 h 2230658"/>
                <a:gd name="csX1552" fmla="*/ 1223282 w 2109280"/>
                <a:gd name="csY1552" fmla="*/ 774130 h 2230658"/>
                <a:gd name="csX1553" fmla="*/ 1221604 w 2109280"/>
                <a:gd name="csY1553" fmla="*/ 774130 h 2230658"/>
                <a:gd name="csX1554" fmla="*/ 1223282 w 2109280"/>
                <a:gd name="csY1554" fmla="*/ 774130 h 2230658"/>
                <a:gd name="csX1555" fmla="*/ 1223282 w 2109280"/>
                <a:gd name="csY1555" fmla="*/ 768537 h 2230658"/>
                <a:gd name="csX1556" fmla="*/ 1224960 w 2109280"/>
                <a:gd name="csY1556" fmla="*/ 768537 h 2230658"/>
                <a:gd name="csX1557" fmla="*/ 1224960 w 2109280"/>
                <a:gd name="csY1557" fmla="*/ 766859 h 2230658"/>
                <a:gd name="csX1558" fmla="*/ 1226638 w 2109280"/>
                <a:gd name="csY1558" fmla="*/ 766859 h 2230658"/>
                <a:gd name="csX1559" fmla="*/ 1226638 w 2109280"/>
                <a:gd name="csY1559" fmla="*/ 768537 h 2230658"/>
                <a:gd name="csX1560" fmla="*/ 1228317 w 2109280"/>
                <a:gd name="csY1560" fmla="*/ 768537 h 2230658"/>
                <a:gd name="csX1561" fmla="*/ 1228317 w 2109280"/>
                <a:gd name="csY1561" fmla="*/ 763503 h 2230658"/>
                <a:gd name="csX1562" fmla="*/ 1226638 w 2109280"/>
                <a:gd name="csY1562" fmla="*/ 763503 h 2230658"/>
                <a:gd name="csX1563" fmla="*/ 1226638 w 2109280"/>
                <a:gd name="csY1563" fmla="*/ 757909 h 2230658"/>
                <a:gd name="csX1564" fmla="*/ 1226638 w 2109280"/>
                <a:gd name="csY1564" fmla="*/ 757909 h 2230658"/>
                <a:gd name="csX1565" fmla="*/ 1228317 w 2109280"/>
                <a:gd name="csY1565" fmla="*/ 756231 h 2230658"/>
                <a:gd name="csX1566" fmla="*/ 1235588 w 2109280"/>
                <a:gd name="csY1566" fmla="*/ 756231 h 2230658"/>
                <a:gd name="csX1567" fmla="*/ 1235588 w 2109280"/>
                <a:gd name="csY1567" fmla="*/ 754553 h 2230658"/>
                <a:gd name="csX1568" fmla="*/ 1233910 w 2109280"/>
                <a:gd name="csY1568" fmla="*/ 754553 h 2230658"/>
                <a:gd name="csX1569" fmla="*/ 1232232 w 2109280"/>
                <a:gd name="csY1569" fmla="*/ 752875 h 2230658"/>
                <a:gd name="csX1570" fmla="*/ 1232232 w 2109280"/>
                <a:gd name="csY1570" fmla="*/ 747282 h 2230658"/>
                <a:gd name="csX1571" fmla="*/ 1232232 w 2109280"/>
                <a:gd name="csY1571" fmla="*/ 747282 h 2230658"/>
                <a:gd name="csX1572" fmla="*/ 1233910 w 2109280"/>
                <a:gd name="csY1572" fmla="*/ 745604 h 2230658"/>
                <a:gd name="csX1573" fmla="*/ 1233910 w 2109280"/>
                <a:gd name="csY1573" fmla="*/ 743926 h 2230658"/>
                <a:gd name="csX1574" fmla="*/ 1232232 w 2109280"/>
                <a:gd name="csY1574" fmla="*/ 742248 h 2230658"/>
                <a:gd name="csX1575" fmla="*/ 1232232 w 2109280"/>
                <a:gd name="csY1575" fmla="*/ 740010 h 2230658"/>
                <a:gd name="csX1576" fmla="*/ 1233910 w 2109280"/>
                <a:gd name="csY1576" fmla="*/ 738332 h 2230658"/>
                <a:gd name="csX1577" fmla="*/ 1233910 w 2109280"/>
                <a:gd name="csY1577" fmla="*/ 731061 h 2230658"/>
                <a:gd name="csX1578" fmla="*/ 1235588 w 2109280"/>
                <a:gd name="csY1578" fmla="*/ 731061 h 2230658"/>
                <a:gd name="csX1579" fmla="*/ 1235588 w 2109280"/>
                <a:gd name="csY1579" fmla="*/ 727705 h 2230658"/>
                <a:gd name="csX1580" fmla="*/ 1237266 w 2109280"/>
                <a:gd name="csY1580" fmla="*/ 727705 h 2230658"/>
                <a:gd name="csX1581" fmla="*/ 1237266 w 2109280"/>
                <a:gd name="csY1581" fmla="*/ 726027 h 2230658"/>
                <a:gd name="csX1582" fmla="*/ 1238944 w 2109280"/>
                <a:gd name="csY1582" fmla="*/ 726027 h 2230658"/>
                <a:gd name="csX1583" fmla="*/ 1237266 w 2109280"/>
                <a:gd name="csY1583" fmla="*/ 726027 h 2230658"/>
                <a:gd name="csX1584" fmla="*/ 1237266 w 2109280"/>
                <a:gd name="csY1584" fmla="*/ 722671 h 2230658"/>
                <a:gd name="csX1585" fmla="*/ 1238944 w 2109280"/>
                <a:gd name="csY1585" fmla="*/ 722671 h 2230658"/>
                <a:gd name="csX1586" fmla="*/ 1238944 w 2109280"/>
                <a:gd name="csY1586" fmla="*/ 720433 h 2230658"/>
                <a:gd name="csX1587" fmla="*/ 1242859 w 2109280"/>
                <a:gd name="csY1587" fmla="*/ 720433 h 2230658"/>
                <a:gd name="csX1588" fmla="*/ 1242859 w 2109280"/>
                <a:gd name="csY1588" fmla="*/ 718755 h 2230658"/>
                <a:gd name="csX1589" fmla="*/ 1242859 w 2109280"/>
                <a:gd name="csY1589" fmla="*/ 720433 h 2230658"/>
                <a:gd name="csX1590" fmla="*/ 1242859 w 2109280"/>
                <a:gd name="csY1590" fmla="*/ 718755 h 2230658"/>
                <a:gd name="csX1591" fmla="*/ 1238944 w 2109280"/>
                <a:gd name="csY1591" fmla="*/ 717077 h 2230658"/>
                <a:gd name="csX1592" fmla="*/ 1241181 w 2109280"/>
                <a:gd name="csY1592" fmla="*/ 717077 h 2230658"/>
                <a:gd name="csX1593" fmla="*/ 1241181 w 2109280"/>
                <a:gd name="csY1593" fmla="*/ 715399 h 2230658"/>
                <a:gd name="csX1594" fmla="*/ 1242859 w 2109280"/>
                <a:gd name="csY1594" fmla="*/ 713721 h 2230658"/>
                <a:gd name="csX1595" fmla="*/ 1244537 w 2109280"/>
                <a:gd name="csY1595" fmla="*/ 711484 h 2230658"/>
                <a:gd name="csX1596" fmla="*/ 1244537 w 2109280"/>
                <a:gd name="csY1596" fmla="*/ 711484 h 2230658"/>
                <a:gd name="csX1597" fmla="*/ 1244537 w 2109280"/>
                <a:gd name="csY1597" fmla="*/ 709806 h 2230658"/>
                <a:gd name="csX1598" fmla="*/ 1246215 w 2109280"/>
                <a:gd name="csY1598" fmla="*/ 708128 h 2230658"/>
                <a:gd name="csX1599" fmla="*/ 1247893 w 2109280"/>
                <a:gd name="csY1599" fmla="*/ 708128 h 2230658"/>
                <a:gd name="csX1600" fmla="*/ 1247893 w 2109280"/>
                <a:gd name="csY1600" fmla="*/ 702534 h 2230658"/>
                <a:gd name="csX1601" fmla="*/ 1250131 w 2109280"/>
                <a:gd name="csY1601" fmla="*/ 702534 h 2230658"/>
                <a:gd name="csX1602" fmla="*/ 1250131 w 2109280"/>
                <a:gd name="csY1602" fmla="*/ 700856 h 2230658"/>
                <a:gd name="csX1603" fmla="*/ 1251809 w 2109280"/>
                <a:gd name="csY1603" fmla="*/ 699178 h 2230658"/>
                <a:gd name="csX1604" fmla="*/ 1255165 w 2109280"/>
                <a:gd name="csY1604" fmla="*/ 699178 h 2230658"/>
                <a:gd name="csX1605" fmla="*/ 1255165 w 2109280"/>
                <a:gd name="csY1605" fmla="*/ 694144 h 2230658"/>
                <a:gd name="csX1606" fmla="*/ 1256843 w 2109280"/>
                <a:gd name="csY1606" fmla="*/ 694144 h 2230658"/>
                <a:gd name="csX1607" fmla="*/ 1256843 w 2109280"/>
                <a:gd name="csY1607" fmla="*/ 691907 h 2230658"/>
                <a:gd name="csX1608" fmla="*/ 1260758 w 2109280"/>
                <a:gd name="csY1608" fmla="*/ 688551 h 2230658"/>
                <a:gd name="csX1609" fmla="*/ 1260758 w 2109280"/>
                <a:gd name="csY1609" fmla="*/ 686873 h 2230658"/>
                <a:gd name="csX1610" fmla="*/ 1265792 w 2109280"/>
                <a:gd name="csY1610" fmla="*/ 685195 h 2230658"/>
                <a:gd name="csX1611" fmla="*/ 1265792 w 2109280"/>
                <a:gd name="csY1611" fmla="*/ 682957 h 2230658"/>
                <a:gd name="csX1612" fmla="*/ 1267470 w 2109280"/>
                <a:gd name="csY1612" fmla="*/ 681279 h 2230658"/>
                <a:gd name="csX1613" fmla="*/ 1269708 w 2109280"/>
                <a:gd name="csY1613" fmla="*/ 681279 h 2230658"/>
                <a:gd name="csX1614" fmla="*/ 1269708 w 2109280"/>
                <a:gd name="csY1614" fmla="*/ 679601 h 2230658"/>
                <a:gd name="csX1615" fmla="*/ 1271386 w 2109280"/>
                <a:gd name="csY1615" fmla="*/ 679601 h 2230658"/>
                <a:gd name="csX1616" fmla="*/ 1274742 w 2109280"/>
                <a:gd name="csY1616" fmla="*/ 676245 h 2230658"/>
                <a:gd name="csX1617" fmla="*/ 1276420 w 2109280"/>
                <a:gd name="csY1617" fmla="*/ 676245 h 2230658"/>
                <a:gd name="csX1618" fmla="*/ 1278657 w 2109280"/>
                <a:gd name="csY1618" fmla="*/ 674008 h 2230658"/>
                <a:gd name="csX1619" fmla="*/ 1280335 w 2109280"/>
                <a:gd name="csY1619" fmla="*/ 674008 h 2230658"/>
                <a:gd name="csX1620" fmla="*/ 1282013 w 2109280"/>
                <a:gd name="csY1620" fmla="*/ 672330 h 2230658"/>
                <a:gd name="csX1621" fmla="*/ 1287607 w 2109280"/>
                <a:gd name="csY1621" fmla="*/ 672330 h 2230658"/>
                <a:gd name="csX1622" fmla="*/ 1287607 w 2109280"/>
                <a:gd name="csY1622" fmla="*/ 668974 h 2230658"/>
                <a:gd name="csX1623" fmla="*/ 1298234 w 2109280"/>
                <a:gd name="csY1623" fmla="*/ 667296 h 2230658"/>
                <a:gd name="csX1624" fmla="*/ 1312218 w 2109280"/>
                <a:gd name="csY1624" fmla="*/ 667296 h 2230658"/>
                <a:gd name="csX1625" fmla="*/ 1319489 w 2109280"/>
                <a:gd name="csY1625" fmla="*/ 668974 h 2230658"/>
                <a:gd name="csX1626" fmla="*/ 1331795 w 2109280"/>
                <a:gd name="csY1626" fmla="*/ 668974 h 2230658"/>
                <a:gd name="csX1627" fmla="*/ 1333473 w 2109280"/>
                <a:gd name="csY1627" fmla="*/ 670652 h 2230658"/>
                <a:gd name="csX1628" fmla="*/ 1335710 w 2109280"/>
                <a:gd name="csY1628" fmla="*/ 670652 h 2230658"/>
                <a:gd name="csX1629" fmla="*/ 1335710 w 2109280"/>
                <a:gd name="csY1629" fmla="*/ 672330 h 2230658"/>
                <a:gd name="csX1630" fmla="*/ 1337388 w 2109280"/>
                <a:gd name="csY1630" fmla="*/ 672330 h 2230658"/>
                <a:gd name="csX1631" fmla="*/ 1340744 w 2109280"/>
                <a:gd name="csY1631" fmla="*/ 676245 h 2230658"/>
                <a:gd name="csX1632" fmla="*/ 1339066 w 2109280"/>
                <a:gd name="csY1632" fmla="*/ 676245 h 2230658"/>
                <a:gd name="csX1633" fmla="*/ 1339066 w 2109280"/>
                <a:gd name="csY1633" fmla="*/ 681279 h 2230658"/>
                <a:gd name="csX1634" fmla="*/ 1335710 w 2109280"/>
                <a:gd name="csY1634" fmla="*/ 685195 h 2230658"/>
                <a:gd name="csX1635" fmla="*/ 1333473 w 2109280"/>
                <a:gd name="csY1635" fmla="*/ 685195 h 2230658"/>
                <a:gd name="csX1636" fmla="*/ 1333473 w 2109280"/>
                <a:gd name="csY1636" fmla="*/ 686873 h 2230658"/>
                <a:gd name="csX1637" fmla="*/ 1331795 w 2109280"/>
                <a:gd name="csY1637" fmla="*/ 686873 h 2230658"/>
                <a:gd name="csX1638" fmla="*/ 1331795 w 2109280"/>
                <a:gd name="csY1638" fmla="*/ 688551 h 2230658"/>
                <a:gd name="csX1639" fmla="*/ 1328439 w 2109280"/>
                <a:gd name="csY1639" fmla="*/ 691907 h 2230658"/>
                <a:gd name="csX1640" fmla="*/ 1326761 w 2109280"/>
                <a:gd name="csY1640" fmla="*/ 691907 h 2230658"/>
                <a:gd name="csX1641" fmla="*/ 1326761 w 2109280"/>
                <a:gd name="csY1641" fmla="*/ 694144 h 2230658"/>
                <a:gd name="csX1642" fmla="*/ 1322845 w 2109280"/>
                <a:gd name="csY1642" fmla="*/ 694144 h 2230658"/>
                <a:gd name="csX1643" fmla="*/ 1322845 w 2109280"/>
                <a:gd name="csY1643" fmla="*/ 697500 h 2230658"/>
                <a:gd name="csX1644" fmla="*/ 1321167 w 2109280"/>
                <a:gd name="csY1644" fmla="*/ 699178 h 2230658"/>
                <a:gd name="csX1645" fmla="*/ 1321167 w 2109280"/>
                <a:gd name="csY1645" fmla="*/ 700856 h 2230658"/>
                <a:gd name="csX1646" fmla="*/ 1319489 w 2109280"/>
                <a:gd name="csY1646" fmla="*/ 702534 h 2230658"/>
                <a:gd name="csX1647" fmla="*/ 1317811 w 2109280"/>
                <a:gd name="csY1647" fmla="*/ 702534 h 2230658"/>
                <a:gd name="csX1648" fmla="*/ 1317811 w 2109280"/>
                <a:gd name="csY1648" fmla="*/ 704772 h 2230658"/>
                <a:gd name="csX1649" fmla="*/ 1316133 w 2109280"/>
                <a:gd name="csY1649" fmla="*/ 704772 h 2230658"/>
                <a:gd name="csX1650" fmla="*/ 1316133 w 2109280"/>
                <a:gd name="csY1650" fmla="*/ 708128 h 2230658"/>
                <a:gd name="csX1651" fmla="*/ 1313896 w 2109280"/>
                <a:gd name="csY1651" fmla="*/ 708128 h 2230658"/>
                <a:gd name="csX1652" fmla="*/ 1313896 w 2109280"/>
                <a:gd name="csY1652" fmla="*/ 711484 h 2230658"/>
                <a:gd name="csX1653" fmla="*/ 1312218 w 2109280"/>
                <a:gd name="csY1653" fmla="*/ 711484 h 2230658"/>
                <a:gd name="csX1654" fmla="*/ 1312218 w 2109280"/>
                <a:gd name="csY1654" fmla="*/ 713721 h 2230658"/>
                <a:gd name="csX1655" fmla="*/ 1310540 w 2109280"/>
                <a:gd name="csY1655" fmla="*/ 715399 h 2230658"/>
                <a:gd name="csX1656" fmla="*/ 1310540 w 2109280"/>
                <a:gd name="csY1656" fmla="*/ 717077 h 2230658"/>
                <a:gd name="csX1657" fmla="*/ 1308862 w 2109280"/>
                <a:gd name="csY1657" fmla="*/ 717077 h 2230658"/>
                <a:gd name="csX1658" fmla="*/ 1308862 w 2109280"/>
                <a:gd name="csY1658" fmla="*/ 726027 h 2230658"/>
                <a:gd name="csX1659" fmla="*/ 1307184 w 2109280"/>
                <a:gd name="csY1659" fmla="*/ 726027 h 2230658"/>
                <a:gd name="csX1660" fmla="*/ 1307184 w 2109280"/>
                <a:gd name="csY1660" fmla="*/ 727705 h 2230658"/>
                <a:gd name="csX1661" fmla="*/ 1304946 w 2109280"/>
                <a:gd name="csY1661" fmla="*/ 727705 h 2230658"/>
                <a:gd name="csX1662" fmla="*/ 1304946 w 2109280"/>
                <a:gd name="csY1662" fmla="*/ 734976 h 2230658"/>
                <a:gd name="csX1663" fmla="*/ 1303268 w 2109280"/>
                <a:gd name="csY1663" fmla="*/ 734976 h 2230658"/>
                <a:gd name="csX1664" fmla="*/ 1303268 w 2109280"/>
                <a:gd name="csY1664" fmla="*/ 740010 h 2230658"/>
                <a:gd name="csX1665" fmla="*/ 1301590 w 2109280"/>
                <a:gd name="csY1665" fmla="*/ 740010 h 2230658"/>
                <a:gd name="csX1666" fmla="*/ 1299912 w 2109280"/>
                <a:gd name="csY1666" fmla="*/ 745604 h 2230658"/>
                <a:gd name="csX1667" fmla="*/ 1298234 w 2109280"/>
                <a:gd name="csY1667" fmla="*/ 745604 h 2230658"/>
                <a:gd name="csX1668" fmla="*/ 1298234 w 2109280"/>
                <a:gd name="csY1668" fmla="*/ 747282 h 2230658"/>
                <a:gd name="csX1669" fmla="*/ 1295997 w 2109280"/>
                <a:gd name="csY1669" fmla="*/ 748960 h 2230658"/>
                <a:gd name="csX1670" fmla="*/ 1295997 w 2109280"/>
                <a:gd name="csY1670" fmla="*/ 757909 h 2230658"/>
                <a:gd name="csX1671" fmla="*/ 1294319 w 2109280"/>
                <a:gd name="csY1671" fmla="*/ 759587 h 2230658"/>
                <a:gd name="csX1672" fmla="*/ 1294319 w 2109280"/>
                <a:gd name="csY1672" fmla="*/ 761825 h 2230658"/>
                <a:gd name="csX1673" fmla="*/ 1295997 w 2109280"/>
                <a:gd name="csY1673" fmla="*/ 761825 h 2230658"/>
                <a:gd name="csX1674" fmla="*/ 1295997 w 2109280"/>
                <a:gd name="csY1674" fmla="*/ 766859 h 2230658"/>
                <a:gd name="csX1675" fmla="*/ 1298234 w 2109280"/>
                <a:gd name="csY1675" fmla="*/ 768537 h 2230658"/>
                <a:gd name="csX1676" fmla="*/ 1298234 w 2109280"/>
                <a:gd name="csY1676" fmla="*/ 770774 h 2230658"/>
                <a:gd name="csX1677" fmla="*/ 1299912 w 2109280"/>
                <a:gd name="csY1677" fmla="*/ 770774 h 2230658"/>
                <a:gd name="csX1678" fmla="*/ 1299912 w 2109280"/>
                <a:gd name="csY1678" fmla="*/ 772452 h 2230658"/>
                <a:gd name="csX1679" fmla="*/ 1301590 w 2109280"/>
                <a:gd name="csY1679" fmla="*/ 774130 h 2230658"/>
                <a:gd name="csX1680" fmla="*/ 1303268 w 2109280"/>
                <a:gd name="csY1680" fmla="*/ 774130 h 2230658"/>
                <a:gd name="csX1681" fmla="*/ 1307184 w 2109280"/>
                <a:gd name="csY1681" fmla="*/ 783080 h 2230658"/>
                <a:gd name="csX1682" fmla="*/ 1307184 w 2109280"/>
                <a:gd name="csY1682" fmla="*/ 786436 h 2230658"/>
                <a:gd name="csX1683" fmla="*/ 1304946 w 2109280"/>
                <a:gd name="csY1683" fmla="*/ 788114 h 2230658"/>
                <a:gd name="csX1684" fmla="*/ 1304946 w 2109280"/>
                <a:gd name="csY1684" fmla="*/ 792029 h 2230658"/>
                <a:gd name="csX1685" fmla="*/ 1303268 w 2109280"/>
                <a:gd name="csY1685" fmla="*/ 792029 h 2230658"/>
                <a:gd name="csX1686" fmla="*/ 1303268 w 2109280"/>
                <a:gd name="csY1686" fmla="*/ 799301 h 2230658"/>
                <a:gd name="csX1687" fmla="*/ 1301590 w 2109280"/>
                <a:gd name="csY1687" fmla="*/ 800979 h 2230658"/>
                <a:gd name="csX1688" fmla="*/ 1301590 w 2109280"/>
                <a:gd name="csY1688" fmla="*/ 802657 h 2230658"/>
                <a:gd name="csX1689" fmla="*/ 1303268 w 2109280"/>
                <a:gd name="csY1689" fmla="*/ 802657 h 2230658"/>
                <a:gd name="csX1690" fmla="*/ 1303268 w 2109280"/>
                <a:gd name="csY1690" fmla="*/ 818878 h 2230658"/>
                <a:gd name="csX1691" fmla="*/ 1303268 w 2109280"/>
                <a:gd name="csY1691" fmla="*/ 818878 h 2230658"/>
                <a:gd name="csX1692" fmla="*/ 1304946 w 2109280"/>
                <a:gd name="csY1692" fmla="*/ 820556 h 2230658"/>
                <a:gd name="csX1693" fmla="*/ 1304946 w 2109280"/>
                <a:gd name="csY1693" fmla="*/ 823912 h 2230658"/>
                <a:gd name="csX1694" fmla="*/ 1307184 w 2109280"/>
                <a:gd name="csY1694" fmla="*/ 823912 h 2230658"/>
                <a:gd name="csX1695" fmla="*/ 1307184 w 2109280"/>
                <a:gd name="csY1695" fmla="*/ 827827 h 2230658"/>
                <a:gd name="csX1696" fmla="*/ 1308862 w 2109280"/>
                <a:gd name="csY1696" fmla="*/ 827827 h 2230658"/>
                <a:gd name="csX1697" fmla="*/ 1308862 w 2109280"/>
                <a:gd name="csY1697" fmla="*/ 832861 h 2230658"/>
                <a:gd name="csX1698" fmla="*/ 1310540 w 2109280"/>
                <a:gd name="csY1698" fmla="*/ 832861 h 2230658"/>
                <a:gd name="csX1699" fmla="*/ 1310540 w 2109280"/>
                <a:gd name="csY1699" fmla="*/ 834539 h 2230658"/>
                <a:gd name="csX1700" fmla="*/ 1312218 w 2109280"/>
                <a:gd name="csY1700" fmla="*/ 834539 h 2230658"/>
                <a:gd name="csX1701" fmla="*/ 1312218 w 2109280"/>
                <a:gd name="csY1701" fmla="*/ 836777 h 2230658"/>
                <a:gd name="csX1702" fmla="*/ 1313896 w 2109280"/>
                <a:gd name="csY1702" fmla="*/ 836777 h 2230658"/>
                <a:gd name="csX1703" fmla="*/ 1313896 w 2109280"/>
                <a:gd name="csY1703" fmla="*/ 838455 h 2230658"/>
                <a:gd name="csX1704" fmla="*/ 1316133 w 2109280"/>
                <a:gd name="csY1704" fmla="*/ 840133 h 2230658"/>
                <a:gd name="csX1705" fmla="*/ 1316133 w 2109280"/>
                <a:gd name="csY1705" fmla="*/ 841811 h 2230658"/>
                <a:gd name="csX1706" fmla="*/ 1317811 w 2109280"/>
                <a:gd name="csY1706" fmla="*/ 843489 h 2230658"/>
                <a:gd name="csX1707" fmla="*/ 1319489 w 2109280"/>
                <a:gd name="csY1707" fmla="*/ 843489 h 2230658"/>
                <a:gd name="csX1708" fmla="*/ 1319489 w 2109280"/>
                <a:gd name="csY1708" fmla="*/ 847404 h 2230658"/>
                <a:gd name="csX1709" fmla="*/ 1321167 w 2109280"/>
                <a:gd name="csY1709" fmla="*/ 847404 h 2230658"/>
                <a:gd name="csX1710" fmla="*/ 1321167 w 2109280"/>
                <a:gd name="csY1710" fmla="*/ 850760 h 2230658"/>
                <a:gd name="csX1711" fmla="*/ 1322845 w 2109280"/>
                <a:gd name="csY1711" fmla="*/ 850760 h 2230658"/>
                <a:gd name="csX1712" fmla="*/ 1324523 w 2109280"/>
                <a:gd name="csY1712" fmla="*/ 852438 h 2230658"/>
                <a:gd name="csX1713" fmla="*/ 1324523 w 2109280"/>
                <a:gd name="csY1713" fmla="*/ 854116 h 2230658"/>
                <a:gd name="csX1714" fmla="*/ 1326761 w 2109280"/>
                <a:gd name="csY1714" fmla="*/ 854116 h 2230658"/>
                <a:gd name="csX1715" fmla="*/ 1326761 w 2109280"/>
                <a:gd name="csY1715" fmla="*/ 856354 h 2230658"/>
                <a:gd name="csX1716" fmla="*/ 1328439 w 2109280"/>
                <a:gd name="csY1716" fmla="*/ 856354 h 2230658"/>
                <a:gd name="csX1717" fmla="*/ 1328439 w 2109280"/>
                <a:gd name="csY1717" fmla="*/ 858032 h 2230658"/>
                <a:gd name="csX1718" fmla="*/ 1331795 w 2109280"/>
                <a:gd name="csY1718" fmla="*/ 858032 h 2230658"/>
                <a:gd name="csX1719" fmla="*/ 1331795 w 2109280"/>
                <a:gd name="csY1719" fmla="*/ 859710 h 2230658"/>
                <a:gd name="csX1720" fmla="*/ 1337388 w 2109280"/>
                <a:gd name="csY1720" fmla="*/ 859710 h 2230658"/>
                <a:gd name="csX1721" fmla="*/ 1337388 w 2109280"/>
                <a:gd name="csY1721" fmla="*/ 861388 h 2230658"/>
                <a:gd name="csX1722" fmla="*/ 1339066 w 2109280"/>
                <a:gd name="csY1722" fmla="*/ 861388 h 2230658"/>
                <a:gd name="csX1723" fmla="*/ 1335710 w 2109280"/>
                <a:gd name="csY1723" fmla="*/ 870337 h 2230658"/>
                <a:gd name="csX1724" fmla="*/ 1328439 w 2109280"/>
                <a:gd name="csY1724" fmla="*/ 870337 h 2230658"/>
                <a:gd name="csX1725" fmla="*/ 1330117 w 2109280"/>
                <a:gd name="csY1725" fmla="*/ 872015 h 2230658"/>
                <a:gd name="csX1726" fmla="*/ 1331795 w 2109280"/>
                <a:gd name="csY1726" fmla="*/ 872015 h 2230658"/>
                <a:gd name="csX1727" fmla="*/ 1331795 w 2109280"/>
                <a:gd name="csY1727" fmla="*/ 873693 h 2230658"/>
                <a:gd name="csX1728" fmla="*/ 1328439 w 2109280"/>
                <a:gd name="csY1728" fmla="*/ 873693 h 2230658"/>
                <a:gd name="csX1729" fmla="*/ 1326761 w 2109280"/>
                <a:gd name="csY1729" fmla="*/ 872015 h 2230658"/>
                <a:gd name="csX1730" fmla="*/ 1326761 w 2109280"/>
                <a:gd name="csY1730" fmla="*/ 879287 h 2230658"/>
                <a:gd name="csX1731" fmla="*/ 1321167 w 2109280"/>
                <a:gd name="csY1731" fmla="*/ 879287 h 2230658"/>
                <a:gd name="csX1732" fmla="*/ 1321167 w 2109280"/>
                <a:gd name="csY1732" fmla="*/ 877609 h 2230658"/>
                <a:gd name="csX1733" fmla="*/ 1316133 w 2109280"/>
                <a:gd name="csY1733" fmla="*/ 877609 h 2230658"/>
                <a:gd name="csX1734" fmla="*/ 1316133 w 2109280"/>
                <a:gd name="csY1734" fmla="*/ 879287 h 2230658"/>
                <a:gd name="csX1735" fmla="*/ 1313896 w 2109280"/>
                <a:gd name="csY1735" fmla="*/ 879287 h 2230658"/>
                <a:gd name="csX1736" fmla="*/ 1313896 w 2109280"/>
                <a:gd name="csY1736" fmla="*/ 880965 h 2230658"/>
                <a:gd name="csX1737" fmla="*/ 1312218 w 2109280"/>
                <a:gd name="csY1737" fmla="*/ 880965 h 2230658"/>
                <a:gd name="csX1738" fmla="*/ 1312218 w 2109280"/>
                <a:gd name="csY1738" fmla="*/ 882643 h 2230658"/>
                <a:gd name="csX1739" fmla="*/ 1310540 w 2109280"/>
                <a:gd name="csY1739" fmla="*/ 882643 h 2230658"/>
                <a:gd name="csX1740" fmla="*/ 1310540 w 2109280"/>
                <a:gd name="csY1740" fmla="*/ 884880 h 2230658"/>
                <a:gd name="csX1741" fmla="*/ 1308862 w 2109280"/>
                <a:gd name="csY1741" fmla="*/ 884880 h 2230658"/>
                <a:gd name="csX1742" fmla="*/ 1308862 w 2109280"/>
                <a:gd name="csY1742" fmla="*/ 888236 h 2230658"/>
                <a:gd name="csX1743" fmla="*/ 1304946 w 2109280"/>
                <a:gd name="csY1743" fmla="*/ 888236 h 2230658"/>
                <a:gd name="csX1744" fmla="*/ 1304946 w 2109280"/>
                <a:gd name="csY1744" fmla="*/ 889914 h 2230658"/>
                <a:gd name="csX1745" fmla="*/ 1295997 w 2109280"/>
                <a:gd name="csY1745" fmla="*/ 889914 h 2230658"/>
                <a:gd name="csX1746" fmla="*/ 1295997 w 2109280"/>
                <a:gd name="csY1746" fmla="*/ 891592 h 2230658"/>
                <a:gd name="csX1747" fmla="*/ 1298234 w 2109280"/>
                <a:gd name="csY1747" fmla="*/ 893830 h 2230658"/>
                <a:gd name="csX1748" fmla="*/ 1303268 w 2109280"/>
                <a:gd name="csY1748" fmla="*/ 893830 h 2230658"/>
                <a:gd name="csX1749" fmla="*/ 1304946 w 2109280"/>
                <a:gd name="csY1749" fmla="*/ 891592 h 2230658"/>
                <a:gd name="csX1750" fmla="*/ 1308862 w 2109280"/>
                <a:gd name="csY1750" fmla="*/ 891592 h 2230658"/>
                <a:gd name="csX1751" fmla="*/ 1308862 w 2109280"/>
                <a:gd name="csY1751" fmla="*/ 889914 h 2230658"/>
                <a:gd name="csX1752" fmla="*/ 1310540 w 2109280"/>
                <a:gd name="csY1752" fmla="*/ 889914 h 2230658"/>
                <a:gd name="csX1753" fmla="*/ 1310540 w 2109280"/>
                <a:gd name="csY1753" fmla="*/ 888236 h 2230658"/>
                <a:gd name="csX1754" fmla="*/ 1312218 w 2109280"/>
                <a:gd name="csY1754" fmla="*/ 888236 h 2230658"/>
                <a:gd name="csX1755" fmla="*/ 1312218 w 2109280"/>
                <a:gd name="csY1755" fmla="*/ 886558 h 2230658"/>
                <a:gd name="csX1756" fmla="*/ 1316133 w 2109280"/>
                <a:gd name="csY1756" fmla="*/ 886558 h 2230658"/>
                <a:gd name="csX1757" fmla="*/ 1316133 w 2109280"/>
                <a:gd name="csY1757" fmla="*/ 882643 h 2230658"/>
                <a:gd name="csX1758" fmla="*/ 1319489 w 2109280"/>
                <a:gd name="csY1758" fmla="*/ 882643 h 2230658"/>
                <a:gd name="csX1759" fmla="*/ 1319489 w 2109280"/>
                <a:gd name="csY1759" fmla="*/ 880965 h 2230658"/>
                <a:gd name="csX1760" fmla="*/ 1319489 w 2109280"/>
                <a:gd name="csY1760" fmla="*/ 882643 h 2230658"/>
                <a:gd name="csX1761" fmla="*/ 1319489 w 2109280"/>
                <a:gd name="csY1761" fmla="*/ 880965 h 2230658"/>
                <a:gd name="csX1762" fmla="*/ 1331795 w 2109280"/>
                <a:gd name="csY1762" fmla="*/ 880965 h 2230658"/>
                <a:gd name="csX1763" fmla="*/ 1331795 w 2109280"/>
                <a:gd name="csY1763" fmla="*/ 882643 h 2230658"/>
                <a:gd name="csX1764" fmla="*/ 1333473 w 2109280"/>
                <a:gd name="csY1764" fmla="*/ 882643 h 2230658"/>
                <a:gd name="csX1765" fmla="*/ 1333473 w 2109280"/>
                <a:gd name="csY1765" fmla="*/ 880965 h 2230658"/>
                <a:gd name="csX1766" fmla="*/ 1333473 w 2109280"/>
                <a:gd name="csY1766" fmla="*/ 882643 h 2230658"/>
                <a:gd name="csX1767" fmla="*/ 1333473 w 2109280"/>
                <a:gd name="csY1767" fmla="*/ 879287 h 2230658"/>
                <a:gd name="csX1768" fmla="*/ 1335710 w 2109280"/>
                <a:gd name="csY1768" fmla="*/ 879287 h 2230658"/>
                <a:gd name="csX1769" fmla="*/ 1337388 w 2109280"/>
                <a:gd name="csY1769" fmla="*/ 880965 h 2230658"/>
                <a:gd name="csX1770" fmla="*/ 1339066 w 2109280"/>
                <a:gd name="csY1770" fmla="*/ 880965 h 2230658"/>
                <a:gd name="csX1771" fmla="*/ 1340744 w 2109280"/>
                <a:gd name="csY1771" fmla="*/ 877609 h 2230658"/>
                <a:gd name="csX1772" fmla="*/ 1344660 w 2109280"/>
                <a:gd name="csY1772" fmla="*/ 877609 h 2230658"/>
                <a:gd name="csX1773" fmla="*/ 1344660 w 2109280"/>
                <a:gd name="csY1773" fmla="*/ 875931 h 2230658"/>
                <a:gd name="csX1774" fmla="*/ 1342422 w 2109280"/>
                <a:gd name="csY1774" fmla="*/ 873693 h 2230658"/>
                <a:gd name="csX1775" fmla="*/ 1340744 w 2109280"/>
                <a:gd name="csY1775" fmla="*/ 872015 h 2230658"/>
                <a:gd name="csX1776" fmla="*/ 1340744 w 2109280"/>
                <a:gd name="csY1776" fmla="*/ 865303 h 2230658"/>
                <a:gd name="csX1777" fmla="*/ 1342422 w 2109280"/>
                <a:gd name="csY1777" fmla="*/ 865303 h 2230658"/>
                <a:gd name="csX1778" fmla="*/ 1342422 w 2109280"/>
                <a:gd name="csY1778" fmla="*/ 861388 h 2230658"/>
                <a:gd name="csX1779" fmla="*/ 1348016 w 2109280"/>
                <a:gd name="csY1779" fmla="*/ 859710 h 2230658"/>
                <a:gd name="csX1780" fmla="*/ 1348016 w 2109280"/>
                <a:gd name="csY1780" fmla="*/ 852438 h 2230658"/>
                <a:gd name="csX1781" fmla="*/ 1346338 w 2109280"/>
                <a:gd name="csY1781" fmla="*/ 852438 h 2230658"/>
                <a:gd name="csX1782" fmla="*/ 1346338 w 2109280"/>
                <a:gd name="csY1782" fmla="*/ 850760 h 2230658"/>
                <a:gd name="csX1783" fmla="*/ 1344660 w 2109280"/>
                <a:gd name="csY1783" fmla="*/ 849082 h 2230658"/>
                <a:gd name="csX1784" fmla="*/ 1344660 w 2109280"/>
                <a:gd name="csY1784" fmla="*/ 845167 h 2230658"/>
                <a:gd name="csX1785" fmla="*/ 1346338 w 2109280"/>
                <a:gd name="csY1785" fmla="*/ 845167 h 2230658"/>
                <a:gd name="csX1786" fmla="*/ 1346338 w 2109280"/>
                <a:gd name="csY1786" fmla="*/ 843489 h 2230658"/>
                <a:gd name="csX1787" fmla="*/ 1344660 w 2109280"/>
                <a:gd name="csY1787" fmla="*/ 841811 h 2230658"/>
                <a:gd name="csX1788" fmla="*/ 1340744 w 2109280"/>
                <a:gd name="csY1788" fmla="*/ 841811 h 2230658"/>
                <a:gd name="csX1789" fmla="*/ 1340744 w 2109280"/>
                <a:gd name="csY1789" fmla="*/ 845167 h 2230658"/>
                <a:gd name="csX1790" fmla="*/ 1337388 w 2109280"/>
                <a:gd name="csY1790" fmla="*/ 845167 h 2230658"/>
                <a:gd name="csX1791" fmla="*/ 1337388 w 2109280"/>
                <a:gd name="csY1791" fmla="*/ 843489 h 2230658"/>
                <a:gd name="csX1792" fmla="*/ 1331795 w 2109280"/>
                <a:gd name="csY1792" fmla="*/ 843489 h 2230658"/>
                <a:gd name="csX1793" fmla="*/ 1330117 w 2109280"/>
                <a:gd name="csY1793" fmla="*/ 841811 h 2230658"/>
                <a:gd name="csX1794" fmla="*/ 1328439 w 2109280"/>
                <a:gd name="csY1794" fmla="*/ 841811 h 2230658"/>
                <a:gd name="csX1795" fmla="*/ 1328439 w 2109280"/>
                <a:gd name="csY1795" fmla="*/ 838455 h 2230658"/>
                <a:gd name="csX1796" fmla="*/ 1326761 w 2109280"/>
                <a:gd name="csY1796" fmla="*/ 838455 h 2230658"/>
                <a:gd name="csX1797" fmla="*/ 1326761 w 2109280"/>
                <a:gd name="csY1797" fmla="*/ 836777 h 2230658"/>
                <a:gd name="csX1798" fmla="*/ 1324523 w 2109280"/>
                <a:gd name="csY1798" fmla="*/ 834539 h 2230658"/>
                <a:gd name="csX1799" fmla="*/ 1322845 w 2109280"/>
                <a:gd name="csY1799" fmla="*/ 834539 h 2230658"/>
                <a:gd name="csX1800" fmla="*/ 1324523 w 2109280"/>
                <a:gd name="csY1800" fmla="*/ 834539 h 2230658"/>
                <a:gd name="csX1801" fmla="*/ 1322845 w 2109280"/>
                <a:gd name="csY1801" fmla="*/ 834539 h 2230658"/>
                <a:gd name="csX1802" fmla="*/ 1322845 w 2109280"/>
                <a:gd name="csY1802" fmla="*/ 832861 h 2230658"/>
                <a:gd name="csX1803" fmla="*/ 1326761 w 2109280"/>
                <a:gd name="csY1803" fmla="*/ 832861 h 2230658"/>
                <a:gd name="csX1804" fmla="*/ 1326761 w 2109280"/>
                <a:gd name="csY1804" fmla="*/ 829505 h 2230658"/>
                <a:gd name="csX1805" fmla="*/ 1324523 w 2109280"/>
                <a:gd name="csY1805" fmla="*/ 829505 h 2230658"/>
                <a:gd name="csX1806" fmla="*/ 1324523 w 2109280"/>
                <a:gd name="csY1806" fmla="*/ 827827 h 2230658"/>
                <a:gd name="csX1807" fmla="*/ 1322845 w 2109280"/>
                <a:gd name="csY1807" fmla="*/ 827827 h 2230658"/>
                <a:gd name="csX1808" fmla="*/ 1322845 w 2109280"/>
                <a:gd name="csY1808" fmla="*/ 823912 h 2230658"/>
                <a:gd name="csX1809" fmla="*/ 1321167 w 2109280"/>
                <a:gd name="csY1809" fmla="*/ 823912 h 2230658"/>
                <a:gd name="csX1810" fmla="*/ 1321167 w 2109280"/>
                <a:gd name="csY1810" fmla="*/ 822234 h 2230658"/>
                <a:gd name="csX1811" fmla="*/ 1319489 w 2109280"/>
                <a:gd name="csY1811" fmla="*/ 822234 h 2230658"/>
                <a:gd name="csX1812" fmla="*/ 1317811 w 2109280"/>
                <a:gd name="csY1812" fmla="*/ 820556 h 2230658"/>
                <a:gd name="csX1813" fmla="*/ 1316133 w 2109280"/>
                <a:gd name="csY1813" fmla="*/ 820556 h 2230658"/>
                <a:gd name="csX1814" fmla="*/ 1316133 w 2109280"/>
                <a:gd name="csY1814" fmla="*/ 818878 h 2230658"/>
                <a:gd name="csX1815" fmla="*/ 1313896 w 2109280"/>
                <a:gd name="csY1815" fmla="*/ 818878 h 2230658"/>
                <a:gd name="csX1816" fmla="*/ 1313896 w 2109280"/>
                <a:gd name="csY1816" fmla="*/ 814962 h 2230658"/>
                <a:gd name="csX1817" fmla="*/ 1316133 w 2109280"/>
                <a:gd name="csY1817" fmla="*/ 814962 h 2230658"/>
                <a:gd name="csX1818" fmla="*/ 1317811 w 2109280"/>
                <a:gd name="csY1818" fmla="*/ 816640 h 2230658"/>
                <a:gd name="csX1819" fmla="*/ 1319489 w 2109280"/>
                <a:gd name="csY1819" fmla="*/ 816640 h 2230658"/>
                <a:gd name="csX1820" fmla="*/ 1319489 w 2109280"/>
                <a:gd name="csY1820" fmla="*/ 814962 h 2230658"/>
                <a:gd name="csX1821" fmla="*/ 1319489 w 2109280"/>
                <a:gd name="csY1821" fmla="*/ 814962 h 2230658"/>
                <a:gd name="csX1822" fmla="*/ 1321167 w 2109280"/>
                <a:gd name="csY1822" fmla="*/ 813284 h 2230658"/>
                <a:gd name="csX1823" fmla="*/ 1324523 w 2109280"/>
                <a:gd name="csY1823" fmla="*/ 813284 h 2230658"/>
                <a:gd name="csX1824" fmla="*/ 1324523 w 2109280"/>
                <a:gd name="csY1824" fmla="*/ 809928 h 2230658"/>
                <a:gd name="csX1825" fmla="*/ 1322845 w 2109280"/>
                <a:gd name="csY1825" fmla="*/ 809928 h 2230658"/>
                <a:gd name="csX1826" fmla="*/ 1322845 w 2109280"/>
                <a:gd name="csY1826" fmla="*/ 808250 h 2230658"/>
                <a:gd name="csX1827" fmla="*/ 1324523 w 2109280"/>
                <a:gd name="csY1827" fmla="*/ 808250 h 2230658"/>
                <a:gd name="csX1828" fmla="*/ 1324523 w 2109280"/>
                <a:gd name="csY1828" fmla="*/ 806013 h 2230658"/>
                <a:gd name="csX1829" fmla="*/ 1326761 w 2109280"/>
                <a:gd name="csY1829" fmla="*/ 806013 h 2230658"/>
                <a:gd name="csX1830" fmla="*/ 1326761 w 2109280"/>
                <a:gd name="csY1830" fmla="*/ 804335 h 2230658"/>
                <a:gd name="csX1831" fmla="*/ 1324523 w 2109280"/>
                <a:gd name="csY1831" fmla="*/ 804335 h 2230658"/>
                <a:gd name="csX1832" fmla="*/ 1324523 w 2109280"/>
                <a:gd name="csY1832" fmla="*/ 800979 h 2230658"/>
                <a:gd name="csX1833" fmla="*/ 1326761 w 2109280"/>
                <a:gd name="csY1833" fmla="*/ 800979 h 2230658"/>
                <a:gd name="csX1834" fmla="*/ 1328439 w 2109280"/>
                <a:gd name="csY1834" fmla="*/ 799301 h 2230658"/>
                <a:gd name="csX1835" fmla="*/ 1328439 w 2109280"/>
                <a:gd name="csY1835" fmla="*/ 799301 h 2230658"/>
                <a:gd name="csX1836" fmla="*/ 1328439 w 2109280"/>
                <a:gd name="csY1836" fmla="*/ 797063 h 2230658"/>
                <a:gd name="csX1837" fmla="*/ 1333473 w 2109280"/>
                <a:gd name="csY1837" fmla="*/ 797063 h 2230658"/>
                <a:gd name="csX1838" fmla="*/ 1333473 w 2109280"/>
                <a:gd name="csY1838" fmla="*/ 799301 h 2230658"/>
                <a:gd name="csX1839" fmla="*/ 1339066 w 2109280"/>
                <a:gd name="csY1839" fmla="*/ 799301 h 2230658"/>
                <a:gd name="csX1840" fmla="*/ 1339066 w 2109280"/>
                <a:gd name="csY1840" fmla="*/ 800979 h 2230658"/>
                <a:gd name="csX1841" fmla="*/ 1340744 w 2109280"/>
                <a:gd name="csY1841" fmla="*/ 800979 h 2230658"/>
                <a:gd name="csX1842" fmla="*/ 1340744 w 2109280"/>
                <a:gd name="csY1842" fmla="*/ 804335 h 2230658"/>
                <a:gd name="csX1843" fmla="*/ 1344660 w 2109280"/>
                <a:gd name="csY1843" fmla="*/ 806013 h 2230658"/>
                <a:gd name="csX1844" fmla="*/ 1346338 w 2109280"/>
                <a:gd name="csY1844" fmla="*/ 806013 h 2230658"/>
                <a:gd name="csX1845" fmla="*/ 1346338 w 2109280"/>
                <a:gd name="csY1845" fmla="*/ 808250 h 2230658"/>
                <a:gd name="csX1846" fmla="*/ 1348016 w 2109280"/>
                <a:gd name="csY1846" fmla="*/ 808250 h 2230658"/>
                <a:gd name="csX1847" fmla="*/ 1348016 w 2109280"/>
                <a:gd name="csY1847" fmla="*/ 809928 h 2230658"/>
                <a:gd name="csX1848" fmla="*/ 1349694 w 2109280"/>
                <a:gd name="csY1848" fmla="*/ 809928 h 2230658"/>
                <a:gd name="csX1849" fmla="*/ 1349694 w 2109280"/>
                <a:gd name="csY1849" fmla="*/ 813284 h 2230658"/>
                <a:gd name="csX1850" fmla="*/ 1351372 w 2109280"/>
                <a:gd name="csY1850" fmla="*/ 813284 h 2230658"/>
                <a:gd name="csX1851" fmla="*/ 1351372 w 2109280"/>
                <a:gd name="csY1851" fmla="*/ 814962 h 2230658"/>
                <a:gd name="csX1852" fmla="*/ 1355287 w 2109280"/>
                <a:gd name="csY1852" fmla="*/ 814962 h 2230658"/>
                <a:gd name="csX1853" fmla="*/ 1355287 w 2109280"/>
                <a:gd name="csY1853" fmla="*/ 813284 h 2230658"/>
                <a:gd name="csX1854" fmla="*/ 1351372 w 2109280"/>
                <a:gd name="csY1854" fmla="*/ 811606 h 2230658"/>
                <a:gd name="csX1855" fmla="*/ 1351372 w 2109280"/>
                <a:gd name="csY1855" fmla="*/ 806013 h 2230658"/>
                <a:gd name="csX1856" fmla="*/ 1349694 w 2109280"/>
                <a:gd name="csY1856" fmla="*/ 806013 h 2230658"/>
                <a:gd name="csX1857" fmla="*/ 1349694 w 2109280"/>
                <a:gd name="csY1857" fmla="*/ 804335 h 2230658"/>
                <a:gd name="csX1858" fmla="*/ 1344660 w 2109280"/>
                <a:gd name="csY1858" fmla="*/ 800979 h 2230658"/>
                <a:gd name="csX1859" fmla="*/ 1342422 w 2109280"/>
                <a:gd name="csY1859" fmla="*/ 799301 h 2230658"/>
                <a:gd name="csX1860" fmla="*/ 1342422 w 2109280"/>
                <a:gd name="csY1860" fmla="*/ 799301 h 2230658"/>
                <a:gd name="csX1861" fmla="*/ 1342422 w 2109280"/>
                <a:gd name="csY1861" fmla="*/ 797063 h 2230658"/>
                <a:gd name="csX1862" fmla="*/ 1339066 w 2109280"/>
                <a:gd name="csY1862" fmla="*/ 797063 h 2230658"/>
                <a:gd name="csX1863" fmla="*/ 1339066 w 2109280"/>
                <a:gd name="csY1863" fmla="*/ 792029 h 2230658"/>
                <a:gd name="csX1864" fmla="*/ 1339066 w 2109280"/>
                <a:gd name="csY1864" fmla="*/ 788114 h 2230658"/>
                <a:gd name="csX1865" fmla="*/ 1339066 w 2109280"/>
                <a:gd name="csY1865" fmla="*/ 786436 h 2230658"/>
                <a:gd name="csX1866" fmla="*/ 1337388 w 2109280"/>
                <a:gd name="csY1866" fmla="*/ 786436 h 2230658"/>
                <a:gd name="csX1867" fmla="*/ 1337388 w 2109280"/>
                <a:gd name="csY1867" fmla="*/ 788114 h 2230658"/>
                <a:gd name="csX1868" fmla="*/ 1333473 w 2109280"/>
                <a:gd name="csY1868" fmla="*/ 788114 h 2230658"/>
                <a:gd name="csX1869" fmla="*/ 1333473 w 2109280"/>
                <a:gd name="csY1869" fmla="*/ 786436 h 2230658"/>
                <a:gd name="csX1870" fmla="*/ 1328439 w 2109280"/>
                <a:gd name="csY1870" fmla="*/ 786436 h 2230658"/>
                <a:gd name="csX1871" fmla="*/ 1328439 w 2109280"/>
                <a:gd name="csY1871" fmla="*/ 783080 h 2230658"/>
                <a:gd name="csX1872" fmla="*/ 1326761 w 2109280"/>
                <a:gd name="csY1872" fmla="*/ 783080 h 2230658"/>
                <a:gd name="csX1873" fmla="*/ 1326761 w 2109280"/>
                <a:gd name="csY1873" fmla="*/ 781402 h 2230658"/>
                <a:gd name="csX1874" fmla="*/ 1322845 w 2109280"/>
                <a:gd name="csY1874" fmla="*/ 781402 h 2230658"/>
                <a:gd name="csX1875" fmla="*/ 1322845 w 2109280"/>
                <a:gd name="csY1875" fmla="*/ 775808 h 2230658"/>
                <a:gd name="csX1876" fmla="*/ 1321167 w 2109280"/>
                <a:gd name="csY1876" fmla="*/ 775808 h 2230658"/>
                <a:gd name="csX1877" fmla="*/ 1321167 w 2109280"/>
                <a:gd name="csY1877" fmla="*/ 774130 h 2230658"/>
                <a:gd name="csX1878" fmla="*/ 1324523 w 2109280"/>
                <a:gd name="csY1878" fmla="*/ 774130 h 2230658"/>
                <a:gd name="csX1879" fmla="*/ 1324523 w 2109280"/>
                <a:gd name="csY1879" fmla="*/ 772452 h 2230658"/>
                <a:gd name="csX1880" fmla="*/ 1326761 w 2109280"/>
                <a:gd name="csY1880" fmla="*/ 772452 h 2230658"/>
                <a:gd name="csX1881" fmla="*/ 1326761 w 2109280"/>
                <a:gd name="csY1881" fmla="*/ 770774 h 2230658"/>
                <a:gd name="csX1882" fmla="*/ 1321167 w 2109280"/>
                <a:gd name="csY1882" fmla="*/ 770774 h 2230658"/>
                <a:gd name="csX1883" fmla="*/ 1321167 w 2109280"/>
                <a:gd name="csY1883" fmla="*/ 766859 h 2230658"/>
                <a:gd name="csX1884" fmla="*/ 1319489 w 2109280"/>
                <a:gd name="csY1884" fmla="*/ 766859 h 2230658"/>
                <a:gd name="csX1885" fmla="*/ 1319489 w 2109280"/>
                <a:gd name="csY1885" fmla="*/ 765181 h 2230658"/>
                <a:gd name="csX1886" fmla="*/ 1321167 w 2109280"/>
                <a:gd name="csY1886" fmla="*/ 765181 h 2230658"/>
                <a:gd name="csX1887" fmla="*/ 1321167 w 2109280"/>
                <a:gd name="csY1887" fmla="*/ 761825 h 2230658"/>
                <a:gd name="csX1888" fmla="*/ 1321167 w 2109280"/>
                <a:gd name="csY1888" fmla="*/ 761825 h 2230658"/>
                <a:gd name="csX1889" fmla="*/ 1319489 w 2109280"/>
                <a:gd name="csY1889" fmla="*/ 759587 h 2230658"/>
                <a:gd name="csX1890" fmla="*/ 1321167 w 2109280"/>
                <a:gd name="csY1890" fmla="*/ 759587 h 2230658"/>
                <a:gd name="csX1891" fmla="*/ 1321167 w 2109280"/>
                <a:gd name="csY1891" fmla="*/ 745604 h 2230658"/>
                <a:gd name="csX1892" fmla="*/ 1321167 w 2109280"/>
                <a:gd name="csY1892" fmla="*/ 745604 h 2230658"/>
                <a:gd name="csX1893" fmla="*/ 1321167 w 2109280"/>
                <a:gd name="csY1893" fmla="*/ 743926 h 2230658"/>
                <a:gd name="csX1894" fmla="*/ 1322845 w 2109280"/>
                <a:gd name="csY1894" fmla="*/ 742248 h 2230658"/>
                <a:gd name="csX1895" fmla="*/ 1322845 w 2109280"/>
                <a:gd name="csY1895" fmla="*/ 740010 h 2230658"/>
                <a:gd name="csX1896" fmla="*/ 1331795 w 2109280"/>
                <a:gd name="csY1896" fmla="*/ 740010 h 2230658"/>
                <a:gd name="csX1897" fmla="*/ 1331795 w 2109280"/>
                <a:gd name="csY1897" fmla="*/ 742248 h 2230658"/>
                <a:gd name="csX1898" fmla="*/ 1333473 w 2109280"/>
                <a:gd name="csY1898" fmla="*/ 742248 h 2230658"/>
                <a:gd name="csX1899" fmla="*/ 1333473 w 2109280"/>
                <a:gd name="csY1899" fmla="*/ 743926 h 2230658"/>
                <a:gd name="csX1900" fmla="*/ 1337388 w 2109280"/>
                <a:gd name="csY1900" fmla="*/ 743926 h 2230658"/>
                <a:gd name="csX1901" fmla="*/ 1337388 w 2109280"/>
                <a:gd name="csY1901" fmla="*/ 745604 h 2230658"/>
                <a:gd name="csX1902" fmla="*/ 1339066 w 2109280"/>
                <a:gd name="csY1902" fmla="*/ 745604 h 2230658"/>
                <a:gd name="csX1903" fmla="*/ 1339066 w 2109280"/>
                <a:gd name="csY1903" fmla="*/ 747282 h 2230658"/>
                <a:gd name="csX1904" fmla="*/ 1348016 w 2109280"/>
                <a:gd name="csY1904" fmla="*/ 751197 h 2230658"/>
                <a:gd name="csX1905" fmla="*/ 1351372 w 2109280"/>
                <a:gd name="csY1905" fmla="*/ 751197 h 2230658"/>
                <a:gd name="csX1906" fmla="*/ 1351372 w 2109280"/>
                <a:gd name="csY1906" fmla="*/ 748960 h 2230658"/>
                <a:gd name="csX1907" fmla="*/ 1349694 w 2109280"/>
                <a:gd name="csY1907" fmla="*/ 748960 h 2230658"/>
                <a:gd name="csX1908" fmla="*/ 1349694 w 2109280"/>
                <a:gd name="csY1908" fmla="*/ 747282 h 2230658"/>
                <a:gd name="csX1909" fmla="*/ 1348016 w 2109280"/>
                <a:gd name="csY1909" fmla="*/ 747282 h 2230658"/>
                <a:gd name="csX1910" fmla="*/ 1349694 w 2109280"/>
                <a:gd name="csY1910" fmla="*/ 747282 h 2230658"/>
                <a:gd name="csX1911" fmla="*/ 1348016 w 2109280"/>
                <a:gd name="csY1911" fmla="*/ 747282 h 2230658"/>
                <a:gd name="csX1912" fmla="*/ 1346338 w 2109280"/>
                <a:gd name="csY1912" fmla="*/ 745604 h 2230658"/>
                <a:gd name="csX1913" fmla="*/ 1340744 w 2109280"/>
                <a:gd name="csY1913" fmla="*/ 743926 h 2230658"/>
                <a:gd name="csX1914" fmla="*/ 1339066 w 2109280"/>
                <a:gd name="csY1914" fmla="*/ 742248 h 2230658"/>
                <a:gd name="csX1915" fmla="*/ 1339066 w 2109280"/>
                <a:gd name="csY1915" fmla="*/ 740010 h 2230658"/>
                <a:gd name="csX1916" fmla="*/ 1337388 w 2109280"/>
                <a:gd name="csY1916" fmla="*/ 740010 h 2230658"/>
                <a:gd name="csX1917" fmla="*/ 1335710 w 2109280"/>
                <a:gd name="csY1917" fmla="*/ 738332 h 2230658"/>
                <a:gd name="csX1918" fmla="*/ 1335710 w 2109280"/>
                <a:gd name="csY1918" fmla="*/ 734976 h 2230658"/>
                <a:gd name="csX1919" fmla="*/ 1333473 w 2109280"/>
                <a:gd name="csY1919" fmla="*/ 734976 h 2230658"/>
                <a:gd name="csX1920" fmla="*/ 1333473 w 2109280"/>
                <a:gd name="csY1920" fmla="*/ 731061 h 2230658"/>
                <a:gd name="csX1921" fmla="*/ 1331795 w 2109280"/>
                <a:gd name="csY1921" fmla="*/ 729383 h 2230658"/>
                <a:gd name="csX1922" fmla="*/ 1331795 w 2109280"/>
                <a:gd name="csY1922" fmla="*/ 726027 h 2230658"/>
                <a:gd name="csX1923" fmla="*/ 1335710 w 2109280"/>
                <a:gd name="csY1923" fmla="*/ 726027 h 2230658"/>
                <a:gd name="csX1924" fmla="*/ 1335710 w 2109280"/>
                <a:gd name="csY1924" fmla="*/ 727705 h 2230658"/>
                <a:gd name="csX1925" fmla="*/ 1342422 w 2109280"/>
                <a:gd name="csY1925" fmla="*/ 731061 h 2230658"/>
                <a:gd name="csX1926" fmla="*/ 1344660 w 2109280"/>
                <a:gd name="csY1926" fmla="*/ 731061 h 2230658"/>
                <a:gd name="csX1927" fmla="*/ 1346338 w 2109280"/>
                <a:gd name="csY1927" fmla="*/ 733298 h 2230658"/>
                <a:gd name="csX1928" fmla="*/ 1349694 w 2109280"/>
                <a:gd name="csY1928" fmla="*/ 729383 h 2230658"/>
                <a:gd name="csX1929" fmla="*/ 1349694 w 2109280"/>
                <a:gd name="csY1929" fmla="*/ 727705 h 2230658"/>
                <a:gd name="csX1930" fmla="*/ 1344660 w 2109280"/>
                <a:gd name="csY1930" fmla="*/ 727705 h 2230658"/>
                <a:gd name="csX1931" fmla="*/ 1344660 w 2109280"/>
                <a:gd name="csY1931" fmla="*/ 726027 h 2230658"/>
                <a:gd name="csX1932" fmla="*/ 1340744 w 2109280"/>
                <a:gd name="csY1932" fmla="*/ 726027 h 2230658"/>
                <a:gd name="csX1933" fmla="*/ 1340744 w 2109280"/>
                <a:gd name="csY1933" fmla="*/ 724349 h 2230658"/>
                <a:gd name="csX1934" fmla="*/ 1339066 w 2109280"/>
                <a:gd name="csY1934" fmla="*/ 724349 h 2230658"/>
                <a:gd name="csX1935" fmla="*/ 1339066 w 2109280"/>
                <a:gd name="csY1935" fmla="*/ 722671 h 2230658"/>
                <a:gd name="csX1936" fmla="*/ 1331795 w 2109280"/>
                <a:gd name="csY1936" fmla="*/ 720433 h 2230658"/>
                <a:gd name="csX1937" fmla="*/ 1331795 w 2109280"/>
                <a:gd name="csY1937" fmla="*/ 717077 h 2230658"/>
                <a:gd name="csX1938" fmla="*/ 1333473 w 2109280"/>
                <a:gd name="csY1938" fmla="*/ 717077 h 2230658"/>
                <a:gd name="csX1939" fmla="*/ 1333473 w 2109280"/>
                <a:gd name="csY1939" fmla="*/ 711484 h 2230658"/>
                <a:gd name="csX1940" fmla="*/ 1337388 w 2109280"/>
                <a:gd name="csY1940" fmla="*/ 708128 h 2230658"/>
                <a:gd name="csX1941" fmla="*/ 1339066 w 2109280"/>
                <a:gd name="csY1941" fmla="*/ 708128 h 2230658"/>
                <a:gd name="csX1942" fmla="*/ 1340744 w 2109280"/>
                <a:gd name="csY1942" fmla="*/ 706450 h 2230658"/>
                <a:gd name="csX1943" fmla="*/ 1344660 w 2109280"/>
                <a:gd name="csY1943" fmla="*/ 708128 h 2230658"/>
                <a:gd name="csX1944" fmla="*/ 1344660 w 2109280"/>
                <a:gd name="csY1944" fmla="*/ 711484 h 2230658"/>
                <a:gd name="csX1945" fmla="*/ 1348016 w 2109280"/>
                <a:gd name="csY1945" fmla="*/ 715399 h 2230658"/>
                <a:gd name="csX1946" fmla="*/ 1349694 w 2109280"/>
                <a:gd name="csY1946" fmla="*/ 717077 h 2230658"/>
                <a:gd name="csX1947" fmla="*/ 1351372 w 2109280"/>
                <a:gd name="csY1947" fmla="*/ 717077 h 2230658"/>
                <a:gd name="csX1948" fmla="*/ 1351372 w 2109280"/>
                <a:gd name="csY1948" fmla="*/ 715399 h 2230658"/>
                <a:gd name="csX1949" fmla="*/ 1349694 w 2109280"/>
                <a:gd name="csY1949" fmla="*/ 711484 h 2230658"/>
                <a:gd name="csX1950" fmla="*/ 1346338 w 2109280"/>
                <a:gd name="csY1950" fmla="*/ 702534 h 2230658"/>
                <a:gd name="csX1951" fmla="*/ 1349694 w 2109280"/>
                <a:gd name="csY1951" fmla="*/ 702534 h 2230658"/>
                <a:gd name="csX1952" fmla="*/ 1356965 w 2109280"/>
                <a:gd name="csY1952" fmla="*/ 697500 h 2230658"/>
                <a:gd name="csX1953" fmla="*/ 1356965 w 2109280"/>
                <a:gd name="csY1953" fmla="*/ 699178 h 2230658"/>
                <a:gd name="csX1954" fmla="*/ 1361999 w 2109280"/>
                <a:gd name="csY1954" fmla="*/ 699178 h 2230658"/>
                <a:gd name="csX1955" fmla="*/ 1360321 w 2109280"/>
                <a:gd name="csY1955" fmla="*/ 697500 h 2230658"/>
                <a:gd name="csX1956" fmla="*/ 1360321 w 2109280"/>
                <a:gd name="csY1956" fmla="*/ 695822 h 2230658"/>
                <a:gd name="csX1957" fmla="*/ 1364237 w 2109280"/>
                <a:gd name="csY1957" fmla="*/ 691907 h 2230658"/>
                <a:gd name="csX1958" fmla="*/ 1365915 w 2109280"/>
                <a:gd name="csY1958" fmla="*/ 691907 h 2230658"/>
                <a:gd name="csX1959" fmla="*/ 1367593 w 2109280"/>
                <a:gd name="csY1959" fmla="*/ 690229 h 2230658"/>
                <a:gd name="csX1960" fmla="*/ 1369271 w 2109280"/>
                <a:gd name="csY1960" fmla="*/ 690229 h 2230658"/>
                <a:gd name="csX1961" fmla="*/ 1369271 w 2109280"/>
                <a:gd name="csY1961" fmla="*/ 688551 h 2230658"/>
                <a:gd name="csX1962" fmla="*/ 1373186 w 2109280"/>
                <a:gd name="csY1962" fmla="*/ 688551 h 2230658"/>
                <a:gd name="csX1963" fmla="*/ 1373186 w 2109280"/>
                <a:gd name="csY1963" fmla="*/ 686873 h 2230658"/>
                <a:gd name="csX1964" fmla="*/ 1374864 w 2109280"/>
                <a:gd name="csY1964" fmla="*/ 686873 h 2230658"/>
                <a:gd name="csX1965" fmla="*/ 1374864 w 2109280"/>
                <a:gd name="csY1965" fmla="*/ 685195 h 2230658"/>
                <a:gd name="csX1966" fmla="*/ 1378220 w 2109280"/>
                <a:gd name="csY1966" fmla="*/ 685195 h 2230658"/>
                <a:gd name="csX1967" fmla="*/ 1379898 w 2109280"/>
                <a:gd name="csY1967" fmla="*/ 682957 h 2230658"/>
                <a:gd name="csX1968" fmla="*/ 1383814 w 2109280"/>
                <a:gd name="csY1968" fmla="*/ 682957 h 2230658"/>
                <a:gd name="csX1969" fmla="*/ 1387170 w 2109280"/>
                <a:gd name="csY1969" fmla="*/ 679601 h 2230658"/>
                <a:gd name="csX1970" fmla="*/ 1387170 w 2109280"/>
                <a:gd name="csY1970" fmla="*/ 676245 h 2230658"/>
                <a:gd name="csX1971" fmla="*/ 1390526 w 2109280"/>
                <a:gd name="csY1971" fmla="*/ 676245 h 2230658"/>
                <a:gd name="csX1972" fmla="*/ 1390526 w 2109280"/>
                <a:gd name="csY1972" fmla="*/ 677923 h 2230658"/>
                <a:gd name="csX1973" fmla="*/ 1403391 w 2109280"/>
                <a:gd name="csY1973" fmla="*/ 677923 h 2230658"/>
                <a:gd name="csX1974" fmla="*/ 1403391 w 2109280"/>
                <a:gd name="csY1974" fmla="*/ 676245 h 2230658"/>
                <a:gd name="csX1975" fmla="*/ 1412340 w 2109280"/>
                <a:gd name="csY1975" fmla="*/ 676245 h 2230658"/>
                <a:gd name="csX1976" fmla="*/ 1414018 w 2109280"/>
                <a:gd name="csY1976" fmla="*/ 677923 h 2230658"/>
                <a:gd name="csX1977" fmla="*/ 1417374 w 2109280"/>
                <a:gd name="csY1977" fmla="*/ 677923 h 2230658"/>
                <a:gd name="csX1978" fmla="*/ 1421290 w 2109280"/>
                <a:gd name="csY1978" fmla="*/ 679601 h 2230658"/>
                <a:gd name="csX1979" fmla="*/ 1421290 w 2109280"/>
                <a:gd name="csY1979" fmla="*/ 682957 h 2230658"/>
                <a:gd name="csX1980" fmla="*/ 1422968 w 2109280"/>
                <a:gd name="csY1980" fmla="*/ 686873 h 2230658"/>
                <a:gd name="csX1981" fmla="*/ 1424646 w 2109280"/>
                <a:gd name="csY1981" fmla="*/ 686873 h 2230658"/>
                <a:gd name="csX1982" fmla="*/ 1426324 w 2109280"/>
                <a:gd name="csY1982" fmla="*/ 688551 h 2230658"/>
                <a:gd name="csX1983" fmla="*/ 1426324 w 2109280"/>
                <a:gd name="csY1983" fmla="*/ 695822 h 2230658"/>
                <a:gd name="csX1984" fmla="*/ 1428002 w 2109280"/>
                <a:gd name="csY1984" fmla="*/ 697500 h 2230658"/>
                <a:gd name="csX1985" fmla="*/ 1428002 w 2109280"/>
                <a:gd name="csY1985" fmla="*/ 717077 h 2230658"/>
                <a:gd name="csX1986" fmla="*/ 1431917 w 2109280"/>
                <a:gd name="csY1986" fmla="*/ 720433 h 2230658"/>
                <a:gd name="csX1987" fmla="*/ 1435273 w 2109280"/>
                <a:gd name="csY1987" fmla="*/ 720433 h 2230658"/>
                <a:gd name="csX1988" fmla="*/ 1435273 w 2109280"/>
                <a:gd name="csY1988" fmla="*/ 722671 h 2230658"/>
                <a:gd name="csX1989" fmla="*/ 1440867 w 2109280"/>
                <a:gd name="csY1989" fmla="*/ 724349 h 2230658"/>
                <a:gd name="csX1990" fmla="*/ 1440867 w 2109280"/>
                <a:gd name="csY1990" fmla="*/ 726027 h 2230658"/>
                <a:gd name="csX1991" fmla="*/ 1442545 w 2109280"/>
                <a:gd name="csY1991" fmla="*/ 726027 h 2230658"/>
                <a:gd name="csX1992" fmla="*/ 1442545 w 2109280"/>
                <a:gd name="csY1992" fmla="*/ 727705 h 2230658"/>
                <a:gd name="csX1993" fmla="*/ 1444223 w 2109280"/>
                <a:gd name="csY1993" fmla="*/ 727705 h 2230658"/>
                <a:gd name="csX1994" fmla="*/ 1444223 w 2109280"/>
                <a:gd name="csY1994" fmla="*/ 733298 h 2230658"/>
                <a:gd name="csX1995" fmla="*/ 1442545 w 2109280"/>
                <a:gd name="csY1995" fmla="*/ 733298 h 2230658"/>
                <a:gd name="csX1996" fmla="*/ 1442545 w 2109280"/>
                <a:gd name="csY1996" fmla="*/ 736654 h 2230658"/>
                <a:gd name="csX1997" fmla="*/ 1440867 w 2109280"/>
                <a:gd name="csY1997" fmla="*/ 738332 h 2230658"/>
                <a:gd name="csX1998" fmla="*/ 1440867 w 2109280"/>
                <a:gd name="csY1998" fmla="*/ 745604 h 2230658"/>
                <a:gd name="csX1999" fmla="*/ 1444223 w 2109280"/>
                <a:gd name="csY1999" fmla="*/ 745604 h 2230658"/>
                <a:gd name="csX2000" fmla="*/ 1444223 w 2109280"/>
                <a:gd name="csY2000" fmla="*/ 751197 h 2230658"/>
                <a:gd name="csX2001" fmla="*/ 1445901 w 2109280"/>
                <a:gd name="csY2001" fmla="*/ 752875 h 2230658"/>
                <a:gd name="csX2002" fmla="*/ 1447579 w 2109280"/>
                <a:gd name="csY2002" fmla="*/ 752875 h 2230658"/>
                <a:gd name="csX2003" fmla="*/ 1447579 w 2109280"/>
                <a:gd name="csY2003" fmla="*/ 754553 h 2230658"/>
                <a:gd name="csX2004" fmla="*/ 1449816 w 2109280"/>
                <a:gd name="csY2004" fmla="*/ 756231 h 2230658"/>
                <a:gd name="csX2005" fmla="*/ 1449816 w 2109280"/>
                <a:gd name="csY2005" fmla="*/ 757909 h 2230658"/>
                <a:gd name="csX2006" fmla="*/ 1451494 w 2109280"/>
                <a:gd name="csY2006" fmla="*/ 759587 h 2230658"/>
                <a:gd name="csX2007" fmla="*/ 1449816 w 2109280"/>
                <a:gd name="csY2007" fmla="*/ 759587 h 2230658"/>
                <a:gd name="csX2008" fmla="*/ 1449816 w 2109280"/>
                <a:gd name="csY2008" fmla="*/ 761825 h 2230658"/>
                <a:gd name="csX2009" fmla="*/ 1447579 w 2109280"/>
                <a:gd name="csY2009" fmla="*/ 761825 h 2230658"/>
                <a:gd name="csX2010" fmla="*/ 1447579 w 2109280"/>
                <a:gd name="csY2010" fmla="*/ 763503 h 2230658"/>
                <a:gd name="csX2011" fmla="*/ 1445901 w 2109280"/>
                <a:gd name="csY2011" fmla="*/ 763503 h 2230658"/>
                <a:gd name="csX2012" fmla="*/ 1445901 w 2109280"/>
                <a:gd name="csY2012" fmla="*/ 765181 h 2230658"/>
                <a:gd name="csX2013" fmla="*/ 1444223 w 2109280"/>
                <a:gd name="csY2013" fmla="*/ 765181 h 2230658"/>
                <a:gd name="csX2014" fmla="*/ 1444223 w 2109280"/>
                <a:gd name="csY2014" fmla="*/ 772452 h 2230658"/>
                <a:gd name="csX2015" fmla="*/ 1442545 w 2109280"/>
                <a:gd name="csY2015" fmla="*/ 772452 h 2230658"/>
                <a:gd name="csX2016" fmla="*/ 1436951 w 2109280"/>
                <a:gd name="csY2016" fmla="*/ 775808 h 2230658"/>
                <a:gd name="csX2017" fmla="*/ 1433595 w 2109280"/>
                <a:gd name="csY2017" fmla="*/ 781402 h 2230658"/>
                <a:gd name="csX2018" fmla="*/ 1433595 w 2109280"/>
                <a:gd name="csY2018" fmla="*/ 783080 h 2230658"/>
                <a:gd name="csX2019" fmla="*/ 1431917 w 2109280"/>
                <a:gd name="csY2019" fmla="*/ 783080 h 2230658"/>
                <a:gd name="csX2020" fmla="*/ 1431917 w 2109280"/>
                <a:gd name="csY2020" fmla="*/ 786436 h 2230658"/>
                <a:gd name="csX2021" fmla="*/ 1430239 w 2109280"/>
                <a:gd name="csY2021" fmla="*/ 786436 h 2230658"/>
                <a:gd name="csX2022" fmla="*/ 1428002 w 2109280"/>
                <a:gd name="csY2022" fmla="*/ 790351 h 2230658"/>
                <a:gd name="csX2023" fmla="*/ 1428002 w 2109280"/>
                <a:gd name="csY2023" fmla="*/ 793707 h 2230658"/>
                <a:gd name="csX2024" fmla="*/ 1430239 w 2109280"/>
                <a:gd name="csY2024" fmla="*/ 790351 h 2230658"/>
                <a:gd name="csX2025" fmla="*/ 1431917 w 2109280"/>
                <a:gd name="csY2025" fmla="*/ 790351 h 2230658"/>
                <a:gd name="csX2026" fmla="*/ 1431917 w 2109280"/>
                <a:gd name="csY2026" fmla="*/ 788114 h 2230658"/>
                <a:gd name="csX2027" fmla="*/ 1433595 w 2109280"/>
                <a:gd name="csY2027" fmla="*/ 788114 h 2230658"/>
                <a:gd name="csX2028" fmla="*/ 1433595 w 2109280"/>
                <a:gd name="csY2028" fmla="*/ 786436 h 2230658"/>
                <a:gd name="csX2029" fmla="*/ 1436951 w 2109280"/>
                <a:gd name="csY2029" fmla="*/ 783080 h 2230658"/>
                <a:gd name="csX2030" fmla="*/ 1438629 w 2109280"/>
                <a:gd name="csY2030" fmla="*/ 781402 h 2230658"/>
                <a:gd name="csX2031" fmla="*/ 1438629 w 2109280"/>
                <a:gd name="csY2031" fmla="*/ 779724 h 2230658"/>
                <a:gd name="csX2032" fmla="*/ 1440867 w 2109280"/>
                <a:gd name="csY2032" fmla="*/ 779724 h 2230658"/>
                <a:gd name="csX2033" fmla="*/ 1444223 w 2109280"/>
                <a:gd name="csY2033" fmla="*/ 775808 h 2230658"/>
                <a:gd name="csX2034" fmla="*/ 1444223 w 2109280"/>
                <a:gd name="csY2034" fmla="*/ 788114 h 2230658"/>
                <a:gd name="csX2035" fmla="*/ 1440867 w 2109280"/>
                <a:gd name="csY2035" fmla="*/ 788114 h 2230658"/>
                <a:gd name="csX2036" fmla="*/ 1440867 w 2109280"/>
                <a:gd name="csY2036" fmla="*/ 792029 h 2230658"/>
                <a:gd name="csX2037" fmla="*/ 1438629 w 2109280"/>
                <a:gd name="csY2037" fmla="*/ 792029 h 2230658"/>
                <a:gd name="csX2038" fmla="*/ 1438629 w 2109280"/>
                <a:gd name="csY2038" fmla="*/ 793707 h 2230658"/>
                <a:gd name="csX2039" fmla="*/ 1436951 w 2109280"/>
                <a:gd name="csY2039" fmla="*/ 795385 h 2230658"/>
                <a:gd name="csX2040" fmla="*/ 1436951 w 2109280"/>
                <a:gd name="csY2040" fmla="*/ 797063 h 2230658"/>
                <a:gd name="csX2041" fmla="*/ 1435273 w 2109280"/>
                <a:gd name="csY2041" fmla="*/ 797063 h 2230658"/>
                <a:gd name="csX2042" fmla="*/ 1435273 w 2109280"/>
                <a:gd name="csY2042" fmla="*/ 800979 h 2230658"/>
                <a:gd name="csX2043" fmla="*/ 1433595 w 2109280"/>
                <a:gd name="csY2043" fmla="*/ 800979 h 2230658"/>
                <a:gd name="csX2044" fmla="*/ 1433595 w 2109280"/>
                <a:gd name="csY2044" fmla="*/ 802657 h 2230658"/>
                <a:gd name="csX2045" fmla="*/ 1435273 w 2109280"/>
                <a:gd name="csY2045" fmla="*/ 802657 h 2230658"/>
                <a:gd name="csX2046" fmla="*/ 1435273 w 2109280"/>
                <a:gd name="csY2046" fmla="*/ 804335 h 2230658"/>
                <a:gd name="csX2047" fmla="*/ 1436951 w 2109280"/>
                <a:gd name="csY2047" fmla="*/ 806013 h 2230658"/>
                <a:gd name="csX2048" fmla="*/ 1438629 w 2109280"/>
                <a:gd name="csY2048" fmla="*/ 806013 h 2230658"/>
                <a:gd name="csX2049" fmla="*/ 1440867 w 2109280"/>
                <a:gd name="csY2049" fmla="*/ 808250 h 2230658"/>
                <a:gd name="csX2050" fmla="*/ 1440867 w 2109280"/>
                <a:gd name="csY2050" fmla="*/ 809928 h 2230658"/>
                <a:gd name="csX2051" fmla="*/ 1438629 w 2109280"/>
                <a:gd name="csY2051" fmla="*/ 809928 h 2230658"/>
                <a:gd name="csX2052" fmla="*/ 1431917 w 2109280"/>
                <a:gd name="csY2052" fmla="*/ 809928 h 2230658"/>
                <a:gd name="csX2053" fmla="*/ 1431917 w 2109280"/>
                <a:gd name="csY2053" fmla="*/ 811606 h 2230658"/>
                <a:gd name="csX2054" fmla="*/ 1431917 w 2109280"/>
                <a:gd name="csY2054" fmla="*/ 811606 h 2230658"/>
                <a:gd name="csX2055" fmla="*/ 1431917 w 2109280"/>
                <a:gd name="csY2055" fmla="*/ 813284 h 2230658"/>
                <a:gd name="csX2056" fmla="*/ 1430239 w 2109280"/>
                <a:gd name="csY2056" fmla="*/ 813284 h 2230658"/>
                <a:gd name="csX2057" fmla="*/ 1430239 w 2109280"/>
                <a:gd name="csY2057" fmla="*/ 814962 h 2230658"/>
                <a:gd name="csX2058" fmla="*/ 1436951 w 2109280"/>
                <a:gd name="csY2058" fmla="*/ 814962 h 2230658"/>
                <a:gd name="csX2059" fmla="*/ 1435273 w 2109280"/>
                <a:gd name="csY2059" fmla="*/ 818878 h 2230658"/>
                <a:gd name="csX2060" fmla="*/ 1435273 w 2109280"/>
                <a:gd name="csY2060" fmla="*/ 820556 h 2230658"/>
                <a:gd name="csX2061" fmla="*/ 1436951 w 2109280"/>
                <a:gd name="csY2061" fmla="*/ 823912 h 2230658"/>
                <a:gd name="csX2062" fmla="*/ 1438629 w 2109280"/>
                <a:gd name="csY2062" fmla="*/ 822234 h 2230658"/>
                <a:gd name="csX2063" fmla="*/ 1438629 w 2109280"/>
                <a:gd name="csY2063" fmla="*/ 818878 h 2230658"/>
                <a:gd name="csX2064" fmla="*/ 1440867 w 2109280"/>
                <a:gd name="csY2064" fmla="*/ 818878 h 2230658"/>
                <a:gd name="csX2065" fmla="*/ 1440867 w 2109280"/>
                <a:gd name="csY2065" fmla="*/ 816640 h 2230658"/>
                <a:gd name="csX2066" fmla="*/ 1444223 w 2109280"/>
                <a:gd name="csY2066" fmla="*/ 816640 h 2230658"/>
                <a:gd name="csX2067" fmla="*/ 1444223 w 2109280"/>
                <a:gd name="csY2067" fmla="*/ 814962 h 2230658"/>
                <a:gd name="csX2068" fmla="*/ 1447579 w 2109280"/>
                <a:gd name="csY2068" fmla="*/ 814962 h 2230658"/>
                <a:gd name="csX2069" fmla="*/ 1447579 w 2109280"/>
                <a:gd name="csY2069" fmla="*/ 809928 h 2230658"/>
                <a:gd name="csX2070" fmla="*/ 1445901 w 2109280"/>
                <a:gd name="csY2070" fmla="*/ 808250 h 2230658"/>
                <a:gd name="csX2071" fmla="*/ 1445901 w 2109280"/>
                <a:gd name="csY2071" fmla="*/ 804335 h 2230658"/>
                <a:gd name="csX2072" fmla="*/ 1447579 w 2109280"/>
                <a:gd name="csY2072" fmla="*/ 804335 h 2230658"/>
                <a:gd name="csX2073" fmla="*/ 1447579 w 2109280"/>
                <a:gd name="csY2073" fmla="*/ 800979 h 2230658"/>
                <a:gd name="csX2074" fmla="*/ 1449816 w 2109280"/>
                <a:gd name="csY2074" fmla="*/ 800979 h 2230658"/>
                <a:gd name="csX2075" fmla="*/ 1449816 w 2109280"/>
                <a:gd name="csY2075" fmla="*/ 797063 h 2230658"/>
                <a:gd name="csX2076" fmla="*/ 1447579 w 2109280"/>
                <a:gd name="csY2076" fmla="*/ 797063 h 2230658"/>
                <a:gd name="csX2077" fmla="*/ 1449816 w 2109280"/>
                <a:gd name="csY2077" fmla="*/ 795385 h 2230658"/>
                <a:gd name="csX2078" fmla="*/ 1449816 w 2109280"/>
                <a:gd name="csY2078" fmla="*/ 793707 h 2230658"/>
                <a:gd name="csX2079" fmla="*/ 1451494 w 2109280"/>
                <a:gd name="csY2079" fmla="*/ 793707 h 2230658"/>
                <a:gd name="csX2080" fmla="*/ 1451494 w 2109280"/>
                <a:gd name="csY2080" fmla="*/ 792029 h 2230658"/>
                <a:gd name="csX2081" fmla="*/ 1453172 w 2109280"/>
                <a:gd name="csY2081" fmla="*/ 792029 h 2230658"/>
                <a:gd name="csX2082" fmla="*/ 1453172 w 2109280"/>
                <a:gd name="csY2082" fmla="*/ 788114 h 2230658"/>
                <a:gd name="csX2083" fmla="*/ 1454850 w 2109280"/>
                <a:gd name="csY2083" fmla="*/ 786436 h 2230658"/>
                <a:gd name="csX2084" fmla="*/ 1458766 w 2109280"/>
                <a:gd name="csY2084" fmla="*/ 784758 h 2230658"/>
                <a:gd name="csX2085" fmla="*/ 1458766 w 2109280"/>
                <a:gd name="csY2085" fmla="*/ 783080 h 2230658"/>
                <a:gd name="csX2086" fmla="*/ 1458766 w 2109280"/>
                <a:gd name="csY2086" fmla="*/ 783080 h 2230658"/>
                <a:gd name="csX2087" fmla="*/ 1458766 w 2109280"/>
                <a:gd name="csY2087" fmla="*/ 779724 h 2230658"/>
                <a:gd name="csX2088" fmla="*/ 1463800 w 2109280"/>
                <a:gd name="csY2088" fmla="*/ 779724 h 2230658"/>
                <a:gd name="csX2089" fmla="*/ 1463800 w 2109280"/>
                <a:gd name="csY2089" fmla="*/ 781402 h 2230658"/>
                <a:gd name="csX2090" fmla="*/ 1462122 w 2109280"/>
                <a:gd name="csY2090" fmla="*/ 781402 h 2230658"/>
                <a:gd name="csX2091" fmla="*/ 1462122 w 2109280"/>
                <a:gd name="csY2091" fmla="*/ 786436 h 2230658"/>
                <a:gd name="csX2092" fmla="*/ 1463800 w 2109280"/>
                <a:gd name="csY2092" fmla="*/ 786436 h 2230658"/>
                <a:gd name="csX2093" fmla="*/ 1463800 w 2109280"/>
                <a:gd name="csY2093" fmla="*/ 788114 h 2230658"/>
                <a:gd name="csX2094" fmla="*/ 1465478 w 2109280"/>
                <a:gd name="csY2094" fmla="*/ 788114 h 2230658"/>
                <a:gd name="csX2095" fmla="*/ 1465478 w 2109280"/>
                <a:gd name="csY2095" fmla="*/ 792029 h 2230658"/>
                <a:gd name="csX2096" fmla="*/ 1467156 w 2109280"/>
                <a:gd name="csY2096" fmla="*/ 793707 h 2230658"/>
                <a:gd name="csX2097" fmla="*/ 1469393 w 2109280"/>
                <a:gd name="csY2097" fmla="*/ 793707 h 2230658"/>
                <a:gd name="csX2098" fmla="*/ 1469393 w 2109280"/>
                <a:gd name="csY2098" fmla="*/ 790351 h 2230658"/>
                <a:gd name="csX2099" fmla="*/ 1471071 w 2109280"/>
                <a:gd name="csY2099" fmla="*/ 790351 h 2230658"/>
                <a:gd name="csX2100" fmla="*/ 1471071 w 2109280"/>
                <a:gd name="csY2100" fmla="*/ 786436 h 2230658"/>
                <a:gd name="csX2101" fmla="*/ 1474427 w 2109280"/>
                <a:gd name="csY2101" fmla="*/ 786436 h 2230658"/>
                <a:gd name="csX2102" fmla="*/ 1474427 w 2109280"/>
                <a:gd name="csY2102" fmla="*/ 788114 h 2230658"/>
                <a:gd name="csX2103" fmla="*/ 1476105 w 2109280"/>
                <a:gd name="csY2103" fmla="*/ 788114 h 2230658"/>
                <a:gd name="csX2104" fmla="*/ 1476105 w 2109280"/>
                <a:gd name="csY2104" fmla="*/ 790351 h 2230658"/>
                <a:gd name="csX2105" fmla="*/ 1478343 w 2109280"/>
                <a:gd name="csY2105" fmla="*/ 792029 h 2230658"/>
                <a:gd name="csX2106" fmla="*/ 1478343 w 2109280"/>
                <a:gd name="csY2106" fmla="*/ 793707 h 2230658"/>
                <a:gd name="csX2107" fmla="*/ 1480021 w 2109280"/>
                <a:gd name="csY2107" fmla="*/ 795385 h 2230658"/>
                <a:gd name="csX2108" fmla="*/ 1480021 w 2109280"/>
                <a:gd name="csY2108" fmla="*/ 804335 h 2230658"/>
                <a:gd name="csX2109" fmla="*/ 1480021 w 2109280"/>
                <a:gd name="csY2109" fmla="*/ 804335 h 2230658"/>
                <a:gd name="csX2110" fmla="*/ 1478343 w 2109280"/>
                <a:gd name="csY2110" fmla="*/ 809928 h 2230658"/>
                <a:gd name="csX2111" fmla="*/ 1480021 w 2109280"/>
                <a:gd name="csY2111" fmla="*/ 809928 h 2230658"/>
                <a:gd name="csX2112" fmla="*/ 1478343 w 2109280"/>
                <a:gd name="csY2112" fmla="*/ 811606 h 2230658"/>
                <a:gd name="csX2113" fmla="*/ 1478343 w 2109280"/>
                <a:gd name="csY2113" fmla="*/ 813284 h 2230658"/>
                <a:gd name="csX2114" fmla="*/ 1476105 w 2109280"/>
                <a:gd name="csY2114" fmla="*/ 814962 h 2230658"/>
                <a:gd name="csX2115" fmla="*/ 1476105 w 2109280"/>
                <a:gd name="csY2115" fmla="*/ 818878 h 2230658"/>
                <a:gd name="csX2116" fmla="*/ 1478343 w 2109280"/>
                <a:gd name="csY2116" fmla="*/ 820556 h 2230658"/>
                <a:gd name="csX2117" fmla="*/ 1481699 w 2109280"/>
                <a:gd name="csY2117" fmla="*/ 820556 h 2230658"/>
                <a:gd name="csX2118" fmla="*/ 1483377 w 2109280"/>
                <a:gd name="csY2118" fmla="*/ 818878 h 2230658"/>
                <a:gd name="csX2119" fmla="*/ 1483377 w 2109280"/>
                <a:gd name="csY2119" fmla="*/ 816640 h 2230658"/>
                <a:gd name="csX2120" fmla="*/ 1481699 w 2109280"/>
                <a:gd name="csY2120" fmla="*/ 816640 h 2230658"/>
                <a:gd name="csX2121" fmla="*/ 1481699 w 2109280"/>
                <a:gd name="csY2121" fmla="*/ 811606 h 2230658"/>
                <a:gd name="csX2122" fmla="*/ 1483377 w 2109280"/>
                <a:gd name="csY2122" fmla="*/ 811606 h 2230658"/>
                <a:gd name="csX2123" fmla="*/ 1483377 w 2109280"/>
                <a:gd name="csY2123" fmla="*/ 804335 h 2230658"/>
                <a:gd name="csX2124" fmla="*/ 1483377 w 2109280"/>
                <a:gd name="csY2124" fmla="*/ 802657 h 2230658"/>
                <a:gd name="csX2125" fmla="*/ 1483377 w 2109280"/>
                <a:gd name="csY2125" fmla="*/ 799301 h 2230658"/>
                <a:gd name="csX2126" fmla="*/ 1483377 w 2109280"/>
                <a:gd name="csY2126" fmla="*/ 799301 h 2230658"/>
                <a:gd name="csX2127" fmla="*/ 1483377 w 2109280"/>
                <a:gd name="csY2127" fmla="*/ 797063 h 2230658"/>
                <a:gd name="csX2128" fmla="*/ 1485055 w 2109280"/>
                <a:gd name="csY2128" fmla="*/ 797063 h 2230658"/>
                <a:gd name="csX2129" fmla="*/ 1485055 w 2109280"/>
                <a:gd name="csY2129" fmla="*/ 793707 h 2230658"/>
                <a:gd name="csX2130" fmla="*/ 1483377 w 2109280"/>
                <a:gd name="csY2130" fmla="*/ 792029 h 2230658"/>
                <a:gd name="csX2131" fmla="*/ 1485055 w 2109280"/>
                <a:gd name="csY2131" fmla="*/ 790351 h 2230658"/>
                <a:gd name="csX2132" fmla="*/ 1488970 w 2109280"/>
                <a:gd name="csY2132" fmla="*/ 790351 h 2230658"/>
                <a:gd name="csX2133" fmla="*/ 1488970 w 2109280"/>
                <a:gd name="csY2133" fmla="*/ 788114 h 2230658"/>
                <a:gd name="csX2134" fmla="*/ 1490648 w 2109280"/>
                <a:gd name="csY2134" fmla="*/ 788114 h 2230658"/>
                <a:gd name="csX2135" fmla="*/ 1492326 w 2109280"/>
                <a:gd name="csY2135" fmla="*/ 792029 h 2230658"/>
                <a:gd name="csX2136" fmla="*/ 1495682 w 2109280"/>
                <a:gd name="csY2136" fmla="*/ 792029 h 2230658"/>
                <a:gd name="csX2137" fmla="*/ 1495682 w 2109280"/>
                <a:gd name="csY2137" fmla="*/ 793707 h 2230658"/>
                <a:gd name="csX2138" fmla="*/ 1499598 w 2109280"/>
                <a:gd name="csY2138" fmla="*/ 792029 h 2230658"/>
                <a:gd name="csX2139" fmla="*/ 1499598 w 2109280"/>
                <a:gd name="csY2139" fmla="*/ 790351 h 2230658"/>
                <a:gd name="csX2140" fmla="*/ 1494004 w 2109280"/>
                <a:gd name="csY2140" fmla="*/ 788114 h 2230658"/>
                <a:gd name="csX2141" fmla="*/ 1494004 w 2109280"/>
                <a:gd name="csY2141" fmla="*/ 786436 h 2230658"/>
                <a:gd name="csX2142" fmla="*/ 1492326 w 2109280"/>
                <a:gd name="csY2142" fmla="*/ 786436 h 2230658"/>
                <a:gd name="csX2143" fmla="*/ 1492326 w 2109280"/>
                <a:gd name="csY2143" fmla="*/ 783080 h 2230658"/>
                <a:gd name="csX2144" fmla="*/ 1490648 w 2109280"/>
                <a:gd name="csY2144" fmla="*/ 783080 h 2230658"/>
                <a:gd name="csX2145" fmla="*/ 1490648 w 2109280"/>
                <a:gd name="csY2145" fmla="*/ 779724 h 2230658"/>
                <a:gd name="csX2146" fmla="*/ 1492326 w 2109280"/>
                <a:gd name="csY2146" fmla="*/ 779724 h 2230658"/>
                <a:gd name="csX2147" fmla="*/ 1490648 w 2109280"/>
                <a:gd name="csY2147" fmla="*/ 779724 h 2230658"/>
                <a:gd name="csX2148" fmla="*/ 1490648 w 2109280"/>
                <a:gd name="csY2148" fmla="*/ 777486 h 2230658"/>
                <a:gd name="csX2149" fmla="*/ 1492326 w 2109280"/>
                <a:gd name="csY2149" fmla="*/ 775808 h 2230658"/>
                <a:gd name="csX2150" fmla="*/ 1492326 w 2109280"/>
                <a:gd name="csY2150" fmla="*/ 774130 h 2230658"/>
                <a:gd name="csX2151" fmla="*/ 1494004 w 2109280"/>
                <a:gd name="csY2151" fmla="*/ 774130 h 2230658"/>
                <a:gd name="csX2152" fmla="*/ 1494004 w 2109280"/>
                <a:gd name="csY2152" fmla="*/ 770774 h 2230658"/>
                <a:gd name="csX2153" fmla="*/ 1495682 w 2109280"/>
                <a:gd name="csY2153" fmla="*/ 770774 h 2230658"/>
                <a:gd name="csX2154" fmla="*/ 1495682 w 2109280"/>
                <a:gd name="csY2154" fmla="*/ 768537 h 2230658"/>
                <a:gd name="csX2155" fmla="*/ 1497920 w 2109280"/>
                <a:gd name="csY2155" fmla="*/ 768537 h 2230658"/>
                <a:gd name="csX2156" fmla="*/ 1497920 w 2109280"/>
                <a:gd name="csY2156" fmla="*/ 766859 h 2230658"/>
                <a:gd name="csX2157" fmla="*/ 1499598 w 2109280"/>
                <a:gd name="csY2157" fmla="*/ 765181 h 2230658"/>
                <a:gd name="csX2158" fmla="*/ 1501276 w 2109280"/>
                <a:gd name="csY2158" fmla="*/ 765181 h 2230658"/>
                <a:gd name="csX2159" fmla="*/ 1501276 w 2109280"/>
                <a:gd name="csY2159" fmla="*/ 763503 h 2230658"/>
                <a:gd name="csX2160" fmla="*/ 1504632 w 2109280"/>
                <a:gd name="csY2160" fmla="*/ 763503 h 2230658"/>
                <a:gd name="csX2161" fmla="*/ 1504632 w 2109280"/>
                <a:gd name="csY2161" fmla="*/ 761825 h 2230658"/>
                <a:gd name="csX2162" fmla="*/ 1510225 w 2109280"/>
                <a:gd name="csY2162" fmla="*/ 761825 h 2230658"/>
                <a:gd name="csX2163" fmla="*/ 1510225 w 2109280"/>
                <a:gd name="csY2163" fmla="*/ 759587 h 2230658"/>
                <a:gd name="csX2164" fmla="*/ 1511903 w 2109280"/>
                <a:gd name="csY2164" fmla="*/ 759587 h 2230658"/>
                <a:gd name="csX2165" fmla="*/ 1511903 w 2109280"/>
                <a:gd name="csY2165" fmla="*/ 757909 h 2230658"/>
                <a:gd name="csX2166" fmla="*/ 1529802 w 2109280"/>
                <a:gd name="csY2166" fmla="*/ 757909 h 2230658"/>
                <a:gd name="csX2167" fmla="*/ 1529802 w 2109280"/>
                <a:gd name="csY2167" fmla="*/ 759587 h 2230658"/>
                <a:gd name="csX2168" fmla="*/ 1531480 w 2109280"/>
                <a:gd name="csY2168" fmla="*/ 759587 h 2230658"/>
                <a:gd name="csX2169" fmla="*/ 1533158 w 2109280"/>
                <a:gd name="csY2169" fmla="*/ 761825 h 2230658"/>
                <a:gd name="csX2170" fmla="*/ 1535396 w 2109280"/>
                <a:gd name="csY2170" fmla="*/ 761825 h 2230658"/>
                <a:gd name="csX2171" fmla="*/ 1535396 w 2109280"/>
                <a:gd name="csY2171" fmla="*/ 763503 h 2230658"/>
                <a:gd name="csX2172" fmla="*/ 1537074 w 2109280"/>
                <a:gd name="csY2172" fmla="*/ 763503 h 2230658"/>
                <a:gd name="csX2173" fmla="*/ 1535396 w 2109280"/>
                <a:gd name="csY2173" fmla="*/ 765181 h 2230658"/>
                <a:gd name="csX2174" fmla="*/ 1535396 w 2109280"/>
                <a:gd name="csY2174" fmla="*/ 766859 h 2230658"/>
                <a:gd name="csX2175" fmla="*/ 1538752 w 2109280"/>
                <a:gd name="csY2175" fmla="*/ 766859 h 2230658"/>
                <a:gd name="csX2176" fmla="*/ 1540430 w 2109280"/>
                <a:gd name="csY2176" fmla="*/ 768537 h 2230658"/>
                <a:gd name="csX2177" fmla="*/ 1546023 w 2109280"/>
                <a:gd name="csY2177" fmla="*/ 768537 h 2230658"/>
                <a:gd name="csX2178" fmla="*/ 1546023 w 2109280"/>
                <a:gd name="csY2178" fmla="*/ 770774 h 2230658"/>
                <a:gd name="csX2179" fmla="*/ 1547701 w 2109280"/>
                <a:gd name="csY2179" fmla="*/ 770774 h 2230658"/>
                <a:gd name="csX2180" fmla="*/ 1549379 w 2109280"/>
                <a:gd name="csY2180" fmla="*/ 774130 h 2230658"/>
                <a:gd name="csX2181" fmla="*/ 1551057 w 2109280"/>
                <a:gd name="csY2181" fmla="*/ 774130 h 2230658"/>
                <a:gd name="csX2182" fmla="*/ 1551057 w 2109280"/>
                <a:gd name="csY2182" fmla="*/ 770774 h 2230658"/>
                <a:gd name="csX2183" fmla="*/ 1556651 w 2109280"/>
                <a:gd name="csY2183" fmla="*/ 770774 h 2230658"/>
                <a:gd name="csX2184" fmla="*/ 1558329 w 2109280"/>
                <a:gd name="csY2184" fmla="*/ 772452 h 2230658"/>
                <a:gd name="csX2185" fmla="*/ 1560007 w 2109280"/>
                <a:gd name="csY2185" fmla="*/ 772452 h 2230658"/>
                <a:gd name="csX2186" fmla="*/ 1560007 w 2109280"/>
                <a:gd name="csY2186" fmla="*/ 774130 h 2230658"/>
                <a:gd name="csX2187" fmla="*/ 1563922 w 2109280"/>
                <a:gd name="csY2187" fmla="*/ 774130 h 2230658"/>
                <a:gd name="csX2188" fmla="*/ 1570634 w 2109280"/>
                <a:gd name="csY2188" fmla="*/ 779724 h 2230658"/>
                <a:gd name="csX2189" fmla="*/ 1570634 w 2109280"/>
                <a:gd name="csY2189" fmla="*/ 783080 h 2230658"/>
                <a:gd name="csX2190" fmla="*/ 1572871 w 2109280"/>
                <a:gd name="csY2190" fmla="*/ 786436 h 2230658"/>
                <a:gd name="csX2191" fmla="*/ 1572871 w 2109280"/>
                <a:gd name="csY2191" fmla="*/ 792029 h 2230658"/>
                <a:gd name="csX2192" fmla="*/ 1574550 w 2109280"/>
                <a:gd name="csY2192" fmla="*/ 792029 h 2230658"/>
                <a:gd name="csX2193" fmla="*/ 1576228 w 2109280"/>
                <a:gd name="csY2193" fmla="*/ 793707 h 2230658"/>
                <a:gd name="csX2194" fmla="*/ 1576228 w 2109280"/>
                <a:gd name="csY2194" fmla="*/ 797063 h 2230658"/>
                <a:gd name="csX2195" fmla="*/ 1577906 w 2109280"/>
                <a:gd name="csY2195" fmla="*/ 797063 h 2230658"/>
                <a:gd name="csX2196" fmla="*/ 1577906 w 2109280"/>
                <a:gd name="csY2196" fmla="*/ 799301 h 2230658"/>
                <a:gd name="csX2197" fmla="*/ 1576228 w 2109280"/>
                <a:gd name="csY2197" fmla="*/ 799301 h 2230658"/>
                <a:gd name="csX2198" fmla="*/ 1576228 w 2109280"/>
                <a:gd name="csY2198" fmla="*/ 800979 h 2230658"/>
                <a:gd name="csX2199" fmla="*/ 1572871 w 2109280"/>
                <a:gd name="csY2199" fmla="*/ 804335 h 2230658"/>
                <a:gd name="csX2200" fmla="*/ 1572871 w 2109280"/>
                <a:gd name="csY2200" fmla="*/ 806013 h 2230658"/>
                <a:gd name="csX2201" fmla="*/ 1570634 w 2109280"/>
                <a:gd name="csY2201" fmla="*/ 806013 h 2230658"/>
                <a:gd name="csX2202" fmla="*/ 1570634 w 2109280"/>
                <a:gd name="csY2202" fmla="*/ 808250 h 2230658"/>
                <a:gd name="csX2203" fmla="*/ 1572871 w 2109280"/>
                <a:gd name="csY2203" fmla="*/ 808250 h 2230658"/>
                <a:gd name="csX2204" fmla="*/ 1576228 w 2109280"/>
                <a:gd name="csY2204" fmla="*/ 808250 h 2230658"/>
                <a:gd name="csX2205" fmla="*/ 1577906 w 2109280"/>
                <a:gd name="csY2205" fmla="*/ 809928 h 2230658"/>
                <a:gd name="csX2206" fmla="*/ 1585177 w 2109280"/>
                <a:gd name="csY2206" fmla="*/ 809928 h 2230658"/>
                <a:gd name="csX2207" fmla="*/ 1586855 w 2109280"/>
                <a:gd name="csY2207" fmla="*/ 811606 h 2230658"/>
                <a:gd name="csX2208" fmla="*/ 1588533 w 2109280"/>
                <a:gd name="csY2208" fmla="*/ 809928 h 2230658"/>
                <a:gd name="csX2209" fmla="*/ 1590211 w 2109280"/>
                <a:gd name="csY2209" fmla="*/ 811606 h 2230658"/>
                <a:gd name="csX2210" fmla="*/ 1594127 w 2109280"/>
                <a:gd name="csY2210" fmla="*/ 811606 h 2230658"/>
                <a:gd name="csX2211" fmla="*/ 1594127 w 2109280"/>
                <a:gd name="csY2211" fmla="*/ 814962 h 2230658"/>
                <a:gd name="csX2212" fmla="*/ 1595805 w 2109280"/>
                <a:gd name="csY2212" fmla="*/ 814962 h 2230658"/>
                <a:gd name="csX2213" fmla="*/ 1595805 w 2109280"/>
                <a:gd name="csY2213" fmla="*/ 823912 h 2230658"/>
                <a:gd name="csX2214" fmla="*/ 1594127 w 2109280"/>
                <a:gd name="csY2214" fmla="*/ 823912 h 2230658"/>
                <a:gd name="csX2215" fmla="*/ 1594127 w 2109280"/>
                <a:gd name="csY2215" fmla="*/ 825590 h 2230658"/>
                <a:gd name="csX2216" fmla="*/ 1595805 w 2109280"/>
                <a:gd name="csY2216" fmla="*/ 825590 h 2230658"/>
                <a:gd name="csX2217" fmla="*/ 1595805 w 2109280"/>
                <a:gd name="csY2217" fmla="*/ 827827 h 2230658"/>
                <a:gd name="csX2218" fmla="*/ 1594127 w 2109280"/>
                <a:gd name="csY2218" fmla="*/ 827827 h 2230658"/>
                <a:gd name="csX2219" fmla="*/ 1594127 w 2109280"/>
                <a:gd name="csY2219" fmla="*/ 831183 h 2230658"/>
                <a:gd name="csX2220" fmla="*/ 1592448 w 2109280"/>
                <a:gd name="csY2220" fmla="*/ 831183 h 2230658"/>
                <a:gd name="csX2221" fmla="*/ 1592448 w 2109280"/>
                <a:gd name="csY2221" fmla="*/ 832861 h 2230658"/>
                <a:gd name="csX2222" fmla="*/ 1586855 w 2109280"/>
                <a:gd name="csY2222" fmla="*/ 832861 h 2230658"/>
                <a:gd name="csX2223" fmla="*/ 1586855 w 2109280"/>
                <a:gd name="csY2223" fmla="*/ 831183 h 2230658"/>
                <a:gd name="csX2224" fmla="*/ 1585177 w 2109280"/>
                <a:gd name="csY2224" fmla="*/ 831183 h 2230658"/>
                <a:gd name="csX2225" fmla="*/ 1585177 w 2109280"/>
                <a:gd name="csY2225" fmla="*/ 834539 h 2230658"/>
                <a:gd name="csX2226" fmla="*/ 1583499 w 2109280"/>
                <a:gd name="csY2226" fmla="*/ 834539 h 2230658"/>
                <a:gd name="csX2227" fmla="*/ 1583499 w 2109280"/>
                <a:gd name="csY2227" fmla="*/ 836777 h 2230658"/>
                <a:gd name="csX2228" fmla="*/ 1579584 w 2109280"/>
                <a:gd name="csY2228" fmla="*/ 836777 h 2230658"/>
                <a:gd name="csX2229" fmla="*/ 1577906 w 2109280"/>
                <a:gd name="csY2229" fmla="*/ 838455 h 2230658"/>
                <a:gd name="csX2230" fmla="*/ 1577906 w 2109280"/>
                <a:gd name="csY2230" fmla="*/ 840133 h 2230658"/>
                <a:gd name="csX2231" fmla="*/ 1577906 w 2109280"/>
                <a:gd name="csY2231" fmla="*/ 841811 h 2230658"/>
                <a:gd name="csX2232" fmla="*/ 1583499 w 2109280"/>
                <a:gd name="csY2232" fmla="*/ 841811 h 2230658"/>
                <a:gd name="csX2233" fmla="*/ 1585177 w 2109280"/>
                <a:gd name="csY2233" fmla="*/ 843489 h 2230658"/>
                <a:gd name="csX2234" fmla="*/ 1583499 w 2109280"/>
                <a:gd name="csY2234" fmla="*/ 845167 h 2230658"/>
                <a:gd name="csX2235" fmla="*/ 1585177 w 2109280"/>
                <a:gd name="csY2235" fmla="*/ 847404 h 2230658"/>
                <a:gd name="csX2236" fmla="*/ 1586855 w 2109280"/>
                <a:gd name="csY2236" fmla="*/ 847404 h 2230658"/>
                <a:gd name="csX2237" fmla="*/ 1586855 w 2109280"/>
                <a:gd name="csY2237" fmla="*/ 845167 h 2230658"/>
                <a:gd name="csX2238" fmla="*/ 1588533 w 2109280"/>
                <a:gd name="csY2238" fmla="*/ 843489 h 2230658"/>
                <a:gd name="csX2239" fmla="*/ 1588533 w 2109280"/>
                <a:gd name="csY2239" fmla="*/ 841811 h 2230658"/>
                <a:gd name="csX2240" fmla="*/ 1590211 w 2109280"/>
                <a:gd name="csY2240" fmla="*/ 841811 h 2230658"/>
                <a:gd name="csX2241" fmla="*/ 1590211 w 2109280"/>
                <a:gd name="csY2241" fmla="*/ 840133 h 2230658"/>
                <a:gd name="csX2242" fmla="*/ 1592448 w 2109280"/>
                <a:gd name="csY2242" fmla="*/ 840133 h 2230658"/>
                <a:gd name="csX2243" fmla="*/ 1592448 w 2109280"/>
                <a:gd name="csY2243" fmla="*/ 838455 h 2230658"/>
                <a:gd name="csX2244" fmla="*/ 1594127 w 2109280"/>
                <a:gd name="csY2244" fmla="*/ 838455 h 2230658"/>
                <a:gd name="csX2245" fmla="*/ 1594127 w 2109280"/>
                <a:gd name="csY2245" fmla="*/ 836777 h 2230658"/>
                <a:gd name="csX2246" fmla="*/ 1595805 w 2109280"/>
                <a:gd name="csY2246" fmla="*/ 836777 h 2230658"/>
                <a:gd name="csX2247" fmla="*/ 1597483 w 2109280"/>
                <a:gd name="csY2247" fmla="*/ 838455 h 2230658"/>
                <a:gd name="csX2248" fmla="*/ 1599161 w 2109280"/>
                <a:gd name="csY2248" fmla="*/ 838455 h 2230658"/>
                <a:gd name="csX2249" fmla="*/ 1599161 w 2109280"/>
                <a:gd name="csY2249" fmla="*/ 834539 h 2230658"/>
                <a:gd name="csX2250" fmla="*/ 1608110 w 2109280"/>
                <a:gd name="csY2250" fmla="*/ 834539 h 2230658"/>
                <a:gd name="csX2251" fmla="*/ 1608110 w 2109280"/>
                <a:gd name="csY2251" fmla="*/ 840133 h 2230658"/>
                <a:gd name="csX2252" fmla="*/ 1606432 w 2109280"/>
                <a:gd name="csY2252" fmla="*/ 840133 h 2230658"/>
                <a:gd name="csX2253" fmla="*/ 1606432 w 2109280"/>
                <a:gd name="csY2253" fmla="*/ 841811 h 2230658"/>
                <a:gd name="csX2254" fmla="*/ 1604754 w 2109280"/>
                <a:gd name="csY2254" fmla="*/ 841811 h 2230658"/>
                <a:gd name="csX2255" fmla="*/ 1603076 w 2109280"/>
                <a:gd name="csY2255" fmla="*/ 843489 h 2230658"/>
                <a:gd name="csX2256" fmla="*/ 1603076 w 2109280"/>
                <a:gd name="csY2256" fmla="*/ 847404 h 2230658"/>
                <a:gd name="csX2257" fmla="*/ 1601398 w 2109280"/>
                <a:gd name="csY2257" fmla="*/ 847404 h 2230658"/>
                <a:gd name="csX2258" fmla="*/ 1601398 w 2109280"/>
                <a:gd name="csY2258" fmla="*/ 852438 h 2230658"/>
                <a:gd name="csX2259" fmla="*/ 1599161 w 2109280"/>
                <a:gd name="csY2259" fmla="*/ 852438 h 2230658"/>
                <a:gd name="csX2260" fmla="*/ 1599161 w 2109280"/>
                <a:gd name="csY2260" fmla="*/ 858032 h 2230658"/>
                <a:gd name="csX2261" fmla="*/ 1599161 w 2109280"/>
                <a:gd name="csY2261" fmla="*/ 859710 h 2230658"/>
                <a:gd name="csX2262" fmla="*/ 1599161 w 2109280"/>
                <a:gd name="csY2262" fmla="*/ 861388 h 2230658"/>
                <a:gd name="csX2263" fmla="*/ 1601398 w 2109280"/>
                <a:gd name="csY2263" fmla="*/ 861388 h 2230658"/>
                <a:gd name="csX2264" fmla="*/ 1603076 w 2109280"/>
                <a:gd name="csY2264" fmla="*/ 854116 h 2230658"/>
                <a:gd name="csX2265" fmla="*/ 1604754 w 2109280"/>
                <a:gd name="csY2265" fmla="*/ 850760 h 2230658"/>
                <a:gd name="csX2266" fmla="*/ 1604754 w 2109280"/>
                <a:gd name="csY2266" fmla="*/ 849082 h 2230658"/>
                <a:gd name="csX2267" fmla="*/ 1608110 w 2109280"/>
                <a:gd name="csY2267" fmla="*/ 849082 h 2230658"/>
                <a:gd name="csX2268" fmla="*/ 1608110 w 2109280"/>
                <a:gd name="csY2268" fmla="*/ 852438 h 2230658"/>
                <a:gd name="csX2269" fmla="*/ 1608110 w 2109280"/>
                <a:gd name="csY2269" fmla="*/ 852438 h 2230658"/>
                <a:gd name="csX2270" fmla="*/ 1608110 w 2109280"/>
                <a:gd name="csY2270" fmla="*/ 866981 h 2230658"/>
                <a:gd name="csX2271" fmla="*/ 1608110 w 2109280"/>
                <a:gd name="csY2271" fmla="*/ 865303 h 2230658"/>
                <a:gd name="csX2272" fmla="*/ 1612025 w 2109280"/>
                <a:gd name="csY2272" fmla="*/ 865303 h 2230658"/>
                <a:gd name="csX2273" fmla="*/ 1612025 w 2109280"/>
                <a:gd name="csY2273" fmla="*/ 868659 h 2230658"/>
                <a:gd name="csX2274" fmla="*/ 1613704 w 2109280"/>
                <a:gd name="csY2274" fmla="*/ 868659 h 2230658"/>
                <a:gd name="csX2275" fmla="*/ 1613704 w 2109280"/>
                <a:gd name="csY2275" fmla="*/ 866981 h 2230658"/>
                <a:gd name="csX2276" fmla="*/ 1615382 w 2109280"/>
                <a:gd name="csY2276" fmla="*/ 866981 h 2230658"/>
                <a:gd name="csX2277" fmla="*/ 1617060 w 2109280"/>
                <a:gd name="csY2277" fmla="*/ 868659 h 2230658"/>
                <a:gd name="csX2278" fmla="*/ 1618738 w 2109280"/>
                <a:gd name="csY2278" fmla="*/ 868659 h 2230658"/>
                <a:gd name="csX2279" fmla="*/ 1618738 w 2109280"/>
                <a:gd name="csY2279" fmla="*/ 873693 h 2230658"/>
                <a:gd name="csX2280" fmla="*/ 1618738 w 2109280"/>
                <a:gd name="csY2280" fmla="*/ 875931 h 2230658"/>
                <a:gd name="csX2281" fmla="*/ 1622653 w 2109280"/>
                <a:gd name="csY2281" fmla="*/ 875931 h 2230658"/>
                <a:gd name="csX2282" fmla="*/ 1624331 w 2109280"/>
                <a:gd name="csY2282" fmla="*/ 870337 h 2230658"/>
                <a:gd name="csX2283" fmla="*/ 1624331 w 2109280"/>
                <a:gd name="csY2283" fmla="*/ 863066 h 2230658"/>
                <a:gd name="csX2284" fmla="*/ 1626009 w 2109280"/>
                <a:gd name="csY2284" fmla="*/ 863066 h 2230658"/>
                <a:gd name="csX2285" fmla="*/ 1627687 w 2109280"/>
                <a:gd name="csY2285" fmla="*/ 861388 h 2230658"/>
                <a:gd name="csX2286" fmla="*/ 1629924 w 2109280"/>
                <a:gd name="csY2286" fmla="*/ 861388 h 2230658"/>
                <a:gd name="csX2287" fmla="*/ 1629924 w 2109280"/>
                <a:gd name="csY2287" fmla="*/ 859710 h 2230658"/>
                <a:gd name="csX2288" fmla="*/ 1626009 w 2109280"/>
                <a:gd name="csY2288" fmla="*/ 856354 h 2230658"/>
                <a:gd name="csX2289" fmla="*/ 1626009 w 2109280"/>
                <a:gd name="csY2289" fmla="*/ 854116 h 2230658"/>
                <a:gd name="csX2290" fmla="*/ 1631602 w 2109280"/>
                <a:gd name="csY2290" fmla="*/ 854116 h 2230658"/>
                <a:gd name="csX2291" fmla="*/ 1631602 w 2109280"/>
                <a:gd name="csY2291" fmla="*/ 845167 h 2230658"/>
                <a:gd name="csX2292" fmla="*/ 1633281 w 2109280"/>
                <a:gd name="csY2292" fmla="*/ 845167 h 2230658"/>
                <a:gd name="csX2293" fmla="*/ 1633281 w 2109280"/>
                <a:gd name="csY2293" fmla="*/ 843489 h 2230658"/>
                <a:gd name="csX2294" fmla="*/ 1634958 w 2109280"/>
                <a:gd name="csY2294" fmla="*/ 843489 h 2230658"/>
                <a:gd name="csX2295" fmla="*/ 1634958 w 2109280"/>
                <a:gd name="csY2295" fmla="*/ 845167 h 2230658"/>
                <a:gd name="csX2296" fmla="*/ 1638315 w 2109280"/>
                <a:gd name="csY2296" fmla="*/ 845167 h 2230658"/>
                <a:gd name="csX2297" fmla="*/ 1638315 w 2109280"/>
                <a:gd name="csY2297" fmla="*/ 847404 h 2230658"/>
                <a:gd name="csX2298" fmla="*/ 1645586 w 2109280"/>
                <a:gd name="csY2298" fmla="*/ 850760 h 2230658"/>
                <a:gd name="csX2299" fmla="*/ 1649501 w 2109280"/>
                <a:gd name="csY2299" fmla="*/ 850760 h 2230658"/>
                <a:gd name="csX2300" fmla="*/ 1649501 w 2109280"/>
                <a:gd name="csY2300" fmla="*/ 852438 h 2230658"/>
                <a:gd name="csX2301" fmla="*/ 1652858 w 2109280"/>
                <a:gd name="csY2301" fmla="*/ 852438 h 2230658"/>
                <a:gd name="csX2302" fmla="*/ 1654535 w 2109280"/>
                <a:gd name="csY2302" fmla="*/ 854116 h 2230658"/>
                <a:gd name="csX2303" fmla="*/ 1656214 w 2109280"/>
                <a:gd name="csY2303" fmla="*/ 854116 h 2230658"/>
                <a:gd name="csX2304" fmla="*/ 1656214 w 2109280"/>
                <a:gd name="csY2304" fmla="*/ 856354 h 2230658"/>
                <a:gd name="csX2305" fmla="*/ 1660129 w 2109280"/>
                <a:gd name="csY2305" fmla="*/ 858032 h 2230658"/>
                <a:gd name="csX2306" fmla="*/ 1660129 w 2109280"/>
                <a:gd name="csY2306" fmla="*/ 863066 h 2230658"/>
                <a:gd name="csX2307" fmla="*/ 1661807 w 2109280"/>
                <a:gd name="csY2307" fmla="*/ 863066 h 2230658"/>
                <a:gd name="csX2308" fmla="*/ 1666841 w 2109280"/>
                <a:gd name="csY2308" fmla="*/ 875931 h 2230658"/>
                <a:gd name="csX2309" fmla="*/ 1663485 w 2109280"/>
                <a:gd name="csY2309" fmla="*/ 879287 h 2230658"/>
                <a:gd name="csX2310" fmla="*/ 1661807 w 2109280"/>
                <a:gd name="csY2310" fmla="*/ 879287 h 2230658"/>
                <a:gd name="csX2311" fmla="*/ 1660129 w 2109280"/>
                <a:gd name="csY2311" fmla="*/ 884880 h 2230658"/>
                <a:gd name="csX2312" fmla="*/ 1660129 w 2109280"/>
                <a:gd name="csY2312" fmla="*/ 888236 h 2230658"/>
                <a:gd name="csX2313" fmla="*/ 1656214 w 2109280"/>
                <a:gd name="csY2313" fmla="*/ 888236 h 2230658"/>
                <a:gd name="csX2314" fmla="*/ 1654535 w 2109280"/>
                <a:gd name="csY2314" fmla="*/ 886558 h 2230658"/>
                <a:gd name="csX2315" fmla="*/ 1652858 w 2109280"/>
                <a:gd name="csY2315" fmla="*/ 886558 h 2230658"/>
                <a:gd name="csX2316" fmla="*/ 1652858 w 2109280"/>
                <a:gd name="csY2316" fmla="*/ 884880 h 2230658"/>
                <a:gd name="csX2317" fmla="*/ 1647264 w 2109280"/>
                <a:gd name="csY2317" fmla="*/ 886558 h 2230658"/>
                <a:gd name="csX2318" fmla="*/ 1643908 w 2109280"/>
                <a:gd name="csY2318" fmla="*/ 886558 h 2230658"/>
                <a:gd name="csX2319" fmla="*/ 1643908 w 2109280"/>
                <a:gd name="csY2319" fmla="*/ 893830 h 2230658"/>
                <a:gd name="csX2320" fmla="*/ 1642230 w 2109280"/>
                <a:gd name="csY2320" fmla="*/ 893830 h 2230658"/>
                <a:gd name="csX2321" fmla="*/ 1642230 w 2109280"/>
                <a:gd name="csY2321" fmla="*/ 895508 h 2230658"/>
                <a:gd name="csX2322" fmla="*/ 1638315 w 2109280"/>
                <a:gd name="csY2322" fmla="*/ 895508 h 2230658"/>
                <a:gd name="csX2323" fmla="*/ 1638315 w 2109280"/>
                <a:gd name="csY2323" fmla="*/ 902220 h 2230658"/>
                <a:gd name="csX2324" fmla="*/ 1640552 w 2109280"/>
                <a:gd name="csY2324" fmla="*/ 902220 h 2230658"/>
                <a:gd name="csX2325" fmla="*/ 1642230 w 2109280"/>
                <a:gd name="csY2325" fmla="*/ 906135 h 2230658"/>
                <a:gd name="csX2326" fmla="*/ 1642230 w 2109280"/>
                <a:gd name="csY2326" fmla="*/ 907813 h 2230658"/>
                <a:gd name="csX2327" fmla="*/ 1649501 w 2109280"/>
                <a:gd name="csY2327" fmla="*/ 907813 h 2230658"/>
                <a:gd name="csX2328" fmla="*/ 1649501 w 2109280"/>
                <a:gd name="csY2328" fmla="*/ 906135 h 2230658"/>
                <a:gd name="csX2329" fmla="*/ 1652858 w 2109280"/>
                <a:gd name="csY2329" fmla="*/ 906135 h 2230658"/>
                <a:gd name="csX2330" fmla="*/ 1656214 w 2109280"/>
                <a:gd name="csY2330" fmla="*/ 902220 h 2230658"/>
                <a:gd name="csX2331" fmla="*/ 1658451 w 2109280"/>
                <a:gd name="csY2331" fmla="*/ 902220 h 2230658"/>
                <a:gd name="csX2332" fmla="*/ 1660129 w 2109280"/>
                <a:gd name="csY2332" fmla="*/ 900542 h 2230658"/>
                <a:gd name="csX2333" fmla="*/ 1665163 w 2109280"/>
                <a:gd name="csY2333" fmla="*/ 900542 h 2230658"/>
                <a:gd name="csX2334" fmla="*/ 1663485 w 2109280"/>
                <a:gd name="csY2334" fmla="*/ 898864 h 2230658"/>
                <a:gd name="csX2335" fmla="*/ 1665163 w 2109280"/>
                <a:gd name="csY2335" fmla="*/ 897186 h 2230658"/>
                <a:gd name="csX2336" fmla="*/ 1665163 w 2109280"/>
                <a:gd name="csY2336" fmla="*/ 891592 h 2230658"/>
                <a:gd name="csX2337" fmla="*/ 1666841 w 2109280"/>
                <a:gd name="csY2337" fmla="*/ 889914 h 2230658"/>
                <a:gd name="csX2338" fmla="*/ 1670756 w 2109280"/>
                <a:gd name="csY2338" fmla="*/ 889914 h 2230658"/>
                <a:gd name="csX2339" fmla="*/ 1670756 w 2109280"/>
                <a:gd name="csY2339" fmla="*/ 888236 h 2230658"/>
                <a:gd name="csX2340" fmla="*/ 1672435 w 2109280"/>
                <a:gd name="csY2340" fmla="*/ 888236 h 2230658"/>
                <a:gd name="csX2341" fmla="*/ 1672435 w 2109280"/>
                <a:gd name="csY2341" fmla="*/ 886558 h 2230658"/>
                <a:gd name="csX2342" fmla="*/ 1674112 w 2109280"/>
                <a:gd name="csY2342" fmla="*/ 886558 h 2230658"/>
                <a:gd name="csX2343" fmla="*/ 1674112 w 2109280"/>
                <a:gd name="csY2343" fmla="*/ 882643 h 2230658"/>
                <a:gd name="csX2344" fmla="*/ 1675791 w 2109280"/>
                <a:gd name="csY2344" fmla="*/ 882643 h 2230658"/>
                <a:gd name="csX2345" fmla="*/ 1675791 w 2109280"/>
                <a:gd name="csY2345" fmla="*/ 884880 h 2230658"/>
                <a:gd name="csX2346" fmla="*/ 1678028 w 2109280"/>
                <a:gd name="csY2346" fmla="*/ 884880 h 2230658"/>
                <a:gd name="csX2347" fmla="*/ 1678028 w 2109280"/>
                <a:gd name="csY2347" fmla="*/ 886558 h 2230658"/>
                <a:gd name="csX2348" fmla="*/ 1679706 w 2109280"/>
                <a:gd name="csY2348" fmla="*/ 888236 h 2230658"/>
                <a:gd name="csX2349" fmla="*/ 1679706 w 2109280"/>
                <a:gd name="csY2349" fmla="*/ 893830 h 2230658"/>
                <a:gd name="csX2350" fmla="*/ 1681384 w 2109280"/>
                <a:gd name="csY2350" fmla="*/ 893830 h 2230658"/>
                <a:gd name="csX2351" fmla="*/ 1681384 w 2109280"/>
                <a:gd name="csY2351" fmla="*/ 895508 h 2230658"/>
                <a:gd name="csX2352" fmla="*/ 1683062 w 2109280"/>
                <a:gd name="csY2352" fmla="*/ 897186 h 2230658"/>
                <a:gd name="csX2353" fmla="*/ 1683062 w 2109280"/>
                <a:gd name="csY2353" fmla="*/ 898864 h 2230658"/>
                <a:gd name="csX2354" fmla="*/ 1679706 w 2109280"/>
                <a:gd name="csY2354" fmla="*/ 900542 h 2230658"/>
                <a:gd name="csX2355" fmla="*/ 1679706 w 2109280"/>
                <a:gd name="csY2355" fmla="*/ 904457 h 2230658"/>
                <a:gd name="csX2356" fmla="*/ 1678028 w 2109280"/>
                <a:gd name="csY2356" fmla="*/ 904457 h 2230658"/>
                <a:gd name="csX2357" fmla="*/ 1678028 w 2109280"/>
                <a:gd name="csY2357" fmla="*/ 906135 h 2230658"/>
                <a:gd name="csX2358" fmla="*/ 1675791 w 2109280"/>
                <a:gd name="csY2358" fmla="*/ 907813 h 2230658"/>
                <a:gd name="csX2359" fmla="*/ 1675791 w 2109280"/>
                <a:gd name="csY2359" fmla="*/ 911169 h 2230658"/>
                <a:gd name="csX2360" fmla="*/ 1674112 w 2109280"/>
                <a:gd name="csY2360" fmla="*/ 911169 h 2230658"/>
                <a:gd name="csX2361" fmla="*/ 1670756 w 2109280"/>
                <a:gd name="csY2361" fmla="*/ 915085 h 2230658"/>
                <a:gd name="csX2362" fmla="*/ 1670756 w 2109280"/>
                <a:gd name="csY2362" fmla="*/ 916763 h 2230658"/>
                <a:gd name="csX2363" fmla="*/ 1666841 w 2109280"/>
                <a:gd name="csY2363" fmla="*/ 916763 h 2230658"/>
                <a:gd name="csX2364" fmla="*/ 1666841 w 2109280"/>
                <a:gd name="csY2364" fmla="*/ 922356 h 2230658"/>
                <a:gd name="csX2365" fmla="*/ 1661807 w 2109280"/>
                <a:gd name="csY2365" fmla="*/ 922356 h 2230658"/>
                <a:gd name="csX2366" fmla="*/ 1661807 w 2109280"/>
                <a:gd name="csY2366" fmla="*/ 924034 h 2230658"/>
                <a:gd name="csX2367" fmla="*/ 1665163 w 2109280"/>
                <a:gd name="csY2367" fmla="*/ 924034 h 2230658"/>
                <a:gd name="csX2368" fmla="*/ 1665163 w 2109280"/>
                <a:gd name="csY2368" fmla="*/ 939696 h 2230658"/>
                <a:gd name="csX2369" fmla="*/ 1666841 w 2109280"/>
                <a:gd name="csY2369" fmla="*/ 939696 h 2230658"/>
                <a:gd name="csX2370" fmla="*/ 1666841 w 2109280"/>
                <a:gd name="csY2370" fmla="*/ 930746 h 2230658"/>
                <a:gd name="csX2371" fmla="*/ 1669078 w 2109280"/>
                <a:gd name="csY2371" fmla="*/ 930746 h 2230658"/>
                <a:gd name="csX2372" fmla="*/ 1669078 w 2109280"/>
                <a:gd name="csY2372" fmla="*/ 925712 h 2230658"/>
                <a:gd name="csX2373" fmla="*/ 1669078 w 2109280"/>
                <a:gd name="csY2373" fmla="*/ 925712 h 2230658"/>
                <a:gd name="csX2374" fmla="*/ 1669078 w 2109280"/>
                <a:gd name="csY2374" fmla="*/ 924034 h 2230658"/>
                <a:gd name="csX2375" fmla="*/ 1670756 w 2109280"/>
                <a:gd name="csY2375" fmla="*/ 924034 h 2230658"/>
                <a:gd name="csX2376" fmla="*/ 1670756 w 2109280"/>
                <a:gd name="csY2376" fmla="*/ 918441 h 2230658"/>
                <a:gd name="csX2377" fmla="*/ 1674112 w 2109280"/>
                <a:gd name="csY2377" fmla="*/ 918441 h 2230658"/>
                <a:gd name="csX2378" fmla="*/ 1674112 w 2109280"/>
                <a:gd name="csY2378" fmla="*/ 916763 h 2230658"/>
                <a:gd name="csX2379" fmla="*/ 1678028 w 2109280"/>
                <a:gd name="csY2379" fmla="*/ 916763 h 2230658"/>
                <a:gd name="csX2380" fmla="*/ 1678028 w 2109280"/>
                <a:gd name="csY2380" fmla="*/ 915085 h 2230658"/>
                <a:gd name="csX2381" fmla="*/ 1681384 w 2109280"/>
                <a:gd name="csY2381" fmla="*/ 911169 h 2230658"/>
                <a:gd name="csX2382" fmla="*/ 1683062 w 2109280"/>
                <a:gd name="csY2382" fmla="*/ 911169 h 2230658"/>
                <a:gd name="csX2383" fmla="*/ 1684740 w 2109280"/>
                <a:gd name="csY2383" fmla="*/ 909491 h 2230658"/>
                <a:gd name="csX2384" fmla="*/ 1684740 w 2109280"/>
                <a:gd name="csY2384" fmla="*/ 907813 h 2230658"/>
                <a:gd name="csX2385" fmla="*/ 1690333 w 2109280"/>
                <a:gd name="csY2385" fmla="*/ 907813 h 2230658"/>
                <a:gd name="csX2386" fmla="*/ 1690333 w 2109280"/>
                <a:gd name="csY2386" fmla="*/ 906135 h 2230658"/>
                <a:gd name="csX2387" fmla="*/ 1692012 w 2109280"/>
                <a:gd name="csY2387" fmla="*/ 906135 h 2230658"/>
                <a:gd name="csX2388" fmla="*/ 1692012 w 2109280"/>
                <a:gd name="csY2388" fmla="*/ 904457 h 2230658"/>
                <a:gd name="csX2389" fmla="*/ 1695368 w 2109280"/>
                <a:gd name="csY2389" fmla="*/ 904457 h 2230658"/>
                <a:gd name="csX2390" fmla="*/ 1695368 w 2109280"/>
                <a:gd name="csY2390" fmla="*/ 902220 h 2230658"/>
                <a:gd name="csX2391" fmla="*/ 1697605 w 2109280"/>
                <a:gd name="csY2391" fmla="*/ 900542 h 2230658"/>
                <a:gd name="csX2392" fmla="*/ 1699283 w 2109280"/>
                <a:gd name="csY2392" fmla="*/ 902220 h 2230658"/>
                <a:gd name="csX2393" fmla="*/ 1700961 w 2109280"/>
                <a:gd name="csY2393" fmla="*/ 902220 h 2230658"/>
                <a:gd name="csX2394" fmla="*/ 1700961 w 2109280"/>
                <a:gd name="csY2394" fmla="*/ 904457 h 2230658"/>
                <a:gd name="csX2395" fmla="*/ 1699283 w 2109280"/>
                <a:gd name="csY2395" fmla="*/ 904457 h 2230658"/>
                <a:gd name="csX2396" fmla="*/ 1699283 w 2109280"/>
                <a:gd name="csY2396" fmla="*/ 906135 h 2230658"/>
                <a:gd name="csX2397" fmla="*/ 1697605 w 2109280"/>
                <a:gd name="csY2397" fmla="*/ 906135 h 2230658"/>
                <a:gd name="csX2398" fmla="*/ 1697605 w 2109280"/>
                <a:gd name="csY2398" fmla="*/ 909491 h 2230658"/>
                <a:gd name="csX2399" fmla="*/ 1695368 w 2109280"/>
                <a:gd name="csY2399" fmla="*/ 909491 h 2230658"/>
                <a:gd name="csX2400" fmla="*/ 1695368 w 2109280"/>
                <a:gd name="csY2400" fmla="*/ 913407 h 2230658"/>
                <a:gd name="csX2401" fmla="*/ 1692012 w 2109280"/>
                <a:gd name="csY2401" fmla="*/ 913407 h 2230658"/>
                <a:gd name="csX2402" fmla="*/ 1692012 w 2109280"/>
                <a:gd name="csY2402" fmla="*/ 916763 h 2230658"/>
                <a:gd name="csX2403" fmla="*/ 1690333 w 2109280"/>
                <a:gd name="csY2403" fmla="*/ 916763 h 2230658"/>
                <a:gd name="csX2404" fmla="*/ 1690333 w 2109280"/>
                <a:gd name="csY2404" fmla="*/ 920119 h 2230658"/>
                <a:gd name="csX2405" fmla="*/ 1690333 w 2109280"/>
                <a:gd name="csY2405" fmla="*/ 920119 h 2230658"/>
                <a:gd name="csX2406" fmla="*/ 1693689 w 2109280"/>
                <a:gd name="csY2406" fmla="*/ 918441 h 2230658"/>
                <a:gd name="csX2407" fmla="*/ 1695368 w 2109280"/>
                <a:gd name="csY2407" fmla="*/ 918441 h 2230658"/>
                <a:gd name="csX2408" fmla="*/ 1695368 w 2109280"/>
                <a:gd name="csY2408" fmla="*/ 916763 h 2230658"/>
                <a:gd name="csX2409" fmla="*/ 1699283 w 2109280"/>
                <a:gd name="csY2409" fmla="*/ 916763 h 2230658"/>
                <a:gd name="csX2410" fmla="*/ 1699283 w 2109280"/>
                <a:gd name="csY2410" fmla="*/ 913407 h 2230658"/>
                <a:gd name="csX2411" fmla="*/ 1700961 w 2109280"/>
                <a:gd name="csY2411" fmla="*/ 913407 h 2230658"/>
                <a:gd name="csX2412" fmla="*/ 1700961 w 2109280"/>
                <a:gd name="csY2412" fmla="*/ 915085 h 2230658"/>
                <a:gd name="csX2413" fmla="*/ 1702639 w 2109280"/>
                <a:gd name="csY2413" fmla="*/ 916763 h 2230658"/>
                <a:gd name="csX2414" fmla="*/ 1702639 w 2109280"/>
                <a:gd name="csY2414" fmla="*/ 911169 h 2230658"/>
                <a:gd name="csX2415" fmla="*/ 1708233 w 2109280"/>
                <a:gd name="csY2415" fmla="*/ 907813 h 2230658"/>
                <a:gd name="csX2416" fmla="*/ 1708233 w 2109280"/>
                <a:gd name="csY2416" fmla="*/ 909491 h 2230658"/>
                <a:gd name="csX2417" fmla="*/ 1709911 w 2109280"/>
                <a:gd name="csY2417" fmla="*/ 909491 h 2230658"/>
                <a:gd name="csX2418" fmla="*/ 1709911 w 2109280"/>
                <a:gd name="csY2418" fmla="*/ 907813 h 2230658"/>
                <a:gd name="csX2419" fmla="*/ 1713266 w 2109280"/>
                <a:gd name="csY2419" fmla="*/ 907813 h 2230658"/>
                <a:gd name="csX2420" fmla="*/ 1713266 w 2109280"/>
                <a:gd name="csY2420" fmla="*/ 911169 h 2230658"/>
                <a:gd name="csX2421" fmla="*/ 1715504 w 2109280"/>
                <a:gd name="csY2421" fmla="*/ 911169 h 2230658"/>
                <a:gd name="csX2422" fmla="*/ 1715504 w 2109280"/>
                <a:gd name="csY2422" fmla="*/ 913407 h 2230658"/>
                <a:gd name="csX2423" fmla="*/ 1718860 w 2109280"/>
                <a:gd name="csY2423" fmla="*/ 913407 h 2230658"/>
                <a:gd name="csX2424" fmla="*/ 1720538 w 2109280"/>
                <a:gd name="csY2424" fmla="*/ 915085 h 2230658"/>
                <a:gd name="csX2425" fmla="*/ 1720538 w 2109280"/>
                <a:gd name="csY2425" fmla="*/ 916763 h 2230658"/>
                <a:gd name="csX2426" fmla="*/ 1723894 w 2109280"/>
                <a:gd name="csY2426" fmla="*/ 916763 h 2230658"/>
                <a:gd name="csX2427" fmla="*/ 1723894 w 2109280"/>
                <a:gd name="csY2427" fmla="*/ 918441 h 2230658"/>
                <a:gd name="csX2428" fmla="*/ 1726131 w 2109280"/>
                <a:gd name="csY2428" fmla="*/ 918441 h 2230658"/>
                <a:gd name="csX2429" fmla="*/ 1732843 w 2109280"/>
                <a:gd name="csY2429" fmla="*/ 922356 h 2230658"/>
                <a:gd name="csX2430" fmla="*/ 1732843 w 2109280"/>
                <a:gd name="csY2430" fmla="*/ 924034 h 2230658"/>
                <a:gd name="csX2431" fmla="*/ 1735081 w 2109280"/>
                <a:gd name="csY2431" fmla="*/ 924034 h 2230658"/>
                <a:gd name="csX2432" fmla="*/ 1735081 w 2109280"/>
                <a:gd name="csY2432" fmla="*/ 929068 h 2230658"/>
                <a:gd name="csX2433" fmla="*/ 1732843 w 2109280"/>
                <a:gd name="csY2433" fmla="*/ 929068 h 2230658"/>
                <a:gd name="csX2434" fmla="*/ 1732843 w 2109280"/>
                <a:gd name="csY2434" fmla="*/ 934662 h 2230658"/>
                <a:gd name="csX2435" fmla="*/ 1731165 w 2109280"/>
                <a:gd name="csY2435" fmla="*/ 934662 h 2230658"/>
                <a:gd name="csX2436" fmla="*/ 1731165 w 2109280"/>
                <a:gd name="csY2436" fmla="*/ 938018 h 2230658"/>
                <a:gd name="csX2437" fmla="*/ 1729488 w 2109280"/>
                <a:gd name="csY2437" fmla="*/ 936340 h 2230658"/>
                <a:gd name="csX2438" fmla="*/ 1727810 w 2109280"/>
                <a:gd name="csY2438" fmla="*/ 936340 h 2230658"/>
                <a:gd name="csX2439" fmla="*/ 1727810 w 2109280"/>
                <a:gd name="csY2439" fmla="*/ 930746 h 2230658"/>
                <a:gd name="csX2440" fmla="*/ 1726131 w 2109280"/>
                <a:gd name="csY2440" fmla="*/ 934662 h 2230658"/>
                <a:gd name="csX2441" fmla="*/ 1726131 w 2109280"/>
                <a:gd name="csY2441" fmla="*/ 941933 h 2230658"/>
                <a:gd name="csX2442" fmla="*/ 1722216 w 2109280"/>
                <a:gd name="csY2442" fmla="*/ 941933 h 2230658"/>
                <a:gd name="csX2443" fmla="*/ 1720538 w 2109280"/>
                <a:gd name="csY2443" fmla="*/ 943611 h 2230658"/>
                <a:gd name="csX2444" fmla="*/ 1713266 w 2109280"/>
                <a:gd name="csY2444" fmla="*/ 943611 h 2230658"/>
                <a:gd name="csX2445" fmla="*/ 1713266 w 2109280"/>
                <a:gd name="csY2445" fmla="*/ 945289 h 2230658"/>
                <a:gd name="csX2446" fmla="*/ 1709911 w 2109280"/>
                <a:gd name="csY2446" fmla="*/ 945289 h 2230658"/>
                <a:gd name="csX2447" fmla="*/ 1709911 w 2109280"/>
                <a:gd name="csY2447" fmla="*/ 946967 h 2230658"/>
                <a:gd name="csX2448" fmla="*/ 1706554 w 2109280"/>
                <a:gd name="csY2448" fmla="*/ 946967 h 2230658"/>
                <a:gd name="csX2449" fmla="*/ 1706554 w 2109280"/>
                <a:gd name="csY2449" fmla="*/ 948645 h 2230658"/>
                <a:gd name="csX2450" fmla="*/ 1702639 w 2109280"/>
                <a:gd name="csY2450" fmla="*/ 948645 h 2230658"/>
                <a:gd name="csX2451" fmla="*/ 1702639 w 2109280"/>
                <a:gd name="csY2451" fmla="*/ 950883 h 2230658"/>
                <a:gd name="csX2452" fmla="*/ 1700961 w 2109280"/>
                <a:gd name="csY2452" fmla="*/ 952561 h 2230658"/>
                <a:gd name="csX2453" fmla="*/ 1697605 w 2109280"/>
                <a:gd name="csY2453" fmla="*/ 952561 h 2230658"/>
                <a:gd name="csX2454" fmla="*/ 1697605 w 2109280"/>
                <a:gd name="csY2454" fmla="*/ 957595 h 2230658"/>
                <a:gd name="csX2455" fmla="*/ 1695368 w 2109280"/>
                <a:gd name="csY2455" fmla="*/ 959273 h 2230658"/>
                <a:gd name="csX2456" fmla="*/ 1699283 w 2109280"/>
                <a:gd name="csY2456" fmla="*/ 959273 h 2230658"/>
                <a:gd name="csX2457" fmla="*/ 1700961 w 2109280"/>
                <a:gd name="csY2457" fmla="*/ 957595 h 2230658"/>
                <a:gd name="csX2458" fmla="*/ 1700961 w 2109280"/>
                <a:gd name="csY2458" fmla="*/ 955917 h 2230658"/>
                <a:gd name="csX2459" fmla="*/ 1702639 w 2109280"/>
                <a:gd name="csY2459" fmla="*/ 955917 h 2230658"/>
                <a:gd name="csX2460" fmla="*/ 1702639 w 2109280"/>
                <a:gd name="csY2460" fmla="*/ 954239 h 2230658"/>
                <a:gd name="csX2461" fmla="*/ 1706554 w 2109280"/>
                <a:gd name="csY2461" fmla="*/ 954239 h 2230658"/>
                <a:gd name="csX2462" fmla="*/ 1706554 w 2109280"/>
                <a:gd name="csY2462" fmla="*/ 952561 h 2230658"/>
                <a:gd name="csX2463" fmla="*/ 1709911 w 2109280"/>
                <a:gd name="csY2463" fmla="*/ 952561 h 2230658"/>
                <a:gd name="csX2464" fmla="*/ 1711589 w 2109280"/>
                <a:gd name="csY2464" fmla="*/ 950883 h 2230658"/>
                <a:gd name="csX2465" fmla="*/ 1715504 w 2109280"/>
                <a:gd name="csY2465" fmla="*/ 952561 h 2230658"/>
                <a:gd name="csX2466" fmla="*/ 1718860 w 2109280"/>
                <a:gd name="csY2466" fmla="*/ 952561 h 2230658"/>
                <a:gd name="csX2467" fmla="*/ 1718860 w 2109280"/>
                <a:gd name="csY2467" fmla="*/ 950883 h 2230658"/>
                <a:gd name="csX2468" fmla="*/ 1720538 w 2109280"/>
                <a:gd name="csY2468" fmla="*/ 950883 h 2230658"/>
                <a:gd name="csX2469" fmla="*/ 1720538 w 2109280"/>
                <a:gd name="csY2469" fmla="*/ 948645 h 2230658"/>
                <a:gd name="csX2470" fmla="*/ 1726131 w 2109280"/>
                <a:gd name="csY2470" fmla="*/ 948645 h 2230658"/>
                <a:gd name="csX2471" fmla="*/ 1726131 w 2109280"/>
                <a:gd name="csY2471" fmla="*/ 952561 h 2230658"/>
                <a:gd name="csX2472" fmla="*/ 1727810 w 2109280"/>
                <a:gd name="csY2472" fmla="*/ 952561 h 2230658"/>
                <a:gd name="csX2473" fmla="*/ 1726131 w 2109280"/>
                <a:gd name="csY2473" fmla="*/ 954239 h 2230658"/>
                <a:gd name="csX2474" fmla="*/ 1726131 w 2109280"/>
                <a:gd name="csY2474" fmla="*/ 955917 h 2230658"/>
                <a:gd name="csX2475" fmla="*/ 1723894 w 2109280"/>
                <a:gd name="csY2475" fmla="*/ 955917 h 2230658"/>
                <a:gd name="csX2476" fmla="*/ 1722216 w 2109280"/>
                <a:gd name="csY2476" fmla="*/ 961510 h 2230658"/>
                <a:gd name="csX2477" fmla="*/ 1720538 w 2109280"/>
                <a:gd name="csY2477" fmla="*/ 961510 h 2230658"/>
                <a:gd name="csX2478" fmla="*/ 1720538 w 2109280"/>
                <a:gd name="csY2478" fmla="*/ 963188 h 2230658"/>
                <a:gd name="csX2479" fmla="*/ 1718860 w 2109280"/>
                <a:gd name="csY2479" fmla="*/ 964866 h 2230658"/>
                <a:gd name="csX2480" fmla="*/ 1715504 w 2109280"/>
                <a:gd name="csY2480" fmla="*/ 964866 h 2230658"/>
                <a:gd name="csX2481" fmla="*/ 1715504 w 2109280"/>
                <a:gd name="csY2481" fmla="*/ 966544 h 2230658"/>
                <a:gd name="csX2482" fmla="*/ 1713266 w 2109280"/>
                <a:gd name="csY2482" fmla="*/ 966544 h 2230658"/>
                <a:gd name="csX2483" fmla="*/ 1709911 w 2109280"/>
                <a:gd name="csY2483" fmla="*/ 972138 h 2230658"/>
                <a:gd name="csX2484" fmla="*/ 1708233 w 2109280"/>
                <a:gd name="csY2484" fmla="*/ 975494 h 2230658"/>
                <a:gd name="csX2485" fmla="*/ 1704317 w 2109280"/>
                <a:gd name="csY2485" fmla="*/ 975494 h 2230658"/>
                <a:gd name="csX2486" fmla="*/ 1702639 w 2109280"/>
                <a:gd name="csY2486" fmla="*/ 973816 h 2230658"/>
                <a:gd name="csX2487" fmla="*/ 1700961 w 2109280"/>
                <a:gd name="csY2487" fmla="*/ 973816 h 2230658"/>
                <a:gd name="csX2488" fmla="*/ 1700961 w 2109280"/>
                <a:gd name="csY2488" fmla="*/ 975494 h 2230658"/>
                <a:gd name="csX2489" fmla="*/ 1699283 w 2109280"/>
                <a:gd name="csY2489" fmla="*/ 975494 h 2230658"/>
                <a:gd name="csX2490" fmla="*/ 1699283 w 2109280"/>
                <a:gd name="csY2490" fmla="*/ 977172 h 2230658"/>
                <a:gd name="csX2491" fmla="*/ 1699283 w 2109280"/>
                <a:gd name="csY2491" fmla="*/ 979409 h 2230658"/>
                <a:gd name="csX2492" fmla="*/ 1700961 w 2109280"/>
                <a:gd name="csY2492" fmla="*/ 979409 h 2230658"/>
                <a:gd name="csX2493" fmla="*/ 1700961 w 2109280"/>
                <a:gd name="csY2493" fmla="*/ 977172 h 2230658"/>
                <a:gd name="csX2494" fmla="*/ 1706554 w 2109280"/>
                <a:gd name="csY2494" fmla="*/ 977172 h 2230658"/>
                <a:gd name="csX2495" fmla="*/ 1706554 w 2109280"/>
                <a:gd name="csY2495" fmla="*/ 979409 h 2230658"/>
                <a:gd name="csX2496" fmla="*/ 1709911 w 2109280"/>
                <a:gd name="csY2496" fmla="*/ 979409 h 2230658"/>
                <a:gd name="csX2497" fmla="*/ 1709911 w 2109280"/>
                <a:gd name="csY2497" fmla="*/ 977172 h 2230658"/>
                <a:gd name="csX2498" fmla="*/ 1711589 w 2109280"/>
                <a:gd name="csY2498" fmla="*/ 975494 h 2230658"/>
                <a:gd name="csX2499" fmla="*/ 1711589 w 2109280"/>
                <a:gd name="csY2499" fmla="*/ 973816 h 2230658"/>
                <a:gd name="csX2500" fmla="*/ 1713266 w 2109280"/>
                <a:gd name="csY2500" fmla="*/ 973816 h 2230658"/>
                <a:gd name="csX2501" fmla="*/ 1713266 w 2109280"/>
                <a:gd name="csY2501" fmla="*/ 972138 h 2230658"/>
                <a:gd name="csX2502" fmla="*/ 1717182 w 2109280"/>
                <a:gd name="csY2502" fmla="*/ 968222 h 2230658"/>
                <a:gd name="csX2503" fmla="*/ 1718860 w 2109280"/>
                <a:gd name="csY2503" fmla="*/ 968222 h 2230658"/>
                <a:gd name="csX2504" fmla="*/ 1718860 w 2109280"/>
                <a:gd name="csY2504" fmla="*/ 966544 h 2230658"/>
                <a:gd name="csX2505" fmla="*/ 1726131 w 2109280"/>
                <a:gd name="csY2505" fmla="*/ 968222 h 2230658"/>
                <a:gd name="csX2506" fmla="*/ 1726131 w 2109280"/>
                <a:gd name="csY2506" fmla="*/ 964866 h 2230658"/>
                <a:gd name="csX2507" fmla="*/ 1727810 w 2109280"/>
                <a:gd name="csY2507" fmla="*/ 964866 h 2230658"/>
                <a:gd name="csX2508" fmla="*/ 1727810 w 2109280"/>
                <a:gd name="csY2508" fmla="*/ 963188 h 2230658"/>
                <a:gd name="csX2509" fmla="*/ 1729488 w 2109280"/>
                <a:gd name="csY2509" fmla="*/ 961510 h 2230658"/>
                <a:gd name="csX2510" fmla="*/ 1731165 w 2109280"/>
                <a:gd name="csY2510" fmla="*/ 961510 h 2230658"/>
                <a:gd name="csX2511" fmla="*/ 1731165 w 2109280"/>
                <a:gd name="csY2511" fmla="*/ 959273 h 2230658"/>
                <a:gd name="csX2512" fmla="*/ 1735081 w 2109280"/>
                <a:gd name="csY2512" fmla="*/ 959273 h 2230658"/>
                <a:gd name="csX2513" fmla="*/ 1735081 w 2109280"/>
                <a:gd name="csY2513" fmla="*/ 957595 h 2230658"/>
                <a:gd name="csX2514" fmla="*/ 1736759 w 2109280"/>
                <a:gd name="csY2514" fmla="*/ 957595 h 2230658"/>
                <a:gd name="csX2515" fmla="*/ 1736759 w 2109280"/>
                <a:gd name="csY2515" fmla="*/ 955917 h 2230658"/>
                <a:gd name="csX2516" fmla="*/ 1738437 w 2109280"/>
                <a:gd name="csY2516" fmla="*/ 955917 h 2230658"/>
                <a:gd name="csX2517" fmla="*/ 1738437 w 2109280"/>
                <a:gd name="csY2517" fmla="*/ 954239 h 2230658"/>
                <a:gd name="csX2518" fmla="*/ 1732843 w 2109280"/>
                <a:gd name="csY2518" fmla="*/ 954239 h 2230658"/>
                <a:gd name="csX2519" fmla="*/ 1735081 w 2109280"/>
                <a:gd name="csY2519" fmla="*/ 952561 h 2230658"/>
                <a:gd name="csX2520" fmla="*/ 1732843 w 2109280"/>
                <a:gd name="csY2520" fmla="*/ 952561 h 2230658"/>
                <a:gd name="csX2521" fmla="*/ 1732843 w 2109280"/>
                <a:gd name="csY2521" fmla="*/ 950883 h 2230658"/>
                <a:gd name="csX2522" fmla="*/ 1735081 w 2109280"/>
                <a:gd name="csY2522" fmla="*/ 950883 h 2230658"/>
                <a:gd name="csX2523" fmla="*/ 1735081 w 2109280"/>
                <a:gd name="csY2523" fmla="*/ 946967 h 2230658"/>
                <a:gd name="csX2524" fmla="*/ 1736759 w 2109280"/>
                <a:gd name="csY2524" fmla="*/ 946967 h 2230658"/>
                <a:gd name="csX2525" fmla="*/ 1736759 w 2109280"/>
                <a:gd name="csY2525" fmla="*/ 945289 h 2230658"/>
                <a:gd name="csX2526" fmla="*/ 1738437 w 2109280"/>
                <a:gd name="csY2526" fmla="*/ 943611 h 2230658"/>
                <a:gd name="csX2527" fmla="*/ 1738437 w 2109280"/>
                <a:gd name="csY2527" fmla="*/ 941933 h 2230658"/>
                <a:gd name="csX2528" fmla="*/ 1741793 w 2109280"/>
                <a:gd name="csY2528" fmla="*/ 941933 h 2230658"/>
                <a:gd name="csX2529" fmla="*/ 1741793 w 2109280"/>
                <a:gd name="csY2529" fmla="*/ 943611 h 2230658"/>
                <a:gd name="csX2530" fmla="*/ 1745708 w 2109280"/>
                <a:gd name="csY2530" fmla="*/ 943611 h 2230658"/>
                <a:gd name="csX2531" fmla="*/ 1745708 w 2109280"/>
                <a:gd name="csY2531" fmla="*/ 945289 h 2230658"/>
                <a:gd name="csX2532" fmla="*/ 1749065 w 2109280"/>
                <a:gd name="csY2532" fmla="*/ 948645 h 2230658"/>
                <a:gd name="csX2533" fmla="*/ 1750742 w 2109280"/>
                <a:gd name="csY2533" fmla="*/ 948645 h 2230658"/>
                <a:gd name="csX2534" fmla="*/ 1750742 w 2109280"/>
                <a:gd name="csY2534" fmla="*/ 952561 h 2230658"/>
                <a:gd name="csX2535" fmla="*/ 1754658 w 2109280"/>
                <a:gd name="csY2535" fmla="*/ 952561 h 2230658"/>
                <a:gd name="csX2536" fmla="*/ 1754658 w 2109280"/>
                <a:gd name="csY2536" fmla="*/ 954239 h 2230658"/>
                <a:gd name="csX2537" fmla="*/ 1756336 w 2109280"/>
                <a:gd name="csY2537" fmla="*/ 955917 h 2230658"/>
                <a:gd name="csX2538" fmla="*/ 1756336 w 2109280"/>
                <a:gd name="csY2538" fmla="*/ 957595 h 2230658"/>
                <a:gd name="csX2539" fmla="*/ 1759692 w 2109280"/>
                <a:gd name="csY2539" fmla="*/ 964866 h 2230658"/>
                <a:gd name="csX2540" fmla="*/ 1761370 w 2109280"/>
                <a:gd name="csY2540" fmla="*/ 966544 h 2230658"/>
                <a:gd name="csX2541" fmla="*/ 1761370 w 2109280"/>
                <a:gd name="csY2541" fmla="*/ 981087 h 2230658"/>
                <a:gd name="csX2542" fmla="*/ 1763607 w 2109280"/>
                <a:gd name="csY2542" fmla="*/ 981087 h 2230658"/>
                <a:gd name="csX2543" fmla="*/ 1763607 w 2109280"/>
                <a:gd name="csY2543" fmla="*/ 982765 h 2230658"/>
                <a:gd name="csX2544" fmla="*/ 1761370 w 2109280"/>
                <a:gd name="csY2544" fmla="*/ 982765 h 2230658"/>
                <a:gd name="csX2545" fmla="*/ 1761370 w 2109280"/>
                <a:gd name="csY2545" fmla="*/ 984443 h 2230658"/>
                <a:gd name="csX2546" fmla="*/ 1759692 w 2109280"/>
                <a:gd name="csY2546" fmla="*/ 982765 h 2230658"/>
                <a:gd name="csX2547" fmla="*/ 1756336 w 2109280"/>
                <a:gd name="csY2547" fmla="*/ 984443 h 2230658"/>
                <a:gd name="csX2548" fmla="*/ 1756336 w 2109280"/>
                <a:gd name="csY2548" fmla="*/ 982765 h 2230658"/>
                <a:gd name="csX2549" fmla="*/ 1752420 w 2109280"/>
                <a:gd name="csY2549" fmla="*/ 982765 h 2230658"/>
                <a:gd name="csX2550" fmla="*/ 1750742 w 2109280"/>
                <a:gd name="csY2550" fmla="*/ 981087 h 2230658"/>
                <a:gd name="csX2551" fmla="*/ 1749065 w 2109280"/>
                <a:gd name="csY2551" fmla="*/ 981087 h 2230658"/>
                <a:gd name="csX2552" fmla="*/ 1749065 w 2109280"/>
                <a:gd name="csY2552" fmla="*/ 979409 h 2230658"/>
                <a:gd name="csX2553" fmla="*/ 1740115 w 2109280"/>
                <a:gd name="csY2553" fmla="*/ 979409 h 2230658"/>
                <a:gd name="csX2554" fmla="*/ 1740115 w 2109280"/>
                <a:gd name="csY2554" fmla="*/ 981087 h 2230658"/>
                <a:gd name="csX2555" fmla="*/ 1738437 w 2109280"/>
                <a:gd name="csY2555" fmla="*/ 982765 h 2230658"/>
                <a:gd name="csX2556" fmla="*/ 1738437 w 2109280"/>
                <a:gd name="csY2556" fmla="*/ 984443 h 2230658"/>
                <a:gd name="csX2557" fmla="*/ 1736759 w 2109280"/>
                <a:gd name="csY2557" fmla="*/ 984443 h 2230658"/>
                <a:gd name="csX2558" fmla="*/ 1736759 w 2109280"/>
                <a:gd name="csY2558" fmla="*/ 987799 h 2230658"/>
                <a:gd name="csX2559" fmla="*/ 1735081 w 2109280"/>
                <a:gd name="csY2559" fmla="*/ 987799 h 2230658"/>
                <a:gd name="csX2560" fmla="*/ 1735081 w 2109280"/>
                <a:gd name="csY2560" fmla="*/ 990037 h 2230658"/>
                <a:gd name="csX2561" fmla="*/ 1727810 w 2109280"/>
                <a:gd name="csY2561" fmla="*/ 990037 h 2230658"/>
                <a:gd name="csX2562" fmla="*/ 1726131 w 2109280"/>
                <a:gd name="csY2562" fmla="*/ 987799 h 2230658"/>
                <a:gd name="csX2563" fmla="*/ 1723894 w 2109280"/>
                <a:gd name="csY2563" fmla="*/ 990037 h 2230658"/>
                <a:gd name="csX2564" fmla="*/ 1722216 w 2109280"/>
                <a:gd name="csY2564" fmla="*/ 990037 h 2230658"/>
                <a:gd name="csX2565" fmla="*/ 1720538 w 2109280"/>
                <a:gd name="csY2565" fmla="*/ 991715 h 2230658"/>
                <a:gd name="csX2566" fmla="*/ 1718860 w 2109280"/>
                <a:gd name="csY2566" fmla="*/ 991715 h 2230658"/>
                <a:gd name="csX2567" fmla="*/ 1720538 w 2109280"/>
                <a:gd name="csY2567" fmla="*/ 993393 h 2230658"/>
                <a:gd name="csX2568" fmla="*/ 1722216 w 2109280"/>
                <a:gd name="csY2568" fmla="*/ 993393 h 2230658"/>
                <a:gd name="csX2569" fmla="*/ 1723894 w 2109280"/>
                <a:gd name="csY2569" fmla="*/ 991715 h 2230658"/>
                <a:gd name="csX2570" fmla="*/ 1729488 w 2109280"/>
                <a:gd name="csY2570" fmla="*/ 991715 h 2230658"/>
                <a:gd name="csX2571" fmla="*/ 1729488 w 2109280"/>
                <a:gd name="csY2571" fmla="*/ 993393 h 2230658"/>
                <a:gd name="csX2572" fmla="*/ 1731165 w 2109280"/>
                <a:gd name="csY2572" fmla="*/ 993393 h 2230658"/>
                <a:gd name="csX2573" fmla="*/ 1731165 w 2109280"/>
                <a:gd name="csY2573" fmla="*/ 995071 h 2230658"/>
                <a:gd name="csX2574" fmla="*/ 1732843 w 2109280"/>
                <a:gd name="csY2574" fmla="*/ 995071 h 2230658"/>
                <a:gd name="csX2575" fmla="*/ 1732843 w 2109280"/>
                <a:gd name="csY2575" fmla="*/ 996749 h 2230658"/>
                <a:gd name="csX2576" fmla="*/ 1738437 w 2109280"/>
                <a:gd name="csY2576" fmla="*/ 996749 h 2230658"/>
                <a:gd name="csX2577" fmla="*/ 1738437 w 2109280"/>
                <a:gd name="csY2577" fmla="*/ 998986 h 2230658"/>
                <a:gd name="csX2578" fmla="*/ 1740115 w 2109280"/>
                <a:gd name="csY2578" fmla="*/ 1000664 h 2230658"/>
                <a:gd name="csX2579" fmla="*/ 1761370 w 2109280"/>
                <a:gd name="csY2579" fmla="*/ 1000664 h 2230658"/>
                <a:gd name="csX2580" fmla="*/ 1761370 w 2109280"/>
                <a:gd name="csY2580" fmla="*/ 1002342 h 2230658"/>
                <a:gd name="csX2581" fmla="*/ 1763607 w 2109280"/>
                <a:gd name="csY2581" fmla="*/ 1002342 h 2230658"/>
                <a:gd name="csX2582" fmla="*/ 1763607 w 2109280"/>
                <a:gd name="csY2582" fmla="*/ 1004020 h 2230658"/>
                <a:gd name="csX2583" fmla="*/ 1765285 w 2109280"/>
                <a:gd name="csY2583" fmla="*/ 1005698 h 2230658"/>
                <a:gd name="csX2584" fmla="*/ 1766964 w 2109280"/>
                <a:gd name="csY2584" fmla="*/ 1005698 h 2230658"/>
                <a:gd name="csX2585" fmla="*/ 1768642 w 2109280"/>
                <a:gd name="csY2585" fmla="*/ 1007936 h 2230658"/>
                <a:gd name="csX2586" fmla="*/ 1770319 w 2109280"/>
                <a:gd name="csY2586" fmla="*/ 1007936 h 2230658"/>
                <a:gd name="csX2587" fmla="*/ 1770319 w 2109280"/>
                <a:gd name="csY2587" fmla="*/ 1009614 h 2230658"/>
                <a:gd name="csX2588" fmla="*/ 1772557 w 2109280"/>
                <a:gd name="csY2588" fmla="*/ 1009614 h 2230658"/>
                <a:gd name="csX2589" fmla="*/ 1772557 w 2109280"/>
                <a:gd name="csY2589" fmla="*/ 1012970 h 2230658"/>
                <a:gd name="csX2590" fmla="*/ 1774235 w 2109280"/>
                <a:gd name="csY2590" fmla="*/ 1012970 h 2230658"/>
                <a:gd name="csX2591" fmla="*/ 1774235 w 2109280"/>
                <a:gd name="csY2591" fmla="*/ 1020241 h 2230658"/>
                <a:gd name="csX2592" fmla="*/ 1772557 w 2109280"/>
                <a:gd name="csY2592" fmla="*/ 1021919 h 2230658"/>
                <a:gd name="csX2593" fmla="*/ 1772557 w 2109280"/>
                <a:gd name="csY2593" fmla="*/ 1023597 h 2230658"/>
                <a:gd name="csX2594" fmla="*/ 1770319 w 2109280"/>
                <a:gd name="csY2594" fmla="*/ 1023597 h 2230658"/>
                <a:gd name="csX2595" fmla="*/ 1766964 w 2109280"/>
                <a:gd name="csY2595" fmla="*/ 1020241 h 2230658"/>
                <a:gd name="csX2596" fmla="*/ 1763607 w 2109280"/>
                <a:gd name="csY2596" fmla="*/ 1020241 h 2230658"/>
                <a:gd name="csX2597" fmla="*/ 1763607 w 2109280"/>
                <a:gd name="csY2597" fmla="*/ 1018563 h 2230658"/>
                <a:gd name="csX2598" fmla="*/ 1761370 w 2109280"/>
                <a:gd name="csY2598" fmla="*/ 1020241 h 2230658"/>
                <a:gd name="csX2599" fmla="*/ 1761370 w 2109280"/>
                <a:gd name="csY2599" fmla="*/ 1021919 h 2230658"/>
                <a:gd name="csX2600" fmla="*/ 1759692 w 2109280"/>
                <a:gd name="csY2600" fmla="*/ 1021919 h 2230658"/>
                <a:gd name="csX2601" fmla="*/ 1759692 w 2109280"/>
                <a:gd name="csY2601" fmla="*/ 1020241 h 2230658"/>
                <a:gd name="csX2602" fmla="*/ 1749065 w 2109280"/>
                <a:gd name="csY2602" fmla="*/ 1020241 h 2230658"/>
                <a:gd name="csX2603" fmla="*/ 1749065 w 2109280"/>
                <a:gd name="csY2603" fmla="*/ 1018563 h 2230658"/>
                <a:gd name="csX2604" fmla="*/ 1745708 w 2109280"/>
                <a:gd name="csY2604" fmla="*/ 1018563 h 2230658"/>
                <a:gd name="csX2605" fmla="*/ 1744030 w 2109280"/>
                <a:gd name="csY2605" fmla="*/ 1014648 h 2230658"/>
                <a:gd name="csX2606" fmla="*/ 1741793 w 2109280"/>
                <a:gd name="csY2606" fmla="*/ 1014648 h 2230658"/>
                <a:gd name="csX2607" fmla="*/ 1741793 w 2109280"/>
                <a:gd name="csY2607" fmla="*/ 1012970 h 2230658"/>
                <a:gd name="csX2608" fmla="*/ 1738437 w 2109280"/>
                <a:gd name="csY2608" fmla="*/ 1012970 h 2230658"/>
                <a:gd name="csX2609" fmla="*/ 1738437 w 2109280"/>
                <a:gd name="csY2609" fmla="*/ 1012970 h 2230658"/>
                <a:gd name="csX2610" fmla="*/ 1738437 w 2109280"/>
                <a:gd name="csY2610" fmla="*/ 1014648 h 2230658"/>
                <a:gd name="csX2611" fmla="*/ 1740115 w 2109280"/>
                <a:gd name="csY2611" fmla="*/ 1016326 h 2230658"/>
                <a:gd name="csX2612" fmla="*/ 1740115 w 2109280"/>
                <a:gd name="csY2612" fmla="*/ 1018563 h 2230658"/>
                <a:gd name="csX2613" fmla="*/ 1732843 w 2109280"/>
                <a:gd name="csY2613" fmla="*/ 1018563 h 2230658"/>
                <a:gd name="csX2614" fmla="*/ 1731165 w 2109280"/>
                <a:gd name="csY2614" fmla="*/ 1018563 h 2230658"/>
                <a:gd name="csX2615" fmla="*/ 1731165 w 2109280"/>
                <a:gd name="csY2615" fmla="*/ 1020241 h 2230658"/>
                <a:gd name="csX2616" fmla="*/ 1738437 w 2109280"/>
                <a:gd name="csY2616" fmla="*/ 1021919 h 2230658"/>
                <a:gd name="csX2617" fmla="*/ 1738437 w 2109280"/>
                <a:gd name="csY2617" fmla="*/ 1023597 h 2230658"/>
                <a:gd name="csX2618" fmla="*/ 1741793 w 2109280"/>
                <a:gd name="csY2618" fmla="*/ 1023597 h 2230658"/>
                <a:gd name="csX2619" fmla="*/ 1741793 w 2109280"/>
                <a:gd name="csY2619" fmla="*/ 1025275 h 2230658"/>
                <a:gd name="csX2620" fmla="*/ 1744030 w 2109280"/>
                <a:gd name="csY2620" fmla="*/ 1025275 h 2230658"/>
                <a:gd name="csX2621" fmla="*/ 1744030 w 2109280"/>
                <a:gd name="csY2621" fmla="*/ 1027513 h 2230658"/>
                <a:gd name="csX2622" fmla="*/ 1745708 w 2109280"/>
                <a:gd name="csY2622" fmla="*/ 1027513 h 2230658"/>
                <a:gd name="csX2623" fmla="*/ 1745708 w 2109280"/>
                <a:gd name="csY2623" fmla="*/ 1029191 h 2230658"/>
                <a:gd name="csX2624" fmla="*/ 1747387 w 2109280"/>
                <a:gd name="csY2624" fmla="*/ 1029191 h 2230658"/>
                <a:gd name="csX2625" fmla="*/ 1749065 w 2109280"/>
                <a:gd name="csY2625" fmla="*/ 1030869 h 2230658"/>
                <a:gd name="csX2626" fmla="*/ 1744030 w 2109280"/>
                <a:gd name="csY2626" fmla="*/ 1030869 h 2230658"/>
                <a:gd name="csX2627" fmla="*/ 1744030 w 2109280"/>
                <a:gd name="csY2627" fmla="*/ 1032547 h 2230658"/>
                <a:gd name="csX2628" fmla="*/ 1736759 w 2109280"/>
                <a:gd name="csY2628" fmla="*/ 1032547 h 2230658"/>
                <a:gd name="csX2629" fmla="*/ 1735081 w 2109280"/>
                <a:gd name="csY2629" fmla="*/ 1030869 h 2230658"/>
                <a:gd name="csX2630" fmla="*/ 1732843 w 2109280"/>
                <a:gd name="csY2630" fmla="*/ 1030869 h 2230658"/>
                <a:gd name="csX2631" fmla="*/ 1732843 w 2109280"/>
                <a:gd name="csY2631" fmla="*/ 1032547 h 2230658"/>
                <a:gd name="csX2632" fmla="*/ 1735081 w 2109280"/>
                <a:gd name="csY2632" fmla="*/ 1034225 h 2230658"/>
                <a:gd name="csX2633" fmla="*/ 1736759 w 2109280"/>
                <a:gd name="csY2633" fmla="*/ 1034225 h 2230658"/>
                <a:gd name="csX2634" fmla="*/ 1736759 w 2109280"/>
                <a:gd name="csY2634" fmla="*/ 1036462 h 2230658"/>
                <a:gd name="csX2635" fmla="*/ 1741793 w 2109280"/>
                <a:gd name="csY2635" fmla="*/ 1036462 h 2230658"/>
                <a:gd name="csX2636" fmla="*/ 1741793 w 2109280"/>
                <a:gd name="csY2636" fmla="*/ 1038140 h 2230658"/>
                <a:gd name="csX2637" fmla="*/ 1741793 w 2109280"/>
                <a:gd name="csY2637" fmla="*/ 1038140 h 2230658"/>
                <a:gd name="csX2638" fmla="*/ 1741793 w 2109280"/>
                <a:gd name="csY2638" fmla="*/ 1041496 h 2230658"/>
                <a:gd name="csX2639" fmla="*/ 1738437 w 2109280"/>
                <a:gd name="csY2639" fmla="*/ 1041496 h 2230658"/>
                <a:gd name="csX2640" fmla="*/ 1738437 w 2109280"/>
                <a:gd name="csY2640" fmla="*/ 1041496 h 2230658"/>
                <a:gd name="csX2641" fmla="*/ 1738437 w 2109280"/>
                <a:gd name="csY2641" fmla="*/ 1043174 h 2230658"/>
                <a:gd name="csX2642" fmla="*/ 1744030 w 2109280"/>
                <a:gd name="csY2642" fmla="*/ 1043174 h 2230658"/>
                <a:gd name="csX2643" fmla="*/ 1744030 w 2109280"/>
                <a:gd name="csY2643" fmla="*/ 1044852 h 2230658"/>
                <a:gd name="csX2644" fmla="*/ 1738437 w 2109280"/>
                <a:gd name="csY2644" fmla="*/ 1044852 h 2230658"/>
                <a:gd name="csX2645" fmla="*/ 1736759 w 2109280"/>
                <a:gd name="csY2645" fmla="*/ 1043174 h 2230658"/>
                <a:gd name="csX2646" fmla="*/ 1729488 w 2109280"/>
                <a:gd name="csY2646" fmla="*/ 1043174 h 2230658"/>
                <a:gd name="csX2647" fmla="*/ 1729488 w 2109280"/>
                <a:gd name="csY2647" fmla="*/ 1044852 h 2230658"/>
                <a:gd name="csX2648" fmla="*/ 1722216 w 2109280"/>
                <a:gd name="csY2648" fmla="*/ 1044852 h 2230658"/>
                <a:gd name="csX2649" fmla="*/ 1720538 w 2109280"/>
                <a:gd name="csY2649" fmla="*/ 1047090 h 2230658"/>
                <a:gd name="csX2650" fmla="*/ 1720538 w 2109280"/>
                <a:gd name="csY2650" fmla="*/ 1047090 h 2230658"/>
                <a:gd name="csX2651" fmla="*/ 1722216 w 2109280"/>
                <a:gd name="csY2651" fmla="*/ 1048768 h 2230658"/>
                <a:gd name="csX2652" fmla="*/ 1729488 w 2109280"/>
                <a:gd name="csY2652" fmla="*/ 1048768 h 2230658"/>
                <a:gd name="csX2653" fmla="*/ 1729488 w 2109280"/>
                <a:gd name="csY2653" fmla="*/ 1050446 h 2230658"/>
                <a:gd name="csX2654" fmla="*/ 1738437 w 2109280"/>
                <a:gd name="csY2654" fmla="*/ 1050446 h 2230658"/>
                <a:gd name="csX2655" fmla="*/ 1738437 w 2109280"/>
                <a:gd name="csY2655" fmla="*/ 1053802 h 2230658"/>
                <a:gd name="csX2656" fmla="*/ 1740115 w 2109280"/>
                <a:gd name="csY2656" fmla="*/ 1053802 h 2230658"/>
                <a:gd name="csX2657" fmla="*/ 1740115 w 2109280"/>
                <a:gd name="csY2657" fmla="*/ 1056039 h 2230658"/>
                <a:gd name="csX2658" fmla="*/ 1736759 w 2109280"/>
                <a:gd name="csY2658" fmla="*/ 1056039 h 2230658"/>
                <a:gd name="csX2659" fmla="*/ 1729488 w 2109280"/>
                <a:gd name="csY2659" fmla="*/ 1056039 h 2230658"/>
                <a:gd name="csX2660" fmla="*/ 1731165 w 2109280"/>
                <a:gd name="csY2660" fmla="*/ 1057717 h 2230658"/>
                <a:gd name="csX2661" fmla="*/ 1731165 w 2109280"/>
                <a:gd name="csY2661" fmla="*/ 1059395 h 2230658"/>
                <a:gd name="csX2662" fmla="*/ 1732843 w 2109280"/>
                <a:gd name="csY2662" fmla="*/ 1059395 h 2230658"/>
                <a:gd name="csX2663" fmla="*/ 1731165 w 2109280"/>
                <a:gd name="csY2663" fmla="*/ 1059395 h 2230658"/>
                <a:gd name="csX2664" fmla="*/ 1736759 w 2109280"/>
                <a:gd name="csY2664" fmla="*/ 1059395 h 2230658"/>
                <a:gd name="csX2665" fmla="*/ 1736759 w 2109280"/>
                <a:gd name="csY2665" fmla="*/ 1061073 h 2230658"/>
                <a:gd name="csX2666" fmla="*/ 1738437 w 2109280"/>
                <a:gd name="csY2666" fmla="*/ 1061073 h 2230658"/>
                <a:gd name="csX2667" fmla="*/ 1738437 w 2109280"/>
                <a:gd name="csY2667" fmla="*/ 1062751 h 2230658"/>
                <a:gd name="csX2668" fmla="*/ 1744030 w 2109280"/>
                <a:gd name="csY2668" fmla="*/ 1062751 h 2230658"/>
                <a:gd name="csX2669" fmla="*/ 1744030 w 2109280"/>
                <a:gd name="csY2669" fmla="*/ 1070023 h 2230658"/>
                <a:gd name="csX2670" fmla="*/ 1745708 w 2109280"/>
                <a:gd name="csY2670" fmla="*/ 1068345 h 2230658"/>
                <a:gd name="csX2671" fmla="*/ 1745708 w 2109280"/>
                <a:gd name="csY2671" fmla="*/ 1062751 h 2230658"/>
                <a:gd name="csX2672" fmla="*/ 1749065 w 2109280"/>
                <a:gd name="csY2672" fmla="*/ 1062751 h 2230658"/>
                <a:gd name="csX2673" fmla="*/ 1749065 w 2109280"/>
                <a:gd name="csY2673" fmla="*/ 1061073 h 2230658"/>
                <a:gd name="csX2674" fmla="*/ 1754658 w 2109280"/>
                <a:gd name="csY2674" fmla="*/ 1061073 h 2230658"/>
                <a:gd name="csX2675" fmla="*/ 1754658 w 2109280"/>
                <a:gd name="csY2675" fmla="*/ 1064989 h 2230658"/>
                <a:gd name="csX2676" fmla="*/ 1750742 w 2109280"/>
                <a:gd name="csY2676" fmla="*/ 1064989 h 2230658"/>
                <a:gd name="csX2677" fmla="*/ 1752420 w 2109280"/>
                <a:gd name="csY2677" fmla="*/ 1066667 h 2230658"/>
                <a:gd name="csX2678" fmla="*/ 1754658 w 2109280"/>
                <a:gd name="csY2678" fmla="*/ 1066667 h 2230658"/>
                <a:gd name="csX2679" fmla="*/ 1756336 w 2109280"/>
                <a:gd name="csY2679" fmla="*/ 1064989 h 2230658"/>
                <a:gd name="csX2680" fmla="*/ 1759692 w 2109280"/>
                <a:gd name="csY2680" fmla="*/ 1064989 h 2230658"/>
                <a:gd name="csX2681" fmla="*/ 1759692 w 2109280"/>
                <a:gd name="csY2681" fmla="*/ 1068345 h 2230658"/>
                <a:gd name="csX2682" fmla="*/ 1759692 w 2109280"/>
                <a:gd name="csY2682" fmla="*/ 1068345 h 2230658"/>
                <a:gd name="csX2683" fmla="*/ 1759692 w 2109280"/>
                <a:gd name="csY2683" fmla="*/ 1070023 h 2230658"/>
                <a:gd name="csX2684" fmla="*/ 1763607 w 2109280"/>
                <a:gd name="csY2684" fmla="*/ 1070023 h 2230658"/>
                <a:gd name="csX2685" fmla="*/ 1763607 w 2109280"/>
                <a:gd name="csY2685" fmla="*/ 1066667 h 2230658"/>
                <a:gd name="csX2686" fmla="*/ 1765285 w 2109280"/>
                <a:gd name="csY2686" fmla="*/ 1066667 h 2230658"/>
                <a:gd name="csX2687" fmla="*/ 1765285 w 2109280"/>
                <a:gd name="csY2687" fmla="*/ 1068345 h 2230658"/>
                <a:gd name="csX2688" fmla="*/ 1768642 w 2109280"/>
                <a:gd name="csY2688" fmla="*/ 1068345 h 2230658"/>
                <a:gd name="csX2689" fmla="*/ 1770319 w 2109280"/>
                <a:gd name="csY2689" fmla="*/ 1066667 h 2230658"/>
                <a:gd name="csX2690" fmla="*/ 1772557 w 2109280"/>
                <a:gd name="csY2690" fmla="*/ 1066667 h 2230658"/>
                <a:gd name="csX2691" fmla="*/ 1772557 w 2109280"/>
                <a:gd name="csY2691" fmla="*/ 1068345 h 2230658"/>
                <a:gd name="csX2692" fmla="*/ 1770319 w 2109280"/>
                <a:gd name="csY2692" fmla="*/ 1070023 h 2230658"/>
                <a:gd name="csX2693" fmla="*/ 1770319 w 2109280"/>
                <a:gd name="csY2693" fmla="*/ 1071701 h 2230658"/>
                <a:gd name="csX2694" fmla="*/ 1768642 w 2109280"/>
                <a:gd name="csY2694" fmla="*/ 1071701 h 2230658"/>
                <a:gd name="csX2695" fmla="*/ 1768642 w 2109280"/>
                <a:gd name="csY2695" fmla="*/ 1070023 h 2230658"/>
                <a:gd name="csX2696" fmla="*/ 1766964 w 2109280"/>
                <a:gd name="csY2696" fmla="*/ 1070023 h 2230658"/>
                <a:gd name="csX2697" fmla="*/ 1766964 w 2109280"/>
                <a:gd name="csY2697" fmla="*/ 1073379 h 2230658"/>
                <a:gd name="csX2698" fmla="*/ 1756336 w 2109280"/>
                <a:gd name="csY2698" fmla="*/ 1071701 h 2230658"/>
                <a:gd name="csX2699" fmla="*/ 1750742 w 2109280"/>
                <a:gd name="csY2699" fmla="*/ 1073379 h 2230658"/>
                <a:gd name="csX2700" fmla="*/ 1749065 w 2109280"/>
                <a:gd name="csY2700" fmla="*/ 1073379 h 2230658"/>
                <a:gd name="csX2701" fmla="*/ 1754658 w 2109280"/>
                <a:gd name="csY2701" fmla="*/ 1077294 h 2230658"/>
                <a:gd name="csX2702" fmla="*/ 1756336 w 2109280"/>
                <a:gd name="csY2702" fmla="*/ 1075616 h 2230658"/>
                <a:gd name="csX2703" fmla="*/ 1758014 w 2109280"/>
                <a:gd name="csY2703" fmla="*/ 1077294 h 2230658"/>
                <a:gd name="csX2704" fmla="*/ 1761370 w 2109280"/>
                <a:gd name="csY2704" fmla="*/ 1075616 h 2230658"/>
                <a:gd name="csX2705" fmla="*/ 1763607 w 2109280"/>
                <a:gd name="csY2705" fmla="*/ 1075616 h 2230658"/>
                <a:gd name="csX2706" fmla="*/ 1763607 w 2109280"/>
                <a:gd name="csY2706" fmla="*/ 1077294 h 2230658"/>
                <a:gd name="csX2707" fmla="*/ 1761370 w 2109280"/>
                <a:gd name="csY2707" fmla="*/ 1077294 h 2230658"/>
                <a:gd name="csX2708" fmla="*/ 1761370 w 2109280"/>
                <a:gd name="csY2708" fmla="*/ 1078972 h 2230658"/>
                <a:gd name="csX2709" fmla="*/ 1766964 w 2109280"/>
                <a:gd name="csY2709" fmla="*/ 1078972 h 2230658"/>
                <a:gd name="csX2710" fmla="*/ 1766964 w 2109280"/>
                <a:gd name="csY2710" fmla="*/ 1080650 h 2230658"/>
                <a:gd name="csX2711" fmla="*/ 1772557 w 2109280"/>
                <a:gd name="csY2711" fmla="*/ 1080650 h 2230658"/>
                <a:gd name="csX2712" fmla="*/ 1772557 w 2109280"/>
                <a:gd name="csY2712" fmla="*/ 1084566 h 2230658"/>
                <a:gd name="csX2713" fmla="*/ 1770319 w 2109280"/>
                <a:gd name="csY2713" fmla="*/ 1084566 h 2230658"/>
                <a:gd name="csX2714" fmla="*/ 1770319 w 2109280"/>
                <a:gd name="csY2714" fmla="*/ 1086244 h 2230658"/>
                <a:gd name="csX2715" fmla="*/ 1768642 w 2109280"/>
                <a:gd name="csY2715" fmla="*/ 1087922 h 2230658"/>
                <a:gd name="csX2716" fmla="*/ 1768642 w 2109280"/>
                <a:gd name="csY2716" fmla="*/ 1089600 h 2230658"/>
                <a:gd name="csX2717" fmla="*/ 1768642 w 2109280"/>
                <a:gd name="csY2717" fmla="*/ 1089600 h 2230658"/>
                <a:gd name="csX2718" fmla="*/ 1772557 w 2109280"/>
                <a:gd name="csY2718" fmla="*/ 1091278 h 2230658"/>
                <a:gd name="csX2719" fmla="*/ 1772557 w 2109280"/>
                <a:gd name="csY2719" fmla="*/ 1089600 h 2230658"/>
                <a:gd name="csX2720" fmla="*/ 1774235 w 2109280"/>
                <a:gd name="csY2720" fmla="*/ 1089600 h 2230658"/>
                <a:gd name="csX2721" fmla="*/ 1775913 w 2109280"/>
                <a:gd name="csY2721" fmla="*/ 1087922 h 2230658"/>
                <a:gd name="csX2722" fmla="*/ 1779269 w 2109280"/>
                <a:gd name="csY2722" fmla="*/ 1087922 h 2230658"/>
                <a:gd name="csX2723" fmla="*/ 1780947 w 2109280"/>
                <a:gd name="csY2723" fmla="*/ 1089600 h 2230658"/>
                <a:gd name="csX2724" fmla="*/ 1780947 w 2109280"/>
                <a:gd name="csY2724" fmla="*/ 1089600 h 2230658"/>
                <a:gd name="csX2725" fmla="*/ 1780947 w 2109280"/>
                <a:gd name="csY2725" fmla="*/ 1091278 h 2230658"/>
                <a:gd name="csX2726" fmla="*/ 1777591 w 2109280"/>
                <a:gd name="csY2726" fmla="*/ 1091278 h 2230658"/>
                <a:gd name="csX2727" fmla="*/ 1777591 w 2109280"/>
                <a:gd name="csY2727" fmla="*/ 1093515 h 2230658"/>
                <a:gd name="csX2728" fmla="*/ 1780947 w 2109280"/>
                <a:gd name="csY2728" fmla="*/ 1093515 h 2230658"/>
                <a:gd name="csX2729" fmla="*/ 1783184 w 2109280"/>
                <a:gd name="csY2729" fmla="*/ 1091278 h 2230658"/>
                <a:gd name="csX2730" fmla="*/ 1784862 w 2109280"/>
                <a:gd name="csY2730" fmla="*/ 1091278 h 2230658"/>
                <a:gd name="csX2731" fmla="*/ 1784862 w 2109280"/>
                <a:gd name="csY2731" fmla="*/ 1096871 h 2230658"/>
                <a:gd name="csX2732" fmla="*/ 1783184 w 2109280"/>
                <a:gd name="csY2732" fmla="*/ 1096871 h 2230658"/>
                <a:gd name="csX2733" fmla="*/ 1783184 w 2109280"/>
                <a:gd name="csY2733" fmla="*/ 1098549 h 2230658"/>
                <a:gd name="csX2734" fmla="*/ 1780947 w 2109280"/>
                <a:gd name="csY2734" fmla="*/ 1098549 h 2230658"/>
                <a:gd name="csX2735" fmla="*/ 1783184 w 2109280"/>
                <a:gd name="csY2735" fmla="*/ 1100227 h 2230658"/>
                <a:gd name="csX2736" fmla="*/ 1784862 w 2109280"/>
                <a:gd name="csY2736" fmla="*/ 1100227 h 2230658"/>
                <a:gd name="csX2737" fmla="*/ 1784862 w 2109280"/>
                <a:gd name="csY2737" fmla="*/ 1098549 h 2230658"/>
                <a:gd name="csX2738" fmla="*/ 1788219 w 2109280"/>
                <a:gd name="csY2738" fmla="*/ 1098549 h 2230658"/>
                <a:gd name="csX2739" fmla="*/ 1788219 w 2109280"/>
                <a:gd name="csY2739" fmla="*/ 1096871 h 2230658"/>
                <a:gd name="csX2740" fmla="*/ 1789896 w 2109280"/>
                <a:gd name="csY2740" fmla="*/ 1096871 h 2230658"/>
                <a:gd name="csX2741" fmla="*/ 1789896 w 2109280"/>
                <a:gd name="csY2741" fmla="*/ 1104143 h 2230658"/>
                <a:gd name="csX2742" fmla="*/ 1792134 w 2109280"/>
                <a:gd name="csY2742" fmla="*/ 1104143 h 2230658"/>
                <a:gd name="csX2743" fmla="*/ 1795490 w 2109280"/>
                <a:gd name="csY2743" fmla="*/ 1104143 h 2230658"/>
                <a:gd name="csX2744" fmla="*/ 1797168 w 2109280"/>
                <a:gd name="csY2744" fmla="*/ 1104143 h 2230658"/>
                <a:gd name="csX2745" fmla="*/ 1797168 w 2109280"/>
                <a:gd name="csY2745" fmla="*/ 1101905 h 2230658"/>
                <a:gd name="csX2746" fmla="*/ 1795490 w 2109280"/>
                <a:gd name="csY2746" fmla="*/ 1101905 h 2230658"/>
                <a:gd name="csX2747" fmla="*/ 1795490 w 2109280"/>
                <a:gd name="csY2747" fmla="*/ 1100227 h 2230658"/>
                <a:gd name="csX2748" fmla="*/ 1797168 w 2109280"/>
                <a:gd name="csY2748" fmla="*/ 1098549 h 2230658"/>
                <a:gd name="csX2749" fmla="*/ 1797168 w 2109280"/>
                <a:gd name="csY2749" fmla="*/ 1096871 h 2230658"/>
                <a:gd name="csX2750" fmla="*/ 1801083 w 2109280"/>
                <a:gd name="csY2750" fmla="*/ 1098549 h 2230658"/>
                <a:gd name="csX2751" fmla="*/ 1802761 w 2109280"/>
                <a:gd name="csY2751" fmla="*/ 1096871 h 2230658"/>
                <a:gd name="csX2752" fmla="*/ 1802761 w 2109280"/>
                <a:gd name="csY2752" fmla="*/ 1104143 h 2230658"/>
                <a:gd name="csX2753" fmla="*/ 1804439 w 2109280"/>
                <a:gd name="csY2753" fmla="*/ 1104143 h 2230658"/>
                <a:gd name="csX2754" fmla="*/ 1804439 w 2109280"/>
                <a:gd name="csY2754" fmla="*/ 1101905 h 2230658"/>
                <a:gd name="csX2755" fmla="*/ 1807796 w 2109280"/>
                <a:gd name="csY2755" fmla="*/ 1101905 h 2230658"/>
                <a:gd name="csX2756" fmla="*/ 1809473 w 2109280"/>
                <a:gd name="csY2756" fmla="*/ 1100227 h 2230658"/>
                <a:gd name="csX2757" fmla="*/ 1809473 w 2109280"/>
                <a:gd name="csY2757" fmla="*/ 1096871 h 2230658"/>
                <a:gd name="csX2758" fmla="*/ 1811711 w 2109280"/>
                <a:gd name="csY2758" fmla="*/ 1096871 h 2230658"/>
                <a:gd name="csX2759" fmla="*/ 1811711 w 2109280"/>
                <a:gd name="csY2759" fmla="*/ 1095193 h 2230658"/>
                <a:gd name="csX2760" fmla="*/ 1816745 w 2109280"/>
                <a:gd name="csY2760" fmla="*/ 1095193 h 2230658"/>
                <a:gd name="csX2761" fmla="*/ 1816745 w 2109280"/>
                <a:gd name="csY2761" fmla="*/ 1096871 h 2230658"/>
                <a:gd name="csX2762" fmla="*/ 1820660 w 2109280"/>
                <a:gd name="csY2762" fmla="*/ 1098549 h 2230658"/>
                <a:gd name="csX2763" fmla="*/ 1820660 w 2109280"/>
                <a:gd name="csY2763" fmla="*/ 1100227 h 2230658"/>
                <a:gd name="csX2764" fmla="*/ 1816745 w 2109280"/>
                <a:gd name="csY2764" fmla="*/ 1100227 h 2230658"/>
                <a:gd name="csX2765" fmla="*/ 1816745 w 2109280"/>
                <a:gd name="csY2765" fmla="*/ 1101905 h 2230658"/>
                <a:gd name="csX2766" fmla="*/ 1815067 w 2109280"/>
                <a:gd name="csY2766" fmla="*/ 1101905 h 2230658"/>
                <a:gd name="csX2767" fmla="*/ 1815067 w 2109280"/>
                <a:gd name="csY2767" fmla="*/ 1104143 h 2230658"/>
                <a:gd name="csX2768" fmla="*/ 1813389 w 2109280"/>
                <a:gd name="csY2768" fmla="*/ 1105821 h 2230658"/>
                <a:gd name="csX2769" fmla="*/ 1813389 w 2109280"/>
                <a:gd name="csY2769" fmla="*/ 1107499 h 2230658"/>
                <a:gd name="csX2770" fmla="*/ 1811711 w 2109280"/>
                <a:gd name="csY2770" fmla="*/ 1107499 h 2230658"/>
                <a:gd name="csX2771" fmla="*/ 1809473 w 2109280"/>
                <a:gd name="csY2771" fmla="*/ 1109177 h 2230658"/>
                <a:gd name="csX2772" fmla="*/ 1809473 w 2109280"/>
                <a:gd name="csY2772" fmla="*/ 1110855 h 2230658"/>
                <a:gd name="csX2773" fmla="*/ 1811711 w 2109280"/>
                <a:gd name="csY2773" fmla="*/ 1110855 h 2230658"/>
                <a:gd name="csX2774" fmla="*/ 1813389 w 2109280"/>
                <a:gd name="csY2774" fmla="*/ 1113092 h 2230658"/>
                <a:gd name="csX2775" fmla="*/ 1815067 w 2109280"/>
                <a:gd name="csY2775" fmla="*/ 1113092 h 2230658"/>
                <a:gd name="csX2776" fmla="*/ 1815067 w 2109280"/>
                <a:gd name="csY2776" fmla="*/ 1110855 h 2230658"/>
                <a:gd name="csX2777" fmla="*/ 1816745 w 2109280"/>
                <a:gd name="csY2777" fmla="*/ 1110855 h 2230658"/>
                <a:gd name="csX2778" fmla="*/ 1816745 w 2109280"/>
                <a:gd name="csY2778" fmla="*/ 1116448 h 2230658"/>
                <a:gd name="csX2779" fmla="*/ 1818423 w 2109280"/>
                <a:gd name="csY2779" fmla="*/ 1116448 h 2230658"/>
                <a:gd name="csX2780" fmla="*/ 1818423 w 2109280"/>
                <a:gd name="csY2780" fmla="*/ 1113092 h 2230658"/>
                <a:gd name="csX2781" fmla="*/ 1818423 w 2109280"/>
                <a:gd name="csY2781" fmla="*/ 1113092 h 2230658"/>
                <a:gd name="csX2782" fmla="*/ 1820660 w 2109280"/>
                <a:gd name="csY2782" fmla="*/ 1110855 h 2230658"/>
                <a:gd name="csX2783" fmla="*/ 1820660 w 2109280"/>
                <a:gd name="csY2783" fmla="*/ 1109177 h 2230658"/>
                <a:gd name="csX2784" fmla="*/ 1825695 w 2109280"/>
                <a:gd name="csY2784" fmla="*/ 1109177 h 2230658"/>
                <a:gd name="csX2785" fmla="*/ 1827372 w 2109280"/>
                <a:gd name="csY2785" fmla="*/ 1110855 h 2230658"/>
                <a:gd name="csX2786" fmla="*/ 1827372 w 2109280"/>
                <a:gd name="csY2786" fmla="*/ 1116448 h 2230658"/>
                <a:gd name="csX2787" fmla="*/ 1829610 w 2109280"/>
                <a:gd name="csY2787" fmla="*/ 1116448 h 2230658"/>
                <a:gd name="csX2788" fmla="*/ 1831288 w 2109280"/>
                <a:gd name="csY2788" fmla="*/ 1114770 h 2230658"/>
                <a:gd name="csX2789" fmla="*/ 1832966 w 2109280"/>
                <a:gd name="csY2789" fmla="*/ 1116448 h 2230658"/>
                <a:gd name="csX2790" fmla="*/ 1832966 w 2109280"/>
                <a:gd name="csY2790" fmla="*/ 1122042 h 2230658"/>
                <a:gd name="csX2791" fmla="*/ 1834644 w 2109280"/>
                <a:gd name="csY2791" fmla="*/ 1122042 h 2230658"/>
                <a:gd name="csX2792" fmla="*/ 1834644 w 2109280"/>
                <a:gd name="csY2792" fmla="*/ 1127076 h 2230658"/>
                <a:gd name="csX2793" fmla="*/ 1836322 w 2109280"/>
                <a:gd name="csY2793" fmla="*/ 1127076 h 2230658"/>
                <a:gd name="csX2794" fmla="*/ 1834644 w 2109280"/>
                <a:gd name="csY2794" fmla="*/ 1128754 h 2230658"/>
                <a:gd name="csX2795" fmla="*/ 1834644 w 2109280"/>
                <a:gd name="csY2795" fmla="*/ 1130432 h 2230658"/>
                <a:gd name="csX2796" fmla="*/ 1836322 w 2109280"/>
                <a:gd name="csY2796" fmla="*/ 1130432 h 2230658"/>
                <a:gd name="csX2797" fmla="*/ 1836322 w 2109280"/>
                <a:gd name="csY2797" fmla="*/ 1132669 h 2230658"/>
                <a:gd name="csX2798" fmla="*/ 1838000 w 2109280"/>
                <a:gd name="csY2798" fmla="*/ 1132669 h 2230658"/>
                <a:gd name="csX2799" fmla="*/ 1838000 w 2109280"/>
                <a:gd name="csY2799" fmla="*/ 1139381 h 2230658"/>
                <a:gd name="csX2800" fmla="*/ 1825695 w 2109280"/>
                <a:gd name="csY2800" fmla="*/ 1139381 h 2230658"/>
                <a:gd name="csX2801" fmla="*/ 1825695 w 2109280"/>
                <a:gd name="csY2801" fmla="*/ 1141619 h 2230658"/>
                <a:gd name="csX2802" fmla="*/ 1832966 w 2109280"/>
                <a:gd name="csY2802" fmla="*/ 1141619 h 2230658"/>
                <a:gd name="csX2803" fmla="*/ 1832966 w 2109280"/>
                <a:gd name="csY2803" fmla="*/ 1143297 h 2230658"/>
                <a:gd name="csX2804" fmla="*/ 1838000 w 2109280"/>
                <a:gd name="csY2804" fmla="*/ 1143297 h 2230658"/>
                <a:gd name="csX2805" fmla="*/ 1838000 w 2109280"/>
                <a:gd name="csY2805" fmla="*/ 1146653 h 2230658"/>
                <a:gd name="csX2806" fmla="*/ 1832966 w 2109280"/>
                <a:gd name="csY2806" fmla="*/ 1146653 h 2230658"/>
                <a:gd name="csX2807" fmla="*/ 1832966 w 2109280"/>
                <a:gd name="csY2807" fmla="*/ 1148331 h 2230658"/>
                <a:gd name="csX2808" fmla="*/ 1840237 w 2109280"/>
                <a:gd name="csY2808" fmla="*/ 1148331 h 2230658"/>
                <a:gd name="csX2809" fmla="*/ 1840237 w 2109280"/>
                <a:gd name="csY2809" fmla="*/ 1144975 h 2230658"/>
                <a:gd name="csX2810" fmla="*/ 1843593 w 2109280"/>
                <a:gd name="csY2810" fmla="*/ 1144975 h 2230658"/>
                <a:gd name="csX2811" fmla="*/ 1843593 w 2109280"/>
                <a:gd name="csY2811" fmla="*/ 1146653 h 2230658"/>
                <a:gd name="csX2812" fmla="*/ 1845272 w 2109280"/>
                <a:gd name="csY2812" fmla="*/ 1144975 h 2230658"/>
                <a:gd name="csX2813" fmla="*/ 1850865 w 2109280"/>
                <a:gd name="csY2813" fmla="*/ 1144975 h 2230658"/>
                <a:gd name="csX2814" fmla="*/ 1850865 w 2109280"/>
                <a:gd name="csY2814" fmla="*/ 1150568 h 2230658"/>
                <a:gd name="csX2815" fmla="*/ 1852543 w 2109280"/>
                <a:gd name="csY2815" fmla="*/ 1150568 h 2230658"/>
                <a:gd name="csX2816" fmla="*/ 1852543 w 2109280"/>
                <a:gd name="csY2816" fmla="*/ 1143297 h 2230658"/>
                <a:gd name="csX2817" fmla="*/ 1854221 w 2109280"/>
                <a:gd name="csY2817" fmla="*/ 1143297 h 2230658"/>
                <a:gd name="csX2818" fmla="*/ 1854221 w 2109280"/>
                <a:gd name="csY2818" fmla="*/ 1141619 h 2230658"/>
                <a:gd name="csX2819" fmla="*/ 1858136 w 2109280"/>
                <a:gd name="csY2819" fmla="*/ 1141619 h 2230658"/>
                <a:gd name="csX2820" fmla="*/ 1858136 w 2109280"/>
                <a:gd name="csY2820" fmla="*/ 1139381 h 2230658"/>
                <a:gd name="csX2821" fmla="*/ 1861492 w 2109280"/>
                <a:gd name="csY2821" fmla="*/ 1139381 h 2230658"/>
                <a:gd name="csX2822" fmla="*/ 1861492 w 2109280"/>
                <a:gd name="csY2822" fmla="*/ 1143297 h 2230658"/>
                <a:gd name="csX2823" fmla="*/ 1861492 w 2109280"/>
                <a:gd name="csY2823" fmla="*/ 1143297 h 2230658"/>
                <a:gd name="csX2824" fmla="*/ 1863170 w 2109280"/>
                <a:gd name="csY2824" fmla="*/ 1144975 h 2230658"/>
                <a:gd name="csX2825" fmla="*/ 1863170 w 2109280"/>
                <a:gd name="csY2825" fmla="*/ 1148331 h 2230658"/>
                <a:gd name="csX2826" fmla="*/ 1861492 w 2109280"/>
                <a:gd name="csY2826" fmla="*/ 1148331 h 2230658"/>
                <a:gd name="csX2827" fmla="*/ 1861492 w 2109280"/>
                <a:gd name="csY2827" fmla="*/ 1150568 h 2230658"/>
                <a:gd name="csX2828" fmla="*/ 1855899 w 2109280"/>
                <a:gd name="csY2828" fmla="*/ 1150568 h 2230658"/>
                <a:gd name="csX2829" fmla="*/ 1855899 w 2109280"/>
                <a:gd name="csY2829" fmla="*/ 1152246 h 2230658"/>
                <a:gd name="csX2830" fmla="*/ 1854221 w 2109280"/>
                <a:gd name="csY2830" fmla="*/ 1152246 h 2230658"/>
                <a:gd name="csX2831" fmla="*/ 1854221 w 2109280"/>
                <a:gd name="csY2831" fmla="*/ 1153924 h 2230658"/>
                <a:gd name="csX2832" fmla="*/ 1855899 w 2109280"/>
                <a:gd name="csY2832" fmla="*/ 1153924 h 2230658"/>
                <a:gd name="csX2833" fmla="*/ 1855899 w 2109280"/>
                <a:gd name="csY2833" fmla="*/ 1162874 h 2230658"/>
                <a:gd name="csX2834" fmla="*/ 1850865 w 2109280"/>
                <a:gd name="csY2834" fmla="*/ 1162874 h 2230658"/>
                <a:gd name="csX2835" fmla="*/ 1850865 w 2109280"/>
                <a:gd name="csY2835" fmla="*/ 1164552 h 2230658"/>
                <a:gd name="csX2836" fmla="*/ 1850865 w 2109280"/>
                <a:gd name="csY2836" fmla="*/ 1166230 h 2230658"/>
                <a:gd name="csX2837" fmla="*/ 1852543 w 2109280"/>
                <a:gd name="csY2837" fmla="*/ 1166230 h 2230658"/>
                <a:gd name="csX2838" fmla="*/ 1858136 w 2109280"/>
                <a:gd name="csY2838" fmla="*/ 1166230 h 2230658"/>
                <a:gd name="csX2839" fmla="*/ 1858136 w 2109280"/>
                <a:gd name="csY2839" fmla="*/ 1162874 h 2230658"/>
                <a:gd name="csX2840" fmla="*/ 1864849 w 2109280"/>
                <a:gd name="csY2840" fmla="*/ 1162874 h 2230658"/>
                <a:gd name="csX2841" fmla="*/ 1864849 w 2109280"/>
                <a:gd name="csY2841" fmla="*/ 1167908 h 2230658"/>
                <a:gd name="csX2842" fmla="*/ 1866526 w 2109280"/>
                <a:gd name="csY2842" fmla="*/ 1167908 h 2230658"/>
                <a:gd name="csX2843" fmla="*/ 1868764 w 2109280"/>
                <a:gd name="csY2843" fmla="*/ 1166230 h 2230658"/>
                <a:gd name="csX2844" fmla="*/ 1868764 w 2109280"/>
                <a:gd name="csY2844" fmla="*/ 1166230 h 2230658"/>
                <a:gd name="csX2845" fmla="*/ 1868764 w 2109280"/>
                <a:gd name="csY2845" fmla="*/ 1164552 h 2230658"/>
                <a:gd name="csX2846" fmla="*/ 1866526 w 2109280"/>
                <a:gd name="csY2846" fmla="*/ 1164552 h 2230658"/>
                <a:gd name="csX2847" fmla="*/ 1866526 w 2109280"/>
                <a:gd name="csY2847" fmla="*/ 1162874 h 2230658"/>
                <a:gd name="csX2848" fmla="*/ 1872120 w 2109280"/>
                <a:gd name="csY2848" fmla="*/ 1162874 h 2230658"/>
                <a:gd name="csX2849" fmla="*/ 1872120 w 2109280"/>
                <a:gd name="csY2849" fmla="*/ 1164552 h 2230658"/>
                <a:gd name="csX2850" fmla="*/ 1873798 w 2109280"/>
                <a:gd name="csY2850" fmla="*/ 1164552 h 2230658"/>
                <a:gd name="csX2851" fmla="*/ 1873798 w 2109280"/>
                <a:gd name="csY2851" fmla="*/ 1170145 h 2230658"/>
                <a:gd name="csX2852" fmla="*/ 1875476 w 2109280"/>
                <a:gd name="csY2852" fmla="*/ 1170145 h 2230658"/>
                <a:gd name="csX2853" fmla="*/ 1875476 w 2109280"/>
                <a:gd name="csY2853" fmla="*/ 1170145 h 2230658"/>
                <a:gd name="csX2854" fmla="*/ 1875476 w 2109280"/>
                <a:gd name="csY2854" fmla="*/ 1166230 h 2230658"/>
                <a:gd name="csX2855" fmla="*/ 1875476 w 2109280"/>
                <a:gd name="csY2855" fmla="*/ 1167908 h 2230658"/>
                <a:gd name="csX2856" fmla="*/ 1875476 w 2109280"/>
                <a:gd name="csY2856" fmla="*/ 1164552 h 2230658"/>
                <a:gd name="csX2857" fmla="*/ 1877713 w 2109280"/>
                <a:gd name="csY2857" fmla="*/ 1164552 h 2230658"/>
                <a:gd name="csX2858" fmla="*/ 1879391 w 2109280"/>
                <a:gd name="csY2858" fmla="*/ 1162874 h 2230658"/>
                <a:gd name="csX2859" fmla="*/ 1879391 w 2109280"/>
                <a:gd name="csY2859" fmla="*/ 1157280 h 2230658"/>
                <a:gd name="csX2860" fmla="*/ 1884426 w 2109280"/>
                <a:gd name="csY2860" fmla="*/ 1157280 h 2230658"/>
                <a:gd name="csX2861" fmla="*/ 1884426 w 2109280"/>
                <a:gd name="csY2861" fmla="*/ 1155602 h 2230658"/>
                <a:gd name="csX2862" fmla="*/ 1886663 w 2109280"/>
                <a:gd name="csY2862" fmla="*/ 1157280 h 2230658"/>
                <a:gd name="csX2863" fmla="*/ 1886663 w 2109280"/>
                <a:gd name="csY2863" fmla="*/ 1158958 h 2230658"/>
                <a:gd name="csX2864" fmla="*/ 1884426 w 2109280"/>
                <a:gd name="csY2864" fmla="*/ 1158958 h 2230658"/>
                <a:gd name="csX2865" fmla="*/ 1884426 w 2109280"/>
                <a:gd name="csY2865" fmla="*/ 1164552 h 2230658"/>
                <a:gd name="csX2866" fmla="*/ 1886663 w 2109280"/>
                <a:gd name="csY2866" fmla="*/ 1164552 h 2230658"/>
                <a:gd name="csX2867" fmla="*/ 1886663 w 2109280"/>
                <a:gd name="csY2867" fmla="*/ 1162874 h 2230658"/>
                <a:gd name="csX2868" fmla="*/ 1888341 w 2109280"/>
                <a:gd name="csY2868" fmla="*/ 1161196 h 2230658"/>
                <a:gd name="csX2869" fmla="*/ 1890019 w 2109280"/>
                <a:gd name="csY2869" fmla="*/ 1161196 h 2230658"/>
                <a:gd name="csX2870" fmla="*/ 1890019 w 2109280"/>
                <a:gd name="csY2870" fmla="*/ 1162874 h 2230658"/>
                <a:gd name="csX2871" fmla="*/ 1891697 w 2109280"/>
                <a:gd name="csY2871" fmla="*/ 1162874 h 2230658"/>
                <a:gd name="csX2872" fmla="*/ 1891697 w 2109280"/>
                <a:gd name="csY2872" fmla="*/ 1166230 h 2230658"/>
                <a:gd name="csX2873" fmla="*/ 1888341 w 2109280"/>
                <a:gd name="csY2873" fmla="*/ 1166230 h 2230658"/>
                <a:gd name="csX2874" fmla="*/ 1890019 w 2109280"/>
                <a:gd name="csY2874" fmla="*/ 1167908 h 2230658"/>
                <a:gd name="csX2875" fmla="*/ 1891697 w 2109280"/>
                <a:gd name="csY2875" fmla="*/ 1167908 h 2230658"/>
                <a:gd name="csX2876" fmla="*/ 1890019 w 2109280"/>
                <a:gd name="csY2876" fmla="*/ 1167908 h 2230658"/>
                <a:gd name="csX2877" fmla="*/ 1895053 w 2109280"/>
                <a:gd name="csY2877" fmla="*/ 1167908 h 2230658"/>
                <a:gd name="csX2878" fmla="*/ 1895053 w 2109280"/>
                <a:gd name="csY2878" fmla="*/ 1170145 h 2230658"/>
                <a:gd name="csX2879" fmla="*/ 1891697 w 2109280"/>
                <a:gd name="csY2879" fmla="*/ 1170145 h 2230658"/>
                <a:gd name="csX2880" fmla="*/ 1891697 w 2109280"/>
                <a:gd name="csY2880" fmla="*/ 1171823 h 2230658"/>
                <a:gd name="csX2881" fmla="*/ 1897290 w 2109280"/>
                <a:gd name="csY2881" fmla="*/ 1171823 h 2230658"/>
                <a:gd name="csX2882" fmla="*/ 1898968 w 2109280"/>
                <a:gd name="csY2882" fmla="*/ 1173501 h 2230658"/>
                <a:gd name="csX2883" fmla="*/ 1898968 w 2109280"/>
                <a:gd name="csY2883" fmla="*/ 1176857 h 2230658"/>
                <a:gd name="csX2884" fmla="*/ 1900646 w 2109280"/>
                <a:gd name="csY2884" fmla="*/ 1176857 h 2230658"/>
                <a:gd name="csX2885" fmla="*/ 1900646 w 2109280"/>
                <a:gd name="csY2885" fmla="*/ 1179095 h 2230658"/>
                <a:gd name="csX2886" fmla="*/ 1902324 w 2109280"/>
                <a:gd name="csY2886" fmla="*/ 1179095 h 2230658"/>
                <a:gd name="csX2887" fmla="*/ 1902324 w 2109280"/>
                <a:gd name="csY2887" fmla="*/ 1185807 h 2230658"/>
                <a:gd name="csX2888" fmla="*/ 1900646 w 2109280"/>
                <a:gd name="csY2888" fmla="*/ 1185807 h 2230658"/>
                <a:gd name="csX2889" fmla="*/ 1902324 w 2109280"/>
                <a:gd name="csY2889" fmla="*/ 1185807 h 2230658"/>
                <a:gd name="csX2890" fmla="*/ 1898968 w 2109280"/>
                <a:gd name="csY2890" fmla="*/ 1185807 h 2230658"/>
                <a:gd name="csX2891" fmla="*/ 1898968 w 2109280"/>
                <a:gd name="csY2891" fmla="*/ 1187485 h 2230658"/>
                <a:gd name="csX2892" fmla="*/ 1895053 w 2109280"/>
                <a:gd name="csY2892" fmla="*/ 1187485 h 2230658"/>
                <a:gd name="csX2893" fmla="*/ 1895053 w 2109280"/>
                <a:gd name="csY2893" fmla="*/ 1185807 h 2230658"/>
                <a:gd name="csX2894" fmla="*/ 1893375 w 2109280"/>
                <a:gd name="csY2894" fmla="*/ 1184129 h 2230658"/>
                <a:gd name="csX2895" fmla="*/ 1891697 w 2109280"/>
                <a:gd name="csY2895" fmla="*/ 1182451 h 2230658"/>
                <a:gd name="csX2896" fmla="*/ 1891697 w 2109280"/>
                <a:gd name="csY2896" fmla="*/ 1180773 h 2230658"/>
                <a:gd name="csX2897" fmla="*/ 1886663 w 2109280"/>
                <a:gd name="csY2897" fmla="*/ 1180773 h 2230658"/>
                <a:gd name="csX2898" fmla="*/ 1886663 w 2109280"/>
                <a:gd name="csY2898" fmla="*/ 1182451 h 2230658"/>
                <a:gd name="csX2899" fmla="*/ 1888341 w 2109280"/>
                <a:gd name="csY2899" fmla="*/ 1182451 h 2230658"/>
                <a:gd name="csX2900" fmla="*/ 1890019 w 2109280"/>
                <a:gd name="csY2900" fmla="*/ 1184129 h 2230658"/>
                <a:gd name="csX2901" fmla="*/ 1891697 w 2109280"/>
                <a:gd name="csY2901" fmla="*/ 1185807 h 2230658"/>
                <a:gd name="csX2902" fmla="*/ 1893375 w 2109280"/>
                <a:gd name="csY2902" fmla="*/ 1189722 h 2230658"/>
                <a:gd name="csX2903" fmla="*/ 1897290 w 2109280"/>
                <a:gd name="csY2903" fmla="*/ 1191400 h 2230658"/>
                <a:gd name="csX2904" fmla="*/ 1897290 w 2109280"/>
                <a:gd name="csY2904" fmla="*/ 1193078 h 2230658"/>
                <a:gd name="csX2905" fmla="*/ 1891697 w 2109280"/>
                <a:gd name="csY2905" fmla="*/ 1193078 h 2230658"/>
                <a:gd name="csX2906" fmla="*/ 1891697 w 2109280"/>
                <a:gd name="csY2906" fmla="*/ 1196434 h 2230658"/>
                <a:gd name="csX2907" fmla="*/ 1895053 w 2109280"/>
                <a:gd name="csY2907" fmla="*/ 1196434 h 2230658"/>
                <a:gd name="csX2908" fmla="*/ 1895053 w 2109280"/>
                <a:gd name="csY2908" fmla="*/ 1194756 h 2230658"/>
                <a:gd name="csX2909" fmla="*/ 1897290 w 2109280"/>
                <a:gd name="csY2909" fmla="*/ 1194756 h 2230658"/>
                <a:gd name="csX2910" fmla="*/ 1897290 w 2109280"/>
                <a:gd name="csY2910" fmla="*/ 1198672 h 2230658"/>
                <a:gd name="csX2911" fmla="*/ 1897290 w 2109280"/>
                <a:gd name="csY2911" fmla="*/ 1198672 h 2230658"/>
                <a:gd name="csX2912" fmla="*/ 1897290 w 2109280"/>
                <a:gd name="csY2912" fmla="*/ 1200350 h 2230658"/>
                <a:gd name="csX2913" fmla="*/ 1893375 w 2109280"/>
                <a:gd name="csY2913" fmla="*/ 1200350 h 2230658"/>
                <a:gd name="csX2914" fmla="*/ 1893375 w 2109280"/>
                <a:gd name="csY2914" fmla="*/ 1202028 h 2230658"/>
                <a:gd name="csX2915" fmla="*/ 1888341 w 2109280"/>
                <a:gd name="csY2915" fmla="*/ 1202028 h 2230658"/>
                <a:gd name="csX2916" fmla="*/ 1888341 w 2109280"/>
                <a:gd name="csY2916" fmla="*/ 1203706 h 2230658"/>
                <a:gd name="csX2917" fmla="*/ 1886663 w 2109280"/>
                <a:gd name="csY2917" fmla="*/ 1203706 h 2230658"/>
                <a:gd name="csX2918" fmla="*/ 1886663 w 2109280"/>
                <a:gd name="csY2918" fmla="*/ 1202028 h 2230658"/>
                <a:gd name="csX2919" fmla="*/ 1881069 w 2109280"/>
                <a:gd name="csY2919" fmla="*/ 1202028 h 2230658"/>
                <a:gd name="csX2920" fmla="*/ 1881069 w 2109280"/>
                <a:gd name="csY2920" fmla="*/ 1196434 h 2230658"/>
                <a:gd name="csX2921" fmla="*/ 1879391 w 2109280"/>
                <a:gd name="csY2921" fmla="*/ 1196434 h 2230658"/>
                <a:gd name="csX2922" fmla="*/ 1875476 w 2109280"/>
                <a:gd name="csY2922" fmla="*/ 1194756 h 2230658"/>
                <a:gd name="csX2923" fmla="*/ 1872120 w 2109280"/>
                <a:gd name="csY2923" fmla="*/ 1196434 h 2230658"/>
                <a:gd name="csX2924" fmla="*/ 1873798 w 2109280"/>
                <a:gd name="csY2924" fmla="*/ 1196434 h 2230658"/>
                <a:gd name="csX2925" fmla="*/ 1873798 w 2109280"/>
                <a:gd name="csY2925" fmla="*/ 1198672 h 2230658"/>
                <a:gd name="csX2926" fmla="*/ 1875476 w 2109280"/>
                <a:gd name="csY2926" fmla="*/ 1198672 h 2230658"/>
                <a:gd name="csX2927" fmla="*/ 1875476 w 2109280"/>
                <a:gd name="csY2927" fmla="*/ 1202028 h 2230658"/>
                <a:gd name="csX2928" fmla="*/ 1877713 w 2109280"/>
                <a:gd name="csY2928" fmla="*/ 1202028 h 2230658"/>
                <a:gd name="csX2929" fmla="*/ 1877713 w 2109280"/>
                <a:gd name="csY2929" fmla="*/ 1203706 h 2230658"/>
                <a:gd name="csX2930" fmla="*/ 1873798 w 2109280"/>
                <a:gd name="csY2930" fmla="*/ 1203706 h 2230658"/>
                <a:gd name="csX2931" fmla="*/ 1873798 w 2109280"/>
                <a:gd name="csY2931" fmla="*/ 1205384 h 2230658"/>
                <a:gd name="csX2932" fmla="*/ 1870442 w 2109280"/>
                <a:gd name="csY2932" fmla="*/ 1205384 h 2230658"/>
                <a:gd name="csX2933" fmla="*/ 1870442 w 2109280"/>
                <a:gd name="csY2933" fmla="*/ 1207621 h 2230658"/>
                <a:gd name="csX2934" fmla="*/ 1873798 w 2109280"/>
                <a:gd name="csY2934" fmla="*/ 1207621 h 2230658"/>
                <a:gd name="csX2935" fmla="*/ 1873798 w 2109280"/>
                <a:gd name="csY2935" fmla="*/ 1205384 h 2230658"/>
                <a:gd name="csX2936" fmla="*/ 1873798 w 2109280"/>
                <a:gd name="csY2936" fmla="*/ 1209299 h 2230658"/>
                <a:gd name="csX2937" fmla="*/ 1877713 w 2109280"/>
                <a:gd name="csY2937" fmla="*/ 1209299 h 2230658"/>
                <a:gd name="csX2938" fmla="*/ 1877713 w 2109280"/>
                <a:gd name="csY2938" fmla="*/ 1210977 h 2230658"/>
                <a:gd name="csX2939" fmla="*/ 1882747 w 2109280"/>
                <a:gd name="csY2939" fmla="*/ 1210977 h 2230658"/>
                <a:gd name="csX2940" fmla="*/ 1882747 w 2109280"/>
                <a:gd name="csY2940" fmla="*/ 1212655 h 2230658"/>
                <a:gd name="csX2941" fmla="*/ 1881069 w 2109280"/>
                <a:gd name="csY2941" fmla="*/ 1212655 h 2230658"/>
                <a:gd name="csX2942" fmla="*/ 1881069 w 2109280"/>
                <a:gd name="csY2942" fmla="*/ 1214333 h 2230658"/>
                <a:gd name="csX2943" fmla="*/ 1884426 w 2109280"/>
                <a:gd name="csY2943" fmla="*/ 1214333 h 2230658"/>
                <a:gd name="csX2944" fmla="*/ 1884426 w 2109280"/>
                <a:gd name="csY2944" fmla="*/ 1219927 h 2230658"/>
                <a:gd name="csX2945" fmla="*/ 1881069 w 2109280"/>
                <a:gd name="csY2945" fmla="*/ 1219927 h 2230658"/>
                <a:gd name="csX2946" fmla="*/ 1879391 w 2109280"/>
                <a:gd name="csY2946" fmla="*/ 1221605 h 2230658"/>
                <a:gd name="csX2947" fmla="*/ 1875476 w 2109280"/>
                <a:gd name="csY2947" fmla="*/ 1221605 h 2230658"/>
                <a:gd name="csX2948" fmla="*/ 1875476 w 2109280"/>
                <a:gd name="csY2948" fmla="*/ 1224961 h 2230658"/>
                <a:gd name="csX2949" fmla="*/ 1875476 w 2109280"/>
                <a:gd name="csY2949" fmla="*/ 1223283 h 2230658"/>
                <a:gd name="csX2950" fmla="*/ 1875476 w 2109280"/>
                <a:gd name="csY2950" fmla="*/ 1227198 h 2230658"/>
                <a:gd name="csX2951" fmla="*/ 1875476 w 2109280"/>
                <a:gd name="csY2951" fmla="*/ 1224961 h 2230658"/>
                <a:gd name="csX2952" fmla="*/ 1875476 w 2109280"/>
                <a:gd name="csY2952" fmla="*/ 1227198 h 2230658"/>
                <a:gd name="csX2953" fmla="*/ 1875476 w 2109280"/>
                <a:gd name="csY2953" fmla="*/ 1227198 h 2230658"/>
                <a:gd name="csX2954" fmla="*/ 1875476 w 2109280"/>
                <a:gd name="csY2954" fmla="*/ 1228876 h 2230658"/>
                <a:gd name="csX2955" fmla="*/ 1877713 w 2109280"/>
                <a:gd name="csY2955" fmla="*/ 1228876 h 2230658"/>
                <a:gd name="csX2956" fmla="*/ 1877713 w 2109280"/>
                <a:gd name="csY2956" fmla="*/ 1230554 h 2230658"/>
                <a:gd name="csX2957" fmla="*/ 1879391 w 2109280"/>
                <a:gd name="csY2957" fmla="*/ 1230554 h 2230658"/>
                <a:gd name="csX2958" fmla="*/ 1879391 w 2109280"/>
                <a:gd name="csY2958" fmla="*/ 1232232 h 2230658"/>
                <a:gd name="csX2959" fmla="*/ 1873798 w 2109280"/>
                <a:gd name="csY2959" fmla="*/ 1232232 h 2230658"/>
                <a:gd name="csX2960" fmla="*/ 1873798 w 2109280"/>
                <a:gd name="csY2960" fmla="*/ 1230554 h 2230658"/>
                <a:gd name="csX2961" fmla="*/ 1872120 w 2109280"/>
                <a:gd name="csY2961" fmla="*/ 1230554 h 2230658"/>
                <a:gd name="csX2962" fmla="*/ 1872120 w 2109280"/>
                <a:gd name="csY2962" fmla="*/ 1232232 h 2230658"/>
                <a:gd name="csX2963" fmla="*/ 1870442 w 2109280"/>
                <a:gd name="csY2963" fmla="*/ 1232232 h 2230658"/>
                <a:gd name="csX2964" fmla="*/ 1870442 w 2109280"/>
                <a:gd name="csY2964" fmla="*/ 1233910 h 2230658"/>
                <a:gd name="csX2965" fmla="*/ 1872120 w 2109280"/>
                <a:gd name="csY2965" fmla="*/ 1233910 h 2230658"/>
                <a:gd name="csX2966" fmla="*/ 1872120 w 2109280"/>
                <a:gd name="csY2966" fmla="*/ 1237826 h 2230658"/>
                <a:gd name="csX2967" fmla="*/ 1870442 w 2109280"/>
                <a:gd name="csY2967" fmla="*/ 1241182 h 2230658"/>
                <a:gd name="csX2968" fmla="*/ 1868764 w 2109280"/>
                <a:gd name="csY2968" fmla="*/ 1241182 h 2230658"/>
                <a:gd name="csX2969" fmla="*/ 1868764 w 2109280"/>
                <a:gd name="csY2969" fmla="*/ 1244538 h 2230658"/>
                <a:gd name="csX2970" fmla="*/ 1866526 w 2109280"/>
                <a:gd name="csY2970" fmla="*/ 1244538 h 2230658"/>
                <a:gd name="csX2971" fmla="*/ 1866526 w 2109280"/>
                <a:gd name="csY2971" fmla="*/ 1241182 h 2230658"/>
                <a:gd name="csX2972" fmla="*/ 1864849 w 2109280"/>
                <a:gd name="csY2972" fmla="*/ 1241182 h 2230658"/>
                <a:gd name="csX2973" fmla="*/ 1864849 w 2109280"/>
                <a:gd name="csY2973" fmla="*/ 1237826 h 2230658"/>
                <a:gd name="csX2974" fmla="*/ 1863170 w 2109280"/>
                <a:gd name="csY2974" fmla="*/ 1237826 h 2230658"/>
                <a:gd name="csX2975" fmla="*/ 1863170 w 2109280"/>
                <a:gd name="csY2975" fmla="*/ 1244538 h 2230658"/>
                <a:gd name="csX2976" fmla="*/ 1861492 w 2109280"/>
                <a:gd name="csY2976" fmla="*/ 1244538 h 2230658"/>
                <a:gd name="csX2977" fmla="*/ 1861492 w 2109280"/>
                <a:gd name="csY2977" fmla="*/ 1241182 h 2230658"/>
                <a:gd name="csX2978" fmla="*/ 1858136 w 2109280"/>
                <a:gd name="csY2978" fmla="*/ 1241182 h 2230658"/>
                <a:gd name="csX2979" fmla="*/ 1858136 w 2109280"/>
                <a:gd name="csY2979" fmla="*/ 1239504 h 2230658"/>
                <a:gd name="csX2980" fmla="*/ 1855899 w 2109280"/>
                <a:gd name="csY2980" fmla="*/ 1239504 h 2230658"/>
                <a:gd name="csX2981" fmla="*/ 1855899 w 2109280"/>
                <a:gd name="csY2981" fmla="*/ 1237826 h 2230658"/>
                <a:gd name="csX2982" fmla="*/ 1854221 w 2109280"/>
                <a:gd name="csY2982" fmla="*/ 1237826 h 2230658"/>
                <a:gd name="csX2983" fmla="*/ 1852543 w 2109280"/>
                <a:gd name="csY2983" fmla="*/ 1239504 h 2230658"/>
                <a:gd name="csX2984" fmla="*/ 1849187 w 2109280"/>
                <a:gd name="csY2984" fmla="*/ 1239504 h 2230658"/>
                <a:gd name="csX2985" fmla="*/ 1849187 w 2109280"/>
                <a:gd name="csY2985" fmla="*/ 1241182 h 2230658"/>
                <a:gd name="csX2986" fmla="*/ 1852543 w 2109280"/>
                <a:gd name="csY2986" fmla="*/ 1241182 h 2230658"/>
                <a:gd name="csX2987" fmla="*/ 1852543 w 2109280"/>
                <a:gd name="csY2987" fmla="*/ 1246775 h 2230658"/>
                <a:gd name="csX2988" fmla="*/ 1849187 w 2109280"/>
                <a:gd name="csY2988" fmla="*/ 1246775 h 2230658"/>
                <a:gd name="csX2989" fmla="*/ 1852543 w 2109280"/>
                <a:gd name="csY2989" fmla="*/ 1250131 h 2230658"/>
                <a:gd name="csX2990" fmla="*/ 1852543 w 2109280"/>
                <a:gd name="csY2990" fmla="*/ 1251809 h 2230658"/>
                <a:gd name="csX2991" fmla="*/ 1849187 w 2109280"/>
                <a:gd name="csY2991" fmla="*/ 1251809 h 2230658"/>
                <a:gd name="csX2992" fmla="*/ 1849187 w 2109280"/>
                <a:gd name="csY2992" fmla="*/ 1253487 h 2230658"/>
                <a:gd name="csX2993" fmla="*/ 1850865 w 2109280"/>
                <a:gd name="csY2993" fmla="*/ 1253487 h 2230658"/>
                <a:gd name="csX2994" fmla="*/ 1850865 w 2109280"/>
                <a:gd name="csY2994" fmla="*/ 1255724 h 2230658"/>
                <a:gd name="csX2995" fmla="*/ 1850865 w 2109280"/>
                <a:gd name="csY2995" fmla="*/ 1255724 h 2230658"/>
                <a:gd name="csX2996" fmla="*/ 1850865 w 2109280"/>
                <a:gd name="csY2996" fmla="*/ 1257402 h 2230658"/>
                <a:gd name="csX2997" fmla="*/ 1852543 w 2109280"/>
                <a:gd name="csY2997" fmla="*/ 1257402 h 2230658"/>
                <a:gd name="csX2998" fmla="*/ 1852543 w 2109280"/>
                <a:gd name="csY2998" fmla="*/ 1260759 h 2230658"/>
                <a:gd name="csX2999" fmla="*/ 1850865 w 2109280"/>
                <a:gd name="csY2999" fmla="*/ 1260759 h 2230658"/>
                <a:gd name="csX3000" fmla="*/ 1850865 w 2109280"/>
                <a:gd name="csY3000" fmla="*/ 1264674 h 2230658"/>
                <a:gd name="csX3001" fmla="*/ 1852543 w 2109280"/>
                <a:gd name="csY3001" fmla="*/ 1264674 h 2230658"/>
                <a:gd name="csX3002" fmla="*/ 1852543 w 2109280"/>
                <a:gd name="csY3002" fmla="*/ 1276979 h 2230658"/>
                <a:gd name="csX3003" fmla="*/ 1849187 w 2109280"/>
                <a:gd name="csY3003" fmla="*/ 1276979 h 2230658"/>
                <a:gd name="csX3004" fmla="*/ 1849187 w 2109280"/>
                <a:gd name="csY3004" fmla="*/ 1278658 h 2230658"/>
                <a:gd name="csX3005" fmla="*/ 1850865 w 2109280"/>
                <a:gd name="csY3005" fmla="*/ 1280335 h 2230658"/>
                <a:gd name="csX3006" fmla="*/ 1849187 w 2109280"/>
                <a:gd name="csY3006" fmla="*/ 1280335 h 2230658"/>
                <a:gd name="csX3007" fmla="*/ 1849187 w 2109280"/>
                <a:gd name="csY3007" fmla="*/ 1282014 h 2230658"/>
                <a:gd name="csX3008" fmla="*/ 1845272 w 2109280"/>
                <a:gd name="csY3008" fmla="*/ 1282014 h 2230658"/>
                <a:gd name="csX3009" fmla="*/ 1845272 w 2109280"/>
                <a:gd name="csY3009" fmla="*/ 1280335 h 2230658"/>
                <a:gd name="csX3010" fmla="*/ 1843593 w 2109280"/>
                <a:gd name="csY3010" fmla="*/ 1280335 h 2230658"/>
                <a:gd name="csX3011" fmla="*/ 1843593 w 2109280"/>
                <a:gd name="csY3011" fmla="*/ 1278658 h 2230658"/>
                <a:gd name="csX3012" fmla="*/ 1843593 w 2109280"/>
                <a:gd name="csY3012" fmla="*/ 1280335 h 2230658"/>
                <a:gd name="csX3013" fmla="*/ 1843593 w 2109280"/>
                <a:gd name="csY3013" fmla="*/ 1278658 h 2230658"/>
                <a:gd name="csX3014" fmla="*/ 1841915 w 2109280"/>
                <a:gd name="csY3014" fmla="*/ 1278658 h 2230658"/>
                <a:gd name="csX3015" fmla="*/ 1841915 w 2109280"/>
                <a:gd name="csY3015" fmla="*/ 1276979 h 2230658"/>
                <a:gd name="csX3016" fmla="*/ 1843593 w 2109280"/>
                <a:gd name="csY3016" fmla="*/ 1276979 h 2230658"/>
                <a:gd name="csX3017" fmla="*/ 1843593 w 2109280"/>
                <a:gd name="csY3017" fmla="*/ 1275301 h 2230658"/>
                <a:gd name="csX3018" fmla="*/ 1840237 w 2109280"/>
                <a:gd name="csY3018" fmla="*/ 1275301 h 2230658"/>
                <a:gd name="csX3019" fmla="*/ 1841915 w 2109280"/>
                <a:gd name="csY3019" fmla="*/ 1273064 h 2230658"/>
                <a:gd name="csX3020" fmla="*/ 1838000 w 2109280"/>
                <a:gd name="csY3020" fmla="*/ 1273064 h 2230658"/>
                <a:gd name="csX3021" fmla="*/ 1838000 w 2109280"/>
                <a:gd name="csY3021" fmla="*/ 1271386 h 2230658"/>
                <a:gd name="csX3022" fmla="*/ 1836322 w 2109280"/>
                <a:gd name="csY3022" fmla="*/ 1269708 h 2230658"/>
                <a:gd name="csX3023" fmla="*/ 1834644 w 2109280"/>
                <a:gd name="csY3023" fmla="*/ 1273064 h 2230658"/>
                <a:gd name="csX3024" fmla="*/ 1831288 w 2109280"/>
                <a:gd name="csY3024" fmla="*/ 1273064 h 2230658"/>
                <a:gd name="csX3025" fmla="*/ 1831288 w 2109280"/>
                <a:gd name="csY3025" fmla="*/ 1269708 h 2230658"/>
                <a:gd name="csX3026" fmla="*/ 1832966 w 2109280"/>
                <a:gd name="csY3026" fmla="*/ 1269708 h 2230658"/>
                <a:gd name="csX3027" fmla="*/ 1834644 w 2109280"/>
                <a:gd name="csY3027" fmla="*/ 1268030 h 2230658"/>
                <a:gd name="csX3028" fmla="*/ 1834644 w 2109280"/>
                <a:gd name="csY3028" fmla="*/ 1266352 h 2230658"/>
                <a:gd name="csX3029" fmla="*/ 1834644 w 2109280"/>
                <a:gd name="csY3029" fmla="*/ 1266352 h 2230658"/>
                <a:gd name="csX3030" fmla="*/ 1834644 w 2109280"/>
                <a:gd name="csY3030" fmla="*/ 1264674 h 2230658"/>
                <a:gd name="csX3031" fmla="*/ 1831288 w 2109280"/>
                <a:gd name="csY3031" fmla="*/ 1268030 h 2230658"/>
                <a:gd name="csX3032" fmla="*/ 1825695 w 2109280"/>
                <a:gd name="csY3032" fmla="*/ 1268030 h 2230658"/>
                <a:gd name="csX3033" fmla="*/ 1825695 w 2109280"/>
                <a:gd name="csY3033" fmla="*/ 1273064 h 2230658"/>
                <a:gd name="csX3034" fmla="*/ 1824016 w 2109280"/>
                <a:gd name="csY3034" fmla="*/ 1273064 h 2230658"/>
                <a:gd name="csX3035" fmla="*/ 1824016 w 2109280"/>
                <a:gd name="csY3035" fmla="*/ 1269708 h 2230658"/>
                <a:gd name="csX3036" fmla="*/ 1822338 w 2109280"/>
                <a:gd name="csY3036" fmla="*/ 1269708 h 2230658"/>
                <a:gd name="csX3037" fmla="*/ 1822338 w 2109280"/>
                <a:gd name="csY3037" fmla="*/ 1268030 h 2230658"/>
                <a:gd name="csX3038" fmla="*/ 1820660 w 2109280"/>
                <a:gd name="csY3038" fmla="*/ 1268030 h 2230658"/>
                <a:gd name="csX3039" fmla="*/ 1822338 w 2109280"/>
                <a:gd name="csY3039" fmla="*/ 1264674 h 2230658"/>
                <a:gd name="csX3040" fmla="*/ 1822338 w 2109280"/>
                <a:gd name="csY3040" fmla="*/ 1262437 h 2230658"/>
                <a:gd name="csX3041" fmla="*/ 1820660 w 2109280"/>
                <a:gd name="csY3041" fmla="*/ 1262437 h 2230658"/>
                <a:gd name="csX3042" fmla="*/ 1818423 w 2109280"/>
                <a:gd name="csY3042" fmla="*/ 1264674 h 2230658"/>
                <a:gd name="csX3043" fmla="*/ 1816745 w 2109280"/>
                <a:gd name="csY3043" fmla="*/ 1259081 h 2230658"/>
                <a:gd name="csX3044" fmla="*/ 1820660 w 2109280"/>
                <a:gd name="csY3044" fmla="*/ 1259081 h 2230658"/>
                <a:gd name="csX3045" fmla="*/ 1820660 w 2109280"/>
                <a:gd name="csY3045" fmla="*/ 1257402 h 2230658"/>
                <a:gd name="csX3046" fmla="*/ 1818423 w 2109280"/>
                <a:gd name="csY3046" fmla="*/ 1257402 h 2230658"/>
                <a:gd name="csX3047" fmla="*/ 1818423 w 2109280"/>
                <a:gd name="csY3047" fmla="*/ 1255724 h 2230658"/>
                <a:gd name="csX3048" fmla="*/ 1822338 w 2109280"/>
                <a:gd name="csY3048" fmla="*/ 1255724 h 2230658"/>
                <a:gd name="csX3049" fmla="*/ 1822338 w 2109280"/>
                <a:gd name="csY3049" fmla="*/ 1253487 h 2230658"/>
                <a:gd name="csX3050" fmla="*/ 1815067 w 2109280"/>
                <a:gd name="csY3050" fmla="*/ 1253487 h 2230658"/>
                <a:gd name="csX3051" fmla="*/ 1815067 w 2109280"/>
                <a:gd name="csY3051" fmla="*/ 1255724 h 2230658"/>
                <a:gd name="csX3052" fmla="*/ 1811711 w 2109280"/>
                <a:gd name="csY3052" fmla="*/ 1255724 h 2230658"/>
                <a:gd name="csX3053" fmla="*/ 1811711 w 2109280"/>
                <a:gd name="csY3053" fmla="*/ 1251809 h 2230658"/>
                <a:gd name="csX3054" fmla="*/ 1809473 w 2109280"/>
                <a:gd name="csY3054" fmla="*/ 1251809 h 2230658"/>
                <a:gd name="csX3055" fmla="*/ 1809473 w 2109280"/>
                <a:gd name="csY3055" fmla="*/ 1248453 h 2230658"/>
                <a:gd name="csX3056" fmla="*/ 1807796 w 2109280"/>
                <a:gd name="csY3056" fmla="*/ 1246775 h 2230658"/>
                <a:gd name="csX3057" fmla="*/ 1807796 w 2109280"/>
                <a:gd name="csY3057" fmla="*/ 1244538 h 2230658"/>
                <a:gd name="csX3058" fmla="*/ 1807796 w 2109280"/>
                <a:gd name="csY3058" fmla="*/ 1244538 h 2230658"/>
                <a:gd name="csX3059" fmla="*/ 1807796 w 2109280"/>
                <a:gd name="csY3059" fmla="*/ 1242860 h 2230658"/>
                <a:gd name="csX3060" fmla="*/ 1806118 w 2109280"/>
                <a:gd name="csY3060" fmla="*/ 1242860 h 2230658"/>
                <a:gd name="csX3061" fmla="*/ 1806118 w 2109280"/>
                <a:gd name="csY3061" fmla="*/ 1241182 h 2230658"/>
                <a:gd name="csX3062" fmla="*/ 1809473 w 2109280"/>
                <a:gd name="csY3062" fmla="*/ 1241182 h 2230658"/>
                <a:gd name="csX3063" fmla="*/ 1811711 w 2109280"/>
                <a:gd name="csY3063" fmla="*/ 1239504 h 2230658"/>
                <a:gd name="csX3064" fmla="*/ 1802761 w 2109280"/>
                <a:gd name="csY3064" fmla="*/ 1239504 h 2230658"/>
                <a:gd name="csX3065" fmla="*/ 1802761 w 2109280"/>
                <a:gd name="csY3065" fmla="*/ 1237826 h 2230658"/>
                <a:gd name="csX3066" fmla="*/ 1804439 w 2109280"/>
                <a:gd name="csY3066" fmla="*/ 1237826 h 2230658"/>
                <a:gd name="csX3067" fmla="*/ 1804439 w 2109280"/>
                <a:gd name="csY3067" fmla="*/ 1232232 h 2230658"/>
                <a:gd name="csX3068" fmla="*/ 1802761 w 2109280"/>
                <a:gd name="csY3068" fmla="*/ 1233910 h 2230658"/>
                <a:gd name="csX3069" fmla="*/ 1802761 w 2109280"/>
                <a:gd name="csY3069" fmla="*/ 1228876 h 2230658"/>
                <a:gd name="csX3070" fmla="*/ 1804439 w 2109280"/>
                <a:gd name="csY3070" fmla="*/ 1228876 h 2230658"/>
                <a:gd name="csX3071" fmla="*/ 1806118 w 2109280"/>
                <a:gd name="csY3071" fmla="*/ 1224961 h 2230658"/>
                <a:gd name="csX3072" fmla="*/ 1806118 w 2109280"/>
                <a:gd name="csY3072" fmla="*/ 1223283 h 2230658"/>
                <a:gd name="csX3073" fmla="*/ 1809473 w 2109280"/>
                <a:gd name="csY3073" fmla="*/ 1223283 h 2230658"/>
                <a:gd name="csX3074" fmla="*/ 1809473 w 2109280"/>
                <a:gd name="csY3074" fmla="*/ 1221605 h 2230658"/>
                <a:gd name="csX3075" fmla="*/ 1813389 w 2109280"/>
                <a:gd name="csY3075" fmla="*/ 1221605 h 2230658"/>
                <a:gd name="csX3076" fmla="*/ 1813389 w 2109280"/>
                <a:gd name="csY3076" fmla="*/ 1219927 h 2230658"/>
                <a:gd name="csX3077" fmla="*/ 1816745 w 2109280"/>
                <a:gd name="csY3077" fmla="*/ 1219927 h 2230658"/>
                <a:gd name="csX3078" fmla="*/ 1816745 w 2109280"/>
                <a:gd name="csY3078" fmla="*/ 1216011 h 2230658"/>
                <a:gd name="csX3079" fmla="*/ 1820660 w 2109280"/>
                <a:gd name="csY3079" fmla="*/ 1214333 h 2230658"/>
                <a:gd name="csX3080" fmla="*/ 1822338 w 2109280"/>
                <a:gd name="csY3080" fmla="*/ 1205384 h 2230658"/>
                <a:gd name="csX3081" fmla="*/ 1818423 w 2109280"/>
                <a:gd name="csY3081" fmla="*/ 1205384 h 2230658"/>
                <a:gd name="csX3082" fmla="*/ 1818423 w 2109280"/>
                <a:gd name="csY3082" fmla="*/ 1207621 h 2230658"/>
                <a:gd name="csX3083" fmla="*/ 1816745 w 2109280"/>
                <a:gd name="csY3083" fmla="*/ 1207621 h 2230658"/>
                <a:gd name="csX3084" fmla="*/ 1815067 w 2109280"/>
                <a:gd name="csY3084" fmla="*/ 1214333 h 2230658"/>
                <a:gd name="csX3085" fmla="*/ 1811711 w 2109280"/>
                <a:gd name="csY3085" fmla="*/ 1216011 h 2230658"/>
                <a:gd name="csX3086" fmla="*/ 1809473 w 2109280"/>
                <a:gd name="csY3086" fmla="*/ 1218249 h 2230658"/>
                <a:gd name="csX3087" fmla="*/ 1807796 w 2109280"/>
                <a:gd name="csY3087" fmla="*/ 1218249 h 2230658"/>
                <a:gd name="csX3088" fmla="*/ 1807796 w 2109280"/>
                <a:gd name="csY3088" fmla="*/ 1219927 h 2230658"/>
                <a:gd name="csX3089" fmla="*/ 1806118 w 2109280"/>
                <a:gd name="csY3089" fmla="*/ 1219927 h 2230658"/>
                <a:gd name="csX3090" fmla="*/ 1804439 w 2109280"/>
                <a:gd name="csY3090" fmla="*/ 1221605 h 2230658"/>
                <a:gd name="csX3091" fmla="*/ 1793812 w 2109280"/>
                <a:gd name="csY3091" fmla="*/ 1221605 h 2230658"/>
                <a:gd name="csX3092" fmla="*/ 1793812 w 2109280"/>
                <a:gd name="csY3092" fmla="*/ 1223283 h 2230658"/>
                <a:gd name="csX3093" fmla="*/ 1792134 w 2109280"/>
                <a:gd name="csY3093" fmla="*/ 1223283 h 2230658"/>
                <a:gd name="csX3094" fmla="*/ 1792134 w 2109280"/>
                <a:gd name="csY3094" fmla="*/ 1212655 h 2230658"/>
                <a:gd name="csX3095" fmla="*/ 1792134 w 2109280"/>
                <a:gd name="csY3095" fmla="*/ 1212655 h 2230658"/>
                <a:gd name="csX3096" fmla="*/ 1789896 w 2109280"/>
                <a:gd name="csY3096" fmla="*/ 1214333 h 2230658"/>
                <a:gd name="csX3097" fmla="*/ 1789896 w 2109280"/>
                <a:gd name="csY3097" fmla="*/ 1212655 h 2230658"/>
                <a:gd name="csX3098" fmla="*/ 1786541 w 2109280"/>
                <a:gd name="csY3098" fmla="*/ 1212655 h 2230658"/>
                <a:gd name="csX3099" fmla="*/ 1786541 w 2109280"/>
                <a:gd name="csY3099" fmla="*/ 1209299 h 2230658"/>
                <a:gd name="csX3100" fmla="*/ 1784862 w 2109280"/>
                <a:gd name="csY3100" fmla="*/ 1209299 h 2230658"/>
                <a:gd name="csX3101" fmla="*/ 1784862 w 2109280"/>
                <a:gd name="csY3101" fmla="*/ 1207621 h 2230658"/>
                <a:gd name="csX3102" fmla="*/ 1783184 w 2109280"/>
                <a:gd name="csY3102" fmla="*/ 1207621 h 2230658"/>
                <a:gd name="csX3103" fmla="*/ 1783184 w 2109280"/>
                <a:gd name="csY3103" fmla="*/ 1205384 h 2230658"/>
                <a:gd name="csX3104" fmla="*/ 1780947 w 2109280"/>
                <a:gd name="csY3104" fmla="*/ 1205384 h 2230658"/>
                <a:gd name="csX3105" fmla="*/ 1780947 w 2109280"/>
                <a:gd name="csY3105" fmla="*/ 1207621 h 2230658"/>
                <a:gd name="csX3106" fmla="*/ 1779269 w 2109280"/>
                <a:gd name="csY3106" fmla="*/ 1207621 h 2230658"/>
                <a:gd name="csX3107" fmla="*/ 1777591 w 2109280"/>
                <a:gd name="csY3107" fmla="*/ 1202028 h 2230658"/>
                <a:gd name="csX3108" fmla="*/ 1772557 w 2109280"/>
                <a:gd name="csY3108" fmla="*/ 1200350 h 2230658"/>
                <a:gd name="csX3109" fmla="*/ 1772557 w 2109280"/>
                <a:gd name="csY3109" fmla="*/ 1198672 h 2230658"/>
                <a:gd name="csX3110" fmla="*/ 1768642 w 2109280"/>
                <a:gd name="csY3110" fmla="*/ 1198672 h 2230658"/>
                <a:gd name="csX3111" fmla="*/ 1768642 w 2109280"/>
                <a:gd name="csY3111" fmla="*/ 1196434 h 2230658"/>
                <a:gd name="csX3112" fmla="*/ 1774235 w 2109280"/>
                <a:gd name="csY3112" fmla="*/ 1196434 h 2230658"/>
                <a:gd name="csX3113" fmla="*/ 1774235 w 2109280"/>
                <a:gd name="csY3113" fmla="*/ 1193078 h 2230658"/>
                <a:gd name="csX3114" fmla="*/ 1770319 w 2109280"/>
                <a:gd name="csY3114" fmla="*/ 1193078 h 2230658"/>
                <a:gd name="csX3115" fmla="*/ 1770319 w 2109280"/>
                <a:gd name="csY3115" fmla="*/ 1191400 h 2230658"/>
                <a:gd name="csX3116" fmla="*/ 1772557 w 2109280"/>
                <a:gd name="csY3116" fmla="*/ 1191400 h 2230658"/>
                <a:gd name="csX3117" fmla="*/ 1772557 w 2109280"/>
                <a:gd name="csY3117" fmla="*/ 1187485 h 2230658"/>
                <a:gd name="csX3118" fmla="*/ 1759692 w 2109280"/>
                <a:gd name="csY3118" fmla="*/ 1187485 h 2230658"/>
                <a:gd name="csX3119" fmla="*/ 1759692 w 2109280"/>
                <a:gd name="csY3119" fmla="*/ 1191400 h 2230658"/>
                <a:gd name="csX3120" fmla="*/ 1761370 w 2109280"/>
                <a:gd name="csY3120" fmla="*/ 1191400 h 2230658"/>
                <a:gd name="csX3121" fmla="*/ 1761370 w 2109280"/>
                <a:gd name="csY3121" fmla="*/ 1193078 h 2230658"/>
                <a:gd name="csX3122" fmla="*/ 1763607 w 2109280"/>
                <a:gd name="csY3122" fmla="*/ 1193078 h 2230658"/>
                <a:gd name="csX3123" fmla="*/ 1763607 w 2109280"/>
                <a:gd name="csY3123" fmla="*/ 1202028 h 2230658"/>
                <a:gd name="csX3124" fmla="*/ 1763607 w 2109280"/>
                <a:gd name="csY3124" fmla="*/ 1202028 h 2230658"/>
                <a:gd name="csX3125" fmla="*/ 1763607 w 2109280"/>
                <a:gd name="csY3125" fmla="*/ 1203706 h 2230658"/>
                <a:gd name="csX3126" fmla="*/ 1759692 w 2109280"/>
                <a:gd name="csY3126" fmla="*/ 1203706 h 2230658"/>
                <a:gd name="csX3127" fmla="*/ 1759692 w 2109280"/>
                <a:gd name="csY3127" fmla="*/ 1202028 h 2230658"/>
                <a:gd name="csX3128" fmla="*/ 1756336 w 2109280"/>
                <a:gd name="csY3128" fmla="*/ 1202028 h 2230658"/>
                <a:gd name="csX3129" fmla="*/ 1756336 w 2109280"/>
                <a:gd name="csY3129" fmla="*/ 1200350 h 2230658"/>
                <a:gd name="csX3130" fmla="*/ 1754658 w 2109280"/>
                <a:gd name="csY3130" fmla="*/ 1198672 h 2230658"/>
                <a:gd name="csX3131" fmla="*/ 1754658 w 2109280"/>
                <a:gd name="csY3131" fmla="*/ 1196434 h 2230658"/>
                <a:gd name="csX3132" fmla="*/ 1752420 w 2109280"/>
                <a:gd name="csY3132" fmla="*/ 1196434 h 2230658"/>
                <a:gd name="csX3133" fmla="*/ 1752420 w 2109280"/>
                <a:gd name="csY3133" fmla="*/ 1194756 h 2230658"/>
                <a:gd name="csX3134" fmla="*/ 1750742 w 2109280"/>
                <a:gd name="csY3134" fmla="*/ 1194756 h 2230658"/>
                <a:gd name="csX3135" fmla="*/ 1750742 w 2109280"/>
                <a:gd name="csY3135" fmla="*/ 1191400 h 2230658"/>
                <a:gd name="csX3136" fmla="*/ 1749065 w 2109280"/>
                <a:gd name="csY3136" fmla="*/ 1191400 h 2230658"/>
                <a:gd name="csX3137" fmla="*/ 1749065 w 2109280"/>
                <a:gd name="csY3137" fmla="*/ 1193078 h 2230658"/>
                <a:gd name="csX3138" fmla="*/ 1745708 w 2109280"/>
                <a:gd name="csY3138" fmla="*/ 1193078 h 2230658"/>
                <a:gd name="csX3139" fmla="*/ 1745708 w 2109280"/>
                <a:gd name="csY3139" fmla="*/ 1196434 h 2230658"/>
                <a:gd name="csX3140" fmla="*/ 1747387 w 2109280"/>
                <a:gd name="csY3140" fmla="*/ 1196434 h 2230658"/>
                <a:gd name="csX3141" fmla="*/ 1747387 w 2109280"/>
                <a:gd name="csY3141" fmla="*/ 1198672 h 2230658"/>
                <a:gd name="csX3142" fmla="*/ 1749065 w 2109280"/>
                <a:gd name="csY3142" fmla="*/ 1198672 h 2230658"/>
                <a:gd name="csX3143" fmla="*/ 1749065 w 2109280"/>
                <a:gd name="csY3143" fmla="*/ 1203706 h 2230658"/>
                <a:gd name="csX3144" fmla="*/ 1749065 w 2109280"/>
                <a:gd name="csY3144" fmla="*/ 1202028 h 2230658"/>
                <a:gd name="csX3145" fmla="*/ 1749065 w 2109280"/>
                <a:gd name="csY3145" fmla="*/ 1205384 h 2230658"/>
                <a:gd name="csX3146" fmla="*/ 1750742 w 2109280"/>
                <a:gd name="csY3146" fmla="*/ 1205384 h 2230658"/>
                <a:gd name="csX3147" fmla="*/ 1750742 w 2109280"/>
                <a:gd name="csY3147" fmla="*/ 1207621 h 2230658"/>
                <a:gd name="csX3148" fmla="*/ 1752420 w 2109280"/>
                <a:gd name="csY3148" fmla="*/ 1207621 h 2230658"/>
                <a:gd name="csX3149" fmla="*/ 1752420 w 2109280"/>
                <a:gd name="csY3149" fmla="*/ 1209299 h 2230658"/>
                <a:gd name="csX3150" fmla="*/ 1754658 w 2109280"/>
                <a:gd name="csY3150" fmla="*/ 1209299 h 2230658"/>
                <a:gd name="csX3151" fmla="*/ 1754658 w 2109280"/>
                <a:gd name="csY3151" fmla="*/ 1210977 h 2230658"/>
                <a:gd name="csX3152" fmla="*/ 1756336 w 2109280"/>
                <a:gd name="csY3152" fmla="*/ 1210977 h 2230658"/>
                <a:gd name="csX3153" fmla="*/ 1756336 w 2109280"/>
                <a:gd name="csY3153" fmla="*/ 1212655 h 2230658"/>
                <a:gd name="csX3154" fmla="*/ 1759692 w 2109280"/>
                <a:gd name="csY3154" fmla="*/ 1212655 h 2230658"/>
                <a:gd name="csX3155" fmla="*/ 1759692 w 2109280"/>
                <a:gd name="csY3155" fmla="*/ 1216011 h 2230658"/>
                <a:gd name="csX3156" fmla="*/ 1761370 w 2109280"/>
                <a:gd name="csY3156" fmla="*/ 1216011 h 2230658"/>
                <a:gd name="csX3157" fmla="*/ 1761370 w 2109280"/>
                <a:gd name="csY3157" fmla="*/ 1218249 h 2230658"/>
                <a:gd name="csX3158" fmla="*/ 1763607 w 2109280"/>
                <a:gd name="csY3158" fmla="*/ 1218249 h 2230658"/>
                <a:gd name="csX3159" fmla="*/ 1763607 w 2109280"/>
                <a:gd name="csY3159" fmla="*/ 1219927 h 2230658"/>
                <a:gd name="csX3160" fmla="*/ 1759692 w 2109280"/>
                <a:gd name="csY3160" fmla="*/ 1219927 h 2230658"/>
                <a:gd name="csX3161" fmla="*/ 1759692 w 2109280"/>
                <a:gd name="csY3161" fmla="*/ 1224961 h 2230658"/>
                <a:gd name="csX3162" fmla="*/ 1756336 w 2109280"/>
                <a:gd name="csY3162" fmla="*/ 1227198 h 2230658"/>
                <a:gd name="csX3163" fmla="*/ 1754658 w 2109280"/>
                <a:gd name="csY3163" fmla="*/ 1227198 h 2230658"/>
                <a:gd name="csX3164" fmla="*/ 1754658 w 2109280"/>
                <a:gd name="csY3164" fmla="*/ 1224961 h 2230658"/>
                <a:gd name="csX3165" fmla="*/ 1750742 w 2109280"/>
                <a:gd name="csY3165" fmla="*/ 1224961 h 2230658"/>
                <a:gd name="csX3166" fmla="*/ 1749065 w 2109280"/>
                <a:gd name="csY3166" fmla="*/ 1227198 h 2230658"/>
                <a:gd name="csX3167" fmla="*/ 1747387 w 2109280"/>
                <a:gd name="csY3167" fmla="*/ 1224961 h 2230658"/>
                <a:gd name="csX3168" fmla="*/ 1744030 w 2109280"/>
                <a:gd name="csY3168" fmla="*/ 1224961 h 2230658"/>
                <a:gd name="csX3169" fmla="*/ 1738437 w 2109280"/>
                <a:gd name="csY3169" fmla="*/ 1223283 h 2230658"/>
                <a:gd name="csX3170" fmla="*/ 1738437 w 2109280"/>
                <a:gd name="csY3170" fmla="*/ 1232232 h 2230658"/>
                <a:gd name="csX3171" fmla="*/ 1747387 w 2109280"/>
                <a:gd name="csY3171" fmla="*/ 1232232 h 2230658"/>
                <a:gd name="csX3172" fmla="*/ 1747387 w 2109280"/>
                <a:gd name="csY3172" fmla="*/ 1233910 h 2230658"/>
                <a:gd name="csX3173" fmla="*/ 1744030 w 2109280"/>
                <a:gd name="csY3173" fmla="*/ 1233910 h 2230658"/>
                <a:gd name="csX3174" fmla="*/ 1744030 w 2109280"/>
                <a:gd name="csY3174" fmla="*/ 1237826 h 2230658"/>
                <a:gd name="csX3175" fmla="*/ 1745708 w 2109280"/>
                <a:gd name="csY3175" fmla="*/ 1237826 h 2230658"/>
                <a:gd name="csX3176" fmla="*/ 1745708 w 2109280"/>
                <a:gd name="csY3176" fmla="*/ 1241182 h 2230658"/>
                <a:gd name="csX3177" fmla="*/ 1744030 w 2109280"/>
                <a:gd name="csY3177" fmla="*/ 1241182 h 2230658"/>
                <a:gd name="csX3178" fmla="*/ 1744030 w 2109280"/>
                <a:gd name="csY3178" fmla="*/ 1244538 h 2230658"/>
                <a:gd name="csX3179" fmla="*/ 1745708 w 2109280"/>
                <a:gd name="csY3179" fmla="*/ 1244538 h 2230658"/>
                <a:gd name="csX3180" fmla="*/ 1745708 w 2109280"/>
                <a:gd name="csY3180" fmla="*/ 1242860 h 2230658"/>
                <a:gd name="csX3181" fmla="*/ 1747387 w 2109280"/>
                <a:gd name="csY3181" fmla="*/ 1242860 h 2230658"/>
                <a:gd name="csX3182" fmla="*/ 1747387 w 2109280"/>
                <a:gd name="csY3182" fmla="*/ 1241182 h 2230658"/>
                <a:gd name="csX3183" fmla="*/ 1750742 w 2109280"/>
                <a:gd name="csY3183" fmla="*/ 1241182 h 2230658"/>
                <a:gd name="csX3184" fmla="*/ 1750742 w 2109280"/>
                <a:gd name="csY3184" fmla="*/ 1239504 h 2230658"/>
                <a:gd name="csX3185" fmla="*/ 1759692 w 2109280"/>
                <a:gd name="csY3185" fmla="*/ 1239504 h 2230658"/>
                <a:gd name="csX3186" fmla="*/ 1759692 w 2109280"/>
                <a:gd name="csY3186" fmla="*/ 1244538 h 2230658"/>
                <a:gd name="csX3187" fmla="*/ 1759692 w 2109280"/>
                <a:gd name="csY3187" fmla="*/ 1244538 h 2230658"/>
                <a:gd name="csX3188" fmla="*/ 1759692 w 2109280"/>
                <a:gd name="csY3188" fmla="*/ 1246775 h 2230658"/>
                <a:gd name="csX3189" fmla="*/ 1756336 w 2109280"/>
                <a:gd name="csY3189" fmla="*/ 1246775 h 2230658"/>
                <a:gd name="csX3190" fmla="*/ 1756336 w 2109280"/>
                <a:gd name="csY3190" fmla="*/ 1250131 h 2230658"/>
                <a:gd name="csX3191" fmla="*/ 1758014 w 2109280"/>
                <a:gd name="csY3191" fmla="*/ 1250131 h 2230658"/>
                <a:gd name="csX3192" fmla="*/ 1758014 w 2109280"/>
                <a:gd name="csY3192" fmla="*/ 1251809 h 2230658"/>
                <a:gd name="csX3193" fmla="*/ 1759692 w 2109280"/>
                <a:gd name="csY3193" fmla="*/ 1251809 h 2230658"/>
                <a:gd name="csX3194" fmla="*/ 1759692 w 2109280"/>
                <a:gd name="csY3194" fmla="*/ 1250131 h 2230658"/>
                <a:gd name="csX3195" fmla="*/ 1765285 w 2109280"/>
                <a:gd name="csY3195" fmla="*/ 1250131 h 2230658"/>
                <a:gd name="csX3196" fmla="*/ 1763607 w 2109280"/>
                <a:gd name="csY3196" fmla="*/ 1251809 h 2230658"/>
                <a:gd name="csX3197" fmla="*/ 1763607 w 2109280"/>
                <a:gd name="csY3197" fmla="*/ 1257402 h 2230658"/>
                <a:gd name="csX3198" fmla="*/ 1759692 w 2109280"/>
                <a:gd name="csY3198" fmla="*/ 1257402 h 2230658"/>
                <a:gd name="csX3199" fmla="*/ 1759692 w 2109280"/>
                <a:gd name="csY3199" fmla="*/ 1259081 h 2230658"/>
                <a:gd name="csX3200" fmla="*/ 1763607 w 2109280"/>
                <a:gd name="csY3200" fmla="*/ 1259081 h 2230658"/>
                <a:gd name="csX3201" fmla="*/ 1763607 w 2109280"/>
                <a:gd name="csY3201" fmla="*/ 1262437 h 2230658"/>
                <a:gd name="csX3202" fmla="*/ 1763607 w 2109280"/>
                <a:gd name="csY3202" fmla="*/ 1262437 h 2230658"/>
                <a:gd name="csX3203" fmla="*/ 1763607 w 2109280"/>
                <a:gd name="csY3203" fmla="*/ 1260759 h 2230658"/>
                <a:gd name="csX3204" fmla="*/ 1763607 w 2109280"/>
                <a:gd name="csY3204" fmla="*/ 1264674 h 2230658"/>
                <a:gd name="csX3205" fmla="*/ 1766964 w 2109280"/>
                <a:gd name="csY3205" fmla="*/ 1264674 h 2230658"/>
                <a:gd name="csX3206" fmla="*/ 1768642 w 2109280"/>
                <a:gd name="csY3206" fmla="*/ 1268030 h 2230658"/>
                <a:gd name="csX3207" fmla="*/ 1772557 w 2109280"/>
                <a:gd name="csY3207" fmla="*/ 1268030 h 2230658"/>
                <a:gd name="csX3208" fmla="*/ 1772557 w 2109280"/>
                <a:gd name="csY3208" fmla="*/ 1271386 h 2230658"/>
                <a:gd name="csX3209" fmla="*/ 1770319 w 2109280"/>
                <a:gd name="csY3209" fmla="*/ 1271386 h 2230658"/>
                <a:gd name="csX3210" fmla="*/ 1770319 w 2109280"/>
                <a:gd name="csY3210" fmla="*/ 1275301 h 2230658"/>
                <a:gd name="csX3211" fmla="*/ 1777591 w 2109280"/>
                <a:gd name="csY3211" fmla="*/ 1275301 h 2230658"/>
                <a:gd name="csX3212" fmla="*/ 1777591 w 2109280"/>
                <a:gd name="csY3212" fmla="*/ 1276979 h 2230658"/>
                <a:gd name="csX3213" fmla="*/ 1779269 w 2109280"/>
                <a:gd name="csY3213" fmla="*/ 1276979 h 2230658"/>
                <a:gd name="csX3214" fmla="*/ 1779269 w 2109280"/>
                <a:gd name="csY3214" fmla="*/ 1280335 h 2230658"/>
                <a:gd name="csX3215" fmla="*/ 1780947 w 2109280"/>
                <a:gd name="csY3215" fmla="*/ 1280335 h 2230658"/>
                <a:gd name="csX3216" fmla="*/ 1780947 w 2109280"/>
                <a:gd name="csY3216" fmla="*/ 1282014 h 2230658"/>
                <a:gd name="csX3217" fmla="*/ 1783184 w 2109280"/>
                <a:gd name="csY3217" fmla="*/ 1282014 h 2230658"/>
                <a:gd name="csX3218" fmla="*/ 1783184 w 2109280"/>
                <a:gd name="csY3218" fmla="*/ 1285929 h 2230658"/>
                <a:gd name="csX3219" fmla="*/ 1784862 w 2109280"/>
                <a:gd name="csY3219" fmla="*/ 1284251 h 2230658"/>
                <a:gd name="csX3220" fmla="*/ 1786541 w 2109280"/>
                <a:gd name="csY3220" fmla="*/ 1284251 h 2230658"/>
                <a:gd name="csX3221" fmla="*/ 1792134 w 2109280"/>
                <a:gd name="csY3221" fmla="*/ 1284251 h 2230658"/>
                <a:gd name="csX3222" fmla="*/ 1795490 w 2109280"/>
                <a:gd name="csY3222" fmla="*/ 1284251 h 2230658"/>
                <a:gd name="csX3223" fmla="*/ 1797168 w 2109280"/>
                <a:gd name="csY3223" fmla="*/ 1285929 h 2230658"/>
                <a:gd name="csX3224" fmla="*/ 1797168 w 2109280"/>
                <a:gd name="csY3224" fmla="*/ 1287607 h 2230658"/>
                <a:gd name="csX3225" fmla="*/ 1797168 w 2109280"/>
                <a:gd name="csY3225" fmla="*/ 1285929 h 2230658"/>
                <a:gd name="csX3226" fmla="*/ 1797168 w 2109280"/>
                <a:gd name="csY3226" fmla="*/ 1287607 h 2230658"/>
                <a:gd name="csX3227" fmla="*/ 1798846 w 2109280"/>
                <a:gd name="csY3227" fmla="*/ 1287607 h 2230658"/>
                <a:gd name="csX3228" fmla="*/ 1798846 w 2109280"/>
                <a:gd name="csY3228" fmla="*/ 1290963 h 2230658"/>
                <a:gd name="csX3229" fmla="*/ 1801083 w 2109280"/>
                <a:gd name="csY3229" fmla="*/ 1290963 h 2230658"/>
                <a:gd name="csX3230" fmla="*/ 1801083 w 2109280"/>
                <a:gd name="csY3230" fmla="*/ 1298235 h 2230658"/>
                <a:gd name="csX3231" fmla="*/ 1798846 w 2109280"/>
                <a:gd name="csY3231" fmla="*/ 1298235 h 2230658"/>
                <a:gd name="csX3232" fmla="*/ 1798846 w 2109280"/>
                <a:gd name="csY3232" fmla="*/ 1299912 h 2230658"/>
                <a:gd name="csX3233" fmla="*/ 1797168 w 2109280"/>
                <a:gd name="csY3233" fmla="*/ 1299912 h 2230658"/>
                <a:gd name="csX3234" fmla="*/ 1797168 w 2109280"/>
                <a:gd name="csY3234" fmla="*/ 1305506 h 2230658"/>
                <a:gd name="csX3235" fmla="*/ 1806118 w 2109280"/>
                <a:gd name="csY3235" fmla="*/ 1305506 h 2230658"/>
                <a:gd name="csX3236" fmla="*/ 1804439 w 2109280"/>
                <a:gd name="csY3236" fmla="*/ 1305506 h 2230658"/>
                <a:gd name="csX3237" fmla="*/ 1811711 w 2109280"/>
                <a:gd name="csY3237" fmla="*/ 1305506 h 2230658"/>
                <a:gd name="csX3238" fmla="*/ 1809473 w 2109280"/>
                <a:gd name="csY3238" fmla="*/ 1305506 h 2230658"/>
                <a:gd name="csX3239" fmla="*/ 1813389 w 2109280"/>
                <a:gd name="csY3239" fmla="*/ 1305506 h 2230658"/>
                <a:gd name="csX3240" fmla="*/ 1813389 w 2109280"/>
                <a:gd name="csY3240" fmla="*/ 1310540 h 2230658"/>
                <a:gd name="csX3241" fmla="*/ 1807796 w 2109280"/>
                <a:gd name="csY3241" fmla="*/ 1310540 h 2230658"/>
                <a:gd name="csX3242" fmla="*/ 1809473 w 2109280"/>
                <a:gd name="csY3242" fmla="*/ 1316133 h 2230658"/>
                <a:gd name="csX3243" fmla="*/ 1802761 w 2109280"/>
                <a:gd name="csY3243" fmla="*/ 1316133 h 2230658"/>
                <a:gd name="csX3244" fmla="*/ 1802761 w 2109280"/>
                <a:gd name="csY3244" fmla="*/ 1317812 h 2230658"/>
                <a:gd name="csX3245" fmla="*/ 1802761 w 2109280"/>
                <a:gd name="csY3245" fmla="*/ 1317812 h 2230658"/>
                <a:gd name="csX3246" fmla="*/ 1801083 w 2109280"/>
                <a:gd name="csY3246" fmla="*/ 1319489 h 2230658"/>
                <a:gd name="csX3247" fmla="*/ 1806118 w 2109280"/>
                <a:gd name="csY3247" fmla="*/ 1319489 h 2230658"/>
                <a:gd name="csX3248" fmla="*/ 1806118 w 2109280"/>
                <a:gd name="csY3248" fmla="*/ 1321727 h 2230658"/>
                <a:gd name="csX3249" fmla="*/ 1807796 w 2109280"/>
                <a:gd name="csY3249" fmla="*/ 1321727 h 2230658"/>
                <a:gd name="csX3250" fmla="*/ 1807796 w 2109280"/>
                <a:gd name="csY3250" fmla="*/ 1323405 h 2230658"/>
                <a:gd name="csX3251" fmla="*/ 1807796 w 2109280"/>
                <a:gd name="csY3251" fmla="*/ 1321727 h 2230658"/>
                <a:gd name="csX3252" fmla="*/ 1807796 w 2109280"/>
                <a:gd name="csY3252" fmla="*/ 1323405 h 2230658"/>
                <a:gd name="csX3253" fmla="*/ 1809473 w 2109280"/>
                <a:gd name="csY3253" fmla="*/ 1323405 h 2230658"/>
                <a:gd name="csX3254" fmla="*/ 1809473 w 2109280"/>
                <a:gd name="csY3254" fmla="*/ 1326761 h 2230658"/>
                <a:gd name="csX3255" fmla="*/ 1811711 w 2109280"/>
                <a:gd name="csY3255" fmla="*/ 1326761 h 2230658"/>
                <a:gd name="csX3256" fmla="*/ 1811711 w 2109280"/>
                <a:gd name="csY3256" fmla="*/ 1328439 h 2230658"/>
                <a:gd name="csX3257" fmla="*/ 1809473 w 2109280"/>
                <a:gd name="csY3257" fmla="*/ 1328439 h 2230658"/>
                <a:gd name="csX3258" fmla="*/ 1813389 w 2109280"/>
                <a:gd name="csY3258" fmla="*/ 1328439 h 2230658"/>
                <a:gd name="csX3259" fmla="*/ 1813389 w 2109280"/>
                <a:gd name="csY3259" fmla="*/ 1330117 h 2230658"/>
                <a:gd name="csX3260" fmla="*/ 1809473 w 2109280"/>
                <a:gd name="csY3260" fmla="*/ 1330117 h 2230658"/>
                <a:gd name="csX3261" fmla="*/ 1809473 w 2109280"/>
                <a:gd name="csY3261" fmla="*/ 1332354 h 2230658"/>
                <a:gd name="csX3262" fmla="*/ 1818423 w 2109280"/>
                <a:gd name="csY3262" fmla="*/ 1332354 h 2230658"/>
                <a:gd name="csX3263" fmla="*/ 1818423 w 2109280"/>
                <a:gd name="csY3263" fmla="*/ 1330117 h 2230658"/>
                <a:gd name="csX3264" fmla="*/ 1820660 w 2109280"/>
                <a:gd name="csY3264" fmla="*/ 1330117 h 2230658"/>
                <a:gd name="csX3265" fmla="*/ 1820660 w 2109280"/>
                <a:gd name="csY3265" fmla="*/ 1334032 h 2230658"/>
                <a:gd name="csX3266" fmla="*/ 1822338 w 2109280"/>
                <a:gd name="csY3266" fmla="*/ 1334032 h 2230658"/>
                <a:gd name="csX3267" fmla="*/ 1822338 w 2109280"/>
                <a:gd name="csY3267" fmla="*/ 1335710 h 2230658"/>
                <a:gd name="csX3268" fmla="*/ 1818423 w 2109280"/>
                <a:gd name="csY3268" fmla="*/ 1335710 h 2230658"/>
                <a:gd name="csX3269" fmla="*/ 1818423 w 2109280"/>
                <a:gd name="csY3269" fmla="*/ 1339066 h 2230658"/>
                <a:gd name="csX3270" fmla="*/ 1816745 w 2109280"/>
                <a:gd name="csY3270" fmla="*/ 1341304 h 2230658"/>
                <a:gd name="csX3271" fmla="*/ 1815067 w 2109280"/>
                <a:gd name="csY3271" fmla="*/ 1341304 h 2230658"/>
                <a:gd name="csX3272" fmla="*/ 1816745 w 2109280"/>
                <a:gd name="csY3272" fmla="*/ 1344660 h 2230658"/>
                <a:gd name="csX3273" fmla="*/ 1816745 w 2109280"/>
                <a:gd name="csY3273" fmla="*/ 1346338 h 2230658"/>
                <a:gd name="csX3274" fmla="*/ 1822338 w 2109280"/>
                <a:gd name="csY3274" fmla="*/ 1346338 h 2230658"/>
                <a:gd name="csX3275" fmla="*/ 1822338 w 2109280"/>
                <a:gd name="csY3275" fmla="*/ 1348016 h 2230658"/>
                <a:gd name="csX3276" fmla="*/ 1825695 w 2109280"/>
                <a:gd name="csY3276" fmla="*/ 1348016 h 2230658"/>
                <a:gd name="csX3277" fmla="*/ 1825695 w 2109280"/>
                <a:gd name="csY3277" fmla="*/ 1353609 h 2230658"/>
                <a:gd name="csX3278" fmla="*/ 1825695 w 2109280"/>
                <a:gd name="csY3278" fmla="*/ 1353609 h 2230658"/>
                <a:gd name="csX3279" fmla="*/ 1825695 w 2109280"/>
                <a:gd name="csY3279" fmla="*/ 1356966 h 2230658"/>
                <a:gd name="csX3280" fmla="*/ 1825695 w 2109280"/>
                <a:gd name="csY3280" fmla="*/ 1356966 h 2230658"/>
                <a:gd name="csX3281" fmla="*/ 1825695 w 2109280"/>
                <a:gd name="csY3281" fmla="*/ 1362559 h 2230658"/>
                <a:gd name="csX3282" fmla="*/ 1827372 w 2109280"/>
                <a:gd name="csY3282" fmla="*/ 1362559 h 2230658"/>
                <a:gd name="csX3283" fmla="*/ 1827372 w 2109280"/>
                <a:gd name="csY3283" fmla="*/ 1364237 h 2230658"/>
                <a:gd name="csX3284" fmla="*/ 1825695 w 2109280"/>
                <a:gd name="csY3284" fmla="*/ 1364237 h 2230658"/>
                <a:gd name="csX3285" fmla="*/ 1825695 w 2109280"/>
                <a:gd name="csY3285" fmla="*/ 1369830 h 2230658"/>
                <a:gd name="csX3286" fmla="*/ 1820660 w 2109280"/>
                <a:gd name="csY3286" fmla="*/ 1369830 h 2230658"/>
                <a:gd name="csX3287" fmla="*/ 1820660 w 2109280"/>
                <a:gd name="csY3287" fmla="*/ 1364237 h 2230658"/>
                <a:gd name="csX3288" fmla="*/ 1818423 w 2109280"/>
                <a:gd name="csY3288" fmla="*/ 1364237 h 2230658"/>
                <a:gd name="csX3289" fmla="*/ 1818423 w 2109280"/>
                <a:gd name="csY3289" fmla="*/ 1358643 h 2230658"/>
                <a:gd name="csX3290" fmla="*/ 1816745 w 2109280"/>
                <a:gd name="csY3290" fmla="*/ 1358643 h 2230658"/>
                <a:gd name="csX3291" fmla="*/ 1816745 w 2109280"/>
                <a:gd name="csY3291" fmla="*/ 1356966 h 2230658"/>
                <a:gd name="csX3292" fmla="*/ 1813389 w 2109280"/>
                <a:gd name="csY3292" fmla="*/ 1356966 h 2230658"/>
                <a:gd name="csX3293" fmla="*/ 1813389 w 2109280"/>
                <a:gd name="csY3293" fmla="*/ 1362559 h 2230658"/>
                <a:gd name="csX3294" fmla="*/ 1811711 w 2109280"/>
                <a:gd name="csY3294" fmla="*/ 1362559 h 2230658"/>
                <a:gd name="csX3295" fmla="*/ 1811711 w 2109280"/>
                <a:gd name="csY3295" fmla="*/ 1364237 h 2230658"/>
                <a:gd name="csX3296" fmla="*/ 1813389 w 2109280"/>
                <a:gd name="csY3296" fmla="*/ 1364237 h 2230658"/>
                <a:gd name="csX3297" fmla="*/ 1813389 w 2109280"/>
                <a:gd name="csY3297" fmla="*/ 1365915 h 2230658"/>
                <a:gd name="csX3298" fmla="*/ 1815067 w 2109280"/>
                <a:gd name="csY3298" fmla="*/ 1365915 h 2230658"/>
                <a:gd name="csX3299" fmla="*/ 1815067 w 2109280"/>
                <a:gd name="csY3299" fmla="*/ 1374864 h 2230658"/>
                <a:gd name="csX3300" fmla="*/ 1815067 w 2109280"/>
                <a:gd name="csY3300" fmla="*/ 1369830 h 2230658"/>
                <a:gd name="csX3301" fmla="*/ 1815067 w 2109280"/>
                <a:gd name="csY3301" fmla="*/ 1373186 h 2230658"/>
                <a:gd name="csX3302" fmla="*/ 1816745 w 2109280"/>
                <a:gd name="csY3302" fmla="*/ 1378780 h 2230658"/>
                <a:gd name="csX3303" fmla="*/ 1820660 w 2109280"/>
                <a:gd name="csY3303" fmla="*/ 1380458 h 2230658"/>
                <a:gd name="csX3304" fmla="*/ 1820660 w 2109280"/>
                <a:gd name="csY3304" fmla="*/ 1382136 h 2230658"/>
                <a:gd name="csX3305" fmla="*/ 1820660 w 2109280"/>
                <a:gd name="csY3305" fmla="*/ 1382136 h 2230658"/>
                <a:gd name="csX3306" fmla="*/ 1820660 w 2109280"/>
                <a:gd name="csY3306" fmla="*/ 1383814 h 2230658"/>
                <a:gd name="csX3307" fmla="*/ 1818423 w 2109280"/>
                <a:gd name="csY3307" fmla="*/ 1383814 h 2230658"/>
                <a:gd name="csX3308" fmla="*/ 1818423 w 2109280"/>
                <a:gd name="csY3308" fmla="*/ 1385492 h 2230658"/>
                <a:gd name="csX3309" fmla="*/ 1820660 w 2109280"/>
                <a:gd name="csY3309" fmla="*/ 1385492 h 2230658"/>
                <a:gd name="csX3310" fmla="*/ 1820660 w 2109280"/>
                <a:gd name="csY3310" fmla="*/ 1387170 h 2230658"/>
                <a:gd name="csX3311" fmla="*/ 1822338 w 2109280"/>
                <a:gd name="csY3311" fmla="*/ 1387170 h 2230658"/>
                <a:gd name="csX3312" fmla="*/ 1822338 w 2109280"/>
                <a:gd name="csY3312" fmla="*/ 1389407 h 2230658"/>
                <a:gd name="csX3313" fmla="*/ 1824016 w 2109280"/>
                <a:gd name="csY3313" fmla="*/ 1389407 h 2230658"/>
                <a:gd name="csX3314" fmla="*/ 1824016 w 2109280"/>
                <a:gd name="csY3314" fmla="*/ 1391085 h 2230658"/>
                <a:gd name="csX3315" fmla="*/ 1820660 w 2109280"/>
                <a:gd name="csY3315" fmla="*/ 1391085 h 2230658"/>
                <a:gd name="csX3316" fmla="*/ 1820660 w 2109280"/>
                <a:gd name="csY3316" fmla="*/ 1394441 h 2230658"/>
                <a:gd name="csX3317" fmla="*/ 1818423 w 2109280"/>
                <a:gd name="csY3317" fmla="*/ 1394441 h 2230658"/>
                <a:gd name="csX3318" fmla="*/ 1816745 w 2109280"/>
                <a:gd name="csY3318" fmla="*/ 1392763 h 2230658"/>
                <a:gd name="csX3319" fmla="*/ 1815067 w 2109280"/>
                <a:gd name="csY3319" fmla="*/ 1392763 h 2230658"/>
                <a:gd name="csX3320" fmla="*/ 1815067 w 2109280"/>
                <a:gd name="csY3320" fmla="*/ 1389407 h 2230658"/>
                <a:gd name="csX3321" fmla="*/ 1809473 w 2109280"/>
                <a:gd name="csY3321" fmla="*/ 1389407 h 2230658"/>
                <a:gd name="csX3322" fmla="*/ 1809473 w 2109280"/>
                <a:gd name="csY3322" fmla="*/ 1394441 h 2230658"/>
                <a:gd name="csX3323" fmla="*/ 1813389 w 2109280"/>
                <a:gd name="csY3323" fmla="*/ 1394441 h 2230658"/>
                <a:gd name="csX3324" fmla="*/ 1813389 w 2109280"/>
                <a:gd name="csY3324" fmla="*/ 1396120 h 2230658"/>
                <a:gd name="csX3325" fmla="*/ 1811711 w 2109280"/>
                <a:gd name="csY3325" fmla="*/ 1396120 h 2230658"/>
                <a:gd name="csX3326" fmla="*/ 1811711 w 2109280"/>
                <a:gd name="csY3326" fmla="*/ 1398357 h 2230658"/>
                <a:gd name="csX3327" fmla="*/ 1813389 w 2109280"/>
                <a:gd name="csY3327" fmla="*/ 1398357 h 2230658"/>
                <a:gd name="csX3328" fmla="*/ 1813389 w 2109280"/>
                <a:gd name="csY3328" fmla="*/ 1400035 h 2230658"/>
                <a:gd name="csX3329" fmla="*/ 1815067 w 2109280"/>
                <a:gd name="csY3329" fmla="*/ 1400035 h 2230658"/>
                <a:gd name="csX3330" fmla="*/ 1815067 w 2109280"/>
                <a:gd name="csY3330" fmla="*/ 1407306 h 2230658"/>
                <a:gd name="csX3331" fmla="*/ 1818423 w 2109280"/>
                <a:gd name="csY3331" fmla="*/ 1407306 h 2230658"/>
                <a:gd name="csX3332" fmla="*/ 1818423 w 2109280"/>
                <a:gd name="csY3332" fmla="*/ 1408984 h 2230658"/>
                <a:gd name="csX3333" fmla="*/ 1816745 w 2109280"/>
                <a:gd name="csY3333" fmla="*/ 1408984 h 2230658"/>
                <a:gd name="csX3334" fmla="*/ 1816745 w 2109280"/>
                <a:gd name="csY3334" fmla="*/ 1410662 h 2230658"/>
                <a:gd name="csX3335" fmla="*/ 1811711 w 2109280"/>
                <a:gd name="csY3335" fmla="*/ 1410662 h 2230658"/>
                <a:gd name="csX3336" fmla="*/ 1811711 w 2109280"/>
                <a:gd name="csY3336" fmla="*/ 1408984 h 2230658"/>
                <a:gd name="csX3337" fmla="*/ 1809473 w 2109280"/>
                <a:gd name="csY3337" fmla="*/ 1408984 h 2230658"/>
                <a:gd name="csX3338" fmla="*/ 1809473 w 2109280"/>
                <a:gd name="csY3338" fmla="*/ 1407306 h 2230658"/>
                <a:gd name="csX3339" fmla="*/ 1807796 w 2109280"/>
                <a:gd name="csY3339" fmla="*/ 1407306 h 2230658"/>
                <a:gd name="csX3340" fmla="*/ 1807796 w 2109280"/>
                <a:gd name="csY3340" fmla="*/ 1401713 h 2230658"/>
                <a:gd name="csX3341" fmla="*/ 1806118 w 2109280"/>
                <a:gd name="csY3341" fmla="*/ 1401713 h 2230658"/>
                <a:gd name="csX3342" fmla="*/ 1806118 w 2109280"/>
                <a:gd name="csY3342" fmla="*/ 1398357 h 2230658"/>
                <a:gd name="csX3343" fmla="*/ 1806118 w 2109280"/>
                <a:gd name="csY3343" fmla="*/ 1398357 h 2230658"/>
                <a:gd name="csX3344" fmla="*/ 1806118 w 2109280"/>
                <a:gd name="csY3344" fmla="*/ 1394441 h 2230658"/>
                <a:gd name="csX3345" fmla="*/ 1802761 w 2109280"/>
                <a:gd name="csY3345" fmla="*/ 1394441 h 2230658"/>
                <a:gd name="csX3346" fmla="*/ 1802761 w 2109280"/>
                <a:gd name="csY3346" fmla="*/ 1396120 h 2230658"/>
                <a:gd name="csX3347" fmla="*/ 1801083 w 2109280"/>
                <a:gd name="csY3347" fmla="*/ 1396120 h 2230658"/>
                <a:gd name="csX3348" fmla="*/ 1801083 w 2109280"/>
                <a:gd name="csY3348" fmla="*/ 1394441 h 2230658"/>
                <a:gd name="csX3349" fmla="*/ 1798846 w 2109280"/>
                <a:gd name="csY3349" fmla="*/ 1394441 h 2230658"/>
                <a:gd name="csX3350" fmla="*/ 1798846 w 2109280"/>
                <a:gd name="csY3350" fmla="*/ 1391085 h 2230658"/>
                <a:gd name="csX3351" fmla="*/ 1797168 w 2109280"/>
                <a:gd name="csY3351" fmla="*/ 1391085 h 2230658"/>
                <a:gd name="csX3352" fmla="*/ 1795490 w 2109280"/>
                <a:gd name="csY3352" fmla="*/ 1389407 h 2230658"/>
                <a:gd name="csX3353" fmla="*/ 1792134 w 2109280"/>
                <a:gd name="csY3353" fmla="*/ 1389407 h 2230658"/>
                <a:gd name="csX3354" fmla="*/ 1792134 w 2109280"/>
                <a:gd name="csY3354" fmla="*/ 1387170 h 2230658"/>
                <a:gd name="csX3355" fmla="*/ 1788219 w 2109280"/>
                <a:gd name="csY3355" fmla="*/ 1387170 h 2230658"/>
                <a:gd name="csX3356" fmla="*/ 1788219 w 2109280"/>
                <a:gd name="csY3356" fmla="*/ 1389407 h 2230658"/>
                <a:gd name="csX3357" fmla="*/ 1786541 w 2109280"/>
                <a:gd name="csY3357" fmla="*/ 1389407 h 2230658"/>
                <a:gd name="csX3358" fmla="*/ 1786541 w 2109280"/>
                <a:gd name="csY3358" fmla="*/ 1387170 h 2230658"/>
                <a:gd name="csX3359" fmla="*/ 1784862 w 2109280"/>
                <a:gd name="csY3359" fmla="*/ 1387170 h 2230658"/>
                <a:gd name="csX3360" fmla="*/ 1784862 w 2109280"/>
                <a:gd name="csY3360" fmla="*/ 1383814 h 2230658"/>
                <a:gd name="csX3361" fmla="*/ 1783184 w 2109280"/>
                <a:gd name="csY3361" fmla="*/ 1383814 h 2230658"/>
                <a:gd name="csX3362" fmla="*/ 1783184 w 2109280"/>
                <a:gd name="csY3362" fmla="*/ 1385492 h 2230658"/>
                <a:gd name="csX3363" fmla="*/ 1780947 w 2109280"/>
                <a:gd name="csY3363" fmla="*/ 1385492 h 2230658"/>
                <a:gd name="csX3364" fmla="*/ 1779269 w 2109280"/>
                <a:gd name="csY3364" fmla="*/ 1383814 h 2230658"/>
                <a:gd name="csX3365" fmla="*/ 1779269 w 2109280"/>
                <a:gd name="csY3365" fmla="*/ 1380458 h 2230658"/>
                <a:gd name="csX3366" fmla="*/ 1777591 w 2109280"/>
                <a:gd name="csY3366" fmla="*/ 1382136 h 2230658"/>
                <a:gd name="csX3367" fmla="*/ 1772557 w 2109280"/>
                <a:gd name="csY3367" fmla="*/ 1382136 h 2230658"/>
                <a:gd name="csX3368" fmla="*/ 1768642 w 2109280"/>
                <a:gd name="csY3368" fmla="*/ 1378780 h 2230658"/>
                <a:gd name="csX3369" fmla="*/ 1768642 w 2109280"/>
                <a:gd name="csY3369" fmla="*/ 1374864 h 2230658"/>
                <a:gd name="csX3370" fmla="*/ 1766964 w 2109280"/>
                <a:gd name="csY3370" fmla="*/ 1374864 h 2230658"/>
                <a:gd name="csX3371" fmla="*/ 1766964 w 2109280"/>
                <a:gd name="csY3371" fmla="*/ 1371508 h 2230658"/>
                <a:gd name="csX3372" fmla="*/ 1766964 w 2109280"/>
                <a:gd name="csY3372" fmla="*/ 1371508 h 2230658"/>
                <a:gd name="csX3373" fmla="*/ 1761370 w 2109280"/>
                <a:gd name="csY3373" fmla="*/ 1371508 h 2230658"/>
                <a:gd name="csX3374" fmla="*/ 1761370 w 2109280"/>
                <a:gd name="csY3374" fmla="*/ 1367593 h 2230658"/>
                <a:gd name="csX3375" fmla="*/ 1759692 w 2109280"/>
                <a:gd name="csY3375" fmla="*/ 1367593 h 2230658"/>
                <a:gd name="csX3376" fmla="*/ 1759692 w 2109280"/>
                <a:gd name="csY3376" fmla="*/ 1364237 h 2230658"/>
                <a:gd name="csX3377" fmla="*/ 1756336 w 2109280"/>
                <a:gd name="csY3377" fmla="*/ 1364237 h 2230658"/>
                <a:gd name="csX3378" fmla="*/ 1756336 w 2109280"/>
                <a:gd name="csY3378" fmla="*/ 1360881 h 2230658"/>
                <a:gd name="csX3379" fmla="*/ 1754658 w 2109280"/>
                <a:gd name="csY3379" fmla="*/ 1360881 h 2230658"/>
                <a:gd name="csX3380" fmla="*/ 1754658 w 2109280"/>
                <a:gd name="csY3380" fmla="*/ 1356966 h 2230658"/>
                <a:gd name="csX3381" fmla="*/ 1749065 w 2109280"/>
                <a:gd name="csY3381" fmla="*/ 1356966 h 2230658"/>
                <a:gd name="csX3382" fmla="*/ 1749065 w 2109280"/>
                <a:gd name="csY3382" fmla="*/ 1362559 h 2230658"/>
                <a:gd name="csX3383" fmla="*/ 1750742 w 2109280"/>
                <a:gd name="csY3383" fmla="*/ 1362559 h 2230658"/>
                <a:gd name="csX3384" fmla="*/ 1750742 w 2109280"/>
                <a:gd name="csY3384" fmla="*/ 1365915 h 2230658"/>
                <a:gd name="csX3385" fmla="*/ 1749065 w 2109280"/>
                <a:gd name="csY3385" fmla="*/ 1365915 h 2230658"/>
                <a:gd name="csX3386" fmla="*/ 1749065 w 2109280"/>
                <a:gd name="csY3386" fmla="*/ 1364237 h 2230658"/>
                <a:gd name="csX3387" fmla="*/ 1747387 w 2109280"/>
                <a:gd name="csY3387" fmla="*/ 1364237 h 2230658"/>
                <a:gd name="csX3388" fmla="*/ 1747387 w 2109280"/>
                <a:gd name="csY3388" fmla="*/ 1362559 h 2230658"/>
                <a:gd name="csX3389" fmla="*/ 1745708 w 2109280"/>
                <a:gd name="csY3389" fmla="*/ 1362559 h 2230658"/>
                <a:gd name="csX3390" fmla="*/ 1745708 w 2109280"/>
                <a:gd name="csY3390" fmla="*/ 1358643 h 2230658"/>
                <a:gd name="csX3391" fmla="*/ 1744030 w 2109280"/>
                <a:gd name="csY3391" fmla="*/ 1358643 h 2230658"/>
                <a:gd name="csX3392" fmla="*/ 1744030 w 2109280"/>
                <a:gd name="csY3392" fmla="*/ 1356966 h 2230658"/>
                <a:gd name="csX3393" fmla="*/ 1744030 w 2109280"/>
                <a:gd name="csY3393" fmla="*/ 1358643 h 2230658"/>
                <a:gd name="csX3394" fmla="*/ 1744030 w 2109280"/>
                <a:gd name="csY3394" fmla="*/ 1356966 h 2230658"/>
                <a:gd name="csX3395" fmla="*/ 1741793 w 2109280"/>
                <a:gd name="csY3395" fmla="*/ 1356966 h 2230658"/>
                <a:gd name="csX3396" fmla="*/ 1741793 w 2109280"/>
                <a:gd name="csY3396" fmla="*/ 1355287 h 2230658"/>
                <a:gd name="csX3397" fmla="*/ 1738437 w 2109280"/>
                <a:gd name="csY3397" fmla="*/ 1355287 h 2230658"/>
                <a:gd name="csX3398" fmla="*/ 1738437 w 2109280"/>
                <a:gd name="csY3398" fmla="*/ 1351931 h 2230658"/>
                <a:gd name="csX3399" fmla="*/ 1736759 w 2109280"/>
                <a:gd name="csY3399" fmla="*/ 1351931 h 2230658"/>
                <a:gd name="csX3400" fmla="*/ 1738437 w 2109280"/>
                <a:gd name="csY3400" fmla="*/ 1351931 h 2230658"/>
                <a:gd name="csX3401" fmla="*/ 1732843 w 2109280"/>
                <a:gd name="csY3401" fmla="*/ 1351931 h 2230658"/>
                <a:gd name="csX3402" fmla="*/ 1732843 w 2109280"/>
                <a:gd name="csY3402" fmla="*/ 1346338 h 2230658"/>
                <a:gd name="csX3403" fmla="*/ 1720538 w 2109280"/>
                <a:gd name="csY3403" fmla="*/ 1346338 h 2230658"/>
                <a:gd name="csX3404" fmla="*/ 1720538 w 2109280"/>
                <a:gd name="csY3404" fmla="*/ 1350253 h 2230658"/>
                <a:gd name="csX3405" fmla="*/ 1722216 w 2109280"/>
                <a:gd name="csY3405" fmla="*/ 1351931 h 2230658"/>
                <a:gd name="csX3406" fmla="*/ 1723894 w 2109280"/>
                <a:gd name="csY3406" fmla="*/ 1351931 h 2230658"/>
                <a:gd name="csX3407" fmla="*/ 1723894 w 2109280"/>
                <a:gd name="csY3407" fmla="*/ 1356966 h 2230658"/>
                <a:gd name="csX3408" fmla="*/ 1726131 w 2109280"/>
                <a:gd name="csY3408" fmla="*/ 1356966 h 2230658"/>
                <a:gd name="csX3409" fmla="*/ 1726131 w 2109280"/>
                <a:gd name="csY3409" fmla="*/ 1358643 h 2230658"/>
                <a:gd name="csX3410" fmla="*/ 1727810 w 2109280"/>
                <a:gd name="csY3410" fmla="*/ 1358643 h 2230658"/>
                <a:gd name="csX3411" fmla="*/ 1727810 w 2109280"/>
                <a:gd name="csY3411" fmla="*/ 1362559 h 2230658"/>
                <a:gd name="csX3412" fmla="*/ 1732843 w 2109280"/>
                <a:gd name="csY3412" fmla="*/ 1362559 h 2230658"/>
                <a:gd name="csX3413" fmla="*/ 1732843 w 2109280"/>
                <a:gd name="csY3413" fmla="*/ 1364237 h 2230658"/>
                <a:gd name="csX3414" fmla="*/ 1732843 w 2109280"/>
                <a:gd name="csY3414" fmla="*/ 1364237 h 2230658"/>
                <a:gd name="csX3415" fmla="*/ 1732843 w 2109280"/>
                <a:gd name="csY3415" fmla="*/ 1365915 h 2230658"/>
                <a:gd name="csX3416" fmla="*/ 1735081 w 2109280"/>
                <a:gd name="csY3416" fmla="*/ 1367593 h 2230658"/>
                <a:gd name="csX3417" fmla="*/ 1735081 w 2109280"/>
                <a:gd name="csY3417" fmla="*/ 1369830 h 2230658"/>
                <a:gd name="csX3418" fmla="*/ 1736759 w 2109280"/>
                <a:gd name="csY3418" fmla="*/ 1369830 h 2230658"/>
                <a:gd name="csX3419" fmla="*/ 1736759 w 2109280"/>
                <a:gd name="csY3419" fmla="*/ 1371508 h 2230658"/>
                <a:gd name="csX3420" fmla="*/ 1738437 w 2109280"/>
                <a:gd name="csY3420" fmla="*/ 1373186 h 2230658"/>
                <a:gd name="csX3421" fmla="*/ 1738437 w 2109280"/>
                <a:gd name="csY3421" fmla="*/ 1376543 h 2230658"/>
                <a:gd name="csX3422" fmla="*/ 1744030 w 2109280"/>
                <a:gd name="csY3422" fmla="*/ 1376543 h 2230658"/>
                <a:gd name="csX3423" fmla="*/ 1744030 w 2109280"/>
                <a:gd name="csY3423" fmla="*/ 1378780 h 2230658"/>
                <a:gd name="csX3424" fmla="*/ 1745708 w 2109280"/>
                <a:gd name="csY3424" fmla="*/ 1378780 h 2230658"/>
                <a:gd name="csX3425" fmla="*/ 1745708 w 2109280"/>
                <a:gd name="csY3425" fmla="*/ 1380458 h 2230658"/>
                <a:gd name="csX3426" fmla="*/ 1747387 w 2109280"/>
                <a:gd name="csY3426" fmla="*/ 1380458 h 2230658"/>
                <a:gd name="csX3427" fmla="*/ 1747387 w 2109280"/>
                <a:gd name="csY3427" fmla="*/ 1382136 h 2230658"/>
                <a:gd name="csX3428" fmla="*/ 1750742 w 2109280"/>
                <a:gd name="csY3428" fmla="*/ 1382136 h 2230658"/>
                <a:gd name="csX3429" fmla="*/ 1750742 w 2109280"/>
                <a:gd name="csY3429" fmla="*/ 1383814 h 2230658"/>
                <a:gd name="csX3430" fmla="*/ 1754658 w 2109280"/>
                <a:gd name="csY3430" fmla="*/ 1383814 h 2230658"/>
                <a:gd name="csX3431" fmla="*/ 1754658 w 2109280"/>
                <a:gd name="csY3431" fmla="*/ 1387170 h 2230658"/>
                <a:gd name="csX3432" fmla="*/ 1756336 w 2109280"/>
                <a:gd name="csY3432" fmla="*/ 1387170 h 2230658"/>
                <a:gd name="csX3433" fmla="*/ 1758014 w 2109280"/>
                <a:gd name="csY3433" fmla="*/ 1389407 h 2230658"/>
                <a:gd name="csX3434" fmla="*/ 1759692 w 2109280"/>
                <a:gd name="csY3434" fmla="*/ 1389407 h 2230658"/>
                <a:gd name="csX3435" fmla="*/ 1759692 w 2109280"/>
                <a:gd name="csY3435" fmla="*/ 1392763 h 2230658"/>
                <a:gd name="csX3436" fmla="*/ 1761370 w 2109280"/>
                <a:gd name="csY3436" fmla="*/ 1392763 h 2230658"/>
                <a:gd name="csX3437" fmla="*/ 1761370 w 2109280"/>
                <a:gd name="csY3437" fmla="*/ 1394441 h 2230658"/>
                <a:gd name="csX3438" fmla="*/ 1761370 w 2109280"/>
                <a:gd name="csY3438" fmla="*/ 1394441 h 2230658"/>
                <a:gd name="csX3439" fmla="*/ 1761370 w 2109280"/>
                <a:gd name="csY3439" fmla="*/ 1396120 h 2230658"/>
                <a:gd name="csX3440" fmla="*/ 1763607 w 2109280"/>
                <a:gd name="csY3440" fmla="*/ 1396120 h 2230658"/>
                <a:gd name="csX3441" fmla="*/ 1763607 w 2109280"/>
                <a:gd name="csY3441" fmla="*/ 1398357 h 2230658"/>
                <a:gd name="csX3442" fmla="*/ 1765285 w 2109280"/>
                <a:gd name="csY3442" fmla="*/ 1398357 h 2230658"/>
                <a:gd name="csX3443" fmla="*/ 1763607 w 2109280"/>
                <a:gd name="csY3443" fmla="*/ 1398357 h 2230658"/>
                <a:gd name="csX3444" fmla="*/ 1766964 w 2109280"/>
                <a:gd name="csY3444" fmla="*/ 1398357 h 2230658"/>
                <a:gd name="csX3445" fmla="*/ 1766964 w 2109280"/>
                <a:gd name="csY3445" fmla="*/ 1401713 h 2230658"/>
                <a:gd name="csX3446" fmla="*/ 1766964 w 2109280"/>
                <a:gd name="csY3446" fmla="*/ 1401713 h 2230658"/>
                <a:gd name="csX3447" fmla="*/ 1766964 w 2109280"/>
                <a:gd name="csY3447" fmla="*/ 1405069 h 2230658"/>
                <a:gd name="csX3448" fmla="*/ 1770319 w 2109280"/>
                <a:gd name="csY3448" fmla="*/ 1405069 h 2230658"/>
                <a:gd name="csX3449" fmla="*/ 1770319 w 2109280"/>
                <a:gd name="csY3449" fmla="*/ 1403391 h 2230658"/>
                <a:gd name="csX3450" fmla="*/ 1772557 w 2109280"/>
                <a:gd name="csY3450" fmla="*/ 1403391 h 2230658"/>
                <a:gd name="csX3451" fmla="*/ 1772557 w 2109280"/>
                <a:gd name="csY3451" fmla="*/ 1405069 h 2230658"/>
                <a:gd name="csX3452" fmla="*/ 1774235 w 2109280"/>
                <a:gd name="csY3452" fmla="*/ 1405069 h 2230658"/>
                <a:gd name="csX3453" fmla="*/ 1774235 w 2109280"/>
                <a:gd name="csY3453" fmla="*/ 1407306 h 2230658"/>
                <a:gd name="csX3454" fmla="*/ 1777591 w 2109280"/>
                <a:gd name="csY3454" fmla="*/ 1407306 h 2230658"/>
                <a:gd name="csX3455" fmla="*/ 1777591 w 2109280"/>
                <a:gd name="csY3455" fmla="*/ 1412340 h 2230658"/>
                <a:gd name="csX3456" fmla="*/ 1779269 w 2109280"/>
                <a:gd name="csY3456" fmla="*/ 1412340 h 2230658"/>
                <a:gd name="csX3457" fmla="*/ 1779269 w 2109280"/>
                <a:gd name="csY3457" fmla="*/ 1415697 h 2230658"/>
                <a:gd name="csX3458" fmla="*/ 1780947 w 2109280"/>
                <a:gd name="csY3458" fmla="*/ 1415697 h 2230658"/>
                <a:gd name="csX3459" fmla="*/ 1780947 w 2109280"/>
                <a:gd name="csY3459" fmla="*/ 1419612 h 2230658"/>
                <a:gd name="csX3460" fmla="*/ 1780947 w 2109280"/>
                <a:gd name="csY3460" fmla="*/ 1419612 h 2230658"/>
                <a:gd name="csX3461" fmla="*/ 1783184 w 2109280"/>
                <a:gd name="csY3461" fmla="*/ 1419612 h 2230658"/>
                <a:gd name="csX3462" fmla="*/ 1783184 w 2109280"/>
                <a:gd name="csY3462" fmla="*/ 1421290 h 2230658"/>
                <a:gd name="csX3463" fmla="*/ 1784862 w 2109280"/>
                <a:gd name="csY3463" fmla="*/ 1421290 h 2230658"/>
                <a:gd name="csX3464" fmla="*/ 1784862 w 2109280"/>
                <a:gd name="csY3464" fmla="*/ 1422968 h 2230658"/>
                <a:gd name="csX3465" fmla="*/ 1786541 w 2109280"/>
                <a:gd name="csY3465" fmla="*/ 1422968 h 2230658"/>
                <a:gd name="csX3466" fmla="*/ 1786541 w 2109280"/>
                <a:gd name="csY3466" fmla="*/ 1426883 h 2230658"/>
                <a:gd name="csX3467" fmla="*/ 1789896 w 2109280"/>
                <a:gd name="csY3467" fmla="*/ 1426883 h 2230658"/>
                <a:gd name="csX3468" fmla="*/ 1789896 w 2109280"/>
                <a:gd name="csY3468" fmla="*/ 1424646 h 2230658"/>
                <a:gd name="csX3469" fmla="*/ 1792134 w 2109280"/>
                <a:gd name="csY3469" fmla="*/ 1424646 h 2230658"/>
                <a:gd name="csX3470" fmla="*/ 1792134 w 2109280"/>
                <a:gd name="csY3470" fmla="*/ 1428561 h 2230658"/>
                <a:gd name="csX3471" fmla="*/ 1792134 w 2109280"/>
                <a:gd name="csY3471" fmla="*/ 1426883 h 2230658"/>
                <a:gd name="csX3472" fmla="*/ 1792134 w 2109280"/>
                <a:gd name="csY3472" fmla="*/ 1430239 h 2230658"/>
                <a:gd name="csX3473" fmla="*/ 1789896 w 2109280"/>
                <a:gd name="csY3473" fmla="*/ 1433595 h 2230658"/>
                <a:gd name="csX3474" fmla="*/ 1788219 w 2109280"/>
                <a:gd name="csY3474" fmla="*/ 1437511 h 2230658"/>
                <a:gd name="csX3475" fmla="*/ 1789896 w 2109280"/>
                <a:gd name="csY3475" fmla="*/ 1437511 h 2230658"/>
                <a:gd name="csX3476" fmla="*/ 1789896 w 2109280"/>
                <a:gd name="csY3476" fmla="*/ 1440867 h 2230658"/>
                <a:gd name="csX3477" fmla="*/ 1792134 w 2109280"/>
                <a:gd name="csY3477" fmla="*/ 1440867 h 2230658"/>
                <a:gd name="csX3478" fmla="*/ 1792134 w 2109280"/>
                <a:gd name="csY3478" fmla="*/ 1444223 h 2230658"/>
                <a:gd name="csX3479" fmla="*/ 1784862 w 2109280"/>
                <a:gd name="csY3479" fmla="*/ 1444223 h 2230658"/>
                <a:gd name="csX3480" fmla="*/ 1783184 w 2109280"/>
                <a:gd name="csY3480" fmla="*/ 1442545 h 2230658"/>
                <a:gd name="csX3481" fmla="*/ 1783184 w 2109280"/>
                <a:gd name="csY3481" fmla="*/ 1444223 h 2230658"/>
                <a:gd name="csX3482" fmla="*/ 1780947 w 2109280"/>
                <a:gd name="csY3482" fmla="*/ 1444223 h 2230658"/>
                <a:gd name="csX3483" fmla="*/ 1780947 w 2109280"/>
                <a:gd name="csY3483" fmla="*/ 1442545 h 2230658"/>
                <a:gd name="csX3484" fmla="*/ 1777591 w 2109280"/>
                <a:gd name="csY3484" fmla="*/ 1442545 h 2230658"/>
                <a:gd name="csX3485" fmla="*/ 1777591 w 2109280"/>
                <a:gd name="csY3485" fmla="*/ 1440867 h 2230658"/>
                <a:gd name="csX3486" fmla="*/ 1775913 w 2109280"/>
                <a:gd name="csY3486" fmla="*/ 1440867 h 2230658"/>
                <a:gd name="csX3487" fmla="*/ 1775913 w 2109280"/>
                <a:gd name="csY3487" fmla="*/ 1439189 h 2230658"/>
                <a:gd name="csX3488" fmla="*/ 1774235 w 2109280"/>
                <a:gd name="csY3488" fmla="*/ 1439189 h 2230658"/>
                <a:gd name="csX3489" fmla="*/ 1774235 w 2109280"/>
                <a:gd name="csY3489" fmla="*/ 1437511 h 2230658"/>
                <a:gd name="csX3490" fmla="*/ 1770319 w 2109280"/>
                <a:gd name="csY3490" fmla="*/ 1437511 h 2230658"/>
                <a:gd name="csX3491" fmla="*/ 1770319 w 2109280"/>
                <a:gd name="csY3491" fmla="*/ 1435833 h 2230658"/>
                <a:gd name="csX3492" fmla="*/ 1763607 w 2109280"/>
                <a:gd name="csY3492" fmla="*/ 1435833 h 2230658"/>
                <a:gd name="csX3493" fmla="*/ 1763607 w 2109280"/>
                <a:gd name="csY3493" fmla="*/ 1433595 h 2230658"/>
                <a:gd name="csX3494" fmla="*/ 1761370 w 2109280"/>
                <a:gd name="csY3494" fmla="*/ 1433595 h 2230658"/>
                <a:gd name="csX3495" fmla="*/ 1763607 w 2109280"/>
                <a:gd name="csY3495" fmla="*/ 1433595 h 2230658"/>
                <a:gd name="csX3496" fmla="*/ 1761370 w 2109280"/>
                <a:gd name="csY3496" fmla="*/ 1433595 h 2230658"/>
                <a:gd name="csX3497" fmla="*/ 1761370 w 2109280"/>
                <a:gd name="csY3497" fmla="*/ 1431917 h 2230658"/>
                <a:gd name="csX3498" fmla="*/ 1759692 w 2109280"/>
                <a:gd name="csY3498" fmla="*/ 1431917 h 2230658"/>
                <a:gd name="csX3499" fmla="*/ 1759692 w 2109280"/>
                <a:gd name="csY3499" fmla="*/ 1430239 h 2230658"/>
                <a:gd name="csX3500" fmla="*/ 1754658 w 2109280"/>
                <a:gd name="csY3500" fmla="*/ 1430239 h 2230658"/>
                <a:gd name="csX3501" fmla="*/ 1754658 w 2109280"/>
                <a:gd name="csY3501" fmla="*/ 1428561 h 2230658"/>
                <a:gd name="csX3502" fmla="*/ 1750742 w 2109280"/>
                <a:gd name="csY3502" fmla="*/ 1428561 h 2230658"/>
                <a:gd name="csX3503" fmla="*/ 1750742 w 2109280"/>
                <a:gd name="csY3503" fmla="*/ 1430239 h 2230658"/>
                <a:gd name="csX3504" fmla="*/ 1749065 w 2109280"/>
                <a:gd name="csY3504" fmla="*/ 1430239 h 2230658"/>
                <a:gd name="csX3505" fmla="*/ 1747387 w 2109280"/>
                <a:gd name="csY3505" fmla="*/ 1428561 h 2230658"/>
                <a:gd name="csX3506" fmla="*/ 1741793 w 2109280"/>
                <a:gd name="csY3506" fmla="*/ 1428561 h 2230658"/>
                <a:gd name="csX3507" fmla="*/ 1741793 w 2109280"/>
                <a:gd name="csY3507" fmla="*/ 1426883 h 2230658"/>
                <a:gd name="csX3508" fmla="*/ 1740115 w 2109280"/>
                <a:gd name="csY3508" fmla="*/ 1426883 h 2230658"/>
                <a:gd name="csX3509" fmla="*/ 1738437 w 2109280"/>
                <a:gd name="csY3509" fmla="*/ 1428561 h 2230658"/>
                <a:gd name="csX3510" fmla="*/ 1736759 w 2109280"/>
                <a:gd name="csY3510" fmla="*/ 1424646 h 2230658"/>
                <a:gd name="csX3511" fmla="*/ 1727810 w 2109280"/>
                <a:gd name="csY3511" fmla="*/ 1424646 h 2230658"/>
                <a:gd name="csX3512" fmla="*/ 1727810 w 2109280"/>
                <a:gd name="csY3512" fmla="*/ 1422968 h 2230658"/>
                <a:gd name="csX3513" fmla="*/ 1726131 w 2109280"/>
                <a:gd name="csY3513" fmla="*/ 1422968 h 2230658"/>
                <a:gd name="csX3514" fmla="*/ 1726131 w 2109280"/>
                <a:gd name="csY3514" fmla="*/ 1421290 h 2230658"/>
                <a:gd name="csX3515" fmla="*/ 1723894 w 2109280"/>
                <a:gd name="csY3515" fmla="*/ 1421290 h 2230658"/>
                <a:gd name="csX3516" fmla="*/ 1723894 w 2109280"/>
                <a:gd name="csY3516" fmla="*/ 1417934 h 2230658"/>
                <a:gd name="csX3517" fmla="*/ 1722216 w 2109280"/>
                <a:gd name="csY3517" fmla="*/ 1417934 h 2230658"/>
                <a:gd name="csX3518" fmla="*/ 1722216 w 2109280"/>
                <a:gd name="csY3518" fmla="*/ 1419612 h 2230658"/>
                <a:gd name="csX3519" fmla="*/ 1720538 w 2109280"/>
                <a:gd name="csY3519" fmla="*/ 1419612 h 2230658"/>
                <a:gd name="csX3520" fmla="*/ 1718860 w 2109280"/>
                <a:gd name="csY3520" fmla="*/ 1417934 h 2230658"/>
                <a:gd name="csX3521" fmla="*/ 1715504 w 2109280"/>
                <a:gd name="csY3521" fmla="*/ 1417934 h 2230658"/>
                <a:gd name="csX3522" fmla="*/ 1715504 w 2109280"/>
                <a:gd name="csY3522" fmla="*/ 1415697 h 2230658"/>
                <a:gd name="csX3523" fmla="*/ 1713266 w 2109280"/>
                <a:gd name="csY3523" fmla="*/ 1415697 h 2230658"/>
                <a:gd name="csX3524" fmla="*/ 1713266 w 2109280"/>
                <a:gd name="csY3524" fmla="*/ 1412340 h 2230658"/>
                <a:gd name="csX3525" fmla="*/ 1711589 w 2109280"/>
                <a:gd name="csY3525" fmla="*/ 1412340 h 2230658"/>
                <a:gd name="csX3526" fmla="*/ 1711589 w 2109280"/>
                <a:gd name="csY3526" fmla="*/ 1407306 h 2230658"/>
                <a:gd name="csX3527" fmla="*/ 1709911 w 2109280"/>
                <a:gd name="csY3527" fmla="*/ 1407306 h 2230658"/>
                <a:gd name="csX3528" fmla="*/ 1708233 w 2109280"/>
                <a:gd name="csY3528" fmla="*/ 1407306 h 2230658"/>
                <a:gd name="csX3529" fmla="*/ 1708233 w 2109280"/>
                <a:gd name="csY3529" fmla="*/ 1407306 h 2230658"/>
                <a:gd name="csX3530" fmla="*/ 1708233 w 2109280"/>
                <a:gd name="csY3530" fmla="*/ 1405069 h 2230658"/>
                <a:gd name="csX3531" fmla="*/ 1704317 w 2109280"/>
                <a:gd name="csY3531" fmla="*/ 1405069 h 2230658"/>
                <a:gd name="csX3532" fmla="*/ 1704317 w 2109280"/>
                <a:gd name="csY3532" fmla="*/ 1403391 h 2230658"/>
                <a:gd name="csX3533" fmla="*/ 1706554 w 2109280"/>
                <a:gd name="csY3533" fmla="*/ 1401713 h 2230658"/>
                <a:gd name="csX3534" fmla="*/ 1708233 w 2109280"/>
                <a:gd name="csY3534" fmla="*/ 1400035 h 2230658"/>
                <a:gd name="csX3535" fmla="*/ 1708233 w 2109280"/>
                <a:gd name="csY3535" fmla="*/ 1398357 h 2230658"/>
                <a:gd name="csX3536" fmla="*/ 1708233 w 2109280"/>
                <a:gd name="csY3536" fmla="*/ 1400035 h 2230658"/>
                <a:gd name="csX3537" fmla="*/ 1708233 w 2109280"/>
                <a:gd name="csY3537" fmla="*/ 1398357 h 2230658"/>
                <a:gd name="csX3538" fmla="*/ 1700961 w 2109280"/>
                <a:gd name="csY3538" fmla="*/ 1398357 h 2230658"/>
                <a:gd name="csX3539" fmla="*/ 1700961 w 2109280"/>
                <a:gd name="csY3539" fmla="*/ 1396120 h 2230658"/>
                <a:gd name="csX3540" fmla="*/ 1697605 w 2109280"/>
                <a:gd name="csY3540" fmla="*/ 1396120 h 2230658"/>
                <a:gd name="csX3541" fmla="*/ 1695368 w 2109280"/>
                <a:gd name="csY3541" fmla="*/ 1398357 h 2230658"/>
                <a:gd name="csX3542" fmla="*/ 1693689 w 2109280"/>
                <a:gd name="csY3542" fmla="*/ 1398357 h 2230658"/>
                <a:gd name="csX3543" fmla="*/ 1686977 w 2109280"/>
                <a:gd name="csY3543" fmla="*/ 1398357 h 2230658"/>
                <a:gd name="csX3544" fmla="*/ 1686977 w 2109280"/>
                <a:gd name="csY3544" fmla="*/ 1396120 h 2230658"/>
                <a:gd name="csX3545" fmla="*/ 1684740 w 2109280"/>
                <a:gd name="csY3545" fmla="*/ 1396120 h 2230658"/>
                <a:gd name="csX3546" fmla="*/ 1684740 w 2109280"/>
                <a:gd name="csY3546" fmla="*/ 1394441 h 2230658"/>
                <a:gd name="csX3547" fmla="*/ 1683062 w 2109280"/>
                <a:gd name="csY3547" fmla="*/ 1394441 h 2230658"/>
                <a:gd name="csX3548" fmla="*/ 1683062 w 2109280"/>
                <a:gd name="csY3548" fmla="*/ 1392763 h 2230658"/>
                <a:gd name="csX3549" fmla="*/ 1675791 w 2109280"/>
                <a:gd name="csY3549" fmla="*/ 1392763 h 2230658"/>
                <a:gd name="csX3550" fmla="*/ 1674112 w 2109280"/>
                <a:gd name="csY3550" fmla="*/ 1391085 h 2230658"/>
                <a:gd name="csX3551" fmla="*/ 1674112 w 2109280"/>
                <a:gd name="csY3551" fmla="*/ 1389407 h 2230658"/>
                <a:gd name="csX3552" fmla="*/ 1672435 w 2109280"/>
                <a:gd name="csY3552" fmla="*/ 1389407 h 2230658"/>
                <a:gd name="csX3553" fmla="*/ 1665163 w 2109280"/>
                <a:gd name="csY3553" fmla="*/ 1387170 h 2230658"/>
                <a:gd name="csX3554" fmla="*/ 1665163 w 2109280"/>
                <a:gd name="csY3554" fmla="*/ 1383814 h 2230658"/>
                <a:gd name="csX3555" fmla="*/ 1661807 w 2109280"/>
                <a:gd name="csY3555" fmla="*/ 1383814 h 2230658"/>
                <a:gd name="csX3556" fmla="*/ 1661807 w 2109280"/>
                <a:gd name="csY3556" fmla="*/ 1382136 h 2230658"/>
                <a:gd name="csX3557" fmla="*/ 1660129 w 2109280"/>
                <a:gd name="csY3557" fmla="*/ 1382136 h 2230658"/>
                <a:gd name="csX3558" fmla="*/ 1660129 w 2109280"/>
                <a:gd name="csY3558" fmla="*/ 1380458 h 2230658"/>
                <a:gd name="csX3559" fmla="*/ 1654535 w 2109280"/>
                <a:gd name="csY3559" fmla="*/ 1380458 h 2230658"/>
                <a:gd name="csX3560" fmla="*/ 1654535 w 2109280"/>
                <a:gd name="csY3560" fmla="*/ 1378780 h 2230658"/>
                <a:gd name="csX3561" fmla="*/ 1654535 w 2109280"/>
                <a:gd name="csY3561" fmla="*/ 1374864 h 2230658"/>
                <a:gd name="csX3562" fmla="*/ 1652858 w 2109280"/>
                <a:gd name="csY3562" fmla="*/ 1373186 h 2230658"/>
                <a:gd name="csX3563" fmla="*/ 1654535 w 2109280"/>
                <a:gd name="csY3563" fmla="*/ 1374864 h 2230658"/>
                <a:gd name="csX3564" fmla="*/ 1652858 w 2109280"/>
                <a:gd name="csY3564" fmla="*/ 1373186 h 2230658"/>
                <a:gd name="csX3565" fmla="*/ 1652858 w 2109280"/>
                <a:gd name="csY3565" fmla="*/ 1365915 h 2230658"/>
                <a:gd name="csX3566" fmla="*/ 1645586 w 2109280"/>
                <a:gd name="csY3566" fmla="*/ 1365915 h 2230658"/>
                <a:gd name="csX3567" fmla="*/ 1645586 w 2109280"/>
                <a:gd name="csY3567" fmla="*/ 1364237 h 2230658"/>
                <a:gd name="csX3568" fmla="*/ 1645586 w 2109280"/>
                <a:gd name="csY3568" fmla="*/ 1364237 h 2230658"/>
                <a:gd name="csX3569" fmla="*/ 1645586 w 2109280"/>
                <a:gd name="csY3569" fmla="*/ 1362559 h 2230658"/>
                <a:gd name="csX3570" fmla="*/ 1649501 w 2109280"/>
                <a:gd name="csY3570" fmla="*/ 1362559 h 2230658"/>
                <a:gd name="csX3571" fmla="*/ 1651179 w 2109280"/>
                <a:gd name="csY3571" fmla="*/ 1364237 h 2230658"/>
                <a:gd name="csX3572" fmla="*/ 1656214 w 2109280"/>
                <a:gd name="csY3572" fmla="*/ 1364237 h 2230658"/>
                <a:gd name="csX3573" fmla="*/ 1656214 w 2109280"/>
                <a:gd name="csY3573" fmla="*/ 1362559 h 2230658"/>
                <a:gd name="csX3574" fmla="*/ 1660129 w 2109280"/>
                <a:gd name="csY3574" fmla="*/ 1362559 h 2230658"/>
                <a:gd name="csX3575" fmla="*/ 1660129 w 2109280"/>
                <a:gd name="csY3575" fmla="*/ 1360881 h 2230658"/>
                <a:gd name="csX3576" fmla="*/ 1661807 w 2109280"/>
                <a:gd name="csY3576" fmla="*/ 1356966 h 2230658"/>
                <a:gd name="csX3577" fmla="*/ 1656214 w 2109280"/>
                <a:gd name="csY3577" fmla="*/ 1356966 h 2230658"/>
                <a:gd name="csX3578" fmla="*/ 1656214 w 2109280"/>
                <a:gd name="csY3578" fmla="*/ 1353609 h 2230658"/>
                <a:gd name="csX3579" fmla="*/ 1658451 w 2109280"/>
                <a:gd name="csY3579" fmla="*/ 1353609 h 2230658"/>
                <a:gd name="csX3580" fmla="*/ 1656214 w 2109280"/>
                <a:gd name="csY3580" fmla="*/ 1353609 h 2230658"/>
                <a:gd name="csX3581" fmla="*/ 1658451 w 2109280"/>
                <a:gd name="csY3581" fmla="*/ 1353609 h 2230658"/>
                <a:gd name="csX3582" fmla="*/ 1654535 w 2109280"/>
                <a:gd name="csY3582" fmla="*/ 1348016 h 2230658"/>
                <a:gd name="csX3583" fmla="*/ 1643908 w 2109280"/>
                <a:gd name="csY3583" fmla="*/ 1348016 h 2230658"/>
                <a:gd name="csX3584" fmla="*/ 1643908 w 2109280"/>
                <a:gd name="csY3584" fmla="*/ 1346338 h 2230658"/>
                <a:gd name="csX3585" fmla="*/ 1636637 w 2109280"/>
                <a:gd name="csY3585" fmla="*/ 1344660 h 2230658"/>
                <a:gd name="csX3586" fmla="*/ 1636637 w 2109280"/>
                <a:gd name="csY3586" fmla="*/ 1341304 h 2230658"/>
                <a:gd name="csX3587" fmla="*/ 1631602 w 2109280"/>
                <a:gd name="csY3587" fmla="*/ 1341304 h 2230658"/>
                <a:gd name="csX3588" fmla="*/ 1631602 w 2109280"/>
                <a:gd name="csY3588" fmla="*/ 1335710 h 2230658"/>
                <a:gd name="csX3589" fmla="*/ 1629924 w 2109280"/>
                <a:gd name="csY3589" fmla="*/ 1335710 h 2230658"/>
                <a:gd name="csX3590" fmla="*/ 1629924 w 2109280"/>
                <a:gd name="csY3590" fmla="*/ 1332354 h 2230658"/>
                <a:gd name="csX3591" fmla="*/ 1626009 w 2109280"/>
                <a:gd name="csY3591" fmla="*/ 1332354 h 2230658"/>
                <a:gd name="csX3592" fmla="*/ 1626009 w 2109280"/>
                <a:gd name="csY3592" fmla="*/ 1330117 h 2230658"/>
                <a:gd name="csX3593" fmla="*/ 1624331 w 2109280"/>
                <a:gd name="csY3593" fmla="*/ 1330117 h 2230658"/>
                <a:gd name="csX3594" fmla="*/ 1624331 w 2109280"/>
                <a:gd name="csY3594" fmla="*/ 1326761 h 2230658"/>
                <a:gd name="csX3595" fmla="*/ 1626009 w 2109280"/>
                <a:gd name="csY3595" fmla="*/ 1323405 h 2230658"/>
                <a:gd name="csX3596" fmla="*/ 1622653 w 2109280"/>
                <a:gd name="csY3596" fmla="*/ 1323405 h 2230658"/>
                <a:gd name="csX3597" fmla="*/ 1622653 w 2109280"/>
                <a:gd name="csY3597" fmla="*/ 1321727 h 2230658"/>
                <a:gd name="csX3598" fmla="*/ 1620975 w 2109280"/>
                <a:gd name="csY3598" fmla="*/ 1319489 h 2230658"/>
                <a:gd name="csX3599" fmla="*/ 1620975 w 2109280"/>
                <a:gd name="csY3599" fmla="*/ 1317812 h 2230658"/>
                <a:gd name="csX3600" fmla="*/ 1620975 w 2109280"/>
                <a:gd name="csY3600" fmla="*/ 1319489 h 2230658"/>
                <a:gd name="csX3601" fmla="*/ 1620975 w 2109280"/>
                <a:gd name="csY3601" fmla="*/ 1317812 h 2230658"/>
                <a:gd name="csX3602" fmla="*/ 1618738 w 2109280"/>
                <a:gd name="csY3602" fmla="*/ 1317812 h 2230658"/>
                <a:gd name="csX3603" fmla="*/ 1620975 w 2109280"/>
                <a:gd name="csY3603" fmla="*/ 1317812 h 2230658"/>
                <a:gd name="csX3604" fmla="*/ 1613704 w 2109280"/>
                <a:gd name="csY3604" fmla="*/ 1317812 h 2230658"/>
                <a:gd name="csX3605" fmla="*/ 1613704 w 2109280"/>
                <a:gd name="csY3605" fmla="*/ 1312777 h 2230658"/>
                <a:gd name="csX3606" fmla="*/ 1608110 w 2109280"/>
                <a:gd name="csY3606" fmla="*/ 1312777 h 2230658"/>
                <a:gd name="csX3607" fmla="*/ 1608110 w 2109280"/>
                <a:gd name="csY3607" fmla="*/ 1312777 h 2230658"/>
                <a:gd name="csX3608" fmla="*/ 1608110 w 2109280"/>
                <a:gd name="csY3608" fmla="*/ 1312777 h 2230658"/>
                <a:gd name="csX3609" fmla="*/ 1608110 w 2109280"/>
                <a:gd name="csY3609" fmla="*/ 1310540 h 2230658"/>
                <a:gd name="csX3610" fmla="*/ 1608110 w 2109280"/>
                <a:gd name="csY3610" fmla="*/ 1310540 h 2230658"/>
                <a:gd name="csX3611" fmla="*/ 1604754 w 2109280"/>
                <a:gd name="csY3611" fmla="*/ 1308862 h 2230658"/>
                <a:gd name="csX3612" fmla="*/ 1604754 w 2109280"/>
                <a:gd name="csY3612" fmla="*/ 1307184 h 2230658"/>
                <a:gd name="csX3613" fmla="*/ 1601398 w 2109280"/>
                <a:gd name="csY3613" fmla="*/ 1307184 h 2230658"/>
                <a:gd name="csX3614" fmla="*/ 1601398 w 2109280"/>
                <a:gd name="csY3614" fmla="*/ 1305506 h 2230658"/>
                <a:gd name="csX3615" fmla="*/ 1599161 w 2109280"/>
                <a:gd name="csY3615" fmla="*/ 1305506 h 2230658"/>
                <a:gd name="csX3616" fmla="*/ 1599161 w 2109280"/>
                <a:gd name="csY3616" fmla="*/ 1307184 h 2230658"/>
                <a:gd name="csX3617" fmla="*/ 1597483 w 2109280"/>
                <a:gd name="csY3617" fmla="*/ 1307184 h 2230658"/>
                <a:gd name="csX3618" fmla="*/ 1597483 w 2109280"/>
                <a:gd name="csY3618" fmla="*/ 1305506 h 2230658"/>
                <a:gd name="csX3619" fmla="*/ 1595805 w 2109280"/>
                <a:gd name="csY3619" fmla="*/ 1305506 h 2230658"/>
                <a:gd name="csX3620" fmla="*/ 1595805 w 2109280"/>
                <a:gd name="csY3620" fmla="*/ 1301591 h 2230658"/>
                <a:gd name="csX3621" fmla="*/ 1595805 w 2109280"/>
                <a:gd name="csY3621" fmla="*/ 1303828 h 2230658"/>
                <a:gd name="csX3622" fmla="*/ 1595805 w 2109280"/>
                <a:gd name="csY3622" fmla="*/ 1299912 h 2230658"/>
                <a:gd name="csX3623" fmla="*/ 1597483 w 2109280"/>
                <a:gd name="csY3623" fmla="*/ 1299912 h 2230658"/>
                <a:gd name="csX3624" fmla="*/ 1597483 w 2109280"/>
                <a:gd name="csY3624" fmla="*/ 1294878 h 2230658"/>
                <a:gd name="csX3625" fmla="*/ 1599161 w 2109280"/>
                <a:gd name="csY3625" fmla="*/ 1294878 h 2230658"/>
                <a:gd name="csX3626" fmla="*/ 1599161 w 2109280"/>
                <a:gd name="csY3626" fmla="*/ 1293200 h 2230658"/>
                <a:gd name="csX3627" fmla="*/ 1597483 w 2109280"/>
                <a:gd name="csY3627" fmla="*/ 1293200 h 2230658"/>
                <a:gd name="csX3628" fmla="*/ 1597483 w 2109280"/>
                <a:gd name="csY3628" fmla="*/ 1290963 h 2230658"/>
                <a:gd name="csX3629" fmla="*/ 1595805 w 2109280"/>
                <a:gd name="csY3629" fmla="*/ 1290963 h 2230658"/>
                <a:gd name="csX3630" fmla="*/ 1595805 w 2109280"/>
                <a:gd name="csY3630" fmla="*/ 1296556 h 2230658"/>
                <a:gd name="csX3631" fmla="*/ 1594127 w 2109280"/>
                <a:gd name="csY3631" fmla="*/ 1296556 h 2230658"/>
                <a:gd name="csX3632" fmla="*/ 1594127 w 2109280"/>
                <a:gd name="csY3632" fmla="*/ 1299912 h 2230658"/>
                <a:gd name="csX3633" fmla="*/ 1592448 w 2109280"/>
                <a:gd name="csY3633" fmla="*/ 1299912 h 2230658"/>
                <a:gd name="csX3634" fmla="*/ 1592448 w 2109280"/>
                <a:gd name="csY3634" fmla="*/ 1298235 h 2230658"/>
                <a:gd name="csX3635" fmla="*/ 1590211 w 2109280"/>
                <a:gd name="csY3635" fmla="*/ 1298235 h 2230658"/>
                <a:gd name="csX3636" fmla="*/ 1590211 w 2109280"/>
                <a:gd name="csY3636" fmla="*/ 1299912 h 2230658"/>
                <a:gd name="csX3637" fmla="*/ 1588533 w 2109280"/>
                <a:gd name="csY3637" fmla="*/ 1299912 h 2230658"/>
                <a:gd name="csX3638" fmla="*/ 1588533 w 2109280"/>
                <a:gd name="csY3638" fmla="*/ 1299912 h 2230658"/>
                <a:gd name="csX3639" fmla="*/ 1588533 w 2109280"/>
                <a:gd name="csY3639" fmla="*/ 1301591 h 2230658"/>
                <a:gd name="csX3640" fmla="*/ 1586855 w 2109280"/>
                <a:gd name="csY3640" fmla="*/ 1301591 h 2230658"/>
                <a:gd name="csX3641" fmla="*/ 1586855 w 2109280"/>
                <a:gd name="csY3641" fmla="*/ 1305506 h 2230658"/>
                <a:gd name="csX3642" fmla="*/ 1585177 w 2109280"/>
                <a:gd name="csY3642" fmla="*/ 1305506 h 2230658"/>
                <a:gd name="csX3643" fmla="*/ 1585177 w 2109280"/>
                <a:gd name="csY3643" fmla="*/ 1307184 h 2230658"/>
                <a:gd name="csX3644" fmla="*/ 1586855 w 2109280"/>
                <a:gd name="csY3644" fmla="*/ 1307184 h 2230658"/>
                <a:gd name="csX3645" fmla="*/ 1586855 w 2109280"/>
                <a:gd name="csY3645" fmla="*/ 1308862 h 2230658"/>
                <a:gd name="csX3646" fmla="*/ 1585177 w 2109280"/>
                <a:gd name="csY3646" fmla="*/ 1308862 h 2230658"/>
                <a:gd name="csX3647" fmla="*/ 1585177 w 2109280"/>
                <a:gd name="csY3647" fmla="*/ 1310540 h 2230658"/>
                <a:gd name="csX3648" fmla="*/ 1583499 w 2109280"/>
                <a:gd name="csY3648" fmla="*/ 1310540 h 2230658"/>
                <a:gd name="csX3649" fmla="*/ 1583499 w 2109280"/>
                <a:gd name="csY3649" fmla="*/ 1312777 h 2230658"/>
                <a:gd name="csX3650" fmla="*/ 1581262 w 2109280"/>
                <a:gd name="csY3650" fmla="*/ 1312777 h 2230658"/>
                <a:gd name="csX3651" fmla="*/ 1581262 w 2109280"/>
                <a:gd name="csY3651" fmla="*/ 1310540 h 2230658"/>
                <a:gd name="csX3652" fmla="*/ 1579584 w 2109280"/>
                <a:gd name="csY3652" fmla="*/ 1310540 h 2230658"/>
                <a:gd name="csX3653" fmla="*/ 1577906 w 2109280"/>
                <a:gd name="csY3653" fmla="*/ 1308862 h 2230658"/>
                <a:gd name="csX3654" fmla="*/ 1579584 w 2109280"/>
                <a:gd name="csY3654" fmla="*/ 1310540 h 2230658"/>
                <a:gd name="csX3655" fmla="*/ 1577906 w 2109280"/>
                <a:gd name="csY3655" fmla="*/ 1308862 h 2230658"/>
                <a:gd name="csX3656" fmla="*/ 1572871 w 2109280"/>
                <a:gd name="csY3656" fmla="*/ 1308862 h 2230658"/>
                <a:gd name="csX3657" fmla="*/ 1367593 w 2109280"/>
                <a:gd name="csY3657" fmla="*/ 1430239 h 2230658"/>
                <a:gd name="csX3658" fmla="*/ 1367593 w 2109280"/>
                <a:gd name="csY3658" fmla="*/ 1422968 h 2230658"/>
                <a:gd name="csX3659" fmla="*/ 1365915 w 2109280"/>
                <a:gd name="csY3659" fmla="*/ 1422968 h 2230658"/>
                <a:gd name="csX3660" fmla="*/ 1365915 w 2109280"/>
                <a:gd name="csY3660" fmla="*/ 1421290 h 2230658"/>
                <a:gd name="csX3661" fmla="*/ 1364237 w 2109280"/>
                <a:gd name="csY3661" fmla="*/ 1421290 h 2230658"/>
                <a:gd name="csX3662" fmla="*/ 1364237 w 2109280"/>
                <a:gd name="csY3662" fmla="*/ 1417934 h 2230658"/>
                <a:gd name="csX3663" fmla="*/ 1361999 w 2109280"/>
                <a:gd name="csY3663" fmla="*/ 1417934 h 2230658"/>
                <a:gd name="csX3664" fmla="*/ 1361999 w 2109280"/>
                <a:gd name="csY3664" fmla="*/ 1412340 h 2230658"/>
                <a:gd name="csX3665" fmla="*/ 1364237 w 2109280"/>
                <a:gd name="csY3665" fmla="*/ 1412340 h 2230658"/>
                <a:gd name="csX3666" fmla="*/ 1364237 w 2109280"/>
                <a:gd name="csY3666" fmla="*/ 1410662 h 2230658"/>
                <a:gd name="csX3667" fmla="*/ 1365915 w 2109280"/>
                <a:gd name="csY3667" fmla="*/ 1410662 h 2230658"/>
                <a:gd name="csX3668" fmla="*/ 1365915 w 2109280"/>
                <a:gd name="csY3668" fmla="*/ 1408984 h 2230658"/>
                <a:gd name="csX3669" fmla="*/ 1367593 w 2109280"/>
                <a:gd name="csY3669" fmla="*/ 1408984 h 2230658"/>
                <a:gd name="csX3670" fmla="*/ 1367593 w 2109280"/>
                <a:gd name="csY3670" fmla="*/ 1405069 h 2230658"/>
                <a:gd name="csX3671" fmla="*/ 1369271 w 2109280"/>
                <a:gd name="csY3671" fmla="*/ 1405069 h 2230658"/>
                <a:gd name="csX3672" fmla="*/ 1369271 w 2109280"/>
                <a:gd name="csY3672" fmla="*/ 1401713 h 2230658"/>
                <a:gd name="csX3673" fmla="*/ 1370949 w 2109280"/>
                <a:gd name="csY3673" fmla="*/ 1401713 h 2230658"/>
                <a:gd name="csX3674" fmla="*/ 1370949 w 2109280"/>
                <a:gd name="csY3674" fmla="*/ 1400035 h 2230658"/>
                <a:gd name="csX3675" fmla="*/ 1369271 w 2109280"/>
                <a:gd name="csY3675" fmla="*/ 1400035 h 2230658"/>
                <a:gd name="csX3676" fmla="*/ 1369271 w 2109280"/>
                <a:gd name="csY3676" fmla="*/ 1398357 h 2230658"/>
                <a:gd name="csX3677" fmla="*/ 1370949 w 2109280"/>
                <a:gd name="csY3677" fmla="*/ 1398357 h 2230658"/>
                <a:gd name="csX3678" fmla="*/ 1370949 w 2109280"/>
                <a:gd name="csY3678" fmla="*/ 1394441 h 2230658"/>
                <a:gd name="csX3679" fmla="*/ 1373186 w 2109280"/>
                <a:gd name="csY3679" fmla="*/ 1394441 h 2230658"/>
                <a:gd name="csX3680" fmla="*/ 1373186 w 2109280"/>
                <a:gd name="csY3680" fmla="*/ 1392763 h 2230658"/>
                <a:gd name="csX3681" fmla="*/ 1374864 w 2109280"/>
                <a:gd name="csY3681" fmla="*/ 1392763 h 2230658"/>
                <a:gd name="csX3682" fmla="*/ 1374864 w 2109280"/>
                <a:gd name="csY3682" fmla="*/ 1391085 h 2230658"/>
                <a:gd name="csX3683" fmla="*/ 1376542 w 2109280"/>
                <a:gd name="csY3683" fmla="*/ 1391085 h 2230658"/>
                <a:gd name="csX3684" fmla="*/ 1376542 w 2109280"/>
                <a:gd name="csY3684" fmla="*/ 1389407 h 2230658"/>
                <a:gd name="csX3685" fmla="*/ 1379898 w 2109280"/>
                <a:gd name="csY3685" fmla="*/ 1389407 h 2230658"/>
                <a:gd name="csX3686" fmla="*/ 1379898 w 2109280"/>
                <a:gd name="csY3686" fmla="*/ 1392763 h 2230658"/>
                <a:gd name="csX3687" fmla="*/ 1381576 w 2109280"/>
                <a:gd name="csY3687" fmla="*/ 1392763 h 2230658"/>
                <a:gd name="csX3688" fmla="*/ 1381576 w 2109280"/>
                <a:gd name="csY3688" fmla="*/ 1394441 h 2230658"/>
                <a:gd name="csX3689" fmla="*/ 1385492 w 2109280"/>
                <a:gd name="csY3689" fmla="*/ 1394441 h 2230658"/>
                <a:gd name="csX3690" fmla="*/ 1385492 w 2109280"/>
                <a:gd name="csY3690" fmla="*/ 1392763 h 2230658"/>
                <a:gd name="csX3691" fmla="*/ 1387170 w 2109280"/>
                <a:gd name="csY3691" fmla="*/ 1392763 h 2230658"/>
                <a:gd name="csX3692" fmla="*/ 1387170 w 2109280"/>
                <a:gd name="csY3692" fmla="*/ 1391085 h 2230658"/>
                <a:gd name="csX3693" fmla="*/ 1388848 w 2109280"/>
                <a:gd name="csY3693" fmla="*/ 1391085 h 2230658"/>
                <a:gd name="csX3694" fmla="*/ 1390526 w 2109280"/>
                <a:gd name="csY3694" fmla="*/ 1389407 h 2230658"/>
                <a:gd name="csX3695" fmla="*/ 1399475 w 2109280"/>
                <a:gd name="csY3695" fmla="*/ 1389407 h 2230658"/>
                <a:gd name="csX3696" fmla="*/ 1399475 w 2109280"/>
                <a:gd name="csY3696" fmla="*/ 1387170 h 2230658"/>
                <a:gd name="csX3697" fmla="*/ 1405069 w 2109280"/>
                <a:gd name="csY3697" fmla="*/ 1387170 h 2230658"/>
                <a:gd name="csX3698" fmla="*/ 1406747 w 2109280"/>
                <a:gd name="csY3698" fmla="*/ 1389407 h 2230658"/>
                <a:gd name="csX3699" fmla="*/ 1410103 w 2109280"/>
                <a:gd name="csY3699" fmla="*/ 1389407 h 2230658"/>
                <a:gd name="csX3700" fmla="*/ 1410103 w 2109280"/>
                <a:gd name="csY3700" fmla="*/ 1396120 h 2230658"/>
                <a:gd name="csX3701" fmla="*/ 1408425 w 2109280"/>
                <a:gd name="csY3701" fmla="*/ 1396120 h 2230658"/>
                <a:gd name="csX3702" fmla="*/ 1408425 w 2109280"/>
                <a:gd name="csY3702" fmla="*/ 1398357 h 2230658"/>
                <a:gd name="csX3703" fmla="*/ 1410103 w 2109280"/>
                <a:gd name="csY3703" fmla="*/ 1398357 h 2230658"/>
                <a:gd name="csX3704" fmla="*/ 1410103 w 2109280"/>
                <a:gd name="csY3704" fmla="*/ 1400035 h 2230658"/>
                <a:gd name="csX3705" fmla="*/ 1408425 w 2109280"/>
                <a:gd name="csY3705" fmla="*/ 1401713 h 2230658"/>
                <a:gd name="csX3706" fmla="*/ 1408425 w 2109280"/>
                <a:gd name="csY3706" fmla="*/ 1403391 h 2230658"/>
                <a:gd name="csX3707" fmla="*/ 1406747 w 2109280"/>
                <a:gd name="csY3707" fmla="*/ 1405069 h 2230658"/>
                <a:gd name="csX3708" fmla="*/ 1405069 w 2109280"/>
                <a:gd name="csY3708" fmla="*/ 1405069 h 2230658"/>
                <a:gd name="csX3709" fmla="*/ 1405069 w 2109280"/>
                <a:gd name="csY3709" fmla="*/ 1407306 h 2230658"/>
                <a:gd name="csX3710" fmla="*/ 1401713 w 2109280"/>
                <a:gd name="csY3710" fmla="*/ 1407306 h 2230658"/>
                <a:gd name="csX3711" fmla="*/ 1401713 w 2109280"/>
                <a:gd name="csY3711" fmla="*/ 1408984 h 2230658"/>
                <a:gd name="csX3712" fmla="*/ 1399475 w 2109280"/>
                <a:gd name="csY3712" fmla="*/ 1408984 h 2230658"/>
                <a:gd name="csX3713" fmla="*/ 1399475 w 2109280"/>
                <a:gd name="csY3713" fmla="*/ 1410662 h 2230658"/>
                <a:gd name="csX3714" fmla="*/ 1397797 w 2109280"/>
                <a:gd name="csY3714" fmla="*/ 1410662 h 2230658"/>
                <a:gd name="csX3715" fmla="*/ 1397797 w 2109280"/>
                <a:gd name="csY3715" fmla="*/ 1415697 h 2230658"/>
                <a:gd name="csX3716" fmla="*/ 1394441 w 2109280"/>
                <a:gd name="csY3716" fmla="*/ 1415697 h 2230658"/>
                <a:gd name="csX3717" fmla="*/ 1394441 w 2109280"/>
                <a:gd name="csY3717" fmla="*/ 1417934 h 2230658"/>
                <a:gd name="csX3718" fmla="*/ 1392763 w 2109280"/>
                <a:gd name="csY3718" fmla="*/ 1417934 h 2230658"/>
                <a:gd name="csX3719" fmla="*/ 1392763 w 2109280"/>
                <a:gd name="csY3719" fmla="*/ 1419612 h 2230658"/>
                <a:gd name="csX3720" fmla="*/ 1390526 w 2109280"/>
                <a:gd name="csY3720" fmla="*/ 1419612 h 2230658"/>
                <a:gd name="csX3721" fmla="*/ 1390526 w 2109280"/>
                <a:gd name="csY3721" fmla="*/ 1422968 h 2230658"/>
                <a:gd name="csX3722" fmla="*/ 1388848 w 2109280"/>
                <a:gd name="csY3722" fmla="*/ 1422968 h 2230658"/>
                <a:gd name="csX3723" fmla="*/ 1388848 w 2109280"/>
                <a:gd name="csY3723" fmla="*/ 1424646 h 2230658"/>
                <a:gd name="csX3724" fmla="*/ 1385492 w 2109280"/>
                <a:gd name="csY3724" fmla="*/ 1424646 h 2230658"/>
                <a:gd name="csX3725" fmla="*/ 1385492 w 2109280"/>
                <a:gd name="csY3725" fmla="*/ 1428561 h 2230658"/>
                <a:gd name="csX3726" fmla="*/ 1381576 w 2109280"/>
                <a:gd name="csY3726" fmla="*/ 1428561 h 2230658"/>
                <a:gd name="csX3727" fmla="*/ 1381576 w 2109280"/>
                <a:gd name="csY3727" fmla="*/ 1430239 h 2230658"/>
                <a:gd name="csX3728" fmla="*/ 1379898 w 2109280"/>
                <a:gd name="csY3728" fmla="*/ 1428561 h 2230658"/>
                <a:gd name="csX3729" fmla="*/ 1379898 w 2109280"/>
                <a:gd name="csY3729" fmla="*/ 1424646 h 2230658"/>
                <a:gd name="csX3730" fmla="*/ 1373186 w 2109280"/>
                <a:gd name="csY3730" fmla="*/ 1424646 h 2230658"/>
                <a:gd name="csX3731" fmla="*/ 1373186 w 2109280"/>
                <a:gd name="csY3731" fmla="*/ 1426883 h 2230658"/>
                <a:gd name="csX3732" fmla="*/ 1369271 w 2109280"/>
                <a:gd name="csY3732" fmla="*/ 1430239 h 2230658"/>
                <a:gd name="csX3733" fmla="*/ 1367593 w 2109280"/>
                <a:gd name="csY3733" fmla="*/ 1430239 h 2230658"/>
                <a:gd name="csX3734" fmla="*/ 1324523 w 2109280"/>
                <a:gd name="csY3734" fmla="*/ 1380458 h 2230658"/>
                <a:gd name="csX3735" fmla="*/ 1322845 w 2109280"/>
                <a:gd name="csY3735" fmla="*/ 1380458 h 2230658"/>
                <a:gd name="csX3736" fmla="*/ 1322845 w 2109280"/>
                <a:gd name="csY3736" fmla="*/ 1376543 h 2230658"/>
                <a:gd name="csX3737" fmla="*/ 1321167 w 2109280"/>
                <a:gd name="csY3737" fmla="*/ 1376543 h 2230658"/>
                <a:gd name="csX3738" fmla="*/ 1321167 w 2109280"/>
                <a:gd name="csY3738" fmla="*/ 1350253 h 2230658"/>
                <a:gd name="csX3739" fmla="*/ 1319489 w 2109280"/>
                <a:gd name="csY3739" fmla="*/ 1350253 h 2230658"/>
                <a:gd name="csX3740" fmla="*/ 1319489 w 2109280"/>
                <a:gd name="csY3740" fmla="*/ 1348016 h 2230658"/>
                <a:gd name="csX3741" fmla="*/ 1317811 w 2109280"/>
                <a:gd name="csY3741" fmla="*/ 1350253 h 2230658"/>
                <a:gd name="csX3742" fmla="*/ 1313896 w 2109280"/>
                <a:gd name="csY3742" fmla="*/ 1350253 h 2230658"/>
                <a:gd name="csX3743" fmla="*/ 1313896 w 2109280"/>
                <a:gd name="csY3743" fmla="*/ 1351931 h 2230658"/>
                <a:gd name="csX3744" fmla="*/ 1312218 w 2109280"/>
                <a:gd name="csY3744" fmla="*/ 1350253 h 2230658"/>
                <a:gd name="csX3745" fmla="*/ 1312218 w 2109280"/>
                <a:gd name="csY3745" fmla="*/ 1351931 h 2230658"/>
                <a:gd name="csX3746" fmla="*/ 1307184 w 2109280"/>
                <a:gd name="csY3746" fmla="*/ 1351931 h 2230658"/>
                <a:gd name="csX3747" fmla="*/ 1307184 w 2109280"/>
                <a:gd name="csY3747" fmla="*/ 1353609 h 2230658"/>
                <a:gd name="csX3748" fmla="*/ 1304946 w 2109280"/>
                <a:gd name="csY3748" fmla="*/ 1353609 h 2230658"/>
                <a:gd name="csX3749" fmla="*/ 1304946 w 2109280"/>
                <a:gd name="csY3749" fmla="*/ 1351931 h 2230658"/>
                <a:gd name="csX3750" fmla="*/ 1298234 w 2109280"/>
                <a:gd name="csY3750" fmla="*/ 1351931 h 2230658"/>
                <a:gd name="csX3751" fmla="*/ 1294319 w 2109280"/>
                <a:gd name="csY3751" fmla="*/ 1355287 h 2230658"/>
                <a:gd name="csX3752" fmla="*/ 1294319 w 2109280"/>
                <a:gd name="csY3752" fmla="*/ 1356966 h 2230658"/>
                <a:gd name="csX3753" fmla="*/ 1285369 w 2109280"/>
                <a:gd name="csY3753" fmla="*/ 1356966 h 2230658"/>
                <a:gd name="csX3754" fmla="*/ 1285369 w 2109280"/>
                <a:gd name="csY3754" fmla="*/ 1353609 h 2230658"/>
                <a:gd name="csX3755" fmla="*/ 1283691 w 2109280"/>
                <a:gd name="csY3755" fmla="*/ 1353609 h 2230658"/>
                <a:gd name="csX3756" fmla="*/ 1283691 w 2109280"/>
                <a:gd name="csY3756" fmla="*/ 1346338 h 2230658"/>
                <a:gd name="csX3757" fmla="*/ 1285369 w 2109280"/>
                <a:gd name="csY3757" fmla="*/ 1346338 h 2230658"/>
                <a:gd name="csX3758" fmla="*/ 1285369 w 2109280"/>
                <a:gd name="csY3758" fmla="*/ 1344660 h 2230658"/>
                <a:gd name="csX3759" fmla="*/ 1287607 w 2109280"/>
                <a:gd name="csY3759" fmla="*/ 1344660 h 2230658"/>
                <a:gd name="csX3760" fmla="*/ 1287607 w 2109280"/>
                <a:gd name="csY3760" fmla="*/ 1341304 h 2230658"/>
                <a:gd name="csX3761" fmla="*/ 1289285 w 2109280"/>
                <a:gd name="csY3761" fmla="*/ 1341304 h 2230658"/>
                <a:gd name="csX3762" fmla="*/ 1289285 w 2109280"/>
                <a:gd name="csY3762" fmla="*/ 1339066 h 2230658"/>
                <a:gd name="csX3763" fmla="*/ 1290963 w 2109280"/>
                <a:gd name="csY3763" fmla="*/ 1339066 h 2230658"/>
                <a:gd name="csX3764" fmla="*/ 1290963 w 2109280"/>
                <a:gd name="csY3764" fmla="*/ 1337389 h 2230658"/>
                <a:gd name="csX3765" fmla="*/ 1292641 w 2109280"/>
                <a:gd name="csY3765" fmla="*/ 1337389 h 2230658"/>
                <a:gd name="csX3766" fmla="*/ 1292641 w 2109280"/>
                <a:gd name="csY3766" fmla="*/ 1335710 h 2230658"/>
                <a:gd name="csX3767" fmla="*/ 1294319 w 2109280"/>
                <a:gd name="csY3767" fmla="*/ 1335710 h 2230658"/>
                <a:gd name="csX3768" fmla="*/ 1295997 w 2109280"/>
                <a:gd name="csY3768" fmla="*/ 1334032 h 2230658"/>
                <a:gd name="csX3769" fmla="*/ 1298234 w 2109280"/>
                <a:gd name="csY3769" fmla="*/ 1334032 h 2230658"/>
                <a:gd name="csX3770" fmla="*/ 1298234 w 2109280"/>
                <a:gd name="csY3770" fmla="*/ 1332354 h 2230658"/>
                <a:gd name="csX3771" fmla="*/ 1299912 w 2109280"/>
                <a:gd name="csY3771" fmla="*/ 1332354 h 2230658"/>
                <a:gd name="csX3772" fmla="*/ 1301590 w 2109280"/>
                <a:gd name="csY3772" fmla="*/ 1330117 h 2230658"/>
                <a:gd name="csX3773" fmla="*/ 1303268 w 2109280"/>
                <a:gd name="csY3773" fmla="*/ 1330117 h 2230658"/>
                <a:gd name="csX3774" fmla="*/ 1303268 w 2109280"/>
                <a:gd name="csY3774" fmla="*/ 1328439 h 2230658"/>
                <a:gd name="csX3775" fmla="*/ 1308862 w 2109280"/>
                <a:gd name="csY3775" fmla="*/ 1328439 h 2230658"/>
                <a:gd name="csX3776" fmla="*/ 1308862 w 2109280"/>
                <a:gd name="csY3776" fmla="*/ 1323405 h 2230658"/>
                <a:gd name="csX3777" fmla="*/ 1304946 w 2109280"/>
                <a:gd name="csY3777" fmla="*/ 1323405 h 2230658"/>
                <a:gd name="csX3778" fmla="*/ 1304946 w 2109280"/>
                <a:gd name="csY3778" fmla="*/ 1317812 h 2230658"/>
                <a:gd name="csX3779" fmla="*/ 1303268 w 2109280"/>
                <a:gd name="csY3779" fmla="*/ 1317812 h 2230658"/>
                <a:gd name="csX3780" fmla="*/ 1303268 w 2109280"/>
                <a:gd name="csY3780" fmla="*/ 1298235 h 2230658"/>
                <a:gd name="csX3781" fmla="*/ 1304946 w 2109280"/>
                <a:gd name="csY3781" fmla="*/ 1296556 h 2230658"/>
                <a:gd name="csX3782" fmla="*/ 1304946 w 2109280"/>
                <a:gd name="csY3782" fmla="*/ 1293200 h 2230658"/>
                <a:gd name="csX3783" fmla="*/ 1307184 w 2109280"/>
                <a:gd name="csY3783" fmla="*/ 1290963 h 2230658"/>
                <a:gd name="csX3784" fmla="*/ 1307184 w 2109280"/>
                <a:gd name="csY3784" fmla="*/ 1287607 h 2230658"/>
                <a:gd name="csX3785" fmla="*/ 1308862 w 2109280"/>
                <a:gd name="csY3785" fmla="*/ 1287607 h 2230658"/>
                <a:gd name="csX3786" fmla="*/ 1308862 w 2109280"/>
                <a:gd name="csY3786" fmla="*/ 1280335 h 2230658"/>
                <a:gd name="csX3787" fmla="*/ 1307184 w 2109280"/>
                <a:gd name="csY3787" fmla="*/ 1278658 h 2230658"/>
                <a:gd name="csX3788" fmla="*/ 1308862 w 2109280"/>
                <a:gd name="csY3788" fmla="*/ 1278658 h 2230658"/>
                <a:gd name="csX3789" fmla="*/ 1308862 w 2109280"/>
                <a:gd name="csY3789" fmla="*/ 1269708 h 2230658"/>
                <a:gd name="csX3790" fmla="*/ 1310540 w 2109280"/>
                <a:gd name="csY3790" fmla="*/ 1269708 h 2230658"/>
                <a:gd name="csX3791" fmla="*/ 1310540 w 2109280"/>
                <a:gd name="csY3791" fmla="*/ 1268030 h 2230658"/>
                <a:gd name="csX3792" fmla="*/ 1308862 w 2109280"/>
                <a:gd name="csY3792" fmla="*/ 1268030 h 2230658"/>
                <a:gd name="csX3793" fmla="*/ 1308862 w 2109280"/>
                <a:gd name="csY3793" fmla="*/ 1259081 h 2230658"/>
                <a:gd name="csX3794" fmla="*/ 1310540 w 2109280"/>
                <a:gd name="csY3794" fmla="*/ 1259081 h 2230658"/>
                <a:gd name="csX3795" fmla="*/ 1310540 w 2109280"/>
                <a:gd name="csY3795" fmla="*/ 1257402 h 2230658"/>
                <a:gd name="csX3796" fmla="*/ 1308862 w 2109280"/>
                <a:gd name="csY3796" fmla="*/ 1257402 h 2230658"/>
                <a:gd name="csX3797" fmla="*/ 1308862 w 2109280"/>
                <a:gd name="csY3797" fmla="*/ 1255724 h 2230658"/>
                <a:gd name="csX3798" fmla="*/ 1310540 w 2109280"/>
                <a:gd name="csY3798" fmla="*/ 1255724 h 2230658"/>
                <a:gd name="csX3799" fmla="*/ 1308862 w 2109280"/>
                <a:gd name="csY3799" fmla="*/ 1255724 h 2230658"/>
                <a:gd name="csX3800" fmla="*/ 1308862 w 2109280"/>
                <a:gd name="csY3800" fmla="*/ 1253487 h 2230658"/>
                <a:gd name="csX3801" fmla="*/ 1310540 w 2109280"/>
                <a:gd name="csY3801" fmla="*/ 1253487 h 2230658"/>
                <a:gd name="csX3802" fmla="*/ 1310540 w 2109280"/>
                <a:gd name="csY3802" fmla="*/ 1242860 h 2230658"/>
                <a:gd name="csX3803" fmla="*/ 1312218 w 2109280"/>
                <a:gd name="csY3803" fmla="*/ 1241182 h 2230658"/>
                <a:gd name="csX3804" fmla="*/ 1312218 w 2109280"/>
                <a:gd name="csY3804" fmla="*/ 1239504 h 2230658"/>
                <a:gd name="csX3805" fmla="*/ 1313896 w 2109280"/>
                <a:gd name="csY3805" fmla="*/ 1237826 h 2230658"/>
                <a:gd name="csX3806" fmla="*/ 1313896 w 2109280"/>
                <a:gd name="csY3806" fmla="*/ 1233910 h 2230658"/>
                <a:gd name="csX3807" fmla="*/ 1316133 w 2109280"/>
                <a:gd name="csY3807" fmla="*/ 1232232 h 2230658"/>
                <a:gd name="csX3808" fmla="*/ 1316133 w 2109280"/>
                <a:gd name="csY3808" fmla="*/ 1230554 h 2230658"/>
                <a:gd name="csX3809" fmla="*/ 1319489 w 2109280"/>
                <a:gd name="csY3809" fmla="*/ 1230554 h 2230658"/>
                <a:gd name="csX3810" fmla="*/ 1319489 w 2109280"/>
                <a:gd name="csY3810" fmla="*/ 1227198 h 2230658"/>
                <a:gd name="csX3811" fmla="*/ 1321167 w 2109280"/>
                <a:gd name="csY3811" fmla="*/ 1227198 h 2230658"/>
                <a:gd name="csX3812" fmla="*/ 1321167 w 2109280"/>
                <a:gd name="csY3812" fmla="*/ 1224961 h 2230658"/>
                <a:gd name="csX3813" fmla="*/ 1322845 w 2109280"/>
                <a:gd name="csY3813" fmla="*/ 1224961 h 2230658"/>
                <a:gd name="csX3814" fmla="*/ 1322845 w 2109280"/>
                <a:gd name="csY3814" fmla="*/ 1223283 h 2230658"/>
                <a:gd name="csX3815" fmla="*/ 1324523 w 2109280"/>
                <a:gd name="csY3815" fmla="*/ 1223283 h 2230658"/>
                <a:gd name="csX3816" fmla="*/ 1324523 w 2109280"/>
                <a:gd name="csY3816" fmla="*/ 1224961 h 2230658"/>
                <a:gd name="csX3817" fmla="*/ 1326761 w 2109280"/>
                <a:gd name="csY3817" fmla="*/ 1227198 h 2230658"/>
                <a:gd name="csX3818" fmla="*/ 1324523 w 2109280"/>
                <a:gd name="csY3818" fmla="*/ 1227198 h 2230658"/>
                <a:gd name="csX3819" fmla="*/ 1324523 w 2109280"/>
                <a:gd name="csY3819" fmla="*/ 1232232 h 2230658"/>
                <a:gd name="csX3820" fmla="*/ 1326761 w 2109280"/>
                <a:gd name="csY3820" fmla="*/ 1232232 h 2230658"/>
                <a:gd name="csX3821" fmla="*/ 1326761 w 2109280"/>
                <a:gd name="csY3821" fmla="*/ 1230554 h 2230658"/>
                <a:gd name="csX3822" fmla="*/ 1328439 w 2109280"/>
                <a:gd name="csY3822" fmla="*/ 1228876 h 2230658"/>
                <a:gd name="csX3823" fmla="*/ 1328439 w 2109280"/>
                <a:gd name="csY3823" fmla="*/ 1230554 h 2230658"/>
                <a:gd name="csX3824" fmla="*/ 1330117 w 2109280"/>
                <a:gd name="csY3824" fmla="*/ 1230554 h 2230658"/>
                <a:gd name="csX3825" fmla="*/ 1330117 w 2109280"/>
                <a:gd name="csY3825" fmla="*/ 1228876 h 2230658"/>
                <a:gd name="csX3826" fmla="*/ 1331795 w 2109280"/>
                <a:gd name="csY3826" fmla="*/ 1228876 h 2230658"/>
                <a:gd name="csX3827" fmla="*/ 1331795 w 2109280"/>
                <a:gd name="csY3827" fmla="*/ 1232232 h 2230658"/>
                <a:gd name="csX3828" fmla="*/ 1333473 w 2109280"/>
                <a:gd name="csY3828" fmla="*/ 1232232 h 2230658"/>
                <a:gd name="csX3829" fmla="*/ 1333473 w 2109280"/>
                <a:gd name="csY3829" fmla="*/ 1239504 h 2230658"/>
                <a:gd name="csX3830" fmla="*/ 1335710 w 2109280"/>
                <a:gd name="csY3830" fmla="*/ 1239504 h 2230658"/>
                <a:gd name="csX3831" fmla="*/ 1335710 w 2109280"/>
                <a:gd name="csY3831" fmla="*/ 1241182 h 2230658"/>
                <a:gd name="csX3832" fmla="*/ 1337388 w 2109280"/>
                <a:gd name="csY3832" fmla="*/ 1241182 h 2230658"/>
                <a:gd name="csX3833" fmla="*/ 1337388 w 2109280"/>
                <a:gd name="csY3833" fmla="*/ 1242860 h 2230658"/>
                <a:gd name="csX3834" fmla="*/ 1335710 w 2109280"/>
                <a:gd name="csY3834" fmla="*/ 1244538 h 2230658"/>
                <a:gd name="csX3835" fmla="*/ 1333473 w 2109280"/>
                <a:gd name="csY3835" fmla="*/ 1244538 h 2230658"/>
                <a:gd name="csX3836" fmla="*/ 1331795 w 2109280"/>
                <a:gd name="csY3836" fmla="*/ 1246775 h 2230658"/>
                <a:gd name="csX3837" fmla="*/ 1331795 w 2109280"/>
                <a:gd name="csY3837" fmla="*/ 1244538 h 2230658"/>
                <a:gd name="csX3838" fmla="*/ 1330117 w 2109280"/>
                <a:gd name="csY3838" fmla="*/ 1244538 h 2230658"/>
                <a:gd name="csX3839" fmla="*/ 1330117 w 2109280"/>
                <a:gd name="csY3839" fmla="*/ 1248453 h 2230658"/>
                <a:gd name="csX3840" fmla="*/ 1331795 w 2109280"/>
                <a:gd name="csY3840" fmla="*/ 1248453 h 2230658"/>
                <a:gd name="csX3841" fmla="*/ 1331795 w 2109280"/>
                <a:gd name="csY3841" fmla="*/ 1250131 h 2230658"/>
                <a:gd name="csX3842" fmla="*/ 1337388 w 2109280"/>
                <a:gd name="csY3842" fmla="*/ 1251809 h 2230658"/>
                <a:gd name="csX3843" fmla="*/ 1337388 w 2109280"/>
                <a:gd name="csY3843" fmla="*/ 1260759 h 2230658"/>
                <a:gd name="csX3844" fmla="*/ 1339066 w 2109280"/>
                <a:gd name="csY3844" fmla="*/ 1260759 h 2230658"/>
                <a:gd name="csX3845" fmla="*/ 1339066 w 2109280"/>
                <a:gd name="csY3845" fmla="*/ 1264674 h 2230658"/>
                <a:gd name="csX3846" fmla="*/ 1342422 w 2109280"/>
                <a:gd name="csY3846" fmla="*/ 1264674 h 2230658"/>
                <a:gd name="csX3847" fmla="*/ 1342422 w 2109280"/>
                <a:gd name="csY3847" fmla="*/ 1262437 h 2230658"/>
                <a:gd name="csX3848" fmla="*/ 1344660 w 2109280"/>
                <a:gd name="csY3848" fmla="*/ 1262437 h 2230658"/>
                <a:gd name="csX3849" fmla="*/ 1344660 w 2109280"/>
                <a:gd name="csY3849" fmla="*/ 1260759 h 2230658"/>
                <a:gd name="csX3850" fmla="*/ 1342422 w 2109280"/>
                <a:gd name="csY3850" fmla="*/ 1260759 h 2230658"/>
                <a:gd name="csX3851" fmla="*/ 1342422 w 2109280"/>
                <a:gd name="csY3851" fmla="*/ 1259081 h 2230658"/>
                <a:gd name="csX3852" fmla="*/ 1344660 w 2109280"/>
                <a:gd name="csY3852" fmla="*/ 1257402 h 2230658"/>
                <a:gd name="csX3853" fmla="*/ 1346338 w 2109280"/>
                <a:gd name="csY3853" fmla="*/ 1253487 h 2230658"/>
                <a:gd name="csX3854" fmla="*/ 1346338 w 2109280"/>
                <a:gd name="csY3854" fmla="*/ 1250131 h 2230658"/>
                <a:gd name="csX3855" fmla="*/ 1349694 w 2109280"/>
                <a:gd name="csY3855" fmla="*/ 1250131 h 2230658"/>
                <a:gd name="csX3856" fmla="*/ 1349694 w 2109280"/>
                <a:gd name="csY3856" fmla="*/ 1251809 h 2230658"/>
                <a:gd name="csX3857" fmla="*/ 1351372 w 2109280"/>
                <a:gd name="csY3857" fmla="*/ 1251809 h 2230658"/>
                <a:gd name="csX3858" fmla="*/ 1349694 w 2109280"/>
                <a:gd name="csY3858" fmla="*/ 1251809 h 2230658"/>
                <a:gd name="csX3859" fmla="*/ 1351372 w 2109280"/>
                <a:gd name="csY3859" fmla="*/ 1253487 h 2230658"/>
                <a:gd name="csX3860" fmla="*/ 1351372 w 2109280"/>
                <a:gd name="csY3860" fmla="*/ 1255724 h 2230658"/>
                <a:gd name="csX3861" fmla="*/ 1355287 w 2109280"/>
                <a:gd name="csY3861" fmla="*/ 1255724 h 2230658"/>
                <a:gd name="csX3862" fmla="*/ 1355287 w 2109280"/>
                <a:gd name="csY3862" fmla="*/ 1257402 h 2230658"/>
                <a:gd name="csX3863" fmla="*/ 1356965 w 2109280"/>
                <a:gd name="csY3863" fmla="*/ 1257402 h 2230658"/>
                <a:gd name="csX3864" fmla="*/ 1356965 w 2109280"/>
                <a:gd name="csY3864" fmla="*/ 1262437 h 2230658"/>
                <a:gd name="csX3865" fmla="*/ 1355287 w 2109280"/>
                <a:gd name="csY3865" fmla="*/ 1262437 h 2230658"/>
                <a:gd name="csX3866" fmla="*/ 1356965 w 2109280"/>
                <a:gd name="csY3866" fmla="*/ 1262437 h 2230658"/>
                <a:gd name="csX3867" fmla="*/ 1356965 w 2109280"/>
                <a:gd name="csY3867" fmla="*/ 1264674 h 2230658"/>
                <a:gd name="csX3868" fmla="*/ 1358643 w 2109280"/>
                <a:gd name="csY3868" fmla="*/ 1266352 h 2230658"/>
                <a:gd name="csX3869" fmla="*/ 1358643 w 2109280"/>
                <a:gd name="csY3869" fmla="*/ 1264674 h 2230658"/>
                <a:gd name="csX3870" fmla="*/ 1358643 w 2109280"/>
                <a:gd name="csY3870" fmla="*/ 1266352 h 2230658"/>
                <a:gd name="csX3871" fmla="*/ 1360321 w 2109280"/>
                <a:gd name="csY3871" fmla="*/ 1268030 h 2230658"/>
                <a:gd name="csX3872" fmla="*/ 1360321 w 2109280"/>
                <a:gd name="csY3872" fmla="*/ 1266352 h 2230658"/>
                <a:gd name="csX3873" fmla="*/ 1361999 w 2109280"/>
                <a:gd name="csY3873" fmla="*/ 1266352 h 2230658"/>
                <a:gd name="csX3874" fmla="*/ 1361999 w 2109280"/>
                <a:gd name="csY3874" fmla="*/ 1268030 h 2230658"/>
                <a:gd name="csX3875" fmla="*/ 1367593 w 2109280"/>
                <a:gd name="csY3875" fmla="*/ 1268030 h 2230658"/>
                <a:gd name="csX3876" fmla="*/ 1367593 w 2109280"/>
                <a:gd name="csY3876" fmla="*/ 1269708 h 2230658"/>
                <a:gd name="csX3877" fmla="*/ 1367593 w 2109280"/>
                <a:gd name="csY3877" fmla="*/ 1268030 h 2230658"/>
                <a:gd name="csX3878" fmla="*/ 1373186 w 2109280"/>
                <a:gd name="csY3878" fmla="*/ 1268030 h 2230658"/>
                <a:gd name="csX3879" fmla="*/ 1373186 w 2109280"/>
                <a:gd name="csY3879" fmla="*/ 1269708 h 2230658"/>
                <a:gd name="csX3880" fmla="*/ 1374864 w 2109280"/>
                <a:gd name="csY3880" fmla="*/ 1269708 h 2230658"/>
                <a:gd name="csX3881" fmla="*/ 1374864 w 2109280"/>
                <a:gd name="csY3881" fmla="*/ 1271386 h 2230658"/>
                <a:gd name="csX3882" fmla="*/ 1376542 w 2109280"/>
                <a:gd name="csY3882" fmla="*/ 1271386 h 2230658"/>
                <a:gd name="csX3883" fmla="*/ 1376542 w 2109280"/>
                <a:gd name="csY3883" fmla="*/ 1276979 h 2230658"/>
                <a:gd name="csX3884" fmla="*/ 1378220 w 2109280"/>
                <a:gd name="csY3884" fmla="*/ 1276979 h 2230658"/>
                <a:gd name="csX3885" fmla="*/ 1378220 w 2109280"/>
                <a:gd name="csY3885" fmla="*/ 1278658 h 2230658"/>
                <a:gd name="csX3886" fmla="*/ 1379898 w 2109280"/>
                <a:gd name="csY3886" fmla="*/ 1278658 h 2230658"/>
                <a:gd name="csX3887" fmla="*/ 1379898 w 2109280"/>
                <a:gd name="csY3887" fmla="*/ 1280335 h 2230658"/>
                <a:gd name="csX3888" fmla="*/ 1381576 w 2109280"/>
                <a:gd name="csY3888" fmla="*/ 1280335 h 2230658"/>
                <a:gd name="csX3889" fmla="*/ 1381576 w 2109280"/>
                <a:gd name="csY3889" fmla="*/ 1282014 h 2230658"/>
                <a:gd name="csX3890" fmla="*/ 1385492 w 2109280"/>
                <a:gd name="csY3890" fmla="*/ 1282014 h 2230658"/>
                <a:gd name="csX3891" fmla="*/ 1385492 w 2109280"/>
                <a:gd name="csY3891" fmla="*/ 1284251 h 2230658"/>
                <a:gd name="csX3892" fmla="*/ 1387170 w 2109280"/>
                <a:gd name="csY3892" fmla="*/ 1285929 h 2230658"/>
                <a:gd name="csX3893" fmla="*/ 1388848 w 2109280"/>
                <a:gd name="csY3893" fmla="*/ 1285929 h 2230658"/>
                <a:gd name="csX3894" fmla="*/ 1388848 w 2109280"/>
                <a:gd name="csY3894" fmla="*/ 1287607 h 2230658"/>
                <a:gd name="csX3895" fmla="*/ 1390526 w 2109280"/>
                <a:gd name="csY3895" fmla="*/ 1287607 h 2230658"/>
                <a:gd name="csX3896" fmla="*/ 1390526 w 2109280"/>
                <a:gd name="csY3896" fmla="*/ 1289285 h 2230658"/>
                <a:gd name="csX3897" fmla="*/ 1392763 w 2109280"/>
                <a:gd name="csY3897" fmla="*/ 1289285 h 2230658"/>
                <a:gd name="csX3898" fmla="*/ 1392763 w 2109280"/>
                <a:gd name="csY3898" fmla="*/ 1290963 h 2230658"/>
                <a:gd name="csX3899" fmla="*/ 1394441 w 2109280"/>
                <a:gd name="csY3899" fmla="*/ 1290963 h 2230658"/>
                <a:gd name="csX3900" fmla="*/ 1394441 w 2109280"/>
                <a:gd name="csY3900" fmla="*/ 1293200 h 2230658"/>
                <a:gd name="csX3901" fmla="*/ 1396119 w 2109280"/>
                <a:gd name="csY3901" fmla="*/ 1293200 h 2230658"/>
                <a:gd name="csX3902" fmla="*/ 1397797 w 2109280"/>
                <a:gd name="csY3902" fmla="*/ 1290963 h 2230658"/>
                <a:gd name="csX3903" fmla="*/ 1401713 w 2109280"/>
                <a:gd name="csY3903" fmla="*/ 1290963 h 2230658"/>
                <a:gd name="csX3904" fmla="*/ 1401713 w 2109280"/>
                <a:gd name="csY3904" fmla="*/ 1293200 h 2230658"/>
                <a:gd name="csX3905" fmla="*/ 1403391 w 2109280"/>
                <a:gd name="csY3905" fmla="*/ 1293200 h 2230658"/>
                <a:gd name="csX3906" fmla="*/ 1403391 w 2109280"/>
                <a:gd name="csY3906" fmla="*/ 1294878 h 2230658"/>
                <a:gd name="csX3907" fmla="*/ 1406747 w 2109280"/>
                <a:gd name="csY3907" fmla="*/ 1294878 h 2230658"/>
                <a:gd name="csX3908" fmla="*/ 1406747 w 2109280"/>
                <a:gd name="csY3908" fmla="*/ 1296556 h 2230658"/>
                <a:gd name="csX3909" fmla="*/ 1408425 w 2109280"/>
                <a:gd name="csY3909" fmla="*/ 1298235 h 2230658"/>
                <a:gd name="csX3910" fmla="*/ 1408425 w 2109280"/>
                <a:gd name="csY3910" fmla="*/ 1299912 h 2230658"/>
                <a:gd name="csX3911" fmla="*/ 1410103 w 2109280"/>
                <a:gd name="csY3911" fmla="*/ 1299912 h 2230658"/>
                <a:gd name="csX3912" fmla="*/ 1410103 w 2109280"/>
                <a:gd name="csY3912" fmla="*/ 1301591 h 2230658"/>
                <a:gd name="csX3913" fmla="*/ 1412340 w 2109280"/>
                <a:gd name="csY3913" fmla="*/ 1301591 h 2230658"/>
                <a:gd name="csX3914" fmla="*/ 1412340 w 2109280"/>
                <a:gd name="csY3914" fmla="*/ 1305506 h 2230658"/>
                <a:gd name="csX3915" fmla="*/ 1414018 w 2109280"/>
                <a:gd name="csY3915" fmla="*/ 1305506 h 2230658"/>
                <a:gd name="csX3916" fmla="*/ 1414018 w 2109280"/>
                <a:gd name="csY3916" fmla="*/ 1307184 h 2230658"/>
                <a:gd name="csX3917" fmla="*/ 1415696 w 2109280"/>
                <a:gd name="csY3917" fmla="*/ 1307184 h 2230658"/>
                <a:gd name="csX3918" fmla="*/ 1414018 w 2109280"/>
                <a:gd name="csY3918" fmla="*/ 1308862 h 2230658"/>
                <a:gd name="csX3919" fmla="*/ 1414018 w 2109280"/>
                <a:gd name="csY3919" fmla="*/ 1310540 h 2230658"/>
                <a:gd name="csX3920" fmla="*/ 1415696 w 2109280"/>
                <a:gd name="csY3920" fmla="*/ 1310540 h 2230658"/>
                <a:gd name="csX3921" fmla="*/ 1414018 w 2109280"/>
                <a:gd name="csY3921" fmla="*/ 1310540 h 2230658"/>
                <a:gd name="csX3922" fmla="*/ 1415696 w 2109280"/>
                <a:gd name="csY3922" fmla="*/ 1314455 h 2230658"/>
                <a:gd name="csX3923" fmla="*/ 1414018 w 2109280"/>
                <a:gd name="csY3923" fmla="*/ 1314455 h 2230658"/>
                <a:gd name="csX3924" fmla="*/ 1414018 w 2109280"/>
                <a:gd name="csY3924" fmla="*/ 1316133 h 2230658"/>
                <a:gd name="csX3925" fmla="*/ 1415696 w 2109280"/>
                <a:gd name="csY3925" fmla="*/ 1316133 h 2230658"/>
                <a:gd name="csX3926" fmla="*/ 1415696 w 2109280"/>
                <a:gd name="csY3926" fmla="*/ 1321727 h 2230658"/>
                <a:gd name="csX3927" fmla="*/ 1417374 w 2109280"/>
                <a:gd name="csY3927" fmla="*/ 1321727 h 2230658"/>
                <a:gd name="csX3928" fmla="*/ 1417374 w 2109280"/>
                <a:gd name="csY3928" fmla="*/ 1326761 h 2230658"/>
                <a:gd name="csX3929" fmla="*/ 1415696 w 2109280"/>
                <a:gd name="csY3929" fmla="*/ 1326761 h 2230658"/>
                <a:gd name="csX3930" fmla="*/ 1415696 w 2109280"/>
                <a:gd name="csY3930" fmla="*/ 1328439 h 2230658"/>
                <a:gd name="csX3931" fmla="*/ 1410103 w 2109280"/>
                <a:gd name="csY3931" fmla="*/ 1328439 h 2230658"/>
                <a:gd name="csX3932" fmla="*/ 1410103 w 2109280"/>
                <a:gd name="csY3932" fmla="*/ 1330117 h 2230658"/>
                <a:gd name="csX3933" fmla="*/ 1408425 w 2109280"/>
                <a:gd name="csY3933" fmla="*/ 1330117 h 2230658"/>
                <a:gd name="csX3934" fmla="*/ 1408425 w 2109280"/>
                <a:gd name="csY3934" fmla="*/ 1334032 h 2230658"/>
                <a:gd name="csX3935" fmla="*/ 1414018 w 2109280"/>
                <a:gd name="csY3935" fmla="*/ 1334032 h 2230658"/>
                <a:gd name="csX3936" fmla="*/ 1415696 w 2109280"/>
                <a:gd name="csY3936" fmla="*/ 1332354 h 2230658"/>
                <a:gd name="csX3937" fmla="*/ 1417374 w 2109280"/>
                <a:gd name="csY3937" fmla="*/ 1332354 h 2230658"/>
                <a:gd name="csX3938" fmla="*/ 1417374 w 2109280"/>
                <a:gd name="csY3938" fmla="*/ 1330117 h 2230658"/>
                <a:gd name="csX3939" fmla="*/ 1421290 w 2109280"/>
                <a:gd name="csY3939" fmla="*/ 1330117 h 2230658"/>
                <a:gd name="csX3940" fmla="*/ 1421290 w 2109280"/>
                <a:gd name="csY3940" fmla="*/ 1328439 h 2230658"/>
                <a:gd name="csX3941" fmla="*/ 1426324 w 2109280"/>
                <a:gd name="csY3941" fmla="*/ 1328439 h 2230658"/>
                <a:gd name="csX3942" fmla="*/ 1426324 w 2109280"/>
                <a:gd name="csY3942" fmla="*/ 1330117 h 2230658"/>
                <a:gd name="csX3943" fmla="*/ 1430239 w 2109280"/>
                <a:gd name="csY3943" fmla="*/ 1330117 h 2230658"/>
                <a:gd name="csX3944" fmla="*/ 1430239 w 2109280"/>
                <a:gd name="csY3944" fmla="*/ 1334032 h 2230658"/>
                <a:gd name="csX3945" fmla="*/ 1433595 w 2109280"/>
                <a:gd name="csY3945" fmla="*/ 1334032 h 2230658"/>
                <a:gd name="csX3946" fmla="*/ 1433595 w 2109280"/>
                <a:gd name="csY3946" fmla="*/ 1326761 h 2230658"/>
                <a:gd name="csX3947" fmla="*/ 1435273 w 2109280"/>
                <a:gd name="csY3947" fmla="*/ 1326761 h 2230658"/>
                <a:gd name="csX3948" fmla="*/ 1435273 w 2109280"/>
                <a:gd name="csY3948" fmla="*/ 1328439 h 2230658"/>
                <a:gd name="csX3949" fmla="*/ 1438629 w 2109280"/>
                <a:gd name="csY3949" fmla="*/ 1328439 h 2230658"/>
                <a:gd name="csX3950" fmla="*/ 1438629 w 2109280"/>
                <a:gd name="csY3950" fmla="*/ 1334032 h 2230658"/>
                <a:gd name="csX3951" fmla="*/ 1444223 w 2109280"/>
                <a:gd name="csY3951" fmla="*/ 1334032 h 2230658"/>
                <a:gd name="csX3952" fmla="*/ 1444223 w 2109280"/>
                <a:gd name="csY3952" fmla="*/ 1335710 h 2230658"/>
                <a:gd name="csX3953" fmla="*/ 1442545 w 2109280"/>
                <a:gd name="csY3953" fmla="*/ 1335710 h 2230658"/>
                <a:gd name="csX3954" fmla="*/ 1442545 w 2109280"/>
                <a:gd name="csY3954" fmla="*/ 1337389 h 2230658"/>
                <a:gd name="csX3955" fmla="*/ 1444223 w 2109280"/>
                <a:gd name="csY3955" fmla="*/ 1337389 h 2230658"/>
                <a:gd name="csX3956" fmla="*/ 1444223 w 2109280"/>
                <a:gd name="csY3956" fmla="*/ 1339066 h 2230658"/>
                <a:gd name="csX3957" fmla="*/ 1440867 w 2109280"/>
                <a:gd name="csY3957" fmla="*/ 1339066 h 2230658"/>
                <a:gd name="csX3958" fmla="*/ 1440867 w 2109280"/>
                <a:gd name="csY3958" fmla="*/ 1341304 h 2230658"/>
                <a:gd name="csX3959" fmla="*/ 1447579 w 2109280"/>
                <a:gd name="csY3959" fmla="*/ 1341304 h 2230658"/>
                <a:gd name="csX3960" fmla="*/ 1447579 w 2109280"/>
                <a:gd name="csY3960" fmla="*/ 1344660 h 2230658"/>
                <a:gd name="csX3961" fmla="*/ 1453172 w 2109280"/>
                <a:gd name="csY3961" fmla="*/ 1344660 h 2230658"/>
                <a:gd name="csX3962" fmla="*/ 1451494 w 2109280"/>
                <a:gd name="csY3962" fmla="*/ 1346338 h 2230658"/>
                <a:gd name="csX3963" fmla="*/ 1447579 w 2109280"/>
                <a:gd name="csY3963" fmla="*/ 1346338 h 2230658"/>
                <a:gd name="csX3964" fmla="*/ 1447579 w 2109280"/>
                <a:gd name="csY3964" fmla="*/ 1348016 h 2230658"/>
                <a:gd name="csX3965" fmla="*/ 1444223 w 2109280"/>
                <a:gd name="csY3965" fmla="*/ 1348016 h 2230658"/>
                <a:gd name="csX3966" fmla="*/ 1444223 w 2109280"/>
                <a:gd name="csY3966" fmla="*/ 1351931 h 2230658"/>
                <a:gd name="csX3967" fmla="*/ 1442545 w 2109280"/>
                <a:gd name="csY3967" fmla="*/ 1351931 h 2230658"/>
                <a:gd name="csX3968" fmla="*/ 1442545 w 2109280"/>
                <a:gd name="csY3968" fmla="*/ 1353609 h 2230658"/>
                <a:gd name="csX3969" fmla="*/ 1438629 w 2109280"/>
                <a:gd name="csY3969" fmla="*/ 1353609 h 2230658"/>
                <a:gd name="csX3970" fmla="*/ 1438629 w 2109280"/>
                <a:gd name="csY3970" fmla="*/ 1355287 h 2230658"/>
                <a:gd name="csX3971" fmla="*/ 1436951 w 2109280"/>
                <a:gd name="csY3971" fmla="*/ 1356966 h 2230658"/>
                <a:gd name="csX3972" fmla="*/ 1435273 w 2109280"/>
                <a:gd name="csY3972" fmla="*/ 1356966 h 2230658"/>
                <a:gd name="csX3973" fmla="*/ 1435273 w 2109280"/>
                <a:gd name="csY3973" fmla="*/ 1358643 h 2230658"/>
                <a:gd name="csX3974" fmla="*/ 1433595 w 2109280"/>
                <a:gd name="csY3974" fmla="*/ 1358643 h 2230658"/>
                <a:gd name="csX3975" fmla="*/ 1433595 w 2109280"/>
                <a:gd name="csY3975" fmla="*/ 1362559 h 2230658"/>
                <a:gd name="csX3976" fmla="*/ 1428002 w 2109280"/>
                <a:gd name="csY3976" fmla="*/ 1362559 h 2230658"/>
                <a:gd name="csX3977" fmla="*/ 1428002 w 2109280"/>
                <a:gd name="csY3977" fmla="*/ 1360881 h 2230658"/>
                <a:gd name="csX3978" fmla="*/ 1426324 w 2109280"/>
                <a:gd name="csY3978" fmla="*/ 1360881 h 2230658"/>
                <a:gd name="csX3979" fmla="*/ 1426324 w 2109280"/>
                <a:gd name="csY3979" fmla="*/ 1358643 h 2230658"/>
                <a:gd name="csX3980" fmla="*/ 1422968 w 2109280"/>
                <a:gd name="csY3980" fmla="*/ 1358643 h 2230658"/>
                <a:gd name="csX3981" fmla="*/ 1421290 w 2109280"/>
                <a:gd name="csY3981" fmla="*/ 1356966 h 2230658"/>
                <a:gd name="csX3982" fmla="*/ 1415696 w 2109280"/>
                <a:gd name="csY3982" fmla="*/ 1356966 h 2230658"/>
                <a:gd name="csX3983" fmla="*/ 1415696 w 2109280"/>
                <a:gd name="csY3983" fmla="*/ 1353609 h 2230658"/>
                <a:gd name="csX3984" fmla="*/ 1414018 w 2109280"/>
                <a:gd name="csY3984" fmla="*/ 1353609 h 2230658"/>
                <a:gd name="csX3985" fmla="*/ 1414018 w 2109280"/>
                <a:gd name="csY3985" fmla="*/ 1351931 h 2230658"/>
                <a:gd name="csX3986" fmla="*/ 1412340 w 2109280"/>
                <a:gd name="csY3986" fmla="*/ 1351931 h 2230658"/>
                <a:gd name="csX3987" fmla="*/ 1412340 w 2109280"/>
                <a:gd name="csY3987" fmla="*/ 1353609 h 2230658"/>
                <a:gd name="csX3988" fmla="*/ 1410103 w 2109280"/>
                <a:gd name="csY3988" fmla="*/ 1353609 h 2230658"/>
                <a:gd name="csX3989" fmla="*/ 1410103 w 2109280"/>
                <a:gd name="csY3989" fmla="*/ 1351931 h 2230658"/>
                <a:gd name="csX3990" fmla="*/ 1408425 w 2109280"/>
                <a:gd name="csY3990" fmla="*/ 1351931 h 2230658"/>
                <a:gd name="csX3991" fmla="*/ 1408425 w 2109280"/>
                <a:gd name="csY3991" fmla="*/ 1350253 h 2230658"/>
                <a:gd name="csX3992" fmla="*/ 1403391 w 2109280"/>
                <a:gd name="csY3992" fmla="*/ 1350253 h 2230658"/>
                <a:gd name="csX3993" fmla="*/ 1403391 w 2109280"/>
                <a:gd name="csY3993" fmla="*/ 1351931 h 2230658"/>
                <a:gd name="csX3994" fmla="*/ 1399475 w 2109280"/>
                <a:gd name="csY3994" fmla="*/ 1351931 h 2230658"/>
                <a:gd name="csX3995" fmla="*/ 1397797 w 2109280"/>
                <a:gd name="csY3995" fmla="*/ 1350253 h 2230658"/>
                <a:gd name="csX3996" fmla="*/ 1397797 w 2109280"/>
                <a:gd name="csY3996" fmla="*/ 1348016 h 2230658"/>
                <a:gd name="csX3997" fmla="*/ 1396119 w 2109280"/>
                <a:gd name="csY3997" fmla="*/ 1348016 h 2230658"/>
                <a:gd name="csX3998" fmla="*/ 1396119 w 2109280"/>
                <a:gd name="csY3998" fmla="*/ 1344660 h 2230658"/>
                <a:gd name="csX3999" fmla="*/ 1397797 w 2109280"/>
                <a:gd name="csY3999" fmla="*/ 1344660 h 2230658"/>
                <a:gd name="csX4000" fmla="*/ 1397797 w 2109280"/>
                <a:gd name="csY4000" fmla="*/ 1342982 h 2230658"/>
                <a:gd name="csX4001" fmla="*/ 1399475 w 2109280"/>
                <a:gd name="csY4001" fmla="*/ 1342982 h 2230658"/>
                <a:gd name="csX4002" fmla="*/ 1399475 w 2109280"/>
                <a:gd name="csY4002" fmla="*/ 1339066 h 2230658"/>
                <a:gd name="csX4003" fmla="*/ 1397797 w 2109280"/>
                <a:gd name="csY4003" fmla="*/ 1339066 h 2230658"/>
                <a:gd name="csX4004" fmla="*/ 1397797 w 2109280"/>
                <a:gd name="csY4004" fmla="*/ 1335710 h 2230658"/>
                <a:gd name="csX4005" fmla="*/ 1388848 w 2109280"/>
                <a:gd name="csY4005" fmla="*/ 1335710 h 2230658"/>
                <a:gd name="csX4006" fmla="*/ 1388848 w 2109280"/>
                <a:gd name="csY4006" fmla="*/ 1334032 h 2230658"/>
                <a:gd name="csX4007" fmla="*/ 1385492 w 2109280"/>
                <a:gd name="csY4007" fmla="*/ 1334032 h 2230658"/>
                <a:gd name="csX4008" fmla="*/ 1385492 w 2109280"/>
                <a:gd name="csY4008" fmla="*/ 1335710 h 2230658"/>
                <a:gd name="csX4009" fmla="*/ 1381576 w 2109280"/>
                <a:gd name="csY4009" fmla="*/ 1335710 h 2230658"/>
                <a:gd name="csX4010" fmla="*/ 1381576 w 2109280"/>
                <a:gd name="csY4010" fmla="*/ 1334032 h 2230658"/>
                <a:gd name="csX4011" fmla="*/ 1379898 w 2109280"/>
                <a:gd name="csY4011" fmla="*/ 1334032 h 2230658"/>
                <a:gd name="csX4012" fmla="*/ 1381576 w 2109280"/>
                <a:gd name="csY4012" fmla="*/ 1332354 h 2230658"/>
                <a:gd name="csX4013" fmla="*/ 1381576 w 2109280"/>
                <a:gd name="csY4013" fmla="*/ 1330117 h 2230658"/>
                <a:gd name="csX4014" fmla="*/ 1383814 w 2109280"/>
                <a:gd name="csY4014" fmla="*/ 1330117 h 2230658"/>
                <a:gd name="csX4015" fmla="*/ 1383814 w 2109280"/>
                <a:gd name="csY4015" fmla="*/ 1328439 h 2230658"/>
                <a:gd name="csX4016" fmla="*/ 1385492 w 2109280"/>
                <a:gd name="csY4016" fmla="*/ 1328439 h 2230658"/>
                <a:gd name="csX4017" fmla="*/ 1385492 w 2109280"/>
                <a:gd name="csY4017" fmla="*/ 1323405 h 2230658"/>
                <a:gd name="csX4018" fmla="*/ 1381576 w 2109280"/>
                <a:gd name="csY4018" fmla="*/ 1323405 h 2230658"/>
                <a:gd name="csX4019" fmla="*/ 1379898 w 2109280"/>
                <a:gd name="csY4019" fmla="*/ 1325083 h 2230658"/>
                <a:gd name="csX4020" fmla="*/ 1379898 w 2109280"/>
                <a:gd name="csY4020" fmla="*/ 1326761 h 2230658"/>
                <a:gd name="csX4021" fmla="*/ 1378220 w 2109280"/>
                <a:gd name="csY4021" fmla="*/ 1326761 h 2230658"/>
                <a:gd name="csX4022" fmla="*/ 1376542 w 2109280"/>
                <a:gd name="csY4022" fmla="*/ 1325083 h 2230658"/>
                <a:gd name="csX4023" fmla="*/ 1376542 w 2109280"/>
                <a:gd name="csY4023" fmla="*/ 1326761 h 2230658"/>
                <a:gd name="csX4024" fmla="*/ 1373186 w 2109280"/>
                <a:gd name="csY4024" fmla="*/ 1326761 h 2230658"/>
                <a:gd name="csX4025" fmla="*/ 1374864 w 2109280"/>
                <a:gd name="csY4025" fmla="*/ 1326761 h 2230658"/>
                <a:gd name="csX4026" fmla="*/ 1370949 w 2109280"/>
                <a:gd name="csY4026" fmla="*/ 1328439 h 2230658"/>
                <a:gd name="csX4027" fmla="*/ 1370949 w 2109280"/>
                <a:gd name="csY4027" fmla="*/ 1330117 h 2230658"/>
                <a:gd name="csX4028" fmla="*/ 1369271 w 2109280"/>
                <a:gd name="csY4028" fmla="*/ 1330117 h 2230658"/>
                <a:gd name="csX4029" fmla="*/ 1370949 w 2109280"/>
                <a:gd name="csY4029" fmla="*/ 1330117 h 2230658"/>
                <a:gd name="csX4030" fmla="*/ 1369271 w 2109280"/>
                <a:gd name="csY4030" fmla="*/ 1330117 h 2230658"/>
                <a:gd name="csX4031" fmla="*/ 1369271 w 2109280"/>
                <a:gd name="csY4031" fmla="*/ 1341304 h 2230658"/>
                <a:gd name="csX4032" fmla="*/ 1370949 w 2109280"/>
                <a:gd name="csY4032" fmla="*/ 1342982 h 2230658"/>
                <a:gd name="csX4033" fmla="*/ 1369271 w 2109280"/>
                <a:gd name="csY4033" fmla="*/ 1342982 h 2230658"/>
                <a:gd name="csX4034" fmla="*/ 1369271 w 2109280"/>
                <a:gd name="csY4034" fmla="*/ 1346338 h 2230658"/>
                <a:gd name="csX4035" fmla="*/ 1367593 w 2109280"/>
                <a:gd name="csY4035" fmla="*/ 1346338 h 2230658"/>
                <a:gd name="csX4036" fmla="*/ 1367593 w 2109280"/>
                <a:gd name="csY4036" fmla="*/ 1344660 h 2230658"/>
                <a:gd name="csX4037" fmla="*/ 1365915 w 2109280"/>
                <a:gd name="csY4037" fmla="*/ 1344660 h 2230658"/>
                <a:gd name="csX4038" fmla="*/ 1365915 w 2109280"/>
                <a:gd name="csY4038" fmla="*/ 1346338 h 2230658"/>
                <a:gd name="csX4039" fmla="*/ 1364237 w 2109280"/>
                <a:gd name="csY4039" fmla="*/ 1346338 h 2230658"/>
                <a:gd name="csX4040" fmla="*/ 1364237 w 2109280"/>
                <a:gd name="csY4040" fmla="*/ 1348016 h 2230658"/>
                <a:gd name="csX4041" fmla="*/ 1361999 w 2109280"/>
                <a:gd name="csY4041" fmla="*/ 1348016 h 2230658"/>
                <a:gd name="csX4042" fmla="*/ 1361999 w 2109280"/>
                <a:gd name="csY4042" fmla="*/ 1351931 h 2230658"/>
                <a:gd name="csX4043" fmla="*/ 1358643 w 2109280"/>
                <a:gd name="csY4043" fmla="*/ 1351931 h 2230658"/>
                <a:gd name="csX4044" fmla="*/ 1358643 w 2109280"/>
                <a:gd name="csY4044" fmla="*/ 1355287 h 2230658"/>
                <a:gd name="csX4045" fmla="*/ 1356965 w 2109280"/>
                <a:gd name="csY4045" fmla="*/ 1353609 h 2230658"/>
                <a:gd name="csX4046" fmla="*/ 1355287 w 2109280"/>
                <a:gd name="csY4046" fmla="*/ 1353609 h 2230658"/>
                <a:gd name="csX4047" fmla="*/ 1351372 w 2109280"/>
                <a:gd name="csY4047" fmla="*/ 1356966 h 2230658"/>
                <a:gd name="csX4048" fmla="*/ 1351372 w 2109280"/>
                <a:gd name="csY4048" fmla="*/ 1358643 h 2230658"/>
                <a:gd name="csX4049" fmla="*/ 1349694 w 2109280"/>
                <a:gd name="csY4049" fmla="*/ 1358643 h 2230658"/>
                <a:gd name="csX4050" fmla="*/ 1349694 w 2109280"/>
                <a:gd name="csY4050" fmla="*/ 1365915 h 2230658"/>
                <a:gd name="csX4051" fmla="*/ 1348016 w 2109280"/>
                <a:gd name="csY4051" fmla="*/ 1367593 h 2230658"/>
                <a:gd name="csX4052" fmla="*/ 1348016 w 2109280"/>
                <a:gd name="csY4052" fmla="*/ 1369830 h 2230658"/>
                <a:gd name="csX4053" fmla="*/ 1346338 w 2109280"/>
                <a:gd name="csY4053" fmla="*/ 1369830 h 2230658"/>
                <a:gd name="csX4054" fmla="*/ 1346338 w 2109280"/>
                <a:gd name="csY4054" fmla="*/ 1371508 h 2230658"/>
                <a:gd name="csX4055" fmla="*/ 1340744 w 2109280"/>
                <a:gd name="csY4055" fmla="*/ 1374864 h 2230658"/>
                <a:gd name="csX4056" fmla="*/ 1339066 w 2109280"/>
                <a:gd name="csY4056" fmla="*/ 1374864 h 2230658"/>
                <a:gd name="csX4057" fmla="*/ 1339066 w 2109280"/>
                <a:gd name="csY4057" fmla="*/ 1376543 h 2230658"/>
                <a:gd name="csX4058" fmla="*/ 1337388 w 2109280"/>
                <a:gd name="csY4058" fmla="*/ 1376543 h 2230658"/>
                <a:gd name="csX4059" fmla="*/ 1337388 w 2109280"/>
                <a:gd name="csY4059" fmla="*/ 1378780 h 2230658"/>
                <a:gd name="csX4060" fmla="*/ 1333473 w 2109280"/>
                <a:gd name="csY4060" fmla="*/ 1378780 h 2230658"/>
                <a:gd name="csX4061" fmla="*/ 1333473 w 2109280"/>
                <a:gd name="csY4061" fmla="*/ 1380458 h 2230658"/>
                <a:gd name="csX4062" fmla="*/ 1324523 w 2109280"/>
                <a:gd name="csY4062" fmla="*/ 1380458 h 2230658"/>
                <a:gd name="csX4063" fmla="*/ 1652858 w 2109280"/>
                <a:gd name="csY4063" fmla="*/ 1369830 h 2230658"/>
                <a:gd name="csX4064" fmla="*/ 1652858 w 2109280"/>
                <a:gd name="csY4064" fmla="*/ 1367593 h 2230658"/>
                <a:gd name="csX4065" fmla="*/ 1652858 w 2109280"/>
                <a:gd name="csY4065" fmla="*/ 1369830 h 2230658"/>
                <a:gd name="csX4066" fmla="*/ 1349694 w 2109280"/>
                <a:gd name="csY4066" fmla="*/ 1360881 h 2230658"/>
                <a:gd name="csX4067" fmla="*/ 1351372 w 2109280"/>
                <a:gd name="csY4067" fmla="*/ 1358643 h 2230658"/>
                <a:gd name="csX4068" fmla="*/ 1351372 w 2109280"/>
                <a:gd name="csY4068" fmla="*/ 1360881 h 2230658"/>
                <a:gd name="csX4069" fmla="*/ 1349694 w 2109280"/>
                <a:gd name="csY4069" fmla="*/ 1360881 h 2230658"/>
                <a:gd name="csX4070" fmla="*/ 1444223 w 2109280"/>
                <a:gd name="csY4070" fmla="*/ 1339066 h 2230658"/>
                <a:gd name="csX4071" fmla="*/ 1444223 w 2109280"/>
                <a:gd name="csY4071" fmla="*/ 1337389 h 2230658"/>
                <a:gd name="csX4072" fmla="*/ 1444223 w 2109280"/>
                <a:gd name="csY4072" fmla="*/ 1339066 h 2230658"/>
                <a:gd name="csX4073" fmla="*/ 1535396 w 2109280"/>
                <a:gd name="csY4073" fmla="*/ 1321727 h 2230658"/>
                <a:gd name="csX4074" fmla="*/ 1535396 w 2109280"/>
                <a:gd name="csY4074" fmla="*/ 1319489 h 2230658"/>
                <a:gd name="csX4075" fmla="*/ 1535396 w 2109280"/>
                <a:gd name="csY4075" fmla="*/ 1321727 h 2230658"/>
                <a:gd name="csX4076" fmla="*/ 1499598 w 2109280"/>
                <a:gd name="csY4076" fmla="*/ 1301591 h 2230658"/>
                <a:gd name="csX4077" fmla="*/ 1499598 w 2109280"/>
                <a:gd name="csY4077" fmla="*/ 1299912 h 2230658"/>
                <a:gd name="csX4078" fmla="*/ 1499598 w 2109280"/>
                <a:gd name="csY4078" fmla="*/ 1301591 h 2230658"/>
                <a:gd name="csX4079" fmla="*/ 1499598 w 2109280"/>
                <a:gd name="csY4079" fmla="*/ 1296556 h 2230658"/>
                <a:gd name="csX4080" fmla="*/ 1499598 w 2109280"/>
                <a:gd name="csY4080" fmla="*/ 1294878 h 2230658"/>
                <a:gd name="csX4081" fmla="*/ 1499598 w 2109280"/>
                <a:gd name="csY4081" fmla="*/ 1296556 h 2230658"/>
                <a:gd name="csX4082" fmla="*/ 1361999 w 2109280"/>
                <a:gd name="csY4082" fmla="*/ 1268030 h 2230658"/>
                <a:gd name="csX4083" fmla="*/ 1361999 w 2109280"/>
                <a:gd name="csY4083" fmla="*/ 1266352 h 2230658"/>
                <a:gd name="csX4084" fmla="*/ 1364237 w 2109280"/>
                <a:gd name="csY4084" fmla="*/ 1266352 h 2230658"/>
                <a:gd name="csX4085" fmla="*/ 1364237 w 2109280"/>
                <a:gd name="csY4085" fmla="*/ 1268030 h 2230658"/>
                <a:gd name="csX4086" fmla="*/ 1361999 w 2109280"/>
                <a:gd name="csY4086" fmla="*/ 1268030 h 2230658"/>
                <a:gd name="csX4087" fmla="*/ 1866526 w 2109280"/>
                <a:gd name="csY4087" fmla="*/ 1244538 h 2230658"/>
                <a:gd name="csX4088" fmla="*/ 1866526 w 2109280"/>
                <a:gd name="csY4088" fmla="*/ 1242860 h 2230658"/>
                <a:gd name="csX4089" fmla="*/ 1866526 w 2109280"/>
                <a:gd name="csY4089" fmla="*/ 1244538 h 2230658"/>
                <a:gd name="csX4090" fmla="*/ 1761370 w 2109280"/>
                <a:gd name="csY4090" fmla="*/ 1218249 h 2230658"/>
                <a:gd name="csX4091" fmla="*/ 1761370 w 2109280"/>
                <a:gd name="csY4091" fmla="*/ 1216011 h 2230658"/>
                <a:gd name="csX4092" fmla="*/ 1761370 w 2109280"/>
                <a:gd name="csY4092" fmla="*/ 1218249 h 2230658"/>
                <a:gd name="csX4093" fmla="*/ 1312218 w 2109280"/>
                <a:gd name="csY4093" fmla="*/ 1189722 h 2230658"/>
                <a:gd name="csX4094" fmla="*/ 1313896 w 2109280"/>
                <a:gd name="csY4094" fmla="*/ 1189722 h 2230658"/>
                <a:gd name="csX4095" fmla="*/ 1312218 w 2109280"/>
                <a:gd name="csY4095" fmla="*/ 1189722 h 2230658"/>
                <a:gd name="csX4096" fmla="*/ 1304946 w 2109280"/>
                <a:gd name="csY4096" fmla="*/ 1187485 h 2230658"/>
                <a:gd name="csX4097" fmla="*/ 1303268 w 2109280"/>
                <a:gd name="csY4097" fmla="*/ 1187485 h 2230658"/>
                <a:gd name="csX4098" fmla="*/ 1304946 w 2109280"/>
                <a:gd name="csY4098" fmla="*/ 1187485 h 2230658"/>
                <a:gd name="csX4099" fmla="*/ 1535396 w 2109280"/>
                <a:gd name="csY4099" fmla="*/ 1146653 h 2230658"/>
                <a:gd name="csX4100" fmla="*/ 1528124 w 2109280"/>
                <a:gd name="csY4100" fmla="*/ 1144975 h 2230658"/>
                <a:gd name="csX4101" fmla="*/ 1528124 w 2109280"/>
                <a:gd name="csY4101" fmla="*/ 1144975 h 2230658"/>
                <a:gd name="csX4102" fmla="*/ 1526446 w 2109280"/>
                <a:gd name="csY4102" fmla="*/ 1143297 h 2230658"/>
                <a:gd name="csX4103" fmla="*/ 1526446 w 2109280"/>
                <a:gd name="csY4103" fmla="*/ 1141619 h 2230658"/>
                <a:gd name="csX4104" fmla="*/ 1524209 w 2109280"/>
                <a:gd name="csY4104" fmla="*/ 1141619 h 2230658"/>
                <a:gd name="csX4105" fmla="*/ 1524209 w 2109280"/>
                <a:gd name="csY4105" fmla="*/ 1136025 h 2230658"/>
                <a:gd name="csX4106" fmla="*/ 1522531 w 2109280"/>
                <a:gd name="csY4106" fmla="*/ 1134347 h 2230658"/>
                <a:gd name="csX4107" fmla="*/ 1522531 w 2109280"/>
                <a:gd name="csY4107" fmla="*/ 1123720 h 2230658"/>
                <a:gd name="csX4108" fmla="*/ 1520853 w 2109280"/>
                <a:gd name="csY4108" fmla="*/ 1122042 h 2230658"/>
                <a:gd name="csX4109" fmla="*/ 1520853 w 2109280"/>
                <a:gd name="csY4109" fmla="*/ 1113092 h 2230658"/>
                <a:gd name="csX4110" fmla="*/ 1522531 w 2109280"/>
                <a:gd name="csY4110" fmla="*/ 1104143 h 2230658"/>
                <a:gd name="csX4111" fmla="*/ 1524209 w 2109280"/>
                <a:gd name="csY4111" fmla="*/ 1104143 h 2230658"/>
                <a:gd name="csX4112" fmla="*/ 1524209 w 2109280"/>
                <a:gd name="csY4112" fmla="*/ 1098549 h 2230658"/>
                <a:gd name="csX4113" fmla="*/ 1526446 w 2109280"/>
                <a:gd name="csY4113" fmla="*/ 1098549 h 2230658"/>
                <a:gd name="csX4114" fmla="*/ 1526446 w 2109280"/>
                <a:gd name="csY4114" fmla="*/ 1096871 h 2230658"/>
                <a:gd name="csX4115" fmla="*/ 1528124 w 2109280"/>
                <a:gd name="csY4115" fmla="*/ 1095193 h 2230658"/>
                <a:gd name="csX4116" fmla="*/ 1528124 w 2109280"/>
                <a:gd name="csY4116" fmla="*/ 1091278 h 2230658"/>
                <a:gd name="csX4117" fmla="*/ 1529802 w 2109280"/>
                <a:gd name="csY4117" fmla="*/ 1091278 h 2230658"/>
                <a:gd name="csX4118" fmla="*/ 1529802 w 2109280"/>
                <a:gd name="csY4118" fmla="*/ 1087922 h 2230658"/>
                <a:gd name="csX4119" fmla="*/ 1531480 w 2109280"/>
                <a:gd name="csY4119" fmla="*/ 1086244 h 2230658"/>
                <a:gd name="csX4120" fmla="*/ 1531480 w 2109280"/>
                <a:gd name="csY4120" fmla="*/ 1084566 h 2230658"/>
                <a:gd name="csX4121" fmla="*/ 1533158 w 2109280"/>
                <a:gd name="csY4121" fmla="*/ 1084566 h 2230658"/>
                <a:gd name="csX4122" fmla="*/ 1533158 w 2109280"/>
                <a:gd name="csY4122" fmla="*/ 1082328 h 2230658"/>
                <a:gd name="csX4123" fmla="*/ 1537074 w 2109280"/>
                <a:gd name="csY4123" fmla="*/ 1078972 h 2230658"/>
                <a:gd name="csX4124" fmla="*/ 1540430 w 2109280"/>
                <a:gd name="csY4124" fmla="*/ 1078972 h 2230658"/>
                <a:gd name="csX4125" fmla="*/ 1542108 w 2109280"/>
                <a:gd name="csY4125" fmla="*/ 1077294 h 2230658"/>
                <a:gd name="csX4126" fmla="*/ 1544345 w 2109280"/>
                <a:gd name="csY4126" fmla="*/ 1077294 h 2230658"/>
                <a:gd name="csX4127" fmla="*/ 1546023 w 2109280"/>
                <a:gd name="csY4127" fmla="*/ 1075616 h 2230658"/>
                <a:gd name="csX4128" fmla="*/ 1546023 w 2109280"/>
                <a:gd name="csY4128" fmla="*/ 1077294 h 2230658"/>
                <a:gd name="csX4129" fmla="*/ 1551057 w 2109280"/>
                <a:gd name="csY4129" fmla="*/ 1077294 h 2230658"/>
                <a:gd name="csX4130" fmla="*/ 1552735 w 2109280"/>
                <a:gd name="csY4130" fmla="*/ 1075616 h 2230658"/>
                <a:gd name="csX4131" fmla="*/ 1558329 w 2109280"/>
                <a:gd name="csY4131" fmla="*/ 1075616 h 2230658"/>
                <a:gd name="csX4132" fmla="*/ 1560007 w 2109280"/>
                <a:gd name="csY4132" fmla="*/ 1077294 h 2230658"/>
                <a:gd name="csX4133" fmla="*/ 1565600 w 2109280"/>
                <a:gd name="csY4133" fmla="*/ 1080650 h 2230658"/>
                <a:gd name="csX4134" fmla="*/ 1572871 w 2109280"/>
                <a:gd name="csY4134" fmla="*/ 1080650 h 2230658"/>
                <a:gd name="csX4135" fmla="*/ 1572871 w 2109280"/>
                <a:gd name="csY4135" fmla="*/ 1084566 h 2230658"/>
                <a:gd name="csX4136" fmla="*/ 1576228 w 2109280"/>
                <a:gd name="csY4136" fmla="*/ 1084566 h 2230658"/>
                <a:gd name="csX4137" fmla="*/ 1576228 w 2109280"/>
                <a:gd name="csY4137" fmla="*/ 1095193 h 2230658"/>
                <a:gd name="csX4138" fmla="*/ 1576228 w 2109280"/>
                <a:gd name="csY4138" fmla="*/ 1095193 h 2230658"/>
                <a:gd name="csX4139" fmla="*/ 1574550 w 2109280"/>
                <a:gd name="csY4139" fmla="*/ 1096871 h 2230658"/>
                <a:gd name="csX4140" fmla="*/ 1572871 w 2109280"/>
                <a:gd name="csY4140" fmla="*/ 1096871 h 2230658"/>
                <a:gd name="csX4141" fmla="*/ 1572871 w 2109280"/>
                <a:gd name="csY4141" fmla="*/ 1107499 h 2230658"/>
                <a:gd name="csX4142" fmla="*/ 1574550 w 2109280"/>
                <a:gd name="csY4142" fmla="*/ 1109177 h 2230658"/>
                <a:gd name="csX4143" fmla="*/ 1572871 w 2109280"/>
                <a:gd name="csY4143" fmla="*/ 1107499 h 2230658"/>
                <a:gd name="csX4144" fmla="*/ 1574550 w 2109280"/>
                <a:gd name="csY4144" fmla="*/ 1109177 h 2230658"/>
                <a:gd name="csX4145" fmla="*/ 1574550 w 2109280"/>
                <a:gd name="csY4145" fmla="*/ 1125398 h 2230658"/>
                <a:gd name="csX4146" fmla="*/ 1572871 w 2109280"/>
                <a:gd name="csY4146" fmla="*/ 1125398 h 2230658"/>
                <a:gd name="csX4147" fmla="*/ 1572871 w 2109280"/>
                <a:gd name="csY4147" fmla="*/ 1130432 h 2230658"/>
                <a:gd name="csX4148" fmla="*/ 1570634 w 2109280"/>
                <a:gd name="csY4148" fmla="*/ 1130432 h 2230658"/>
                <a:gd name="csX4149" fmla="*/ 1570634 w 2109280"/>
                <a:gd name="csY4149" fmla="*/ 1134347 h 2230658"/>
                <a:gd name="csX4150" fmla="*/ 1567278 w 2109280"/>
                <a:gd name="csY4150" fmla="*/ 1134347 h 2230658"/>
                <a:gd name="csX4151" fmla="*/ 1567278 w 2109280"/>
                <a:gd name="csY4151" fmla="*/ 1137703 h 2230658"/>
                <a:gd name="csX4152" fmla="*/ 1563922 w 2109280"/>
                <a:gd name="csY4152" fmla="*/ 1137703 h 2230658"/>
                <a:gd name="csX4153" fmla="*/ 1563922 w 2109280"/>
                <a:gd name="csY4153" fmla="*/ 1139381 h 2230658"/>
                <a:gd name="csX4154" fmla="*/ 1561685 w 2109280"/>
                <a:gd name="csY4154" fmla="*/ 1139381 h 2230658"/>
                <a:gd name="csX4155" fmla="*/ 1561685 w 2109280"/>
                <a:gd name="csY4155" fmla="*/ 1141619 h 2230658"/>
                <a:gd name="csX4156" fmla="*/ 1560007 w 2109280"/>
                <a:gd name="csY4156" fmla="*/ 1141619 h 2230658"/>
                <a:gd name="csX4157" fmla="*/ 1556651 w 2109280"/>
                <a:gd name="csY4157" fmla="*/ 1144975 h 2230658"/>
                <a:gd name="csX4158" fmla="*/ 1556651 w 2109280"/>
                <a:gd name="csY4158" fmla="*/ 1143297 h 2230658"/>
                <a:gd name="csX4159" fmla="*/ 1554973 w 2109280"/>
                <a:gd name="csY4159" fmla="*/ 1144975 h 2230658"/>
                <a:gd name="csX4160" fmla="*/ 1538752 w 2109280"/>
                <a:gd name="csY4160" fmla="*/ 1144975 h 2230658"/>
                <a:gd name="csX4161" fmla="*/ 1538752 w 2109280"/>
                <a:gd name="csY4161" fmla="*/ 1146653 h 2230658"/>
                <a:gd name="csX4162" fmla="*/ 1535396 w 2109280"/>
                <a:gd name="csY4162" fmla="*/ 1146653 h 2230658"/>
                <a:gd name="csX4163" fmla="*/ 1544345 w 2109280"/>
                <a:gd name="csY4163" fmla="*/ 1144975 h 2230658"/>
                <a:gd name="csX4164" fmla="*/ 1546023 w 2109280"/>
                <a:gd name="csY4164" fmla="*/ 1144975 h 2230658"/>
                <a:gd name="csX4165" fmla="*/ 1544345 w 2109280"/>
                <a:gd name="csY4165" fmla="*/ 1144975 h 2230658"/>
                <a:gd name="csX4166" fmla="*/ 1289285 w 2109280"/>
                <a:gd name="csY4166" fmla="*/ 1144975 h 2230658"/>
                <a:gd name="csX4167" fmla="*/ 1289285 w 2109280"/>
                <a:gd name="csY4167" fmla="*/ 1143297 h 2230658"/>
                <a:gd name="csX4168" fmla="*/ 1813389 w 2109280"/>
                <a:gd name="csY4168" fmla="*/ 1113092 h 2230658"/>
                <a:gd name="csX4169" fmla="*/ 1815067 w 2109280"/>
                <a:gd name="csY4169" fmla="*/ 1113092 h 2230658"/>
                <a:gd name="csX4170" fmla="*/ 1813389 w 2109280"/>
                <a:gd name="csY4170" fmla="*/ 1113092 h 2230658"/>
                <a:gd name="csX4171" fmla="*/ 825590 w 2109280"/>
                <a:gd name="csY4171" fmla="*/ 1078972 h 2230658"/>
                <a:gd name="csX4172" fmla="*/ 825590 w 2109280"/>
                <a:gd name="csY4172" fmla="*/ 1077294 h 2230658"/>
                <a:gd name="csX4173" fmla="*/ 825590 w 2109280"/>
                <a:gd name="csY4173" fmla="*/ 1078972 h 2230658"/>
                <a:gd name="csX4174" fmla="*/ 1577906 w 2109280"/>
                <a:gd name="csY4174" fmla="*/ 1077294 h 2230658"/>
                <a:gd name="csX4175" fmla="*/ 1576228 w 2109280"/>
                <a:gd name="csY4175" fmla="*/ 1077294 h 2230658"/>
                <a:gd name="csX4176" fmla="*/ 1576228 w 2109280"/>
                <a:gd name="csY4176" fmla="*/ 1073379 h 2230658"/>
                <a:gd name="csX4177" fmla="*/ 1574550 w 2109280"/>
                <a:gd name="csY4177" fmla="*/ 1071701 h 2230658"/>
                <a:gd name="csX4178" fmla="*/ 1568956 w 2109280"/>
                <a:gd name="csY4178" fmla="*/ 1068345 h 2230658"/>
                <a:gd name="csX4179" fmla="*/ 1567278 w 2109280"/>
                <a:gd name="csY4179" fmla="*/ 1068345 h 2230658"/>
                <a:gd name="csX4180" fmla="*/ 1567278 w 2109280"/>
                <a:gd name="csY4180" fmla="*/ 1066667 h 2230658"/>
                <a:gd name="csX4181" fmla="*/ 1565600 w 2109280"/>
                <a:gd name="csY4181" fmla="*/ 1064989 h 2230658"/>
                <a:gd name="csX4182" fmla="*/ 1565600 w 2109280"/>
                <a:gd name="csY4182" fmla="*/ 1056039 h 2230658"/>
                <a:gd name="csX4183" fmla="*/ 1567278 w 2109280"/>
                <a:gd name="csY4183" fmla="*/ 1056039 h 2230658"/>
                <a:gd name="csX4184" fmla="*/ 1567278 w 2109280"/>
                <a:gd name="csY4184" fmla="*/ 1050446 h 2230658"/>
                <a:gd name="csX4185" fmla="*/ 1570634 w 2109280"/>
                <a:gd name="csY4185" fmla="*/ 1050446 h 2230658"/>
                <a:gd name="csX4186" fmla="*/ 1570634 w 2109280"/>
                <a:gd name="csY4186" fmla="*/ 1052124 h 2230658"/>
                <a:gd name="csX4187" fmla="*/ 1572871 w 2109280"/>
                <a:gd name="csY4187" fmla="*/ 1053802 h 2230658"/>
                <a:gd name="csX4188" fmla="*/ 1572871 w 2109280"/>
                <a:gd name="csY4188" fmla="*/ 1052124 h 2230658"/>
                <a:gd name="csX4189" fmla="*/ 1576228 w 2109280"/>
                <a:gd name="csY4189" fmla="*/ 1052124 h 2230658"/>
                <a:gd name="csX4190" fmla="*/ 1576228 w 2109280"/>
                <a:gd name="csY4190" fmla="*/ 1061073 h 2230658"/>
                <a:gd name="csX4191" fmla="*/ 1577906 w 2109280"/>
                <a:gd name="csY4191" fmla="*/ 1061073 h 2230658"/>
                <a:gd name="csX4192" fmla="*/ 1577906 w 2109280"/>
                <a:gd name="csY4192" fmla="*/ 1062751 h 2230658"/>
                <a:gd name="csX4193" fmla="*/ 1581262 w 2109280"/>
                <a:gd name="csY4193" fmla="*/ 1062751 h 2230658"/>
                <a:gd name="csX4194" fmla="*/ 1581262 w 2109280"/>
                <a:gd name="csY4194" fmla="*/ 1068345 h 2230658"/>
                <a:gd name="csX4195" fmla="*/ 1579584 w 2109280"/>
                <a:gd name="csY4195" fmla="*/ 1068345 h 2230658"/>
                <a:gd name="csX4196" fmla="*/ 1579584 w 2109280"/>
                <a:gd name="csY4196" fmla="*/ 1070023 h 2230658"/>
                <a:gd name="csX4197" fmla="*/ 1581262 w 2109280"/>
                <a:gd name="csY4197" fmla="*/ 1070023 h 2230658"/>
                <a:gd name="csX4198" fmla="*/ 1581262 w 2109280"/>
                <a:gd name="csY4198" fmla="*/ 1075616 h 2230658"/>
                <a:gd name="csX4199" fmla="*/ 1579584 w 2109280"/>
                <a:gd name="csY4199" fmla="*/ 1075616 h 2230658"/>
                <a:gd name="csX4200" fmla="*/ 1579584 w 2109280"/>
                <a:gd name="csY4200" fmla="*/ 1077294 h 2230658"/>
                <a:gd name="csX4201" fmla="*/ 1577906 w 2109280"/>
                <a:gd name="csY4201" fmla="*/ 1077294 h 2230658"/>
                <a:gd name="csX4202" fmla="*/ 1581262 w 2109280"/>
                <a:gd name="csY4202" fmla="*/ 2132774 h 2230658"/>
                <a:gd name="csX4203" fmla="*/ 1579584 w 2109280"/>
                <a:gd name="csY4203" fmla="*/ 2132774 h 2230658"/>
                <a:gd name="csX4204" fmla="*/ 1579584 w 2109280"/>
                <a:gd name="csY4204" fmla="*/ 2131096 h 2230658"/>
                <a:gd name="csX4205" fmla="*/ 1577906 w 2109280"/>
                <a:gd name="csY4205" fmla="*/ 2131096 h 2230658"/>
                <a:gd name="csX4206" fmla="*/ 1577906 w 2109280"/>
                <a:gd name="csY4206" fmla="*/ 2132774 h 2230658"/>
                <a:gd name="csX4207" fmla="*/ 1574550 w 2109280"/>
                <a:gd name="csY4207" fmla="*/ 2132774 h 2230658"/>
                <a:gd name="csX4208" fmla="*/ 1572871 w 2109280"/>
                <a:gd name="csY4208" fmla="*/ 2134452 h 2230658"/>
                <a:gd name="csX4209" fmla="*/ 1572871 w 2109280"/>
                <a:gd name="csY4209" fmla="*/ 2136130 h 2230658"/>
                <a:gd name="csX4210" fmla="*/ 1568956 w 2109280"/>
                <a:gd name="csY4210" fmla="*/ 2136130 h 2230658"/>
                <a:gd name="csX4211" fmla="*/ 1560007 w 2109280"/>
                <a:gd name="csY4211" fmla="*/ 2145079 h 2230658"/>
                <a:gd name="csX4212" fmla="*/ 1554973 w 2109280"/>
                <a:gd name="csY4212" fmla="*/ 2150673 h 2230658"/>
                <a:gd name="csX4213" fmla="*/ 1554973 w 2109280"/>
                <a:gd name="csY4213" fmla="*/ 2152351 h 2230658"/>
                <a:gd name="csX4214" fmla="*/ 1549379 w 2109280"/>
                <a:gd name="csY4214" fmla="*/ 2154029 h 2230658"/>
                <a:gd name="csX4215" fmla="*/ 1549379 w 2109280"/>
                <a:gd name="csY4215" fmla="*/ 2155707 h 2230658"/>
                <a:gd name="csX4216" fmla="*/ 1547701 w 2109280"/>
                <a:gd name="csY4216" fmla="*/ 2155707 h 2230658"/>
                <a:gd name="csX4217" fmla="*/ 1547701 w 2109280"/>
                <a:gd name="csY4217" fmla="*/ 2157385 h 2230658"/>
                <a:gd name="csX4218" fmla="*/ 1544345 w 2109280"/>
                <a:gd name="csY4218" fmla="*/ 2157385 h 2230658"/>
                <a:gd name="csX4219" fmla="*/ 1542108 w 2109280"/>
                <a:gd name="csY4219" fmla="*/ 2161300 h 2230658"/>
                <a:gd name="csX4220" fmla="*/ 1538752 w 2109280"/>
                <a:gd name="csY4220" fmla="*/ 2161300 h 2230658"/>
                <a:gd name="csX4221" fmla="*/ 1540430 w 2109280"/>
                <a:gd name="csY4221" fmla="*/ 2159622 h 2230658"/>
                <a:gd name="csX4222" fmla="*/ 1538752 w 2109280"/>
                <a:gd name="csY4222" fmla="*/ 2159622 h 2230658"/>
                <a:gd name="csX4223" fmla="*/ 1538752 w 2109280"/>
                <a:gd name="csY4223" fmla="*/ 2157385 h 2230658"/>
                <a:gd name="csX4224" fmla="*/ 1533158 w 2109280"/>
                <a:gd name="csY4224" fmla="*/ 2157385 h 2230658"/>
                <a:gd name="csX4225" fmla="*/ 1533158 w 2109280"/>
                <a:gd name="csY4225" fmla="*/ 2159622 h 2230658"/>
                <a:gd name="csX4226" fmla="*/ 1531480 w 2109280"/>
                <a:gd name="csY4226" fmla="*/ 2159622 h 2230658"/>
                <a:gd name="csX4227" fmla="*/ 1531480 w 2109280"/>
                <a:gd name="csY4227" fmla="*/ 2161300 h 2230658"/>
                <a:gd name="csX4228" fmla="*/ 1529802 w 2109280"/>
                <a:gd name="csY4228" fmla="*/ 2161300 h 2230658"/>
                <a:gd name="csX4229" fmla="*/ 1529802 w 2109280"/>
                <a:gd name="csY4229" fmla="*/ 2162978 h 2230658"/>
                <a:gd name="csX4230" fmla="*/ 1529802 w 2109280"/>
                <a:gd name="csY4230" fmla="*/ 2162978 h 2230658"/>
                <a:gd name="csX4231" fmla="*/ 1529802 w 2109280"/>
                <a:gd name="csY4231" fmla="*/ 2164656 h 2230658"/>
                <a:gd name="csX4232" fmla="*/ 1528124 w 2109280"/>
                <a:gd name="csY4232" fmla="*/ 2164656 h 2230658"/>
                <a:gd name="csX4233" fmla="*/ 1528124 w 2109280"/>
                <a:gd name="csY4233" fmla="*/ 2166334 h 2230658"/>
                <a:gd name="csX4234" fmla="*/ 1526446 w 2109280"/>
                <a:gd name="csY4234" fmla="*/ 2166334 h 2230658"/>
                <a:gd name="csX4235" fmla="*/ 1526446 w 2109280"/>
                <a:gd name="csY4235" fmla="*/ 2168572 h 2230658"/>
                <a:gd name="csX4236" fmla="*/ 1526446 w 2109280"/>
                <a:gd name="csY4236" fmla="*/ 2168572 h 2230658"/>
                <a:gd name="csX4237" fmla="*/ 1526446 w 2109280"/>
                <a:gd name="csY4237" fmla="*/ 2170250 h 2230658"/>
                <a:gd name="csX4238" fmla="*/ 1522531 w 2109280"/>
                <a:gd name="csY4238" fmla="*/ 2170250 h 2230658"/>
                <a:gd name="csX4239" fmla="*/ 1522531 w 2109280"/>
                <a:gd name="csY4239" fmla="*/ 2168572 h 2230658"/>
                <a:gd name="csX4240" fmla="*/ 1519175 w 2109280"/>
                <a:gd name="csY4240" fmla="*/ 2168572 h 2230658"/>
                <a:gd name="csX4241" fmla="*/ 1519175 w 2109280"/>
                <a:gd name="csY4241" fmla="*/ 2166334 h 2230658"/>
                <a:gd name="csX4242" fmla="*/ 1517497 w 2109280"/>
                <a:gd name="csY4242" fmla="*/ 2168572 h 2230658"/>
                <a:gd name="csX4243" fmla="*/ 1515819 w 2109280"/>
                <a:gd name="csY4243" fmla="*/ 2168572 h 2230658"/>
                <a:gd name="csX4244" fmla="*/ 1515819 w 2109280"/>
                <a:gd name="csY4244" fmla="*/ 2166334 h 2230658"/>
                <a:gd name="csX4245" fmla="*/ 1513581 w 2109280"/>
                <a:gd name="csY4245" fmla="*/ 2166334 h 2230658"/>
                <a:gd name="csX4246" fmla="*/ 1513581 w 2109280"/>
                <a:gd name="csY4246" fmla="*/ 2162978 h 2230658"/>
                <a:gd name="csX4247" fmla="*/ 1513581 w 2109280"/>
                <a:gd name="csY4247" fmla="*/ 2162978 h 2230658"/>
                <a:gd name="csX4248" fmla="*/ 1511903 w 2109280"/>
                <a:gd name="csY4248" fmla="*/ 2164656 h 2230658"/>
                <a:gd name="csX4249" fmla="*/ 1508547 w 2109280"/>
                <a:gd name="csY4249" fmla="*/ 2164656 h 2230658"/>
                <a:gd name="csX4250" fmla="*/ 1506869 w 2109280"/>
                <a:gd name="csY4250" fmla="*/ 2166334 h 2230658"/>
                <a:gd name="csX4251" fmla="*/ 1495682 w 2109280"/>
                <a:gd name="csY4251" fmla="*/ 2166334 h 2230658"/>
                <a:gd name="csX4252" fmla="*/ 1495682 w 2109280"/>
                <a:gd name="csY4252" fmla="*/ 2168572 h 2230658"/>
                <a:gd name="csX4253" fmla="*/ 1487292 w 2109280"/>
                <a:gd name="csY4253" fmla="*/ 2168572 h 2230658"/>
                <a:gd name="csX4254" fmla="*/ 1487292 w 2109280"/>
                <a:gd name="csY4254" fmla="*/ 2170250 h 2230658"/>
                <a:gd name="csX4255" fmla="*/ 1481699 w 2109280"/>
                <a:gd name="csY4255" fmla="*/ 2170250 h 2230658"/>
                <a:gd name="csX4256" fmla="*/ 1481699 w 2109280"/>
                <a:gd name="csY4256" fmla="*/ 2171928 h 2230658"/>
                <a:gd name="csX4257" fmla="*/ 1476105 w 2109280"/>
                <a:gd name="csY4257" fmla="*/ 2171928 h 2230658"/>
                <a:gd name="csX4258" fmla="*/ 1476105 w 2109280"/>
                <a:gd name="csY4258" fmla="*/ 2173606 h 2230658"/>
                <a:gd name="csX4259" fmla="*/ 1474427 w 2109280"/>
                <a:gd name="csY4259" fmla="*/ 2173606 h 2230658"/>
                <a:gd name="csX4260" fmla="*/ 1474427 w 2109280"/>
                <a:gd name="csY4260" fmla="*/ 2175284 h 2230658"/>
                <a:gd name="csX4261" fmla="*/ 1472749 w 2109280"/>
                <a:gd name="csY4261" fmla="*/ 2175284 h 2230658"/>
                <a:gd name="csX4262" fmla="*/ 1471071 w 2109280"/>
                <a:gd name="csY4262" fmla="*/ 2177521 h 2230658"/>
                <a:gd name="csX4263" fmla="*/ 1469393 w 2109280"/>
                <a:gd name="csY4263" fmla="*/ 2177521 h 2230658"/>
                <a:gd name="csX4264" fmla="*/ 1469393 w 2109280"/>
                <a:gd name="csY4264" fmla="*/ 2179199 h 2230658"/>
                <a:gd name="csX4265" fmla="*/ 1465478 w 2109280"/>
                <a:gd name="csY4265" fmla="*/ 2179199 h 2230658"/>
                <a:gd name="csX4266" fmla="*/ 1465478 w 2109280"/>
                <a:gd name="csY4266" fmla="*/ 2182555 h 2230658"/>
                <a:gd name="csX4267" fmla="*/ 1463800 w 2109280"/>
                <a:gd name="csY4267" fmla="*/ 2182555 h 2230658"/>
                <a:gd name="csX4268" fmla="*/ 1463800 w 2109280"/>
                <a:gd name="csY4268" fmla="*/ 2185911 h 2230658"/>
                <a:gd name="csX4269" fmla="*/ 1460444 w 2109280"/>
                <a:gd name="csY4269" fmla="*/ 2185911 h 2230658"/>
                <a:gd name="csX4270" fmla="*/ 1460444 w 2109280"/>
                <a:gd name="csY4270" fmla="*/ 2189827 h 2230658"/>
                <a:gd name="csX4271" fmla="*/ 1462122 w 2109280"/>
                <a:gd name="csY4271" fmla="*/ 2189827 h 2230658"/>
                <a:gd name="csX4272" fmla="*/ 1462122 w 2109280"/>
                <a:gd name="csY4272" fmla="*/ 2191505 h 2230658"/>
                <a:gd name="csX4273" fmla="*/ 1476105 w 2109280"/>
                <a:gd name="csY4273" fmla="*/ 2191505 h 2230658"/>
                <a:gd name="csX4274" fmla="*/ 1476105 w 2109280"/>
                <a:gd name="csY4274" fmla="*/ 2189827 h 2230658"/>
                <a:gd name="csX4275" fmla="*/ 1478343 w 2109280"/>
                <a:gd name="csY4275" fmla="*/ 2189827 h 2230658"/>
                <a:gd name="csX4276" fmla="*/ 1478343 w 2109280"/>
                <a:gd name="csY4276" fmla="*/ 2197098 h 2230658"/>
                <a:gd name="csX4277" fmla="*/ 1478343 w 2109280"/>
                <a:gd name="csY4277" fmla="*/ 2197098 h 2230658"/>
                <a:gd name="csX4278" fmla="*/ 1478343 w 2109280"/>
                <a:gd name="csY4278" fmla="*/ 2198776 h 2230658"/>
                <a:gd name="csX4279" fmla="*/ 1481699 w 2109280"/>
                <a:gd name="csY4279" fmla="*/ 2198776 h 2230658"/>
                <a:gd name="csX4280" fmla="*/ 1481699 w 2109280"/>
                <a:gd name="csY4280" fmla="*/ 2202132 h 2230658"/>
                <a:gd name="csX4281" fmla="*/ 1478343 w 2109280"/>
                <a:gd name="csY4281" fmla="*/ 2202132 h 2230658"/>
                <a:gd name="csX4282" fmla="*/ 1478343 w 2109280"/>
                <a:gd name="csY4282" fmla="*/ 2203810 h 2230658"/>
                <a:gd name="csX4283" fmla="*/ 1476105 w 2109280"/>
                <a:gd name="csY4283" fmla="*/ 2203810 h 2230658"/>
                <a:gd name="csX4284" fmla="*/ 1476105 w 2109280"/>
                <a:gd name="csY4284" fmla="*/ 2202132 h 2230658"/>
                <a:gd name="csX4285" fmla="*/ 1469393 w 2109280"/>
                <a:gd name="csY4285" fmla="*/ 2202132 h 2230658"/>
                <a:gd name="csX4286" fmla="*/ 1469393 w 2109280"/>
                <a:gd name="csY4286" fmla="*/ 2203810 h 2230658"/>
                <a:gd name="csX4287" fmla="*/ 1463800 w 2109280"/>
                <a:gd name="csY4287" fmla="*/ 2203810 h 2230658"/>
                <a:gd name="csX4288" fmla="*/ 1463800 w 2109280"/>
                <a:gd name="csY4288" fmla="*/ 2202132 h 2230658"/>
                <a:gd name="csX4289" fmla="*/ 1462122 w 2109280"/>
                <a:gd name="csY4289" fmla="*/ 2203810 h 2230658"/>
                <a:gd name="csX4290" fmla="*/ 1453172 w 2109280"/>
                <a:gd name="csY4290" fmla="*/ 2203810 h 2230658"/>
                <a:gd name="csX4291" fmla="*/ 1453172 w 2109280"/>
                <a:gd name="csY4291" fmla="*/ 2206048 h 2230658"/>
                <a:gd name="csX4292" fmla="*/ 1451494 w 2109280"/>
                <a:gd name="csY4292" fmla="*/ 2206048 h 2230658"/>
                <a:gd name="csX4293" fmla="*/ 1449816 w 2109280"/>
                <a:gd name="csY4293" fmla="*/ 2207726 h 2230658"/>
                <a:gd name="csX4294" fmla="*/ 1447579 w 2109280"/>
                <a:gd name="csY4294" fmla="*/ 2207726 h 2230658"/>
                <a:gd name="csX4295" fmla="*/ 1447579 w 2109280"/>
                <a:gd name="csY4295" fmla="*/ 2209404 h 2230658"/>
                <a:gd name="csX4296" fmla="*/ 1445901 w 2109280"/>
                <a:gd name="csY4296" fmla="*/ 2209404 h 2230658"/>
                <a:gd name="csX4297" fmla="*/ 1445901 w 2109280"/>
                <a:gd name="csY4297" fmla="*/ 2211082 h 2230658"/>
                <a:gd name="csX4298" fmla="*/ 1438629 w 2109280"/>
                <a:gd name="csY4298" fmla="*/ 2211082 h 2230658"/>
                <a:gd name="csX4299" fmla="*/ 1438629 w 2109280"/>
                <a:gd name="csY4299" fmla="*/ 2209404 h 2230658"/>
                <a:gd name="csX4300" fmla="*/ 1422968 w 2109280"/>
                <a:gd name="csY4300" fmla="*/ 2209404 h 2230658"/>
                <a:gd name="csX4301" fmla="*/ 1422968 w 2109280"/>
                <a:gd name="csY4301" fmla="*/ 2211082 h 2230658"/>
                <a:gd name="csX4302" fmla="*/ 1417374 w 2109280"/>
                <a:gd name="csY4302" fmla="*/ 2212760 h 2230658"/>
                <a:gd name="csX4303" fmla="*/ 1417374 w 2109280"/>
                <a:gd name="csY4303" fmla="*/ 2214438 h 2230658"/>
                <a:gd name="csX4304" fmla="*/ 1415696 w 2109280"/>
                <a:gd name="csY4304" fmla="*/ 2214438 h 2230658"/>
                <a:gd name="csX4305" fmla="*/ 1415696 w 2109280"/>
                <a:gd name="csY4305" fmla="*/ 2216675 h 2230658"/>
                <a:gd name="csX4306" fmla="*/ 1414018 w 2109280"/>
                <a:gd name="csY4306" fmla="*/ 2216675 h 2230658"/>
                <a:gd name="csX4307" fmla="*/ 1412340 w 2109280"/>
                <a:gd name="csY4307" fmla="*/ 2218353 h 2230658"/>
                <a:gd name="csX4308" fmla="*/ 1412340 w 2109280"/>
                <a:gd name="csY4308" fmla="*/ 2220031 h 2230658"/>
                <a:gd name="csX4309" fmla="*/ 1410103 w 2109280"/>
                <a:gd name="csY4309" fmla="*/ 2220031 h 2230658"/>
                <a:gd name="csX4310" fmla="*/ 1410103 w 2109280"/>
                <a:gd name="csY4310" fmla="*/ 2221709 h 2230658"/>
                <a:gd name="csX4311" fmla="*/ 1405069 w 2109280"/>
                <a:gd name="csY4311" fmla="*/ 2221709 h 2230658"/>
                <a:gd name="csX4312" fmla="*/ 1403391 w 2109280"/>
                <a:gd name="csY4312" fmla="*/ 2225625 h 2230658"/>
                <a:gd name="csX4313" fmla="*/ 1399475 w 2109280"/>
                <a:gd name="csY4313" fmla="*/ 2225625 h 2230658"/>
                <a:gd name="csX4314" fmla="*/ 1399475 w 2109280"/>
                <a:gd name="csY4314" fmla="*/ 2227303 h 2230658"/>
                <a:gd name="csX4315" fmla="*/ 1397797 w 2109280"/>
                <a:gd name="csY4315" fmla="*/ 2227303 h 2230658"/>
                <a:gd name="csX4316" fmla="*/ 1397797 w 2109280"/>
                <a:gd name="csY4316" fmla="*/ 2228981 h 2230658"/>
                <a:gd name="csX4317" fmla="*/ 1396119 w 2109280"/>
                <a:gd name="csY4317" fmla="*/ 2228981 h 2230658"/>
                <a:gd name="csX4318" fmla="*/ 1394441 w 2109280"/>
                <a:gd name="csY4318" fmla="*/ 2228981 h 2230658"/>
                <a:gd name="csX4319" fmla="*/ 1390526 w 2109280"/>
                <a:gd name="csY4319" fmla="*/ 2228981 h 2230658"/>
                <a:gd name="csX4320" fmla="*/ 1388848 w 2109280"/>
                <a:gd name="csY4320" fmla="*/ 2230659 h 2230658"/>
                <a:gd name="csX4321" fmla="*/ 1385492 w 2109280"/>
                <a:gd name="csY4321" fmla="*/ 2230659 h 2230658"/>
                <a:gd name="csX4322" fmla="*/ 1385492 w 2109280"/>
                <a:gd name="csY4322" fmla="*/ 2228981 h 2230658"/>
                <a:gd name="csX4323" fmla="*/ 1379898 w 2109280"/>
                <a:gd name="csY4323" fmla="*/ 2228981 h 2230658"/>
                <a:gd name="csX4324" fmla="*/ 1381576 w 2109280"/>
                <a:gd name="csY4324" fmla="*/ 2227303 h 2230658"/>
                <a:gd name="csX4325" fmla="*/ 1381576 w 2109280"/>
                <a:gd name="csY4325" fmla="*/ 2220031 h 2230658"/>
                <a:gd name="csX4326" fmla="*/ 1392763 w 2109280"/>
                <a:gd name="csY4326" fmla="*/ 2214438 h 2230658"/>
                <a:gd name="csX4327" fmla="*/ 1392763 w 2109280"/>
                <a:gd name="csY4327" fmla="*/ 2212760 h 2230658"/>
                <a:gd name="csX4328" fmla="*/ 1394441 w 2109280"/>
                <a:gd name="csY4328" fmla="*/ 2212760 h 2230658"/>
                <a:gd name="csX4329" fmla="*/ 1394441 w 2109280"/>
                <a:gd name="csY4329" fmla="*/ 2211082 h 2230658"/>
                <a:gd name="csX4330" fmla="*/ 1396119 w 2109280"/>
                <a:gd name="csY4330" fmla="*/ 2211082 h 2230658"/>
                <a:gd name="csX4331" fmla="*/ 1396119 w 2109280"/>
                <a:gd name="csY4331" fmla="*/ 2207726 h 2230658"/>
                <a:gd name="csX4332" fmla="*/ 1397797 w 2109280"/>
                <a:gd name="csY4332" fmla="*/ 2206048 h 2230658"/>
                <a:gd name="csX4333" fmla="*/ 1397797 w 2109280"/>
                <a:gd name="csY4333" fmla="*/ 2198776 h 2230658"/>
                <a:gd name="csX4334" fmla="*/ 1399475 w 2109280"/>
                <a:gd name="csY4334" fmla="*/ 2198776 h 2230658"/>
                <a:gd name="csX4335" fmla="*/ 1399475 w 2109280"/>
                <a:gd name="csY4335" fmla="*/ 2197098 h 2230658"/>
                <a:gd name="csX4336" fmla="*/ 1405069 w 2109280"/>
                <a:gd name="csY4336" fmla="*/ 2197098 h 2230658"/>
                <a:gd name="csX4337" fmla="*/ 1405069 w 2109280"/>
                <a:gd name="csY4337" fmla="*/ 2194861 h 2230658"/>
                <a:gd name="csX4338" fmla="*/ 1406747 w 2109280"/>
                <a:gd name="csY4338" fmla="*/ 2193183 h 2230658"/>
                <a:gd name="csX4339" fmla="*/ 1408425 w 2109280"/>
                <a:gd name="csY4339" fmla="*/ 2193183 h 2230658"/>
                <a:gd name="csX4340" fmla="*/ 1408425 w 2109280"/>
                <a:gd name="csY4340" fmla="*/ 2191505 h 2230658"/>
                <a:gd name="csX4341" fmla="*/ 1410103 w 2109280"/>
                <a:gd name="csY4341" fmla="*/ 2191505 h 2230658"/>
                <a:gd name="csX4342" fmla="*/ 1410103 w 2109280"/>
                <a:gd name="csY4342" fmla="*/ 2189827 h 2230658"/>
                <a:gd name="csX4343" fmla="*/ 1412340 w 2109280"/>
                <a:gd name="csY4343" fmla="*/ 2189827 h 2230658"/>
                <a:gd name="csX4344" fmla="*/ 1415696 w 2109280"/>
                <a:gd name="csY4344" fmla="*/ 2185911 h 2230658"/>
                <a:gd name="csX4345" fmla="*/ 1415696 w 2109280"/>
                <a:gd name="csY4345" fmla="*/ 2179199 h 2230658"/>
                <a:gd name="csX4346" fmla="*/ 1415696 w 2109280"/>
                <a:gd name="csY4346" fmla="*/ 2164656 h 2230658"/>
                <a:gd name="csX4347" fmla="*/ 1414018 w 2109280"/>
                <a:gd name="csY4347" fmla="*/ 2162978 h 2230658"/>
                <a:gd name="csX4348" fmla="*/ 1415696 w 2109280"/>
                <a:gd name="csY4348" fmla="*/ 2161300 h 2230658"/>
                <a:gd name="csX4349" fmla="*/ 1415696 w 2109280"/>
                <a:gd name="csY4349" fmla="*/ 2159622 h 2230658"/>
                <a:gd name="csX4350" fmla="*/ 1417374 w 2109280"/>
                <a:gd name="csY4350" fmla="*/ 2159622 h 2230658"/>
                <a:gd name="csX4351" fmla="*/ 1417374 w 2109280"/>
                <a:gd name="csY4351" fmla="*/ 2154029 h 2230658"/>
                <a:gd name="csX4352" fmla="*/ 1419052 w 2109280"/>
                <a:gd name="csY4352" fmla="*/ 2154029 h 2230658"/>
                <a:gd name="csX4353" fmla="*/ 1419052 w 2109280"/>
                <a:gd name="csY4353" fmla="*/ 2152351 h 2230658"/>
                <a:gd name="csX4354" fmla="*/ 1421290 w 2109280"/>
                <a:gd name="csY4354" fmla="*/ 2152351 h 2230658"/>
                <a:gd name="csX4355" fmla="*/ 1421290 w 2109280"/>
                <a:gd name="csY4355" fmla="*/ 2150673 h 2230658"/>
                <a:gd name="csX4356" fmla="*/ 1422968 w 2109280"/>
                <a:gd name="csY4356" fmla="*/ 2150673 h 2230658"/>
                <a:gd name="csX4357" fmla="*/ 1424646 w 2109280"/>
                <a:gd name="csY4357" fmla="*/ 2145079 h 2230658"/>
                <a:gd name="csX4358" fmla="*/ 1426324 w 2109280"/>
                <a:gd name="csY4358" fmla="*/ 2145079 h 2230658"/>
                <a:gd name="csX4359" fmla="*/ 1426324 w 2109280"/>
                <a:gd name="csY4359" fmla="*/ 2143401 h 2230658"/>
                <a:gd name="csX4360" fmla="*/ 1424646 w 2109280"/>
                <a:gd name="csY4360" fmla="*/ 2143401 h 2230658"/>
                <a:gd name="csX4361" fmla="*/ 1424646 w 2109280"/>
                <a:gd name="csY4361" fmla="*/ 2141723 h 2230658"/>
                <a:gd name="csX4362" fmla="*/ 1426324 w 2109280"/>
                <a:gd name="csY4362" fmla="*/ 2141723 h 2230658"/>
                <a:gd name="csX4363" fmla="*/ 1424646 w 2109280"/>
                <a:gd name="csY4363" fmla="*/ 2137808 h 2230658"/>
                <a:gd name="csX4364" fmla="*/ 1424646 w 2109280"/>
                <a:gd name="csY4364" fmla="*/ 2137808 h 2230658"/>
                <a:gd name="csX4365" fmla="*/ 1424646 w 2109280"/>
                <a:gd name="csY4365" fmla="*/ 2136130 h 2230658"/>
                <a:gd name="csX4366" fmla="*/ 1422968 w 2109280"/>
                <a:gd name="csY4366" fmla="*/ 2136130 h 2230658"/>
                <a:gd name="csX4367" fmla="*/ 1422968 w 2109280"/>
                <a:gd name="csY4367" fmla="*/ 2132774 h 2230658"/>
                <a:gd name="csX4368" fmla="*/ 1421290 w 2109280"/>
                <a:gd name="csY4368" fmla="*/ 2132774 h 2230658"/>
                <a:gd name="csX4369" fmla="*/ 1421290 w 2109280"/>
                <a:gd name="csY4369" fmla="*/ 2128859 h 2230658"/>
                <a:gd name="csX4370" fmla="*/ 1419052 w 2109280"/>
                <a:gd name="csY4370" fmla="*/ 2128859 h 2230658"/>
                <a:gd name="csX4371" fmla="*/ 1419052 w 2109280"/>
                <a:gd name="csY4371" fmla="*/ 2127180 h 2230658"/>
                <a:gd name="csX4372" fmla="*/ 1417374 w 2109280"/>
                <a:gd name="csY4372" fmla="*/ 2127180 h 2230658"/>
                <a:gd name="csX4373" fmla="*/ 1417374 w 2109280"/>
                <a:gd name="csY4373" fmla="*/ 2125502 h 2230658"/>
                <a:gd name="csX4374" fmla="*/ 1415696 w 2109280"/>
                <a:gd name="csY4374" fmla="*/ 2125502 h 2230658"/>
                <a:gd name="csX4375" fmla="*/ 1415696 w 2109280"/>
                <a:gd name="csY4375" fmla="*/ 2122146 h 2230658"/>
                <a:gd name="csX4376" fmla="*/ 1417374 w 2109280"/>
                <a:gd name="csY4376" fmla="*/ 2122146 h 2230658"/>
                <a:gd name="csX4377" fmla="*/ 1417374 w 2109280"/>
                <a:gd name="csY4377" fmla="*/ 2123824 h 2230658"/>
                <a:gd name="csX4378" fmla="*/ 1426324 w 2109280"/>
                <a:gd name="csY4378" fmla="*/ 2123824 h 2230658"/>
                <a:gd name="csX4379" fmla="*/ 1426324 w 2109280"/>
                <a:gd name="csY4379" fmla="*/ 2125502 h 2230658"/>
                <a:gd name="csX4380" fmla="*/ 1424646 w 2109280"/>
                <a:gd name="csY4380" fmla="*/ 2125502 h 2230658"/>
                <a:gd name="csX4381" fmla="*/ 1424646 w 2109280"/>
                <a:gd name="csY4381" fmla="*/ 2127180 h 2230658"/>
                <a:gd name="csX4382" fmla="*/ 1426324 w 2109280"/>
                <a:gd name="csY4382" fmla="*/ 2127180 h 2230658"/>
                <a:gd name="csX4383" fmla="*/ 1426324 w 2109280"/>
                <a:gd name="csY4383" fmla="*/ 2132774 h 2230658"/>
                <a:gd name="csX4384" fmla="*/ 1428002 w 2109280"/>
                <a:gd name="csY4384" fmla="*/ 2132774 h 2230658"/>
                <a:gd name="csX4385" fmla="*/ 1426324 w 2109280"/>
                <a:gd name="csY4385" fmla="*/ 2132774 h 2230658"/>
                <a:gd name="csX4386" fmla="*/ 1430239 w 2109280"/>
                <a:gd name="csY4386" fmla="*/ 2132774 h 2230658"/>
                <a:gd name="csX4387" fmla="*/ 1430239 w 2109280"/>
                <a:gd name="csY4387" fmla="*/ 2132774 h 2230658"/>
                <a:gd name="csX4388" fmla="*/ 1433595 w 2109280"/>
                <a:gd name="csY4388" fmla="*/ 2132774 h 2230658"/>
                <a:gd name="csX4389" fmla="*/ 1433595 w 2109280"/>
                <a:gd name="csY4389" fmla="*/ 2134452 h 2230658"/>
                <a:gd name="csX4390" fmla="*/ 1431917 w 2109280"/>
                <a:gd name="csY4390" fmla="*/ 2134452 h 2230658"/>
                <a:gd name="csX4391" fmla="*/ 1431917 w 2109280"/>
                <a:gd name="csY4391" fmla="*/ 2137808 h 2230658"/>
                <a:gd name="csX4392" fmla="*/ 1433595 w 2109280"/>
                <a:gd name="csY4392" fmla="*/ 2137808 h 2230658"/>
                <a:gd name="csX4393" fmla="*/ 1435273 w 2109280"/>
                <a:gd name="csY4393" fmla="*/ 2141723 h 2230658"/>
                <a:gd name="csX4394" fmla="*/ 1433595 w 2109280"/>
                <a:gd name="csY4394" fmla="*/ 2141723 h 2230658"/>
                <a:gd name="csX4395" fmla="*/ 1433595 w 2109280"/>
                <a:gd name="csY4395" fmla="*/ 2145079 h 2230658"/>
                <a:gd name="csX4396" fmla="*/ 1435273 w 2109280"/>
                <a:gd name="csY4396" fmla="*/ 2145079 h 2230658"/>
                <a:gd name="csX4397" fmla="*/ 1435273 w 2109280"/>
                <a:gd name="csY4397" fmla="*/ 2143401 h 2230658"/>
                <a:gd name="csX4398" fmla="*/ 1436951 w 2109280"/>
                <a:gd name="csY4398" fmla="*/ 2143401 h 2230658"/>
                <a:gd name="csX4399" fmla="*/ 1436951 w 2109280"/>
                <a:gd name="csY4399" fmla="*/ 2141723 h 2230658"/>
                <a:gd name="csX4400" fmla="*/ 1440867 w 2109280"/>
                <a:gd name="csY4400" fmla="*/ 2141723 h 2230658"/>
                <a:gd name="csX4401" fmla="*/ 1440867 w 2109280"/>
                <a:gd name="csY4401" fmla="*/ 2145079 h 2230658"/>
                <a:gd name="csX4402" fmla="*/ 1445901 w 2109280"/>
                <a:gd name="csY4402" fmla="*/ 2145079 h 2230658"/>
                <a:gd name="csX4403" fmla="*/ 1447579 w 2109280"/>
                <a:gd name="csY4403" fmla="*/ 2148995 h 2230658"/>
                <a:gd name="csX4404" fmla="*/ 1456528 w 2109280"/>
                <a:gd name="csY4404" fmla="*/ 2148995 h 2230658"/>
                <a:gd name="csX4405" fmla="*/ 1456528 w 2109280"/>
                <a:gd name="csY4405" fmla="*/ 2141723 h 2230658"/>
                <a:gd name="csX4406" fmla="*/ 1454850 w 2109280"/>
                <a:gd name="csY4406" fmla="*/ 2141723 h 2230658"/>
                <a:gd name="csX4407" fmla="*/ 1454850 w 2109280"/>
                <a:gd name="csY4407" fmla="*/ 2140045 h 2230658"/>
                <a:gd name="csX4408" fmla="*/ 1453172 w 2109280"/>
                <a:gd name="csY4408" fmla="*/ 2140045 h 2230658"/>
                <a:gd name="csX4409" fmla="*/ 1453172 w 2109280"/>
                <a:gd name="csY4409" fmla="*/ 2137808 h 2230658"/>
                <a:gd name="csX4410" fmla="*/ 1456528 w 2109280"/>
                <a:gd name="csY4410" fmla="*/ 2137808 h 2230658"/>
                <a:gd name="csX4411" fmla="*/ 1456528 w 2109280"/>
                <a:gd name="csY4411" fmla="*/ 2136130 h 2230658"/>
                <a:gd name="csX4412" fmla="*/ 1458766 w 2109280"/>
                <a:gd name="csY4412" fmla="*/ 2136130 h 2230658"/>
                <a:gd name="csX4413" fmla="*/ 1458766 w 2109280"/>
                <a:gd name="csY4413" fmla="*/ 2140045 h 2230658"/>
                <a:gd name="csX4414" fmla="*/ 1462122 w 2109280"/>
                <a:gd name="csY4414" fmla="*/ 2140045 h 2230658"/>
                <a:gd name="csX4415" fmla="*/ 1462122 w 2109280"/>
                <a:gd name="csY4415" fmla="*/ 2137808 h 2230658"/>
                <a:gd name="csX4416" fmla="*/ 1460444 w 2109280"/>
                <a:gd name="csY4416" fmla="*/ 2137808 h 2230658"/>
                <a:gd name="csX4417" fmla="*/ 1460444 w 2109280"/>
                <a:gd name="csY4417" fmla="*/ 2134452 h 2230658"/>
                <a:gd name="csX4418" fmla="*/ 1458766 w 2109280"/>
                <a:gd name="csY4418" fmla="*/ 2132774 h 2230658"/>
                <a:gd name="csX4419" fmla="*/ 1458766 w 2109280"/>
                <a:gd name="csY4419" fmla="*/ 2132774 h 2230658"/>
                <a:gd name="csX4420" fmla="*/ 1456528 w 2109280"/>
                <a:gd name="csY4420" fmla="*/ 2131096 h 2230658"/>
                <a:gd name="csX4421" fmla="*/ 1456528 w 2109280"/>
                <a:gd name="csY4421" fmla="*/ 2132774 h 2230658"/>
                <a:gd name="csX4422" fmla="*/ 1454850 w 2109280"/>
                <a:gd name="csY4422" fmla="*/ 2132774 h 2230658"/>
                <a:gd name="csX4423" fmla="*/ 1454850 w 2109280"/>
                <a:gd name="csY4423" fmla="*/ 2127180 h 2230658"/>
                <a:gd name="csX4424" fmla="*/ 1456528 w 2109280"/>
                <a:gd name="csY4424" fmla="*/ 2127180 h 2230658"/>
                <a:gd name="csX4425" fmla="*/ 1456528 w 2109280"/>
                <a:gd name="csY4425" fmla="*/ 2125502 h 2230658"/>
                <a:gd name="csX4426" fmla="*/ 1456528 w 2109280"/>
                <a:gd name="csY4426" fmla="*/ 2127180 h 2230658"/>
                <a:gd name="csX4427" fmla="*/ 1456528 w 2109280"/>
                <a:gd name="csY4427" fmla="*/ 2125502 h 2230658"/>
                <a:gd name="csX4428" fmla="*/ 1453172 w 2109280"/>
                <a:gd name="csY4428" fmla="*/ 2125502 h 2230658"/>
                <a:gd name="csX4429" fmla="*/ 1451494 w 2109280"/>
                <a:gd name="csY4429" fmla="*/ 2122146 h 2230658"/>
                <a:gd name="csX4430" fmla="*/ 1451494 w 2109280"/>
                <a:gd name="csY4430" fmla="*/ 2120468 h 2230658"/>
                <a:gd name="csX4431" fmla="*/ 1447579 w 2109280"/>
                <a:gd name="csY4431" fmla="*/ 2120468 h 2230658"/>
                <a:gd name="csX4432" fmla="*/ 1447579 w 2109280"/>
                <a:gd name="csY4432" fmla="*/ 2118231 h 2230658"/>
                <a:gd name="csX4433" fmla="*/ 1445901 w 2109280"/>
                <a:gd name="csY4433" fmla="*/ 2118231 h 2230658"/>
                <a:gd name="csX4434" fmla="*/ 1445901 w 2109280"/>
                <a:gd name="csY4434" fmla="*/ 2113197 h 2230658"/>
                <a:gd name="csX4435" fmla="*/ 1444223 w 2109280"/>
                <a:gd name="csY4435" fmla="*/ 2113197 h 2230658"/>
                <a:gd name="csX4436" fmla="*/ 1444223 w 2109280"/>
                <a:gd name="csY4436" fmla="*/ 2109282 h 2230658"/>
                <a:gd name="csX4437" fmla="*/ 1440867 w 2109280"/>
                <a:gd name="csY4437" fmla="*/ 2109282 h 2230658"/>
                <a:gd name="csX4438" fmla="*/ 1440867 w 2109280"/>
                <a:gd name="csY4438" fmla="*/ 2102569 h 2230658"/>
                <a:gd name="csX4439" fmla="*/ 1438629 w 2109280"/>
                <a:gd name="csY4439" fmla="*/ 2102569 h 2230658"/>
                <a:gd name="csX4440" fmla="*/ 1438629 w 2109280"/>
                <a:gd name="csY4440" fmla="*/ 2100332 h 2230658"/>
                <a:gd name="csX4441" fmla="*/ 1428002 w 2109280"/>
                <a:gd name="csY4441" fmla="*/ 2100332 h 2230658"/>
                <a:gd name="csX4442" fmla="*/ 1428002 w 2109280"/>
                <a:gd name="csY4442" fmla="*/ 2096976 h 2230658"/>
                <a:gd name="csX4443" fmla="*/ 1419052 w 2109280"/>
                <a:gd name="csY4443" fmla="*/ 2096976 h 2230658"/>
                <a:gd name="csX4444" fmla="*/ 1419052 w 2109280"/>
                <a:gd name="csY4444" fmla="*/ 2095298 h 2230658"/>
                <a:gd name="csX4445" fmla="*/ 1414018 w 2109280"/>
                <a:gd name="csY4445" fmla="*/ 2095298 h 2230658"/>
                <a:gd name="csX4446" fmla="*/ 1415696 w 2109280"/>
                <a:gd name="csY4446" fmla="*/ 2095298 h 2230658"/>
                <a:gd name="csX4447" fmla="*/ 1405069 w 2109280"/>
                <a:gd name="csY4447" fmla="*/ 2095298 h 2230658"/>
                <a:gd name="csX4448" fmla="*/ 1405069 w 2109280"/>
                <a:gd name="csY4448" fmla="*/ 2093620 h 2230658"/>
                <a:gd name="csX4449" fmla="*/ 1403391 w 2109280"/>
                <a:gd name="csY4449" fmla="*/ 2093620 h 2230658"/>
                <a:gd name="csX4450" fmla="*/ 1403391 w 2109280"/>
                <a:gd name="csY4450" fmla="*/ 2091942 h 2230658"/>
                <a:gd name="csX4451" fmla="*/ 1401713 w 2109280"/>
                <a:gd name="csY4451" fmla="*/ 2091942 h 2230658"/>
                <a:gd name="csX4452" fmla="*/ 1401713 w 2109280"/>
                <a:gd name="csY4452" fmla="*/ 2093620 h 2230658"/>
                <a:gd name="csX4453" fmla="*/ 1399475 w 2109280"/>
                <a:gd name="csY4453" fmla="*/ 2093620 h 2230658"/>
                <a:gd name="csX4454" fmla="*/ 1399475 w 2109280"/>
                <a:gd name="csY4454" fmla="*/ 2091942 h 2230658"/>
                <a:gd name="csX4455" fmla="*/ 1379898 w 2109280"/>
                <a:gd name="csY4455" fmla="*/ 2091942 h 2230658"/>
                <a:gd name="csX4456" fmla="*/ 1378220 w 2109280"/>
                <a:gd name="csY4456" fmla="*/ 2089704 h 2230658"/>
                <a:gd name="csX4457" fmla="*/ 1365915 w 2109280"/>
                <a:gd name="csY4457" fmla="*/ 2089704 h 2230658"/>
                <a:gd name="csX4458" fmla="*/ 1365915 w 2109280"/>
                <a:gd name="csY4458" fmla="*/ 2091942 h 2230658"/>
                <a:gd name="csX4459" fmla="*/ 1364237 w 2109280"/>
                <a:gd name="csY4459" fmla="*/ 2091942 h 2230658"/>
                <a:gd name="csX4460" fmla="*/ 1364237 w 2109280"/>
                <a:gd name="csY4460" fmla="*/ 2093620 h 2230658"/>
                <a:gd name="csX4461" fmla="*/ 1364237 w 2109280"/>
                <a:gd name="csY4461" fmla="*/ 2091942 h 2230658"/>
                <a:gd name="csX4462" fmla="*/ 1364237 w 2109280"/>
                <a:gd name="csY4462" fmla="*/ 2093620 h 2230658"/>
                <a:gd name="csX4463" fmla="*/ 1361999 w 2109280"/>
                <a:gd name="csY4463" fmla="*/ 2093620 h 2230658"/>
                <a:gd name="csX4464" fmla="*/ 1361999 w 2109280"/>
                <a:gd name="csY4464" fmla="*/ 2095298 h 2230658"/>
                <a:gd name="csX4465" fmla="*/ 1360321 w 2109280"/>
                <a:gd name="csY4465" fmla="*/ 2095298 h 2230658"/>
                <a:gd name="csX4466" fmla="*/ 1360321 w 2109280"/>
                <a:gd name="csY4466" fmla="*/ 2091942 h 2230658"/>
                <a:gd name="csX4467" fmla="*/ 1358643 w 2109280"/>
                <a:gd name="csY4467" fmla="*/ 2091942 h 2230658"/>
                <a:gd name="csX4468" fmla="*/ 1358643 w 2109280"/>
                <a:gd name="csY4468" fmla="*/ 2089704 h 2230658"/>
                <a:gd name="csX4469" fmla="*/ 1356965 w 2109280"/>
                <a:gd name="csY4469" fmla="*/ 2088026 h 2230658"/>
                <a:gd name="csX4470" fmla="*/ 1356965 w 2109280"/>
                <a:gd name="csY4470" fmla="*/ 2086348 h 2230658"/>
                <a:gd name="csX4471" fmla="*/ 1356965 w 2109280"/>
                <a:gd name="csY4471" fmla="*/ 2086348 h 2230658"/>
                <a:gd name="csX4472" fmla="*/ 1356965 w 2109280"/>
                <a:gd name="csY4472" fmla="*/ 2079077 h 2230658"/>
                <a:gd name="csX4473" fmla="*/ 1355287 w 2109280"/>
                <a:gd name="csY4473" fmla="*/ 2079077 h 2230658"/>
                <a:gd name="csX4474" fmla="*/ 1355287 w 2109280"/>
                <a:gd name="csY4474" fmla="*/ 2080755 h 2230658"/>
                <a:gd name="csX4475" fmla="*/ 1348016 w 2109280"/>
                <a:gd name="csY4475" fmla="*/ 2080755 h 2230658"/>
                <a:gd name="csX4476" fmla="*/ 1346338 w 2109280"/>
                <a:gd name="csY4476" fmla="*/ 2079077 h 2230658"/>
                <a:gd name="csX4477" fmla="*/ 1346338 w 2109280"/>
                <a:gd name="csY4477" fmla="*/ 2077399 h 2230658"/>
                <a:gd name="csX4478" fmla="*/ 1348016 w 2109280"/>
                <a:gd name="csY4478" fmla="*/ 2077399 h 2230658"/>
                <a:gd name="csX4479" fmla="*/ 1348016 w 2109280"/>
                <a:gd name="csY4479" fmla="*/ 2075721 h 2230658"/>
                <a:gd name="csX4480" fmla="*/ 1349694 w 2109280"/>
                <a:gd name="csY4480" fmla="*/ 2075721 h 2230658"/>
                <a:gd name="csX4481" fmla="*/ 1349694 w 2109280"/>
                <a:gd name="csY4481" fmla="*/ 2071805 h 2230658"/>
                <a:gd name="csX4482" fmla="*/ 1342422 w 2109280"/>
                <a:gd name="csY4482" fmla="*/ 2071805 h 2230658"/>
                <a:gd name="csX4483" fmla="*/ 1342422 w 2109280"/>
                <a:gd name="csY4483" fmla="*/ 2065093 h 2230658"/>
                <a:gd name="csX4484" fmla="*/ 1340744 w 2109280"/>
                <a:gd name="csY4484" fmla="*/ 2065093 h 2230658"/>
                <a:gd name="csX4485" fmla="*/ 1340744 w 2109280"/>
                <a:gd name="csY4485" fmla="*/ 2061178 h 2230658"/>
                <a:gd name="csX4486" fmla="*/ 1342422 w 2109280"/>
                <a:gd name="csY4486" fmla="*/ 2061178 h 2230658"/>
                <a:gd name="csX4487" fmla="*/ 1342422 w 2109280"/>
                <a:gd name="csY4487" fmla="*/ 2059500 h 2230658"/>
                <a:gd name="csX4488" fmla="*/ 1342422 w 2109280"/>
                <a:gd name="csY4488" fmla="*/ 2059500 h 2230658"/>
                <a:gd name="csX4489" fmla="*/ 1342422 w 2109280"/>
                <a:gd name="csY4489" fmla="*/ 2057822 h 2230658"/>
                <a:gd name="csX4490" fmla="*/ 1344660 w 2109280"/>
                <a:gd name="csY4490" fmla="*/ 2057822 h 2230658"/>
                <a:gd name="csX4491" fmla="*/ 1344660 w 2109280"/>
                <a:gd name="csY4491" fmla="*/ 2054466 h 2230658"/>
                <a:gd name="csX4492" fmla="*/ 1346338 w 2109280"/>
                <a:gd name="csY4492" fmla="*/ 2054466 h 2230658"/>
                <a:gd name="csX4493" fmla="*/ 1346338 w 2109280"/>
                <a:gd name="csY4493" fmla="*/ 2050550 h 2230658"/>
                <a:gd name="csX4494" fmla="*/ 1344660 w 2109280"/>
                <a:gd name="csY4494" fmla="*/ 2050550 h 2230658"/>
                <a:gd name="csX4495" fmla="*/ 1344660 w 2109280"/>
                <a:gd name="csY4495" fmla="*/ 2048872 h 2230658"/>
                <a:gd name="csX4496" fmla="*/ 1342422 w 2109280"/>
                <a:gd name="csY4496" fmla="*/ 2048872 h 2230658"/>
                <a:gd name="csX4497" fmla="*/ 1342422 w 2109280"/>
                <a:gd name="csY4497" fmla="*/ 2047194 h 2230658"/>
                <a:gd name="csX4498" fmla="*/ 1339066 w 2109280"/>
                <a:gd name="csY4498" fmla="*/ 2047194 h 2230658"/>
                <a:gd name="csX4499" fmla="*/ 1339066 w 2109280"/>
                <a:gd name="csY4499" fmla="*/ 2043279 h 2230658"/>
                <a:gd name="csX4500" fmla="*/ 1337388 w 2109280"/>
                <a:gd name="csY4500" fmla="*/ 2043279 h 2230658"/>
                <a:gd name="csX4501" fmla="*/ 1337388 w 2109280"/>
                <a:gd name="csY4501" fmla="*/ 2036567 h 2230658"/>
                <a:gd name="csX4502" fmla="*/ 1339066 w 2109280"/>
                <a:gd name="csY4502" fmla="*/ 2036567 h 2230658"/>
                <a:gd name="csX4503" fmla="*/ 1339066 w 2109280"/>
                <a:gd name="csY4503" fmla="*/ 2034889 h 2230658"/>
                <a:gd name="csX4504" fmla="*/ 1337388 w 2109280"/>
                <a:gd name="csY4504" fmla="*/ 2034889 h 2230658"/>
                <a:gd name="csX4505" fmla="*/ 1339066 w 2109280"/>
                <a:gd name="csY4505" fmla="*/ 2030973 h 2230658"/>
                <a:gd name="csX4506" fmla="*/ 1340744 w 2109280"/>
                <a:gd name="csY4506" fmla="*/ 2030973 h 2230658"/>
                <a:gd name="csX4507" fmla="*/ 1340744 w 2109280"/>
                <a:gd name="csY4507" fmla="*/ 2029295 h 2230658"/>
                <a:gd name="csX4508" fmla="*/ 1328439 w 2109280"/>
                <a:gd name="csY4508" fmla="*/ 2029295 h 2230658"/>
                <a:gd name="csX4509" fmla="*/ 1328439 w 2109280"/>
                <a:gd name="csY4509" fmla="*/ 2030973 h 2230658"/>
                <a:gd name="csX4510" fmla="*/ 1319489 w 2109280"/>
                <a:gd name="csY4510" fmla="*/ 2030973 h 2230658"/>
                <a:gd name="csX4511" fmla="*/ 1319489 w 2109280"/>
                <a:gd name="csY4511" fmla="*/ 2029295 h 2230658"/>
                <a:gd name="csX4512" fmla="*/ 1316133 w 2109280"/>
                <a:gd name="csY4512" fmla="*/ 2029295 h 2230658"/>
                <a:gd name="csX4513" fmla="*/ 1316133 w 2109280"/>
                <a:gd name="csY4513" fmla="*/ 2027617 h 2230658"/>
                <a:gd name="csX4514" fmla="*/ 1313896 w 2109280"/>
                <a:gd name="csY4514" fmla="*/ 2027617 h 2230658"/>
                <a:gd name="csX4515" fmla="*/ 1312218 w 2109280"/>
                <a:gd name="csY4515" fmla="*/ 2023702 h 2230658"/>
                <a:gd name="csX4516" fmla="*/ 1310540 w 2109280"/>
                <a:gd name="csY4516" fmla="*/ 2023702 h 2230658"/>
                <a:gd name="csX4517" fmla="*/ 1310540 w 2109280"/>
                <a:gd name="csY4517" fmla="*/ 2020346 h 2230658"/>
                <a:gd name="csX4518" fmla="*/ 1308862 w 2109280"/>
                <a:gd name="csY4518" fmla="*/ 2018668 h 2230658"/>
                <a:gd name="csX4519" fmla="*/ 1308862 w 2109280"/>
                <a:gd name="csY4519" fmla="*/ 2013074 h 2230658"/>
                <a:gd name="csX4520" fmla="*/ 1307184 w 2109280"/>
                <a:gd name="csY4520" fmla="*/ 2013074 h 2230658"/>
                <a:gd name="csX4521" fmla="*/ 1307184 w 2109280"/>
                <a:gd name="csY4521" fmla="*/ 2008040 h 2230658"/>
                <a:gd name="csX4522" fmla="*/ 1304946 w 2109280"/>
                <a:gd name="csY4522" fmla="*/ 2008040 h 2230658"/>
                <a:gd name="csX4523" fmla="*/ 1307184 w 2109280"/>
                <a:gd name="csY4523" fmla="*/ 2008040 h 2230658"/>
                <a:gd name="csX4524" fmla="*/ 1304946 w 2109280"/>
                <a:gd name="csY4524" fmla="*/ 2008040 h 2230658"/>
                <a:gd name="csX4525" fmla="*/ 1304946 w 2109280"/>
                <a:gd name="csY4525" fmla="*/ 2004125 h 2230658"/>
                <a:gd name="csX4526" fmla="*/ 1303268 w 2109280"/>
                <a:gd name="csY4526" fmla="*/ 2004125 h 2230658"/>
                <a:gd name="csX4527" fmla="*/ 1303268 w 2109280"/>
                <a:gd name="csY4527" fmla="*/ 2000769 h 2230658"/>
                <a:gd name="csX4528" fmla="*/ 1299912 w 2109280"/>
                <a:gd name="csY4528" fmla="*/ 2000769 h 2230658"/>
                <a:gd name="csX4529" fmla="*/ 1299912 w 2109280"/>
                <a:gd name="csY4529" fmla="*/ 2002447 h 2230658"/>
                <a:gd name="csX4530" fmla="*/ 1298234 w 2109280"/>
                <a:gd name="csY4530" fmla="*/ 2000769 h 2230658"/>
                <a:gd name="csX4531" fmla="*/ 1298234 w 2109280"/>
                <a:gd name="csY4531" fmla="*/ 1999091 h 2230658"/>
                <a:gd name="csX4532" fmla="*/ 1295997 w 2109280"/>
                <a:gd name="csY4532" fmla="*/ 2000769 h 2230658"/>
                <a:gd name="csX4533" fmla="*/ 1290963 w 2109280"/>
                <a:gd name="csY4533" fmla="*/ 2000769 h 2230658"/>
                <a:gd name="csX4534" fmla="*/ 1289285 w 2109280"/>
                <a:gd name="csY4534" fmla="*/ 1999091 h 2230658"/>
                <a:gd name="csX4535" fmla="*/ 1289285 w 2109280"/>
                <a:gd name="csY4535" fmla="*/ 2000769 h 2230658"/>
                <a:gd name="csX4536" fmla="*/ 1282013 w 2109280"/>
                <a:gd name="csY4536" fmla="*/ 2000769 h 2230658"/>
                <a:gd name="csX4537" fmla="*/ 1282013 w 2109280"/>
                <a:gd name="csY4537" fmla="*/ 1999091 h 2230658"/>
                <a:gd name="csX4538" fmla="*/ 1274742 w 2109280"/>
                <a:gd name="csY4538" fmla="*/ 1999091 h 2230658"/>
                <a:gd name="csX4539" fmla="*/ 1274742 w 2109280"/>
                <a:gd name="csY4539" fmla="*/ 1997413 h 2230658"/>
                <a:gd name="csX4540" fmla="*/ 1273064 w 2109280"/>
                <a:gd name="csY4540" fmla="*/ 1997413 h 2230658"/>
                <a:gd name="csX4541" fmla="*/ 1273064 w 2109280"/>
                <a:gd name="csY4541" fmla="*/ 1995176 h 2230658"/>
                <a:gd name="csX4542" fmla="*/ 1265792 w 2109280"/>
                <a:gd name="csY4542" fmla="*/ 1995176 h 2230658"/>
                <a:gd name="csX4543" fmla="*/ 1265792 w 2109280"/>
                <a:gd name="csY4543" fmla="*/ 1993497 h 2230658"/>
                <a:gd name="csX4544" fmla="*/ 1262436 w 2109280"/>
                <a:gd name="csY4544" fmla="*/ 1993497 h 2230658"/>
                <a:gd name="csX4545" fmla="*/ 1260758 w 2109280"/>
                <a:gd name="csY4545" fmla="*/ 1995176 h 2230658"/>
                <a:gd name="csX4546" fmla="*/ 1259080 w 2109280"/>
                <a:gd name="csY4546" fmla="*/ 1995176 h 2230658"/>
                <a:gd name="csX4547" fmla="*/ 1259080 w 2109280"/>
                <a:gd name="csY4547" fmla="*/ 1997413 h 2230658"/>
                <a:gd name="csX4548" fmla="*/ 1260758 w 2109280"/>
                <a:gd name="csY4548" fmla="*/ 1997413 h 2230658"/>
                <a:gd name="csX4549" fmla="*/ 1260758 w 2109280"/>
                <a:gd name="csY4549" fmla="*/ 1999091 h 2230658"/>
                <a:gd name="csX4550" fmla="*/ 1262436 w 2109280"/>
                <a:gd name="csY4550" fmla="*/ 1999091 h 2230658"/>
                <a:gd name="csX4551" fmla="*/ 1262436 w 2109280"/>
                <a:gd name="csY4551" fmla="*/ 2004125 h 2230658"/>
                <a:gd name="csX4552" fmla="*/ 1260758 w 2109280"/>
                <a:gd name="csY4552" fmla="*/ 2004125 h 2230658"/>
                <a:gd name="csX4553" fmla="*/ 1260758 w 2109280"/>
                <a:gd name="csY4553" fmla="*/ 2008040 h 2230658"/>
                <a:gd name="csX4554" fmla="*/ 1259080 w 2109280"/>
                <a:gd name="csY4554" fmla="*/ 2008040 h 2230658"/>
                <a:gd name="csX4555" fmla="*/ 1259080 w 2109280"/>
                <a:gd name="csY4555" fmla="*/ 2006362 h 2230658"/>
                <a:gd name="csX4556" fmla="*/ 1256843 w 2109280"/>
                <a:gd name="csY4556" fmla="*/ 2006362 h 2230658"/>
                <a:gd name="csX4557" fmla="*/ 1256843 w 2109280"/>
                <a:gd name="csY4557" fmla="*/ 1999091 h 2230658"/>
                <a:gd name="csX4558" fmla="*/ 1255165 w 2109280"/>
                <a:gd name="csY4558" fmla="*/ 1999091 h 2230658"/>
                <a:gd name="csX4559" fmla="*/ 1255165 w 2109280"/>
                <a:gd name="csY4559" fmla="*/ 1997413 h 2230658"/>
                <a:gd name="csX4560" fmla="*/ 1253487 w 2109280"/>
                <a:gd name="csY4560" fmla="*/ 1997413 h 2230658"/>
                <a:gd name="csX4561" fmla="*/ 1253487 w 2109280"/>
                <a:gd name="csY4561" fmla="*/ 1999091 h 2230658"/>
                <a:gd name="csX4562" fmla="*/ 1251809 w 2109280"/>
                <a:gd name="csY4562" fmla="*/ 1999091 h 2230658"/>
                <a:gd name="csX4563" fmla="*/ 1251809 w 2109280"/>
                <a:gd name="csY4563" fmla="*/ 2006362 h 2230658"/>
                <a:gd name="csX4564" fmla="*/ 1250131 w 2109280"/>
                <a:gd name="csY4564" fmla="*/ 2006362 h 2230658"/>
                <a:gd name="csX4565" fmla="*/ 1250131 w 2109280"/>
                <a:gd name="csY4565" fmla="*/ 2011396 h 2230658"/>
                <a:gd name="csX4566" fmla="*/ 1247893 w 2109280"/>
                <a:gd name="csY4566" fmla="*/ 2009718 h 2230658"/>
                <a:gd name="csX4567" fmla="*/ 1247893 w 2109280"/>
                <a:gd name="csY4567" fmla="*/ 2014753 h 2230658"/>
                <a:gd name="csX4568" fmla="*/ 1244537 w 2109280"/>
                <a:gd name="csY4568" fmla="*/ 2014753 h 2230658"/>
                <a:gd name="csX4569" fmla="*/ 1244537 w 2109280"/>
                <a:gd name="csY4569" fmla="*/ 2016990 h 2230658"/>
                <a:gd name="csX4570" fmla="*/ 1242859 w 2109280"/>
                <a:gd name="csY4570" fmla="*/ 2016990 h 2230658"/>
                <a:gd name="csX4571" fmla="*/ 1242859 w 2109280"/>
                <a:gd name="csY4571" fmla="*/ 2022024 h 2230658"/>
                <a:gd name="csX4572" fmla="*/ 1233910 w 2109280"/>
                <a:gd name="csY4572" fmla="*/ 2022024 h 2230658"/>
                <a:gd name="csX4573" fmla="*/ 1233910 w 2109280"/>
                <a:gd name="csY4573" fmla="*/ 2023702 h 2230658"/>
                <a:gd name="csX4574" fmla="*/ 1230554 w 2109280"/>
                <a:gd name="csY4574" fmla="*/ 2023702 h 2230658"/>
                <a:gd name="csX4575" fmla="*/ 1230554 w 2109280"/>
                <a:gd name="csY4575" fmla="*/ 2027617 h 2230658"/>
                <a:gd name="csX4576" fmla="*/ 1221604 w 2109280"/>
                <a:gd name="csY4576" fmla="*/ 2027617 h 2230658"/>
                <a:gd name="csX4577" fmla="*/ 1221604 w 2109280"/>
                <a:gd name="csY4577" fmla="*/ 2029295 h 2230658"/>
                <a:gd name="csX4578" fmla="*/ 1219367 w 2109280"/>
                <a:gd name="csY4578" fmla="*/ 2029295 h 2230658"/>
                <a:gd name="csX4579" fmla="*/ 1219367 w 2109280"/>
                <a:gd name="csY4579" fmla="*/ 2027617 h 2230658"/>
                <a:gd name="csX4580" fmla="*/ 1217689 w 2109280"/>
                <a:gd name="csY4580" fmla="*/ 2027617 h 2230658"/>
                <a:gd name="csX4581" fmla="*/ 1216011 w 2109280"/>
                <a:gd name="csY4581" fmla="*/ 2025939 h 2230658"/>
                <a:gd name="csX4582" fmla="*/ 1216011 w 2109280"/>
                <a:gd name="csY4582" fmla="*/ 2023702 h 2230658"/>
                <a:gd name="csX4583" fmla="*/ 1198112 w 2109280"/>
                <a:gd name="csY4583" fmla="*/ 2023702 h 2230658"/>
                <a:gd name="csX4584" fmla="*/ 1198112 w 2109280"/>
                <a:gd name="csY4584" fmla="*/ 2020346 h 2230658"/>
                <a:gd name="csX4585" fmla="*/ 1196434 w 2109280"/>
                <a:gd name="csY4585" fmla="*/ 2022024 h 2230658"/>
                <a:gd name="csX4586" fmla="*/ 1196434 w 2109280"/>
                <a:gd name="csY4586" fmla="*/ 2020346 h 2230658"/>
                <a:gd name="csX4587" fmla="*/ 1190840 w 2109280"/>
                <a:gd name="csY4587" fmla="*/ 2020346 h 2230658"/>
                <a:gd name="csX4588" fmla="*/ 1190840 w 2109280"/>
                <a:gd name="csY4588" fmla="*/ 2022024 h 2230658"/>
                <a:gd name="csX4589" fmla="*/ 1189163 w 2109280"/>
                <a:gd name="csY4589" fmla="*/ 2023702 h 2230658"/>
                <a:gd name="csX4590" fmla="*/ 1187484 w 2109280"/>
                <a:gd name="csY4590" fmla="*/ 2023702 h 2230658"/>
                <a:gd name="csX4591" fmla="*/ 1187484 w 2109280"/>
                <a:gd name="csY4591" fmla="*/ 2025939 h 2230658"/>
                <a:gd name="csX4592" fmla="*/ 1180213 w 2109280"/>
                <a:gd name="csY4592" fmla="*/ 2025939 h 2230658"/>
                <a:gd name="csX4593" fmla="*/ 1180213 w 2109280"/>
                <a:gd name="csY4593" fmla="*/ 2023702 h 2230658"/>
                <a:gd name="csX4594" fmla="*/ 1176857 w 2109280"/>
                <a:gd name="csY4594" fmla="*/ 2023702 h 2230658"/>
                <a:gd name="csX4595" fmla="*/ 1176857 w 2109280"/>
                <a:gd name="csY4595" fmla="*/ 2020346 h 2230658"/>
                <a:gd name="csX4596" fmla="*/ 1173501 w 2109280"/>
                <a:gd name="csY4596" fmla="*/ 2020346 h 2230658"/>
                <a:gd name="csX4597" fmla="*/ 1169586 w 2109280"/>
                <a:gd name="csY4597" fmla="*/ 2018668 h 2230658"/>
                <a:gd name="csX4598" fmla="*/ 1169586 w 2109280"/>
                <a:gd name="csY4598" fmla="*/ 2014753 h 2230658"/>
                <a:gd name="csX4599" fmla="*/ 1162314 w 2109280"/>
                <a:gd name="csY4599" fmla="*/ 2014753 h 2230658"/>
                <a:gd name="csX4600" fmla="*/ 1162314 w 2109280"/>
                <a:gd name="csY4600" fmla="*/ 2018668 h 2230658"/>
                <a:gd name="csX4601" fmla="*/ 1160636 w 2109280"/>
                <a:gd name="csY4601" fmla="*/ 2018668 h 2230658"/>
                <a:gd name="csX4602" fmla="*/ 1158958 w 2109280"/>
                <a:gd name="csY4602" fmla="*/ 2016990 h 2230658"/>
                <a:gd name="csX4603" fmla="*/ 1158958 w 2109280"/>
                <a:gd name="csY4603" fmla="*/ 2013074 h 2230658"/>
                <a:gd name="csX4604" fmla="*/ 1157280 w 2109280"/>
                <a:gd name="csY4604" fmla="*/ 2011396 h 2230658"/>
                <a:gd name="csX4605" fmla="*/ 1153364 w 2109280"/>
                <a:gd name="csY4605" fmla="*/ 2013074 h 2230658"/>
                <a:gd name="csX4606" fmla="*/ 1153364 w 2109280"/>
                <a:gd name="csY4606" fmla="*/ 2009718 h 2230658"/>
                <a:gd name="csX4607" fmla="*/ 1153364 w 2109280"/>
                <a:gd name="csY4607" fmla="*/ 2011396 h 2230658"/>
                <a:gd name="csX4608" fmla="*/ 1153364 w 2109280"/>
                <a:gd name="csY4608" fmla="*/ 2009718 h 2230658"/>
                <a:gd name="csX4609" fmla="*/ 1155602 w 2109280"/>
                <a:gd name="csY4609" fmla="*/ 2009718 h 2230658"/>
                <a:gd name="csX4610" fmla="*/ 1151686 w 2109280"/>
                <a:gd name="csY4610" fmla="*/ 2008040 h 2230658"/>
                <a:gd name="csX4611" fmla="*/ 1141059 w 2109280"/>
                <a:gd name="csY4611" fmla="*/ 2006362 h 2230658"/>
                <a:gd name="csX4612" fmla="*/ 1141059 w 2109280"/>
                <a:gd name="csY4612" fmla="*/ 2004125 h 2230658"/>
                <a:gd name="csX4613" fmla="*/ 1139381 w 2109280"/>
                <a:gd name="csY4613" fmla="*/ 2004125 h 2230658"/>
                <a:gd name="csX4614" fmla="*/ 1137703 w 2109280"/>
                <a:gd name="csY4614" fmla="*/ 2006362 h 2230658"/>
                <a:gd name="csX4615" fmla="*/ 1136025 w 2109280"/>
                <a:gd name="csY4615" fmla="*/ 2006362 h 2230658"/>
                <a:gd name="csX4616" fmla="*/ 1136025 w 2109280"/>
                <a:gd name="csY4616" fmla="*/ 2008040 h 2230658"/>
                <a:gd name="csX4617" fmla="*/ 1132110 w 2109280"/>
                <a:gd name="csY4617" fmla="*/ 2008040 h 2230658"/>
                <a:gd name="csX4618" fmla="*/ 1130432 w 2109280"/>
                <a:gd name="csY4618" fmla="*/ 2009718 h 2230658"/>
                <a:gd name="csX4619" fmla="*/ 1127075 w 2109280"/>
                <a:gd name="csY4619" fmla="*/ 2009718 h 2230658"/>
                <a:gd name="csX4620" fmla="*/ 1127075 w 2109280"/>
                <a:gd name="csY4620" fmla="*/ 2008040 h 2230658"/>
                <a:gd name="csX4621" fmla="*/ 1123160 w 2109280"/>
                <a:gd name="csY4621" fmla="*/ 2006362 h 2230658"/>
                <a:gd name="csX4622" fmla="*/ 1121482 w 2109280"/>
                <a:gd name="csY4622" fmla="*/ 2004125 h 2230658"/>
                <a:gd name="csX4623" fmla="*/ 1121482 w 2109280"/>
                <a:gd name="csY4623" fmla="*/ 2006362 h 2230658"/>
                <a:gd name="csX4624" fmla="*/ 1119804 w 2109280"/>
                <a:gd name="csY4624" fmla="*/ 2004125 h 2230658"/>
                <a:gd name="csX4625" fmla="*/ 1116448 w 2109280"/>
                <a:gd name="csY4625" fmla="*/ 2004125 h 2230658"/>
                <a:gd name="csX4626" fmla="*/ 1116448 w 2109280"/>
                <a:gd name="csY4626" fmla="*/ 2002447 h 2230658"/>
                <a:gd name="csX4627" fmla="*/ 1107498 w 2109280"/>
                <a:gd name="csY4627" fmla="*/ 2002447 h 2230658"/>
                <a:gd name="csX4628" fmla="*/ 1107498 w 2109280"/>
                <a:gd name="csY4628" fmla="*/ 2000769 h 2230658"/>
                <a:gd name="csX4629" fmla="*/ 1105261 w 2109280"/>
                <a:gd name="csY4629" fmla="*/ 2000769 h 2230658"/>
                <a:gd name="csX4630" fmla="*/ 1105261 w 2109280"/>
                <a:gd name="csY4630" fmla="*/ 1990141 h 2230658"/>
                <a:gd name="csX4631" fmla="*/ 1101905 w 2109280"/>
                <a:gd name="csY4631" fmla="*/ 1981192 h 2230658"/>
                <a:gd name="csX4632" fmla="*/ 1100227 w 2109280"/>
                <a:gd name="csY4632" fmla="*/ 1981192 h 2230658"/>
                <a:gd name="csX4633" fmla="*/ 1100227 w 2109280"/>
                <a:gd name="csY4633" fmla="*/ 1977836 h 2230658"/>
                <a:gd name="csX4634" fmla="*/ 1096312 w 2109280"/>
                <a:gd name="csY4634" fmla="*/ 1979514 h 2230658"/>
                <a:gd name="csX4635" fmla="*/ 1094633 w 2109280"/>
                <a:gd name="csY4635" fmla="*/ 1977836 h 2230658"/>
                <a:gd name="csX4636" fmla="*/ 1094633 w 2109280"/>
                <a:gd name="csY4636" fmla="*/ 1991819 h 2230658"/>
                <a:gd name="csX4637" fmla="*/ 435169 w 2109280"/>
                <a:gd name="csY4637" fmla="*/ 1991819 h 2230658"/>
                <a:gd name="csX4638" fmla="*/ 433491 w 2109280"/>
                <a:gd name="csY4638" fmla="*/ 1990141 h 2230658"/>
                <a:gd name="csX4639" fmla="*/ 433491 w 2109280"/>
                <a:gd name="csY4639" fmla="*/ 1988463 h 2230658"/>
                <a:gd name="csX4640" fmla="*/ 431253 w 2109280"/>
                <a:gd name="csY4640" fmla="*/ 1988463 h 2230658"/>
                <a:gd name="csX4641" fmla="*/ 429575 w 2109280"/>
                <a:gd name="csY4641" fmla="*/ 1990141 h 2230658"/>
                <a:gd name="csX4642" fmla="*/ 426219 w 2109280"/>
                <a:gd name="csY4642" fmla="*/ 1990141 h 2230658"/>
                <a:gd name="csX4643" fmla="*/ 426219 w 2109280"/>
                <a:gd name="csY4643" fmla="*/ 1988463 h 2230658"/>
                <a:gd name="csX4644" fmla="*/ 427897 w 2109280"/>
                <a:gd name="csY4644" fmla="*/ 1988463 h 2230658"/>
                <a:gd name="csX4645" fmla="*/ 427897 w 2109280"/>
                <a:gd name="csY4645" fmla="*/ 1986226 h 2230658"/>
                <a:gd name="csX4646" fmla="*/ 431253 w 2109280"/>
                <a:gd name="csY4646" fmla="*/ 1986226 h 2230658"/>
                <a:gd name="csX4647" fmla="*/ 431253 w 2109280"/>
                <a:gd name="csY4647" fmla="*/ 1984548 h 2230658"/>
                <a:gd name="csX4648" fmla="*/ 424541 w 2109280"/>
                <a:gd name="csY4648" fmla="*/ 1984548 h 2230658"/>
                <a:gd name="csX4649" fmla="*/ 424541 w 2109280"/>
                <a:gd name="csY4649" fmla="*/ 1982870 h 2230658"/>
                <a:gd name="csX4650" fmla="*/ 424541 w 2109280"/>
                <a:gd name="csY4650" fmla="*/ 1982870 h 2230658"/>
                <a:gd name="csX4651" fmla="*/ 424541 w 2109280"/>
                <a:gd name="csY4651" fmla="*/ 1981192 h 2230658"/>
                <a:gd name="csX4652" fmla="*/ 422863 w 2109280"/>
                <a:gd name="csY4652" fmla="*/ 1981192 h 2230658"/>
                <a:gd name="csX4653" fmla="*/ 422863 w 2109280"/>
                <a:gd name="csY4653" fmla="*/ 1977836 h 2230658"/>
                <a:gd name="csX4654" fmla="*/ 424541 w 2109280"/>
                <a:gd name="csY4654" fmla="*/ 1977836 h 2230658"/>
                <a:gd name="csX4655" fmla="*/ 424541 w 2109280"/>
                <a:gd name="csY4655" fmla="*/ 1970564 h 2230658"/>
                <a:gd name="csX4656" fmla="*/ 420626 w 2109280"/>
                <a:gd name="csY4656" fmla="*/ 1970564 h 2230658"/>
                <a:gd name="csX4657" fmla="*/ 420626 w 2109280"/>
                <a:gd name="csY4657" fmla="*/ 1972242 h 2230658"/>
                <a:gd name="csX4658" fmla="*/ 417270 w 2109280"/>
                <a:gd name="csY4658" fmla="*/ 1972242 h 2230658"/>
                <a:gd name="csX4659" fmla="*/ 417270 w 2109280"/>
                <a:gd name="csY4659" fmla="*/ 1975599 h 2230658"/>
                <a:gd name="csX4660" fmla="*/ 417270 w 2109280"/>
                <a:gd name="csY4660" fmla="*/ 1975599 h 2230658"/>
                <a:gd name="csX4661" fmla="*/ 417270 w 2109280"/>
                <a:gd name="csY4661" fmla="*/ 1977836 h 2230658"/>
                <a:gd name="csX4662" fmla="*/ 415592 w 2109280"/>
                <a:gd name="csY4662" fmla="*/ 1977836 h 2230658"/>
                <a:gd name="csX4663" fmla="*/ 413914 w 2109280"/>
                <a:gd name="csY4663" fmla="*/ 1975599 h 2230658"/>
                <a:gd name="csX4664" fmla="*/ 408320 w 2109280"/>
                <a:gd name="csY4664" fmla="*/ 1975599 h 2230658"/>
                <a:gd name="csX4665" fmla="*/ 408320 w 2109280"/>
                <a:gd name="csY4665" fmla="*/ 1972242 h 2230658"/>
                <a:gd name="csX4666" fmla="*/ 406642 w 2109280"/>
                <a:gd name="csY4666" fmla="*/ 1972242 h 2230658"/>
                <a:gd name="csX4667" fmla="*/ 404964 w 2109280"/>
                <a:gd name="csY4667" fmla="*/ 1970564 h 2230658"/>
                <a:gd name="csX4668" fmla="*/ 404964 w 2109280"/>
                <a:gd name="csY4668" fmla="*/ 1961615 h 2230658"/>
                <a:gd name="csX4669" fmla="*/ 403286 w 2109280"/>
                <a:gd name="csY4669" fmla="*/ 1961615 h 2230658"/>
                <a:gd name="csX4670" fmla="*/ 403286 w 2109280"/>
                <a:gd name="csY4670" fmla="*/ 1963293 h 2230658"/>
                <a:gd name="csX4671" fmla="*/ 399371 w 2109280"/>
                <a:gd name="csY4671" fmla="*/ 1963293 h 2230658"/>
                <a:gd name="csX4672" fmla="*/ 399371 w 2109280"/>
                <a:gd name="csY4672" fmla="*/ 1964971 h 2230658"/>
                <a:gd name="csX4673" fmla="*/ 397693 w 2109280"/>
                <a:gd name="csY4673" fmla="*/ 1964971 h 2230658"/>
                <a:gd name="csX4674" fmla="*/ 397693 w 2109280"/>
                <a:gd name="csY4674" fmla="*/ 1963293 h 2230658"/>
                <a:gd name="csX4675" fmla="*/ 394337 w 2109280"/>
                <a:gd name="csY4675" fmla="*/ 1963293 h 2230658"/>
                <a:gd name="csX4676" fmla="*/ 394337 w 2109280"/>
                <a:gd name="csY4676" fmla="*/ 1961615 h 2230658"/>
                <a:gd name="csX4677" fmla="*/ 392099 w 2109280"/>
                <a:gd name="csY4677" fmla="*/ 1961615 h 2230658"/>
                <a:gd name="csX4678" fmla="*/ 392099 w 2109280"/>
                <a:gd name="csY4678" fmla="*/ 1959937 h 2230658"/>
                <a:gd name="csX4679" fmla="*/ 390421 w 2109280"/>
                <a:gd name="csY4679" fmla="*/ 1959937 h 2230658"/>
                <a:gd name="csX4680" fmla="*/ 390421 w 2109280"/>
                <a:gd name="csY4680" fmla="*/ 1957700 h 2230658"/>
                <a:gd name="csX4681" fmla="*/ 388743 w 2109280"/>
                <a:gd name="csY4681" fmla="*/ 1957700 h 2230658"/>
                <a:gd name="csX4682" fmla="*/ 388743 w 2109280"/>
                <a:gd name="csY4682" fmla="*/ 1956022 h 2230658"/>
                <a:gd name="csX4683" fmla="*/ 387065 w 2109280"/>
                <a:gd name="csY4683" fmla="*/ 1956022 h 2230658"/>
                <a:gd name="csX4684" fmla="*/ 387065 w 2109280"/>
                <a:gd name="csY4684" fmla="*/ 1952666 h 2230658"/>
                <a:gd name="csX4685" fmla="*/ 388743 w 2109280"/>
                <a:gd name="csY4685" fmla="*/ 1952666 h 2230658"/>
                <a:gd name="csX4686" fmla="*/ 388743 w 2109280"/>
                <a:gd name="csY4686" fmla="*/ 1949309 h 2230658"/>
                <a:gd name="csX4687" fmla="*/ 392099 w 2109280"/>
                <a:gd name="csY4687" fmla="*/ 1949309 h 2230658"/>
                <a:gd name="csX4688" fmla="*/ 392099 w 2109280"/>
                <a:gd name="csY4688" fmla="*/ 1945394 h 2230658"/>
                <a:gd name="csX4689" fmla="*/ 390421 w 2109280"/>
                <a:gd name="csY4689" fmla="*/ 1945394 h 2230658"/>
                <a:gd name="csX4690" fmla="*/ 390421 w 2109280"/>
                <a:gd name="csY4690" fmla="*/ 1943716 h 2230658"/>
                <a:gd name="csX4691" fmla="*/ 388743 w 2109280"/>
                <a:gd name="csY4691" fmla="*/ 1943716 h 2230658"/>
                <a:gd name="csX4692" fmla="*/ 388743 w 2109280"/>
                <a:gd name="csY4692" fmla="*/ 1942038 h 2230658"/>
                <a:gd name="csX4693" fmla="*/ 387065 w 2109280"/>
                <a:gd name="csY4693" fmla="*/ 1942038 h 2230658"/>
                <a:gd name="csX4694" fmla="*/ 387065 w 2109280"/>
                <a:gd name="csY4694" fmla="*/ 1943716 h 2230658"/>
                <a:gd name="csX4695" fmla="*/ 379794 w 2109280"/>
                <a:gd name="csY4695" fmla="*/ 1943716 h 2230658"/>
                <a:gd name="csX4696" fmla="*/ 379794 w 2109280"/>
                <a:gd name="csY4696" fmla="*/ 1942038 h 2230658"/>
                <a:gd name="csX4697" fmla="*/ 381472 w 2109280"/>
                <a:gd name="csY4697" fmla="*/ 1942038 h 2230658"/>
                <a:gd name="csX4698" fmla="*/ 379794 w 2109280"/>
                <a:gd name="csY4698" fmla="*/ 1940360 h 2230658"/>
                <a:gd name="csX4699" fmla="*/ 376438 w 2109280"/>
                <a:gd name="csY4699" fmla="*/ 1940360 h 2230658"/>
                <a:gd name="csX4700" fmla="*/ 376438 w 2109280"/>
                <a:gd name="csY4700" fmla="*/ 1938123 h 2230658"/>
                <a:gd name="csX4701" fmla="*/ 374760 w 2109280"/>
                <a:gd name="csY4701" fmla="*/ 1938123 h 2230658"/>
                <a:gd name="csX4702" fmla="*/ 374760 w 2109280"/>
                <a:gd name="csY4702" fmla="*/ 1936445 h 2230658"/>
                <a:gd name="csX4703" fmla="*/ 372522 w 2109280"/>
                <a:gd name="csY4703" fmla="*/ 1936445 h 2230658"/>
                <a:gd name="csX4704" fmla="*/ 372522 w 2109280"/>
                <a:gd name="csY4704" fmla="*/ 1938123 h 2230658"/>
                <a:gd name="csX4705" fmla="*/ 367488 w 2109280"/>
                <a:gd name="csY4705" fmla="*/ 1938123 h 2230658"/>
                <a:gd name="csX4706" fmla="*/ 367488 w 2109280"/>
                <a:gd name="csY4706" fmla="*/ 1940360 h 2230658"/>
                <a:gd name="csX4707" fmla="*/ 363573 w 2109280"/>
                <a:gd name="csY4707" fmla="*/ 1940360 h 2230658"/>
                <a:gd name="csX4708" fmla="*/ 363908 w 2109280"/>
                <a:gd name="csY4708" fmla="*/ 1935885 h 2230658"/>
                <a:gd name="csX4709" fmla="*/ 360217 w 2109280"/>
                <a:gd name="csY4709" fmla="*/ 1936445 h 2230658"/>
                <a:gd name="csX4710" fmla="*/ 351267 w 2109280"/>
                <a:gd name="csY4710" fmla="*/ 1931410 h 2230658"/>
                <a:gd name="csX4711" fmla="*/ 358539 w 2109280"/>
                <a:gd name="csY4711" fmla="*/ 1931410 h 2230658"/>
                <a:gd name="csX4712" fmla="*/ 358539 w 2109280"/>
                <a:gd name="csY4712" fmla="*/ 1929173 h 2230658"/>
                <a:gd name="csX4713" fmla="*/ 352945 w 2109280"/>
                <a:gd name="csY4713" fmla="*/ 1929173 h 2230658"/>
                <a:gd name="csX4714" fmla="*/ 352945 w 2109280"/>
                <a:gd name="csY4714" fmla="*/ 1924139 h 2230658"/>
                <a:gd name="csX4715" fmla="*/ 346233 w 2109280"/>
                <a:gd name="csY4715" fmla="*/ 1924139 h 2230658"/>
                <a:gd name="csX4716" fmla="*/ 346233 w 2109280"/>
                <a:gd name="csY4716" fmla="*/ 1920783 h 2230658"/>
                <a:gd name="csX4717" fmla="*/ 343996 w 2109280"/>
                <a:gd name="csY4717" fmla="*/ 1920783 h 2230658"/>
                <a:gd name="csX4718" fmla="*/ 343996 w 2109280"/>
                <a:gd name="csY4718" fmla="*/ 1922461 h 2230658"/>
                <a:gd name="csX4719" fmla="*/ 338962 w 2109280"/>
                <a:gd name="csY4719" fmla="*/ 1922461 h 2230658"/>
                <a:gd name="csX4720" fmla="*/ 338962 w 2109280"/>
                <a:gd name="csY4720" fmla="*/ 1920783 h 2230658"/>
                <a:gd name="csX4721" fmla="*/ 335046 w 2109280"/>
                <a:gd name="csY4721" fmla="*/ 1922461 h 2230658"/>
                <a:gd name="csX4722" fmla="*/ 335046 w 2109280"/>
                <a:gd name="csY4722" fmla="*/ 1922461 h 2230658"/>
                <a:gd name="csX4723" fmla="*/ 335046 w 2109280"/>
                <a:gd name="csY4723" fmla="*/ 1924139 h 2230658"/>
                <a:gd name="csX4724" fmla="*/ 331690 w 2109280"/>
                <a:gd name="csY4724" fmla="*/ 1924139 h 2230658"/>
                <a:gd name="csX4725" fmla="*/ 331690 w 2109280"/>
                <a:gd name="csY4725" fmla="*/ 1922461 h 2230658"/>
                <a:gd name="csX4726" fmla="*/ 326097 w 2109280"/>
                <a:gd name="csY4726" fmla="*/ 1922461 h 2230658"/>
                <a:gd name="csX4727" fmla="*/ 326097 w 2109280"/>
                <a:gd name="csY4727" fmla="*/ 1920783 h 2230658"/>
                <a:gd name="csX4728" fmla="*/ 324419 w 2109280"/>
                <a:gd name="csY4728" fmla="*/ 1920783 h 2230658"/>
                <a:gd name="csX4729" fmla="*/ 322741 w 2109280"/>
                <a:gd name="csY4729" fmla="*/ 1918546 h 2230658"/>
                <a:gd name="csX4730" fmla="*/ 322741 w 2109280"/>
                <a:gd name="csY4730" fmla="*/ 1918546 h 2230658"/>
                <a:gd name="csX4731" fmla="*/ 321063 w 2109280"/>
                <a:gd name="csY4731" fmla="*/ 1916868 h 2230658"/>
                <a:gd name="csX4732" fmla="*/ 321063 w 2109280"/>
                <a:gd name="csY4732" fmla="*/ 1915189 h 2230658"/>
                <a:gd name="csX4733" fmla="*/ 322741 w 2109280"/>
                <a:gd name="csY4733" fmla="*/ 1915189 h 2230658"/>
                <a:gd name="csX4734" fmla="*/ 324419 w 2109280"/>
                <a:gd name="csY4734" fmla="*/ 1913512 h 2230658"/>
                <a:gd name="csX4735" fmla="*/ 326097 w 2109280"/>
                <a:gd name="csY4735" fmla="*/ 1913512 h 2230658"/>
                <a:gd name="csX4736" fmla="*/ 326097 w 2109280"/>
                <a:gd name="csY4736" fmla="*/ 1911833 h 2230658"/>
                <a:gd name="csX4737" fmla="*/ 321063 w 2109280"/>
                <a:gd name="csY4737" fmla="*/ 1911833 h 2230658"/>
                <a:gd name="csX4738" fmla="*/ 319385 w 2109280"/>
                <a:gd name="csY4738" fmla="*/ 1913512 h 2230658"/>
                <a:gd name="csX4739" fmla="*/ 317707 w 2109280"/>
                <a:gd name="csY4739" fmla="*/ 1913512 h 2230658"/>
                <a:gd name="csX4740" fmla="*/ 317707 w 2109280"/>
                <a:gd name="csY4740" fmla="*/ 1911833 h 2230658"/>
                <a:gd name="csX4741" fmla="*/ 315469 w 2109280"/>
                <a:gd name="csY4741" fmla="*/ 1911833 h 2230658"/>
                <a:gd name="csX4742" fmla="*/ 315469 w 2109280"/>
                <a:gd name="csY4742" fmla="*/ 1907918 h 2230658"/>
                <a:gd name="csX4743" fmla="*/ 317707 w 2109280"/>
                <a:gd name="csY4743" fmla="*/ 1907918 h 2230658"/>
                <a:gd name="csX4744" fmla="*/ 317707 w 2109280"/>
                <a:gd name="csY4744" fmla="*/ 1906240 h 2230658"/>
                <a:gd name="csX4745" fmla="*/ 321063 w 2109280"/>
                <a:gd name="csY4745" fmla="*/ 1906240 h 2230658"/>
                <a:gd name="csX4746" fmla="*/ 319385 w 2109280"/>
                <a:gd name="csY4746" fmla="*/ 1906240 h 2230658"/>
                <a:gd name="csX4747" fmla="*/ 321063 w 2109280"/>
                <a:gd name="csY4747" fmla="*/ 1906240 h 2230658"/>
                <a:gd name="csX4748" fmla="*/ 321063 w 2109280"/>
                <a:gd name="csY4748" fmla="*/ 1904562 h 2230658"/>
                <a:gd name="csX4749" fmla="*/ 315469 w 2109280"/>
                <a:gd name="csY4749" fmla="*/ 1906240 h 2230658"/>
                <a:gd name="csX4750" fmla="*/ 315469 w 2109280"/>
                <a:gd name="csY4750" fmla="*/ 1902884 h 2230658"/>
                <a:gd name="csX4751" fmla="*/ 319385 w 2109280"/>
                <a:gd name="csY4751" fmla="*/ 1902884 h 2230658"/>
                <a:gd name="csX4752" fmla="*/ 319385 w 2109280"/>
                <a:gd name="csY4752" fmla="*/ 1900647 h 2230658"/>
                <a:gd name="csX4753" fmla="*/ 321063 w 2109280"/>
                <a:gd name="csY4753" fmla="*/ 1900647 h 2230658"/>
                <a:gd name="csX4754" fmla="*/ 321063 w 2109280"/>
                <a:gd name="csY4754" fmla="*/ 1898969 h 2230658"/>
                <a:gd name="csX4755" fmla="*/ 322741 w 2109280"/>
                <a:gd name="csY4755" fmla="*/ 1897291 h 2230658"/>
                <a:gd name="csX4756" fmla="*/ 322741 w 2109280"/>
                <a:gd name="csY4756" fmla="*/ 1895612 h 2230658"/>
                <a:gd name="csX4757" fmla="*/ 324419 w 2109280"/>
                <a:gd name="csY4757" fmla="*/ 1893935 h 2230658"/>
                <a:gd name="csX4758" fmla="*/ 324419 w 2109280"/>
                <a:gd name="csY4758" fmla="*/ 1892256 h 2230658"/>
                <a:gd name="csX4759" fmla="*/ 322741 w 2109280"/>
                <a:gd name="csY4759" fmla="*/ 1892256 h 2230658"/>
                <a:gd name="csX4760" fmla="*/ 319385 w 2109280"/>
                <a:gd name="csY4760" fmla="*/ 1895612 h 2230658"/>
                <a:gd name="csX4761" fmla="*/ 319385 w 2109280"/>
                <a:gd name="csY4761" fmla="*/ 1897291 h 2230658"/>
                <a:gd name="csX4762" fmla="*/ 315469 w 2109280"/>
                <a:gd name="csY4762" fmla="*/ 1897291 h 2230658"/>
                <a:gd name="csX4763" fmla="*/ 315469 w 2109280"/>
                <a:gd name="csY4763" fmla="*/ 1893935 h 2230658"/>
                <a:gd name="csX4764" fmla="*/ 315469 w 2109280"/>
                <a:gd name="csY4764" fmla="*/ 1893935 h 2230658"/>
                <a:gd name="csX4765" fmla="*/ 315469 w 2109280"/>
                <a:gd name="csY4765" fmla="*/ 1892256 h 2230658"/>
                <a:gd name="csX4766" fmla="*/ 313791 w 2109280"/>
                <a:gd name="csY4766" fmla="*/ 1886663 h 2230658"/>
                <a:gd name="csX4767" fmla="*/ 315469 w 2109280"/>
                <a:gd name="csY4767" fmla="*/ 1881070 h 2230658"/>
                <a:gd name="csX4768" fmla="*/ 317707 w 2109280"/>
                <a:gd name="csY4768" fmla="*/ 1881070 h 2230658"/>
                <a:gd name="csX4769" fmla="*/ 317707 w 2109280"/>
                <a:gd name="csY4769" fmla="*/ 1879392 h 2230658"/>
                <a:gd name="csX4770" fmla="*/ 319385 w 2109280"/>
                <a:gd name="csY4770" fmla="*/ 1877714 h 2230658"/>
                <a:gd name="csX4771" fmla="*/ 317707 w 2109280"/>
                <a:gd name="csY4771" fmla="*/ 1877714 h 2230658"/>
                <a:gd name="csX4772" fmla="*/ 319385 w 2109280"/>
                <a:gd name="csY4772" fmla="*/ 1876035 h 2230658"/>
                <a:gd name="csX4773" fmla="*/ 319385 w 2109280"/>
                <a:gd name="csY4773" fmla="*/ 1874358 h 2230658"/>
                <a:gd name="csX4774" fmla="*/ 322741 w 2109280"/>
                <a:gd name="csY4774" fmla="*/ 1874358 h 2230658"/>
                <a:gd name="csX4775" fmla="*/ 322741 w 2109280"/>
                <a:gd name="csY4775" fmla="*/ 1872120 h 2230658"/>
                <a:gd name="csX4776" fmla="*/ 324419 w 2109280"/>
                <a:gd name="csY4776" fmla="*/ 1872120 h 2230658"/>
                <a:gd name="csX4777" fmla="*/ 324419 w 2109280"/>
                <a:gd name="csY4777" fmla="*/ 1870442 h 2230658"/>
                <a:gd name="csX4778" fmla="*/ 328334 w 2109280"/>
                <a:gd name="csY4778" fmla="*/ 1870442 h 2230658"/>
                <a:gd name="csX4779" fmla="*/ 328334 w 2109280"/>
                <a:gd name="csY4779" fmla="*/ 1868764 h 2230658"/>
                <a:gd name="csX4780" fmla="*/ 335046 w 2109280"/>
                <a:gd name="csY4780" fmla="*/ 1868764 h 2230658"/>
                <a:gd name="csX4781" fmla="*/ 335046 w 2109280"/>
                <a:gd name="csY4781" fmla="*/ 1865408 h 2230658"/>
                <a:gd name="csX4782" fmla="*/ 330012 w 2109280"/>
                <a:gd name="csY4782" fmla="*/ 1865408 h 2230658"/>
                <a:gd name="csX4783" fmla="*/ 328334 w 2109280"/>
                <a:gd name="csY4783" fmla="*/ 1863730 h 2230658"/>
                <a:gd name="csX4784" fmla="*/ 330012 w 2109280"/>
                <a:gd name="csY4784" fmla="*/ 1863730 h 2230658"/>
                <a:gd name="csX4785" fmla="*/ 330012 w 2109280"/>
                <a:gd name="csY4785" fmla="*/ 1861493 h 2230658"/>
                <a:gd name="csX4786" fmla="*/ 326097 w 2109280"/>
                <a:gd name="csY4786" fmla="*/ 1861493 h 2230658"/>
                <a:gd name="csX4787" fmla="*/ 326097 w 2109280"/>
                <a:gd name="csY4787" fmla="*/ 1863730 h 2230658"/>
                <a:gd name="csX4788" fmla="*/ 322741 w 2109280"/>
                <a:gd name="csY4788" fmla="*/ 1863730 h 2230658"/>
                <a:gd name="csX4789" fmla="*/ 322741 w 2109280"/>
                <a:gd name="csY4789" fmla="*/ 1865408 h 2230658"/>
                <a:gd name="csX4790" fmla="*/ 321063 w 2109280"/>
                <a:gd name="csY4790" fmla="*/ 1865408 h 2230658"/>
                <a:gd name="csX4791" fmla="*/ 321063 w 2109280"/>
                <a:gd name="csY4791" fmla="*/ 1868764 h 2230658"/>
                <a:gd name="csX4792" fmla="*/ 315469 w 2109280"/>
                <a:gd name="csY4792" fmla="*/ 1868764 h 2230658"/>
                <a:gd name="csX4793" fmla="*/ 315469 w 2109280"/>
                <a:gd name="csY4793" fmla="*/ 1870442 h 2230658"/>
                <a:gd name="csX4794" fmla="*/ 313791 w 2109280"/>
                <a:gd name="csY4794" fmla="*/ 1870442 h 2230658"/>
                <a:gd name="csX4795" fmla="*/ 313791 w 2109280"/>
                <a:gd name="csY4795" fmla="*/ 1868764 h 2230658"/>
                <a:gd name="csX4796" fmla="*/ 312113 w 2109280"/>
                <a:gd name="csY4796" fmla="*/ 1868764 h 2230658"/>
                <a:gd name="csX4797" fmla="*/ 312113 w 2109280"/>
                <a:gd name="csY4797" fmla="*/ 1867086 h 2230658"/>
                <a:gd name="csX4798" fmla="*/ 310435 w 2109280"/>
                <a:gd name="csY4798" fmla="*/ 1867086 h 2230658"/>
                <a:gd name="csX4799" fmla="*/ 310435 w 2109280"/>
                <a:gd name="csY4799" fmla="*/ 1865408 h 2230658"/>
                <a:gd name="csX4800" fmla="*/ 308757 w 2109280"/>
                <a:gd name="csY4800" fmla="*/ 1865408 h 2230658"/>
                <a:gd name="csX4801" fmla="*/ 308757 w 2109280"/>
                <a:gd name="csY4801" fmla="*/ 1861493 h 2230658"/>
                <a:gd name="csX4802" fmla="*/ 306520 w 2109280"/>
                <a:gd name="csY4802" fmla="*/ 1861493 h 2230658"/>
                <a:gd name="csX4803" fmla="*/ 306520 w 2109280"/>
                <a:gd name="csY4803" fmla="*/ 1863730 h 2230658"/>
                <a:gd name="csX4804" fmla="*/ 304842 w 2109280"/>
                <a:gd name="csY4804" fmla="*/ 1865408 h 2230658"/>
                <a:gd name="csX4805" fmla="*/ 304842 w 2109280"/>
                <a:gd name="csY4805" fmla="*/ 1868764 h 2230658"/>
                <a:gd name="csX4806" fmla="*/ 301486 w 2109280"/>
                <a:gd name="csY4806" fmla="*/ 1868764 h 2230658"/>
                <a:gd name="csX4807" fmla="*/ 303164 w 2109280"/>
                <a:gd name="csY4807" fmla="*/ 1867086 h 2230658"/>
                <a:gd name="csX4808" fmla="*/ 303164 w 2109280"/>
                <a:gd name="csY4808" fmla="*/ 1865408 h 2230658"/>
                <a:gd name="csX4809" fmla="*/ 303164 w 2109280"/>
                <a:gd name="csY4809" fmla="*/ 1865408 h 2230658"/>
                <a:gd name="csX4810" fmla="*/ 303164 w 2109280"/>
                <a:gd name="csY4810" fmla="*/ 1863730 h 2230658"/>
                <a:gd name="csX4811" fmla="*/ 304842 w 2109280"/>
                <a:gd name="csY4811" fmla="*/ 1852543 h 2230658"/>
                <a:gd name="csX4812" fmla="*/ 306520 w 2109280"/>
                <a:gd name="csY4812" fmla="*/ 1852543 h 2230658"/>
                <a:gd name="csX4813" fmla="*/ 306520 w 2109280"/>
                <a:gd name="csY4813" fmla="*/ 1850865 h 2230658"/>
                <a:gd name="csX4814" fmla="*/ 308757 w 2109280"/>
                <a:gd name="csY4814" fmla="*/ 1850865 h 2230658"/>
                <a:gd name="csX4815" fmla="*/ 308757 w 2109280"/>
                <a:gd name="csY4815" fmla="*/ 1847509 h 2230658"/>
                <a:gd name="csX4816" fmla="*/ 304842 w 2109280"/>
                <a:gd name="csY4816" fmla="*/ 1845831 h 2230658"/>
                <a:gd name="csX4817" fmla="*/ 304842 w 2109280"/>
                <a:gd name="csY4817" fmla="*/ 1847509 h 2230658"/>
                <a:gd name="csX4818" fmla="*/ 299808 w 2109280"/>
                <a:gd name="csY4818" fmla="*/ 1847509 h 2230658"/>
                <a:gd name="csX4819" fmla="*/ 299808 w 2109280"/>
                <a:gd name="csY4819" fmla="*/ 1845831 h 2230658"/>
                <a:gd name="csX4820" fmla="*/ 297570 w 2109280"/>
                <a:gd name="csY4820" fmla="*/ 1845831 h 2230658"/>
                <a:gd name="csX4821" fmla="*/ 295892 w 2109280"/>
                <a:gd name="csY4821" fmla="*/ 1835204 h 2230658"/>
                <a:gd name="csX4822" fmla="*/ 295892 w 2109280"/>
                <a:gd name="csY4822" fmla="*/ 1832966 h 2230658"/>
                <a:gd name="csX4823" fmla="*/ 294214 w 2109280"/>
                <a:gd name="csY4823" fmla="*/ 1832966 h 2230658"/>
                <a:gd name="csX4824" fmla="*/ 295892 w 2109280"/>
                <a:gd name="csY4824" fmla="*/ 1832966 h 2230658"/>
                <a:gd name="csX4825" fmla="*/ 292536 w 2109280"/>
                <a:gd name="csY4825" fmla="*/ 1832966 h 2230658"/>
                <a:gd name="csX4826" fmla="*/ 290858 w 2109280"/>
                <a:gd name="csY4826" fmla="*/ 1829610 h 2230658"/>
                <a:gd name="csX4827" fmla="*/ 288621 w 2109280"/>
                <a:gd name="csY4827" fmla="*/ 1827932 h 2230658"/>
                <a:gd name="csX4828" fmla="*/ 288621 w 2109280"/>
                <a:gd name="csY4828" fmla="*/ 1822339 h 2230658"/>
                <a:gd name="csX4829" fmla="*/ 286943 w 2109280"/>
                <a:gd name="csY4829" fmla="*/ 1822339 h 2230658"/>
                <a:gd name="csX4830" fmla="*/ 286943 w 2109280"/>
                <a:gd name="csY4830" fmla="*/ 1818983 h 2230658"/>
                <a:gd name="csX4831" fmla="*/ 290858 w 2109280"/>
                <a:gd name="csY4831" fmla="*/ 1818983 h 2230658"/>
                <a:gd name="csX4832" fmla="*/ 290858 w 2109280"/>
                <a:gd name="csY4832" fmla="*/ 1817304 h 2230658"/>
                <a:gd name="csX4833" fmla="*/ 290858 w 2109280"/>
                <a:gd name="csY4833" fmla="*/ 1817304 h 2230658"/>
                <a:gd name="csX4834" fmla="*/ 290858 w 2109280"/>
                <a:gd name="csY4834" fmla="*/ 1811711 h 2230658"/>
                <a:gd name="csX4835" fmla="*/ 292536 w 2109280"/>
                <a:gd name="csY4835" fmla="*/ 1811711 h 2230658"/>
                <a:gd name="csX4836" fmla="*/ 290858 w 2109280"/>
                <a:gd name="csY4836" fmla="*/ 1810033 h 2230658"/>
                <a:gd name="csX4837" fmla="*/ 294214 w 2109280"/>
                <a:gd name="csY4837" fmla="*/ 1806677 h 2230658"/>
                <a:gd name="csX4838" fmla="*/ 295892 w 2109280"/>
                <a:gd name="csY4838" fmla="*/ 1806677 h 2230658"/>
                <a:gd name="csX4839" fmla="*/ 295892 w 2109280"/>
                <a:gd name="csY4839" fmla="*/ 1799406 h 2230658"/>
                <a:gd name="csX4840" fmla="*/ 294214 w 2109280"/>
                <a:gd name="csY4840" fmla="*/ 1799406 h 2230658"/>
                <a:gd name="csX4841" fmla="*/ 294214 w 2109280"/>
                <a:gd name="csY4841" fmla="*/ 1801084 h 2230658"/>
                <a:gd name="csX4842" fmla="*/ 292536 w 2109280"/>
                <a:gd name="csY4842" fmla="*/ 1802762 h 2230658"/>
                <a:gd name="csX4843" fmla="*/ 292536 w 2109280"/>
                <a:gd name="csY4843" fmla="*/ 1804440 h 2230658"/>
                <a:gd name="csX4844" fmla="*/ 290858 w 2109280"/>
                <a:gd name="csY4844" fmla="*/ 1804440 h 2230658"/>
                <a:gd name="csX4845" fmla="*/ 290858 w 2109280"/>
                <a:gd name="csY4845" fmla="*/ 1806677 h 2230658"/>
                <a:gd name="csX4846" fmla="*/ 286943 w 2109280"/>
                <a:gd name="csY4846" fmla="*/ 1806677 h 2230658"/>
                <a:gd name="csX4847" fmla="*/ 286943 w 2109280"/>
                <a:gd name="csY4847" fmla="*/ 1810033 h 2230658"/>
                <a:gd name="csX4848" fmla="*/ 285265 w 2109280"/>
                <a:gd name="csY4848" fmla="*/ 1810033 h 2230658"/>
                <a:gd name="csX4849" fmla="*/ 285265 w 2109280"/>
                <a:gd name="csY4849" fmla="*/ 1811711 h 2230658"/>
                <a:gd name="csX4850" fmla="*/ 281909 w 2109280"/>
                <a:gd name="csY4850" fmla="*/ 1811711 h 2230658"/>
                <a:gd name="csX4851" fmla="*/ 281909 w 2109280"/>
                <a:gd name="csY4851" fmla="*/ 1815067 h 2230658"/>
                <a:gd name="csX4852" fmla="*/ 280231 w 2109280"/>
                <a:gd name="csY4852" fmla="*/ 1815067 h 2230658"/>
                <a:gd name="csX4853" fmla="*/ 280231 w 2109280"/>
                <a:gd name="csY4853" fmla="*/ 1824017 h 2230658"/>
                <a:gd name="csX4854" fmla="*/ 277993 w 2109280"/>
                <a:gd name="csY4854" fmla="*/ 1824017 h 2230658"/>
                <a:gd name="csX4855" fmla="*/ 277993 w 2109280"/>
                <a:gd name="csY4855" fmla="*/ 1822339 h 2230658"/>
                <a:gd name="csX4856" fmla="*/ 274637 w 2109280"/>
                <a:gd name="csY4856" fmla="*/ 1822339 h 2230658"/>
                <a:gd name="csX4857" fmla="*/ 274637 w 2109280"/>
                <a:gd name="csY4857" fmla="*/ 1820661 h 2230658"/>
                <a:gd name="csX4858" fmla="*/ 272959 w 2109280"/>
                <a:gd name="csY4858" fmla="*/ 1820661 h 2230658"/>
                <a:gd name="csX4859" fmla="*/ 272959 w 2109280"/>
                <a:gd name="csY4859" fmla="*/ 1817304 h 2230658"/>
                <a:gd name="csX4860" fmla="*/ 269044 w 2109280"/>
                <a:gd name="csY4860" fmla="*/ 1817304 h 2230658"/>
                <a:gd name="csX4861" fmla="*/ 269044 w 2109280"/>
                <a:gd name="csY4861" fmla="*/ 1813389 h 2230658"/>
                <a:gd name="csX4862" fmla="*/ 267366 w 2109280"/>
                <a:gd name="csY4862" fmla="*/ 1813389 h 2230658"/>
                <a:gd name="csX4863" fmla="*/ 267366 w 2109280"/>
                <a:gd name="csY4863" fmla="*/ 1810033 h 2230658"/>
                <a:gd name="csX4864" fmla="*/ 264010 w 2109280"/>
                <a:gd name="csY4864" fmla="*/ 1810033 h 2230658"/>
                <a:gd name="csX4865" fmla="*/ 264010 w 2109280"/>
                <a:gd name="csY4865" fmla="*/ 1806677 h 2230658"/>
                <a:gd name="csX4866" fmla="*/ 262332 w 2109280"/>
                <a:gd name="csY4866" fmla="*/ 1806677 h 2230658"/>
                <a:gd name="csX4867" fmla="*/ 262332 w 2109280"/>
                <a:gd name="csY4867" fmla="*/ 1804440 h 2230658"/>
                <a:gd name="csX4868" fmla="*/ 260654 w 2109280"/>
                <a:gd name="csY4868" fmla="*/ 1804440 h 2230658"/>
                <a:gd name="csX4869" fmla="*/ 260654 w 2109280"/>
                <a:gd name="csY4869" fmla="*/ 1795490 h 2230658"/>
                <a:gd name="csX4870" fmla="*/ 265688 w 2109280"/>
                <a:gd name="csY4870" fmla="*/ 1792134 h 2230658"/>
                <a:gd name="csX4871" fmla="*/ 267366 w 2109280"/>
                <a:gd name="csY4871" fmla="*/ 1792134 h 2230658"/>
                <a:gd name="csX4872" fmla="*/ 267366 w 2109280"/>
                <a:gd name="csY4872" fmla="*/ 1790456 h 2230658"/>
                <a:gd name="csX4873" fmla="*/ 264010 w 2109280"/>
                <a:gd name="csY4873" fmla="*/ 1790456 h 2230658"/>
                <a:gd name="csX4874" fmla="*/ 262332 w 2109280"/>
                <a:gd name="csY4874" fmla="*/ 1792134 h 2230658"/>
                <a:gd name="csX4875" fmla="*/ 258416 w 2109280"/>
                <a:gd name="csY4875" fmla="*/ 1793812 h 2230658"/>
                <a:gd name="csX4876" fmla="*/ 258416 w 2109280"/>
                <a:gd name="csY4876" fmla="*/ 1792134 h 2230658"/>
                <a:gd name="csX4877" fmla="*/ 255060 w 2109280"/>
                <a:gd name="csY4877" fmla="*/ 1792134 h 2230658"/>
                <a:gd name="csX4878" fmla="*/ 255060 w 2109280"/>
                <a:gd name="csY4878" fmla="*/ 1790456 h 2230658"/>
                <a:gd name="csX4879" fmla="*/ 256738 w 2109280"/>
                <a:gd name="csY4879" fmla="*/ 1790456 h 2230658"/>
                <a:gd name="csX4880" fmla="*/ 256738 w 2109280"/>
                <a:gd name="csY4880" fmla="*/ 1784863 h 2230658"/>
                <a:gd name="csX4881" fmla="*/ 255060 w 2109280"/>
                <a:gd name="csY4881" fmla="*/ 1786541 h 2230658"/>
                <a:gd name="csX4882" fmla="*/ 251704 w 2109280"/>
                <a:gd name="csY4882" fmla="*/ 1786541 h 2230658"/>
                <a:gd name="csX4883" fmla="*/ 251704 w 2109280"/>
                <a:gd name="csY4883" fmla="*/ 1781507 h 2230658"/>
                <a:gd name="csX4884" fmla="*/ 251704 w 2109280"/>
                <a:gd name="csY4884" fmla="*/ 1781507 h 2230658"/>
                <a:gd name="csX4885" fmla="*/ 251704 w 2109280"/>
                <a:gd name="csY4885" fmla="*/ 1775913 h 2230658"/>
                <a:gd name="csX4886" fmla="*/ 255060 w 2109280"/>
                <a:gd name="csY4886" fmla="*/ 1775913 h 2230658"/>
                <a:gd name="csX4887" fmla="*/ 255060 w 2109280"/>
                <a:gd name="csY4887" fmla="*/ 1774235 h 2230658"/>
                <a:gd name="csX4888" fmla="*/ 253382 w 2109280"/>
                <a:gd name="csY4888" fmla="*/ 1774235 h 2230658"/>
                <a:gd name="csX4889" fmla="*/ 253382 w 2109280"/>
                <a:gd name="csY4889" fmla="*/ 1772557 h 2230658"/>
                <a:gd name="csX4890" fmla="*/ 255060 w 2109280"/>
                <a:gd name="csY4890" fmla="*/ 1772557 h 2230658"/>
                <a:gd name="csX4891" fmla="*/ 255060 w 2109280"/>
                <a:gd name="csY4891" fmla="*/ 1770879 h 2230658"/>
                <a:gd name="csX4892" fmla="*/ 256738 w 2109280"/>
                <a:gd name="csY4892" fmla="*/ 1770879 h 2230658"/>
                <a:gd name="csX4893" fmla="*/ 256738 w 2109280"/>
                <a:gd name="csY4893" fmla="*/ 1769201 h 2230658"/>
                <a:gd name="csX4894" fmla="*/ 258416 w 2109280"/>
                <a:gd name="csY4894" fmla="*/ 1769201 h 2230658"/>
                <a:gd name="csX4895" fmla="*/ 258416 w 2109280"/>
                <a:gd name="csY4895" fmla="*/ 1766964 h 2230658"/>
                <a:gd name="csX4896" fmla="*/ 260654 w 2109280"/>
                <a:gd name="csY4896" fmla="*/ 1766964 h 2230658"/>
                <a:gd name="csX4897" fmla="*/ 260654 w 2109280"/>
                <a:gd name="csY4897" fmla="*/ 1763608 h 2230658"/>
                <a:gd name="csX4898" fmla="*/ 260654 w 2109280"/>
                <a:gd name="csY4898" fmla="*/ 1763608 h 2230658"/>
                <a:gd name="csX4899" fmla="*/ 260654 w 2109280"/>
                <a:gd name="csY4899" fmla="*/ 1761930 h 2230658"/>
                <a:gd name="csX4900" fmla="*/ 265688 w 2109280"/>
                <a:gd name="csY4900" fmla="*/ 1761930 h 2230658"/>
                <a:gd name="csX4901" fmla="*/ 265688 w 2109280"/>
                <a:gd name="csY4901" fmla="*/ 1760252 h 2230658"/>
                <a:gd name="csX4902" fmla="*/ 271281 w 2109280"/>
                <a:gd name="csY4902" fmla="*/ 1760252 h 2230658"/>
                <a:gd name="csX4903" fmla="*/ 271281 w 2109280"/>
                <a:gd name="csY4903" fmla="*/ 1758014 h 2230658"/>
                <a:gd name="csX4904" fmla="*/ 264010 w 2109280"/>
                <a:gd name="csY4904" fmla="*/ 1758014 h 2230658"/>
                <a:gd name="csX4905" fmla="*/ 265688 w 2109280"/>
                <a:gd name="csY4905" fmla="*/ 1752980 h 2230658"/>
                <a:gd name="csX4906" fmla="*/ 262332 w 2109280"/>
                <a:gd name="csY4906" fmla="*/ 1749624 h 2230658"/>
                <a:gd name="csX4907" fmla="*/ 260654 w 2109280"/>
                <a:gd name="csY4907" fmla="*/ 1738437 h 2230658"/>
                <a:gd name="csX4908" fmla="*/ 260654 w 2109280"/>
                <a:gd name="csY4908" fmla="*/ 1724454 h 2230658"/>
                <a:gd name="csX4909" fmla="*/ 262332 w 2109280"/>
                <a:gd name="csY4909" fmla="*/ 1722776 h 2230658"/>
                <a:gd name="csX4910" fmla="*/ 260654 w 2109280"/>
                <a:gd name="csY4910" fmla="*/ 1712148 h 2230658"/>
                <a:gd name="csX4911" fmla="*/ 256738 w 2109280"/>
                <a:gd name="csY4911" fmla="*/ 1713826 h 2230658"/>
                <a:gd name="csX4912" fmla="*/ 255060 w 2109280"/>
                <a:gd name="csY4912" fmla="*/ 1709911 h 2230658"/>
                <a:gd name="csX4913" fmla="*/ 251704 w 2109280"/>
                <a:gd name="csY4913" fmla="*/ 1709911 h 2230658"/>
                <a:gd name="csX4914" fmla="*/ 251704 w 2109280"/>
                <a:gd name="csY4914" fmla="*/ 1706555 h 2230658"/>
                <a:gd name="csX4915" fmla="*/ 249467 w 2109280"/>
                <a:gd name="csY4915" fmla="*/ 1706555 h 2230658"/>
                <a:gd name="csX4916" fmla="*/ 244433 w 2109280"/>
                <a:gd name="csY4916" fmla="*/ 1703199 h 2230658"/>
                <a:gd name="csX4917" fmla="*/ 244433 w 2109280"/>
                <a:gd name="csY4917" fmla="*/ 1700961 h 2230658"/>
                <a:gd name="csX4918" fmla="*/ 233805 w 2109280"/>
                <a:gd name="csY4918" fmla="*/ 1697605 h 2230658"/>
                <a:gd name="csX4919" fmla="*/ 224856 w 2109280"/>
                <a:gd name="csY4919" fmla="*/ 1690334 h 2230658"/>
                <a:gd name="csX4920" fmla="*/ 219262 w 2109280"/>
                <a:gd name="csY4920" fmla="*/ 1690334 h 2230658"/>
                <a:gd name="csX4921" fmla="*/ 219262 w 2109280"/>
                <a:gd name="csY4921" fmla="*/ 1686978 h 2230658"/>
                <a:gd name="csX4922" fmla="*/ 217584 w 2109280"/>
                <a:gd name="csY4922" fmla="*/ 1685300 h 2230658"/>
                <a:gd name="csX4923" fmla="*/ 217584 w 2109280"/>
                <a:gd name="csY4923" fmla="*/ 1681384 h 2230658"/>
                <a:gd name="csX4924" fmla="*/ 211991 w 2109280"/>
                <a:gd name="csY4924" fmla="*/ 1679706 h 2230658"/>
                <a:gd name="csX4925" fmla="*/ 214228 w 2109280"/>
                <a:gd name="csY4925" fmla="*/ 1672435 h 2230658"/>
                <a:gd name="csX4926" fmla="*/ 206957 w 2109280"/>
                <a:gd name="csY4926" fmla="*/ 1669079 h 2230658"/>
                <a:gd name="csX4927" fmla="*/ 198007 w 2109280"/>
                <a:gd name="csY4927" fmla="*/ 1646146 h 2230658"/>
                <a:gd name="csX4928" fmla="*/ 194651 w 2109280"/>
                <a:gd name="csY4928" fmla="*/ 1637196 h 2230658"/>
                <a:gd name="csX4929" fmla="*/ 187380 w 2109280"/>
                <a:gd name="csY4929" fmla="*/ 1620975 h 2230658"/>
                <a:gd name="csX4930" fmla="*/ 185702 w 2109280"/>
                <a:gd name="csY4930" fmla="*/ 1620975 h 2230658"/>
                <a:gd name="csX4931" fmla="*/ 180108 w 2109280"/>
                <a:gd name="csY4931" fmla="*/ 1610348 h 2230658"/>
                <a:gd name="csX4932" fmla="*/ 181786 w 2109280"/>
                <a:gd name="csY4932" fmla="*/ 1610348 h 2230658"/>
                <a:gd name="csX4933" fmla="*/ 176752 w 2109280"/>
                <a:gd name="csY4933" fmla="*/ 1603076 h 2230658"/>
                <a:gd name="csX4934" fmla="*/ 175074 w 2109280"/>
                <a:gd name="csY4934" fmla="*/ 1603076 h 2230658"/>
                <a:gd name="csX4935" fmla="*/ 171159 w 2109280"/>
                <a:gd name="csY4935" fmla="*/ 1595805 h 2230658"/>
                <a:gd name="csX4936" fmla="*/ 160531 w 2109280"/>
                <a:gd name="csY4936" fmla="*/ 1590771 h 2230658"/>
                <a:gd name="csX4937" fmla="*/ 158853 w 2109280"/>
                <a:gd name="csY4937" fmla="*/ 1586855 h 2230658"/>
                <a:gd name="csX4938" fmla="*/ 160531 w 2109280"/>
                <a:gd name="csY4938" fmla="*/ 1585177 h 2230658"/>
                <a:gd name="csX4939" fmla="*/ 157175 w 2109280"/>
                <a:gd name="csY4939" fmla="*/ 1583499 h 2230658"/>
                <a:gd name="csX4940" fmla="*/ 157175 w 2109280"/>
                <a:gd name="csY4940" fmla="*/ 1580143 h 2230658"/>
                <a:gd name="csX4941" fmla="*/ 153260 w 2109280"/>
                <a:gd name="csY4941" fmla="*/ 1578465 h 2230658"/>
                <a:gd name="csX4942" fmla="*/ 149904 w 2109280"/>
                <a:gd name="csY4942" fmla="*/ 1572872 h 2230658"/>
                <a:gd name="csX4943" fmla="*/ 144310 w 2109280"/>
                <a:gd name="csY4943" fmla="*/ 1571194 h 2230658"/>
                <a:gd name="csX4944" fmla="*/ 142632 w 2109280"/>
                <a:gd name="csY4944" fmla="*/ 1565600 h 2230658"/>
                <a:gd name="csX4945" fmla="*/ 140954 w 2109280"/>
                <a:gd name="csY4945" fmla="*/ 1563922 h 2230658"/>
                <a:gd name="csX4946" fmla="*/ 140954 w 2109280"/>
                <a:gd name="csY4946" fmla="*/ 1562244 h 2230658"/>
                <a:gd name="csX4947" fmla="*/ 142632 w 2109280"/>
                <a:gd name="csY4947" fmla="*/ 1560566 h 2230658"/>
                <a:gd name="csX4948" fmla="*/ 142632 w 2109280"/>
                <a:gd name="csY4948" fmla="*/ 1556651 h 2230658"/>
                <a:gd name="csX4949" fmla="*/ 140954 w 2109280"/>
                <a:gd name="csY4949" fmla="*/ 1554973 h 2230658"/>
                <a:gd name="csX4950" fmla="*/ 139276 w 2109280"/>
                <a:gd name="csY4950" fmla="*/ 1554973 h 2230658"/>
                <a:gd name="csX4951" fmla="*/ 137598 w 2109280"/>
                <a:gd name="csY4951" fmla="*/ 1553295 h 2230658"/>
                <a:gd name="csX4952" fmla="*/ 137598 w 2109280"/>
                <a:gd name="csY4952" fmla="*/ 1549939 h 2230658"/>
                <a:gd name="csX4953" fmla="*/ 135361 w 2109280"/>
                <a:gd name="csY4953" fmla="*/ 1549939 h 2230658"/>
                <a:gd name="csX4954" fmla="*/ 132005 w 2109280"/>
                <a:gd name="csY4954" fmla="*/ 1546023 h 2230658"/>
                <a:gd name="csX4955" fmla="*/ 121377 w 2109280"/>
                <a:gd name="csY4955" fmla="*/ 1553295 h 2230658"/>
                <a:gd name="csX4956" fmla="*/ 110750 w 2109280"/>
                <a:gd name="csY4956" fmla="*/ 1554973 h 2230658"/>
                <a:gd name="csX4957" fmla="*/ 114106 w 2109280"/>
                <a:gd name="csY4957" fmla="*/ 1556651 h 2230658"/>
                <a:gd name="csX4958" fmla="*/ 112428 w 2109280"/>
                <a:gd name="csY4958" fmla="*/ 1562244 h 2230658"/>
                <a:gd name="csX4959" fmla="*/ 109072 w 2109280"/>
                <a:gd name="csY4959" fmla="*/ 1562244 h 2230658"/>
                <a:gd name="csX4960" fmla="*/ 109072 w 2109280"/>
                <a:gd name="csY4960" fmla="*/ 1571194 h 2230658"/>
                <a:gd name="csX4961" fmla="*/ 106834 w 2109280"/>
                <a:gd name="csY4961" fmla="*/ 1571194 h 2230658"/>
                <a:gd name="csX4962" fmla="*/ 105156 w 2109280"/>
                <a:gd name="csY4962" fmla="*/ 1574550 h 2230658"/>
                <a:gd name="csX4963" fmla="*/ 100122 w 2109280"/>
                <a:gd name="csY4963" fmla="*/ 1574550 h 2230658"/>
                <a:gd name="csX4964" fmla="*/ 97885 w 2109280"/>
                <a:gd name="csY4964" fmla="*/ 1578465 h 2230658"/>
                <a:gd name="csX4965" fmla="*/ 83901 w 2109280"/>
                <a:gd name="csY4965" fmla="*/ 1589093 h 2230658"/>
                <a:gd name="csX4966" fmla="*/ 82223 w 2109280"/>
                <a:gd name="csY4966" fmla="*/ 1578465 h 2230658"/>
                <a:gd name="csX4967" fmla="*/ 82223 w 2109280"/>
                <a:gd name="csY4967" fmla="*/ 1572872 h 2230658"/>
                <a:gd name="csX4968" fmla="*/ 73274 w 2109280"/>
                <a:gd name="csY4968" fmla="*/ 1562244 h 2230658"/>
                <a:gd name="csX4969" fmla="*/ 71596 w 2109280"/>
                <a:gd name="csY4969" fmla="*/ 1562244 h 2230658"/>
                <a:gd name="csX4970" fmla="*/ 57053 w 2109280"/>
                <a:gd name="csY4970" fmla="*/ 1547701 h 2230658"/>
                <a:gd name="csX4971" fmla="*/ 55375 w 2109280"/>
                <a:gd name="csY4971" fmla="*/ 1544345 h 2230658"/>
                <a:gd name="csX4972" fmla="*/ 53697 w 2109280"/>
                <a:gd name="csY4972" fmla="*/ 1538752 h 2230658"/>
                <a:gd name="csX4973" fmla="*/ 46425 w 2109280"/>
                <a:gd name="csY4973" fmla="*/ 1537074 h 2230658"/>
                <a:gd name="csX4974" fmla="*/ 43069 w 2109280"/>
                <a:gd name="csY4974" fmla="*/ 1532040 h 2230658"/>
                <a:gd name="csX4975" fmla="*/ 46425 w 2109280"/>
                <a:gd name="csY4975" fmla="*/ 1519175 h 2230658"/>
                <a:gd name="csX4976" fmla="*/ 30204 w 2109280"/>
                <a:gd name="csY4976" fmla="*/ 1519175 h 2230658"/>
                <a:gd name="csX4977" fmla="*/ 25170 w 2109280"/>
                <a:gd name="csY4977" fmla="*/ 1526446 h 2230658"/>
                <a:gd name="csX4978" fmla="*/ 12306 w 2109280"/>
                <a:gd name="csY4978" fmla="*/ 1521412 h 2230658"/>
                <a:gd name="csX4979" fmla="*/ 12306 w 2109280"/>
                <a:gd name="csY4979" fmla="*/ 1526446 h 2230658"/>
                <a:gd name="csX4980" fmla="*/ 0 w 2109280"/>
                <a:gd name="csY4980" fmla="*/ 1521412 h 2230658"/>
                <a:gd name="csX4981" fmla="*/ 0 w 2109280"/>
                <a:gd name="csY4981" fmla="*/ 987799 h 2230658"/>
                <a:gd name="csX4982" fmla="*/ 1678 w 2109280"/>
                <a:gd name="csY4982" fmla="*/ 990037 h 2230658"/>
                <a:gd name="csX4983" fmla="*/ 5593 w 2109280"/>
                <a:gd name="csY4983" fmla="*/ 990037 h 2230658"/>
                <a:gd name="csX4984" fmla="*/ 7271 w 2109280"/>
                <a:gd name="csY4984" fmla="*/ 991715 h 2230658"/>
                <a:gd name="csX4985" fmla="*/ 30204 w 2109280"/>
                <a:gd name="csY4985" fmla="*/ 991715 h 2230658"/>
                <a:gd name="csX4986" fmla="*/ 30204 w 2109280"/>
                <a:gd name="csY4986" fmla="*/ 993393 h 2230658"/>
                <a:gd name="csX4987" fmla="*/ 32442 w 2109280"/>
                <a:gd name="csY4987" fmla="*/ 993393 h 2230658"/>
                <a:gd name="csX4988" fmla="*/ 34120 w 2109280"/>
                <a:gd name="csY4988" fmla="*/ 995071 h 2230658"/>
                <a:gd name="csX4989" fmla="*/ 34120 w 2109280"/>
                <a:gd name="csY4989" fmla="*/ 996749 h 2230658"/>
                <a:gd name="csX4990" fmla="*/ 35798 w 2109280"/>
                <a:gd name="csY4990" fmla="*/ 996749 h 2230658"/>
                <a:gd name="csX4991" fmla="*/ 35798 w 2109280"/>
                <a:gd name="csY4991" fmla="*/ 995071 h 2230658"/>
                <a:gd name="csX4992" fmla="*/ 39154 w 2109280"/>
                <a:gd name="csY4992" fmla="*/ 995071 h 2230658"/>
                <a:gd name="csX4993" fmla="*/ 39154 w 2109280"/>
                <a:gd name="csY4993" fmla="*/ 996749 h 2230658"/>
                <a:gd name="csX4994" fmla="*/ 40832 w 2109280"/>
                <a:gd name="csY4994" fmla="*/ 996749 h 2230658"/>
                <a:gd name="csX4995" fmla="*/ 40832 w 2109280"/>
                <a:gd name="csY4995" fmla="*/ 998986 h 2230658"/>
                <a:gd name="csX4996" fmla="*/ 44747 w 2109280"/>
                <a:gd name="csY4996" fmla="*/ 998986 h 2230658"/>
                <a:gd name="csX4997" fmla="*/ 44747 w 2109280"/>
                <a:gd name="csY4997" fmla="*/ 1000664 h 2230658"/>
                <a:gd name="csX4998" fmla="*/ 46425 w 2109280"/>
                <a:gd name="csY4998" fmla="*/ 1000664 h 2230658"/>
                <a:gd name="csX4999" fmla="*/ 46425 w 2109280"/>
                <a:gd name="csY4999" fmla="*/ 1004020 h 2230658"/>
                <a:gd name="csX5000" fmla="*/ 48103 w 2109280"/>
                <a:gd name="csY5000" fmla="*/ 1004020 h 2230658"/>
                <a:gd name="csX5001" fmla="*/ 49781 w 2109280"/>
                <a:gd name="csY5001" fmla="*/ 1005698 h 2230658"/>
                <a:gd name="csX5002" fmla="*/ 49781 w 2109280"/>
                <a:gd name="csY5002" fmla="*/ 1005698 h 2230658"/>
                <a:gd name="csX5003" fmla="*/ 53697 w 2109280"/>
                <a:gd name="csY5003" fmla="*/ 1007936 h 2230658"/>
                <a:gd name="csX5004" fmla="*/ 53697 w 2109280"/>
                <a:gd name="csY5004" fmla="*/ 1009614 h 2230658"/>
                <a:gd name="csX5005" fmla="*/ 55375 w 2109280"/>
                <a:gd name="csY5005" fmla="*/ 1009614 h 2230658"/>
                <a:gd name="csX5006" fmla="*/ 55375 w 2109280"/>
                <a:gd name="csY5006" fmla="*/ 1012970 h 2230658"/>
                <a:gd name="csX5007" fmla="*/ 57053 w 2109280"/>
                <a:gd name="csY5007" fmla="*/ 1012970 h 2230658"/>
                <a:gd name="csX5008" fmla="*/ 57053 w 2109280"/>
                <a:gd name="csY5008" fmla="*/ 1014648 h 2230658"/>
                <a:gd name="csX5009" fmla="*/ 58731 w 2109280"/>
                <a:gd name="csY5009" fmla="*/ 1014648 h 2230658"/>
                <a:gd name="csX5010" fmla="*/ 57053 w 2109280"/>
                <a:gd name="csY5010" fmla="*/ 1014648 h 2230658"/>
                <a:gd name="csX5011" fmla="*/ 58731 w 2109280"/>
                <a:gd name="csY5011" fmla="*/ 1014648 h 2230658"/>
                <a:gd name="csX5012" fmla="*/ 58731 w 2109280"/>
                <a:gd name="csY5012" fmla="*/ 1016326 h 2230658"/>
                <a:gd name="csX5013" fmla="*/ 62646 w 2109280"/>
                <a:gd name="csY5013" fmla="*/ 1014648 h 2230658"/>
                <a:gd name="csX5014" fmla="*/ 62646 w 2109280"/>
                <a:gd name="csY5014" fmla="*/ 1012970 h 2230658"/>
                <a:gd name="csX5015" fmla="*/ 64324 w 2109280"/>
                <a:gd name="csY5015" fmla="*/ 1012970 h 2230658"/>
                <a:gd name="csX5016" fmla="*/ 66002 w 2109280"/>
                <a:gd name="csY5016" fmla="*/ 1020241 h 2230658"/>
                <a:gd name="csX5017" fmla="*/ 67680 w 2109280"/>
                <a:gd name="csY5017" fmla="*/ 1021919 h 2230658"/>
                <a:gd name="csX5018" fmla="*/ 67680 w 2109280"/>
                <a:gd name="csY5018" fmla="*/ 1023597 h 2230658"/>
                <a:gd name="csX5019" fmla="*/ 73274 w 2109280"/>
                <a:gd name="csY5019" fmla="*/ 1025275 h 2230658"/>
                <a:gd name="csX5020" fmla="*/ 73274 w 2109280"/>
                <a:gd name="csY5020" fmla="*/ 1027513 h 2230658"/>
                <a:gd name="csX5021" fmla="*/ 76630 w 2109280"/>
                <a:gd name="csY5021" fmla="*/ 1027513 h 2230658"/>
                <a:gd name="csX5022" fmla="*/ 76630 w 2109280"/>
                <a:gd name="csY5022" fmla="*/ 1029191 h 2230658"/>
                <a:gd name="csX5023" fmla="*/ 82223 w 2109280"/>
                <a:gd name="csY5023" fmla="*/ 1030869 h 2230658"/>
                <a:gd name="csX5024" fmla="*/ 83901 w 2109280"/>
                <a:gd name="csY5024" fmla="*/ 1032547 h 2230658"/>
                <a:gd name="csX5025" fmla="*/ 85579 w 2109280"/>
                <a:gd name="csY5025" fmla="*/ 1032547 h 2230658"/>
                <a:gd name="csX5026" fmla="*/ 85579 w 2109280"/>
                <a:gd name="csY5026" fmla="*/ 1034225 h 2230658"/>
                <a:gd name="csX5027" fmla="*/ 88935 w 2109280"/>
                <a:gd name="csY5027" fmla="*/ 1034225 h 2230658"/>
                <a:gd name="csX5028" fmla="*/ 88935 w 2109280"/>
                <a:gd name="csY5028" fmla="*/ 1036462 h 2230658"/>
                <a:gd name="csX5029" fmla="*/ 96207 w 2109280"/>
                <a:gd name="csY5029" fmla="*/ 1036462 h 2230658"/>
                <a:gd name="csX5030" fmla="*/ 96207 w 2109280"/>
                <a:gd name="csY5030" fmla="*/ 1038140 h 2230658"/>
                <a:gd name="csX5031" fmla="*/ 97885 w 2109280"/>
                <a:gd name="csY5031" fmla="*/ 1038140 h 2230658"/>
                <a:gd name="csX5032" fmla="*/ 97885 w 2109280"/>
                <a:gd name="csY5032" fmla="*/ 1039818 h 2230658"/>
                <a:gd name="csX5033" fmla="*/ 100122 w 2109280"/>
                <a:gd name="csY5033" fmla="*/ 1039818 h 2230658"/>
                <a:gd name="csX5034" fmla="*/ 100122 w 2109280"/>
                <a:gd name="csY5034" fmla="*/ 1041496 h 2230658"/>
                <a:gd name="csX5035" fmla="*/ 103478 w 2109280"/>
                <a:gd name="csY5035" fmla="*/ 1041496 h 2230658"/>
                <a:gd name="csX5036" fmla="*/ 105156 w 2109280"/>
                <a:gd name="csY5036" fmla="*/ 1039818 h 2230658"/>
                <a:gd name="csX5037" fmla="*/ 110750 w 2109280"/>
                <a:gd name="csY5037" fmla="*/ 1039818 h 2230658"/>
                <a:gd name="csX5038" fmla="*/ 110750 w 2109280"/>
                <a:gd name="csY5038" fmla="*/ 1041496 h 2230658"/>
                <a:gd name="csX5039" fmla="*/ 115784 w 2109280"/>
                <a:gd name="csY5039" fmla="*/ 1041496 h 2230658"/>
                <a:gd name="csX5040" fmla="*/ 115784 w 2109280"/>
                <a:gd name="csY5040" fmla="*/ 1043174 h 2230658"/>
                <a:gd name="csX5041" fmla="*/ 118021 w 2109280"/>
                <a:gd name="csY5041" fmla="*/ 1043174 h 2230658"/>
                <a:gd name="csX5042" fmla="*/ 119699 w 2109280"/>
                <a:gd name="csY5042" fmla="*/ 1044852 h 2230658"/>
                <a:gd name="csX5043" fmla="*/ 119699 w 2109280"/>
                <a:gd name="csY5043" fmla="*/ 1047090 h 2230658"/>
                <a:gd name="csX5044" fmla="*/ 121377 w 2109280"/>
                <a:gd name="csY5044" fmla="*/ 1047090 h 2230658"/>
                <a:gd name="csX5045" fmla="*/ 121377 w 2109280"/>
                <a:gd name="csY5045" fmla="*/ 1048768 h 2230658"/>
                <a:gd name="csX5046" fmla="*/ 123055 w 2109280"/>
                <a:gd name="csY5046" fmla="*/ 1048768 h 2230658"/>
                <a:gd name="csX5047" fmla="*/ 123055 w 2109280"/>
                <a:gd name="csY5047" fmla="*/ 1047090 h 2230658"/>
                <a:gd name="csX5048" fmla="*/ 124733 w 2109280"/>
                <a:gd name="csY5048" fmla="*/ 1047090 h 2230658"/>
                <a:gd name="csX5049" fmla="*/ 124733 w 2109280"/>
                <a:gd name="csY5049" fmla="*/ 1048768 h 2230658"/>
                <a:gd name="csX5050" fmla="*/ 130327 w 2109280"/>
                <a:gd name="csY5050" fmla="*/ 1048768 h 2230658"/>
                <a:gd name="csX5051" fmla="*/ 130327 w 2109280"/>
                <a:gd name="csY5051" fmla="*/ 1050446 h 2230658"/>
                <a:gd name="csX5052" fmla="*/ 132005 w 2109280"/>
                <a:gd name="csY5052" fmla="*/ 1050446 h 2230658"/>
                <a:gd name="csX5053" fmla="*/ 132005 w 2109280"/>
                <a:gd name="csY5053" fmla="*/ 1053802 h 2230658"/>
                <a:gd name="csX5054" fmla="*/ 132005 w 2109280"/>
                <a:gd name="csY5054" fmla="*/ 1053802 h 2230658"/>
                <a:gd name="csX5055" fmla="*/ 133683 w 2109280"/>
                <a:gd name="csY5055" fmla="*/ 1056039 h 2230658"/>
                <a:gd name="csX5056" fmla="*/ 142632 w 2109280"/>
                <a:gd name="csY5056" fmla="*/ 1056039 h 2230658"/>
                <a:gd name="csX5057" fmla="*/ 144310 w 2109280"/>
                <a:gd name="csY5057" fmla="*/ 1059395 h 2230658"/>
                <a:gd name="csX5058" fmla="*/ 145988 w 2109280"/>
                <a:gd name="csY5058" fmla="*/ 1059395 h 2230658"/>
                <a:gd name="csX5059" fmla="*/ 145988 w 2109280"/>
                <a:gd name="csY5059" fmla="*/ 1061073 h 2230658"/>
                <a:gd name="csX5060" fmla="*/ 148226 w 2109280"/>
                <a:gd name="csY5060" fmla="*/ 1061073 h 2230658"/>
                <a:gd name="csX5061" fmla="*/ 148226 w 2109280"/>
                <a:gd name="csY5061" fmla="*/ 1057717 h 2230658"/>
                <a:gd name="csX5062" fmla="*/ 144310 w 2109280"/>
                <a:gd name="csY5062" fmla="*/ 1053802 h 2230658"/>
                <a:gd name="csX5063" fmla="*/ 139276 w 2109280"/>
                <a:gd name="csY5063" fmla="*/ 1053802 h 2230658"/>
                <a:gd name="csX5064" fmla="*/ 139276 w 2109280"/>
                <a:gd name="csY5064" fmla="*/ 1052124 h 2230658"/>
                <a:gd name="csX5065" fmla="*/ 135361 w 2109280"/>
                <a:gd name="csY5065" fmla="*/ 1050446 h 2230658"/>
                <a:gd name="csX5066" fmla="*/ 135361 w 2109280"/>
                <a:gd name="csY5066" fmla="*/ 1048768 h 2230658"/>
                <a:gd name="csX5067" fmla="*/ 135361 w 2109280"/>
                <a:gd name="csY5067" fmla="*/ 1050446 h 2230658"/>
                <a:gd name="csX5068" fmla="*/ 135361 w 2109280"/>
                <a:gd name="csY5068" fmla="*/ 1048768 h 2230658"/>
                <a:gd name="csX5069" fmla="*/ 133683 w 2109280"/>
                <a:gd name="csY5069" fmla="*/ 1048768 h 2230658"/>
                <a:gd name="csX5070" fmla="*/ 132005 w 2109280"/>
                <a:gd name="csY5070" fmla="*/ 1047090 h 2230658"/>
                <a:gd name="csX5071" fmla="*/ 132005 w 2109280"/>
                <a:gd name="csY5071" fmla="*/ 1044852 h 2230658"/>
                <a:gd name="csX5072" fmla="*/ 130327 w 2109280"/>
                <a:gd name="csY5072" fmla="*/ 1044852 h 2230658"/>
                <a:gd name="csX5073" fmla="*/ 130327 w 2109280"/>
                <a:gd name="csY5073" fmla="*/ 1043174 h 2230658"/>
                <a:gd name="csX5074" fmla="*/ 130327 w 2109280"/>
                <a:gd name="csY5074" fmla="*/ 1043174 h 2230658"/>
                <a:gd name="csX5075" fmla="*/ 130327 w 2109280"/>
                <a:gd name="csY5075" fmla="*/ 1039818 h 2230658"/>
                <a:gd name="csX5076" fmla="*/ 132005 w 2109280"/>
                <a:gd name="csY5076" fmla="*/ 1039818 h 2230658"/>
                <a:gd name="csX5077" fmla="*/ 132005 w 2109280"/>
                <a:gd name="csY5077" fmla="*/ 1038140 h 2230658"/>
                <a:gd name="csX5078" fmla="*/ 132005 w 2109280"/>
                <a:gd name="csY5078" fmla="*/ 1038140 h 2230658"/>
                <a:gd name="csX5079" fmla="*/ 132005 w 2109280"/>
                <a:gd name="csY5079" fmla="*/ 1032547 h 2230658"/>
                <a:gd name="csX5080" fmla="*/ 135361 w 2109280"/>
                <a:gd name="csY5080" fmla="*/ 1032547 h 2230658"/>
                <a:gd name="csX5081" fmla="*/ 135361 w 2109280"/>
                <a:gd name="csY5081" fmla="*/ 1030869 h 2230658"/>
                <a:gd name="csX5082" fmla="*/ 133683 w 2109280"/>
                <a:gd name="csY5082" fmla="*/ 1030869 h 2230658"/>
                <a:gd name="csX5083" fmla="*/ 133683 w 2109280"/>
                <a:gd name="csY5083" fmla="*/ 1029191 h 2230658"/>
                <a:gd name="csX5084" fmla="*/ 132005 w 2109280"/>
                <a:gd name="csY5084" fmla="*/ 1029191 h 2230658"/>
                <a:gd name="csX5085" fmla="*/ 132005 w 2109280"/>
                <a:gd name="csY5085" fmla="*/ 1025275 h 2230658"/>
                <a:gd name="csX5086" fmla="*/ 133683 w 2109280"/>
                <a:gd name="csY5086" fmla="*/ 1025275 h 2230658"/>
                <a:gd name="csX5087" fmla="*/ 132005 w 2109280"/>
                <a:gd name="csY5087" fmla="*/ 1025275 h 2230658"/>
                <a:gd name="csX5088" fmla="*/ 135361 w 2109280"/>
                <a:gd name="csY5088" fmla="*/ 1025275 h 2230658"/>
                <a:gd name="csX5089" fmla="*/ 139276 w 2109280"/>
                <a:gd name="csY5089" fmla="*/ 1029191 h 2230658"/>
                <a:gd name="csX5090" fmla="*/ 140954 w 2109280"/>
                <a:gd name="csY5090" fmla="*/ 1029191 h 2230658"/>
                <a:gd name="csX5091" fmla="*/ 142632 w 2109280"/>
                <a:gd name="csY5091" fmla="*/ 1030869 h 2230658"/>
                <a:gd name="csX5092" fmla="*/ 142632 w 2109280"/>
                <a:gd name="csY5092" fmla="*/ 1030869 h 2230658"/>
                <a:gd name="csX5093" fmla="*/ 144310 w 2109280"/>
                <a:gd name="csY5093" fmla="*/ 1032547 h 2230658"/>
                <a:gd name="csX5094" fmla="*/ 145988 w 2109280"/>
                <a:gd name="csY5094" fmla="*/ 1032547 h 2230658"/>
                <a:gd name="csX5095" fmla="*/ 145988 w 2109280"/>
                <a:gd name="csY5095" fmla="*/ 1034225 h 2230658"/>
                <a:gd name="csX5096" fmla="*/ 144310 w 2109280"/>
                <a:gd name="csY5096" fmla="*/ 1034225 h 2230658"/>
                <a:gd name="csX5097" fmla="*/ 144310 w 2109280"/>
                <a:gd name="csY5097" fmla="*/ 1038140 h 2230658"/>
                <a:gd name="csX5098" fmla="*/ 148226 w 2109280"/>
                <a:gd name="csY5098" fmla="*/ 1038140 h 2230658"/>
                <a:gd name="csX5099" fmla="*/ 149904 w 2109280"/>
                <a:gd name="csY5099" fmla="*/ 1039818 h 2230658"/>
                <a:gd name="csX5100" fmla="*/ 149904 w 2109280"/>
                <a:gd name="csY5100" fmla="*/ 1041496 h 2230658"/>
                <a:gd name="csX5101" fmla="*/ 149904 w 2109280"/>
                <a:gd name="csY5101" fmla="*/ 1039818 h 2230658"/>
                <a:gd name="csX5102" fmla="*/ 149904 w 2109280"/>
                <a:gd name="csY5102" fmla="*/ 1041496 h 2230658"/>
                <a:gd name="csX5103" fmla="*/ 151582 w 2109280"/>
                <a:gd name="csY5103" fmla="*/ 1041496 h 2230658"/>
                <a:gd name="csX5104" fmla="*/ 151582 w 2109280"/>
                <a:gd name="csY5104" fmla="*/ 1044852 h 2230658"/>
                <a:gd name="csX5105" fmla="*/ 157175 w 2109280"/>
                <a:gd name="csY5105" fmla="*/ 1044852 h 2230658"/>
                <a:gd name="csX5106" fmla="*/ 157175 w 2109280"/>
                <a:gd name="csY5106" fmla="*/ 1043174 h 2230658"/>
                <a:gd name="csX5107" fmla="*/ 154938 w 2109280"/>
                <a:gd name="csY5107" fmla="*/ 1041496 h 2230658"/>
                <a:gd name="csX5108" fmla="*/ 154938 w 2109280"/>
                <a:gd name="csY5108" fmla="*/ 1038140 h 2230658"/>
                <a:gd name="csX5109" fmla="*/ 153260 w 2109280"/>
                <a:gd name="csY5109" fmla="*/ 1038140 h 2230658"/>
                <a:gd name="csX5110" fmla="*/ 153260 w 2109280"/>
                <a:gd name="csY5110" fmla="*/ 1032547 h 2230658"/>
                <a:gd name="csX5111" fmla="*/ 153260 w 2109280"/>
                <a:gd name="csY5111" fmla="*/ 1032547 h 2230658"/>
                <a:gd name="csX5112" fmla="*/ 163608 w 2109280"/>
                <a:gd name="csY5112" fmla="*/ 1022479 h 2230658"/>
                <a:gd name="csX5113" fmla="*/ 166125 w 2109280"/>
                <a:gd name="csY5113" fmla="*/ 1014648 h 2230658"/>
                <a:gd name="csX5114" fmla="*/ 169481 w 2109280"/>
                <a:gd name="csY5114" fmla="*/ 1014648 h 2230658"/>
                <a:gd name="csX5115" fmla="*/ 169481 w 2109280"/>
                <a:gd name="csY5115" fmla="*/ 1011292 h 2230658"/>
                <a:gd name="csX5116" fmla="*/ 171159 w 2109280"/>
                <a:gd name="csY5116" fmla="*/ 1009614 h 2230658"/>
                <a:gd name="csX5117" fmla="*/ 172837 w 2109280"/>
                <a:gd name="csY5117" fmla="*/ 1009614 h 2230658"/>
                <a:gd name="csX5118" fmla="*/ 172837 w 2109280"/>
                <a:gd name="csY5118" fmla="*/ 1011292 h 2230658"/>
                <a:gd name="csX5119" fmla="*/ 175074 w 2109280"/>
                <a:gd name="csY5119" fmla="*/ 1011292 h 2230658"/>
                <a:gd name="csX5120" fmla="*/ 175074 w 2109280"/>
                <a:gd name="csY5120" fmla="*/ 1007936 h 2230658"/>
                <a:gd name="csX5121" fmla="*/ 176752 w 2109280"/>
                <a:gd name="csY5121" fmla="*/ 1007936 h 2230658"/>
                <a:gd name="csX5122" fmla="*/ 176752 w 2109280"/>
                <a:gd name="csY5122" fmla="*/ 1005698 h 2230658"/>
                <a:gd name="csX5123" fmla="*/ 183464 w 2109280"/>
                <a:gd name="csY5123" fmla="*/ 1005698 h 2230658"/>
                <a:gd name="csX5124" fmla="*/ 183464 w 2109280"/>
                <a:gd name="csY5124" fmla="*/ 1007936 h 2230658"/>
                <a:gd name="csX5125" fmla="*/ 185702 w 2109280"/>
                <a:gd name="csY5125" fmla="*/ 1005698 h 2230658"/>
                <a:gd name="csX5126" fmla="*/ 190736 w 2109280"/>
                <a:gd name="csY5126" fmla="*/ 1005698 h 2230658"/>
                <a:gd name="csX5127" fmla="*/ 190736 w 2109280"/>
                <a:gd name="csY5127" fmla="*/ 1000664 h 2230658"/>
                <a:gd name="csX5128" fmla="*/ 192414 w 2109280"/>
                <a:gd name="csY5128" fmla="*/ 998986 h 2230658"/>
                <a:gd name="csX5129" fmla="*/ 192414 w 2109280"/>
                <a:gd name="csY5129" fmla="*/ 996749 h 2230658"/>
                <a:gd name="csX5130" fmla="*/ 190736 w 2109280"/>
                <a:gd name="csY5130" fmla="*/ 996749 h 2230658"/>
                <a:gd name="csX5131" fmla="*/ 190736 w 2109280"/>
                <a:gd name="csY5131" fmla="*/ 991715 h 2230658"/>
                <a:gd name="csX5132" fmla="*/ 192414 w 2109280"/>
                <a:gd name="csY5132" fmla="*/ 990037 h 2230658"/>
                <a:gd name="csX5133" fmla="*/ 192414 w 2109280"/>
                <a:gd name="csY5133" fmla="*/ 987799 h 2230658"/>
                <a:gd name="csX5134" fmla="*/ 196329 w 2109280"/>
                <a:gd name="csY5134" fmla="*/ 987799 h 2230658"/>
                <a:gd name="csX5135" fmla="*/ 196329 w 2109280"/>
                <a:gd name="csY5135" fmla="*/ 990037 h 2230658"/>
                <a:gd name="csX5136" fmla="*/ 198007 w 2109280"/>
                <a:gd name="csY5136" fmla="*/ 990037 h 2230658"/>
                <a:gd name="csX5137" fmla="*/ 198007 w 2109280"/>
                <a:gd name="csY5137" fmla="*/ 987799 h 2230658"/>
                <a:gd name="csX5138" fmla="*/ 199685 w 2109280"/>
                <a:gd name="csY5138" fmla="*/ 987799 h 2230658"/>
                <a:gd name="csX5139" fmla="*/ 199685 w 2109280"/>
                <a:gd name="csY5139" fmla="*/ 990037 h 2230658"/>
                <a:gd name="csX5140" fmla="*/ 206957 w 2109280"/>
                <a:gd name="csY5140" fmla="*/ 990037 h 2230658"/>
                <a:gd name="csX5141" fmla="*/ 206957 w 2109280"/>
                <a:gd name="csY5141" fmla="*/ 986121 h 2230658"/>
                <a:gd name="csX5142" fmla="*/ 205279 w 2109280"/>
                <a:gd name="csY5142" fmla="*/ 984443 h 2230658"/>
                <a:gd name="csX5143" fmla="*/ 205279 w 2109280"/>
                <a:gd name="csY5143" fmla="*/ 982765 h 2230658"/>
                <a:gd name="csX5144" fmla="*/ 208635 w 2109280"/>
                <a:gd name="csY5144" fmla="*/ 982765 h 2230658"/>
                <a:gd name="csX5145" fmla="*/ 210313 w 2109280"/>
                <a:gd name="csY5145" fmla="*/ 986121 h 2230658"/>
                <a:gd name="csX5146" fmla="*/ 214228 w 2109280"/>
                <a:gd name="csY5146" fmla="*/ 982765 h 2230658"/>
                <a:gd name="csX5147" fmla="*/ 214228 w 2109280"/>
                <a:gd name="csY5147" fmla="*/ 982765 h 2230658"/>
                <a:gd name="csX5148" fmla="*/ 215906 w 2109280"/>
                <a:gd name="csY5148" fmla="*/ 981087 h 2230658"/>
                <a:gd name="csX5149" fmla="*/ 215906 w 2109280"/>
                <a:gd name="csY5149" fmla="*/ 979409 h 2230658"/>
                <a:gd name="csX5150" fmla="*/ 220940 w 2109280"/>
                <a:gd name="csY5150" fmla="*/ 979409 h 2230658"/>
                <a:gd name="csX5151" fmla="*/ 220940 w 2109280"/>
                <a:gd name="csY5151" fmla="*/ 975494 h 2230658"/>
                <a:gd name="csX5152" fmla="*/ 223178 w 2109280"/>
                <a:gd name="csY5152" fmla="*/ 975494 h 2230658"/>
                <a:gd name="csX5153" fmla="*/ 223178 w 2109280"/>
                <a:gd name="csY5153" fmla="*/ 973816 h 2230658"/>
                <a:gd name="csX5154" fmla="*/ 224856 w 2109280"/>
                <a:gd name="csY5154" fmla="*/ 973816 h 2230658"/>
                <a:gd name="csX5155" fmla="*/ 224856 w 2109280"/>
                <a:gd name="csY5155" fmla="*/ 972138 h 2230658"/>
                <a:gd name="csX5156" fmla="*/ 228212 w 2109280"/>
                <a:gd name="csY5156" fmla="*/ 972138 h 2230658"/>
                <a:gd name="csX5157" fmla="*/ 228212 w 2109280"/>
                <a:gd name="csY5157" fmla="*/ 968222 h 2230658"/>
                <a:gd name="csX5158" fmla="*/ 232127 w 2109280"/>
                <a:gd name="csY5158" fmla="*/ 968222 h 2230658"/>
                <a:gd name="csX5159" fmla="*/ 232127 w 2109280"/>
                <a:gd name="csY5159" fmla="*/ 970460 h 2230658"/>
                <a:gd name="csX5160" fmla="*/ 233805 w 2109280"/>
                <a:gd name="csY5160" fmla="*/ 970460 h 2230658"/>
                <a:gd name="csX5161" fmla="*/ 233805 w 2109280"/>
                <a:gd name="csY5161" fmla="*/ 973816 h 2230658"/>
                <a:gd name="csX5162" fmla="*/ 237161 w 2109280"/>
                <a:gd name="csY5162" fmla="*/ 973816 h 2230658"/>
                <a:gd name="csX5163" fmla="*/ 237161 w 2109280"/>
                <a:gd name="csY5163" fmla="*/ 966544 h 2230658"/>
                <a:gd name="csX5164" fmla="*/ 237161 w 2109280"/>
                <a:gd name="csY5164" fmla="*/ 966544 h 2230658"/>
                <a:gd name="csX5165" fmla="*/ 237161 w 2109280"/>
                <a:gd name="csY5165" fmla="*/ 964866 h 2230658"/>
                <a:gd name="csX5166" fmla="*/ 238839 w 2109280"/>
                <a:gd name="csY5166" fmla="*/ 964866 h 2230658"/>
                <a:gd name="csX5167" fmla="*/ 238839 w 2109280"/>
                <a:gd name="csY5167" fmla="*/ 961510 h 2230658"/>
                <a:gd name="csX5168" fmla="*/ 238839 w 2109280"/>
                <a:gd name="csY5168" fmla="*/ 964866 h 2230658"/>
                <a:gd name="csX5169" fmla="*/ 238839 w 2109280"/>
                <a:gd name="csY5169" fmla="*/ 961510 h 2230658"/>
                <a:gd name="csX5170" fmla="*/ 238839 w 2109280"/>
                <a:gd name="csY5170" fmla="*/ 961510 h 2230658"/>
                <a:gd name="csX5171" fmla="*/ 240517 w 2109280"/>
                <a:gd name="csY5171" fmla="*/ 959273 h 2230658"/>
                <a:gd name="csX5172" fmla="*/ 242755 w 2109280"/>
                <a:gd name="csY5172" fmla="*/ 959273 h 2230658"/>
                <a:gd name="csX5173" fmla="*/ 242755 w 2109280"/>
                <a:gd name="csY5173" fmla="*/ 957595 h 2230658"/>
                <a:gd name="csX5174" fmla="*/ 246111 w 2109280"/>
                <a:gd name="csY5174" fmla="*/ 957595 h 2230658"/>
                <a:gd name="csX5175" fmla="*/ 246111 w 2109280"/>
                <a:gd name="csY5175" fmla="*/ 955917 h 2230658"/>
                <a:gd name="csX5176" fmla="*/ 247789 w 2109280"/>
                <a:gd name="csY5176" fmla="*/ 955917 h 2230658"/>
                <a:gd name="csX5177" fmla="*/ 247789 w 2109280"/>
                <a:gd name="csY5177" fmla="*/ 959273 h 2230658"/>
                <a:gd name="csX5178" fmla="*/ 249467 w 2109280"/>
                <a:gd name="csY5178" fmla="*/ 959273 h 2230658"/>
                <a:gd name="csX5179" fmla="*/ 249467 w 2109280"/>
                <a:gd name="csY5179" fmla="*/ 957595 h 2230658"/>
                <a:gd name="csX5180" fmla="*/ 255060 w 2109280"/>
                <a:gd name="csY5180" fmla="*/ 957595 h 2230658"/>
                <a:gd name="csX5181" fmla="*/ 255060 w 2109280"/>
                <a:gd name="csY5181" fmla="*/ 959273 h 2230658"/>
                <a:gd name="csX5182" fmla="*/ 262332 w 2109280"/>
                <a:gd name="csY5182" fmla="*/ 959273 h 2230658"/>
                <a:gd name="csX5183" fmla="*/ 262332 w 2109280"/>
                <a:gd name="csY5183" fmla="*/ 961510 h 2230658"/>
                <a:gd name="csX5184" fmla="*/ 264010 w 2109280"/>
                <a:gd name="csY5184" fmla="*/ 961510 h 2230658"/>
                <a:gd name="csX5185" fmla="*/ 265688 w 2109280"/>
                <a:gd name="csY5185" fmla="*/ 954239 h 2230658"/>
                <a:gd name="csX5186" fmla="*/ 267366 w 2109280"/>
                <a:gd name="csY5186" fmla="*/ 954239 h 2230658"/>
                <a:gd name="csX5187" fmla="*/ 267366 w 2109280"/>
                <a:gd name="csY5187" fmla="*/ 952561 h 2230658"/>
                <a:gd name="csX5188" fmla="*/ 267366 w 2109280"/>
                <a:gd name="csY5188" fmla="*/ 952561 h 2230658"/>
                <a:gd name="csX5189" fmla="*/ 267366 w 2109280"/>
                <a:gd name="csY5189" fmla="*/ 948645 h 2230658"/>
                <a:gd name="csX5190" fmla="*/ 271281 w 2109280"/>
                <a:gd name="csY5190" fmla="*/ 948645 h 2230658"/>
                <a:gd name="csX5191" fmla="*/ 271281 w 2109280"/>
                <a:gd name="csY5191" fmla="*/ 952561 h 2230658"/>
                <a:gd name="csX5192" fmla="*/ 272959 w 2109280"/>
                <a:gd name="csY5192" fmla="*/ 952561 h 2230658"/>
                <a:gd name="csX5193" fmla="*/ 272959 w 2109280"/>
                <a:gd name="csY5193" fmla="*/ 954239 h 2230658"/>
                <a:gd name="csX5194" fmla="*/ 274637 w 2109280"/>
                <a:gd name="csY5194" fmla="*/ 954239 h 2230658"/>
                <a:gd name="csX5195" fmla="*/ 274637 w 2109280"/>
                <a:gd name="csY5195" fmla="*/ 959273 h 2230658"/>
                <a:gd name="csX5196" fmla="*/ 276315 w 2109280"/>
                <a:gd name="csY5196" fmla="*/ 959273 h 2230658"/>
                <a:gd name="csX5197" fmla="*/ 276315 w 2109280"/>
                <a:gd name="csY5197" fmla="*/ 961510 h 2230658"/>
                <a:gd name="csX5198" fmla="*/ 274637 w 2109280"/>
                <a:gd name="csY5198" fmla="*/ 961510 h 2230658"/>
                <a:gd name="csX5199" fmla="*/ 274637 w 2109280"/>
                <a:gd name="csY5199" fmla="*/ 963188 h 2230658"/>
                <a:gd name="csX5200" fmla="*/ 274637 w 2109280"/>
                <a:gd name="csY5200" fmla="*/ 961510 h 2230658"/>
                <a:gd name="csX5201" fmla="*/ 274637 w 2109280"/>
                <a:gd name="csY5201" fmla="*/ 964866 h 2230658"/>
                <a:gd name="csX5202" fmla="*/ 272959 w 2109280"/>
                <a:gd name="csY5202" fmla="*/ 964866 h 2230658"/>
                <a:gd name="csX5203" fmla="*/ 271281 w 2109280"/>
                <a:gd name="csY5203" fmla="*/ 966544 h 2230658"/>
                <a:gd name="csX5204" fmla="*/ 269044 w 2109280"/>
                <a:gd name="csY5204" fmla="*/ 966544 h 2230658"/>
                <a:gd name="csX5205" fmla="*/ 269044 w 2109280"/>
                <a:gd name="csY5205" fmla="*/ 968222 h 2230658"/>
                <a:gd name="csX5206" fmla="*/ 267366 w 2109280"/>
                <a:gd name="csY5206" fmla="*/ 968222 h 2230658"/>
                <a:gd name="csX5207" fmla="*/ 265688 w 2109280"/>
                <a:gd name="csY5207" fmla="*/ 970460 h 2230658"/>
                <a:gd name="csX5208" fmla="*/ 264010 w 2109280"/>
                <a:gd name="csY5208" fmla="*/ 970460 h 2230658"/>
                <a:gd name="csX5209" fmla="*/ 264010 w 2109280"/>
                <a:gd name="csY5209" fmla="*/ 972138 h 2230658"/>
                <a:gd name="csX5210" fmla="*/ 262332 w 2109280"/>
                <a:gd name="csY5210" fmla="*/ 972138 h 2230658"/>
                <a:gd name="csX5211" fmla="*/ 262332 w 2109280"/>
                <a:gd name="csY5211" fmla="*/ 973816 h 2230658"/>
                <a:gd name="csX5212" fmla="*/ 256738 w 2109280"/>
                <a:gd name="csY5212" fmla="*/ 973816 h 2230658"/>
                <a:gd name="csX5213" fmla="*/ 256738 w 2109280"/>
                <a:gd name="csY5213" fmla="*/ 977172 h 2230658"/>
                <a:gd name="csX5214" fmla="*/ 253382 w 2109280"/>
                <a:gd name="csY5214" fmla="*/ 977172 h 2230658"/>
                <a:gd name="csX5215" fmla="*/ 253382 w 2109280"/>
                <a:gd name="csY5215" fmla="*/ 979409 h 2230658"/>
                <a:gd name="csX5216" fmla="*/ 251704 w 2109280"/>
                <a:gd name="csY5216" fmla="*/ 979409 h 2230658"/>
                <a:gd name="csX5217" fmla="*/ 251704 w 2109280"/>
                <a:gd name="csY5217" fmla="*/ 981087 h 2230658"/>
                <a:gd name="csX5218" fmla="*/ 249467 w 2109280"/>
                <a:gd name="csY5218" fmla="*/ 981087 h 2230658"/>
                <a:gd name="csX5219" fmla="*/ 249467 w 2109280"/>
                <a:gd name="csY5219" fmla="*/ 984443 h 2230658"/>
                <a:gd name="csX5220" fmla="*/ 246111 w 2109280"/>
                <a:gd name="csY5220" fmla="*/ 987799 h 2230658"/>
                <a:gd name="csX5221" fmla="*/ 246111 w 2109280"/>
                <a:gd name="csY5221" fmla="*/ 986121 h 2230658"/>
                <a:gd name="csX5222" fmla="*/ 246111 w 2109280"/>
                <a:gd name="csY5222" fmla="*/ 987799 h 2230658"/>
                <a:gd name="csX5223" fmla="*/ 244433 w 2109280"/>
                <a:gd name="csY5223" fmla="*/ 987799 h 2230658"/>
                <a:gd name="csX5224" fmla="*/ 244433 w 2109280"/>
                <a:gd name="csY5224" fmla="*/ 990037 h 2230658"/>
                <a:gd name="csX5225" fmla="*/ 242755 w 2109280"/>
                <a:gd name="csY5225" fmla="*/ 990037 h 2230658"/>
                <a:gd name="csX5226" fmla="*/ 242755 w 2109280"/>
                <a:gd name="csY5226" fmla="*/ 993393 h 2230658"/>
                <a:gd name="csX5227" fmla="*/ 238839 w 2109280"/>
                <a:gd name="csY5227" fmla="*/ 995071 h 2230658"/>
                <a:gd name="csX5228" fmla="*/ 238839 w 2109280"/>
                <a:gd name="csY5228" fmla="*/ 993393 h 2230658"/>
                <a:gd name="csX5229" fmla="*/ 237161 w 2109280"/>
                <a:gd name="csY5229" fmla="*/ 993393 h 2230658"/>
                <a:gd name="csX5230" fmla="*/ 237161 w 2109280"/>
                <a:gd name="csY5230" fmla="*/ 991715 h 2230658"/>
                <a:gd name="csX5231" fmla="*/ 233805 w 2109280"/>
                <a:gd name="csY5231" fmla="*/ 991715 h 2230658"/>
                <a:gd name="csX5232" fmla="*/ 232127 w 2109280"/>
                <a:gd name="csY5232" fmla="*/ 993393 h 2230658"/>
                <a:gd name="csX5233" fmla="*/ 232127 w 2109280"/>
                <a:gd name="csY5233" fmla="*/ 995071 h 2230658"/>
                <a:gd name="csX5234" fmla="*/ 219262 w 2109280"/>
                <a:gd name="csY5234" fmla="*/ 995071 h 2230658"/>
                <a:gd name="csX5235" fmla="*/ 219262 w 2109280"/>
                <a:gd name="csY5235" fmla="*/ 996749 h 2230658"/>
                <a:gd name="csX5236" fmla="*/ 214228 w 2109280"/>
                <a:gd name="csY5236" fmla="*/ 996749 h 2230658"/>
                <a:gd name="csX5237" fmla="*/ 214228 w 2109280"/>
                <a:gd name="csY5237" fmla="*/ 1002342 h 2230658"/>
                <a:gd name="csX5238" fmla="*/ 211991 w 2109280"/>
                <a:gd name="csY5238" fmla="*/ 1002342 h 2230658"/>
                <a:gd name="csX5239" fmla="*/ 210313 w 2109280"/>
                <a:gd name="csY5239" fmla="*/ 1004020 h 2230658"/>
                <a:gd name="csX5240" fmla="*/ 211991 w 2109280"/>
                <a:gd name="csY5240" fmla="*/ 1005698 h 2230658"/>
                <a:gd name="csX5241" fmla="*/ 211991 w 2109280"/>
                <a:gd name="csY5241" fmla="*/ 1005698 h 2230658"/>
                <a:gd name="csX5242" fmla="*/ 211991 w 2109280"/>
                <a:gd name="csY5242" fmla="*/ 1009614 h 2230658"/>
                <a:gd name="csX5243" fmla="*/ 208635 w 2109280"/>
                <a:gd name="csY5243" fmla="*/ 1009614 h 2230658"/>
                <a:gd name="csX5244" fmla="*/ 208635 w 2109280"/>
                <a:gd name="csY5244" fmla="*/ 1011292 h 2230658"/>
                <a:gd name="csX5245" fmla="*/ 206957 w 2109280"/>
                <a:gd name="csY5245" fmla="*/ 1011292 h 2230658"/>
                <a:gd name="csX5246" fmla="*/ 206957 w 2109280"/>
                <a:gd name="csY5246" fmla="*/ 1012970 h 2230658"/>
                <a:gd name="csX5247" fmla="*/ 203601 w 2109280"/>
                <a:gd name="csY5247" fmla="*/ 1012970 h 2230658"/>
                <a:gd name="csX5248" fmla="*/ 203601 w 2109280"/>
                <a:gd name="csY5248" fmla="*/ 1016326 h 2230658"/>
                <a:gd name="csX5249" fmla="*/ 201363 w 2109280"/>
                <a:gd name="csY5249" fmla="*/ 1016326 h 2230658"/>
                <a:gd name="csX5250" fmla="*/ 201363 w 2109280"/>
                <a:gd name="csY5250" fmla="*/ 1014648 h 2230658"/>
                <a:gd name="csX5251" fmla="*/ 196329 w 2109280"/>
                <a:gd name="csY5251" fmla="*/ 1014648 h 2230658"/>
                <a:gd name="csX5252" fmla="*/ 196329 w 2109280"/>
                <a:gd name="csY5252" fmla="*/ 1020241 h 2230658"/>
                <a:gd name="csX5253" fmla="*/ 194651 w 2109280"/>
                <a:gd name="csY5253" fmla="*/ 1020241 h 2230658"/>
                <a:gd name="csX5254" fmla="*/ 194651 w 2109280"/>
                <a:gd name="csY5254" fmla="*/ 1021919 h 2230658"/>
                <a:gd name="csX5255" fmla="*/ 192414 w 2109280"/>
                <a:gd name="csY5255" fmla="*/ 1023597 h 2230658"/>
                <a:gd name="csX5256" fmla="*/ 192414 w 2109280"/>
                <a:gd name="csY5256" fmla="*/ 1025275 h 2230658"/>
                <a:gd name="csX5257" fmla="*/ 194651 w 2109280"/>
                <a:gd name="csY5257" fmla="*/ 1025275 h 2230658"/>
                <a:gd name="csX5258" fmla="*/ 194651 w 2109280"/>
                <a:gd name="csY5258" fmla="*/ 1027513 h 2230658"/>
                <a:gd name="csX5259" fmla="*/ 198007 w 2109280"/>
                <a:gd name="csY5259" fmla="*/ 1027513 h 2230658"/>
                <a:gd name="csX5260" fmla="*/ 199685 w 2109280"/>
                <a:gd name="csY5260" fmla="*/ 1025275 h 2230658"/>
                <a:gd name="csX5261" fmla="*/ 205279 w 2109280"/>
                <a:gd name="csY5261" fmla="*/ 1025275 h 2230658"/>
                <a:gd name="csX5262" fmla="*/ 205279 w 2109280"/>
                <a:gd name="csY5262" fmla="*/ 1023597 h 2230658"/>
                <a:gd name="csX5263" fmla="*/ 206957 w 2109280"/>
                <a:gd name="csY5263" fmla="*/ 1023597 h 2230658"/>
                <a:gd name="csX5264" fmla="*/ 206957 w 2109280"/>
                <a:gd name="csY5264" fmla="*/ 1021919 h 2230658"/>
                <a:gd name="csX5265" fmla="*/ 208635 w 2109280"/>
                <a:gd name="csY5265" fmla="*/ 1021919 h 2230658"/>
                <a:gd name="csX5266" fmla="*/ 208635 w 2109280"/>
                <a:gd name="csY5266" fmla="*/ 1018563 h 2230658"/>
                <a:gd name="csX5267" fmla="*/ 210313 w 2109280"/>
                <a:gd name="csY5267" fmla="*/ 1020241 h 2230658"/>
                <a:gd name="csX5268" fmla="*/ 214228 w 2109280"/>
                <a:gd name="csY5268" fmla="*/ 1018563 h 2230658"/>
                <a:gd name="csX5269" fmla="*/ 214228 w 2109280"/>
                <a:gd name="csY5269" fmla="*/ 1016326 h 2230658"/>
                <a:gd name="csX5270" fmla="*/ 215906 w 2109280"/>
                <a:gd name="csY5270" fmla="*/ 1016326 h 2230658"/>
                <a:gd name="csX5271" fmla="*/ 215906 w 2109280"/>
                <a:gd name="csY5271" fmla="*/ 1014648 h 2230658"/>
                <a:gd name="csX5272" fmla="*/ 219262 w 2109280"/>
                <a:gd name="csY5272" fmla="*/ 1014648 h 2230658"/>
                <a:gd name="csX5273" fmla="*/ 219262 w 2109280"/>
                <a:gd name="csY5273" fmla="*/ 1009614 h 2230658"/>
                <a:gd name="csX5274" fmla="*/ 220940 w 2109280"/>
                <a:gd name="csY5274" fmla="*/ 1009614 h 2230658"/>
                <a:gd name="csX5275" fmla="*/ 220940 w 2109280"/>
                <a:gd name="csY5275" fmla="*/ 1007936 h 2230658"/>
                <a:gd name="csX5276" fmla="*/ 217584 w 2109280"/>
                <a:gd name="csY5276" fmla="*/ 1007936 h 2230658"/>
                <a:gd name="csX5277" fmla="*/ 217584 w 2109280"/>
                <a:gd name="csY5277" fmla="*/ 1005698 h 2230658"/>
                <a:gd name="csX5278" fmla="*/ 224856 w 2109280"/>
                <a:gd name="csY5278" fmla="*/ 1005698 h 2230658"/>
                <a:gd name="csX5279" fmla="*/ 224856 w 2109280"/>
                <a:gd name="csY5279" fmla="*/ 1002342 h 2230658"/>
                <a:gd name="csX5280" fmla="*/ 229890 w 2109280"/>
                <a:gd name="csY5280" fmla="*/ 1002342 h 2230658"/>
                <a:gd name="csX5281" fmla="*/ 228212 w 2109280"/>
                <a:gd name="csY5281" fmla="*/ 1002342 h 2230658"/>
                <a:gd name="csX5282" fmla="*/ 229890 w 2109280"/>
                <a:gd name="csY5282" fmla="*/ 1002342 h 2230658"/>
                <a:gd name="csX5283" fmla="*/ 229890 w 2109280"/>
                <a:gd name="csY5283" fmla="*/ 1000664 h 2230658"/>
                <a:gd name="csX5284" fmla="*/ 233805 w 2109280"/>
                <a:gd name="csY5284" fmla="*/ 1000664 h 2230658"/>
                <a:gd name="csX5285" fmla="*/ 233805 w 2109280"/>
                <a:gd name="csY5285" fmla="*/ 1005698 h 2230658"/>
                <a:gd name="csX5286" fmla="*/ 233805 w 2109280"/>
                <a:gd name="csY5286" fmla="*/ 1005698 h 2230658"/>
                <a:gd name="csX5287" fmla="*/ 233805 w 2109280"/>
                <a:gd name="csY5287" fmla="*/ 1007936 h 2230658"/>
                <a:gd name="csX5288" fmla="*/ 240517 w 2109280"/>
                <a:gd name="csY5288" fmla="*/ 1007936 h 2230658"/>
                <a:gd name="csX5289" fmla="*/ 240517 w 2109280"/>
                <a:gd name="csY5289" fmla="*/ 1011292 h 2230658"/>
                <a:gd name="csX5290" fmla="*/ 242755 w 2109280"/>
                <a:gd name="csY5290" fmla="*/ 1011292 h 2230658"/>
                <a:gd name="csX5291" fmla="*/ 244433 w 2109280"/>
                <a:gd name="csY5291" fmla="*/ 1005698 h 2230658"/>
                <a:gd name="csX5292" fmla="*/ 247789 w 2109280"/>
                <a:gd name="csY5292" fmla="*/ 1005698 h 2230658"/>
                <a:gd name="csX5293" fmla="*/ 247789 w 2109280"/>
                <a:gd name="csY5293" fmla="*/ 1002342 h 2230658"/>
                <a:gd name="csX5294" fmla="*/ 246111 w 2109280"/>
                <a:gd name="csY5294" fmla="*/ 1002342 h 2230658"/>
                <a:gd name="csX5295" fmla="*/ 247789 w 2109280"/>
                <a:gd name="csY5295" fmla="*/ 1002342 h 2230658"/>
                <a:gd name="csX5296" fmla="*/ 246111 w 2109280"/>
                <a:gd name="csY5296" fmla="*/ 1002342 h 2230658"/>
                <a:gd name="csX5297" fmla="*/ 246111 w 2109280"/>
                <a:gd name="csY5297" fmla="*/ 1000664 h 2230658"/>
                <a:gd name="csX5298" fmla="*/ 247789 w 2109280"/>
                <a:gd name="csY5298" fmla="*/ 1000664 h 2230658"/>
                <a:gd name="csX5299" fmla="*/ 249467 w 2109280"/>
                <a:gd name="csY5299" fmla="*/ 998986 h 2230658"/>
                <a:gd name="csX5300" fmla="*/ 249467 w 2109280"/>
                <a:gd name="csY5300" fmla="*/ 996749 h 2230658"/>
                <a:gd name="csX5301" fmla="*/ 251704 w 2109280"/>
                <a:gd name="csY5301" fmla="*/ 995071 h 2230658"/>
                <a:gd name="csX5302" fmla="*/ 251704 w 2109280"/>
                <a:gd name="csY5302" fmla="*/ 991715 h 2230658"/>
                <a:gd name="csX5303" fmla="*/ 253382 w 2109280"/>
                <a:gd name="csY5303" fmla="*/ 990037 h 2230658"/>
                <a:gd name="csX5304" fmla="*/ 253382 w 2109280"/>
                <a:gd name="csY5304" fmla="*/ 987799 h 2230658"/>
                <a:gd name="csX5305" fmla="*/ 255060 w 2109280"/>
                <a:gd name="csY5305" fmla="*/ 987799 h 2230658"/>
                <a:gd name="csX5306" fmla="*/ 255060 w 2109280"/>
                <a:gd name="csY5306" fmla="*/ 986121 h 2230658"/>
                <a:gd name="csX5307" fmla="*/ 256738 w 2109280"/>
                <a:gd name="csY5307" fmla="*/ 986121 h 2230658"/>
                <a:gd name="csX5308" fmla="*/ 256738 w 2109280"/>
                <a:gd name="csY5308" fmla="*/ 984443 h 2230658"/>
                <a:gd name="csX5309" fmla="*/ 262332 w 2109280"/>
                <a:gd name="csY5309" fmla="*/ 984443 h 2230658"/>
                <a:gd name="csX5310" fmla="*/ 262332 w 2109280"/>
                <a:gd name="csY5310" fmla="*/ 982765 h 2230658"/>
                <a:gd name="csX5311" fmla="*/ 265688 w 2109280"/>
                <a:gd name="csY5311" fmla="*/ 982765 h 2230658"/>
                <a:gd name="csX5312" fmla="*/ 267366 w 2109280"/>
                <a:gd name="csY5312" fmla="*/ 981087 h 2230658"/>
                <a:gd name="csX5313" fmla="*/ 267366 w 2109280"/>
                <a:gd name="csY5313" fmla="*/ 979409 h 2230658"/>
                <a:gd name="csX5314" fmla="*/ 269044 w 2109280"/>
                <a:gd name="csY5314" fmla="*/ 979409 h 2230658"/>
                <a:gd name="csX5315" fmla="*/ 271281 w 2109280"/>
                <a:gd name="csY5315" fmla="*/ 977172 h 2230658"/>
                <a:gd name="csX5316" fmla="*/ 274637 w 2109280"/>
                <a:gd name="csY5316" fmla="*/ 977172 h 2230658"/>
                <a:gd name="csX5317" fmla="*/ 276315 w 2109280"/>
                <a:gd name="csY5317" fmla="*/ 975494 h 2230658"/>
                <a:gd name="csX5318" fmla="*/ 281909 w 2109280"/>
                <a:gd name="csY5318" fmla="*/ 975494 h 2230658"/>
                <a:gd name="csX5319" fmla="*/ 281909 w 2109280"/>
                <a:gd name="csY5319" fmla="*/ 986121 h 2230658"/>
                <a:gd name="csX5320" fmla="*/ 285265 w 2109280"/>
                <a:gd name="csY5320" fmla="*/ 986121 h 2230658"/>
                <a:gd name="csX5321" fmla="*/ 285265 w 2109280"/>
                <a:gd name="csY5321" fmla="*/ 987799 h 2230658"/>
                <a:gd name="csX5322" fmla="*/ 288621 w 2109280"/>
                <a:gd name="csY5322" fmla="*/ 987799 h 2230658"/>
                <a:gd name="csX5323" fmla="*/ 286943 w 2109280"/>
                <a:gd name="csY5323" fmla="*/ 987799 h 2230658"/>
                <a:gd name="csX5324" fmla="*/ 288621 w 2109280"/>
                <a:gd name="csY5324" fmla="*/ 987799 h 2230658"/>
                <a:gd name="csX5325" fmla="*/ 288621 w 2109280"/>
                <a:gd name="csY5325" fmla="*/ 986121 h 2230658"/>
                <a:gd name="csX5326" fmla="*/ 286943 w 2109280"/>
                <a:gd name="csY5326" fmla="*/ 986121 h 2230658"/>
                <a:gd name="csX5327" fmla="*/ 286943 w 2109280"/>
                <a:gd name="csY5327" fmla="*/ 982765 h 2230658"/>
                <a:gd name="csX5328" fmla="*/ 290858 w 2109280"/>
                <a:gd name="csY5328" fmla="*/ 982765 h 2230658"/>
                <a:gd name="csX5329" fmla="*/ 290858 w 2109280"/>
                <a:gd name="csY5329" fmla="*/ 981087 h 2230658"/>
                <a:gd name="csX5330" fmla="*/ 295892 w 2109280"/>
                <a:gd name="csY5330" fmla="*/ 975494 h 2230658"/>
                <a:gd name="csX5331" fmla="*/ 295892 w 2109280"/>
                <a:gd name="csY5331" fmla="*/ 972138 h 2230658"/>
                <a:gd name="csX5332" fmla="*/ 303164 w 2109280"/>
                <a:gd name="csY5332" fmla="*/ 970460 h 2230658"/>
                <a:gd name="csX5333" fmla="*/ 304842 w 2109280"/>
                <a:gd name="csY5333" fmla="*/ 972138 h 2230658"/>
                <a:gd name="csX5334" fmla="*/ 304842 w 2109280"/>
                <a:gd name="csY5334" fmla="*/ 966544 h 2230658"/>
                <a:gd name="csX5335" fmla="*/ 303164 w 2109280"/>
                <a:gd name="csY5335" fmla="*/ 966544 h 2230658"/>
                <a:gd name="csX5336" fmla="*/ 303164 w 2109280"/>
                <a:gd name="csY5336" fmla="*/ 963188 h 2230658"/>
                <a:gd name="csX5337" fmla="*/ 301486 w 2109280"/>
                <a:gd name="csY5337" fmla="*/ 961510 h 2230658"/>
                <a:gd name="csX5338" fmla="*/ 301486 w 2109280"/>
                <a:gd name="csY5338" fmla="*/ 959273 h 2230658"/>
                <a:gd name="csX5339" fmla="*/ 299808 w 2109280"/>
                <a:gd name="csY5339" fmla="*/ 959273 h 2230658"/>
                <a:gd name="csX5340" fmla="*/ 299808 w 2109280"/>
                <a:gd name="csY5340" fmla="*/ 957595 h 2230658"/>
                <a:gd name="csX5341" fmla="*/ 301486 w 2109280"/>
                <a:gd name="csY5341" fmla="*/ 957595 h 2230658"/>
                <a:gd name="csX5342" fmla="*/ 301486 w 2109280"/>
                <a:gd name="csY5342" fmla="*/ 955917 h 2230658"/>
                <a:gd name="csX5343" fmla="*/ 303164 w 2109280"/>
                <a:gd name="csY5343" fmla="*/ 955917 h 2230658"/>
                <a:gd name="csX5344" fmla="*/ 303164 w 2109280"/>
                <a:gd name="csY5344" fmla="*/ 954239 h 2230658"/>
                <a:gd name="csX5345" fmla="*/ 306520 w 2109280"/>
                <a:gd name="csY5345" fmla="*/ 954239 h 2230658"/>
                <a:gd name="csX5346" fmla="*/ 306520 w 2109280"/>
                <a:gd name="csY5346" fmla="*/ 952561 h 2230658"/>
                <a:gd name="csX5347" fmla="*/ 315469 w 2109280"/>
                <a:gd name="csY5347" fmla="*/ 952561 h 2230658"/>
                <a:gd name="csX5348" fmla="*/ 319385 w 2109280"/>
                <a:gd name="csY5348" fmla="*/ 950883 h 2230658"/>
                <a:gd name="csX5349" fmla="*/ 319385 w 2109280"/>
                <a:gd name="csY5349" fmla="*/ 946967 h 2230658"/>
                <a:gd name="csX5350" fmla="*/ 312113 w 2109280"/>
                <a:gd name="csY5350" fmla="*/ 946967 h 2230658"/>
                <a:gd name="csX5351" fmla="*/ 310435 w 2109280"/>
                <a:gd name="csY5351" fmla="*/ 945289 h 2230658"/>
                <a:gd name="csX5352" fmla="*/ 310435 w 2109280"/>
                <a:gd name="csY5352" fmla="*/ 943611 h 2230658"/>
                <a:gd name="csX5353" fmla="*/ 308757 w 2109280"/>
                <a:gd name="csY5353" fmla="*/ 943611 h 2230658"/>
                <a:gd name="csX5354" fmla="*/ 308757 w 2109280"/>
                <a:gd name="csY5354" fmla="*/ 939696 h 2230658"/>
                <a:gd name="csX5355" fmla="*/ 306520 w 2109280"/>
                <a:gd name="csY5355" fmla="*/ 939696 h 2230658"/>
                <a:gd name="csX5356" fmla="*/ 304842 w 2109280"/>
                <a:gd name="csY5356" fmla="*/ 938018 h 2230658"/>
                <a:gd name="csX5357" fmla="*/ 304842 w 2109280"/>
                <a:gd name="csY5357" fmla="*/ 936340 h 2230658"/>
                <a:gd name="csX5358" fmla="*/ 304842 w 2109280"/>
                <a:gd name="csY5358" fmla="*/ 936340 h 2230658"/>
                <a:gd name="csX5359" fmla="*/ 306520 w 2109280"/>
                <a:gd name="csY5359" fmla="*/ 929068 h 2230658"/>
                <a:gd name="csX5360" fmla="*/ 308757 w 2109280"/>
                <a:gd name="csY5360" fmla="*/ 927390 h 2230658"/>
                <a:gd name="csX5361" fmla="*/ 308757 w 2109280"/>
                <a:gd name="csY5361" fmla="*/ 925712 h 2230658"/>
                <a:gd name="csX5362" fmla="*/ 313791 w 2109280"/>
                <a:gd name="csY5362" fmla="*/ 925712 h 2230658"/>
                <a:gd name="csX5363" fmla="*/ 313791 w 2109280"/>
                <a:gd name="csY5363" fmla="*/ 927390 h 2230658"/>
                <a:gd name="csX5364" fmla="*/ 315469 w 2109280"/>
                <a:gd name="csY5364" fmla="*/ 929068 h 2230658"/>
                <a:gd name="csX5365" fmla="*/ 317707 w 2109280"/>
                <a:gd name="csY5365" fmla="*/ 929068 h 2230658"/>
                <a:gd name="csX5366" fmla="*/ 317707 w 2109280"/>
                <a:gd name="csY5366" fmla="*/ 930746 h 2230658"/>
                <a:gd name="csX5367" fmla="*/ 322741 w 2109280"/>
                <a:gd name="csY5367" fmla="*/ 938018 h 2230658"/>
                <a:gd name="csX5368" fmla="*/ 324419 w 2109280"/>
                <a:gd name="csY5368" fmla="*/ 938018 h 2230658"/>
                <a:gd name="csX5369" fmla="*/ 326097 w 2109280"/>
                <a:gd name="csY5369" fmla="*/ 939696 h 2230658"/>
                <a:gd name="csX5370" fmla="*/ 326097 w 2109280"/>
                <a:gd name="csY5370" fmla="*/ 941933 h 2230658"/>
                <a:gd name="csX5371" fmla="*/ 328334 w 2109280"/>
                <a:gd name="csY5371" fmla="*/ 943611 h 2230658"/>
                <a:gd name="csX5372" fmla="*/ 328334 w 2109280"/>
                <a:gd name="csY5372" fmla="*/ 946967 h 2230658"/>
                <a:gd name="csX5373" fmla="*/ 330012 w 2109280"/>
                <a:gd name="csY5373" fmla="*/ 946967 h 2230658"/>
                <a:gd name="csX5374" fmla="*/ 331690 w 2109280"/>
                <a:gd name="csY5374" fmla="*/ 948645 h 2230658"/>
                <a:gd name="csX5375" fmla="*/ 331690 w 2109280"/>
                <a:gd name="csY5375" fmla="*/ 952561 h 2230658"/>
                <a:gd name="csX5376" fmla="*/ 333368 w 2109280"/>
                <a:gd name="csY5376" fmla="*/ 954239 h 2230658"/>
                <a:gd name="csX5377" fmla="*/ 335046 w 2109280"/>
                <a:gd name="csY5377" fmla="*/ 964866 h 2230658"/>
                <a:gd name="csX5378" fmla="*/ 338962 w 2109280"/>
                <a:gd name="csY5378" fmla="*/ 964866 h 2230658"/>
                <a:gd name="csX5379" fmla="*/ 338962 w 2109280"/>
                <a:gd name="csY5379" fmla="*/ 975494 h 2230658"/>
                <a:gd name="csX5380" fmla="*/ 340640 w 2109280"/>
                <a:gd name="csY5380" fmla="*/ 977172 h 2230658"/>
                <a:gd name="csX5381" fmla="*/ 340640 w 2109280"/>
                <a:gd name="csY5381" fmla="*/ 982765 h 2230658"/>
                <a:gd name="csX5382" fmla="*/ 342318 w 2109280"/>
                <a:gd name="csY5382" fmla="*/ 982765 h 2230658"/>
                <a:gd name="csX5383" fmla="*/ 342318 w 2109280"/>
                <a:gd name="csY5383" fmla="*/ 984443 h 2230658"/>
                <a:gd name="csX5384" fmla="*/ 343996 w 2109280"/>
                <a:gd name="csY5384" fmla="*/ 984443 h 2230658"/>
                <a:gd name="csX5385" fmla="*/ 343996 w 2109280"/>
                <a:gd name="csY5385" fmla="*/ 987799 h 2230658"/>
                <a:gd name="csX5386" fmla="*/ 346233 w 2109280"/>
                <a:gd name="csY5386" fmla="*/ 987799 h 2230658"/>
                <a:gd name="csX5387" fmla="*/ 346233 w 2109280"/>
                <a:gd name="csY5387" fmla="*/ 990037 h 2230658"/>
                <a:gd name="csX5388" fmla="*/ 347911 w 2109280"/>
                <a:gd name="csY5388" fmla="*/ 991715 h 2230658"/>
                <a:gd name="csX5389" fmla="*/ 349589 w 2109280"/>
                <a:gd name="csY5389" fmla="*/ 991715 h 2230658"/>
                <a:gd name="csX5390" fmla="*/ 349589 w 2109280"/>
                <a:gd name="csY5390" fmla="*/ 995071 h 2230658"/>
                <a:gd name="csX5391" fmla="*/ 351267 w 2109280"/>
                <a:gd name="csY5391" fmla="*/ 995071 h 2230658"/>
                <a:gd name="csX5392" fmla="*/ 352945 w 2109280"/>
                <a:gd name="csY5392" fmla="*/ 1000664 h 2230658"/>
                <a:gd name="csX5393" fmla="*/ 356861 w 2109280"/>
                <a:gd name="csY5393" fmla="*/ 1000664 h 2230658"/>
                <a:gd name="csX5394" fmla="*/ 356861 w 2109280"/>
                <a:gd name="csY5394" fmla="*/ 1002342 h 2230658"/>
                <a:gd name="csX5395" fmla="*/ 358539 w 2109280"/>
                <a:gd name="csY5395" fmla="*/ 1004020 h 2230658"/>
                <a:gd name="csX5396" fmla="*/ 358539 w 2109280"/>
                <a:gd name="csY5396" fmla="*/ 1005698 h 2230658"/>
                <a:gd name="csX5397" fmla="*/ 360217 w 2109280"/>
                <a:gd name="csY5397" fmla="*/ 1005698 h 2230658"/>
                <a:gd name="csX5398" fmla="*/ 361895 w 2109280"/>
                <a:gd name="csY5398" fmla="*/ 1007936 h 2230658"/>
                <a:gd name="csX5399" fmla="*/ 367488 w 2109280"/>
                <a:gd name="csY5399" fmla="*/ 1007936 h 2230658"/>
                <a:gd name="csX5400" fmla="*/ 367488 w 2109280"/>
                <a:gd name="csY5400" fmla="*/ 1009614 h 2230658"/>
                <a:gd name="csX5401" fmla="*/ 374760 w 2109280"/>
                <a:gd name="csY5401" fmla="*/ 1007936 h 2230658"/>
                <a:gd name="csX5402" fmla="*/ 378116 w 2109280"/>
                <a:gd name="csY5402" fmla="*/ 1007936 h 2230658"/>
                <a:gd name="csX5403" fmla="*/ 378116 w 2109280"/>
                <a:gd name="csY5403" fmla="*/ 1002342 h 2230658"/>
                <a:gd name="csX5404" fmla="*/ 369166 w 2109280"/>
                <a:gd name="csY5404" fmla="*/ 1002342 h 2230658"/>
                <a:gd name="csX5405" fmla="*/ 367488 w 2109280"/>
                <a:gd name="csY5405" fmla="*/ 1004020 h 2230658"/>
                <a:gd name="csX5406" fmla="*/ 367488 w 2109280"/>
                <a:gd name="csY5406" fmla="*/ 1000664 h 2230658"/>
                <a:gd name="csX5407" fmla="*/ 369166 w 2109280"/>
                <a:gd name="csY5407" fmla="*/ 998986 h 2230658"/>
                <a:gd name="csX5408" fmla="*/ 369166 w 2109280"/>
                <a:gd name="csY5408" fmla="*/ 996749 h 2230658"/>
                <a:gd name="csX5409" fmla="*/ 370844 w 2109280"/>
                <a:gd name="csY5409" fmla="*/ 996749 h 2230658"/>
                <a:gd name="csX5410" fmla="*/ 372522 w 2109280"/>
                <a:gd name="csY5410" fmla="*/ 998986 h 2230658"/>
                <a:gd name="csX5411" fmla="*/ 376438 w 2109280"/>
                <a:gd name="csY5411" fmla="*/ 998986 h 2230658"/>
                <a:gd name="csX5412" fmla="*/ 376438 w 2109280"/>
                <a:gd name="csY5412" fmla="*/ 996749 h 2230658"/>
                <a:gd name="csX5413" fmla="*/ 376438 w 2109280"/>
                <a:gd name="csY5413" fmla="*/ 998986 h 2230658"/>
                <a:gd name="csX5414" fmla="*/ 376438 w 2109280"/>
                <a:gd name="csY5414" fmla="*/ 991715 h 2230658"/>
                <a:gd name="csX5415" fmla="*/ 372522 w 2109280"/>
                <a:gd name="csY5415" fmla="*/ 991715 h 2230658"/>
                <a:gd name="csX5416" fmla="*/ 372522 w 2109280"/>
                <a:gd name="csY5416" fmla="*/ 990037 h 2230658"/>
                <a:gd name="csX5417" fmla="*/ 370844 w 2109280"/>
                <a:gd name="csY5417" fmla="*/ 990037 h 2230658"/>
                <a:gd name="csX5418" fmla="*/ 370844 w 2109280"/>
                <a:gd name="csY5418" fmla="*/ 987799 h 2230658"/>
                <a:gd name="csX5419" fmla="*/ 372522 w 2109280"/>
                <a:gd name="csY5419" fmla="*/ 987799 h 2230658"/>
                <a:gd name="csX5420" fmla="*/ 372522 w 2109280"/>
                <a:gd name="csY5420" fmla="*/ 986121 h 2230658"/>
                <a:gd name="csX5421" fmla="*/ 376438 w 2109280"/>
                <a:gd name="csY5421" fmla="*/ 986121 h 2230658"/>
                <a:gd name="csX5422" fmla="*/ 376438 w 2109280"/>
                <a:gd name="csY5422" fmla="*/ 984443 h 2230658"/>
                <a:gd name="csX5423" fmla="*/ 378116 w 2109280"/>
                <a:gd name="csY5423" fmla="*/ 982765 h 2230658"/>
                <a:gd name="csX5424" fmla="*/ 378116 w 2109280"/>
                <a:gd name="csY5424" fmla="*/ 981087 h 2230658"/>
                <a:gd name="csX5425" fmla="*/ 376438 w 2109280"/>
                <a:gd name="csY5425" fmla="*/ 979409 h 2230658"/>
                <a:gd name="csX5426" fmla="*/ 374760 w 2109280"/>
                <a:gd name="csY5426" fmla="*/ 979409 h 2230658"/>
                <a:gd name="csX5427" fmla="*/ 374760 w 2109280"/>
                <a:gd name="csY5427" fmla="*/ 977172 h 2230658"/>
                <a:gd name="csX5428" fmla="*/ 381472 w 2109280"/>
                <a:gd name="csY5428" fmla="*/ 977172 h 2230658"/>
                <a:gd name="csX5429" fmla="*/ 381472 w 2109280"/>
                <a:gd name="csY5429" fmla="*/ 972138 h 2230658"/>
                <a:gd name="csX5430" fmla="*/ 383150 w 2109280"/>
                <a:gd name="csY5430" fmla="*/ 972138 h 2230658"/>
                <a:gd name="csX5431" fmla="*/ 383150 w 2109280"/>
                <a:gd name="csY5431" fmla="*/ 970460 h 2230658"/>
                <a:gd name="csX5432" fmla="*/ 385387 w 2109280"/>
                <a:gd name="csY5432" fmla="*/ 970460 h 2230658"/>
                <a:gd name="csX5433" fmla="*/ 385387 w 2109280"/>
                <a:gd name="csY5433" fmla="*/ 966544 h 2230658"/>
                <a:gd name="csX5434" fmla="*/ 381472 w 2109280"/>
                <a:gd name="csY5434" fmla="*/ 964866 h 2230658"/>
                <a:gd name="csX5435" fmla="*/ 381472 w 2109280"/>
                <a:gd name="csY5435" fmla="*/ 961510 h 2230658"/>
                <a:gd name="csX5436" fmla="*/ 385387 w 2109280"/>
                <a:gd name="csY5436" fmla="*/ 961510 h 2230658"/>
                <a:gd name="csX5437" fmla="*/ 383150 w 2109280"/>
                <a:gd name="csY5437" fmla="*/ 961510 h 2230658"/>
                <a:gd name="csX5438" fmla="*/ 385387 w 2109280"/>
                <a:gd name="csY5438" fmla="*/ 961510 h 2230658"/>
                <a:gd name="csX5439" fmla="*/ 385387 w 2109280"/>
                <a:gd name="csY5439" fmla="*/ 959273 h 2230658"/>
                <a:gd name="csX5440" fmla="*/ 390421 w 2109280"/>
                <a:gd name="csY5440" fmla="*/ 959273 h 2230658"/>
                <a:gd name="csX5441" fmla="*/ 390421 w 2109280"/>
                <a:gd name="csY5441" fmla="*/ 961510 h 2230658"/>
                <a:gd name="csX5442" fmla="*/ 394337 w 2109280"/>
                <a:gd name="csY5442" fmla="*/ 961510 h 2230658"/>
                <a:gd name="csX5443" fmla="*/ 394337 w 2109280"/>
                <a:gd name="csY5443" fmla="*/ 959273 h 2230658"/>
                <a:gd name="csX5444" fmla="*/ 394337 w 2109280"/>
                <a:gd name="csY5444" fmla="*/ 959273 h 2230658"/>
                <a:gd name="csX5445" fmla="*/ 396015 w 2109280"/>
                <a:gd name="csY5445" fmla="*/ 957595 h 2230658"/>
                <a:gd name="csX5446" fmla="*/ 397693 w 2109280"/>
                <a:gd name="csY5446" fmla="*/ 957595 h 2230658"/>
                <a:gd name="csX5447" fmla="*/ 397693 w 2109280"/>
                <a:gd name="csY5447" fmla="*/ 963188 h 2230658"/>
                <a:gd name="csX5448" fmla="*/ 396015 w 2109280"/>
                <a:gd name="csY5448" fmla="*/ 963188 h 2230658"/>
                <a:gd name="csX5449" fmla="*/ 394337 w 2109280"/>
                <a:gd name="csY5449" fmla="*/ 964866 h 2230658"/>
                <a:gd name="csX5450" fmla="*/ 394337 w 2109280"/>
                <a:gd name="csY5450" fmla="*/ 966544 h 2230658"/>
                <a:gd name="csX5451" fmla="*/ 396015 w 2109280"/>
                <a:gd name="csY5451" fmla="*/ 966544 h 2230658"/>
                <a:gd name="csX5452" fmla="*/ 396015 w 2109280"/>
                <a:gd name="csY5452" fmla="*/ 973816 h 2230658"/>
                <a:gd name="csX5453" fmla="*/ 396015 w 2109280"/>
                <a:gd name="csY5453" fmla="*/ 973816 h 2230658"/>
                <a:gd name="csX5454" fmla="*/ 396015 w 2109280"/>
                <a:gd name="csY5454" fmla="*/ 977172 h 2230658"/>
                <a:gd name="csX5455" fmla="*/ 394337 w 2109280"/>
                <a:gd name="csY5455" fmla="*/ 977172 h 2230658"/>
                <a:gd name="csX5456" fmla="*/ 394337 w 2109280"/>
                <a:gd name="csY5456" fmla="*/ 984443 h 2230658"/>
                <a:gd name="csX5457" fmla="*/ 404964 w 2109280"/>
                <a:gd name="csY5457" fmla="*/ 984443 h 2230658"/>
                <a:gd name="csX5458" fmla="*/ 403286 w 2109280"/>
                <a:gd name="csY5458" fmla="*/ 984443 h 2230658"/>
                <a:gd name="csX5459" fmla="*/ 404964 w 2109280"/>
                <a:gd name="csY5459" fmla="*/ 984443 h 2230658"/>
                <a:gd name="csX5460" fmla="*/ 404964 w 2109280"/>
                <a:gd name="csY5460" fmla="*/ 987799 h 2230658"/>
                <a:gd name="csX5461" fmla="*/ 401049 w 2109280"/>
                <a:gd name="csY5461" fmla="*/ 987799 h 2230658"/>
                <a:gd name="csX5462" fmla="*/ 401049 w 2109280"/>
                <a:gd name="csY5462" fmla="*/ 991715 h 2230658"/>
                <a:gd name="csX5463" fmla="*/ 399371 w 2109280"/>
                <a:gd name="csY5463" fmla="*/ 991715 h 2230658"/>
                <a:gd name="csX5464" fmla="*/ 399371 w 2109280"/>
                <a:gd name="csY5464" fmla="*/ 995071 h 2230658"/>
                <a:gd name="csX5465" fmla="*/ 397693 w 2109280"/>
                <a:gd name="csY5465" fmla="*/ 996749 h 2230658"/>
                <a:gd name="csX5466" fmla="*/ 397693 w 2109280"/>
                <a:gd name="csY5466" fmla="*/ 998986 h 2230658"/>
                <a:gd name="csX5467" fmla="*/ 396015 w 2109280"/>
                <a:gd name="csY5467" fmla="*/ 998986 h 2230658"/>
                <a:gd name="csX5468" fmla="*/ 396015 w 2109280"/>
                <a:gd name="csY5468" fmla="*/ 1000664 h 2230658"/>
                <a:gd name="csX5469" fmla="*/ 394337 w 2109280"/>
                <a:gd name="csY5469" fmla="*/ 1000664 h 2230658"/>
                <a:gd name="csX5470" fmla="*/ 394337 w 2109280"/>
                <a:gd name="csY5470" fmla="*/ 1002342 h 2230658"/>
                <a:gd name="csX5471" fmla="*/ 396015 w 2109280"/>
                <a:gd name="csY5471" fmla="*/ 1004020 h 2230658"/>
                <a:gd name="csX5472" fmla="*/ 396015 w 2109280"/>
                <a:gd name="csY5472" fmla="*/ 1005698 h 2230658"/>
                <a:gd name="csX5473" fmla="*/ 394337 w 2109280"/>
                <a:gd name="csY5473" fmla="*/ 1005698 h 2230658"/>
                <a:gd name="csX5474" fmla="*/ 394337 w 2109280"/>
                <a:gd name="csY5474" fmla="*/ 1007936 h 2230658"/>
                <a:gd name="csX5475" fmla="*/ 397693 w 2109280"/>
                <a:gd name="csY5475" fmla="*/ 1007936 h 2230658"/>
                <a:gd name="csX5476" fmla="*/ 399371 w 2109280"/>
                <a:gd name="csY5476" fmla="*/ 1009614 h 2230658"/>
                <a:gd name="csX5477" fmla="*/ 403286 w 2109280"/>
                <a:gd name="csY5477" fmla="*/ 1009614 h 2230658"/>
                <a:gd name="csX5478" fmla="*/ 404964 w 2109280"/>
                <a:gd name="csY5478" fmla="*/ 1007936 h 2230658"/>
                <a:gd name="csX5479" fmla="*/ 404964 w 2109280"/>
                <a:gd name="csY5479" fmla="*/ 1007936 h 2230658"/>
                <a:gd name="csX5480" fmla="*/ 404964 w 2109280"/>
                <a:gd name="csY5480" fmla="*/ 1005698 h 2230658"/>
                <a:gd name="csX5481" fmla="*/ 406642 w 2109280"/>
                <a:gd name="csY5481" fmla="*/ 1005698 h 2230658"/>
                <a:gd name="csX5482" fmla="*/ 406642 w 2109280"/>
                <a:gd name="csY5482" fmla="*/ 1007936 h 2230658"/>
                <a:gd name="csX5483" fmla="*/ 411676 w 2109280"/>
                <a:gd name="csY5483" fmla="*/ 1007936 h 2230658"/>
                <a:gd name="csX5484" fmla="*/ 411676 w 2109280"/>
                <a:gd name="csY5484" fmla="*/ 1009614 h 2230658"/>
                <a:gd name="csX5485" fmla="*/ 413914 w 2109280"/>
                <a:gd name="csY5485" fmla="*/ 1009614 h 2230658"/>
                <a:gd name="csX5486" fmla="*/ 413914 w 2109280"/>
                <a:gd name="csY5486" fmla="*/ 1007936 h 2230658"/>
                <a:gd name="csX5487" fmla="*/ 417270 w 2109280"/>
                <a:gd name="csY5487" fmla="*/ 1007936 h 2230658"/>
                <a:gd name="csX5488" fmla="*/ 417270 w 2109280"/>
                <a:gd name="csY5488" fmla="*/ 1005698 h 2230658"/>
                <a:gd name="csX5489" fmla="*/ 418948 w 2109280"/>
                <a:gd name="csY5489" fmla="*/ 1005698 h 2230658"/>
                <a:gd name="csX5490" fmla="*/ 420626 w 2109280"/>
                <a:gd name="csY5490" fmla="*/ 1004020 h 2230658"/>
                <a:gd name="csX5491" fmla="*/ 420626 w 2109280"/>
                <a:gd name="csY5491" fmla="*/ 1002342 h 2230658"/>
                <a:gd name="csX5492" fmla="*/ 420626 w 2109280"/>
                <a:gd name="csY5492" fmla="*/ 1002342 h 2230658"/>
                <a:gd name="csX5493" fmla="*/ 420626 w 2109280"/>
                <a:gd name="csY5493" fmla="*/ 1000664 h 2230658"/>
                <a:gd name="csX5494" fmla="*/ 424541 w 2109280"/>
                <a:gd name="csY5494" fmla="*/ 1000664 h 2230658"/>
                <a:gd name="csX5495" fmla="*/ 424541 w 2109280"/>
                <a:gd name="csY5495" fmla="*/ 998986 h 2230658"/>
                <a:gd name="csX5496" fmla="*/ 426219 w 2109280"/>
                <a:gd name="csY5496" fmla="*/ 998986 h 2230658"/>
                <a:gd name="csX5497" fmla="*/ 426219 w 2109280"/>
                <a:gd name="csY5497" fmla="*/ 990037 h 2230658"/>
                <a:gd name="csX5498" fmla="*/ 427897 w 2109280"/>
                <a:gd name="csY5498" fmla="*/ 986121 h 2230658"/>
                <a:gd name="csX5499" fmla="*/ 429575 w 2109280"/>
                <a:gd name="csY5499" fmla="*/ 977172 h 2230658"/>
                <a:gd name="csX5500" fmla="*/ 433491 w 2109280"/>
                <a:gd name="csY5500" fmla="*/ 977172 h 2230658"/>
                <a:gd name="csX5501" fmla="*/ 433491 w 2109280"/>
                <a:gd name="csY5501" fmla="*/ 979409 h 2230658"/>
                <a:gd name="csX5502" fmla="*/ 435169 w 2109280"/>
                <a:gd name="csY5502" fmla="*/ 979409 h 2230658"/>
                <a:gd name="csX5503" fmla="*/ 435169 w 2109280"/>
                <a:gd name="csY5503" fmla="*/ 977172 h 2230658"/>
                <a:gd name="csX5504" fmla="*/ 460339 w 2109280"/>
                <a:gd name="csY5504" fmla="*/ 977172 h 2230658"/>
                <a:gd name="csX5505" fmla="*/ 460339 w 2109280"/>
                <a:gd name="csY5505" fmla="*/ 979409 h 2230658"/>
                <a:gd name="csX5506" fmla="*/ 468729 w 2109280"/>
                <a:gd name="csY5506" fmla="*/ 979409 h 2230658"/>
                <a:gd name="csX5507" fmla="*/ 468729 w 2109280"/>
                <a:gd name="csY5507" fmla="*/ 982765 h 2230658"/>
                <a:gd name="csX5508" fmla="*/ 470966 w 2109280"/>
                <a:gd name="csY5508" fmla="*/ 982765 h 2230658"/>
                <a:gd name="csX5509" fmla="*/ 474322 w 2109280"/>
                <a:gd name="csY5509" fmla="*/ 986121 h 2230658"/>
                <a:gd name="csX5510" fmla="*/ 476001 w 2109280"/>
                <a:gd name="csY5510" fmla="*/ 986121 h 2230658"/>
                <a:gd name="csX5511" fmla="*/ 477679 w 2109280"/>
                <a:gd name="csY5511" fmla="*/ 987799 h 2230658"/>
                <a:gd name="csX5512" fmla="*/ 481594 w 2109280"/>
                <a:gd name="csY5512" fmla="*/ 987799 h 2230658"/>
                <a:gd name="csX5513" fmla="*/ 481594 w 2109280"/>
                <a:gd name="csY5513" fmla="*/ 990037 h 2230658"/>
                <a:gd name="csX5514" fmla="*/ 483272 w 2109280"/>
                <a:gd name="csY5514" fmla="*/ 991715 h 2230658"/>
                <a:gd name="csX5515" fmla="*/ 483272 w 2109280"/>
                <a:gd name="csY5515" fmla="*/ 993393 h 2230658"/>
                <a:gd name="csX5516" fmla="*/ 484950 w 2109280"/>
                <a:gd name="csY5516" fmla="*/ 995071 h 2230658"/>
                <a:gd name="csX5517" fmla="*/ 486628 w 2109280"/>
                <a:gd name="csY5517" fmla="*/ 995071 h 2230658"/>
                <a:gd name="csX5518" fmla="*/ 486628 w 2109280"/>
                <a:gd name="csY5518" fmla="*/ 996749 h 2230658"/>
                <a:gd name="csX5519" fmla="*/ 488865 w 2109280"/>
                <a:gd name="csY5519" fmla="*/ 996749 h 2230658"/>
                <a:gd name="csX5520" fmla="*/ 488865 w 2109280"/>
                <a:gd name="csY5520" fmla="*/ 1000664 h 2230658"/>
                <a:gd name="csX5521" fmla="*/ 490543 w 2109280"/>
                <a:gd name="csY5521" fmla="*/ 1002342 h 2230658"/>
                <a:gd name="csX5522" fmla="*/ 492222 w 2109280"/>
                <a:gd name="csY5522" fmla="*/ 1002342 h 2230658"/>
                <a:gd name="csX5523" fmla="*/ 493899 w 2109280"/>
                <a:gd name="csY5523" fmla="*/ 1004020 h 2230658"/>
                <a:gd name="csX5524" fmla="*/ 493899 w 2109280"/>
                <a:gd name="csY5524" fmla="*/ 1005698 h 2230658"/>
                <a:gd name="csX5525" fmla="*/ 499493 w 2109280"/>
                <a:gd name="csY5525" fmla="*/ 1005698 h 2230658"/>
                <a:gd name="csX5526" fmla="*/ 499493 w 2109280"/>
                <a:gd name="csY5526" fmla="*/ 1007936 h 2230658"/>
                <a:gd name="csX5527" fmla="*/ 501171 w 2109280"/>
                <a:gd name="csY5527" fmla="*/ 1007936 h 2230658"/>
                <a:gd name="csX5528" fmla="*/ 502849 w 2109280"/>
                <a:gd name="csY5528" fmla="*/ 1009614 h 2230658"/>
                <a:gd name="csX5529" fmla="*/ 508442 w 2109280"/>
                <a:gd name="csY5529" fmla="*/ 1009614 h 2230658"/>
                <a:gd name="csX5530" fmla="*/ 510120 w 2109280"/>
                <a:gd name="csY5530" fmla="*/ 1011292 h 2230658"/>
                <a:gd name="csX5531" fmla="*/ 513476 w 2109280"/>
                <a:gd name="csY5531" fmla="*/ 1011292 h 2230658"/>
                <a:gd name="csX5532" fmla="*/ 515155 w 2109280"/>
                <a:gd name="csY5532" fmla="*/ 1012970 h 2230658"/>
                <a:gd name="csX5533" fmla="*/ 522426 w 2109280"/>
                <a:gd name="csY5533" fmla="*/ 1012970 h 2230658"/>
                <a:gd name="csX5534" fmla="*/ 524104 w 2109280"/>
                <a:gd name="csY5534" fmla="*/ 1014648 h 2230658"/>
                <a:gd name="csX5535" fmla="*/ 529697 w 2109280"/>
                <a:gd name="csY5535" fmla="*/ 1014648 h 2230658"/>
                <a:gd name="csX5536" fmla="*/ 533053 w 2109280"/>
                <a:gd name="csY5536" fmla="*/ 1018563 h 2230658"/>
                <a:gd name="csX5537" fmla="*/ 536969 w 2109280"/>
                <a:gd name="csY5537" fmla="*/ 1020241 h 2230658"/>
                <a:gd name="csX5538" fmla="*/ 536969 w 2109280"/>
                <a:gd name="csY5538" fmla="*/ 1023597 h 2230658"/>
                <a:gd name="csX5539" fmla="*/ 538647 w 2109280"/>
                <a:gd name="csY5539" fmla="*/ 1023597 h 2230658"/>
                <a:gd name="csX5540" fmla="*/ 540325 w 2109280"/>
                <a:gd name="csY5540" fmla="*/ 1025275 h 2230658"/>
                <a:gd name="csX5541" fmla="*/ 542003 w 2109280"/>
                <a:gd name="csY5541" fmla="*/ 1025275 h 2230658"/>
                <a:gd name="csX5542" fmla="*/ 543681 w 2109280"/>
                <a:gd name="csY5542" fmla="*/ 1027513 h 2230658"/>
                <a:gd name="csX5543" fmla="*/ 545918 w 2109280"/>
                <a:gd name="csY5543" fmla="*/ 1027513 h 2230658"/>
                <a:gd name="csX5544" fmla="*/ 547596 w 2109280"/>
                <a:gd name="csY5544" fmla="*/ 1029191 h 2230658"/>
                <a:gd name="csX5545" fmla="*/ 547596 w 2109280"/>
                <a:gd name="csY5545" fmla="*/ 1030869 h 2230658"/>
                <a:gd name="csX5546" fmla="*/ 550953 w 2109280"/>
                <a:gd name="csY5546" fmla="*/ 1030869 h 2230658"/>
                <a:gd name="csX5547" fmla="*/ 552630 w 2109280"/>
                <a:gd name="csY5547" fmla="*/ 1032547 h 2230658"/>
                <a:gd name="csX5548" fmla="*/ 559902 w 2109280"/>
                <a:gd name="csY5548" fmla="*/ 1032547 h 2230658"/>
                <a:gd name="csX5549" fmla="*/ 561580 w 2109280"/>
                <a:gd name="csY5549" fmla="*/ 1034225 h 2230658"/>
                <a:gd name="csX5550" fmla="*/ 563258 w 2109280"/>
                <a:gd name="csY5550" fmla="*/ 1034225 h 2230658"/>
                <a:gd name="csX5551" fmla="*/ 567173 w 2109280"/>
                <a:gd name="csY5551" fmla="*/ 1038140 h 2230658"/>
                <a:gd name="csX5552" fmla="*/ 572207 w 2109280"/>
                <a:gd name="csY5552" fmla="*/ 1038140 h 2230658"/>
                <a:gd name="csX5553" fmla="*/ 572207 w 2109280"/>
                <a:gd name="csY5553" fmla="*/ 1036462 h 2230658"/>
                <a:gd name="csX5554" fmla="*/ 576123 w 2109280"/>
                <a:gd name="csY5554" fmla="*/ 1036462 h 2230658"/>
                <a:gd name="csX5555" fmla="*/ 576123 w 2109280"/>
                <a:gd name="csY5555" fmla="*/ 1039818 h 2230658"/>
                <a:gd name="csX5556" fmla="*/ 579479 w 2109280"/>
                <a:gd name="csY5556" fmla="*/ 1039818 h 2230658"/>
                <a:gd name="csX5557" fmla="*/ 579479 w 2109280"/>
                <a:gd name="csY5557" fmla="*/ 1041496 h 2230658"/>
                <a:gd name="csX5558" fmla="*/ 590107 w 2109280"/>
                <a:gd name="csY5558" fmla="*/ 1041496 h 2230658"/>
                <a:gd name="csX5559" fmla="*/ 590107 w 2109280"/>
                <a:gd name="csY5559" fmla="*/ 1043174 h 2230658"/>
                <a:gd name="csX5560" fmla="*/ 595700 w 2109280"/>
                <a:gd name="csY5560" fmla="*/ 1043174 h 2230658"/>
                <a:gd name="csX5561" fmla="*/ 595700 w 2109280"/>
                <a:gd name="csY5561" fmla="*/ 1041496 h 2230658"/>
                <a:gd name="csX5562" fmla="*/ 595700 w 2109280"/>
                <a:gd name="csY5562" fmla="*/ 1041496 h 2230658"/>
                <a:gd name="csX5563" fmla="*/ 595700 w 2109280"/>
                <a:gd name="csY5563" fmla="*/ 1039818 h 2230658"/>
                <a:gd name="csX5564" fmla="*/ 594022 w 2109280"/>
                <a:gd name="csY5564" fmla="*/ 1038140 h 2230658"/>
                <a:gd name="csX5565" fmla="*/ 591784 w 2109280"/>
                <a:gd name="csY5565" fmla="*/ 1038140 h 2230658"/>
                <a:gd name="csX5566" fmla="*/ 590107 w 2109280"/>
                <a:gd name="csY5566" fmla="*/ 1036462 h 2230658"/>
                <a:gd name="csX5567" fmla="*/ 590107 w 2109280"/>
                <a:gd name="csY5567" fmla="*/ 1032547 h 2230658"/>
                <a:gd name="csX5568" fmla="*/ 594022 w 2109280"/>
                <a:gd name="csY5568" fmla="*/ 1032547 h 2230658"/>
                <a:gd name="csX5569" fmla="*/ 597378 w 2109280"/>
                <a:gd name="csY5569" fmla="*/ 1036462 h 2230658"/>
                <a:gd name="csX5570" fmla="*/ 602971 w 2109280"/>
                <a:gd name="csY5570" fmla="*/ 1036462 h 2230658"/>
                <a:gd name="csX5571" fmla="*/ 602971 w 2109280"/>
                <a:gd name="csY5571" fmla="*/ 1034225 h 2230658"/>
                <a:gd name="csX5572" fmla="*/ 608005 w 2109280"/>
                <a:gd name="csY5572" fmla="*/ 1034225 h 2230658"/>
                <a:gd name="csX5573" fmla="*/ 608005 w 2109280"/>
                <a:gd name="csY5573" fmla="*/ 1036462 h 2230658"/>
                <a:gd name="csX5574" fmla="*/ 611361 w 2109280"/>
                <a:gd name="csY5574" fmla="*/ 1036462 h 2230658"/>
                <a:gd name="csX5575" fmla="*/ 615277 w 2109280"/>
                <a:gd name="csY5575" fmla="*/ 1038140 h 2230658"/>
                <a:gd name="csX5576" fmla="*/ 615277 w 2109280"/>
                <a:gd name="csY5576" fmla="*/ 1039818 h 2230658"/>
                <a:gd name="csX5577" fmla="*/ 616955 w 2109280"/>
                <a:gd name="csY5577" fmla="*/ 1039818 h 2230658"/>
                <a:gd name="csX5578" fmla="*/ 616955 w 2109280"/>
                <a:gd name="csY5578" fmla="*/ 1041496 h 2230658"/>
                <a:gd name="csX5579" fmla="*/ 622548 w 2109280"/>
                <a:gd name="csY5579" fmla="*/ 1041496 h 2230658"/>
                <a:gd name="csX5580" fmla="*/ 622548 w 2109280"/>
                <a:gd name="csY5580" fmla="*/ 1043174 h 2230658"/>
                <a:gd name="csX5581" fmla="*/ 624226 w 2109280"/>
                <a:gd name="csY5581" fmla="*/ 1043174 h 2230658"/>
                <a:gd name="csX5582" fmla="*/ 625904 w 2109280"/>
                <a:gd name="csY5582" fmla="*/ 1044852 h 2230658"/>
                <a:gd name="csX5583" fmla="*/ 625904 w 2109280"/>
                <a:gd name="csY5583" fmla="*/ 1048768 h 2230658"/>
                <a:gd name="csX5584" fmla="*/ 631498 w 2109280"/>
                <a:gd name="csY5584" fmla="*/ 1048768 h 2230658"/>
                <a:gd name="csX5585" fmla="*/ 631498 w 2109280"/>
                <a:gd name="csY5585" fmla="*/ 1050446 h 2230658"/>
                <a:gd name="csX5586" fmla="*/ 633176 w 2109280"/>
                <a:gd name="csY5586" fmla="*/ 1052124 h 2230658"/>
                <a:gd name="csX5587" fmla="*/ 633176 w 2109280"/>
                <a:gd name="csY5587" fmla="*/ 1056039 h 2230658"/>
                <a:gd name="csX5588" fmla="*/ 634854 w 2109280"/>
                <a:gd name="csY5588" fmla="*/ 1056039 h 2230658"/>
                <a:gd name="csX5589" fmla="*/ 634854 w 2109280"/>
                <a:gd name="csY5589" fmla="*/ 1057717 h 2230658"/>
                <a:gd name="csX5590" fmla="*/ 636532 w 2109280"/>
                <a:gd name="csY5590" fmla="*/ 1057717 h 2230658"/>
                <a:gd name="csX5591" fmla="*/ 636532 w 2109280"/>
                <a:gd name="csY5591" fmla="*/ 1059395 h 2230658"/>
                <a:gd name="csX5592" fmla="*/ 638210 w 2109280"/>
                <a:gd name="csY5592" fmla="*/ 1059395 h 2230658"/>
                <a:gd name="csX5593" fmla="*/ 638210 w 2109280"/>
                <a:gd name="csY5593" fmla="*/ 1061073 h 2230658"/>
                <a:gd name="csX5594" fmla="*/ 639888 w 2109280"/>
                <a:gd name="csY5594" fmla="*/ 1061073 h 2230658"/>
                <a:gd name="csX5595" fmla="*/ 639888 w 2109280"/>
                <a:gd name="csY5595" fmla="*/ 1062751 h 2230658"/>
                <a:gd name="csX5596" fmla="*/ 642125 w 2109280"/>
                <a:gd name="csY5596" fmla="*/ 1062751 h 2230658"/>
                <a:gd name="csX5597" fmla="*/ 642125 w 2109280"/>
                <a:gd name="csY5597" fmla="*/ 1066667 h 2230658"/>
                <a:gd name="csX5598" fmla="*/ 643803 w 2109280"/>
                <a:gd name="csY5598" fmla="*/ 1066667 h 2230658"/>
                <a:gd name="csX5599" fmla="*/ 643803 w 2109280"/>
                <a:gd name="csY5599" fmla="*/ 1070023 h 2230658"/>
                <a:gd name="csX5600" fmla="*/ 647159 w 2109280"/>
                <a:gd name="csY5600" fmla="*/ 1070023 h 2230658"/>
                <a:gd name="csX5601" fmla="*/ 647159 w 2109280"/>
                <a:gd name="csY5601" fmla="*/ 1075616 h 2230658"/>
                <a:gd name="csX5602" fmla="*/ 645481 w 2109280"/>
                <a:gd name="csY5602" fmla="*/ 1075616 h 2230658"/>
                <a:gd name="csX5603" fmla="*/ 643803 w 2109280"/>
                <a:gd name="csY5603" fmla="*/ 1077294 h 2230658"/>
                <a:gd name="csX5604" fmla="*/ 643803 w 2109280"/>
                <a:gd name="csY5604" fmla="*/ 1077294 h 2230658"/>
                <a:gd name="csX5605" fmla="*/ 643803 w 2109280"/>
                <a:gd name="csY5605" fmla="*/ 1082328 h 2230658"/>
                <a:gd name="csX5606" fmla="*/ 642125 w 2109280"/>
                <a:gd name="csY5606" fmla="*/ 1082328 h 2230658"/>
                <a:gd name="csX5607" fmla="*/ 642125 w 2109280"/>
                <a:gd name="csY5607" fmla="*/ 1080650 h 2230658"/>
                <a:gd name="csX5608" fmla="*/ 638210 w 2109280"/>
                <a:gd name="csY5608" fmla="*/ 1080650 h 2230658"/>
                <a:gd name="csX5609" fmla="*/ 638210 w 2109280"/>
                <a:gd name="csY5609" fmla="*/ 1082328 h 2230658"/>
                <a:gd name="csX5610" fmla="*/ 636532 w 2109280"/>
                <a:gd name="csY5610" fmla="*/ 1082328 h 2230658"/>
                <a:gd name="csX5611" fmla="*/ 636532 w 2109280"/>
                <a:gd name="csY5611" fmla="*/ 1080650 h 2230658"/>
                <a:gd name="csX5612" fmla="*/ 629260 w 2109280"/>
                <a:gd name="csY5612" fmla="*/ 1082328 h 2230658"/>
                <a:gd name="csX5613" fmla="*/ 629260 w 2109280"/>
                <a:gd name="csY5613" fmla="*/ 1080650 h 2230658"/>
                <a:gd name="csX5614" fmla="*/ 624226 w 2109280"/>
                <a:gd name="csY5614" fmla="*/ 1080650 h 2230658"/>
                <a:gd name="csX5615" fmla="*/ 625904 w 2109280"/>
                <a:gd name="csY5615" fmla="*/ 1086244 h 2230658"/>
                <a:gd name="csX5616" fmla="*/ 624226 w 2109280"/>
                <a:gd name="csY5616" fmla="*/ 1087922 h 2230658"/>
                <a:gd name="csX5617" fmla="*/ 620311 w 2109280"/>
                <a:gd name="csY5617" fmla="*/ 1087922 h 2230658"/>
                <a:gd name="csX5618" fmla="*/ 620311 w 2109280"/>
                <a:gd name="csY5618" fmla="*/ 1086244 h 2230658"/>
                <a:gd name="csX5619" fmla="*/ 616955 w 2109280"/>
                <a:gd name="csY5619" fmla="*/ 1086244 h 2230658"/>
                <a:gd name="csX5620" fmla="*/ 616955 w 2109280"/>
                <a:gd name="csY5620" fmla="*/ 1089600 h 2230658"/>
                <a:gd name="csX5621" fmla="*/ 615277 w 2109280"/>
                <a:gd name="csY5621" fmla="*/ 1089600 h 2230658"/>
                <a:gd name="csX5622" fmla="*/ 615277 w 2109280"/>
                <a:gd name="csY5622" fmla="*/ 1096871 h 2230658"/>
                <a:gd name="csX5623" fmla="*/ 615277 w 2109280"/>
                <a:gd name="csY5623" fmla="*/ 1096871 h 2230658"/>
                <a:gd name="csX5624" fmla="*/ 615277 w 2109280"/>
                <a:gd name="csY5624" fmla="*/ 1098549 h 2230658"/>
                <a:gd name="csX5625" fmla="*/ 613599 w 2109280"/>
                <a:gd name="csY5625" fmla="*/ 1098549 h 2230658"/>
                <a:gd name="csX5626" fmla="*/ 613599 w 2109280"/>
                <a:gd name="csY5626" fmla="*/ 1100227 h 2230658"/>
                <a:gd name="csX5627" fmla="*/ 611361 w 2109280"/>
                <a:gd name="csY5627" fmla="*/ 1100227 h 2230658"/>
                <a:gd name="csX5628" fmla="*/ 611361 w 2109280"/>
                <a:gd name="csY5628" fmla="*/ 1101905 h 2230658"/>
                <a:gd name="csX5629" fmla="*/ 608005 w 2109280"/>
                <a:gd name="csY5629" fmla="*/ 1101905 h 2230658"/>
                <a:gd name="csX5630" fmla="*/ 608005 w 2109280"/>
                <a:gd name="csY5630" fmla="*/ 1104143 h 2230658"/>
                <a:gd name="csX5631" fmla="*/ 611361 w 2109280"/>
                <a:gd name="csY5631" fmla="*/ 1104143 h 2230658"/>
                <a:gd name="csX5632" fmla="*/ 611361 w 2109280"/>
                <a:gd name="csY5632" fmla="*/ 1105821 h 2230658"/>
                <a:gd name="csX5633" fmla="*/ 615277 w 2109280"/>
                <a:gd name="csY5633" fmla="*/ 1107499 h 2230658"/>
                <a:gd name="csX5634" fmla="*/ 616955 w 2109280"/>
                <a:gd name="csY5634" fmla="*/ 1109177 h 2230658"/>
                <a:gd name="csX5635" fmla="*/ 629260 w 2109280"/>
                <a:gd name="csY5635" fmla="*/ 1109177 h 2230658"/>
                <a:gd name="csX5636" fmla="*/ 629260 w 2109280"/>
                <a:gd name="csY5636" fmla="*/ 1110855 h 2230658"/>
                <a:gd name="csX5637" fmla="*/ 633176 w 2109280"/>
                <a:gd name="csY5637" fmla="*/ 1110855 h 2230658"/>
                <a:gd name="csX5638" fmla="*/ 633176 w 2109280"/>
                <a:gd name="csY5638" fmla="*/ 1113092 h 2230658"/>
                <a:gd name="csX5639" fmla="*/ 634854 w 2109280"/>
                <a:gd name="csY5639" fmla="*/ 1113092 h 2230658"/>
                <a:gd name="csX5640" fmla="*/ 636532 w 2109280"/>
                <a:gd name="csY5640" fmla="*/ 1114770 h 2230658"/>
                <a:gd name="csX5641" fmla="*/ 645481 w 2109280"/>
                <a:gd name="csY5641" fmla="*/ 1114770 h 2230658"/>
                <a:gd name="csX5642" fmla="*/ 645481 w 2109280"/>
                <a:gd name="csY5642" fmla="*/ 1116448 h 2230658"/>
                <a:gd name="csX5643" fmla="*/ 665058 w 2109280"/>
                <a:gd name="csY5643" fmla="*/ 1116448 h 2230658"/>
                <a:gd name="csX5644" fmla="*/ 666736 w 2109280"/>
                <a:gd name="csY5644" fmla="*/ 1118126 h 2230658"/>
                <a:gd name="csX5645" fmla="*/ 670652 w 2109280"/>
                <a:gd name="csY5645" fmla="*/ 1116448 h 2230658"/>
                <a:gd name="csX5646" fmla="*/ 672330 w 2109280"/>
                <a:gd name="csY5646" fmla="*/ 1118126 h 2230658"/>
                <a:gd name="csX5647" fmla="*/ 672330 w 2109280"/>
                <a:gd name="csY5647" fmla="*/ 1116448 h 2230658"/>
                <a:gd name="csX5648" fmla="*/ 674008 w 2109280"/>
                <a:gd name="csY5648" fmla="*/ 1118126 h 2230658"/>
                <a:gd name="csX5649" fmla="*/ 679601 w 2109280"/>
                <a:gd name="csY5649" fmla="*/ 1118126 h 2230658"/>
                <a:gd name="csX5650" fmla="*/ 679601 w 2109280"/>
                <a:gd name="csY5650" fmla="*/ 1116448 h 2230658"/>
                <a:gd name="csX5651" fmla="*/ 679601 w 2109280"/>
                <a:gd name="csY5651" fmla="*/ 1118126 h 2230658"/>
                <a:gd name="csX5652" fmla="*/ 681279 w 2109280"/>
                <a:gd name="csY5652" fmla="*/ 1116448 h 2230658"/>
                <a:gd name="csX5653" fmla="*/ 684635 w 2109280"/>
                <a:gd name="csY5653" fmla="*/ 1116448 h 2230658"/>
                <a:gd name="csX5654" fmla="*/ 684635 w 2109280"/>
                <a:gd name="csY5654" fmla="*/ 1114770 h 2230658"/>
                <a:gd name="csX5655" fmla="*/ 693585 w 2109280"/>
                <a:gd name="csY5655" fmla="*/ 1114770 h 2230658"/>
                <a:gd name="csX5656" fmla="*/ 693585 w 2109280"/>
                <a:gd name="csY5656" fmla="*/ 1116448 h 2230658"/>
                <a:gd name="csX5657" fmla="*/ 695263 w 2109280"/>
                <a:gd name="csY5657" fmla="*/ 1116448 h 2230658"/>
                <a:gd name="csX5658" fmla="*/ 695263 w 2109280"/>
                <a:gd name="csY5658" fmla="*/ 1113092 h 2230658"/>
                <a:gd name="csX5659" fmla="*/ 699178 w 2109280"/>
                <a:gd name="csY5659" fmla="*/ 1113092 h 2230658"/>
                <a:gd name="csX5660" fmla="*/ 699178 w 2109280"/>
                <a:gd name="csY5660" fmla="*/ 1114770 h 2230658"/>
                <a:gd name="csX5661" fmla="*/ 708128 w 2109280"/>
                <a:gd name="csY5661" fmla="*/ 1114770 h 2230658"/>
                <a:gd name="csX5662" fmla="*/ 708128 w 2109280"/>
                <a:gd name="csY5662" fmla="*/ 1109177 h 2230658"/>
                <a:gd name="csX5663" fmla="*/ 709806 w 2109280"/>
                <a:gd name="csY5663" fmla="*/ 1109177 h 2230658"/>
                <a:gd name="csX5664" fmla="*/ 709806 w 2109280"/>
                <a:gd name="csY5664" fmla="*/ 1107499 h 2230658"/>
                <a:gd name="csX5665" fmla="*/ 713162 w 2109280"/>
                <a:gd name="csY5665" fmla="*/ 1107499 h 2230658"/>
                <a:gd name="csX5666" fmla="*/ 713162 w 2109280"/>
                <a:gd name="csY5666" fmla="*/ 1110855 h 2230658"/>
                <a:gd name="csX5667" fmla="*/ 714840 w 2109280"/>
                <a:gd name="csY5667" fmla="*/ 1110855 h 2230658"/>
                <a:gd name="csX5668" fmla="*/ 714840 w 2109280"/>
                <a:gd name="csY5668" fmla="*/ 1113092 h 2230658"/>
                <a:gd name="csX5669" fmla="*/ 717077 w 2109280"/>
                <a:gd name="csY5669" fmla="*/ 1113092 h 2230658"/>
                <a:gd name="csX5670" fmla="*/ 718755 w 2109280"/>
                <a:gd name="csY5670" fmla="*/ 1109177 h 2230658"/>
                <a:gd name="csX5671" fmla="*/ 720433 w 2109280"/>
                <a:gd name="csY5671" fmla="*/ 1109177 h 2230658"/>
                <a:gd name="csX5672" fmla="*/ 722111 w 2109280"/>
                <a:gd name="csY5672" fmla="*/ 1107499 h 2230658"/>
                <a:gd name="csX5673" fmla="*/ 722111 w 2109280"/>
                <a:gd name="csY5673" fmla="*/ 1105821 h 2230658"/>
                <a:gd name="csX5674" fmla="*/ 723789 w 2109280"/>
                <a:gd name="csY5674" fmla="*/ 1105821 h 2230658"/>
                <a:gd name="csX5675" fmla="*/ 723789 w 2109280"/>
                <a:gd name="csY5675" fmla="*/ 1104143 h 2230658"/>
                <a:gd name="csX5676" fmla="*/ 727705 w 2109280"/>
                <a:gd name="csY5676" fmla="*/ 1104143 h 2230658"/>
                <a:gd name="csX5677" fmla="*/ 727705 w 2109280"/>
                <a:gd name="csY5677" fmla="*/ 1101905 h 2230658"/>
                <a:gd name="csX5678" fmla="*/ 731061 w 2109280"/>
                <a:gd name="csY5678" fmla="*/ 1101905 h 2230658"/>
                <a:gd name="csX5679" fmla="*/ 731061 w 2109280"/>
                <a:gd name="csY5679" fmla="*/ 1100227 h 2230658"/>
                <a:gd name="csX5680" fmla="*/ 732739 w 2109280"/>
                <a:gd name="csY5680" fmla="*/ 1100227 h 2230658"/>
                <a:gd name="csX5681" fmla="*/ 732739 w 2109280"/>
                <a:gd name="csY5681" fmla="*/ 1098549 h 2230658"/>
                <a:gd name="csX5682" fmla="*/ 736654 w 2109280"/>
                <a:gd name="csY5682" fmla="*/ 1098549 h 2230658"/>
                <a:gd name="csX5683" fmla="*/ 736654 w 2109280"/>
                <a:gd name="csY5683" fmla="*/ 1096871 h 2230658"/>
                <a:gd name="csX5684" fmla="*/ 740010 w 2109280"/>
                <a:gd name="csY5684" fmla="*/ 1096871 h 2230658"/>
                <a:gd name="csX5685" fmla="*/ 740010 w 2109280"/>
                <a:gd name="csY5685" fmla="*/ 1104143 h 2230658"/>
                <a:gd name="csX5686" fmla="*/ 743366 w 2109280"/>
                <a:gd name="csY5686" fmla="*/ 1104143 h 2230658"/>
                <a:gd name="csX5687" fmla="*/ 743366 w 2109280"/>
                <a:gd name="csY5687" fmla="*/ 1105821 h 2230658"/>
                <a:gd name="csX5688" fmla="*/ 745604 w 2109280"/>
                <a:gd name="csY5688" fmla="*/ 1105821 h 2230658"/>
                <a:gd name="csX5689" fmla="*/ 745604 w 2109280"/>
                <a:gd name="csY5689" fmla="*/ 1109177 h 2230658"/>
                <a:gd name="csX5690" fmla="*/ 747282 w 2109280"/>
                <a:gd name="csY5690" fmla="*/ 1109177 h 2230658"/>
                <a:gd name="csX5691" fmla="*/ 747282 w 2109280"/>
                <a:gd name="csY5691" fmla="*/ 1110855 h 2230658"/>
                <a:gd name="csX5692" fmla="*/ 745604 w 2109280"/>
                <a:gd name="csY5692" fmla="*/ 1110855 h 2230658"/>
                <a:gd name="csX5693" fmla="*/ 745604 w 2109280"/>
                <a:gd name="csY5693" fmla="*/ 1113092 h 2230658"/>
                <a:gd name="csX5694" fmla="*/ 748960 w 2109280"/>
                <a:gd name="csY5694" fmla="*/ 1113092 h 2230658"/>
                <a:gd name="csX5695" fmla="*/ 748960 w 2109280"/>
                <a:gd name="csY5695" fmla="*/ 1114770 h 2230658"/>
                <a:gd name="csX5696" fmla="*/ 748960 w 2109280"/>
                <a:gd name="csY5696" fmla="*/ 1114770 h 2230658"/>
                <a:gd name="csX5697" fmla="*/ 748960 w 2109280"/>
                <a:gd name="csY5697" fmla="*/ 1116448 h 2230658"/>
                <a:gd name="csX5698" fmla="*/ 752316 w 2109280"/>
                <a:gd name="csY5698" fmla="*/ 1116448 h 2230658"/>
                <a:gd name="csX5699" fmla="*/ 752316 w 2109280"/>
                <a:gd name="csY5699" fmla="*/ 1113092 h 2230658"/>
                <a:gd name="csX5700" fmla="*/ 753994 w 2109280"/>
                <a:gd name="csY5700" fmla="*/ 1113092 h 2230658"/>
                <a:gd name="csX5701" fmla="*/ 753994 w 2109280"/>
                <a:gd name="csY5701" fmla="*/ 1114770 h 2230658"/>
                <a:gd name="csX5702" fmla="*/ 762943 w 2109280"/>
                <a:gd name="csY5702" fmla="*/ 1114770 h 2230658"/>
                <a:gd name="csX5703" fmla="*/ 762943 w 2109280"/>
                <a:gd name="csY5703" fmla="*/ 1118126 h 2230658"/>
                <a:gd name="csX5704" fmla="*/ 765181 w 2109280"/>
                <a:gd name="csY5704" fmla="*/ 1118126 h 2230658"/>
                <a:gd name="csX5705" fmla="*/ 765181 w 2109280"/>
                <a:gd name="csY5705" fmla="*/ 1125398 h 2230658"/>
                <a:gd name="csX5706" fmla="*/ 766859 w 2109280"/>
                <a:gd name="csY5706" fmla="*/ 1127076 h 2230658"/>
                <a:gd name="csX5707" fmla="*/ 766859 w 2109280"/>
                <a:gd name="csY5707" fmla="*/ 1128754 h 2230658"/>
                <a:gd name="csX5708" fmla="*/ 765181 w 2109280"/>
                <a:gd name="csY5708" fmla="*/ 1128754 h 2230658"/>
                <a:gd name="csX5709" fmla="*/ 765181 w 2109280"/>
                <a:gd name="csY5709" fmla="*/ 1130432 h 2230658"/>
                <a:gd name="csX5710" fmla="*/ 762943 w 2109280"/>
                <a:gd name="csY5710" fmla="*/ 1130432 h 2230658"/>
                <a:gd name="csX5711" fmla="*/ 762943 w 2109280"/>
                <a:gd name="csY5711" fmla="*/ 1132669 h 2230658"/>
                <a:gd name="csX5712" fmla="*/ 766859 w 2109280"/>
                <a:gd name="csY5712" fmla="*/ 1132669 h 2230658"/>
                <a:gd name="csX5713" fmla="*/ 766859 w 2109280"/>
                <a:gd name="csY5713" fmla="*/ 1134347 h 2230658"/>
                <a:gd name="csX5714" fmla="*/ 768537 w 2109280"/>
                <a:gd name="csY5714" fmla="*/ 1136025 h 2230658"/>
                <a:gd name="csX5715" fmla="*/ 770215 w 2109280"/>
                <a:gd name="csY5715" fmla="*/ 1136025 h 2230658"/>
                <a:gd name="csX5716" fmla="*/ 770215 w 2109280"/>
                <a:gd name="csY5716" fmla="*/ 1130432 h 2230658"/>
                <a:gd name="csX5717" fmla="*/ 770215 w 2109280"/>
                <a:gd name="csY5717" fmla="*/ 1130432 h 2230658"/>
                <a:gd name="csX5718" fmla="*/ 771893 w 2109280"/>
                <a:gd name="csY5718" fmla="*/ 1128754 h 2230658"/>
                <a:gd name="csX5719" fmla="*/ 771893 w 2109280"/>
                <a:gd name="csY5719" fmla="*/ 1122042 h 2230658"/>
                <a:gd name="csX5720" fmla="*/ 774130 w 2109280"/>
                <a:gd name="csY5720" fmla="*/ 1122042 h 2230658"/>
                <a:gd name="csX5721" fmla="*/ 774130 w 2109280"/>
                <a:gd name="csY5721" fmla="*/ 1127076 h 2230658"/>
                <a:gd name="csX5722" fmla="*/ 775808 w 2109280"/>
                <a:gd name="csY5722" fmla="*/ 1127076 h 2230658"/>
                <a:gd name="csX5723" fmla="*/ 775808 w 2109280"/>
                <a:gd name="csY5723" fmla="*/ 1134347 h 2230658"/>
                <a:gd name="csX5724" fmla="*/ 779164 w 2109280"/>
                <a:gd name="csY5724" fmla="*/ 1134347 h 2230658"/>
                <a:gd name="csX5725" fmla="*/ 779164 w 2109280"/>
                <a:gd name="csY5725" fmla="*/ 1132669 h 2230658"/>
                <a:gd name="csX5726" fmla="*/ 780842 w 2109280"/>
                <a:gd name="csY5726" fmla="*/ 1132669 h 2230658"/>
                <a:gd name="csX5727" fmla="*/ 780842 w 2109280"/>
                <a:gd name="csY5727" fmla="*/ 1137703 h 2230658"/>
                <a:gd name="csX5728" fmla="*/ 784758 w 2109280"/>
                <a:gd name="csY5728" fmla="*/ 1137703 h 2230658"/>
                <a:gd name="csX5729" fmla="*/ 788114 w 2109280"/>
                <a:gd name="csY5729" fmla="*/ 1143297 h 2230658"/>
                <a:gd name="csX5730" fmla="*/ 789792 w 2109280"/>
                <a:gd name="csY5730" fmla="*/ 1143297 h 2230658"/>
                <a:gd name="csX5731" fmla="*/ 789792 w 2109280"/>
                <a:gd name="csY5731" fmla="*/ 1150568 h 2230658"/>
                <a:gd name="csX5732" fmla="*/ 789792 w 2109280"/>
                <a:gd name="csY5732" fmla="*/ 1150568 h 2230658"/>
                <a:gd name="csX5733" fmla="*/ 789792 w 2109280"/>
                <a:gd name="csY5733" fmla="*/ 1153924 h 2230658"/>
                <a:gd name="csX5734" fmla="*/ 788114 w 2109280"/>
                <a:gd name="csY5734" fmla="*/ 1155602 h 2230658"/>
                <a:gd name="csX5735" fmla="*/ 784758 w 2109280"/>
                <a:gd name="csY5735" fmla="*/ 1155602 h 2230658"/>
                <a:gd name="csX5736" fmla="*/ 784758 w 2109280"/>
                <a:gd name="csY5736" fmla="*/ 1157280 h 2230658"/>
                <a:gd name="csX5737" fmla="*/ 779164 w 2109280"/>
                <a:gd name="csY5737" fmla="*/ 1157280 h 2230658"/>
                <a:gd name="csX5738" fmla="*/ 779164 w 2109280"/>
                <a:gd name="csY5738" fmla="*/ 1161196 h 2230658"/>
                <a:gd name="csX5739" fmla="*/ 784758 w 2109280"/>
                <a:gd name="csY5739" fmla="*/ 1161196 h 2230658"/>
                <a:gd name="csX5740" fmla="*/ 784758 w 2109280"/>
                <a:gd name="csY5740" fmla="*/ 1164552 h 2230658"/>
                <a:gd name="csX5741" fmla="*/ 786436 w 2109280"/>
                <a:gd name="csY5741" fmla="*/ 1164552 h 2230658"/>
                <a:gd name="csX5742" fmla="*/ 786436 w 2109280"/>
                <a:gd name="csY5742" fmla="*/ 1166230 h 2230658"/>
                <a:gd name="csX5743" fmla="*/ 784758 w 2109280"/>
                <a:gd name="csY5743" fmla="*/ 1166230 h 2230658"/>
                <a:gd name="csX5744" fmla="*/ 784758 w 2109280"/>
                <a:gd name="csY5744" fmla="*/ 1167908 h 2230658"/>
                <a:gd name="csX5745" fmla="*/ 784758 w 2109280"/>
                <a:gd name="csY5745" fmla="*/ 1167908 h 2230658"/>
                <a:gd name="csX5746" fmla="*/ 784758 w 2109280"/>
                <a:gd name="csY5746" fmla="*/ 1170145 h 2230658"/>
                <a:gd name="csX5747" fmla="*/ 788114 w 2109280"/>
                <a:gd name="csY5747" fmla="*/ 1170145 h 2230658"/>
                <a:gd name="csX5748" fmla="*/ 789792 w 2109280"/>
                <a:gd name="csY5748" fmla="*/ 1171823 h 2230658"/>
                <a:gd name="csX5749" fmla="*/ 789792 w 2109280"/>
                <a:gd name="csY5749" fmla="*/ 1179095 h 2230658"/>
                <a:gd name="csX5750" fmla="*/ 793707 w 2109280"/>
                <a:gd name="csY5750" fmla="*/ 1179095 h 2230658"/>
                <a:gd name="csX5751" fmla="*/ 793707 w 2109280"/>
                <a:gd name="csY5751" fmla="*/ 1184129 h 2230658"/>
                <a:gd name="csX5752" fmla="*/ 798741 w 2109280"/>
                <a:gd name="csY5752" fmla="*/ 1184129 h 2230658"/>
                <a:gd name="csX5753" fmla="*/ 798741 w 2109280"/>
                <a:gd name="csY5753" fmla="*/ 1180773 h 2230658"/>
                <a:gd name="csX5754" fmla="*/ 797063 w 2109280"/>
                <a:gd name="csY5754" fmla="*/ 1180773 h 2230658"/>
                <a:gd name="csX5755" fmla="*/ 797063 w 2109280"/>
                <a:gd name="csY5755" fmla="*/ 1176857 h 2230658"/>
                <a:gd name="csX5756" fmla="*/ 795385 w 2109280"/>
                <a:gd name="csY5756" fmla="*/ 1176857 h 2230658"/>
                <a:gd name="csX5757" fmla="*/ 795385 w 2109280"/>
                <a:gd name="csY5757" fmla="*/ 1167908 h 2230658"/>
                <a:gd name="csX5758" fmla="*/ 793707 w 2109280"/>
                <a:gd name="csY5758" fmla="*/ 1166230 h 2230658"/>
                <a:gd name="csX5759" fmla="*/ 793707 w 2109280"/>
                <a:gd name="csY5759" fmla="*/ 1161196 h 2230658"/>
                <a:gd name="csX5760" fmla="*/ 797063 w 2109280"/>
                <a:gd name="csY5760" fmla="*/ 1161196 h 2230658"/>
                <a:gd name="csX5761" fmla="*/ 797063 w 2109280"/>
                <a:gd name="csY5761" fmla="*/ 1166230 h 2230658"/>
                <a:gd name="csX5762" fmla="*/ 798741 w 2109280"/>
                <a:gd name="csY5762" fmla="*/ 1167908 h 2230658"/>
                <a:gd name="csX5763" fmla="*/ 798741 w 2109280"/>
                <a:gd name="csY5763" fmla="*/ 1170145 h 2230658"/>
                <a:gd name="csX5764" fmla="*/ 802657 w 2109280"/>
                <a:gd name="csY5764" fmla="*/ 1170145 h 2230658"/>
                <a:gd name="csX5765" fmla="*/ 802657 w 2109280"/>
                <a:gd name="csY5765" fmla="*/ 1162874 h 2230658"/>
                <a:gd name="csX5766" fmla="*/ 804335 w 2109280"/>
                <a:gd name="csY5766" fmla="*/ 1162874 h 2230658"/>
                <a:gd name="csX5767" fmla="*/ 804335 w 2109280"/>
                <a:gd name="csY5767" fmla="*/ 1164552 h 2230658"/>
                <a:gd name="csX5768" fmla="*/ 806013 w 2109280"/>
                <a:gd name="csY5768" fmla="*/ 1164552 h 2230658"/>
                <a:gd name="csX5769" fmla="*/ 806013 w 2109280"/>
                <a:gd name="csY5769" fmla="*/ 1166230 h 2230658"/>
                <a:gd name="csX5770" fmla="*/ 807691 w 2109280"/>
                <a:gd name="csY5770" fmla="*/ 1166230 h 2230658"/>
                <a:gd name="csX5771" fmla="*/ 807691 w 2109280"/>
                <a:gd name="csY5771" fmla="*/ 1161196 h 2230658"/>
                <a:gd name="csX5772" fmla="*/ 806013 w 2109280"/>
                <a:gd name="csY5772" fmla="*/ 1161196 h 2230658"/>
                <a:gd name="csX5773" fmla="*/ 806013 w 2109280"/>
                <a:gd name="csY5773" fmla="*/ 1158958 h 2230658"/>
                <a:gd name="csX5774" fmla="*/ 804335 w 2109280"/>
                <a:gd name="csY5774" fmla="*/ 1158958 h 2230658"/>
                <a:gd name="csX5775" fmla="*/ 804335 w 2109280"/>
                <a:gd name="csY5775" fmla="*/ 1155602 h 2230658"/>
                <a:gd name="csX5776" fmla="*/ 804335 w 2109280"/>
                <a:gd name="csY5776" fmla="*/ 1155602 h 2230658"/>
                <a:gd name="csX5777" fmla="*/ 806013 w 2109280"/>
                <a:gd name="csY5777" fmla="*/ 1153924 h 2230658"/>
                <a:gd name="csX5778" fmla="*/ 804335 w 2109280"/>
                <a:gd name="csY5778" fmla="*/ 1152246 h 2230658"/>
                <a:gd name="csX5779" fmla="*/ 802657 w 2109280"/>
                <a:gd name="csY5779" fmla="*/ 1152246 h 2230658"/>
                <a:gd name="csX5780" fmla="*/ 802657 w 2109280"/>
                <a:gd name="csY5780" fmla="*/ 1150568 h 2230658"/>
                <a:gd name="csX5781" fmla="*/ 800419 w 2109280"/>
                <a:gd name="csY5781" fmla="*/ 1148331 h 2230658"/>
                <a:gd name="csX5782" fmla="*/ 798741 w 2109280"/>
                <a:gd name="csY5782" fmla="*/ 1148331 h 2230658"/>
                <a:gd name="csX5783" fmla="*/ 798741 w 2109280"/>
                <a:gd name="csY5783" fmla="*/ 1144975 h 2230658"/>
                <a:gd name="csX5784" fmla="*/ 797063 w 2109280"/>
                <a:gd name="csY5784" fmla="*/ 1143297 h 2230658"/>
                <a:gd name="csX5785" fmla="*/ 797063 w 2109280"/>
                <a:gd name="csY5785" fmla="*/ 1137703 h 2230658"/>
                <a:gd name="csX5786" fmla="*/ 795385 w 2109280"/>
                <a:gd name="csY5786" fmla="*/ 1137703 h 2230658"/>
                <a:gd name="csX5787" fmla="*/ 795385 w 2109280"/>
                <a:gd name="csY5787" fmla="*/ 1134347 h 2230658"/>
                <a:gd name="csX5788" fmla="*/ 797063 w 2109280"/>
                <a:gd name="csY5788" fmla="*/ 1134347 h 2230658"/>
                <a:gd name="csX5789" fmla="*/ 797063 w 2109280"/>
                <a:gd name="csY5789" fmla="*/ 1130432 h 2230658"/>
                <a:gd name="csX5790" fmla="*/ 797063 w 2109280"/>
                <a:gd name="csY5790" fmla="*/ 1132669 h 2230658"/>
                <a:gd name="csX5791" fmla="*/ 797063 w 2109280"/>
                <a:gd name="csY5791" fmla="*/ 1127076 h 2230658"/>
                <a:gd name="csX5792" fmla="*/ 795385 w 2109280"/>
                <a:gd name="csY5792" fmla="*/ 1127076 h 2230658"/>
                <a:gd name="csX5793" fmla="*/ 795385 w 2109280"/>
                <a:gd name="csY5793" fmla="*/ 1125398 h 2230658"/>
                <a:gd name="csX5794" fmla="*/ 795385 w 2109280"/>
                <a:gd name="csY5794" fmla="*/ 1125398 h 2230658"/>
                <a:gd name="csX5795" fmla="*/ 795385 w 2109280"/>
                <a:gd name="csY5795" fmla="*/ 1123720 h 2230658"/>
                <a:gd name="csX5796" fmla="*/ 793707 w 2109280"/>
                <a:gd name="csY5796" fmla="*/ 1123720 h 2230658"/>
                <a:gd name="csX5797" fmla="*/ 793707 w 2109280"/>
                <a:gd name="csY5797" fmla="*/ 1119804 h 2230658"/>
                <a:gd name="csX5798" fmla="*/ 791470 w 2109280"/>
                <a:gd name="csY5798" fmla="*/ 1119804 h 2230658"/>
                <a:gd name="csX5799" fmla="*/ 791470 w 2109280"/>
                <a:gd name="csY5799" fmla="*/ 1118126 h 2230658"/>
                <a:gd name="csX5800" fmla="*/ 789792 w 2109280"/>
                <a:gd name="csY5800" fmla="*/ 1118126 h 2230658"/>
                <a:gd name="csX5801" fmla="*/ 789792 w 2109280"/>
                <a:gd name="csY5801" fmla="*/ 1116448 h 2230658"/>
                <a:gd name="csX5802" fmla="*/ 788114 w 2109280"/>
                <a:gd name="csY5802" fmla="*/ 1114770 h 2230658"/>
                <a:gd name="csX5803" fmla="*/ 786436 w 2109280"/>
                <a:gd name="csY5803" fmla="*/ 1114770 h 2230658"/>
                <a:gd name="csX5804" fmla="*/ 786436 w 2109280"/>
                <a:gd name="csY5804" fmla="*/ 1110855 h 2230658"/>
                <a:gd name="csX5805" fmla="*/ 788114 w 2109280"/>
                <a:gd name="csY5805" fmla="*/ 1110855 h 2230658"/>
                <a:gd name="csX5806" fmla="*/ 788114 w 2109280"/>
                <a:gd name="csY5806" fmla="*/ 1109177 h 2230658"/>
                <a:gd name="csX5807" fmla="*/ 789792 w 2109280"/>
                <a:gd name="csY5807" fmla="*/ 1107499 h 2230658"/>
                <a:gd name="csX5808" fmla="*/ 791470 w 2109280"/>
                <a:gd name="csY5808" fmla="*/ 1107499 h 2230658"/>
                <a:gd name="csX5809" fmla="*/ 791470 w 2109280"/>
                <a:gd name="csY5809" fmla="*/ 1105821 h 2230658"/>
                <a:gd name="csX5810" fmla="*/ 791470 w 2109280"/>
                <a:gd name="csY5810" fmla="*/ 1107499 h 2230658"/>
                <a:gd name="csX5811" fmla="*/ 791470 w 2109280"/>
                <a:gd name="csY5811" fmla="*/ 1105821 h 2230658"/>
                <a:gd name="csX5812" fmla="*/ 795385 w 2109280"/>
                <a:gd name="csY5812" fmla="*/ 1104143 h 2230658"/>
                <a:gd name="csX5813" fmla="*/ 795385 w 2109280"/>
                <a:gd name="csY5813" fmla="*/ 1101905 h 2230658"/>
                <a:gd name="csX5814" fmla="*/ 797063 w 2109280"/>
                <a:gd name="csY5814" fmla="*/ 1101905 h 2230658"/>
                <a:gd name="csX5815" fmla="*/ 797063 w 2109280"/>
                <a:gd name="csY5815" fmla="*/ 1098549 h 2230658"/>
                <a:gd name="csX5816" fmla="*/ 793707 w 2109280"/>
                <a:gd name="csY5816" fmla="*/ 1098549 h 2230658"/>
                <a:gd name="csX5817" fmla="*/ 793707 w 2109280"/>
                <a:gd name="csY5817" fmla="*/ 1096871 h 2230658"/>
                <a:gd name="csX5818" fmla="*/ 795385 w 2109280"/>
                <a:gd name="csY5818" fmla="*/ 1096871 h 2230658"/>
                <a:gd name="csX5819" fmla="*/ 795385 w 2109280"/>
                <a:gd name="csY5819" fmla="*/ 1095193 h 2230658"/>
                <a:gd name="csX5820" fmla="*/ 797063 w 2109280"/>
                <a:gd name="csY5820" fmla="*/ 1095193 h 2230658"/>
                <a:gd name="csX5821" fmla="*/ 797063 w 2109280"/>
                <a:gd name="csY5821" fmla="*/ 1093515 h 2230658"/>
                <a:gd name="csX5822" fmla="*/ 798741 w 2109280"/>
                <a:gd name="csY5822" fmla="*/ 1093515 h 2230658"/>
                <a:gd name="csX5823" fmla="*/ 800419 w 2109280"/>
                <a:gd name="csY5823" fmla="*/ 1095193 h 2230658"/>
                <a:gd name="csX5824" fmla="*/ 804335 w 2109280"/>
                <a:gd name="csY5824" fmla="*/ 1095193 h 2230658"/>
                <a:gd name="csX5825" fmla="*/ 804335 w 2109280"/>
                <a:gd name="csY5825" fmla="*/ 1093515 h 2230658"/>
                <a:gd name="csX5826" fmla="*/ 806013 w 2109280"/>
                <a:gd name="csY5826" fmla="*/ 1093515 h 2230658"/>
                <a:gd name="csX5827" fmla="*/ 806013 w 2109280"/>
                <a:gd name="csY5827" fmla="*/ 1091278 h 2230658"/>
                <a:gd name="csX5828" fmla="*/ 807691 w 2109280"/>
                <a:gd name="csY5828" fmla="*/ 1091278 h 2230658"/>
                <a:gd name="csX5829" fmla="*/ 807691 w 2109280"/>
                <a:gd name="csY5829" fmla="*/ 1089600 h 2230658"/>
                <a:gd name="csX5830" fmla="*/ 809369 w 2109280"/>
                <a:gd name="csY5830" fmla="*/ 1089600 h 2230658"/>
                <a:gd name="csX5831" fmla="*/ 811047 w 2109280"/>
                <a:gd name="csY5831" fmla="*/ 1091278 h 2230658"/>
                <a:gd name="csX5832" fmla="*/ 813284 w 2109280"/>
                <a:gd name="csY5832" fmla="*/ 1091278 h 2230658"/>
                <a:gd name="csX5833" fmla="*/ 813284 w 2109280"/>
                <a:gd name="csY5833" fmla="*/ 1089600 h 2230658"/>
                <a:gd name="csX5834" fmla="*/ 818318 w 2109280"/>
                <a:gd name="csY5834" fmla="*/ 1089600 h 2230658"/>
                <a:gd name="csX5835" fmla="*/ 818318 w 2109280"/>
                <a:gd name="csY5835" fmla="*/ 1086244 h 2230658"/>
                <a:gd name="csX5836" fmla="*/ 816640 w 2109280"/>
                <a:gd name="csY5836" fmla="*/ 1086244 h 2230658"/>
                <a:gd name="csX5837" fmla="*/ 816640 w 2109280"/>
                <a:gd name="csY5837" fmla="*/ 1084566 h 2230658"/>
                <a:gd name="csX5838" fmla="*/ 819996 w 2109280"/>
                <a:gd name="csY5838" fmla="*/ 1084566 h 2230658"/>
                <a:gd name="csX5839" fmla="*/ 818318 w 2109280"/>
                <a:gd name="csY5839" fmla="*/ 1084566 h 2230658"/>
                <a:gd name="csX5840" fmla="*/ 819996 w 2109280"/>
                <a:gd name="csY5840" fmla="*/ 1084566 h 2230658"/>
                <a:gd name="csX5841" fmla="*/ 819996 w 2109280"/>
                <a:gd name="csY5841" fmla="*/ 1080650 h 2230658"/>
                <a:gd name="csX5842" fmla="*/ 822234 w 2109280"/>
                <a:gd name="csY5842" fmla="*/ 1080650 h 2230658"/>
                <a:gd name="csX5843" fmla="*/ 822234 w 2109280"/>
                <a:gd name="csY5843" fmla="*/ 1082328 h 2230658"/>
                <a:gd name="csX5844" fmla="*/ 823912 w 2109280"/>
                <a:gd name="csY5844" fmla="*/ 1082328 h 2230658"/>
                <a:gd name="csX5845" fmla="*/ 823912 w 2109280"/>
                <a:gd name="csY5845" fmla="*/ 1080650 h 2230658"/>
                <a:gd name="csX5846" fmla="*/ 825590 w 2109280"/>
                <a:gd name="csY5846" fmla="*/ 1080650 h 2230658"/>
                <a:gd name="csX5847" fmla="*/ 825590 w 2109280"/>
                <a:gd name="csY5847" fmla="*/ 1075616 h 2230658"/>
                <a:gd name="csX5848" fmla="*/ 827268 w 2109280"/>
                <a:gd name="csY5848" fmla="*/ 1075616 h 2230658"/>
                <a:gd name="csX5849" fmla="*/ 828946 w 2109280"/>
                <a:gd name="csY5849" fmla="*/ 1071701 h 2230658"/>
                <a:gd name="csX5850" fmla="*/ 832861 w 2109280"/>
                <a:gd name="csY5850" fmla="*/ 1071701 h 2230658"/>
                <a:gd name="csX5851" fmla="*/ 832861 w 2109280"/>
                <a:gd name="csY5851" fmla="*/ 1073379 h 2230658"/>
                <a:gd name="csX5852" fmla="*/ 834539 w 2109280"/>
                <a:gd name="csY5852" fmla="*/ 1071701 h 2230658"/>
                <a:gd name="csX5853" fmla="*/ 836217 w 2109280"/>
                <a:gd name="csY5853" fmla="*/ 1071701 h 2230658"/>
                <a:gd name="csX5854" fmla="*/ 836217 w 2109280"/>
                <a:gd name="csY5854" fmla="*/ 1070023 h 2230658"/>
                <a:gd name="csX5855" fmla="*/ 839573 w 2109280"/>
                <a:gd name="csY5855" fmla="*/ 1070023 h 2230658"/>
                <a:gd name="csX5856" fmla="*/ 839573 w 2109280"/>
                <a:gd name="csY5856" fmla="*/ 1071701 h 2230658"/>
                <a:gd name="csX5857" fmla="*/ 841811 w 2109280"/>
                <a:gd name="csY5857" fmla="*/ 1071701 h 2230658"/>
                <a:gd name="csX5858" fmla="*/ 841811 w 2109280"/>
                <a:gd name="csY5858" fmla="*/ 1070023 h 2230658"/>
                <a:gd name="csX5859" fmla="*/ 843489 w 2109280"/>
                <a:gd name="csY5859" fmla="*/ 1070023 h 2230658"/>
                <a:gd name="csX5860" fmla="*/ 843489 w 2109280"/>
                <a:gd name="csY5860" fmla="*/ 1062751 h 2230658"/>
                <a:gd name="csX5861" fmla="*/ 841811 w 2109280"/>
                <a:gd name="csY5861" fmla="*/ 1062751 h 2230658"/>
                <a:gd name="csX5862" fmla="*/ 841811 w 2109280"/>
                <a:gd name="csY5862" fmla="*/ 1061073 h 2230658"/>
                <a:gd name="csX5863" fmla="*/ 843489 w 2109280"/>
                <a:gd name="csY5863" fmla="*/ 1061073 h 2230658"/>
                <a:gd name="csX5864" fmla="*/ 843489 w 2109280"/>
                <a:gd name="csY5864" fmla="*/ 1056039 h 2230658"/>
                <a:gd name="csX5865" fmla="*/ 841811 w 2109280"/>
                <a:gd name="csY5865" fmla="*/ 1057717 h 2230658"/>
                <a:gd name="csX5866" fmla="*/ 839573 w 2109280"/>
                <a:gd name="csY5866" fmla="*/ 1057717 h 2230658"/>
                <a:gd name="csX5867" fmla="*/ 839573 w 2109280"/>
                <a:gd name="csY5867" fmla="*/ 1056039 h 2230658"/>
                <a:gd name="csX5868" fmla="*/ 836217 w 2109280"/>
                <a:gd name="csY5868" fmla="*/ 1056039 h 2230658"/>
                <a:gd name="csX5869" fmla="*/ 836217 w 2109280"/>
                <a:gd name="csY5869" fmla="*/ 1057717 h 2230658"/>
                <a:gd name="csX5870" fmla="*/ 834539 w 2109280"/>
                <a:gd name="csY5870" fmla="*/ 1057717 h 2230658"/>
                <a:gd name="csX5871" fmla="*/ 834539 w 2109280"/>
                <a:gd name="csY5871" fmla="*/ 1059395 h 2230658"/>
                <a:gd name="csX5872" fmla="*/ 832861 w 2109280"/>
                <a:gd name="csY5872" fmla="*/ 1059395 h 2230658"/>
                <a:gd name="csX5873" fmla="*/ 832861 w 2109280"/>
                <a:gd name="csY5873" fmla="*/ 1061073 h 2230658"/>
                <a:gd name="csX5874" fmla="*/ 827268 w 2109280"/>
                <a:gd name="csY5874" fmla="*/ 1061073 h 2230658"/>
                <a:gd name="csX5875" fmla="*/ 827268 w 2109280"/>
                <a:gd name="csY5875" fmla="*/ 1062751 h 2230658"/>
                <a:gd name="csX5876" fmla="*/ 827268 w 2109280"/>
                <a:gd name="csY5876" fmla="*/ 1062751 h 2230658"/>
                <a:gd name="csX5877" fmla="*/ 825590 w 2109280"/>
                <a:gd name="csY5877" fmla="*/ 1064989 h 2230658"/>
                <a:gd name="csX5878" fmla="*/ 822234 w 2109280"/>
                <a:gd name="csY5878" fmla="*/ 1064989 h 2230658"/>
                <a:gd name="csX5879" fmla="*/ 822234 w 2109280"/>
                <a:gd name="csY5879" fmla="*/ 1066667 h 2230658"/>
                <a:gd name="csX5880" fmla="*/ 822234 w 2109280"/>
                <a:gd name="csY5880" fmla="*/ 1066667 h 2230658"/>
                <a:gd name="csX5881" fmla="*/ 822234 w 2109280"/>
                <a:gd name="csY5881" fmla="*/ 1071701 h 2230658"/>
                <a:gd name="csX5882" fmla="*/ 823912 w 2109280"/>
                <a:gd name="csY5882" fmla="*/ 1071701 h 2230658"/>
                <a:gd name="csX5883" fmla="*/ 823912 w 2109280"/>
                <a:gd name="csY5883" fmla="*/ 1073379 h 2230658"/>
                <a:gd name="csX5884" fmla="*/ 822234 w 2109280"/>
                <a:gd name="csY5884" fmla="*/ 1073379 h 2230658"/>
                <a:gd name="csX5885" fmla="*/ 822234 w 2109280"/>
                <a:gd name="csY5885" fmla="*/ 1075616 h 2230658"/>
                <a:gd name="csX5886" fmla="*/ 818318 w 2109280"/>
                <a:gd name="csY5886" fmla="*/ 1075616 h 2230658"/>
                <a:gd name="csX5887" fmla="*/ 818318 w 2109280"/>
                <a:gd name="csY5887" fmla="*/ 1073379 h 2230658"/>
                <a:gd name="csX5888" fmla="*/ 816640 w 2109280"/>
                <a:gd name="csY5888" fmla="*/ 1073379 h 2230658"/>
                <a:gd name="csX5889" fmla="*/ 816640 w 2109280"/>
                <a:gd name="csY5889" fmla="*/ 1077294 h 2230658"/>
                <a:gd name="csX5890" fmla="*/ 809369 w 2109280"/>
                <a:gd name="csY5890" fmla="*/ 1077294 h 2230658"/>
                <a:gd name="csX5891" fmla="*/ 809369 w 2109280"/>
                <a:gd name="csY5891" fmla="*/ 1078972 h 2230658"/>
                <a:gd name="csX5892" fmla="*/ 807691 w 2109280"/>
                <a:gd name="csY5892" fmla="*/ 1078972 h 2230658"/>
                <a:gd name="csX5893" fmla="*/ 807691 w 2109280"/>
                <a:gd name="csY5893" fmla="*/ 1080650 h 2230658"/>
                <a:gd name="csX5894" fmla="*/ 806013 w 2109280"/>
                <a:gd name="csY5894" fmla="*/ 1080650 h 2230658"/>
                <a:gd name="csX5895" fmla="*/ 806013 w 2109280"/>
                <a:gd name="csY5895" fmla="*/ 1078972 h 2230658"/>
                <a:gd name="csX5896" fmla="*/ 806013 w 2109280"/>
                <a:gd name="csY5896" fmla="*/ 1078972 h 2230658"/>
                <a:gd name="csX5897" fmla="*/ 804335 w 2109280"/>
                <a:gd name="csY5897" fmla="*/ 1077294 h 2230658"/>
                <a:gd name="csX5898" fmla="*/ 798741 w 2109280"/>
                <a:gd name="csY5898" fmla="*/ 1077294 h 2230658"/>
                <a:gd name="csX5899" fmla="*/ 798741 w 2109280"/>
                <a:gd name="csY5899" fmla="*/ 1073379 h 2230658"/>
                <a:gd name="csX5900" fmla="*/ 797063 w 2109280"/>
                <a:gd name="csY5900" fmla="*/ 1073379 h 2230658"/>
                <a:gd name="csX5901" fmla="*/ 797063 w 2109280"/>
                <a:gd name="csY5901" fmla="*/ 1075616 h 2230658"/>
                <a:gd name="csX5902" fmla="*/ 795385 w 2109280"/>
                <a:gd name="csY5902" fmla="*/ 1075616 h 2230658"/>
                <a:gd name="csX5903" fmla="*/ 795385 w 2109280"/>
                <a:gd name="csY5903" fmla="*/ 1077294 h 2230658"/>
                <a:gd name="csX5904" fmla="*/ 793707 w 2109280"/>
                <a:gd name="csY5904" fmla="*/ 1077294 h 2230658"/>
                <a:gd name="csX5905" fmla="*/ 793707 w 2109280"/>
                <a:gd name="csY5905" fmla="*/ 1075616 h 2230658"/>
                <a:gd name="csX5906" fmla="*/ 791470 w 2109280"/>
                <a:gd name="csY5906" fmla="*/ 1075616 h 2230658"/>
                <a:gd name="csX5907" fmla="*/ 791470 w 2109280"/>
                <a:gd name="csY5907" fmla="*/ 1080650 h 2230658"/>
                <a:gd name="csX5908" fmla="*/ 793707 w 2109280"/>
                <a:gd name="csY5908" fmla="*/ 1080650 h 2230658"/>
                <a:gd name="csX5909" fmla="*/ 793707 w 2109280"/>
                <a:gd name="csY5909" fmla="*/ 1084566 h 2230658"/>
                <a:gd name="csX5910" fmla="*/ 797063 w 2109280"/>
                <a:gd name="csY5910" fmla="*/ 1084566 h 2230658"/>
                <a:gd name="csX5911" fmla="*/ 797063 w 2109280"/>
                <a:gd name="csY5911" fmla="*/ 1086244 h 2230658"/>
                <a:gd name="csX5912" fmla="*/ 791470 w 2109280"/>
                <a:gd name="csY5912" fmla="*/ 1086244 h 2230658"/>
                <a:gd name="csX5913" fmla="*/ 791470 w 2109280"/>
                <a:gd name="csY5913" fmla="*/ 1087922 h 2230658"/>
                <a:gd name="csX5914" fmla="*/ 788114 w 2109280"/>
                <a:gd name="csY5914" fmla="*/ 1087922 h 2230658"/>
                <a:gd name="csX5915" fmla="*/ 788114 w 2109280"/>
                <a:gd name="csY5915" fmla="*/ 1086244 h 2230658"/>
                <a:gd name="csX5916" fmla="*/ 782520 w 2109280"/>
                <a:gd name="csY5916" fmla="*/ 1086244 h 2230658"/>
                <a:gd name="csX5917" fmla="*/ 782520 w 2109280"/>
                <a:gd name="csY5917" fmla="*/ 1087922 h 2230658"/>
                <a:gd name="csX5918" fmla="*/ 780842 w 2109280"/>
                <a:gd name="csY5918" fmla="*/ 1089600 h 2230658"/>
                <a:gd name="csX5919" fmla="*/ 779164 w 2109280"/>
                <a:gd name="csY5919" fmla="*/ 1089600 h 2230658"/>
                <a:gd name="csX5920" fmla="*/ 777486 w 2109280"/>
                <a:gd name="csY5920" fmla="*/ 1084566 h 2230658"/>
                <a:gd name="csX5921" fmla="*/ 777486 w 2109280"/>
                <a:gd name="csY5921" fmla="*/ 1077294 h 2230658"/>
                <a:gd name="csX5922" fmla="*/ 775808 w 2109280"/>
                <a:gd name="csY5922" fmla="*/ 1077294 h 2230658"/>
                <a:gd name="csX5923" fmla="*/ 775808 w 2109280"/>
                <a:gd name="csY5923" fmla="*/ 1078972 h 2230658"/>
                <a:gd name="csX5924" fmla="*/ 774130 w 2109280"/>
                <a:gd name="csY5924" fmla="*/ 1078972 h 2230658"/>
                <a:gd name="csX5925" fmla="*/ 774130 w 2109280"/>
                <a:gd name="csY5925" fmla="*/ 1080650 h 2230658"/>
                <a:gd name="csX5926" fmla="*/ 771893 w 2109280"/>
                <a:gd name="csY5926" fmla="*/ 1080650 h 2230658"/>
                <a:gd name="csX5927" fmla="*/ 771893 w 2109280"/>
                <a:gd name="csY5927" fmla="*/ 1082328 h 2230658"/>
                <a:gd name="csX5928" fmla="*/ 770215 w 2109280"/>
                <a:gd name="csY5928" fmla="*/ 1082328 h 2230658"/>
                <a:gd name="csX5929" fmla="*/ 770215 w 2109280"/>
                <a:gd name="csY5929" fmla="*/ 1080650 h 2230658"/>
                <a:gd name="csX5930" fmla="*/ 768537 w 2109280"/>
                <a:gd name="csY5930" fmla="*/ 1080650 h 2230658"/>
                <a:gd name="csX5931" fmla="*/ 768537 w 2109280"/>
                <a:gd name="csY5931" fmla="*/ 1078972 h 2230658"/>
                <a:gd name="csX5932" fmla="*/ 770215 w 2109280"/>
                <a:gd name="csY5932" fmla="*/ 1078972 h 2230658"/>
                <a:gd name="csX5933" fmla="*/ 770215 w 2109280"/>
                <a:gd name="csY5933" fmla="*/ 1075616 h 2230658"/>
                <a:gd name="csX5934" fmla="*/ 771893 w 2109280"/>
                <a:gd name="csY5934" fmla="*/ 1075616 h 2230658"/>
                <a:gd name="csX5935" fmla="*/ 771893 w 2109280"/>
                <a:gd name="csY5935" fmla="*/ 1073379 h 2230658"/>
                <a:gd name="csX5936" fmla="*/ 774130 w 2109280"/>
                <a:gd name="csY5936" fmla="*/ 1071701 h 2230658"/>
                <a:gd name="csX5937" fmla="*/ 774130 w 2109280"/>
                <a:gd name="csY5937" fmla="*/ 1068345 h 2230658"/>
                <a:gd name="csX5938" fmla="*/ 775808 w 2109280"/>
                <a:gd name="csY5938" fmla="*/ 1068345 h 2230658"/>
                <a:gd name="csX5939" fmla="*/ 775808 w 2109280"/>
                <a:gd name="csY5939" fmla="*/ 1064989 h 2230658"/>
                <a:gd name="csX5940" fmla="*/ 777486 w 2109280"/>
                <a:gd name="csY5940" fmla="*/ 1064989 h 2230658"/>
                <a:gd name="csX5941" fmla="*/ 777486 w 2109280"/>
                <a:gd name="csY5941" fmla="*/ 1061073 h 2230658"/>
                <a:gd name="csX5942" fmla="*/ 779164 w 2109280"/>
                <a:gd name="csY5942" fmla="*/ 1061073 h 2230658"/>
                <a:gd name="csX5943" fmla="*/ 779164 w 2109280"/>
                <a:gd name="csY5943" fmla="*/ 1057717 h 2230658"/>
                <a:gd name="csX5944" fmla="*/ 780842 w 2109280"/>
                <a:gd name="csY5944" fmla="*/ 1057717 h 2230658"/>
                <a:gd name="csX5945" fmla="*/ 780842 w 2109280"/>
                <a:gd name="csY5945" fmla="*/ 1056039 h 2230658"/>
                <a:gd name="csX5946" fmla="*/ 793707 w 2109280"/>
                <a:gd name="csY5946" fmla="*/ 1056039 h 2230658"/>
                <a:gd name="csX5947" fmla="*/ 797063 w 2109280"/>
                <a:gd name="csY5947" fmla="*/ 1053802 h 2230658"/>
                <a:gd name="csX5948" fmla="*/ 800419 w 2109280"/>
                <a:gd name="csY5948" fmla="*/ 1053802 h 2230658"/>
                <a:gd name="csX5949" fmla="*/ 804335 w 2109280"/>
                <a:gd name="csY5949" fmla="*/ 1052124 h 2230658"/>
                <a:gd name="csX5950" fmla="*/ 806013 w 2109280"/>
                <a:gd name="csY5950" fmla="*/ 1050446 h 2230658"/>
                <a:gd name="csX5951" fmla="*/ 807691 w 2109280"/>
                <a:gd name="csY5951" fmla="*/ 1050446 h 2230658"/>
                <a:gd name="csX5952" fmla="*/ 807691 w 2109280"/>
                <a:gd name="csY5952" fmla="*/ 1048768 h 2230658"/>
                <a:gd name="csX5953" fmla="*/ 811047 w 2109280"/>
                <a:gd name="csY5953" fmla="*/ 1048768 h 2230658"/>
                <a:gd name="csX5954" fmla="*/ 811047 w 2109280"/>
                <a:gd name="csY5954" fmla="*/ 1047090 h 2230658"/>
                <a:gd name="csX5955" fmla="*/ 814962 w 2109280"/>
                <a:gd name="csY5955" fmla="*/ 1047090 h 2230658"/>
                <a:gd name="csX5956" fmla="*/ 814962 w 2109280"/>
                <a:gd name="csY5956" fmla="*/ 1044852 h 2230658"/>
                <a:gd name="csX5957" fmla="*/ 816640 w 2109280"/>
                <a:gd name="csY5957" fmla="*/ 1044852 h 2230658"/>
                <a:gd name="csX5958" fmla="*/ 816640 w 2109280"/>
                <a:gd name="csY5958" fmla="*/ 1043174 h 2230658"/>
                <a:gd name="csX5959" fmla="*/ 818318 w 2109280"/>
                <a:gd name="csY5959" fmla="*/ 1043174 h 2230658"/>
                <a:gd name="csX5960" fmla="*/ 818318 w 2109280"/>
                <a:gd name="csY5960" fmla="*/ 1044852 h 2230658"/>
                <a:gd name="csX5961" fmla="*/ 819996 w 2109280"/>
                <a:gd name="csY5961" fmla="*/ 1044852 h 2230658"/>
                <a:gd name="csX5962" fmla="*/ 819996 w 2109280"/>
                <a:gd name="csY5962" fmla="*/ 1043174 h 2230658"/>
                <a:gd name="csX5963" fmla="*/ 822234 w 2109280"/>
                <a:gd name="csY5963" fmla="*/ 1043174 h 2230658"/>
                <a:gd name="csX5964" fmla="*/ 822234 w 2109280"/>
                <a:gd name="csY5964" fmla="*/ 1041496 h 2230658"/>
                <a:gd name="csX5965" fmla="*/ 825590 w 2109280"/>
                <a:gd name="csY5965" fmla="*/ 1041496 h 2230658"/>
                <a:gd name="csX5966" fmla="*/ 825590 w 2109280"/>
                <a:gd name="csY5966" fmla="*/ 1039818 h 2230658"/>
                <a:gd name="csX5967" fmla="*/ 827268 w 2109280"/>
                <a:gd name="csY5967" fmla="*/ 1039818 h 2230658"/>
                <a:gd name="csX5968" fmla="*/ 832861 w 2109280"/>
                <a:gd name="csY5968" fmla="*/ 1036462 h 2230658"/>
                <a:gd name="csX5969" fmla="*/ 832861 w 2109280"/>
                <a:gd name="csY5969" fmla="*/ 1038140 h 2230658"/>
                <a:gd name="csX5970" fmla="*/ 834539 w 2109280"/>
                <a:gd name="csY5970" fmla="*/ 1038140 h 2230658"/>
                <a:gd name="csX5971" fmla="*/ 836217 w 2109280"/>
                <a:gd name="csY5971" fmla="*/ 1039818 h 2230658"/>
                <a:gd name="csX5972" fmla="*/ 841811 w 2109280"/>
                <a:gd name="csY5972" fmla="*/ 1039818 h 2230658"/>
                <a:gd name="csX5973" fmla="*/ 841811 w 2109280"/>
                <a:gd name="csY5973" fmla="*/ 1041496 h 2230658"/>
                <a:gd name="csX5974" fmla="*/ 843489 w 2109280"/>
                <a:gd name="csY5974" fmla="*/ 1041496 h 2230658"/>
                <a:gd name="csX5975" fmla="*/ 843489 w 2109280"/>
                <a:gd name="csY5975" fmla="*/ 1043174 h 2230658"/>
                <a:gd name="csX5976" fmla="*/ 845167 w 2109280"/>
                <a:gd name="csY5976" fmla="*/ 1044852 h 2230658"/>
                <a:gd name="csX5977" fmla="*/ 846845 w 2109280"/>
                <a:gd name="csY5977" fmla="*/ 1044852 h 2230658"/>
                <a:gd name="csX5978" fmla="*/ 846845 w 2109280"/>
                <a:gd name="csY5978" fmla="*/ 1048768 h 2230658"/>
                <a:gd name="csX5979" fmla="*/ 848523 w 2109280"/>
                <a:gd name="csY5979" fmla="*/ 1048768 h 2230658"/>
                <a:gd name="csX5980" fmla="*/ 848523 w 2109280"/>
                <a:gd name="csY5980" fmla="*/ 1050446 h 2230658"/>
                <a:gd name="csX5981" fmla="*/ 846845 w 2109280"/>
                <a:gd name="csY5981" fmla="*/ 1050446 h 2230658"/>
                <a:gd name="csX5982" fmla="*/ 846845 w 2109280"/>
                <a:gd name="csY5982" fmla="*/ 1057717 h 2230658"/>
                <a:gd name="csX5983" fmla="*/ 848523 w 2109280"/>
                <a:gd name="csY5983" fmla="*/ 1057717 h 2230658"/>
                <a:gd name="csX5984" fmla="*/ 848523 w 2109280"/>
                <a:gd name="csY5984" fmla="*/ 1059395 h 2230658"/>
                <a:gd name="csX5985" fmla="*/ 850760 w 2109280"/>
                <a:gd name="csY5985" fmla="*/ 1059395 h 2230658"/>
                <a:gd name="csX5986" fmla="*/ 850760 w 2109280"/>
                <a:gd name="csY5986" fmla="*/ 1062751 h 2230658"/>
                <a:gd name="csX5987" fmla="*/ 852438 w 2109280"/>
                <a:gd name="csY5987" fmla="*/ 1062751 h 2230658"/>
                <a:gd name="csX5988" fmla="*/ 852438 w 2109280"/>
                <a:gd name="csY5988" fmla="*/ 1066667 h 2230658"/>
                <a:gd name="csX5989" fmla="*/ 848523 w 2109280"/>
                <a:gd name="csY5989" fmla="*/ 1066667 h 2230658"/>
                <a:gd name="csX5990" fmla="*/ 848523 w 2109280"/>
                <a:gd name="csY5990" fmla="*/ 1068345 h 2230658"/>
                <a:gd name="csX5991" fmla="*/ 846845 w 2109280"/>
                <a:gd name="csY5991" fmla="*/ 1068345 h 2230658"/>
                <a:gd name="csX5992" fmla="*/ 846845 w 2109280"/>
                <a:gd name="csY5992" fmla="*/ 1070023 h 2230658"/>
                <a:gd name="csX5993" fmla="*/ 850760 w 2109280"/>
                <a:gd name="csY5993" fmla="*/ 1070023 h 2230658"/>
                <a:gd name="csX5994" fmla="*/ 850760 w 2109280"/>
                <a:gd name="csY5994" fmla="*/ 1071701 h 2230658"/>
                <a:gd name="csX5995" fmla="*/ 852438 w 2109280"/>
                <a:gd name="csY5995" fmla="*/ 1071701 h 2230658"/>
                <a:gd name="csX5996" fmla="*/ 852438 w 2109280"/>
                <a:gd name="csY5996" fmla="*/ 1073379 h 2230658"/>
                <a:gd name="csX5997" fmla="*/ 852438 w 2109280"/>
                <a:gd name="csY5997" fmla="*/ 1073379 h 2230658"/>
                <a:gd name="csX5998" fmla="*/ 852438 w 2109280"/>
                <a:gd name="csY5998" fmla="*/ 1075616 h 2230658"/>
                <a:gd name="csX5999" fmla="*/ 854116 w 2109280"/>
                <a:gd name="csY5999" fmla="*/ 1075616 h 2230658"/>
                <a:gd name="csX6000" fmla="*/ 854116 w 2109280"/>
                <a:gd name="csY6000" fmla="*/ 1077294 h 2230658"/>
                <a:gd name="csX6001" fmla="*/ 857472 w 2109280"/>
                <a:gd name="csY6001" fmla="*/ 1077294 h 2230658"/>
                <a:gd name="csX6002" fmla="*/ 857472 w 2109280"/>
                <a:gd name="csY6002" fmla="*/ 1080650 h 2230658"/>
                <a:gd name="csX6003" fmla="*/ 861388 w 2109280"/>
                <a:gd name="csY6003" fmla="*/ 1080650 h 2230658"/>
                <a:gd name="csX6004" fmla="*/ 861388 w 2109280"/>
                <a:gd name="csY6004" fmla="*/ 1082328 h 2230658"/>
                <a:gd name="csX6005" fmla="*/ 863066 w 2109280"/>
                <a:gd name="csY6005" fmla="*/ 1082328 h 2230658"/>
                <a:gd name="csX6006" fmla="*/ 863066 w 2109280"/>
                <a:gd name="csY6006" fmla="*/ 1080650 h 2230658"/>
                <a:gd name="csX6007" fmla="*/ 863066 w 2109280"/>
                <a:gd name="csY6007" fmla="*/ 1082328 h 2230658"/>
                <a:gd name="csX6008" fmla="*/ 863066 w 2109280"/>
                <a:gd name="csY6008" fmla="*/ 1080650 h 2230658"/>
                <a:gd name="csX6009" fmla="*/ 870337 w 2109280"/>
                <a:gd name="csY6009" fmla="*/ 1080650 h 2230658"/>
                <a:gd name="csX6010" fmla="*/ 870337 w 2109280"/>
                <a:gd name="csY6010" fmla="*/ 1084566 h 2230658"/>
                <a:gd name="csX6011" fmla="*/ 868100 w 2109280"/>
                <a:gd name="csY6011" fmla="*/ 1084566 h 2230658"/>
                <a:gd name="csX6012" fmla="*/ 868100 w 2109280"/>
                <a:gd name="csY6012" fmla="*/ 1089600 h 2230658"/>
                <a:gd name="csX6013" fmla="*/ 868100 w 2109280"/>
                <a:gd name="csY6013" fmla="*/ 1087922 h 2230658"/>
                <a:gd name="csX6014" fmla="*/ 870337 w 2109280"/>
                <a:gd name="csY6014" fmla="*/ 1087922 h 2230658"/>
                <a:gd name="csX6015" fmla="*/ 870337 w 2109280"/>
                <a:gd name="csY6015" fmla="*/ 1091278 h 2230658"/>
                <a:gd name="csX6016" fmla="*/ 870337 w 2109280"/>
                <a:gd name="csY6016" fmla="*/ 1089600 h 2230658"/>
                <a:gd name="csX6017" fmla="*/ 870337 w 2109280"/>
                <a:gd name="csY6017" fmla="*/ 1091278 h 2230658"/>
                <a:gd name="csX6018" fmla="*/ 872015 w 2109280"/>
                <a:gd name="csY6018" fmla="*/ 1091278 h 2230658"/>
                <a:gd name="csX6019" fmla="*/ 872015 w 2109280"/>
                <a:gd name="csY6019" fmla="*/ 1093515 h 2230658"/>
                <a:gd name="csX6020" fmla="*/ 870337 w 2109280"/>
                <a:gd name="csY6020" fmla="*/ 1093515 h 2230658"/>
                <a:gd name="csX6021" fmla="*/ 870337 w 2109280"/>
                <a:gd name="csY6021" fmla="*/ 1095193 h 2230658"/>
                <a:gd name="csX6022" fmla="*/ 872015 w 2109280"/>
                <a:gd name="csY6022" fmla="*/ 1095193 h 2230658"/>
                <a:gd name="csX6023" fmla="*/ 872015 w 2109280"/>
                <a:gd name="csY6023" fmla="*/ 1096871 h 2230658"/>
                <a:gd name="csX6024" fmla="*/ 873693 w 2109280"/>
                <a:gd name="csY6024" fmla="*/ 1096871 h 2230658"/>
                <a:gd name="csX6025" fmla="*/ 873693 w 2109280"/>
                <a:gd name="csY6025" fmla="*/ 1095193 h 2230658"/>
                <a:gd name="csX6026" fmla="*/ 885999 w 2109280"/>
                <a:gd name="csY6026" fmla="*/ 1095193 h 2230658"/>
                <a:gd name="csX6027" fmla="*/ 885999 w 2109280"/>
                <a:gd name="csY6027" fmla="*/ 1096871 h 2230658"/>
                <a:gd name="csX6028" fmla="*/ 888236 w 2109280"/>
                <a:gd name="csY6028" fmla="*/ 1096871 h 2230658"/>
                <a:gd name="csX6029" fmla="*/ 888236 w 2109280"/>
                <a:gd name="csY6029" fmla="*/ 1095193 h 2230658"/>
                <a:gd name="csX6030" fmla="*/ 891592 w 2109280"/>
                <a:gd name="csY6030" fmla="*/ 1095193 h 2230658"/>
                <a:gd name="csX6031" fmla="*/ 893270 w 2109280"/>
                <a:gd name="csY6031" fmla="*/ 1093515 h 2230658"/>
                <a:gd name="csX6032" fmla="*/ 894948 w 2109280"/>
                <a:gd name="csY6032" fmla="*/ 1093515 h 2230658"/>
                <a:gd name="csX6033" fmla="*/ 894948 w 2109280"/>
                <a:gd name="csY6033" fmla="*/ 1087922 h 2230658"/>
                <a:gd name="csX6034" fmla="*/ 896626 w 2109280"/>
                <a:gd name="csY6034" fmla="*/ 1087922 h 2230658"/>
                <a:gd name="csX6035" fmla="*/ 898864 w 2109280"/>
                <a:gd name="csY6035" fmla="*/ 1086244 h 2230658"/>
                <a:gd name="csX6036" fmla="*/ 898864 w 2109280"/>
                <a:gd name="csY6036" fmla="*/ 1096871 h 2230658"/>
                <a:gd name="csX6037" fmla="*/ 900542 w 2109280"/>
                <a:gd name="csY6037" fmla="*/ 1096871 h 2230658"/>
                <a:gd name="csX6038" fmla="*/ 900542 w 2109280"/>
                <a:gd name="csY6038" fmla="*/ 1098549 h 2230658"/>
                <a:gd name="csX6039" fmla="*/ 902220 w 2109280"/>
                <a:gd name="csY6039" fmla="*/ 1098549 h 2230658"/>
                <a:gd name="csX6040" fmla="*/ 902220 w 2109280"/>
                <a:gd name="csY6040" fmla="*/ 1100227 h 2230658"/>
                <a:gd name="csX6041" fmla="*/ 903898 w 2109280"/>
                <a:gd name="csY6041" fmla="*/ 1100227 h 2230658"/>
                <a:gd name="csX6042" fmla="*/ 903898 w 2109280"/>
                <a:gd name="csY6042" fmla="*/ 1098549 h 2230658"/>
                <a:gd name="csX6043" fmla="*/ 903898 w 2109280"/>
                <a:gd name="csY6043" fmla="*/ 1100227 h 2230658"/>
                <a:gd name="csX6044" fmla="*/ 905576 w 2109280"/>
                <a:gd name="csY6044" fmla="*/ 1101905 h 2230658"/>
                <a:gd name="csX6045" fmla="*/ 905576 w 2109280"/>
                <a:gd name="csY6045" fmla="*/ 1104143 h 2230658"/>
                <a:gd name="csX6046" fmla="*/ 907813 w 2109280"/>
                <a:gd name="csY6046" fmla="*/ 1104143 h 2230658"/>
                <a:gd name="csX6047" fmla="*/ 907813 w 2109280"/>
                <a:gd name="csY6047" fmla="*/ 1101905 h 2230658"/>
                <a:gd name="csX6048" fmla="*/ 909491 w 2109280"/>
                <a:gd name="csY6048" fmla="*/ 1101905 h 2230658"/>
                <a:gd name="csX6049" fmla="*/ 909491 w 2109280"/>
                <a:gd name="csY6049" fmla="*/ 1105821 h 2230658"/>
                <a:gd name="csX6050" fmla="*/ 911169 w 2109280"/>
                <a:gd name="csY6050" fmla="*/ 1105821 h 2230658"/>
                <a:gd name="csX6051" fmla="*/ 911169 w 2109280"/>
                <a:gd name="csY6051" fmla="*/ 1109177 h 2230658"/>
                <a:gd name="csX6052" fmla="*/ 918441 w 2109280"/>
                <a:gd name="csY6052" fmla="*/ 1109177 h 2230658"/>
                <a:gd name="csX6053" fmla="*/ 918441 w 2109280"/>
                <a:gd name="csY6053" fmla="*/ 1110855 h 2230658"/>
                <a:gd name="csX6054" fmla="*/ 921797 w 2109280"/>
                <a:gd name="csY6054" fmla="*/ 1110855 h 2230658"/>
                <a:gd name="csX6055" fmla="*/ 921797 w 2109280"/>
                <a:gd name="csY6055" fmla="*/ 1113092 h 2230658"/>
                <a:gd name="csX6056" fmla="*/ 923475 w 2109280"/>
                <a:gd name="csY6056" fmla="*/ 1113092 h 2230658"/>
                <a:gd name="csX6057" fmla="*/ 923475 w 2109280"/>
                <a:gd name="csY6057" fmla="*/ 1114770 h 2230658"/>
                <a:gd name="csX6058" fmla="*/ 925153 w 2109280"/>
                <a:gd name="csY6058" fmla="*/ 1114770 h 2230658"/>
                <a:gd name="csX6059" fmla="*/ 925153 w 2109280"/>
                <a:gd name="csY6059" fmla="*/ 1116448 h 2230658"/>
                <a:gd name="csX6060" fmla="*/ 927390 w 2109280"/>
                <a:gd name="csY6060" fmla="*/ 1116448 h 2230658"/>
                <a:gd name="csX6061" fmla="*/ 927390 w 2109280"/>
                <a:gd name="csY6061" fmla="*/ 1113092 h 2230658"/>
                <a:gd name="csX6062" fmla="*/ 930746 w 2109280"/>
                <a:gd name="csY6062" fmla="*/ 1113092 h 2230658"/>
                <a:gd name="csX6063" fmla="*/ 930746 w 2109280"/>
                <a:gd name="csY6063" fmla="*/ 1110855 h 2230658"/>
                <a:gd name="csX6064" fmla="*/ 932424 w 2109280"/>
                <a:gd name="csY6064" fmla="*/ 1110855 h 2230658"/>
                <a:gd name="csX6065" fmla="*/ 932424 w 2109280"/>
                <a:gd name="csY6065" fmla="*/ 1113092 h 2230658"/>
                <a:gd name="csX6066" fmla="*/ 936340 w 2109280"/>
                <a:gd name="csY6066" fmla="*/ 1113092 h 2230658"/>
                <a:gd name="csX6067" fmla="*/ 936340 w 2109280"/>
                <a:gd name="csY6067" fmla="*/ 1114770 h 2230658"/>
                <a:gd name="csX6068" fmla="*/ 938018 w 2109280"/>
                <a:gd name="csY6068" fmla="*/ 1114770 h 2230658"/>
                <a:gd name="csX6069" fmla="*/ 938018 w 2109280"/>
                <a:gd name="csY6069" fmla="*/ 1116448 h 2230658"/>
                <a:gd name="csX6070" fmla="*/ 943052 w 2109280"/>
                <a:gd name="csY6070" fmla="*/ 1116448 h 2230658"/>
                <a:gd name="csX6071" fmla="*/ 948645 w 2109280"/>
                <a:gd name="csY6071" fmla="*/ 1114770 h 2230658"/>
                <a:gd name="csX6072" fmla="*/ 948645 w 2109280"/>
                <a:gd name="csY6072" fmla="*/ 1113092 h 2230658"/>
                <a:gd name="csX6073" fmla="*/ 948645 w 2109280"/>
                <a:gd name="csY6073" fmla="*/ 1113092 h 2230658"/>
                <a:gd name="csX6074" fmla="*/ 948645 w 2109280"/>
                <a:gd name="csY6074" fmla="*/ 1110855 h 2230658"/>
                <a:gd name="csX6075" fmla="*/ 952001 w 2109280"/>
                <a:gd name="csY6075" fmla="*/ 1110855 h 2230658"/>
                <a:gd name="csX6076" fmla="*/ 952001 w 2109280"/>
                <a:gd name="csY6076" fmla="*/ 1109177 h 2230658"/>
                <a:gd name="csX6077" fmla="*/ 953679 w 2109280"/>
                <a:gd name="csY6077" fmla="*/ 1109177 h 2230658"/>
                <a:gd name="csX6078" fmla="*/ 953679 w 2109280"/>
                <a:gd name="csY6078" fmla="*/ 1113092 h 2230658"/>
                <a:gd name="csX6079" fmla="*/ 957595 w 2109280"/>
                <a:gd name="csY6079" fmla="*/ 1113092 h 2230658"/>
                <a:gd name="csX6080" fmla="*/ 957595 w 2109280"/>
                <a:gd name="csY6080" fmla="*/ 1109177 h 2230658"/>
                <a:gd name="csX6081" fmla="*/ 959273 w 2109280"/>
                <a:gd name="csY6081" fmla="*/ 1109177 h 2230658"/>
                <a:gd name="csX6082" fmla="*/ 959273 w 2109280"/>
                <a:gd name="csY6082" fmla="*/ 1107499 h 2230658"/>
                <a:gd name="csX6083" fmla="*/ 960951 w 2109280"/>
                <a:gd name="csY6083" fmla="*/ 1107499 h 2230658"/>
                <a:gd name="csX6084" fmla="*/ 960951 w 2109280"/>
                <a:gd name="csY6084" fmla="*/ 1109177 h 2230658"/>
                <a:gd name="csX6085" fmla="*/ 962629 w 2109280"/>
                <a:gd name="csY6085" fmla="*/ 1109177 h 2230658"/>
                <a:gd name="csX6086" fmla="*/ 962629 w 2109280"/>
                <a:gd name="csY6086" fmla="*/ 1107499 h 2230658"/>
                <a:gd name="csX6087" fmla="*/ 964866 w 2109280"/>
                <a:gd name="csY6087" fmla="*/ 1107499 h 2230658"/>
                <a:gd name="csX6088" fmla="*/ 964866 w 2109280"/>
                <a:gd name="csY6088" fmla="*/ 1110855 h 2230658"/>
                <a:gd name="csX6089" fmla="*/ 966544 w 2109280"/>
                <a:gd name="csY6089" fmla="*/ 1110855 h 2230658"/>
                <a:gd name="csX6090" fmla="*/ 966544 w 2109280"/>
                <a:gd name="csY6090" fmla="*/ 1107499 h 2230658"/>
                <a:gd name="csX6091" fmla="*/ 975494 w 2109280"/>
                <a:gd name="csY6091" fmla="*/ 1107499 h 2230658"/>
                <a:gd name="csX6092" fmla="*/ 975494 w 2109280"/>
                <a:gd name="csY6092" fmla="*/ 1109177 h 2230658"/>
                <a:gd name="csX6093" fmla="*/ 991155 w 2109280"/>
                <a:gd name="csY6093" fmla="*/ 1109177 h 2230658"/>
                <a:gd name="csX6094" fmla="*/ 991155 w 2109280"/>
                <a:gd name="csY6094" fmla="*/ 1110855 h 2230658"/>
                <a:gd name="csX6095" fmla="*/ 993393 w 2109280"/>
                <a:gd name="csY6095" fmla="*/ 1110855 h 2230658"/>
                <a:gd name="csX6096" fmla="*/ 993393 w 2109280"/>
                <a:gd name="csY6096" fmla="*/ 1113092 h 2230658"/>
                <a:gd name="csX6097" fmla="*/ 996748 w 2109280"/>
                <a:gd name="csY6097" fmla="*/ 1113092 h 2230658"/>
                <a:gd name="csX6098" fmla="*/ 996748 w 2109280"/>
                <a:gd name="csY6098" fmla="*/ 1114770 h 2230658"/>
                <a:gd name="csX6099" fmla="*/ 1004020 w 2109280"/>
                <a:gd name="csY6099" fmla="*/ 1114770 h 2230658"/>
                <a:gd name="csX6100" fmla="*/ 1004020 w 2109280"/>
                <a:gd name="csY6100" fmla="*/ 1116448 h 2230658"/>
                <a:gd name="csX6101" fmla="*/ 1005698 w 2109280"/>
                <a:gd name="csY6101" fmla="*/ 1116448 h 2230658"/>
                <a:gd name="csX6102" fmla="*/ 1005698 w 2109280"/>
                <a:gd name="csY6102" fmla="*/ 1113092 h 2230658"/>
                <a:gd name="csX6103" fmla="*/ 1009054 w 2109280"/>
                <a:gd name="csY6103" fmla="*/ 1113092 h 2230658"/>
                <a:gd name="csX6104" fmla="*/ 1009054 w 2109280"/>
                <a:gd name="csY6104" fmla="*/ 1110855 h 2230658"/>
                <a:gd name="csX6105" fmla="*/ 1018004 w 2109280"/>
                <a:gd name="csY6105" fmla="*/ 1110855 h 2230658"/>
                <a:gd name="csX6106" fmla="*/ 1018004 w 2109280"/>
                <a:gd name="csY6106" fmla="*/ 1107499 h 2230658"/>
                <a:gd name="csX6107" fmla="*/ 1016325 w 2109280"/>
                <a:gd name="csY6107" fmla="*/ 1107499 h 2230658"/>
                <a:gd name="csX6108" fmla="*/ 1016325 w 2109280"/>
                <a:gd name="csY6108" fmla="*/ 1105821 h 2230658"/>
                <a:gd name="csX6109" fmla="*/ 1014648 w 2109280"/>
                <a:gd name="csY6109" fmla="*/ 1105821 h 2230658"/>
                <a:gd name="csX6110" fmla="*/ 1012970 w 2109280"/>
                <a:gd name="csY6110" fmla="*/ 1104143 h 2230658"/>
                <a:gd name="csX6111" fmla="*/ 1012970 w 2109280"/>
                <a:gd name="csY6111" fmla="*/ 1101905 h 2230658"/>
                <a:gd name="csX6112" fmla="*/ 1010732 w 2109280"/>
                <a:gd name="csY6112" fmla="*/ 1101905 h 2230658"/>
                <a:gd name="csX6113" fmla="*/ 1010732 w 2109280"/>
                <a:gd name="csY6113" fmla="*/ 1100227 h 2230658"/>
                <a:gd name="csX6114" fmla="*/ 1009054 w 2109280"/>
                <a:gd name="csY6114" fmla="*/ 1100227 h 2230658"/>
                <a:gd name="csX6115" fmla="*/ 1009054 w 2109280"/>
                <a:gd name="csY6115" fmla="*/ 1096871 h 2230658"/>
                <a:gd name="csX6116" fmla="*/ 1009054 w 2109280"/>
                <a:gd name="csY6116" fmla="*/ 1096871 h 2230658"/>
                <a:gd name="csX6117" fmla="*/ 1009054 w 2109280"/>
                <a:gd name="csY6117" fmla="*/ 1093515 h 2230658"/>
                <a:gd name="csX6118" fmla="*/ 1010732 w 2109280"/>
                <a:gd name="csY6118" fmla="*/ 1093515 h 2230658"/>
                <a:gd name="csX6119" fmla="*/ 1010732 w 2109280"/>
                <a:gd name="csY6119" fmla="*/ 1091278 h 2230658"/>
                <a:gd name="csX6120" fmla="*/ 1012970 w 2109280"/>
                <a:gd name="csY6120" fmla="*/ 1091278 h 2230658"/>
                <a:gd name="csX6121" fmla="*/ 1010732 w 2109280"/>
                <a:gd name="csY6121" fmla="*/ 1091278 h 2230658"/>
                <a:gd name="csX6122" fmla="*/ 1014648 w 2109280"/>
                <a:gd name="csY6122" fmla="*/ 1091278 h 2230658"/>
                <a:gd name="csX6123" fmla="*/ 1014648 w 2109280"/>
                <a:gd name="csY6123" fmla="*/ 1089600 h 2230658"/>
                <a:gd name="csX6124" fmla="*/ 1012970 w 2109280"/>
                <a:gd name="csY6124" fmla="*/ 1089600 h 2230658"/>
                <a:gd name="csX6125" fmla="*/ 1012970 w 2109280"/>
                <a:gd name="csY6125" fmla="*/ 1087922 h 2230658"/>
                <a:gd name="csX6126" fmla="*/ 1016325 w 2109280"/>
                <a:gd name="csY6126" fmla="*/ 1084566 h 2230658"/>
                <a:gd name="csX6127" fmla="*/ 1016325 w 2109280"/>
                <a:gd name="csY6127" fmla="*/ 1080650 h 2230658"/>
                <a:gd name="csX6128" fmla="*/ 1014648 w 2109280"/>
                <a:gd name="csY6128" fmla="*/ 1080650 h 2230658"/>
                <a:gd name="csX6129" fmla="*/ 1012970 w 2109280"/>
                <a:gd name="csY6129" fmla="*/ 1078972 h 2230658"/>
                <a:gd name="csX6130" fmla="*/ 1012970 w 2109280"/>
                <a:gd name="csY6130" fmla="*/ 1077294 h 2230658"/>
                <a:gd name="csX6131" fmla="*/ 1010732 w 2109280"/>
                <a:gd name="csY6131" fmla="*/ 1077294 h 2230658"/>
                <a:gd name="csX6132" fmla="*/ 1010732 w 2109280"/>
                <a:gd name="csY6132" fmla="*/ 1073379 h 2230658"/>
                <a:gd name="csX6133" fmla="*/ 1019682 w 2109280"/>
                <a:gd name="csY6133" fmla="*/ 1073379 h 2230658"/>
                <a:gd name="csX6134" fmla="*/ 1019682 w 2109280"/>
                <a:gd name="csY6134" fmla="*/ 1077294 h 2230658"/>
                <a:gd name="csX6135" fmla="*/ 1023597 w 2109280"/>
                <a:gd name="csY6135" fmla="*/ 1077294 h 2230658"/>
                <a:gd name="csX6136" fmla="*/ 1025275 w 2109280"/>
                <a:gd name="csY6136" fmla="*/ 1075616 h 2230658"/>
                <a:gd name="csX6137" fmla="*/ 1023597 w 2109280"/>
                <a:gd name="csY6137" fmla="*/ 1073379 h 2230658"/>
                <a:gd name="csX6138" fmla="*/ 1028631 w 2109280"/>
                <a:gd name="csY6138" fmla="*/ 1073379 h 2230658"/>
                <a:gd name="csX6139" fmla="*/ 1028631 w 2109280"/>
                <a:gd name="csY6139" fmla="*/ 1071701 h 2230658"/>
                <a:gd name="csX6140" fmla="*/ 1030868 w 2109280"/>
                <a:gd name="csY6140" fmla="*/ 1071701 h 2230658"/>
                <a:gd name="csX6141" fmla="*/ 1030868 w 2109280"/>
                <a:gd name="csY6141" fmla="*/ 1070023 h 2230658"/>
                <a:gd name="csX6142" fmla="*/ 1028631 w 2109280"/>
                <a:gd name="csY6142" fmla="*/ 1068345 h 2230658"/>
                <a:gd name="csX6143" fmla="*/ 1028631 w 2109280"/>
                <a:gd name="csY6143" fmla="*/ 1066667 h 2230658"/>
                <a:gd name="csX6144" fmla="*/ 1026953 w 2109280"/>
                <a:gd name="csY6144" fmla="*/ 1064989 h 2230658"/>
                <a:gd name="csX6145" fmla="*/ 1026953 w 2109280"/>
                <a:gd name="csY6145" fmla="*/ 1062751 h 2230658"/>
                <a:gd name="csX6146" fmla="*/ 1035902 w 2109280"/>
                <a:gd name="csY6146" fmla="*/ 1062751 h 2230658"/>
                <a:gd name="csX6147" fmla="*/ 1035902 w 2109280"/>
                <a:gd name="csY6147" fmla="*/ 1066667 h 2230658"/>
                <a:gd name="csX6148" fmla="*/ 1037581 w 2109280"/>
                <a:gd name="csY6148" fmla="*/ 1066667 h 2230658"/>
                <a:gd name="csX6149" fmla="*/ 1037581 w 2109280"/>
                <a:gd name="csY6149" fmla="*/ 1064989 h 2230658"/>
                <a:gd name="csX6150" fmla="*/ 1043174 w 2109280"/>
                <a:gd name="csY6150" fmla="*/ 1064989 h 2230658"/>
                <a:gd name="csX6151" fmla="*/ 1043174 w 2109280"/>
                <a:gd name="csY6151" fmla="*/ 1066667 h 2230658"/>
                <a:gd name="csX6152" fmla="*/ 1044852 w 2109280"/>
                <a:gd name="csY6152" fmla="*/ 1066667 h 2230658"/>
                <a:gd name="csX6153" fmla="*/ 1046530 w 2109280"/>
                <a:gd name="csY6153" fmla="*/ 1068345 h 2230658"/>
                <a:gd name="csX6154" fmla="*/ 1046530 w 2109280"/>
                <a:gd name="csY6154" fmla="*/ 1071701 h 2230658"/>
                <a:gd name="csX6155" fmla="*/ 1046530 w 2109280"/>
                <a:gd name="csY6155" fmla="*/ 1070023 h 2230658"/>
                <a:gd name="csX6156" fmla="*/ 1046530 w 2109280"/>
                <a:gd name="csY6156" fmla="*/ 1071701 h 2230658"/>
                <a:gd name="csX6157" fmla="*/ 1048208 w 2109280"/>
                <a:gd name="csY6157" fmla="*/ 1071701 h 2230658"/>
                <a:gd name="csX6158" fmla="*/ 1048208 w 2109280"/>
                <a:gd name="csY6158" fmla="*/ 1073379 h 2230658"/>
                <a:gd name="csX6159" fmla="*/ 1050445 w 2109280"/>
                <a:gd name="csY6159" fmla="*/ 1075616 h 2230658"/>
                <a:gd name="csX6160" fmla="*/ 1052124 w 2109280"/>
                <a:gd name="csY6160" fmla="*/ 1075616 h 2230658"/>
                <a:gd name="csX6161" fmla="*/ 1052124 w 2109280"/>
                <a:gd name="csY6161" fmla="*/ 1078972 h 2230658"/>
                <a:gd name="csX6162" fmla="*/ 1052124 w 2109280"/>
                <a:gd name="csY6162" fmla="*/ 1078972 h 2230658"/>
                <a:gd name="csX6163" fmla="*/ 1053802 w 2109280"/>
                <a:gd name="csY6163" fmla="*/ 1080650 h 2230658"/>
                <a:gd name="csX6164" fmla="*/ 1057158 w 2109280"/>
                <a:gd name="csY6164" fmla="*/ 1080650 h 2230658"/>
                <a:gd name="csX6165" fmla="*/ 1057158 w 2109280"/>
                <a:gd name="csY6165" fmla="*/ 1078972 h 2230658"/>
                <a:gd name="csX6166" fmla="*/ 1062751 w 2109280"/>
                <a:gd name="csY6166" fmla="*/ 1078972 h 2230658"/>
                <a:gd name="csX6167" fmla="*/ 1064429 w 2109280"/>
                <a:gd name="csY6167" fmla="*/ 1077294 h 2230658"/>
                <a:gd name="csX6168" fmla="*/ 1064429 w 2109280"/>
                <a:gd name="csY6168" fmla="*/ 1082328 h 2230658"/>
                <a:gd name="csX6169" fmla="*/ 1062751 w 2109280"/>
                <a:gd name="csY6169" fmla="*/ 1082328 h 2230658"/>
                <a:gd name="csX6170" fmla="*/ 1062751 w 2109280"/>
                <a:gd name="csY6170" fmla="*/ 1086244 h 2230658"/>
                <a:gd name="csX6171" fmla="*/ 1061073 w 2109280"/>
                <a:gd name="csY6171" fmla="*/ 1086244 h 2230658"/>
                <a:gd name="csX6172" fmla="*/ 1061073 w 2109280"/>
                <a:gd name="csY6172" fmla="*/ 1087922 h 2230658"/>
                <a:gd name="csX6173" fmla="*/ 1059395 w 2109280"/>
                <a:gd name="csY6173" fmla="*/ 1089600 h 2230658"/>
                <a:gd name="csX6174" fmla="*/ 1059395 w 2109280"/>
                <a:gd name="csY6174" fmla="*/ 1089600 h 2230658"/>
                <a:gd name="csX6175" fmla="*/ 1059395 w 2109280"/>
                <a:gd name="csY6175" fmla="*/ 1091278 h 2230658"/>
                <a:gd name="csX6176" fmla="*/ 1059395 w 2109280"/>
                <a:gd name="csY6176" fmla="*/ 1089600 h 2230658"/>
                <a:gd name="csX6177" fmla="*/ 1059395 w 2109280"/>
                <a:gd name="csY6177" fmla="*/ 1091278 h 2230658"/>
                <a:gd name="csX6178" fmla="*/ 1055479 w 2109280"/>
                <a:gd name="csY6178" fmla="*/ 1091278 h 2230658"/>
                <a:gd name="csX6179" fmla="*/ 1055479 w 2109280"/>
                <a:gd name="csY6179" fmla="*/ 1096871 h 2230658"/>
                <a:gd name="csX6180" fmla="*/ 1059395 w 2109280"/>
                <a:gd name="csY6180" fmla="*/ 1096871 h 2230658"/>
                <a:gd name="csX6181" fmla="*/ 1059395 w 2109280"/>
                <a:gd name="csY6181" fmla="*/ 1095193 h 2230658"/>
                <a:gd name="csX6182" fmla="*/ 1064429 w 2109280"/>
                <a:gd name="csY6182" fmla="*/ 1095193 h 2230658"/>
                <a:gd name="csX6183" fmla="*/ 1062751 w 2109280"/>
                <a:gd name="csY6183" fmla="*/ 1091278 h 2230658"/>
                <a:gd name="csX6184" fmla="*/ 1062751 w 2109280"/>
                <a:gd name="csY6184" fmla="*/ 1091278 h 2230658"/>
                <a:gd name="csX6185" fmla="*/ 1064429 w 2109280"/>
                <a:gd name="csY6185" fmla="*/ 1089600 h 2230658"/>
                <a:gd name="csX6186" fmla="*/ 1064429 w 2109280"/>
                <a:gd name="csY6186" fmla="*/ 1087922 h 2230658"/>
                <a:gd name="csX6187" fmla="*/ 1066107 w 2109280"/>
                <a:gd name="csY6187" fmla="*/ 1086244 h 2230658"/>
                <a:gd name="csX6188" fmla="*/ 1066107 w 2109280"/>
                <a:gd name="csY6188" fmla="*/ 1084566 h 2230658"/>
                <a:gd name="csX6189" fmla="*/ 1070022 w 2109280"/>
                <a:gd name="csY6189" fmla="*/ 1084566 h 2230658"/>
                <a:gd name="csX6190" fmla="*/ 1070022 w 2109280"/>
                <a:gd name="csY6190" fmla="*/ 1082328 h 2230658"/>
                <a:gd name="csX6191" fmla="*/ 1073379 w 2109280"/>
                <a:gd name="csY6191" fmla="*/ 1082328 h 2230658"/>
                <a:gd name="csX6192" fmla="*/ 1073379 w 2109280"/>
                <a:gd name="csY6192" fmla="*/ 1080650 h 2230658"/>
                <a:gd name="csX6193" fmla="*/ 1075056 w 2109280"/>
                <a:gd name="csY6193" fmla="*/ 1080650 h 2230658"/>
                <a:gd name="csX6194" fmla="*/ 1075056 w 2109280"/>
                <a:gd name="csY6194" fmla="*/ 1084566 h 2230658"/>
                <a:gd name="csX6195" fmla="*/ 1073379 w 2109280"/>
                <a:gd name="csY6195" fmla="*/ 1084566 h 2230658"/>
                <a:gd name="csX6196" fmla="*/ 1073379 w 2109280"/>
                <a:gd name="csY6196" fmla="*/ 1089600 h 2230658"/>
                <a:gd name="csX6197" fmla="*/ 1073379 w 2109280"/>
                <a:gd name="csY6197" fmla="*/ 1087922 h 2230658"/>
                <a:gd name="csX6198" fmla="*/ 1073379 w 2109280"/>
                <a:gd name="csY6198" fmla="*/ 1095193 h 2230658"/>
                <a:gd name="csX6199" fmla="*/ 1071701 w 2109280"/>
                <a:gd name="csY6199" fmla="*/ 1095193 h 2230658"/>
                <a:gd name="csX6200" fmla="*/ 1071701 w 2109280"/>
                <a:gd name="csY6200" fmla="*/ 1105821 h 2230658"/>
                <a:gd name="csX6201" fmla="*/ 1070022 w 2109280"/>
                <a:gd name="csY6201" fmla="*/ 1105821 h 2230658"/>
                <a:gd name="csX6202" fmla="*/ 1070022 w 2109280"/>
                <a:gd name="csY6202" fmla="*/ 1113092 h 2230658"/>
                <a:gd name="csX6203" fmla="*/ 1071701 w 2109280"/>
                <a:gd name="csY6203" fmla="*/ 1113092 h 2230658"/>
                <a:gd name="csX6204" fmla="*/ 1071701 w 2109280"/>
                <a:gd name="csY6204" fmla="*/ 1114770 h 2230658"/>
                <a:gd name="csX6205" fmla="*/ 1070022 w 2109280"/>
                <a:gd name="csY6205" fmla="*/ 1114770 h 2230658"/>
                <a:gd name="csX6206" fmla="*/ 1070022 w 2109280"/>
                <a:gd name="csY6206" fmla="*/ 1116448 h 2230658"/>
                <a:gd name="csX6207" fmla="*/ 1071701 w 2109280"/>
                <a:gd name="csY6207" fmla="*/ 1116448 h 2230658"/>
                <a:gd name="csX6208" fmla="*/ 1071701 w 2109280"/>
                <a:gd name="csY6208" fmla="*/ 1122042 h 2230658"/>
                <a:gd name="csX6209" fmla="*/ 1070022 w 2109280"/>
                <a:gd name="csY6209" fmla="*/ 1122042 h 2230658"/>
                <a:gd name="csX6210" fmla="*/ 1070022 w 2109280"/>
                <a:gd name="csY6210" fmla="*/ 1119804 h 2230658"/>
                <a:gd name="csX6211" fmla="*/ 1067785 w 2109280"/>
                <a:gd name="csY6211" fmla="*/ 1119804 h 2230658"/>
                <a:gd name="csX6212" fmla="*/ 1067785 w 2109280"/>
                <a:gd name="csY6212" fmla="*/ 1118126 h 2230658"/>
                <a:gd name="csX6213" fmla="*/ 1066107 w 2109280"/>
                <a:gd name="csY6213" fmla="*/ 1118126 h 2230658"/>
                <a:gd name="csX6214" fmla="*/ 1066107 w 2109280"/>
                <a:gd name="csY6214" fmla="*/ 1125398 h 2230658"/>
                <a:gd name="csX6215" fmla="*/ 1064429 w 2109280"/>
                <a:gd name="csY6215" fmla="*/ 1125398 h 2230658"/>
                <a:gd name="csX6216" fmla="*/ 1064429 w 2109280"/>
                <a:gd name="csY6216" fmla="*/ 1130432 h 2230658"/>
                <a:gd name="csX6217" fmla="*/ 1067785 w 2109280"/>
                <a:gd name="csY6217" fmla="*/ 1130432 h 2230658"/>
                <a:gd name="csX6218" fmla="*/ 1067785 w 2109280"/>
                <a:gd name="csY6218" fmla="*/ 1132669 h 2230658"/>
                <a:gd name="csX6219" fmla="*/ 1071701 w 2109280"/>
                <a:gd name="csY6219" fmla="*/ 1132669 h 2230658"/>
                <a:gd name="csX6220" fmla="*/ 1071701 w 2109280"/>
                <a:gd name="csY6220" fmla="*/ 1137703 h 2230658"/>
                <a:gd name="csX6221" fmla="*/ 1070022 w 2109280"/>
                <a:gd name="csY6221" fmla="*/ 1137703 h 2230658"/>
                <a:gd name="csX6222" fmla="*/ 1070022 w 2109280"/>
                <a:gd name="csY6222" fmla="*/ 1143297 h 2230658"/>
                <a:gd name="csX6223" fmla="*/ 1071701 w 2109280"/>
                <a:gd name="csY6223" fmla="*/ 1143297 h 2230658"/>
                <a:gd name="csX6224" fmla="*/ 1071701 w 2109280"/>
                <a:gd name="csY6224" fmla="*/ 1144975 h 2230658"/>
                <a:gd name="csX6225" fmla="*/ 1073379 w 2109280"/>
                <a:gd name="csY6225" fmla="*/ 1144975 h 2230658"/>
                <a:gd name="csX6226" fmla="*/ 1073379 w 2109280"/>
                <a:gd name="csY6226" fmla="*/ 1143297 h 2230658"/>
                <a:gd name="csX6227" fmla="*/ 1076735 w 2109280"/>
                <a:gd name="csY6227" fmla="*/ 1143297 h 2230658"/>
                <a:gd name="csX6228" fmla="*/ 1076735 w 2109280"/>
                <a:gd name="csY6228" fmla="*/ 1141619 h 2230658"/>
                <a:gd name="csX6229" fmla="*/ 1078972 w 2109280"/>
                <a:gd name="csY6229" fmla="*/ 1141619 h 2230658"/>
                <a:gd name="csX6230" fmla="*/ 1078972 w 2109280"/>
                <a:gd name="csY6230" fmla="*/ 1137703 h 2230658"/>
                <a:gd name="csX6231" fmla="*/ 1078972 w 2109280"/>
                <a:gd name="csY6231" fmla="*/ 1137703 h 2230658"/>
                <a:gd name="csX6232" fmla="*/ 1080650 w 2109280"/>
                <a:gd name="csY6232" fmla="*/ 1136025 h 2230658"/>
                <a:gd name="csX6233" fmla="*/ 1080650 w 2109280"/>
                <a:gd name="csY6233" fmla="*/ 1134347 h 2230658"/>
                <a:gd name="csX6234" fmla="*/ 1082328 w 2109280"/>
                <a:gd name="csY6234" fmla="*/ 1136025 h 2230658"/>
                <a:gd name="csX6235" fmla="*/ 1085684 w 2109280"/>
                <a:gd name="csY6235" fmla="*/ 1136025 h 2230658"/>
                <a:gd name="csX6236" fmla="*/ 1085684 w 2109280"/>
                <a:gd name="csY6236" fmla="*/ 1137703 h 2230658"/>
                <a:gd name="csX6237" fmla="*/ 1084006 w 2109280"/>
                <a:gd name="csY6237" fmla="*/ 1139381 h 2230658"/>
                <a:gd name="csX6238" fmla="*/ 1084006 w 2109280"/>
                <a:gd name="csY6238" fmla="*/ 1139381 h 2230658"/>
                <a:gd name="csX6239" fmla="*/ 1084006 w 2109280"/>
                <a:gd name="csY6239" fmla="*/ 1143297 h 2230658"/>
                <a:gd name="csX6240" fmla="*/ 1082328 w 2109280"/>
                <a:gd name="csY6240" fmla="*/ 1143297 h 2230658"/>
                <a:gd name="csX6241" fmla="*/ 1082328 w 2109280"/>
                <a:gd name="csY6241" fmla="*/ 1146653 h 2230658"/>
                <a:gd name="csX6242" fmla="*/ 1087921 w 2109280"/>
                <a:gd name="csY6242" fmla="*/ 1146653 h 2230658"/>
                <a:gd name="csX6243" fmla="*/ 1087921 w 2109280"/>
                <a:gd name="csY6243" fmla="*/ 1150568 h 2230658"/>
                <a:gd name="csX6244" fmla="*/ 1091278 w 2109280"/>
                <a:gd name="csY6244" fmla="*/ 1150568 h 2230658"/>
                <a:gd name="csX6245" fmla="*/ 1089599 w 2109280"/>
                <a:gd name="csY6245" fmla="*/ 1150568 h 2230658"/>
                <a:gd name="csX6246" fmla="*/ 1091278 w 2109280"/>
                <a:gd name="csY6246" fmla="*/ 1150568 h 2230658"/>
                <a:gd name="csX6247" fmla="*/ 1091278 w 2109280"/>
                <a:gd name="csY6247" fmla="*/ 1146653 h 2230658"/>
                <a:gd name="csX6248" fmla="*/ 1092956 w 2109280"/>
                <a:gd name="csY6248" fmla="*/ 1144975 h 2230658"/>
                <a:gd name="csX6249" fmla="*/ 1092956 w 2109280"/>
                <a:gd name="csY6249" fmla="*/ 1143297 h 2230658"/>
                <a:gd name="csX6250" fmla="*/ 1094633 w 2109280"/>
                <a:gd name="csY6250" fmla="*/ 1143297 h 2230658"/>
                <a:gd name="csX6251" fmla="*/ 1094633 w 2109280"/>
                <a:gd name="csY6251" fmla="*/ 1139381 h 2230658"/>
                <a:gd name="csX6252" fmla="*/ 1091278 w 2109280"/>
                <a:gd name="csY6252" fmla="*/ 1139381 h 2230658"/>
                <a:gd name="csX6253" fmla="*/ 1091278 w 2109280"/>
                <a:gd name="csY6253" fmla="*/ 1137703 h 2230658"/>
                <a:gd name="csX6254" fmla="*/ 1089599 w 2109280"/>
                <a:gd name="csY6254" fmla="*/ 1136025 h 2230658"/>
                <a:gd name="csX6255" fmla="*/ 1089599 w 2109280"/>
                <a:gd name="csY6255" fmla="*/ 1128754 h 2230658"/>
                <a:gd name="csX6256" fmla="*/ 1091278 w 2109280"/>
                <a:gd name="csY6256" fmla="*/ 1127076 h 2230658"/>
                <a:gd name="csX6257" fmla="*/ 1091278 w 2109280"/>
                <a:gd name="csY6257" fmla="*/ 1125398 h 2230658"/>
                <a:gd name="csX6258" fmla="*/ 1089599 w 2109280"/>
                <a:gd name="csY6258" fmla="*/ 1125398 h 2230658"/>
                <a:gd name="csX6259" fmla="*/ 1089599 w 2109280"/>
                <a:gd name="csY6259" fmla="*/ 1122042 h 2230658"/>
                <a:gd name="csX6260" fmla="*/ 1087921 w 2109280"/>
                <a:gd name="csY6260" fmla="*/ 1122042 h 2230658"/>
                <a:gd name="csX6261" fmla="*/ 1087921 w 2109280"/>
                <a:gd name="csY6261" fmla="*/ 1119804 h 2230658"/>
                <a:gd name="csX6262" fmla="*/ 1084006 w 2109280"/>
                <a:gd name="csY6262" fmla="*/ 1119804 h 2230658"/>
                <a:gd name="csX6263" fmla="*/ 1084006 w 2109280"/>
                <a:gd name="csY6263" fmla="*/ 1116448 h 2230658"/>
                <a:gd name="csX6264" fmla="*/ 1082328 w 2109280"/>
                <a:gd name="csY6264" fmla="*/ 1116448 h 2230658"/>
                <a:gd name="csX6265" fmla="*/ 1082328 w 2109280"/>
                <a:gd name="csY6265" fmla="*/ 1113092 h 2230658"/>
                <a:gd name="csX6266" fmla="*/ 1084006 w 2109280"/>
                <a:gd name="csY6266" fmla="*/ 1113092 h 2230658"/>
                <a:gd name="csX6267" fmla="*/ 1084006 w 2109280"/>
                <a:gd name="csY6267" fmla="*/ 1109177 h 2230658"/>
                <a:gd name="csX6268" fmla="*/ 1085684 w 2109280"/>
                <a:gd name="csY6268" fmla="*/ 1109177 h 2230658"/>
                <a:gd name="csX6269" fmla="*/ 1085684 w 2109280"/>
                <a:gd name="csY6269" fmla="*/ 1101905 h 2230658"/>
                <a:gd name="csX6270" fmla="*/ 1087921 w 2109280"/>
                <a:gd name="csY6270" fmla="*/ 1100227 h 2230658"/>
                <a:gd name="csX6271" fmla="*/ 1087921 w 2109280"/>
                <a:gd name="csY6271" fmla="*/ 1093515 h 2230658"/>
                <a:gd name="csX6272" fmla="*/ 1091278 w 2109280"/>
                <a:gd name="csY6272" fmla="*/ 1093515 h 2230658"/>
                <a:gd name="csX6273" fmla="*/ 1091278 w 2109280"/>
                <a:gd name="csY6273" fmla="*/ 1095193 h 2230658"/>
                <a:gd name="csX6274" fmla="*/ 1092956 w 2109280"/>
                <a:gd name="csY6274" fmla="*/ 1095193 h 2230658"/>
                <a:gd name="csX6275" fmla="*/ 1094633 w 2109280"/>
                <a:gd name="csY6275" fmla="*/ 1093515 h 2230658"/>
                <a:gd name="csX6276" fmla="*/ 1094633 w 2109280"/>
                <a:gd name="csY6276" fmla="*/ 1091278 h 2230658"/>
                <a:gd name="csX6277" fmla="*/ 1096312 w 2109280"/>
                <a:gd name="csY6277" fmla="*/ 1091278 h 2230658"/>
                <a:gd name="csX6278" fmla="*/ 1096312 w 2109280"/>
                <a:gd name="csY6278" fmla="*/ 1095193 h 2230658"/>
                <a:gd name="csX6279" fmla="*/ 1105261 w 2109280"/>
                <a:gd name="csY6279" fmla="*/ 1095193 h 2230658"/>
                <a:gd name="csX6280" fmla="*/ 1105261 w 2109280"/>
                <a:gd name="csY6280" fmla="*/ 1091278 h 2230658"/>
                <a:gd name="csX6281" fmla="*/ 1107498 w 2109280"/>
                <a:gd name="csY6281" fmla="*/ 1091278 h 2230658"/>
                <a:gd name="csX6282" fmla="*/ 1107498 w 2109280"/>
                <a:gd name="csY6282" fmla="*/ 1087922 h 2230658"/>
                <a:gd name="csX6283" fmla="*/ 1109176 w 2109280"/>
                <a:gd name="csY6283" fmla="*/ 1087922 h 2230658"/>
                <a:gd name="csX6284" fmla="*/ 1109176 w 2109280"/>
                <a:gd name="csY6284" fmla="*/ 1086244 h 2230658"/>
                <a:gd name="csX6285" fmla="*/ 1109176 w 2109280"/>
                <a:gd name="csY6285" fmla="*/ 1087922 h 2230658"/>
                <a:gd name="csX6286" fmla="*/ 1109176 w 2109280"/>
                <a:gd name="csY6286" fmla="*/ 1086244 h 2230658"/>
                <a:gd name="csX6287" fmla="*/ 1110855 w 2109280"/>
                <a:gd name="csY6287" fmla="*/ 1086244 h 2230658"/>
                <a:gd name="csX6288" fmla="*/ 1112533 w 2109280"/>
                <a:gd name="csY6288" fmla="*/ 1084566 h 2230658"/>
                <a:gd name="csX6289" fmla="*/ 1114210 w 2109280"/>
                <a:gd name="csY6289" fmla="*/ 1084566 h 2230658"/>
                <a:gd name="csX6290" fmla="*/ 1114210 w 2109280"/>
                <a:gd name="csY6290" fmla="*/ 1080650 h 2230658"/>
                <a:gd name="csX6291" fmla="*/ 1118126 w 2109280"/>
                <a:gd name="csY6291" fmla="*/ 1080650 h 2230658"/>
                <a:gd name="csX6292" fmla="*/ 1118126 w 2109280"/>
                <a:gd name="csY6292" fmla="*/ 1071701 h 2230658"/>
                <a:gd name="csX6293" fmla="*/ 1119804 w 2109280"/>
                <a:gd name="csY6293" fmla="*/ 1071701 h 2230658"/>
                <a:gd name="csX6294" fmla="*/ 1119804 w 2109280"/>
                <a:gd name="csY6294" fmla="*/ 1068345 h 2230658"/>
                <a:gd name="csX6295" fmla="*/ 1123160 w 2109280"/>
                <a:gd name="csY6295" fmla="*/ 1068345 h 2230658"/>
                <a:gd name="csX6296" fmla="*/ 1123160 w 2109280"/>
                <a:gd name="csY6296" fmla="*/ 1066667 h 2230658"/>
                <a:gd name="csX6297" fmla="*/ 1127075 w 2109280"/>
                <a:gd name="csY6297" fmla="*/ 1066667 h 2230658"/>
                <a:gd name="csX6298" fmla="*/ 1127075 w 2109280"/>
                <a:gd name="csY6298" fmla="*/ 1064989 h 2230658"/>
                <a:gd name="csX6299" fmla="*/ 1128753 w 2109280"/>
                <a:gd name="csY6299" fmla="*/ 1064989 h 2230658"/>
                <a:gd name="csX6300" fmla="*/ 1128753 w 2109280"/>
                <a:gd name="csY6300" fmla="*/ 1062751 h 2230658"/>
                <a:gd name="csX6301" fmla="*/ 1130432 w 2109280"/>
                <a:gd name="csY6301" fmla="*/ 1062751 h 2230658"/>
                <a:gd name="csX6302" fmla="*/ 1132110 w 2109280"/>
                <a:gd name="csY6302" fmla="*/ 1061073 h 2230658"/>
                <a:gd name="csX6303" fmla="*/ 1136025 w 2109280"/>
                <a:gd name="csY6303" fmla="*/ 1061073 h 2230658"/>
                <a:gd name="csX6304" fmla="*/ 1136025 w 2109280"/>
                <a:gd name="csY6304" fmla="*/ 1057717 h 2230658"/>
                <a:gd name="csX6305" fmla="*/ 1128753 w 2109280"/>
                <a:gd name="csY6305" fmla="*/ 1057717 h 2230658"/>
                <a:gd name="csX6306" fmla="*/ 1128753 w 2109280"/>
                <a:gd name="csY6306" fmla="*/ 1052124 h 2230658"/>
                <a:gd name="csX6307" fmla="*/ 1130432 w 2109280"/>
                <a:gd name="csY6307" fmla="*/ 1052124 h 2230658"/>
                <a:gd name="csX6308" fmla="*/ 1130432 w 2109280"/>
                <a:gd name="csY6308" fmla="*/ 1044852 h 2230658"/>
                <a:gd name="csX6309" fmla="*/ 1132110 w 2109280"/>
                <a:gd name="csY6309" fmla="*/ 1044852 h 2230658"/>
                <a:gd name="csX6310" fmla="*/ 1132110 w 2109280"/>
                <a:gd name="csY6310" fmla="*/ 1041496 h 2230658"/>
                <a:gd name="csX6311" fmla="*/ 1130432 w 2109280"/>
                <a:gd name="csY6311" fmla="*/ 1041496 h 2230658"/>
                <a:gd name="csX6312" fmla="*/ 1130432 w 2109280"/>
                <a:gd name="csY6312" fmla="*/ 1032547 h 2230658"/>
                <a:gd name="csX6313" fmla="*/ 1124838 w 2109280"/>
                <a:gd name="csY6313" fmla="*/ 1032547 h 2230658"/>
                <a:gd name="csX6314" fmla="*/ 1123160 w 2109280"/>
                <a:gd name="csY6314" fmla="*/ 1034225 h 2230658"/>
                <a:gd name="csX6315" fmla="*/ 1123160 w 2109280"/>
                <a:gd name="csY6315" fmla="*/ 1038140 h 2230658"/>
                <a:gd name="csX6316" fmla="*/ 1119804 w 2109280"/>
                <a:gd name="csY6316" fmla="*/ 1038140 h 2230658"/>
                <a:gd name="csX6317" fmla="*/ 1119804 w 2109280"/>
                <a:gd name="csY6317" fmla="*/ 1041496 h 2230658"/>
                <a:gd name="csX6318" fmla="*/ 1121482 w 2109280"/>
                <a:gd name="csY6318" fmla="*/ 1041496 h 2230658"/>
                <a:gd name="csX6319" fmla="*/ 1119804 w 2109280"/>
                <a:gd name="csY6319" fmla="*/ 1041496 h 2230658"/>
                <a:gd name="csX6320" fmla="*/ 1121482 w 2109280"/>
                <a:gd name="csY6320" fmla="*/ 1041496 h 2230658"/>
                <a:gd name="csX6321" fmla="*/ 1121482 w 2109280"/>
                <a:gd name="csY6321" fmla="*/ 1043174 h 2230658"/>
                <a:gd name="csX6322" fmla="*/ 1123160 w 2109280"/>
                <a:gd name="csY6322" fmla="*/ 1043174 h 2230658"/>
                <a:gd name="csX6323" fmla="*/ 1121482 w 2109280"/>
                <a:gd name="csY6323" fmla="*/ 1044852 h 2230658"/>
                <a:gd name="csX6324" fmla="*/ 1121482 w 2109280"/>
                <a:gd name="csY6324" fmla="*/ 1047090 h 2230658"/>
                <a:gd name="csX6325" fmla="*/ 1119804 w 2109280"/>
                <a:gd name="csY6325" fmla="*/ 1047090 h 2230658"/>
                <a:gd name="csX6326" fmla="*/ 1119804 w 2109280"/>
                <a:gd name="csY6326" fmla="*/ 1048768 h 2230658"/>
                <a:gd name="csX6327" fmla="*/ 1110855 w 2109280"/>
                <a:gd name="csY6327" fmla="*/ 1048768 h 2230658"/>
                <a:gd name="csX6328" fmla="*/ 1110855 w 2109280"/>
                <a:gd name="csY6328" fmla="*/ 1050446 h 2230658"/>
                <a:gd name="csX6329" fmla="*/ 1109176 w 2109280"/>
                <a:gd name="csY6329" fmla="*/ 1050446 h 2230658"/>
                <a:gd name="csX6330" fmla="*/ 1109176 w 2109280"/>
                <a:gd name="csY6330" fmla="*/ 1048768 h 2230658"/>
                <a:gd name="csX6331" fmla="*/ 1107498 w 2109280"/>
                <a:gd name="csY6331" fmla="*/ 1048768 h 2230658"/>
                <a:gd name="csX6332" fmla="*/ 1107498 w 2109280"/>
                <a:gd name="csY6332" fmla="*/ 1043174 h 2230658"/>
                <a:gd name="csX6333" fmla="*/ 1109176 w 2109280"/>
                <a:gd name="csY6333" fmla="*/ 1043174 h 2230658"/>
                <a:gd name="csX6334" fmla="*/ 1109176 w 2109280"/>
                <a:gd name="csY6334" fmla="*/ 1034225 h 2230658"/>
                <a:gd name="csX6335" fmla="*/ 1110855 w 2109280"/>
                <a:gd name="csY6335" fmla="*/ 1034225 h 2230658"/>
                <a:gd name="csX6336" fmla="*/ 1110855 w 2109280"/>
                <a:gd name="csY6336" fmla="*/ 1036462 h 2230658"/>
                <a:gd name="csX6337" fmla="*/ 1112533 w 2109280"/>
                <a:gd name="csY6337" fmla="*/ 1036462 h 2230658"/>
                <a:gd name="csX6338" fmla="*/ 1112533 w 2109280"/>
                <a:gd name="csY6338" fmla="*/ 1032547 h 2230658"/>
                <a:gd name="csX6339" fmla="*/ 1114210 w 2109280"/>
                <a:gd name="csY6339" fmla="*/ 1032547 h 2230658"/>
                <a:gd name="csX6340" fmla="*/ 1114210 w 2109280"/>
                <a:gd name="csY6340" fmla="*/ 1029191 h 2230658"/>
                <a:gd name="csX6341" fmla="*/ 1116448 w 2109280"/>
                <a:gd name="csY6341" fmla="*/ 1029191 h 2230658"/>
                <a:gd name="csX6342" fmla="*/ 1116448 w 2109280"/>
                <a:gd name="csY6342" fmla="*/ 1030869 h 2230658"/>
                <a:gd name="csX6343" fmla="*/ 1118126 w 2109280"/>
                <a:gd name="csY6343" fmla="*/ 1029191 h 2230658"/>
                <a:gd name="csX6344" fmla="*/ 1118126 w 2109280"/>
                <a:gd name="csY6344" fmla="*/ 1027513 h 2230658"/>
                <a:gd name="csX6345" fmla="*/ 1118126 w 2109280"/>
                <a:gd name="csY6345" fmla="*/ 1027513 h 2230658"/>
                <a:gd name="csX6346" fmla="*/ 1118126 w 2109280"/>
                <a:gd name="csY6346" fmla="*/ 1025275 h 2230658"/>
                <a:gd name="csX6347" fmla="*/ 1119804 w 2109280"/>
                <a:gd name="csY6347" fmla="*/ 1023597 h 2230658"/>
                <a:gd name="csX6348" fmla="*/ 1114210 w 2109280"/>
                <a:gd name="csY6348" fmla="*/ 1021919 h 2230658"/>
                <a:gd name="csX6349" fmla="*/ 1114210 w 2109280"/>
                <a:gd name="csY6349" fmla="*/ 1018563 h 2230658"/>
                <a:gd name="csX6350" fmla="*/ 1114210 w 2109280"/>
                <a:gd name="csY6350" fmla="*/ 1018563 h 2230658"/>
                <a:gd name="csX6351" fmla="*/ 1116448 w 2109280"/>
                <a:gd name="csY6351" fmla="*/ 1016326 h 2230658"/>
                <a:gd name="csX6352" fmla="*/ 1116448 w 2109280"/>
                <a:gd name="csY6352" fmla="*/ 1012970 h 2230658"/>
                <a:gd name="csX6353" fmla="*/ 1114210 w 2109280"/>
                <a:gd name="csY6353" fmla="*/ 1012970 h 2230658"/>
                <a:gd name="csX6354" fmla="*/ 1114210 w 2109280"/>
                <a:gd name="csY6354" fmla="*/ 1009614 h 2230658"/>
                <a:gd name="csX6355" fmla="*/ 1119804 w 2109280"/>
                <a:gd name="csY6355" fmla="*/ 1009614 h 2230658"/>
                <a:gd name="csX6356" fmla="*/ 1119804 w 2109280"/>
                <a:gd name="csY6356" fmla="*/ 1007936 h 2230658"/>
                <a:gd name="csX6357" fmla="*/ 1124838 w 2109280"/>
                <a:gd name="csY6357" fmla="*/ 1007936 h 2230658"/>
                <a:gd name="csX6358" fmla="*/ 1127075 w 2109280"/>
                <a:gd name="csY6358" fmla="*/ 1005698 h 2230658"/>
                <a:gd name="csX6359" fmla="*/ 1128753 w 2109280"/>
                <a:gd name="csY6359" fmla="*/ 1005698 h 2230658"/>
                <a:gd name="csX6360" fmla="*/ 1128753 w 2109280"/>
                <a:gd name="csY6360" fmla="*/ 1009614 h 2230658"/>
                <a:gd name="csX6361" fmla="*/ 1127075 w 2109280"/>
                <a:gd name="csY6361" fmla="*/ 1009614 h 2230658"/>
                <a:gd name="csX6362" fmla="*/ 1127075 w 2109280"/>
                <a:gd name="csY6362" fmla="*/ 1012970 h 2230658"/>
                <a:gd name="csX6363" fmla="*/ 1124838 w 2109280"/>
                <a:gd name="csY6363" fmla="*/ 1012970 h 2230658"/>
                <a:gd name="csX6364" fmla="*/ 1124838 w 2109280"/>
                <a:gd name="csY6364" fmla="*/ 1018563 h 2230658"/>
                <a:gd name="csX6365" fmla="*/ 1127075 w 2109280"/>
                <a:gd name="csY6365" fmla="*/ 1018563 h 2230658"/>
                <a:gd name="csX6366" fmla="*/ 1124838 w 2109280"/>
                <a:gd name="csY6366" fmla="*/ 1018563 h 2230658"/>
                <a:gd name="csX6367" fmla="*/ 1130432 w 2109280"/>
                <a:gd name="csY6367" fmla="*/ 1018563 h 2230658"/>
                <a:gd name="csX6368" fmla="*/ 1130432 w 2109280"/>
                <a:gd name="csY6368" fmla="*/ 1014648 h 2230658"/>
                <a:gd name="csX6369" fmla="*/ 1132110 w 2109280"/>
                <a:gd name="csY6369" fmla="*/ 1014648 h 2230658"/>
                <a:gd name="csX6370" fmla="*/ 1132110 w 2109280"/>
                <a:gd name="csY6370" fmla="*/ 1011292 h 2230658"/>
                <a:gd name="csX6371" fmla="*/ 1136025 w 2109280"/>
                <a:gd name="csY6371" fmla="*/ 1011292 h 2230658"/>
                <a:gd name="csX6372" fmla="*/ 1136025 w 2109280"/>
                <a:gd name="csY6372" fmla="*/ 1009614 h 2230658"/>
                <a:gd name="csX6373" fmla="*/ 1133787 w 2109280"/>
                <a:gd name="csY6373" fmla="*/ 1007936 h 2230658"/>
                <a:gd name="csX6374" fmla="*/ 1133787 w 2109280"/>
                <a:gd name="csY6374" fmla="*/ 1002342 h 2230658"/>
                <a:gd name="csX6375" fmla="*/ 1136025 w 2109280"/>
                <a:gd name="csY6375" fmla="*/ 1002342 h 2230658"/>
                <a:gd name="csX6376" fmla="*/ 1136025 w 2109280"/>
                <a:gd name="csY6376" fmla="*/ 998986 h 2230658"/>
                <a:gd name="csX6377" fmla="*/ 1133787 w 2109280"/>
                <a:gd name="csY6377" fmla="*/ 996749 h 2230658"/>
                <a:gd name="csX6378" fmla="*/ 1128753 w 2109280"/>
                <a:gd name="csY6378" fmla="*/ 996749 h 2230658"/>
                <a:gd name="csX6379" fmla="*/ 1128753 w 2109280"/>
                <a:gd name="csY6379" fmla="*/ 998986 h 2230658"/>
                <a:gd name="csX6380" fmla="*/ 1124838 w 2109280"/>
                <a:gd name="csY6380" fmla="*/ 998986 h 2230658"/>
                <a:gd name="csX6381" fmla="*/ 1124838 w 2109280"/>
                <a:gd name="csY6381" fmla="*/ 1002342 h 2230658"/>
                <a:gd name="csX6382" fmla="*/ 1114210 w 2109280"/>
                <a:gd name="csY6382" fmla="*/ 1002342 h 2230658"/>
                <a:gd name="csX6383" fmla="*/ 1114210 w 2109280"/>
                <a:gd name="csY6383" fmla="*/ 1000664 h 2230658"/>
                <a:gd name="csX6384" fmla="*/ 1112533 w 2109280"/>
                <a:gd name="csY6384" fmla="*/ 998986 h 2230658"/>
                <a:gd name="csX6385" fmla="*/ 1112533 w 2109280"/>
                <a:gd name="csY6385" fmla="*/ 996749 h 2230658"/>
                <a:gd name="csX6386" fmla="*/ 1110855 w 2109280"/>
                <a:gd name="csY6386" fmla="*/ 996749 h 2230658"/>
                <a:gd name="csX6387" fmla="*/ 1112533 w 2109280"/>
                <a:gd name="csY6387" fmla="*/ 995071 h 2230658"/>
                <a:gd name="csX6388" fmla="*/ 1109176 w 2109280"/>
                <a:gd name="csY6388" fmla="*/ 995071 h 2230658"/>
                <a:gd name="csX6389" fmla="*/ 1109176 w 2109280"/>
                <a:gd name="csY6389" fmla="*/ 990037 h 2230658"/>
                <a:gd name="csX6390" fmla="*/ 1107498 w 2109280"/>
                <a:gd name="csY6390" fmla="*/ 990037 h 2230658"/>
                <a:gd name="csX6391" fmla="*/ 1107498 w 2109280"/>
                <a:gd name="csY6391" fmla="*/ 986121 h 2230658"/>
                <a:gd name="csX6392" fmla="*/ 1105261 w 2109280"/>
                <a:gd name="csY6392" fmla="*/ 986121 h 2230658"/>
                <a:gd name="csX6393" fmla="*/ 1105261 w 2109280"/>
                <a:gd name="csY6393" fmla="*/ 987799 h 2230658"/>
                <a:gd name="csX6394" fmla="*/ 1103583 w 2109280"/>
                <a:gd name="csY6394" fmla="*/ 987799 h 2230658"/>
                <a:gd name="csX6395" fmla="*/ 1103583 w 2109280"/>
                <a:gd name="csY6395" fmla="*/ 990037 h 2230658"/>
                <a:gd name="csX6396" fmla="*/ 1105261 w 2109280"/>
                <a:gd name="csY6396" fmla="*/ 990037 h 2230658"/>
                <a:gd name="csX6397" fmla="*/ 1105261 w 2109280"/>
                <a:gd name="csY6397" fmla="*/ 991715 h 2230658"/>
                <a:gd name="csX6398" fmla="*/ 1103583 w 2109280"/>
                <a:gd name="csY6398" fmla="*/ 991715 h 2230658"/>
                <a:gd name="csX6399" fmla="*/ 1103583 w 2109280"/>
                <a:gd name="csY6399" fmla="*/ 993393 h 2230658"/>
                <a:gd name="csX6400" fmla="*/ 1101905 w 2109280"/>
                <a:gd name="csY6400" fmla="*/ 995071 h 2230658"/>
                <a:gd name="csX6401" fmla="*/ 1100227 w 2109280"/>
                <a:gd name="csY6401" fmla="*/ 993393 h 2230658"/>
                <a:gd name="csX6402" fmla="*/ 1100227 w 2109280"/>
                <a:gd name="csY6402" fmla="*/ 991715 h 2230658"/>
                <a:gd name="csX6403" fmla="*/ 1098549 w 2109280"/>
                <a:gd name="csY6403" fmla="*/ 991715 h 2230658"/>
                <a:gd name="csX6404" fmla="*/ 1098549 w 2109280"/>
                <a:gd name="csY6404" fmla="*/ 990037 h 2230658"/>
                <a:gd name="csX6405" fmla="*/ 1094633 w 2109280"/>
                <a:gd name="csY6405" fmla="*/ 990037 h 2230658"/>
                <a:gd name="csX6406" fmla="*/ 1094633 w 2109280"/>
                <a:gd name="csY6406" fmla="*/ 987799 h 2230658"/>
                <a:gd name="csX6407" fmla="*/ 1091278 w 2109280"/>
                <a:gd name="csY6407" fmla="*/ 987799 h 2230658"/>
                <a:gd name="csX6408" fmla="*/ 1089599 w 2109280"/>
                <a:gd name="csY6408" fmla="*/ 986121 h 2230658"/>
                <a:gd name="csX6409" fmla="*/ 1089599 w 2109280"/>
                <a:gd name="csY6409" fmla="*/ 986121 h 2230658"/>
                <a:gd name="csX6410" fmla="*/ 1084006 w 2109280"/>
                <a:gd name="csY6410" fmla="*/ 982765 h 2230658"/>
                <a:gd name="csX6411" fmla="*/ 1084006 w 2109280"/>
                <a:gd name="csY6411" fmla="*/ 979409 h 2230658"/>
                <a:gd name="csX6412" fmla="*/ 1082328 w 2109280"/>
                <a:gd name="csY6412" fmla="*/ 979409 h 2230658"/>
                <a:gd name="csX6413" fmla="*/ 1084006 w 2109280"/>
                <a:gd name="csY6413" fmla="*/ 979409 h 2230658"/>
                <a:gd name="csX6414" fmla="*/ 1076735 w 2109280"/>
                <a:gd name="csY6414" fmla="*/ 979409 h 2230658"/>
                <a:gd name="csX6415" fmla="*/ 1075056 w 2109280"/>
                <a:gd name="csY6415" fmla="*/ 977172 h 2230658"/>
                <a:gd name="csX6416" fmla="*/ 1073379 w 2109280"/>
                <a:gd name="csY6416" fmla="*/ 977172 h 2230658"/>
                <a:gd name="csX6417" fmla="*/ 1073379 w 2109280"/>
                <a:gd name="csY6417" fmla="*/ 975494 h 2230658"/>
                <a:gd name="csX6418" fmla="*/ 1071701 w 2109280"/>
                <a:gd name="csY6418" fmla="*/ 973816 h 2230658"/>
                <a:gd name="csX6419" fmla="*/ 1071701 w 2109280"/>
                <a:gd name="csY6419" fmla="*/ 973816 h 2230658"/>
                <a:gd name="csX6420" fmla="*/ 1071701 w 2109280"/>
                <a:gd name="csY6420" fmla="*/ 972138 h 2230658"/>
                <a:gd name="csX6421" fmla="*/ 1073379 w 2109280"/>
                <a:gd name="csY6421" fmla="*/ 972138 h 2230658"/>
                <a:gd name="csX6422" fmla="*/ 1073379 w 2109280"/>
                <a:gd name="csY6422" fmla="*/ 970460 h 2230658"/>
                <a:gd name="csX6423" fmla="*/ 1071701 w 2109280"/>
                <a:gd name="csY6423" fmla="*/ 970460 h 2230658"/>
                <a:gd name="csX6424" fmla="*/ 1071701 w 2109280"/>
                <a:gd name="csY6424" fmla="*/ 968222 h 2230658"/>
                <a:gd name="csX6425" fmla="*/ 1073379 w 2109280"/>
                <a:gd name="csY6425" fmla="*/ 968222 h 2230658"/>
                <a:gd name="csX6426" fmla="*/ 1071701 w 2109280"/>
                <a:gd name="csY6426" fmla="*/ 966544 h 2230658"/>
                <a:gd name="csX6427" fmla="*/ 1067785 w 2109280"/>
                <a:gd name="csY6427" fmla="*/ 966544 h 2230658"/>
                <a:gd name="csX6428" fmla="*/ 1067785 w 2109280"/>
                <a:gd name="csY6428" fmla="*/ 964866 h 2230658"/>
                <a:gd name="csX6429" fmla="*/ 1066107 w 2109280"/>
                <a:gd name="csY6429" fmla="*/ 964866 h 2230658"/>
                <a:gd name="csX6430" fmla="*/ 1066107 w 2109280"/>
                <a:gd name="csY6430" fmla="*/ 961510 h 2230658"/>
                <a:gd name="csX6431" fmla="*/ 1064429 w 2109280"/>
                <a:gd name="csY6431" fmla="*/ 961510 h 2230658"/>
                <a:gd name="csX6432" fmla="*/ 1064429 w 2109280"/>
                <a:gd name="csY6432" fmla="*/ 959273 h 2230658"/>
                <a:gd name="csX6433" fmla="*/ 1062751 w 2109280"/>
                <a:gd name="csY6433" fmla="*/ 957595 h 2230658"/>
                <a:gd name="csX6434" fmla="*/ 1062751 w 2109280"/>
                <a:gd name="csY6434" fmla="*/ 955917 h 2230658"/>
                <a:gd name="csX6435" fmla="*/ 1061073 w 2109280"/>
                <a:gd name="csY6435" fmla="*/ 954239 h 2230658"/>
                <a:gd name="csX6436" fmla="*/ 1061073 w 2109280"/>
                <a:gd name="csY6436" fmla="*/ 939696 h 2230658"/>
                <a:gd name="csX6437" fmla="*/ 1062751 w 2109280"/>
                <a:gd name="csY6437" fmla="*/ 938018 h 2230658"/>
                <a:gd name="csX6438" fmla="*/ 1062751 w 2109280"/>
                <a:gd name="csY6438" fmla="*/ 936340 h 2230658"/>
                <a:gd name="csX6439" fmla="*/ 1064429 w 2109280"/>
                <a:gd name="csY6439" fmla="*/ 936340 h 2230658"/>
                <a:gd name="csX6440" fmla="*/ 1064429 w 2109280"/>
                <a:gd name="csY6440" fmla="*/ 934662 h 2230658"/>
                <a:gd name="csX6441" fmla="*/ 1066107 w 2109280"/>
                <a:gd name="csY6441" fmla="*/ 934662 h 2230658"/>
                <a:gd name="csX6442" fmla="*/ 1066107 w 2109280"/>
                <a:gd name="csY6442" fmla="*/ 936340 h 2230658"/>
                <a:gd name="csX6443" fmla="*/ 1070022 w 2109280"/>
                <a:gd name="csY6443" fmla="*/ 924034 h 2230658"/>
                <a:gd name="csX6444" fmla="*/ 1070022 w 2109280"/>
                <a:gd name="csY6444" fmla="*/ 925712 h 2230658"/>
                <a:gd name="csX6445" fmla="*/ 1071701 w 2109280"/>
                <a:gd name="csY6445" fmla="*/ 925712 h 2230658"/>
                <a:gd name="csX6446" fmla="*/ 1071701 w 2109280"/>
                <a:gd name="csY6446" fmla="*/ 922356 h 2230658"/>
                <a:gd name="csX6447" fmla="*/ 1073379 w 2109280"/>
                <a:gd name="csY6447" fmla="*/ 922356 h 2230658"/>
                <a:gd name="csX6448" fmla="*/ 1073379 w 2109280"/>
                <a:gd name="csY6448" fmla="*/ 918441 h 2230658"/>
                <a:gd name="csX6449" fmla="*/ 1075056 w 2109280"/>
                <a:gd name="csY6449" fmla="*/ 916763 h 2230658"/>
                <a:gd name="csX6450" fmla="*/ 1071701 w 2109280"/>
                <a:gd name="csY6450" fmla="*/ 916763 h 2230658"/>
                <a:gd name="csX6451" fmla="*/ 1071701 w 2109280"/>
                <a:gd name="csY6451" fmla="*/ 918441 h 2230658"/>
                <a:gd name="csX6452" fmla="*/ 1067785 w 2109280"/>
                <a:gd name="csY6452" fmla="*/ 918441 h 2230658"/>
                <a:gd name="csX6453" fmla="*/ 1064429 w 2109280"/>
                <a:gd name="csY6453" fmla="*/ 915085 h 2230658"/>
                <a:gd name="csX6454" fmla="*/ 1064429 w 2109280"/>
                <a:gd name="csY6454" fmla="*/ 911169 h 2230658"/>
                <a:gd name="csX6455" fmla="*/ 1062751 w 2109280"/>
                <a:gd name="csY6455" fmla="*/ 911169 h 2230658"/>
                <a:gd name="csX6456" fmla="*/ 1061073 w 2109280"/>
                <a:gd name="csY6456" fmla="*/ 909491 h 2230658"/>
                <a:gd name="csX6457" fmla="*/ 1061073 w 2109280"/>
                <a:gd name="csY6457" fmla="*/ 907813 h 2230658"/>
                <a:gd name="csX6458" fmla="*/ 1059395 w 2109280"/>
                <a:gd name="csY6458" fmla="*/ 906135 h 2230658"/>
                <a:gd name="csX6459" fmla="*/ 1059395 w 2109280"/>
                <a:gd name="csY6459" fmla="*/ 904457 h 2230658"/>
                <a:gd name="csX6460" fmla="*/ 1061073 w 2109280"/>
                <a:gd name="csY6460" fmla="*/ 904457 h 2230658"/>
                <a:gd name="csX6461" fmla="*/ 1061073 w 2109280"/>
                <a:gd name="csY6461" fmla="*/ 898864 h 2230658"/>
                <a:gd name="csX6462" fmla="*/ 1062751 w 2109280"/>
                <a:gd name="csY6462" fmla="*/ 897186 h 2230658"/>
                <a:gd name="csX6463" fmla="*/ 1062751 w 2109280"/>
                <a:gd name="csY6463" fmla="*/ 891592 h 2230658"/>
                <a:gd name="csX6464" fmla="*/ 1064429 w 2109280"/>
                <a:gd name="csY6464" fmla="*/ 891592 h 2230658"/>
                <a:gd name="csX6465" fmla="*/ 1064429 w 2109280"/>
                <a:gd name="csY6465" fmla="*/ 886558 h 2230658"/>
                <a:gd name="csX6466" fmla="*/ 1064429 w 2109280"/>
                <a:gd name="csY6466" fmla="*/ 888236 h 2230658"/>
                <a:gd name="csX6467" fmla="*/ 1064429 w 2109280"/>
                <a:gd name="csY6467" fmla="*/ 886558 h 2230658"/>
                <a:gd name="csX6468" fmla="*/ 1061073 w 2109280"/>
                <a:gd name="csY6468" fmla="*/ 882643 h 2230658"/>
                <a:gd name="csX6469" fmla="*/ 1062751 w 2109280"/>
                <a:gd name="csY6469" fmla="*/ 882643 h 2230658"/>
                <a:gd name="csX6470" fmla="*/ 1062751 w 2109280"/>
                <a:gd name="csY6470" fmla="*/ 880965 h 2230658"/>
                <a:gd name="csX6471" fmla="*/ 1064429 w 2109280"/>
                <a:gd name="csY6471" fmla="*/ 880965 h 2230658"/>
                <a:gd name="csX6472" fmla="*/ 1064429 w 2109280"/>
                <a:gd name="csY6472" fmla="*/ 872015 h 2230658"/>
                <a:gd name="csX6473" fmla="*/ 1064429 w 2109280"/>
                <a:gd name="csY6473" fmla="*/ 873693 h 2230658"/>
                <a:gd name="csX6474" fmla="*/ 1064429 w 2109280"/>
                <a:gd name="csY6474" fmla="*/ 872015 h 2230658"/>
                <a:gd name="csX6475" fmla="*/ 1064429 w 2109280"/>
                <a:gd name="csY6475" fmla="*/ 872015 h 2230658"/>
                <a:gd name="csX6476" fmla="*/ 1064429 w 2109280"/>
                <a:gd name="csY6476" fmla="*/ 870337 h 2230658"/>
                <a:gd name="csX6477" fmla="*/ 1067785 w 2109280"/>
                <a:gd name="csY6477" fmla="*/ 870337 h 2230658"/>
                <a:gd name="csX6478" fmla="*/ 1067785 w 2109280"/>
                <a:gd name="csY6478" fmla="*/ 868659 h 2230658"/>
                <a:gd name="csX6479" fmla="*/ 1070022 w 2109280"/>
                <a:gd name="csY6479" fmla="*/ 868659 h 2230658"/>
                <a:gd name="csX6480" fmla="*/ 1070022 w 2109280"/>
                <a:gd name="csY6480" fmla="*/ 863066 h 2230658"/>
                <a:gd name="csX6481" fmla="*/ 1078972 w 2109280"/>
                <a:gd name="csY6481" fmla="*/ 863066 h 2230658"/>
                <a:gd name="csX6482" fmla="*/ 1078972 w 2109280"/>
                <a:gd name="csY6482" fmla="*/ 868659 h 2230658"/>
                <a:gd name="csX6483" fmla="*/ 1080650 w 2109280"/>
                <a:gd name="csY6483" fmla="*/ 868659 h 2230658"/>
                <a:gd name="csX6484" fmla="*/ 1080650 w 2109280"/>
                <a:gd name="csY6484" fmla="*/ 870337 h 2230658"/>
                <a:gd name="csX6485" fmla="*/ 1085684 w 2109280"/>
                <a:gd name="csY6485" fmla="*/ 870337 h 2230658"/>
                <a:gd name="csX6486" fmla="*/ 1085684 w 2109280"/>
                <a:gd name="csY6486" fmla="*/ 866981 h 2230658"/>
                <a:gd name="csX6487" fmla="*/ 1087921 w 2109280"/>
                <a:gd name="csY6487" fmla="*/ 866981 h 2230658"/>
                <a:gd name="csX6488" fmla="*/ 1087921 w 2109280"/>
                <a:gd name="csY6488" fmla="*/ 865303 h 2230658"/>
                <a:gd name="csX6489" fmla="*/ 1087921 w 2109280"/>
                <a:gd name="csY6489" fmla="*/ 865303 h 2230658"/>
                <a:gd name="csX6490" fmla="*/ 1087921 w 2109280"/>
                <a:gd name="csY6490" fmla="*/ 863066 h 2230658"/>
                <a:gd name="csX6491" fmla="*/ 1084006 w 2109280"/>
                <a:gd name="csY6491" fmla="*/ 863066 h 2230658"/>
                <a:gd name="csX6492" fmla="*/ 1084006 w 2109280"/>
                <a:gd name="csY6492" fmla="*/ 859710 h 2230658"/>
                <a:gd name="csX6493" fmla="*/ 1085684 w 2109280"/>
                <a:gd name="csY6493" fmla="*/ 859710 h 2230658"/>
                <a:gd name="csX6494" fmla="*/ 1085684 w 2109280"/>
                <a:gd name="csY6494" fmla="*/ 858032 h 2230658"/>
                <a:gd name="csX6495" fmla="*/ 1087921 w 2109280"/>
                <a:gd name="csY6495" fmla="*/ 858032 h 2230658"/>
                <a:gd name="csX6496" fmla="*/ 1087921 w 2109280"/>
                <a:gd name="csY6496" fmla="*/ 856354 h 2230658"/>
                <a:gd name="csX6497" fmla="*/ 1084006 w 2109280"/>
                <a:gd name="csY6497" fmla="*/ 856354 h 2230658"/>
                <a:gd name="csX6498" fmla="*/ 1084006 w 2109280"/>
                <a:gd name="csY6498" fmla="*/ 854116 h 2230658"/>
                <a:gd name="csX6499" fmla="*/ 1078972 w 2109280"/>
                <a:gd name="csY6499" fmla="*/ 854116 h 2230658"/>
                <a:gd name="csX6500" fmla="*/ 1078972 w 2109280"/>
                <a:gd name="csY6500" fmla="*/ 852438 h 2230658"/>
                <a:gd name="csX6501" fmla="*/ 1076735 w 2109280"/>
                <a:gd name="csY6501" fmla="*/ 852438 h 2230658"/>
                <a:gd name="csX6502" fmla="*/ 1076735 w 2109280"/>
                <a:gd name="csY6502" fmla="*/ 845167 h 2230658"/>
                <a:gd name="csX6503" fmla="*/ 1082328 w 2109280"/>
                <a:gd name="csY6503" fmla="*/ 845167 h 2230658"/>
                <a:gd name="csX6504" fmla="*/ 1082328 w 2109280"/>
                <a:gd name="csY6504" fmla="*/ 841811 h 2230658"/>
                <a:gd name="csX6505" fmla="*/ 1084006 w 2109280"/>
                <a:gd name="csY6505" fmla="*/ 841811 h 2230658"/>
                <a:gd name="csX6506" fmla="*/ 1084006 w 2109280"/>
                <a:gd name="csY6506" fmla="*/ 840133 h 2230658"/>
                <a:gd name="csX6507" fmla="*/ 1085684 w 2109280"/>
                <a:gd name="csY6507" fmla="*/ 840133 h 2230658"/>
                <a:gd name="csX6508" fmla="*/ 1085684 w 2109280"/>
                <a:gd name="csY6508" fmla="*/ 838455 h 2230658"/>
                <a:gd name="csX6509" fmla="*/ 1089599 w 2109280"/>
                <a:gd name="csY6509" fmla="*/ 838455 h 2230658"/>
                <a:gd name="csX6510" fmla="*/ 1089599 w 2109280"/>
                <a:gd name="csY6510" fmla="*/ 836777 h 2230658"/>
                <a:gd name="csX6511" fmla="*/ 1091278 w 2109280"/>
                <a:gd name="csY6511" fmla="*/ 836777 h 2230658"/>
                <a:gd name="csX6512" fmla="*/ 1091278 w 2109280"/>
                <a:gd name="csY6512" fmla="*/ 829505 h 2230658"/>
                <a:gd name="csX6513" fmla="*/ 1092956 w 2109280"/>
                <a:gd name="csY6513" fmla="*/ 829505 h 2230658"/>
                <a:gd name="csX6514" fmla="*/ 1092956 w 2109280"/>
                <a:gd name="csY6514" fmla="*/ 827827 h 2230658"/>
                <a:gd name="csX6515" fmla="*/ 1092956 w 2109280"/>
                <a:gd name="csY6515" fmla="*/ 827827 h 2230658"/>
                <a:gd name="csX6516" fmla="*/ 1092956 w 2109280"/>
                <a:gd name="csY6516" fmla="*/ 822234 h 2230658"/>
                <a:gd name="csX6517" fmla="*/ 1094633 w 2109280"/>
                <a:gd name="csY6517" fmla="*/ 820556 h 2230658"/>
                <a:gd name="csX6518" fmla="*/ 1101905 w 2109280"/>
                <a:gd name="csY6518" fmla="*/ 818878 h 2230658"/>
                <a:gd name="csX6519" fmla="*/ 1109176 w 2109280"/>
                <a:gd name="csY6519" fmla="*/ 818878 h 2230658"/>
                <a:gd name="csX6520" fmla="*/ 1109176 w 2109280"/>
                <a:gd name="csY6520" fmla="*/ 820556 h 2230658"/>
                <a:gd name="csX6521" fmla="*/ 1112533 w 2109280"/>
                <a:gd name="csY6521" fmla="*/ 820556 h 2230658"/>
                <a:gd name="csX6522" fmla="*/ 1112533 w 2109280"/>
                <a:gd name="csY6522" fmla="*/ 823912 h 2230658"/>
                <a:gd name="csX6523" fmla="*/ 1110855 w 2109280"/>
                <a:gd name="csY6523" fmla="*/ 823912 h 2230658"/>
                <a:gd name="csX6524" fmla="*/ 1110855 w 2109280"/>
                <a:gd name="csY6524" fmla="*/ 827827 h 2230658"/>
                <a:gd name="csX6525" fmla="*/ 1110855 w 2109280"/>
                <a:gd name="csY6525" fmla="*/ 827827 h 2230658"/>
                <a:gd name="csX6526" fmla="*/ 1110855 w 2109280"/>
                <a:gd name="csY6526" fmla="*/ 829505 h 2230658"/>
                <a:gd name="csX6527" fmla="*/ 1107498 w 2109280"/>
                <a:gd name="csY6527" fmla="*/ 829505 h 2230658"/>
                <a:gd name="csX6528" fmla="*/ 1107498 w 2109280"/>
                <a:gd name="csY6528" fmla="*/ 836777 h 2230658"/>
                <a:gd name="csX6529" fmla="*/ 1109176 w 2109280"/>
                <a:gd name="csY6529" fmla="*/ 836777 h 2230658"/>
                <a:gd name="csX6530" fmla="*/ 1109176 w 2109280"/>
                <a:gd name="csY6530" fmla="*/ 834539 h 2230658"/>
                <a:gd name="csX6531" fmla="*/ 1110855 w 2109280"/>
                <a:gd name="csY6531" fmla="*/ 834539 h 2230658"/>
                <a:gd name="csX6532" fmla="*/ 1112533 w 2109280"/>
                <a:gd name="csY6532" fmla="*/ 832861 h 2230658"/>
                <a:gd name="csX6533" fmla="*/ 1112533 w 2109280"/>
                <a:gd name="csY6533" fmla="*/ 841811 h 2230658"/>
                <a:gd name="csX6534" fmla="*/ 1114210 w 2109280"/>
                <a:gd name="csY6534" fmla="*/ 841811 h 2230658"/>
                <a:gd name="csX6535" fmla="*/ 1114210 w 2109280"/>
                <a:gd name="csY6535" fmla="*/ 836777 h 2230658"/>
                <a:gd name="csX6536" fmla="*/ 1116448 w 2109280"/>
                <a:gd name="csY6536" fmla="*/ 836777 h 2230658"/>
                <a:gd name="csX6537" fmla="*/ 1116448 w 2109280"/>
                <a:gd name="csY6537" fmla="*/ 832861 h 2230658"/>
                <a:gd name="csX6538" fmla="*/ 1118126 w 2109280"/>
                <a:gd name="csY6538" fmla="*/ 832861 h 2230658"/>
                <a:gd name="csX6539" fmla="*/ 1118126 w 2109280"/>
                <a:gd name="csY6539" fmla="*/ 834539 h 2230658"/>
                <a:gd name="csX6540" fmla="*/ 1121482 w 2109280"/>
                <a:gd name="csY6540" fmla="*/ 834539 h 2230658"/>
                <a:gd name="csX6541" fmla="*/ 1123160 w 2109280"/>
                <a:gd name="csY6541" fmla="*/ 836777 h 2230658"/>
                <a:gd name="csX6542" fmla="*/ 1124838 w 2109280"/>
                <a:gd name="csY6542" fmla="*/ 836777 h 2230658"/>
                <a:gd name="csX6543" fmla="*/ 1127075 w 2109280"/>
                <a:gd name="csY6543" fmla="*/ 834539 h 2230658"/>
                <a:gd name="csX6544" fmla="*/ 1130432 w 2109280"/>
                <a:gd name="csY6544" fmla="*/ 834539 h 2230658"/>
                <a:gd name="csX6545" fmla="*/ 1130432 w 2109280"/>
                <a:gd name="csY6545" fmla="*/ 836777 h 2230658"/>
                <a:gd name="csX6546" fmla="*/ 1128753 w 2109280"/>
                <a:gd name="csY6546" fmla="*/ 836777 h 2230658"/>
                <a:gd name="csX6547" fmla="*/ 1128753 w 2109280"/>
                <a:gd name="csY6547" fmla="*/ 840133 h 2230658"/>
                <a:gd name="csX6548" fmla="*/ 1127075 w 2109280"/>
                <a:gd name="csY6548" fmla="*/ 841811 h 2230658"/>
                <a:gd name="csX6549" fmla="*/ 1127075 w 2109280"/>
                <a:gd name="csY6549" fmla="*/ 845167 h 2230658"/>
                <a:gd name="csX6550" fmla="*/ 1128753 w 2109280"/>
                <a:gd name="csY6550" fmla="*/ 845167 h 2230658"/>
                <a:gd name="csX6551" fmla="*/ 1130432 w 2109280"/>
                <a:gd name="csY6551" fmla="*/ 849082 h 2230658"/>
                <a:gd name="csX6552" fmla="*/ 1133787 w 2109280"/>
                <a:gd name="csY6552" fmla="*/ 852438 h 2230658"/>
                <a:gd name="csX6553" fmla="*/ 1137703 w 2109280"/>
                <a:gd name="csY6553" fmla="*/ 852438 h 2230658"/>
                <a:gd name="csX6554" fmla="*/ 1137703 w 2109280"/>
                <a:gd name="csY6554" fmla="*/ 856354 h 2230658"/>
                <a:gd name="csX6555" fmla="*/ 1141059 w 2109280"/>
                <a:gd name="csY6555" fmla="*/ 858032 h 2230658"/>
                <a:gd name="csX6556" fmla="*/ 1141059 w 2109280"/>
                <a:gd name="csY6556" fmla="*/ 863066 h 2230658"/>
                <a:gd name="csX6557" fmla="*/ 1142737 w 2109280"/>
                <a:gd name="csY6557" fmla="*/ 863066 h 2230658"/>
                <a:gd name="csX6558" fmla="*/ 1142737 w 2109280"/>
                <a:gd name="csY6558" fmla="*/ 865303 h 2230658"/>
                <a:gd name="csX6559" fmla="*/ 1146652 w 2109280"/>
                <a:gd name="csY6559" fmla="*/ 865303 h 2230658"/>
                <a:gd name="csX6560" fmla="*/ 1146652 w 2109280"/>
                <a:gd name="csY6560" fmla="*/ 870337 h 2230658"/>
                <a:gd name="csX6561" fmla="*/ 1148330 w 2109280"/>
                <a:gd name="csY6561" fmla="*/ 870337 h 2230658"/>
                <a:gd name="csX6562" fmla="*/ 1146652 w 2109280"/>
                <a:gd name="csY6562" fmla="*/ 870337 h 2230658"/>
                <a:gd name="csX6563" fmla="*/ 1148330 w 2109280"/>
                <a:gd name="csY6563" fmla="*/ 870337 h 2230658"/>
                <a:gd name="csX6564" fmla="*/ 1148330 w 2109280"/>
                <a:gd name="csY6564" fmla="*/ 880965 h 2230658"/>
                <a:gd name="csX6565" fmla="*/ 1150009 w 2109280"/>
                <a:gd name="csY6565" fmla="*/ 880965 h 2230658"/>
                <a:gd name="csX6566" fmla="*/ 1148330 w 2109280"/>
                <a:gd name="csY6566" fmla="*/ 880965 h 2230658"/>
                <a:gd name="csX6567" fmla="*/ 1150009 w 2109280"/>
                <a:gd name="csY6567" fmla="*/ 880965 h 2230658"/>
                <a:gd name="csX6568" fmla="*/ 1148330 w 2109280"/>
                <a:gd name="csY6568" fmla="*/ 882643 h 2230658"/>
                <a:gd name="csX6569" fmla="*/ 1148330 w 2109280"/>
                <a:gd name="csY6569" fmla="*/ 882643 h 2230658"/>
                <a:gd name="csX6570" fmla="*/ 1150009 w 2109280"/>
                <a:gd name="csY6570" fmla="*/ 884880 h 2230658"/>
                <a:gd name="csX6571" fmla="*/ 1148330 w 2109280"/>
                <a:gd name="csY6571" fmla="*/ 886558 h 2230658"/>
                <a:gd name="csX6572" fmla="*/ 1148330 w 2109280"/>
                <a:gd name="csY6572" fmla="*/ 888236 h 2230658"/>
                <a:gd name="csX6573" fmla="*/ 1150009 w 2109280"/>
                <a:gd name="csY6573" fmla="*/ 888236 h 2230658"/>
                <a:gd name="csX6574" fmla="*/ 1150009 w 2109280"/>
                <a:gd name="csY6574" fmla="*/ 889914 h 2230658"/>
                <a:gd name="csX6575" fmla="*/ 1148330 w 2109280"/>
                <a:gd name="csY6575" fmla="*/ 889914 h 2230658"/>
                <a:gd name="csX6576" fmla="*/ 1148330 w 2109280"/>
                <a:gd name="csY6576" fmla="*/ 900542 h 2230658"/>
                <a:gd name="csX6577" fmla="*/ 1148330 w 2109280"/>
                <a:gd name="csY6577" fmla="*/ 900542 h 2230658"/>
                <a:gd name="csX6578" fmla="*/ 1150009 w 2109280"/>
                <a:gd name="csY6578" fmla="*/ 902220 h 2230658"/>
                <a:gd name="csX6579" fmla="*/ 1150009 w 2109280"/>
                <a:gd name="csY6579" fmla="*/ 904457 h 2230658"/>
                <a:gd name="csX6580" fmla="*/ 1148330 w 2109280"/>
                <a:gd name="csY6580" fmla="*/ 904457 h 2230658"/>
                <a:gd name="csX6581" fmla="*/ 1148330 w 2109280"/>
                <a:gd name="csY6581" fmla="*/ 906135 h 2230658"/>
                <a:gd name="csX6582" fmla="*/ 1151686 w 2109280"/>
                <a:gd name="csY6582" fmla="*/ 906135 h 2230658"/>
                <a:gd name="csX6583" fmla="*/ 1151686 w 2109280"/>
                <a:gd name="csY6583" fmla="*/ 907813 h 2230658"/>
                <a:gd name="csX6584" fmla="*/ 1153364 w 2109280"/>
                <a:gd name="csY6584" fmla="*/ 907813 h 2230658"/>
                <a:gd name="csX6585" fmla="*/ 1153364 w 2109280"/>
                <a:gd name="csY6585" fmla="*/ 913407 h 2230658"/>
                <a:gd name="csX6586" fmla="*/ 1155602 w 2109280"/>
                <a:gd name="csY6586" fmla="*/ 913407 h 2230658"/>
                <a:gd name="csX6587" fmla="*/ 1155602 w 2109280"/>
                <a:gd name="csY6587" fmla="*/ 916763 h 2230658"/>
                <a:gd name="csX6588" fmla="*/ 1160636 w 2109280"/>
                <a:gd name="csY6588" fmla="*/ 916763 h 2230658"/>
                <a:gd name="csX6589" fmla="*/ 1160636 w 2109280"/>
                <a:gd name="csY6589" fmla="*/ 918441 h 2230658"/>
                <a:gd name="csX6590" fmla="*/ 1160636 w 2109280"/>
                <a:gd name="csY6590" fmla="*/ 916763 h 2230658"/>
                <a:gd name="csX6591" fmla="*/ 1160636 w 2109280"/>
                <a:gd name="csY6591" fmla="*/ 918441 h 2230658"/>
                <a:gd name="csX6592" fmla="*/ 1162314 w 2109280"/>
                <a:gd name="csY6592" fmla="*/ 918441 h 2230658"/>
                <a:gd name="csX6593" fmla="*/ 1162314 w 2109280"/>
                <a:gd name="csY6593" fmla="*/ 920119 h 2230658"/>
                <a:gd name="csX6594" fmla="*/ 1166229 w 2109280"/>
                <a:gd name="csY6594" fmla="*/ 920119 h 2230658"/>
                <a:gd name="csX6595" fmla="*/ 1166229 w 2109280"/>
                <a:gd name="csY6595" fmla="*/ 924034 h 2230658"/>
                <a:gd name="csX6596" fmla="*/ 1162314 w 2109280"/>
                <a:gd name="csY6596" fmla="*/ 924034 h 2230658"/>
                <a:gd name="csX6597" fmla="*/ 1164551 w 2109280"/>
                <a:gd name="csY6597" fmla="*/ 929068 h 2230658"/>
                <a:gd name="csX6598" fmla="*/ 1166229 w 2109280"/>
                <a:gd name="csY6598" fmla="*/ 929068 h 2230658"/>
                <a:gd name="csX6599" fmla="*/ 1166229 w 2109280"/>
                <a:gd name="csY6599" fmla="*/ 930746 h 2230658"/>
                <a:gd name="csX6600" fmla="*/ 1166229 w 2109280"/>
                <a:gd name="csY6600" fmla="*/ 930746 h 2230658"/>
                <a:gd name="csX6601" fmla="*/ 1166229 w 2109280"/>
                <a:gd name="csY6601" fmla="*/ 932984 h 2230658"/>
                <a:gd name="csX6602" fmla="*/ 1167907 w 2109280"/>
                <a:gd name="csY6602" fmla="*/ 932984 h 2230658"/>
                <a:gd name="csX6603" fmla="*/ 1167907 w 2109280"/>
                <a:gd name="csY6603" fmla="*/ 939696 h 2230658"/>
                <a:gd name="csX6604" fmla="*/ 1169586 w 2109280"/>
                <a:gd name="csY6604" fmla="*/ 939696 h 2230658"/>
                <a:gd name="csX6605" fmla="*/ 1169586 w 2109280"/>
                <a:gd name="csY6605" fmla="*/ 943611 h 2230658"/>
                <a:gd name="csX6606" fmla="*/ 1171263 w 2109280"/>
                <a:gd name="csY6606" fmla="*/ 943611 h 2230658"/>
                <a:gd name="csX6607" fmla="*/ 1171263 w 2109280"/>
                <a:gd name="csY6607" fmla="*/ 941933 h 2230658"/>
                <a:gd name="csX6608" fmla="*/ 1173501 w 2109280"/>
                <a:gd name="csY6608" fmla="*/ 941933 h 2230658"/>
                <a:gd name="csX6609" fmla="*/ 1173501 w 2109280"/>
                <a:gd name="csY6609" fmla="*/ 939696 h 2230658"/>
                <a:gd name="csX6610" fmla="*/ 1175179 w 2109280"/>
                <a:gd name="csY6610" fmla="*/ 939696 h 2230658"/>
                <a:gd name="csX6611" fmla="*/ 1176857 w 2109280"/>
                <a:gd name="csY6611" fmla="*/ 938018 h 2230658"/>
                <a:gd name="csX6612" fmla="*/ 1176857 w 2109280"/>
                <a:gd name="csY6612" fmla="*/ 948645 h 2230658"/>
                <a:gd name="csX6613" fmla="*/ 1180213 w 2109280"/>
                <a:gd name="csY6613" fmla="*/ 948645 h 2230658"/>
                <a:gd name="csX6614" fmla="*/ 1180213 w 2109280"/>
                <a:gd name="csY6614" fmla="*/ 954239 h 2230658"/>
                <a:gd name="csX6615" fmla="*/ 1173501 w 2109280"/>
                <a:gd name="csY6615" fmla="*/ 954239 h 2230658"/>
                <a:gd name="csX6616" fmla="*/ 1173501 w 2109280"/>
                <a:gd name="csY6616" fmla="*/ 955917 h 2230658"/>
                <a:gd name="csX6617" fmla="*/ 1169586 w 2109280"/>
                <a:gd name="csY6617" fmla="*/ 955917 h 2230658"/>
                <a:gd name="csX6618" fmla="*/ 1167907 w 2109280"/>
                <a:gd name="csY6618" fmla="*/ 954239 h 2230658"/>
                <a:gd name="csX6619" fmla="*/ 1167907 w 2109280"/>
                <a:gd name="csY6619" fmla="*/ 952561 h 2230658"/>
                <a:gd name="csX6620" fmla="*/ 1164551 w 2109280"/>
                <a:gd name="csY6620" fmla="*/ 952561 h 2230658"/>
                <a:gd name="csX6621" fmla="*/ 1164551 w 2109280"/>
                <a:gd name="csY6621" fmla="*/ 948645 h 2230658"/>
                <a:gd name="csX6622" fmla="*/ 1162314 w 2109280"/>
                <a:gd name="csY6622" fmla="*/ 948645 h 2230658"/>
                <a:gd name="csX6623" fmla="*/ 1162314 w 2109280"/>
                <a:gd name="csY6623" fmla="*/ 950883 h 2230658"/>
                <a:gd name="csX6624" fmla="*/ 1160636 w 2109280"/>
                <a:gd name="csY6624" fmla="*/ 950883 h 2230658"/>
                <a:gd name="csX6625" fmla="*/ 1160636 w 2109280"/>
                <a:gd name="csY6625" fmla="*/ 954239 h 2230658"/>
                <a:gd name="csX6626" fmla="*/ 1158958 w 2109280"/>
                <a:gd name="csY6626" fmla="*/ 954239 h 2230658"/>
                <a:gd name="csX6627" fmla="*/ 1158958 w 2109280"/>
                <a:gd name="csY6627" fmla="*/ 957595 h 2230658"/>
                <a:gd name="csX6628" fmla="*/ 1167907 w 2109280"/>
                <a:gd name="csY6628" fmla="*/ 957595 h 2230658"/>
                <a:gd name="csX6629" fmla="*/ 1167907 w 2109280"/>
                <a:gd name="csY6629" fmla="*/ 959273 h 2230658"/>
                <a:gd name="csX6630" fmla="*/ 1169586 w 2109280"/>
                <a:gd name="csY6630" fmla="*/ 959273 h 2230658"/>
                <a:gd name="csX6631" fmla="*/ 1169586 w 2109280"/>
                <a:gd name="csY6631" fmla="*/ 961510 h 2230658"/>
                <a:gd name="csX6632" fmla="*/ 1171263 w 2109280"/>
                <a:gd name="csY6632" fmla="*/ 961510 h 2230658"/>
                <a:gd name="csX6633" fmla="*/ 1171263 w 2109280"/>
                <a:gd name="csY6633" fmla="*/ 963188 h 2230658"/>
                <a:gd name="csX6634" fmla="*/ 1169586 w 2109280"/>
                <a:gd name="csY6634" fmla="*/ 963188 h 2230658"/>
                <a:gd name="csX6635" fmla="*/ 1169586 w 2109280"/>
                <a:gd name="csY6635" fmla="*/ 964866 h 2230658"/>
                <a:gd name="csX6636" fmla="*/ 1167907 w 2109280"/>
                <a:gd name="csY6636" fmla="*/ 964866 h 2230658"/>
                <a:gd name="csX6637" fmla="*/ 1167907 w 2109280"/>
                <a:gd name="csY6637" fmla="*/ 966544 h 2230658"/>
                <a:gd name="csX6638" fmla="*/ 1166229 w 2109280"/>
                <a:gd name="csY6638" fmla="*/ 966544 h 2230658"/>
                <a:gd name="csX6639" fmla="*/ 1166229 w 2109280"/>
                <a:gd name="csY6639" fmla="*/ 970460 h 2230658"/>
                <a:gd name="csX6640" fmla="*/ 1162314 w 2109280"/>
                <a:gd name="csY6640" fmla="*/ 970460 h 2230658"/>
                <a:gd name="csX6641" fmla="*/ 1164551 w 2109280"/>
                <a:gd name="csY6641" fmla="*/ 972138 h 2230658"/>
                <a:gd name="csX6642" fmla="*/ 1162314 w 2109280"/>
                <a:gd name="csY6642" fmla="*/ 972138 h 2230658"/>
                <a:gd name="csX6643" fmla="*/ 1162314 w 2109280"/>
                <a:gd name="csY6643" fmla="*/ 973816 h 2230658"/>
                <a:gd name="csX6644" fmla="*/ 1158958 w 2109280"/>
                <a:gd name="csY6644" fmla="*/ 973816 h 2230658"/>
                <a:gd name="csX6645" fmla="*/ 1160636 w 2109280"/>
                <a:gd name="csY6645" fmla="*/ 975494 h 2230658"/>
                <a:gd name="csX6646" fmla="*/ 1158958 w 2109280"/>
                <a:gd name="csY6646" fmla="*/ 975494 h 2230658"/>
                <a:gd name="csX6647" fmla="*/ 1158958 w 2109280"/>
                <a:gd name="csY6647" fmla="*/ 977172 h 2230658"/>
                <a:gd name="csX6648" fmla="*/ 1155602 w 2109280"/>
                <a:gd name="csY6648" fmla="*/ 977172 h 2230658"/>
                <a:gd name="csX6649" fmla="*/ 1155602 w 2109280"/>
                <a:gd name="csY6649" fmla="*/ 979409 h 2230658"/>
                <a:gd name="csX6650" fmla="*/ 1155602 w 2109280"/>
                <a:gd name="csY6650" fmla="*/ 979409 h 2230658"/>
                <a:gd name="csX6651" fmla="*/ 1153364 w 2109280"/>
                <a:gd name="csY6651" fmla="*/ 981087 h 2230658"/>
                <a:gd name="csX6652" fmla="*/ 1153364 w 2109280"/>
                <a:gd name="csY6652" fmla="*/ 982765 h 2230658"/>
                <a:gd name="csX6653" fmla="*/ 1157280 w 2109280"/>
                <a:gd name="csY6653" fmla="*/ 984443 h 2230658"/>
                <a:gd name="csX6654" fmla="*/ 1155602 w 2109280"/>
                <a:gd name="csY6654" fmla="*/ 984443 h 2230658"/>
                <a:gd name="csX6655" fmla="*/ 1158958 w 2109280"/>
                <a:gd name="csY6655" fmla="*/ 984443 h 2230658"/>
                <a:gd name="csX6656" fmla="*/ 1158958 w 2109280"/>
                <a:gd name="csY6656" fmla="*/ 986121 h 2230658"/>
                <a:gd name="csX6657" fmla="*/ 1160636 w 2109280"/>
                <a:gd name="csY6657" fmla="*/ 987799 h 2230658"/>
                <a:gd name="csX6658" fmla="*/ 1162314 w 2109280"/>
                <a:gd name="csY6658" fmla="*/ 987799 h 2230658"/>
                <a:gd name="csX6659" fmla="*/ 1162314 w 2109280"/>
                <a:gd name="csY6659" fmla="*/ 991715 h 2230658"/>
                <a:gd name="csX6660" fmla="*/ 1166229 w 2109280"/>
                <a:gd name="csY6660" fmla="*/ 991715 h 2230658"/>
                <a:gd name="csX6661" fmla="*/ 1164551 w 2109280"/>
                <a:gd name="csY6661" fmla="*/ 991715 h 2230658"/>
                <a:gd name="csX6662" fmla="*/ 1166229 w 2109280"/>
                <a:gd name="csY6662" fmla="*/ 991715 h 2230658"/>
                <a:gd name="csX6663" fmla="*/ 1166229 w 2109280"/>
                <a:gd name="csY6663" fmla="*/ 995071 h 2230658"/>
                <a:gd name="csX6664" fmla="*/ 1169586 w 2109280"/>
                <a:gd name="csY6664" fmla="*/ 995071 h 2230658"/>
                <a:gd name="csX6665" fmla="*/ 1169586 w 2109280"/>
                <a:gd name="csY6665" fmla="*/ 996749 h 2230658"/>
                <a:gd name="csX6666" fmla="*/ 1173501 w 2109280"/>
                <a:gd name="csY6666" fmla="*/ 996749 h 2230658"/>
                <a:gd name="csX6667" fmla="*/ 1173501 w 2109280"/>
                <a:gd name="csY6667" fmla="*/ 998986 h 2230658"/>
                <a:gd name="csX6668" fmla="*/ 1175179 w 2109280"/>
                <a:gd name="csY6668" fmla="*/ 998986 h 2230658"/>
                <a:gd name="csX6669" fmla="*/ 1175179 w 2109280"/>
                <a:gd name="csY6669" fmla="*/ 996749 h 2230658"/>
                <a:gd name="csX6670" fmla="*/ 1176857 w 2109280"/>
                <a:gd name="csY6670" fmla="*/ 996749 h 2230658"/>
                <a:gd name="csX6671" fmla="*/ 1176857 w 2109280"/>
                <a:gd name="csY6671" fmla="*/ 995071 h 2230658"/>
                <a:gd name="csX6672" fmla="*/ 1178535 w 2109280"/>
                <a:gd name="csY6672" fmla="*/ 995071 h 2230658"/>
                <a:gd name="csX6673" fmla="*/ 1178535 w 2109280"/>
                <a:gd name="csY6673" fmla="*/ 993393 h 2230658"/>
                <a:gd name="csX6674" fmla="*/ 1180213 w 2109280"/>
                <a:gd name="csY6674" fmla="*/ 991715 h 2230658"/>
                <a:gd name="csX6675" fmla="*/ 1180213 w 2109280"/>
                <a:gd name="csY6675" fmla="*/ 990037 h 2230658"/>
                <a:gd name="csX6676" fmla="*/ 1181891 w 2109280"/>
                <a:gd name="csY6676" fmla="*/ 990037 h 2230658"/>
                <a:gd name="csX6677" fmla="*/ 1181891 w 2109280"/>
                <a:gd name="csY6677" fmla="*/ 987799 h 2230658"/>
                <a:gd name="csX6678" fmla="*/ 1187484 w 2109280"/>
                <a:gd name="csY6678" fmla="*/ 987799 h 2230658"/>
                <a:gd name="csX6679" fmla="*/ 1187484 w 2109280"/>
                <a:gd name="csY6679" fmla="*/ 990037 h 2230658"/>
                <a:gd name="csX6680" fmla="*/ 1189163 w 2109280"/>
                <a:gd name="csY6680" fmla="*/ 990037 h 2230658"/>
                <a:gd name="csX6681" fmla="*/ 1189163 w 2109280"/>
                <a:gd name="csY6681" fmla="*/ 991715 h 2230658"/>
                <a:gd name="csX6682" fmla="*/ 1187484 w 2109280"/>
                <a:gd name="csY6682" fmla="*/ 991715 h 2230658"/>
                <a:gd name="csX6683" fmla="*/ 1187484 w 2109280"/>
                <a:gd name="csY6683" fmla="*/ 993393 h 2230658"/>
                <a:gd name="csX6684" fmla="*/ 1185806 w 2109280"/>
                <a:gd name="csY6684" fmla="*/ 993393 h 2230658"/>
                <a:gd name="csX6685" fmla="*/ 1185806 w 2109280"/>
                <a:gd name="csY6685" fmla="*/ 995071 h 2230658"/>
                <a:gd name="csX6686" fmla="*/ 1189163 w 2109280"/>
                <a:gd name="csY6686" fmla="*/ 995071 h 2230658"/>
                <a:gd name="csX6687" fmla="*/ 1189163 w 2109280"/>
                <a:gd name="csY6687" fmla="*/ 996749 h 2230658"/>
                <a:gd name="csX6688" fmla="*/ 1199790 w 2109280"/>
                <a:gd name="csY6688" fmla="*/ 996749 h 2230658"/>
                <a:gd name="csX6689" fmla="*/ 1199790 w 2109280"/>
                <a:gd name="csY6689" fmla="*/ 995071 h 2230658"/>
                <a:gd name="csX6690" fmla="*/ 1202027 w 2109280"/>
                <a:gd name="csY6690" fmla="*/ 995071 h 2230658"/>
                <a:gd name="csX6691" fmla="*/ 1202027 w 2109280"/>
                <a:gd name="csY6691" fmla="*/ 996749 h 2230658"/>
                <a:gd name="csX6692" fmla="*/ 1207061 w 2109280"/>
                <a:gd name="csY6692" fmla="*/ 996749 h 2230658"/>
                <a:gd name="csX6693" fmla="*/ 1207061 w 2109280"/>
                <a:gd name="csY6693" fmla="*/ 1000664 h 2230658"/>
                <a:gd name="csX6694" fmla="*/ 1208740 w 2109280"/>
                <a:gd name="csY6694" fmla="*/ 1002342 h 2230658"/>
                <a:gd name="csX6695" fmla="*/ 1207061 w 2109280"/>
                <a:gd name="csY6695" fmla="*/ 1002342 h 2230658"/>
                <a:gd name="csX6696" fmla="*/ 1205383 w 2109280"/>
                <a:gd name="csY6696" fmla="*/ 1004020 h 2230658"/>
                <a:gd name="csX6697" fmla="*/ 1203705 w 2109280"/>
                <a:gd name="csY6697" fmla="*/ 1004020 h 2230658"/>
                <a:gd name="csX6698" fmla="*/ 1202027 w 2109280"/>
                <a:gd name="csY6698" fmla="*/ 1005698 h 2230658"/>
                <a:gd name="csX6699" fmla="*/ 1199790 w 2109280"/>
                <a:gd name="csY6699" fmla="*/ 1005698 h 2230658"/>
                <a:gd name="csX6700" fmla="*/ 1199790 w 2109280"/>
                <a:gd name="csY6700" fmla="*/ 1007936 h 2230658"/>
                <a:gd name="csX6701" fmla="*/ 1198112 w 2109280"/>
                <a:gd name="csY6701" fmla="*/ 1007936 h 2230658"/>
                <a:gd name="csX6702" fmla="*/ 1198112 w 2109280"/>
                <a:gd name="csY6702" fmla="*/ 1014648 h 2230658"/>
                <a:gd name="csX6703" fmla="*/ 1194756 w 2109280"/>
                <a:gd name="csY6703" fmla="*/ 1014648 h 2230658"/>
                <a:gd name="csX6704" fmla="*/ 1194756 w 2109280"/>
                <a:gd name="csY6704" fmla="*/ 1012970 h 2230658"/>
                <a:gd name="csX6705" fmla="*/ 1193078 w 2109280"/>
                <a:gd name="csY6705" fmla="*/ 1012970 h 2230658"/>
                <a:gd name="csX6706" fmla="*/ 1193078 w 2109280"/>
                <a:gd name="csY6706" fmla="*/ 1014648 h 2230658"/>
                <a:gd name="csX6707" fmla="*/ 1193078 w 2109280"/>
                <a:gd name="csY6707" fmla="*/ 1012970 h 2230658"/>
                <a:gd name="csX6708" fmla="*/ 1193078 w 2109280"/>
                <a:gd name="csY6708" fmla="*/ 1018563 h 2230658"/>
                <a:gd name="csX6709" fmla="*/ 1194756 w 2109280"/>
                <a:gd name="csY6709" fmla="*/ 1018563 h 2230658"/>
                <a:gd name="csX6710" fmla="*/ 1194756 w 2109280"/>
                <a:gd name="csY6710" fmla="*/ 1020241 h 2230658"/>
                <a:gd name="csX6711" fmla="*/ 1196434 w 2109280"/>
                <a:gd name="csY6711" fmla="*/ 1020241 h 2230658"/>
                <a:gd name="csX6712" fmla="*/ 1196434 w 2109280"/>
                <a:gd name="csY6712" fmla="*/ 1021919 h 2230658"/>
                <a:gd name="csX6713" fmla="*/ 1198112 w 2109280"/>
                <a:gd name="csY6713" fmla="*/ 1023597 h 2230658"/>
                <a:gd name="csX6714" fmla="*/ 1198112 w 2109280"/>
                <a:gd name="csY6714" fmla="*/ 1025275 h 2230658"/>
                <a:gd name="csX6715" fmla="*/ 1202027 w 2109280"/>
                <a:gd name="csY6715" fmla="*/ 1025275 h 2230658"/>
                <a:gd name="csX6716" fmla="*/ 1202027 w 2109280"/>
                <a:gd name="csY6716" fmla="*/ 1032547 h 2230658"/>
                <a:gd name="csX6717" fmla="*/ 1203705 w 2109280"/>
                <a:gd name="csY6717" fmla="*/ 1032547 h 2230658"/>
                <a:gd name="csX6718" fmla="*/ 1203705 w 2109280"/>
                <a:gd name="csY6718" fmla="*/ 1038140 h 2230658"/>
                <a:gd name="csX6719" fmla="*/ 1207061 w 2109280"/>
                <a:gd name="csY6719" fmla="*/ 1038140 h 2230658"/>
                <a:gd name="csX6720" fmla="*/ 1207061 w 2109280"/>
                <a:gd name="csY6720" fmla="*/ 1047090 h 2230658"/>
                <a:gd name="csX6721" fmla="*/ 1205383 w 2109280"/>
                <a:gd name="csY6721" fmla="*/ 1047090 h 2230658"/>
                <a:gd name="csX6722" fmla="*/ 1205383 w 2109280"/>
                <a:gd name="csY6722" fmla="*/ 1050446 h 2230658"/>
                <a:gd name="csX6723" fmla="*/ 1207061 w 2109280"/>
                <a:gd name="csY6723" fmla="*/ 1050446 h 2230658"/>
                <a:gd name="csX6724" fmla="*/ 1207061 w 2109280"/>
                <a:gd name="csY6724" fmla="*/ 1053802 h 2230658"/>
                <a:gd name="csX6725" fmla="*/ 1205383 w 2109280"/>
                <a:gd name="csY6725" fmla="*/ 1053802 h 2230658"/>
                <a:gd name="csX6726" fmla="*/ 1205383 w 2109280"/>
                <a:gd name="csY6726" fmla="*/ 1056039 h 2230658"/>
                <a:gd name="csX6727" fmla="*/ 1203705 w 2109280"/>
                <a:gd name="csY6727" fmla="*/ 1056039 h 2230658"/>
                <a:gd name="csX6728" fmla="*/ 1203705 w 2109280"/>
                <a:gd name="csY6728" fmla="*/ 1057717 h 2230658"/>
                <a:gd name="csX6729" fmla="*/ 1205383 w 2109280"/>
                <a:gd name="csY6729" fmla="*/ 1057717 h 2230658"/>
                <a:gd name="csX6730" fmla="*/ 1205383 w 2109280"/>
                <a:gd name="csY6730" fmla="*/ 1059395 h 2230658"/>
                <a:gd name="csX6731" fmla="*/ 1205383 w 2109280"/>
                <a:gd name="csY6731" fmla="*/ 1059395 h 2230658"/>
                <a:gd name="csX6732" fmla="*/ 1205383 w 2109280"/>
                <a:gd name="csY6732" fmla="*/ 1066667 h 2230658"/>
                <a:gd name="csX6733" fmla="*/ 1203705 w 2109280"/>
                <a:gd name="csY6733" fmla="*/ 1066667 h 2230658"/>
                <a:gd name="csX6734" fmla="*/ 1203705 w 2109280"/>
                <a:gd name="csY6734" fmla="*/ 1071701 h 2230658"/>
                <a:gd name="csX6735" fmla="*/ 1208740 w 2109280"/>
                <a:gd name="csY6735" fmla="*/ 1071701 h 2230658"/>
                <a:gd name="csX6736" fmla="*/ 1208740 w 2109280"/>
                <a:gd name="csY6736" fmla="*/ 1073379 h 2230658"/>
                <a:gd name="csX6737" fmla="*/ 1208740 w 2109280"/>
                <a:gd name="csY6737" fmla="*/ 1073379 h 2230658"/>
                <a:gd name="csX6738" fmla="*/ 1207061 w 2109280"/>
                <a:gd name="csY6738" fmla="*/ 1075616 h 2230658"/>
                <a:gd name="csX6739" fmla="*/ 1207061 w 2109280"/>
                <a:gd name="csY6739" fmla="*/ 1075616 h 2230658"/>
                <a:gd name="csX6740" fmla="*/ 1208740 w 2109280"/>
                <a:gd name="csY6740" fmla="*/ 1077294 h 2230658"/>
                <a:gd name="csX6741" fmla="*/ 1208740 w 2109280"/>
                <a:gd name="csY6741" fmla="*/ 1078972 h 2230658"/>
                <a:gd name="csX6742" fmla="*/ 1210417 w 2109280"/>
                <a:gd name="csY6742" fmla="*/ 1078972 h 2230658"/>
                <a:gd name="csX6743" fmla="*/ 1210417 w 2109280"/>
                <a:gd name="csY6743" fmla="*/ 1080650 h 2230658"/>
                <a:gd name="csX6744" fmla="*/ 1212655 w 2109280"/>
                <a:gd name="csY6744" fmla="*/ 1080650 h 2230658"/>
                <a:gd name="csX6745" fmla="*/ 1212655 w 2109280"/>
                <a:gd name="csY6745" fmla="*/ 1082328 h 2230658"/>
                <a:gd name="csX6746" fmla="*/ 1214333 w 2109280"/>
                <a:gd name="csY6746" fmla="*/ 1082328 h 2230658"/>
                <a:gd name="csX6747" fmla="*/ 1214333 w 2109280"/>
                <a:gd name="csY6747" fmla="*/ 1075616 h 2230658"/>
                <a:gd name="csX6748" fmla="*/ 1216011 w 2109280"/>
                <a:gd name="csY6748" fmla="*/ 1075616 h 2230658"/>
                <a:gd name="csX6749" fmla="*/ 1216011 w 2109280"/>
                <a:gd name="csY6749" fmla="*/ 1073379 h 2230658"/>
                <a:gd name="csX6750" fmla="*/ 1217689 w 2109280"/>
                <a:gd name="csY6750" fmla="*/ 1073379 h 2230658"/>
                <a:gd name="csX6751" fmla="*/ 1217689 w 2109280"/>
                <a:gd name="csY6751" fmla="*/ 1070023 h 2230658"/>
                <a:gd name="csX6752" fmla="*/ 1219367 w 2109280"/>
                <a:gd name="csY6752" fmla="*/ 1070023 h 2230658"/>
                <a:gd name="csX6753" fmla="*/ 1219367 w 2109280"/>
                <a:gd name="csY6753" fmla="*/ 1066667 h 2230658"/>
                <a:gd name="csX6754" fmla="*/ 1221604 w 2109280"/>
                <a:gd name="csY6754" fmla="*/ 1066667 h 2230658"/>
                <a:gd name="csX6755" fmla="*/ 1221604 w 2109280"/>
                <a:gd name="csY6755" fmla="*/ 1062751 h 2230658"/>
                <a:gd name="csX6756" fmla="*/ 1219367 w 2109280"/>
                <a:gd name="csY6756" fmla="*/ 1062751 h 2230658"/>
                <a:gd name="csX6757" fmla="*/ 1219367 w 2109280"/>
                <a:gd name="csY6757" fmla="*/ 1053802 h 2230658"/>
                <a:gd name="csX6758" fmla="*/ 1221604 w 2109280"/>
                <a:gd name="csY6758" fmla="*/ 1053802 h 2230658"/>
                <a:gd name="csX6759" fmla="*/ 1221604 w 2109280"/>
                <a:gd name="csY6759" fmla="*/ 1050446 h 2230658"/>
                <a:gd name="csX6760" fmla="*/ 1223282 w 2109280"/>
                <a:gd name="csY6760" fmla="*/ 1052124 h 2230658"/>
                <a:gd name="csX6761" fmla="*/ 1224960 w 2109280"/>
                <a:gd name="csY6761" fmla="*/ 1052124 h 2230658"/>
                <a:gd name="csX6762" fmla="*/ 1224960 w 2109280"/>
                <a:gd name="csY6762" fmla="*/ 1039818 h 2230658"/>
                <a:gd name="csX6763" fmla="*/ 1223282 w 2109280"/>
                <a:gd name="csY6763" fmla="*/ 1039818 h 2230658"/>
                <a:gd name="csX6764" fmla="*/ 1223282 w 2109280"/>
                <a:gd name="csY6764" fmla="*/ 1034225 h 2230658"/>
                <a:gd name="csX6765" fmla="*/ 1224960 w 2109280"/>
                <a:gd name="csY6765" fmla="*/ 1034225 h 2230658"/>
                <a:gd name="csX6766" fmla="*/ 1224960 w 2109280"/>
                <a:gd name="csY6766" fmla="*/ 1029191 h 2230658"/>
                <a:gd name="csX6767" fmla="*/ 1226638 w 2109280"/>
                <a:gd name="csY6767" fmla="*/ 1027513 h 2230658"/>
                <a:gd name="csX6768" fmla="*/ 1228317 w 2109280"/>
                <a:gd name="csY6768" fmla="*/ 1027513 h 2230658"/>
                <a:gd name="csX6769" fmla="*/ 1228317 w 2109280"/>
                <a:gd name="csY6769" fmla="*/ 1025275 h 2230658"/>
                <a:gd name="csX6770" fmla="*/ 1230554 w 2109280"/>
                <a:gd name="csY6770" fmla="*/ 1025275 h 2230658"/>
                <a:gd name="csX6771" fmla="*/ 1230554 w 2109280"/>
                <a:gd name="csY6771" fmla="*/ 1020241 h 2230658"/>
                <a:gd name="csX6772" fmla="*/ 1232232 w 2109280"/>
                <a:gd name="csY6772" fmla="*/ 1020241 h 2230658"/>
                <a:gd name="csX6773" fmla="*/ 1232232 w 2109280"/>
                <a:gd name="csY6773" fmla="*/ 1014648 h 2230658"/>
                <a:gd name="csX6774" fmla="*/ 1237266 w 2109280"/>
                <a:gd name="csY6774" fmla="*/ 1014648 h 2230658"/>
                <a:gd name="csX6775" fmla="*/ 1237266 w 2109280"/>
                <a:gd name="csY6775" fmla="*/ 1012970 h 2230658"/>
                <a:gd name="csX6776" fmla="*/ 1238944 w 2109280"/>
                <a:gd name="csY6776" fmla="*/ 1012970 h 2230658"/>
                <a:gd name="csX6777" fmla="*/ 1238944 w 2109280"/>
                <a:gd name="csY6777" fmla="*/ 1014648 h 2230658"/>
                <a:gd name="csX6778" fmla="*/ 1241181 w 2109280"/>
                <a:gd name="csY6778" fmla="*/ 1014648 h 2230658"/>
                <a:gd name="csX6779" fmla="*/ 1242859 w 2109280"/>
                <a:gd name="csY6779" fmla="*/ 1016326 h 2230658"/>
                <a:gd name="csX6780" fmla="*/ 1242859 w 2109280"/>
                <a:gd name="csY6780" fmla="*/ 1018563 h 2230658"/>
                <a:gd name="csX6781" fmla="*/ 1244537 w 2109280"/>
                <a:gd name="csY6781" fmla="*/ 1020241 h 2230658"/>
                <a:gd name="csX6782" fmla="*/ 1244537 w 2109280"/>
                <a:gd name="csY6782" fmla="*/ 1023597 h 2230658"/>
                <a:gd name="csX6783" fmla="*/ 1246215 w 2109280"/>
                <a:gd name="csY6783" fmla="*/ 1023597 h 2230658"/>
                <a:gd name="csX6784" fmla="*/ 1246215 w 2109280"/>
                <a:gd name="csY6784" fmla="*/ 1025275 h 2230658"/>
                <a:gd name="csX6785" fmla="*/ 1247893 w 2109280"/>
                <a:gd name="csY6785" fmla="*/ 1025275 h 2230658"/>
                <a:gd name="csX6786" fmla="*/ 1247893 w 2109280"/>
                <a:gd name="csY6786" fmla="*/ 1027513 h 2230658"/>
                <a:gd name="csX6787" fmla="*/ 1250131 w 2109280"/>
                <a:gd name="csY6787" fmla="*/ 1027513 h 2230658"/>
                <a:gd name="csX6788" fmla="*/ 1250131 w 2109280"/>
                <a:gd name="csY6788" fmla="*/ 1029191 h 2230658"/>
                <a:gd name="csX6789" fmla="*/ 1253487 w 2109280"/>
                <a:gd name="csY6789" fmla="*/ 1032547 h 2230658"/>
                <a:gd name="csX6790" fmla="*/ 1255165 w 2109280"/>
                <a:gd name="csY6790" fmla="*/ 1032547 h 2230658"/>
                <a:gd name="csX6791" fmla="*/ 1255165 w 2109280"/>
                <a:gd name="csY6791" fmla="*/ 1034225 h 2230658"/>
                <a:gd name="csX6792" fmla="*/ 1256843 w 2109280"/>
                <a:gd name="csY6792" fmla="*/ 1034225 h 2230658"/>
                <a:gd name="csX6793" fmla="*/ 1256843 w 2109280"/>
                <a:gd name="csY6793" fmla="*/ 1036462 h 2230658"/>
                <a:gd name="csX6794" fmla="*/ 1259080 w 2109280"/>
                <a:gd name="csY6794" fmla="*/ 1036462 h 2230658"/>
                <a:gd name="csX6795" fmla="*/ 1259080 w 2109280"/>
                <a:gd name="csY6795" fmla="*/ 1038140 h 2230658"/>
                <a:gd name="csX6796" fmla="*/ 1260758 w 2109280"/>
                <a:gd name="csY6796" fmla="*/ 1038140 h 2230658"/>
                <a:gd name="csX6797" fmla="*/ 1260758 w 2109280"/>
                <a:gd name="csY6797" fmla="*/ 1041496 h 2230658"/>
                <a:gd name="csX6798" fmla="*/ 1262436 w 2109280"/>
                <a:gd name="csY6798" fmla="*/ 1041496 h 2230658"/>
                <a:gd name="csX6799" fmla="*/ 1262436 w 2109280"/>
                <a:gd name="csY6799" fmla="*/ 1043174 h 2230658"/>
                <a:gd name="csX6800" fmla="*/ 1264114 w 2109280"/>
                <a:gd name="csY6800" fmla="*/ 1043174 h 2230658"/>
                <a:gd name="csX6801" fmla="*/ 1264114 w 2109280"/>
                <a:gd name="csY6801" fmla="*/ 1044852 h 2230658"/>
                <a:gd name="csX6802" fmla="*/ 1265792 w 2109280"/>
                <a:gd name="csY6802" fmla="*/ 1044852 h 2230658"/>
                <a:gd name="csX6803" fmla="*/ 1265792 w 2109280"/>
                <a:gd name="csY6803" fmla="*/ 1050446 h 2230658"/>
                <a:gd name="csX6804" fmla="*/ 1267470 w 2109280"/>
                <a:gd name="csY6804" fmla="*/ 1050446 h 2230658"/>
                <a:gd name="csX6805" fmla="*/ 1267470 w 2109280"/>
                <a:gd name="csY6805" fmla="*/ 1056039 h 2230658"/>
                <a:gd name="csX6806" fmla="*/ 1265792 w 2109280"/>
                <a:gd name="csY6806" fmla="*/ 1057717 h 2230658"/>
                <a:gd name="csX6807" fmla="*/ 1265792 w 2109280"/>
                <a:gd name="csY6807" fmla="*/ 1059395 h 2230658"/>
                <a:gd name="csX6808" fmla="*/ 1267470 w 2109280"/>
                <a:gd name="csY6808" fmla="*/ 1059395 h 2230658"/>
                <a:gd name="csX6809" fmla="*/ 1267470 w 2109280"/>
                <a:gd name="csY6809" fmla="*/ 1066667 h 2230658"/>
                <a:gd name="csX6810" fmla="*/ 1269708 w 2109280"/>
                <a:gd name="csY6810" fmla="*/ 1066667 h 2230658"/>
                <a:gd name="csX6811" fmla="*/ 1267470 w 2109280"/>
                <a:gd name="csY6811" fmla="*/ 1066667 h 2230658"/>
                <a:gd name="csX6812" fmla="*/ 1269708 w 2109280"/>
                <a:gd name="csY6812" fmla="*/ 1066667 h 2230658"/>
                <a:gd name="csX6813" fmla="*/ 1269708 w 2109280"/>
                <a:gd name="csY6813" fmla="*/ 1080650 h 2230658"/>
                <a:gd name="csX6814" fmla="*/ 1267470 w 2109280"/>
                <a:gd name="csY6814" fmla="*/ 1080650 h 2230658"/>
                <a:gd name="csX6815" fmla="*/ 1267470 w 2109280"/>
                <a:gd name="csY6815" fmla="*/ 1082328 h 2230658"/>
                <a:gd name="csX6816" fmla="*/ 1265792 w 2109280"/>
                <a:gd name="csY6816" fmla="*/ 1082328 h 2230658"/>
                <a:gd name="csX6817" fmla="*/ 1265792 w 2109280"/>
                <a:gd name="csY6817" fmla="*/ 1080650 h 2230658"/>
                <a:gd name="csX6818" fmla="*/ 1262436 w 2109280"/>
                <a:gd name="csY6818" fmla="*/ 1080650 h 2230658"/>
                <a:gd name="csX6819" fmla="*/ 1262436 w 2109280"/>
                <a:gd name="csY6819" fmla="*/ 1082328 h 2230658"/>
                <a:gd name="csX6820" fmla="*/ 1260758 w 2109280"/>
                <a:gd name="csY6820" fmla="*/ 1080650 h 2230658"/>
                <a:gd name="csX6821" fmla="*/ 1260758 w 2109280"/>
                <a:gd name="csY6821" fmla="*/ 1075616 h 2230658"/>
                <a:gd name="csX6822" fmla="*/ 1259080 w 2109280"/>
                <a:gd name="csY6822" fmla="*/ 1075616 h 2230658"/>
                <a:gd name="csX6823" fmla="*/ 1259080 w 2109280"/>
                <a:gd name="csY6823" fmla="*/ 1077294 h 2230658"/>
                <a:gd name="csX6824" fmla="*/ 1256843 w 2109280"/>
                <a:gd name="csY6824" fmla="*/ 1077294 h 2230658"/>
                <a:gd name="csX6825" fmla="*/ 1256843 w 2109280"/>
                <a:gd name="csY6825" fmla="*/ 1078972 h 2230658"/>
                <a:gd name="csX6826" fmla="*/ 1255165 w 2109280"/>
                <a:gd name="csY6826" fmla="*/ 1078972 h 2230658"/>
                <a:gd name="csX6827" fmla="*/ 1255165 w 2109280"/>
                <a:gd name="csY6827" fmla="*/ 1080650 h 2230658"/>
                <a:gd name="csX6828" fmla="*/ 1256843 w 2109280"/>
                <a:gd name="csY6828" fmla="*/ 1080650 h 2230658"/>
                <a:gd name="csX6829" fmla="*/ 1256843 w 2109280"/>
                <a:gd name="csY6829" fmla="*/ 1086244 h 2230658"/>
                <a:gd name="csX6830" fmla="*/ 1259080 w 2109280"/>
                <a:gd name="csY6830" fmla="*/ 1087922 h 2230658"/>
                <a:gd name="csX6831" fmla="*/ 1259080 w 2109280"/>
                <a:gd name="csY6831" fmla="*/ 1091278 h 2230658"/>
                <a:gd name="csX6832" fmla="*/ 1256843 w 2109280"/>
                <a:gd name="csY6832" fmla="*/ 1091278 h 2230658"/>
                <a:gd name="csX6833" fmla="*/ 1256843 w 2109280"/>
                <a:gd name="csY6833" fmla="*/ 1096871 h 2230658"/>
                <a:gd name="csX6834" fmla="*/ 1255165 w 2109280"/>
                <a:gd name="csY6834" fmla="*/ 1096871 h 2230658"/>
                <a:gd name="csX6835" fmla="*/ 1255165 w 2109280"/>
                <a:gd name="csY6835" fmla="*/ 1098549 h 2230658"/>
                <a:gd name="csX6836" fmla="*/ 1256843 w 2109280"/>
                <a:gd name="csY6836" fmla="*/ 1100227 h 2230658"/>
                <a:gd name="csX6837" fmla="*/ 1256843 w 2109280"/>
                <a:gd name="csY6837" fmla="*/ 1105821 h 2230658"/>
                <a:gd name="csX6838" fmla="*/ 1259080 w 2109280"/>
                <a:gd name="csY6838" fmla="*/ 1107499 h 2230658"/>
                <a:gd name="csX6839" fmla="*/ 1259080 w 2109280"/>
                <a:gd name="csY6839" fmla="*/ 1109177 h 2230658"/>
                <a:gd name="csX6840" fmla="*/ 1260758 w 2109280"/>
                <a:gd name="csY6840" fmla="*/ 1109177 h 2230658"/>
                <a:gd name="csX6841" fmla="*/ 1260758 w 2109280"/>
                <a:gd name="csY6841" fmla="*/ 1113092 h 2230658"/>
                <a:gd name="csX6842" fmla="*/ 1262436 w 2109280"/>
                <a:gd name="csY6842" fmla="*/ 1113092 h 2230658"/>
                <a:gd name="csX6843" fmla="*/ 1262436 w 2109280"/>
                <a:gd name="csY6843" fmla="*/ 1119804 h 2230658"/>
                <a:gd name="csX6844" fmla="*/ 1265792 w 2109280"/>
                <a:gd name="csY6844" fmla="*/ 1119804 h 2230658"/>
                <a:gd name="csX6845" fmla="*/ 1265792 w 2109280"/>
                <a:gd name="csY6845" fmla="*/ 1122042 h 2230658"/>
                <a:gd name="csX6846" fmla="*/ 1267470 w 2109280"/>
                <a:gd name="csY6846" fmla="*/ 1122042 h 2230658"/>
                <a:gd name="csX6847" fmla="*/ 1267470 w 2109280"/>
                <a:gd name="csY6847" fmla="*/ 1125398 h 2230658"/>
                <a:gd name="csX6848" fmla="*/ 1269708 w 2109280"/>
                <a:gd name="csY6848" fmla="*/ 1125398 h 2230658"/>
                <a:gd name="csX6849" fmla="*/ 1269708 w 2109280"/>
                <a:gd name="csY6849" fmla="*/ 1127076 h 2230658"/>
                <a:gd name="csX6850" fmla="*/ 1271386 w 2109280"/>
                <a:gd name="csY6850" fmla="*/ 1128754 h 2230658"/>
                <a:gd name="csX6851" fmla="*/ 1271386 w 2109280"/>
                <a:gd name="csY6851" fmla="*/ 1130432 h 2230658"/>
                <a:gd name="csX6852" fmla="*/ 1273064 w 2109280"/>
                <a:gd name="csY6852" fmla="*/ 1130432 h 2230658"/>
                <a:gd name="csX6853" fmla="*/ 1273064 w 2109280"/>
                <a:gd name="csY6853" fmla="*/ 1132669 h 2230658"/>
                <a:gd name="csX6854" fmla="*/ 1274742 w 2109280"/>
                <a:gd name="csY6854" fmla="*/ 1134347 h 2230658"/>
                <a:gd name="csX6855" fmla="*/ 1274742 w 2109280"/>
                <a:gd name="csY6855" fmla="*/ 1137703 h 2230658"/>
                <a:gd name="csX6856" fmla="*/ 1276420 w 2109280"/>
                <a:gd name="csY6856" fmla="*/ 1136025 h 2230658"/>
                <a:gd name="csX6857" fmla="*/ 1276420 w 2109280"/>
                <a:gd name="csY6857" fmla="*/ 1137703 h 2230658"/>
                <a:gd name="csX6858" fmla="*/ 1278657 w 2109280"/>
                <a:gd name="csY6858" fmla="*/ 1137703 h 2230658"/>
                <a:gd name="csX6859" fmla="*/ 1278657 w 2109280"/>
                <a:gd name="csY6859" fmla="*/ 1139381 h 2230658"/>
                <a:gd name="csX6860" fmla="*/ 1280335 w 2109280"/>
                <a:gd name="csY6860" fmla="*/ 1139381 h 2230658"/>
                <a:gd name="csX6861" fmla="*/ 1280335 w 2109280"/>
                <a:gd name="csY6861" fmla="*/ 1148331 h 2230658"/>
                <a:gd name="csX6862" fmla="*/ 1287607 w 2109280"/>
                <a:gd name="csY6862" fmla="*/ 1148331 h 2230658"/>
                <a:gd name="csX6863" fmla="*/ 1287607 w 2109280"/>
                <a:gd name="csY6863" fmla="*/ 1144975 h 2230658"/>
                <a:gd name="csX6864" fmla="*/ 1289285 w 2109280"/>
                <a:gd name="csY6864" fmla="*/ 1144975 h 2230658"/>
                <a:gd name="csX6865" fmla="*/ 1289285 w 2109280"/>
                <a:gd name="csY6865" fmla="*/ 1141619 h 2230658"/>
                <a:gd name="csX6866" fmla="*/ 1287607 w 2109280"/>
                <a:gd name="csY6866" fmla="*/ 1141619 h 2230658"/>
                <a:gd name="csX6867" fmla="*/ 1287607 w 2109280"/>
                <a:gd name="csY6867" fmla="*/ 1139381 h 2230658"/>
                <a:gd name="csX6868" fmla="*/ 1290963 w 2109280"/>
                <a:gd name="csY6868" fmla="*/ 1139381 h 2230658"/>
                <a:gd name="csX6869" fmla="*/ 1290963 w 2109280"/>
                <a:gd name="csY6869" fmla="*/ 1136025 h 2230658"/>
                <a:gd name="csX6870" fmla="*/ 1292641 w 2109280"/>
                <a:gd name="csY6870" fmla="*/ 1134347 h 2230658"/>
                <a:gd name="csX6871" fmla="*/ 1295997 w 2109280"/>
                <a:gd name="csY6871" fmla="*/ 1134347 h 2230658"/>
                <a:gd name="csX6872" fmla="*/ 1295997 w 2109280"/>
                <a:gd name="csY6872" fmla="*/ 1137703 h 2230658"/>
                <a:gd name="csX6873" fmla="*/ 1298234 w 2109280"/>
                <a:gd name="csY6873" fmla="*/ 1137703 h 2230658"/>
                <a:gd name="csX6874" fmla="*/ 1298234 w 2109280"/>
                <a:gd name="csY6874" fmla="*/ 1139381 h 2230658"/>
                <a:gd name="csX6875" fmla="*/ 1299912 w 2109280"/>
                <a:gd name="csY6875" fmla="*/ 1139381 h 2230658"/>
                <a:gd name="csX6876" fmla="*/ 1299912 w 2109280"/>
                <a:gd name="csY6876" fmla="*/ 1137703 h 2230658"/>
                <a:gd name="csX6877" fmla="*/ 1301590 w 2109280"/>
                <a:gd name="csY6877" fmla="*/ 1137703 h 2230658"/>
                <a:gd name="csX6878" fmla="*/ 1301590 w 2109280"/>
                <a:gd name="csY6878" fmla="*/ 1123720 h 2230658"/>
                <a:gd name="csX6879" fmla="*/ 1303268 w 2109280"/>
                <a:gd name="csY6879" fmla="*/ 1123720 h 2230658"/>
                <a:gd name="csX6880" fmla="*/ 1303268 w 2109280"/>
                <a:gd name="csY6880" fmla="*/ 1122042 h 2230658"/>
                <a:gd name="csX6881" fmla="*/ 1301590 w 2109280"/>
                <a:gd name="csY6881" fmla="*/ 1122042 h 2230658"/>
                <a:gd name="csX6882" fmla="*/ 1301590 w 2109280"/>
                <a:gd name="csY6882" fmla="*/ 1113092 h 2230658"/>
                <a:gd name="csX6883" fmla="*/ 1303268 w 2109280"/>
                <a:gd name="csY6883" fmla="*/ 1113092 h 2230658"/>
                <a:gd name="csX6884" fmla="*/ 1303268 w 2109280"/>
                <a:gd name="csY6884" fmla="*/ 1109177 h 2230658"/>
                <a:gd name="csX6885" fmla="*/ 1304946 w 2109280"/>
                <a:gd name="csY6885" fmla="*/ 1109177 h 2230658"/>
                <a:gd name="csX6886" fmla="*/ 1304946 w 2109280"/>
                <a:gd name="csY6886" fmla="*/ 1105821 h 2230658"/>
                <a:gd name="csX6887" fmla="*/ 1308862 w 2109280"/>
                <a:gd name="csY6887" fmla="*/ 1104143 h 2230658"/>
                <a:gd name="csX6888" fmla="*/ 1308862 w 2109280"/>
                <a:gd name="csY6888" fmla="*/ 1101905 h 2230658"/>
                <a:gd name="csX6889" fmla="*/ 1310540 w 2109280"/>
                <a:gd name="csY6889" fmla="*/ 1100227 h 2230658"/>
                <a:gd name="csX6890" fmla="*/ 1310540 w 2109280"/>
                <a:gd name="csY6890" fmla="*/ 1098549 h 2230658"/>
                <a:gd name="csX6891" fmla="*/ 1312218 w 2109280"/>
                <a:gd name="csY6891" fmla="*/ 1098549 h 2230658"/>
                <a:gd name="csX6892" fmla="*/ 1312218 w 2109280"/>
                <a:gd name="csY6892" fmla="*/ 1096871 h 2230658"/>
                <a:gd name="csX6893" fmla="*/ 1313896 w 2109280"/>
                <a:gd name="csY6893" fmla="*/ 1096871 h 2230658"/>
                <a:gd name="csX6894" fmla="*/ 1313896 w 2109280"/>
                <a:gd name="csY6894" fmla="*/ 1095193 h 2230658"/>
                <a:gd name="csX6895" fmla="*/ 1316133 w 2109280"/>
                <a:gd name="csY6895" fmla="*/ 1095193 h 2230658"/>
                <a:gd name="csX6896" fmla="*/ 1316133 w 2109280"/>
                <a:gd name="csY6896" fmla="*/ 1084566 h 2230658"/>
                <a:gd name="csX6897" fmla="*/ 1316133 w 2109280"/>
                <a:gd name="csY6897" fmla="*/ 1086244 h 2230658"/>
                <a:gd name="csX6898" fmla="*/ 1316133 w 2109280"/>
                <a:gd name="csY6898" fmla="*/ 1080650 h 2230658"/>
                <a:gd name="csX6899" fmla="*/ 1317811 w 2109280"/>
                <a:gd name="csY6899" fmla="*/ 1078972 h 2230658"/>
                <a:gd name="csX6900" fmla="*/ 1319489 w 2109280"/>
                <a:gd name="csY6900" fmla="*/ 1078972 h 2230658"/>
                <a:gd name="csX6901" fmla="*/ 1319489 w 2109280"/>
                <a:gd name="csY6901" fmla="*/ 1068345 h 2230658"/>
                <a:gd name="csX6902" fmla="*/ 1319489 w 2109280"/>
                <a:gd name="csY6902" fmla="*/ 1068345 h 2230658"/>
                <a:gd name="csX6903" fmla="*/ 1319489 w 2109280"/>
                <a:gd name="csY6903" fmla="*/ 1066667 h 2230658"/>
                <a:gd name="csX6904" fmla="*/ 1321167 w 2109280"/>
                <a:gd name="csY6904" fmla="*/ 1066667 h 2230658"/>
                <a:gd name="csX6905" fmla="*/ 1321167 w 2109280"/>
                <a:gd name="csY6905" fmla="*/ 1064989 h 2230658"/>
                <a:gd name="csX6906" fmla="*/ 1319489 w 2109280"/>
                <a:gd name="csY6906" fmla="*/ 1064989 h 2230658"/>
                <a:gd name="csX6907" fmla="*/ 1319489 w 2109280"/>
                <a:gd name="csY6907" fmla="*/ 1056039 h 2230658"/>
                <a:gd name="csX6908" fmla="*/ 1321167 w 2109280"/>
                <a:gd name="csY6908" fmla="*/ 1056039 h 2230658"/>
                <a:gd name="csX6909" fmla="*/ 1321167 w 2109280"/>
                <a:gd name="csY6909" fmla="*/ 1048768 h 2230658"/>
                <a:gd name="csX6910" fmla="*/ 1322845 w 2109280"/>
                <a:gd name="csY6910" fmla="*/ 1048768 h 2230658"/>
                <a:gd name="csX6911" fmla="*/ 1322845 w 2109280"/>
                <a:gd name="csY6911" fmla="*/ 1050446 h 2230658"/>
                <a:gd name="csX6912" fmla="*/ 1324523 w 2109280"/>
                <a:gd name="csY6912" fmla="*/ 1048768 h 2230658"/>
                <a:gd name="csX6913" fmla="*/ 1324523 w 2109280"/>
                <a:gd name="csY6913" fmla="*/ 1047090 h 2230658"/>
                <a:gd name="csX6914" fmla="*/ 1326761 w 2109280"/>
                <a:gd name="csY6914" fmla="*/ 1047090 h 2230658"/>
                <a:gd name="csX6915" fmla="*/ 1328439 w 2109280"/>
                <a:gd name="csY6915" fmla="*/ 1048768 h 2230658"/>
                <a:gd name="csX6916" fmla="*/ 1328439 w 2109280"/>
                <a:gd name="csY6916" fmla="*/ 1050446 h 2230658"/>
                <a:gd name="csX6917" fmla="*/ 1331795 w 2109280"/>
                <a:gd name="csY6917" fmla="*/ 1050446 h 2230658"/>
                <a:gd name="csX6918" fmla="*/ 1331795 w 2109280"/>
                <a:gd name="csY6918" fmla="*/ 1048768 h 2230658"/>
                <a:gd name="csX6919" fmla="*/ 1342422 w 2109280"/>
                <a:gd name="csY6919" fmla="*/ 1048768 h 2230658"/>
                <a:gd name="csX6920" fmla="*/ 1340744 w 2109280"/>
                <a:gd name="csY6920" fmla="*/ 1044852 h 2230658"/>
                <a:gd name="csX6921" fmla="*/ 1333473 w 2109280"/>
                <a:gd name="csY6921" fmla="*/ 1043174 h 2230658"/>
                <a:gd name="csX6922" fmla="*/ 1333473 w 2109280"/>
                <a:gd name="csY6922" fmla="*/ 1036462 h 2230658"/>
                <a:gd name="csX6923" fmla="*/ 1335710 w 2109280"/>
                <a:gd name="csY6923" fmla="*/ 1034225 h 2230658"/>
                <a:gd name="csX6924" fmla="*/ 1337388 w 2109280"/>
                <a:gd name="csY6924" fmla="*/ 1036462 h 2230658"/>
                <a:gd name="csX6925" fmla="*/ 1340744 w 2109280"/>
                <a:gd name="csY6925" fmla="*/ 1036462 h 2230658"/>
                <a:gd name="csX6926" fmla="*/ 1340744 w 2109280"/>
                <a:gd name="csY6926" fmla="*/ 1034225 h 2230658"/>
                <a:gd name="csX6927" fmla="*/ 1339066 w 2109280"/>
                <a:gd name="csY6927" fmla="*/ 1034225 h 2230658"/>
                <a:gd name="csX6928" fmla="*/ 1339066 w 2109280"/>
                <a:gd name="csY6928" fmla="*/ 1030869 h 2230658"/>
                <a:gd name="csX6929" fmla="*/ 1344660 w 2109280"/>
                <a:gd name="csY6929" fmla="*/ 1030869 h 2230658"/>
                <a:gd name="csX6930" fmla="*/ 1344660 w 2109280"/>
                <a:gd name="csY6930" fmla="*/ 1029191 h 2230658"/>
                <a:gd name="csX6931" fmla="*/ 1344660 w 2109280"/>
                <a:gd name="csY6931" fmla="*/ 1030869 h 2230658"/>
                <a:gd name="csX6932" fmla="*/ 1344660 w 2109280"/>
                <a:gd name="csY6932" fmla="*/ 1029191 h 2230658"/>
                <a:gd name="csX6933" fmla="*/ 1342422 w 2109280"/>
                <a:gd name="csY6933" fmla="*/ 1027513 h 2230658"/>
                <a:gd name="csX6934" fmla="*/ 1337388 w 2109280"/>
                <a:gd name="csY6934" fmla="*/ 1027513 h 2230658"/>
                <a:gd name="csX6935" fmla="*/ 1337388 w 2109280"/>
                <a:gd name="csY6935" fmla="*/ 1025275 h 2230658"/>
                <a:gd name="csX6936" fmla="*/ 1337388 w 2109280"/>
                <a:gd name="csY6936" fmla="*/ 1025275 h 2230658"/>
                <a:gd name="csX6937" fmla="*/ 1335710 w 2109280"/>
                <a:gd name="csY6937" fmla="*/ 1020241 h 2230658"/>
                <a:gd name="csX6938" fmla="*/ 1333473 w 2109280"/>
                <a:gd name="csY6938" fmla="*/ 1020241 h 2230658"/>
                <a:gd name="csX6939" fmla="*/ 1331795 w 2109280"/>
                <a:gd name="csY6939" fmla="*/ 1021919 h 2230658"/>
                <a:gd name="csX6940" fmla="*/ 1331795 w 2109280"/>
                <a:gd name="csY6940" fmla="*/ 1023597 h 2230658"/>
                <a:gd name="csX6941" fmla="*/ 1328439 w 2109280"/>
                <a:gd name="csY6941" fmla="*/ 1023597 h 2230658"/>
                <a:gd name="csX6942" fmla="*/ 1328439 w 2109280"/>
                <a:gd name="csY6942" fmla="*/ 1018563 h 2230658"/>
                <a:gd name="csX6943" fmla="*/ 1328439 w 2109280"/>
                <a:gd name="csY6943" fmla="*/ 1018563 h 2230658"/>
                <a:gd name="csX6944" fmla="*/ 1326761 w 2109280"/>
                <a:gd name="csY6944" fmla="*/ 1012970 h 2230658"/>
                <a:gd name="csX6945" fmla="*/ 1324523 w 2109280"/>
                <a:gd name="csY6945" fmla="*/ 1012970 h 2230658"/>
                <a:gd name="csX6946" fmla="*/ 1324523 w 2109280"/>
                <a:gd name="csY6946" fmla="*/ 1009614 h 2230658"/>
                <a:gd name="csX6947" fmla="*/ 1326761 w 2109280"/>
                <a:gd name="csY6947" fmla="*/ 1009614 h 2230658"/>
                <a:gd name="csX6948" fmla="*/ 1326761 w 2109280"/>
                <a:gd name="csY6948" fmla="*/ 1007936 h 2230658"/>
                <a:gd name="csX6949" fmla="*/ 1324523 w 2109280"/>
                <a:gd name="csY6949" fmla="*/ 1005698 h 2230658"/>
                <a:gd name="csX6950" fmla="*/ 1328439 w 2109280"/>
                <a:gd name="csY6950" fmla="*/ 1004020 h 2230658"/>
                <a:gd name="csX6951" fmla="*/ 1328439 w 2109280"/>
                <a:gd name="csY6951" fmla="*/ 1002342 h 2230658"/>
                <a:gd name="csX6952" fmla="*/ 1326761 w 2109280"/>
                <a:gd name="csY6952" fmla="*/ 1000664 h 2230658"/>
                <a:gd name="csX6953" fmla="*/ 1324523 w 2109280"/>
                <a:gd name="csY6953" fmla="*/ 1000664 h 2230658"/>
                <a:gd name="csX6954" fmla="*/ 1324523 w 2109280"/>
                <a:gd name="csY6954" fmla="*/ 995071 h 2230658"/>
                <a:gd name="csX6955" fmla="*/ 1326761 w 2109280"/>
                <a:gd name="csY6955" fmla="*/ 995071 h 2230658"/>
                <a:gd name="csX6956" fmla="*/ 1326761 w 2109280"/>
                <a:gd name="csY6956" fmla="*/ 990037 h 2230658"/>
                <a:gd name="csX6957" fmla="*/ 1324523 w 2109280"/>
                <a:gd name="csY6957" fmla="*/ 990037 h 2230658"/>
                <a:gd name="csX6958" fmla="*/ 1324523 w 2109280"/>
                <a:gd name="csY6958" fmla="*/ 987799 h 2230658"/>
                <a:gd name="csX6959" fmla="*/ 1326761 w 2109280"/>
                <a:gd name="csY6959" fmla="*/ 987799 h 2230658"/>
                <a:gd name="csX6960" fmla="*/ 1326761 w 2109280"/>
                <a:gd name="csY6960" fmla="*/ 984443 h 2230658"/>
                <a:gd name="csX6961" fmla="*/ 1324523 w 2109280"/>
                <a:gd name="csY6961" fmla="*/ 981087 h 2230658"/>
                <a:gd name="csX6962" fmla="*/ 1324523 w 2109280"/>
                <a:gd name="csY6962" fmla="*/ 977172 h 2230658"/>
                <a:gd name="csX6963" fmla="*/ 1322845 w 2109280"/>
                <a:gd name="csY6963" fmla="*/ 975494 h 2230658"/>
                <a:gd name="csX6964" fmla="*/ 1322845 w 2109280"/>
                <a:gd name="csY6964" fmla="*/ 973816 h 2230658"/>
                <a:gd name="csX6965" fmla="*/ 1328439 w 2109280"/>
                <a:gd name="csY6965" fmla="*/ 973816 h 2230658"/>
                <a:gd name="csX6966" fmla="*/ 1333473 w 2109280"/>
                <a:gd name="csY6966" fmla="*/ 979409 h 2230658"/>
                <a:gd name="csX6967" fmla="*/ 1337388 w 2109280"/>
                <a:gd name="csY6967" fmla="*/ 979409 h 2230658"/>
                <a:gd name="csX6968" fmla="*/ 1339066 w 2109280"/>
                <a:gd name="csY6968" fmla="*/ 973816 h 2230658"/>
                <a:gd name="csX6969" fmla="*/ 1340744 w 2109280"/>
                <a:gd name="csY6969" fmla="*/ 973816 h 2230658"/>
                <a:gd name="csX6970" fmla="*/ 1342422 w 2109280"/>
                <a:gd name="csY6970" fmla="*/ 975494 h 2230658"/>
                <a:gd name="csX6971" fmla="*/ 1344660 w 2109280"/>
                <a:gd name="csY6971" fmla="*/ 975494 h 2230658"/>
                <a:gd name="csX6972" fmla="*/ 1344660 w 2109280"/>
                <a:gd name="csY6972" fmla="*/ 973816 h 2230658"/>
                <a:gd name="csX6973" fmla="*/ 1353050 w 2109280"/>
                <a:gd name="csY6973" fmla="*/ 973816 h 2230658"/>
                <a:gd name="csX6974" fmla="*/ 1353050 w 2109280"/>
                <a:gd name="csY6974" fmla="*/ 975494 h 2230658"/>
                <a:gd name="csX6975" fmla="*/ 1355287 w 2109280"/>
                <a:gd name="csY6975" fmla="*/ 975494 h 2230658"/>
                <a:gd name="csX6976" fmla="*/ 1356965 w 2109280"/>
                <a:gd name="csY6976" fmla="*/ 977172 h 2230658"/>
                <a:gd name="csX6977" fmla="*/ 1356965 w 2109280"/>
                <a:gd name="csY6977" fmla="*/ 977172 h 2230658"/>
                <a:gd name="csX6978" fmla="*/ 1356965 w 2109280"/>
                <a:gd name="csY6978" fmla="*/ 979409 h 2230658"/>
                <a:gd name="csX6979" fmla="*/ 1358643 w 2109280"/>
                <a:gd name="csY6979" fmla="*/ 979409 h 2230658"/>
                <a:gd name="csX6980" fmla="*/ 1358643 w 2109280"/>
                <a:gd name="csY6980" fmla="*/ 981087 h 2230658"/>
                <a:gd name="csX6981" fmla="*/ 1361999 w 2109280"/>
                <a:gd name="csY6981" fmla="*/ 981087 h 2230658"/>
                <a:gd name="csX6982" fmla="*/ 1361999 w 2109280"/>
                <a:gd name="csY6982" fmla="*/ 982765 h 2230658"/>
                <a:gd name="csX6983" fmla="*/ 1365915 w 2109280"/>
                <a:gd name="csY6983" fmla="*/ 982765 h 2230658"/>
                <a:gd name="csX6984" fmla="*/ 1367593 w 2109280"/>
                <a:gd name="csY6984" fmla="*/ 984443 h 2230658"/>
                <a:gd name="csX6985" fmla="*/ 1373186 w 2109280"/>
                <a:gd name="csY6985" fmla="*/ 984443 h 2230658"/>
                <a:gd name="csX6986" fmla="*/ 1374864 w 2109280"/>
                <a:gd name="csY6986" fmla="*/ 986121 h 2230658"/>
                <a:gd name="csX6987" fmla="*/ 1376542 w 2109280"/>
                <a:gd name="csY6987" fmla="*/ 986121 h 2230658"/>
                <a:gd name="csX6988" fmla="*/ 1376542 w 2109280"/>
                <a:gd name="csY6988" fmla="*/ 984443 h 2230658"/>
                <a:gd name="csX6989" fmla="*/ 1388848 w 2109280"/>
                <a:gd name="csY6989" fmla="*/ 984443 h 2230658"/>
                <a:gd name="csX6990" fmla="*/ 1387170 w 2109280"/>
                <a:gd name="csY6990" fmla="*/ 986121 h 2230658"/>
                <a:gd name="csX6991" fmla="*/ 1390526 w 2109280"/>
                <a:gd name="csY6991" fmla="*/ 986121 h 2230658"/>
                <a:gd name="csX6992" fmla="*/ 1394441 w 2109280"/>
                <a:gd name="csY6992" fmla="*/ 984443 h 2230658"/>
                <a:gd name="csX6993" fmla="*/ 1397797 w 2109280"/>
                <a:gd name="csY6993" fmla="*/ 987799 h 2230658"/>
                <a:gd name="csX6994" fmla="*/ 1396119 w 2109280"/>
                <a:gd name="csY6994" fmla="*/ 990037 h 2230658"/>
                <a:gd name="csX6995" fmla="*/ 1394441 w 2109280"/>
                <a:gd name="csY6995" fmla="*/ 990037 h 2230658"/>
                <a:gd name="csX6996" fmla="*/ 1394441 w 2109280"/>
                <a:gd name="csY6996" fmla="*/ 991715 h 2230658"/>
                <a:gd name="csX6997" fmla="*/ 1394441 w 2109280"/>
                <a:gd name="csY6997" fmla="*/ 991715 h 2230658"/>
                <a:gd name="csX6998" fmla="*/ 1394441 w 2109280"/>
                <a:gd name="csY6998" fmla="*/ 993393 h 2230658"/>
                <a:gd name="csX6999" fmla="*/ 1394441 w 2109280"/>
                <a:gd name="csY6999" fmla="*/ 991715 h 2230658"/>
                <a:gd name="csX7000" fmla="*/ 1394441 w 2109280"/>
                <a:gd name="csY7000" fmla="*/ 995071 h 2230658"/>
                <a:gd name="csX7001" fmla="*/ 1396119 w 2109280"/>
                <a:gd name="csY7001" fmla="*/ 995071 h 2230658"/>
                <a:gd name="csX7002" fmla="*/ 1396119 w 2109280"/>
                <a:gd name="csY7002" fmla="*/ 996749 h 2230658"/>
                <a:gd name="csX7003" fmla="*/ 1385492 w 2109280"/>
                <a:gd name="csY7003" fmla="*/ 996749 h 2230658"/>
                <a:gd name="csX7004" fmla="*/ 1387170 w 2109280"/>
                <a:gd name="csY7004" fmla="*/ 998986 h 2230658"/>
                <a:gd name="csX7005" fmla="*/ 1388848 w 2109280"/>
                <a:gd name="csY7005" fmla="*/ 998986 h 2230658"/>
                <a:gd name="csX7006" fmla="*/ 1390526 w 2109280"/>
                <a:gd name="csY7006" fmla="*/ 1000664 h 2230658"/>
                <a:gd name="csX7007" fmla="*/ 1394441 w 2109280"/>
                <a:gd name="csY7007" fmla="*/ 1000664 h 2230658"/>
                <a:gd name="csX7008" fmla="*/ 1394441 w 2109280"/>
                <a:gd name="csY7008" fmla="*/ 1002342 h 2230658"/>
                <a:gd name="csX7009" fmla="*/ 1397797 w 2109280"/>
                <a:gd name="csY7009" fmla="*/ 1002342 h 2230658"/>
                <a:gd name="csX7010" fmla="*/ 1397797 w 2109280"/>
                <a:gd name="csY7010" fmla="*/ 1004020 h 2230658"/>
                <a:gd name="csX7011" fmla="*/ 1403391 w 2109280"/>
                <a:gd name="csY7011" fmla="*/ 1005698 h 2230658"/>
                <a:gd name="csX7012" fmla="*/ 1403391 w 2109280"/>
                <a:gd name="csY7012" fmla="*/ 1009614 h 2230658"/>
                <a:gd name="csX7013" fmla="*/ 1405069 w 2109280"/>
                <a:gd name="csY7013" fmla="*/ 1009614 h 2230658"/>
                <a:gd name="csX7014" fmla="*/ 1405069 w 2109280"/>
                <a:gd name="csY7014" fmla="*/ 1012970 h 2230658"/>
                <a:gd name="csX7015" fmla="*/ 1403391 w 2109280"/>
                <a:gd name="csY7015" fmla="*/ 1012970 h 2230658"/>
                <a:gd name="csX7016" fmla="*/ 1403391 w 2109280"/>
                <a:gd name="csY7016" fmla="*/ 1016326 h 2230658"/>
                <a:gd name="csX7017" fmla="*/ 1406747 w 2109280"/>
                <a:gd name="csY7017" fmla="*/ 1016326 h 2230658"/>
                <a:gd name="csX7018" fmla="*/ 1406747 w 2109280"/>
                <a:gd name="csY7018" fmla="*/ 1014648 h 2230658"/>
                <a:gd name="csX7019" fmla="*/ 1417374 w 2109280"/>
                <a:gd name="csY7019" fmla="*/ 1014648 h 2230658"/>
                <a:gd name="csX7020" fmla="*/ 1419052 w 2109280"/>
                <a:gd name="csY7020" fmla="*/ 1018563 h 2230658"/>
                <a:gd name="csX7021" fmla="*/ 1424646 w 2109280"/>
                <a:gd name="csY7021" fmla="*/ 1018563 h 2230658"/>
                <a:gd name="csX7022" fmla="*/ 1424646 w 2109280"/>
                <a:gd name="csY7022" fmla="*/ 1021919 h 2230658"/>
                <a:gd name="csX7023" fmla="*/ 1426324 w 2109280"/>
                <a:gd name="csY7023" fmla="*/ 1023597 h 2230658"/>
                <a:gd name="csX7024" fmla="*/ 1426324 w 2109280"/>
                <a:gd name="csY7024" fmla="*/ 1025275 h 2230658"/>
                <a:gd name="csX7025" fmla="*/ 1424646 w 2109280"/>
                <a:gd name="csY7025" fmla="*/ 1025275 h 2230658"/>
                <a:gd name="csX7026" fmla="*/ 1422968 w 2109280"/>
                <a:gd name="csY7026" fmla="*/ 1027513 h 2230658"/>
                <a:gd name="csX7027" fmla="*/ 1421290 w 2109280"/>
                <a:gd name="csY7027" fmla="*/ 1027513 h 2230658"/>
                <a:gd name="csX7028" fmla="*/ 1421290 w 2109280"/>
                <a:gd name="csY7028" fmla="*/ 1030869 h 2230658"/>
                <a:gd name="csX7029" fmla="*/ 1415696 w 2109280"/>
                <a:gd name="csY7029" fmla="*/ 1032547 h 2230658"/>
                <a:gd name="csX7030" fmla="*/ 1415696 w 2109280"/>
                <a:gd name="csY7030" fmla="*/ 1038140 h 2230658"/>
                <a:gd name="csX7031" fmla="*/ 1417374 w 2109280"/>
                <a:gd name="csY7031" fmla="*/ 1038140 h 2230658"/>
                <a:gd name="csX7032" fmla="*/ 1417374 w 2109280"/>
                <a:gd name="csY7032" fmla="*/ 1041496 h 2230658"/>
                <a:gd name="csX7033" fmla="*/ 1419052 w 2109280"/>
                <a:gd name="csY7033" fmla="*/ 1041496 h 2230658"/>
                <a:gd name="csX7034" fmla="*/ 1419052 w 2109280"/>
                <a:gd name="csY7034" fmla="*/ 1043174 h 2230658"/>
                <a:gd name="csX7035" fmla="*/ 1421290 w 2109280"/>
                <a:gd name="csY7035" fmla="*/ 1043174 h 2230658"/>
                <a:gd name="csX7036" fmla="*/ 1421290 w 2109280"/>
                <a:gd name="csY7036" fmla="*/ 1041496 h 2230658"/>
                <a:gd name="csX7037" fmla="*/ 1424646 w 2109280"/>
                <a:gd name="csY7037" fmla="*/ 1041496 h 2230658"/>
                <a:gd name="csX7038" fmla="*/ 1424646 w 2109280"/>
                <a:gd name="csY7038" fmla="*/ 1043174 h 2230658"/>
                <a:gd name="csX7039" fmla="*/ 1426324 w 2109280"/>
                <a:gd name="csY7039" fmla="*/ 1043174 h 2230658"/>
                <a:gd name="csX7040" fmla="*/ 1428002 w 2109280"/>
                <a:gd name="csY7040" fmla="*/ 1047090 h 2230658"/>
                <a:gd name="csX7041" fmla="*/ 1426324 w 2109280"/>
                <a:gd name="csY7041" fmla="*/ 1048768 h 2230658"/>
                <a:gd name="csX7042" fmla="*/ 1426324 w 2109280"/>
                <a:gd name="csY7042" fmla="*/ 1048768 h 2230658"/>
                <a:gd name="csX7043" fmla="*/ 1426324 w 2109280"/>
                <a:gd name="csY7043" fmla="*/ 1057717 h 2230658"/>
                <a:gd name="csX7044" fmla="*/ 1424646 w 2109280"/>
                <a:gd name="csY7044" fmla="*/ 1057717 h 2230658"/>
                <a:gd name="csX7045" fmla="*/ 1424646 w 2109280"/>
                <a:gd name="csY7045" fmla="*/ 1059395 h 2230658"/>
                <a:gd name="csX7046" fmla="*/ 1422968 w 2109280"/>
                <a:gd name="csY7046" fmla="*/ 1059395 h 2230658"/>
                <a:gd name="csX7047" fmla="*/ 1422968 w 2109280"/>
                <a:gd name="csY7047" fmla="*/ 1061073 h 2230658"/>
                <a:gd name="csX7048" fmla="*/ 1417374 w 2109280"/>
                <a:gd name="csY7048" fmla="*/ 1062751 h 2230658"/>
                <a:gd name="csX7049" fmla="*/ 1417374 w 2109280"/>
                <a:gd name="csY7049" fmla="*/ 1064989 h 2230658"/>
                <a:gd name="csX7050" fmla="*/ 1414018 w 2109280"/>
                <a:gd name="csY7050" fmla="*/ 1064989 h 2230658"/>
                <a:gd name="csX7051" fmla="*/ 1414018 w 2109280"/>
                <a:gd name="csY7051" fmla="*/ 1066667 h 2230658"/>
                <a:gd name="csX7052" fmla="*/ 1412340 w 2109280"/>
                <a:gd name="csY7052" fmla="*/ 1068345 h 2230658"/>
                <a:gd name="csX7053" fmla="*/ 1410103 w 2109280"/>
                <a:gd name="csY7053" fmla="*/ 1068345 h 2230658"/>
                <a:gd name="csX7054" fmla="*/ 1410103 w 2109280"/>
                <a:gd name="csY7054" fmla="*/ 1070023 h 2230658"/>
                <a:gd name="csX7055" fmla="*/ 1408425 w 2109280"/>
                <a:gd name="csY7055" fmla="*/ 1070023 h 2230658"/>
                <a:gd name="csX7056" fmla="*/ 1408425 w 2109280"/>
                <a:gd name="csY7056" fmla="*/ 1066667 h 2230658"/>
                <a:gd name="csX7057" fmla="*/ 1408425 w 2109280"/>
                <a:gd name="csY7057" fmla="*/ 1066667 h 2230658"/>
                <a:gd name="csX7058" fmla="*/ 1406747 w 2109280"/>
                <a:gd name="csY7058" fmla="*/ 1064989 h 2230658"/>
                <a:gd name="csX7059" fmla="*/ 1403391 w 2109280"/>
                <a:gd name="csY7059" fmla="*/ 1064989 h 2230658"/>
                <a:gd name="csX7060" fmla="*/ 1403391 w 2109280"/>
                <a:gd name="csY7060" fmla="*/ 1068345 h 2230658"/>
                <a:gd name="csX7061" fmla="*/ 1399475 w 2109280"/>
                <a:gd name="csY7061" fmla="*/ 1066667 h 2230658"/>
                <a:gd name="csX7062" fmla="*/ 1397797 w 2109280"/>
                <a:gd name="csY7062" fmla="*/ 1066667 h 2230658"/>
                <a:gd name="csX7063" fmla="*/ 1396119 w 2109280"/>
                <a:gd name="csY7063" fmla="*/ 1064989 h 2230658"/>
                <a:gd name="csX7064" fmla="*/ 1394441 w 2109280"/>
                <a:gd name="csY7064" fmla="*/ 1064989 h 2230658"/>
                <a:gd name="csX7065" fmla="*/ 1394441 w 2109280"/>
                <a:gd name="csY7065" fmla="*/ 1068345 h 2230658"/>
                <a:gd name="csX7066" fmla="*/ 1392763 w 2109280"/>
                <a:gd name="csY7066" fmla="*/ 1068345 h 2230658"/>
                <a:gd name="csX7067" fmla="*/ 1392763 w 2109280"/>
                <a:gd name="csY7067" fmla="*/ 1071701 h 2230658"/>
                <a:gd name="csX7068" fmla="*/ 1397797 w 2109280"/>
                <a:gd name="csY7068" fmla="*/ 1071701 h 2230658"/>
                <a:gd name="csX7069" fmla="*/ 1397797 w 2109280"/>
                <a:gd name="csY7069" fmla="*/ 1073379 h 2230658"/>
                <a:gd name="csX7070" fmla="*/ 1405069 w 2109280"/>
                <a:gd name="csY7070" fmla="*/ 1073379 h 2230658"/>
                <a:gd name="csX7071" fmla="*/ 1405069 w 2109280"/>
                <a:gd name="csY7071" fmla="*/ 1075616 h 2230658"/>
                <a:gd name="csX7072" fmla="*/ 1408425 w 2109280"/>
                <a:gd name="csY7072" fmla="*/ 1075616 h 2230658"/>
                <a:gd name="csX7073" fmla="*/ 1408425 w 2109280"/>
                <a:gd name="csY7073" fmla="*/ 1078972 h 2230658"/>
                <a:gd name="csX7074" fmla="*/ 1403391 w 2109280"/>
                <a:gd name="csY7074" fmla="*/ 1078972 h 2230658"/>
                <a:gd name="csX7075" fmla="*/ 1403391 w 2109280"/>
                <a:gd name="csY7075" fmla="*/ 1084566 h 2230658"/>
                <a:gd name="csX7076" fmla="*/ 1401713 w 2109280"/>
                <a:gd name="csY7076" fmla="*/ 1084566 h 2230658"/>
                <a:gd name="csX7077" fmla="*/ 1401713 w 2109280"/>
                <a:gd name="csY7077" fmla="*/ 1086244 h 2230658"/>
                <a:gd name="csX7078" fmla="*/ 1399475 w 2109280"/>
                <a:gd name="csY7078" fmla="*/ 1086244 h 2230658"/>
                <a:gd name="csX7079" fmla="*/ 1399475 w 2109280"/>
                <a:gd name="csY7079" fmla="*/ 1087922 h 2230658"/>
                <a:gd name="csX7080" fmla="*/ 1405069 w 2109280"/>
                <a:gd name="csY7080" fmla="*/ 1087922 h 2230658"/>
                <a:gd name="csX7081" fmla="*/ 1406747 w 2109280"/>
                <a:gd name="csY7081" fmla="*/ 1086244 h 2230658"/>
                <a:gd name="csX7082" fmla="*/ 1408425 w 2109280"/>
                <a:gd name="csY7082" fmla="*/ 1086244 h 2230658"/>
                <a:gd name="csX7083" fmla="*/ 1408425 w 2109280"/>
                <a:gd name="csY7083" fmla="*/ 1091278 h 2230658"/>
                <a:gd name="csX7084" fmla="*/ 1405069 w 2109280"/>
                <a:gd name="csY7084" fmla="*/ 1091278 h 2230658"/>
                <a:gd name="csX7085" fmla="*/ 1406747 w 2109280"/>
                <a:gd name="csY7085" fmla="*/ 1091278 h 2230658"/>
                <a:gd name="csX7086" fmla="*/ 1405069 w 2109280"/>
                <a:gd name="csY7086" fmla="*/ 1091278 h 2230658"/>
                <a:gd name="csX7087" fmla="*/ 1405069 w 2109280"/>
                <a:gd name="csY7087" fmla="*/ 1101905 h 2230658"/>
                <a:gd name="csX7088" fmla="*/ 1405069 w 2109280"/>
                <a:gd name="csY7088" fmla="*/ 1101905 h 2230658"/>
                <a:gd name="csX7089" fmla="*/ 1406747 w 2109280"/>
                <a:gd name="csY7089" fmla="*/ 1104143 h 2230658"/>
                <a:gd name="csX7090" fmla="*/ 1408425 w 2109280"/>
                <a:gd name="csY7090" fmla="*/ 1104143 h 2230658"/>
                <a:gd name="csX7091" fmla="*/ 1408425 w 2109280"/>
                <a:gd name="csY7091" fmla="*/ 1105821 h 2230658"/>
                <a:gd name="csX7092" fmla="*/ 1410103 w 2109280"/>
                <a:gd name="csY7092" fmla="*/ 1107499 h 2230658"/>
                <a:gd name="csX7093" fmla="*/ 1410103 w 2109280"/>
                <a:gd name="csY7093" fmla="*/ 1109177 h 2230658"/>
                <a:gd name="csX7094" fmla="*/ 1412340 w 2109280"/>
                <a:gd name="csY7094" fmla="*/ 1109177 h 2230658"/>
                <a:gd name="csX7095" fmla="*/ 1412340 w 2109280"/>
                <a:gd name="csY7095" fmla="*/ 1113092 h 2230658"/>
                <a:gd name="csX7096" fmla="*/ 1414018 w 2109280"/>
                <a:gd name="csY7096" fmla="*/ 1113092 h 2230658"/>
                <a:gd name="csX7097" fmla="*/ 1417374 w 2109280"/>
                <a:gd name="csY7097" fmla="*/ 1116448 h 2230658"/>
                <a:gd name="csX7098" fmla="*/ 1417374 w 2109280"/>
                <a:gd name="csY7098" fmla="*/ 1119804 h 2230658"/>
                <a:gd name="csX7099" fmla="*/ 1421290 w 2109280"/>
                <a:gd name="csY7099" fmla="*/ 1119804 h 2230658"/>
                <a:gd name="csX7100" fmla="*/ 1421290 w 2109280"/>
                <a:gd name="csY7100" fmla="*/ 1122042 h 2230658"/>
                <a:gd name="csX7101" fmla="*/ 1422968 w 2109280"/>
                <a:gd name="csY7101" fmla="*/ 1122042 h 2230658"/>
                <a:gd name="csX7102" fmla="*/ 1422968 w 2109280"/>
                <a:gd name="csY7102" fmla="*/ 1125398 h 2230658"/>
                <a:gd name="csX7103" fmla="*/ 1424646 w 2109280"/>
                <a:gd name="csY7103" fmla="*/ 1125398 h 2230658"/>
                <a:gd name="csX7104" fmla="*/ 1424646 w 2109280"/>
                <a:gd name="csY7104" fmla="*/ 1127076 h 2230658"/>
                <a:gd name="csX7105" fmla="*/ 1426324 w 2109280"/>
                <a:gd name="csY7105" fmla="*/ 1127076 h 2230658"/>
                <a:gd name="csX7106" fmla="*/ 1426324 w 2109280"/>
                <a:gd name="csY7106" fmla="*/ 1130432 h 2230658"/>
                <a:gd name="csX7107" fmla="*/ 1428002 w 2109280"/>
                <a:gd name="csY7107" fmla="*/ 1130432 h 2230658"/>
                <a:gd name="csX7108" fmla="*/ 1428002 w 2109280"/>
                <a:gd name="csY7108" fmla="*/ 1132669 h 2230658"/>
                <a:gd name="csX7109" fmla="*/ 1426324 w 2109280"/>
                <a:gd name="csY7109" fmla="*/ 1132669 h 2230658"/>
                <a:gd name="csX7110" fmla="*/ 1426324 w 2109280"/>
                <a:gd name="csY7110" fmla="*/ 1139381 h 2230658"/>
                <a:gd name="csX7111" fmla="*/ 1424646 w 2109280"/>
                <a:gd name="csY7111" fmla="*/ 1139381 h 2230658"/>
                <a:gd name="csX7112" fmla="*/ 1424646 w 2109280"/>
                <a:gd name="csY7112" fmla="*/ 1148331 h 2230658"/>
                <a:gd name="csX7113" fmla="*/ 1422968 w 2109280"/>
                <a:gd name="csY7113" fmla="*/ 1148331 h 2230658"/>
                <a:gd name="csX7114" fmla="*/ 1422968 w 2109280"/>
                <a:gd name="csY7114" fmla="*/ 1155602 h 2230658"/>
                <a:gd name="csX7115" fmla="*/ 1421290 w 2109280"/>
                <a:gd name="csY7115" fmla="*/ 1155602 h 2230658"/>
                <a:gd name="csX7116" fmla="*/ 1421290 w 2109280"/>
                <a:gd name="csY7116" fmla="*/ 1161196 h 2230658"/>
                <a:gd name="csX7117" fmla="*/ 1410103 w 2109280"/>
                <a:gd name="csY7117" fmla="*/ 1161196 h 2230658"/>
                <a:gd name="csX7118" fmla="*/ 1410103 w 2109280"/>
                <a:gd name="csY7118" fmla="*/ 1162874 h 2230658"/>
                <a:gd name="csX7119" fmla="*/ 1408425 w 2109280"/>
                <a:gd name="csY7119" fmla="*/ 1162874 h 2230658"/>
                <a:gd name="csX7120" fmla="*/ 1408425 w 2109280"/>
                <a:gd name="csY7120" fmla="*/ 1167908 h 2230658"/>
                <a:gd name="csX7121" fmla="*/ 1406747 w 2109280"/>
                <a:gd name="csY7121" fmla="*/ 1167908 h 2230658"/>
                <a:gd name="csX7122" fmla="*/ 1406747 w 2109280"/>
                <a:gd name="csY7122" fmla="*/ 1170145 h 2230658"/>
                <a:gd name="csX7123" fmla="*/ 1406747 w 2109280"/>
                <a:gd name="csY7123" fmla="*/ 1170145 h 2230658"/>
                <a:gd name="csX7124" fmla="*/ 1406747 w 2109280"/>
                <a:gd name="csY7124" fmla="*/ 1171823 h 2230658"/>
                <a:gd name="csX7125" fmla="*/ 1405069 w 2109280"/>
                <a:gd name="csY7125" fmla="*/ 1171823 h 2230658"/>
                <a:gd name="csX7126" fmla="*/ 1405069 w 2109280"/>
                <a:gd name="csY7126" fmla="*/ 1176857 h 2230658"/>
                <a:gd name="csX7127" fmla="*/ 1401713 w 2109280"/>
                <a:gd name="csY7127" fmla="*/ 1176857 h 2230658"/>
                <a:gd name="csX7128" fmla="*/ 1401713 w 2109280"/>
                <a:gd name="csY7128" fmla="*/ 1175179 h 2230658"/>
                <a:gd name="csX7129" fmla="*/ 1399475 w 2109280"/>
                <a:gd name="csY7129" fmla="*/ 1175179 h 2230658"/>
                <a:gd name="csX7130" fmla="*/ 1399475 w 2109280"/>
                <a:gd name="csY7130" fmla="*/ 1179095 h 2230658"/>
                <a:gd name="csX7131" fmla="*/ 1397797 w 2109280"/>
                <a:gd name="csY7131" fmla="*/ 1179095 h 2230658"/>
                <a:gd name="csX7132" fmla="*/ 1397797 w 2109280"/>
                <a:gd name="csY7132" fmla="*/ 1180773 h 2230658"/>
                <a:gd name="csX7133" fmla="*/ 1396119 w 2109280"/>
                <a:gd name="csY7133" fmla="*/ 1180773 h 2230658"/>
                <a:gd name="csX7134" fmla="*/ 1396119 w 2109280"/>
                <a:gd name="csY7134" fmla="*/ 1182451 h 2230658"/>
                <a:gd name="csX7135" fmla="*/ 1394441 w 2109280"/>
                <a:gd name="csY7135" fmla="*/ 1182451 h 2230658"/>
                <a:gd name="csX7136" fmla="*/ 1394441 w 2109280"/>
                <a:gd name="csY7136" fmla="*/ 1185807 h 2230658"/>
                <a:gd name="csX7137" fmla="*/ 1387170 w 2109280"/>
                <a:gd name="csY7137" fmla="*/ 1185807 h 2230658"/>
                <a:gd name="csX7138" fmla="*/ 1387170 w 2109280"/>
                <a:gd name="csY7138" fmla="*/ 1187485 h 2230658"/>
                <a:gd name="csX7139" fmla="*/ 1385492 w 2109280"/>
                <a:gd name="csY7139" fmla="*/ 1187485 h 2230658"/>
                <a:gd name="csX7140" fmla="*/ 1385492 w 2109280"/>
                <a:gd name="csY7140" fmla="*/ 1191400 h 2230658"/>
                <a:gd name="csX7141" fmla="*/ 1383814 w 2109280"/>
                <a:gd name="csY7141" fmla="*/ 1191400 h 2230658"/>
                <a:gd name="csX7142" fmla="*/ 1383814 w 2109280"/>
                <a:gd name="csY7142" fmla="*/ 1193078 h 2230658"/>
                <a:gd name="csX7143" fmla="*/ 1379898 w 2109280"/>
                <a:gd name="csY7143" fmla="*/ 1193078 h 2230658"/>
                <a:gd name="csX7144" fmla="*/ 1379898 w 2109280"/>
                <a:gd name="csY7144" fmla="*/ 1196434 h 2230658"/>
                <a:gd name="csX7145" fmla="*/ 1376542 w 2109280"/>
                <a:gd name="csY7145" fmla="*/ 1196434 h 2230658"/>
                <a:gd name="csX7146" fmla="*/ 1376542 w 2109280"/>
                <a:gd name="csY7146" fmla="*/ 1198672 h 2230658"/>
                <a:gd name="csX7147" fmla="*/ 1373186 w 2109280"/>
                <a:gd name="csY7147" fmla="*/ 1198672 h 2230658"/>
                <a:gd name="csX7148" fmla="*/ 1373186 w 2109280"/>
                <a:gd name="csY7148" fmla="*/ 1200350 h 2230658"/>
                <a:gd name="csX7149" fmla="*/ 1370949 w 2109280"/>
                <a:gd name="csY7149" fmla="*/ 1200350 h 2230658"/>
                <a:gd name="csX7150" fmla="*/ 1370949 w 2109280"/>
                <a:gd name="csY7150" fmla="*/ 1198672 h 2230658"/>
                <a:gd name="csX7151" fmla="*/ 1369271 w 2109280"/>
                <a:gd name="csY7151" fmla="*/ 1198672 h 2230658"/>
                <a:gd name="csX7152" fmla="*/ 1369271 w 2109280"/>
                <a:gd name="csY7152" fmla="*/ 1187485 h 2230658"/>
                <a:gd name="csX7153" fmla="*/ 1364237 w 2109280"/>
                <a:gd name="csY7153" fmla="*/ 1187485 h 2230658"/>
                <a:gd name="csX7154" fmla="*/ 1364237 w 2109280"/>
                <a:gd name="csY7154" fmla="*/ 1185807 h 2230658"/>
                <a:gd name="csX7155" fmla="*/ 1361999 w 2109280"/>
                <a:gd name="csY7155" fmla="*/ 1185807 h 2230658"/>
                <a:gd name="csX7156" fmla="*/ 1361999 w 2109280"/>
                <a:gd name="csY7156" fmla="*/ 1182451 h 2230658"/>
                <a:gd name="csX7157" fmla="*/ 1356965 w 2109280"/>
                <a:gd name="csY7157" fmla="*/ 1182451 h 2230658"/>
                <a:gd name="csX7158" fmla="*/ 1356965 w 2109280"/>
                <a:gd name="csY7158" fmla="*/ 1185807 h 2230658"/>
                <a:gd name="csX7159" fmla="*/ 1358643 w 2109280"/>
                <a:gd name="csY7159" fmla="*/ 1185807 h 2230658"/>
                <a:gd name="csX7160" fmla="*/ 1358643 w 2109280"/>
                <a:gd name="csY7160" fmla="*/ 1187485 h 2230658"/>
                <a:gd name="csX7161" fmla="*/ 1360321 w 2109280"/>
                <a:gd name="csY7161" fmla="*/ 1187485 h 2230658"/>
                <a:gd name="csX7162" fmla="*/ 1360321 w 2109280"/>
                <a:gd name="csY7162" fmla="*/ 1189722 h 2230658"/>
                <a:gd name="csX7163" fmla="*/ 1361999 w 2109280"/>
                <a:gd name="csY7163" fmla="*/ 1189722 h 2230658"/>
                <a:gd name="csX7164" fmla="*/ 1361999 w 2109280"/>
                <a:gd name="csY7164" fmla="*/ 1193078 h 2230658"/>
                <a:gd name="csX7165" fmla="*/ 1364237 w 2109280"/>
                <a:gd name="csY7165" fmla="*/ 1193078 h 2230658"/>
                <a:gd name="csX7166" fmla="*/ 1364237 w 2109280"/>
                <a:gd name="csY7166" fmla="*/ 1202028 h 2230658"/>
                <a:gd name="csX7167" fmla="*/ 1367593 w 2109280"/>
                <a:gd name="csY7167" fmla="*/ 1202028 h 2230658"/>
                <a:gd name="csX7168" fmla="*/ 1367593 w 2109280"/>
                <a:gd name="csY7168" fmla="*/ 1203706 h 2230658"/>
                <a:gd name="csX7169" fmla="*/ 1367593 w 2109280"/>
                <a:gd name="csY7169" fmla="*/ 1203706 h 2230658"/>
                <a:gd name="csX7170" fmla="*/ 1369271 w 2109280"/>
                <a:gd name="csY7170" fmla="*/ 1209299 h 2230658"/>
                <a:gd name="csX7171" fmla="*/ 1361999 w 2109280"/>
                <a:gd name="csY7171" fmla="*/ 1209299 h 2230658"/>
                <a:gd name="csX7172" fmla="*/ 1361999 w 2109280"/>
                <a:gd name="csY7172" fmla="*/ 1205384 h 2230658"/>
                <a:gd name="csX7173" fmla="*/ 1358643 w 2109280"/>
                <a:gd name="csY7173" fmla="*/ 1205384 h 2230658"/>
                <a:gd name="csX7174" fmla="*/ 1358643 w 2109280"/>
                <a:gd name="csY7174" fmla="*/ 1203706 h 2230658"/>
                <a:gd name="csX7175" fmla="*/ 1356965 w 2109280"/>
                <a:gd name="csY7175" fmla="*/ 1203706 h 2230658"/>
                <a:gd name="csX7176" fmla="*/ 1356965 w 2109280"/>
                <a:gd name="csY7176" fmla="*/ 1202028 h 2230658"/>
                <a:gd name="csX7177" fmla="*/ 1353050 w 2109280"/>
                <a:gd name="csY7177" fmla="*/ 1202028 h 2230658"/>
                <a:gd name="csX7178" fmla="*/ 1353050 w 2109280"/>
                <a:gd name="csY7178" fmla="*/ 1203706 h 2230658"/>
                <a:gd name="csX7179" fmla="*/ 1351372 w 2109280"/>
                <a:gd name="csY7179" fmla="*/ 1205384 h 2230658"/>
                <a:gd name="csX7180" fmla="*/ 1351372 w 2109280"/>
                <a:gd name="csY7180" fmla="*/ 1210977 h 2230658"/>
                <a:gd name="csX7181" fmla="*/ 1349694 w 2109280"/>
                <a:gd name="csY7181" fmla="*/ 1210977 h 2230658"/>
                <a:gd name="csX7182" fmla="*/ 1349694 w 2109280"/>
                <a:gd name="csY7182" fmla="*/ 1209299 h 2230658"/>
                <a:gd name="csX7183" fmla="*/ 1348016 w 2109280"/>
                <a:gd name="csY7183" fmla="*/ 1209299 h 2230658"/>
                <a:gd name="csX7184" fmla="*/ 1346338 w 2109280"/>
                <a:gd name="csY7184" fmla="*/ 1205384 h 2230658"/>
                <a:gd name="csX7185" fmla="*/ 1346338 w 2109280"/>
                <a:gd name="csY7185" fmla="*/ 1207621 h 2230658"/>
                <a:gd name="csX7186" fmla="*/ 1346338 w 2109280"/>
                <a:gd name="csY7186" fmla="*/ 1205384 h 2230658"/>
                <a:gd name="csX7187" fmla="*/ 1344660 w 2109280"/>
                <a:gd name="csY7187" fmla="*/ 1205384 h 2230658"/>
                <a:gd name="csX7188" fmla="*/ 1344660 w 2109280"/>
                <a:gd name="csY7188" fmla="*/ 1207621 h 2230658"/>
                <a:gd name="csX7189" fmla="*/ 1342422 w 2109280"/>
                <a:gd name="csY7189" fmla="*/ 1207621 h 2230658"/>
                <a:gd name="csX7190" fmla="*/ 1342422 w 2109280"/>
                <a:gd name="csY7190" fmla="*/ 1205384 h 2230658"/>
                <a:gd name="csX7191" fmla="*/ 1337388 w 2109280"/>
                <a:gd name="csY7191" fmla="*/ 1205384 h 2230658"/>
                <a:gd name="csX7192" fmla="*/ 1337388 w 2109280"/>
                <a:gd name="csY7192" fmla="*/ 1203706 h 2230658"/>
                <a:gd name="csX7193" fmla="*/ 1331795 w 2109280"/>
                <a:gd name="csY7193" fmla="*/ 1203706 h 2230658"/>
                <a:gd name="csX7194" fmla="*/ 1331795 w 2109280"/>
                <a:gd name="csY7194" fmla="*/ 1202028 h 2230658"/>
                <a:gd name="csX7195" fmla="*/ 1330117 w 2109280"/>
                <a:gd name="csY7195" fmla="*/ 1202028 h 2230658"/>
                <a:gd name="csX7196" fmla="*/ 1328439 w 2109280"/>
                <a:gd name="csY7196" fmla="*/ 1196434 h 2230658"/>
                <a:gd name="csX7197" fmla="*/ 1328439 w 2109280"/>
                <a:gd name="csY7197" fmla="*/ 1187485 h 2230658"/>
                <a:gd name="csX7198" fmla="*/ 1326761 w 2109280"/>
                <a:gd name="csY7198" fmla="*/ 1187485 h 2230658"/>
                <a:gd name="csX7199" fmla="*/ 1326761 w 2109280"/>
                <a:gd name="csY7199" fmla="*/ 1185807 h 2230658"/>
                <a:gd name="csX7200" fmla="*/ 1312218 w 2109280"/>
                <a:gd name="csY7200" fmla="*/ 1189722 h 2230658"/>
                <a:gd name="csX7201" fmla="*/ 1307184 w 2109280"/>
                <a:gd name="csY7201" fmla="*/ 1189722 h 2230658"/>
                <a:gd name="csX7202" fmla="*/ 1307184 w 2109280"/>
                <a:gd name="csY7202" fmla="*/ 1187485 h 2230658"/>
                <a:gd name="csX7203" fmla="*/ 1294319 w 2109280"/>
                <a:gd name="csY7203" fmla="*/ 1187485 h 2230658"/>
                <a:gd name="csX7204" fmla="*/ 1295997 w 2109280"/>
                <a:gd name="csY7204" fmla="*/ 1191400 h 2230658"/>
                <a:gd name="csX7205" fmla="*/ 1294319 w 2109280"/>
                <a:gd name="csY7205" fmla="*/ 1193078 h 2230658"/>
                <a:gd name="csX7206" fmla="*/ 1294319 w 2109280"/>
                <a:gd name="csY7206" fmla="*/ 1194756 h 2230658"/>
                <a:gd name="csX7207" fmla="*/ 1295997 w 2109280"/>
                <a:gd name="csY7207" fmla="*/ 1196434 h 2230658"/>
                <a:gd name="csX7208" fmla="*/ 1295997 w 2109280"/>
                <a:gd name="csY7208" fmla="*/ 1198672 h 2230658"/>
                <a:gd name="csX7209" fmla="*/ 1298234 w 2109280"/>
                <a:gd name="csY7209" fmla="*/ 1200350 h 2230658"/>
                <a:gd name="csX7210" fmla="*/ 1298234 w 2109280"/>
                <a:gd name="csY7210" fmla="*/ 1202028 h 2230658"/>
                <a:gd name="csX7211" fmla="*/ 1304946 w 2109280"/>
                <a:gd name="csY7211" fmla="*/ 1202028 h 2230658"/>
                <a:gd name="csX7212" fmla="*/ 1304946 w 2109280"/>
                <a:gd name="csY7212" fmla="*/ 1203706 h 2230658"/>
                <a:gd name="csX7213" fmla="*/ 1307184 w 2109280"/>
                <a:gd name="csY7213" fmla="*/ 1203706 h 2230658"/>
                <a:gd name="csX7214" fmla="*/ 1308862 w 2109280"/>
                <a:gd name="csY7214" fmla="*/ 1205384 h 2230658"/>
                <a:gd name="csX7215" fmla="*/ 1310540 w 2109280"/>
                <a:gd name="csY7215" fmla="*/ 1205384 h 2230658"/>
                <a:gd name="csX7216" fmla="*/ 1310540 w 2109280"/>
                <a:gd name="csY7216" fmla="*/ 1207621 h 2230658"/>
                <a:gd name="csX7217" fmla="*/ 1313896 w 2109280"/>
                <a:gd name="csY7217" fmla="*/ 1207621 h 2230658"/>
                <a:gd name="csX7218" fmla="*/ 1313896 w 2109280"/>
                <a:gd name="csY7218" fmla="*/ 1218249 h 2230658"/>
                <a:gd name="csX7219" fmla="*/ 1312218 w 2109280"/>
                <a:gd name="csY7219" fmla="*/ 1219927 h 2230658"/>
                <a:gd name="csX7220" fmla="*/ 1310540 w 2109280"/>
                <a:gd name="csY7220" fmla="*/ 1219927 h 2230658"/>
                <a:gd name="csX7221" fmla="*/ 1310540 w 2109280"/>
                <a:gd name="csY7221" fmla="*/ 1221605 h 2230658"/>
                <a:gd name="csX7222" fmla="*/ 1308862 w 2109280"/>
                <a:gd name="csY7222" fmla="*/ 1221605 h 2230658"/>
                <a:gd name="csX7223" fmla="*/ 1308862 w 2109280"/>
                <a:gd name="csY7223" fmla="*/ 1223283 h 2230658"/>
                <a:gd name="csX7224" fmla="*/ 1304946 w 2109280"/>
                <a:gd name="csY7224" fmla="*/ 1223283 h 2230658"/>
                <a:gd name="csX7225" fmla="*/ 1304946 w 2109280"/>
                <a:gd name="csY7225" fmla="*/ 1224961 h 2230658"/>
                <a:gd name="csX7226" fmla="*/ 1303268 w 2109280"/>
                <a:gd name="csY7226" fmla="*/ 1224961 h 2230658"/>
                <a:gd name="csX7227" fmla="*/ 1303268 w 2109280"/>
                <a:gd name="csY7227" fmla="*/ 1228876 h 2230658"/>
                <a:gd name="csX7228" fmla="*/ 1301590 w 2109280"/>
                <a:gd name="csY7228" fmla="*/ 1228876 h 2230658"/>
                <a:gd name="csX7229" fmla="*/ 1301590 w 2109280"/>
                <a:gd name="csY7229" fmla="*/ 1237826 h 2230658"/>
                <a:gd name="csX7230" fmla="*/ 1299912 w 2109280"/>
                <a:gd name="csY7230" fmla="*/ 1237826 h 2230658"/>
                <a:gd name="csX7231" fmla="*/ 1299912 w 2109280"/>
                <a:gd name="csY7231" fmla="*/ 1239504 h 2230658"/>
                <a:gd name="csX7232" fmla="*/ 1295997 w 2109280"/>
                <a:gd name="csY7232" fmla="*/ 1239504 h 2230658"/>
                <a:gd name="csX7233" fmla="*/ 1295997 w 2109280"/>
                <a:gd name="csY7233" fmla="*/ 1242860 h 2230658"/>
                <a:gd name="csX7234" fmla="*/ 1294319 w 2109280"/>
                <a:gd name="csY7234" fmla="*/ 1242860 h 2230658"/>
                <a:gd name="csX7235" fmla="*/ 1294319 w 2109280"/>
                <a:gd name="csY7235" fmla="*/ 1244538 h 2230658"/>
                <a:gd name="csX7236" fmla="*/ 1290963 w 2109280"/>
                <a:gd name="csY7236" fmla="*/ 1244538 h 2230658"/>
                <a:gd name="csX7237" fmla="*/ 1290963 w 2109280"/>
                <a:gd name="csY7237" fmla="*/ 1246775 h 2230658"/>
                <a:gd name="csX7238" fmla="*/ 1289285 w 2109280"/>
                <a:gd name="csY7238" fmla="*/ 1246775 h 2230658"/>
                <a:gd name="csX7239" fmla="*/ 1289285 w 2109280"/>
                <a:gd name="csY7239" fmla="*/ 1250131 h 2230658"/>
                <a:gd name="csX7240" fmla="*/ 1287607 w 2109280"/>
                <a:gd name="csY7240" fmla="*/ 1250131 h 2230658"/>
                <a:gd name="csX7241" fmla="*/ 1287607 w 2109280"/>
                <a:gd name="csY7241" fmla="*/ 1255724 h 2230658"/>
                <a:gd name="csX7242" fmla="*/ 1285369 w 2109280"/>
                <a:gd name="csY7242" fmla="*/ 1255724 h 2230658"/>
                <a:gd name="csX7243" fmla="*/ 1285369 w 2109280"/>
                <a:gd name="csY7243" fmla="*/ 1257402 h 2230658"/>
                <a:gd name="csX7244" fmla="*/ 1282013 w 2109280"/>
                <a:gd name="csY7244" fmla="*/ 1257402 h 2230658"/>
                <a:gd name="csX7245" fmla="*/ 1282013 w 2109280"/>
                <a:gd name="csY7245" fmla="*/ 1259081 h 2230658"/>
                <a:gd name="csX7246" fmla="*/ 1267470 w 2109280"/>
                <a:gd name="csY7246" fmla="*/ 1259081 h 2230658"/>
                <a:gd name="csX7247" fmla="*/ 1265792 w 2109280"/>
                <a:gd name="csY7247" fmla="*/ 1257402 h 2230658"/>
                <a:gd name="csX7248" fmla="*/ 1262436 w 2109280"/>
                <a:gd name="csY7248" fmla="*/ 1257402 h 2230658"/>
                <a:gd name="csX7249" fmla="*/ 1262436 w 2109280"/>
                <a:gd name="csY7249" fmla="*/ 1255724 h 2230658"/>
                <a:gd name="csX7250" fmla="*/ 1260758 w 2109280"/>
                <a:gd name="csY7250" fmla="*/ 1255724 h 2230658"/>
                <a:gd name="csX7251" fmla="*/ 1260758 w 2109280"/>
                <a:gd name="csY7251" fmla="*/ 1251809 h 2230658"/>
                <a:gd name="csX7252" fmla="*/ 1256843 w 2109280"/>
                <a:gd name="csY7252" fmla="*/ 1250131 h 2230658"/>
                <a:gd name="csX7253" fmla="*/ 1256843 w 2109280"/>
                <a:gd name="csY7253" fmla="*/ 1248453 h 2230658"/>
                <a:gd name="csX7254" fmla="*/ 1255165 w 2109280"/>
                <a:gd name="csY7254" fmla="*/ 1248453 h 2230658"/>
                <a:gd name="csX7255" fmla="*/ 1253487 w 2109280"/>
                <a:gd name="csY7255" fmla="*/ 1244538 h 2230658"/>
                <a:gd name="csX7256" fmla="*/ 1251809 w 2109280"/>
                <a:gd name="csY7256" fmla="*/ 1244538 h 2230658"/>
                <a:gd name="csX7257" fmla="*/ 1251809 w 2109280"/>
                <a:gd name="csY7257" fmla="*/ 1242860 h 2230658"/>
                <a:gd name="csX7258" fmla="*/ 1247893 w 2109280"/>
                <a:gd name="csY7258" fmla="*/ 1241182 h 2230658"/>
                <a:gd name="csX7259" fmla="*/ 1247893 w 2109280"/>
                <a:gd name="csY7259" fmla="*/ 1239504 h 2230658"/>
                <a:gd name="csX7260" fmla="*/ 1246215 w 2109280"/>
                <a:gd name="csY7260" fmla="*/ 1237826 h 2230658"/>
                <a:gd name="csX7261" fmla="*/ 1238944 w 2109280"/>
                <a:gd name="csY7261" fmla="*/ 1237826 h 2230658"/>
                <a:gd name="csX7262" fmla="*/ 1238944 w 2109280"/>
                <a:gd name="csY7262" fmla="*/ 1233910 h 2230658"/>
                <a:gd name="csX7263" fmla="*/ 1237266 w 2109280"/>
                <a:gd name="csY7263" fmla="*/ 1233910 h 2230658"/>
                <a:gd name="csX7264" fmla="*/ 1237266 w 2109280"/>
                <a:gd name="csY7264" fmla="*/ 1232232 h 2230658"/>
                <a:gd name="csX7265" fmla="*/ 1235588 w 2109280"/>
                <a:gd name="csY7265" fmla="*/ 1232232 h 2230658"/>
                <a:gd name="csX7266" fmla="*/ 1233910 w 2109280"/>
                <a:gd name="csY7266" fmla="*/ 1230554 h 2230658"/>
                <a:gd name="csX7267" fmla="*/ 1233910 w 2109280"/>
                <a:gd name="csY7267" fmla="*/ 1228876 h 2230658"/>
                <a:gd name="csX7268" fmla="*/ 1232232 w 2109280"/>
                <a:gd name="csY7268" fmla="*/ 1228876 h 2230658"/>
                <a:gd name="csX7269" fmla="*/ 1232232 w 2109280"/>
                <a:gd name="csY7269" fmla="*/ 1227198 h 2230658"/>
                <a:gd name="csX7270" fmla="*/ 1228317 w 2109280"/>
                <a:gd name="csY7270" fmla="*/ 1227198 h 2230658"/>
                <a:gd name="csX7271" fmla="*/ 1228317 w 2109280"/>
                <a:gd name="csY7271" fmla="*/ 1224961 h 2230658"/>
                <a:gd name="csX7272" fmla="*/ 1226638 w 2109280"/>
                <a:gd name="csY7272" fmla="*/ 1223283 h 2230658"/>
                <a:gd name="csX7273" fmla="*/ 1223282 w 2109280"/>
                <a:gd name="csY7273" fmla="*/ 1223283 h 2230658"/>
                <a:gd name="csX7274" fmla="*/ 1224960 w 2109280"/>
                <a:gd name="csY7274" fmla="*/ 1227198 h 2230658"/>
                <a:gd name="csX7275" fmla="*/ 1223282 w 2109280"/>
                <a:gd name="csY7275" fmla="*/ 1228876 h 2230658"/>
                <a:gd name="csX7276" fmla="*/ 1219367 w 2109280"/>
                <a:gd name="csY7276" fmla="*/ 1227198 h 2230658"/>
                <a:gd name="csX7277" fmla="*/ 1216011 w 2109280"/>
                <a:gd name="csY7277" fmla="*/ 1227198 h 2230658"/>
                <a:gd name="csX7278" fmla="*/ 1214333 w 2109280"/>
                <a:gd name="csY7278" fmla="*/ 1228876 h 2230658"/>
                <a:gd name="csX7279" fmla="*/ 1214333 w 2109280"/>
                <a:gd name="csY7279" fmla="*/ 1230554 h 2230658"/>
                <a:gd name="csX7280" fmla="*/ 1216011 w 2109280"/>
                <a:gd name="csY7280" fmla="*/ 1232232 h 2230658"/>
                <a:gd name="csX7281" fmla="*/ 1219367 w 2109280"/>
                <a:gd name="csY7281" fmla="*/ 1232232 h 2230658"/>
                <a:gd name="csX7282" fmla="*/ 1223282 w 2109280"/>
                <a:gd name="csY7282" fmla="*/ 1233910 h 2230658"/>
                <a:gd name="csX7283" fmla="*/ 1223282 w 2109280"/>
                <a:gd name="csY7283" fmla="*/ 1236147 h 2230658"/>
                <a:gd name="csX7284" fmla="*/ 1224960 w 2109280"/>
                <a:gd name="csY7284" fmla="*/ 1236147 h 2230658"/>
                <a:gd name="csX7285" fmla="*/ 1224960 w 2109280"/>
                <a:gd name="csY7285" fmla="*/ 1237826 h 2230658"/>
                <a:gd name="csX7286" fmla="*/ 1226638 w 2109280"/>
                <a:gd name="csY7286" fmla="*/ 1237826 h 2230658"/>
                <a:gd name="csX7287" fmla="*/ 1226638 w 2109280"/>
                <a:gd name="csY7287" fmla="*/ 1241182 h 2230658"/>
                <a:gd name="csX7288" fmla="*/ 1230554 w 2109280"/>
                <a:gd name="csY7288" fmla="*/ 1241182 h 2230658"/>
                <a:gd name="csX7289" fmla="*/ 1230554 w 2109280"/>
                <a:gd name="csY7289" fmla="*/ 1242860 h 2230658"/>
                <a:gd name="csX7290" fmla="*/ 1232232 w 2109280"/>
                <a:gd name="csY7290" fmla="*/ 1244538 h 2230658"/>
                <a:gd name="csX7291" fmla="*/ 1232232 w 2109280"/>
                <a:gd name="csY7291" fmla="*/ 1250131 h 2230658"/>
                <a:gd name="csX7292" fmla="*/ 1233910 w 2109280"/>
                <a:gd name="csY7292" fmla="*/ 1250131 h 2230658"/>
                <a:gd name="csX7293" fmla="*/ 1233910 w 2109280"/>
                <a:gd name="csY7293" fmla="*/ 1251809 h 2230658"/>
                <a:gd name="csX7294" fmla="*/ 1237266 w 2109280"/>
                <a:gd name="csY7294" fmla="*/ 1251809 h 2230658"/>
                <a:gd name="csX7295" fmla="*/ 1237266 w 2109280"/>
                <a:gd name="csY7295" fmla="*/ 1255724 h 2230658"/>
                <a:gd name="csX7296" fmla="*/ 1238944 w 2109280"/>
                <a:gd name="csY7296" fmla="*/ 1255724 h 2230658"/>
                <a:gd name="csX7297" fmla="*/ 1238944 w 2109280"/>
                <a:gd name="csY7297" fmla="*/ 1259081 h 2230658"/>
                <a:gd name="csX7298" fmla="*/ 1251809 w 2109280"/>
                <a:gd name="csY7298" fmla="*/ 1259081 h 2230658"/>
                <a:gd name="csX7299" fmla="*/ 1251809 w 2109280"/>
                <a:gd name="csY7299" fmla="*/ 1260759 h 2230658"/>
                <a:gd name="csX7300" fmla="*/ 1262436 w 2109280"/>
                <a:gd name="csY7300" fmla="*/ 1260759 h 2230658"/>
                <a:gd name="csX7301" fmla="*/ 1262436 w 2109280"/>
                <a:gd name="csY7301" fmla="*/ 1262437 h 2230658"/>
                <a:gd name="csX7302" fmla="*/ 1273064 w 2109280"/>
                <a:gd name="csY7302" fmla="*/ 1262437 h 2230658"/>
                <a:gd name="csX7303" fmla="*/ 1271386 w 2109280"/>
                <a:gd name="csY7303" fmla="*/ 1262437 h 2230658"/>
                <a:gd name="csX7304" fmla="*/ 1285369 w 2109280"/>
                <a:gd name="csY7304" fmla="*/ 1262437 h 2230658"/>
                <a:gd name="csX7305" fmla="*/ 1285369 w 2109280"/>
                <a:gd name="csY7305" fmla="*/ 1264674 h 2230658"/>
                <a:gd name="csX7306" fmla="*/ 1287607 w 2109280"/>
                <a:gd name="csY7306" fmla="*/ 1264674 h 2230658"/>
                <a:gd name="csX7307" fmla="*/ 1287607 w 2109280"/>
                <a:gd name="csY7307" fmla="*/ 1268030 h 2230658"/>
                <a:gd name="csX7308" fmla="*/ 1290963 w 2109280"/>
                <a:gd name="csY7308" fmla="*/ 1268030 h 2230658"/>
                <a:gd name="csX7309" fmla="*/ 1290963 w 2109280"/>
                <a:gd name="csY7309" fmla="*/ 1269708 h 2230658"/>
                <a:gd name="csX7310" fmla="*/ 1289285 w 2109280"/>
                <a:gd name="csY7310" fmla="*/ 1269708 h 2230658"/>
                <a:gd name="csX7311" fmla="*/ 1289285 w 2109280"/>
                <a:gd name="csY7311" fmla="*/ 1273064 h 2230658"/>
                <a:gd name="csX7312" fmla="*/ 1289285 w 2109280"/>
                <a:gd name="csY7312" fmla="*/ 1273064 h 2230658"/>
                <a:gd name="csX7313" fmla="*/ 1289285 w 2109280"/>
                <a:gd name="csY7313" fmla="*/ 1275301 h 2230658"/>
                <a:gd name="csX7314" fmla="*/ 1287607 w 2109280"/>
                <a:gd name="csY7314" fmla="*/ 1275301 h 2230658"/>
                <a:gd name="csX7315" fmla="*/ 1287607 w 2109280"/>
                <a:gd name="csY7315" fmla="*/ 1276979 h 2230658"/>
                <a:gd name="csX7316" fmla="*/ 1287607 w 2109280"/>
                <a:gd name="csY7316" fmla="*/ 1276979 h 2230658"/>
                <a:gd name="csX7317" fmla="*/ 1287607 w 2109280"/>
                <a:gd name="csY7317" fmla="*/ 1280335 h 2230658"/>
                <a:gd name="csX7318" fmla="*/ 1285369 w 2109280"/>
                <a:gd name="csY7318" fmla="*/ 1280335 h 2230658"/>
                <a:gd name="csX7319" fmla="*/ 1285369 w 2109280"/>
                <a:gd name="csY7319" fmla="*/ 1282014 h 2230658"/>
                <a:gd name="csX7320" fmla="*/ 1283691 w 2109280"/>
                <a:gd name="csY7320" fmla="*/ 1282014 h 2230658"/>
                <a:gd name="csX7321" fmla="*/ 1283691 w 2109280"/>
                <a:gd name="csY7321" fmla="*/ 1287607 h 2230658"/>
                <a:gd name="csX7322" fmla="*/ 1282013 w 2109280"/>
                <a:gd name="csY7322" fmla="*/ 1287607 h 2230658"/>
                <a:gd name="csX7323" fmla="*/ 1282013 w 2109280"/>
                <a:gd name="csY7323" fmla="*/ 1290963 h 2230658"/>
                <a:gd name="csX7324" fmla="*/ 1280335 w 2109280"/>
                <a:gd name="csY7324" fmla="*/ 1290963 h 2230658"/>
                <a:gd name="csX7325" fmla="*/ 1280335 w 2109280"/>
                <a:gd name="csY7325" fmla="*/ 1293200 h 2230658"/>
                <a:gd name="csX7326" fmla="*/ 1276420 w 2109280"/>
                <a:gd name="csY7326" fmla="*/ 1293200 h 2230658"/>
                <a:gd name="csX7327" fmla="*/ 1276420 w 2109280"/>
                <a:gd name="csY7327" fmla="*/ 1299912 h 2230658"/>
                <a:gd name="csX7328" fmla="*/ 1274742 w 2109280"/>
                <a:gd name="csY7328" fmla="*/ 1299912 h 2230658"/>
                <a:gd name="csX7329" fmla="*/ 1274742 w 2109280"/>
                <a:gd name="csY7329" fmla="*/ 1303828 h 2230658"/>
                <a:gd name="csX7330" fmla="*/ 1269708 w 2109280"/>
                <a:gd name="csY7330" fmla="*/ 1303828 h 2230658"/>
                <a:gd name="csX7331" fmla="*/ 1269708 w 2109280"/>
                <a:gd name="csY7331" fmla="*/ 1307184 h 2230658"/>
                <a:gd name="csX7332" fmla="*/ 1267470 w 2109280"/>
                <a:gd name="csY7332" fmla="*/ 1307184 h 2230658"/>
                <a:gd name="csX7333" fmla="*/ 1267470 w 2109280"/>
                <a:gd name="csY7333" fmla="*/ 1314455 h 2230658"/>
                <a:gd name="csX7334" fmla="*/ 1265792 w 2109280"/>
                <a:gd name="csY7334" fmla="*/ 1316133 h 2230658"/>
                <a:gd name="csX7335" fmla="*/ 1265792 w 2109280"/>
                <a:gd name="csY7335" fmla="*/ 1317812 h 2230658"/>
                <a:gd name="csX7336" fmla="*/ 1264114 w 2109280"/>
                <a:gd name="csY7336" fmla="*/ 1317812 h 2230658"/>
                <a:gd name="csX7337" fmla="*/ 1264114 w 2109280"/>
                <a:gd name="csY7337" fmla="*/ 1323405 h 2230658"/>
                <a:gd name="csX7338" fmla="*/ 1262436 w 2109280"/>
                <a:gd name="csY7338" fmla="*/ 1323405 h 2230658"/>
                <a:gd name="csX7339" fmla="*/ 1262436 w 2109280"/>
                <a:gd name="csY7339" fmla="*/ 1325083 h 2230658"/>
                <a:gd name="csX7340" fmla="*/ 1262436 w 2109280"/>
                <a:gd name="csY7340" fmla="*/ 1323405 h 2230658"/>
                <a:gd name="csX7341" fmla="*/ 1262436 w 2109280"/>
                <a:gd name="csY7341" fmla="*/ 1325083 h 2230658"/>
                <a:gd name="csX7342" fmla="*/ 1259080 w 2109280"/>
                <a:gd name="csY7342" fmla="*/ 1325083 h 2230658"/>
                <a:gd name="csX7343" fmla="*/ 1259080 w 2109280"/>
                <a:gd name="csY7343" fmla="*/ 1326761 h 2230658"/>
                <a:gd name="csX7344" fmla="*/ 1251809 w 2109280"/>
                <a:gd name="csY7344" fmla="*/ 1326761 h 2230658"/>
                <a:gd name="csX7345" fmla="*/ 1251809 w 2109280"/>
                <a:gd name="csY7345" fmla="*/ 1328439 h 2230658"/>
                <a:gd name="csX7346" fmla="*/ 1251809 w 2109280"/>
                <a:gd name="csY7346" fmla="*/ 1328439 h 2230658"/>
                <a:gd name="csX7347" fmla="*/ 1250131 w 2109280"/>
                <a:gd name="csY7347" fmla="*/ 1330117 h 2230658"/>
                <a:gd name="csX7348" fmla="*/ 1250131 w 2109280"/>
                <a:gd name="csY7348" fmla="*/ 1332354 h 2230658"/>
                <a:gd name="csX7349" fmla="*/ 1247893 w 2109280"/>
                <a:gd name="csY7349" fmla="*/ 1332354 h 2230658"/>
                <a:gd name="csX7350" fmla="*/ 1247893 w 2109280"/>
                <a:gd name="csY7350" fmla="*/ 1334032 h 2230658"/>
                <a:gd name="csX7351" fmla="*/ 1244537 w 2109280"/>
                <a:gd name="csY7351" fmla="*/ 1334032 h 2230658"/>
                <a:gd name="csX7352" fmla="*/ 1244537 w 2109280"/>
                <a:gd name="csY7352" fmla="*/ 1332354 h 2230658"/>
                <a:gd name="csX7353" fmla="*/ 1241181 w 2109280"/>
                <a:gd name="csY7353" fmla="*/ 1332354 h 2230658"/>
                <a:gd name="csX7354" fmla="*/ 1241181 w 2109280"/>
                <a:gd name="csY7354" fmla="*/ 1330117 h 2230658"/>
                <a:gd name="csX7355" fmla="*/ 1237266 w 2109280"/>
                <a:gd name="csY7355" fmla="*/ 1330117 h 2230658"/>
                <a:gd name="csX7356" fmla="*/ 1237266 w 2109280"/>
                <a:gd name="csY7356" fmla="*/ 1334032 h 2230658"/>
                <a:gd name="csX7357" fmla="*/ 1233910 w 2109280"/>
                <a:gd name="csY7357" fmla="*/ 1332354 h 2230658"/>
                <a:gd name="csX7358" fmla="*/ 1233910 w 2109280"/>
                <a:gd name="csY7358" fmla="*/ 1332354 h 2230658"/>
                <a:gd name="csX7359" fmla="*/ 1233910 w 2109280"/>
                <a:gd name="csY7359" fmla="*/ 1330117 h 2230658"/>
                <a:gd name="csX7360" fmla="*/ 1226638 w 2109280"/>
                <a:gd name="csY7360" fmla="*/ 1330117 h 2230658"/>
                <a:gd name="csX7361" fmla="*/ 1224960 w 2109280"/>
                <a:gd name="csY7361" fmla="*/ 1328439 h 2230658"/>
                <a:gd name="csX7362" fmla="*/ 1221604 w 2109280"/>
                <a:gd name="csY7362" fmla="*/ 1328439 h 2230658"/>
                <a:gd name="csX7363" fmla="*/ 1221604 w 2109280"/>
                <a:gd name="csY7363" fmla="*/ 1326761 h 2230658"/>
                <a:gd name="csX7364" fmla="*/ 1219367 w 2109280"/>
                <a:gd name="csY7364" fmla="*/ 1326761 h 2230658"/>
                <a:gd name="csX7365" fmla="*/ 1219367 w 2109280"/>
                <a:gd name="csY7365" fmla="*/ 1332354 h 2230658"/>
                <a:gd name="csX7366" fmla="*/ 1219367 w 2109280"/>
                <a:gd name="csY7366" fmla="*/ 1330117 h 2230658"/>
                <a:gd name="csX7367" fmla="*/ 1219367 w 2109280"/>
                <a:gd name="csY7367" fmla="*/ 1334032 h 2230658"/>
                <a:gd name="csX7368" fmla="*/ 1214333 w 2109280"/>
                <a:gd name="csY7368" fmla="*/ 1334032 h 2230658"/>
                <a:gd name="csX7369" fmla="*/ 1214333 w 2109280"/>
                <a:gd name="csY7369" fmla="*/ 1335710 h 2230658"/>
                <a:gd name="csX7370" fmla="*/ 1214333 w 2109280"/>
                <a:gd name="csY7370" fmla="*/ 1334032 h 2230658"/>
                <a:gd name="csX7371" fmla="*/ 1214333 w 2109280"/>
                <a:gd name="csY7371" fmla="*/ 1339066 h 2230658"/>
                <a:gd name="csX7372" fmla="*/ 1216011 w 2109280"/>
                <a:gd name="csY7372" fmla="*/ 1339066 h 2230658"/>
                <a:gd name="csX7373" fmla="*/ 1216011 w 2109280"/>
                <a:gd name="csY7373" fmla="*/ 1341304 h 2230658"/>
                <a:gd name="csX7374" fmla="*/ 1217689 w 2109280"/>
                <a:gd name="csY7374" fmla="*/ 1341304 h 2230658"/>
                <a:gd name="csX7375" fmla="*/ 1217689 w 2109280"/>
                <a:gd name="csY7375" fmla="*/ 1344660 h 2230658"/>
                <a:gd name="csX7376" fmla="*/ 1216011 w 2109280"/>
                <a:gd name="csY7376" fmla="*/ 1344660 h 2230658"/>
                <a:gd name="csX7377" fmla="*/ 1216011 w 2109280"/>
                <a:gd name="csY7377" fmla="*/ 1348016 h 2230658"/>
                <a:gd name="csX7378" fmla="*/ 1214333 w 2109280"/>
                <a:gd name="csY7378" fmla="*/ 1348016 h 2230658"/>
                <a:gd name="csX7379" fmla="*/ 1214333 w 2109280"/>
                <a:gd name="csY7379" fmla="*/ 1351931 h 2230658"/>
                <a:gd name="csX7380" fmla="*/ 1212655 w 2109280"/>
                <a:gd name="csY7380" fmla="*/ 1351931 h 2230658"/>
                <a:gd name="csX7381" fmla="*/ 1214333 w 2109280"/>
                <a:gd name="csY7381" fmla="*/ 1351931 h 2230658"/>
                <a:gd name="csX7382" fmla="*/ 1208740 w 2109280"/>
                <a:gd name="csY7382" fmla="*/ 1351931 h 2230658"/>
                <a:gd name="csX7383" fmla="*/ 1205160 w 2109280"/>
                <a:gd name="csY7383" fmla="*/ 1360266 h 2230658"/>
                <a:gd name="csX7384" fmla="*/ 1201076 w 2109280"/>
                <a:gd name="csY7384" fmla="*/ 1361832 h 2230658"/>
                <a:gd name="csX7385" fmla="*/ 1199790 w 2109280"/>
                <a:gd name="csY7385" fmla="*/ 1365915 h 2230658"/>
                <a:gd name="csX7386" fmla="*/ 1202027 w 2109280"/>
                <a:gd name="csY7386" fmla="*/ 1365915 h 2230658"/>
                <a:gd name="csX7387" fmla="*/ 1202027 w 2109280"/>
                <a:gd name="csY7387" fmla="*/ 1367593 h 2230658"/>
                <a:gd name="csX7388" fmla="*/ 1198112 w 2109280"/>
                <a:gd name="csY7388" fmla="*/ 1369830 h 2230658"/>
                <a:gd name="csX7389" fmla="*/ 1198112 w 2109280"/>
                <a:gd name="csY7389" fmla="*/ 1371508 h 2230658"/>
                <a:gd name="csX7390" fmla="*/ 1199790 w 2109280"/>
                <a:gd name="csY7390" fmla="*/ 1371508 h 2230658"/>
                <a:gd name="csX7391" fmla="*/ 1199790 w 2109280"/>
                <a:gd name="csY7391" fmla="*/ 1374864 h 2230658"/>
                <a:gd name="csX7392" fmla="*/ 1202027 w 2109280"/>
                <a:gd name="csY7392" fmla="*/ 1374864 h 2230658"/>
                <a:gd name="csX7393" fmla="*/ 1202027 w 2109280"/>
                <a:gd name="csY7393" fmla="*/ 1383814 h 2230658"/>
                <a:gd name="csX7394" fmla="*/ 1199790 w 2109280"/>
                <a:gd name="csY7394" fmla="*/ 1383814 h 2230658"/>
                <a:gd name="csX7395" fmla="*/ 1199790 w 2109280"/>
                <a:gd name="csY7395" fmla="*/ 1385492 h 2230658"/>
                <a:gd name="csX7396" fmla="*/ 1198112 w 2109280"/>
                <a:gd name="csY7396" fmla="*/ 1387170 h 2230658"/>
                <a:gd name="csX7397" fmla="*/ 1199790 w 2109280"/>
                <a:gd name="csY7397" fmla="*/ 1387170 h 2230658"/>
                <a:gd name="csX7398" fmla="*/ 1198112 w 2109280"/>
                <a:gd name="csY7398" fmla="*/ 1387170 h 2230658"/>
                <a:gd name="csX7399" fmla="*/ 1198112 w 2109280"/>
                <a:gd name="csY7399" fmla="*/ 1389407 h 2230658"/>
                <a:gd name="csX7400" fmla="*/ 1190840 w 2109280"/>
                <a:gd name="csY7400" fmla="*/ 1389407 h 2230658"/>
                <a:gd name="csX7401" fmla="*/ 1190840 w 2109280"/>
                <a:gd name="csY7401" fmla="*/ 1391085 h 2230658"/>
                <a:gd name="csX7402" fmla="*/ 1189163 w 2109280"/>
                <a:gd name="csY7402" fmla="*/ 1392763 h 2230658"/>
                <a:gd name="csX7403" fmla="*/ 1187484 w 2109280"/>
                <a:gd name="csY7403" fmla="*/ 1392763 h 2230658"/>
                <a:gd name="csX7404" fmla="*/ 1187484 w 2109280"/>
                <a:gd name="csY7404" fmla="*/ 1394441 h 2230658"/>
                <a:gd name="csX7405" fmla="*/ 1184128 w 2109280"/>
                <a:gd name="csY7405" fmla="*/ 1394441 h 2230658"/>
                <a:gd name="csX7406" fmla="*/ 1184128 w 2109280"/>
                <a:gd name="csY7406" fmla="*/ 1398357 h 2230658"/>
                <a:gd name="csX7407" fmla="*/ 1178535 w 2109280"/>
                <a:gd name="csY7407" fmla="*/ 1398357 h 2230658"/>
                <a:gd name="csX7408" fmla="*/ 1176857 w 2109280"/>
                <a:gd name="csY7408" fmla="*/ 1394441 h 2230658"/>
                <a:gd name="csX7409" fmla="*/ 1166229 w 2109280"/>
                <a:gd name="csY7409" fmla="*/ 1394441 h 2230658"/>
                <a:gd name="csX7410" fmla="*/ 1167907 w 2109280"/>
                <a:gd name="csY7410" fmla="*/ 1394441 h 2230658"/>
                <a:gd name="csX7411" fmla="*/ 1158958 w 2109280"/>
                <a:gd name="csY7411" fmla="*/ 1394441 h 2230658"/>
                <a:gd name="csX7412" fmla="*/ 1158958 w 2109280"/>
                <a:gd name="csY7412" fmla="*/ 1398357 h 2230658"/>
                <a:gd name="csX7413" fmla="*/ 1160636 w 2109280"/>
                <a:gd name="csY7413" fmla="*/ 1398357 h 2230658"/>
                <a:gd name="csX7414" fmla="*/ 1160636 w 2109280"/>
                <a:gd name="csY7414" fmla="*/ 1400035 h 2230658"/>
                <a:gd name="csX7415" fmla="*/ 1162314 w 2109280"/>
                <a:gd name="csY7415" fmla="*/ 1401713 h 2230658"/>
                <a:gd name="csX7416" fmla="*/ 1166229 w 2109280"/>
                <a:gd name="csY7416" fmla="*/ 1401713 h 2230658"/>
                <a:gd name="csX7417" fmla="*/ 1166229 w 2109280"/>
                <a:gd name="csY7417" fmla="*/ 1403391 h 2230658"/>
                <a:gd name="csX7418" fmla="*/ 1167907 w 2109280"/>
                <a:gd name="csY7418" fmla="*/ 1403391 h 2230658"/>
                <a:gd name="csX7419" fmla="*/ 1167907 w 2109280"/>
                <a:gd name="csY7419" fmla="*/ 1405069 h 2230658"/>
                <a:gd name="csX7420" fmla="*/ 1173501 w 2109280"/>
                <a:gd name="csY7420" fmla="*/ 1405069 h 2230658"/>
                <a:gd name="csX7421" fmla="*/ 1173501 w 2109280"/>
                <a:gd name="csY7421" fmla="*/ 1408984 h 2230658"/>
                <a:gd name="csX7422" fmla="*/ 1171263 w 2109280"/>
                <a:gd name="csY7422" fmla="*/ 1408984 h 2230658"/>
                <a:gd name="csX7423" fmla="*/ 1171263 w 2109280"/>
                <a:gd name="csY7423" fmla="*/ 1410662 h 2230658"/>
                <a:gd name="csX7424" fmla="*/ 1166229 w 2109280"/>
                <a:gd name="csY7424" fmla="*/ 1410662 h 2230658"/>
                <a:gd name="csX7425" fmla="*/ 1166229 w 2109280"/>
                <a:gd name="csY7425" fmla="*/ 1408984 h 2230658"/>
                <a:gd name="csX7426" fmla="*/ 1164551 w 2109280"/>
                <a:gd name="csY7426" fmla="*/ 1408984 h 2230658"/>
                <a:gd name="csX7427" fmla="*/ 1164551 w 2109280"/>
                <a:gd name="csY7427" fmla="*/ 1407306 h 2230658"/>
                <a:gd name="csX7428" fmla="*/ 1162314 w 2109280"/>
                <a:gd name="csY7428" fmla="*/ 1407306 h 2230658"/>
                <a:gd name="csX7429" fmla="*/ 1162314 w 2109280"/>
                <a:gd name="csY7429" fmla="*/ 1408984 h 2230658"/>
                <a:gd name="csX7430" fmla="*/ 1160636 w 2109280"/>
                <a:gd name="csY7430" fmla="*/ 1408984 h 2230658"/>
                <a:gd name="csX7431" fmla="*/ 1160636 w 2109280"/>
                <a:gd name="csY7431" fmla="*/ 1410662 h 2230658"/>
                <a:gd name="csX7432" fmla="*/ 1157280 w 2109280"/>
                <a:gd name="csY7432" fmla="*/ 1410662 h 2230658"/>
                <a:gd name="csX7433" fmla="*/ 1157280 w 2109280"/>
                <a:gd name="csY7433" fmla="*/ 1412340 h 2230658"/>
                <a:gd name="csX7434" fmla="*/ 1151686 w 2109280"/>
                <a:gd name="csY7434" fmla="*/ 1412340 h 2230658"/>
                <a:gd name="csX7435" fmla="*/ 1151686 w 2109280"/>
                <a:gd name="csY7435" fmla="*/ 1419612 h 2230658"/>
                <a:gd name="csX7436" fmla="*/ 1155602 w 2109280"/>
                <a:gd name="csY7436" fmla="*/ 1419612 h 2230658"/>
                <a:gd name="csX7437" fmla="*/ 1155602 w 2109280"/>
                <a:gd name="csY7437" fmla="*/ 1421290 h 2230658"/>
                <a:gd name="csX7438" fmla="*/ 1157280 w 2109280"/>
                <a:gd name="csY7438" fmla="*/ 1422968 h 2230658"/>
                <a:gd name="csX7439" fmla="*/ 1157280 w 2109280"/>
                <a:gd name="csY7439" fmla="*/ 1424646 h 2230658"/>
                <a:gd name="csX7440" fmla="*/ 1157280 w 2109280"/>
                <a:gd name="csY7440" fmla="*/ 1424646 h 2230658"/>
                <a:gd name="csX7441" fmla="*/ 1155602 w 2109280"/>
                <a:gd name="csY7441" fmla="*/ 1426883 h 2230658"/>
                <a:gd name="csX7442" fmla="*/ 1150009 w 2109280"/>
                <a:gd name="csY7442" fmla="*/ 1426883 h 2230658"/>
                <a:gd name="csX7443" fmla="*/ 1150009 w 2109280"/>
                <a:gd name="csY7443" fmla="*/ 1428561 h 2230658"/>
                <a:gd name="csX7444" fmla="*/ 1144974 w 2109280"/>
                <a:gd name="csY7444" fmla="*/ 1428561 h 2230658"/>
                <a:gd name="csX7445" fmla="*/ 1144974 w 2109280"/>
                <a:gd name="csY7445" fmla="*/ 1430239 h 2230658"/>
                <a:gd name="csX7446" fmla="*/ 1142737 w 2109280"/>
                <a:gd name="csY7446" fmla="*/ 1430239 h 2230658"/>
                <a:gd name="csX7447" fmla="*/ 1142737 w 2109280"/>
                <a:gd name="csY7447" fmla="*/ 1435833 h 2230658"/>
                <a:gd name="csX7448" fmla="*/ 1142737 w 2109280"/>
                <a:gd name="csY7448" fmla="*/ 1435833 h 2230658"/>
                <a:gd name="csX7449" fmla="*/ 1142737 w 2109280"/>
                <a:gd name="csY7449" fmla="*/ 1440867 h 2230658"/>
                <a:gd name="csX7450" fmla="*/ 1144974 w 2109280"/>
                <a:gd name="csY7450" fmla="*/ 1440867 h 2230658"/>
                <a:gd name="csX7451" fmla="*/ 1144974 w 2109280"/>
                <a:gd name="csY7451" fmla="*/ 1442545 h 2230658"/>
                <a:gd name="csX7452" fmla="*/ 1146652 w 2109280"/>
                <a:gd name="csY7452" fmla="*/ 1442545 h 2230658"/>
                <a:gd name="csX7453" fmla="*/ 1146652 w 2109280"/>
                <a:gd name="csY7453" fmla="*/ 1446460 h 2230658"/>
                <a:gd name="csX7454" fmla="*/ 1142737 w 2109280"/>
                <a:gd name="csY7454" fmla="*/ 1446460 h 2230658"/>
                <a:gd name="csX7455" fmla="*/ 1141059 w 2109280"/>
                <a:gd name="csY7455" fmla="*/ 1444223 h 2230658"/>
                <a:gd name="csX7456" fmla="*/ 1139381 w 2109280"/>
                <a:gd name="csY7456" fmla="*/ 1444223 h 2230658"/>
                <a:gd name="csX7457" fmla="*/ 1137703 w 2109280"/>
                <a:gd name="csY7457" fmla="*/ 1442545 h 2230658"/>
                <a:gd name="csX7458" fmla="*/ 1136025 w 2109280"/>
                <a:gd name="csY7458" fmla="*/ 1442545 h 2230658"/>
                <a:gd name="csX7459" fmla="*/ 1136025 w 2109280"/>
                <a:gd name="csY7459" fmla="*/ 1440867 h 2230658"/>
                <a:gd name="csX7460" fmla="*/ 1132110 w 2109280"/>
                <a:gd name="csY7460" fmla="*/ 1440867 h 2230658"/>
                <a:gd name="csX7461" fmla="*/ 1132110 w 2109280"/>
                <a:gd name="csY7461" fmla="*/ 1442545 h 2230658"/>
                <a:gd name="csX7462" fmla="*/ 1130432 w 2109280"/>
                <a:gd name="csY7462" fmla="*/ 1442545 h 2230658"/>
                <a:gd name="csX7463" fmla="*/ 1130432 w 2109280"/>
                <a:gd name="csY7463" fmla="*/ 1446460 h 2230658"/>
                <a:gd name="csX7464" fmla="*/ 1133787 w 2109280"/>
                <a:gd name="csY7464" fmla="*/ 1446460 h 2230658"/>
                <a:gd name="csX7465" fmla="*/ 1133787 w 2109280"/>
                <a:gd name="csY7465" fmla="*/ 1448138 h 2230658"/>
                <a:gd name="csX7466" fmla="*/ 1137703 w 2109280"/>
                <a:gd name="csY7466" fmla="*/ 1448138 h 2230658"/>
                <a:gd name="csX7467" fmla="*/ 1136025 w 2109280"/>
                <a:gd name="csY7467" fmla="*/ 1453172 h 2230658"/>
                <a:gd name="csX7468" fmla="*/ 1132110 w 2109280"/>
                <a:gd name="csY7468" fmla="*/ 1453172 h 2230658"/>
                <a:gd name="csX7469" fmla="*/ 1132110 w 2109280"/>
                <a:gd name="csY7469" fmla="*/ 1455410 h 2230658"/>
                <a:gd name="csX7470" fmla="*/ 1130432 w 2109280"/>
                <a:gd name="csY7470" fmla="*/ 1455410 h 2230658"/>
                <a:gd name="csX7471" fmla="*/ 1130432 w 2109280"/>
                <a:gd name="csY7471" fmla="*/ 1458766 h 2230658"/>
                <a:gd name="csX7472" fmla="*/ 1127075 w 2109280"/>
                <a:gd name="csY7472" fmla="*/ 1458766 h 2230658"/>
                <a:gd name="csX7473" fmla="*/ 1127075 w 2109280"/>
                <a:gd name="csY7473" fmla="*/ 1460444 h 2230658"/>
                <a:gd name="csX7474" fmla="*/ 1124838 w 2109280"/>
                <a:gd name="csY7474" fmla="*/ 1460444 h 2230658"/>
                <a:gd name="csX7475" fmla="*/ 1124838 w 2109280"/>
                <a:gd name="csY7475" fmla="*/ 1464359 h 2230658"/>
                <a:gd name="csX7476" fmla="*/ 1123160 w 2109280"/>
                <a:gd name="csY7476" fmla="*/ 1464359 h 2230658"/>
                <a:gd name="csX7477" fmla="*/ 1123160 w 2109280"/>
                <a:gd name="csY7477" fmla="*/ 1469393 h 2230658"/>
                <a:gd name="csX7478" fmla="*/ 1124838 w 2109280"/>
                <a:gd name="csY7478" fmla="*/ 1469393 h 2230658"/>
                <a:gd name="csX7479" fmla="*/ 1124838 w 2109280"/>
                <a:gd name="csY7479" fmla="*/ 1472749 h 2230658"/>
                <a:gd name="csX7480" fmla="*/ 1119804 w 2109280"/>
                <a:gd name="csY7480" fmla="*/ 1472749 h 2230658"/>
                <a:gd name="csX7481" fmla="*/ 1119804 w 2109280"/>
                <a:gd name="csY7481" fmla="*/ 1474987 h 2230658"/>
                <a:gd name="csX7482" fmla="*/ 1121482 w 2109280"/>
                <a:gd name="csY7482" fmla="*/ 1474987 h 2230658"/>
                <a:gd name="csX7483" fmla="*/ 1121482 w 2109280"/>
                <a:gd name="csY7483" fmla="*/ 1481699 h 2230658"/>
                <a:gd name="csX7484" fmla="*/ 1121482 w 2109280"/>
                <a:gd name="csY7484" fmla="*/ 1481699 h 2230658"/>
                <a:gd name="csX7485" fmla="*/ 1121482 w 2109280"/>
                <a:gd name="csY7485" fmla="*/ 1483936 h 2230658"/>
                <a:gd name="csX7486" fmla="*/ 1118126 w 2109280"/>
                <a:gd name="csY7486" fmla="*/ 1483936 h 2230658"/>
                <a:gd name="csX7487" fmla="*/ 1118126 w 2109280"/>
                <a:gd name="csY7487" fmla="*/ 1490648 h 2230658"/>
                <a:gd name="csX7488" fmla="*/ 1116448 w 2109280"/>
                <a:gd name="csY7488" fmla="*/ 1490648 h 2230658"/>
                <a:gd name="csX7489" fmla="*/ 1116448 w 2109280"/>
                <a:gd name="csY7489" fmla="*/ 1494564 h 2230658"/>
                <a:gd name="csX7490" fmla="*/ 1114210 w 2109280"/>
                <a:gd name="csY7490" fmla="*/ 1494564 h 2230658"/>
                <a:gd name="csX7491" fmla="*/ 1114210 w 2109280"/>
                <a:gd name="csY7491" fmla="*/ 1496242 h 2230658"/>
                <a:gd name="csX7492" fmla="*/ 1112533 w 2109280"/>
                <a:gd name="csY7492" fmla="*/ 1496242 h 2230658"/>
                <a:gd name="csX7493" fmla="*/ 1112533 w 2109280"/>
                <a:gd name="csY7493" fmla="*/ 1497920 h 2230658"/>
                <a:gd name="csX7494" fmla="*/ 1112533 w 2109280"/>
                <a:gd name="csY7494" fmla="*/ 1496242 h 2230658"/>
                <a:gd name="csX7495" fmla="*/ 1112533 w 2109280"/>
                <a:gd name="csY7495" fmla="*/ 1496242 h 2230658"/>
                <a:gd name="csX7496" fmla="*/ 1112533 w 2109280"/>
                <a:gd name="csY7496" fmla="*/ 1503513 h 2230658"/>
                <a:gd name="csX7497" fmla="*/ 1109176 w 2109280"/>
                <a:gd name="csY7497" fmla="*/ 1503513 h 2230658"/>
                <a:gd name="csX7498" fmla="*/ 1107498 w 2109280"/>
                <a:gd name="csY7498" fmla="*/ 1512463 h 2230658"/>
                <a:gd name="csX7499" fmla="*/ 1105261 w 2109280"/>
                <a:gd name="csY7499" fmla="*/ 1512463 h 2230658"/>
                <a:gd name="csX7500" fmla="*/ 1105261 w 2109280"/>
                <a:gd name="csY7500" fmla="*/ 1532040 h 2230658"/>
                <a:gd name="csX7501" fmla="*/ 1103583 w 2109280"/>
                <a:gd name="csY7501" fmla="*/ 1532040 h 2230658"/>
                <a:gd name="csX7502" fmla="*/ 1103583 w 2109280"/>
                <a:gd name="csY7502" fmla="*/ 1535396 h 2230658"/>
                <a:gd name="csX7503" fmla="*/ 1101905 w 2109280"/>
                <a:gd name="csY7503" fmla="*/ 1535396 h 2230658"/>
                <a:gd name="csX7504" fmla="*/ 1101905 w 2109280"/>
                <a:gd name="csY7504" fmla="*/ 1556651 h 2230658"/>
                <a:gd name="csX7505" fmla="*/ 1101905 w 2109280"/>
                <a:gd name="csY7505" fmla="*/ 1556651 h 2230658"/>
                <a:gd name="csX7506" fmla="*/ 1101905 w 2109280"/>
                <a:gd name="csY7506" fmla="*/ 1560566 h 2230658"/>
                <a:gd name="csX7507" fmla="*/ 1103583 w 2109280"/>
                <a:gd name="csY7507" fmla="*/ 1560566 h 2230658"/>
                <a:gd name="csX7508" fmla="*/ 1105261 w 2109280"/>
                <a:gd name="csY7508" fmla="*/ 1562244 h 2230658"/>
                <a:gd name="csX7509" fmla="*/ 1105261 w 2109280"/>
                <a:gd name="csY7509" fmla="*/ 1569516 h 2230658"/>
                <a:gd name="csX7510" fmla="*/ 1103583 w 2109280"/>
                <a:gd name="csY7510" fmla="*/ 1569516 h 2230658"/>
                <a:gd name="csX7511" fmla="*/ 1103583 w 2109280"/>
                <a:gd name="csY7511" fmla="*/ 1571194 h 2230658"/>
                <a:gd name="csX7512" fmla="*/ 1103583 w 2109280"/>
                <a:gd name="csY7512" fmla="*/ 1571194 h 2230658"/>
                <a:gd name="csX7513" fmla="*/ 1103583 w 2109280"/>
                <a:gd name="csY7513" fmla="*/ 1576228 h 2230658"/>
                <a:gd name="csX7514" fmla="*/ 1101905 w 2109280"/>
                <a:gd name="csY7514" fmla="*/ 1576228 h 2230658"/>
                <a:gd name="csX7515" fmla="*/ 1101905 w 2109280"/>
                <a:gd name="csY7515" fmla="*/ 1581821 h 2230658"/>
                <a:gd name="csX7516" fmla="*/ 1103583 w 2109280"/>
                <a:gd name="csY7516" fmla="*/ 1581821 h 2230658"/>
                <a:gd name="csX7517" fmla="*/ 1103583 w 2109280"/>
                <a:gd name="csY7517" fmla="*/ 1583499 h 2230658"/>
                <a:gd name="csX7518" fmla="*/ 1105261 w 2109280"/>
                <a:gd name="csY7518" fmla="*/ 1583499 h 2230658"/>
                <a:gd name="csX7519" fmla="*/ 1105261 w 2109280"/>
                <a:gd name="csY7519" fmla="*/ 1585177 h 2230658"/>
                <a:gd name="csX7520" fmla="*/ 1107498 w 2109280"/>
                <a:gd name="csY7520" fmla="*/ 1585177 h 2230658"/>
                <a:gd name="csX7521" fmla="*/ 1107498 w 2109280"/>
                <a:gd name="csY7521" fmla="*/ 1589093 h 2230658"/>
                <a:gd name="csX7522" fmla="*/ 1107498 w 2109280"/>
                <a:gd name="csY7522" fmla="*/ 1589093 h 2230658"/>
                <a:gd name="csX7523" fmla="*/ 1107498 w 2109280"/>
                <a:gd name="csY7523" fmla="*/ 1590771 h 2230658"/>
                <a:gd name="csX7524" fmla="*/ 1109176 w 2109280"/>
                <a:gd name="csY7524" fmla="*/ 1590771 h 2230658"/>
                <a:gd name="csX7525" fmla="*/ 1109176 w 2109280"/>
                <a:gd name="csY7525" fmla="*/ 1592449 h 2230658"/>
                <a:gd name="csX7526" fmla="*/ 1110855 w 2109280"/>
                <a:gd name="csY7526" fmla="*/ 1592449 h 2230658"/>
                <a:gd name="csX7527" fmla="*/ 1110855 w 2109280"/>
                <a:gd name="csY7527" fmla="*/ 1595805 h 2230658"/>
                <a:gd name="csX7528" fmla="*/ 1114210 w 2109280"/>
                <a:gd name="csY7528" fmla="*/ 1595805 h 2230658"/>
                <a:gd name="csX7529" fmla="*/ 1114210 w 2109280"/>
                <a:gd name="csY7529" fmla="*/ 1592449 h 2230658"/>
                <a:gd name="csX7530" fmla="*/ 1118126 w 2109280"/>
                <a:gd name="csY7530" fmla="*/ 1592449 h 2230658"/>
                <a:gd name="csX7531" fmla="*/ 1118126 w 2109280"/>
                <a:gd name="csY7531" fmla="*/ 1594127 h 2230658"/>
                <a:gd name="csX7532" fmla="*/ 1124838 w 2109280"/>
                <a:gd name="csY7532" fmla="*/ 1594127 h 2230658"/>
                <a:gd name="csX7533" fmla="*/ 1124838 w 2109280"/>
                <a:gd name="csY7533" fmla="*/ 1592449 h 2230658"/>
                <a:gd name="csX7534" fmla="*/ 1130432 w 2109280"/>
                <a:gd name="csY7534" fmla="*/ 1592449 h 2230658"/>
                <a:gd name="csX7535" fmla="*/ 1130432 w 2109280"/>
                <a:gd name="csY7535" fmla="*/ 1594127 h 2230658"/>
                <a:gd name="csX7536" fmla="*/ 1133787 w 2109280"/>
                <a:gd name="csY7536" fmla="*/ 1594127 h 2230658"/>
                <a:gd name="csX7537" fmla="*/ 1133787 w 2109280"/>
                <a:gd name="csY7537" fmla="*/ 1595805 h 2230658"/>
                <a:gd name="csX7538" fmla="*/ 1137703 w 2109280"/>
                <a:gd name="csY7538" fmla="*/ 1595805 h 2230658"/>
                <a:gd name="csX7539" fmla="*/ 1137703 w 2109280"/>
                <a:gd name="csY7539" fmla="*/ 1594127 h 2230658"/>
                <a:gd name="csX7540" fmla="*/ 1141059 w 2109280"/>
                <a:gd name="csY7540" fmla="*/ 1594127 h 2230658"/>
                <a:gd name="csX7541" fmla="*/ 1141059 w 2109280"/>
                <a:gd name="csY7541" fmla="*/ 1598042 h 2230658"/>
                <a:gd name="csX7542" fmla="*/ 1142737 w 2109280"/>
                <a:gd name="csY7542" fmla="*/ 1598042 h 2230658"/>
                <a:gd name="csX7543" fmla="*/ 1142737 w 2109280"/>
                <a:gd name="csY7543" fmla="*/ 1608670 h 2230658"/>
                <a:gd name="csX7544" fmla="*/ 1144974 w 2109280"/>
                <a:gd name="csY7544" fmla="*/ 1610348 h 2230658"/>
                <a:gd name="csX7545" fmla="*/ 1144974 w 2109280"/>
                <a:gd name="csY7545" fmla="*/ 1613704 h 2230658"/>
                <a:gd name="csX7546" fmla="*/ 1146652 w 2109280"/>
                <a:gd name="csY7546" fmla="*/ 1615382 h 2230658"/>
                <a:gd name="csX7547" fmla="*/ 1146652 w 2109280"/>
                <a:gd name="csY7547" fmla="*/ 1617619 h 2230658"/>
                <a:gd name="csX7548" fmla="*/ 1148330 w 2109280"/>
                <a:gd name="csY7548" fmla="*/ 1619297 h 2230658"/>
                <a:gd name="csX7549" fmla="*/ 1148330 w 2109280"/>
                <a:gd name="csY7549" fmla="*/ 1622653 h 2230658"/>
                <a:gd name="csX7550" fmla="*/ 1150009 w 2109280"/>
                <a:gd name="csY7550" fmla="*/ 1622653 h 2230658"/>
                <a:gd name="csX7551" fmla="*/ 1150009 w 2109280"/>
                <a:gd name="csY7551" fmla="*/ 1633281 h 2230658"/>
                <a:gd name="csX7552" fmla="*/ 1151686 w 2109280"/>
                <a:gd name="csY7552" fmla="*/ 1633281 h 2230658"/>
                <a:gd name="csX7553" fmla="*/ 1151686 w 2109280"/>
                <a:gd name="csY7553" fmla="*/ 1638874 h 2230658"/>
                <a:gd name="csX7554" fmla="*/ 1153364 w 2109280"/>
                <a:gd name="csY7554" fmla="*/ 1638874 h 2230658"/>
                <a:gd name="csX7555" fmla="*/ 1153364 w 2109280"/>
                <a:gd name="csY7555" fmla="*/ 1643908 h 2230658"/>
                <a:gd name="csX7556" fmla="*/ 1155602 w 2109280"/>
                <a:gd name="csY7556" fmla="*/ 1643908 h 2230658"/>
                <a:gd name="csX7557" fmla="*/ 1155602 w 2109280"/>
                <a:gd name="csY7557" fmla="*/ 1647824 h 2230658"/>
                <a:gd name="csX7558" fmla="*/ 1157280 w 2109280"/>
                <a:gd name="csY7558" fmla="*/ 1649502 h 2230658"/>
                <a:gd name="csX7559" fmla="*/ 1158958 w 2109280"/>
                <a:gd name="csY7559" fmla="*/ 1649502 h 2230658"/>
                <a:gd name="csX7560" fmla="*/ 1158958 w 2109280"/>
                <a:gd name="csY7560" fmla="*/ 1665723 h 2230658"/>
                <a:gd name="csX7561" fmla="*/ 1157280 w 2109280"/>
                <a:gd name="csY7561" fmla="*/ 1667401 h 2230658"/>
                <a:gd name="csX7562" fmla="*/ 1157280 w 2109280"/>
                <a:gd name="csY7562" fmla="*/ 1670757 h 2230658"/>
                <a:gd name="csX7563" fmla="*/ 1164551 w 2109280"/>
                <a:gd name="csY7563" fmla="*/ 1669079 h 2230658"/>
                <a:gd name="csX7564" fmla="*/ 1164551 w 2109280"/>
                <a:gd name="csY7564" fmla="*/ 1672435 h 2230658"/>
                <a:gd name="csX7565" fmla="*/ 1167907 w 2109280"/>
                <a:gd name="csY7565" fmla="*/ 1672435 h 2230658"/>
                <a:gd name="csX7566" fmla="*/ 1167907 w 2109280"/>
                <a:gd name="csY7566" fmla="*/ 1670757 h 2230658"/>
                <a:gd name="csX7567" fmla="*/ 1173501 w 2109280"/>
                <a:gd name="csY7567" fmla="*/ 1669079 h 2230658"/>
                <a:gd name="csX7568" fmla="*/ 1176857 w 2109280"/>
                <a:gd name="csY7568" fmla="*/ 1669079 h 2230658"/>
                <a:gd name="csX7569" fmla="*/ 1176857 w 2109280"/>
                <a:gd name="csY7569" fmla="*/ 1667401 h 2230658"/>
                <a:gd name="csX7570" fmla="*/ 1180213 w 2109280"/>
                <a:gd name="csY7570" fmla="*/ 1667401 h 2230658"/>
                <a:gd name="csX7571" fmla="*/ 1181891 w 2109280"/>
                <a:gd name="csY7571" fmla="*/ 1665723 h 2230658"/>
                <a:gd name="csX7572" fmla="*/ 1184128 w 2109280"/>
                <a:gd name="csY7572" fmla="*/ 1665723 h 2230658"/>
                <a:gd name="csX7573" fmla="*/ 1184128 w 2109280"/>
                <a:gd name="csY7573" fmla="*/ 1664045 h 2230658"/>
                <a:gd name="csX7574" fmla="*/ 1189163 w 2109280"/>
                <a:gd name="csY7574" fmla="*/ 1664045 h 2230658"/>
                <a:gd name="csX7575" fmla="*/ 1189163 w 2109280"/>
                <a:gd name="csY7575" fmla="*/ 1661807 h 2230658"/>
                <a:gd name="csX7576" fmla="*/ 1198112 w 2109280"/>
                <a:gd name="csY7576" fmla="*/ 1661807 h 2230658"/>
                <a:gd name="csX7577" fmla="*/ 1199790 w 2109280"/>
                <a:gd name="csY7577" fmla="*/ 1664045 h 2230658"/>
                <a:gd name="csX7578" fmla="*/ 1207061 w 2109280"/>
                <a:gd name="csY7578" fmla="*/ 1664045 h 2230658"/>
                <a:gd name="csX7579" fmla="*/ 1207061 w 2109280"/>
                <a:gd name="csY7579" fmla="*/ 1665723 h 2230658"/>
                <a:gd name="csX7580" fmla="*/ 1208740 w 2109280"/>
                <a:gd name="csY7580" fmla="*/ 1665723 h 2230658"/>
                <a:gd name="csX7581" fmla="*/ 1208740 w 2109280"/>
                <a:gd name="csY7581" fmla="*/ 1667401 h 2230658"/>
                <a:gd name="csX7582" fmla="*/ 1214333 w 2109280"/>
                <a:gd name="csY7582" fmla="*/ 1669079 h 2230658"/>
                <a:gd name="csX7583" fmla="*/ 1214333 w 2109280"/>
                <a:gd name="csY7583" fmla="*/ 1670757 h 2230658"/>
                <a:gd name="csX7584" fmla="*/ 1216011 w 2109280"/>
                <a:gd name="csY7584" fmla="*/ 1670757 h 2230658"/>
                <a:gd name="csX7585" fmla="*/ 1216011 w 2109280"/>
                <a:gd name="csY7585" fmla="*/ 1672435 h 2230658"/>
                <a:gd name="csX7586" fmla="*/ 1219367 w 2109280"/>
                <a:gd name="csY7586" fmla="*/ 1672435 h 2230658"/>
                <a:gd name="csX7587" fmla="*/ 1219367 w 2109280"/>
                <a:gd name="csY7587" fmla="*/ 1674672 h 2230658"/>
                <a:gd name="csX7588" fmla="*/ 1226638 w 2109280"/>
                <a:gd name="csY7588" fmla="*/ 1674672 h 2230658"/>
                <a:gd name="csX7589" fmla="*/ 1226638 w 2109280"/>
                <a:gd name="csY7589" fmla="*/ 1676350 h 2230658"/>
                <a:gd name="csX7590" fmla="*/ 1232232 w 2109280"/>
                <a:gd name="csY7590" fmla="*/ 1676350 h 2230658"/>
                <a:gd name="csX7591" fmla="*/ 1232232 w 2109280"/>
                <a:gd name="csY7591" fmla="*/ 1678028 h 2230658"/>
                <a:gd name="csX7592" fmla="*/ 1237266 w 2109280"/>
                <a:gd name="csY7592" fmla="*/ 1678028 h 2230658"/>
                <a:gd name="csX7593" fmla="*/ 1237266 w 2109280"/>
                <a:gd name="csY7593" fmla="*/ 1679706 h 2230658"/>
                <a:gd name="csX7594" fmla="*/ 1242859 w 2109280"/>
                <a:gd name="csY7594" fmla="*/ 1679706 h 2230658"/>
                <a:gd name="csX7595" fmla="*/ 1241181 w 2109280"/>
                <a:gd name="csY7595" fmla="*/ 1679706 h 2230658"/>
                <a:gd name="csX7596" fmla="*/ 1246215 w 2109280"/>
                <a:gd name="csY7596" fmla="*/ 1679706 h 2230658"/>
                <a:gd name="csX7597" fmla="*/ 1246215 w 2109280"/>
                <a:gd name="csY7597" fmla="*/ 1681384 h 2230658"/>
                <a:gd name="csX7598" fmla="*/ 1246215 w 2109280"/>
                <a:gd name="csY7598" fmla="*/ 1681384 h 2230658"/>
                <a:gd name="csX7599" fmla="*/ 1246215 w 2109280"/>
                <a:gd name="csY7599" fmla="*/ 1683622 h 2230658"/>
                <a:gd name="csX7600" fmla="*/ 1247893 w 2109280"/>
                <a:gd name="csY7600" fmla="*/ 1683622 h 2230658"/>
                <a:gd name="csX7601" fmla="*/ 1247893 w 2109280"/>
                <a:gd name="csY7601" fmla="*/ 1685300 h 2230658"/>
                <a:gd name="csX7602" fmla="*/ 1250131 w 2109280"/>
                <a:gd name="csY7602" fmla="*/ 1685300 h 2230658"/>
                <a:gd name="csX7603" fmla="*/ 1250131 w 2109280"/>
                <a:gd name="csY7603" fmla="*/ 1686978 h 2230658"/>
                <a:gd name="csX7604" fmla="*/ 1251809 w 2109280"/>
                <a:gd name="csY7604" fmla="*/ 1686978 h 2230658"/>
                <a:gd name="csX7605" fmla="*/ 1251809 w 2109280"/>
                <a:gd name="csY7605" fmla="*/ 1688656 h 2230658"/>
                <a:gd name="csX7606" fmla="*/ 1253487 w 2109280"/>
                <a:gd name="csY7606" fmla="*/ 1688656 h 2230658"/>
                <a:gd name="csX7607" fmla="*/ 1255165 w 2109280"/>
                <a:gd name="csY7607" fmla="*/ 1690334 h 2230658"/>
                <a:gd name="csX7608" fmla="*/ 1255165 w 2109280"/>
                <a:gd name="csY7608" fmla="*/ 1692571 h 2230658"/>
                <a:gd name="csX7609" fmla="*/ 1259080 w 2109280"/>
                <a:gd name="csY7609" fmla="*/ 1692571 h 2230658"/>
                <a:gd name="csX7610" fmla="*/ 1259080 w 2109280"/>
                <a:gd name="csY7610" fmla="*/ 1694249 h 2230658"/>
                <a:gd name="csX7611" fmla="*/ 1260758 w 2109280"/>
                <a:gd name="csY7611" fmla="*/ 1694249 h 2230658"/>
                <a:gd name="csX7612" fmla="*/ 1260758 w 2109280"/>
                <a:gd name="csY7612" fmla="*/ 1695927 h 2230658"/>
                <a:gd name="csX7613" fmla="*/ 1265792 w 2109280"/>
                <a:gd name="csY7613" fmla="*/ 1695927 h 2230658"/>
                <a:gd name="csX7614" fmla="*/ 1265792 w 2109280"/>
                <a:gd name="csY7614" fmla="*/ 1699283 h 2230658"/>
                <a:gd name="csX7615" fmla="*/ 1267470 w 2109280"/>
                <a:gd name="csY7615" fmla="*/ 1699283 h 2230658"/>
                <a:gd name="csX7616" fmla="*/ 1267470 w 2109280"/>
                <a:gd name="csY7616" fmla="*/ 1700961 h 2230658"/>
                <a:gd name="csX7617" fmla="*/ 1269708 w 2109280"/>
                <a:gd name="csY7617" fmla="*/ 1703199 h 2230658"/>
                <a:gd name="csX7618" fmla="*/ 1269708 w 2109280"/>
                <a:gd name="csY7618" fmla="*/ 1704877 h 2230658"/>
                <a:gd name="csX7619" fmla="*/ 1271386 w 2109280"/>
                <a:gd name="csY7619" fmla="*/ 1704877 h 2230658"/>
                <a:gd name="csX7620" fmla="*/ 1271386 w 2109280"/>
                <a:gd name="csY7620" fmla="*/ 1708233 h 2230658"/>
                <a:gd name="csX7621" fmla="*/ 1273064 w 2109280"/>
                <a:gd name="csY7621" fmla="*/ 1708233 h 2230658"/>
                <a:gd name="csX7622" fmla="*/ 1273064 w 2109280"/>
                <a:gd name="csY7622" fmla="*/ 1713826 h 2230658"/>
                <a:gd name="csX7623" fmla="*/ 1278657 w 2109280"/>
                <a:gd name="csY7623" fmla="*/ 1715504 h 2230658"/>
                <a:gd name="csX7624" fmla="*/ 1278657 w 2109280"/>
                <a:gd name="csY7624" fmla="*/ 1717182 h 2230658"/>
                <a:gd name="csX7625" fmla="*/ 1282013 w 2109280"/>
                <a:gd name="csY7625" fmla="*/ 1717182 h 2230658"/>
                <a:gd name="csX7626" fmla="*/ 1282013 w 2109280"/>
                <a:gd name="csY7626" fmla="*/ 1718860 h 2230658"/>
                <a:gd name="csX7627" fmla="*/ 1285369 w 2109280"/>
                <a:gd name="csY7627" fmla="*/ 1718860 h 2230658"/>
                <a:gd name="csX7628" fmla="*/ 1285369 w 2109280"/>
                <a:gd name="csY7628" fmla="*/ 1721098 h 2230658"/>
                <a:gd name="csX7629" fmla="*/ 1292641 w 2109280"/>
                <a:gd name="csY7629" fmla="*/ 1721098 h 2230658"/>
                <a:gd name="csX7630" fmla="*/ 1294319 w 2109280"/>
                <a:gd name="csY7630" fmla="*/ 1722776 h 2230658"/>
                <a:gd name="csX7631" fmla="*/ 1299912 w 2109280"/>
                <a:gd name="csY7631" fmla="*/ 1726132 h 2230658"/>
                <a:gd name="csX7632" fmla="*/ 1303268 w 2109280"/>
                <a:gd name="csY7632" fmla="*/ 1726132 h 2230658"/>
                <a:gd name="csX7633" fmla="*/ 1303268 w 2109280"/>
                <a:gd name="csY7633" fmla="*/ 1727810 h 2230658"/>
                <a:gd name="csX7634" fmla="*/ 1307184 w 2109280"/>
                <a:gd name="csY7634" fmla="*/ 1727810 h 2230658"/>
                <a:gd name="csX7635" fmla="*/ 1307184 w 2109280"/>
                <a:gd name="csY7635" fmla="*/ 1729488 h 2230658"/>
                <a:gd name="csX7636" fmla="*/ 1310540 w 2109280"/>
                <a:gd name="csY7636" fmla="*/ 1729488 h 2230658"/>
                <a:gd name="csX7637" fmla="*/ 1310540 w 2109280"/>
                <a:gd name="csY7637" fmla="*/ 1731725 h 2230658"/>
                <a:gd name="csX7638" fmla="*/ 1316133 w 2109280"/>
                <a:gd name="csY7638" fmla="*/ 1731725 h 2230658"/>
                <a:gd name="csX7639" fmla="*/ 1316133 w 2109280"/>
                <a:gd name="csY7639" fmla="*/ 1733403 h 2230658"/>
                <a:gd name="csX7640" fmla="*/ 1319489 w 2109280"/>
                <a:gd name="csY7640" fmla="*/ 1733403 h 2230658"/>
                <a:gd name="csX7641" fmla="*/ 1319489 w 2109280"/>
                <a:gd name="csY7641" fmla="*/ 1735081 h 2230658"/>
                <a:gd name="csX7642" fmla="*/ 1321167 w 2109280"/>
                <a:gd name="csY7642" fmla="*/ 1735081 h 2230658"/>
                <a:gd name="csX7643" fmla="*/ 1321167 w 2109280"/>
                <a:gd name="csY7643" fmla="*/ 1736759 h 2230658"/>
                <a:gd name="csX7644" fmla="*/ 1322845 w 2109280"/>
                <a:gd name="csY7644" fmla="*/ 1736759 h 2230658"/>
                <a:gd name="csX7645" fmla="*/ 1322845 w 2109280"/>
                <a:gd name="csY7645" fmla="*/ 1738437 h 2230658"/>
                <a:gd name="csX7646" fmla="*/ 1324523 w 2109280"/>
                <a:gd name="csY7646" fmla="*/ 1738437 h 2230658"/>
                <a:gd name="csX7647" fmla="*/ 1324523 w 2109280"/>
                <a:gd name="csY7647" fmla="*/ 1740675 h 2230658"/>
                <a:gd name="csX7648" fmla="*/ 1326761 w 2109280"/>
                <a:gd name="csY7648" fmla="*/ 1740675 h 2230658"/>
                <a:gd name="csX7649" fmla="*/ 1326761 w 2109280"/>
                <a:gd name="csY7649" fmla="*/ 1742353 h 2230658"/>
                <a:gd name="csX7650" fmla="*/ 1328439 w 2109280"/>
                <a:gd name="csY7650" fmla="*/ 1742353 h 2230658"/>
                <a:gd name="csX7651" fmla="*/ 1328439 w 2109280"/>
                <a:gd name="csY7651" fmla="*/ 1744031 h 2230658"/>
                <a:gd name="csX7652" fmla="*/ 1333473 w 2109280"/>
                <a:gd name="csY7652" fmla="*/ 1744031 h 2230658"/>
                <a:gd name="csX7653" fmla="*/ 1333473 w 2109280"/>
                <a:gd name="csY7653" fmla="*/ 1747387 h 2230658"/>
                <a:gd name="csX7654" fmla="*/ 1339066 w 2109280"/>
                <a:gd name="csY7654" fmla="*/ 1747387 h 2230658"/>
                <a:gd name="csX7655" fmla="*/ 1339066 w 2109280"/>
                <a:gd name="csY7655" fmla="*/ 1749624 h 2230658"/>
                <a:gd name="csX7656" fmla="*/ 1351372 w 2109280"/>
                <a:gd name="csY7656" fmla="*/ 1749624 h 2230658"/>
                <a:gd name="csX7657" fmla="*/ 1351372 w 2109280"/>
                <a:gd name="csY7657" fmla="*/ 1747387 h 2230658"/>
                <a:gd name="csX7658" fmla="*/ 1361999 w 2109280"/>
                <a:gd name="csY7658" fmla="*/ 1747387 h 2230658"/>
                <a:gd name="csX7659" fmla="*/ 1361999 w 2109280"/>
                <a:gd name="csY7659" fmla="*/ 1745709 h 2230658"/>
                <a:gd name="csX7660" fmla="*/ 1364237 w 2109280"/>
                <a:gd name="csY7660" fmla="*/ 1745709 h 2230658"/>
                <a:gd name="csX7661" fmla="*/ 1364237 w 2109280"/>
                <a:gd name="csY7661" fmla="*/ 1747387 h 2230658"/>
                <a:gd name="csX7662" fmla="*/ 1369271 w 2109280"/>
                <a:gd name="csY7662" fmla="*/ 1747387 h 2230658"/>
                <a:gd name="csX7663" fmla="*/ 1369271 w 2109280"/>
                <a:gd name="csY7663" fmla="*/ 1749624 h 2230658"/>
                <a:gd name="csX7664" fmla="*/ 1373186 w 2109280"/>
                <a:gd name="csY7664" fmla="*/ 1749624 h 2230658"/>
                <a:gd name="csX7665" fmla="*/ 1374864 w 2109280"/>
                <a:gd name="csY7665" fmla="*/ 1751302 h 2230658"/>
                <a:gd name="csX7666" fmla="*/ 1374864 w 2109280"/>
                <a:gd name="csY7666" fmla="*/ 1749624 h 2230658"/>
                <a:gd name="csX7667" fmla="*/ 1374864 w 2109280"/>
                <a:gd name="csY7667" fmla="*/ 1751302 h 2230658"/>
                <a:gd name="csX7668" fmla="*/ 1383814 w 2109280"/>
                <a:gd name="csY7668" fmla="*/ 1751302 h 2230658"/>
                <a:gd name="csX7669" fmla="*/ 1383814 w 2109280"/>
                <a:gd name="csY7669" fmla="*/ 1749624 h 2230658"/>
                <a:gd name="csX7670" fmla="*/ 1385492 w 2109280"/>
                <a:gd name="csY7670" fmla="*/ 1749624 h 2230658"/>
                <a:gd name="csX7671" fmla="*/ 1387170 w 2109280"/>
                <a:gd name="csY7671" fmla="*/ 1751302 h 2230658"/>
                <a:gd name="csX7672" fmla="*/ 1387170 w 2109280"/>
                <a:gd name="csY7672" fmla="*/ 1752980 h 2230658"/>
                <a:gd name="csX7673" fmla="*/ 1387170 w 2109280"/>
                <a:gd name="csY7673" fmla="*/ 1752980 h 2230658"/>
                <a:gd name="csX7674" fmla="*/ 1392763 w 2109280"/>
                <a:gd name="csY7674" fmla="*/ 1751302 h 2230658"/>
                <a:gd name="csX7675" fmla="*/ 1392763 w 2109280"/>
                <a:gd name="csY7675" fmla="*/ 1752980 h 2230658"/>
                <a:gd name="csX7676" fmla="*/ 1396119 w 2109280"/>
                <a:gd name="csY7676" fmla="*/ 1752980 h 2230658"/>
                <a:gd name="csX7677" fmla="*/ 1397797 w 2109280"/>
                <a:gd name="csY7677" fmla="*/ 1754658 h 2230658"/>
                <a:gd name="csX7678" fmla="*/ 1397797 w 2109280"/>
                <a:gd name="csY7678" fmla="*/ 1756336 h 2230658"/>
                <a:gd name="csX7679" fmla="*/ 1401713 w 2109280"/>
                <a:gd name="csY7679" fmla="*/ 1756336 h 2230658"/>
                <a:gd name="csX7680" fmla="*/ 1401713 w 2109280"/>
                <a:gd name="csY7680" fmla="*/ 1758014 h 2230658"/>
                <a:gd name="csX7681" fmla="*/ 1403391 w 2109280"/>
                <a:gd name="csY7681" fmla="*/ 1758014 h 2230658"/>
                <a:gd name="csX7682" fmla="*/ 1403391 w 2109280"/>
                <a:gd name="csY7682" fmla="*/ 1770879 h 2230658"/>
                <a:gd name="csX7683" fmla="*/ 1401713 w 2109280"/>
                <a:gd name="csY7683" fmla="*/ 1770879 h 2230658"/>
                <a:gd name="csX7684" fmla="*/ 1401713 w 2109280"/>
                <a:gd name="csY7684" fmla="*/ 1775913 h 2230658"/>
                <a:gd name="csX7685" fmla="*/ 1399475 w 2109280"/>
                <a:gd name="csY7685" fmla="*/ 1778151 h 2230658"/>
                <a:gd name="csX7686" fmla="*/ 1399475 w 2109280"/>
                <a:gd name="csY7686" fmla="*/ 1784863 h 2230658"/>
                <a:gd name="csX7687" fmla="*/ 1397797 w 2109280"/>
                <a:gd name="csY7687" fmla="*/ 1784863 h 2230658"/>
                <a:gd name="csX7688" fmla="*/ 1397797 w 2109280"/>
                <a:gd name="csY7688" fmla="*/ 1792134 h 2230658"/>
                <a:gd name="csX7689" fmla="*/ 1399475 w 2109280"/>
                <a:gd name="csY7689" fmla="*/ 1792134 h 2230658"/>
                <a:gd name="csX7690" fmla="*/ 1399475 w 2109280"/>
                <a:gd name="csY7690" fmla="*/ 1795490 h 2230658"/>
                <a:gd name="csX7691" fmla="*/ 1401713 w 2109280"/>
                <a:gd name="csY7691" fmla="*/ 1795490 h 2230658"/>
                <a:gd name="csX7692" fmla="*/ 1401713 w 2109280"/>
                <a:gd name="csY7692" fmla="*/ 1797728 h 2230658"/>
                <a:gd name="csX7693" fmla="*/ 1403391 w 2109280"/>
                <a:gd name="csY7693" fmla="*/ 1797728 h 2230658"/>
                <a:gd name="csX7694" fmla="*/ 1403391 w 2109280"/>
                <a:gd name="csY7694" fmla="*/ 1802762 h 2230658"/>
                <a:gd name="csX7695" fmla="*/ 1405069 w 2109280"/>
                <a:gd name="csY7695" fmla="*/ 1802762 h 2230658"/>
                <a:gd name="csX7696" fmla="*/ 1405069 w 2109280"/>
                <a:gd name="csY7696" fmla="*/ 1811711 h 2230658"/>
                <a:gd name="csX7697" fmla="*/ 1403391 w 2109280"/>
                <a:gd name="csY7697" fmla="*/ 1811711 h 2230658"/>
                <a:gd name="csX7698" fmla="*/ 1403391 w 2109280"/>
                <a:gd name="csY7698" fmla="*/ 1820661 h 2230658"/>
                <a:gd name="csX7699" fmla="*/ 1405069 w 2109280"/>
                <a:gd name="csY7699" fmla="*/ 1820661 h 2230658"/>
                <a:gd name="csX7700" fmla="*/ 1405069 w 2109280"/>
                <a:gd name="csY7700" fmla="*/ 1829610 h 2230658"/>
                <a:gd name="csX7701" fmla="*/ 1403391 w 2109280"/>
                <a:gd name="csY7701" fmla="*/ 1831288 h 2230658"/>
                <a:gd name="csX7702" fmla="*/ 1403391 w 2109280"/>
                <a:gd name="csY7702" fmla="*/ 1832966 h 2230658"/>
                <a:gd name="csX7703" fmla="*/ 1403391 w 2109280"/>
                <a:gd name="csY7703" fmla="*/ 1831288 h 2230658"/>
                <a:gd name="csX7704" fmla="*/ 1403391 w 2109280"/>
                <a:gd name="csY7704" fmla="*/ 1835204 h 2230658"/>
                <a:gd name="csX7705" fmla="*/ 1401713 w 2109280"/>
                <a:gd name="csY7705" fmla="*/ 1835204 h 2230658"/>
                <a:gd name="csX7706" fmla="*/ 1401713 w 2109280"/>
                <a:gd name="csY7706" fmla="*/ 1840238 h 2230658"/>
                <a:gd name="csX7707" fmla="*/ 1397797 w 2109280"/>
                <a:gd name="csY7707" fmla="*/ 1841916 h 2230658"/>
                <a:gd name="csX7708" fmla="*/ 1397797 w 2109280"/>
                <a:gd name="csY7708" fmla="*/ 1843594 h 2230658"/>
                <a:gd name="csX7709" fmla="*/ 1390526 w 2109280"/>
                <a:gd name="csY7709" fmla="*/ 1843594 h 2230658"/>
                <a:gd name="csX7710" fmla="*/ 1390526 w 2109280"/>
                <a:gd name="csY7710" fmla="*/ 1841916 h 2230658"/>
                <a:gd name="csX7711" fmla="*/ 1381576 w 2109280"/>
                <a:gd name="csY7711" fmla="*/ 1841916 h 2230658"/>
                <a:gd name="csX7712" fmla="*/ 1381576 w 2109280"/>
                <a:gd name="csY7712" fmla="*/ 1843594 h 2230658"/>
                <a:gd name="csX7713" fmla="*/ 1383814 w 2109280"/>
                <a:gd name="csY7713" fmla="*/ 1843594 h 2230658"/>
                <a:gd name="csX7714" fmla="*/ 1383814 w 2109280"/>
                <a:gd name="csY7714" fmla="*/ 1845831 h 2230658"/>
                <a:gd name="csX7715" fmla="*/ 1387170 w 2109280"/>
                <a:gd name="csY7715" fmla="*/ 1845831 h 2230658"/>
                <a:gd name="csX7716" fmla="*/ 1387170 w 2109280"/>
                <a:gd name="csY7716" fmla="*/ 1847509 h 2230658"/>
                <a:gd name="csX7717" fmla="*/ 1403391 w 2109280"/>
                <a:gd name="csY7717" fmla="*/ 1847509 h 2230658"/>
                <a:gd name="csX7718" fmla="*/ 1403391 w 2109280"/>
                <a:gd name="csY7718" fmla="*/ 1845831 h 2230658"/>
                <a:gd name="csX7719" fmla="*/ 1408425 w 2109280"/>
                <a:gd name="csY7719" fmla="*/ 1845831 h 2230658"/>
                <a:gd name="csX7720" fmla="*/ 1408425 w 2109280"/>
                <a:gd name="csY7720" fmla="*/ 1849187 h 2230658"/>
                <a:gd name="csX7721" fmla="*/ 1410103 w 2109280"/>
                <a:gd name="csY7721" fmla="*/ 1849187 h 2230658"/>
                <a:gd name="csX7722" fmla="*/ 1410103 w 2109280"/>
                <a:gd name="csY7722" fmla="*/ 1852543 h 2230658"/>
                <a:gd name="csX7723" fmla="*/ 1412340 w 2109280"/>
                <a:gd name="csY7723" fmla="*/ 1854781 h 2230658"/>
                <a:gd name="csX7724" fmla="*/ 1412340 w 2109280"/>
                <a:gd name="csY7724" fmla="*/ 1856458 h 2230658"/>
                <a:gd name="csX7725" fmla="*/ 1414018 w 2109280"/>
                <a:gd name="csY7725" fmla="*/ 1856458 h 2230658"/>
                <a:gd name="csX7726" fmla="*/ 1415696 w 2109280"/>
                <a:gd name="csY7726" fmla="*/ 1858137 h 2230658"/>
                <a:gd name="csX7727" fmla="*/ 1415696 w 2109280"/>
                <a:gd name="csY7727" fmla="*/ 1859815 h 2230658"/>
                <a:gd name="csX7728" fmla="*/ 1417374 w 2109280"/>
                <a:gd name="csY7728" fmla="*/ 1859815 h 2230658"/>
                <a:gd name="csX7729" fmla="*/ 1417374 w 2109280"/>
                <a:gd name="csY7729" fmla="*/ 1861493 h 2230658"/>
                <a:gd name="csX7730" fmla="*/ 1419052 w 2109280"/>
                <a:gd name="csY7730" fmla="*/ 1861493 h 2230658"/>
                <a:gd name="csX7731" fmla="*/ 1419052 w 2109280"/>
                <a:gd name="csY7731" fmla="*/ 1865408 h 2230658"/>
                <a:gd name="csX7732" fmla="*/ 1421290 w 2109280"/>
                <a:gd name="csY7732" fmla="*/ 1865408 h 2230658"/>
                <a:gd name="csX7733" fmla="*/ 1421290 w 2109280"/>
                <a:gd name="csY7733" fmla="*/ 1867086 h 2230658"/>
                <a:gd name="csX7734" fmla="*/ 1419052 w 2109280"/>
                <a:gd name="csY7734" fmla="*/ 1868764 h 2230658"/>
                <a:gd name="csX7735" fmla="*/ 1419052 w 2109280"/>
                <a:gd name="csY7735" fmla="*/ 1870442 h 2230658"/>
                <a:gd name="csX7736" fmla="*/ 1421290 w 2109280"/>
                <a:gd name="csY7736" fmla="*/ 1870442 h 2230658"/>
                <a:gd name="csX7737" fmla="*/ 1421290 w 2109280"/>
                <a:gd name="csY7737" fmla="*/ 1874358 h 2230658"/>
                <a:gd name="csX7738" fmla="*/ 1422968 w 2109280"/>
                <a:gd name="csY7738" fmla="*/ 1874358 h 2230658"/>
                <a:gd name="csX7739" fmla="*/ 1422968 w 2109280"/>
                <a:gd name="csY7739" fmla="*/ 1876035 h 2230658"/>
                <a:gd name="csX7740" fmla="*/ 1426324 w 2109280"/>
                <a:gd name="csY7740" fmla="*/ 1876035 h 2230658"/>
                <a:gd name="csX7741" fmla="*/ 1428002 w 2109280"/>
                <a:gd name="csY7741" fmla="*/ 1877714 h 2230658"/>
                <a:gd name="csX7742" fmla="*/ 1433595 w 2109280"/>
                <a:gd name="csY7742" fmla="*/ 1877714 h 2230658"/>
                <a:gd name="csX7743" fmla="*/ 1433595 w 2109280"/>
                <a:gd name="csY7743" fmla="*/ 1883307 h 2230658"/>
                <a:gd name="csX7744" fmla="*/ 1435273 w 2109280"/>
                <a:gd name="csY7744" fmla="*/ 1883307 h 2230658"/>
                <a:gd name="csX7745" fmla="*/ 1435273 w 2109280"/>
                <a:gd name="csY7745" fmla="*/ 1884985 h 2230658"/>
                <a:gd name="csX7746" fmla="*/ 1438629 w 2109280"/>
                <a:gd name="csY7746" fmla="*/ 1884985 h 2230658"/>
                <a:gd name="csX7747" fmla="*/ 1438629 w 2109280"/>
                <a:gd name="csY7747" fmla="*/ 1886663 h 2230658"/>
                <a:gd name="csX7748" fmla="*/ 1440867 w 2109280"/>
                <a:gd name="csY7748" fmla="*/ 1886663 h 2230658"/>
                <a:gd name="csX7749" fmla="*/ 1440867 w 2109280"/>
                <a:gd name="csY7749" fmla="*/ 1890019 h 2230658"/>
                <a:gd name="csX7750" fmla="*/ 1442545 w 2109280"/>
                <a:gd name="csY7750" fmla="*/ 1890019 h 2230658"/>
                <a:gd name="csX7751" fmla="*/ 1442545 w 2109280"/>
                <a:gd name="csY7751" fmla="*/ 1893935 h 2230658"/>
                <a:gd name="csX7752" fmla="*/ 1444223 w 2109280"/>
                <a:gd name="csY7752" fmla="*/ 1895612 h 2230658"/>
                <a:gd name="csX7753" fmla="*/ 1444223 w 2109280"/>
                <a:gd name="csY7753" fmla="*/ 1898969 h 2230658"/>
                <a:gd name="csX7754" fmla="*/ 1445901 w 2109280"/>
                <a:gd name="csY7754" fmla="*/ 1898969 h 2230658"/>
                <a:gd name="csX7755" fmla="*/ 1445901 w 2109280"/>
                <a:gd name="csY7755" fmla="*/ 1904562 h 2230658"/>
                <a:gd name="csX7756" fmla="*/ 1447579 w 2109280"/>
                <a:gd name="csY7756" fmla="*/ 1904562 h 2230658"/>
                <a:gd name="csX7757" fmla="*/ 1447579 w 2109280"/>
                <a:gd name="csY7757" fmla="*/ 1906240 h 2230658"/>
                <a:gd name="csX7758" fmla="*/ 1453172 w 2109280"/>
                <a:gd name="csY7758" fmla="*/ 1906240 h 2230658"/>
                <a:gd name="csX7759" fmla="*/ 1453172 w 2109280"/>
                <a:gd name="csY7759" fmla="*/ 1907918 h 2230658"/>
                <a:gd name="csX7760" fmla="*/ 1456528 w 2109280"/>
                <a:gd name="csY7760" fmla="*/ 1907918 h 2230658"/>
                <a:gd name="csX7761" fmla="*/ 1456528 w 2109280"/>
                <a:gd name="csY7761" fmla="*/ 1909596 h 2230658"/>
                <a:gd name="csX7762" fmla="*/ 1458766 w 2109280"/>
                <a:gd name="csY7762" fmla="*/ 1909596 h 2230658"/>
                <a:gd name="csX7763" fmla="*/ 1458766 w 2109280"/>
                <a:gd name="csY7763" fmla="*/ 1911833 h 2230658"/>
                <a:gd name="csX7764" fmla="*/ 1462122 w 2109280"/>
                <a:gd name="csY7764" fmla="*/ 1911833 h 2230658"/>
                <a:gd name="csX7765" fmla="*/ 1462122 w 2109280"/>
                <a:gd name="csY7765" fmla="*/ 1909596 h 2230658"/>
                <a:gd name="csX7766" fmla="*/ 1463800 w 2109280"/>
                <a:gd name="csY7766" fmla="*/ 1909596 h 2230658"/>
                <a:gd name="csX7767" fmla="*/ 1463800 w 2109280"/>
                <a:gd name="csY7767" fmla="*/ 1906240 h 2230658"/>
                <a:gd name="csX7768" fmla="*/ 1462122 w 2109280"/>
                <a:gd name="csY7768" fmla="*/ 1906240 h 2230658"/>
                <a:gd name="csX7769" fmla="*/ 1462122 w 2109280"/>
                <a:gd name="csY7769" fmla="*/ 1904562 h 2230658"/>
                <a:gd name="csX7770" fmla="*/ 1463800 w 2109280"/>
                <a:gd name="csY7770" fmla="*/ 1904562 h 2230658"/>
                <a:gd name="csX7771" fmla="*/ 1463800 w 2109280"/>
                <a:gd name="csY7771" fmla="*/ 1900647 h 2230658"/>
                <a:gd name="csX7772" fmla="*/ 1467156 w 2109280"/>
                <a:gd name="csY7772" fmla="*/ 1900647 h 2230658"/>
                <a:gd name="csX7773" fmla="*/ 1467156 w 2109280"/>
                <a:gd name="csY7773" fmla="*/ 1895612 h 2230658"/>
                <a:gd name="csX7774" fmla="*/ 1469393 w 2109280"/>
                <a:gd name="csY7774" fmla="*/ 1895612 h 2230658"/>
                <a:gd name="csX7775" fmla="*/ 1469393 w 2109280"/>
                <a:gd name="csY7775" fmla="*/ 1893935 h 2230658"/>
                <a:gd name="csX7776" fmla="*/ 1471071 w 2109280"/>
                <a:gd name="csY7776" fmla="*/ 1893935 h 2230658"/>
                <a:gd name="csX7777" fmla="*/ 1471071 w 2109280"/>
                <a:gd name="csY7777" fmla="*/ 1892256 h 2230658"/>
                <a:gd name="csX7778" fmla="*/ 1472749 w 2109280"/>
                <a:gd name="csY7778" fmla="*/ 1892256 h 2230658"/>
                <a:gd name="csX7779" fmla="*/ 1472749 w 2109280"/>
                <a:gd name="csY7779" fmla="*/ 1893935 h 2230658"/>
                <a:gd name="csX7780" fmla="*/ 1474427 w 2109280"/>
                <a:gd name="csY7780" fmla="*/ 1893935 h 2230658"/>
                <a:gd name="csX7781" fmla="*/ 1474427 w 2109280"/>
                <a:gd name="csY7781" fmla="*/ 1897291 h 2230658"/>
                <a:gd name="csX7782" fmla="*/ 1478343 w 2109280"/>
                <a:gd name="csY7782" fmla="*/ 1897291 h 2230658"/>
                <a:gd name="csX7783" fmla="*/ 1478343 w 2109280"/>
                <a:gd name="csY7783" fmla="*/ 1898969 h 2230658"/>
                <a:gd name="csX7784" fmla="*/ 1480021 w 2109280"/>
                <a:gd name="csY7784" fmla="*/ 1898969 h 2230658"/>
                <a:gd name="csX7785" fmla="*/ 1480021 w 2109280"/>
                <a:gd name="csY7785" fmla="*/ 1902884 h 2230658"/>
                <a:gd name="csX7786" fmla="*/ 1483377 w 2109280"/>
                <a:gd name="csY7786" fmla="*/ 1902884 h 2230658"/>
                <a:gd name="csX7787" fmla="*/ 1483377 w 2109280"/>
                <a:gd name="csY7787" fmla="*/ 1893935 h 2230658"/>
                <a:gd name="csX7788" fmla="*/ 1481699 w 2109280"/>
                <a:gd name="csY7788" fmla="*/ 1893935 h 2230658"/>
                <a:gd name="csX7789" fmla="*/ 1481699 w 2109280"/>
                <a:gd name="csY7789" fmla="*/ 1892256 h 2230658"/>
                <a:gd name="csX7790" fmla="*/ 1480021 w 2109280"/>
                <a:gd name="csY7790" fmla="*/ 1892256 h 2230658"/>
                <a:gd name="csX7791" fmla="*/ 1480021 w 2109280"/>
                <a:gd name="csY7791" fmla="*/ 1886663 h 2230658"/>
                <a:gd name="csX7792" fmla="*/ 1483377 w 2109280"/>
                <a:gd name="csY7792" fmla="*/ 1886663 h 2230658"/>
                <a:gd name="csX7793" fmla="*/ 1483377 w 2109280"/>
                <a:gd name="csY7793" fmla="*/ 1884985 h 2230658"/>
                <a:gd name="csX7794" fmla="*/ 1485055 w 2109280"/>
                <a:gd name="csY7794" fmla="*/ 1884985 h 2230658"/>
                <a:gd name="csX7795" fmla="*/ 1485055 w 2109280"/>
                <a:gd name="csY7795" fmla="*/ 1883307 h 2230658"/>
                <a:gd name="csX7796" fmla="*/ 1483377 w 2109280"/>
                <a:gd name="csY7796" fmla="*/ 1883307 h 2230658"/>
                <a:gd name="csX7797" fmla="*/ 1483377 w 2109280"/>
                <a:gd name="csY7797" fmla="*/ 1881070 h 2230658"/>
                <a:gd name="csX7798" fmla="*/ 1487292 w 2109280"/>
                <a:gd name="csY7798" fmla="*/ 1881070 h 2230658"/>
                <a:gd name="csX7799" fmla="*/ 1487292 w 2109280"/>
                <a:gd name="csY7799" fmla="*/ 1877714 h 2230658"/>
                <a:gd name="csX7800" fmla="*/ 1488970 w 2109280"/>
                <a:gd name="csY7800" fmla="*/ 1877714 h 2230658"/>
                <a:gd name="csX7801" fmla="*/ 1488970 w 2109280"/>
                <a:gd name="csY7801" fmla="*/ 1876035 h 2230658"/>
                <a:gd name="csX7802" fmla="*/ 1490648 w 2109280"/>
                <a:gd name="csY7802" fmla="*/ 1874358 h 2230658"/>
                <a:gd name="csX7803" fmla="*/ 1490648 w 2109280"/>
                <a:gd name="csY7803" fmla="*/ 1874358 h 2230658"/>
                <a:gd name="csX7804" fmla="*/ 1490648 w 2109280"/>
                <a:gd name="csY7804" fmla="*/ 1870442 h 2230658"/>
                <a:gd name="csX7805" fmla="*/ 1492326 w 2109280"/>
                <a:gd name="csY7805" fmla="*/ 1870442 h 2230658"/>
                <a:gd name="csX7806" fmla="*/ 1492326 w 2109280"/>
                <a:gd name="csY7806" fmla="*/ 1868764 h 2230658"/>
                <a:gd name="csX7807" fmla="*/ 1490648 w 2109280"/>
                <a:gd name="csY7807" fmla="*/ 1868764 h 2230658"/>
                <a:gd name="csX7808" fmla="*/ 1490648 w 2109280"/>
                <a:gd name="csY7808" fmla="*/ 1867086 h 2230658"/>
                <a:gd name="csX7809" fmla="*/ 1492326 w 2109280"/>
                <a:gd name="csY7809" fmla="*/ 1867086 h 2230658"/>
                <a:gd name="csX7810" fmla="*/ 1492326 w 2109280"/>
                <a:gd name="csY7810" fmla="*/ 1863730 h 2230658"/>
                <a:gd name="csX7811" fmla="*/ 1490648 w 2109280"/>
                <a:gd name="csY7811" fmla="*/ 1863730 h 2230658"/>
                <a:gd name="csX7812" fmla="*/ 1490648 w 2109280"/>
                <a:gd name="csY7812" fmla="*/ 1861493 h 2230658"/>
                <a:gd name="csX7813" fmla="*/ 1492326 w 2109280"/>
                <a:gd name="csY7813" fmla="*/ 1861493 h 2230658"/>
                <a:gd name="csX7814" fmla="*/ 1492326 w 2109280"/>
                <a:gd name="csY7814" fmla="*/ 1859815 h 2230658"/>
                <a:gd name="csX7815" fmla="*/ 1490648 w 2109280"/>
                <a:gd name="csY7815" fmla="*/ 1859815 h 2230658"/>
                <a:gd name="csX7816" fmla="*/ 1490648 w 2109280"/>
                <a:gd name="csY7816" fmla="*/ 1858137 h 2230658"/>
                <a:gd name="csX7817" fmla="*/ 1487292 w 2109280"/>
                <a:gd name="csY7817" fmla="*/ 1858137 h 2230658"/>
                <a:gd name="csX7818" fmla="*/ 1487292 w 2109280"/>
                <a:gd name="csY7818" fmla="*/ 1854781 h 2230658"/>
                <a:gd name="csX7819" fmla="*/ 1485055 w 2109280"/>
                <a:gd name="csY7819" fmla="*/ 1854781 h 2230658"/>
                <a:gd name="csX7820" fmla="*/ 1485055 w 2109280"/>
                <a:gd name="csY7820" fmla="*/ 1852543 h 2230658"/>
                <a:gd name="csX7821" fmla="*/ 1485055 w 2109280"/>
                <a:gd name="csY7821" fmla="*/ 1852543 h 2230658"/>
                <a:gd name="csX7822" fmla="*/ 1485055 w 2109280"/>
                <a:gd name="csY7822" fmla="*/ 1850865 h 2230658"/>
                <a:gd name="csX7823" fmla="*/ 1485055 w 2109280"/>
                <a:gd name="csY7823" fmla="*/ 1850865 h 2230658"/>
                <a:gd name="csX7824" fmla="*/ 1485055 w 2109280"/>
                <a:gd name="csY7824" fmla="*/ 1849187 h 2230658"/>
                <a:gd name="csX7825" fmla="*/ 1487292 w 2109280"/>
                <a:gd name="csY7825" fmla="*/ 1849187 h 2230658"/>
                <a:gd name="csX7826" fmla="*/ 1487292 w 2109280"/>
                <a:gd name="csY7826" fmla="*/ 1847509 h 2230658"/>
                <a:gd name="csX7827" fmla="*/ 1487292 w 2109280"/>
                <a:gd name="csY7827" fmla="*/ 1847509 h 2230658"/>
                <a:gd name="csX7828" fmla="*/ 1487292 w 2109280"/>
                <a:gd name="csY7828" fmla="*/ 1845831 h 2230658"/>
                <a:gd name="csX7829" fmla="*/ 1481699 w 2109280"/>
                <a:gd name="csY7829" fmla="*/ 1845831 h 2230658"/>
                <a:gd name="csX7830" fmla="*/ 1481699 w 2109280"/>
                <a:gd name="csY7830" fmla="*/ 1841916 h 2230658"/>
                <a:gd name="csX7831" fmla="*/ 1481699 w 2109280"/>
                <a:gd name="csY7831" fmla="*/ 1841916 h 2230658"/>
                <a:gd name="csX7832" fmla="*/ 1481699 w 2109280"/>
                <a:gd name="csY7832" fmla="*/ 1840238 h 2230658"/>
                <a:gd name="csX7833" fmla="*/ 1480021 w 2109280"/>
                <a:gd name="csY7833" fmla="*/ 1840238 h 2230658"/>
                <a:gd name="csX7834" fmla="*/ 1480021 w 2109280"/>
                <a:gd name="csY7834" fmla="*/ 1838560 h 2230658"/>
                <a:gd name="csX7835" fmla="*/ 1480021 w 2109280"/>
                <a:gd name="csY7835" fmla="*/ 1838560 h 2230658"/>
                <a:gd name="csX7836" fmla="*/ 1480021 w 2109280"/>
                <a:gd name="csY7836" fmla="*/ 1836881 h 2230658"/>
                <a:gd name="csX7837" fmla="*/ 1481699 w 2109280"/>
                <a:gd name="csY7837" fmla="*/ 1836881 h 2230658"/>
                <a:gd name="csX7838" fmla="*/ 1481699 w 2109280"/>
                <a:gd name="csY7838" fmla="*/ 1824017 h 2230658"/>
                <a:gd name="csX7839" fmla="*/ 1480021 w 2109280"/>
                <a:gd name="csY7839" fmla="*/ 1824017 h 2230658"/>
                <a:gd name="csX7840" fmla="*/ 1480021 w 2109280"/>
                <a:gd name="csY7840" fmla="*/ 1822339 h 2230658"/>
                <a:gd name="csX7841" fmla="*/ 1476105 w 2109280"/>
                <a:gd name="csY7841" fmla="*/ 1822339 h 2230658"/>
                <a:gd name="csX7842" fmla="*/ 1476105 w 2109280"/>
                <a:gd name="csY7842" fmla="*/ 1820661 h 2230658"/>
                <a:gd name="csX7843" fmla="*/ 1478343 w 2109280"/>
                <a:gd name="csY7843" fmla="*/ 1820661 h 2230658"/>
                <a:gd name="csX7844" fmla="*/ 1478343 w 2109280"/>
                <a:gd name="csY7844" fmla="*/ 1817304 h 2230658"/>
                <a:gd name="csX7845" fmla="*/ 1478343 w 2109280"/>
                <a:gd name="csY7845" fmla="*/ 1817304 h 2230658"/>
                <a:gd name="csX7846" fmla="*/ 1480021 w 2109280"/>
                <a:gd name="csY7846" fmla="*/ 1815067 h 2230658"/>
                <a:gd name="csX7847" fmla="*/ 1478343 w 2109280"/>
                <a:gd name="csY7847" fmla="*/ 1815067 h 2230658"/>
                <a:gd name="csX7848" fmla="*/ 1478343 w 2109280"/>
                <a:gd name="csY7848" fmla="*/ 1813389 h 2230658"/>
                <a:gd name="csX7849" fmla="*/ 1480021 w 2109280"/>
                <a:gd name="csY7849" fmla="*/ 1813389 h 2230658"/>
                <a:gd name="csX7850" fmla="*/ 1480021 w 2109280"/>
                <a:gd name="csY7850" fmla="*/ 1811711 h 2230658"/>
                <a:gd name="csX7851" fmla="*/ 1478343 w 2109280"/>
                <a:gd name="csY7851" fmla="*/ 1811711 h 2230658"/>
                <a:gd name="csX7852" fmla="*/ 1478343 w 2109280"/>
                <a:gd name="csY7852" fmla="*/ 1806677 h 2230658"/>
                <a:gd name="csX7853" fmla="*/ 1478343 w 2109280"/>
                <a:gd name="csY7853" fmla="*/ 1806677 h 2230658"/>
                <a:gd name="csX7854" fmla="*/ 1478343 w 2109280"/>
                <a:gd name="csY7854" fmla="*/ 1804440 h 2230658"/>
                <a:gd name="csX7855" fmla="*/ 1480021 w 2109280"/>
                <a:gd name="csY7855" fmla="*/ 1804440 h 2230658"/>
                <a:gd name="csX7856" fmla="*/ 1480021 w 2109280"/>
                <a:gd name="csY7856" fmla="*/ 1802762 h 2230658"/>
                <a:gd name="csX7857" fmla="*/ 1478343 w 2109280"/>
                <a:gd name="csY7857" fmla="*/ 1802762 h 2230658"/>
                <a:gd name="csX7858" fmla="*/ 1478343 w 2109280"/>
                <a:gd name="csY7858" fmla="*/ 1799406 h 2230658"/>
                <a:gd name="csX7859" fmla="*/ 1478343 w 2109280"/>
                <a:gd name="csY7859" fmla="*/ 1799406 h 2230658"/>
                <a:gd name="csX7860" fmla="*/ 1478343 w 2109280"/>
                <a:gd name="csY7860" fmla="*/ 1795490 h 2230658"/>
                <a:gd name="csX7861" fmla="*/ 1478343 w 2109280"/>
                <a:gd name="csY7861" fmla="*/ 1797728 h 2230658"/>
                <a:gd name="csX7862" fmla="*/ 1478343 w 2109280"/>
                <a:gd name="csY7862" fmla="*/ 1793812 h 2230658"/>
                <a:gd name="csX7863" fmla="*/ 1474427 w 2109280"/>
                <a:gd name="csY7863" fmla="*/ 1793812 h 2230658"/>
                <a:gd name="csX7864" fmla="*/ 1474427 w 2109280"/>
                <a:gd name="csY7864" fmla="*/ 1792134 h 2230658"/>
                <a:gd name="csX7865" fmla="*/ 1472749 w 2109280"/>
                <a:gd name="csY7865" fmla="*/ 1792134 h 2230658"/>
                <a:gd name="csX7866" fmla="*/ 1472749 w 2109280"/>
                <a:gd name="csY7866" fmla="*/ 1790456 h 2230658"/>
                <a:gd name="csX7867" fmla="*/ 1471071 w 2109280"/>
                <a:gd name="csY7867" fmla="*/ 1788778 h 2230658"/>
                <a:gd name="csX7868" fmla="*/ 1469393 w 2109280"/>
                <a:gd name="csY7868" fmla="*/ 1788778 h 2230658"/>
                <a:gd name="csX7869" fmla="*/ 1469393 w 2109280"/>
                <a:gd name="csY7869" fmla="*/ 1784863 h 2230658"/>
                <a:gd name="csX7870" fmla="*/ 1467156 w 2109280"/>
                <a:gd name="csY7870" fmla="*/ 1784863 h 2230658"/>
                <a:gd name="csX7871" fmla="*/ 1467156 w 2109280"/>
                <a:gd name="csY7871" fmla="*/ 1783185 h 2230658"/>
                <a:gd name="csX7872" fmla="*/ 1469393 w 2109280"/>
                <a:gd name="csY7872" fmla="*/ 1783185 h 2230658"/>
                <a:gd name="csX7873" fmla="*/ 1469393 w 2109280"/>
                <a:gd name="csY7873" fmla="*/ 1781507 h 2230658"/>
                <a:gd name="csX7874" fmla="*/ 1467156 w 2109280"/>
                <a:gd name="csY7874" fmla="*/ 1781507 h 2230658"/>
                <a:gd name="csX7875" fmla="*/ 1467156 w 2109280"/>
                <a:gd name="csY7875" fmla="*/ 1779829 h 2230658"/>
                <a:gd name="csX7876" fmla="*/ 1467156 w 2109280"/>
                <a:gd name="csY7876" fmla="*/ 1779829 h 2230658"/>
                <a:gd name="csX7877" fmla="*/ 1467156 w 2109280"/>
                <a:gd name="csY7877" fmla="*/ 1778151 h 2230658"/>
                <a:gd name="csX7878" fmla="*/ 1465478 w 2109280"/>
                <a:gd name="csY7878" fmla="*/ 1778151 h 2230658"/>
                <a:gd name="csX7879" fmla="*/ 1465478 w 2109280"/>
                <a:gd name="csY7879" fmla="*/ 1775913 h 2230658"/>
                <a:gd name="csX7880" fmla="*/ 1465478 w 2109280"/>
                <a:gd name="csY7880" fmla="*/ 1775913 h 2230658"/>
                <a:gd name="csX7881" fmla="*/ 1465478 w 2109280"/>
                <a:gd name="csY7881" fmla="*/ 1774235 h 2230658"/>
                <a:gd name="csX7882" fmla="*/ 1463800 w 2109280"/>
                <a:gd name="csY7882" fmla="*/ 1774235 h 2230658"/>
                <a:gd name="csX7883" fmla="*/ 1463800 w 2109280"/>
                <a:gd name="csY7883" fmla="*/ 1770879 h 2230658"/>
                <a:gd name="csX7884" fmla="*/ 1467156 w 2109280"/>
                <a:gd name="csY7884" fmla="*/ 1770879 h 2230658"/>
                <a:gd name="csX7885" fmla="*/ 1467156 w 2109280"/>
                <a:gd name="csY7885" fmla="*/ 1769201 h 2230658"/>
                <a:gd name="csX7886" fmla="*/ 1472749 w 2109280"/>
                <a:gd name="csY7886" fmla="*/ 1769201 h 2230658"/>
                <a:gd name="csX7887" fmla="*/ 1472749 w 2109280"/>
                <a:gd name="csY7887" fmla="*/ 1766964 h 2230658"/>
                <a:gd name="csX7888" fmla="*/ 1478343 w 2109280"/>
                <a:gd name="csY7888" fmla="*/ 1766964 h 2230658"/>
                <a:gd name="csX7889" fmla="*/ 1478343 w 2109280"/>
                <a:gd name="csY7889" fmla="*/ 1765286 h 2230658"/>
                <a:gd name="csX7890" fmla="*/ 1481699 w 2109280"/>
                <a:gd name="csY7890" fmla="*/ 1765286 h 2230658"/>
                <a:gd name="csX7891" fmla="*/ 1481699 w 2109280"/>
                <a:gd name="csY7891" fmla="*/ 1763608 h 2230658"/>
                <a:gd name="csX7892" fmla="*/ 1485055 w 2109280"/>
                <a:gd name="csY7892" fmla="*/ 1763608 h 2230658"/>
                <a:gd name="csX7893" fmla="*/ 1485055 w 2109280"/>
                <a:gd name="csY7893" fmla="*/ 1761930 h 2230658"/>
                <a:gd name="csX7894" fmla="*/ 1488970 w 2109280"/>
                <a:gd name="csY7894" fmla="*/ 1761930 h 2230658"/>
                <a:gd name="csX7895" fmla="*/ 1488970 w 2109280"/>
                <a:gd name="csY7895" fmla="*/ 1760252 h 2230658"/>
                <a:gd name="csX7896" fmla="*/ 1490648 w 2109280"/>
                <a:gd name="csY7896" fmla="*/ 1760252 h 2230658"/>
                <a:gd name="csX7897" fmla="*/ 1490648 w 2109280"/>
                <a:gd name="csY7897" fmla="*/ 1758014 h 2230658"/>
                <a:gd name="csX7898" fmla="*/ 1495682 w 2109280"/>
                <a:gd name="csY7898" fmla="*/ 1758014 h 2230658"/>
                <a:gd name="csX7899" fmla="*/ 1495682 w 2109280"/>
                <a:gd name="csY7899" fmla="*/ 1756336 h 2230658"/>
                <a:gd name="csX7900" fmla="*/ 1499598 w 2109280"/>
                <a:gd name="csY7900" fmla="*/ 1754658 h 2230658"/>
                <a:gd name="csX7901" fmla="*/ 1499598 w 2109280"/>
                <a:gd name="csY7901" fmla="*/ 1752980 h 2230658"/>
                <a:gd name="csX7902" fmla="*/ 1501276 w 2109280"/>
                <a:gd name="csY7902" fmla="*/ 1752980 h 2230658"/>
                <a:gd name="csX7903" fmla="*/ 1501276 w 2109280"/>
                <a:gd name="csY7903" fmla="*/ 1751302 h 2230658"/>
                <a:gd name="csX7904" fmla="*/ 1504632 w 2109280"/>
                <a:gd name="csY7904" fmla="*/ 1751302 h 2230658"/>
                <a:gd name="csX7905" fmla="*/ 1504632 w 2109280"/>
                <a:gd name="csY7905" fmla="*/ 1749624 h 2230658"/>
                <a:gd name="csX7906" fmla="*/ 1508547 w 2109280"/>
                <a:gd name="csY7906" fmla="*/ 1749624 h 2230658"/>
                <a:gd name="csX7907" fmla="*/ 1508547 w 2109280"/>
                <a:gd name="csY7907" fmla="*/ 1747387 h 2230658"/>
                <a:gd name="csX7908" fmla="*/ 1510225 w 2109280"/>
                <a:gd name="csY7908" fmla="*/ 1747387 h 2230658"/>
                <a:gd name="csX7909" fmla="*/ 1510225 w 2109280"/>
                <a:gd name="csY7909" fmla="*/ 1744031 h 2230658"/>
                <a:gd name="csX7910" fmla="*/ 1511903 w 2109280"/>
                <a:gd name="csY7910" fmla="*/ 1744031 h 2230658"/>
                <a:gd name="csX7911" fmla="*/ 1513581 w 2109280"/>
                <a:gd name="csY7911" fmla="*/ 1742353 h 2230658"/>
                <a:gd name="csX7912" fmla="*/ 1513581 w 2109280"/>
                <a:gd name="csY7912" fmla="*/ 1740675 h 2230658"/>
                <a:gd name="csX7913" fmla="*/ 1517497 w 2109280"/>
                <a:gd name="csY7913" fmla="*/ 1740675 h 2230658"/>
                <a:gd name="csX7914" fmla="*/ 1517497 w 2109280"/>
                <a:gd name="csY7914" fmla="*/ 1738437 h 2230658"/>
                <a:gd name="csX7915" fmla="*/ 1519175 w 2109280"/>
                <a:gd name="csY7915" fmla="*/ 1738437 h 2230658"/>
                <a:gd name="csX7916" fmla="*/ 1519175 w 2109280"/>
                <a:gd name="csY7916" fmla="*/ 1735081 h 2230658"/>
                <a:gd name="csX7917" fmla="*/ 1522531 w 2109280"/>
                <a:gd name="csY7917" fmla="*/ 1735081 h 2230658"/>
                <a:gd name="csX7918" fmla="*/ 1522531 w 2109280"/>
                <a:gd name="csY7918" fmla="*/ 1731725 h 2230658"/>
                <a:gd name="csX7919" fmla="*/ 1524209 w 2109280"/>
                <a:gd name="csY7919" fmla="*/ 1731725 h 2230658"/>
                <a:gd name="csX7920" fmla="*/ 1524209 w 2109280"/>
                <a:gd name="csY7920" fmla="*/ 1727810 h 2230658"/>
                <a:gd name="csX7921" fmla="*/ 1526446 w 2109280"/>
                <a:gd name="csY7921" fmla="*/ 1727810 h 2230658"/>
                <a:gd name="csX7922" fmla="*/ 1526446 w 2109280"/>
                <a:gd name="csY7922" fmla="*/ 1726132 h 2230658"/>
                <a:gd name="csX7923" fmla="*/ 1528124 w 2109280"/>
                <a:gd name="csY7923" fmla="*/ 1726132 h 2230658"/>
                <a:gd name="csX7924" fmla="*/ 1528124 w 2109280"/>
                <a:gd name="csY7924" fmla="*/ 1722776 h 2230658"/>
                <a:gd name="csX7925" fmla="*/ 1529802 w 2109280"/>
                <a:gd name="csY7925" fmla="*/ 1722776 h 2230658"/>
                <a:gd name="csX7926" fmla="*/ 1529802 w 2109280"/>
                <a:gd name="csY7926" fmla="*/ 1721098 h 2230658"/>
                <a:gd name="csX7927" fmla="*/ 1531480 w 2109280"/>
                <a:gd name="csY7927" fmla="*/ 1721098 h 2230658"/>
                <a:gd name="csX7928" fmla="*/ 1531480 w 2109280"/>
                <a:gd name="csY7928" fmla="*/ 1717182 h 2230658"/>
                <a:gd name="csX7929" fmla="*/ 1533158 w 2109280"/>
                <a:gd name="csY7929" fmla="*/ 1717182 h 2230658"/>
                <a:gd name="csX7930" fmla="*/ 1533158 w 2109280"/>
                <a:gd name="csY7930" fmla="*/ 1715504 h 2230658"/>
                <a:gd name="csX7931" fmla="*/ 1535396 w 2109280"/>
                <a:gd name="csY7931" fmla="*/ 1715504 h 2230658"/>
                <a:gd name="csX7932" fmla="*/ 1535396 w 2109280"/>
                <a:gd name="csY7932" fmla="*/ 1708233 h 2230658"/>
                <a:gd name="csX7933" fmla="*/ 1537074 w 2109280"/>
                <a:gd name="csY7933" fmla="*/ 1708233 h 2230658"/>
                <a:gd name="csX7934" fmla="*/ 1537074 w 2109280"/>
                <a:gd name="csY7934" fmla="*/ 1704877 h 2230658"/>
                <a:gd name="csX7935" fmla="*/ 1538752 w 2109280"/>
                <a:gd name="csY7935" fmla="*/ 1703199 h 2230658"/>
                <a:gd name="csX7936" fmla="*/ 1538752 w 2109280"/>
                <a:gd name="csY7936" fmla="*/ 1692571 h 2230658"/>
                <a:gd name="csX7937" fmla="*/ 1538752 w 2109280"/>
                <a:gd name="csY7937" fmla="*/ 1692571 h 2230658"/>
                <a:gd name="csX7938" fmla="*/ 1538752 w 2109280"/>
                <a:gd name="csY7938" fmla="*/ 1678028 h 2230658"/>
                <a:gd name="csX7939" fmla="*/ 1537074 w 2109280"/>
                <a:gd name="csY7939" fmla="*/ 1678028 h 2230658"/>
                <a:gd name="csX7940" fmla="*/ 1537074 w 2109280"/>
                <a:gd name="csY7940" fmla="*/ 1660129 h 2230658"/>
                <a:gd name="csX7941" fmla="*/ 1535396 w 2109280"/>
                <a:gd name="csY7941" fmla="*/ 1660129 h 2230658"/>
                <a:gd name="csX7942" fmla="*/ 1535396 w 2109280"/>
                <a:gd name="csY7942" fmla="*/ 1655095 h 2230658"/>
                <a:gd name="csX7943" fmla="*/ 1533158 w 2109280"/>
                <a:gd name="csY7943" fmla="*/ 1655095 h 2230658"/>
                <a:gd name="csX7944" fmla="*/ 1533158 w 2109280"/>
                <a:gd name="csY7944" fmla="*/ 1651180 h 2230658"/>
                <a:gd name="csX7945" fmla="*/ 1531480 w 2109280"/>
                <a:gd name="csY7945" fmla="*/ 1651180 h 2230658"/>
                <a:gd name="csX7946" fmla="*/ 1531480 w 2109280"/>
                <a:gd name="csY7946" fmla="*/ 1643908 h 2230658"/>
                <a:gd name="csX7947" fmla="*/ 1529802 w 2109280"/>
                <a:gd name="csY7947" fmla="*/ 1643908 h 2230658"/>
                <a:gd name="csX7948" fmla="*/ 1531480 w 2109280"/>
                <a:gd name="csY7948" fmla="*/ 1643908 h 2230658"/>
                <a:gd name="csX7949" fmla="*/ 1529802 w 2109280"/>
                <a:gd name="csY7949" fmla="*/ 1643908 h 2230658"/>
                <a:gd name="csX7950" fmla="*/ 1529802 w 2109280"/>
                <a:gd name="csY7950" fmla="*/ 1638874 h 2230658"/>
                <a:gd name="csX7951" fmla="*/ 1528124 w 2109280"/>
                <a:gd name="csY7951" fmla="*/ 1638874 h 2230658"/>
                <a:gd name="csX7952" fmla="*/ 1528124 w 2109280"/>
                <a:gd name="csY7952" fmla="*/ 1635518 h 2230658"/>
                <a:gd name="csX7953" fmla="*/ 1526446 w 2109280"/>
                <a:gd name="csY7953" fmla="*/ 1635518 h 2230658"/>
                <a:gd name="csX7954" fmla="*/ 1526446 w 2109280"/>
                <a:gd name="csY7954" fmla="*/ 1633281 h 2230658"/>
                <a:gd name="csX7955" fmla="*/ 1524209 w 2109280"/>
                <a:gd name="csY7955" fmla="*/ 1633281 h 2230658"/>
                <a:gd name="csX7956" fmla="*/ 1524209 w 2109280"/>
                <a:gd name="csY7956" fmla="*/ 1629925 h 2230658"/>
                <a:gd name="csX7957" fmla="*/ 1522531 w 2109280"/>
                <a:gd name="csY7957" fmla="*/ 1628247 h 2230658"/>
                <a:gd name="csX7958" fmla="*/ 1522531 w 2109280"/>
                <a:gd name="csY7958" fmla="*/ 1626569 h 2230658"/>
                <a:gd name="csX7959" fmla="*/ 1519175 w 2109280"/>
                <a:gd name="csY7959" fmla="*/ 1626569 h 2230658"/>
                <a:gd name="csX7960" fmla="*/ 1519175 w 2109280"/>
                <a:gd name="csY7960" fmla="*/ 1624331 h 2230658"/>
                <a:gd name="csX7961" fmla="*/ 1517497 w 2109280"/>
                <a:gd name="csY7961" fmla="*/ 1624331 h 2230658"/>
                <a:gd name="csX7962" fmla="*/ 1517497 w 2109280"/>
                <a:gd name="csY7962" fmla="*/ 1622653 h 2230658"/>
                <a:gd name="csX7963" fmla="*/ 1515819 w 2109280"/>
                <a:gd name="csY7963" fmla="*/ 1622653 h 2230658"/>
                <a:gd name="csX7964" fmla="*/ 1515819 w 2109280"/>
                <a:gd name="csY7964" fmla="*/ 1620975 h 2230658"/>
                <a:gd name="csX7965" fmla="*/ 1515819 w 2109280"/>
                <a:gd name="csY7965" fmla="*/ 1620975 h 2230658"/>
                <a:gd name="csX7966" fmla="*/ 1515819 w 2109280"/>
                <a:gd name="csY7966" fmla="*/ 1619297 h 2230658"/>
                <a:gd name="csX7967" fmla="*/ 1511903 w 2109280"/>
                <a:gd name="csY7967" fmla="*/ 1619297 h 2230658"/>
                <a:gd name="csX7968" fmla="*/ 1511903 w 2109280"/>
                <a:gd name="csY7968" fmla="*/ 1615382 h 2230658"/>
                <a:gd name="csX7969" fmla="*/ 1506869 w 2109280"/>
                <a:gd name="csY7969" fmla="*/ 1615382 h 2230658"/>
                <a:gd name="csX7970" fmla="*/ 1506869 w 2109280"/>
                <a:gd name="csY7970" fmla="*/ 1613704 h 2230658"/>
                <a:gd name="csX7971" fmla="*/ 1502954 w 2109280"/>
                <a:gd name="csY7971" fmla="*/ 1613704 h 2230658"/>
                <a:gd name="csX7972" fmla="*/ 1502954 w 2109280"/>
                <a:gd name="csY7972" fmla="*/ 1612026 h 2230658"/>
                <a:gd name="csX7973" fmla="*/ 1501276 w 2109280"/>
                <a:gd name="csY7973" fmla="*/ 1612026 h 2230658"/>
                <a:gd name="csX7974" fmla="*/ 1501276 w 2109280"/>
                <a:gd name="csY7974" fmla="*/ 1610348 h 2230658"/>
                <a:gd name="csX7975" fmla="*/ 1502954 w 2109280"/>
                <a:gd name="csY7975" fmla="*/ 1610348 h 2230658"/>
                <a:gd name="csX7976" fmla="*/ 1501276 w 2109280"/>
                <a:gd name="csY7976" fmla="*/ 1610348 h 2230658"/>
                <a:gd name="csX7977" fmla="*/ 1501276 w 2109280"/>
                <a:gd name="csY7977" fmla="*/ 1608670 h 2230658"/>
                <a:gd name="csX7978" fmla="*/ 1499598 w 2109280"/>
                <a:gd name="csY7978" fmla="*/ 1608670 h 2230658"/>
                <a:gd name="csX7979" fmla="*/ 1499598 w 2109280"/>
                <a:gd name="csY7979" fmla="*/ 1606992 h 2230658"/>
                <a:gd name="csX7980" fmla="*/ 1497920 w 2109280"/>
                <a:gd name="csY7980" fmla="*/ 1606992 h 2230658"/>
                <a:gd name="csX7981" fmla="*/ 1497920 w 2109280"/>
                <a:gd name="csY7981" fmla="*/ 1604754 h 2230658"/>
                <a:gd name="csX7982" fmla="*/ 1495682 w 2109280"/>
                <a:gd name="csY7982" fmla="*/ 1604754 h 2230658"/>
                <a:gd name="csX7983" fmla="*/ 1495682 w 2109280"/>
                <a:gd name="csY7983" fmla="*/ 1603076 h 2230658"/>
                <a:gd name="csX7984" fmla="*/ 1494004 w 2109280"/>
                <a:gd name="csY7984" fmla="*/ 1603076 h 2230658"/>
                <a:gd name="csX7985" fmla="*/ 1495682 w 2109280"/>
                <a:gd name="csY7985" fmla="*/ 1603076 h 2230658"/>
                <a:gd name="csX7986" fmla="*/ 1494004 w 2109280"/>
                <a:gd name="csY7986" fmla="*/ 1603076 h 2230658"/>
                <a:gd name="csX7987" fmla="*/ 1494004 w 2109280"/>
                <a:gd name="csY7987" fmla="*/ 1601398 h 2230658"/>
                <a:gd name="csX7988" fmla="*/ 1492326 w 2109280"/>
                <a:gd name="csY7988" fmla="*/ 1601398 h 2230658"/>
                <a:gd name="csX7989" fmla="*/ 1492326 w 2109280"/>
                <a:gd name="csY7989" fmla="*/ 1599720 h 2230658"/>
                <a:gd name="csX7990" fmla="*/ 1488970 w 2109280"/>
                <a:gd name="csY7990" fmla="*/ 1599720 h 2230658"/>
                <a:gd name="csX7991" fmla="*/ 1488970 w 2109280"/>
                <a:gd name="csY7991" fmla="*/ 1598042 h 2230658"/>
                <a:gd name="csX7992" fmla="*/ 1492326 w 2109280"/>
                <a:gd name="csY7992" fmla="*/ 1598042 h 2230658"/>
                <a:gd name="csX7993" fmla="*/ 1492326 w 2109280"/>
                <a:gd name="csY7993" fmla="*/ 1590771 h 2230658"/>
                <a:gd name="csX7994" fmla="*/ 1490648 w 2109280"/>
                <a:gd name="csY7994" fmla="*/ 1590771 h 2230658"/>
                <a:gd name="csX7995" fmla="*/ 1490648 w 2109280"/>
                <a:gd name="csY7995" fmla="*/ 1589093 h 2230658"/>
                <a:gd name="csX7996" fmla="*/ 1488970 w 2109280"/>
                <a:gd name="csY7996" fmla="*/ 1589093 h 2230658"/>
                <a:gd name="csX7997" fmla="*/ 1488970 w 2109280"/>
                <a:gd name="csY7997" fmla="*/ 1586855 h 2230658"/>
                <a:gd name="csX7998" fmla="*/ 1490648 w 2109280"/>
                <a:gd name="csY7998" fmla="*/ 1586855 h 2230658"/>
                <a:gd name="csX7999" fmla="*/ 1490648 w 2109280"/>
                <a:gd name="csY7999" fmla="*/ 1585177 h 2230658"/>
                <a:gd name="csX8000" fmla="*/ 1492326 w 2109280"/>
                <a:gd name="csY8000" fmla="*/ 1585177 h 2230658"/>
                <a:gd name="csX8001" fmla="*/ 1492326 w 2109280"/>
                <a:gd name="csY8001" fmla="*/ 1586855 h 2230658"/>
                <a:gd name="csX8002" fmla="*/ 1495682 w 2109280"/>
                <a:gd name="csY8002" fmla="*/ 1586855 h 2230658"/>
                <a:gd name="csX8003" fmla="*/ 1495682 w 2109280"/>
                <a:gd name="csY8003" fmla="*/ 1580143 h 2230658"/>
                <a:gd name="csX8004" fmla="*/ 1499598 w 2109280"/>
                <a:gd name="csY8004" fmla="*/ 1580143 h 2230658"/>
                <a:gd name="csX8005" fmla="*/ 1499598 w 2109280"/>
                <a:gd name="csY8005" fmla="*/ 1578465 h 2230658"/>
                <a:gd name="csX8006" fmla="*/ 1499598 w 2109280"/>
                <a:gd name="csY8006" fmla="*/ 1578465 h 2230658"/>
                <a:gd name="csX8007" fmla="*/ 1499598 w 2109280"/>
                <a:gd name="csY8007" fmla="*/ 1576228 h 2230658"/>
                <a:gd name="csX8008" fmla="*/ 1501276 w 2109280"/>
                <a:gd name="csY8008" fmla="*/ 1576228 h 2230658"/>
                <a:gd name="csX8009" fmla="*/ 1501276 w 2109280"/>
                <a:gd name="csY8009" fmla="*/ 1572872 h 2230658"/>
                <a:gd name="csX8010" fmla="*/ 1504632 w 2109280"/>
                <a:gd name="csY8010" fmla="*/ 1572872 h 2230658"/>
                <a:gd name="csX8011" fmla="*/ 1504632 w 2109280"/>
                <a:gd name="csY8011" fmla="*/ 1571194 h 2230658"/>
                <a:gd name="csX8012" fmla="*/ 1506869 w 2109280"/>
                <a:gd name="csY8012" fmla="*/ 1571194 h 2230658"/>
                <a:gd name="csX8013" fmla="*/ 1506869 w 2109280"/>
                <a:gd name="csY8013" fmla="*/ 1567278 h 2230658"/>
                <a:gd name="csX8014" fmla="*/ 1508547 w 2109280"/>
                <a:gd name="csY8014" fmla="*/ 1567278 h 2230658"/>
                <a:gd name="csX8015" fmla="*/ 1508547 w 2109280"/>
                <a:gd name="csY8015" fmla="*/ 1565600 h 2230658"/>
                <a:gd name="csX8016" fmla="*/ 1508547 w 2109280"/>
                <a:gd name="csY8016" fmla="*/ 1565600 h 2230658"/>
                <a:gd name="csX8017" fmla="*/ 1508547 w 2109280"/>
                <a:gd name="csY8017" fmla="*/ 1563922 h 2230658"/>
                <a:gd name="csX8018" fmla="*/ 1506869 w 2109280"/>
                <a:gd name="csY8018" fmla="*/ 1563922 h 2230658"/>
                <a:gd name="csX8019" fmla="*/ 1506869 w 2109280"/>
                <a:gd name="csY8019" fmla="*/ 1558329 h 2230658"/>
                <a:gd name="csX8020" fmla="*/ 1510225 w 2109280"/>
                <a:gd name="csY8020" fmla="*/ 1558329 h 2230658"/>
                <a:gd name="csX8021" fmla="*/ 1510225 w 2109280"/>
                <a:gd name="csY8021" fmla="*/ 1554973 h 2230658"/>
                <a:gd name="csX8022" fmla="*/ 1508547 w 2109280"/>
                <a:gd name="csY8022" fmla="*/ 1554973 h 2230658"/>
                <a:gd name="csX8023" fmla="*/ 1508547 w 2109280"/>
                <a:gd name="csY8023" fmla="*/ 1551617 h 2230658"/>
                <a:gd name="csX8024" fmla="*/ 1510225 w 2109280"/>
                <a:gd name="csY8024" fmla="*/ 1551617 h 2230658"/>
                <a:gd name="csX8025" fmla="*/ 1510225 w 2109280"/>
                <a:gd name="csY8025" fmla="*/ 1553295 h 2230658"/>
                <a:gd name="csX8026" fmla="*/ 1515819 w 2109280"/>
                <a:gd name="csY8026" fmla="*/ 1553295 h 2230658"/>
                <a:gd name="csX8027" fmla="*/ 1515819 w 2109280"/>
                <a:gd name="csY8027" fmla="*/ 1551617 h 2230658"/>
                <a:gd name="csX8028" fmla="*/ 1513581 w 2109280"/>
                <a:gd name="csY8028" fmla="*/ 1551617 h 2230658"/>
                <a:gd name="csX8029" fmla="*/ 1513581 w 2109280"/>
                <a:gd name="csY8029" fmla="*/ 1547701 h 2230658"/>
                <a:gd name="csX8030" fmla="*/ 1517497 w 2109280"/>
                <a:gd name="csY8030" fmla="*/ 1547701 h 2230658"/>
                <a:gd name="csX8031" fmla="*/ 1517497 w 2109280"/>
                <a:gd name="csY8031" fmla="*/ 1546023 h 2230658"/>
                <a:gd name="csX8032" fmla="*/ 1519175 w 2109280"/>
                <a:gd name="csY8032" fmla="*/ 1546023 h 2230658"/>
                <a:gd name="csX8033" fmla="*/ 1519175 w 2109280"/>
                <a:gd name="csY8033" fmla="*/ 1547701 h 2230658"/>
                <a:gd name="csX8034" fmla="*/ 1519175 w 2109280"/>
                <a:gd name="csY8034" fmla="*/ 1542667 h 2230658"/>
                <a:gd name="csX8035" fmla="*/ 1517497 w 2109280"/>
                <a:gd name="csY8035" fmla="*/ 1542667 h 2230658"/>
                <a:gd name="csX8036" fmla="*/ 1517497 w 2109280"/>
                <a:gd name="csY8036" fmla="*/ 1540989 h 2230658"/>
                <a:gd name="csX8037" fmla="*/ 1517497 w 2109280"/>
                <a:gd name="csY8037" fmla="*/ 1540989 h 2230658"/>
                <a:gd name="csX8038" fmla="*/ 1519175 w 2109280"/>
                <a:gd name="csY8038" fmla="*/ 1537074 h 2230658"/>
                <a:gd name="csX8039" fmla="*/ 1519175 w 2109280"/>
                <a:gd name="csY8039" fmla="*/ 1537074 h 2230658"/>
                <a:gd name="csX8040" fmla="*/ 1519175 w 2109280"/>
                <a:gd name="csY8040" fmla="*/ 1535396 h 2230658"/>
                <a:gd name="csX8041" fmla="*/ 1519175 w 2109280"/>
                <a:gd name="csY8041" fmla="*/ 1535396 h 2230658"/>
                <a:gd name="csX8042" fmla="*/ 1519175 w 2109280"/>
                <a:gd name="csY8042" fmla="*/ 1533718 h 2230658"/>
                <a:gd name="csX8043" fmla="*/ 1517497 w 2109280"/>
                <a:gd name="csY8043" fmla="*/ 1533718 h 2230658"/>
                <a:gd name="csX8044" fmla="*/ 1517497 w 2109280"/>
                <a:gd name="csY8044" fmla="*/ 1535396 h 2230658"/>
                <a:gd name="csX8045" fmla="*/ 1513581 w 2109280"/>
                <a:gd name="csY8045" fmla="*/ 1535396 h 2230658"/>
                <a:gd name="csX8046" fmla="*/ 1513581 w 2109280"/>
                <a:gd name="csY8046" fmla="*/ 1532040 h 2230658"/>
                <a:gd name="csX8047" fmla="*/ 1513581 w 2109280"/>
                <a:gd name="csY8047" fmla="*/ 1532040 h 2230658"/>
                <a:gd name="csX8048" fmla="*/ 1513581 w 2109280"/>
                <a:gd name="csY8048" fmla="*/ 1529802 h 2230658"/>
                <a:gd name="csX8049" fmla="*/ 1513581 w 2109280"/>
                <a:gd name="csY8049" fmla="*/ 1532040 h 2230658"/>
                <a:gd name="csX8050" fmla="*/ 1513581 w 2109280"/>
                <a:gd name="csY8050" fmla="*/ 1529802 h 2230658"/>
                <a:gd name="csX8051" fmla="*/ 1513581 w 2109280"/>
                <a:gd name="csY8051" fmla="*/ 1529802 h 2230658"/>
                <a:gd name="csX8052" fmla="*/ 1513581 w 2109280"/>
                <a:gd name="csY8052" fmla="*/ 1526446 h 2230658"/>
                <a:gd name="csX8053" fmla="*/ 1513581 w 2109280"/>
                <a:gd name="csY8053" fmla="*/ 1526446 h 2230658"/>
                <a:gd name="csX8054" fmla="*/ 1513581 w 2109280"/>
                <a:gd name="csY8054" fmla="*/ 1521412 h 2230658"/>
                <a:gd name="csX8055" fmla="*/ 1511903 w 2109280"/>
                <a:gd name="csY8055" fmla="*/ 1521412 h 2230658"/>
                <a:gd name="csX8056" fmla="*/ 1511903 w 2109280"/>
                <a:gd name="csY8056" fmla="*/ 1519175 h 2230658"/>
                <a:gd name="csX8057" fmla="*/ 1510225 w 2109280"/>
                <a:gd name="csY8057" fmla="*/ 1519175 h 2230658"/>
                <a:gd name="csX8058" fmla="*/ 1510225 w 2109280"/>
                <a:gd name="csY8058" fmla="*/ 1514141 h 2230658"/>
                <a:gd name="csX8059" fmla="*/ 1511903 w 2109280"/>
                <a:gd name="csY8059" fmla="*/ 1514141 h 2230658"/>
                <a:gd name="csX8060" fmla="*/ 1511903 w 2109280"/>
                <a:gd name="csY8060" fmla="*/ 1512463 h 2230658"/>
                <a:gd name="csX8061" fmla="*/ 1513581 w 2109280"/>
                <a:gd name="csY8061" fmla="*/ 1512463 h 2230658"/>
                <a:gd name="csX8062" fmla="*/ 1513581 w 2109280"/>
                <a:gd name="csY8062" fmla="*/ 1510225 h 2230658"/>
                <a:gd name="csX8063" fmla="*/ 1517497 w 2109280"/>
                <a:gd name="csY8063" fmla="*/ 1510225 h 2230658"/>
                <a:gd name="csX8064" fmla="*/ 1517497 w 2109280"/>
                <a:gd name="csY8064" fmla="*/ 1508547 h 2230658"/>
                <a:gd name="csX8065" fmla="*/ 1508547 w 2109280"/>
                <a:gd name="csY8065" fmla="*/ 1508547 h 2230658"/>
                <a:gd name="csX8066" fmla="*/ 1508547 w 2109280"/>
                <a:gd name="csY8066" fmla="*/ 1506869 h 2230658"/>
                <a:gd name="csX8067" fmla="*/ 1506869 w 2109280"/>
                <a:gd name="csY8067" fmla="*/ 1506869 h 2230658"/>
                <a:gd name="csX8068" fmla="*/ 1506869 w 2109280"/>
                <a:gd name="csY8068" fmla="*/ 1503513 h 2230658"/>
                <a:gd name="csX8069" fmla="*/ 1510225 w 2109280"/>
                <a:gd name="csY8069" fmla="*/ 1503513 h 2230658"/>
                <a:gd name="csX8070" fmla="*/ 1510225 w 2109280"/>
                <a:gd name="csY8070" fmla="*/ 1501276 h 2230658"/>
                <a:gd name="csX8071" fmla="*/ 1511903 w 2109280"/>
                <a:gd name="csY8071" fmla="*/ 1501276 h 2230658"/>
                <a:gd name="csX8072" fmla="*/ 1511903 w 2109280"/>
                <a:gd name="csY8072" fmla="*/ 1497920 h 2230658"/>
                <a:gd name="csX8073" fmla="*/ 1508547 w 2109280"/>
                <a:gd name="csY8073" fmla="*/ 1497920 h 2230658"/>
                <a:gd name="csX8074" fmla="*/ 1508547 w 2109280"/>
                <a:gd name="csY8074" fmla="*/ 1499598 h 2230658"/>
                <a:gd name="csX8075" fmla="*/ 1506869 w 2109280"/>
                <a:gd name="csY8075" fmla="*/ 1499598 h 2230658"/>
                <a:gd name="csX8076" fmla="*/ 1506869 w 2109280"/>
                <a:gd name="csY8076" fmla="*/ 1497920 h 2230658"/>
                <a:gd name="csX8077" fmla="*/ 1501276 w 2109280"/>
                <a:gd name="csY8077" fmla="*/ 1497920 h 2230658"/>
                <a:gd name="csX8078" fmla="*/ 1499598 w 2109280"/>
                <a:gd name="csY8078" fmla="*/ 1499598 h 2230658"/>
                <a:gd name="csX8079" fmla="*/ 1497920 w 2109280"/>
                <a:gd name="csY8079" fmla="*/ 1499598 h 2230658"/>
                <a:gd name="csX8080" fmla="*/ 1497920 w 2109280"/>
                <a:gd name="csY8080" fmla="*/ 1497920 h 2230658"/>
                <a:gd name="csX8081" fmla="*/ 1499598 w 2109280"/>
                <a:gd name="csY8081" fmla="*/ 1496242 h 2230658"/>
                <a:gd name="csX8082" fmla="*/ 1499598 w 2109280"/>
                <a:gd name="csY8082" fmla="*/ 1492886 h 2230658"/>
                <a:gd name="csX8083" fmla="*/ 1501276 w 2109280"/>
                <a:gd name="csY8083" fmla="*/ 1492886 h 2230658"/>
                <a:gd name="csX8084" fmla="*/ 1501276 w 2109280"/>
                <a:gd name="csY8084" fmla="*/ 1490648 h 2230658"/>
                <a:gd name="csX8085" fmla="*/ 1502954 w 2109280"/>
                <a:gd name="csY8085" fmla="*/ 1490648 h 2230658"/>
                <a:gd name="csX8086" fmla="*/ 1502954 w 2109280"/>
                <a:gd name="csY8086" fmla="*/ 1488970 h 2230658"/>
                <a:gd name="csX8087" fmla="*/ 1504632 w 2109280"/>
                <a:gd name="csY8087" fmla="*/ 1488970 h 2230658"/>
                <a:gd name="csX8088" fmla="*/ 1504632 w 2109280"/>
                <a:gd name="csY8088" fmla="*/ 1485614 h 2230658"/>
                <a:gd name="csX8089" fmla="*/ 1506869 w 2109280"/>
                <a:gd name="csY8089" fmla="*/ 1485614 h 2230658"/>
                <a:gd name="csX8090" fmla="*/ 1506869 w 2109280"/>
                <a:gd name="csY8090" fmla="*/ 1483936 h 2230658"/>
                <a:gd name="csX8091" fmla="*/ 1508547 w 2109280"/>
                <a:gd name="csY8091" fmla="*/ 1483936 h 2230658"/>
                <a:gd name="csX8092" fmla="*/ 1508547 w 2109280"/>
                <a:gd name="csY8092" fmla="*/ 1481699 h 2230658"/>
                <a:gd name="csX8093" fmla="*/ 1508547 w 2109280"/>
                <a:gd name="csY8093" fmla="*/ 1481699 h 2230658"/>
                <a:gd name="csX8094" fmla="*/ 1508547 w 2109280"/>
                <a:gd name="csY8094" fmla="*/ 1478343 h 2230658"/>
                <a:gd name="csX8095" fmla="*/ 1510225 w 2109280"/>
                <a:gd name="csY8095" fmla="*/ 1478343 h 2230658"/>
                <a:gd name="csX8096" fmla="*/ 1510225 w 2109280"/>
                <a:gd name="csY8096" fmla="*/ 1469393 h 2230658"/>
                <a:gd name="csX8097" fmla="*/ 1508547 w 2109280"/>
                <a:gd name="csY8097" fmla="*/ 1469393 h 2230658"/>
                <a:gd name="csX8098" fmla="*/ 1508547 w 2109280"/>
                <a:gd name="csY8098" fmla="*/ 1464359 h 2230658"/>
                <a:gd name="csX8099" fmla="*/ 1511903 w 2109280"/>
                <a:gd name="csY8099" fmla="*/ 1464359 h 2230658"/>
                <a:gd name="csX8100" fmla="*/ 1511903 w 2109280"/>
                <a:gd name="csY8100" fmla="*/ 1458766 h 2230658"/>
                <a:gd name="csX8101" fmla="*/ 1510225 w 2109280"/>
                <a:gd name="csY8101" fmla="*/ 1458766 h 2230658"/>
                <a:gd name="csX8102" fmla="*/ 1508547 w 2109280"/>
                <a:gd name="csY8102" fmla="*/ 1453172 h 2230658"/>
                <a:gd name="csX8103" fmla="*/ 1504632 w 2109280"/>
                <a:gd name="csY8103" fmla="*/ 1453172 h 2230658"/>
                <a:gd name="csX8104" fmla="*/ 1502954 w 2109280"/>
                <a:gd name="csY8104" fmla="*/ 1451494 h 2230658"/>
                <a:gd name="csX8105" fmla="*/ 1502954 w 2109280"/>
                <a:gd name="csY8105" fmla="*/ 1448138 h 2230658"/>
                <a:gd name="csX8106" fmla="*/ 1501276 w 2109280"/>
                <a:gd name="csY8106" fmla="*/ 1448138 h 2230658"/>
                <a:gd name="csX8107" fmla="*/ 1502954 w 2109280"/>
                <a:gd name="csY8107" fmla="*/ 1448138 h 2230658"/>
                <a:gd name="csX8108" fmla="*/ 1501276 w 2109280"/>
                <a:gd name="csY8108" fmla="*/ 1448138 h 2230658"/>
                <a:gd name="csX8109" fmla="*/ 1501276 w 2109280"/>
                <a:gd name="csY8109" fmla="*/ 1437511 h 2230658"/>
                <a:gd name="csX8110" fmla="*/ 1499598 w 2109280"/>
                <a:gd name="csY8110" fmla="*/ 1437511 h 2230658"/>
                <a:gd name="csX8111" fmla="*/ 1499598 w 2109280"/>
                <a:gd name="csY8111" fmla="*/ 1421290 h 2230658"/>
                <a:gd name="csX8112" fmla="*/ 1501276 w 2109280"/>
                <a:gd name="csY8112" fmla="*/ 1421290 h 2230658"/>
                <a:gd name="csX8113" fmla="*/ 1501276 w 2109280"/>
                <a:gd name="csY8113" fmla="*/ 1419612 h 2230658"/>
                <a:gd name="csX8114" fmla="*/ 1502954 w 2109280"/>
                <a:gd name="csY8114" fmla="*/ 1419612 h 2230658"/>
                <a:gd name="csX8115" fmla="*/ 1502954 w 2109280"/>
                <a:gd name="csY8115" fmla="*/ 1417934 h 2230658"/>
                <a:gd name="csX8116" fmla="*/ 1504632 w 2109280"/>
                <a:gd name="csY8116" fmla="*/ 1417934 h 2230658"/>
                <a:gd name="csX8117" fmla="*/ 1504632 w 2109280"/>
                <a:gd name="csY8117" fmla="*/ 1415697 h 2230658"/>
                <a:gd name="csX8118" fmla="*/ 1506869 w 2109280"/>
                <a:gd name="csY8118" fmla="*/ 1415697 h 2230658"/>
                <a:gd name="csX8119" fmla="*/ 1508547 w 2109280"/>
                <a:gd name="csY8119" fmla="*/ 1414018 h 2230658"/>
                <a:gd name="csX8120" fmla="*/ 1510225 w 2109280"/>
                <a:gd name="csY8120" fmla="*/ 1414018 h 2230658"/>
                <a:gd name="csX8121" fmla="*/ 1510225 w 2109280"/>
                <a:gd name="csY8121" fmla="*/ 1412340 h 2230658"/>
                <a:gd name="csX8122" fmla="*/ 1511903 w 2109280"/>
                <a:gd name="csY8122" fmla="*/ 1412340 h 2230658"/>
                <a:gd name="csX8123" fmla="*/ 1510225 w 2109280"/>
                <a:gd name="csY8123" fmla="*/ 1412340 h 2230658"/>
                <a:gd name="csX8124" fmla="*/ 1511903 w 2109280"/>
                <a:gd name="csY8124" fmla="*/ 1412340 h 2230658"/>
                <a:gd name="csX8125" fmla="*/ 1511903 w 2109280"/>
                <a:gd name="csY8125" fmla="*/ 1410662 h 2230658"/>
                <a:gd name="csX8126" fmla="*/ 1515819 w 2109280"/>
                <a:gd name="csY8126" fmla="*/ 1408984 h 2230658"/>
                <a:gd name="csX8127" fmla="*/ 1515819 w 2109280"/>
                <a:gd name="csY8127" fmla="*/ 1407306 h 2230658"/>
                <a:gd name="csX8128" fmla="*/ 1517497 w 2109280"/>
                <a:gd name="csY8128" fmla="*/ 1407306 h 2230658"/>
                <a:gd name="csX8129" fmla="*/ 1517497 w 2109280"/>
                <a:gd name="csY8129" fmla="*/ 1408984 h 2230658"/>
                <a:gd name="csX8130" fmla="*/ 1519175 w 2109280"/>
                <a:gd name="csY8130" fmla="*/ 1408984 h 2230658"/>
                <a:gd name="csX8131" fmla="*/ 1520853 w 2109280"/>
                <a:gd name="csY8131" fmla="*/ 1410662 h 2230658"/>
                <a:gd name="csX8132" fmla="*/ 1531480 w 2109280"/>
                <a:gd name="csY8132" fmla="*/ 1410662 h 2230658"/>
                <a:gd name="csX8133" fmla="*/ 1531480 w 2109280"/>
                <a:gd name="csY8133" fmla="*/ 1412340 h 2230658"/>
                <a:gd name="csX8134" fmla="*/ 1537074 w 2109280"/>
                <a:gd name="csY8134" fmla="*/ 1412340 h 2230658"/>
                <a:gd name="csX8135" fmla="*/ 1537074 w 2109280"/>
                <a:gd name="csY8135" fmla="*/ 1414018 h 2230658"/>
                <a:gd name="csX8136" fmla="*/ 1537074 w 2109280"/>
                <a:gd name="csY8136" fmla="*/ 1414018 h 2230658"/>
                <a:gd name="csX8137" fmla="*/ 1538752 w 2109280"/>
                <a:gd name="csY8137" fmla="*/ 1415697 h 2230658"/>
                <a:gd name="csX8138" fmla="*/ 1542108 w 2109280"/>
                <a:gd name="csY8138" fmla="*/ 1415697 h 2230658"/>
                <a:gd name="csX8139" fmla="*/ 1542108 w 2109280"/>
                <a:gd name="csY8139" fmla="*/ 1417934 h 2230658"/>
                <a:gd name="csX8140" fmla="*/ 1549379 w 2109280"/>
                <a:gd name="csY8140" fmla="*/ 1417934 h 2230658"/>
                <a:gd name="csX8141" fmla="*/ 1549379 w 2109280"/>
                <a:gd name="csY8141" fmla="*/ 1419612 h 2230658"/>
                <a:gd name="csX8142" fmla="*/ 1552735 w 2109280"/>
                <a:gd name="csY8142" fmla="*/ 1419612 h 2230658"/>
                <a:gd name="csX8143" fmla="*/ 1552735 w 2109280"/>
                <a:gd name="csY8143" fmla="*/ 1421290 h 2230658"/>
                <a:gd name="csX8144" fmla="*/ 1554973 w 2109280"/>
                <a:gd name="csY8144" fmla="*/ 1421290 h 2230658"/>
                <a:gd name="csX8145" fmla="*/ 1554973 w 2109280"/>
                <a:gd name="csY8145" fmla="*/ 1422968 h 2230658"/>
                <a:gd name="csX8146" fmla="*/ 1561685 w 2109280"/>
                <a:gd name="csY8146" fmla="*/ 1422968 h 2230658"/>
                <a:gd name="csX8147" fmla="*/ 1561685 w 2109280"/>
                <a:gd name="csY8147" fmla="*/ 1424646 h 2230658"/>
                <a:gd name="csX8148" fmla="*/ 1561685 w 2109280"/>
                <a:gd name="csY8148" fmla="*/ 1424646 h 2230658"/>
                <a:gd name="csX8149" fmla="*/ 1565600 w 2109280"/>
                <a:gd name="csY8149" fmla="*/ 1422968 h 2230658"/>
                <a:gd name="csX8150" fmla="*/ 1565600 w 2109280"/>
                <a:gd name="csY8150" fmla="*/ 1421290 h 2230658"/>
                <a:gd name="csX8151" fmla="*/ 1567278 w 2109280"/>
                <a:gd name="csY8151" fmla="*/ 1421290 h 2230658"/>
                <a:gd name="csX8152" fmla="*/ 1567278 w 2109280"/>
                <a:gd name="csY8152" fmla="*/ 1422968 h 2230658"/>
                <a:gd name="csX8153" fmla="*/ 1567278 w 2109280"/>
                <a:gd name="csY8153" fmla="*/ 1421290 h 2230658"/>
                <a:gd name="csX8154" fmla="*/ 1567278 w 2109280"/>
                <a:gd name="csY8154" fmla="*/ 1422968 h 2230658"/>
                <a:gd name="csX8155" fmla="*/ 1572871 w 2109280"/>
                <a:gd name="csY8155" fmla="*/ 1422968 h 2230658"/>
                <a:gd name="csX8156" fmla="*/ 1572871 w 2109280"/>
                <a:gd name="csY8156" fmla="*/ 1424646 h 2230658"/>
                <a:gd name="csX8157" fmla="*/ 1577906 w 2109280"/>
                <a:gd name="csY8157" fmla="*/ 1424646 h 2230658"/>
                <a:gd name="csX8158" fmla="*/ 1577906 w 2109280"/>
                <a:gd name="csY8158" fmla="*/ 1428561 h 2230658"/>
                <a:gd name="csX8159" fmla="*/ 1581262 w 2109280"/>
                <a:gd name="csY8159" fmla="*/ 1428561 h 2230658"/>
                <a:gd name="csX8160" fmla="*/ 1581262 w 2109280"/>
                <a:gd name="csY8160" fmla="*/ 1424646 h 2230658"/>
                <a:gd name="csX8161" fmla="*/ 1592448 w 2109280"/>
                <a:gd name="csY8161" fmla="*/ 1424646 h 2230658"/>
                <a:gd name="csX8162" fmla="*/ 1592448 w 2109280"/>
                <a:gd name="csY8162" fmla="*/ 1422968 h 2230658"/>
                <a:gd name="csX8163" fmla="*/ 1594127 w 2109280"/>
                <a:gd name="csY8163" fmla="*/ 1422968 h 2230658"/>
                <a:gd name="csX8164" fmla="*/ 1594127 w 2109280"/>
                <a:gd name="csY8164" fmla="*/ 1421290 h 2230658"/>
                <a:gd name="csX8165" fmla="*/ 1595805 w 2109280"/>
                <a:gd name="csY8165" fmla="*/ 1421290 h 2230658"/>
                <a:gd name="csX8166" fmla="*/ 1595805 w 2109280"/>
                <a:gd name="csY8166" fmla="*/ 1419612 h 2230658"/>
                <a:gd name="csX8167" fmla="*/ 1599161 w 2109280"/>
                <a:gd name="csY8167" fmla="*/ 1419612 h 2230658"/>
                <a:gd name="csX8168" fmla="*/ 1599161 w 2109280"/>
                <a:gd name="csY8168" fmla="*/ 1417934 h 2230658"/>
                <a:gd name="csX8169" fmla="*/ 1601398 w 2109280"/>
                <a:gd name="csY8169" fmla="*/ 1417934 h 2230658"/>
                <a:gd name="csX8170" fmla="*/ 1601398 w 2109280"/>
                <a:gd name="csY8170" fmla="*/ 1415697 h 2230658"/>
                <a:gd name="csX8171" fmla="*/ 1603076 w 2109280"/>
                <a:gd name="csY8171" fmla="*/ 1415697 h 2230658"/>
                <a:gd name="csX8172" fmla="*/ 1603076 w 2109280"/>
                <a:gd name="csY8172" fmla="*/ 1414018 h 2230658"/>
                <a:gd name="csX8173" fmla="*/ 1608110 w 2109280"/>
                <a:gd name="csY8173" fmla="*/ 1414018 h 2230658"/>
                <a:gd name="csX8174" fmla="*/ 1608110 w 2109280"/>
                <a:gd name="csY8174" fmla="*/ 1417934 h 2230658"/>
                <a:gd name="csX8175" fmla="*/ 1612025 w 2109280"/>
                <a:gd name="csY8175" fmla="*/ 1417934 h 2230658"/>
                <a:gd name="csX8176" fmla="*/ 1612025 w 2109280"/>
                <a:gd name="csY8176" fmla="*/ 1419612 h 2230658"/>
                <a:gd name="csX8177" fmla="*/ 1615382 w 2109280"/>
                <a:gd name="csY8177" fmla="*/ 1419612 h 2230658"/>
                <a:gd name="csX8178" fmla="*/ 1615382 w 2109280"/>
                <a:gd name="csY8178" fmla="*/ 1421290 h 2230658"/>
                <a:gd name="csX8179" fmla="*/ 1618738 w 2109280"/>
                <a:gd name="csY8179" fmla="*/ 1421290 h 2230658"/>
                <a:gd name="csX8180" fmla="*/ 1618738 w 2109280"/>
                <a:gd name="csY8180" fmla="*/ 1424646 h 2230658"/>
                <a:gd name="csX8181" fmla="*/ 1620975 w 2109280"/>
                <a:gd name="csY8181" fmla="*/ 1424646 h 2230658"/>
                <a:gd name="csX8182" fmla="*/ 1620975 w 2109280"/>
                <a:gd name="csY8182" fmla="*/ 1428561 h 2230658"/>
                <a:gd name="csX8183" fmla="*/ 1624331 w 2109280"/>
                <a:gd name="csY8183" fmla="*/ 1428561 h 2230658"/>
                <a:gd name="csX8184" fmla="*/ 1624331 w 2109280"/>
                <a:gd name="csY8184" fmla="*/ 1430239 h 2230658"/>
                <a:gd name="csX8185" fmla="*/ 1626009 w 2109280"/>
                <a:gd name="csY8185" fmla="*/ 1430239 h 2230658"/>
                <a:gd name="csX8186" fmla="*/ 1626009 w 2109280"/>
                <a:gd name="csY8186" fmla="*/ 1431917 h 2230658"/>
                <a:gd name="csX8187" fmla="*/ 1627687 w 2109280"/>
                <a:gd name="csY8187" fmla="*/ 1431917 h 2230658"/>
                <a:gd name="csX8188" fmla="*/ 1627687 w 2109280"/>
                <a:gd name="csY8188" fmla="*/ 1430239 h 2230658"/>
                <a:gd name="csX8189" fmla="*/ 1631602 w 2109280"/>
                <a:gd name="csY8189" fmla="*/ 1430239 h 2230658"/>
                <a:gd name="csX8190" fmla="*/ 1631602 w 2109280"/>
                <a:gd name="csY8190" fmla="*/ 1435833 h 2230658"/>
                <a:gd name="csX8191" fmla="*/ 1633281 w 2109280"/>
                <a:gd name="csY8191" fmla="*/ 1435833 h 2230658"/>
                <a:gd name="csX8192" fmla="*/ 1633281 w 2109280"/>
                <a:gd name="csY8192" fmla="*/ 1437511 h 2230658"/>
                <a:gd name="csX8193" fmla="*/ 1633281 w 2109280"/>
                <a:gd name="csY8193" fmla="*/ 1437511 h 2230658"/>
                <a:gd name="csX8194" fmla="*/ 1631602 w 2109280"/>
                <a:gd name="csY8194" fmla="*/ 1439189 h 2230658"/>
                <a:gd name="csX8195" fmla="*/ 1631602 w 2109280"/>
                <a:gd name="csY8195" fmla="*/ 1440867 h 2230658"/>
                <a:gd name="csX8196" fmla="*/ 1634958 w 2109280"/>
                <a:gd name="csY8196" fmla="*/ 1440867 h 2230658"/>
                <a:gd name="csX8197" fmla="*/ 1634958 w 2109280"/>
                <a:gd name="csY8197" fmla="*/ 1442545 h 2230658"/>
                <a:gd name="csX8198" fmla="*/ 1640552 w 2109280"/>
                <a:gd name="csY8198" fmla="*/ 1442545 h 2230658"/>
                <a:gd name="csX8199" fmla="*/ 1642230 w 2109280"/>
                <a:gd name="csY8199" fmla="*/ 1444223 h 2230658"/>
                <a:gd name="csX8200" fmla="*/ 1642230 w 2109280"/>
                <a:gd name="csY8200" fmla="*/ 1446460 h 2230658"/>
                <a:gd name="csX8201" fmla="*/ 1643908 w 2109280"/>
                <a:gd name="csY8201" fmla="*/ 1448138 h 2230658"/>
                <a:gd name="csX8202" fmla="*/ 1642230 w 2109280"/>
                <a:gd name="csY8202" fmla="*/ 1448138 h 2230658"/>
                <a:gd name="csX8203" fmla="*/ 1642230 w 2109280"/>
                <a:gd name="csY8203" fmla="*/ 1451494 h 2230658"/>
                <a:gd name="csX8204" fmla="*/ 1647264 w 2109280"/>
                <a:gd name="csY8204" fmla="*/ 1451494 h 2230658"/>
                <a:gd name="csX8205" fmla="*/ 1647264 w 2109280"/>
                <a:gd name="csY8205" fmla="*/ 1453172 h 2230658"/>
                <a:gd name="csX8206" fmla="*/ 1649501 w 2109280"/>
                <a:gd name="csY8206" fmla="*/ 1453172 h 2230658"/>
                <a:gd name="csX8207" fmla="*/ 1647264 w 2109280"/>
                <a:gd name="csY8207" fmla="*/ 1453172 h 2230658"/>
                <a:gd name="csX8208" fmla="*/ 1652858 w 2109280"/>
                <a:gd name="csY8208" fmla="*/ 1453172 h 2230658"/>
                <a:gd name="csX8209" fmla="*/ 1652858 w 2109280"/>
                <a:gd name="csY8209" fmla="*/ 1455410 h 2230658"/>
                <a:gd name="csX8210" fmla="*/ 1656214 w 2109280"/>
                <a:gd name="csY8210" fmla="*/ 1455410 h 2230658"/>
                <a:gd name="csX8211" fmla="*/ 1656214 w 2109280"/>
                <a:gd name="csY8211" fmla="*/ 1460444 h 2230658"/>
                <a:gd name="csX8212" fmla="*/ 1656214 w 2109280"/>
                <a:gd name="csY8212" fmla="*/ 1458766 h 2230658"/>
                <a:gd name="csX8213" fmla="*/ 1656214 w 2109280"/>
                <a:gd name="csY8213" fmla="*/ 1460444 h 2230658"/>
                <a:gd name="csX8214" fmla="*/ 1652858 w 2109280"/>
                <a:gd name="csY8214" fmla="*/ 1460444 h 2230658"/>
                <a:gd name="csX8215" fmla="*/ 1652858 w 2109280"/>
                <a:gd name="csY8215" fmla="*/ 1466037 h 2230658"/>
                <a:gd name="csX8216" fmla="*/ 1652858 w 2109280"/>
                <a:gd name="csY8216" fmla="*/ 1466037 h 2230658"/>
                <a:gd name="csX8217" fmla="*/ 1652858 w 2109280"/>
                <a:gd name="csY8217" fmla="*/ 1467715 h 2230658"/>
                <a:gd name="csX8218" fmla="*/ 1656214 w 2109280"/>
                <a:gd name="csY8218" fmla="*/ 1467715 h 2230658"/>
                <a:gd name="csX8219" fmla="*/ 1656214 w 2109280"/>
                <a:gd name="csY8219" fmla="*/ 1469393 h 2230658"/>
                <a:gd name="csX8220" fmla="*/ 1652858 w 2109280"/>
                <a:gd name="csY8220" fmla="*/ 1469393 h 2230658"/>
                <a:gd name="csX8221" fmla="*/ 1652858 w 2109280"/>
                <a:gd name="csY8221" fmla="*/ 1471071 h 2230658"/>
                <a:gd name="csX8222" fmla="*/ 1654535 w 2109280"/>
                <a:gd name="csY8222" fmla="*/ 1471071 h 2230658"/>
                <a:gd name="csX8223" fmla="*/ 1654535 w 2109280"/>
                <a:gd name="csY8223" fmla="*/ 1472749 h 2230658"/>
                <a:gd name="csX8224" fmla="*/ 1654535 w 2109280"/>
                <a:gd name="csY8224" fmla="*/ 1472749 h 2230658"/>
                <a:gd name="csX8225" fmla="*/ 1654535 w 2109280"/>
                <a:gd name="csY8225" fmla="*/ 1474987 h 2230658"/>
                <a:gd name="csX8226" fmla="*/ 1656214 w 2109280"/>
                <a:gd name="csY8226" fmla="*/ 1474987 h 2230658"/>
                <a:gd name="csX8227" fmla="*/ 1656214 w 2109280"/>
                <a:gd name="csY8227" fmla="*/ 1476665 h 2230658"/>
                <a:gd name="csX8228" fmla="*/ 1660129 w 2109280"/>
                <a:gd name="csY8228" fmla="*/ 1476665 h 2230658"/>
                <a:gd name="csX8229" fmla="*/ 1660129 w 2109280"/>
                <a:gd name="csY8229" fmla="*/ 1478343 h 2230658"/>
                <a:gd name="csX8230" fmla="*/ 1661807 w 2109280"/>
                <a:gd name="csY8230" fmla="*/ 1478343 h 2230658"/>
                <a:gd name="csX8231" fmla="*/ 1661807 w 2109280"/>
                <a:gd name="csY8231" fmla="*/ 1480021 h 2230658"/>
                <a:gd name="csX8232" fmla="*/ 1663485 w 2109280"/>
                <a:gd name="csY8232" fmla="*/ 1480021 h 2230658"/>
                <a:gd name="csX8233" fmla="*/ 1663485 w 2109280"/>
                <a:gd name="csY8233" fmla="*/ 1481699 h 2230658"/>
                <a:gd name="csX8234" fmla="*/ 1672435 w 2109280"/>
                <a:gd name="csY8234" fmla="*/ 1481699 h 2230658"/>
                <a:gd name="csX8235" fmla="*/ 1672435 w 2109280"/>
                <a:gd name="csY8235" fmla="*/ 1483936 h 2230658"/>
                <a:gd name="csX8236" fmla="*/ 1674112 w 2109280"/>
                <a:gd name="csY8236" fmla="*/ 1483936 h 2230658"/>
                <a:gd name="csX8237" fmla="*/ 1675791 w 2109280"/>
                <a:gd name="csY8237" fmla="*/ 1485614 h 2230658"/>
                <a:gd name="csX8238" fmla="*/ 1678028 w 2109280"/>
                <a:gd name="csY8238" fmla="*/ 1485614 h 2230658"/>
                <a:gd name="csX8239" fmla="*/ 1678028 w 2109280"/>
                <a:gd name="csY8239" fmla="*/ 1487292 h 2230658"/>
                <a:gd name="csX8240" fmla="*/ 1679706 w 2109280"/>
                <a:gd name="csY8240" fmla="*/ 1487292 h 2230658"/>
                <a:gd name="csX8241" fmla="*/ 1679706 w 2109280"/>
                <a:gd name="csY8241" fmla="*/ 1485614 h 2230658"/>
                <a:gd name="csX8242" fmla="*/ 1684740 w 2109280"/>
                <a:gd name="csY8242" fmla="*/ 1485614 h 2230658"/>
                <a:gd name="csX8243" fmla="*/ 1684740 w 2109280"/>
                <a:gd name="csY8243" fmla="*/ 1483936 h 2230658"/>
                <a:gd name="csX8244" fmla="*/ 1690333 w 2109280"/>
                <a:gd name="csY8244" fmla="*/ 1483936 h 2230658"/>
                <a:gd name="csX8245" fmla="*/ 1690333 w 2109280"/>
                <a:gd name="csY8245" fmla="*/ 1485614 h 2230658"/>
                <a:gd name="csX8246" fmla="*/ 1690333 w 2109280"/>
                <a:gd name="csY8246" fmla="*/ 1485614 h 2230658"/>
                <a:gd name="csX8247" fmla="*/ 1690333 w 2109280"/>
                <a:gd name="csY8247" fmla="*/ 1488970 h 2230658"/>
                <a:gd name="csX8248" fmla="*/ 1692012 w 2109280"/>
                <a:gd name="csY8248" fmla="*/ 1488970 h 2230658"/>
                <a:gd name="csX8249" fmla="*/ 1692012 w 2109280"/>
                <a:gd name="csY8249" fmla="*/ 1496242 h 2230658"/>
                <a:gd name="csX8250" fmla="*/ 1695368 w 2109280"/>
                <a:gd name="csY8250" fmla="*/ 1496242 h 2230658"/>
                <a:gd name="csX8251" fmla="*/ 1699283 w 2109280"/>
                <a:gd name="csY8251" fmla="*/ 1494564 h 2230658"/>
                <a:gd name="csX8252" fmla="*/ 1699283 w 2109280"/>
                <a:gd name="csY8252" fmla="*/ 1492886 h 2230658"/>
                <a:gd name="csX8253" fmla="*/ 1702639 w 2109280"/>
                <a:gd name="csY8253" fmla="*/ 1492886 h 2230658"/>
                <a:gd name="csX8254" fmla="*/ 1702639 w 2109280"/>
                <a:gd name="csY8254" fmla="*/ 1485614 h 2230658"/>
                <a:gd name="csX8255" fmla="*/ 1704317 w 2109280"/>
                <a:gd name="csY8255" fmla="*/ 1485614 h 2230658"/>
                <a:gd name="csX8256" fmla="*/ 1704317 w 2109280"/>
                <a:gd name="csY8256" fmla="*/ 1483936 h 2230658"/>
                <a:gd name="csX8257" fmla="*/ 1706554 w 2109280"/>
                <a:gd name="csY8257" fmla="*/ 1483936 h 2230658"/>
                <a:gd name="csX8258" fmla="*/ 1706554 w 2109280"/>
                <a:gd name="csY8258" fmla="*/ 1487292 h 2230658"/>
                <a:gd name="csX8259" fmla="*/ 1708233 w 2109280"/>
                <a:gd name="csY8259" fmla="*/ 1487292 h 2230658"/>
                <a:gd name="csX8260" fmla="*/ 1708233 w 2109280"/>
                <a:gd name="csY8260" fmla="*/ 1490648 h 2230658"/>
                <a:gd name="csX8261" fmla="*/ 1709911 w 2109280"/>
                <a:gd name="csY8261" fmla="*/ 1490648 h 2230658"/>
                <a:gd name="csX8262" fmla="*/ 1709911 w 2109280"/>
                <a:gd name="csY8262" fmla="*/ 1494564 h 2230658"/>
                <a:gd name="csX8263" fmla="*/ 1708233 w 2109280"/>
                <a:gd name="csY8263" fmla="*/ 1494564 h 2230658"/>
                <a:gd name="csX8264" fmla="*/ 1709911 w 2109280"/>
                <a:gd name="csY8264" fmla="*/ 1494564 h 2230658"/>
                <a:gd name="csX8265" fmla="*/ 1708233 w 2109280"/>
                <a:gd name="csY8265" fmla="*/ 1494564 h 2230658"/>
                <a:gd name="csX8266" fmla="*/ 1708233 w 2109280"/>
                <a:gd name="csY8266" fmla="*/ 1496242 h 2230658"/>
                <a:gd name="csX8267" fmla="*/ 1708233 w 2109280"/>
                <a:gd name="csY8267" fmla="*/ 1496242 h 2230658"/>
                <a:gd name="csX8268" fmla="*/ 1708233 w 2109280"/>
                <a:gd name="csY8268" fmla="*/ 1499598 h 2230658"/>
                <a:gd name="csX8269" fmla="*/ 1706554 w 2109280"/>
                <a:gd name="csY8269" fmla="*/ 1499598 h 2230658"/>
                <a:gd name="csX8270" fmla="*/ 1706554 w 2109280"/>
                <a:gd name="csY8270" fmla="*/ 1501276 h 2230658"/>
                <a:gd name="csX8271" fmla="*/ 1702639 w 2109280"/>
                <a:gd name="csY8271" fmla="*/ 1501276 h 2230658"/>
                <a:gd name="csX8272" fmla="*/ 1702639 w 2109280"/>
                <a:gd name="csY8272" fmla="*/ 1510225 h 2230658"/>
                <a:gd name="csX8273" fmla="*/ 1699283 w 2109280"/>
                <a:gd name="csY8273" fmla="*/ 1510225 h 2230658"/>
                <a:gd name="csX8274" fmla="*/ 1699283 w 2109280"/>
                <a:gd name="csY8274" fmla="*/ 1512463 h 2230658"/>
                <a:gd name="csX8275" fmla="*/ 1700961 w 2109280"/>
                <a:gd name="csY8275" fmla="*/ 1512463 h 2230658"/>
                <a:gd name="csX8276" fmla="*/ 1700961 w 2109280"/>
                <a:gd name="csY8276" fmla="*/ 1519175 h 2230658"/>
                <a:gd name="csX8277" fmla="*/ 1700961 w 2109280"/>
                <a:gd name="csY8277" fmla="*/ 1519175 h 2230658"/>
                <a:gd name="csX8278" fmla="*/ 1700961 w 2109280"/>
                <a:gd name="csY8278" fmla="*/ 1521412 h 2230658"/>
                <a:gd name="csX8279" fmla="*/ 1702639 w 2109280"/>
                <a:gd name="csY8279" fmla="*/ 1521412 h 2230658"/>
                <a:gd name="csX8280" fmla="*/ 1702639 w 2109280"/>
                <a:gd name="csY8280" fmla="*/ 1524768 h 2230658"/>
                <a:gd name="csX8281" fmla="*/ 1704317 w 2109280"/>
                <a:gd name="csY8281" fmla="*/ 1524768 h 2230658"/>
                <a:gd name="csX8282" fmla="*/ 1704317 w 2109280"/>
                <a:gd name="csY8282" fmla="*/ 1528124 h 2230658"/>
                <a:gd name="csX8283" fmla="*/ 1702639 w 2109280"/>
                <a:gd name="csY8283" fmla="*/ 1528124 h 2230658"/>
                <a:gd name="csX8284" fmla="*/ 1702639 w 2109280"/>
                <a:gd name="csY8284" fmla="*/ 1529802 h 2230658"/>
                <a:gd name="csX8285" fmla="*/ 1704317 w 2109280"/>
                <a:gd name="csY8285" fmla="*/ 1529802 h 2230658"/>
                <a:gd name="csX8286" fmla="*/ 1704317 w 2109280"/>
                <a:gd name="csY8286" fmla="*/ 1532040 h 2230658"/>
                <a:gd name="csX8287" fmla="*/ 1702639 w 2109280"/>
                <a:gd name="csY8287" fmla="*/ 1532040 h 2230658"/>
                <a:gd name="csX8288" fmla="*/ 1702639 w 2109280"/>
                <a:gd name="csY8288" fmla="*/ 1533718 h 2230658"/>
                <a:gd name="csX8289" fmla="*/ 1699283 w 2109280"/>
                <a:gd name="csY8289" fmla="*/ 1533718 h 2230658"/>
                <a:gd name="csX8290" fmla="*/ 1699283 w 2109280"/>
                <a:gd name="csY8290" fmla="*/ 1535396 h 2230658"/>
                <a:gd name="csX8291" fmla="*/ 1700961 w 2109280"/>
                <a:gd name="csY8291" fmla="*/ 1535396 h 2230658"/>
                <a:gd name="csX8292" fmla="*/ 1700961 w 2109280"/>
                <a:gd name="csY8292" fmla="*/ 1537074 h 2230658"/>
                <a:gd name="csX8293" fmla="*/ 1700961 w 2109280"/>
                <a:gd name="csY8293" fmla="*/ 1537074 h 2230658"/>
                <a:gd name="csX8294" fmla="*/ 1700961 w 2109280"/>
                <a:gd name="csY8294" fmla="*/ 1542667 h 2230658"/>
                <a:gd name="csX8295" fmla="*/ 1704317 w 2109280"/>
                <a:gd name="csY8295" fmla="*/ 1542667 h 2230658"/>
                <a:gd name="csX8296" fmla="*/ 1704317 w 2109280"/>
                <a:gd name="csY8296" fmla="*/ 1547701 h 2230658"/>
                <a:gd name="csX8297" fmla="*/ 1706554 w 2109280"/>
                <a:gd name="csY8297" fmla="*/ 1547701 h 2230658"/>
                <a:gd name="csX8298" fmla="*/ 1706554 w 2109280"/>
                <a:gd name="csY8298" fmla="*/ 1549939 h 2230658"/>
                <a:gd name="csX8299" fmla="*/ 1704317 w 2109280"/>
                <a:gd name="csY8299" fmla="*/ 1549939 h 2230658"/>
                <a:gd name="csX8300" fmla="*/ 1704317 w 2109280"/>
                <a:gd name="csY8300" fmla="*/ 1551617 h 2230658"/>
                <a:gd name="csX8301" fmla="*/ 1706554 w 2109280"/>
                <a:gd name="csY8301" fmla="*/ 1551617 h 2230658"/>
                <a:gd name="csX8302" fmla="*/ 1706554 w 2109280"/>
                <a:gd name="csY8302" fmla="*/ 1554973 h 2230658"/>
                <a:gd name="csX8303" fmla="*/ 1702639 w 2109280"/>
                <a:gd name="csY8303" fmla="*/ 1554973 h 2230658"/>
                <a:gd name="csX8304" fmla="*/ 1702639 w 2109280"/>
                <a:gd name="csY8304" fmla="*/ 1556651 h 2230658"/>
                <a:gd name="csX8305" fmla="*/ 1700961 w 2109280"/>
                <a:gd name="csY8305" fmla="*/ 1558329 h 2230658"/>
                <a:gd name="csX8306" fmla="*/ 1700961 w 2109280"/>
                <a:gd name="csY8306" fmla="*/ 1560566 h 2230658"/>
                <a:gd name="csX8307" fmla="*/ 1702639 w 2109280"/>
                <a:gd name="csY8307" fmla="*/ 1560566 h 2230658"/>
                <a:gd name="csX8308" fmla="*/ 1702639 w 2109280"/>
                <a:gd name="csY8308" fmla="*/ 1567278 h 2230658"/>
                <a:gd name="csX8309" fmla="*/ 1700961 w 2109280"/>
                <a:gd name="csY8309" fmla="*/ 1567278 h 2230658"/>
                <a:gd name="csX8310" fmla="*/ 1700961 w 2109280"/>
                <a:gd name="csY8310" fmla="*/ 1569516 h 2230658"/>
                <a:gd name="csX8311" fmla="*/ 1704317 w 2109280"/>
                <a:gd name="csY8311" fmla="*/ 1569516 h 2230658"/>
                <a:gd name="csX8312" fmla="*/ 1704317 w 2109280"/>
                <a:gd name="csY8312" fmla="*/ 1567278 h 2230658"/>
                <a:gd name="csX8313" fmla="*/ 1709911 w 2109280"/>
                <a:gd name="csY8313" fmla="*/ 1567278 h 2230658"/>
                <a:gd name="csX8314" fmla="*/ 1709911 w 2109280"/>
                <a:gd name="csY8314" fmla="*/ 1569516 h 2230658"/>
                <a:gd name="csX8315" fmla="*/ 1711589 w 2109280"/>
                <a:gd name="csY8315" fmla="*/ 1569516 h 2230658"/>
                <a:gd name="csX8316" fmla="*/ 1711589 w 2109280"/>
                <a:gd name="csY8316" fmla="*/ 1571194 h 2230658"/>
                <a:gd name="csX8317" fmla="*/ 1713266 w 2109280"/>
                <a:gd name="csY8317" fmla="*/ 1571194 h 2230658"/>
                <a:gd name="csX8318" fmla="*/ 1713266 w 2109280"/>
                <a:gd name="csY8318" fmla="*/ 1572872 h 2230658"/>
                <a:gd name="csX8319" fmla="*/ 1709911 w 2109280"/>
                <a:gd name="csY8319" fmla="*/ 1572872 h 2230658"/>
                <a:gd name="csX8320" fmla="*/ 1709911 w 2109280"/>
                <a:gd name="csY8320" fmla="*/ 1574550 h 2230658"/>
                <a:gd name="csX8321" fmla="*/ 1708233 w 2109280"/>
                <a:gd name="csY8321" fmla="*/ 1574550 h 2230658"/>
                <a:gd name="csX8322" fmla="*/ 1708233 w 2109280"/>
                <a:gd name="csY8322" fmla="*/ 1572872 h 2230658"/>
                <a:gd name="csX8323" fmla="*/ 1706554 w 2109280"/>
                <a:gd name="csY8323" fmla="*/ 1572872 h 2230658"/>
                <a:gd name="csX8324" fmla="*/ 1706554 w 2109280"/>
                <a:gd name="csY8324" fmla="*/ 1578465 h 2230658"/>
                <a:gd name="csX8325" fmla="*/ 1709911 w 2109280"/>
                <a:gd name="csY8325" fmla="*/ 1578465 h 2230658"/>
                <a:gd name="csX8326" fmla="*/ 1709911 w 2109280"/>
                <a:gd name="csY8326" fmla="*/ 1580143 h 2230658"/>
                <a:gd name="csX8327" fmla="*/ 1708233 w 2109280"/>
                <a:gd name="csY8327" fmla="*/ 1580143 h 2230658"/>
                <a:gd name="csX8328" fmla="*/ 1708233 w 2109280"/>
                <a:gd name="csY8328" fmla="*/ 1589093 h 2230658"/>
                <a:gd name="csX8329" fmla="*/ 1729488 w 2109280"/>
                <a:gd name="csY8329" fmla="*/ 1589093 h 2230658"/>
                <a:gd name="csX8330" fmla="*/ 1729488 w 2109280"/>
                <a:gd name="csY8330" fmla="*/ 1590771 h 2230658"/>
                <a:gd name="csX8331" fmla="*/ 1732843 w 2109280"/>
                <a:gd name="csY8331" fmla="*/ 1590771 h 2230658"/>
                <a:gd name="csX8332" fmla="*/ 1732843 w 2109280"/>
                <a:gd name="csY8332" fmla="*/ 1598042 h 2230658"/>
                <a:gd name="csX8333" fmla="*/ 1732843 w 2109280"/>
                <a:gd name="csY8333" fmla="*/ 1598042 h 2230658"/>
                <a:gd name="csX8334" fmla="*/ 1732843 w 2109280"/>
                <a:gd name="csY8334" fmla="*/ 1599720 h 2230658"/>
                <a:gd name="csX8335" fmla="*/ 1735081 w 2109280"/>
                <a:gd name="csY8335" fmla="*/ 1601398 h 2230658"/>
                <a:gd name="csX8336" fmla="*/ 1735081 w 2109280"/>
                <a:gd name="csY8336" fmla="*/ 1603076 h 2230658"/>
                <a:gd name="csX8337" fmla="*/ 1738437 w 2109280"/>
                <a:gd name="csY8337" fmla="*/ 1603076 h 2230658"/>
                <a:gd name="csX8338" fmla="*/ 1738437 w 2109280"/>
                <a:gd name="csY8338" fmla="*/ 1604754 h 2230658"/>
                <a:gd name="csX8339" fmla="*/ 1740115 w 2109280"/>
                <a:gd name="csY8339" fmla="*/ 1604754 h 2230658"/>
                <a:gd name="csX8340" fmla="*/ 1740115 w 2109280"/>
                <a:gd name="csY8340" fmla="*/ 1606992 h 2230658"/>
                <a:gd name="csX8341" fmla="*/ 1741793 w 2109280"/>
                <a:gd name="csY8341" fmla="*/ 1606992 h 2230658"/>
                <a:gd name="csX8342" fmla="*/ 1741793 w 2109280"/>
                <a:gd name="csY8342" fmla="*/ 1603076 h 2230658"/>
                <a:gd name="csX8343" fmla="*/ 1744030 w 2109280"/>
                <a:gd name="csY8343" fmla="*/ 1603076 h 2230658"/>
                <a:gd name="csX8344" fmla="*/ 1744030 w 2109280"/>
                <a:gd name="csY8344" fmla="*/ 1613704 h 2230658"/>
                <a:gd name="csX8345" fmla="*/ 1745708 w 2109280"/>
                <a:gd name="csY8345" fmla="*/ 1613704 h 2230658"/>
                <a:gd name="csX8346" fmla="*/ 1745708 w 2109280"/>
                <a:gd name="csY8346" fmla="*/ 1608670 h 2230658"/>
                <a:gd name="csX8347" fmla="*/ 1749065 w 2109280"/>
                <a:gd name="csY8347" fmla="*/ 1608670 h 2230658"/>
                <a:gd name="csX8348" fmla="*/ 1749065 w 2109280"/>
                <a:gd name="csY8348" fmla="*/ 1615382 h 2230658"/>
                <a:gd name="csX8349" fmla="*/ 1749065 w 2109280"/>
                <a:gd name="csY8349" fmla="*/ 1615382 h 2230658"/>
                <a:gd name="csX8350" fmla="*/ 1750742 w 2109280"/>
                <a:gd name="csY8350" fmla="*/ 1619297 h 2230658"/>
                <a:gd name="csX8351" fmla="*/ 1754658 w 2109280"/>
                <a:gd name="csY8351" fmla="*/ 1619297 h 2230658"/>
                <a:gd name="csX8352" fmla="*/ 1754658 w 2109280"/>
                <a:gd name="csY8352" fmla="*/ 1615382 h 2230658"/>
                <a:gd name="csX8353" fmla="*/ 1758014 w 2109280"/>
                <a:gd name="csY8353" fmla="*/ 1615382 h 2230658"/>
                <a:gd name="csX8354" fmla="*/ 1758014 w 2109280"/>
                <a:gd name="csY8354" fmla="*/ 1613704 h 2230658"/>
                <a:gd name="csX8355" fmla="*/ 1761370 w 2109280"/>
                <a:gd name="csY8355" fmla="*/ 1613704 h 2230658"/>
                <a:gd name="csX8356" fmla="*/ 1761370 w 2109280"/>
                <a:gd name="csY8356" fmla="*/ 1612026 h 2230658"/>
                <a:gd name="csX8357" fmla="*/ 1763607 w 2109280"/>
                <a:gd name="csY8357" fmla="*/ 1612026 h 2230658"/>
                <a:gd name="csX8358" fmla="*/ 1763607 w 2109280"/>
                <a:gd name="csY8358" fmla="*/ 1610348 h 2230658"/>
                <a:gd name="csX8359" fmla="*/ 1766964 w 2109280"/>
                <a:gd name="csY8359" fmla="*/ 1610348 h 2230658"/>
                <a:gd name="csX8360" fmla="*/ 1766964 w 2109280"/>
                <a:gd name="csY8360" fmla="*/ 1606992 h 2230658"/>
                <a:gd name="csX8361" fmla="*/ 1768642 w 2109280"/>
                <a:gd name="csY8361" fmla="*/ 1606992 h 2230658"/>
                <a:gd name="csX8362" fmla="*/ 1768642 w 2109280"/>
                <a:gd name="csY8362" fmla="*/ 1608670 h 2230658"/>
                <a:gd name="csX8363" fmla="*/ 1770319 w 2109280"/>
                <a:gd name="csY8363" fmla="*/ 1608670 h 2230658"/>
                <a:gd name="csX8364" fmla="*/ 1768642 w 2109280"/>
                <a:gd name="csY8364" fmla="*/ 1608670 h 2230658"/>
                <a:gd name="csX8365" fmla="*/ 1772557 w 2109280"/>
                <a:gd name="csY8365" fmla="*/ 1608670 h 2230658"/>
                <a:gd name="csX8366" fmla="*/ 1772557 w 2109280"/>
                <a:gd name="csY8366" fmla="*/ 1606992 h 2230658"/>
                <a:gd name="csX8367" fmla="*/ 1774235 w 2109280"/>
                <a:gd name="csY8367" fmla="*/ 1606992 h 2230658"/>
                <a:gd name="csX8368" fmla="*/ 1774235 w 2109280"/>
                <a:gd name="csY8368" fmla="*/ 1603076 h 2230658"/>
                <a:gd name="csX8369" fmla="*/ 1775913 w 2109280"/>
                <a:gd name="csY8369" fmla="*/ 1603076 h 2230658"/>
                <a:gd name="csX8370" fmla="*/ 1774235 w 2109280"/>
                <a:gd name="csY8370" fmla="*/ 1603076 h 2230658"/>
                <a:gd name="csX8371" fmla="*/ 1775913 w 2109280"/>
                <a:gd name="csY8371" fmla="*/ 1603076 h 2230658"/>
                <a:gd name="csX8372" fmla="*/ 1775913 w 2109280"/>
                <a:gd name="csY8372" fmla="*/ 1601398 h 2230658"/>
                <a:gd name="csX8373" fmla="*/ 1777591 w 2109280"/>
                <a:gd name="csY8373" fmla="*/ 1601398 h 2230658"/>
                <a:gd name="csX8374" fmla="*/ 1777591 w 2109280"/>
                <a:gd name="csY8374" fmla="*/ 1595805 h 2230658"/>
                <a:gd name="csX8375" fmla="*/ 1779269 w 2109280"/>
                <a:gd name="csY8375" fmla="*/ 1595805 h 2230658"/>
                <a:gd name="csX8376" fmla="*/ 1779269 w 2109280"/>
                <a:gd name="csY8376" fmla="*/ 1590771 h 2230658"/>
                <a:gd name="csX8377" fmla="*/ 1783184 w 2109280"/>
                <a:gd name="csY8377" fmla="*/ 1590771 h 2230658"/>
                <a:gd name="csX8378" fmla="*/ 1783184 w 2109280"/>
                <a:gd name="csY8378" fmla="*/ 1592449 h 2230658"/>
                <a:gd name="csX8379" fmla="*/ 1784862 w 2109280"/>
                <a:gd name="csY8379" fmla="*/ 1592449 h 2230658"/>
                <a:gd name="csX8380" fmla="*/ 1784862 w 2109280"/>
                <a:gd name="csY8380" fmla="*/ 1594127 h 2230658"/>
                <a:gd name="csX8381" fmla="*/ 1786541 w 2109280"/>
                <a:gd name="csY8381" fmla="*/ 1594127 h 2230658"/>
                <a:gd name="csX8382" fmla="*/ 1786541 w 2109280"/>
                <a:gd name="csY8382" fmla="*/ 1592449 h 2230658"/>
                <a:gd name="csX8383" fmla="*/ 1788219 w 2109280"/>
                <a:gd name="csY8383" fmla="*/ 1592449 h 2230658"/>
                <a:gd name="csX8384" fmla="*/ 1788219 w 2109280"/>
                <a:gd name="csY8384" fmla="*/ 1590771 h 2230658"/>
                <a:gd name="csX8385" fmla="*/ 1793812 w 2109280"/>
                <a:gd name="csY8385" fmla="*/ 1590771 h 2230658"/>
                <a:gd name="csX8386" fmla="*/ 1793812 w 2109280"/>
                <a:gd name="csY8386" fmla="*/ 1589093 h 2230658"/>
                <a:gd name="csX8387" fmla="*/ 1789896 w 2109280"/>
                <a:gd name="csY8387" fmla="*/ 1589093 h 2230658"/>
                <a:gd name="csX8388" fmla="*/ 1789896 w 2109280"/>
                <a:gd name="csY8388" fmla="*/ 1586855 h 2230658"/>
                <a:gd name="csX8389" fmla="*/ 1792134 w 2109280"/>
                <a:gd name="csY8389" fmla="*/ 1586855 h 2230658"/>
                <a:gd name="csX8390" fmla="*/ 1792134 w 2109280"/>
                <a:gd name="csY8390" fmla="*/ 1585177 h 2230658"/>
                <a:gd name="csX8391" fmla="*/ 1793812 w 2109280"/>
                <a:gd name="csY8391" fmla="*/ 1583499 h 2230658"/>
                <a:gd name="csX8392" fmla="*/ 1797168 w 2109280"/>
                <a:gd name="csY8392" fmla="*/ 1583499 h 2230658"/>
                <a:gd name="csX8393" fmla="*/ 1795490 w 2109280"/>
                <a:gd name="csY8393" fmla="*/ 1583499 h 2230658"/>
                <a:gd name="csX8394" fmla="*/ 1797168 w 2109280"/>
                <a:gd name="csY8394" fmla="*/ 1583499 h 2230658"/>
                <a:gd name="csX8395" fmla="*/ 1797168 w 2109280"/>
                <a:gd name="csY8395" fmla="*/ 1581821 h 2230658"/>
                <a:gd name="csX8396" fmla="*/ 1797168 w 2109280"/>
                <a:gd name="csY8396" fmla="*/ 1583499 h 2230658"/>
                <a:gd name="csX8397" fmla="*/ 1797168 w 2109280"/>
                <a:gd name="csY8397" fmla="*/ 1580143 h 2230658"/>
                <a:gd name="csX8398" fmla="*/ 1798846 w 2109280"/>
                <a:gd name="csY8398" fmla="*/ 1580143 h 2230658"/>
                <a:gd name="csX8399" fmla="*/ 1798846 w 2109280"/>
                <a:gd name="csY8399" fmla="*/ 1578465 h 2230658"/>
                <a:gd name="csX8400" fmla="*/ 1797168 w 2109280"/>
                <a:gd name="csY8400" fmla="*/ 1578465 h 2230658"/>
                <a:gd name="csX8401" fmla="*/ 1797168 w 2109280"/>
                <a:gd name="csY8401" fmla="*/ 1574550 h 2230658"/>
                <a:gd name="csX8402" fmla="*/ 1797168 w 2109280"/>
                <a:gd name="csY8402" fmla="*/ 1574550 h 2230658"/>
                <a:gd name="csX8403" fmla="*/ 1797168 w 2109280"/>
                <a:gd name="csY8403" fmla="*/ 1571194 h 2230658"/>
                <a:gd name="csX8404" fmla="*/ 1802761 w 2109280"/>
                <a:gd name="csY8404" fmla="*/ 1571194 h 2230658"/>
                <a:gd name="csX8405" fmla="*/ 1801083 w 2109280"/>
                <a:gd name="csY8405" fmla="*/ 1571194 h 2230658"/>
                <a:gd name="csX8406" fmla="*/ 1802761 w 2109280"/>
                <a:gd name="csY8406" fmla="*/ 1571194 h 2230658"/>
                <a:gd name="csX8407" fmla="*/ 1802761 w 2109280"/>
                <a:gd name="csY8407" fmla="*/ 1569516 h 2230658"/>
                <a:gd name="csX8408" fmla="*/ 1801083 w 2109280"/>
                <a:gd name="csY8408" fmla="*/ 1569516 h 2230658"/>
                <a:gd name="csX8409" fmla="*/ 1801083 w 2109280"/>
                <a:gd name="csY8409" fmla="*/ 1567278 h 2230658"/>
                <a:gd name="csX8410" fmla="*/ 1801083 w 2109280"/>
                <a:gd name="csY8410" fmla="*/ 1567278 h 2230658"/>
                <a:gd name="csX8411" fmla="*/ 1801083 w 2109280"/>
                <a:gd name="csY8411" fmla="*/ 1565600 h 2230658"/>
                <a:gd name="csX8412" fmla="*/ 1804439 w 2109280"/>
                <a:gd name="csY8412" fmla="*/ 1565600 h 2230658"/>
                <a:gd name="csX8413" fmla="*/ 1804439 w 2109280"/>
                <a:gd name="csY8413" fmla="*/ 1563922 h 2230658"/>
                <a:gd name="csX8414" fmla="*/ 1802761 w 2109280"/>
                <a:gd name="csY8414" fmla="*/ 1563922 h 2230658"/>
                <a:gd name="csX8415" fmla="*/ 1802761 w 2109280"/>
                <a:gd name="csY8415" fmla="*/ 1560566 h 2230658"/>
                <a:gd name="csX8416" fmla="*/ 1804439 w 2109280"/>
                <a:gd name="csY8416" fmla="*/ 1560566 h 2230658"/>
                <a:gd name="csX8417" fmla="*/ 1804439 w 2109280"/>
                <a:gd name="csY8417" fmla="*/ 1556651 h 2230658"/>
                <a:gd name="csX8418" fmla="*/ 1804439 w 2109280"/>
                <a:gd name="csY8418" fmla="*/ 1556651 h 2230658"/>
                <a:gd name="csX8419" fmla="*/ 1804439 w 2109280"/>
                <a:gd name="csY8419" fmla="*/ 1554973 h 2230658"/>
                <a:gd name="csX8420" fmla="*/ 1802761 w 2109280"/>
                <a:gd name="csY8420" fmla="*/ 1554973 h 2230658"/>
                <a:gd name="csX8421" fmla="*/ 1802761 w 2109280"/>
                <a:gd name="csY8421" fmla="*/ 1551617 h 2230658"/>
                <a:gd name="csX8422" fmla="*/ 1801083 w 2109280"/>
                <a:gd name="csY8422" fmla="*/ 1551617 h 2230658"/>
                <a:gd name="csX8423" fmla="*/ 1801083 w 2109280"/>
                <a:gd name="csY8423" fmla="*/ 1547701 h 2230658"/>
                <a:gd name="csX8424" fmla="*/ 1802761 w 2109280"/>
                <a:gd name="csY8424" fmla="*/ 1547701 h 2230658"/>
                <a:gd name="csX8425" fmla="*/ 1802761 w 2109280"/>
                <a:gd name="csY8425" fmla="*/ 1546023 h 2230658"/>
                <a:gd name="csX8426" fmla="*/ 1804439 w 2109280"/>
                <a:gd name="csY8426" fmla="*/ 1546023 h 2230658"/>
                <a:gd name="csX8427" fmla="*/ 1804439 w 2109280"/>
                <a:gd name="csY8427" fmla="*/ 1544345 h 2230658"/>
                <a:gd name="csX8428" fmla="*/ 1804439 w 2109280"/>
                <a:gd name="csY8428" fmla="*/ 1546023 h 2230658"/>
                <a:gd name="csX8429" fmla="*/ 1804439 w 2109280"/>
                <a:gd name="csY8429" fmla="*/ 1544345 h 2230658"/>
                <a:gd name="csX8430" fmla="*/ 1807796 w 2109280"/>
                <a:gd name="csY8430" fmla="*/ 1544345 h 2230658"/>
                <a:gd name="csX8431" fmla="*/ 1807796 w 2109280"/>
                <a:gd name="csY8431" fmla="*/ 1542667 h 2230658"/>
                <a:gd name="csX8432" fmla="*/ 1809473 w 2109280"/>
                <a:gd name="csY8432" fmla="*/ 1542667 h 2230658"/>
                <a:gd name="csX8433" fmla="*/ 1807796 w 2109280"/>
                <a:gd name="csY8433" fmla="*/ 1542667 h 2230658"/>
                <a:gd name="csX8434" fmla="*/ 1809473 w 2109280"/>
                <a:gd name="csY8434" fmla="*/ 1542667 h 2230658"/>
                <a:gd name="csX8435" fmla="*/ 1809473 w 2109280"/>
                <a:gd name="csY8435" fmla="*/ 1538752 h 2230658"/>
                <a:gd name="csX8436" fmla="*/ 1811711 w 2109280"/>
                <a:gd name="csY8436" fmla="*/ 1538752 h 2230658"/>
                <a:gd name="csX8437" fmla="*/ 1811711 w 2109280"/>
                <a:gd name="csY8437" fmla="*/ 1537074 h 2230658"/>
                <a:gd name="csX8438" fmla="*/ 1809473 w 2109280"/>
                <a:gd name="csY8438" fmla="*/ 1537074 h 2230658"/>
                <a:gd name="csX8439" fmla="*/ 1809473 w 2109280"/>
                <a:gd name="csY8439" fmla="*/ 1535396 h 2230658"/>
                <a:gd name="csX8440" fmla="*/ 1809473 w 2109280"/>
                <a:gd name="csY8440" fmla="*/ 1535396 h 2230658"/>
                <a:gd name="csX8441" fmla="*/ 1809473 w 2109280"/>
                <a:gd name="csY8441" fmla="*/ 1533718 h 2230658"/>
                <a:gd name="csX8442" fmla="*/ 1813389 w 2109280"/>
                <a:gd name="csY8442" fmla="*/ 1533718 h 2230658"/>
                <a:gd name="csX8443" fmla="*/ 1813389 w 2109280"/>
                <a:gd name="csY8443" fmla="*/ 1529802 h 2230658"/>
                <a:gd name="csX8444" fmla="*/ 1813389 w 2109280"/>
                <a:gd name="csY8444" fmla="*/ 1532040 h 2230658"/>
                <a:gd name="csX8445" fmla="*/ 1813389 w 2109280"/>
                <a:gd name="csY8445" fmla="*/ 1528124 h 2230658"/>
                <a:gd name="csX8446" fmla="*/ 1815067 w 2109280"/>
                <a:gd name="csY8446" fmla="*/ 1528124 h 2230658"/>
                <a:gd name="csX8447" fmla="*/ 1815067 w 2109280"/>
                <a:gd name="csY8447" fmla="*/ 1526446 h 2230658"/>
                <a:gd name="csX8448" fmla="*/ 1816745 w 2109280"/>
                <a:gd name="csY8448" fmla="*/ 1526446 h 2230658"/>
                <a:gd name="csX8449" fmla="*/ 1816745 w 2109280"/>
                <a:gd name="csY8449" fmla="*/ 1524768 h 2230658"/>
                <a:gd name="csX8450" fmla="*/ 1816745 w 2109280"/>
                <a:gd name="csY8450" fmla="*/ 1524768 h 2230658"/>
                <a:gd name="csX8451" fmla="*/ 1816745 w 2109280"/>
                <a:gd name="csY8451" fmla="*/ 1521412 h 2230658"/>
                <a:gd name="csX8452" fmla="*/ 1816745 w 2109280"/>
                <a:gd name="csY8452" fmla="*/ 1523090 h 2230658"/>
                <a:gd name="csX8453" fmla="*/ 1816745 w 2109280"/>
                <a:gd name="csY8453" fmla="*/ 1519175 h 2230658"/>
                <a:gd name="csX8454" fmla="*/ 1820660 w 2109280"/>
                <a:gd name="csY8454" fmla="*/ 1519175 h 2230658"/>
                <a:gd name="csX8455" fmla="*/ 1820660 w 2109280"/>
                <a:gd name="csY8455" fmla="*/ 1517497 h 2230658"/>
                <a:gd name="csX8456" fmla="*/ 1818423 w 2109280"/>
                <a:gd name="csY8456" fmla="*/ 1517497 h 2230658"/>
                <a:gd name="csX8457" fmla="*/ 1816745 w 2109280"/>
                <a:gd name="csY8457" fmla="*/ 1515819 h 2230658"/>
                <a:gd name="csX8458" fmla="*/ 1816745 w 2109280"/>
                <a:gd name="csY8458" fmla="*/ 1512463 h 2230658"/>
                <a:gd name="csX8459" fmla="*/ 1820660 w 2109280"/>
                <a:gd name="csY8459" fmla="*/ 1512463 h 2230658"/>
                <a:gd name="csX8460" fmla="*/ 1820660 w 2109280"/>
                <a:gd name="csY8460" fmla="*/ 1514141 h 2230658"/>
                <a:gd name="csX8461" fmla="*/ 1824016 w 2109280"/>
                <a:gd name="csY8461" fmla="*/ 1514141 h 2230658"/>
                <a:gd name="csX8462" fmla="*/ 1822338 w 2109280"/>
                <a:gd name="csY8462" fmla="*/ 1514141 h 2230658"/>
                <a:gd name="csX8463" fmla="*/ 1824016 w 2109280"/>
                <a:gd name="csY8463" fmla="*/ 1514141 h 2230658"/>
                <a:gd name="csX8464" fmla="*/ 1824016 w 2109280"/>
                <a:gd name="csY8464" fmla="*/ 1515819 h 2230658"/>
                <a:gd name="csX8465" fmla="*/ 1825695 w 2109280"/>
                <a:gd name="csY8465" fmla="*/ 1515819 h 2230658"/>
                <a:gd name="csX8466" fmla="*/ 1825695 w 2109280"/>
                <a:gd name="csY8466" fmla="*/ 1517497 h 2230658"/>
                <a:gd name="csX8467" fmla="*/ 1827372 w 2109280"/>
                <a:gd name="csY8467" fmla="*/ 1517497 h 2230658"/>
                <a:gd name="csX8468" fmla="*/ 1827372 w 2109280"/>
                <a:gd name="csY8468" fmla="*/ 1519175 h 2230658"/>
                <a:gd name="csX8469" fmla="*/ 1825695 w 2109280"/>
                <a:gd name="csY8469" fmla="*/ 1519175 h 2230658"/>
                <a:gd name="csX8470" fmla="*/ 1825695 w 2109280"/>
                <a:gd name="csY8470" fmla="*/ 1524768 h 2230658"/>
                <a:gd name="csX8471" fmla="*/ 1827372 w 2109280"/>
                <a:gd name="csY8471" fmla="*/ 1524768 h 2230658"/>
                <a:gd name="csX8472" fmla="*/ 1827372 w 2109280"/>
                <a:gd name="csY8472" fmla="*/ 1526446 h 2230658"/>
                <a:gd name="csX8473" fmla="*/ 1827372 w 2109280"/>
                <a:gd name="csY8473" fmla="*/ 1526446 h 2230658"/>
                <a:gd name="csX8474" fmla="*/ 1827372 w 2109280"/>
                <a:gd name="csY8474" fmla="*/ 1529802 h 2230658"/>
                <a:gd name="csX8475" fmla="*/ 1825695 w 2109280"/>
                <a:gd name="csY8475" fmla="*/ 1529802 h 2230658"/>
                <a:gd name="csX8476" fmla="*/ 1827372 w 2109280"/>
                <a:gd name="csY8476" fmla="*/ 1532040 h 2230658"/>
                <a:gd name="csX8477" fmla="*/ 1827372 w 2109280"/>
                <a:gd name="csY8477" fmla="*/ 1533718 h 2230658"/>
                <a:gd name="csX8478" fmla="*/ 1827372 w 2109280"/>
                <a:gd name="csY8478" fmla="*/ 1532040 h 2230658"/>
                <a:gd name="csX8479" fmla="*/ 1827372 w 2109280"/>
                <a:gd name="csY8479" fmla="*/ 1533718 h 2230658"/>
                <a:gd name="csX8480" fmla="*/ 1829610 w 2109280"/>
                <a:gd name="csY8480" fmla="*/ 1533718 h 2230658"/>
                <a:gd name="csX8481" fmla="*/ 1829610 w 2109280"/>
                <a:gd name="csY8481" fmla="*/ 1535396 h 2230658"/>
                <a:gd name="csX8482" fmla="*/ 1827372 w 2109280"/>
                <a:gd name="csY8482" fmla="*/ 1535396 h 2230658"/>
                <a:gd name="csX8483" fmla="*/ 1827372 w 2109280"/>
                <a:gd name="csY8483" fmla="*/ 1537074 h 2230658"/>
                <a:gd name="csX8484" fmla="*/ 1827372 w 2109280"/>
                <a:gd name="csY8484" fmla="*/ 1535396 h 2230658"/>
                <a:gd name="csX8485" fmla="*/ 1827372 w 2109280"/>
                <a:gd name="csY8485" fmla="*/ 1538752 h 2230658"/>
                <a:gd name="csX8486" fmla="*/ 1829610 w 2109280"/>
                <a:gd name="csY8486" fmla="*/ 1538752 h 2230658"/>
                <a:gd name="csX8487" fmla="*/ 1829610 w 2109280"/>
                <a:gd name="csY8487" fmla="*/ 1537074 h 2230658"/>
                <a:gd name="csX8488" fmla="*/ 1831288 w 2109280"/>
                <a:gd name="csY8488" fmla="*/ 1537074 h 2230658"/>
                <a:gd name="csX8489" fmla="*/ 1831288 w 2109280"/>
                <a:gd name="csY8489" fmla="*/ 1538752 h 2230658"/>
                <a:gd name="csX8490" fmla="*/ 1834644 w 2109280"/>
                <a:gd name="csY8490" fmla="*/ 1538752 h 2230658"/>
                <a:gd name="csX8491" fmla="*/ 1834644 w 2109280"/>
                <a:gd name="csY8491" fmla="*/ 1542667 h 2230658"/>
                <a:gd name="csX8492" fmla="*/ 1832966 w 2109280"/>
                <a:gd name="csY8492" fmla="*/ 1542667 h 2230658"/>
                <a:gd name="csX8493" fmla="*/ 1832966 w 2109280"/>
                <a:gd name="csY8493" fmla="*/ 1547701 h 2230658"/>
                <a:gd name="csX8494" fmla="*/ 1832966 w 2109280"/>
                <a:gd name="csY8494" fmla="*/ 1546023 h 2230658"/>
                <a:gd name="csX8495" fmla="*/ 1832966 w 2109280"/>
                <a:gd name="csY8495" fmla="*/ 1551617 h 2230658"/>
                <a:gd name="csX8496" fmla="*/ 1838000 w 2109280"/>
                <a:gd name="csY8496" fmla="*/ 1551617 h 2230658"/>
                <a:gd name="csX8497" fmla="*/ 1838000 w 2109280"/>
                <a:gd name="csY8497" fmla="*/ 1553295 h 2230658"/>
                <a:gd name="csX8498" fmla="*/ 1836322 w 2109280"/>
                <a:gd name="csY8498" fmla="*/ 1553295 h 2230658"/>
                <a:gd name="csX8499" fmla="*/ 1836322 w 2109280"/>
                <a:gd name="csY8499" fmla="*/ 1554973 h 2230658"/>
                <a:gd name="csX8500" fmla="*/ 1840237 w 2109280"/>
                <a:gd name="csY8500" fmla="*/ 1554973 h 2230658"/>
                <a:gd name="csX8501" fmla="*/ 1840237 w 2109280"/>
                <a:gd name="csY8501" fmla="*/ 1556651 h 2230658"/>
                <a:gd name="csX8502" fmla="*/ 1843593 w 2109280"/>
                <a:gd name="csY8502" fmla="*/ 1556651 h 2230658"/>
                <a:gd name="csX8503" fmla="*/ 1843593 w 2109280"/>
                <a:gd name="csY8503" fmla="*/ 1563922 h 2230658"/>
                <a:gd name="csX8504" fmla="*/ 1840237 w 2109280"/>
                <a:gd name="csY8504" fmla="*/ 1563922 h 2230658"/>
                <a:gd name="csX8505" fmla="*/ 1840237 w 2109280"/>
                <a:gd name="csY8505" fmla="*/ 1565600 h 2230658"/>
                <a:gd name="csX8506" fmla="*/ 1845272 w 2109280"/>
                <a:gd name="csY8506" fmla="*/ 1565600 h 2230658"/>
                <a:gd name="csX8507" fmla="*/ 1845272 w 2109280"/>
                <a:gd name="csY8507" fmla="*/ 1567278 h 2230658"/>
                <a:gd name="csX8508" fmla="*/ 1849187 w 2109280"/>
                <a:gd name="csY8508" fmla="*/ 1567278 h 2230658"/>
                <a:gd name="csX8509" fmla="*/ 1849187 w 2109280"/>
                <a:gd name="csY8509" fmla="*/ 1571194 h 2230658"/>
                <a:gd name="csX8510" fmla="*/ 1852543 w 2109280"/>
                <a:gd name="csY8510" fmla="*/ 1571194 h 2230658"/>
                <a:gd name="csX8511" fmla="*/ 1852543 w 2109280"/>
                <a:gd name="csY8511" fmla="*/ 1572872 h 2230658"/>
                <a:gd name="csX8512" fmla="*/ 1852543 w 2109280"/>
                <a:gd name="csY8512" fmla="*/ 1572872 h 2230658"/>
                <a:gd name="csX8513" fmla="*/ 1852543 w 2109280"/>
                <a:gd name="csY8513" fmla="*/ 1578465 h 2230658"/>
                <a:gd name="csX8514" fmla="*/ 1849187 w 2109280"/>
                <a:gd name="csY8514" fmla="*/ 1578465 h 2230658"/>
                <a:gd name="csX8515" fmla="*/ 1849187 w 2109280"/>
                <a:gd name="csY8515" fmla="*/ 1580143 h 2230658"/>
                <a:gd name="csX8516" fmla="*/ 1858136 w 2109280"/>
                <a:gd name="csY8516" fmla="*/ 1580143 h 2230658"/>
                <a:gd name="csX8517" fmla="*/ 1858136 w 2109280"/>
                <a:gd name="csY8517" fmla="*/ 1581821 h 2230658"/>
                <a:gd name="csX8518" fmla="*/ 1855899 w 2109280"/>
                <a:gd name="csY8518" fmla="*/ 1581821 h 2230658"/>
                <a:gd name="csX8519" fmla="*/ 1855899 w 2109280"/>
                <a:gd name="csY8519" fmla="*/ 1583499 h 2230658"/>
                <a:gd name="csX8520" fmla="*/ 1858136 w 2109280"/>
                <a:gd name="csY8520" fmla="*/ 1583499 h 2230658"/>
                <a:gd name="csX8521" fmla="*/ 1858136 w 2109280"/>
                <a:gd name="csY8521" fmla="*/ 1589093 h 2230658"/>
                <a:gd name="csX8522" fmla="*/ 1861492 w 2109280"/>
                <a:gd name="csY8522" fmla="*/ 1589093 h 2230658"/>
                <a:gd name="csX8523" fmla="*/ 1861492 w 2109280"/>
                <a:gd name="csY8523" fmla="*/ 1590771 h 2230658"/>
                <a:gd name="csX8524" fmla="*/ 1863170 w 2109280"/>
                <a:gd name="csY8524" fmla="*/ 1590771 h 2230658"/>
                <a:gd name="csX8525" fmla="*/ 1863170 w 2109280"/>
                <a:gd name="csY8525" fmla="*/ 1595805 h 2230658"/>
                <a:gd name="csX8526" fmla="*/ 1864849 w 2109280"/>
                <a:gd name="csY8526" fmla="*/ 1595805 h 2230658"/>
                <a:gd name="csX8527" fmla="*/ 1864849 w 2109280"/>
                <a:gd name="csY8527" fmla="*/ 1599720 h 2230658"/>
                <a:gd name="csX8528" fmla="*/ 1863170 w 2109280"/>
                <a:gd name="csY8528" fmla="*/ 1601398 h 2230658"/>
                <a:gd name="csX8529" fmla="*/ 1863170 w 2109280"/>
                <a:gd name="csY8529" fmla="*/ 1603076 h 2230658"/>
                <a:gd name="csX8530" fmla="*/ 1859814 w 2109280"/>
                <a:gd name="csY8530" fmla="*/ 1603076 h 2230658"/>
                <a:gd name="csX8531" fmla="*/ 1858136 w 2109280"/>
                <a:gd name="csY8531" fmla="*/ 1604754 h 2230658"/>
                <a:gd name="csX8532" fmla="*/ 1858136 w 2109280"/>
                <a:gd name="csY8532" fmla="*/ 1608670 h 2230658"/>
                <a:gd name="csX8533" fmla="*/ 1858136 w 2109280"/>
                <a:gd name="csY8533" fmla="*/ 1606992 h 2230658"/>
                <a:gd name="csX8534" fmla="*/ 1858136 w 2109280"/>
                <a:gd name="csY8534" fmla="*/ 1608670 h 2230658"/>
                <a:gd name="csX8535" fmla="*/ 1859814 w 2109280"/>
                <a:gd name="csY8535" fmla="*/ 1608670 h 2230658"/>
                <a:gd name="csX8536" fmla="*/ 1858136 w 2109280"/>
                <a:gd name="csY8536" fmla="*/ 1608670 h 2230658"/>
                <a:gd name="csX8537" fmla="*/ 1863170 w 2109280"/>
                <a:gd name="csY8537" fmla="*/ 1608670 h 2230658"/>
                <a:gd name="csX8538" fmla="*/ 1864849 w 2109280"/>
                <a:gd name="csY8538" fmla="*/ 1606992 h 2230658"/>
                <a:gd name="csX8539" fmla="*/ 1872120 w 2109280"/>
                <a:gd name="csY8539" fmla="*/ 1606992 h 2230658"/>
                <a:gd name="csX8540" fmla="*/ 1872120 w 2109280"/>
                <a:gd name="csY8540" fmla="*/ 1608670 h 2230658"/>
                <a:gd name="csX8541" fmla="*/ 1870442 w 2109280"/>
                <a:gd name="csY8541" fmla="*/ 1608670 h 2230658"/>
                <a:gd name="csX8542" fmla="*/ 1870442 w 2109280"/>
                <a:gd name="csY8542" fmla="*/ 1610348 h 2230658"/>
                <a:gd name="csX8543" fmla="*/ 1870442 w 2109280"/>
                <a:gd name="csY8543" fmla="*/ 1610348 h 2230658"/>
                <a:gd name="csX8544" fmla="*/ 1870442 w 2109280"/>
                <a:gd name="csY8544" fmla="*/ 1615382 h 2230658"/>
                <a:gd name="csX8545" fmla="*/ 1868764 w 2109280"/>
                <a:gd name="csY8545" fmla="*/ 1615382 h 2230658"/>
                <a:gd name="csX8546" fmla="*/ 1868764 w 2109280"/>
                <a:gd name="csY8546" fmla="*/ 1617619 h 2230658"/>
                <a:gd name="csX8547" fmla="*/ 1870442 w 2109280"/>
                <a:gd name="csY8547" fmla="*/ 1617619 h 2230658"/>
                <a:gd name="csX8548" fmla="*/ 1870442 w 2109280"/>
                <a:gd name="csY8548" fmla="*/ 1620975 h 2230658"/>
                <a:gd name="csX8549" fmla="*/ 1873798 w 2109280"/>
                <a:gd name="csY8549" fmla="*/ 1620975 h 2230658"/>
                <a:gd name="csX8550" fmla="*/ 1873798 w 2109280"/>
                <a:gd name="csY8550" fmla="*/ 1624331 h 2230658"/>
                <a:gd name="csX8551" fmla="*/ 1875476 w 2109280"/>
                <a:gd name="csY8551" fmla="*/ 1624331 h 2230658"/>
                <a:gd name="csX8552" fmla="*/ 1875476 w 2109280"/>
                <a:gd name="csY8552" fmla="*/ 1626569 h 2230658"/>
                <a:gd name="csX8553" fmla="*/ 1879391 w 2109280"/>
                <a:gd name="csY8553" fmla="*/ 1626569 h 2230658"/>
                <a:gd name="csX8554" fmla="*/ 1879391 w 2109280"/>
                <a:gd name="csY8554" fmla="*/ 1628247 h 2230658"/>
                <a:gd name="csX8555" fmla="*/ 1877713 w 2109280"/>
                <a:gd name="csY8555" fmla="*/ 1628247 h 2230658"/>
                <a:gd name="csX8556" fmla="*/ 1877713 w 2109280"/>
                <a:gd name="csY8556" fmla="*/ 1633281 h 2230658"/>
                <a:gd name="csX8557" fmla="*/ 1879391 w 2109280"/>
                <a:gd name="csY8557" fmla="*/ 1633281 h 2230658"/>
                <a:gd name="csX8558" fmla="*/ 1879391 w 2109280"/>
                <a:gd name="csY8558" fmla="*/ 1631603 h 2230658"/>
                <a:gd name="csX8559" fmla="*/ 1884426 w 2109280"/>
                <a:gd name="csY8559" fmla="*/ 1631603 h 2230658"/>
                <a:gd name="csX8560" fmla="*/ 1884426 w 2109280"/>
                <a:gd name="csY8560" fmla="*/ 1635518 h 2230658"/>
                <a:gd name="csX8561" fmla="*/ 1882747 w 2109280"/>
                <a:gd name="csY8561" fmla="*/ 1635518 h 2230658"/>
                <a:gd name="csX8562" fmla="*/ 1882747 w 2109280"/>
                <a:gd name="csY8562" fmla="*/ 1638874 h 2230658"/>
                <a:gd name="csX8563" fmla="*/ 1886663 w 2109280"/>
                <a:gd name="csY8563" fmla="*/ 1638874 h 2230658"/>
                <a:gd name="csX8564" fmla="*/ 1886663 w 2109280"/>
                <a:gd name="csY8564" fmla="*/ 1643908 h 2230658"/>
                <a:gd name="csX8565" fmla="*/ 1888341 w 2109280"/>
                <a:gd name="csY8565" fmla="*/ 1643908 h 2230658"/>
                <a:gd name="csX8566" fmla="*/ 1888341 w 2109280"/>
                <a:gd name="csY8566" fmla="*/ 1646146 h 2230658"/>
                <a:gd name="csX8567" fmla="*/ 1884426 w 2109280"/>
                <a:gd name="csY8567" fmla="*/ 1646146 h 2230658"/>
                <a:gd name="csX8568" fmla="*/ 1884426 w 2109280"/>
                <a:gd name="csY8568" fmla="*/ 1647824 h 2230658"/>
                <a:gd name="csX8569" fmla="*/ 1882747 w 2109280"/>
                <a:gd name="csY8569" fmla="*/ 1647824 h 2230658"/>
                <a:gd name="csX8570" fmla="*/ 1884426 w 2109280"/>
                <a:gd name="csY8570" fmla="*/ 1649502 h 2230658"/>
                <a:gd name="csX8571" fmla="*/ 1879391 w 2109280"/>
                <a:gd name="csY8571" fmla="*/ 1649502 h 2230658"/>
                <a:gd name="csX8572" fmla="*/ 1879391 w 2109280"/>
                <a:gd name="csY8572" fmla="*/ 1651180 h 2230658"/>
                <a:gd name="csX8573" fmla="*/ 1877713 w 2109280"/>
                <a:gd name="csY8573" fmla="*/ 1651180 h 2230658"/>
                <a:gd name="csX8574" fmla="*/ 1877713 w 2109280"/>
                <a:gd name="csY8574" fmla="*/ 1652858 h 2230658"/>
                <a:gd name="csX8575" fmla="*/ 1875476 w 2109280"/>
                <a:gd name="csY8575" fmla="*/ 1652858 h 2230658"/>
                <a:gd name="csX8576" fmla="*/ 1875476 w 2109280"/>
                <a:gd name="csY8576" fmla="*/ 1655095 h 2230658"/>
                <a:gd name="csX8577" fmla="*/ 1881069 w 2109280"/>
                <a:gd name="csY8577" fmla="*/ 1655095 h 2230658"/>
                <a:gd name="csX8578" fmla="*/ 1881069 w 2109280"/>
                <a:gd name="csY8578" fmla="*/ 1652858 h 2230658"/>
                <a:gd name="csX8579" fmla="*/ 1884426 w 2109280"/>
                <a:gd name="csY8579" fmla="*/ 1652858 h 2230658"/>
                <a:gd name="csX8580" fmla="*/ 1884426 w 2109280"/>
                <a:gd name="csY8580" fmla="*/ 1655095 h 2230658"/>
                <a:gd name="csX8581" fmla="*/ 1888341 w 2109280"/>
                <a:gd name="csY8581" fmla="*/ 1655095 h 2230658"/>
                <a:gd name="csX8582" fmla="*/ 1888341 w 2109280"/>
                <a:gd name="csY8582" fmla="*/ 1658451 h 2230658"/>
                <a:gd name="csX8583" fmla="*/ 1888341 w 2109280"/>
                <a:gd name="csY8583" fmla="*/ 1656773 h 2230658"/>
                <a:gd name="csX8584" fmla="*/ 1888341 w 2109280"/>
                <a:gd name="csY8584" fmla="*/ 1661807 h 2230658"/>
                <a:gd name="csX8585" fmla="*/ 1884426 w 2109280"/>
                <a:gd name="csY8585" fmla="*/ 1661807 h 2230658"/>
                <a:gd name="csX8586" fmla="*/ 1884426 w 2109280"/>
                <a:gd name="csY8586" fmla="*/ 1664045 h 2230658"/>
                <a:gd name="csX8587" fmla="*/ 1888341 w 2109280"/>
                <a:gd name="csY8587" fmla="*/ 1664045 h 2230658"/>
                <a:gd name="csX8588" fmla="*/ 1888341 w 2109280"/>
                <a:gd name="csY8588" fmla="*/ 1665723 h 2230658"/>
                <a:gd name="csX8589" fmla="*/ 1890019 w 2109280"/>
                <a:gd name="csY8589" fmla="*/ 1667401 h 2230658"/>
                <a:gd name="csX8590" fmla="*/ 1900646 w 2109280"/>
                <a:gd name="csY8590" fmla="*/ 1667401 h 2230658"/>
                <a:gd name="csX8591" fmla="*/ 1900646 w 2109280"/>
                <a:gd name="csY8591" fmla="*/ 1674672 h 2230658"/>
                <a:gd name="csX8592" fmla="*/ 1895053 w 2109280"/>
                <a:gd name="csY8592" fmla="*/ 1674672 h 2230658"/>
                <a:gd name="csX8593" fmla="*/ 1895053 w 2109280"/>
                <a:gd name="csY8593" fmla="*/ 1678028 h 2230658"/>
                <a:gd name="csX8594" fmla="*/ 1893375 w 2109280"/>
                <a:gd name="csY8594" fmla="*/ 1678028 h 2230658"/>
                <a:gd name="csX8595" fmla="*/ 1893375 w 2109280"/>
                <a:gd name="csY8595" fmla="*/ 1681384 h 2230658"/>
                <a:gd name="csX8596" fmla="*/ 1886663 w 2109280"/>
                <a:gd name="csY8596" fmla="*/ 1681384 h 2230658"/>
                <a:gd name="csX8597" fmla="*/ 1888341 w 2109280"/>
                <a:gd name="csY8597" fmla="*/ 1683622 h 2230658"/>
                <a:gd name="csX8598" fmla="*/ 1890019 w 2109280"/>
                <a:gd name="csY8598" fmla="*/ 1683622 h 2230658"/>
                <a:gd name="csX8599" fmla="*/ 1890019 w 2109280"/>
                <a:gd name="csY8599" fmla="*/ 1685300 h 2230658"/>
                <a:gd name="csX8600" fmla="*/ 1893375 w 2109280"/>
                <a:gd name="csY8600" fmla="*/ 1685300 h 2230658"/>
                <a:gd name="csX8601" fmla="*/ 1891697 w 2109280"/>
                <a:gd name="csY8601" fmla="*/ 1686978 h 2230658"/>
                <a:gd name="csX8602" fmla="*/ 1891697 w 2109280"/>
                <a:gd name="csY8602" fmla="*/ 1686978 h 2230658"/>
                <a:gd name="csX8603" fmla="*/ 1891697 w 2109280"/>
                <a:gd name="csY8603" fmla="*/ 1688656 h 2230658"/>
                <a:gd name="csX8604" fmla="*/ 1893375 w 2109280"/>
                <a:gd name="csY8604" fmla="*/ 1688656 h 2230658"/>
                <a:gd name="csX8605" fmla="*/ 1893375 w 2109280"/>
                <a:gd name="csY8605" fmla="*/ 1690334 h 2230658"/>
                <a:gd name="csX8606" fmla="*/ 1888341 w 2109280"/>
                <a:gd name="csY8606" fmla="*/ 1690334 h 2230658"/>
                <a:gd name="csX8607" fmla="*/ 1888341 w 2109280"/>
                <a:gd name="csY8607" fmla="*/ 1692571 h 2230658"/>
                <a:gd name="csX8608" fmla="*/ 1893375 w 2109280"/>
                <a:gd name="csY8608" fmla="*/ 1692571 h 2230658"/>
                <a:gd name="csX8609" fmla="*/ 1893375 w 2109280"/>
                <a:gd name="csY8609" fmla="*/ 1695927 h 2230658"/>
                <a:gd name="csX8610" fmla="*/ 1886663 w 2109280"/>
                <a:gd name="csY8610" fmla="*/ 1695927 h 2230658"/>
                <a:gd name="csX8611" fmla="*/ 1886663 w 2109280"/>
                <a:gd name="csY8611" fmla="*/ 1697605 h 2230658"/>
                <a:gd name="csX8612" fmla="*/ 1884426 w 2109280"/>
                <a:gd name="csY8612" fmla="*/ 1697605 h 2230658"/>
                <a:gd name="csX8613" fmla="*/ 1884426 w 2109280"/>
                <a:gd name="csY8613" fmla="*/ 1699283 h 2230658"/>
                <a:gd name="csX8614" fmla="*/ 1884426 w 2109280"/>
                <a:gd name="csY8614" fmla="*/ 1697605 h 2230658"/>
                <a:gd name="csX8615" fmla="*/ 1884426 w 2109280"/>
                <a:gd name="csY8615" fmla="*/ 1699283 h 2230658"/>
                <a:gd name="csX8616" fmla="*/ 1888341 w 2109280"/>
                <a:gd name="csY8616" fmla="*/ 1699283 h 2230658"/>
                <a:gd name="csX8617" fmla="*/ 1888341 w 2109280"/>
                <a:gd name="csY8617" fmla="*/ 1703199 h 2230658"/>
                <a:gd name="csX8618" fmla="*/ 1891697 w 2109280"/>
                <a:gd name="csY8618" fmla="*/ 1703199 h 2230658"/>
                <a:gd name="csX8619" fmla="*/ 1890019 w 2109280"/>
                <a:gd name="csY8619" fmla="*/ 1704877 h 2230658"/>
                <a:gd name="csX8620" fmla="*/ 1884426 w 2109280"/>
                <a:gd name="csY8620" fmla="*/ 1704877 h 2230658"/>
                <a:gd name="csX8621" fmla="*/ 1884426 w 2109280"/>
                <a:gd name="csY8621" fmla="*/ 1708233 h 2230658"/>
                <a:gd name="csX8622" fmla="*/ 1902324 w 2109280"/>
                <a:gd name="csY8622" fmla="*/ 1708233 h 2230658"/>
                <a:gd name="csX8623" fmla="*/ 1902324 w 2109280"/>
                <a:gd name="csY8623" fmla="*/ 1709911 h 2230658"/>
                <a:gd name="csX8624" fmla="*/ 1900646 w 2109280"/>
                <a:gd name="csY8624" fmla="*/ 1709911 h 2230658"/>
                <a:gd name="csX8625" fmla="*/ 1900646 w 2109280"/>
                <a:gd name="csY8625" fmla="*/ 1712148 h 2230658"/>
                <a:gd name="csX8626" fmla="*/ 1902324 w 2109280"/>
                <a:gd name="csY8626" fmla="*/ 1712148 h 2230658"/>
                <a:gd name="csX8627" fmla="*/ 1900646 w 2109280"/>
                <a:gd name="csY8627" fmla="*/ 1713826 h 2230658"/>
                <a:gd name="csX8628" fmla="*/ 1898968 w 2109280"/>
                <a:gd name="csY8628" fmla="*/ 1713826 h 2230658"/>
                <a:gd name="csX8629" fmla="*/ 1898968 w 2109280"/>
                <a:gd name="csY8629" fmla="*/ 1715504 h 2230658"/>
                <a:gd name="csX8630" fmla="*/ 1898968 w 2109280"/>
                <a:gd name="csY8630" fmla="*/ 1715504 h 2230658"/>
                <a:gd name="csX8631" fmla="*/ 1898968 w 2109280"/>
                <a:gd name="csY8631" fmla="*/ 1717182 h 2230658"/>
                <a:gd name="csX8632" fmla="*/ 1906240 w 2109280"/>
                <a:gd name="csY8632" fmla="*/ 1717182 h 2230658"/>
                <a:gd name="csX8633" fmla="*/ 1906240 w 2109280"/>
                <a:gd name="csY8633" fmla="*/ 1718860 h 2230658"/>
                <a:gd name="csX8634" fmla="*/ 1907918 w 2109280"/>
                <a:gd name="csY8634" fmla="*/ 1718860 h 2230658"/>
                <a:gd name="csX8635" fmla="*/ 1907918 w 2109280"/>
                <a:gd name="csY8635" fmla="*/ 1721098 h 2230658"/>
                <a:gd name="csX8636" fmla="*/ 1904003 w 2109280"/>
                <a:gd name="csY8636" fmla="*/ 1721098 h 2230658"/>
                <a:gd name="csX8637" fmla="*/ 1904003 w 2109280"/>
                <a:gd name="csY8637" fmla="*/ 1722776 h 2230658"/>
                <a:gd name="csX8638" fmla="*/ 1916867 w 2109280"/>
                <a:gd name="csY8638" fmla="*/ 1722776 h 2230658"/>
                <a:gd name="csX8639" fmla="*/ 1916867 w 2109280"/>
                <a:gd name="csY8639" fmla="*/ 1724454 h 2230658"/>
                <a:gd name="csX8640" fmla="*/ 1920223 w 2109280"/>
                <a:gd name="csY8640" fmla="*/ 1724454 h 2230658"/>
                <a:gd name="csX8641" fmla="*/ 1920223 w 2109280"/>
                <a:gd name="csY8641" fmla="*/ 1726132 h 2230658"/>
                <a:gd name="csX8642" fmla="*/ 1925817 w 2109280"/>
                <a:gd name="csY8642" fmla="*/ 1726132 h 2230658"/>
                <a:gd name="csX8643" fmla="*/ 1925817 w 2109280"/>
                <a:gd name="csY8643" fmla="*/ 1727810 h 2230658"/>
                <a:gd name="csX8644" fmla="*/ 1923579 w 2109280"/>
                <a:gd name="csY8644" fmla="*/ 1727810 h 2230658"/>
                <a:gd name="csX8645" fmla="*/ 1923579 w 2109280"/>
                <a:gd name="csY8645" fmla="*/ 1731725 h 2230658"/>
                <a:gd name="csX8646" fmla="*/ 1921901 w 2109280"/>
                <a:gd name="csY8646" fmla="*/ 1731725 h 2230658"/>
                <a:gd name="csX8647" fmla="*/ 1921901 w 2109280"/>
                <a:gd name="csY8647" fmla="*/ 1733403 h 2230658"/>
                <a:gd name="csX8648" fmla="*/ 1923579 w 2109280"/>
                <a:gd name="csY8648" fmla="*/ 1733403 h 2230658"/>
                <a:gd name="csX8649" fmla="*/ 1923579 w 2109280"/>
                <a:gd name="csY8649" fmla="*/ 1738437 h 2230658"/>
                <a:gd name="csX8650" fmla="*/ 1927495 w 2109280"/>
                <a:gd name="csY8650" fmla="*/ 1738437 h 2230658"/>
                <a:gd name="csX8651" fmla="*/ 1929173 w 2109280"/>
                <a:gd name="csY8651" fmla="*/ 1740675 h 2230658"/>
                <a:gd name="csX8652" fmla="*/ 1927495 w 2109280"/>
                <a:gd name="csY8652" fmla="*/ 1740675 h 2230658"/>
                <a:gd name="csX8653" fmla="*/ 1927495 w 2109280"/>
                <a:gd name="csY8653" fmla="*/ 1742353 h 2230658"/>
                <a:gd name="csX8654" fmla="*/ 1923579 w 2109280"/>
                <a:gd name="csY8654" fmla="*/ 1742353 h 2230658"/>
                <a:gd name="csX8655" fmla="*/ 1923579 w 2109280"/>
                <a:gd name="csY8655" fmla="*/ 1747387 h 2230658"/>
                <a:gd name="csX8656" fmla="*/ 1921901 w 2109280"/>
                <a:gd name="csY8656" fmla="*/ 1747387 h 2230658"/>
                <a:gd name="csX8657" fmla="*/ 1921901 w 2109280"/>
                <a:gd name="csY8657" fmla="*/ 1749624 h 2230658"/>
                <a:gd name="csX8658" fmla="*/ 1923579 w 2109280"/>
                <a:gd name="csY8658" fmla="*/ 1749624 h 2230658"/>
                <a:gd name="csX8659" fmla="*/ 1923579 w 2109280"/>
                <a:gd name="csY8659" fmla="*/ 1751302 h 2230658"/>
                <a:gd name="csX8660" fmla="*/ 1925817 w 2109280"/>
                <a:gd name="csY8660" fmla="*/ 1751302 h 2230658"/>
                <a:gd name="csX8661" fmla="*/ 1925817 w 2109280"/>
                <a:gd name="csY8661" fmla="*/ 1749624 h 2230658"/>
                <a:gd name="csX8662" fmla="*/ 1932529 w 2109280"/>
                <a:gd name="csY8662" fmla="*/ 1749624 h 2230658"/>
                <a:gd name="csX8663" fmla="*/ 1930851 w 2109280"/>
                <a:gd name="csY8663" fmla="*/ 1749624 h 2230658"/>
                <a:gd name="csX8664" fmla="*/ 1936444 w 2109280"/>
                <a:gd name="csY8664" fmla="*/ 1749624 h 2230658"/>
                <a:gd name="csX8665" fmla="*/ 1936444 w 2109280"/>
                <a:gd name="csY8665" fmla="*/ 1745709 h 2230658"/>
                <a:gd name="csX8666" fmla="*/ 1939800 w 2109280"/>
                <a:gd name="csY8666" fmla="*/ 1745709 h 2230658"/>
                <a:gd name="csX8667" fmla="*/ 1939800 w 2109280"/>
                <a:gd name="csY8667" fmla="*/ 1751302 h 2230658"/>
                <a:gd name="csX8668" fmla="*/ 1938122 w 2109280"/>
                <a:gd name="csY8668" fmla="*/ 1751302 h 2230658"/>
                <a:gd name="csX8669" fmla="*/ 1938122 w 2109280"/>
                <a:gd name="csY8669" fmla="*/ 1752980 h 2230658"/>
                <a:gd name="csX8670" fmla="*/ 1938122 w 2109280"/>
                <a:gd name="csY8670" fmla="*/ 1752980 h 2230658"/>
                <a:gd name="csX8671" fmla="*/ 1941478 w 2109280"/>
                <a:gd name="csY8671" fmla="*/ 1752980 h 2230658"/>
                <a:gd name="csX8672" fmla="*/ 1945394 w 2109280"/>
                <a:gd name="csY8672" fmla="*/ 1751302 h 2230658"/>
                <a:gd name="csX8673" fmla="*/ 1945394 w 2109280"/>
                <a:gd name="csY8673" fmla="*/ 1756336 h 2230658"/>
                <a:gd name="csX8674" fmla="*/ 1947072 w 2109280"/>
                <a:gd name="csY8674" fmla="*/ 1756336 h 2230658"/>
                <a:gd name="csX8675" fmla="*/ 1948750 w 2109280"/>
                <a:gd name="csY8675" fmla="*/ 1754658 h 2230658"/>
                <a:gd name="csX8676" fmla="*/ 1948750 w 2109280"/>
                <a:gd name="csY8676" fmla="*/ 1752980 h 2230658"/>
                <a:gd name="csX8677" fmla="*/ 1950428 w 2109280"/>
                <a:gd name="csY8677" fmla="*/ 1751302 h 2230658"/>
                <a:gd name="csX8678" fmla="*/ 1952106 w 2109280"/>
                <a:gd name="csY8678" fmla="*/ 1751302 h 2230658"/>
                <a:gd name="csX8679" fmla="*/ 1952106 w 2109280"/>
                <a:gd name="csY8679" fmla="*/ 1749624 h 2230658"/>
                <a:gd name="csX8680" fmla="*/ 1954343 w 2109280"/>
                <a:gd name="csY8680" fmla="*/ 1749624 h 2230658"/>
                <a:gd name="csX8681" fmla="*/ 1954343 w 2109280"/>
                <a:gd name="csY8681" fmla="*/ 1752980 h 2230658"/>
                <a:gd name="csX8682" fmla="*/ 1957699 w 2109280"/>
                <a:gd name="csY8682" fmla="*/ 1752980 h 2230658"/>
                <a:gd name="csX8683" fmla="*/ 1957699 w 2109280"/>
                <a:gd name="csY8683" fmla="*/ 1758014 h 2230658"/>
                <a:gd name="csX8684" fmla="*/ 1957699 w 2109280"/>
                <a:gd name="csY8684" fmla="*/ 1758014 h 2230658"/>
                <a:gd name="csX8685" fmla="*/ 1957699 w 2109280"/>
                <a:gd name="csY8685" fmla="*/ 1760252 h 2230658"/>
                <a:gd name="csX8686" fmla="*/ 1959377 w 2109280"/>
                <a:gd name="csY8686" fmla="*/ 1760252 h 2230658"/>
                <a:gd name="csX8687" fmla="*/ 1959377 w 2109280"/>
                <a:gd name="csY8687" fmla="*/ 1766964 h 2230658"/>
                <a:gd name="csX8688" fmla="*/ 1961055 w 2109280"/>
                <a:gd name="csY8688" fmla="*/ 1766964 h 2230658"/>
                <a:gd name="csX8689" fmla="*/ 1961055 w 2109280"/>
                <a:gd name="csY8689" fmla="*/ 1765286 h 2230658"/>
                <a:gd name="csX8690" fmla="*/ 1963293 w 2109280"/>
                <a:gd name="csY8690" fmla="*/ 1765286 h 2230658"/>
                <a:gd name="csX8691" fmla="*/ 1963293 w 2109280"/>
                <a:gd name="csY8691" fmla="*/ 1766964 h 2230658"/>
                <a:gd name="csX8692" fmla="*/ 1963293 w 2109280"/>
                <a:gd name="csY8692" fmla="*/ 1765286 h 2230658"/>
                <a:gd name="csX8693" fmla="*/ 1964971 w 2109280"/>
                <a:gd name="csY8693" fmla="*/ 1765286 h 2230658"/>
                <a:gd name="csX8694" fmla="*/ 1964971 w 2109280"/>
                <a:gd name="csY8694" fmla="*/ 1766964 h 2230658"/>
                <a:gd name="csX8695" fmla="*/ 1968327 w 2109280"/>
                <a:gd name="csY8695" fmla="*/ 1766964 h 2230658"/>
                <a:gd name="csX8696" fmla="*/ 1968327 w 2109280"/>
                <a:gd name="csY8696" fmla="*/ 1769201 h 2230658"/>
                <a:gd name="csX8697" fmla="*/ 1970005 w 2109280"/>
                <a:gd name="csY8697" fmla="*/ 1769201 h 2230658"/>
                <a:gd name="csX8698" fmla="*/ 1970005 w 2109280"/>
                <a:gd name="csY8698" fmla="*/ 1766964 h 2230658"/>
                <a:gd name="csX8699" fmla="*/ 1975598 w 2109280"/>
                <a:gd name="csY8699" fmla="*/ 1766964 h 2230658"/>
                <a:gd name="csX8700" fmla="*/ 1975598 w 2109280"/>
                <a:gd name="csY8700" fmla="*/ 1765286 h 2230658"/>
                <a:gd name="csX8701" fmla="*/ 1977276 w 2109280"/>
                <a:gd name="csY8701" fmla="*/ 1765286 h 2230658"/>
                <a:gd name="csX8702" fmla="*/ 1977276 w 2109280"/>
                <a:gd name="csY8702" fmla="*/ 1763608 h 2230658"/>
                <a:gd name="csX8703" fmla="*/ 1978954 w 2109280"/>
                <a:gd name="csY8703" fmla="*/ 1763608 h 2230658"/>
                <a:gd name="csX8704" fmla="*/ 1980632 w 2109280"/>
                <a:gd name="csY8704" fmla="*/ 1761930 h 2230658"/>
                <a:gd name="csX8705" fmla="*/ 1982870 w 2109280"/>
                <a:gd name="csY8705" fmla="*/ 1761930 h 2230658"/>
                <a:gd name="csX8706" fmla="*/ 1982870 w 2109280"/>
                <a:gd name="csY8706" fmla="*/ 1763608 h 2230658"/>
                <a:gd name="csX8707" fmla="*/ 1980632 w 2109280"/>
                <a:gd name="csY8707" fmla="*/ 1765286 h 2230658"/>
                <a:gd name="csX8708" fmla="*/ 1980632 w 2109280"/>
                <a:gd name="csY8708" fmla="*/ 1769201 h 2230658"/>
                <a:gd name="csX8709" fmla="*/ 1984548 w 2109280"/>
                <a:gd name="csY8709" fmla="*/ 1769201 h 2230658"/>
                <a:gd name="csX8710" fmla="*/ 1984548 w 2109280"/>
                <a:gd name="csY8710" fmla="*/ 1770879 h 2230658"/>
                <a:gd name="csX8711" fmla="*/ 1987904 w 2109280"/>
                <a:gd name="csY8711" fmla="*/ 1770879 h 2230658"/>
                <a:gd name="csX8712" fmla="*/ 1987904 w 2109280"/>
                <a:gd name="csY8712" fmla="*/ 1774235 h 2230658"/>
                <a:gd name="csX8713" fmla="*/ 1995175 w 2109280"/>
                <a:gd name="csY8713" fmla="*/ 1774235 h 2230658"/>
                <a:gd name="csX8714" fmla="*/ 1995175 w 2109280"/>
                <a:gd name="csY8714" fmla="*/ 1775913 h 2230658"/>
                <a:gd name="csX8715" fmla="*/ 1995175 w 2109280"/>
                <a:gd name="csY8715" fmla="*/ 1775913 h 2230658"/>
                <a:gd name="csX8716" fmla="*/ 1995175 w 2109280"/>
                <a:gd name="csY8716" fmla="*/ 1779829 h 2230658"/>
                <a:gd name="csX8717" fmla="*/ 1993497 w 2109280"/>
                <a:gd name="csY8717" fmla="*/ 1779829 h 2230658"/>
                <a:gd name="csX8718" fmla="*/ 1991819 w 2109280"/>
                <a:gd name="csY8718" fmla="*/ 1781507 h 2230658"/>
                <a:gd name="csX8719" fmla="*/ 1991819 w 2109280"/>
                <a:gd name="csY8719" fmla="*/ 1783185 h 2230658"/>
                <a:gd name="csX8720" fmla="*/ 1989582 w 2109280"/>
                <a:gd name="csY8720" fmla="*/ 1783185 h 2230658"/>
                <a:gd name="csX8721" fmla="*/ 1989582 w 2109280"/>
                <a:gd name="csY8721" fmla="*/ 1784863 h 2230658"/>
                <a:gd name="csX8722" fmla="*/ 1975598 w 2109280"/>
                <a:gd name="csY8722" fmla="*/ 1784863 h 2230658"/>
                <a:gd name="csX8723" fmla="*/ 1975598 w 2109280"/>
                <a:gd name="csY8723" fmla="*/ 1788778 h 2230658"/>
                <a:gd name="csX8724" fmla="*/ 1970005 w 2109280"/>
                <a:gd name="csY8724" fmla="*/ 1792134 h 2230658"/>
                <a:gd name="csX8725" fmla="*/ 1970005 w 2109280"/>
                <a:gd name="csY8725" fmla="*/ 1792134 h 2230658"/>
                <a:gd name="csX8726" fmla="*/ 1968327 w 2109280"/>
                <a:gd name="csY8726" fmla="*/ 1793812 h 2230658"/>
                <a:gd name="csX8727" fmla="*/ 1968327 w 2109280"/>
                <a:gd name="csY8727" fmla="*/ 1795490 h 2230658"/>
                <a:gd name="csX8728" fmla="*/ 1964971 w 2109280"/>
                <a:gd name="csY8728" fmla="*/ 1799406 h 2230658"/>
                <a:gd name="csX8729" fmla="*/ 1961055 w 2109280"/>
                <a:gd name="csY8729" fmla="*/ 1799406 h 2230658"/>
                <a:gd name="csX8730" fmla="*/ 1961055 w 2109280"/>
                <a:gd name="csY8730" fmla="*/ 1797728 h 2230658"/>
                <a:gd name="csX8731" fmla="*/ 1957699 w 2109280"/>
                <a:gd name="csY8731" fmla="*/ 1797728 h 2230658"/>
                <a:gd name="csX8732" fmla="*/ 1959377 w 2109280"/>
                <a:gd name="csY8732" fmla="*/ 1797728 h 2230658"/>
                <a:gd name="csX8733" fmla="*/ 1957699 w 2109280"/>
                <a:gd name="csY8733" fmla="*/ 1797728 h 2230658"/>
                <a:gd name="csX8734" fmla="*/ 1957699 w 2109280"/>
                <a:gd name="csY8734" fmla="*/ 1801084 h 2230658"/>
                <a:gd name="csX8735" fmla="*/ 1956021 w 2109280"/>
                <a:gd name="csY8735" fmla="*/ 1802762 h 2230658"/>
                <a:gd name="csX8736" fmla="*/ 1952106 w 2109280"/>
                <a:gd name="csY8736" fmla="*/ 1802762 h 2230658"/>
                <a:gd name="csX8737" fmla="*/ 1950428 w 2109280"/>
                <a:gd name="csY8737" fmla="*/ 1804440 h 2230658"/>
                <a:gd name="csX8738" fmla="*/ 1948750 w 2109280"/>
                <a:gd name="csY8738" fmla="*/ 1804440 h 2230658"/>
                <a:gd name="csX8739" fmla="*/ 1947072 w 2109280"/>
                <a:gd name="csY8739" fmla="*/ 1806677 h 2230658"/>
                <a:gd name="csX8740" fmla="*/ 1938122 w 2109280"/>
                <a:gd name="csY8740" fmla="*/ 1806677 h 2230658"/>
                <a:gd name="csX8741" fmla="*/ 1938122 w 2109280"/>
                <a:gd name="csY8741" fmla="*/ 1808355 h 2230658"/>
                <a:gd name="csX8742" fmla="*/ 1932529 w 2109280"/>
                <a:gd name="csY8742" fmla="*/ 1808355 h 2230658"/>
                <a:gd name="csX8743" fmla="*/ 1932529 w 2109280"/>
                <a:gd name="csY8743" fmla="*/ 1810033 h 2230658"/>
                <a:gd name="csX8744" fmla="*/ 1932529 w 2109280"/>
                <a:gd name="csY8744" fmla="*/ 1810033 h 2230658"/>
                <a:gd name="csX8745" fmla="*/ 1932529 w 2109280"/>
                <a:gd name="csY8745" fmla="*/ 1811711 h 2230658"/>
                <a:gd name="csX8746" fmla="*/ 1930851 w 2109280"/>
                <a:gd name="csY8746" fmla="*/ 1811711 h 2230658"/>
                <a:gd name="csX8747" fmla="*/ 1930851 w 2109280"/>
                <a:gd name="csY8747" fmla="*/ 1815067 h 2230658"/>
                <a:gd name="csX8748" fmla="*/ 1929173 w 2109280"/>
                <a:gd name="csY8748" fmla="*/ 1815067 h 2230658"/>
                <a:gd name="csX8749" fmla="*/ 1929173 w 2109280"/>
                <a:gd name="csY8749" fmla="*/ 1822339 h 2230658"/>
                <a:gd name="csX8750" fmla="*/ 1927495 w 2109280"/>
                <a:gd name="csY8750" fmla="*/ 1822339 h 2230658"/>
                <a:gd name="csX8751" fmla="*/ 1927495 w 2109280"/>
                <a:gd name="csY8751" fmla="*/ 1824017 h 2230658"/>
                <a:gd name="csX8752" fmla="*/ 1923579 w 2109280"/>
                <a:gd name="csY8752" fmla="*/ 1824017 h 2230658"/>
                <a:gd name="csX8753" fmla="*/ 1923579 w 2109280"/>
                <a:gd name="csY8753" fmla="*/ 1826254 h 2230658"/>
                <a:gd name="csX8754" fmla="*/ 1932529 w 2109280"/>
                <a:gd name="csY8754" fmla="*/ 1826254 h 2230658"/>
                <a:gd name="csX8755" fmla="*/ 1932529 w 2109280"/>
                <a:gd name="csY8755" fmla="*/ 1824017 h 2230658"/>
                <a:gd name="csX8756" fmla="*/ 1934766 w 2109280"/>
                <a:gd name="csY8756" fmla="*/ 1824017 h 2230658"/>
                <a:gd name="csX8757" fmla="*/ 1934766 w 2109280"/>
                <a:gd name="csY8757" fmla="*/ 1822339 h 2230658"/>
                <a:gd name="csX8758" fmla="*/ 1936444 w 2109280"/>
                <a:gd name="csY8758" fmla="*/ 1822339 h 2230658"/>
                <a:gd name="csX8759" fmla="*/ 1936444 w 2109280"/>
                <a:gd name="csY8759" fmla="*/ 1820661 h 2230658"/>
                <a:gd name="csX8760" fmla="*/ 1939800 w 2109280"/>
                <a:gd name="csY8760" fmla="*/ 1820661 h 2230658"/>
                <a:gd name="csX8761" fmla="*/ 1939800 w 2109280"/>
                <a:gd name="csY8761" fmla="*/ 1818983 h 2230658"/>
                <a:gd name="csX8762" fmla="*/ 1943716 w 2109280"/>
                <a:gd name="csY8762" fmla="*/ 1818983 h 2230658"/>
                <a:gd name="csX8763" fmla="*/ 1943716 w 2109280"/>
                <a:gd name="csY8763" fmla="*/ 1817304 h 2230658"/>
                <a:gd name="csX8764" fmla="*/ 1945394 w 2109280"/>
                <a:gd name="csY8764" fmla="*/ 1817304 h 2230658"/>
                <a:gd name="csX8765" fmla="*/ 1945394 w 2109280"/>
                <a:gd name="csY8765" fmla="*/ 1815067 h 2230658"/>
                <a:gd name="csX8766" fmla="*/ 1947072 w 2109280"/>
                <a:gd name="csY8766" fmla="*/ 1815067 h 2230658"/>
                <a:gd name="csX8767" fmla="*/ 1947072 w 2109280"/>
                <a:gd name="csY8767" fmla="*/ 1813389 h 2230658"/>
                <a:gd name="csX8768" fmla="*/ 1948750 w 2109280"/>
                <a:gd name="csY8768" fmla="*/ 1813389 h 2230658"/>
                <a:gd name="csX8769" fmla="*/ 1948750 w 2109280"/>
                <a:gd name="csY8769" fmla="*/ 1811711 h 2230658"/>
                <a:gd name="csX8770" fmla="*/ 1952106 w 2109280"/>
                <a:gd name="csY8770" fmla="*/ 1811711 h 2230658"/>
                <a:gd name="csX8771" fmla="*/ 1952106 w 2109280"/>
                <a:gd name="csY8771" fmla="*/ 1813389 h 2230658"/>
                <a:gd name="csX8772" fmla="*/ 1956021 w 2109280"/>
                <a:gd name="csY8772" fmla="*/ 1811711 h 2230658"/>
                <a:gd name="csX8773" fmla="*/ 1956021 w 2109280"/>
                <a:gd name="csY8773" fmla="*/ 1806677 h 2230658"/>
                <a:gd name="csX8774" fmla="*/ 1957699 w 2109280"/>
                <a:gd name="csY8774" fmla="*/ 1806677 h 2230658"/>
                <a:gd name="csX8775" fmla="*/ 1961055 w 2109280"/>
                <a:gd name="csY8775" fmla="*/ 1802762 h 2230658"/>
                <a:gd name="csX8776" fmla="*/ 1964971 w 2109280"/>
                <a:gd name="csY8776" fmla="*/ 1802762 h 2230658"/>
                <a:gd name="csX8777" fmla="*/ 1968327 w 2109280"/>
                <a:gd name="csY8777" fmla="*/ 1799406 h 2230658"/>
                <a:gd name="csX8778" fmla="*/ 1972242 w 2109280"/>
                <a:gd name="csY8778" fmla="*/ 1799406 h 2230658"/>
                <a:gd name="csX8779" fmla="*/ 1972242 w 2109280"/>
                <a:gd name="csY8779" fmla="*/ 1797728 h 2230658"/>
                <a:gd name="csX8780" fmla="*/ 1973920 w 2109280"/>
                <a:gd name="csY8780" fmla="*/ 1797728 h 2230658"/>
                <a:gd name="csX8781" fmla="*/ 1973920 w 2109280"/>
                <a:gd name="csY8781" fmla="*/ 1793812 h 2230658"/>
                <a:gd name="csX8782" fmla="*/ 1977276 w 2109280"/>
                <a:gd name="csY8782" fmla="*/ 1790456 h 2230658"/>
                <a:gd name="csX8783" fmla="*/ 1980632 w 2109280"/>
                <a:gd name="csY8783" fmla="*/ 1790456 h 2230658"/>
                <a:gd name="csX8784" fmla="*/ 1980632 w 2109280"/>
                <a:gd name="csY8784" fmla="*/ 1792134 h 2230658"/>
                <a:gd name="csX8785" fmla="*/ 1995175 w 2109280"/>
                <a:gd name="csY8785" fmla="*/ 1792134 h 2230658"/>
                <a:gd name="csX8786" fmla="*/ 1995175 w 2109280"/>
                <a:gd name="csY8786" fmla="*/ 1797728 h 2230658"/>
                <a:gd name="csX8787" fmla="*/ 1996853 w 2109280"/>
                <a:gd name="csY8787" fmla="*/ 1797728 h 2230658"/>
                <a:gd name="csX8788" fmla="*/ 1996853 w 2109280"/>
                <a:gd name="csY8788" fmla="*/ 1799406 h 2230658"/>
                <a:gd name="csX8789" fmla="*/ 1998531 w 2109280"/>
                <a:gd name="csY8789" fmla="*/ 1799406 h 2230658"/>
                <a:gd name="csX8790" fmla="*/ 1998531 w 2109280"/>
                <a:gd name="csY8790" fmla="*/ 1801084 h 2230658"/>
                <a:gd name="csX8791" fmla="*/ 2000769 w 2109280"/>
                <a:gd name="csY8791" fmla="*/ 1802762 h 2230658"/>
                <a:gd name="csX8792" fmla="*/ 1998531 w 2109280"/>
                <a:gd name="csY8792" fmla="*/ 1802762 h 2230658"/>
                <a:gd name="csX8793" fmla="*/ 1998531 w 2109280"/>
                <a:gd name="csY8793" fmla="*/ 1804440 h 2230658"/>
                <a:gd name="csX8794" fmla="*/ 2000769 w 2109280"/>
                <a:gd name="csY8794" fmla="*/ 1804440 h 2230658"/>
                <a:gd name="csX8795" fmla="*/ 2000769 w 2109280"/>
                <a:gd name="csY8795" fmla="*/ 1806677 h 2230658"/>
                <a:gd name="csX8796" fmla="*/ 2000769 w 2109280"/>
                <a:gd name="csY8796" fmla="*/ 1806677 h 2230658"/>
                <a:gd name="csX8797" fmla="*/ 2000769 w 2109280"/>
                <a:gd name="csY8797" fmla="*/ 1811711 h 2230658"/>
                <a:gd name="csX8798" fmla="*/ 1998531 w 2109280"/>
                <a:gd name="csY8798" fmla="*/ 1811711 h 2230658"/>
                <a:gd name="csX8799" fmla="*/ 1998531 w 2109280"/>
                <a:gd name="csY8799" fmla="*/ 1813389 h 2230658"/>
                <a:gd name="csX8800" fmla="*/ 1995175 w 2109280"/>
                <a:gd name="csY8800" fmla="*/ 1813389 h 2230658"/>
                <a:gd name="csX8801" fmla="*/ 1995175 w 2109280"/>
                <a:gd name="csY8801" fmla="*/ 1815067 h 2230658"/>
                <a:gd name="csX8802" fmla="*/ 1996853 w 2109280"/>
                <a:gd name="csY8802" fmla="*/ 1815067 h 2230658"/>
                <a:gd name="csX8803" fmla="*/ 1996853 w 2109280"/>
                <a:gd name="csY8803" fmla="*/ 1818983 h 2230658"/>
                <a:gd name="csX8804" fmla="*/ 1998531 w 2109280"/>
                <a:gd name="csY8804" fmla="*/ 1818983 h 2230658"/>
                <a:gd name="csX8805" fmla="*/ 1998531 w 2109280"/>
                <a:gd name="csY8805" fmla="*/ 1820661 h 2230658"/>
                <a:gd name="csX8806" fmla="*/ 2000769 w 2109280"/>
                <a:gd name="csY8806" fmla="*/ 1820661 h 2230658"/>
                <a:gd name="csX8807" fmla="*/ 2000769 w 2109280"/>
                <a:gd name="csY8807" fmla="*/ 1815067 h 2230658"/>
                <a:gd name="csX8808" fmla="*/ 2004125 w 2109280"/>
                <a:gd name="csY8808" fmla="*/ 1815067 h 2230658"/>
                <a:gd name="csX8809" fmla="*/ 2004125 w 2109280"/>
                <a:gd name="csY8809" fmla="*/ 1811711 h 2230658"/>
                <a:gd name="csX8810" fmla="*/ 2005803 w 2109280"/>
                <a:gd name="csY8810" fmla="*/ 1810033 h 2230658"/>
                <a:gd name="csX8811" fmla="*/ 2018108 w 2109280"/>
                <a:gd name="csY8811" fmla="*/ 1810033 h 2230658"/>
                <a:gd name="csX8812" fmla="*/ 2018108 w 2109280"/>
                <a:gd name="csY8812" fmla="*/ 1811711 h 2230658"/>
                <a:gd name="csX8813" fmla="*/ 2016430 w 2109280"/>
                <a:gd name="csY8813" fmla="*/ 1811711 h 2230658"/>
                <a:gd name="csX8814" fmla="*/ 2014752 w 2109280"/>
                <a:gd name="csY8814" fmla="*/ 1813389 h 2230658"/>
                <a:gd name="csX8815" fmla="*/ 2014752 w 2109280"/>
                <a:gd name="csY8815" fmla="*/ 1815067 h 2230658"/>
                <a:gd name="csX8816" fmla="*/ 2022024 w 2109280"/>
                <a:gd name="csY8816" fmla="*/ 1815067 h 2230658"/>
                <a:gd name="csX8817" fmla="*/ 2022024 w 2109280"/>
                <a:gd name="csY8817" fmla="*/ 1817304 h 2230658"/>
                <a:gd name="csX8818" fmla="*/ 2022024 w 2109280"/>
                <a:gd name="csY8818" fmla="*/ 1817304 h 2230658"/>
                <a:gd name="csX8819" fmla="*/ 2022024 w 2109280"/>
                <a:gd name="csY8819" fmla="*/ 1818983 h 2230658"/>
                <a:gd name="csX8820" fmla="*/ 2023702 w 2109280"/>
                <a:gd name="csY8820" fmla="*/ 1818983 h 2230658"/>
                <a:gd name="csX8821" fmla="*/ 2023702 w 2109280"/>
                <a:gd name="csY8821" fmla="*/ 1820661 h 2230658"/>
                <a:gd name="csX8822" fmla="*/ 2027058 w 2109280"/>
                <a:gd name="csY8822" fmla="*/ 1820661 h 2230658"/>
                <a:gd name="csX8823" fmla="*/ 2027058 w 2109280"/>
                <a:gd name="csY8823" fmla="*/ 1822339 h 2230658"/>
                <a:gd name="csX8824" fmla="*/ 2029295 w 2109280"/>
                <a:gd name="csY8824" fmla="*/ 1822339 h 2230658"/>
                <a:gd name="csX8825" fmla="*/ 2029295 w 2109280"/>
                <a:gd name="csY8825" fmla="*/ 1824017 h 2230658"/>
                <a:gd name="csX8826" fmla="*/ 2030973 w 2109280"/>
                <a:gd name="csY8826" fmla="*/ 1824017 h 2230658"/>
                <a:gd name="csX8827" fmla="*/ 2030973 w 2109280"/>
                <a:gd name="csY8827" fmla="*/ 1827932 h 2230658"/>
                <a:gd name="csX8828" fmla="*/ 2032651 w 2109280"/>
                <a:gd name="csY8828" fmla="*/ 1827932 h 2230658"/>
                <a:gd name="csX8829" fmla="*/ 2034329 w 2109280"/>
                <a:gd name="csY8829" fmla="*/ 1829610 h 2230658"/>
                <a:gd name="csX8830" fmla="*/ 2034329 w 2109280"/>
                <a:gd name="csY8830" fmla="*/ 1829610 h 2230658"/>
                <a:gd name="csX8831" fmla="*/ 2034329 w 2109280"/>
                <a:gd name="csY8831" fmla="*/ 1835204 h 2230658"/>
                <a:gd name="csX8832" fmla="*/ 2030973 w 2109280"/>
                <a:gd name="csY8832" fmla="*/ 1835204 h 2230658"/>
                <a:gd name="csX8833" fmla="*/ 2030973 w 2109280"/>
                <a:gd name="csY8833" fmla="*/ 1840238 h 2230658"/>
                <a:gd name="csX8834" fmla="*/ 2030973 w 2109280"/>
                <a:gd name="csY8834" fmla="*/ 1838560 h 2230658"/>
                <a:gd name="csX8835" fmla="*/ 2030973 w 2109280"/>
                <a:gd name="csY8835" fmla="*/ 1841916 h 2230658"/>
                <a:gd name="csX8836" fmla="*/ 2032651 w 2109280"/>
                <a:gd name="csY8836" fmla="*/ 1841916 h 2230658"/>
                <a:gd name="csX8837" fmla="*/ 2032651 w 2109280"/>
                <a:gd name="csY8837" fmla="*/ 1845831 h 2230658"/>
                <a:gd name="csX8838" fmla="*/ 2034329 w 2109280"/>
                <a:gd name="csY8838" fmla="*/ 1845831 h 2230658"/>
                <a:gd name="csX8839" fmla="*/ 2034329 w 2109280"/>
                <a:gd name="csY8839" fmla="*/ 1847509 h 2230658"/>
                <a:gd name="csX8840" fmla="*/ 2029295 w 2109280"/>
                <a:gd name="csY8840" fmla="*/ 1847509 h 2230658"/>
                <a:gd name="csX8841" fmla="*/ 2030973 w 2109280"/>
                <a:gd name="csY8841" fmla="*/ 1847509 h 2230658"/>
                <a:gd name="csX8842" fmla="*/ 2029295 w 2109280"/>
                <a:gd name="csY8842" fmla="*/ 1847509 h 2230658"/>
                <a:gd name="csX8843" fmla="*/ 2029295 w 2109280"/>
                <a:gd name="csY8843" fmla="*/ 1850865 h 2230658"/>
                <a:gd name="csX8844" fmla="*/ 2030973 w 2109280"/>
                <a:gd name="csY8844" fmla="*/ 1852543 h 2230658"/>
                <a:gd name="csX8845" fmla="*/ 2034329 w 2109280"/>
                <a:gd name="csY8845" fmla="*/ 1852543 h 2230658"/>
                <a:gd name="csX8846" fmla="*/ 2032651 w 2109280"/>
                <a:gd name="csY8846" fmla="*/ 1852543 h 2230658"/>
                <a:gd name="csX8847" fmla="*/ 2034329 w 2109280"/>
                <a:gd name="csY8847" fmla="*/ 1852543 h 2230658"/>
                <a:gd name="csX8848" fmla="*/ 2034329 w 2109280"/>
                <a:gd name="csY8848" fmla="*/ 1856458 h 2230658"/>
                <a:gd name="csX8849" fmla="*/ 2029295 w 2109280"/>
                <a:gd name="csY8849" fmla="*/ 1856458 h 2230658"/>
                <a:gd name="csX8850" fmla="*/ 2029295 w 2109280"/>
                <a:gd name="csY8850" fmla="*/ 1859815 h 2230658"/>
                <a:gd name="csX8851" fmla="*/ 2034329 w 2109280"/>
                <a:gd name="csY8851" fmla="*/ 1859815 h 2230658"/>
                <a:gd name="csX8852" fmla="*/ 2034329 w 2109280"/>
                <a:gd name="csY8852" fmla="*/ 1861493 h 2230658"/>
                <a:gd name="csX8853" fmla="*/ 2036007 w 2109280"/>
                <a:gd name="csY8853" fmla="*/ 1861493 h 2230658"/>
                <a:gd name="csX8854" fmla="*/ 2037685 w 2109280"/>
                <a:gd name="csY8854" fmla="*/ 1863730 h 2230658"/>
                <a:gd name="csX8855" fmla="*/ 2036007 w 2109280"/>
                <a:gd name="csY8855" fmla="*/ 1865408 h 2230658"/>
                <a:gd name="csX8856" fmla="*/ 2030973 w 2109280"/>
                <a:gd name="csY8856" fmla="*/ 1865408 h 2230658"/>
                <a:gd name="csX8857" fmla="*/ 2032651 w 2109280"/>
                <a:gd name="csY8857" fmla="*/ 1867086 h 2230658"/>
                <a:gd name="csX8858" fmla="*/ 2034329 w 2109280"/>
                <a:gd name="csY8858" fmla="*/ 1867086 h 2230658"/>
                <a:gd name="csX8859" fmla="*/ 2034329 w 2109280"/>
                <a:gd name="csY8859" fmla="*/ 1868764 h 2230658"/>
                <a:gd name="csX8860" fmla="*/ 2036007 w 2109280"/>
                <a:gd name="csY8860" fmla="*/ 1868764 h 2230658"/>
                <a:gd name="csX8861" fmla="*/ 2036007 w 2109280"/>
                <a:gd name="csY8861" fmla="*/ 1876035 h 2230658"/>
                <a:gd name="csX8862" fmla="*/ 2034329 w 2109280"/>
                <a:gd name="csY8862" fmla="*/ 1876035 h 2230658"/>
                <a:gd name="csX8863" fmla="*/ 2034329 w 2109280"/>
                <a:gd name="csY8863" fmla="*/ 1877714 h 2230658"/>
                <a:gd name="csX8864" fmla="*/ 2032651 w 2109280"/>
                <a:gd name="csY8864" fmla="*/ 1877714 h 2230658"/>
                <a:gd name="csX8865" fmla="*/ 2030973 w 2109280"/>
                <a:gd name="csY8865" fmla="*/ 1879392 h 2230658"/>
                <a:gd name="csX8866" fmla="*/ 2029295 w 2109280"/>
                <a:gd name="csY8866" fmla="*/ 1883307 h 2230658"/>
                <a:gd name="csX8867" fmla="*/ 2027058 w 2109280"/>
                <a:gd name="csY8867" fmla="*/ 1883307 h 2230658"/>
                <a:gd name="csX8868" fmla="*/ 2027058 w 2109280"/>
                <a:gd name="csY8868" fmla="*/ 1884985 h 2230658"/>
                <a:gd name="csX8869" fmla="*/ 2025380 w 2109280"/>
                <a:gd name="csY8869" fmla="*/ 1884985 h 2230658"/>
                <a:gd name="csX8870" fmla="*/ 2025380 w 2109280"/>
                <a:gd name="csY8870" fmla="*/ 1886663 h 2230658"/>
                <a:gd name="csX8871" fmla="*/ 2023702 w 2109280"/>
                <a:gd name="csY8871" fmla="*/ 1886663 h 2230658"/>
                <a:gd name="csX8872" fmla="*/ 2023702 w 2109280"/>
                <a:gd name="csY8872" fmla="*/ 1888341 h 2230658"/>
                <a:gd name="csX8873" fmla="*/ 2020346 w 2109280"/>
                <a:gd name="csY8873" fmla="*/ 1888341 h 2230658"/>
                <a:gd name="csX8874" fmla="*/ 2020346 w 2109280"/>
                <a:gd name="csY8874" fmla="*/ 1890019 h 2230658"/>
                <a:gd name="csX8875" fmla="*/ 2018108 w 2109280"/>
                <a:gd name="csY8875" fmla="*/ 1890019 h 2230658"/>
                <a:gd name="csX8876" fmla="*/ 2018108 w 2109280"/>
                <a:gd name="csY8876" fmla="*/ 1892256 h 2230658"/>
                <a:gd name="csX8877" fmla="*/ 2014752 w 2109280"/>
                <a:gd name="csY8877" fmla="*/ 1892256 h 2230658"/>
                <a:gd name="csX8878" fmla="*/ 2014752 w 2109280"/>
                <a:gd name="csY8878" fmla="*/ 1893935 h 2230658"/>
                <a:gd name="csX8879" fmla="*/ 2011396 w 2109280"/>
                <a:gd name="csY8879" fmla="*/ 1893935 h 2230658"/>
                <a:gd name="csX8880" fmla="*/ 2011396 w 2109280"/>
                <a:gd name="csY8880" fmla="*/ 1897291 h 2230658"/>
                <a:gd name="csX8881" fmla="*/ 2007481 w 2109280"/>
                <a:gd name="csY8881" fmla="*/ 1897291 h 2230658"/>
                <a:gd name="csX8882" fmla="*/ 2007481 w 2109280"/>
                <a:gd name="csY8882" fmla="*/ 1898969 h 2230658"/>
                <a:gd name="csX8883" fmla="*/ 2005803 w 2109280"/>
                <a:gd name="csY8883" fmla="*/ 1898969 h 2230658"/>
                <a:gd name="csX8884" fmla="*/ 2005803 w 2109280"/>
                <a:gd name="csY8884" fmla="*/ 1900647 h 2230658"/>
                <a:gd name="csX8885" fmla="*/ 1998531 w 2109280"/>
                <a:gd name="csY8885" fmla="*/ 1900647 h 2230658"/>
                <a:gd name="csX8886" fmla="*/ 1998531 w 2109280"/>
                <a:gd name="csY8886" fmla="*/ 1898969 h 2230658"/>
                <a:gd name="csX8887" fmla="*/ 1993497 w 2109280"/>
                <a:gd name="csY8887" fmla="*/ 1898969 h 2230658"/>
                <a:gd name="csX8888" fmla="*/ 1993497 w 2109280"/>
                <a:gd name="csY8888" fmla="*/ 1900647 h 2230658"/>
                <a:gd name="csX8889" fmla="*/ 1987904 w 2109280"/>
                <a:gd name="csY8889" fmla="*/ 1900647 h 2230658"/>
                <a:gd name="csX8890" fmla="*/ 1987904 w 2109280"/>
                <a:gd name="csY8890" fmla="*/ 1898969 h 2230658"/>
                <a:gd name="csX8891" fmla="*/ 1986226 w 2109280"/>
                <a:gd name="csY8891" fmla="*/ 1898969 h 2230658"/>
                <a:gd name="csX8892" fmla="*/ 1986226 w 2109280"/>
                <a:gd name="csY8892" fmla="*/ 1902884 h 2230658"/>
                <a:gd name="csX8893" fmla="*/ 1982870 w 2109280"/>
                <a:gd name="csY8893" fmla="*/ 1902884 h 2230658"/>
                <a:gd name="csX8894" fmla="*/ 1982870 w 2109280"/>
                <a:gd name="csY8894" fmla="*/ 1904562 h 2230658"/>
                <a:gd name="csX8895" fmla="*/ 1980632 w 2109280"/>
                <a:gd name="csY8895" fmla="*/ 1904562 h 2230658"/>
                <a:gd name="csX8896" fmla="*/ 1978954 w 2109280"/>
                <a:gd name="csY8896" fmla="*/ 1906240 h 2230658"/>
                <a:gd name="csX8897" fmla="*/ 1980632 w 2109280"/>
                <a:gd name="csY8897" fmla="*/ 1904562 h 2230658"/>
                <a:gd name="csX8898" fmla="*/ 1978954 w 2109280"/>
                <a:gd name="csY8898" fmla="*/ 1906240 h 2230658"/>
                <a:gd name="csX8899" fmla="*/ 1973920 w 2109280"/>
                <a:gd name="csY8899" fmla="*/ 1906240 h 2230658"/>
                <a:gd name="csX8900" fmla="*/ 1975598 w 2109280"/>
                <a:gd name="csY8900" fmla="*/ 1906240 h 2230658"/>
                <a:gd name="csX8901" fmla="*/ 1968327 w 2109280"/>
                <a:gd name="csY8901" fmla="*/ 1906240 h 2230658"/>
                <a:gd name="csX8902" fmla="*/ 1968327 w 2109280"/>
                <a:gd name="csY8902" fmla="*/ 1909596 h 2230658"/>
                <a:gd name="csX8903" fmla="*/ 1966649 w 2109280"/>
                <a:gd name="csY8903" fmla="*/ 1909596 h 2230658"/>
                <a:gd name="csX8904" fmla="*/ 1966649 w 2109280"/>
                <a:gd name="csY8904" fmla="*/ 1911833 h 2230658"/>
                <a:gd name="csX8905" fmla="*/ 1964971 w 2109280"/>
                <a:gd name="csY8905" fmla="*/ 1911833 h 2230658"/>
                <a:gd name="csX8906" fmla="*/ 1964971 w 2109280"/>
                <a:gd name="csY8906" fmla="*/ 1913512 h 2230658"/>
                <a:gd name="csX8907" fmla="*/ 1963293 w 2109280"/>
                <a:gd name="csY8907" fmla="*/ 1913512 h 2230658"/>
                <a:gd name="csX8908" fmla="*/ 1963293 w 2109280"/>
                <a:gd name="csY8908" fmla="*/ 1915189 h 2230658"/>
                <a:gd name="csX8909" fmla="*/ 1961055 w 2109280"/>
                <a:gd name="csY8909" fmla="*/ 1915189 h 2230658"/>
                <a:gd name="csX8910" fmla="*/ 1961055 w 2109280"/>
                <a:gd name="csY8910" fmla="*/ 1916868 h 2230658"/>
                <a:gd name="csX8911" fmla="*/ 1957699 w 2109280"/>
                <a:gd name="csY8911" fmla="*/ 1916868 h 2230658"/>
                <a:gd name="csX8912" fmla="*/ 1957699 w 2109280"/>
                <a:gd name="csY8912" fmla="*/ 1927495 h 2230658"/>
                <a:gd name="csX8913" fmla="*/ 1956021 w 2109280"/>
                <a:gd name="csY8913" fmla="*/ 1927495 h 2230658"/>
                <a:gd name="csX8914" fmla="*/ 1956021 w 2109280"/>
                <a:gd name="csY8914" fmla="*/ 1925817 h 2230658"/>
                <a:gd name="csX8915" fmla="*/ 1954343 w 2109280"/>
                <a:gd name="csY8915" fmla="*/ 1925817 h 2230658"/>
                <a:gd name="csX8916" fmla="*/ 1954343 w 2109280"/>
                <a:gd name="csY8916" fmla="*/ 1927495 h 2230658"/>
                <a:gd name="csX8917" fmla="*/ 1950428 w 2109280"/>
                <a:gd name="csY8917" fmla="*/ 1927495 h 2230658"/>
                <a:gd name="csX8918" fmla="*/ 1950428 w 2109280"/>
                <a:gd name="csY8918" fmla="*/ 1929173 h 2230658"/>
                <a:gd name="csX8919" fmla="*/ 1948750 w 2109280"/>
                <a:gd name="csY8919" fmla="*/ 1929173 h 2230658"/>
                <a:gd name="csX8920" fmla="*/ 1948750 w 2109280"/>
                <a:gd name="csY8920" fmla="*/ 1931410 h 2230658"/>
                <a:gd name="csX8921" fmla="*/ 1947072 w 2109280"/>
                <a:gd name="csY8921" fmla="*/ 1931410 h 2230658"/>
                <a:gd name="csX8922" fmla="*/ 1947072 w 2109280"/>
                <a:gd name="csY8922" fmla="*/ 1933089 h 2230658"/>
                <a:gd name="csX8923" fmla="*/ 1945394 w 2109280"/>
                <a:gd name="csY8923" fmla="*/ 1933089 h 2230658"/>
                <a:gd name="csX8924" fmla="*/ 1939800 w 2109280"/>
                <a:gd name="csY8924" fmla="*/ 1938123 h 2230658"/>
                <a:gd name="csX8925" fmla="*/ 1939800 w 2109280"/>
                <a:gd name="csY8925" fmla="*/ 1940360 h 2230658"/>
                <a:gd name="csX8926" fmla="*/ 1936444 w 2109280"/>
                <a:gd name="csY8926" fmla="*/ 1940360 h 2230658"/>
                <a:gd name="csX8927" fmla="*/ 1936444 w 2109280"/>
                <a:gd name="csY8927" fmla="*/ 1942038 h 2230658"/>
                <a:gd name="csX8928" fmla="*/ 1936444 w 2109280"/>
                <a:gd name="csY8928" fmla="*/ 1942038 h 2230658"/>
                <a:gd name="csX8929" fmla="*/ 1936444 w 2109280"/>
                <a:gd name="csY8929" fmla="*/ 1945394 h 2230658"/>
                <a:gd name="csX8930" fmla="*/ 1927495 w 2109280"/>
                <a:gd name="csY8930" fmla="*/ 1945394 h 2230658"/>
                <a:gd name="csX8931" fmla="*/ 1927495 w 2109280"/>
                <a:gd name="csY8931" fmla="*/ 1943716 h 2230658"/>
                <a:gd name="csX8932" fmla="*/ 1925817 w 2109280"/>
                <a:gd name="csY8932" fmla="*/ 1943716 h 2230658"/>
                <a:gd name="csX8933" fmla="*/ 1925817 w 2109280"/>
                <a:gd name="csY8933" fmla="*/ 1947072 h 2230658"/>
                <a:gd name="csX8934" fmla="*/ 1906240 w 2109280"/>
                <a:gd name="csY8934" fmla="*/ 1947072 h 2230658"/>
                <a:gd name="csX8935" fmla="*/ 1906240 w 2109280"/>
                <a:gd name="csY8935" fmla="*/ 1949309 h 2230658"/>
                <a:gd name="csX8936" fmla="*/ 1893375 w 2109280"/>
                <a:gd name="csY8936" fmla="*/ 1950987 h 2230658"/>
                <a:gd name="csX8937" fmla="*/ 1893375 w 2109280"/>
                <a:gd name="csY8937" fmla="*/ 1952666 h 2230658"/>
                <a:gd name="csX8938" fmla="*/ 1890019 w 2109280"/>
                <a:gd name="csY8938" fmla="*/ 1952666 h 2230658"/>
                <a:gd name="csX8939" fmla="*/ 1890019 w 2109280"/>
                <a:gd name="csY8939" fmla="*/ 1947072 h 2230658"/>
                <a:gd name="csX8940" fmla="*/ 1879391 w 2109280"/>
                <a:gd name="csY8940" fmla="*/ 1947072 h 2230658"/>
                <a:gd name="csX8941" fmla="*/ 1879391 w 2109280"/>
                <a:gd name="csY8941" fmla="*/ 1945394 h 2230658"/>
                <a:gd name="csX8942" fmla="*/ 1868764 w 2109280"/>
                <a:gd name="csY8942" fmla="*/ 1945394 h 2230658"/>
                <a:gd name="csX8943" fmla="*/ 1868764 w 2109280"/>
                <a:gd name="csY8943" fmla="*/ 1943716 h 2230658"/>
                <a:gd name="csX8944" fmla="*/ 1861492 w 2109280"/>
                <a:gd name="csY8944" fmla="*/ 1945394 h 2230658"/>
                <a:gd name="csX8945" fmla="*/ 1858136 w 2109280"/>
                <a:gd name="csY8945" fmla="*/ 1945394 h 2230658"/>
                <a:gd name="csX8946" fmla="*/ 1858136 w 2109280"/>
                <a:gd name="csY8946" fmla="*/ 1947072 h 2230658"/>
                <a:gd name="csX8947" fmla="*/ 1850865 w 2109280"/>
                <a:gd name="csY8947" fmla="*/ 1947072 h 2230658"/>
                <a:gd name="csX8948" fmla="*/ 1850865 w 2109280"/>
                <a:gd name="csY8948" fmla="*/ 1945394 h 2230658"/>
                <a:gd name="csX8949" fmla="*/ 1846949 w 2109280"/>
                <a:gd name="csY8949" fmla="*/ 1947072 h 2230658"/>
                <a:gd name="csX8950" fmla="*/ 1846949 w 2109280"/>
                <a:gd name="csY8950" fmla="*/ 1945394 h 2230658"/>
                <a:gd name="csX8951" fmla="*/ 1843593 w 2109280"/>
                <a:gd name="csY8951" fmla="*/ 1945394 h 2230658"/>
                <a:gd name="csX8952" fmla="*/ 1843593 w 2109280"/>
                <a:gd name="csY8952" fmla="*/ 1943716 h 2230658"/>
                <a:gd name="csX8953" fmla="*/ 1841915 w 2109280"/>
                <a:gd name="csY8953" fmla="*/ 1943716 h 2230658"/>
                <a:gd name="csX8954" fmla="*/ 1841915 w 2109280"/>
                <a:gd name="csY8954" fmla="*/ 1945394 h 2230658"/>
                <a:gd name="csX8955" fmla="*/ 1840237 w 2109280"/>
                <a:gd name="csY8955" fmla="*/ 1945394 h 2230658"/>
                <a:gd name="csX8956" fmla="*/ 1840237 w 2109280"/>
                <a:gd name="csY8956" fmla="*/ 1943716 h 2230658"/>
                <a:gd name="csX8957" fmla="*/ 1836322 w 2109280"/>
                <a:gd name="csY8957" fmla="*/ 1943716 h 2230658"/>
                <a:gd name="csX8958" fmla="*/ 1838000 w 2109280"/>
                <a:gd name="csY8958" fmla="*/ 1945394 h 2230658"/>
                <a:gd name="csX8959" fmla="*/ 1829610 w 2109280"/>
                <a:gd name="csY8959" fmla="*/ 1945394 h 2230658"/>
                <a:gd name="csX8960" fmla="*/ 1825695 w 2109280"/>
                <a:gd name="csY8960" fmla="*/ 1943716 h 2230658"/>
                <a:gd name="csX8961" fmla="*/ 1825695 w 2109280"/>
                <a:gd name="csY8961" fmla="*/ 1945394 h 2230658"/>
                <a:gd name="csX8962" fmla="*/ 1807796 w 2109280"/>
                <a:gd name="csY8962" fmla="*/ 1945394 h 2230658"/>
                <a:gd name="csX8963" fmla="*/ 1807796 w 2109280"/>
                <a:gd name="csY8963" fmla="*/ 1943716 h 2230658"/>
                <a:gd name="csX8964" fmla="*/ 1806118 w 2109280"/>
                <a:gd name="csY8964" fmla="*/ 1945394 h 2230658"/>
                <a:gd name="csX8965" fmla="*/ 1806118 w 2109280"/>
                <a:gd name="csY8965" fmla="*/ 1943716 h 2230658"/>
                <a:gd name="csX8966" fmla="*/ 1804439 w 2109280"/>
                <a:gd name="csY8966" fmla="*/ 1943716 h 2230658"/>
                <a:gd name="csX8967" fmla="*/ 1804439 w 2109280"/>
                <a:gd name="csY8967" fmla="*/ 1945394 h 2230658"/>
                <a:gd name="csX8968" fmla="*/ 1789896 w 2109280"/>
                <a:gd name="csY8968" fmla="*/ 1945394 h 2230658"/>
                <a:gd name="csX8969" fmla="*/ 1789896 w 2109280"/>
                <a:gd name="csY8969" fmla="*/ 1947072 h 2230658"/>
                <a:gd name="csX8970" fmla="*/ 1780947 w 2109280"/>
                <a:gd name="csY8970" fmla="*/ 1947072 h 2230658"/>
                <a:gd name="csX8971" fmla="*/ 1780947 w 2109280"/>
                <a:gd name="csY8971" fmla="*/ 1945394 h 2230658"/>
                <a:gd name="csX8972" fmla="*/ 1777591 w 2109280"/>
                <a:gd name="csY8972" fmla="*/ 1945394 h 2230658"/>
                <a:gd name="csX8973" fmla="*/ 1777591 w 2109280"/>
                <a:gd name="csY8973" fmla="*/ 1949309 h 2230658"/>
                <a:gd name="csX8974" fmla="*/ 1775913 w 2109280"/>
                <a:gd name="csY8974" fmla="*/ 1949309 h 2230658"/>
                <a:gd name="csX8975" fmla="*/ 1774235 w 2109280"/>
                <a:gd name="csY8975" fmla="*/ 1950987 h 2230658"/>
                <a:gd name="csX8976" fmla="*/ 1774235 w 2109280"/>
                <a:gd name="csY8976" fmla="*/ 1952666 h 2230658"/>
                <a:gd name="csX8977" fmla="*/ 1772557 w 2109280"/>
                <a:gd name="csY8977" fmla="*/ 1952666 h 2230658"/>
                <a:gd name="csX8978" fmla="*/ 1772557 w 2109280"/>
                <a:gd name="csY8978" fmla="*/ 1954343 h 2230658"/>
                <a:gd name="csX8979" fmla="*/ 1766964 w 2109280"/>
                <a:gd name="csY8979" fmla="*/ 1954343 h 2230658"/>
                <a:gd name="csX8980" fmla="*/ 1766964 w 2109280"/>
                <a:gd name="csY8980" fmla="*/ 1959937 h 2230658"/>
                <a:gd name="csX8981" fmla="*/ 1765285 w 2109280"/>
                <a:gd name="csY8981" fmla="*/ 1959937 h 2230658"/>
                <a:gd name="csX8982" fmla="*/ 1765285 w 2109280"/>
                <a:gd name="csY8982" fmla="*/ 1961615 h 2230658"/>
                <a:gd name="csX8983" fmla="*/ 1763607 w 2109280"/>
                <a:gd name="csY8983" fmla="*/ 1961615 h 2230658"/>
                <a:gd name="csX8984" fmla="*/ 1763607 w 2109280"/>
                <a:gd name="csY8984" fmla="*/ 1963293 h 2230658"/>
                <a:gd name="csX8985" fmla="*/ 1761370 w 2109280"/>
                <a:gd name="csY8985" fmla="*/ 1963293 h 2230658"/>
                <a:gd name="csX8986" fmla="*/ 1761370 w 2109280"/>
                <a:gd name="csY8986" fmla="*/ 1975599 h 2230658"/>
                <a:gd name="csX8987" fmla="*/ 1759692 w 2109280"/>
                <a:gd name="csY8987" fmla="*/ 1975599 h 2230658"/>
                <a:gd name="csX8988" fmla="*/ 1759692 w 2109280"/>
                <a:gd name="csY8988" fmla="*/ 1977836 h 2230658"/>
                <a:gd name="csX8989" fmla="*/ 1758014 w 2109280"/>
                <a:gd name="csY8989" fmla="*/ 1977836 h 2230658"/>
                <a:gd name="csX8990" fmla="*/ 1758014 w 2109280"/>
                <a:gd name="csY8990" fmla="*/ 1981192 h 2230658"/>
                <a:gd name="csX8991" fmla="*/ 1747387 w 2109280"/>
                <a:gd name="csY8991" fmla="*/ 1981192 h 2230658"/>
                <a:gd name="csX8992" fmla="*/ 1747387 w 2109280"/>
                <a:gd name="csY8992" fmla="*/ 1982870 h 2230658"/>
                <a:gd name="csX8993" fmla="*/ 1745708 w 2109280"/>
                <a:gd name="csY8993" fmla="*/ 1982870 h 2230658"/>
                <a:gd name="csX8994" fmla="*/ 1745708 w 2109280"/>
                <a:gd name="csY8994" fmla="*/ 1981192 h 2230658"/>
                <a:gd name="csX8995" fmla="*/ 1741793 w 2109280"/>
                <a:gd name="csY8995" fmla="*/ 1981192 h 2230658"/>
                <a:gd name="csX8996" fmla="*/ 1741793 w 2109280"/>
                <a:gd name="csY8996" fmla="*/ 1982870 h 2230658"/>
                <a:gd name="csX8997" fmla="*/ 1738437 w 2109280"/>
                <a:gd name="csY8997" fmla="*/ 1982870 h 2230658"/>
                <a:gd name="csX8998" fmla="*/ 1738437 w 2109280"/>
                <a:gd name="csY8998" fmla="*/ 1984548 h 2230658"/>
                <a:gd name="csX8999" fmla="*/ 1738437 w 2109280"/>
                <a:gd name="csY8999" fmla="*/ 1984548 h 2230658"/>
                <a:gd name="csX9000" fmla="*/ 1738437 w 2109280"/>
                <a:gd name="csY9000" fmla="*/ 1988463 h 2230658"/>
                <a:gd name="csX9001" fmla="*/ 1732843 w 2109280"/>
                <a:gd name="csY9001" fmla="*/ 1988463 h 2230658"/>
                <a:gd name="csX9002" fmla="*/ 1732843 w 2109280"/>
                <a:gd name="csY9002" fmla="*/ 1990141 h 2230658"/>
                <a:gd name="csX9003" fmla="*/ 1727810 w 2109280"/>
                <a:gd name="csY9003" fmla="*/ 1990141 h 2230658"/>
                <a:gd name="csX9004" fmla="*/ 1727810 w 2109280"/>
                <a:gd name="csY9004" fmla="*/ 1993497 h 2230658"/>
                <a:gd name="csX9005" fmla="*/ 1726131 w 2109280"/>
                <a:gd name="csY9005" fmla="*/ 1993497 h 2230658"/>
                <a:gd name="csX9006" fmla="*/ 1726131 w 2109280"/>
                <a:gd name="csY9006" fmla="*/ 1995176 h 2230658"/>
                <a:gd name="csX9007" fmla="*/ 1723894 w 2109280"/>
                <a:gd name="csY9007" fmla="*/ 1995176 h 2230658"/>
                <a:gd name="csX9008" fmla="*/ 1723894 w 2109280"/>
                <a:gd name="csY9008" fmla="*/ 1997413 h 2230658"/>
                <a:gd name="csX9009" fmla="*/ 1722216 w 2109280"/>
                <a:gd name="csY9009" fmla="*/ 1997413 h 2230658"/>
                <a:gd name="csX9010" fmla="*/ 1722216 w 2109280"/>
                <a:gd name="csY9010" fmla="*/ 1999091 h 2230658"/>
                <a:gd name="csX9011" fmla="*/ 1720538 w 2109280"/>
                <a:gd name="csY9011" fmla="*/ 1999091 h 2230658"/>
                <a:gd name="csX9012" fmla="*/ 1720538 w 2109280"/>
                <a:gd name="csY9012" fmla="*/ 2000769 h 2230658"/>
                <a:gd name="csX9013" fmla="*/ 1717182 w 2109280"/>
                <a:gd name="csY9013" fmla="*/ 2000769 h 2230658"/>
                <a:gd name="csX9014" fmla="*/ 1717182 w 2109280"/>
                <a:gd name="csY9014" fmla="*/ 2002447 h 2230658"/>
                <a:gd name="csX9015" fmla="*/ 1715504 w 2109280"/>
                <a:gd name="csY9015" fmla="*/ 2002447 h 2230658"/>
                <a:gd name="csX9016" fmla="*/ 1715504 w 2109280"/>
                <a:gd name="csY9016" fmla="*/ 2008040 h 2230658"/>
                <a:gd name="csX9017" fmla="*/ 1711589 w 2109280"/>
                <a:gd name="csY9017" fmla="*/ 2008040 h 2230658"/>
                <a:gd name="csX9018" fmla="*/ 1711589 w 2109280"/>
                <a:gd name="csY9018" fmla="*/ 2011396 h 2230658"/>
                <a:gd name="csX9019" fmla="*/ 1709911 w 2109280"/>
                <a:gd name="csY9019" fmla="*/ 2013074 h 2230658"/>
                <a:gd name="csX9020" fmla="*/ 1709911 w 2109280"/>
                <a:gd name="csY9020" fmla="*/ 2014753 h 2230658"/>
                <a:gd name="csX9021" fmla="*/ 1708233 w 2109280"/>
                <a:gd name="csY9021" fmla="*/ 2014753 h 2230658"/>
                <a:gd name="csX9022" fmla="*/ 1708233 w 2109280"/>
                <a:gd name="csY9022" fmla="*/ 2018668 h 2230658"/>
                <a:gd name="csX9023" fmla="*/ 1706554 w 2109280"/>
                <a:gd name="csY9023" fmla="*/ 2018668 h 2230658"/>
                <a:gd name="csX9024" fmla="*/ 1706554 w 2109280"/>
                <a:gd name="csY9024" fmla="*/ 2020346 h 2230658"/>
                <a:gd name="csX9025" fmla="*/ 1702639 w 2109280"/>
                <a:gd name="csY9025" fmla="*/ 2020346 h 2230658"/>
                <a:gd name="csX9026" fmla="*/ 1702639 w 2109280"/>
                <a:gd name="csY9026" fmla="*/ 2023702 h 2230658"/>
                <a:gd name="csX9027" fmla="*/ 1700961 w 2109280"/>
                <a:gd name="csY9027" fmla="*/ 2023702 h 2230658"/>
                <a:gd name="csX9028" fmla="*/ 1700961 w 2109280"/>
                <a:gd name="csY9028" fmla="*/ 2029295 h 2230658"/>
                <a:gd name="csX9029" fmla="*/ 1699283 w 2109280"/>
                <a:gd name="csY9029" fmla="*/ 2029295 h 2230658"/>
                <a:gd name="csX9030" fmla="*/ 1699283 w 2109280"/>
                <a:gd name="csY9030" fmla="*/ 2030973 h 2230658"/>
                <a:gd name="csX9031" fmla="*/ 1697605 w 2109280"/>
                <a:gd name="csY9031" fmla="*/ 2030973 h 2230658"/>
                <a:gd name="csX9032" fmla="*/ 1697605 w 2109280"/>
                <a:gd name="csY9032" fmla="*/ 2036567 h 2230658"/>
                <a:gd name="csX9033" fmla="*/ 1695368 w 2109280"/>
                <a:gd name="csY9033" fmla="*/ 2036567 h 2230658"/>
                <a:gd name="csX9034" fmla="*/ 1695368 w 2109280"/>
                <a:gd name="csY9034" fmla="*/ 2038245 h 2230658"/>
                <a:gd name="csX9035" fmla="*/ 1692012 w 2109280"/>
                <a:gd name="csY9035" fmla="*/ 2038245 h 2230658"/>
                <a:gd name="csX9036" fmla="*/ 1692012 w 2109280"/>
                <a:gd name="csY9036" fmla="*/ 2039923 h 2230658"/>
                <a:gd name="csX9037" fmla="*/ 1690333 w 2109280"/>
                <a:gd name="csY9037" fmla="*/ 2039923 h 2230658"/>
                <a:gd name="csX9038" fmla="*/ 1690333 w 2109280"/>
                <a:gd name="csY9038" fmla="*/ 2045516 h 2230658"/>
                <a:gd name="csX9039" fmla="*/ 1688655 w 2109280"/>
                <a:gd name="csY9039" fmla="*/ 2045516 h 2230658"/>
                <a:gd name="csX9040" fmla="*/ 1688655 w 2109280"/>
                <a:gd name="csY9040" fmla="*/ 2047194 h 2230658"/>
                <a:gd name="csX9041" fmla="*/ 1684740 w 2109280"/>
                <a:gd name="csY9041" fmla="*/ 2047194 h 2230658"/>
                <a:gd name="csX9042" fmla="*/ 1684740 w 2109280"/>
                <a:gd name="csY9042" fmla="*/ 2048872 h 2230658"/>
                <a:gd name="csX9043" fmla="*/ 1683062 w 2109280"/>
                <a:gd name="csY9043" fmla="*/ 2048872 h 2230658"/>
                <a:gd name="csX9044" fmla="*/ 1683062 w 2109280"/>
                <a:gd name="csY9044" fmla="*/ 2050550 h 2230658"/>
                <a:gd name="csX9045" fmla="*/ 1681384 w 2109280"/>
                <a:gd name="csY9045" fmla="*/ 2050550 h 2230658"/>
                <a:gd name="csX9046" fmla="*/ 1681384 w 2109280"/>
                <a:gd name="csY9046" fmla="*/ 2054466 h 2230658"/>
                <a:gd name="csX9047" fmla="*/ 1679706 w 2109280"/>
                <a:gd name="csY9047" fmla="*/ 2054466 h 2230658"/>
                <a:gd name="csX9048" fmla="*/ 1679706 w 2109280"/>
                <a:gd name="csY9048" fmla="*/ 2056144 h 2230658"/>
                <a:gd name="csX9049" fmla="*/ 1678028 w 2109280"/>
                <a:gd name="csY9049" fmla="*/ 2057822 h 2230658"/>
                <a:gd name="csX9050" fmla="*/ 1678028 w 2109280"/>
                <a:gd name="csY9050" fmla="*/ 2059500 h 2230658"/>
                <a:gd name="csX9051" fmla="*/ 1675791 w 2109280"/>
                <a:gd name="csY9051" fmla="*/ 2059500 h 2230658"/>
                <a:gd name="csX9052" fmla="*/ 1675791 w 2109280"/>
                <a:gd name="csY9052" fmla="*/ 2061178 h 2230658"/>
                <a:gd name="csX9053" fmla="*/ 1672435 w 2109280"/>
                <a:gd name="csY9053" fmla="*/ 2061178 h 2230658"/>
                <a:gd name="csX9054" fmla="*/ 1672435 w 2109280"/>
                <a:gd name="csY9054" fmla="*/ 2063415 h 2230658"/>
                <a:gd name="csX9055" fmla="*/ 1670756 w 2109280"/>
                <a:gd name="csY9055" fmla="*/ 2065093 h 2230658"/>
                <a:gd name="csX9056" fmla="*/ 1670756 w 2109280"/>
                <a:gd name="csY9056" fmla="*/ 2066771 h 2230658"/>
                <a:gd name="csX9057" fmla="*/ 1678028 w 2109280"/>
                <a:gd name="csY9057" fmla="*/ 2066771 h 2230658"/>
                <a:gd name="csX9058" fmla="*/ 1678028 w 2109280"/>
                <a:gd name="csY9058" fmla="*/ 2065093 h 2230658"/>
                <a:gd name="csX9059" fmla="*/ 1679706 w 2109280"/>
                <a:gd name="csY9059" fmla="*/ 2065093 h 2230658"/>
                <a:gd name="csX9060" fmla="*/ 1679706 w 2109280"/>
                <a:gd name="csY9060" fmla="*/ 2063415 h 2230658"/>
                <a:gd name="csX9061" fmla="*/ 1681384 w 2109280"/>
                <a:gd name="csY9061" fmla="*/ 2065093 h 2230658"/>
                <a:gd name="csX9062" fmla="*/ 1681384 w 2109280"/>
                <a:gd name="csY9062" fmla="*/ 2063415 h 2230658"/>
                <a:gd name="csX9063" fmla="*/ 1683062 w 2109280"/>
                <a:gd name="csY9063" fmla="*/ 2063415 h 2230658"/>
                <a:gd name="csX9064" fmla="*/ 1683062 w 2109280"/>
                <a:gd name="csY9064" fmla="*/ 2061178 h 2230658"/>
                <a:gd name="csX9065" fmla="*/ 1684740 w 2109280"/>
                <a:gd name="csY9065" fmla="*/ 2061178 h 2230658"/>
                <a:gd name="csX9066" fmla="*/ 1684740 w 2109280"/>
                <a:gd name="csY9066" fmla="*/ 2059500 h 2230658"/>
                <a:gd name="csX9067" fmla="*/ 1686977 w 2109280"/>
                <a:gd name="csY9067" fmla="*/ 2057822 h 2230658"/>
                <a:gd name="csX9068" fmla="*/ 1686977 w 2109280"/>
                <a:gd name="csY9068" fmla="*/ 2056144 h 2230658"/>
                <a:gd name="csX9069" fmla="*/ 1688655 w 2109280"/>
                <a:gd name="csY9069" fmla="*/ 2056144 h 2230658"/>
                <a:gd name="csX9070" fmla="*/ 1688655 w 2109280"/>
                <a:gd name="csY9070" fmla="*/ 2054466 h 2230658"/>
                <a:gd name="csX9071" fmla="*/ 1690333 w 2109280"/>
                <a:gd name="csY9071" fmla="*/ 2054466 h 2230658"/>
                <a:gd name="csX9072" fmla="*/ 1690333 w 2109280"/>
                <a:gd name="csY9072" fmla="*/ 2050550 h 2230658"/>
                <a:gd name="csX9073" fmla="*/ 1692012 w 2109280"/>
                <a:gd name="csY9073" fmla="*/ 2050550 h 2230658"/>
                <a:gd name="csX9074" fmla="*/ 1693689 w 2109280"/>
                <a:gd name="csY9074" fmla="*/ 2048872 h 2230658"/>
                <a:gd name="csX9075" fmla="*/ 1693689 w 2109280"/>
                <a:gd name="csY9075" fmla="*/ 2047194 h 2230658"/>
                <a:gd name="csX9076" fmla="*/ 1695368 w 2109280"/>
                <a:gd name="csY9076" fmla="*/ 2047194 h 2230658"/>
                <a:gd name="csX9077" fmla="*/ 1695368 w 2109280"/>
                <a:gd name="csY9077" fmla="*/ 2045516 h 2230658"/>
                <a:gd name="csX9078" fmla="*/ 1697605 w 2109280"/>
                <a:gd name="csY9078" fmla="*/ 2045516 h 2230658"/>
                <a:gd name="csX9079" fmla="*/ 1697605 w 2109280"/>
                <a:gd name="csY9079" fmla="*/ 2043279 h 2230658"/>
                <a:gd name="csX9080" fmla="*/ 1699283 w 2109280"/>
                <a:gd name="csY9080" fmla="*/ 2041601 h 2230658"/>
                <a:gd name="csX9081" fmla="*/ 1700961 w 2109280"/>
                <a:gd name="csY9081" fmla="*/ 2041601 h 2230658"/>
                <a:gd name="csX9082" fmla="*/ 1700961 w 2109280"/>
                <a:gd name="csY9082" fmla="*/ 2038245 h 2230658"/>
                <a:gd name="csX9083" fmla="*/ 1702639 w 2109280"/>
                <a:gd name="csY9083" fmla="*/ 2038245 h 2230658"/>
                <a:gd name="csX9084" fmla="*/ 1702639 w 2109280"/>
                <a:gd name="csY9084" fmla="*/ 2036567 h 2230658"/>
                <a:gd name="csX9085" fmla="*/ 1704317 w 2109280"/>
                <a:gd name="csY9085" fmla="*/ 2036567 h 2230658"/>
                <a:gd name="csX9086" fmla="*/ 1704317 w 2109280"/>
                <a:gd name="csY9086" fmla="*/ 2034889 h 2230658"/>
                <a:gd name="csX9087" fmla="*/ 1706554 w 2109280"/>
                <a:gd name="csY9087" fmla="*/ 2032651 h 2230658"/>
                <a:gd name="csX9088" fmla="*/ 1706554 w 2109280"/>
                <a:gd name="csY9088" fmla="*/ 2032651 h 2230658"/>
                <a:gd name="csX9089" fmla="*/ 1706554 w 2109280"/>
                <a:gd name="csY9089" fmla="*/ 2029295 h 2230658"/>
                <a:gd name="csX9090" fmla="*/ 1708233 w 2109280"/>
                <a:gd name="csY9090" fmla="*/ 2029295 h 2230658"/>
                <a:gd name="csX9091" fmla="*/ 1708233 w 2109280"/>
                <a:gd name="csY9091" fmla="*/ 2027617 h 2230658"/>
                <a:gd name="csX9092" fmla="*/ 1709911 w 2109280"/>
                <a:gd name="csY9092" fmla="*/ 2027617 h 2230658"/>
                <a:gd name="csX9093" fmla="*/ 1709911 w 2109280"/>
                <a:gd name="csY9093" fmla="*/ 2025939 h 2230658"/>
                <a:gd name="csX9094" fmla="*/ 1711589 w 2109280"/>
                <a:gd name="csY9094" fmla="*/ 2025939 h 2230658"/>
                <a:gd name="csX9095" fmla="*/ 1711589 w 2109280"/>
                <a:gd name="csY9095" fmla="*/ 2023702 h 2230658"/>
                <a:gd name="csX9096" fmla="*/ 1715504 w 2109280"/>
                <a:gd name="csY9096" fmla="*/ 2023702 h 2230658"/>
                <a:gd name="csX9097" fmla="*/ 1715504 w 2109280"/>
                <a:gd name="csY9097" fmla="*/ 2020346 h 2230658"/>
                <a:gd name="csX9098" fmla="*/ 1717182 w 2109280"/>
                <a:gd name="csY9098" fmla="*/ 2020346 h 2230658"/>
                <a:gd name="csX9099" fmla="*/ 1722216 w 2109280"/>
                <a:gd name="csY9099" fmla="*/ 2014753 h 2230658"/>
                <a:gd name="csX9100" fmla="*/ 1726131 w 2109280"/>
                <a:gd name="csY9100" fmla="*/ 2014753 h 2230658"/>
                <a:gd name="csX9101" fmla="*/ 1726131 w 2109280"/>
                <a:gd name="csY9101" fmla="*/ 2013074 h 2230658"/>
                <a:gd name="csX9102" fmla="*/ 1727810 w 2109280"/>
                <a:gd name="csY9102" fmla="*/ 2013074 h 2230658"/>
                <a:gd name="csX9103" fmla="*/ 1727810 w 2109280"/>
                <a:gd name="csY9103" fmla="*/ 2011396 h 2230658"/>
                <a:gd name="csX9104" fmla="*/ 1731165 w 2109280"/>
                <a:gd name="csY9104" fmla="*/ 2011396 h 2230658"/>
                <a:gd name="csX9105" fmla="*/ 1731165 w 2109280"/>
                <a:gd name="csY9105" fmla="*/ 2008040 h 2230658"/>
                <a:gd name="csX9106" fmla="*/ 1735081 w 2109280"/>
                <a:gd name="csY9106" fmla="*/ 2008040 h 2230658"/>
                <a:gd name="csX9107" fmla="*/ 1735081 w 2109280"/>
                <a:gd name="csY9107" fmla="*/ 2006362 h 2230658"/>
                <a:gd name="csX9108" fmla="*/ 1740115 w 2109280"/>
                <a:gd name="csY9108" fmla="*/ 2006362 h 2230658"/>
                <a:gd name="csX9109" fmla="*/ 1740115 w 2109280"/>
                <a:gd name="csY9109" fmla="*/ 2004125 h 2230658"/>
                <a:gd name="csX9110" fmla="*/ 1741793 w 2109280"/>
                <a:gd name="csY9110" fmla="*/ 2002447 h 2230658"/>
                <a:gd name="csX9111" fmla="*/ 1741793 w 2109280"/>
                <a:gd name="csY9111" fmla="*/ 2004125 h 2230658"/>
                <a:gd name="csX9112" fmla="*/ 1745708 w 2109280"/>
                <a:gd name="csY9112" fmla="*/ 2002447 h 2230658"/>
                <a:gd name="csX9113" fmla="*/ 1745708 w 2109280"/>
                <a:gd name="csY9113" fmla="*/ 2000769 h 2230658"/>
                <a:gd name="csX9114" fmla="*/ 1749065 w 2109280"/>
                <a:gd name="csY9114" fmla="*/ 2000769 h 2230658"/>
                <a:gd name="csX9115" fmla="*/ 1749065 w 2109280"/>
                <a:gd name="csY9115" fmla="*/ 1999091 h 2230658"/>
                <a:gd name="csX9116" fmla="*/ 1752420 w 2109280"/>
                <a:gd name="csY9116" fmla="*/ 1999091 h 2230658"/>
                <a:gd name="csX9117" fmla="*/ 1752420 w 2109280"/>
                <a:gd name="csY9117" fmla="*/ 1997413 h 2230658"/>
                <a:gd name="csX9118" fmla="*/ 1756336 w 2109280"/>
                <a:gd name="csY9118" fmla="*/ 1997413 h 2230658"/>
                <a:gd name="csX9119" fmla="*/ 1756336 w 2109280"/>
                <a:gd name="csY9119" fmla="*/ 1995176 h 2230658"/>
                <a:gd name="csX9120" fmla="*/ 1761370 w 2109280"/>
                <a:gd name="csY9120" fmla="*/ 1995176 h 2230658"/>
                <a:gd name="csX9121" fmla="*/ 1761370 w 2109280"/>
                <a:gd name="csY9121" fmla="*/ 1993497 h 2230658"/>
                <a:gd name="csX9122" fmla="*/ 1765285 w 2109280"/>
                <a:gd name="csY9122" fmla="*/ 1993497 h 2230658"/>
                <a:gd name="csX9123" fmla="*/ 1765285 w 2109280"/>
                <a:gd name="csY9123" fmla="*/ 1991819 h 2230658"/>
                <a:gd name="csX9124" fmla="*/ 1766964 w 2109280"/>
                <a:gd name="csY9124" fmla="*/ 1991819 h 2230658"/>
                <a:gd name="csX9125" fmla="*/ 1766964 w 2109280"/>
                <a:gd name="csY9125" fmla="*/ 1990141 h 2230658"/>
                <a:gd name="csX9126" fmla="*/ 1772557 w 2109280"/>
                <a:gd name="csY9126" fmla="*/ 1990141 h 2230658"/>
                <a:gd name="csX9127" fmla="*/ 1772557 w 2109280"/>
                <a:gd name="csY9127" fmla="*/ 1988463 h 2230658"/>
                <a:gd name="csX9128" fmla="*/ 1779269 w 2109280"/>
                <a:gd name="csY9128" fmla="*/ 1988463 h 2230658"/>
                <a:gd name="csX9129" fmla="*/ 1779269 w 2109280"/>
                <a:gd name="csY9129" fmla="*/ 1984548 h 2230658"/>
                <a:gd name="csX9130" fmla="*/ 1788219 w 2109280"/>
                <a:gd name="csY9130" fmla="*/ 1984548 h 2230658"/>
                <a:gd name="csX9131" fmla="*/ 1788219 w 2109280"/>
                <a:gd name="csY9131" fmla="*/ 1982870 h 2230658"/>
                <a:gd name="csX9132" fmla="*/ 1813389 w 2109280"/>
                <a:gd name="csY9132" fmla="*/ 1982870 h 2230658"/>
                <a:gd name="csX9133" fmla="*/ 1813389 w 2109280"/>
                <a:gd name="csY9133" fmla="*/ 1984548 h 2230658"/>
                <a:gd name="csX9134" fmla="*/ 1818423 w 2109280"/>
                <a:gd name="csY9134" fmla="*/ 1984548 h 2230658"/>
                <a:gd name="csX9135" fmla="*/ 1818423 w 2109280"/>
                <a:gd name="csY9135" fmla="*/ 1986226 h 2230658"/>
                <a:gd name="csX9136" fmla="*/ 1820660 w 2109280"/>
                <a:gd name="csY9136" fmla="*/ 1986226 h 2230658"/>
                <a:gd name="csX9137" fmla="*/ 1820660 w 2109280"/>
                <a:gd name="csY9137" fmla="*/ 1988463 h 2230658"/>
                <a:gd name="csX9138" fmla="*/ 1825695 w 2109280"/>
                <a:gd name="csY9138" fmla="*/ 1988463 h 2230658"/>
                <a:gd name="csX9139" fmla="*/ 1825695 w 2109280"/>
                <a:gd name="csY9139" fmla="*/ 1990141 h 2230658"/>
                <a:gd name="csX9140" fmla="*/ 1827372 w 2109280"/>
                <a:gd name="csY9140" fmla="*/ 1990141 h 2230658"/>
                <a:gd name="csX9141" fmla="*/ 1827372 w 2109280"/>
                <a:gd name="csY9141" fmla="*/ 1991819 h 2230658"/>
                <a:gd name="csX9142" fmla="*/ 1829610 w 2109280"/>
                <a:gd name="csY9142" fmla="*/ 1991819 h 2230658"/>
                <a:gd name="csX9143" fmla="*/ 1829610 w 2109280"/>
                <a:gd name="csY9143" fmla="*/ 1993497 h 2230658"/>
                <a:gd name="csX9144" fmla="*/ 1831288 w 2109280"/>
                <a:gd name="csY9144" fmla="*/ 1993497 h 2230658"/>
                <a:gd name="csX9145" fmla="*/ 1831288 w 2109280"/>
                <a:gd name="csY9145" fmla="*/ 1995176 h 2230658"/>
                <a:gd name="csX9146" fmla="*/ 1832966 w 2109280"/>
                <a:gd name="csY9146" fmla="*/ 1995176 h 2230658"/>
                <a:gd name="csX9147" fmla="*/ 1832966 w 2109280"/>
                <a:gd name="csY9147" fmla="*/ 1999091 h 2230658"/>
                <a:gd name="csX9148" fmla="*/ 1829610 w 2109280"/>
                <a:gd name="csY9148" fmla="*/ 1999091 h 2230658"/>
                <a:gd name="csX9149" fmla="*/ 1829610 w 2109280"/>
                <a:gd name="csY9149" fmla="*/ 2000769 h 2230658"/>
                <a:gd name="csX9150" fmla="*/ 1831288 w 2109280"/>
                <a:gd name="csY9150" fmla="*/ 2000769 h 2230658"/>
                <a:gd name="csX9151" fmla="*/ 1831288 w 2109280"/>
                <a:gd name="csY9151" fmla="*/ 2002447 h 2230658"/>
                <a:gd name="csX9152" fmla="*/ 1832966 w 2109280"/>
                <a:gd name="csY9152" fmla="*/ 2004125 h 2230658"/>
                <a:gd name="csX9153" fmla="*/ 1832966 w 2109280"/>
                <a:gd name="csY9153" fmla="*/ 2006362 h 2230658"/>
                <a:gd name="csX9154" fmla="*/ 1831288 w 2109280"/>
                <a:gd name="csY9154" fmla="*/ 2006362 h 2230658"/>
                <a:gd name="csX9155" fmla="*/ 1831288 w 2109280"/>
                <a:gd name="csY9155" fmla="*/ 2008040 h 2230658"/>
                <a:gd name="csX9156" fmla="*/ 1832966 w 2109280"/>
                <a:gd name="csY9156" fmla="*/ 2008040 h 2230658"/>
                <a:gd name="csX9157" fmla="*/ 1832966 w 2109280"/>
                <a:gd name="csY9157" fmla="*/ 2011396 h 2230658"/>
                <a:gd name="csX9158" fmla="*/ 1831288 w 2109280"/>
                <a:gd name="csY9158" fmla="*/ 2011396 h 2230658"/>
                <a:gd name="csX9159" fmla="*/ 1831288 w 2109280"/>
                <a:gd name="csY9159" fmla="*/ 2013074 h 2230658"/>
                <a:gd name="csX9160" fmla="*/ 1820660 w 2109280"/>
                <a:gd name="csY9160" fmla="*/ 2014753 h 2230658"/>
                <a:gd name="csX9161" fmla="*/ 1820660 w 2109280"/>
                <a:gd name="csY9161" fmla="*/ 2020346 h 2230658"/>
                <a:gd name="csX9162" fmla="*/ 1815067 w 2109280"/>
                <a:gd name="csY9162" fmla="*/ 2020346 h 2230658"/>
                <a:gd name="csX9163" fmla="*/ 1815067 w 2109280"/>
                <a:gd name="csY9163" fmla="*/ 2023702 h 2230658"/>
                <a:gd name="csX9164" fmla="*/ 1813389 w 2109280"/>
                <a:gd name="csY9164" fmla="*/ 2023702 h 2230658"/>
                <a:gd name="csX9165" fmla="*/ 1811711 w 2109280"/>
                <a:gd name="csY9165" fmla="*/ 2025939 h 2230658"/>
                <a:gd name="csX9166" fmla="*/ 1807796 w 2109280"/>
                <a:gd name="csY9166" fmla="*/ 2025939 h 2230658"/>
                <a:gd name="csX9167" fmla="*/ 1807796 w 2109280"/>
                <a:gd name="csY9167" fmla="*/ 2027617 h 2230658"/>
                <a:gd name="csX9168" fmla="*/ 1802761 w 2109280"/>
                <a:gd name="csY9168" fmla="*/ 2027617 h 2230658"/>
                <a:gd name="csX9169" fmla="*/ 1802761 w 2109280"/>
                <a:gd name="csY9169" fmla="*/ 2025939 h 2230658"/>
                <a:gd name="csX9170" fmla="*/ 1798846 w 2109280"/>
                <a:gd name="csY9170" fmla="*/ 2025939 h 2230658"/>
                <a:gd name="csX9171" fmla="*/ 1798846 w 2109280"/>
                <a:gd name="csY9171" fmla="*/ 2023702 h 2230658"/>
                <a:gd name="csX9172" fmla="*/ 1793812 w 2109280"/>
                <a:gd name="csY9172" fmla="*/ 2023702 h 2230658"/>
                <a:gd name="csX9173" fmla="*/ 1793812 w 2109280"/>
                <a:gd name="csY9173" fmla="*/ 2022024 h 2230658"/>
                <a:gd name="csX9174" fmla="*/ 1792134 w 2109280"/>
                <a:gd name="csY9174" fmla="*/ 2022024 h 2230658"/>
                <a:gd name="csX9175" fmla="*/ 1792134 w 2109280"/>
                <a:gd name="csY9175" fmla="*/ 2020346 h 2230658"/>
                <a:gd name="csX9176" fmla="*/ 1789896 w 2109280"/>
                <a:gd name="csY9176" fmla="*/ 2020346 h 2230658"/>
                <a:gd name="csX9177" fmla="*/ 1789896 w 2109280"/>
                <a:gd name="csY9177" fmla="*/ 2023702 h 2230658"/>
                <a:gd name="csX9178" fmla="*/ 1784862 w 2109280"/>
                <a:gd name="csY9178" fmla="*/ 2023702 h 2230658"/>
                <a:gd name="csX9179" fmla="*/ 1783184 w 2109280"/>
                <a:gd name="csY9179" fmla="*/ 2025939 h 2230658"/>
                <a:gd name="csX9180" fmla="*/ 1780947 w 2109280"/>
                <a:gd name="csY9180" fmla="*/ 2025939 h 2230658"/>
                <a:gd name="csX9181" fmla="*/ 1780947 w 2109280"/>
                <a:gd name="csY9181" fmla="*/ 2027617 h 2230658"/>
                <a:gd name="csX9182" fmla="*/ 1786541 w 2109280"/>
                <a:gd name="csY9182" fmla="*/ 2029295 h 2230658"/>
                <a:gd name="csX9183" fmla="*/ 1786541 w 2109280"/>
                <a:gd name="csY9183" fmla="*/ 2030973 h 2230658"/>
                <a:gd name="csX9184" fmla="*/ 1795490 w 2109280"/>
                <a:gd name="csY9184" fmla="*/ 2030973 h 2230658"/>
                <a:gd name="csX9185" fmla="*/ 1795490 w 2109280"/>
                <a:gd name="csY9185" fmla="*/ 2032651 h 2230658"/>
                <a:gd name="csX9186" fmla="*/ 1797168 w 2109280"/>
                <a:gd name="csY9186" fmla="*/ 2032651 h 2230658"/>
                <a:gd name="csX9187" fmla="*/ 1797168 w 2109280"/>
                <a:gd name="csY9187" fmla="*/ 2038245 h 2230658"/>
                <a:gd name="csX9188" fmla="*/ 1798846 w 2109280"/>
                <a:gd name="csY9188" fmla="*/ 2039923 h 2230658"/>
                <a:gd name="csX9189" fmla="*/ 1802761 w 2109280"/>
                <a:gd name="csY9189" fmla="*/ 2039923 h 2230658"/>
                <a:gd name="csX9190" fmla="*/ 1802761 w 2109280"/>
                <a:gd name="csY9190" fmla="*/ 2038245 h 2230658"/>
                <a:gd name="csX9191" fmla="*/ 1804439 w 2109280"/>
                <a:gd name="csY9191" fmla="*/ 2038245 h 2230658"/>
                <a:gd name="csX9192" fmla="*/ 1804439 w 2109280"/>
                <a:gd name="csY9192" fmla="*/ 2036567 h 2230658"/>
                <a:gd name="csX9193" fmla="*/ 1807796 w 2109280"/>
                <a:gd name="csY9193" fmla="*/ 2036567 h 2230658"/>
                <a:gd name="csX9194" fmla="*/ 1807796 w 2109280"/>
                <a:gd name="csY9194" fmla="*/ 2034889 h 2230658"/>
                <a:gd name="csX9195" fmla="*/ 1809473 w 2109280"/>
                <a:gd name="csY9195" fmla="*/ 2034889 h 2230658"/>
                <a:gd name="csX9196" fmla="*/ 1809473 w 2109280"/>
                <a:gd name="csY9196" fmla="*/ 2032651 h 2230658"/>
                <a:gd name="csX9197" fmla="*/ 1815067 w 2109280"/>
                <a:gd name="csY9197" fmla="*/ 2032651 h 2230658"/>
                <a:gd name="csX9198" fmla="*/ 1815067 w 2109280"/>
                <a:gd name="csY9198" fmla="*/ 2034889 h 2230658"/>
                <a:gd name="csX9199" fmla="*/ 1818423 w 2109280"/>
                <a:gd name="csY9199" fmla="*/ 2034889 h 2230658"/>
                <a:gd name="csX9200" fmla="*/ 1818423 w 2109280"/>
                <a:gd name="csY9200" fmla="*/ 2038245 h 2230658"/>
                <a:gd name="csX9201" fmla="*/ 1816745 w 2109280"/>
                <a:gd name="csY9201" fmla="*/ 2038245 h 2230658"/>
                <a:gd name="csX9202" fmla="*/ 1816745 w 2109280"/>
                <a:gd name="csY9202" fmla="*/ 2039923 h 2230658"/>
                <a:gd name="csX9203" fmla="*/ 1818423 w 2109280"/>
                <a:gd name="csY9203" fmla="*/ 2039923 h 2230658"/>
                <a:gd name="csX9204" fmla="*/ 1818423 w 2109280"/>
                <a:gd name="csY9204" fmla="*/ 2041601 h 2230658"/>
                <a:gd name="csX9205" fmla="*/ 1816745 w 2109280"/>
                <a:gd name="csY9205" fmla="*/ 2041601 h 2230658"/>
                <a:gd name="csX9206" fmla="*/ 1816745 w 2109280"/>
                <a:gd name="csY9206" fmla="*/ 2045516 h 2230658"/>
                <a:gd name="csX9207" fmla="*/ 1816745 w 2109280"/>
                <a:gd name="csY9207" fmla="*/ 2045516 h 2230658"/>
                <a:gd name="csX9208" fmla="*/ 1816745 w 2109280"/>
                <a:gd name="csY9208" fmla="*/ 2047194 h 2230658"/>
                <a:gd name="csX9209" fmla="*/ 1816745 w 2109280"/>
                <a:gd name="csY9209" fmla="*/ 2047194 h 2230658"/>
                <a:gd name="csX9210" fmla="*/ 1816745 w 2109280"/>
                <a:gd name="csY9210" fmla="*/ 2048872 h 2230658"/>
                <a:gd name="csX9211" fmla="*/ 1815067 w 2109280"/>
                <a:gd name="csY9211" fmla="*/ 2048872 h 2230658"/>
                <a:gd name="csX9212" fmla="*/ 1815067 w 2109280"/>
                <a:gd name="csY9212" fmla="*/ 2050550 h 2230658"/>
                <a:gd name="csX9213" fmla="*/ 1815067 w 2109280"/>
                <a:gd name="csY9213" fmla="*/ 2050550 h 2230658"/>
                <a:gd name="csX9214" fmla="*/ 1815067 w 2109280"/>
                <a:gd name="csY9214" fmla="*/ 2054466 h 2230658"/>
                <a:gd name="csX9215" fmla="*/ 1811711 w 2109280"/>
                <a:gd name="csY9215" fmla="*/ 2054466 h 2230658"/>
                <a:gd name="csX9216" fmla="*/ 1811711 w 2109280"/>
                <a:gd name="csY9216" fmla="*/ 2056144 h 2230658"/>
                <a:gd name="csX9217" fmla="*/ 1809473 w 2109280"/>
                <a:gd name="csY9217" fmla="*/ 2056144 h 2230658"/>
                <a:gd name="csX9218" fmla="*/ 1809473 w 2109280"/>
                <a:gd name="csY9218" fmla="*/ 2057822 h 2230658"/>
                <a:gd name="csX9219" fmla="*/ 1807796 w 2109280"/>
                <a:gd name="csY9219" fmla="*/ 2057822 h 2230658"/>
                <a:gd name="csX9220" fmla="*/ 1807796 w 2109280"/>
                <a:gd name="csY9220" fmla="*/ 2059500 h 2230658"/>
                <a:gd name="csX9221" fmla="*/ 1809473 w 2109280"/>
                <a:gd name="csY9221" fmla="*/ 2059500 h 2230658"/>
                <a:gd name="csX9222" fmla="*/ 1809473 w 2109280"/>
                <a:gd name="csY9222" fmla="*/ 2061178 h 2230658"/>
                <a:gd name="csX9223" fmla="*/ 1815067 w 2109280"/>
                <a:gd name="csY9223" fmla="*/ 2061178 h 2230658"/>
                <a:gd name="csX9224" fmla="*/ 1813389 w 2109280"/>
                <a:gd name="csY9224" fmla="*/ 2061178 h 2230658"/>
                <a:gd name="csX9225" fmla="*/ 1815067 w 2109280"/>
                <a:gd name="csY9225" fmla="*/ 2061178 h 2230658"/>
                <a:gd name="csX9226" fmla="*/ 1816745 w 2109280"/>
                <a:gd name="csY9226" fmla="*/ 2059500 h 2230658"/>
                <a:gd name="csX9227" fmla="*/ 1818423 w 2109280"/>
                <a:gd name="csY9227" fmla="*/ 2065093 h 2230658"/>
                <a:gd name="csX9228" fmla="*/ 1816745 w 2109280"/>
                <a:gd name="csY9228" fmla="*/ 2065093 h 2230658"/>
                <a:gd name="csX9229" fmla="*/ 1816745 w 2109280"/>
                <a:gd name="csY9229" fmla="*/ 2071805 h 2230658"/>
                <a:gd name="csX9230" fmla="*/ 1818423 w 2109280"/>
                <a:gd name="csY9230" fmla="*/ 2071805 h 2230658"/>
                <a:gd name="csX9231" fmla="*/ 1816745 w 2109280"/>
                <a:gd name="csY9231" fmla="*/ 2074043 h 2230658"/>
                <a:gd name="csX9232" fmla="*/ 1820660 w 2109280"/>
                <a:gd name="csY9232" fmla="*/ 2074043 h 2230658"/>
                <a:gd name="csX9233" fmla="*/ 1820660 w 2109280"/>
                <a:gd name="csY9233" fmla="*/ 2079077 h 2230658"/>
                <a:gd name="csX9234" fmla="*/ 1822338 w 2109280"/>
                <a:gd name="csY9234" fmla="*/ 2079077 h 2230658"/>
                <a:gd name="csX9235" fmla="*/ 1822338 w 2109280"/>
                <a:gd name="csY9235" fmla="*/ 2080755 h 2230658"/>
                <a:gd name="csX9236" fmla="*/ 1820660 w 2109280"/>
                <a:gd name="csY9236" fmla="*/ 2080755 h 2230658"/>
                <a:gd name="csX9237" fmla="*/ 1820660 w 2109280"/>
                <a:gd name="csY9237" fmla="*/ 2082992 h 2230658"/>
                <a:gd name="csX9238" fmla="*/ 1822338 w 2109280"/>
                <a:gd name="csY9238" fmla="*/ 2082992 h 2230658"/>
                <a:gd name="csX9239" fmla="*/ 1822338 w 2109280"/>
                <a:gd name="csY9239" fmla="*/ 2086348 h 2230658"/>
                <a:gd name="csX9240" fmla="*/ 1824016 w 2109280"/>
                <a:gd name="csY9240" fmla="*/ 2086348 h 2230658"/>
                <a:gd name="csX9241" fmla="*/ 1824016 w 2109280"/>
                <a:gd name="csY9241" fmla="*/ 2084670 h 2230658"/>
                <a:gd name="csX9242" fmla="*/ 1825695 w 2109280"/>
                <a:gd name="csY9242" fmla="*/ 2084670 h 2230658"/>
                <a:gd name="csX9243" fmla="*/ 1825695 w 2109280"/>
                <a:gd name="csY9243" fmla="*/ 2088026 h 2230658"/>
                <a:gd name="csX9244" fmla="*/ 1824016 w 2109280"/>
                <a:gd name="csY9244" fmla="*/ 2088026 h 2230658"/>
                <a:gd name="csX9245" fmla="*/ 1824016 w 2109280"/>
                <a:gd name="csY9245" fmla="*/ 2089704 h 2230658"/>
                <a:gd name="csX9246" fmla="*/ 1832966 w 2109280"/>
                <a:gd name="csY9246" fmla="*/ 2089704 h 2230658"/>
                <a:gd name="csX9247" fmla="*/ 1832966 w 2109280"/>
                <a:gd name="csY9247" fmla="*/ 2091942 h 2230658"/>
                <a:gd name="csX9248" fmla="*/ 1834644 w 2109280"/>
                <a:gd name="csY9248" fmla="*/ 2091942 h 2230658"/>
                <a:gd name="csX9249" fmla="*/ 1834644 w 2109280"/>
                <a:gd name="csY9249" fmla="*/ 2093620 h 2230658"/>
                <a:gd name="csX9250" fmla="*/ 1836322 w 2109280"/>
                <a:gd name="csY9250" fmla="*/ 2093620 h 2230658"/>
                <a:gd name="csX9251" fmla="*/ 1836322 w 2109280"/>
                <a:gd name="csY9251" fmla="*/ 2091942 h 2230658"/>
                <a:gd name="csX9252" fmla="*/ 1841915 w 2109280"/>
                <a:gd name="csY9252" fmla="*/ 2091942 h 2230658"/>
                <a:gd name="csX9253" fmla="*/ 1841915 w 2109280"/>
                <a:gd name="csY9253" fmla="*/ 2093620 h 2230658"/>
                <a:gd name="csX9254" fmla="*/ 1843593 w 2109280"/>
                <a:gd name="csY9254" fmla="*/ 2093620 h 2230658"/>
                <a:gd name="csX9255" fmla="*/ 1843593 w 2109280"/>
                <a:gd name="csY9255" fmla="*/ 2095298 h 2230658"/>
                <a:gd name="csX9256" fmla="*/ 1838000 w 2109280"/>
                <a:gd name="csY9256" fmla="*/ 2095298 h 2230658"/>
                <a:gd name="csX9257" fmla="*/ 1838000 w 2109280"/>
                <a:gd name="csY9257" fmla="*/ 2096976 h 2230658"/>
                <a:gd name="csX9258" fmla="*/ 1838000 w 2109280"/>
                <a:gd name="csY9258" fmla="*/ 2096976 h 2230658"/>
                <a:gd name="csX9259" fmla="*/ 1838000 w 2109280"/>
                <a:gd name="csY9259" fmla="*/ 2098654 h 2230658"/>
                <a:gd name="csX9260" fmla="*/ 1840237 w 2109280"/>
                <a:gd name="csY9260" fmla="*/ 2098654 h 2230658"/>
                <a:gd name="csX9261" fmla="*/ 1840237 w 2109280"/>
                <a:gd name="csY9261" fmla="*/ 2100332 h 2230658"/>
                <a:gd name="csX9262" fmla="*/ 1841915 w 2109280"/>
                <a:gd name="csY9262" fmla="*/ 2100332 h 2230658"/>
                <a:gd name="csX9263" fmla="*/ 1841915 w 2109280"/>
                <a:gd name="csY9263" fmla="*/ 2102569 h 2230658"/>
                <a:gd name="csX9264" fmla="*/ 1850865 w 2109280"/>
                <a:gd name="csY9264" fmla="*/ 2102569 h 2230658"/>
                <a:gd name="csX9265" fmla="*/ 1850865 w 2109280"/>
                <a:gd name="csY9265" fmla="*/ 2104247 h 2230658"/>
                <a:gd name="csX9266" fmla="*/ 1854221 w 2109280"/>
                <a:gd name="csY9266" fmla="*/ 2104247 h 2230658"/>
                <a:gd name="csX9267" fmla="*/ 1854221 w 2109280"/>
                <a:gd name="csY9267" fmla="*/ 2105925 h 2230658"/>
                <a:gd name="csX9268" fmla="*/ 1852543 w 2109280"/>
                <a:gd name="csY9268" fmla="*/ 2105925 h 2230658"/>
                <a:gd name="csX9269" fmla="*/ 1852543 w 2109280"/>
                <a:gd name="csY9269" fmla="*/ 2107603 h 2230658"/>
                <a:gd name="csX9270" fmla="*/ 1855899 w 2109280"/>
                <a:gd name="csY9270" fmla="*/ 2107603 h 2230658"/>
                <a:gd name="csX9271" fmla="*/ 1854221 w 2109280"/>
                <a:gd name="csY9271" fmla="*/ 2107603 h 2230658"/>
                <a:gd name="csX9272" fmla="*/ 1858136 w 2109280"/>
                <a:gd name="csY9272" fmla="*/ 2107603 h 2230658"/>
                <a:gd name="csX9273" fmla="*/ 1858136 w 2109280"/>
                <a:gd name="csY9273" fmla="*/ 2105925 h 2230658"/>
                <a:gd name="csX9274" fmla="*/ 1859814 w 2109280"/>
                <a:gd name="csY9274" fmla="*/ 2105925 h 2230658"/>
                <a:gd name="csX9275" fmla="*/ 1859814 w 2109280"/>
                <a:gd name="csY9275" fmla="*/ 2104247 h 2230658"/>
                <a:gd name="csX9276" fmla="*/ 1863170 w 2109280"/>
                <a:gd name="csY9276" fmla="*/ 2104247 h 2230658"/>
                <a:gd name="csX9277" fmla="*/ 1863170 w 2109280"/>
                <a:gd name="csY9277" fmla="*/ 2105925 h 2230658"/>
                <a:gd name="csX9278" fmla="*/ 1868764 w 2109280"/>
                <a:gd name="csY9278" fmla="*/ 2105925 h 2230658"/>
                <a:gd name="csX9279" fmla="*/ 1868764 w 2109280"/>
                <a:gd name="csY9279" fmla="*/ 2107603 h 2230658"/>
                <a:gd name="csX9280" fmla="*/ 1868764 w 2109280"/>
                <a:gd name="csY9280" fmla="*/ 2107603 h 2230658"/>
                <a:gd name="csX9281" fmla="*/ 1868764 w 2109280"/>
                <a:gd name="csY9281" fmla="*/ 2109282 h 2230658"/>
                <a:gd name="csX9282" fmla="*/ 1870442 w 2109280"/>
                <a:gd name="csY9282" fmla="*/ 2109282 h 2230658"/>
                <a:gd name="csX9283" fmla="*/ 1868764 w 2109280"/>
                <a:gd name="csY9283" fmla="*/ 2109282 h 2230658"/>
                <a:gd name="csX9284" fmla="*/ 1877713 w 2109280"/>
                <a:gd name="csY9284" fmla="*/ 2109282 h 2230658"/>
                <a:gd name="csX9285" fmla="*/ 1877713 w 2109280"/>
                <a:gd name="csY9285" fmla="*/ 2107603 h 2230658"/>
                <a:gd name="csX9286" fmla="*/ 1881069 w 2109280"/>
                <a:gd name="csY9286" fmla="*/ 2107603 h 2230658"/>
                <a:gd name="csX9287" fmla="*/ 1881069 w 2109280"/>
                <a:gd name="csY9287" fmla="*/ 2105925 h 2230658"/>
                <a:gd name="csX9288" fmla="*/ 1882747 w 2109280"/>
                <a:gd name="csY9288" fmla="*/ 2105925 h 2230658"/>
                <a:gd name="csX9289" fmla="*/ 1882747 w 2109280"/>
                <a:gd name="csY9289" fmla="*/ 2104247 h 2230658"/>
                <a:gd name="csX9290" fmla="*/ 1884426 w 2109280"/>
                <a:gd name="csY9290" fmla="*/ 2104247 h 2230658"/>
                <a:gd name="csX9291" fmla="*/ 1884426 w 2109280"/>
                <a:gd name="csY9291" fmla="*/ 2102569 h 2230658"/>
                <a:gd name="csX9292" fmla="*/ 1886663 w 2109280"/>
                <a:gd name="csY9292" fmla="*/ 2102569 h 2230658"/>
                <a:gd name="csX9293" fmla="*/ 1886663 w 2109280"/>
                <a:gd name="csY9293" fmla="*/ 2104247 h 2230658"/>
                <a:gd name="csX9294" fmla="*/ 1888341 w 2109280"/>
                <a:gd name="csY9294" fmla="*/ 2104247 h 2230658"/>
                <a:gd name="csX9295" fmla="*/ 1888341 w 2109280"/>
                <a:gd name="csY9295" fmla="*/ 2109282 h 2230658"/>
                <a:gd name="csX9296" fmla="*/ 1895053 w 2109280"/>
                <a:gd name="csY9296" fmla="*/ 2109282 h 2230658"/>
                <a:gd name="csX9297" fmla="*/ 1895053 w 2109280"/>
                <a:gd name="csY9297" fmla="*/ 2107603 h 2230658"/>
                <a:gd name="csX9298" fmla="*/ 1902324 w 2109280"/>
                <a:gd name="csY9298" fmla="*/ 2114875 h 2230658"/>
                <a:gd name="csX9299" fmla="*/ 1904003 w 2109280"/>
                <a:gd name="csY9299" fmla="*/ 2114875 h 2230658"/>
                <a:gd name="csX9300" fmla="*/ 1904003 w 2109280"/>
                <a:gd name="csY9300" fmla="*/ 2116553 h 2230658"/>
                <a:gd name="csX9301" fmla="*/ 1902324 w 2109280"/>
                <a:gd name="csY9301" fmla="*/ 2116553 h 2230658"/>
                <a:gd name="csX9302" fmla="*/ 1902324 w 2109280"/>
                <a:gd name="csY9302" fmla="*/ 2118231 h 2230658"/>
                <a:gd name="csX9303" fmla="*/ 1898968 w 2109280"/>
                <a:gd name="csY9303" fmla="*/ 2118231 h 2230658"/>
                <a:gd name="csX9304" fmla="*/ 1898968 w 2109280"/>
                <a:gd name="csY9304" fmla="*/ 2120468 h 2230658"/>
                <a:gd name="csX9305" fmla="*/ 1904003 w 2109280"/>
                <a:gd name="csY9305" fmla="*/ 2120468 h 2230658"/>
                <a:gd name="csX9306" fmla="*/ 1902324 w 2109280"/>
                <a:gd name="csY9306" fmla="*/ 2120468 h 2230658"/>
                <a:gd name="csX9307" fmla="*/ 1909596 w 2109280"/>
                <a:gd name="csY9307" fmla="*/ 2120468 h 2230658"/>
                <a:gd name="csX9308" fmla="*/ 1909596 w 2109280"/>
                <a:gd name="csY9308" fmla="*/ 2122146 h 2230658"/>
                <a:gd name="csX9309" fmla="*/ 1907918 w 2109280"/>
                <a:gd name="csY9309" fmla="*/ 2122146 h 2230658"/>
                <a:gd name="csX9310" fmla="*/ 1909596 w 2109280"/>
                <a:gd name="csY9310" fmla="*/ 2122146 h 2230658"/>
                <a:gd name="csX9311" fmla="*/ 1907918 w 2109280"/>
                <a:gd name="csY9311" fmla="*/ 2122146 h 2230658"/>
                <a:gd name="csX9312" fmla="*/ 1907918 w 2109280"/>
                <a:gd name="csY9312" fmla="*/ 2123824 h 2230658"/>
                <a:gd name="csX9313" fmla="*/ 1900646 w 2109280"/>
                <a:gd name="csY9313" fmla="*/ 2123824 h 2230658"/>
                <a:gd name="csX9314" fmla="*/ 1900646 w 2109280"/>
                <a:gd name="csY9314" fmla="*/ 2125502 h 2230658"/>
                <a:gd name="csX9315" fmla="*/ 1898968 w 2109280"/>
                <a:gd name="csY9315" fmla="*/ 2125502 h 2230658"/>
                <a:gd name="csX9316" fmla="*/ 1898968 w 2109280"/>
                <a:gd name="csY9316" fmla="*/ 2127180 h 2230658"/>
                <a:gd name="csX9317" fmla="*/ 1893375 w 2109280"/>
                <a:gd name="csY9317" fmla="*/ 2127180 h 2230658"/>
                <a:gd name="csX9318" fmla="*/ 1893375 w 2109280"/>
                <a:gd name="csY9318" fmla="*/ 2128859 h 2230658"/>
                <a:gd name="csX9319" fmla="*/ 1890019 w 2109280"/>
                <a:gd name="csY9319" fmla="*/ 2128859 h 2230658"/>
                <a:gd name="csX9320" fmla="*/ 1890019 w 2109280"/>
                <a:gd name="csY9320" fmla="*/ 2131096 h 2230658"/>
                <a:gd name="csX9321" fmla="*/ 1884426 w 2109280"/>
                <a:gd name="csY9321" fmla="*/ 2131096 h 2230658"/>
                <a:gd name="csX9322" fmla="*/ 1884426 w 2109280"/>
                <a:gd name="csY9322" fmla="*/ 2132774 h 2230658"/>
                <a:gd name="csX9323" fmla="*/ 1879391 w 2109280"/>
                <a:gd name="csY9323" fmla="*/ 2132774 h 2230658"/>
                <a:gd name="csX9324" fmla="*/ 1879391 w 2109280"/>
                <a:gd name="csY9324" fmla="*/ 2136130 h 2230658"/>
                <a:gd name="csX9325" fmla="*/ 1873798 w 2109280"/>
                <a:gd name="csY9325" fmla="*/ 2136130 h 2230658"/>
                <a:gd name="csX9326" fmla="*/ 1873798 w 2109280"/>
                <a:gd name="csY9326" fmla="*/ 2137808 h 2230658"/>
                <a:gd name="csX9327" fmla="*/ 1870442 w 2109280"/>
                <a:gd name="csY9327" fmla="*/ 2137808 h 2230658"/>
                <a:gd name="csX9328" fmla="*/ 1870442 w 2109280"/>
                <a:gd name="csY9328" fmla="*/ 2140045 h 2230658"/>
                <a:gd name="csX9329" fmla="*/ 1866526 w 2109280"/>
                <a:gd name="csY9329" fmla="*/ 2140045 h 2230658"/>
                <a:gd name="csX9330" fmla="*/ 1866526 w 2109280"/>
                <a:gd name="csY9330" fmla="*/ 2141723 h 2230658"/>
                <a:gd name="csX9331" fmla="*/ 1861492 w 2109280"/>
                <a:gd name="csY9331" fmla="*/ 2141723 h 2230658"/>
                <a:gd name="csX9332" fmla="*/ 1861492 w 2109280"/>
                <a:gd name="csY9332" fmla="*/ 2143401 h 2230658"/>
                <a:gd name="csX9333" fmla="*/ 1859814 w 2109280"/>
                <a:gd name="csY9333" fmla="*/ 2143401 h 2230658"/>
                <a:gd name="csX9334" fmla="*/ 1859814 w 2109280"/>
                <a:gd name="csY9334" fmla="*/ 2141723 h 2230658"/>
                <a:gd name="csX9335" fmla="*/ 1858136 w 2109280"/>
                <a:gd name="csY9335" fmla="*/ 2141723 h 2230658"/>
                <a:gd name="csX9336" fmla="*/ 1858136 w 2109280"/>
                <a:gd name="csY9336" fmla="*/ 2143401 h 2230658"/>
                <a:gd name="csX9337" fmla="*/ 1850865 w 2109280"/>
                <a:gd name="csY9337" fmla="*/ 2143401 h 2230658"/>
                <a:gd name="csX9338" fmla="*/ 1850865 w 2109280"/>
                <a:gd name="csY9338" fmla="*/ 2145079 h 2230658"/>
                <a:gd name="csX9339" fmla="*/ 1849187 w 2109280"/>
                <a:gd name="csY9339" fmla="*/ 2145079 h 2230658"/>
                <a:gd name="csX9340" fmla="*/ 1849187 w 2109280"/>
                <a:gd name="csY9340" fmla="*/ 2148995 h 2230658"/>
                <a:gd name="csX9341" fmla="*/ 1846949 w 2109280"/>
                <a:gd name="csY9341" fmla="*/ 2148995 h 2230658"/>
                <a:gd name="csX9342" fmla="*/ 1846949 w 2109280"/>
                <a:gd name="csY9342" fmla="*/ 2150673 h 2230658"/>
                <a:gd name="csX9343" fmla="*/ 1843593 w 2109280"/>
                <a:gd name="csY9343" fmla="*/ 2150673 h 2230658"/>
                <a:gd name="csX9344" fmla="*/ 1840237 w 2109280"/>
                <a:gd name="csY9344" fmla="*/ 2148995 h 2230658"/>
                <a:gd name="csX9345" fmla="*/ 1840237 w 2109280"/>
                <a:gd name="csY9345" fmla="*/ 2143401 h 2230658"/>
                <a:gd name="csX9346" fmla="*/ 1836322 w 2109280"/>
                <a:gd name="csY9346" fmla="*/ 2143401 h 2230658"/>
                <a:gd name="csX9347" fmla="*/ 1836322 w 2109280"/>
                <a:gd name="csY9347" fmla="*/ 2146757 h 2230658"/>
                <a:gd name="csX9348" fmla="*/ 1838000 w 2109280"/>
                <a:gd name="csY9348" fmla="*/ 2146757 h 2230658"/>
                <a:gd name="csX9349" fmla="*/ 1838000 w 2109280"/>
                <a:gd name="csY9349" fmla="*/ 2148995 h 2230658"/>
                <a:gd name="csX9350" fmla="*/ 1834644 w 2109280"/>
                <a:gd name="csY9350" fmla="*/ 2148995 h 2230658"/>
                <a:gd name="csX9351" fmla="*/ 1834644 w 2109280"/>
                <a:gd name="csY9351" fmla="*/ 2145079 h 2230658"/>
                <a:gd name="csX9352" fmla="*/ 1832966 w 2109280"/>
                <a:gd name="csY9352" fmla="*/ 2145079 h 2230658"/>
                <a:gd name="csX9353" fmla="*/ 1832966 w 2109280"/>
                <a:gd name="csY9353" fmla="*/ 2146757 h 2230658"/>
                <a:gd name="csX9354" fmla="*/ 1831288 w 2109280"/>
                <a:gd name="csY9354" fmla="*/ 2146757 h 2230658"/>
                <a:gd name="csX9355" fmla="*/ 1831288 w 2109280"/>
                <a:gd name="csY9355" fmla="*/ 2150673 h 2230658"/>
                <a:gd name="csX9356" fmla="*/ 1831288 w 2109280"/>
                <a:gd name="csY9356" fmla="*/ 2150673 h 2230658"/>
                <a:gd name="csX9357" fmla="*/ 1831288 w 2109280"/>
                <a:gd name="csY9357" fmla="*/ 2152351 h 2230658"/>
                <a:gd name="csX9358" fmla="*/ 1832966 w 2109280"/>
                <a:gd name="csY9358" fmla="*/ 2152351 h 2230658"/>
                <a:gd name="csX9359" fmla="*/ 1832966 w 2109280"/>
                <a:gd name="csY9359" fmla="*/ 2154029 h 2230658"/>
                <a:gd name="csX9360" fmla="*/ 1831288 w 2109280"/>
                <a:gd name="csY9360" fmla="*/ 2154029 h 2230658"/>
                <a:gd name="csX9361" fmla="*/ 1831288 w 2109280"/>
                <a:gd name="csY9361" fmla="*/ 2155707 h 2230658"/>
                <a:gd name="csX9362" fmla="*/ 1829610 w 2109280"/>
                <a:gd name="csY9362" fmla="*/ 2155707 h 2230658"/>
                <a:gd name="csX9363" fmla="*/ 1831288 w 2109280"/>
                <a:gd name="csY9363" fmla="*/ 2155707 h 2230658"/>
                <a:gd name="csX9364" fmla="*/ 1827372 w 2109280"/>
                <a:gd name="csY9364" fmla="*/ 2155707 h 2230658"/>
                <a:gd name="csX9365" fmla="*/ 1827372 w 2109280"/>
                <a:gd name="csY9365" fmla="*/ 2159622 h 2230658"/>
                <a:gd name="csX9366" fmla="*/ 1825695 w 2109280"/>
                <a:gd name="csY9366" fmla="*/ 2159622 h 2230658"/>
                <a:gd name="csX9367" fmla="*/ 1825695 w 2109280"/>
                <a:gd name="csY9367" fmla="*/ 2161300 h 2230658"/>
                <a:gd name="csX9368" fmla="*/ 1824016 w 2109280"/>
                <a:gd name="csY9368" fmla="*/ 2161300 h 2230658"/>
                <a:gd name="csX9369" fmla="*/ 1824016 w 2109280"/>
                <a:gd name="csY9369" fmla="*/ 2162978 h 2230658"/>
                <a:gd name="csX9370" fmla="*/ 1822338 w 2109280"/>
                <a:gd name="csY9370" fmla="*/ 2162978 h 2230658"/>
                <a:gd name="csX9371" fmla="*/ 1822338 w 2109280"/>
                <a:gd name="csY9371" fmla="*/ 2166334 h 2230658"/>
                <a:gd name="csX9372" fmla="*/ 1816745 w 2109280"/>
                <a:gd name="csY9372" fmla="*/ 2166334 h 2230658"/>
                <a:gd name="csX9373" fmla="*/ 1816745 w 2109280"/>
                <a:gd name="csY9373" fmla="*/ 2170250 h 2230658"/>
                <a:gd name="csX9374" fmla="*/ 1816745 w 2109280"/>
                <a:gd name="csY9374" fmla="*/ 2168572 h 2230658"/>
                <a:gd name="csX9375" fmla="*/ 1815067 w 2109280"/>
                <a:gd name="csY9375" fmla="*/ 2173606 h 2230658"/>
                <a:gd name="csX9376" fmla="*/ 1811711 w 2109280"/>
                <a:gd name="csY9376" fmla="*/ 2173606 h 2230658"/>
                <a:gd name="csX9377" fmla="*/ 1811711 w 2109280"/>
                <a:gd name="csY9377" fmla="*/ 2175284 h 2230658"/>
                <a:gd name="csX9378" fmla="*/ 1809473 w 2109280"/>
                <a:gd name="csY9378" fmla="*/ 2175284 h 2230658"/>
                <a:gd name="csX9379" fmla="*/ 1809473 w 2109280"/>
                <a:gd name="csY9379" fmla="*/ 2173606 h 2230658"/>
                <a:gd name="csX9380" fmla="*/ 1807796 w 2109280"/>
                <a:gd name="csY9380" fmla="*/ 2173606 h 2230658"/>
                <a:gd name="csX9381" fmla="*/ 1807796 w 2109280"/>
                <a:gd name="csY9381" fmla="*/ 2175284 h 2230658"/>
                <a:gd name="csX9382" fmla="*/ 1806118 w 2109280"/>
                <a:gd name="csY9382" fmla="*/ 2175284 h 2230658"/>
                <a:gd name="csX9383" fmla="*/ 1806118 w 2109280"/>
                <a:gd name="csY9383" fmla="*/ 2177521 h 2230658"/>
                <a:gd name="csX9384" fmla="*/ 1804439 w 2109280"/>
                <a:gd name="csY9384" fmla="*/ 2177521 h 2230658"/>
                <a:gd name="csX9385" fmla="*/ 1804439 w 2109280"/>
                <a:gd name="csY9385" fmla="*/ 2179199 h 2230658"/>
                <a:gd name="csX9386" fmla="*/ 1802761 w 2109280"/>
                <a:gd name="csY9386" fmla="*/ 2179199 h 2230658"/>
                <a:gd name="csX9387" fmla="*/ 1802761 w 2109280"/>
                <a:gd name="csY9387" fmla="*/ 2180877 h 2230658"/>
                <a:gd name="csX9388" fmla="*/ 1801083 w 2109280"/>
                <a:gd name="csY9388" fmla="*/ 2180877 h 2230658"/>
                <a:gd name="csX9389" fmla="*/ 1801083 w 2109280"/>
                <a:gd name="csY9389" fmla="*/ 2179199 h 2230658"/>
                <a:gd name="csX9390" fmla="*/ 1798846 w 2109280"/>
                <a:gd name="csY9390" fmla="*/ 2179199 h 2230658"/>
                <a:gd name="csX9391" fmla="*/ 1798846 w 2109280"/>
                <a:gd name="csY9391" fmla="*/ 2180877 h 2230658"/>
                <a:gd name="csX9392" fmla="*/ 1797168 w 2109280"/>
                <a:gd name="csY9392" fmla="*/ 2180877 h 2230658"/>
                <a:gd name="csX9393" fmla="*/ 1797168 w 2109280"/>
                <a:gd name="csY9393" fmla="*/ 2179199 h 2230658"/>
                <a:gd name="csX9394" fmla="*/ 1795490 w 2109280"/>
                <a:gd name="csY9394" fmla="*/ 2179199 h 2230658"/>
                <a:gd name="csX9395" fmla="*/ 1795490 w 2109280"/>
                <a:gd name="csY9395" fmla="*/ 2175284 h 2230658"/>
                <a:gd name="csX9396" fmla="*/ 1793812 w 2109280"/>
                <a:gd name="csY9396" fmla="*/ 2173606 h 2230658"/>
                <a:gd name="csX9397" fmla="*/ 1786541 w 2109280"/>
                <a:gd name="csY9397" fmla="*/ 2173606 h 2230658"/>
                <a:gd name="csX9398" fmla="*/ 1786541 w 2109280"/>
                <a:gd name="csY9398" fmla="*/ 2162978 h 2230658"/>
                <a:gd name="csX9399" fmla="*/ 1784862 w 2109280"/>
                <a:gd name="csY9399" fmla="*/ 2162978 h 2230658"/>
                <a:gd name="csX9400" fmla="*/ 1784862 w 2109280"/>
                <a:gd name="csY9400" fmla="*/ 2161300 h 2230658"/>
                <a:gd name="csX9401" fmla="*/ 1786541 w 2109280"/>
                <a:gd name="csY9401" fmla="*/ 2159622 h 2230658"/>
                <a:gd name="csX9402" fmla="*/ 1786541 w 2109280"/>
                <a:gd name="csY9402" fmla="*/ 2154029 h 2230658"/>
                <a:gd name="csX9403" fmla="*/ 1788219 w 2109280"/>
                <a:gd name="csY9403" fmla="*/ 2154029 h 2230658"/>
                <a:gd name="csX9404" fmla="*/ 1788219 w 2109280"/>
                <a:gd name="csY9404" fmla="*/ 2152351 h 2230658"/>
                <a:gd name="csX9405" fmla="*/ 1789896 w 2109280"/>
                <a:gd name="csY9405" fmla="*/ 2152351 h 2230658"/>
                <a:gd name="csX9406" fmla="*/ 1789896 w 2109280"/>
                <a:gd name="csY9406" fmla="*/ 2146757 h 2230658"/>
                <a:gd name="csX9407" fmla="*/ 1789896 w 2109280"/>
                <a:gd name="csY9407" fmla="*/ 2148995 h 2230658"/>
                <a:gd name="csX9408" fmla="*/ 1789896 w 2109280"/>
                <a:gd name="csY9408" fmla="*/ 2145079 h 2230658"/>
                <a:gd name="csX9409" fmla="*/ 1792134 w 2109280"/>
                <a:gd name="csY9409" fmla="*/ 2145079 h 2230658"/>
                <a:gd name="csX9410" fmla="*/ 1792134 w 2109280"/>
                <a:gd name="csY9410" fmla="*/ 2143401 h 2230658"/>
                <a:gd name="csX9411" fmla="*/ 1795490 w 2109280"/>
                <a:gd name="csY9411" fmla="*/ 2143401 h 2230658"/>
                <a:gd name="csX9412" fmla="*/ 1795490 w 2109280"/>
                <a:gd name="csY9412" fmla="*/ 2141723 h 2230658"/>
                <a:gd name="csX9413" fmla="*/ 1797168 w 2109280"/>
                <a:gd name="csY9413" fmla="*/ 2141723 h 2230658"/>
                <a:gd name="csX9414" fmla="*/ 1797168 w 2109280"/>
                <a:gd name="csY9414" fmla="*/ 2140045 h 2230658"/>
                <a:gd name="csX9415" fmla="*/ 1798846 w 2109280"/>
                <a:gd name="csY9415" fmla="*/ 2140045 h 2230658"/>
                <a:gd name="csX9416" fmla="*/ 1798846 w 2109280"/>
                <a:gd name="csY9416" fmla="*/ 2137808 h 2230658"/>
                <a:gd name="csX9417" fmla="*/ 1802761 w 2109280"/>
                <a:gd name="csY9417" fmla="*/ 2137808 h 2230658"/>
                <a:gd name="csX9418" fmla="*/ 1802761 w 2109280"/>
                <a:gd name="csY9418" fmla="*/ 2136130 h 2230658"/>
                <a:gd name="csX9419" fmla="*/ 1804439 w 2109280"/>
                <a:gd name="csY9419" fmla="*/ 2136130 h 2230658"/>
                <a:gd name="csX9420" fmla="*/ 1806118 w 2109280"/>
                <a:gd name="csY9420" fmla="*/ 2134452 h 2230658"/>
                <a:gd name="csX9421" fmla="*/ 1807796 w 2109280"/>
                <a:gd name="csY9421" fmla="*/ 2134452 h 2230658"/>
                <a:gd name="csX9422" fmla="*/ 1807796 w 2109280"/>
                <a:gd name="csY9422" fmla="*/ 2132774 h 2230658"/>
                <a:gd name="csX9423" fmla="*/ 1809473 w 2109280"/>
                <a:gd name="csY9423" fmla="*/ 2132774 h 2230658"/>
                <a:gd name="csX9424" fmla="*/ 1809473 w 2109280"/>
                <a:gd name="csY9424" fmla="*/ 2131096 h 2230658"/>
                <a:gd name="csX9425" fmla="*/ 1813389 w 2109280"/>
                <a:gd name="csY9425" fmla="*/ 2131096 h 2230658"/>
                <a:gd name="csX9426" fmla="*/ 1813389 w 2109280"/>
                <a:gd name="csY9426" fmla="*/ 2128859 h 2230658"/>
                <a:gd name="csX9427" fmla="*/ 1815067 w 2109280"/>
                <a:gd name="csY9427" fmla="*/ 2128859 h 2230658"/>
                <a:gd name="csX9428" fmla="*/ 1815067 w 2109280"/>
                <a:gd name="csY9428" fmla="*/ 2127180 h 2230658"/>
                <a:gd name="csX9429" fmla="*/ 1820660 w 2109280"/>
                <a:gd name="csY9429" fmla="*/ 2125502 h 2230658"/>
                <a:gd name="csX9430" fmla="*/ 1825695 w 2109280"/>
                <a:gd name="csY9430" fmla="*/ 2125502 h 2230658"/>
                <a:gd name="csX9431" fmla="*/ 1825695 w 2109280"/>
                <a:gd name="csY9431" fmla="*/ 2123824 h 2230658"/>
                <a:gd name="csX9432" fmla="*/ 1827372 w 2109280"/>
                <a:gd name="csY9432" fmla="*/ 2123824 h 2230658"/>
                <a:gd name="csX9433" fmla="*/ 1827372 w 2109280"/>
                <a:gd name="csY9433" fmla="*/ 2122146 h 2230658"/>
                <a:gd name="csX9434" fmla="*/ 1829610 w 2109280"/>
                <a:gd name="csY9434" fmla="*/ 2122146 h 2230658"/>
                <a:gd name="csX9435" fmla="*/ 1829610 w 2109280"/>
                <a:gd name="csY9435" fmla="*/ 2127180 h 2230658"/>
                <a:gd name="csX9436" fmla="*/ 1832966 w 2109280"/>
                <a:gd name="csY9436" fmla="*/ 2127180 h 2230658"/>
                <a:gd name="csX9437" fmla="*/ 1832966 w 2109280"/>
                <a:gd name="csY9437" fmla="*/ 2125502 h 2230658"/>
                <a:gd name="csX9438" fmla="*/ 1836322 w 2109280"/>
                <a:gd name="csY9438" fmla="*/ 2125502 h 2230658"/>
                <a:gd name="csX9439" fmla="*/ 1836322 w 2109280"/>
                <a:gd name="csY9439" fmla="*/ 2123824 h 2230658"/>
                <a:gd name="csX9440" fmla="*/ 1838000 w 2109280"/>
                <a:gd name="csY9440" fmla="*/ 2123824 h 2230658"/>
                <a:gd name="csX9441" fmla="*/ 1838000 w 2109280"/>
                <a:gd name="csY9441" fmla="*/ 2122146 h 2230658"/>
                <a:gd name="csX9442" fmla="*/ 1843593 w 2109280"/>
                <a:gd name="csY9442" fmla="*/ 2122146 h 2230658"/>
                <a:gd name="csX9443" fmla="*/ 1843593 w 2109280"/>
                <a:gd name="csY9443" fmla="*/ 2120468 h 2230658"/>
                <a:gd name="csX9444" fmla="*/ 1845272 w 2109280"/>
                <a:gd name="csY9444" fmla="*/ 2120468 h 2230658"/>
                <a:gd name="csX9445" fmla="*/ 1846949 w 2109280"/>
                <a:gd name="csY9445" fmla="*/ 2122146 h 2230658"/>
                <a:gd name="csX9446" fmla="*/ 1849187 w 2109280"/>
                <a:gd name="csY9446" fmla="*/ 2122146 h 2230658"/>
                <a:gd name="csX9447" fmla="*/ 1849187 w 2109280"/>
                <a:gd name="csY9447" fmla="*/ 2120468 h 2230658"/>
                <a:gd name="csX9448" fmla="*/ 1849187 w 2109280"/>
                <a:gd name="csY9448" fmla="*/ 2120468 h 2230658"/>
                <a:gd name="csX9449" fmla="*/ 1849187 w 2109280"/>
                <a:gd name="csY9449" fmla="*/ 2118231 h 2230658"/>
                <a:gd name="csX9450" fmla="*/ 1822338 w 2109280"/>
                <a:gd name="csY9450" fmla="*/ 2118231 h 2230658"/>
                <a:gd name="csX9451" fmla="*/ 1822338 w 2109280"/>
                <a:gd name="csY9451" fmla="*/ 2120468 h 2230658"/>
                <a:gd name="csX9452" fmla="*/ 1815067 w 2109280"/>
                <a:gd name="csY9452" fmla="*/ 2120468 h 2230658"/>
                <a:gd name="csX9453" fmla="*/ 1815067 w 2109280"/>
                <a:gd name="csY9453" fmla="*/ 2118231 h 2230658"/>
                <a:gd name="csX9454" fmla="*/ 1816745 w 2109280"/>
                <a:gd name="csY9454" fmla="*/ 2118231 h 2230658"/>
                <a:gd name="csX9455" fmla="*/ 1816745 w 2109280"/>
                <a:gd name="csY9455" fmla="*/ 2116553 h 2230658"/>
                <a:gd name="csX9456" fmla="*/ 1818423 w 2109280"/>
                <a:gd name="csY9456" fmla="*/ 2114875 h 2230658"/>
                <a:gd name="csX9457" fmla="*/ 1820660 w 2109280"/>
                <a:gd name="csY9457" fmla="*/ 2114875 h 2230658"/>
                <a:gd name="csX9458" fmla="*/ 1820660 w 2109280"/>
                <a:gd name="csY9458" fmla="*/ 2113197 h 2230658"/>
                <a:gd name="csX9459" fmla="*/ 1822338 w 2109280"/>
                <a:gd name="csY9459" fmla="*/ 2113197 h 2230658"/>
                <a:gd name="csX9460" fmla="*/ 1822338 w 2109280"/>
                <a:gd name="csY9460" fmla="*/ 2111519 h 2230658"/>
                <a:gd name="csX9461" fmla="*/ 1824016 w 2109280"/>
                <a:gd name="csY9461" fmla="*/ 2111519 h 2230658"/>
                <a:gd name="csX9462" fmla="*/ 1825695 w 2109280"/>
                <a:gd name="csY9462" fmla="*/ 2109282 h 2230658"/>
                <a:gd name="csX9463" fmla="*/ 1827372 w 2109280"/>
                <a:gd name="csY9463" fmla="*/ 2109282 h 2230658"/>
                <a:gd name="csX9464" fmla="*/ 1827372 w 2109280"/>
                <a:gd name="csY9464" fmla="*/ 2107603 h 2230658"/>
                <a:gd name="csX9465" fmla="*/ 1829610 w 2109280"/>
                <a:gd name="csY9465" fmla="*/ 2105925 h 2230658"/>
                <a:gd name="csX9466" fmla="*/ 1825695 w 2109280"/>
                <a:gd name="csY9466" fmla="*/ 2104247 h 2230658"/>
                <a:gd name="csX9467" fmla="*/ 1825695 w 2109280"/>
                <a:gd name="csY9467" fmla="*/ 2102569 h 2230658"/>
                <a:gd name="csX9468" fmla="*/ 1824016 w 2109280"/>
                <a:gd name="csY9468" fmla="*/ 2102569 h 2230658"/>
                <a:gd name="csX9469" fmla="*/ 1824016 w 2109280"/>
                <a:gd name="csY9469" fmla="*/ 2104247 h 2230658"/>
                <a:gd name="csX9470" fmla="*/ 1822338 w 2109280"/>
                <a:gd name="csY9470" fmla="*/ 2104247 h 2230658"/>
                <a:gd name="csX9471" fmla="*/ 1822338 w 2109280"/>
                <a:gd name="csY9471" fmla="*/ 2107603 h 2230658"/>
                <a:gd name="csX9472" fmla="*/ 1820660 w 2109280"/>
                <a:gd name="csY9472" fmla="*/ 2107603 h 2230658"/>
                <a:gd name="csX9473" fmla="*/ 1820660 w 2109280"/>
                <a:gd name="csY9473" fmla="*/ 2109282 h 2230658"/>
                <a:gd name="csX9474" fmla="*/ 1816745 w 2109280"/>
                <a:gd name="csY9474" fmla="*/ 2109282 h 2230658"/>
                <a:gd name="csX9475" fmla="*/ 1816745 w 2109280"/>
                <a:gd name="csY9475" fmla="*/ 2111519 h 2230658"/>
                <a:gd name="csX9476" fmla="*/ 1815067 w 2109280"/>
                <a:gd name="csY9476" fmla="*/ 2111519 h 2230658"/>
                <a:gd name="csX9477" fmla="*/ 1815067 w 2109280"/>
                <a:gd name="csY9477" fmla="*/ 2113197 h 2230658"/>
                <a:gd name="csX9478" fmla="*/ 1813389 w 2109280"/>
                <a:gd name="csY9478" fmla="*/ 2113197 h 2230658"/>
                <a:gd name="csX9479" fmla="*/ 1813389 w 2109280"/>
                <a:gd name="csY9479" fmla="*/ 2114875 h 2230658"/>
                <a:gd name="csX9480" fmla="*/ 1807796 w 2109280"/>
                <a:gd name="csY9480" fmla="*/ 2114875 h 2230658"/>
                <a:gd name="csX9481" fmla="*/ 1807796 w 2109280"/>
                <a:gd name="csY9481" fmla="*/ 2116553 h 2230658"/>
                <a:gd name="csX9482" fmla="*/ 1806118 w 2109280"/>
                <a:gd name="csY9482" fmla="*/ 2116553 h 2230658"/>
                <a:gd name="csX9483" fmla="*/ 1804439 w 2109280"/>
                <a:gd name="csY9483" fmla="*/ 2118231 h 2230658"/>
                <a:gd name="csX9484" fmla="*/ 1802761 w 2109280"/>
                <a:gd name="csY9484" fmla="*/ 2118231 h 2230658"/>
                <a:gd name="csX9485" fmla="*/ 1802761 w 2109280"/>
                <a:gd name="csY9485" fmla="*/ 2120468 h 2230658"/>
                <a:gd name="csX9486" fmla="*/ 1801083 w 2109280"/>
                <a:gd name="csY9486" fmla="*/ 2120468 h 2230658"/>
                <a:gd name="csX9487" fmla="*/ 1801083 w 2109280"/>
                <a:gd name="csY9487" fmla="*/ 2122146 h 2230658"/>
                <a:gd name="csX9488" fmla="*/ 1797168 w 2109280"/>
                <a:gd name="csY9488" fmla="*/ 2122146 h 2230658"/>
                <a:gd name="csX9489" fmla="*/ 1797168 w 2109280"/>
                <a:gd name="csY9489" fmla="*/ 2123824 h 2230658"/>
                <a:gd name="csX9490" fmla="*/ 1795490 w 2109280"/>
                <a:gd name="csY9490" fmla="*/ 2123824 h 2230658"/>
                <a:gd name="csX9491" fmla="*/ 1795490 w 2109280"/>
                <a:gd name="csY9491" fmla="*/ 2122146 h 2230658"/>
                <a:gd name="csX9492" fmla="*/ 1795490 w 2109280"/>
                <a:gd name="csY9492" fmla="*/ 2123824 h 2230658"/>
                <a:gd name="csX9493" fmla="*/ 1793812 w 2109280"/>
                <a:gd name="csY9493" fmla="*/ 2123824 h 2230658"/>
                <a:gd name="csX9494" fmla="*/ 1793812 w 2109280"/>
                <a:gd name="csY9494" fmla="*/ 2125502 h 2230658"/>
                <a:gd name="csX9495" fmla="*/ 1789896 w 2109280"/>
                <a:gd name="csY9495" fmla="*/ 2125502 h 2230658"/>
                <a:gd name="csX9496" fmla="*/ 1789896 w 2109280"/>
                <a:gd name="csY9496" fmla="*/ 2122146 h 2230658"/>
                <a:gd name="csX9497" fmla="*/ 1788219 w 2109280"/>
                <a:gd name="csY9497" fmla="*/ 2122146 h 2230658"/>
                <a:gd name="csX9498" fmla="*/ 1786541 w 2109280"/>
                <a:gd name="csY9498" fmla="*/ 2125502 h 2230658"/>
                <a:gd name="csX9499" fmla="*/ 1784862 w 2109280"/>
                <a:gd name="csY9499" fmla="*/ 2127180 h 2230658"/>
                <a:gd name="csX9500" fmla="*/ 1775913 w 2109280"/>
                <a:gd name="csY9500" fmla="*/ 2127180 h 2230658"/>
                <a:gd name="csX9501" fmla="*/ 1775913 w 2109280"/>
                <a:gd name="csY9501" fmla="*/ 2128859 h 2230658"/>
                <a:gd name="csX9502" fmla="*/ 1774235 w 2109280"/>
                <a:gd name="csY9502" fmla="*/ 2128859 h 2230658"/>
                <a:gd name="csX9503" fmla="*/ 1774235 w 2109280"/>
                <a:gd name="csY9503" fmla="*/ 2131096 h 2230658"/>
                <a:gd name="csX9504" fmla="*/ 1768642 w 2109280"/>
                <a:gd name="csY9504" fmla="*/ 2131096 h 2230658"/>
                <a:gd name="csX9505" fmla="*/ 1768642 w 2109280"/>
                <a:gd name="csY9505" fmla="*/ 2128859 h 2230658"/>
                <a:gd name="csX9506" fmla="*/ 1768642 w 2109280"/>
                <a:gd name="csY9506" fmla="*/ 2131096 h 2230658"/>
                <a:gd name="csX9507" fmla="*/ 1768642 w 2109280"/>
                <a:gd name="csY9507" fmla="*/ 2127180 h 2230658"/>
                <a:gd name="csX9508" fmla="*/ 1766964 w 2109280"/>
                <a:gd name="csY9508" fmla="*/ 2127180 h 2230658"/>
                <a:gd name="csX9509" fmla="*/ 1765285 w 2109280"/>
                <a:gd name="csY9509" fmla="*/ 2125502 h 2230658"/>
                <a:gd name="csX9510" fmla="*/ 1765285 w 2109280"/>
                <a:gd name="csY9510" fmla="*/ 2127180 h 2230658"/>
                <a:gd name="csX9511" fmla="*/ 1763607 w 2109280"/>
                <a:gd name="csY9511" fmla="*/ 2127180 h 2230658"/>
                <a:gd name="csX9512" fmla="*/ 1763607 w 2109280"/>
                <a:gd name="csY9512" fmla="*/ 2125502 h 2230658"/>
                <a:gd name="csX9513" fmla="*/ 1759692 w 2109280"/>
                <a:gd name="csY9513" fmla="*/ 2125502 h 2230658"/>
                <a:gd name="csX9514" fmla="*/ 1759692 w 2109280"/>
                <a:gd name="csY9514" fmla="*/ 2127180 h 2230658"/>
                <a:gd name="csX9515" fmla="*/ 1756336 w 2109280"/>
                <a:gd name="csY9515" fmla="*/ 2127180 h 2230658"/>
                <a:gd name="csX9516" fmla="*/ 1756336 w 2109280"/>
                <a:gd name="csY9516" fmla="*/ 2123824 h 2230658"/>
                <a:gd name="csX9517" fmla="*/ 1754658 w 2109280"/>
                <a:gd name="csY9517" fmla="*/ 2123824 h 2230658"/>
                <a:gd name="csX9518" fmla="*/ 1754658 w 2109280"/>
                <a:gd name="csY9518" fmla="*/ 2122146 h 2230658"/>
                <a:gd name="csX9519" fmla="*/ 1756336 w 2109280"/>
                <a:gd name="csY9519" fmla="*/ 2122146 h 2230658"/>
                <a:gd name="csX9520" fmla="*/ 1756336 w 2109280"/>
                <a:gd name="csY9520" fmla="*/ 2118231 h 2230658"/>
                <a:gd name="csX9521" fmla="*/ 1754658 w 2109280"/>
                <a:gd name="csY9521" fmla="*/ 2118231 h 2230658"/>
                <a:gd name="csX9522" fmla="*/ 1754658 w 2109280"/>
                <a:gd name="csY9522" fmla="*/ 2114875 h 2230658"/>
                <a:gd name="csX9523" fmla="*/ 1756336 w 2109280"/>
                <a:gd name="csY9523" fmla="*/ 2114875 h 2230658"/>
                <a:gd name="csX9524" fmla="*/ 1756336 w 2109280"/>
                <a:gd name="csY9524" fmla="*/ 2111519 h 2230658"/>
                <a:gd name="csX9525" fmla="*/ 1750742 w 2109280"/>
                <a:gd name="csY9525" fmla="*/ 2111519 h 2230658"/>
                <a:gd name="csX9526" fmla="*/ 1750742 w 2109280"/>
                <a:gd name="csY9526" fmla="*/ 2109282 h 2230658"/>
                <a:gd name="csX9527" fmla="*/ 1747387 w 2109280"/>
                <a:gd name="csY9527" fmla="*/ 2109282 h 2230658"/>
                <a:gd name="csX9528" fmla="*/ 1745708 w 2109280"/>
                <a:gd name="csY9528" fmla="*/ 2107603 h 2230658"/>
                <a:gd name="csX9529" fmla="*/ 1747387 w 2109280"/>
                <a:gd name="csY9529" fmla="*/ 2107603 h 2230658"/>
                <a:gd name="csX9530" fmla="*/ 1745708 w 2109280"/>
                <a:gd name="csY9530" fmla="*/ 2107603 h 2230658"/>
                <a:gd name="csX9531" fmla="*/ 1747387 w 2109280"/>
                <a:gd name="csY9531" fmla="*/ 2107603 h 2230658"/>
                <a:gd name="csX9532" fmla="*/ 1747387 w 2109280"/>
                <a:gd name="csY9532" fmla="*/ 2061178 h 2230658"/>
                <a:gd name="csX9533" fmla="*/ 1745708 w 2109280"/>
                <a:gd name="csY9533" fmla="*/ 2061178 h 2230658"/>
                <a:gd name="csX9534" fmla="*/ 1745708 w 2109280"/>
                <a:gd name="csY9534" fmla="*/ 2059500 h 2230658"/>
                <a:gd name="csX9535" fmla="*/ 1744030 w 2109280"/>
                <a:gd name="csY9535" fmla="*/ 2059500 h 2230658"/>
                <a:gd name="csX9536" fmla="*/ 1744030 w 2109280"/>
                <a:gd name="csY9536" fmla="*/ 2056144 h 2230658"/>
                <a:gd name="csX9537" fmla="*/ 1741793 w 2109280"/>
                <a:gd name="csY9537" fmla="*/ 2056144 h 2230658"/>
                <a:gd name="csX9538" fmla="*/ 1741793 w 2109280"/>
                <a:gd name="csY9538" fmla="*/ 2054466 h 2230658"/>
                <a:gd name="csX9539" fmla="*/ 1738437 w 2109280"/>
                <a:gd name="csY9539" fmla="*/ 2054466 h 2230658"/>
                <a:gd name="csX9540" fmla="*/ 1738437 w 2109280"/>
                <a:gd name="csY9540" fmla="*/ 2050550 h 2230658"/>
                <a:gd name="csX9541" fmla="*/ 1732843 w 2109280"/>
                <a:gd name="csY9541" fmla="*/ 2050550 h 2230658"/>
                <a:gd name="csX9542" fmla="*/ 1732843 w 2109280"/>
                <a:gd name="csY9542" fmla="*/ 2054466 h 2230658"/>
                <a:gd name="csX9543" fmla="*/ 1731165 w 2109280"/>
                <a:gd name="csY9543" fmla="*/ 2054466 h 2230658"/>
                <a:gd name="csX9544" fmla="*/ 1731165 w 2109280"/>
                <a:gd name="csY9544" fmla="*/ 2052228 h 2230658"/>
                <a:gd name="csX9545" fmla="*/ 1729488 w 2109280"/>
                <a:gd name="csY9545" fmla="*/ 2052228 h 2230658"/>
                <a:gd name="csX9546" fmla="*/ 1729488 w 2109280"/>
                <a:gd name="csY9546" fmla="*/ 2054466 h 2230658"/>
                <a:gd name="csX9547" fmla="*/ 1723894 w 2109280"/>
                <a:gd name="csY9547" fmla="*/ 2054466 h 2230658"/>
                <a:gd name="csX9548" fmla="*/ 1723894 w 2109280"/>
                <a:gd name="csY9548" fmla="*/ 2056144 h 2230658"/>
                <a:gd name="csX9549" fmla="*/ 1718860 w 2109280"/>
                <a:gd name="csY9549" fmla="*/ 2056144 h 2230658"/>
                <a:gd name="csX9550" fmla="*/ 1718860 w 2109280"/>
                <a:gd name="csY9550" fmla="*/ 2054466 h 2230658"/>
                <a:gd name="csX9551" fmla="*/ 1717182 w 2109280"/>
                <a:gd name="csY9551" fmla="*/ 2054466 h 2230658"/>
                <a:gd name="csX9552" fmla="*/ 1717182 w 2109280"/>
                <a:gd name="csY9552" fmla="*/ 2048872 h 2230658"/>
                <a:gd name="csX9553" fmla="*/ 1715504 w 2109280"/>
                <a:gd name="csY9553" fmla="*/ 2048872 h 2230658"/>
                <a:gd name="csX9554" fmla="*/ 1715504 w 2109280"/>
                <a:gd name="csY9554" fmla="*/ 2047194 h 2230658"/>
                <a:gd name="csX9555" fmla="*/ 1713266 w 2109280"/>
                <a:gd name="csY9555" fmla="*/ 2047194 h 2230658"/>
                <a:gd name="csX9556" fmla="*/ 1704317 w 2109280"/>
                <a:gd name="csY9556" fmla="*/ 2059500 h 2230658"/>
                <a:gd name="csX9557" fmla="*/ 1692012 w 2109280"/>
                <a:gd name="csY9557" fmla="*/ 2084670 h 2230658"/>
                <a:gd name="csX9558" fmla="*/ 1690333 w 2109280"/>
                <a:gd name="csY9558" fmla="*/ 2084670 h 2230658"/>
                <a:gd name="csX9559" fmla="*/ 1690333 w 2109280"/>
                <a:gd name="csY9559" fmla="*/ 2088026 h 2230658"/>
                <a:gd name="csX9560" fmla="*/ 1688655 w 2109280"/>
                <a:gd name="csY9560" fmla="*/ 2088026 h 2230658"/>
                <a:gd name="csX9561" fmla="*/ 1688655 w 2109280"/>
                <a:gd name="csY9561" fmla="*/ 2096976 h 2230658"/>
                <a:gd name="csX9562" fmla="*/ 1688655 w 2109280"/>
                <a:gd name="csY9562" fmla="*/ 2096976 h 2230658"/>
                <a:gd name="csX9563" fmla="*/ 1688655 w 2109280"/>
                <a:gd name="csY9563" fmla="*/ 2102569 h 2230658"/>
                <a:gd name="csX9564" fmla="*/ 1684740 w 2109280"/>
                <a:gd name="csY9564" fmla="*/ 2104247 h 2230658"/>
                <a:gd name="csX9565" fmla="*/ 1684740 w 2109280"/>
                <a:gd name="csY9565" fmla="*/ 2107603 h 2230658"/>
                <a:gd name="csX9566" fmla="*/ 1683062 w 2109280"/>
                <a:gd name="csY9566" fmla="*/ 2107603 h 2230658"/>
                <a:gd name="csX9567" fmla="*/ 1683062 w 2109280"/>
                <a:gd name="csY9567" fmla="*/ 2109282 h 2230658"/>
                <a:gd name="csX9568" fmla="*/ 1679706 w 2109280"/>
                <a:gd name="csY9568" fmla="*/ 2109282 h 2230658"/>
                <a:gd name="csX9569" fmla="*/ 1679706 w 2109280"/>
                <a:gd name="csY9569" fmla="*/ 2113197 h 2230658"/>
                <a:gd name="csX9570" fmla="*/ 1678028 w 2109280"/>
                <a:gd name="csY9570" fmla="*/ 2113197 h 2230658"/>
                <a:gd name="csX9571" fmla="*/ 1678028 w 2109280"/>
                <a:gd name="csY9571" fmla="*/ 2116553 h 2230658"/>
                <a:gd name="csX9572" fmla="*/ 1679706 w 2109280"/>
                <a:gd name="csY9572" fmla="*/ 2116553 h 2230658"/>
                <a:gd name="csX9573" fmla="*/ 1679706 w 2109280"/>
                <a:gd name="csY9573" fmla="*/ 2118231 h 2230658"/>
                <a:gd name="csX9574" fmla="*/ 1674112 w 2109280"/>
                <a:gd name="csY9574" fmla="*/ 2118231 h 2230658"/>
                <a:gd name="csX9575" fmla="*/ 1674112 w 2109280"/>
                <a:gd name="csY9575" fmla="*/ 2122146 h 2230658"/>
                <a:gd name="csX9576" fmla="*/ 1666841 w 2109280"/>
                <a:gd name="csY9576" fmla="*/ 2122146 h 2230658"/>
                <a:gd name="csX9577" fmla="*/ 1666841 w 2109280"/>
                <a:gd name="csY9577" fmla="*/ 2123824 h 2230658"/>
                <a:gd name="csX9578" fmla="*/ 1665163 w 2109280"/>
                <a:gd name="csY9578" fmla="*/ 2123824 h 2230658"/>
                <a:gd name="csX9579" fmla="*/ 1665163 w 2109280"/>
                <a:gd name="csY9579" fmla="*/ 2122146 h 2230658"/>
                <a:gd name="csX9580" fmla="*/ 1661807 w 2109280"/>
                <a:gd name="csY9580" fmla="*/ 2122146 h 2230658"/>
                <a:gd name="csX9581" fmla="*/ 1661807 w 2109280"/>
                <a:gd name="csY9581" fmla="*/ 2123824 h 2230658"/>
                <a:gd name="csX9582" fmla="*/ 1660129 w 2109280"/>
                <a:gd name="csY9582" fmla="*/ 2123824 h 2230658"/>
                <a:gd name="csX9583" fmla="*/ 1660129 w 2109280"/>
                <a:gd name="csY9583" fmla="*/ 2125502 h 2230658"/>
                <a:gd name="csX9584" fmla="*/ 1660129 w 2109280"/>
                <a:gd name="csY9584" fmla="*/ 2125502 h 2230658"/>
                <a:gd name="csX9585" fmla="*/ 1660129 w 2109280"/>
                <a:gd name="csY9585" fmla="*/ 2131096 h 2230658"/>
                <a:gd name="csX9586" fmla="*/ 1647264 w 2109280"/>
                <a:gd name="csY9586" fmla="*/ 2131096 h 2230658"/>
                <a:gd name="csX9587" fmla="*/ 1638315 w 2109280"/>
                <a:gd name="csY9587" fmla="*/ 2132774 h 2230658"/>
                <a:gd name="csX9588" fmla="*/ 1636637 w 2109280"/>
                <a:gd name="csY9588" fmla="*/ 2131096 h 2230658"/>
                <a:gd name="csX9589" fmla="*/ 1612025 w 2109280"/>
                <a:gd name="csY9589" fmla="*/ 2131096 h 2230658"/>
                <a:gd name="csX9590" fmla="*/ 1601398 w 2109280"/>
                <a:gd name="csY9590" fmla="*/ 2132774 h 2230658"/>
                <a:gd name="csX9591" fmla="*/ 1583499 w 2109280"/>
                <a:gd name="csY9591" fmla="*/ 2132774 h 2230658"/>
                <a:gd name="csX9592" fmla="*/ 1002342 w 2109280"/>
                <a:gd name="csY9592" fmla="*/ 1039818 h 2230658"/>
                <a:gd name="csX9593" fmla="*/ 1002342 w 2109280"/>
                <a:gd name="csY9593" fmla="*/ 1041496 h 2230658"/>
                <a:gd name="csX9594" fmla="*/ 995071 w 2109280"/>
                <a:gd name="csY9594" fmla="*/ 1041496 h 2230658"/>
                <a:gd name="csX9595" fmla="*/ 995071 w 2109280"/>
                <a:gd name="csY9595" fmla="*/ 1039818 h 2230658"/>
                <a:gd name="csX9596" fmla="*/ 993393 w 2109280"/>
                <a:gd name="csY9596" fmla="*/ 1039818 h 2230658"/>
                <a:gd name="csX9597" fmla="*/ 993393 w 2109280"/>
                <a:gd name="csY9597" fmla="*/ 1032547 h 2230658"/>
                <a:gd name="csX9598" fmla="*/ 989477 w 2109280"/>
                <a:gd name="csY9598" fmla="*/ 1032547 h 2230658"/>
                <a:gd name="csX9599" fmla="*/ 989477 w 2109280"/>
                <a:gd name="csY9599" fmla="*/ 1025275 h 2230658"/>
                <a:gd name="csX9600" fmla="*/ 991155 w 2109280"/>
                <a:gd name="csY9600" fmla="*/ 1025275 h 2230658"/>
                <a:gd name="csX9601" fmla="*/ 991155 w 2109280"/>
                <a:gd name="csY9601" fmla="*/ 1023597 h 2230658"/>
                <a:gd name="csX9602" fmla="*/ 993393 w 2109280"/>
                <a:gd name="csY9602" fmla="*/ 1025275 h 2230658"/>
                <a:gd name="csX9603" fmla="*/ 993393 w 2109280"/>
                <a:gd name="csY9603" fmla="*/ 1023597 h 2230658"/>
                <a:gd name="csX9604" fmla="*/ 995071 w 2109280"/>
                <a:gd name="csY9604" fmla="*/ 1023597 h 2230658"/>
                <a:gd name="csX9605" fmla="*/ 995071 w 2109280"/>
                <a:gd name="csY9605" fmla="*/ 1021919 h 2230658"/>
                <a:gd name="csX9606" fmla="*/ 998427 w 2109280"/>
                <a:gd name="csY9606" fmla="*/ 1021919 h 2230658"/>
                <a:gd name="csX9607" fmla="*/ 998427 w 2109280"/>
                <a:gd name="csY9607" fmla="*/ 1023597 h 2230658"/>
                <a:gd name="csX9608" fmla="*/ 1002342 w 2109280"/>
                <a:gd name="csY9608" fmla="*/ 1023597 h 2230658"/>
                <a:gd name="csX9609" fmla="*/ 1002342 w 2109280"/>
                <a:gd name="csY9609" fmla="*/ 1021919 h 2230658"/>
                <a:gd name="csX9610" fmla="*/ 1004020 w 2109280"/>
                <a:gd name="csY9610" fmla="*/ 1021919 h 2230658"/>
                <a:gd name="csX9611" fmla="*/ 1004020 w 2109280"/>
                <a:gd name="csY9611" fmla="*/ 1020241 h 2230658"/>
                <a:gd name="csX9612" fmla="*/ 1009054 w 2109280"/>
                <a:gd name="csY9612" fmla="*/ 1020241 h 2230658"/>
                <a:gd name="csX9613" fmla="*/ 1009054 w 2109280"/>
                <a:gd name="csY9613" fmla="*/ 1018563 h 2230658"/>
                <a:gd name="csX9614" fmla="*/ 1010732 w 2109280"/>
                <a:gd name="csY9614" fmla="*/ 1018563 h 2230658"/>
                <a:gd name="csX9615" fmla="*/ 1010732 w 2109280"/>
                <a:gd name="csY9615" fmla="*/ 1012970 h 2230658"/>
                <a:gd name="csX9616" fmla="*/ 1016325 w 2109280"/>
                <a:gd name="csY9616" fmla="*/ 1012970 h 2230658"/>
                <a:gd name="csX9617" fmla="*/ 1016325 w 2109280"/>
                <a:gd name="csY9617" fmla="*/ 1011292 h 2230658"/>
                <a:gd name="csX9618" fmla="*/ 1018004 w 2109280"/>
                <a:gd name="csY9618" fmla="*/ 1011292 h 2230658"/>
                <a:gd name="csX9619" fmla="*/ 1018004 w 2109280"/>
                <a:gd name="csY9619" fmla="*/ 1009614 h 2230658"/>
                <a:gd name="csX9620" fmla="*/ 1016325 w 2109280"/>
                <a:gd name="csY9620" fmla="*/ 1009614 h 2230658"/>
                <a:gd name="csX9621" fmla="*/ 1016325 w 2109280"/>
                <a:gd name="csY9621" fmla="*/ 1005698 h 2230658"/>
                <a:gd name="csX9622" fmla="*/ 1012970 w 2109280"/>
                <a:gd name="csY9622" fmla="*/ 1005698 h 2230658"/>
                <a:gd name="csX9623" fmla="*/ 1012970 w 2109280"/>
                <a:gd name="csY9623" fmla="*/ 1000664 h 2230658"/>
                <a:gd name="csX9624" fmla="*/ 1016325 w 2109280"/>
                <a:gd name="csY9624" fmla="*/ 1000664 h 2230658"/>
                <a:gd name="csX9625" fmla="*/ 1016325 w 2109280"/>
                <a:gd name="csY9625" fmla="*/ 998986 h 2230658"/>
                <a:gd name="csX9626" fmla="*/ 1014648 w 2109280"/>
                <a:gd name="csY9626" fmla="*/ 998986 h 2230658"/>
                <a:gd name="csX9627" fmla="*/ 1014648 w 2109280"/>
                <a:gd name="csY9627" fmla="*/ 996749 h 2230658"/>
                <a:gd name="csX9628" fmla="*/ 1012970 w 2109280"/>
                <a:gd name="csY9628" fmla="*/ 996749 h 2230658"/>
                <a:gd name="csX9629" fmla="*/ 1012970 w 2109280"/>
                <a:gd name="csY9629" fmla="*/ 991715 h 2230658"/>
                <a:gd name="csX9630" fmla="*/ 1016325 w 2109280"/>
                <a:gd name="csY9630" fmla="*/ 991715 h 2230658"/>
                <a:gd name="csX9631" fmla="*/ 1016325 w 2109280"/>
                <a:gd name="csY9631" fmla="*/ 993393 h 2230658"/>
                <a:gd name="csX9632" fmla="*/ 1019682 w 2109280"/>
                <a:gd name="csY9632" fmla="*/ 996749 h 2230658"/>
                <a:gd name="csX9633" fmla="*/ 1019682 w 2109280"/>
                <a:gd name="csY9633" fmla="*/ 998986 h 2230658"/>
                <a:gd name="csX9634" fmla="*/ 1023597 w 2109280"/>
                <a:gd name="csY9634" fmla="*/ 1000664 h 2230658"/>
                <a:gd name="csX9635" fmla="*/ 1023597 w 2109280"/>
                <a:gd name="csY9635" fmla="*/ 996749 h 2230658"/>
                <a:gd name="csX9636" fmla="*/ 1021919 w 2109280"/>
                <a:gd name="csY9636" fmla="*/ 995071 h 2230658"/>
                <a:gd name="csX9637" fmla="*/ 1021919 w 2109280"/>
                <a:gd name="csY9637" fmla="*/ 993393 h 2230658"/>
                <a:gd name="csX9638" fmla="*/ 1019682 w 2109280"/>
                <a:gd name="csY9638" fmla="*/ 993393 h 2230658"/>
                <a:gd name="csX9639" fmla="*/ 1019682 w 2109280"/>
                <a:gd name="csY9639" fmla="*/ 991715 h 2230658"/>
                <a:gd name="csX9640" fmla="*/ 1018004 w 2109280"/>
                <a:gd name="csY9640" fmla="*/ 991715 h 2230658"/>
                <a:gd name="csX9641" fmla="*/ 1018004 w 2109280"/>
                <a:gd name="csY9641" fmla="*/ 987799 h 2230658"/>
                <a:gd name="csX9642" fmla="*/ 1018004 w 2109280"/>
                <a:gd name="csY9642" fmla="*/ 987799 h 2230658"/>
                <a:gd name="csX9643" fmla="*/ 1018004 w 2109280"/>
                <a:gd name="csY9643" fmla="*/ 984443 h 2230658"/>
                <a:gd name="csX9644" fmla="*/ 1019682 w 2109280"/>
                <a:gd name="csY9644" fmla="*/ 984443 h 2230658"/>
                <a:gd name="csX9645" fmla="*/ 1019682 w 2109280"/>
                <a:gd name="csY9645" fmla="*/ 979409 h 2230658"/>
                <a:gd name="csX9646" fmla="*/ 1021919 w 2109280"/>
                <a:gd name="csY9646" fmla="*/ 979409 h 2230658"/>
                <a:gd name="csX9647" fmla="*/ 1021919 w 2109280"/>
                <a:gd name="csY9647" fmla="*/ 977172 h 2230658"/>
                <a:gd name="csX9648" fmla="*/ 1025275 w 2109280"/>
                <a:gd name="csY9648" fmla="*/ 977172 h 2230658"/>
                <a:gd name="csX9649" fmla="*/ 1025275 w 2109280"/>
                <a:gd name="csY9649" fmla="*/ 972138 h 2230658"/>
                <a:gd name="csX9650" fmla="*/ 1030868 w 2109280"/>
                <a:gd name="csY9650" fmla="*/ 972138 h 2230658"/>
                <a:gd name="csX9651" fmla="*/ 1030868 w 2109280"/>
                <a:gd name="csY9651" fmla="*/ 973816 h 2230658"/>
                <a:gd name="csX9652" fmla="*/ 1035902 w 2109280"/>
                <a:gd name="csY9652" fmla="*/ 973816 h 2230658"/>
                <a:gd name="csX9653" fmla="*/ 1034225 w 2109280"/>
                <a:gd name="csY9653" fmla="*/ 975494 h 2230658"/>
                <a:gd name="csX9654" fmla="*/ 1034225 w 2109280"/>
                <a:gd name="csY9654" fmla="*/ 977172 h 2230658"/>
                <a:gd name="csX9655" fmla="*/ 1035902 w 2109280"/>
                <a:gd name="csY9655" fmla="*/ 977172 h 2230658"/>
                <a:gd name="csX9656" fmla="*/ 1037581 w 2109280"/>
                <a:gd name="csY9656" fmla="*/ 979409 h 2230658"/>
                <a:gd name="csX9657" fmla="*/ 1035902 w 2109280"/>
                <a:gd name="csY9657" fmla="*/ 979409 h 2230658"/>
                <a:gd name="csX9658" fmla="*/ 1041496 w 2109280"/>
                <a:gd name="csY9658" fmla="*/ 979409 h 2230658"/>
                <a:gd name="csX9659" fmla="*/ 1041496 w 2109280"/>
                <a:gd name="csY9659" fmla="*/ 984443 h 2230658"/>
                <a:gd name="csX9660" fmla="*/ 1041496 w 2109280"/>
                <a:gd name="csY9660" fmla="*/ 984443 h 2230658"/>
                <a:gd name="csX9661" fmla="*/ 1041496 w 2109280"/>
                <a:gd name="csY9661" fmla="*/ 986121 h 2230658"/>
                <a:gd name="csX9662" fmla="*/ 1037581 w 2109280"/>
                <a:gd name="csY9662" fmla="*/ 986121 h 2230658"/>
                <a:gd name="csX9663" fmla="*/ 1037581 w 2109280"/>
                <a:gd name="csY9663" fmla="*/ 987799 h 2230658"/>
                <a:gd name="csX9664" fmla="*/ 1039259 w 2109280"/>
                <a:gd name="csY9664" fmla="*/ 987799 h 2230658"/>
                <a:gd name="csX9665" fmla="*/ 1039259 w 2109280"/>
                <a:gd name="csY9665" fmla="*/ 990037 h 2230658"/>
                <a:gd name="csX9666" fmla="*/ 1043174 w 2109280"/>
                <a:gd name="csY9666" fmla="*/ 990037 h 2230658"/>
                <a:gd name="csX9667" fmla="*/ 1043174 w 2109280"/>
                <a:gd name="csY9667" fmla="*/ 987799 h 2230658"/>
                <a:gd name="csX9668" fmla="*/ 1044852 w 2109280"/>
                <a:gd name="csY9668" fmla="*/ 986121 h 2230658"/>
                <a:gd name="csX9669" fmla="*/ 1046530 w 2109280"/>
                <a:gd name="csY9669" fmla="*/ 986121 h 2230658"/>
                <a:gd name="csX9670" fmla="*/ 1048208 w 2109280"/>
                <a:gd name="csY9670" fmla="*/ 990037 h 2230658"/>
                <a:gd name="csX9671" fmla="*/ 1048208 w 2109280"/>
                <a:gd name="csY9671" fmla="*/ 993393 h 2230658"/>
                <a:gd name="csX9672" fmla="*/ 1050445 w 2109280"/>
                <a:gd name="csY9672" fmla="*/ 993393 h 2230658"/>
                <a:gd name="csX9673" fmla="*/ 1050445 w 2109280"/>
                <a:gd name="csY9673" fmla="*/ 995071 h 2230658"/>
                <a:gd name="csX9674" fmla="*/ 1052124 w 2109280"/>
                <a:gd name="csY9674" fmla="*/ 995071 h 2230658"/>
                <a:gd name="csX9675" fmla="*/ 1052124 w 2109280"/>
                <a:gd name="csY9675" fmla="*/ 996749 h 2230658"/>
                <a:gd name="csX9676" fmla="*/ 1053802 w 2109280"/>
                <a:gd name="csY9676" fmla="*/ 996749 h 2230658"/>
                <a:gd name="csX9677" fmla="*/ 1055479 w 2109280"/>
                <a:gd name="csY9677" fmla="*/ 1000664 h 2230658"/>
                <a:gd name="csX9678" fmla="*/ 1059395 w 2109280"/>
                <a:gd name="csY9678" fmla="*/ 1000664 h 2230658"/>
                <a:gd name="csX9679" fmla="*/ 1059395 w 2109280"/>
                <a:gd name="csY9679" fmla="*/ 1002342 h 2230658"/>
                <a:gd name="csX9680" fmla="*/ 1061073 w 2109280"/>
                <a:gd name="csY9680" fmla="*/ 1002342 h 2230658"/>
                <a:gd name="csX9681" fmla="*/ 1061073 w 2109280"/>
                <a:gd name="csY9681" fmla="*/ 1004020 h 2230658"/>
                <a:gd name="csX9682" fmla="*/ 1062751 w 2109280"/>
                <a:gd name="csY9682" fmla="*/ 1004020 h 2230658"/>
                <a:gd name="csX9683" fmla="*/ 1062751 w 2109280"/>
                <a:gd name="csY9683" fmla="*/ 1005698 h 2230658"/>
                <a:gd name="csX9684" fmla="*/ 1064429 w 2109280"/>
                <a:gd name="csY9684" fmla="*/ 1005698 h 2230658"/>
                <a:gd name="csX9685" fmla="*/ 1064429 w 2109280"/>
                <a:gd name="csY9685" fmla="*/ 1007936 h 2230658"/>
                <a:gd name="csX9686" fmla="*/ 1066107 w 2109280"/>
                <a:gd name="csY9686" fmla="*/ 1007936 h 2230658"/>
                <a:gd name="csX9687" fmla="*/ 1067785 w 2109280"/>
                <a:gd name="csY9687" fmla="*/ 1009614 h 2230658"/>
                <a:gd name="csX9688" fmla="*/ 1070022 w 2109280"/>
                <a:gd name="csY9688" fmla="*/ 1009614 h 2230658"/>
                <a:gd name="csX9689" fmla="*/ 1070022 w 2109280"/>
                <a:gd name="csY9689" fmla="*/ 1012970 h 2230658"/>
                <a:gd name="csX9690" fmla="*/ 1071701 w 2109280"/>
                <a:gd name="csY9690" fmla="*/ 1014648 h 2230658"/>
                <a:gd name="csX9691" fmla="*/ 1070022 w 2109280"/>
                <a:gd name="csY9691" fmla="*/ 1016326 h 2230658"/>
                <a:gd name="csX9692" fmla="*/ 1070022 w 2109280"/>
                <a:gd name="csY9692" fmla="*/ 1018563 h 2230658"/>
                <a:gd name="csX9693" fmla="*/ 1073379 w 2109280"/>
                <a:gd name="csY9693" fmla="*/ 1018563 h 2230658"/>
                <a:gd name="csX9694" fmla="*/ 1073379 w 2109280"/>
                <a:gd name="csY9694" fmla="*/ 1020241 h 2230658"/>
                <a:gd name="csX9695" fmla="*/ 1075056 w 2109280"/>
                <a:gd name="csY9695" fmla="*/ 1020241 h 2230658"/>
                <a:gd name="csX9696" fmla="*/ 1076735 w 2109280"/>
                <a:gd name="csY9696" fmla="*/ 1021919 h 2230658"/>
                <a:gd name="csX9697" fmla="*/ 1076735 w 2109280"/>
                <a:gd name="csY9697" fmla="*/ 1025275 h 2230658"/>
                <a:gd name="csX9698" fmla="*/ 1076735 w 2109280"/>
                <a:gd name="csY9698" fmla="*/ 1025275 h 2230658"/>
                <a:gd name="csX9699" fmla="*/ 1076735 w 2109280"/>
                <a:gd name="csY9699" fmla="*/ 1027513 h 2230658"/>
                <a:gd name="csX9700" fmla="*/ 1076735 w 2109280"/>
                <a:gd name="csY9700" fmla="*/ 1027513 h 2230658"/>
                <a:gd name="csX9701" fmla="*/ 1075056 w 2109280"/>
                <a:gd name="csY9701" fmla="*/ 1029191 h 2230658"/>
                <a:gd name="csX9702" fmla="*/ 1076735 w 2109280"/>
                <a:gd name="csY9702" fmla="*/ 1030869 h 2230658"/>
                <a:gd name="csX9703" fmla="*/ 1076735 w 2109280"/>
                <a:gd name="csY9703" fmla="*/ 1032547 h 2230658"/>
                <a:gd name="csX9704" fmla="*/ 1078972 w 2109280"/>
                <a:gd name="csY9704" fmla="*/ 1032547 h 2230658"/>
                <a:gd name="csX9705" fmla="*/ 1078972 w 2109280"/>
                <a:gd name="csY9705" fmla="*/ 1039818 h 2230658"/>
                <a:gd name="csX9706" fmla="*/ 1080650 w 2109280"/>
                <a:gd name="csY9706" fmla="*/ 1039818 h 2230658"/>
                <a:gd name="csX9707" fmla="*/ 1080650 w 2109280"/>
                <a:gd name="csY9707" fmla="*/ 1038140 h 2230658"/>
                <a:gd name="csX9708" fmla="*/ 1082328 w 2109280"/>
                <a:gd name="csY9708" fmla="*/ 1038140 h 2230658"/>
                <a:gd name="csX9709" fmla="*/ 1082328 w 2109280"/>
                <a:gd name="csY9709" fmla="*/ 1043174 h 2230658"/>
                <a:gd name="csX9710" fmla="*/ 1085684 w 2109280"/>
                <a:gd name="csY9710" fmla="*/ 1043174 h 2230658"/>
                <a:gd name="csX9711" fmla="*/ 1085684 w 2109280"/>
                <a:gd name="csY9711" fmla="*/ 1041496 h 2230658"/>
                <a:gd name="csX9712" fmla="*/ 1087921 w 2109280"/>
                <a:gd name="csY9712" fmla="*/ 1041496 h 2230658"/>
                <a:gd name="csX9713" fmla="*/ 1087921 w 2109280"/>
                <a:gd name="csY9713" fmla="*/ 1039818 h 2230658"/>
                <a:gd name="csX9714" fmla="*/ 1089599 w 2109280"/>
                <a:gd name="csY9714" fmla="*/ 1039818 h 2230658"/>
                <a:gd name="csX9715" fmla="*/ 1089599 w 2109280"/>
                <a:gd name="csY9715" fmla="*/ 1038140 h 2230658"/>
                <a:gd name="csX9716" fmla="*/ 1091278 w 2109280"/>
                <a:gd name="csY9716" fmla="*/ 1038140 h 2230658"/>
                <a:gd name="csX9717" fmla="*/ 1091278 w 2109280"/>
                <a:gd name="csY9717" fmla="*/ 1039818 h 2230658"/>
                <a:gd name="csX9718" fmla="*/ 1092956 w 2109280"/>
                <a:gd name="csY9718" fmla="*/ 1039818 h 2230658"/>
                <a:gd name="csX9719" fmla="*/ 1092956 w 2109280"/>
                <a:gd name="csY9719" fmla="*/ 1041496 h 2230658"/>
                <a:gd name="csX9720" fmla="*/ 1092956 w 2109280"/>
                <a:gd name="csY9720" fmla="*/ 1041496 h 2230658"/>
                <a:gd name="csX9721" fmla="*/ 1092956 w 2109280"/>
                <a:gd name="csY9721" fmla="*/ 1043174 h 2230658"/>
                <a:gd name="csX9722" fmla="*/ 1091278 w 2109280"/>
                <a:gd name="csY9722" fmla="*/ 1043174 h 2230658"/>
                <a:gd name="csX9723" fmla="*/ 1089599 w 2109280"/>
                <a:gd name="csY9723" fmla="*/ 1048768 h 2230658"/>
                <a:gd name="csX9724" fmla="*/ 1087921 w 2109280"/>
                <a:gd name="csY9724" fmla="*/ 1048768 h 2230658"/>
                <a:gd name="csX9725" fmla="*/ 1087921 w 2109280"/>
                <a:gd name="csY9725" fmla="*/ 1050446 h 2230658"/>
                <a:gd name="csX9726" fmla="*/ 1085684 w 2109280"/>
                <a:gd name="csY9726" fmla="*/ 1052124 h 2230658"/>
                <a:gd name="csX9727" fmla="*/ 1085684 w 2109280"/>
                <a:gd name="csY9727" fmla="*/ 1048768 h 2230658"/>
                <a:gd name="csX9728" fmla="*/ 1078972 w 2109280"/>
                <a:gd name="csY9728" fmla="*/ 1048768 h 2230658"/>
                <a:gd name="csX9729" fmla="*/ 1078972 w 2109280"/>
                <a:gd name="csY9729" fmla="*/ 1059395 h 2230658"/>
                <a:gd name="csX9730" fmla="*/ 1076735 w 2109280"/>
                <a:gd name="csY9730" fmla="*/ 1057717 h 2230658"/>
                <a:gd name="csX9731" fmla="*/ 1076735 w 2109280"/>
                <a:gd name="csY9731" fmla="*/ 1056039 h 2230658"/>
                <a:gd name="csX9732" fmla="*/ 1075056 w 2109280"/>
                <a:gd name="csY9732" fmla="*/ 1056039 h 2230658"/>
                <a:gd name="csX9733" fmla="*/ 1073379 w 2109280"/>
                <a:gd name="csY9733" fmla="*/ 1057717 h 2230658"/>
                <a:gd name="csX9734" fmla="*/ 1073379 w 2109280"/>
                <a:gd name="csY9734" fmla="*/ 1061073 h 2230658"/>
                <a:gd name="csX9735" fmla="*/ 1071701 w 2109280"/>
                <a:gd name="csY9735" fmla="*/ 1061073 h 2230658"/>
                <a:gd name="csX9736" fmla="*/ 1071701 w 2109280"/>
                <a:gd name="csY9736" fmla="*/ 1062751 h 2230658"/>
                <a:gd name="csX9737" fmla="*/ 1070022 w 2109280"/>
                <a:gd name="csY9737" fmla="*/ 1062751 h 2230658"/>
                <a:gd name="csX9738" fmla="*/ 1070022 w 2109280"/>
                <a:gd name="csY9738" fmla="*/ 1066667 h 2230658"/>
                <a:gd name="csX9739" fmla="*/ 1066107 w 2109280"/>
                <a:gd name="csY9739" fmla="*/ 1066667 h 2230658"/>
                <a:gd name="csX9740" fmla="*/ 1064429 w 2109280"/>
                <a:gd name="csY9740" fmla="*/ 1068345 h 2230658"/>
                <a:gd name="csX9741" fmla="*/ 1061073 w 2109280"/>
                <a:gd name="csY9741" fmla="*/ 1068345 h 2230658"/>
                <a:gd name="csX9742" fmla="*/ 1059395 w 2109280"/>
                <a:gd name="csY9742" fmla="*/ 1066667 h 2230658"/>
                <a:gd name="csX9743" fmla="*/ 1055479 w 2109280"/>
                <a:gd name="csY9743" fmla="*/ 1066667 h 2230658"/>
                <a:gd name="csX9744" fmla="*/ 1055479 w 2109280"/>
                <a:gd name="csY9744" fmla="*/ 1064989 h 2230658"/>
                <a:gd name="csX9745" fmla="*/ 1053802 w 2109280"/>
                <a:gd name="csY9745" fmla="*/ 1064989 h 2230658"/>
                <a:gd name="csX9746" fmla="*/ 1053802 w 2109280"/>
                <a:gd name="csY9746" fmla="*/ 1062751 h 2230658"/>
                <a:gd name="csX9747" fmla="*/ 1052124 w 2109280"/>
                <a:gd name="csY9747" fmla="*/ 1062751 h 2230658"/>
                <a:gd name="csX9748" fmla="*/ 1052124 w 2109280"/>
                <a:gd name="csY9748" fmla="*/ 1061073 h 2230658"/>
                <a:gd name="csX9749" fmla="*/ 1048208 w 2109280"/>
                <a:gd name="csY9749" fmla="*/ 1061073 h 2230658"/>
                <a:gd name="csX9750" fmla="*/ 1050445 w 2109280"/>
                <a:gd name="csY9750" fmla="*/ 1059395 h 2230658"/>
                <a:gd name="csX9751" fmla="*/ 1048208 w 2109280"/>
                <a:gd name="csY9751" fmla="*/ 1059395 h 2230658"/>
                <a:gd name="csX9752" fmla="*/ 1048208 w 2109280"/>
                <a:gd name="csY9752" fmla="*/ 1062751 h 2230658"/>
                <a:gd name="csX9753" fmla="*/ 1043174 w 2109280"/>
                <a:gd name="csY9753" fmla="*/ 1062751 h 2230658"/>
                <a:gd name="csX9754" fmla="*/ 1041496 w 2109280"/>
                <a:gd name="csY9754" fmla="*/ 1061073 h 2230658"/>
                <a:gd name="csX9755" fmla="*/ 1037581 w 2109280"/>
                <a:gd name="csY9755" fmla="*/ 1061073 h 2230658"/>
                <a:gd name="csX9756" fmla="*/ 1034225 w 2109280"/>
                <a:gd name="csY9756" fmla="*/ 1057717 h 2230658"/>
                <a:gd name="csX9757" fmla="*/ 1032547 w 2109280"/>
                <a:gd name="csY9757" fmla="*/ 1053802 h 2230658"/>
                <a:gd name="csX9758" fmla="*/ 1032547 w 2109280"/>
                <a:gd name="csY9758" fmla="*/ 1056039 h 2230658"/>
                <a:gd name="csX9759" fmla="*/ 1030868 w 2109280"/>
                <a:gd name="csY9759" fmla="*/ 1056039 h 2230658"/>
                <a:gd name="csX9760" fmla="*/ 1030868 w 2109280"/>
                <a:gd name="csY9760" fmla="*/ 1053802 h 2230658"/>
                <a:gd name="csX9761" fmla="*/ 1026953 w 2109280"/>
                <a:gd name="csY9761" fmla="*/ 1053802 h 2230658"/>
                <a:gd name="csX9762" fmla="*/ 1026953 w 2109280"/>
                <a:gd name="csY9762" fmla="*/ 1052124 h 2230658"/>
                <a:gd name="csX9763" fmla="*/ 1025275 w 2109280"/>
                <a:gd name="csY9763" fmla="*/ 1052124 h 2230658"/>
                <a:gd name="csX9764" fmla="*/ 1025275 w 2109280"/>
                <a:gd name="csY9764" fmla="*/ 1053802 h 2230658"/>
                <a:gd name="csX9765" fmla="*/ 1023597 w 2109280"/>
                <a:gd name="csY9765" fmla="*/ 1053802 h 2230658"/>
                <a:gd name="csX9766" fmla="*/ 1023597 w 2109280"/>
                <a:gd name="csY9766" fmla="*/ 1050446 h 2230658"/>
                <a:gd name="csX9767" fmla="*/ 1021919 w 2109280"/>
                <a:gd name="csY9767" fmla="*/ 1050446 h 2230658"/>
                <a:gd name="csX9768" fmla="*/ 1019682 w 2109280"/>
                <a:gd name="csY9768" fmla="*/ 1048768 h 2230658"/>
                <a:gd name="csX9769" fmla="*/ 1019682 w 2109280"/>
                <a:gd name="csY9769" fmla="*/ 1044852 h 2230658"/>
                <a:gd name="csX9770" fmla="*/ 1019682 w 2109280"/>
                <a:gd name="csY9770" fmla="*/ 1044852 h 2230658"/>
                <a:gd name="csX9771" fmla="*/ 1019682 w 2109280"/>
                <a:gd name="csY9771" fmla="*/ 1043174 h 2230658"/>
                <a:gd name="csX9772" fmla="*/ 1018004 w 2109280"/>
                <a:gd name="csY9772" fmla="*/ 1041496 h 2230658"/>
                <a:gd name="csX9773" fmla="*/ 1016325 w 2109280"/>
                <a:gd name="csY9773" fmla="*/ 1041496 h 2230658"/>
                <a:gd name="csX9774" fmla="*/ 1018004 w 2109280"/>
                <a:gd name="csY9774" fmla="*/ 1041496 h 2230658"/>
                <a:gd name="csX9775" fmla="*/ 1016325 w 2109280"/>
                <a:gd name="csY9775" fmla="*/ 1041496 h 2230658"/>
                <a:gd name="csX9776" fmla="*/ 1016325 w 2109280"/>
                <a:gd name="csY9776" fmla="*/ 1043174 h 2230658"/>
                <a:gd name="csX9777" fmla="*/ 1018004 w 2109280"/>
                <a:gd name="csY9777" fmla="*/ 1044852 h 2230658"/>
                <a:gd name="csX9778" fmla="*/ 1018004 w 2109280"/>
                <a:gd name="csY9778" fmla="*/ 1048768 h 2230658"/>
                <a:gd name="csX9779" fmla="*/ 1012970 w 2109280"/>
                <a:gd name="csY9779" fmla="*/ 1048768 h 2230658"/>
                <a:gd name="csX9780" fmla="*/ 1012970 w 2109280"/>
                <a:gd name="csY9780" fmla="*/ 1044852 h 2230658"/>
                <a:gd name="csX9781" fmla="*/ 1007376 w 2109280"/>
                <a:gd name="csY9781" fmla="*/ 1044852 h 2230658"/>
                <a:gd name="csX9782" fmla="*/ 1007376 w 2109280"/>
                <a:gd name="csY9782" fmla="*/ 1043174 h 2230658"/>
                <a:gd name="csX9783" fmla="*/ 1005698 w 2109280"/>
                <a:gd name="csY9783" fmla="*/ 1041496 h 2230658"/>
                <a:gd name="csX9784" fmla="*/ 1005698 w 2109280"/>
                <a:gd name="csY9784" fmla="*/ 1039818 h 2230658"/>
                <a:gd name="csX9785" fmla="*/ 1007376 w 2109280"/>
                <a:gd name="csY9785" fmla="*/ 1039818 h 2230658"/>
                <a:gd name="csX9786" fmla="*/ 1007376 w 2109280"/>
                <a:gd name="csY9786" fmla="*/ 1036462 h 2230658"/>
                <a:gd name="csX9787" fmla="*/ 1002342 w 2109280"/>
                <a:gd name="csY9787" fmla="*/ 1036462 h 2230658"/>
                <a:gd name="csX9788" fmla="*/ 1002342 w 2109280"/>
                <a:gd name="csY9788" fmla="*/ 1039818 h 2230658"/>
                <a:gd name="csX9789" fmla="*/ 668414 w 2109280"/>
                <a:gd name="csY9789" fmla="*/ 1066667 h 2230658"/>
                <a:gd name="csX9790" fmla="*/ 668414 w 2109280"/>
                <a:gd name="csY9790" fmla="*/ 1064989 h 2230658"/>
                <a:gd name="csX9791" fmla="*/ 666736 w 2109280"/>
                <a:gd name="csY9791" fmla="*/ 1064989 h 2230658"/>
                <a:gd name="csX9792" fmla="*/ 668414 w 2109280"/>
                <a:gd name="csY9792" fmla="*/ 1062751 h 2230658"/>
                <a:gd name="csX9793" fmla="*/ 666736 w 2109280"/>
                <a:gd name="csY9793" fmla="*/ 1062751 h 2230658"/>
                <a:gd name="csX9794" fmla="*/ 666736 w 2109280"/>
                <a:gd name="csY9794" fmla="*/ 1061073 h 2230658"/>
                <a:gd name="csX9795" fmla="*/ 661702 w 2109280"/>
                <a:gd name="csY9795" fmla="*/ 1061073 h 2230658"/>
                <a:gd name="csX9796" fmla="*/ 661702 w 2109280"/>
                <a:gd name="csY9796" fmla="*/ 1059395 h 2230658"/>
                <a:gd name="csX9797" fmla="*/ 660024 w 2109280"/>
                <a:gd name="csY9797" fmla="*/ 1059395 h 2230658"/>
                <a:gd name="csX9798" fmla="*/ 660024 w 2109280"/>
                <a:gd name="csY9798" fmla="*/ 1056039 h 2230658"/>
                <a:gd name="csX9799" fmla="*/ 657787 w 2109280"/>
                <a:gd name="csY9799" fmla="*/ 1056039 h 2230658"/>
                <a:gd name="csX9800" fmla="*/ 660024 w 2109280"/>
                <a:gd name="csY9800" fmla="*/ 1056039 h 2230658"/>
                <a:gd name="csX9801" fmla="*/ 657787 w 2109280"/>
                <a:gd name="csY9801" fmla="*/ 1056039 h 2230658"/>
                <a:gd name="csX9802" fmla="*/ 657787 w 2109280"/>
                <a:gd name="csY9802" fmla="*/ 1050446 h 2230658"/>
                <a:gd name="csX9803" fmla="*/ 656109 w 2109280"/>
                <a:gd name="csY9803" fmla="*/ 1050446 h 2230658"/>
                <a:gd name="csX9804" fmla="*/ 654431 w 2109280"/>
                <a:gd name="csY9804" fmla="*/ 1048768 h 2230658"/>
                <a:gd name="csX9805" fmla="*/ 654431 w 2109280"/>
                <a:gd name="csY9805" fmla="*/ 1044852 h 2230658"/>
                <a:gd name="csX9806" fmla="*/ 652753 w 2109280"/>
                <a:gd name="csY9806" fmla="*/ 1044852 h 2230658"/>
                <a:gd name="csX9807" fmla="*/ 652753 w 2109280"/>
                <a:gd name="csY9807" fmla="*/ 1043174 h 2230658"/>
                <a:gd name="csX9808" fmla="*/ 654431 w 2109280"/>
                <a:gd name="csY9808" fmla="*/ 1043174 h 2230658"/>
                <a:gd name="csX9809" fmla="*/ 654431 w 2109280"/>
                <a:gd name="csY9809" fmla="*/ 1041496 h 2230658"/>
                <a:gd name="csX9810" fmla="*/ 652753 w 2109280"/>
                <a:gd name="csY9810" fmla="*/ 1041496 h 2230658"/>
                <a:gd name="csX9811" fmla="*/ 652753 w 2109280"/>
                <a:gd name="csY9811" fmla="*/ 1038140 h 2230658"/>
                <a:gd name="csX9812" fmla="*/ 654431 w 2109280"/>
                <a:gd name="csY9812" fmla="*/ 1038140 h 2230658"/>
                <a:gd name="csX9813" fmla="*/ 652753 w 2109280"/>
                <a:gd name="csY9813" fmla="*/ 1038140 h 2230658"/>
                <a:gd name="csX9814" fmla="*/ 654431 w 2109280"/>
                <a:gd name="csY9814" fmla="*/ 1038140 h 2230658"/>
                <a:gd name="csX9815" fmla="*/ 654431 w 2109280"/>
                <a:gd name="csY9815" fmla="*/ 1036462 h 2230658"/>
                <a:gd name="csX9816" fmla="*/ 656109 w 2109280"/>
                <a:gd name="csY9816" fmla="*/ 1036462 h 2230658"/>
                <a:gd name="csX9817" fmla="*/ 654431 w 2109280"/>
                <a:gd name="csY9817" fmla="*/ 1032547 h 2230658"/>
                <a:gd name="csX9818" fmla="*/ 656109 w 2109280"/>
                <a:gd name="csY9818" fmla="*/ 1032547 h 2230658"/>
                <a:gd name="csX9819" fmla="*/ 654431 w 2109280"/>
                <a:gd name="csY9819" fmla="*/ 1030869 h 2230658"/>
                <a:gd name="csX9820" fmla="*/ 654431 w 2109280"/>
                <a:gd name="csY9820" fmla="*/ 1030869 h 2230658"/>
                <a:gd name="csX9821" fmla="*/ 656109 w 2109280"/>
                <a:gd name="csY9821" fmla="*/ 1029191 h 2230658"/>
                <a:gd name="csX9822" fmla="*/ 654431 w 2109280"/>
                <a:gd name="csY9822" fmla="*/ 1029191 h 2230658"/>
                <a:gd name="csX9823" fmla="*/ 654431 w 2109280"/>
                <a:gd name="csY9823" fmla="*/ 1025275 h 2230658"/>
                <a:gd name="csX9824" fmla="*/ 654431 w 2109280"/>
                <a:gd name="csY9824" fmla="*/ 1025275 h 2230658"/>
                <a:gd name="csX9825" fmla="*/ 654431 w 2109280"/>
                <a:gd name="csY9825" fmla="*/ 1023597 h 2230658"/>
                <a:gd name="csX9826" fmla="*/ 654431 w 2109280"/>
                <a:gd name="csY9826" fmla="*/ 1023597 h 2230658"/>
                <a:gd name="csX9827" fmla="*/ 651075 w 2109280"/>
                <a:gd name="csY9827" fmla="*/ 1020241 h 2230658"/>
                <a:gd name="csX9828" fmla="*/ 654431 w 2109280"/>
                <a:gd name="csY9828" fmla="*/ 1020241 h 2230658"/>
                <a:gd name="csX9829" fmla="*/ 654431 w 2109280"/>
                <a:gd name="csY9829" fmla="*/ 1018563 h 2230658"/>
                <a:gd name="csX9830" fmla="*/ 651075 w 2109280"/>
                <a:gd name="csY9830" fmla="*/ 1018563 h 2230658"/>
                <a:gd name="csX9831" fmla="*/ 648837 w 2109280"/>
                <a:gd name="csY9831" fmla="*/ 1016326 h 2230658"/>
                <a:gd name="csX9832" fmla="*/ 647159 w 2109280"/>
                <a:gd name="csY9832" fmla="*/ 1016326 h 2230658"/>
                <a:gd name="csX9833" fmla="*/ 647159 w 2109280"/>
                <a:gd name="csY9833" fmla="*/ 1014648 h 2230658"/>
                <a:gd name="csX9834" fmla="*/ 642125 w 2109280"/>
                <a:gd name="csY9834" fmla="*/ 1014648 h 2230658"/>
                <a:gd name="csX9835" fmla="*/ 638210 w 2109280"/>
                <a:gd name="csY9835" fmla="*/ 1012970 h 2230658"/>
                <a:gd name="csX9836" fmla="*/ 631498 w 2109280"/>
                <a:gd name="csY9836" fmla="*/ 1012970 h 2230658"/>
                <a:gd name="csX9837" fmla="*/ 627582 w 2109280"/>
                <a:gd name="csY9837" fmla="*/ 1014648 h 2230658"/>
                <a:gd name="csX9838" fmla="*/ 625904 w 2109280"/>
                <a:gd name="csY9838" fmla="*/ 1012970 h 2230658"/>
                <a:gd name="csX9839" fmla="*/ 625904 w 2109280"/>
                <a:gd name="csY9839" fmla="*/ 1014648 h 2230658"/>
                <a:gd name="csX9840" fmla="*/ 624226 w 2109280"/>
                <a:gd name="csY9840" fmla="*/ 1014648 h 2230658"/>
                <a:gd name="csX9841" fmla="*/ 624226 w 2109280"/>
                <a:gd name="csY9841" fmla="*/ 1012970 h 2230658"/>
                <a:gd name="csX9842" fmla="*/ 620311 w 2109280"/>
                <a:gd name="csY9842" fmla="*/ 1012970 h 2230658"/>
                <a:gd name="csX9843" fmla="*/ 620311 w 2109280"/>
                <a:gd name="csY9843" fmla="*/ 1014648 h 2230658"/>
                <a:gd name="csX9844" fmla="*/ 608005 w 2109280"/>
                <a:gd name="csY9844" fmla="*/ 1014648 h 2230658"/>
                <a:gd name="csX9845" fmla="*/ 608005 w 2109280"/>
                <a:gd name="csY9845" fmla="*/ 1012970 h 2230658"/>
                <a:gd name="csX9846" fmla="*/ 597378 w 2109280"/>
                <a:gd name="csY9846" fmla="*/ 1012970 h 2230658"/>
                <a:gd name="csX9847" fmla="*/ 597378 w 2109280"/>
                <a:gd name="csY9847" fmla="*/ 1009614 h 2230658"/>
                <a:gd name="csX9848" fmla="*/ 591784 w 2109280"/>
                <a:gd name="csY9848" fmla="*/ 1007936 h 2230658"/>
                <a:gd name="csX9849" fmla="*/ 588428 w 2109280"/>
                <a:gd name="csY9849" fmla="*/ 1007936 h 2230658"/>
                <a:gd name="csX9850" fmla="*/ 588428 w 2109280"/>
                <a:gd name="csY9850" fmla="*/ 1005698 h 2230658"/>
                <a:gd name="csX9851" fmla="*/ 585072 w 2109280"/>
                <a:gd name="csY9851" fmla="*/ 1005698 h 2230658"/>
                <a:gd name="csX9852" fmla="*/ 585072 w 2109280"/>
                <a:gd name="csY9852" fmla="*/ 1002342 h 2230658"/>
                <a:gd name="csX9853" fmla="*/ 582835 w 2109280"/>
                <a:gd name="csY9853" fmla="*/ 1002342 h 2230658"/>
                <a:gd name="csX9854" fmla="*/ 582835 w 2109280"/>
                <a:gd name="csY9854" fmla="*/ 993393 h 2230658"/>
                <a:gd name="csX9855" fmla="*/ 579479 w 2109280"/>
                <a:gd name="csY9855" fmla="*/ 993393 h 2230658"/>
                <a:gd name="csX9856" fmla="*/ 579479 w 2109280"/>
                <a:gd name="csY9856" fmla="*/ 995071 h 2230658"/>
                <a:gd name="csX9857" fmla="*/ 577801 w 2109280"/>
                <a:gd name="csY9857" fmla="*/ 995071 h 2230658"/>
                <a:gd name="csX9858" fmla="*/ 577801 w 2109280"/>
                <a:gd name="csY9858" fmla="*/ 993393 h 2230658"/>
                <a:gd name="csX9859" fmla="*/ 576123 w 2109280"/>
                <a:gd name="csY9859" fmla="*/ 993393 h 2230658"/>
                <a:gd name="csX9860" fmla="*/ 576123 w 2109280"/>
                <a:gd name="csY9860" fmla="*/ 991715 h 2230658"/>
                <a:gd name="csX9861" fmla="*/ 577801 w 2109280"/>
                <a:gd name="csY9861" fmla="*/ 991715 h 2230658"/>
                <a:gd name="csX9862" fmla="*/ 577801 w 2109280"/>
                <a:gd name="csY9862" fmla="*/ 990037 h 2230658"/>
                <a:gd name="csX9863" fmla="*/ 576123 w 2109280"/>
                <a:gd name="csY9863" fmla="*/ 990037 h 2230658"/>
                <a:gd name="csX9864" fmla="*/ 577801 w 2109280"/>
                <a:gd name="csY9864" fmla="*/ 987799 h 2230658"/>
                <a:gd name="csX9865" fmla="*/ 576123 w 2109280"/>
                <a:gd name="csY9865" fmla="*/ 987799 h 2230658"/>
                <a:gd name="csX9866" fmla="*/ 574445 w 2109280"/>
                <a:gd name="csY9866" fmla="*/ 986121 h 2230658"/>
                <a:gd name="csX9867" fmla="*/ 572207 w 2109280"/>
                <a:gd name="csY9867" fmla="*/ 986121 h 2230658"/>
                <a:gd name="csX9868" fmla="*/ 572207 w 2109280"/>
                <a:gd name="csY9868" fmla="*/ 984443 h 2230658"/>
                <a:gd name="csX9869" fmla="*/ 570530 w 2109280"/>
                <a:gd name="csY9869" fmla="*/ 984443 h 2230658"/>
                <a:gd name="csX9870" fmla="*/ 570530 w 2109280"/>
                <a:gd name="csY9870" fmla="*/ 982765 h 2230658"/>
                <a:gd name="csX9871" fmla="*/ 567173 w 2109280"/>
                <a:gd name="csY9871" fmla="*/ 982765 h 2230658"/>
                <a:gd name="csX9872" fmla="*/ 567173 w 2109280"/>
                <a:gd name="csY9872" fmla="*/ 977172 h 2230658"/>
                <a:gd name="csX9873" fmla="*/ 565495 w 2109280"/>
                <a:gd name="csY9873" fmla="*/ 975494 h 2230658"/>
                <a:gd name="csX9874" fmla="*/ 565495 w 2109280"/>
                <a:gd name="csY9874" fmla="*/ 966544 h 2230658"/>
                <a:gd name="csX9875" fmla="*/ 563258 w 2109280"/>
                <a:gd name="csY9875" fmla="*/ 966544 h 2230658"/>
                <a:gd name="csX9876" fmla="*/ 563258 w 2109280"/>
                <a:gd name="csY9876" fmla="*/ 964866 h 2230658"/>
                <a:gd name="csX9877" fmla="*/ 565495 w 2109280"/>
                <a:gd name="csY9877" fmla="*/ 963188 h 2230658"/>
                <a:gd name="csX9878" fmla="*/ 565495 w 2109280"/>
                <a:gd name="csY9878" fmla="*/ 959273 h 2230658"/>
                <a:gd name="csX9879" fmla="*/ 570530 w 2109280"/>
                <a:gd name="csY9879" fmla="*/ 957595 h 2230658"/>
                <a:gd name="csX9880" fmla="*/ 570530 w 2109280"/>
                <a:gd name="csY9880" fmla="*/ 955917 h 2230658"/>
                <a:gd name="csX9881" fmla="*/ 574445 w 2109280"/>
                <a:gd name="csY9881" fmla="*/ 955917 h 2230658"/>
                <a:gd name="csX9882" fmla="*/ 576123 w 2109280"/>
                <a:gd name="csY9882" fmla="*/ 954239 h 2230658"/>
                <a:gd name="csX9883" fmla="*/ 581157 w 2109280"/>
                <a:gd name="csY9883" fmla="*/ 954239 h 2230658"/>
                <a:gd name="csX9884" fmla="*/ 581157 w 2109280"/>
                <a:gd name="csY9884" fmla="*/ 952561 h 2230658"/>
                <a:gd name="csX9885" fmla="*/ 586750 w 2109280"/>
                <a:gd name="csY9885" fmla="*/ 952561 h 2230658"/>
                <a:gd name="csX9886" fmla="*/ 588428 w 2109280"/>
                <a:gd name="csY9886" fmla="*/ 950883 h 2230658"/>
                <a:gd name="csX9887" fmla="*/ 590107 w 2109280"/>
                <a:gd name="csY9887" fmla="*/ 950883 h 2230658"/>
                <a:gd name="csX9888" fmla="*/ 591784 w 2109280"/>
                <a:gd name="csY9888" fmla="*/ 948645 h 2230658"/>
                <a:gd name="csX9889" fmla="*/ 597378 w 2109280"/>
                <a:gd name="csY9889" fmla="*/ 948645 h 2230658"/>
                <a:gd name="csX9890" fmla="*/ 599056 w 2109280"/>
                <a:gd name="csY9890" fmla="*/ 946967 h 2230658"/>
                <a:gd name="csX9891" fmla="*/ 609683 w 2109280"/>
                <a:gd name="csY9891" fmla="*/ 946967 h 2230658"/>
                <a:gd name="csX9892" fmla="*/ 611361 w 2109280"/>
                <a:gd name="csY9892" fmla="*/ 945289 h 2230658"/>
                <a:gd name="csX9893" fmla="*/ 615277 w 2109280"/>
                <a:gd name="csY9893" fmla="*/ 945289 h 2230658"/>
                <a:gd name="csX9894" fmla="*/ 615277 w 2109280"/>
                <a:gd name="csY9894" fmla="*/ 943611 h 2230658"/>
                <a:gd name="csX9895" fmla="*/ 627582 w 2109280"/>
                <a:gd name="csY9895" fmla="*/ 943611 h 2230658"/>
                <a:gd name="csX9896" fmla="*/ 629260 w 2109280"/>
                <a:gd name="csY9896" fmla="*/ 941933 h 2230658"/>
                <a:gd name="csX9897" fmla="*/ 642125 w 2109280"/>
                <a:gd name="csY9897" fmla="*/ 941933 h 2230658"/>
                <a:gd name="csX9898" fmla="*/ 642125 w 2109280"/>
                <a:gd name="csY9898" fmla="*/ 943611 h 2230658"/>
                <a:gd name="csX9899" fmla="*/ 652753 w 2109280"/>
                <a:gd name="csY9899" fmla="*/ 943611 h 2230658"/>
                <a:gd name="csX9900" fmla="*/ 652753 w 2109280"/>
                <a:gd name="csY9900" fmla="*/ 945289 h 2230658"/>
                <a:gd name="csX9901" fmla="*/ 656109 w 2109280"/>
                <a:gd name="csY9901" fmla="*/ 945289 h 2230658"/>
                <a:gd name="csX9902" fmla="*/ 656109 w 2109280"/>
                <a:gd name="csY9902" fmla="*/ 943611 h 2230658"/>
                <a:gd name="csX9903" fmla="*/ 663380 w 2109280"/>
                <a:gd name="csY9903" fmla="*/ 943611 h 2230658"/>
                <a:gd name="csX9904" fmla="*/ 663380 w 2109280"/>
                <a:gd name="csY9904" fmla="*/ 945289 h 2230658"/>
                <a:gd name="csX9905" fmla="*/ 666736 w 2109280"/>
                <a:gd name="csY9905" fmla="*/ 945289 h 2230658"/>
                <a:gd name="csX9906" fmla="*/ 666736 w 2109280"/>
                <a:gd name="csY9906" fmla="*/ 946967 h 2230658"/>
                <a:gd name="csX9907" fmla="*/ 674008 w 2109280"/>
                <a:gd name="csY9907" fmla="*/ 946967 h 2230658"/>
                <a:gd name="csX9908" fmla="*/ 674008 w 2109280"/>
                <a:gd name="csY9908" fmla="*/ 948645 h 2230658"/>
                <a:gd name="csX9909" fmla="*/ 679601 w 2109280"/>
                <a:gd name="csY9909" fmla="*/ 948645 h 2230658"/>
                <a:gd name="csX9910" fmla="*/ 679601 w 2109280"/>
                <a:gd name="csY9910" fmla="*/ 946967 h 2230658"/>
                <a:gd name="csX9911" fmla="*/ 682957 w 2109280"/>
                <a:gd name="csY9911" fmla="*/ 946967 h 2230658"/>
                <a:gd name="csX9912" fmla="*/ 684635 w 2109280"/>
                <a:gd name="csY9912" fmla="*/ 945289 h 2230658"/>
                <a:gd name="csX9913" fmla="*/ 686313 w 2109280"/>
                <a:gd name="csY9913" fmla="*/ 946967 h 2230658"/>
                <a:gd name="csX9914" fmla="*/ 686313 w 2109280"/>
                <a:gd name="csY9914" fmla="*/ 943611 h 2230658"/>
                <a:gd name="csX9915" fmla="*/ 688551 w 2109280"/>
                <a:gd name="csY9915" fmla="*/ 943611 h 2230658"/>
                <a:gd name="csX9916" fmla="*/ 686313 w 2109280"/>
                <a:gd name="csY9916" fmla="*/ 943611 h 2230658"/>
                <a:gd name="csX9917" fmla="*/ 691907 w 2109280"/>
                <a:gd name="csY9917" fmla="*/ 943611 h 2230658"/>
                <a:gd name="csX9918" fmla="*/ 691907 w 2109280"/>
                <a:gd name="csY9918" fmla="*/ 945289 h 2230658"/>
                <a:gd name="csX9919" fmla="*/ 693585 w 2109280"/>
                <a:gd name="csY9919" fmla="*/ 945289 h 2230658"/>
                <a:gd name="csX9920" fmla="*/ 693585 w 2109280"/>
                <a:gd name="csY9920" fmla="*/ 943611 h 2230658"/>
                <a:gd name="csX9921" fmla="*/ 700856 w 2109280"/>
                <a:gd name="csY9921" fmla="*/ 943611 h 2230658"/>
                <a:gd name="csX9922" fmla="*/ 700856 w 2109280"/>
                <a:gd name="csY9922" fmla="*/ 941933 h 2230658"/>
                <a:gd name="csX9923" fmla="*/ 704212 w 2109280"/>
                <a:gd name="csY9923" fmla="*/ 941933 h 2230658"/>
                <a:gd name="csX9924" fmla="*/ 704212 w 2109280"/>
                <a:gd name="csY9924" fmla="*/ 939696 h 2230658"/>
                <a:gd name="csX9925" fmla="*/ 696941 w 2109280"/>
                <a:gd name="csY9925" fmla="*/ 939696 h 2230658"/>
                <a:gd name="csX9926" fmla="*/ 695263 w 2109280"/>
                <a:gd name="csY9926" fmla="*/ 938018 h 2230658"/>
                <a:gd name="csX9927" fmla="*/ 693585 w 2109280"/>
                <a:gd name="csY9927" fmla="*/ 938018 h 2230658"/>
                <a:gd name="csX9928" fmla="*/ 693585 w 2109280"/>
                <a:gd name="csY9928" fmla="*/ 936340 h 2230658"/>
                <a:gd name="csX9929" fmla="*/ 691907 w 2109280"/>
                <a:gd name="csY9929" fmla="*/ 936340 h 2230658"/>
                <a:gd name="csX9930" fmla="*/ 691907 w 2109280"/>
                <a:gd name="csY9930" fmla="*/ 930746 h 2230658"/>
                <a:gd name="csX9931" fmla="*/ 690229 w 2109280"/>
                <a:gd name="csY9931" fmla="*/ 930746 h 2230658"/>
                <a:gd name="csX9932" fmla="*/ 690229 w 2109280"/>
                <a:gd name="csY9932" fmla="*/ 929068 h 2230658"/>
                <a:gd name="csX9933" fmla="*/ 688551 w 2109280"/>
                <a:gd name="csY9933" fmla="*/ 929068 h 2230658"/>
                <a:gd name="csX9934" fmla="*/ 688551 w 2109280"/>
                <a:gd name="csY9934" fmla="*/ 927390 h 2230658"/>
                <a:gd name="csX9935" fmla="*/ 686313 w 2109280"/>
                <a:gd name="csY9935" fmla="*/ 927390 h 2230658"/>
                <a:gd name="csX9936" fmla="*/ 686313 w 2109280"/>
                <a:gd name="csY9936" fmla="*/ 929068 h 2230658"/>
                <a:gd name="csX9937" fmla="*/ 684635 w 2109280"/>
                <a:gd name="csY9937" fmla="*/ 929068 h 2230658"/>
                <a:gd name="csX9938" fmla="*/ 684635 w 2109280"/>
                <a:gd name="csY9938" fmla="*/ 927390 h 2230658"/>
                <a:gd name="csX9939" fmla="*/ 682957 w 2109280"/>
                <a:gd name="csY9939" fmla="*/ 927390 h 2230658"/>
                <a:gd name="csX9940" fmla="*/ 682957 w 2109280"/>
                <a:gd name="csY9940" fmla="*/ 925712 h 2230658"/>
                <a:gd name="csX9941" fmla="*/ 681279 w 2109280"/>
                <a:gd name="csY9941" fmla="*/ 925712 h 2230658"/>
                <a:gd name="csX9942" fmla="*/ 681279 w 2109280"/>
                <a:gd name="csY9942" fmla="*/ 927390 h 2230658"/>
                <a:gd name="csX9943" fmla="*/ 679601 w 2109280"/>
                <a:gd name="csY9943" fmla="*/ 925712 h 2230658"/>
                <a:gd name="csX9944" fmla="*/ 677364 w 2109280"/>
                <a:gd name="csY9944" fmla="*/ 925712 h 2230658"/>
                <a:gd name="csX9945" fmla="*/ 677364 w 2109280"/>
                <a:gd name="csY9945" fmla="*/ 924034 h 2230658"/>
                <a:gd name="csX9946" fmla="*/ 668414 w 2109280"/>
                <a:gd name="csY9946" fmla="*/ 924034 h 2230658"/>
                <a:gd name="csX9947" fmla="*/ 668414 w 2109280"/>
                <a:gd name="csY9947" fmla="*/ 922356 h 2230658"/>
                <a:gd name="csX9948" fmla="*/ 666736 w 2109280"/>
                <a:gd name="csY9948" fmla="*/ 922356 h 2230658"/>
                <a:gd name="csX9949" fmla="*/ 666736 w 2109280"/>
                <a:gd name="csY9949" fmla="*/ 920119 h 2230658"/>
                <a:gd name="csX9950" fmla="*/ 665058 w 2109280"/>
                <a:gd name="csY9950" fmla="*/ 920119 h 2230658"/>
                <a:gd name="csX9951" fmla="*/ 665058 w 2109280"/>
                <a:gd name="csY9951" fmla="*/ 918441 h 2230658"/>
                <a:gd name="csX9952" fmla="*/ 665058 w 2109280"/>
                <a:gd name="csY9952" fmla="*/ 920119 h 2230658"/>
                <a:gd name="csX9953" fmla="*/ 665058 w 2109280"/>
                <a:gd name="csY9953" fmla="*/ 918441 h 2230658"/>
                <a:gd name="csX9954" fmla="*/ 661702 w 2109280"/>
                <a:gd name="csY9954" fmla="*/ 918441 h 2230658"/>
                <a:gd name="csX9955" fmla="*/ 661702 w 2109280"/>
                <a:gd name="csY9955" fmla="*/ 916763 h 2230658"/>
                <a:gd name="csX9956" fmla="*/ 656109 w 2109280"/>
                <a:gd name="csY9956" fmla="*/ 916763 h 2230658"/>
                <a:gd name="csX9957" fmla="*/ 656109 w 2109280"/>
                <a:gd name="csY9957" fmla="*/ 918441 h 2230658"/>
                <a:gd name="csX9958" fmla="*/ 654431 w 2109280"/>
                <a:gd name="csY9958" fmla="*/ 918441 h 2230658"/>
                <a:gd name="csX9959" fmla="*/ 654431 w 2109280"/>
                <a:gd name="csY9959" fmla="*/ 916763 h 2230658"/>
                <a:gd name="csX9960" fmla="*/ 652753 w 2109280"/>
                <a:gd name="csY9960" fmla="*/ 916763 h 2230658"/>
                <a:gd name="csX9961" fmla="*/ 651075 w 2109280"/>
                <a:gd name="csY9961" fmla="*/ 915085 h 2230658"/>
                <a:gd name="csX9962" fmla="*/ 651075 w 2109280"/>
                <a:gd name="csY9962" fmla="*/ 913407 h 2230658"/>
                <a:gd name="csX9963" fmla="*/ 648837 w 2109280"/>
                <a:gd name="csY9963" fmla="*/ 915085 h 2230658"/>
                <a:gd name="csX9964" fmla="*/ 648837 w 2109280"/>
                <a:gd name="csY9964" fmla="*/ 913407 h 2230658"/>
                <a:gd name="csX9965" fmla="*/ 643803 w 2109280"/>
                <a:gd name="csY9965" fmla="*/ 913407 h 2230658"/>
                <a:gd name="csX9966" fmla="*/ 643803 w 2109280"/>
                <a:gd name="csY9966" fmla="*/ 915085 h 2230658"/>
                <a:gd name="csX9967" fmla="*/ 642125 w 2109280"/>
                <a:gd name="csY9967" fmla="*/ 915085 h 2230658"/>
                <a:gd name="csX9968" fmla="*/ 642125 w 2109280"/>
                <a:gd name="csY9968" fmla="*/ 916763 h 2230658"/>
                <a:gd name="csX9969" fmla="*/ 633176 w 2109280"/>
                <a:gd name="csY9969" fmla="*/ 916763 h 2230658"/>
                <a:gd name="csX9970" fmla="*/ 634854 w 2109280"/>
                <a:gd name="csY9970" fmla="*/ 916763 h 2230658"/>
                <a:gd name="csX9971" fmla="*/ 633176 w 2109280"/>
                <a:gd name="csY9971" fmla="*/ 916763 h 2230658"/>
                <a:gd name="csX9972" fmla="*/ 633176 w 2109280"/>
                <a:gd name="csY9972" fmla="*/ 918441 h 2230658"/>
                <a:gd name="csX9973" fmla="*/ 627582 w 2109280"/>
                <a:gd name="csY9973" fmla="*/ 918441 h 2230658"/>
                <a:gd name="csX9974" fmla="*/ 627582 w 2109280"/>
                <a:gd name="csY9974" fmla="*/ 920119 h 2230658"/>
                <a:gd name="csX9975" fmla="*/ 625904 w 2109280"/>
                <a:gd name="csY9975" fmla="*/ 920119 h 2230658"/>
                <a:gd name="csX9976" fmla="*/ 625904 w 2109280"/>
                <a:gd name="csY9976" fmla="*/ 918441 h 2230658"/>
                <a:gd name="csX9977" fmla="*/ 624226 w 2109280"/>
                <a:gd name="csY9977" fmla="*/ 918441 h 2230658"/>
                <a:gd name="csX9978" fmla="*/ 624226 w 2109280"/>
                <a:gd name="csY9978" fmla="*/ 920119 h 2230658"/>
                <a:gd name="csX9979" fmla="*/ 620311 w 2109280"/>
                <a:gd name="csY9979" fmla="*/ 920119 h 2230658"/>
                <a:gd name="csX9980" fmla="*/ 620311 w 2109280"/>
                <a:gd name="csY9980" fmla="*/ 922356 h 2230658"/>
                <a:gd name="csX9981" fmla="*/ 608005 w 2109280"/>
                <a:gd name="csY9981" fmla="*/ 922356 h 2230658"/>
                <a:gd name="csX9982" fmla="*/ 608005 w 2109280"/>
                <a:gd name="csY9982" fmla="*/ 924034 h 2230658"/>
                <a:gd name="csX9983" fmla="*/ 606327 w 2109280"/>
                <a:gd name="csY9983" fmla="*/ 924034 h 2230658"/>
                <a:gd name="csX9984" fmla="*/ 606327 w 2109280"/>
                <a:gd name="csY9984" fmla="*/ 922356 h 2230658"/>
                <a:gd name="csX9985" fmla="*/ 597378 w 2109280"/>
                <a:gd name="csY9985" fmla="*/ 922356 h 2230658"/>
                <a:gd name="csX9986" fmla="*/ 597378 w 2109280"/>
                <a:gd name="csY9986" fmla="*/ 924034 h 2230658"/>
                <a:gd name="csX9987" fmla="*/ 595700 w 2109280"/>
                <a:gd name="csY9987" fmla="*/ 924034 h 2230658"/>
                <a:gd name="csX9988" fmla="*/ 595700 w 2109280"/>
                <a:gd name="csY9988" fmla="*/ 922356 h 2230658"/>
                <a:gd name="csX9989" fmla="*/ 591784 w 2109280"/>
                <a:gd name="csY9989" fmla="*/ 922356 h 2230658"/>
                <a:gd name="csX9990" fmla="*/ 594022 w 2109280"/>
                <a:gd name="csY9990" fmla="*/ 920119 h 2230658"/>
                <a:gd name="csX9991" fmla="*/ 594022 w 2109280"/>
                <a:gd name="csY9991" fmla="*/ 918441 h 2230658"/>
                <a:gd name="csX9992" fmla="*/ 582835 w 2109280"/>
                <a:gd name="csY9992" fmla="*/ 918441 h 2230658"/>
                <a:gd name="csX9993" fmla="*/ 581157 w 2109280"/>
                <a:gd name="csY9993" fmla="*/ 922356 h 2230658"/>
                <a:gd name="csX9994" fmla="*/ 574445 w 2109280"/>
                <a:gd name="csY9994" fmla="*/ 922356 h 2230658"/>
                <a:gd name="csX9995" fmla="*/ 574445 w 2109280"/>
                <a:gd name="csY9995" fmla="*/ 920119 h 2230658"/>
                <a:gd name="csX9996" fmla="*/ 567173 w 2109280"/>
                <a:gd name="csY9996" fmla="*/ 920119 h 2230658"/>
                <a:gd name="csX9997" fmla="*/ 565495 w 2109280"/>
                <a:gd name="csY9997" fmla="*/ 922356 h 2230658"/>
                <a:gd name="csX9998" fmla="*/ 565495 w 2109280"/>
                <a:gd name="csY9998" fmla="*/ 918441 h 2230658"/>
                <a:gd name="csX9999" fmla="*/ 561580 w 2109280"/>
                <a:gd name="csY9999" fmla="*/ 918441 h 2230658"/>
                <a:gd name="csX10000" fmla="*/ 561580 w 2109280"/>
                <a:gd name="csY10000" fmla="*/ 920119 h 2230658"/>
                <a:gd name="csX10001" fmla="*/ 561580 w 2109280"/>
                <a:gd name="csY10001" fmla="*/ 918441 h 2230658"/>
                <a:gd name="csX10002" fmla="*/ 561580 w 2109280"/>
                <a:gd name="csY10002" fmla="*/ 922356 h 2230658"/>
                <a:gd name="csX10003" fmla="*/ 559902 w 2109280"/>
                <a:gd name="csY10003" fmla="*/ 922356 h 2230658"/>
                <a:gd name="csX10004" fmla="*/ 558224 w 2109280"/>
                <a:gd name="csY10004" fmla="*/ 918441 h 2230658"/>
                <a:gd name="csX10005" fmla="*/ 556546 w 2109280"/>
                <a:gd name="csY10005" fmla="*/ 918441 h 2230658"/>
                <a:gd name="csX10006" fmla="*/ 556546 w 2109280"/>
                <a:gd name="csY10006" fmla="*/ 915085 h 2230658"/>
                <a:gd name="csX10007" fmla="*/ 558224 w 2109280"/>
                <a:gd name="csY10007" fmla="*/ 915085 h 2230658"/>
                <a:gd name="csX10008" fmla="*/ 558224 w 2109280"/>
                <a:gd name="csY10008" fmla="*/ 913407 h 2230658"/>
                <a:gd name="csX10009" fmla="*/ 552630 w 2109280"/>
                <a:gd name="csY10009" fmla="*/ 913407 h 2230658"/>
                <a:gd name="csX10010" fmla="*/ 552630 w 2109280"/>
                <a:gd name="csY10010" fmla="*/ 911169 h 2230658"/>
                <a:gd name="csX10011" fmla="*/ 549274 w 2109280"/>
                <a:gd name="csY10011" fmla="*/ 907813 h 2230658"/>
                <a:gd name="csX10012" fmla="*/ 547596 w 2109280"/>
                <a:gd name="csY10012" fmla="*/ 907813 h 2230658"/>
                <a:gd name="csX10013" fmla="*/ 547596 w 2109280"/>
                <a:gd name="csY10013" fmla="*/ 906135 h 2230658"/>
                <a:gd name="csX10014" fmla="*/ 545918 w 2109280"/>
                <a:gd name="csY10014" fmla="*/ 906135 h 2230658"/>
                <a:gd name="csX10015" fmla="*/ 545918 w 2109280"/>
                <a:gd name="csY10015" fmla="*/ 904457 h 2230658"/>
                <a:gd name="csX10016" fmla="*/ 543681 w 2109280"/>
                <a:gd name="csY10016" fmla="*/ 904457 h 2230658"/>
                <a:gd name="csX10017" fmla="*/ 543681 w 2109280"/>
                <a:gd name="csY10017" fmla="*/ 900542 h 2230658"/>
                <a:gd name="csX10018" fmla="*/ 542003 w 2109280"/>
                <a:gd name="csY10018" fmla="*/ 900542 h 2230658"/>
                <a:gd name="csX10019" fmla="*/ 542003 w 2109280"/>
                <a:gd name="csY10019" fmla="*/ 898864 h 2230658"/>
                <a:gd name="csX10020" fmla="*/ 540325 w 2109280"/>
                <a:gd name="csY10020" fmla="*/ 897186 h 2230658"/>
                <a:gd name="csX10021" fmla="*/ 540325 w 2109280"/>
                <a:gd name="csY10021" fmla="*/ 889914 h 2230658"/>
                <a:gd name="csX10022" fmla="*/ 542003 w 2109280"/>
                <a:gd name="csY10022" fmla="*/ 888236 h 2230658"/>
                <a:gd name="csX10023" fmla="*/ 543681 w 2109280"/>
                <a:gd name="csY10023" fmla="*/ 888236 h 2230658"/>
                <a:gd name="csX10024" fmla="*/ 543681 w 2109280"/>
                <a:gd name="csY10024" fmla="*/ 886558 h 2230658"/>
                <a:gd name="csX10025" fmla="*/ 547596 w 2109280"/>
                <a:gd name="csY10025" fmla="*/ 886558 h 2230658"/>
                <a:gd name="csX10026" fmla="*/ 549274 w 2109280"/>
                <a:gd name="csY10026" fmla="*/ 882643 h 2230658"/>
                <a:gd name="csX10027" fmla="*/ 550953 w 2109280"/>
                <a:gd name="csY10027" fmla="*/ 882643 h 2230658"/>
                <a:gd name="csX10028" fmla="*/ 552630 w 2109280"/>
                <a:gd name="csY10028" fmla="*/ 880965 h 2230658"/>
                <a:gd name="csX10029" fmla="*/ 556546 w 2109280"/>
                <a:gd name="csY10029" fmla="*/ 880965 h 2230658"/>
                <a:gd name="csX10030" fmla="*/ 558224 w 2109280"/>
                <a:gd name="csY10030" fmla="*/ 879287 h 2230658"/>
                <a:gd name="csX10031" fmla="*/ 559902 w 2109280"/>
                <a:gd name="csY10031" fmla="*/ 879287 h 2230658"/>
                <a:gd name="csX10032" fmla="*/ 561580 w 2109280"/>
                <a:gd name="csY10032" fmla="*/ 877609 h 2230658"/>
                <a:gd name="csX10033" fmla="*/ 568851 w 2109280"/>
                <a:gd name="csY10033" fmla="*/ 877609 h 2230658"/>
                <a:gd name="csX10034" fmla="*/ 568851 w 2109280"/>
                <a:gd name="csY10034" fmla="*/ 875931 h 2230658"/>
                <a:gd name="csX10035" fmla="*/ 574445 w 2109280"/>
                <a:gd name="csY10035" fmla="*/ 875931 h 2230658"/>
                <a:gd name="csX10036" fmla="*/ 576123 w 2109280"/>
                <a:gd name="csY10036" fmla="*/ 873693 h 2230658"/>
                <a:gd name="csX10037" fmla="*/ 577801 w 2109280"/>
                <a:gd name="csY10037" fmla="*/ 873693 h 2230658"/>
                <a:gd name="csX10038" fmla="*/ 577801 w 2109280"/>
                <a:gd name="csY10038" fmla="*/ 870337 h 2230658"/>
                <a:gd name="csX10039" fmla="*/ 582835 w 2109280"/>
                <a:gd name="csY10039" fmla="*/ 870337 h 2230658"/>
                <a:gd name="csX10040" fmla="*/ 582835 w 2109280"/>
                <a:gd name="csY10040" fmla="*/ 868659 h 2230658"/>
                <a:gd name="csX10041" fmla="*/ 586750 w 2109280"/>
                <a:gd name="csY10041" fmla="*/ 868659 h 2230658"/>
                <a:gd name="csX10042" fmla="*/ 590107 w 2109280"/>
                <a:gd name="csY10042" fmla="*/ 865303 h 2230658"/>
                <a:gd name="csX10043" fmla="*/ 594022 w 2109280"/>
                <a:gd name="csY10043" fmla="*/ 865303 h 2230658"/>
                <a:gd name="csX10044" fmla="*/ 591784 w 2109280"/>
                <a:gd name="csY10044" fmla="*/ 865303 h 2230658"/>
                <a:gd name="csX10045" fmla="*/ 604649 w 2109280"/>
                <a:gd name="csY10045" fmla="*/ 865303 h 2230658"/>
                <a:gd name="csX10046" fmla="*/ 604649 w 2109280"/>
                <a:gd name="csY10046" fmla="*/ 863066 h 2230658"/>
                <a:gd name="csX10047" fmla="*/ 597378 w 2109280"/>
                <a:gd name="csY10047" fmla="*/ 863066 h 2230658"/>
                <a:gd name="csX10048" fmla="*/ 594022 w 2109280"/>
                <a:gd name="csY10048" fmla="*/ 859710 h 2230658"/>
                <a:gd name="csX10049" fmla="*/ 597378 w 2109280"/>
                <a:gd name="csY10049" fmla="*/ 859710 h 2230658"/>
                <a:gd name="csX10050" fmla="*/ 597378 w 2109280"/>
                <a:gd name="csY10050" fmla="*/ 858032 h 2230658"/>
                <a:gd name="csX10051" fmla="*/ 599056 w 2109280"/>
                <a:gd name="csY10051" fmla="*/ 858032 h 2230658"/>
                <a:gd name="csX10052" fmla="*/ 600734 w 2109280"/>
                <a:gd name="csY10052" fmla="*/ 856354 h 2230658"/>
                <a:gd name="csX10053" fmla="*/ 604649 w 2109280"/>
                <a:gd name="csY10053" fmla="*/ 856354 h 2230658"/>
                <a:gd name="csX10054" fmla="*/ 606327 w 2109280"/>
                <a:gd name="csY10054" fmla="*/ 854116 h 2230658"/>
                <a:gd name="csX10055" fmla="*/ 608005 w 2109280"/>
                <a:gd name="csY10055" fmla="*/ 856354 h 2230658"/>
                <a:gd name="csX10056" fmla="*/ 608005 w 2109280"/>
                <a:gd name="csY10056" fmla="*/ 858032 h 2230658"/>
                <a:gd name="csX10057" fmla="*/ 613599 w 2109280"/>
                <a:gd name="csY10057" fmla="*/ 858032 h 2230658"/>
                <a:gd name="csX10058" fmla="*/ 611361 w 2109280"/>
                <a:gd name="csY10058" fmla="*/ 858032 h 2230658"/>
                <a:gd name="csX10059" fmla="*/ 613599 w 2109280"/>
                <a:gd name="csY10059" fmla="*/ 858032 h 2230658"/>
                <a:gd name="csX10060" fmla="*/ 615277 w 2109280"/>
                <a:gd name="csY10060" fmla="*/ 856354 h 2230658"/>
                <a:gd name="csX10061" fmla="*/ 616955 w 2109280"/>
                <a:gd name="csY10061" fmla="*/ 856354 h 2230658"/>
                <a:gd name="csX10062" fmla="*/ 616955 w 2109280"/>
                <a:gd name="csY10062" fmla="*/ 854116 h 2230658"/>
                <a:gd name="csX10063" fmla="*/ 609683 w 2109280"/>
                <a:gd name="csY10063" fmla="*/ 854116 h 2230658"/>
                <a:gd name="csX10064" fmla="*/ 608005 w 2109280"/>
                <a:gd name="csY10064" fmla="*/ 852438 h 2230658"/>
                <a:gd name="csX10065" fmla="*/ 608005 w 2109280"/>
                <a:gd name="csY10065" fmla="*/ 852438 h 2230658"/>
                <a:gd name="csX10066" fmla="*/ 608005 w 2109280"/>
                <a:gd name="csY10066" fmla="*/ 850760 h 2230658"/>
                <a:gd name="csX10067" fmla="*/ 602971 w 2109280"/>
                <a:gd name="csY10067" fmla="*/ 850760 h 2230658"/>
                <a:gd name="csX10068" fmla="*/ 602971 w 2109280"/>
                <a:gd name="csY10068" fmla="*/ 852438 h 2230658"/>
                <a:gd name="csX10069" fmla="*/ 597378 w 2109280"/>
                <a:gd name="csY10069" fmla="*/ 852438 h 2230658"/>
                <a:gd name="csX10070" fmla="*/ 597378 w 2109280"/>
                <a:gd name="csY10070" fmla="*/ 854116 h 2230658"/>
                <a:gd name="csX10071" fmla="*/ 588428 w 2109280"/>
                <a:gd name="csY10071" fmla="*/ 854116 h 2230658"/>
                <a:gd name="csX10072" fmla="*/ 588428 w 2109280"/>
                <a:gd name="csY10072" fmla="*/ 856354 h 2230658"/>
                <a:gd name="csX10073" fmla="*/ 585072 w 2109280"/>
                <a:gd name="csY10073" fmla="*/ 856354 h 2230658"/>
                <a:gd name="csX10074" fmla="*/ 585072 w 2109280"/>
                <a:gd name="csY10074" fmla="*/ 858032 h 2230658"/>
                <a:gd name="csX10075" fmla="*/ 579479 w 2109280"/>
                <a:gd name="csY10075" fmla="*/ 858032 h 2230658"/>
                <a:gd name="csX10076" fmla="*/ 577801 w 2109280"/>
                <a:gd name="csY10076" fmla="*/ 859710 h 2230658"/>
                <a:gd name="csX10077" fmla="*/ 570530 w 2109280"/>
                <a:gd name="csY10077" fmla="*/ 859710 h 2230658"/>
                <a:gd name="csX10078" fmla="*/ 570530 w 2109280"/>
                <a:gd name="csY10078" fmla="*/ 861388 h 2230658"/>
                <a:gd name="csX10079" fmla="*/ 568851 w 2109280"/>
                <a:gd name="csY10079" fmla="*/ 861388 h 2230658"/>
                <a:gd name="csX10080" fmla="*/ 568851 w 2109280"/>
                <a:gd name="csY10080" fmla="*/ 863066 h 2230658"/>
                <a:gd name="csX10081" fmla="*/ 565495 w 2109280"/>
                <a:gd name="csY10081" fmla="*/ 863066 h 2230658"/>
                <a:gd name="csX10082" fmla="*/ 565495 w 2109280"/>
                <a:gd name="csY10082" fmla="*/ 865303 h 2230658"/>
                <a:gd name="csX10083" fmla="*/ 563258 w 2109280"/>
                <a:gd name="csY10083" fmla="*/ 863066 h 2230658"/>
                <a:gd name="csX10084" fmla="*/ 563258 w 2109280"/>
                <a:gd name="csY10084" fmla="*/ 859710 h 2230658"/>
                <a:gd name="csX10085" fmla="*/ 563258 w 2109280"/>
                <a:gd name="csY10085" fmla="*/ 859710 h 2230658"/>
                <a:gd name="csX10086" fmla="*/ 563258 w 2109280"/>
                <a:gd name="csY10086" fmla="*/ 858032 h 2230658"/>
                <a:gd name="csX10087" fmla="*/ 561580 w 2109280"/>
                <a:gd name="csY10087" fmla="*/ 858032 h 2230658"/>
                <a:gd name="csX10088" fmla="*/ 561580 w 2109280"/>
                <a:gd name="csY10088" fmla="*/ 856354 h 2230658"/>
                <a:gd name="csX10089" fmla="*/ 559902 w 2109280"/>
                <a:gd name="csY10089" fmla="*/ 856354 h 2230658"/>
                <a:gd name="csX10090" fmla="*/ 558224 w 2109280"/>
                <a:gd name="csY10090" fmla="*/ 858032 h 2230658"/>
                <a:gd name="csX10091" fmla="*/ 558224 w 2109280"/>
                <a:gd name="csY10091" fmla="*/ 859710 h 2230658"/>
                <a:gd name="csX10092" fmla="*/ 561580 w 2109280"/>
                <a:gd name="csY10092" fmla="*/ 859710 h 2230658"/>
                <a:gd name="csX10093" fmla="*/ 561580 w 2109280"/>
                <a:gd name="csY10093" fmla="*/ 861388 h 2230658"/>
                <a:gd name="csX10094" fmla="*/ 559902 w 2109280"/>
                <a:gd name="csY10094" fmla="*/ 863066 h 2230658"/>
                <a:gd name="csX10095" fmla="*/ 559902 w 2109280"/>
                <a:gd name="csY10095" fmla="*/ 865303 h 2230658"/>
                <a:gd name="csX10096" fmla="*/ 558224 w 2109280"/>
                <a:gd name="csY10096" fmla="*/ 865303 h 2230658"/>
                <a:gd name="csX10097" fmla="*/ 556546 w 2109280"/>
                <a:gd name="csY10097" fmla="*/ 863066 h 2230658"/>
                <a:gd name="csX10098" fmla="*/ 554309 w 2109280"/>
                <a:gd name="csY10098" fmla="*/ 863066 h 2230658"/>
                <a:gd name="csX10099" fmla="*/ 554309 w 2109280"/>
                <a:gd name="csY10099" fmla="*/ 865303 h 2230658"/>
                <a:gd name="csX10100" fmla="*/ 543681 w 2109280"/>
                <a:gd name="csY10100" fmla="*/ 865303 h 2230658"/>
                <a:gd name="csX10101" fmla="*/ 543681 w 2109280"/>
                <a:gd name="csY10101" fmla="*/ 863066 h 2230658"/>
                <a:gd name="csX10102" fmla="*/ 542003 w 2109280"/>
                <a:gd name="csY10102" fmla="*/ 863066 h 2230658"/>
                <a:gd name="csX10103" fmla="*/ 542003 w 2109280"/>
                <a:gd name="csY10103" fmla="*/ 858032 h 2230658"/>
                <a:gd name="csX10104" fmla="*/ 543681 w 2109280"/>
                <a:gd name="csY10104" fmla="*/ 852438 h 2230658"/>
                <a:gd name="csX10105" fmla="*/ 547596 w 2109280"/>
                <a:gd name="csY10105" fmla="*/ 852438 h 2230658"/>
                <a:gd name="csX10106" fmla="*/ 549274 w 2109280"/>
                <a:gd name="csY10106" fmla="*/ 850760 h 2230658"/>
                <a:gd name="csX10107" fmla="*/ 549274 w 2109280"/>
                <a:gd name="csY10107" fmla="*/ 852438 h 2230658"/>
                <a:gd name="csX10108" fmla="*/ 554309 w 2109280"/>
                <a:gd name="csY10108" fmla="*/ 852438 h 2230658"/>
                <a:gd name="csX10109" fmla="*/ 554309 w 2109280"/>
                <a:gd name="csY10109" fmla="*/ 847404 h 2230658"/>
                <a:gd name="csX10110" fmla="*/ 549274 w 2109280"/>
                <a:gd name="csY10110" fmla="*/ 847404 h 2230658"/>
                <a:gd name="csX10111" fmla="*/ 550953 w 2109280"/>
                <a:gd name="csY10111" fmla="*/ 845167 h 2230658"/>
                <a:gd name="csX10112" fmla="*/ 552630 w 2109280"/>
                <a:gd name="csY10112" fmla="*/ 845167 h 2230658"/>
                <a:gd name="csX10113" fmla="*/ 552630 w 2109280"/>
                <a:gd name="csY10113" fmla="*/ 843489 h 2230658"/>
                <a:gd name="csX10114" fmla="*/ 554309 w 2109280"/>
                <a:gd name="csY10114" fmla="*/ 841811 h 2230658"/>
                <a:gd name="csX10115" fmla="*/ 547596 w 2109280"/>
                <a:gd name="csY10115" fmla="*/ 841811 h 2230658"/>
                <a:gd name="csX10116" fmla="*/ 547596 w 2109280"/>
                <a:gd name="csY10116" fmla="*/ 843489 h 2230658"/>
                <a:gd name="csX10117" fmla="*/ 545918 w 2109280"/>
                <a:gd name="csY10117" fmla="*/ 843489 h 2230658"/>
                <a:gd name="csX10118" fmla="*/ 545918 w 2109280"/>
                <a:gd name="csY10118" fmla="*/ 845167 h 2230658"/>
                <a:gd name="csX10119" fmla="*/ 543681 w 2109280"/>
                <a:gd name="csY10119" fmla="*/ 845167 h 2230658"/>
                <a:gd name="csX10120" fmla="*/ 543681 w 2109280"/>
                <a:gd name="csY10120" fmla="*/ 847404 h 2230658"/>
                <a:gd name="csX10121" fmla="*/ 542003 w 2109280"/>
                <a:gd name="csY10121" fmla="*/ 847404 h 2230658"/>
                <a:gd name="csX10122" fmla="*/ 542003 w 2109280"/>
                <a:gd name="csY10122" fmla="*/ 849082 h 2230658"/>
                <a:gd name="csX10123" fmla="*/ 540325 w 2109280"/>
                <a:gd name="csY10123" fmla="*/ 849082 h 2230658"/>
                <a:gd name="csX10124" fmla="*/ 540325 w 2109280"/>
                <a:gd name="csY10124" fmla="*/ 845167 h 2230658"/>
                <a:gd name="csX10125" fmla="*/ 538647 w 2109280"/>
                <a:gd name="csY10125" fmla="*/ 845167 h 2230658"/>
                <a:gd name="csX10126" fmla="*/ 538647 w 2109280"/>
                <a:gd name="csY10126" fmla="*/ 843489 h 2230658"/>
                <a:gd name="csX10127" fmla="*/ 536969 w 2109280"/>
                <a:gd name="csY10127" fmla="*/ 843489 h 2230658"/>
                <a:gd name="csX10128" fmla="*/ 536969 w 2109280"/>
                <a:gd name="csY10128" fmla="*/ 845167 h 2230658"/>
                <a:gd name="csX10129" fmla="*/ 534732 w 2109280"/>
                <a:gd name="csY10129" fmla="*/ 843489 h 2230658"/>
                <a:gd name="csX10130" fmla="*/ 534732 w 2109280"/>
                <a:gd name="csY10130" fmla="*/ 845167 h 2230658"/>
                <a:gd name="csX10131" fmla="*/ 533053 w 2109280"/>
                <a:gd name="csY10131" fmla="*/ 845167 h 2230658"/>
                <a:gd name="csX10132" fmla="*/ 533053 w 2109280"/>
                <a:gd name="csY10132" fmla="*/ 843489 h 2230658"/>
                <a:gd name="csX10133" fmla="*/ 528019 w 2109280"/>
                <a:gd name="csY10133" fmla="*/ 843489 h 2230658"/>
                <a:gd name="csX10134" fmla="*/ 528019 w 2109280"/>
                <a:gd name="csY10134" fmla="*/ 845167 h 2230658"/>
                <a:gd name="csX10135" fmla="*/ 528019 w 2109280"/>
                <a:gd name="csY10135" fmla="*/ 845167 h 2230658"/>
                <a:gd name="csX10136" fmla="*/ 528019 w 2109280"/>
                <a:gd name="csY10136" fmla="*/ 849082 h 2230658"/>
                <a:gd name="csX10137" fmla="*/ 524104 w 2109280"/>
                <a:gd name="csY10137" fmla="*/ 841811 h 2230658"/>
                <a:gd name="csX10138" fmla="*/ 522426 w 2109280"/>
                <a:gd name="csY10138" fmla="*/ 840133 h 2230658"/>
                <a:gd name="csX10139" fmla="*/ 522426 w 2109280"/>
                <a:gd name="csY10139" fmla="*/ 827827 h 2230658"/>
                <a:gd name="csX10140" fmla="*/ 525782 w 2109280"/>
                <a:gd name="csY10140" fmla="*/ 818878 h 2230658"/>
                <a:gd name="csX10141" fmla="*/ 531376 w 2109280"/>
                <a:gd name="csY10141" fmla="*/ 813284 h 2230658"/>
                <a:gd name="csX10142" fmla="*/ 531376 w 2109280"/>
                <a:gd name="csY10142" fmla="*/ 811606 h 2230658"/>
                <a:gd name="csX10143" fmla="*/ 533053 w 2109280"/>
                <a:gd name="csY10143" fmla="*/ 811606 h 2230658"/>
                <a:gd name="csX10144" fmla="*/ 533053 w 2109280"/>
                <a:gd name="csY10144" fmla="*/ 808250 h 2230658"/>
                <a:gd name="csX10145" fmla="*/ 534732 w 2109280"/>
                <a:gd name="csY10145" fmla="*/ 804335 h 2230658"/>
                <a:gd name="csX10146" fmla="*/ 538647 w 2109280"/>
                <a:gd name="csY10146" fmla="*/ 802657 h 2230658"/>
                <a:gd name="csX10147" fmla="*/ 540325 w 2109280"/>
                <a:gd name="csY10147" fmla="*/ 800979 h 2230658"/>
                <a:gd name="csX10148" fmla="*/ 542003 w 2109280"/>
                <a:gd name="csY10148" fmla="*/ 800979 h 2230658"/>
                <a:gd name="csX10149" fmla="*/ 543681 w 2109280"/>
                <a:gd name="csY10149" fmla="*/ 799301 h 2230658"/>
                <a:gd name="csX10150" fmla="*/ 547596 w 2109280"/>
                <a:gd name="csY10150" fmla="*/ 799301 h 2230658"/>
                <a:gd name="csX10151" fmla="*/ 547596 w 2109280"/>
                <a:gd name="csY10151" fmla="*/ 792029 h 2230658"/>
                <a:gd name="csX10152" fmla="*/ 545918 w 2109280"/>
                <a:gd name="csY10152" fmla="*/ 792029 h 2230658"/>
                <a:gd name="csX10153" fmla="*/ 545918 w 2109280"/>
                <a:gd name="csY10153" fmla="*/ 790351 h 2230658"/>
                <a:gd name="csX10154" fmla="*/ 540325 w 2109280"/>
                <a:gd name="csY10154" fmla="*/ 790351 h 2230658"/>
                <a:gd name="csX10155" fmla="*/ 540325 w 2109280"/>
                <a:gd name="csY10155" fmla="*/ 788114 h 2230658"/>
                <a:gd name="csX10156" fmla="*/ 536969 w 2109280"/>
                <a:gd name="csY10156" fmla="*/ 788114 h 2230658"/>
                <a:gd name="csX10157" fmla="*/ 536969 w 2109280"/>
                <a:gd name="csY10157" fmla="*/ 777486 h 2230658"/>
                <a:gd name="csX10158" fmla="*/ 540325 w 2109280"/>
                <a:gd name="csY10158" fmla="*/ 774130 h 2230658"/>
                <a:gd name="csX10159" fmla="*/ 540325 w 2109280"/>
                <a:gd name="csY10159" fmla="*/ 772452 h 2230658"/>
                <a:gd name="csX10160" fmla="*/ 542003 w 2109280"/>
                <a:gd name="csY10160" fmla="*/ 770774 h 2230658"/>
                <a:gd name="csX10161" fmla="*/ 543681 w 2109280"/>
                <a:gd name="csY10161" fmla="*/ 770774 h 2230658"/>
                <a:gd name="csX10162" fmla="*/ 543681 w 2109280"/>
                <a:gd name="csY10162" fmla="*/ 766859 h 2230658"/>
                <a:gd name="csX10163" fmla="*/ 545918 w 2109280"/>
                <a:gd name="csY10163" fmla="*/ 766859 h 2230658"/>
                <a:gd name="csX10164" fmla="*/ 549274 w 2109280"/>
                <a:gd name="csY10164" fmla="*/ 763503 h 2230658"/>
                <a:gd name="csX10165" fmla="*/ 550953 w 2109280"/>
                <a:gd name="csY10165" fmla="*/ 763503 h 2230658"/>
                <a:gd name="csX10166" fmla="*/ 552630 w 2109280"/>
                <a:gd name="csY10166" fmla="*/ 761825 h 2230658"/>
                <a:gd name="csX10167" fmla="*/ 554309 w 2109280"/>
                <a:gd name="csY10167" fmla="*/ 761825 h 2230658"/>
                <a:gd name="csX10168" fmla="*/ 554309 w 2109280"/>
                <a:gd name="csY10168" fmla="*/ 757909 h 2230658"/>
                <a:gd name="csX10169" fmla="*/ 556546 w 2109280"/>
                <a:gd name="csY10169" fmla="*/ 757909 h 2230658"/>
                <a:gd name="csX10170" fmla="*/ 556546 w 2109280"/>
                <a:gd name="csY10170" fmla="*/ 756231 h 2230658"/>
                <a:gd name="csX10171" fmla="*/ 558224 w 2109280"/>
                <a:gd name="csY10171" fmla="*/ 756231 h 2230658"/>
                <a:gd name="csX10172" fmla="*/ 559902 w 2109280"/>
                <a:gd name="csY10172" fmla="*/ 754553 h 2230658"/>
                <a:gd name="csX10173" fmla="*/ 559902 w 2109280"/>
                <a:gd name="csY10173" fmla="*/ 751197 h 2230658"/>
                <a:gd name="csX10174" fmla="*/ 561580 w 2109280"/>
                <a:gd name="csY10174" fmla="*/ 747282 h 2230658"/>
                <a:gd name="csX10175" fmla="*/ 563258 w 2109280"/>
                <a:gd name="csY10175" fmla="*/ 745604 h 2230658"/>
                <a:gd name="csX10176" fmla="*/ 565495 w 2109280"/>
                <a:gd name="csY10176" fmla="*/ 745604 h 2230658"/>
                <a:gd name="csX10177" fmla="*/ 565495 w 2109280"/>
                <a:gd name="csY10177" fmla="*/ 743926 h 2230658"/>
                <a:gd name="csX10178" fmla="*/ 570530 w 2109280"/>
                <a:gd name="csY10178" fmla="*/ 743926 h 2230658"/>
                <a:gd name="csX10179" fmla="*/ 572207 w 2109280"/>
                <a:gd name="csY10179" fmla="*/ 740010 h 2230658"/>
                <a:gd name="csX10180" fmla="*/ 577801 w 2109280"/>
                <a:gd name="csY10180" fmla="*/ 740010 h 2230658"/>
                <a:gd name="csX10181" fmla="*/ 577801 w 2109280"/>
                <a:gd name="csY10181" fmla="*/ 738332 h 2230658"/>
                <a:gd name="csX10182" fmla="*/ 579479 w 2109280"/>
                <a:gd name="csY10182" fmla="*/ 738332 h 2230658"/>
                <a:gd name="csX10183" fmla="*/ 579479 w 2109280"/>
                <a:gd name="csY10183" fmla="*/ 734976 h 2230658"/>
                <a:gd name="csX10184" fmla="*/ 582835 w 2109280"/>
                <a:gd name="csY10184" fmla="*/ 734976 h 2230658"/>
                <a:gd name="csX10185" fmla="*/ 582835 w 2109280"/>
                <a:gd name="csY10185" fmla="*/ 733298 h 2230658"/>
                <a:gd name="csX10186" fmla="*/ 586750 w 2109280"/>
                <a:gd name="csY10186" fmla="*/ 733298 h 2230658"/>
                <a:gd name="csX10187" fmla="*/ 588428 w 2109280"/>
                <a:gd name="csY10187" fmla="*/ 729383 h 2230658"/>
                <a:gd name="csX10188" fmla="*/ 590107 w 2109280"/>
                <a:gd name="csY10188" fmla="*/ 729383 h 2230658"/>
                <a:gd name="csX10189" fmla="*/ 590107 w 2109280"/>
                <a:gd name="csY10189" fmla="*/ 727705 h 2230658"/>
                <a:gd name="csX10190" fmla="*/ 597378 w 2109280"/>
                <a:gd name="csY10190" fmla="*/ 727705 h 2230658"/>
                <a:gd name="csX10191" fmla="*/ 597378 w 2109280"/>
                <a:gd name="csY10191" fmla="*/ 726027 h 2230658"/>
                <a:gd name="csX10192" fmla="*/ 600734 w 2109280"/>
                <a:gd name="csY10192" fmla="*/ 726027 h 2230658"/>
                <a:gd name="csX10193" fmla="*/ 600734 w 2109280"/>
                <a:gd name="csY10193" fmla="*/ 724349 h 2230658"/>
                <a:gd name="csX10194" fmla="*/ 606327 w 2109280"/>
                <a:gd name="csY10194" fmla="*/ 722671 h 2230658"/>
                <a:gd name="csX10195" fmla="*/ 608005 w 2109280"/>
                <a:gd name="csY10195" fmla="*/ 720433 h 2230658"/>
                <a:gd name="csX10196" fmla="*/ 611361 w 2109280"/>
                <a:gd name="csY10196" fmla="*/ 720433 h 2230658"/>
                <a:gd name="csX10197" fmla="*/ 611361 w 2109280"/>
                <a:gd name="csY10197" fmla="*/ 718755 h 2230658"/>
                <a:gd name="csX10198" fmla="*/ 613599 w 2109280"/>
                <a:gd name="csY10198" fmla="*/ 717077 h 2230658"/>
                <a:gd name="csX10199" fmla="*/ 613599 w 2109280"/>
                <a:gd name="csY10199" fmla="*/ 715399 h 2230658"/>
                <a:gd name="csX10200" fmla="*/ 618633 w 2109280"/>
                <a:gd name="csY10200" fmla="*/ 715399 h 2230658"/>
                <a:gd name="csX10201" fmla="*/ 618633 w 2109280"/>
                <a:gd name="csY10201" fmla="*/ 713721 h 2230658"/>
                <a:gd name="csX10202" fmla="*/ 620311 w 2109280"/>
                <a:gd name="csY10202" fmla="*/ 713721 h 2230658"/>
                <a:gd name="csX10203" fmla="*/ 620311 w 2109280"/>
                <a:gd name="csY10203" fmla="*/ 711484 h 2230658"/>
                <a:gd name="csX10204" fmla="*/ 624226 w 2109280"/>
                <a:gd name="csY10204" fmla="*/ 711484 h 2230658"/>
                <a:gd name="csX10205" fmla="*/ 625904 w 2109280"/>
                <a:gd name="csY10205" fmla="*/ 709806 h 2230658"/>
                <a:gd name="csX10206" fmla="*/ 625904 w 2109280"/>
                <a:gd name="csY10206" fmla="*/ 708128 h 2230658"/>
                <a:gd name="csX10207" fmla="*/ 636532 w 2109280"/>
                <a:gd name="csY10207" fmla="*/ 708128 h 2230658"/>
                <a:gd name="csX10208" fmla="*/ 636532 w 2109280"/>
                <a:gd name="csY10208" fmla="*/ 709806 h 2230658"/>
                <a:gd name="csX10209" fmla="*/ 638210 w 2109280"/>
                <a:gd name="csY10209" fmla="*/ 709806 h 2230658"/>
                <a:gd name="csX10210" fmla="*/ 642125 w 2109280"/>
                <a:gd name="csY10210" fmla="*/ 713721 h 2230658"/>
                <a:gd name="csX10211" fmla="*/ 642125 w 2109280"/>
                <a:gd name="csY10211" fmla="*/ 717077 h 2230658"/>
                <a:gd name="csX10212" fmla="*/ 643803 w 2109280"/>
                <a:gd name="csY10212" fmla="*/ 717077 h 2230658"/>
                <a:gd name="csX10213" fmla="*/ 643803 w 2109280"/>
                <a:gd name="csY10213" fmla="*/ 720433 h 2230658"/>
                <a:gd name="csX10214" fmla="*/ 645481 w 2109280"/>
                <a:gd name="csY10214" fmla="*/ 720433 h 2230658"/>
                <a:gd name="csX10215" fmla="*/ 645481 w 2109280"/>
                <a:gd name="csY10215" fmla="*/ 726027 h 2230658"/>
                <a:gd name="csX10216" fmla="*/ 647159 w 2109280"/>
                <a:gd name="csY10216" fmla="*/ 726027 h 2230658"/>
                <a:gd name="csX10217" fmla="*/ 647159 w 2109280"/>
                <a:gd name="csY10217" fmla="*/ 729383 h 2230658"/>
                <a:gd name="csX10218" fmla="*/ 645481 w 2109280"/>
                <a:gd name="csY10218" fmla="*/ 731061 h 2230658"/>
                <a:gd name="csX10219" fmla="*/ 645481 w 2109280"/>
                <a:gd name="csY10219" fmla="*/ 736654 h 2230658"/>
                <a:gd name="csX10220" fmla="*/ 643803 w 2109280"/>
                <a:gd name="csY10220" fmla="*/ 736654 h 2230658"/>
                <a:gd name="csX10221" fmla="*/ 643803 w 2109280"/>
                <a:gd name="csY10221" fmla="*/ 747282 h 2230658"/>
                <a:gd name="csX10222" fmla="*/ 647159 w 2109280"/>
                <a:gd name="csY10222" fmla="*/ 752875 h 2230658"/>
                <a:gd name="csX10223" fmla="*/ 639888 w 2109280"/>
                <a:gd name="csY10223" fmla="*/ 752875 h 2230658"/>
                <a:gd name="csX10224" fmla="*/ 639888 w 2109280"/>
                <a:gd name="csY10224" fmla="*/ 754553 h 2230658"/>
                <a:gd name="csX10225" fmla="*/ 638210 w 2109280"/>
                <a:gd name="csY10225" fmla="*/ 754553 h 2230658"/>
                <a:gd name="csX10226" fmla="*/ 638210 w 2109280"/>
                <a:gd name="csY10226" fmla="*/ 756231 h 2230658"/>
                <a:gd name="csX10227" fmla="*/ 636532 w 2109280"/>
                <a:gd name="csY10227" fmla="*/ 756231 h 2230658"/>
                <a:gd name="csX10228" fmla="*/ 636532 w 2109280"/>
                <a:gd name="csY10228" fmla="*/ 763503 h 2230658"/>
                <a:gd name="csX10229" fmla="*/ 636532 w 2109280"/>
                <a:gd name="csY10229" fmla="*/ 763503 h 2230658"/>
                <a:gd name="csX10230" fmla="*/ 636532 w 2109280"/>
                <a:gd name="csY10230" fmla="*/ 765181 h 2230658"/>
                <a:gd name="csX10231" fmla="*/ 633176 w 2109280"/>
                <a:gd name="csY10231" fmla="*/ 765181 h 2230658"/>
                <a:gd name="csX10232" fmla="*/ 633176 w 2109280"/>
                <a:gd name="csY10232" fmla="*/ 768537 h 2230658"/>
                <a:gd name="csX10233" fmla="*/ 629260 w 2109280"/>
                <a:gd name="csY10233" fmla="*/ 768537 h 2230658"/>
                <a:gd name="csX10234" fmla="*/ 629260 w 2109280"/>
                <a:gd name="csY10234" fmla="*/ 772452 h 2230658"/>
                <a:gd name="csX10235" fmla="*/ 627582 w 2109280"/>
                <a:gd name="csY10235" fmla="*/ 772452 h 2230658"/>
                <a:gd name="csX10236" fmla="*/ 627582 w 2109280"/>
                <a:gd name="csY10236" fmla="*/ 774130 h 2230658"/>
                <a:gd name="csX10237" fmla="*/ 631498 w 2109280"/>
                <a:gd name="csY10237" fmla="*/ 774130 h 2230658"/>
                <a:gd name="csX10238" fmla="*/ 631498 w 2109280"/>
                <a:gd name="csY10238" fmla="*/ 772452 h 2230658"/>
                <a:gd name="csX10239" fmla="*/ 634854 w 2109280"/>
                <a:gd name="csY10239" fmla="*/ 772452 h 2230658"/>
                <a:gd name="csX10240" fmla="*/ 634854 w 2109280"/>
                <a:gd name="csY10240" fmla="*/ 774130 h 2230658"/>
                <a:gd name="csX10241" fmla="*/ 636532 w 2109280"/>
                <a:gd name="csY10241" fmla="*/ 774130 h 2230658"/>
                <a:gd name="csX10242" fmla="*/ 636532 w 2109280"/>
                <a:gd name="csY10242" fmla="*/ 772452 h 2230658"/>
                <a:gd name="csX10243" fmla="*/ 638210 w 2109280"/>
                <a:gd name="csY10243" fmla="*/ 770774 h 2230658"/>
                <a:gd name="csX10244" fmla="*/ 638210 w 2109280"/>
                <a:gd name="csY10244" fmla="*/ 770774 h 2230658"/>
                <a:gd name="csX10245" fmla="*/ 639888 w 2109280"/>
                <a:gd name="csY10245" fmla="*/ 768537 h 2230658"/>
                <a:gd name="csX10246" fmla="*/ 642125 w 2109280"/>
                <a:gd name="csY10246" fmla="*/ 768537 h 2230658"/>
                <a:gd name="csX10247" fmla="*/ 642125 w 2109280"/>
                <a:gd name="csY10247" fmla="*/ 766859 h 2230658"/>
                <a:gd name="csX10248" fmla="*/ 643803 w 2109280"/>
                <a:gd name="csY10248" fmla="*/ 766859 h 2230658"/>
                <a:gd name="csX10249" fmla="*/ 643803 w 2109280"/>
                <a:gd name="csY10249" fmla="*/ 765181 h 2230658"/>
                <a:gd name="csX10250" fmla="*/ 648837 w 2109280"/>
                <a:gd name="csY10250" fmla="*/ 765181 h 2230658"/>
                <a:gd name="csX10251" fmla="*/ 647159 w 2109280"/>
                <a:gd name="csY10251" fmla="*/ 765181 h 2230658"/>
                <a:gd name="csX10252" fmla="*/ 652753 w 2109280"/>
                <a:gd name="csY10252" fmla="*/ 765181 h 2230658"/>
                <a:gd name="csX10253" fmla="*/ 652753 w 2109280"/>
                <a:gd name="csY10253" fmla="*/ 766859 h 2230658"/>
                <a:gd name="csX10254" fmla="*/ 654431 w 2109280"/>
                <a:gd name="csY10254" fmla="*/ 766859 h 2230658"/>
                <a:gd name="csX10255" fmla="*/ 656109 w 2109280"/>
                <a:gd name="csY10255" fmla="*/ 765181 h 2230658"/>
                <a:gd name="csX10256" fmla="*/ 657787 w 2109280"/>
                <a:gd name="csY10256" fmla="*/ 765181 h 2230658"/>
                <a:gd name="csX10257" fmla="*/ 657787 w 2109280"/>
                <a:gd name="csY10257" fmla="*/ 763503 h 2230658"/>
                <a:gd name="csX10258" fmla="*/ 660024 w 2109280"/>
                <a:gd name="csY10258" fmla="*/ 763503 h 2230658"/>
                <a:gd name="csX10259" fmla="*/ 660024 w 2109280"/>
                <a:gd name="csY10259" fmla="*/ 761825 h 2230658"/>
                <a:gd name="csX10260" fmla="*/ 660024 w 2109280"/>
                <a:gd name="csY10260" fmla="*/ 761825 h 2230658"/>
                <a:gd name="csX10261" fmla="*/ 660024 w 2109280"/>
                <a:gd name="csY10261" fmla="*/ 757909 h 2230658"/>
                <a:gd name="csX10262" fmla="*/ 654431 w 2109280"/>
                <a:gd name="csY10262" fmla="*/ 757909 h 2230658"/>
                <a:gd name="csX10263" fmla="*/ 654431 w 2109280"/>
                <a:gd name="csY10263" fmla="*/ 752875 h 2230658"/>
                <a:gd name="csX10264" fmla="*/ 656109 w 2109280"/>
                <a:gd name="csY10264" fmla="*/ 752875 h 2230658"/>
                <a:gd name="csX10265" fmla="*/ 656109 w 2109280"/>
                <a:gd name="csY10265" fmla="*/ 751197 h 2230658"/>
                <a:gd name="csX10266" fmla="*/ 657787 w 2109280"/>
                <a:gd name="csY10266" fmla="*/ 751197 h 2230658"/>
                <a:gd name="csX10267" fmla="*/ 657787 w 2109280"/>
                <a:gd name="csY10267" fmla="*/ 747282 h 2230658"/>
                <a:gd name="csX10268" fmla="*/ 660024 w 2109280"/>
                <a:gd name="csY10268" fmla="*/ 747282 h 2230658"/>
                <a:gd name="csX10269" fmla="*/ 660024 w 2109280"/>
                <a:gd name="csY10269" fmla="*/ 743926 h 2230658"/>
                <a:gd name="csX10270" fmla="*/ 661702 w 2109280"/>
                <a:gd name="csY10270" fmla="*/ 742248 h 2230658"/>
                <a:gd name="csX10271" fmla="*/ 661702 w 2109280"/>
                <a:gd name="csY10271" fmla="*/ 740010 h 2230658"/>
                <a:gd name="csX10272" fmla="*/ 663380 w 2109280"/>
                <a:gd name="csY10272" fmla="*/ 738332 h 2230658"/>
                <a:gd name="csX10273" fmla="*/ 665058 w 2109280"/>
                <a:gd name="csY10273" fmla="*/ 738332 h 2230658"/>
                <a:gd name="csX10274" fmla="*/ 666736 w 2109280"/>
                <a:gd name="csY10274" fmla="*/ 736654 h 2230658"/>
                <a:gd name="csX10275" fmla="*/ 668414 w 2109280"/>
                <a:gd name="csY10275" fmla="*/ 736654 h 2230658"/>
                <a:gd name="csX10276" fmla="*/ 668414 w 2109280"/>
                <a:gd name="csY10276" fmla="*/ 738332 h 2230658"/>
                <a:gd name="csX10277" fmla="*/ 674008 w 2109280"/>
                <a:gd name="csY10277" fmla="*/ 738332 h 2230658"/>
                <a:gd name="csX10278" fmla="*/ 674008 w 2109280"/>
                <a:gd name="csY10278" fmla="*/ 740010 h 2230658"/>
                <a:gd name="csX10279" fmla="*/ 679601 w 2109280"/>
                <a:gd name="csY10279" fmla="*/ 740010 h 2230658"/>
                <a:gd name="csX10280" fmla="*/ 679601 w 2109280"/>
                <a:gd name="csY10280" fmla="*/ 742248 h 2230658"/>
                <a:gd name="csX10281" fmla="*/ 681279 w 2109280"/>
                <a:gd name="csY10281" fmla="*/ 742248 h 2230658"/>
                <a:gd name="csX10282" fmla="*/ 681279 w 2109280"/>
                <a:gd name="csY10282" fmla="*/ 743926 h 2230658"/>
                <a:gd name="csX10283" fmla="*/ 682957 w 2109280"/>
                <a:gd name="csY10283" fmla="*/ 743926 h 2230658"/>
                <a:gd name="csX10284" fmla="*/ 682957 w 2109280"/>
                <a:gd name="csY10284" fmla="*/ 745604 h 2230658"/>
                <a:gd name="csX10285" fmla="*/ 690229 w 2109280"/>
                <a:gd name="csY10285" fmla="*/ 745604 h 2230658"/>
                <a:gd name="csX10286" fmla="*/ 690229 w 2109280"/>
                <a:gd name="csY10286" fmla="*/ 747282 h 2230658"/>
                <a:gd name="csX10287" fmla="*/ 691907 w 2109280"/>
                <a:gd name="csY10287" fmla="*/ 745604 h 2230658"/>
                <a:gd name="csX10288" fmla="*/ 691907 w 2109280"/>
                <a:gd name="csY10288" fmla="*/ 747282 h 2230658"/>
                <a:gd name="csX10289" fmla="*/ 693585 w 2109280"/>
                <a:gd name="csY10289" fmla="*/ 747282 h 2230658"/>
                <a:gd name="csX10290" fmla="*/ 695263 w 2109280"/>
                <a:gd name="csY10290" fmla="*/ 748960 h 2230658"/>
                <a:gd name="csX10291" fmla="*/ 695263 w 2109280"/>
                <a:gd name="csY10291" fmla="*/ 751197 h 2230658"/>
                <a:gd name="csX10292" fmla="*/ 699178 w 2109280"/>
                <a:gd name="csY10292" fmla="*/ 752875 h 2230658"/>
                <a:gd name="csX10293" fmla="*/ 702534 w 2109280"/>
                <a:gd name="csY10293" fmla="*/ 752875 h 2230658"/>
                <a:gd name="csX10294" fmla="*/ 704212 w 2109280"/>
                <a:gd name="csY10294" fmla="*/ 756231 h 2230658"/>
                <a:gd name="csX10295" fmla="*/ 705890 w 2109280"/>
                <a:gd name="csY10295" fmla="*/ 756231 h 2230658"/>
                <a:gd name="csX10296" fmla="*/ 705890 w 2109280"/>
                <a:gd name="csY10296" fmla="*/ 757909 h 2230658"/>
                <a:gd name="csX10297" fmla="*/ 709806 w 2109280"/>
                <a:gd name="csY10297" fmla="*/ 757909 h 2230658"/>
                <a:gd name="csX10298" fmla="*/ 709806 w 2109280"/>
                <a:gd name="csY10298" fmla="*/ 759587 h 2230658"/>
                <a:gd name="csX10299" fmla="*/ 711484 w 2109280"/>
                <a:gd name="csY10299" fmla="*/ 759587 h 2230658"/>
                <a:gd name="csX10300" fmla="*/ 711484 w 2109280"/>
                <a:gd name="csY10300" fmla="*/ 761825 h 2230658"/>
                <a:gd name="csX10301" fmla="*/ 709806 w 2109280"/>
                <a:gd name="csY10301" fmla="*/ 761825 h 2230658"/>
                <a:gd name="csX10302" fmla="*/ 709806 w 2109280"/>
                <a:gd name="csY10302" fmla="*/ 763503 h 2230658"/>
                <a:gd name="csX10303" fmla="*/ 711484 w 2109280"/>
                <a:gd name="csY10303" fmla="*/ 763503 h 2230658"/>
                <a:gd name="csX10304" fmla="*/ 711484 w 2109280"/>
                <a:gd name="csY10304" fmla="*/ 768537 h 2230658"/>
                <a:gd name="csX10305" fmla="*/ 709806 w 2109280"/>
                <a:gd name="csY10305" fmla="*/ 774130 h 2230658"/>
                <a:gd name="csX10306" fmla="*/ 708128 w 2109280"/>
                <a:gd name="csY10306" fmla="*/ 774130 h 2230658"/>
                <a:gd name="csX10307" fmla="*/ 708128 w 2109280"/>
                <a:gd name="csY10307" fmla="*/ 775808 h 2230658"/>
                <a:gd name="csX10308" fmla="*/ 705890 w 2109280"/>
                <a:gd name="csY10308" fmla="*/ 775808 h 2230658"/>
                <a:gd name="csX10309" fmla="*/ 705890 w 2109280"/>
                <a:gd name="csY10309" fmla="*/ 779724 h 2230658"/>
                <a:gd name="csX10310" fmla="*/ 705890 w 2109280"/>
                <a:gd name="csY10310" fmla="*/ 779724 h 2230658"/>
                <a:gd name="csX10311" fmla="*/ 705890 w 2109280"/>
                <a:gd name="csY10311" fmla="*/ 781402 h 2230658"/>
                <a:gd name="csX10312" fmla="*/ 704212 w 2109280"/>
                <a:gd name="csY10312" fmla="*/ 781402 h 2230658"/>
                <a:gd name="csX10313" fmla="*/ 704212 w 2109280"/>
                <a:gd name="csY10313" fmla="*/ 783080 h 2230658"/>
                <a:gd name="csX10314" fmla="*/ 702534 w 2109280"/>
                <a:gd name="csY10314" fmla="*/ 783080 h 2230658"/>
                <a:gd name="csX10315" fmla="*/ 700856 w 2109280"/>
                <a:gd name="csY10315" fmla="*/ 784758 h 2230658"/>
                <a:gd name="csX10316" fmla="*/ 700856 w 2109280"/>
                <a:gd name="csY10316" fmla="*/ 786436 h 2230658"/>
                <a:gd name="csX10317" fmla="*/ 696941 w 2109280"/>
                <a:gd name="csY10317" fmla="*/ 786436 h 2230658"/>
                <a:gd name="csX10318" fmla="*/ 696941 w 2109280"/>
                <a:gd name="csY10318" fmla="*/ 788114 h 2230658"/>
                <a:gd name="csX10319" fmla="*/ 693585 w 2109280"/>
                <a:gd name="csY10319" fmla="*/ 788114 h 2230658"/>
                <a:gd name="csX10320" fmla="*/ 695263 w 2109280"/>
                <a:gd name="csY10320" fmla="*/ 788114 h 2230658"/>
                <a:gd name="csX10321" fmla="*/ 691907 w 2109280"/>
                <a:gd name="csY10321" fmla="*/ 788114 h 2230658"/>
                <a:gd name="csX10322" fmla="*/ 691907 w 2109280"/>
                <a:gd name="csY10322" fmla="*/ 792029 h 2230658"/>
                <a:gd name="csX10323" fmla="*/ 691907 w 2109280"/>
                <a:gd name="csY10323" fmla="*/ 792029 h 2230658"/>
                <a:gd name="csX10324" fmla="*/ 691907 w 2109280"/>
                <a:gd name="csY10324" fmla="*/ 793707 h 2230658"/>
                <a:gd name="csX10325" fmla="*/ 691907 w 2109280"/>
                <a:gd name="csY10325" fmla="*/ 793707 h 2230658"/>
                <a:gd name="csX10326" fmla="*/ 699178 w 2109280"/>
                <a:gd name="csY10326" fmla="*/ 792029 h 2230658"/>
                <a:gd name="csX10327" fmla="*/ 700856 w 2109280"/>
                <a:gd name="csY10327" fmla="*/ 790351 h 2230658"/>
                <a:gd name="csX10328" fmla="*/ 700856 w 2109280"/>
                <a:gd name="csY10328" fmla="*/ 790351 h 2230658"/>
                <a:gd name="csX10329" fmla="*/ 702534 w 2109280"/>
                <a:gd name="csY10329" fmla="*/ 792029 h 2230658"/>
                <a:gd name="csX10330" fmla="*/ 704212 w 2109280"/>
                <a:gd name="csY10330" fmla="*/ 792029 h 2230658"/>
                <a:gd name="csX10331" fmla="*/ 708128 w 2109280"/>
                <a:gd name="csY10331" fmla="*/ 790351 h 2230658"/>
                <a:gd name="csX10332" fmla="*/ 709806 w 2109280"/>
                <a:gd name="csY10332" fmla="*/ 788114 h 2230658"/>
                <a:gd name="csX10333" fmla="*/ 711484 w 2109280"/>
                <a:gd name="csY10333" fmla="*/ 788114 h 2230658"/>
                <a:gd name="csX10334" fmla="*/ 711484 w 2109280"/>
                <a:gd name="csY10334" fmla="*/ 790351 h 2230658"/>
                <a:gd name="csX10335" fmla="*/ 713162 w 2109280"/>
                <a:gd name="csY10335" fmla="*/ 790351 h 2230658"/>
                <a:gd name="csX10336" fmla="*/ 714840 w 2109280"/>
                <a:gd name="csY10336" fmla="*/ 784758 h 2230658"/>
                <a:gd name="csX10337" fmla="*/ 718755 w 2109280"/>
                <a:gd name="csY10337" fmla="*/ 783080 h 2230658"/>
                <a:gd name="csX10338" fmla="*/ 718755 w 2109280"/>
                <a:gd name="csY10338" fmla="*/ 781402 h 2230658"/>
                <a:gd name="csX10339" fmla="*/ 720433 w 2109280"/>
                <a:gd name="csY10339" fmla="*/ 781402 h 2230658"/>
                <a:gd name="csX10340" fmla="*/ 720433 w 2109280"/>
                <a:gd name="csY10340" fmla="*/ 779724 h 2230658"/>
                <a:gd name="csX10341" fmla="*/ 720433 w 2109280"/>
                <a:gd name="csY10341" fmla="*/ 779724 h 2230658"/>
                <a:gd name="csX10342" fmla="*/ 720433 w 2109280"/>
                <a:gd name="csY10342" fmla="*/ 775808 h 2230658"/>
                <a:gd name="csX10343" fmla="*/ 722111 w 2109280"/>
                <a:gd name="csY10343" fmla="*/ 775808 h 2230658"/>
                <a:gd name="csX10344" fmla="*/ 722111 w 2109280"/>
                <a:gd name="csY10344" fmla="*/ 772452 h 2230658"/>
                <a:gd name="csX10345" fmla="*/ 725467 w 2109280"/>
                <a:gd name="csY10345" fmla="*/ 772452 h 2230658"/>
                <a:gd name="csX10346" fmla="*/ 725467 w 2109280"/>
                <a:gd name="csY10346" fmla="*/ 774130 h 2230658"/>
                <a:gd name="csX10347" fmla="*/ 727705 w 2109280"/>
                <a:gd name="csY10347" fmla="*/ 774130 h 2230658"/>
                <a:gd name="csX10348" fmla="*/ 727705 w 2109280"/>
                <a:gd name="csY10348" fmla="*/ 775808 h 2230658"/>
                <a:gd name="csX10349" fmla="*/ 731061 w 2109280"/>
                <a:gd name="csY10349" fmla="*/ 775808 h 2230658"/>
                <a:gd name="csX10350" fmla="*/ 731061 w 2109280"/>
                <a:gd name="csY10350" fmla="*/ 774130 h 2230658"/>
                <a:gd name="csX10351" fmla="*/ 732739 w 2109280"/>
                <a:gd name="csY10351" fmla="*/ 774130 h 2230658"/>
                <a:gd name="csX10352" fmla="*/ 732739 w 2109280"/>
                <a:gd name="csY10352" fmla="*/ 775808 h 2230658"/>
                <a:gd name="csX10353" fmla="*/ 736654 w 2109280"/>
                <a:gd name="csY10353" fmla="*/ 777486 h 2230658"/>
                <a:gd name="csX10354" fmla="*/ 736654 w 2109280"/>
                <a:gd name="csY10354" fmla="*/ 779724 h 2230658"/>
                <a:gd name="csX10355" fmla="*/ 738332 w 2109280"/>
                <a:gd name="csY10355" fmla="*/ 779724 h 2230658"/>
                <a:gd name="csX10356" fmla="*/ 738332 w 2109280"/>
                <a:gd name="csY10356" fmla="*/ 783080 h 2230658"/>
                <a:gd name="csX10357" fmla="*/ 740010 w 2109280"/>
                <a:gd name="csY10357" fmla="*/ 783080 h 2230658"/>
                <a:gd name="csX10358" fmla="*/ 740010 w 2109280"/>
                <a:gd name="csY10358" fmla="*/ 781402 h 2230658"/>
                <a:gd name="csX10359" fmla="*/ 743366 w 2109280"/>
                <a:gd name="csY10359" fmla="*/ 781402 h 2230658"/>
                <a:gd name="csX10360" fmla="*/ 741688 w 2109280"/>
                <a:gd name="csY10360" fmla="*/ 779724 h 2230658"/>
                <a:gd name="csX10361" fmla="*/ 740010 w 2109280"/>
                <a:gd name="csY10361" fmla="*/ 779724 h 2230658"/>
                <a:gd name="csX10362" fmla="*/ 740010 w 2109280"/>
                <a:gd name="csY10362" fmla="*/ 777486 h 2230658"/>
                <a:gd name="csX10363" fmla="*/ 743366 w 2109280"/>
                <a:gd name="csY10363" fmla="*/ 777486 h 2230658"/>
                <a:gd name="csX10364" fmla="*/ 743366 w 2109280"/>
                <a:gd name="csY10364" fmla="*/ 779724 h 2230658"/>
                <a:gd name="csX10365" fmla="*/ 745604 w 2109280"/>
                <a:gd name="csY10365" fmla="*/ 779724 h 2230658"/>
                <a:gd name="csX10366" fmla="*/ 745604 w 2109280"/>
                <a:gd name="csY10366" fmla="*/ 775808 h 2230658"/>
                <a:gd name="csX10367" fmla="*/ 743366 w 2109280"/>
                <a:gd name="csY10367" fmla="*/ 775808 h 2230658"/>
                <a:gd name="csX10368" fmla="*/ 743366 w 2109280"/>
                <a:gd name="csY10368" fmla="*/ 772452 h 2230658"/>
                <a:gd name="csX10369" fmla="*/ 741688 w 2109280"/>
                <a:gd name="csY10369" fmla="*/ 772452 h 2230658"/>
                <a:gd name="csX10370" fmla="*/ 741688 w 2109280"/>
                <a:gd name="csY10370" fmla="*/ 770774 h 2230658"/>
                <a:gd name="csX10371" fmla="*/ 741688 w 2109280"/>
                <a:gd name="csY10371" fmla="*/ 770774 h 2230658"/>
                <a:gd name="csX10372" fmla="*/ 741688 w 2109280"/>
                <a:gd name="csY10372" fmla="*/ 768537 h 2230658"/>
                <a:gd name="csX10373" fmla="*/ 740010 w 2109280"/>
                <a:gd name="csY10373" fmla="*/ 768537 h 2230658"/>
                <a:gd name="csX10374" fmla="*/ 740010 w 2109280"/>
                <a:gd name="csY10374" fmla="*/ 766859 h 2230658"/>
                <a:gd name="csX10375" fmla="*/ 738332 w 2109280"/>
                <a:gd name="csY10375" fmla="*/ 765181 h 2230658"/>
                <a:gd name="csX10376" fmla="*/ 736654 w 2109280"/>
                <a:gd name="csY10376" fmla="*/ 765181 h 2230658"/>
                <a:gd name="csX10377" fmla="*/ 736654 w 2109280"/>
                <a:gd name="csY10377" fmla="*/ 766859 h 2230658"/>
                <a:gd name="csX10378" fmla="*/ 734417 w 2109280"/>
                <a:gd name="csY10378" fmla="*/ 766859 h 2230658"/>
                <a:gd name="csX10379" fmla="*/ 734417 w 2109280"/>
                <a:gd name="csY10379" fmla="*/ 765181 h 2230658"/>
                <a:gd name="csX10380" fmla="*/ 732739 w 2109280"/>
                <a:gd name="csY10380" fmla="*/ 765181 h 2230658"/>
                <a:gd name="csX10381" fmla="*/ 732739 w 2109280"/>
                <a:gd name="csY10381" fmla="*/ 763503 h 2230658"/>
                <a:gd name="csX10382" fmla="*/ 736654 w 2109280"/>
                <a:gd name="csY10382" fmla="*/ 763503 h 2230658"/>
                <a:gd name="csX10383" fmla="*/ 736654 w 2109280"/>
                <a:gd name="csY10383" fmla="*/ 761825 h 2230658"/>
                <a:gd name="csX10384" fmla="*/ 740010 w 2109280"/>
                <a:gd name="csY10384" fmla="*/ 761825 h 2230658"/>
                <a:gd name="csX10385" fmla="*/ 740010 w 2109280"/>
                <a:gd name="csY10385" fmla="*/ 763503 h 2230658"/>
                <a:gd name="csX10386" fmla="*/ 743366 w 2109280"/>
                <a:gd name="csY10386" fmla="*/ 763503 h 2230658"/>
                <a:gd name="csX10387" fmla="*/ 743366 w 2109280"/>
                <a:gd name="csY10387" fmla="*/ 761825 h 2230658"/>
                <a:gd name="csX10388" fmla="*/ 743366 w 2109280"/>
                <a:gd name="csY10388" fmla="*/ 761825 h 2230658"/>
                <a:gd name="csX10389" fmla="*/ 743366 w 2109280"/>
                <a:gd name="csY10389" fmla="*/ 759587 h 2230658"/>
                <a:gd name="csX10390" fmla="*/ 741688 w 2109280"/>
                <a:gd name="csY10390" fmla="*/ 759587 h 2230658"/>
                <a:gd name="csX10391" fmla="*/ 741688 w 2109280"/>
                <a:gd name="csY10391" fmla="*/ 757909 h 2230658"/>
                <a:gd name="csX10392" fmla="*/ 736654 w 2109280"/>
                <a:gd name="csY10392" fmla="*/ 757909 h 2230658"/>
                <a:gd name="csX10393" fmla="*/ 736654 w 2109280"/>
                <a:gd name="csY10393" fmla="*/ 752875 h 2230658"/>
                <a:gd name="csX10394" fmla="*/ 734417 w 2109280"/>
                <a:gd name="csY10394" fmla="*/ 752875 h 2230658"/>
                <a:gd name="csX10395" fmla="*/ 732739 w 2109280"/>
                <a:gd name="csY10395" fmla="*/ 751197 h 2230658"/>
                <a:gd name="csX10396" fmla="*/ 732739 w 2109280"/>
                <a:gd name="csY10396" fmla="*/ 751197 h 2230658"/>
                <a:gd name="csX10397" fmla="*/ 731061 w 2109280"/>
                <a:gd name="csY10397" fmla="*/ 752875 h 2230658"/>
                <a:gd name="csX10398" fmla="*/ 731061 w 2109280"/>
                <a:gd name="csY10398" fmla="*/ 751197 h 2230658"/>
                <a:gd name="csX10399" fmla="*/ 727705 w 2109280"/>
                <a:gd name="csY10399" fmla="*/ 751197 h 2230658"/>
                <a:gd name="csX10400" fmla="*/ 727705 w 2109280"/>
                <a:gd name="csY10400" fmla="*/ 747282 h 2230658"/>
                <a:gd name="csX10401" fmla="*/ 725467 w 2109280"/>
                <a:gd name="csY10401" fmla="*/ 747282 h 2230658"/>
                <a:gd name="csX10402" fmla="*/ 725467 w 2109280"/>
                <a:gd name="csY10402" fmla="*/ 745604 h 2230658"/>
                <a:gd name="csX10403" fmla="*/ 723789 w 2109280"/>
                <a:gd name="csY10403" fmla="*/ 745604 h 2230658"/>
                <a:gd name="csX10404" fmla="*/ 723789 w 2109280"/>
                <a:gd name="csY10404" fmla="*/ 743926 h 2230658"/>
                <a:gd name="csX10405" fmla="*/ 722111 w 2109280"/>
                <a:gd name="csY10405" fmla="*/ 743926 h 2230658"/>
                <a:gd name="csX10406" fmla="*/ 722111 w 2109280"/>
                <a:gd name="csY10406" fmla="*/ 738332 h 2230658"/>
                <a:gd name="csX10407" fmla="*/ 727705 w 2109280"/>
                <a:gd name="csY10407" fmla="*/ 738332 h 2230658"/>
                <a:gd name="csX10408" fmla="*/ 729383 w 2109280"/>
                <a:gd name="csY10408" fmla="*/ 736654 h 2230658"/>
                <a:gd name="csX10409" fmla="*/ 729383 w 2109280"/>
                <a:gd name="csY10409" fmla="*/ 738332 h 2230658"/>
                <a:gd name="csX10410" fmla="*/ 731061 w 2109280"/>
                <a:gd name="csY10410" fmla="*/ 736654 h 2230658"/>
                <a:gd name="csX10411" fmla="*/ 731061 w 2109280"/>
                <a:gd name="csY10411" fmla="*/ 738332 h 2230658"/>
                <a:gd name="csX10412" fmla="*/ 738332 w 2109280"/>
                <a:gd name="csY10412" fmla="*/ 738332 h 2230658"/>
                <a:gd name="csX10413" fmla="*/ 740010 w 2109280"/>
                <a:gd name="csY10413" fmla="*/ 740010 h 2230658"/>
                <a:gd name="csX10414" fmla="*/ 743366 w 2109280"/>
                <a:gd name="csY10414" fmla="*/ 740010 h 2230658"/>
                <a:gd name="csX10415" fmla="*/ 743366 w 2109280"/>
                <a:gd name="csY10415" fmla="*/ 743926 h 2230658"/>
                <a:gd name="csX10416" fmla="*/ 745604 w 2109280"/>
                <a:gd name="csY10416" fmla="*/ 745604 h 2230658"/>
                <a:gd name="csX10417" fmla="*/ 745604 w 2109280"/>
                <a:gd name="csY10417" fmla="*/ 743926 h 2230658"/>
                <a:gd name="csX10418" fmla="*/ 748960 w 2109280"/>
                <a:gd name="csY10418" fmla="*/ 743926 h 2230658"/>
                <a:gd name="csX10419" fmla="*/ 748960 w 2109280"/>
                <a:gd name="csY10419" fmla="*/ 745604 h 2230658"/>
                <a:gd name="csX10420" fmla="*/ 748960 w 2109280"/>
                <a:gd name="csY10420" fmla="*/ 745604 h 2230658"/>
                <a:gd name="csX10421" fmla="*/ 747282 w 2109280"/>
                <a:gd name="csY10421" fmla="*/ 747282 h 2230658"/>
                <a:gd name="csX10422" fmla="*/ 748960 w 2109280"/>
                <a:gd name="csY10422" fmla="*/ 748960 h 2230658"/>
                <a:gd name="csX10423" fmla="*/ 748960 w 2109280"/>
                <a:gd name="csY10423" fmla="*/ 751197 h 2230658"/>
                <a:gd name="csX10424" fmla="*/ 750638 w 2109280"/>
                <a:gd name="csY10424" fmla="*/ 751197 h 2230658"/>
                <a:gd name="csX10425" fmla="*/ 750638 w 2109280"/>
                <a:gd name="csY10425" fmla="*/ 752875 h 2230658"/>
                <a:gd name="csX10426" fmla="*/ 753994 w 2109280"/>
                <a:gd name="csY10426" fmla="*/ 752875 h 2230658"/>
                <a:gd name="csX10427" fmla="*/ 753994 w 2109280"/>
                <a:gd name="csY10427" fmla="*/ 754553 h 2230658"/>
                <a:gd name="csX10428" fmla="*/ 756231 w 2109280"/>
                <a:gd name="csY10428" fmla="*/ 756231 h 2230658"/>
                <a:gd name="csX10429" fmla="*/ 756231 w 2109280"/>
                <a:gd name="csY10429" fmla="*/ 757909 h 2230658"/>
                <a:gd name="csX10430" fmla="*/ 762943 w 2109280"/>
                <a:gd name="csY10430" fmla="*/ 757909 h 2230658"/>
                <a:gd name="csX10431" fmla="*/ 761265 w 2109280"/>
                <a:gd name="csY10431" fmla="*/ 759587 h 2230658"/>
                <a:gd name="csX10432" fmla="*/ 761265 w 2109280"/>
                <a:gd name="csY10432" fmla="*/ 761825 h 2230658"/>
                <a:gd name="csX10433" fmla="*/ 762943 w 2109280"/>
                <a:gd name="csY10433" fmla="*/ 763503 h 2230658"/>
                <a:gd name="csX10434" fmla="*/ 766859 w 2109280"/>
                <a:gd name="csY10434" fmla="*/ 763503 h 2230658"/>
                <a:gd name="csX10435" fmla="*/ 766859 w 2109280"/>
                <a:gd name="csY10435" fmla="*/ 765181 h 2230658"/>
                <a:gd name="csX10436" fmla="*/ 762943 w 2109280"/>
                <a:gd name="csY10436" fmla="*/ 765181 h 2230658"/>
                <a:gd name="csX10437" fmla="*/ 762943 w 2109280"/>
                <a:gd name="csY10437" fmla="*/ 774130 h 2230658"/>
                <a:gd name="csX10438" fmla="*/ 765181 w 2109280"/>
                <a:gd name="csY10438" fmla="*/ 772452 h 2230658"/>
                <a:gd name="csX10439" fmla="*/ 765181 w 2109280"/>
                <a:gd name="csY10439" fmla="*/ 770774 h 2230658"/>
                <a:gd name="csX10440" fmla="*/ 766859 w 2109280"/>
                <a:gd name="csY10440" fmla="*/ 770774 h 2230658"/>
                <a:gd name="csX10441" fmla="*/ 766859 w 2109280"/>
                <a:gd name="csY10441" fmla="*/ 772452 h 2230658"/>
                <a:gd name="csX10442" fmla="*/ 766859 w 2109280"/>
                <a:gd name="csY10442" fmla="*/ 770774 h 2230658"/>
                <a:gd name="csX10443" fmla="*/ 766859 w 2109280"/>
                <a:gd name="csY10443" fmla="*/ 772452 h 2230658"/>
                <a:gd name="csX10444" fmla="*/ 768537 w 2109280"/>
                <a:gd name="csY10444" fmla="*/ 772452 h 2230658"/>
                <a:gd name="csX10445" fmla="*/ 768537 w 2109280"/>
                <a:gd name="csY10445" fmla="*/ 770774 h 2230658"/>
                <a:gd name="csX10446" fmla="*/ 771893 w 2109280"/>
                <a:gd name="csY10446" fmla="*/ 770774 h 2230658"/>
                <a:gd name="csX10447" fmla="*/ 771893 w 2109280"/>
                <a:gd name="csY10447" fmla="*/ 774130 h 2230658"/>
                <a:gd name="csX10448" fmla="*/ 774130 w 2109280"/>
                <a:gd name="csY10448" fmla="*/ 774130 h 2230658"/>
                <a:gd name="csX10449" fmla="*/ 774130 w 2109280"/>
                <a:gd name="csY10449" fmla="*/ 783080 h 2230658"/>
                <a:gd name="csX10450" fmla="*/ 771893 w 2109280"/>
                <a:gd name="csY10450" fmla="*/ 786436 h 2230658"/>
                <a:gd name="csX10451" fmla="*/ 771893 w 2109280"/>
                <a:gd name="csY10451" fmla="*/ 792029 h 2230658"/>
                <a:gd name="csX10452" fmla="*/ 774130 w 2109280"/>
                <a:gd name="csY10452" fmla="*/ 792029 h 2230658"/>
                <a:gd name="csX10453" fmla="*/ 774130 w 2109280"/>
                <a:gd name="csY10453" fmla="*/ 797063 h 2230658"/>
                <a:gd name="csX10454" fmla="*/ 775808 w 2109280"/>
                <a:gd name="csY10454" fmla="*/ 797063 h 2230658"/>
                <a:gd name="csX10455" fmla="*/ 775808 w 2109280"/>
                <a:gd name="csY10455" fmla="*/ 806013 h 2230658"/>
                <a:gd name="csX10456" fmla="*/ 777486 w 2109280"/>
                <a:gd name="csY10456" fmla="*/ 806013 h 2230658"/>
                <a:gd name="csX10457" fmla="*/ 779164 w 2109280"/>
                <a:gd name="csY10457" fmla="*/ 804335 h 2230658"/>
                <a:gd name="csX10458" fmla="*/ 779164 w 2109280"/>
                <a:gd name="csY10458" fmla="*/ 816640 h 2230658"/>
                <a:gd name="csX10459" fmla="*/ 780842 w 2109280"/>
                <a:gd name="csY10459" fmla="*/ 816640 h 2230658"/>
                <a:gd name="csX10460" fmla="*/ 782520 w 2109280"/>
                <a:gd name="csY10460" fmla="*/ 818878 h 2230658"/>
                <a:gd name="csX10461" fmla="*/ 784758 w 2109280"/>
                <a:gd name="csY10461" fmla="*/ 818878 h 2230658"/>
                <a:gd name="csX10462" fmla="*/ 784758 w 2109280"/>
                <a:gd name="csY10462" fmla="*/ 822234 h 2230658"/>
                <a:gd name="csX10463" fmla="*/ 782520 w 2109280"/>
                <a:gd name="csY10463" fmla="*/ 822234 h 2230658"/>
                <a:gd name="csX10464" fmla="*/ 784758 w 2109280"/>
                <a:gd name="csY10464" fmla="*/ 822234 h 2230658"/>
                <a:gd name="csX10465" fmla="*/ 782520 w 2109280"/>
                <a:gd name="csY10465" fmla="*/ 822234 h 2230658"/>
                <a:gd name="csX10466" fmla="*/ 782520 w 2109280"/>
                <a:gd name="csY10466" fmla="*/ 823912 h 2230658"/>
                <a:gd name="csX10467" fmla="*/ 780842 w 2109280"/>
                <a:gd name="csY10467" fmla="*/ 823912 h 2230658"/>
                <a:gd name="csX10468" fmla="*/ 780842 w 2109280"/>
                <a:gd name="csY10468" fmla="*/ 834539 h 2230658"/>
                <a:gd name="csX10469" fmla="*/ 784758 w 2109280"/>
                <a:gd name="csY10469" fmla="*/ 834539 h 2230658"/>
                <a:gd name="csX10470" fmla="*/ 782520 w 2109280"/>
                <a:gd name="csY10470" fmla="*/ 836777 h 2230658"/>
                <a:gd name="csX10471" fmla="*/ 782520 w 2109280"/>
                <a:gd name="csY10471" fmla="*/ 840133 h 2230658"/>
                <a:gd name="csX10472" fmla="*/ 784758 w 2109280"/>
                <a:gd name="csY10472" fmla="*/ 840133 h 2230658"/>
                <a:gd name="csX10473" fmla="*/ 786436 w 2109280"/>
                <a:gd name="csY10473" fmla="*/ 838455 h 2230658"/>
                <a:gd name="csX10474" fmla="*/ 789792 w 2109280"/>
                <a:gd name="csY10474" fmla="*/ 841811 h 2230658"/>
                <a:gd name="csX10475" fmla="*/ 789792 w 2109280"/>
                <a:gd name="csY10475" fmla="*/ 843489 h 2230658"/>
                <a:gd name="csX10476" fmla="*/ 788114 w 2109280"/>
                <a:gd name="csY10476" fmla="*/ 843489 h 2230658"/>
                <a:gd name="csX10477" fmla="*/ 788114 w 2109280"/>
                <a:gd name="csY10477" fmla="*/ 845167 h 2230658"/>
                <a:gd name="csX10478" fmla="*/ 791470 w 2109280"/>
                <a:gd name="csY10478" fmla="*/ 845167 h 2230658"/>
                <a:gd name="csX10479" fmla="*/ 791470 w 2109280"/>
                <a:gd name="csY10479" fmla="*/ 847404 h 2230658"/>
                <a:gd name="csX10480" fmla="*/ 793707 w 2109280"/>
                <a:gd name="csY10480" fmla="*/ 847404 h 2230658"/>
                <a:gd name="csX10481" fmla="*/ 793707 w 2109280"/>
                <a:gd name="csY10481" fmla="*/ 843489 h 2230658"/>
                <a:gd name="csX10482" fmla="*/ 791470 w 2109280"/>
                <a:gd name="csY10482" fmla="*/ 841811 h 2230658"/>
                <a:gd name="csX10483" fmla="*/ 791470 w 2109280"/>
                <a:gd name="csY10483" fmla="*/ 838455 h 2230658"/>
                <a:gd name="csX10484" fmla="*/ 793707 w 2109280"/>
                <a:gd name="csY10484" fmla="*/ 838455 h 2230658"/>
                <a:gd name="csX10485" fmla="*/ 795385 w 2109280"/>
                <a:gd name="csY10485" fmla="*/ 840133 h 2230658"/>
                <a:gd name="csX10486" fmla="*/ 797063 w 2109280"/>
                <a:gd name="csY10486" fmla="*/ 840133 h 2230658"/>
                <a:gd name="csX10487" fmla="*/ 797063 w 2109280"/>
                <a:gd name="csY10487" fmla="*/ 834539 h 2230658"/>
                <a:gd name="csX10488" fmla="*/ 798741 w 2109280"/>
                <a:gd name="csY10488" fmla="*/ 834539 h 2230658"/>
                <a:gd name="csX10489" fmla="*/ 798741 w 2109280"/>
                <a:gd name="csY10489" fmla="*/ 832861 h 2230658"/>
                <a:gd name="csX10490" fmla="*/ 806013 w 2109280"/>
                <a:gd name="csY10490" fmla="*/ 832861 h 2230658"/>
                <a:gd name="csX10491" fmla="*/ 806013 w 2109280"/>
                <a:gd name="csY10491" fmla="*/ 831183 h 2230658"/>
                <a:gd name="csX10492" fmla="*/ 804335 w 2109280"/>
                <a:gd name="csY10492" fmla="*/ 829505 h 2230658"/>
                <a:gd name="csX10493" fmla="*/ 800419 w 2109280"/>
                <a:gd name="csY10493" fmla="*/ 827827 h 2230658"/>
                <a:gd name="csX10494" fmla="*/ 800419 w 2109280"/>
                <a:gd name="csY10494" fmla="*/ 825590 h 2230658"/>
                <a:gd name="csX10495" fmla="*/ 806013 w 2109280"/>
                <a:gd name="csY10495" fmla="*/ 825590 h 2230658"/>
                <a:gd name="csX10496" fmla="*/ 806013 w 2109280"/>
                <a:gd name="csY10496" fmla="*/ 823912 h 2230658"/>
                <a:gd name="csX10497" fmla="*/ 804335 w 2109280"/>
                <a:gd name="csY10497" fmla="*/ 823912 h 2230658"/>
                <a:gd name="csX10498" fmla="*/ 804335 w 2109280"/>
                <a:gd name="csY10498" fmla="*/ 822234 h 2230658"/>
                <a:gd name="csX10499" fmla="*/ 802657 w 2109280"/>
                <a:gd name="csY10499" fmla="*/ 822234 h 2230658"/>
                <a:gd name="csX10500" fmla="*/ 802657 w 2109280"/>
                <a:gd name="csY10500" fmla="*/ 818878 h 2230658"/>
                <a:gd name="csX10501" fmla="*/ 800419 w 2109280"/>
                <a:gd name="csY10501" fmla="*/ 818878 h 2230658"/>
                <a:gd name="csX10502" fmla="*/ 800419 w 2109280"/>
                <a:gd name="csY10502" fmla="*/ 816640 h 2230658"/>
                <a:gd name="csX10503" fmla="*/ 797063 w 2109280"/>
                <a:gd name="csY10503" fmla="*/ 816640 h 2230658"/>
                <a:gd name="csX10504" fmla="*/ 797063 w 2109280"/>
                <a:gd name="csY10504" fmla="*/ 809928 h 2230658"/>
                <a:gd name="csX10505" fmla="*/ 795385 w 2109280"/>
                <a:gd name="csY10505" fmla="*/ 808250 h 2230658"/>
                <a:gd name="csX10506" fmla="*/ 797063 w 2109280"/>
                <a:gd name="csY10506" fmla="*/ 808250 h 2230658"/>
                <a:gd name="csX10507" fmla="*/ 797063 w 2109280"/>
                <a:gd name="csY10507" fmla="*/ 806013 h 2230658"/>
                <a:gd name="csX10508" fmla="*/ 793707 w 2109280"/>
                <a:gd name="csY10508" fmla="*/ 806013 h 2230658"/>
                <a:gd name="csX10509" fmla="*/ 793707 w 2109280"/>
                <a:gd name="csY10509" fmla="*/ 795385 h 2230658"/>
                <a:gd name="csX10510" fmla="*/ 791470 w 2109280"/>
                <a:gd name="csY10510" fmla="*/ 795385 h 2230658"/>
                <a:gd name="csX10511" fmla="*/ 791470 w 2109280"/>
                <a:gd name="csY10511" fmla="*/ 793707 h 2230658"/>
                <a:gd name="csX10512" fmla="*/ 793707 w 2109280"/>
                <a:gd name="csY10512" fmla="*/ 793707 h 2230658"/>
                <a:gd name="csX10513" fmla="*/ 793707 w 2109280"/>
                <a:gd name="csY10513" fmla="*/ 790351 h 2230658"/>
                <a:gd name="csX10514" fmla="*/ 791470 w 2109280"/>
                <a:gd name="csY10514" fmla="*/ 790351 h 2230658"/>
                <a:gd name="csX10515" fmla="*/ 791470 w 2109280"/>
                <a:gd name="csY10515" fmla="*/ 788114 h 2230658"/>
                <a:gd name="csX10516" fmla="*/ 793707 w 2109280"/>
                <a:gd name="csY10516" fmla="*/ 788114 h 2230658"/>
                <a:gd name="csX10517" fmla="*/ 793707 w 2109280"/>
                <a:gd name="csY10517" fmla="*/ 786436 h 2230658"/>
                <a:gd name="csX10518" fmla="*/ 791470 w 2109280"/>
                <a:gd name="csY10518" fmla="*/ 786436 h 2230658"/>
                <a:gd name="csX10519" fmla="*/ 791470 w 2109280"/>
                <a:gd name="csY10519" fmla="*/ 783080 h 2230658"/>
                <a:gd name="csX10520" fmla="*/ 793707 w 2109280"/>
                <a:gd name="csY10520" fmla="*/ 783080 h 2230658"/>
                <a:gd name="csX10521" fmla="*/ 793707 w 2109280"/>
                <a:gd name="csY10521" fmla="*/ 781402 h 2230658"/>
                <a:gd name="csX10522" fmla="*/ 791470 w 2109280"/>
                <a:gd name="csY10522" fmla="*/ 781402 h 2230658"/>
                <a:gd name="csX10523" fmla="*/ 789792 w 2109280"/>
                <a:gd name="csY10523" fmla="*/ 779724 h 2230658"/>
                <a:gd name="csX10524" fmla="*/ 789792 w 2109280"/>
                <a:gd name="csY10524" fmla="*/ 775808 h 2230658"/>
                <a:gd name="csX10525" fmla="*/ 791470 w 2109280"/>
                <a:gd name="csY10525" fmla="*/ 775808 h 2230658"/>
                <a:gd name="csX10526" fmla="*/ 791470 w 2109280"/>
                <a:gd name="csY10526" fmla="*/ 770774 h 2230658"/>
                <a:gd name="csX10527" fmla="*/ 789792 w 2109280"/>
                <a:gd name="csY10527" fmla="*/ 770774 h 2230658"/>
                <a:gd name="csX10528" fmla="*/ 789792 w 2109280"/>
                <a:gd name="csY10528" fmla="*/ 768537 h 2230658"/>
                <a:gd name="csX10529" fmla="*/ 788114 w 2109280"/>
                <a:gd name="csY10529" fmla="*/ 768537 h 2230658"/>
                <a:gd name="csX10530" fmla="*/ 788114 w 2109280"/>
                <a:gd name="csY10530" fmla="*/ 766859 h 2230658"/>
                <a:gd name="csX10531" fmla="*/ 789792 w 2109280"/>
                <a:gd name="csY10531" fmla="*/ 766859 h 2230658"/>
                <a:gd name="csX10532" fmla="*/ 789792 w 2109280"/>
                <a:gd name="csY10532" fmla="*/ 765181 h 2230658"/>
                <a:gd name="csX10533" fmla="*/ 788114 w 2109280"/>
                <a:gd name="csY10533" fmla="*/ 765181 h 2230658"/>
                <a:gd name="csX10534" fmla="*/ 788114 w 2109280"/>
                <a:gd name="csY10534" fmla="*/ 763503 h 2230658"/>
                <a:gd name="csX10535" fmla="*/ 789792 w 2109280"/>
                <a:gd name="csY10535" fmla="*/ 761825 h 2230658"/>
                <a:gd name="csX10536" fmla="*/ 788114 w 2109280"/>
                <a:gd name="csY10536" fmla="*/ 761825 h 2230658"/>
                <a:gd name="csX10537" fmla="*/ 786436 w 2109280"/>
                <a:gd name="csY10537" fmla="*/ 757909 h 2230658"/>
                <a:gd name="csX10538" fmla="*/ 788114 w 2109280"/>
                <a:gd name="csY10538" fmla="*/ 757909 h 2230658"/>
                <a:gd name="csX10539" fmla="*/ 788114 w 2109280"/>
                <a:gd name="csY10539" fmla="*/ 756231 h 2230658"/>
                <a:gd name="csX10540" fmla="*/ 786436 w 2109280"/>
                <a:gd name="csY10540" fmla="*/ 756231 h 2230658"/>
                <a:gd name="csX10541" fmla="*/ 786436 w 2109280"/>
                <a:gd name="csY10541" fmla="*/ 751197 h 2230658"/>
                <a:gd name="csX10542" fmla="*/ 786436 w 2109280"/>
                <a:gd name="csY10542" fmla="*/ 751197 h 2230658"/>
                <a:gd name="csX10543" fmla="*/ 786436 w 2109280"/>
                <a:gd name="csY10543" fmla="*/ 748960 h 2230658"/>
                <a:gd name="csX10544" fmla="*/ 784758 w 2109280"/>
                <a:gd name="csY10544" fmla="*/ 747282 h 2230658"/>
                <a:gd name="csX10545" fmla="*/ 786436 w 2109280"/>
                <a:gd name="csY10545" fmla="*/ 747282 h 2230658"/>
                <a:gd name="csX10546" fmla="*/ 786436 w 2109280"/>
                <a:gd name="csY10546" fmla="*/ 745604 h 2230658"/>
                <a:gd name="csX10547" fmla="*/ 784758 w 2109280"/>
                <a:gd name="csY10547" fmla="*/ 745604 h 2230658"/>
                <a:gd name="csX10548" fmla="*/ 784758 w 2109280"/>
                <a:gd name="csY10548" fmla="*/ 740010 h 2230658"/>
                <a:gd name="csX10549" fmla="*/ 786436 w 2109280"/>
                <a:gd name="csY10549" fmla="*/ 740010 h 2230658"/>
                <a:gd name="csX10550" fmla="*/ 786436 w 2109280"/>
                <a:gd name="csY10550" fmla="*/ 738332 h 2230658"/>
                <a:gd name="csX10551" fmla="*/ 784758 w 2109280"/>
                <a:gd name="csY10551" fmla="*/ 738332 h 2230658"/>
                <a:gd name="csX10552" fmla="*/ 784758 w 2109280"/>
                <a:gd name="csY10552" fmla="*/ 736654 h 2230658"/>
                <a:gd name="csX10553" fmla="*/ 782520 w 2109280"/>
                <a:gd name="csY10553" fmla="*/ 734976 h 2230658"/>
                <a:gd name="csX10554" fmla="*/ 784758 w 2109280"/>
                <a:gd name="csY10554" fmla="*/ 734976 h 2230658"/>
                <a:gd name="csX10555" fmla="*/ 786436 w 2109280"/>
                <a:gd name="csY10555" fmla="*/ 733298 h 2230658"/>
                <a:gd name="csX10556" fmla="*/ 784758 w 2109280"/>
                <a:gd name="csY10556" fmla="*/ 733298 h 2230658"/>
                <a:gd name="csX10557" fmla="*/ 784758 w 2109280"/>
                <a:gd name="csY10557" fmla="*/ 731061 h 2230658"/>
                <a:gd name="csX10558" fmla="*/ 782520 w 2109280"/>
                <a:gd name="csY10558" fmla="*/ 731061 h 2230658"/>
                <a:gd name="csX10559" fmla="*/ 782520 w 2109280"/>
                <a:gd name="csY10559" fmla="*/ 729383 h 2230658"/>
                <a:gd name="csX10560" fmla="*/ 780842 w 2109280"/>
                <a:gd name="csY10560" fmla="*/ 727705 h 2230658"/>
                <a:gd name="csX10561" fmla="*/ 780842 w 2109280"/>
                <a:gd name="csY10561" fmla="*/ 722671 h 2230658"/>
                <a:gd name="csX10562" fmla="*/ 784758 w 2109280"/>
                <a:gd name="csY10562" fmla="*/ 722671 h 2230658"/>
                <a:gd name="csX10563" fmla="*/ 784758 w 2109280"/>
                <a:gd name="csY10563" fmla="*/ 720433 h 2230658"/>
                <a:gd name="csX10564" fmla="*/ 786436 w 2109280"/>
                <a:gd name="csY10564" fmla="*/ 720433 h 2230658"/>
                <a:gd name="csX10565" fmla="*/ 786436 w 2109280"/>
                <a:gd name="csY10565" fmla="*/ 722671 h 2230658"/>
                <a:gd name="csX10566" fmla="*/ 791470 w 2109280"/>
                <a:gd name="csY10566" fmla="*/ 722671 h 2230658"/>
                <a:gd name="csX10567" fmla="*/ 791470 w 2109280"/>
                <a:gd name="csY10567" fmla="*/ 720433 h 2230658"/>
                <a:gd name="csX10568" fmla="*/ 788114 w 2109280"/>
                <a:gd name="csY10568" fmla="*/ 720433 h 2230658"/>
                <a:gd name="csX10569" fmla="*/ 788114 w 2109280"/>
                <a:gd name="csY10569" fmla="*/ 718755 h 2230658"/>
                <a:gd name="csX10570" fmla="*/ 786436 w 2109280"/>
                <a:gd name="csY10570" fmla="*/ 717077 h 2230658"/>
                <a:gd name="csX10571" fmla="*/ 786436 w 2109280"/>
                <a:gd name="csY10571" fmla="*/ 715399 h 2230658"/>
                <a:gd name="csX10572" fmla="*/ 786436 w 2109280"/>
                <a:gd name="csY10572" fmla="*/ 715399 h 2230658"/>
                <a:gd name="csX10573" fmla="*/ 786436 w 2109280"/>
                <a:gd name="csY10573" fmla="*/ 713721 h 2230658"/>
                <a:gd name="csX10574" fmla="*/ 784758 w 2109280"/>
                <a:gd name="csY10574" fmla="*/ 713721 h 2230658"/>
                <a:gd name="csX10575" fmla="*/ 784758 w 2109280"/>
                <a:gd name="csY10575" fmla="*/ 711484 h 2230658"/>
                <a:gd name="csX10576" fmla="*/ 788114 w 2109280"/>
                <a:gd name="csY10576" fmla="*/ 711484 h 2230658"/>
                <a:gd name="csX10577" fmla="*/ 786436 w 2109280"/>
                <a:gd name="csY10577" fmla="*/ 709806 h 2230658"/>
                <a:gd name="csX10578" fmla="*/ 791470 w 2109280"/>
                <a:gd name="csY10578" fmla="*/ 709806 h 2230658"/>
                <a:gd name="csX10579" fmla="*/ 798741 w 2109280"/>
                <a:gd name="csY10579" fmla="*/ 711484 h 2230658"/>
                <a:gd name="csX10580" fmla="*/ 802657 w 2109280"/>
                <a:gd name="csY10580" fmla="*/ 715399 h 2230658"/>
                <a:gd name="csX10581" fmla="*/ 802657 w 2109280"/>
                <a:gd name="csY10581" fmla="*/ 717077 h 2230658"/>
                <a:gd name="csX10582" fmla="*/ 804335 w 2109280"/>
                <a:gd name="csY10582" fmla="*/ 717077 h 2230658"/>
                <a:gd name="csX10583" fmla="*/ 804335 w 2109280"/>
                <a:gd name="csY10583" fmla="*/ 718755 h 2230658"/>
                <a:gd name="csX10584" fmla="*/ 806013 w 2109280"/>
                <a:gd name="csY10584" fmla="*/ 720433 h 2230658"/>
                <a:gd name="csX10585" fmla="*/ 807691 w 2109280"/>
                <a:gd name="csY10585" fmla="*/ 720433 h 2230658"/>
                <a:gd name="csX10586" fmla="*/ 807691 w 2109280"/>
                <a:gd name="csY10586" fmla="*/ 722671 h 2230658"/>
                <a:gd name="csX10587" fmla="*/ 809369 w 2109280"/>
                <a:gd name="csY10587" fmla="*/ 722671 h 2230658"/>
                <a:gd name="csX10588" fmla="*/ 811047 w 2109280"/>
                <a:gd name="csY10588" fmla="*/ 722671 h 2230658"/>
                <a:gd name="csX10589" fmla="*/ 811047 w 2109280"/>
                <a:gd name="csY10589" fmla="*/ 722671 h 2230658"/>
                <a:gd name="csX10590" fmla="*/ 811047 w 2109280"/>
                <a:gd name="csY10590" fmla="*/ 720433 h 2230658"/>
                <a:gd name="csX10591" fmla="*/ 809369 w 2109280"/>
                <a:gd name="csY10591" fmla="*/ 720433 h 2230658"/>
                <a:gd name="csX10592" fmla="*/ 809369 w 2109280"/>
                <a:gd name="csY10592" fmla="*/ 715399 h 2230658"/>
                <a:gd name="csX10593" fmla="*/ 811047 w 2109280"/>
                <a:gd name="csY10593" fmla="*/ 715399 h 2230658"/>
                <a:gd name="csX10594" fmla="*/ 811047 w 2109280"/>
                <a:gd name="csY10594" fmla="*/ 713721 h 2230658"/>
                <a:gd name="csX10595" fmla="*/ 813284 w 2109280"/>
                <a:gd name="csY10595" fmla="*/ 713721 h 2230658"/>
                <a:gd name="csX10596" fmla="*/ 813284 w 2109280"/>
                <a:gd name="csY10596" fmla="*/ 711484 h 2230658"/>
                <a:gd name="csX10597" fmla="*/ 816640 w 2109280"/>
                <a:gd name="csY10597" fmla="*/ 711484 h 2230658"/>
                <a:gd name="csX10598" fmla="*/ 816640 w 2109280"/>
                <a:gd name="csY10598" fmla="*/ 713721 h 2230658"/>
                <a:gd name="csX10599" fmla="*/ 818318 w 2109280"/>
                <a:gd name="csY10599" fmla="*/ 713721 h 2230658"/>
                <a:gd name="csX10600" fmla="*/ 818318 w 2109280"/>
                <a:gd name="csY10600" fmla="*/ 717077 h 2230658"/>
                <a:gd name="csX10601" fmla="*/ 819996 w 2109280"/>
                <a:gd name="csY10601" fmla="*/ 717077 h 2230658"/>
                <a:gd name="csX10602" fmla="*/ 819996 w 2109280"/>
                <a:gd name="csY10602" fmla="*/ 720433 h 2230658"/>
                <a:gd name="csX10603" fmla="*/ 823912 w 2109280"/>
                <a:gd name="csY10603" fmla="*/ 720433 h 2230658"/>
                <a:gd name="csX10604" fmla="*/ 823912 w 2109280"/>
                <a:gd name="csY10604" fmla="*/ 718755 h 2230658"/>
                <a:gd name="csX10605" fmla="*/ 825590 w 2109280"/>
                <a:gd name="csY10605" fmla="*/ 718755 h 2230658"/>
                <a:gd name="csX10606" fmla="*/ 825590 w 2109280"/>
                <a:gd name="csY10606" fmla="*/ 722671 h 2230658"/>
                <a:gd name="csX10607" fmla="*/ 827268 w 2109280"/>
                <a:gd name="csY10607" fmla="*/ 724349 h 2230658"/>
                <a:gd name="csX10608" fmla="*/ 827268 w 2109280"/>
                <a:gd name="csY10608" fmla="*/ 726027 h 2230658"/>
                <a:gd name="csX10609" fmla="*/ 828946 w 2109280"/>
                <a:gd name="csY10609" fmla="*/ 727705 h 2230658"/>
                <a:gd name="csX10610" fmla="*/ 828946 w 2109280"/>
                <a:gd name="csY10610" fmla="*/ 729383 h 2230658"/>
                <a:gd name="csX10611" fmla="*/ 831183 w 2109280"/>
                <a:gd name="csY10611" fmla="*/ 729383 h 2230658"/>
                <a:gd name="csX10612" fmla="*/ 832861 w 2109280"/>
                <a:gd name="csY10612" fmla="*/ 733298 h 2230658"/>
                <a:gd name="csX10613" fmla="*/ 834539 w 2109280"/>
                <a:gd name="csY10613" fmla="*/ 733298 h 2230658"/>
                <a:gd name="csX10614" fmla="*/ 832861 w 2109280"/>
                <a:gd name="csY10614" fmla="*/ 733298 h 2230658"/>
                <a:gd name="csX10615" fmla="*/ 837895 w 2109280"/>
                <a:gd name="csY10615" fmla="*/ 733298 h 2230658"/>
                <a:gd name="csX10616" fmla="*/ 839573 w 2109280"/>
                <a:gd name="csY10616" fmla="*/ 734976 h 2230658"/>
                <a:gd name="csX10617" fmla="*/ 839573 w 2109280"/>
                <a:gd name="csY10617" fmla="*/ 740010 h 2230658"/>
                <a:gd name="csX10618" fmla="*/ 843489 w 2109280"/>
                <a:gd name="csY10618" fmla="*/ 740010 h 2230658"/>
                <a:gd name="csX10619" fmla="*/ 843489 w 2109280"/>
                <a:gd name="csY10619" fmla="*/ 743926 h 2230658"/>
                <a:gd name="csX10620" fmla="*/ 843489 w 2109280"/>
                <a:gd name="csY10620" fmla="*/ 743926 h 2230658"/>
                <a:gd name="csX10621" fmla="*/ 845167 w 2109280"/>
                <a:gd name="csY10621" fmla="*/ 745604 h 2230658"/>
                <a:gd name="csX10622" fmla="*/ 846845 w 2109280"/>
                <a:gd name="csY10622" fmla="*/ 745604 h 2230658"/>
                <a:gd name="csX10623" fmla="*/ 846845 w 2109280"/>
                <a:gd name="csY10623" fmla="*/ 748960 h 2230658"/>
                <a:gd name="csX10624" fmla="*/ 846845 w 2109280"/>
                <a:gd name="csY10624" fmla="*/ 747282 h 2230658"/>
                <a:gd name="csX10625" fmla="*/ 846845 w 2109280"/>
                <a:gd name="csY10625" fmla="*/ 751197 h 2230658"/>
                <a:gd name="csX10626" fmla="*/ 848523 w 2109280"/>
                <a:gd name="csY10626" fmla="*/ 751197 h 2230658"/>
                <a:gd name="csX10627" fmla="*/ 848523 w 2109280"/>
                <a:gd name="csY10627" fmla="*/ 752875 h 2230658"/>
                <a:gd name="csX10628" fmla="*/ 850760 w 2109280"/>
                <a:gd name="csY10628" fmla="*/ 752875 h 2230658"/>
                <a:gd name="csX10629" fmla="*/ 850760 w 2109280"/>
                <a:gd name="csY10629" fmla="*/ 754553 h 2230658"/>
                <a:gd name="csX10630" fmla="*/ 852438 w 2109280"/>
                <a:gd name="csY10630" fmla="*/ 756231 h 2230658"/>
                <a:gd name="csX10631" fmla="*/ 850760 w 2109280"/>
                <a:gd name="csY10631" fmla="*/ 756231 h 2230658"/>
                <a:gd name="csX10632" fmla="*/ 850760 w 2109280"/>
                <a:gd name="csY10632" fmla="*/ 757909 h 2230658"/>
                <a:gd name="csX10633" fmla="*/ 852438 w 2109280"/>
                <a:gd name="csY10633" fmla="*/ 757909 h 2230658"/>
                <a:gd name="csX10634" fmla="*/ 852438 w 2109280"/>
                <a:gd name="csY10634" fmla="*/ 759587 h 2230658"/>
                <a:gd name="csX10635" fmla="*/ 850760 w 2109280"/>
                <a:gd name="csY10635" fmla="*/ 759587 h 2230658"/>
                <a:gd name="csX10636" fmla="*/ 850760 w 2109280"/>
                <a:gd name="csY10636" fmla="*/ 756231 h 2230658"/>
                <a:gd name="csX10637" fmla="*/ 848523 w 2109280"/>
                <a:gd name="csY10637" fmla="*/ 756231 h 2230658"/>
                <a:gd name="csX10638" fmla="*/ 848523 w 2109280"/>
                <a:gd name="csY10638" fmla="*/ 754553 h 2230658"/>
                <a:gd name="csX10639" fmla="*/ 846845 w 2109280"/>
                <a:gd name="csY10639" fmla="*/ 754553 h 2230658"/>
                <a:gd name="csX10640" fmla="*/ 846845 w 2109280"/>
                <a:gd name="csY10640" fmla="*/ 752875 h 2230658"/>
                <a:gd name="csX10641" fmla="*/ 846845 w 2109280"/>
                <a:gd name="csY10641" fmla="*/ 754553 h 2230658"/>
                <a:gd name="csX10642" fmla="*/ 848523 w 2109280"/>
                <a:gd name="csY10642" fmla="*/ 756231 h 2230658"/>
                <a:gd name="csX10643" fmla="*/ 846845 w 2109280"/>
                <a:gd name="csY10643" fmla="*/ 756231 h 2230658"/>
                <a:gd name="csX10644" fmla="*/ 848523 w 2109280"/>
                <a:gd name="csY10644" fmla="*/ 756231 h 2230658"/>
                <a:gd name="csX10645" fmla="*/ 848523 w 2109280"/>
                <a:gd name="csY10645" fmla="*/ 757909 h 2230658"/>
                <a:gd name="csX10646" fmla="*/ 850760 w 2109280"/>
                <a:gd name="csY10646" fmla="*/ 759587 h 2230658"/>
                <a:gd name="csX10647" fmla="*/ 850760 w 2109280"/>
                <a:gd name="csY10647" fmla="*/ 761825 h 2230658"/>
                <a:gd name="csX10648" fmla="*/ 848523 w 2109280"/>
                <a:gd name="csY10648" fmla="*/ 759587 h 2230658"/>
                <a:gd name="csX10649" fmla="*/ 848523 w 2109280"/>
                <a:gd name="csY10649" fmla="*/ 761825 h 2230658"/>
                <a:gd name="csX10650" fmla="*/ 852438 w 2109280"/>
                <a:gd name="csY10650" fmla="*/ 763503 h 2230658"/>
                <a:gd name="csX10651" fmla="*/ 852438 w 2109280"/>
                <a:gd name="csY10651" fmla="*/ 765181 h 2230658"/>
                <a:gd name="csX10652" fmla="*/ 852438 w 2109280"/>
                <a:gd name="csY10652" fmla="*/ 765181 h 2230658"/>
                <a:gd name="csX10653" fmla="*/ 852438 w 2109280"/>
                <a:gd name="csY10653" fmla="*/ 768537 h 2230658"/>
                <a:gd name="csX10654" fmla="*/ 852438 w 2109280"/>
                <a:gd name="csY10654" fmla="*/ 766859 h 2230658"/>
                <a:gd name="csX10655" fmla="*/ 852438 w 2109280"/>
                <a:gd name="csY10655" fmla="*/ 774130 h 2230658"/>
                <a:gd name="csX10656" fmla="*/ 854116 w 2109280"/>
                <a:gd name="csY10656" fmla="*/ 774130 h 2230658"/>
                <a:gd name="csX10657" fmla="*/ 852438 w 2109280"/>
                <a:gd name="csY10657" fmla="*/ 779724 h 2230658"/>
                <a:gd name="csX10658" fmla="*/ 855794 w 2109280"/>
                <a:gd name="csY10658" fmla="*/ 779724 h 2230658"/>
                <a:gd name="csX10659" fmla="*/ 855794 w 2109280"/>
                <a:gd name="csY10659" fmla="*/ 781402 h 2230658"/>
                <a:gd name="csX10660" fmla="*/ 855794 w 2109280"/>
                <a:gd name="csY10660" fmla="*/ 781402 h 2230658"/>
                <a:gd name="csX10661" fmla="*/ 855794 w 2109280"/>
                <a:gd name="csY10661" fmla="*/ 783080 h 2230658"/>
                <a:gd name="csX10662" fmla="*/ 854116 w 2109280"/>
                <a:gd name="csY10662" fmla="*/ 783080 h 2230658"/>
                <a:gd name="csX10663" fmla="*/ 854116 w 2109280"/>
                <a:gd name="csY10663" fmla="*/ 786436 h 2230658"/>
                <a:gd name="csX10664" fmla="*/ 855794 w 2109280"/>
                <a:gd name="csY10664" fmla="*/ 786436 h 2230658"/>
                <a:gd name="csX10665" fmla="*/ 857472 w 2109280"/>
                <a:gd name="csY10665" fmla="*/ 790351 h 2230658"/>
                <a:gd name="csX10666" fmla="*/ 857472 w 2109280"/>
                <a:gd name="csY10666" fmla="*/ 799301 h 2230658"/>
                <a:gd name="csX10667" fmla="*/ 859710 w 2109280"/>
                <a:gd name="csY10667" fmla="*/ 799301 h 2230658"/>
                <a:gd name="csX10668" fmla="*/ 859710 w 2109280"/>
                <a:gd name="csY10668" fmla="*/ 800979 h 2230658"/>
                <a:gd name="csX10669" fmla="*/ 861388 w 2109280"/>
                <a:gd name="csY10669" fmla="*/ 802657 h 2230658"/>
                <a:gd name="csX10670" fmla="*/ 861388 w 2109280"/>
                <a:gd name="csY10670" fmla="*/ 806013 h 2230658"/>
                <a:gd name="csX10671" fmla="*/ 859710 w 2109280"/>
                <a:gd name="csY10671" fmla="*/ 806013 h 2230658"/>
                <a:gd name="csX10672" fmla="*/ 859710 w 2109280"/>
                <a:gd name="csY10672" fmla="*/ 808250 h 2230658"/>
                <a:gd name="csX10673" fmla="*/ 861388 w 2109280"/>
                <a:gd name="csY10673" fmla="*/ 809928 h 2230658"/>
                <a:gd name="csX10674" fmla="*/ 859710 w 2109280"/>
                <a:gd name="csY10674" fmla="*/ 809928 h 2230658"/>
                <a:gd name="csX10675" fmla="*/ 863066 w 2109280"/>
                <a:gd name="csY10675" fmla="*/ 813284 h 2230658"/>
                <a:gd name="csX10676" fmla="*/ 863066 w 2109280"/>
                <a:gd name="csY10676" fmla="*/ 818878 h 2230658"/>
                <a:gd name="csX10677" fmla="*/ 864744 w 2109280"/>
                <a:gd name="csY10677" fmla="*/ 818878 h 2230658"/>
                <a:gd name="csX10678" fmla="*/ 864744 w 2109280"/>
                <a:gd name="csY10678" fmla="*/ 820556 h 2230658"/>
                <a:gd name="csX10679" fmla="*/ 863066 w 2109280"/>
                <a:gd name="csY10679" fmla="*/ 822234 h 2230658"/>
                <a:gd name="csX10680" fmla="*/ 863066 w 2109280"/>
                <a:gd name="csY10680" fmla="*/ 823912 h 2230658"/>
                <a:gd name="csX10681" fmla="*/ 863066 w 2109280"/>
                <a:gd name="csY10681" fmla="*/ 823912 h 2230658"/>
                <a:gd name="csX10682" fmla="*/ 864744 w 2109280"/>
                <a:gd name="csY10682" fmla="*/ 829505 h 2230658"/>
                <a:gd name="csX10683" fmla="*/ 868100 w 2109280"/>
                <a:gd name="csY10683" fmla="*/ 829505 h 2230658"/>
                <a:gd name="csX10684" fmla="*/ 868100 w 2109280"/>
                <a:gd name="csY10684" fmla="*/ 834539 h 2230658"/>
                <a:gd name="csX10685" fmla="*/ 870337 w 2109280"/>
                <a:gd name="csY10685" fmla="*/ 834539 h 2230658"/>
                <a:gd name="csX10686" fmla="*/ 872015 w 2109280"/>
                <a:gd name="csY10686" fmla="*/ 841811 h 2230658"/>
                <a:gd name="csX10687" fmla="*/ 873693 w 2109280"/>
                <a:gd name="csY10687" fmla="*/ 841811 h 2230658"/>
                <a:gd name="csX10688" fmla="*/ 873693 w 2109280"/>
                <a:gd name="csY10688" fmla="*/ 845167 h 2230658"/>
                <a:gd name="csX10689" fmla="*/ 875371 w 2109280"/>
                <a:gd name="csY10689" fmla="*/ 845167 h 2230658"/>
                <a:gd name="csX10690" fmla="*/ 875371 w 2109280"/>
                <a:gd name="csY10690" fmla="*/ 863066 h 2230658"/>
                <a:gd name="csX10691" fmla="*/ 877049 w 2109280"/>
                <a:gd name="csY10691" fmla="*/ 863066 h 2230658"/>
                <a:gd name="csX10692" fmla="*/ 877049 w 2109280"/>
                <a:gd name="csY10692" fmla="*/ 866981 h 2230658"/>
                <a:gd name="csX10693" fmla="*/ 875371 w 2109280"/>
                <a:gd name="csY10693" fmla="*/ 866981 h 2230658"/>
                <a:gd name="csX10694" fmla="*/ 875371 w 2109280"/>
                <a:gd name="csY10694" fmla="*/ 865303 h 2230658"/>
                <a:gd name="csX10695" fmla="*/ 873693 w 2109280"/>
                <a:gd name="csY10695" fmla="*/ 865303 h 2230658"/>
                <a:gd name="csX10696" fmla="*/ 873693 w 2109280"/>
                <a:gd name="csY10696" fmla="*/ 866981 h 2230658"/>
                <a:gd name="csX10697" fmla="*/ 872015 w 2109280"/>
                <a:gd name="csY10697" fmla="*/ 866981 h 2230658"/>
                <a:gd name="csX10698" fmla="*/ 872015 w 2109280"/>
                <a:gd name="csY10698" fmla="*/ 870337 h 2230658"/>
                <a:gd name="csX10699" fmla="*/ 873693 w 2109280"/>
                <a:gd name="csY10699" fmla="*/ 870337 h 2230658"/>
                <a:gd name="csX10700" fmla="*/ 873693 w 2109280"/>
                <a:gd name="csY10700" fmla="*/ 875931 h 2230658"/>
                <a:gd name="csX10701" fmla="*/ 872015 w 2109280"/>
                <a:gd name="csY10701" fmla="*/ 875931 h 2230658"/>
                <a:gd name="csX10702" fmla="*/ 872015 w 2109280"/>
                <a:gd name="csY10702" fmla="*/ 877609 h 2230658"/>
                <a:gd name="csX10703" fmla="*/ 870337 w 2109280"/>
                <a:gd name="csY10703" fmla="*/ 877609 h 2230658"/>
                <a:gd name="csX10704" fmla="*/ 870337 w 2109280"/>
                <a:gd name="csY10704" fmla="*/ 882643 h 2230658"/>
                <a:gd name="csX10705" fmla="*/ 868100 w 2109280"/>
                <a:gd name="csY10705" fmla="*/ 882643 h 2230658"/>
                <a:gd name="csX10706" fmla="*/ 868100 w 2109280"/>
                <a:gd name="csY10706" fmla="*/ 886558 h 2230658"/>
                <a:gd name="csX10707" fmla="*/ 870337 w 2109280"/>
                <a:gd name="csY10707" fmla="*/ 886558 h 2230658"/>
                <a:gd name="csX10708" fmla="*/ 870337 w 2109280"/>
                <a:gd name="csY10708" fmla="*/ 888236 h 2230658"/>
                <a:gd name="csX10709" fmla="*/ 873693 w 2109280"/>
                <a:gd name="csY10709" fmla="*/ 891592 h 2230658"/>
                <a:gd name="csX10710" fmla="*/ 873693 w 2109280"/>
                <a:gd name="csY10710" fmla="*/ 893830 h 2230658"/>
                <a:gd name="csX10711" fmla="*/ 877049 w 2109280"/>
                <a:gd name="csY10711" fmla="*/ 893830 h 2230658"/>
                <a:gd name="csX10712" fmla="*/ 877049 w 2109280"/>
                <a:gd name="csY10712" fmla="*/ 895508 h 2230658"/>
                <a:gd name="csX10713" fmla="*/ 880965 w 2109280"/>
                <a:gd name="csY10713" fmla="*/ 895508 h 2230658"/>
                <a:gd name="csX10714" fmla="*/ 880965 w 2109280"/>
                <a:gd name="csY10714" fmla="*/ 898864 h 2230658"/>
                <a:gd name="csX10715" fmla="*/ 880965 w 2109280"/>
                <a:gd name="csY10715" fmla="*/ 898864 h 2230658"/>
                <a:gd name="csX10716" fmla="*/ 880965 w 2109280"/>
                <a:gd name="csY10716" fmla="*/ 900542 h 2230658"/>
                <a:gd name="csX10717" fmla="*/ 882643 w 2109280"/>
                <a:gd name="csY10717" fmla="*/ 900542 h 2230658"/>
                <a:gd name="csX10718" fmla="*/ 882643 w 2109280"/>
                <a:gd name="csY10718" fmla="*/ 909491 h 2230658"/>
                <a:gd name="csX10719" fmla="*/ 885999 w 2109280"/>
                <a:gd name="csY10719" fmla="*/ 909491 h 2230658"/>
                <a:gd name="csX10720" fmla="*/ 885999 w 2109280"/>
                <a:gd name="csY10720" fmla="*/ 911169 h 2230658"/>
                <a:gd name="csX10721" fmla="*/ 888236 w 2109280"/>
                <a:gd name="csY10721" fmla="*/ 911169 h 2230658"/>
                <a:gd name="csX10722" fmla="*/ 889914 w 2109280"/>
                <a:gd name="csY10722" fmla="*/ 913407 h 2230658"/>
                <a:gd name="csX10723" fmla="*/ 891592 w 2109280"/>
                <a:gd name="csY10723" fmla="*/ 913407 h 2230658"/>
                <a:gd name="csX10724" fmla="*/ 891592 w 2109280"/>
                <a:gd name="csY10724" fmla="*/ 916763 h 2230658"/>
                <a:gd name="csX10725" fmla="*/ 891592 w 2109280"/>
                <a:gd name="csY10725" fmla="*/ 916763 h 2230658"/>
                <a:gd name="csX10726" fmla="*/ 893270 w 2109280"/>
                <a:gd name="csY10726" fmla="*/ 918441 h 2230658"/>
                <a:gd name="csX10727" fmla="*/ 893270 w 2109280"/>
                <a:gd name="csY10727" fmla="*/ 922356 h 2230658"/>
                <a:gd name="csX10728" fmla="*/ 894948 w 2109280"/>
                <a:gd name="csY10728" fmla="*/ 922356 h 2230658"/>
                <a:gd name="csX10729" fmla="*/ 893270 w 2109280"/>
                <a:gd name="csY10729" fmla="*/ 922356 h 2230658"/>
                <a:gd name="csX10730" fmla="*/ 900542 w 2109280"/>
                <a:gd name="csY10730" fmla="*/ 922356 h 2230658"/>
                <a:gd name="csX10731" fmla="*/ 900542 w 2109280"/>
                <a:gd name="csY10731" fmla="*/ 924034 h 2230658"/>
                <a:gd name="csX10732" fmla="*/ 902220 w 2109280"/>
                <a:gd name="csY10732" fmla="*/ 924034 h 2230658"/>
                <a:gd name="csX10733" fmla="*/ 903898 w 2109280"/>
                <a:gd name="csY10733" fmla="*/ 925712 h 2230658"/>
                <a:gd name="csX10734" fmla="*/ 903898 w 2109280"/>
                <a:gd name="csY10734" fmla="*/ 927390 h 2230658"/>
                <a:gd name="csX10735" fmla="*/ 905576 w 2109280"/>
                <a:gd name="csY10735" fmla="*/ 929068 h 2230658"/>
                <a:gd name="csX10736" fmla="*/ 905576 w 2109280"/>
                <a:gd name="csY10736" fmla="*/ 927390 h 2230658"/>
                <a:gd name="csX10737" fmla="*/ 907813 w 2109280"/>
                <a:gd name="csY10737" fmla="*/ 927390 h 2230658"/>
                <a:gd name="csX10738" fmla="*/ 907813 w 2109280"/>
                <a:gd name="csY10738" fmla="*/ 929068 h 2230658"/>
                <a:gd name="csX10739" fmla="*/ 909491 w 2109280"/>
                <a:gd name="csY10739" fmla="*/ 929068 h 2230658"/>
                <a:gd name="csX10740" fmla="*/ 909491 w 2109280"/>
                <a:gd name="csY10740" fmla="*/ 925712 h 2230658"/>
                <a:gd name="csX10741" fmla="*/ 905576 w 2109280"/>
                <a:gd name="csY10741" fmla="*/ 925712 h 2230658"/>
                <a:gd name="csX10742" fmla="*/ 905576 w 2109280"/>
                <a:gd name="csY10742" fmla="*/ 924034 h 2230658"/>
                <a:gd name="csX10743" fmla="*/ 903898 w 2109280"/>
                <a:gd name="csY10743" fmla="*/ 922356 h 2230658"/>
                <a:gd name="csX10744" fmla="*/ 903898 w 2109280"/>
                <a:gd name="csY10744" fmla="*/ 915085 h 2230658"/>
                <a:gd name="csX10745" fmla="*/ 905576 w 2109280"/>
                <a:gd name="csY10745" fmla="*/ 915085 h 2230658"/>
                <a:gd name="csX10746" fmla="*/ 905576 w 2109280"/>
                <a:gd name="csY10746" fmla="*/ 916763 h 2230658"/>
                <a:gd name="csX10747" fmla="*/ 909491 w 2109280"/>
                <a:gd name="csY10747" fmla="*/ 916763 h 2230658"/>
                <a:gd name="csX10748" fmla="*/ 909491 w 2109280"/>
                <a:gd name="csY10748" fmla="*/ 920119 h 2230658"/>
                <a:gd name="csX10749" fmla="*/ 911169 w 2109280"/>
                <a:gd name="csY10749" fmla="*/ 920119 h 2230658"/>
                <a:gd name="csX10750" fmla="*/ 911169 w 2109280"/>
                <a:gd name="csY10750" fmla="*/ 929068 h 2230658"/>
                <a:gd name="csX10751" fmla="*/ 912847 w 2109280"/>
                <a:gd name="csY10751" fmla="*/ 929068 h 2230658"/>
                <a:gd name="csX10752" fmla="*/ 912847 w 2109280"/>
                <a:gd name="csY10752" fmla="*/ 927390 h 2230658"/>
                <a:gd name="csX10753" fmla="*/ 914525 w 2109280"/>
                <a:gd name="csY10753" fmla="*/ 927390 h 2230658"/>
                <a:gd name="csX10754" fmla="*/ 914525 w 2109280"/>
                <a:gd name="csY10754" fmla="*/ 929068 h 2230658"/>
                <a:gd name="csX10755" fmla="*/ 916763 w 2109280"/>
                <a:gd name="csY10755" fmla="*/ 929068 h 2230658"/>
                <a:gd name="csX10756" fmla="*/ 916763 w 2109280"/>
                <a:gd name="csY10756" fmla="*/ 930746 h 2230658"/>
                <a:gd name="csX10757" fmla="*/ 920119 w 2109280"/>
                <a:gd name="csY10757" fmla="*/ 930746 h 2230658"/>
                <a:gd name="csX10758" fmla="*/ 920119 w 2109280"/>
                <a:gd name="csY10758" fmla="*/ 932984 h 2230658"/>
                <a:gd name="csX10759" fmla="*/ 921797 w 2109280"/>
                <a:gd name="csY10759" fmla="*/ 932984 h 2230658"/>
                <a:gd name="csX10760" fmla="*/ 921797 w 2109280"/>
                <a:gd name="csY10760" fmla="*/ 934662 h 2230658"/>
                <a:gd name="csX10761" fmla="*/ 923475 w 2109280"/>
                <a:gd name="csY10761" fmla="*/ 934662 h 2230658"/>
                <a:gd name="csX10762" fmla="*/ 923475 w 2109280"/>
                <a:gd name="csY10762" fmla="*/ 936340 h 2230658"/>
                <a:gd name="csX10763" fmla="*/ 927390 w 2109280"/>
                <a:gd name="csY10763" fmla="*/ 936340 h 2230658"/>
                <a:gd name="csX10764" fmla="*/ 927390 w 2109280"/>
                <a:gd name="csY10764" fmla="*/ 939696 h 2230658"/>
                <a:gd name="csX10765" fmla="*/ 929068 w 2109280"/>
                <a:gd name="csY10765" fmla="*/ 941933 h 2230658"/>
                <a:gd name="csX10766" fmla="*/ 930746 w 2109280"/>
                <a:gd name="csY10766" fmla="*/ 941933 h 2230658"/>
                <a:gd name="csX10767" fmla="*/ 930746 w 2109280"/>
                <a:gd name="csY10767" fmla="*/ 943611 h 2230658"/>
                <a:gd name="csX10768" fmla="*/ 936340 w 2109280"/>
                <a:gd name="csY10768" fmla="*/ 943611 h 2230658"/>
                <a:gd name="csX10769" fmla="*/ 936340 w 2109280"/>
                <a:gd name="csY10769" fmla="*/ 941933 h 2230658"/>
                <a:gd name="csX10770" fmla="*/ 938018 w 2109280"/>
                <a:gd name="csY10770" fmla="*/ 943611 h 2230658"/>
                <a:gd name="csX10771" fmla="*/ 938018 w 2109280"/>
                <a:gd name="csY10771" fmla="*/ 941933 h 2230658"/>
                <a:gd name="csX10772" fmla="*/ 939696 w 2109280"/>
                <a:gd name="csY10772" fmla="*/ 941933 h 2230658"/>
                <a:gd name="csX10773" fmla="*/ 939696 w 2109280"/>
                <a:gd name="csY10773" fmla="*/ 943611 h 2230658"/>
                <a:gd name="csX10774" fmla="*/ 941374 w 2109280"/>
                <a:gd name="csY10774" fmla="*/ 943611 h 2230658"/>
                <a:gd name="csX10775" fmla="*/ 941374 w 2109280"/>
                <a:gd name="csY10775" fmla="*/ 946967 h 2230658"/>
                <a:gd name="csX10776" fmla="*/ 939696 w 2109280"/>
                <a:gd name="csY10776" fmla="*/ 946967 h 2230658"/>
                <a:gd name="csX10777" fmla="*/ 939696 w 2109280"/>
                <a:gd name="csY10777" fmla="*/ 952561 h 2230658"/>
                <a:gd name="csX10778" fmla="*/ 941374 w 2109280"/>
                <a:gd name="csY10778" fmla="*/ 952561 h 2230658"/>
                <a:gd name="csX10779" fmla="*/ 941374 w 2109280"/>
                <a:gd name="csY10779" fmla="*/ 955917 h 2230658"/>
                <a:gd name="csX10780" fmla="*/ 943052 w 2109280"/>
                <a:gd name="csY10780" fmla="*/ 955917 h 2230658"/>
                <a:gd name="csX10781" fmla="*/ 943052 w 2109280"/>
                <a:gd name="csY10781" fmla="*/ 954239 h 2230658"/>
                <a:gd name="csX10782" fmla="*/ 946967 w 2109280"/>
                <a:gd name="csY10782" fmla="*/ 954239 h 2230658"/>
                <a:gd name="csX10783" fmla="*/ 946967 w 2109280"/>
                <a:gd name="csY10783" fmla="*/ 952561 h 2230658"/>
                <a:gd name="csX10784" fmla="*/ 948645 w 2109280"/>
                <a:gd name="csY10784" fmla="*/ 952561 h 2230658"/>
                <a:gd name="csX10785" fmla="*/ 950323 w 2109280"/>
                <a:gd name="csY10785" fmla="*/ 954239 h 2230658"/>
                <a:gd name="csX10786" fmla="*/ 950323 w 2109280"/>
                <a:gd name="csY10786" fmla="*/ 952561 h 2230658"/>
                <a:gd name="csX10787" fmla="*/ 952001 w 2109280"/>
                <a:gd name="csY10787" fmla="*/ 952561 h 2230658"/>
                <a:gd name="csX10788" fmla="*/ 952001 w 2109280"/>
                <a:gd name="csY10788" fmla="*/ 948645 h 2230658"/>
                <a:gd name="csX10789" fmla="*/ 953679 w 2109280"/>
                <a:gd name="csY10789" fmla="*/ 948645 h 2230658"/>
                <a:gd name="csX10790" fmla="*/ 953679 w 2109280"/>
                <a:gd name="csY10790" fmla="*/ 950883 h 2230658"/>
                <a:gd name="csX10791" fmla="*/ 955917 w 2109280"/>
                <a:gd name="csY10791" fmla="*/ 950883 h 2230658"/>
                <a:gd name="csX10792" fmla="*/ 955917 w 2109280"/>
                <a:gd name="csY10792" fmla="*/ 952561 h 2230658"/>
                <a:gd name="csX10793" fmla="*/ 955917 w 2109280"/>
                <a:gd name="csY10793" fmla="*/ 952561 h 2230658"/>
                <a:gd name="csX10794" fmla="*/ 955917 w 2109280"/>
                <a:gd name="csY10794" fmla="*/ 955917 h 2230658"/>
                <a:gd name="csX10795" fmla="*/ 953679 w 2109280"/>
                <a:gd name="csY10795" fmla="*/ 955917 h 2230658"/>
                <a:gd name="csX10796" fmla="*/ 953679 w 2109280"/>
                <a:gd name="csY10796" fmla="*/ 957595 h 2230658"/>
                <a:gd name="csX10797" fmla="*/ 955917 w 2109280"/>
                <a:gd name="csY10797" fmla="*/ 957595 h 2230658"/>
                <a:gd name="csX10798" fmla="*/ 955917 w 2109280"/>
                <a:gd name="csY10798" fmla="*/ 959273 h 2230658"/>
                <a:gd name="csX10799" fmla="*/ 957595 w 2109280"/>
                <a:gd name="csY10799" fmla="*/ 959273 h 2230658"/>
                <a:gd name="csX10800" fmla="*/ 957595 w 2109280"/>
                <a:gd name="csY10800" fmla="*/ 986121 h 2230658"/>
                <a:gd name="csX10801" fmla="*/ 955917 w 2109280"/>
                <a:gd name="csY10801" fmla="*/ 987799 h 2230658"/>
                <a:gd name="csX10802" fmla="*/ 955917 w 2109280"/>
                <a:gd name="csY10802" fmla="*/ 986121 h 2230658"/>
                <a:gd name="csX10803" fmla="*/ 953679 w 2109280"/>
                <a:gd name="csY10803" fmla="*/ 986121 h 2230658"/>
                <a:gd name="csX10804" fmla="*/ 953679 w 2109280"/>
                <a:gd name="csY10804" fmla="*/ 987799 h 2230658"/>
                <a:gd name="csX10805" fmla="*/ 952001 w 2109280"/>
                <a:gd name="csY10805" fmla="*/ 987799 h 2230658"/>
                <a:gd name="csX10806" fmla="*/ 952001 w 2109280"/>
                <a:gd name="csY10806" fmla="*/ 986121 h 2230658"/>
                <a:gd name="csX10807" fmla="*/ 950323 w 2109280"/>
                <a:gd name="csY10807" fmla="*/ 986121 h 2230658"/>
                <a:gd name="csX10808" fmla="*/ 950323 w 2109280"/>
                <a:gd name="csY10808" fmla="*/ 987799 h 2230658"/>
                <a:gd name="csX10809" fmla="*/ 946967 w 2109280"/>
                <a:gd name="csY10809" fmla="*/ 987799 h 2230658"/>
                <a:gd name="csX10810" fmla="*/ 946967 w 2109280"/>
                <a:gd name="csY10810" fmla="*/ 981087 h 2230658"/>
                <a:gd name="csX10811" fmla="*/ 945289 w 2109280"/>
                <a:gd name="csY10811" fmla="*/ 981087 h 2230658"/>
                <a:gd name="csX10812" fmla="*/ 945289 w 2109280"/>
                <a:gd name="csY10812" fmla="*/ 972138 h 2230658"/>
                <a:gd name="csX10813" fmla="*/ 943052 w 2109280"/>
                <a:gd name="csY10813" fmla="*/ 972138 h 2230658"/>
                <a:gd name="csX10814" fmla="*/ 943052 w 2109280"/>
                <a:gd name="csY10814" fmla="*/ 975494 h 2230658"/>
                <a:gd name="csX10815" fmla="*/ 941374 w 2109280"/>
                <a:gd name="csY10815" fmla="*/ 975494 h 2230658"/>
                <a:gd name="csX10816" fmla="*/ 941374 w 2109280"/>
                <a:gd name="csY10816" fmla="*/ 982765 h 2230658"/>
                <a:gd name="csX10817" fmla="*/ 939696 w 2109280"/>
                <a:gd name="csY10817" fmla="*/ 982765 h 2230658"/>
                <a:gd name="csX10818" fmla="*/ 939696 w 2109280"/>
                <a:gd name="csY10818" fmla="*/ 984443 h 2230658"/>
                <a:gd name="csX10819" fmla="*/ 938018 w 2109280"/>
                <a:gd name="csY10819" fmla="*/ 984443 h 2230658"/>
                <a:gd name="csX10820" fmla="*/ 938018 w 2109280"/>
                <a:gd name="csY10820" fmla="*/ 982765 h 2230658"/>
                <a:gd name="csX10821" fmla="*/ 932424 w 2109280"/>
                <a:gd name="csY10821" fmla="*/ 982765 h 2230658"/>
                <a:gd name="csX10822" fmla="*/ 932424 w 2109280"/>
                <a:gd name="csY10822" fmla="*/ 981087 h 2230658"/>
                <a:gd name="csX10823" fmla="*/ 930746 w 2109280"/>
                <a:gd name="csY10823" fmla="*/ 979409 h 2230658"/>
                <a:gd name="csX10824" fmla="*/ 930746 w 2109280"/>
                <a:gd name="csY10824" fmla="*/ 968222 h 2230658"/>
                <a:gd name="csX10825" fmla="*/ 929068 w 2109280"/>
                <a:gd name="csY10825" fmla="*/ 968222 h 2230658"/>
                <a:gd name="csX10826" fmla="*/ 929068 w 2109280"/>
                <a:gd name="csY10826" fmla="*/ 975494 h 2230658"/>
                <a:gd name="csX10827" fmla="*/ 927390 w 2109280"/>
                <a:gd name="csY10827" fmla="*/ 973816 h 2230658"/>
                <a:gd name="csX10828" fmla="*/ 927390 w 2109280"/>
                <a:gd name="csY10828" fmla="*/ 970460 h 2230658"/>
                <a:gd name="csX10829" fmla="*/ 925153 w 2109280"/>
                <a:gd name="csY10829" fmla="*/ 970460 h 2230658"/>
                <a:gd name="csX10830" fmla="*/ 925153 w 2109280"/>
                <a:gd name="csY10830" fmla="*/ 973816 h 2230658"/>
                <a:gd name="csX10831" fmla="*/ 923475 w 2109280"/>
                <a:gd name="csY10831" fmla="*/ 973816 h 2230658"/>
                <a:gd name="csX10832" fmla="*/ 923475 w 2109280"/>
                <a:gd name="csY10832" fmla="*/ 981087 h 2230658"/>
                <a:gd name="csX10833" fmla="*/ 921797 w 2109280"/>
                <a:gd name="csY10833" fmla="*/ 981087 h 2230658"/>
                <a:gd name="csX10834" fmla="*/ 921797 w 2109280"/>
                <a:gd name="csY10834" fmla="*/ 979409 h 2230658"/>
                <a:gd name="csX10835" fmla="*/ 920119 w 2109280"/>
                <a:gd name="csY10835" fmla="*/ 977172 h 2230658"/>
                <a:gd name="csX10836" fmla="*/ 920119 w 2109280"/>
                <a:gd name="csY10836" fmla="*/ 979409 h 2230658"/>
                <a:gd name="csX10837" fmla="*/ 918441 w 2109280"/>
                <a:gd name="csY10837" fmla="*/ 979409 h 2230658"/>
                <a:gd name="csX10838" fmla="*/ 918441 w 2109280"/>
                <a:gd name="csY10838" fmla="*/ 982765 h 2230658"/>
                <a:gd name="csX10839" fmla="*/ 916763 w 2109280"/>
                <a:gd name="csY10839" fmla="*/ 982765 h 2230658"/>
                <a:gd name="csX10840" fmla="*/ 916763 w 2109280"/>
                <a:gd name="csY10840" fmla="*/ 982765 h 2230658"/>
                <a:gd name="csX10841" fmla="*/ 916763 w 2109280"/>
                <a:gd name="csY10841" fmla="*/ 984443 h 2230658"/>
                <a:gd name="csX10842" fmla="*/ 918441 w 2109280"/>
                <a:gd name="csY10842" fmla="*/ 984443 h 2230658"/>
                <a:gd name="csX10843" fmla="*/ 918441 w 2109280"/>
                <a:gd name="csY10843" fmla="*/ 995071 h 2230658"/>
                <a:gd name="csX10844" fmla="*/ 912847 w 2109280"/>
                <a:gd name="csY10844" fmla="*/ 995071 h 2230658"/>
                <a:gd name="csX10845" fmla="*/ 912847 w 2109280"/>
                <a:gd name="csY10845" fmla="*/ 996749 h 2230658"/>
                <a:gd name="csX10846" fmla="*/ 911169 w 2109280"/>
                <a:gd name="csY10846" fmla="*/ 996749 h 2230658"/>
                <a:gd name="csX10847" fmla="*/ 911169 w 2109280"/>
                <a:gd name="csY10847" fmla="*/ 995071 h 2230658"/>
                <a:gd name="csX10848" fmla="*/ 909491 w 2109280"/>
                <a:gd name="csY10848" fmla="*/ 995071 h 2230658"/>
                <a:gd name="csX10849" fmla="*/ 907813 w 2109280"/>
                <a:gd name="csY10849" fmla="*/ 993393 h 2230658"/>
                <a:gd name="csX10850" fmla="*/ 907813 w 2109280"/>
                <a:gd name="csY10850" fmla="*/ 991715 h 2230658"/>
                <a:gd name="csX10851" fmla="*/ 903898 w 2109280"/>
                <a:gd name="csY10851" fmla="*/ 990037 h 2230658"/>
                <a:gd name="csX10852" fmla="*/ 902220 w 2109280"/>
                <a:gd name="csY10852" fmla="*/ 990037 h 2230658"/>
                <a:gd name="csX10853" fmla="*/ 902220 w 2109280"/>
                <a:gd name="csY10853" fmla="*/ 987799 h 2230658"/>
                <a:gd name="csX10854" fmla="*/ 900542 w 2109280"/>
                <a:gd name="csY10854" fmla="*/ 987799 h 2230658"/>
                <a:gd name="csX10855" fmla="*/ 902220 w 2109280"/>
                <a:gd name="csY10855" fmla="*/ 987799 h 2230658"/>
                <a:gd name="csX10856" fmla="*/ 900542 w 2109280"/>
                <a:gd name="csY10856" fmla="*/ 987799 h 2230658"/>
                <a:gd name="csX10857" fmla="*/ 900542 w 2109280"/>
                <a:gd name="csY10857" fmla="*/ 984443 h 2230658"/>
                <a:gd name="csX10858" fmla="*/ 896626 w 2109280"/>
                <a:gd name="csY10858" fmla="*/ 984443 h 2230658"/>
                <a:gd name="csX10859" fmla="*/ 894948 w 2109280"/>
                <a:gd name="csY10859" fmla="*/ 990037 h 2230658"/>
                <a:gd name="csX10860" fmla="*/ 898864 w 2109280"/>
                <a:gd name="csY10860" fmla="*/ 990037 h 2230658"/>
                <a:gd name="csX10861" fmla="*/ 898864 w 2109280"/>
                <a:gd name="csY10861" fmla="*/ 991715 h 2230658"/>
                <a:gd name="csX10862" fmla="*/ 900542 w 2109280"/>
                <a:gd name="csY10862" fmla="*/ 991715 h 2230658"/>
                <a:gd name="csX10863" fmla="*/ 900542 w 2109280"/>
                <a:gd name="csY10863" fmla="*/ 993393 h 2230658"/>
                <a:gd name="csX10864" fmla="*/ 902220 w 2109280"/>
                <a:gd name="csY10864" fmla="*/ 993393 h 2230658"/>
                <a:gd name="csX10865" fmla="*/ 902220 w 2109280"/>
                <a:gd name="csY10865" fmla="*/ 995071 h 2230658"/>
                <a:gd name="csX10866" fmla="*/ 903898 w 2109280"/>
                <a:gd name="csY10866" fmla="*/ 995071 h 2230658"/>
                <a:gd name="csX10867" fmla="*/ 905576 w 2109280"/>
                <a:gd name="csY10867" fmla="*/ 998986 h 2230658"/>
                <a:gd name="csX10868" fmla="*/ 905576 w 2109280"/>
                <a:gd name="csY10868" fmla="*/ 998986 h 2230658"/>
                <a:gd name="csX10869" fmla="*/ 907813 w 2109280"/>
                <a:gd name="csY10869" fmla="*/ 998986 h 2230658"/>
                <a:gd name="csX10870" fmla="*/ 907813 w 2109280"/>
                <a:gd name="csY10870" fmla="*/ 1000664 h 2230658"/>
                <a:gd name="csX10871" fmla="*/ 905576 w 2109280"/>
                <a:gd name="csY10871" fmla="*/ 1000664 h 2230658"/>
                <a:gd name="csX10872" fmla="*/ 907813 w 2109280"/>
                <a:gd name="csY10872" fmla="*/ 1002342 h 2230658"/>
                <a:gd name="csX10873" fmla="*/ 907813 w 2109280"/>
                <a:gd name="csY10873" fmla="*/ 1005698 h 2230658"/>
                <a:gd name="csX10874" fmla="*/ 905576 w 2109280"/>
                <a:gd name="csY10874" fmla="*/ 1005698 h 2230658"/>
                <a:gd name="csX10875" fmla="*/ 905576 w 2109280"/>
                <a:gd name="csY10875" fmla="*/ 1016326 h 2230658"/>
                <a:gd name="csX10876" fmla="*/ 903898 w 2109280"/>
                <a:gd name="csY10876" fmla="*/ 1016326 h 2230658"/>
                <a:gd name="csX10877" fmla="*/ 903898 w 2109280"/>
                <a:gd name="csY10877" fmla="*/ 1018563 h 2230658"/>
                <a:gd name="csX10878" fmla="*/ 902220 w 2109280"/>
                <a:gd name="csY10878" fmla="*/ 1018563 h 2230658"/>
                <a:gd name="csX10879" fmla="*/ 902220 w 2109280"/>
                <a:gd name="csY10879" fmla="*/ 1025275 h 2230658"/>
                <a:gd name="csX10880" fmla="*/ 903898 w 2109280"/>
                <a:gd name="csY10880" fmla="*/ 1025275 h 2230658"/>
                <a:gd name="csX10881" fmla="*/ 903898 w 2109280"/>
                <a:gd name="csY10881" fmla="*/ 1020241 h 2230658"/>
                <a:gd name="csX10882" fmla="*/ 905576 w 2109280"/>
                <a:gd name="csY10882" fmla="*/ 1020241 h 2230658"/>
                <a:gd name="csX10883" fmla="*/ 905576 w 2109280"/>
                <a:gd name="csY10883" fmla="*/ 1018563 h 2230658"/>
                <a:gd name="csX10884" fmla="*/ 907813 w 2109280"/>
                <a:gd name="csY10884" fmla="*/ 1018563 h 2230658"/>
                <a:gd name="csX10885" fmla="*/ 907813 w 2109280"/>
                <a:gd name="csY10885" fmla="*/ 1014648 h 2230658"/>
                <a:gd name="csX10886" fmla="*/ 909491 w 2109280"/>
                <a:gd name="csY10886" fmla="*/ 1012970 h 2230658"/>
                <a:gd name="csX10887" fmla="*/ 909491 w 2109280"/>
                <a:gd name="csY10887" fmla="*/ 1011292 h 2230658"/>
                <a:gd name="csX10888" fmla="*/ 911169 w 2109280"/>
                <a:gd name="csY10888" fmla="*/ 1011292 h 2230658"/>
                <a:gd name="csX10889" fmla="*/ 911169 w 2109280"/>
                <a:gd name="csY10889" fmla="*/ 1005698 h 2230658"/>
                <a:gd name="csX10890" fmla="*/ 916763 w 2109280"/>
                <a:gd name="csY10890" fmla="*/ 1005698 h 2230658"/>
                <a:gd name="csX10891" fmla="*/ 916763 w 2109280"/>
                <a:gd name="csY10891" fmla="*/ 1004020 h 2230658"/>
                <a:gd name="csX10892" fmla="*/ 918441 w 2109280"/>
                <a:gd name="csY10892" fmla="*/ 1004020 h 2230658"/>
                <a:gd name="csX10893" fmla="*/ 918441 w 2109280"/>
                <a:gd name="csY10893" fmla="*/ 1002342 h 2230658"/>
                <a:gd name="csX10894" fmla="*/ 920119 w 2109280"/>
                <a:gd name="csY10894" fmla="*/ 1002342 h 2230658"/>
                <a:gd name="csX10895" fmla="*/ 920119 w 2109280"/>
                <a:gd name="csY10895" fmla="*/ 1000664 h 2230658"/>
                <a:gd name="csX10896" fmla="*/ 923475 w 2109280"/>
                <a:gd name="csY10896" fmla="*/ 1000664 h 2230658"/>
                <a:gd name="csX10897" fmla="*/ 923475 w 2109280"/>
                <a:gd name="csY10897" fmla="*/ 996749 h 2230658"/>
                <a:gd name="csX10898" fmla="*/ 925153 w 2109280"/>
                <a:gd name="csY10898" fmla="*/ 998986 h 2230658"/>
                <a:gd name="csX10899" fmla="*/ 929068 w 2109280"/>
                <a:gd name="csY10899" fmla="*/ 998986 h 2230658"/>
                <a:gd name="csX10900" fmla="*/ 929068 w 2109280"/>
                <a:gd name="csY10900" fmla="*/ 1000664 h 2230658"/>
                <a:gd name="csX10901" fmla="*/ 929068 w 2109280"/>
                <a:gd name="csY10901" fmla="*/ 998986 h 2230658"/>
                <a:gd name="csX10902" fmla="*/ 929068 w 2109280"/>
                <a:gd name="csY10902" fmla="*/ 1000664 h 2230658"/>
                <a:gd name="csX10903" fmla="*/ 930746 w 2109280"/>
                <a:gd name="csY10903" fmla="*/ 1000664 h 2230658"/>
                <a:gd name="csX10904" fmla="*/ 930746 w 2109280"/>
                <a:gd name="csY10904" fmla="*/ 1002342 h 2230658"/>
                <a:gd name="csX10905" fmla="*/ 932424 w 2109280"/>
                <a:gd name="csY10905" fmla="*/ 1002342 h 2230658"/>
                <a:gd name="csX10906" fmla="*/ 932424 w 2109280"/>
                <a:gd name="csY10906" fmla="*/ 1005698 h 2230658"/>
                <a:gd name="csX10907" fmla="*/ 930746 w 2109280"/>
                <a:gd name="csY10907" fmla="*/ 1005698 h 2230658"/>
                <a:gd name="csX10908" fmla="*/ 930746 w 2109280"/>
                <a:gd name="csY10908" fmla="*/ 1009614 h 2230658"/>
                <a:gd name="csX10909" fmla="*/ 929068 w 2109280"/>
                <a:gd name="csY10909" fmla="*/ 1009614 h 2230658"/>
                <a:gd name="csX10910" fmla="*/ 929068 w 2109280"/>
                <a:gd name="csY10910" fmla="*/ 1011292 h 2230658"/>
                <a:gd name="csX10911" fmla="*/ 930746 w 2109280"/>
                <a:gd name="csY10911" fmla="*/ 1011292 h 2230658"/>
                <a:gd name="csX10912" fmla="*/ 930746 w 2109280"/>
                <a:gd name="csY10912" fmla="*/ 1014648 h 2230658"/>
                <a:gd name="csX10913" fmla="*/ 932424 w 2109280"/>
                <a:gd name="csY10913" fmla="*/ 1014648 h 2230658"/>
                <a:gd name="csX10914" fmla="*/ 932424 w 2109280"/>
                <a:gd name="csY10914" fmla="*/ 1012970 h 2230658"/>
                <a:gd name="csX10915" fmla="*/ 934102 w 2109280"/>
                <a:gd name="csY10915" fmla="*/ 1012970 h 2230658"/>
                <a:gd name="csX10916" fmla="*/ 934102 w 2109280"/>
                <a:gd name="csY10916" fmla="*/ 1018563 h 2230658"/>
                <a:gd name="csX10917" fmla="*/ 936340 w 2109280"/>
                <a:gd name="csY10917" fmla="*/ 1018563 h 2230658"/>
                <a:gd name="csX10918" fmla="*/ 936340 w 2109280"/>
                <a:gd name="csY10918" fmla="*/ 1020241 h 2230658"/>
                <a:gd name="csX10919" fmla="*/ 938018 w 2109280"/>
                <a:gd name="csY10919" fmla="*/ 1020241 h 2230658"/>
                <a:gd name="csX10920" fmla="*/ 938018 w 2109280"/>
                <a:gd name="csY10920" fmla="*/ 1021919 h 2230658"/>
                <a:gd name="csX10921" fmla="*/ 936340 w 2109280"/>
                <a:gd name="csY10921" fmla="*/ 1021919 h 2230658"/>
                <a:gd name="csX10922" fmla="*/ 936340 w 2109280"/>
                <a:gd name="csY10922" fmla="*/ 1027513 h 2230658"/>
                <a:gd name="csX10923" fmla="*/ 934102 w 2109280"/>
                <a:gd name="csY10923" fmla="*/ 1027513 h 2230658"/>
                <a:gd name="csX10924" fmla="*/ 934102 w 2109280"/>
                <a:gd name="csY10924" fmla="*/ 1030869 h 2230658"/>
                <a:gd name="csX10925" fmla="*/ 936340 w 2109280"/>
                <a:gd name="csY10925" fmla="*/ 1030869 h 2230658"/>
                <a:gd name="csX10926" fmla="*/ 936340 w 2109280"/>
                <a:gd name="csY10926" fmla="*/ 1032547 h 2230658"/>
                <a:gd name="csX10927" fmla="*/ 927390 w 2109280"/>
                <a:gd name="csY10927" fmla="*/ 1032547 h 2230658"/>
                <a:gd name="csX10928" fmla="*/ 927390 w 2109280"/>
                <a:gd name="csY10928" fmla="*/ 1034225 h 2230658"/>
                <a:gd name="csX10929" fmla="*/ 925153 w 2109280"/>
                <a:gd name="csY10929" fmla="*/ 1036462 h 2230658"/>
                <a:gd name="csX10930" fmla="*/ 921797 w 2109280"/>
                <a:gd name="csY10930" fmla="*/ 1036462 h 2230658"/>
                <a:gd name="csX10931" fmla="*/ 921797 w 2109280"/>
                <a:gd name="csY10931" fmla="*/ 1038140 h 2230658"/>
                <a:gd name="csX10932" fmla="*/ 920119 w 2109280"/>
                <a:gd name="csY10932" fmla="*/ 1038140 h 2230658"/>
                <a:gd name="csX10933" fmla="*/ 920119 w 2109280"/>
                <a:gd name="csY10933" fmla="*/ 1041496 h 2230658"/>
                <a:gd name="csX10934" fmla="*/ 916763 w 2109280"/>
                <a:gd name="csY10934" fmla="*/ 1041496 h 2230658"/>
                <a:gd name="csX10935" fmla="*/ 916763 w 2109280"/>
                <a:gd name="csY10935" fmla="*/ 1039818 h 2230658"/>
                <a:gd name="csX10936" fmla="*/ 914525 w 2109280"/>
                <a:gd name="csY10936" fmla="*/ 1039818 h 2230658"/>
                <a:gd name="csX10937" fmla="*/ 914525 w 2109280"/>
                <a:gd name="csY10937" fmla="*/ 1038140 h 2230658"/>
                <a:gd name="csX10938" fmla="*/ 912847 w 2109280"/>
                <a:gd name="csY10938" fmla="*/ 1039818 h 2230658"/>
                <a:gd name="csX10939" fmla="*/ 912847 w 2109280"/>
                <a:gd name="csY10939" fmla="*/ 1041496 h 2230658"/>
                <a:gd name="csX10940" fmla="*/ 909491 w 2109280"/>
                <a:gd name="csY10940" fmla="*/ 1044852 h 2230658"/>
                <a:gd name="csX10941" fmla="*/ 905576 w 2109280"/>
                <a:gd name="csY10941" fmla="*/ 1044852 h 2230658"/>
                <a:gd name="csX10942" fmla="*/ 903898 w 2109280"/>
                <a:gd name="csY10942" fmla="*/ 1043174 h 2230658"/>
                <a:gd name="csX10943" fmla="*/ 898864 w 2109280"/>
                <a:gd name="csY10943" fmla="*/ 1043174 h 2230658"/>
                <a:gd name="csX10944" fmla="*/ 898864 w 2109280"/>
                <a:gd name="csY10944" fmla="*/ 1047090 h 2230658"/>
                <a:gd name="csX10945" fmla="*/ 896626 w 2109280"/>
                <a:gd name="csY10945" fmla="*/ 1047090 h 2230658"/>
                <a:gd name="csX10946" fmla="*/ 896626 w 2109280"/>
                <a:gd name="csY10946" fmla="*/ 1044852 h 2230658"/>
                <a:gd name="csX10947" fmla="*/ 894948 w 2109280"/>
                <a:gd name="csY10947" fmla="*/ 1044852 h 2230658"/>
                <a:gd name="csX10948" fmla="*/ 894948 w 2109280"/>
                <a:gd name="csY10948" fmla="*/ 1043174 h 2230658"/>
                <a:gd name="csX10949" fmla="*/ 885999 w 2109280"/>
                <a:gd name="csY10949" fmla="*/ 1043174 h 2230658"/>
                <a:gd name="csX10950" fmla="*/ 885999 w 2109280"/>
                <a:gd name="csY10950" fmla="*/ 1041496 h 2230658"/>
                <a:gd name="csX10951" fmla="*/ 879287 w 2109280"/>
                <a:gd name="csY10951" fmla="*/ 1041496 h 2230658"/>
                <a:gd name="csX10952" fmla="*/ 879287 w 2109280"/>
                <a:gd name="csY10952" fmla="*/ 1039818 h 2230658"/>
                <a:gd name="csX10953" fmla="*/ 877049 w 2109280"/>
                <a:gd name="csY10953" fmla="*/ 1039818 h 2230658"/>
                <a:gd name="csX10954" fmla="*/ 877049 w 2109280"/>
                <a:gd name="csY10954" fmla="*/ 1038140 h 2230658"/>
                <a:gd name="csX10955" fmla="*/ 875371 w 2109280"/>
                <a:gd name="csY10955" fmla="*/ 1038140 h 2230658"/>
                <a:gd name="csX10956" fmla="*/ 873693 w 2109280"/>
                <a:gd name="csY10956" fmla="*/ 1034225 h 2230658"/>
                <a:gd name="csX10957" fmla="*/ 873693 w 2109280"/>
                <a:gd name="csY10957" fmla="*/ 1036462 h 2230658"/>
                <a:gd name="csX10958" fmla="*/ 872015 w 2109280"/>
                <a:gd name="csY10958" fmla="*/ 1036462 h 2230658"/>
                <a:gd name="csX10959" fmla="*/ 872015 w 2109280"/>
                <a:gd name="csY10959" fmla="*/ 1039818 h 2230658"/>
                <a:gd name="csX10960" fmla="*/ 870337 w 2109280"/>
                <a:gd name="csY10960" fmla="*/ 1039818 h 2230658"/>
                <a:gd name="csX10961" fmla="*/ 870337 w 2109280"/>
                <a:gd name="csY10961" fmla="*/ 1041496 h 2230658"/>
                <a:gd name="csX10962" fmla="*/ 861388 w 2109280"/>
                <a:gd name="csY10962" fmla="*/ 1041496 h 2230658"/>
                <a:gd name="csX10963" fmla="*/ 861388 w 2109280"/>
                <a:gd name="csY10963" fmla="*/ 1039818 h 2230658"/>
                <a:gd name="csX10964" fmla="*/ 855794 w 2109280"/>
                <a:gd name="csY10964" fmla="*/ 1039818 h 2230658"/>
                <a:gd name="csX10965" fmla="*/ 855794 w 2109280"/>
                <a:gd name="csY10965" fmla="*/ 1036462 h 2230658"/>
                <a:gd name="csX10966" fmla="*/ 854116 w 2109280"/>
                <a:gd name="csY10966" fmla="*/ 1036462 h 2230658"/>
                <a:gd name="csX10967" fmla="*/ 855794 w 2109280"/>
                <a:gd name="csY10967" fmla="*/ 1032547 h 2230658"/>
                <a:gd name="csX10968" fmla="*/ 861388 w 2109280"/>
                <a:gd name="csY10968" fmla="*/ 1030869 h 2230658"/>
                <a:gd name="csX10969" fmla="*/ 861388 w 2109280"/>
                <a:gd name="csY10969" fmla="*/ 1027513 h 2230658"/>
                <a:gd name="csX10970" fmla="*/ 861388 w 2109280"/>
                <a:gd name="csY10970" fmla="*/ 1027513 h 2230658"/>
                <a:gd name="csX10971" fmla="*/ 861388 w 2109280"/>
                <a:gd name="csY10971" fmla="*/ 1025275 h 2230658"/>
                <a:gd name="csX10972" fmla="*/ 857472 w 2109280"/>
                <a:gd name="csY10972" fmla="*/ 1025275 h 2230658"/>
                <a:gd name="csX10973" fmla="*/ 857472 w 2109280"/>
                <a:gd name="csY10973" fmla="*/ 1027513 h 2230658"/>
                <a:gd name="csX10974" fmla="*/ 855794 w 2109280"/>
                <a:gd name="csY10974" fmla="*/ 1027513 h 2230658"/>
                <a:gd name="csX10975" fmla="*/ 854116 w 2109280"/>
                <a:gd name="csY10975" fmla="*/ 1025275 h 2230658"/>
                <a:gd name="csX10976" fmla="*/ 846845 w 2109280"/>
                <a:gd name="csY10976" fmla="*/ 1025275 h 2230658"/>
                <a:gd name="csX10977" fmla="*/ 846845 w 2109280"/>
                <a:gd name="csY10977" fmla="*/ 1021919 h 2230658"/>
                <a:gd name="csX10978" fmla="*/ 845167 w 2109280"/>
                <a:gd name="csY10978" fmla="*/ 1021919 h 2230658"/>
                <a:gd name="csX10979" fmla="*/ 843489 w 2109280"/>
                <a:gd name="csY10979" fmla="*/ 1020241 h 2230658"/>
                <a:gd name="csX10980" fmla="*/ 837895 w 2109280"/>
                <a:gd name="csY10980" fmla="*/ 1020241 h 2230658"/>
                <a:gd name="csX10981" fmla="*/ 837895 w 2109280"/>
                <a:gd name="csY10981" fmla="*/ 1023597 h 2230658"/>
                <a:gd name="csX10982" fmla="*/ 836217 w 2109280"/>
                <a:gd name="csY10982" fmla="*/ 1023597 h 2230658"/>
                <a:gd name="csX10983" fmla="*/ 836217 w 2109280"/>
                <a:gd name="csY10983" fmla="*/ 1021919 h 2230658"/>
                <a:gd name="csX10984" fmla="*/ 832861 w 2109280"/>
                <a:gd name="csY10984" fmla="*/ 1021919 h 2230658"/>
                <a:gd name="csX10985" fmla="*/ 832861 w 2109280"/>
                <a:gd name="csY10985" fmla="*/ 1023597 h 2230658"/>
                <a:gd name="csX10986" fmla="*/ 831183 w 2109280"/>
                <a:gd name="csY10986" fmla="*/ 1023597 h 2230658"/>
                <a:gd name="csX10987" fmla="*/ 831183 w 2109280"/>
                <a:gd name="csY10987" fmla="*/ 1021919 h 2230658"/>
                <a:gd name="csX10988" fmla="*/ 828946 w 2109280"/>
                <a:gd name="csY10988" fmla="*/ 1021919 h 2230658"/>
                <a:gd name="csX10989" fmla="*/ 828946 w 2109280"/>
                <a:gd name="csY10989" fmla="*/ 1020241 h 2230658"/>
                <a:gd name="csX10990" fmla="*/ 825590 w 2109280"/>
                <a:gd name="csY10990" fmla="*/ 1020241 h 2230658"/>
                <a:gd name="csX10991" fmla="*/ 825590 w 2109280"/>
                <a:gd name="csY10991" fmla="*/ 1018563 h 2230658"/>
                <a:gd name="csX10992" fmla="*/ 825590 w 2109280"/>
                <a:gd name="csY10992" fmla="*/ 1018563 h 2230658"/>
                <a:gd name="csX10993" fmla="*/ 827268 w 2109280"/>
                <a:gd name="csY10993" fmla="*/ 1016326 h 2230658"/>
                <a:gd name="csX10994" fmla="*/ 825590 w 2109280"/>
                <a:gd name="csY10994" fmla="*/ 1016326 h 2230658"/>
                <a:gd name="csX10995" fmla="*/ 827268 w 2109280"/>
                <a:gd name="csY10995" fmla="*/ 1014648 h 2230658"/>
                <a:gd name="csX10996" fmla="*/ 828946 w 2109280"/>
                <a:gd name="csY10996" fmla="*/ 1014648 h 2230658"/>
                <a:gd name="csX10997" fmla="*/ 828946 w 2109280"/>
                <a:gd name="csY10997" fmla="*/ 1011292 h 2230658"/>
                <a:gd name="csX10998" fmla="*/ 827268 w 2109280"/>
                <a:gd name="csY10998" fmla="*/ 1009614 h 2230658"/>
                <a:gd name="csX10999" fmla="*/ 827268 w 2109280"/>
                <a:gd name="csY10999" fmla="*/ 1004020 h 2230658"/>
                <a:gd name="csX11000" fmla="*/ 825590 w 2109280"/>
                <a:gd name="csY11000" fmla="*/ 1002342 h 2230658"/>
                <a:gd name="csX11001" fmla="*/ 825590 w 2109280"/>
                <a:gd name="csY11001" fmla="*/ 1000664 h 2230658"/>
                <a:gd name="csX11002" fmla="*/ 822234 w 2109280"/>
                <a:gd name="csY11002" fmla="*/ 1000664 h 2230658"/>
                <a:gd name="csX11003" fmla="*/ 822234 w 2109280"/>
                <a:gd name="csY11003" fmla="*/ 998986 h 2230658"/>
                <a:gd name="csX11004" fmla="*/ 819996 w 2109280"/>
                <a:gd name="csY11004" fmla="*/ 998986 h 2230658"/>
                <a:gd name="csX11005" fmla="*/ 819996 w 2109280"/>
                <a:gd name="csY11005" fmla="*/ 1000664 h 2230658"/>
                <a:gd name="csX11006" fmla="*/ 818318 w 2109280"/>
                <a:gd name="csY11006" fmla="*/ 1000664 h 2230658"/>
                <a:gd name="csX11007" fmla="*/ 818318 w 2109280"/>
                <a:gd name="csY11007" fmla="*/ 1002342 h 2230658"/>
                <a:gd name="csX11008" fmla="*/ 816640 w 2109280"/>
                <a:gd name="csY11008" fmla="*/ 1004020 h 2230658"/>
                <a:gd name="csX11009" fmla="*/ 816640 w 2109280"/>
                <a:gd name="csY11009" fmla="*/ 1005698 h 2230658"/>
                <a:gd name="csX11010" fmla="*/ 816640 w 2109280"/>
                <a:gd name="csY11010" fmla="*/ 1005698 h 2230658"/>
                <a:gd name="csX11011" fmla="*/ 816640 w 2109280"/>
                <a:gd name="csY11011" fmla="*/ 1007936 h 2230658"/>
                <a:gd name="csX11012" fmla="*/ 811047 w 2109280"/>
                <a:gd name="csY11012" fmla="*/ 1009614 h 2230658"/>
                <a:gd name="csX11013" fmla="*/ 813284 w 2109280"/>
                <a:gd name="csY11013" fmla="*/ 1009614 h 2230658"/>
                <a:gd name="csX11014" fmla="*/ 813284 w 2109280"/>
                <a:gd name="csY11014" fmla="*/ 1012970 h 2230658"/>
                <a:gd name="csX11015" fmla="*/ 814962 w 2109280"/>
                <a:gd name="csY11015" fmla="*/ 1014648 h 2230658"/>
                <a:gd name="csX11016" fmla="*/ 813284 w 2109280"/>
                <a:gd name="csY11016" fmla="*/ 1014648 h 2230658"/>
                <a:gd name="csX11017" fmla="*/ 813284 w 2109280"/>
                <a:gd name="csY11017" fmla="*/ 1018563 h 2230658"/>
                <a:gd name="csX11018" fmla="*/ 811047 w 2109280"/>
                <a:gd name="csY11018" fmla="*/ 1018563 h 2230658"/>
                <a:gd name="csX11019" fmla="*/ 811047 w 2109280"/>
                <a:gd name="csY11019" fmla="*/ 1021919 h 2230658"/>
                <a:gd name="csX11020" fmla="*/ 809369 w 2109280"/>
                <a:gd name="csY11020" fmla="*/ 1021919 h 2230658"/>
                <a:gd name="csX11021" fmla="*/ 809369 w 2109280"/>
                <a:gd name="csY11021" fmla="*/ 1023597 h 2230658"/>
                <a:gd name="csX11022" fmla="*/ 807691 w 2109280"/>
                <a:gd name="csY11022" fmla="*/ 1023597 h 2230658"/>
                <a:gd name="csX11023" fmla="*/ 807691 w 2109280"/>
                <a:gd name="csY11023" fmla="*/ 1027513 h 2230658"/>
                <a:gd name="csX11024" fmla="*/ 804335 w 2109280"/>
                <a:gd name="csY11024" fmla="*/ 1027513 h 2230658"/>
                <a:gd name="csX11025" fmla="*/ 804335 w 2109280"/>
                <a:gd name="csY11025" fmla="*/ 1030869 h 2230658"/>
                <a:gd name="csX11026" fmla="*/ 802657 w 2109280"/>
                <a:gd name="csY11026" fmla="*/ 1030869 h 2230658"/>
                <a:gd name="csX11027" fmla="*/ 802657 w 2109280"/>
                <a:gd name="csY11027" fmla="*/ 1032547 h 2230658"/>
                <a:gd name="csX11028" fmla="*/ 798741 w 2109280"/>
                <a:gd name="csY11028" fmla="*/ 1032547 h 2230658"/>
                <a:gd name="csX11029" fmla="*/ 798741 w 2109280"/>
                <a:gd name="csY11029" fmla="*/ 1034225 h 2230658"/>
                <a:gd name="csX11030" fmla="*/ 791470 w 2109280"/>
                <a:gd name="csY11030" fmla="*/ 1034225 h 2230658"/>
                <a:gd name="csX11031" fmla="*/ 791470 w 2109280"/>
                <a:gd name="csY11031" fmla="*/ 1036462 h 2230658"/>
                <a:gd name="csX11032" fmla="*/ 775808 w 2109280"/>
                <a:gd name="csY11032" fmla="*/ 1036462 h 2230658"/>
                <a:gd name="csX11033" fmla="*/ 775808 w 2109280"/>
                <a:gd name="csY11033" fmla="*/ 1039818 h 2230658"/>
                <a:gd name="csX11034" fmla="*/ 774130 w 2109280"/>
                <a:gd name="csY11034" fmla="*/ 1039818 h 2230658"/>
                <a:gd name="csX11035" fmla="*/ 774130 w 2109280"/>
                <a:gd name="csY11035" fmla="*/ 1041496 h 2230658"/>
                <a:gd name="csX11036" fmla="*/ 770215 w 2109280"/>
                <a:gd name="csY11036" fmla="*/ 1044852 h 2230658"/>
                <a:gd name="csX11037" fmla="*/ 768537 w 2109280"/>
                <a:gd name="csY11037" fmla="*/ 1044852 h 2230658"/>
                <a:gd name="csX11038" fmla="*/ 768537 w 2109280"/>
                <a:gd name="csY11038" fmla="*/ 1047090 h 2230658"/>
                <a:gd name="csX11039" fmla="*/ 766859 w 2109280"/>
                <a:gd name="csY11039" fmla="*/ 1047090 h 2230658"/>
                <a:gd name="csX11040" fmla="*/ 766859 w 2109280"/>
                <a:gd name="csY11040" fmla="*/ 1048768 h 2230658"/>
                <a:gd name="csX11041" fmla="*/ 765181 w 2109280"/>
                <a:gd name="csY11041" fmla="*/ 1048768 h 2230658"/>
                <a:gd name="csX11042" fmla="*/ 765181 w 2109280"/>
                <a:gd name="csY11042" fmla="*/ 1050446 h 2230658"/>
                <a:gd name="csX11043" fmla="*/ 759587 w 2109280"/>
                <a:gd name="csY11043" fmla="*/ 1050446 h 2230658"/>
                <a:gd name="csX11044" fmla="*/ 759587 w 2109280"/>
                <a:gd name="csY11044" fmla="*/ 1052124 h 2230658"/>
                <a:gd name="csX11045" fmla="*/ 753994 w 2109280"/>
                <a:gd name="csY11045" fmla="*/ 1052124 h 2230658"/>
                <a:gd name="csX11046" fmla="*/ 753994 w 2109280"/>
                <a:gd name="csY11046" fmla="*/ 1053802 h 2230658"/>
                <a:gd name="csX11047" fmla="*/ 750638 w 2109280"/>
                <a:gd name="csY11047" fmla="*/ 1053802 h 2230658"/>
                <a:gd name="csX11048" fmla="*/ 750638 w 2109280"/>
                <a:gd name="csY11048" fmla="*/ 1056039 h 2230658"/>
                <a:gd name="csX11049" fmla="*/ 740010 w 2109280"/>
                <a:gd name="csY11049" fmla="*/ 1057717 h 2230658"/>
                <a:gd name="csX11050" fmla="*/ 738332 w 2109280"/>
                <a:gd name="csY11050" fmla="*/ 1056039 h 2230658"/>
                <a:gd name="csX11051" fmla="*/ 734417 w 2109280"/>
                <a:gd name="csY11051" fmla="*/ 1056039 h 2230658"/>
                <a:gd name="csX11052" fmla="*/ 734417 w 2109280"/>
                <a:gd name="csY11052" fmla="*/ 1057717 h 2230658"/>
                <a:gd name="csX11053" fmla="*/ 732739 w 2109280"/>
                <a:gd name="csY11053" fmla="*/ 1057717 h 2230658"/>
                <a:gd name="csX11054" fmla="*/ 732739 w 2109280"/>
                <a:gd name="csY11054" fmla="*/ 1059395 h 2230658"/>
                <a:gd name="csX11055" fmla="*/ 729383 w 2109280"/>
                <a:gd name="csY11055" fmla="*/ 1059395 h 2230658"/>
                <a:gd name="csX11056" fmla="*/ 729383 w 2109280"/>
                <a:gd name="csY11056" fmla="*/ 1057717 h 2230658"/>
                <a:gd name="csX11057" fmla="*/ 727705 w 2109280"/>
                <a:gd name="csY11057" fmla="*/ 1057717 h 2230658"/>
                <a:gd name="csX11058" fmla="*/ 727705 w 2109280"/>
                <a:gd name="csY11058" fmla="*/ 1056039 h 2230658"/>
                <a:gd name="csX11059" fmla="*/ 725467 w 2109280"/>
                <a:gd name="csY11059" fmla="*/ 1057717 h 2230658"/>
                <a:gd name="csX11060" fmla="*/ 725467 w 2109280"/>
                <a:gd name="csY11060" fmla="*/ 1059395 h 2230658"/>
                <a:gd name="csX11061" fmla="*/ 722111 w 2109280"/>
                <a:gd name="csY11061" fmla="*/ 1059395 h 2230658"/>
                <a:gd name="csX11062" fmla="*/ 722111 w 2109280"/>
                <a:gd name="csY11062" fmla="*/ 1061073 h 2230658"/>
                <a:gd name="csX11063" fmla="*/ 717077 w 2109280"/>
                <a:gd name="csY11063" fmla="*/ 1061073 h 2230658"/>
                <a:gd name="csX11064" fmla="*/ 717077 w 2109280"/>
                <a:gd name="csY11064" fmla="*/ 1059395 h 2230658"/>
                <a:gd name="csX11065" fmla="*/ 709806 w 2109280"/>
                <a:gd name="csY11065" fmla="*/ 1059395 h 2230658"/>
                <a:gd name="csX11066" fmla="*/ 711484 w 2109280"/>
                <a:gd name="csY11066" fmla="*/ 1061073 h 2230658"/>
                <a:gd name="csX11067" fmla="*/ 711484 w 2109280"/>
                <a:gd name="csY11067" fmla="*/ 1062751 h 2230658"/>
                <a:gd name="csX11068" fmla="*/ 705890 w 2109280"/>
                <a:gd name="csY11068" fmla="*/ 1062751 h 2230658"/>
                <a:gd name="csX11069" fmla="*/ 704212 w 2109280"/>
                <a:gd name="csY11069" fmla="*/ 1061073 h 2230658"/>
                <a:gd name="csX11070" fmla="*/ 700856 w 2109280"/>
                <a:gd name="csY11070" fmla="*/ 1061073 h 2230658"/>
                <a:gd name="csX11071" fmla="*/ 700856 w 2109280"/>
                <a:gd name="csY11071" fmla="*/ 1062751 h 2230658"/>
                <a:gd name="csX11072" fmla="*/ 684635 w 2109280"/>
                <a:gd name="csY11072" fmla="*/ 1062751 h 2230658"/>
                <a:gd name="csX11073" fmla="*/ 684635 w 2109280"/>
                <a:gd name="csY11073" fmla="*/ 1064989 h 2230658"/>
                <a:gd name="csX11074" fmla="*/ 682957 w 2109280"/>
                <a:gd name="csY11074" fmla="*/ 1064989 h 2230658"/>
                <a:gd name="csX11075" fmla="*/ 681279 w 2109280"/>
                <a:gd name="csY11075" fmla="*/ 1066667 h 2230658"/>
                <a:gd name="csX11076" fmla="*/ 679601 w 2109280"/>
                <a:gd name="csY11076" fmla="*/ 1064989 h 2230658"/>
                <a:gd name="csX11077" fmla="*/ 677364 w 2109280"/>
                <a:gd name="csY11077" fmla="*/ 1064989 h 2230658"/>
                <a:gd name="csX11078" fmla="*/ 677364 w 2109280"/>
                <a:gd name="csY11078" fmla="*/ 1066667 h 2230658"/>
                <a:gd name="csX11079" fmla="*/ 668414 w 2109280"/>
                <a:gd name="csY11079" fmla="*/ 1066667 h 2230658"/>
                <a:gd name="csX11080" fmla="*/ 1043174 w 2109280"/>
                <a:gd name="csY11080" fmla="*/ 1066667 h 2230658"/>
                <a:gd name="csX11081" fmla="*/ 1043174 w 2109280"/>
                <a:gd name="csY11081" fmla="*/ 1064989 h 2230658"/>
                <a:gd name="csX11082" fmla="*/ 1043174 w 2109280"/>
                <a:gd name="csY11082" fmla="*/ 1066667 h 2230658"/>
                <a:gd name="csX11083" fmla="*/ 1136025 w 2109280"/>
                <a:gd name="csY11083" fmla="*/ 1061073 h 2230658"/>
                <a:gd name="csX11084" fmla="*/ 1133787 w 2109280"/>
                <a:gd name="csY11084" fmla="*/ 1061073 h 2230658"/>
                <a:gd name="csX11085" fmla="*/ 1136025 w 2109280"/>
                <a:gd name="csY11085" fmla="*/ 1061073 h 2230658"/>
                <a:gd name="csX11086" fmla="*/ 126411 w 2109280"/>
                <a:gd name="csY11086" fmla="*/ 1030869 h 2230658"/>
                <a:gd name="csX11087" fmla="*/ 124733 w 2109280"/>
                <a:gd name="csY11087" fmla="*/ 1029191 h 2230658"/>
                <a:gd name="csX11088" fmla="*/ 124733 w 2109280"/>
                <a:gd name="csY11088" fmla="*/ 1027513 h 2230658"/>
                <a:gd name="csX11089" fmla="*/ 119699 w 2109280"/>
                <a:gd name="csY11089" fmla="*/ 1027513 h 2230658"/>
                <a:gd name="csX11090" fmla="*/ 119699 w 2109280"/>
                <a:gd name="csY11090" fmla="*/ 1025275 h 2230658"/>
                <a:gd name="csX11091" fmla="*/ 119699 w 2109280"/>
                <a:gd name="csY11091" fmla="*/ 1025275 h 2230658"/>
                <a:gd name="csX11092" fmla="*/ 119699 w 2109280"/>
                <a:gd name="csY11092" fmla="*/ 1018563 h 2230658"/>
                <a:gd name="csX11093" fmla="*/ 123055 w 2109280"/>
                <a:gd name="csY11093" fmla="*/ 1018563 h 2230658"/>
                <a:gd name="csX11094" fmla="*/ 124733 w 2109280"/>
                <a:gd name="csY11094" fmla="*/ 1020241 h 2230658"/>
                <a:gd name="csX11095" fmla="*/ 124733 w 2109280"/>
                <a:gd name="csY11095" fmla="*/ 1016326 h 2230658"/>
                <a:gd name="csX11096" fmla="*/ 123055 w 2109280"/>
                <a:gd name="csY11096" fmla="*/ 1016326 h 2230658"/>
                <a:gd name="csX11097" fmla="*/ 123055 w 2109280"/>
                <a:gd name="csY11097" fmla="*/ 1014648 h 2230658"/>
                <a:gd name="csX11098" fmla="*/ 121377 w 2109280"/>
                <a:gd name="csY11098" fmla="*/ 1014648 h 2230658"/>
                <a:gd name="csX11099" fmla="*/ 121377 w 2109280"/>
                <a:gd name="csY11099" fmla="*/ 1012970 h 2230658"/>
                <a:gd name="csX11100" fmla="*/ 126411 w 2109280"/>
                <a:gd name="csY11100" fmla="*/ 1012970 h 2230658"/>
                <a:gd name="csX11101" fmla="*/ 126411 w 2109280"/>
                <a:gd name="csY11101" fmla="*/ 1014648 h 2230658"/>
                <a:gd name="csX11102" fmla="*/ 128649 w 2109280"/>
                <a:gd name="csY11102" fmla="*/ 1014648 h 2230658"/>
                <a:gd name="csX11103" fmla="*/ 128649 w 2109280"/>
                <a:gd name="csY11103" fmla="*/ 1009614 h 2230658"/>
                <a:gd name="csX11104" fmla="*/ 132005 w 2109280"/>
                <a:gd name="csY11104" fmla="*/ 1009614 h 2230658"/>
                <a:gd name="csX11105" fmla="*/ 132005 w 2109280"/>
                <a:gd name="csY11105" fmla="*/ 1011292 h 2230658"/>
                <a:gd name="csX11106" fmla="*/ 133683 w 2109280"/>
                <a:gd name="csY11106" fmla="*/ 1011292 h 2230658"/>
                <a:gd name="csX11107" fmla="*/ 135361 w 2109280"/>
                <a:gd name="csY11107" fmla="*/ 1012970 h 2230658"/>
                <a:gd name="csX11108" fmla="*/ 137598 w 2109280"/>
                <a:gd name="csY11108" fmla="*/ 1012970 h 2230658"/>
                <a:gd name="csX11109" fmla="*/ 137598 w 2109280"/>
                <a:gd name="csY11109" fmla="*/ 1007936 h 2230658"/>
                <a:gd name="csX11110" fmla="*/ 135361 w 2109280"/>
                <a:gd name="csY11110" fmla="*/ 1007936 h 2230658"/>
                <a:gd name="csX11111" fmla="*/ 135361 w 2109280"/>
                <a:gd name="csY11111" fmla="*/ 1004020 h 2230658"/>
                <a:gd name="csX11112" fmla="*/ 137598 w 2109280"/>
                <a:gd name="csY11112" fmla="*/ 1004020 h 2230658"/>
                <a:gd name="csX11113" fmla="*/ 137598 w 2109280"/>
                <a:gd name="csY11113" fmla="*/ 1002342 h 2230658"/>
                <a:gd name="csX11114" fmla="*/ 140954 w 2109280"/>
                <a:gd name="csY11114" fmla="*/ 1002342 h 2230658"/>
                <a:gd name="csX11115" fmla="*/ 140954 w 2109280"/>
                <a:gd name="csY11115" fmla="*/ 1000664 h 2230658"/>
                <a:gd name="csX11116" fmla="*/ 144310 w 2109280"/>
                <a:gd name="csY11116" fmla="*/ 1000664 h 2230658"/>
                <a:gd name="csX11117" fmla="*/ 144310 w 2109280"/>
                <a:gd name="csY11117" fmla="*/ 1002342 h 2230658"/>
                <a:gd name="csX11118" fmla="*/ 142632 w 2109280"/>
                <a:gd name="csY11118" fmla="*/ 1002342 h 2230658"/>
                <a:gd name="csX11119" fmla="*/ 142632 w 2109280"/>
                <a:gd name="csY11119" fmla="*/ 1007936 h 2230658"/>
                <a:gd name="csX11120" fmla="*/ 145988 w 2109280"/>
                <a:gd name="csY11120" fmla="*/ 1007936 h 2230658"/>
                <a:gd name="csX11121" fmla="*/ 145988 w 2109280"/>
                <a:gd name="csY11121" fmla="*/ 1005698 h 2230658"/>
                <a:gd name="csX11122" fmla="*/ 148226 w 2109280"/>
                <a:gd name="csY11122" fmla="*/ 1005698 h 2230658"/>
                <a:gd name="csX11123" fmla="*/ 148226 w 2109280"/>
                <a:gd name="csY11123" fmla="*/ 1004020 h 2230658"/>
                <a:gd name="csX11124" fmla="*/ 148226 w 2109280"/>
                <a:gd name="csY11124" fmla="*/ 1004020 h 2230658"/>
                <a:gd name="csX11125" fmla="*/ 148226 w 2109280"/>
                <a:gd name="csY11125" fmla="*/ 1000664 h 2230658"/>
                <a:gd name="csX11126" fmla="*/ 149904 w 2109280"/>
                <a:gd name="csY11126" fmla="*/ 1000664 h 2230658"/>
                <a:gd name="csX11127" fmla="*/ 149904 w 2109280"/>
                <a:gd name="csY11127" fmla="*/ 998986 h 2230658"/>
                <a:gd name="csX11128" fmla="*/ 151582 w 2109280"/>
                <a:gd name="csY11128" fmla="*/ 998986 h 2230658"/>
                <a:gd name="csX11129" fmla="*/ 151582 w 2109280"/>
                <a:gd name="csY11129" fmla="*/ 1002342 h 2230658"/>
                <a:gd name="csX11130" fmla="*/ 157175 w 2109280"/>
                <a:gd name="csY11130" fmla="*/ 1002342 h 2230658"/>
                <a:gd name="csX11131" fmla="*/ 157175 w 2109280"/>
                <a:gd name="csY11131" fmla="*/ 998986 h 2230658"/>
                <a:gd name="csX11132" fmla="*/ 154938 w 2109280"/>
                <a:gd name="csY11132" fmla="*/ 998986 h 2230658"/>
                <a:gd name="csX11133" fmla="*/ 154938 w 2109280"/>
                <a:gd name="csY11133" fmla="*/ 996749 h 2230658"/>
                <a:gd name="csX11134" fmla="*/ 154938 w 2109280"/>
                <a:gd name="csY11134" fmla="*/ 998986 h 2230658"/>
                <a:gd name="csX11135" fmla="*/ 154938 w 2109280"/>
                <a:gd name="csY11135" fmla="*/ 993393 h 2230658"/>
                <a:gd name="csX11136" fmla="*/ 157175 w 2109280"/>
                <a:gd name="csY11136" fmla="*/ 991715 h 2230658"/>
                <a:gd name="csX11137" fmla="*/ 157175 w 2109280"/>
                <a:gd name="csY11137" fmla="*/ 987799 h 2230658"/>
                <a:gd name="csX11138" fmla="*/ 154938 w 2109280"/>
                <a:gd name="csY11138" fmla="*/ 987799 h 2230658"/>
                <a:gd name="csX11139" fmla="*/ 154938 w 2109280"/>
                <a:gd name="csY11139" fmla="*/ 986121 h 2230658"/>
                <a:gd name="csX11140" fmla="*/ 157175 w 2109280"/>
                <a:gd name="csY11140" fmla="*/ 984443 h 2230658"/>
                <a:gd name="csX11141" fmla="*/ 158853 w 2109280"/>
                <a:gd name="csY11141" fmla="*/ 984443 h 2230658"/>
                <a:gd name="csX11142" fmla="*/ 158853 w 2109280"/>
                <a:gd name="csY11142" fmla="*/ 987799 h 2230658"/>
                <a:gd name="csX11143" fmla="*/ 162209 w 2109280"/>
                <a:gd name="csY11143" fmla="*/ 987799 h 2230658"/>
                <a:gd name="csX11144" fmla="*/ 162209 w 2109280"/>
                <a:gd name="csY11144" fmla="*/ 990037 h 2230658"/>
                <a:gd name="csX11145" fmla="*/ 162209 w 2109280"/>
                <a:gd name="csY11145" fmla="*/ 990037 h 2230658"/>
                <a:gd name="csX11146" fmla="*/ 162209 w 2109280"/>
                <a:gd name="csY11146" fmla="*/ 991715 h 2230658"/>
                <a:gd name="csX11147" fmla="*/ 160531 w 2109280"/>
                <a:gd name="csY11147" fmla="*/ 993393 h 2230658"/>
                <a:gd name="csX11148" fmla="*/ 160531 w 2109280"/>
                <a:gd name="csY11148" fmla="*/ 995071 h 2230658"/>
                <a:gd name="csX11149" fmla="*/ 162209 w 2109280"/>
                <a:gd name="csY11149" fmla="*/ 995071 h 2230658"/>
                <a:gd name="csX11150" fmla="*/ 160531 w 2109280"/>
                <a:gd name="csY11150" fmla="*/ 995071 h 2230658"/>
                <a:gd name="csX11151" fmla="*/ 162209 w 2109280"/>
                <a:gd name="csY11151" fmla="*/ 995071 h 2230658"/>
                <a:gd name="csX11152" fmla="*/ 162209 w 2109280"/>
                <a:gd name="csY11152" fmla="*/ 996749 h 2230658"/>
                <a:gd name="csX11153" fmla="*/ 167803 w 2109280"/>
                <a:gd name="csY11153" fmla="*/ 995071 h 2230658"/>
                <a:gd name="csX11154" fmla="*/ 167803 w 2109280"/>
                <a:gd name="csY11154" fmla="*/ 998986 h 2230658"/>
                <a:gd name="csX11155" fmla="*/ 169481 w 2109280"/>
                <a:gd name="csY11155" fmla="*/ 998986 h 2230658"/>
                <a:gd name="csX11156" fmla="*/ 172837 w 2109280"/>
                <a:gd name="csY11156" fmla="*/ 993393 h 2230658"/>
                <a:gd name="csX11157" fmla="*/ 172837 w 2109280"/>
                <a:gd name="csY11157" fmla="*/ 1000664 h 2230658"/>
                <a:gd name="csX11158" fmla="*/ 171159 w 2109280"/>
                <a:gd name="csY11158" fmla="*/ 1000664 h 2230658"/>
                <a:gd name="csX11159" fmla="*/ 171159 w 2109280"/>
                <a:gd name="csY11159" fmla="*/ 1005698 h 2230658"/>
                <a:gd name="csX11160" fmla="*/ 167803 w 2109280"/>
                <a:gd name="csY11160" fmla="*/ 1005698 h 2230658"/>
                <a:gd name="csX11161" fmla="*/ 167803 w 2109280"/>
                <a:gd name="csY11161" fmla="*/ 1007936 h 2230658"/>
                <a:gd name="csX11162" fmla="*/ 166125 w 2109280"/>
                <a:gd name="csY11162" fmla="*/ 1007936 h 2230658"/>
                <a:gd name="csX11163" fmla="*/ 166125 w 2109280"/>
                <a:gd name="csY11163" fmla="*/ 1012970 h 2230658"/>
                <a:gd name="csX11164" fmla="*/ 162209 w 2109280"/>
                <a:gd name="csY11164" fmla="*/ 1012970 h 2230658"/>
                <a:gd name="csX11165" fmla="*/ 162209 w 2109280"/>
                <a:gd name="csY11165" fmla="*/ 1018563 h 2230658"/>
                <a:gd name="csX11166" fmla="*/ 160531 w 2109280"/>
                <a:gd name="csY11166" fmla="*/ 1018563 h 2230658"/>
                <a:gd name="csX11167" fmla="*/ 160531 w 2109280"/>
                <a:gd name="csY11167" fmla="*/ 1023597 h 2230658"/>
                <a:gd name="csX11168" fmla="*/ 157175 w 2109280"/>
                <a:gd name="csY11168" fmla="*/ 1023597 h 2230658"/>
                <a:gd name="csX11169" fmla="*/ 157175 w 2109280"/>
                <a:gd name="csY11169" fmla="*/ 1025275 h 2230658"/>
                <a:gd name="csX11170" fmla="*/ 151582 w 2109280"/>
                <a:gd name="csY11170" fmla="*/ 1030869 h 2230658"/>
                <a:gd name="csX11171" fmla="*/ 149904 w 2109280"/>
                <a:gd name="csY11171" fmla="*/ 1030869 h 2230658"/>
                <a:gd name="csX11172" fmla="*/ 148226 w 2109280"/>
                <a:gd name="csY11172" fmla="*/ 1029191 h 2230658"/>
                <a:gd name="csX11173" fmla="*/ 148226 w 2109280"/>
                <a:gd name="csY11173" fmla="*/ 1027513 h 2230658"/>
                <a:gd name="csX11174" fmla="*/ 142632 w 2109280"/>
                <a:gd name="csY11174" fmla="*/ 1027513 h 2230658"/>
                <a:gd name="csX11175" fmla="*/ 140954 w 2109280"/>
                <a:gd name="csY11175" fmla="*/ 1025275 h 2230658"/>
                <a:gd name="csX11176" fmla="*/ 139276 w 2109280"/>
                <a:gd name="csY11176" fmla="*/ 1025275 h 2230658"/>
                <a:gd name="csX11177" fmla="*/ 137598 w 2109280"/>
                <a:gd name="csY11177" fmla="*/ 1023597 h 2230658"/>
                <a:gd name="csX11178" fmla="*/ 135361 w 2109280"/>
                <a:gd name="csY11178" fmla="*/ 1021919 h 2230658"/>
                <a:gd name="csX11179" fmla="*/ 135361 w 2109280"/>
                <a:gd name="csY11179" fmla="*/ 1020241 h 2230658"/>
                <a:gd name="csX11180" fmla="*/ 130327 w 2109280"/>
                <a:gd name="csY11180" fmla="*/ 1020241 h 2230658"/>
                <a:gd name="csX11181" fmla="*/ 130327 w 2109280"/>
                <a:gd name="csY11181" fmla="*/ 1018563 h 2230658"/>
                <a:gd name="csX11182" fmla="*/ 128649 w 2109280"/>
                <a:gd name="csY11182" fmla="*/ 1020241 h 2230658"/>
                <a:gd name="csX11183" fmla="*/ 128649 w 2109280"/>
                <a:gd name="csY11183" fmla="*/ 1023597 h 2230658"/>
                <a:gd name="csX11184" fmla="*/ 126411 w 2109280"/>
                <a:gd name="csY11184" fmla="*/ 1025275 h 2230658"/>
                <a:gd name="csX11185" fmla="*/ 128649 w 2109280"/>
                <a:gd name="csY11185" fmla="*/ 1027513 h 2230658"/>
                <a:gd name="csX11186" fmla="*/ 126411 w 2109280"/>
                <a:gd name="csY11186" fmla="*/ 1030869 h 2230658"/>
                <a:gd name="csX11187" fmla="*/ 903898 w 2109280"/>
                <a:gd name="csY11187" fmla="*/ 1020241 h 2230658"/>
                <a:gd name="csX11188" fmla="*/ 903898 w 2109280"/>
                <a:gd name="csY11188" fmla="*/ 1018563 h 2230658"/>
                <a:gd name="csX11189" fmla="*/ 903898 w 2109280"/>
                <a:gd name="csY11189" fmla="*/ 1020241 h 2230658"/>
                <a:gd name="csX11190" fmla="*/ 132005 w 2109280"/>
                <a:gd name="csY11190" fmla="*/ 1011292 h 2230658"/>
                <a:gd name="csX11191" fmla="*/ 132005 w 2109280"/>
                <a:gd name="csY11191" fmla="*/ 1009614 h 2230658"/>
                <a:gd name="csX11192" fmla="*/ 132005 w 2109280"/>
                <a:gd name="csY11192" fmla="*/ 1011292 h 2230658"/>
                <a:gd name="csX11193" fmla="*/ 190736 w 2109280"/>
                <a:gd name="csY11193" fmla="*/ 1005698 h 2230658"/>
                <a:gd name="csX11194" fmla="*/ 190736 w 2109280"/>
                <a:gd name="csY11194" fmla="*/ 1002342 h 2230658"/>
                <a:gd name="csX11195" fmla="*/ 190736 w 2109280"/>
                <a:gd name="csY11195" fmla="*/ 1005698 h 2230658"/>
                <a:gd name="csX11196" fmla="*/ 244433 w 2109280"/>
                <a:gd name="csY11196" fmla="*/ 1005698 h 2230658"/>
                <a:gd name="csX11197" fmla="*/ 246111 w 2109280"/>
                <a:gd name="csY11197" fmla="*/ 1005698 h 2230658"/>
                <a:gd name="csX11198" fmla="*/ 244433 w 2109280"/>
                <a:gd name="csY11198" fmla="*/ 1005698 h 2230658"/>
                <a:gd name="csX11199" fmla="*/ 1454850 w 2109280"/>
                <a:gd name="csY11199" fmla="*/ 998986 h 2230658"/>
                <a:gd name="csX11200" fmla="*/ 1454850 w 2109280"/>
                <a:gd name="csY11200" fmla="*/ 996749 h 2230658"/>
                <a:gd name="csX11201" fmla="*/ 1451494 w 2109280"/>
                <a:gd name="csY11201" fmla="*/ 996749 h 2230658"/>
                <a:gd name="csX11202" fmla="*/ 1449816 w 2109280"/>
                <a:gd name="csY11202" fmla="*/ 995071 h 2230658"/>
                <a:gd name="csX11203" fmla="*/ 1449816 w 2109280"/>
                <a:gd name="csY11203" fmla="*/ 995071 h 2230658"/>
                <a:gd name="csX11204" fmla="*/ 1447579 w 2109280"/>
                <a:gd name="csY11204" fmla="*/ 995071 h 2230658"/>
                <a:gd name="csX11205" fmla="*/ 1447579 w 2109280"/>
                <a:gd name="csY11205" fmla="*/ 990037 h 2230658"/>
                <a:gd name="csX11206" fmla="*/ 1445901 w 2109280"/>
                <a:gd name="csY11206" fmla="*/ 990037 h 2230658"/>
                <a:gd name="csX11207" fmla="*/ 1440867 w 2109280"/>
                <a:gd name="csY11207" fmla="*/ 982765 h 2230658"/>
                <a:gd name="csX11208" fmla="*/ 1444223 w 2109280"/>
                <a:gd name="csY11208" fmla="*/ 982765 h 2230658"/>
                <a:gd name="csX11209" fmla="*/ 1445901 w 2109280"/>
                <a:gd name="csY11209" fmla="*/ 977172 h 2230658"/>
                <a:gd name="csX11210" fmla="*/ 1451494 w 2109280"/>
                <a:gd name="csY11210" fmla="*/ 977172 h 2230658"/>
                <a:gd name="csX11211" fmla="*/ 1451494 w 2109280"/>
                <a:gd name="csY11211" fmla="*/ 979409 h 2230658"/>
                <a:gd name="csX11212" fmla="*/ 1453172 w 2109280"/>
                <a:gd name="csY11212" fmla="*/ 979409 h 2230658"/>
                <a:gd name="csX11213" fmla="*/ 1453172 w 2109280"/>
                <a:gd name="csY11213" fmla="*/ 981087 h 2230658"/>
                <a:gd name="csX11214" fmla="*/ 1454850 w 2109280"/>
                <a:gd name="csY11214" fmla="*/ 981087 h 2230658"/>
                <a:gd name="csX11215" fmla="*/ 1454850 w 2109280"/>
                <a:gd name="csY11215" fmla="*/ 982765 h 2230658"/>
                <a:gd name="csX11216" fmla="*/ 1458766 w 2109280"/>
                <a:gd name="csY11216" fmla="*/ 982765 h 2230658"/>
                <a:gd name="csX11217" fmla="*/ 1462122 w 2109280"/>
                <a:gd name="csY11217" fmla="*/ 979409 h 2230658"/>
                <a:gd name="csX11218" fmla="*/ 1463800 w 2109280"/>
                <a:gd name="csY11218" fmla="*/ 979409 h 2230658"/>
                <a:gd name="csX11219" fmla="*/ 1463800 w 2109280"/>
                <a:gd name="csY11219" fmla="*/ 977172 h 2230658"/>
                <a:gd name="csX11220" fmla="*/ 1469393 w 2109280"/>
                <a:gd name="csY11220" fmla="*/ 977172 h 2230658"/>
                <a:gd name="csX11221" fmla="*/ 1469393 w 2109280"/>
                <a:gd name="csY11221" fmla="*/ 979409 h 2230658"/>
                <a:gd name="csX11222" fmla="*/ 1471071 w 2109280"/>
                <a:gd name="csY11222" fmla="*/ 979409 h 2230658"/>
                <a:gd name="csX11223" fmla="*/ 1471071 w 2109280"/>
                <a:gd name="csY11223" fmla="*/ 986121 h 2230658"/>
                <a:gd name="csX11224" fmla="*/ 1469393 w 2109280"/>
                <a:gd name="csY11224" fmla="*/ 986121 h 2230658"/>
                <a:gd name="csX11225" fmla="*/ 1469393 w 2109280"/>
                <a:gd name="csY11225" fmla="*/ 987799 h 2230658"/>
                <a:gd name="csX11226" fmla="*/ 1467156 w 2109280"/>
                <a:gd name="csY11226" fmla="*/ 987799 h 2230658"/>
                <a:gd name="csX11227" fmla="*/ 1467156 w 2109280"/>
                <a:gd name="csY11227" fmla="*/ 990037 h 2230658"/>
                <a:gd name="csX11228" fmla="*/ 1456528 w 2109280"/>
                <a:gd name="csY11228" fmla="*/ 990037 h 2230658"/>
                <a:gd name="csX11229" fmla="*/ 1456528 w 2109280"/>
                <a:gd name="csY11229" fmla="*/ 987799 h 2230658"/>
                <a:gd name="csX11230" fmla="*/ 1453172 w 2109280"/>
                <a:gd name="csY11230" fmla="*/ 987799 h 2230658"/>
                <a:gd name="csX11231" fmla="*/ 1453172 w 2109280"/>
                <a:gd name="csY11231" fmla="*/ 990037 h 2230658"/>
                <a:gd name="csX11232" fmla="*/ 1454850 w 2109280"/>
                <a:gd name="csY11232" fmla="*/ 990037 h 2230658"/>
                <a:gd name="csX11233" fmla="*/ 1454850 w 2109280"/>
                <a:gd name="csY11233" fmla="*/ 991715 h 2230658"/>
                <a:gd name="csX11234" fmla="*/ 1456528 w 2109280"/>
                <a:gd name="csY11234" fmla="*/ 991715 h 2230658"/>
                <a:gd name="csX11235" fmla="*/ 1456528 w 2109280"/>
                <a:gd name="csY11235" fmla="*/ 995071 h 2230658"/>
                <a:gd name="csX11236" fmla="*/ 1458766 w 2109280"/>
                <a:gd name="csY11236" fmla="*/ 995071 h 2230658"/>
                <a:gd name="csX11237" fmla="*/ 1458766 w 2109280"/>
                <a:gd name="csY11237" fmla="*/ 996749 h 2230658"/>
                <a:gd name="csX11238" fmla="*/ 1456528 w 2109280"/>
                <a:gd name="csY11238" fmla="*/ 996749 h 2230658"/>
                <a:gd name="csX11239" fmla="*/ 1456528 w 2109280"/>
                <a:gd name="csY11239" fmla="*/ 998986 h 2230658"/>
                <a:gd name="csX11240" fmla="*/ 1454850 w 2109280"/>
                <a:gd name="csY11240" fmla="*/ 998986 h 2230658"/>
                <a:gd name="csX11241" fmla="*/ 34120 w 2109280"/>
                <a:gd name="csY11241" fmla="*/ 995071 h 2230658"/>
                <a:gd name="csX11242" fmla="*/ 32442 w 2109280"/>
                <a:gd name="csY11242" fmla="*/ 993393 h 2230658"/>
                <a:gd name="csX11243" fmla="*/ 34120 w 2109280"/>
                <a:gd name="csY11243" fmla="*/ 995071 h 2230658"/>
                <a:gd name="csX11244" fmla="*/ 30204 w 2109280"/>
                <a:gd name="csY11244" fmla="*/ 991715 h 2230658"/>
                <a:gd name="csX11245" fmla="*/ 28526 w 2109280"/>
                <a:gd name="csY11245" fmla="*/ 991715 h 2230658"/>
                <a:gd name="csX11246" fmla="*/ 30204 w 2109280"/>
                <a:gd name="csY11246" fmla="*/ 991715 h 2230658"/>
                <a:gd name="csX11247" fmla="*/ 162209 w 2109280"/>
                <a:gd name="csY11247" fmla="*/ 991715 h 2230658"/>
                <a:gd name="csX11248" fmla="*/ 162209 w 2109280"/>
                <a:gd name="csY11248" fmla="*/ 990037 h 2230658"/>
                <a:gd name="csX11249" fmla="*/ 162209 w 2109280"/>
                <a:gd name="csY11249" fmla="*/ 991715 h 2230658"/>
                <a:gd name="csX11250" fmla="*/ 25170 w 2109280"/>
                <a:gd name="csY11250" fmla="*/ 991715 h 2230658"/>
                <a:gd name="csX11251" fmla="*/ 26848 w 2109280"/>
                <a:gd name="csY11251" fmla="*/ 991715 h 2230658"/>
                <a:gd name="csX11252" fmla="*/ 1678 w 2109280"/>
                <a:gd name="csY11252" fmla="*/ 990037 h 2230658"/>
                <a:gd name="csX11253" fmla="*/ 3356 w 2109280"/>
                <a:gd name="csY11253" fmla="*/ 990037 h 2230658"/>
                <a:gd name="csX11254" fmla="*/ 1678 w 2109280"/>
                <a:gd name="csY11254" fmla="*/ 990037 h 2230658"/>
                <a:gd name="csX11255" fmla="*/ 162209 w 2109280"/>
                <a:gd name="csY11255" fmla="*/ 990037 h 2230658"/>
                <a:gd name="csX11256" fmla="*/ 162209 w 2109280"/>
                <a:gd name="csY11256" fmla="*/ 987799 h 2230658"/>
                <a:gd name="csX11257" fmla="*/ 162209 w 2109280"/>
                <a:gd name="csY11257" fmla="*/ 990037 h 2230658"/>
                <a:gd name="csX11258" fmla="*/ 1107498 w 2109280"/>
                <a:gd name="csY11258" fmla="*/ 990037 h 2230658"/>
                <a:gd name="csX11259" fmla="*/ 1107498 w 2109280"/>
                <a:gd name="csY11259" fmla="*/ 987799 h 2230658"/>
                <a:gd name="csX11260" fmla="*/ 1107498 w 2109280"/>
                <a:gd name="csY11260" fmla="*/ 990037 h 2230658"/>
                <a:gd name="csX11261" fmla="*/ 1422968 w 2109280"/>
                <a:gd name="csY11261" fmla="*/ 957595 h 2230658"/>
                <a:gd name="csX11262" fmla="*/ 1422968 w 2109280"/>
                <a:gd name="csY11262" fmla="*/ 955917 h 2230658"/>
                <a:gd name="csX11263" fmla="*/ 1422968 w 2109280"/>
                <a:gd name="csY11263" fmla="*/ 957595 h 2230658"/>
                <a:gd name="csX11264" fmla="*/ 941374 w 2109280"/>
                <a:gd name="csY11264" fmla="*/ 954239 h 2230658"/>
                <a:gd name="csX11265" fmla="*/ 941374 w 2109280"/>
                <a:gd name="csY11265" fmla="*/ 952561 h 2230658"/>
                <a:gd name="csX11266" fmla="*/ 941374 w 2109280"/>
                <a:gd name="csY11266" fmla="*/ 954239 h 2230658"/>
                <a:gd name="csX11267" fmla="*/ 670652 w 2109280"/>
                <a:gd name="csY11267" fmla="*/ 946967 h 2230658"/>
                <a:gd name="csX11268" fmla="*/ 668414 w 2109280"/>
                <a:gd name="csY11268" fmla="*/ 946967 h 2230658"/>
                <a:gd name="csX11269" fmla="*/ 670652 w 2109280"/>
                <a:gd name="csY11269" fmla="*/ 946967 h 2230658"/>
                <a:gd name="csX11270" fmla="*/ 681279 w 2109280"/>
                <a:gd name="csY11270" fmla="*/ 946967 h 2230658"/>
                <a:gd name="csX11271" fmla="*/ 682957 w 2109280"/>
                <a:gd name="csY11271" fmla="*/ 946967 h 2230658"/>
                <a:gd name="csX11272" fmla="*/ 681279 w 2109280"/>
                <a:gd name="csY11272" fmla="*/ 946967 h 2230658"/>
                <a:gd name="csX11273" fmla="*/ 1260758 w 2109280"/>
                <a:gd name="csY11273" fmla="*/ 941933 h 2230658"/>
                <a:gd name="csX11274" fmla="*/ 1260758 w 2109280"/>
                <a:gd name="csY11274" fmla="*/ 939696 h 2230658"/>
                <a:gd name="csX11275" fmla="*/ 1260758 w 2109280"/>
                <a:gd name="csY11275" fmla="*/ 941933 h 2230658"/>
                <a:gd name="csX11276" fmla="*/ 426219 w 2109280"/>
                <a:gd name="csY11276" fmla="*/ 886558 h 2230658"/>
                <a:gd name="csX11277" fmla="*/ 424541 w 2109280"/>
                <a:gd name="csY11277" fmla="*/ 886558 h 2230658"/>
                <a:gd name="csX11278" fmla="*/ 424541 w 2109280"/>
                <a:gd name="csY11278" fmla="*/ 882643 h 2230658"/>
                <a:gd name="csX11279" fmla="*/ 420626 w 2109280"/>
                <a:gd name="csY11279" fmla="*/ 879287 h 2230658"/>
                <a:gd name="csX11280" fmla="*/ 420626 w 2109280"/>
                <a:gd name="csY11280" fmla="*/ 877609 h 2230658"/>
                <a:gd name="csX11281" fmla="*/ 418948 w 2109280"/>
                <a:gd name="csY11281" fmla="*/ 877609 h 2230658"/>
                <a:gd name="csX11282" fmla="*/ 418948 w 2109280"/>
                <a:gd name="csY11282" fmla="*/ 870337 h 2230658"/>
                <a:gd name="csX11283" fmla="*/ 417270 w 2109280"/>
                <a:gd name="csY11283" fmla="*/ 870337 h 2230658"/>
                <a:gd name="csX11284" fmla="*/ 417270 w 2109280"/>
                <a:gd name="csY11284" fmla="*/ 863066 h 2230658"/>
                <a:gd name="csX11285" fmla="*/ 415592 w 2109280"/>
                <a:gd name="csY11285" fmla="*/ 863066 h 2230658"/>
                <a:gd name="csX11286" fmla="*/ 415592 w 2109280"/>
                <a:gd name="csY11286" fmla="*/ 854116 h 2230658"/>
                <a:gd name="csX11287" fmla="*/ 411676 w 2109280"/>
                <a:gd name="csY11287" fmla="*/ 854116 h 2230658"/>
                <a:gd name="csX11288" fmla="*/ 411676 w 2109280"/>
                <a:gd name="csY11288" fmla="*/ 852438 h 2230658"/>
                <a:gd name="csX11289" fmla="*/ 409998 w 2109280"/>
                <a:gd name="csY11289" fmla="*/ 852438 h 2230658"/>
                <a:gd name="csX11290" fmla="*/ 409998 w 2109280"/>
                <a:gd name="csY11290" fmla="*/ 849082 h 2230658"/>
                <a:gd name="csX11291" fmla="*/ 406642 w 2109280"/>
                <a:gd name="csY11291" fmla="*/ 845167 h 2230658"/>
                <a:gd name="csX11292" fmla="*/ 406642 w 2109280"/>
                <a:gd name="csY11292" fmla="*/ 841811 h 2230658"/>
                <a:gd name="csX11293" fmla="*/ 404964 w 2109280"/>
                <a:gd name="csY11293" fmla="*/ 841811 h 2230658"/>
                <a:gd name="csX11294" fmla="*/ 404964 w 2109280"/>
                <a:gd name="csY11294" fmla="*/ 840133 h 2230658"/>
                <a:gd name="csX11295" fmla="*/ 401049 w 2109280"/>
                <a:gd name="csY11295" fmla="*/ 838455 h 2230658"/>
                <a:gd name="csX11296" fmla="*/ 401049 w 2109280"/>
                <a:gd name="csY11296" fmla="*/ 836777 h 2230658"/>
                <a:gd name="csX11297" fmla="*/ 399371 w 2109280"/>
                <a:gd name="csY11297" fmla="*/ 836777 h 2230658"/>
                <a:gd name="csX11298" fmla="*/ 397693 w 2109280"/>
                <a:gd name="csY11298" fmla="*/ 834539 h 2230658"/>
                <a:gd name="csX11299" fmla="*/ 392099 w 2109280"/>
                <a:gd name="csY11299" fmla="*/ 834539 h 2230658"/>
                <a:gd name="csX11300" fmla="*/ 392099 w 2109280"/>
                <a:gd name="csY11300" fmla="*/ 832861 h 2230658"/>
                <a:gd name="csX11301" fmla="*/ 388743 w 2109280"/>
                <a:gd name="csY11301" fmla="*/ 832861 h 2230658"/>
                <a:gd name="csX11302" fmla="*/ 388743 w 2109280"/>
                <a:gd name="csY11302" fmla="*/ 831183 h 2230658"/>
                <a:gd name="csX11303" fmla="*/ 387065 w 2109280"/>
                <a:gd name="csY11303" fmla="*/ 829505 h 2230658"/>
                <a:gd name="csX11304" fmla="*/ 385387 w 2109280"/>
                <a:gd name="csY11304" fmla="*/ 829505 h 2230658"/>
                <a:gd name="csX11305" fmla="*/ 385387 w 2109280"/>
                <a:gd name="csY11305" fmla="*/ 827827 h 2230658"/>
                <a:gd name="csX11306" fmla="*/ 376438 w 2109280"/>
                <a:gd name="csY11306" fmla="*/ 822234 h 2230658"/>
                <a:gd name="csX11307" fmla="*/ 376438 w 2109280"/>
                <a:gd name="csY11307" fmla="*/ 818878 h 2230658"/>
                <a:gd name="csX11308" fmla="*/ 369166 w 2109280"/>
                <a:gd name="csY11308" fmla="*/ 818878 h 2230658"/>
                <a:gd name="csX11309" fmla="*/ 367488 w 2109280"/>
                <a:gd name="csY11309" fmla="*/ 820556 h 2230658"/>
                <a:gd name="csX11310" fmla="*/ 361895 w 2109280"/>
                <a:gd name="csY11310" fmla="*/ 820556 h 2230658"/>
                <a:gd name="csX11311" fmla="*/ 363573 w 2109280"/>
                <a:gd name="csY11311" fmla="*/ 816640 h 2230658"/>
                <a:gd name="csX11312" fmla="*/ 363573 w 2109280"/>
                <a:gd name="csY11312" fmla="*/ 814962 h 2230658"/>
                <a:gd name="csX11313" fmla="*/ 365810 w 2109280"/>
                <a:gd name="csY11313" fmla="*/ 814962 h 2230658"/>
                <a:gd name="csX11314" fmla="*/ 365810 w 2109280"/>
                <a:gd name="csY11314" fmla="*/ 811606 h 2230658"/>
                <a:gd name="csX11315" fmla="*/ 367488 w 2109280"/>
                <a:gd name="csY11315" fmla="*/ 811606 h 2230658"/>
                <a:gd name="csX11316" fmla="*/ 367488 w 2109280"/>
                <a:gd name="csY11316" fmla="*/ 809928 h 2230658"/>
                <a:gd name="csX11317" fmla="*/ 363573 w 2109280"/>
                <a:gd name="csY11317" fmla="*/ 809928 h 2230658"/>
                <a:gd name="csX11318" fmla="*/ 363573 w 2109280"/>
                <a:gd name="csY11318" fmla="*/ 804335 h 2230658"/>
                <a:gd name="csX11319" fmla="*/ 369166 w 2109280"/>
                <a:gd name="csY11319" fmla="*/ 804335 h 2230658"/>
                <a:gd name="csX11320" fmla="*/ 369166 w 2109280"/>
                <a:gd name="csY11320" fmla="*/ 802657 h 2230658"/>
                <a:gd name="csX11321" fmla="*/ 367488 w 2109280"/>
                <a:gd name="csY11321" fmla="*/ 802657 h 2230658"/>
                <a:gd name="csX11322" fmla="*/ 367488 w 2109280"/>
                <a:gd name="csY11322" fmla="*/ 800979 h 2230658"/>
                <a:gd name="csX11323" fmla="*/ 365810 w 2109280"/>
                <a:gd name="csY11323" fmla="*/ 799301 h 2230658"/>
                <a:gd name="csX11324" fmla="*/ 365810 w 2109280"/>
                <a:gd name="csY11324" fmla="*/ 797063 h 2230658"/>
                <a:gd name="csX11325" fmla="*/ 370844 w 2109280"/>
                <a:gd name="csY11325" fmla="*/ 797063 h 2230658"/>
                <a:gd name="csX11326" fmla="*/ 370844 w 2109280"/>
                <a:gd name="csY11326" fmla="*/ 793707 h 2230658"/>
                <a:gd name="csX11327" fmla="*/ 369166 w 2109280"/>
                <a:gd name="csY11327" fmla="*/ 793707 h 2230658"/>
                <a:gd name="csX11328" fmla="*/ 369166 w 2109280"/>
                <a:gd name="csY11328" fmla="*/ 792029 h 2230658"/>
                <a:gd name="csX11329" fmla="*/ 370844 w 2109280"/>
                <a:gd name="csY11329" fmla="*/ 790351 h 2230658"/>
                <a:gd name="csX11330" fmla="*/ 370844 w 2109280"/>
                <a:gd name="csY11330" fmla="*/ 788114 h 2230658"/>
                <a:gd name="csX11331" fmla="*/ 370844 w 2109280"/>
                <a:gd name="csY11331" fmla="*/ 788114 h 2230658"/>
                <a:gd name="csX11332" fmla="*/ 372522 w 2109280"/>
                <a:gd name="csY11332" fmla="*/ 786436 h 2230658"/>
                <a:gd name="csX11333" fmla="*/ 372522 w 2109280"/>
                <a:gd name="csY11333" fmla="*/ 784758 h 2230658"/>
                <a:gd name="csX11334" fmla="*/ 374760 w 2109280"/>
                <a:gd name="csY11334" fmla="*/ 784758 h 2230658"/>
                <a:gd name="csX11335" fmla="*/ 374760 w 2109280"/>
                <a:gd name="csY11335" fmla="*/ 779724 h 2230658"/>
                <a:gd name="csX11336" fmla="*/ 376438 w 2109280"/>
                <a:gd name="csY11336" fmla="*/ 779724 h 2230658"/>
                <a:gd name="csX11337" fmla="*/ 376438 w 2109280"/>
                <a:gd name="csY11337" fmla="*/ 775808 h 2230658"/>
                <a:gd name="csX11338" fmla="*/ 379794 w 2109280"/>
                <a:gd name="csY11338" fmla="*/ 775808 h 2230658"/>
                <a:gd name="csX11339" fmla="*/ 379794 w 2109280"/>
                <a:gd name="csY11339" fmla="*/ 774130 h 2230658"/>
                <a:gd name="csX11340" fmla="*/ 383150 w 2109280"/>
                <a:gd name="csY11340" fmla="*/ 774130 h 2230658"/>
                <a:gd name="csX11341" fmla="*/ 383150 w 2109280"/>
                <a:gd name="csY11341" fmla="*/ 772452 h 2230658"/>
                <a:gd name="csX11342" fmla="*/ 383150 w 2109280"/>
                <a:gd name="csY11342" fmla="*/ 772452 h 2230658"/>
                <a:gd name="csX11343" fmla="*/ 383150 w 2109280"/>
                <a:gd name="csY11343" fmla="*/ 770774 h 2230658"/>
                <a:gd name="csX11344" fmla="*/ 381472 w 2109280"/>
                <a:gd name="csY11344" fmla="*/ 770774 h 2230658"/>
                <a:gd name="csX11345" fmla="*/ 383150 w 2109280"/>
                <a:gd name="csY11345" fmla="*/ 768537 h 2230658"/>
                <a:gd name="csX11346" fmla="*/ 379794 w 2109280"/>
                <a:gd name="csY11346" fmla="*/ 768537 h 2230658"/>
                <a:gd name="csX11347" fmla="*/ 379794 w 2109280"/>
                <a:gd name="csY11347" fmla="*/ 766859 h 2230658"/>
                <a:gd name="csX11348" fmla="*/ 381472 w 2109280"/>
                <a:gd name="csY11348" fmla="*/ 765181 h 2230658"/>
                <a:gd name="csX11349" fmla="*/ 381472 w 2109280"/>
                <a:gd name="csY11349" fmla="*/ 763503 h 2230658"/>
                <a:gd name="csX11350" fmla="*/ 383150 w 2109280"/>
                <a:gd name="csY11350" fmla="*/ 763503 h 2230658"/>
                <a:gd name="csX11351" fmla="*/ 381472 w 2109280"/>
                <a:gd name="csY11351" fmla="*/ 761825 h 2230658"/>
                <a:gd name="csX11352" fmla="*/ 381472 w 2109280"/>
                <a:gd name="csY11352" fmla="*/ 759587 h 2230658"/>
                <a:gd name="csX11353" fmla="*/ 383150 w 2109280"/>
                <a:gd name="csY11353" fmla="*/ 759587 h 2230658"/>
                <a:gd name="csX11354" fmla="*/ 383150 w 2109280"/>
                <a:gd name="csY11354" fmla="*/ 757909 h 2230658"/>
                <a:gd name="csX11355" fmla="*/ 383150 w 2109280"/>
                <a:gd name="csY11355" fmla="*/ 757909 h 2230658"/>
                <a:gd name="csX11356" fmla="*/ 383150 w 2109280"/>
                <a:gd name="csY11356" fmla="*/ 756231 h 2230658"/>
                <a:gd name="csX11357" fmla="*/ 381472 w 2109280"/>
                <a:gd name="csY11357" fmla="*/ 756231 h 2230658"/>
                <a:gd name="csX11358" fmla="*/ 381472 w 2109280"/>
                <a:gd name="csY11358" fmla="*/ 751197 h 2230658"/>
                <a:gd name="csX11359" fmla="*/ 379794 w 2109280"/>
                <a:gd name="csY11359" fmla="*/ 751197 h 2230658"/>
                <a:gd name="csX11360" fmla="*/ 379794 w 2109280"/>
                <a:gd name="csY11360" fmla="*/ 747282 h 2230658"/>
                <a:gd name="csX11361" fmla="*/ 387065 w 2109280"/>
                <a:gd name="csY11361" fmla="*/ 747282 h 2230658"/>
                <a:gd name="csX11362" fmla="*/ 387065 w 2109280"/>
                <a:gd name="csY11362" fmla="*/ 745604 h 2230658"/>
                <a:gd name="csX11363" fmla="*/ 392099 w 2109280"/>
                <a:gd name="csY11363" fmla="*/ 745604 h 2230658"/>
                <a:gd name="csX11364" fmla="*/ 392099 w 2109280"/>
                <a:gd name="csY11364" fmla="*/ 743926 h 2230658"/>
                <a:gd name="csX11365" fmla="*/ 396015 w 2109280"/>
                <a:gd name="csY11365" fmla="*/ 743926 h 2230658"/>
                <a:gd name="csX11366" fmla="*/ 394337 w 2109280"/>
                <a:gd name="csY11366" fmla="*/ 742248 h 2230658"/>
                <a:gd name="csX11367" fmla="*/ 394337 w 2109280"/>
                <a:gd name="csY11367" fmla="*/ 740010 h 2230658"/>
                <a:gd name="csX11368" fmla="*/ 390421 w 2109280"/>
                <a:gd name="csY11368" fmla="*/ 734976 h 2230658"/>
                <a:gd name="csX11369" fmla="*/ 388743 w 2109280"/>
                <a:gd name="csY11369" fmla="*/ 734976 h 2230658"/>
                <a:gd name="csX11370" fmla="*/ 388743 w 2109280"/>
                <a:gd name="csY11370" fmla="*/ 736654 h 2230658"/>
                <a:gd name="csX11371" fmla="*/ 387065 w 2109280"/>
                <a:gd name="csY11371" fmla="*/ 734976 h 2230658"/>
                <a:gd name="csX11372" fmla="*/ 385387 w 2109280"/>
                <a:gd name="csY11372" fmla="*/ 729383 h 2230658"/>
                <a:gd name="csX11373" fmla="*/ 387065 w 2109280"/>
                <a:gd name="csY11373" fmla="*/ 729383 h 2230658"/>
                <a:gd name="csX11374" fmla="*/ 387065 w 2109280"/>
                <a:gd name="csY11374" fmla="*/ 724349 h 2230658"/>
                <a:gd name="csX11375" fmla="*/ 388743 w 2109280"/>
                <a:gd name="csY11375" fmla="*/ 726027 h 2230658"/>
                <a:gd name="csX11376" fmla="*/ 390421 w 2109280"/>
                <a:gd name="csY11376" fmla="*/ 726027 h 2230658"/>
                <a:gd name="csX11377" fmla="*/ 390421 w 2109280"/>
                <a:gd name="csY11377" fmla="*/ 724349 h 2230658"/>
                <a:gd name="csX11378" fmla="*/ 392099 w 2109280"/>
                <a:gd name="csY11378" fmla="*/ 724349 h 2230658"/>
                <a:gd name="csX11379" fmla="*/ 392099 w 2109280"/>
                <a:gd name="csY11379" fmla="*/ 722671 h 2230658"/>
                <a:gd name="csX11380" fmla="*/ 390421 w 2109280"/>
                <a:gd name="csY11380" fmla="*/ 722671 h 2230658"/>
                <a:gd name="csX11381" fmla="*/ 390421 w 2109280"/>
                <a:gd name="csY11381" fmla="*/ 720433 h 2230658"/>
                <a:gd name="csX11382" fmla="*/ 392099 w 2109280"/>
                <a:gd name="csY11382" fmla="*/ 720433 h 2230658"/>
                <a:gd name="csX11383" fmla="*/ 392099 w 2109280"/>
                <a:gd name="csY11383" fmla="*/ 717077 h 2230658"/>
                <a:gd name="csX11384" fmla="*/ 394337 w 2109280"/>
                <a:gd name="csY11384" fmla="*/ 717077 h 2230658"/>
                <a:gd name="csX11385" fmla="*/ 394337 w 2109280"/>
                <a:gd name="csY11385" fmla="*/ 715399 h 2230658"/>
                <a:gd name="csX11386" fmla="*/ 392099 w 2109280"/>
                <a:gd name="csY11386" fmla="*/ 715399 h 2230658"/>
                <a:gd name="csX11387" fmla="*/ 392099 w 2109280"/>
                <a:gd name="csY11387" fmla="*/ 713721 h 2230658"/>
                <a:gd name="csX11388" fmla="*/ 394337 w 2109280"/>
                <a:gd name="csY11388" fmla="*/ 711484 h 2230658"/>
                <a:gd name="csX11389" fmla="*/ 394337 w 2109280"/>
                <a:gd name="csY11389" fmla="*/ 708128 h 2230658"/>
                <a:gd name="csX11390" fmla="*/ 396015 w 2109280"/>
                <a:gd name="csY11390" fmla="*/ 708128 h 2230658"/>
                <a:gd name="csX11391" fmla="*/ 396015 w 2109280"/>
                <a:gd name="csY11391" fmla="*/ 706450 h 2230658"/>
                <a:gd name="csX11392" fmla="*/ 397693 w 2109280"/>
                <a:gd name="csY11392" fmla="*/ 706450 h 2230658"/>
                <a:gd name="csX11393" fmla="*/ 397693 w 2109280"/>
                <a:gd name="csY11393" fmla="*/ 704772 h 2230658"/>
                <a:gd name="csX11394" fmla="*/ 397693 w 2109280"/>
                <a:gd name="csY11394" fmla="*/ 704772 h 2230658"/>
                <a:gd name="csX11395" fmla="*/ 397693 w 2109280"/>
                <a:gd name="csY11395" fmla="*/ 699178 h 2230658"/>
                <a:gd name="csX11396" fmla="*/ 399371 w 2109280"/>
                <a:gd name="csY11396" fmla="*/ 699178 h 2230658"/>
                <a:gd name="csX11397" fmla="*/ 403286 w 2109280"/>
                <a:gd name="csY11397" fmla="*/ 697500 h 2230658"/>
                <a:gd name="csX11398" fmla="*/ 403286 w 2109280"/>
                <a:gd name="csY11398" fmla="*/ 695822 h 2230658"/>
                <a:gd name="csX11399" fmla="*/ 401049 w 2109280"/>
                <a:gd name="csY11399" fmla="*/ 694144 h 2230658"/>
                <a:gd name="csX11400" fmla="*/ 404964 w 2109280"/>
                <a:gd name="csY11400" fmla="*/ 694144 h 2230658"/>
                <a:gd name="csX11401" fmla="*/ 404964 w 2109280"/>
                <a:gd name="csY11401" fmla="*/ 690229 h 2230658"/>
                <a:gd name="csX11402" fmla="*/ 404964 w 2109280"/>
                <a:gd name="csY11402" fmla="*/ 690229 h 2230658"/>
                <a:gd name="csX11403" fmla="*/ 404964 w 2109280"/>
                <a:gd name="csY11403" fmla="*/ 682957 h 2230658"/>
                <a:gd name="csX11404" fmla="*/ 404964 w 2109280"/>
                <a:gd name="csY11404" fmla="*/ 685195 h 2230658"/>
                <a:gd name="csX11405" fmla="*/ 404964 w 2109280"/>
                <a:gd name="csY11405" fmla="*/ 681279 h 2230658"/>
                <a:gd name="csX11406" fmla="*/ 406642 w 2109280"/>
                <a:gd name="csY11406" fmla="*/ 681279 h 2230658"/>
                <a:gd name="csX11407" fmla="*/ 406642 w 2109280"/>
                <a:gd name="csY11407" fmla="*/ 679601 h 2230658"/>
                <a:gd name="csX11408" fmla="*/ 409998 w 2109280"/>
                <a:gd name="csY11408" fmla="*/ 679601 h 2230658"/>
                <a:gd name="csX11409" fmla="*/ 409998 w 2109280"/>
                <a:gd name="csY11409" fmla="*/ 676245 h 2230658"/>
                <a:gd name="csX11410" fmla="*/ 409998 w 2109280"/>
                <a:gd name="csY11410" fmla="*/ 677923 h 2230658"/>
                <a:gd name="csX11411" fmla="*/ 409998 w 2109280"/>
                <a:gd name="csY11411" fmla="*/ 674008 h 2230658"/>
                <a:gd name="csX11412" fmla="*/ 409998 w 2109280"/>
                <a:gd name="csY11412" fmla="*/ 676245 h 2230658"/>
                <a:gd name="csX11413" fmla="*/ 409998 w 2109280"/>
                <a:gd name="csY11413" fmla="*/ 674008 h 2230658"/>
                <a:gd name="csX11414" fmla="*/ 411676 w 2109280"/>
                <a:gd name="csY11414" fmla="*/ 674008 h 2230658"/>
                <a:gd name="csX11415" fmla="*/ 411676 w 2109280"/>
                <a:gd name="csY11415" fmla="*/ 672330 h 2230658"/>
                <a:gd name="csX11416" fmla="*/ 409998 w 2109280"/>
                <a:gd name="csY11416" fmla="*/ 672330 h 2230658"/>
                <a:gd name="csX11417" fmla="*/ 409998 w 2109280"/>
                <a:gd name="csY11417" fmla="*/ 667296 h 2230658"/>
                <a:gd name="csX11418" fmla="*/ 401049 w 2109280"/>
                <a:gd name="csY11418" fmla="*/ 665618 h 2230658"/>
                <a:gd name="csX11419" fmla="*/ 401049 w 2109280"/>
                <a:gd name="csY11419" fmla="*/ 658346 h 2230658"/>
                <a:gd name="csX11420" fmla="*/ 399371 w 2109280"/>
                <a:gd name="csY11420" fmla="*/ 658346 h 2230658"/>
                <a:gd name="csX11421" fmla="*/ 399371 w 2109280"/>
                <a:gd name="csY11421" fmla="*/ 656668 h 2230658"/>
                <a:gd name="csX11422" fmla="*/ 397693 w 2109280"/>
                <a:gd name="csY11422" fmla="*/ 656668 h 2230658"/>
                <a:gd name="csX11423" fmla="*/ 397693 w 2109280"/>
                <a:gd name="csY11423" fmla="*/ 654431 h 2230658"/>
                <a:gd name="csX11424" fmla="*/ 399371 w 2109280"/>
                <a:gd name="csY11424" fmla="*/ 654431 h 2230658"/>
                <a:gd name="csX11425" fmla="*/ 399371 w 2109280"/>
                <a:gd name="csY11425" fmla="*/ 652753 h 2230658"/>
                <a:gd name="csX11426" fmla="*/ 397693 w 2109280"/>
                <a:gd name="csY11426" fmla="*/ 652753 h 2230658"/>
                <a:gd name="csX11427" fmla="*/ 397693 w 2109280"/>
                <a:gd name="csY11427" fmla="*/ 647719 h 2230658"/>
                <a:gd name="csX11428" fmla="*/ 394337 w 2109280"/>
                <a:gd name="csY11428" fmla="*/ 647719 h 2230658"/>
                <a:gd name="csX11429" fmla="*/ 396015 w 2109280"/>
                <a:gd name="csY11429" fmla="*/ 645482 h 2230658"/>
                <a:gd name="csX11430" fmla="*/ 394337 w 2109280"/>
                <a:gd name="csY11430" fmla="*/ 645482 h 2230658"/>
                <a:gd name="csX11431" fmla="*/ 394337 w 2109280"/>
                <a:gd name="csY11431" fmla="*/ 643803 h 2230658"/>
                <a:gd name="csX11432" fmla="*/ 396015 w 2109280"/>
                <a:gd name="csY11432" fmla="*/ 643803 h 2230658"/>
                <a:gd name="csX11433" fmla="*/ 396015 w 2109280"/>
                <a:gd name="csY11433" fmla="*/ 640447 h 2230658"/>
                <a:gd name="csX11434" fmla="*/ 394337 w 2109280"/>
                <a:gd name="csY11434" fmla="*/ 638769 h 2230658"/>
                <a:gd name="csX11435" fmla="*/ 394337 w 2109280"/>
                <a:gd name="csY11435" fmla="*/ 631498 h 2230658"/>
                <a:gd name="csX11436" fmla="*/ 392099 w 2109280"/>
                <a:gd name="csY11436" fmla="*/ 631498 h 2230658"/>
                <a:gd name="csX11437" fmla="*/ 392099 w 2109280"/>
                <a:gd name="csY11437" fmla="*/ 629820 h 2230658"/>
                <a:gd name="csX11438" fmla="*/ 388743 w 2109280"/>
                <a:gd name="csY11438" fmla="*/ 629820 h 2230658"/>
                <a:gd name="csX11439" fmla="*/ 388743 w 2109280"/>
                <a:gd name="csY11439" fmla="*/ 628142 h 2230658"/>
                <a:gd name="csX11440" fmla="*/ 390421 w 2109280"/>
                <a:gd name="csY11440" fmla="*/ 628142 h 2230658"/>
                <a:gd name="csX11441" fmla="*/ 390421 w 2109280"/>
                <a:gd name="csY11441" fmla="*/ 625905 h 2230658"/>
                <a:gd name="csX11442" fmla="*/ 390421 w 2109280"/>
                <a:gd name="csY11442" fmla="*/ 625905 h 2230658"/>
                <a:gd name="csX11443" fmla="*/ 390421 w 2109280"/>
                <a:gd name="csY11443" fmla="*/ 624226 h 2230658"/>
                <a:gd name="csX11444" fmla="*/ 388743 w 2109280"/>
                <a:gd name="csY11444" fmla="*/ 624226 h 2230658"/>
                <a:gd name="csX11445" fmla="*/ 388743 w 2109280"/>
                <a:gd name="csY11445" fmla="*/ 625905 h 2230658"/>
                <a:gd name="csX11446" fmla="*/ 387065 w 2109280"/>
                <a:gd name="csY11446" fmla="*/ 624226 h 2230658"/>
                <a:gd name="csX11447" fmla="*/ 387065 w 2109280"/>
                <a:gd name="csY11447" fmla="*/ 622548 h 2230658"/>
                <a:gd name="csX11448" fmla="*/ 394337 w 2109280"/>
                <a:gd name="csY11448" fmla="*/ 620870 h 2230658"/>
                <a:gd name="csX11449" fmla="*/ 399371 w 2109280"/>
                <a:gd name="csY11449" fmla="*/ 620870 h 2230658"/>
                <a:gd name="csX11450" fmla="*/ 399371 w 2109280"/>
                <a:gd name="csY11450" fmla="*/ 619192 h 2230658"/>
                <a:gd name="csX11451" fmla="*/ 409998 w 2109280"/>
                <a:gd name="csY11451" fmla="*/ 619192 h 2230658"/>
                <a:gd name="csX11452" fmla="*/ 411676 w 2109280"/>
                <a:gd name="csY11452" fmla="*/ 616955 h 2230658"/>
                <a:gd name="csX11453" fmla="*/ 417270 w 2109280"/>
                <a:gd name="csY11453" fmla="*/ 616955 h 2230658"/>
                <a:gd name="csX11454" fmla="*/ 418948 w 2109280"/>
                <a:gd name="csY11454" fmla="*/ 615277 h 2230658"/>
                <a:gd name="csX11455" fmla="*/ 422863 w 2109280"/>
                <a:gd name="csY11455" fmla="*/ 615277 h 2230658"/>
                <a:gd name="csX11456" fmla="*/ 424541 w 2109280"/>
                <a:gd name="csY11456" fmla="*/ 613599 h 2230658"/>
                <a:gd name="csX11457" fmla="*/ 424541 w 2109280"/>
                <a:gd name="csY11457" fmla="*/ 615277 h 2230658"/>
                <a:gd name="csX11458" fmla="*/ 426219 w 2109280"/>
                <a:gd name="csY11458" fmla="*/ 615277 h 2230658"/>
                <a:gd name="csX11459" fmla="*/ 426219 w 2109280"/>
                <a:gd name="csY11459" fmla="*/ 613599 h 2230658"/>
                <a:gd name="csX11460" fmla="*/ 427897 w 2109280"/>
                <a:gd name="csY11460" fmla="*/ 615277 h 2230658"/>
                <a:gd name="csX11461" fmla="*/ 427897 w 2109280"/>
                <a:gd name="csY11461" fmla="*/ 613599 h 2230658"/>
                <a:gd name="csX11462" fmla="*/ 442440 w 2109280"/>
                <a:gd name="csY11462" fmla="*/ 613599 h 2230658"/>
                <a:gd name="csX11463" fmla="*/ 442440 w 2109280"/>
                <a:gd name="csY11463" fmla="*/ 611921 h 2230658"/>
                <a:gd name="csX11464" fmla="*/ 444118 w 2109280"/>
                <a:gd name="csY11464" fmla="*/ 611921 h 2230658"/>
                <a:gd name="csX11465" fmla="*/ 444118 w 2109280"/>
                <a:gd name="csY11465" fmla="*/ 613599 h 2230658"/>
                <a:gd name="csX11466" fmla="*/ 445796 w 2109280"/>
                <a:gd name="csY11466" fmla="*/ 611921 h 2230658"/>
                <a:gd name="csX11467" fmla="*/ 447474 w 2109280"/>
                <a:gd name="csY11467" fmla="*/ 611921 h 2230658"/>
                <a:gd name="csX11468" fmla="*/ 447474 w 2109280"/>
                <a:gd name="csY11468" fmla="*/ 610243 h 2230658"/>
                <a:gd name="csX11469" fmla="*/ 453068 w 2109280"/>
                <a:gd name="csY11469" fmla="*/ 610243 h 2230658"/>
                <a:gd name="csX11470" fmla="*/ 453068 w 2109280"/>
                <a:gd name="csY11470" fmla="*/ 608565 h 2230658"/>
                <a:gd name="csX11471" fmla="*/ 456424 w 2109280"/>
                <a:gd name="csY11471" fmla="*/ 608565 h 2230658"/>
                <a:gd name="csX11472" fmla="*/ 456424 w 2109280"/>
                <a:gd name="csY11472" fmla="*/ 606328 h 2230658"/>
                <a:gd name="csX11473" fmla="*/ 458102 w 2109280"/>
                <a:gd name="csY11473" fmla="*/ 606328 h 2230658"/>
                <a:gd name="csX11474" fmla="*/ 458102 w 2109280"/>
                <a:gd name="csY11474" fmla="*/ 604649 h 2230658"/>
                <a:gd name="csX11475" fmla="*/ 468729 w 2109280"/>
                <a:gd name="csY11475" fmla="*/ 604649 h 2230658"/>
                <a:gd name="csX11476" fmla="*/ 468729 w 2109280"/>
                <a:gd name="csY11476" fmla="*/ 606328 h 2230658"/>
                <a:gd name="csX11477" fmla="*/ 470966 w 2109280"/>
                <a:gd name="csY11477" fmla="*/ 604649 h 2230658"/>
                <a:gd name="csX11478" fmla="*/ 470966 w 2109280"/>
                <a:gd name="csY11478" fmla="*/ 606328 h 2230658"/>
                <a:gd name="csX11479" fmla="*/ 472645 w 2109280"/>
                <a:gd name="csY11479" fmla="*/ 606328 h 2230658"/>
                <a:gd name="csX11480" fmla="*/ 472645 w 2109280"/>
                <a:gd name="csY11480" fmla="*/ 608565 h 2230658"/>
                <a:gd name="csX11481" fmla="*/ 476001 w 2109280"/>
                <a:gd name="csY11481" fmla="*/ 608565 h 2230658"/>
                <a:gd name="csX11482" fmla="*/ 476001 w 2109280"/>
                <a:gd name="csY11482" fmla="*/ 611921 h 2230658"/>
                <a:gd name="csX11483" fmla="*/ 477679 w 2109280"/>
                <a:gd name="csY11483" fmla="*/ 613599 h 2230658"/>
                <a:gd name="csX11484" fmla="*/ 477679 w 2109280"/>
                <a:gd name="csY11484" fmla="*/ 615277 h 2230658"/>
                <a:gd name="csX11485" fmla="*/ 479916 w 2109280"/>
                <a:gd name="csY11485" fmla="*/ 615277 h 2230658"/>
                <a:gd name="csX11486" fmla="*/ 481594 w 2109280"/>
                <a:gd name="csY11486" fmla="*/ 619192 h 2230658"/>
                <a:gd name="csX11487" fmla="*/ 483272 w 2109280"/>
                <a:gd name="csY11487" fmla="*/ 619192 h 2230658"/>
                <a:gd name="csX11488" fmla="*/ 484950 w 2109280"/>
                <a:gd name="csY11488" fmla="*/ 620870 h 2230658"/>
                <a:gd name="csX11489" fmla="*/ 486628 w 2109280"/>
                <a:gd name="csY11489" fmla="*/ 620870 h 2230658"/>
                <a:gd name="csX11490" fmla="*/ 484950 w 2109280"/>
                <a:gd name="csY11490" fmla="*/ 620870 h 2230658"/>
                <a:gd name="csX11491" fmla="*/ 486628 w 2109280"/>
                <a:gd name="csY11491" fmla="*/ 620870 h 2230658"/>
                <a:gd name="csX11492" fmla="*/ 486628 w 2109280"/>
                <a:gd name="csY11492" fmla="*/ 622548 h 2230658"/>
                <a:gd name="csX11493" fmla="*/ 486628 w 2109280"/>
                <a:gd name="csY11493" fmla="*/ 620870 h 2230658"/>
                <a:gd name="csX11494" fmla="*/ 486628 w 2109280"/>
                <a:gd name="csY11494" fmla="*/ 622548 h 2230658"/>
                <a:gd name="csX11495" fmla="*/ 488865 w 2109280"/>
                <a:gd name="csY11495" fmla="*/ 622548 h 2230658"/>
                <a:gd name="csX11496" fmla="*/ 490543 w 2109280"/>
                <a:gd name="csY11496" fmla="*/ 624226 h 2230658"/>
                <a:gd name="csX11497" fmla="*/ 490543 w 2109280"/>
                <a:gd name="csY11497" fmla="*/ 625905 h 2230658"/>
                <a:gd name="csX11498" fmla="*/ 493899 w 2109280"/>
                <a:gd name="csY11498" fmla="*/ 625905 h 2230658"/>
                <a:gd name="csX11499" fmla="*/ 495578 w 2109280"/>
                <a:gd name="csY11499" fmla="*/ 628142 h 2230658"/>
                <a:gd name="csX11500" fmla="*/ 501171 w 2109280"/>
                <a:gd name="csY11500" fmla="*/ 629820 h 2230658"/>
                <a:gd name="csX11501" fmla="*/ 501171 w 2109280"/>
                <a:gd name="csY11501" fmla="*/ 631498 h 2230658"/>
                <a:gd name="csX11502" fmla="*/ 506205 w 2109280"/>
                <a:gd name="csY11502" fmla="*/ 631498 h 2230658"/>
                <a:gd name="csX11503" fmla="*/ 506205 w 2109280"/>
                <a:gd name="csY11503" fmla="*/ 633176 h 2230658"/>
                <a:gd name="csX11504" fmla="*/ 510120 w 2109280"/>
                <a:gd name="csY11504" fmla="*/ 633176 h 2230658"/>
                <a:gd name="csX11505" fmla="*/ 510120 w 2109280"/>
                <a:gd name="csY11505" fmla="*/ 638769 h 2230658"/>
                <a:gd name="csX11506" fmla="*/ 508442 w 2109280"/>
                <a:gd name="csY11506" fmla="*/ 638769 h 2230658"/>
                <a:gd name="csX11507" fmla="*/ 508442 w 2109280"/>
                <a:gd name="csY11507" fmla="*/ 640447 h 2230658"/>
                <a:gd name="csX11508" fmla="*/ 510120 w 2109280"/>
                <a:gd name="csY11508" fmla="*/ 642125 h 2230658"/>
                <a:gd name="csX11509" fmla="*/ 511799 w 2109280"/>
                <a:gd name="csY11509" fmla="*/ 640447 h 2230658"/>
                <a:gd name="csX11510" fmla="*/ 511799 w 2109280"/>
                <a:gd name="csY11510" fmla="*/ 638769 h 2230658"/>
                <a:gd name="csX11511" fmla="*/ 513476 w 2109280"/>
                <a:gd name="csY11511" fmla="*/ 638769 h 2230658"/>
                <a:gd name="csX11512" fmla="*/ 513476 w 2109280"/>
                <a:gd name="csY11512" fmla="*/ 633176 h 2230658"/>
                <a:gd name="csX11513" fmla="*/ 515155 w 2109280"/>
                <a:gd name="csY11513" fmla="*/ 634854 h 2230658"/>
                <a:gd name="csX11514" fmla="*/ 517392 w 2109280"/>
                <a:gd name="csY11514" fmla="*/ 634854 h 2230658"/>
                <a:gd name="csX11515" fmla="*/ 517392 w 2109280"/>
                <a:gd name="csY11515" fmla="*/ 633176 h 2230658"/>
                <a:gd name="csX11516" fmla="*/ 519070 w 2109280"/>
                <a:gd name="csY11516" fmla="*/ 634854 h 2230658"/>
                <a:gd name="csX11517" fmla="*/ 522426 w 2109280"/>
                <a:gd name="csY11517" fmla="*/ 634854 h 2230658"/>
                <a:gd name="csX11518" fmla="*/ 522426 w 2109280"/>
                <a:gd name="csY11518" fmla="*/ 638769 h 2230658"/>
                <a:gd name="csX11519" fmla="*/ 522426 w 2109280"/>
                <a:gd name="csY11519" fmla="*/ 638769 h 2230658"/>
                <a:gd name="csX11520" fmla="*/ 522426 w 2109280"/>
                <a:gd name="csY11520" fmla="*/ 640447 h 2230658"/>
                <a:gd name="csX11521" fmla="*/ 524104 w 2109280"/>
                <a:gd name="csY11521" fmla="*/ 640447 h 2230658"/>
                <a:gd name="csX11522" fmla="*/ 524104 w 2109280"/>
                <a:gd name="csY11522" fmla="*/ 647719 h 2230658"/>
                <a:gd name="csX11523" fmla="*/ 522426 w 2109280"/>
                <a:gd name="csY11523" fmla="*/ 647719 h 2230658"/>
                <a:gd name="csX11524" fmla="*/ 522426 w 2109280"/>
                <a:gd name="csY11524" fmla="*/ 654431 h 2230658"/>
                <a:gd name="csX11525" fmla="*/ 525782 w 2109280"/>
                <a:gd name="csY11525" fmla="*/ 654431 h 2230658"/>
                <a:gd name="csX11526" fmla="*/ 525782 w 2109280"/>
                <a:gd name="csY11526" fmla="*/ 651075 h 2230658"/>
                <a:gd name="csX11527" fmla="*/ 528019 w 2109280"/>
                <a:gd name="csY11527" fmla="*/ 651075 h 2230658"/>
                <a:gd name="csX11528" fmla="*/ 528019 w 2109280"/>
                <a:gd name="csY11528" fmla="*/ 649397 h 2230658"/>
                <a:gd name="csX11529" fmla="*/ 529697 w 2109280"/>
                <a:gd name="csY11529" fmla="*/ 649397 h 2230658"/>
                <a:gd name="csX11530" fmla="*/ 529697 w 2109280"/>
                <a:gd name="csY11530" fmla="*/ 642125 h 2230658"/>
                <a:gd name="csX11531" fmla="*/ 531376 w 2109280"/>
                <a:gd name="csY11531" fmla="*/ 634854 h 2230658"/>
                <a:gd name="csX11532" fmla="*/ 533053 w 2109280"/>
                <a:gd name="csY11532" fmla="*/ 634854 h 2230658"/>
                <a:gd name="csX11533" fmla="*/ 534732 w 2109280"/>
                <a:gd name="csY11533" fmla="*/ 633176 h 2230658"/>
                <a:gd name="csX11534" fmla="*/ 540325 w 2109280"/>
                <a:gd name="csY11534" fmla="*/ 633176 h 2230658"/>
                <a:gd name="csX11535" fmla="*/ 540325 w 2109280"/>
                <a:gd name="csY11535" fmla="*/ 631498 h 2230658"/>
                <a:gd name="csX11536" fmla="*/ 543681 w 2109280"/>
                <a:gd name="csY11536" fmla="*/ 631498 h 2230658"/>
                <a:gd name="csX11537" fmla="*/ 543681 w 2109280"/>
                <a:gd name="csY11537" fmla="*/ 629820 h 2230658"/>
                <a:gd name="csX11538" fmla="*/ 549274 w 2109280"/>
                <a:gd name="csY11538" fmla="*/ 629820 h 2230658"/>
                <a:gd name="csX11539" fmla="*/ 558224 w 2109280"/>
                <a:gd name="csY11539" fmla="*/ 631498 h 2230658"/>
                <a:gd name="csX11540" fmla="*/ 559902 w 2109280"/>
                <a:gd name="csY11540" fmla="*/ 633176 h 2230658"/>
                <a:gd name="csX11541" fmla="*/ 563258 w 2109280"/>
                <a:gd name="csY11541" fmla="*/ 633176 h 2230658"/>
                <a:gd name="csX11542" fmla="*/ 563258 w 2109280"/>
                <a:gd name="csY11542" fmla="*/ 634854 h 2230658"/>
                <a:gd name="csX11543" fmla="*/ 565495 w 2109280"/>
                <a:gd name="csY11543" fmla="*/ 637091 h 2230658"/>
                <a:gd name="csX11544" fmla="*/ 567173 w 2109280"/>
                <a:gd name="csY11544" fmla="*/ 637091 h 2230658"/>
                <a:gd name="csX11545" fmla="*/ 572207 w 2109280"/>
                <a:gd name="csY11545" fmla="*/ 642125 h 2230658"/>
                <a:gd name="csX11546" fmla="*/ 572207 w 2109280"/>
                <a:gd name="csY11546" fmla="*/ 643803 h 2230658"/>
                <a:gd name="csX11547" fmla="*/ 574445 w 2109280"/>
                <a:gd name="csY11547" fmla="*/ 643803 h 2230658"/>
                <a:gd name="csX11548" fmla="*/ 577801 w 2109280"/>
                <a:gd name="csY11548" fmla="*/ 651075 h 2230658"/>
                <a:gd name="csX11549" fmla="*/ 579479 w 2109280"/>
                <a:gd name="csY11549" fmla="*/ 651075 h 2230658"/>
                <a:gd name="csX11550" fmla="*/ 579479 w 2109280"/>
                <a:gd name="csY11550" fmla="*/ 652753 h 2230658"/>
                <a:gd name="csX11551" fmla="*/ 581157 w 2109280"/>
                <a:gd name="csY11551" fmla="*/ 652753 h 2230658"/>
                <a:gd name="csX11552" fmla="*/ 581157 w 2109280"/>
                <a:gd name="csY11552" fmla="*/ 654431 h 2230658"/>
                <a:gd name="csX11553" fmla="*/ 582835 w 2109280"/>
                <a:gd name="csY11553" fmla="*/ 654431 h 2230658"/>
                <a:gd name="csX11554" fmla="*/ 582835 w 2109280"/>
                <a:gd name="csY11554" fmla="*/ 656668 h 2230658"/>
                <a:gd name="csX11555" fmla="*/ 588428 w 2109280"/>
                <a:gd name="csY11555" fmla="*/ 661702 h 2230658"/>
                <a:gd name="csX11556" fmla="*/ 588428 w 2109280"/>
                <a:gd name="csY11556" fmla="*/ 663380 h 2230658"/>
                <a:gd name="csX11557" fmla="*/ 590107 w 2109280"/>
                <a:gd name="csY11557" fmla="*/ 663380 h 2230658"/>
                <a:gd name="csX11558" fmla="*/ 588428 w 2109280"/>
                <a:gd name="csY11558" fmla="*/ 665618 h 2230658"/>
                <a:gd name="csX11559" fmla="*/ 590107 w 2109280"/>
                <a:gd name="csY11559" fmla="*/ 665618 h 2230658"/>
                <a:gd name="csX11560" fmla="*/ 590107 w 2109280"/>
                <a:gd name="csY11560" fmla="*/ 667296 h 2230658"/>
                <a:gd name="csX11561" fmla="*/ 594022 w 2109280"/>
                <a:gd name="csY11561" fmla="*/ 668974 h 2230658"/>
                <a:gd name="csX11562" fmla="*/ 594022 w 2109280"/>
                <a:gd name="csY11562" fmla="*/ 670652 h 2230658"/>
                <a:gd name="csX11563" fmla="*/ 595700 w 2109280"/>
                <a:gd name="csY11563" fmla="*/ 670652 h 2230658"/>
                <a:gd name="csX11564" fmla="*/ 595700 w 2109280"/>
                <a:gd name="csY11564" fmla="*/ 674008 h 2230658"/>
                <a:gd name="csX11565" fmla="*/ 597378 w 2109280"/>
                <a:gd name="csY11565" fmla="*/ 674008 h 2230658"/>
                <a:gd name="csX11566" fmla="*/ 597378 w 2109280"/>
                <a:gd name="csY11566" fmla="*/ 676245 h 2230658"/>
                <a:gd name="csX11567" fmla="*/ 599056 w 2109280"/>
                <a:gd name="csY11567" fmla="*/ 676245 h 2230658"/>
                <a:gd name="csX11568" fmla="*/ 599056 w 2109280"/>
                <a:gd name="csY11568" fmla="*/ 677923 h 2230658"/>
                <a:gd name="csX11569" fmla="*/ 600734 w 2109280"/>
                <a:gd name="csY11569" fmla="*/ 677923 h 2230658"/>
                <a:gd name="csX11570" fmla="*/ 600734 w 2109280"/>
                <a:gd name="csY11570" fmla="*/ 679601 h 2230658"/>
                <a:gd name="csX11571" fmla="*/ 602971 w 2109280"/>
                <a:gd name="csY11571" fmla="*/ 679601 h 2230658"/>
                <a:gd name="csX11572" fmla="*/ 602971 w 2109280"/>
                <a:gd name="csY11572" fmla="*/ 681279 h 2230658"/>
                <a:gd name="csX11573" fmla="*/ 606327 w 2109280"/>
                <a:gd name="csY11573" fmla="*/ 681279 h 2230658"/>
                <a:gd name="csX11574" fmla="*/ 606327 w 2109280"/>
                <a:gd name="csY11574" fmla="*/ 685195 h 2230658"/>
                <a:gd name="csX11575" fmla="*/ 613599 w 2109280"/>
                <a:gd name="csY11575" fmla="*/ 694144 h 2230658"/>
                <a:gd name="csX11576" fmla="*/ 613599 w 2109280"/>
                <a:gd name="csY11576" fmla="*/ 699178 h 2230658"/>
                <a:gd name="csX11577" fmla="*/ 611361 w 2109280"/>
                <a:gd name="csY11577" fmla="*/ 699178 h 2230658"/>
                <a:gd name="csX11578" fmla="*/ 611361 w 2109280"/>
                <a:gd name="csY11578" fmla="*/ 700856 h 2230658"/>
                <a:gd name="csX11579" fmla="*/ 609683 w 2109280"/>
                <a:gd name="csY11579" fmla="*/ 700856 h 2230658"/>
                <a:gd name="csX11580" fmla="*/ 609683 w 2109280"/>
                <a:gd name="csY11580" fmla="*/ 702534 h 2230658"/>
                <a:gd name="csX11581" fmla="*/ 608005 w 2109280"/>
                <a:gd name="csY11581" fmla="*/ 702534 h 2230658"/>
                <a:gd name="csX11582" fmla="*/ 608005 w 2109280"/>
                <a:gd name="csY11582" fmla="*/ 704772 h 2230658"/>
                <a:gd name="csX11583" fmla="*/ 606327 w 2109280"/>
                <a:gd name="csY11583" fmla="*/ 704772 h 2230658"/>
                <a:gd name="csX11584" fmla="*/ 606327 w 2109280"/>
                <a:gd name="csY11584" fmla="*/ 706450 h 2230658"/>
                <a:gd name="csX11585" fmla="*/ 604649 w 2109280"/>
                <a:gd name="csY11585" fmla="*/ 706450 h 2230658"/>
                <a:gd name="csX11586" fmla="*/ 602971 w 2109280"/>
                <a:gd name="csY11586" fmla="*/ 708128 h 2230658"/>
                <a:gd name="csX11587" fmla="*/ 602971 w 2109280"/>
                <a:gd name="csY11587" fmla="*/ 709806 h 2230658"/>
                <a:gd name="csX11588" fmla="*/ 599056 w 2109280"/>
                <a:gd name="csY11588" fmla="*/ 709806 h 2230658"/>
                <a:gd name="csX11589" fmla="*/ 599056 w 2109280"/>
                <a:gd name="csY11589" fmla="*/ 711484 h 2230658"/>
                <a:gd name="csX11590" fmla="*/ 595700 w 2109280"/>
                <a:gd name="csY11590" fmla="*/ 711484 h 2230658"/>
                <a:gd name="csX11591" fmla="*/ 594022 w 2109280"/>
                <a:gd name="csY11591" fmla="*/ 713721 h 2230658"/>
                <a:gd name="csX11592" fmla="*/ 591784 w 2109280"/>
                <a:gd name="csY11592" fmla="*/ 713721 h 2230658"/>
                <a:gd name="csX11593" fmla="*/ 590107 w 2109280"/>
                <a:gd name="csY11593" fmla="*/ 715399 h 2230658"/>
                <a:gd name="csX11594" fmla="*/ 588428 w 2109280"/>
                <a:gd name="csY11594" fmla="*/ 715399 h 2230658"/>
                <a:gd name="csX11595" fmla="*/ 588428 w 2109280"/>
                <a:gd name="csY11595" fmla="*/ 717077 h 2230658"/>
                <a:gd name="csX11596" fmla="*/ 582835 w 2109280"/>
                <a:gd name="csY11596" fmla="*/ 718755 h 2230658"/>
                <a:gd name="csX11597" fmla="*/ 582835 w 2109280"/>
                <a:gd name="csY11597" fmla="*/ 720433 h 2230658"/>
                <a:gd name="csX11598" fmla="*/ 579479 w 2109280"/>
                <a:gd name="csY11598" fmla="*/ 720433 h 2230658"/>
                <a:gd name="csX11599" fmla="*/ 579479 w 2109280"/>
                <a:gd name="csY11599" fmla="*/ 722671 h 2230658"/>
                <a:gd name="csX11600" fmla="*/ 577801 w 2109280"/>
                <a:gd name="csY11600" fmla="*/ 722671 h 2230658"/>
                <a:gd name="csX11601" fmla="*/ 574445 w 2109280"/>
                <a:gd name="csY11601" fmla="*/ 727705 h 2230658"/>
                <a:gd name="csX11602" fmla="*/ 572207 w 2109280"/>
                <a:gd name="csY11602" fmla="*/ 727705 h 2230658"/>
                <a:gd name="csX11603" fmla="*/ 570530 w 2109280"/>
                <a:gd name="csY11603" fmla="*/ 729383 h 2230658"/>
                <a:gd name="csX11604" fmla="*/ 567173 w 2109280"/>
                <a:gd name="csY11604" fmla="*/ 729383 h 2230658"/>
                <a:gd name="csX11605" fmla="*/ 567173 w 2109280"/>
                <a:gd name="csY11605" fmla="*/ 733298 h 2230658"/>
                <a:gd name="csX11606" fmla="*/ 561580 w 2109280"/>
                <a:gd name="csY11606" fmla="*/ 733298 h 2230658"/>
                <a:gd name="csX11607" fmla="*/ 561580 w 2109280"/>
                <a:gd name="csY11607" fmla="*/ 734976 h 2230658"/>
                <a:gd name="csX11608" fmla="*/ 559902 w 2109280"/>
                <a:gd name="csY11608" fmla="*/ 734976 h 2230658"/>
                <a:gd name="csX11609" fmla="*/ 559902 w 2109280"/>
                <a:gd name="csY11609" fmla="*/ 736654 h 2230658"/>
                <a:gd name="csX11610" fmla="*/ 556546 w 2109280"/>
                <a:gd name="csY11610" fmla="*/ 740010 h 2230658"/>
                <a:gd name="csX11611" fmla="*/ 554309 w 2109280"/>
                <a:gd name="csY11611" fmla="*/ 740010 h 2230658"/>
                <a:gd name="csX11612" fmla="*/ 554309 w 2109280"/>
                <a:gd name="csY11612" fmla="*/ 742248 h 2230658"/>
                <a:gd name="csX11613" fmla="*/ 549274 w 2109280"/>
                <a:gd name="csY11613" fmla="*/ 745604 h 2230658"/>
                <a:gd name="csX11614" fmla="*/ 549274 w 2109280"/>
                <a:gd name="csY11614" fmla="*/ 747282 h 2230658"/>
                <a:gd name="csX11615" fmla="*/ 542003 w 2109280"/>
                <a:gd name="csY11615" fmla="*/ 751197 h 2230658"/>
                <a:gd name="csX11616" fmla="*/ 540325 w 2109280"/>
                <a:gd name="csY11616" fmla="*/ 751197 h 2230658"/>
                <a:gd name="csX11617" fmla="*/ 540325 w 2109280"/>
                <a:gd name="csY11617" fmla="*/ 752875 h 2230658"/>
                <a:gd name="csX11618" fmla="*/ 538647 w 2109280"/>
                <a:gd name="csY11618" fmla="*/ 752875 h 2230658"/>
                <a:gd name="csX11619" fmla="*/ 538647 w 2109280"/>
                <a:gd name="csY11619" fmla="*/ 756231 h 2230658"/>
                <a:gd name="csX11620" fmla="*/ 536969 w 2109280"/>
                <a:gd name="csY11620" fmla="*/ 756231 h 2230658"/>
                <a:gd name="csX11621" fmla="*/ 536969 w 2109280"/>
                <a:gd name="csY11621" fmla="*/ 757909 h 2230658"/>
                <a:gd name="csX11622" fmla="*/ 531376 w 2109280"/>
                <a:gd name="csY11622" fmla="*/ 757909 h 2230658"/>
                <a:gd name="csX11623" fmla="*/ 531376 w 2109280"/>
                <a:gd name="csY11623" fmla="*/ 759587 h 2230658"/>
                <a:gd name="csX11624" fmla="*/ 525782 w 2109280"/>
                <a:gd name="csY11624" fmla="*/ 763503 h 2230658"/>
                <a:gd name="csX11625" fmla="*/ 525782 w 2109280"/>
                <a:gd name="csY11625" fmla="*/ 765181 h 2230658"/>
                <a:gd name="csX11626" fmla="*/ 522426 w 2109280"/>
                <a:gd name="csY11626" fmla="*/ 765181 h 2230658"/>
                <a:gd name="csX11627" fmla="*/ 522426 w 2109280"/>
                <a:gd name="csY11627" fmla="*/ 766859 h 2230658"/>
                <a:gd name="csX11628" fmla="*/ 522426 w 2109280"/>
                <a:gd name="csY11628" fmla="*/ 765181 h 2230658"/>
                <a:gd name="csX11629" fmla="*/ 522426 w 2109280"/>
                <a:gd name="csY11629" fmla="*/ 770774 h 2230658"/>
                <a:gd name="csX11630" fmla="*/ 520748 w 2109280"/>
                <a:gd name="csY11630" fmla="*/ 772452 h 2230658"/>
                <a:gd name="csX11631" fmla="*/ 522426 w 2109280"/>
                <a:gd name="csY11631" fmla="*/ 774130 h 2230658"/>
                <a:gd name="csX11632" fmla="*/ 520748 w 2109280"/>
                <a:gd name="csY11632" fmla="*/ 775808 h 2230658"/>
                <a:gd name="csX11633" fmla="*/ 519070 w 2109280"/>
                <a:gd name="csY11633" fmla="*/ 775808 h 2230658"/>
                <a:gd name="csX11634" fmla="*/ 519070 w 2109280"/>
                <a:gd name="csY11634" fmla="*/ 783080 h 2230658"/>
                <a:gd name="csX11635" fmla="*/ 517392 w 2109280"/>
                <a:gd name="csY11635" fmla="*/ 784758 h 2230658"/>
                <a:gd name="csX11636" fmla="*/ 517392 w 2109280"/>
                <a:gd name="csY11636" fmla="*/ 788114 h 2230658"/>
                <a:gd name="csX11637" fmla="*/ 517392 w 2109280"/>
                <a:gd name="csY11637" fmla="*/ 788114 h 2230658"/>
                <a:gd name="csX11638" fmla="*/ 517392 w 2109280"/>
                <a:gd name="csY11638" fmla="*/ 792029 h 2230658"/>
                <a:gd name="csX11639" fmla="*/ 513476 w 2109280"/>
                <a:gd name="csY11639" fmla="*/ 792029 h 2230658"/>
                <a:gd name="csX11640" fmla="*/ 510120 w 2109280"/>
                <a:gd name="csY11640" fmla="*/ 795385 h 2230658"/>
                <a:gd name="csX11641" fmla="*/ 508442 w 2109280"/>
                <a:gd name="csY11641" fmla="*/ 795385 h 2230658"/>
                <a:gd name="csX11642" fmla="*/ 508442 w 2109280"/>
                <a:gd name="csY11642" fmla="*/ 799301 h 2230658"/>
                <a:gd name="csX11643" fmla="*/ 497256 w 2109280"/>
                <a:gd name="csY11643" fmla="*/ 799301 h 2230658"/>
                <a:gd name="csX11644" fmla="*/ 497256 w 2109280"/>
                <a:gd name="csY11644" fmla="*/ 804335 h 2230658"/>
                <a:gd name="csX11645" fmla="*/ 499493 w 2109280"/>
                <a:gd name="csY11645" fmla="*/ 804335 h 2230658"/>
                <a:gd name="csX11646" fmla="*/ 499493 w 2109280"/>
                <a:gd name="csY11646" fmla="*/ 806013 h 2230658"/>
                <a:gd name="csX11647" fmla="*/ 497256 w 2109280"/>
                <a:gd name="csY11647" fmla="*/ 806013 h 2230658"/>
                <a:gd name="csX11648" fmla="*/ 497256 w 2109280"/>
                <a:gd name="csY11648" fmla="*/ 809928 h 2230658"/>
                <a:gd name="csX11649" fmla="*/ 495578 w 2109280"/>
                <a:gd name="csY11649" fmla="*/ 811606 h 2230658"/>
                <a:gd name="csX11650" fmla="*/ 495578 w 2109280"/>
                <a:gd name="csY11650" fmla="*/ 814962 h 2230658"/>
                <a:gd name="csX11651" fmla="*/ 493899 w 2109280"/>
                <a:gd name="csY11651" fmla="*/ 814962 h 2230658"/>
                <a:gd name="csX11652" fmla="*/ 492222 w 2109280"/>
                <a:gd name="csY11652" fmla="*/ 818878 h 2230658"/>
                <a:gd name="csX11653" fmla="*/ 490543 w 2109280"/>
                <a:gd name="csY11653" fmla="*/ 818878 h 2230658"/>
                <a:gd name="csX11654" fmla="*/ 490543 w 2109280"/>
                <a:gd name="csY11654" fmla="*/ 823912 h 2230658"/>
                <a:gd name="csX11655" fmla="*/ 492222 w 2109280"/>
                <a:gd name="csY11655" fmla="*/ 823912 h 2230658"/>
                <a:gd name="csX11656" fmla="*/ 492222 w 2109280"/>
                <a:gd name="csY11656" fmla="*/ 827827 h 2230658"/>
                <a:gd name="csX11657" fmla="*/ 490543 w 2109280"/>
                <a:gd name="csY11657" fmla="*/ 829505 h 2230658"/>
                <a:gd name="csX11658" fmla="*/ 490543 w 2109280"/>
                <a:gd name="csY11658" fmla="*/ 838455 h 2230658"/>
                <a:gd name="csX11659" fmla="*/ 492222 w 2109280"/>
                <a:gd name="csY11659" fmla="*/ 840133 h 2230658"/>
                <a:gd name="csX11660" fmla="*/ 492222 w 2109280"/>
                <a:gd name="csY11660" fmla="*/ 841811 h 2230658"/>
                <a:gd name="csX11661" fmla="*/ 490543 w 2109280"/>
                <a:gd name="csY11661" fmla="*/ 843489 h 2230658"/>
                <a:gd name="csX11662" fmla="*/ 490543 w 2109280"/>
                <a:gd name="csY11662" fmla="*/ 850760 h 2230658"/>
                <a:gd name="csX11663" fmla="*/ 484950 w 2109280"/>
                <a:gd name="csY11663" fmla="*/ 858032 h 2230658"/>
                <a:gd name="csX11664" fmla="*/ 476001 w 2109280"/>
                <a:gd name="csY11664" fmla="*/ 861388 h 2230658"/>
                <a:gd name="csX11665" fmla="*/ 476001 w 2109280"/>
                <a:gd name="csY11665" fmla="*/ 861388 h 2230658"/>
                <a:gd name="csX11666" fmla="*/ 470966 w 2109280"/>
                <a:gd name="csY11666" fmla="*/ 863066 h 2230658"/>
                <a:gd name="csX11667" fmla="*/ 470966 w 2109280"/>
                <a:gd name="csY11667" fmla="*/ 865303 h 2230658"/>
                <a:gd name="csX11668" fmla="*/ 467051 w 2109280"/>
                <a:gd name="csY11668" fmla="*/ 865303 h 2230658"/>
                <a:gd name="csX11669" fmla="*/ 467051 w 2109280"/>
                <a:gd name="csY11669" fmla="*/ 863066 h 2230658"/>
                <a:gd name="csX11670" fmla="*/ 465373 w 2109280"/>
                <a:gd name="csY11670" fmla="*/ 863066 h 2230658"/>
                <a:gd name="csX11671" fmla="*/ 465373 w 2109280"/>
                <a:gd name="csY11671" fmla="*/ 859710 h 2230658"/>
                <a:gd name="csX11672" fmla="*/ 463695 w 2109280"/>
                <a:gd name="csY11672" fmla="*/ 859710 h 2230658"/>
                <a:gd name="csX11673" fmla="*/ 463695 w 2109280"/>
                <a:gd name="csY11673" fmla="*/ 858032 h 2230658"/>
                <a:gd name="csX11674" fmla="*/ 460339 w 2109280"/>
                <a:gd name="csY11674" fmla="*/ 858032 h 2230658"/>
                <a:gd name="csX11675" fmla="*/ 460339 w 2109280"/>
                <a:gd name="csY11675" fmla="*/ 856354 h 2230658"/>
                <a:gd name="csX11676" fmla="*/ 458102 w 2109280"/>
                <a:gd name="csY11676" fmla="*/ 856354 h 2230658"/>
                <a:gd name="csX11677" fmla="*/ 458102 w 2109280"/>
                <a:gd name="csY11677" fmla="*/ 861388 h 2230658"/>
                <a:gd name="csX11678" fmla="*/ 456424 w 2109280"/>
                <a:gd name="csY11678" fmla="*/ 863066 h 2230658"/>
                <a:gd name="csX11679" fmla="*/ 454746 w 2109280"/>
                <a:gd name="csY11679" fmla="*/ 863066 h 2230658"/>
                <a:gd name="csX11680" fmla="*/ 451389 w 2109280"/>
                <a:gd name="csY11680" fmla="*/ 872015 h 2230658"/>
                <a:gd name="csX11681" fmla="*/ 445796 w 2109280"/>
                <a:gd name="csY11681" fmla="*/ 875931 h 2230658"/>
                <a:gd name="csX11682" fmla="*/ 444118 w 2109280"/>
                <a:gd name="csY11682" fmla="*/ 875931 h 2230658"/>
                <a:gd name="csX11683" fmla="*/ 442440 w 2109280"/>
                <a:gd name="csY11683" fmla="*/ 877609 h 2230658"/>
                <a:gd name="csX11684" fmla="*/ 440203 w 2109280"/>
                <a:gd name="csY11684" fmla="*/ 877609 h 2230658"/>
                <a:gd name="csX11685" fmla="*/ 436847 w 2109280"/>
                <a:gd name="csY11685" fmla="*/ 880965 h 2230658"/>
                <a:gd name="csX11686" fmla="*/ 435169 w 2109280"/>
                <a:gd name="csY11686" fmla="*/ 886558 h 2230658"/>
                <a:gd name="csX11687" fmla="*/ 426219 w 2109280"/>
                <a:gd name="csY11687" fmla="*/ 886558 h 2230658"/>
                <a:gd name="csX11688" fmla="*/ 1326761 w 2109280"/>
                <a:gd name="csY11688" fmla="*/ 877609 h 2230658"/>
                <a:gd name="csX11689" fmla="*/ 1326761 w 2109280"/>
                <a:gd name="csY11689" fmla="*/ 875931 h 2230658"/>
                <a:gd name="csX11690" fmla="*/ 1326761 w 2109280"/>
                <a:gd name="csY11690" fmla="*/ 877609 h 2230658"/>
                <a:gd name="csX11691" fmla="*/ 977171 w 2109280"/>
                <a:gd name="csY11691" fmla="*/ 747282 h 2230658"/>
                <a:gd name="csX11692" fmla="*/ 978850 w 2109280"/>
                <a:gd name="csY11692" fmla="*/ 747282 h 2230658"/>
                <a:gd name="csX11693" fmla="*/ 978850 w 2109280"/>
                <a:gd name="csY11693" fmla="*/ 745604 h 2230658"/>
                <a:gd name="csX11694" fmla="*/ 977171 w 2109280"/>
                <a:gd name="csY11694" fmla="*/ 745604 h 2230658"/>
                <a:gd name="csX11695" fmla="*/ 977171 w 2109280"/>
                <a:gd name="csY11695" fmla="*/ 747282 h 2230658"/>
                <a:gd name="csX11696" fmla="*/ 973816 w 2109280"/>
                <a:gd name="csY11696" fmla="*/ 756231 h 2230658"/>
                <a:gd name="csX11697" fmla="*/ 975494 w 2109280"/>
                <a:gd name="csY11697" fmla="*/ 756231 h 2230658"/>
                <a:gd name="csX11698" fmla="*/ 971578 w 2109280"/>
                <a:gd name="csY11698" fmla="*/ 752875 h 2230658"/>
                <a:gd name="csX11699" fmla="*/ 971578 w 2109280"/>
                <a:gd name="csY11699" fmla="*/ 754553 h 2230658"/>
                <a:gd name="csX11700" fmla="*/ 973816 w 2109280"/>
                <a:gd name="csY11700" fmla="*/ 756231 h 2230658"/>
                <a:gd name="csX11701" fmla="*/ 1053802 w 2109280"/>
                <a:gd name="csY11701" fmla="*/ 814962 h 2230658"/>
                <a:gd name="csX11702" fmla="*/ 1053802 w 2109280"/>
                <a:gd name="csY11702" fmla="*/ 813284 h 2230658"/>
                <a:gd name="csX11703" fmla="*/ 1053802 w 2109280"/>
                <a:gd name="csY11703" fmla="*/ 814962 h 2230658"/>
                <a:gd name="csX11704" fmla="*/ 1019682 w 2109280"/>
                <a:gd name="csY11704" fmla="*/ 823912 h 2230658"/>
                <a:gd name="csX11705" fmla="*/ 1021919 w 2109280"/>
                <a:gd name="csY11705" fmla="*/ 822234 h 2230658"/>
                <a:gd name="csX11706" fmla="*/ 1019682 w 2109280"/>
                <a:gd name="csY11706" fmla="*/ 822234 h 2230658"/>
                <a:gd name="csX11707" fmla="*/ 1019682 w 2109280"/>
                <a:gd name="csY11707" fmla="*/ 823912 h 2230658"/>
                <a:gd name="csX11708" fmla="*/ 1019682 w 2109280"/>
                <a:gd name="csY11708" fmla="*/ 825590 h 2230658"/>
                <a:gd name="csX11709" fmla="*/ 1021919 w 2109280"/>
                <a:gd name="csY11709" fmla="*/ 823912 h 2230658"/>
                <a:gd name="csX11710" fmla="*/ 1019682 w 2109280"/>
                <a:gd name="csY11710" fmla="*/ 823912 h 2230658"/>
                <a:gd name="csX11711" fmla="*/ 1019682 w 2109280"/>
                <a:gd name="csY11711" fmla="*/ 825590 h 2230658"/>
                <a:gd name="csX11712" fmla="*/ 1009054 w 2109280"/>
                <a:gd name="csY11712" fmla="*/ 872015 h 2230658"/>
                <a:gd name="csX11713" fmla="*/ 1009054 w 2109280"/>
                <a:gd name="csY11713" fmla="*/ 870337 h 2230658"/>
                <a:gd name="csX11714" fmla="*/ 1005698 w 2109280"/>
                <a:gd name="csY11714" fmla="*/ 870337 h 2230658"/>
                <a:gd name="csX11715" fmla="*/ 1004020 w 2109280"/>
                <a:gd name="csY11715" fmla="*/ 863066 h 2230658"/>
                <a:gd name="csX11716" fmla="*/ 1002342 w 2109280"/>
                <a:gd name="csY11716" fmla="*/ 863066 h 2230658"/>
                <a:gd name="csX11717" fmla="*/ 1002342 w 2109280"/>
                <a:gd name="csY11717" fmla="*/ 865303 h 2230658"/>
                <a:gd name="csX11718" fmla="*/ 1000105 w 2109280"/>
                <a:gd name="csY11718" fmla="*/ 865303 h 2230658"/>
                <a:gd name="csX11719" fmla="*/ 1000105 w 2109280"/>
                <a:gd name="csY11719" fmla="*/ 866981 h 2230658"/>
                <a:gd name="csX11720" fmla="*/ 998427 w 2109280"/>
                <a:gd name="csY11720" fmla="*/ 866981 h 2230658"/>
                <a:gd name="csX11721" fmla="*/ 995071 w 2109280"/>
                <a:gd name="csY11721" fmla="*/ 863066 h 2230658"/>
                <a:gd name="csX11722" fmla="*/ 995071 w 2109280"/>
                <a:gd name="csY11722" fmla="*/ 856354 h 2230658"/>
                <a:gd name="csX11723" fmla="*/ 993393 w 2109280"/>
                <a:gd name="csY11723" fmla="*/ 850760 h 2230658"/>
                <a:gd name="csX11724" fmla="*/ 995071 w 2109280"/>
                <a:gd name="csY11724" fmla="*/ 850760 h 2230658"/>
                <a:gd name="csX11725" fmla="*/ 993393 w 2109280"/>
                <a:gd name="csY11725" fmla="*/ 850760 h 2230658"/>
                <a:gd name="csX11726" fmla="*/ 993393 w 2109280"/>
                <a:gd name="csY11726" fmla="*/ 849082 h 2230658"/>
                <a:gd name="csX11727" fmla="*/ 991155 w 2109280"/>
                <a:gd name="csY11727" fmla="*/ 849082 h 2230658"/>
                <a:gd name="csX11728" fmla="*/ 991155 w 2109280"/>
                <a:gd name="csY11728" fmla="*/ 847404 h 2230658"/>
                <a:gd name="csX11729" fmla="*/ 989477 w 2109280"/>
                <a:gd name="csY11729" fmla="*/ 847404 h 2230658"/>
                <a:gd name="csX11730" fmla="*/ 989477 w 2109280"/>
                <a:gd name="csY11730" fmla="*/ 845167 h 2230658"/>
                <a:gd name="csX11731" fmla="*/ 987799 w 2109280"/>
                <a:gd name="csY11731" fmla="*/ 845167 h 2230658"/>
                <a:gd name="csX11732" fmla="*/ 987799 w 2109280"/>
                <a:gd name="csY11732" fmla="*/ 838455 h 2230658"/>
                <a:gd name="csX11733" fmla="*/ 986121 w 2109280"/>
                <a:gd name="csY11733" fmla="*/ 836777 h 2230658"/>
                <a:gd name="csX11734" fmla="*/ 986121 w 2109280"/>
                <a:gd name="csY11734" fmla="*/ 834539 h 2230658"/>
                <a:gd name="csX11735" fmla="*/ 984443 w 2109280"/>
                <a:gd name="csY11735" fmla="*/ 834539 h 2230658"/>
                <a:gd name="csX11736" fmla="*/ 984443 w 2109280"/>
                <a:gd name="csY11736" fmla="*/ 832861 h 2230658"/>
                <a:gd name="csX11737" fmla="*/ 982206 w 2109280"/>
                <a:gd name="csY11737" fmla="*/ 832861 h 2230658"/>
                <a:gd name="csX11738" fmla="*/ 982206 w 2109280"/>
                <a:gd name="csY11738" fmla="*/ 827827 h 2230658"/>
                <a:gd name="csX11739" fmla="*/ 982206 w 2109280"/>
                <a:gd name="csY11739" fmla="*/ 829505 h 2230658"/>
                <a:gd name="csX11740" fmla="*/ 982206 w 2109280"/>
                <a:gd name="csY11740" fmla="*/ 827827 h 2230658"/>
                <a:gd name="csX11741" fmla="*/ 980528 w 2109280"/>
                <a:gd name="csY11741" fmla="*/ 827827 h 2230658"/>
                <a:gd name="csX11742" fmla="*/ 980528 w 2109280"/>
                <a:gd name="csY11742" fmla="*/ 829505 h 2230658"/>
                <a:gd name="csX11743" fmla="*/ 980528 w 2109280"/>
                <a:gd name="csY11743" fmla="*/ 827827 h 2230658"/>
                <a:gd name="csX11744" fmla="*/ 977171 w 2109280"/>
                <a:gd name="csY11744" fmla="*/ 827827 h 2230658"/>
                <a:gd name="csX11745" fmla="*/ 977171 w 2109280"/>
                <a:gd name="csY11745" fmla="*/ 823912 h 2230658"/>
                <a:gd name="csX11746" fmla="*/ 975494 w 2109280"/>
                <a:gd name="csY11746" fmla="*/ 823912 h 2230658"/>
                <a:gd name="csX11747" fmla="*/ 975494 w 2109280"/>
                <a:gd name="csY11747" fmla="*/ 822234 h 2230658"/>
                <a:gd name="csX11748" fmla="*/ 973816 w 2109280"/>
                <a:gd name="csY11748" fmla="*/ 822234 h 2230658"/>
                <a:gd name="csX11749" fmla="*/ 973816 w 2109280"/>
                <a:gd name="csY11749" fmla="*/ 820556 h 2230658"/>
                <a:gd name="csX11750" fmla="*/ 971578 w 2109280"/>
                <a:gd name="csY11750" fmla="*/ 820556 h 2230658"/>
                <a:gd name="csX11751" fmla="*/ 969900 w 2109280"/>
                <a:gd name="csY11751" fmla="*/ 816640 h 2230658"/>
                <a:gd name="csX11752" fmla="*/ 969900 w 2109280"/>
                <a:gd name="csY11752" fmla="*/ 813284 h 2230658"/>
                <a:gd name="csX11753" fmla="*/ 968222 w 2109280"/>
                <a:gd name="csY11753" fmla="*/ 813284 h 2230658"/>
                <a:gd name="csX11754" fmla="*/ 968222 w 2109280"/>
                <a:gd name="csY11754" fmla="*/ 811606 h 2230658"/>
                <a:gd name="csX11755" fmla="*/ 969900 w 2109280"/>
                <a:gd name="csY11755" fmla="*/ 811606 h 2230658"/>
                <a:gd name="csX11756" fmla="*/ 968222 w 2109280"/>
                <a:gd name="csY11756" fmla="*/ 809928 h 2230658"/>
                <a:gd name="csX11757" fmla="*/ 969900 w 2109280"/>
                <a:gd name="csY11757" fmla="*/ 809928 h 2230658"/>
                <a:gd name="csX11758" fmla="*/ 968222 w 2109280"/>
                <a:gd name="csY11758" fmla="*/ 809928 h 2230658"/>
                <a:gd name="csX11759" fmla="*/ 968222 w 2109280"/>
                <a:gd name="csY11759" fmla="*/ 811606 h 2230658"/>
                <a:gd name="csX11760" fmla="*/ 966544 w 2109280"/>
                <a:gd name="csY11760" fmla="*/ 809928 h 2230658"/>
                <a:gd name="csX11761" fmla="*/ 966544 w 2109280"/>
                <a:gd name="csY11761" fmla="*/ 806013 h 2230658"/>
                <a:gd name="csX11762" fmla="*/ 964866 w 2109280"/>
                <a:gd name="csY11762" fmla="*/ 806013 h 2230658"/>
                <a:gd name="csX11763" fmla="*/ 964866 w 2109280"/>
                <a:gd name="csY11763" fmla="*/ 802657 h 2230658"/>
                <a:gd name="csX11764" fmla="*/ 962629 w 2109280"/>
                <a:gd name="csY11764" fmla="*/ 802657 h 2230658"/>
                <a:gd name="csX11765" fmla="*/ 962629 w 2109280"/>
                <a:gd name="csY11765" fmla="*/ 800979 h 2230658"/>
                <a:gd name="csX11766" fmla="*/ 962629 w 2109280"/>
                <a:gd name="csY11766" fmla="*/ 802657 h 2230658"/>
                <a:gd name="csX11767" fmla="*/ 960951 w 2109280"/>
                <a:gd name="csY11767" fmla="*/ 800979 h 2230658"/>
                <a:gd name="csX11768" fmla="*/ 957595 w 2109280"/>
                <a:gd name="csY11768" fmla="*/ 800979 h 2230658"/>
                <a:gd name="csX11769" fmla="*/ 957595 w 2109280"/>
                <a:gd name="csY11769" fmla="*/ 804335 h 2230658"/>
                <a:gd name="csX11770" fmla="*/ 955917 w 2109280"/>
                <a:gd name="csY11770" fmla="*/ 804335 h 2230658"/>
                <a:gd name="csX11771" fmla="*/ 955917 w 2109280"/>
                <a:gd name="csY11771" fmla="*/ 802657 h 2230658"/>
                <a:gd name="csX11772" fmla="*/ 953679 w 2109280"/>
                <a:gd name="csY11772" fmla="*/ 802657 h 2230658"/>
                <a:gd name="csX11773" fmla="*/ 953679 w 2109280"/>
                <a:gd name="csY11773" fmla="*/ 797063 h 2230658"/>
                <a:gd name="csX11774" fmla="*/ 952001 w 2109280"/>
                <a:gd name="csY11774" fmla="*/ 797063 h 2230658"/>
                <a:gd name="csX11775" fmla="*/ 953679 w 2109280"/>
                <a:gd name="csY11775" fmla="*/ 797063 h 2230658"/>
                <a:gd name="csX11776" fmla="*/ 953679 w 2109280"/>
                <a:gd name="csY11776" fmla="*/ 795385 h 2230658"/>
                <a:gd name="csX11777" fmla="*/ 952001 w 2109280"/>
                <a:gd name="csY11777" fmla="*/ 795385 h 2230658"/>
                <a:gd name="csX11778" fmla="*/ 952001 w 2109280"/>
                <a:gd name="csY11778" fmla="*/ 793707 h 2230658"/>
                <a:gd name="csX11779" fmla="*/ 950323 w 2109280"/>
                <a:gd name="csY11779" fmla="*/ 793707 h 2230658"/>
                <a:gd name="csX11780" fmla="*/ 950323 w 2109280"/>
                <a:gd name="csY11780" fmla="*/ 792029 h 2230658"/>
                <a:gd name="csX11781" fmla="*/ 948645 w 2109280"/>
                <a:gd name="csY11781" fmla="*/ 790351 h 2230658"/>
                <a:gd name="csX11782" fmla="*/ 948645 w 2109280"/>
                <a:gd name="csY11782" fmla="*/ 792029 h 2230658"/>
                <a:gd name="csX11783" fmla="*/ 946967 w 2109280"/>
                <a:gd name="csY11783" fmla="*/ 792029 h 2230658"/>
                <a:gd name="csX11784" fmla="*/ 946967 w 2109280"/>
                <a:gd name="csY11784" fmla="*/ 795385 h 2230658"/>
                <a:gd name="csX11785" fmla="*/ 945289 w 2109280"/>
                <a:gd name="csY11785" fmla="*/ 795385 h 2230658"/>
                <a:gd name="csX11786" fmla="*/ 945289 w 2109280"/>
                <a:gd name="csY11786" fmla="*/ 799301 h 2230658"/>
                <a:gd name="csX11787" fmla="*/ 943052 w 2109280"/>
                <a:gd name="csY11787" fmla="*/ 799301 h 2230658"/>
                <a:gd name="csX11788" fmla="*/ 943052 w 2109280"/>
                <a:gd name="csY11788" fmla="*/ 797063 h 2230658"/>
                <a:gd name="csX11789" fmla="*/ 945289 w 2109280"/>
                <a:gd name="csY11789" fmla="*/ 797063 h 2230658"/>
                <a:gd name="csX11790" fmla="*/ 943052 w 2109280"/>
                <a:gd name="csY11790" fmla="*/ 797063 h 2230658"/>
                <a:gd name="csX11791" fmla="*/ 943052 w 2109280"/>
                <a:gd name="csY11791" fmla="*/ 793707 h 2230658"/>
                <a:gd name="csX11792" fmla="*/ 941374 w 2109280"/>
                <a:gd name="csY11792" fmla="*/ 793707 h 2230658"/>
                <a:gd name="csX11793" fmla="*/ 941374 w 2109280"/>
                <a:gd name="csY11793" fmla="*/ 795385 h 2230658"/>
                <a:gd name="csX11794" fmla="*/ 941374 w 2109280"/>
                <a:gd name="csY11794" fmla="*/ 793707 h 2230658"/>
                <a:gd name="csX11795" fmla="*/ 939696 w 2109280"/>
                <a:gd name="csY11795" fmla="*/ 793707 h 2230658"/>
                <a:gd name="csX11796" fmla="*/ 939696 w 2109280"/>
                <a:gd name="csY11796" fmla="*/ 795385 h 2230658"/>
                <a:gd name="csX11797" fmla="*/ 938018 w 2109280"/>
                <a:gd name="csY11797" fmla="*/ 795385 h 2230658"/>
                <a:gd name="csX11798" fmla="*/ 938018 w 2109280"/>
                <a:gd name="csY11798" fmla="*/ 793707 h 2230658"/>
                <a:gd name="csX11799" fmla="*/ 936340 w 2109280"/>
                <a:gd name="csY11799" fmla="*/ 793707 h 2230658"/>
                <a:gd name="csX11800" fmla="*/ 936340 w 2109280"/>
                <a:gd name="csY11800" fmla="*/ 792029 h 2230658"/>
                <a:gd name="csX11801" fmla="*/ 934102 w 2109280"/>
                <a:gd name="csY11801" fmla="*/ 792029 h 2230658"/>
                <a:gd name="csX11802" fmla="*/ 934102 w 2109280"/>
                <a:gd name="csY11802" fmla="*/ 786436 h 2230658"/>
                <a:gd name="csX11803" fmla="*/ 936340 w 2109280"/>
                <a:gd name="csY11803" fmla="*/ 786436 h 2230658"/>
                <a:gd name="csX11804" fmla="*/ 936340 w 2109280"/>
                <a:gd name="csY11804" fmla="*/ 788114 h 2230658"/>
                <a:gd name="csX11805" fmla="*/ 936340 w 2109280"/>
                <a:gd name="csY11805" fmla="*/ 784758 h 2230658"/>
                <a:gd name="csX11806" fmla="*/ 934102 w 2109280"/>
                <a:gd name="csY11806" fmla="*/ 784758 h 2230658"/>
                <a:gd name="csX11807" fmla="*/ 934102 w 2109280"/>
                <a:gd name="csY11807" fmla="*/ 786436 h 2230658"/>
                <a:gd name="csX11808" fmla="*/ 934102 w 2109280"/>
                <a:gd name="csY11808" fmla="*/ 783080 h 2230658"/>
                <a:gd name="csX11809" fmla="*/ 932424 w 2109280"/>
                <a:gd name="csY11809" fmla="*/ 783080 h 2230658"/>
                <a:gd name="csX11810" fmla="*/ 932424 w 2109280"/>
                <a:gd name="csY11810" fmla="*/ 781402 h 2230658"/>
                <a:gd name="csX11811" fmla="*/ 930746 w 2109280"/>
                <a:gd name="csY11811" fmla="*/ 781402 h 2230658"/>
                <a:gd name="csX11812" fmla="*/ 932424 w 2109280"/>
                <a:gd name="csY11812" fmla="*/ 779724 h 2230658"/>
                <a:gd name="csX11813" fmla="*/ 932424 w 2109280"/>
                <a:gd name="csY11813" fmla="*/ 781402 h 2230658"/>
                <a:gd name="csX11814" fmla="*/ 934102 w 2109280"/>
                <a:gd name="csY11814" fmla="*/ 781402 h 2230658"/>
                <a:gd name="csX11815" fmla="*/ 934102 w 2109280"/>
                <a:gd name="csY11815" fmla="*/ 779724 h 2230658"/>
                <a:gd name="csX11816" fmla="*/ 930746 w 2109280"/>
                <a:gd name="csY11816" fmla="*/ 779724 h 2230658"/>
                <a:gd name="csX11817" fmla="*/ 930746 w 2109280"/>
                <a:gd name="csY11817" fmla="*/ 777486 h 2230658"/>
                <a:gd name="csX11818" fmla="*/ 929068 w 2109280"/>
                <a:gd name="csY11818" fmla="*/ 777486 h 2230658"/>
                <a:gd name="csX11819" fmla="*/ 929068 w 2109280"/>
                <a:gd name="csY11819" fmla="*/ 775808 h 2230658"/>
                <a:gd name="csX11820" fmla="*/ 927390 w 2109280"/>
                <a:gd name="csY11820" fmla="*/ 774130 h 2230658"/>
                <a:gd name="csX11821" fmla="*/ 927390 w 2109280"/>
                <a:gd name="csY11821" fmla="*/ 775808 h 2230658"/>
                <a:gd name="csX11822" fmla="*/ 925153 w 2109280"/>
                <a:gd name="csY11822" fmla="*/ 775808 h 2230658"/>
                <a:gd name="csX11823" fmla="*/ 925153 w 2109280"/>
                <a:gd name="csY11823" fmla="*/ 774130 h 2230658"/>
                <a:gd name="csX11824" fmla="*/ 923475 w 2109280"/>
                <a:gd name="csY11824" fmla="*/ 774130 h 2230658"/>
                <a:gd name="csX11825" fmla="*/ 923475 w 2109280"/>
                <a:gd name="csY11825" fmla="*/ 772452 h 2230658"/>
                <a:gd name="csX11826" fmla="*/ 921797 w 2109280"/>
                <a:gd name="csY11826" fmla="*/ 772452 h 2230658"/>
                <a:gd name="csX11827" fmla="*/ 921797 w 2109280"/>
                <a:gd name="csY11827" fmla="*/ 770774 h 2230658"/>
                <a:gd name="csX11828" fmla="*/ 920119 w 2109280"/>
                <a:gd name="csY11828" fmla="*/ 770774 h 2230658"/>
                <a:gd name="csX11829" fmla="*/ 920119 w 2109280"/>
                <a:gd name="csY11829" fmla="*/ 768537 h 2230658"/>
                <a:gd name="csX11830" fmla="*/ 918441 w 2109280"/>
                <a:gd name="csY11830" fmla="*/ 768537 h 2230658"/>
                <a:gd name="csX11831" fmla="*/ 918441 w 2109280"/>
                <a:gd name="csY11831" fmla="*/ 765181 h 2230658"/>
                <a:gd name="csX11832" fmla="*/ 916763 w 2109280"/>
                <a:gd name="csY11832" fmla="*/ 765181 h 2230658"/>
                <a:gd name="csX11833" fmla="*/ 916763 w 2109280"/>
                <a:gd name="csY11833" fmla="*/ 763503 h 2230658"/>
                <a:gd name="csX11834" fmla="*/ 914525 w 2109280"/>
                <a:gd name="csY11834" fmla="*/ 763503 h 2230658"/>
                <a:gd name="csX11835" fmla="*/ 914525 w 2109280"/>
                <a:gd name="csY11835" fmla="*/ 748960 h 2230658"/>
                <a:gd name="csX11836" fmla="*/ 916763 w 2109280"/>
                <a:gd name="csY11836" fmla="*/ 748960 h 2230658"/>
                <a:gd name="csX11837" fmla="*/ 916763 w 2109280"/>
                <a:gd name="csY11837" fmla="*/ 742248 h 2230658"/>
                <a:gd name="csX11838" fmla="*/ 918441 w 2109280"/>
                <a:gd name="csY11838" fmla="*/ 734976 h 2230658"/>
                <a:gd name="csX11839" fmla="*/ 921797 w 2109280"/>
                <a:gd name="csY11839" fmla="*/ 734976 h 2230658"/>
                <a:gd name="csX11840" fmla="*/ 921797 w 2109280"/>
                <a:gd name="csY11840" fmla="*/ 733298 h 2230658"/>
                <a:gd name="csX11841" fmla="*/ 923475 w 2109280"/>
                <a:gd name="csY11841" fmla="*/ 733298 h 2230658"/>
                <a:gd name="csX11842" fmla="*/ 923475 w 2109280"/>
                <a:gd name="csY11842" fmla="*/ 729383 h 2230658"/>
                <a:gd name="csX11843" fmla="*/ 925153 w 2109280"/>
                <a:gd name="csY11843" fmla="*/ 729383 h 2230658"/>
                <a:gd name="csX11844" fmla="*/ 925153 w 2109280"/>
                <a:gd name="csY11844" fmla="*/ 731061 h 2230658"/>
                <a:gd name="csX11845" fmla="*/ 927390 w 2109280"/>
                <a:gd name="csY11845" fmla="*/ 731061 h 2230658"/>
                <a:gd name="csX11846" fmla="*/ 927390 w 2109280"/>
                <a:gd name="csY11846" fmla="*/ 729383 h 2230658"/>
                <a:gd name="csX11847" fmla="*/ 929068 w 2109280"/>
                <a:gd name="csY11847" fmla="*/ 729383 h 2230658"/>
                <a:gd name="csX11848" fmla="*/ 929068 w 2109280"/>
                <a:gd name="csY11848" fmla="*/ 733298 h 2230658"/>
                <a:gd name="csX11849" fmla="*/ 929068 w 2109280"/>
                <a:gd name="csY11849" fmla="*/ 731061 h 2230658"/>
                <a:gd name="csX11850" fmla="*/ 930746 w 2109280"/>
                <a:gd name="csY11850" fmla="*/ 731061 h 2230658"/>
                <a:gd name="csX11851" fmla="*/ 930746 w 2109280"/>
                <a:gd name="csY11851" fmla="*/ 734976 h 2230658"/>
                <a:gd name="csX11852" fmla="*/ 932424 w 2109280"/>
                <a:gd name="csY11852" fmla="*/ 734976 h 2230658"/>
                <a:gd name="csX11853" fmla="*/ 932424 w 2109280"/>
                <a:gd name="csY11853" fmla="*/ 733298 h 2230658"/>
                <a:gd name="csX11854" fmla="*/ 934102 w 2109280"/>
                <a:gd name="csY11854" fmla="*/ 733298 h 2230658"/>
                <a:gd name="csX11855" fmla="*/ 934102 w 2109280"/>
                <a:gd name="csY11855" fmla="*/ 738332 h 2230658"/>
                <a:gd name="csX11856" fmla="*/ 936340 w 2109280"/>
                <a:gd name="csY11856" fmla="*/ 738332 h 2230658"/>
                <a:gd name="csX11857" fmla="*/ 936340 w 2109280"/>
                <a:gd name="csY11857" fmla="*/ 736654 h 2230658"/>
                <a:gd name="csX11858" fmla="*/ 936340 w 2109280"/>
                <a:gd name="csY11858" fmla="*/ 740010 h 2230658"/>
                <a:gd name="csX11859" fmla="*/ 934102 w 2109280"/>
                <a:gd name="csY11859" fmla="*/ 738332 h 2230658"/>
                <a:gd name="csX11860" fmla="*/ 934102 w 2109280"/>
                <a:gd name="csY11860" fmla="*/ 740010 h 2230658"/>
                <a:gd name="csX11861" fmla="*/ 936340 w 2109280"/>
                <a:gd name="csY11861" fmla="*/ 740010 h 2230658"/>
                <a:gd name="csX11862" fmla="*/ 936340 w 2109280"/>
                <a:gd name="csY11862" fmla="*/ 743926 h 2230658"/>
                <a:gd name="csX11863" fmla="*/ 938018 w 2109280"/>
                <a:gd name="csY11863" fmla="*/ 743926 h 2230658"/>
                <a:gd name="csX11864" fmla="*/ 939696 w 2109280"/>
                <a:gd name="csY11864" fmla="*/ 745604 h 2230658"/>
                <a:gd name="csX11865" fmla="*/ 939696 w 2109280"/>
                <a:gd name="csY11865" fmla="*/ 747282 h 2230658"/>
                <a:gd name="csX11866" fmla="*/ 943052 w 2109280"/>
                <a:gd name="csY11866" fmla="*/ 747282 h 2230658"/>
                <a:gd name="csX11867" fmla="*/ 943052 w 2109280"/>
                <a:gd name="csY11867" fmla="*/ 751197 h 2230658"/>
                <a:gd name="csX11868" fmla="*/ 945289 w 2109280"/>
                <a:gd name="csY11868" fmla="*/ 751197 h 2230658"/>
                <a:gd name="csX11869" fmla="*/ 945289 w 2109280"/>
                <a:gd name="csY11869" fmla="*/ 752875 h 2230658"/>
                <a:gd name="csX11870" fmla="*/ 943052 w 2109280"/>
                <a:gd name="csY11870" fmla="*/ 752875 h 2230658"/>
                <a:gd name="csX11871" fmla="*/ 943052 w 2109280"/>
                <a:gd name="csY11871" fmla="*/ 754553 h 2230658"/>
                <a:gd name="csX11872" fmla="*/ 945289 w 2109280"/>
                <a:gd name="csY11872" fmla="*/ 754553 h 2230658"/>
                <a:gd name="csX11873" fmla="*/ 945289 w 2109280"/>
                <a:gd name="csY11873" fmla="*/ 756231 h 2230658"/>
                <a:gd name="csX11874" fmla="*/ 946967 w 2109280"/>
                <a:gd name="csY11874" fmla="*/ 756231 h 2230658"/>
                <a:gd name="csX11875" fmla="*/ 946967 w 2109280"/>
                <a:gd name="csY11875" fmla="*/ 761825 h 2230658"/>
                <a:gd name="csX11876" fmla="*/ 950323 w 2109280"/>
                <a:gd name="csY11876" fmla="*/ 761825 h 2230658"/>
                <a:gd name="csX11877" fmla="*/ 948645 w 2109280"/>
                <a:gd name="csY11877" fmla="*/ 763503 h 2230658"/>
                <a:gd name="csX11878" fmla="*/ 950323 w 2109280"/>
                <a:gd name="csY11878" fmla="*/ 763503 h 2230658"/>
                <a:gd name="csX11879" fmla="*/ 950323 w 2109280"/>
                <a:gd name="csY11879" fmla="*/ 765181 h 2230658"/>
                <a:gd name="csX11880" fmla="*/ 953679 w 2109280"/>
                <a:gd name="csY11880" fmla="*/ 765181 h 2230658"/>
                <a:gd name="csX11881" fmla="*/ 952001 w 2109280"/>
                <a:gd name="csY11881" fmla="*/ 765181 h 2230658"/>
                <a:gd name="csX11882" fmla="*/ 952001 w 2109280"/>
                <a:gd name="csY11882" fmla="*/ 763503 h 2230658"/>
                <a:gd name="csX11883" fmla="*/ 950323 w 2109280"/>
                <a:gd name="csY11883" fmla="*/ 761825 h 2230658"/>
                <a:gd name="csX11884" fmla="*/ 953679 w 2109280"/>
                <a:gd name="csY11884" fmla="*/ 761825 h 2230658"/>
                <a:gd name="csX11885" fmla="*/ 953679 w 2109280"/>
                <a:gd name="csY11885" fmla="*/ 763503 h 2230658"/>
                <a:gd name="csX11886" fmla="*/ 953679 w 2109280"/>
                <a:gd name="csY11886" fmla="*/ 761825 h 2230658"/>
                <a:gd name="csX11887" fmla="*/ 955917 w 2109280"/>
                <a:gd name="csY11887" fmla="*/ 761825 h 2230658"/>
                <a:gd name="csX11888" fmla="*/ 955917 w 2109280"/>
                <a:gd name="csY11888" fmla="*/ 763503 h 2230658"/>
                <a:gd name="csX11889" fmla="*/ 959273 w 2109280"/>
                <a:gd name="csY11889" fmla="*/ 763503 h 2230658"/>
                <a:gd name="csX11890" fmla="*/ 959273 w 2109280"/>
                <a:gd name="csY11890" fmla="*/ 757909 h 2230658"/>
                <a:gd name="csX11891" fmla="*/ 962629 w 2109280"/>
                <a:gd name="csY11891" fmla="*/ 757909 h 2230658"/>
                <a:gd name="csX11892" fmla="*/ 962629 w 2109280"/>
                <a:gd name="csY11892" fmla="*/ 761825 h 2230658"/>
                <a:gd name="csX11893" fmla="*/ 964866 w 2109280"/>
                <a:gd name="csY11893" fmla="*/ 761825 h 2230658"/>
                <a:gd name="csX11894" fmla="*/ 964866 w 2109280"/>
                <a:gd name="csY11894" fmla="*/ 757909 h 2230658"/>
                <a:gd name="csX11895" fmla="*/ 962629 w 2109280"/>
                <a:gd name="csY11895" fmla="*/ 757909 h 2230658"/>
                <a:gd name="csX11896" fmla="*/ 966544 w 2109280"/>
                <a:gd name="csY11896" fmla="*/ 757909 h 2230658"/>
                <a:gd name="csX11897" fmla="*/ 968222 w 2109280"/>
                <a:gd name="csY11897" fmla="*/ 759587 h 2230658"/>
                <a:gd name="csX11898" fmla="*/ 968222 w 2109280"/>
                <a:gd name="csY11898" fmla="*/ 757909 h 2230658"/>
                <a:gd name="csX11899" fmla="*/ 969900 w 2109280"/>
                <a:gd name="csY11899" fmla="*/ 757909 h 2230658"/>
                <a:gd name="csX11900" fmla="*/ 969900 w 2109280"/>
                <a:gd name="csY11900" fmla="*/ 756231 h 2230658"/>
                <a:gd name="csX11901" fmla="*/ 971578 w 2109280"/>
                <a:gd name="csY11901" fmla="*/ 754553 h 2230658"/>
                <a:gd name="csX11902" fmla="*/ 971578 w 2109280"/>
                <a:gd name="csY11902" fmla="*/ 752875 h 2230658"/>
                <a:gd name="csX11903" fmla="*/ 969900 w 2109280"/>
                <a:gd name="csY11903" fmla="*/ 751197 h 2230658"/>
                <a:gd name="csX11904" fmla="*/ 971578 w 2109280"/>
                <a:gd name="csY11904" fmla="*/ 751197 h 2230658"/>
                <a:gd name="csX11905" fmla="*/ 969900 w 2109280"/>
                <a:gd name="csY11905" fmla="*/ 748960 h 2230658"/>
                <a:gd name="csX11906" fmla="*/ 971578 w 2109280"/>
                <a:gd name="csY11906" fmla="*/ 748960 h 2230658"/>
                <a:gd name="csX11907" fmla="*/ 969900 w 2109280"/>
                <a:gd name="csY11907" fmla="*/ 747282 h 2230658"/>
                <a:gd name="csX11908" fmla="*/ 975494 w 2109280"/>
                <a:gd name="csY11908" fmla="*/ 747282 h 2230658"/>
                <a:gd name="csX11909" fmla="*/ 975494 w 2109280"/>
                <a:gd name="csY11909" fmla="*/ 745604 h 2230658"/>
                <a:gd name="csX11910" fmla="*/ 975494 w 2109280"/>
                <a:gd name="csY11910" fmla="*/ 747282 h 2230658"/>
                <a:gd name="csX11911" fmla="*/ 977171 w 2109280"/>
                <a:gd name="csY11911" fmla="*/ 747282 h 2230658"/>
                <a:gd name="csX11912" fmla="*/ 977171 w 2109280"/>
                <a:gd name="csY11912" fmla="*/ 740010 h 2230658"/>
                <a:gd name="csX11913" fmla="*/ 975494 w 2109280"/>
                <a:gd name="csY11913" fmla="*/ 740010 h 2230658"/>
                <a:gd name="csX11914" fmla="*/ 975494 w 2109280"/>
                <a:gd name="csY11914" fmla="*/ 733298 h 2230658"/>
                <a:gd name="csX11915" fmla="*/ 973816 w 2109280"/>
                <a:gd name="csY11915" fmla="*/ 733298 h 2230658"/>
                <a:gd name="csX11916" fmla="*/ 973816 w 2109280"/>
                <a:gd name="csY11916" fmla="*/ 731061 h 2230658"/>
                <a:gd name="csX11917" fmla="*/ 975494 w 2109280"/>
                <a:gd name="csY11917" fmla="*/ 731061 h 2230658"/>
                <a:gd name="csX11918" fmla="*/ 975494 w 2109280"/>
                <a:gd name="csY11918" fmla="*/ 729383 h 2230658"/>
                <a:gd name="csX11919" fmla="*/ 971578 w 2109280"/>
                <a:gd name="csY11919" fmla="*/ 729383 h 2230658"/>
                <a:gd name="csX11920" fmla="*/ 971578 w 2109280"/>
                <a:gd name="csY11920" fmla="*/ 727705 h 2230658"/>
                <a:gd name="csX11921" fmla="*/ 973816 w 2109280"/>
                <a:gd name="csY11921" fmla="*/ 727705 h 2230658"/>
                <a:gd name="csX11922" fmla="*/ 971578 w 2109280"/>
                <a:gd name="csY11922" fmla="*/ 726027 h 2230658"/>
                <a:gd name="csX11923" fmla="*/ 971578 w 2109280"/>
                <a:gd name="csY11923" fmla="*/ 727705 h 2230658"/>
                <a:gd name="csX11924" fmla="*/ 969900 w 2109280"/>
                <a:gd name="csY11924" fmla="*/ 727705 h 2230658"/>
                <a:gd name="csX11925" fmla="*/ 969900 w 2109280"/>
                <a:gd name="csY11925" fmla="*/ 729383 h 2230658"/>
                <a:gd name="csX11926" fmla="*/ 968222 w 2109280"/>
                <a:gd name="csY11926" fmla="*/ 729383 h 2230658"/>
                <a:gd name="csX11927" fmla="*/ 968222 w 2109280"/>
                <a:gd name="csY11927" fmla="*/ 731061 h 2230658"/>
                <a:gd name="csX11928" fmla="*/ 966544 w 2109280"/>
                <a:gd name="csY11928" fmla="*/ 729383 h 2230658"/>
                <a:gd name="csX11929" fmla="*/ 966544 w 2109280"/>
                <a:gd name="csY11929" fmla="*/ 731061 h 2230658"/>
                <a:gd name="csX11930" fmla="*/ 966544 w 2109280"/>
                <a:gd name="csY11930" fmla="*/ 726027 h 2230658"/>
                <a:gd name="csX11931" fmla="*/ 964866 w 2109280"/>
                <a:gd name="csY11931" fmla="*/ 727705 h 2230658"/>
                <a:gd name="csX11932" fmla="*/ 964866 w 2109280"/>
                <a:gd name="csY11932" fmla="*/ 724349 h 2230658"/>
                <a:gd name="csX11933" fmla="*/ 966544 w 2109280"/>
                <a:gd name="csY11933" fmla="*/ 722671 h 2230658"/>
                <a:gd name="csX11934" fmla="*/ 966544 w 2109280"/>
                <a:gd name="csY11934" fmla="*/ 720433 h 2230658"/>
                <a:gd name="csX11935" fmla="*/ 968222 w 2109280"/>
                <a:gd name="csY11935" fmla="*/ 720433 h 2230658"/>
                <a:gd name="csX11936" fmla="*/ 966544 w 2109280"/>
                <a:gd name="csY11936" fmla="*/ 720433 h 2230658"/>
                <a:gd name="csX11937" fmla="*/ 966544 w 2109280"/>
                <a:gd name="csY11937" fmla="*/ 718755 h 2230658"/>
                <a:gd name="csX11938" fmla="*/ 969900 w 2109280"/>
                <a:gd name="csY11938" fmla="*/ 715399 h 2230658"/>
                <a:gd name="csX11939" fmla="*/ 973816 w 2109280"/>
                <a:gd name="csY11939" fmla="*/ 715399 h 2230658"/>
                <a:gd name="csX11940" fmla="*/ 973816 w 2109280"/>
                <a:gd name="csY11940" fmla="*/ 717077 h 2230658"/>
                <a:gd name="csX11941" fmla="*/ 975494 w 2109280"/>
                <a:gd name="csY11941" fmla="*/ 717077 h 2230658"/>
                <a:gd name="csX11942" fmla="*/ 975494 w 2109280"/>
                <a:gd name="csY11942" fmla="*/ 720433 h 2230658"/>
                <a:gd name="csX11943" fmla="*/ 977171 w 2109280"/>
                <a:gd name="csY11943" fmla="*/ 720433 h 2230658"/>
                <a:gd name="csX11944" fmla="*/ 977171 w 2109280"/>
                <a:gd name="csY11944" fmla="*/ 722671 h 2230658"/>
                <a:gd name="csX11945" fmla="*/ 984443 w 2109280"/>
                <a:gd name="csY11945" fmla="*/ 722671 h 2230658"/>
                <a:gd name="csX11946" fmla="*/ 984443 w 2109280"/>
                <a:gd name="csY11946" fmla="*/ 720433 h 2230658"/>
                <a:gd name="csX11947" fmla="*/ 980528 w 2109280"/>
                <a:gd name="csY11947" fmla="*/ 720433 h 2230658"/>
                <a:gd name="csX11948" fmla="*/ 977171 w 2109280"/>
                <a:gd name="csY11948" fmla="*/ 717077 h 2230658"/>
                <a:gd name="csX11949" fmla="*/ 977171 w 2109280"/>
                <a:gd name="csY11949" fmla="*/ 715399 h 2230658"/>
                <a:gd name="csX11950" fmla="*/ 975494 w 2109280"/>
                <a:gd name="csY11950" fmla="*/ 715399 h 2230658"/>
                <a:gd name="csX11951" fmla="*/ 975494 w 2109280"/>
                <a:gd name="csY11951" fmla="*/ 711484 h 2230658"/>
                <a:gd name="csX11952" fmla="*/ 973816 w 2109280"/>
                <a:gd name="csY11952" fmla="*/ 709806 h 2230658"/>
                <a:gd name="csX11953" fmla="*/ 971578 w 2109280"/>
                <a:gd name="csY11953" fmla="*/ 709806 h 2230658"/>
                <a:gd name="csX11954" fmla="*/ 971578 w 2109280"/>
                <a:gd name="csY11954" fmla="*/ 706450 h 2230658"/>
                <a:gd name="csX11955" fmla="*/ 969900 w 2109280"/>
                <a:gd name="csY11955" fmla="*/ 704772 h 2230658"/>
                <a:gd name="csX11956" fmla="*/ 969900 w 2109280"/>
                <a:gd name="csY11956" fmla="*/ 711484 h 2230658"/>
                <a:gd name="csX11957" fmla="*/ 966544 w 2109280"/>
                <a:gd name="csY11957" fmla="*/ 711484 h 2230658"/>
                <a:gd name="csX11958" fmla="*/ 964866 w 2109280"/>
                <a:gd name="csY11958" fmla="*/ 715399 h 2230658"/>
                <a:gd name="csX11959" fmla="*/ 953679 w 2109280"/>
                <a:gd name="csY11959" fmla="*/ 715399 h 2230658"/>
                <a:gd name="csX11960" fmla="*/ 953679 w 2109280"/>
                <a:gd name="csY11960" fmla="*/ 709806 h 2230658"/>
                <a:gd name="csX11961" fmla="*/ 948645 w 2109280"/>
                <a:gd name="csY11961" fmla="*/ 709806 h 2230658"/>
                <a:gd name="csX11962" fmla="*/ 948645 w 2109280"/>
                <a:gd name="csY11962" fmla="*/ 708128 h 2230658"/>
                <a:gd name="csX11963" fmla="*/ 946967 w 2109280"/>
                <a:gd name="csY11963" fmla="*/ 706450 h 2230658"/>
                <a:gd name="csX11964" fmla="*/ 946967 w 2109280"/>
                <a:gd name="csY11964" fmla="*/ 704772 h 2230658"/>
                <a:gd name="csX11965" fmla="*/ 948645 w 2109280"/>
                <a:gd name="csY11965" fmla="*/ 704772 h 2230658"/>
                <a:gd name="csX11966" fmla="*/ 946967 w 2109280"/>
                <a:gd name="csY11966" fmla="*/ 704772 h 2230658"/>
                <a:gd name="csX11967" fmla="*/ 946967 w 2109280"/>
                <a:gd name="csY11967" fmla="*/ 702534 h 2230658"/>
                <a:gd name="csX11968" fmla="*/ 943052 w 2109280"/>
                <a:gd name="csY11968" fmla="*/ 702534 h 2230658"/>
                <a:gd name="csX11969" fmla="*/ 943052 w 2109280"/>
                <a:gd name="csY11969" fmla="*/ 700856 h 2230658"/>
                <a:gd name="csX11970" fmla="*/ 941374 w 2109280"/>
                <a:gd name="csY11970" fmla="*/ 700856 h 2230658"/>
                <a:gd name="csX11971" fmla="*/ 941374 w 2109280"/>
                <a:gd name="csY11971" fmla="*/ 697500 h 2230658"/>
                <a:gd name="csX11972" fmla="*/ 939696 w 2109280"/>
                <a:gd name="csY11972" fmla="*/ 697500 h 2230658"/>
                <a:gd name="csX11973" fmla="*/ 941374 w 2109280"/>
                <a:gd name="csY11973" fmla="*/ 697500 h 2230658"/>
                <a:gd name="csX11974" fmla="*/ 941374 w 2109280"/>
                <a:gd name="csY11974" fmla="*/ 695822 h 2230658"/>
                <a:gd name="csX11975" fmla="*/ 943052 w 2109280"/>
                <a:gd name="csY11975" fmla="*/ 695822 h 2230658"/>
                <a:gd name="csX11976" fmla="*/ 943052 w 2109280"/>
                <a:gd name="csY11976" fmla="*/ 694144 h 2230658"/>
                <a:gd name="csX11977" fmla="*/ 945289 w 2109280"/>
                <a:gd name="csY11977" fmla="*/ 694144 h 2230658"/>
                <a:gd name="csX11978" fmla="*/ 945289 w 2109280"/>
                <a:gd name="csY11978" fmla="*/ 691907 h 2230658"/>
                <a:gd name="csX11979" fmla="*/ 948645 w 2109280"/>
                <a:gd name="csY11979" fmla="*/ 691907 h 2230658"/>
                <a:gd name="csX11980" fmla="*/ 948645 w 2109280"/>
                <a:gd name="csY11980" fmla="*/ 686873 h 2230658"/>
                <a:gd name="csX11981" fmla="*/ 952001 w 2109280"/>
                <a:gd name="csY11981" fmla="*/ 686873 h 2230658"/>
                <a:gd name="csX11982" fmla="*/ 952001 w 2109280"/>
                <a:gd name="csY11982" fmla="*/ 688551 h 2230658"/>
                <a:gd name="csX11983" fmla="*/ 952001 w 2109280"/>
                <a:gd name="csY11983" fmla="*/ 686873 h 2230658"/>
                <a:gd name="csX11984" fmla="*/ 953679 w 2109280"/>
                <a:gd name="csY11984" fmla="*/ 688551 h 2230658"/>
                <a:gd name="csX11985" fmla="*/ 955917 w 2109280"/>
                <a:gd name="csY11985" fmla="*/ 688551 h 2230658"/>
                <a:gd name="csX11986" fmla="*/ 957595 w 2109280"/>
                <a:gd name="csY11986" fmla="*/ 686873 h 2230658"/>
                <a:gd name="csX11987" fmla="*/ 957595 w 2109280"/>
                <a:gd name="csY11987" fmla="*/ 690229 h 2230658"/>
                <a:gd name="csX11988" fmla="*/ 959273 w 2109280"/>
                <a:gd name="csY11988" fmla="*/ 690229 h 2230658"/>
                <a:gd name="csX11989" fmla="*/ 960951 w 2109280"/>
                <a:gd name="csY11989" fmla="*/ 694144 h 2230658"/>
                <a:gd name="csX11990" fmla="*/ 960951 w 2109280"/>
                <a:gd name="csY11990" fmla="*/ 697500 h 2230658"/>
                <a:gd name="csX11991" fmla="*/ 962629 w 2109280"/>
                <a:gd name="csY11991" fmla="*/ 697500 h 2230658"/>
                <a:gd name="csX11992" fmla="*/ 962629 w 2109280"/>
                <a:gd name="csY11992" fmla="*/ 699178 h 2230658"/>
                <a:gd name="csX11993" fmla="*/ 964866 w 2109280"/>
                <a:gd name="csY11993" fmla="*/ 699178 h 2230658"/>
                <a:gd name="csX11994" fmla="*/ 964866 w 2109280"/>
                <a:gd name="csY11994" fmla="*/ 700856 h 2230658"/>
                <a:gd name="csX11995" fmla="*/ 966544 w 2109280"/>
                <a:gd name="csY11995" fmla="*/ 700856 h 2230658"/>
                <a:gd name="csX11996" fmla="*/ 966544 w 2109280"/>
                <a:gd name="csY11996" fmla="*/ 704772 h 2230658"/>
                <a:gd name="csX11997" fmla="*/ 968222 w 2109280"/>
                <a:gd name="csY11997" fmla="*/ 704772 h 2230658"/>
                <a:gd name="csX11998" fmla="*/ 968222 w 2109280"/>
                <a:gd name="csY11998" fmla="*/ 702534 h 2230658"/>
                <a:gd name="csX11999" fmla="*/ 966544 w 2109280"/>
                <a:gd name="csY11999" fmla="*/ 702534 h 2230658"/>
                <a:gd name="csX12000" fmla="*/ 966544 w 2109280"/>
                <a:gd name="csY12000" fmla="*/ 699178 h 2230658"/>
                <a:gd name="csX12001" fmla="*/ 964866 w 2109280"/>
                <a:gd name="csY12001" fmla="*/ 699178 h 2230658"/>
                <a:gd name="csX12002" fmla="*/ 964866 w 2109280"/>
                <a:gd name="csY12002" fmla="*/ 691907 h 2230658"/>
                <a:gd name="csX12003" fmla="*/ 966544 w 2109280"/>
                <a:gd name="csY12003" fmla="*/ 691907 h 2230658"/>
                <a:gd name="csX12004" fmla="*/ 966544 w 2109280"/>
                <a:gd name="csY12004" fmla="*/ 690229 h 2230658"/>
                <a:gd name="csX12005" fmla="*/ 964866 w 2109280"/>
                <a:gd name="csY12005" fmla="*/ 690229 h 2230658"/>
                <a:gd name="csX12006" fmla="*/ 964866 w 2109280"/>
                <a:gd name="csY12006" fmla="*/ 688551 h 2230658"/>
                <a:gd name="csX12007" fmla="*/ 966544 w 2109280"/>
                <a:gd name="csY12007" fmla="*/ 686873 h 2230658"/>
                <a:gd name="csX12008" fmla="*/ 964866 w 2109280"/>
                <a:gd name="csY12008" fmla="*/ 686873 h 2230658"/>
                <a:gd name="csX12009" fmla="*/ 964866 w 2109280"/>
                <a:gd name="csY12009" fmla="*/ 688551 h 2230658"/>
                <a:gd name="csX12010" fmla="*/ 962629 w 2109280"/>
                <a:gd name="csY12010" fmla="*/ 688551 h 2230658"/>
                <a:gd name="csX12011" fmla="*/ 962629 w 2109280"/>
                <a:gd name="csY12011" fmla="*/ 686873 h 2230658"/>
                <a:gd name="csX12012" fmla="*/ 957595 w 2109280"/>
                <a:gd name="csY12012" fmla="*/ 686873 h 2230658"/>
                <a:gd name="csX12013" fmla="*/ 959273 w 2109280"/>
                <a:gd name="csY12013" fmla="*/ 682957 h 2230658"/>
                <a:gd name="csX12014" fmla="*/ 957595 w 2109280"/>
                <a:gd name="csY12014" fmla="*/ 682957 h 2230658"/>
                <a:gd name="csX12015" fmla="*/ 957595 w 2109280"/>
                <a:gd name="csY12015" fmla="*/ 681279 h 2230658"/>
                <a:gd name="csX12016" fmla="*/ 953679 w 2109280"/>
                <a:gd name="csY12016" fmla="*/ 681279 h 2230658"/>
                <a:gd name="csX12017" fmla="*/ 953679 w 2109280"/>
                <a:gd name="csY12017" fmla="*/ 679601 h 2230658"/>
                <a:gd name="csX12018" fmla="*/ 952001 w 2109280"/>
                <a:gd name="csY12018" fmla="*/ 679601 h 2230658"/>
                <a:gd name="csX12019" fmla="*/ 953679 w 2109280"/>
                <a:gd name="csY12019" fmla="*/ 679601 h 2230658"/>
                <a:gd name="csX12020" fmla="*/ 953679 w 2109280"/>
                <a:gd name="csY12020" fmla="*/ 677923 h 2230658"/>
                <a:gd name="csX12021" fmla="*/ 952001 w 2109280"/>
                <a:gd name="csY12021" fmla="*/ 676245 h 2230658"/>
                <a:gd name="csX12022" fmla="*/ 953679 w 2109280"/>
                <a:gd name="csY12022" fmla="*/ 676245 h 2230658"/>
                <a:gd name="csX12023" fmla="*/ 953679 w 2109280"/>
                <a:gd name="csY12023" fmla="*/ 674008 h 2230658"/>
                <a:gd name="csX12024" fmla="*/ 955917 w 2109280"/>
                <a:gd name="csY12024" fmla="*/ 674008 h 2230658"/>
                <a:gd name="csX12025" fmla="*/ 955917 w 2109280"/>
                <a:gd name="csY12025" fmla="*/ 672330 h 2230658"/>
                <a:gd name="csX12026" fmla="*/ 953679 w 2109280"/>
                <a:gd name="csY12026" fmla="*/ 674008 h 2230658"/>
                <a:gd name="csX12027" fmla="*/ 953679 w 2109280"/>
                <a:gd name="csY12027" fmla="*/ 670652 h 2230658"/>
                <a:gd name="csX12028" fmla="*/ 962629 w 2109280"/>
                <a:gd name="csY12028" fmla="*/ 668974 h 2230658"/>
                <a:gd name="csX12029" fmla="*/ 962629 w 2109280"/>
                <a:gd name="csY12029" fmla="*/ 667296 h 2230658"/>
                <a:gd name="csX12030" fmla="*/ 964866 w 2109280"/>
                <a:gd name="csY12030" fmla="*/ 667296 h 2230658"/>
                <a:gd name="csX12031" fmla="*/ 964866 w 2109280"/>
                <a:gd name="csY12031" fmla="*/ 665618 h 2230658"/>
                <a:gd name="csX12032" fmla="*/ 966544 w 2109280"/>
                <a:gd name="csY12032" fmla="*/ 667296 h 2230658"/>
                <a:gd name="csX12033" fmla="*/ 969900 w 2109280"/>
                <a:gd name="csY12033" fmla="*/ 667296 h 2230658"/>
                <a:gd name="csX12034" fmla="*/ 969900 w 2109280"/>
                <a:gd name="csY12034" fmla="*/ 668974 h 2230658"/>
                <a:gd name="csX12035" fmla="*/ 971578 w 2109280"/>
                <a:gd name="csY12035" fmla="*/ 668974 h 2230658"/>
                <a:gd name="csX12036" fmla="*/ 971578 w 2109280"/>
                <a:gd name="csY12036" fmla="*/ 670652 h 2230658"/>
                <a:gd name="csX12037" fmla="*/ 975494 w 2109280"/>
                <a:gd name="csY12037" fmla="*/ 670652 h 2230658"/>
                <a:gd name="csX12038" fmla="*/ 975494 w 2109280"/>
                <a:gd name="csY12038" fmla="*/ 672330 h 2230658"/>
                <a:gd name="csX12039" fmla="*/ 977171 w 2109280"/>
                <a:gd name="csY12039" fmla="*/ 672330 h 2230658"/>
                <a:gd name="csX12040" fmla="*/ 977171 w 2109280"/>
                <a:gd name="csY12040" fmla="*/ 674008 h 2230658"/>
                <a:gd name="csX12041" fmla="*/ 980528 w 2109280"/>
                <a:gd name="csY12041" fmla="*/ 670652 h 2230658"/>
                <a:gd name="csX12042" fmla="*/ 980528 w 2109280"/>
                <a:gd name="csY12042" fmla="*/ 667296 h 2230658"/>
                <a:gd name="csX12043" fmla="*/ 982206 w 2109280"/>
                <a:gd name="csY12043" fmla="*/ 668974 h 2230658"/>
                <a:gd name="csX12044" fmla="*/ 982206 w 2109280"/>
                <a:gd name="csY12044" fmla="*/ 663380 h 2230658"/>
                <a:gd name="csX12045" fmla="*/ 982206 w 2109280"/>
                <a:gd name="csY12045" fmla="*/ 665618 h 2230658"/>
                <a:gd name="csX12046" fmla="*/ 980528 w 2109280"/>
                <a:gd name="csY12046" fmla="*/ 665618 h 2230658"/>
                <a:gd name="csX12047" fmla="*/ 980528 w 2109280"/>
                <a:gd name="csY12047" fmla="*/ 663380 h 2230658"/>
                <a:gd name="csX12048" fmla="*/ 980528 w 2109280"/>
                <a:gd name="csY12048" fmla="*/ 665618 h 2230658"/>
                <a:gd name="csX12049" fmla="*/ 978850 w 2109280"/>
                <a:gd name="csY12049" fmla="*/ 665618 h 2230658"/>
                <a:gd name="csX12050" fmla="*/ 978850 w 2109280"/>
                <a:gd name="csY12050" fmla="*/ 667296 h 2230658"/>
                <a:gd name="csX12051" fmla="*/ 980528 w 2109280"/>
                <a:gd name="csY12051" fmla="*/ 667296 h 2230658"/>
                <a:gd name="csX12052" fmla="*/ 977171 w 2109280"/>
                <a:gd name="csY12052" fmla="*/ 667296 h 2230658"/>
                <a:gd name="csX12053" fmla="*/ 977171 w 2109280"/>
                <a:gd name="csY12053" fmla="*/ 668974 h 2230658"/>
                <a:gd name="csX12054" fmla="*/ 973816 w 2109280"/>
                <a:gd name="csY12054" fmla="*/ 668974 h 2230658"/>
                <a:gd name="csX12055" fmla="*/ 973816 w 2109280"/>
                <a:gd name="csY12055" fmla="*/ 667296 h 2230658"/>
                <a:gd name="csX12056" fmla="*/ 971578 w 2109280"/>
                <a:gd name="csY12056" fmla="*/ 667296 h 2230658"/>
                <a:gd name="csX12057" fmla="*/ 971578 w 2109280"/>
                <a:gd name="csY12057" fmla="*/ 661702 h 2230658"/>
                <a:gd name="csX12058" fmla="*/ 973816 w 2109280"/>
                <a:gd name="csY12058" fmla="*/ 661702 h 2230658"/>
                <a:gd name="csX12059" fmla="*/ 973816 w 2109280"/>
                <a:gd name="csY12059" fmla="*/ 660024 h 2230658"/>
                <a:gd name="csX12060" fmla="*/ 975494 w 2109280"/>
                <a:gd name="csY12060" fmla="*/ 661702 h 2230658"/>
                <a:gd name="csX12061" fmla="*/ 975494 w 2109280"/>
                <a:gd name="csY12061" fmla="*/ 658346 h 2230658"/>
                <a:gd name="csX12062" fmla="*/ 984443 w 2109280"/>
                <a:gd name="csY12062" fmla="*/ 658346 h 2230658"/>
                <a:gd name="csX12063" fmla="*/ 984443 w 2109280"/>
                <a:gd name="csY12063" fmla="*/ 661702 h 2230658"/>
                <a:gd name="csX12064" fmla="*/ 982206 w 2109280"/>
                <a:gd name="csY12064" fmla="*/ 661702 h 2230658"/>
                <a:gd name="csX12065" fmla="*/ 982206 w 2109280"/>
                <a:gd name="csY12065" fmla="*/ 663380 h 2230658"/>
                <a:gd name="csX12066" fmla="*/ 984443 w 2109280"/>
                <a:gd name="csY12066" fmla="*/ 663380 h 2230658"/>
                <a:gd name="csX12067" fmla="*/ 984443 w 2109280"/>
                <a:gd name="csY12067" fmla="*/ 667296 h 2230658"/>
                <a:gd name="csX12068" fmla="*/ 989477 w 2109280"/>
                <a:gd name="csY12068" fmla="*/ 667296 h 2230658"/>
                <a:gd name="csX12069" fmla="*/ 989477 w 2109280"/>
                <a:gd name="csY12069" fmla="*/ 668974 h 2230658"/>
                <a:gd name="csX12070" fmla="*/ 991155 w 2109280"/>
                <a:gd name="csY12070" fmla="*/ 668974 h 2230658"/>
                <a:gd name="csX12071" fmla="*/ 991155 w 2109280"/>
                <a:gd name="csY12071" fmla="*/ 670652 h 2230658"/>
                <a:gd name="csX12072" fmla="*/ 993393 w 2109280"/>
                <a:gd name="csY12072" fmla="*/ 670652 h 2230658"/>
                <a:gd name="csX12073" fmla="*/ 993393 w 2109280"/>
                <a:gd name="csY12073" fmla="*/ 672330 h 2230658"/>
                <a:gd name="csX12074" fmla="*/ 995071 w 2109280"/>
                <a:gd name="csY12074" fmla="*/ 672330 h 2230658"/>
                <a:gd name="csX12075" fmla="*/ 996748 w 2109280"/>
                <a:gd name="csY12075" fmla="*/ 676245 h 2230658"/>
                <a:gd name="csX12076" fmla="*/ 998427 w 2109280"/>
                <a:gd name="csY12076" fmla="*/ 676245 h 2230658"/>
                <a:gd name="csX12077" fmla="*/ 998427 w 2109280"/>
                <a:gd name="csY12077" fmla="*/ 679601 h 2230658"/>
                <a:gd name="csX12078" fmla="*/ 996748 w 2109280"/>
                <a:gd name="csY12078" fmla="*/ 679601 h 2230658"/>
                <a:gd name="csX12079" fmla="*/ 998427 w 2109280"/>
                <a:gd name="csY12079" fmla="*/ 679601 h 2230658"/>
                <a:gd name="csX12080" fmla="*/ 998427 w 2109280"/>
                <a:gd name="csY12080" fmla="*/ 676245 h 2230658"/>
                <a:gd name="csX12081" fmla="*/ 1000105 w 2109280"/>
                <a:gd name="csY12081" fmla="*/ 676245 h 2230658"/>
                <a:gd name="csX12082" fmla="*/ 1000105 w 2109280"/>
                <a:gd name="csY12082" fmla="*/ 674008 h 2230658"/>
                <a:gd name="csX12083" fmla="*/ 1010732 w 2109280"/>
                <a:gd name="csY12083" fmla="*/ 674008 h 2230658"/>
                <a:gd name="csX12084" fmla="*/ 1010732 w 2109280"/>
                <a:gd name="csY12084" fmla="*/ 672330 h 2230658"/>
                <a:gd name="csX12085" fmla="*/ 1018004 w 2109280"/>
                <a:gd name="csY12085" fmla="*/ 672330 h 2230658"/>
                <a:gd name="csX12086" fmla="*/ 1018004 w 2109280"/>
                <a:gd name="csY12086" fmla="*/ 670652 h 2230658"/>
                <a:gd name="csX12087" fmla="*/ 1023597 w 2109280"/>
                <a:gd name="csY12087" fmla="*/ 670652 h 2230658"/>
                <a:gd name="csX12088" fmla="*/ 1023597 w 2109280"/>
                <a:gd name="csY12088" fmla="*/ 668974 h 2230658"/>
                <a:gd name="csX12089" fmla="*/ 1025275 w 2109280"/>
                <a:gd name="csY12089" fmla="*/ 668974 h 2230658"/>
                <a:gd name="csX12090" fmla="*/ 1025275 w 2109280"/>
                <a:gd name="csY12090" fmla="*/ 667296 h 2230658"/>
                <a:gd name="csX12091" fmla="*/ 1028631 w 2109280"/>
                <a:gd name="csY12091" fmla="*/ 667296 h 2230658"/>
                <a:gd name="csX12092" fmla="*/ 1028631 w 2109280"/>
                <a:gd name="csY12092" fmla="*/ 663380 h 2230658"/>
                <a:gd name="csX12093" fmla="*/ 1032547 w 2109280"/>
                <a:gd name="csY12093" fmla="*/ 661702 h 2230658"/>
                <a:gd name="csX12094" fmla="*/ 1030868 w 2109280"/>
                <a:gd name="csY12094" fmla="*/ 663380 h 2230658"/>
                <a:gd name="csX12095" fmla="*/ 1030868 w 2109280"/>
                <a:gd name="csY12095" fmla="*/ 667296 h 2230658"/>
                <a:gd name="csX12096" fmla="*/ 1034225 w 2109280"/>
                <a:gd name="csY12096" fmla="*/ 663380 h 2230658"/>
                <a:gd name="csX12097" fmla="*/ 1035902 w 2109280"/>
                <a:gd name="csY12097" fmla="*/ 663380 h 2230658"/>
                <a:gd name="csX12098" fmla="*/ 1035902 w 2109280"/>
                <a:gd name="csY12098" fmla="*/ 661702 h 2230658"/>
                <a:gd name="csX12099" fmla="*/ 1035902 w 2109280"/>
                <a:gd name="csY12099" fmla="*/ 663380 h 2230658"/>
                <a:gd name="csX12100" fmla="*/ 1037581 w 2109280"/>
                <a:gd name="csY12100" fmla="*/ 663380 h 2230658"/>
                <a:gd name="csX12101" fmla="*/ 1037581 w 2109280"/>
                <a:gd name="csY12101" fmla="*/ 665618 h 2230658"/>
                <a:gd name="csX12102" fmla="*/ 1039259 w 2109280"/>
                <a:gd name="csY12102" fmla="*/ 667296 h 2230658"/>
                <a:gd name="csX12103" fmla="*/ 1039259 w 2109280"/>
                <a:gd name="csY12103" fmla="*/ 665618 h 2230658"/>
                <a:gd name="csX12104" fmla="*/ 1041496 w 2109280"/>
                <a:gd name="csY12104" fmla="*/ 665618 h 2230658"/>
                <a:gd name="csX12105" fmla="*/ 1041496 w 2109280"/>
                <a:gd name="csY12105" fmla="*/ 667296 h 2230658"/>
                <a:gd name="csX12106" fmla="*/ 1046530 w 2109280"/>
                <a:gd name="csY12106" fmla="*/ 667296 h 2230658"/>
                <a:gd name="csX12107" fmla="*/ 1046530 w 2109280"/>
                <a:gd name="csY12107" fmla="*/ 668974 h 2230658"/>
                <a:gd name="csX12108" fmla="*/ 1048208 w 2109280"/>
                <a:gd name="csY12108" fmla="*/ 668974 h 2230658"/>
                <a:gd name="csX12109" fmla="*/ 1048208 w 2109280"/>
                <a:gd name="csY12109" fmla="*/ 674008 h 2230658"/>
                <a:gd name="csX12110" fmla="*/ 1050445 w 2109280"/>
                <a:gd name="csY12110" fmla="*/ 674008 h 2230658"/>
                <a:gd name="csX12111" fmla="*/ 1050445 w 2109280"/>
                <a:gd name="csY12111" fmla="*/ 676245 h 2230658"/>
                <a:gd name="csX12112" fmla="*/ 1052124 w 2109280"/>
                <a:gd name="csY12112" fmla="*/ 676245 h 2230658"/>
                <a:gd name="csX12113" fmla="*/ 1052124 w 2109280"/>
                <a:gd name="csY12113" fmla="*/ 685195 h 2230658"/>
                <a:gd name="csX12114" fmla="*/ 1050445 w 2109280"/>
                <a:gd name="csY12114" fmla="*/ 686873 h 2230658"/>
                <a:gd name="csX12115" fmla="*/ 1048208 w 2109280"/>
                <a:gd name="csY12115" fmla="*/ 686873 h 2230658"/>
                <a:gd name="csX12116" fmla="*/ 1048208 w 2109280"/>
                <a:gd name="csY12116" fmla="*/ 688551 h 2230658"/>
                <a:gd name="csX12117" fmla="*/ 1046530 w 2109280"/>
                <a:gd name="csY12117" fmla="*/ 688551 h 2230658"/>
                <a:gd name="csX12118" fmla="*/ 1046530 w 2109280"/>
                <a:gd name="csY12118" fmla="*/ 691907 h 2230658"/>
                <a:gd name="csX12119" fmla="*/ 1043174 w 2109280"/>
                <a:gd name="csY12119" fmla="*/ 691907 h 2230658"/>
                <a:gd name="csX12120" fmla="*/ 1043174 w 2109280"/>
                <a:gd name="csY12120" fmla="*/ 690229 h 2230658"/>
                <a:gd name="csX12121" fmla="*/ 1037581 w 2109280"/>
                <a:gd name="csY12121" fmla="*/ 690229 h 2230658"/>
                <a:gd name="csX12122" fmla="*/ 1037581 w 2109280"/>
                <a:gd name="csY12122" fmla="*/ 691907 h 2230658"/>
                <a:gd name="csX12123" fmla="*/ 1039259 w 2109280"/>
                <a:gd name="csY12123" fmla="*/ 691907 h 2230658"/>
                <a:gd name="csX12124" fmla="*/ 1039259 w 2109280"/>
                <a:gd name="csY12124" fmla="*/ 694144 h 2230658"/>
                <a:gd name="csX12125" fmla="*/ 1037581 w 2109280"/>
                <a:gd name="csY12125" fmla="*/ 695822 h 2230658"/>
                <a:gd name="csX12126" fmla="*/ 1037581 w 2109280"/>
                <a:gd name="csY12126" fmla="*/ 694144 h 2230658"/>
                <a:gd name="csX12127" fmla="*/ 1035902 w 2109280"/>
                <a:gd name="csY12127" fmla="*/ 694144 h 2230658"/>
                <a:gd name="csX12128" fmla="*/ 1035902 w 2109280"/>
                <a:gd name="csY12128" fmla="*/ 691907 h 2230658"/>
                <a:gd name="csX12129" fmla="*/ 1034225 w 2109280"/>
                <a:gd name="csY12129" fmla="*/ 691907 h 2230658"/>
                <a:gd name="csX12130" fmla="*/ 1034225 w 2109280"/>
                <a:gd name="csY12130" fmla="*/ 694144 h 2230658"/>
                <a:gd name="csX12131" fmla="*/ 1035902 w 2109280"/>
                <a:gd name="csY12131" fmla="*/ 694144 h 2230658"/>
                <a:gd name="csX12132" fmla="*/ 1035902 w 2109280"/>
                <a:gd name="csY12132" fmla="*/ 697500 h 2230658"/>
                <a:gd name="csX12133" fmla="*/ 1034225 w 2109280"/>
                <a:gd name="csY12133" fmla="*/ 697500 h 2230658"/>
                <a:gd name="csX12134" fmla="*/ 1034225 w 2109280"/>
                <a:gd name="csY12134" fmla="*/ 699178 h 2230658"/>
                <a:gd name="csX12135" fmla="*/ 1035902 w 2109280"/>
                <a:gd name="csY12135" fmla="*/ 699178 h 2230658"/>
                <a:gd name="csX12136" fmla="*/ 1037581 w 2109280"/>
                <a:gd name="csY12136" fmla="*/ 697500 h 2230658"/>
                <a:gd name="csX12137" fmla="*/ 1041496 w 2109280"/>
                <a:gd name="csY12137" fmla="*/ 697500 h 2230658"/>
                <a:gd name="csX12138" fmla="*/ 1041496 w 2109280"/>
                <a:gd name="csY12138" fmla="*/ 699178 h 2230658"/>
                <a:gd name="csX12139" fmla="*/ 1043174 w 2109280"/>
                <a:gd name="csY12139" fmla="*/ 699178 h 2230658"/>
                <a:gd name="csX12140" fmla="*/ 1043174 w 2109280"/>
                <a:gd name="csY12140" fmla="*/ 697500 h 2230658"/>
                <a:gd name="csX12141" fmla="*/ 1044852 w 2109280"/>
                <a:gd name="csY12141" fmla="*/ 697500 h 2230658"/>
                <a:gd name="csX12142" fmla="*/ 1044852 w 2109280"/>
                <a:gd name="csY12142" fmla="*/ 699178 h 2230658"/>
                <a:gd name="csX12143" fmla="*/ 1046530 w 2109280"/>
                <a:gd name="csY12143" fmla="*/ 699178 h 2230658"/>
                <a:gd name="csX12144" fmla="*/ 1046530 w 2109280"/>
                <a:gd name="csY12144" fmla="*/ 700856 h 2230658"/>
                <a:gd name="csX12145" fmla="*/ 1044852 w 2109280"/>
                <a:gd name="csY12145" fmla="*/ 702534 h 2230658"/>
                <a:gd name="csX12146" fmla="*/ 1044852 w 2109280"/>
                <a:gd name="csY12146" fmla="*/ 704772 h 2230658"/>
                <a:gd name="csX12147" fmla="*/ 1046530 w 2109280"/>
                <a:gd name="csY12147" fmla="*/ 704772 h 2230658"/>
                <a:gd name="csX12148" fmla="*/ 1046530 w 2109280"/>
                <a:gd name="csY12148" fmla="*/ 706450 h 2230658"/>
                <a:gd name="csX12149" fmla="*/ 1046530 w 2109280"/>
                <a:gd name="csY12149" fmla="*/ 704772 h 2230658"/>
                <a:gd name="csX12150" fmla="*/ 1046530 w 2109280"/>
                <a:gd name="csY12150" fmla="*/ 709806 h 2230658"/>
                <a:gd name="csX12151" fmla="*/ 1044852 w 2109280"/>
                <a:gd name="csY12151" fmla="*/ 709806 h 2230658"/>
                <a:gd name="csX12152" fmla="*/ 1043174 w 2109280"/>
                <a:gd name="csY12152" fmla="*/ 708128 h 2230658"/>
                <a:gd name="csX12153" fmla="*/ 1044852 w 2109280"/>
                <a:gd name="csY12153" fmla="*/ 708128 h 2230658"/>
                <a:gd name="csX12154" fmla="*/ 1043174 w 2109280"/>
                <a:gd name="csY12154" fmla="*/ 708128 h 2230658"/>
                <a:gd name="csX12155" fmla="*/ 1043174 w 2109280"/>
                <a:gd name="csY12155" fmla="*/ 709806 h 2230658"/>
                <a:gd name="csX12156" fmla="*/ 1037581 w 2109280"/>
                <a:gd name="csY12156" fmla="*/ 709806 h 2230658"/>
                <a:gd name="csX12157" fmla="*/ 1037581 w 2109280"/>
                <a:gd name="csY12157" fmla="*/ 711484 h 2230658"/>
                <a:gd name="csX12158" fmla="*/ 1035902 w 2109280"/>
                <a:gd name="csY12158" fmla="*/ 709806 h 2230658"/>
                <a:gd name="csX12159" fmla="*/ 1035902 w 2109280"/>
                <a:gd name="csY12159" fmla="*/ 711484 h 2230658"/>
                <a:gd name="csX12160" fmla="*/ 1034225 w 2109280"/>
                <a:gd name="csY12160" fmla="*/ 711484 h 2230658"/>
                <a:gd name="csX12161" fmla="*/ 1032547 w 2109280"/>
                <a:gd name="csY12161" fmla="*/ 715399 h 2230658"/>
                <a:gd name="csX12162" fmla="*/ 1030868 w 2109280"/>
                <a:gd name="csY12162" fmla="*/ 715399 h 2230658"/>
                <a:gd name="csX12163" fmla="*/ 1030868 w 2109280"/>
                <a:gd name="csY12163" fmla="*/ 718755 h 2230658"/>
                <a:gd name="csX12164" fmla="*/ 1028631 w 2109280"/>
                <a:gd name="csY12164" fmla="*/ 718755 h 2230658"/>
                <a:gd name="csX12165" fmla="*/ 1028631 w 2109280"/>
                <a:gd name="csY12165" fmla="*/ 722671 h 2230658"/>
                <a:gd name="csX12166" fmla="*/ 1026953 w 2109280"/>
                <a:gd name="csY12166" fmla="*/ 722671 h 2230658"/>
                <a:gd name="csX12167" fmla="*/ 1026953 w 2109280"/>
                <a:gd name="csY12167" fmla="*/ 724349 h 2230658"/>
                <a:gd name="csX12168" fmla="*/ 1025275 w 2109280"/>
                <a:gd name="csY12168" fmla="*/ 724349 h 2230658"/>
                <a:gd name="csX12169" fmla="*/ 1025275 w 2109280"/>
                <a:gd name="csY12169" fmla="*/ 726027 h 2230658"/>
                <a:gd name="csX12170" fmla="*/ 1023597 w 2109280"/>
                <a:gd name="csY12170" fmla="*/ 726027 h 2230658"/>
                <a:gd name="csX12171" fmla="*/ 1023597 w 2109280"/>
                <a:gd name="csY12171" fmla="*/ 727705 h 2230658"/>
                <a:gd name="csX12172" fmla="*/ 1021919 w 2109280"/>
                <a:gd name="csY12172" fmla="*/ 727705 h 2230658"/>
                <a:gd name="csX12173" fmla="*/ 1021919 w 2109280"/>
                <a:gd name="csY12173" fmla="*/ 729383 h 2230658"/>
                <a:gd name="csX12174" fmla="*/ 1019682 w 2109280"/>
                <a:gd name="csY12174" fmla="*/ 729383 h 2230658"/>
                <a:gd name="csX12175" fmla="*/ 1019682 w 2109280"/>
                <a:gd name="csY12175" fmla="*/ 733298 h 2230658"/>
                <a:gd name="csX12176" fmla="*/ 1018004 w 2109280"/>
                <a:gd name="csY12176" fmla="*/ 733298 h 2230658"/>
                <a:gd name="csX12177" fmla="*/ 1018004 w 2109280"/>
                <a:gd name="csY12177" fmla="*/ 734976 h 2230658"/>
                <a:gd name="csX12178" fmla="*/ 1016325 w 2109280"/>
                <a:gd name="csY12178" fmla="*/ 734976 h 2230658"/>
                <a:gd name="csX12179" fmla="*/ 1016325 w 2109280"/>
                <a:gd name="csY12179" fmla="*/ 738332 h 2230658"/>
                <a:gd name="csX12180" fmla="*/ 1014648 w 2109280"/>
                <a:gd name="csY12180" fmla="*/ 736654 h 2230658"/>
                <a:gd name="csX12181" fmla="*/ 1014648 w 2109280"/>
                <a:gd name="csY12181" fmla="*/ 738332 h 2230658"/>
                <a:gd name="csX12182" fmla="*/ 1016325 w 2109280"/>
                <a:gd name="csY12182" fmla="*/ 738332 h 2230658"/>
                <a:gd name="csX12183" fmla="*/ 1016325 w 2109280"/>
                <a:gd name="csY12183" fmla="*/ 745604 h 2230658"/>
                <a:gd name="csX12184" fmla="*/ 1018004 w 2109280"/>
                <a:gd name="csY12184" fmla="*/ 745604 h 2230658"/>
                <a:gd name="csX12185" fmla="*/ 1018004 w 2109280"/>
                <a:gd name="csY12185" fmla="*/ 742248 h 2230658"/>
                <a:gd name="csX12186" fmla="*/ 1019682 w 2109280"/>
                <a:gd name="csY12186" fmla="*/ 742248 h 2230658"/>
                <a:gd name="csX12187" fmla="*/ 1019682 w 2109280"/>
                <a:gd name="csY12187" fmla="*/ 738332 h 2230658"/>
                <a:gd name="csX12188" fmla="*/ 1023597 w 2109280"/>
                <a:gd name="csY12188" fmla="*/ 738332 h 2230658"/>
                <a:gd name="csX12189" fmla="*/ 1023597 w 2109280"/>
                <a:gd name="csY12189" fmla="*/ 736654 h 2230658"/>
                <a:gd name="csX12190" fmla="*/ 1025275 w 2109280"/>
                <a:gd name="csY12190" fmla="*/ 736654 h 2230658"/>
                <a:gd name="csX12191" fmla="*/ 1025275 w 2109280"/>
                <a:gd name="csY12191" fmla="*/ 734976 h 2230658"/>
                <a:gd name="csX12192" fmla="*/ 1025275 w 2109280"/>
                <a:gd name="csY12192" fmla="*/ 736654 h 2230658"/>
                <a:gd name="csX12193" fmla="*/ 1025275 w 2109280"/>
                <a:gd name="csY12193" fmla="*/ 734976 h 2230658"/>
                <a:gd name="csX12194" fmla="*/ 1035902 w 2109280"/>
                <a:gd name="csY12194" fmla="*/ 734976 h 2230658"/>
                <a:gd name="csX12195" fmla="*/ 1035902 w 2109280"/>
                <a:gd name="csY12195" fmla="*/ 736654 h 2230658"/>
                <a:gd name="csX12196" fmla="*/ 1037581 w 2109280"/>
                <a:gd name="csY12196" fmla="*/ 736654 h 2230658"/>
                <a:gd name="csX12197" fmla="*/ 1039259 w 2109280"/>
                <a:gd name="csY12197" fmla="*/ 738332 h 2230658"/>
                <a:gd name="csX12198" fmla="*/ 1041496 w 2109280"/>
                <a:gd name="csY12198" fmla="*/ 738332 h 2230658"/>
                <a:gd name="csX12199" fmla="*/ 1041496 w 2109280"/>
                <a:gd name="csY12199" fmla="*/ 740010 h 2230658"/>
                <a:gd name="csX12200" fmla="*/ 1043174 w 2109280"/>
                <a:gd name="csY12200" fmla="*/ 740010 h 2230658"/>
                <a:gd name="csX12201" fmla="*/ 1043174 w 2109280"/>
                <a:gd name="csY12201" fmla="*/ 742248 h 2230658"/>
                <a:gd name="csX12202" fmla="*/ 1044852 w 2109280"/>
                <a:gd name="csY12202" fmla="*/ 743926 h 2230658"/>
                <a:gd name="csX12203" fmla="*/ 1044852 w 2109280"/>
                <a:gd name="csY12203" fmla="*/ 745604 h 2230658"/>
                <a:gd name="csX12204" fmla="*/ 1043174 w 2109280"/>
                <a:gd name="csY12204" fmla="*/ 747282 h 2230658"/>
                <a:gd name="csX12205" fmla="*/ 1041496 w 2109280"/>
                <a:gd name="csY12205" fmla="*/ 747282 h 2230658"/>
                <a:gd name="csX12206" fmla="*/ 1041496 w 2109280"/>
                <a:gd name="csY12206" fmla="*/ 748960 h 2230658"/>
                <a:gd name="csX12207" fmla="*/ 1043174 w 2109280"/>
                <a:gd name="csY12207" fmla="*/ 748960 h 2230658"/>
                <a:gd name="csX12208" fmla="*/ 1043174 w 2109280"/>
                <a:gd name="csY12208" fmla="*/ 751197 h 2230658"/>
                <a:gd name="csX12209" fmla="*/ 1046530 w 2109280"/>
                <a:gd name="csY12209" fmla="*/ 751197 h 2230658"/>
                <a:gd name="csX12210" fmla="*/ 1046530 w 2109280"/>
                <a:gd name="csY12210" fmla="*/ 756231 h 2230658"/>
                <a:gd name="csX12211" fmla="*/ 1048208 w 2109280"/>
                <a:gd name="csY12211" fmla="*/ 756231 h 2230658"/>
                <a:gd name="csX12212" fmla="*/ 1048208 w 2109280"/>
                <a:gd name="csY12212" fmla="*/ 757909 h 2230658"/>
                <a:gd name="csX12213" fmla="*/ 1050445 w 2109280"/>
                <a:gd name="csY12213" fmla="*/ 757909 h 2230658"/>
                <a:gd name="csX12214" fmla="*/ 1050445 w 2109280"/>
                <a:gd name="csY12214" fmla="*/ 761825 h 2230658"/>
                <a:gd name="csX12215" fmla="*/ 1048208 w 2109280"/>
                <a:gd name="csY12215" fmla="*/ 761825 h 2230658"/>
                <a:gd name="csX12216" fmla="*/ 1048208 w 2109280"/>
                <a:gd name="csY12216" fmla="*/ 763503 h 2230658"/>
                <a:gd name="csX12217" fmla="*/ 1046530 w 2109280"/>
                <a:gd name="csY12217" fmla="*/ 763503 h 2230658"/>
                <a:gd name="csX12218" fmla="*/ 1044852 w 2109280"/>
                <a:gd name="csY12218" fmla="*/ 770774 h 2230658"/>
                <a:gd name="csX12219" fmla="*/ 1046530 w 2109280"/>
                <a:gd name="csY12219" fmla="*/ 770774 h 2230658"/>
                <a:gd name="csX12220" fmla="*/ 1046530 w 2109280"/>
                <a:gd name="csY12220" fmla="*/ 768537 h 2230658"/>
                <a:gd name="csX12221" fmla="*/ 1048208 w 2109280"/>
                <a:gd name="csY12221" fmla="*/ 768537 h 2230658"/>
                <a:gd name="csX12222" fmla="*/ 1048208 w 2109280"/>
                <a:gd name="csY12222" fmla="*/ 766859 h 2230658"/>
                <a:gd name="csX12223" fmla="*/ 1050445 w 2109280"/>
                <a:gd name="csY12223" fmla="*/ 766859 h 2230658"/>
                <a:gd name="csX12224" fmla="*/ 1052124 w 2109280"/>
                <a:gd name="csY12224" fmla="*/ 765181 h 2230658"/>
                <a:gd name="csX12225" fmla="*/ 1052124 w 2109280"/>
                <a:gd name="csY12225" fmla="*/ 763503 h 2230658"/>
                <a:gd name="csX12226" fmla="*/ 1055479 w 2109280"/>
                <a:gd name="csY12226" fmla="*/ 763503 h 2230658"/>
                <a:gd name="csX12227" fmla="*/ 1055479 w 2109280"/>
                <a:gd name="csY12227" fmla="*/ 761825 h 2230658"/>
                <a:gd name="csX12228" fmla="*/ 1059395 w 2109280"/>
                <a:gd name="csY12228" fmla="*/ 761825 h 2230658"/>
                <a:gd name="csX12229" fmla="*/ 1061073 w 2109280"/>
                <a:gd name="csY12229" fmla="*/ 757909 h 2230658"/>
                <a:gd name="csX12230" fmla="*/ 1059395 w 2109280"/>
                <a:gd name="csY12230" fmla="*/ 757909 h 2230658"/>
                <a:gd name="csX12231" fmla="*/ 1061073 w 2109280"/>
                <a:gd name="csY12231" fmla="*/ 757909 h 2230658"/>
                <a:gd name="csX12232" fmla="*/ 1062751 w 2109280"/>
                <a:gd name="csY12232" fmla="*/ 761825 h 2230658"/>
                <a:gd name="csX12233" fmla="*/ 1061073 w 2109280"/>
                <a:gd name="csY12233" fmla="*/ 761825 h 2230658"/>
                <a:gd name="csX12234" fmla="*/ 1061073 w 2109280"/>
                <a:gd name="csY12234" fmla="*/ 763503 h 2230658"/>
                <a:gd name="csX12235" fmla="*/ 1064429 w 2109280"/>
                <a:gd name="csY12235" fmla="*/ 766859 h 2230658"/>
                <a:gd name="csX12236" fmla="*/ 1064429 w 2109280"/>
                <a:gd name="csY12236" fmla="*/ 775808 h 2230658"/>
                <a:gd name="csX12237" fmla="*/ 1066107 w 2109280"/>
                <a:gd name="csY12237" fmla="*/ 775808 h 2230658"/>
                <a:gd name="csX12238" fmla="*/ 1066107 w 2109280"/>
                <a:gd name="csY12238" fmla="*/ 783080 h 2230658"/>
                <a:gd name="csX12239" fmla="*/ 1067785 w 2109280"/>
                <a:gd name="csY12239" fmla="*/ 783080 h 2230658"/>
                <a:gd name="csX12240" fmla="*/ 1067785 w 2109280"/>
                <a:gd name="csY12240" fmla="*/ 784758 h 2230658"/>
                <a:gd name="csX12241" fmla="*/ 1066107 w 2109280"/>
                <a:gd name="csY12241" fmla="*/ 784758 h 2230658"/>
                <a:gd name="csX12242" fmla="*/ 1066107 w 2109280"/>
                <a:gd name="csY12242" fmla="*/ 786436 h 2230658"/>
                <a:gd name="csX12243" fmla="*/ 1064429 w 2109280"/>
                <a:gd name="csY12243" fmla="*/ 786436 h 2230658"/>
                <a:gd name="csX12244" fmla="*/ 1064429 w 2109280"/>
                <a:gd name="csY12244" fmla="*/ 788114 h 2230658"/>
                <a:gd name="csX12245" fmla="*/ 1061073 w 2109280"/>
                <a:gd name="csY12245" fmla="*/ 788114 h 2230658"/>
                <a:gd name="csX12246" fmla="*/ 1061073 w 2109280"/>
                <a:gd name="csY12246" fmla="*/ 792029 h 2230658"/>
                <a:gd name="csX12247" fmla="*/ 1059395 w 2109280"/>
                <a:gd name="csY12247" fmla="*/ 792029 h 2230658"/>
                <a:gd name="csX12248" fmla="*/ 1059395 w 2109280"/>
                <a:gd name="csY12248" fmla="*/ 793707 h 2230658"/>
                <a:gd name="csX12249" fmla="*/ 1057158 w 2109280"/>
                <a:gd name="csY12249" fmla="*/ 793707 h 2230658"/>
                <a:gd name="csX12250" fmla="*/ 1055479 w 2109280"/>
                <a:gd name="csY12250" fmla="*/ 792029 h 2230658"/>
                <a:gd name="csX12251" fmla="*/ 1053802 w 2109280"/>
                <a:gd name="csY12251" fmla="*/ 792029 h 2230658"/>
                <a:gd name="csX12252" fmla="*/ 1053802 w 2109280"/>
                <a:gd name="csY12252" fmla="*/ 793707 h 2230658"/>
                <a:gd name="csX12253" fmla="*/ 1059395 w 2109280"/>
                <a:gd name="csY12253" fmla="*/ 793707 h 2230658"/>
                <a:gd name="csX12254" fmla="*/ 1059395 w 2109280"/>
                <a:gd name="csY12254" fmla="*/ 797063 h 2230658"/>
                <a:gd name="csX12255" fmla="*/ 1061073 w 2109280"/>
                <a:gd name="csY12255" fmla="*/ 797063 h 2230658"/>
                <a:gd name="csX12256" fmla="*/ 1061073 w 2109280"/>
                <a:gd name="csY12256" fmla="*/ 795385 h 2230658"/>
                <a:gd name="csX12257" fmla="*/ 1061073 w 2109280"/>
                <a:gd name="csY12257" fmla="*/ 797063 h 2230658"/>
                <a:gd name="csX12258" fmla="*/ 1059395 w 2109280"/>
                <a:gd name="csY12258" fmla="*/ 797063 h 2230658"/>
                <a:gd name="csX12259" fmla="*/ 1059395 w 2109280"/>
                <a:gd name="csY12259" fmla="*/ 799301 h 2230658"/>
                <a:gd name="csX12260" fmla="*/ 1061073 w 2109280"/>
                <a:gd name="csY12260" fmla="*/ 799301 h 2230658"/>
                <a:gd name="csX12261" fmla="*/ 1061073 w 2109280"/>
                <a:gd name="csY12261" fmla="*/ 800979 h 2230658"/>
                <a:gd name="csX12262" fmla="*/ 1062751 w 2109280"/>
                <a:gd name="csY12262" fmla="*/ 800979 h 2230658"/>
                <a:gd name="csX12263" fmla="*/ 1061073 w 2109280"/>
                <a:gd name="csY12263" fmla="*/ 802657 h 2230658"/>
                <a:gd name="csX12264" fmla="*/ 1062751 w 2109280"/>
                <a:gd name="csY12264" fmla="*/ 804335 h 2230658"/>
                <a:gd name="csX12265" fmla="*/ 1062751 w 2109280"/>
                <a:gd name="csY12265" fmla="*/ 811606 h 2230658"/>
                <a:gd name="csX12266" fmla="*/ 1059395 w 2109280"/>
                <a:gd name="csY12266" fmla="*/ 811606 h 2230658"/>
                <a:gd name="csX12267" fmla="*/ 1055479 w 2109280"/>
                <a:gd name="csY12267" fmla="*/ 813284 h 2230658"/>
                <a:gd name="csX12268" fmla="*/ 1055479 w 2109280"/>
                <a:gd name="csY12268" fmla="*/ 814962 h 2230658"/>
                <a:gd name="csX12269" fmla="*/ 1064429 w 2109280"/>
                <a:gd name="csY12269" fmla="*/ 814962 h 2230658"/>
                <a:gd name="csX12270" fmla="*/ 1062751 w 2109280"/>
                <a:gd name="csY12270" fmla="*/ 820556 h 2230658"/>
                <a:gd name="csX12271" fmla="*/ 1061073 w 2109280"/>
                <a:gd name="csY12271" fmla="*/ 820556 h 2230658"/>
                <a:gd name="csX12272" fmla="*/ 1061073 w 2109280"/>
                <a:gd name="csY12272" fmla="*/ 822234 h 2230658"/>
                <a:gd name="csX12273" fmla="*/ 1061073 w 2109280"/>
                <a:gd name="csY12273" fmla="*/ 820556 h 2230658"/>
                <a:gd name="csX12274" fmla="*/ 1055479 w 2109280"/>
                <a:gd name="csY12274" fmla="*/ 822234 h 2230658"/>
                <a:gd name="csX12275" fmla="*/ 1055479 w 2109280"/>
                <a:gd name="csY12275" fmla="*/ 823912 h 2230658"/>
                <a:gd name="csX12276" fmla="*/ 1059395 w 2109280"/>
                <a:gd name="csY12276" fmla="*/ 823912 h 2230658"/>
                <a:gd name="csX12277" fmla="*/ 1059395 w 2109280"/>
                <a:gd name="csY12277" fmla="*/ 822234 h 2230658"/>
                <a:gd name="csX12278" fmla="*/ 1062751 w 2109280"/>
                <a:gd name="csY12278" fmla="*/ 822234 h 2230658"/>
                <a:gd name="csX12279" fmla="*/ 1062751 w 2109280"/>
                <a:gd name="csY12279" fmla="*/ 827827 h 2230658"/>
                <a:gd name="csX12280" fmla="*/ 1061073 w 2109280"/>
                <a:gd name="csY12280" fmla="*/ 827827 h 2230658"/>
                <a:gd name="csX12281" fmla="*/ 1061073 w 2109280"/>
                <a:gd name="csY12281" fmla="*/ 829505 h 2230658"/>
                <a:gd name="csX12282" fmla="*/ 1059395 w 2109280"/>
                <a:gd name="csY12282" fmla="*/ 831183 h 2230658"/>
                <a:gd name="csX12283" fmla="*/ 1059395 w 2109280"/>
                <a:gd name="csY12283" fmla="*/ 832861 h 2230658"/>
                <a:gd name="csX12284" fmla="*/ 1055479 w 2109280"/>
                <a:gd name="csY12284" fmla="*/ 832861 h 2230658"/>
                <a:gd name="csX12285" fmla="*/ 1055479 w 2109280"/>
                <a:gd name="csY12285" fmla="*/ 829505 h 2230658"/>
                <a:gd name="csX12286" fmla="*/ 1059395 w 2109280"/>
                <a:gd name="csY12286" fmla="*/ 829505 h 2230658"/>
                <a:gd name="csX12287" fmla="*/ 1055479 w 2109280"/>
                <a:gd name="csY12287" fmla="*/ 827827 h 2230658"/>
                <a:gd name="csX12288" fmla="*/ 1055479 w 2109280"/>
                <a:gd name="csY12288" fmla="*/ 832861 h 2230658"/>
                <a:gd name="csX12289" fmla="*/ 1052124 w 2109280"/>
                <a:gd name="csY12289" fmla="*/ 832861 h 2230658"/>
                <a:gd name="csX12290" fmla="*/ 1052124 w 2109280"/>
                <a:gd name="csY12290" fmla="*/ 834539 h 2230658"/>
                <a:gd name="csX12291" fmla="*/ 1050445 w 2109280"/>
                <a:gd name="csY12291" fmla="*/ 834539 h 2230658"/>
                <a:gd name="csX12292" fmla="*/ 1050445 w 2109280"/>
                <a:gd name="csY12292" fmla="*/ 836777 h 2230658"/>
                <a:gd name="csX12293" fmla="*/ 1048208 w 2109280"/>
                <a:gd name="csY12293" fmla="*/ 836777 h 2230658"/>
                <a:gd name="csX12294" fmla="*/ 1048208 w 2109280"/>
                <a:gd name="csY12294" fmla="*/ 840133 h 2230658"/>
                <a:gd name="csX12295" fmla="*/ 1046530 w 2109280"/>
                <a:gd name="csY12295" fmla="*/ 841811 h 2230658"/>
                <a:gd name="csX12296" fmla="*/ 1044852 w 2109280"/>
                <a:gd name="csY12296" fmla="*/ 841811 h 2230658"/>
                <a:gd name="csX12297" fmla="*/ 1043174 w 2109280"/>
                <a:gd name="csY12297" fmla="*/ 843489 h 2230658"/>
                <a:gd name="csX12298" fmla="*/ 1043174 w 2109280"/>
                <a:gd name="csY12298" fmla="*/ 845167 h 2230658"/>
                <a:gd name="csX12299" fmla="*/ 1039259 w 2109280"/>
                <a:gd name="csY12299" fmla="*/ 845167 h 2230658"/>
                <a:gd name="csX12300" fmla="*/ 1039259 w 2109280"/>
                <a:gd name="csY12300" fmla="*/ 847404 h 2230658"/>
                <a:gd name="csX12301" fmla="*/ 1037581 w 2109280"/>
                <a:gd name="csY12301" fmla="*/ 847404 h 2230658"/>
                <a:gd name="csX12302" fmla="*/ 1037581 w 2109280"/>
                <a:gd name="csY12302" fmla="*/ 845167 h 2230658"/>
                <a:gd name="csX12303" fmla="*/ 1035902 w 2109280"/>
                <a:gd name="csY12303" fmla="*/ 847404 h 2230658"/>
                <a:gd name="csX12304" fmla="*/ 1035902 w 2109280"/>
                <a:gd name="csY12304" fmla="*/ 845167 h 2230658"/>
                <a:gd name="csX12305" fmla="*/ 1032547 w 2109280"/>
                <a:gd name="csY12305" fmla="*/ 845167 h 2230658"/>
                <a:gd name="csX12306" fmla="*/ 1032547 w 2109280"/>
                <a:gd name="csY12306" fmla="*/ 843489 h 2230658"/>
                <a:gd name="csX12307" fmla="*/ 1028631 w 2109280"/>
                <a:gd name="csY12307" fmla="*/ 843489 h 2230658"/>
                <a:gd name="csX12308" fmla="*/ 1026953 w 2109280"/>
                <a:gd name="csY12308" fmla="*/ 841811 h 2230658"/>
                <a:gd name="csX12309" fmla="*/ 1023597 w 2109280"/>
                <a:gd name="csY12309" fmla="*/ 845167 h 2230658"/>
                <a:gd name="csX12310" fmla="*/ 1021919 w 2109280"/>
                <a:gd name="csY12310" fmla="*/ 845167 h 2230658"/>
                <a:gd name="csX12311" fmla="*/ 1021919 w 2109280"/>
                <a:gd name="csY12311" fmla="*/ 843489 h 2230658"/>
                <a:gd name="csX12312" fmla="*/ 1019682 w 2109280"/>
                <a:gd name="csY12312" fmla="*/ 841811 h 2230658"/>
                <a:gd name="csX12313" fmla="*/ 1019682 w 2109280"/>
                <a:gd name="csY12313" fmla="*/ 840133 h 2230658"/>
                <a:gd name="csX12314" fmla="*/ 1018004 w 2109280"/>
                <a:gd name="csY12314" fmla="*/ 840133 h 2230658"/>
                <a:gd name="csX12315" fmla="*/ 1018004 w 2109280"/>
                <a:gd name="csY12315" fmla="*/ 832861 h 2230658"/>
                <a:gd name="csX12316" fmla="*/ 1019682 w 2109280"/>
                <a:gd name="csY12316" fmla="*/ 831183 h 2230658"/>
                <a:gd name="csX12317" fmla="*/ 1019682 w 2109280"/>
                <a:gd name="csY12317" fmla="*/ 827827 h 2230658"/>
                <a:gd name="csX12318" fmla="*/ 1018004 w 2109280"/>
                <a:gd name="csY12318" fmla="*/ 827827 h 2230658"/>
                <a:gd name="csX12319" fmla="*/ 1018004 w 2109280"/>
                <a:gd name="csY12319" fmla="*/ 829505 h 2230658"/>
                <a:gd name="csX12320" fmla="*/ 1016325 w 2109280"/>
                <a:gd name="csY12320" fmla="*/ 831183 h 2230658"/>
                <a:gd name="csX12321" fmla="*/ 1014648 w 2109280"/>
                <a:gd name="csY12321" fmla="*/ 836777 h 2230658"/>
                <a:gd name="csX12322" fmla="*/ 1016325 w 2109280"/>
                <a:gd name="csY12322" fmla="*/ 838455 h 2230658"/>
                <a:gd name="csX12323" fmla="*/ 1016325 w 2109280"/>
                <a:gd name="csY12323" fmla="*/ 840133 h 2230658"/>
                <a:gd name="csX12324" fmla="*/ 1018004 w 2109280"/>
                <a:gd name="csY12324" fmla="*/ 840133 h 2230658"/>
                <a:gd name="csX12325" fmla="*/ 1016325 w 2109280"/>
                <a:gd name="csY12325" fmla="*/ 840133 h 2230658"/>
                <a:gd name="csX12326" fmla="*/ 1016325 w 2109280"/>
                <a:gd name="csY12326" fmla="*/ 841811 h 2230658"/>
                <a:gd name="csX12327" fmla="*/ 1018004 w 2109280"/>
                <a:gd name="csY12327" fmla="*/ 841811 h 2230658"/>
                <a:gd name="csX12328" fmla="*/ 1018004 w 2109280"/>
                <a:gd name="csY12328" fmla="*/ 845167 h 2230658"/>
                <a:gd name="csX12329" fmla="*/ 1019682 w 2109280"/>
                <a:gd name="csY12329" fmla="*/ 849082 h 2230658"/>
                <a:gd name="csX12330" fmla="*/ 1021919 w 2109280"/>
                <a:gd name="csY12330" fmla="*/ 849082 h 2230658"/>
                <a:gd name="csX12331" fmla="*/ 1021919 w 2109280"/>
                <a:gd name="csY12331" fmla="*/ 850760 h 2230658"/>
                <a:gd name="csX12332" fmla="*/ 1023597 w 2109280"/>
                <a:gd name="csY12332" fmla="*/ 850760 h 2230658"/>
                <a:gd name="csX12333" fmla="*/ 1023597 w 2109280"/>
                <a:gd name="csY12333" fmla="*/ 852438 h 2230658"/>
                <a:gd name="csX12334" fmla="*/ 1025275 w 2109280"/>
                <a:gd name="csY12334" fmla="*/ 852438 h 2230658"/>
                <a:gd name="csX12335" fmla="*/ 1023597 w 2109280"/>
                <a:gd name="csY12335" fmla="*/ 856354 h 2230658"/>
                <a:gd name="csX12336" fmla="*/ 1023597 w 2109280"/>
                <a:gd name="csY12336" fmla="*/ 859710 h 2230658"/>
                <a:gd name="csX12337" fmla="*/ 1021919 w 2109280"/>
                <a:gd name="csY12337" fmla="*/ 859710 h 2230658"/>
                <a:gd name="csX12338" fmla="*/ 1021919 w 2109280"/>
                <a:gd name="csY12338" fmla="*/ 861388 h 2230658"/>
                <a:gd name="csX12339" fmla="*/ 1019682 w 2109280"/>
                <a:gd name="csY12339" fmla="*/ 861388 h 2230658"/>
                <a:gd name="csX12340" fmla="*/ 1019682 w 2109280"/>
                <a:gd name="csY12340" fmla="*/ 863066 h 2230658"/>
                <a:gd name="csX12341" fmla="*/ 1018004 w 2109280"/>
                <a:gd name="csY12341" fmla="*/ 863066 h 2230658"/>
                <a:gd name="csX12342" fmla="*/ 1018004 w 2109280"/>
                <a:gd name="csY12342" fmla="*/ 865303 h 2230658"/>
                <a:gd name="csX12343" fmla="*/ 1016325 w 2109280"/>
                <a:gd name="csY12343" fmla="*/ 865303 h 2230658"/>
                <a:gd name="csX12344" fmla="*/ 1016325 w 2109280"/>
                <a:gd name="csY12344" fmla="*/ 868659 h 2230658"/>
                <a:gd name="csX12345" fmla="*/ 1014648 w 2109280"/>
                <a:gd name="csY12345" fmla="*/ 868659 h 2230658"/>
                <a:gd name="csX12346" fmla="*/ 1014648 w 2109280"/>
                <a:gd name="csY12346" fmla="*/ 870337 h 2230658"/>
                <a:gd name="csX12347" fmla="*/ 1010732 w 2109280"/>
                <a:gd name="csY12347" fmla="*/ 870337 h 2230658"/>
                <a:gd name="csX12348" fmla="*/ 1010732 w 2109280"/>
                <a:gd name="csY12348" fmla="*/ 872015 h 2230658"/>
                <a:gd name="csX12349" fmla="*/ 1009054 w 2109280"/>
                <a:gd name="csY12349" fmla="*/ 872015 h 2230658"/>
                <a:gd name="csX12350" fmla="*/ 1346338 w 2109280"/>
                <a:gd name="csY12350" fmla="*/ 859710 h 2230658"/>
                <a:gd name="csX12351" fmla="*/ 1344660 w 2109280"/>
                <a:gd name="csY12351" fmla="*/ 859710 h 2230658"/>
                <a:gd name="csX12352" fmla="*/ 1346338 w 2109280"/>
                <a:gd name="csY12352" fmla="*/ 859710 h 2230658"/>
                <a:gd name="csX12353" fmla="*/ 554309 w 2109280"/>
                <a:gd name="csY12353" fmla="*/ 850760 h 2230658"/>
                <a:gd name="csX12354" fmla="*/ 554309 w 2109280"/>
                <a:gd name="csY12354" fmla="*/ 849082 h 2230658"/>
                <a:gd name="csX12355" fmla="*/ 554309 w 2109280"/>
                <a:gd name="csY12355" fmla="*/ 850760 h 2230658"/>
                <a:gd name="csX12356" fmla="*/ 782520 w 2109280"/>
                <a:gd name="csY12356" fmla="*/ 818878 h 2230658"/>
                <a:gd name="csX12357" fmla="*/ 784758 w 2109280"/>
                <a:gd name="csY12357" fmla="*/ 818878 h 2230658"/>
                <a:gd name="csX12358" fmla="*/ 782520 w 2109280"/>
                <a:gd name="csY12358" fmla="*/ 818878 h 2230658"/>
                <a:gd name="csX12359" fmla="*/ 1061073 w 2109280"/>
                <a:gd name="csY12359" fmla="*/ 799301 h 2230658"/>
                <a:gd name="csX12360" fmla="*/ 1062751 w 2109280"/>
                <a:gd name="csY12360" fmla="*/ 799301 h 2230658"/>
                <a:gd name="csX12361" fmla="*/ 1061073 w 2109280"/>
                <a:gd name="csY12361" fmla="*/ 799301 h 2230658"/>
                <a:gd name="csX12362" fmla="*/ 959273 w 2109280"/>
                <a:gd name="csY12362" fmla="*/ 759587 h 2230658"/>
                <a:gd name="csX12363" fmla="*/ 959273 w 2109280"/>
                <a:gd name="csY12363" fmla="*/ 757909 h 2230658"/>
                <a:gd name="csX12364" fmla="*/ 959273 w 2109280"/>
                <a:gd name="csY12364" fmla="*/ 759587 h 2230658"/>
                <a:gd name="csX12365" fmla="*/ 946967 w 2109280"/>
                <a:gd name="csY12365" fmla="*/ 757909 h 2230658"/>
                <a:gd name="csX12366" fmla="*/ 948645 w 2109280"/>
                <a:gd name="csY12366" fmla="*/ 756231 h 2230658"/>
                <a:gd name="csX12367" fmla="*/ 948645 w 2109280"/>
                <a:gd name="csY12367" fmla="*/ 757909 h 2230658"/>
                <a:gd name="csX12368" fmla="*/ 946967 w 2109280"/>
                <a:gd name="csY12368" fmla="*/ 757909 h 2230658"/>
                <a:gd name="csX12369" fmla="*/ 948645 w 2109280"/>
                <a:gd name="csY12369" fmla="*/ 756231 h 2230658"/>
                <a:gd name="csX12370" fmla="*/ 946967 w 2109280"/>
                <a:gd name="csY12370" fmla="*/ 756231 h 2230658"/>
                <a:gd name="csX12371" fmla="*/ 948645 w 2109280"/>
                <a:gd name="csY12371" fmla="*/ 756231 h 2230658"/>
                <a:gd name="csX12372" fmla="*/ 946967 w 2109280"/>
                <a:gd name="csY12372" fmla="*/ 756231 h 2230658"/>
                <a:gd name="csX12373" fmla="*/ 946967 w 2109280"/>
                <a:gd name="csY12373" fmla="*/ 754553 h 2230658"/>
                <a:gd name="csX12374" fmla="*/ 948645 w 2109280"/>
                <a:gd name="csY12374" fmla="*/ 754553 h 2230658"/>
                <a:gd name="csX12375" fmla="*/ 948645 w 2109280"/>
                <a:gd name="csY12375" fmla="*/ 756231 h 2230658"/>
                <a:gd name="csX12376" fmla="*/ 946967 w 2109280"/>
                <a:gd name="csY12376" fmla="*/ 756231 h 2230658"/>
                <a:gd name="csX12377" fmla="*/ 969900 w 2109280"/>
                <a:gd name="csY12377" fmla="*/ 748960 h 2230658"/>
                <a:gd name="csX12378" fmla="*/ 969900 w 2109280"/>
                <a:gd name="csY12378" fmla="*/ 745604 h 2230658"/>
                <a:gd name="csX12379" fmla="*/ 968222 w 2109280"/>
                <a:gd name="csY12379" fmla="*/ 745604 h 2230658"/>
                <a:gd name="csX12380" fmla="*/ 968222 w 2109280"/>
                <a:gd name="csY12380" fmla="*/ 743926 h 2230658"/>
                <a:gd name="csX12381" fmla="*/ 969900 w 2109280"/>
                <a:gd name="csY12381" fmla="*/ 743926 h 2230658"/>
                <a:gd name="csX12382" fmla="*/ 969900 w 2109280"/>
                <a:gd name="csY12382" fmla="*/ 742248 h 2230658"/>
                <a:gd name="csX12383" fmla="*/ 968222 w 2109280"/>
                <a:gd name="csY12383" fmla="*/ 742248 h 2230658"/>
                <a:gd name="csX12384" fmla="*/ 968222 w 2109280"/>
                <a:gd name="csY12384" fmla="*/ 740010 h 2230658"/>
                <a:gd name="csX12385" fmla="*/ 966544 w 2109280"/>
                <a:gd name="csY12385" fmla="*/ 740010 h 2230658"/>
                <a:gd name="csX12386" fmla="*/ 966544 w 2109280"/>
                <a:gd name="csY12386" fmla="*/ 738332 h 2230658"/>
                <a:gd name="csX12387" fmla="*/ 969900 w 2109280"/>
                <a:gd name="csY12387" fmla="*/ 738332 h 2230658"/>
                <a:gd name="csX12388" fmla="*/ 969900 w 2109280"/>
                <a:gd name="csY12388" fmla="*/ 743926 h 2230658"/>
                <a:gd name="csX12389" fmla="*/ 971578 w 2109280"/>
                <a:gd name="csY12389" fmla="*/ 743926 h 2230658"/>
                <a:gd name="csX12390" fmla="*/ 971578 w 2109280"/>
                <a:gd name="csY12390" fmla="*/ 740010 h 2230658"/>
                <a:gd name="csX12391" fmla="*/ 971578 w 2109280"/>
                <a:gd name="csY12391" fmla="*/ 742248 h 2230658"/>
                <a:gd name="csX12392" fmla="*/ 973816 w 2109280"/>
                <a:gd name="csY12392" fmla="*/ 742248 h 2230658"/>
                <a:gd name="csX12393" fmla="*/ 973816 w 2109280"/>
                <a:gd name="csY12393" fmla="*/ 743926 h 2230658"/>
                <a:gd name="csX12394" fmla="*/ 971578 w 2109280"/>
                <a:gd name="csY12394" fmla="*/ 743926 h 2230658"/>
                <a:gd name="csX12395" fmla="*/ 971578 w 2109280"/>
                <a:gd name="csY12395" fmla="*/ 745604 h 2230658"/>
                <a:gd name="csX12396" fmla="*/ 969900 w 2109280"/>
                <a:gd name="csY12396" fmla="*/ 745604 h 2230658"/>
                <a:gd name="csX12397" fmla="*/ 969900 w 2109280"/>
                <a:gd name="csY12397" fmla="*/ 748960 h 2230658"/>
                <a:gd name="csX12398" fmla="*/ 975494 w 2109280"/>
                <a:gd name="csY12398" fmla="*/ 747282 h 2230658"/>
                <a:gd name="csX12399" fmla="*/ 975494 w 2109280"/>
                <a:gd name="csY12399" fmla="*/ 745604 h 2230658"/>
                <a:gd name="csX12400" fmla="*/ 977171 w 2109280"/>
                <a:gd name="csY12400" fmla="*/ 745604 h 2230658"/>
                <a:gd name="csX12401" fmla="*/ 975494 w 2109280"/>
                <a:gd name="csY12401" fmla="*/ 747282 h 2230658"/>
                <a:gd name="csX12402" fmla="*/ 939696 w 2109280"/>
                <a:gd name="csY12402" fmla="*/ 745604 h 2230658"/>
                <a:gd name="csX12403" fmla="*/ 941374 w 2109280"/>
                <a:gd name="csY12403" fmla="*/ 743926 h 2230658"/>
                <a:gd name="csX12404" fmla="*/ 941374 w 2109280"/>
                <a:gd name="csY12404" fmla="*/ 745604 h 2230658"/>
                <a:gd name="csX12405" fmla="*/ 939696 w 2109280"/>
                <a:gd name="csY12405" fmla="*/ 745604 h 2230658"/>
                <a:gd name="csX12406" fmla="*/ 936340 w 2109280"/>
                <a:gd name="csY12406" fmla="*/ 740010 h 2230658"/>
                <a:gd name="csX12407" fmla="*/ 938018 w 2109280"/>
                <a:gd name="csY12407" fmla="*/ 740010 h 2230658"/>
                <a:gd name="csX12408" fmla="*/ 936340 w 2109280"/>
                <a:gd name="csY12408" fmla="*/ 740010 h 2230658"/>
                <a:gd name="csX12409" fmla="*/ 968222 w 2109280"/>
                <a:gd name="csY12409" fmla="*/ 738332 h 2230658"/>
                <a:gd name="csX12410" fmla="*/ 966544 w 2109280"/>
                <a:gd name="csY12410" fmla="*/ 736654 h 2230658"/>
                <a:gd name="csX12411" fmla="*/ 968222 w 2109280"/>
                <a:gd name="csY12411" fmla="*/ 736654 h 2230658"/>
                <a:gd name="csX12412" fmla="*/ 968222 w 2109280"/>
                <a:gd name="csY12412" fmla="*/ 734976 h 2230658"/>
                <a:gd name="csX12413" fmla="*/ 971578 w 2109280"/>
                <a:gd name="csY12413" fmla="*/ 734976 h 2230658"/>
                <a:gd name="csX12414" fmla="*/ 971578 w 2109280"/>
                <a:gd name="csY12414" fmla="*/ 736654 h 2230658"/>
                <a:gd name="csX12415" fmla="*/ 969900 w 2109280"/>
                <a:gd name="csY12415" fmla="*/ 736654 h 2230658"/>
                <a:gd name="csX12416" fmla="*/ 969900 w 2109280"/>
                <a:gd name="csY12416" fmla="*/ 738332 h 2230658"/>
                <a:gd name="csX12417" fmla="*/ 968222 w 2109280"/>
                <a:gd name="csY12417" fmla="*/ 738332 h 2230658"/>
                <a:gd name="csX12418" fmla="*/ 1233910 w 2109280"/>
                <a:gd name="csY12418" fmla="*/ 738332 h 2230658"/>
                <a:gd name="csX12419" fmla="*/ 1233910 w 2109280"/>
                <a:gd name="csY12419" fmla="*/ 736654 h 2230658"/>
                <a:gd name="csX12420" fmla="*/ 1233910 w 2109280"/>
                <a:gd name="csY12420" fmla="*/ 738332 h 2230658"/>
                <a:gd name="csX12421" fmla="*/ 1023597 w 2109280"/>
                <a:gd name="csY12421" fmla="*/ 733298 h 2230658"/>
                <a:gd name="csX12422" fmla="*/ 1023597 w 2109280"/>
                <a:gd name="csY12422" fmla="*/ 731061 h 2230658"/>
                <a:gd name="csX12423" fmla="*/ 1026953 w 2109280"/>
                <a:gd name="csY12423" fmla="*/ 731061 h 2230658"/>
                <a:gd name="csX12424" fmla="*/ 1026953 w 2109280"/>
                <a:gd name="csY12424" fmla="*/ 733298 h 2230658"/>
                <a:gd name="csX12425" fmla="*/ 1023597 w 2109280"/>
                <a:gd name="csY12425" fmla="*/ 733298 h 2230658"/>
                <a:gd name="csX12426" fmla="*/ 1025275 w 2109280"/>
                <a:gd name="csY12426" fmla="*/ 731061 h 2230658"/>
                <a:gd name="csX12427" fmla="*/ 1025275 w 2109280"/>
                <a:gd name="csY12427" fmla="*/ 729383 h 2230658"/>
                <a:gd name="csX12428" fmla="*/ 1026953 w 2109280"/>
                <a:gd name="csY12428" fmla="*/ 729383 h 2230658"/>
                <a:gd name="csX12429" fmla="*/ 1025275 w 2109280"/>
                <a:gd name="csY12429" fmla="*/ 731061 h 2230658"/>
                <a:gd name="csX12430" fmla="*/ 975494 w 2109280"/>
                <a:gd name="csY12430" fmla="*/ 718755 h 2230658"/>
                <a:gd name="csX12431" fmla="*/ 975494 w 2109280"/>
                <a:gd name="csY12431" fmla="*/ 717077 h 2230658"/>
                <a:gd name="csX12432" fmla="*/ 977171 w 2109280"/>
                <a:gd name="csY12432" fmla="*/ 717077 h 2230658"/>
                <a:gd name="csX12433" fmla="*/ 975494 w 2109280"/>
                <a:gd name="csY12433" fmla="*/ 718755 h 2230658"/>
                <a:gd name="csX12434" fmla="*/ 969900 w 2109280"/>
                <a:gd name="csY12434" fmla="*/ 715399 h 2230658"/>
                <a:gd name="csX12435" fmla="*/ 969900 w 2109280"/>
                <a:gd name="csY12435" fmla="*/ 713721 h 2230658"/>
                <a:gd name="csX12436" fmla="*/ 969900 w 2109280"/>
                <a:gd name="csY12436" fmla="*/ 715399 h 2230658"/>
                <a:gd name="csX12437" fmla="*/ 993393 w 2109280"/>
                <a:gd name="csY12437" fmla="*/ 672330 h 2230658"/>
                <a:gd name="csX12438" fmla="*/ 993393 w 2109280"/>
                <a:gd name="csY12438" fmla="*/ 670652 h 2230658"/>
                <a:gd name="csX12439" fmla="*/ 995071 w 2109280"/>
                <a:gd name="csY12439" fmla="*/ 670652 h 2230658"/>
                <a:gd name="csX12440" fmla="*/ 993393 w 2109280"/>
                <a:gd name="csY12440" fmla="*/ 672330 h 2230658"/>
                <a:gd name="csX12441" fmla="*/ 1041496 w 2109280"/>
                <a:gd name="csY12441" fmla="*/ 667296 h 2230658"/>
                <a:gd name="csX12442" fmla="*/ 1041496 w 2109280"/>
                <a:gd name="csY12442" fmla="*/ 665618 h 2230658"/>
                <a:gd name="csX12443" fmla="*/ 1043174 w 2109280"/>
                <a:gd name="csY12443" fmla="*/ 665618 h 2230658"/>
                <a:gd name="csX12444" fmla="*/ 1043174 w 2109280"/>
                <a:gd name="csY12444" fmla="*/ 667296 h 2230658"/>
                <a:gd name="csX12445" fmla="*/ 1041496 w 2109280"/>
                <a:gd name="csY12445" fmla="*/ 667296 h 2230658"/>
                <a:gd name="csX12446" fmla="*/ 661702 w 2109280"/>
                <a:gd name="csY12446" fmla="*/ 619192 h 2230658"/>
                <a:gd name="csX12447" fmla="*/ 660024 w 2109280"/>
                <a:gd name="csY12447" fmla="*/ 616955 h 2230658"/>
                <a:gd name="csX12448" fmla="*/ 657787 w 2109280"/>
                <a:gd name="csY12448" fmla="*/ 616955 h 2230658"/>
                <a:gd name="csX12449" fmla="*/ 656109 w 2109280"/>
                <a:gd name="csY12449" fmla="*/ 615277 h 2230658"/>
                <a:gd name="csX12450" fmla="*/ 654431 w 2109280"/>
                <a:gd name="csY12450" fmla="*/ 615277 h 2230658"/>
                <a:gd name="csX12451" fmla="*/ 652753 w 2109280"/>
                <a:gd name="csY12451" fmla="*/ 613599 h 2230658"/>
                <a:gd name="csX12452" fmla="*/ 645481 w 2109280"/>
                <a:gd name="csY12452" fmla="*/ 608565 h 2230658"/>
                <a:gd name="csX12453" fmla="*/ 643803 w 2109280"/>
                <a:gd name="csY12453" fmla="*/ 608565 h 2230658"/>
                <a:gd name="csX12454" fmla="*/ 643803 w 2109280"/>
                <a:gd name="csY12454" fmla="*/ 606328 h 2230658"/>
                <a:gd name="csX12455" fmla="*/ 642125 w 2109280"/>
                <a:gd name="csY12455" fmla="*/ 606328 h 2230658"/>
                <a:gd name="csX12456" fmla="*/ 642125 w 2109280"/>
                <a:gd name="csY12456" fmla="*/ 604649 h 2230658"/>
                <a:gd name="csX12457" fmla="*/ 638210 w 2109280"/>
                <a:gd name="csY12457" fmla="*/ 602971 h 2230658"/>
                <a:gd name="csX12458" fmla="*/ 638210 w 2109280"/>
                <a:gd name="csY12458" fmla="*/ 601293 h 2230658"/>
                <a:gd name="csX12459" fmla="*/ 636532 w 2109280"/>
                <a:gd name="csY12459" fmla="*/ 601293 h 2230658"/>
                <a:gd name="csX12460" fmla="*/ 636532 w 2109280"/>
                <a:gd name="csY12460" fmla="*/ 597378 h 2230658"/>
                <a:gd name="csX12461" fmla="*/ 634854 w 2109280"/>
                <a:gd name="csY12461" fmla="*/ 597378 h 2230658"/>
                <a:gd name="csX12462" fmla="*/ 634854 w 2109280"/>
                <a:gd name="csY12462" fmla="*/ 595700 h 2230658"/>
                <a:gd name="csX12463" fmla="*/ 633176 w 2109280"/>
                <a:gd name="csY12463" fmla="*/ 595700 h 2230658"/>
                <a:gd name="csX12464" fmla="*/ 633176 w 2109280"/>
                <a:gd name="csY12464" fmla="*/ 592344 h 2230658"/>
                <a:gd name="csX12465" fmla="*/ 634854 w 2109280"/>
                <a:gd name="csY12465" fmla="*/ 592344 h 2230658"/>
                <a:gd name="csX12466" fmla="*/ 636532 w 2109280"/>
                <a:gd name="csY12466" fmla="*/ 590666 h 2230658"/>
                <a:gd name="csX12467" fmla="*/ 636532 w 2109280"/>
                <a:gd name="csY12467" fmla="*/ 588429 h 2230658"/>
                <a:gd name="csX12468" fmla="*/ 643803 w 2109280"/>
                <a:gd name="csY12468" fmla="*/ 583394 h 2230658"/>
                <a:gd name="csX12469" fmla="*/ 645481 w 2109280"/>
                <a:gd name="csY12469" fmla="*/ 583394 h 2230658"/>
                <a:gd name="csX12470" fmla="*/ 648837 w 2109280"/>
                <a:gd name="csY12470" fmla="*/ 580038 h 2230658"/>
                <a:gd name="csX12471" fmla="*/ 657787 w 2109280"/>
                <a:gd name="csY12471" fmla="*/ 580038 h 2230658"/>
                <a:gd name="csX12472" fmla="*/ 660024 w 2109280"/>
                <a:gd name="csY12472" fmla="*/ 577801 h 2230658"/>
                <a:gd name="csX12473" fmla="*/ 663380 w 2109280"/>
                <a:gd name="csY12473" fmla="*/ 577801 h 2230658"/>
                <a:gd name="csX12474" fmla="*/ 663380 w 2109280"/>
                <a:gd name="csY12474" fmla="*/ 576123 h 2230658"/>
                <a:gd name="csX12475" fmla="*/ 661702 w 2109280"/>
                <a:gd name="csY12475" fmla="*/ 576123 h 2230658"/>
                <a:gd name="csX12476" fmla="*/ 661702 w 2109280"/>
                <a:gd name="csY12476" fmla="*/ 574445 h 2230658"/>
                <a:gd name="csX12477" fmla="*/ 665058 w 2109280"/>
                <a:gd name="csY12477" fmla="*/ 574445 h 2230658"/>
                <a:gd name="csX12478" fmla="*/ 665058 w 2109280"/>
                <a:gd name="csY12478" fmla="*/ 568852 h 2230658"/>
                <a:gd name="csX12479" fmla="*/ 666736 w 2109280"/>
                <a:gd name="csY12479" fmla="*/ 568852 h 2230658"/>
                <a:gd name="csX12480" fmla="*/ 668414 w 2109280"/>
                <a:gd name="csY12480" fmla="*/ 567174 h 2230658"/>
                <a:gd name="csX12481" fmla="*/ 672330 w 2109280"/>
                <a:gd name="csY12481" fmla="*/ 567174 h 2230658"/>
                <a:gd name="csX12482" fmla="*/ 674008 w 2109280"/>
                <a:gd name="csY12482" fmla="*/ 565496 h 2230658"/>
                <a:gd name="csX12483" fmla="*/ 682957 w 2109280"/>
                <a:gd name="csY12483" fmla="*/ 565496 h 2230658"/>
                <a:gd name="csX12484" fmla="*/ 693585 w 2109280"/>
                <a:gd name="csY12484" fmla="*/ 563818 h 2230658"/>
                <a:gd name="csX12485" fmla="*/ 695263 w 2109280"/>
                <a:gd name="csY12485" fmla="*/ 565496 h 2230658"/>
                <a:gd name="csX12486" fmla="*/ 700856 w 2109280"/>
                <a:gd name="csY12486" fmla="*/ 565496 h 2230658"/>
                <a:gd name="csX12487" fmla="*/ 702534 w 2109280"/>
                <a:gd name="csY12487" fmla="*/ 563818 h 2230658"/>
                <a:gd name="csX12488" fmla="*/ 702534 w 2109280"/>
                <a:gd name="csY12488" fmla="*/ 562139 h 2230658"/>
                <a:gd name="csX12489" fmla="*/ 704212 w 2109280"/>
                <a:gd name="csY12489" fmla="*/ 562139 h 2230658"/>
                <a:gd name="csX12490" fmla="*/ 704212 w 2109280"/>
                <a:gd name="csY12490" fmla="*/ 559902 h 2230658"/>
                <a:gd name="csX12491" fmla="*/ 705890 w 2109280"/>
                <a:gd name="csY12491" fmla="*/ 559902 h 2230658"/>
                <a:gd name="csX12492" fmla="*/ 705890 w 2109280"/>
                <a:gd name="csY12492" fmla="*/ 558224 h 2230658"/>
                <a:gd name="csX12493" fmla="*/ 708128 w 2109280"/>
                <a:gd name="csY12493" fmla="*/ 558224 h 2230658"/>
                <a:gd name="csX12494" fmla="*/ 708128 w 2109280"/>
                <a:gd name="csY12494" fmla="*/ 556546 h 2230658"/>
                <a:gd name="csX12495" fmla="*/ 708128 w 2109280"/>
                <a:gd name="csY12495" fmla="*/ 558224 h 2230658"/>
                <a:gd name="csX12496" fmla="*/ 708128 w 2109280"/>
                <a:gd name="csY12496" fmla="*/ 556546 h 2230658"/>
                <a:gd name="csX12497" fmla="*/ 709806 w 2109280"/>
                <a:gd name="csY12497" fmla="*/ 556546 h 2230658"/>
                <a:gd name="csX12498" fmla="*/ 709806 w 2109280"/>
                <a:gd name="csY12498" fmla="*/ 554868 h 2230658"/>
                <a:gd name="csX12499" fmla="*/ 709806 w 2109280"/>
                <a:gd name="csY12499" fmla="*/ 554868 h 2230658"/>
                <a:gd name="csX12500" fmla="*/ 709806 w 2109280"/>
                <a:gd name="csY12500" fmla="*/ 551512 h 2230658"/>
                <a:gd name="csX12501" fmla="*/ 713162 w 2109280"/>
                <a:gd name="csY12501" fmla="*/ 551512 h 2230658"/>
                <a:gd name="csX12502" fmla="*/ 713162 w 2109280"/>
                <a:gd name="csY12502" fmla="*/ 549275 h 2230658"/>
                <a:gd name="csX12503" fmla="*/ 714840 w 2109280"/>
                <a:gd name="csY12503" fmla="*/ 549275 h 2230658"/>
                <a:gd name="csX12504" fmla="*/ 714840 w 2109280"/>
                <a:gd name="csY12504" fmla="*/ 544241 h 2230658"/>
                <a:gd name="csX12505" fmla="*/ 718755 w 2109280"/>
                <a:gd name="csY12505" fmla="*/ 544241 h 2230658"/>
                <a:gd name="csX12506" fmla="*/ 718755 w 2109280"/>
                <a:gd name="csY12506" fmla="*/ 542562 h 2230658"/>
                <a:gd name="csX12507" fmla="*/ 717077 w 2109280"/>
                <a:gd name="csY12507" fmla="*/ 542562 h 2230658"/>
                <a:gd name="csX12508" fmla="*/ 717077 w 2109280"/>
                <a:gd name="csY12508" fmla="*/ 540325 h 2230658"/>
                <a:gd name="csX12509" fmla="*/ 714840 w 2109280"/>
                <a:gd name="csY12509" fmla="*/ 540325 h 2230658"/>
                <a:gd name="csX12510" fmla="*/ 714840 w 2109280"/>
                <a:gd name="csY12510" fmla="*/ 538647 h 2230658"/>
                <a:gd name="csX12511" fmla="*/ 709806 w 2109280"/>
                <a:gd name="csY12511" fmla="*/ 538647 h 2230658"/>
                <a:gd name="csX12512" fmla="*/ 709806 w 2109280"/>
                <a:gd name="csY12512" fmla="*/ 542562 h 2230658"/>
                <a:gd name="csX12513" fmla="*/ 709806 w 2109280"/>
                <a:gd name="csY12513" fmla="*/ 542562 h 2230658"/>
                <a:gd name="csX12514" fmla="*/ 709806 w 2109280"/>
                <a:gd name="csY12514" fmla="*/ 545919 h 2230658"/>
                <a:gd name="csX12515" fmla="*/ 705890 w 2109280"/>
                <a:gd name="csY12515" fmla="*/ 549275 h 2230658"/>
                <a:gd name="csX12516" fmla="*/ 704212 w 2109280"/>
                <a:gd name="csY12516" fmla="*/ 549275 h 2230658"/>
                <a:gd name="csX12517" fmla="*/ 702534 w 2109280"/>
                <a:gd name="csY12517" fmla="*/ 551512 h 2230658"/>
                <a:gd name="csX12518" fmla="*/ 700856 w 2109280"/>
                <a:gd name="csY12518" fmla="*/ 551512 h 2230658"/>
                <a:gd name="csX12519" fmla="*/ 700856 w 2109280"/>
                <a:gd name="csY12519" fmla="*/ 549275 h 2230658"/>
                <a:gd name="csX12520" fmla="*/ 699178 w 2109280"/>
                <a:gd name="csY12520" fmla="*/ 547597 h 2230658"/>
                <a:gd name="csX12521" fmla="*/ 696941 w 2109280"/>
                <a:gd name="csY12521" fmla="*/ 547597 h 2230658"/>
                <a:gd name="csX12522" fmla="*/ 696941 w 2109280"/>
                <a:gd name="csY12522" fmla="*/ 549275 h 2230658"/>
                <a:gd name="csX12523" fmla="*/ 695263 w 2109280"/>
                <a:gd name="csY12523" fmla="*/ 549275 h 2230658"/>
                <a:gd name="csX12524" fmla="*/ 695263 w 2109280"/>
                <a:gd name="csY12524" fmla="*/ 551512 h 2230658"/>
                <a:gd name="csX12525" fmla="*/ 690229 w 2109280"/>
                <a:gd name="csY12525" fmla="*/ 551512 h 2230658"/>
                <a:gd name="csX12526" fmla="*/ 690229 w 2109280"/>
                <a:gd name="csY12526" fmla="*/ 553190 h 2230658"/>
                <a:gd name="csX12527" fmla="*/ 682957 w 2109280"/>
                <a:gd name="csY12527" fmla="*/ 553190 h 2230658"/>
                <a:gd name="csX12528" fmla="*/ 681279 w 2109280"/>
                <a:gd name="csY12528" fmla="*/ 549275 h 2230658"/>
                <a:gd name="csX12529" fmla="*/ 682957 w 2109280"/>
                <a:gd name="csY12529" fmla="*/ 549275 h 2230658"/>
                <a:gd name="csX12530" fmla="*/ 684635 w 2109280"/>
                <a:gd name="csY12530" fmla="*/ 547597 h 2230658"/>
                <a:gd name="csX12531" fmla="*/ 684635 w 2109280"/>
                <a:gd name="csY12531" fmla="*/ 542562 h 2230658"/>
                <a:gd name="csX12532" fmla="*/ 682957 w 2109280"/>
                <a:gd name="csY12532" fmla="*/ 542562 h 2230658"/>
                <a:gd name="csX12533" fmla="*/ 684635 w 2109280"/>
                <a:gd name="csY12533" fmla="*/ 542562 h 2230658"/>
                <a:gd name="csX12534" fmla="*/ 682957 w 2109280"/>
                <a:gd name="csY12534" fmla="*/ 542562 h 2230658"/>
                <a:gd name="csX12535" fmla="*/ 682957 w 2109280"/>
                <a:gd name="csY12535" fmla="*/ 547597 h 2230658"/>
                <a:gd name="csX12536" fmla="*/ 677364 w 2109280"/>
                <a:gd name="csY12536" fmla="*/ 545919 h 2230658"/>
                <a:gd name="csX12537" fmla="*/ 677364 w 2109280"/>
                <a:gd name="csY12537" fmla="*/ 542562 h 2230658"/>
                <a:gd name="csX12538" fmla="*/ 679601 w 2109280"/>
                <a:gd name="csY12538" fmla="*/ 542562 h 2230658"/>
                <a:gd name="csX12539" fmla="*/ 679601 w 2109280"/>
                <a:gd name="csY12539" fmla="*/ 540325 h 2230658"/>
                <a:gd name="csX12540" fmla="*/ 677364 w 2109280"/>
                <a:gd name="csY12540" fmla="*/ 538647 h 2230658"/>
                <a:gd name="csX12541" fmla="*/ 675686 w 2109280"/>
                <a:gd name="csY12541" fmla="*/ 538647 h 2230658"/>
                <a:gd name="csX12542" fmla="*/ 675686 w 2109280"/>
                <a:gd name="csY12542" fmla="*/ 542562 h 2230658"/>
                <a:gd name="csX12543" fmla="*/ 674008 w 2109280"/>
                <a:gd name="csY12543" fmla="*/ 544241 h 2230658"/>
                <a:gd name="csX12544" fmla="*/ 674008 w 2109280"/>
                <a:gd name="csY12544" fmla="*/ 547597 h 2230658"/>
                <a:gd name="csX12545" fmla="*/ 675686 w 2109280"/>
                <a:gd name="csY12545" fmla="*/ 547597 h 2230658"/>
                <a:gd name="csX12546" fmla="*/ 675686 w 2109280"/>
                <a:gd name="csY12546" fmla="*/ 551512 h 2230658"/>
                <a:gd name="csX12547" fmla="*/ 674008 w 2109280"/>
                <a:gd name="csY12547" fmla="*/ 551512 h 2230658"/>
                <a:gd name="csX12548" fmla="*/ 674008 w 2109280"/>
                <a:gd name="csY12548" fmla="*/ 553190 h 2230658"/>
                <a:gd name="csX12549" fmla="*/ 672330 w 2109280"/>
                <a:gd name="csY12549" fmla="*/ 553190 h 2230658"/>
                <a:gd name="csX12550" fmla="*/ 672330 w 2109280"/>
                <a:gd name="csY12550" fmla="*/ 554868 h 2230658"/>
                <a:gd name="csX12551" fmla="*/ 668414 w 2109280"/>
                <a:gd name="csY12551" fmla="*/ 554868 h 2230658"/>
                <a:gd name="csX12552" fmla="*/ 666736 w 2109280"/>
                <a:gd name="csY12552" fmla="*/ 556546 h 2230658"/>
                <a:gd name="csX12553" fmla="*/ 666736 w 2109280"/>
                <a:gd name="csY12553" fmla="*/ 553190 h 2230658"/>
                <a:gd name="csX12554" fmla="*/ 665058 w 2109280"/>
                <a:gd name="csY12554" fmla="*/ 551512 h 2230658"/>
                <a:gd name="csX12555" fmla="*/ 665058 w 2109280"/>
                <a:gd name="csY12555" fmla="*/ 556546 h 2230658"/>
                <a:gd name="csX12556" fmla="*/ 654431 w 2109280"/>
                <a:gd name="csY12556" fmla="*/ 556546 h 2230658"/>
                <a:gd name="csX12557" fmla="*/ 654431 w 2109280"/>
                <a:gd name="csY12557" fmla="*/ 558224 h 2230658"/>
                <a:gd name="csX12558" fmla="*/ 652753 w 2109280"/>
                <a:gd name="csY12558" fmla="*/ 558224 h 2230658"/>
                <a:gd name="csX12559" fmla="*/ 652753 w 2109280"/>
                <a:gd name="csY12559" fmla="*/ 559902 h 2230658"/>
                <a:gd name="csX12560" fmla="*/ 651075 w 2109280"/>
                <a:gd name="csY12560" fmla="*/ 559902 h 2230658"/>
                <a:gd name="csX12561" fmla="*/ 651075 w 2109280"/>
                <a:gd name="csY12561" fmla="*/ 558224 h 2230658"/>
                <a:gd name="csX12562" fmla="*/ 651075 w 2109280"/>
                <a:gd name="csY12562" fmla="*/ 559902 h 2230658"/>
                <a:gd name="csX12563" fmla="*/ 647159 w 2109280"/>
                <a:gd name="csY12563" fmla="*/ 559902 h 2230658"/>
                <a:gd name="csX12564" fmla="*/ 645481 w 2109280"/>
                <a:gd name="csY12564" fmla="*/ 554868 h 2230658"/>
                <a:gd name="csX12565" fmla="*/ 647159 w 2109280"/>
                <a:gd name="csY12565" fmla="*/ 554868 h 2230658"/>
                <a:gd name="csX12566" fmla="*/ 645481 w 2109280"/>
                <a:gd name="csY12566" fmla="*/ 554868 h 2230658"/>
                <a:gd name="csX12567" fmla="*/ 647159 w 2109280"/>
                <a:gd name="csY12567" fmla="*/ 553190 h 2230658"/>
                <a:gd name="csX12568" fmla="*/ 648837 w 2109280"/>
                <a:gd name="csY12568" fmla="*/ 547597 h 2230658"/>
                <a:gd name="csX12569" fmla="*/ 647159 w 2109280"/>
                <a:gd name="csY12569" fmla="*/ 547597 h 2230658"/>
                <a:gd name="csX12570" fmla="*/ 648837 w 2109280"/>
                <a:gd name="csY12570" fmla="*/ 538647 h 2230658"/>
                <a:gd name="csX12571" fmla="*/ 648837 w 2109280"/>
                <a:gd name="csY12571" fmla="*/ 533613 h 2230658"/>
                <a:gd name="csX12572" fmla="*/ 651075 w 2109280"/>
                <a:gd name="csY12572" fmla="*/ 531376 h 2230658"/>
                <a:gd name="csX12573" fmla="*/ 654431 w 2109280"/>
                <a:gd name="csY12573" fmla="*/ 531376 h 2230658"/>
                <a:gd name="csX12574" fmla="*/ 654431 w 2109280"/>
                <a:gd name="csY12574" fmla="*/ 529698 h 2230658"/>
                <a:gd name="csX12575" fmla="*/ 656109 w 2109280"/>
                <a:gd name="csY12575" fmla="*/ 529698 h 2230658"/>
                <a:gd name="csX12576" fmla="*/ 656109 w 2109280"/>
                <a:gd name="csY12576" fmla="*/ 528020 h 2230658"/>
                <a:gd name="csX12577" fmla="*/ 657787 w 2109280"/>
                <a:gd name="csY12577" fmla="*/ 528020 h 2230658"/>
                <a:gd name="csX12578" fmla="*/ 657787 w 2109280"/>
                <a:gd name="csY12578" fmla="*/ 526342 h 2230658"/>
                <a:gd name="csX12579" fmla="*/ 661702 w 2109280"/>
                <a:gd name="csY12579" fmla="*/ 526342 h 2230658"/>
                <a:gd name="csX12580" fmla="*/ 661702 w 2109280"/>
                <a:gd name="csY12580" fmla="*/ 524664 h 2230658"/>
                <a:gd name="csX12581" fmla="*/ 656109 w 2109280"/>
                <a:gd name="csY12581" fmla="*/ 524664 h 2230658"/>
                <a:gd name="csX12582" fmla="*/ 651075 w 2109280"/>
                <a:gd name="csY12582" fmla="*/ 528020 h 2230658"/>
                <a:gd name="csX12583" fmla="*/ 647159 w 2109280"/>
                <a:gd name="csY12583" fmla="*/ 529698 h 2230658"/>
                <a:gd name="csX12584" fmla="*/ 647159 w 2109280"/>
                <a:gd name="csY12584" fmla="*/ 524664 h 2230658"/>
                <a:gd name="csX12585" fmla="*/ 645481 w 2109280"/>
                <a:gd name="csY12585" fmla="*/ 524664 h 2230658"/>
                <a:gd name="csX12586" fmla="*/ 645481 w 2109280"/>
                <a:gd name="csY12586" fmla="*/ 520748 h 2230658"/>
                <a:gd name="csX12587" fmla="*/ 643803 w 2109280"/>
                <a:gd name="csY12587" fmla="*/ 520748 h 2230658"/>
                <a:gd name="csX12588" fmla="*/ 643803 w 2109280"/>
                <a:gd name="csY12588" fmla="*/ 535291 h 2230658"/>
                <a:gd name="csX12589" fmla="*/ 642125 w 2109280"/>
                <a:gd name="csY12589" fmla="*/ 544241 h 2230658"/>
                <a:gd name="csX12590" fmla="*/ 638210 w 2109280"/>
                <a:gd name="csY12590" fmla="*/ 544241 h 2230658"/>
                <a:gd name="csX12591" fmla="*/ 636532 w 2109280"/>
                <a:gd name="csY12591" fmla="*/ 538647 h 2230658"/>
                <a:gd name="csX12592" fmla="*/ 634854 w 2109280"/>
                <a:gd name="csY12592" fmla="*/ 536969 h 2230658"/>
                <a:gd name="csX12593" fmla="*/ 633176 w 2109280"/>
                <a:gd name="csY12593" fmla="*/ 536969 h 2230658"/>
                <a:gd name="csX12594" fmla="*/ 633176 w 2109280"/>
                <a:gd name="csY12594" fmla="*/ 535291 h 2230658"/>
                <a:gd name="csX12595" fmla="*/ 631498 w 2109280"/>
                <a:gd name="csY12595" fmla="*/ 535291 h 2230658"/>
                <a:gd name="csX12596" fmla="*/ 631498 w 2109280"/>
                <a:gd name="csY12596" fmla="*/ 538647 h 2230658"/>
                <a:gd name="csX12597" fmla="*/ 634854 w 2109280"/>
                <a:gd name="csY12597" fmla="*/ 544241 h 2230658"/>
                <a:gd name="csX12598" fmla="*/ 636532 w 2109280"/>
                <a:gd name="csY12598" fmla="*/ 545919 h 2230658"/>
                <a:gd name="csX12599" fmla="*/ 636532 w 2109280"/>
                <a:gd name="csY12599" fmla="*/ 547597 h 2230658"/>
                <a:gd name="csX12600" fmla="*/ 638210 w 2109280"/>
                <a:gd name="csY12600" fmla="*/ 549275 h 2230658"/>
                <a:gd name="csX12601" fmla="*/ 636532 w 2109280"/>
                <a:gd name="csY12601" fmla="*/ 556546 h 2230658"/>
                <a:gd name="csX12602" fmla="*/ 634854 w 2109280"/>
                <a:gd name="csY12602" fmla="*/ 556546 h 2230658"/>
                <a:gd name="csX12603" fmla="*/ 634854 w 2109280"/>
                <a:gd name="csY12603" fmla="*/ 558224 h 2230658"/>
                <a:gd name="csX12604" fmla="*/ 633176 w 2109280"/>
                <a:gd name="csY12604" fmla="*/ 558224 h 2230658"/>
                <a:gd name="csX12605" fmla="*/ 633176 w 2109280"/>
                <a:gd name="csY12605" fmla="*/ 559902 h 2230658"/>
                <a:gd name="csX12606" fmla="*/ 629260 w 2109280"/>
                <a:gd name="csY12606" fmla="*/ 559902 h 2230658"/>
                <a:gd name="csX12607" fmla="*/ 631498 w 2109280"/>
                <a:gd name="csY12607" fmla="*/ 562139 h 2230658"/>
                <a:gd name="csX12608" fmla="*/ 627582 w 2109280"/>
                <a:gd name="csY12608" fmla="*/ 562139 h 2230658"/>
                <a:gd name="csX12609" fmla="*/ 627582 w 2109280"/>
                <a:gd name="csY12609" fmla="*/ 563818 h 2230658"/>
                <a:gd name="csX12610" fmla="*/ 625904 w 2109280"/>
                <a:gd name="csY12610" fmla="*/ 563818 h 2230658"/>
                <a:gd name="csX12611" fmla="*/ 625904 w 2109280"/>
                <a:gd name="csY12611" fmla="*/ 565496 h 2230658"/>
                <a:gd name="csX12612" fmla="*/ 624226 w 2109280"/>
                <a:gd name="csY12612" fmla="*/ 565496 h 2230658"/>
                <a:gd name="csX12613" fmla="*/ 624226 w 2109280"/>
                <a:gd name="csY12613" fmla="*/ 567174 h 2230658"/>
                <a:gd name="csX12614" fmla="*/ 618633 w 2109280"/>
                <a:gd name="csY12614" fmla="*/ 567174 h 2230658"/>
                <a:gd name="csX12615" fmla="*/ 616955 w 2109280"/>
                <a:gd name="csY12615" fmla="*/ 565496 h 2230658"/>
                <a:gd name="csX12616" fmla="*/ 615277 w 2109280"/>
                <a:gd name="csY12616" fmla="*/ 565496 h 2230658"/>
                <a:gd name="csX12617" fmla="*/ 615277 w 2109280"/>
                <a:gd name="csY12617" fmla="*/ 554868 h 2230658"/>
                <a:gd name="csX12618" fmla="*/ 616955 w 2109280"/>
                <a:gd name="csY12618" fmla="*/ 554868 h 2230658"/>
                <a:gd name="csX12619" fmla="*/ 615277 w 2109280"/>
                <a:gd name="csY12619" fmla="*/ 554868 h 2230658"/>
                <a:gd name="csX12620" fmla="*/ 616955 w 2109280"/>
                <a:gd name="csY12620" fmla="*/ 554868 h 2230658"/>
                <a:gd name="csX12621" fmla="*/ 615277 w 2109280"/>
                <a:gd name="csY12621" fmla="*/ 549275 h 2230658"/>
                <a:gd name="csX12622" fmla="*/ 613599 w 2109280"/>
                <a:gd name="csY12622" fmla="*/ 549275 h 2230658"/>
                <a:gd name="csX12623" fmla="*/ 613599 w 2109280"/>
                <a:gd name="csY12623" fmla="*/ 554868 h 2230658"/>
                <a:gd name="csX12624" fmla="*/ 608005 w 2109280"/>
                <a:gd name="csY12624" fmla="*/ 551512 h 2230658"/>
                <a:gd name="csX12625" fmla="*/ 604649 w 2109280"/>
                <a:gd name="csY12625" fmla="*/ 551512 h 2230658"/>
                <a:gd name="csX12626" fmla="*/ 608005 w 2109280"/>
                <a:gd name="csY12626" fmla="*/ 554868 h 2230658"/>
                <a:gd name="csX12627" fmla="*/ 608005 w 2109280"/>
                <a:gd name="csY12627" fmla="*/ 556546 h 2230658"/>
                <a:gd name="csX12628" fmla="*/ 606327 w 2109280"/>
                <a:gd name="csY12628" fmla="*/ 556546 h 2230658"/>
                <a:gd name="csX12629" fmla="*/ 608005 w 2109280"/>
                <a:gd name="csY12629" fmla="*/ 558224 h 2230658"/>
                <a:gd name="csX12630" fmla="*/ 608005 w 2109280"/>
                <a:gd name="csY12630" fmla="*/ 563818 h 2230658"/>
                <a:gd name="csX12631" fmla="*/ 606327 w 2109280"/>
                <a:gd name="csY12631" fmla="*/ 565496 h 2230658"/>
                <a:gd name="csX12632" fmla="*/ 606327 w 2109280"/>
                <a:gd name="csY12632" fmla="*/ 567174 h 2230658"/>
                <a:gd name="csX12633" fmla="*/ 602971 w 2109280"/>
                <a:gd name="csY12633" fmla="*/ 567174 h 2230658"/>
                <a:gd name="csX12634" fmla="*/ 602971 w 2109280"/>
                <a:gd name="csY12634" fmla="*/ 565496 h 2230658"/>
                <a:gd name="csX12635" fmla="*/ 597378 w 2109280"/>
                <a:gd name="csY12635" fmla="*/ 563818 h 2230658"/>
                <a:gd name="csX12636" fmla="*/ 597378 w 2109280"/>
                <a:gd name="csY12636" fmla="*/ 562139 h 2230658"/>
                <a:gd name="csX12637" fmla="*/ 590107 w 2109280"/>
                <a:gd name="csY12637" fmla="*/ 559902 h 2230658"/>
                <a:gd name="csX12638" fmla="*/ 590107 w 2109280"/>
                <a:gd name="csY12638" fmla="*/ 556546 h 2230658"/>
                <a:gd name="csX12639" fmla="*/ 594022 w 2109280"/>
                <a:gd name="csY12639" fmla="*/ 556546 h 2230658"/>
                <a:gd name="csX12640" fmla="*/ 595700 w 2109280"/>
                <a:gd name="csY12640" fmla="*/ 554868 h 2230658"/>
                <a:gd name="csX12641" fmla="*/ 590107 w 2109280"/>
                <a:gd name="csY12641" fmla="*/ 554868 h 2230658"/>
                <a:gd name="csX12642" fmla="*/ 591784 w 2109280"/>
                <a:gd name="csY12642" fmla="*/ 547597 h 2230658"/>
                <a:gd name="csX12643" fmla="*/ 591784 w 2109280"/>
                <a:gd name="csY12643" fmla="*/ 545919 h 2230658"/>
                <a:gd name="csX12644" fmla="*/ 590107 w 2109280"/>
                <a:gd name="csY12644" fmla="*/ 544241 h 2230658"/>
                <a:gd name="csX12645" fmla="*/ 588428 w 2109280"/>
                <a:gd name="csY12645" fmla="*/ 544241 h 2230658"/>
                <a:gd name="csX12646" fmla="*/ 588428 w 2109280"/>
                <a:gd name="csY12646" fmla="*/ 547597 h 2230658"/>
                <a:gd name="csX12647" fmla="*/ 582835 w 2109280"/>
                <a:gd name="csY12647" fmla="*/ 547597 h 2230658"/>
                <a:gd name="csX12648" fmla="*/ 582835 w 2109280"/>
                <a:gd name="csY12648" fmla="*/ 551512 h 2230658"/>
                <a:gd name="csX12649" fmla="*/ 581157 w 2109280"/>
                <a:gd name="csY12649" fmla="*/ 551512 h 2230658"/>
                <a:gd name="csX12650" fmla="*/ 581157 w 2109280"/>
                <a:gd name="csY12650" fmla="*/ 553190 h 2230658"/>
                <a:gd name="csX12651" fmla="*/ 577801 w 2109280"/>
                <a:gd name="csY12651" fmla="*/ 553190 h 2230658"/>
                <a:gd name="csX12652" fmla="*/ 577801 w 2109280"/>
                <a:gd name="csY12652" fmla="*/ 551512 h 2230658"/>
                <a:gd name="csX12653" fmla="*/ 576123 w 2109280"/>
                <a:gd name="csY12653" fmla="*/ 551512 h 2230658"/>
                <a:gd name="csX12654" fmla="*/ 576123 w 2109280"/>
                <a:gd name="csY12654" fmla="*/ 549275 h 2230658"/>
                <a:gd name="csX12655" fmla="*/ 572207 w 2109280"/>
                <a:gd name="csY12655" fmla="*/ 549275 h 2230658"/>
                <a:gd name="csX12656" fmla="*/ 561580 w 2109280"/>
                <a:gd name="csY12656" fmla="*/ 547597 h 2230658"/>
                <a:gd name="csX12657" fmla="*/ 559902 w 2109280"/>
                <a:gd name="csY12657" fmla="*/ 545919 h 2230658"/>
                <a:gd name="csX12658" fmla="*/ 559902 w 2109280"/>
                <a:gd name="csY12658" fmla="*/ 544241 h 2230658"/>
                <a:gd name="csX12659" fmla="*/ 558224 w 2109280"/>
                <a:gd name="csY12659" fmla="*/ 542562 h 2230658"/>
                <a:gd name="csX12660" fmla="*/ 558224 w 2109280"/>
                <a:gd name="csY12660" fmla="*/ 536969 h 2230658"/>
                <a:gd name="csX12661" fmla="*/ 559902 w 2109280"/>
                <a:gd name="csY12661" fmla="*/ 535291 h 2230658"/>
                <a:gd name="csX12662" fmla="*/ 559902 w 2109280"/>
                <a:gd name="csY12662" fmla="*/ 529698 h 2230658"/>
                <a:gd name="csX12663" fmla="*/ 561580 w 2109280"/>
                <a:gd name="csY12663" fmla="*/ 528020 h 2230658"/>
                <a:gd name="csX12664" fmla="*/ 561580 w 2109280"/>
                <a:gd name="csY12664" fmla="*/ 526342 h 2230658"/>
                <a:gd name="csX12665" fmla="*/ 565495 w 2109280"/>
                <a:gd name="csY12665" fmla="*/ 520748 h 2230658"/>
                <a:gd name="csX12666" fmla="*/ 567173 w 2109280"/>
                <a:gd name="csY12666" fmla="*/ 520748 h 2230658"/>
                <a:gd name="csX12667" fmla="*/ 567173 w 2109280"/>
                <a:gd name="csY12667" fmla="*/ 519070 h 2230658"/>
                <a:gd name="csX12668" fmla="*/ 597378 w 2109280"/>
                <a:gd name="csY12668" fmla="*/ 519070 h 2230658"/>
                <a:gd name="csX12669" fmla="*/ 597378 w 2109280"/>
                <a:gd name="csY12669" fmla="*/ 515714 h 2230658"/>
                <a:gd name="csX12670" fmla="*/ 599056 w 2109280"/>
                <a:gd name="csY12670" fmla="*/ 515714 h 2230658"/>
                <a:gd name="csX12671" fmla="*/ 600734 w 2109280"/>
                <a:gd name="csY12671" fmla="*/ 514036 h 2230658"/>
                <a:gd name="csX12672" fmla="*/ 602971 w 2109280"/>
                <a:gd name="csY12672" fmla="*/ 514036 h 2230658"/>
                <a:gd name="csX12673" fmla="*/ 602971 w 2109280"/>
                <a:gd name="csY12673" fmla="*/ 511799 h 2230658"/>
                <a:gd name="csX12674" fmla="*/ 604649 w 2109280"/>
                <a:gd name="csY12674" fmla="*/ 511799 h 2230658"/>
                <a:gd name="csX12675" fmla="*/ 606327 w 2109280"/>
                <a:gd name="csY12675" fmla="*/ 510121 h 2230658"/>
                <a:gd name="csX12676" fmla="*/ 606327 w 2109280"/>
                <a:gd name="csY12676" fmla="*/ 508443 h 2230658"/>
                <a:gd name="csX12677" fmla="*/ 609683 w 2109280"/>
                <a:gd name="csY12677" fmla="*/ 508443 h 2230658"/>
                <a:gd name="csX12678" fmla="*/ 611361 w 2109280"/>
                <a:gd name="csY12678" fmla="*/ 506765 h 2230658"/>
                <a:gd name="csX12679" fmla="*/ 613599 w 2109280"/>
                <a:gd name="csY12679" fmla="*/ 506765 h 2230658"/>
                <a:gd name="csX12680" fmla="*/ 615277 w 2109280"/>
                <a:gd name="csY12680" fmla="*/ 502849 h 2230658"/>
                <a:gd name="csX12681" fmla="*/ 618633 w 2109280"/>
                <a:gd name="csY12681" fmla="*/ 501171 h 2230658"/>
                <a:gd name="csX12682" fmla="*/ 618633 w 2109280"/>
                <a:gd name="csY12682" fmla="*/ 497815 h 2230658"/>
                <a:gd name="csX12683" fmla="*/ 615277 w 2109280"/>
                <a:gd name="csY12683" fmla="*/ 497815 h 2230658"/>
                <a:gd name="csX12684" fmla="*/ 615277 w 2109280"/>
                <a:gd name="csY12684" fmla="*/ 499493 h 2230658"/>
                <a:gd name="csX12685" fmla="*/ 611361 w 2109280"/>
                <a:gd name="csY12685" fmla="*/ 502849 h 2230658"/>
                <a:gd name="csX12686" fmla="*/ 602971 w 2109280"/>
                <a:gd name="csY12686" fmla="*/ 502849 h 2230658"/>
                <a:gd name="csX12687" fmla="*/ 602971 w 2109280"/>
                <a:gd name="csY12687" fmla="*/ 505087 h 2230658"/>
                <a:gd name="csX12688" fmla="*/ 597378 w 2109280"/>
                <a:gd name="csY12688" fmla="*/ 506765 h 2230658"/>
                <a:gd name="csX12689" fmla="*/ 597378 w 2109280"/>
                <a:gd name="csY12689" fmla="*/ 508443 h 2230658"/>
                <a:gd name="csX12690" fmla="*/ 595700 w 2109280"/>
                <a:gd name="csY12690" fmla="*/ 508443 h 2230658"/>
                <a:gd name="csX12691" fmla="*/ 595700 w 2109280"/>
                <a:gd name="csY12691" fmla="*/ 510121 h 2230658"/>
                <a:gd name="csX12692" fmla="*/ 594022 w 2109280"/>
                <a:gd name="csY12692" fmla="*/ 510121 h 2230658"/>
                <a:gd name="csX12693" fmla="*/ 594022 w 2109280"/>
                <a:gd name="csY12693" fmla="*/ 508443 h 2230658"/>
                <a:gd name="csX12694" fmla="*/ 590107 w 2109280"/>
                <a:gd name="csY12694" fmla="*/ 510121 h 2230658"/>
                <a:gd name="csX12695" fmla="*/ 590107 w 2109280"/>
                <a:gd name="csY12695" fmla="*/ 511799 h 2230658"/>
                <a:gd name="csX12696" fmla="*/ 579479 w 2109280"/>
                <a:gd name="csY12696" fmla="*/ 511799 h 2230658"/>
                <a:gd name="csX12697" fmla="*/ 577801 w 2109280"/>
                <a:gd name="csY12697" fmla="*/ 510121 h 2230658"/>
                <a:gd name="csX12698" fmla="*/ 567173 w 2109280"/>
                <a:gd name="csY12698" fmla="*/ 510121 h 2230658"/>
                <a:gd name="csX12699" fmla="*/ 568851 w 2109280"/>
                <a:gd name="csY12699" fmla="*/ 505087 h 2230658"/>
                <a:gd name="csX12700" fmla="*/ 568851 w 2109280"/>
                <a:gd name="csY12700" fmla="*/ 501171 h 2230658"/>
                <a:gd name="csX12701" fmla="*/ 570530 w 2109280"/>
                <a:gd name="csY12701" fmla="*/ 501171 h 2230658"/>
                <a:gd name="csX12702" fmla="*/ 570530 w 2109280"/>
                <a:gd name="csY12702" fmla="*/ 497815 h 2230658"/>
                <a:gd name="csX12703" fmla="*/ 572207 w 2109280"/>
                <a:gd name="csY12703" fmla="*/ 496137 h 2230658"/>
                <a:gd name="csX12704" fmla="*/ 572207 w 2109280"/>
                <a:gd name="csY12704" fmla="*/ 494459 h 2230658"/>
                <a:gd name="csX12705" fmla="*/ 574445 w 2109280"/>
                <a:gd name="csY12705" fmla="*/ 492222 h 2230658"/>
                <a:gd name="csX12706" fmla="*/ 574445 w 2109280"/>
                <a:gd name="csY12706" fmla="*/ 490544 h 2230658"/>
                <a:gd name="csX12707" fmla="*/ 576123 w 2109280"/>
                <a:gd name="csY12707" fmla="*/ 490544 h 2230658"/>
                <a:gd name="csX12708" fmla="*/ 576123 w 2109280"/>
                <a:gd name="csY12708" fmla="*/ 488866 h 2230658"/>
                <a:gd name="csX12709" fmla="*/ 590107 w 2109280"/>
                <a:gd name="csY12709" fmla="*/ 488866 h 2230658"/>
                <a:gd name="csX12710" fmla="*/ 591784 w 2109280"/>
                <a:gd name="csY12710" fmla="*/ 487188 h 2230658"/>
                <a:gd name="csX12711" fmla="*/ 591784 w 2109280"/>
                <a:gd name="csY12711" fmla="*/ 488866 h 2230658"/>
                <a:gd name="csX12712" fmla="*/ 594022 w 2109280"/>
                <a:gd name="csY12712" fmla="*/ 487188 h 2230658"/>
                <a:gd name="csX12713" fmla="*/ 594022 w 2109280"/>
                <a:gd name="csY12713" fmla="*/ 488866 h 2230658"/>
                <a:gd name="csX12714" fmla="*/ 595700 w 2109280"/>
                <a:gd name="csY12714" fmla="*/ 488866 h 2230658"/>
                <a:gd name="csX12715" fmla="*/ 595700 w 2109280"/>
                <a:gd name="csY12715" fmla="*/ 487188 h 2230658"/>
                <a:gd name="csX12716" fmla="*/ 597378 w 2109280"/>
                <a:gd name="csY12716" fmla="*/ 487188 h 2230658"/>
                <a:gd name="csX12717" fmla="*/ 597378 w 2109280"/>
                <a:gd name="csY12717" fmla="*/ 485510 h 2230658"/>
                <a:gd name="csX12718" fmla="*/ 600734 w 2109280"/>
                <a:gd name="csY12718" fmla="*/ 485510 h 2230658"/>
                <a:gd name="csX12719" fmla="*/ 602971 w 2109280"/>
                <a:gd name="csY12719" fmla="*/ 483272 h 2230658"/>
                <a:gd name="csX12720" fmla="*/ 604649 w 2109280"/>
                <a:gd name="csY12720" fmla="*/ 485510 h 2230658"/>
                <a:gd name="csX12721" fmla="*/ 606327 w 2109280"/>
                <a:gd name="csY12721" fmla="*/ 485510 h 2230658"/>
                <a:gd name="csX12722" fmla="*/ 606327 w 2109280"/>
                <a:gd name="csY12722" fmla="*/ 483272 h 2230658"/>
                <a:gd name="csX12723" fmla="*/ 615277 w 2109280"/>
                <a:gd name="csY12723" fmla="*/ 483272 h 2230658"/>
                <a:gd name="csX12724" fmla="*/ 616955 w 2109280"/>
                <a:gd name="csY12724" fmla="*/ 481594 h 2230658"/>
                <a:gd name="csX12725" fmla="*/ 618633 w 2109280"/>
                <a:gd name="csY12725" fmla="*/ 481594 h 2230658"/>
                <a:gd name="csX12726" fmla="*/ 620311 w 2109280"/>
                <a:gd name="csY12726" fmla="*/ 483272 h 2230658"/>
                <a:gd name="csX12727" fmla="*/ 622548 w 2109280"/>
                <a:gd name="csY12727" fmla="*/ 483272 h 2230658"/>
                <a:gd name="csX12728" fmla="*/ 622548 w 2109280"/>
                <a:gd name="csY12728" fmla="*/ 481594 h 2230658"/>
                <a:gd name="csX12729" fmla="*/ 624226 w 2109280"/>
                <a:gd name="csY12729" fmla="*/ 481594 h 2230658"/>
                <a:gd name="csX12730" fmla="*/ 624226 w 2109280"/>
                <a:gd name="csY12730" fmla="*/ 479916 h 2230658"/>
                <a:gd name="csX12731" fmla="*/ 625904 w 2109280"/>
                <a:gd name="csY12731" fmla="*/ 479916 h 2230658"/>
                <a:gd name="csX12732" fmla="*/ 625904 w 2109280"/>
                <a:gd name="csY12732" fmla="*/ 478238 h 2230658"/>
                <a:gd name="csX12733" fmla="*/ 620311 w 2109280"/>
                <a:gd name="csY12733" fmla="*/ 478238 h 2230658"/>
                <a:gd name="csX12734" fmla="*/ 618633 w 2109280"/>
                <a:gd name="csY12734" fmla="*/ 479916 h 2230658"/>
                <a:gd name="csX12735" fmla="*/ 599056 w 2109280"/>
                <a:gd name="csY12735" fmla="*/ 479916 h 2230658"/>
                <a:gd name="csX12736" fmla="*/ 597378 w 2109280"/>
                <a:gd name="csY12736" fmla="*/ 481594 h 2230658"/>
                <a:gd name="csX12737" fmla="*/ 591784 w 2109280"/>
                <a:gd name="csY12737" fmla="*/ 479916 h 2230658"/>
                <a:gd name="csX12738" fmla="*/ 588428 w 2109280"/>
                <a:gd name="csY12738" fmla="*/ 479916 h 2230658"/>
                <a:gd name="csX12739" fmla="*/ 579479 w 2109280"/>
                <a:gd name="csY12739" fmla="*/ 479916 h 2230658"/>
                <a:gd name="csX12740" fmla="*/ 579479 w 2109280"/>
                <a:gd name="csY12740" fmla="*/ 472645 h 2230658"/>
                <a:gd name="csX12741" fmla="*/ 581157 w 2109280"/>
                <a:gd name="csY12741" fmla="*/ 470967 h 2230658"/>
                <a:gd name="csX12742" fmla="*/ 585072 w 2109280"/>
                <a:gd name="csY12742" fmla="*/ 470967 h 2230658"/>
                <a:gd name="csX12743" fmla="*/ 586750 w 2109280"/>
                <a:gd name="csY12743" fmla="*/ 469289 h 2230658"/>
                <a:gd name="csX12744" fmla="*/ 585072 w 2109280"/>
                <a:gd name="csY12744" fmla="*/ 469289 h 2230658"/>
                <a:gd name="csX12745" fmla="*/ 585072 w 2109280"/>
                <a:gd name="csY12745" fmla="*/ 465933 h 2230658"/>
                <a:gd name="csX12746" fmla="*/ 582835 w 2109280"/>
                <a:gd name="csY12746" fmla="*/ 467611 h 2230658"/>
                <a:gd name="csX12747" fmla="*/ 582835 w 2109280"/>
                <a:gd name="csY12747" fmla="*/ 467611 h 2230658"/>
                <a:gd name="csX12748" fmla="*/ 579479 w 2109280"/>
                <a:gd name="csY12748" fmla="*/ 463695 h 2230658"/>
                <a:gd name="csX12749" fmla="*/ 581157 w 2109280"/>
                <a:gd name="csY12749" fmla="*/ 463695 h 2230658"/>
                <a:gd name="csX12750" fmla="*/ 581157 w 2109280"/>
                <a:gd name="csY12750" fmla="*/ 462017 h 2230658"/>
                <a:gd name="csX12751" fmla="*/ 581157 w 2109280"/>
                <a:gd name="csY12751" fmla="*/ 462017 h 2230658"/>
                <a:gd name="csX12752" fmla="*/ 581157 w 2109280"/>
                <a:gd name="csY12752" fmla="*/ 460339 h 2230658"/>
                <a:gd name="csX12753" fmla="*/ 582835 w 2109280"/>
                <a:gd name="csY12753" fmla="*/ 458661 h 2230658"/>
                <a:gd name="csX12754" fmla="*/ 582835 w 2109280"/>
                <a:gd name="csY12754" fmla="*/ 456983 h 2230658"/>
                <a:gd name="csX12755" fmla="*/ 585072 w 2109280"/>
                <a:gd name="csY12755" fmla="*/ 454746 h 2230658"/>
                <a:gd name="csX12756" fmla="*/ 585072 w 2109280"/>
                <a:gd name="csY12756" fmla="*/ 453068 h 2230658"/>
                <a:gd name="csX12757" fmla="*/ 588428 w 2109280"/>
                <a:gd name="csY12757" fmla="*/ 453068 h 2230658"/>
                <a:gd name="csX12758" fmla="*/ 588428 w 2109280"/>
                <a:gd name="csY12758" fmla="*/ 451390 h 2230658"/>
                <a:gd name="csX12759" fmla="*/ 590107 w 2109280"/>
                <a:gd name="csY12759" fmla="*/ 451390 h 2230658"/>
                <a:gd name="csX12760" fmla="*/ 590107 w 2109280"/>
                <a:gd name="csY12760" fmla="*/ 449712 h 2230658"/>
                <a:gd name="csX12761" fmla="*/ 616955 w 2109280"/>
                <a:gd name="csY12761" fmla="*/ 449712 h 2230658"/>
                <a:gd name="csX12762" fmla="*/ 616955 w 2109280"/>
                <a:gd name="csY12762" fmla="*/ 451390 h 2230658"/>
                <a:gd name="csX12763" fmla="*/ 618633 w 2109280"/>
                <a:gd name="csY12763" fmla="*/ 451390 h 2230658"/>
                <a:gd name="csX12764" fmla="*/ 620311 w 2109280"/>
                <a:gd name="csY12764" fmla="*/ 448034 h 2230658"/>
                <a:gd name="csX12765" fmla="*/ 616955 w 2109280"/>
                <a:gd name="csY12765" fmla="*/ 448034 h 2230658"/>
                <a:gd name="csX12766" fmla="*/ 615277 w 2109280"/>
                <a:gd name="csY12766" fmla="*/ 445796 h 2230658"/>
                <a:gd name="csX12767" fmla="*/ 608005 w 2109280"/>
                <a:gd name="csY12767" fmla="*/ 444118 h 2230658"/>
                <a:gd name="csX12768" fmla="*/ 600734 w 2109280"/>
                <a:gd name="csY12768" fmla="*/ 444118 h 2230658"/>
                <a:gd name="csX12769" fmla="*/ 600734 w 2109280"/>
                <a:gd name="csY12769" fmla="*/ 442440 h 2230658"/>
                <a:gd name="csX12770" fmla="*/ 599056 w 2109280"/>
                <a:gd name="csY12770" fmla="*/ 442440 h 2230658"/>
                <a:gd name="csX12771" fmla="*/ 599056 w 2109280"/>
                <a:gd name="csY12771" fmla="*/ 439084 h 2230658"/>
                <a:gd name="csX12772" fmla="*/ 600734 w 2109280"/>
                <a:gd name="csY12772" fmla="*/ 437406 h 2230658"/>
                <a:gd name="csX12773" fmla="*/ 600734 w 2109280"/>
                <a:gd name="csY12773" fmla="*/ 435169 h 2230658"/>
                <a:gd name="csX12774" fmla="*/ 599056 w 2109280"/>
                <a:gd name="csY12774" fmla="*/ 433491 h 2230658"/>
                <a:gd name="csX12775" fmla="*/ 604649 w 2109280"/>
                <a:gd name="csY12775" fmla="*/ 430135 h 2230658"/>
                <a:gd name="csX12776" fmla="*/ 604649 w 2109280"/>
                <a:gd name="csY12776" fmla="*/ 428457 h 2230658"/>
                <a:gd name="csX12777" fmla="*/ 606327 w 2109280"/>
                <a:gd name="csY12777" fmla="*/ 428457 h 2230658"/>
                <a:gd name="csX12778" fmla="*/ 606327 w 2109280"/>
                <a:gd name="csY12778" fmla="*/ 426219 h 2230658"/>
                <a:gd name="csX12779" fmla="*/ 608005 w 2109280"/>
                <a:gd name="csY12779" fmla="*/ 424541 h 2230658"/>
                <a:gd name="csX12780" fmla="*/ 608005 w 2109280"/>
                <a:gd name="csY12780" fmla="*/ 422863 h 2230658"/>
                <a:gd name="csX12781" fmla="*/ 609683 w 2109280"/>
                <a:gd name="csY12781" fmla="*/ 422863 h 2230658"/>
                <a:gd name="csX12782" fmla="*/ 611361 w 2109280"/>
                <a:gd name="csY12782" fmla="*/ 424541 h 2230658"/>
                <a:gd name="csX12783" fmla="*/ 615277 w 2109280"/>
                <a:gd name="csY12783" fmla="*/ 422863 h 2230658"/>
                <a:gd name="csX12784" fmla="*/ 616955 w 2109280"/>
                <a:gd name="csY12784" fmla="*/ 421185 h 2230658"/>
                <a:gd name="csX12785" fmla="*/ 620311 w 2109280"/>
                <a:gd name="csY12785" fmla="*/ 421185 h 2230658"/>
                <a:gd name="csX12786" fmla="*/ 620311 w 2109280"/>
                <a:gd name="csY12786" fmla="*/ 419507 h 2230658"/>
                <a:gd name="csX12787" fmla="*/ 624226 w 2109280"/>
                <a:gd name="csY12787" fmla="*/ 419507 h 2230658"/>
                <a:gd name="csX12788" fmla="*/ 624226 w 2109280"/>
                <a:gd name="csY12788" fmla="*/ 417270 h 2230658"/>
                <a:gd name="csX12789" fmla="*/ 627582 w 2109280"/>
                <a:gd name="csY12789" fmla="*/ 417270 h 2230658"/>
                <a:gd name="csX12790" fmla="*/ 625904 w 2109280"/>
                <a:gd name="csY12790" fmla="*/ 419507 h 2230658"/>
                <a:gd name="csX12791" fmla="*/ 633176 w 2109280"/>
                <a:gd name="csY12791" fmla="*/ 419507 h 2230658"/>
                <a:gd name="csX12792" fmla="*/ 633176 w 2109280"/>
                <a:gd name="csY12792" fmla="*/ 417270 h 2230658"/>
                <a:gd name="csX12793" fmla="*/ 634854 w 2109280"/>
                <a:gd name="csY12793" fmla="*/ 417270 h 2230658"/>
                <a:gd name="csX12794" fmla="*/ 634854 w 2109280"/>
                <a:gd name="csY12794" fmla="*/ 419507 h 2230658"/>
                <a:gd name="csX12795" fmla="*/ 636532 w 2109280"/>
                <a:gd name="csY12795" fmla="*/ 419507 h 2230658"/>
                <a:gd name="csX12796" fmla="*/ 638210 w 2109280"/>
                <a:gd name="csY12796" fmla="*/ 421185 h 2230658"/>
                <a:gd name="csX12797" fmla="*/ 639888 w 2109280"/>
                <a:gd name="csY12797" fmla="*/ 421185 h 2230658"/>
                <a:gd name="csX12798" fmla="*/ 639888 w 2109280"/>
                <a:gd name="csY12798" fmla="*/ 422863 h 2230658"/>
                <a:gd name="csX12799" fmla="*/ 642125 w 2109280"/>
                <a:gd name="csY12799" fmla="*/ 422863 h 2230658"/>
                <a:gd name="csX12800" fmla="*/ 642125 w 2109280"/>
                <a:gd name="csY12800" fmla="*/ 424541 h 2230658"/>
                <a:gd name="csX12801" fmla="*/ 643803 w 2109280"/>
                <a:gd name="csY12801" fmla="*/ 426219 h 2230658"/>
                <a:gd name="csX12802" fmla="*/ 643803 w 2109280"/>
                <a:gd name="csY12802" fmla="*/ 430135 h 2230658"/>
                <a:gd name="csX12803" fmla="*/ 642125 w 2109280"/>
                <a:gd name="csY12803" fmla="*/ 430135 h 2230658"/>
                <a:gd name="csX12804" fmla="*/ 642125 w 2109280"/>
                <a:gd name="csY12804" fmla="*/ 433491 h 2230658"/>
                <a:gd name="csX12805" fmla="*/ 639888 w 2109280"/>
                <a:gd name="csY12805" fmla="*/ 433491 h 2230658"/>
                <a:gd name="csX12806" fmla="*/ 639888 w 2109280"/>
                <a:gd name="csY12806" fmla="*/ 435169 h 2230658"/>
                <a:gd name="csX12807" fmla="*/ 642125 w 2109280"/>
                <a:gd name="csY12807" fmla="*/ 435169 h 2230658"/>
                <a:gd name="csX12808" fmla="*/ 642125 w 2109280"/>
                <a:gd name="csY12808" fmla="*/ 440762 h 2230658"/>
                <a:gd name="csX12809" fmla="*/ 643803 w 2109280"/>
                <a:gd name="csY12809" fmla="*/ 440762 h 2230658"/>
                <a:gd name="csX12810" fmla="*/ 643803 w 2109280"/>
                <a:gd name="csY12810" fmla="*/ 442440 h 2230658"/>
                <a:gd name="csX12811" fmla="*/ 645481 w 2109280"/>
                <a:gd name="csY12811" fmla="*/ 442440 h 2230658"/>
                <a:gd name="csX12812" fmla="*/ 645481 w 2109280"/>
                <a:gd name="csY12812" fmla="*/ 444118 h 2230658"/>
                <a:gd name="csX12813" fmla="*/ 643803 w 2109280"/>
                <a:gd name="csY12813" fmla="*/ 444118 h 2230658"/>
                <a:gd name="csX12814" fmla="*/ 643803 w 2109280"/>
                <a:gd name="csY12814" fmla="*/ 448034 h 2230658"/>
                <a:gd name="csX12815" fmla="*/ 645481 w 2109280"/>
                <a:gd name="csY12815" fmla="*/ 448034 h 2230658"/>
                <a:gd name="csX12816" fmla="*/ 645481 w 2109280"/>
                <a:gd name="csY12816" fmla="*/ 449712 h 2230658"/>
                <a:gd name="csX12817" fmla="*/ 651075 w 2109280"/>
                <a:gd name="csY12817" fmla="*/ 449712 h 2230658"/>
                <a:gd name="csX12818" fmla="*/ 652753 w 2109280"/>
                <a:gd name="csY12818" fmla="*/ 448034 h 2230658"/>
                <a:gd name="csX12819" fmla="*/ 654431 w 2109280"/>
                <a:gd name="csY12819" fmla="*/ 448034 h 2230658"/>
                <a:gd name="csX12820" fmla="*/ 654431 w 2109280"/>
                <a:gd name="csY12820" fmla="*/ 445796 h 2230658"/>
                <a:gd name="csX12821" fmla="*/ 660024 w 2109280"/>
                <a:gd name="csY12821" fmla="*/ 445796 h 2230658"/>
                <a:gd name="csX12822" fmla="*/ 660024 w 2109280"/>
                <a:gd name="csY12822" fmla="*/ 442440 h 2230658"/>
                <a:gd name="csX12823" fmla="*/ 665058 w 2109280"/>
                <a:gd name="csY12823" fmla="*/ 442440 h 2230658"/>
                <a:gd name="csX12824" fmla="*/ 665058 w 2109280"/>
                <a:gd name="csY12824" fmla="*/ 444118 h 2230658"/>
                <a:gd name="csX12825" fmla="*/ 666736 w 2109280"/>
                <a:gd name="csY12825" fmla="*/ 442440 h 2230658"/>
                <a:gd name="csX12826" fmla="*/ 668414 w 2109280"/>
                <a:gd name="csY12826" fmla="*/ 442440 h 2230658"/>
                <a:gd name="csX12827" fmla="*/ 666736 w 2109280"/>
                <a:gd name="csY12827" fmla="*/ 442440 h 2230658"/>
                <a:gd name="csX12828" fmla="*/ 670652 w 2109280"/>
                <a:gd name="csY12828" fmla="*/ 442440 h 2230658"/>
                <a:gd name="csX12829" fmla="*/ 672330 w 2109280"/>
                <a:gd name="csY12829" fmla="*/ 444118 h 2230658"/>
                <a:gd name="csX12830" fmla="*/ 672330 w 2109280"/>
                <a:gd name="csY12830" fmla="*/ 448034 h 2230658"/>
                <a:gd name="csX12831" fmla="*/ 675686 w 2109280"/>
                <a:gd name="csY12831" fmla="*/ 448034 h 2230658"/>
                <a:gd name="csX12832" fmla="*/ 675686 w 2109280"/>
                <a:gd name="csY12832" fmla="*/ 449712 h 2230658"/>
                <a:gd name="csX12833" fmla="*/ 682957 w 2109280"/>
                <a:gd name="csY12833" fmla="*/ 449712 h 2230658"/>
                <a:gd name="csX12834" fmla="*/ 682957 w 2109280"/>
                <a:gd name="csY12834" fmla="*/ 453068 h 2230658"/>
                <a:gd name="csX12835" fmla="*/ 681279 w 2109280"/>
                <a:gd name="csY12835" fmla="*/ 453068 h 2230658"/>
                <a:gd name="csX12836" fmla="*/ 681279 w 2109280"/>
                <a:gd name="csY12836" fmla="*/ 454746 h 2230658"/>
                <a:gd name="csX12837" fmla="*/ 679601 w 2109280"/>
                <a:gd name="csY12837" fmla="*/ 454746 h 2230658"/>
                <a:gd name="csX12838" fmla="*/ 679601 w 2109280"/>
                <a:gd name="csY12838" fmla="*/ 456983 h 2230658"/>
                <a:gd name="csX12839" fmla="*/ 681279 w 2109280"/>
                <a:gd name="csY12839" fmla="*/ 456983 h 2230658"/>
                <a:gd name="csX12840" fmla="*/ 681279 w 2109280"/>
                <a:gd name="csY12840" fmla="*/ 458661 h 2230658"/>
                <a:gd name="csX12841" fmla="*/ 681279 w 2109280"/>
                <a:gd name="csY12841" fmla="*/ 458661 h 2230658"/>
                <a:gd name="csX12842" fmla="*/ 681279 w 2109280"/>
                <a:gd name="csY12842" fmla="*/ 460339 h 2230658"/>
                <a:gd name="csX12843" fmla="*/ 682957 w 2109280"/>
                <a:gd name="csY12843" fmla="*/ 460339 h 2230658"/>
                <a:gd name="csX12844" fmla="*/ 682957 w 2109280"/>
                <a:gd name="csY12844" fmla="*/ 465933 h 2230658"/>
                <a:gd name="csX12845" fmla="*/ 686313 w 2109280"/>
                <a:gd name="csY12845" fmla="*/ 465933 h 2230658"/>
                <a:gd name="csX12846" fmla="*/ 686313 w 2109280"/>
                <a:gd name="csY12846" fmla="*/ 467611 h 2230658"/>
                <a:gd name="csX12847" fmla="*/ 691907 w 2109280"/>
                <a:gd name="csY12847" fmla="*/ 467611 h 2230658"/>
                <a:gd name="csX12848" fmla="*/ 691907 w 2109280"/>
                <a:gd name="csY12848" fmla="*/ 470967 h 2230658"/>
                <a:gd name="csX12849" fmla="*/ 693585 w 2109280"/>
                <a:gd name="csY12849" fmla="*/ 470967 h 2230658"/>
                <a:gd name="csX12850" fmla="*/ 695263 w 2109280"/>
                <a:gd name="csY12850" fmla="*/ 472645 h 2230658"/>
                <a:gd name="csX12851" fmla="*/ 695263 w 2109280"/>
                <a:gd name="csY12851" fmla="*/ 474323 h 2230658"/>
                <a:gd name="csX12852" fmla="*/ 696941 w 2109280"/>
                <a:gd name="csY12852" fmla="*/ 472645 h 2230658"/>
                <a:gd name="csX12853" fmla="*/ 696941 w 2109280"/>
                <a:gd name="csY12853" fmla="*/ 474323 h 2230658"/>
                <a:gd name="csX12854" fmla="*/ 699178 w 2109280"/>
                <a:gd name="csY12854" fmla="*/ 474323 h 2230658"/>
                <a:gd name="csX12855" fmla="*/ 699178 w 2109280"/>
                <a:gd name="csY12855" fmla="*/ 476560 h 2230658"/>
                <a:gd name="csX12856" fmla="*/ 700856 w 2109280"/>
                <a:gd name="csY12856" fmla="*/ 476560 h 2230658"/>
                <a:gd name="csX12857" fmla="*/ 700856 w 2109280"/>
                <a:gd name="csY12857" fmla="*/ 478238 h 2230658"/>
                <a:gd name="csX12858" fmla="*/ 696941 w 2109280"/>
                <a:gd name="csY12858" fmla="*/ 478238 h 2230658"/>
                <a:gd name="csX12859" fmla="*/ 695263 w 2109280"/>
                <a:gd name="csY12859" fmla="*/ 479916 h 2230658"/>
                <a:gd name="csX12860" fmla="*/ 691907 w 2109280"/>
                <a:gd name="csY12860" fmla="*/ 479916 h 2230658"/>
                <a:gd name="csX12861" fmla="*/ 690229 w 2109280"/>
                <a:gd name="csY12861" fmla="*/ 481594 h 2230658"/>
                <a:gd name="csX12862" fmla="*/ 690229 w 2109280"/>
                <a:gd name="csY12862" fmla="*/ 487188 h 2230658"/>
                <a:gd name="csX12863" fmla="*/ 693585 w 2109280"/>
                <a:gd name="csY12863" fmla="*/ 487188 h 2230658"/>
                <a:gd name="csX12864" fmla="*/ 693585 w 2109280"/>
                <a:gd name="csY12864" fmla="*/ 488866 h 2230658"/>
                <a:gd name="csX12865" fmla="*/ 695263 w 2109280"/>
                <a:gd name="csY12865" fmla="*/ 488866 h 2230658"/>
                <a:gd name="csX12866" fmla="*/ 695263 w 2109280"/>
                <a:gd name="csY12866" fmla="*/ 485510 h 2230658"/>
                <a:gd name="csX12867" fmla="*/ 702534 w 2109280"/>
                <a:gd name="csY12867" fmla="*/ 485510 h 2230658"/>
                <a:gd name="csX12868" fmla="*/ 702534 w 2109280"/>
                <a:gd name="csY12868" fmla="*/ 483272 h 2230658"/>
                <a:gd name="csX12869" fmla="*/ 705890 w 2109280"/>
                <a:gd name="csY12869" fmla="*/ 483272 h 2230658"/>
                <a:gd name="csX12870" fmla="*/ 705890 w 2109280"/>
                <a:gd name="csY12870" fmla="*/ 487188 h 2230658"/>
                <a:gd name="csX12871" fmla="*/ 704212 w 2109280"/>
                <a:gd name="csY12871" fmla="*/ 488866 h 2230658"/>
                <a:gd name="csX12872" fmla="*/ 704212 w 2109280"/>
                <a:gd name="csY12872" fmla="*/ 488866 h 2230658"/>
                <a:gd name="csX12873" fmla="*/ 708128 w 2109280"/>
                <a:gd name="csY12873" fmla="*/ 492222 h 2230658"/>
                <a:gd name="csX12874" fmla="*/ 705890 w 2109280"/>
                <a:gd name="csY12874" fmla="*/ 492222 h 2230658"/>
                <a:gd name="csX12875" fmla="*/ 705890 w 2109280"/>
                <a:gd name="csY12875" fmla="*/ 494459 h 2230658"/>
                <a:gd name="csX12876" fmla="*/ 708128 w 2109280"/>
                <a:gd name="csY12876" fmla="*/ 494459 h 2230658"/>
                <a:gd name="csX12877" fmla="*/ 708128 w 2109280"/>
                <a:gd name="csY12877" fmla="*/ 497815 h 2230658"/>
                <a:gd name="csX12878" fmla="*/ 708128 w 2109280"/>
                <a:gd name="csY12878" fmla="*/ 497815 h 2230658"/>
                <a:gd name="csX12879" fmla="*/ 708128 w 2109280"/>
                <a:gd name="csY12879" fmla="*/ 506765 h 2230658"/>
                <a:gd name="csX12880" fmla="*/ 708128 w 2109280"/>
                <a:gd name="csY12880" fmla="*/ 506765 h 2230658"/>
                <a:gd name="csX12881" fmla="*/ 708128 w 2109280"/>
                <a:gd name="csY12881" fmla="*/ 510121 h 2230658"/>
                <a:gd name="csX12882" fmla="*/ 709806 w 2109280"/>
                <a:gd name="csY12882" fmla="*/ 510121 h 2230658"/>
                <a:gd name="csX12883" fmla="*/ 708128 w 2109280"/>
                <a:gd name="csY12883" fmla="*/ 511799 h 2230658"/>
                <a:gd name="csX12884" fmla="*/ 708128 w 2109280"/>
                <a:gd name="csY12884" fmla="*/ 514036 h 2230658"/>
                <a:gd name="csX12885" fmla="*/ 709806 w 2109280"/>
                <a:gd name="csY12885" fmla="*/ 514036 h 2230658"/>
                <a:gd name="csX12886" fmla="*/ 709806 w 2109280"/>
                <a:gd name="csY12886" fmla="*/ 515714 h 2230658"/>
                <a:gd name="csX12887" fmla="*/ 713162 w 2109280"/>
                <a:gd name="csY12887" fmla="*/ 515714 h 2230658"/>
                <a:gd name="csX12888" fmla="*/ 713162 w 2109280"/>
                <a:gd name="csY12888" fmla="*/ 514036 h 2230658"/>
                <a:gd name="csX12889" fmla="*/ 714840 w 2109280"/>
                <a:gd name="csY12889" fmla="*/ 514036 h 2230658"/>
                <a:gd name="csX12890" fmla="*/ 714840 w 2109280"/>
                <a:gd name="csY12890" fmla="*/ 515714 h 2230658"/>
                <a:gd name="csX12891" fmla="*/ 717077 w 2109280"/>
                <a:gd name="csY12891" fmla="*/ 515714 h 2230658"/>
                <a:gd name="csX12892" fmla="*/ 717077 w 2109280"/>
                <a:gd name="csY12892" fmla="*/ 514036 h 2230658"/>
                <a:gd name="csX12893" fmla="*/ 720433 w 2109280"/>
                <a:gd name="csY12893" fmla="*/ 514036 h 2230658"/>
                <a:gd name="csX12894" fmla="*/ 720433 w 2109280"/>
                <a:gd name="csY12894" fmla="*/ 511799 h 2230658"/>
                <a:gd name="csX12895" fmla="*/ 727705 w 2109280"/>
                <a:gd name="csY12895" fmla="*/ 511799 h 2230658"/>
                <a:gd name="csX12896" fmla="*/ 727705 w 2109280"/>
                <a:gd name="csY12896" fmla="*/ 510121 h 2230658"/>
                <a:gd name="csX12897" fmla="*/ 729383 w 2109280"/>
                <a:gd name="csY12897" fmla="*/ 510121 h 2230658"/>
                <a:gd name="csX12898" fmla="*/ 729383 w 2109280"/>
                <a:gd name="csY12898" fmla="*/ 511799 h 2230658"/>
                <a:gd name="csX12899" fmla="*/ 731061 w 2109280"/>
                <a:gd name="csY12899" fmla="*/ 511799 h 2230658"/>
                <a:gd name="csX12900" fmla="*/ 731061 w 2109280"/>
                <a:gd name="csY12900" fmla="*/ 514036 h 2230658"/>
                <a:gd name="csX12901" fmla="*/ 750638 w 2109280"/>
                <a:gd name="csY12901" fmla="*/ 514036 h 2230658"/>
                <a:gd name="csX12902" fmla="*/ 750638 w 2109280"/>
                <a:gd name="csY12902" fmla="*/ 515714 h 2230658"/>
                <a:gd name="csX12903" fmla="*/ 761265 w 2109280"/>
                <a:gd name="csY12903" fmla="*/ 515714 h 2230658"/>
                <a:gd name="csX12904" fmla="*/ 761265 w 2109280"/>
                <a:gd name="csY12904" fmla="*/ 517392 h 2230658"/>
                <a:gd name="csX12905" fmla="*/ 762943 w 2109280"/>
                <a:gd name="csY12905" fmla="*/ 519070 h 2230658"/>
                <a:gd name="csX12906" fmla="*/ 766859 w 2109280"/>
                <a:gd name="csY12906" fmla="*/ 519070 h 2230658"/>
                <a:gd name="csX12907" fmla="*/ 766859 w 2109280"/>
                <a:gd name="csY12907" fmla="*/ 515714 h 2230658"/>
                <a:gd name="csX12908" fmla="*/ 765181 w 2109280"/>
                <a:gd name="csY12908" fmla="*/ 514036 h 2230658"/>
                <a:gd name="csX12909" fmla="*/ 762943 w 2109280"/>
                <a:gd name="csY12909" fmla="*/ 514036 h 2230658"/>
                <a:gd name="csX12910" fmla="*/ 762943 w 2109280"/>
                <a:gd name="csY12910" fmla="*/ 511799 h 2230658"/>
                <a:gd name="csX12911" fmla="*/ 766859 w 2109280"/>
                <a:gd name="csY12911" fmla="*/ 511799 h 2230658"/>
                <a:gd name="csX12912" fmla="*/ 766859 w 2109280"/>
                <a:gd name="csY12912" fmla="*/ 508443 h 2230658"/>
                <a:gd name="csX12913" fmla="*/ 768537 w 2109280"/>
                <a:gd name="csY12913" fmla="*/ 506765 h 2230658"/>
                <a:gd name="csX12914" fmla="*/ 768537 w 2109280"/>
                <a:gd name="csY12914" fmla="*/ 502849 h 2230658"/>
                <a:gd name="csX12915" fmla="*/ 766859 w 2109280"/>
                <a:gd name="csY12915" fmla="*/ 502849 h 2230658"/>
                <a:gd name="csX12916" fmla="*/ 766859 w 2109280"/>
                <a:gd name="csY12916" fmla="*/ 501171 h 2230658"/>
                <a:gd name="csX12917" fmla="*/ 766859 w 2109280"/>
                <a:gd name="csY12917" fmla="*/ 501171 h 2230658"/>
                <a:gd name="csX12918" fmla="*/ 766859 w 2109280"/>
                <a:gd name="csY12918" fmla="*/ 497815 h 2230658"/>
                <a:gd name="csX12919" fmla="*/ 762943 w 2109280"/>
                <a:gd name="csY12919" fmla="*/ 496137 h 2230658"/>
                <a:gd name="csX12920" fmla="*/ 762943 w 2109280"/>
                <a:gd name="csY12920" fmla="*/ 494459 h 2230658"/>
                <a:gd name="csX12921" fmla="*/ 761265 w 2109280"/>
                <a:gd name="csY12921" fmla="*/ 494459 h 2230658"/>
                <a:gd name="csX12922" fmla="*/ 761265 w 2109280"/>
                <a:gd name="csY12922" fmla="*/ 492222 h 2230658"/>
                <a:gd name="csX12923" fmla="*/ 757909 w 2109280"/>
                <a:gd name="csY12923" fmla="*/ 492222 h 2230658"/>
                <a:gd name="csX12924" fmla="*/ 757909 w 2109280"/>
                <a:gd name="csY12924" fmla="*/ 490544 h 2230658"/>
                <a:gd name="csX12925" fmla="*/ 753994 w 2109280"/>
                <a:gd name="csY12925" fmla="*/ 490544 h 2230658"/>
                <a:gd name="csX12926" fmla="*/ 753994 w 2109280"/>
                <a:gd name="csY12926" fmla="*/ 488866 h 2230658"/>
                <a:gd name="csX12927" fmla="*/ 748960 w 2109280"/>
                <a:gd name="csY12927" fmla="*/ 488866 h 2230658"/>
                <a:gd name="csX12928" fmla="*/ 747282 w 2109280"/>
                <a:gd name="csY12928" fmla="*/ 487188 h 2230658"/>
                <a:gd name="csX12929" fmla="*/ 748960 w 2109280"/>
                <a:gd name="csY12929" fmla="*/ 487188 h 2230658"/>
                <a:gd name="csX12930" fmla="*/ 748960 w 2109280"/>
                <a:gd name="csY12930" fmla="*/ 481594 h 2230658"/>
                <a:gd name="csX12931" fmla="*/ 747282 w 2109280"/>
                <a:gd name="csY12931" fmla="*/ 481594 h 2230658"/>
                <a:gd name="csX12932" fmla="*/ 747282 w 2109280"/>
                <a:gd name="csY12932" fmla="*/ 479916 h 2230658"/>
                <a:gd name="csX12933" fmla="*/ 745604 w 2109280"/>
                <a:gd name="csY12933" fmla="*/ 479916 h 2230658"/>
                <a:gd name="csX12934" fmla="*/ 745604 w 2109280"/>
                <a:gd name="csY12934" fmla="*/ 483272 h 2230658"/>
                <a:gd name="csX12935" fmla="*/ 743366 w 2109280"/>
                <a:gd name="csY12935" fmla="*/ 481594 h 2230658"/>
                <a:gd name="csX12936" fmla="*/ 743366 w 2109280"/>
                <a:gd name="csY12936" fmla="*/ 483272 h 2230658"/>
                <a:gd name="csX12937" fmla="*/ 740010 w 2109280"/>
                <a:gd name="csY12937" fmla="*/ 483272 h 2230658"/>
                <a:gd name="csX12938" fmla="*/ 740010 w 2109280"/>
                <a:gd name="csY12938" fmla="*/ 479916 h 2230658"/>
                <a:gd name="csX12939" fmla="*/ 738332 w 2109280"/>
                <a:gd name="csY12939" fmla="*/ 478238 h 2230658"/>
                <a:gd name="csX12940" fmla="*/ 741688 w 2109280"/>
                <a:gd name="csY12940" fmla="*/ 478238 h 2230658"/>
                <a:gd name="csX12941" fmla="*/ 741688 w 2109280"/>
                <a:gd name="csY12941" fmla="*/ 476560 h 2230658"/>
                <a:gd name="csX12942" fmla="*/ 745604 w 2109280"/>
                <a:gd name="csY12942" fmla="*/ 476560 h 2230658"/>
                <a:gd name="csX12943" fmla="*/ 745604 w 2109280"/>
                <a:gd name="csY12943" fmla="*/ 474323 h 2230658"/>
                <a:gd name="csX12944" fmla="*/ 747282 w 2109280"/>
                <a:gd name="csY12944" fmla="*/ 474323 h 2230658"/>
                <a:gd name="csX12945" fmla="*/ 748960 w 2109280"/>
                <a:gd name="csY12945" fmla="*/ 472645 h 2230658"/>
                <a:gd name="csX12946" fmla="*/ 750638 w 2109280"/>
                <a:gd name="csY12946" fmla="*/ 472645 h 2230658"/>
                <a:gd name="csX12947" fmla="*/ 750638 w 2109280"/>
                <a:gd name="csY12947" fmla="*/ 469289 h 2230658"/>
                <a:gd name="csX12948" fmla="*/ 752316 w 2109280"/>
                <a:gd name="csY12948" fmla="*/ 469289 h 2230658"/>
                <a:gd name="csX12949" fmla="*/ 752316 w 2109280"/>
                <a:gd name="csY12949" fmla="*/ 467611 h 2230658"/>
                <a:gd name="csX12950" fmla="*/ 756231 w 2109280"/>
                <a:gd name="csY12950" fmla="*/ 467611 h 2230658"/>
                <a:gd name="csX12951" fmla="*/ 756231 w 2109280"/>
                <a:gd name="csY12951" fmla="*/ 465933 h 2230658"/>
                <a:gd name="csX12952" fmla="*/ 756231 w 2109280"/>
                <a:gd name="csY12952" fmla="*/ 465933 h 2230658"/>
                <a:gd name="csX12953" fmla="*/ 756231 w 2109280"/>
                <a:gd name="csY12953" fmla="*/ 462017 h 2230658"/>
                <a:gd name="csX12954" fmla="*/ 753994 w 2109280"/>
                <a:gd name="csY12954" fmla="*/ 462017 h 2230658"/>
                <a:gd name="csX12955" fmla="*/ 757909 w 2109280"/>
                <a:gd name="csY12955" fmla="*/ 458661 h 2230658"/>
                <a:gd name="csX12956" fmla="*/ 756231 w 2109280"/>
                <a:gd name="csY12956" fmla="*/ 458661 h 2230658"/>
                <a:gd name="csX12957" fmla="*/ 756231 w 2109280"/>
                <a:gd name="csY12957" fmla="*/ 456983 h 2230658"/>
                <a:gd name="csX12958" fmla="*/ 753994 w 2109280"/>
                <a:gd name="csY12958" fmla="*/ 454746 h 2230658"/>
                <a:gd name="csX12959" fmla="*/ 752316 w 2109280"/>
                <a:gd name="csY12959" fmla="*/ 454746 h 2230658"/>
                <a:gd name="csX12960" fmla="*/ 752316 w 2109280"/>
                <a:gd name="csY12960" fmla="*/ 453068 h 2230658"/>
                <a:gd name="csX12961" fmla="*/ 750638 w 2109280"/>
                <a:gd name="csY12961" fmla="*/ 453068 h 2230658"/>
                <a:gd name="csX12962" fmla="*/ 750638 w 2109280"/>
                <a:gd name="csY12962" fmla="*/ 451390 h 2230658"/>
                <a:gd name="csX12963" fmla="*/ 752316 w 2109280"/>
                <a:gd name="csY12963" fmla="*/ 451390 h 2230658"/>
                <a:gd name="csX12964" fmla="*/ 752316 w 2109280"/>
                <a:gd name="csY12964" fmla="*/ 449712 h 2230658"/>
                <a:gd name="csX12965" fmla="*/ 745604 w 2109280"/>
                <a:gd name="csY12965" fmla="*/ 449712 h 2230658"/>
                <a:gd name="csX12966" fmla="*/ 747282 w 2109280"/>
                <a:gd name="csY12966" fmla="*/ 448034 h 2230658"/>
                <a:gd name="csX12967" fmla="*/ 747282 w 2109280"/>
                <a:gd name="csY12967" fmla="*/ 448034 h 2230658"/>
                <a:gd name="csX12968" fmla="*/ 745604 w 2109280"/>
                <a:gd name="csY12968" fmla="*/ 445796 h 2230658"/>
                <a:gd name="csX12969" fmla="*/ 743366 w 2109280"/>
                <a:gd name="csY12969" fmla="*/ 445796 h 2230658"/>
                <a:gd name="csX12970" fmla="*/ 743366 w 2109280"/>
                <a:gd name="csY12970" fmla="*/ 449712 h 2230658"/>
                <a:gd name="csX12971" fmla="*/ 741688 w 2109280"/>
                <a:gd name="csY12971" fmla="*/ 449712 h 2230658"/>
                <a:gd name="csX12972" fmla="*/ 740010 w 2109280"/>
                <a:gd name="csY12972" fmla="*/ 448034 h 2230658"/>
                <a:gd name="csX12973" fmla="*/ 740010 w 2109280"/>
                <a:gd name="csY12973" fmla="*/ 444118 h 2230658"/>
                <a:gd name="csX12974" fmla="*/ 738332 w 2109280"/>
                <a:gd name="csY12974" fmla="*/ 444118 h 2230658"/>
                <a:gd name="csX12975" fmla="*/ 738332 w 2109280"/>
                <a:gd name="csY12975" fmla="*/ 442440 h 2230658"/>
                <a:gd name="csX12976" fmla="*/ 736654 w 2109280"/>
                <a:gd name="csY12976" fmla="*/ 442440 h 2230658"/>
                <a:gd name="csX12977" fmla="*/ 736654 w 2109280"/>
                <a:gd name="csY12977" fmla="*/ 439084 h 2230658"/>
                <a:gd name="csX12978" fmla="*/ 734417 w 2109280"/>
                <a:gd name="csY12978" fmla="*/ 439084 h 2230658"/>
                <a:gd name="csX12979" fmla="*/ 732739 w 2109280"/>
                <a:gd name="csY12979" fmla="*/ 440762 h 2230658"/>
                <a:gd name="csX12980" fmla="*/ 731061 w 2109280"/>
                <a:gd name="csY12980" fmla="*/ 440762 h 2230658"/>
                <a:gd name="csX12981" fmla="*/ 731061 w 2109280"/>
                <a:gd name="csY12981" fmla="*/ 437406 h 2230658"/>
                <a:gd name="csX12982" fmla="*/ 732739 w 2109280"/>
                <a:gd name="csY12982" fmla="*/ 433491 h 2230658"/>
                <a:gd name="csX12983" fmla="*/ 731061 w 2109280"/>
                <a:gd name="csY12983" fmla="*/ 433491 h 2230658"/>
                <a:gd name="csX12984" fmla="*/ 731061 w 2109280"/>
                <a:gd name="csY12984" fmla="*/ 426219 h 2230658"/>
                <a:gd name="csX12985" fmla="*/ 732739 w 2109280"/>
                <a:gd name="csY12985" fmla="*/ 424541 h 2230658"/>
                <a:gd name="csX12986" fmla="*/ 738332 w 2109280"/>
                <a:gd name="csY12986" fmla="*/ 424541 h 2230658"/>
                <a:gd name="csX12987" fmla="*/ 738332 w 2109280"/>
                <a:gd name="csY12987" fmla="*/ 422863 h 2230658"/>
                <a:gd name="csX12988" fmla="*/ 740010 w 2109280"/>
                <a:gd name="csY12988" fmla="*/ 422863 h 2230658"/>
                <a:gd name="csX12989" fmla="*/ 740010 w 2109280"/>
                <a:gd name="csY12989" fmla="*/ 419507 h 2230658"/>
                <a:gd name="csX12990" fmla="*/ 741688 w 2109280"/>
                <a:gd name="csY12990" fmla="*/ 419507 h 2230658"/>
                <a:gd name="csX12991" fmla="*/ 741688 w 2109280"/>
                <a:gd name="csY12991" fmla="*/ 421185 h 2230658"/>
                <a:gd name="csX12992" fmla="*/ 743366 w 2109280"/>
                <a:gd name="csY12992" fmla="*/ 421185 h 2230658"/>
                <a:gd name="csX12993" fmla="*/ 743366 w 2109280"/>
                <a:gd name="csY12993" fmla="*/ 419507 h 2230658"/>
                <a:gd name="csX12994" fmla="*/ 747282 w 2109280"/>
                <a:gd name="csY12994" fmla="*/ 419507 h 2230658"/>
                <a:gd name="csX12995" fmla="*/ 747282 w 2109280"/>
                <a:gd name="csY12995" fmla="*/ 417270 h 2230658"/>
                <a:gd name="csX12996" fmla="*/ 748960 w 2109280"/>
                <a:gd name="csY12996" fmla="*/ 417270 h 2230658"/>
                <a:gd name="csX12997" fmla="*/ 748960 w 2109280"/>
                <a:gd name="csY12997" fmla="*/ 415592 h 2230658"/>
                <a:gd name="csX12998" fmla="*/ 743366 w 2109280"/>
                <a:gd name="csY12998" fmla="*/ 415592 h 2230658"/>
                <a:gd name="csX12999" fmla="*/ 743366 w 2109280"/>
                <a:gd name="csY12999" fmla="*/ 413914 h 2230658"/>
                <a:gd name="csX13000" fmla="*/ 745604 w 2109280"/>
                <a:gd name="csY13000" fmla="*/ 413914 h 2230658"/>
                <a:gd name="csX13001" fmla="*/ 745604 w 2109280"/>
                <a:gd name="csY13001" fmla="*/ 412236 h 2230658"/>
                <a:gd name="csX13002" fmla="*/ 745604 w 2109280"/>
                <a:gd name="csY13002" fmla="*/ 413914 h 2230658"/>
                <a:gd name="csX13003" fmla="*/ 745604 w 2109280"/>
                <a:gd name="csY13003" fmla="*/ 410558 h 2230658"/>
                <a:gd name="csX13004" fmla="*/ 745604 w 2109280"/>
                <a:gd name="csY13004" fmla="*/ 410558 h 2230658"/>
                <a:gd name="csX13005" fmla="*/ 745604 w 2109280"/>
                <a:gd name="csY13005" fmla="*/ 408880 h 2230658"/>
                <a:gd name="csX13006" fmla="*/ 750638 w 2109280"/>
                <a:gd name="csY13006" fmla="*/ 408880 h 2230658"/>
                <a:gd name="csX13007" fmla="*/ 748960 w 2109280"/>
                <a:gd name="csY13007" fmla="*/ 406642 h 2230658"/>
                <a:gd name="csX13008" fmla="*/ 750638 w 2109280"/>
                <a:gd name="csY13008" fmla="*/ 406642 h 2230658"/>
                <a:gd name="csX13009" fmla="*/ 750638 w 2109280"/>
                <a:gd name="csY13009" fmla="*/ 401608 h 2230658"/>
                <a:gd name="csX13010" fmla="*/ 752316 w 2109280"/>
                <a:gd name="csY13010" fmla="*/ 401608 h 2230658"/>
                <a:gd name="csX13011" fmla="*/ 752316 w 2109280"/>
                <a:gd name="csY13011" fmla="*/ 399930 h 2230658"/>
                <a:gd name="csX13012" fmla="*/ 750638 w 2109280"/>
                <a:gd name="csY13012" fmla="*/ 399930 h 2230658"/>
                <a:gd name="csX13013" fmla="*/ 752316 w 2109280"/>
                <a:gd name="csY13013" fmla="*/ 397693 h 2230658"/>
                <a:gd name="csX13014" fmla="*/ 753994 w 2109280"/>
                <a:gd name="csY13014" fmla="*/ 397693 h 2230658"/>
                <a:gd name="csX13015" fmla="*/ 753994 w 2109280"/>
                <a:gd name="csY13015" fmla="*/ 396015 h 2230658"/>
                <a:gd name="csX13016" fmla="*/ 752316 w 2109280"/>
                <a:gd name="csY13016" fmla="*/ 396015 h 2230658"/>
                <a:gd name="csX13017" fmla="*/ 753994 w 2109280"/>
                <a:gd name="csY13017" fmla="*/ 394337 h 2230658"/>
                <a:gd name="csX13018" fmla="*/ 756231 w 2109280"/>
                <a:gd name="csY13018" fmla="*/ 394337 h 2230658"/>
                <a:gd name="csX13019" fmla="*/ 756231 w 2109280"/>
                <a:gd name="csY13019" fmla="*/ 388743 h 2230658"/>
                <a:gd name="csX13020" fmla="*/ 757909 w 2109280"/>
                <a:gd name="csY13020" fmla="*/ 387065 h 2230658"/>
                <a:gd name="csX13021" fmla="*/ 757909 w 2109280"/>
                <a:gd name="csY13021" fmla="*/ 387065 h 2230658"/>
                <a:gd name="csX13022" fmla="*/ 761265 w 2109280"/>
                <a:gd name="csY13022" fmla="*/ 385387 h 2230658"/>
                <a:gd name="csX13023" fmla="*/ 765181 w 2109280"/>
                <a:gd name="csY13023" fmla="*/ 385387 h 2230658"/>
                <a:gd name="csX13024" fmla="*/ 766859 w 2109280"/>
                <a:gd name="csY13024" fmla="*/ 387065 h 2230658"/>
                <a:gd name="csX13025" fmla="*/ 768537 w 2109280"/>
                <a:gd name="csY13025" fmla="*/ 385387 h 2230658"/>
                <a:gd name="csX13026" fmla="*/ 768537 w 2109280"/>
                <a:gd name="csY13026" fmla="*/ 383709 h 2230658"/>
                <a:gd name="csX13027" fmla="*/ 771893 w 2109280"/>
                <a:gd name="csY13027" fmla="*/ 383709 h 2230658"/>
                <a:gd name="csX13028" fmla="*/ 771893 w 2109280"/>
                <a:gd name="csY13028" fmla="*/ 385387 h 2230658"/>
                <a:gd name="csX13029" fmla="*/ 774130 w 2109280"/>
                <a:gd name="csY13029" fmla="*/ 387065 h 2230658"/>
                <a:gd name="csX13030" fmla="*/ 771893 w 2109280"/>
                <a:gd name="csY13030" fmla="*/ 392659 h 2230658"/>
                <a:gd name="csX13031" fmla="*/ 775808 w 2109280"/>
                <a:gd name="csY13031" fmla="*/ 392659 h 2230658"/>
                <a:gd name="csX13032" fmla="*/ 779164 w 2109280"/>
                <a:gd name="csY13032" fmla="*/ 396015 h 2230658"/>
                <a:gd name="csX13033" fmla="*/ 777486 w 2109280"/>
                <a:gd name="csY13033" fmla="*/ 397693 h 2230658"/>
                <a:gd name="csX13034" fmla="*/ 777486 w 2109280"/>
                <a:gd name="csY13034" fmla="*/ 399930 h 2230658"/>
                <a:gd name="csX13035" fmla="*/ 775808 w 2109280"/>
                <a:gd name="csY13035" fmla="*/ 399930 h 2230658"/>
                <a:gd name="csX13036" fmla="*/ 775808 w 2109280"/>
                <a:gd name="csY13036" fmla="*/ 403286 h 2230658"/>
                <a:gd name="csX13037" fmla="*/ 774130 w 2109280"/>
                <a:gd name="csY13037" fmla="*/ 404964 h 2230658"/>
                <a:gd name="csX13038" fmla="*/ 771893 w 2109280"/>
                <a:gd name="csY13038" fmla="*/ 404964 h 2230658"/>
                <a:gd name="csX13039" fmla="*/ 771893 w 2109280"/>
                <a:gd name="csY13039" fmla="*/ 406642 h 2230658"/>
                <a:gd name="csX13040" fmla="*/ 770215 w 2109280"/>
                <a:gd name="csY13040" fmla="*/ 406642 h 2230658"/>
                <a:gd name="csX13041" fmla="*/ 771893 w 2109280"/>
                <a:gd name="csY13041" fmla="*/ 408880 h 2230658"/>
                <a:gd name="csX13042" fmla="*/ 774130 w 2109280"/>
                <a:gd name="csY13042" fmla="*/ 408880 h 2230658"/>
                <a:gd name="csX13043" fmla="*/ 774130 w 2109280"/>
                <a:gd name="csY13043" fmla="*/ 410558 h 2230658"/>
                <a:gd name="csX13044" fmla="*/ 774130 w 2109280"/>
                <a:gd name="csY13044" fmla="*/ 410558 h 2230658"/>
                <a:gd name="csX13045" fmla="*/ 774130 w 2109280"/>
                <a:gd name="csY13045" fmla="*/ 412236 h 2230658"/>
                <a:gd name="csX13046" fmla="*/ 775808 w 2109280"/>
                <a:gd name="csY13046" fmla="*/ 412236 h 2230658"/>
                <a:gd name="csX13047" fmla="*/ 775808 w 2109280"/>
                <a:gd name="csY13047" fmla="*/ 413914 h 2230658"/>
                <a:gd name="csX13048" fmla="*/ 774130 w 2109280"/>
                <a:gd name="csY13048" fmla="*/ 413914 h 2230658"/>
                <a:gd name="csX13049" fmla="*/ 774130 w 2109280"/>
                <a:gd name="csY13049" fmla="*/ 417270 h 2230658"/>
                <a:gd name="csX13050" fmla="*/ 774130 w 2109280"/>
                <a:gd name="csY13050" fmla="*/ 415592 h 2230658"/>
                <a:gd name="csX13051" fmla="*/ 774130 w 2109280"/>
                <a:gd name="csY13051" fmla="*/ 417270 h 2230658"/>
                <a:gd name="csX13052" fmla="*/ 775808 w 2109280"/>
                <a:gd name="csY13052" fmla="*/ 417270 h 2230658"/>
                <a:gd name="csX13053" fmla="*/ 775808 w 2109280"/>
                <a:gd name="csY13053" fmla="*/ 419507 h 2230658"/>
                <a:gd name="csX13054" fmla="*/ 774130 w 2109280"/>
                <a:gd name="csY13054" fmla="*/ 419507 h 2230658"/>
                <a:gd name="csX13055" fmla="*/ 774130 w 2109280"/>
                <a:gd name="csY13055" fmla="*/ 421185 h 2230658"/>
                <a:gd name="csX13056" fmla="*/ 775808 w 2109280"/>
                <a:gd name="csY13056" fmla="*/ 422863 h 2230658"/>
                <a:gd name="csX13057" fmla="*/ 775808 w 2109280"/>
                <a:gd name="csY13057" fmla="*/ 424541 h 2230658"/>
                <a:gd name="csX13058" fmla="*/ 774130 w 2109280"/>
                <a:gd name="csY13058" fmla="*/ 424541 h 2230658"/>
                <a:gd name="csX13059" fmla="*/ 774130 w 2109280"/>
                <a:gd name="csY13059" fmla="*/ 428457 h 2230658"/>
                <a:gd name="csX13060" fmla="*/ 779164 w 2109280"/>
                <a:gd name="csY13060" fmla="*/ 428457 h 2230658"/>
                <a:gd name="csX13061" fmla="*/ 780842 w 2109280"/>
                <a:gd name="csY13061" fmla="*/ 430135 h 2230658"/>
                <a:gd name="csX13062" fmla="*/ 780842 w 2109280"/>
                <a:gd name="csY13062" fmla="*/ 431813 h 2230658"/>
                <a:gd name="csX13063" fmla="*/ 782520 w 2109280"/>
                <a:gd name="csY13063" fmla="*/ 433491 h 2230658"/>
                <a:gd name="csX13064" fmla="*/ 784758 w 2109280"/>
                <a:gd name="csY13064" fmla="*/ 433491 h 2230658"/>
                <a:gd name="csX13065" fmla="*/ 784758 w 2109280"/>
                <a:gd name="csY13065" fmla="*/ 435169 h 2230658"/>
                <a:gd name="csX13066" fmla="*/ 782520 w 2109280"/>
                <a:gd name="csY13066" fmla="*/ 435169 h 2230658"/>
                <a:gd name="csX13067" fmla="*/ 784758 w 2109280"/>
                <a:gd name="csY13067" fmla="*/ 435169 h 2230658"/>
                <a:gd name="csX13068" fmla="*/ 782520 w 2109280"/>
                <a:gd name="csY13068" fmla="*/ 435169 h 2230658"/>
                <a:gd name="csX13069" fmla="*/ 782520 w 2109280"/>
                <a:gd name="csY13069" fmla="*/ 437406 h 2230658"/>
                <a:gd name="csX13070" fmla="*/ 784758 w 2109280"/>
                <a:gd name="csY13070" fmla="*/ 437406 h 2230658"/>
                <a:gd name="csX13071" fmla="*/ 784758 w 2109280"/>
                <a:gd name="csY13071" fmla="*/ 439084 h 2230658"/>
                <a:gd name="csX13072" fmla="*/ 786436 w 2109280"/>
                <a:gd name="csY13072" fmla="*/ 440762 h 2230658"/>
                <a:gd name="csX13073" fmla="*/ 786436 w 2109280"/>
                <a:gd name="csY13073" fmla="*/ 442440 h 2230658"/>
                <a:gd name="csX13074" fmla="*/ 782520 w 2109280"/>
                <a:gd name="csY13074" fmla="*/ 442440 h 2230658"/>
                <a:gd name="csX13075" fmla="*/ 782520 w 2109280"/>
                <a:gd name="csY13075" fmla="*/ 444118 h 2230658"/>
                <a:gd name="csX13076" fmla="*/ 786436 w 2109280"/>
                <a:gd name="csY13076" fmla="*/ 445796 h 2230658"/>
                <a:gd name="csX13077" fmla="*/ 786436 w 2109280"/>
                <a:gd name="csY13077" fmla="*/ 448034 h 2230658"/>
                <a:gd name="csX13078" fmla="*/ 782520 w 2109280"/>
                <a:gd name="csY13078" fmla="*/ 448034 h 2230658"/>
                <a:gd name="csX13079" fmla="*/ 780842 w 2109280"/>
                <a:gd name="csY13079" fmla="*/ 449712 h 2230658"/>
                <a:gd name="csX13080" fmla="*/ 780842 w 2109280"/>
                <a:gd name="csY13080" fmla="*/ 451390 h 2230658"/>
                <a:gd name="csX13081" fmla="*/ 779164 w 2109280"/>
                <a:gd name="csY13081" fmla="*/ 451390 h 2230658"/>
                <a:gd name="csX13082" fmla="*/ 779164 w 2109280"/>
                <a:gd name="csY13082" fmla="*/ 458661 h 2230658"/>
                <a:gd name="csX13083" fmla="*/ 777486 w 2109280"/>
                <a:gd name="csY13083" fmla="*/ 458661 h 2230658"/>
                <a:gd name="csX13084" fmla="*/ 777486 w 2109280"/>
                <a:gd name="csY13084" fmla="*/ 460339 h 2230658"/>
                <a:gd name="csX13085" fmla="*/ 779164 w 2109280"/>
                <a:gd name="csY13085" fmla="*/ 460339 h 2230658"/>
                <a:gd name="csX13086" fmla="*/ 779164 w 2109280"/>
                <a:gd name="csY13086" fmla="*/ 462017 h 2230658"/>
                <a:gd name="csX13087" fmla="*/ 780842 w 2109280"/>
                <a:gd name="csY13087" fmla="*/ 462017 h 2230658"/>
                <a:gd name="csX13088" fmla="*/ 782520 w 2109280"/>
                <a:gd name="csY13088" fmla="*/ 463695 h 2230658"/>
                <a:gd name="csX13089" fmla="*/ 784758 w 2109280"/>
                <a:gd name="csY13089" fmla="*/ 463695 h 2230658"/>
                <a:gd name="csX13090" fmla="*/ 784758 w 2109280"/>
                <a:gd name="csY13090" fmla="*/ 462017 h 2230658"/>
                <a:gd name="csX13091" fmla="*/ 791470 w 2109280"/>
                <a:gd name="csY13091" fmla="*/ 462017 h 2230658"/>
                <a:gd name="csX13092" fmla="*/ 791470 w 2109280"/>
                <a:gd name="csY13092" fmla="*/ 463695 h 2230658"/>
                <a:gd name="csX13093" fmla="*/ 793707 w 2109280"/>
                <a:gd name="csY13093" fmla="*/ 463695 h 2230658"/>
                <a:gd name="csX13094" fmla="*/ 793707 w 2109280"/>
                <a:gd name="csY13094" fmla="*/ 467611 h 2230658"/>
                <a:gd name="csX13095" fmla="*/ 797063 w 2109280"/>
                <a:gd name="csY13095" fmla="*/ 467611 h 2230658"/>
                <a:gd name="csX13096" fmla="*/ 797063 w 2109280"/>
                <a:gd name="csY13096" fmla="*/ 470967 h 2230658"/>
                <a:gd name="csX13097" fmla="*/ 795385 w 2109280"/>
                <a:gd name="csY13097" fmla="*/ 472645 h 2230658"/>
                <a:gd name="csX13098" fmla="*/ 793707 w 2109280"/>
                <a:gd name="csY13098" fmla="*/ 472645 h 2230658"/>
                <a:gd name="csX13099" fmla="*/ 793707 w 2109280"/>
                <a:gd name="csY13099" fmla="*/ 478238 h 2230658"/>
                <a:gd name="csX13100" fmla="*/ 791470 w 2109280"/>
                <a:gd name="csY13100" fmla="*/ 478238 h 2230658"/>
                <a:gd name="csX13101" fmla="*/ 789792 w 2109280"/>
                <a:gd name="csY13101" fmla="*/ 479916 h 2230658"/>
                <a:gd name="csX13102" fmla="*/ 788114 w 2109280"/>
                <a:gd name="csY13102" fmla="*/ 485510 h 2230658"/>
                <a:gd name="csX13103" fmla="*/ 788114 w 2109280"/>
                <a:gd name="csY13103" fmla="*/ 485510 h 2230658"/>
                <a:gd name="csX13104" fmla="*/ 786436 w 2109280"/>
                <a:gd name="csY13104" fmla="*/ 487188 h 2230658"/>
                <a:gd name="csX13105" fmla="*/ 786436 w 2109280"/>
                <a:gd name="csY13105" fmla="*/ 488866 h 2230658"/>
                <a:gd name="csX13106" fmla="*/ 788114 w 2109280"/>
                <a:gd name="csY13106" fmla="*/ 490544 h 2230658"/>
                <a:gd name="csX13107" fmla="*/ 789792 w 2109280"/>
                <a:gd name="csY13107" fmla="*/ 490544 h 2230658"/>
                <a:gd name="csX13108" fmla="*/ 789792 w 2109280"/>
                <a:gd name="csY13108" fmla="*/ 488866 h 2230658"/>
                <a:gd name="csX13109" fmla="*/ 791470 w 2109280"/>
                <a:gd name="csY13109" fmla="*/ 488866 h 2230658"/>
                <a:gd name="csX13110" fmla="*/ 791470 w 2109280"/>
                <a:gd name="csY13110" fmla="*/ 485510 h 2230658"/>
                <a:gd name="csX13111" fmla="*/ 793707 w 2109280"/>
                <a:gd name="csY13111" fmla="*/ 485510 h 2230658"/>
                <a:gd name="csX13112" fmla="*/ 793707 w 2109280"/>
                <a:gd name="csY13112" fmla="*/ 479916 h 2230658"/>
                <a:gd name="csX13113" fmla="*/ 797063 w 2109280"/>
                <a:gd name="csY13113" fmla="*/ 479916 h 2230658"/>
                <a:gd name="csX13114" fmla="*/ 798741 w 2109280"/>
                <a:gd name="csY13114" fmla="*/ 478238 h 2230658"/>
                <a:gd name="csX13115" fmla="*/ 811047 w 2109280"/>
                <a:gd name="csY13115" fmla="*/ 478238 h 2230658"/>
                <a:gd name="csX13116" fmla="*/ 811047 w 2109280"/>
                <a:gd name="csY13116" fmla="*/ 479916 h 2230658"/>
                <a:gd name="csX13117" fmla="*/ 809369 w 2109280"/>
                <a:gd name="csY13117" fmla="*/ 479916 h 2230658"/>
                <a:gd name="csX13118" fmla="*/ 809369 w 2109280"/>
                <a:gd name="csY13118" fmla="*/ 487188 h 2230658"/>
                <a:gd name="csX13119" fmla="*/ 811047 w 2109280"/>
                <a:gd name="csY13119" fmla="*/ 488866 h 2230658"/>
                <a:gd name="csX13120" fmla="*/ 811047 w 2109280"/>
                <a:gd name="csY13120" fmla="*/ 494459 h 2230658"/>
                <a:gd name="csX13121" fmla="*/ 813284 w 2109280"/>
                <a:gd name="csY13121" fmla="*/ 494459 h 2230658"/>
                <a:gd name="csX13122" fmla="*/ 814962 w 2109280"/>
                <a:gd name="csY13122" fmla="*/ 490544 h 2230658"/>
                <a:gd name="csX13123" fmla="*/ 816640 w 2109280"/>
                <a:gd name="csY13123" fmla="*/ 490544 h 2230658"/>
                <a:gd name="csX13124" fmla="*/ 816640 w 2109280"/>
                <a:gd name="csY13124" fmla="*/ 488866 h 2230658"/>
                <a:gd name="csX13125" fmla="*/ 814962 w 2109280"/>
                <a:gd name="csY13125" fmla="*/ 485510 h 2230658"/>
                <a:gd name="csX13126" fmla="*/ 814962 w 2109280"/>
                <a:gd name="csY13126" fmla="*/ 470967 h 2230658"/>
                <a:gd name="csX13127" fmla="*/ 816640 w 2109280"/>
                <a:gd name="csY13127" fmla="*/ 470967 h 2230658"/>
                <a:gd name="csX13128" fmla="*/ 816640 w 2109280"/>
                <a:gd name="csY13128" fmla="*/ 467611 h 2230658"/>
                <a:gd name="csX13129" fmla="*/ 818318 w 2109280"/>
                <a:gd name="csY13129" fmla="*/ 467611 h 2230658"/>
                <a:gd name="csX13130" fmla="*/ 819996 w 2109280"/>
                <a:gd name="csY13130" fmla="*/ 465933 h 2230658"/>
                <a:gd name="csX13131" fmla="*/ 819996 w 2109280"/>
                <a:gd name="csY13131" fmla="*/ 462017 h 2230658"/>
                <a:gd name="csX13132" fmla="*/ 828946 w 2109280"/>
                <a:gd name="csY13132" fmla="*/ 462017 h 2230658"/>
                <a:gd name="csX13133" fmla="*/ 828946 w 2109280"/>
                <a:gd name="csY13133" fmla="*/ 463695 h 2230658"/>
                <a:gd name="csX13134" fmla="*/ 831183 w 2109280"/>
                <a:gd name="csY13134" fmla="*/ 463695 h 2230658"/>
                <a:gd name="csX13135" fmla="*/ 832861 w 2109280"/>
                <a:gd name="csY13135" fmla="*/ 465933 h 2230658"/>
                <a:gd name="csX13136" fmla="*/ 834539 w 2109280"/>
                <a:gd name="csY13136" fmla="*/ 465933 h 2230658"/>
                <a:gd name="csX13137" fmla="*/ 834539 w 2109280"/>
                <a:gd name="csY13137" fmla="*/ 467611 h 2230658"/>
                <a:gd name="csX13138" fmla="*/ 837895 w 2109280"/>
                <a:gd name="csY13138" fmla="*/ 467611 h 2230658"/>
                <a:gd name="csX13139" fmla="*/ 843489 w 2109280"/>
                <a:gd name="csY13139" fmla="*/ 470967 h 2230658"/>
                <a:gd name="csX13140" fmla="*/ 843489 w 2109280"/>
                <a:gd name="csY13140" fmla="*/ 472645 h 2230658"/>
                <a:gd name="csX13141" fmla="*/ 845167 w 2109280"/>
                <a:gd name="csY13141" fmla="*/ 472645 h 2230658"/>
                <a:gd name="csX13142" fmla="*/ 845167 w 2109280"/>
                <a:gd name="csY13142" fmla="*/ 476560 h 2230658"/>
                <a:gd name="csX13143" fmla="*/ 846845 w 2109280"/>
                <a:gd name="csY13143" fmla="*/ 476560 h 2230658"/>
                <a:gd name="csX13144" fmla="*/ 846845 w 2109280"/>
                <a:gd name="csY13144" fmla="*/ 479916 h 2230658"/>
                <a:gd name="csX13145" fmla="*/ 848523 w 2109280"/>
                <a:gd name="csY13145" fmla="*/ 481594 h 2230658"/>
                <a:gd name="csX13146" fmla="*/ 848523 w 2109280"/>
                <a:gd name="csY13146" fmla="*/ 488866 h 2230658"/>
                <a:gd name="csX13147" fmla="*/ 850760 w 2109280"/>
                <a:gd name="csY13147" fmla="*/ 488866 h 2230658"/>
                <a:gd name="csX13148" fmla="*/ 850760 w 2109280"/>
                <a:gd name="csY13148" fmla="*/ 494459 h 2230658"/>
                <a:gd name="csX13149" fmla="*/ 848523 w 2109280"/>
                <a:gd name="csY13149" fmla="*/ 494459 h 2230658"/>
                <a:gd name="csX13150" fmla="*/ 850760 w 2109280"/>
                <a:gd name="csY13150" fmla="*/ 494459 h 2230658"/>
                <a:gd name="csX13151" fmla="*/ 848523 w 2109280"/>
                <a:gd name="csY13151" fmla="*/ 494459 h 2230658"/>
                <a:gd name="csX13152" fmla="*/ 848523 w 2109280"/>
                <a:gd name="csY13152" fmla="*/ 496137 h 2230658"/>
                <a:gd name="csX13153" fmla="*/ 850760 w 2109280"/>
                <a:gd name="csY13153" fmla="*/ 496137 h 2230658"/>
                <a:gd name="csX13154" fmla="*/ 850760 w 2109280"/>
                <a:gd name="csY13154" fmla="*/ 506765 h 2230658"/>
                <a:gd name="csX13155" fmla="*/ 848523 w 2109280"/>
                <a:gd name="csY13155" fmla="*/ 506765 h 2230658"/>
                <a:gd name="csX13156" fmla="*/ 848523 w 2109280"/>
                <a:gd name="csY13156" fmla="*/ 511799 h 2230658"/>
                <a:gd name="csX13157" fmla="*/ 846845 w 2109280"/>
                <a:gd name="csY13157" fmla="*/ 511799 h 2230658"/>
                <a:gd name="csX13158" fmla="*/ 846845 w 2109280"/>
                <a:gd name="csY13158" fmla="*/ 514036 h 2230658"/>
                <a:gd name="csX13159" fmla="*/ 845167 w 2109280"/>
                <a:gd name="csY13159" fmla="*/ 514036 h 2230658"/>
                <a:gd name="csX13160" fmla="*/ 845167 w 2109280"/>
                <a:gd name="csY13160" fmla="*/ 515714 h 2230658"/>
                <a:gd name="csX13161" fmla="*/ 845167 w 2109280"/>
                <a:gd name="csY13161" fmla="*/ 515714 h 2230658"/>
                <a:gd name="csX13162" fmla="*/ 845167 w 2109280"/>
                <a:gd name="csY13162" fmla="*/ 517392 h 2230658"/>
                <a:gd name="csX13163" fmla="*/ 843489 w 2109280"/>
                <a:gd name="csY13163" fmla="*/ 517392 h 2230658"/>
                <a:gd name="csX13164" fmla="*/ 845167 w 2109280"/>
                <a:gd name="csY13164" fmla="*/ 519070 h 2230658"/>
                <a:gd name="csX13165" fmla="*/ 845167 w 2109280"/>
                <a:gd name="csY13165" fmla="*/ 524664 h 2230658"/>
                <a:gd name="csX13166" fmla="*/ 843489 w 2109280"/>
                <a:gd name="csY13166" fmla="*/ 524664 h 2230658"/>
                <a:gd name="csX13167" fmla="*/ 843489 w 2109280"/>
                <a:gd name="csY13167" fmla="*/ 529698 h 2230658"/>
                <a:gd name="csX13168" fmla="*/ 845167 w 2109280"/>
                <a:gd name="csY13168" fmla="*/ 529698 h 2230658"/>
                <a:gd name="csX13169" fmla="*/ 845167 w 2109280"/>
                <a:gd name="csY13169" fmla="*/ 531376 h 2230658"/>
                <a:gd name="csX13170" fmla="*/ 843489 w 2109280"/>
                <a:gd name="csY13170" fmla="*/ 531376 h 2230658"/>
                <a:gd name="csX13171" fmla="*/ 843489 w 2109280"/>
                <a:gd name="csY13171" fmla="*/ 536969 h 2230658"/>
                <a:gd name="csX13172" fmla="*/ 841811 w 2109280"/>
                <a:gd name="csY13172" fmla="*/ 536969 h 2230658"/>
                <a:gd name="csX13173" fmla="*/ 841811 w 2109280"/>
                <a:gd name="csY13173" fmla="*/ 535291 h 2230658"/>
                <a:gd name="csX13174" fmla="*/ 839573 w 2109280"/>
                <a:gd name="csY13174" fmla="*/ 536969 h 2230658"/>
                <a:gd name="csX13175" fmla="*/ 839573 w 2109280"/>
                <a:gd name="csY13175" fmla="*/ 538647 h 2230658"/>
                <a:gd name="csX13176" fmla="*/ 837895 w 2109280"/>
                <a:gd name="csY13176" fmla="*/ 540325 h 2230658"/>
                <a:gd name="csX13177" fmla="*/ 837895 w 2109280"/>
                <a:gd name="csY13177" fmla="*/ 545919 h 2230658"/>
                <a:gd name="csX13178" fmla="*/ 839573 w 2109280"/>
                <a:gd name="csY13178" fmla="*/ 547597 h 2230658"/>
                <a:gd name="csX13179" fmla="*/ 837895 w 2109280"/>
                <a:gd name="csY13179" fmla="*/ 549275 h 2230658"/>
                <a:gd name="csX13180" fmla="*/ 837895 w 2109280"/>
                <a:gd name="csY13180" fmla="*/ 551512 h 2230658"/>
                <a:gd name="csX13181" fmla="*/ 834539 w 2109280"/>
                <a:gd name="csY13181" fmla="*/ 551512 h 2230658"/>
                <a:gd name="csX13182" fmla="*/ 834539 w 2109280"/>
                <a:gd name="csY13182" fmla="*/ 554868 h 2230658"/>
                <a:gd name="csX13183" fmla="*/ 832861 w 2109280"/>
                <a:gd name="csY13183" fmla="*/ 554868 h 2230658"/>
                <a:gd name="csX13184" fmla="*/ 834539 w 2109280"/>
                <a:gd name="csY13184" fmla="*/ 556546 h 2230658"/>
                <a:gd name="csX13185" fmla="*/ 836217 w 2109280"/>
                <a:gd name="csY13185" fmla="*/ 556546 h 2230658"/>
                <a:gd name="csX13186" fmla="*/ 836217 w 2109280"/>
                <a:gd name="csY13186" fmla="*/ 559902 h 2230658"/>
                <a:gd name="csX13187" fmla="*/ 832861 w 2109280"/>
                <a:gd name="csY13187" fmla="*/ 559902 h 2230658"/>
                <a:gd name="csX13188" fmla="*/ 831183 w 2109280"/>
                <a:gd name="csY13188" fmla="*/ 562139 h 2230658"/>
                <a:gd name="csX13189" fmla="*/ 828946 w 2109280"/>
                <a:gd name="csY13189" fmla="*/ 562139 h 2230658"/>
                <a:gd name="csX13190" fmla="*/ 827268 w 2109280"/>
                <a:gd name="csY13190" fmla="*/ 563818 h 2230658"/>
                <a:gd name="csX13191" fmla="*/ 825590 w 2109280"/>
                <a:gd name="csY13191" fmla="*/ 563818 h 2230658"/>
                <a:gd name="csX13192" fmla="*/ 823912 w 2109280"/>
                <a:gd name="csY13192" fmla="*/ 565496 h 2230658"/>
                <a:gd name="csX13193" fmla="*/ 816640 w 2109280"/>
                <a:gd name="csY13193" fmla="*/ 565496 h 2230658"/>
                <a:gd name="csX13194" fmla="*/ 816640 w 2109280"/>
                <a:gd name="csY13194" fmla="*/ 568852 h 2230658"/>
                <a:gd name="csX13195" fmla="*/ 814962 w 2109280"/>
                <a:gd name="csY13195" fmla="*/ 568852 h 2230658"/>
                <a:gd name="csX13196" fmla="*/ 814962 w 2109280"/>
                <a:gd name="csY13196" fmla="*/ 571089 h 2230658"/>
                <a:gd name="csX13197" fmla="*/ 811047 w 2109280"/>
                <a:gd name="csY13197" fmla="*/ 571089 h 2230658"/>
                <a:gd name="csX13198" fmla="*/ 809369 w 2109280"/>
                <a:gd name="csY13198" fmla="*/ 572767 h 2230658"/>
                <a:gd name="csX13199" fmla="*/ 804335 w 2109280"/>
                <a:gd name="csY13199" fmla="*/ 572767 h 2230658"/>
                <a:gd name="csX13200" fmla="*/ 804335 w 2109280"/>
                <a:gd name="csY13200" fmla="*/ 571089 h 2230658"/>
                <a:gd name="csX13201" fmla="*/ 802657 w 2109280"/>
                <a:gd name="csY13201" fmla="*/ 571089 h 2230658"/>
                <a:gd name="csX13202" fmla="*/ 802657 w 2109280"/>
                <a:gd name="csY13202" fmla="*/ 568852 h 2230658"/>
                <a:gd name="csX13203" fmla="*/ 798741 w 2109280"/>
                <a:gd name="csY13203" fmla="*/ 568852 h 2230658"/>
                <a:gd name="csX13204" fmla="*/ 797063 w 2109280"/>
                <a:gd name="csY13204" fmla="*/ 567174 h 2230658"/>
                <a:gd name="csX13205" fmla="*/ 795385 w 2109280"/>
                <a:gd name="csY13205" fmla="*/ 567174 h 2230658"/>
                <a:gd name="csX13206" fmla="*/ 795385 w 2109280"/>
                <a:gd name="csY13206" fmla="*/ 563818 h 2230658"/>
                <a:gd name="csX13207" fmla="*/ 793707 w 2109280"/>
                <a:gd name="csY13207" fmla="*/ 562139 h 2230658"/>
                <a:gd name="csX13208" fmla="*/ 789792 w 2109280"/>
                <a:gd name="csY13208" fmla="*/ 565496 h 2230658"/>
                <a:gd name="csX13209" fmla="*/ 788114 w 2109280"/>
                <a:gd name="csY13209" fmla="*/ 565496 h 2230658"/>
                <a:gd name="csX13210" fmla="*/ 789792 w 2109280"/>
                <a:gd name="csY13210" fmla="*/ 567174 h 2230658"/>
                <a:gd name="csX13211" fmla="*/ 789792 w 2109280"/>
                <a:gd name="csY13211" fmla="*/ 568852 h 2230658"/>
                <a:gd name="csX13212" fmla="*/ 789792 w 2109280"/>
                <a:gd name="csY13212" fmla="*/ 568852 h 2230658"/>
                <a:gd name="csX13213" fmla="*/ 789792 w 2109280"/>
                <a:gd name="csY13213" fmla="*/ 571089 h 2230658"/>
                <a:gd name="csX13214" fmla="*/ 780842 w 2109280"/>
                <a:gd name="csY13214" fmla="*/ 571089 h 2230658"/>
                <a:gd name="csX13215" fmla="*/ 780842 w 2109280"/>
                <a:gd name="csY13215" fmla="*/ 572767 h 2230658"/>
                <a:gd name="csX13216" fmla="*/ 779164 w 2109280"/>
                <a:gd name="csY13216" fmla="*/ 572767 h 2230658"/>
                <a:gd name="csX13217" fmla="*/ 777486 w 2109280"/>
                <a:gd name="csY13217" fmla="*/ 571089 h 2230658"/>
                <a:gd name="csX13218" fmla="*/ 775808 w 2109280"/>
                <a:gd name="csY13218" fmla="*/ 571089 h 2230658"/>
                <a:gd name="csX13219" fmla="*/ 775808 w 2109280"/>
                <a:gd name="csY13219" fmla="*/ 567174 h 2230658"/>
                <a:gd name="csX13220" fmla="*/ 775808 w 2109280"/>
                <a:gd name="csY13220" fmla="*/ 567174 h 2230658"/>
                <a:gd name="csX13221" fmla="*/ 775808 w 2109280"/>
                <a:gd name="csY13221" fmla="*/ 562139 h 2230658"/>
                <a:gd name="csX13222" fmla="*/ 774130 w 2109280"/>
                <a:gd name="csY13222" fmla="*/ 562139 h 2230658"/>
                <a:gd name="csX13223" fmla="*/ 774130 w 2109280"/>
                <a:gd name="csY13223" fmla="*/ 559902 h 2230658"/>
                <a:gd name="csX13224" fmla="*/ 771893 w 2109280"/>
                <a:gd name="csY13224" fmla="*/ 559902 h 2230658"/>
                <a:gd name="csX13225" fmla="*/ 770215 w 2109280"/>
                <a:gd name="csY13225" fmla="*/ 558224 h 2230658"/>
                <a:gd name="csX13226" fmla="*/ 768537 w 2109280"/>
                <a:gd name="csY13226" fmla="*/ 558224 h 2230658"/>
                <a:gd name="csX13227" fmla="*/ 766859 w 2109280"/>
                <a:gd name="csY13227" fmla="*/ 559902 h 2230658"/>
                <a:gd name="csX13228" fmla="*/ 766859 w 2109280"/>
                <a:gd name="csY13228" fmla="*/ 562139 h 2230658"/>
                <a:gd name="csX13229" fmla="*/ 765181 w 2109280"/>
                <a:gd name="csY13229" fmla="*/ 563818 h 2230658"/>
                <a:gd name="csX13230" fmla="*/ 762943 w 2109280"/>
                <a:gd name="csY13230" fmla="*/ 563818 h 2230658"/>
                <a:gd name="csX13231" fmla="*/ 762943 w 2109280"/>
                <a:gd name="csY13231" fmla="*/ 565496 h 2230658"/>
                <a:gd name="csX13232" fmla="*/ 762943 w 2109280"/>
                <a:gd name="csY13232" fmla="*/ 565496 h 2230658"/>
                <a:gd name="csX13233" fmla="*/ 761265 w 2109280"/>
                <a:gd name="csY13233" fmla="*/ 567174 h 2230658"/>
                <a:gd name="csX13234" fmla="*/ 757909 w 2109280"/>
                <a:gd name="csY13234" fmla="*/ 567174 h 2230658"/>
                <a:gd name="csX13235" fmla="*/ 757909 w 2109280"/>
                <a:gd name="csY13235" fmla="*/ 568852 h 2230658"/>
                <a:gd name="csX13236" fmla="*/ 756231 w 2109280"/>
                <a:gd name="csY13236" fmla="*/ 568852 h 2230658"/>
                <a:gd name="csX13237" fmla="*/ 756231 w 2109280"/>
                <a:gd name="csY13237" fmla="*/ 571089 h 2230658"/>
                <a:gd name="csX13238" fmla="*/ 753994 w 2109280"/>
                <a:gd name="csY13238" fmla="*/ 572767 h 2230658"/>
                <a:gd name="csX13239" fmla="*/ 756231 w 2109280"/>
                <a:gd name="csY13239" fmla="*/ 572767 h 2230658"/>
                <a:gd name="csX13240" fmla="*/ 756231 w 2109280"/>
                <a:gd name="csY13240" fmla="*/ 574445 h 2230658"/>
                <a:gd name="csX13241" fmla="*/ 752316 w 2109280"/>
                <a:gd name="csY13241" fmla="*/ 574445 h 2230658"/>
                <a:gd name="csX13242" fmla="*/ 752316 w 2109280"/>
                <a:gd name="csY13242" fmla="*/ 577801 h 2230658"/>
                <a:gd name="csX13243" fmla="*/ 748960 w 2109280"/>
                <a:gd name="csY13243" fmla="*/ 577801 h 2230658"/>
                <a:gd name="csX13244" fmla="*/ 747282 w 2109280"/>
                <a:gd name="csY13244" fmla="*/ 576123 h 2230658"/>
                <a:gd name="csX13245" fmla="*/ 741688 w 2109280"/>
                <a:gd name="csY13245" fmla="*/ 576123 h 2230658"/>
                <a:gd name="csX13246" fmla="*/ 741688 w 2109280"/>
                <a:gd name="csY13246" fmla="*/ 577801 h 2230658"/>
                <a:gd name="csX13247" fmla="*/ 740010 w 2109280"/>
                <a:gd name="csY13247" fmla="*/ 577801 h 2230658"/>
                <a:gd name="csX13248" fmla="*/ 740010 w 2109280"/>
                <a:gd name="csY13248" fmla="*/ 580038 h 2230658"/>
                <a:gd name="csX13249" fmla="*/ 734417 w 2109280"/>
                <a:gd name="csY13249" fmla="*/ 580038 h 2230658"/>
                <a:gd name="csX13250" fmla="*/ 734417 w 2109280"/>
                <a:gd name="csY13250" fmla="*/ 577801 h 2230658"/>
                <a:gd name="csX13251" fmla="*/ 731061 w 2109280"/>
                <a:gd name="csY13251" fmla="*/ 577801 h 2230658"/>
                <a:gd name="csX13252" fmla="*/ 731061 w 2109280"/>
                <a:gd name="csY13252" fmla="*/ 580038 h 2230658"/>
                <a:gd name="csX13253" fmla="*/ 731061 w 2109280"/>
                <a:gd name="csY13253" fmla="*/ 580038 h 2230658"/>
                <a:gd name="csX13254" fmla="*/ 731061 w 2109280"/>
                <a:gd name="csY13254" fmla="*/ 583394 h 2230658"/>
                <a:gd name="csX13255" fmla="*/ 725467 w 2109280"/>
                <a:gd name="csY13255" fmla="*/ 583394 h 2230658"/>
                <a:gd name="csX13256" fmla="*/ 725467 w 2109280"/>
                <a:gd name="csY13256" fmla="*/ 590666 h 2230658"/>
                <a:gd name="csX13257" fmla="*/ 725467 w 2109280"/>
                <a:gd name="csY13257" fmla="*/ 590666 h 2230658"/>
                <a:gd name="csX13258" fmla="*/ 723789 w 2109280"/>
                <a:gd name="csY13258" fmla="*/ 592344 h 2230658"/>
                <a:gd name="csX13259" fmla="*/ 722111 w 2109280"/>
                <a:gd name="csY13259" fmla="*/ 592344 h 2230658"/>
                <a:gd name="csX13260" fmla="*/ 722111 w 2109280"/>
                <a:gd name="csY13260" fmla="*/ 595700 h 2230658"/>
                <a:gd name="csX13261" fmla="*/ 718755 w 2109280"/>
                <a:gd name="csY13261" fmla="*/ 595700 h 2230658"/>
                <a:gd name="csX13262" fmla="*/ 718755 w 2109280"/>
                <a:gd name="csY13262" fmla="*/ 597378 h 2230658"/>
                <a:gd name="csX13263" fmla="*/ 717077 w 2109280"/>
                <a:gd name="csY13263" fmla="*/ 597378 h 2230658"/>
                <a:gd name="csX13264" fmla="*/ 714840 w 2109280"/>
                <a:gd name="csY13264" fmla="*/ 599615 h 2230658"/>
                <a:gd name="csX13265" fmla="*/ 714840 w 2109280"/>
                <a:gd name="csY13265" fmla="*/ 601293 h 2230658"/>
                <a:gd name="csX13266" fmla="*/ 711484 w 2109280"/>
                <a:gd name="csY13266" fmla="*/ 601293 h 2230658"/>
                <a:gd name="csX13267" fmla="*/ 709806 w 2109280"/>
                <a:gd name="csY13267" fmla="*/ 602971 h 2230658"/>
                <a:gd name="csX13268" fmla="*/ 705890 w 2109280"/>
                <a:gd name="csY13268" fmla="*/ 602971 h 2230658"/>
                <a:gd name="csX13269" fmla="*/ 705890 w 2109280"/>
                <a:gd name="csY13269" fmla="*/ 604649 h 2230658"/>
                <a:gd name="csX13270" fmla="*/ 704212 w 2109280"/>
                <a:gd name="csY13270" fmla="*/ 604649 h 2230658"/>
                <a:gd name="csX13271" fmla="*/ 702534 w 2109280"/>
                <a:gd name="csY13271" fmla="*/ 608565 h 2230658"/>
                <a:gd name="csX13272" fmla="*/ 700856 w 2109280"/>
                <a:gd name="csY13272" fmla="*/ 608565 h 2230658"/>
                <a:gd name="csX13273" fmla="*/ 700856 w 2109280"/>
                <a:gd name="csY13273" fmla="*/ 610243 h 2230658"/>
                <a:gd name="csX13274" fmla="*/ 695263 w 2109280"/>
                <a:gd name="csY13274" fmla="*/ 610243 h 2230658"/>
                <a:gd name="csX13275" fmla="*/ 695263 w 2109280"/>
                <a:gd name="csY13275" fmla="*/ 611921 h 2230658"/>
                <a:gd name="csX13276" fmla="*/ 691907 w 2109280"/>
                <a:gd name="csY13276" fmla="*/ 611921 h 2230658"/>
                <a:gd name="csX13277" fmla="*/ 691907 w 2109280"/>
                <a:gd name="csY13277" fmla="*/ 613599 h 2230658"/>
                <a:gd name="csX13278" fmla="*/ 688551 w 2109280"/>
                <a:gd name="csY13278" fmla="*/ 613599 h 2230658"/>
                <a:gd name="csX13279" fmla="*/ 684635 w 2109280"/>
                <a:gd name="csY13279" fmla="*/ 615277 h 2230658"/>
                <a:gd name="csX13280" fmla="*/ 682957 w 2109280"/>
                <a:gd name="csY13280" fmla="*/ 616955 h 2230658"/>
                <a:gd name="csX13281" fmla="*/ 679601 w 2109280"/>
                <a:gd name="csY13281" fmla="*/ 616955 h 2230658"/>
                <a:gd name="csX13282" fmla="*/ 679601 w 2109280"/>
                <a:gd name="csY13282" fmla="*/ 619192 h 2230658"/>
                <a:gd name="csX13283" fmla="*/ 661702 w 2109280"/>
                <a:gd name="csY13283" fmla="*/ 619192 h 2230658"/>
                <a:gd name="csX13284" fmla="*/ 1321167 w 2109280"/>
                <a:gd name="csY13284" fmla="*/ 526342 h 2230658"/>
                <a:gd name="csX13285" fmla="*/ 1322845 w 2109280"/>
                <a:gd name="csY13285" fmla="*/ 526342 h 2230658"/>
                <a:gd name="csX13286" fmla="*/ 1319489 w 2109280"/>
                <a:gd name="csY13286" fmla="*/ 526342 h 2230658"/>
                <a:gd name="csX13287" fmla="*/ 1321167 w 2109280"/>
                <a:gd name="csY13287" fmla="*/ 526342 h 2230658"/>
                <a:gd name="csX13288" fmla="*/ 1269708 w 2109280"/>
                <a:gd name="csY13288" fmla="*/ 613599 h 2230658"/>
                <a:gd name="csX13289" fmla="*/ 1269708 w 2109280"/>
                <a:gd name="csY13289" fmla="*/ 610243 h 2230658"/>
                <a:gd name="csX13290" fmla="*/ 1267470 w 2109280"/>
                <a:gd name="csY13290" fmla="*/ 611921 h 2230658"/>
                <a:gd name="csX13291" fmla="*/ 1267470 w 2109280"/>
                <a:gd name="csY13291" fmla="*/ 613599 h 2230658"/>
                <a:gd name="csX13292" fmla="*/ 1265792 w 2109280"/>
                <a:gd name="csY13292" fmla="*/ 613599 h 2230658"/>
                <a:gd name="csX13293" fmla="*/ 1265792 w 2109280"/>
                <a:gd name="csY13293" fmla="*/ 611921 h 2230658"/>
                <a:gd name="csX13294" fmla="*/ 1262436 w 2109280"/>
                <a:gd name="csY13294" fmla="*/ 611921 h 2230658"/>
                <a:gd name="csX13295" fmla="*/ 1260758 w 2109280"/>
                <a:gd name="csY13295" fmla="*/ 610243 h 2230658"/>
                <a:gd name="csX13296" fmla="*/ 1260758 w 2109280"/>
                <a:gd name="csY13296" fmla="*/ 611921 h 2230658"/>
                <a:gd name="csX13297" fmla="*/ 1256843 w 2109280"/>
                <a:gd name="csY13297" fmla="*/ 610243 h 2230658"/>
                <a:gd name="csX13298" fmla="*/ 1251809 w 2109280"/>
                <a:gd name="csY13298" fmla="*/ 610243 h 2230658"/>
                <a:gd name="csX13299" fmla="*/ 1251809 w 2109280"/>
                <a:gd name="csY13299" fmla="*/ 595700 h 2230658"/>
                <a:gd name="csX13300" fmla="*/ 1253487 w 2109280"/>
                <a:gd name="csY13300" fmla="*/ 595700 h 2230658"/>
                <a:gd name="csX13301" fmla="*/ 1253487 w 2109280"/>
                <a:gd name="csY13301" fmla="*/ 592344 h 2230658"/>
                <a:gd name="csX13302" fmla="*/ 1255165 w 2109280"/>
                <a:gd name="csY13302" fmla="*/ 590666 h 2230658"/>
                <a:gd name="csX13303" fmla="*/ 1255165 w 2109280"/>
                <a:gd name="csY13303" fmla="*/ 586751 h 2230658"/>
                <a:gd name="csX13304" fmla="*/ 1253487 w 2109280"/>
                <a:gd name="csY13304" fmla="*/ 586751 h 2230658"/>
                <a:gd name="csX13305" fmla="*/ 1251809 w 2109280"/>
                <a:gd name="csY13305" fmla="*/ 585072 h 2230658"/>
                <a:gd name="csX13306" fmla="*/ 1251809 w 2109280"/>
                <a:gd name="csY13306" fmla="*/ 581716 h 2230658"/>
                <a:gd name="csX13307" fmla="*/ 1250131 w 2109280"/>
                <a:gd name="csY13307" fmla="*/ 577801 h 2230658"/>
                <a:gd name="csX13308" fmla="*/ 1247893 w 2109280"/>
                <a:gd name="csY13308" fmla="*/ 577801 h 2230658"/>
                <a:gd name="csX13309" fmla="*/ 1247893 w 2109280"/>
                <a:gd name="csY13309" fmla="*/ 586751 h 2230658"/>
                <a:gd name="csX13310" fmla="*/ 1246215 w 2109280"/>
                <a:gd name="csY13310" fmla="*/ 592344 h 2230658"/>
                <a:gd name="csX13311" fmla="*/ 1242859 w 2109280"/>
                <a:gd name="csY13311" fmla="*/ 592344 h 2230658"/>
                <a:gd name="csX13312" fmla="*/ 1242859 w 2109280"/>
                <a:gd name="csY13312" fmla="*/ 583394 h 2230658"/>
                <a:gd name="csX13313" fmla="*/ 1238944 w 2109280"/>
                <a:gd name="csY13313" fmla="*/ 581716 h 2230658"/>
                <a:gd name="csX13314" fmla="*/ 1238944 w 2109280"/>
                <a:gd name="csY13314" fmla="*/ 595700 h 2230658"/>
                <a:gd name="csX13315" fmla="*/ 1237266 w 2109280"/>
                <a:gd name="csY13315" fmla="*/ 595700 h 2230658"/>
                <a:gd name="csX13316" fmla="*/ 1237266 w 2109280"/>
                <a:gd name="csY13316" fmla="*/ 601293 h 2230658"/>
                <a:gd name="csX13317" fmla="*/ 1235588 w 2109280"/>
                <a:gd name="csY13317" fmla="*/ 602971 h 2230658"/>
                <a:gd name="csX13318" fmla="*/ 1230554 w 2109280"/>
                <a:gd name="csY13318" fmla="*/ 602971 h 2230658"/>
                <a:gd name="csX13319" fmla="*/ 1232232 w 2109280"/>
                <a:gd name="csY13319" fmla="*/ 604649 h 2230658"/>
                <a:gd name="csX13320" fmla="*/ 1226638 w 2109280"/>
                <a:gd name="csY13320" fmla="*/ 606328 h 2230658"/>
                <a:gd name="csX13321" fmla="*/ 1224960 w 2109280"/>
                <a:gd name="csY13321" fmla="*/ 606328 h 2230658"/>
                <a:gd name="csX13322" fmla="*/ 1223282 w 2109280"/>
                <a:gd name="csY13322" fmla="*/ 608565 h 2230658"/>
                <a:gd name="csX13323" fmla="*/ 1221604 w 2109280"/>
                <a:gd name="csY13323" fmla="*/ 608565 h 2230658"/>
                <a:gd name="csX13324" fmla="*/ 1219367 w 2109280"/>
                <a:gd name="csY13324" fmla="*/ 606328 h 2230658"/>
                <a:gd name="csX13325" fmla="*/ 1219367 w 2109280"/>
                <a:gd name="csY13325" fmla="*/ 608565 h 2230658"/>
                <a:gd name="csX13326" fmla="*/ 1217689 w 2109280"/>
                <a:gd name="csY13326" fmla="*/ 608565 h 2230658"/>
                <a:gd name="csX13327" fmla="*/ 1217689 w 2109280"/>
                <a:gd name="csY13327" fmla="*/ 602971 h 2230658"/>
                <a:gd name="csX13328" fmla="*/ 1216011 w 2109280"/>
                <a:gd name="csY13328" fmla="*/ 602971 h 2230658"/>
                <a:gd name="csX13329" fmla="*/ 1217689 w 2109280"/>
                <a:gd name="csY13329" fmla="*/ 602971 h 2230658"/>
                <a:gd name="csX13330" fmla="*/ 1216011 w 2109280"/>
                <a:gd name="csY13330" fmla="*/ 602971 h 2230658"/>
                <a:gd name="csX13331" fmla="*/ 1216011 w 2109280"/>
                <a:gd name="csY13331" fmla="*/ 604649 h 2230658"/>
                <a:gd name="csX13332" fmla="*/ 1212655 w 2109280"/>
                <a:gd name="csY13332" fmla="*/ 604649 h 2230658"/>
                <a:gd name="csX13333" fmla="*/ 1212655 w 2109280"/>
                <a:gd name="csY13333" fmla="*/ 602971 h 2230658"/>
                <a:gd name="csX13334" fmla="*/ 1208740 w 2109280"/>
                <a:gd name="csY13334" fmla="*/ 602971 h 2230658"/>
                <a:gd name="csX13335" fmla="*/ 1203705 w 2109280"/>
                <a:gd name="csY13335" fmla="*/ 601293 h 2230658"/>
                <a:gd name="csX13336" fmla="*/ 1203705 w 2109280"/>
                <a:gd name="csY13336" fmla="*/ 599615 h 2230658"/>
                <a:gd name="csX13337" fmla="*/ 1202027 w 2109280"/>
                <a:gd name="csY13337" fmla="*/ 599615 h 2230658"/>
                <a:gd name="csX13338" fmla="*/ 1202027 w 2109280"/>
                <a:gd name="csY13338" fmla="*/ 597378 h 2230658"/>
                <a:gd name="csX13339" fmla="*/ 1198112 w 2109280"/>
                <a:gd name="csY13339" fmla="*/ 594022 h 2230658"/>
                <a:gd name="csX13340" fmla="*/ 1198112 w 2109280"/>
                <a:gd name="csY13340" fmla="*/ 590666 h 2230658"/>
                <a:gd name="csX13341" fmla="*/ 1194756 w 2109280"/>
                <a:gd name="csY13341" fmla="*/ 590666 h 2230658"/>
                <a:gd name="csX13342" fmla="*/ 1194756 w 2109280"/>
                <a:gd name="csY13342" fmla="*/ 586751 h 2230658"/>
                <a:gd name="csX13343" fmla="*/ 1196434 w 2109280"/>
                <a:gd name="csY13343" fmla="*/ 585072 h 2230658"/>
                <a:gd name="csX13344" fmla="*/ 1196434 w 2109280"/>
                <a:gd name="csY13344" fmla="*/ 583394 h 2230658"/>
                <a:gd name="csX13345" fmla="*/ 1198112 w 2109280"/>
                <a:gd name="csY13345" fmla="*/ 583394 h 2230658"/>
                <a:gd name="csX13346" fmla="*/ 1198112 w 2109280"/>
                <a:gd name="csY13346" fmla="*/ 574445 h 2230658"/>
                <a:gd name="csX13347" fmla="*/ 1196434 w 2109280"/>
                <a:gd name="csY13347" fmla="*/ 574445 h 2230658"/>
                <a:gd name="csX13348" fmla="*/ 1196434 w 2109280"/>
                <a:gd name="csY13348" fmla="*/ 580038 h 2230658"/>
                <a:gd name="csX13349" fmla="*/ 1194756 w 2109280"/>
                <a:gd name="csY13349" fmla="*/ 580038 h 2230658"/>
                <a:gd name="csX13350" fmla="*/ 1194756 w 2109280"/>
                <a:gd name="csY13350" fmla="*/ 583394 h 2230658"/>
                <a:gd name="csX13351" fmla="*/ 1190840 w 2109280"/>
                <a:gd name="csY13351" fmla="*/ 585072 h 2230658"/>
                <a:gd name="csX13352" fmla="*/ 1190840 w 2109280"/>
                <a:gd name="csY13352" fmla="*/ 586751 h 2230658"/>
                <a:gd name="csX13353" fmla="*/ 1189163 w 2109280"/>
                <a:gd name="csY13353" fmla="*/ 586751 h 2230658"/>
                <a:gd name="csX13354" fmla="*/ 1189163 w 2109280"/>
                <a:gd name="csY13354" fmla="*/ 588429 h 2230658"/>
                <a:gd name="csX13355" fmla="*/ 1187484 w 2109280"/>
                <a:gd name="csY13355" fmla="*/ 588429 h 2230658"/>
                <a:gd name="csX13356" fmla="*/ 1187484 w 2109280"/>
                <a:gd name="csY13356" fmla="*/ 590666 h 2230658"/>
                <a:gd name="csX13357" fmla="*/ 1189163 w 2109280"/>
                <a:gd name="csY13357" fmla="*/ 590666 h 2230658"/>
                <a:gd name="csX13358" fmla="*/ 1189163 w 2109280"/>
                <a:gd name="csY13358" fmla="*/ 595700 h 2230658"/>
                <a:gd name="csX13359" fmla="*/ 1190840 w 2109280"/>
                <a:gd name="csY13359" fmla="*/ 597378 h 2230658"/>
                <a:gd name="csX13360" fmla="*/ 1190840 w 2109280"/>
                <a:gd name="csY13360" fmla="*/ 599615 h 2230658"/>
                <a:gd name="csX13361" fmla="*/ 1189163 w 2109280"/>
                <a:gd name="csY13361" fmla="*/ 599615 h 2230658"/>
                <a:gd name="csX13362" fmla="*/ 1187484 w 2109280"/>
                <a:gd name="csY13362" fmla="*/ 597378 h 2230658"/>
                <a:gd name="csX13363" fmla="*/ 1185806 w 2109280"/>
                <a:gd name="csY13363" fmla="*/ 597378 h 2230658"/>
                <a:gd name="csX13364" fmla="*/ 1185806 w 2109280"/>
                <a:gd name="csY13364" fmla="*/ 597378 h 2230658"/>
                <a:gd name="csX13365" fmla="*/ 1181891 w 2109280"/>
                <a:gd name="csY13365" fmla="*/ 597378 h 2230658"/>
                <a:gd name="csX13366" fmla="*/ 1176857 w 2109280"/>
                <a:gd name="csY13366" fmla="*/ 595700 h 2230658"/>
                <a:gd name="csX13367" fmla="*/ 1176857 w 2109280"/>
                <a:gd name="csY13367" fmla="*/ 594022 h 2230658"/>
                <a:gd name="csX13368" fmla="*/ 1178535 w 2109280"/>
                <a:gd name="csY13368" fmla="*/ 592344 h 2230658"/>
                <a:gd name="csX13369" fmla="*/ 1178535 w 2109280"/>
                <a:gd name="csY13369" fmla="*/ 590666 h 2230658"/>
                <a:gd name="csX13370" fmla="*/ 1176857 w 2109280"/>
                <a:gd name="csY13370" fmla="*/ 590666 h 2230658"/>
                <a:gd name="csX13371" fmla="*/ 1176857 w 2109280"/>
                <a:gd name="csY13371" fmla="*/ 588429 h 2230658"/>
                <a:gd name="csX13372" fmla="*/ 1175179 w 2109280"/>
                <a:gd name="csY13372" fmla="*/ 588429 h 2230658"/>
                <a:gd name="csX13373" fmla="*/ 1175179 w 2109280"/>
                <a:gd name="csY13373" fmla="*/ 590666 h 2230658"/>
                <a:gd name="csX13374" fmla="*/ 1173501 w 2109280"/>
                <a:gd name="csY13374" fmla="*/ 590666 h 2230658"/>
                <a:gd name="csX13375" fmla="*/ 1173501 w 2109280"/>
                <a:gd name="csY13375" fmla="*/ 586751 h 2230658"/>
                <a:gd name="csX13376" fmla="*/ 1171263 w 2109280"/>
                <a:gd name="csY13376" fmla="*/ 586751 h 2230658"/>
                <a:gd name="csX13377" fmla="*/ 1169586 w 2109280"/>
                <a:gd name="csY13377" fmla="*/ 585072 h 2230658"/>
                <a:gd name="csX13378" fmla="*/ 1167907 w 2109280"/>
                <a:gd name="csY13378" fmla="*/ 585072 h 2230658"/>
                <a:gd name="csX13379" fmla="*/ 1167907 w 2109280"/>
                <a:gd name="csY13379" fmla="*/ 567174 h 2230658"/>
                <a:gd name="csX13380" fmla="*/ 1166229 w 2109280"/>
                <a:gd name="csY13380" fmla="*/ 567174 h 2230658"/>
                <a:gd name="csX13381" fmla="*/ 1166229 w 2109280"/>
                <a:gd name="csY13381" fmla="*/ 563818 h 2230658"/>
                <a:gd name="csX13382" fmla="*/ 1164551 w 2109280"/>
                <a:gd name="csY13382" fmla="*/ 562139 h 2230658"/>
                <a:gd name="csX13383" fmla="*/ 1164551 w 2109280"/>
                <a:gd name="csY13383" fmla="*/ 558224 h 2230658"/>
                <a:gd name="csX13384" fmla="*/ 1162314 w 2109280"/>
                <a:gd name="csY13384" fmla="*/ 558224 h 2230658"/>
                <a:gd name="csX13385" fmla="*/ 1162314 w 2109280"/>
                <a:gd name="csY13385" fmla="*/ 556546 h 2230658"/>
                <a:gd name="csX13386" fmla="*/ 1167907 w 2109280"/>
                <a:gd name="csY13386" fmla="*/ 556546 h 2230658"/>
                <a:gd name="csX13387" fmla="*/ 1167907 w 2109280"/>
                <a:gd name="csY13387" fmla="*/ 553190 h 2230658"/>
                <a:gd name="csX13388" fmla="*/ 1166229 w 2109280"/>
                <a:gd name="csY13388" fmla="*/ 553190 h 2230658"/>
                <a:gd name="csX13389" fmla="*/ 1166229 w 2109280"/>
                <a:gd name="csY13389" fmla="*/ 551512 h 2230658"/>
                <a:gd name="csX13390" fmla="*/ 1160636 w 2109280"/>
                <a:gd name="csY13390" fmla="*/ 551512 h 2230658"/>
                <a:gd name="csX13391" fmla="*/ 1160636 w 2109280"/>
                <a:gd name="csY13391" fmla="*/ 547597 h 2230658"/>
                <a:gd name="csX13392" fmla="*/ 1158958 w 2109280"/>
                <a:gd name="csY13392" fmla="*/ 547597 h 2230658"/>
                <a:gd name="csX13393" fmla="*/ 1158958 w 2109280"/>
                <a:gd name="csY13393" fmla="*/ 544241 h 2230658"/>
                <a:gd name="csX13394" fmla="*/ 1158958 w 2109280"/>
                <a:gd name="csY13394" fmla="*/ 544241 h 2230658"/>
                <a:gd name="csX13395" fmla="*/ 1158958 w 2109280"/>
                <a:gd name="csY13395" fmla="*/ 531376 h 2230658"/>
                <a:gd name="csX13396" fmla="*/ 1160636 w 2109280"/>
                <a:gd name="csY13396" fmla="*/ 531376 h 2230658"/>
                <a:gd name="csX13397" fmla="*/ 1160636 w 2109280"/>
                <a:gd name="csY13397" fmla="*/ 529698 h 2230658"/>
                <a:gd name="csX13398" fmla="*/ 1158958 w 2109280"/>
                <a:gd name="csY13398" fmla="*/ 529698 h 2230658"/>
                <a:gd name="csX13399" fmla="*/ 1158958 w 2109280"/>
                <a:gd name="csY13399" fmla="*/ 524664 h 2230658"/>
                <a:gd name="csX13400" fmla="*/ 1160636 w 2109280"/>
                <a:gd name="csY13400" fmla="*/ 522985 h 2230658"/>
                <a:gd name="csX13401" fmla="*/ 1160636 w 2109280"/>
                <a:gd name="csY13401" fmla="*/ 519070 h 2230658"/>
                <a:gd name="csX13402" fmla="*/ 1162314 w 2109280"/>
                <a:gd name="csY13402" fmla="*/ 517392 h 2230658"/>
                <a:gd name="csX13403" fmla="*/ 1162314 w 2109280"/>
                <a:gd name="csY13403" fmla="*/ 514036 h 2230658"/>
                <a:gd name="csX13404" fmla="*/ 1164551 w 2109280"/>
                <a:gd name="csY13404" fmla="*/ 514036 h 2230658"/>
                <a:gd name="csX13405" fmla="*/ 1164551 w 2109280"/>
                <a:gd name="csY13405" fmla="*/ 511799 h 2230658"/>
                <a:gd name="csX13406" fmla="*/ 1166229 w 2109280"/>
                <a:gd name="csY13406" fmla="*/ 511799 h 2230658"/>
                <a:gd name="csX13407" fmla="*/ 1167907 w 2109280"/>
                <a:gd name="csY13407" fmla="*/ 510121 h 2230658"/>
                <a:gd name="csX13408" fmla="*/ 1167907 w 2109280"/>
                <a:gd name="csY13408" fmla="*/ 506765 h 2230658"/>
                <a:gd name="csX13409" fmla="*/ 1167907 w 2109280"/>
                <a:gd name="csY13409" fmla="*/ 508443 h 2230658"/>
                <a:gd name="csX13410" fmla="*/ 1167907 w 2109280"/>
                <a:gd name="csY13410" fmla="*/ 502849 h 2230658"/>
                <a:gd name="csX13411" fmla="*/ 1169586 w 2109280"/>
                <a:gd name="csY13411" fmla="*/ 502849 h 2230658"/>
                <a:gd name="csX13412" fmla="*/ 1169586 w 2109280"/>
                <a:gd name="csY13412" fmla="*/ 501171 h 2230658"/>
                <a:gd name="csX13413" fmla="*/ 1167907 w 2109280"/>
                <a:gd name="csY13413" fmla="*/ 501171 h 2230658"/>
                <a:gd name="csX13414" fmla="*/ 1167907 w 2109280"/>
                <a:gd name="csY13414" fmla="*/ 497815 h 2230658"/>
                <a:gd name="csX13415" fmla="*/ 1166229 w 2109280"/>
                <a:gd name="csY13415" fmla="*/ 497815 h 2230658"/>
                <a:gd name="csX13416" fmla="*/ 1166229 w 2109280"/>
                <a:gd name="csY13416" fmla="*/ 490544 h 2230658"/>
                <a:gd name="csX13417" fmla="*/ 1167907 w 2109280"/>
                <a:gd name="csY13417" fmla="*/ 488866 h 2230658"/>
                <a:gd name="csX13418" fmla="*/ 1167907 w 2109280"/>
                <a:gd name="csY13418" fmla="*/ 487188 h 2230658"/>
                <a:gd name="csX13419" fmla="*/ 1166229 w 2109280"/>
                <a:gd name="csY13419" fmla="*/ 487188 h 2230658"/>
                <a:gd name="csX13420" fmla="*/ 1166229 w 2109280"/>
                <a:gd name="csY13420" fmla="*/ 485510 h 2230658"/>
                <a:gd name="csX13421" fmla="*/ 1166229 w 2109280"/>
                <a:gd name="csY13421" fmla="*/ 485510 h 2230658"/>
                <a:gd name="csX13422" fmla="*/ 1166229 w 2109280"/>
                <a:gd name="csY13422" fmla="*/ 479916 h 2230658"/>
                <a:gd name="csX13423" fmla="*/ 1162314 w 2109280"/>
                <a:gd name="csY13423" fmla="*/ 479916 h 2230658"/>
                <a:gd name="csX13424" fmla="*/ 1162314 w 2109280"/>
                <a:gd name="csY13424" fmla="*/ 478238 h 2230658"/>
                <a:gd name="csX13425" fmla="*/ 1160636 w 2109280"/>
                <a:gd name="csY13425" fmla="*/ 478238 h 2230658"/>
                <a:gd name="csX13426" fmla="*/ 1158958 w 2109280"/>
                <a:gd name="csY13426" fmla="*/ 472645 h 2230658"/>
                <a:gd name="csX13427" fmla="*/ 1157280 w 2109280"/>
                <a:gd name="csY13427" fmla="*/ 472645 h 2230658"/>
                <a:gd name="csX13428" fmla="*/ 1155602 w 2109280"/>
                <a:gd name="csY13428" fmla="*/ 470967 h 2230658"/>
                <a:gd name="csX13429" fmla="*/ 1157280 w 2109280"/>
                <a:gd name="csY13429" fmla="*/ 470967 h 2230658"/>
                <a:gd name="csX13430" fmla="*/ 1157280 w 2109280"/>
                <a:gd name="csY13430" fmla="*/ 469289 h 2230658"/>
                <a:gd name="csX13431" fmla="*/ 1155602 w 2109280"/>
                <a:gd name="csY13431" fmla="*/ 469289 h 2230658"/>
                <a:gd name="csX13432" fmla="*/ 1155602 w 2109280"/>
                <a:gd name="csY13432" fmla="*/ 467611 h 2230658"/>
                <a:gd name="csX13433" fmla="*/ 1153364 w 2109280"/>
                <a:gd name="csY13433" fmla="*/ 467611 h 2230658"/>
                <a:gd name="csX13434" fmla="*/ 1153364 w 2109280"/>
                <a:gd name="csY13434" fmla="*/ 465933 h 2230658"/>
                <a:gd name="csX13435" fmla="*/ 1155602 w 2109280"/>
                <a:gd name="csY13435" fmla="*/ 465933 h 2230658"/>
                <a:gd name="csX13436" fmla="*/ 1153364 w 2109280"/>
                <a:gd name="csY13436" fmla="*/ 463695 h 2230658"/>
                <a:gd name="csX13437" fmla="*/ 1153364 w 2109280"/>
                <a:gd name="csY13437" fmla="*/ 454746 h 2230658"/>
                <a:gd name="csX13438" fmla="*/ 1151686 w 2109280"/>
                <a:gd name="csY13438" fmla="*/ 453068 h 2230658"/>
                <a:gd name="csX13439" fmla="*/ 1150009 w 2109280"/>
                <a:gd name="csY13439" fmla="*/ 453068 h 2230658"/>
                <a:gd name="csX13440" fmla="*/ 1150009 w 2109280"/>
                <a:gd name="csY13440" fmla="*/ 448034 h 2230658"/>
                <a:gd name="csX13441" fmla="*/ 1148330 w 2109280"/>
                <a:gd name="csY13441" fmla="*/ 448034 h 2230658"/>
                <a:gd name="csX13442" fmla="*/ 1144974 w 2109280"/>
                <a:gd name="csY13442" fmla="*/ 442440 h 2230658"/>
                <a:gd name="csX13443" fmla="*/ 1144974 w 2109280"/>
                <a:gd name="csY13443" fmla="*/ 439084 h 2230658"/>
                <a:gd name="csX13444" fmla="*/ 1142737 w 2109280"/>
                <a:gd name="csY13444" fmla="*/ 439084 h 2230658"/>
                <a:gd name="csX13445" fmla="*/ 1142737 w 2109280"/>
                <a:gd name="csY13445" fmla="*/ 437406 h 2230658"/>
                <a:gd name="csX13446" fmla="*/ 1144974 w 2109280"/>
                <a:gd name="csY13446" fmla="*/ 437406 h 2230658"/>
                <a:gd name="csX13447" fmla="*/ 1142737 w 2109280"/>
                <a:gd name="csY13447" fmla="*/ 431813 h 2230658"/>
                <a:gd name="csX13448" fmla="*/ 1137703 w 2109280"/>
                <a:gd name="csY13448" fmla="*/ 431813 h 2230658"/>
                <a:gd name="csX13449" fmla="*/ 1136025 w 2109280"/>
                <a:gd name="csY13449" fmla="*/ 433491 h 2230658"/>
                <a:gd name="csX13450" fmla="*/ 1136025 w 2109280"/>
                <a:gd name="csY13450" fmla="*/ 437406 h 2230658"/>
                <a:gd name="csX13451" fmla="*/ 1132110 w 2109280"/>
                <a:gd name="csY13451" fmla="*/ 437406 h 2230658"/>
                <a:gd name="csX13452" fmla="*/ 1132110 w 2109280"/>
                <a:gd name="csY13452" fmla="*/ 440762 h 2230658"/>
                <a:gd name="csX13453" fmla="*/ 1130432 w 2109280"/>
                <a:gd name="csY13453" fmla="*/ 440762 h 2230658"/>
                <a:gd name="csX13454" fmla="*/ 1130432 w 2109280"/>
                <a:gd name="csY13454" fmla="*/ 437406 h 2230658"/>
                <a:gd name="csX13455" fmla="*/ 1127075 w 2109280"/>
                <a:gd name="csY13455" fmla="*/ 437406 h 2230658"/>
                <a:gd name="csX13456" fmla="*/ 1127075 w 2109280"/>
                <a:gd name="csY13456" fmla="*/ 440762 h 2230658"/>
                <a:gd name="csX13457" fmla="*/ 1128753 w 2109280"/>
                <a:gd name="csY13457" fmla="*/ 442440 h 2230658"/>
                <a:gd name="csX13458" fmla="*/ 1130432 w 2109280"/>
                <a:gd name="csY13458" fmla="*/ 442440 h 2230658"/>
                <a:gd name="csX13459" fmla="*/ 1130432 w 2109280"/>
                <a:gd name="csY13459" fmla="*/ 444118 h 2230658"/>
                <a:gd name="csX13460" fmla="*/ 1124838 w 2109280"/>
                <a:gd name="csY13460" fmla="*/ 442440 h 2230658"/>
                <a:gd name="csX13461" fmla="*/ 1118126 w 2109280"/>
                <a:gd name="csY13461" fmla="*/ 442440 h 2230658"/>
                <a:gd name="csX13462" fmla="*/ 1118126 w 2109280"/>
                <a:gd name="csY13462" fmla="*/ 440762 h 2230658"/>
                <a:gd name="csX13463" fmla="*/ 1114210 w 2109280"/>
                <a:gd name="csY13463" fmla="*/ 440762 h 2230658"/>
                <a:gd name="csX13464" fmla="*/ 1114210 w 2109280"/>
                <a:gd name="csY13464" fmla="*/ 442440 h 2230658"/>
                <a:gd name="csX13465" fmla="*/ 1112533 w 2109280"/>
                <a:gd name="csY13465" fmla="*/ 440762 h 2230658"/>
                <a:gd name="csX13466" fmla="*/ 1107498 w 2109280"/>
                <a:gd name="csY13466" fmla="*/ 440762 h 2230658"/>
                <a:gd name="csX13467" fmla="*/ 1107498 w 2109280"/>
                <a:gd name="csY13467" fmla="*/ 439084 h 2230658"/>
                <a:gd name="csX13468" fmla="*/ 1105261 w 2109280"/>
                <a:gd name="csY13468" fmla="*/ 439084 h 2230658"/>
                <a:gd name="csX13469" fmla="*/ 1101905 w 2109280"/>
                <a:gd name="csY13469" fmla="*/ 442440 h 2230658"/>
                <a:gd name="csX13470" fmla="*/ 1100227 w 2109280"/>
                <a:gd name="csY13470" fmla="*/ 442440 h 2230658"/>
                <a:gd name="csX13471" fmla="*/ 1100227 w 2109280"/>
                <a:gd name="csY13471" fmla="*/ 444118 h 2230658"/>
                <a:gd name="csX13472" fmla="*/ 1096312 w 2109280"/>
                <a:gd name="csY13472" fmla="*/ 445796 h 2230658"/>
                <a:gd name="csX13473" fmla="*/ 1096312 w 2109280"/>
                <a:gd name="csY13473" fmla="*/ 448034 h 2230658"/>
                <a:gd name="csX13474" fmla="*/ 1094633 w 2109280"/>
                <a:gd name="csY13474" fmla="*/ 448034 h 2230658"/>
                <a:gd name="csX13475" fmla="*/ 1094633 w 2109280"/>
                <a:gd name="csY13475" fmla="*/ 445796 h 2230658"/>
                <a:gd name="csX13476" fmla="*/ 1092956 w 2109280"/>
                <a:gd name="csY13476" fmla="*/ 445796 h 2230658"/>
                <a:gd name="csX13477" fmla="*/ 1092956 w 2109280"/>
                <a:gd name="csY13477" fmla="*/ 444118 h 2230658"/>
                <a:gd name="csX13478" fmla="*/ 1091278 w 2109280"/>
                <a:gd name="csY13478" fmla="*/ 444118 h 2230658"/>
                <a:gd name="csX13479" fmla="*/ 1089599 w 2109280"/>
                <a:gd name="csY13479" fmla="*/ 445796 h 2230658"/>
                <a:gd name="csX13480" fmla="*/ 1089599 w 2109280"/>
                <a:gd name="csY13480" fmla="*/ 442440 h 2230658"/>
                <a:gd name="csX13481" fmla="*/ 1087921 w 2109280"/>
                <a:gd name="csY13481" fmla="*/ 440762 h 2230658"/>
                <a:gd name="csX13482" fmla="*/ 1089599 w 2109280"/>
                <a:gd name="csY13482" fmla="*/ 439084 h 2230658"/>
                <a:gd name="csX13483" fmla="*/ 1092956 w 2109280"/>
                <a:gd name="csY13483" fmla="*/ 440762 h 2230658"/>
                <a:gd name="csX13484" fmla="*/ 1096312 w 2109280"/>
                <a:gd name="csY13484" fmla="*/ 437406 h 2230658"/>
                <a:gd name="csX13485" fmla="*/ 1096312 w 2109280"/>
                <a:gd name="csY13485" fmla="*/ 433491 h 2230658"/>
                <a:gd name="csX13486" fmla="*/ 1096312 w 2109280"/>
                <a:gd name="csY13486" fmla="*/ 435169 h 2230658"/>
                <a:gd name="csX13487" fmla="*/ 1096312 w 2109280"/>
                <a:gd name="csY13487" fmla="*/ 433491 h 2230658"/>
                <a:gd name="csX13488" fmla="*/ 1094633 w 2109280"/>
                <a:gd name="csY13488" fmla="*/ 433491 h 2230658"/>
                <a:gd name="csX13489" fmla="*/ 1094633 w 2109280"/>
                <a:gd name="csY13489" fmla="*/ 431813 h 2230658"/>
                <a:gd name="csX13490" fmla="*/ 1092956 w 2109280"/>
                <a:gd name="csY13490" fmla="*/ 433491 h 2230658"/>
                <a:gd name="csX13491" fmla="*/ 1092956 w 2109280"/>
                <a:gd name="csY13491" fmla="*/ 431813 h 2230658"/>
                <a:gd name="csX13492" fmla="*/ 1089599 w 2109280"/>
                <a:gd name="csY13492" fmla="*/ 431813 h 2230658"/>
                <a:gd name="csX13493" fmla="*/ 1089599 w 2109280"/>
                <a:gd name="csY13493" fmla="*/ 433491 h 2230658"/>
                <a:gd name="csX13494" fmla="*/ 1087921 w 2109280"/>
                <a:gd name="csY13494" fmla="*/ 433491 h 2230658"/>
                <a:gd name="csX13495" fmla="*/ 1087921 w 2109280"/>
                <a:gd name="csY13495" fmla="*/ 430135 h 2230658"/>
                <a:gd name="csX13496" fmla="*/ 1089599 w 2109280"/>
                <a:gd name="csY13496" fmla="*/ 430135 h 2230658"/>
                <a:gd name="csX13497" fmla="*/ 1084006 w 2109280"/>
                <a:gd name="csY13497" fmla="*/ 431813 h 2230658"/>
                <a:gd name="csX13498" fmla="*/ 1084006 w 2109280"/>
                <a:gd name="csY13498" fmla="*/ 430135 h 2230658"/>
                <a:gd name="csX13499" fmla="*/ 1078972 w 2109280"/>
                <a:gd name="csY13499" fmla="*/ 430135 h 2230658"/>
                <a:gd name="csX13500" fmla="*/ 1078972 w 2109280"/>
                <a:gd name="csY13500" fmla="*/ 428457 h 2230658"/>
                <a:gd name="csX13501" fmla="*/ 1076735 w 2109280"/>
                <a:gd name="csY13501" fmla="*/ 428457 h 2230658"/>
                <a:gd name="csX13502" fmla="*/ 1076735 w 2109280"/>
                <a:gd name="csY13502" fmla="*/ 426219 h 2230658"/>
                <a:gd name="csX13503" fmla="*/ 1073379 w 2109280"/>
                <a:gd name="csY13503" fmla="*/ 426219 h 2230658"/>
                <a:gd name="csX13504" fmla="*/ 1073379 w 2109280"/>
                <a:gd name="csY13504" fmla="*/ 422863 h 2230658"/>
                <a:gd name="csX13505" fmla="*/ 1071701 w 2109280"/>
                <a:gd name="csY13505" fmla="*/ 421185 h 2230658"/>
                <a:gd name="csX13506" fmla="*/ 1071701 w 2109280"/>
                <a:gd name="csY13506" fmla="*/ 415592 h 2230658"/>
                <a:gd name="csX13507" fmla="*/ 1073379 w 2109280"/>
                <a:gd name="csY13507" fmla="*/ 415592 h 2230658"/>
                <a:gd name="csX13508" fmla="*/ 1073379 w 2109280"/>
                <a:gd name="csY13508" fmla="*/ 417270 h 2230658"/>
                <a:gd name="csX13509" fmla="*/ 1078972 w 2109280"/>
                <a:gd name="csY13509" fmla="*/ 417270 h 2230658"/>
                <a:gd name="csX13510" fmla="*/ 1078972 w 2109280"/>
                <a:gd name="csY13510" fmla="*/ 415592 h 2230658"/>
                <a:gd name="csX13511" fmla="*/ 1080650 w 2109280"/>
                <a:gd name="csY13511" fmla="*/ 413914 h 2230658"/>
                <a:gd name="csX13512" fmla="*/ 1080650 w 2109280"/>
                <a:gd name="csY13512" fmla="*/ 412236 h 2230658"/>
                <a:gd name="csX13513" fmla="*/ 1076735 w 2109280"/>
                <a:gd name="csY13513" fmla="*/ 412236 h 2230658"/>
                <a:gd name="csX13514" fmla="*/ 1076735 w 2109280"/>
                <a:gd name="csY13514" fmla="*/ 413914 h 2230658"/>
                <a:gd name="csX13515" fmla="*/ 1073379 w 2109280"/>
                <a:gd name="csY13515" fmla="*/ 413914 h 2230658"/>
                <a:gd name="csX13516" fmla="*/ 1073379 w 2109280"/>
                <a:gd name="csY13516" fmla="*/ 410558 h 2230658"/>
                <a:gd name="csX13517" fmla="*/ 1070022 w 2109280"/>
                <a:gd name="csY13517" fmla="*/ 410558 h 2230658"/>
                <a:gd name="csX13518" fmla="*/ 1070022 w 2109280"/>
                <a:gd name="csY13518" fmla="*/ 406642 h 2230658"/>
                <a:gd name="csX13519" fmla="*/ 1067785 w 2109280"/>
                <a:gd name="csY13519" fmla="*/ 406642 h 2230658"/>
                <a:gd name="csX13520" fmla="*/ 1067785 w 2109280"/>
                <a:gd name="csY13520" fmla="*/ 404964 h 2230658"/>
                <a:gd name="csX13521" fmla="*/ 1064429 w 2109280"/>
                <a:gd name="csY13521" fmla="*/ 404964 h 2230658"/>
                <a:gd name="csX13522" fmla="*/ 1064429 w 2109280"/>
                <a:gd name="csY13522" fmla="*/ 403286 h 2230658"/>
                <a:gd name="csX13523" fmla="*/ 1062751 w 2109280"/>
                <a:gd name="csY13523" fmla="*/ 403286 h 2230658"/>
                <a:gd name="csX13524" fmla="*/ 1062751 w 2109280"/>
                <a:gd name="csY13524" fmla="*/ 399930 h 2230658"/>
                <a:gd name="csX13525" fmla="*/ 1059395 w 2109280"/>
                <a:gd name="csY13525" fmla="*/ 399930 h 2230658"/>
                <a:gd name="csX13526" fmla="*/ 1059395 w 2109280"/>
                <a:gd name="csY13526" fmla="*/ 397693 h 2230658"/>
                <a:gd name="csX13527" fmla="*/ 1057158 w 2109280"/>
                <a:gd name="csY13527" fmla="*/ 397693 h 2230658"/>
                <a:gd name="csX13528" fmla="*/ 1057158 w 2109280"/>
                <a:gd name="csY13528" fmla="*/ 399930 h 2230658"/>
                <a:gd name="csX13529" fmla="*/ 1053802 w 2109280"/>
                <a:gd name="csY13529" fmla="*/ 399930 h 2230658"/>
                <a:gd name="csX13530" fmla="*/ 1052124 w 2109280"/>
                <a:gd name="csY13530" fmla="*/ 394337 h 2230658"/>
                <a:gd name="csX13531" fmla="*/ 1053802 w 2109280"/>
                <a:gd name="csY13531" fmla="*/ 394337 h 2230658"/>
                <a:gd name="csX13532" fmla="*/ 1053802 w 2109280"/>
                <a:gd name="csY13532" fmla="*/ 390981 h 2230658"/>
                <a:gd name="csX13533" fmla="*/ 1052124 w 2109280"/>
                <a:gd name="csY13533" fmla="*/ 387065 h 2230658"/>
                <a:gd name="csX13534" fmla="*/ 1053802 w 2109280"/>
                <a:gd name="csY13534" fmla="*/ 385387 h 2230658"/>
                <a:gd name="csX13535" fmla="*/ 1055479 w 2109280"/>
                <a:gd name="csY13535" fmla="*/ 388743 h 2230658"/>
                <a:gd name="csX13536" fmla="*/ 1057158 w 2109280"/>
                <a:gd name="csY13536" fmla="*/ 390981 h 2230658"/>
                <a:gd name="csX13537" fmla="*/ 1059395 w 2109280"/>
                <a:gd name="csY13537" fmla="*/ 390981 h 2230658"/>
                <a:gd name="csX13538" fmla="*/ 1061073 w 2109280"/>
                <a:gd name="csY13538" fmla="*/ 388743 h 2230658"/>
                <a:gd name="csX13539" fmla="*/ 1061073 w 2109280"/>
                <a:gd name="csY13539" fmla="*/ 388743 h 2230658"/>
                <a:gd name="csX13540" fmla="*/ 1061073 w 2109280"/>
                <a:gd name="csY13540" fmla="*/ 387065 h 2230658"/>
                <a:gd name="csX13541" fmla="*/ 1062751 w 2109280"/>
                <a:gd name="csY13541" fmla="*/ 387065 h 2230658"/>
                <a:gd name="csX13542" fmla="*/ 1061073 w 2109280"/>
                <a:gd name="csY13542" fmla="*/ 383709 h 2230658"/>
                <a:gd name="csX13543" fmla="*/ 1059395 w 2109280"/>
                <a:gd name="csY13543" fmla="*/ 383709 h 2230658"/>
                <a:gd name="csX13544" fmla="*/ 1059395 w 2109280"/>
                <a:gd name="csY13544" fmla="*/ 382031 h 2230658"/>
                <a:gd name="csX13545" fmla="*/ 1057158 w 2109280"/>
                <a:gd name="csY13545" fmla="*/ 382031 h 2230658"/>
                <a:gd name="csX13546" fmla="*/ 1057158 w 2109280"/>
                <a:gd name="csY13546" fmla="*/ 380353 h 2230658"/>
                <a:gd name="csX13547" fmla="*/ 1055479 w 2109280"/>
                <a:gd name="csY13547" fmla="*/ 380353 h 2230658"/>
                <a:gd name="csX13548" fmla="*/ 1053802 w 2109280"/>
                <a:gd name="csY13548" fmla="*/ 382031 h 2230658"/>
                <a:gd name="csX13549" fmla="*/ 1053802 w 2109280"/>
                <a:gd name="csY13549" fmla="*/ 374760 h 2230658"/>
                <a:gd name="csX13550" fmla="*/ 1055479 w 2109280"/>
                <a:gd name="csY13550" fmla="*/ 374760 h 2230658"/>
                <a:gd name="csX13551" fmla="*/ 1057158 w 2109280"/>
                <a:gd name="csY13551" fmla="*/ 373082 h 2230658"/>
                <a:gd name="csX13552" fmla="*/ 1057158 w 2109280"/>
                <a:gd name="csY13552" fmla="*/ 371404 h 2230658"/>
                <a:gd name="csX13553" fmla="*/ 1053802 w 2109280"/>
                <a:gd name="csY13553" fmla="*/ 371404 h 2230658"/>
                <a:gd name="csX13554" fmla="*/ 1053802 w 2109280"/>
                <a:gd name="csY13554" fmla="*/ 369166 h 2230658"/>
                <a:gd name="csX13555" fmla="*/ 1064429 w 2109280"/>
                <a:gd name="csY13555" fmla="*/ 369166 h 2230658"/>
                <a:gd name="csX13556" fmla="*/ 1064429 w 2109280"/>
                <a:gd name="csY13556" fmla="*/ 367488 h 2230658"/>
                <a:gd name="csX13557" fmla="*/ 1067785 w 2109280"/>
                <a:gd name="csY13557" fmla="*/ 367488 h 2230658"/>
                <a:gd name="csX13558" fmla="*/ 1067785 w 2109280"/>
                <a:gd name="csY13558" fmla="*/ 365810 h 2230658"/>
                <a:gd name="csX13559" fmla="*/ 1066107 w 2109280"/>
                <a:gd name="csY13559" fmla="*/ 365810 h 2230658"/>
                <a:gd name="csX13560" fmla="*/ 1066107 w 2109280"/>
                <a:gd name="csY13560" fmla="*/ 364132 h 2230658"/>
                <a:gd name="csX13561" fmla="*/ 1066107 w 2109280"/>
                <a:gd name="csY13561" fmla="*/ 364132 h 2230658"/>
                <a:gd name="csX13562" fmla="*/ 1066107 w 2109280"/>
                <a:gd name="csY13562" fmla="*/ 362454 h 2230658"/>
                <a:gd name="csX13563" fmla="*/ 1071701 w 2109280"/>
                <a:gd name="csY13563" fmla="*/ 360217 h 2230658"/>
                <a:gd name="csX13564" fmla="*/ 1080650 w 2109280"/>
                <a:gd name="csY13564" fmla="*/ 360217 h 2230658"/>
                <a:gd name="csX13565" fmla="*/ 1082328 w 2109280"/>
                <a:gd name="csY13565" fmla="*/ 358539 h 2230658"/>
                <a:gd name="csX13566" fmla="*/ 1082328 w 2109280"/>
                <a:gd name="csY13566" fmla="*/ 360217 h 2230658"/>
                <a:gd name="csX13567" fmla="*/ 1089599 w 2109280"/>
                <a:gd name="csY13567" fmla="*/ 360217 h 2230658"/>
                <a:gd name="csX13568" fmla="*/ 1089599 w 2109280"/>
                <a:gd name="csY13568" fmla="*/ 364132 h 2230658"/>
                <a:gd name="csX13569" fmla="*/ 1091278 w 2109280"/>
                <a:gd name="csY13569" fmla="*/ 364132 h 2230658"/>
                <a:gd name="csX13570" fmla="*/ 1091278 w 2109280"/>
                <a:gd name="csY13570" fmla="*/ 365810 h 2230658"/>
                <a:gd name="csX13571" fmla="*/ 1092956 w 2109280"/>
                <a:gd name="csY13571" fmla="*/ 365810 h 2230658"/>
                <a:gd name="csX13572" fmla="*/ 1092956 w 2109280"/>
                <a:gd name="csY13572" fmla="*/ 367488 h 2230658"/>
                <a:gd name="csX13573" fmla="*/ 1096312 w 2109280"/>
                <a:gd name="csY13573" fmla="*/ 367488 h 2230658"/>
                <a:gd name="csX13574" fmla="*/ 1101905 w 2109280"/>
                <a:gd name="csY13574" fmla="*/ 369166 h 2230658"/>
                <a:gd name="csX13575" fmla="*/ 1109176 w 2109280"/>
                <a:gd name="csY13575" fmla="*/ 369166 h 2230658"/>
                <a:gd name="csX13576" fmla="*/ 1109176 w 2109280"/>
                <a:gd name="csY13576" fmla="*/ 374760 h 2230658"/>
                <a:gd name="csX13577" fmla="*/ 1114210 w 2109280"/>
                <a:gd name="csY13577" fmla="*/ 374760 h 2230658"/>
                <a:gd name="csX13578" fmla="*/ 1114210 w 2109280"/>
                <a:gd name="csY13578" fmla="*/ 378116 h 2230658"/>
                <a:gd name="csX13579" fmla="*/ 1121482 w 2109280"/>
                <a:gd name="csY13579" fmla="*/ 378116 h 2230658"/>
                <a:gd name="csX13580" fmla="*/ 1121482 w 2109280"/>
                <a:gd name="csY13580" fmla="*/ 374760 h 2230658"/>
                <a:gd name="csX13581" fmla="*/ 1128753 w 2109280"/>
                <a:gd name="csY13581" fmla="*/ 374760 h 2230658"/>
                <a:gd name="csX13582" fmla="*/ 1128753 w 2109280"/>
                <a:gd name="csY13582" fmla="*/ 376438 h 2230658"/>
                <a:gd name="csX13583" fmla="*/ 1130432 w 2109280"/>
                <a:gd name="csY13583" fmla="*/ 376438 h 2230658"/>
                <a:gd name="csX13584" fmla="*/ 1130432 w 2109280"/>
                <a:gd name="csY13584" fmla="*/ 382031 h 2230658"/>
                <a:gd name="csX13585" fmla="*/ 1132110 w 2109280"/>
                <a:gd name="csY13585" fmla="*/ 382031 h 2230658"/>
                <a:gd name="csX13586" fmla="*/ 1132110 w 2109280"/>
                <a:gd name="csY13586" fmla="*/ 383709 h 2230658"/>
                <a:gd name="csX13587" fmla="*/ 1133787 w 2109280"/>
                <a:gd name="csY13587" fmla="*/ 383709 h 2230658"/>
                <a:gd name="csX13588" fmla="*/ 1133787 w 2109280"/>
                <a:gd name="csY13588" fmla="*/ 385387 h 2230658"/>
                <a:gd name="csX13589" fmla="*/ 1136025 w 2109280"/>
                <a:gd name="csY13589" fmla="*/ 385387 h 2230658"/>
                <a:gd name="csX13590" fmla="*/ 1136025 w 2109280"/>
                <a:gd name="csY13590" fmla="*/ 388743 h 2230658"/>
                <a:gd name="csX13591" fmla="*/ 1137703 w 2109280"/>
                <a:gd name="csY13591" fmla="*/ 388743 h 2230658"/>
                <a:gd name="csX13592" fmla="*/ 1137703 w 2109280"/>
                <a:gd name="csY13592" fmla="*/ 392659 h 2230658"/>
                <a:gd name="csX13593" fmla="*/ 1141059 w 2109280"/>
                <a:gd name="csY13593" fmla="*/ 392659 h 2230658"/>
                <a:gd name="csX13594" fmla="*/ 1141059 w 2109280"/>
                <a:gd name="csY13594" fmla="*/ 404964 h 2230658"/>
                <a:gd name="csX13595" fmla="*/ 1139381 w 2109280"/>
                <a:gd name="csY13595" fmla="*/ 406642 h 2230658"/>
                <a:gd name="csX13596" fmla="*/ 1139381 w 2109280"/>
                <a:gd name="csY13596" fmla="*/ 410558 h 2230658"/>
                <a:gd name="csX13597" fmla="*/ 1137703 w 2109280"/>
                <a:gd name="csY13597" fmla="*/ 412236 h 2230658"/>
                <a:gd name="csX13598" fmla="*/ 1137703 w 2109280"/>
                <a:gd name="csY13598" fmla="*/ 415592 h 2230658"/>
                <a:gd name="csX13599" fmla="*/ 1136025 w 2109280"/>
                <a:gd name="csY13599" fmla="*/ 417270 h 2230658"/>
                <a:gd name="csX13600" fmla="*/ 1133787 w 2109280"/>
                <a:gd name="csY13600" fmla="*/ 417270 h 2230658"/>
                <a:gd name="csX13601" fmla="*/ 1133787 w 2109280"/>
                <a:gd name="csY13601" fmla="*/ 421185 h 2230658"/>
                <a:gd name="csX13602" fmla="*/ 1132110 w 2109280"/>
                <a:gd name="csY13602" fmla="*/ 421185 h 2230658"/>
                <a:gd name="csX13603" fmla="*/ 1132110 w 2109280"/>
                <a:gd name="csY13603" fmla="*/ 422863 h 2230658"/>
                <a:gd name="csX13604" fmla="*/ 1137703 w 2109280"/>
                <a:gd name="csY13604" fmla="*/ 422863 h 2230658"/>
                <a:gd name="csX13605" fmla="*/ 1139381 w 2109280"/>
                <a:gd name="csY13605" fmla="*/ 417270 h 2230658"/>
                <a:gd name="csX13606" fmla="*/ 1141059 w 2109280"/>
                <a:gd name="csY13606" fmla="*/ 417270 h 2230658"/>
                <a:gd name="csX13607" fmla="*/ 1141059 w 2109280"/>
                <a:gd name="csY13607" fmla="*/ 412236 h 2230658"/>
                <a:gd name="csX13608" fmla="*/ 1142737 w 2109280"/>
                <a:gd name="csY13608" fmla="*/ 410558 h 2230658"/>
                <a:gd name="csX13609" fmla="*/ 1142737 w 2109280"/>
                <a:gd name="csY13609" fmla="*/ 406642 h 2230658"/>
                <a:gd name="csX13610" fmla="*/ 1150009 w 2109280"/>
                <a:gd name="csY13610" fmla="*/ 406642 h 2230658"/>
                <a:gd name="csX13611" fmla="*/ 1151686 w 2109280"/>
                <a:gd name="csY13611" fmla="*/ 408880 h 2230658"/>
                <a:gd name="csX13612" fmla="*/ 1153364 w 2109280"/>
                <a:gd name="csY13612" fmla="*/ 408880 h 2230658"/>
                <a:gd name="csX13613" fmla="*/ 1153364 w 2109280"/>
                <a:gd name="csY13613" fmla="*/ 410558 h 2230658"/>
                <a:gd name="csX13614" fmla="*/ 1155602 w 2109280"/>
                <a:gd name="csY13614" fmla="*/ 410558 h 2230658"/>
                <a:gd name="csX13615" fmla="*/ 1155602 w 2109280"/>
                <a:gd name="csY13615" fmla="*/ 406642 h 2230658"/>
                <a:gd name="csX13616" fmla="*/ 1158958 w 2109280"/>
                <a:gd name="csY13616" fmla="*/ 406642 h 2230658"/>
                <a:gd name="csX13617" fmla="*/ 1158958 w 2109280"/>
                <a:gd name="csY13617" fmla="*/ 408880 h 2230658"/>
                <a:gd name="csX13618" fmla="*/ 1160636 w 2109280"/>
                <a:gd name="csY13618" fmla="*/ 410558 h 2230658"/>
                <a:gd name="csX13619" fmla="*/ 1162314 w 2109280"/>
                <a:gd name="csY13619" fmla="*/ 408880 h 2230658"/>
                <a:gd name="csX13620" fmla="*/ 1162314 w 2109280"/>
                <a:gd name="csY13620" fmla="*/ 406642 h 2230658"/>
                <a:gd name="csX13621" fmla="*/ 1166229 w 2109280"/>
                <a:gd name="csY13621" fmla="*/ 406642 h 2230658"/>
                <a:gd name="csX13622" fmla="*/ 1166229 w 2109280"/>
                <a:gd name="csY13622" fmla="*/ 404964 h 2230658"/>
                <a:gd name="csX13623" fmla="*/ 1167907 w 2109280"/>
                <a:gd name="csY13623" fmla="*/ 404964 h 2230658"/>
                <a:gd name="csX13624" fmla="*/ 1167907 w 2109280"/>
                <a:gd name="csY13624" fmla="*/ 403286 h 2230658"/>
                <a:gd name="csX13625" fmla="*/ 1169586 w 2109280"/>
                <a:gd name="csY13625" fmla="*/ 401608 h 2230658"/>
                <a:gd name="csX13626" fmla="*/ 1175179 w 2109280"/>
                <a:gd name="csY13626" fmla="*/ 401608 h 2230658"/>
                <a:gd name="csX13627" fmla="*/ 1176857 w 2109280"/>
                <a:gd name="csY13627" fmla="*/ 399930 h 2230658"/>
                <a:gd name="csX13628" fmla="*/ 1185806 w 2109280"/>
                <a:gd name="csY13628" fmla="*/ 399930 h 2230658"/>
                <a:gd name="csX13629" fmla="*/ 1185806 w 2109280"/>
                <a:gd name="csY13629" fmla="*/ 401608 h 2230658"/>
                <a:gd name="csX13630" fmla="*/ 1190840 w 2109280"/>
                <a:gd name="csY13630" fmla="*/ 401608 h 2230658"/>
                <a:gd name="csX13631" fmla="*/ 1190840 w 2109280"/>
                <a:gd name="csY13631" fmla="*/ 403286 h 2230658"/>
                <a:gd name="csX13632" fmla="*/ 1194756 w 2109280"/>
                <a:gd name="csY13632" fmla="*/ 403286 h 2230658"/>
                <a:gd name="csX13633" fmla="*/ 1194756 w 2109280"/>
                <a:gd name="csY13633" fmla="*/ 404964 h 2230658"/>
                <a:gd name="csX13634" fmla="*/ 1196434 w 2109280"/>
                <a:gd name="csY13634" fmla="*/ 404964 h 2230658"/>
                <a:gd name="csX13635" fmla="*/ 1196434 w 2109280"/>
                <a:gd name="csY13635" fmla="*/ 406642 h 2230658"/>
                <a:gd name="csX13636" fmla="*/ 1198112 w 2109280"/>
                <a:gd name="csY13636" fmla="*/ 406642 h 2230658"/>
                <a:gd name="csX13637" fmla="*/ 1198112 w 2109280"/>
                <a:gd name="csY13637" fmla="*/ 410558 h 2230658"/>
                <a:gd name="csX13638" fmla="*/ 1199790 w 2109280"/>
                <a:gd name="csY13638" fmla="*/ 410558 h 2230658"/>
                <a:gd name="csX13639" fmla="*/ 1199790 w 2109280"/>
                <a:gd name="csY13639" fmla="*/ 412236 h 2230658"/>
                <a:gd name="csX13640" fmla="*/ 1203705 w 2109280"/>
                <a:gd name="csY13640" fmla="*/ 412236 h 2230658"/>
                <a:gd name="csX13641" fmla="*/ 1203705 w 2109280"/>
                <a:gd name="csY13641" fmla="*/ 415592 h 2230658"/>
                <a:gd name="csX13642" fmla="*/ 1205383 w 2109280"/>
                <a:gd name="csY13642" fmla="*/ 417270 h 2230658"/>
                <a:gd name="csX13643" fmla="*/ 1203705 w 2109280"/>
                <a:gd name="csY13643" fmla="*/ 421185 h 2230658"/>
                <a:gd name="csX13644" fmla="*/ 1207061 w 2109280"/>
                <a:gd name="csY13644" fmla="*/ 421185 h 2230658"/>
                <a:gd name="csX13645" fmla="*/ 1207061 w 2109280"/>
                <a:gd name="csY13645" fmla="*/ 422863 h 2230658"/>
                <a:gd name="csX13646" fmla="*/ 1196434 w 2109280"/>
                <a:gd name="csY13646" fmla="*/ 422863 h 2230658"/>
                <a:gd name="csX13647" fmla="*/ 1194756 w 2109280"/>
                <a:gd name="csY13647" fmla="*/ 421185 h 2230658"/>
                <a:gd name="csX13648" fmla="*/ 1193078 w 2109280"/>
                <a:gd name="csY13648" fmla="*/ 421185 h 2230658"/>
                <a:gd name="csX13649" fmla="*/ 1189163 w 2109280"/>
                <a:gd name="csY13649" fmla="*/ 421185 h 2230658"/>
                <a:gd name="csX13650" fmla="*/ 1189163 w 2109280"/>
                <a:gd name="csY13650" fmla="*/ 419507 h 2230658"/>
                <a:gd name="csX13651" fmla="*/ 1185806 w 2109280"/>
                <a:gd name="csY13651" fmla="*/ 419507 h 2230658"/>
                <a:gd name="csX13652" fmla="*/ 1185806 w 2109280"/>
                <a:gd name="csY13652" fmla="*/ 417270 h 2230658"/>
                <a:gd name="csX13653" fmla="*/ 1180213 w 2109280"/>
                <a:gd name="csY13653" fmla="*/ 417270 h 2230658"/>
                <a:gd name="csX13654" fmla="*/ 1180213 w 2109280"/>
                <a:gd name="csY13654" fmla="*/ 419507 h 2230658"/>
                <a:gd name="csX13655" fmla="*/ 1181891 w 2109280"/>
                <a:gd name="csY13655" fmla="*/ 419507 h 2230658"/>
                <a:gd name="csX13656" fmla="*/ 1181891 w 2109280"/>
                <a:gd name="csY13656" fmla="*/ 421185 h 2230658"/>
                <a:gd name="csX13657" fmla="*/ 1184128 w 2109280"/>
                <a:gd name="csY13657" fmla="*/ 421185 h 2230658"/>
                <a:gd name="csX13658" fmla="*/ 1184128 w 2109280"/>
                <a:gd name="csY13658" fmla="*/ 422863 h 2230658"/>
                <a:gd name="csX13659" fmla="*/ 1189163 w 2109280"/>
                <a:gd name="csY13659" fmla="*/ 422863 h 2230658"/>
                <a:gd name="csX13660" fmla="*/ 1189163 w 2109280"/>
                <a:gd name="csY13660" fmla="*/ 424541 h 2230658"/>
                <a:gd name="csX13661" fmla="*/ 1194756 w 2109280"/>
                <a:gd name="csY13661" fmla="*/ 424541 h 2230658"/>
                <a:gd name="csX13662" fmla="*/ 1194756 w 2109280"/>
                <a:gd name="csY13662" fmla="*/ 426219 h 2230658"/>
                <a:gd name="csX13663" fmla="*/ 1198112 w 2109280"/>
                <a:gd name="csY13663" fmla="*/ 426219 h 2230658"/>
                <a:gd name="csX13664" fmla="*/ 1198112 w 2109280"/>
                <a:gd name="csY13664" fmla="*/ 428457 h 2230658"/>
                <a:gd name="csX13665" fmla="*/ 1202027 w 2109280"/>
                <a:gd name="csY13665" fmla="*/ 428457 h 2230658"/>
                <a:gd name="csX13666" fmla="*/ 1202027 w 2109280"/>
                <a:gd name="csY13666" fmla="*/ 430135 h 2230658"/>
                <a:gd name="csX13667" fmla="*/ 1212655 w 2109280"/>
                <a:gd name="csY13667" fmla="*/ 430135 h 2230658"/>
                <a:gd name="csX13668" fmla="*/ 1212655 w 2109280"/>
                <a:gd name="csY13668" fmla="*/ 431813 h 2230658"/>
                <a:gd name="csX13669" fmla="*/ 1219367 w 2109280"/>
                <a:gd name="csY13669" fmla="*/ 433491 h 2230658"/>
                <a:gd name="csX13670" fmla="*/ 1219367 w 2109280"/>
                <a:gd name="csY13670" fmla="*/ 435169 h 2230658"/>
                <a:gd name="csX13671" fmla="*/ 1221604 w 2109280"/>
                <a:gd name="csY13671" fmla="*/ 435169 h 2230658"/>
                <a:gd name="csX13672" fmla="*/ 1221604 w 2109280"/>
                <a:gd name="csY13672" fmla="*/ 437406 h 2230658"/>
                <a:gd name="csX13673" fmla="*/ 1230554 w 2109280"/>
                <a:gd name="csY13673" fmla="*/ 437406 h 2230658"/>
                <a:gd name="csX13674" fmla="*/ 1233910 w 2109280"/>
                <a:gd name="csY13674" fmla="*/ 440762 h 2230658"/>
                <a:gd name="csX13675" fmla="*/ 1233910 w 2109280"/>
                <a:gd name="csY13675" fmla="*/ 442440 h 2230658"/>
                <a:gd name="csX13676" fmla="*/ 1235588 w 2109280"/>
                <a:gd name="csY13676" fmla="*/ 442440 h 2230658"/>
                <a:gd name="csX13677" fmla="*/ 1235588 w 2109280"/>
                <a:gd name="csY13677" fmla="*/ 444118 h 2230658"/>
                <a:gd name="csX13678" fmla="*/ 1237266 w 2109280"/>
                <a:gd name="csY13678" fmla="*/ 444118 h 2230658"/>
                <a:gd name="csX13679" fmla="*/ 1237266 w 2109280"/>
                <a:gd name="csY13679" fmla="*/ 445796 h 2230658"/>
                <a:gd name="csX13680" fmla="*/ 1235588 w 2109280"/>
                <a:gd name="csY13680" fmla="*/ 445796 h 2230658"/>
                <a:gd name="csX13681" fmla="*/ 1235588 w 2109280"/>
                <a:gd name="csY13681" fmla="*/ 448034 h 2230658"/>
                <a:gd name="csX13682" fmla="*/ 1233910 w 2109280"/>
                <a:gd name="csY13682" fmla="*/ 448034 h 2230658"/>
                <a:gd name="csX13683" fmla="*/ 1233910 w 2109280"/>
                <a:gd name="csY13683" fmla="*/ 449712 h 2230658"/>
                <a:gd name="csX13684" fmla="*/ 1232232 w 2109280"/>
                <a:gd name="csY13684" fmla="*/ 449712 h 2230658"/>
                <a:gd name="csX13685" fmla="*/ 1230554 w 2109280"/>
                <a:gd name="csY13685" fmla="*/ 451390 h 2230658"/>
                <a:gd name="csX13686" fmla="*/ 1228317 w 2109280"/>
                <a:gd name="csY13686" fmla="*/ 451390 h 2230658"/>
                <a:gd name="csX13687" fmla="*/ 1228317 w 2109280"/>
                <a:gd name="csY13687" fmla="*/ 453068 h 2230658"/>
                <a:gd name="csX13688" fmla="*/ 1214333 w 2109280"/>
                <a:gd name="csY13688" fmla="*/ 453068 h 2230658"/>
                <a:gd name="csX13689" fmla="*/ 1210417 w 2109280"/>
                <a:gd name="csY13689" fmla="*/ 451390 h 2230658"/>
                <a:gd name="csX13690" fmla="*/ 1207061 w 2109280"/>
                <a:gd name="csY13690" fmla="*/ 451390 h 2230658"/>
                <a:gd name="csX13691" fmla="*/ 1207061 w 2109280"/>
                <a:gd name="csY13691" fmla="*/ 453068 h 2230658"/>
                <a:gd name="csX13692" fmla="*/ 1198112 w 2109280"/>
                <a:gd name="csY13692" fmla="*/ 453068 h 2230658"/>
                <a:gd name="csX13693" fmla="*/ 1198112 w 2109280"/>
                <a:gd name="csY13693" fmla="*/ 451390 h 2230658"/>
                <a:gd name="csX13694" fmla="*/ 1196434 w 2109280"/>
                <a:gd name="csY13694" fmla="*/ 451390 h 2230658"/>
                <a:gd name="csX13695" fmla="*/ 1189163 w 2109280"/>
                <a:gd name="csY13695" fmla="*/ 449712 h 2230658"/>
                <a:gd name="csX13696" fmla="*/ 1189163 w 2109280"/>
                <a:gd name="csY13696" fmla="*/ 448034 h 2230658"/>
                <a:gd name="csX13697" fmla="*/ 1187484 w 2109280"/>
                <a:gd name="csY13697" fmla="*/ 445796 h 2230658"/>
                <a:gd name="csX13698" fmla="*/ 1185806 w 2109280"/>
                <a:gd name="csY13698" fmla="*/ 445796 h 2230658"/>
                <a:gd name="csX13699" fmla="*/ 1184128 w 2109280"/>
                <a:gd name="csY13699" fmla="*/ 444118 h 2230658"/>
                <a:gd name="csX13700" fmla="*/ 1181891 w 2109280"/>
                <a:gd name="csY13700" fmla="*/ 445796 h 2230658"/>
                <a:gd name="csX13701" fmla="*/ 1184128 w 2109280"/>
                <a:gd name="csY13701" fmla="*/ 448034 h 2230658"/>
                <a:gd name="csX13702" fmla="*/ 1185806 w 2109280"/>
                <a:gd name="csY13702" fmla="*/ 448034 h 2230658"/>
                <a:gd name="csX13703" fmla="*/ 1187484 w 2109280"/>
                <a:gd name="csY13703" fmla="*/ 449712 h 2230658"/>
                <a:gd name="csX13704" fmla="*/ 1187484 w 2109280"/>
                <a:gd name="csY13704" fmla="*/ 451390 h 2230658"/>
                <a:gd name="csX13705" fmla="*/ 1185806 w 2109280"/>
                <a:gd name="csY13705" fmla="*/ 451390 h 2230658"/>
                <a:gd name="csX13706" fmla="*/ 1184128 w 2109280"/>
                <a:gd name="csY13706" fmla="*/ 453068 h 2230658"/>
                <a:gd name="csX13707" fmla="*/ 1184128 w 2109280"/>
                <a:gd name="csY13707" fmla="*/ 454746 h 2230658"/>
                <a:gd name="csX13708" fmla="*/ 1185806 w 2109280"/>
                <a:gd name="csY13708" fmla="*/ 454746 h 2230658"/>
                <a:gd name="csX13709" fmla="*/ 1190840 w 2109280"/>
                <a:gd name="csY13709" fmla="*/ 453068 h 2230658"/>
                <a:gd name="csX13710" fmla="*/ 1190840 w 2109280"/>
                <a:gd name="csY13710" fmla="*/ 454746 h 2230658"/>
                <a:gd name="csX13711" fmla="*/ 1196434 w 2109280"/>
                <a:gd name="csY13711" fmla="*/ 454746 h 2230658"/>
                <a:gd name="csX13712" fmla="*/ 1198112 w 2109280"/>
                <a:gd name="csY13712" fmla="*/ 456983 h 2230658"/>
                <a:gd name="csX13713" fmla="*/ 1199790 w 2109280"/>
                <a:gd name="csY13713" fmla="*/ 456983 h 2230658"/>
                <a:gd name="csX13714" fmla="*/ 1199790 w 2109280"/>
                <a:gd name="csY13714" fmla="*/ 458661 h 2230658"/>
                <a:gd name="csX13715" fmla="*/ 1198112 w 2109280"/>
                <a:gd name="csY13715" fmla="*/ 458661 h 2230658"/>
                <a:gd name="csX13716" fmla="*/ 1198112 w 2109280"/>
                <a:gd name="csY13716" fmla="*/ 462017 h 2230658"/>
                <a:gd name="csX13717" fmla="*/ 1202027 w 2109280"/>
                <a:gd name="csY13717" fmla="*/ 462017 h 2230658"/>
                <a:gd name="csX13718" fmla="*/ 1202027 w 2109280"/>
                <a:gd name="csY13718" fmla="*/ 460339 h 2230658"/>
                <a:gd name="csX13719" fmla="*/ 1208740 w 2109280"/>
                <a:gd name="csY13719" fmla="*/ 460339 h 2230658"/>
                <a:gd name="csX13720" fmla="*/ 1208740 w 2109280"/>
                <a:gd name="csY13720" fmla="*/ 462017 h 2230658"/>
                <a:gd name="csX13721" fmla="*/ 1212655 w 2109280"/>
                <a:gd name="csY13721" fmla="*/ 462017 h 2230658"/>
                <a:gd name="csX13722" fmla="*/ 1212655 w 2109280"/>
                <a:gd name="csY13722" fmla="*/ 465933 h 2230658"/>
                <a:gd name="csX13723" fmla="*/ 1202027 w 2109280"/>
                <a:gd name="csY13723" fmla="*/ 465933 h 2230658"/>
                <a:gd name="csX13724" fmla="*/ 1194756 w 2109280"/>
                <a:gd name="csY13724" fmla="*/ 467611 h 2230658"/>
                <a:gd name="csX13725" fmla="*/ 1199790 w 2109280"/>
                <a:gd name="csY13725" fmla="*/ 470967 h 2230658"/>
                <a:gd name="csX13726" fmla="*/ 1199790 w 2109280"/>
                <a:gd name="csY13726" fmla="*/ 470967 h 2230658"/>
                <a:gd name="csX13727" fmla="*/ 1199790 w 2109280"/>
                <a:gd name="csY13727" fmla="*/ 472645 h 2230658"/>
                <a:gd name="csX13728" fmla="*/ 1202027 w 2109280"/>
                <a:gd name="csY13728" fmla="*/ 474323 h 2230658"/>
                <a:gd name="csX13729" fmla="*/ 1202027 w 2109280"/>
                <a:gd name="csY13729" fmla="*/ 472645 h 2230658"/>
                <a:gd name="csX13730" fmla="*/ 1203705 w 2109280"/>
                <a:gd name="csY13730" fmla="*/ 472645 h 2230658"/>
                <a:gd name="csX13731" fmla="*/ 1203705 w 2109280"/>
                <a:gd name="csY13731" fmla="*/ 470967 h 2230658"/>
                <a:gd name="csX13732" fmla="*/ 1207061 w 2109280"/>
                <a:gd name="csY13732" fmla="*/ 470967 h 2230658"/>
                <a:gd name="csX13733" fmla="*/ 1207061 w 2109280"/>
                <a:gd name="csY13733" fmla="*/ 474323 h 2230658"/>
                <a:gd name="csX13734" fmla="*/ 1208740 w 2109280"/>
                <a:gd name="csY13734" fmla="*/ 474323 h 2230658"/>
                <a:gd name="csX13735" fmla="*/ 1208740 w 2109280"/>
                <a:gd name="csY13735" fmla="*/ 470967 h 2230658"/>
                <a:gd name="csX13736" fmla="*/ 1212655 w 2109280"/>
                <a:gd name="csY13736" fmla="*/ 470967 h 2230658"/>
                <a:gd name="csX13737" fmla="*/ 1212655 w 2109280"/>
                <a:gd name="csY13737" fmla="*/ 476560 h 2230658"/>
                <a:gd name="csX13738" fmla="*/ 1214333 w 2109280"/>
                <a:gd name="csY13738" fmla="*/ 476560 h 2230658"/>
                <a:gd name="csX13739" fmla="*/ 1214333 w 2109280"/>
                <a:gd name="csY13739" fmla="*/ 469289 h 2230658"/>
                <a:gd name="csX13740" fmla="*/ 1216011 w 2109280"/>
                <a:gd name="csY13740" fmla="*/ 467611 h 2230658"/>
                <a:gd name="csX13741" fmla="*/ 1219367 w 2109280"/>
                <a:gd name="csY13741" fmla="*/ 467611 h 2230658"/>
                <a:gd name="csX13742" fmla="*/ 1219367 w 2109280"/>
                <a:gd name="csY13742" fmla="*/ 472645 h 2230658"/>
                <a:gd name="csX13743" fmla="*/ 1221604 w 2109280"/>
                <a:gd name="csY13743" fmla="*/ 472645 h 2230658"/>
                <a:gd name="csX13744" fmla="*/ 1221604 w 2109280"/>
                <a:gd name="csY13744" fmla="*/ 476560 h 2230658"/>
                <a:gd name="csX13745" fmla="*/ 1224960 w 2109280"/>
                <a:gd name="csY13745" fmla="*/ 478238 h 2230658"/>
                <a:gd name="csX13746" fmla="*/ 1221604 w 2109280"/>
                <a:gd name="csY13746" fmla="*/ 487188 h 2230658"/>
                <a:gd name="csX13747" fmla="*/ 1221604 w 2109280"/>
                <a:gd name="csY13747" fmla="*/ 490544 h 2230658"/>
                <a:gd name="csX13748" fmla="*/ 1223282 w 2109280"/>
                <a:gd name="csY13748" fmla="*/ 490544 h 2230658"/>
                <a:gd name="csX13749" fmla="*/ 1224960 w 2109280"/>
                <a:gd name="csY13749" fmla="*/ 488866 h 2230658"/>
                <a:gd name="csX13750" fmla="*/ 1224960 w 2109280"/>
                <a:gd name="csY13750" fmla="*/ 485510 h 2230658"/>
                <a:gd name="csX13751" fmla="*/ 1226638 w 2109280"/>
                <a:gd name="csY13751" fmla="*/ 485510 h 2230658"/>
                <a:gd name="csX13752" fmla="*/ 1226638 w 2109280"/>
                <a:gd name="csY13752" fmla="*/ 483272 h 2230658"/>
                <a:gd name="csX13753" fmla="*/ 1230554 w 2109280"/>
                <a:gd name="csY13753" fmla="*/ 483272 h 2230658"/>
                <a:gd name="csX13754" fmla="*/ 1230554 w 2109280"/>
                <a:gd name="csY13754" fmla="*/ 485510 h 2230658"/>
                <a:gd name="csX13755" fmla="*/ 1232232 w 2109280"/>
                <a:gd name="csY13755" fmla="*/ 485510 h 2230658"/>
                <a:gd name="csX13756" fmla="*/ 1232232 w 2109280"/>
                <a:gd name="csY13756" fmla="*/ 488866 h 2230658"/>
                <a:gd name="csX13757" fmla="*/ 1235588 w 2109280"/>
                <a:gd name="csY13757" fmla="*/ 488866 h 2230658"/>
                <a:gd name="csX13758" fmla="*/ 1237266 w 2109280"/>
                <a:gd name="csY13758" fmla="*/ 490544 h 2230658"/>
                <a:gd name="csX13759" fmla="*/ 1237266 w 2109280"/>
                <a:gd name="csY13759" fmla="*/ 496137 h 2230658"/>
                <a:gd name="csX13760" fmla="*/ 1235588 w 2109280"/>
                <a:gd name="csY13760" fmla="*/ 497815 h 2230658"/>
                <a:gd name="csX13761" fmla="*/ 1235588 w 2109280"/>
                <a:gd name="csY13761" fmla="*/ 506765 h 2230658"/>
                <a:gd name="csX13762" fmla="*/ 1237266 w 2109280"/>
                <a:gd name="csY13762" fmla="*/ 510121 h 2230658"/>
                <a:gd name="csX13763" fmla="*/ 1237266 w 2109280"/>
                <a:gd name="csY13763" fmla="*/ 515714 h 2230658"/>
                <a:gd name="csX13764" fmla="*/ 1237266 w 2109280"/>
                <a:gd name="csY13764" fmla="*/ 515714 h 2230658"/>
                <a:gd name="csX13765" fmla="*/ 1237266 w 2109280"/>
                <a:gd name="csY13765" fmla="*/ 519070 h 2230658"/>
                <a:gd name="csX13766" fmla="*/ 1238944 w 2109280"/>
                <a:gd name="csY13766" fmla="*/ 519070 h 2230658"/>
                <a:gd name="csX13767" fmla="*/ 1238944 w 2109280"/>
                <a:gd name="csY13767" fmla="*/ 520748 h 2230658"/>
                <a:gd name="csX13768" fmla="*/ 1242859 w 2109280"/>
                <a:gd name="csY13768" fmla="*/ 519070 h 2230658"/>
                <a:gd name="csX13769" fmla="*/ 1242859 w 2109280"/>
                <a:gd name="csY13769" fmla="*/ 520748 h 2230658"/>
                <a:gd name="csX13770" fmla="*/ 1241181 w 2109280"/>
                <a:gd name="csY13770" fmla="*/ 522985 h 2230658"/>
                <a:gd name="csX13771" fmla="*/ 1242859 w 2109280"/>
                <a:gd name="csY13771" fmla="*/ 522985 h 2230658"/>
                <a:gd name="csX13772" fmla="*/ 1242859 w 2109280"/>
                <a:gd name="csY13772" fmla="*/ 524664 h 2230658"/>
                <a:gd name="csX13773" fmla="*/ 1246215 w 2109280"/>
                <a:gd name="csY13773" fmla="*/ 524664 h 2230658"/>
                <a:gd name="csX13774" fmla="*/ 1247893 w 2109280"/>
                <a:gd name="csY13774" fmla="*/ 522985 h 2230658"/>
                <a:gd name="csX13775" fmla="*/ 1246215 w 2109280"/>
                <a:gd name="csY13775" fmla="*/ 520748 h 2230658"/>
                <a:gd name="csX13776" fmla="*/ 1247893 w 2109280"/>
                <a:gd name="csY13776" fmla="*/ 520748 h 2230658"/>
                <a:gd name="csX13777" fmla="*/ 1247893 w 2109280"/>
                <a:gd name="csY13777" fmla="*/ 519070 h 2230658"/>
                <a:gd name="csX13778" fmla="*/ 1246215 w 2109280"/>
                <a:gd name="csY13778" fmla="*/ 517392 h 2230658"/>
                <a:gd name="csX13779" fmla="*/ 1246215 w 2109280"/>
                <a:gd name="csY13779" fmla="*/ 515714 h 2230658"/>
                <a:gd name="csX13780" fmla="*/ 1244537 w 2109280"/>
                <a:gd name="csY13780" fmla="*/ 515714 h 2230658"/>
                <a:gd name="csX13781" fmla="*/ 1244537 w 2109280"/>
                <a:gd name="csY13781" fmla="*/ 508443 h 2230658"/>
                <a:gd name="csX13782" fmla="*/ 1242859 w 2109280"/>
                <a:gd name="csY13782" fmla="*/ 506765 h 2230658"/>
                <a:gd name="csX13783" fmla="*/ 1246215 w 2109280"/>
                <a:gd name="csY13783" fmla="*/ 506765 h 2230658"/>
                <a:gd name="csX13784" fmla="*/ 1246215 w 2109280"/>
                <a:gd name="csY13784" fmla="*/ 502849 h 2230658"/>
                <a:gd name="csX13785" fmla="*/ 1247893 w 2109280"/>
                <a:gd name="csY13785" fmla="*/ 502849 h 2230658"/>
                <a:gd name="csX13786" fmla="*/ 1247893 w 2109280"/>
                <a:gd name="csY13786" fmla="*/ 501171 h 2230658"/>
                <a:gd name="csX13787" fmla="*/ 1250131 w 2109280"/>
                <a:gd name="csY13787" fmla="*/ 501171 h 2230658"/>
                <a:gd name="csX13788" fmla="*/ 1251809 w 2109280"/>
                <a:gd name="csY13788" fmla="*/ 502849 h 2230658"/>
                <a:gd name="csX13789" fmla="*/ 1251809 w 2109280"/>
                <a:gd name="csY13789" fmla="*/ 505087 h 2230658"/>
                <a:gd name="csX13790" fmla="*/ 1256843 w 2109280"/>
                <a:gd name="csY13790" fmla="*/ 511799 h 2230658"/>
                <a:gd name="csX13791" fmla="*/ 1260758 w 2109280"/>
                <a:gd name="csY13791" fmla="*/ 514036 h 2230658"/>
                <a:gd name="csX13792" fmla="*/ 1260758 w 2109280"/>
                <a:gd name="csY13792" fmla="*/ 515714 h 2230658"/>
                <a:gd name="csX13793" fmla="*/ 1259080 w 2109280"/>
                <a:gd name="csY13793" fmla="*/ 515714 h 2230658"/>
                <a:gd name="csX13794" fmla="*/ 1259080 w 2109280"/>
                <a:gd name="csY13794" fmla="*/ 517392 h 2230658"/>
                <a:gd name="csX13795" fmla="*/ 1256843 w 2109280"/>
                <a:gd name="csY13795" fmla="*/ 517392 h 2230658"/>
                <a:gd name="csX13796" fmla="*/ 1256843 w 2109280"/>
                <a:gd name="csY13796" fmla="*/ 519070 h 2230658"/>
                <a:gd name="csX13797" fmla="*/ 1260758 w 2109280"/>
                <a:gd name="csY13797" fmla="*/ 520748 h 2230658"/>
                <a:gd name="csX13798" fmla="*/ 1260758 w 2109280"/>
                <a:gd name="csY13798" fmla="*/ 519070 h 2230658"/>
                <a:gd name="csX13799" fmla="*/ 1262436 w 2109280"/>
                <a:gd name="csY13799" fmla="*/ 517392 h 2230658"/>
                <a:gd name="csX13800" fmla="*/ 1262436 w 2109280"/>
                <a:gd name="csY13800" fmla="*/ 515714 h 2230658"/>
                <a:gd name="csX13801" fmla="*/ 1265792 w 2109280"/>
                <a:gd name="csY13801" fmla="*/ 515714 h 2230658"/>
                <a:gd name="csX13802" fmla="*/ 1267470 w 2109280"/>
                <a:gd name="csY13802" fmla="*/ 511799 h 2230658"/>
                <a:gd name="csX13803" fmla="*/ 1269708 w 2109280"/>
                <a:gd name="csY13803" fmla="*/ 511799 h 2230658"/>
                <a:gd name="csX13804" fmla="*/ 1271386 w 2109280"/>
                <a:gd name="csY13804" fmla="*/ 510121 h 2230658"/>
                <a:gd name="csX13805" fmla="*/ 1271386 w 2109280"/>
                <a:gd name="csY13805" fmla="*/ 511799 h 2230658"/>
                <a:gd name="csX13806" fmla="*/ 1273064 w 2109280"/>
                <a:gd name="csY13806" fmla="*/ 511799 h 2230658"/>
                <a:gd name="csX13807" fmla="*/ 1273064 w 2109280"/>
                <a:gd name="csY13807" fmla="*/ 515714 h 2230658"/>
                <a:gd name="csX13808" fmla="*/ 1274742 w 2109280"/>
                <a:gd name="csY13808" fmla="*/ 515714 h 2230658"/>
                <a:gd name="csX13809" fmla="*/ 1274742 w 2109280"/>
                <a:gd name="csY13809" fmla="*/ 519070 h 2230658"/>
                <a:gd name="csX13810" fmla="*/ 1276420 w 2109280"/>
                <a:gd name="csY13810" fmla="*/ 519070 h 2230658"/>
                <a:gd name="csX13811" fmla="*/ 1274742 w 2109280"/>
                <a:gd name="csY13811" fmla="*/ 520748 h 2230658"/>
                <a:gd name="csX13812" fmla="*/ 1273064 w 2109280"/>
                <a:gd name="csY13812" fmla="*/ 520748 h 2230658"/>
                <a:gd name="csX13813" fmla="*/ 1273064 w 2109280"/>
                <a:gd name="csY13813" fmla="*/ 522985 h 2230658"/>
                <a:gd name="csX13814" fmla="*/ 1278657 w 2109280"/>
                <a:gd name="csY13814" fmla="*/ 520748 h 2230658"/>
                <a:gd name="csX13815" fmla="*/ 1278657 w 2109280"/>
                <a:gd name="csY13815" fmla="*/ 515714 h 2230658"/>
                <a:gd name="csX13816" fmla="*/ 1276420 w 2109280"/>
                <a:gd name="csY13816" fmla="*/ 515714 h 2230658"/>
                <a:gd name="csX13817" fmla="*/ 1274742 w 2109280"/>
                <a:gd name="csY13817" fmla="*/ 511799 h 2230658"/>
                <a:gd name="csX13818" fmla="*/ 1278657 w 2109280"/>
                <a:gd name="csY13818" fmla="*/ 511799 h 2230658"/>
                <a:gd name="csX13819" fmla="*/ 1278657 w 2109280"/>
                <a:gd name="csY13819" fmla="*/ 508443 h 2230658"/>
                <a:gd name="csX13820" fmla="*/ 1280335 w 2109280"/>
                <a:gd name="csY13820" fmla="*/ 506765 h 2230658"/>
                <a:gd name="csX13821" fmla="*/ 1283691 w 2109280"/>
                <a:gd name="csY13821" fmla="*/ 506765 h 2230658"/>
                <a:gd name="csX13822" fmla="*/ 1283691 w 2109280"/>
                <a:gd name="csY13822" fmla="*/ 508443 h 2230658"/>
                <a:gd name="csX13823" fmla="*/ 1285369 w 2109280"/>
                <a:gd name="csY13823" fmla="*/ 508443 h 2230658"/>
                <a:gd name="csX13824" fmla="*/ 1285369 w 2109280"/>
                <a:gd name="csY13824" fmla="*/ 511799 h 2230658"/>
                <a:gd name="csX13825" fmla="*/ 1287607 w 2109280"/>
                <a:gd name="csY13825" fmla="*/ 514036 h 2230658"/>
                <a:gd name="csX13826" fmla="*/ 1287607 w 2109280"/>
                <a:gd name="csY13826" fmla="*/ 515714 h 2230658"/>
                <a:gd name="csX13827" fmla="*/ 1289285 w 2109280"/>
                <a:gd name="csY13827" fmla="*/ 515714 h 2230658"/>
                <a:gd name="csX13828" fmla="*/ 1290963 w 2109280"/>
                <a:gd name="csY13828" fmla="*/ 517392 h 2230658"/>
                <a:gd name="csX13829" fmla="*/ 1290963 w 2109280"/>
                <a:gd name="csY13829" fmla="*/ 519070 h 2230658"/>
                <a:gd name="csX13830" fmla="*/ 1292641 w 2109280"/>
                <a:gd name="csY13830" fmla="*/ 519070 h 2230658"/>
                <a:gd name="csX13831" fmla="*/ 1294319 w 2109280"/>
                <a:gd name="csY13831" fmla="*/ 520748 h 2230658"/>
                <a:gd name="csX13832" fmla="*/ 1295997 w 2109280"/>
                <a:gd name="csY13832" fmla="*/ 519070 h 2230658"/>
                <a:gd name="csX13833" fmla="*/ 1299912 w 2109280"/>
                <a:gd name="csY13833" fmla="*/ 520748 h 2230658"/>
                <a:gd name="csX13834" fmla="*/ 1303268 w 2109280"/>
                <a:gd name="csY13834" fmla="*/ 524664 h 2230658"/>
                <a:gd name="csX13835" fmla="*/ 1301590 w 2109280"/>
                <a:gd name="csY13835" fmla="*/ 526342 h 2230658"/>
                <a:gd name="csX13836" fmla="*/ 1301590 w 2109280"/>
                <a:gd name="csY13836" fmla="*/ 528020 h 2230658"/>
                <a:gd name="csX13837" fmla="*/ 1298234 w 2109280"/>
                <a:gd name="csY13837" fmla="*/ 529698 h 2230658"/>
                <a:gd name="csX13838" fmla="*/ 1298234 w 2109280"/>
                <a:gd name="csY13838" fmla="*/ 531376 h 2230658"/>
                <a:gd name="csX13839" fmla="*/ 1299912 w 2109280"/>
                <a:gd name="csY13839" fmla="*/ 531376 h 2230658"/>
                <a:gd name="csX13840" fmla="*/ 1301590 w 2109280"/>
                <a:gd name="csY13840" fmla="*/ 529698 h 2230658"/>
                <a:gd name="csX13841" fmla="*/ 1303268 w 2109280"/>
                <a:gd name="csY13841" fmla="*/ 529698 h 2230658"/>
                <a:gd name="csX13842" fmla="*/ 1303268 w 2109280"/>
                <a:gd name="csY13842" fmla="*/ 528020 h 2230658"/>
                <a:gd name="csX13843" fmla="*/ 1304946 w 2109280"/>
                <a:gd name="csY13843" fmla="*/ 528020 h 2230658"/>
                <a:gd name="csX13844" fmla="*/ 1304946 w 2109280"/>
                <a:gd name="csY13844" fmla="*/ 526342 h 2230658"/>
                <a:gd name="csX13845" fmla="*/ 1310540 w 2109280"/>
                <a:gd name="csY13845" fmla="*/ 526342 h 2230658"/>
                <a:gd name="csX13846" fmla="*/ 1310540 w 2109280"/>
                <a:gd name="csY13846" fmla="*/ 524664 h 2230658"/>
                <a:gd name="csX13847" fmla="*/ 1319489 w 2109280"/>
                <a:gd name="csY13847" fmla="*/ 526342 h 2230658"/>
                <a:gd name="csX13848" fmla="*/ 1317811 w 2109280"/>
                <a:gd name="csY13848" fmla="*/ 524664 h 2230658"/>
                <a:gd name="csX13849" fmla="*/ 1316133 w 2109280"/>
                <a:gd name="csY13849" fmla="*/ 524664 h 2230658"/>
                <a:gd name="csX13850" fmla="*/ 1316133 w 2109280"/>
                <a:gd name="csY13850" fmla="*/ 522985 h 2230658"/>
                <a:gd name="csX13851" fmla="*/ 1313896 w 2109280"/>
                <a:gd name="csY13851" fmla="*/ 520748 h 2230658"/>
                <a:gd name="csX13852" fmla="*/ 1312218 w 2109280"/>
                <a:gd name="csY13852" fmla="*/ 520748 h 2230658"/>
                <a:gd name="csX13853" fmla="*/ 1312218 w 2109280"/>
                <a:gd name="csY13853" fmla="*/ 519070 h 2230658"/>
                <a:gd name="csX13854" fmla="*/ 1308862 w 2109280"/>
                <a:gd name="csY13854" fmla="*/ 519070 h 2230658"/>
                <a:gd name="csX13855" fmla="*/ 1308862 w 2109280"/>
                <a:gd name="csY13855" fmla="*/ 515714 h 2230658"/>
                <a:gd name="csX13856" fmla="*/ 1310540 w 2109280"/>
                <a:gd name="csY13856" fmla="*/ 515714 h 2230658"/>
                <a:gd name="csX13857" fmla="*/ 1312218 w 2109280"/>
                <a:gd name="csY13857" fmla="*/ 514036 h 2230658"/>
                <a:gd name="csX13858" fmla="*/ 1317811 w 2109280"/>
                <a:gd name="csY13858" fmla="*/ 514036 h 2230658"/>
                <a:gd name="csX13859" fmla="*/ 1319489 w 2109280"/>
                <a:gd name="csY13859" fmla="*/ 511799 h 2230658"/>
                <a:gd name="csX13860" fmla="*/ 1321167 w 2109280"/>
                <a:gd name="csY13860" fmla="*/ 511799 h 2230658"/>
                <a:gd name="csX13861" fmla="*/ 1321167 w 2109280"/>
                <a:gd name="csY13861" fmla="*/ 508443 h 2230658"/>
                <a:gd name="csX13862" fmla="*/ 1322845 w 2109280"/>
                <a:gd name="csY13862" fmla="*/ 508443 h 2230658"/>
                <a:gd name="csX13863" fmla="*/ 1322845 w 2109280"/>
                <a:gd name="csY13863" fmla="*/ 511799 h 2230658"/>
                <a:gd name="csX13864" fmla="*/ 1331795 w 2109280"/>
                <a:gd name="csY13864" fmla="*/ 511799 h 2230658"/>
                <a:gd name="csX13865" fmla="*/ 1330117 w 2109280"/>
                <a:gd name="csY13865" fmla="*/ 514036 h 2230658"/>
                <a:gd name="csX13866" fmla="*/ 1331795 w 2109280"/>
                <a:gd name="csY13866" fmla="*/ 514036 h 2230658"/>
                <a:gd name="csX13867" fmla="*/ 1331795 w 2109280"/>
                <a:gd name="csY13867" fmla="*/ 510121 h 2230658"/>
                <a:gd name="csX13868" fmla="*/ 1330117 w 2109280"/>
                <a:gd name="csY13868" fmla="*/ 508443 h 2230658"/>
                <a:gd name="csX13869" fmla="*/ 1328439 w 2109280"/>
                <a:gd name="csY13869" fmla="*/ 508443 h 2230658"/>
                <a:gd name="csX13870" fmla="*/ 1331795 w 2109280"/>
                <a:gd name="csY13870" fmla="*/ 508443 h 2230658"/>
                <a:gd name="csX13871" fmla="*/ 1331795 w 2109280"/>
                <a:gd name="csY13871" fmla="*/ 505087 h 2230658"/>
                <a:gd name="csX13872" fmla="*/ 1333473 w 2109280"/>
                <a:gd name="csY13872" fmla="*/ 505087 h 2230658"/>
                <a:gd name="csX13873" fmla="*/ 1333473 w 2109280"/>
                <a:gd name="csY13873" fmla="*/ 502849 h 2230658"/>
                <a:gd name="csX13874" fmla="*/ 1337388 w 2109280"/>
                <a:gd name="csY13874" fmla="*/ 501171 h 2230658"/>
                <a:gd name="csX13875" fmla="*/ 1337388 w 2109280"/>
                <a:gd name="csY13875" fmla="*/ 502849 h 2230658"/>
                <a:gd name="csX13876" fmla="*/ 1339066 w 2109280"/>
                <a:gd name="csY13876" fmla="*/ 502849 h 2230658"/>
                <a:gd name="csX13877" fmla="*/ 1339066 w 2109280"/>
                <a:gd name="csY13877" fmla="*/ 501171 h 2230658"/>
                <a:gd name="csX13878" fmla="*/ 1339066 w 2109280"/>
                <a:gd name="csY13878" fmla="*/ 502849 h 2230658"/>
                <a:gd name="csX13879" fmla="*/ 1346338 w 2109280"/>
                <a:gd name="csY13879" fmla="*/ 506765 h 2230658"/>
                <a:gd name="csX13880" fmla="*/ 1348016 w 2109280"/>
                <a:gd name="csY13880" fmla="*/ 506765 h 2230658"/>
                <a:gd name="csX13881" fmla="*/ 1348016 w 2109280"/>
                <a:gd name="csY13881" fmla="*/ 505087 h 2230658"/>
                <a:gd name="csX13882" fmla="*/ 1346338 w 2109280"/>
                <a:gd name="csY13882" fmla="*/ 505087 h 2230658"/>
                <a:gd name="csX13883" fmla="*/ 1346338 w 2109280"/>
                <a:gd name="csY13883" fmla="*/ 502849 h 2230658"/>
                <a:gd name="csX13884" fmla="*/ 1344660 w 2109280"/>
                <a:gd name="csY13884" fmla="*/ 502849 h 2230658"/>
                <a:gd name="csX13885" fmla="*/ 1344660 w 2109280"/>
                <a:gd name="csY13885" fmla="*/ 499493 h 2230658"/>
                <a:gd name="csX13886" fmla="*/ 1346338 w 2109280"/>
                <a:gd name="csY13886" fmla="*/ 499493 h 2230658"/>
                <a:gd name="csX13887" fmla="*/ 1346338 w 2109280"/>
                <a:gd name="csY13887" fmla="*/ 497815 h 2230658"/>
                <a:gd name="csX13888" fmla="*/ 1353050 w 2109280"/>
                <a:gd name="csY13888" fmla="*/ 497815 h 2230658"/>
                <a:gd name="csX13889" fmla="*/ 1353050 w 2109280"/>
                <a:gd name="csY13889" fmla="*/ 496137 h 2230658"/>
                <a:gd name="csX13890" fmla="*/ 1355287 w 2109280"/>
                <a:gd name="csY13890" fmla="*/ 496137 h 2230658"/>
                <a:gd name="csX13891" fmla="*/ 1355287 w 2109280"/>
                <a:gd name="csY13891" fmla="*/ 492222 h 2230658"/>
                <a:gd name="csX13892" fmla="*/ 1358643 w 2109280"/>
                <a:gd name="csY13892" fmla="*/ 492222 h 2230658"/>
                <a:gd name="csX13893" fmla="*/ 1360321 w 2109280"/>
                <a:gd name="csY13893" fmla="*/ 490544 h 2230658"/>
                <a:gd name="csX13894" fmla="*/ 1360321 w 2109280"/>
                <a:gd name="csY13894" fmla="*/ 488866 h 2230658"/>
                <a:gd name="csX13895" fmla="*/ 1361999 w 2109280"/>
                <a:gd name="csY13895" fmla="*/ 488866 h 2230658"/>
                <a:gd name="csX13896" fmla="*/ 1360321 w 2109280"/>
                <a:gd name="csY13896" fmla="*/ 487188 h 2230658"/>
                <a:gd name="csX13897" fmla="*/ 1365915 w 2109280"/>
                <a:gd name="csY13897" fmla="*/ 488866 h 2230658"/>
                <a:gd name="csX13898" fmla="*/ 1365915 w 2109280"/>
                <a:gd name="csY13898" fmla="*/ 487188 h 2230658"/>
                <a:gd name="csX13899" fmla="*/ 1367593 w 2109280"/>
                <a:gd name="csY13899" fmla="*/ 487188 h 2230658"/>
                <a:gd name="csX13900" fmla="*/ 1367593 w 2109280"/>
                <a:gd name="csY13900" fmla="*/ 490544 h 2230658"/>
                <a:gd name="csX13901" fmla="*/ 1369271 w 2109280"/>
                <a:gd name="csY13901" fmla="*/ 488866 h 2230658"/>
                <a:gd name="csX13902" fmla="*/ 1369271 w 2109280"/>
                <a:gd name="csY13902" fmla="*/ 490544 h 2230658"/>
                <a:gd name="csX13903" fmla="*/ 1373186 w 2109280"/>
                <a:gd name="csY13903" fmla="*/ 490544 h 2230658"/>
                <a:gd name="csX13904" fmla="*/ 1373186 w 2109280"/>
                <a:gd name="csY13904" fmla="*/ 494459 h 2230658"/>
                <a:gd name="csX13905" fmla="*/ 1376542 w 2109280"/>
                <a:gd name="csY13905" fmla="*/ 494459 h 2230658"/>
                <a:gd name="csX13906" fmla="*/ 1376542 w 2109280"/>
                <a:gd name="csY13906" fmla="*/ 496137 h 2230658"/>
                <a:gd name="csX13907" fmla="*/ 1381576 w 2109280"/>
                <a:gd name="csY13907" fmla="*/ 496137 h 2230658"/>
                <a:gd name="csX13908" fmla="*/ 1381576 w 2109280"/>
                <a:gd name="csY13908" fmla="*/ 494459 h 2230658"/>
                <a:gd name="csX13909" fmla="*/ 1385492 w 2109280"/>
                <a:gd name="csY13909" fmla="*/ 494459 h 2230658"/>
                <a:gd name="csX13910" fmla="*/ 1387170 w 2109280"/>
                <a:gd name="csY13910" fmla="*/ 490544 h 2230658"/>
                <a:gd name="csX13911" fmla="*/ 1388848 w 2109280"/>
                <a:gd name="csY13911" fmla="*/ 490544 h 2230658"/>
                <a:gd name="csX13912" fmla="*/ 1390526 w 2109280"/>
                <a:gd name="csY13912" fmla="*/ 488866 h 2230658"/>
                <a:gd name="csX13913" fmla="*/ 1394441 w 2109280"/>
                <a:gd name="csY13913" fmla="*/ 488866 h 2230658"/>
                <a:gd name="csX13914" fmla="*/ 1396119 w 2109280"/>
                <a:gd name="csY13914" fmla="*/ 487188 h 2230658"/>
                <a:gd name="csX13915" fmla="*/ 1396119 w 2109280"/>
                <a:gd name="csY13915" fmla="*/ 485510 h 2230658"/>
                <a:gd name="csX13916" fmla="*/ 1405069 w 2109280"/>
                <a:gd name="csY13916" fmla="*/ 485510 h 2230658"/>
                <a:gd name="csX13917" fmla="*/ 1410103 w 2109280"/>
                <a:gd name="csY13917" fmla="*/ 487188 h 2230658"/>
                <a:gd name="csX13918" fmla="*/ 1410103 w 2109280"/>
                <a:gd name="csY13918" fmla="*/ 488866 h 2230658"/>
                <a:gd name="csX13919" fmla="*/ 1412340 w 2109280"/>
                <a:gd name="csY13919" fmla="*/ 487188 h 2230658"/>
                <a:gd name="csX13920" fmla="*/ 1414018 w 2109280"/>
                <a:gd name="csY13920" fmla="*/ 488866 h 2230658"/>
                <a:gd name="csX13921" fmla="*/ 1421290 w 2109280"/>
                <a:gd name="csY13921" fmla="*/ 488866 h 2230658"/>
                <a:gd name="csX13922" fmla="*/ 1422968 w 2109280"/>
                <a:gd name="csY13922" fmla="*/ 490544 h 2230658"/>
                <a:gd name="csX13923" fmla="*/ 1426324 w 2109280"/>
                <a:gd name="csY13923" fmla="*/ 490544 h 2230658"/>
                <a:gd name="csX13924" fmla="*/ 1428002 w 2109280"/>
                <a:gd name="csY13924" fmla="*/ 492222 h 2230658"/>
                <a:gd name="csX13925" fmla="*/ 1430239 w 2109280"/>
                <a:gd name="csY13925" fmla="*/ 492222 h 2230658"/>
                <a:gd name="csX13926" fmla="*/ 1430239 w 2109280"/>
                <a:gd name="csY13926" fmla="*/ 494459 h 2230658"/>
                <a:gd name="csX13927" fmla="*/ 1428002 w 2109280"/>
                <a:gd name="csY13927" fmla="*/ 496137 h 2230658"/>
                <a:gd name="csX13928" fmla="*/ 1428002 w 2109280"/>
                <a:gd name="csY13928" fmla="*/ 497815 h 2230658"/>
                <a:gd name="csX13929" fmla="*/ 1426324 w 2109280"/>
                <a:gd name="csY13929" fmla="*/ 497815 h 2230658"/>
                <a:gd name="csX13930" fmla="*/ 1424646 w 2109280"/>
                <a:gd name="csY13930" fmla="*/ 499493 h 2230658"/>
                <a:gd name="csX13931" fmla="*/ 1426324 w 2109280"/>
                <a:gd name="csY13931" fmla="*/ 501171 h 2230658"/>
                <a:gd name="csX13932" fmla="*/ 1424646 w 2109280"/>
                <a:gd name="csY13932" fmla="*/ 501171 h 2230658"/>
                <a:gd name="csX13933" fmla="*/ 1424646 w 2109280"/>
                <a:gd name="csY13933" fmla="*/ 502849 h 2230658"/>
                <a:gd name="csX13934" fmla="*/ 1430239 w 2109280"/>
                <a:gd name="csY13934" fmla="*/ 502849 h 2230658"/>
                <a:gd name="csX13935" fmla="*/ 1430239 w 2109280"/>
                <a:gd name="csY13935" fmla="*/ 505087 h 2230658"/>
                <a:gd name="csX13936" fmla="*/ 1431917 w 2109280"/>
                <a:gd name="csY13936" fmla="*/ 506765 h 2230658"/>
                <a:gd name="csX13937" fmla="*/ 1433595 w 2109280"/>
                <a:gd name="csY13937" fmla="*/ 506765 h 2230658"/>
                <a:gd name="csX13938" fmla="*/ 1433595 w 2109280"/>
                <a:gd name="csY13938" fmla="*/ 505087 h 2230658"/>
                <a:gd name="csX13939" fmla="*/ 1438629 w 2109280"/>
                <a:gd name="csY13939" fmla="*/ 505087 h 2230658"/>
                <a:gd name="csX13940" fmla="*/ 1438629 w 2109280"/>
                <a:gd name="csY13940" fmla="*/ 502849 h 2230658"/>
                <a:gd name="csX13941" fmla="*/ 1445901 w 2109280"/>
                <a:gd name="csY13941" fmla="*/ 502849 h 2230658"/>
                <a:gd name="csX13942" fmla="*/ 1445901 w 2109280"/>
                <a:gd name="csY13942" fmla="*/ 505087 h 2230658"/>
                <a:gd name="csX13943" fmla="*/ 1449816 w 2109280"/>
                <a:gd name="csY13943" fmla="*/ 505087 h 2230658"/>
                <a:gd name="csX13944" fmla="*/ 1451494 w 2109280"/>
                <a:gd name="csY13944" fmla="*/ 506765 h 2230658"/>
                <a:gd name="csX13945" fmla="*/ 1451494 w 2109280"/>
                <a:gd name="csY13945" fmla="*/ 508443 h 2230658"/>
                <a:gd name="csX13946" fmla="*/ 1453172 w 2109280"/>
                <a:gd name="csY13946" fmla="*/ 508443 h 2230658"/>
                <a:gd name="csX13947" fmla="*/ 1453172 w 2109280"/>
                <a:gd name="csY13947" fmla="*/ 510121 h 2230658"/>
                <a:gd name="csX13948" fmla="*/ 1454850 w 2109280"/>
                <a:gd name="csY13948" fmla="*/ 510121 h 2230658"/>
                <a:gd name="csX13949" fmla="*/ 1454850 w 2109280"/>
                <a:gd name="csY13949" fmla="*/ 511799 h 2230658"/>
                <a:gd name="csX13950" fmla="*/ 1453172 w 2109280"/>
                <a:gd name="csY13950" fmla="*/ 511799 h 2230658"/>
                <a:gd name="csX13951" fmla="*/ 1453172 w 2109280"/>
                <a:gd name="csY13951" fmla="*/ 514036 h 2230658"/>
                <a:gd name="csX13952" fmla="*/ 1456528 w 2109280"/>
                <a:gd name="csY13952" fmla="*/ 514036 h 2230658"/>
                <a:gd name="csX13953" fmla="*/ 1456528 w 2109280"/>
                <a:gd name="csY13953" fmla="*/ 515714 h 2230658"/>
                <a:gd name="csX13954" fmla="*/ 1453172 w 2109280"/>
                <a:gd name="csY13954" fmla="*/ 515714 h 2230658"/>
                <a:gd name="csX13955" fmla="*/ 1453172 w 2109280"/>
                <a:gd name="csY13955" fmla="*/ 517392 h 2230658"/>
                <a:gd name="csX13956" fmla="*/ 1451494 w 2109280"/>
                <a:gd name="csY13956" fmla="*/ 517392 h 2230658"/>
                <a:gd name="csX13957" fmla="*/ 1451494 w 2109280"/>
                <a:gd name="csY13957" fmla="*/ 519070 h 2230658"/>
                <a:gd name="csX13958" fmla="*/ 1445901 w 2109280"/>
                <a:gd name="csY13958" fmla="*/ 519070 h 2230658"/>
                <a:gd name="csX13959" fmla="*/ 1445901 w 2109280"/>
                <a:gd name="csY13959" fmla="*/ 520748 h 2230658"/>
                <a:gd name="csX13960" fmla="*/ 1456528 w 2109280"/>
                <a:gd name="csY13960" fmla="*/ 520748 h 2230658"/>
                <a:gd name="csX13961" fmla="*/ 1456528 w 2109280"/>
                <a:gd name="csY13961" fmla="*/ 519070 h 2230658"/>
                <a:gd name="csX13962" fmla="*/ 1458766 w 2109280"/>
                <a:gd name="csY13962" fmla="*/ 520748 h 2230658"/>
                <a:gd name="csX13963" fmla="*/ 1458766 w 2109280"/>
                <a:gd name="csY13963" fmla="*/ 519070 h 2230658"/>
                <a:gd name="csX13964" fmla="*/ 1458766 w 2109280"/>
                <a:gd name="csY13964" fmla="*/ 520748 h 2230658"/>
                <a:gd name="csX13965" fmla="*/ 1465478 w 2109280"/>
                <a:gd name="csY13965" fmla="*/ 520748 h 2230658"/>
                <a:gd name="csX13966" fmla="*/ 1465478 w 2109280"/>
                <a:gd name="csY13966" fmla="*/ 522985 h 2230658"/>
                <a:gd name="csX13967" fmla="*/ 1463800 w 2109280"/>
                <a:gd name="csY13967" fmla="*/ 522985 h 2230658"/>
                <a:gd name="csX13968" fmla="*/ 1463800 w 2109280"/>
                <a:gd name="csY13968" fmla="*/ 524664 h 2230658"/>
                <a:gd name="csX13969" fmla="*/ 1465478 w 2109280"/>
                <a:gd name="csY13969" fmla="*/ 524664 h 2230658"/>
                <a:gd name="csX13970" fmla="*/ 1463800 w 2109280"/>
                <a:gd name="csY13970" fmla="*/ 526342 h 2230658"/>
                <a:gd name="csX13971" fmla="*/ 1465478 w 2109280"/>
                <a:gd name="csY13971" fmla="*/ 526342 h 2230658"/>
                <a:gd name="csX13972" fmla="*/ 1465478 w 2109280"/>
                <a:gd name="csY13972" fmla="*/ 528020 h 2230658"/>
                <a:gd name="csX13973" fmla="*/ 1469393 w 2109280"/>
                <a:gd name="csY13973" fmla="*/ 529698 h 2230658"/>
                <a:gd name="csX13974" fmla="*/ 1467156 w 2109280"/>
                <a:gd name="csY13974" fmla="*/ 529698 h 2230658"/>
                <a:gd name="csX13975" fmla="*/ 1467156 w 2109280"/>
                <a:gd name="csY13975" fmla="*/ 535291 h 2230658"/>
                <a:gd name="csX13976" fmla="*/ 1465478 w 2109280"/>
                <a:gd name="csY13976" fmla="*/ 535291 h 2230658"/>
                <a:gd name="csX13977" fmla="*/ 1465478 w 2109280"/>
                <a:gd name="csY13977" fmla="*/ 536969 h 2230658"/>
                <a:gd name="csX13978" fmla="*/ 1463800 w 2109280"/>
                <a:gd name="csY13978" fmla="*/ 536969 h 2230658"/>
                <a:gd name="csX13979" fmla="*/ 1465478 w 2109280"/>
                <a:gd name="csY13979" fmla="*/ 538647 h 2230658"/>
                <a:gd name="csX13980" fmla="*/ 1469393 w 2109280"/>
                <a:gd name="csY13980" fmla="*/ 538647 h 2230658"/>
                <a:gd name="csX13981" fmla="*/ 1469393 w 2109280"/>
                <a:gd name="csY13981" fmla="*/ 540325 h 2230658"/>
                <a:gd name="csX13982" fmla="*/ 1467156 w 2109280"/>
                <a:gd name="csY13982" fmla="*/ 540325 h 2230658"/>
                <a:gd name="csX13983" fmla="*/ 1467156 w 2109280"/>
                <a:gd name="csY13983" fmla="*/ 544241 h 2230658"/>
                <a:gd name="csX13984" fmla="*/ 1465478 w 2109280"/>
                <a:gd name="csY13984" fmla="*/ 544241 h 2230658"/>
                <a:gd name="csX13985" fmla="*/ 1465478 w 2109280"/>
                <a:gd name="csY13985" fmla="*/ 547597 h 2230658"/>
                <a:gd name="csX13986" fmla="*/ 1463800 w 2109280"/>
                <a:gd name="csY13986" fmla="*/ 547597 h 2230658"/>
                <a:gd name="csX13987" fmla="*/ 1463800 w 2109280"/>
                <a:gd name="csY13987" fmla="*/ 549275 h 2230658"/>
                <a:gd name="csX13988" fmla="*/ 1458766 w 2109280"/>
                <a:gd name="csY13988" fmla="*/ 549275 h 2230658"/>
                <a:gd name="csX13989" fmla="*/ 1460444 w 2109280"/>
                <a:gd name="csY13989" fmla="*/ 549275 h 2230658"/>
                <a:gd name="csX13990" fmla="*/ 1458766 w 2109280"/>
                <a:gd name="csY13990" fmla="*/ 549275 h 2230658"/>
                <a:gd name="csX13991" fmla="*/ 1458766 w 2109280"/>
                <a:gd name="csY13991" fmla="*/ 553190 h 2230658"/>
                <a:gd name="csX13992" fmla="*/ 1456528 w 2109280"/>
                <a:gd name="csY13992" fmla="*/ 553190 h 2230658"/>
                <a:gd name="csX13993" fmla="*/ 1456528 w 2109280"/>
                <a:gd name="csY13993" fmla="*/ 556546 h 2230658"/>
                <a:gd name="csX13994" fmla="*/ 1453172 w 2109280"/>
                <a:gd name="csY13994" fmla="*/ 556546 h 2230658"/>
                <a:gd name="csX13995" fmla="*/ 1453172 w 2109280"/>
                <a:gd name="csY13995" fmla="*/ 558224 h 2230658"/>
                <a:gd name="csX13996" fmla="*/ 1451494 w 2109280"/>
                <a:gd name="csY13996" fmla="*/ 558224 h 2230658"/>
                <a:gd name="csX13997" fmla="*/ 1451494 w 2109280"/>
                <a:gd name="csY13997" fmla="*/ 559902 h 2230658"/>
                <a:gd name="csX13998" fmla="*/ 1447579 w 2109280"/>
                <a:gd name="csY13998" fmla="*/ 559902 h 2230658"/>
                <a:gd name="csX13999" fmla="*/ 1447579 w 2109280"/>
                <a:gd name="csY13999" fmla="*/ 562139 h 2230658"/>
                <a:gd name="csX14000" fmla="*/ 1445901 w 2109280"/>
                <a:gd name="csY14000" fmla="*/ 562139 h 2230658"/>
                <a:gd name="csX14001" fmla="*/ 1445901 w 2109280"/>
                <a:gd name="csY14001" fmla="*/ 565496 h 2230658"/>
                <a:gd name="csX14002" fmla="*/ 1447579 w 2109280"/>
                <a:gd name="csY14002" fmla="*/ 568852 h 2230658"/>
                <a:gd name="csX14003" fmla="*/ 1447579 w 2109280"/>
                <a:gd name="csY14003" fmla="*/ 571089 h 2230658"/>
                <a:gd name="csX14004" fmla="*/ 1445901 w 2109280"/>
                <a:gd name="csY14004" fmla="*/ 571089 h 2230658"/>
                <a:gd name="csX14005" fmla="*/ 1445901 w 2109280"/>
                <a:gd name="csY14005" fmla="*/ 576123 h 2230658"/>
                <a:gd name="csX14006" fmla="*/ 1449816 w 2109280"/>
                <a:gd name="csY14006" fmla="*/ 580038 h 2230658"/>
                <a:gd name="csX14007" fmla="*/ 1451494 w 2109280"/>
                <a:gd name="csY14007" fmla="*/ 580038 h 2230658"/>
                <a:gd name="csX14008" fmla="*/ 1451494 w 2109280"/>
                <a:gd name="csY14008" fmla="*/ 581716 h 2230658"/>
                <a:gd name="csX14009" fmla="*/ 1449816 w 2109280"/>
                <a:gd name="csY14009" fmla="*/ 581716 h 2230658"/>
                <a:gd name="csX14010" fmla="*/ 1449816 w 2109280"/>
                <a:gd name="csY14010" fmla="*/ 583394 h 2230658"/>
                <a:gd name="csX14011" fmla="*/ 1451494 w 2109280"/>
                <a:gd name="csY14011" fmla="*/ 585072 h 2230658"/>
                <a:gd name="csX14012" fmla="*/ 1451494 w 2109280"/>
                <a:gd name="csY14012" fmla="*/ 592344 h 2230658"/>
                <a:gd name="csX14013" fmla="*/ 1449816 w 2109280"/>
                <a:gd name="csY14013" fmla="*/ 592344 h 2230658"/>
                <a:gd name="csX14014" fmla="*/ 1449816 w 2109280"/>
                <a:gd name="csY14014" fmla="*/ 595700 h 2230658"/>
                <a:gd name="csX14015" fmla="*/ 1451494 w 2109280"/>
                <a:gd name="csY14015" fmla="*/ 595700 h 2230658"/>
                <a:gd name="csX14016" fmla="*/ 1451494 w 2109280"/>
                <a:gd name="csY14016" fmla="*/ 601293 h 2230658"/>
                <a:gd name="csX14017" fmla="*/ 1449816 w 2109280"/>
                <a:gd name="csY14017" fmla="*/ 601293 h 2230658"/>
                <a:gd name="csX14018" fmla="*/ 1449816 w 2109280"/>
                <a:gd name="csY14018" fmla="*/ 602971 h 2230658"/>
                <a:gd name="csX14019" fmla="*/ 1442545 w 2109280"/>
                <a:gd name="csY14019" fmla="*/ 602971 h 2230658"/>
                <a:gd name="csX14020" fmla="*/ 1442545 w 2109280"/>
                <a:gd name="csY14020" fmla="*/ 604649 h 2230658"/>
                <a:gd name="csX14021" fmla="*/ 1435273 w 2109280"/>
                <a:gd name="csY14021" fmla="*/ 604649 h 2230658"/>
                <a:gd name="csX14022" fmla="*/ 1435273 w 2109280"/>
                <a:gd name="csY14022" fmla="*/ 602971 h 2230658"/>
                <a:gd name="csX14023" fmla="*/ 1424646 w 2109280"/>
                <a:gd name="csY14023" fmla="*/ 602971 h 2230658"/>
                <a:gd name="csX14024" fmla="*/ 1422968 w 2109280"/>
                <a:gd name="csY14024" fmla="*/ 604649 h 2230658"/>
                <a:gd name="csX14025" fmla="*/ 1421290 w 2109280"/>
                <a:gd name="csY14025" fmla="*/ 604649 h 2230658"/>
                <a:gd name="csX14026" fmla="*/ 1421290 w 2109280"/>
                <a:gd name="csY14026" fmla="*/ 608565 h 2230658"/>
                <a:gd name="csX14027" fmla="*/ 1417374 w 2109280"/>
                <a:gd name="csY14027" fmla="*/ 608565 h 2230658"/>
                <a:gd name="csX14028" fmla="*/ 1417374 w 2109280"/>
                <a:gd name="csY14028" fmla="*/ 610243 h 2230658"/>
                <a:gd name="csX14029" fmla="*/ 1415696 w 2109280"/>
                <a:gd name="csY14029" fmla="*/ 610243 h 2230658"/>
                <a:gd name="csX14030" fmla="*/ 1415696 w 2109280"/>
                <a:gd name="csY14030" fmla="*/ 611921 h 2230658"/>
                <a:gd name="csX14031" fmla="*/ 1414018 w 2109280"/>
                <a:gd name="csY14031" fmla="*/ 611921 h 2230658"/>
                <a:gd name="csX14032" fmla="*/ 1414018 w 2109280"/>
                <a:gd name="csY14032" fmla="*/ 613599 h 2230658"/>
                <a:gd name="csX14033" fmla="*/ 1412340 w 2109280"/>
                <a:gd name="csY14033" fmla="*/ 613599 h 2230658"/>
                <a:gd name="csX14034" fmla="*/ 1410103 w 2109280"/>
                <a:gd name="csY14034" fmla="*/ 611921 h 2230658"/>
                <a:gd name="csX14035" fmla="*/ 1410103 w 2109280"/>
                <a:gd name="csY14035" fmla="*/ 610243 h 2230658"/>
                <a:gd name="csX14036" fmla="*/ 1408425 w 2109280"/>
                <a:gd name="csY14036" fmla="*/ 610243 h 2230658"/>
                <a:gd name="csX14037" fmla="*/ 1397797 w 2109280"/>
                <a:gd name="csY14037" fmla="*/ 608565 h 2230658"/>
                <a:gd name="csX14038" fmla="*/ 1397797 w 2109280"/>
                <a:gd name="csY14038" fmla="*/ 606328 h 2230658"/>
                <a:gd name="csX14039" fmla="*/ 1399475 w 2109280"/>
                <a:gd name="csY14039" fmla="*/ 606328 h 2230658"/>
                <a:gd name="csX14040" fmla="*/ 1399475 w 2109280"/>
                <a:gd name="csY14040" fmla="*/ 604649 h 2230658"/>
                <a:gd name="csX14041" fmla="*/ 1396119 w 2109280"/>
                <a:gd name="csY14041" fmla="*/ 604649 h 2230658"/>
                <a:gd name="csX14042" fmla="*/ 1394441 w 2109280"/>
                <a:gd name="csY14042" fmla="*/ 608565 h 2230658"/>
                <a:gd name="csX14043" fmla="*/ 1388848 w 2109280"/>
                <a:gd name="csY14043" fmla="*/ 608565 h 2230658"/>
                <a:gd name="csX14044" fmla="*/ 1388848 w 2109280"/>
                <a:gd name="csY14044" fmla="*/ 606328 h 2230658"/>
                <a:gd name="csX14045" fmla="*/ 1387170 w 2109280"/>
                <a:gd name="csY14045" fmla="*/ 604649 h 2230658"/>
                <a:gd name="csX14046" fmla="*/ 1385492 w 2109280"/>
                <a:gd name="csY14046" fmla="*/ 604649 h 2230658"/>
                <a:gd name="csX14047" fmla="*/ 1385492 w 2109280"/>
                <a:gd name="csY14047" fmla="*/ 602971 h 2230658"/>
                <a:gd name="csX14048" fmla="*/ 1381576 w 2109280"/>
                <a:gd name="csY14048" fmla="*/ 597378 h 2230658"/>
                <a:gd name="csX14049" fmla="*/ 1381576 w 2109280"/>
                <a:gd name="csY14049" fmla="*/ 585072 h 2230658"/>
                <a:gd name="csX14050" fmla="*/ 1383814 w 2109280"/>
                <a:gd name="csY14050" fmla="*/ 585072 h 2230658"/>
                <a:gd name="csX14051" fmla="*/ 1383814 w 2109280"/>
                <a:gd name="csY14051" fmla="*/ 583394 h 2230658"/>
                <a:gd name="csX14052" fmla="*/ 1381576 w 2109280"/>
                <a:gd name="csY14052" fmla="*/ 583394 h 2230658"/>
                <a:gd name="csX14053" fmla="*/ 1381576 w 2109280"/>
                <a:gd name="csY14053" fmla="*/ 580038 h 2230658"/>
                <a:gd name="csX14054" fmla="*/ 1379898 w 2109280"/>
                <a:gd name="csY14054" fmla="*/ 580038 h 2230658"/>
                <a:gd name="csX14055" fmla="*/ 1378220 w 2109280"/>
                <a:gd name="csY14055" fmla="*/ 581716 h 2230658"/>
                <a:gd name="csX14056" fmla="*/ 1378220 w 2109280"/>
                <a:gd name="csY14056" fmla="*/ 580038 h 2230658"/>
                <a:gd name="csX14057" fmla="*/ 1376542 w 2109280"/>
                <a:gd name="csY14057" fmla="*/ 580038 h 2230658"/>
                <a:gd name="csX14058" fmla="*/ 1374864 w 2109280"/>
                <a:gd name="csY14058" fmla="*/ 574445 h 2230658"/>
                <a:gd name="csX14059" fmla="*/ 1370949 w 2109280"/>
                <a:gd name="csY14059" fmla="*/ 574445 h 2230658"/>
                <a:gd name="csX14060" fmla="*/ 1370949 w 2109280"/>
                <a:gd name="csY14060" fmla="*/ 577801 h 2230658"/>
                <a:gd name="csX14061" fmla="*/ 1373186 w 2109280"/>
                <a:gd name="csY14061" fmla="*/ 577801 h 2230658"/>
                <a:gd name="csX14062" fmla="*/ 1373186 w 2109280"/>
                <a:gd name="csY14062" fmla="*/ 583394 h 2230658"/>
                <a:gd name="csX14063" fmla="*/ 1374864 w 2109280"/>
                <a:gd name="csY14063" fmla="*/ 583394 h 2230658"/>
                <a:gd name="csX14064" fmla="*/ 1376542 w 2109280"/>
                <a:gd name="csY14064" fmla="*/ 585072 h 2230658"/>
                <a:gd name="csX14065" fmla="*/ 1376542 w 2109280"/>
                <a:gd name="csY14065" fmla="*/ 590666 h 2230658"/>
                <a:gd name="csX14066" fmla="*/ 1374864 w 2109280"/>
                <a:gd name="csY14066" fmla="*/ 590666 h 2230658"/>
                <a:gd name="csX14067" fmla="*/ 1374864 w 2109280"/>
                <a:gd name="csY14067" fmla="*/ 597378 h 2230658"/>
                <a:gd name="csX14068" fmla="*/ 1373186 w 2109280"/>
                <a:gd name="csY14068" fmla="*/ 601293 h 2230658"/>
                <a:gd name="csX14069" fmla="*/ 1374864 w 2109280"/>
                <a:gd name="csY14069" fmla="*/ 601293 h 2230658"/>
                <a:gd name="csX14070" fmla="*/ 1369271 w 2109280"/>
                <a:gd name="csY14070" fmla="*/ 604649 h 2230658"/>
                <a:gd name="csX14071" fmla="*/ 1361999 w 2109280"/>
                <a:gd name="csY14071" fmla="*/ 604649 h 2230658"/>
                <a:gd name="csX14072" fmla="*/ 1361999 w 2109280"/>
                <a:gd name="csY14072" fmla="*/ 606328 h 2230658"/>
                <a:gd name="csX14073" fmla="*/ 1358643 w 2109280"/>
                <a:gd name="csY14073" fmla="*/ 606328 h 2230658"/>
                <a:gd name="csX14074" fmla="*/ 1358643 w 2109280"/>
                <a:gd name="csY14074" fmla="*/ 608565 h 2230658"/>
                <a:gd name="csX14075" fmla="*/ 1355287 w 2109280"/>
                <a:gd name="csY14075" fmla="*/ 608565 h 2230658"/>
                <a:gd name="csX14076" fmla="*/ 1355287 w 2109280"/>
                <a:gd name="csY14076" fmla="*/ 610243 h 2230658"/>
                <a:gd name="csX14077" fmla="*/ 1353050 w 2109280"/>
                <a:gd name="csY14077" fmla="*/ 610243 h 2230658"/>
                <a:gd name="csX14078" fmla="*/ 1351372 w 2109280"/>
                <a:gd name="csY14078" fmla="*/ 608565 h 2230658"/>
                <a:gd name="csX14079" fmla="*/ 1349694 w 2109280"/>
                <a:gd name="csY14079" fmla="*/ 608565 h 2230658"/>
                <a:gd name="csX14080" fmla="*/ 1349694 w 2109280"/>
                <a:gd name="csY14080" fmla="*/ 610243 h 2230658"/>
                <a:gd name="csX14081" fmla="*/ 1344660 w 2109280"/>
                <a:gd name="csY14081" fmla="*/ 610243 h 2230658"/>
                <a:gd name="csX14082" fmla="*/ 1344660 w 2109280"/>
                <a:gd name="csY14082" fmla="*/ 608565 h 2230658"/>
                <a:gd name="csX14083" fmla="*/ 1340744 w 2109280"/>
                <a:gd name="csY14083" fmla="*/ 608565 h 2230658"/>
                <a:gd name="csX14084" fmla="*/ 1339066 w 2109280"/>
                <a:gd name="csY14084" fmla="*/ 610243 h 2230658"/>
                <a:gd name="csX14085" fmla="*/ 1337388 w 2109280"/>
                <a:gd name="csY14085" fmla="*/ 606328 h 2230658"/>
                <a:gd name="csX14086" fmla="*/ 1337388 w 2109280"/>
                <a:gd name="csY14086" fmla="*/ 595700 h 2230658"/>
                <a:gd name="csX14087" fmla="*/ 1335710 w 2109280"/>
                <a:gd name="csY14087" fmla="*/ 595700 h 2230658"/>
                <a:gd name="csX14088" fmla="*/ 1335710 w 2109280"/>
                <a:gd name="csY14088" fmla="*/ 608565 h 2230658"/>
                <a:gd name="csX14089" fmla="*/ 1328439 w 2109280"/>
                <a:gd name="csY14089" fmla="*/ 610243 h 2230658"/>
                <a:gd name="csX14090" fmla="*/ 1328439 w 2109280"/>
                <a:gd name="csY14090" fmla="*/ 604649 h 2230658"/>
                <a:gd name="csX14091" fmla="*/ 1326761 w 2109280"/>
                <a:gd name="csY14091" fmla="*/ 602971 h 2230658"/>
                <a:gd name="csX14092" fmla="*/ 1326761 w 2109280"/>
                <a:gd name="csY14092" fmla="*/ 597378 h 2230658"/>
                <a:gd name="csX14093" fmla="*/ 1324523 w 2109280"/>
                <a:gd name="csY14093" fmla="*/ 597378 h 2230658"/>
                <a:gd name="csX14094" fmla="*/ 1324523 w 2109280"/>
                <a:gd name="csY14094" fmla="*/ 592344 h 2230658"/>
                <a:gd name="csX14095" fmla="*/ 1322845 w 2109280"/>
                <a:gd name="csY14095" fmla="*/ 592344 h 2230658"/>
                <a:gd name="csX14096" fmla="*/ 1324523 w 2109280"/>
                <a:gd name="csY14096" fmla="*/ 604649 h 2230658"/>
                <a:gd name="csX14097" fmla="*/ 1322845 w 2109280"/>
                <a:gd name="csY14097" fmla="*/ 610243 h 2230658"/>
                <a:gd name="csX14098" fmla="*/ 1313896 w 2109280"/>
                <a:gd name="csY14098" fmla="*/ 610243 h 2230658"/>
                <a:gd name="csX14099" fmla="*/ 1313896 w 2109280"/>
                <a:gd name="csY14099" fmla="*/ 611921 h 2230658"/>
                <a:gd name="csX14100" fmla="*/ 1308862 w 2109280"/>
                <a:gd name="csY14100" fmla="*/ 611921 h 2230658"/>
                <a:gd name="csX14101" fmla="*/ 1310540 w 2109280"/>
                <a:gd name="csY14101" fmla="*/ 610243 h 2230658"/>
                <a:gd name="csX14102" fmla="*/ 1310540 w 2109280"/>
                <a:gd name="csY14102" fmla="*/ 602971 h 2230658"/>
                <a:gd name="csX14103" fmla="*/ 1308862 w 2109280"/>
                <a:gd name="csY14103" fmla="*/ 602971 h 2230658"/>
                <a:gd name="csX14104" fmla="*/ 1308862 w 2109280"/>
                <a:gd name="csY14104" fmla="*/ 601293 h 2230658"/>
                <a:gd name="csX14105" fmla="*/ 1307184 w 2109280"/>
                <a:gd name="csY14105" fmla="*/ 601293 h 2230658"/>
                <a:gd name="csX14106" fmla="*/ 1307184 w 2109280"/>
                <a:gd name="csY14106" fmla="*/ 604649 h 2230658"/>
                <a:gd name="csX14107" fmla="*/ 1308862 w 2109280"/>
                <a:gd name="csY14107" fmla="*/ 604649 h 2230658"/>
                <a:gd name="csX14108" fmla="*/ 1308862 w 2109280"/>
                <a:gd name="csY14108" fmla="*/ 608565 h 2230658"/>
                <a:gd name="csX14109" fmla="*/ 1303268 w 2109280"/>
                <a:gd name="csY14109" fmla="*/ 611921 h 2230658"/>
                <a:gd name="csX14110" fmla="*/ 1301590 w 2109280"/>
                <a:gd name="csY14110" fmla="*/ 611921 h 2230658"/>
                <a:gd name="csX14111" fmla="*/ 1301590 w 2109280"/>
                <a:gd name="csY14111" fmla="*/ 610243 h 2230658"/>
                <a:gd name="csX14112" fmla="*/ 1295997 w 2109280"/>
                <a:gd name="csY14112" fmla="*/ 604649 h 2230658"/>
                <a:gd name="csX14113" fmla="*/ 1295997 w 2109280"/>
                <a:gd name="csY14113" fmla="*/ 604649 h 2230658"/>
                <a:gd name="csX14114" fmla="*/ 1295997 w 2109280"/>
                <a:gd name="csY14114" fmla="*/ 601293 h 2230658"/>
                <a:gd name="csX14115" fmla="*/ 1294319 w 2109280"/>
                <a:gd name="csY14115" fmla="*/ 599615 h 2230658"/>
                <a:gd name="csX14116" fmla="*/ 1292641 w 2109280"/>
                <a:gd name="csY14116" fmla="*/ 599615 h 2230658"/>
                <a:gd name="csX14117" fmla="*/ 1292641 w 2109280"/>
                <a:gd name="csY14117" fmla="*/ 602971 h 2230658"/>
                <a:gd name="csX14118" fmla="*/ 1294319 w 2109280"/>
                <a:gd name="csY14118" fmla="*/ 608565 h 2230658"/>
                <a:gd name="csX14119" fmla="*/ 1295997 w 2109280"/>
                <a:gd name="csY14119" fmla="*/ 610243 h 2230658"/>
                <a:gd name="csX14120" fmla="*/ 1298234 w 2109280"/>
                <a:gd name="csY14120" fmla="*/ 611921 h 2230658"/>
                <a:gd name="csX14121" fmla="*/ 1298234 w 2109280"/>
                <a:gd name="csY14121" fmla="*/ 613599 h 2230658"/>
                <a:gd name="csX14122" fmla="*/ 1289285 w 2109280"/>
                <a:gd name="csY14122" fmla="*/ 613599 h 2230658"/>
                <a:gd name="csX14123" fmla="*/ 1289285 w 2109280"/>
                <a:gd name="csY14123" fmla="*/ 611921 h 2230658"/>
                <a:gd name="csX14124" fmla="*/ 1287607 w 2109280"/>
                <a:gd name="csY14124" fmla="*/ 610243 h 2230658"/>
                <a:gd name="csX14125" fmla="*/ 1287607 w 2109280"/>
                <a:gd name="csY14125" fmla="*/ 611921 h 2230658"/>
                <a:gd name="csX14126" fmla="*/ 1269708 w 2109280"/>
                <a:gd name="csY14126" fmla="*/ 613599 h 2230658"/>
                <a:gd name="csX14127" fmla="*/ 1397797 w 2109280"/>
                <a:gd name="csY14127" fmla="*/ 608565 h 2230658"/>
                <a:gd name="csX14128" fmla="*/ 1399475 w 2109280"/>
                <a:gd name="csY14128" fmla="*/ 608565 h 2230658"/>
                <a:gd name="csX14129" fmla="*/ 1397797 w 2109280"/>
                <a:gd name="csY14129" fmla="*/ 608565 h 2230658"/>
                <a:gd name="csX14130" fmla="*/ 964866 w 2109280"/>
                <a:gd name="csY14130" fmla="*/ 529698 h 2230658"/>
                <a:gd name="csX14131" fmla="*/ 968222 w 2109280"/>
                <a:gd name="csY14131" fmla="*/ 529698 h 2230658"/>
                <a:gd name="csX14132" fmla="*/ 968222 w 2109280"/>
                <a:gd name="csY14132" fmla="*/ 528020 h 2230658"/>
                <a:gd name="csX14133" fmla="*/ 966544 w 2109280"/>
                <a:gd name="csY14133" fmla="*/ 528020 h 2230658"/>
                <a:gd name="csX14134" fmla="*/ 966544 w 2109280"/>
                <a:gd name="csY14134" fmla="*/ 526342 h 2230658"/>
                <a:gd name="csX14135" fmla="*/ 966544 w 2109280"/>
                <a:gd name="csY14135" fmla="*/ 524664 h 2230658"/>
                <a:gd name="csX14136" fmla="*/ 966544 w 2109280"/>
                <a:gd name="csY14136" fmla="*/ 522985 h 2230658"/>
                <a:gd name="csX14137" fmla="*/ 975494 w 2109280"/>
                <a:gd name="csY14137" fmla="*/ 522985 h 2230658"/>
                <a:gd name="csX14138" fmla="*/ 975494 w 2109280"/>
                <a:gd name="csY14138" fmla="*/ 520748 h 2230658"/>
                <a:gd name="csX14139" fmla="*/ 977171 w 2109280"/>
                <a:gd name="csY14139" fmla="*/ 520748 h 2230658"/>
                <a:gd name="csX14140" fmla="*/ 977171 w 2109280"/>
                <a:gd name="csY14140" fmla="*/ 519070 h 2230658"/>
                <a:gd name="csX14141" fmla="*/ 980528 w 2109280"/>
                <a:gd name="csY14141" fmla="*/ 519070 h 2230658"/>
                <a:gd name="csX14142" fmla="*/ 980528 w 2109280"/>
                <a:gd name="csY14142" fmla="*/ 517392 h 2230658"/>
                <a:gd name="csX14143" fmla="*/ 982206 w 2109280"/>
                <a:gd name="csY14143" fmla="*/ 519070 h 2230658"/>
                <a:gd name="csX14144" fmla="*/ 984443 w 2109280"/>
                <a:gd name="csY14144" fmla="*/ 519070 h 2230658"/>
                <a:gd name="csX14145" fmla="*/ 986121 w 2109280"/>
                <a:gd name="csY14145" fmla="*/ 517392 h 2230658"/>
                <a:gd name="csX14146" fmla="*/ 986121 w 2109280"/>
                <a:gd name="csY14146" fmla="*/ 515714 h 2230658"/>
                <a:gd name="csX14147" fmla="*/ 978850 w 2109280"/>
                <a:gd name="csY14147" fmla="*/ 515714 h 2230658"/>
                <a:gd name="csX14148" fmla="*/ 977171 w 2109280"/>
                <a:gd name="csY14148" fmla="*/ 517392 h 2230658"/>
                <a:gd name="csX14149" fmla="*/ 975494 w 2109280"/>
                <a:gd name="csY14149" fmla="*/ 515714 h 2230658"/>
                <a:gd name="csX14150" fmla="*/ 977171 w 2109280"/>
                <a:gd name="csY14150" fmla="*/ 514036 h 2230658"/>
                <a:gd name="csX14151" fmla="*/ 977171 w 2109280"/>
                <a:gd name="csY14151" fmla="*/ 511799 h 2230658"/>
                <a:gd name="csX14152" fmla="*/ 982206 w 2109280"/>
                <a:gd name="csY14152" fmla="*/ 511799 h 2230658"/>
                <a:gd name="csX14153" fmla="*/ 982206 w 2109280"/>
                <a:gd name="csY14153" fmla="*/ 508443 h 2230658"/>
                <a:gd name="csX14154" fmla="*/ 982206 w 2109280"/>
                <a:gd name="csY14154" fmla="*/ 506765 h 2230658"/>
                <a:gd name="csX14155" fmla="*/ 982206 w 2109280"/>
                <a:gd name="csY14155" fmla="*/ 505087 h 2230658"/>
                <a:gd name="csX14156" fmla="*/ 984443 w 2109280"/>
                <a:gd name="csY14156" fmla="*/ 502849 h 2230658"/>
                <a:gd name="csX14157" fmla="*/ 984443 w 2109280"/>
                <a:gd name="csY14157" fmla="*/ 502849 h 2230658"/>
                <a:gd name="csX14158" fmla="*/ 982206 w 2109280"/>
                <a:gd name="csY14158" fmla="*/ 501171 h 2230658"/>
                <a:gd name="csX14159" fmla="*/ 971578 w 2109280"/>
                <a:gd name="csY14159" fmla="*/ 501171 h 2230658"/>
                <a:gd name="csX14160" fmla="*/ 971578 w 2109280"/>
                <a:gd name="csY14160" fmla="*/ 502849 h 2230658"/>
                <a:gd name="csX14161" fmla="*/ 964866 w 2109280"/>
                <a:gd name="csY14161" fmla="*/ 502849 h 2230658"/>
                <a:gd name="csX14162" fmla="*/ 964866 w 2109280"/>
                <a:gd name="csY14162" fmla="*/ 505087 h 2230658"/>
                <a:gd name="csX14163" fmla="*/ 962629 w 2109280"/>
                <a:gd name="csY14163" fmla="*/ 505087 h 2230658"/>
                <a:gd name="csX14164" fmla="*/ 960951 w 2109280"/>
                <a:gd name="csY14164" fmla="*/ 506765 h 2230658"/>
                <a:gd name="csX14165" fmla="*/ 957595 w 2109280"/>
                <a:gd name="csY14165" fmla="*/ 506765 h 2230658"/>
                <a:gd name="csX14166" fmla="*/ 955917 w 2109280"/>
                <a:gd name="csY14166" fmla="*/ 508443 h 2230658"/>
                <a:gd name="csX14167" fmla="*/ 952001 w 2109280"/>
                <a:gd name="csY14167" fmla="*/ 506765 h 2230658"/>
                <a:gd name="csX14168" fmla="*/ 952001 w 2109280"/>
                <a:gd name="csY14168" fmla="*/ 508443 h 2230658"/>
                <a:gd name="csX14169" fmla="*/ 945289 w 2109280"/>
                <a:gd name="csY14169" fmla="*/ 508443 h 2230658"/>
                <a:gd name="csX14170" fmla="*/ 945289 w 2109280"/>
                <a:gd name="csY14170" fmla="*/ 506765 h 2230658"/>
                <a:gd name="csX14171" fmla="*/ 943052 w 2109280"/>
                <a:gd name="csY14171" fmla="*/ 506765 h 2230658"/>
                <a:gd name="csX14172" fmla="*/ 939696 w 2109280"/>
                <a:gd name="csY14172" fmla="*/ 508443 h 2230658"/>
                <a:gd name="csX14173" fmla="*/ 938018 w 2109280"/>
                <a:gd name="csY14173" fmla="*/ 510121 h 2230658"/>
                <a:gd name="csX14174" fmla="*/ 936340 w 2109280"/>
                <a:gd name="csY14174" fmla="*/ 510121 h 2230658"/>
                <a:gd name="csX14175" fmla="*/ 936340 w 2109280"/>
                <a:gd name="csY14175" fmla="*/ 511799 h 2230658"/>
                <a:gd name="csX14176" fmla="*/ 932424 w 2109280"/>
                <a:gd name="csY14176" fmla="*/ 511799 h 2230658"/>
                <a:gd name="csX14177" fmla="*/ 930746 w 2109280"/>
                <a:gd name="csY14177" fmla="*/ 514036 h 2230658"/>
                <a:gd name="csX14178" fmla="*/ 929068 w 2109280"/>
                <a:gd name="csY14178" fmla="*/ 514036 h 2230658"/>
                <a:gd name="csX14179" fmla="*/ 929068 w 2109280"/>
                <a:gd name="csY14179" fmla="*/ 511799 h 2230658"/>
                <a:gd name="csX14180" fmla="*/ 927390 w 2109280"/>
                <a:gd name="csY14180" fmla="*/ 511799 h 2230658"/>
                <a:gd name="csX14181" fmla="*/ 925153 w 2109280"/>
                <a:gd name="csY14181" fmla="*/ 514036 h 2230658"/>
                <a:gd name="csX14182" fmla="*/ 918441 w 2109280"/>
                <a:gd name="csY14182" fmla="*/ 515714 h 2230658"/>
                <a:gd name="csX14183" fmla="*/ 918441 w 2109280"/>
                <a:gd name="csY14183" fmla="*/ 517392 h 2230658"/>
                <a:gd name="csX14184" fmla="*/ 914525 w 2109280"/>
                <a:gd name="csY14184" fmla="*/ 517392 h 2230658"/>
                <a:gd name="csX14185" fmla="*/ 914525 w 2109280"/>
                <a:gd name="csY14185" fmla="*/ 515714 h 2230658"/>
                <a:gd name="csX14186" fmla="*/ 912847 w 2109280"/>
                <a:gd name="csY14186" fmla="*/ 514036 h 2230658"/>
                <a:gd name="csX14187" fmla="*/ 912847 w 2109280"/>
                <a:gd name="csY14187" fmla="*/ 508443 h 2230658"/>
                <a:gd name="csX14188" fmla="*/ 911169 w 2109280"/>
                <a:gd name="csY14188" fmla="*/ 508443 h 2230658"/>
                <a:gd name="csX14189" fmla="*/ 911169 w 2109280"/>
                <a:gd name="csY14189" fmla="*/ 505087 h 2230658"/>
                <a:gd name="csX14190" fmla="*/ 912847 w 2109280"/>
                <a:gd name="csY14190" fmla="*/ 505087 h 2230658"/>
                <a:gd name="csX14191" fmla="*/ 914525 w 2109280"/>
                <a:gd name="csY14191" fmla="*/ 501171 h 2230658"/>
                <a:gd name="csX14192" fmla="*/ 916763 w 2109280"/>
                <a:gd name="csY14192" fmla="*/ 501171 h 2230658"/>
                <a:gd name="csX14193" fmla="*/ 916763 w 2109280"/>
                <a:gd name="csY14193" fmla="*/ 499493 h 2230658"/>
                <a:gd name="csX14194" fmla="*/ 918441 w 2109280"/>
                <a:gd name="csY14194" fmla="*/ 499493 h 2230658"/>
                <a:gd name="csX14195" fmla="*/ 918441 w 2109280"/>
                <a:gd name="csY14195" fmla="*/ 497815 h 2230658"/>
                <a:gd name="csX14196" fmla="*/ 916763 w 2109280"/>
                <a:gd name="csY14196" fmla="*/ 497815 h 2230658"/>
                <a:gd name="csX14197" fmla="*/ 925153 w 2109280"/>
                <a:gd name="csY14197" fmla="*/ 492222 h 2230658"/>
                <a:gd name="csX14198" fmla="*/ 927390 w 2109280"/>
                <a:gd name="csY14198" fmla="*/ 492222 h 2230658"/>
                <a:gd name="csX14199" fmla="*/ 927390 w 2109280"/>
                <a:gd name="csY14199" fmla="*/ 490544 h 2230658"/>
                <a:gd name="csX14200" fmla="*/ 921797 w 2109280"/>
                <a:gd name="csY14200" fmla="*/ 490544 h 2230658"/>
                <a:gd name="csX14201" fmla="*/ 921797 w 2109280"/>
                <a:gd name="csY14201" fmla="*/ 485510 h 2230658"/>
                <a:gd name="csX14202" fmla="*/ 923475 w 2109280"/>
                <a:gd name="csY14202" fmla="*/ 485510 h 2230658"/>
                <a:gd name="csX14203" fmla="*/ 921797 w 2109280"/>
                <a:gd name="csY14203" fmla="*/ 485510 h 2230658"/>
                <a:gd name="csX14204" fmla="*/ 923475 w 2109280"/>
                <a:gd name="csY14204" fmla="*/ 485510 h 2230658"/>
                <a:gd name="csX14205" fmla="*/ 923475 w 2109280"/>
                <a:gd name="csY14205" fmla="*/ 483272 h 2230658"/>
                <a:gd name="csX14206" fmla="*/ 927390 w 2109280"/>
                <a:gd name="csY14206" fmla="*/ 481594 h 2230658"/>
                <a:gd name="csX14207" fmla="*/ 927390 w 2109280"/>
                <a:gd name="csY14207" fmla="*/ 479916 h 2230658"/>
                <a:gd name="csX14208" fmla="*/ 932424 w 2109280"/>
                <a:gd name="csY14208" fmla="*/ 479916 h 2230658"/>
                <a:gd name="csX14209" fmla="*/ 932424 w 2109280"/>
                <a:gd name="csY14209" fmla="*/ 478238 h 2230658"/>
                <a:gd name="csX14210" fmla="*/ 936340 w 2109280"/>
                <a:gd name="csY14210" fmla="*/ 479916 h 2230658"/>
                <a:gd name="csX14211" fmla="*/ 936340 w 2109280"/>
                <a:gd name="csY14211" fmla="*/ 481594 h 2230658"/>
                <a:gd name="csX14212" fmla="*/ 938018 w 2109280"/>
                <a:gd name="csY14212" fmla="*/ 483272 h 2230658"/>
                <a:gd name="csX14213" fmla="*/ 939696 w 2109280"/>
                <a:gd name="csY14213" fmla="*/ 483272 h 2230658"/>
                <a:gd name="csX14214" fmla="*/ 939696 w 2109280"/>
                <a:gd name="csY14214" fmla="*/ 485510 h 2230658"/>
                <a:gd name="csX14215" fmla="*/ 941374 w 2109280"/>
                <a:gd name="csY14215" fmla="*/ 485510 h 2230658"/>
                <a:gd name="csX14216" fmla="*/ 943052 w 2109280"/>
                <a:gd name="csY14216" fmla="*/ 487188 h 2230658"/>
                <a:gd name="csX14217" fmla="*/ 945289 w 2109280"/>
                <a:gd name="csY14217" fmla="*/ 487188 h 2230658"/>
                <a:gd name="csX14218" fmla="*/ 946967 w 2109280"/>
                <a:gd name="csY14218" fmla="*/ 494459 h 2230658"/>
                <a:gd name="csX14219" fmla="*/ 948645 w 2109280"/>
                <a:gd name="csY14219" fmla="*/ 494459 h 2230658"/>
                <a:gd name="csX14220" fmla="*/ 948645 w 2109280"/>
                <a:gd name="csY14220" fmla="*/ 490544 h 2230658"/>
                <a:gd name="csX14221" fmla="*/ 946967 w 2109280"/>
                <a:gd name="csY14221" fmla="*/ 490544 h 2230658"/>
                <a:gd name="csX14222" fmla="*/ 946967 w 2109280"/>
                <a:gd name="csY14222" fmla="*/ 483272 h 2230658"/>
                <a:gd name="csX14223" fmla="*/ 941374 w 2109280"/>
                <a:gd name="csY14223" fmla="*/ 483272 h 2230658"/>
                <a:gd name="csX14224" fmla="*/ 941374 w 2109280"/>
                <a:gd name="csY14224" fmla="*/ 474323 h 2230658"/>
                <a:gd name="csX14225" fmla="*/ 943052 w 2109280"/>
                <a:gd name="csY14225" fmla="*/ 472645 h 2230658"/>
                <a:gd name="csX14226" fmla="*/ 945289 w 2109280"/>
                <a:gd name="csY14226" fmla="*/ 472645 h 2230658"/>
                <a:gd name="csX14227" fmla="*/ 945289 w 2109280"/>
                <a:gd name="csY14227" fmla="*/ 469289 h 2230658"/>
                <a:gd name="csX14228" fmla="*/ 943052 w 2109280"/>
                <a:gd name="csY14228" fmla="*/ 469289 h 2230658"/>
                <a:gd name="csX14229" fmla="*/ 941374 w 2109280"/>
                <a:gd name="csY14229" fmla="*/ 470967 h 2230658"/>
                <a:gd name="csX14230" fmla="*/ 936340 w 2109280"/>
                <a:gd name="csY14230" fmla="*/ 470967 h 2230658"/>
                <a:gd name="csX14231" fmla="*/ 936340 w 2109280"/>
                <a:gd name="csY14231" fmla="*/ 467611 h 2230658"/>
                <a:gd name="csX14232" fmla="*/ 934102 w 2109280"/>
                <a:gd name="csY14232" fmla="*/ 467611 h 2230658"/>
                <a:gd name="csX14233" fmla="*/ 934102 w 2109280"/>
                <a:gd name="csY14233" fmla="*/ 463695 h 2230658"/>
                <a:gd name="csX14234" fmla="*/ 932424 w 2109280"/>
                <a:gd name="csY14234" fmla="*/ 462017 h 2230658"/>
                <a:gd name="csX14235" fmla="*/ 932424 w 2109280"/>
                <a:gd name="csY14235" fmla="*/ 458661 h 2230658"/>
                <a:gd name="csX14236" fmla="*/ 934102 w 2109280"/>
                <a:gd name="csY14236" fmla="*/ 458661 h 2230658"/>
                <a:gd name="csX14237" fmla="*/ 934102 w 2109280"/>
                <a:gd name="csY14237" fmla="*/ 454746 h 2230658"/>
                <a:gd name="csX14238" fmla="*/ 936340 w 2109280"/>
                <a:gd name="csY14238" fmla="*/ 454746 h 2230658"/>
                <a:gd name="csX14239" fmla="*/ 936340 w 2109280"/>
                <a:gd name="csY14239" fmla="*/ 451390 h 2230658"/>
                <a:gd name="csX14240" fmla="*/ 938018 w 2109280"/>
                <a:gd name="csY14240" fmla="*/ 451390 h 2230658"/>
                <a:gd name="csX14241" fmla="*/ 939696 w 2109280"/>
                <a:gd name="csY14241" fmla="*/ 449712 h 2230658"/>
                <a:gd name="csX14242" fmla="*/ 941374 w 2109280"/>
                <a:gd name="csY14242" fmla="*/ 449712 h 2230658"/>
                <a:gd name="csX14243" fmla="*/ 941374 w 2109280"/>
                <a:gd name="csY14243" fmla="*/ 448034 h 2230658"/>
                <a:gd name="csX14244" fmla="*/ 941374 w 2109280"/>
                <a:gd name="csY14244" fmla="*/ 448034 h 2230658"/>
                <a:gd name="csX14245" fmla="*/ 927390 w 2109280"/>
                <a:gd name="csY14245" fmla="*/ 448034 h 2230658"/>
                <a:gd name="csX14246" fmla="*/ 927390 w 2109280"/>
                <a:gd name="csY14246" fmla="*/ 444118 h 2230658"/>
                <a:gd name="csX14247" fmla="*/ 929068 w 2109280"/>
                <a:gd name="csY14247" fmla="*/ 444118 h 2230658"/>
                <a:gd name="csX14248" fmla="*/ 929068 w 2109280"/>
                <a:gd name="csY14248" fmla="*/ 440762 h 2230658"/>
                <a:gd name="csX14249" fmla="*/ 927390 w 2109280"/>
                <a:gd name="csY14249" fmla="*/ 440762 h 2230658"/>
                <a:gd name="csX14250" fmla="*/ 927390 w 2109280"/>
                <a:gd name="csY14250" fmla="*/ 439084 h 2230658"/>
                <a:gd name="csX14251" fmla="*/ 929068 w 2109280"/>
                <a:gd name="csY14251" fmla="*/ 439084 h 2230658"/>
                <a:gd name="csX14252" fmla="*/ 929068 w 2109280"/>
                <a:gd name="csY14252" fmla="*/ 430135 h 2230658"/>
                <a:gd name="csX14253" fmla="*/ 930746 w 2109280"/>
                <a:gd name="csY14253" fmla="*/ 430135 h 2230658"/>
                <a:gd name="csX14254" fmla="*/ 932424 w 2109280"/>
                <a:gd name="csY14254" fmla="*/ 424541 h 2230658"/>
                <a:gd name="csX14255" fmla="*/ 936340 w 2109280"/>
                <a:gd name="csY14255" fmla="*/ 422863 h 2230658"/>
                <a:gd name="csX14256" fmla="*/ 936340 w 2109280"/>
                <a:gd name="csY14256" fmla="*/ 424541 h 2230658"/>
                <a:gd name="csX14257" fmla="*/ 945289 w 2109280"/>
                <a:gd name="csY14257" fmla="*/ 424541 h 2230658"/>
                <a:gd name="csX14258" fmla="*/ 945289 w 2109280"/>
                <a:gd name="csY14258" fmla="*/ 428457 h 2230658"/>
                <a:gd name="csX14259" fmla="*/ 946967 w 2109280"/>
                <a:gd name="csY14259" fmla="*/ 428457 h 2230658"/>
                <a:gd name="csX14260" fmla="*/ 946967 w 2109280"/>
                <a:gd name="csY14260" fmla="*/ 430135 h 2230658"/>
                <a:gd name="csX14261" fmla="*/ 948645 w 2109280"/>
                <a:gd name="csY14261" fmla="*/ 430135 h 2230658"/>
                <a:gd name="csX14262" fmla="*/ 948645 w 2109280"/>
                <a:gd name="csY14262" fmla="*/ 431813 h 2230658"/>
                <a:gd name="csX14263" fmla="*/ 950323 w 2109280"/>
                <a:gd name="csY14263" fmla="*/ 433491 h 2230658"/>
                <a:gd name="csX14264" fmla="*/ 952001 w 2109280"/>
                <a:gd name="csY14264" fmla="*/ 433491 h 2230658"/>
                <a:gd name="csX14265" fmla="*/ 953679 w 2109280"/>
                <a:gd name="csY14265" fmla="*/ 437406 h 2230658"/>
                <a:gd name="csX14266" fmla="*/ 952001 w 2109280"/>
                <a:gd name="csY14266" fmla="*/ 437406 h 2230658"/>
                <a:gd name="csX14267" fmla="*/ 952001 w 2109280"/>
                <a:gd name="csY14267" fmla="*/ 444118 h 2230658"/>
                <a:gd name="csX14268" fmla="*/ 955917 w 2109280"/>
                <a:gd name="csY14268" fmla="*/ 444118 h 2230658"/>
                <a:gd name="csX14269" fmla="*/ 957595 w 2109280"/>
                <a:gd name="csY14269" fmla="*/ 445796 h 2230658"/>
                <a:gd name="csX14270" fmla="*/ 957595 w 2109280"/>
                <a:gd name="csY14270" fmla="*/ 448034 h 2230658"/>
                <a:gd name="csX14271" fmla="*/ 962629 w 2109280"/>
                <a:gd name="csY14271" fmla="*/ 453068 h 2230658"/>
                <a:gd name="csX14272" fmla="*/ 962629 w 2109280"/>
                <a:gd name="csY14272" fmla="*/ 454746 h 2230658"/>
                <a:gd name="csX14273" fmla="*/ 964866 w 2109280"/>
                <a:gd name="csY14273" fmla="*/ 454746 h 2230658"/>
                <a:gd name="csX14274" fmla="*/ 964866 w 2109280"/>
                <a:gd name="csY14274" fmla="*/ 458661 h 2230658"/>
                <a:gd name="csX14275" fmla="*/ 962629 w 2109280"/>
                <a:gd name="csY14275" fmla="*/ 458661 h 2230658"/>
                <a:gd name="csX14276" fmla="*/ 962629 w 2109280"/>
                <a:gd name="csY14276" fmla="*/ 460339 h 2230658"/>
                <a:gd name="csX14277" fmla="*/ 964866 w 2109280"/>
                <a:gd name="csY14277" fmla="*/ 460339 h 2230658"/>
                <a:gd name="csX14278" fmla="*/ 964866 w 2109280"/>
                <a:gd name="csY14278" fmla="*/ 462017 h 2230658"/>
                <a:gd name="csX14279" fmla="*/ 969900 w 2109280"/>
                <a:gd name="csY14279" fmla="*/ 462017 h 2230658"/>
                <a:gd name="csX14280" fmla="*/ 971578 w 2109280"/>
                <a:gd name="csY14280" fmla="*/ 463695 h 2230658"/>
                <a:gd name="csX14281" fmla="*/ 971578 w 2109280"/>
                <a:gd name="csY14281" fmla="*/ 467611 h 2230658"/>
                <a:gd name="csX14282" fmla="*/ 973816 w 2109280"/>
                <a:gd name="csY14282" fmla="*/ 467611 h 2230658"/>
                <a:gd name="csX14283" fmla="*/ 973816 w 2109280"/>
                <a:gd name="csY14283" fmla="*/ 469289 h 2230658"/>
                <a:gd name="csX14284" fmla="*/ 975494 w 2109280"/>
                <a:gd name="csY14284" fmla="*/ 470967 h 2230658"/>
                <a:gd name="csX14285" fmla="*/ 973816 w 2109280"/>
                <a:gd name="csY14285" fmla="*/ 470967 h 2230658"/>
                <a:gd name="csX14286" fmla="*/ 975494 w 2109280"/>
                <a:gd name="csY14286" fmla="*/ 470967 h 2230658"/>
                <a:gd name="csX14287" fmla="*/ 975494 w 2109280"/>
                <a:gd name="csY14287" fmla="*/ 472645 h 2230658"/>
                <a:gd name="csX14288" fmla="*/ 977171 w 2109280"/>
                <a:gd name="csY14288" fmla="*/ 472645 h 2230658"/>
                <a:gd name="csX14289" fmla="*/ 977171 w 2109280"/>
                <a:gd name="csY14289" fmla="*/ 476560 h 2230658"/>
                <a:gd name="csX14290" fmla="*/ 980528 w 2109280"/>
                <a:gd name="csY14290" fmla="*/ 476560 h 2230658"/>
                <a:gd name="csX14291" fmla="*/ 980528 w 2109280"/>
                <a:gd name="csY14291" fmla="*/ 479916 h 2230658"/>
                <a:gd name="csX14292" fmla="*/ 982206 w 2109280"/>
                <a:gd name="csY14292" fmla="*/ 478238 h 2230658"/>
                <a:gd name="csX14293" fmla="*/ 986121 w 2109280"/>
                <a:gd name="csY14293" fmla="*/ 478238 h 2230658"/>
                <a:gd name="csX14294" fmla="*/ 987799 w 2109280"/>
                <a:gd name="csY14294" fmla="*/ 472645 h 2230658"/>
                <a:gd name="csX14295" fmla="*/ 982206 w 2109280"/>
                <a:gd name="csY14295" fmla="*/ 474323 h 2230658"/>
                <a:gd name="csX14296" fmla="*/ 982206 w 2109280"/>
                <a:gd name="csY14296" fmla="*/ 472645 h 2230658"/>
                <a:gd name="csX14297" fmla="*/ 980528 w 2109280"/>
                <a:gd name="csY14297" fmla="*/ 472645 h 2230658"/>
                <a:gd name="csX14298" fmla="*/ 980528 w 2109280"/>
                <a:gd name="csY14298" fmla="*/ 469289 h 2230658"/>
                <a:gd name="csX14299" fmla="*/ 978850 w 2109280"/>
                <a:gd name="csY14299" fmla="*/ 467611 h 2230658"/>
                <a:gd name="csX14300" fmla="*/ 977171 w 2109280"/>
                <a:gd name="csY14300" fmla="*/ 467611 h 2230658"/>
                <a:gd name="csX14301" fmla="*/ 978850 w 2109280"/>
                <a:gd name="csY14301" fmla="*/ 467611 h 2230658"/>
                <a:gd name="csX14302" fmla="*/ 978850 w 2109280"/>
                <a:gd name="csY14302" fmla="*/ 465933 h 2230658"/>
                <a:gd name="csX14303" fmla="*/ 977171 w 2109280"/>
                <a:gd name="csY14303" fmla="*/ 465933 h 2230658"/>
                <a:gd name="csX14304" fmla="*/ 977171 w 2109280"/>
                <a:gd name="csY14304" fmla="*/ 460339 h 2230658"/>
                <a:gd name="csX14305" fmla="*/ 975494 w 2109280"/>
                <a:gd name="csY14305" fmla="*/ 460339 h 2230658"/>
                <a:gd name="csX14306" fmla="*/ 975494 w 2109280"/>
                <a:gd name="csY14306" fmla="*/ 458661 h 2230658"/>
                <a:gd name="csX14307" fmla="*/ 973816 w 2109280"/>
                <a:gd name="csY14307" fmla="*/ 456983 h 2230658"/>
                <a:gd name="csX14308" fmla="*/ 971578 w 2109280"/>
                <a:gd name="csY14308" fmla="*/ 456983 h 2230658"/>
                <a:gd name="csX14309" fmla="*/ 973816 w 2109280"/>
                <a:gd name="csY14309" fmla="*/ 454746 h 2230658"/>
                <a:gd name="csX14310" fmla="*/ 975494 w 2109280"/>
                <a:gd name="csY14310" fmla="*/ 454746 h 2230658"/>
                <a:gd name="csX14311" fmla="*/ 975494 w 2109280"/>
                <a:gd name="csY14311" fmla="*/ 453068 h 2230658"/>
                <a:gd name="csX14312" fmla="*/ 978850 w 2109280"/>
                <a:gd name="csY14312" fmla="*/ 453068 h 2230658"/>
                <a:gd name="csX14313" fmla="*/ 980528 w 2109280"/>
                <a:gd name="csY14313" fmla="*/ 449712 h 2230658"/>
                <a:gd name="csX14314" fmla="*/ 969900 w 2109280"/>
                <a:gd name="csY14314" fmla="*/ 449712 h 2230658"/>
                <a:gd name="csX14315" fmla="*/ 969900 w 2109280"/>
                <a:gd name="csY14315" fmla="*/ 448034 h 2230658"/>
                <a:gd name="csX14316" fmla="*/ 968222 w 2109280"/>
                <a:gd name="csY14316" fmla="*/ 448034 h 2230658"/>
                <a:gd name="csX14317" fmla="*/ 968222 w 2109280"/>
                <a:gd name="csY14317" fmla="*/ 445796 h 2230658"/>
                <a:gd name="csX14318" fmla="*/ 966544 w 2109280"/>
                <a:gd name="csY14318" fmla="*/ 444118 h 2230658"/>
                <a:gd name="csX14319" fmla="*/ 966544 w 2109280"/>
                <a:gd name="csY14319" fmla="*/ 442440 h 2230658"/>
                <a:gd name="csX14320" fmla="*/ 968222 w 2109280"/>
                <a:gd name="csY14320" fmla="*/ 442440 h 2230658"/>
                <a:gd name="csX14321" fmla="*/ 969900 w 2109280"/>
                <a:gd name="csY14321" fmla="*/ 440762 h 2230658"/>
                <a:gd name="csX14322" fmla="*/ 973816 w 2109280"/>
                <a:gd name="csY14322" fmla="*/ 442440 h 2230658"/>
                <a:gd name="csX14323" fmla="*/ 975494 w 2109280"/>
                <a:gd name="csY14323" fmla="*/ 440762 h 2230658"/>
                <a:gd name="csX14324" fmla="*/ 977171 w 2109280"/>
                <a:gd name="csY14324" fmla="*/ 440762 h 2230658"/>
                <a:gd name="csX14325" fmla="*/ 975494 w 2109280"/>
                <a:gd name="csY14325" fmla="*/ 440762 h 2230658"/>
                <a:gd name="csX14326" fmla="*/ 977171 w 2109280"/>
                <a:gd name="csY14326" fmla="*/ 440762 h 2230658"/>
                <a:gd name="csX14327" fmla="*/ 978850 w 2109280"/>
                <a:gd name="csY14327" fmla="*/ 440762 h 2230658"/>
                <a:gd name="csX14328" fmla="*/ 978850 w 2109280"/>
                <a:gd name="csY14328" fmla="*/ 439084 h 2230658"/>
                <a:gd name="csX14329" fmla="*/ 977171 w 2109280"/>
                <a:gd name="csY14329" fmla="*/ 439084 h 2230658"/>
                <a:gd name="csX14330" fmla="*/ 978850 w 2109280"/>
                <a:gd name="csY14330" fmla="*/ 437406 h 2230658"/>
                <a:gd name="csX14331" fmla="*/ 977171 w 2109280"/>
                <a:gd name="csY14331" fmla="*/ 437406 h 2230658"/>
                <a:gd name="csX14332" fmla="*/ 977171 w 2109280"/>
                <a:gd name="csY14332" fmla="*/ 435169 h 2230658"/>
                <a:gd name="csX14333" fmla="*/ 975494 w 2109280"/>
                <a:gd name="csY14333" fmla="*/ 433491 h 2230658"/>
                <a:gd name="csX14334" fmla="*/ 975494 w 2109280"/>
                <a:gd name="csY14334" fmla="*/ 431813 h 2230658"/>
                <a:gd name="csX14335" fmla="*/ 971578 w 2109280"/>
                <a:gd name="csY14335" fmla="*/ 431813 h 2230658"/>
                <a:gd name="csX14336" fmla="*/ 971578 w 2109280"/>
                <a:gd name="csY14336" fmla="*/ 430135 h 2230658"/>
                <a:gd name="csX14337" fmla="*/ 969900 w 2109280"/>
                <a:gd name="csY14337" fmla="*/ 430135 h 2230658"/>
                <a:gd name="csX14338" fmla="*/ 969900 w 2109280"/>
                <a:gd name="csY14338" fmla="*/ 431813 h 2230658"/>
                <a:gd name="csX14339" fmla="*/ 960951 w 2109280"/>
                <a:gd name="csY14339" fmla="*/ 431813 h 2230658"/>
                <a:gd name="csX14340" fmla="*/ 960951 w 2109280"/>
                <a:gd name="csY14340" fmla="*/ 430135 h 2230658"/>
                <a:gd name="csX14341" fmla="*/ 957595 w 2109280"/>
                <a:gd name="csY14341" fmla="*/ 424541 h 2230658"/>
                <a:gd name="csX14342" fmla="*/ 953679 w 2109280"/>
                <a:gd name="csY14342" fmla="*/ 419507 h 2230658"/>
                <a:gd name="csX14343" fmla="*/ 955917 w 2109280"/>
                <a:gd name="csY14343" fmla="*/ 419507 h 2230658"/>
                <a:gd name="csX14344" fmla="*/ 955917 w 2109280"/>
                <a:gd name="csY14344" fmla="*/ 417270 h 2230658"/>
                <a:gd name="csX14345" fmla="*/ 959273 w 2109280"/>
                <a:gd name="csY14345" fmla="*/ 417270 h 2230658"/>
                <a:gd name="csX14346" fmla="*/ 960951 w 2109280"/>
                <a:gd name="csY14346" fmla="*/ 415592 h 2230658"/>
                <a:gd name="csX14347" fmla="*/ 960951 w 2109280"/>
                <a:gd name="csY14347" fmla="*/ 413914 h 2230658"/>
                <a:gd name="csX14348" fmla="*/ 962629 w 2109280"/>
                <a:gd name="csY14348" fmla="*/ 415592 h 2230658"/>
                <a:gd name="csX14349" fmla="*/ 962629 w 2109280"/>
                <a:gd name="csY14349" fmla="*/ 413914 h 2230658"/>
                <a:gd name="csX14350" fmla="*/ 960951 w 2109280"/>
                <a:gd name="csY14350" fmla="*/ 413914 h 2230658"/>
                <a:gd name="csX14351" fmla="*/ 966544 w 2109280"/>
                <a:gd name="csY14351" fmla="*/ 410558 h 2230658"/>
                <a:gd name="csX14352" fmla="*/ 966544 w 2109280"/>
                <a:gd name="csY14352" fmla="*/ 406642 h 2230658"/>
                <a:gd name="csX14353" fmla="*/ 969900 w 2109280"/>
                <a:gd name="csY14353" fmla="*/ 406642 h 2230658"/>
                <a:gd name="csX14354" fmla="*/ 969900 w 2109280"/>
                <a:gd name="csY14354" fmla="*/ 404964 h 2230658"/>
                <a:gd name="csX14355" fmla="*/ 977171 w 2109280"/>
                <a:gd name="csY14355" fmla="*/ 404964 h 2230658"/>
                <a:gd name="csX14356" fmla="*/ 977171 w 2109280"/>
                <a:gd name="csY14356" fmla="*/ 406642 h 2230658"/>
                <a:gd name="csX14357" fmla="*/ 984443 w 2109280"/>
                <a:gd name="csY14357" fmla="*/ 406642 h 2230658"/>
                <a:gd name="csX14358" fmla="*/ 984443 w 2109280"/>
                <a:gd name="csY14358" fmla="*/ 404964 h 2230658"/>
                <a:gd name="csX14359" fmla="*/ 986121 w 2109280"/>
                <a:gd name="csY14359" fmla="*/ 404964 h 2230658"/>
                <a:gd name="csX14360" fmla="*/ 987799 w 2109280"/>
                <a:gd name="csY14360" fmla="*/ 406642 h 2230658"/>
                <a:gd name="csX14361" fmla="*/ 989477 w 2109280"/>
                <a:gd name="csY14361" fmla="*/ 406642 h 2230658"/>
                <a:gd name="csX14362" fmla="*/ 989477 w 2109280"/>
                <a:gd name="csY14362" fmla="*/ 408880 h 2230658"/>
                <a:gd name="csX14363" fmla="*/ 986121 w 2109280"/>
                <a:gd name="csY14363" fmla="*/ 408880 h 2230658"/>
                <a:gd name="csX14364" fmla="*/ 986121 w 2109280"/>
                <a:gd name="csY14364" fmla="*/ 410558 h 2230658"/>
                <a:gd name="csX14365" fmla="*/ 991155 w 2109280"/>
                <a:gd name="csY14365" fmla="*/ 410558 h 2230658"/>
                <a:gd name="csX14366" fmla="*/ 991155 w 2109280"/>
                <a:gd name="csY14366" fmla="*/ 412236 h 2230658"/>
                <a:gd name="csX14367" fmla="*/ 993393 w 2109280"/>
                <a:gd name="csY14367" fmla="*/ 413914 h 2230658"/>
                <a:gd name="csX14368" fmla="*/ 993393 w 2109280"/>
                <a:gd name="csY14368" fmla="*/ 415592 h 2230658"/>
                <a:gd name="csX14369" fmla="*/ 995071 w 2109280"/>
                <a:gd name="csY14369" fmla="*/ 417270 h 2230658"/>
                <a:gd name="csX14370" fmla="*/ 995071 w 2109280"/>
                <a:gd name="csY14370" fmla="*/ 419507 h 2230658"/>
                <a:gd name="csX14371" fmla="*/ 996748 w 2109280"/>
                <a:gd name="csY14371" fmla="*/ 419507 h 2230658"/>
                <a:gd name="csX14372" fmla="*/ 995071 w 2109280"/>
                <a:gd name="csY14372" fmla="*/ 419507 h 2230658"/>
                <a:gd name="csX14373" fmla="*/ 996748 w 2109280"/>
                <a:gd name="csY14373" fmla="*/ 417270 h 2230658"/>
                <a:gd name="csX14374" fmla="*/ 998427 w 2109280"/>
                <a:gd name="csY14374" fmla="*/ 419507 h 2230658"/>
                <a:gd name="csX14375" fmla="*/ 1000105 w 2109280"/>
                <a:gd name="csY14375" fmla="*/ 419507 h 2230658"/>
                <a:gd name="csX14376" fmla="*/ 998427 w 2109280"/>
                <a:gd name="csY14376" fmla="*/ 419507 h 2230658"/>
                <a:gd name="csX14377" fmla="*/ 996748 w 2109280"/>
                <a:gd name="csY14377" fmla="*/ 421185 h 2230658"/>
                <a:gd name="csX14378" fmla="*/ 996748 w 2109280"/>
                <a:gd name="csY14378" fmla="*/ 424541 h 2230658"/>
                <a:gd name="csX14379" fmla="*/ 998427 w 2109280"/>
                <a:gd name="csY14379" fmla="*/ 426219 h 2230658"/>
                <a:gd name="csX14380" fmla="*/ 998427 w 2109280"/>
                <a:gd name="csY14380" fmla="*/ 430135 h 2230658"/>
                <a:gd name="csX14381" fmla="*/ 1000105 w 2109280"/>
                <a:gd name="csY14381" fmla="*/ 430135 h 2230658"/>
                <a:gd name="csX14382" fmla="*/ 1000105 w 2109280"/>
                <a:gd name="csY14382" fmla="*/ 422863 h 2230658"/>
                <a:gd name="csX14383" fmla="*/ 1002342 w 2109280"/>
                <a:gd name="csY14383" fmla="*/ 424541 h 2230658"/>
                <a:gd name="csX14384" fmla="*/ 1002342 w 2109280"/>
                <a:gd name="csY14384" fmla="*/ 422863 h 2230658"/>
                <a:gd name="csX14385" fmla="*/ 1004020 w 2109280"/>
                <a:gd name="csY14385" fmla="*/ 422863 h 2230658"/>
                <a:gd name="csX14386" fmla="*/ 1004020 w 2109280"/>
                <a:gd name="csY14386" fmla="*/ 424541 h 2230658"/>
                <a:gd name="csX14387" fmla="*/ 1005698 w 2109280"/>
                <a:gd name="csY14387" fmla="*/ 424541 h 2230658"/>
                <a:gd name="csX14388" fmla="*/ 1005698 w 2109280"/>
                <a:gd name="csY14388" fmla="*/ 419507 h 2230658"/>
                <a:gd name="csX14389" fmla="*/ 1004020 w 2109280"/>
                <a:gd name="csY14389" fmla="*/ 419507 h 2230658"/>
                <a:gd name="csX14390" fmla="*/ 1004020 w 2109280"/>
                <a:gd name="csY14390" fmla="*/ 417270 h 2230658"/>
                <a:gd name="csX14391" fmla="*/ 1002342 w 2109280"/>
                <a:gd name="csY14391" fmla="*/ 417270 h 2230658"/>
                <a:gd name="csX14392" fmla="*/ 1002342 w 2109280"/>
                <a:gd name="csY14392" fmla="*/ 412236 h 2230658"/>
                <a:gd name="csX14393" fmla="*/ 1000105 w 2109280"/>
                <a:gd name="csY14393" fmla="*/ 412236 h 2230658"/>
                <a:gd name="csX14394" fmla="*/ 1000105 w 2109280"/>
                <a:gd name="csY14394" fmla="*/ 410558 h 2230658"/>
                <a:gd name="csX14395" fmla="*/ 1002342 w 2109280"/>
                <a:gd name="csY14395" fmla="*/ 410558 h 2230658"/>
                <a:gd name="csX14396" fmla="*/ 1004020 w 2109280"/>
                <a:gd name="csY14396" fmla="*/ 406642 h 2230658"/>
                <a:gd name="csX14397" fmla="*/ 1007376 w 2109280"/>
                <a:gd name="csY14397" fmla="*/ 406642 h 2230658"/>
                <a:gd name="csX14398" fmla="*/ 1007376 w 2109280"/>
                <a:gd name="csY14398" fmla="*/ 410558 h 2230658"/>
                <a:gd name="csX14399" fmla="*/ 1009054 w 2109280"/>
                <a:gd name="csY14399" fmla="*/ 410558 h 2230658"/>
                <a:gd name="csX14400" fmla="*/ 1009054 w 2109280"/>
                <a:gd name="csY14400" fmla="*/ 406642 h 2230658"/>
                <a:gd name="csX14401" fmla="*/ 1012970 w 2109280"/>
                <a:gd name="csY14401" fmla="*/ 406642 h 2230658"/>
                <a:gd name="csX14402" fmla="*/ 1012970 w 2109280"/>
                <a:gd name="csY14402" fmla="*/ 403286 h 2230658"/>
                <a:gd name="csX14403" fmla="*/ 1012970 w 2109280"/>
                <a:gd name="csY14403" fmla="*/ 403286 h 2230658"/>
                <a:gd name="csX14404" fmla="*/ 1007376 w 2109280"/>
                <a:gd name="csY14404" fmla="*/ 404964 h 2230658"/>
                <a:gd name="csX14405" fmla="*/ 1007376 w 2109280"/>
                <a:gd name="csY14405" fmla="*/ 399930 h 2230658"/>
                <a:gd name="csX14406" fmla="*/ 1014648 w 2109280"/>
                <a:gd name="csY14406" fmla="*/ 399930 h 2230658"/>
                <a:gd name="csX14407" fmla="*/ 1016325 w 2109280"/>
                <a:gd name="csY14407" fmla="*/ 401608 h 2230658"/>
                <a:gd name="csX14408" fmla="*/ 1018004 w 2109280"/>
                <a:gd name="csY14408" fmla="*/ 401608 h 2230658"/>
                <a:gd name="csX14409" fmla="*/ 1018004 w 2109280"/>
                <a:gd name="csY14409" fmla="*/ 403286 h 2230658"/>
                <a:gd name="csX14410" fmla="*/ 1016325 w 2109280"/>
                <a:gd name="csY14410" fmla="*/ 404964 h 2230658"/>
                <a:gd name="csX14411" fmla="*/ 1016325 w 2109280"/>
                <a:gd name="csY14411" fmla="*/ 406642 h 2230658"/>
                <a:gd name="csX14412" fmla="*/ 1018004 w 2109280"/>
                <a:gd name="csY14412" fmla="*/ 406642 h 2230658"/>
                <a:gd name="csX14413" fmla="*/ 1018004 w 2109280"/>
                <a:gd name="csY14413" fmla="*/ 408880 h 2230658"/>
                <a:gd name="csX14414" fmla="*/ 1023597 w 2109280"/>
                <a:gd name="csY14414" fmla="*/ 410558 h 2230658"/>
                <a:gd name="csX14415" fmla="*/ 1023597 w 2109280"/>
                <a:gd name="csY14415" fmla="*/ 412236 h 2230658"/>
                <a:gd name="csX14416" fmla="*/ 1019682 w 2109280"/>
                <a:gd name="csY14416" fmla="*/ 412236 h 2230658"/>
                <a:gd name="csX14417" fmla="*/ 1019682 w 2109280"/>
                <a:gd name="csY14417" fmla="*/ 413914 h 2230658"/>
                <a:gd name="csX14418" fmla="*/ 1023597 w 2109280"/>
                <a:gd name="csY14418" fmla="*/ 413914 h 2230658"/>
                <a:gd name="csX14419" fmla="*/ 1023597 w 2109280"/>
                <a:gd name="csY14419" fmla="*/ 415592 h 2230658"/>
                <a:gd name="csX14420" fmla="*/ 1025275 w 2109280"/>
                <a:gd name="csY14420" fmla="*/ 415592 h 2230658"/>
                <a:gd name="csX14421" fmla="*/ 1026953 w 2109280"/>
                <a:gd name="csY14421" fmla="*/ 417270 h 2230658"/>
                <a:gd name="csX14422" fmla="*/ 1030868 w 2109280"/>
                <a:gd name="csY14422" fmla="*/ 417270 h 2230658"/>
                <a:gd name="csX14423" fmla="*/ 1032547 w 2109280"/>
                <a:gd name="csY14423" fmla="*/ 419507 h 2230658"/>
                <a:gd name="csX14424" fmla="*/ 1034225 w 2109280"/>
                <a:gd name="csY14424" fmla="*/ 419507 h 2230658"/>
                <a:gd name="csX14425" fmla="*/ 1034225 w 2109280"/>
                <a:gd name="csY14425" fmla="*/ 430135 h 2230658"/>
                <a:gd name="csX14426" fmla="*/ 1032547 w 2109280"/>
                <a:gd name="csY14426" fmla="*/ 437406 h 2230658"/>
                <a:gd name="csX14427" fmla="*/ 1032547 w 2109280"/>
                <a:gd name="csY14427" fmla="*/ 437406 h 2230658"/>
                <a:gd name="csX14428" fmla="*/ 1032547 w 2109280"/>
                <a:gd name="csY14428" fmla="*/ 439084 h 2230658"/>
                <a:gd name="csX14429" fmla="*/ 1034225 w 2109280"/>
                <a:gd name="csY14429" fmla="*/ 439084 h 2230658"/>
                <a:gd name="csX14430" fmla="*/ 1034225 w 2109280"/>
                <a:gd name="csY14430" fmla="*/ 444118 h 2230658"/>
                <a:gd name="csX14431" fmla="*/ 1035902 w 2109280"/>
                <a:gd name="csY14431" fmla="*/ 444118 h 2230658"/>
                <a:gd name="csX14432" fmla="*/ 1037581 w 2109280"/>
                <a:gd name="csY14432" fmla="*/ 448034 h 2230658"/>
                <a:gd name="csX14433" fmla="*/ 1037581 w 2109280"/>
                <a:gd name="csY14433" fmla="*/ 460339 h 2230658"/>
                <a:gd name="csX14434" fmla="*/ 1035902 w 2109280"/>
                <a:gd name="csY14434" fmla="*/ 460339 h 2230658"/>
                <a:gd name="csX14435" fmla="*/ 1035902 w 2109280"/>
                <a:gd name="csY14435" fmla="*/ 470967 h 2230658"/>
                <a:gd name="csX14436" fmla="*/ 1034225 w 2109280"/>
                <a:gd name="csY14436" fmla="*/ 470967 h 2230658"/>
                <a:gd name="csX14437" fmla="*/ 1034225 w 2109280"/>
                <a:gd name="csY14437" fmla="*/ 472645 h 2230658"/>
                <a:gd name="csX14438" fmla="*/ 1035902 w 2109280"/>
                <a:gd name="csY14438" fmla="*/ 472645 h 2230658"/>
                <a:gd name="csX14439" fmla="*/ 1035902 w 2109280"/>
                <a:gd name="csY14439" fmla="*/ 479916 h 2230658"/>
                <a:gd name="csX14440" fmla="*/ 1037581 w 2109280"/>
                <a:gd name="csY14440" fmla="*/ 481594 h 2230658"/>
                <a:gd name="csX14441" fmla="*/ 1035902 w 2109280"/>
                <a:gd name="csY14441" fmla="*/ 483272 h 2230658"/>
                <a:gd name="csX14442" fmla="*/ 1035902 w 2109280"/>
                <a:gd name="csY14442" fmla="*/ 488866 h 2230658"/>
                <a:gd name="csX14443" fmla="*/ 1034225 w 2109280"/>
                <a:gd name="csY14443" fmla="*/ 488866 h 2230658"/>
                <a:gd name="csX14444" fmla="*/ 1034225 w 2109280"/>
                <a:gd name="csY14444" fmla="*/ 490544 h 2230658"/>
                <a:gd name="csX14445" fmla="*/ 1030868 w 2109280"/>
                <a:gd name="csY14445" fmla="*/ 490544 h 2230658"/>
                <a:gd name="csX14446" fmla="*/ 1030868 w 2109280"/>
                <a:gd name="csY14446" fmla="*/ 492222 h 2230658"/>
                <a:gd name="csX14447" fmla="*/ 1028631 w 2109280"/>
                <a:gd name="csY14447" fmla="*/ 494459 h 2230658"/>
                <a:gd name="csX14448" fmla="*/ 1028631 w 2109280"/>
                <a:gd name="csY14448" fmla="*/ 496137 h 2230658"/>
                <a:gd name="csX14449" fmla="*/ 1034225 w 2109280"/>
                <a:gd name="csY14449" fmla="*/ 496137 h 2230658"/>
                <a:gd name="csX14450" fmla="*/ 1035902 w 2109280"/>
                <a:gd name="csY14450" fmla="*/ 497815 h 2230658"/>
                <a:gd name="csX14451" fmla="*/ 1041496 w 2109280"/>
                <a:gd name="csY14451" fmla="*/ 497815 h 2230658"/>
                <a:gd name="csX14452" fmla="*/ 1041496 w 2109280"/>
                <a:gd name="csY14452" fmla="*/ 526342 h 2230658"/>
                <a:gd name="csX14453" fmla="*/ 1037581 w 2109280"/>
                <a:gd name="csY14453" fmla="*/ 524664 h 2230658"/>
                <a:gd name="csX14454" fmla="*/ 1037581 w 2109280"/>
                <a:gd name="csY14454" fmla="*/ 515714 h 2230658"/>
                <a:gd name="csX14455" fmla="*/ 1035902 w 2109280"/>
                <a:gd name="csY14455" fmla="*/ 515714 h 2230658"/>
                <a:gd name="csX14456" fmla="*/ 1034225 w 2109280"/>
                <a:gd name="csY14456" fmla="*/ 511799 h 2230658"/>
                <a:gd name="csX14457" fmla="*/ 1030868 w 2109280"/>
                <a:gd name="csY14457" fmla="*/ 511799 h 2230658"/>
                <a:gd name="csX14458" fmla="*/ 1030868 w 2109280"/>
                <a:gd name="csY14458" fmla="*/ 514036 h 2230658"/>
                <a:gd name="csX14459" fmla="*/ 1030868 w 2109280"/>
                <a:gd name="csY14459" fmla="*/ 514036 h 2230658"/>
                <a:gd name="csX14460" fmla="*/ 1032547 w 2109280"/>
                <a:gd name="csY14460" fmla="*/ 515714 h 2230658"/>
                <a:gd name="csX14461" fmla="*/ 1032547 w 2109280"/>
                <a:gd name="csY14461" fmla="*/ 519070 h 2230658"/>
                <a:gd name="csX14462" fmla="*/ 1028631 w 2109280"/>
                <a:gd name="csY14462" fmla="*/ 519070 h 2230658"/>
                <a:gd name="csX14463" fmla="*/ 1026953 w 2109280"/>
                <a:gd name="csY14463" fmla="*/ 520748 h 2230658"/>
                <a:gd name="csX14464" fmla="*/ 1028631 w 2109280"/>
                <a:gd name="csY14464" fmla="*/ 524664 h 2230658"/>
                <a:gd name="csX14465" fmla="*/ 1030868 w 2109280"/>
                <a:gd name="csY14465" fmla="*/ 524664 h 2230658"/>
                <a:gd name="csX14466" fmla="*/ 1030868 w 2109280"/>
                <a:gd name="csY14466" fmla="*/ 526342 h 2230658"/>
                <a:gd name="csX14467" fmla="*/ 1026953 w 2109280"/>
                <a:gd name="csY14467" fmla="*/ 528020 h 2230658"/>
                <a:gd name="csX14468" fmla="*/ 1028631 w 2109280"/>
                <a:gd name="csY14468" fmla="*/ 529698 h 2230658"/>
                <a:gd name="csX14469" fmla="*/ 1028631 w 2109280"/>
                <a:gd name="csY14469" fmla="*/ 529698 h 2230658"/>
                <a:gd name="csX14470" fmla="*/ 1026953 w 2109280"/>
                <a:gd name="csY14470" fmla="*/ 531376 h 2230658"/>
                <a:gd name="csX14471" fmla="*/ 1025275 w 2109280"/>
                <a:gd name="csY14471" fmla="*/ 529698 h 2230658"/>
                <a:gd name="csX14472" fmla="*/ 1023597 w 2109280"/>
                <a:gd name="csY14472" fmla="*/ 529698 h 2230658"/>
                <a:gd name="csX14473" fmla="*/ 1023597 w 2109280"/>
                <a:gd name="csY14473" fmla="*/ 533613 h 2230658"/>
                <a:gd name="csX14474" fmla="*/ 1025275 w 2109280"/>
                <a:gd name="csY14474" fmla="*/ 533613 h 2230658"/>
                <a:gd name="csX14475" fmla="*/ 1025275 w 2109280"/>
                <a:gd name="csY14475" fmla="*/ 535291 h 2230658"/>
                <a:gd name="csX14476" fmla="*/ 1023597 w 2109280"/>
                <a:gd name="csY14476" fmla="*/ 535291 h 2230658"/>
                <a:gd name="csX14477" fmla="*/ 1023597 w 2109280"/>
                <a:gd name="csY14477" fmla="*/ 536969 h 2230658"/>
                <a:gd name="csX14478" fmla="*/ 1023597 w 2109280"/>
                <a:gd name="csY14478" fmla="*/ 536969 h 2230658"/>
                <a:gd name="csX14479" fmla="*/ 1025275 w 2109280"/>
                <a:gd name="csY14479" fmla="*/ 538647 h 2230658"/>
                <a:gd name="csX14480" fmla="*/ 1028631 w 2109280"/>
                <a:gd name="csY14480" fmla="*/ 538647 h 2230658"/>
                <a:gd name="csX14481" fmla="*/ 1030868 w 2109280"/>
                <a:gd name="csY14481" fmla="*/ 540325 h 2230658"/>
                <a:gd name="csX14482" fmla="*/ 1030868 w 2109280"/>
                <a:gd name="csY14482" fmla="*/ 542562 h 2230658"/>
                <a:gd name="csX14483" fmla="*/ 1032547 w 2109280"/>
                <a:gd name="csY14483" fmla="*/ 542562 h 2230658"/>
                <a:gd name="csX14484" fmla="*/ 1032547 w 2109280"/>
                <a:gd name="csY14484" fmla="*/ 544241 h 2230658"/>
                <a:gd name="csX14485" fmla="*/ 1030868 w 2109280"/>
                <a:gd name="csY14485" fmla="*/ 544241 h 2230658"/>
                <a:gd name="csX14486" fmla="*/ 1030868 w 2109280"/>
                <a:gd name="csY14486" fmla="*/ 545919 h 2230658"/>
                <a:gd name="csX14487" fmla="*/ 1032547 w 2109280"/>
                <a:gd name="csY14487" fmla="*/ 547597 h 2230658"/>
                <a:gd name="csX14488" fmla="*/ 1034225 w 2109280"/>
                <a:gd name="csY14488" fmla="*/ 547597 h 2230658"/>
                <a:gd name="csX14489" fmla="*/ 1034225 w 2109280"/>
                <a:gd name="csY14489" fmla="*/ 549275 h 2230658"/>
                <a:gd name="csX14490" fmla="*/ 1035902 w 2109280"/>
                <a:gd name="csY14490" fmla="*/ 549275 h 2230658"/>
                <a:gd name="csX14491" fmla="*/ 1035902 w 2109280"/>
                <a:gd name="csY14491" fmla="*/ 553190 h 2230658"/>
                <a:gd name="csX14492" fmla="*/ 1034225 w 2109280"/>
                <a:gd name="csY14492" fmla="*/ 553190 h 2230658"/>
                <a:gd name="csX14493" fmla="*/ 1034225 w 2109280"/>
                <a:gd name="csY14493" fmla="*/ 554868 h 2230658"/>
                <a:gd name="csX14494" fmla="*/ 1028631 w 2109280"/>
                <a:gd name="csY14494" fmla="*/ 554868 h 2230658"/>
                <a:gd name="csX14495" fmla="*/ 1028631 w 2109280"/>
                <a:gd name="csY14495" fmla="*/ 549275 h 2230658"/>
                <a:gd name="csX14496" fmla="*/ 1025275 w 2109280"/>
                <a:gd name="csY14496" fmla="*/ 549275 h 2230658"/>
                <a:gd name="csX14497" fmla="*/ 1025275 w 2109280"/>
                <a:gd name="csY14497" fmla="*/ 547597 h 2230658"/>
                <a:gd name="csX14498" fmla="*/ 1023597 w 2109280"/>
                <a:gd name="csY14498" fmla="*/ 547597 h 2230658"/>
                <a:gd name="csX14499" fmla="*/ 1023597 w 2109280"/>
                <a:gd name="csY14499" fmla="*/ 551512 h 2230658"/>
                <a:gd name="csX14500" fmla="*/ 1025275 w 2109280"/>
                <a:gd name="csY14500" fmla="*/ 551512 h 2230658"/>
                <a:gd name="csX14501" fmla="*/ 1025275 w 2109280"/>
                <a:gd name="csY14501" fmla="*/ 554868 h 2230658"/>
                <a:gd name="csX14502" fmla="*/ 1026953 w 2109280"/>
                <a:gd name="csY14502" fmla="*/ 554868 h 2230658"/>
                <a:gd name="csX14503" fmla="*/ 1026953 w 2109280"/>
                <a:gd name="csY14503" fmla="*/ 556546 h 2230658"/>
                <a:gd name="csX14504" fmla="*/ 1028631 w 2109280"/>
                <a:gd name="csY14504" fmla="*/ 556546 h 2230658"/>
                <a:gd name="csX14505" fmla="*/ 1026953 w 2109280"/>
                <a:gd name="csY14505" fmla="*/ 562139 h 2230658"/>
                <a:gd name="csX14506" fmla="*/ 1018004 w 2109280"/>
                <a:gd name="csY14506" fmla="*/ 562139 h 2230658"/>
                <a:gd name="csX14507" fmla="*/ 1018004 w 2109280"/>
                <a:gd name="csY14507" fmla="*/ 563818 h 2230658"/>
                <a:gd name="csX14508" fmla="*/ 1014648 w 2109280"/>
                <a:gd name="csY14508" fmla="*/ 563818 h 2230658"/>
                <a:gd name="csX14509" fmla="*/ 1010732 w 2109280"/>
                <a:gd name="csY14509" fmla="*/ 565496 h 2230658"/>
                <a:gd name="csX14510" fmla="*/ 1007376 w 2109280"/>
                <a:gd name="csY14510" fmla="*/ 565496 h 2230658"/>
                <a:gd name="csX14511" fmla="*/ 1004020 w 2109280"/>
                <a:gd name="csY14511" fmla="*/ 565496 h 2230658"/>
                <a:gd name="csX14512" fmla="*/ 995071 w 2109280"/>
                <a:gd name="csY14512" fmla="*/ 565496 h 2230658"/>
                <a:gd name="csX14513" fmla="*/ 993393 w 2109280"/>
                <a:gd name="csY14513" fmla="*/ 563818 h 2230658"/>
                <a:gd name="csX14514" fmla="*/ 993393 w 2109280"/>
                <a:gd name="csY14514" fmla="*/ 565496 h 2230658"/>
                <a:gd name="csX14515" fmla="*/ 989477 w 2109280"/>
                <a:gd name="csY14515" fmla="*/ 565496 h 2230658"/>
                <a:gd name="csX14516" fmla="*/ 989477 w 2109280"/>
                <a:gd name="csY14516" fmla="*/ 567174 h 2230658"/>
                <a:gd name="csX14517" fmla="*/ 980528 w 2109280"/>
                <a:gd name="csY14517" fmla="*/ 567174 h 2230658"/>
                <a:gd name="csX14518" fmla="*/ 980528 w 2109280"/>
                <a:gd name="csY14518" fmla="*/ 565496 h 2230658"/>
                <a:gd name="csX14519" fmla="*/ 969900 w 2109280"/>
                <a:gd name="csY14519" fmla="*/ 562139 h 2230658"/>
                <a:gd name="csX14520" fmla="*/ 969900 w 2109280"/>
                <a:gd name="csY14520" fmla="*/ 554868 h 2230658"/>
                <a:gd name="csX14521" fmla="*/ 968222 w 2109280"/>
                <a:gd name="csY14521" fmla="*/ 549275 h 2230658"/>
                <a:gd name="csX14522" fmla="*/ 968222 w 2109280"/>
                <a:gd name="csY14522" fmla="*/ 547597 h 2230658"/>
                <a:gd name="csX14523" fmla="*/ 964866 w 2109280"/>
                <a:gd name="csY14523" fmla="*/ 547597 h 2230658"/>
                <a:gd name="csX14524" fmla="*/ 966544 w 2109280"/>
                <a:gd name="csY14524" fmla="*/ 545919 h 2230658"/>
                <a:gd name="csX14525" fmla="*/ 966544 w 2109280"/>
                <a:gd name="csY14525" fmla="*/ 544241 h 2230658"/>
                <a:gd name="csX14526" fmla="*/ 980528 w 2109280"/>
                <a:gd name="csY14526" fmla="*/ 544241 h 2230658"/>
                <a:gd name="csX14527" fmla="*/ 980528 w 2109280"/>
                <a:gd name="csY14527" fmla="*/ 542562 h 2230658"/>
                <a:gd name="csX14528" fmla="*/ 977171 w 2109280"/>
                <a:gd name="csY14528" fmla="*/ 542562 h 2230658"/>
                <a:gd name="csX14529" fmla="*/ 975494 w 2109280"/>
                <a:gd name="csY14529" fmla="*/ 540325 h 2230658"/>
                <a:gd name="csX14530" fmla="*/ 971578 w 2109280"/>
                <a:gd name="csY14530" fmla="*/ 540325 h 2230658"/>
                <a:gd name="csX14531" fmla="*/ 975494 w 2109280"/>
                <a:gd name="csY14531" fmla="*/ 536969 h 2230658"/>
                <a:gd name="csX14532" fmla="*/ 975494 w 2109280"/>
                <a:gd name="csY14532" fmla="*/ 533613 h 2230658"/>
                <a:gd name="csX14533" fmla="*/ 973816 w 2109280"/>
                <a:gd name="csY14533" fmla="*/ 533613 h 2230658"/>
                <a:gd name="csX14534" fmla="*/ 971578 w 2109280"/>
                <a:gd name="csY14534" fmla="*/ 535291 h 2230658"/>
                <a:gd name="csX14535" fmla="*/ 971578 w 2109280"/>
                <a:gd name="csY14535" fmla="*/ 536969 h 2230658"/>
                <a:gd name="csX14536" fmla="*/ 966544 w 2109280"/>
                <a:gd name="csY14536" fmla="*/ 536969 h 2230658"/>
                <a:gd name="csX14537" fmla="*/ 964866 w 2109280"/>
                <a:gd name="csY14537" fmla="*/ 535291 h 2230658"/>
                <a:gd name="csX14538" fmla="*/ 964866 w 2109280"/>
                <a:gd name="csY14538" fmla="*/ 533613 h 2230658"/>
                <a:gd name="csX14539" fmla="*/ 962629 w 2109280"/>
                <a:gd name="csY14539" fmla="*/ 533613 h 2230658"/>
                <a:gd name="csX14540" fmla="*/ 960951 w 2109280"/>
                <a:gd name="csY14540" fmla="*/ 531376 h 2230658"/>
                <a:gd name="csX14541" fmla="*/ 964866 w 2109280"/>
                <a:gd name="csY14541" fmla="*/ 529698 h 2230658"/>
                <a:gd name="csX14542" fmla="*/ 995071 w 2109280"/>
                <a:gd name="csY14542" fmla="*/ 565496 h 2230658"/>
                <a:gd name="csX14543" fmla="*/ 993393 w 2109280"/>
                <a:gd name="csY14543" fmla="*/ 565496 h 2230658"/>
                <a:gd name="csX14544" fmla="*/ 995071 w 2109280"/>
                <a:gd name="csY14544" fmla="*/ 565496 h 2230658"/>
                <a:gd name="csX14545" fmla="*/ 714840 w 2109280"/>
                <a:gd name="csY14545" fmla="*/ 547597 h 2230658"/>
                <a:gd name="csX14546" fmla="*/ 714840 w 2109280"/>
                <a:gd name="csY14546" fmla="*/ 545919 h 2230658"/>
                <a:gd name="csX14547" fmla="*/ 714840 w 2109280"/>
                <a:gd name="csY14547" fmla="*/ 547597 h 2230658"/>
                <a:gd name="csX14548" fmla="*/ 534732 w 2109280"/>
                <a:gd name="csY14548" fmla="*/ 517392 h 2230658"/>
                <a:gd name="csX14549" fmla="*/ 534732 w 2109280"/>
                <a:gd name="csY14549" fmla="*/ 515714 h 2230658"/>
                <a:gd name="csX14550" fmla="*/ 531376 w 2109280"/>
                <a:gd name="csY14550" fmla="*/ 515714 h 2230658"/>
                <a:gd name="csX14551" fmla="*/ 531376 w 2109280"/>
                <a:gd name="csY14551" fmla="*/ 514036 h 2230658"/>
                <a:gd name="csX14552" fmla="*/ 525782 w 2109280"/>
                <a:gd name="csY14552" fmla="*/ 514036 h 2230658"/>
                <a:gd name="csX14553" fmla="*/ 525782 w 2109280"/>
                <a:gd name="csY14553" fmla="*/ 511799 h 2230658"/>
                <a:gd name="csX14554" fmla="*/ 524104 w 2109280"/>
                <a:gd name="csY14554" fmla="*/ 511799 h 2230658"/>
                <a:gd name="csX14555" fmla="*/ 524104 w 2109280"/>
                <a:gd name="csY14555" fmla="*/ 510121 h 2230658"/>
                <a:gd name="csX14556" fmla="*/ 519070 w 2109280"/>
                <a:gd name="csY14556" fmla="*/ 510121 h 2230658"/>
                <a:gd name="csX14557" fmla="*/ 519070 w 2109280"/>
                <a:gd name="csY14557" fmla="*/ 508443 h 2230658"/>
                <a:gd name="csX14558" fmla="*/ 515155 w 2109280"/>
                <a:gd name="csY14558" fmla="*/ 506765 h 2230658"/>
                <a:gd name="csX14559" fmla="*/ 517392 w 2109280"/>
                <a:gd name="csY14559" fmla="*/ 501171 h 2230658"/>
                <a:gd name="csX14560" fmla="*/ 519070 w 2109280"/>
                <a:gd name="csY14560" fmla="*/ 501171 h 2230658"/>
                <a:gd name="csX14561" fmla="*/ 519070 w 2109280"/>
                <a:gd name="csY14561" fmla="*/ 499493 h 2230658"/>
                <a:gd name="csX14562" fmla="*/ 520748 w 2109280"/>
                <a:gd name="csY14562" fmla="*/ 497815 h 2230658"/>
                <a:gd name="csX14563" fmla="*/ 522426 w 2109280"/>
                <a:gd name="csY14563" fmla="*/ 497815 h 2230658"/>
                <a:gd name="csX14564" fmla="*/ 522426 w 2109280"/>
                <a:gd name="csY14564" fmla="*/ 496137 h 2230658"/>
                <a:gd name="csX14565" fmla="*/ 524104 w 2109280"/>
                <a:gd name="csY14565" fmla="*/ 496137 h 2230658"/>
                <a:gd name="csX14566" fmla="*/ 524104 w 2109280"/>
                <a:gd name="csY14566" fmla="*/ 492222 h 2230658"/>
                <a:gd name="csX14567" fmla="*/ 525782 w 2109280"/>
                <a:gd name="csY14567" fmla="*/ 492222 h 2230658"/>
                <a:gd name="csX14568" fmla="*/ 525782 w 2109280"/>
                <a:gd name="csY14568" fmla="*/ 488866 h 2230658"/>
                <a:gd name="csX14569" fmla="*/ 528019 w 2109280"/>
                <a:gd name="csY14569" fmla="*/ 488866 h 2230658"/>
                <a:gd name="csX14570" fmla="*/ 528019 w 2109280"/>
                <a:gd name="csY14570" fmla="*/ 487188 h 2230658"/>
                <a:gd name="csX14571" fmla="*/ 529697 w 2109280"/>
                <a:gd name="csY14571" fmla="*/ 485510 h 2230658"/>
                <a:gd name="csX14572" fmla="*/ 529697 w 2109280"/>
                <a:gd name="csY14572" fmla="*/ 483272 h 2230658"/>
                <a:gd name="csX14573" fmla="*/ 531376 w 2109280"/>
                <a:gd name="csY14573" fmla="*/ 483272 h 2230658"/>
                <a:gd name="csX14574" fmla="*/ 531376 w 2109280"/>
                <a:gd name="csY14574" fmla="*/ 479916 h 2230658"/>
                <a:gd name="csX14575" fmla="*/ 533053 w 2109280"/>
                <a:gd name="csY14575" fmla="*/ 479916 h 2230658"/>
                <a:gd name="csX14576" fmla="*/ 533053 w 2109280"/>
                <a:gd name="csY14576" fmla="*/ 478238 h 2230658"/>
                <a:gd name="csX14577" fmla="*/ 534732 w 2109280"/>
                <a:gd name="csY14577" fmla="*/ 476560 h 2230658"/>
                <a:gd name="csX14578" fmla="*/ 536969 w 2109280"/>
                <a:gd name="csY14578" fmla="*/ 476560 h 2230658"/>
                <a:gd name="csX14579" fmla="*/ 536969 w 2109280"/>
                <a:gd name="csY14579" fmla="*/ 474323 h 2230658"/>
                <a:gd name="csX14580" fmla="*/ 540325 w 2109280"/>
                <a:gd name="csY14580" fmla="*/ 472645 h 2230658"/>
                <a:gd name="csX14581" fmla="*/ 540325 w 2109280"/>
                <a:gd name="csY14581" fmla="*/ 470967 h 2230658"/>
                <a:gd name="csX14582" fmla="*/ 545918 w 2109280"/>
                <a:gd name="csY14582" fmla="*/ 470967 h 2230658"/>
                <a:gd name="csX14583" fmla="*/ 545918 w 2109280"/>
                <a:gd name="csY14583" fmla="*/ 469289 h 2230658"/>
                <a:gd name="csX14584" fmla="*/ 547596 w 2109280"/>
                <a:gd name="csY14584" fmla="*/ 467611 h 2230658"/>
                <a:gd name="csX14585" fmla="*/ 547596 w 2109280"/>
                <a:gd name="csY14585" fmla="*/ 465933 h 2230658"/>
                <a:gd name="csX14586" fmla="*/ 549274 w 2109280"/>
                <a:gd name="csY14586" fmla="*/ 465933 h 2230658"/>
                <a:gd name="csX14587" fmla="*/ 552630 w 2109280"/>
                <a:gd name="csY14587" fmla="*/ 462017 h 2230658"/>
                <a:gd name="csX14588" fmla="*/ 552630 w 2109280"/>
                <a:gd name="csY14588" fmla="*/ 460339 h 2230658"/>
                <a:gd name="csX14589" fmla="*/ 558224 w 2109280"/>
                <a:gd name="csY14589" fmla="*/ 456983 h 2230658"/>
                <a:gd name="csX14590" fmla="*/ 558224 w 2109280"/>
                <a:gd name="csY14590" fmla="*/ 458661 h 2230658"/>
                <a:gd name="csX14591" fmla="*/ 561580 w 2109280"/>
                <a:gd name="csY14591" fmla="*/ 458661 h 2230658"/>
                <a:gd name="csX14592" fmla="*/ 561580 w 2109280"/>
                <a:gd name="csY14592" fmla="*/ 465933 h 2230658"/>
                <a:gd name="csX14593" fmla="*/ 559902 w 2109280"/>
                <a:gd name="csY14593" fmla="*/ 465933 h 2230658"/>
                <a:gd name="csX14594" fmla="*/ 559902 w 2109280"/>
                <a:gd name="csY14594" fmla="*/ 472645 h 2230658"/>
                <a:gd name="csX14595" fmla="*/ 558224 w 2109280"/>
                <a:gd name="csY14595" fmla="*/ 472645 h 2230658"/>
                <a:gd name="csX14596" fmla="*/ 558224 w 2109280"/>
                <a:gd name="csY14596" fmla="*/ 476560 h 2230658"/>
                <a:gd name="csX14597" fmla="*/ 554309 w 2109280"/>
                <a:gd name="csY14597" fmla="*/ 476560 h 2230658"/>
                <a:gd name="csX14598" fmla="*/ 554309 w 2109280"/>
                <a:gd name="csY14598" fmla="*/ 481594 h 2230658"/>
                <a:gd name="csX14599" fmla="*/ 552630 w 2109280"/>
                <a:gd name="csY14599" fmla="*/ 481594 h 2230658"/>
                <a:gd name="csX14600" fmla="*/ 552630 w 2109280"/>
                <a:gd name="csY14600" fmla="*/ 483272 h 2230658"/>
                <a:gd name="csX14601" fmla="*/ 554309 w 2109280"/>
                <a:gd name="csY14601" fmla="*/ 483272 h 2230658"/>
                <a:gd name="csX14602" fmla="*/ 554309 w 2109280"/>
                <a:gd name="csY14602" fmla="*/ 485510 h 2230658"/>
                <a:gd name="csX14603" fmla="*/ 552630 w 2109280"/>
                <a:gd name="csY14603" fmla="*/ 485510 h 2230658"/>
                <a:gd name="csX14604" fmla="*/ 552630 w 2109280"/>
                <a:gd name="csY14604" fmla="*/ 488866 h 2230658"/>
                <a:gd name="csX14605" fmla="*/ 550953 w 2109280"/>
                <a:gd name="csY14605" fmla="*/ 488866 h 2230658"/>
                <a:gd name="csX14606" fmla="*/ 550953 w 2109280"/>
                <a:gd name="csY14606" fmla="*/ 490544 h 2230658"/>
                <a:gd name="csX14607" fmla="*/ 549274 w 2109280"/>
                <a:gd name="csY14607" fmla="*/ 490544 h 2230658"/>
                <a:gd name="csX14608" fmla="*/ 550953 w 2109280"/>
                <a:gd name="csY14608" fmla="*/ 492222 h 2230658"/>
                <a:gd name="csX14609" fmla="*/ 550953 w 2109280"/>
                <a:gd name="csY14609" fmla="*/ 496137 h 2230658"/>
                <a:gd name="csX14610" fmla="*/ 549274 w 2109280"/>
                <a:gd name="csY14610" fmla="*/ 494459 h 2230658"/>
                <a:gd name="csX14611" fmla="*/ 549274 w 2109280"/>
                <a:gd name="csY14611" fmla="*/ 497815 h 2230658"/>
                <a:gd name="csX14612" fmla="*/ 547596 w 2109280"/>
                <a:gd name="csY14612" fmla="*/ 497815 h 2230658"/>
                <a:gd name="csX14613" fmla="*/ 547596 w 2109280"/>
                <a:gd name="csY14613" fmla="*/ 501171 h 2230658"/>
                <a:gd name="csX14614" fmla="*/ 545918 w 2109280"/>
                <a:gd name="csY14614" fmla="*/ 501171 h 2230658"/>
                <a:gd name="csX14615" fmla="*/ 545918 w 2109280"/>
                <a:gd name="csY14615" fmla="*/ 502849 h 2230658"/>
                <a:gd name="csX14616" fmla="*/ 543681 w 2109280"/>
                <a:gd name="csY14616" fmla="*/ 502849 h 2230658"/>
                <a:gd name="csX14617" fmla="*/ 543681 w 2109280"/>
                <a:gd name="csY14617" fmla="*/ 506765 h 2230658"/>
                <a:gd name="csX14618" fmla="*/ 543681 w 2109280"/>
                <a:gd name="csY14618" fmla="*/ 506765 h 2230658"/>
                <a:gd name="csX14619" fmla="*/ 543681 w 2109280"/>
                <a:gd name="csY14619" fmla="*/ 508443 h 2230658"/>
                <a:gd name="csX14620" fmla="*/ 542003 w 2109280"/>
                <a:gd name="csY14620" fmla="*/ 508443 h 2230658"/>
                <a:gd name="csX14621" fmla="*/ 542003 w 2109280"/>
                <a:gd name="csY14621" fmla="*/ 511799 h 2230658"/>
                <a:gd name="csX14622" fmla="*/ 540325 w 2109280"/>
                <a:gd name="csY14622" fmla="*/ 511799 h 2230658"/>
                <a:gd name="csX14623" fmla="*/ 540325 w 2109280"/>
                <a:gd name="csY14623" fmla="*/ 514036 h 2230658"/>
                <a:gd name="csX14624" fmla="*/ 536969 w 2109280"/>
                <a:gd name="csY14624" fmla="*/ 514036 h 2230658"/>
                <a:gd name="csX14625" fmla="*/ 536969 w 2109280"/>
                <a:gd name="csY14625" fmla="*/ 517392 h 2230658"/>
                <a:gd name="csX14626" fmla="*/ 534732 w 2109280"/>
                <a:gd name="csY14626" fmla="*/ 517392 h 2230658"/>
                <a:gd name="csX14627" fmla="*/ 1328439 w 2109280"/>
                <a:gd name="csY14627" fmla="*/ 511799 h 2230658"/>
                <a:gd name="csX14628" fmla="*/ 1328439 w 2109280"/>
                <a:gd name="csY14628" fmla="*/ 510121 h 2230658"/>
                <a:gd name="csX14629" fmla="*/ 1331795 w 2109280"/>
                <a:gd name="csY14629" fmla="*/ 510121 h 2230658"/>
                <a:gd name="csX14630" fmla="*/ 1331795 w 2109280"/>
                <a:gd name="csY14630" fmla="*/ 511799 h 2230658"/>
                <a:gd name="csX14631" fmla="*/ 1328439 w 2109280"/>
                <a:gd name="csY14631" fmla="*/ 511799 h 2230658"/>
                <a:gd name="csX14632" fmla="*/ 493899 w 2109280"/>
                <a:gd name="csY14632" fmla="*/ 488866 h 2230658"/>
                <a:gd name="csX14633" fmla="*/ 490543 w 2109280"/>
                <a:gd name="csY14633" fmla="*/ 485510 h 2230658"/>
                <a:gd name="csX14634" fmla="*/ 490543 w 2109280"/>
                <a:gd name="csY14634" fmla="*/ 472645 h 2230658"/>
                <a:gd name="csX14635" fmla="*/ 492222 w 2109280"/>
                <a:gd name="csY14635" fmla="*/ 472645 h 2230658"/>
                <a:gd name="csX14636" fmla="*/ 492222 w 2109280"/>
                <a:gd name="csY14636" fmla="*/ 470967 h 2230658"/>
                <a:gd name="csX14637" fmla="*/ 490543 w 2109280"/>
                <a:gd name="csY14637" fmla="*/ 470967 h 2230658"/>
                <a:gd name="csX14638" fmla="*/ 490543 w 2109280"/>
                <a:gd name="csY14638" fmla="*/ 467611 h 2230658"/>
                <a:gd name="csX14639" fmla="*/ 488865 w 2109280"/>
                <a:gd name="csY14639" fmla="*/ 467611 h 2230658"/>
                <a:gd name="csX14640" fmla="*/ 488865 w 2109280"/>
                <a:gd name="csY14640" fmla="*/ 470967 h 2230658"/>
                <a:gd name="csX14641" fmla="*/ 486628 w 2109280"/>
                <a:gd name="csY14641" fmla="*/ 470967 h 2230658"/>
                <a:gd name="csX14642" fmla="*/ 486628 w 2109280"/>
                <a:gd name="csY14642" fmla="*/ 467611 h 2230658"/>
                <a:gd name="csX14643" fmla="*/ 484950 w 2109280"/>
                <a:gd name="csY14643" fmla="*/ 467611 h 2230658"/>
                <a:gd name="csX14644" fmla="*/ 483272 w 2109280"/>
                <a:gd name="csY14644" fmla="*/ 465933 h 2230658"/>
                <a:gd name="csX14645" fmla="*/ 483272 w 2109280"/>
                <a:gd name="csY14645" fmla="*/ 462017 h 2230658"/>
                <a:gd name="csX14646" fmla="*/ 483272 w 2109280"/>
                <a:gd name="csY14646" fmla="*/ 462017 h 2230658"/>
                <a:gd name="csX14647" fmla="*/ 483272 w 2109280"/>
                <a:gd name="csY14647" fmla="*/ 460339 h 2230658"/>
                <a:gd name="csX14648" fmla="*/ 484950 w 2109280"/>
                <a:gd name="csY14648" fmla="*/ 454746 h 2230658"/>
                <a:gd name="csX14649" fmla="*/ 486628 w 2109280"/>
                <a:gd name="csY14649" fmla="*/ 454746 h 2230658"/>
                <a:gd name="csX14650" fmla="*/ 486628 w 2109280"/>
                <a:gd name="csY14650" fmla="*/ 453068 h 2230658"/>
                <a:gd name="csX14651" fmla="*/ 484950 w 2109280"/>
                <a:gd name="csY14651" fmla="*/ 453068 h 2230658"/>
                <a:gd name="csX14652" fmla="*/ 484950 w 2109280"/>
                <a:gd name="csY14652" fmla="*/ 451390 h 2230658"/>
                <a:gd name="csX14653" fmla="*/ 481594 w 2109280"/>
                <a:gd name="csY14653" fmla="*/ 451390 h 2230658"/>
                <a:gd name="csX14654" fmla="*/ 481594 w 2109280"/>
                <a:gd name="csY14654" fmla="*/ 449712 h 2230658"/>
                <a:gd name="csX14655" fmla="*/ 477679 w 2109280"/>
                <a:gd name="csY14655" fmla="*/ 451390 h 2230658"/>
                <a:gd name="csX14656" fmla="*/ 477679 w 2109280"/>
                <a:gd name="csY14656" fmla="*/ 454746 h 2230658"/>
                <a:gd name="csX14657" fmla="*/ 477679 w 2109280"/>
                <a:gd name="csY14657" fmla="*/ 454746 h 2230658"/>
                <a:gd name="csX14658" fmla="*/ 477679 w 2109280"/>
                <a:gd name="csY14658" fmla="*/ 456983 h 2230658"/>
                <a:gd name="csX14659" fmla="*/ 476001 w 2109280"/>
                <a:gd name="csY14659" fmla="*/ 456983 h 2230658"/>
                <a:gd name="csX14660" fmla="*/ 476001 w 2109280"/>
                <a:gd name="csY14660" fmla="*/ 458661 h 2230658"/>
                <a:gd name="csX14661" fmla="*/ 477679 w 2109280"/>
                <a:gd name="csY14661" fmla="*/ 458661 h 2230658"/>
                <a:gd name="csX14662" fmla="*/ 477679 w 2109280"/>
                <a:gd name="csY14662" fmla="*/ 460339 h 2230658"/>
                <a:gd name="csX14663" fmla="*/ 476001 w 2109280"/>
                <a:gd name="csY14663" fmla="*/ 460339 h 2230658"/>
                <a:gd name="csX14664" fmla="*/ 476001 w 2109280"/>
                <a:gd name="csY14664" fmla="*/ 462017 h 2230658"/>
                <a:gd name="csX14665" fmla="*/ 477679 w 2109280"/>
                <a:gd name="csY14665" fmla="*/ 462017 h 2230658"/>
                <a:gd name="csX14666" fmla="*/ 477679 w 2109280"/>
                <a:gd name="csY14666" fmla="*/ 467611 h 2230658"/>
                <a:gd name="csX14667" fmla="*/ 476001 w 2109280"/>
                <a:gd name="csY14667" fmla="*/ 467611 h 2230658"/>
                <a:gd name="csX14668" fmla="*/ 476001 w 2109280"/>
                <a:gd name="csY14668" fmla="*/ 469289 h 2230658"/>
                <a:gd name="csX14669" fmla="*/ 474322 w 2109280"/>
                <a:gd name="csY14669" fmla="*/ 469289 h 2230658"/>
                <a:gd name="csX14670" fmla="*/ 474322 w 2109280"/>
                <a:gd name="csY14670" fmla="*/ 470967 h 2230658"/>
                <a:gd name="csX14671" fmla="*/ 470966 w 2109280"/>
                <a:gd name="csY14671" fmla="*/ 470967 h 2230658"/>
                <a:gd name="csX14672" fmla="*/ 470966 w 2109280"/>
                <a:gd name="csY14672" fmla="*/ 478238 h 2230658"/>
                <a:gd name="csX14673" fmla="*/ 467051 w 2109280"/>
                <a:gd name="csY14673" fmla="*/ 476560 h 2230658"/>
                <a:gd name="csX14674" fmla="*/ 467051 w 2109280"/>
                <a:gd name="csY14674" fmla="*/ 472645 h 2230658"/>
                <a:gd name="csX14675" fmla="*/ 465373 w 2109280"/>
                <a:gd name="csY14675" fmla="*/ 472645 h 2230658"/>
                <a:gd name="csX14676" fmla="*/ 465373 w 2109280"/>
                <a:gd name="csY14676" fmla="*/ 467611 h 2230658"/>
                <a:gd name="csX14677" fmla="*/ 463695 w 2109280"/>
                <a:gd name="csY14677" fmla="*/ 469289 h 2230658"/>
                <a:gd name="csX14678" fmla="*/ 463695 w 2109280"/>
                <a:gd name="csY14678" fmla="*/ 467611 h 2230658"/>
                <a:gd name="csX14679" fmla="*/ 462017 w 2109280"/>
                <a:gd name="csY14679" fmla="*/ 467611 h 2230658"/>
                <a:gd name="csX14680" fmla="*/ 462017 w 2109280"/>
                <a:gd name="csY14680" fmla="*/ 465933 h 2230658"/>
                <a:gd name="csX14681" fmla="*/ 460339 w 2109280"/>
                <a:gd name="csY14681" fmla="*/ 467611 h 2230658"/>
                <a:gd name="csX14682" fmla="*/ 458102 w 2109280"/>
                <a:gd name="csY14682" fmla="*/ 467611 h 2230658"/>
                <a:gd name="csX14683" fmla="*/ 456424 w 2109280"/>
                <a:gd name="csY14683" fmla="*/ 463695 h 2230658"/>
                <a:gd name="csX14684" fmla="*/ 456424 w 2109280"/>
                <a:gd name="csY14684" fmla="*/ 465933 h 2230658"/>
                <a:gd name="csX14685" fmla="*/ 451389 w 2109280"/>
                <a:gd name="csY14685" fmla="*/ 465933 h 2230658"/>
                <a:gd name="csX14686" fmla="*/ 451389 w 2109280"/>
                <a:gd name="csY14686" fmla="*/ 470967 h 2230658"/>
                <a:gd name="csX14687" fmla="*/ 449152 w 2109280"/>
                <a:gd name="csY14687" fmla="*/ 470967 h 2230658"/>
                <a:gd name="csX14688" fmla="*/ 449152 w 2109280"/>
                <a:gd name="csY14688" fmla="*/ 472645 h 2230658"/>
                <a:gd name="csX14689" fmla="*/ 447474 w 2109280"/>
                <a:gd name="csY14689" fmla="*/ 472645 h 2230658"/>
                <a:gd name="csX14690" fmla="*/ 447474 w 2109280"/>
                <a:gd name="csY14690" fmla="*/ 474323 h 2230658"/>
                <a:gd name="csX14691" fmla="*/ 445796 w 2109280"/>
                <a:gd name="csY14691" fmla="*/ 474323 h 2230658"/>
                <a:gd name="csX14692" fmla="*/ 445796 w 2109280"/>
                <a:gd name="csY14692" fmla="*/ 476560 h 2230658"/>
                <a:gd name="csX14693" fmla="*/ 440203 w 2109280"/>
                <a:gd name="csY14693" fmla="*/ 476560 h 2230658"/>
                <a:gd name="csX14694" fmla="*/ 440203 w 2109280"/>
                <a:gd name="csY14694" fmla="*/ 474323 h 2230658"/>
                <a:gd name="csX14695" fmla="*/ 438525 w 2109280"/>
                <a:gd name="csY14695" fmla="*/ 474323 h 2230658"/>
                <a:gd name="csX14696" fmla="*/ 438525 w 2109280"/>
                <a:gd name="csY14696" fmla="*/ 472645 h 2230658"/>
                <a:gd name="csX14697" fmla="*/ 436847 w 2109280"/>
                <a:gd name="csY14697" fmla="*/ 472645 h 2230658"/>
                <a:gd name="csX14698" fmla="*/ 436847 w 2109280"/>
                <a:gd name="csY14698" fmla="*/ 470967 h 2230658"/>
                <a:gd name="csX14699" fmla="*/ 438525 w 2109280"/>
                <a:gd name="csY14699" fmla="*/ 470967 h 2230658"/>
                <a:gd name="csX14700" fmla="*/ 438525 w 2109280"/>
                <a:gd name="csY14700" fmla="*/ 467611 h 2230658"/>
                <a:gd name="csX14701" fmla="*/ 440203 w 2109280"/>
                <a:gd name="csY14701" fmla="*/ 463695 h 2230658"/>
                <a:gd name="csX14702" fmla="*/ 442440 w 2109280"/>
                <a:gd name="csY14702" fmla="*/ 463695 h 2230658"/>
                <a:gd name="csX14703" fmla="*/ 442440 w 2109280"/>
                <a:gd name="csY14703" fmla="*/ 462017 h 2230658"/>
                <a:gd name="csX14704" fmla="*/ 442440 w 2109280"/>
                <a:gd name="csY14704" fmla="*/ 462017 h 2230658"/>
                <a:gd name="csX14705" fmla="*/ 442440 w 2109280"/>
                <a:gd name="csY14705" fmla="*/ 456983 h 2230658"/>
                <a:gd name="csX14706" fmla="*/ 440203 w 2109280"/>
                <a:gd name="csY14706" fmla="*/ 456983 h 2230658"/>
                <a:gd name="csX14707" fmla="*/ 440203 w 2109280"/>
                <a:gd name="csY14707" fmla="*/ 458661 h 2230658"/>
                <a:gd name="csX14708" fmla="*/ 436847 w 2109280"/>
                <a:gd name="csY14708" fmla="*/ 458661 h 2230658"/>
                <a:gd name="csX14709" fmla="*/ 436847 w 2109280"/>
                <a:gd name="csY14709" fmla="*/ 454746 h 2230658"/>
                <a:gd name="csX14710" fmla="*/ 440203 w 2109280"/>
                <a:gd name="csY14710" fmla="*/ 454746 h 2230658"/>
                <a:gd name="csX14711" fmla="*/ 440203 w 2109280"/>
                <a:gd name="csY14711" fmla="*/ 451390 h 2230658"/>
                <a:gd name="csX14712" fmla="*/ 436847 w 2109280"/>
                <a:gd name="csY14712" fmla="*/ 451390 h 2230658"/>
                <a:gd name="csX14713" fmla="*/ 436847 w 2109280"/>
                <a:gd name="csY14713" fmla="*/ 453068 h 2230658"/>
                <a:gd name="csX14714" fmla="*/ 435169 w 2109280"/>
                <a:gd name="csY14714" fmla="*/ 453068 h 2230658"/>
                <a:gd name="csX14715" fmla="*/ 435169 w 2109280"/>
                <a:gd name="csY14715" fmla="*/ 454746 h 2230658"/>
                <a:gd name="csX14716" fmla="*/ 433491 w 2109280"/>
                <a:gd name="csY14716" fmla="*/ 454746 h 2230658"/>
                <a:gd name="csX14717" fmla="*/ 433491 w 2109280"/>
                <a:gd name="csY14717" fmla="*/ 453068 h 2230658"/>
                <a:gd name="csX14718" fmla="*/ 431253 w 2109280"/>
                <a:gd name="csY14718" fmla="*/ 453068 h 2230658"/>
                <a:gd name="csX14719" fmla="*/ 431253 w 2109280"/>
                <a:gd name="csY14719" fmla="*/ 449712 h 2230658"/>
                <a:gd name="csX14720" fmla="*/ 433491 w 2109280"/>
                <a:gd name="csY14720" fmla="*/ 449712 h 2230658"/>
                <a:gd name="csX14721" fmla="*/ 433491 w 2109280"/>
                <a:gd name="csY14721" fmla="*/ 448034 h 2230658"/>
                <a:gd name="csX14722" fmla="*/ 435169 w 2109280"/>
                <a:gd name="csY14722" fmla="*/ 448034 h 2230658"/>
                <a:gd name="csX14723" fmla="*/ 436847 w 2109280"/>
                <a:gd name="csY14723" fmla="*/ 442440 h 2230658"/>
                <a:gd name="csX14724" fmla="*/ 438525 w 2109280"/>
                <a:gd name="csY14724" fmla="*/ 442440 h 2230658"/>
                <a:gd name="csX14725" fmla="*/ 438525 w 2109280"/>
                <a:gd name="csY14725" fmla="*/ 440762 h 2230658"/>
                <a:gd name="csX14726" fmla="*/ 438525 w 2109280"/>
                <a:gd name="csY14726" fmla="*/ 440762 h 2230658"/>
                <a:gd name="csX14727" fmla="*/ 438525 w 2109280"/>
                <a:gd name="csY14727" fmla="*/ 435169 h 2230658"/>
                <a:gd name="csX14728" fmla="*/ 440203 w 2109280"/>
                <a:gd name="csY14728" fmla="*/ 435169 h 2230658"/>
                <a:gd name="csX14729" fmla="*/ 440203 w 2109280"/>
                <a:gd name="csY14729" fmla="*/ 431813 h 2230658"/>
                <a:gd name="csX14730" fmla="*/ 442440 w 2109280"/>
                <a:gd name="csY14730" fmla="*/ 431813 h 2230658"/>
                <a:gd name="csX14731" fmla="*/ 442440 w 2109280"/>
                <a:gd name="csY14731" fmla="*/ 430135 h 2230658"/>
                <a:gd name="csX14732" fmla="*/ 445796 w 2109280"/>
                <a:gd name="csY14732" fmla="*/ 430135 h 2230658"/>
                <a:gd name="csX14733" fmla="*/ 445796 w 2109280"/>
                <a:gd name="csY14733" fmla="*/ 428457 h 2230658"/>
                <a:gd name="csX14734" fmla="*/ 453068 w 2109280"/>
                <a:gd name="csY14734" fmla="*/ 428457 h 2230658"/>
                <a:gd name="csX14735" fmla="*/ 453068 w 2109280"/>
                <a:gd name="csY14735" fmla="*/ 424541 h 2230658"/>
                <a:gd name="csX14736" fmla="*/ 454746 w 2109280"/>
                <a:gd name="csY14736" fmla="*/ 424541 h 2230658"/>
                <a:gd name="csX14737" fmla="*/ 453068 w 2109280"/>
                <a:gd name="csY14737" fmla="*/ 424541 h 2230658"/>
                <a:gd name="csX14738" fmla="*/ 458102 w 2109280"/>
                <a:gd name="csY14738" fmla="*/ 424541 h 2230658"/>
                <a:gd name="csX14739" fmla="*/ 458102 w 2109280"/>
                <a:gd name="csY14739" fmla="*/ 426219 h 2230658"/>
                <a:gd name="csX14740" fmla="*/ 460339 w 2109280"/>
                <a:gd name="csY14740" fmla="*/ 426219 h 2230658"/>
                <a:gd name="csX14741" fmla="*/ 460339 w 2109280"/>
                <a:gd name="csY14741" fmla="*/ 424541 h 2230658"/>
                <a:gd name="csX14742" fmla="*/ 462017 w 2109280"/>
                <a:gd name="csY14742" fmla="*/ 426219 h 2230658"/>
                <a:gd name="csX14743" fmla="*/ 462017 w 2109280"/>
                <a:gd name="csY14743" fmla="*/ 424541 h 2230658"/>
                <a:gd name="csX14744" fmla="*/ 465373 w 2109280"/>
                <a:gd name="csY14744" fmla="*/ 424541 h 2230658"/>
                <a:gd name="csX14745" fmla="*/ 465373 w 2109280"/>
                <a:gd name="csY14745" fmla="*/ 421185 h 2230658"/>
                <a:gd name="csX14746" fmla="*/ 467051 w 2109280"/>
                <a:gd name="csY14746" fmla="*/ 421185 h 2230658"/>
                <a:gd name="csX14747" fmla="*/ 467051 w 2109280"/>
                <a:gd name="csY14747" fmla="*/ 419507 h 2230658"/>
                <a:gd name="csX14748" fmla="*/ 468729 w 2109280"/>
                <a:gd name="csY14748" fmla="*/ 419507 h 2230658"/>
                <a:gd name="csX14749" fmla="*/ 468729 w 2109280"/>
                <a:gd name="csY14749" fmla="*/ 412236 h 2230658"/>
                <a:gd name="csX14750" fmla="*/ 470966 w 2109280"/>
                <a:gd name="csY14750" fmla="*/ 412236 h 2230658"/>
                <a:gd name="csX14751" fmla="*/ 470966 w 2109280"/>
                <a:gd name="csY14751" fmla="*/ 408880 h 2230658"/>
                <a:gd name="csX14752" fmla="*/ 470966 w 2109280"/>
                <a:gd name="csY14752" fmla="*/ 410558 h 2230658"/>
                <a:gd name="csX14753" fmla="*/ 470966 w 2109280"/>
                <a:gd name="csY14753" fmla="*/ 406642 h 2230658"/>
                <a:gd name="csX14754" fmla="*/ 472645 w 2109280"/>
                <a:gd name="csY14754" fmla="*/ 406642 h 2230658"/>
                <a:gd name="csX14755" fmla="*/ 472645 w 2109280"/>
                <a:gd name="csY14755" fmla="*/ 399930 h 2230658"/>
                <a:gd name="csX14756" fmla="*/ 481594 w 2109280"/>
                <a:gd name="csY14756" fmla="*/ 399930 h 2230658"/>
                <a:gd name="csX14757" fmla="*/ 481594 w 2109280"/>
                <a:gd name="csY14757" fmla="*/ 394337 h 2230658"/>
                <a:gd name="csX14758" fmla="*/ 483272 w 2109280"/>
                <a:gd name="csY14758" fmla="*/ 394337 h 2230658"/>
                <a:gd name="csX14759" fmla="*/ 483272 w 2109280"/>
                <a:gd name="csY14759" fmla="*/ 392659 h 2230658"/>
                <a:gd name="csX14760" fmla="*/ 486628 w 2109280"/>
                <a:gd name="csY14760" fmla="*/ 392659 h 2230658"/>
                <a:gd name="csX14761" fmla="*/ 486628 w 2109280"/>
                <a:gd name="csY14761" fmla="*/ 394337 h 2230658"/>
                <a:gd name="csX14762" fmla="*/ 488865 w 2109280"/>
                <a:gd name="csY14762" fmla="*/ 392659 h 2230658"/>
                <a:gd name="csX14763" fmla="*/ 488865 w 2109280"/>
                <a:gd name="csY14763" fmla="*/ 390981 h 2230658"/>
                <a:gd name="csX14764" fmla="*/ 490543 w 2109280"/>
                <a:gd name="csY14764" fmla="*/ 390981 h 2230658"/>
                <a:gd name="csX14765" fmla="*/ 490543 w 2109280"/>
                <a:gd name="csY14765" fmla="*/ 388743 h 2230658"/>
                <a:gd name="csX14766" fmla="*/ 492222 w 2109280"/>
                <a:gd name="csY14766" fmla="*/ 388743 h 2230658"/>
                <a:gd name="csX14767" fmla="*/ 492222 w 2109280"/>
                <a:gd name="csY14767" fmla="*/ 387065 h 2230658"/>
                <a:gd name="csX14768" fmla="*/ 493899 w 2109280"/>
                <a:gd name="csY14768" fmla="*/ 387065 h 2230658"/>
                <a:gd name="csX14769" fmla="*/ 492222 w 2109280"/>
                <a:gd name="csY14769" fmla="*/ 385387 h 2230658"/>
                <a:gd name="csX14770" fmla="*/ 492222 w 2109280"/>
                <a:gd name="csY14770" fmla="*/ 383709 h 2230658"/>
                <a:gd name="csX14771" fmla="*/ 493899 w 2109280"/>
                <a:gd name="csY14771" fmla="*/ 383709 h 2230658"/>
                <a:gd name="csX14772" fmla="*/ 493899 w 2109280"/>
                <a:gd name="csY14772" fmla="*/ 382031 h 2230658"/>
                <a:gd name="csX14773" fmla="*/ 492222 w 2109280"/>
                <a:gd name="csY14773" fmla="*/ 382031 h 2230658"/>
                <a:gd name="csX14774" fmla="*/ 490543 w 2109280"/>
                <a:gd name="csY14774" fmla="*/ 380353 h 2230658"/>
                <a:gd name="csX14775" fmla="*/ 492222 w 2109280"/>
                <a:gd name="csY14775" fmla="*/ 378116 h 2230658"/>
                <a:gd name="csX14776" fmla="*/ 493899 w 2109280"/>
                <a:gd name="csY14776" fmla="*/ 378116 h 2230658"/>
                <a:gd name="csX14777" fmla="*/ 493899 w 2109280"/>
                <a:gd name="csY14777" fmla="*/ 376438 h 2230658"/>
                <a:gd name="csX14778" fmla="*/ 495578 w 2109280"/>
                <a:gd name="csY14778" fmla="*/ 376438 h 2230658"/>
                <a:gd name="csX14779" fmla="*/ 495578 w 2109280"/>
                <a:gd name="csY14779" fmla="*/ 374760 h 2230658"/>
                <a:gd name="csX14780" fmla="*/ 497256 w 2109280"/>
                <a:gd name="csY14780" fmla="*/ 374760 h 2230658"/>
                <a:gd name="csX14781" fmla="*/ 497256 w 2109280"/>
                <a:gd name="csY14781" fmla="*/ 371404 h 2230658"/>
                <a:gd name="csX14782" fmla="*/ 499493 w 2109280"/>
                <a:gd name="csY14782" fmla="*/ 371404 h 2230658"/>
                <a:gd name="csX14783" fmla="*/ 499493 w 2109280"/>
                <a:gd name="csY14783" fmla="*/ 365810 h 2230658"/>
                <a:gd name="csX14784" fmla="*/ 501171 w 2109280"/>
                <a:gd name="csY14784" fmla="*/ 365810 h 2230658"/>
                <a:gd name="csX14785" fmla="*/ 501171 w 2109280"/>
                <a:gd name="csY14785" fmla="*/ 364132 h 2230658"/>
                <a:gd name="csX14786" fmla="*/ 504527 w 2109280"/>
                <a:gd name="csY14786" fmla="*/ 364132 h 2230658"/>
                <a:gd name="csX14787" fmla="*/ 504527 w 2109280"/>
                <a:gd name="csY14787" fmla="*/ 360217 h 2230658"/>
                <a:gd name="csX14788" fmla="*/ 506205 w 2109280"/>
                <a:gd name="csY14788" fmla="*/ 360217 h 2230658"/>
                <a:gd name="csX14789" fmla="*/ 506205 w 2109280"/>
                <a:gd name="csY14789" fmla="*/ 355183 h 2230658"/>
                <a:gd name="csX14790" fmla="*/ 510120 w 2109280"/>
                <a:gd name="csY14790" fmla="*/ 353505 h 2230658"/>
                <a:gd name="csX14791" fmla="*/ 510120 w 2109280"/>
                <a:gd name="csY14791" fmla="*/ 351827 h 2230658"/>
                <a:gd name="csX14792" fmla="*/ 513476 w 2109280"/>
                <a:gd name="csY14792" fmla="*/ 351827 h 2230658"/>
                <a:gd name="csX14793" fmla="*/ 513476 w 2109280"/>
                <a:gd name="csY14793" fmla="*/ 347911 h 2230658"/>
                <a:gd name="csX14794" fmla="*/ 517392 w 2109280"/>
                <a:gd name="csY14794" fmla="*/ 346233 h 2230658"/>
                <a:gd name="csX14795" fmla="*/ 517392 w 2109280"/>
                <a:gd name="csY14795" fmla="*/ 340640 h 2230658"/>
                <a:gd name="csX14796" fmla="*/ 517392 w 2109280"/>
                <a:gd name="csY14796" fmla="*/ 342877 h 2230658"/>
                <a:gd name="csX14797" fmla="*/ 517392 w 2109280"/>
                <a:gd name="csY14797" fmla="*/ 338962 h 2230658"/>
                <a:gd name="csX14798" fmla="*/ 519070 w 2109280"/>
                <a:gd name="csY14798" fmla="*/ 338962 h 2230658"/>
                <a:gd name="csX14799" fmla="*/ 519070 w 2109280"/>
                <a:gd name="csY14799" fmla="*/ 335606 h 2230658"/>
                <a:gd name="csX14800" fmla="*/ 522426 w 2109280"/>
                <a:gd name="csY14800" fmla="*/ 331690 h 2230658"/>
                <a:gd name="csX14801" fmla="*/ 528019 w 2109280"/>
                <a:gd name="csY14801" fmla="*/ 331690 h 2230658"/>
                <a:gd name="csX14802" fmla="*/ 528019 w 2109280"/>
                <a:gd name="csY14802" fmla="*/ 330012 h 2230658"/>
                <a:gd name="csX14803" fmla="*/ 529697 w 2109280"/>
                <a:gd name="csY14803" fmla="*/ 330012 h 2230658"/>
                <a:gd name="csX14804" fmla="*/ 529697 w 2109280"/>
                <a:gd name="csY14804" fmla="*/ 328334 h 2230658"/>
                <a:gd name="csX14805" fmla="*/ 531376 w 2109280"/>
                <a:gd name="csY14805" fmla="*/ 328334 h 2230658"/>
                <a:gd name="csX14806" fmla="*/ 533053 w 2109280"/>
                <a:gd name="csY14806" fmla="*/ 326656 h 2230658"/>
                <a:gd name="csX14807" fmla="*/ 533053 w 2109280"/>
                <a:gd name="csY14807" fmla="*/ 328334 h 2230658"/>
                <a:gd name="csX14808" fmla="*/ 547596 w 2109280"/>
                <a:gd name="csY14808" fmla="*/ 328334 h 2230658"/>
                <a:gd name="csX14809" fmla="*/ 547596 w 2109280"/>
                <a:gd name="csY14809" fmla="*/ 326656 h 2230658"/>
                <a:gd name="csX14810" fmla="*/ 549274 w 2109280"/>
                <a:gd name="csY14810" fmla="*/ 326656 h 2230658"/>
                <a:gd name="csX14811" fmla="*/ 550953 w 2109280"/>
                <a:gd name="csY14811" fmla="*/ 324978 h 2230658"/>
                <a:gd name="csX14812" fmla="*/ 552630 w 2109280"/>
                <a:gd name="csY14812" fmla="*/ 324978 h 2230658"/>
                <a:gd name="csX14813" fmla="*/ 550953 w 2109280"/>
                <a:gd name="csY14813" fmla="*/ 326656 h 2230658"/>
                <a:gd name="csX14814" fmla="*/ 550953 w 2109280"/>
                <a:gd name="csY14814" fmla="*/ 328334 h 2230658"/>
                <a:gd name="csX14815" fmla="*/ 556546 w 2109280"/>
                <a:gd name="csY14815" fmla="*/ 328334 h 2230658"/>
                <a:gd name="csX14816" fmla="*/ 554309 w 2109280"/>
                <a:gd name="csY14816" fmla="*/ 330012 h 2230658"/>
                <a:gd name="csX14817" fmla="*/ 561580 w 2109280"/>
                <a:gd name="csY14817" fmla="*/ 330012 h 2230658"/>
                <a:gd name="csX14818" fmla="*/ 561580 w 2109280"/>
                <a:gd name="csY14818" fmla="*/ 333928 h 2230658"/>
                <a:gd name="csX14819" fmla="*/ 567173 w 2109280"/>
                <a:gd name="csY14819" fmla="*/ 333928 h 2230658"/>
                <a:gd name="csX14820" fmla="*/ 567173 w 2109280"/>
                <a:gd name="csY14820" fmla="*/ 335606 h 2230658"/>
                <a:gd name="csX14821" fmla="*/ 568851 w 2109280"/>
                <a:gd name="csY14821" fmla="*/ 335606 h 2230658"/>
                <a:gd name="csX14822" fmla="*/ 568851 w 2109280"/>
                <a:gd name="csY14822" fmla="*/ 333928 h 2230658"/>
                <a:gd name="csX14823" fmla="*/ 572207 w 2109280"/>
                <a:gd name="csY14823" fmla="*/ 333928 h 2230658"/>
                <a:gd name="csX14824" fmla="*/ 572207 w 2109280"/>
                <a:gd name="csY14824" fmla="*/ 331690 h 2230658"/>
                <a:gd name="csX14825" fmla="*/ 568851 w 2109280"/>
                <a:gd name="csY14825" fmla="*/ 328334 h 2230658"/>
                <a:gd name="csX14826" fmla="*/ 570530 w 2109280"/>
                <a:gd name="csY14826" fmla="*/ 328334 h 2230658"/>
                <a:gd name="csX14827" fmla="*/ 568851 w 2109280"/>
                <a:gd name="csY14827" fmla="*/ 328334 h 2230658"/>
                <a:gd name="csX14828" fmla="*/ 572207 w 2109280"/>
                <a:gd name="csY14828" fmla="*/ 328334 h 2230658"/>
                <a:gd name="csX14829" fmla="*/ 576123 w 2109280"/>
                <a:gd name="csY14829" fmla="*/ 330012 h 2230658"/>
                <a:gd name="csX14830" fmla="*/ 577801 w 2109280"/>
                <a:gd name="csY14830" fmla="*/ 333928 h 2230658"/>
                <a:gd name="csX14831" fmla="*/ 579479 w 2109280"/>
                <a:gd name="csY14831" fmla="*/ 331690 h 2230658"/>
                <a:gd name="csX14832" fmla="*/ 579479 w 2109280"/>
                <a:gd name="csY14832" fmla="*/ 326656 h 2230658"/>
                <a:gd name="csX14833" fmla="*/ 581157 w 2109280"/>
                <a:gd name="csY14833" fmla="*/ 326656 h 2230658"/>
                <a:gd name="csX14834" fmla="*/ 581157 w 2109280"/>
                <a:gd name="csY14834" fmla="*/ 324978 h 2230658"/>
                <a:gd name="csX14835" fmla="*/ 577801 w 2109280"/>
                <a:gd name="csY14835" fmla="*/ 324978 h 2230658"/>
                <a:gd name="csX14836" fmla="*/ 577801 w 2109280"/>
                <a:gd name="csY14836" fmla="*/ 323300 h 2230658"/>
                <a:gd name="csX14837" fmla="*/ 574445 w 2109280"/>
                <a:gd name="csY14837" fmla="*/ 323300 h 2230658"/>
                <a:gd name="csX14838" fmla="*/ 574445 w 2109280"/>
                <a:gd name="csY14838" fmla="*/ 321063 h 2230658"/>
                <a:gd name="csX14839" fmla="*/ 572207 w 2109280"/>
                <a:gd name="csY14839" fmla="*/ 321063 h 2230658"/>
                <a:gd name="csX14840" fmla="*/ 572207 w 2109280"/>
                <a:gd name="csY14840" fmla="*/ 317707 h 2230658"/>
                <a:gd name="csX14841" fmla="*/ 570530 w 2109280"/>
                <a:gd name="csY14841" fmla="*/ 317707 h 2230658"/>
                <a:gd name="csX14842" fmla="*/ 570530 w 2109280"/>
                <a:gd name="csY14842" fmla="*/ 316029 h 2230658"/>
                <a:gd name="csX14843" fmla="*/ 576123 w 2109280"/>
                <a:gd name="csY14843" fmla="*/ 316029 h 2230658"/>
                <a:gd name="csX14844" fmla="*/ 577801 w 2109280"/>
                <a:gd name="csY14844" fmla="*/ 314351 h 2230658"/>
                <a:gd name="csX14845" fmla="*/ 576123 w 2109280"/>
                <a:gd name="csY14845" fmla="*/ 314351 h 2230658"/>
                <a:gd name="csX14846" fmla="*/ 577801 w 2109280"/>
                <a:gd name="csY14846" fmla="*/ 310435 h 2230658"/>
                <a:gd name="csX14847" fmla="*/ 579479 w 2109280"/>
                <a:gd name="csY14847" fmla="*/ 310435 h 2230658"/>
                <a:gd name="csX14848" fmla="*/ 576123 w 2109280"/>
                <a:gd name="csY14848" fmla="*/ 310435 h 2230658"/>
                <a:gd name="csX14849" fmla="*/ 576123 w 2109280"/>
                <a:gd name="csY14849" fmla="*/ 308757 h 2230658"/>
                <a:gd name="csX14850" fmla="*/ 581157 w 2109280"/>
                <a:gd name="csY14850" fmla="*/ 308757 h 2230658"/>
                <a:gd name="csX14851" fmla="*/ 581157 w 2109280"/>
                <a:gd name="csY14851" fmla="*/ 307079 h 2230658"/>
                <a:gd name="csX14852" fmla="*/ 588428 w 2109280"/>
                <a:gd name="csY14852" fmla="*/ 307079 h 2230658"/>
                <a:gd name="csX14853" fmla="*/ 588428 w 2109280"/>
                <a:gd name="csY14853" fmla="*/ 308757 h 2230658"/>
                <a:gd name="csX14854" fmla="*/ 590107 w 2109280"/>
                <a:gd name="csY14854" fmla="*/ 308757 h 2230658"/>
                <a:gd name="csX14855" fmla="*/ 588428 w 2109280"/>
                <a:gd name="csY14855" fmla="*/ 310435 h 2230658"/>
                <a:gd name="csX14856" fmla="*/ 594022 w 2109280"/>
                <a:gd name="csY14856" fmla="*/ 310435 h 2230658"/>
                <a:gd name="csX14857" fmla="*/ 594022 w 2109280"/>
                <a:gd name="csY14857" fmla="*/ 312113 h 2230658"/>
                <a:gd name="csX14858" fmla="*/ 595700 w 2109280"/>
                <a:gd name="csY14858" fmla="*/ 312113 h 2230658"/>
                <a:gd name="csX14859" fmla="*/ 595700 w 2109280"/>
                <a:gd name="csY14859" fmla="*/ 316029 h 2230658"/>
                <a:gd name="csX14860" fmla="*/ 594022 w 2109280"/>
                <a:gd name="csY14860" fmla="*/ 316029 h 2230658"/>
                <a:gd name="csX14861" fmla="*/ 595700 w 2109280"/>
                <a:gd name="csY14861" fmla="*/ 317707 h 2230658"/>
                <a:gd name="csX14862" fmla="*/ 600734 w 2109280"/>
                <a:gd name="csY14862" fmla="*/ 317707 h 2230658"/>
                <a:gd name="csX14863" fmla="*/ 600734 w 2109280"/>
                <a:gd name="csY14863" fmla="*/ 321063 h 2230658"/>
                <a:gd name="csX14864" fmla="*/ 602971 w 2109280"/>
                <a:gd name="csY14864" fmla="*/ 321063 h 2230658"/>
                <a:gd name="csX14865" fmla="*/ 602971 w 2109280"/>
                <a:gd name="csY14865" fmla="*/ 323300 h 2230658"/>
                <a:gd name="csX14866" fmla="*/ 606327 w 2109280"/>
                <a:gd name="csY14866" fmla="*/ 323300 h 2230658"/>
                <a:gd name="csX14867" fmla="*/ 606327 w 2109280"/>
                <a:gd name="csY14867" fmla="*/ 324978 h 2230658"/>
                <a:gd name="csX14868" fmla="*/ 608005 w 2109280"/>
                <a:gd name="csY14868" fmla="*/ 326656 h 2230658"/>
                <a:gd name="csX14869" fmla="*/ 608005 w 2109280"/>
                <a:gd name="csY14869" fmla="*/ 328334 h 2230658"/>
                <a:gd name="csX14870" fmla="*/ 609683 w 2109280"/>
                <a:gd name="csY14870" fmla="*/ 328334 h 2230658"/>
                <a:gd name="csX14871" fmla="*/ 609683 w 2109280"/>
                <a:gd name="csY14871" fmla="*/ 330012 h 2230658"/>
                <a:gd name="csX14872" fmla="*/ 609683 w 2109280"/>
                <a:gd name="csY14872" fmla="*/ 330012 h 2230658"/>
                <a:gd name="csX14873" fmla="*/ 609683 w 2109280"/>
                <a:gd name="csY14873" fmla="*/ 333928 h 2230658"/>
                <a:gd name="csX14874" fmla="*/ 609683 w 2109280"/>
                <a:gd name="csY14874" fmla="*/ 333928 h 2230658"/>
                <a:gd name="csX14875" fmla="*/ 608005 w 2109280"/>
                <a:gd name="csY14875" fmla="*/ 335606 h 2230658"/>
                <a:gd name="csX14876" fmla="*/ 608005 w 2109280"/>
                <a:gd name="csY14876" fmla="*/ 338962 h 2230658"/>
                <a:gd name="csX14877" fmla="*/ 600734 w 2109280"/>
                <a:gd name="csY14877" fmla="*/ 340640 h 2230658"/>
                <a:gd name="csX14878" fmla="*/ 600734 w 2109280"/>
                <a:gd name="csY14878" fmla="*/ 342877 h 2230658"/>
                <a:gd name="csX14879" fmla="*/ 597378 w 2109280"/>
                <a:gd name="csY14879" fmla="*/ 342877 h 2230658"/>
                <a:gd name="csX14880" fmla="*/ 597378 w 2109280"/>
                <a:gd name="csY14880" fmla="*/ 344555 h 2230658"/>
                <a:gd name="csX14881" fmla="*/ 595700 w 2109280"/>
                <a:gd name="csY14881" fmla="*/ 344555 h 2230658"/>
                <a:gd name="csX14882" fmla="*/ 595700 w 2109280"/>
                <a:gd name="csY14882" fmla="*/ 346233 h 2230658"/>
                <a:gd name="csX14883" fmla="*/ 590107 w 2109280"/>
                <a:gd name="csY14883" fmla="*/ 346233 h 2230658"/>
                <a:gd name="csX14884" fmla="*/ 590107 w 2109280"/>
                <a:gd name="csY14884" fmla="*/ 347911 h 2230658"/>
                <a:gd name="csX14885" fmla="*/ 591784 w 2109280"/>
                <a:gd name="csY14885" fmla="*/ 347911 h 2230658"/>
                <a:gd name="csX14886" fmla="*/ 591784 w 2109280"/>
                <a:gd name="csY14886" fmla="*/ 351827 h 2230658"/>
                <a:gd name="csX14887" fmla="*/ 588428 w 2109280"/>
                <a:gd name="csY14887" fmla="*/ 351827 h 2230658"/>
                <a:gd name="csX14888" fmla="*/ 588428 w 2109280"/>
                <a:gd name="csY14888" fmla="*/ 355183 h 2230658"/>
                <a:gd name="csX14889" fmla="*/ 590107 w 2109280"/>
                <a:gd name="csY14889" fmla="*/ 355183 h 2230658"/>
                <a:gd name="csX14890" fmla="*/ 590107 w 2109280"/>
                <a:gd name="csY14890" fmla="*/ 360217 h 2230658"/>
                <a:gd name="csX14891" fmla="*/ 590107 w 2109280"/>
                <a:gd name="csY14891" fmla="*/ 360217 h 2230658"/>
                <a:gd name="csX14892" fmla="*/ 590107 w 2109280"/>
                <a:gd name="csY14892" fmla="*/ 362454 h 2230658"/>
                <a:gd name="csX14893" fmla="*/ 595700 w 2109280"/>
                <a:gd name="csY14893" fmla="*/ 365810 h 2230658"/>
                <a:gd name="csX14894" fmla="*/ 597378 w 2109280"/>
                <a:gd name="csY14894" fmla="*/ 365810 h 2230658"/>
                <a:gd name="csX14895" fmla="*/ 597378 w 2109280"/>
                <a:gd name="csY14895" fmla="*/ 367488 h 2230658"/>
                <a:gd name="csX14896" fmla="*/ 599056 w 2109280"/>
                <a:gd name="csY14896" fmla="*/ 367488 h 2230658"/>
                <a:gd name="csX14897" fmla="*/ 599056 w 2109280"/>
                <a:gd name="csY14897" fmla="*/ 369166 h 2230658"/>
                <a:gd name="csX14898" fmla="*/ 600734 w 2109280"/>
                <a:gd name="csY14898" fmla="*/ 369166 h 2230658"/>
                <a:gd name="csX14899" fmla="*/ 600734 w 2109280"/>
                <a:gd name="csY14899" fmla="*/ 371404 h 2230658"/>
                <a:gd name="csX14900" fmla="*/ 602971 w 2109280"/>
                <a:gd name="csY14900" fmla="*/ 371404 h 2230658"/>
                <a:gd name="csX14901" fmla="*/ 602971 w 2109280"/>
                <a:gd name="csY14901" fmla="*/ 374760 h 2230658"/>
                <a:gd name="csX14902" fmla="*/ 599056 w 2109280"/>
                <a:gd name="csY14902" fmla="*/ 376438 h 2230658"/>
                <a:gd name="csX14903" fmla="*/ 594022 w 2109280"/>
                <a:gd name="csY14903" fmla="*/ 376438 h 2230658"/>
                <a:gd name="csX14904" fmla="*/ 594022 w 2109280"/>
                <a:gd name="csY14904" fmla="*/ 374760 h 2230658"/>
                <a:gd name="csX14905" fmla="*/ 591784 w 2109280"/>
                <a:gd name="csY14905" fmla="*/ 373082 h 2230658"/>
                <a:gd name="csX14906" fmla="*/ 591784 w 2109280"/>
                <a:gd name="csY14906" fmla="*/ 374760 h 2230658"/>
                <a:gd name="csX14907" fmla="*/ 590107 w 2109280"/>
                <a:gd name="csY14907" fmla="*/ 373082 h 2230658"/>
                <a:gd name="csX14908" fmla="*/ 588428 w 2109280"/>
                <a:gd name="csY14908" fmla="*/ 373082 h 2230658"/>
                <a:gd name="csX14909" fmla="*/ 588428 w 2109280"/>
                <a:gd name="csY14909" fmla="*/ 374760 h 2230658"/>
                <a:gd name="csX14910" fmla="*/ 590107 w 2109280"/>
                <a:gd name="csY14910" fmla="*/ 376438 h 2230658"/>
                <a:gd name="csX14911" fmla="*/ 590107 w 2109280"/>
                <a:gd name="csY14911" fmla="*/ 382031 h 2230658"/>
                <a:gd name="csX14912" fmla="*/ 594022 w 2109280"/>
                <a:gd name="csY14912" fmla="*/ 382031 h 2230658"/>
                <a:gd name="csX14913" fmla="*/ 595700 w 2109280"/>
                <a:gd name="csY14913" fmla="*/ 383709 h 2230658"/>
                <a:gd name="csX14914" fmla="*/ 595700 w 2109280"/>
                <a:gd name="csY14914" fmla="*/ 385387 h 2230658"/>
                <a:gd name="csX14915" fmla="*/ 597378 w 2109280"/>
                <a:gd name="csY14915" fmla="*/ 385387 h 2230658"/>
                <a:gd name="csX14916" fmla="*/ 597378 w 2109280"/>
                <a:gd name="csY14916" fmla="*/ 392659 h 2230658"/>
                <a:gd name="csX14917" fmla="*/ 599056 w 2109280"/>
                <a:gd name="csY14917" fmla="*/ 392659 h 2230658"/>
                <a:gd name="csX14918" fmla="*/ 600734 w 2109280"/>
                <a:gd name="csY14918" fmla="*/ 399930 h 2230658"/>
                <a:gd name="csX14919" fmla="*/ 597378 w 2109280"/>
                <a:gd name="csY14919" fmla="*/ 399930 h 2230658"/>
                <a:gd name="csX14920" fmla="*/ 597378 w 2109280"/>
                <a:gd name="csY14920" fmla="*/ 401608 h 2230658"/>
                <a:gd name="csX14921" fmla="*/ 595700 w 2109280"/>
                <a:gd name="csY14921" fmla="*/ 401608 h 2230658"/>
                <a:gd name="csX14922" fmla="*/ 595700 w 2109280"/>
                <a:gd name="csY14922" fmla="*/ 406642 h 2230658"/>
                <a:gd name="csX14923" fmla="*/ 590107 w 2109280"/>
                <a:gd name="csY14923" fmla="*/ 408880 h 2230658"/>
                <a:gd name="csX14924" fmla="*/ 590107 w 2109280"/>
                <a:gd name="csY14924" fmla="*/ 410558 h 2230658"/>
                <a:gd name="csX14925" fmla="*/ 586750 w 2109280"/>
                <a:gd name="csY14925" fmla="*/ 410558 h 2230658"/>
                <a:gd name="csX14926" fmla="*/ 585072 w 2109280"/>
                <a:gd name="csY14926" fmla="*/ 412236 h 2230658"/>
                <a:gd name="csX14927" fmla="*/ 576123 w 2109280"/>
                <a:gd name="csY14927" fmla="*/ 412236 h 2230658"/>
                <a:gd name="csX14928" fmla="*/ 576123 w 2109280"/>
                <a:gd name="csY14928" fmla="*/ 413914 h 2230658"/>
                <a:gd name="csX14929" fmla="*/ 574445 w 2109280"/>
                <a:gd name="csY14929" fmla="*/ 412236 h 2230658"/>
                <a:gd name="csX14930" fmla="*/ 572207 w 2109280"/>
                <a:gd name="csY14930" fmla="*/ 413914 h 2230658"/>
                <a:gd name="csX14931" fmla="*/ 572207 w 2109280"/>
                <a:gd name="csY14931" fmla="*/ 419507 h 2230658"/>
                <a:gd name="csX14932" fmla="*/ 574445 w 2109280"/>
                <a:gd name="csY14932" fmla="*/ 419507 h 2230658"/>
                <a:gd name="csX14933" fmla="*/ 574445 w 2109280"/>
                <a:gd name="csY14933" fmla="*/ 422863 h 2230658"/>
                <a:gd name="csX14934" fmla="*/ 572207 w 2109280"/>
                <a:gd name="csY14934" fmla="*/ 424541 h 2230658"/>
                <a:gd name="csX14935" fmla="*/ 572207 w 2109280"/>
                <a:gd name="csY14935" fmla="*/ 428457 h 2230658"/>
                <a:gd name="csX14936" fmla="*/ 574445 w 2109280"/>
                <a:gd name="csY14936" fmla="*/ 428457 h 2230658"/>
                <a:gd name="csX14937" fmla="*/ 576123 w 2109280"/>
                <a:gd name="csY14937" fmla="*/ 430135 h 2230658"/>
                <a:gd name="csX14938" fmla="*/ 574445 w 2109280"/>
                <a:gd name="csY14938" fmla="*/ 431813 h 2230658"/>
                <a:gd name="csX14939" fmla="*/ 574445 w 2109280"/>
                <a:gd name="csY14939" fmla="*/ 435169 h 2230658"/>
                <a:gd name="csX14940" fmla="*/ 572207 w 2109280"/>
                <a:gd name="csY14940" fmla="*/ 435169 h 2230658"/>
                <a:gd name="csX14941" fmla="*/ 572207 w 2109280"/>
                <a:gd name="csY14941" fmla="*/ 439084 h 2230658"/>
                <a:gd name="csX14942" fmla="*/ 570530 w 2109280"/>
                <a:gd name="csY14942" fmla="*/ 439084 h 2230658"/>
                <a:gd name="csX14943" fmla="*/ 570530 w 2109280"/>
                <a:gd name="csY14943" fmla="*/ 440762 h 2230658"/>
                <a:gd name="csX14944" fmla="*/ 567173 w 2109280"/>
                <a:gd name="csY14944" fmla="*/ 440762 h 2230658"/>
                <a:gd name="csX14945" fmla="*/ 567173 w 2109280"/>
                <a:gd name="csY14945" fmla="*/ 442440 h 2230658"/>
                <a:gd name="csX14946" fmla="*/ 559902 w 2109280"/>
                <a:gd name="csY14946" fmla="*/ 442440 h 2230658"/>
                <a:gd name="csX14947" fmla="*/ 558224 w 2109280"/>
                <a:gd name="csY14947" fmla="*/ 440762 h 2230658"/>
                <a:gd name="csX14948" fmla="*/ 558224 w 2109280"/>
                <a:gd name="csY14948" fmla="*/ 437406 h 2230658"/>
                <a:gd name="csX14949" fmla="*/ 552630 w 2109280"/>
                <a:gd name="csY14949" fmla="*/ 437406 h 2230658"/>
                <a:gd name="csX14950" fmla="*/ 552630 w 2109280"/>
                <a:gd name="csY14950" fmla="*/ 431813 h 2230658"/>
                <a:gd name="csX14951" fmla="*/ 550953 w 2109280"/>
                <a:gd name="csY14951" fmla="*/ 430135 h 2230658"/>
                <a:gd name="csX14952" fmla="*/ 549274 w 2109280"/>
                <a:gd name="csY14952" fmla="*/ 430135 h 2230658"/>
                <a:gd name="csX14953" fmla="*/ 549274 w 2109280"/>
                <a:gd name="csY14953" fmla="*/ 428457 h 2230658"/>
                <a:gd name="csX14954" fmla="*/ 549274 w 2109280"/>
                <a:gd name="csY14954" fmla="*/ 428457 h 2230658"/>
                <a:gd name="csX14955" fmla="*/ 549274 w 2109280"/>
                <a:gd name="csY14955" fmla="*/ 424541 h 2230658"/>
                <a:gd name="csX14956" fmla="*/ 547596 w 2109280"/>
                <a:gd name="csY14956" fmla="*/ 424541 h 2230658"/>
                <a:gd name="csX14957" fmla="*/ 549274 w 2109280"/>
                <a:gd name="csY14957" fmla="*/ 422863 h 2230658"/>
                <a:gd name="csX14958" fmla="*/ 549274 w 2109280"/>
                <a:gd name="csY14958" fmla="*/ 417270 h 2230658"/>
                <a:gd name="csX14959" fmla="*/ 550953 w 2109280"/>
                <a:gd name="csY14959" fmla="*/ 415592 h 2230658"/>
                <a:gd name="csX14960" fmla="*/ 550953 w 2109280"/>
                <a:gd name="csY14960" fmla="*/ 413914 h 2230658"/>
                <a:gd name="csX14961" fmla="*/ 549274 w 2109280"/>
                <a:gd name="csY14961" fmla="*/ 413914 h 2230658"/>
                <a:gd name="csX14962" fmla="*/ 549274 w 2109280"/>
                <a:gd name="csY14962" fmla="*/ 406642 h 2230658"/>
                <a:gd name="csX14963" fmla="*/ 550953 w 2109280"/>
                <a:gd name="csY14963" fmla="*/ 404964 h 2230658"/>
                <a:gd name="csX14964" fmla="*/ 550953 w 2109280"/>
                <a:gd name="csY14964" fmla="*/ 399930 h 2230658"/>
                <a:gd name="csX14965" fmla="*/ 552630 w 2109280"/>
                <a:gd name="csY14965" fmla="*/ 396015 h 2230658"/>
                <a:gd name="csX14966" fmla="*/ 554309 w 2109280"/>
                <a:gd name="csY14966" fmla="*/ 396015 h 2230658"/>
                <a:gd name="csX14967" fmla="*/ 554309 w 2109280"/>
                <a:gd name="csY14967" fmla="*/ 385387 h 2230658"/>
                <a:gd name="csX14968" fmla="*/ 552630 w 2109280"/>
                <a:gd name="csY14968" fmla="*/ 383709 h 2230658"/>
                <a:gd name="csX14969" fmla="*/ 552630 w 2109280"/>
                <a:gd name="csY14969" fmla="*/ 387065 h 2230658"/>
                <a:gd name="csX14970" fmla="*/ 552630 w 2109280"/>
                <a:gd name="csY14970" fmla="*/ 387065 h 2230658"/>
                <a:gd name="csX14971" fmla="*/ 550953 w 2109280"/>
                <a:gd name="csY14971" fmla="*/ 388743 h 2230658"/>
                <a:gd name="csX14972" fmla="*/ 549274 w 2109280"/>
                <a:gd name="csY14972" fmla="*/ 390981 h 2230658"/>
                <a:gd name="csX14973" fmla="*/ 550953 w 2109280"/>
                <a:gd name="csY14973" fmla="*/ 392659 h 2230658"/>
                <a:gd name="csX14974" fmla="*/ 542003 w 2109280"/>
                <a:gd name="csY14974" fmla="*/ 388743 h 2230658"/>
                <a:gd name="csX14975" fmla="*/ 542003 w 2109280"/>
                <a:gd name="csY14975" fmla="*/ 396015 h 2230658"/>
                <a:gd name="csX14976" fmla="*/ 540325 w 2109280"/>
                <a:gd name="csY14976" fmla="*/ 394337 h 2230658"/>
                <a:gd name="csX14977" fmla="*/ 538647 w 2109280"/>
                <a:gd name="csY14977" fmla="*/ 394337 h 2230658"/>
                <a:gd name="csX14978" fmla="*/ 538647 w 2109280"/>
                <a:gd name="csY14978" fmla="*/ 401608 h 2230658"/>
                <a:gd name="csX14979" fmla="*/ 540325 w 2109280"/>
                <a:gd name="csY14979" fmla="*/ 401608 h 2230658"/>
                <a:gd name="csX14980" fmla="*/ 542003 w 2109280"/>
                <a:gd name="csY14980" fmla="*/ 403286 h 2230658"/>
                <a:gd name="csX14981" fmla="*/ 542003 w 2109280"/>
                <a:gd name="csY14981" fmla="*/ 404964 h 2230658"/>
                <a:gd name="csX14982" fmla="*/ 542003 w 2109280"/>
                <a:gd name="csY14982" fmla="*/ 404964 h 2230658"/>
                <a:gd name="csX14983" fmla="*/ 542003 w 2109280"/>
                <a:gd name="csY14983" fmla="*/ 413914 h 2230658"/>
                <a:gd name="csX14984" fmla="*/ 536969 w 2109280"/>
                <a:gd name="csY14984" fmla="*/ 413914 h 2230658"/>
                <a:gd name="csX14985" fmla="*/ 536969 w 2109280"/>
                <a:gd name="csY14985" fmla="*/ 415592 h 2230658"/>
                <a:gd name="csX14986" fmla="*/ 538647 w 2109280"/>
                <a:gd name="csY14986" fmla="*/ 417270 h 2230658"/>
                <a:gd name="csX14987" fmla="*/ 536969 w 2109280"/>
                <a:gd name="csY14987" fmla="*/ 417270 h 2230658"/>
                <a:gd name="csX14988" fmla="*/ 534732 w 2109280"/>
                <a:gd name="csY14988" fmla="*/ 419507 h 2230658"/>
                <a:gd name="csX14989" fmla="*/ 533053 w 2109280"/>
                <a:gd name="csY14989" fmla="*/ 417270 h 2230658"/>
                <a:gd name="csX14990" fmla="*/ 531376 w 2109280"/>
                <a:gd name="csY14990" fmla="*/ 417270 h 2230658"/>
                <a:gd name="csX14991" fmla="*/ 533053 w 2109280"/>
                <a:gd name="csY14991" fmla="*/ 415592 h 2230658"/>
                <a:gd name="csX14992" fmla="*/ 531376 w 2109280"/>
                <a:gd name="csY14992" fmla="*/ 415592 h 2230658"/>
                <a:gd name="csX14993" fmla="*/ 525782 w 2109280"/>
                <a:gd name="csY14993" fmla="*/ 417270 h 2230658"/>
                <a:gd name="csX14994" fmla="*/ 525782 w 2109280"/>
                <a:gd name="csY14994" fmla="*/ 421185 h 2230658"/>
                <a:gd name="csX14995" fmla="*/ 529697 w 2109280"/>
                <a:gd name="csY14995" fmla="*/ 421185 h 2230658"/>
                <a:gd name="csX14996" fmla="*/ 529697 w 2109280"/>
                <a:gd name="csY14996" fmla="*/ 422863 h 2230658"/>
                <a:gd name="csX14997" fmla="*/ 533053 w 2109280"/>
                <a:gd name="csY14997" fmla="*/ 422863 h 2230658"/>
                <a:gd name="csX14998" fmla="*/ 533053 w 2109280"/>
                <a:gd name="csY14998" fmla="*/ 424541 h 2230658"/>
                <a:gd name="csX14999" fmla="*/ 534732 w 2109280"/>
                <a:gd name="csY14999" fmla="*/ 424541 h 2230658"/>
                <a:gd name="csX15000" fmla="*/ 534732 w 2109280"/>
                <a:gd name="csY15000" fmla="*/ 433491 h 2230658"/>
                <a:gd name="csX15001" fmla="*/ 536969 w 2109280"/>
                <a:gd name="csY15001" fmla="*/ 435169 h 2230658"/>
                <a:gd name="csX15002" fmla="*/ 534732 w 2109280"/>
                <a:gd name="csY15002" fmla="*/ 435169 h 2230658"/>
                <a:gd name="csX15003" fmla="*/ 536969 w 2109280"/>
                <a:gd name="csY15003" fmla="*/ 435169 h 2230658"/>
                <a:gd name="csX15004" fmla="*/ 534732 w 2109280"/>
                <a:gd name="csY15004" fmla="*/ 437406 h 2230658"/>
                <a:gd name="csX15005" fmla="*/ 534732 w 2109280"/>
                <a:gd name="csY15005" fmla="*/ 440762 h 2230658"/>
                <a:gd name="csX15006" fmla="*/ 529697 w 2109280"/>
                <a:gd name="csY15006" fmla="*/ 440762 h 2230658"/>
                <a:gd name="csX15007" fmla="*/ 529697 w 2109280"/>
                <a:gd name="csY15007" fmla="*/ 442440 h 2230658"/>
                <a:gd name="csX15008" fmla="*/ 525782 w 2109280"/>
                <a:gd name="csY15008" fmla="*/ 442440 h 2230658"/>
                <a:gd name="csX15009" fmla="*/ 525782 w 2109280"/>
                <a:gd name="csY15009" fmla="*/ 444118 h 2230658"/>
                <a:gd name="csX15010" fmla="*/ 528019 w 2109280"/>
                <a:gd name="csY15010" fmla="*/ 445796 h 2230658"/>
                <a:gd name="csX15011" fmla="*/ 525782 w 2109280"/>
                <a:gd name="csY15011" fmla="*/ 445796 h 2230658"/>
                <a:gd name="csX15012" fmla="*/ 525782 w 2109280"/>
                <a:gd name="csY15012" fmla="*/ 448034 h 2230658"/>
                <a:gd name="csX15013" fmla="*/ 528019 w 2109280"/>
                <a:gd name="csY15013" fmla="*/ 448034 h 2230658"/>
                <a:gd name="csX15014" fmla="*/ 528019 w 2109280"/>
                <a:gd name="csY15014" fmla="*/ 449712 h 2230658"/>
                <a:gd name="csX15015" fmla="*/ 529697 w 2109280"/>
                <a:gd name="csY15015" fmla="*/ 449712 h 2230658"/>
                <a:gd name="csX15016" fmla="*/ 529697 w 2109280"/>
                <a:gd name="csY15016" fmla="*/ 451390 h 2230658"/>
                <a:gd name="csX15017" fmla="*/ 528019 w 2109280"/>
                <a:gd name="csY15017" fmla="*/ 453068 h 2230658"/>
                <a:gd name="csX15018" fmla="*/ 525782 w 2109280"/>
                <a:gd name="csY15018" fmla="*/ 453068 h 2230658"/>
                <a:gd name="csX15019" fmla="*/ 525782 w 2109280"/>
                <a:gd name="csY15019" fmla="*/ 456983 h 2230658"/>
                <a:gd name="csX15020" fmla="*/ 524104 w 2109280"/>
                <a:gd name="csY15020" fmla="*/ 454746 h 2230658"/>
                <a:gd name="csX15021" fmla="*/ 524104 w 2109280"/>
                <a:gd name="csY15021" fmla="*/ 460339 h 2230658"/>
                <a:gd name="csX15022" fmla="*/ 522426 w 2109280"/>
                <a:gd name="csY15022" fmla="*/ 460339 h 2230658"/>
                <a:gd name="csX15023" fmla="*/ 522426 w 2109280"/>
                <a:gd name="csY15023" fmla="*/ 458661 h 2230658"/>
                <a:gd name="csX15024" fmla="*/ 519070 w 2109280"/>
                <a:gd name="csY15024" fmla="*/ 458661 h 2230658"/>
                <a:gd name="csX15025" fmla="*/ 519070 w 2109280"/>
                <a:gd name="csY15025" fmla="*/ 454746 h 2230658"/>
                <a:gd name="csX15026" fmla="*/ 517392 w 2109280"/>
                <a:gd name="csY15026" fmla="*/ 454746 h 2230658"/>
                <a:gd name="csX15027" fmla="*/ 517392 w 2109280"/>
                <a:gd name="csY15027" fmla="*/ 444118 h 2230658"/>
                <a:gd name="csX15028" fmla="*/ 513476 w 2109280"/>
                <a:gd name="csY15028" fmla="*/ 444118 h 2230658"/>
                <a:gd name="csX15029" fmla="*/ 513476 w 2109280"/>
                <a:gd name="csY15029" fmla="*/ 433491 h 2230658"/>
                <a:gd name="csX15030" fmla="*/ 511799 w 2109280"/>
                <a:gd name="csY15030" fmla="*/ 433491 h 2230658"/>
                <a:gd name="csX15031" fmla="*/ 511799 w 2109280"/>
                <a:gd name="csY15031" fmla="*/ 437406 h 2230658"/>
                <a:gd name="csX15032" fmla="*/ 510120 w 2109280"/>
                <a:gd name="csY15032" fmla="*/ 437406 h 2230658"/>
                <a:gd name="csX15033" fmla="*/ 510120 w 2109280"/>
                <a:gd name="csY15033" fmla="*/ 444118 h 2230658"/>
                <a:gd name="csX15034" fmla="*/ 511799 w 2109280"/>
                <a:gd name="csY15034" fmla="*/ 448034 h 2230658"/>
                <a:gd name="csX15035" fmla="*/ 511799 w 2109280"/>
                <a:gd name="csY15035" fmla="*/ 451390 h 2230658"/>
                <a:gd name="csX15036" fmla="*/ 511799 w 2109280"/>
                <a:gd name="csY15036" fmla="*/ 449712 h 2230658"/>
                <a:gd name="csX15037" fmla="*/ 511799 w 2109280"/>
                <a:gd name="csY15037" fmla="*/ 451390 h 2230658"/>
                <a:gd name="csX15038" fmla="*/ 510120 w 2109280"/>
                <a:gd name="csY15038" fmla="*/ 453068 h 2230658"/>
                <a:gd name="csX15039" fmla="*/ 508442 w 2109280"/>
                <a:gd name="csY15039" fmla="*/ 453068 h 2230658"/>
                <a:gd name="csX15040" fmla="*/ 508442 w 2109280"/>
                <a:gd name="csY15040" fmla="*/ 454746 h 2230658"/>
                <a:gd name="csX15041" fmla="*/ 511799 w 2109280"/>
                <a:gd name="csY15041" fmla="*/ 454746 h 2230658"/>
                <a:gd name="csX15042" fmla="*/ 511799 w 2109280"/>
                <a:gd name="csY15042" fmla="*/ 458661 h 2230658"/>
                <a:gd name="csX15043" fmla="*/ 510120 w 2109280"/>
                <a:gd name="csY15043" fmla="*/ 458661 h 2230658"/>
                <a:gd name="csX15044" fmla="*/ 510120 w 2109280"/>
                <a:gd name="csY15044" fmla="*/ 456983 h 2230658"/>
                <a:gd name="csX15045" fmla="*/ 506205 w 2109280"/>
                <a:gd name="csY15045" fmla="*/ 456983 h 2230658"/>
                <a:gd name="csX15046" fmla="*/ 506205 w 2109280"/>
                <a:gd name="csY15046" fmla="*/ 458661 h 2230658"/>
                <a:gd name="csX15047" fmla="*/ 511799 w 2109280"/>
                <a:gd name="csY15047" fmla="*/ 460339 h 2230658"/>
                <a:gd name="csX15048" fmla="*/ 511799 w 2109280"/>
                <a:gd name="csY15048" fmla="*/ 462017 h 2230658"/>
                <a:gd name="csX15049" fmla="*/ 513476 w 2109280"/>
                <a:gd name="csY15049" fmla="*/ 462017 h 2230658"/>
                <a:gd name="csX15050" fmla="*/ 513476 w 2109280"/>
                <a:gd name="csY15050" fmla="*/ 472645 h 2230658"/>
                <a:gd name="csX15051" fmla="*/ 511799 w 2109280"/>
                <a:gd name="csY15051" fmla="*/ 472645 h 2230658"/>
                <a:gd name="csX15052" fmla="*/ 511799 w 2109280"/>
                <a:gd name="csY15052" fmla="*/ 469289 h 2230658"/>
                <a:gd name="csX15053" fmla="*/ 510120 w 2109280"/>
                <a:gd name="csY15053" fmla="*/ 469289 h 2230658"/>
                <a:gd name="csX15054" fmla="*/ 510120 w 2109280"/>
                <a:gd name="csY15054" fmla="*/ 470967 h 2230658"/>
                <a:gd name="csX15055" fmla="*/ 508442 w 2109280"/>
                <a:gd name="csY15055" fmla="*/ 472645 h 2230658"/>
                <a:gd name="csX15056" fmla="*/ 508442 w 2109280"/>
                <a:gd name="csY15056" fmla="*/ 479916 h 2230658"/>
                <a:gd name="csX15057" fmla="*/ 504527 w 2109280"/>
                <a:gd name="csY15057" fmla="*/ 483272 h 2230658"/>
                <a:gd name="csX15058" fmla="*/ 499493 w 2109280"/>
                <a:gd name="csY15058" fmla="*/ 483272 h 2230658"/>
                <a:gd name="csX15059" fmla="*/ 499493 w 2109280"/>
                <a:gd name="csY15059" fmla="*/ 478238 h 2230658"/>
                <a:gd name="csX15060" fmla="*/ 497256 w 2109280"/>
                <a:gd name="csY15060" fmla="*/ 478238 h 2230658"/>
                <a:gd name="csX15061" fmla="*/ 495578 w 2109280"/>
                <a:gd name="csY15061" fmla="*/ 479916 h 2230658"/>
                <a:gd name="csX15062" fmla="*/ 495578 w 2109280"/>
                <a:gd name="csY15062" fmla="*/ 487188 h 2230658"/>
                <a:gd name="csX15063" fmla="*/ 493899 w 2109280"/>
                <a:gd name="csY15063" fmla="*/ 488866 h 2230658"/>
                <a:gd name="csX15064" fmla="*/ 1214333 w 2109280"/>
                <a:gd name="csY15064" fmla="*/ 476560 h 2230658"/>
                <a:gd name="csX15065" fmla="*/ 1214333 w 2109280"/>
                <a:gd name="csY15065" fmla="*/ 474323 h 2230658"/>
                <a:gd name="csX15066" fmla="*/ 1214333 w 2109280"/>
                <a:gd name="csY15066" fmla="*/ 476560 h 2230658"/>
                <a:gd name="csX15067" fmla="*/ 1430239 w 2109280"/>
                <a:gd name="csY15067" fmla="*/ 456983 h 2230658"/>
                <a:gd name="csX15068" fmla="*/ 1430239 w 2109280"/>
                <a:gd name="csY15068" fmla="*/ 453068 h 2230658"/>
                <a:gd name="csX15069" fmla="*/ 1431917 w 2109280"/>
                <a:gd name="csY15069" fmla="*/ 453068 h 2230658"/>
                <a:gd name="csX15070" fmla="*/ 1433595 w 2109280"/>
                <a:gd name="csY15070" fmla="*/ 451390 h 2230658"/>
                <a:gd name="csX15071" fmla="*/ 1433595 w 2109280"/>
                <a:gd name="csY15071" fmla="*/ 449712 h 2230658"/>
                <a:gd name="csX15072" fmla="*/ 1431917 w 2109280"/>
                <a:gd name="csY15072" fmla="*/ 448034 h 2230658"/>
                <a:gd name="csX15073" fmla="*/ 1430239 w 2109280"/>
                <a:gd name="csY15073" fmla="*/ 449712 h 2230658"/>
                <a:gd name="csX15074" fmla="*/ 1430239 w 2109280"/>
                <a:gd name="csY15074" fmla="*/ 444118 h 2230658"/>
                <a:gd name="csX15075" fmla="*/ 1431917 w 2109280"/>
                <a:gd name="csY15075" fmla="*/ 442440 h 2230658"/>
                <a:gd name="csX15076" fmla="*/ 1433595 w 2109280"/>
                <a:gd name="csY15076" fmla="*/ 442440 h 2230658"/>
                <a:gd name="csX15077" fmla="*/ 1433595 w 2109280"/>
                <a:gd name="csY15077" fmla="*/ 439084 h 2230658"/>
                <a:gd name="csX15078" fmla="*/ 1435273 w 2109280"/>
                <a:gd name="csY15078" fmla="*/ 437406 h 2230658"/>
                <a:gd name="csX15079" fmla="*/ 1433595 w 2109280"/>
                <a:gd name="csY15079" fmla="*/ 437406 h 2230658"/>
                <a:gd name="csX15080" fmla="*/ 1435273 w 2109280"/>
                <a:gd name="csY15080" fmla="*/ 431813 h 2230658"/>
                <a:gd name="csX15081" fmla="*/ 1438629 w 2109280"/>
                <a:gd name="csY15081" fmla="*/ 431813 h 2230658"/>
                <a:gd name="csX15082" fmla="*/ 1438629 w 2109280"/>
                <a:gd name="csY15082" fmla="*/ 428457 h 2230658"/>
                <a:gd name="csX15083" fmla="*/ 1436951 w 2109280"/>
                <a:gd name="csY15083" fmla="*/ 428457 h 2230658"/>
                <a:gd name="csX15084" fmla="*/ 1436951 w 2109280"/>
                <a:gd name="csY15084" fmla="*/ 426219 h 2230658"/>
                <a:gd name="csX15085" fmla="*/ 1435273 w 2109280"/>
                <a:gd name="csY15085" fmla="*/ 426219 h 2230658"/>
                <a:gd name="csX15086" fmla="*/ 1435273 w 2109280"/>
                <a:gd name="csY15086" fmla="*/ 424541 h 2230658"/>
                <a:gd name="csX15087" fmla="*/ 1433595 w 2109280"/>
                <a:gd name="csY15087" fmla="*/ 424541 h 2230658"/>
                <a:gd name="csX15088" fmla="*/ 1433595 w 2109280"/>
                <a:gd name="csY15088" fmla="*/ 422863 h 2230658"/>
                <a:gd name="csX15089" fmla="*/ 1431917 w 2109280"/>
                <a:gd name="csY15089" fmla="*/ 421185 h 2230658"/>
                <a:gd name="csX15090" fmla="*/ 1430239 w 2109280"/>
                <a:gd name="csY15090" fmla="*/ 421185 h 2230658"/>
                <a:gd name="csX15091" fmla="*/ 1430239 w 2109280"/>
                <a:gd name="csY15091" fmla="*/ 419507 h 2230658"/>
                <a:gd name="csX15092" fmla="*/ 1426324 w 2109280"/>
                <a:gd name="csY15092" fmla="*/ 419507 h 2230658"/>
                <a:gd name="csX15093" fmla="*/ 1426324 w 2109280"/>
                <a:gd name="csY15093" fmla="*/ 417270 h 2230658"/>
                <a:gd name="csX15094" fmla="*/ 1426324 w 2109280"/>
                <a:gd name="csY15094" fmla="*/ 417270 h 2230658"/>
                <a:gd name="csX15095" fmla="*/ 1424646 w 2109280"/>
                <a:gd name="csY15095" fmla="*/ 417270 h 2230658"/>
                <a:gd name="csX15096" fmla="*/ 1422968 w 2109280"/>
                <a:gd name="csY15096" fmla="*/ 421185 h 2230658"/>
                <a:gd name="csX15097" fmla="*/ 1421290 w 2109280"/>
                <a:gd name="csY15097" fmla="*/ 422863 h 2230658"/>
                <a:gd name="csX15098" fmla="*/ 1412340 w 2109280"/>
                <a:gd name="csY15098" fmla="*/ 422863 h 2230658"/>
                <a:gd name="csX15099" fmla="*/ 1412340 w 2109280"/>
                <a:gd name="csY15099" fmla="*/ 421185 h 2230658"/>
                <a:gd name="csX15100" fmla="*/ 1410103 w 2109280"/>
                <a:gd name="csY15100" fmla="*/ 421185 h 2230658"/>
                <a:gd name="csX15101" fmla="*/ 1410103 w 2109280"/>
                <a:gd name="csY15101" fmla="*/ 419507 h 2230658"/>
                <a:gd name="csX15102" fmla="*/ 1408425 w 2109280"/>
                <a:gd name="csY15102" fmla="*/ 419507 h 2230658"/>
                <a:gd name="csX15103" fmla="*/ 1408425 w 2109280"/>
                <a:gd name="csY15103" fmla="*/ 417270 h 2230658"/>
                <a:gd name="csX15104" fmla="*/ 1406747 w 2109280"/>
                <a:gd name="csY15104" fmla="*/ 415592 h 2230658"/>
                <a:gd name="csX15105" fmla="*/ 1406747 w 2109280"/>
                <a:gd name="csY15105" fmla="*/ 413914 h 2230658"/>
                <a:gd name="csX15106" fmla="*/ 1408425 w 2109280"/>
                <a:gd name="csY15106" fmla="*/ 412236 h 2230658"/>
                <a:gd name="csX15107" fmla="*/ 1408425 w 2109280"/>
                <a:gd name="csY15107" fmla="*/ 410558 h 2230658"/>
                <a:gd name="csX15108" fmla="*/ 1406747 w 2109280"/>
                <a:gd name="csY15108" fmla="*/ 410558 h 2230658"/>
                <a:gd name="csX15109" fmla="*/ 1406747 w 2109280"/>
                <a:gd name="csY15109" fmla="*/ 408880 h 2230658"/>
                <a:gd name="csX15110" fmla="*/ 1405069 w 2109280"/>
                <a:gd name="csY15110" fmla="*/ 408880 h 2230658"/>
                <a:gd name="csX15111" fmla="*/ 1403391 w 2109280"/>
                <a:gd name="csY15111" fmla="*/ 406642 h 2230658"/>
                <a:gd name="csX15112" fmla="*/ 1403391 w 2109280"/>
                <a:gd name="csY15112" fmla="*/ 404964 h 2230658"/>
                <a:gd name="csX15113" fmla="*/ 1399475 w 2109280"/>
                <a:gd name="csY15113" fmla="*/ 404964 h 2230658"/>
                <a:gd name="csX15114" fmla="*/ 1399475 w 2109280"/>
                <a:gd name="csY15114" fmla="*/ 401608 h 2230658"/>
                <a:gd name="csX15115" fmla="*/ 1397797 w 2109280"/>
                <a:gd name="csY15115" fmla="*/ 401608 h 2230658"/>
                <a:gd name="csX15116" fmla="*/ 1397797 w 2109280"/>
                <a:gd name="csY15116" fmla="*/ 396015 h 2230658"/>
                <a:gd name="csX15117" fmla="*/ 1397797 w 2109280"/>
                <a:gd name="csY15117" fmla="*/ 396015 h 2230658"/>
                <a:gd name="csX15118" fmla="*/ 1397797 w 2109280"/>
                <a:gd name="csY15118" fmla="*/ 394337 h 2230658"/>
                <a:gd name="csX15119" fmla="*/ 1396119 w 2109280"/>
                <a:gd name="csY15119" fmla="*/ 394337 h 2230658"/>
                <a:gd name="csX15120" fmla="*/ 1394441 w 2109280"/>
                <a:gd name="csY15120" fmla="*/ 392659 h 2230658"/>
                <a:gd name="csX15121" fmla="*/ 1394441 w 2109280"/>
                <a:gd name="csY15121" fmla="*/ 388743 h 2230658"/>
                <a:gd name="csX15122" fmla="*/ 1392763 w 2109280"/>
                <a:gd name="csY15122" fmla="*/ 388743 h 2230658"/>
                <a:gd name="csX15123" fmla="*/ 1392763 w 2109280"/>
                <a:gd name="csY15123" fmla="*/ 394337 h 2230658"/>
                <a:gd name="csX15124" fmla="*/ 1394441 w 2109280"/>
                <a:gd name="csY15124" fmla="*/ 401608 h 2230658"/>
                <a:gd name="csX15125" fmla="*/ 1396119 w 2109280"/>
                <a:gd name="csY15125" fmla="*/ 401608 h 2230658"/>
                <a:gd name="csX15126" fmla="*/ 1396119 w 2109280"/>
                <a:gd name="csY15126" fmla="*/ 404964 h 2230658"/>
                <a:gd name="csX15127" fmla="*/ 1397797 w 2109280"/>
                <a:gd name="csY15127" fmla="*/ 404964 h 2230658"/>
                <a:gd name="csX15128" fmla="*/ 1397797 w 2109280"/>
                <a:gd name="csY15128" fmla="*/ 406642 h 2230658"/>
                <a:gd name="csX15129" fmla="*/ 1399475 w 2109280"/>
                <a:gd name="csY15129" fmla="*/ 406642 h 2230658"/>
                <a:gd name="csX15130" fmla="*/ 1401713 w 2109280"/>
                <a:gd name="csY15130" fmla="*/ 408880 h 2230658"/>
                <a:gd name="csX15131" fmla="*/ 1403391 w 2109280"/>
                <a:gd name="csY15131" fmla="*/ 410558 h 2230658"/>
                <a:gd name="csX15132" fmla="*/ 1403391 w 2109280"/>
                <a:gd name="csY15132" fmla="*/ 422863 h 2230658"/>
                <a:gd name="csX15133" fmla="*/ 1405069 w 2109280"/>
                <a:gd name="csY15133" fmla="*/ 422863 h 2230658"/>
                <a:gd name="csX15134" fmla="*/ 1405069 w 2109280"/>
                <a:gd name="csY15134" fmla="*/ 428457 h 2230658"/>
                <a:gd name="csX15135" fmla="*/ 1403391 w 2109280"/>
                <a:gd name="csY15135" fmla="*/ 428457 h 2230658"/>
                <a:gd name="csX15136" fmla="*/ 1403391 w 2109280"/>
                <a:gd name="csY15136" fmla="*/ 430135 h 2230658"/>
                <a:gd name="csX15137" fmla="*/ 1392763 w 2109280"/>
                <a:gd name="csY15137" fmla="*/ 430135 h 2230658"/>
                <a:gd name="csX15138" fmla="*/ 1388848 w 2109280"/>
                <a:gd name="csY15138" fmla="*/ 431813 h 2230658"/>
                <a:gd name="csX15139" fmla="*/ 1388848 w 2109280"/>
                <a:gd name="csY15139" fmla="*/ 430135 h 2230658"/>
                <a:gd name="csX15140" fmla="*/ 1387170 w 2109280"/>
                <a:gd name="csY15140" fmla="*/ 430135 h 2230658"/>
                <a:gd name="csX15141" fmla="*/ 1385492 w 2109280"/>
                <a:gd name="csY15141" fmla="*/ 426219 h 2230658"/>
                <a:gd name="csX15142" fmla="*/ 1383814 w 2109280"/>
                <a:gd name="csY15142" fmla="*/ 426219 h 2230658"/>
                <a:gd name="csX15143" fmla="*/ 1383814 w 2109280"/>
                <a:gd name="csY15143" fmla="*/ 424541 h 2230658"/>
                <a:gd name="csX15144" fmla="*/ 1381576 w 2109280"/>
                <a:gd name="csY15144" fmla="*/ 424541 h 2230658"/>
                <a:gd name="csX15145" fmla="*/ 1381576 w 2109280"/>
                <a:gd name="csY15145" fmla="*/ 419507 h 2230658"/>
                <a:gd name="csX15146" fmla="*/ 1383814 w 2109280"/>
                <a:gd name="csY15146" fmla="*/ 419507 h 2230658"/>
                <a:gd name="csX15147" fmla="*/ 1381576 w 2109280"/>
                <a:gd name="csY15147" fmla="*/ 417270 h 2230658"/>
                <a:gd name="csX15148" fmla="*/ 1381576 w 2109280"/>
                <a:gd name="csY15148" fmla="*/ 410558 h 2230658"/>
                <a:gd name="csX15149" fmla="*/ 1379898 w 2109280"/>
                <a:gd name="csY15149" fmla="*/ 410558 h 2230658"/>
                <a:gd name="csX15150" fmla="*/ 1379898 w 2109280"/>
                <a:gd name="csY15150" fmla="*/ 406642 h 2230658"/>
                <a:gd name="csX15151" fmla="*/ 1378220 w 2109280"/>
                <a:gd name="csY15151" fmla="*/ 404964 h 2230658"/>
                <a:gd name="csX15152" fmla="*/ 1376542 w 2109280"/>
                <a:gd name="csY15152" fmla="*/ 401608 h 2230658"/>
                <a:gd name="csX15153" fmla="*/ 1374864 w 2109280"/>
                <a:gd name="csY15153" fmla="*/ 394337 h 2230658"/>
                <a:gd name="csX15154" fmla="*/ 1373186 w 2109280"/>
                <a:gd name="csY15154" fmla="*/ 394337 h 2230658"/>
                <a:gd name="csX15155" fmla="*/ 1373186 w 2109280"/>
                <a:gd name="csY15155" fmla="*/ 401608 h 2230658"/>
                <a:gd name="csX15156" fmla="*/ 1374864 w 2109280"/>
                <a:gd name="csY15156" fmla="*/ 406642 h 2230658"/>
                <a:gd name="csX15157" fmla="*/ 1376542 w 2109280"/>
                <a:gd name="csY15157" fmla="*/ 406642 h 2230658"/>
                <a:gd name="csX15158" fmla="*/ 1376542 w 2109280"/>
                <a:gd name="csY15158" fmla="*/ 410558 h 2230658"/>
                <a:gd name="csX15159" fmla="*/ 1378220 w 2109280"/>
                <a:gd name="csY15159" fmla="*/ 412236 h 2230658"/>
                <a:gd name="csX15160" fmla="*/ 1378220 w 2109280"/>
                <a:gd name="csY15160" fmla="*/ 417270 h 2230658"/>
                <a:gd name="csX15161" fmla="*/ 1379898 w 2109280"/>
                <a:gd name="csY15161" fmla="*/ 417270 h 2230658"/>
                <a:gd name="csX15162" fmla="*/ 1379898 w 2109280"/>
                <a:gd name="csY15162" fmla="*/ 422863 h 2230658"/>
                <a:gd name="csX15163" fmla="*/ 1378220 w 2109280"/>
                <a:gd name="csY15163" fmla="*/ 422863 h 2230658"/>
                <a:gd name="csX15164" fmla="*/ 1378220 w 2109280"/>
                <a:gd name="csY15164" fmla="*/ 424541 h 2230658"/>
                <a:gd name="csX15165" fmla="*/ 1379898 w 2109280"/>
                <a:gd name="csY15165" fmla="*/ 424541 h 2230658"/>
                <a:gd name="csX15166" fmla="*/ 1379898 w 2109280"/>
                <a:gd name="csY15166" fmla="*/ 428457 h 2230658"/>
                <a:gd name="csX15167" fmla="*/ 1367593 w 2109280"/>
                <a:gd name="csY15167" fmla="*/ 428457 h 2230658"/>
                <a:gd name="csX15168" fmla="*/ 1367593 w 2109280"/>
                <a:gd name="csY15168" fmla="*/ 424541 h 2230658"/>
                <a:gd name="csX15169" fmla="*/ 1365915 w 2109280"/>
                <a:gd name="csY15169" fmla="*/ 422863 h 2230658"/>
                <a:gd name="csX15170" fmla="*/ 1364237 w 2109280"/>
                <a:gd name="csY15170" fmla="*/ 422863 h 2230658"/>
                <a:gd name="csX15171" fmla="*/ 1364237 w 2109280"/>
                <a:gd name="csY15171" fmla="*/ 421185 h 2230658"/>
                <a:gd name="csX15172" fmla="*/ 1361999 w 2109280"/>
                <a:gd name="csY15172" fmla="*/ 419507 h 2230658"/>
                <a:gd name="csX15173" fmla="*/ 1361999 w 2109280"/>
                <a:gd name="csY15173" fmla="*/ 417270 h 2230658"/>
                <a:gd name="csX15174" fmla="*/ 1358643 w 2109280"/>
                <a:gd name="csY15174" fmla="*/ 417270 h 2230658"/>
                <a:gd name="csX15175" fmla="*/ 1358643 w 2109280"/>
                <a:gd name="csY15175" fmla="*/ 404964 h 2230658"/>
                <a:gd name="csX15176" fmla="*/ 1356965 w 2109280"/>
                <a:gd name="csY15176" fmla="*/ 404964 h 2230658"/>
                <a:gd name="csX15177" fmla="*/ 1355287 w 2109280"/>
                <a:gd name="csY15177" fmla="*/ 403286 h 2230658"/>
                <a:gd name="csX15178" fmla="*/ 1351372 w 2109280"/>
                <a:gd name="csY15178" fmla="*/ 403286 h 2230658"/>
                <a:gd name="csX15179" fmla="*/ 1351372 w 2109280"/>
                <a:gd name="csY15179" fmla="*/ 404964 h 2230658"/>
                <a:gd name="csX15180" fmla="*/ 1355287 w 2109280"/>
                <a:gd name="csY15180" fmla="*/ 406642 h 2230658"/>
                <a:gd name="csX15181" fmla="*/ 1355287 w 2109280"/>
                <a:gd name="csY15181" fmla="*/ 419507 h 2230658"/>
                <a:gd name="csX15182" fmla="*/ 1356965 w 2109280"/>
                <a:gd name="csY15182" fmla="*/ 419507 h 2230658"/>
                <a:gd name="csX15183" fmla="*/ 1356965 w 2109280"/>
                <a:gd name="csY15183" fmla="*/ 422863 h 2230658"/>
                <a:gd name="csX15184" fmla="*/ 1355287 w 2109280"/>
                <a:gd name="csY15184" fmla="*/ 422863 h 2230658"/>
                <a:gd name="csX15185" fmla="*/ 1355287 w 2109280"/>
                <a:gd name="csY15185" fmla="*/ 424541 h 2230658"/>
                <a:gd name="csX15186" fmla="*/ 1351372 w 2109280"/>
                <a:gd name="csY15186" fmla="*/ 424541 h 2230658"/>
                <a:gd name="csX15187" fmla="*/ 1349694 w 2109280"/>
                <a:gd name="csY15187" fmla="*/ 426219 h 2230658"/>
                <a:gd name="csX15188" fmla="*/ 1344660 w 2109280"/>
                <a:gd name="csY15188" fmla="*/ 426219 h 2230658"/>
                <a:gd name="csX15189" fmla="*/ 1344660 w 2109280"/>
                <a:gd name="csY15189" fmla="*/ 424541 h 2230658"/>
                <a:gd name="csX15190" fmla="*/ 1340744 w 2109280"/>
                <a:gd name="csY15190" fmla="*/ 422863 h 2230658"/>
                <a:gd name="csX15191" fmla="*/ 1340744 w 2109280"/>
                <a:gd name="csY15191" fmla="*/ 413914 h 2230658"/>
                <a:gd name="csX15192" fmla="*/ 1339066 w 2109280"/>
                <a:gd name="csY15192" fmla="*/ 413914 h 2230658"/>
                <a:gd name="csX15193" fmla="*/ 1339066 w 2109280"/>
                <a:gd name="csY15193" fmla="*/ 408880 h 2230658"/>
                <a:gd name="csX15194" fmla="*/ 1337388 w 2109280"/>
                <a:gd name="csY15194" fmla="*/ 408880 h 2230658"/>
                <a:gd name="csX15195" fmla="*/ 1337388 w 2109280"/>
                <a:gd name="csY15195" fmla="*/ 404964 h 2230658"/>
                <a:gd name="csX15196" fmla="*/ 1331795 w 2109280"/>
                <a:gd name="csY15196" fmla="*/ 404964 h 2230658"/>
                <a:gd name="csX15197" fmla="*/ 1333473 w 2109280"/>
                <a:gd name="csY15197" fmla="*/ 410558 h 2230658"/>
                <a:gd name="csX15198" fmla="*/ 1335710 w 2109280"/>
                <a:gd name="csY15198" fmla="*/ 410558 h 2230658"/>
                <a:gd name="csX15199" fmla="*/ 1335710 w 2109280"/>
                <a:gd name="csY15199" fmla="*/ 419507 h 2230658"/>
                <a:gd name="csX15200" fmla="*/ 1337388 w 2109280"/>
                <a:gd name="csY15200" fmla="*/ 419507 h 2230658"/>
                <a:gd name="csX15201" fmla="*/ 1337388 w 2109280"/>
                <a:gd name="csY15201" fmla="*/ 428457 h 2230658"/>
                <a:gd name="csX15202" fmla="*/ 1339066 w 2109280"/>
                <a:gd name="csY15202" fmla="*/ 428457 h 2230658"/>
                <a:gd name="csX15203" fmla="*/ 1339066 w 2109280"/>
                <a:gd name="csY15203" fmla="*/ 430135 h 2230658"/>
                <a:gd name="csX15204" fmla="*/ 1348016 w 2109280"/>
                <a:gd name="csY15204" fmla="*/ 435169 h 2230658"/>
                <a:gd name="csX15205" fmla="*/ 1349694 w 2109280"/>
                <a:gd name="csY15205" fmla="*/ 435169 h 2230658"/>
                <a:gd name="csX15206" fmla="*/ 1349694 w 2109280"/>
                <a:gd name="csY15206" fmla="*/ 437406 h 2230658"/>
                <a:gd name="csX15207" fmla="*/ 1351372 w 2109280"/>
                <a:gd name="csY15207" fmla="*/ 437406 h 2230658"/>
                <a:gd name="csX15208" fmla="*/ 1351372 w 2109280"/>
                <a:gd name="csY15208" fmla="*/ 439084 h 2230658"/>
                <a:gd name="csX15209" fmla="*/ 1349694 w 2109280"/>
                <a:gd name="csY15209" fmla="*/ 440762 h 2230658"/>
                <a:gd name="csX15210" fmla="*/ 1348016 w 2109280"/>
                <a:gd name="csY15210" fmla="*/ 439084 h 2230658"/>
                <a:gd name="csX15211" fmla="*/ 1346338 w 2109280"/>
                <a:gd name="csY15211" fmla="*/ 440762 h 2230658"/>
                <a:gd name="csX15212" fmla="*/ 1344660 w 2109280"/>
                <a:gd name="csY15212" fmla="*/ 440762 h 2230658"/>
                <a:gd name="csX15213" fmla="*/ 1344660 w 2109280"/>
                <a:gd name="csY15213" fmla="*/ 439084 h 2230658"/>
                <a:gd name="csX15214" fmla="*/ 1342422 w 2109280"/>
                <a:gd name="csY15214" fmla="*/ 439084 h 2230658"/>
                <a:gd name="csX15215" fmla="*/ 1340744 w 2109280"/>
                <a:gd name="csY15215" fmla="*/ 440762 h 2230658"/>
                <a:gd name="csX15216" fmla="*/ 1331795 w 2109280"/>
                <a:gd name="csY15216" fmla="*/ 442440 h 2230658"/>
                <a:gd name="csX15217" fmla="*/ 1331795 w 2109280"/>
                <a:gd name="csY15217" fmla="*/ 440762 h 2230658"/>
                <a:gd name="csX15218" fmla="*/ 1330117 w 2109280"/>
                <a:gd name="csY15218" fmla="*/ 439084 h 2230658"/>
                <a:gd name="csX15219" fmla="*/ 1328439 w 2109280"/>
                <a:gd name="csY15219" fmla="*/ 439084 h 2230658"/>
                <a:gd name="csX15220" fmla="*/ 1328439 w 2109280"/>
                <a:gd name="csY15220" fmla="*/ 440762 h 2230658"/>
                <a:gd name="csX15221" fmla="*/ 1321167 w 2109280"/>
                <a:gd name="csY15221" fmla="*/ 437406 h 2230658"/>
                <a:gd name="csX15222" fmla="*/ 1321167 w 2109280"/>
                <a:gd name="csY15222" fmla="*/ 435169 h 2230658"/>
                <a:gd name="csX15223" fmla="*/ 1319489 w 2109280"/>
                <a:gd name="csY15223" fmla="*/ 435169 h 2230658"/>
                <a:gd name="csX15224" fmla="*/ 1319489 w 2109280"/>
                <a:gd name="csY15224" fmla="*/ 433491 h 2230658"/>
                <a:gd name="csX15225" fmla="*/ 1317811 w 2109280"/>
                <a:gd name="csY15225" fmla="*/ 433491 h 2230658"/>
                <a:gd name="csX15226" fmla="*/ 1317811 w 2109280"/>
                <a:gd name="csY15226" fmla="*/ 435169 h 2230658"/>
                <a:gd name="csX15227" fmla="*/ 1313896 w 2109280"/>
                <a:gd name="csY15227" fmla="*/ 433491 h 2230658"/>
                <a:gd name="csX15228" fmla="*/ 1313896 w 2109280"/>
                <a:gd name="csY15228" fmla="*/ 431813 h 2230658"/>
                <a:gd name="csX15229" fmla="*/ 1312218 w 2109280"/>
                <a:gd name="csY15229" fmla="*/ 431813 h 2230658"/>
                <a:gd name="csX15230" fmla="*/ 1310540 w 2109280"/>
                <a:gd name="csY15230" fmla="*/ 433491 h 2230658"/>
                <a:gd name="csX15231" fmla="*/ 1308862 w 2109280"/>
                <a:gd name="csY15231" fmla="*/ 431813 h 2230658"/>
                <a:gd name="csX15232" fmla="*/ 1303268 w 2109280"/>
                <a:gd name="csY15232" fmla="*/ 431813 h 2230658"/>
                <a:gd name="csX15233" fmla="*/ 1303268 w 2109280"/>
                <a:gd name="csY15233" fmla="*/ 430135 h 2230658"/>
                <a:gd name="csX15234" fmla="*/ 1304946 w 2109280"/>
                <a:gd name="csY15234" fmla="*/ 430135 h 2230658"/>
                <a:gd name="csX15235" fmla="*/ 1303268 w 2109280"/>
                <a:gd name="csY15235" fmla="*/ 430135 h 2230658"/>
                <a:gd name="csX15236" fmla="*/ 1303268 w 2109280"/>
                <a:gd name="csY15236" fmla="*/ 421185 h 2230658"/>
                <a:gd name="csX15237" fmla="*/ 1304946 w 2109280"/>
                <a:gd name="csY15237" fmla="*/ 421185 h 2230658"/>
                <a:gd name="csX15238" fmla="*/ 1304946 w 2109280"/>
                <a:gd name="csY15238" fmla="*/ 419507 h 2230658"/>
                <a:gd name="csX15239" fmla="*/ 1308862 w 2109280"/>
                <a:gd name="csY15239" fmla="*/ 419507 h 2230658"/>
                <a:gd name="csX15240" fmla="*/ 1308862 w 2109280"/>
                <a:gd name="csY15240" fmla="*/ 415592 h 2230658"/>
                <a:gd name="csX15241" fmla="*/ 1307184 w 2109280"/>
                <a:gd name="csY15241" fmla="*/ 415592 h 2230658"/>
                <a:gd name="csX15242" fmla="*/ 1307184 w 2109280"/>
                <a:gd name="csY15242" fmla="*/ 413914 h 2230658"/>
                <a:gd name="csX15243" fmla="*/ 1304946 w 2109280"/>
                <a:gd name="csY15243" fmla="*/ 413914 h 2230658"/>
                <a:gd name="csX15244" fmla="*/ 1304946 w 2109280"/>
                <a:gd name="csY15244" fmla="*/ 417270 h 2230658"/>
                <a:gd name="csX15245" fmla="*/ 1303268 w 2109280"/>
                <a:gd name="csY15245" fmla="*/ 417270 h 2230658"/>
                <a:gd name="csX15246" fmla="*/ 1303268 w 2109280"/>
                <a:gd name="csY15246" fmla="*/ 419507 h 2230658"/>
                <a:gd name="csX15247" fmla="*/ 1301590 w 2109280"/>
                <a:gd name="csY15247" fmla="*/ 419507 h 2230658"/>
                <a:gd name="csX15248" fmla="*/ 1301590 w 2109280"/>
                <a:gd name="csY15248" fmla="*/ 421185 h 2230658"/>
                <a:gd name="csX15249" fmla="*/ 1299912 w 2109280"/>
                <a:gd name="csY15249" fmla="*/ 421185 h 2230658"/>
                <a:gd name="csX15250" fmla="*/ 1298234 w 2109280"/>
                <a:gd name="csY15250" fmla="*/ 422863 h 2230658"/>
                <a:gd name="csX15251" fmla="*/ 1298234 w 2109280"/>
                <a:gd name="csY15251" fmla="*/ 428457 h 2230658"/>
                <a:gd name="csX15252" fmla="*/ 1295997 w 2109280"/>
                <a:gd name="csY15252" fmla="*/ 430135 h 2230658"/>
                <a:gd name="csX15253" fmla="*/ 1295997 w 2109280"/>
                <a:gd name="csY15253" fmla="*/ 435169 h 2230658"/>
                <a:gd name="csX15254" fmla="*/ 1292641 w 2109280"/>
                <a:gd name="csY15254" fmla="*/ 435169 h 2230658"/>
                <a:gd name="csX15255" fmla="*/ 1292641 w 2109280"/>
                <a:gd name="csY15255" fmla="*/ 433491 h 2230658"/>
                <a:gd name="csX15256" fmla="*/ 1290963 w 2109280"/>
                <a:gd name="csY15256" fmla="*/ 431813 h 2230658"/>
                <a:gd name="csX15257" fmla="*/ 1285369 w 2109280"/>
                <a:gd name="csY15257" fmla="*/ 431813 h 2230658"/>
                <a:gd name="csX15258" fmla="*/ 1285369 w 2109280"/>
                <a:gd name="csY15258" fmla="*/ 424541 h 2230658"/>
                <a:gd name="csX15259" fmla="*/ 1280335 w 2109280"/>
                <a:gd name="csY15259" fmla="*/ 422863 h 2230658"/>
                <a:gd name="csX15260" fmla="*/ 1280335 w 2109280"/>
                <a:gd name="csY15260" fmla="*/ 417270 h 2230658"/>
                <a:gd name="csX15261" fmla="*/ 1278657 w 2109280"/>
                <a:gd name="csY15261" fmla="*/ 417270 h 2230658"/>
                <a:gd name="csX15262" fmla="*/ 1278657 w 2109280"/>
                <a:gd name="csY15262" fmla="*/ 410558 h 2230658"/>
                <a:gd name="csX15263" fmla="*/ 1276420 w 2109280"/>
                <a:gd name="csY15263" fmla="*/ 410558 h 2230658"/>
                <a:gd name="csX15264" fmla="*/ 1276420 w 2109280"/>
                <a:gd name="csY15264" fmla="*/ 406642 h 2230658"/>
                <a:gd name="csX15265" fmla="*/ 1274742 w 2109280"/>
                <a:gd name="csY15265" fmla="*/ 406642 h 2230658"/>
                <a:gd name="csX15266" fmla="*/ 1274742 w 2109280"/>
                <a:gd name="csY15266" fmla="*/ 417270 h 2230658"/>
                <a:gd name="csX15267" fmla="*/ 1276420 w 2109280"/>
                <a:gd name="csY15267" fmla="*/ 417270 h 2230658"/>
                <a:gd name="csX15268" fmla="*/ 1276420 w 2109280"/>
                <a:gd name="csY15268" fmla="*/ 419507 h 2230658"/>
                <a:gd name="csX15269" fmla="*/ 1276420 w 2109280"/>
                <a:gd name="csY15269" fmla="*/ 419507 h 2230658"/>
                <a:gd name="csX15270" fmla="*/ 1274742 w 2109280"/>
                <a:gd name="csY15270" fmla="*/ 424541 h 2230658"/>
                <a:gd name="csX15271" fmla="*/ 1276420 w 2109280"/>
                <a:gd name="csY15271" fmla="*/ 424541 h 2230658"/>
                <a:gd name="csX15272" fmla="*/ 1276420 w 2109280"/>
                <a:gd name="csY15272" fmla="*/ 426219 h 2230658"/>
                <a:gd name="csX15273" fmla="*/ 1278657 w 2109280"/>
                <a:gd name="csY15273" fmla="*/ 426219 h 2230658"/>
                <a:gd name="csX15274" fmla="*/ 1278657 w 2109280"/>
                <a:gd name="csY15274" fmla="*/ 430135 h 2230658"/>
                <a:gd name="csX15275" fmla="*/ 1276420 w 2109280"/>
                <a:gd name="csY15275" fmla="*/ 431813 h 2230658"/>
                <a:gd name="csX15276" fmla="*/ 1274742 w 2109280"/>
                <a:gd name="csY15276" fmla="*/ 435169 h 2230658"/>
                <a:gd name="csX15277" fmla="*/ 1271386 w 2109280"/>
                <a:gd name="csY15277" fmla="*/ 435169 h 2230658"/>
                <a:gd name="csX15278" fmla="*/ 1269708 w 2109280"/>
                <a:gd name="csY15278" fmla="*/ 433491 h 2230658"/>
                <a:gd name="csX15279" fmla="*/ 1269708 w 2109280"/>
                <a:gd name="csY15279" fmla="*/ 428457 h 2230658"/>
                <a:gd name="csX15280" fmla="*/ 1267470 w 2109280"/>
                <a:gd name="csY15280" fmla="*/ 428457 h 2230658"/>
                <a:gd name="csX15281" fmla="*/ 1267470 w 2109280"/>
                <a:gd name="csY15281" fmla="*/ 433491 h 2230658"/>
                <a:gd name="csX15282" fmla="*/ 1265792 w 2109280"/>
                <a:gd name="csY15282" fmla="*/ 433491 h 2230658"/>
                <a:gd name="csX15283" fmla="*/ 1265792 w 2109280"/>
                <a:gd name="csY15283" fmla="*/ 431813 h 2230658"/>
                <a:gd name="csX15284" fmla="*/ 1256843 w 2109280"/>
                <a:gd name="csY15284" fmla="*/ 431813 h 2230658"/>
                <a:gd name="csX15285" fmla="*/ 1256843 w 2109280"/>
                <a:gd name="csY15285" fmla="*/ 430135 h 2230658"/>
                <a:gd name="csX15286" fmla="*/ 1255165 w 2109280"/>
                <a:gd name="csY15286" fmla="*/ 430135 h 2230658"/>
                <a:gd name="csX15287" fmla="*/ 1255165 w 2109280"/>
                <a:gd name="csY15287" fmla="*/ 426219 h 2230658"/>
                <a:gd name="csX15288" fmla="*/ 1256843 w 2109280"/>
                <a:gd name="csY15288" fmla="*/ 426219 h 2230658"/>
                <a:gd name="csX15289" fmla="*/ 1256843 w 2109280"/>
                <a:gd name="csY15289" fmla="*/ 422863 h 2230658"/>
                <a:gd name="csX15290" fmla="*/ 1256843 w 2109280"/>
                <a:gd name="csY15290" fmla="*/ 422863 h 2230658"/>
                <a:gd name="csX15291" fmla="*/ 1256843 w 2109280"/>
                <a:gd name="csY15291" fmla="*/ 415592 h 2230658"/>
                <a:gd name="csX15292" fmla="*/ 1255165 w 2109280"/>
                <a:gd name="csY15292" fmla="*/ 415592 h 2230658"/>
                <a:gd name="csX15293" fmla="*/ 1255165 w 2109280"/>
                <a:gd name="csY15293" fmla="*/ 408880 h 2230658"/>
                <a:gd name="csX15294" fmla="*/ 1255165 w 2109280"/>
                <a:gd name="csY15294" fmla="*/ 403286 h 2230658"/>
                <a:gd name="csX15295" fmla="*/ 1253487 w 2109280"/>
                <a:gd name="csY15295" fmla="*/ 401608 h 2230658"/>
                <a:gd name="csX15296" fmla="*/ 1253487 w 2109280"/>
                <a:gd name="csY15296" fmla="*/ 397693 h 2230658"/>
                <a:gd name="csX15297" fmla="*/ 1251809 w 2109280"/>
                <a:gd name="csY15297" fmla="*/ 397693 h 2230658"/>
                <a:gd name="csX15298" fmla="*/ 1253487 w 2109280"/>
                <a:gd name="csY15298" fmla="*/ 392659 h 2230658"/>
                <a:gd name="csX15299" fmla="*/ 1253487 w 2109280"/>
                <a:gd name="csY15299" fmla="*/ 385387 h 2230658"/>
                <a:gd name="csX15300" fmla="*/ 1251809 w 2109280"/>
                <a:gd name="csY15300" fmla="*/ 387065 h 2230658"/>
                <a:gd name="csX15301" fmla="*/ 1250131 w 2109280"/>
                <a:gd name="csY15301" fmla="*/ 392659 h 2230658"/>
                <a:gd name="csX15302" fmla="*/ 1250131 w 2109280"/>
                <a:gd name="csY15302" fmla="*/ 394337 h 2230658"/>
                <a:gd name="csX15303" fmla="*/ 1247893 w 2109280"/>
                <a:gd name="csY15303" fmla="*/ 396015 h 2230658"/>
                <a:gd name="csX15304" fmla="*/ 1247893 w 2109280"/>
                <a:gd name="csY15304" fmla="*/ 399930 h 2230658"/>
                <a:gd name="csX15305" fmla="*/ 1250131 w 2109280"/>
                <a:gd name="csY15305" fmla="*/ 399930 h 2230658"/>
                <a:gd name="csX15306" fmla="*/ 1250131 w 2109280"/>
                <a:gd name="csY15306" fmla="*/ 401608 h 2230658"/>
                <a:gd name="csX15307" fmla="*/ 1251809 w 2109280"/>
                <a:gd name="csY15307" fmla="*/ 403286 h 2230658"/>
                <a:gd name="csX15308" fmla="*/ 1250131 w 2109280"/>
                <a:gd name="csY15308" fmla="*/ 403286 h 2230658"/>
                <a:gd name="csX15309" fmla="*/ 1250131 w 2109280"/>
                <a:gd name="csY15309" fmla="*/ 404964 h 2230658"/>
                <a:gd name="csX15310" fmla="*/ 1251809 w 2109280"/>
                <a:gd name="csY15310" fmla="*/ 406642 h 2230658"/>
                <a:gd name="csX15311" fmla="*/ 1250131 w 2109280"/>
                <a:gd name="csY15311" fmla="*/ 406642 h 2230658"/>
                <a:gd name="csX15312" fmla="*/ 1250131 w 2109280"/>
                <a:gd name="csY15312" fmla="*/ 408880 h 2230658"/>
                <a:gd name="csX15313" fmla="*/ 1247893 w 2109280"/>
                <a:gd name="csY15313" fmla="*/ 408880 h 2230658"/>
                <a:gd name="csX15314" fmla="*/ 1247893 w 2109280"/>
                <a:gd name="csY15314" fmla="*/ 413914 h 2230658"/>
                <a:gd name="csX15315" fmla="*/ 1246215 w 2109280"/>
                <a:gd name="csY15315" fmla="*/ 413914 h 2230658"/>
                <a:gd name="csX15316" fmla="*/ 1246215 w 2109280"/>
                <a:gd name="csY15316" fmla="*/ 417270 h 2230658"/>
                <a:gd name="csX15317" fmla="*/ 1244537 w 2109280"/>
                <a:gd name="csY15317" fmla="*/ 417270 h 2230658"/>
                <a:gd name="csX15318" fmla="*/ 1246215 w 2109280"/>
                <a:gd name="csY15318" fmla="*/ 419507 h 2230658"/>
                <a:gd name="csX15319" fmla="*/ 1244537 w 2109280"/>
                <a:gd name="csY15319" fmla="*/ 419507 h 2230658"/>
                <a:gd name="csX15320" fmla="*/ 1246215 w 2109280"/>
                <a:gd name="csY15320" fmla="*/ 419507 h 2230658"/>
                <a:gd name="csX15321" fmla="*/ 1246215 w 2109280"/>
                <a:gd name="csY15321" fmla="*/ 424541 h 2230658"/>
                <a:gd name="csX15322" fmla="*/ 1244537 w 2109280"/>
                <a:gd name="csY15322" fmla="*/ 424541 h 2230658"/>
                <a:gd name="csX15323" fmla="*/ 1244537 w 2109280"/>
                <a:gd name="csY15323" fmla="*/ 428457 h 2230658"/>
                <a:gd name="csX15324" fmla="*/ 1241181 w 2109280"/>
                <a:gd name="csY15324" fmla="*/ 428457 h 2230658"/>
                <a:gd name="csX15325" fmla="*/ 1241181 w 2109280"/>
                <a:gd name="csY15325" fmla="*/ 424541 h 2230658"/>
                <a:gd name="csX15326" fmla="*/ 1238944 w 2109280"/>
                <a:gd name="csY15326" fmla="*/ 424541 h 2230658"/>
                <a:gd name="csX15327" fmla="*/ 1238944 w 2109280"/>
                <a:gd name="csY15327" fmla="*/ 428457 h 2230658"/>
                <a:gd name="csX15328" fmla="*/ 1237266 w 2109280"/>
                <a:gd name="csY15328" fmla="*/ 428457 h 2230658"/>
                <a:gd name="csX15329" fmla="*/ 1237266 w 2109280"/>
                <a:gd name="csY15329" fmla="*/ 424541 h 2230658"/>
                <a:gd name="csX15330" fmla="*/ 1235588 w 2109280"/>
                <a:gd name="csY15330" fmla="*/ 424541 h 2230658"/>
                <a:gd name="csX15331" fmla="*/ 1232232 w 2109280"/>
                <a:gd name="csY15331" fmla="*/ 421185 h 2230658"/>
                <a:gd name="csX15332" fmla="*/ 1232232 w 2109280"/>
                <a:gd name="csY15332" fmla="*/ 419507 h 2230658"/>
                <a:gd name="csX15333" fmla="*/ 1232232 w 2109280"/>
                <a:gd name="csY15333" fmla="*/ 419507 h 2230658"/>
                <a:gd name="csX15334" fmla="*/ 1232232 w 2109280"/>
                <a:gd name="csY15334" fmla="*/ 415592 h 2230658"/>
                <a:gd name="csX15335" fmla="*/ 1230554 w 2109280"/>
                <a:gd name="csY15335" fmla="*/ 413914 h 2230658"/>
                <a:gd name="csX15336" fmla="*/ 1226638 w 2109280"/>
                <a:gd name="csY15336" fmla="*/ 413914 h 2230658"/>
                <a:gd name="csX15337" fmla="*/ 1224960 w 2109280"/>
                <a:gd name="csY15337" fmla="*/ 412236 h 2230658"/>
                <a:gd name="csX15338" fmla="*/ 1224960 w 2109280"/>
                <a:gd name="csY15338" fmla="*/ 410558 h 2230658"/>
                <a:gd name="csX15339" fmla="*/ 1226638 w 2109280"/>
                <a:gd name="csY15339" fmla="*/ 410558 h 2230658"/>
                <a:gd name="csX15340" fmla="*/ 1226638 w 2109280"/>
                <a:gd name="csY15340" fmla="*/ 406642 h 2230658"/>
                <a:gd name="csX15341" fmla="*/ 1230554 w 2109280"/>
                <a:gd name="csY15341" fmla="*/ 403286 h 2230658"/>
                <a:gd name="csX15342" fmla="*/ 1230554 w 2109280"/>
                <a:gd name="csY15342" fmla="*/ 401608 h 2230658"/>
                <a:gd name="csX15343" fmla="*/ 1232232 w 2109280"/>
                <a:gd name="csY15343" fmla="*/ 401608 h 2230658"/>
                <a:gd name="csX15344" fmla="*/ 1232232 w 2109280"/>
                <a:gd name="csY15344" fmla="*/ 399930 h 2230658"/>
                <a:gd name="csX15345" fmla="*/ 1230554 w 2109280"/>
                <a:gd name="csY15345" fmla="*/ 399930 h 2230658"/>
                <a:gd name="csX15346" fmla="*/ 1230554 w 2109280"/>
                <a:gd name="csY15346" fmla="*/ 396015 h 2230658"/>
                <a:gd name="csX15347" fmla="*/ 1232232 w 2109280"/>
                <a:gd name="csY15347" fmla="*/ 396015 h 2230658"/>
                <a:gd name="csX15348" fmla="*/ 1232232 w 2109280"/>
                <a:gd name="csY15348" fmla="*/ 394337 h 2230658"/>
                <a:gd name="csX15349" fmla="*/ 1230554 w 2109280"/>
                <a:gd name="csY15349" fmla="*/ 394337 h 2230658"/>
                <a:gd name="csX15350" fmla="*/ 1230554 w 2109280"/>
                <a:gd name="csY15350" fmla="*/ 385387 h 2230658"/>
                <a:gd name="csX15351" fmla="*/ 1228317 w 2109280"/>
                <a:gd name="csY15351" fmla="*/ 383709 h 2230658"/>
                <a:gd name="csX15352" fmla="*/ 1228317 w 2109280"/>
                <a:gd name="csY15352" fmla="*/ 383709 h 2230658"/>
                <a:gd name="csX15353" fmla="*/ 1232232 w 2109280"/>
                <a:gd name="csY15353" fmla="*/ 380353 h 2230658"/>
                <a:gd name="csX15354" fmla="*/ 1232232 w 2109280"/>
                <a:gd name="csY15354" fmla="*/ 378116 h 2230658"/>
                <a:gd name="csX15355" fmla="*/ 1233910 w 2109280"/>
                <a:gd name="csY15355" fmla="*/ 378116 h 2230658"/>
                <a:gd name="csX15356" fmla="*/ 1233910 w 2109280"/>
                <a:gd name="csY15356" fmla="*/ 376438 h 2230658"/>
                <a:gd name="csX15357" fmla="*/ 1235588 w 2109280"/>
                <a:gd name="csY15357" fmla="*/ 376438 h 2230658"/>
                <a:gd name="csX15358" fmla="*/ 1237266 w 2109280"/>
                <a:gd name="csY15358" fmla="*/ 374760 h 2230658"/>
                <a:gd name="csX15359" fmla="*/ 1238944 w 2109280"/>
                <a:gd name="csY15359" fmla="*/ 374760 h 2230658"/>
                <a:gd name="csX15360" fmla="*/ 1238944 w 2109280"/>
                <a:gd name="csY15360" fmla="*/ 373082 h 2230658"/>
                <a:gd name="csX15361" fmla="*/ 1241181 w 2109280"/>
                <a:gd name="csY15361" fmla="*/ 373082 h 2230658"/>
                <a:gd name="csX15362" fmla="*/ 1242859 w 2109280"/>
                <a:gd name="csY15362" fmla="*/ 371404 h 2230658"/>
                <a:gd name="csX15363" fmla="*/ 1242859 w 2109280"/>
                <a:gd name="csY15363" fmla="*/ 369166 h 2230658"/>
                <a:gd name="csX15364" fmla="*/ 1244537 w 2109280"/>
                <a:gd name="csY15364" fmla="*/ 369166 h 2230658"/>
                <a:gd name="csX15365" fmla="*/ 1244537 w 2109280"/>
                <a:gd name="csY15365" fmla="*/ 367488 h 2230658"/>
                <a:gd name="csX15366" fmla="*/ 1247893 w 2109280"/>
                <a:gd name="csY15366" fmla="*/ 367488 h 2230658"/>
                <a:gd name="csX15367" fmla="*/ 1247893 w 2109280"/>
                <a:gd name="csY15367" fmla="*/ 364132 h 2230658"/>
                <a:gd name="csX15368" fmla="*/ 1250131 w 2109280"/>
                <a:gd name="csY15368" fmla="*/ 364132 h 2230658"/>
                <a:gd name="csX15369" fmla="*/ 1250131 w 2109280"/>
                <a:gd name="csY15369" fmla="*/ 360217 h 2230658"/>
                <a:gd name="csX15370" fmla="*/ 1251809 w 2109280"/>
                <a:gd name="csY15370" fmla="*/ 360217 h 2230658"/>
                <a:gd name="csX15371" fmla="*/ 1251809 w 2109280"/>
                <a:gd name="csY15371" fmla="*/ 358539 h 2230658"/>
                <a:gd name="csX15372" fmla="*/ 1253487 w 2109280"/>
                <a:gd name="csY15372" fmla="*/ 358539 h 2230658"/>
                <a:gd name="csX15373" fmla="*/ 1253487 w 2109280"/>
                <a:gd name="csY15373" fmla="*/ 360217 h 2230658"/>
                <a:gd name="csX15374" fmla="*/ 1255165 w 2109280"/>
                <a:gd name="csY15374" fmla="*/ 360217 h 2230658"/>
                <a:gd name="csX15375" fmla="*/ 1255165 w 2109280"/>
                <a:gd name="csY15375" fmla="*/ 353505 h 2230658"/>
                <a:gd name="csX15376" fmla="*/ 1262436 w 2109280"/>
                <a:gd name="csY15376" fmla="*/ 353505 h 2230658"/>
                <a:gd name="csX15377" fmla="*/ 1262436 w 2109280"/>
                <a:gd name="csY15377" fmla="*/ 355183 h 2230658"/>
                <a:gd name="csX15378" fmla="*/ 1264114 w 2109280"/>
                <a:gd name="csY15378" fmla="*/ 355183 h 2230658"/>
                <a:gd name="csX15379" fmla="*/ 1264114 w 2109280"/>
                <a:gd name="csY15379" fmla="*/ 353505 h 2230658"/>
                <a:gd name="csX15380" fmla="*/ 1267470 w 2109280"/>
                <a:gd name="csY15380" fmla="*/ 353505 h 2230658"/>
                <a:gd name="csX15381" fmla="*/ 1267470 w 2109280"/>
                <a:gd name="csY15381" fmla="*/ 351827 h 2230658"/>
                <a:gd name="csX15382" fmla="*/ 1271386 w 2109280"/>
                <a:gd name="csY15382" fmla="*/ 353505 h 2230658"/>
                <a:gd name="csX15383" fmla="*/ 1271386 w 2109280"/>
                <a:gd name="csY15383" fmla="*/ 351827 h 2230658"/>
                <a:gd name="csX15384" fmla="*/ 1273064 w 2109280"/>
                <a:gd name="csY15384" fmla="*/ 351827 h 2230658"/>
                <a:gd name="csX15385" fmla="*/ 1273064 w 2109280"/>
                <a:gd name="csY15385" fmla="*/ 353505 h 2230658"/>
                <a:gd name="csX15386" fmla="*/ 1274742 w 2109280"/>
                <a:gd name="csY15386" fmla="*/ 353505 h 2230658"/>
                <a:gd name="csX15387" fmla="*/ 1274742 w 2109280"/>
                <a:gd name="csY15387" fmla="*/ 355183 h 2230658"/>
                <a:gd name="csX15388" fmla="*/ 1276420 w 2109280"/>
                <a:gd name="csY15388" fmla="*/ 356861 h 2230658"/>
                <a:gd name="csX15389" fmla="*/ 1278657 w 2109280"/>
                <a:gd name="csY15389" fmla="*/ 356861 h 2230658"/>
                <a:gd name="csX15390" fmla="*/ 1278657 w 2109280"/>
                <a:gd name="csY15390" fmla="*/ 355183 h 2230658"/>
                <a:gd name="csX15391" fmla="*/ 1280335 w 2109280"/>
                <a:gd name="csY15391" fmla="*/ 355183 h 2230658"/>
                <a:gd name="csX15392" fmla="*/ 1280335 w 2109280"/>
                <a:gd name="csY15392" fmla="*/ 353505 h 2230658"/>
                <a:gd name="csX15393" fmla="*/ 1278657 w 2109280"/>
                <a:gd name="csY15393" fmla="*/ 353505 h 2230658"/>
                <a:gd name="csX15394" fmla="*/ 1280335 w 2109280"/>
                <a:gd name="csY15394" fmla="*/ 347911 h 2230658"/>
                <a:gd name="csX15395" fmla="*/ 1287607 w 2109280"/>
                <a:gd name="csY15395" fmla="*/ 347911 h 2230658"/>
                <a:gd name="csX15396" fmla="*/ 1287607 w 2109280"/>
                <a:gd name="csY15396" fmla="*/ 349589 h 2230658"/>
                <a:gd name="csX15397" fmla="*/ 1298234 w 2109280"/>
                <a:gd name="csY15397" fmla="*/ 347911 h 2230658"/>
                <a:gd name="csX15398" fmla="*/ 1298234 w 2109280"/>
                <a:gd name="csY15398" fmla="*/ 346233 h 2230658"/>
                <a:gd name="csX15399" fmla="*/ 1285369 w 2109280"/>
                <a:gd name="csY15399" fmla="*/ 344555 h 2230658"/>
                <a:gd name="csX15400" fmla="*/ 1285369 w 2109280"/>
                <a:gd name="csY15400" fmla="*/ 340640 h 2230658"/>
                <a:gd name="csX15401" fmla="*/ 1287607 w 2109280"/>
                <a:gd name="csY15401" fmla="*/ 340640 h 2230658"/>
                <a:gd name="csX15402" fmla="*/ 1287607 w 2109280"/>
                <a:gd name="csY15402" fmla="*/ 338962 h 2230658"/>
                <a:gd name="csX15403" fmla="*/ 1292641 w 2109280"/>
                <a:gd name="csY15403" fmla="*/ 338962 h 2230658"/>
                <a:gd name="csX15404" fmla="*/ 1290963 w 2109280"/>
                <a:gd name="csY15404" fmla="*/ 338962 h 2230658"/>
                <a:gd name="csX15405" fmla="*/ 1290963 w 2109280"/>
                <a:gd name="csY15405" fmla="*/ 337284 h 2230658"/>
                <a:gd name="csX15406" fmla="*/ 1285369 w 2109280"/>
                <a:gd name="csY15406" fmla="*/ 337284 h 2230658"/>
                <a:gd name="csX15407" fmla="*/ 1285369 w 2109280"/>
                <a:gd name="csY15407" fmla="*/ 338962 h 2230658"/>
                <a:gd name="csX15408" fmla="*/ 1283691 w 2109280"/>
                <a:gd name="csY15408" fmla="*/ 337284 h 2230658"/>
                <a:gd name="csX15409" fmla="*/ 1283691 w 2109280"/>
                <a:gd name="csY15409" fmla="*/ 333928 h 2230658"/>
                <a:gd name="csX15410" fmla="*/ 1285369 w 2109280"/>
                <a:gd name="csY15410" fmla="*/ 333928 h 2230658"/>
                <a:gd name="csX15411" fmla="*/ 1285369 w 2109280"/>
                <a:gd name="csY15411" fmla="*/ 331690 h 2230658"/>
                <a:gd name="csX15412" fmla="*/ 1292641 w 2109280"/>
                <a:gd name="csY15412" fmla="*/ 330012 h 2230658"/>
                <a:gd name="csX15413" fmla="*/ 1292641 w 2109280"/>
                <a:gd name="csY15413" fmla="*/ 328334 h 2230658"/>
                <a:gd name="csX15414" fmla="*/ 1290963 w 2109280"/>
                <a:gd name="csY15414" fmla="*/ 326656 h 2230658"/>
                <a:gd name="csX15415" fmla="*/ 1290963 w 2109280"/>
                <a:gd name="csY15415" fmla="*/ 328334 h 2230658"/>
                <a:gd name="csX15416" fmla="*/ 1289285 w 2109280"/>
                <a:gd name="csY15416" fmla="*/ 326656 h 2230658"/>
                <a:gd name="csX15417" fmla="*/ 1285369 w 2109280"/>
                <a:gd name="csY15417" fmla="*/ 326656 h 2230658"/>
                <a:gd name="csX15418" fmla="*/ 1285369 w 2109280"/>
                <a:gd name="csY15418" fmla="*/ 328334 h 2230658"/>
                <a:gd name="csX15419" fmla="*/ 1283691 w 2109280"/>
                <a:gd name="csY15419" fmla="*/ 328334 h 2230658"/>
                <a:gd name="csX15420" fmla="*/ 1282013 w 2109280"/>
                <a:gd name="csY15420" fmla="*/ 330012 h 2230658"/>
                <a:gd name="csX15421" fmla="*/ 1274742 w 2109280"/>
                <a:gd name="csY15421" fmla="*/ 330012 h 2230658"/>
                <a:gd name="csX15422" fmla="*/ 1274742 w 2109280"/>
                <a:gd name="csY15422" fmla="*/ 328334 h 2230658"/>
                <a:gd name="csX15423" fmla="*/ 1271386 w 2109280"/>
                <a:gd name="csY15423" fmla="*/ 328334 h 2230658"/>
                <a:gd name="csX15424" fmla="*/ 1271386 w 2109280"/>
                <a:gd name="csY15424" fmla="*/ 324978 h 2230658"/>
                <a:gd name="csX15425" fmla="*/ 1273064 w 2109280"/>
                <a:gd name="csY15425" fmla="*/ 324978 h 2230658"/>
                <a:gd name="csX15426" fmla="*/ 1269708 w 2109280"/>
                <a:gd name="csY15426" fmla="*/ 323300 h 2230658"/>
                <a:gd name="csX15427" fmla="*/ 1271386 w 2109280"/>
                <a:gd name="csY15427" fmla="*/ 321063 h 2230658"/>
                <a:gd name="csX15428" fmla="*/ 1269708 w 2109280"/>
                <a:gd name="csY15428" fmla="*/ 321063 h 2230658"/>
                <a:gd name="csX15429" fmla="*/ 1271386 w 2109280"/>
                <a:gd name="csY15429" fmla="*/ 319385 h 2230658"/>
                <a:gd name="csX15430" fmla="*/ 1269708 w 2109280"/>
                <a:gd name="csY15430" fmla="*/ 319385 h 2230658"/>
                <a:gd name="csX15431" fmla="*/ 1271386 w 2109280"/>
                <a:gd name="csY15431" fmla="*/ 317707 h 2230658"/>
                <a:gd name="csX15432" fmla="*/ 1273064 w 2109280"/>
                <a:gd name="csY15432" fmla="*/ 317707 h 2230658"/>
                <a:gd name="csX15433" fmla="*/ 1273064 w 2109280"/>
                <a:gd name="csY15433" fmla="*/ 314351 h 2230658"/>
                <a:gd name="csX15434" fmla="*/ 1274742 w 2109280"/>
                <a:gd name="csY15434" fmla="*/ 314351 h 2230658"/>
                <a:gd name="csX15435" fmla="*/ 1273064 w 2109280"/>
                <a:gd name="csY15435" fmla="*/ 308757 h 2230658"/>
                <a:gd name="csX15436" fmla="*/ 1269708 w 2109280"/>
                <a:gd name="csY15436" fmla="*/ 308757 h 2230658"/>
                <a:gd name="csX15437" fmla="*/ 1269708 w 2109280"/>
                <a:gd name="csY15437" fmla="*/ 307079 h 2230658"/>
                <a:gd name="csX15438" fmla="*/ 1269708 w 2109280"/>
                <a:gd name="csY15438" fmla="*/ 308757 h 2230658"/>
                <a:gd name="csX15439" fmla="*/ 1269708 w 2109280"/>
                <a:gd name="csY15439" fmla="*/ 307079 h 2230658"/>
                <a:gd name="csX15440" fmla="*/ 1267470 w 2109280"/>
                <a:gd name="csY15440" fmla="*/ 307079 h 2230658"/>
                <a:gd name="csX15441" fmla="*/ 1269708 w 2109280"/>
                <a:gd name="csY15441" fmla="*/ 305401 h 2230658"/>
                <a:gd name="csX15442" fmla="*/ 1267470 w 2109280"/>
                <a:gd name="csY15442" fmla="*/ 305401 h 2230658"/>
                <a:gd name="csX15443" fmla="*/ 1265792 w 2109280"/>
                <a:gd name="csY15443" fmla="*/ 299808 h 2230658"/>
                <a:gd name="csX15444" fmla="*/ 1262436 w 2109280"/>
                <a:gd name="csY15444" fmla="*/ 299808 h 2230658"/>
                <a:gd name="csX15445" fmla="*/ 1260758 w 2109280"/>
                <a:gd name="csY15445" fmla="*/ 298130 h 2230658"/>
                <a:gd name="csX15446" fmla="*/ 1260758 w 2109280"/>
                <a:gd name="csY15446" fmla="*/ 287502 h 2230658"/>
                <a:gd name="csX15447" fmla="*/ 1260758 w 2109280"/>
                <a:gd name="csY15447" fmla="*/ 287502 h 2230658"/>
                <a:gd name="csX15448" fmla="*/ 1260758 w 2109280"/>
                <a:gd name="csY15448" fmla="*/ 280231 h 2230658"/>
                <a:gd name="csX15449" fmla="*/ 1262436 w 2109280"/>
                <a:gd name="csY15449" fmla="*/ 280231 h 2230658"/>
                <a:gd name="csX15450" fmla="*/ 1262436 w 2109280"/>
                <a:gd name="csY15450" fmla="*/ 276875 h 2230658"/>
                <a:gd name="csX15451" fmla="*/ 1267470 w 2109280"/>
                <a:gd name="csY15451" fmla="*/ 276875 h 2230658"/>
                <a:gd name="csX15452" fmla="*/ 1267470 w 2109280"/>
                <a:gd name="csY15452" fmla="*/ 274637 h 2230658"/>
                <a:gd name="csX15453" fmla="*/ 1269708 w 2109280"/>
                <a:gd name="csY15453" fmla="*/ 274637 h 2230658"/>
                <a:gd name="csX15454" fmla="*/ 1276420 w 2109280"/>
                <a:gd name="csY15454" fmla="*/ 271281 h 2230658"/>
                <a:gd name="csX15455" fmla="*/ 1280335 w 2109280"/>
                <a:gd name="csY15455" fmla="*/ 269603 h 2230658"/>
                <a:gd name="csX15456" fmla="*/ 1282013 w 2109280"/>
                <a:gd name="csY15456" fmla="*/ 267925 h 2230658"/>
                <a:gd name="csX15457" fmla="*/ 1283691 w 2109280"/>
                <a:gd name="csY15457" fmla="*/ 267925 h 2230658"/>
                <a:gd name="csX15458" fmla="*/ 1283691 w 2109280"/>
                <a:gd name="csY15458" fmla="*/ 269603 h 2230658"/>
                <a:gd name="csX15459" fmla="*/ 1292641 w 2109280"/>
                <a:gd name="csY15459" fmla="*/ 269603 h 2230658"/>
                <a:gd name="csX15460" fmla="*/ 1292641 w 2109280"/>
                <a:gd name="csY15460" fmla="*/ 271281 h 2230658"/>
                <a:gd name="csX15461" fmla="*/ 1299912 w 2109280"/>
                <a:gd name="csY15461" fmla="*/ 274637 h 2230658"/>
                <a:gd name="csX15462" fmla="*/ 1303268 w 2109280"/>
                <a:gd name="csY15462" fmla="*/ 274637 h 2230658"/>
                <a:gd name="csX15463" fmla="*/ 1303268 w 2109280"/>
                <a:gd name="csY15463" fmla="*/ 276875 h 2230658"/>
                <a:gd name="csX15464" fmla="*/ 1304946 w 2109280"/>
                <a:gd name="csY15464" fmla="*/ 276875 h 2230658"/>
                <a:gd name="csX15465" fmla="*/ 1304946 w 2109280"/>
                <a:gd name="csY15465" fmla="*/ 278553 h 2230658"/>
                <a:gd name="csX15466" fmla="*/ 1308862 w 2109280"/>
                <a:gd name="csY15466" fmla="*/ 280231 h 2230658"/>
                <a:gd name="csX15467" fmla="*/ 1308862 w 2109280"/>
                <a:gd name="csY15467" fmla="*/ 281909 h 2230658"/>
                <a:gd name="csX15468" fmla="*/ 1310540 w 2109280"/>
                <a:gd name="csY15468" fmla="*/ 283587 h 2230658"/>
                <a:gd name="csX15469" fmla="*/ 1310540 w 2109280"/>
                <a:gd name="csY15469" fmla="*/ 287502 h 2230658"/>
                <a:gd name="csX15470" fmla="*/ 1312218 w 2109280"/>
                <a:gd name="csY15470" fmla="*/ 287502 h 2230658"/>
                <a:gd name="csX15471" fmla="*/ 1313896 w 2109280"/>
                <a:gd name="csY15471" fmla="*/ 289180 h 2230658"/>
                <a:gd name="csX15472" fmla="*/ 1313896 w 2109280"/>
                <a:gd name="csY15472" fmla="*/ 294774 h 2230658"/>
                <a:gd name="csX15473" fmla="*/ 1316133 w 2109280"/>
                <a:gd name="csY15473" fmla="*/ 298130 h 2230658"/>
                <a:gd name="csX15474" fmla="*/ 1316133 w 2109280"/>
                <a:gd name="csY15474" fmla="*/ 307079 h 2230658"/>
                <a:gd name="csX15475" fmla="*/ 1317811 w 2109280"/>
                <a:gd name="csY15475" fmla="*/ 307079 h 2230658"/>
                <a:gd name="csX15476" fmla="*/ 1317811 w 2109280"/>
                <a:gd name="csY15476" fmla="*/ 312113 h 2230658"/>
                <a:gd name="csX15477" fmla="*/ 1319489 w 2109280"/>
                <a:gd name="csY15477" fmla="*/ 312113 h 2230658"/>
                <a:gd name="csX15478" fmla="*/ 1319489 w 2109280"/>
                <a:gd name="csY15478" fmla="*/ 319385 h 2230658"/>
                <a:gd name="csX15479" fmla="*/ 1324523 w 2109280"/>
                <a:gd name="csY15479" fmla="*/ 317707 h 2230658"/>
                <a:gd name="csX15480" fmla="*/ 1324523 w 2109280"/>
                <a:gd name="csY15480" fmla="*/ 323300 h 2230658"/>
                <a:gd name="csX15481" fmla="*/ 1326761 w 2109280"/>
                <a:gd name="csY15481" fmla="*/ 323300 h 2230658"/>
                <a:gd name="csX15482" fmla="*/ 1326761 w 2109280"/>
                <a:gd name="csY15482" fmla="*/ 324978 h 2230658"/>
                <a:gd name="csX15483" fmla="*/ 1337388 w 2109280"/>
                <a:gd name="csY15483" fmla="*/ 324978 h 2230658"/>
                <a:gd name="csX15484" fmla="*/ 1339066 w 2109280"/>
                <a:gd name="csY15484" fmla="*/ 326656 h 2230658"/>
                <a:gd name="csX15485" fmla="*/ 1339066 w 2109280"/>
                <a:gd name="csY15485" fmla="*/ 328334 h 2230658"/>
                <a:gd name="csX15486" fmla="*/ 1340744 w 2109280"/>
                <a:gd name="csY15486" fmla="*/ 330012 h 2230658"/>
                <a:gd name="csX15487" fmla="*/ 1342422 w 2109280"/>
                <a:gd name="csY15487" fmla="*/ 333928 h 2230658"/>
                <a:gd name="csX15488" fmla="*/ 1346338 w 2109280"/>
                <a:gd name="csY15488" fmla="*/ 333928 h 2230658"/>
                <a:gd name="csX15489" fmla="*/ 1346338 w 2109280"/>
                <a:gd name="csY15489" fmla="*/ 335606 h 2230658"/>
                <a:gd name="csX15490" fmla="*/ 1349694 w 2109280"/>
                <a:gd name="csY15490" fmla="*/ 335606 h 2230658"/>
                <a:gd name="csX15491" fmla="*/ 1349694 w 2109280"/>
                <a:gd name="csY15491" fmla="*/ 331690 h 2230658"/>
                <a:gd name="csX15492" fmla="*/ 1348016 w 2109280"/>
                <a:gd name="csY15492" fmla="*/ 331690 h 2230658"/>
                <a:gd name="csX15493" fmla="*/ 1348016 w 2109280"/>
                <a:gd name="csY15493" fmla="*/ 330012 h 2230658"/>
                <a:gd name="csX15494" fmla="*/ 1346338 w 2109280"/>
                <a:gd name="csY15494" fmla="*/ 330012 h 2230658"/>
                <a:gd name="csX15495" fmla="*/ 1346338 w 2109280"/>
                <a:gd name="csY15495" fmla="*/ 323300 h 2230658"/>
                <a:gd name="csX15496" fmla="*/ 1348016 w 2109280"/>
                <a:gd name="csY15496" fmla="*/ 323300 h 2230658"/>
                <a:gd name="csX15497" fmla="*/ 1349694 w 2109280"/>
                <a:gd name="csY15497" fmla="*/ 324978 h 2230658"/>
                <a:gd name="csX15498" fmla="*/ 1358643 w 2109280"/>
                <a:gd name="csY15498" fmla="*/ 324978 h 2230658"/>
                <a:gd name="csX15499" fmla="*/ 1364237 w 2109280"/>
                <a:gd name="csY15499" fmla="*/ 326656 h 2230658"/>
                <a:gd name="csX15500" fmla="*/ 1364237 w 2109280"/>
                <a:gd name="csY15500" fmla="*/ 328334 h 2230658"/>
                <a:gd name="csX15501" fmla="*/ 1373186 w 2109280"/>
                <a:gd name="csY15501" fmla="*/ 330012 h 2230658"/>
                <a:gd name="csX15502" fmla="*/ 1373186 w 2109280"/>
                <a:gd name="csY15502" fmla="*/ 324978 h 2230658"/>
                <a:gd name="csX15503" fmla="*/ 1369271 w 2109280"/>
                <a:gd name="csY15503" fmla="*/ 324978 h 2230658"/>
                <a:gd name="csX15504" fmla="*/ 1367593 w 2109280"/>
                <a:gd name="csY15504" fmla="*/ 323300 h 2230658"/>
                <a:gd name="csX15505" fmla="*/ 1367593 w 2109280"/>
                <a:gd name="csY15505" fmla="*/ 321063 h 2230658"/>
                <a:gd name="csX15506" fmla="*/ 1365915 w 2109280"/>
                <a:gd name="csY15506" fmla="*/ 321063 h 2230658"/>
                <a:gd name="csX15507" fmla="*/ 1364237 w 2109280"/>
                <a:gd name="csY15507" fmla="*/ 319385 h 2230658"/>
                <a:gd name="csX15508" fmla="*/ 1364237 w 2109280"/>
                <a:gd name="csY15508" fmla="*/ 316029 h 2230658"/>
                <a:gd name="csX15509" fmla="*/ 1365915 w 2109280"/>
                <a:gd name="csY15509" fmla="*/ 317707 h 2230658"/>
                <a:gd name="csX15510" fmla="*/ 1367593 w 2109280"/>
                <a:gd name="csY15510" fmla="*/ 317707 h 2230658"/>
                <a:gd name="csX15511" fmla="*/ 1367593 w 2109280"/>
                <a:gd name="csY15511" fmla="*/ 316029 h 2230658"/>
                <a:gd name="csX15512" fmla="*/ 1370949 w 2109280"/>
                <a:gd name="csY15512" fmla="*/ 316029 h 2230658"/>
                <a:gd name="csX15513" fmla="*/ 1370949 w 2109280"/>
                <a:gd name="csY15513" fmla="*/ 314351 h 2230658"/>
                <a:gd name="csX15514" fmla="*/ 1373186 w 2109280"/>
                <a:gd name="csY15514" fmla="*/ 314351 h 2230658"/>
                <a:gd name="csX15515" fmla="*/ 1376542 w 2109280"/>
                <a:gd name="csY15515" fmla="*/ 310435 h 2230658"/>
                <a:gd name="csX15516" fmla="*/ 1376542 w 2109280"/>
                <a:gd name="csY15516" fmla="*/ 307079 h 2230658"/>
                <a:gd name="csX15517" fmla="*/ 1379898 w 2109280"/>
                <a:gd name="csY15517" fmla="*/ 303164 h 2230658"/>
                <a:gd name="csX15518" fmla="*/ 1379898 w 2109280"/>
                <a:gd name="csY15518" fmla="*/ 299808 h 2230658"/>
                <a:gd name="csX15519" fmla="*/ 1381576 w 2109280"/>
                <a:gd name="csY15519" fmla="*/ 299808 h 2230658"/>
                <a:gd name="csX15520" fmla="*/ 1381576 w 2109280"/>
                <a:gd name="csY15520" fmla="*/ 296452 h 2230658"/>
                <a:gd name="csX15521" fmla="*/ 1385492 w 2109280"/>
                <a:gd name="csY15521" fmla="*/ 294774 h 2230658"/>
                <a:gd name="csX15522" fmla="*/ 1385492 w 2109280"/>
                <a:gd name="csY15522" fmla="*/ 289180 h 2230658"/>
                <a:gd name="csX15523" fmla="*/ 1387170 w 2109280"/>
                <a:gd name="csY15523" fmla="*/ 289180 h 2230658"/>
                <a:gd name="csX15524" fmla="*/ 1387170 w 2109280"/>
                <a:gd name="csY15524" fmla="*/ 283587 h 2230658"/>
                <a:gd name="csX15525" fmla="*/ 1388848 w 2109280"/>
                <a:gd name="csY15525" fmla="*/ 281909 h 2230658"/>
                <a:gd name="csX15526" fmla="*/ 1388848 w 2109280"/>
                <a:gd name="csY15526" fmla="*/ 278553 h 2230658"/>
                <a:gd name="csX15527" fmla="*/ 1392763 w 2109280"/>
                <a:gd name="csY15527" fmla="*/ 274637 h 2230658"/>
                <a:gd name="csX15528" fmla="*/ 1392763 w 2109280"/>
                <a:gd name="csY15528" fmla="*/ 269603 h 2230658"/>
                <a:gd name="csX15529" fmla="*/ 1394441 w 2109280"/>
                <a:gd name="csY15529" fmla="*/ 267925 h 2230658"/>
                <a:gd name="csX15530" fmla="*/ 1394441 w 2109280"/>
                <a:gd name="csY15530" fmla="*/ 253382 h 2230658"/>
                <a:gd name="csX15531" fmla="*/ 1396119 w 2109280"/>
                <a:gd name="csY15531" fmla="*/ 251704 h 2230658"/>
                <a:gd name="csX15532" fmla="*/ 1397797 w 2109280"/>
                <a:gd name="csY15532" fmla="*/ 251704 h 2230658"/>
                <a:gd name="csX15533" fmla="*/ 1399475 w 2109280"/>
                <a:gd name="csY15533" fmla="*/ 253382 h 2230658"/>
                <a:gd name="csX15534" fmla="*/ 1399475 w 2109280"/>
                <a:gd name="csY15534" fmla="*/ 250026 h 2230658"/>
                <a:gd name="csX15535" fmla="*/ 1401713 w 2109280"/>
                <a:gd name="csY15535" fmla="*/ 248348 h 2230658"/>
                <a:gd name="csX15536" fmla="*/ 1399475 w 2109280"/>
                <a:gd name="csY15536" fmla="*/ 248348 h 2230658"/>
                <a:gd name="csX15537" fmla="*/ 1399475 w 2109280"/>
                <a:gd name="csY15537" fmla="*/ 246111 h 2230658"/>
                <a:gd name="csX15538" fmla="*/ 1397797 w 2109280"/>
                <a:gd name="csY15538" fmla="*/ 246111 h 2230658"/>
                <a:gd name="csX15539" fmla="*/ 1397797 w 2109280"/>
                <a:gd name="csY15539" fmla="*/ 248348 h 2230658"/>
                <a:gd name="csX15540" fmla="*/ 1396119 w 2109280"/>
                <a:gd name="csY15540" fmla="*/ 248348 h 2230658"/>
                <a:gd name="csX15541" fmla="*/ 1394441 w 2109280"/>
                <a:gd name="csY15541" fmla="*/ 250026 h 2230658"/>
                <a:gd name="csX15542" fmla="*/ 1392763 w 2109280"/>
                <a:gd name="csY15542" fmla="*/ 250026 h 2230658"/>
                <a:gd name="csX15543" fmla="*/ 1392763 w 2109280"/>
                <a:gd name="csY15543" fmla="*/ 251704 h 2230658"/>
                <a:gd name="csX15544" fmla="*/ 1390526 w 2109280"/>
                <a:gd name="csY15544" fmla="*/ 253382 h 2230658"/>
                <a:gd name="csX15545" fmla="*/ 1390526 w 2109280"/>
                <a:gd name="csY15545" fmla="*/ 267925 h 2230658"/>
                <a:gd name="csX15546" fmla="*/ 1387170 w 2109280"/>
                <a:gd name="csY15546" fmla="*/ 267925 h 2230658"/>
                <a:gd name="csX15547" fmla="*/ 1387170 w 2109280"/>
                <a:gd name="csY15547" fmla="*/ 269603 h 2230658"/>
                <a:gd name="csX15548" fmla="*/ 1385492 w 2109280"/>
                <a:gd name="csY15548" fmla="*/ 271281 h 2230658"/>
                <a:gd name="csX15549" fmla="*/ 1385492 w 2109280"/>
                <a:gd name="csY15549" fmla="*/ 276875 h 2230658"/>
                <a:gd name="csX15550" fmla="*/ 1381576 w 2109280"/>
                <a:gd name="csY15550" fmla="*/ 278553 h 2230658"/>
                <a:gd name="csX15551" fmla="*/ 1381576 w 2109280"/>
                <a:gd name="csY15551" fmla="*/ 280231 h 2230658"/>
                <a:gd name="csX15552" fmla="*/ 1379898 w 2109280"/>
                <a:gd name="csY15552" fmla="*/ 281909 h 2230658"/>
                <a:gd name="csX15553" fmla="*/ 1379898 w 2109280"/>
                <a:gd name="csY15553" fmla="*/ 289180 h 2230658"/>
                <a:gd name="csX15554" fmla="*/ 1376542 w 2109280"/>
                <a:gd name="csY15554" fmla="*/ 292536 h 2230658"/>
                <a:gd name="csX15555" fmla="*/ 1376542 w 2109280"/>
                <a:gd name="csY15555" fmla="*/ 298130 h 2230658"/>
                <a:gd name="csX15556" fmla="*/ 1374864 w 2109280"/>
                <a:gd name="csY15556" fmla="*/ 298130 h 2230658"/>
                <a:gd name="csX15557" fmla="*/ 1373186 w 2109280"/>
                <a:gd name="csY15557" fmla="*/ 305401 h 2230658"/>
                <a:gd name="csX15558" fmla="*/ 1370949 w 2109280"/>
                <a:gd name="csY15558" fmla="*/ 305401 h 2230658"/>
                <a:gd name="csX15559" fmla="*/ 1370949 w 2109280"/>
                <a:gd name="csY15559" fmla="*/ 307079 h 2230658"/>
                <a:gd name="csX15560" fmla="*/ 1369271 w 2109280"/>
                <a:gd name="csY15560" fmla="*/ 307079 h 2230658"/>
                <a:gd name="csX15561" fmla="*/ 1369271 w 2109280"/>
                <a:gd name="csY15561" fmla="*/ 308757 h 2230658"/>
                <a:gd name="csX15562" fmla="*/ 1367593 w 2109280"/>
                <a:gd name="csY15562" fmla="*/ 310435 h 2230658"/>
                <a:gd name="csX15563" fmla="*/ 1365915 w 2109280"/>
                <a:gd name="csY15563" fmla="*/ 310435 h 2230658"/>
                <a:gd name="csX15564" fmla="*/ 1361999 w 2109280"/>
                <a:gd name="csY15564" fmla="*/ 314351 h 2230658"/>
                <a:gd name="csX15565" fmla="*/ 1361999 w 2109280"/>
                <a:gd name="csY15565" fmla="*/ 312113 h 2230658"/>
                <a:gd name="csX15566" fmla="*/ 1356965 w 2109280"/>
                <a:gd name="csY15566" fmla="*/ 312113 h 2230658"/>
                <a:gd name="csX15567" fmla="*/ 1355287 w 2109280"/>
                <a:gd name="csY15567" fmla="*/ 310435 h 2230658"/>
                <a:gd name="csX15568" fmla="*/ 1348016 w 2109280"/>
                <a:gd name="csY15568" fmla="*/ 310435 h 2230658"/>
                <a:gd name="csX15569" fmla="*/ 1348016 w 2109280"/>
                <a:gd name="csY15569" fmla="*/ 312113 h 2230658"/>
                <a:gd name="csX15570" fmla="*/ 1346338 w 2109280"/>
                <a:gd name="csY15570" fmla="*/ 312113 h 2230658"/>
                <a:gd name="csX15571" fmla="*/ 1346338 w 2109280"/>
                <a:gd name="csY15571" fmla="*/ 310435 h 2230658"/>
                <a:gd name="csX15572" fmla="*/ 1340744 w 2109280"/>
                <a:gd name="csY15572" fmla="*/ 310435 h 2230658"/>
                <a:gd name="csX15573" fmla="*/ 1340744 w 2109280"/>
                <a:gd name="csY15573" fmla="*/ 303164 h 2230658"/>
                <a:gd name="csX15574" fmla="*/ 1342422 w 2109280"/>
                <a:gd name="csY15574" fmla="*/ 303164 h 2230658"/>
                <a:gd name="csX15575" fmla="*/ 1342422 w 2109280"/>
                <a:gd name="csY15575" fmla="*/ 301486 h 2230658"/>
                <a:gd name="csX15576" fmla="*/ 1346338 w 2109280"/>
                <a:gd name="csY15576" fmla="*/ 298130 h 2230658"/>
                <a:gd name="csX15577" fmla="*/ 1346338 w 2109280"/>
                <a:gd name="csY15577" fmla="*/ 296452 h 2230658"/>
                <a:gd name="csX15578" fmla="*/ 1348016 w 2109280"/>
                <a:gd name="csY15578" fmla="*/ 294774 h 2230658"/>
                <a:gd name="csX15579" fmla="*/ 1349694 w 2109280"/>
                <a:gd name="csY15579" fmla="*/ 294774 h 2230658"/>
                <a:gd name="csX15580" fmla="*/ 1351372 w 2109280"/>
                <a:gd name="csY15580" fmla="*/ 287502 h 2230658"/>
                <a:gd name="csX15581" fmla="*/ 1349694 w 2109280"/>
                <a:gd name="csY15581" fmla="*/ 289180 h 2230658"/>
                <a:gd name="csX15582" fmla="*/ 1348016 w 2109280"/>
                <a:gd name="csY15582" fmla="*/ 289180 h 2230658"/>
                <a:gd name="csX15583" fmla="*/ 1348016 w 2109280"/>
                <a:gd name="csY15583" fmla="*/ 292536 h 2230658"/>
                <a:gd name="csX15584" fmla="*/ 1346338 w 2109280"/>
                <a:gd name="csY15584" fmla="*/ 292536 h 2230658"/>
                <a:gd name="csX15585" fmla="*/ 1340744 w 2109280"/>
                <a:gd name="csY15585" fmla="*/ 298130 h 2230658"/>
                <a:gd name="csX15586" fmla="*/ 1340744 w 2109280"/>
                <a:gd name="csY15586" fmla="*/ 299808 h 2230658"/>
                <a:gd name="csX15587" fmla="*/ 1337388 w 2109280"/>
                <a:gd name="csY15587" fmla="*/ 303164 h 2230658"/>
                <a:gd name="csX15588" fmla="*/ 1337388 w 2109280"/>
                <a:gd name="csY15588" fmla="*/ 299808 h 2230658"/>
                <a:gd name="csX15589" fmla="*/ 1335710 w 2109280"/>
                <a:gd name="csY15589" fmla="*/ 299808 h 2230658"/>
                <a:gd name="csX15590" fmla="*/ 1335710 w 2109280"/>
                <a:gd name="csY15590" fmla="*/ 298130 h 2230658"/>
                <a:gd name="csX15591" fmla="*/ 1333473 w 2109280"/>
                <a:gd name="csY15591" fmla="*/ 298130 h 2230658"/>
                <a:gd name="csX15592" fmla="*/ 1331795 w 2109280"/>
                <a:gd name="csY15592" fmla="*/ 296452 h 2230658"/>
                <a:gd name="csX15593" fmla="*/ 1331795 w 2109280"/>
                <a:gd name="csY15593" fmla="*/ 294774 h 2230658"/>
                <a:gd name="csX15594" fmla="*/ 1330117 w 2109280"/>
                <a:gd name="csY15594" fmla="*/ 294774 h 2230658"/>
                <a:gd name="csX15595" fmla="*/ 1330117 w 2109280"/>
                <a:gd name="csY15595" fmla="*/ 290858 h 2230658"/>
                <a:gd name="csX15596" fmla="*/ 1331795 w 2109280"/>
                <a:gd name="csY15596" fmla="*/ 290858 h 2230658"/>
                <a:gd name="csX15597" fmla="*/ 1330117 w 2109280"/>
                <a:gd name="csY15597" fmla="*/ 289180 h 2230658"/>
                <a:gd name="csX15598" fmla="*/ 1330117 w 2109280"/>
                <a:gd name="csY15598" fmla="*/ 287502 h 2230658"/>
                <a:gd name="csX15599" fmla="*/ 1328439 w 2109280"/>
                <a:gd name="csY15599" fmla="*/ 287502 h 2230658"/>
                <a:gd name="csX15600" fmla="*/ 1328439 w 2109280"/>
                <a:gd name="csY15600" fmla="*/ 285824 h 2230658"/>
                <a:gd name="csX15601" fmla="*/ 1331795 w 2109280"/>
                <a:gd name="csY15601" fmla="*/ 285824 h 2230658"/>
                <a:gd name="csX15602" fmla="*/ 1335710 w 2109280"/>
                <a:gd name="csY15602" fmla="*/ 280231 h 2230658"/>
                <a:gd name="csX15603" fmla="*/ 1339066 w 2109280"/>
                <a:gd name="csY15603" fmla="*/ 276875 h 2230658"/>
                <a:gd name="csX15604" fmla="*/ 1340744 w 2109280"/>
                <a:gd name="csY15604" fmla="*/ 274637 h 2230658"/>
                <a:gd name="csX15605" fmla="*/ 1339066 w 2109280"/>
                <a:gd name="csY15605" fmla="*/ 274637 h 2230658"/>
                <a:gd name="csX15606" fmla="*/ 1331795 w 2109280"/>
                <a:gd name="csY15606" fmla="*/ 276875 h 2230658"/>
                <a:gd name="csX15607" fmla="*/ 1331795 w 2109280"/>
                <a:gd name="csY15607" fmla="*/ 278553 h 2230658"/>
                <a:gd name="csX15608" fmla="*/ 1330117 w 2109280"/>
                <a:gd name="csY15608" fmla="*/ 280231 h 2230658"/>
                <a:gd name="csX15609" fmla="*/ 1328439 w 2109280"/>
                <a:gd name="csY15609" fmla="*/ 280231 h 2230658"/>
                <a:gd name="csX15610" fmla="*/ 1328439 w 2109280"/>
                <a:gd name="csY15610" fmla="*/ 276875 h 2230658"/>
                <a:gd name="csX15611" fmla="*/ 1326761 w 2109280"/>
                <a:gd name="csY15611" fmla="*/ 276875 h 2230658"/>
                <a:gd name="csX15612" fmla="*/ 1328439 w 2109280"/>
                <a:gd name="csY15612" fmla="*/ 271281 h 2230658"/>
                <a:gd name="csX15613" fmla="*/ 1330117 w 2109280"/>
                <a:gd name="csY15613" fmla="*/ 271281 h 2230658"/>
                <a:gd name="csX15614" fmla="*/ 1331795 w 2109280"/>
                <a:gd name="csY15614" fmla="*/ 269603 h 2230658"/>
                <a:gd name="csX15615" fmla="*/ 1337388 w 2109280"/>
                <a:gd name="csY15615" fmla="*/ 269603 h 2230658"/>
                <a:gd name="csX15616" fmla="*/ 1339066 w 2109280"/>
                <a:gd name="csY15616" fmla="*/ 267925 h 2230658"/>
                <a:gd name="csX15617" fmla="*/ 1322845 w 2109280"/>
                <a:gd name="csY15617" fmla="*/ 267925 h 2230658"/>
                <a:gd name="csX15618" fmla="*/ 1322845 w 2109280"/>
                <a:gd name="csY15618" fmla="*/ 266247 h 2230658"/>
                <a:gd name="csX15619" fmla="*/ 1321167 w 2109280"/>
                <a:gd name="csY15619" fmla="*/ 266247 h 2230658"/>
                <a:gd name="csX15620" fmla="*/ 1321167 w 2109280"/>
                <a:gd name="csY15620" fmla="*/ 262332 h 2230658"/>
                <a:gd name="csX15621" fmla="*/ 1322845 w 2109280"/>
                <a:gd name="csY15621" fmla="*/ 260654 h 2230658"/>
                <a:gd name="csX15622" fmla="*/ 1322845 w 2109280"/>
                <a:gd name="csY15622" fmla="*/ 258976 h 2230658"/>
                <a:gd name="csX15623" fmla="*/ 1324523 w 2109280"/>
                <a:gd name="csY15623" fmla="*/ 258976 h 2230658"/>
                <a:gd name="csX15624" fmla="*/ 1324523 w 2109280"/>
                <a:gd name="csY15624" fmla="*/ 257298 h 2230658"/>
                <a:gd name="csX15625" fmla="*/ 1326761 w 2109280"/>
                <a:gd name="csY15625" fmla="*/ 257298 h 2230658"/>
                <a:gd name="csX15626" fmla="*/ 1333473 w 2109280"/>
                <a:gd name="csY15626" fmla="*/ 251704 h 2230658"/>
                <a:gd name="csX15627" fmla="*/ 1333473 w 2109280"/>
                <a:gd name="csY15627" fmla="*/ 250026 h 2230658"/>
                <a:gd name="csX15628" fmla="*/ 1337388 w 2109280"/>
                <a:gd name="csY15628" fmla="*/ 250026 h 2230658"/>
                <a:gd name="csX15629" fmla="*/ 1337388 w 2109280"/>
                <a:gd name="csY15629" fmla="*/ 251704 h 2230658"/>
                <a:gd name="csX15630" fmla="*/ 1340744 w 2109280"/>
                <a:gd name="csY15630" fmla="*/ 251704 h 2230658"/>
                <a:gd name="csX15631" fmla="*/ 1340744 w 2109280"/>
                <a:gd name="csY15631" fmla="*/ 253382 h 2230658"/>
                <a:gd name="csX15632" fmla="*/ 1344660 w 2109280"/>
                <a:gd name="csY15632" fmla="*/ 251704 h 2230658"/>
                <a:gd name="csX15633" fmla="*/ 1344660 w 2109280"/>
                <a:gd name="csY15633" fmla="*/ 250026 h 2230658"/>
                <a:gd name="csX15634" fmla="*/ 1340744 w 2109280"/>
                <a:gd name="csY15634" fmla="*/ 250026 h 2230658"/>
                <a:gd name="csX15635" fmla="*/ 1337388 w 2109280"/>
                <a:gd name="csY15635" fmla="*/ 246111 h 2230658"/>
                <a:gd name="csX15636" fmla="*/ 1335710 w 2109280"/>
                <a:gd name="csY15636" fmla="*/ 246111 h 2230658"/>
                <a:gd name="csX15637" fmla="*/ 1335710 w 2109280"/>
                <a:gd name="csY15637" fmla="*/ 242755 h 2230658"/>
                <a:gd name="csX15638" fmla="*/ 1337388 w 2109280"/>
                <a:gd name="csY15638" fmla="*/ 242755 h 2230658"/>
                <a:gd name="csX15639" fmla="*/ 1337388 w 2109280"/>
                <a:gd name="csY15639" fmla="*/ 241077 h 2230658"/>
                <a:gd name="csX15640" fmla="*/ 1337388 w 2109280"/>
                <a:gd name="csY15640" fmla="*/ 241077 h 2230658"/>
                <a:gd name="csX15641" fmla="*/ 1337388 w 2109280"/>
                <a:gd name="csY15641" fmla="*/ 235483 h 2230658"/>
                <a:gd name="csX15642" fmla="*/ 1344660 w 2109280"/>
                <a:gd name="csY15642" fmla="*/ 235483 h 2230658"/>
                <a:gd name="csX15643" fmla="*/ 1344660 w 2109280"/>
                <a:gd name="csY15643" fmla="*/ 233805 h 2230658"/>
                <a:gd name="csX15644" fmla="*/ 1351372 w 2109280"/>
                <a:gd name="csY15644" fmla="*/ 235483 h 2230658"/>
                <a:gd name="csX15645" fmla="*/ 1355287 w 2109280"/>
                <a:gd name="csY15645" fmla="*/ 237721 h 2230658"/>
                <a:gd name="csX15646" fmla="*/ 1356965 w 2109280"/>
                <a:gd name="csY15646" fmla="*/ 237721 h 2230658"/>
                <a:gd name="csX15647" fmla="*/ 1358643 w 2109280"/>
                <a:gd name="csY15647" fmla="*/ 235483 h 2230658"/>
                <a:gd name="csX15648" fmla="*/ 1355287 w 2109280"/>
                <a:gd name="csY15648" fmla="*/ 233805 h 2230658"/>
                <a:gd name="csX15649" fmla="*/ 1353050 w 2109280"/>
                <a:gd name="csY15649" fmla="*/ 233805 h 2230658"/>
                <a:gd name="csX15650" fmla="*/ 1351372 w 2109280"/>
                <a:gd name="csY15650" fmla="*/ 232127 h 2230658"/>
                <a:gd name="csX15651" fmla="*/ 1346338 w 2109280"/>
                <a:gd name="csY15651" fmla="*/ 232127 h 2230658"/>
                <a:gd name="csX15652" fmla="*/ 1346338 w 2109280"/>
                <a:gd name="csY15652" fmla="*/ 230449 h 2230658"/>
                <a:gd name="csX15653" fmla="*/ 1344660 w 2109280"/>
                <a:gd name="csY15653" fmla="*/ 230449 h 2230658"/>
                <a:gd name="csX15654" fmla="*/ 1344660 w 2109280"/>
                <a:gd name="csY15654" fmla="*/ 232127 h 2230658"/>
                <a:gd name="csX15655" fmla="*/ 1344660 w 2109280"/>
                <a:gd name="csY15655" fmla="*/ 230449 h 2230658"/>
                <a:gd name="csX15656" fmla="*/ 1344660 w 2109280"/>
                <a:gd name="csY15656" fmla="*/ 232127 h 2230658"/>
                <a:gd name="csX15657" fmla="*/ 1342422 w 2109280"/>
                <a:gd name="csY15657" fmla="*/ 232127 h 2230658"/>
                <a:gd name="csX15658" fmla="*/ 1340744 w 2109280"/>
                <a:gd name="csY15658" fmla="*/ 233805 h 2230658"/>
                <a:gd name="csX15659" fmla="*/ 1339066 w 2109280"/>
                <a:gd name="csY15659" fmla="*/ 233805 h 2230658"/>
                <a:gd name="csX15660" fmla="*/ 1337388 w 2109280"/>
                <a:gd name="csY15660" fmla="*/ 232127 h 2230658"/>
                <a:gd name="csX15661" fmla="*/ 1337388 w 2109280"/>
                <a:gd name="csY15661" fmla="*/ 230449 h 2230658"/>
                <a:gd name="csX15662" fmla="*/ 1339066 w 2109280"/>
                <a:gd name="csY15662" fmla="*/ 228771 h 2230658"/>
                <a:gd name="csX15663" fmla="*/ 1340744 w 2109280"/>
                <a:gd name="csY15663" fmla="*/ 223178 h 2230658"/>
                <a:gd name="csX15664" fmla="*/ 1340744 w 2109280"/>
                <a:gd name="csY15664" fmla="*/ 217584 h 2230658"/>
                <a:gd name="csX15665" fmla="*/ 1340744 w 2109280"/>
                <a:gd name="csY15665" fmla="*/ 215906 h 2230658"/>
                <a:gd name="csX15666" fmla="*/ 1337388 w 2109280"/>
                <a:gd name="csY15666" fmla="*/ 209194 h 2230658"/>
                <a:gd name="csX15667" fmla="*/ 1337388 w 2109280"/>
                <a:gd name="csY15667" fmla="*/ 223178 h 2230658"/>
                <a:gd name="csX15668" fmla="*/ 1333473 w 2109280"/>
                <a:gd name="csY15668" fmla="*/ 223178 h 2230658"/>
                <a:gd name="csX15669" fmla="*/ 1333473 w 2109280"/>
                <a:gd name="csY15669" fmla="*/ 228771 h 2230658"/>
                <a:gd name="csX15670" fmla="*/ 1331795 w 2109280"/>
                <a:gd name="csY15670" fmla="*/ 235483 h 2230658"/>
                <a:gd name="csX15671" fmla="*/ 1330117 w 2109280"/>
                <a:gd name="csY15671" fmla="*/ 235483 h 2230658"/>
                <a:gd name="csX15672" fmla="*/ 1328439 w 2109280"/>
                <a:gd name="csY15672" fmla="*/ 241077 h 2230658"/>
                <a:gd name="csX15673" fmla="*/ 1326761 w 2109280"/>
                <a:gd name="csY15673" fmla="*/ 241077 h 2230658"/>
                <a:gd name="csX15674" fmla="*/ 1326761 w 2109280"/>
                <a:gd name="csY15674" fmla="*/ 244433 h 2230658"/>
                <a:gd name="csX15675" fmla="*/ 1324523 w 2109280"/>
                <a:gd name="csY15675" fmla="*/ 244433 h 2230658"/>
                <a:gd name="csX15676" fmla="*/ 1326761 w 2109280"/>
                <a:gd name="csY15676" fmla="*/ 244433 h 2230658"/>
                <a:gd name="csX15677" fmla="*/ 1326761 w 2109280"/>
                <a:gd name="csY15677" fmla="*/ 242755 h 2230658"/>
                <a:gd name="csX15678" fmla="*/ 1324523 w 2109280"/>
                <a:gd name="csY15678" fmla="*/ 242755 h 2230658"/>
                <a:gd name="csX15679" fmla="*/ 1322845 w 2109280"/>
                <a:gd name="csY15679" fmla="*/ 244433 h 2230658"/>
                <a:gd name="csX15680" fmla="*/ 1321167 w 2109280"/>
                <a:gd name="csY15680" fmla="*/ 244433 h 2230658"/>
                <a:gd name="csX15681" fmla="*/ 1319489 w 2109280"/>
                <a:gd name="csY15681" fmla="*/ 246111 h 2230658"/>
                <a:gd name="csX15682" fmla="*/ 1316133 w 2109280"/>
                <a:gd name="csY15682" fmla="*/ 246111 h 2230658"/>
                <a:gd name="csX15683" fmla="*/ 1316133 w 2109280"/>
                <a:gd name="csY15683" fmla="*/ 248348 h 2230658"/>
                <a:gd name="csX15684" fmla="*/ 1310540 w 2109280"/>
                <a:gd name="csY15684" fmla="*/ 250026 h 2230658"/>
                <a:gd name="csX15685" fmla="*/ 1304946 w 2109280"/>
                <a:gd name="csY15685" fmla="*/ 248348 h 2230658"/>
                <a:gd name="csX15686" fmla="*/ 1304946 w 2109280"/>
                <a:gd name="csY15686" fmla="*/ 246111 h 2230658"/>
                <a:gd name="csX15687" fmla="*/ 1307184 w 2109280"/>
                <a:gd name="csY15687" fmla="*/ 244433 h 2230658"/>
                <a:gd name="csX15688" fmla="*/ 1307184 w 2109280"/>
                <a:gd name="csY15688" fmla="*/ 241077 h 2230658"/>
                <a:gd name="csX15689" fmla="*/ 1308862 w 2109280"/>
                <a:gd name="csY15689" fmla="*/ 241077 h 2230658"/>
                <a:gd name="csX15690" fmla="*/ 1308862 w 2109280"/>
                <a:gd name="csY15690" fmla="*/ 239399 h 2230658"/>
                <a:gd name="csX15691" fmla="*/ 1307184 w 2109280"/>
                <a:gd name="csY15691" fmla="*/ 239399 h 2230658"/>
                <a:gd name="csX15692" fmla="*/ 1307184 w 2109280"/>
                <a:gd name="csY15692" fmla="*/ 237721 h 2230658"/>
                <a:gd name="csX15693" fmla="*/ 1310540 w 2109280"/>
                <a:gd name="csY15693" fmla="*/ 237721 h 2230658"/>
                <a:gd name="csX15694" fmla="*/ 1310540 w 2109280"/>
                <a:gd name="csY15694" fmla="*/ 233805 h 2230658"/>
                <a:gd name="csX15695" fmla="*/ 1312218 w 2109280"/>
                <a:gd name="csY15695" fmla="*/ 233805 h 2230658"/>
                <a:gd name="csX15696" fmla="*/ 1312218 w 2109280"/>
                <a:gd name="csY15696" fmla="*/ 232127 h 2230658"/>
                <a:gd name="csX15697" fmla="*/ 1313896 w 2109280"/>
                <a:gd name="csY15697" fmla="*/ 232127 h 2230658"/>
                <a:gd name="csX15698" fmla="*/ 1313896 w 2109280"/>
                <a:gd name="csY15698" fmla="*/ 224856 h 2230658"/>
                <a:gd name="csX15699" fmla="*/ 1316133 w 2109280"/>
                <a:gd name="csY15699" fmla="*/ 224856 h 2230658"/>
                <a:gd name="csX15700" fmla="*/ 1317811 w 2109280"/>
                <a:gd name="csY15700" fmla="*/ 217584 h 2230658"/>
                <a:gd name="csX15701" fmla="*/ 1317811 w 2109280"/>
                <a:gd name="csY15701" fmla="*/ 217584 h 2230658"/>
                <a:gd name="csX15702" fmla="*/ 1317811 w 2109280"/>
                <a:gd name="csY15702" fmla="*/ 215906 h 2230658"/>
                <a:gd name="csX15703" fmla="*/ 1317811 w 2109280"/>
                <a:gd name="csY15703" fmla="*/ 215906 h 2230658"/>
                <a:gd name="csX15704" fmla="*/ 1317811 w 2109280"/>
                <a:gd name="csY15704" fmla="*/ 210872 h 2230658"/>
                <a:gd name="csX15705" fmla="*/ 1316133 w 2109280"/>
                <a:gd name="csY15705" fmla="*/ 210872 h 2230658"/>
                <a:gd name="csX15706" fmla="*/ 1313896 w 2109280"/>
                <a:gd name="csY15706" fmla="*/ 217584 h 2230658"/>
                <a:gd name="csX15707" fmla="*/ 1313896 w 2109280"/>
                <a:gd name="csY15707" fmla="*/ 219822 h 2230658"/>
                <a:gd name="csX15708" fmla="*/ 1312218 w 2109280"/>
                <a:gd name="csY15708" fmla="*/ 221500 h 2230658"/>
                <a:gd name="csX15709" fmla="*/ 1310540 w 2109280"/>
                <a:gd name="csY15709" fmla="*/ 221500 h 2230658"/>
                <a:gd name="csX15710" fmla="*/ 1310540 w 2109280"/>
                <a:gd name="csY15710" fmla="*/ 228771 h 2230658"/>
                <a:gd name="csX15711" fmla="*/ 1308862 w 2109280"/>
                <a:gd name="csY15711" fmla="*/ 228771 h 2230658"/>
                <a:gd name="csX15712" fmla="*/ 1308862 w 2109280"/>
                <a:gd name="csY15712" fmla="*/ 232127 h 2230658"/>
                <a:gd name="csX15713" fmla="*/ 1307184 w 2109280"/>
                <a:gd name="csY15713" fmla="*/ 233805 h 2230658"/>
                <a:gd name="csX15714" fmla="*/ 1304946 w 2109280"/>
                <a:gd name="csY15714" fmla="*/ 232127 h 2230658"/>
                <a:gd name="csX15715" fmla="*/ 1301590 w 2109280"/>
                <a:gd name="csY15715" fmla="*/ 232127 h 2230658"/>
                <a:gd name="csX15716" fmla="*/ 1301590 w 2109280"/>
                <a:gd name="csY15716" fmla="*/ 235483 h 2230658"/>
                <a:gd name="csX15717" fmla="*/ 1298234 w 2109280"/>
                <a:gd name="csY15717" fmla="*/ 239399 h 2230658"/>
                <a:gd name="csX15718" fmla="*/ 1298234 w 2109280"/>
                <a:gd name="csY15718" fmla="*/ 241077 h 2230658"/>
                <a:gd name="csX15719" fmla="*/ 1295997 w 2109280"/>
                <a:gd name="csY15719" fmla="*/ 241077 h 2230658"/>
                <a:gd name="csX15720" fmla="*/ 1295997 w 2109280"/>
                <a:gd name="csY15720" fmla="*/ 242755 h 2230658"/>
                <a:gd name="csX15721" fmla="*/ 1294319 w 2109280"/>
                <a:gd name="csY15721" fmla="*/ 242755 h 2230658"/>
                <a:gd name="csX15722" fmla="*/ 1292641 w 2109280"/>
                <a:gd name="csY15722" fmla="*/ 244433 h 2230658"/>
                <a:gd name="csX15723" fmla="*/ 1292641 w 2109280"/>
                <a:gd name="csY15723" fmla="*/ 242755 h 2230658"/>
                <a:gd name="csX15724" fmla="*/ 1292641 w 2109280"/>
                <a:gd name="csY15724" fmla="*/ 244433 h 2230658"/>
                <a:gd name="csX15725" fmla="*/ 1283691 w 2109280"/>
                <a:gd name="csY15725" fmla="*/ 244433 h 2230658"/>
                <a:gd name="csX15726" fmla="*/ 1280335 w 2109280"/>
                <a:gd name="csY15726" fmla="*/ 242755 h 2230658"/>
                <a:gd name="csX15727" fmla="*/ 1276420 w 2109280"/>
                <a:gd name="csY15727" fmla="*/ 241077 h 2230658"/>
                <a:gd name="csX15728" fmla="*/ 1276420 w 2109280"/>
                <a:gd name="csY15728" fmla="*/ 239399 h 2230658"/>
                <a:gd name="csX15729" fmla="*/ 1278657 w 2109280"/>
                <a:gd name="csY15729" fmla="*/ 239399 h 2230658"/>
                <a:gd name="csX15730" fmla="*/ 1278657 w 2109280"/>
                <a:gd name="csY15730" fmla="*/ 235483 h 2230658"/>
                <a:gd name="csX15731" fmla="*/ 1280335 w 2109280"/>
                <a:gd name="csY15731" fmla="*/ 235483 h 2230658"/>
                <a:gd name="csX15732" fmla="*/ 1280335 w 2109280"/>
                <a:gd name="csY15732" fmla="*/ 233805 h 2230658"/>
                <a:gd name="csX15733" fmla="*/ 1287607 w 2109280"/>
                <a:gd name="csY15733" fmla="*/ 233805 h 2230658"/>
                <a:gd name="csX15734" fmla="*/ 1287607 w 2109280"/>
                <a:gd name="csY15734" fmla="*/ 232127 h 2230658"/>
                <a:gd name="csX15735" fmla="*/ 1283691 w 2109280"/>
                <a:gd name="csY15735" fmla="*/ 232127 h 2230658"/>
                <a:gd name="csX15736" fmla="*/ 1282013 w 2109280"/>
                <a:gd name="csY15736" fmla="*/ 230449 h 2230658"/>
                <a:gd name="csX15737" fmla="*/ 1280335 w 2109280"/>
                <a:gd name="csY15737" fmla="*/ 232127 h 2230658"/>
                <a:gd name="csX15738" fmla="*/ 1276420 w 2109280"/>
                <a:gd name="csY15738" fmla="*/ 232127 h 2230658"/>
                <a:gd name="csX15739" fmla="*/ 1276420 w 2109280"/>
                <a:gd name="csY15739" fmla="*/ 226534 h 2230658"/>
                <a:gd name="csX15740" fmla="*/ 1278657 w 2109280"/>
                <a:gd name="csY15740" fmla="*/ 224856 h 2230658"/>
                <a:gd name="csX15741" fmla="*/ 1276420 w 2109280"/>
                <a:gd name="csY15741" fmla="*/ 217584 h 2230658"/>
                <a:gd name="csX15742" fmla="*/ 1278657 w 2109280"/>
                <a:gd name="csY15742" fmla="*/ 217584 h 2230658"/>
                <a:gd name="csX15743" fmla="*/ 1276420 w 2109280"/>
                <a:gd name="csY15743" fmla="*/ 215906 h 2230658"/>
                <a:gd name="csX15744" fmla="*/ 1278657 w 2109280"/>
                <a:gd name="csY15744" fmla="*/ 214228 h 2230658"/>
                <a:gd name="csX15745" fmla="*/ 1278657 w 2109280"/>
                <a:gd name="csY15745" fmla="*/ 212550 h 2230658"/>
                <a:gd name="csX15746" fmla="*/ 1276420 w 2109280"/>
                <a:gd name="csY15746" fmla="*/ 210872 h 2230658"/>
                <a:gd name="csX15747" fmla="*/ 1278657 w 2109280"/>
                <a:gd name="csY15747" fmla="*/ 210872 h 2230658"/>
                <a:gd name="csX15748" fmla="*/ 1276420 w 2109280"/>
                <a:gd name="csY15748" fmla="*/ 210872 h 2230658"/>
                <a:gd name="csX15749" fmla="*/ 1276420 w 2109280"/>
                <a:gd name="csY15749" fmla="*/ 205279 h 2230658"/>
                <a:gd name="csX15750" fmla="*/ 1278657 w 2109280"/>
                <a:gd name="csY15750" fmla="*/ 205279 h 2230658"/>
                <a:gd name="csX15751" fmla="*/ 1278657 w 2109280"/>
                <a:gd name="csY15751" fmla="*/ 201923 h 2230658"/>
                <a:gd name="csX15752" fmla="*/ 1280335 w 2109280"/>
                <a:gd name="csY15752" fmla="*/ 200245 h 2230658"/>
                <a:gd name="csX15753" fmla="*/ 1280335 w 2109280"/>
                <a:gd name="csY15753" fmla="*/ 198007 h 2230658"/>
                <a:gd name="csX15754" fmla="*/ 1282013 w 2109280"/>
                <a:gd name="csY15754" fmla="*/ 198007 h 2230658"/>
                <a:gd name="csX15755" fmla="*/ 1282013 w 2109280"/>
                <a:gd name="csY15755" fmla="*/ 196329 h 2230658"/>
                <a:gd name="csX15756" fmla="*/ 1283691 w 2109280"/>
                <a:gd name="csY15756" fmla="*/ 196329 h 2230658"/>
                <a:gd name="csX15757" fmla="*/ 1283691 w 2109280"/>
                <a:gd name="csY15757" fmla="*/ 194651 h 2230658"/>
                <a:gd name="csX15758" fmla="*/ 1287607 w 2109280"/>
                <a:gd name="csY15758" fmla="*/ 191295 h 2230658"/>
                <a:gd name="csX15759" fmla="*/ 1292641 w 2109280"/>
                <a:gd name="csY15759" fmla="*/ 191295 h 2230658"/>
                <a:gd name="csX15760" fmla="*/ 1292641 w 2109280"/>
                <a:gd name="csY15760" fmla="*/ 189058 h 2230658"/>
                <a:gd name="csX15761" fmla="*/ 1287607 w 2109280"/>
                <a:gd name="csY15761" fmla="*/ 189058 h 2230658"/>
                <a:gd name="csX15762" fmla="*/ 1287607 w 2109280"/>
                <a:gd name="csY15762" fmla="*/ 184024 h 2230658"/>
                <a:gd name="csX15763" fmla="*/ 1290963 w 2109280"/>
                <a:gd name="csY15763" fmla="*/ 180668 h 2230658"/>
                <a:gd name="csX15764" fmla="*/ 1290963 w 2109280"/>
                <a:gd name="csY15764" fmla="*/ 169481 h 2230658"/>
                <a:gd name="csX15765" fmla="*/ 1292641 w 2109280"/>
                <a:gd name="csY15765" fmla="*/ 169481 h 2230658"/>
                <a:gd name="csX15766" fmla="*/ 1292641 w 2109280"/>
                <a:gd name="csY15766" fmla="*/ 167803 h 2230658"/>
                <a:gd name="csX15767" fmla="*/ 1294319 w 2109280"/>
                <a:gd name="csY15767" fmla="*/ 166125 h 2230658"/>
                <a:gd name="csX15768" fmla="*/ 1295997 w 2109280"/>
                <a:gd name="csY15768" fmla="*/ 166125 h 2230658"/>
                <a:gd name="csX15769" fmla="*/ 1295997 w 2109280"/>
                <a:gd name="csY15769" fmla="*/ 164447 h 2230658"/>
                <a:gd name="csX15770" fmla="*/ 1298234 w 2109280"/>
                <a:gd name="csY15770" fmla="*/ 162769 h 2230658"/>
                <a:gd name="csX15771" fmla="*/ 1301590 w 2109280"/>
                <a:gd name="csY15771" fmla="*/ 162769 h 2230658"/>
                <a:gd name="csX15772" fmla="*/ 1303268 w 2109280"/>
                <a:gd name="csY15772" fmla="*/ 160531 h 2230658"/>
                <a:gd name="csX15773" fmla="*/ 1308862 w 2109280"/>
                <a:gd name="csY15773" fmla="*/ 160531 h 2230658"/>
                <a:gd name="csX15774" fmla="*/ 1308862 w 2109280"/>
                <a:gd name="csY15774" fmla="*/ 158853 h 2230658"/>
                <a:gd name="csX15775" fmla="*/ 1312218 w 2109280"/>
                <a:gd name="csY15775" fmla="*/ 158853 h 2230658"/>
                <a:gd name="csX15776" fmla="*/ 1313896 w 2109280"/>
                <a:gd name="csY15776" fmla="*/ 157175 h 2230658"/>
                <a:gd name="csX15777" fmla="*/ 1319489 w 2109280"/>
                <a:gd name="csY15777" fmla="*/ 157175 h 2230658"/>
                <a:gd name="csX15778" fmla="*/ 1319489 w 2109280"/>
                <a:gd name="csY15778" fmla="*/ 155497 h 2230658"/>
                <a:gd name="csX15779" fmla="*/ 1322845 w 2109280"/>
                <a:gd name="csY15779" fmla="*/ 155497 h 2230658"/>
                <a:gd name="csX15780" fmla="*/ 1322845 w 2109280"/>
                <a:gd name="csY15780" fmla="*/ 153819 h 2230658"/>
                <a:gd name="csX15781" fmla="*/ 1324523 w 2109280"/>
                <a:gd name="csY15781" fmla="*/ 152141 h 2230658"/>
                <a:gd name="csX15782" fmla="*/ 1328439 w 2109280"/>
                <a:gd name="csY15782" fmla="*/ 152141 h 2230658"/>
                <a:gd name="csX15783" fmla="*/ 1328439 w 2109280"/>
                <a:gd name="csY15783" fmla="*/ 149904 h 2230658"/>
                <a:gd name="csX15784" fmla="*/ 1330117 w 2109280"/>
                <a:gd name="csY15784" fmla="*/ 149904 h 2230658"/>
                <a:gd name="csX15785" fmla="*/ 1330117 w 2109280"/>
                <a:gd name="csY15785" fmla="*/ 148226 h 2230658"/>
                <a:gd name="csX15786" fmla="*/ 1331795 w 2109280"/>
                <a:gd name="csY15786" fmla="*/ 146548 h 2230658"/>
                <a:gd name="csX15787" fmla="*/ 1335710 w 2109280"/>
                <a:gd name="csY15787" fmla="*/ 146548 h 2230658"/>
                <a:gd name="csX15788" fmla="*/ 1335710 w 2109280"/>
                <a:gd name="csY15788" fmla="*/ 148226 h 2230658"/>
                <a:gd name="csX15789" fmla="*/ 1337388 w 2109280"/>
                <a:gd name="csY15789" fmla="*/ 148226 h 2230658"/>
                <a:gd name="csX15790" fmla="*/ 1337388 w 2109280"/>
                <a:gd name="csY15790" fmla="*/ 149904 h 2230658"/>
                <a:gd name="csX15791" fmla="*/ 1339066 w 2109280"/>
                <a:gd name="csY15791" fmla="*/ 149904 h 2230658"/>
                <a:gd name="csX15792" fmla="*/ 1342422 w 2109280"/>
                <a:gd name="csY15792" fmla="*/ 153819 h 2230658"/>
                <a:gd name="csX15793" fmla="*/ 1344660 w 2109280"/>
                <a:gd name="csY15793" fmla="*/ 153819 h 2230658"/>
                <a:gd name="csX15794" fmla="*/ 1344660 w 2109280"/>
                <a:gd name="csY15794" fmla="*/ 155497 h 2230658"/>
                <a:gd name="csX15795" fmla="*/ 1355287 w 2109280"/>
                <a:gd name="csY15795" fmla="*/ 155497 h 2230658"/>
                <a:gd name="csX15796" fmla="*/ 1364237 w 2109280"/>
                <a:gd name="csY15796" fmla="*/ 157175 h 2230658"/>
                <a:gd name="csX15797" fmla="*/ 1367593 w 2109280"/>
                <a:gd name="csY15797" fmla="*/ 157175 h 2230658"/>
                <a:gd name="csX15798" fmla="*/ 1367593 w 2109280"/>
                <a:gd name="csY15798" fmla="*/ 158853 h 2230658"/>
                <a:gd name="csX15799" fmla="*/ 1370949 w 2109280"/>
                <a:gd name="csY15799" fmla="*/ 162769 h 2230658"/>
                <a:gd name="csX15800" fmla="*/ 1373186 w 2109280"/>
                <a:gd name="csY15800" fmla="*/ 162769 h 2230658"/>
                <a:gd name="csX15801" fmla="*/ 1373186 w 2109280"/>
                <a:gd name="csY15801" fmla="*/ 164447 h 2230658"/>
                <a:gd name="csX15802" fmla="*/ 1376542 w 2109280"/>
                <a:gd name="csY15802" fmla="*/ 164447 h 2230658"/>
                <a:gd name="csX15803" fmla="*/ 1376542 w 2109280"/>
                <a:gd name="csY15803" fmla="*/ 167803 h 2230658"/>
                <a:gd name="csX15804" fmla="*/ 1379898 w 2109280"/>
                <a:gd name="csY15804" fmla="*/ 167803 h 2230658"/>
                <a:gd name="csX15805" fmla="*/ 1381576 w 2109280"/>
                <a:gd name="csY15805" fmla="*/ 173396 h 2230658"/>
                <a:gd name="csX15806" fmla="*/ 1385492 w 2109280"/>
                <a:gd name="csY15806" fmla="*/ 173396 h 2230658"/>
                <a:gd name="csX15807" fmla="*/ 1385492 w 2109280"/>
                <a:gd name="csY15807" fmla="*/ 175074 h 2230658"/>
                <a:gd name="csX15808" fmla="*/ 1390526 w 2109280"/>
                <a:gd name="csY15808" fmla="*/ 175074 h 2230658"/>
                <a:gd name="csX15809" fmla="*/ 1390526 w 2109280"/>
                <a:gd name="csY15809" fmla="*/ 178430 h 2230658"/>
                <a:gd name="csX15810" fmla="*/ 1392763 w 2109280"/>
                <a:gd name="csY15810" fmla="*/ 178430 h 2230658"/>
                <a:gd name="csX15811" fmla="*/ 1392763 w 2109280"/>
                <a:gd name="csY15811" fmla="*/ 182346 h 2230658"/>
                <a:gd name="csX15812" fmla="*/ 1394441 w 2109280"/>
                <a:gd name="csY15812" fmla="*/ 182346 h 2230658"/>
                <a:gd name="csX15813" fmla="*/ 1392763 w 2109280"/>
                <a:gd name="csY15813" fmla="*/ 184024 h 2230658"/>
                <a:gd name="csX15814" fmla="*/ 1394441 w 2109280"/>
                <a:gd name="csY15814" fmla="*/ 185702 h 2230658"/>
                <a:gd name="csX15815" fmla="*/ 1396119 w 2109280"/>
                <a:gd name="csY15815" fmla="*/ 185702 h 2230658"/>
                <a:gd name="csX15816" fmla="*/ 1396119 w 2109280"/>
                <a:gd name="csY15816" fmla="*/ 187380 h 2230658"/>
                <a:gd name="csX15817" fmla="*/ 1397797 w 2109280"/>
                <a:gd name="csY15817" fmla="*/ 187380 h 2230658"/>
                <a:gd name="csX15818" fmla="*/ 1399475 w 2109280"/>
                <a:gd name="csY15818" fmla="*/ 191295 h 2230658"/>
                <a:gd name="csX15819" fmla="*/ 1401713 w 2109280"/>
                <a:gd name="csY15819" fmla="*/ 189058 h 2230658"/>
                <a:gd name="csX15820" fmla="*/ 1403391 w 2109280"/>
                <a:gd name="csY15820" fmla="*/ 189058 h 2230658"/>
                <a:gd name="csX15821" fmla="*/ 1403391 w 2109280"/>
                <a:gd name="csY15821" fmla="*/ 185702 h 2230658"/>
                <a:gd name="csX15822" fmla="*/ 1401713 w 2109280"/>
                <a:gd name="csY15822" fmla="*/ 185702 h 2230658"/>
                <a:gd name="csX15823" fmla="*/ 1403391 w 2109280"/>
                <a:gd name="csY15823" fmla="*/ 185702 h 2230658"/>
                <a:gd name="csX15824" fmla="*/ 1401713 w 2109280"/>
                <a:gd name="csY15824" fmla="*/ 185702 h 2230658"/>
                <a:gd name="csX15825" fmla="*/ 1401713 w 2109280"/>
                <a:gd name="csY15825" fmla="*/ 184024 h 2230658"/>
                <a:gd name="csX15826" fmla="*/ 1399475 w 2109280"/>
                <a:gd name="csY15826" fmla="*/ 184024 h 2230658"/>
                <a:gd name="csX15827" fmla="*/ 1399475 w 2109280"/>
                <a:gd name="csY15827" fmla="*/ 182346 h 2230658"/>
                <a:gd name="csX15828" fmla="*/ 1397797 w 2109280"/>
                <a:gd name="csY15828" fmla="*/ 182346 h 2230658"/>
                <a:gd name="csX15829" fmla="*/ 1396119 w 2109280"/>
                <a:gd name="csY15829" fmla="*/ 178430 h 2230658"/>
                <a:gd name="csX15830" fmla="*/ 1394441 w 2109280"/>
                <a:gd name="csY15830" fmla="*/ 178430 h 2230658"/>
                <a:gd name="csX15831" fmla="*/ 1394441 w 2109280"/>
                <a:gd name="csY15831" fmla="*/ 173396 h 2230658"/>
                <a:gd name="csX15832" fmla="*/ 1396119 w 2109280"/>
                <a:gd name="csY15832" fmla="*/ 173396 h 2230658"/>
                <a:gd name="csX15833" fmla="*/ 1397797 w 2109280"/>
                <a:gd name="csY15833" fmla="*/ 171718 h 2230658"/>
                <a:gd name="csX15834" fmla="*/ 1397797 w 2109280"/>
                <a:gd name="csY15834" fmla="*/ 169481 h 2230658"/>
                <a:gd name="csX15835" fmla="*/ 1399475 w 2109280"/>
                <a:gd name="csY15835" fmla="*/ 169481 h 2230658"/>
                <a:gd name="csX15836" fmla="*/ 1403391 w 2109280"/>
                <a:gd name="csY15836" fmla="*/ 173396 h 2230658"/>
                <a:gd name="csX15837" fmla="*/ 1403391 w 2109280"/>
                <a:gd name="csY15837" fmla="*/ 167803 h 2230658"/>
                <a:gd name="csX15838" fmla="*/ 1396119 w 2109280"/>
                <a:gd name="csY15838" fmla="*/ 167803 h 2230658"/>
                <a:gd name="csX15839" fmla="*/ 1396119 w 2109280"/>
                <a:gd name="csY15839" fmla="*/ 169481 h 2230658"/>
                <a:gd name="csX15840" fmla="*/ 1388848 w 2109280"/>
                <a:gd name="csY15840" fmla="*/ 169481 h 2230658"/>
                <a:gd name="csX15841" fmla="*/ 1388848 w 2109280"/>
                <a:gd name="csY15841" fmla="*/ 167803 h 2230658"/>
                <a:gd name="csX15842" fmla="*/ 1387170 w 2109280"/>
                <a:gd name="csY15842" fmla="*/ 166125 h 2230658"/>
                <a:gd name="csX15843" fmla="*/ 1385492 w 2109280"/>
                <a:gd name="csY15843" fmla="*/ 166125 h 2230658"/>
                <a:gd name="csX15844" fmla="*/ 1385492 w 2109280"/>
                <a:gd name="csY15844" fmla="*/ 164447 h 2230658"/>
                <a:gd name="csX15845" fmla="*/ 1383814 w 2109280"/>
                <a:gd name="csY15845" fmla="*/ 164447 h 2230658"/>
                <a:gd name="csX15846" fmla="*/ 1383814 w 2109280"/>
                <a:gd name="csY15846" fmla="*/ 162769 h 2230658"/>
                <a:gd name="csX15847" fmla="*/ 1381576 w 2109280"/>
                <a:gd name="csY15847" fmla="*/ 162769 h 2230658"/>
                <a:gd name="csX15848" fmla="*/ 1379898 w 2109280"/>
                <a:gd name="csY15848" fmla="*/ 160531 h 2230658"/>
                <a:gd name="csX15849" fmla="*/ 1378220 w 2109280"/>
                <a:gd name="csY15849" fmla="*/ 160531 h 2230658"/>
                <a:gd name="csX15850" fmla="*/ 1378220 w 2109280"/>
                <a:gd name="csY15850" fmla="*/ 155497 h 2230658"/>
                <a:gd name="csX15851" fmla="*/ 1392763 w 2109280"/>
                <a:gd name="csY15851" fmla="*/ 155497 h 2230658"/>
                <a:gd name="csX15852" fmla="*/ 1392763 w 2109280"/>
                <a:gd name="csY15852" fmla="*/ 157175 h 2230658"/>
                <a:gd name="csX15853" fmla="*/ 1399475 w 2109280"/>
                <a:gd name="csY15853" fmla="*/ 157175 h 2230658"/>
                <a:gd name="csX15854" fmla="*/ 1405069 w 2109280"/>
                <a:gd name="csY15854" fmla="*/ 155497 h 2230658"/>
                <a:gd name="csX15855" fmla="*/ 1406747 w 2109280"/>
                <a:gd name="csY15855" fmla="*/ 153819 h 2230658"/>
                <a:gd name="csX15856" fmla="*/ 1412340 w 2109280"/>
                <a:gd name="csY15856" fmla="*/ 153819 h 2230658"/>
                <a:gd name="csX15857" fmla="*/ 1412340 w 2109280"/>
                <a:gd name="csY15857" fmla="*/ 157175 h 2230658"/>
                <a:gd name="csX15858" fmla="*/ 1414018 w 2109280"/>
                <a:gd name="csY15858" fmla="*/ 157175 h 2230658"/>
                <a:gd name="csX15859" fmla="*/ 1415696 w 2109280"/>
                <a:gd name="csY15859" fmla="*/ 155497 h 2230658"/>
                <a:gd name="csX15860" fmla="*/ 1415696 w 2109280"/>
                <a:gd name="csY15860" fmla="*/ 157175 h 2230658"/>
                <a:gd name="csX15861" fmla="*/ 1417374 w 2109280"/>
                <a:gd name="csY15861" fmla="*/ 149904 h 2230658"/>
                <a:gd name="csX15862" fmla="*/ 1415696 w 2109280"/>
                <a:gd name="csY15862" fmla="*/ 148226 h 2230658"/>
                <a:gd name="csX15863" fmla="*/ 1414018 w 2109280"/>
                <a:gd name="csY15863" fmla="*/ 148226 h 2230658"/>
                <a:gd name="csX15864" fmla="*/ 1414018 w 2109280"/>
                <a:gd name="csY15864" fmla="*/ 144870 h 2230658"/>
                <a:gd name="csX15865" fmla="*/ 1415696 w 2109280"/>
                <a:gd name="csY15865" fmla="*/ 144870 h 2230658"/>
                <a:gd name="csX15866" fmla="*/ 1415696 w 2109280"/>
                <a:gd name="csY15866" fmla="*/ 139276 h 2230658"/>
                <a:gd name="csX15867" fmla="*/ 1417374 w 2109280"/>
                <a:gd name="csY15867" fmla="*/ 137598 h 2230658"/>
                <a:gd name="csX15868" fmla="*/ 1417374 w 2109280"/>
                <a:gd name="csY15868" fmla="*/ 134242 h 2230658"/>
                <a:gd name="csX15869" fmla="*/ 1419052 w 2109280"/>
                <a:gd name="csY15869" fmla="*/ 134242 h 2230658"/>
                <a:gd name="csX15870" fmla="*/ 1419052 w 2109280"/>
                <a:gd name="csY15870" fmla="*/ 132005 h 2230658"/>
                <a:gd name="csX15871" fmla="*/ 1421290 w 2109280"/>
                <a:gd name="csY15871" fmla="*/ 130327 h 2230658"/>
                <a:gd name="csX15872" fmla="*/ 1421290 w 2109280"/>
                <a:gd name="csY15872" fmla="*/ 128649 h 2230658"/>
                <a:gd name="csX15873" fmla="*/ 1417374 w 2109280"/>
                <a:gd name="csY15873" fmla="*/ 128649 h 2230658"/>
                <a:gd name="csX15874" fmla="*/ 1417374 w 2109280"/>
                <a:gd name="csY15874" fmla="*/ 130327 h 2230658"/>
                <a:gd name="csX15875" fmla="*/ 1415696 w 2109280"/>
                <a:gd name="csY15875" fmla="*/ 132005 h 2230658"/>
                <a:gd name="csX15876" fmla="*/ 1415696 w 2109280"/>
                <a:gd name="csY15876" fmla="*/ 134242 h 2230658"/>
                <a:gd name="csX15877" fmla="*/ 1412340 w 2109280"/>
                <a:gd name="csY15877" fmla="*/ 134242 h 2230658"/>
                <a:gd name="csX15878" fmla="*/ 1410103 w 2109280"/>
                <a:gd name="csY15878" fmla="*/ 139276 h 2230658"/>
                <a:gd name="csX15879" fmla="*/ 1408425 w 2109280"/>
                <a:gd name="csY15879" fmla="*/ 139276 h 2230658"/>
                <a:gd name="csX15880" fmla="*/ 1408425 w 2109280"/>
                <a:gd name="csY15880" fmla="*/ 144870 h 2230658"/>
                <a:gd name="csX15881" fmla="*/ 1406747 w 2109280"/>
                <a:gd name="csY15881" fmla="*/ 144870 h 2230658"/>
                <a:gd name="csX15882" fmla="*/ 1406747 w 2109280"/>
                <a:gd name="csY15882" fmla="*/ 146548 h 2230658"/>
                <a:gd name="csX15883" fmla="*/ 1405069 w 2109280"/>
                <a:gd name="csY15883" fmla="*/ 146548 h 2230658"/>
                <a:gd name="csX15884" fmla="*/ 1403391 w 2109280"/>
                <a:gd name="csY15884" fmla="*/ 148226 h 2230658"/>
                <a:gd name="csX15885" fmla="*/ 1399475 w 2109280"/>
                <a:gd name="csY15885" fmla="*/ 149904 h 2230658"/>
                <a:gd name="csX15886" fmla="*/ 1394441 w 2109280"/>
                <a:gd name="csY15886" fmla="*/ 149904 h 2230658"/>
                <a:gd name="csX15887" fmla="*/ 1392763 w 2109280"/>
                <a:gd name="csY15887" fmla="*/ 148226 h 2230658"/>
                <a:gd name="csX15888" fmla="*/ 1392763 w 2109280"/>
                <a:gd name="csY15888" fmla="*/ 146548 h 2230658"/>
                <a:gd name="csX15889" fmla="*/ 1388848 w 2109280"/>
                <a:gd name="csY15889" fmla="*/ 146548 h 2230658"/>
                <a:gd name="csX15890" fmla="*/ 1387170 w 2109280"/>
                <a:gd name="csY15890" fmla="*/ 144870 h 2230658"/>
                <a:gd name="csX15891" fmla="*/ 1367593 w 2109280"/>
                <a:gd name="csY15891" fmla="*/ 144870 h 2230658"/>
                <a:gd name="csX15892" fmla="*/ 1365915 w 2109280"/>
                <a:gd name="csY15892" fmla="*/ 143192 h 2230658"/>
                <a:gd name="csX15893" fmla="*/ 1356965 w 2109280"/>
                <a:gd name="csY15893" fmla="*/ 143192 h 2230658"/>
                <a:gd name="csX15894" fmla="*/ 1356965 w 2109280"/>
                <a:gd name="csY15894" fmla="*/ 140954 h 2230658"/>
                <a:gd name="csX15895" fmla="*/ 1353050 w 2109280"/>
                <a:gd name="csY15895" fmla="*/ 140954 h 2230658"/>
                <a:gd name="csX15896" fmla="*/ 1353050 w 2109280"/>
                <a:gd name="csY15896" fmla="*/ 139276 h 2230658"/>
                <a:gd name="csX15897" fmla="*/ 1351372 w 2109280"/>
                <a:gd name="csY15897" fmla="*/ 139276 h 2230658"/>
                <a:gd name="csX15898" fmla="*/ 1351372 w 2109280"/>
                <a:gd name="csY15898" fmla="*/ 137598 h 2230658"/>
                <a:gd name="csX15899" fmla="*/ 1349694 w 2109280"/>
                <a:gd name="csY15899" fmla="*/ 137598 h 2230658"/>
                <a:gd name="csX15900" fmla="*/ 1349694 w 2109280"/>
                <a:gd name="csY15900" fmla="*/ 135920 h 2230658"/>
                <a:gd name="csX15901" fmla="*/ 1348016 w 2109280"/>
                <a:gd name="csY15901" fmla="*/ 135920 h 2230658"/>
                <a:gd name="csX15902" fmla="*/ 1346338 w 2109280"/>
                <a:gd name="csY15902" fmla="*/ 134242 h 2230658"/>
                <a:gd name="csX15903" fmla="*/ 1342422 w 2109280"/>
                <a:gd name="csY15903" fmla="*/ 134242 h 2230658"/>
                <a:gd name="csX15904" fmla="*/ 1342422 w 2109280"/>
                <a:gd name="csY15904" fmla="*/ 128649 h 2230658"/>
                <a:gd name="csX15905" fmla="*/ 1340744 w 2109280"/>
                <a:gd name="csY15905" fmla="*/ 128649 h 2230658"/>
                <a:gd name="csX15906" fmla="*/ 1344660 w 2109280"/>
                <a:gd name="csY15906" fmla="*/ 125293 h 2230658"/>
                <a:gd name="csX15907" fmla="*/ 1346338 w 2109280"/>
                <a:gd name="csY15907" fmla="*/ 119699 h 2230658"/>
                <a:gd name="csX15908" fmla="*/ 1348016 w 2109280"/>
                <a:gd name="csY15908" fmla="*/ 118021 h 2230658"/>
                <a:gd name="csX15909" fmla="*/ 1349694 w 2109280"/>
                <a:gd name="csY15909" fmla="*/ 118021 h 2230658"/>
                <a:gd name="csX15910" fmla="*/ 1349694 w 2109280"/>
                <a:gd name="csY15910" fmla="*/ 119699 h 2230658"/>
                <a:gd name="csX15911" fmla="*/ 1353050 w 2109280"/>
                <a:gd name="csY15911" fmla="*/ 119699 h 2230658"/>
                <a:gd name="csX15912" fmla="*/ 1353050 w 2109280"/>
                <a:gd name="csY15912" fmla="*/ 121377 h 2230658"/>
                <a:gd name="csX15913" fmla="*/ 1356965 w 2109280"/>
                <a:gd name="csY15913" fmla="*/ 121377 h 2230658"/>
                <a:gd name="csX15914" fmla="*/ 1356965 w 2109280"/>
                <a:gd name="csY15914" fmla="*/ 123615 h 2230658"/>
                <a:gd name="csX15915" fmla="*/ 1358643 w 2109280"/>
                <a:gd name="csY15915" fmla="*/ 125293 h 2230658"/>
                <a:gd name="csX15916" fmla="*/ 1358643 w 2109280"/>
                <a:gd name="csY15916" fmla="*/ 126971 h 2230658"/>
                <a:gd name="csX15917" fmla="*/ 1360321 w 2109280"/>
                <a:gd name="csY15917" fmla="*/ 126971 h 2230658"/>
                <a:gd name="csX15918" fmla="*/ 1360321 w 2109280"/>
                <a:gd name="csY15918" fmla="*/ 130327 h 2230658"/>
                <a:gd name="csX15919" fmla="*/ 1361999 w 2109280"/>
                <a:gd name="csY15919" fmla="*/ 130327 h 2230658"/>
                <a:gd name="csX15920" fmla="*/ 1361999 w 2109280"/>
                <a:gd name="csY15920" fmla="*/ 132005 h 2230658"/>
                <a:gd name="csX15921" fmla="*/ 1367593 w 2109280"/>
                <a:gd name="csY15921" fmla="*/ 132005 h 2230658"/>
                <a:gd name="csX15922" fmla="*/ 1369271 w 2109280"/>
                <a:gd name="csY15922" fmla="*/ 134242 h 2230658"/>
                <a:gd name="csX15923" fmla="*/ 1374864 w 2109280"/>
                <a:gd name="csY15923" fmla="*/ 134242 h 2230658"/>
                <a:gd name="csX15924" fmla="*/ 1374864 w 2109280"/>
                <a:gd name="csY15924" fmla="*/ 130327 h 2230658"/>
                <a:gd name="csX15925" fmla="*/ 1376542 w 2109280"/>
                <a:gd name="csY15925" fmla="*/ 130327 h 2230658"/>
                <a:gd name="csX15926" fmla="*/ 1376542 w 2109280"/>
                <a:gd name="csY15926" fmla="*/ 128649 h 2230658"/>
                <a:gd name="csX15927" fmla="*/ 1373186 w 2109280"/>
                <a:gd name="csY15927" fmla="*/ 128649 h 2230658"/>
                <a:gd name="csX15928" fmla="*/ 1373186 w 2109280"/>
                <a:gd name="csY15928" fmla="*/ 130327 h 2230658"/>
                <a:gd name="csX15929" fmla="*/ 1370949 w 2109280"/>
                <a:gd name="csY15929" fmla="*/ 130327 h 2230658"/>
                <a:gd name="csX15930" fmla="*/ 1369271 w 2109280"/>
                <a:gd name="csY15930" fmla="*/ 128649 h 2230658"/>
                <a:gd name="csX15931" fmla="*/ 1367593 w 2109280"/>
                <a:gd name="csY15931" fmla="*/ 128649 h 2230658"/>
                <a:gd name="csX15932" fmla="*/ 1367593 w 2109280"/>
                <a:gd name="csY15932" fmla="*/ 125293 h 2230658"/>
                <a:gd name="csX15933" fmla="*/ 1364237 w 2109280"/>
                <a:gd name="csY15933" fmla="*/ 125293 h 2230658"/>
                <a:gd name="csX15934" fmla="*/ 1364237 w 2109280"/>
                <a:gd name="csY15934" fmla="*/ 121377 h 2230658"/>
                <a:gd name="csX15935" fmla="*/ 1360321 w 2109280"/>
                <a:gd name="csY15935" fmla="*/ 119699 h 2230658"/>
                <a:gd name="csX15936" fmla="*/ 1361999 w 2109280"/>
                <a:gd name="csY15936" fmla="*/ 118021 h 2230658"/>
                <a:gd name="csX15937" fmla="*/ 1360321 w 2109280"/>
                <a:gd name="csY15937" fmla="*/ 116343 h 2230658"/>
                <a:gd name="csX15938" fmla="*/ 1361999 w 2109280"/>
                <a:gd name="csY15938" fmla="*/ 112428 h 2230658"/>
                <a:gd name="csX15939" fmla="*/ 1361999 w 2109280"/>
                <a:gd name="csY15939" fmla="*/ 109072 h 2230658"/>
                <a:gd name="csX15940" fmla="*/ 1360321 w 2109280"/>
                <a:gd name="csY15940" fmla="*/ 109072 h 2230658"/>
                <a:gd name="csX15941" fmla="*/ 1358643 w 2109280"/>
                <a:gd name="csY15941" fmla="*/ 110750 h 2230658"/>
                <a:gd name="csX15942" fmla="*/ 1356965 w 2109280"/>
                <a:gd name="csY15942" fmla="*/ 114665 h 2230658"/>
                <a:gd name="csX15943" fmla="*/ 1355287 w 2109280"/>
                <a:gd name="csY15943" fmla="*/ 114665 h 2230658"/>
                <a:gd name="csX15944" fmla="*/ 1355287 w 2109280"/>
                <a:gd name="csY15944" fmla="*/ 110750 h 2230658"/>
                <a:gd name="csX15945" fmla="*/ 1353050 w 2109280"/>
                <a:gd name="csY15945" fmla="*/ 110750 h 2230658"/>
                <a:gd name="csX15946" fmla="*/ 1353050 w 2109280"/>
                <a:gd name="csY15946" fmla="*/ 109072 h 2230658"/>
                <a:gd name="csX15947" fmla="*/ 1351372 w 2109280"/>
                <a:gd name="csY15947" fmla="*/ 109072 h 2230658"/>
                <a:gd name="csX15948" fmla="*/ 1353050 w 2109280"/>
                <a:gd name="csY15948" fmla="*/ 107394 h 2230658"/>
                <a:gd name="csX15949" fmla="*/ 1351372 w 2109280"/>
                <a:gd name="csY15949" fmla="*/ 105716 h 2230658"/>
                <a:gd name="csX15950" fmla="*/ 1351372 w 2109280"/>
                <a:gd name="csY15950" fmla="*/ 98444 h 2230658"/>
                <a:gd name="csX15951" fmla="*/ 1349694 w 2109280"/>
                <a:gd name="csY15951" fmla="*/ 96766 h 2230658"/>
                <a:gd name="csX15952" fmla="*/ 1349694 w 2109280"/>
                <a:gd name="csY15952" fmla="*/ 83901 h 2230658"/>
                <a:gd name="csX15953" fmla="*/ 1348016 w 2109280"/>
                <a:gd name="csY15953" fmla="*/ 83901 h 2230658"/>
                <a:gd name="csX15954" fmla="*/ 1346338 w 2109280"/>
                <a:gd name="csY15954" fmla="*/ 82223 h 2230658"/>
                <a:gd name="csX15955" fmla="*/ 1346338 w 2109280"/>
                <a:gd name="csY15955" fmla="*/ 80545 h 2230658"/>
                <a:gd name="csX15956" fmla="*/ 1344660 w 2109280"/>
                <a:gd name="csY15956" fmla="*/ 78867 h 2230658"/>
                <a:gd name="csX15957" fmla="*/ 1342422 w 2109280"/>
                <a:gd name="csY15957" fmla="*/ 78867 h 2230658"/>
                <a:gd name="csX15958" fmla="*/ 1340744 w 2109280"/>
                <a:gd name="csY15958" fmla="*/ 77189 h 2230658"/>
                <a:gd name="csX15959" fmla="*/ 1340744 w 2109280"/>
                <a:gd name="csY15959" fmla="*/ 74952 h 2230658"/>
                <a:gd name="csX15960" fmla="*/ 1339066 w 2109280"/>
                <a:gd name="csY15960" fmla="*/ 74952 h 2230658"/>
                <a:gd name="csX15961" fmla="*/ 1339066 w 2109280"/>
                <a:gd name="csY15961" fmla="*/ 71596 h 2230658"/>
                <a:gd name="csX15962" fmla="*/ 1337388 w 2109280"/>
                <a:gd name="csY15962" fmla="*/ 69918 h 2230658"/>
                <a:gd name="csX15963" fmla="*/ 1337388 w 2109280"/>
                <a:gd name="csY15963" fmla="*/ 62646 h 2230658"/>
                <a:gd name="csX15964" fmla="*/ 1335710 w 2109280"/>
                <a:gd name="csY15964" fmla="*/ 60968 h 2230658"/>
                <a:gd name="csX15965" fmla="*/ 1335710 w 2109280"/>
                <a:gd name="csY15965" fmla="*/ 57612 h 2230658"/>
                <a:gd name="csX15966" fmla="*/ 1333473 w 2109280"/>
                <a:gd name="csY15966" fmla="*/ 55375 h 2230658"/>
                <a:gd name="csX15967" fmla="*/ 1333473 w 2109280"/>
                <a:gd name="csY15967" fmla="*/ 53697 h 2230658"/>
                <a:gd name="csX15968" fmla="*/ 1331795 w 2109280"/>
                <a:gd name="csY15968" fmla="*/ 53697 h 2230658"/>
                <a:gd name="csX15969" fmla="*/ 1331795 w 2109280"/>
                <a:gd name="csY15969" fmla="*/ 52019 h 2230658"/>
                <a:gd name="csX15970" fmla="*/ 1330117 w 2109280"/>
                <a:gd name="csY15970" fmla="*/ 50341 h 2230658"/>
                <a:gd name="csX15971" fmla="*/ 1328439 w 2109280"/>
                <a:gd name="csY15971" fmla="*/ 50341 h 2230658"/>
                <a:gd name="csX15972" fmla="*/ 1328439 w 2109280"/>
                <a:gd name="csY15972" fmla="*/ 48663 h 2230658"/>
                <a:gd name="csX15973" fmla="*/ 1326761 w 2109280"/>
                <a:gd name="csY15973" fmla="*/ 48663 h 2230658"/>
                <a:gd name="csX15974" fmla="*/ 1322845 w 2109280"/>
                <a:gd name="csY15974" fmla="*/ 44747 h 2230658"/>
                <a:gd name="csX15975" fmla="*/ 1316133 w 2109280"/>
                <a:gd name="csY15975" fmla="*/ 44747 h 2230658"/>
                <a:gd name="csX15976" fmla="*/ 1310540 w 2109280"/>
                <a:gd name="csY15976" fmla="*/ 43069 h 2230658"/>
                <a:gd name="csX15977" fmla="*/ 1310540 w 2109280"/>
                <a:gd name="csY15977" fmla="*/ 41391 h 2230658"/>
                <a:gd name="csX15978" fmla="*/ 1308862 w 2109280"/>
                <a:gd name="csY15978" fmla="*/ 39713 h 2230658"/>
                <a:gd name="csX15979" fmla="*/ 1304946 w 2109280"/>
                <a:gd name="csY15979" fmla="*/ 39713 h 2230658"/>
                <a:gd name="csX15980" fmla="*/ 1301590 w 2109280"/>
                <a:gd name="csY15980" fmla="*/ 35798 h 2230658"/>
                <a:gd name="csX15981" fmla="*/ 1301590 w 2109280"/>
                <a:gd name="csY15981" fmla="*/ 29086 h 2230658"/>
                <a:gd name="csX15982" fmla="*/ 1303268 w 2109280"/>
                <a:gd name="csY15982" fmla="*/ 29086 h 2230658"/>
                <a:gd name="csX15983" fmla="*/ 1303268 w 2109280"/>
                <a:gd name="csY15983" fmla="*/ 30764 h 2230658"/>
                <a:gd name="csX15984" fmla="*/ 1303268 w 2109280"/>
                <a:gd name="csY15984" fmla="*/ 26848 h 2230658"/>
                <a:gd name="csX15985" fmla="*/ 1301590 w 2109280"/>
                <a:gd name="csY15985" fmla="*/ 26848 h 2230658"/>
                <a:gd name="csX15986" fmla="*/ 1303268 w 2109280"/>
                <a:gd name="csY15986" fmla="*/ 21814 h 2230658"/>
                <a:gd name="csX15987" fmla="*/ 1303268 w 2109280"/>
                <a:gd name="csY15987" fmla="*/ 14543 h 2230658"/>
                <a:gd name="csX15988" fmla="*/ 1303268 w 2109280"/>
                <a:gd name="csY15988" fmla="*/ 14543 h 2230658"/>
                <a:gd name="csX15989" fmla="*/ 1303268 w 2109280"/>
                <a:gd name="csY15989" fmla="*/ 9509 h 2230658"/>
                <a:gd name="csX15990" fmla="*/ 1308862 w 2109280"/>
                <a:gd name="csY15990" fmla="*/ 9509 h 2230658"/>
                <a:gd name="csX15991" fmla="*/ 1308862 w 2109280"/>
                <a:gd name="csY15991" fmla="*/ 11187 h 2230658"/>
                <a:gd name="csX15992" fmla="*/ 1310540 w 2109280"/>
                <a:gd name="csY15992" fmla="*/ 11187 h 2230658"/>
                <a:gd name="csX15993" fmla="*/ 1312218 w 2109280"/>
                <a:gd name="csY15993" fmla="*/ 12865 h 2230658"/>
                <a:gd name="csX15994" fmla="*/ 1316133 w 2109280"/>
                <a:gd name="csY15994" fmla="*/ 12865 h 2230658"/>
                <a:gd name="csX15995" fmla="*/ 1316133 w 2109280"/>
                <a:gd name="csY15995" fmla="*/ 14543 h 2230658"/>
                <a:gd name="csX15996" fmla="*/ 1322845 w 2109280"/>
                <a:gd name="csY15996" fmla="*/ 14543 h 2230658"/>
                <a:gd name="csX15997" fmla="*/ 1324523 w 2109280"/>
                <a:gd name="csY15997" fmla="*/ 16221 h 2230658"/>
                <a:gd name="csX15998" fmla="*/ 1326761 w 2109280"/>
                <a:gd name="csY15998" fmla="*/ 16221 h 2230658"/>
                <a:gd name="csX15999" fmla="*/ 1326761 w 2109280"/>
                <a:gd name="csY15999" fmla="*/ 20136 h 2230658"/>
                <a:gd name="csX16000" fmla="*/ 1328439 w 2109280"/>
                <a:gd name="csY16000" fmla="*/ 20136 h 2230658"/>
                <a:gd name="csX16001" fmla="*/ 1330117 w 2109280"/>
                <a:gd name="csY16001" fmla="*/ 17899 h 2230658"/>
                <a:gd name="csX16002" fmla="*/ 1331795 w 2109280"/>
                <a:gd name="csY16002" fmla="*/ 16221 h 2230658"/>
                <a:gd name="csX16003" fmla="*/ 1331795 w 2109280"/>
                <a:gd name="csY16003" fmla="*/ 14543 h 2230658"/>
                <a:gd name="csX16004" fmla="*/ 1326761 w 2109280"/>
                <a:gd name="csY16004" fmla="*/ 14543 h 2230658"/>
                <a:gd name="csX16005" fmla="*/ 1326761 w 2109280"/>
                <a:gd name="csY16005" fmla="*/ 11187 h 2230658"/>
                <a:gd name="csX16006" fmla="*/ 1322845 w 2109280"/>
                <a:gd name="csY16006" fmla="*/ 11187 h 2230658"/>
                <a:gd name="csX16007" fmla="*/ 1322845 w 2109280"/>
                <a:gd name="csY16007" fmla="*/ 9509 h 2230658"/>
                <a:gd name="csX16008" fmla="*/ 1321167 w 2109280"/>
                <a:gd name="csY16008" fmla="*/ 11187 h 2230658"/>
                <a:gd name="csX16009" fmla="*/ 1321167 w 2109280"/>
                <a:gd name="csY16009" fmla="*/ 9509 h 2230658"/>
                <a:gd name="csX16010" fmla="*/ 1317811 w 2109280"/>
                <a:gd name="csY16010" fmla="*/ 9509 h 2230658"/>
                <a:gd name="csX16011" fmla="*/ 1316133 w 2109280"/>
                <a:gd name="csY16011" fmla="*/ 7271 h 2230658"/>
                <a:gd name="csX16012" fmla="*/ 1312218 w 2109280"/>
                <a:gd name="csY16012" fmla="*/ 7271 h 2230658"/>
                <a:gd name="csX16013" fmla="*/ 1308862 w 2109280"/>
                <a:gd name="csY16013" fmla="*/ 3915 h 2230658"/>
                <a:gd name="csX16014" fmla="*/ 1301590 w 2109280"/>
                <a:gd name="csY16014" fmla="*/ 3915 h 2230658"/>
                <a:gd name="csX16015" fmla="*/ 1301590 w 2109280"/>
                <a:gd name="csY16015" fmla="*/ 2237 h 2230658"/>
                <a:gd name="csX16016" fmla="*/ 1299912 w 2109280"/>
                <a:gd name="csY16016" fmla="*/ 559 h 2230658"/>
                <a:gd name="csX16017" fmla="*/ 1299912 w 2109280"/>
                <a:gd name="csY16017" fmla="*/ 0 h 2230658"/>
                <a:gd name="csX16018" fmla="*/ 1387170 w 2109280"/>
                <a:gd name="csY16018" fmla="*/ 0 h 2230658"/>
                <a:gd name="csX16019" fmla="*/ 1387170 w 2109280"/>
                <a:gd name="csY16019" fmla="*/ 2237 h 2230658"/>
                <a:gd name="csX16020" fmla="*/ 1388848 w 2109280"/>
                <a:gd name="csY16020" fmla="*/ 2237 h 2230658"/>
                <a:gd name="csX16021" fmla="*/ 1392763 w 2109280"/>
                <a:gd name="csY16021" fmla="*/ 9509 h 2230658"/>
                <a:gd name="csX16022" fmla="*/ 1394441 w 2109280"/>
                <a:gd name="csY16022" fmla="*/ 11187 h 2230658"/>
                <a:gd name="csX16023" fmla="*/ 1394441 w 2109280"/>
                <a:gd name="csY16023" fmla="*/ 12865 h 2230658"/>
                <a:gd name="csX16024" fmla="*/ 1397797 w 2109280"/>
                <a:gd name="csY16024" fmla="*/ 14543 h 2230658"/>
                <a:gd name="csX16025" fmla="*/ 1397797 w 2109280"/>
                <a:gd name="csY16025" fmla="*/ 16221 h 2230658"/>
                <a:gd name="csX16026" fmla="*/ 1399475 w 2109280"/>
                <a:gd name="csY16026" fmla="*/ 17899 h 2230658"/>
                <a:gd name="csX16027" fmla="*/ 1401713 w 2109280"/>
                <a:gd name="csY16027" fmla="*/ 17899 h 2230658"/>
                <a:gd name="csX16028" fmla="*/ 1401713 w 2109280"/>
                <a:gd name="csY16028" fmla="*/ 20136 h 2230658"/>
                <a:gd name="csX16029" fmla="*/ 1403391 w 2109280"/>
                <a:gd name="csY16029" fmla="*/ 21814 h 2230658"/>
                <a:gd name="csX16030" fmla="*/ 1405069 w 2109280"/>
                <a:gd name="csY16030" fmla="*/ 21814 h 2230658"/>
                <a:gd name="csX16031" fmla="*/ 1405069 w 2109280"/>
                <a:gd name="csY16031" fmla="*/ 25170 h 2230658"/>
                <a:gd name="csX16032" fmla="*/ 1406747 w 2109280"/>
                <a:gd name="csY16032" fmla="*/ 25170 h 2230658"/>
                <a:gd name="csX16033" fmla="*/ 1406747 w 2109280"/>
                <a:gd name="csY16033" fmla="*/ 34120 h 2230658"/>
                <a:gd name="csX16034" fmla="*/ 1408425 w 2109280"/>
                <a:gd name="csY16034" fmla="*/ 43069 h 2230658"/>
                <a:gd name="csX16035" fmla="*/ 1410103 w 2109280"/>
                <a:gd name="csY16035" fmla="*/ 44747 h 2230658"/>
                <a:gd name="csX16036" fmla="*/ 1412340 w 2109280"/>
                <a:gd name="csY16036" fmla="*/ 44747 h 2230658"/>
                <a:gd name="csX16037" fmla="*/ 1412340 w 2109280"/>
                <a:gd name="csY16037" fmla="*/ 48663 h 2230658"/>
                <a:gd name="csX16038" fmla="*/ 1415696 w 2109280"/>
                <a:gd name="csY16038" fmla="*/ 48663 h 2230658"/>
                <a:gd name="csX16039" fmla="*/ 1415696 w 2109280"/>
                <a:gd name="csY16039" fmla="*/ 55375 h 2230658"/>
                <a:gd name="csX16040" fmla="*/ 1417374 w 2109280"/>
                <a:gd name="csY16040" fmla="*/ 59290 h 2230658"/>
                <a:gd name="csX16041" fmla="*/ 1415696 w 2109280"/>
                <a:gd name="csY16041" fmla="*/ 55375 h 2230658"/>
                <a:gd name="csX16042" fmla="*/ 1417374 w 2109280"/>
                <a:gd name="csY16042" fmla="*/ 59290 h 2230658"/>
                <a:gd name="csX16043" fmla="*/ 1421290 w 2109280"/>
                <a:gd name="csY16043" fmla="*/ 55375 h 2230658"/>
                <a:gd name="csX16044" fmla="*/ 1421290 w 2109280"/>
                <a:gd name="csY16044" fmla="*/ 55375 h 2230658"/>
                <a:gd name="csX16045" fmla="*/ 1421290 w 2109280"/>
                <a:gd name="csY16045" fmla="*/ 53697 h 2230658"/>
                <a:gd name="csX16046" fmla="*/ 1422968 w 2109280"/>
                <a:gd name="csY16046" fmla="*/ 53697 h 2230658"/>
                <a:gd name="csX16047" fmla="*/ 1422968 w 2109280"/>
                <a:gd name="csY16047" fmla="*/ 55375 h 2230658"/>
                <a:gd name="csX16048" fmla="*/ 1426324 w 2109280"/>
                <a:gd name="csY16048" fmla="*/ 55375 h 2230658"/>
                <a:gd name="csX16049" fmla="*/ 1428002 w 2109280"/>
                <a:gd name="csY16049" fmla="*/ 57612 h 2230658"/>
                <a:gd name="csX16050" fmla="*/ 1430239 w 2109280"/>
                <a:gd name="csY16050" fmla="*/ 57612 h 2230658"/>
                <a:gd name="csX16051" fmla="*/ 1430239 w 2109280"/>
                <a:gd name="csY16051" fmla="*/ 59290 h 2230658"/>
                <a:gd name="csX16052" fmla="*/ 1431917 w 2109280"/>
                <a:gd name="csY16052" fmla="*/ 60968 h 2230658"/>
                <a:gd name="csX16053" fmla="*/ 1435273 w 2109280"/>
                <a:gd name="csY16053" fmla="*/ 60968 h 2230658"/>
                <a:gd name="csX16054" fmla="*/ 1436951 w 2109280"/>
                <a:gd name="csY16054" fmla="*/ 62646 h 2230658"/>
                <a:gd name="csX16055" fmla="*/ 1440867 w 2109280"/>
                <a:gd name="csY16055" fmla="*/ 62646 h 2230658"/>
                <a:gd name="csX16056" fmla="*/ 1440867 w 2109280"/>
                <a:gd name="csY16056" fmla="*/ 59290 h 2230658"/>
                <a:gd name="csX16057" fmla="*/ 1442545 w 2109280"/>
                <a:gd name="csY16057" fmla="*/ 59290 h 2230658"/>
                <a:gd name="csX16058" fmla="*/ 1444223 w 2109280"/>
                <a:gd name="csY16058" fmla="*/ 57612 h 2230658"/>
                <a:gd name="csX16059" fmla="*/ 1445901 w 2109280"/>
                <a:gd name="csY16059" fmla="*/ 57612 h 2230658"/>
                <a:gd name="csX16060" fmla="*/ 1445901 w 2109280"/>
                <a:gd name="csY16060" fmla="*/ 55375 h 2230658"/>
                <a:gd name="csX16061" fmla="*/ 1451494 w 2109280"/>
                <a:gd name="csY16061" fmla="*/ 53697 h 2230658"/>
                <a:gd name="csX16062" fmla="*/ 1458766 w 2109280"/>
                <a:gd name="csY16062" fmla="*/ 53697 h 2230658"/>
                <a:gd name="csX16063" fmla="*/ 1460444 w 2109280"/>
                <a:gd name="csY16063" fmla="*/ 52019 h 2230658"/>
                <a:gd name="csX16064" fmla="*/ 1460444 w 2109280"/>
                <a:gd name="csY16064" fmla="*/ 48663 h 2230658"/>
                <a:gd name="csX16065" fmla="*/ 1462122 w 2109280"/>
                <a:gd name="csY16065" fmla="*/ 48663 h 2230658"/>
                <a:gd name="csX16066" fmla="*/ 1462122 w 2109280"/>
                <a:gd name="csY16066" fmla="*/ 44747 h 2230658"/>
                <a:gd name="csX16067" fmla="*/ 1460444 w 2109280"/>
                <a:gd name="csY16067" fmla="*/ 46425 h 2230658"/>
                <a:gd name="csX16068" fmla="*/ 1454850 w 2109280"/>
                <a:gd name="csY16068" fmla="*/ 46425 h 2230658"/>
                <a:gd name="csX16069" fmla="*/ 1454850 w 2109280"/>
                <a:gd name="csY16069" fmla="*/ 48663 h 2230658"/>
                <a:gd name="csX16070" fmla="*/ 1447579 w 2109280"/>
                <a:gd name="csY16070" fmla="*/ 48663 h 2230658"/>
                <a:gd name="csX16071" fmla="*/ 1442545 w 2109280"/>
                <a:gd name="csY16071" fmla="*/ 53697 h 2230658"/>
                <a:gd name="csX16072" fmla="*/ 1436951 w 2109280"/>
                <a:gd name="csY16072" fmla="*/ 53697 h 2230658"/>
                <a:gd name="csX16073" fmla="*/ 1435273 w 2109280"/>
                <a:gd name="csY16073" fmla="*/ 52019 h 2230658"/>
                <a:gd name="csX16074" fmla="*/ 1433595 w 2109280"/>
                <a:gd name="csY16074" fmla="*/ 52019 h 2230658"/>
                <a:gd name="csX16075" fmla="*/ 1433595 w 2109280"/>
                <a:gd name="csY16075" fmla="*/ 48663 h 2230658"/>
                <a:gd name="csX16076" fmla="*/ 1430239 w 2109280"/>
                <a:gd name="csY16076" fmla="*/ 48663 h 2230658"/>
                <a:gd name="csX16077" fmla="*/ 1428002 w 2109280"/>
                <a:gd name="csY16077" fmla="*/ 46425 h 2230658"/>
                <a:gd name="csX16078" fmla="*/ 1428002 w 2109280"/>
                <a:gd name="csY16078" fmla="*/ 44747 h 2230658"/>
                <a:gd name="csX16079" fmla="*/ 1421290 w 2109280"/>
                <a:gd name="csY16079" fmla="*/ 44747 h 2230658"/>
                <a:gd name="csX16080" fmla="*/ 1421290 w 2109280"/>
                <a:gd name="csY16080" fmla="*/ 39713 h 2230658"/>
                <a:gd name="csX16081" fmla="*/ 1419052 w 2109280"/>
                <a:gd name="csY16081" fmla="*/ 39713 h 2230658"/>
                <a:gd name="csX16082" fmla="*/ 1419052 w 2109280"/>
                <a:gd name="csY16082" fmla="*/ 38035 h 2230658"/>
                <a:gd name="csX16083" fmla="*/ 1417374 w 2109280"/>
                <a:gd name="csY16083" fmla="*/ 38035 h 2230658"/>
                <a:gd name="csX16084" fmla="*/ 1417374 w 2109280"/>
                <a:gd name="csY16084" fmla="*/ 34120 h 2230658"/>
                <a:gd name="csX16085" fmla="*/ 1419052 w 2109280"/>
                <a:gd name="csY16085" fmla="*/ 34120 h 2230658"/>
                <a:gd name="csX16086" fmla="*/ 1419052 w 2109280"/>
                <a:gd name="csY16086" fmla="*/ 30764 h 2230658"/>
                <a:gd name="csX16087" fmla="*/ 1417374 w 2109280"/>
                <a:gd name="csY16087" fmla="*/ 30764 h 2230658"/>
                <a:gd name="csX16088" fmla="*/ 1417374 w 2109280"/>
                <a:gd name="csY16088" fmla="*/ 21814 h 2230658"/>
                <a:gd name="csX16089" fmla="*/ 1415696 w 2109280"/>
                <a:gd name="csY16089" fmla="*/ 20136 h 2230658"/>
                <a:gd name="csX16090" fmla="*/ 1415696 w 2109280"/>
                <a:gd name="csY16090" fmla="*/ 17899 h 2230658"/>
                <a:gd name="csX16091" fmla="*/ 1419052 w 2109280"/>
                <a:gd name="csY16091" fmla="*/ 17899 h 2230658"/>
                <a:gd name="csX16092" fmla="*/ 1422968 w 2109280"/>
                <a:gd name="csY16092" fmla="*/ 16221 h 2230658"/>
                <a:gd name="csX16093" fmla="*/ 1422968 w 2109280"/>
                <a:gd name="csY16093" fmla="*/ 14543 h 2230658"/>
                <a:gd name="csX16094" fmla="*/ 1421290 w 2109280"/>
                <a:gd name="csY16094" fmla="*/ 12865 h 2230658"/>
                <a:gd name="csX16095" fmla="*/ 1417374 w 2109280"/>
                <a:gd name="csY16095" fmla="*/ 12865 h 2230658"/>
                <a:gd name="csX16096" fmla="*/ 1417374 w 2109280"/>
                <a:gd name="csY16096" fmla="*/ 11187 h 2230658"/>
                <a:gd name="csX16097" fmla="*/ 1410103 w 2109280"/>
                <a:gd name="csY16097" fmla="*/ 9509 h 2230658"/>
                <a:gd name="csX16098" fmla="*/ 1410103 w 2109280"/>
                <a:gd name="csY16098" fmla="*/ 7271 h 2230658"/>
                <a:gd name="csX16099" fmla="*/ 1408425 w 2109280"/>
                <a:gd name="csY16099" fmla="*/ 7271 h 2230658"/>
                <a:gd name="csX16100" fmla="*/ 1408425 w 2109280"/>
                <a:gd name="csY16100" fmla="*/ 3915 h 2230658"/>
                <a:gd name="csX16101" fmla="*/ 1406747 w 2109280"/>
                <a:gd name="csY16101" fmla="*/ 3915 h 2230658"/>
                <a:gd name="csX16102" fmla="*/ 1405069 w 2109280"/>
                <a:gd name="csY16102" fmla="*/ 2237 h 2230658"/>
                <a:gd name="csX16103" fmla="*/ 1403391 w 2109280"/>
                <a:gd name="csY16103" fmla="*/ 2237 h 2230658"/>
                <a:gd name="csX16104" fmla="*/ 1403391 w 2109280"/>
                <a:gd name="csY16104" fmla="*/ 559 h 2230658"/>
                <a:gd name="csX16105" fmla="*/ 1402831 w 2109280"/>
                <a:gd name="csY16105" fmla="*/ 0 h 2230658"/>
                <a:gd name="csX16106" fmla="*/ 1683062 w 2109280"/>
                <a:gd name="csY16106" fmla="*/ 0 h 2230658"/>
                <a:gd name="csX16107" fmla="*/ 1683062 w 2109280"/>
                <a:gd name="csY16107" fmla="*/ 559 h 2230658"/>
                <a:gd name="csX16108" fmla="*/ 1681384 w 2109280"/>
                <a:gd name="csY16108" fmla="*/ 2237 h 2230658"/>
                <a:gd name="csX16109" fmla="*/ 1679706 w 2109280"/>
                <a:gd name="csY16109" fmla="*/ 2237 h 2230658"/>
                <a:gd name="csX16110" fmla="*/ 1678028 w 2109280"/>
                <a:gd name="csY16110" fmla="*/ 3915 h 2230658"/>
                <a:gd name="csX16111" fmla="*/ 1679706 w 2109280"/>
                <a:gd name="csY16111" fmla="*/ 3915 h 2230658"/>
                <a:gd name="csX16112" fmla="*/ 1679706 w 2109280"/>
                <a:gd name="csY16112" fmla="*/ 7271 h 2230658"/>
                <a:gd name="csX16113" fmla="*/ 1678028 w 2109280"/>
                <a:gd name="csY16113" fmla="*/ 7271 h 2230658"/>
                <a:gd name="csX16114" fmla="*/ 1675791 w 2109280"/>
                <a:gd name="csY16114" fmla="*/ 9509 h 2230658"/>
                <a:gd name="csX16115" fmla="*/ 1666841 w 2109280"/>
                <a:gd name="csY16115" fmla="*/ 11187 h 2230658"/>
                <a:gd name="csX16116" fmla="*/ 1666841 w 2109280"/>
                <a:gd name="csY16116" fmla="*/ 12865 h 2230658"/>
                <a:gd name="csX16117" fmla="*/ 1665163 w 2109280"/>
                <a:gd name="csY16117" fmla="*/ 12865 h 2230658"/>
                <a:gd name="csX16118" fmla="*/ 1665163 w 2109280"/>
                <a:gd name="csY16118" fmla="*/ 14543 h 2230658"/>
                <a:gd name="csX16119" fmla="*/ 1661807 w 2109280"/>
                <a:gd name="csY16119" fmla="*/ 14543 h 2230658"/>
                <a:gd name="csX16120" fmla="*/ 1660129 w 2109280"/>
                <a:gd name="csY16120" fmla="*/ 20136 h 2230658"/>
                <a:gd name="csX16121" fmla="*/ 1661807 w 2109280"/>
                <a:gd name="csY16121" fmla="*/ 20136 h 2230658"/>
                <a:gd name="csX16122" fmla="*/ 1661807 w 2109280"/>
                <a:gd name="csY16122" fmla="*/ 21814 h 2230658"/>
                <a:gd name="csX16123" fmla="*/ 1663485 w 2109280"/>
                <a:gd name="csY16123" fmla="*/ 21814 h 2230658"/>
                <a:gd name="csX16124" fmla="*/ 1666841 w 2109280"/>
                <a:gd name="csY16124" fmla="*/ 17899 h 2230658"/>
                <a:gd name="csX16125" fmla="*/ 1670756 w 2109280"/>
                <a:gd name="csY16125" fmla="*/ 17899 h 2230658"/>
                <a:gd name="csX16126" fmla="*/ 1672435 w 2109280"/>
                <a:gd name="csY16126" fmla="*/ 20136 h 2230658"/>
                <a:gd name="csX16127" fmla="*/ 1674112 w 2109280"/>
                <a:gd name="csY16127" fmla="*/ 20136 h 2230658"/>
                <a:gd name="csX16128" fmla="*/ 1674112 w 2109280"/>
                <a:gd name="csY16128" fmla="*/ 23492 h 2230658"/>
                <a:gd name="csX16129" fmla="*/ 1672435 w 2109280"/>
                <a:gd name="csY16129" fmla="*/ 23492 h 2230658"/>
                <a:gd name="csX16130" fmla="*/ 1672435 w 2109280"/>
                <a:gd name="csY16130" fmla="*/ 26848 h 2230658"/>
                <a:gd name="csX16131" fmla="*/ 1670756 w 2109280"/>
                <a:gd name="csY16131" fmla="*/ 26848 h 2230658"/>
                <a:gd name="csX16132" fmla="*/ 1670756 w 2109280"/>
                <a:gd name="csY16132" fmla="*/ 30764 h 2230658"/>
                <a:gd name="csX16133" fmla="*/ 1669078 w 2109280"/>
                <a:gd name="csY16133" fmla="*/ 30764 h 2230658"/>
                <a:gd name="csX16134" fmla="*/ 1669078 w 2109280"/>
                <a:gd name="csY16134" fmla="*/ 35798 h 2230658"/>
                <a:gd name="csX16135" fmla="*/ 1666841 w 2109280"/>
                <a:gd name="csY16135" fmla="*/ 35798 h 2230658"/>
                <a:gd name="csX16136" fmla="*/ 1666841 w 2109280"/>
                <a:gd name="csY16136" fmla="*/ 38035 h 2230658"/>
                <a:gd name="csX16137" fmla="*/ 1665163 w 2109280"/>
                <a:gd name="csY16137" fmla="*/ 38035 h 2230658"/>
                <a:gd name="csX16138" fmla="*/ 1663485 w 2109280"/>
                <a:gd name="csY16138" fmla="*/ 39713 h 2230658"/>
                <a:gd name="csX16139" fmla="*/ 1661807 w 2109280"/>
                <a:gd name="csY16139" fmla="*/ 39713 h 2230658"/>
                <a:gd name="csX16140" fmla="*/ 1661807 w 2109280"/>
                <a:gd name="csY16140" fmla="*/ 43069 h 2230658"/>
                <a:gd name="csX16141" fmla="*/ 1656214 w 2109280"/>
                <a:gd name="csY16141" fmla="*/ 44747 h 2230658"/>
                <a:gd name="csX16142" fmla="*/ 1652858 w 2109280"/>
                <a:gd name="csY16142" fmla="*/ 44747 h 2230658"/>
                <a:gd name="csX16143" fmla="*/ 1652858 w 2109280"/>
                <a:gd name="csY16143" fmla="*/ 46425 h 2230658"/>
                <a:gd name="csX16144" fmla="*/ 1649501 w 2109280"/>
                <a:gd name="csY16144" fmla="*/ 46425 h 2230658"/>
                <a:gd name="csX16145" fmla="*/ 1647264 w 2109280"/>
                <a:gd name="csY16145" fmla="*/ 48663 h 2230658"/>
                <a:gd name="csX16146" fmla="*/ 1645586 w 2109280"/>
                <a:gd name="csY16146" fmla="*/ 48663 h 2230658"/>
                <a:gd name="csX16147" fmla="*/ 1642230 w 2109280"/>
                <a:gd name="csY16147" fmla="*/ 52019 h 2230658"/>
                <a:gd name="csX16148" fmla="*/ 1642230 w 2109280"/>
                <a:gd name="csY16148" fmla="*/ 53697 h 2230658"/>
                <a:gd name="csX16149" fmla="*/ 1640552 w 2109280"/>
                <a:gd name="csY16149" fmla="*/ 53697 h 2230658"/>
                <a:gd name="csX16150" fmla="*/ 1640552 w 2109280"/>
                <a:gd name="csY16150" fmla="*/ 52019 h 2230658"/>
                <a:gd name="csX16151" fmla="*/ 1638315 w 2109280"/>
                <a:gd name="csY16151" fmla="*/ 50341 h 2230658"/>
                <a:gd name="csX16152" fmla="*/ 1638315 w 2109280"/>
                <a:gd name="csY16152" fmla="*/ 48663 h 2230658"/>
                <a:gd name="csX16153" fmla="*/ 1634958 w 2109280"/>
                <a:gd name="csY16153" fmla="*/ 48663 h 2230658"/>
                <a:gd name="csX16154" fmla="*/ 1633281 w 2109280"/>
                <a:gd name="csY16154" fmla="*/ 50341 h 2230658"/>
                <a:gd name="csX16155" fmla="*/ 1629924 w 2109280"/>
                <a:gd name="csY16155" fmla="*/ 50341 h 2230658"/>
                <a:gd name="csX16156" fmla="*/ 1629924 w 2109280"/>
                <a:gd name="csY16156" fmla="*/ 48663 h 2230658"/>
                <a:gd name="csX16157" fmla="*/ 1627687 w 2109280"/>
                <a:gd name="csY16157" fmla="*/ 48663 h 2230658"/>
                <a:gd name="csX16158" fmla="*/ 1627687 w 2109280"/>
                <a:gd name="csY16158" fmla="*/ 46425 h 2230658"/>
                <a:gd name="csX16159" fmla="*/ 1624331 w 2109280"/>
                <a:gd name="csY16159" fmla="*/ 46425 h 2230658"/>
                <a:gd name="csX16160" fmla="*/ 1624331 w 2109280"/>
                <a:gd name="csY16160" fmla="*/ 39713 h 2230658"/>
                <a:gd name="csX16161" fmla="*/ 1622653 w 2109280"/>
                <a:gd name="csY16161" fmla="*/ 38035 h 2230658"/>
                <a:gd name="csX16162" fmla="*/ 1622653 w 2109280"/>
                <a:gd name="csY16162" fmla="*/ 35798 h 2230658"/>
                <a:gd name="csX16163" fmla="*/ 1620975 w 2109280"/>
                <a:gd name="csY16163" fmla="*/ 34120 h 2230658"/>
                <a:gd name="csX16164" fmla="*/ 1620975 w 2109280"/>
                <a:gd name="csY16164" fmla="*/ 32442 h 2230658"/>
                <a:gd name="csX16165" fmla="*/ 1626009 w 2109280"/>
                <a:gd name="csY16165" fmla="*/ 32442 h 2230658"/>
                <a:gd name="csX16166" fmla="*/ 1626009 w 2109280"/>
                <a:gd name="csY16166" fmla="*/ 30764 h 2230658"/>
                <a:gd name="csX16167" fmla="*/ 1613704 w 2109280"/>
                <a:gd name="csY16167" fmla="*/ 30764 h 2230658"/>
                <a:gd name="csX16168" fmla="*/ 1613704 w 2109280"/>
                <a:gd name="csY16168" fmla="*/ 29086 h 2230658"/>
                <a:gd name="csX16169" fmla="*/ 1612025 w 2109280"/>
                <a:gd name="csY16169" fmla="*/ 29086 h 2230658"/>
                <a:gd name="csX16170" fmla="*/ 1609788 w 2109280"/>
                <a:gd name="csY16170" fmla="*/ 30764 h 2230658"/>
                <a:gd name="csX16171" fmla="*/ 1608110 w 2109280"/>
                <a:gd name="csY16171" fmla="*/ 29086 h 2230658"/>
                <a:gd name="csX16172" fmla="*/ 1606432 w 2109280"/>
                <a:gd name="csY16172" fmla="*/ 29086 h 2230658"/>
                <a:gd name="csX16173" fmla="*/ 1606432 w 2109280"/>
                <a:gd name="csY16173" fmla="*/ 30764 h 2230658"/>
                <a:gd name="csX16174" fmla="*/ 1601398 w 2109280"/>
                <a:gd name="csY16174" fmla="*/ 30764 h 2230658"/>
                <a:gd name="csX16175" fmla="*/ 1603076 w 2109280"/>
                <a:gd name="csY16175" fmla="*/ 29086 h 2230658"/>
                <a:gd name="csX16176" fmla="*/ 1603076 w 2109280"/>
                <a:gd name="csY16176" fmla="*/ 26848 h 2230658"/>
                <a:gd name="csX16177" fmla="*/ 1604754 w 2109280"/>
                <a:gd name="csY16177" fmla="*/ 26848 h 2230658"/>
                <a:gd name="csX16178" fmla="*/ 1604754 w 2109280"/>
                <a:gd name="csY16178" fmla="*/ 25170 h 2230658"/>
                <a:gd name="csX16179" fmla="*/ 1603076 w 2109280"/>
                <a:gd name="csY16179" fmla="*/ 25170 h 2230658"/>
                <a:gd name="csX16180" fmla="*/ 1601398 w 2109280"/>
                <a:gd name="csY16180" fmla="*/ 23492 h 2230658"/>
                <a:gd name="csX16181" fmla="*/ 1601398 w 2109280"/>
                <a:gd name="csY16181" fmla="*/ 21814 h 2230658"/>
                <a:gd name="csX16182" fmla="*/ 1592448 w 2109280"/>
                <a:gd name="csY16182" fmla="*/ 21814 h 2230658"/>
                <a:gd name="csX16183" fmla="*/ 1588533 w 2109280"/>
                <a:gd name="csY16183" fmla="*/ 25170 h 2230658"/>
                <a:gd name="csX16184" fmla="*/ 1585177 w 2109280"/>
                <a:gd name="csY16184" fmla="*/ 25170 h 2230658"/>
                <a:gd name="csX16185" fmla="*/ 1583499 w 2109280"/>
                <a:gd name="csY16185" fmla="*/ 26848 h 2230658"/>
                <a:gd name="csX16186" fmla="*/ 1583499 w 2109280"/>
                <a:gd name="csY16186" fmla="*/ 25170 h 2230658"/>
                <a:gd name="csX16187" fmla="*/ 1577906 w 2109280"/>
                <a:gd name="csY16187" fmla="*/ 26848 h 2230658"/>
                <a:gd name="csX16188" fmla="*/ 1577906 w 2109280"/>
                <a:gd name="csY16188" fmla="*/ 29086 h 2230658"/>
                <a:gd name="csX16189" fmla="*/ 1581262 w 2109280"/>
                <a:gd name="csY16189" fmla="*/ 29086 h 2230658"/>
                <a:gd name="csX16190" fmla="*/ 1581262 w 2109280"/>
                <a:gd name="csY16190" fmla="*/ 34120 h 2230658"/>
                <a:gd name="csX16191" fmla="*/ 1588533 w 2109280"/>
                <a:gd name="csY16191" fmla="*/ 34120 h 2230658"/>
                <a:gd name="csX16192" fmla="*/ 1592448 w 2109280"/>
                <a:gd name="csY16192" fmla="*/ 32442 h 2230658"/>
                <a:gd name="csX16193" fmla="*/ 1594127 w 2109280"/>
                <a:gd name="csY16193" fmla="*/ 34120 h 2230658"/>
                <a:gd name="csX16194" fmla="*/ 1599161 w 2109280"/>
                <a:gd name="csY16194" fmla="*/ 34120 h 2230658"/>
                <a:gd name="csX16195" fmla="*/ 1599161 w 2109280"/>
                <a:gd name="csY16195" fmla="*/ 35798 h 2230658"/>
                <a:gd name="csX16196" fmla="*/ 1603076 w 2109280"/>
                <a:gd name="csY16196" fmla="*/ 35798 h 2230658"/>
                <a:gd name="csX16197" fmla="*/ 1603076 w 2109280"/>
                <a:gd name="csY16197" fmla="*/ 38035 h 2230658"/>
                <a:gd name="csX16198" fmla="*/ 1608110 w 2109280"/>
                <a:gd name="csY16198" fmla="*/ 38035 h 2230658"/>
                <a:gd name="csX16199" fmla="*/ 1609788 w 2109280"/>
                <a:gd name="csY16199" fmla="*/ 39713 h 2230658"/>
                <a:gd name="csX16200" fmla="*/ 1612025 w 2109280"/>
                <a:gd name="csY16200" fmla="*/ 39713 h 2230658"/>
                <a:gd name="csX16201" fmla="*/ 1613704 w 2109280"/>
                <a:gd name="csY16201" fmla="*/ 38035 h 2230658"/>
                <a:gd name="csX16202" fmla="*/ 1613704 w 2109280"/>
                <a:gd name="csY16202" fmla="*/ 41391 h 2230658"/>
                <a:gd name="csX16203" fmla="*/ 1615382 w 2109280"/>
                <a:gd name="csY16203" fmla="*/ 43069 h 2230658"/>
                <a:gd name="csX16204" fmla="*/ 1615382 w 2109280"/>
                <a:gd name="csY16204" fmla="*/ 44747 h 2230658"/>
                <a:gd name="csX16205" fmla="*/ 1617060 w 2109280"/>
                <a:gd name="csY16205" fmla="*/ 46425 h 2230658"/>
                <a:gd name="csX16206" fmla="*/ 1617060 w 2109280"/>
                <a:gd name="csY16206" fmla="*/ 50341 h 2230658"/>
                <a:gd name="csX16207" fmla="*/ 1618738 w 2109280"/>
                <a:gd name="csY16207" fmla="*/ 52019 h 2230658"/>
                <a:gd name="csX16208" fmla="*/ 1618738 w 2109280"/>
                <a:gd name="csY16208" fmla="*/ 55375 h 2230658"/>
                <a:gd name="csX16209" fmla="*/ 1620975 w 2109280"/>
                <a:gd name="csY16209" fmla="*/ 57612 h 2230658"/>
                <a:gd name="csX16210" fmla="*/ 1618738 w 2109280"/>
                <a:gd name="csY16210" fmla="*/ 57612 h 2230658"/>
                <a:gd name="csX16211" fmla="*/ 1618738 w 2109280"/>
                <a:gd name="csY16211" fmla="*/ 62646 h 2230658"/>
                <a:gd name="csX16212" fmla="*/ 1620975 w 2109280"/>
                <a:gd name="csY16212" fmla="*/ 62646 h 2230658"/>
                <a:gd name="csX16213" fmla="*/ 1620975 w 2109280"/>
                <a:gd name="csY16213" fmla="*/ 68240 h 2230658"/>
                <a:gd name="csX16214" fmla="*/ 1618738 w 2109280"/>
                <a:gd name="csY16214" fmla="*/ 68240 h 2230658"/>
                <a:gd name="csX16215" fmla="*/ 1618738 w 2109280"/>
                <a:gd name="csY16215" fmla="*/ 71596 h 2230658"/>
                <a:gd name="csX16216" fmla="*/ 1615382 w 2109280"/>
                <a:gd name="csY16216" fmla="*/ 71596 h 2230658"/>
                <a:gd name="csX16217" fmla="*/ 1613704 w 2109280"/>
                <a:gd name="csY16217" fmla="*/ 73274 h 2230658"/>
                <a:gd name="csX16218" fmla="*/ 1604754 w 2109280"/>
                <a:gd name="csY16218" fmla="*/ 73274 h 2230658"/>
                <a:gd name="csX16219" fmla="*/ 1604754 w 2109280"/>
                <a:gd name="csY16219" fmla="*/ 71596 h 2230658"/>
                <a:gd name="csX16220" fmla="*/ 1603076 w 2109280"/>
                <a:gd name="csY16220" fmla="*/ 71596 h 2230658"/>
                <a:gd name="csX16221" fmla="*/ 1603076 w 2109280"/>
                <a:gd name="csY16221" fmla="*/ 68240 h 2230658"/>
                <a:gd name="csX16222" fmla="*/ 1601398 w 2109280"/>
                <a:gd name="csY16222" fmla="*/ 68240 h 2230658"/>
                <a:gd name="csX16223" fmla="*/ 1601398 w 2109280"/>
                <a:gd name="csY16223" fmla="*/ 66562 h 2230658"/>
                <a:gd name="csX16224" fmla="*/ 1599161 w 2109280"/>
                <a:gd name="csY16224" fmla="*/ 66562 h 2230658"/>
                <a:gd name="csX16225" fmla="*/ 1599161 w 2109280"/>
                <a:gd name="csY16225" fmla="*/ 68240 h 2230658"/>
                <a:gd name="csX16226" fmla="*/ 1601398 w 2109280"/>
                <a:gd name="csY16226" fmla="*/ 78867 h 2230658"/>
                <a:gd name="csX16227" fmla="*/ 1599161 w 2109280"/>
                <a:gd name="csY16227" fmla="*/ 78867 h 2230658"/>
                <a:gd name="csX16228" fmla="*/ 1599161 w 2109280"/>
                <a:gd name="csY16228" fmla="*/ 80545 h 2230658"/>
                <a:gd name="csX16229" fmla="*/ 1594127 w 2109280"/>
                <a:gd name="csY16229" fmla="*/ 82223 h 2230658"/>
                <a:gd name="csX16230" fmla="*/ 1594127 w 2109280"/>
                <a:gd name="csY16230" fmla="*/ 80545 h 2230658"/>
                <a:gd name="csX16231" fmla="*/ 1583499 w 2109280"/>
                <a:gd name="csY16231" fmla="*/ 80545 h 2230658"/>
                <a:gd name="csX16232" fmla="*/ 1583499 w 2109280"/>
                <a:gd name="csY16232" fmla="*/ 78867 h 2230658"/>
                <a:gd name="csX16233" fmla="*/ 1581262 w 2109280"/>
                <a:gd name="csY16233" fmla="*/ 78867 h 2230658"/>
                <a:gd name="csX16234" fmla="*/ 1579584 w 2109280"/>
                <a:gd name="csY16234" fmla="*/ 74952 h 2230658"/>
                <a:gd name="csX16235" fmla="*/ 1574550 w 2109280"/>
                <a:gd name="csY16235" fmla="*/ 74952 h 2230658"/>
                <a:gd name="csX16236" fmla="*/ 1576228 w 2109280"/>
                <a:gd name="csY16236" fmla="*/ 78867 h 2230658"/>
                <a:gd name="csX16237" fmla="*/ 1577906 w 2109280"/>
                <a:gd name="csY16237" fmla="*/ 80545 h 2230658"/>
                <a:gd name="csX16238" fmla="*/ 1577906 w 2109280"/>
                <a:gd name="csY16238" fmla="*/ 89495 h 2230658"/>
                <a:gd name="csX16239" fmla="*/ 1567278 w 2109280"/>
                <a:gd name="csY16239" fmla="*/ 89495 h 2230658"/>
                <a:gd name="csX16240" fmla="*/ 1565600 w 2109280"/>
                <a:gd name="csY16240" fmla="*/ 87817 h 2230658"/>
                <a:gd name="csX16241" fmla="*/ 1563922 w 2109280"/>
                <a:gd name="csY16241" fmla="*/ 87817 h 2230658"/>
                <a:gd name="csX16242" fmla="*/ 1563922 w 2109280"/>
                <a:gd name="csY16242" fmla="*/ 86139 h 2230658"/>
                <a:gd name="csX16243" fmla="*/ 1560007 w 2109280"/>
                <a:gd name="csY16243" fmla="*/ 86139 h 2230658"/>
                <a:gd name="csX16244" fmla="*/ 1560007 w 2109280"/>
                <a:gd name="csY16244" fmla="*/ 83901 h 2230658"/>
                <a:gd name="csX16245" fmla="*/ 1556651 w 2109280"/>
                <a:gd name="csY16245" fmla="*/ 83901 h 2230658"/>
                <a:gd name="csX16246" fmla="*/ 1556651 w 2109280"/>
                <a:gd name="csY16246" fmla="*/ 80545 h 2230658"/>
                <a:gd name="csX16247" fmla="*/ 1554973 w 2109280"/>
                <a:gd name="csY16247" fmla="*/ 80545 h 2230658"/>
                <a:gd name="csX16248" fmla="*/ 1554973 w 2109280"/>
                <a:gd name="csY16248" fmla="*/ 83901 h 2230658"/>
                <a:gd name="csX16249" fmla="*/ 1552735 w 2109280"/>
                <a:gd name="csY16249" fmla="*/ 83901 h 2230658"/>
                <a:gd name="csX16250" fmla="*/ 1549379 w 2109280"/>
                <a:gd name="csY16250" fmla="*/ 80545 h 2230658"/>
                <a:gd name="csX16251" fmla="*/ 1549379 w 2109280"/>
                <a:gd name="csY16251" fmla="*/ 74952 h 2230658"/>
                <a:gd name="csX16252" fmla="*/ 1547701 w 2109280"/>
                <a:gd name="csY16252" fmla="*/ 74952 h 2230658"/>
                <a:gd name="csX16253" fmla="*/ 1546023 w 2109280"/>
                <a:gd name="csY16253" fmla="*/ 73274 h 2230658"/>
                <a:gd name="csX16254" fmla="*/ 1542108 w 2109280"/>
                <a:gd name="csY16254" fmla="*/ 71596 h 2230658"/>
                <a:gd name="csX16255" fmla="*/ 1526446 w 2109280"/>
                <a:gd name="csY16255" fmla="*/ 71596 h 2230658"/>
                <a:gd name="csX16256" fmla="*/ 1526446 w 2109280"/>
                <a:gd name="csY16256" fmla="*/ 69918 h 2230658"/>
                <a:gd name="csX16257" fmla="*/ 1528124 w 2109280"/>
                <a:gd name="csY16257" fmla="*/ 68240 h 2230658"/>
                <a:gd name="csX16258" fmla="*/ 1526446 w 2109280"/>
                <a:gd name="csY16258" fmla="*/ 66562 h 2230658"/>
                <a:gd name="csX16259" fmla="*/ 1526446 w 2109280"/>
                <a:gd name="csY16259" fmla="*/ 66562 h 2230658"/>
                <a:gd name="csX16260" fmla="*/ 1526446 w 2109280"/>
                <a:gd name="csY16260" fmla="*/ 64324 h 2230658"/>
                <a:gd name="csX16261" fmla="*/ 1524209 w 2109280"/>
                <a:gd name="csY16261" fmla="*/ 64324 h 2230658"/>
                <a:gd name="csX16262" fmla="*/ 1522531 w 2109280"/>
                <a:gd name="csY16262" fmla="*/ 66562 h 2230658"/>
                <a:gd name="csX16263" fmla="*/ 1522531 w 2109280"/>
                <a:gd name="csY16263" fmla="*/ 73274 h 2230658"/>
                <a:gd name="csX16264" fmla="*/ 1526446 w 2109280"/>
                <a:gd name="csY16264" fmla="*/ 74952 h 2230658"/>
                <a:gd name="csX16265" fmla="*/ 1533158 w 2109280"/>
                <a:gd name="csY16265" fmla="*/ 74952 h 2230658"/>
                <a:gd name="csX16266" fmla="*/ 1533158 w 2109280"/>
                <a:gd name="csY16266" fmla="*/ 73274 h 2230658"/>
                <a:gd name="csX16267" fmla="*/ 1535396 w 2109280"/>
                <a:gd name="csY16267" fmla="*/ 73274 h 2230658"/>
                <a:gd name="csX16268" fmla="*/ 1535396 w 2109280"/>
                <a:gd name="csY16268" fmla="*/ 74952 h 2230658"/>
                <a:gd name="csX16269" fmla="*/ 1537074 w 2109280"/>
                <a:gd name="csY16269" fmla="*/ 74952 h 2230658"/>
                <a:gd name="csX16270" fmla="*/ 1537074 w 2109280"/>
                <a:gd name="csY16270" fmla="*/ 77189 h 2230658"/>
                <a:gd name="csX16271" fmla="*/ 1544345 w 2109280"/>
                <a:gd name="csY16271" fmla="*/ 77189 h 2230658"/>
                <a:gd name="csX16272" fmla="*/ 1546023 w 2109280"/>
                <a:gd name="csY16272" fmla="*/ 78867 h 2230658"/>
                <a:gd name="csX16273" fmla="*/ 1547701 w 2109280"/>
                <a:gd name="csY16273" fmla="*/ 78867 h 2230658"/>
                <a:gd name="csX16274" fmla="*/ 1547701 w 2109280"/>
                <a:gd name="csY16274" fmla="*/ 80545 h 2230658"/>
                <a:gd name="csX16275" fmla="*/ 1546023 w 2109280"/>
                <a:gd name="csY16275" fmla="*/ 80545 h 2230658"/>
                <a:gd name="csX16276" fmla="*/ 1546023 w 2109280"/>
                <a:gd name="csY16276" fmla="*/ 83901 h 2230658"/>
                <a:gd name="csX16277" fmla="*/ 1547701 w 2109280"/>
                <a:gd name="csY16277" fmla="*/ 83901 h 2230658"/>
                <a:gd name="csX16278" fmla="*/ 1547701 w 2109280"/>
                <a:gd name="csY16278" fmla="*/ 86139 h 2230658"/>
                <a:gd name="csX16279" fmla="*/ 1552735 w 2109280"/>
                <a:gd name="csY16279" fmla="*/ 91173 h 2230658"/>
                <a:gd name="csX16280" fmla="*/ 1554973 w 2109280"/>
                <a:gd name="csY16280" fmla="*/ 91173 h 2230658"/>
                <a:gd name="csX16281" fmla="*/ 1554973 w 2109280"/>
                <a:gd name="csY16281" fmla="*/ 92851 h 2230658"/>
                <a:gd name="csX16282" fmla="*/ 1529802 w 2109280"/>
                <a:gd name="csY16282" fmla="*/ 92851 h 2230658"/>
                <a:gd name="csX16283" fmla="*/ 1529802 w 2109280"/>
                <a:gd name="csY16283" fmla="*/ 91173 h 2230658"/>
                <a:gd name="csX16284" fmla="*/ 1528124 w 2109280"/>
                <a:gd name="csY16284" fmla="*/ 89495 h 2230658"/>
                <a:gd name="csX16285" fmla="*/ 1528124 w 2109280"/>
                <a:gd name="csY16285" fmla="*/ 87817 h 2230658"/>
                <a:gd name="csX16286" fmla="*/ 1526446 w 2109280"/>
                <a:gd name="csY16286" fmla="*/ 86139 h 2230658"/>
                <a:gd name="csX16287" fmla="*/ 1526446 w 2109280"/>
                <a:gd name="csY16287" fmla="*/ 83901 h 2230658"/>
                <a:gd name="csX16288" fmla="*/ 1524209 w 2109280"/>
                <a:gd name="csY16288" fmla="*/ 83901 h 2230658"/>
                <a:gd name="csX16289" fmla="*/ 1526446 w 2109280"/>
                <a:gd name="csY16289" fmla="*/ 83901 h 2230658"/>
                <a:gd name="csX16290" fmla="*/ 1524209 w 2109280"/>
                <a:gd name="csY16290" fmla="*/ 82223 h 2230658"/>
                <a:gd name="csX16291" fmla="*/ 1524209 w 2109280"/>
                <a:gd name="csY16291" fmla="*/ 78867 h 2230658"/>
                <a:gd name="csX16292" fmla="*/ 1522531 w 2109280"/>
                <a:gd name="csY16292" fmla="*/ 78867 h 2230658"/>
                <a:gd name="csX16293" fmla="*/ 1522531 w 2109280"/>
                <a:gd name="csY16293" fmla="*/ 80545 h 2230658"/>
                <a:gd name="csX16294" fmla="*/ 1520853 w 2109280"/>
                <a:gd name="csY16294" fmla="*/ 80545 h 2230658"/>
                <a:gd name="csX16295" fmla="*/ 1519175 w 2109280"/>
                <a:gd name="csY16295" fmla="*/ 78867 h 2230658"/>
                <a:gd name="csX16296" fmla="*/ 1519175 w 2109280"/>
                <a:gd name="csY16296" fmla="*/ 82223 h 2230658"/>
                <a:gd name="csX16297" fmla="*/ 1520853 w 2109280"/>
                <a:gd name="csY16297" fmla="*/ 83901 h 2230658"/>
                <a:gd name="csX16298" fmla="*/ 1520853 w 2109280"/>
                <a:gd name="csY16298" fmla="*/ 87817 h 2230658"/>
                <a:gd name="csX16299" fmla="*/ 1522531 w 2109280"/>
                <a:gd name="csY16299" fmla="*/ 89495 h 2230658"/>
                <a:gd name="csX16300" fmla="*/ 1522531 w 2109280"/>
                <a:gd name="csY16300" fmla="*/ 92851 h 2230658"/>
                <a:gd name="csX16301" fmla="*/ 1524209 w 2109280"/>
                <a:gd name="csY16301" fmla="*/ 96766 h 2230658"/>
                <a:gd name="csX16302" fmla="*/ 1517497 w 2109280"/>
                <a:gd name="csY16302" fmla="*/ 92851 h 2230658"/>
                <a:gd name="csX16303" fmla="*/ 1510225 w 2109280"/>
                <a:gd name="csY16303" fmla="*/ 92851 h 2230658"/>
                <a:gd name="csX16304" fmla="*/ 1502954 w 2109280"/>
                <a:gd name="csY16304" fmla="*/ 91173 h 2230658"/>
                <a:gd name="csX16305" fmla="*/ 1502954 w 2109280"/>
                <a:gd name="csY16305" fmla="*/ 92851 h 2230658"/>
                <a:gd name="csX16306" fmla="*/ 1504632 w 2109280"/>
                <a:gd name="csY16306" fmla="*/ 92851 h 2230658"/>
                <a:gd name="csX16307" fmla="*/ 1506869 w 2109280"/>
                <a:gd name="csY16307" fmla="*/ 96766 h 2230658"/>
                <a:gd name="csX16308" fmla="*/ 1513581 w 2109280"/>
                <a:gd name="csY16308" fmla="*/ 96766 h 2230658"/>
                <a:gd name="csX16309" fmla="*/ 1513581 w 2109280"/>
                <a:gd name="csY16309" fmla="*/ 98444 h 2230658"/>
                <a:gd name="csX16310" fmla="*/ 1517497 w 2109280"/>
                <a:gd name="csY16310" fmla="*/ 98444 h 2230658"/>
                <a:gd name="csX16311" fmla="*/ 1517497 w 2109280"/>
                <a:gd name="csY16311" fmla="*/ 101800 h 2230658"/>
                <a:gd name="csX16312" fmla="*/ 1519175 w 2109280"/>
                <a:gd name="csY16312" fmla="*/ 101800 h 2230658"/>
                <a:gd name="csX16313" fmla="*/ 1524209 w 2109280"/>
                <a:gd name="csY16313" fmla="*/ 103478 h 2230658"/>
                <a:gd name="csX16314" fmla="*/ 1524209 w 2109280"/>
                <a:gd name="csY16314" fmla="*/ 101800 h 2230658"/>
                <a:gd name="csX16315" fmla="*/ 1542108 w 2109280"/>
                <a:gd name="csY16315" fmla="*/ 101800 h 2230658"/>
                <a:gd name="csX16316" fmla="*/ 1542108 w 2109280"/>
                <a:gd name="csY16316" fmla="*/ 103478 h 2230658"/>
                <a:gd name="csX16317" fmla="*/ 1542108 w 2109280"/>
                <a:gd name="csY16317" fmla="*/ 101800 h 2230658"/>
                <a:gd name="csX16318" fmla="*/ 1542108 w 2109280"/>
                <a:gd name="csY16318" fmla="*/ 103478 h 2230658"/>
                <a:gd name="csX16319" fmla="*/ 1546023 w 2109280"/>
                <a:gd name="csY16319" fmla="*/ 103478 h 2230658"/>
                <a:gd name="csX16320" fmla="*/ 1546023 w 2109280"/>
                <a:gd name="csY16320" fmla="*/ 101800 h 2230658"/>
                <a:gd name="csX16321" fmla="*/ 1549379 w 2109280"/>
                <a:gd name="csY16321" fmla="*/ 101800 h 2230658"/>
                <a:gd name="csX16322" fmla="*/ 1551057 w 2109280"/>
                <a:gd name="csY16322" fmla="*/ 107394 h 2230658"/>
                <a:gd name="csX16323" fmla="*/ 1554973 w 2109280"/>
                <a:gd name="csY16323" fmla="*/ 107394 h 2230658"/>
                <a:gd name="csX16324" fmla="*/ 1554973 w 2109280"/>
                <a:gd name="csY16324" fmla="*/ 109072 h 2230658"/>
                <a:gd name="csX16325" fmla="*/ 1558329 w 2109280"/>
                <a:gd name="csY16325" fmla="*/ 109072 h 2230658"/>
                <a:gd name="csX16326" fmla="*/ 1558329 w 2109280"/>
                <a:gd name="csY16326" fmla="*/ 107394 h 2230658"/>
                <a:gd name="csX16327" fmla="*/ 1586855 w 2109280"/>
                <a:gd name="csY16327" fmla="*/ 107394 h 2230658"/>
                <a:gd name="csX16328" fmla="*/ 1588533 w 2109280"/>
                <a:gd name="csY16328" fmla="*/ 109072 h 2230658"/>
                <a:gd name="csX16329" fmla="*/ 1585177 w 2109280"/>
                <a:gd name="csY16329" fmla="*/ 112428 h 2230658"/>
                <a:gd name="csX16330" fmla="*/ 1583499 w 2109280"/>
                <a:gd name="csY16330" fmla="*/ 112428 h 2230658"/>
                <a:gd name="csX16331" fmla="*/ 1579584 w 2109280"/>
                <a:gd name="csY16331" fmla="*/ 116343 h 2230658"/>
                <a:gd name="csX16332" fmla="*/ 1585177 w 2109280"/>
                <a:gd name="csY16332" fmla="*/ 118021 h 2230658"/>
                <a:gd name="csX16333" fmla="*/ 1585177 w 2109280"/>
                <a:gd name="csY16333" fmla="*/ 121377 h 2230658"/>
                <a:gd name="csX16334" fmla="*/ 1586855 w 2109280"/>
                <a:gd name="csY16334" fmla="*/ 125293 h 2230658"/>
                <a:gd name="csX16335" fmla="*/ 1588533 w 2109280"/>
                <a:gd name="csY16335" fmla="*/ 125293 h 2230658"/>
                <a:gd name="csX16336" fmla="*/ 1590211 w 2109280"/>
                <a:gd name="csY16336" fmla="*/ 130327 h 2230658"/>
                <a:gd name="csX16337" fmla="*/ 1588533 w 2109280"/>
                <a:gd name="csY16337" fmla="*/ 132005 h 2230658"/>
                <a:gd name="csX16338" fmla="*/ 1588533 w 2109280"/>
                <a:gd name="csY16338" fmla="*/ 134242 h 2230658"/>
                <a:gd name="csX16339" fmla="*/ 1585177 w 2109280"/>
                <a:gd name="csY16339" fmla="*/ 134242 h 2230658"/>
                <a:gd name="csX16340" fmla="*/ 1576228 w 2109280"/>
                <a:gd name="csY16340" fmla="*/ 134242 h 2230658"/>
                <a:gd name="csX16341" fmla="*/ 1572871 w 2109280"/>
                <a:gd name="csY16341" fmla="*/ 132005 h 2230658"/>
                <a:gd name="csX16342" fmla="*/ 1568956 w 2109280"/>
                <a:gd name="csY16342" fmla="*/ 132005 h 2230658"/>
                <a:gd name="csX16343" fmla="*/ 1565600 w 2109280"/>
                <a:gd name="csY16343" fmla="*/ 128649 h 2230658"/>
                <a:gd name="csX16344" fmla="*/ 1560007 w 2109280"/>
                <a:gd name="csY16344" fmla="*/ 128649 h 2230658"/>
                <a:gd name="csX16345" fmla="*/ 1560007 w 2109280"/>
                <a:gd name="csY16345" fmla="*/ 126971 h 2230658"/>
                <a:gd name="csX16346" fmla="*/ 1558329 w 2109280"/>
                <a:gd name="csY16346" fmla="*/ 126971 h 2230658"/>
                <a:gd name="csX16347" fmla="*/ 1558329 w 2109280"/>
                <a:gd name="csY16347" fmla="*/ 125293 h 2230658"/>
                <a:gd name="csX16348" fmla="*/ 1556651 w 2109280"/>
                <a:gd name="csY16348" fmla="*/ 123615 h 2230658"/>
                <a:gd name="csX16349" fmla="*/ 1554973 w 2109280"/>
                <a:gd name="csY16349" fmla="*/ 125293 h 2230658"/>
                <a:gd name="csX16350" fmla="*/ 1554973 w 2109280"/>
                <a:gd name="csY16350" fmla="*/ 116343 h 2230658"/>
                <a:gd name="csX16351" fmla="*/ 1551057 w 2109280"/>
                <a:gd name="csY16351" fmla="*/ 112428 h 2230658"/>
                <a:gd name="csX16352" fmla="*/ 1549379 w 2109280"/>
                <a:gd name="csY16352" fmla="*/ 112428 h 2230658"/>
                <a:gd name="csX16353" fmla="*/ 1549379 w 2109280"/>
                <a:gd name="csY16353" fmla="*/ 110750 h 2230658"/>
                <a:gd name="csX16354" fmla="*/ 1547701 w 2109280"/>
                <a:gd name="csY16354" fmla="*/ 110750 h 2230658"/>
                <a:gd name="csX16355" fmla="*/ 1546023 w 2109280"/>
                <a:gd name="csY16355" fmla="*/ 112428 h 2230658"/>
                <a:gd name="csX16356" fmla="*/ 1546023 w 2109280"/>
                <a:gd name="csY16356" fmla="*/ 110750 h 2230658"/>
                <a:gd name="csX16357" fmla="*/ 1546023 w 2109280"/>
                <a:gd name="csY16357" fmla="*/ 112428 h 2230658"/>
                <a:gd name="csX16358" fmla="*/ 1544345 w 2109280"/>
                <a:gd name="csY16358" fmla="*/ 110750 h 2230658"/>
                <a:gd name="csX16359" fmla="*/ 1542108 w 2109280"/>
                <a:gd name="csY16359" fmla="*/ 112428 h 2230658"/>
                <a:gd name="csX16360" fmla="*/ 1540430 w 2109280"/>
                <a:gd name="csY16360" fmla="*/ 110750 h 2230658"/>
                <a:gd name="csX16361" fmla="*/ 1540430 w 2109280"/>
                <a:gd name="csY16361" fmla="*/ 112428 h 2230658"/>
                <a:gd name="csX16362" fmla="*/ 1538752 w 2109280"/>
                <a:gd name="csY16362" fmla="*/ 112428 h 2230658"/>
                <a:gd name="csX16363" fmla="*/ 1537074 w 2109280"/>
                <a:gd name="csY16363" fmla="*/ 110750 h 2230658"/>
                <a:gd name="csX16364" fmla="*/ 1526446 w 2109280"/>
                <a:gd name="csY16364" fmla="*/ 114665 h 2230658"/>
                <a:gd name="csX16365" fmla="*/ 1524209 w 2109280"/>
                <a:gd name="csY16365" fmla="*/ 112428 h 2230658"/>
                <a:gd name="csX16366" fmla="*/ 1522531 w 2109280"/>
                <a:gd name="csY16366" fmla="*/ 112428 h 2230658"/>
                <a:gd name="csX16367" fmla="*/ 1522531 w 2109280"/>
                <a:gd name="csY16367" fmla="*/ 110750 h 2230658"/>
                <a:gd name="csX16368" fmla="*/ 1515819 w 2109280"/>
                <a:gd name="csY16368" fmla="*/ 110750 h 2230658"/>
                <a:gd name="csX16369" fmla="*/ 1515819 w 2109280"/>
                <a:gd name="csY16369" fmla="*/ 112428 h 2230658"/>
                <a:gd name="csX16370" fmla="*/ 1510225 w 2109280"/>
                <a:gd name="csY16370" fmla="*/ 110750 h 2230658"/>
                <a:gd name="csX16371" fmla="*/ 1504632 w 2109280"/>
                <a:gd name="csY16371" fmla="*/ 112428 h 2230658"/>
                <a:gd name="csX16372" fmla="*/ 1504632 w 2109280"/>
                <a:gd name="csY16372" fmla="*/ 110750 h 2230658"/>
                <a:gd name="csX16373" fmla="*/ 1502954 w 2109280"/>
                <a:gd name="csY16373" fmla="*/ 110750 h 2230658"/>
                <a:gd name="csX16374" fmla="*/ 1501276 w 2109280"/>
                <a:gd name="csY16374" fmla="*/ 112428 h 2230658"/>
                <a:gd name="csX16375" fmla="*/ 1499598 w 2109280"/>
                <a:gd name="csY16375" fmla="*/ 114665 h 2230658"/>
                <a:gd name="csX16376" fmla="*/ 1497920 w 2109280"/>
                <a:gd name="csY16376" fmla="*/ 116343 h 2230658"/>
                <a:gd name="csX16377" fmla="*/ 1501276 w 2109280"/>
                <a:gd name="csY16377" fmla="*/ 116343 h 2230658"/>
                <a:gd name="csX16378" fmla="*/ 1502954 w 2109280"/>
                <a:gd name="csY16378" fmla="*/ 114665 h 2230658"/>
                <a:gd name="csX16379" fmla="*/ 1513581 w 2109280"/>
                <a:gd name="csY16379" fmla="*/ 114665 h 2230658"/>
                <a:gd name="csX16380" fmla="*/ 1528124 w 2109280"/>
                <a:gd name="csY16380" fmla="*/ 116343 h 2230658"/>
                <a:gd name="csX16381" fmla="*/ 1528124 w 2109280"/>
                <a:gd name="csY16381" fmla="*/ 118021 h 2230658"/>
                <a:gd name="csX16382" fmla="*/ 1537074 w 2109280"/>
                <a:gd name="csY16382" fmla="*/ 118021 h 2230658"/>
                <a:gd name="csX16383" fmla="*/ 1538752 w 2109280"/>
                <a:gd name="csY16383" fmla="*/ 119699 h 2230658"/>
                <a:gd name="csX16384" fmla="*/ 1544345 w 2109280"/>
                <a:gd name="csY16384" fmla="*/ 119699 h 2230658"/>
                <a:gd name="csX16385" fmla="*/ 1546023 w 2109280"/>
                <a:gd name="csY16385" fmla="*/ 121377 h 2230658"/>
                <a:gd name="csX16386" fmla="*/ 1547701 w 2109280"/>
                <a:gd name="csY16386" fmla="*/ 121377 h 2230658"/>
                <a:gd name="csX16387" fmla="*/ 1547701 w 2109280"/>
                <a:gd name="csY16387" fmla="*/ 123615 h 2230658"/>
                <a:gd name="csX16388" fmla="*/ 1549379 w 2109280"/>
                <a:gd name="csY16388" fmla="*/ 125293 h 2230658"/>
                <a:gd name="csX16389" fmla="*/ 1549379 w 2109280"/>
                <a:gd name="csY16389" fmla="*/ 123615 h 2230658"/>
                <a:gd name="csX16390" fmla="*/ 1549379 w 2109280"/>
                <a:gd name="csY16390" fmla="*/ 126971 h 2230658"/>
                <a:gd name="csX16391" fmla="*/ 1540430 w 2109280"/>
                <a:gd name="csY16391" fmla="*/ 126971 h 2230658"/>
                <a:gd name="csX16392" fmla="*/ 1540430 w 2109280"/>
                <a:gd name="csY16392" fmla="*/ 125293 h 2230658"/>
                <a:gd name="csX16393" fmla="*/ 1537074 w 2109280"/>
                <a:gd name="csY16393" fmla="*/ 125293 h 2230658"/>
                <a:gd name="csX16394" fmla="*/ 1535396 w 2109280"/>
                <a:gd name="csY16394" fmla="*/ 126971 h 2230658"/>
                <a:gd name="csX16395" fmla="*/ 1526446 w 2109280"/>
                <a:gd name="csY16395" fmla="*/ 126971 h 2230658"/>
                <a:gd name="csX16396" fmla="*/ 1522531 w 2109280"/>
                <a:gd name="csY16396" fmla="*/ 128649 h 2230658"/>
                <a:gd name="csX16397" fmla="*/ 1519175 w 2109280"/>
                <a:gd name="csY16397" fmla="*/ 132005 h 2230658"/>
                <a:gd name="csX16398" fmla="*/ 1517497 w 2109280"/>
                <a:gd name="csY16398" fmla="*/ 132005 h 2230658"/>
                <a:gd name="csX16399" fmla="*/ 1517497 w 2109280"/>
                <a:gd name="csY16399" fmla="*/ 134242 h 2230658"/>
                <a:gd name="csX16400" fmla="*/ 1515819 w 2109280"/>
                <a:gd name="csY16400" fmla="*/ 134242 h 2230658"/>
                <a:gd name="csX16401" fmla="*/ 1513581 w 2109280"/>
                <a:gd name="csY16401" fmla="*/ 132005 h 2230658"/>
                <a:gd name="csX16402" fmla="*/ 1511903 w 2109280"/>
                <a:gd name="csY16402" fmla="*/ 132005 h 2230658"/>
                <a:gd name="csX16403" fmla="*/ 1511903 w 2109280"/>
                <a:gd name="csY16403" fmla="*/ 130327 h 2230658"/>
                <a:gd name="csX16404" fmla="*/ 1510225 w 2109280"/>
                <a:gd name="csY16404" fmla="*/ 128649 h 2230658"/>
                <a:gd name="csX16405" fmla="*/ 1508547 w 2109280"/>
                <a:gd name="csY16405" fmla="*/ 128649 h 2230658"/>
                <a:gd name="csX16406" fmla="*/ 1508547 w 2109280"/>
                <a:gd name="csY16406" fmla="*/ 126971 h 2230658"/>
                <a:gd name="csX16407" fmla="*/ 1504632 w 2109280"/>
                <a:gd name="csY16407" fmla="*/ 128649 h 2230658"/>
                <a:gd name="csX16408" fmla="*/ 1501276 w 2109280"/>
                <a:gd name="csY16408" fmla="*/ 128649 h 2230658"/>
                <a:gd name="csX16409" fmla="*/ 1501276 w 2109280"/>
                <a:gd name="csY16409" fmla="*/ 130327 h 2230658"/>
                <a:gd name="csX16410" fmla="*/ 1508547 w 2109280"/>
                <a:gd name="csY16410" fmla="*/ 130327 h 2230658"/>
                <a:gd name="csX16411" fmla="*/ 1510225 w 2109280"/>
                <a:gd name="csY16411" fmla="*/ 132005 h 2230658"/>
                <a:gd name="csX16412" fmla="*/ 1510225 w 2109280"/>
                <a:gd name="csY16412" fmla="*/ 134242 h 2230658"/>
                <a:gd name="csX16413" fmla="*/ 1511903 w 2109280"/>
                <a:gd name="csY16413" fmla="*/ 134242 h 2230658"/>
                <a:gd name="csX16414" fmla="*/ 1510225 w 2109280"/>
                <a:gd name="csY16414" fmla="*/ 137598 h 2230658"/>
                <a:gd name="csX16415" fmla="*/ 1506869 w 2109280"/>
                <a:gd name="csY16415" fmla="*/ 139276 h 2230658"/>
                <a:gd name="csX16416" fmla="*/ 1504632 w 2109280"/>
                <a:gd name="csY16416" fmla="*/ 144870 h 2230658"/>
                <a:gd name="csX16417" fmla="*/ 1504632 w 2109280"/>
                <a:gd name="csY16417" fmla="*/ 146548 h 2230658"/>
                <a:gd name="csX16418" fmla="*/ 1502954 w 2109280"/>
                <a:gd name="csY16418" fmla="*/ 148226 h 2230658"/>
                <a:gd name="csX16419" fmla="*/ 1502954 w 2109280"/>
                <a:gd name="csY16419" fmla="*/ 149904 h 2230658"/>
                <a:gd name="csX16420" fmla="*/ 1501276 w 2109280"/>
                <a:gd name="csY16420" fmla="*/ 149904 h 2230658"/>
                <a:gd name="csX16421" fmla="*/ 1501276 w 2109280"/>
                <a:gd name="csY16421" fmla="*/ 155497 h 2230658"/>
                <a:gd name="csX16422" fmla="*/ 1499598 w 2109280"/>
                <a:gd name="csY16422" fmla="*/ 155497 h 2230658"/>
                <a:gd name="csX16423" fmla="*/ 1499598 w 2109280"/>
                <a:gd name="csY16423" fmla="*/ 157175 h 2230658"/>
                <a:gd name="csX16424" fmla="*/ 1497920 w 2109280"/>
                <a:gd name="csY16424" fmla="*/ 158853 h 2230658"/>
                <a:gd name="csX16425" fmla="*/ 1497920 w 2109280"/>
                <a:gd name="csY16425" fmla="*/ 162769 h 2230658"/>
                <a:gd name="csX16426" fmla="*/ 1495682 w 2109280"/>
                <a:gd name="csY16426" fmla="*/ 164447 h 2230658"/>
                <a:gd name="csX16427" fmla="*/ 1499598 w 2109280"/>
                <a:gd name="csY16427" fmla="*/ 164447 h 2230658"/>
                <a:gd name="csX16428" fmla="*/ 1501276 w 2109280"/>
                <a:gd name="csY16428" fmla="*/ 162769 h 2230658"/>
                <a:gd name="csX16429" fmla="*/ 1501276 w 2109280"/>
                <a:gd name="csY16429" fmla="*/ 162769 h 2230658"/>
                <a:gd name="csX16430" fmla="*/ 1501276 w 2109280"/>
                <a:gd name="csY16430" fmla="*/ 160531 h 2230658"/>
                <a:gd name="csX16431" fmla="*/ 1501276 w 2109280"/>
                <a:gd name="csY16431" fmla="*/ 160531 h 2230658"/>
                <a:gd name="csX16432" fmla="*/ 1502954 w 2109280"/>
                <a:gd name="csY16432" fmla="*/ 157175 h 2230658"/>
                <a:gd name="csX16433" fmla="*/ 1502954 w 2109280"/>
                <a:gd name="csY16433" fmla="*/ 155497 h 2230658"/>
                <a:gd name="csX16434" fmla="*/ 1504632 w 2109280"/>
                <a:gd name="csY16434" fmla="*/ 153819 h 2230658"/>
                <a:gd name="csX16435" fmla="*/ 1510225 w 2109280"/>
                <a:gd name="csY16435" fmla="*/ 143192 h 2230658"/>
                <a:gd name="csX16436" fmla="*/ 1511903 w 2109280"/>
                <a:gd name="csY16436" fmla="*/ 139276 h 2230658"/>
                <a:gd name="csX16437" fmla="*/ 1520853 w 2109280"/>
                <a:gd name="csY16437" fmla="*/ 139276 h 2230658"/>
                <a:gd name="csX16438" fmla="*/ 1522531 w 2109280"/>
                <a:gd name="csY16438" fmla="*/ 137598 h 2230658"/>
                <a:gd name="csX16439" fmla="*/ 1526446 w 2109280"/>
                <a:gd name="csY16439" fmla="*/ 137598 h 2230658"/>
                <a:gd name="csX16440" fmla="*/ 1529802 w 2109280"/>
                <a:gd name="csY16440" fmla="*/ 134242 h 2230658"/>
                <a:gd name="csX16441" fmla="*/ 1535396 w 2109280"/>
                <a:gd name="csY16441" fmla="*/ 134242 h 2230658"/>
                <a:gd name="csX16442" fmla="*/ 1544345 w 2109280"/>
                <a:gd name="csY16442" fmla="*/ 135920 h 2230658"/>
                <a:gd name="csX16443" fmla="*/ 1544345 w 2109280"/>
                <a:gd name="csY16443" fmla="*/ 134242 h 2230658"/>
                <a:gd name="csX16444" fmla="*/ 1547701 w 2109280"/>
                <a:gd name="csY16444" fmla="*/ 137598 h 2230658"/>
                <a:gd name="csX16445" fmla="*/ 1552735 w 2109280"/>
                <a:gd name="csY16445" fmla="*/ 137598 h 2230658"/>
                <a:gd name="csX16446" fmla="*/ 1552735 w 2109280"/>
                <a:gd name="csY16446" fmla="*/ 139276 h 2230658"/>
                <a:gd name="csX16447" fmla="*/ 1558329 w 2109280"/>
                <a:gd name="csY16447" fmla="*/ 139276 h 2230658"/>
                <a:gd name="csX16448" fmla="*/ 1558329 w 2109280"/>
                <a:gd name="csY16448" fmla="*/ 144870 h 2230658"/>
                <a:gd name="csX16449" fmla="*/ 1556651 w 2109280"/>
                <a:gd name="csY16449" fmla="*/ 144870 h 2230658"/>
                <a:gd name="csX16450" fmla="*/ 1554973 w 2109280"/>
                <a:gd name="csY16450" fmla="*/ 146548 h 2230658"/>
                <a:gd name="csX16451" fmla="*/ 1549379 w 2109280"/>
                <a:gd name="csY16451" fmla="*/ 146548 h 2230658"/>
                <a:gd name="csX16452" fmla="*/ 1547701 w 2109280"/>
                <a:gd name="csY16452" fmla="*/ 148226 h 2230658"/>
                <a:gd name="csX16453" fmla="*/ 1546023 w 2109280"/>
                <a:gd name="csY16453" fmla="*/ 148226 h 2230658"/>
                <a:gd name="csX16454" fmla="*/ 1546023 w 2109280"/>
                <a:gd name="csY16454" fmla="*/ 149904 h 2230658"/>
                <a:gd name="csX16455" fmla="*/ 1544345 w 2109280"/>
                <a:gd name="csY16455" fmla="*/ 149904 h 2230658"/>
                <a:gd name="csX16456" fmla="*/ 1542108 w 2109280"/>
                <a:gd name="csY16456" fmla="*/ 152141 h 2230658"/>
                <a:gd name="csX16457" fmla="*/ 1544345 w 2109280"/>
                <a:gd name="csY16457" fmla="*/ 152141 h 2230658"/>
                <a:gd name="csX16458" fmla="*/ 1556651 w 2109280"/>
                <a:gd name="csY16458" fmla="*/ 152141 h 2230658"/>
                <a:gd name="csX16459" fmla="*/ 1558329 w 2109280"/>
                <a:gd name="csY16459" fmla="*/ 149904 h 2230658"/>
                <a:gd name="csX16460" fmla="*/ 1560007 w 2109280"/>
                <a:gd name="csY16460" fmla="*/ 149904 h 2230658"/>
                <a:gd name="csX16461" fmla="*/ 1561685 w 2109280"/>
                <a:gd name="csY16461" fmla="*/ 152141 h 2230658"/>
                <a:gd name="csX16462" fmla="*/ 1563922 w 2109280"/>
                <a:gd name="csY16462" fmla="*/ 152141 h 2230658"/>
                <a:gd name="csX16463" fmla="*/ 1563922 w 2109280"/>
                <a:gd name="csY16463" fmla="*/ 149904 h 2230658"/>
                <a:gd name="csX16464" fmla="*/ 1568956 w 2109280"/>
                <a:gd name="csY16464" fmla="*/ 149904 h 2230658"/>
                <a:gd name="csX16465" fmla="*/ 1568956 w 2109280"/>
                <a:gd name="csY16465" fmla="*/ 152141 h 2230658"/>
                <a:gd name="csX16466" fmla="*/ 1574550 w 2109280"/>
                <a:gd name="csY16466" fmla="*/ 152141 h 2230658"/>
                <a:gd name="csX16467" fmla="*/ 1574550 w 2109280"/>
                <a:gd name="csY16467" fmla="*/ 155497 h 2230658"/>
                <a:gd name="csX16468" fmla="*/ 1577906 w 2109280"/>
                <a:gd name="csY16468" fmla="*/ 155497 h 2230658"/>
                <a:gd name="csX16469" fmla="*/ 1577906 w 2109280"/>
                <a:gd name="csY16469" fmla="*/ 157175 h 2230658"/>
                <a:gd name="csX16470" fmla="*/ 1581262 w 2109280"/>
                <a:gd name="csY16470" fmla="*/ 157175 h 2230658"/>
                <a:gd name="csX16471" fmla="*/ 1581262 w 2109280"/>
                <a:gd name="csY16471" fmla="*/ 160531 h 2230658"/>
                <a:gd name="csX16472" fmla="*/ 1581262 w 2109280"/>
                <a:gd name="csY16472" fmla="*/ 160531 h 2230658"/>
                <a:gd name="csX16473" fmla="*/ 1581262 w 2109280"/>
                <a:gd name="csY16473" fmla="*/ 162769 h 2230658"/>
                <a:gd name="csX16474" fmla="*/ 1579584 w 2109280"/>
                <a:gd name="csY16474" fmla="*/ 162769 h 2230658"/>
                <a:gd name="csX16475" fmla="*/ 1579584 w 2109280"/>
                <a:gd name="csY16475" fmla="*/ 164447 h 2230658"/>
                <a:gd name="csX16476" fmla="*/ 1583499 w 2109280"/>
                <a:gd name="csY16476" fmla="*/ 164447 h 2230658"/>
                <a:gd name="csX16477" fmla="*/ 1583499 w 2109280"/>
                <a:gd name="csY16477" fmla="*/ 166125 h 2230658"/>
                <a:gd name="csX16478" fmla="*/ 1581262 w 2109280"/>
                <a:gd name="csY16478" fmla="*/ 166125 h 2230658"/>
                <a:gd name="csX16479" fmla="*/ 1581262 w 2109280"/>
                <a:gd name="csY16479" fmla="*/ 171718 h 2230658"/>
                <a:gd name="csX16480" fmla="*/ 1579584 w 2109280"/>
                <a:gd name="csY16480" fmla="*/ 173396 h 2230658"/>
                <a:gd name="csX16481" fmla="*/ 1579584 w 2109280"/>
                <a:gd name="csY16481" fmla="*/ 175074 h 2230658"/>
                <a:gd name="csX16482" fmla="*/ 1577906 w 2109280"/>
                <a:gd name="csY16482" fmla="*/ 175074 h 2230658"/>
                <a:gd name="csX16483" fmla="*/ 1577906 w 2109280"/>
                <a:gd name="csY16483" fmla="*/ 176752 h 2230658"/>
                <a:gd name="csX16484" fmla="*/ 1579584 w 2109280"/>
                <a:gd name="csY16484" fmla="*/ 178430 h 2230658"/>
                <a:gd name="csX16485" fmla="*/ 1581262 w 2109280"/>
                <a:gd name="csY16485" fmla="*/ 178430 h 2230658"/>
                <a:gd name="csX16486" fmla="*/ 1581262 w 2109280"/>
                <a:gd name="csY16486" fmla="*/ 180668 h 2230658"/>
                <a:gd name="csX16487" fmla="*/ 1579584 w 2109280"/>
                <a:gd name="csY16487" fmla="*/ 180668 h 2230658"/>
                <a:gd name="csX16488" fmla="*/ 1579584 w 2109280"/>
                <a:gd name="csY16488" fmla="*/ 182346 h 2230658"/>
                <a:gd name="csX16489" fmla="*/ 1581262 w 2109280"/>
                <a:gd name="csY16489" fmla="*/ 182346 h 2230658"/>
                <a:gd name="csX16490" fmla="*/ 1581262 w 2109280"/>
                <a:gd name="csY16490" fmla="*/ 184024 h 2230658"/>
                <a:gd name="csX16491" fmla="*/ 1581262 w 2109280"/>
                <a:gd name="csY16491" fmla="*/ 182346 h 2230658"/>
                <a:gd name="csX16492" fmla="*/ 1583499 w 2109280"/>
                <a:gd name="csY16492" fmla="*/ 182346 h 2230658"/>
                <a:gd name="csX16493" fmla="*/ 1583499 w 2109280"/>
                <a:gd name="csY16493" fmla="*/ 185702 h 2230658"/>
                <a:gd name="csX16494" fmla="*/ 1581262 w 2109280"/>
                <a:gd name="csY16494" fmla="*/ 185702 h 2230658"/>
                <a:gd name="csX16495" fmla="*/ 1581262 w 2109280"/>
                <a:gd name="csY16495" fmla="*/ 187380 h 2230658"/>
                <a:gd name="csX16496" fmla="*/ 1579584 w 2109280"/>
                <a:gd name="csY16496" fmla="*/ 187380 h 2230658"/>
                <a:gd name="csX16497" fmla="*/ 1579584 w 2109280"/>
                <a:gd name="csY16497" fmla="*/ 191295 h 2230658"/>
                <a:gd name="csX16498" fmla="*/ 1577906 w 2109280"/>
                <a:gd name="csY16498" fmla="*/ 191295 h 2230658"/>
                <a:gd name="csX16499" fmla="*/ 1577906 w 2109280"/>
                <a:gd name="csY16499" fmla="*/ 192973 h 2230658"/>
                <a:gd name="csX16500" fmla="*/ 1576228 w 2109280"/>
                <a:gd name="csY16500" fmla="*/ 192973 h 2230658"/>
                <a:gd name="csX16501" fmla="*/ 1576228 w 2109280"/>
                <a:gd name="csY16501" fmla="*/ 194651 h 2230658"/>
                <a:gd name="csX16502" fmla="*/ 1574550 w 2109280"/>
                <a:gd name="csY16502" fmla="*/ 194651 h 2230658"/>
                <a:gd name="csX16503" fmla="*/ 1574550 w 2109280"/>
                <a:gd name="csY16503" fmla="*/ 192973 h 2230658"/>
                <a:gd name="csX16504" fmla="*/ 1570634 w 2109280"/>
                <a:gd name="csY16504" fmla="*/ 192973 h 2230658"/>
                <a:gd name="csX16505" fmla="*/ 1570634 w 2109280"/>
                <a:gd name="csY16505" fmla="*/ 194651 h 2230658"/>
                <a:gd name="csX16506" fmla="*/ 1568956 w 2109280"/>
                <a:gd name="csY16506" fmla="*/ 194651 h 2230658"/>
                <a:gd name="csX16507" fmla="*/ 1568956 w 2109280"/>
                <a:gd name="csY16507" fmla="*/ 196329 h 2230658"/>
                <a:gd name="csX16508" fmla="*/ 1560007 w 2109280"/>
                <a:gd name="csY16508" fmla="*/ 198007 h 2230658"/>
                <a:gd name="csX16509" fmla="*/ 1552735 w 2109280"/>
                <a:gd name="csY16509" fmla="*/ 198007 h 2230658"/>
                <a:gd name="csX16510" fmla="*/ 1552735 w 2109280"/>
                <a:gd name="csY16510" fmla="*/ 196329 h 2230658"/>
                <a:gd name="csX16511" fmla="*/ 1551057 w 2109280"/>
                <a:gd name="csY16511" fmla="*/ 196329 h 2230658"/>
                <a:gd name="csX16512" fmla="*/ 1549379 w 2109280"/>
                <a:gd name="csY16512" fmla="*/ 194651 h 2230658"/>
                <a:gd name="csX16513" fmla="*/ 1549379 w 2109280"/>
                <a:gd name="csY16513" fmla="*/ 192973 h 2230658"/>
                <a:gd name="csX16514" fmla="*/ 1540430 w 2109280"/>
                <a:gd name="csY16514" fmla="*/ 192973 h 2230658"/>
                <a:gd name="csX16515" fmla="*/ 1540430 w 2109280"/>
                <a:gd name="csY16515" fmla="*/ 194651 h 2230658"/>
                <a:gd name="csX16516" fmla="*/ 1537074 w 2109280"/>
                <a:gd name="csY16516" fmla="*/ 194651 h 2230658"/>
                <a:gd name="csX16517" fmla="*/ 1537074 w 2109280"/>
                <a:gd name="csY16517" fmla="*/ 198007 h 2230658"/>
                <a:gd name="csX16518" fmla="*/ 1542108 w 2109280"/>
                <a:gd name="csY16518" fmla="*/ 198007 h 2230658"/>
                <a:gd name="csX16519" fmla="*/ 1547701 w 2109280"/>
                <a:gd name="csY16519" fmla="*/ 196329 h 2230658"/>
                <a:gd name="csX16520" fmla="*/ 1549379 w 2109280"/>
                <a:gd name="csY16520" fmla="*/ 200245 h 2230658"/>
                <a:gd name="csX16521" fmla="*/ 1549379 w 2109280"/>
                <a:gd name="csY16521" fmla="*/ 203601 h 2230658"/>
                <a:gd name="csX16522" fmla="*/ 1554973 w 2109280"/>
                <a:gd name="csY16522" fmla="*/ 203601 h 2230658"/>
                <a:gd name="csX16523" fmla="*/ 1554973 w 2109280"/>
                <a:gd name="csY16523" fmla="*/ 205279 h 2230658"/>
                <a:gd name="csX16524" fmla="*/ 1565600 w 2109280"/>
                <a:gd name="csY16524" fmla="*/ 205279 h 2230658"/>
                <a:gd name="csX16525" fmla="*/ 1565600 w 2109280"/>
                <a:gd name="csY16525" fmla="*/ 209194 h 2230658"/>
                <a:gd name="csX16526" fmla="*/ 1568956 w 2109280"/>
                <a:gd name="csY16526" fmla="*/ 209194 h 2230658"/>
                <a:gd name="csX16527" fmla="*/ 1568956 w 2109280"/>
                <a:gd name="csY16527" fmla="*/ 210872 h 2230658"/>
                <a:gd name="csX16528" fmla="*/ 1570634 w 2109280"/>
                <a:gd name="csY16528" fmla="*/ 210872 h 2230658"/>
                <a:gd name="csX16529" fmla="*/ 1570634 w 2109280"/>
                <a:gd name="csY16529" fmla="*/ 214228 h 2230658"/>
                <a:gd name="csX16530" fmla="*/ 1572871 w 2109280"/>
                <a:gd name="csY16530" fmla="*/ 214228 h 2230658"/>
                <a:gd name="csX16531" fmla="*/ 1572871 w 2109280"/>
                <a:gd name="csY16531" fmla="*/ 215906 h 2230658"/>
                <a:gd name="csX16532" fmla="*/ 1574550 w 2109280"/>
                <a:gd name="csY16532" fmla="*/ 217584 h 2230658"/>
                <a:gd name="csX16533" fmla="*/ 1574550 w 2109280"/>
                <a:gd name="csY16533" fmla="*/ 217584 h 2230658"/>
                <a:gd name="csX16534" fmla="*/ 1574550 w 2109280"/>
                <a:gd name="csY16534" fmla="*/ 219822 h 2230658"/>
                <a:gd name="csX16535" fmla="*/ 1572871 w 2109280"/>
                <a:gd name="csY16535" fmla="*/ 219822 h 2230658"/>
                <a:gd name="csX16536" fmla="*/ 1572871 w 2109280"/>
                <a:gd name="csY16536" fmla="*/ 221500 h 2230658"/>
                <a:gd name="csX16537" fmla="*/ 1567278 w 2109280"/>
                <a:gd name="csY16537" fmla="*/ 221500 h 2230658"/>
                <a:gd name="csX16538" fmla="*/ 1567278 w 2109280"/>
                <a:gd name="csY16538" fmla="*/ 224856 h 2230658"/>
                <a:gd name="csX16539" fmla="*/ 1565600 w 2109280"/>
                <a:gd name="csY16539" fmla="*/ 226534 h 2230658"/>
                <a:gd name="csX16540" fmla="*/ 1565600 w 2109280"/>
                <a:gd name="csY16540" fmla="*/ 228771 h 2230658"/>
                <a:gd name="csX16541" fmla="*/ 1563922 w 2109280"/>
                <a:gd name="csY16541" fmla="*/ 230449 h 2230658"/>
                <a:gd name="csX16542" fmla="*/ 1563922 w 2109280"/>
                <a:gd name="csY16542" fmla="*/ 232127 h 2230658"/>
                <a:gd name="csX16543" fmla="*/ 1558329 w 2109280"/>
                <a:gd name="csY16543" fmla="*/ 233805 h 2230658"/>
                <a:gd name="csX16544" fmla="*/ 1558329 w 2109280"/>
                <a:gd name="csY16544" fmla="*/ 232127 h 2230658"/>
                <a:gd name="csX16545" fmla="*/ 1554973 w 2109280"/>
                <a:gd name="csY16545" fmla="*/ 232127 h 2230658"/>
                <a:gd name="csX16546" fmla="*/ 1554973 w 2109280"/>
                <a:gd name="csY16546" fmla="*/ 230449 h 2230658"/>
                <a:gd name="csX16547" fmla="*/ 1549379 w 2109280"/>
                <a:gd name="csY16547" fmla="*/ 230449 h 2230658"/>
                <a:gd name="csX16548" fmla="*/ 1549379 w 2109280"/>
                <a:gd name="csY16548" fmla="*/ 228771 h 2230658"/>
                <a:gd name="csX16549" fmla="*/ 1537074 w 2109280"/>
                <a:gd name="csY16549" fmla="*/ 228771 h 2230658"/>
                <a:gd name="csX16550" fmla="*/ 1537074 w 2109280"/>
                <a:gd name="csY16550" fmla="*/ 230449 h 2230658"/>
                <a:gd name="csX16551" fmla="*/ 1533158 w 2109280"/>
                <a:gd name="csY16551" fmla="*/ 230449 h 2230658"/>
                <a:gd name="csX16552" fmla="*/ 1531480 w 2109280"/>
                <a:gd name="csY16552" fmla="*/ 232127 h 2230658"/>
                <a:gd name="csX16553" fmla="*/ 1529802 w 2109280"/>
                <a:gd name="csY16553" fmla="*/ 232127 h 2230658"/>
                <a:gd name="csX16554" fmla="*/ 1529802 w 2109280"/>
                <a:gd name="csY16554" fmla="*/ 233805 h 2230658"/>
                <a:gd name="csX16555" fmla="*/ 1531480 w 2109280"/>
                <a:gd name="csY16555" fmla="*/ 233805 h 2230658"/>
                <a:gd name="csX16556" fmla="*/ 1531480 w 2109280"/>
                <a:gd name="csY16556" fmla="*/ 235483 h 2230658"/>
                <a:gd name="csX16557" fmla="*/ 1535396 w 2109280"/>
                <a:gd name="csY16557" fmla="*/ 235483 h 2230658"/>
                <a:gd name="csX16558" fmla="*/ 1535396 w 2109280"/>
                <a:gd name="csY16558" fmla="*/ 237721 h 2230658"/>
                <a:gd name="csX16559" fmla="*/ 1537074 w 2109280"/>
                <a:gd name="csY16559" fmla="*/ 237721 h 2230658"/>
                <a:gd name="csX16560" fmla="*/ 1537074 w 2109280"/>
                <a:gd name="csY16560" fmla="*/ 239399 h 2230658"/>
                <a:gd name="csX16561" fmla="*/ 1546023 w 2109280"/>
                <a:gd name="csY16561" fmla="*/ 239399 h 2230658"/>
                <a:gd name="csX16562" fmla="*/ 1546023 w 2109280"/>
                <a:gd name="csY16562" fmla="*/ 241077 h 2230658"/>
                <a:gd name="csX16563" fmla="*/ 1549379 w 2109280"/>
                <a:gd name="csY16563" fmla="*/ 241077 h 2230658"/>
                <a:gd name="csX16564" fmla="*/ 1549379 w 2109280"/>
                <a:gd name="csY16564" fmla="*/ 239399 h 2230658"/>
                <a:gd name="csX16565" fmla="*/ 1551057 w 2109280"/>
                <a:gd name="csY16565" fmla="*/ 239399 h 2230658"/>
                <a:gd name="csX16566" fmla="*/ 1551057 w 2109280"/>
                <a:gd name="csY16566" fmla="*/ 241077 h 2230658"/>
                <a:gd name="csX16567" fmla="*/ 1561685 w 2109280"/>
                <a:gd name="csY16567" fmla="*/ 241077 h 2230658"/>
                <a:gd name="csX16568" fmla="*/ 1561685 w 2109280"/>
                <a:gd name="csY16568" fmla="*/ 244433 h 2230658"/>
                <a:gd name="csX16569" fmla="*/ 1560007 w 2109280"/>
                <a:gd name="csY16569" fmla="*/ 246111 h 2230658"/>
                <a:gd name="csX16570" fmla="*/ 1560007 w 2109280"/>
                <a:gd name="csY16570" fmla="*/ 250026 h 2230658"/>
                <a:gd name="csX16571" fmla="*/ 1560007 w 2109280"/>
                <a:gd name="csY16571" fmla="*/ 250026 h 2230658"/>
                <a:gd name="csX16572" fmla="*/ 1560007 w 2109280"/>
                <a:gd name="csY16572" fmla="*/ 253382 h 2230658"/>
                <a:gd name="csX16573" fmla="*/ 1558329 w 2109280"/>
                <a:gd name="csY16573" fmla="*/ 253382 h 2230658"/>
                <a:gd name="csX16574" fmla="*/ 1554973 w 2109280"/>
                <a:gd name="csY16574" fmla="*/ 258976 h 2230658"/>
                <a:gd name="csX16575" fmla="*/ 1554973 w 2109280"/>
                <a:gd name="csY16575" fmla="*/ 262332 h 2230658"/>
                <a:gd name="csX16576" fmla="*/ 1552735 w 2109280"/>
                <a:gd name="csY16576" fmla="*/ 262332 h 2230658"/>
                <a:gd name="csX16577" fmla="*/ 1552735 w 2109280"/>
                <a:gd name="csY16577" fmla="*/ 258976 h 2230658"/>
                <a:gd name="csX16578" fmla="*/ 1549379 w 2109280"/>
                <a:gd name="csY16578" fmla="*/ 258976 h 2230658"/>
                <a:gd name="csX16579" fmla="*/ 1547701 w 2109280"/>
                <a:gd name="csY16579" fmla="*/ 255060 h 2230658"/>
                <a:gd name="csX16580" fmla="*/ 1546023 w 2109280"/>
                <a:gd name="csY16580" fmla="*/ 255060 h 2230658"/>
                <a:gd name="csX16581" fmla="*/ 1544345 w 2109280"/>
                <a:gd name="csY16581" fmla="*/ 257298 h 2230658"/>
                <a:gd name="csX16582" fmla="*/ 1540430 w 2109280"/>
                <a:gd name="csY16582" fmla="*/ 257298 h 2230658"/>
                <a:gd name="csX16583" fmla="*/ 1540430 w 2109280"/>
                <a:gd name="csY16583" fmla="*/ 262332 h 2230658"/>
                <a:gd name="csX16584" fmla="*/ 1538752 w 2109280"/>
                <a:gd name="csY16584" fmla="*/ 264010 h 2230658"/>
                <a:gd name="csX16585" fmla="*/ 1533158 w 2109280"/>
                <a:gd name="csY16585" fmla="*/ 264010 h 2230658"/>
                <a:gd name="csX16586" fmla="*/ 1533158 w 2109280"/>
                <a:gd name="csY16586" fmla="*/ 267925 h 2230658"/>
                <a:gd name="csX16587" fmla="*/ 1528124 w 2109280"/>
                <a:gd name="csY16587" fmla="*/ 267925 h 2230658"/>
                <a:gd name="csX16588" fmla="*/ 1528124 w 2109280"/>
                <a:gd name="csY16588" fmla="*/ 266247 h 2230658"/>
                <a:gd name="csX16589" fmla="*/ 1526446 w 2109280"/>
                <a:gd name="csY16589" fmla="*/ 266247 h 2230658"/>
                <a:gd name="csX16590" fmla="*/ 1524209 w 2109280"/>
                <a:gd name="csY16590" fmla="*/ 264010 h 2230658"/>
                <a:gd name="csX16591" fmla="*/ 1522531 w 2109280"/>
                <a:gd name="csY16591" fmla="*/ 264010 h 2230658"/>
                <a:gd name="csX16592" fmla="*/ 1520853 w 2109280"/>
                <a:gd name="csY16592" fmla="*/ 262332 h 2230658"/>
                <a:gd name="csX16593" fmla="*/ 1519175 w 2109280"/>
                <a:gd name="csY16593" fmla="*/ 264010 h 2230658"/>
                <a:gd name="csX16594" fmla="*/ 1515819 w 2109280"/>
                <a:gd name="csY16594" fmla="*/ 264010 h 2230658"/>
                <a:gd name="csX16595" fmla="*/ 1515819 w 2109280"/>
                <a:gd name="csY16595" fmla="*/ 262332 h 2230658"/>
                <a:gd name="csX16596" fmla="*/ 1501276 w 2109280"/>
                <a:gd name="csY16596" fmla="*/ 262332 h 2230658"/>
                <a:gd name="csX16597" fmla="*/ 1501276 w 2109280"/>
                <a:gd name="csY16597" fmla="*/ 258976 h 2230658"/>
                <a:gd name="csX16598" fmla="*/ 1499598 w 2109280"/>
                <a:gd name="csY16598" fmla="*/ 258976 h 2230658"/>
                <a:gd name="csX16599" fmla="*/ 1499598 w 2109280"/>
                <a:gd name="csY16599" fmla="*/ 260654 h 2230658"/>
                <a:gd name="csX16600" fmla="*/ 1497920 w 2109280"/>
                <a:gd name="csY16600" fmla="*/ 258976 h 2230658"/>
                <a:gd name="csX16601" fmla="*/ 1495682 w 2109280"/>
                <a:gd name="csY16601" fmla="*/ 258976 h 2230658"/>
                <a:gd name="csX16602" fmla="*/ 1495682 w 2109280"/>
                <a:gd name="csY16602" fmla="*/ 260654 h 2230658"/>
                <a:gd name="csX16603" fmla="*/ 1494004 w 2109280"/>
                <a:gd name="csY16603" fmla="*/ 262332 h 2230658"/>
                <a:gd name="csX16604" fmla="*/ 1494004 w 2109280"/>
                <a:gd name="csY16604" fmla="*/ 269603 h 2230658"/>
                <a:gd name="csX16605" fmla="*/ 1495682 w 2109280"/>
                <a:gd name="csY16605" fmla="*/ 271281 h 2230658"/>
                <a:gd name="csX16606" fmla="*/ 1497920 w 2109280"/>
                <a:gd name="csY16606" fmla="*/ 271281 h 2230658"/>
                <a:gd name="csX16607" fmla="*/ 1497920 w 2109280"/>
                <a:gd name="csY16607" fmla="*/ 272959 h 2230658"/>
                <a:gd name="csX16608" fmla="*/ 1499598 w 2109280"/>
                <a:gd name="csY16608" fmla="*/ 272959 h 2230658"/>
                <a:gd name="csX16609" fmla="*/ 1504632 w 2109280"/>
                <a:gd name="csY16609" fmla="*/ 278553 h 2230658"/>
                <a:gd name="csX16610" fmla="*/ 1504632 w 2109280"/>
                <a:gd name="csY16610" fmla="*/ 285824 h 2230658"/>
                <a:gd name="csX16611" fmla="*/ 1502954 w 2109280"/>
                <a:gd name="csY16611" fmla="*/ 287502 h 2230658"/>
                <a:gd name="csX16612" fmla="*/ 1502954 w 2109280"/>
                <a:gd name="csY16612" fmla="*/ 289180 h 2230658"/>
                <a:gd name="csX16613" fmla="*/ 1501276 w 2109280"/>
                <a:gd name="csY16613" fmla="*/ 290858 h 2230658"/>
                <a:gd name="csX16614" fmla="*/ 1502954 w 2109280"/>
                <a:gd name="csY16614" fmla="*/ 294774 h 2230658"/>
                <a:gd name="csX16615" fmla="*/ 1506869 w 2109280"/>
                <a:gd name="csY16615" fmla="*/ 294774 h 2230658"/>
                <a:gd name="csX16616" fmla="*/ 1506869 w 2109280"/>
                <a:gd name="csY16616" fmla="*/ 299808 h 2230658"/>
                <a:gd name="csX16617" fmla="*/ 1510225 w 2109280"/>
                <a:gd name="csY16617" fmla="*/ 299808 h 2230658"/>
                <a:gd name="csX16618" fmla="*/ 1508547 w 2109280"/>
                <a:gd name="csY16618" fmla="*/ 305401 h 2230658"/>
                <a:gd name="csX16619" fmla="*/ 1506869 w 2109280"/>
                <a:gd name="csY16619" fmla="*/ 305401 h 2230658"/>
                <a:gd name="csX16620" fmla="*/ 1506869 w 2109280"/>
                <a:gd name="csY16620" fmla="*/ 307079 h 2230658"/>
                <a:gd name="csX16621" fmla="*/ 1504632 w 2109280"/>
                <a:gd name="csY16621" fmla="*/ 307079 h 2230658"/>
                <a:gd name="csX16622" fmla="*/ 1504632 w 2109280"/>
                <a:gd name="csY16622" fmla="*/ 314351 h 2230658"/>
                <a:gd name="csX16623" fmla="*/ 1502954 w 2109280"/>
                <a:gd name="csY16623" fmla="*/ 316029 h 2230658"/>
                <a:gd name="csX16624" fmla="*/ 1502954 w 2109280"/>
                <a:gd name="csY16624" fmla="*/ 317707 h 2230658"/>
                <a:gd name="csX16625" fmla="*/ 1497920 w 2109280"/>
                <a:gd name="csY16625" fmla="*/ 317707 h 2230658"/>
                <a:gd name="csX16626" fmla="*/ 1497920 w 2109280"/>
                <a:gd name="csY16626" fmla="*/ 321063 h 2230658"/>
                <a:gd name="csX16627" fmla="*/ 1497920 w 2109280"/>
                <a:gd name="csY16627" fmla="*/ 321063 h 2230658"/>
                <a:gd name="csX16628" fmla="*/ 1497920 w 2109280"/>
                <a:gd name="csY16628" fmla="*/ 324978 h 2230658"/>
                <a:gd name="csX16629" fmla="*/ 1494004 w 2109280"/>
                <a:gd name="csY16629" fmla="*/ 328334 h 2230658"/>
                <a:gd name="csX16630" fmla="*/ 1490648 w 2109280"/>
                <a:gd name="csY16630" fmla="*/ 328334 h 2230658"/>
                <a:gd name="csX16631" fmla="*/ 1490648 w 2109280"/>
                <a:gd name="csY16631" fmla="*/ 330012 h 2230658"/>
                <a:gd name="csX16632" fmla="*/ 1488970 w 2109280"/>
                <a:gd name="csY16632" fmla="*/ 330012 h 2230658"/>
                <a:gd name="csX16633" fmla="*/ 1487292 w 2109280"/>
                <a:gd name="csY16633" fmla="*/ 333928 h 2230658"/>
                <a:gd name="csX16634" fmla="*/ 1483377 w 2109280"/>
                <a:gd name="csY16634" fmla="*/ 333928 h 2230658"/>
                <a:gd name="csX16635" fmla="*/ 1483377 w 2109280"/>
                <a:gd name="csY16635" fmla="*/ 331690 h 2230658"/>
                <a:gd name="csX16636" fmla="*/ 1485055 w 2109280"/>
                <a:gd name="csY16636" fmla="*/ 330012 h 2230658"/>
                <a:gd name="csX16637" fmla="*/ 1485055 w 2109280"/>
                <a:gd name="csY16637" fmla="*/ 328334 h 2230658"/>
                <a:gd name="csX16638" fmla="*/ 1487292 w 2109280"/>
                <a:gd name="csY16638" fmla="*/ 328334 h 2230658"/>
                <a:gd name="csX16639" fmla="*/ 1487292 w 2109280"/>
                <a:gd name="csY16639" fmla="*/ 324978 h 2230658"/>
                <a:gd name="csX16640" fmla="*/ 1483377 w 2109280"/>
                <a:gd name="csY16640" fmla="*/ 324978 h 2230658"/>
                <a:gd name="csX16641" fmla="*/ 1481699 w 2109280"/>
                <a:gd name="csY16641" fmla="*/ 326656 h 2230658"/>
                <a:gd name="csX16642" fmla="*/ 1481699 w 2109280"/>
                <a:gd name="csY16642" fmla="*/ 330012 h 2230658"/>
                <a:gd name="csX16643" fmla="*/ 1480021 w 2109280"/>
                <a:gd name="csY16643" fmla="*/ 330012 h 2230658"/>
                <a:gd name="csX16644" fmla="*/ 1480021 w 2109280"/>
                <a:gd name="csY16644" fmla="*/ 333928 h 2230658"/>
                <a:gd name="csX16645" fmla="*/ 1478343 w 2109280"/>
                <a:gd name="csY16645" fmla="*/ 333928 h 2230658"/>
                <a:gd name="csX16646" fmla="*/ 1478343 w 2109280"/>
                <a:gd name="csY16646" fmla="*/ 335606 h 2230658"/>
                <a:gd name="csX16647" fmla="*/ 1469393 w 2109280"/>
                <a:gd name="csY16647" fmla="*/ 335606 h 2230658"/>
                <a:gd name="csX16648" fmla="*/ 1469393 w 2109280"/>
                <a:gd name="csY16648" fmla="*/ 333928 h 2230658"/>
                <a:gd name="csX16649" fmla="*/ 1460444 w 2109280"/>
                <a:gd name="csY16649" fmla="*/ 333928 h 2230658"/>
                <a:gd name="csX16650" fmla="*/ 1456528 w 2109280"/>
                <a:gd name="csY16650" fmla="*/ 337284 h 2230658"/>
                <a:gd name="csX16651" fmla="*/ 1456528 w 2109280"/>
                <a:gd name="csY16651" fmla="*/ 338962 h 2230658"/>
                <a:gd name="csX16652" fmla="*/ 1454850 w 2109280"/>
                <a:gd name="csY16652" fmla="*/ 338962 h 2230658"/>
                <a:gd name="csX16653" fmla="*/ 1453172 w 2109280"/>
                <a:gd name="csY16653" fmla="*/ 337284 h 2230658"/>
                <a:gd name="csX16654" fmla="*/ 1453172 w 2109280"/>
                <a:gd name="csY16654" fmla="*/ 335606 h 2230658"/>
                <a:gd name="csX16655" fmla="*/ 1444223 w 2109280"/>
                <a:gd name="csY16655" fmla="*/ 335606 h 2230658"/>
                <a:gd name="csX16656" fmla="*/ 1444223 w 2109280"/>
                <a:gd name="csY16656" fmla="*/ 333928 h 2230658"/>
                <a:gd name="csX16657" fmla="*/ 1440867 w 2109280"/>
                <a:gd name="csY16657" fmla="*/ 333928 h 2230658"/>
                <a:gd name="csX16658" fmla="*/ 1440867 w 2109280"/>
                <a:gd name="csY16658" fmla="*/ 331690 h 2230658"/>
                <a:gd name="csX16659" fmla="*/ 1438629 w 2109280"/>
                <a:gd name="csY16659" fmla="*/ 331690 h 2230658"/>
                <a:gd name="csX16660" fmla="*/ 1438629 w 2109280"/>
                <a:gd name="csY16660" fmla="*/ 330012 h 2230658"/>
                <a:gd name="csX16661" fmla="*/ 1435273 w 2109280"/>
                <a:gd name="csY16661" fmla="*/ 330012 h 2230658"/>
                <a:gd name="csX16662" fmla="*/ 1435273 w 2109280"/>
                <a:gd name="csY16662" fmla="*/ 328334 h 2230658"/>
                <a:gd name="csX16663" fmla="*/ 1433595 w 2109280"/>
                <a:gd name="csY16663" fmla="*/ 328334 h 2230658"/>
                <a:gd name="csX16664" fmla="*/ 1433595 w 2109280"/>
                <a:gd name="csY16664" fmla="*/ 326656 h 2230658"/>
                <a:gd name="csX16665" fmla="*/ 1431917 w 2109280"/>
                <a:gd name="csY16665" fmla="*/ 326656 h 2230658"/>
                <a:gd name="csX16666" fmla="*/ 1430239 w 2109280"/>
                <a:gd name="csY16666" fmla="*/ 324978 h 2230658"/>
                <a:gd name="csX16667" fmla="*/ 1431917 w 2109280"/>
                <a:gd name="csY16667" fmla="*/ 324978 h 2230658"/>
                <a:gd name="csX16668" fmla="*/ 1431917 w 2109280"/>
                <a:gd name="csY16668" fmla="*/ 323300 h 2230658"/>
                <a:gd name="csX16669" fmla="*/ 1428002 w 2109280"/>
                <a:gd name="csY16669" fmla="*/ 323300 h 2230658"/>
                <a:gd name="csX16670" fmla="*/ 1426324 w 2109280"/>
                <a:gd name="csY16670" fmla="*/ 321063 h 2230658"/>
                <a:gd name="csX16671" fmla="*/ 1424646 w 2109280"/>
                <a:gd name="csY16671" fmla="*/ 321063 h 2230658"/>
                <a:gd name="csX16672" fmla="*/ 1424646 w 2109280"/>
                <a:gd name="csY16672" fmla="*/ 317707 h 2230658"/>
                <a:gd name="csX16673" fmla="*/ 1422968 w 2109280"/>
                <a:gd name="csY16673" fmla="*/ 316029 h 2230658"/>
                <a:gd name="csX16674" fmla="*/ 1422968 w 2109280"/>
                <a:gd name="csY16674" fmla="*/ 314351 h 2230658"/>
                <a:gd name="csX16675" fmla="*/ 1421290 w 2109280"/>
                <a:gd name="csY16675" fmla="*/ 314351 h 2230658"/>
                <a:gd name="csX16676" fmla="*/ 1421290 w 2109280"/>
                <a:gd name="csY16676" fmla="*/ 312113 h 2230658"/>
                <a:gd name="csX16677" fmla="*/ 1419052 w 2109280"/>
                <a:gd name="csY16677" fmla="*/ 312113 h 2230658"/>
                <a:gd name="csX16678" fmla="*/ 1419052 w 2109280"/>
                <a:gd name="csY16678" fmla="*/ 308757 h 2230658"/>
                <a:gd name="csX16679" fmla="*/ 1417374 w 2109280"/>
                <a:gd name="csY16679" fmla="*/ 305401 h 2230658"/>
                <a:gd name="csX16680" fmla="*/ 1417374 w 2109280"/>
                <a:gd name="csY16680" fmla="*/ 305401 h 2230658"/>
                <a:gd name="csX16681" fmla="*/ 1417374 w 2109280"/>
                <a:gd name="csY16681" fmla="*/ 303164 h 2230658"/>
                <a:gd name="csX16682" fmla="*/ 1414018 w 2109280"/>
                <a:gd name="csY16682" fmla="*/ 299808 h 2230658"/>
                <a:gd name="csX16683" fmla="*/ 1412340 w 2109280"/>
                <a:gd name="csY16683" fmla="*/ 292536 h 2230658"/>
                <a:gd name="csX16684" fmla="*/ 1410103 w 2109280"/>
                <a:gd name="csY16684" fmla="*/ 294774 h 2230658"/>
                <a:gd name="csX16685" fmla="*/ 1410103 w 2109280"/>
                <a:gd name="csY16685" fmla="*/ 294774 h 2230658"/>
                <a:gd name="csX16686" fmla="*/ 1408425 w 2109280"/>
                <a:gd name="csY16686" fmla="*/ 296452 h 2230658"/>
                <a:gd name="csX16687" fmla="*/ 1410103 w 2109280"/>
                <a:gd name="csY16687" fmla="*/ 298130 h 2230658"/>
                <a:gd name="csX16688" fmla="*/ 1410103 w 2109280"/>
                <a:gd name="csY16688" fmla="*/ 299808 h 2230658"/>
                <a:gd name="csX16689" fmla="*/ 1412340 w 2109280"/>
                <a:gd name="csY16689" fmla="*/ 301486 h 2230658"/>
                <a:gd name="csX16690" fmla="*/ 1412340 w 2109280"/>
                <a:gd name="csY16690" fmla="*/ 303164 h 2230658"/>
                <a:gd name="csX16691" fmla="*/ 1414018 w 2109280"/>
                <a:gd name="csY16691" fmla="*/ 303164 h 2230658"/>
                <a:gd name="csX16692" fmla="*/ 1414018 w 2109280"/>
                <a:gd name="csY16692" fmla="*/ 305401 h 2230658"/>
                <a:gd name="csX16693" fmla="*/ 1415696 w 2109280"/>
                <a:gd name="csY16693" fmla="*/ 308757 h 2230658"/>
                <a:gd name="csX16694" fmla="*/ 1415696 w 2109280"/>
                <a:gd name="csY16694" fmla="*/ 317707 h 2230658"/>
                <a:gd name="csX16695" fmla="*/ 1414018 w 2109280"/>
                <a:gd name="csY16695" fmla="*/ 317707 h 2230658"/>
                <a:gd name="csX16696" fmla="*/ 1414018 w 2109280"/>
                <a:gd name="csY16696" fmla="*/ 319385 h 2230658"/>
                <a:gd name="csX16697" fmla="*/ 1412340 w 2109280"/>
                <a:gd name="csY16697" fmla="*/ 319385 h 2230658"/>
                <a:gd name="csX16698" fmla="*/ 1417374 w 2109280"/>
                <a:gd name="csY16698" fmla="*/ 324978 h 2230658"/>
                <a:gd name="csX16699" fmla="*/ 1422968 w 2109280"/>
                <a:gd name="csY16699" fmla="*/ 326656 h 2230658"/>
                <a:gd name="csX16700" fmla="*/ 1424646 w 2109280"/>
                <a:gd name="csY16700" fmla="*/ 328334 h 2230658"/>
                <a:gd name="csX16701" fmla="*/ 1428002 w 2109280"/>
                <a:gd name="csY16701" fmla="*/ 328334 h 2230658"/>
                <a:gd name="csX16702" fmla="*/ 1428002 w 2109280"/>
                <a:gd name="csY16702" fmla="*/ 333928 h 2230658"/>
                <a:gd name="csX16703" fmla="*/ 1421290 w 2109280"/>
                <a:gd name="csY16703" fmla="*/ 333928 h 2230658"/>
                <a:gd name="csX16704" fmla="*/ 1419052 w 2109280"/>
                <a:gd name="csY16704" fmla="*/ 335606 h 2230658"/>
                <a:gd name="csX16705" fmla="*/ 1417374 w 2109280"/>
                <a:gd name="csY16705" fmla="*/ 333928 h 2230658"/>
                <a:gd name="csX16706" fmla="*/ 1417374 w 2109280"/>
                <a:gd name="csY16706" fmla="*/ 335606 h 2230658"/>
                <a:gd name="csX16707" fmla="*/ 1410103 w 2109280"/>
                <a:gd name="csY16707" fmla="*/ 335606 h 2230658"/>
                <a:gd name="csX16708" fmla="*/ 1410103 w 2109280"/>
                <a:gd name="csY16708" fmla="*/ 333928 h 2230658"/>
                <a:gd name="csX16709" fmla="*/ 1403391 w 2109280"/>
                <a:gd name="csY16709" fmla="*/ 333928 h 2230658"/>
                <a:gd name="csX16710" fmla="*/ 1403391 w 2109280"/>
                <a:gd name="csY16710" fmla="*/ 335606 h 2230658"/>
                <a:gd name="csX16711" fmla="*/ 1405069 w 2109280"/>
                <a:gd name="csY16711" fmla="*/ 335606 h 2230658"/>
                <a:gd name="csX16712" fmla="*/ 1405069 w 2109280"/>
                <a:gd name="csY16712" fmla="*/ 337284 h 2230658"/>
                <a:gd name="csX16713" fmla="*/ 1406747 w 2109280"/>
                <a:gd name="csY16713" fmla="*/ 338962 h 2230658"/>
                <a:gd name="csX16714" fmla="*/ 1408425 w 2109280"/>
                <a:gd name="csY16714" fmla="*/ 338962 h 2230658"/>
                <a:gd name="csX16715" fmla="*/ 1408425 w 2109280"/>
                <a:gd name="csY16715" fmla="*/ 340640 h 2230658"/>
                <a:gd name="csX16716" fmla="*/ 1410103 w 2109280"/>
                <a:gd name="csY16716" fmla="*/ 340640 h 2230658"/>
                <a:gd name="csX16717" fmla="*/ 1410103 w 2109280"/>
                <a:gd name="csY16717" fmla="*/ 346233 h 2230658"/>
                <a:gd name="csX16718" fmla="*/ 1412340 w 2109280"/>
                <a:gd name="csY16718" fmla="*/ 347911 h 2230658"/>
                <a:gd name="csX16719" fmla="*/ 1417374 w 2109280"/>
                <a:gd name="csY16719" fmla="*/ 347911 h 2230658"/>
                <a:gd name="csX16720" fmla="*/ 1417374 w 2109280"/>
                <a:gd name="csY16720" fmla="*/ 346233 h 2230658"/>
                <a:gd name="csX16721" fmla="*/ 1421290 w 2109280"/>
                <a:gd name="csY16721" fmla="*/ 344555 h 2230658"/>
                <a:gd name="csX16722" fmla="*/ 1421290 w 2109280"/>
                <a:gd name="csY16722" fmla="*/ 342877 h 2230658"/>
                <a:gd name="csX16723" fmla="*/ 1422968 w 2109280"/>
                <a:gd name="csY16723" fmla="*/ 342877 h 2230658"/>
                <a:gd name="csX16724" fmla="*/ 1422968 w 2109280"/>
                <a:gd name="csY16724" fmla="*/ 340640 h 2230658"/>
                <a:gd name="csX16725" fmla="*/ 1426324 w 2109280"/>
                <a:gd name="csY16725" fmla="*/ 340640 h 2230658"/>
                <a:gd name="csX16726" fmla="*/ 1426324 w 2109280"/>
                <a:gd name="csY16726" fmla="*/ 338962 h 2230658"/>
                <a:gd name="csX16727" fmla="*/ 1430239 w 2109280"/>
                <a:gd name="csY16727" fmla="*/ 335606 h 2230658"/>
                <a:gd name="csX16728" fmla="*/ 1433595 w 2109280"/>
                <a:gd name="csY16728" fmla="*/ 337284 h 2230658"/>
                <a:gd name="csX16729" fmla="*/ 1435273 w 2109280"/>
                <a:gd name="csY16729" fmla="*/ 337284 h 2230658"/>
                <a:gd name="csX16730" fmla="*/ 1435273 w 2109280"/>
                <a:gd name="csY16730" fmla="*/ 338962 h 2230658"/>
                <a:gd name="csX16731" fmla="*/ 1440867 w 2109280"/>
                <a:gd name="csY16731" fmla="*/ 338962 h 2230658"/>
                <a:gd name="csX16732" fmla="*/ 1440867 w 2109280"/>
                <a:gd name="csY16732" fmla="*/ 340640 h 2230658"/>
                <a:gd name="csX16733" fmla="*/ 1444223 w 2109280"/>
                <a:gd name="csY16733" fmla="*/ 340640 h 2230658"/>
                <a:gd name="csX16734" fmla="*/ 1444223 w 2109280"/>
                <a:gd name="csY16734" fmla="*/ 342877 h 2230658"/>
                <a:gd name="csX16735" fmla="*/ 1447579 w 2109280"/>
                <a:gd name="csY16735" fmla="*/ 342877 h 2230658"/>
                <a:gd name="csX16736" fmla="*/ 1447579 w 2109280"/>
                <a:gd name="csY16736" fmla="*/ 344555 h 2230658"/>
                <a:gd name="csX16737" fmla="*/ 1451494 w 2109280"/>
                <a:gd name="csY16737" fmla="*/ 344555 h 2230658"/>
                <a:gd name="csX16738" fmla="*/ 1451494 w 2109280"/>
                <a:gd name="csY16738" fmla="*/ 346233 h 2230658"/>
                <a:gd name="csX16739" fmla="*/ 1454850 w 2109280"/>
                <a:gd name="csY16739" fmla="*/ 346233 h 2230658"/>
                <a:gd name="csX16740" fmla="*/ 1453172 w 2109280"/>
                <a:gd name="csY16740" fmla="*/ 346233 h 2230658"/>
                <a:gd name="csX16741" fmla="*/ 1456528 w 2109280"/>
                <a:gd name="csY16741" fmla="*/ 346233 h 2230658"/>
                <a:gd name="csX16742" fmla="*/ 1456528 w 2109280"/>
                <a:gd name="csY16742" fmla="*/ 344555 h 2230658"/>
                <a:gd name="csX16743" fmla="*/ 1458766 w 2109280"/>
                <a:gd name="csY16743" fmla="*/ 344555 h 2230658"/>
                <a:gd name="csX16744" fmla="*/ 1460444 w 2109280"/>
                <a:gd name="csY16744" fmla="*/ 342877 h 2230658"/>
                <a:gd name="csX16745" fmla="*/ 1462122 w 2109280"/>
                <a:gd name="csY16745" fmla="*/ 342877 h 2230658"/>
                <a:gd name="csX16746" fmla="*/ 1463800 w 2109280"/>
                <a:gd name="csY16746" fmla="*/ 340640 h 2230658"/>
                <a:gd name="csX16747" fmla="*/ 1465478 w 2109280"/>
                <a:gd name="csY16747" fmla="*/ 340640 h 2230658"/>
                <a:gd name="csX16748" fmla="*/ 1465478 w 2109280"/>
                <a:gd name="csY16748" fmla="*/ 342877 h 2230658"/>
                <a:gd name="csX16749" fmla="*/ 1472749 w 2109280"/>
                <a:gd name="csY16749" fmla="*/ 342877 h 2230658"/>
                <a:gd name="csX16750" fmla="*/ 1476105 w 2109280"/>
                <a:gd name="csY16750" fmla="*/ 346233 h 2230658"/>
                <a:gd name="csX16751" fmla="*/ 1476105 w 2109280"/>
                <a:gd name="csY16751" fmla="*/ 347911 h 2230658"/>
                <a:gd name="csX16752" fmla="*/ 1476105 w 2109280"/>
                <a:gd name="csY16752" fmla="*/ 347911 h 2230658"/>
                <a:gd name="csX16753" fmla="*/ 1478343 w 2109280"/>
                <a:gd name="csY16753" fmla="*/ 349589 h 2230658"/>
                <a:gd name="csX16754" fmla="*/ 1478343 w 2109280"/>
                <a:gd name="csY16754" fmla="*/ 358539 h 2230658"/>
                <a:gd name="csX16755" fmla="*/ 1476105 w 2109280"/>
                <a:gd name="csY16755" fmla="*/ 360217 h 2230658"/>
                <a:gd name="csX16756" fmla="*/ 1478343 w 2109280"/>
                <a:gd name="csY16756" fmla="*/ 360217 h 2230658"/>
                <a:gd name="csX16757" fmla="*/ 1476105 w 2109280"/>
                <a:gd name="csY16757" fmla="*/ 362454 h 2230658"/>
                <a:gd name="csX16758" fmla="*/ 1476105 w 2109280"/>
                <a:gd name="csY16758" fmla="*/ 364132 h 2230658"/>
                <a:gd name="csX16759" fmla="*/ 1472749 w 2109280"/>
                <a:gd name="csY16759" fmla="*/ 367488 h 2230658"/>
                <a:gd name="csX16760" fmla="*/ 1472749 w 2109280"/>
                <a:gd name="csY16760" fmla="*/ 369166 h 2230658"/>
                <a:gd name="csX16761" fmla="*/ 1471071 w 2109280"/>
                <a:gd name="csY16761" fmla="*/ 369166 h 2230658"/>
                <a:gd name="csX16762" fmla="*/ 1471071 w 2109280"/>
                <a:gd name="csY16762" fmla="*/ 373082 h 2230658"/>
                <a:gd name="csX16763" fmla="*/ 1469393 w 2109280"/>
                <a:gd name="csY16763" fmla="*/ 374760 h 2230658"/>
                <a:gd name="csX16764" fmla="*/ 1471071 w 2109280"/>
                <a:gd name="csY16764" fmla="*/ 376438 h 2230658"/>
                <a:gd name="csX16765" fmla="*/ 1474427 w 2109280"/>
                <a:gd name="csY16765" fmla="*/ 376438 h 2230658"/>
                <a:gd name="csX16766" fmla="*/ 1474427 w 2109280"/>
                <a:gd name="csY16766" fmla="*/ 374760 h 2230658"/>
                <a:gd name="csX16767" fmla="*/ 1476105 w 2109280"/>
                <a:gd name="csY16767" fmla="*/ 374760 h 2230658"/>
                <a:gd name="csX16768" fmla="*/ 1476105 w 2109280"/>
                <a:gd name="csY16768" fmla="*/ 376438 h 2230658"/>
                <a:gd name="csX16769" fmla="*/ 1478343 w 2109280"/>
                <a:gd name="csY16769" fmla="*/ 376438 h 2230658"/>
                <a:gd name="csX16770" fmla="*/ 1478343 w 2109280"/>
                <a:gd name="csY16770" fmla="*/ 373082 h 2230658"/>
                <a:gd name="csX16771" fmla="*/ 1480021 w 2109280"/>
                <a:gd name="csY16771" fmla="*/ 373082 h 2230658"/>
                <a:gd name="csX16772" fmla="*/ 1480021 w 2109280"/>
                <a:gd name="csY16772" fmla="*/ 374760 h 2230658"/>
                <a:gd name="csX16773" fmla="*/ 1481699 w 2109280"/>
                <a:gd name="csY16773" fmla="*/ 374760 h 2230658"/>
                <a:gd name="csX16774" fmla="*/ 1481699 w 2109280"/>
                <a:gd name="csY16774" fmla="*/ 383709 h 2230658"/>
                <a:gd name="csX16775" fmla="*/ 1483377 w 2109280"/>
                <a:gd name="csY16775" fmla="*/ 383709 h 2230658"/>
                <a:gd name="csX16776" fmla="*/ 1483377 w 2109280"/>
                <a:gd name="csY16776" fmla="*/ 385387 h 2230658"/>
                <a:gd name="csX16777" fmla="*/ 1487292 w 2109280"/>
                <a:gd name="csY16777" fmla="*/ 387065 h 2230658"/>
                <a:gd name="csX16778" fmla="*/ 1487292 w 2109280"/>
                <a:gd name="csY16778" fmla="*/ 383709 h 2230658"/>
                <a:gd name="csX16779" fmla="*/ 1488970 w 2109280"/>
                <a:gd name="csY16779" fmla="*/ 383709 h 2230658"/>
                <a:gd name="csX16780" fmla="*/ 1488970 w 2109280"/>
                <a:gd name="csY16780" fmla="*/ 378116 h 2230658"/>
                <a:gd name="csX16781" fmla="*/ 1490648 w 2109280"/>
                <a:gd name="csY16781" fmla="*/ 378116 h 2230658"/>
                <a:gd name="csX16782" fmla="*/ 1488970 w 2109280"/>
                <a:gd name="csY16782" fmla="*/ 376438 h 2230658"/>
                <a:gd name="csX16783" fmla="*/ 1488970 w 2109280"/>
                <a:gd name="csY16783" fmla="*/ 374760 h 2230658"/>
                <a:gd name="csX16784" fmla="*/ 1490648 w 2109280"/>
                <a:gd name="csY16784" fmla="*/ 374760 h 2230658"/>
                <a:gd name="csX16785" fmla="*/ 1490648 w 2109280"/>
                <a:gd name="csY16785" fmla="*/ 373082 h 2230658"/>
                <a:gd name="csX16786" fmla="*/ 1492326 w 2109280"/>
                <a:gd name="csY16786" fmla="*/ 371404 h 2230658"/>
                <a:gd name="csX16787" fmla="*/ 1494004 w 2109280"/>
                <a:gd name="csY16787" fmla="*/ 371404 h 2230658"/>
                <a:gd name="csX16788" fmla="*/ 1494004 w 2109280"/>
                <a:gd name="csY16788" fmla="*/ 365810 h 2230658"/>
                <a:gd name="csX16789" fmla="*/ 1497920 w 2109280"/>
                <a:gd name="csY16789" fmla="*/ 365810 h 2230658"/>
                <a:gd name="csX16790" fmla="*/ 1499598 w 2109280"/>
                <a:gd name="csY16790" fmla="*/ 364132 h 2230658"/>
                <a:gd name="csX16791" fmla="*/ 1501276 w 2109280"/>
                <a:gd name="csY16791" fmla="*/ 365810 h 2230658"/>
                <a:gd name="csX16792" fmla="*/ 1501276 w 2109280"/>
                <a:gd name="csY16792" fmla="*/ 365810 h 2230658"/>
                <a:gd name="csX16793" fmla="*/ 1502954 w 2109280"/>
                <a:gd name="csY16793" fmla="*/ 367488 h 2230658"/>
                <a:gd name="csX16794" fmla="*/ 1502954 w 2109280"/>
                <a:gd name="csY16794" fmla="*/ 369166 h 2230658"/>
                <a:gd name="csX16795" fmla="*/ 1504632 w 2109280"/>
                <a:gd name="csY16795" fmla="*/ 369166 h 2230658"/>
                <a:gd name="csX16796" fmla="*/ 1504632 w 2109280"/>
                <a:gd name="csY16796" fmla="*/ 371404 h 2230658"/>
                <a:gd name="csX16797" fmla="*/ 1506869 w 2109280"/>
                <a:gd name="csY16797" fmla="*/ 373082 h 2230658"/>
                <a:gd name="csX16798" fmla="*/ 1506869 w 2109280"/>
                <a:gd name="csY16798" fmla="*/ 378116 h 2230658"/>
                <a:gd name="csX16799" fmla="*/ 1508547 w 2109280"/>
                <a:gd name="csY16799" fmla="*/ 378116 h 2230658"/>
                <a:gd name="csX16800" fmla="*/ 1508547 w 2109280"/>
                <a:gd name="csY16800" fmla="*/ 380353 h 2230658"/>
                <a:gd name="csX16801" fmla="*/ 1506869 w 2109280"/>
                <a:gd name="csY16801" fmla="*/ 380353 h 2230658"/>
                <a:gd name="csX16802" fmla="*/ 1506869 w 2109280"/>
                <a:gd name="csY16802" fmla="*/ 383709 h 2230658"/>
                <a:gd name="csX16803" fmla="*/ 1510225 w 2109280"/>
                <a:gd name="csY16803" fmla="*/ 383709 h 2230658"/>
                <a:gd name="csX16804" fmla="*/ 1510225 w 2109280"/>
                <a:gd name="csY16804" fmla="*/ 387065 h 2230658"/>
                <a:gd name="csX16805" fmla="*/ 1508547 w 2109280"/>
                <a:gd name="csY16805" fmla="*/ 388743 h 2230658"/>
                <a:gd name="csX16806" fmla="*/ 1508547 w 2109280"/>
                <a:gd name="csY16806" fmla="*/ 396015 h 2230658"/>
                <a:gd name="csX16807" fmla="*/ 1508547 w 2109280"/>
                <a:gd name="csY16807" fmla="*/ 399930 h 2230658"/>
                <a:gd name="csX16808" fmla="*/ 1508547 w 2109280"/>
                <a:gd name="csY16808" fmla="*/ 404964 h 2230658"/>
                <a:gd name="csX16809" fmla="*/ 1502954 w 2109280"/>
                <a:gd name="csY16809" fmla="*/ 404964 h 2230658"/>
                <a:gd name="csX16810" fmla="*/ 1501276 w 2109280"/>
                <a:gd name="csY16810" fmla="*/ 406642 h 2230658"/>
                <a:gd name="csX16811" fmla="*/ 1501276 w 2109280"/>
                <a:gd name="csY16811" fmla="*/ 410558 h 2230658"/>
                <a:gd name="csX16812" fmla="*/ 1499598 w 2109280"/>
                <a:gd name="csY16812" fmla="*/ 412236 h 2230658"/>
                <a:gd name="csX16813" fmla="*/ 1499598 w 2109280"/>
                <a:gd name="csY16813" fmla="*/ 415592 h 2230658"/>
                <a:gd name="csX16814" fmla="*/ 1497920 w 2109280"/>
                <a:gd name="csY16814" fmla="*/ 417270 h 2230658"/>
                <a:gd name="csX16815" fmla="*/ 1495682 w 2109280"/>
                <a:gd name="csY16815" fmla="*/ 417270 h 2230658"/>
                <a:gd name="csX16816" fmla="*/ 1495682 w 2109280"/>
                <a:gd name="csY16816" fmla="*/ 419507 h 2230658"/>
                <a:gd name="csX16817" fmla="*/ 1494004 w 2109280"/>
                <a:gd name="csY16817" fmla="*/ 419507 h 2230658"/>
                <a:gd name="csX16818" fmla="*/ 1494004 w 2109280"/>
                <a:gd name="csY16818" fmla="*/ 422863 h 2230658"/>
                <a:gd name="csX16819" fmla="*/ 1492326 w 2109280"/>
                <a:gd name="csY16819" fmla="*/ 424541 h 2230658"/>
                <a:gd name="csX16820" fmla="*/ 1492326 w 2109280"/>
                <a:gd name="csY16820" fmla="*/ 422863 h 2230658"/>
                <a:gd name="csX16821" fmla="*/ 1490648 w 2109280"/>
                <a:gd name="csY16821" fmla="*/ 422863 h 2230658"/>
                <a:gd name="csX16822" fmla="*/ 1490648 w 2109280"/>
                <a:gd name="csY16822" fmla="*/ 421185 h 2230658"/>
                <a:gd name="csX16823" fmla="*/ 1488970 w 2109280"/>
                <a:gd name="csY16823" fmla="*/ 419507 h 2230658"/>
                <a:gd name="csX16824" fmla="*/ 1488970 w 2109280"/>
                <a:gd name="csY16824" fmla="*/ 412236 h 2230658"/>
                <a:gd name="csX16825" fmla="*/ 1483377 w 2109280"/>
                <a:gd name="csY16825" fmla="*/ 412236 h 2230658"/>
                <a:gd name="csX16826" fmla="*/ 1483377 w 2109280"/>
                <a:gd name="csY16826" fmla="*/ 419507 h 2230658"/>
                <a:gd name="csX16827" fmla="*/ 1481699 w 2109280"/>
                <a:gd name="csY16827" fmla="*/ 421185 h 2230658"/>
                <a:gd name="csX16828" fmla="*/ 1481699 w 2109280"/>
                <a:gd name="csY16828" fmla="*/ 424541 h 2230658"/>
                <a:gd name="csX16829" fmla="*/ 1480021 w 2109280"/>
                <a:gd name="csY16829" fmla="*/ 424541 h 2230658"/>
                <a:gd name="csX16830" fmla="*/ 1480021 w 2109280"/>
                <a:gd name="csY16830" fmla="*/ 428457 h 2230658"/>
                <a:gd name="csX16831" fmla="*/ 1476105 w 2109280"/>
                <a:gd name="csY16831" fmla="*/ 428457 h 2230658"/>
                <a:gd name="csX16832" fmla="*/ 1474427 w 2109280"/>
                <a:gd name="csY16832" fmla="*/ 430135 h 2230658"/>
                <a:gd name="csX16833" fmla="*/ 1476105 w 2109280"/>
                <a:gd name="csY16833" fmla="*/ 430135 h 2230658"/>
                <a:gd name="csX16834" fmla="*/ 1474427 w 2109280"/>
                <a:gd name="csY16834" fmla="*/ 430135 h 2230658"/>
                <a:gd name="csX16835" fmla="*/ 1472749 w 2109280"/>
                <a:gd name="csY16835" fmla="*/ 435169 h 2230658"/>
                <a:gd name="csX16836" fmla="*/ 1474427 w 2109280"/>
                <a:gd name="csY16836" fmla="*/ 437406 h 2230658"/>
                <a:gd name="csX16837" fmla="*/ 1472749 w 2109280"/>
                <a:gd name="csY16837" fmla="*/ 437406 h 2230658"/>
                <a:gd name="csX16838" fmla="*/ 1471071 w 2109280"/>
                <a:gd name="csY16838" fmla="*/ 439084 h 2230658"/>
                <a:gd name="csX16839" fmla="*/ 1471071 w 2109280"/>
                <a:gd name="csY16839" fmla="*/ 440762 h 2230658"/>
                <a:gd name="csX16840" fmla="*/ 1469393 w 2109280"/>
                <a:gd name="csY16840" fmla="*/ 439084 h 2230658"/>
                <a:gd name="csX16841" fmla="*/ 1465478 w 2109280"/>
                <a:gd name="csY16841" fmla="*/ 439084 h 2230658"/>
                <a:gd name="csX16842" fmla="*/ 1465478 w 2109280"/>
                <a:gd name="csY16842" fmla="*/ 440762 h 2230658"/>
                <a:gd name="csX16843" fmla="*/ 1458766 w 2109280"/>
                <a:gd name="csY16843" fmla="*/ 442440 h 2230658"/>
                <a:gd name="csX16844" fmla="*/ 1458766 w 2109280"/>
                <a:gd name="csY16844" fmla="*/ 444118 h 2230658"/>
                <a:gd name="csX16845" fmla="*/ 1458766 w 2109280"/>
                <a:gd name="csY16845" fmla="*/ 442440 h 2230658"/>
                <a:gd name="csX16846" fmla="*/ 1458766 w 2109280"/>
                <a:gd name="csY16846" fmla="*/ 444118 h 2230658"/>
                <a:gd name="csX16847" fmla="*/ 1456528 w 2109280"/>
                <a:gd name="csY16847" fmla="*/ 444118 h 2230658"/>
                <a:gd name="csX16848" fmla="*/ 1454850 w 2109280"/>
                <a:gd name="csY16848" fmla="*/ 445796 h 2230658"/>
                <a:gd name="csX16849" fmla="*/ 1453172 w 2109280"/>
                <a:gd name="csY16849" fmla="*/ 445796 h 2230658"/>
                <a:gd name="csX16850" fmla="*/ 1453172 w 2109280"/>
                <a:gd name="csY16850" fmla="*/ 444118 h 2230658"/>
                <a:gd name="csX16851" fmla="*/ 1451494 w 2109280"/>
                <a:gd name="csY16851" fmla="*/ 444118 h 2230658"/>
                <a:gd name="csX16852" fmla="*/ 1451494 w 2109280"/>
                <a:gd name="csY16852" fmla="*/ 445796 h 2230658"/>
                <a:gd name="csX16853" fmla="*/ 1447579 w 2109280"/>
                <a:gd name="csY16853" fmla="*/ 445796 h 2230658"/>
                <a:gd name="csX16854" fmla="*/ 1447579 w 2109280"/>
                <a:gd name="csY16854" fmla="*/ 448034 h 2230658"/>
                <a:gd name="csX16855" fmla="*/ 1445901 w 2109280"/>
                <a:gd name="csY16855" fmla="*/ 449712 h 2230658"/>
                <a:gd name="csX16856" fmla="*/ 1444223 w 2109280"/>
                <a:gd name="csY16856" fmla="*/ 449712 h 2230658"/>
                <a:gd name="csX16857" fmla="*/ 1444223 w 2109280"/>
                <a:gd name="csY16857" fmla="*/ 451390 h 2230658"/>
                <a:gd name="csX16858" fmla="*/ 1442545 w 2109280"/>
                <a:gd name="csY16858" fmla="*/ 451390 h 2230658"/>
                <a:gd name="csX16859" fmla="*/ 1442545 w 2109280"/>
                <a:gd name="csY16859" fmla="*/ 449712 h 2230658"/>
                <a:gd name="csX16860" fmla="*/ 1440867 w 2109280"/>
                <a:gd name="csY16860" fmla="*/ 449712 h 2230658"/>
                <a:gd name="csX16861" fmla="*/ 1440867 w 2109280"/>
                <a:gd name="csY16861" fmla="*/ 453068 h 2230658"/>
                <a:gd name="csX16862" fmla="*/ 1435273 w 2109280"/>
                <a:gd name="csY16862" fmla="*/ 453068 h 2230658"/>
                <a:gd name="csX16863" fmla="*/ 1433595 w 2109280"/>
                <a:gd name="csY16863" fmla="*/ 454746 h 2230658"/>
                <a:gd name="csX16864" fmla="*/ 1431917 w 2109280"/>
                <a:gd name="csY16864" fmla="*/ 454746 h 2230658"/>
                <a:gd name="csX16865" fmla="*/ 1430239 w 2109280"/>
                <a:gd name="csY16865" fmla="*/ 456983 h 2230658"/>
                <a:gd name="csX16866" fmla="*/ 1007376 w 2109280"/>
                <a:gd name="csY16866" fmla="*/ 403286 h 2230658"/>
                <a:gd name="csX16867" fmla="*/ 1007376 w 2109280"/>
                <a:gd name="csY16867" fmla="*/ 401608 h 2230658"/>
                <a:gd name="csX16868" fmla="*/ 1007376 w 2109280"/>
                <a:gd name="csY16868" fmla="*/ 403286 h 2230658"/>
                <a:gd name="csX16869" fmla="*/ 597378 w 2109280"/>
                <a:gd name="csY16869" fmla="*/ 392659 h 2230658"/>
                <a:gd name="csX16870" fmla="*/ 597378 w 2109280"/>
                <a:gd name="csY16870" fmla="*/ 390981 h 2230658"/>
                <a:gd name="csX16871" fmla="*/ 599056 w 2109280"/>
                <a:gd name="csY16871" fmla="*/ 392659 h 2230658"/>
                <a:gd name="csX16872" fmla="*/ 597378 w 2109280"/>
                <a:gd name="csY16872" fmla="*/ 392659 h 2230658"/>
                <a:gd name="csX16873" fmla="*/ 863066 w 2109280"/>
                <a:gd name="csY16873" fmla="*/ 355183 h 2230658"/>
                <a:gd name="csX16874" fmla="*/ 863066 w 2109280"/>
                <a:gd name="csY16874" fmla="*/ 353505 h 2230658"/>
                <a:gd name="csX16875" fmla="*/ 861388 w 2109280"/>
                <a:gd name="csY16875" fmla="*/ 351827 h 2230658"/>
                <a:gd name="csX16876" fmla="*/ 861388 w 2109280"/>
                <a:gd name="csY16876" fmla="*/ 347911 h 2230658"/>
                <a:gd name="csX16877" fmla="*/ 854116 w 2109280"/>
                <a:gd name="csY16877" fmla="*/ 347911 h 2230658"/>
                <a:gd name="csX16878" fmla="*/ 855794 w 2109280"/>
                <a:gd name="csY16878" fmla="*/ 347911 h 2230658"/>
                <a:gd name="csX16879" fmla="*/ 854116 w 2109280"/>
                <a:gd name="csY16879" fmla="*/ 349589 h 2230658"/>
                <a:gd name="csX16880" fmla="*/ 852438 w 2109280"/>
                <a:gd name="csY16880" fmla="*/ 347911 h 2230658"/>
                <a:gd name="csX16881" fmla="*/ 852438 w 2109280"/>
                <a:gd name="csY16881" fmla="*/ 340640 h 2230658"/>
                <a:gd name="csX16882" fmla="*/ 850760 w 2109280"/>
                <a:gd name="csY16882" fmla="*/ 340640 h 2230658"/>
                <a:gd name="csX16883" fmla="*/ 850760 w 2109280"/>
                <a:gd name="csY16883" fmla="*/ 338962 h 2230658"/>
                <a:gd name="csX16884" fmla="*/ 848523 w 2109280"/>
                <a:gd name="csY16884" fmla="*/ 338962 h 2230658"/>
                <a:gd name="csX16885" fmla="*/ 848523 w 2109280"/>
                <a:gd name="csY16885" fmla="*/ 337284 h 2230658"/>
                <a:gd name="csX16886" fmla="*/ 846845 w 2109280"/>
                <a:gd name="csY16886" fmla="*/ 337284 h 2230658"/>
                <a:gd name="csX16887" fmla="*/ 846845 w 2109280"/>
                <a:gd name="csY16887" fmla="*/ 333928 h 2230658"/>
                <a:gd name="csX16888" fmla="*/ 845167 w 2109280"/>
                <a:gd name="csY16888" fmla="*/ 330012 h 2230658"/>
                <a:gd name="csX16889" fmla="*/ 846845 w 2109280"/>
                <a:gd name="csY16889" fmla="*/ 330012 h 2230658"/>
                <a:gd name="csX16890" fmla="*/ 845167 w 2109280"/>
                <a:gd name="csY16890" fmla="*/ 328334 h 2230658"/>
                <a:gd name="csX16891" fmla="*/ 845167 w 2109280"/>
                <a:gd name="csY16891" fmla="*/ 324978 h 2230658"/>
                <a:gd name="csX16892" fmla="*/ 843489 w 2109280"/>
                <a:gd name="csY16892" fmla="*/ 324978 h 2230658"/>
                <a:gd name="csX16893" fmla="*/ 843489 w 2109280"/>
                <a:gd name="csY16893" fmla="*/ 323300 h 2230658"/>
                <a:gd name="csX16894" fmla="*/ 843489 w 2109280"/>
                <a:gd name="csY16894" fmla="*/ 323300 h 2230658"/>
                <a:gd name="csX16895" fmla="*/ 843489 w 2109280"/>
                <a:gd name="csY16895" fmla="*/ 317707 h 2230658"/>
                <a:gd name="csX16896" fmla="*/ 841811 w 2109280"/>
                <a:gd name="csY16896" fmla="*/ 317707 h 2230658"/>
                <a:gd name="csX16897" fmla="*/ 841811 w 2109280"/>
                <a:gd name="csY16897" fmla="*/ 314351 h 2230658"/>
                <a:gd name="csX16898" fmla="*/ 843489 w 2109280"/>
                <a:gd name="csY16898" fmla="*/ 314351 h 2230658"/>
                <a:gd name="csX16899" fmla="*/ 843489 w 2109280"/>
                <a:gd name="csY16899" fmla="*/ 310435 h 2230658"/>
                <a:gd name="csX16900" fmla="*/ 841811 w 2109280"/>
                <a:gd name="csY16900" fmla="*/ 308757 h 2230658"/>
                <a:gd name="csX16901" fmla="*/ 839573 w 2109280"/>
                <a:gd name="csY16901" fmla="*/ 308757 h 2230658"/>
                <a:gd name="csX16902" fmla="*/ 837895 w 2109280"/>
                <a:gd name="csY16902" fmla="*/ 307079 h 2230658"/>
                <a:gd name="csX16903" fmla="*/ 839573 w 2109280"/>
                <a:gd name="csY16903" fmla="*/ 307079 h 2230658"/>
                <a:gd name="csX16904" fmla="*/ 839573 w 2109280"/>
                <a:gd name="csY16904" fmla="*/ 303164 h 2230658"/>
                <a:gd name="csX16905" fmla="*/ 837895 w 2109280"/>
                <a:gd name="csY16905" fmla="*/ 303164 h 2230658"/>
                <a:gd name="csX16906" fmla="*/ 837895 w 2109280"/>
                <a:gd name="csY16906" fmla="*/ 301486 h 2230658"/>
                <a:gd name="csX16907" fmla="*/ 839573 w 2109280"/>
                <a:gd name="csY16907" fmla="*/ 299808 h 2230658"/>
                <a:gd name="csX16908" fmla="*/ 837895 w 2109280"/>
                <a:gd name="csY16908" fmla="*/ 299808 h 2230658"/>
                <a:gd name="csX16909" fmla="*/ 836217 w 2109280"/>
                <a:gd name="csY16909" fmla="*/ 292536 h 2230658"/>
                <a:gd name="csX16910" fmla="*/ 834539 w 2109280"/>
                <a:gd name="csY16910" fmla="*/ 292536 h 2230658"/>
                <a:gd name="csX16911" fmla="*/ 834539 w 2109280"/>
                <a:gd name="csY16911" fmla="*/ 289180 h 2230658"/>
                <a:gd name="csX16912" fmla="*/ 832861 w 2109280"/>
                <a:gd name="csY16912" fmla="*/ 289180 h 2230658"/>
                <a:gd name="csX16913" fmla="*/ 832861 w 2109280"/>
                <a:gd name="csY16913" fmla="*/ 285824 h 2230658"/>
                <a:gd name="csX16914" fmla="*/ 834539 w 2109280"/>
                <a:gd name="csY16914" fmla="*/ 285824 h 2230658"/>
                <a:gd name="csX16915" fmla="*/ 836217 w 2109280"/>
                <a:gd name="csY16915" fmla="*/ 281909 h 2230658"/>
                <a:gd name="csX16916" fmla="*/ 837895 w 2109280"/>
                <a:gd name="csY16916" fmla="*/ 281909 h 2230658"/>
                <a:gd name="csX16917" fmla="*/ 839573 w 2109280"/>
                <a:gd name="csY16917" fmla="*/ 283587 h 2230658"/>
                <a:gd name="csX16918" fmla="*/ 839573 w 2109280"/>
                <a:gd name="csY16918" fmla="*/ 285824 h 2230658"/>
                <a:gd name="csX16919" fmla="*/ 843489 w 2109280"/>
                <a:gd name="csY16919" fmla="*/ 285824 h 2230658"/>
                <a:gd name="csX16920" fmla="*/ 845167 w 2109280"/>
                <a:gd name="csY16920" fmla="*/ 287502 h 2230658"/>
                <a:gd name="csX16921" fmla="*/ 846845 w 2109280"/>
                <a:gd name="csY16921" fmla="*/ 287502 h 2230658"/>
                <a:gd name="csX16922" fmla="*/ 846845 w 2109280"/>
                <a:gd name="csY16922" fmla="*/ 289180 h 2230658"/>
                <a:gd name="csX16923" fmla="*/ 848523 w 2109280"/>
                <a:gd name="csY16923" fmla="*/ 290858 h 2230658"/>
                <a:gd name="csX16924" fmla="*/ 850760 w 2109280"/>
                <a:gd name="csY16924" fmla="*/ 290858 h 2230658"/>
                <a:gd name="csX16925" fmla="*/ 850760 w 2109280"/>
                <a:gd name="csY16925" fmla="*/ 294774 h 2230658"/>
                <a:gd name="csX16926" fmla="*/ 852438 w 2109280"/>
                <a:gd name="csY16926" fmla="*/ 294774 h 2230658"/>
                <a:gd name="csX16927" fmla="*/ 852438 w 2109280"/>
                <a:gd name="csY16927" fmla="*/ 296452 h 2230658"/>
                <a:gd name="csX16928" fmla="*/ 855794 w 2109280"/>
                <a:gd name="csY16928" fmla="*/ 299808 h 2230658"/>
                <a:gd name="csX16929" fmla="*/ 855794 w 2109280"/>
                <a:gd name="csY16929" fmla="*/ 303164 h 2230658"/>
                <a:gd name="csX16930" fmla="*/ 857472 w 2109280"/>
                <a:gd name="csY16930" fmla="*/ 307079 h 2230658"/>
                <a:gd name="csX16931" fmla="*/ 859710 w 2109280"/>
                <a:gd name="csY16931" fmla="*/ 308757 h 2230658"/>
                <a:gd name="csX16932" fmla="*/ 859710 w 2109280"/>
                <a:gd name="csY16932" fmla="*/ 310435 h 2230658"/>
                <a:gd name="csX16933" fmla="*/ 861388 w 2109280"/>
                <a:gd name="csY16933" fmla="*/ 312113 h 2230658"/>
                <a:gd name="csX16934" fmla="*/ 859710 w 2109280"/>
                <a:gd name="csY16934" fmla="*/ 316029 h 2230658"/>
                <a:gd name="csX16935" fmla="*/ 857472 w 2109280"/>
                <a:gd name="csY16935" fmla="*/ 316029 h 2230658"/>
                <a:gd name="csX16936" fmla="*/ 857472 w 2109280"/>
                <a:gd name="csY16936" fmla="*/ 317707 h 2230658"/>
                <a:gd name="csX16937" fmla="*/ 857472 w 2109280"/>
                <a:gd name="csY16937" fmla="*/ 317707 h 2230658"/>
                <a:gd name="csX16938" fmla="*/ 859710 w 2109280"/>
                <a:gd name="csY16938" fmla="*/ 319385 h 2230658"/>
                <a:gd name="csX16939" fmla="*/ 859710 w 2109280"/>
                <a:gd name="csY16939" fmla="*/ 321063 h 2230658"/>
                <a:gd name="csX16940" fmla="*/ 857472 w 2109280"/>
                <a:gd name="csY16940" fmla="*/ 321063 h 2230658"/>
                <a:gd name="csX16941" fmla="*/ 857472 w 2109280"/>
                <a:gd name="csY16941" fmla="*/ 323300 h 2230658"/>
                <a:gd name="csX16942" fmla="*/ 863066 w 2109280"/>
                <a:gd name="csY16942" fmla="*/ 323300 h 2230658"/>
                <a:gd name="csX16943" fmla="*/ 863066 w 2109280"/>
                <a:gd name="csY16943" fmla="*/ 321063 h 2230658"/>
                <a:gd name="csX16944" fmla="*/ 864744 w 2109280"/>
                <a:gd name="csY16944" fmla="*/ 321063 h 2230658"/>
                <a:gd name="csX16945" fmla="*/ 864744 w 2109280"/>
                <a:gd name="csY16945" fmla="*/ 324978 h 2230658"/>
                <a:gd name="csX16946" fmla="*/ 866422 w 2109280"/>
                <a:gd name="csY16946" fmla="*/ 324978 h 2230658"/>
                <a:gd name="csX16947" fmla="*/ 866422 w 2109280"/>
                <a:gd name="csY16947" fmla="*/ 326656 h 2230658"/>
                <a:gd name="csX16948" fmla="*/ 868100 w 2109280"/>
                <a:gd name="csY16948" fmla="*/ 326656 h 2230658"/>
                <a:gd name="csX16949" fmla="*/ 868100 w 2109280"/>
                <a:gd name="csY16949" fmla="*/ 328334 h 2230658"/>
                <a:gd name="csX16950" fmla="*/ 870337 w 2109280"/>
                <a:gd name="csY16950" fmla="*/ 328334 h 2230658"/>
                <a:gd name="csX16951" fmla="*/ 870337 w 2109280"/>
                <a:gd name="csY16951" fmla="*/ 333928 h 2230658"/>
                <a:gd name="csX16952" fmla="*/ 872015 w 2109280"/>
                <a:gd name="csY16952" fmla="*/ 333928 h 2230658"/>
                <a:gd name="csX16953" fmla="*/ 872015 w 2109280"/>
                <a:gd name="csY16953" fmla="*/ 337284 h 2230658"/>
                <a:gd name="csX16954" fmla="*/ 873693 w 2109280"/>
                <a:gd name="csY16954" fmla="*/ 337284 h 2230658"/>
                <a:gd name="csX16955" fmla="*/ 873693 w 2109280"/>
                <a:gd name="csY16955" fmla="*/ 340640 h 2230658"/>
                <a:gd name="csX16956" fmla="*/ 875371 w 2109280"/>
                <a:gd name="csY16956" fmla="*/ 340640 h 2230658"/>
                <a:gd name="csX16957" fmla="*/ 873693 w 2109280"/>
                <a:gd name="csY16957" fmla="*/ 342877 h 2230658"/>
                <a:gd name="csX16958" fmla="*/ 875371 w 2109280"/>
                <a:gd name="csY16958" fmla="*/ 342877 h 2230658"/>
                <a:gd name="csX16959" fmla="*/ 875371 w 2109280"/>
                <a:gd name="csY16959" fmla="*/ 346233 h 2230658"/>
                <a:gd name="csX16960" fmla="*/ 875371 w 2109280"/>
                <a:gd name="csY16960" fmla="*/ 346233 h 2230658"/>
                <a:gd name="csX16961" fmla="*/ 873693 w 2109280"/>
                <a:gd name="csY16961" fmla="*/ 347911 h 2230658"/>
                <a:gd name="csX16962" fmla="*/ 873693 w 2109280"/>
                <a:gd name="csY16962" fmla="*/ 351827 h 2230658"/>
                <a:gd name="csX16963" fmla="*/ 872015 w 2109280"/>
                <a:gd name="csY16963" fmla="*/ 351827 h 2230658"/>
                <a:gd name="csX16964" fmla="*/ 870337 w 2109280"/>
                <a:gd name="csY16964" fmla="*/ 353505 h 2230658"/>
                <a:gd name="csX16965" fmla="*/ 870337 w 2109280"/>
                <a:gd name="csY16965" fmla="*/ 351827 h 2230658"/>
                <a:gd name="csX16966" fmla="*/ 868100 w 2109280"/>
                <a:gd name="csY16966" fmla="*/ 351827 h 2230658"/>
                <a:gd name="csX16967" fmla="*/ 868100 w 2109280"/>
                <a:gd name="csY16967" fmla="*/ 353505 h 2230658"/>
                <a:gd name="csX16968" fmla="*/ 866422 w 2109280"/>
                <a:gd name="csY16968" fmla="*/ 353505 h 2230658"/>
                <a:gd name="csX16969" fmla="*/ 864744 w 2109280"/>
                <a:gd name="csY16969" fmla="*/ 355183 h 2230658"/>
                <a:gd name="csX16970" fmla="*/ 863066 w 2109280"/>
                <a:gd name="csY16970" fmla="*/ 355183 h 2230658"/>
                <a:gd name="csX16971" fmla="*/ 691907 w 2109280"/>
                <a:gd name="csY16971" fmla="*/ 331690 h 2230658"/>
                <a:gd name="csX16972" fmla="*/ 690229 w 2109280"/>
                <a:gd name="csY16972" fmla="*/ 330012 h 2230658"/>
                <a:gd name="csX16973" fmla="*/ 686313 w 2109280"/>
                <a:gd name="csY16973" fmla="*/ 330012 h 2230658"/>
                <a:gd name="csX16974" fmla="*/ 686313 w 2109280"/>
                <a:gd name="csY16974" fmla="*/ 328334 h 2230658"/>
                <a:gd name="csX16975" fmla="*/ 682957 w 2109280"/>
                <a:gd name="csY16975" fmla="*/ 328334 h 2230658"/>
                <a:gd name="csX16976" fmla="*/ 682957 w 2109280"/>
                <a:gd name="csY16976" fmla="*/ 326656 h 2230658"/>
                <a:gd name="csX16977" fmla="*/ 681279 w 2109280"/>
                <a:gd name="csY16977" fmla="*/ 326656 h 2230658"/>
                <a:gd name="csX16978" fmla="*/ 681279 w 2109280"/>
                <a:gd name="csY16978" fmla="*/ 324978 h 2230658"/>
                <a:gd name="csX16979" fmla="*/ 679601 w 2109280"/>
                <a:gd name="csY16979" fmla="*/ 323300 h 2230658"/>
                <a:gd name="csX16980" fmla="*/ 679601 w 2109280"/>
                <a:gd name="csY16980" fmla="*/ 321063 h 2230658"/>
                <a:gd name="csX16981" fmla="*/ 677364 w 2109280"/>
                <a:gd name="csY16981" fmla="*/ 321063 h 2230658"/>
                <a:gd name="csX16982" fmla="*/ 677364 w 2109280"/>
                <a:gd name="csY16982" fmla="*/ 319385 h 2230658"/>
                <a:gd name="csX16983" fmla="*/ 679601 w 2109280"/>
                <a:gd name="csY16983" fmla="*/ 319385 h 2230658"/>
                <a:gd name="csX16984" fmla="*/ 679601 w 2109280"/>
                <a:gd name="csY16984" fmla="*/ 317707 h 2230658"/>
                <a:gd name="csX16985" fmla="*/ 677364 w 2109280"/>
                <a:gd name="csY16985" fmla="*/ 317707 h 2230658"/>
                <a:gd name="csX16986" fmla="*/ 677364 w 2109280"/>
                <a:gd name="csY16986" fmla="*/ 316029 h 2230658"/>
                <a:gd name="csX16987" fmla="*/ 675686 w 2109280"/>
                <a:gd name="csY16987" fmla="*/ 316029 h 2230658"/>
                <a:gd name="csX16988" fmla="*/ 675686 w 2109280"/>
                <a:gd name="csY16988" fmla="*/ 317707 h 2230658"/>
                <a:gd name="csX16989" fmla="*/ 672330 w 2109280"/>
                <a:gd name="csY16989" fmla="*/ 317707 h 2230658"/>
                <a:gd name="csX16990" fmla="*/ 672330 w 2109280"/>
                <a:gd name="csY16990" fmla="*/ 316029 h 2230658"/>
                <a:gd name="csX16991" fmla="*/ 668414 w 2109280"/>
                <a:gd name="csY16991" fmla="*/ 314351 h 2230658"/>
                <a:gd name="csX16992" fmla="*/ 668414 w 2109280"/>
                <a:gd name="csY16992" fmla="*/ 310435 h 2230658"/>
                <a:gd name="csX16993" fmla="*/ 666736 w 2109280"/>
                <a:gd name="csY16993" fmla="*/ 310435 h 2230658"/>
                <a:gd name="csX16994" fmla="*/ 666736 w 2109280"/>
                <a:gd name="csY16994" fmla="*/ 308757 h 2230658"/>
                <a:gd name="csX16995" fmla="*/ 665058 w 2109280"/>
                <a:gd name="csY16995" fmla="*/ 310435 h 2230658"/>
                <a:gd name="csX16996" fmla="*/ 663380 w 2109280"/>
                <a:gd name="csY16996" fmla="*/ 310435 h 2230658"/>
                <a:gd name="csX16997" fmla="*/ 663380 w 2109280"/>
                <a:gd name="csY16997" fmla="*/ 307079 h 2230658"/>
                <a:gd name="csX16998" fmla="*/ 665058 w 2109280"/>
                <a:gd name="csY16998" fmla="*/ 307079 h 2230658"/>
                <a:gd name="csX16999" fmla="*/ 665058 w 2109280"/>
                <a:gd name="csY16999" fmla="*/ 299808 h 2230658"/>
                <a:gd name="csX17000" fmla="*/ 666736 w 2109280"/>
                <a:gd name="csY17000" fmla="*/ 299808 h 2230658"/>
                <a:gd name="csX17001" fmla="*/ 666736 w 2109280"/>
                <a:gd name="csY17001" fmla="*/ 298130 h 2230658"/>
                <a:gd name="csX17002" fmla="*/ 665058 w 2109280"/>
                <a:gd name="csY17002" fmla="*/ 298130 h 2230658"/>
                <a:gd name="csX17003" fmla="*/ 665058 w 2109280"/>
                <a:gd name="csY17003" fmla="*/ 294774 h 2230658"/>
                <a:gd name="csX17004" fmla="*/ 661702 w 2109280"/>
                <a:gd name="csY17004" fmla="*/ 294774 h 2230658"/>
                <a:gd name="csX17005" fmla="*/ 661702 w 2109280"/>
                <a:gd name="csY17005" fmla="*/ 292536 h 2230658"/>
                <a:gd name="csX17006" fmla="*/ 663380 w 2109280"/>
                <a:gd name="csY17006" fmla="*/ 292536 h 2230658"/>
                <a:gd name="csX17007" fmla="*/ 663380 w 2109280"/>
                <a:gd name="csY17007" fmla="*/ 287502 h 2230658"/>
                <a:gd name="csX17008" fmla="*/ 663380 w 2109280"/>
                <a:gd name="csY17008" fmla="*/ 287502 h 2230658"/>
                <a:gd name="csX17009" fmla="*/ 665058 w 2109280"/>
                <a:gd name="csY17009" fmla="*/ 285824 h 2230658"/>
                <a:gd name="csX17010" fmla="*/ 663380 w 2109280"/>
                <a:gd name="csY17010" fmla="*/ 285824 h 2230658"/>
                <a:gd name="csX17011" fmla="*/ 661702 w 2109280"/>
                <a:gd name="csY17011" fmla="*/ 280231 h 2230658"/>
                <a:gd name="csX17012" fmla="*/ 661702 w 2109280"/>
                <a:gd name="csY17012" fmla="*/ 269603 h 2230658"/>
                <a:gd name="csX17013" fmla="*/ 663380 w 2109280"/>
                <a:gd name="csY17013" fmla="*/ 269603 h 2230658"/>
                <a:gd name="csX17014" fmla="*/ 665058 w 2109280"/>
                <a:gd name="csY17014" fmla="*/ 264010 h 2230658"/>
                <a:gd name="csX17015" fmla="*/ 665058 w 2109280"/>
                <a:gd name="csY17015" fmla="*/ 266247 h 2230658"/>
                <a:gd name="csX17016" fmla="*/ 666736 w 2109280"/>
                <a:gd name="csY17016" fmla="*/ 264010 h 2230658"/>
                <a:gd name="csX17017" fmla="*/ 666736 w 2109280"/>
                <a:gd name="csY17017" fmla="*/ 267925 h 2230658"/>
                <a:gd name="csX17018" fmla="*/ 668414 w 2109280"/>
                <a:gd name="csY17018" fmla="*/ 267925 h 2230658"/>
                <a:gd name="csX17019" fmla="*/ 668414 w 2109280"/>
                <a:gd name="csY17019" fmla="*/ 266247 h 2230658"/>
                <a:gd name="csX17020" fmla="*/ 670652 w 2109280"/>
                <a:gd name="csY17020" fmla="*/ 264010 h 2230658"/>
                <a:gd name="csX17021" fmla="*/ 672330 w 2109280"/>
                <a:gd name="csY17021" fmla="*/ 264010 h 2230658"/>
                <a:gd name="csX17022" fmla="*/ 672330 w 2109280"/>
                <a:gd name="csY17022" fmla="*/ 262332 h 2230658"/>
                <a:gd name="csX17023" fmla="*/ 675686 w 2109280"/>
                <a:gd name="csY17023" fmla="*/ 262332 h 2230658"/>
                <a:gd name="csX17024" fmla="*/ 675686 w 2109280"/>
                <a:gd name="csY17024" fmla="*/ 264010 h 2230658"/>
                <a:gd name="csX17025" fmla="*/ 677364 w 2109280"/>
                <a:gd name="csY17025" fmla="*/ 264010 h 2230658"/>
                <a:gd name="csX17026" fmla="*/ 677364 w 2109280"/>
                <a:gd name="csY17026" fmla="*/ 258976 h 2230658"/>
                <a:gd name="csX17027" fmla="*/ 679601 w 2109280"/>
                <a:gd name="csY17027" fmla="*/ 258976 h 2230658"/>
                <a:gd name="csX17028" fmla="*/ 679601 w 2109280"/>
                <a:gd name="csY17028" fmla="*/ 257298 h 2230658"/>
                <a:gd name="csX17029" fmla="*/ 686313 w 2109280"/>
                <a:gd name="csY17029" fmla="*/ 257298 h 2230658"/>
                <a:gd name="csX17030" fmla="*/ 686313 w 2109280"/>
                <a:gd name="csY17030" fmla="*/ 253382 h 2230658"/>
                <a:gd name="csX17031" fmla="*/ 690229 w 2109280"/>
                <a:gd name="csY17031" fmla="*/ 253382 h 2230658"/>
                <a:gd name="csX17032" fmla="*/ 690229 w 2109280"/>
                <a:gd name="csY17032" fmla="*/ 251704 h 2230658"/>
                <a:gd name="csX17033" fmla="*/ 691907 w 2109280"/>
                <a:gd name="csY17033" fmla="*/ 251704 h 2230658"/>
                <a:gd name="csX17034" fmla="*/ 691907 w 2109280"/>
                <a:gd name="csY17034" fmla="*/ 253382 h 2230658"/>
                <a:gd name="csX17035" fmla="*/ 695263 w 2109280"/>
                <a:gd name="csY17035" fmla="*/ 253382 h 2230658"/>
                <a:gd name="csX17036" fmla="*/ 695263 w 2109280"/>
                <a:gd name="csY17036" fmla="*/ 251704 h 2230658"/>
                <a:gd name="csX17037" fmla="*/ 696941 w 2109280"/>
                <a:gd name="csY17037" fmla="*/ 250026 h 2230658"/>
                <a:gd name="csX17038" fmla="*/ 696941 w 2109280"/>
                <a:gd name="csY17038" fmla="*/ 251704 h 2230658"/>
                <a:gd name="csX17039" fmla="*/ 700856 w 2109280"/>
                <a:gd name="csY17039" fmla="*/ 253382 h 2230658"/>
                <a:gd name="csX17040" fmla="*/ 700856 w 2109280"/>
                <a:gd name="csY17040" fmla="*/ 251704 h 2230658"/>
                <a:gd name="csX17041" fmla="*/ 702534 w 2109280"/>
                <a:gd name="csY17041" fmla="*/ 251704 h 2230658"/>
                <a:gd name="csX17042" fmla="*/ 702534 w 2109280"/>
                <a:gd name="csY17042" fmla="*/ 250026 h 2230658"/>
                <a:gd name="csX17043" fmla="*/ 704212 w 2109280"/>
                <a:gd name="csY17043" fmla="*/ 248348 h 2230658"/>
                <a:gd name="csX17044" fmla="*/ 708128 w 2109280"/>
                <a:gd name="csY17044" fmla="*/ 248348 h 2230658"/>
                <a:gd name="csX17045" fmla="*/ 709806 w 2109280"/>
                <a:gd name="csY17045" fmla="*/ 246111 h 2230658"/>
                <a:gd name="csX17046" fmla="*/ 714840 w 2109280"/>
                <a:gd name="csY17046" fmla="*/ 246111 h 2230658"/>
                <a:gd name="csX17047" fmla="*/ 714840 w 2109280"/>
                <a:gd name="csY17047" fmla="*/ 244433 h 2230658"/>
                <a:gd name="csX17048" fmla="*/ 718755 w 2109280"/>
                <a:gd name="csY17048" fmla="*/ 248348 h 2230658"/>
                <a:gd name="csX17049" fmla="*/ 720433 w 2109280"/>
                <a:gd name="csY17049" fmla="*/ 248348 h 2230658"/>
                <a:gd name="csX17050" fmla="*/ 720433 w 2109280"/>
                <a:gd name="csY17050" fmla="*/ 250026 h 2230658"/>
                <a:gd name="csX17051" fmla="*/ 722111 w 2109280"/>
                <a:gd name="csY17051" fmla="*/ 250026 h 2230658"/>
                <a:gd name="csX17052" fmla="*/ 722111 w 2109280"/>
                <a:gd name="csY17052" fmla="*/ 244433 h 2230658"/>
                <a:gd name="csX17053" fmla="*/ 729383 w 2109280"/>
                <a:gd name="csY17053" fmla="*/ 244433 h 2230658"/>
                <a:gd name="csX17054" fmla="*/ 731061 w 2109280"/>
                <a:gd name="csY17054" fmla="*/ 242755 h 2230658"/>
                <a:gd name="csX17055" fmla="*/ 731061 w 2109280"/>
                <a:gd name="csY17055" fmla="*/ 244433 h 2230658"/>
                <a:gd name="csX17056" fmla="*/ 732739 w 2109280"/>
                <a:gd name="csY17056" fmla="*/ 242755 h 2230658"/>
                <a:gd name="csX17057" fmla="*/ 732739 w 2109280"/>
                <a:gd name="csY17057" fmla="*/ 244433 h 2230658"/>
                <a:gd name="csX17058" fmla="*/ 738332 w 2109280"/>
                <a:gd name="csY17058" fmla="*/ 242755 h 2230658"/>
                <a:gd name="csX17059" fmla="*/ 740010 w 2109280"/>
                <a:gd name="csY17059" fmla="*/ 242755 h 2230658"/>
                <a:gd name="csX17060" fmla="*/ 741688 w 2109280"/>
                <a:gd name="csY17060" fmla="*/ 244433 h 2230658"/>
                <a:gd name="csX17061" fmla="*/ 748960 w 2109280"/>
                <a:gd name="csY17061" fmla="*/ 244433 h 2230658"/>
                <a:gd name="csX17062" fmla="*/ 750638 w 2109280"/>
                <a:gd name="csY17062" fmla="*/ 248348 h 2230658"/>
                <a:gd name="csX17063" fmla="*/ 750638 w 2109280"/>
                <a:gd name="csY17063" fmla="*/ 253382 h 2230658"/>
                <a:gd name="csX17064" fmla="*/ 748960 w 2109280"/>
                <a:gd name="csY17064" fmla="*/ 253382 h 2230658"/>
                <a:gd name="csX17065" fmla="*/ 748960 w 2109280"/>
                <a:gd name="csY17065" fmla="*/ 260654 h 2230658"/>
                <a:gd name="csX17066" fmla="*/ 747282 w 2109280"/>
                <a:gd name="csY17066" fmla="*/ 260654 h 2230658"/>
                <a:gd name="csX17067" fmla="*/ 747282 w 2109280"/>
                <a:gd name="csY17067" fmla="*/ 262332 h 2230658"/>
                <a:gd name="csX17068" fmla="*/ 745604 w 2109280"/>
                <a:gd name="csY17068" fmla="*/ 262332 h 2230658"/>
                <a:gd name="csX17069" fmla="*/ 745604 w 2109280"/>
                <a:gd name="csY17069" fmla="*/ 264010 h 2230658"/>
                <a:gd name="csX17070" fmla="*/ 741688 w 2109280"/>
                <a:gd name="csY17070" fmla="*/ 264010 h 2230658"/>
                <a:gd name="csX17071" fmla="*/ 740010 w 2109280"/>
                <a:gd name="csY17071" fmla="*/ 266247 h 2230658"/>
                <a:gd name="csX17072" fmla="*/ 736654 w 2109280"/>
                <a:gd name="csY17072" fmla="*/ 266247 h 2230658"/>
                <a:gd name="csX17073" fmla="*/ 736654 w 2109280"/>
                <a:gd name="csY17073" fmla="*/ 267925 h 2230658"/>
                <a:gd name="csX17074" fmla="*/ 731061 w 2109280"/>
                <a:gd name="csY17074" fmla="*/ 267925 h 2230658"/>
                <a:gd name="csX17075" fmla="*/ 731061 w 2109280"/>
                <a:gd name="csY17075" fmla="*/ 269603 h 2230658"/>
                <a:gd name="csX17076" fmla="*/ 725467 w 2109280"/>
                <a:gd name="csY17076" fmla="*/ 269603 h 2230658"/>
                <a:gd name="csX17077" fmla="*/ 723789 w 2109280"/>
                <a:gd name="csY17077" fmla="*/ 271281 h 2230658"/>
                <a:gd name="csX17078" fmla="*/ 722111 w 2109280"/>
                <a:gd name="csY17078" fmla="*/ 271281 h 2230658"/>
                <a:gd name="csX17079" fmla="*/ 722111 w 2109280"/>
                <a:gd name="csY17079" fmla="*/ 269603 h 2230658"/>
                <a:gd name="csX17080" fmla="*/ 720433 w 2109280"/>
                <a:gd name="csY17080" fmla="*/ 271281 h 2230658"/>
                <a:gd name="csX17081" fmla="*/ 718755 w 2109280"/>
                <a:gd name="csY17081" fmla="*/ 271281 h 2230658"/>
                <a:gd name="csX17082" fmla="*/ 718755 w 2109280"/>
                <a:gd name="csY17082" fmla="*/ 276875 h 2230658"/>
                <a:gd name="csX17083" fmla="*/ 722111 w 2109280"/>
                <a:gd name="csY17083" fmla="*/ 276875 h 2230658"/>
                <a:gd name="csX17084" fmla="*/ 722111 w 2109280"/>
                <a:gd name="csY17084" fmla="*/ 281909 h 2230658"/>
                <a:gd name="csX17085" fmla="*/ 732739 w 2109280"/>
                <a:gd name="csY17085" fmla="*/ 281909 h 2230658"/>
                <a:gd name="csX17086" fmla="*/ 732739 w 2109280"/>
                <a:gd name="csY17086" fmla="*/ 280231 h 2230658"/>
                <a:gd name="csX17087" fmla="*/ 734417 w 2109280"/>
                <a:gd name="csY17087" fmla="*/ 280231 h 2230658"/>
                <a:gd name="csX17088" fmla="*/ 734417 w 2109280"/>
                <a:gd name="csY17088" fmla="*/ 281909 h 2230658"/>
                <a:gd name="csX17089" fmla="*/ 736654 w 2109280"/>
                <a:gd name="csY17089" fmla="*/ 281909 h 2230658"/>
                <a:gd name="csX17090" fmla="*/ 736654 w 2109280"/>
                <a:gd name="csY17090" fmla="*/ 280231 h 2230658"/>
                <a:gd name="csX17091" fmla="*/ 738332 w 2109280"/>
                <a:gd name="csY17091" fmla="*/ 280231 h 2230658"/>
                <a:gd name="csX17092" fmla="*/ 738332 w 2109280"/>
                <a:gd name="csY17092" fmla="*/ 299808 h 2230658"/>
                <a:gd name="csX17093" fmla="*/ 736654 w 2109280"/>
                <a:gd name="csY17093" fmla="*/ 299808 h 2230658"/>
                <a:gd name="csX17094" fmla="*/ 736654 w 2109280"/>
                <a:gd name="csY17094" fmla="*/ 303164 h 2230658"/>
                <a:gd name="csX17095" fmla="*/ 738332 w 2109280"/>
                <a:gd name="csY17095" fmla="*/ 303164 h 2230658"/>
                <a:gd name="csX17096" fmla="*/ 738332 w 2109280"/>
                <a:gd name="csY17096" fmla="*/ 307079 h 2230658"/>
                <a:gd name="csX17097" fmla="*/ 736654 w 2109280"/>
                <a:gd name="csY17097" fmla="*/ 307079 h 2230658"/>
                <a:gd name="csX17098" fmla="*/ 736654 w 2109280"/>
                <a:gd name="csY17098" fmla="*/ 310435 h 2230658"/>
                <a:gd name="csX17099" fmla="*/ 734417 w 2109280"/>
                <a:gd name="csY17099" fmla="*/ 310435 h 2230658"/>
                <a:gd name="csX17100" fmla="*/ 734417 w 2109280"/>
                <a:gd name="csY17100" fmla="*/ 312113 h 2230658"/>
                <a:gd name="csX17101" fmla="*/ 731061 w 2109280"/>
                <a:gd name="csY17101" fmla="*/ 312113 h 2230658"/>
                <a:gd name="csX17102" fmla="*/ 731061 w 2109280"/>
                <a:gd name="csY17102" fmla="*/ 316029 h 2230658"/>
                <a:gd name="csX17103" fmla="*/ 729383 w 2109280"/>
                <a:gd name="csY17103" fmla="*/ 316029 h 2230658"/>
                <a:gd name="csX17104" fmla="*/ 729383 w 2109280"/>
                <a:gd name="csY17104" fmla="*/ 317707 h 2230658"/>
                <a:gd name="csX17105" fmla="*/ 725467 w 2109280"/>
                <a:gd name="csY17105" fmla="*/ 317707 h 2230658"/>
                <a:gd name="csX17106" fmla="*/ 725467 w 2109280"/>
                <a:gd name="csY17106" fmla="*/ 319385 h 2230658"/>
                <a:gd name="csX17107" fmla="*/ 723789 w 2109280"/>
                <a:gd name="csY17107" fmla="*/ 317707 h 2230658"/>
                <a:gd name="csX17108" fmla="*/ 722111 w 2109280"/>
                <a:gd name="csY17108" fmla="*/ 319385 h 2230658"/>
                <a:gd name="csX17109" fmla="*/ 720433 w 2109280"/>
                <a:gd name="csY17109" fmla="*/ 319385 h 2230658"/>
                <a:gd name="csX17110" fmla="*/ 720433 w 2109280"/>
                <a:gd name="csY17110" fmla="*/ 323300 h 2230658"/>
                <a:gd name="csX17111" fmla="*/ 713162 w 2109280"/>
                <a:gd name="csY17111" fmla="*/ 323300 h 2230658"/>
                <a:gd name="csX17112" fmla="*/ 713162 w 2109280"/>
                <a:gd name="csY17112" fmla="*/ 321063 h 2230658"/>
                <a:gd name="csX17113" fmla="*/ 708128 w 2109280"/>
                <a:gd name="csY17113" fmla="*/ 321063 h 2230658"/>
                <a:gd name="csX17114" fmla="*/ 708128 w 2109280"/>
                <a:gd name="csY17114" fmla="*/ 323300 h 2230658"/>
                <a:gd name="csX17115" fmla="*/ 705890 w 2109280"/>
                <a:gd name="csY17115" fmla="*/ 323300 h 2230658"/>
                <a:gd name="csX17116" fmla="*/ 704212 w 2109280"/>
                <a:gd name="csY17116" fmla="*/ 324978 h 2230658"/>
                <a:gd name="csX17117" fmla="*/ 702534 w 2109280"/>
                <a:gd name="csY17117" fmla="*/ 324978 h 2230658"/>
                <a:gd name="csX17118" fmla="*/ 702534 w 2109280"/>
                <a:gd name="csY17118" fmla="*/ 326656 h 2230658"/>
                <a:gd name="csX17119" fmla="*/ 700856 w 2109280"/>
                <a:gd name="csY17119" fmla="*/ 326656 h 2230658"/>
                <a:gd name="csX17120" fmla="*/ 700856 w 2109280"/>
                <a:gd name="csY17120" fmla="*/ 328334 h 2230658"/>
                <a:gd name="csX17121" fmla="*/ 695263 w 2109280"/>
                <a:gd name="csY17121" fmla="*/ 328334 h 2230658"/>
                <a:gd name="csX17122" fmla="*/ 695263 w 2109280"/>
                <a:gd name="csY17122" fmla="*/ 330012 h 2230658"/>
                <a:gd name="csX17123" fmla="*/ 691907 w 2109280"/>
                <a:gd name="csY17123" fmla="*/ 330012 h 2230658"/>
                <a:gd name="csX17124" fmla="*/ 691907 w 2109280"/>
                <a:gd name="csY17124" fmla="*/ 331690 h 2230658"/>
                <a:gd name="csX17125" fmla="*/ 1260758 w 2109280"/>
                <a:gd name="csY17125" fmla="*/ 283587 h 2230658"/>
                <a:gd name="csX17126" fmla="*/ 1260758 w 2109280"/>
                <a:gd name="csY17126" fmla="*/ 281909 h 2230658"/>
                <a:gd name="csX17127" fmla="*/ 1260758 w 2109280"/>
                <a:gd name="csY17127" fmla="*/ 283587 h 2230658"/>
                <a:gd name="csX17128" fmla="*/ 1052124 w 2109280"/>
                <a:gd name="csY17128" fmla="*/ 281909 h 2230658"/>
                <a:gd name="csX17129" fmla="*/ 1052124 w 2109280"/>
                <a:gd name="csY17129" fmla="*/ 280231 h 2230658"/>
                <a:gd name="csX17130" fmla="*/ 1048208 w 2109280"/>
                <a:gd name="csY17130" fmla="*/ 278553 h 2230658"/>
                <a:gd name="csX17131" fmla="*/ 1048208 w 2109280"/>
                <a:gd name="csY17131" fmla="*/ 280231 h 2230658"/>
                <a:gd name="csX17132" fmla="*/ 1046530 w 2109280"/>
                <a:gd name="csY17132" fmla="*/ 278553 h 2230658"/>
                <a:gd name="csX17133" fmla="*/ 1046530 w 2109280"/>
                <a:gd name="csY17133" fmla="*/ 276875 h 2230658"/>
                <a:gd name="csX17134" fmla="*/ 1048208 w 2109280"/>
                <a:gd name="csY17134" fmla="*/ 276875 h 2230658"/>
                <a:gd name="csX17135" fmla="*/ 1046530 w 2109280"/>
                <a:gd name="csY17135" fmla="*/ 276875 h 2230658"/>
                <a:gd name="csX17136" fmla="*/ 1046530 w 2109280"/>
                <a:gd name="csY17136" fmla="*/ 274637 h 2230658"/>
                <a:gd name="csX17137" fmla="*/ 1048208 w 2109280"/>
                <a:gd name="csY17137" fmla="*/ 274637 h 2230658"/>
                <a:gd name="csX17138" fmla="*/ 1046530 w 2109280"/>
                <a:gd name="csY17138" fmla="*/ 274637 h 2230658"/>
                <a:gd name="csX17139" fmla="*/ 1046530 w 2109280"/>
                <a:gd name="csY17139" fmla="*/ 271281 h 2230658"/>
                <a:gd name="csX17140" fmla="*/ 1048208 w 2109280"/>
                <a:gd name="csY17140" fmla="*/ 271281 h 2230658"/>
                <a:gd name="csX17141" fmla="*/ 1048208 w 2109280"/>
                <a:gd name="csY17141" fmla="*/ 267925 h 2230658"/>
                <a:gd name="csX17142" fmla="*/ 1050445 w 2109280"/>
                <a:gd name="csY17142" fmla="*/ 267925 h 2230658"/>
                <a:gd name="csX17143" fmla="*/ 1050445 w 2109280"/>
                <a:gd name="csY17143" fmla="*/ 266247 h 2230658"/>
                <a:gd name="csX17144" fmla="*/ 1048208 w 2109280"/>
                <a:gd name="csY17144" fmla="*/ 266247 h 2230658"/>
                <a:gd name="csX17145" fmla="*/ 1048208 w 2109280"/>
                <a:gd name="csY17145" fmla="*/ 264010 h 2230658"/>
                <a:gd name="csX17146" fmla="*/ 1046530 w 2109280"/>
                <a:gd name="csY17146" fmla="*/ 264010 h 2230658"/>
                <a:gd name="csX17147" fmla="*/ 1044852 w 2109280"/>
                <a:gd name="csY17147" fmla="*/ 262332 h 2230658"/>
                <a:gd name="csX17148" fmla="*/ 1041496 w 2109280"/>
                <a:gd name="csY17148" fmla="*/ 262332 h 2230658"/>
                <a:gd name="csX17149" fmla="*/ 1041496 w 2109280"/>
                <a:gd name="csY17149" fmla="*/ 258976 h 2230658"/>
                <a:gd name="csX17150" fmla="*/ 1039259 w 2109280"/>
                <a:gd name="csY17150" fmla="*/ 258976 h 2230658"/>
                <a:gd name="csX17151" fmla="*/ 1035902 w 2109280"/>
                <a:gd name="csY17151" fmla="*/ 255060 h 2230658"/>
                <a:gd name="csX17152" fmla="*/ 1034225 w 2109280"/>
                <a:gd name="csY17152" fmla="*/ 255060 h 2230658"/>
                <a:gd name="csX17153" fmla="*/ 1034225 w 2109280"/>
                <a:gd name="csY17153" fmla="*/ 253382 h 2230658"/>
                <a:gd name="csX17154" fmla="*/ 1030868 w 2109280"/>
                <a:gd name="csY17154" fmla="*/ 253382 h 2230658"/>
                <a:gd name="csX17155" fmla="*/ 1030868 w 2109280"/>
                <a:gd name="csY17155" fmla="*/ 251704 h 2230658"/>
                <a:gd name="csX17156" fmla="*/ 1034225 w 2109280"/>
                <a:gd name="csY17156" fmla="*/ 251704 h 2230658"/>
                <a:gd name="csX17157" fmla="*/ 1034225 w 2109280"/>
                <a:gd name="csY17157" fmla="*/ 246111 h 2230658"/>
                <a:gd name="csX17158" fmla="*/ 1037581 w 2109280"/>
                <a:gd name="csY17158" fmla="*/ 246111 h 2230658"/>
                <a:gd name="csX17159" fmla="*/ 1039259 w 2109280"/>
                <a:gd name="csY17159" fmla="*/ 248348 h 2230658"/>
                <a:gd name="csX17160" fmla="*/ 1052124 w 2109280"/>
                <a:gd name="csY17160" fmla="*/ 248348 h 2230658"/>
                <a:gd name="csX17161" fmla="*/ 1052124 w 2109280"/>
                <a:gd name="csY17161" fmla="*/ 246111 h 2230658"/>
                <a:gd name="csX17162" fmla="*/ 1053802 w 2109280"/>
                <a:gd name="csY17162" fmla="*/ 246111 h 2230658"/>
                <a:gd name="csX17163" fmla="*/ 1053802 w 2109280"/>
                <a:gd name="csY17163" fmla="*/ 244433 h 2230658"/>
                <a:gd name="csX17164" fmla="*/ 1052124 w 2109280"/>
                <a:gd name="csY17164" fmla="*/ 244433 h 2230658"/>
                <a:gd name="csX17165" fmla="*/ 1052124 w 2109280"/>
                <a:gd name="csY17165" fmla="*/ 241077 h 2230658"/>
                <a:gd name="csX17166" fmla="*/ 1052124 w 2109280"/>
                <a:gd name="csY17166" fmla="*/ 241077 h 2230658"/>
                <a:gd name="csX17167" fmla="*/ 1052124 w 2109280"/>
                <a:gd name="csY17167" fmla="*/ 239399 h 2230658"/>
                <a:gd name="csX17168" fmla="*/ 1048208 w 2109280"/>
                <a:gd name="csY17168" fmla="*/ 239399 h 2230658"/>
                <a:gd name="csX17169" fmla="*/ 1050445 w 2109280"/>
                <a:gd name="csY17169" fmla="*/ 239399 h 2230658"/>
                <a:gd name="csX17170" fmla="*/ 1048208 w 2109280"/>
                <a:gd name="csY17170" fmla="*/ 239399 h 2230658"/>
                <a:gd name="csX17171" fmla="*/ 1046530 w 2109280"/>
                <a:gd name="csY17171" fmla="*/ 237721 h 2230658"/>
                <a:gd name="csX17172" fmla="*/ 1046530 w 2109280"/>
                <a:gd name="csY17172" fmla="*/ 235483 h 2230658"/>
                <a:gd name="csX17173" fmla="*/ 1044852 w 2109280"/>
                <a:gd name="csY17173" fmla="*/ 235483 h 2230658"/>
                <a:gd name="csX17174" fmla="*/ 1044852 w 2109280"/>
                <a:gd name="csY17174" fmla="*/ 233805 h 2230658"/>
                <a:gd name="csX17175" fmla="*/ 1043174 w 2109280"/>
                <a:gd name="csY17175" fmla="*/ 233805 h 2230658"/>
                <a:gd name="csX17176" fmla="*/ 1043174 w 2109280"/>
                <a:gd name="csY17176" fmla="*/ 232127 h 2230658"/>
                <a:gd name="csX17177" fmla="*/ 1039259 w 2109280"/>
                <a:gd name="csY17177" fmla="*/ 232127 h 2230658"/>
                <a:gd name="csX17178" fmla="*/ 1039259 w 2109280"/>
                <a:gd name="csY17178" fmla="*/ 233805 h 2230658"/>
                <a:gd name="csX17179" fmla="*/ 1034225 w 2109280"/>
                <a:gd name="csY17179" fmla="*/ 233805 h 2230658"/>
                <a:gd name="csX17180" fmla="*/ 1034225 w 2109280"/>
                <a:gd name="csY17180" fmla="*/ 232127 h 2230658"/>
                <a:gd name="csX17181" fmla="*/ 1032547 w 2109280"/>
                <a:gd name="csY17181" fmla="*/ 232127 h 2230658"/>
                <a:gd name="csX17182" fmla="*/ 1030868 w 2109280"/>
                <a:gd name="csY17182" fmla="*/ 230449 h 2230658"/>
                <a:gd name="csX17183" fmla="*/ 1030868 w 2109280"/>
                <a:gd name="csY17183" fmla="*/ 232127 h 2230658"/>
                <a:gd name="csX17184" fmla="*/ 1028631 w 2109280"/>
                <a:gd name="csY17184" fmla="*/ 232127 h 2230658"/>
                <a:gd name="csX17185" fmla="*/ 1026953 w 2109280"/>
                <a:gd name="csY17185" fmla="*/ 230449 h 2230658"/>
                <a:gd name="csX17186" fmla="*/ 1028631 w 2109280"/>
                <a:gd name="csY17186" fmla="*/ 228771 h 2230658"/>
                <a:gd name="csX17187" fmla="*/ 1030868 w 2109280"/>
                <a:gd name="csY17187" fmla="*/ 228771 h 2230658"/>
                <a:gd name="csX17188" fmla="*/ 1030868 w 2109280"/>
                <a:gd name="csY17188" fmla="*/ 226534 h 2230658"/>
                <a:gd name="csX17189" fmla="*/ 1028631 w 2109280"/>
                <a:gd name="csY17189" fmla="*/ 224856 h 2230658"/>
                <a:gd name="csX17190" fmla="*/ 1028631 w 2109280"/>
                <a:gd name="csY17190" fmla="*/ 223178 h 2230658"/>
                <a:gd name="csX17191" fmla="*/ 1026953 w 2109280"/>
                <a:gd name="csY17191" fmla="*/ 221500 h 2230658"/>
                <a:gd name="csX17192" fmla="*/ 1025275 w 2109280"/>
                <a:gd name="csY17192" fmla="*/ 221500 h 2230658"/>
                <a:gd name="csX17193" fmla="*/ 1026953 w 2109280"/>
                <a:gd name="csY17193" fmla="*/ 221500 h 2230658"/>
                <a:gd name="csX17194" fmla="*/ 1025275 w 2109280"/>
                <a:gd name="csY17194" fmla="*/ 219822 h 2230658"/>
                <a:gd name="csX17195" fmla="*/ 1025275 w 2109280"/>
                <a:gd name="csY17195" fmla="*/ 215906 h 2230658"/>
                <a:gd name="csX17196" fmla="*/ 1023597 w 2109280"/>
                <a:gd name="csY17196" fmla="*/ 214228 h 2230658"/>
                <a:gd name="csX17197" fmla="*/ 1025275 w 2109280"/>
                <a:gd name="csY17197" fmla="*/ 212550 h 2230658"/>
                <a:gd name="csX17198" fmla="*/ 1025275 w 2109280"/>
                <a:gd name="csY17198" fmla="*/ 210872 h 2230658"/>
                <a:gd name="csX17199" fmla="*/ 1023597 w 2109280"/>
                <a:gd name="csY17199" fmla="*/ 210872 h 2230658"/>
                <a:gd name="csX17200" fmla="*/ 1019682 w 2109280"/>
                <a:gd name="csY17200" fmla="*/ 209194 h 2230658"/>
                <a:gd name="csX17201" fmla="*/ 1019682 w 2109280"/>
                <a:gd name="csY17201" fmla="*/ 205279 h 2230658"/>
                <a:gd name="csX17202" fmla="*/ 1018004 w 2109280"/>
                <a:gd name="csY17202" fmla="*/ 205279 h 2230658"/>
                <a:gd name="csX17203" fmla="*/ 1018004 w 2109280"/>
                <a:gd name="csY17203" fmla="*/ 200245 h 2230658"/>
                <a:gd name="csX17204" fmla="*/ 1016325 w 2109280"/>
                <a:gd name="csY17204" fmla="*/ 200245 h 2230658"/>
                <a:gd name="csX17205" fmla="*/ 1016325 w 2109280"/>
                <a:gd name="csY17205" fmla="*/ 196329 h 2230658"/>
                <a:gd name="csX17206" fmla="*/ 1018004 w 2109280"/>
                <a:gd name="csY17206" fmla="*/ 196329 h 2230658"/>
                <a:gd name="csX17207" fmla="*/ 1018004 w 2109280"/>
                <a:gd name="csY17207" fmla="*/ 194651 h 2230658"/>
                <a:gd name="csX17208" fmla="*/ 1023597 w 2109280"/>
                <a:gd name="csY17208" fmla="*/ 194651 h 2230658"/>
                <a:gd name="csX17209" fmla="*/ 1025275 w 2109280"/>
                <a:gd name="csY17209" fmla="*/ 192973 h 2230658"/>
                <a:gd name="csX17210" fmla="*/ 1023597 w 2109280"/>
                <a:gd name="csY17210" fmla="*/ 191295 h 2230658"/>
                <a:gd name="csX17211" fmla="*/ 1025275 w 2109280"/>
                <a:gd name="csY17211" fmla="*/ 191295 h 2230658"/>
                <a:gd name="csX17212" fmla="*/ 1025275 w 2109280"/>
                <a:gd name="csY17212" fmla="*/ 189058 h 2230658"/>
                <a:gd name="csX17213" fmla="*/ 1023597 w 2109280"/>
                <a:gd name="csY17213" fmla="*/ 189058 h 2230658"/>
                <a:gd name="csX17214" fmla="*/ 1023597 w 2109280"/>
                <a:gd name="csY17214" fmla="*/ 185702 h 2230658"/>
                <a:gd name="csX17215" fmla="*/ 1019682 w 2109280"/>
                <a:gd name="csY17215" fmla="*/ 185702 h 2230658"/>
                <a:gd name="csX17216" fmla="*/ 1019682 w 2109280"/>
                <a:gd name="csY17216" fmla="*/ 180668 h 2230658"/>
                <a:gd name="csX17217" fmla="*/ 1018004 w 2109280"/>
                <a:gd name="csY17217" fmla="*/ 180668 h 2230658"/>
                <a:gd name="csX17218" fmla="*/ 1016325 w 2109280"/>
                <a:gd name="csY17218" fmla="*/ 169481 h 2230658"/>
                <a:gd name="csX17219" fmla="*/ 1018004 w 2109280"/>
                <a:gd name="csY17219" fmla="*/ 169481 h 2230658"/>
                <a:gd name="csX17220" fmla="*/ 1018004 w 2109280"/>
                <a:gd name="csY17220" fmla="*/ 166125 h 2230658"/>
                <a:gd name="csX17221" fmla="*/ 1016325 w 2109280"/>
                <a:gd name="csY17221" fmla="*/ 164447 h 2230658"/>
                <a:gd name="csX17222" fmla="*/ 1018004 w 2109280"/>
                <a:gd name="csY17222" fmla="*/ 164447 h 2230658"/>
                <a:gd name="csX17223" fmla="*/ 1019682 w 2109280"/>
                <a:gd name="csY17223" fmla="*/ 162769 h 2230658"/>
                <a:gd name="csX17224" fmla="*/ 1019682 w 2109280"/>
                <a:gd name="csY17224" fmla="*/ 160531 h 2230658"/>
                <a:gd name="csX17225" fmla="*/ 1021919 w 2109280"/>
                <a:gd name="csY17225" fmla="*/ 160531 h 2230658"/>
                <a:gd name="csX17226" fmla="*/ 1023597 w 2109280"/>
                <a:gd name="csY17226" fmla="*/ 158853 h 2230658"/>
                <a:gd name="csX17227" fmla="*/ 1028631 w 2109280"/>
                <a:gd name="csY17227" fmla="*/ 160531 h 2230658"/>
                <a:gd name="csX17228" fmla="*/ 1037581 w 2109280"/>
                <a:gd name="csY17228" fmla="*/ 160531 h 2230658"/>
                <a:gd name="csX17229" fmla="*/ 1037581 w 2109280"/>
                <a:gd name="csY17229" fmla="*/ 162769 h 2230658"/>
                <a:gd name="csX17230" fmla="*/ 1041496 w 2109280"/>
                <a:gd name="csY17230" fmla="*/ 162769 h 2230658"/>
                <a:gd name="csX17231" fmla="*/ 1041496 w 2109280"/>
                <a:gd name="csY17231" fmla="*/ 164447 h 2230658"/>
                <a:gd name="csX17232" fmla="*/ 1043174 w 2109280"/>
                <a:gd name="csY17232" fmla="*/ 164447 h 2230658"/>
                <a:gd name="csX17233" fmla="*/ 1046530 w 2109280"/>
                <a:gd name="csY17233" fmla="*/ 167803 h 2230658"/>
                <a:gd name="csX17234" fmla="*/ 1052124 w 2109280"/>
                <a:gd name="csY17234" fmla="*/ 169481 h 2230658"/>
                <a:gd name="csX17235" fmla="*/ 1052124 w 2109280"/>
                <a:gd name="csY17235" fmla="*/ 173396 h 2230658"/>
                <a:gd name="csX17236" fmla="*/ 1053802 w 2109280"/>
                <a:gd name="csY17236" fmla="*/ 175074 h 2230658"/>
                <a:gd name="csX17237" fmla="*/ 1061073 w 2109280"/>
                <a:gd name="csY17237" fmla="*/ 175074 h 2230658"/>
                <a:gd name="csX17238" fmla="*/ 1062751 w 2109280"/>
                <a:gd name="csY17238" fmla="*/ 176752 h 2230658"/>
                <a:gd name="csX17239" fmla="*/ 1064429 w 2109280"/>
                <a:gd name="csY17239" fmla="*/ 182346 h 2230658"/>
                <a:gd name="csX17240" fmla="*/ 1066107 w 2109280"/>
                <a:gd name="csY17240" fmla="*/ 182346 h 2230658"/>
                <a:gd name="csX17241" fmla="*/ 1066107 w 2109280"/>
                <a:gd name="csY17241" fmla="*/ 184024 h 2230658"/>
                <a:gd name="csX17242" fmla="*/ 1067785 w 2109280"/>
                <a:gd name="csY17242" fmla="*/ 182346 h 2230658"/>
                <a:gd name="csX17243" fmla="*/ 1070022 w 2109280"/>
                <a:gd name="csY17243" fmla="*/ 182346 h 2230658"/>
                <a:gd name="csX17244" fmla="*/ 1070022 w 2109280"/>
                <a:gd name="csY17244" fmla="*/ 187380 h 2230658"/>
                <a:gd name="csX17245" fmla="*/ 1067785 w 2109280"/>
                <a:gd name="csY17245" fmla="*/ 191295 h 2230658"/>
                <a:gd name="csX17246" fmla="*/ 1067785 w 2109280"/>
                <a:gd name="csY17246" fmla="*/ 191295 h 2230658"/>
                <a:gd name="csX17247" fmla="*/ 1067785 w 2109280"/>
                <a:gd name="csY17247" fmla="*/ 192973 h 2230658"/>
                <a:gd name="csX17248" fmla="*/ 1066107 w 2109280"/>
                <a:gd name="csY17248" fmla="*/ 192973 h 2230658"/>
                <a:gd name="csX17249" fmla="*/ 1066107 w 2109280"/>
                <a:gd name="csY17249" fmla="*/ 194651 h 2230658"/>
                <a:gd name="csX17250" fmla="*/ 1070022 w 2109280"/>
                <a:gd name="csY17250" fmla="*/ 194651 h 2230658"/>
                <a:gd name="csX17251" fmla="*/ 1070022 w 2109280"/>
                <a:gd name="csY17251" fmla="*/ 196329 h 2230658"/>
                <a:gd name="csX17252" fmla="*/ 1071701 w 2109280"/>
                <a:gd name="csY17252" fmla="*/ 196329 h 2230658"/>
                <a:gd name="csX17253" fmla="*/ 1071701 w 2109280"/>
                <a:gd name="csY17253" fmla="*/ 198007 h 2230658"/>
                <a:gd name="csX17254" fmla="*/ 1073379 w 2109280"/>
                <a:gd name="csY17254" fmla="*/ 198007 h 2230658"/>
                <a:gd name="csX17255" fmla="*/ 1073379 w 2109280"/>
                <a:gd name="csY17255" fmla="*/ 200245 h 2230658"/>
                <a:gd name="csX17256" fmla="*/ 1076735 w 2109280"/>
                <a:gd name="csY17256" fmla="*/ 200245 h 2230658"/>
                <a:gd name="csX17257" fmla="*/ 1076735 w 2109280"/>
                <a:gd name="csY17257" fmla="*/ 198007 h 2230658"/>
                <a:gd name="csX17258" fmla="*/ 1078972 w 2109280"/>
                <a:gd name="csY17258" fmla="*/ 198007 h 2230658"/>
                <a:gd name="csX17259" fmla="*/ 1078972 w 2109280"/>
                <a:gd name="csY17259" fmla="*/ 196329 h 2230658"/>
                <a:gd name="csX17260" fmla="*/ 1084006 w 2109280"/>
                <a:gd name="csY17260" fmla="*/ 196329 h 2230658"/>
                <a:gd name="csX17261" fmla="*/ 1085684 w 2109280"/>
                <a:gd name="csY17261" fmla="*/ 198007 h 2230658"/>
                <a:gd name="csX17262" fmla="*/ 1087921 w 2109280"/>
                <a:gd name="csY17262" fmla="*/ 198007 h 2230658"/>
                <a:gd name="csX17263" fmla="*/ 1092956 w 2109280"/>
                <a:gd name="csY17263" fmla="*/ 203601 h 2230658"/>
                <a:gd name="csX17264" fmla="*/ 1094633 w 2109280"/>
                <a:gd name="csY17264" fmla="*/ 203601 h 2230658"/>
                <a:gd name="csX17265" fmla="*/ 1098549 w 2109280"/>
                <a:gd name="csY17265" fmla="*/ 209194 h 2230658"/>
                <a:gd name="csX17266" fmla="*/ 1100227 w 2109280"/>
                <a:gd name="csY17266" fmla="*/ 209194 h 2230658"/>
                <a:gd name="csX17267" fmla="*/ 1100227 w 2109280"/>
                <a:gd name="csY17267" fmla="*/ 210872 h 2230658"/>
                <a:gd name="csX17268" fmla="*/ 1101905 w 2109280"/>
                <a:gd name="csY17268" fmla="*/ 212550 h 2230658"/>
                <a:gd name="csX17269" fmla="*/ 1101905 w 2109280"/>
                <a:gd name="csY17269" fmla="*/ 217584 h 2230658"/>
                <a:gd name="csX17270" fmla="*/ 1100227 w 2109280"/>
                <a:gd name="csY17270" fmla="*/ 217584 h 2230658"/>
                <a:gd name="csX17271" fmla="*/ 1098549 w 2109280"/>
                <a:gd name="csY17271" fmla="*/ 221500 h 2230658"/>
                <a:gd name="csX17272" fmla="*/ 1094633 w 2109280"/>
                <a:gd name="csY17272" fmla="*/ 221500 h 2230658"/>
                <a:gd name="csX17273" fmla="*/ 1094633 w 2109280"/>
                <a:gd name="csY17273" fmla="*/ 224856 h 2230658"/>
                <a:gd name="csX17274" fmla="*/ 1092956 w 2109280"/>
                <a:gd name="csY17274" fmla="*/ 226534 h 2230658"/>
                <a:gd name="csX17275" fmla="*/ 1091278 w 2109280"/>
                <a:gd name="csY17275" fmla="*/ 226534 h 2230658"/>
                <a:gd name="csX17276" fmla="*/ 1089599 w 2109280"/>
                <a:gd name="csY17276" fmla="*/ 228771 h 2230658"/>
                <a:gd name="csX17277" fmla="*/ 1087921 w 2109280"/>
                <a:gd name="csY17277" fmla="*/ 228771 h 2230658"/>
                <a:gd name="csX17278" fmla="*/ 1087921 w 2109280"/>
                <a:gd name="csY17278" fmla="*/ 230449 h 2230658"/>
                <a:gd name="csX17279" fmla="*/ 1089599 w 2109280"/>
                <a:gd name="csY17279" fmla="*/ 232127 h 2230658"/>
                <a:gd name="csX17280" fmla="*/ 1092956 w 2109280"/>
                <a:gd name="csY17280" fmla="*/ 232127 h 2230658"/>
                <a:gd name="csX17281" fmla="*/ 1092956 w 2109280"/>
                <a:gd name="csY17281" fmla="*/ 233805 h 2230658"/>
                <a:gd name="csX17282" fmla="*/ 1094633 w 2109280"/>
                <a:gd name="csY17282" fmla="*/ 233805 h 2230658"/>
                <a:gd name="csX17283" fmla="*/ 1094633 w 2109280"/>
                <a:gd name="csY17283" fmla="*/ 237721 h 2230658"/>
                <a:gd name="csX17284" fmla="*/ 1096312 w 2109280"/>
                <a:gd name="csY17284" fmla="*/ 237721 h 2230658"/>
                <a:gd name="csX17285" fmla="*/ 1096312 w 2109280"/>
                <a:gd name="csY17285" fmla="*/ 241077 h 2230658"/>
                <a:gd name="csX17286" fmla="*/ 1100227 w 2109280"/>
                <a:gd name="csY17286" fmla="*/ 241077 h 2230658"/>
                <a:gd name="csX17287" fmla="*/ 1100227 w 2109280"/>
                <a:gd name="csY17287" fmla="*/ 251704 h 2230658"/>
                <a:gd name="csX17288" fmla="*/ 1100227 w 2109280"/>
                <a:gd name="csY17288" fmla="*/ 251704 h 2230658"/>
                <a:gd name="csX17289" fmla="*/ 1100227 w 2109280"/>
                <a:gd name="csY17289" fmla="*/ 253382 h 2230658"/>
                <a:gd name="csX17290" fmla="*/ 1096312 w 2109280"/>
                <a:gd name="csY17290" fmla="*/ 255060 h 2230658"/>
                <a:gd name="csX17291" fmla="*/ 1096312 w 2109280"/>
                <a:gd name="csY17291" fmla="*/ 260654 h 2230658"/>
                <a:gd name="csX17292" fmla="*/ 1094633 w 2109280"/>
                <a:gd name="csY17292" fmla="*/ 262332 h 2230658"/>
                <a:gd name="csX17293" fmla="*/ 1092956 w 2109280"/>
                <a:gd name="csY17293" fmla="*/ 262332 h 2230658"/>
                <a:gd name="csX17294" fmla="*/ 1091278 w 2109280"/>
                <a:gd name="csY17294" fmla="*/ 260654 h 2230658"/>
                <a:gd name="csX17295" fmla="*/ 1089599 w 2109280"/>
                <a:gd name="csY17295" fmla="*/ 260654 h 2230658"/>
                <a:gd name="csX17296" fmla="*/ 1087921 w 2109280"/>
                <a:gd name="csY17296" fmla="*/ 262332 h 2230658"/>
                <a:gd name="csX17297" fmla="*/ 1084006 w 2109280"/>
                <a:gd name="csY17297" fmla="*/ 262332 h 2230658"/>
                <a:gd name="csX17298" fmla="*/ 1084006 w 2109280"/>
                <a:gd name="csY17298" fmla="*/ 264010 h 2230658"/>
                <a:gd name="csX17299" fmla="*/ 1080650 w 2109280"/>
                <a:gd name="csY17299" fmla="*/ 264010 h 2230658"/>
                <a:gd name="csX17300" fmla="*/ 1080650 w 2109280"/>
                <a:gd name="csY17300" fmla="*/ 266247 h 2230658"/>
                <a:gd name="csX17301" fmla="*/ 1078972 w 2109280"/>
                <a:gd name="csY17301" fmla="*/ 267925 h 2230658"/>
                <a:gd name="csX17302" fmla="*/ 1076735 w 2109280"/>
                <a:gd name="csY17302" fmla="*/ 267925 h 2230658"/>
                <a:gd name="csX17303" fmla="*/ 1076735 w 2109280"/>
                <a:gd name="csY17303" fmla="*/ 269603 h 2230658"/>
                <a:gd name="csX17304" fmla="*/ 1073379 w 2109280"/>
                <a:gd name="csY17304" fmla="*/ 269603 h 2230658"/>
                <a:gd name="csX17305" fmla="*/ 1073379 w 2109280"/>
                <a:gd name="csY17305" fmla="*/ 271281 h 2230658"/>
                <a:gd name="csX17306" fmla="*/ 1067785 w 2109280"/>
                <a:gd name="csY17306" fmla="*/ 271281 h 2230658"/>
                <a:gd name="csX17307" fmla="*/ 1066107 w 2109280"/>
                <a:gd name="csY17307" fmla="*/ 272959 h 2230658"/>
                <a:gd name="csX17308" fmla="*/ 1066107 w 2109280"/>
                <a:gd name="csY17308" fmla="*/ 271281 h 2230658"/>
                <a:gd name="csX17309" fmla="*/ 1064429 w 2109280"/>
                <a:gd name="csY17309" fmla="*/ 271281 h 2230658"/>
                <a:gd name="csX17310" fmla="*/ 1064429 w 2109280"/>
                <a:gd name="csY17310" fmla="*/ 269603 h 2230658"/>
                <a:gd name="csX17311" fmla="*/ 1062751 w 2109280"/>
                <a:gd name="csY17311" fmla="*/ 267925 h 2230658"/>
                <a:gd name="csX17312" fmla="*/ 1059395 w 2109280"/>
                <a:gd name="csY17312" fmla="*/ 267925 h 2230658"/>
                <a:gd name="csX17313" fmla="*/ 1061073 w 2109280"/>
                <a:gd name="csY17313" fmla="*/ 269603 h 2230658"/>
                <a:gd name="csX17314" fmla="*/ 1059395 w 2109280"/>
                <a:gd name="csY17314" fmla="*/ 269603 h 2230658"/>
                <a:gd name="csX17315" fmla="*/ 1059395 w 2109280"/>
                <a:gd name="csY17315" fmla="*/ 271281 h 2230658"/>
                <a:gd name="csX17316" fmla="*/ 1055479 w 2109280"/>
                <a:gd name="csY17316" fmla="*/ 271281 h 2230658"/>
                <a:gd name="csX17317" fmla="*/ 1057158 w 2109280"/>
                <a:gd name="csY17317" fmla="*/ 272959 h 2230658"/>
                <a:gd name="csX17318" fmla="*/ 1057158 w 2109280"/>
                <a:gd name="csY17318" fmla="*/ 274637 h 2230658"/>
                <a:gd name="csX17319" fmla="*/ 1055479 w 2109280"/>
                <a:gd name="csY17319" fmla="*/ 274637 h 2230658"/>
                <a:gd name="csX17320" fmla="*/ 1055479 w 2109280"/>
                <a:gd name="csY17320" fmla="*/ 278553 h 2230658"/>
                <a:gd name="csX17321" fmla="*/ 1053802 w 2109280"/>
                <a:gd name="csY17321" fmla="*/ 276875 h 2230658"/>
                <a:gd name="csX17322" fmla="*/ 1053802 w 2109280"/>
                <a:gd name="csY17322" fmla="*/ 281909 h 2230658"/>
                <a:gd name="csX17323" fmla="*/ 1052124 w 2109280"/>
                <a:gd name="csY17323" fmla="*/ 281909 h 2230658"/>
                <a:gd name="csX17324" fmla="*/ 1194756 w 2109280"/>
                <a:gd name="csY17324" fmla="*/ 241077 h 2230658"/>
                <a:gd name="csX17325" fmla="*/ 1193078 w 2109280"/>
                <a:gd name="csY17325" fmla="*/ 239399 h 2230658"/>
                <a:gd name="csX17326" fmla="*/ 1189163 w 2109280"/>
                <a:gd name="csY17326" fmla="*/ 239399 h 2230658"/>
                <a:gd name="csX17327" fmla="*/ 1189163 w 2109280"/>
                <a:gd name="csY17327" fmla="*/ 235483 h 2230658"/>
                <a:gd name="csX17328" fmla="*/ 1185806 w 2109280"/>
                <a:gd name="csY17328" fmla="*/ 237721 h 2230658"/>
                <a:gd name="csX17329" fmla="*/ 1184128 w 2109280"/>
                <a:gd name="csY17329" fmla="*/ 235483 h 2230658"/>
                <a:gd name="csX17330" fmla="*/ 1178535 w 2109280"/>
                <a:gd name="csY17330" fmla="*/ 235483 h 2230658"/>
                <a:gd name="csX17331" fmla="*/ 1178535 w 2109280"/>
                <a:gd name="csY17331" fmla="*/ 233805 h 2230658"/>
                <a:gd name="csX17332" fmla="*/ 1176857 w 2109280"/>
                <a:gd name="csY17332" fmla="*/ 233805 h 2230658"/>
                <a:gd name="csX17333" fmla="*/ 1176857 w 2109280"/>
                <a:gd name="csY17333" fmla="*/ 232127 h 2230658"/>
                <a:gd name="csX17334" fmla="*/ 1175179 w 2109280"/>
                <a:gd name="csY17334" fmla="*/ 232127 h 2230658"/>
                <a:gd name="csX17335" fmla="*/ 1173501 w 2109280"/>
                <a:gd name="csY17335" fmla="*/ 230449 h 2230658"/>
                <a:gd name="csX17336" fmla="*/ 1173501 w 2109280"/>
                <a:gd name="csY17336" fmla="*/ 228771 h 2230658"/>
                <a:gd name="csX17337" fmla="*/ 1171263 w 2109280"/>
                <a:gd name="csY17337" fmla="*/ 228771 h 2230658"/>
                <a:gd name="csX17338" fmla="*/ 1171263 w 2109280"/>
                <a:gd name="csY17338" fmla="*/ 232127 h 2230658"/>
                <a:gd name="csX17339" fmla="*/ 1169586 w 2109280"/>
                <a:gd name="csY17339" fmla="*/ 232127 h 2230658"/>
                <a:gd name="csX17340" fmla="*/ 1169586 w 2109280"/>
                <a:gd name="csY17340" fmla="*/ 233805 h 2230658"/>
                <a:gd name="csX17341" fmla="*/ 1167907 w 2109280"/>
                <a:gd name="csY17341" fmla="*/ 233805 h 2230658"/>
                <a:gd name="csX17342" fmla="*/ 1167907 w 2109280"/>
                <a:gd name="csY17342" fmla="*/ 232127 h 2230658"/>
                <a:gd name="csX17343" fmla="*/ 1166229 w 2109280"/>
                <a:gd name="csY17343" fmla="*/ 232127 h 2230658"/>
                <a:gd name="csX17344" fmla="*/ 1166229 w 2109280"/>
                <a:gd name="csY17344" fmla="*/ 223178 h 2230658"/>
                <a:gd name="csX17345" fmla="*/ 1160636 w 2109280"/>
                <a:gd name="csY17345" fmla="*/ 223178 h 2230658"/>
                <a:gd name="csX17346" fmla="*/ 1160636 w 2109280"/>
                <a:gd name="csY17346" fmla="*/ 221500 h 2230658"/>
                <a:gd name="csX17347" fmla="*/ 1160636 w 2109280"/>
                <a:gd name="csY17347" fmla="*/ 221500 h 2230658"/>
                <a:gd name="csX17348" fmla="*/ 1158958 w 2109280"/>
                <a:gd name="csY17348" fmla="*/ 221500 h 2230658"/>
                <a:gd name="csX17349" fmla="*/ 1155602 w 2109280"/>
                <a:gd name="csY17349" fmla="*/ 217584 h 2230658"/>
                <a:gd name="csX17350" fmla="*/ 1155602 w 2109280"/>
                <a:gd name="csY17350" fmla="*/ 214228 h 2230658"/>
                <a:gd name="csX17351" fmla="*/ 1153364 w 2109280"/>
                <a:gd name="csY17351" fmla="*/ 214228 h 2230658"/>
                <a:gd name="csX17352" fmla="*/ 1153364 w 2109280"/>
                <a:gd name="csY17352" fmla="*/ 212550 h 2230658"/>
                <a:gd name="csX17353" fmla="*/ 1151686 w 2109280"/>
                <a:gd name="csY17353" fmla="*/ 212550 h 2230658"/>
                <a:gd name="csX17354" fmla="*/ 1150009 w 2109280"/>
                <a:gd name="csY17354" fmla="*/ 209194 h 2230658"/>
                <a:gd name="csX17355" fmla="*/ 1148330 w 2109280"/>
                <a:gd name="csY17355" fmla="*/ 209194 h 2230658"/>
                <a:gd name="csX17356" fmla="*/ 1148330 w 2109280"/>
                <a:gd name="csY17356" fmla="*/ 206957 h 2230658"/>
                <a:gd name="csX17357" fmla="*/ 1146652 w 2109280"/>
                <a:gd name="csY17357" fmla="*/ 205279 h 2230658"/>
                <a:gd name="csX17358" fmla="*/ 1146652 w 2109280"/>
                <a:gd name="csY17358" fmla="*/ 198007 h 2230658"/>
                <a:gd name="csX17359" fmla="*/ 1148330 w 2109280"/>
                <a:gd name="csY17359" fmla="*/ 198007 h 2230658"/>
                <a:gd name="csX17360" fmla="*/ 1150009 w 2109280"/>
                <a:gd name="csY17360" fmla="*/ 200245 h 2230658"/>
                <a:gd name="csX17361" fmla="*/ 1150009 w 2109280"/>
                <a:gd name="csY17361" fmla="*/ 198007 h 2230658"/>
                <a:gd name="csX17362" fmla="*/ 1153364 w 2109280"/>
                <a:gd name="csY17362" fmla="*/ 198007 h 2230658"/>
                <a:gd name="csX17363" fmla="*/ 1153364 w 2109280"/>
                <a:gd name="csY17363" fmla="*/ 200245 h 2230658"/>
                <a:gd name="csX17364" fmla="*/ 1155602 w 2109280"/>
                <a:gd name="csY17364" fmla="*/ 200245 h 2230658"/>
                <a:gd name="csX17365" fmla="*/ 1155602 w 2109280"/>
                <a:gd name="csY17365" fmla="*/ 198007 h 2230658"/>
                <a:gd name="csX17366" fmla="*/ 1158958 w 2109280"/>
                <a:gd name="csY17366" fmla="*/ 198007 h 2230658"/>
                <a:gd name="csX17367" fmla="*/ 1158958 w 2109280"/>
                <a:gd name="csY17367" fmla="*/ 196329 h 2230658"/>
                <a:gd name="csX17368" fmla="*/ 1169586 w 2109280"/>
                <a:gd name="csY17368" fmla="*/ 196329 h 2230658"/>
                <a:gd name="csX17369" fmla="*/ 1171263 w 2109280"/>
                <a:gd name="csY17369" fmla="*/ 194651 h 2230658"/>
                <a:gd name="csX17370" fmla="*/ 1171263 w 2109280"/>
                <a:gd name="csY17370" fmla="*/ 192973 h 2230658"/>
                <a:gd name="csX17371" fmla="*/ 1173501 w 2109280"/>
                <a:gd name="csY17371" fmla="*/ 192973 h 2230658"/>
                <a:gd name="csX17372" fmla="*/ 1173501 w 2109280"/>
                <a:gd name="csY17372" fmla="*/ 194651 h 2230658"/>
                <a:gd name="csX17373" fmla="*/ 1176857 w 2109280"/>
                <a:gd name="csY17373" fmla="*/ 194651 h 2230658"/>
                <a:gd name="csX17374" fmla="*/ 1176857 w 2109280"/>
                <a:gd name="csY17374" fmla="*/ 196329 h 2230658"/>
                <a:gd name="csX17375" fmla="*/ 1178535 w 2109280"/>
                <a:gd name="csY17375" fmla="*/ 196329 h 2230658"/>
                <a:gd name="csX17376" fmla="*/ 1178535 w 2109280"/>
                <a:gd name="csY17376" fmla="*/ 189058 h 2230658"/>
                <a:gd name="csX17377" fmla="*/ 1173501 w 2109280"/>
                <a:gd name="csY17377" fmla="*/ 189058 h 2230658"/>
                <a:gd name="csX17378" fmla="*/ 1164551 w 2109280"/>
                <a:gd name="csY17378" fmla="*/ 189058 h 2230658"/>
                <a:gd name="csX17379" fmla="*/ 1155602 w 2109280"/>
                <a:gd name="csY17379" fmla="*/ 187380 h 2230658"/>
                <a:gd name="csX17380" fmla="*/ 1155602 w 2109280"/>
                <a:gd name="csY17380" fmla="*/ 185702 h 2230658"/>
                <a:gd name="csX17381" fmla="*/ 1153364 w 2109280"/>
                <a:gd name="csY17381" fmla="*/ 185702 h 2230658"/>
                <a:gd name="csX17382" fmla="*/ 1153364 w 2109280"/>
                <a:gd name="csY17382" fmla="*/ 182346 h 2230658"/>
                <a:gd name="csX17383" fmla="*/ 1148330 w 2109280"/>
                <a:gd name="csY17383" fmla="*/ 182346 h 2230658"/>
                <a:gd name="csX17384" fmla="*/ 1148330 w 2109280"/>
                <a:gd name="csY17384" fmla="*/ 185702 h 2230658"/>
                <a:gd name="csX17385" fmla="*/ 1142737 w 2109280"/>
                <a:gd name="csY17385" fmla="*/ 185702 h 2230658"/>
                <a:gd name="csX17386" fmla="*/ 1142737 w 2109280"/>
                <a:gd name="csY17386" fmla="*/ 187380 h 2230658"/>
                <a:gd name="csX17387" fmla="*/ 1139381 w 2109280"/>
                <a:gd name="csY17387" fmla="*/ 187380 h 2230658"/>
                <a:gd name="csX17388" fmla="*/ 1136025 w 2109280"/>
                <a:gd name="csY17388" fmla="*/ 184024 h 2230658"/>
                <a:gd name="csX17389" fmla="*/ 1136025 w 2109280"/>
                <a:gd name="csY17389" fmla="*/ 180668 h 2230658"/>
                <a:gd name="csX17390" fmla="*/ 1136025 w 2109280"/>
                <a:gd name="csY17390" fmla="*/ 180668 h 2230658"/>
                <a:gd name="csX17391" fmla="*/ 1136025 w 2109280"/>
                <a:gd name="csY17391" fmla="*/ 178430 h 2230658"/>
                <a:gd name="csX17392" fmla="*/ 1137703 w 2109280"/>
                <a:gd name="csY17392" fmla="*/ 178430 h 2230658"/>
                <a:gd name="csX17393" fmla="*/ 1137703 w 2109280"/>
                <a:gd name="csY17393" fmla="*/ 176752 h 2230658"/>
                <a:gd name="csX17394" fmla="*/ 1133787 w 2109280"/>
                <a:gd name="csY17394" fmla="*/ 176752 h 2230658"/>
                <a:gd name="csX17395" fmla="*/ 1132110 w 2109280"/>
                <a:gd name="csY17395" fmla="*/ 178430 h 2230658"/>
                <a:gd name="csX17396" fmla="*/ 1132110 w 2109280"/>
                <a:gd name="csY17396" fmla="*/ 176752 h 2230658"/>
                <a:gd name="csX17397" fmla="*/ 1130432 w 2109280"/>
                <a:gd name="csY17397" fmla="*/ 175074 h 2230658"/>
                <a:gd name="csX17398" fmla="*/ 1130432 w 2109280"/>
                <a:gd name="csY17398" fmla="*/ 173396 h 2230658"/>
                <a:gd name="csX17399" fmla="*/ 1128753 w 2109280"/>
                <a:gd name="csY17399" fmla="*/ 171718 h 2230658"/>
                <a:gd name="csX17400" fmla="*/ 1124838 w 2109280"/>
                <a:gd name="csY17400" fmla="*/ 164447 h 2230658"/>
                <a:gd name="csX17401" fmla="*/ 1130432 w 2109280"/>
                <a:gd name="csY17401" fmla="*/ 164447 h 2230658"/>
                <a:gd name="csX17402" fmla="*/ 1130432 w 2109280"/>
                <a:gd name="csY17402" fmla="*/ 162769 h 2230658"/>
                <a:gd name="csX17403" fmla="*/ 1132110 w 2109280"/>
                <a:gd name="csY17403" fmla="*/ 162769 h 2230658"/>
                <a:gd name="csX17404" fmla="*/ 1132110 w 2109280"/>
                <a:gd name="csY17404" fmla="*/ 164447 h 2230658"/>
                <a:gd name="csX17405" fmla="*/ 1136025 w 2109280"/>
                <a:gd name="csY17405" fmla="*/ 166125 h 2230658"/>
                <a:gd name="csX17406" fmla="*/ 1136025 w 2109280"/>
                <a:gd name="csY17406" fmla="*/ 167803 h 2230658"/>
                <a:gd name="csX17407" fmla="*/ 1141059 w 2109280"/>
                <a:gd name="csY17407" fmla="*/ 169481 h 2230658"/>
                <a:gd name="csX17408" fmla="*/ 1144974 w 2109280"/>
                <a:gd name="csY17408" fmla="*/ 169481 h 2230658"/>
                <a:gd name="csX17409" fmla="*/ 1144974 w 2109280"/>
                <a:gd name="csY17409" fmla="*/ 166125 h 2230658"/>
                <a:gd name="csX17410" fmla="*/ 1142737 w 2109280"/>
                <a:gd name="csY17410" fmla="*/ 166125 h 2230658"/>
                <a:gd name="csX17411" fmla="*/ 1142737 w 2109280"/>
                <a:gd name="csY17411" fmla="*/ 164447 h 2230658"/>
                <a:gd name="csX17412" fmla="*/ 1141059 w 2109280"/>
                <a:gd name="csY17412" fmla="*/ 162769 h 2230658"/>
                <a:gd name="csX17413" fmla="*/ 1139381 w 2109280"/>
                <a:gd name="csY17413" fmla="*/ 162769 h 2230658"/>
                <a:gd name="csX17414" fmla="*/ 1136025 w 2109280"/>
                <a:gd name="csY17414" fmla="*/ 158853 h 2230658"/>
                <a:gd name="csX17415" fmla="*/ 1133787 w 2109280"/>
                <a:gd name="csY17415" fmla="*/ 158853 h 2230658"/>
                <a:gd name="csX17416" fmla="*/ 1132110 w 2109280"/>
                <a:gd name="csY17416" fmla="*/ 157175 h 2230658"/>
                <a:gd name="csX17417" fmla="*/ 1124838 w 2109280"/>
                <a:gd name="csY17417" fmla="*/ 158853 h 2230658"/>
                <a:gd name="csX17418" fmla="*/ 1124838 w 2109280"/>
                <a:gd name="csY17418" fmla="*/ 157175 h 2230658"/>
                <a:gd name="csX17419" fmla="*/ 1123160 w 2109280"/>
                <a:gd name="csY17419" fmla="*/ 155497 h 2230658"/>
                <a:gd name="csX17420" fmla="*/ 1121482 w 2109280"/>
                <a:gd name="csY17420" fmla="*/ 149904 h 2230658"/>
                <a:gd name="csX17421" fmla="*/ 1119804 w 2109280"/>
                <a:gd name="csY17421" fmla="*/ 149904 h 2230658"/>
                <a:gd name="csX17422" fmla="*/ 1119804 w 2109280"/>
                <a:gd name="csY17422" fmla="*/ 148226 h 2230658"/>
                <a:gd name="csX17423" fmla="*/ 1118126 w 2109280"/>
                <a:gd name="csY17423" fmla="*/ 146548 h 2230658"/>
                <a:gd name="csX17424" fmla="*/ 1118126 w 2109280"/>
                <a:gd name="csY17424" fmla="*/ 143192 h 2230658"/>
                <a:gd name="csX17425" fmla="*/ 1116448 w 2109280"/>
                <a:gd name="csY17425" fmla="*/ 143192 h 2230658"/>
                <a:gd name="csX17426" fmla="*/ 1116448 w 2109280"/>
                <a:gd name="csY17426" fmla="*/ 139276 h 2230658"/>
                <a:gd name="csX17427" fmla="*/ 1114210 w 2109280"/>
                <a:gd name="csY17427" fmla="*/ 139276 h 2230658"/>
                <a:gd name="csX17428" fmla="*/ 1118126 w 2109280"/>
                <a:gd name="csY17428" fmla="*/ 137598 h 2230658"/>
                <a:gd name="csX17429" fmla="*/ 1118126 w 2109280"/>
                <a:gd name="csY17429" fmla="*/ 135920 h 2230658"/>
                <a:gd name="csX17430" fmla="*/ 1121482 w 2109280"/>
                <a:gd name="csY17430" fmla="*/ 132005 h 2230658"/>
                <a:gd name="csX17431" fmla="*/ 1127075 w 2109280"/>
                <a:gd name="csY17431" fmla="*/ 132005 h 2230658"/>
                <a:gd name="csX17432" fmla="*/ 1127075 w 2109280"/>
                <a:gd name="csY17432" fmla="*/ 130327 h 2230658"/>
                <a:gd name="csX17433" fmla="*/ 1128753 w 2109280"/>
                <a:gd name="csY17433" fmla="*/ 128649 h 2230658"/>
                <a:gd name="csX17434" fmla="*/ 1128753 w 2109280"/>
                <a:gd name="csY17434" fmla="*/ 130327 h 2230658"/>
                <a:gd name="csX17435" fmla="*/ 1130432 w 2109280"/>
                <a:gd name="csY17435" fmla="*/ 132005 h 2230658"/>
                <a:gd name="csX17436" fmla="*/ 1130432 w 2109280"/>
                <a:gd name="csY17436" fmla="*/ 126971 h 2230658"/>
                <a:gd name="csX17437" fmla="*/ 1132110 w 2109280"/>
                <a:gd name="csY17437" fmla="*/ 126971 h 2230658"/>
                <a:gd name="csX17438" fmla="*/ 1132110 w 2109280"/>
                <a:gd name="csY17438" fmla="*/ 125293 h 2230658"/>
                <a:gd name="csX17439" fmla="*/ 1133787 w 2109280"/>
                <a:gd name="csY17439" fmla="*/ 125293 h 2230658"/>
                <a:gd name="csX17440" fmla="*/ 1133787 w 2109280"/>
                <a:gd name="csY17440" fmla="*/ 121377 h 2230658"/>
                <a:gd name="csX17441" fmla="*/ 1136025 w 2109280"/>
                <a:gd name="csY17441" fmla="*/ 121377 h 2230658"/>
                <a:gd name="csX17442" fmla="*/ 1133787 w 2109280"/>
                <a:gd name="csY17442" fmla="*/ 119699 h 2230658"/>
                <a:gd name="csX17443" fmla="*/ 1136025 w 2109280"/>
                <a:gd name="csY17443" fmla="*/ 118021 h 2230658"/>
                <a:gd name="csX17444" fmla="*/ 1136025 w 2109280"/>
                <a:gd name="csY17444" fmla="*/ 116343 h 2230658"/>
                <a:gd name="csX17445" fmla="*/ 1144974 w 2109280"/>
                <a:gd name="csY17445" fmla="*/ 118021 h 2230658"/>
                <a:gd name="csX17446" fmla="*/ 1144974 w 2109280"/>
                <a:gd name="csY17446" fmla="*/ 116343 h 2230658"/>
                <a:gd name="csX17447" fmla="*/ 1146652 w 2109280"/>
                <a:gd name="csY17447" fmla="*/ 116343 h 2230658"/>
                <a:gd name="csX17448" fmla="*/ 1148330 w 2109280"/>
                <a:gd name="csY17448" fmla="*/ 118021 h 2230658"/>
                <a:gd name="csX17449" fmla="*/ 1148330 w 2109280"/>
                <a:gd name="csY17449" fmla="*/ 119699 h 2230658"/>
                <a:gd name="csX17450" fmla="*/ 1150009 w 2109280"/>
                <a:gd name="csY17450" fmla="*/ 119699 h 2230658"/>
                <a:gd name="csX17451" fmla="*/ 1150009 w 2109280"/>
                <a:gd name="csY17451" fmla="*/ 116343 h 2230658"/>
                <a:gd name="csX17452" fmla="*/ 1158958 w 2109280"/>
                <a:gd name="csY17452" fmla="*/ 116343 h 2230658"/>
                <a:gd name="csX17453" fmla="*/ 1158958 w 2109280"/>
                <a:gd name="csY17453" fmla="*/ 118021 h 2230658"/>
                <a:gd name="csX17454" fmla="*/ 1167907 w 2109280"/>
                <a:gd name="csY17454" fmla="*/ 118021 h 2230658"/>
                <a:gd name="csX17455" fmla="*/ 1169586 w 2109280"/>
                <a:gd name="csY17455" fmla="*/ 116343 h 2230658"/>
                <a:gd name="csX17456" fmla="*/ 1175179 w 2109280"/>
                <a:gd name="csY17456" fmla="*/ 116343 h 2230658"/>
                <a:gd name="csX17457" fmla="*/ 1176857 w 2109280"/>
                <a:gd name="csY17457" fmla="*/ 114665 h 2230658"/>
                <a:gd name="csX17458" fmla="*/ 1181891 w 2109280"/>
                <a:gd name="csY17458" fmla="*/ 114665 h 2230658"/>
                <a:gd name="csX17459" fmla="*/ 1184128 w 2109280"/>
                <a:gd name="csY17459" fmla="*/ 112428 h 2230658"/>
                <a:gd name="csX17460" fmla="*/ 1187484 w 2109280"/>
                <a:gd name="csY17460" fmla="*/ 112428 h 2230658"/>
                <a:gd name="csX17461" fmla="*/ 1189163 w 2109280"/>
                <a:gd name="csY17461" fmla="*/ 110750 h 2230658"/>
                <a:gd name="csX17462" fmla="*/ 1198112 w 2109280"/>
                <a:gd name="csY17462" fmla="*/ 110750 h 2230658"/>
                <a:gd name="csX17463" fmla="*/ 1199790 w 2109280"/>
                <a:gd name="csY17463" fmla="*/ 109072 h 2230658"/>
                <a:gd name="csX17464" fmla="*/ 1207061 w 2109280"/>
                <a:gd name="csY17464" fmla="*/ 109072 h 2230658"/>
                <a:gd name="csX17465" fmla="*/ 1207061 w 2109280"/>
                <a:gd name="csY17465" fmla="*/ 107394 h 2230658"/>
                <a:gd name="csX17466" fmla="*/ 1208740 w 2109280"/>
                <a:gd name="csY17466" fmla="*/ 107394 h 2230658"/>
                <a:gd name="csX17467" fmla="*/ 1208740 w 2109280"/>
                <a:gd name="csY17467" fmla="*/ 105716 h 2230658"/>
                <a:gd name="csX17468" fmla="*/ 1205383 w 2109280"/>
                <a:gd name="csY17468" fmla="*/ 105716 h 2230658"/>
                <a:gd name="csX17469" fmla="*/ 1203705 w 2109280"/>
                <a:gd name="csY17469" fmla="*/ 107394 h 2230658"/>
                <a:gd name="csX17470" fmla="*/ 1198112 w 2109280"/>
                <a:gd name="csY17470" fmla="*/ 107394 h 2230658"/>
                <a:gd name="csX17471" fmla="*/ 1196434 w 2109280"/>
                <a:gd name="csY17471" fmla="*/ 105716 h 2230658"/>
                <a:gd name="csX17472" fmla="*/ 1196434 w 2109280"/>
                <a:gd name="csY17472" fmla="*/ 107394 h 2230658"/>
                <a:gd name="csX17473" fmla="*/ 1194756 w 2109280"/>
                <a:gd name="csY17473" fmla="*/ 105716 h 2230658"/>
                <a:gd name="csX17474" fmla="*/ 1193078 w 2109280"/>
                <a:gd name="csY17474" fmla="*/ 105716 h 2230658"/>
                <a:gd name="csX17475" fmla="*/ 1193078 w 2109280"/>
                <a:gd name="csY17475" fmla="*/ 107394 h 2230658"/>
                <a:gd name="csX17476" fmla="*/ 1189163 w 2109280"/>
                <a:gd name="csY17476" fmla="*/ 105716 h 2230658"/>
                <a:gd name="csX17477" fmla="*/ 1189163 w 2109280"/>
                <a:gd name="csY17477" fmla="*/ 107394 h 2230658"/>
                <a:gd name="csX17478" fmla="*/ 1185806 w 2109280"/>
                <a:gd name="csY17478" fmla="*/ 107394 h 2230658"/>
                <a:gd name="csX17479" fmla="*/ 1185806 w 2109280"/>
                <a:gd name="csY17479" fmla="*/ 109072 h 2230658"/>
                <a:gd name="csX17480" fmla="*/ 1184128 w 2109280"/>
                <a:gd name="csY17480" fmla="*/ 107394 h 2230658"/>
                <a:gd name="csX17481" fmla="*/ 1184128 w 2109280"/>
                <a:gd name="csY17481" fmla="*/ 109072 h 2230658"/>
                <a:gd name="csX17482" fmla="*/ 1181891 w 2109280"/>
                <a:gd name="csY17482" fmla="*/ 109072 h 2230658"/>
                <a:gd name="csX17483" fmla="*/ 1180213 w 2109280"/>
                <a:gd name="csY17483" fmla="*/ 107394 h 2230658"/>
                <a:gd name="csX17484" fmla="*/ 1178535 w 2109280"/>
                <a:gd name="csY17484" fmla="*/ 107394 h 2230658"/>
                <a:gd name="csX17485" fmla="*/ 1178535 w 2109280"/>
                <a:gd name="csY17485" fmla="*/ 109072 h 2230658"/>
                <a:gd name="csX17486" fmla="*/ 1176857 w 2109280"/>
                <a:gd name="csY17486" fmla="*/ 109072 h 2230658"/>
                <a:gd name="csX17487" fmla="*/ 1176857 w 2109280"/>
                <a:gd name="csY17487" fmla="*/ 110750 h 2230658"/>
                <a:gd name="csX17488" fmla="*/ 1175179 w 2109280"/>
                <a:gd name="csY17488" fmla="*/ 110750 h 2230658"/>
                <a:gd name="csX17489" fmla="*/ 1175179 w 2109280"/>
                <a:gd name="csY17489" fmla="*/ 109072 h 2230658"/>
                <a:gd name="csX17490" fmla="*/ 1171263 w 2109280"/>
                <a:gd name="csY17490" fmla="*/ 110750 h 2230658"/>
                <a:gd name="csX17491" fmla="*/ 1162314 w 2109280"/>
                <a:gd name="csY17491" fmla="*/ 110750 h 2230658"/>
                <a:gd name="csX17492" fmla="*/ 1162314 w 2109280"/>
                <a:gd name="csY17492" fmla="*/ 109072 h 2230658"/>
                <a:gd name="csX17493" fmla="*/ 1158958 w 2109280"/>
                <a:gd name="csY17493" fmla="*/ 109072 h 2230658"/>
                <a:gd name="csX17494" fmla="*/ 1157280 w 2109280"/>
                <a:gd name="csY17494" fmla="*/ 107394 h 2230658"/>
                <a:gd name="csX17495" fmla="*/ 1155602 w 2109280"/>
                <a:gd name="csY17495" fmla="*/ 107394 h 2230658"/>
                <a:gd name="csX17496" fmla="*/ 1155602 w 2109280"/>
                <a:gd name="csY17496" fmla="*/ 105716 h 2230658"/>
                <a:gd name="csX17497" fmla="*/ 1153364 w 2109280"/>
                <a:gd name="csY17497" fmla="*/ 105716 h 2230658"/>
                <a:gd name="csX17498" fmla="*/ 1153364 w 2109280"/>
                <a:gd name="csY17498" fmla="*/ 103478 h 2230658"/>
                <a:gd name="csX17499" fmla="*/ 1155602 w 2109280"/>
                <a:gd name="csY17499" fmla="*/ 103478 h 2230658"/>
                <a:gd name="csX17500" fmla="*/ 1155602 w 2109280"/>
                <a:gd name="csY17500" fmla="*/ 98444 h 2230658"/>
                <a:gd name="csX17501" fmla="*/ 1173501 w 2109280"/>
                <a:gd name="csY17501" fmla="*/ 98444 h 2230658"/>
                <a:gd name="csX17502" fmla="*/ 1175179 w 2109280"/>
                <a:gd name="csY17502" fmla="*/ 96766 h 2230658"/>
                <a:gd name="csX17503" fmla="*/ 1176857 w 2109280"/>
                <a:gd name="csY17503" fmla="*/ 96766 h 2230658"/>
                <a:gd name="csX17504" fmla="*/ 1176857 w 2109280"/>
                <a:gd name="csY17504" fmla="*/ 95088 h 2230658"/>
                <a:gd name="csX17505" fmla="*/ 1178535 w 2109280"/>
                <a:gd name="csY17505" fmla="*/ 96766 h 2230658"/>
                <a:gd name="csX17506" fmla="*/ 1180213 w 2109280"/>
                <a:gd name="csY17506" fmla="*/ 96766 h 2230658"/>
                <a:gd name="csX17507" fmla="*/ 1180213 w 2109280"/>
                <a:gd name="csY17507" fmla="*/ 95088 h 2230658"/>
                <a:gd name="csX17508" fmla="*/ 1184128 w 2109280"/>
                <a:gd name="csY17508" fmla="*/ 95088 h 2230658"/>
                <a:gd name="csX17509" fmla="*/ 1185806 w 2109280"/>
                <a:gd name="csY17509" fmla="*/ 92851 h 2230658"/>
                <a:gd name="csX17510" fmla="*/ 1189163 w 2109280"/>
                <a:gd name="csY17510" fmla="*/ 92851 h 2230658"/>
                <a:gd name="csX17511" fmla="*/ 1189163 w 2109280"/>
                <a:gd name="csY17511" fmla="*/ 91173 h 2230658"/>
                <a:gd name="csX17512" fmla="*/ 1190840 w 2109280"/>
                <a:gd name="csY17512" fmla="*/ 91173 h 2230658"/>
                <a:gd name="csX17513" fmla="*/ 1190840 w 2109280"/>
                <a:gd name="csY17513" fmla="*/ 87817 h 2230658"/>
                <a:gd name="csX17514" fmla="*/ 1189163 w 2109280"/>
                <a:gd name="csY17514" fmla="*/ 86139 h 2230658"/>
                <a:gd name="csX17515" fmla="*/ 1180213 w 2109280"/>
                <a:gd name="csY17515" fmla="*/ 89495 h 2230658"/>
                <a:gd name="csX17516" fmla="*/ 1178535 w 2109280"/>
                <a:gd name="csY17516" fmla="*/ 91173 h 2230658"/>
                <a:gd name="csX17517" fmla="*/ 1176857 w 2109280"/>
                <a:gd name="csY17517" fmla="*/ 91173 h 2230658"/>
                <a:gd name="csX17518" fmla="*/ 1176857 w 2109280"/>
                <a:gd name="csY17518" fmla="*/ 92851 h 2230658"/>
                <a:gd name="csX17519" fmla="*/ 1166229 w 2109280"/>
                <a:gd name="csY17519" fmla="*/ 92851 h 2230658"/>
                <a:gd name="csX17520" fmla="*/ 1158958 w 2109280"/>
                <a:gd name="csY17520" fmla="*/ 91173 h 2230658"/>
                <a:gd name="csX17521" fmla="*/ 1157280 w 2109280"/>
                <a:gd name="csY17521" fmla="*/ 89495 h 2230658"/>
                <a:gd name="csX17522" fmla="*/ 1155602 w 2109280"/>
                <a:gd name="csY17522" fmla="*/ 87817 h 2230658"/>
                <a:gd name="csX17523" fmla="*/ 1157280 w 2109280"/>
                <a:gd name="csY17523" fmla="*/ 87817 h 2230658"/>
                <a:gd name="csX17524" fmla="*/ 1158958 w 2109280"/>
                <a:gd name="csY17524" fmla="*/ 86139 h 2230658"/>
                <a:gd name="csX17525" fmla="*/ 1158958 w 2109280"/>
                <a:gd name="csY17525" fmla="*/ 83901 h 2230658"/>
                <a:gd name="csX17526" fmla="*/ 1162314 w 2109280"/>
                <a:gd name="csY17526" fmla="*/ 83901 h 2230658"/>
                <a:gd name="csX17527" fmla="*/ 1164551 w 2109280"/>
                <a:gd name="csY17527" fmla="*/ 78867 h 2230658"/>
                <a:gd name="csX17528" fmla="*/ 1155602 w 2109280"/>
                <a:gd name="csY17528" fmla="*/ 78867 h 2230658"/>
                <a:gd name="csX17529" fmla="*/ 1155602 w 2109280"/>
                <a:gd name="csY17529" fmla="*/ 80545 h 2230658"/>
                <a:gd name="csX17530" fmla="*/ 1153364 w 2109280"/>
                <a:gd name="csY17530" fmla="*/ 80545 h 2230658"/>
                <a:gd name="csX17531" fmla="*/ 1150009 w 2109280"/>
                <a:gd name="csY17531" fmla="*/ 83901 h 2230658"/>
                <a:gd name="csX17532" fmla="*/ 1148330 w 2109280"/>
                <a:gd name="csY17532" fmla="*/ 83901 h 2230658"/>
                <a:gd name="csX17533" fmla="*/ 1148330 w 2109280"/>
                <a:gd name="csY17533" fmla="*/ 82223 h 2230658"/>
                <a:gd name="csX17534" fmla="*/ 1144974 w 2109280"/>
                <a:gd name="csY17534" fmla="*/ 78867 h 2230658"/>
                <a:gd name="csX17535" fmla="*/ 1144974 w 2109280"/>
                <a:gd name="csY17535" fmla="*/ 74952 h 2230658"/>
                <a:gd name="csX17536" fmla="*/ 1142737 w 2109280"/>
                <a:gd name="csY17536" fmla="*/ 74952 h 2230658"/>
                <a:gd name="csX17537" fmla="*/ 1142737 w 2109280"/>
                <a:gd name="csY17537" fmla="*/ 80545 h 2230658"/>
                <a:gd name="csX17538" fmla="*/ 1144974 w 2109280"/>
                <a:gd name="csY17538" fmla="*/ 86139 h 2230658"/>
                <a:gd name="csX17539" fmla="*/ 1146652 w 2109280"/>
                <a:gd name="csY17539" fmla="*/ 86139 h 2230658"/>
                <a:gd name="csX17540" fmla="*/ 1146652 w 2109280"/>
                <a:gd name="csY17540" fmla="*/ 87817 h 2230658"/>
                <a:gd name="csX17541" fmla="*/ 1142737 w 2109280"/>
                <a:gd name="csY17541" fmla="*/ 91173 h 2230658"/>
                <a:gd name="csX17542" fmla="*/ 1139381 w 2109280"/>
                <a:gd name="csY17542" fmla="*/ 91173 h 2230658"/>
                <a:gd name="csX17543" fmla="*/ 1137703 w 2109280"/>
                <a:gd name="csY17543" fmla="*/ 92851 h 2230658"/>
                <a:gd name="csX17544" fmla="*/ 1137703 w 2109280"/>
                <a:gd name="csY17544" fmla="*/ 86139 h 2230658"/>
                <a:gd name="csX17545" fmla="*/ 1141059 w 2109280"/>
                <a:gd name="csY17545" fmla="*/ 82223 h 2230658"/>
                <a:gd name="csX17546" fmla="*/ 1141059 w 2109280"/>
                <a:gd name="csY17546" fmla="*/ 78867 h 2230658"/>
                <a:gd name="csX17547" fmla="*/ 1137703 w 2109280"/>
                <a:gd name="csY17547" fmla="*/ 78867 h 2230658"/>
                <a:gd name="csX17548" fmla="*/ 1136025 w 2109280"/>
                <a:gd name="csY17548" fmla="*/ 83901 h 2230658"/>
                <a:gd name="csX17549" fmla="*/ 1136025 w 2109280"/>
                <a:gd name="csY17549" fmla="*/ 89495 h 2230658"/>
                <a:gd name="csX17550" fmla="*/ 1133787 w 2109280"/>
                <a:gd name="csY17550" fmla="*/ 92851 h 2230658"/>
                <a:gd name="csX17551" fmla="*/ 1132110 w 2109280"/>
                <a:gd name="csY17551" fmla="*/ 91173 h 2230658"/>
                <a:gd name="csX17552" fmla="*/ 1130432 w 2109280"/>
                <a:gd name="csY17552" fmla="*/ 91173 h 2230658"/>
                <a:gd name="csX17553" fmla="*/ 1130432 w 2109280"/>
                <a:gd name="csY17553" fmla="*/ 98444 h 2230658"/>
                <a:gd name="csX17554" fmla="*/ 1127075 w 2109280"/>
                <a:gd name="csY17554" fmla="*/ 101800 h 2230658"/>
                <a:gd name="csX17555" fmla="*/ 1124838 w 2109280"/>
                <a:gd name="csY17555" fmla="*/ 101800 h 2230658"/>
                <a:gd name="csX17556" fmla="*/ 1124838 w 2109280"/>
                <a:gd name="csY17556" fmla="*/ 103478 h 2230658"/>
                <a:gd name="csX17557" fmla="*/ 1119804 w 2109280"/>
                <a:gd name="csY17557" fmla="*/ 103478 h 2230658"/>
                <a:gd name="csX17558" fmla="*/ 1119804 w 2109280"/>
                <a:gd name="csY17558" fmla="*/ 101800 h 2230658"/>
                <a:gd name="csX17559" fmla="*/ 1118126 w 2109280"/>
                <a:gd name="csY17559" fmla="*/ 101800 h 2230658"/>
                <a:gd name="csX17560" fmla="*/ 1118126 w 2109280"/>
                <a:gd name="csY17560" fmla="*/ 92851 h 2230658"/>
                <a:gd name="csX17561" fmla="*/ 1119804 w 2109280"/>
                <a:gd name="csY17561" fmla="*/ 92851 h 2230658"/>
                <a:gd name="csX17562" fmla="*/ 1119804 w 2109280"/>
                <a:gd name="csY17562" fmla="*/ 91173 h 2230658"/>
                <a:gd name="csX17563" fmla="*/ 1121482 w 2109280"/>
                <a:gd name="csY17563" fmla="*/ 89495 h 2230658"/>
                <a:gd name="csX17564" fmla="*/ 1119804 w 2109280"/>
                <a:gd name="csY17564" fmla="*/ 87817 h 2230658"/>
                <a:gd name="csX17565" fmla="*/ 1119804 w 2109280"/>
                <a:gd name="csY17565" fmla="*/ 86139 h 2230658"/>
                <a:gd name="csX17566" fmla="*/ 1118126 w 2109280"/>
                <a:gd name="csY17566" fmla="*/ 87817 h 2230658"/>
                <a:gd name="csX17567" fmla="*/ 1118126 w 2109280"/>
                <a:gd name="csY17567" fmla="*/ 83901 h 2230658"/>
                <a:gd name="csX17568" fmla="*/ 1109176 w 2109280"/>
                <a:gd name="csY17568" fmla="*/ 83901 h 2230658"/>
                <a:gd name="csX17569" fmla="*/ 1109176 w 2109280"/>
                <a:gd name="csY17569" fmla="*/ 86139 h 2230658"/>
                <a:gd name="csX17570" fmla="*/ 1109176 w 2109280"/>
                <a:gd name="csY17570" fmla="*/ 86139 h 2230658"/>
                <a:gd name="csX17571" fmla="*/ 1110855 w 2109280"/>
                <a:gd name="csY17571" fmla="*/ 87817 h 2230658"/>
                <a:gd name="csX17572" fmla="*/ 1112533 w 2109280"/>
                <a:gd name="csY17572" fmla="*/ 87817 h 2230658"/>
                <a:gd name="csX17573" fmla="*/ 1112533 w 2109280"/>
                <a:gd name="csY17573" fmla="*/ 91173 h 2230658"/>
                <a:gd name="csX17574" fmla="*/ 1109176 w 2109280"/>
                <a:gd name="csY17574" fmla="*/ 91173 h 2230658"/>
                <a:gd name="csX17575" fmla="*/ 1109176 w 2109280"/>
                <a:gd name="csY17575" fmla="*/ 92851 h 2230658"/>
                <a:gd name="csX17576" fmla="*/ 1105261 w 2109280"/>
                <a:gd name="csY17576" fmla="*/ 92851 h 2230658"/>
                <a:gd name="csX17577" fmla="*/ 1105261 w 2109280"/>
                <a:gd name="csY17577" fmla="*/ 96766 h 2230658"/>
                <a:gd name="csX17578" fmla="*/ 1103583 w 2109280"/>
                <a:gd name="csY17578" fmla="*/ 96766 h 2230658"/>
                <a:gd name="csX17579" fmla="*/ 1103583 w 2109280"/>
                <a:gd name="csY17579" fmla="*/ 98444 h 2230658"/>
                <a:gd name="csX17580" fmla="*/ 1101905 w 2109280"/>
                <a:gd name="csY17580" fmla="*/ 98444 h 2230658"/>
                <a:gd name="csX17581" fmla="*/ 1101905 w 2109280"/>
                <a:gd name="csY17581" fmla="*/ 100122 h 2230658"/>
                <a:gd name="csX17582" fmla="*/ 1100227 w 2109280"/>
                <a:gd name="csY17582" fmla="*/ 100122 h 2230658"/>
                <a:gd name="csX17583" fmla="*/ 1100227 w 2109280"/>
                <a:gd name="csY17583" fmla="*/ 98444 h 2230658"/>
                <a:gd name="csX17584" fmla="*/ 1100227 w 2109280"/>
                <a:gd name="csY17584" fmla="*/ 101800 h 2230658"/>
                <a:gd name="csX17585" fmla="*/ 1094633 w 2109280"/>
                <a:gd name="csY17585" fmla="*/ 101800 h 2230658"/>
                <a:gd name="csX17586" fmla="*/ 1092956 w 2109280"/>
                <a:gd name="csY17586" fmla="*/ 100122 h 2230658"/>
                <a:gd name="csX17587" fmla="*/ 1092956 w 2109280"/>
                <a:gd name="csY17587" fmla="*/ 98444 h 2230658"/>
                <a:gd name="csX17588" fmla="*/ 1094633 w 2109280"/>
                <a:gd name="csY17588" fmla="*/ 98444 h 2230658"/>
                <a:gd name="csX17589" fmla="*/ 1094633 w 2109280"/>
                <a:gd name="csY17589" fmla="*/ 96766 h 2230658"/>
                <a:gd name="csX17590" fmla="*/ 1094633 w 2109280"/>
                <a:gd name="csY17590" fmla="*/ 96766 h 2230658"/>
                <a:gd name="csX17591" fmla="*/ 1094633 w 2109280"/>
                <a:gd name="csY17591" fmla="*/ 92851 h 2230658"/>
                <a:gd name="csX17592" fmla="*/ 1094633 w 2109280"/>
                <a:gd name="csY17592" fmla="*/ 92851 h 2230658"/>
                <a:gd name="csX17593" fmla="*/ 1094633 w 2109280"/>
                <a:gd name="csY17593" fmla="*/ 91173 h 2230658"/>
                <a:gd name="csX17594" fmla="*/ 1091278 w 2109280"/>
                <a:gd name="csY17594" fmla="*/ 91173 h 2230658"/>
                <a:gd name="csX17595" fmla="*/ 1091278 w 2109280"/>
                <a:gd name="csY17595" fmla="*/ 86139 h 2230658"/>
                <a:gd name="csX17596" fmla="*/ 1089599 w 2109280"/>
                <a:gd name="csY17596" fmla="*/ 86139 h 2230658"/>
                <a:gd name="csX17597" fmla="*/ 1089599 w 2109280"/>
                <a:gd name="csY17597" fmla="*/ 89495 h 2230658"/>
                <a:gd name="csX17598" fmla="*/ 1087921 w 2109280"/>
                <a:gd name="csY17598" fmla="*/ 89495 h 2230658"/>
                <a:gd name="csX17599" fmla="*/ 1087921 w 2109280"/>
                <a:gd name="csY17599" fmla="*/ 87817 h 2230658"/>
                <a:gd name="csX17600" fmla="*/ 1082328 w 2109280"/>
                <a:gd name="csY17600" fmla="*/ 87817 h 2230658"/>
                <a:gd name="csX17601" fmla="*/ 1082328 w 2109280"/>
                <a:gd name="csY17601" fmla="*/ 83901 h 2230658"/>
                <a:gd name="csX17602" fmla="*/ 1080650 w 2109280"/>
                <a:gd name="csY17602" fmla="*/ 83901 h 2230658"/>
                <a:gd name="csX17603" fmla="*/ 1080650 w 2109280"/>
                <a:gd name="csY17603" fmla="*/ 78867 h 2230658"/>
                <a:gd name="csX17604" fmla="*/ 1082328 w 2109280"/>
                <a:gd name="csY17604" fmla="*/ 78867 h 2230658"/>
                <a:gd name="csX17605" fmla="*/ 1082328 w 2109280"/>
                <a:gd name="csY17605" fmla="*/ 74952 h 2230658"/>
                <a:gd name="csX17606" fmla="*/ 1080650 w 2109280"/>
                <a:gd name="csY17606" fmla="*/ 74952 h 2230658"/>
                <a:gd name="csX17607" fmla="*/ 1080650 w 2109280"/>
                <a:gd name="csY17607" fmla="*/ 71596 h 2230658"/>
                <a:gd name="csX17608" fmla="*/ 1082328 w 2109280"/>
                <a:gd name="csY17608" fmla="*/ 69918 h 2230658"/>
                <a:gd name="csX17609" fmla="*/ 1082328 w 2109280"/>
                <a:gd name="csY17609" fmla="*/ 68240 h 2230658"/>
                <a:gd name="csX17610" fmla="*/ 1082328 w 2109280"/>
                <a:gd name="csY17610" fmla="*/ 68240 h 2230658"/>
                <a:gd name="csX17611" fmla="*/ 1082328 w 2109280"/>
                <a:gd name="csY17611" fmla="*/ 66562 h 2230658"/>
                <a:gd name="csX17612" fmla="*/ 1091278 w 2109280"/>
                <a:gd name="csY17612" fmla="*/ 66562 h 2230658"/>
                <a:gd name="csX17613" fmla="*/ 1091278 w 2109280"/>
                <a:gd name="csY17613" fmla="*/ 62646 h 2230658"/>
                <a:gd name="csX17614" fmla="*/ 1096312 w 2109280"/>
                <a:gd name="csY17614" fmla="*/ 62646 h 2230658"/>
                <a:gd name="csX17615" fmla="*/ 1096312 w 2109280"/>
                <a:gd name="csY17615" fmla="*/ 60968 h 2230658"/>
                <a:gd name="csX17616" fmla="*/ 1101905 w 2109280"/>
                <a:gd name="csY17616" fmla="*/ 60968 h 2230658"/>
                <a:gd name="csX17617" fmla="*/ 1101905 w 2109280"/>
                <a:gd name="csY17617" fmla="*/ 59290 h 2230658"/>
                <a:gd name="csX17618" fmla="*/ 1103583 w 2109280"/>
                <a:gd name="csY17618" fmla="*/ 59290 h 2230658"/>
                <a:gd name="csX17619" fmla="*/ 1105261 w 2109280"/>
                <a:gd name="csY17619" fmla="*/ 57612 h 2230658"/>
                <a:gd name="csX17620" fmla="*/ 1107498 w 2109280"/>
                <a:gd name="csY17620" fmla="*/ 57612 h 2230658"/>
                <a:gd name="csX17621" fmla="*/ 1107498 w 2109280"/>
                <a:gd name="csY17621" fmla="*/ 55375 h 2230658"/>
                <a:gd name="csX17622" fmla="*/ 1109176 w 2109280"/>
                <a:gd name="csY17622" fmla="*/ 55375 h 2230658"/>
                <a:gd name="csX17623" fmla="*/ 1109176 w 2109280"/>
                <a:gd name="csY17623" fmla="*/ 53697 h 2230658"/>
                <a:gd name="csX17624" fmla="*/ 1112533 w 2109280"/>
                <a:gd name="csY17624" fmla="*/ 53697 h 2230658"/>
                <a:gd name="csX17625" fmla="*/ 1114210 w 2109280"/>
                <a:gd name="csY17625" fmla="*/ 46425 h 2230658"/>
                <a:gd name="csX17626" fmla="*/ 1114210 w 2109280"/>
                <a:gd name="csY17626" fmla="*/ 48663 h 2230658"/>
                <a:gd name="csX17627" fmla="*/ 1114210 w 2109280"/>
                <a:gd name="csY17627" fmla="*/ 44747 h 2230658"/>
                <a:gd name="csX17628" fmla="*/ 1119804 w 2109280"/>
                <a:gd name="csY17628" fmla="*/ 38035 h 2230658"/>
                <a:gd name="csX17629" fmla="*/ 1119804 w 2109280"/>
                <a:gd name="csY17629" fmla="*/ 35798 h 2230658"/>
                <a:gd name="csX17630" fmla="*/ 1114210 w 2109280"/>
                <a:gd name="csY17630" fmla="*/ 35798 h 2230658"/>
                <a:gd name="csX17631" fmla="*/ 1114210 w 2109280"/>
                <a:gd name="csY17631" fmla="*/ 38035 h 2230658"/>
                <a:gd name="csX17632" fmla="*/ 1112533 w 2109280"/>
                <a:gd name="csY17632" fmla="*/ 39713 h 2230658"/>
                <a:gd name="csX17633" fmla="*/ 1110855 w 2109280"/>
                <a:gd name="csY17633" fmla="*/ 39713 h 2230658"/>
                <a:gd name="csX17634" fmla="*/ 1109176 w 2109280"/>
                <a:gd name="csY17634" fmla="*/ 41391 h 2230658"/>
                <a:gd name="csX17635" fmla="*/ 1109176 w 2109280"/>
                <a:gd name="csY17635" fmla="*/ 43069 h 2230658"/>
                <a:gd name="csX17636" fmla="*/ 1107498 w 2109280"/>
                <a:gd name="csY17636" fmla="*/ 44747 h 2230658"/>
                <a:gd name="csX17637" fmla="*/ 1107498 w 2109280"/>
                <a:gd name="csY17637" fmla="*/ 46425 h 2230658"/>
                <a:gd name="csX17638" fmla="*/ 1105261 w 2109280"/>
                <a:gd name="csY17638" fmla="*/ 46425 h 2230658"/>
                <a:gd name="csX17639" fmla="*/ 1105261 w 2109280"/>
                <a:gd name="csY17639" fmla="*/ 50341 h 2230658"/>
                <a:gd name="csX17640" fmla="*/ 1098549 w 2109280"/>
                <a:gd name="csY17640" fmla="*/ 50341 h 2230658"/>
                <a:gd name="csX17641" fmla="*/ 1094633 w 2109280"/>
                <a:gd name="csY17641" fmla="*/ 52019 h 2230658"/>
                <a:gd name="csX17642" fmla="*/ 1094633 w 2109280"/>
                <a:gd name="csY17642" fmla="*/ 53697 h 2230658"/>
                <a:gd name="csX17643" fmla="*/ 1087921 w 2109280"/>
                <a:gd name="csY17643" fmla="*/ 53697 h 2230658"/>
                <a:gd name="csX17644" fmla="*/ 1087921 w 2109280"/>
                <a:gd name="csY17644" fmla="*/ 55375 h 2230658"/>
                <a:gd name="csX17645" fmla="*/ 1080650 w 2109280"/>
                <a:gd name="csY17645" fmla="*/ 55375 h 2230658"/>
                <a:gd name="csX17646" fmla="*/ 1078972 w 2109280"/>
                <a:gd name="csY17646" fmla="*/ 53697 h 2230658"/>
                <a:gd name="csX17647" fmla="*/ 1076735 w 2109280"/>
                <a:gd name="csY17647" fmla="*/ 53697 h 2230658"/>
                <a:gd name="csX17648" fmla="*/ 1076735 w 2109280"/>
                <a:gd name="csY17648" fmla="*/ 52019 h 2230658"/>
                <a:gd name="csX17649" fmla="*/ 1073379 w 2109280"/>
                <a:gd name="csY17649" fmla="*/ 48663 h 2230658"/>
                <a:gd name="csX17650" fmla="*/ 1073379 w 2109280"/>
                <a:gd name="csY17650" fmla="*/ 44747 h 2230658"/>
                <a:gd name="csX17651" fmla="*/ 1070022 w 2109280"/>
                <a:gd name="csY17651" fmla="*/ 41391 h 2230658"/>
                <a:gd name="csX17652" fmla="*/ 1070022 w 2109280"/>
                <a:gd name="csY17652" fmla="*/ 34120 h 2230658"/>
                <a:gd name="csX17653" fmla="*/ 1066107 w 2109280"/>
                <a:gd name="csY17653" fmla="*/ 30764 h 2230658"/>
                <a:gd name="csX17654" fmla="*/ 1066107 w 2109280"/>
                <a:gd name="csY17654" fmla="*/ 26848 h 2230658"/>
                <a:gd name="csX17655" fmla="*/ 1064429 w 2109280"/>
                <a:gd name="csY17655" fmla="*/ 25170 h 2230658"/>
                <a:gd name="csX17656" fmla="*/ 1061073 w 2109280"/>
                <a:gd name="csY17656" fmla="*/ 25170 h 2230658"/>
                <a:gd name="csX17657" fmla="*/ 1061073 w 2109280"/>
                <a:gd name="csY17657" fmla="*/ 21814 h 2230658"/>
                <a:gd name="csX17658" fmla="*/ 1059395 w 2109280"/>
                <a:gd name="csY17658" fmla="*/ 20136 h 2230658"/>
                <a:gd name="csX17659" fmla="*/ 1061073 w 2109280"/>
                <a:gd name="csY17659" fmla="*/ 17899 h 2230658"/>
                <a:gd name="csX17660" fmla="*/ 1064429 w 2109280"/>
                <a:gd name="csY17660" fmla="*/ 17899 h 2230658"/>
                <a:gd name="csX17661" fmla="*/ 1064429 w 2109280"/>
                <a:gd name="csY17661" fmla="*/ 20136 h 2230658"/>
                <a:gd name="csX17662" fmla="*/ 1067785 w 2109280"/>
                <a:gd name="csY17662" fmla="*/ 17899 h 2230658"/>
                <a:gd name="csX17663" fmla="*/ 1070022 w 2109280"/>
                <a:gd name="csY17663" fmla="*/ 20136 h 2230658"/>
                <a:gd name="csX17664" fmla="*/ 1071701 w 2109280"/>
                <a:gd name="csY17664" fmla="*/ 20136 h 2230658"/>
                <a:gd name="csX17665" fmla="*/ 1071701 w 2109280"/>
                <a:gd name="csY17665" fmla="*/ 17899 h 2230658"/>
                <a:gd name="csX17666" fmla="*/ 1070022 w 2109280"/>
                <a:gd name="csY17666" fmla="*/ 17899 h 2230658"/>
                <a:gd name="csX17667" fmla="*/ 1070022 w 2109280"/>
                <a:gd name="csY17667" fmla="*/ 14543 h 2230658"/>
                <a:gd name="csX17668" fmla="*/ 1064429 w 2109280"/>
                <a:gd name="csY17668" fmla="*/ 14543 h 2230658"/>
                <a:gd name="csX17669" fmla="*/ 1062751 w 2109280"/>
                <a:gd name="csY17669" fmla="*/ 12865 h 2230658"/>
                <a:gd name="csX17670" fmla="*/ 1061073 w 2109280"/>
                <a:gd name="csY17670" fmla="*/ 12865 h 2230658"/>
                <a:gd name="csX17671" fmla="*/ 1061073 w 2109280"/>
                <a:gd name="csY17671" fmla="*/ 11187 h 2230658"/>
                <a:gd name="csX17672" fmla="*/ 1059395 w 2109280"/>
                <a:gd name="csY17672" fmla="*/ 9509 h 2230658"/>
                <a:gd name="csX17673" fmla="*/ 1059395 w 2109280"/>
                <a:gd name="csY17673" fmla="*/ 3915 h 2230658"/>
                <a:gd name="csX17674" fmla="*/ 1061073 w 2109280"/>
                <a:gd name="csY17674" fmla="*/ 2237 h 2230658"/>
                <a:gd name="csX17675" fmla="*/ 1062751 w 2109280"/>
                <a:gd name="csY17675" fmla="*/ 559 h 2230658"/>
                <a:gd name="csX17676" fmla="*/ 1066107 w 2109280"/>
                <a:gd name="csY17676" fmla="*/ 0 h 2230658"/>
                <a:gd name="csX17677" fmla="*/ 1082328 w 2109280"/>
                <a:gd name="csY17677" fmla="*/ 0 h 2230658"/>
                <a:gd name="csX17678" fmla="*/ 1089599 w 2109280"/>
                <a:gd name="csY17678" fmla="*/ 559 h 2230658"/>
                <a:gd name="csX17679" fmla="*/ 1091278 w 2109280"/>
                <a:gd name="csY17679" fmla="*/ 2237 h 2230658"/>
                <a:gd name="csX17680" fmla="*/ 1092956 w 2109280"/>
                <a:gd name="csY17680" fmla="*/ 559 h 2230658"/>
                <a:gd name="csX17681" fmla="*/ 1100227 w 2109280"/>
                <a:gd name="csY17681" fmla="*/ 559 h 2230658"/>
                <a:gd name="csX17682" fmla="*/ 1100227 w 2109280"/>
                <a:gd name="csY17682" fmla="*/ 0 h 2230658"/>
                <a:gd name="csX17683" fmla="*/ 1101905 w 2109280"/>
                <a:gd name="csY17683" fmla="*/ 0 h 2230658"/>
                <a:gd name="csX17684" fmla="*/ 1101905 w 2109280"/>
                <a:gd name="csY17684" fmla="*/ 559 h 2230658"/>
                <a:gd name="csX17685" fmla="*/ 1103583 w 2109280"/>
                <a:gd name="csY17685" fmla="*/ 559 h 2230658"/>
                <a:gd name="csX17686" fmla="*/ 1105261 w 2109280"/>
                <a:gd name="csY17686" fmla="*/ 2237 h 2230658"/>
                <a:gd name="csX17687" fmla="*/ 1107498 w 2109280"/>
                <a:gd name="csY17687" fmla="*/ 559 h 2230658"/>
                <a:gd name="csX17688" fmla="*/ 1283691 w 2109280"/>
                <a:gd name="csY17688" fmla="*/ 0 h 2230658"/>
                <a:gd name="csX17689" fmla="*/ 1283691 w 2109280"/>
                <a:gd name="csY17689" fmla="*/ 559 h 2230658"/>
                <a:gd name="csX17690" fmla="*/ 1285369 w 2109280"/>
                <a:gd name="csY17690" fmla="*/ 2237 h 2230658"/>
                <a:gd name="csX17691" fmla="*/ 1285369 w 2109280"/>
                <a:gd name="csY17691" fmla="*/ 9509 h 2230658"/>
                <a:gd name="csX17692" fmla="*/ 1287607 w 2109280"/>
                <a:gd name="csY17692" fmla="*/ 11187 h 2230658"/>
                <a:gd name="csX17693" fmla="*/ 1287607 w 2109280"/>
                <a:gd name="csY17693" fmla="*/ 12865 h 2230658"/>
                <a:gd name="csX17694" fmla="*/ 1289285 w 2109280"/>
                <a:gd name="csY17694" fmla="*/ 12865 h 2230658"/>
                <a:gd name="csX17695" fmla="*/ 1289285 w 2109280"/>
                <a:gd name="csY17695" fmla="*/ 14543 h 2230658"/>
                <a:gd name="csX17696" fmla="*/ 1283691 w 2109280"/>
                <a:gd name="csY17696" fmla="*/ 16221 h 2230658"/>
                <a:gd name="csX17697" fmla="*/ 1287607 w 2109280"/>
                <a:gd name="csY17697" fmla="*/ 17899 h 2230658"/>
                <a:gd name="csX17698" fmla="*/ 1289285 w 2109280"/>
                <a:gd name="csY17698" fmla="*/ 17899 h 2230658"/>
                <a:gd name="csX17699" fmla="*/ 1290963 w 2109280"/>
                <a:gd name="csY17699" fmla="*/ 16221 h 2230658"/>
                <a:gd name="csX17700" fmla="*/ 1290963 w 2109280"/>
                <a:gd name="csY17700" fmla="*/ 23492 h 2230658"/>
                <a:gd name="csX17701" fmla="*/ 1287607 w 2109280"/>
                <a:gd name="csY17701" fmla="*/ 32442 h 2230658"/>
                <a:gd name="csX17702" fmla="*/ 1287607 w 2109280"/>
                <a:gd name="csY17702" fmla="*/ 44747 h 2230658"/>
                <a:gd name="csX17703" fmla="*/ 1285369 w 2109280"/>
                <a:gd name="csY17703" fmla="*/ 48663 h 2230658"/>
                <a:gd name="csX17704" fmla="*/ 1285369 w 2109280"/>
                <a:gd name="csY17704" fmla="*/ 55375 h 2230658"/>
                <a:gd name="csX17705" fmla="*/ 1283691 w 2109280"/>
                <a:gd name="csY17705" fmla="*/ 55375 h 2230658"/>
                <a:gd name="csX17706" fmla="*/ 1283691 w 2109280"/>
                <a:gd name="csY17706" fmla="*/ 57612 h 2230658"/>
                <a:gd name="csX17707" fmla="*/ 1282013 w 2109280"/>
                <a:gd name="csY17707" fmla="*/ 57612 h 2230658"/>
                <a:gd name="csX17708" fmla="*/ 1280335 w 2109280"/>
                <a:gd name="csY17708" fmla="*/ 59290 h 2230658"/>
                <a:gd name="csX17709" fmla="*/ 1280335 w 2109280"/>
                <a:gd name="csY17709" fmla="*/ 62646 h 2230658"/>
                <a:gd name="csX17710" fmla="*/ 1278657 w 2109280"/>
                <a:gd name="csY17710" fmla="*/ 62646 h 2230658"/>
                <a:gd name="csX17711" fmla="*/ 1278657 w 2109280"/>
                <a:gd name="csY17711" fmla="*/ 68240 h 2230658"/>
                <a:gd name="csX17712" fmla="*/ 1280335 w 2109280"/>
                <a:gd name="csY17712" fmla="*/ 69918 h 2230658"/>
                <a:gd name="csX17713" fmla="*/ 1280335 w 2109280"/>
                <a:gd name="csY17713" fmla="*/ 71596 h 2230658"/>
                <a:gd name="csX17714" fmla="*/ 1282013 w 2109280"/>
                <a:gd name="csY17714" fmla="*/ 71596 h 2230658"/>
                <a:gd name="csX17715" fmla="*/ 1283691 w 2109280"/>
                <a:gd name="csY17715" fmla="*/ 69918 h 2230658"/>
                <a:gd name="csX17716" fmla="*/ 1283691 w 2109280"/>
                <a:gd name="csY17716" fmla="*/ 62646 h 2230658"/>
                <a:gd name="csX17717" fmla="*/ 1285369 w 2109280"/>
                <a:gd name="csY17717" fmla="*/ 62646 h 2230658"/>
                <a:gd name="csX17718" fmla="*/ 1285369 w 2109280"/>
                <a:gd name="csY17718" fmla="*/ 60968 h 2230658"/>
                <a:gd name="csX17719" fmla="*/ 1287607 w 2109280"/>
                <a:gd name="csY17719" fmla="*/ 60968 h 2230658"/>
                <a:gd name="csX17720" fmla="*/ 1287607 w 2109280"/>
                <a:gd name="csY17720" fmla="*/ 59290 h 2230658"/>
                <a:gd name="csX17721" fmla="*/ 1289285 w 2109280"/>
                <a:gd name="csY17721" fmla="*/ 57612 h 2230658"/>
                <a:gd name="csX17722" fmla="*/ 1290963 w 2109280"/>
                <a:gd name="csY17722" fmla="*/ 59290 h 2230658"/>
                <a:gd name="csX17723" fmla="*/ 1290963 w 2109280"/>
                <a:gd name="csY17723" fmla="*/ 60968 h 2230658"/>
                <a:gd name="csX17724" fmla="*/ 1292641 w 2109280"/>
                <a:gd name="csY17724" fmla="*/ 60968 h 2230658"/>
                <a:gd name="csX17725" fmla="*/ 1292641 w 2109280"/>
                <a:gd name="csY17725" fmla="*/ 62646 h 2230658"/>
                <a:gd name="csX17726" fmla="*/ 1295997 w 2109280"/>
                <a:gd name="csY17726" fmla="*/ 62646 h 2230658"/>
                <a:gd name="csX17727" fmla="*/ 1295997 w 2109280"/>
                <a:gd name="csY17727" fmla="*/ 60968 h 2230658"/>
                <a:gd name="csX17728" fmla="*/ 1292641 w 2109280"/>
                <a:gd name="csY17728" fmla="*/ 57612 h 2230658"/>
                <a:gd name="csX17729" fmla="*/ 1292641 w 2109280"/>
                <a:gd name="csY17729" fmla="*/ 55375 h 2230658"/>
                <a:gd name="csX17730" fmla="*/ 1294319 w 2109280"/>
                <a:gd name="csY17730" fmla="*/ 53697 h 2230658"/>
                <a:gd name="csX17731" fmla="*/ 1295997 w 2109280"/>
                <a:gd name="csY17731" fmla="*/ 53697 h 2230658"/>
                <a:gd name="csX17732" fmla="*/ 1295997 w 2109280"/>
                <a:gd name="csY17732" fmla="*/ 52019 h 2230658"/>
                <a:gd name="csX17733" fmla="*/ 1301590 w 2109280"/>
                <a:gd name="csY17733" fmla="*/ 53697 h 2230658"/>
                <a:gd name="csX17734" fmla="*/ 1301590 w 2109280"/>
                <a:gd name="csY17734" fmla="*/ 52019 h 2230658"/>
                <a:gd name="csX17735" fmla="*/ 1303268 w 2109280"/>
                <a:gd name="csY17735" fmla="*/ 53697 h 2230658"/>
                <a:gd name="csX17736" fmla="*/ 1304946 w 2109280"/>
                <a:gd name="csY17736" fmla="*/ 53697 h 2230658"/>
                <a:gd name="csX17737" fmla="*/ 1304946 w 2109280"/>
                <a:gd name="csY17737" fmla="*/ 55375 h 2230658"/>
                <a:gd name="csX17738" fmla="*/ 1308862 w 2109280"/>
                <a:gd name="csY17738" fmla="*/ 55375 h 2230658"/>
                <a:gd name="csX17739" fmla="*/ 1308862 w 2109280"/>
                <a:gd name="csY17739" fmla="*/ 57612 h 2230658"/>
                <a:gd name="csX17740" fmla="*/ 1310540 w 2109280"/>
                <a:gd name="csY17740" fmla="*/ 59290 h 2230658"/>
                <a:gd name="csX17741" fmla="*/ 1310540 w 2109280"/>
                <a:gd name="csY17741" fmla="*/ 68240 h 2230658"/>
                <a:gd name="csX17742" fmla="*/ 1308862 w 2109280"/>
                <a:gd name="csY17742" fmla="*/ 68240 h 2230658"/>
                <a:gd name="csX17743" fmla="*/ 1308862 w 2109280"/>
                <a:gd name="csY17743" fmla="*/ 69918 h 2230658"/>
                <a:gd name="csX17744" fmla="*/ 1310540 w 2109280"/>
                <a:gd name="csY17744" fmla="*/ 69918 h 2230658"/>
                <a:gd name="csX17745" fmla="*/ 1308862 w 2109280"/>
                <a:gd name="csY17745" fmla="*/ 71596 h 2230658"/>
                <a:gd name="csX17746" fmla="*/ 1310540 w 2109280"/>
                <a:gd name="csY17746" fmla="*/ 73274 h 2230658"/>
                <a:gd name="csX17747" fmla="*/ 1310540 w 2109280"/>
                <a:gd name="csY17747" fmla="*/ 74952 h 2230658"/>
                <a:gd name="csX17748" fmla="*/ 1312218 w 2109280"/>
                <a:gd name="csY17748" fmla="*/ 74952 h 2230658"/>
                <a:gd name="csX17749" fmla="*/ 1310540 w 2109280"/>
                <a:gd name="csY17749" fmla="*/ 77189 h 2230658"/>
                <a:gd name="csX17750" fmla="*/ 1308862 w 2109280"/>
                <a:gd name="csY17750" fmla="*/ 77189 h 2230658"/>
                <a:gd name="csX17751" fmla="*/ 1308862 w 2109280"/>
                <a:gd name="csY17751" fmla="*/ 78867 h 2230658"/>
                <a:gd name="csX17752" fmla="*/ 1310540 w 2109280"/>
                <a:gd name="csY17752" fmla="*/ 80545 h 2230658"/>
                <a:gd name="csX17753" fmla="*/ 1312218 w 2109280"/>
                <a:gd name="csY17753" fmla="*/ 80545 h 2230658"/>
                <a:gd name="csX17754" fmla="*/ 1312218 w 2109280"/>
                <a:gd name="csY17754" fmla="*/ 78867 h 2230658"/>
                <a:gd name="csX17755" fmla="*/ 1313896 w 2109280"/>
                <a:gd name="csY17755" fmla="*/ 78867 h 2230658"/>
                <a:gd name="csX17756" fmla="*/ 1313896 w 2109280"/>
                <a:gd name="csY17756" fmla="*/ 73274 h 2230658"/>
                <a:gd name="csX17757" fmla="*/ 1316133 w 2109280"/>
                <a:gd name="csY17757" fmla="*/ 73274 h 2230658"/>
                <a:gd name="csX17758" fmla="*/ 1316133 w 2109280"/>
                <a:gd name="csY17758" fmla="*/ 57612 h 2230658"/>
                <a:gd name="csX17759" fmla="*/ 1321167 w 2109280"/>
                <a:gd name="csY17759" fmla="*/ 57612 h 2230658"/>
                <a:gd name="csX17760" fmla="*/ 1322845 w 2109280"/>
                <a:gd name="csY17760" fmla="*/ 62646 h 2230658"/>
                <a:gd name="csX17761" fmla="*/ 1322845 w 2109280"/>
                <a:gd name="csY17761" fmla="*/ 68240 h 2230658"/>
                <a:gd name="csX17762" fmla="*/ 1324523 w 2109280"/>
                <a:gd name="csY17762" fmla="*/ 68240 h 2230658"/>
                <a:gd name="csX17763" fmla="*/ 1326761 w 2109280"/>
                <a:gd name="csY17763" fmla="*/ 71596 h 2230658"/>
                <a:gd name="csX17764" fmla="*/ 1326761 w 2109280"/>
                <a:gd name="csY17764" fmla="*/ 77189 h 2230658"/>
                <a:gd name="csX17765" fmla="*/ 1328439 w 2109280"/>
                <a:gd name="csY17765" fmla="*/ 78867 h 2230658"/>
                <a:gd name="csX17766" fmla="*/ 1328439 w 2109280"/>
                <a:gd name="csY17766" fmla="*/ 80545 h 2230658"/>
                <a:gd name="csX17767" fmla="*/ 1330117 w 2109280"/>
                <a:gd name="csY17767" fmla="*/ 80545 h 2230658"/>
                <a:gd name="csX17768" fmla="*/ 1330117 w 2109280"/>
                <a:gd name="csY17768" fmla="*/ 86139 h 2230658"/>
                <a:gd name="csX17769" fmla="*/ 1333473 w 2109280"/>
                <a:gd name="csY17769" fmla="*/ 86139 h 2230658"/>
                <a:gd name="csX17770" fmla="*/ 1333473 w 2109280"/>
                <a:gd name="csY17770" fmla="*/ 89495 h 2230658"/>
                <a:gd name="csX17771" fmla="*/ 1337388 w 2109280"/>
                <a:gd name="csY17771" fmla="*/ 91173 h 2230658"/>
                <a:gd name="csX17772" fmla="*/ 1339066 w 2109280"/>
                <a:gd name="csY17772" fmla="*/ 96766 h 2230658"/>
                <a:gd name="csX17773" fmla="*/ 1339066 w 2109280"/>
                <a:gd name="csY17773" fmla="*/ 103478 h 2230658"/>
                <a:gd name="csX17774" fmla="*/ 1337388 w 2109280"/>
                <a:gd name="csY17774" fmla="*/ 103478 h 2230658"/>
                <a:gd name="csX17775" fmla="*/ 1333473 w 2109280"/>
                <a:gd name="csY17775" fmla="*/ 107394 h 2230658"/>
                <a:gd name="csX17776" fmla="*/ 1331795 w 2109280"/>
                <a:gd name="csY17776" fmla="*/ 107394 h 2230658"/>
                <a:gd name="csX17777" fmla="*/ 1331795 w 2109280"/>
                <a:gd name="csY17777" fmla="*/ 110750 h 2230658"/>
                <a:gd name="csX17778" fmla="*/ 1330117 w 2109280"/>
                <a:gd name="csY17778" fmla="*/ 110750 h 2230658"/>
                <a:gd name="csX17779" fmla="*/ 1328439 w 2109280"/>
                <a:gd name="csY17779" fmla="*/ 112428 h 2230658"/>
                <a:gd name="csX17780" fmla="*/ 1326761 w 2109280"/>
                <a:gd name="csY17780" fmla="*/ 112428 h 2230658"/>
                <a:gd name="csX17781" fmla="*/ 1326761 w 2109280"/>
                <a:gd name="csY17781" fmla="*/ 114665 h 2230658"/>
                <a:gd name="csX17782" fmla="*/ 1322845 w 2109280"/>
                <a:gd name="csY17782" fmla="*/ 116343 h 2230658"/>
                <a:gd name="csX17783" fmla="*/ 1324523 w 2109280"/>
                <a:gd name="csY17783" fmla="*/ 116343 h 2230658"/>
                <a:gd name="csX17784" fmla="*/ 1322845 w 2109280"/>
                <a:gd name="csY17784" fmla="*/ 116343 h 2230658"/>
                <a:gd name="csX17785" fmla="*/ 1321167 w 2109280"/>
                <a:gd name="csY17785" fmla="*/ 118021 h 2230658"/>
                <a:gd name="csX17786" fmla="*/ 1319489 w 2109280"/>
                <a:gd name="csY17786" fmla="*/ 118021 h 2230658"/>
                <a:gd name="csX17787" fmla="*/ 1319489 w 2109280"/>
                <a:gd name="csY17787" fmla="*/ 119699 h 2230658"/>
                <a:gd name="csX17788" fmla="*/ 1317811 w 2109280"/>
                <a:gd name="csY17788" fmla="*/ 119699 h 2230658"/>
                <a:gd name="csX17789" fmla="*/ 1316133 w 2109280"/>
                <a:gd name="csY17789" fmla="*/ 121377 h 2230658"/>
                <a:gd name="csX17790" fmla="*/ 1312218 w 2109280"/>
                <a:gd name="csY17790" fmla="*/ 121377 h 2230658"/>
                <a:gd name="csX17791" fmla="*/ 1312218 w 2109280"/>
                <a:gd name="csY17791" fmla="*/ 123615 h 2230658"/>
                <a:gd name="csX17792" fmla="*/ 1310540 w 2109280"/>
                <a:gd name="csY17792" fmla="*/ 123615 h 2230658"/>
                <a:gd name="csX17793" fmla="*/ 1310540 w 2109280"/>
                <a:gd name="csY17793" fmla="*/ 125293 h 2230658"/>
                <a:gd name="csX17794" fmla="*/ 1304946 w 2109280"/>
                <a:gd name="csY17794" fmla="*/ 125293 h 2230658"/>
                <a:gd name="csX17795" fmla="*/ 1304946 w 2109280"/>
                <a:gd name="csY17795" fmla="*/ 126971 h 2230658"/>
                <a:gd name="csX17796" fmla="*/ 1303268 w 2109280"/>
                <a:gd name="csY17796" fmla="*/ 126971 h 2230658"/>
                <a:gd name="csX17797" fmla="*/ 1303268 w 2109280"/>
                <a:gd name="csY17797" fmla="*/ 128649 h 2230658"/>
                <a:gd name="csX17798" fmla="*/ 1301590 w 2109280"/>
                <a:gd name="csY17798" fmla="*/ 128649 h 2230658"/>
                <a:gd name="csX17799" fmla="*/ 1299912 w 2109280"/>
                <a:gd name="csY17799" fmla="*/ 130327 h 2230658"/>
                <a:gd name="csX17800" fmla="*/ 1299912 w 2109280"/>
                <a:gd name="csY17800" fmla="*/ 132005 h 2230658"/>
                <a:gd name="csX17801" fmla="*/ 1299912 w 2109280"/>
                <a:gd name="csY17801" fmla="*/ 132005 h 2230658"/>
                <a:gd name="csX17802" fmla="*/ 1298234 w 2109280"/>
                <a:gd name="csY17802" fmla="*/ 134242 h 2230658"/>
                <a:gd name="csX17803" fmla="*/ 1299912 w 2109280"/>
                <a:gd name="csY17803" fmla="*/ 134242 h 2230658"/>
                <a:gd name="csX17804" fmla="*/ 1299912 w 2109280"/>
                <a:gd name="csY17804" fmla="*/ 135920 h 2230658"/>
                <a:gd name="csX17805" fmla="*/ 1298234 w 2109280"/>
                <a:gd name="csY17805" fmla="*/ 137598 h 2230658"/>
                <a:gd name="csX17806" fmla="*/ 1295997 w 2109280"/>
                <a:gd name="csY17806" fmla="*/ 143192 h 2230658"/>
                <a:gd name="csX17807" fmla="*/ 1294319 w 2109280"/>
                <a:gd name="csY17807" fmla="*/ 143192 h 2230658"/>
                <a:gd name="csX17808" fmla="*/ 1292641 w 2109280"/>
                <a:gd name="csY17808" fmla="*/ 137598 h 2230658"/>
                <a:gd name="csX17809" fmla="*/ 1290963 w 2109280"/>
                <a:gd name="csY17809" fmla="*/ 135920 h 2230658"/>
                <a:gd name="csX17810" fmla="*/ 1290963 w 2109280"/>
                <a:gd name="csY17810" fmla="*/ 128649 h 2230658"/>
                <a:gd name="csX17811" fmla="*/ 1289285 w 2109280"/>
                <a:gd name="csY17811" fmla="*/ 128649 h 2230658"/>
                <a:gd name="csX17812" fmla="*/ 1289285 w 2109280"/>
                <a:gd name="csY17812" fmla="*/ 144870 h 2230658"/>
                <a:gd name="csX17813" fmla="*/ 1290963 w 2109280"/>
                <a:gd name="csY17813" fmla="*/ 146548 h 2230658"/>
                <a:gd name="csX17814" fmla="*/ 1289285 w 2109280"/>
                <a:gd name="csY17814" fmla="*/ 148226 h 2230658"/>
                <a:gd name="csX17815" fmla="*/ 1289285 w 2109280"/>
                <a:gd name="csY17815" fmla="*/ 152141 h 2230658"/>
                <a:gd name="csX17816" fmla="*/ 1287607 w 2109280"/>
                <a:gd name="csY17816" fmla="*/ 153819 h 2230658"/>
                <a:gd name="csX17817" fmla="*/ 1287607 w 2109280"/>
                <a:gd name="csY17817" fmla="*/ 155497 h 2230658"/>
                <a:gd name="csX17818" fmla="*/ 1285369 w 2109280"/>
                <a:gd name="csY17818" fmla="*/ 155497 h 2230658"/>
                <a:gd name="csX17819" fmla="*/ 1285369 w 2109280"/>
                <a:gd name="csY17819" fmla="*/ 157175 h 2230658"/>
                <a:gd name="csX17820" fmla="*/ 1283691 w 2109280"/>
                <a:gd name="csY17820" fmla="*/ 157175 h 2230658"/>
                <a:gd name="csX17821" fmla="*/ 1283691 w 2109280"/>
                <a:gd name="csY17821" fmla="*/ 160531 h 2230658"/>
                <a:gd name="csX17822" fmla="*/ 1282013 w 2109280"/>
                <a:gd name="csY17822" fmla="*/ 160531 h 2230658"/>
                <a:gd name="csX17823" fmla="*/ 1280335 w 2109280"/>
                <a:gd name="csY17823" fmla="*/ 167803 h 2230658"/>
                <a:gd name="csX17824" fmla="*/ 1278657 w 2109280"/>
                <a:gd name="csY17824" fmla="*/ 169481 h 2230658"/>
                <a:gd name="csX17825" fmla="*/ 1278657 w 2109280"/>
                <a:gd name="csY17825" fmla="*/ 175074 h 2230658"/>
                <a:gd name="csX17826" fmla="*/ 1276420 w 2109280"/>
                <a:gd name="csY17826" fmla="*/ 175074 h 2230658"/>
                <a:gd name="csX17827" fmla="*/ 1276420 w 2109280"/>
                <a:gd name="csY17827" fmla="*/ 178430 h 2230658"/>
                <a:gd name="csX17828" fmla="*/ 1274742 w 2109280"/>
                <a:gd name="csY17828" fmla="*/ 178430 h 2230658"/>
                <a:gd name="csX17829" fmla="*/ 1274742 w 2109280"/>
                <a:gd name="csY17829" fmla="*/ 180668 h 2230658"/>
                <a:gd name="csX17830" fmla="*/ 1273064 w 2109280"/>
                <a:gd name="csY17830" fmla="*/ 180668 h 2230658"/>
                <a:gd name="csX17831" fmla="*/ 1269708 w 2109280"/>
                <a:gd name="csY17831" fmla="*/ 176752 h 2230658"/>
                <a:gd name="csX17832" fmla="*/ 1269708 w 2109280"/>
                <a:gd name="csY17832" fmla="*/ 175074 h 2230658"/>
                <a:gd name="csX17833" fmla="*/ 1267470 w 2109280"/>
                <a:gd name="csY17833" fmla="*/ 175074 h 2230658"/>
                <a:gd name="csX17834" fmla="*/ 1267470 w 2109280"/>
                <a:gd name="csY17834" fmla="*/ 167803 h 2230658"/>
                <a:gd name="csX17835" fmla="*/ 1265792 w 2109280"/>
                <a:gd name="csY17835" fmla="*/ 162769 h 2230658"/>
                <a:gd name="csX17836" fmla="*/ 1265792 w 2109280"/>
                <a:gd name="csY17836" fmla="*/ 139276 h 2230658"/>
                <a:gd name="csX17837" fmla="*/ 1267470 w 2109280"/>
                <a:gd name="csY17837" fmla="*/ 137598 h 2230658"/>
                <a:gd name="csX17838" fmla="*/ 1269708 w 2109280"/>
                <a:gd name="csY17838" fmla="*/ 137598 h 2230658"/>
                <a:gd name="csX17839" fmla="*/ 1271386 w 2109280"/>
                <a:gd name="csY17839" fmla="*/ 128649 h 2230658"/>
                <a:gd name="csX17840" fmla="*/ 1271386 w 2109280"/>
                <a:gd name="csY17840" fmla="*/ 125293 h 2230658"/>
                <a:gd name="csX17841" fmla="*/ 1269708 w 2109280"/>
                <a:gd name="csY17841" fmla="*/ 125293 h 2230658"/>
                <a:gd name="csX17842" fmla="*/ 1267470 w 2109280"/>
                <a:gd name="csY17842" fmla="*/ 130327 h 2230658"/>
                <a:gd name="csX17843" fmla="*/ 1267470 w 2109280"/>
                <a:gd name="csY17843" fmla="*/ 134242 h 2230658"/>
                <a:gd name="csX17844" fmla="*/ 1265792 w 2109280"/>
                <a:gd name="csY17844" fmla="*/ 134242 h 2230658"/>
                <a:gd name="csX17845" fmla="*/ 1265792 w 2109280"/>
                <a:gd name="csY17845" fmla="*/ 135920 h 2230658"/>
                <a:gd name="csX17846" fmla="*/ 1262436 w 2109280"/>
                <a:gd name="csY17846" fmla="*/ 135920 h 2230658"/>
                <a:gd name="csX17847" fmla="*/ 1262436 w 2109280"/>
                <a:gd name="csY17847" fmla="*/ 137598 h 2230658"/>
                <a:gd name="csX17848" fmla="*/ 1260758 w 2109280"/>
                <a:gd name="csY17848" fmla="*/ 137598 h 2230658"/>
                <a:gd name="csX17849" fmla="*/ 1260758 w 2109280"/>
                <a:gd name="csY17849" fmla="*/ 155497 h 2230658"/>
                <a:gd name="csX17850" fmla="*/ 1260758 w 2109280"/>
                <a:gd name="csY17850" fmla="*/ 155497 h 2230658"/>
                <a:gd name="csX17851" fmla="*/ 1260758 w 2109280"/>
                <a:gd name="csY17851" fmla="*/ 171718 h 2230658"/>
                <a:gd name="csX17852" fmla="*/ 1262436 w 2109280"/>
                <a:gd name="csY17852" fmla="*/ 173396 h 2230658"/>
                <a:gd name="csX17853" fmla="*/ 1264114 w 2109280"/>
                <a:gd name="csY17853" fmla="*/ 178430 h 2230658"/>
                <a:gd name="csX17854" fmla="*/ 1267470 w 2109280"/>
                <a:gd name="csY17854" fmla="*/ 182346 h 2230658"/>
                <a:gd name="csX17855" fmla="*/ 1267470 w 2109280"/>
                <a:gd name="csY17855" fmla="*/ 192973 h 2230658"/>
                <a:gd name="csX17856" fmla="*/ 1265792 w 2109280"/>
                <a:gd name="csY17856" fmla="*/ 194651 h 2230658"/>
                <a:gd name="csX17857" fmla="*/ 1265792 w 2109280"/>
                <a:gd name="csY17857" fmla="*/ 200245 h 2230658"/>
                <a:gd name="csX17858" fmla="*/ 1262436 w 2109280"/>
                <a:gd name="csY17858" fmla="*/ 200245 h 2230658"/>
                <a:gd name="csX17859" fmla="*/ 1262436 w 2109280"/>
                <a:gd name="csY17859" fmla="*/ 201923 h 2230658"/>
                <a:gd name="csX17860" fmla="*/ 1260758 w 2109280"/>
                <a:gd name="csY17860" fmla="*/ 203601 h 2230658"/>
                <a:gd name="csX17861" fmla="*/ 1259080 w 2109280"/>
                <a:gd name="csY17861" fmla="*/ 203601 h 2230658"/>
                <a:gd name="csX17862" fmla="*/ 1256843 w 2109280"/>
                <a:gd name="csY17862" fmla="*/ 198007 h 2230658"/>
                <a:gd name="csX17863" fmla="*/ 1256843 w 2109280"/>
                <a:gd name="csY17863" fmla="*/ 196329 h 2230658"/>
                <a:gd name="csX17864" fmla="*/ 1255165 w 2109280"/>
                <a:gd name="csY17864" fmla="*/ 196329 h 2230658"/>
                <a:gd name="csX17865" fmla="*/ 1255165 w 2109280"/>
                <a:gd name="csY17865" fmla="*/ 192973 h 2230658"/>
                <a:gd name="csX17866" fmla="*/ 1253487 w 2109280"/>
                <a:gd name="csY17866" fmla="*/ 192973 h 2230658"/>
                <a:gd name="csX17867" fmla="*/ 1253487 w 2109280"/>
                <a:gd name="csY17867" fmla="*/ 191295 h 2230658"/>
                <a:gd name="csX17868" fmla="*/ 1253487 w 2109280"/>
                <a:gd name="csY17868" fmla="*/ 191295 h 2230658"/>
                <a:gd name="csX17869" fmla="*/ 1253487 w 2109280"/>
                <a:gd name="csY17869" fmla="*/ 189058 h 2230658"/>
                <a:gd name="csX17870" fmla="*/ 1251809 w 2109280"/>
                <a:gd name="csY17870" fmla="*/ 187380 h 2230658"/>
                <a:gd name="csX17871" fmla="*/ 1251809 w 2109280"/>
                <a:gd name="csY17871" fmla="*/ 185702 h 2230658"/>
                <a:gd name="csX17872" fmla="*/ 1246215 w 2109280"/>
                <a:gd name="csY17872" fmla="*/ 185702 h 2230658"/>
                <a:gd name="csX17873" fmla="*/ 1247893 w 2109280"/>
                <a:gd name="csY17873" fmla="*/ 187380 h 2230658"/>
                <a:gd name="csX17874" fmla="*/ 1246215 w 2109280"/>
                <a:gd name="csY17874" fmla="*/ 189058 h 2230658"/>
                <a:gd name="csX17875" fmla="*/ 1246215 w 2109280"/>
                <a:gd name="csY17875" fmla="*/ 191295 h 2230658"/>
                <a:gd name="csX17876" fmla="*/ 1247893 w 2109280"/>
                <a:gd name="csY17876" fmla="*/ 191295 h 2230658"/>
                <a:gd name="csX17877" fmla="*/ 1247893 w 2109280"/>
                <a:gd name="csY17877" fmla="*/ 200245 h 2230658"/>
                <a:gd name="csX17878" fmla="*/ 1250131 w 2109280"/>
                <a:gd name="csY17878" fmla="*/ 200245 h 2230658"/>
                <a:gd name="csX17879" fmla="*/ 1250131 w 2109280"/>
                <a:gd name="csY17879" fmla="*/ 203601 h 2230658"/>
                <a:gd name="csX17880" fmla="*/ 1251809 w 2109280"/>
                <a:gd name="csY17880" fmla="*/ 203601 h 2230658"/>
                <a:gd name="csX17881" fmla="*/ 1251809 w 2109280"/>
                <a:gd name="csY17881" fmla="*/ 214228 h 2230658"/>
                <a:gd name="csX17882" fmla="*/ 1250131 w 2109280"/>
                <a:gd name="csY17882" fmla="*/ 215906 h 2230658"/>
                <a:gd name="csX17883" fmla="*/ 1250131 w 2109280"/>
                <a:gd name="csY17883" fmla="*/ 223178 h 2230658"/>
                <a:gd name="csX17884" fmla="*/ 1247893 w 2109280"/>
                <a:gd name="csY17884" fmla="*/ 228771 h 2230658"/>
                <a:gd name="csX17885" fmla="*/ 1246215 w 2109280"/>
                <a:gd name="csY17885" fmla="*/ 239399 h 2230658"/>
                <a:gd name="csX17886" fmla="*/ 1242859 w 2109280"/>
                <a:gd name="csY17886" fmla="*/ 239399 h 2230658"/>
                <a:gd name="csX17887" fmla="*/ 1238944 w 2109280"/>
                <a:gd name="csY17887" fmla="*/ 235483 h 2230658"/>
                <a:gd name="csX17888" fmla="*/ 1238944 w 2109280"/>
                <a:gd name="csY17888" fmla="*/ 233805 h 2230658"/>
                <a:gd name="csX17889" fmla="*/ 1237266 w 2109280"/>
                <a:gd name="csY17889" fmla="*/ 233805 h 2230658"/>
                <a:gd name="csX17890" fmla="*/ 1237266 w 2109280"/>
                <a:gd name="csY17890" fmla="*/ 230449 h 2230658"/>
                <a:gd name="csX17891" fmla="*/ 1233910 w 2109280"/>
                <a:gd name="csY17891" fmla="*/ 226534 h 2230658"/>
                <a:gd name="csX17892" fmla="*/ 1233910 w 2109280"/>
                <a:gd name="csY17892" fmla="*/ 221500 h 2230658"/>
                <a:gd name="csX17893" fmla="*/ 1232232 w 2109280"/>
                <a:gd name="csY17893" fmla="*/ 219822 h 2230658"/>
                <a:gd name="csX17894" fmla="*/ 1232232 w 2109280"/>
                <a:gd name="csY17894" fmla="*/ 215906 h 2230658"/>
                <a:gd name="csX17895" fmla="*/ 1230554 w 2109280"/>
                <a:gd name="csY17895" fmla="*/ 215906 h 2230658"/>
                <a:gd name="csX17896" fmla="*/ 1230554 w 2109280"/>
                <a:gd name="csY17896" fmla="*/ 210872 h 2230658"/>
                <a:gd name="csX17897" fmla="*/ 1228317 w 2109280"/>
                <a:gd name="csY17897" fmla="*/ 210872 h 2230658"/>
                <a:gd name="csX17898" fmla="*/ 1226638 w 2109280"/>
                <a:gd name="csY17898" fmla="*/ 209194 h 2230658"/>
                <a:gd name="csX17899" fmla="*/ 1226638 w 2109280"/>
                <a:gd name="csY17899" fmla="*/ 206957 h 2230658"/>
                <a:gd name="csX17900" fmla="*/ 1224960 w 2109280"/>
                <a:gd name="csY17900" fmla="*/ 205279 h 2230658"/>
                <a:gd name="csX17901" fmla="*/ 1224960 w 2109280"/>
                <a:gd name="csY17901" fmla="*/ 201923 h 2230658"/>
                <a:gd name="csX17902" fmla="*/ 1223282 w 2109280"/>
                <a:gd name="csY17902" fmla="*/ 201923 h 2230658"/>
                <a:gd name="csX17903" fmla="*/ 1223282 w 2109280"/>
                <a:gd name="csY17903" fmla="*/ 198007 h 2230658"/>
                <a:gd name="csX17904" fmla="*/ 1221604 w 2109280"/>
                <a:gd name="csY17904" fmla="*/ 198007 h 2230658"/>
                <a:gd name="csX17905" fmla="*/ 1221604 w 2109280"/>
                <a:gd name="csY17905" fmla="*/ 192973 h 2230658"/>
                <a:gd name="csX17906" fmla="*/ 1219367 w 2109280"/>
                <a:gd name="csY17906" fmla="*/ 191295 h 2230658"/>
                <a:gd name="csX17907" fmla="*/ 1219367 w 2109280"/>
                <a:gd name="csY17907" fmla="*/ 187380 h 2230658"/>
                <a:gd name="csX17908" fmla="*/ 1217689 w 2109280"/>
                <a:gd name="csY17908" fmla="*/ 187380 h 2230658"/>
                <a:gd name="csX17909" fmla="*/ 1217689 w 2109280"/>
                <a:gd name="csY17909" fmla="*/ 184024 h 2230658"/>
                <a:gd name="csX17910" fmla="*/ 1216011 w 2109280"/>
                <a:gd name="csY17910" fmla="*/ 185702 h 2230658"/>
                <a:gd name="csX17911" fmla="*/ 1214333 w 2109280"/>
                <a:gd name="csY17911" fmla="*/ 185702 h 2230658"/>
                <a:gd name="csX17912" fmla="*/ 1214333 w 2109280"/>
                <a:gd name="csY17912" fmla="*/ 189058 h 2230658"/>
                <a:gd name="csX17913" fmla="*/ 1216011 w 2109280"/>
                <a:gd name="csY17913" fmla="*/ 189058 h 2230658"/>
                <a:gd name="csX17914" fmla="*/ 1216011 w 2109280"/>
                <a:gd name="csY17914" fmla="*/ 191295 h 2230658"/>
                <a:gd name="csX17915" fmla="*/ 1214333 w 2109280"/>
                <a:gd name="csY17915" fmla="*/ 191295 h 2230658"/>
                <a:gd name="csX17916" fmla="*/ 1214333 w 2109280"/>
                <a:gd name="csY17916" fmla="*/ 192973 h 2230658"/>
                <a:gd name="csX17917" fmla="*/ 1216011 w 2109280"/>
                <a:gd name="csY17917" fmla="*/ 192973 h 2230658"/>
                <a:gd name="csX17918" fmla="*/ 1216011 w 2109280"/>
                <a:gd name="csY17918" fmla="*/ 201923 h 2230658"/>
                <a:gd name="csX17919" fmla="*/ 1217689 w 2109280"/>
                <a:gd name="csY17919" fmla="*/ 201923 h 2230658"/>
                <a:gd name="csX17920" fmla="*/ 1217689 w 2109280"/>
                <a:gd name="csY17920" fmla="*/ 205279 h 2230658"/>
                <a:gd name="csX17921" fmla="*/ 1219367 w 2109280"/>
                <a:gd name="csY17921" fmla="*/ 205279 h 2230658"/>
                <a:gd name="csX17922" fmla="*/ 1219367 w 2109280"/>
                <a:gd name="csY17922" fmla="*/ 206957 h 2230658"/>
                <a:gd name="csX17923" fmla="*/ 1223282 w 2109280"/>
                <a:gd name="csY17923" fmla="*/ 210872 h 2230658"/>
                <a:gd name="csX17924" fmla="*/ 1223282 w 2109280"/>
                <a:gd name="csY17924" fmla="*/ 215906 h 2230658"/>
                <a:gd name="csX17925" fmla="*/ 1224960 w 2109280"/>
                <a:gd name="csY17925" fmla="*/ 215906 h 2230658"/>
                <a:gd name="csX17926" fmla="*/ 1224960 w 2109280"/>
                <a:gd name="csY17926" fmla="*/ 221500 h 2230658"/>
                <a:gd name="csX17927" fmla="*/ 1226638 w 2109280"/>
                <a:gd name="csY17927" fmla="*/ 223178 h 2230658"/>
                <a:gd name="csX17928" fmla="*/ 1226638 w 2109280"/>
                <a:gd name="csY17928" fmla="*/ 232127 h 2230658"/>
                <a:gd name="csX17929" fmla="*/ 1228317 w 2109280"/>
                <a:gd name="csY17929" fmla="*/ 232127 h 2230658"/>
                <a:gd name="csX17930" fmla="*/ 1228317 w 2109280"/>
                <a:gd name="csY17930" fmla="*/ 233805 h 2230658"/>
                <a:gd name="csX17931" fmla="*/ 1230554 w 2109280"/>
                <a:gd name="csY17931" fmla="*/ 235483 h 2230658"/>
                <a:gd name="csX17932" fmla="*/ 1230554 w 2109280"/>
                <a:gd name="csY17932" fmla="*/ 241077 h 2230658"/>
                <a:gd name="csX17933" fmla="*/ 1228317 w 2109280"/>
                <a:gd name="csY17933" fmla="*/ 241077 h 2230658"/>
                <a:gd name="csX17934" fmla="*/ 1226638 w 2109280"/>
                <a:gd name="csY17934" fmla="*/ 239399 h 2230658"/>
                <a:gd name="csX17935" fmla="*/ 1226638 w 2109280"/>
                <a:gd name="csY17935" fmla="*/ 235483 h 2230658"/>
                <a:gd name="csX17936" fmla="*/ 1224960 w 2109280"/>
                <a:gd name="csY17936" fmla="*/ 235483 h 2230658"/>
                <a:gd name="csX17937" fmla="*/ 1224960 w 2109280"/>
                <a:gd name="csY17937" fmla="*/ 232127 h 2230658"/>
                <a:gd name="csX17938" fmla="*/ 1219367 w 2109280"/>
                <a:gd name="csY17938" fmla="*/ 232127 h 2230658"/>
                <a:gd name="csX17939" fmla="*/ 1219367 w 2109280"/>
                <a:gd name="csY17939" fmla="*/ 226534 h 2230658"/>
                <a:gd name="csX17940" fmla="*/ 1217689 w 2109280"/>
                <a:gd name="csY17940" fmla="*/ 226534 h 2230658"/>
                <a:gd name="csX17941" fmla="*/ 1217689 w 2109280"/>
                <a:gd name="csY17941" fmla="*/ 223178 h 2230658"/>
                <a:gd name="csX17942" fmla="*/ 1214333 w 2109280"/>
                <a:gd name="csY17942" fmla="*/ 219822 h 2230658"/>
                <a:gd name="csX17943" fmla="*/ 1214333 w 2109280"/>
                <a:gd name="csY17943" fmla="*/ 217584 h 2230658"/>
                <a:gd name="csX17944" fmla="*/ 1208740 w 2109280"/>
                <a:gd name="csY17944" fmla="*/ 217584 h 2230658"/>
                <a:gd name="csX17945" fmla="*/ 1208740 w 2109280"/>
                <a:gd name="csY17945" fmla="*/ 219822 h 2230658"/>
                <a:gd name="csX17946" fmla="*/ 1203705 w 2109280"/>
                <a:gd name="csY17946" fmla="*/ 219822 h 2230658"/>
                <a:gd name="csX17947" fmla="*/ 1203705 w 2109280"/>
                <a:gd name="csY17947" fmla="*/ 217584 h 2230658"/>
                <a:gd name="csX17948" fmla="*/ 1198112 w 2109280"/>
                <a:gd name="csY17948" fmla="*/ 217584 h 2230658"/>
                <a:gd name="csX17949" fmla="*/ 1198112 w 2109280"/>
                <a:gd name="csY17949" fmla="*/ 219822 h 2230658"/>
                <a:gd name="csX17950" fmla="*/ 1199790 w 2109280"/>
                <a:gd name="csY17950" fmla="*/ 219822 h 2230658"/>
                <a:gd name="csX17951" fmla="*/ 1199790 w 2109280"/>
                <a:gd name="csY17951" fmla="*/ 221500 h 2230658"/>
                <a:gd name="csX17952" fmla="*/ 1202027 w 2109280"/>
                <a:gd name="csY17952" fmla="*/ 221500 h 2230658"/>
                <a:gd name="csX17953" fmla="*/ 1202027 w 2109280"/>
                <a:gd name="csY17953" fmla="*/ 223178 h 2230658"/>
                <a:gd name="csX17954" fmla="*/ 1203705 w 2109280"/>
                <a:gd name="csY17954" fmla="*/ 223178 h 2230658"/>
                <a:gd name="csX17955" fmla="*/ 1205383 w 2109280"/>
                <a:gd name="csY17955" fmla="*/ 224856 h 2230658"/>
                <a:gd name="csX17956" fmla="*/ 1205383 w 2109280"/>
                <a:gd name="csY17956" fmla="*/ 224856 h 2230658"/>
                <a:gd name="csX17957" fmla="*/ 1207061 w 2109280"/>
                <a:gd name="csY17957" fmla="*/ 223178 h 2230658"/>
                <a:gd name="csX17958" fmla="*/ 1208740 w 2109280"/>
                <a:gd name="csY17958" fmla="*/ 223178 h 2230658"/>
                <a:gd name="csX17959" fmla="*/ 1208740 w 2109280"/>
                <a:gd name="csY17959" fmla="*/ 232127 h 2230658"/>
                <a:gd name="csX17960" fmla="*/ 1210417 w 2109280"/>
                <a:gd name="csY17960" fmla="*/ 233805 h 2230658"/>
                <a:gd name="csX17961" fmla="*/ 1208740 w 2109280"/>
                <a:gd name="csY17961" fmla="*/ 239399 h 2230658"/>
                <a:gd name="csX17962" fmla="*/ 1207061 w 2109280"/>
                <a:gd name="csY17962" fmla="*/ 241077 h 2230658"/>
                <a:gd name="csX17963" fmla="*/ 1194756 w 2109280"/>
                <a:gd name="csY17963" fmla="*/ 241077 h 2230658"/>
                <a:gd name="csX17964" fmla="*/ 665058 w 2109280"/>
                <a:gd name="csY17964" fmla="*/ 224856 h 2230658"/>
                <a:gd name="csX17965" fmla="*/ 663380 w 2109280"/>
                <a:gd name="csY17965" fmla="*/ 223178 h 2230658"/>
                <a:gd name="csX17966" fmla="*/ 663380 w 2109280"/>
                <a:gd name="csY17966" fmla="*/ 221500 h 2230658"/>
                <a:gd name="csX17967" fmla="*/ 661702 w 2109280"/>
                <a:gd name="csY17967" fmla="*/ 223178 h 2230658"/>
                <a:gd name="csX17968" fmla="*/ 661702 w 2109280"/>
                <a:gd name="csY17968" fmla="*/ 217584 h 2230658"/>
                <a:gd name="csX17969" fmla="*/ 661702 w 2109280"/>
                <a:gd name="csY17969" fmla="*/ 219822 h 2230658"/>
                <a:gd name="csX17970" fmla="*/ 661702 w 2109280"/>
                <a:gd name="csY17970" fmla="*/ 215906 h 2230658"/>
                <a:gd name="csX17971" fmla="*/ 663380 w 2109280"/>
                <a:gd name="csY17971" fmla="*/ 215906 h 2230658"/>
                <a:gd name="csX17972" fmla="*/ 663380 w 2109280"/>
                <a:gd name="csY17972" fmla="*/ 214228 h 2230658"/>
                <a:gd name="csX17973" fmla="*/ 665058 w 2109280"/>
                <a:gd name="csY17973" fmla="*/ 214228 h 2230658"/>
                <a:gd name="csX17974" fmla="*/ 665058 w 2109280"/>
                <a:gd name="csY17974" fmla="*/ 212550 h 2230658"/>
                <a:gd name="csX17975" fmla="*/ 663380 w 2109280"/>
                <a:gd name="csY17975" fmla="*/ 210872 h 2230658"/>
                <a:gd name="csX17976" fmla="*/ 665058 w 2109280"/>
                <a:gd name="csY17976" fmla="*/ 210872 h 2230658"/>
                <a:gd name="csX17977" fmla="*/ 663380 w 2109280"/>
                <a:gd name="csY17977" fmla="*/ 209194 h 2230658"/>
                <a:gd name="csX17978" fmla="*/ 665058 w 2109280"/>
                <a:gd name="csY17978" fmla="*/ 209194 h 2230658"/>
                <a:gd name="csX17979" fmla="*/ 665058 w 2109280"/>
                <a:gd name="csY17979" fmla="*/ 206957 h 2230658"/>
                <a:gd name="csX17980" fmla="*/ 666736 w 2109280"/>
                <a:gd name="csY17980" fmla="*/ 206957 h 2230658"/>
                <a:gd name="csX17981" fmla="*/ 666736 w 2109280"/>
                <a:gd name="csY17981" fmla="*/ 205279 h 2230658"/>
                <a:gd name="csX17982" fmla="*/ 668414 w 2109280"/>
                <a:gd name="csY17982" fmla="*/ 205279 h 2230658"/>
                <a:gd name="csX17983" fmla="*/ 668414 w 2109280"/>
                <a:gd name="csY17983" fmla="*/ 203601 h 2230658"/>
                <a:gd name="csX17984" fmla="*/ 672330 w 2109280"/>
                <a:gd name="csY17984" fmla="*/ 203601 h 2230658"/>
                <a:gd name="csX17985" fmla="*/ 672330 w 2109280"/>
                <a:gd name="csY17985" fmla="*/ 201923 h 2230658"/>
                <a:gd name="csX17986" fmla="*/ 674008 w 2109280"/>
                <a:gd name="csY17986" fmla="*/ 201923 h 2230658"/>
                <a:gd name="csX17987" fmla="*/ 674008 w 2109280"/>
                <a:gd name="csY17987" fmla="*/ 200245 h 2230658"/>
                <a:gd name="csX17988" fmla="*/ 675686 w 2109280"/>
                <a:gd name="csY17988" fmla="*/ 200245 h 2230658"/>
                <a:gd name="csX17989" fmla="*/ 682957 w 2109280"/>
                <a:gd name="csY17989" fmla="*/ 196329 h 2230658"/>
                <a:gd name="csX17990" fmla="*/ 682957 w 2109280"/>
                <a:gd name="csY17990" fmla="*/ 192973 h 2230658"/>
                <a:gd name="csX17991" fmla="*/ 684635 w 2109280"/>
                <a:gd name="csY17991" fmla="*/ 192973 h 2230658"/>
                <a:gd name="csX17992" fmla="*/ 686313 w 2109280"/>
                <a:gd name="csY17992" fmla="*/ 191295 h 2230658"/>
                <a:gd name="csX17993" fmla="*/ 700856 w 2109280"/>
                <a:gd name="csY17993" fmla="*/ 191295 h 2230658"/>
                <a:gd name="csX17994" fmla="*/ 700856 w 2109280"/>
                <a:gd name="csY17994" fmla="*/ 187380 h 2230658"/>
                <a:gd name="csX17995" fmla="*/ 702534 w 2109280"/>
                <a:gd name="csY17995" fmla="*/ 187380 h 2230658"/>
                <a:gd name="csX17996" fmla="*/ 704212 w 2109280"/>
                <a:gd name="csY17996" fmla="*/ 185702 h 2230658"/>
                <a:gd name="csX17997" fmla="*/ 708128 w 2109280"/>
                <a:gd name="csY17997" fmla="*/ 185702 h 2230658"/>
                <a:gd name="csX17998" fmla="*/ 708128 w 2109280"/>
                <a:gd name="csY17998" fmla="*/ 180668 h 2230658"/>
                <a:gd name="csX17999" fmla="*/ 709806 w 2109280"/>
                <a:gd name="csY17999" fmla="*/ 180668 h 2230658"/>
                <a:gd name="csX18000" fmla="*/ 709806 w 2109280"/>
                <a:gd name="csY18000" fmla="*/ 178430 h 2230658"/>
                <a:gd name="csX18001" fmla="*/ 711484 w 2109280"/>
                <a:gd name="csY18001" fmla="*/ 176752 h 2230658"/>
                <a:gd name="csX18002" fmla="*/ 711484 w 2109280"/>
                <a:gd name="csY18002" fmla="*/ 175074 h 2230658"/>
                <a:gd name="csX18003" fmla="*/ 713162 w 2109280"/>
                <a:gd name="csY18003" fmla="*/ 175074 h 2230658"/>
                <a:gd name="csX18004" fmla="*/ 713162 w 2109280"/>
                <a:gd name="csY18004" fmla="*/ 173396 h 2230658"/>
                <a:gd name="csX18005" fmla="*/ 718755 w 2109280"/>
                <a:gd name="csY18005" fmla="*/ 173396 h 2230658"/>
                <a:gd name="csX18006" fmla="*/ 718755 w 2109280"/>
                <a:gd name="csY18006" fmla="*/ 171718 h 2230658"/>
                <a:gd name="csX18007" fmla="*/ 720433 w 2109280"/>
                <a:gd name="csY18007" fmla="*/ 171718 h 2230658"/>
                <a:gd name="csX18008" fmla="*/ 720433 w 2109280"/>
                <a:gd name="csY18008" fmla="*/ 169481 h 2230658"/>
                <a:gd name="csX18009" fmla="*/ 722111 w 2109280"/>
                <a:gd name="csY18009" fmla="*/ 169481 h 2230658"/>
                <a:gd name="csX18010" fmla="*/ 722111 w 2109280"/>
                <a:gd name="csY18010" fmla="*/ 166125 h 2230658"/>
                <a:gd name="csX18011" fmla="*/ 723789 w 2109280"/>
                <a:gd name="csY18011" fmla="*/ 166125 h 2230658"/>
                <a:gd name="csX18012" fmla="*/ 723789 w 2109280"/>
                <a:gd name="csY18012" fmla="*/ 167803 h 2230658"/>
                <a:gd name="csX18013" fmla="*/ 725467 w 2109280"/>
                <a:gd name="csY18013" fmla="*/ 167803 h 2230658"/>
                <a:gd name="csX18014" fmla="*/ 725467 w 2109280"/>
                <a:gd name="csY18014" fmla="*/ 166125 h 2230658"/>
                <a:gd name="csX18015" fmla="*/ 731061 w 2109280"/>
                <a:gd name="csY18015" fmla="*/ 166125 h 2230658"/>
                <a:gd name="csX18016" fmla="*/ 731061 w 2109280"/>
                <a:gd name="csY18016" fmla="*/ 167803 h 2230658"/>
                <a:gd name="csX18017" fmla="*/ 732739 w 2109280"/>
                <a:gd name="csY18017" fmla="*/ 169481 h 2230658"/>
                <a:gd name="csX18018" fmla="*/ 736654 w 2109280"/>
                <a:gd name="csY18018" fmla="*/ 169481 h 2230658"/>
                <a:gd name="csX18019" fmla="*/ 736654 w 2109280"/>
                <a:gd name="csY18019" fmla="*/ 171718 h 2230658"/>
                <a:gd name="csX18020" fmla="*/ 736654 w 2109280"/>
                <a:gd name="csY18020" fmla="*/ 169481 h 2230658"/>
                <a:gd name="csX18021" fmla="*/ 736654 w 2109280"/>
                <a:gd name="csY18021" fmla="*/ 173396 h 2230658"/>
                <a:gd name="csX18022" fmla="*/ 738332 w 2109280"/>
                <a:gd name="csY18022" fmla="*/ 175074 h 2230658"/>
                <a:gd name="csX18023" fmla="*/ 738332 w 2109280"/>
                <a:gd name="csY18023" fmla="*/ 173396 h 2230658"/>
                <a:gd name="csX18024" fmla="*/ 740010 w 2109280"/>
                <a:gd name="csY18024" fmla="*/ 173396 h 2230658"/>
                <a:gd name="csX18025" fmla="*/ 740010 w 2109280"/>
                <a:gd name="csY18025" fmla="*/ 175074 h 2230658"/>
                <a:gd name="csX18026" fmla="*/ 741688 w 2109280"/>
                <a:gd name="csY18026" fmla="*/ 175074 h 2230658"/>
                <a:gd name="csX18027" fmla="*/ 741688 w 2109280"/>
                <a:gd name="csY18027" fmla="*/ 176752 h 2230658"/>
                <a:gd name="csX18028" fmla="*/ 743366 w 2109280"/>
                <a:gd name="csY18028" fmla="*/ 176752 h 2230658"/>
                <a:gd name="csX18029" fmla="*/ 743366 w 2109280"/>
                <a:gd name="csY18029" fmla="*/ 180668 h 2230658"/>
                <a:gd name="csX18030" fmla="*/ 745604 w 2109280"/>
                <a:gd name="csY18030" fmla="*/ 180668 h 2230658"/>
                <a:gd name="csX18031" fmla="*/ 745604 w 2109280"/>
                <a:gd name="csY18031" fmla="*/ 184024 h 2230658"/>
                <a:gd name="csX18032" fmla="*/ 747282 w 2109280"/>
                <a:gd name="csY18032" fmla="*/ 184024 h 2230658"/>
                <a:gd name="csX18033" fmla="*/ 748960 w 2109280"/>
                <a:gd name="csY18033" fmla="*/ 185702 h 2230658"/>
                <a:gd name="csX18034" fmla="*/ 748960 w 2109280"/>
                <a:gd name="csY18034" fmla="*/ 187380 h 2230658"/>
                <a:gd name="csX18035" fmla="*/ 752316 w 2109280"/>
                <a:gd name="csY18035" fmla="*/ 187380 h 2230658"/>
                <a:gd name="csX18036" fmla="*/ 750638 w 2109280"/>
                <a:gd name="csY18036" fmla="*/ 187380 h 2230658"/>
                <a:gd name="csX18037" fmla="*/ 752316 w 2109280"/>
                <a:gd name="csY18037" fmla="*/ 187380 h 2230658"/>
                <a:gd name="csX18038" fmla="*/ 752316 w 2109280"/>
                <a:gd name="csY18038" fmla="*/ 189058 h 2230658"/>
                <a:gd name="csX18039" fmla="*/ 753994 w 2109280"/>
                <a:gd name="csY18039" fmla="*/ 189058 h 2230658"/>
                <a:gd name="csX18040" fmla="*/ 753994 w 2109280"/>
                <a:gd name="csY18040" fmla="*/ 191295 h 2230658"/>
                <a:gd name="csX18041" fmla="*/ 753994 w 2109280"/>
                <a:gd name="csY18041" fmla="*/ 189058 h 2230658"/>
                <a:gd name="csX18042" fmla="*/ 753994 w 2109280"/>
                <a:gd name="csY18042" fmla="*/ 191295 h 2230658"/>
                <a:gd name="csX18043" fmla="*/ 756231 w 2109280"/>
                <a:gd name="csY18043" fmla="*/ 191295 h 2230658"/>
                <a:gd name="csX18044" fmla="*/ 756231 w 2109280"/>
                <a:gd name="csY18044" fmla="*/ 198007 h 2230658"/>
                <a:gd name="csX18045" fmla="*/ 757909 w 2109280"/>
                <a:gd name="csY18045" fmla="*/ 198007 h 2230658"/>
                <a:gd name="csX18046" fmla="*/ 757909 w 2109280"/>
                <a:gd name="csY18046" fmla="*/ 203601 h 2230658"/>
                <a:gd name="csX18047" fmla="*/ 757909 w 2109280"/>
                <a:gd name="csY18047" fmla="*/ 201923 h 2230658"/>
                <a:gd name="csX18048" fmla="*/ 757909 w 2109280"/>
                <a:gd name="csY18048" fmla="*/ 203601 h 2230658"/>
                <a:gd name="csX18049" fmla="*/ 756231 w 2109280"/>
                <a:gd name="csY18049" fmla="*/ 203601 h 2230658"/>
                <a:gd name="csX18050" fmla="*/ 756231 w 2109280"/>
                <a:gd name="csY18050" fmla="*/ 219822 h 2230658"/>
                <a:gd name="csX18051" fmla="*/ 753994 w 2109280"/>
                <a:gd name="csY18051" fmla="*/ 219822 h 2230658"/>
                <a:gd name="csX18052" fmla="*/ 753994 w 2109280"/>
                <a:gd name="csY18052" fmla="*/ 221500 h 2230658"/>
                <a:gd name="csX18053" fmla="*/ 752316 w 2109280"/>
                <a:gd name="csY18053" fmla="*/ 219822 h 2230658"/>
                <a:gd name="csX18054" fmla="*/ 750638 w 2109280"/>
                <a:gd name="csY18054" fmla="*/ 219822 h 2230658"/>
                <a:gd name="csX18055" fmla="*/ 750638 w 2109280"/>
                <a:gd name="csY18055" fmla="*/ 221500 h 2230658"/>
                <a:gd name="csX18056" fmla="*/ 743366 w 2109280"/>
                <a:gd name="csY18056" fmla="*/ 221500 h 2230658"/>
                <a:gd name="csX18057" fmla="*/ 743366 w 2109280"/>
                <a:gd name="csY18057" fmla="*/ 217584 h 2230658"/>
                <a:gd name="csX18058" fmla="*/ 740010 w 2109280"/>
                <a:gd name="csY18058" fmla="*/ 217584 h 2230658"/>
                <a:gd name="csX18059" fmla="*/ 740010 w 2109280"/>
                <a:gd name="csY18059" fmla="*/ 219822 h 2230658"/>
                <a:gd name="csX18060" fmla="*/ 738332 w 2109280"/>
                <a:gd name="csY18060" fmla="*/ 219822 h 2230658"/>
                <a:gd name="csX18061" fmla="*/ 738332 w 2109280"/>
                <a:gd name="csY18061" fmla="*/ 221500 h 2230658"/>
                <a:gd name="csX18062" fmla="*/ 734417 w 2109280"/>
                <a:gd name="csY18062" fmla="*/ 221500 h 2230658"/>
                <a:gd name="csX18063" fmla="*/ 734417 w 2109280"/>
                <a:gd name="csY18063" fmla="*/ 223178 h 2230658"/>
                <a:gd name="csX18064" fmla="*/ 732739 w 2109280"/>
                <a:gd name="csY18064" fmla="*/ 223178 h 2230658"/>
                <a:gd name="csX18065" fmla="*/ 731061 w 2109280"/>
                <a:gd name="csY18065" fmla="*/ 224856 h 2230658"/>
                <a:gd name="csX18066" fmla="*/ 731061 w 2109280"/>
                <a:gd name="csY18066" fmla="*/ 223178 h 2230658"/>
                <a:gd name="csX18067" fmla="*/ 725467 w 2109280"/>
                <a:gd name="csY18067" fmla="*/ 223178 h 2230658"/>
                <a:gd name="csX18068" fmla="*/ 725467 w 2109280"/>
                <a:gd name="csY18068" fmla="*/ 221500 h 2230658"/>
                <a:gd name="csX18069" fmla="*/ 722111 w 2109280"/>
                <a:gd name="csY18069" fmla="*/ 221500 h 2230658"/>
                <a:gd name="csX18070" fmla="*/ 722111 w 2109280"/>
                <a:gd name="csY18070" fmla="*/ 219822 h 2230658"/>
                <a:gd name="csX18071" fmla="*/ 720433 w 2109280"/>
                <a:gd name="csY18071" fmla="*/ 219822 h 2230658"/>
                <a:gd name="csX18072" fmla="*/ 720433 w 2109280"/>
                <a:gd name="csY18072" fmla="*/ 215906 h 2230658"/>
                <a:gd name="csX18073" fmla="*/ 718755 w 2109280"/>
                <a:gd name="csY18073" fmla="*/ 215906 h 2230658"/>
                <a:gd name="csX18074" fmla="*/ 718755 w 2109280"/>
                <a:gd name="csY18074" fmla="*/ 214228 h 2230658"/>
                <a:gd name="csX18075" fmla="*/ 714840 w 2109280"/>
                <a:gd name="csY18075" fmla="*/ 212550 h 2230658"/>
                <a:gd name="csX18076" fmla="*/ 714840 w 2109280"/>
                <a:gd name="csY18076" fmla="*/ 214228 h 2230658"/>
                <a:gd name="csX18077" fmla="*/ 713162 w 2109280"/>
                <a:gd name="csY18077" fmla="*/ 212550 h 2230658"/>
                <a:gd name="csX18078" fmla="*/ 713162 w 2109280"/>
                <a:gd name="csY18078" fmla="*/ 210872 h 2230658"/>
                <a:gd name="csX18079" fmla="*/ 711484 w 2109280"/>
                <a:gd name="csY18079" fmla="*/ 210872 h 2230658"/>
                <a:gd name="csX18080" fmla="*/ 711484 w 2109280"/>
                <a:gd name="csY18080" fmla="*/ 212550 h 2230658"/>
                <a:gd name="csX18081" fmla="*/ 709806 w 2109280"/>
                <a:gd name="csY18081" fmla="*/ 212550 h 2230658"/>
                <a:gd name="csX18082" fmla="*/ 709806 w 2109280"/>
                <a:gd name="csY18082" fmla="*/ 217584 h 2230658"/>
                <a:gd name="csX18083" fmla="*/ 705890 w 2109280"/>
                <a:gd name="csY18083" fmla="*/ 217584 h 2230658"/>
                <a:gd name="csX18084" fmla="*/ 705890 w 2109280"/>
                <a:gd name="csY18084" fmla="*/ 221500 h 2230658"/>
                <a:gd name="csX18085" fmla="*/ 708128 w 2109280"/>
                <a:gd name="csY18085" fmla="*/ 221500 h 2230658"/>
                <a:gd name="csX18086" fmla="*/ 708128 w 2109280"/>
                <a:gd name="csY18086" fmla="*/ 223178 h 2230658"/>
                <a:gd name="csX18087" fmla="*/ 705890 w 2109280"/>
                <a:gd name="csY18087" fmla="*/ 223178 h 2230658"/>
                <a:gd name="csX18088" fmla="*/ 705890 w 2109280"/>
                <a:gd name="csY18088" fmla="*/ 224856 h 2230658"/>
                <a:gd name="csX18089" fmla="*/ 699178 w 2109280"/>
                <a:gd name="csY18089" fmla="*/ 224856 h 2230658"/>
                <a:gd name="csX18090" fmla="*/ 695263 w 2109280"/>
                <a:gd name="csY18090" fmla="*/ 221500 h 2230658"/>
                <a:gd name="csX18091" fmla="*/ 695263 w 2109280"/>
                <a:gd name="csY18091" fmla="*/ 214228 h 2230658"/>
                <a:gd name="csX18092" fmla="*/ 693585 w 2109280"/>
                <a:gd name="csY18092" fmla="*/ 214228 h 2230658"/>
                <a:gd name="csX18093" fmla="*/ 693585 w 2109280"/>
                <a:gd name="csY18093" fmla="*/ 215906 h 2230658"/>
                <a:gd name="csX18094" fmla="*/ 691907 w 2109280"/>
                <a:gd name="csY18094" fmla="*/ 215906 h 2230658"/>
                <a:gd name="csX18095" fmla="*/ 691907 w 2109280"/>
                <a:gd name="csY18095" fmla="*/ 214228 h 2230658"/>
                <a:gd name="csX18096" fmla="*/ 682957 w 2109280"/>
                <a:gd name="csY18096" fmla="*/ 214228 h 2230658"/>
                <a:gd name="csX18097" fmla="*/ 682957 w 2109280"/>
                <a:gd name="csY18097" fmla="*/ 215906 h 2230658"/>
                <a:gd name="csX18098" fmla="*/ 677364 w 2109280"/>
                <a:gd name="csY18098" fmla="*/ 215906 h 2230658"/>
                <a:gd name="csX18099" fmla="*/ 677364 w 2109280"/>
                <a:gd name="csY18099" fmla="*/ 217584 h 2230658"/>
                <a:gd name="csX18100" fmla="*/ 674008 w 2109280"/>
                <a:gd name="csY18100" fmla="*/ 217584 h 2230658"/>
                <a:gd name="csX18101" fmla="*/ 675686 w 2109280"/>
                <a:gd name="csY18101" fmla="*/ 219822 h 2230658"/>
                <a:gd name="csX18102" fmla="*/ 674008 w 2109280"/>
                <a:gd name="csY18102" fmla="*/ 219822 h 2230658"/>
                <a:gd name="csX18103" fmla="*/ 672330 w 2109280"/>
                <a:gd name="csY18103" fmla="*/ 221500 h 2230658"/>
                <a:gd name="csX18104" fmla="*/ 672330 w 2109280"/>
                <a:gd name="csY18104" fmla="*/ 223178 h 2230658"/>
                <a:gd name="csX18105" fmla="*/ 666736 w 2109280"/>
                <a:gd name="csY18105" fmla="*/ 223178 h 2230658"/>
                <a:gd name="csX18106" fmla="*/ 666736 w 2109280"/>
                <a:gd name="csY18106" fmla="*/ 224856 h 2230658"/>
                <a:gd name="csX18107" fmla="*/ 665058 w 2109280"/>
                <a:gd name="csY18107" fmla="*/ 224856 h 2230658"/>
                <a:gd name="csX18108" fmla="*/ 1390526 w 2109280"/>
                <a:gd name="csY18108" fmla="*/ 155497 h 2230658"/>
                <a:gd name="csX18109" fmla="*/ 1392763 w 2109280"/>
                <a:gd name="csY18109" fmla="*/ 155497 h 2230658"/>
                <a:gd name="csX18110" fmla="*/ 1390526 w 2109280"/>
                <a:gd name="csY18110" fmla="*/ 155497 h 223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  <a:cxn ang="0">
                  <a:pos x="csX4128" y="csY4128"/>
                </a:cxn>
                <a:cxn ang="0">
                  <a:pos x="csX4129" y="csY4129"/>
                </a:cxn>
                <a:cxn ang="0">
                  <a:pos x="csX4130" y="csY4130"/>
                </a:cxn>
                <a:cxn ang="0">
                  <a:pos x="csX4131" y="csY4131"/>
                </a:cxn>
                <a:cxn ang="0">
                  <a:pos x="csX4132" y="csY4132"/>
                </a:cxn>
                <a:cxn ang="0">
                  <a:pos x="csX4133" y="csY4133"/>
                </a:cxn>
                <a:cxn ang="0">
                  <a:pos x="csX4134" y="csY4134"/>
                </a:cxn>
                <a:cxn ang="0">
                  <a:pos x="csX4135" y="csY4135"/>
                </a:cxn>
                <a:cxn ang="0">
                  <a:pos x="csX4136" y="csY4136"/>
                </a:cxn>
                <a:cxn ang="0">
                  <a:pos x="csX4137" y="csY4137"/>
                </a:cxn>
                <a:cxn ang="0">
                  <a:pos x="csX4138" y="csY4138"/>
                </a:cxn>
                <a:cxn ang="0">
                  <a:pos x="csX4139" y="csY4139"/>
                </a:cxn>
                <a:cxn ang="0">
                  <a:pos x="csX4140" y="csY4140"/>
                </a:cxn>
                <a:cxn ang="0">
                  <a:pos x="csX4141" y="csY4141"/>
                </a:cxn>
                <a:cxn ang="0">
                  <a:pos x="csX4142" y="csY4142"/>
                </a:cxn>
                <a:cxn ang="0">
                  <a:pos x="csX4143" y="csY4143"/>
                </a:cxn>
                <a:cxn ang="0">
                  <a:pos x="csX4144" y="csY4144"/>
                </a:cxn>
                <a:cxn ang="0">
                  <a:pos x="csX4145" y="csY4145"/>
                </a:cxn>
                <a:cxn ang="0">
                  <a:pos x="csX4146" y="csY4146"/>
                </a:cxn>
                <a:cxn ang="0">
                  <a:pos x="csX4147" y="csY4147"/>
                </a:cxn>
                <a:cxn ang="0">
                  <a:pos x="csX4148" y="csY4148"/>
                </a:cxn>
                <a:cxn ang="0">
                  <a:pos x="csX4149" y="csY4149"/>
                </a:cxn>
                <a:cxn ang="0">
                  <a:pos x="csX4150" y="csY4150"/>
                </a:cxn>
                <a:cxn ang="0">
                  <a:pos x="csX4151" y="csY4151"/>
                </a:cxn>
                <a:cxn ang="0">
                  <a:pos x="csX4152" y="csY4152"/>
                </a:cxn>
                <a:cxn ang="0">
                  <a:pos x="csX4153" y="csY4153"/>
                </a:cxn>
                <a:cxn ang="0">
                  <a:pos x="csX4154" y="csY4154"/>
                </a:cxn>
                <a:cxn ang="0">
                  <a:pos x="csX4155" y="csY4155"/>
                </a:cxn>
                <a:cxn ang="0">
                  <a:pos x="csX4156" y="csY4156"/>
                </a:cxn>
                <a:cxn ang="0">
                  <a:pos x="csX4157" y="csY4157"/>
                </a:cxn>
                <a:cxn ang="0">
                  <a:pos x="csX4158" y="csY4158"/>
                </a:cxn>
                <a:cxn ang="0">
                  <a:pos x="csX4159" y="csY4159"/>
                </a:cxn>
                <a:cxn ang="0">
                  <a:pos x="csX4160" y="csY4160"/>
                </a:cxn>
                <a:cxn ang="0">
                  <a:pos x="csX4161" y="csY4161"/>
                </a:cxn>
                <a:cxn ang="0">
                  <a:pos x="csX4162" y="csY4162"/>
                </a:cxn>
                <a:cxn ang="0">
                  <a:pos x="csX4163" y="csY4163"/>
                </a:cxn>
                <a:cxn ang="0">
                  <a:pos x="csX4164" y="csY4164"/>
                </a:cxn>
                <a:cxn ang="0">
                  <a:pos x="csX4165" y="csY4165"/>
                </a:cxn>
                <a:cxn ang="0">
                  <a:pos x="csX4166" y="csY4166"/>
                </a:cxn>
                <a:cxn ang="0">
                  <a:pos x="csX4167" y="csY4167"/>
                </a:cxn>
                <a:cxn ang="0">
                  <a:pos x="csX4168" y="csY4168"/>
                </a:cxn>
                <a:cxn ang="0">
                  <a:pos x="csX4169" y="csY4169"/>
                </a:cxn>
                <a:cxn ang="0">
                  <a:pos x="csX4170" y="csY4170"/>
                </a:cxn>
                <a:cxn ang="0">
                  <a:pos x="csX4171" y="csY4171"/>
                </a:cxn>
                <a:cxn ang="0">
                  <a:pos x="csX4172" y="csY4172"/>
                </a:cxn>
                <a:cxn ang="0">
                  <a:pos x="csX4173" y="csY4173"/>
                </a:cxn>
                <a:cxn ang="0">
                  <a:pos x="csX4174" y="csY4174"/>
                </a:cxn>
                <a:cxn ang="0">
                  <a:pos x="csX4175" y="csY4175"/>
                </a:cxn>
                <a:cxn ang="0">
                  <a:pos x="csX4176" y="csY4176"/>
                </a:cxn>
                <a:cxn ang="0">
                  <a:pos x="csX4177" y="csY4177"/>
                </a:cxn>
                <a:cxn ang="0">
                  <a:pos x="csX4178" y="csY4178"/>
                </a:cxn>
                <a:cxn ang="0">
                  <a:pos x="csX4179" y="csY4179"/>
                </a:cxn>
                <a:cxn ang="0">
                  <a:pos x="csX4180" y="csY4180"/>
                </a:cxn>
                <a:cxn ang="0">
                  <a:pos x="csX4181" y="csY4181"/>
                </a:cxn>
                <a:cxn ang="0">
                  <a:pos x="csX4182" y="csY4182"/>
                </a:cxn>
                <a:cxn ang="0">
                  <a:pos x="csX4183" y="csY4183"/>
                </a:cxn>
                <a:cxn ang="0">
                  <a:pos x="csX4184" y="csY4184"/>
                </a:cxn>
                <a:cxn ang="0">
                  <a:pos x="csX4185" y="csY4185"/>
                </a:cxn>
                <a:cxn ang="0">
                  <a:pos x="csX4186" y="csY4186"/>
                </a:cxn>
                <a:cxn ang="0">
                  <a:pos x="csX4187" y="csY4187"/>
                </a:cxn>
                <a:cxn ang="0">
                  <a:pos x="csX4188" y="csY4188"/>
                </a:cxn>
                <a:cxn ang="0">
                  <a:pos x="csX4189" y="csY4189"/>
                </a:cxn>
                <a:cxn ang="0">
                  <a:pos x="csX4190" y="csY4190"/>
                </a:cxn>
                <a:cxn ang="0">
                  <a:pos x="csX4191" y="csY4191"/>
                </a:cxn>
                <a:cxn ang="0">
                  <a:pos x="csX4192" y="csY4192"/>
                </a:cxn>
                <a:cxn ang="0">
                  <a:pos x="csX4193" y="csY4193"/>
                </a:cxn>
                <a:cxn ang="0">
                  <a:pos x="csX4194" y="csY4194"/>
                </a:cxn>
                <a:cxn ang="0">
                  <a:pos x="csX4195" y="csY4195"/>
                </a:cxn>
                <a:cxn ang="0">
                  <a:pos x="csX4196" y="csY4196"/>
                </a:cxn>
                <a:cxn ang="0">
                  <a:pos x="csX4197" y="csY4197"/>
                </a:cxn>
                <a:cxn ang="0">
                  <a:pos x="csX4198" y="csY4198"/>
                </a:cxn>
                <a:cxn ang="0">
                  <a:pos x="csX4199" y="csY4199"/>
                </a:cxn>
                <a:cxn ang="0">
                  <a:pos x="csX4200" y="csY4200"/>
                </a:cxn>
                <a:cxn ang="0">
                  <a:pos x="csX4201" y="csY4201"/>
                </a:cxn>
                <a:cxn ang="0">
                  <a:pos x="csX4202" y="csY4202"/>
                </a:cxn>
                <a:cxn ang="0">
                  <a:pos x="csX4203" y="csY4203"/>
                </a:cxn>
                <a:cxn ang="0">
                  <a:pos x="csX4204" y="csY4204"/>
                </a:cxn>
                <a:cxn ang="0">
                  <a:pos x="csX4205" y="csY4205"/>
                </a:cxn>
                <a:cxn ang="0">
                  <a:pos x="csX4206" y="csY4206"/>
                </a:cxn>
                <a:cxn ang="0">
                  <a:pos x="csX4207" y="csY4207"/>
                </a:cxn>
                <a:cxn ang="0">
                  <a:pos x="csX4208" y="csY4208"/>
                </a:cxn>
                <a:cxn ang="0">
                  <a:pos x="csX4209" y="csY4209"/>
                </a:cxn>
                <a:cxn ang="0">
                  <a:pos x="csX4210" y="csY4210"/>
                </a:cxn>
                <a:cxn ang="0">
                  <a:pos x="csX4211" y="csY4211"/>
                </a:cxn>
                <a:cxn ang="0">
                  <a:pos x="csX4212" y="csY4212"/>
                </a:cxn>
                <a:cxn ang="0">
                  <a:pos x="csX4213" y="csY4213"/>
                </a:cxn>
                <a:cxn ang="0">
                  <a:pos x="csX4214" y="csY4214"/>
                </a:cxn>
                <a:cxn ang="0">
                  <a:pos x="csX4215" y="csY4215"/>
                </a:cxn>
                <a:cxn ang="0">
                  <a:pos x="csX4216" y="csY4216"/>
                </a:cxn>
                <a:cxn ang="0">
                  <a:pos x="csX4217" y="csY4217"/>
                </a:cxn>
                <a:cxn ang="0">
                  <a:pos x="csX4218" y="csY4218"/>
                </a:cxn>
                <a:cxn ang="0">
                  <a:pos x="csX4219" y="csY4219"/>
                </a:cxn>
                <a:cxn ang="0">
                  <a:pos x="csX4220" y="csY4220"/>
                </a:cxn>
                <a:cxn ang="0">
                  <a:pos x="csX4221" y="csY4221"/>
                </a:cxn>
                <a:cxn ang="0">
                  <a:pos x="csX4222" y="csY4222"/>
                </a:cxn>
                <a:cxn ang="0">
                  <a:pos x="csX4223" y="csY4223"/>
                </a:cxn>
                <a:cxn ang="0">
                  <a:pos x="csX4224" y="csY4224"/>
                </a:cxn>
                <a:cxn ang="0">
                  <a:pos x="csX4225" y="csY4225"/>
                </a:cxn>
                <a:cxn ang="0">
                  <a:pos x="csX4226" y="csY4226"/>
                </a:cxn>
                <a:cxn ang="0">
                  <a:pos x="csX4227" y="csY4227"/>
                </a:cxn>
                <a:cxn ang="0">
                  <a:pos x="csX4228" y="csY4228"/>
                </a:cxn>
                <a:cxn ang="0">
                  <a:pos x="csX4229" y="csY4229"/>
                </a:cxn>
                <a:cxn ang="0">
                  <a:pos x="csX4230" y="csY4230"/>
                </a:cxn>
                <a:cxn ang="0">
                  <a:pos x="csX4231" y="csY4231"/>
                </a:cxn>
                <a:cxn ang="0">
                  <a:pos x="csX4232" y="csY4232"/>
                </a:cxn>
                <a:cxn ang="0">
                  <a:pos x="csX4233" y="csY4233"/>
                </a:cxn>
                <a:cxn ang="0">
                  <a:pos x="csX4234" y="csY4234"/>
                </a:cxn>
                <a:cxn ang="0">
                  <a:pos x="csX4235" y="csY4235"/>
                </a:cxn>
                <a:cxn ang="0">
                  <a:pos x="csX4236" y="csY4236"/>
                </a:cxn>
                <a:cxn ang="0">
                  <a:pos x="csX4237" y="csY4237"/>
                </a:cxn>
                <a:cxn ang="0">
                  <a:pos x="csX4238" y="csY4238"/>
                </a:cxn>
                <a:cxn ang="0">
                  <a:pos x="csX4239" y="csY4239"/>
                </a:cxn>
                <a:cxn ang="0">
                  <a:pos x="csX4240" y="csY4240"/>
                </a:cxn>
                <a:cxn ang="0">
                  <a:pos x="csX4241" y="csY4241"/>
                </a:cxn>
                <a:cxn ang="0">
                  <a:pos x="csX4242" y="csY4242"/>
                </a:cxn>
                <a:cxn ang="0">
                  <a:pos x="csX4243" y="csY4243"/>
                </a:cxn>
                <a:cxn ang="0">
                  <a:pos x="csX4244" y="csY4244"/>
                </a:cxn>
                <a:cxn ang="0">
                  <a:pos x="csX4245" y="csY4245"/>
                </a:cxn>
                <a:cxn ang="0">
                  <a:pos x="csX4246" y="csY4246"/>
                </a:cxn>
                <a:cxn ang="0">
                  <a:pos x="csX4247" y="csY4247"/>
                </a:cxn>
                <a:cxn ang="0">
                  <a:pos x="csX4248" y="csY4248"/>
                </a:cxn>
                <a:cxn ang="0">
                  <a:pos x="csX4249" y="csY4249"/>
                </a:cxn>
                <a:cxn ang="0">
                  <a:pos x="csX4250" y="csY4250"/>
                </a:cxn>
                <a:cxn ang="0">
                  <a:pos x="csX4251" y="csY4251"/>
                </a:cxn>
                <a:cxn ang="0">
                  <a:pos x="csX4252" y="csY4252"/>
                </a:cxn>
                <a:cxn ang="0">
                  <a:pos x="csX4253" y="csY4253"/>
                </a:cxn>
                <a:cxn ang="0">
                  <a:pos x="csX4254" y="csY4254"/>
                </a:cxn>
                <a:cxn ang="0">
                  <a:pos x="csX4255" y="csY4255"/>
                </a:cxn>
                <a:cxn ang="0">
                  <a:pos x="csX4256" y="csY4256"/>
                </a:cxn>
                <a:cxn ang="0">
                  <a:pos x="csX4257" y="csY4257"/>
                </a:cxn>
                <a:cxn ang="0">
                  <a:pos x="csX4258" y="csY4258"/>
                </a:cxn>
                <a:cxn ang="0">
                  <a:pos x="csX4259" y="csY4259"/>
                </a:cxn>
                <a:cxn ang="0">
                  <a:pos x="csX4260" y="csY4260"/>
                </a:cxn>
                <a:cxn ang="0">
                  <a:pos x="csX4261" y="csY4261"/>
                </a:cxn>
                <a:cxn ang="0">
                  <a:pos x="csX4262" y="csY4262"/>
                </a:cxn>
                <a:cxn ang="0">
                  <a:pos x="csX4263" y="csY4263"/>
                </a:cxn>
                <a:cxn ang="0">
                  <a:pos x="csX4264" y="csY4264"/>
                </a:cxn>
                <a:cxn ang="0">
                  <a:pos x="csX4265" y="csY4265"/>
                </a:cxn>
                <a:cxn ang="0">
                  <a:pos x="csX4266" y="csY4266"/>
                </a:cxn>
                <a:cxn ang="0">
                  <a:pos x="csX4267" y="csY4267"/>
                </a:cxn>
                <a:cxn ang="0">
                  <a:pos x="csX4268" y="csY4268"/>
                </a:cxn>
                <a:cxn ang="0">
                  <a:pos x="csX4269" y="csY4269"/>
                </a:cxn>
                <a:cxn ang="0">
                  <a:pos x="csX4270" y="csY4270"/>
                </a:cxn>
                <a:cxn ang="0">
                  <a:pos x="csX4271" y="csY4271"/>
                </a:cxn>
                <a:cxn ang="0">
                  <a:pos x="csX4272" y="csY4272"/>
                </a:cxn>
                <a:cxn ang="0">
                  <a:pos x="csX4273" y="csY4273"/>
                </a:cxn>
                <a:cxn ang="0">
                  <a:pos x="csX4274" y="csY4274"/>
                </a:cxn>
                <a:cxn ang="0">
                  <a:pos x="csX4275" y="csY4275"/>
                </a:cxn>
                <a:cxn ang="0">
                  <a:pos x="csX4276" y="csY4276"/>
                </a:cxn>
                <a:cxn ang="0">
                  <a:pos x="csX4277" y="csY4277"/>
                </a:cxn>
                <a:cxn ang="0">
                  <a:pos x="csX4278" y="csY4278"/>
                </a:cxn>
                <a:cxn ang="0">
                  <a:pos x="csX4279" y="csY4279"/>
                </a:cxn>
                <a:cxn ang="0">
                  <a:pos x="csX4280" y="csY4280"/>
                </a:cxn>
                <a:cxn ang="0">
                  <a:pos x="csX4281" y="csY4281"/>
                </a:cxn>
                <a:cxn ang="0">
                  <a:pos x="csX4282" y="csY4282"/>
                </a:cxn>
                <a:cxn ang="0">
                  <a:pos x="csX4283" y="csY4283"/>
                </a:cxn>
                <a:cxn ang="0">
                  <a:pos x="csX4284" y="csY4284"/>
                </a:cxn>
                <a:cxn ang="0">
                  <a:pos x="csX4285" y="csY4285"/>
                </a:cxn>
                <a:cxn ang="0">
                  <a:pos x="csX4286" y="csY4286"/>
                </a:cxn>
                <a:cxn ang="0">
                  <a:pos x="csX4287" y="csY4287"/>
                </a:cxn>
                <a:cxn ang="0">
                  <a:pos x="csX4288" y="csY4288"/>
                </a:cxn>
                <a:cxn ang="0">
                  <a:pos x="csX4289" y="csY4289"/>
                </a:cxn>
                <a:cxn ang="0">
                  <a:pos x="csX4290" y="csY4290"/>
                </a:cxn>
                <a:cxn ang="0">
                  <a:pos x="csX4291" y="csY4291"/>
                </a:cxn>
                <a:cxn ang="0">
                  <a:pos x="csX4292" y="csY4292"/>
                </a:cxn>
                <a:cxn ang="0">
                  <a:pos x="csX4293" y="csY4293"/>
                </a:cxn>
                <a:cxn ang="0">
                  <a:pos x="csX4294" y="csY4294"/>
                </a:cxn>
                <a:cxn ang="0">
                  <a:pos x="csX4295" y="csY4295"/>
                </a:cxn>
                <a:cxn ang="0">
                  <a:pos x="csX4296" y="csY4296"/>
                </a:cxn>
                <a:cxn ang="0">
                  <a:pos x="csX4297" y="csY4297"/>
                </a:cxn>
                <a:cxn ang="0">
                  <a:pos x="csX4298" y="csY4298"/>
                </a:cxn>
                <a:cxn ang="0">
                  <a:pos x="csX4299" y="csY4299"/>
                </a:cxn>
                <a:cxn ang="0">
                  <a:pos x="csX4300" y="csY4300"/>
                </a:cxn>
                <a:cxn ang="0">
                  <a:pos x="csX4301" y="csY4301"/>
                </a:cxn>
                <a:cxn ang="0">
                  <a:pos x="csX4302" y="csY4302"/>
                </a:cxn>
                <a:cxn ang="0">
                  <a:pos x="csX4303" y="csY4303"/>
                </a:cxn>
                <a:cxn ang="0">
                  <a:pos x="csX4304" y="csY4304"/>
                </a:cxn>
                <a:cxn ang="0">
                  <a:pos x="csX4305" y="csY4305"/>
                </a:cxn>
                <a:cxn ang="0">
                  <a:pos x="csX4306" y="csY4306"/>
                </a:cxn>
                <a:cxn ang="0">
                  <a:pos x="csX4307" y="csY4307"/>
                </a:cxn>
                <a:cxn ang="0">
                  <a:pos x="csX4308" y="csY4308"/>
                </a:cxn>
                <a:cxn ang="0">
                  <a:pos x="csX4309" y="csY4309"/>
                </a:cxn>
                <a:cxn ang="0">
                  <a:pos x="csX4310" y="csY4310"/>
                </a:cxn>
                <a:cxn ang="0">
                  <a:pos x="csX4311" y="csY4311"/>
                </a:cxn>
                <a:cxn ang="0">
                  <a:pos x="csX4312" y="csY4312"/>
                </a:cxn>
                <a:cxn ang="0">
                  <a:pos x="csX4313" y="csY4313"/>
                </a:cxn>
                <a:cxn ang="0">
                  <a:pos x="csX4314" y="csY4314"/>
                </a:cxn>
                <a:cxn ang="0">
                  <a:pos x="csX4315" y="csY4315"/>
                </a:cxn>
                <a:cxn ang="0">
                  <a:pos x="csX4316" y="csY4316"/>
                </a:cxn>
                <a:cxn ang="0">
                  <a:pos x="csX4317" y="csY4317"/>
                </a:cxn>
                <a:cxn ang="0">
                  <a:pos x="csX4318" y="csY4318"/>
                </a:cxn>
                <a:cxn ang="0">
                  <a:pos x="csX4319" y="csY4319"/>
                </a:cxn>
                <a:cxn ang="0">
                  <a:pos x="csX4320" y="csY4320"/>
                </a:cxn>
                <a:cxn ang="0">
                  <a:pos x="csX4321" y="csY4321"/>
                </a:cxn>
                <a:cxn ang="0">
                  <a:pos x="csX4322" y="csY4322"/>
                </a:cxn>
                <a:cxn ang="0">
                  <a:pos x="csX4323" y="csY4323"/>
                </a:cxn>
                <a:cxn ang="0">
                  <a:pos x="csX4324" y="csY4324"/>
                </a:cxn>
                <a:cxn ang="0">
                  <a:pos x="csX4325" y="csY4325"/>
                </a:cxn>
                <a:cxn ang="0">
                  <a:pos x="csX4326" y="csY4326"/>
                </a:cxn>
                <a:cxn ang="0">
                  <a:pos x="csX4327" y="csY4327"/>
                </a:cxn>
                <a:cxn ang="0">
                  <a:pos x="csX4328" y="csY4328"/>
                </a:cxn>
                <a:cxn ang="0">
                  <a:pos x="csX4329" y="csY4329"/>
                </a:cxn>
                <a:cxn ang="0">
                  <a:pos x="csX4330" y="csY4330"/>
                </a:cxn>
                <a:cxn ang="0">
                  <a:pos x="csX4331" y="csY4331"/>
                </a:cxn>
                <a:cxn ang="0">
                  <a:pos x="csX4332" y="csY4332"/>
                </a:cxn>
                <a:cxn ang="0">
                  <a:pos x="csX4333" y="csY4333"/>
                </a:cxn>
                <a:cxn ang="0">
                  <a:pos x="csX4334" y="csY4334"/>
                </a:cxn>
                <a:cxn ang="0">
                  <a:pos x="csX4335" y="csY4335"/>
                </a:cxn>
                <a:cxn ang="0">
                  <a:pos x="csX4336" y="csY4336"/>
                </a:cxn>
                <a:cxn ang="0">
                  <a:pos x="csX4337" y="csY4337"/>
                </a:cxn>
                <a:cxn ang="0">
                  <a:pos x="csX4338" y="csY4338"/>
                </a:cxn>
                <a:cxn ang="0">
                  <a:pos x="csX4339" y="csY4339"/>
                </a:cxn>
                <a:cxn ang="0">
                  <a:pos x="csX4340" y="csY4340"/>
                </a:cxn>
                <a:cxn ang="0">
                  <a:pos x="csX4341" y="csY4341"/>
                </a:cxn>
                <a:cxn ang="0">
                  <a:pos x="csX4342" y="csY4342"/>
                </a:cxn>
                <a:cxn ang="0">
                  <a:pos x="csX4343" y="csY4343"/>
                </a:cxn>
                <a:cxn ang="0">
                  <a:pos x="csX4344" y="csY4344"/>
                </a:cxn>
                <a:cxn ang="0">
                  <a:pos x="csX4345" y="csY4345"/>
                </a:cxn>
                <a:cxn ang="0">
                  <a:pos x="csX4346" y="csY4346"/>
                </a:cxn>
                <a:cxn ang="0">
                  <a:pos x="csX4347" y="csY4347"/>
                </a:cxn>
                <a:cxn ang="0">
                  <a:pos x="csX4348" y="csY4348"/>
                </a:cxn>
                <a:cxn ang="0">
                  <a:pos x="csX4349" y="csY4349"/>
                </a:cxn>
                <a:cxn ang="0">
                  <a:pos x="csX4350" y="csY4350"/>
                </a:cxn>
                <a:cxn ang="0">
                  <a:pos x="csX4351" y="csY4351"/>
                </a:cxn>
                <a:cxn ang="0">
                  <a:pos x="csX4352" y="csY4352"/>
                </a:cxn>
                <a:cxn ang="0">
                  <a:pos x="csX4353" y="csY4353"/>
                </a:cxn>
                <a:cxn ang="0">
                  <a:pos x="csX4354" y="csY4354"/>
                </a:cxn>
                <a:cxn ang="0">
                  <a:pos x="csX4355" y="csY4355"/>
                </a:cxn>
                <a:cxn ang="0">
                  <a:pos x="csX4356" y="csY4356"/>
                </a:cxn>
                <a:cxn ang="0">
                  <a:pos x="csX4357" y="csY4357"/>
                </a:cxn>
                <a:cxn ang="0">
                  <a:pos x="csX4358" y="csY4358"/>
                </a:cxn>
                <a:cxn ang="0">
                  <a:pos x="csX4359" y="csY4359"/>
                </a:cxn>
                <a:cxn ang="0">
                  <a:pos x="csX4360" y="csY4360"/>
                </a:cxn>
                <a:cxn ang="0">
                  <a:pos x="csX4361" y="csY4361"/>
                </a:cxn>
                <a:cxn ang="0">
                  <a:pos x="csX4362" y="csY4362"/>
                </a:cxn>
                <a:cxn ang="0">
                  <a:pos x="csX4363" y="csY4363"/>
                </a:cxn>
                <a:cxn ang="0">
                  <a:pos x="csX4364" y="csY4364"/>
                </a:cxn>
                <a:cxn ang="0">
                  <a:pos x="csX4365" y="csY4365"/>
                </a:cxn>
                <a:cxn ang="0">
                  <a:pos x="csX4366" y="csY4366"/>
                </a:cxn>
                <a:cxn ang="0">
                  <a:pos x="csX4367" y="csY4367"/>
                </a:cxn>
                <a:cxn ang="0">
                  <a:pos x="csX4368" y="csY4368"/>
                </a:cxn>
                <a:cxn ang="0">
                  <a:pos x="csX4369" y="csY4369"/>
                </a:cxn>
                <a:cxn ang="0">
                  <a:pos x="csX4370" y="csY4370"/>
                </a:cxn>
                <a:cxn ang="0">
                  <a:pos x="csX4371" y="csY4371"/>
                </a:cxn>
                <a:cxn ang="0">
                  <a:pos x="csX4372" y="csY4372"/>
                </a:cxn>
                <a:cxn ang="0">
                  <a:pos x="csX4373" y="csY4373"/>
                </a:cxn>
                <a:cxn ang="0">
                  <a:pos x="csX4374" y="csY4374"/>
                </a:cxn>
                <a:cxn ang="0">
                  <a:pos x="csX4375" y="csY4375"/>
                </a:cxn>
                <a:cxn ang="0">
                  <a:pos x="csX4376" y="csY4376"/>
                </a:cxn>
                <a:cxn ang="0">
                  <a:pos x="csX4377" y="csY4377"/>
                </a:cxn>
                <a:cxn ang="0">
                  <a:pos x="csX4378" y="csY4378"/>
                </a:cxn>
                <a:cxn ang="0">
                  <a:pos x="csX4379" y="csY4379"/>
                </a:cxn>
                <a:cxn ang="0">
                  <a:pos x="csX4380" y="csY4380"/>
                </a:cxn>
                <a:cxn ang="0">
                  <a:pos x="csX4381" y="csY4381"/>
                </a:cxn>
                <a:cxn ang="0">
                  <a:pos x="csX4382" y="csY4382"/>
                </a:cxn>
                <a:cxn ang="0">
                  <a:pos x="csX4383" y="csY4383"/>
                </a:cxn>
                <a:cxn ang="0">
                  <a:pos x="csX4384" y="csY4384"/>
                </a:cxn>
                <a:cxn ang="0">
                  <a:pos x="csX4385" y="csY4385"/>
                </a:cxn>
                <a:cxn ang="0">
                  <a:pos x="csX4386" y="csY4386"/>
                </a:cxn>
                <a:cxn ang="0">
                  <a:pos x="csX4387" y="csY4387"/>
                </a:cxn>
                <a:cxn ang="0">
                  <a:pos x="csX4388" y="csY4388"/>
                </a:cxn>
                <a:cxn ang="0">
                  <a:pos x="csX4389" y="csY4389"/>
                </a:cxn>
                <a:cxn ang="0">
                  <a:pos x="csX4390" y="csY4390"/>
                </a:cxn>
                <a:cxn ang="0">
                  <a:pos x="csX4391" y="csY4391"/>
                </a:cxn>
                <a:cxn ang="0">
                  <a:pos x="csX4392" y="csY4392"/>
                </a:cxn>
                <a:cxn ang="0">
                  <a:pos x="csX4393" y="csY4393"/>
                </a:cxn>
                <a:cxn ang="0">
                  <a:pos x="csX4394" y="csY4394"/>
                </a:cxn>
                <a:cxn ang="0">
                  <a:pos x="csX4395" y="csY4395"/>
                </a:cxn>
                <a:cxn ang="0">
                  <a:pos x="csX4396" y="csY4396"/>
                </a:cxn>
                <a:cxn ang="0">
                  <a:pos x="csX4397" y="csY4397"/>
                </a:cxn>
                <a:cxn ang="0">
                  <a:pos x="csX4398" y="csY4398"/>
                </a:cxn>
                <a:cxn ang="0">
                  <a:pos x="csX4399" y="csY4399"/>
                </a:cxn>
                <a:cxn ang="0">
                  <a:pos x="csX4400" y="csY4400"/>
                </a:cxn>
                <a:cxn ang="0">
                  <a:pos x="csX4401" y="csY4401"/>
                </a:cxn>
                <a:cxn ang="0">
                  <a:pos x="csX4402" y="csY4402"/>
                </a:cxn>
                <a:cxn ang="0">
                  <a:pos x="csX4403" y="csY4403"/>
                </a:cxn>
                <a:cxn ang="0">
                  <a:pos x="csX4404" y="csY4404"/>
                </a:cxn>
                <a:cxn ang="0">
                  <a:pos x="csX4405" y="csY4405"/>
                </a:cxn>
                <a:cxn ang="0">
                  <a:pos x="csX4406" y="csY4406"/>
                </a:cxn>
                <a:cxn ang="0">
                  <a:pos x="csX4407" y="csY4407"/>
                </a:cxn>
                <a:cxn ang="0">
                  <a:pos x="csX4408" y="csY4408"/>
                </a:cxn>
                <a:cxn ang="0">
                  <a:pos x="csX4409" y="csY4409"/>
                </a:cxn>
                <a:cxn ang="0">
                  <a:pos x="csX4410" y="csY4410"/>
                </a:cxn>
                <a:cxn ang="0">
                  <a:pos x="csX4411" y="csY4411"/>
                </a:cxn>
                <a:cxn ang="0">
                  <a:pos x="csX4412" y="csY4412"/>
                </a:cxn>
                <a:cxn ang="0">
                  <a:pos x="csX4413" y="csY4413"/>
                </a:cxn>
                <a:cxn ang="0">
                  <a:pos x="csX4414" y="csY4414"/>
                </a:cxn>
                <a:cxn ang="0">
                  <a:pos x="csX4415" y="csY4415"/>
                </a:cxn>
                <a:cxn ang="0">
                  <a:pos x="csX4416" y="csY4416"/>
                </a:cxn>
                <a:cxn ang="0">
                  <a:pos x="csX4417" y="csY4417"/>
                </a:cxn>
                <a:cxn ang="0">
                  <a:pos x="csX4418" y="csY4418"/>
                </a:cxn>
                <a:cxn ang="0">
                  <a:pos x="csX4419" y="csY4419"/>
                </a:cxn>
                <a:cxn ang="0">
                  <a:pos x="csX4420" y="csY4420"/>
                </a:cxn>
                <a:cxn ang="0">
                  <a:pos x="csX4421" y="csY4421"/>
                </a:cxn>
                <a:cxn ang="0">
                  <a:pos x="csX4422" y="csY4422"/>
                </a:cxn>
                <a:cxn ang="0">
                  <a:pos x="csX4423" y="csY4423"/>
                </a:cxn>
                <a:cxn ang="0">
                  <a:pos x="csX4424" y="csY4424"/>
                </a:cxn>
                <a:cxn ang="0">
                  <a:pos x="csX4425" y="csY4425"/>
                </a:cxn>
                <a:cxn ang="0">
                  <a:pos x="csX4426" y="csY4426"/>
                </a:cxn>
                <a:cxn ang="0">
                  <a:pos x="csX4427" y="csY4427"/>
                </a:cxn>
                <a:cxn ang="0">
                  <a:pos x="csX4428" y="csY4428"/>
                </a:cxn>
                <a:cxn ang="0">
                  <a:pos x="csX4429" y="csY4429"/>
                </a:cxn>
                <a:cxn ang="0">
                  <a:pos x="csX4430" y="csY4430"/>
                </a:cxn>
                <a:cxn ang="0">
                  <a:pos x="csX4431" y="csY4431"/>
                </a:cxn>
                <a:cxn ang="0">
                  <a:pos x="csX4432" y="csY4432"/>
                </a:cxn>
                <a:cxn ang="0">
                  <a:pos x="csX4433" y="csY4433"/>
                </a:cxn>
                <a:cxn ang="0">
                  <a:pos x="csX4434" y="csY4434"/>
                </a:cxn>
                <a:cxn ang="0">
                  <a:pos x="csX4435" y="csY4435"/>
                </a:cxn>
                <a:cxn ang="0">
                  <a:pos x="csX4436" y="csY4436"/>
                </a:cxn>
                <a:cxn ang="0">
                  <a:pos x="csX4437" y="csY4437"/>
                </a:cxn>
                <a:cxn ang="0">
                  <a:pos x="csX4438" y="csY4438"/>
                </a:cxn>
                <a:cxn ang="0">
                  <a:pos x="csX4439" y="csY4439"/>
                </a:cxn>
                <a:cxn ang="0">
                  <a:pos x="csX4440" y="csY4440"/>
                </a:cxn>
                <a:cxn ang="0">
                  <a:pos x="csX4441" y="csY4441"/>
                </a:cxn>
                <a:cxn ang="0">
                  <a:pos x="csX4442" y="csY4442"/>
                </a:cxn>
                <a:cxn ang="0">
                  <a:pos x="csX4443" y="csY4443"/>
                </a:cxn>
                <a:cxn ang="0">
                  <a:pos x="csX4444" y="csY4444"/>
                </a:cxn>
                <a:cxn ang="0">
                  <a:pos x="csX4445" y="csY4445"/>
                </a:cxn>
                <a:cxn ang="0">
                  <a:pos x="csX4446" y="csY4446"/>
                </a:cxn>
                <a:cxn ang="0">
                  <a:pos x="csX4447" y="csY4447"/>
                </a:cxn>
                <a:cxn ang="0">
                  <a:pos x="csX4448" y="csY4448"/>
                </a:cxn>
                <a:cxn ang="0">
                  <a:pos x="csX4449" y="csY4449"/>
                </a:cxn>
                <a:cxn ang="0">
                  <a:pos x="csX4450" y="csY4450"/>
                </a:cxn>
                <a:cxn ang="0">
                  <a:pos x="csX4451" y="csY4451"/>
                </a:cxn>
                <a:cxn ang="0">
                  <a:pos x="csX4452" y="csY4452"/>
                </a:cxn>
                <a:cxn ang="0">
                  <a:pos x="csX4453" y="csY4453"/>
                </a:cxn>
                <a:cxn ang="0">
                  <a:pos x="csX4454" y="csY4454"/>
                </a:cxn>
                <a:cxn ang="0">
                  <a:pos x="csX4455" y="csY4455"/>
                </a:cxn>
                <a:cxn ang="0">
                  <a:pos x="csX4456" y="csY4456"/>
                </a:cxn>
                <a:cxn ang="0">
                  <a:pos x="csX4457" y="csY4457"/>
                </a:cxn>
                <a:cxn ang="0">
                  <a:pos x="csX4458" y="csY4458"/>
                </a:cxn>
                <a:cxn ang="0">
                  <a:pos x="csX4459" y="csY4459"/>
                </a:cxn>
                <a:cxn ang="0">
                  <a:pos x="csX4460" y="csY4460"/>
                </a:cxn>
                <a:cxn ang="0">
                  <a:pos x="csX4461" y="csY4461"/>
                </a:cxn>
                <a:cxn ang="0">
                  <a:pos x="csX4462" y="csY4462"/>
                </a:cxn>
                <a:cxn ang="0">
                  <a:pos x="csX4463" y="csY4463"/>
                </a:cxn>
                <a:cxn ang="0">
                  <a:pos x="csX4464" y="csY4464"/>
                </a:cxn>
                <a:cxn ang="0">
                  <a:pos x="csX4465" y="csY4465"/>
                </a:cxn>
                <a:cxn ang="0">
                  <a:pos x="csX4466" y="csY4466"/>
                </a:cxn>
                <a:cxn ang="0">
                  <a:pos x="csX4467" y="csY4467"/>
                </a:cxn>
                <a:cxn ang="0">
                  <a:pos x="csX4468" y="csY4468"/>
                </a:cxn>
                <a:cxn ang="0">
                  <a:pos x="csX4469" y="csY4469"/>
                </a:cxn>
                <a:cxn ang="0">
                  <a:pos x="csX4470" y="csY4470"/>
                </a:cxn>
                <a:cxn ang="0">
                  <a:pos x="csX4471" y="csY4471"/>
                </a:cxn>
                <a:cxn ang="0">
                  <a:pos x="csX4472" y="csY4472"/>
                </a:cxn>
                <a:cxn ang="0">
                  <a:pos x="csX4473" y="csY4473"/>
                </a:cxn>
                <a:cxn ang="0">
                  <a:pos x="csX4474" y="csY4474"/>
                </a:cxn>
                <a:cxn ang="0">
                  <a:pos x="csX4475" y="csY4475"/>
                </a:cxn>
                <a:cxn ang="0">
                  <a:pos x="csX4476" y="csY4476"/>
                </a:cxn>
                <a:cxn ang="0">
                  <a:pos x="csX4477" y="csY4477"/>
                </a:cxn>
                <a:cxn ang="0">
                  <a:pos x="csX4478" y="csY4478"/>
                </a:cxn>
                <a:cxn ang="0">
                  <a:pos x="csX4479" y="csY4479"/>
                </a:cxn>
                <a:cxn ang="0">
                  <a:pos x="csX4480" y="csY4480"/>
                </a:cxn>
                <a:cxn ang="0">
                  <a:pos x="csX4481" y="csY4481"/>
                </a:cxn>
                <a:cxn ang="0">
                  <a:pos x="csX4482" y="csY4482"/>
                </a:cxn>
                <a:cxn ang="0">
                  <a:pos x="csX4483" y="csY4483"/>
                </a:cxn>
                <a:cxn ang="0">
                  <a:pos x="csX4484" y="csY4484"/>
                </a:cxn>
                <a:cxn ang="0">
                  <a:pos x="csX4485" y="csY4485"/>
                </a:cxn>
                <a:cxn ang="0">
                  <a:pos x="csX4486" y="csY4486"/>
                </a:cxn>
                <a:cxn ang="0">
                  <a:pos x="csX4487" y="csY4487"/>
                </a:cxn>
                <a:cxn ang="0">
                  <a:pos x="csX4488" y="csY4488"/>
                </a:cxn>
                <a:cxn ang="0">
                  <a:pos x="csX4489" y="csY4489"/>
                </a:cxn>
                <a:cxn ang="0">
                  <a:pos x="csX4490" y="csY4490"/>
                </a:cxn>
                <a:cxn ang="0">
                  <a:pos x="csX4491" y="csY4491"/>
                </a:cxn>
                <a:cxn ang="0">
                  <a:pos x="csX4492" y="csY4492"/>
                </a:cxn>
                <a:cxn ang="0">
                  <a:pos x="csX4493" y="csY4493"/>
                </a:cxn>
                <a:cxn ang="0">
                  <a:pos x="csX4494" y="csY4494"/>
                </a:cxn>
                <a:cxn ang="0">
                  <a:pos x="csX4495" y="csY4495"/>
                </a:cxn>
                <a:cxn ang="0">
                  <a:pos x="csX4496" y="csY4496"/>
                </a:cxn>
                <a:cxn ang="0">
                  <a:pos x="csX4497" y="csY4497"/>
                </a:cxn>
                <a:cxn ang="0">
                  <a:pos x="csX4498" y="csY4498"/>
                </a:cxn>
                <a:cxn ang="0">
                  <a:pos x="csX4499" y="csY4499"/>
                </a:cxn>
                <a:cxn ang="0">
                  <a:pos x="csX4500" y="csY4500"/>
                </a:cxn>
                <a:cxn ang="0">
                  <a:pos x="csX4501" y="csY4501"/>
                </a:cxn>
                <a:cxn ang="0">
                  <a:pos x="csX4502" y="csY4502"/>
                </a:cxn>
                <a:cxn ang="0">
                  <a:pos x="csX4503" y="csY4503"/>
                </a:cxn>
                <a:cxn ang="0">
                  <a:pos x="csX4504" y="csY4504"/>
                </a:cxn>
                <a:cxn ang="0">
                  <a:pos x="csX4505" y="csY4505"/>
                </a:cxn>
                <a:cxn ang="0">
                  <a:pos x="csX4506" y="csY4506"/>
                </a:cxn>
                <a:cxn ang="0">
                  <a:pos x="csX4507" y="csY4507"/>
                </a:cxn>
                <a:cxn ang="0">
                  <a:pos x="csX4508" y="csY4508"/>
                </a:cxn>
                <a:cxn ang="0">
                  <a:pos x="csX4509" y="csY4509"/>
                </a:cxn>
                <a:cxn ang="0">
                  <a:pos x="csX4510" y="csY4510"/>
                </a:cxn>
                <a:cxn ang="0">
                  <a:pos x="csX4511" y="csY4511"/>
                </a:cxn>
                <a:cxn ang="0">
                  <a:pos x="csX4512" y="csY4512"/>
                </a:cxn>
                <a:cxn ang="0">
                  <a:pos x="csX4513" y="csY4513"/>
                </a:cxn>
                <a:cxn ang="0">
                  <a:pos x="csX4514" y="csY4514"/>
                </a:cxn>
                <a:cxn ang="0">
                  <a:pos x="csX4515" y="csY4515"/>
                </a:cxn>
                <a:cxn ang="0">
                  <a:pos x="csX4516" y="csY4516"/>
                </a:cxn>
                <a:cxn ang="0">
                  <a:pos x="csX4517" y="csY4517"/>
                </a:cxn>
                <a:cxn ang="0">
                  <a:pos x="csX4518" y="csY4518"/>
                </a:cxn>
                <a:cxn ang="0">
                  <a:pos x="csX4519" y="csY4519"/>
                </a:cxn>
                <a:cxn ang="0">
                  <a:pos x="csX4520" y="csY4520"/>
                </a:cxn>
                <a:cxn ang="0">
                  <a:pos x="csX4521" y="csY4521"/>
                </a:cxn>
                <a:cxn ang="0">
                  <a:pos x="csX4522" y="csY4522"/>
                </a:cxn>
                <a:cxn ang="0">
                  <a:pos x="csX4523" y="csY4523"/>
                </a:cxn>
                <a:cxn ang="0">
                  <a:pos x="csX4524" y="csY4524"/>
                </a:cxn>
                <a:cxn ang="0">
                  <a:pos x="csX4525" y="csY4525"/>
                </a:cxn>
                <a:cxn ang="0">
                  <a:pos x="csX4526" y="csY4526"/>
                </a:cxn>
                <a:cxn ang="0">
                  <a:pos x="csX4527" y="csY4527"/>
                </a:cxn>
                <a:cxn ang="0">
                  <a:pos x="csX4528" y="csY4528"/>
                </a:cxn>
                <a:cxn ang="0">
                  <a:pos x="csX4529" y="csY4529"/>
                </a:cxn>
                <a:cxn ang="0">
                  <a:pos x="csX4530" y="csY4530"/>
                </a:cxn>
                <a:cxn ang="0">
                  <a:pos x="csX4531" y="csY4531"/>
                </a:cxn>
                <a:cxn ang="0">
                  <a:pos x="csX4532" y="csY4532"/>
                </a:cxn>
                <a:cxn ang="0">
                  <a:pos x="csX4533" y="csY4533"/>
                </a:cxn>
                <a:cxn ang="0">
                  <a:pos x="csX4534" y="csY4534"/>
                </a:cxn>
                <a:cxn ang="0">
                  <a:pos x="csX4535" y="csY4535"/>
                </a:cxn>
                <a:cxn ang="0">
                  <a:pos x="csX4536" y="csY4536"/>
                </a:cxn>
                <a:cxn ang="0">
                  <a:pos x="csX4537" y="csY4537"/>
                </a:cxn>
                <a:cxn ang="0">
                  <a:pos x="csX4538" y="csY4538"/>
                </a:cxn>
                <a:cxn ang="0">
                  <a:pos x="csX4539" y="csY4539"/>
                </a:cxn>
                <a:cxn ang="0">
                  <a:pos x="csX4540" y="csY4540"/>
                </a:cxn>
                <a:cxn ang="0">
                  <a:pos x="csX4541" y="csY4541"/>
                </a:cxn>
                <a:cxn ang="0">
                  <a:pos x="csX4542" y="csY4542"/>
                </a:cxn>
                <a:cxn ang="0">
                  <a:pos x="csX4543" y="csY4543"/>
                </a:cxn>
                <a:cxn ang="0">
                  <a:pos x="csX4544" y="csY4544"/>
                </a:cxn>
                <a:cxn ang="0">
                  <a:pos x="csX4545" y="csY4545"/>
                </a:cxn>
                <a:cxn ang="0">
                  <a:pos x="csX4546" y="csY4546"/>
                </a:cxn>
                <a:cxn ang="0">
                  <a:pos x="csX4547" y="csY4547"/>
                </a:cxn>
                <a:cxn ang="0">
                  <a:pos x="csX4548" y="csY4548"/>
                </a:cxn>
                <a:cxn ang="0">
                  <a:pos x="csX4549" y="csY4549"/>
                </a:cxn>
                <a:cxn ang="0">
                  <a:pos x="csX4550" y="csY4550"/>
                </a:cxn>
                <a:cxn ang="0">
                  <a:pos x="csX4551" y="csY4551"/>
                </a:cxn>
                <a:cxn ang="0">
                  <a:pos x="csX4552" y="csY4552"/>
                </a:cxn>
                <a:cxn ang="0">
                  <a:pos x="csX4553" y="csY4553"/>
                </a:cxn>
                <a:cxn ang="0">
                  <a:pos x="csX4554" y="csY4554"/>
                </a:cxn>
                <a:cxn ang="0">
                  <a:pos x="csX4555" y="csY4555"/>
                </a:cxn>
                <a:cxn ang="0">
                  <a:pos x="csX4556" y="csY4556"/>
                </a:cxn>
                <a:cxn ang="0">
                  <a:pos x="csX4557" y="csY4557"/>
                </a:cxn>
                <a:cxn ang="0">
                  <a:pos x="csX4558" y="csY4558"/>
                </a:cxn>
                <a:cxn ang="0">
                  <a:pos x="csX4559" y="csY4559"/>
                </a:cxn>
                <a:cxn ang="0">
                  <a:pos x="csX4560" y="csY4560"/>
                </a:cxn>
                <a:cxn ang="0">
                  <a:pos x="csX4561" y="csY4561"/>
                </a:cxn>
                <a:cxn ang="0">
                  <a:pos x="csX4562" y="csY4562"/>
                </a:cxn>
                <a:cxn ang="0">
                  <a:pos x="csX4563" y="csY4563"/>
                </a:cxn>
                <a:cxn ang="0">
                  <a:pos x="csX4564" y="csY4564"/>
                </a:cxn>
                <a:cxn ang="0">
                  <a:pos x="csX4565" y="csY4565"/>
                </a:cxn>
                <a:cxn ang="0">
                  <a:pos x="csX4566" y="csY4566"/>
                </a:cxn>
                <a:cxn ang="0">
                  <a:pos x="csX4567" y="csY4567"/>
                </a:cxn>
                <a:cxn ang="0">
                  <a:pos x="csX4568" y="csY4568"/>
                </a:cxn>
                <a:cxn ang="0">
                  <a:pos x="csX4569" y="csY4569"/>
                </a:cxn>
                <a:cxn ang="0">
                  <a:pos x="csX4570" y="csY4570"/>
                </a:cxn>
                <a:cxn ang="0">
                  <a:pos x="csX4571" y="csY4571"/>
                </a:cxn>
                <a:cxn ang="0">
                  <a:pos x="csX4572" y="csY4572"/>
                </a:cxn>
                <a:cxn ang="0">
                  <a:pos x="csX4573" y="csY4573"/>
                </a:cxn>
                <a:cxn ang="0">
                  <a:pos x="csX4574" y="csY4574"/>
                </a:cxn>
                <a:cxn ang="0">
                  <a:pos x="csX4575" y="csY4575"/>
                </a:cxn>
                <a:cxn ang="0">
                  <a:pos x="csX4576" y="csY4576"/>
                </a:cxn>
                <a:cxn ang="0">
                  <a:pos x="csX4577" y="csY4577"/>
                </a:cxn>
                <a:cxn ang="0">
                  <a:pos x="csX4578" y="csY4578"/>
                </a:cxn>
                <a:cxn ang="0">
                  <a:pos x="csX4579" y="csY4579"/>
                </a:cxn>
                <a:cxn ang="0">
                  <a:pos x="csX4580" y="csY4580"/>
                </a:cxn>
                <a:cxn ang="0">
                  <a:pos x="csX4581" y="csY4581"/>
                </a:cxn>
                <a:cxn ang="0">
                  <a:pos x="csX4582" y="csY4582"/>
                </a:cxn>
                <a:cxn ang="0">
                  <a:pos x="csX4583" y="csY4583"/>
                </a:cxn>
                <a:cxn ang="0">
                  <a:pos x="csX4584" y="csY4584"/>
                </a:cxn>
                <a:cxn ang="0">
                  <a:pos x="csX4585" y="csY4585"/>
                </a:cxn>
                <a:cxn ang="0">
                  <a:pos x="csX4586" y="csY4586"/>
                </a:cxn>
                <a:cxn ang="0">
                  <a:pos x="csX4587" y="csY4587"/>
                </a:cxn>
                <a:cxn ang="0">
                  <a:pos x="csX4588" y="csY4588"/>
                </a:cxn>
                <a:cxn ang="0">
                  <a:pos x="csX4589" y="csY4589"/>
                </a:cxn>
                <a:cxn ang="0">
                  <a:pos x="csX4590" y="csY4590"/>
                </a:cxn>
                <a:cxn ang="0">
                  <a:pos x="csX4591" y="csY4591"/>
                </a:cxn>
                <a:cxn ang="0">
                  <a:pos x="csX4592" y="csY4592"/>
                </a:cxn>
                <a:cxn ang="0">
                  <a:pos x="csX4593" y="csY4593"/>
                </a:cxn>
                <a:cxn ang="0">
                  <a:pos x="csX4594" y="csY4594"/>
                </a:cxn>
                <a:cxn ang="0">
                  <a:pos x="csX4595" y="csY4595"/>
                </a:cxn>
                <a:cxn ang="0">
                  <a:pos x="csX4596" y="csY4596"/>
                </a:cxn>
                <a:cxn ang="0">
                  <a:pos x="csX4597" y="csY4597"/>
                </a:cxn>
                <a:cxn ang="0">
                  <a:pos x="csX4598" y="csY4598"/>
                </a:cxn>
                <a:cxn ang="0">
                  <a:pos x="csX4599" y="csY4599"/>
                </a:cxn>
                <a:cxn ang="0">
                  <a:pos x="csX4600" y="csY4600"/>
                </a:cxn>
                <a:cxn ang="0">
                  <a:pos x="csX4601" y="csY4601"/>
                </a:cxn>
                <a:cxn ang="0">
                  <a:pos x="csX4602" y="csY4602"/>
                </a:cxn>
                <a:cxn ang="0">
                  <a:pos x="csX4603" y="csY4603"/>
                </a:cxn>
                <a:cxn ang="0">
                  <a:pos x="csX4604" y="csY4604"/>
                </a:cxn>
                <a:cxn ang="0">
                  <a:pos x="csX4605" y="csY4605"/>
                </a:cxn>
                <a:cxn ang="0">
                  <a:pos x="csX4606" y="csY4606"/>
                </a:cxn>
                <a:cxn ang="0">
                  <a:pos x="csX4607" y="csY4607"/>
                </a:cxn>
                <a:cxn ang="0">
                  <a:pos x="csX4608" y="csY4608"/>
                </a:cxn>
                <a:cxn ang="0">
                  <a:pos x="csX4609" y="csY4609"/>
                </a:cxn>
                <a:cxn ang="0">
                  <a:pos x="csX4610" y="csY4610"/>
                </a:cxn>
                <a:cxn ang="0">
                  <a:pos x="csX4611" y="csY4611"/>
                </a:cxn>
                <a:cxn ang="0">
                  <a:pos x="csX4612" y="csY4612"/>
                </a:cxn>
                <a:cxn ang="0">
                  <a:pos x="csX4613" y="csY4613"/>
                </a:cxn>
                <a:cxn ang="0">
                  <a:pos x="csX4614" y="csY4614"/>
                </a:cxn>
                <a:cxn ang="0">
                  <a:pos x="csX4615" y="csY4615"/>
                </a:cxn>
                <a:cxn ang="0">
                  <a:pos x="csX4616" y="csY4616"/>
                </a:cxn>
                <a:cxn ang="0">
                  <a:pos x="csX4617" y="csY4617"/>
                </a:cxn>
                <a:cxn ang="0">
                  <a:pos x="csX4618" y="csY4618"/>
                </a:cxn>
                <a:cxn ang="0">
                  <a:pos x="csX4619" y="csY4619"/>
                </a:cxn>
                <a:cxn ang="0">
                  <a:pos x="csX4620" y="csY4620"/>
                </a:cxn>
                <a:cxn ang="0">
                  <a:pos x="csX4621" y="csY4621"/>
                </a:cxn>
                <a:cxn ang="0">
                  <a:pos x="csX4622" y="csY4622"/>
                </a:cxn>
                <a:cxn ang="0">
                  <a:pos x="csX4623" y="csY4623"/>
                </a:cxn>
                <a:cxn ang="0">
                  <a:pos x="csX4624" y="csY4624"/>
                </a:cxn>
                <a:cxn ang="0">
                  <a:pos x="csX4625" y="csY4625"/>
                </a:cxn>
                <a:cxn ang="0">
                  <a:pos x="csX4626" y="csY4626"/>
                </a:cxn>
                <a:cxn ang="0">
                  <a:pos x="csX4627" y="csY4627"/>
                </a:cxn>
                <a:cxn ang="0">
                  <a:pos x="csX4628" y="csY4628"/>
                </a:cxn>
                <a:cxn ang="0">
                  <a:pos x="csX4629" y="csY4629"/>
                </a:cxn>
                <a:cxn ang="0">
                  <a:pos x="csX4630" y="csY4630"/>
                </a:cxn>
                <a:cxn ang="0">
                  <a:pos x="csX4631" y="csY4631"/>
                </a:cxn>
                <a:cxn ang="0">
                  <a:pos x="csX4632" y="csY4632"/>
                </a:cxn>
                <a:cxn ang="0">
                  <a:pos x="csX4633" y="csY4633"/>
                </a:cxn>
                <a:cxn ang="0">
                  <a:pos x="csX4634" y="csY4634"/>
                </a:cxn>
                <a:cxn ang="0">
                  <a:pos x="csX4635" y="csY4635"/>
                </a:cxn>
                <a:cxn ang="0">
                  <a:pos x="csX4636" y="csY4636"/>
                </a:cxn>
                <a:cxn ang="0">
                  <a:pos x="csX4637" y="csY4637"/>
                </a:cxn>
                <a:cxn ang="0">
                  <a:pos x="csX4638" y="csY4638"/>
                </a:cxn>
                <a:cxn ang="0">
                  <a:pos x="csX4639" y="csY4639"/>
                </a:cxn>
                <a:cxn ang="0">
                  <a:pos x="csX4640" y="csY4640"/>
                </a:cxn>
                <a:cxn ang="0">
                  <a:pos x="csX4641" y="csY4641"/>
                </a:cxn>
                <a:cxn ang="0">
                  <a:pos x="csX4642" y="csY4642"/>
                </a:cxn>
                <a:cxn ang="0">
                  <a:pos x="csX4643" y="csY4643"/>
                </a:cxn>
                <a:cxn ang="0">
                  <a:pos x="csX4644" y="csY4644"/>
                </a:cxn>
                <a:cxn ang="0">
                  <a:pos x="csX4645" y="csY4645"/>
                </a:cxn>
                <a:cxn ang="0">
                  <a:pos x="csX4646" y="csY4646"/>
                </a:cxn>
                <a:cxn ang="0">
                  <a:pos x="csX4647" y="csY4647"/>
                </a:cxn>
                <a:cxn ang="0">
                  <a:pos x="csX4648" y="csY4648"/>
                </a:cxn>
                <a:cxn ang="0">
                  <a:pos x="csX4649" y="csY4649"/>
                </a:cxn>
                <a:cxn ang="0">
                  <a:pos x="csX4650" y="csY4650"/>
                </a:cxn>
                <a:cxn ang="0">
                  <a:pos x="csX4651" y="csY4651"/>
                </a:cxn>
                <a:cxn ang="0">
                  <a:pos x="csX4652" y="csY4652"/>
                </a:cxn>
                <a:cxn ang="0">
                  <a:pos x="csX4653" y="csY4653"/>
                </a:cxn>
                <a:cxn ang="0">
                  <a:pos x="csX4654" y="csY4654"/>
                </a:cxn>
                <a:cxn ang="0">
                  <a:pos x="csX4655" y="csY4655"/>
                </a:cxn>
                <a:cxn ang="0">
                  <a:pos x="csX4656" y="csY4656"/>
                </a:cxn>
                <a:cxn ang="0">
                  <a:pos x="csX4657" y="csY4657"/>
                </a:cxn>
                <a:cxn ang="0">
                  <a:pos x="csX4658" y="csY4658"/>
                </a:cxn>
                <a:cxn ang="0">
                  <a:pos x="csX4659" y="csY4659"/>
                </a:cxn>
                <a:cxn ang="0">
                  <a:pos x="csX4660" y="csY4660"/>
                </a:cxn>
                <a:cxn ang="0">
                  <a:pos x="csX4661" y="csY4661"/>
                </a:cxn>
                <a:cxn ang="0">
                  <a:pos x="csX4662" y="csY4662"/>
                </a:cxn>
                <a:cxn ang="0">
                  <a:pos x="csX4663" y="csY4663"/>
                </a:cxn>
                <a:cxn ang="0">
                  <a:pos x="csX4664" y="csY4664"/>
                </a:cxn>
                <a:cxn ang="0">
                  <a:pos x="csX4665" y="csY4665"/>
                </a:cxn>
                <a:cxn ang="0">
                  <a:pos x="csX4666" y="csY4666"/>
                </a:cxn>
                <a:cxn ang="0">
                  <a:pos x="csX4667" y="csY4667"/>
                </a:cxn>
                <a:cxn ang="0">
                  <a:pos x="csX4668" y="csY4668"/>
                </a:cxn>
                <a:cxn ang="0">
                  <a:pos x="csX4669" y="csY4669"/>
                </a:cxn>
                <a:cxn ang="0">
                  <a:pos x="csX4670" y="csY4670"/>
                </a:cxn>
                <a:cxn ang="0">
                  <a:pos x="csX4671" y="csY4671"/>
                </a:cxn>
                <a:cxn ang="0">
                  <a:pos x="csX4672" y="csY4672"/>
                </a:cxn>
                <a:cxn ang="0">
                  <a:pos x="csX4673" y="csY4673"/>
                </a:cxn>
                <a:cxn ang="0">
                  <a:pos x="csX4674" y="csY4674"/>
                </a:cxn>
                <a:cxn ang="0">
                  <a:pos x="csX4675" y="csY4675"/>
                </a:cxn>
                <a:cxn ang="0">
                  <a:pos x="csX4676" y="csY4676"/>
                </a:cxn>
                <a:cxn ang="0">
                  <a:pos x="csX4677" y="csY4677"/>
                </a:cxn>
                <a:cxn ang="0">
                  <a:pos x="csX4678" y="csY4678"/>
                </a:cxn>
                <a:cxn ang="0">
                  <a:pos x="csX4679" y="csY4679"/>
                </a:cxn>
                <a:cxn ang="0">
                  <a:pos x="csX4680" y="csY4680"/>
                </a:cxn>
                <a:cxn ang="0">
                  <a:pos x="csX4681" y="csY4681"/>
                </a:cxn>
                <a:cxn ang="0">
                  <a:pos x="csX4682" y="csY4682"/>
                </a:cxn>
                <a:cxn ang="0">
                  <a:pos x="csX4683" y="csY4683"/>
                </a:cxn>
                <a:cxn ang="0">
                  <a:pos x="csX4684" y="csY4684"/>
                </a:cxn>
                <a:cxn ang="0">
                  <a:pos x="csX4685" y="csY4685"/>
                </a:cxn>
                <a:cxn ang="0">
                  <a:pos x="csX4686" y="csY4686"/>
                </a:cxn>
                <a:cxn ang="0">
                  <a:pos x="csX4687" y="csY4687"/>
                </a:cxn>
                <a:cxn ang="0">
                  <a:pos x="csX4688" y="csY4688"/>
                </a:cxn>
                <a:cxn ang="0">
                  <a:pos x="csX4689" y="csY4689"/>
                </a:cxn>
                <a:cxn ang="0">
                  <a:pos x="csX4690" y="csY4690"/>
                </a:cxn>
                <a:cxn ang="0">
                  <a:pos x="csX4691" y="csY4691"/>
                </a:cxn>
                <a:cxn ang="0">
                  <a:pos x="csX4692" y="csY4692"/>
                </a:cxn>
                <a:cxn ang="0">
                  <a:pos x="csX4693" y="csY4693"/>
                </a:cxn>
                <a:cxn ang="0">
                  <a:pos x="csX4694" y="csY4694"/>
                </a:cxn>
                <a:cxn ang="0">
                  <a:pos x="csX4695" y="csY4695"/>
                </a:cxn>
                <a:cxn ang="0">
                  <a:pos x="csX4696" y="csY4696"/>
                </a:cxn>
                <a:cxn ang="0">
                  <a:pos x="csX4697" y="csY4697"/>
                </a:cxn>
                <a:cxn ang="0">
                  <a:pos x="csX4698" y="csY4698"/>
                </a:cxn>
                <a:cxn ang="0">
                  <a:pos x="csX4699" y="csY4699"/>
                </a:cxn>
                <a:cxn ang="0">
                  <a:pos x="csX4700" y="csY4700"/>
                </a:cxn>
                <a:cxn ang="0">
                  <a:pos x="csX4701" y="csY4701"/>
                </a:cxn>
                <a:cxn ang="0">
                  <a:pos x="csX4702" y="csY4702"/>
                </a:cxn>
                <a:cxn ang="0">
                  <a:pos x="csX4703" y="csY4703"/>
                </a:cxn>
                <a:cxn ang="0">
                  <a:pos x="csX4704" y="csY4704"/>
                </a:cxn>
                <a:cxn ang="0">
                  <a:pos x="csX4705" y="csY4705"/>
                </a:cxn>
                <a:cxn ang="0">
                  <a:pos x="csX4706" y="csY4706"/>
                </a:cxn>
                <a:cxn ang="0">
                  <a:pos x="csX4707" y="csY4707"/>
                </a:cxn>
                <a:cxn ang="0">
                  <a:pos x="csX4708" y="csY4708"/>
                </a:cxn>
                <a:cxn ang="0">
                  <a:pos x="csX4709" y="csY4709"/>
                </a:cxn>
                <a:cxn ang="0">
                  <a:pos x="csX4710" y="csY4710"/>
                </a:cxn>
                <a:cxn ang="0">
                  <a:pos x="csX4711" y="csY4711"/>
                </a:cxn>
                <a:cxn ang="0">
                  <a:pos x="csX4712" y="csY4712"/>
                </a:cxn>
                <a:cxn ang="0">
                  <a:pos x="csX4713" y="csY4713"/>
                </a:cxn>
                <a:cxn ang="0">
                  <a:pos x="csX4714" y="csY4714"/>
                </a:cxn>
                <a:cxn ang="0">
                  <a:pos x="csX4715" y="csY4715"/>
                </a:cxn>
                <a:cxn ang="0">
                  <a:pos x="csX4716" y="csY4716"/>
                </a:cxn>
                <a:cxn ang="0">
                  <a:pos x="csX4717" y="csY4717"/>
                </a:cxn>
                <a:cxn ang="0">
                  <a:pos x="csX4718" y="csY4718"/>
                </a:cxn>
                <a:cxn ang="0">
                  <a:pos x="csX4719" y="csY4719"/>
                </a:cxn>
                <a:cxn ang="0">
                  <a:pos x="csX4720" y="csY4720"/>
                </a:cxn>
                <a:cxn ang="0">
                  <a:pos x="csX4721" y="csY4721"/>
                </a:cxn>
                <a:cxn ang="0">
                  <a:pos x="csX4722" y="csY4722"/>
                </a:cxn>
                <a:cxn ang="0">
                  <a:pos x="csX4723" y="csY4723"/>
                </a:cxn>
                <a:cxn ang="0">
                  <a:pos x="csX4724" y="csY4724"/>
                </a:cxn>
                <a:cxn ang="0">
                  <a:pos x="csX4725" y="csY4725"/>
                </a:cxn>
                <a:cxn ang="0">
                  <a:pos x="csX4726" y="csY4726"/>
                </a:cxn>
                <a:cxn ang="0">
                  <a:pos x="csX4727" y="csY4727"/>
                </a:cxn>
                <a:cxn ang="0">
                  <a:pos x="csX4728" y="csY4728"/>
                </a:cxn>
                <a:cxn ang="0">
                  <a:pos x="csX4729" y="csY4729"/>
                </a:cxn>
                <a:cxn ang="0">
                  <a:pos x="csX4730" y="csY4730"/>
                </a:cxn>
                <a:cxn ang="0">
                  <a:pos x="csX4731" y="csY4731"/>
                </a:cxn>
                <a:cxn ang="0">
                  <a:pos x="csX4732" y="csY4732"/>
                </a:cxn>
                <a:cxn ang="0">
                  <a:pos x="csX4733" y="csY4733"/>
                </a:cxn>
                <a:cxn ang="0">
                  <a:pos x="csX4734" y="csY4734"/>
                </a:cxn>
                <a:cxn ang="0">
                  <a:pos x="csX4735" y="csY4735"/>
                </a:cxn>
                <a:cxn ang="0">
                  <a:pos x="csX4736" y="csY4736"/>
                </a:cxn>
                <a:cxn ang="0">
                  <a:pos x="csX4737" y="csY4737"/>
                </a:cxn>
                <a:cxn ang="0">
                  <a:pos x="csX4738" y="csY4738"/>
                </a:cxn>
                <a:cxn ang="0">
                  <a:pos x="csX4739" y="csY4739"/>
                </a:cxn>
                <a:cxn ang="0">
                  <a:pos x="csX4740" y="csY4740"/>
                </a:cxn>
                <a:cxn ang="0">
                  <a:pos x="csX4741" y="csY4741"/>
                </a:cxn>
                <a:cxn ang="0">
                  <a:pos x="csX4742" y="csY4742"/>
                </a:cxn>
                <a:cxn ang="0">
                  <a:pos x="csX4743" y="csY4743"/>
                </a:cxn>
                <a:cxn ang="0">
                  <a:pos x="csX4744" y="csY4744"/>
                </a:cxn>
                <a:cxn ang="0">
                  <a:pos x="csX4745" y="csY4745"/>
                </a:cxn>
                <a:cxn ang="0">
                  <a:pos x="csX4746" y="csY4746"/>
                </a:cxn>
                <a:cxn ang="0">
                  <a:pos x="csX4747" y="csY4747"/>
                </a:cxn>
                <a:cxn ang="0">
                  <a:pos x="csX4748" y="csY4748"/>
                </a:cxn>
                <a:cxn ang="0">
                  <a:pos x="csX4749" y="csY4749"/>
                </a:cxn>
                <a:cxn ang="0">
                  <a:pos x="csX4750" y="csY4750"/>
                </a:cxn>
                <a:cxn ang="0">
                  <a:pos x="csX4751" y="csY4751"/>
                </a:cxn>
                <a:cxn ang="0">
                  <a:pos x="csX4752" y="csY4752"/>
                </a:cxn>
                <a:cxn ang="0">
                  <a:pos x="csX4753" y="csY4753"/>
                </a:cxn>
                <a:cxn ang="0">
                  <a:pos x="csX4754" y="csY4754"/>
                </a:cxn>
                <a:cxn ang="0">
                  <a:pos x="csX4755" y="csY4755"/>
                </a:cxn>
                <a:cxn ang="0">
                  <a:pos x="csX4756" y="csY4756"/>
                </a:cxn>
                <a:cxn ang="0">
                  <a:pos x="csX4757" y="csY4757"/>
                </a:cxn>
                <a:cxn ang="0">
                  <a:pos x="csX4758" y="csY4758"/>
                </a:cxn>
                <a:cxn ang="0">
                  <a:pos x="csX4759" y="csY4759"/>
                </a:cxn>
                <a:cxn ang="0">
                  <a:pos x="csX4760" y="csY4760"/>
                </a:cxn>
                <a:cxn ang="0">
                  <a:pos x="csX4761" y="csY4761"/>
                </a:cxn>
                <a:cxn ang="0">
                  <a:pos x="csX4762" y="csY4762"/>
                </a:cxn>
                <a:cxn ang="0">
                  <a:pos x="csX4763" y="csY4763"/>
                </a:cxn>
                <a:cxn ang="0">
                  <a:pos x="csX4764" y="csY4764"/>
                </a:cxn>
                <a:cxn ang="0">
                  <a:pos x="csX4765" y="csY4765"/>
                </a:cxn>
                <a:cxn ang="0">
                  <a:pos x="csX4766" y="csY4766"/>
                </a:cxn>
                <a:cxn ang="0">
                  <a:pos x="csX4767" y="csY4767"/>
                </a:cxn>
                <a:cxn ang="0">
                  <a:pos x="csX4768" y="csY4768"/>
                </a:cxn>
                <a:cxn ang="0">
                  <a:pos x="csX4769" y="csY4769"/>
                </a:cxn>
                <a:cxn ang="0">
                  <a:pos x="csX4770" y="csY4770"/>
                </a:cxn>
                <a:cxn ang="0">
                  <a:pos x="csX4771" y="csY4771"/>
                </a:cxn>
                <a:cxn ang="0">
                  <a:pos x="csX4772" y="csY4772"/>
                </a:cxn>
                <a:cxn ang="0">
                  <a:pos x="csX4773" y="csY4773"/>
                </a:cxn>
                <a:cxn ang="0">
                  <a:pos x="csX4774" y="csY4774"/>
                </a:cxn>
                <a:cxn ang="0">
                  <a:pos x="csX4775" y="csY4775"/>
                </a:cxn>
                <a:cxn ang="0">
                  <a:pos x="csX4776" y="csY4776"/>
                </a:cxn>
                <a:cxn ang="0">
                  <a:pos x="csX4777" y="csY4777"/>
                </a:cxn>
                <a:cxn ang="0">
                  <a:pos x="csX4778" y="csY4778"/>
                </a:cxn>
                <a:cxn ang="0">
                  <a:pos x="csX4779" y="csY4779"/>
                </a:cxn>
                <a:cxn ang="0">
                  <a:pos x="csX4780" y="csY4780"/>
                </a:cxn>
                <a:cxn ang="0">
                  <a:pos x="csX4781" y="csY4781"/>
                </a:cxn>
                <a:cxn ang="0">
                  <a:pos x="csX4782" y="csY4782"/>
                </a:cxn>
                <a:cxn ang="0">
                  <a:pos x="csX4783" y="csY4783"/>
                </a:cxn>
                <a:cxn ang="0">
                  <a:pos x="csX4784" y="csY4784"/>
                </a:cxn>
                <a:cxn ang="0">
                  <a:pos x="csX4785" y="csY4785"/>
                </a:cxn>
                <a:cxn ang="0">
                  <a:pos x="csX4786" y="csY4786"/>
                </a:cxn>
                <a:cxn ang="0">
                  <a:pos x="csX4787" y="csY4787"/>
                </a:cxn>
                <a:cxn ang="0">
                  <a:pos x="csX4788" y="csY4788"/>
                </a:cxn>
                <a:cxn ang="0">
                  <a:pos x="csX4789" y="csY4789"/>
                </a:cxn>
                <a:cxn ang="0">
                  <a:pos x="csX4790" y="csY4790"/>
                </a:cxn>
                <a:cxn ang="0">
                  <a:pos x="csX4791" y="csY4791"/>
                </a:cxn>
                <a:cxn ang="0">
                  <a:pos x="csX4792" y="csY4792"/>
                </a:cxn>
                <a:cxn ang="0">
                  <a:pos x="csX4793" y="csY4793"/>
                </a:cxn>
                <a:cxn ang="0">
                  <a:pos x="csX4794" y="csY4794"/>
                </a:cxn>
                <a:cxn ang="0">
                  <a:pos x="csX4795" y="csY4795"/>
                </a:cxn>
                <a:cxn ang="0">
                  <a:pos x="csX4796" y="csY4796"/>
                </a:cxn>
                <a:cxn ang="0">
                  <a:pos x="csX4797" y="csY4797"/>
                </a:cxn>
                <a:cxn ang="0">
                  <a:pos x="csX4798" y="csY4798"/>
                </a:cxn>
                <a:cxn ang="0">
                  <a:pos x="csX4799" y="csY4799"/>
                </a:cxn>
                <a:cxn ang="0">
                  <a:pos x="csX4800" y="csY4800"/>
                </a:cxn>
                <a:cxn ang="0">
                  <a:pos x="csX4801" y="csY4801"/>
                </a:cxn>
                <a:cxn ang="0">
                  <a:pos x="csX4802" y="csY4802"/>
                </a:cxn>
                <a:cxn ang="0">
                  <a:pos x="csX4803" y="csY4803"/>
                </a:cxn>
                <a:cxn ang="0">
                  <a:pos x="csX4804" y="csY4804"/>
                </a:cxn>
                <a:cxn ang="0">
                  <a:pos x="csX4805" y="csY4805"/>
                </a:cxn>
                <a:cxn ang="0">
                  <a:pos x="csX4806" y="csY4806"/>
                </a:cxn>
                <a:cxn ang="0">
                  <a:pos x="csX4807" y="csY4807"/>
                </a:cxn>
                <a:cxn ang="0">
                  <a:pos x="csX4808" y="csY4808"/>
                </a:cxn>
                <a:cxn ang="0">
                  <a:pos x="csX4809" y="csY4809"/>
                </a:cxn>
                <a:cxn ang="0">
                  <a:pos x="csX4810" y="csY4810"/>
                </a:cxn>
                <a:cxn ang="0">
                  <a:pos x="csX4811" y="csY4811"/>
                </a:cxn>
                <a:cxn ang="0">
                  <a:pos x="csX4812" y="csY4812"/>
                </a:cxn>
                <a:cxn ang="0">
                  <a:pos x="csX4813" y="csY4813"/>
                </a:cxn>
                <a:cxn ang="0">
                  <a:pos x="csX4814" y="csY4814"/>
                </a:cxn>
                <a:cxn ang="0">
                  <a:pos x="csX4815" y="csY4815"/>
                </a:cxn>
                <a:cxn ang="0">
                  <a:pos x="csX4816" y="csY4816"/>
                </a:cxn>
                <a:cxn ang="0">
                  <a:pos x="csX4817" y="csY4817"/>
                </a:cxn>
                <a:cxn ang="0">
                  <a:pos x="csX4818" y="csY4818"/>
                </a:cxn>
                <a:cxn ang="0">
                  <a:pos x="csX4819" y="csY4819"/>
                </a:cxn>
                <a:cxn ang="0">
                  <a:pos x="csX4820" y="csY4820"/>
                </a:cxn>
                <a:cxn ang="0">
                  <a:pos x="csX4821" y="csY4821"/>
                </a:cxn>
                <a:cxn ang="0">
                  <a:pos x="csX4822" y="csY4822"/>
                </a:cxn>
                <a:cxn ang="0">
                  <a:pos x="csX4823" y="csY4823"/>
                </a:cxn>
                <a:cxn ang="0">
                  <a:pos x="csX4824" y="csY4824"/>
                </a:cxn>
                <a:cxn ang="0">
                  <a:pos x="csX4825" y="csY4825"/>
                </a:cxn>
                <a:cxn ang="0">
                  <a:pos x="csX4826" y="csY4826"/>
                </a:cxn>
                <a:cxn ang="0">
                  <a:pos x="csX4827" y="csY4827"/>
                </a:cxn>
                <a:cxn ang="0">
                  <a:pos x="csX4828" y="csY4828"/>
                </a:cxn>
                <a:cxn ang="0">
                  <a:pos x="csX4829" y="csY4829"/>
                </a:cxn>
                <a:cxn ang="0">
                  <a:pos x="csX4830" y="csY4830"/>
                </a:cxn>
                <a:cxn ang="0">
                  <a:pos x="csX4831" y="csY4831"/>
                </a:cxn>
                <a:cxn ang="0">
                  <a:pos x="csX4832" y="csY4832"/>
                </a:cxn>
                <a:cxn ang="0">
                  <a:pos x="csX4833" y="csY4833"/>
                </a:cxn>
                <a:cxn ang="0">
                  <a:pos x="csX4834" y="csY4834"/>
                </a:cxn>
                <a:cxn ang="0">
                  <a:pos x="csX4835" y="csY4835"/>
                </a:cxn>
                <a:cxn ang="0">
                  <a:pos x="csX4836" y="csY4836"/>
                </a:cxn>
                <a:cxn ang="0">
                  <a:pos x="csX4837" y="csY4837"/>
                </a:cxn>
                <a:cxn ang="0">
                  <a:pos x="csX4838" y="csY4838"/>
                </a:cxn>
                <a:cxn ang="0">
                  <a:pos x="csX4839" y="csY4839"/>
                </a:cxn>
                <a:cxn ang="0">
                  <a:pos x="csX4840" y="csY4840"/>
                </a:cxn>
                <a:cxn ang="0">
                  <a:pos x="csX4841" y="csY4841"/>
                </a:cxn>
                <a:cxn ang="0">
                  <a:pos x="csX4842" y="csY4842"/>
                </a:cxn>
                <a:cxn ang="0">
                  <a:pos x="csX4843" y="csY4843"/>
                </a:cxn>
                <a:cxn ang="0">
                  <a:pos x="csX4844" y="csY4844"/>
                </a:cxn>
                <a:cxn ang="0">
                  <a:pos x="csX4845" y="csY4845"/>
                </a:cxn>
                <a:cxn ang="0">
                  <a:pos x="csX4846" y="csY4846"/>
                </a:cxn>
                <a:cxn ang="0">
                  <a:pos x="csX4847" y="csY4847"/>
                </a:cxn>
                <a:cxn ang="0">
                  <a:pos x="csX4848" y="csY4848"/>
                </a:cxn>
                <a:cxn ang="0">
                  <a:pos x="csX4849" y="csY4849"/>
                </a:cxn>
                <a:cxn ang="0">
                  <a:pos x="csX4850" y="csY4850"/>
                </a:cxn>
                <a:cxn ang="0">
                  <a:pos x="csX4851" y="csY4851"/>
                </a:cxn>
                <a:cxn ang="0">
                  <a:pos x="csX4852" y="csY4852"/>
                </a:cxn>
                <a:cxn ang="0">
                  <a:pos x="csX4853" y="csY4853"/>
                </a:cxn>
                <a:cxn ang="0">
                  <a:pos x="csX4854" y="csY4854"/>
                </a:cxn>
                <a:cxn ang="0">
                  <a:pos x="csX4855" y="csY4855"/>
                </a:cxn>
                <a:cxn ang="0">
                  <a:pos x="csX4856" y="csY4856"/>
                </a:cxn>
                <a:cxn ang="0">
                  <a:pos x="csX4857" y="csY4857"/>
                </a:cxn>
                <a:cxn ang="0">
                  <a:pos x="csX4858" y="csY4858"/>
                </a:cxn>
                <a:cxn ang="0">
                  <a:pos x="csX4859" y="csY4859"/>
                </a:cxn>
                <a:cxn ang="0">
                  <a:pos x="csX4860" y="csY4860"/>
                </a:cxn>
                <a:cxn ang="0">
                  <a:pos x="csX4861" y="csY4861"/>
                </a:cxn>
                <a:cxn ang="0">
                  <a:pos x="csX4862" y="csY4862"/>
                </a:cxn>
                <a:cxn ang="0">
                  <a:pos x="csX4863" y="csY4863"/>
                </a:cxn>
                <a:cxn ang="0">
                  <a:pos x="csX4864" y="csY4864"/>
                </a:cxn>
                <a:cxn ang="0">
                  <a:pos x="csX4865" y="csY4865"/>
                </a:cxn>
                <a:cxn ang="0">
                  <a:pos x="csX4866" y="csY4866"/>
                </a:cxn>
                <a:cxn ang="0">
                  <a:pos x="csX4867" y="csY4867"/>
                </a:cxn>
                <a:cxn ang="0">
                  <a:pos x="csX4868" y="csY4868"/>
                </a:cxn>
                <a:cxn ang="0">
                  <a:pos x="csX4869" y="csY4869"/>
                </a:cxn>
                <a:cxn ang="0">
                  <a:pos x="csX4870" y="csY4870"/>
                </a:cxn>
                <a:cxn ang="0">
                  <a:pos x="csX4871" y="csY4871"/>
                </a:cxn>
                <a:cxn ang="0">
                  <a:pos x="csX4872" y="csY4872"/>
                </a:cxn>
                <a:cxn ang="0">
                  <a:pos x="csX4873" y="csY4873"/>
                </a:cxn>
                <a:cxn ang="0">
                  <a:pos x="csX4874" y="csY4874"/>
                </a:cxn>
                <a:cxn ang="0">
                  <a:pos x="csX4875" y="csY4875"/>
                </a:cxn>
                <a:cxn ang="0">
                  <a:pos x="csX4876" y="csY4876"/>
                </a:cxn>
                <a:cxn ang="0">
                  <a:pos x="csX4877" y="csY4877"/>
                </a:cxn>
                <a:cxn ang="0">
                  <a:pos x="csX4878" y="csY4878"/>
                </a:cxn>
                <a:cxn ang="0">
                  <a:pos x="csX4879" y="csY4879"/>
                </a:cxn>
                <a:cxn ang="0">
                  <a:pos x="csX4880" y="csY4880"/>
                </a:cxn>
                <a:cxn ang="0">
                  <a:pos x="csX4881" y="csY4881"/>
                </a:cxn>
                <a:cxn ang="0">
                  <a:pos x="csX4882" y="csY4882"/>
                </a:cxn>
                <a:cxn ang="0">
                  <a:pos x="csX4883" y="csY4883"/>
                </a:cxn>
                <a:cxn ang="0">
                  <a:pos x="csX4884" y="csY4884"/>
                </a:cxn>
                <a:cxn ang="0">
                  <a:pos x="csX4885" y="csY4885"/>
                </a:cxn>
                <a:cxn ang="0">
                  <a:pos x="csX4886" y="csY4886"/>
                </a:cxn>
                <a:cxn ang="0">
                  <a:pos x="csX4887" y="csY4887"/>
                </a:cxn>
                <a:cxn ang="0">
                  <a:pos x="csX4888" y="csY4888"/>
                </a:cxn>
                <a:cxn ang="0">
                  <a:pos x="csX4889" y="csY4889"/>
                </a:cxn>
                <a:cxn ang="0">
                  <a:pos x="csX4890" y="csY4890"/>
                </a:cxn>
                <a:cxn ang="0">
                  <a:pos x="csX4891" y="csY4891"/>
                </a:cxn>
                <a:cxn ang="0">
                  <a:pos x="csX4892" y="csY4892"/>
                </a:cxn>
                <a:cxn ang="0">
                  <a:pos x="csX4893" y="csY4893"/>
                </a:cxn>
                <a:cxn ang="0">
                  <a:pos x="csX4894" y="csY4894"/>
                </a:cxn>
                <a:cxn ang="0">
                  <a:pos x="csX4895" y="csY4895"/>
                </a:cxn>
                <a:cxn ang="0">
                  <a:pos x="csX4896" y="csY4896"/>
                </a:cxn>
                <a:cxn ang="0">
                  <a:pos x="csX4897" y="csY4897"/>
                </a:cxn>
                <a:cxn ang="0">
                  <a:pos x="csX4898" y="csY4898"/>
                </a:cxn>
                <a:cxn ang="0">
                  <a:pos x="csX4899" y="csY4899"/>
                </a:cxn>
                <a:cxn ang="0">
                  <a:pos x="csX4900" y="csY4900"/>
                </a:cxn>
                <a:cxn ang="0">
                  <a:pos x="csX4901" y="csY4901"/>
                </a:cxn>
                <a:cxn ang="0">
                  <a:pos x="csX4902" y="csY4902"/>
                </a:cxn>
                <a:cxn ang="0">
                  <a:pos x="csX4903" y="csY4903"/>
                </a:cxn>
                <a:cxn ang="0">
                  <a:pos x="csX4904" y="csY4904"/>
                </a:cxn>
                <a:cxn ang="0">
                  <a:pos x="csX4905" y="csY4905"/>
                </a:cxn>
                <a:cxn ang="0">
                  <a:pos x="csX4906" y="csY4906"/>
                </a:cxn>
                <a:cxn ang="0">
                  <a:pos x="csX4907" y="csY4907"/>
                </a:cxn>
                <a:cxn ang="0">
                  <a:pos x="csX4908" y="csY4908"/>
                </a:cxn>
                <a:cxn ang="0">
                  <a:pos x="csX4909" y="csY4909"/>
                </a:cxn>
                <a:cxn ang="0">
                  <a:pos x="csX4910" y="csY4910"/>
                </a:cxn>
                <a:cxn ang="0">
                  <a:pos x="csX4911" y="csY4911"/>
                </a:cxn>
                <a:cxn ang="0">
                  <a:pos x="csX4912" y="csY4912"/>
                </a:cxn>
                <a:cxn ang="0">
                  <a:pos x="csX4913" y="csY4913"/>
                </a:cxn>
                <a:cxn ang="0">
                  <a:pos x="csX4914" y="csY4914"/>
                </a:cxn>
                <a:cxn ang="0">
                  <a:pos x="csX4915" y="csY4915"/>
                </a:cxn>
                <a:cxn ang="0">
                  <a:pos x="csX4916" y="csY4916"/>
                </a:cxn>
                <a:cxn ang="0">
                  <a:pos x="csX4917" y="csY4917"/>
                </a:cxn>
                <a:cxn ang="0">
                  <a:pos x="csX4918" y="csY4918"/>
                </a:cxn>
                <a:cxn ang="0">
                  <a:pos x="csX4919" y="csY4919"/>
                </a:cxn>
                <a:cxn ang="0">
                  <a:pos x="csX4920" y="csY4920"/>
                </a:cxn>
                <a:cxn ang="0">
                  <a:pos x="csX4921" y="csY4921"/>
                </a:cxn>
                <a:cxn ang="0">
                  <a:pos x="csX4922" y="csY4922"/>
                </a:cxn>
                <a:cxn ang="0">
                  <a:pos x="csX4923" y="csY4923"/>
                </a:cxn>
                <a:cxn ang="0">
                  <a:pos x="csX4924" y="csY4924"/>
                </a:cxn>
                <a:cxn ang="0">
                  <a:pos x="csX4925" y="csY4925"/>
                </a:cxn>
                <a:cxn ang="0">
                  <a:pos x="csX4926" y="csY4926"/>
                </a:cxn>
                <a:cxn ang="0">
                  <a:pos x="csX4927" y="csY4927"/>
                </a:cxn>
                <a:cxn ang="0">
                  <a:pos x="csX4928" y="csY4928"/>
                </a:cxn>
                <a:cxn ang="0">
                  <a:pos x="csX4929" y="csY4929"/>
                </a:cxn>
                <a:cxn ang="0">
                  <a:pos x="csX4930" y="csY4930"/>
                </a:cxn>
                <a:cxn ang="0">
                  <a:pos x="csX4931" y="csY4931"/>
                </a:cxn>
                <a:cxn ang="0">
                  <a:pos x="csX4932" y="csY4932"/>
                </a:cxn>
                <a:cxn ang="0">
                  <a:pos x="csX4933" y="csY4933"/>
                </a:cxn>
                <a:cxn ang="0">
                  <a:pos x="csX4934" y="csY4934"/>
                </a:cxn>
                <a:cxn ang="0">
                  <a:pos x="csX4935" y="csY4935"/>
                </a:cxn>
                <a:cxn ang="0">
                  <a:pos x="csX4936" y="csY4936"/>
                </a:cxn>
                <a:cxn ang="0">
                  <a:pos x="csX4937" y="csY4937"/>
                </a:cxn>
                <a:cxn ang="0">
                  <a:pos x="csX4938" y="csY4938"/>
                </a:cxn>
                <a:cxn ang="0">
                  <a:pos x="csX4939" y="csY4939"/>
                </a:cxn>
                <a:cxn ang="0">
                  <a:pos x="csX4940" y="csY4940"/>
                </a:cxn>
                <a:cxn ang="0">
                  <a:pos x="csX4941" y="csY4941"/>
                </a:cxn>
                <a:cxn ang="0">
                  <a:pos x="csX4942" y="csY4942"/>
                </a:cxn>
                <a:cxn ang="0">
                  <a:pos x="csX4943" y="csY4943"/>
                </a:cxn>
                <a:cxn ang="0">
                  <a:pos x="csX4944" y="csY4944"/>
                </a:cxn>
                <a:cxn ang="0">
                  <a:pos x="csX4945" y="csY4945"/>
                </a:cxn>
                <a:cxn ang="0">
                  <a:pos x="csX4946" y="csY4946"/>
                </a:cxn>
                <a:cxn ang="0">
                  <a:pos x="csX4947" y="csY4947"/>
                </a:cxn>
                <a:cxn ang="0">
                  <a:pos x="csX4948" y="csY4948"/>
                </a:cxn>
                <a:cxn ang="0">
                  <a:pos x="csX4949" y="csY4949"/>
                </a:cxn>
                <a:cxn ang="0">
                  <a:pos x="csX4950" y="csY4950"/>
                </a:cxn>
                <a:cxn ang="0">
                  <a:pos x="csX4951" y="csY4951"/>
                </a:cxn>
                <a:cxn ang="0">
                  <a:pos x="csX4952" y="csY4952"/>
                </a:cxn>
                <a:cxn ang="0">
                  <a:pos x="csX4953" y="csY4953"/>
                </a:cxn>
                <a:cxn ang="0">
                  <a:pos x="csX4954" y="csY4954"/>
                </a:cxn>
                <a:cxn ang="0">
                  <a:pos x="csX4955" y="csY4955"/>
                </a:cxn>
                <a:cxn ang="0">
                  <a:pos x="csX4956" y="csY4956"/>
                </a:cxn>
                <a:cxn ang="0">
                  <a:pos x="csX4957" y="csY4957"/>
                </a:cxn>
                <a:cxn ang="0">
                  <a:pos x="csX4958" y="csY4958"/>
                </a:cxn>
                <a:cxn ang="0">
                  <a:pos x="csX4959" y="csY4959"/>
                </a:cxn>
                <a:cxn ang="0">
                  <a:pos x="csX4960" y="csY4960"/>
                </a:cxn>
                <a:cxn ang="0">
                  <a:pos x="csX4961" y="csY4961"/>
                </a:cxn>
                <a:cxn ang="0">
                  <a:pos x="csX4962" y="csY4962"/>
                </a:cxn>
                <a:cxn ang="0">
                  <a:pos x="csX4963" y="csY4963"/>
                </a:cxn>
                <a:cxn ang="0">
                  <a:pos x="csX4964" y="csY4964"/>
                </a:cxn>
                <a:cxn ang="0">
                  <a:pos x="csX4965" y="csY4965"/>
                </a:cxn>
                <a:cxn ang="0">
                  <a:pos x="csX4966" y="csY4966"/>
                </a:cxn>
                <a:cxn ang="0">
                  <a:pos x="csX4967" y="csY4967"/>
                </a:cxn>
                <a:cxn ang="0">
                  <a:pos x="csX4968" y="csY4968"/>
                </a:cxn>
                <a:cxn ang="0">
                  <a:pos x="csX4969" y="csY4969"/>
                </a:cxn>
                <a:cxn ang="0">
                  <a:pos x="csX4970" y="csY4970"/>
                </a:cxn>
                <a:cxn ang="0">
                  <a:pos x="csX4971" y="csY4971"/>
                </a:cxn>
                <a:cxn ang="0">
                  <a:pos x="csX4972" y="csY4972"/>
                </a:cxn>
                <a:cxn ang="0">
                  <a:pos x="csX4973" y="csY4973"/>
                </a:cxn>
                <a:cxn ang="0">
                  <a:pos x="csX4974" y="csY4974"/>
                </a:cxn>
                <a:cxn ang="0">
                  <a:pos x="csX4975" y="csY4975"/>
                </a:cxn>
                <a:cxn ang="0">
                  <a:pos x="csX4976" y="csY4976"/>
                </a:cxn>
                <a:cxn ang="0">
                  <a:pos x="csX4977" y="csY4977"/>
                </a:cxn>
                <a:cxn ang="0">
                  <a:pos x="csX4978" y="csY4978"/>
                </a:cxn>
                <a:cxn ang="0">
                  <a:pos x="csX4979" y="csY4979"/>
                </a:cxn>
                <a:cxn ang="0">
                  <a:pos x="csX4980" y="csY4980"/>
                </a:cxn>
                <a:cxn ang="0">
                  <a:pos x="csX4981" y="csY4981"/>
                </a:cxn>
                <a:cxn ang="0">
                  <a:pos x="csX4982" y="csY4982"/>
                </a:cxn>
                <a:cxn ang="0">
                  <a:pos x="csX4983" y="csY4983"/>
                </a:cxn>
                <a:cxn ang="0">
                  <a:pos x="csX4984" y="csY4984"/>
                </a:cxn>
                <a:cxn ang="0">
                  <a:pos x="csX4985" y="csY4985"/>
                </a:cxn>
                <a:cxn ang="0">
                  <a:pos x="csX4986" y="csY4986"/>
                </a:cxn>
                <a:cxn ang="0">
                  <a:pos x="csX4987" y="csY4987"/>
                </a:cxn>
                <a:cxn ang="0">
                  <a:pos x="csX4988" y="csY4988"/>
                </a:cxn>
                <a:cxn ang="0">
                  <a:pos x="csX4989" y="csY4989"/>
                </a:cxn>
                <a:cxn ang="0">
                  <a:pos x="csX4990" y="csY4990"/>
                </a:cxn>
                <a:cxn ang="0">
                  <a:pos x="csX4991" y="csY4991"/>
                </a:cxn>
                <a:cxn ang="0">
                  <a:pos x="csX4992" y="csY4992"/>
                </a:cxn>
                <a:cxn ang="0">
                  <a:pos x="csX4993" y="csY4993"/>
                </a:cxn>
                <a:cxn ang="0">
                  <a:pos x="csX4994" y="csY4994"/>
                </a:cxn>
                <a:cxn ang="0">
                  <a:pos x="csX4995" y="csY4995"/>
                </a:cxn>
                <a:cxn ang="0">
                  <a:pos x="csX4996" y="csY4996"/>
                </a:cxn>
                <a:cxn ang="0">
                  <a:pos x="csX4997" y="csY4997"/>
                </a:cxn>
                <a:cxn ang="0">
                  <a:pos x="csX4998" y="csY4998"/>
                </a:cxn>
                <a:cxn ang="0">
                  <a:pos x="csX4999" y="csY4999"/>
                </a:cxn>
                <a:cxn ang="0">
                  <a:pos x="csX5000" y="csY5000"/>
                </a:cxn>
                <a:cxn ang="0">
                  <a:pos x="csX5001" y="csY5001"/>
                </a:cxn>
                <a:cxn ang="0">
                  <a:pos x="csX5002" y="csY5002"/>
                </a:cxn>
                <a:cxn ang="0">
                  <a:pos x="csX5003" y="csY5003"/>
                </a:cxn>
                <a:cxn ang="0">
                  <a:pos x="csX5004" y="csY5004"/>
                </a:cxn>
                <a:cxn ang="0">
                  <a:pos x="csX5005" y="csY5005"/>
                </a:cxn>
                <a:cxn ang="0">
                  <a:pos x="csX5006" y="csY5006"/>
                </a:cxn>
                <a:cxn ang="0">
                  <a:pos x="csX5007" y="csY5007"/>
                </a:cxn>
                <a:cxn ang="0">
                  <a:pos x="csX5008" y="csY5008"/>
                </a:cxn>
                <a:cxn ang="0">
                  <a:pos x="csX5009" y="csY5009"/>
                </a:cxn>
                <a:cxn ang="0">
                  <a:pos x="csX5010" y="csY5010"/>
                </a:cxn>
                <a:cxn ang="0">
                  <a:pos x="csX5011" y="csY5011"/>
                </a:cxn>
                <a:cxn ang="0">
                  <a:pos x="csX5012" y="csY5012"/>
                </a:cxn>
                <a:cxn ang="0">
                  <a:pos x="csX5013" y="csY5013"/>
                </a:cxn>
                <a:cxn ang="0">
                  <a:pos x="csX5014" y="csY5014"/>
                </a:cxn>
                <a:cxn ang="0">
                  <a:pos x="csX5015" y="csY5015"/>
                </a:cxn>
                <a:cxn ang="0">
                  <a:pos x="csX5016" y="csY5016"/>
                </a:cxn>
                <a:cxn ang="0">
                  <a:pos x="csX5017" y="csY5017"/>
                </a:cxn>
                <a:cxn ang="0">
                  <a:pos x="csX5018" y="csY5018"/>
                </a:cxn>
                <a:cxn ang="0">
                  <a:pos x="csX5019" y="csY5019"/>
                </a:cxn>
                <a:cxn ang="0">
                  <a:pos x="csX5020" y="csY5020"/>
                </a:cxn>
                <a:cxn ang="0">
                  <a:pos x="csX5021" y="csY5021"/>
                </a:cxn>
                <a:cxn ang="0">
                  <a:pos x="csX5022" y="csY5022"/>
                </a:cxn>
                <a:cxn ang="0">
                  <a:pos x="csX5023" y="csY5023"/>
                </a:cxn>
                <a:cxn ang="0">
                  <a:pos x="csX5024" y="csY5024"/>
                </a:cxn>
                <a:cxn ang="0">
                  <a:pos x="csX5025" y="csY5025"/>
                </a:cxn>
                <a:cxn ang="0">
                  <a:pos x="csX5026" y="csY5026"/>
                </a:cxn>
                <a:cxn ang="0">
                  <a:pos x="csX5027" y="csY5027"/>
                </a:cxn>
                <a:cxn ang="0">
                  <a:pos x="csX5028" y="csY5028"/>
                </a:cxn>
                <a:cxn ang="0">
                  <a:pos x="csX5029" y="csY5029"/>
                </a:cxn>
                <a:cxn ang="0">
                  <a:pos x="csX5030" y="csY5030"/>
                </a:cxn>
                <a:cxn ang="0">
                  <a:pos x="csX5031" y="csY5031"/>
                </a:cxn>
                <a:cxn ang="0">
                  <a:pos x="csX5032" y="csY5032"/>
                </a:cxn>
                <a:cxn ang="0">
                  <a:pos x="csX5033" y="csY5033"/>
                </a:cxn>
                <a:cxn ang="0">
                  <a:pos x="csX5034" y="csY5034"/>
                </a:cxn>
                <a:cxn ang="0">
                  <a:pos x="csX5035" y="csY5035"/>
                </a:cxn>
                <a:cxn ang="0">
                  <a:pos x="csX5036" y="csY5036"/>
                </a:cxn>
                <a:cxn ang="0">
                  <a:pos x="csX5037" y="csY5037"/>
                </a:cxn>
                <a:cxn ang="0">
                  <a:pos x="csX5038" y="csY5038"/>
                </a:cxn>
                <a:cxn ang="0">
                  <a:pos x="csX5039" y="csY5039"/>
                </a:cxn>
                <a:cxn ang="0">
                  <a:pos x="csX5040" y="csY5040"/>
                </a:cxn>
                <a:cxn ang="0">
                  <a:pos x="csX5041" y="csY5041"/>
                </a:cxn>
                <a:cxn ang="0">
                  <a:pos x="csX5042" y="csY5042"/>
                </a:cxn>
                <a:cxn ang="0">
                  <a:pos x="csX5043" y="csY5043"/>
                </a:cxn>
                <a:cxn ang="0">
                  <a:pos x="csX5044" y="csY5044"/>
                </a:cxn>
                <a:cxn ang="0">
                  <a:pos x="csX5045" y="csY5045"/>
                </a:cxn>
                <a:cxn ang="0">
                  <a:pos x="csX5046" y="csY5046"/>
                </a:cxn>
                <a:cxn ang="0">
                  <a:pos x="csX5047" y="csY5047"/>
                </a:cxn>
                <a:cxn ang="0">
                  <a:pos x="csX5048" y="csY5048"/>
                </a:cxn>
                <a:cxn ang="0">
                  <a:pos x="csX5049" y="csY5049"/>
                </a:cxn>
                <a:cxn ang="0">
                  <a:pos x="csX5050" y="csY5050"/>
                </a:cxn>
                <a:cxn ang="0">
                  <a:pos x="csX5051" y="csY5051"/>
                </a:cxn>
                <a:cxn ang="0">
                  <a:pos x="csX5052" y="csY5052"/>
                </a:cxn>
                <a:cxn ang="0">
                  <a:pos x="csX5053" y="csY5053"/>
                </a:cxn>
                <a:cxn ang="0">
                  <a:pos x="csX5054" y="csY5054"/>
                </a:cxn>
                <a:cxn ang="0">
                  <a:pos x="csX5055" y="csY5055"/>
                </a:cxn>
                <a:cxn ang="0">
                  <a:pos x="csX5056" y="csY5056"/>
                </a:cxn>
                <a:cxn ang="0">
                  <a:pos x="csX5057" y="csY5057"/>
                </a:cxn>
                <a:cxn ang="0">
                  <a:pos x="csX5058" y="csY5058"/>
                </a:cxn>
                <a:cxn ang="0">
                  <a:pos x="csX5059" y="csY5059"/>
                </a:cxn>
                <a:cxn ang="0">
                  <a:pos x="csX5060" y="csY5060"/>
                </a:cxn>
                <a:cxn ang="0">
                  <a:pos x="csX5061" y="csY5061"/>
                </a:cxn>
                <a:cxn ang="0">
                  <a:pos x="csX5062" y="csY5062"/>
                </a:cxn>
                <a:cxn ang="0">
                  <a:pos x="csX5063" y="csY5063"/>
                </a:cxn>
                <a:cxn ang="0">
                  <a:pos x="csX5064" y="csY5064"/>
                </a:cxn>
                <a:cxn ang="0">
                  <a:pos x="csX5065" y="csY5065"/>
                </a:cxn>
                <a:cxn ang="0">
                  <a:pos x="csX5066" y="csY5066"/>
                </a:cxn>
                <a:cxn ang="0">
                  <a:pos x="csX5067" y="csY5067"/>
                </a:cxn>
                <a:cxn ang="0">
                  <a:pos x="csX5068" y="csY5068"/>
                </a:cxn>
                <a:cxn ang="0">
                  <a:pos x="csX5069" y="csY5069"/>
                </a:cxn>
                <a:cxn ang="0">
                  <a:pos x="csX5070" y="csY5070"/>
                </a:cxn>
                <a:cxn ang="0">
                  <a:pos x="csX5071" y="csY5071"/>
                </a:cxn>
                <a:cxn ang="0">
                  <a:pos x="csX5072" y="csY5072"/>
                </a:cxn>
                <a:cxn ang="0">
                  <a:pos x="csX5073" y="csY5073"/>
                </a:cxn>
                <a:cxn ang="0">
                  <a:pos x="csX5074" y="csY5074"/>
                </a:cxn>
                <a:cxn ang="0">
                  <a:pos x="csX5075" y="csY5075"/>
                </a:cxn>
                <a:cxn ang="0">
                  <a:pos x="csX5076" y="csY5076"/>
                </a:cxn>
                <a:cxn ang="0">
                  <a:pos x="csX5077" y="csY5077"/>
                </a:cxn>
                <a:cxn ang="0">
                  <a:pos x="csX5078" y="csY5078"/>
                </a:cxn>
                <a:cxn ang="0">
                  <a:pos x="csX5079" y="csY5079"/>
                </a:cxn>
                <a:cxn ang="0">
                  <a:pos x="csX5080" y="csY5080"/>
                </a:cxn>
                <a:cxn ang="0">
                  <a:pos x="csX5081" y="csY5081"/>
                </a:cxn>
                <a:cxn ang="0">
                  <a:pos x="csX5082" y="csY5082"/>
                </a:cxn>
                <a:cxn ang="0">
                  <a:pos x="csX5083" y="csY5083"/>
                </a:cxn>
                <a:cxn ang="0">
                  <a:pos x="csX5084" y="csY5084"/>
                </a:cxn>
                <a:cxn ang="0">
                  <a:pos x="csX5085" y="csY5085"/>
                </a:cxn>
                <a:cxn ang="0">
                  <a:pos x="csX5086" y="csY5086"/>
                </a:cxn>
                <a:cxn ang="0">
                  <a:pos x="csX5087" y="csY5087"/>
                </a:cxn>
                <a:cxn ang="0">
                  <a:pos x="csX5088" y="csY5088"/>
                </a:cxn>
                <a:cxn ang="0">
                  <a:pos x="csX5089" y="csY5089"/>
                </a:cxn>
                <a:cxn ang="0">
                  <a:pos x="csX5090" y="csY5090"/>
                </a:cxn>
                <a:cxn ang="0">
                  <a:pos x="csX5091" y="csY5091"/>
                </a:cxn>
                <a:cxn ang="0">
                  <a:pos x="csX5092" y="csY5092"/>
                </a:cxn>
                <a:cxn ang="0">
                  <a:pos x="csX5093" y="csY5093"/>
                </a:cxn>
                <a:cxn ang="0">
                  <a:pos x="csX5094" y="csY5094"/>
                </a:cxn>
                <a:cxn ang="0">
                  <a:pos x="csX5095" y="csY5095"/>
                </a:cxn>
                <a:cxn ang="0">
                  <a:pos x="csX5096" y="csY5096"/>
                </a:cxn>
                <a:cxn ang="0">
                  <a:pos x="csX5097" y="csY5097"/>
                </a:cxn>
                <a:cxn ang="0">
                  <a:pos x="csX5098" y="csY5098"/>
                </a:cxn>
                <a:cxn ang="0">
                  <a:pos x="csX5099" y="csY5099"/>
                </a:cxn>
                <a:cxn ang="0">
                  <a:pos x="csX5100" y="csY5100"/>
                </a:cxn>
                <a:cxn ang="0">
                  <a:pos x="csX5101" y="csY5101"/>
                </a:cxn>
                <a:cxn ang="0">
                  <a:pos x="csX5102" y="csY5102"/>
                </a:cxn>
                <a:cxn ang="0">
                  <a:pos x="csX5103" y="csY5103"/>
                </a:cxn>
                <a:cxn ang="0">
                  <a:pos x="csX5104" y="csY5104"/>
                </a:cxn>
                <a:cxn ang="0">
                  <a:pos x="csX5105" y="csY5105"/>
                </a:cxn>
                <a:cxn ang="0">
                  <a:pos x="csX5106" y="csY5106"/>
                </a:cxn>
                <a:cxn ang="0">
                  <a:pos x="csX5107" y="csY5107"/>
                </a:cxn>
                <a:cxn ang="0">
                  <a:pos x="csX5108" y="csY5108"/>
                </a:cxn>
                <a:cxn ang="0">
                  <a:pos x="csX5109" y="csY5109"/>
                </a:cxn>
                <a:cxn ang="0">
                  <a:pos x="csX5110" y="csY5110"/>
                </a:cxn>
                <a:cxn ang="0">
                  <a:pos x="csX5111" y="csY5111"/>
                </a:cxn>
                <a:cxn ang="0">
                  <a:pos x="csX5112" y="csY5112"/>
                </a:cxn>
                <a:cxn ang="0">
                  <a:pos x="csX5113" y="csY5113"/>
                </a:cxn>
                <a:cxn ang="0">
                  <a:pos x="csX5114" y="csY5114"/>
                </a:cxn>
                <a:cxn ang="0">
                  <a:pos x="csX5115" y="csY5115"/>
                </a:cxn>
                <a:cxn ang="0">
                  <a:pos x="csX5116" y="csY5116"/>
                </a:cxn>
                <a:cxn ang="0">
                  <a:pos x="csX5117" y="csY5117"/>
                </a:cxn>
                <a:cxn ang="0">
                  <a:pos x="csX5118" y="csY5118"/>
                </a:cxn>
                <a:cxn ang="0">
                  <a:pos x="csX5119" y="csY5119"/>
                </a:cxn>
                <a:cxn ang="0">
                  <a:pos x="csX5120" y="csY5120"/>
                </a:cxn>
                <a:cxn ang="0">
                  <a:pos x="csX5121" y="csY5121"/>
                </a:cxn>
                <a:cxn ang="0">
                  <a:pos x="csX5122" y="csY5122"/>
                </a:cxn>
                <a:cxn ang="0">
                  <a:pos x="csX5123" y="csY5123"/>
                </a:cxn>
                <a:cxn ang="0">
                  <a:pos x="csX5124" y="csY5124"/>
                </a:cxn>
                <a:cxn ang="0">
                  <a:pos x="csX5125" y="csY5125"/>
                </a:cxn>
                <a:cxn ang="0">
                  <a:pos x="csX5126" y="csY5126"/>
                </a:cxn>
                <a:cxn ang="0">
                  <a:pos x="csX5127" y="csY5127"/>
                </a:cxn>
                <a:cxn ang="0">
                  <a:pos x="csX5128" y="csY5128"/>
                </a:cxn>
                <a:cxn ang="0">
                  <a:pos x="csX5129" y="csY5129"/>
                </a:cxn>
                <a:cxn ang="0">
                  <a:pos x="csX5130" y="csY5130"/>
                </a:cxn>
                <a:cxn ang="0">
                  <a:pos x="csX5131" y="csY5131"/>
                </a:cxn>
                <a:cxn ang="0">
                  <a:pos x="csX5132" y="csY5132"/>
                </a:cxn>
                <a:cxn ang="0">
                  <a:pos x="csX5133" y="csY5133"/>
                </a:cxn>
                <a:cxn ang="0">
                  <a:pos x="csX5134" y="csY5134"/>
                </a:cxn>
                <a:cxn ang="0">
                  <a:pos x="csX5135" y="csY5135"/>
                </a:cxn>
                <a:cxn ang="0">
                  <a:pos x="csX5136" y="csY5136"/>
                </a:cxn>
                <a:cxn ang="0">
                  <a:pos x="csX5137" y="csY5137"/>
                </a:cxn>
                <a:cxn ang="0">
                  <a:pos x="csX5138" y="csY5138"/>
                </a:cxn>
                <a:cxn ang="0">
                  <a:pos x="csX5139" y="csY5139"/>
                </a:cxn>
                <a:cxn ang="0">
                  <a:pos x="csX5140" y="csY5140"/>
                </a:cxn>
                <a:cxn ang="0">
                  <a:pos x="csX5141" y="csY5141"/>
                </a:cxn>
                <a:cxn ang="0">
                  <a:pos x="csX5142" y="csY5142"/>
                </a:cxn>
                <a:cxn ang="0">
                  <a:pos x="csX5143" y="csY5143"/>
                </a:cxn>
                <a:cxn ang="0">
                  <a:pos x="csX5144" y="csY5144"/>
                </a:cxn>
                <a:cxn ang="0">
                  <a:pos x="csX5145" y="csY5145"/>
                </a:cxn>
                <a:cxn ang="0">
                  <a:pos x="csX5146" y="csY5146"/>
                </a:cxn>
                <a:cxn ang="0">
                  <a:pos x="csX5147" y="csY5147"/>
                </a:cxn>
                <a:cxn ang="0">
                  <a:pos x="csX5148" y="csY5148"/>
                </a:cxn>
                <a:cxn ang="0">
                  <a:pos x="csX5149" y="csY5149"/>
                </a:cxn>
                <a:cxn ang="0">
                  <a:pos x="csX5150" y="csY5150"/>
                </a:cxn>
                <a:cxn ang="0">
                  <a:pos x="csX5151" y="csY5151"/>
                </a:cxn>
                <a:cxn ang="0">
                  <a:pos x="csX5152" y="csY5152"/>
                </a:cxn>
                <a:cxn ang="0">
                  <a:pos x="csX5153" y="csY5153"/>
                </a:cxn>
                <a:cxn ang="0">
                  <a:pos x="csX5154" y="csY5154"/>
                </a:cxn>
                <a:cxn ang="0">
                  <a:pos x="csX5155" y="csY5155"/>
                </a:cxn>
                <a:cxn ang="0">
                  <a:pos x="csX5156" y="csY5156"/>
                </a:cxn>
                <a:cxn ang="0">
                  <a:pos x="csX5157" y="csY5157"/>
                </a:cxn>
                <a:cxn ang="0">
                  <a:pos x="csX5158" y="csY5158"/>
                </a:cxn>
                <a:cxn ang="0">
                  <a:pos x="csX5159" y="csY5159"/>
                </a:cxn>
                <a:cxn ang="0">
                  <a:pos x="csX5160" y="csY5160"/>
                </a:cxn>
                <a:cxn ang="0">
                  <a:pos x="csX5161" y="csY5161"/>
                </a:cxn>
                <a:cxn ang="0">
                  <a:pos x="csX5162" y="csY5162"/>
                </a:cxn>
                <a:cxn ang="0">
                  <a:pos x="csX5163" y="csY5163"/>
                </a:cxn>
                <a:cxn ang="0">
                  <a:pos x="csX5164" y="csY5164"/>
                </a:cxn>
                <a:cxn ang="0">
                  <a:pos x="csX5165" y="csY5165"/>
                </a:cxn>
                <a:cxn ang="0">
                  <a:pos x="csX5166" y="csY5166"/>
                </a:cxn>
                <a:cxn ang="0">
                  <a:pos x="csX5167" y="csY5167"/>
                </a:cxn>
                <a:cxn ang="0">
                  <a:pos x="csX5168" y="csY5168"/>
                </a:cxn>
                <a:cxn ang="0">
                  <a:pos x="csX5169" y="csY5169"/>
                </a:cxn>
                <a:cxn ang="0">
                  <a:pos x="csX5170" y="csY5170"/>
                </a:cxn>
                <a:cxn ang="0">
                  <a:pos x="csX5171" y="csY5171"/>
                </a:cxn>
                <a:cxn ang="0">
                  <a:pos x="csX5172" y="csY5172"/>
                </a:cxn>
                <a:cxn ang="0">
                  <a:pos x="csX5173" y="csY5173"/>
                </a:cxn>
                <a:cxn ang="0">
                  <a:pos x="csX5174" y="csY5174"/>
                </a:cxn>
                <a:cxn ang="0">
                  <a:pos x="csX5175" y="csY5175"/>
                </a:cxn>
                <a:cxn ang="0">
                  <a:pos x="csX5176" y="csY5176"/>
                </a:cxn>
                <a:cxn ang="0">
                  <a:pos x="csX5177" y="csY5177"/>
                </a:cxn>
                <a:cxn ang="0">
                  <a:pos x="csX5178" y="csY5178"/>
                </a:cxn>
                <a:cxn ang="0">
                  <a:pos x="csX5179" y="csY5179"/>
                </a:cxn>
                <a:cxn ang="0">
                  <a:pos x="csX5180" y="csY5180"/>
                </a:cxn>
                <a:cxn ang="0">
                  <a:pos x="csX5181" y="csY5181"/>
                </a:cxn>
                <a:cxn ang="0">
                  <a:pos x="csX5182" y="csY5182"/>
                </a:cxn>
                <a:cxn ang="0">
                  <a:pos x="csX5183" y="csY5183"/>
                </a:cxn>
                <a:cxn ang="0">
                  <a:pos x="csX5184" y="csY5184"/>
                </a:cxn>
                <a:cxn ang="0">
                  <a:pos x="csX5185" y="csY5185"/>
                </a:cxn>
                <a:cxn ang="0">
                  <a:pos x="csX5186" y="csY5186"/>
                </a:cxn>
                <a:cxn ang="0">
                  <a:pos x="csX5187" y="csY5187"/>
                </a:cxn>
                <a:cxn ang="0">
                  <a:pos x="csX5188" y="csY5188"/>
                </a:cxn>
                <a:cxn ang="0">
                  <a:pos x="csX5189" y="csY5189"/>
                </a:cxn>
                <a:cxn ang="0">
                  <a:pos x="csX5190" y="csY5190"/>
                </a:cxn>
                <a:cxn ang="0">
                  <a:pos x="csX5191" y="csY5191"/>
                </a:cxn>
                <a:cxn ang="0">
                  <a:pos x="csX5192" y="csY5192"/>
                </a:cxn>
                <a:cxn ang="0">
                  <a:pos x="csX5193" y="csY5193"/>
                </a:cxn>
                <a:cxn ang="0">
                  <a:pos x="csX5194" y="csY5194"/>
                </a:cxn>
                <a:cxn ang="0">
                  <a:pos x="csX5195" y="csY5195"/>
                </a:cxn>
                <a:cxn ang="0">
                  <a:pos x="csX5196" y="csY5196"/>
                </a:cxn>
                <a:cxn ang="0">
                  <a:pos x="csX5197" y="csY5197"/>
                </a:cxn>
                <a:cxn ang="0">
                  <a:pos x="csX5198" y="csY5198"/>
                </a:cxn>
                <a:cxn ang="0">
                  <a:pos x="csX5199" y="csY5199"/>
                </a:cxn>
                <a:cxn ang="0">
                  <a:pos x="csX5200" y="csY5200"/>
                </a:cxn>
                <a:cxn ang="0">
                  <a:pos x="csX5201" y="csY5201"/>
                </a:cxn>
                <a:cxn ang="0">
                  <a:pos x="csX5202" y="csY5202"/>
                </a:cxn>
                <a:cxn ang="0">
                  <a:pos x="csX5203" y="csY5203"/>
                </a:cxn>
                <a:cxn ang="0">
                  <a:pos x="csX5204" y="csY5204"/>
                </a:cxn>
                <a:cxn ang="0">
                  <a:pos x="csX5205" y="csY5205"/>
                </a:cxn>
                <a:cxn ang="0">
                  <a:pos x="csX5206" y="csY5206"/>
                </a:cxn>
                <a:cxn ang="0">
                  <a:pos x="csX5207" y="csY5207"/>
                </a:cxn>
                <a:cxn ang="0">
                  <a:pos x="csX5208" y="csY5208"/>
                </a:cxn>
                <a:cxn ang="0">
                  <a:pos x="csX5209" y="csY5209"/>
                </a:cxn>
                <a:cxn ang="0">
                  <a:pos x="csX5210" y="csY5210"/>
                </a:cxn>
                <a:cxn ang="0">
                  <a:pos x="csX5211" y="csY5211"/>
                </a:cxn>
                <a:cxn ang="0">
                  <a:pos x="csX5212" y="csY5212"/>
                </a:cxn>
                <a:cxn ang="0">
                  <a:pos x="csX5213" y="csY5213"/>
                </a:cxn>
                <a:cxn ang="0">
                  <a:pos x="csX5214" y="csY5214"/>
                </a:cxn>
                <a:cxn ang="0">
                  <a:pos x="csX5215" y="csY5215"/>
                </a:cxn>
                <a:cxn ang="0">
                  <a:pos x="csX5216" y="csY5216"/>
                </a:cxn>
                <a:cxn ang="0">
                  <a:pos x="csX5217" y="csY5217"/>
                </a:cxn>
                <a:cxn ang="0">
                  <a:pos x="csX5218" y="csY5218"/>
                </a:cxn>
                <a:cxn ang="0">
                  <a:pos x="csX5219" y="csY5219"/>
                </a:cxn>
                <a:cxn ang="0">
                  <a:pos x="csX5220" y="csY5220"/>
                </a:cxn>
                <a:cxn ang="0">
                  <a:pos x="csX5221" y="csY5221"/>
                </a:cxn>
                <a:cxn ang="0">
                  <a:pos x="csX5222" y="csY5222"/>
                </a:cxn>
                <a:cxn ang="0">
                  <a:pos x="csX5223" y="csY5223"/>
                </a:cxn>
                <a:cxn ang="0">
                  <a:pos x="csX5224" y="csY5224"/>
                </a:cxn>
                <a:cxn ang="0">
                  <a:pos x="csX5225" y="csY5225"/>
                </a:cxn>
                <a:cxn ang="0">
                  <a:pos x="csX5226" y="csY5226"/>
                </a:cxn>
                <a:cxn ang="0">
                  <a:pos x="csX5227" y="csY5227"/>
                </a:cxn>
                <a:cxn ang="0">
                  <a:pos x="csX5228" y="csY5228"/>
                </a:cxn>
                <a:cxn ang="0">
                  <a:pos x="csX5229" y="csY5229"/>
                </a:cxn>
                <a:cxn ang="0">
                  <a:pos x="csX5230" y="csY5230"/>
                </a:cxn>
                <a:cxn ang="0">
                  <a:pos x="csX5231" y="csY5231"/>
                </a:cxn>
                <a:cxn ang="0">
                  <a:pos x="csX5232" y="csY5232"/>
                </a:cxn>
                <a:cxn ang="0">
                  <a:pos x="csX5233" y="csY5233"/>
                </a:cxn>
                <a:cxn ang="0">
                  <a:pos x="csX5234" y="csY5234"/>
                </a:cxn>
                <a:cxn ang="0">
                  <a:pos x="csX5235" y="csY5235"/>
                </a:cxn>
                <a:cxn ang="0">
                  <a:pos x="csX5236" y="csY5236"/>
                </a:cxn>
                <a:cxn ang="0">
                  <a:pos x="csX5237" y="csY5237"/>
                </a:cxn>
                <a:cxn ang="0">
                  <a:pos x="csX5238" y="csY5238"/>
                </a:cxn>
                <a:cxn ang="0">
                  <a:pos x="csX5239" y="csY5239"/>
                </a:cxn>
                <a:cxn ang="0">
                  <a:pos x="csX5240" y="csY5240"/>
                </a:cxn>
                <a:cxn ang="0">
                  <a:pos x="csX5241" y="csY5241"/>
                </a:cxn>
                <a:cxn ang="0">
                  <a:pos x="csX5242" y="csY5242"/>
                </a:cxn>
                <a:cxn ang="0">
                  <a:pos x="csX5243" y="csY5243"/>
                </a:cxn>
                <a:cxn ang="0">
                  <a:pos x="csX5244" y="csY5244"/>
                </a:cxn>
                <a:cxn ang="0">
                  <a:pos x="csX5245" y="csY5245"/>
                </a:cxn>
                <a:cxn ang="0">
                  <a:pos x="csX5246" y="csY5246"/>
                </a:cxn>
                <a:cxn ang="0">
                  <a:pos x="csX5247" y="csY5247"/>
                </a:cxn>
                <a:cxn ang="0">
                  <a:pos x="csX5248" y="csY5248"/>
                </a:cxn>
                <a:cxn ang="0">
                  <a:pos x="csX5249" y="csY5249"/>
                </a:cxn>
                <a:cxn ang="0">
                  <a:pos x="csX5250" y="csY5250"/>
                </a:cxn>
                <a:cxn ang="0">
                  <a:pos x="csX5251" y="csY5251"/>
                </a:cxn>
                <a:cxn ang="0">
                  <a:pos x="csX5252" y="csY5252"/>
                </a:cxn>
                <a:cxn ang="0">
                  <a:pos x="csX5253" y="csY5253"/>
                </a:cxn>
                <a:cxn ang="0">
                  <a:pos x="csX5254" y="csY5254"/>
                </a:cxn>
                <a:cxn ang="0">
                  <a:pos x="csX5255" y="csY5255"/>
                </a:cxn>
                <a:cxn ang="0">
                  <a:pos x="csX5256" y="csY5256"/>
                </a:cxn>
                <a:cxn ang="0">
                  <a:pos x="csX5257" y="csY5257"/>
                </a:cxn>
                <a:cxn ang="0">
                  <a:pos x="csX5258" y="csY5258"/>
                </a:cxn>
                <a:cxn ang="0">
                  <a:pos x="csX5259" y="csY5259"/>
                </a:cxn>
                <a:cxn ang="0">
                  <a:pos x="csX5260" y="csY5260"/>
                </a:cxn>
                <a:cxn ang="0">
                  <a:pos x="csX5261" y="csY5261"/>
                </a:cxn>
                <a:cxn ang="0">
                  <a:pos x="csX5262" y="csY5262"/>
                </a:cxn>
                <a:cxn ang="0">
                  <a:pos x="csX5263" y="csY5263"/>
                </a:cxn>
                <a:cxn ang="0">
                  <a:pos x="csX5264" y="csY5264"/>
                </a:cxn>
                <a:cxn ang="0">
                  <a:pos x="csX5265" y="csY5265"/>
                </a:cxn>
                <a:cxn ang="0">
                  <a:pos x="csX5266" y="csY5266"/>
                </a:cxn>
                <a:cxn ang="0">
                  <a:pos x="csX5267" y="csY5267"/>
                </a:cxn>
                <a:cxn ang="0">
                  <a:pos x="csX5268" y="csY5268"/>
                </a:cxn>
                <a:cxn ang="0">
                  <a:pos x="csX5269" y="csY5269"/>
                </a:cxn>
                <a:cxn ang="0">
                  <a:pos x="csX5270" y="csY5270"/>
                </a:cxn>
                <a:cxn ang="0">
                  <a:pos x="csX5271" y="csY5271"/>
                </a:cxn>
                <a:cxn ang="0">
                  <a:pos x="csX5272" y="csY5272"/>
                </a:cxn>
                <a:cxn ang="0">
                  <a:pos x="csX5273" y="csY5273"/>
                </a:cxn>
                <a:cxn ang="0">
                  <a:pos x="csX5274" y="csY5274"/>
                </a:cxn>
                <a:cxn ang="0">
                  <a:pos x="csX5275" y="csY5275"/>
                </a:cxn>
                <a:cxn ang="0">
                  <a:pos x="csX5276" y="csY5276"/>
                </a:cxn>
                <a:cxn ang="0">
                  <a:pos x="csX5277" y="csY5277"/>
                </a:cxn>
                <a:cxn ang="0">
                  <a:pos x="csX5278" y="csY5278"/>
                </a:cxn>
                <a:cxn ang="0">
                  <a:pos x="csX5279" y="csY5279"/>
                </a:cxn>
                <a:cxn ang="0">
                  <a:pos x="csX5280" y="csY5280"/>
                </a:cxn>
                <a:cxn ang="0">
                  <a:pos x="csX5281" y="csY5281"/>
                </a:cxn>
                <a:cxn ang="0">
                  <a:pos x="csX5282" y="csY5282"/>
                </a:cxn>
                <a:cxn ang="0">
                  <a:pos x="csX5283" y="csY5283"/>
                </a:cxn>
                <a:cxn ang="0">
                  <a:pos x="csX5284" y="csY5284"/>
                </a:cxn>
                <a:cxn ang="0">
                  <a:pos x="csX5285" y="csY5285"/>
                </a:cxn>
                <a:cxn ang="0">
                  <a:pos x="csX5286" y="csY5286"/>
                </a:cxn>
                <a:cxn ang="0">
                  <a:pos x="csX5287" y="csY5287"/>
                </a:cxn>
                <a:cxn ang="0">
                  <a:pos x="csX5288" y="csY5288"/>
                </a:cxn>
                <a:cxn ang="0">
                  <a:pos x="csX5289" y="csY5289"/>
                </a:cxn>
                <a:cxn ang="0">
                  <a:pos x="csX5290" y="csY5290"/>
                </a:cxn>
                <a:cxn ang="0">
                  <a:pos x="csX5291" y="csY5291"/>
                </a:cxn>
                <a:cxn ang="0">
                  <a:pos x="csX5292" y="csY5292"/>
                </a:cxn>
                <a:cxn ang="0">
                  <a:pos x="csX5293" y="csY5293"/>
                </a:cxn>
                <a:cxn ang="0">
                  <a:pos x="csX5294" y="csY5294"/>
                </a:cxn>
                <a:cxn ang="0">
                  <a:pos x="csX5295" y="csY5295"/>
                </a:cxn>
                <a:cxn ang="0">
                  <a:pos x="csX5296" y="csY5296"/>
                </a:cxn>
                <a:cxn ang="0">
                  <a:pos x="csX5297" y="csY5297"/>
                </a:cxn>
                <a:cxn ang="0">
                  <a:pos x="csX5298" y="csY5298"/>
                </a:cxn>
                <a:cxn ang="0">
                  <a:pos x="csX5299" y="csY5299"/>
                </a:cxn>
                <a:cxn ang="0">
                  <a:pos x="csX5300" y="csY5300"/>
                </a:cxn>
                <a:cxn ang="0">
                  <a:pos x="csX5301" y="csY5301"/>
                </a:cxn>
                <a:cxn ang="0">
                  <a:pos x="csX5302" y="csY5302"/>
                </a:cxn>
                <a:cxn ang="0">
                  <a:pos x="csX5303" y="csY5303"/>
                </a:cxn>
                <a:cxn ang="0">
                  <a:pos x="csX5304" y="csY5304"/>
                </a:cxn>
                <a:cxn ang="0">
                  <a:pos x="csX5305" y="csY5305"/>
                </a:cxn>
                <a:cxn ang="0">
                  <a:pos x="csX5306" y="csY5306"/>
                </a:cxn>
                <a:cxn ang="0">
                  <a:pos x="csX5307" y="csY5307"/>
                </a:cxn>
                <a:cxn ang="0">
                  <a:pos x="csX5308" y="csY5308"/>
                </a:cxn>
                <a:cxn ang="0">
                  <a:pos x="csX5309" y="csY5309"/>
                </a:cxn>
                <a:cxn ang="0">
                  <a:pos x="csX5310" y="csY5310"/>
                </a:cxn>
                <a:cxn ang="0">
                  <a:pos x="csX5311" y="csY5311"/>
                </a:cxn>
                <a:cxn ang="0">
                  <a:pos x="csX5312" y="csY5312"/>
                </a:cxn>
                <a:cxn ang="0">
                  <a:pos x="csX5313" y="csY5313"/>
                </a:cxn>
                <a:cxn ang="0">
                  <a:pos x="csX5314" y="csY5314"/>
                </a:cxn>
                <a:cxn ang="0">
                  <a:pos x="csX5315" y="csY5315"/>
                </a:cxn>
                <a:cxn ang="0">
                  <a:pos x="csX5316" y="csY5316"/>
                </a:cxn>
                <a:cxn ang="0">
                  <a:pos x="csX5317" y="csY5317"/>
                </a:cxn>
                <a:cxn ang="0">
                  <a:pos x="csX5318" y="csY5318"/>
                </a:cxn>
                <a:cxn ang="0">
                  <a:pos x="csX5319" y="csY5319"/>
                </a:cxn>
                <a:cxn ang="0">
                  <a:pos x="csX5320" y="csY5320"/>
                </a:cxn>
                <a:cxn ang="0">
                  <a:pos x="csX5321" y="csY5321"/>
                </a:cxn>
                <a:cxn ang="0">
                  <a:pos x="csX5322" y="csY5322"/>
                </a:cxn>
                <a:cxn ang="0">
                  <a:pos x="csX5323" y="csY5323"/>
                </a:cxn>
                <a:cxn ang="0">
                  <a:pos x="csX5324" y="csY5324"/>
                </a:cxn>
                <a:cxn ang="0">
                  <a:pos x="csX5325" y="csY5325"/>
                </a:cxn>
                <a:cxn ang="0">
                  <a:pos x="csX5326" y="csY5326"/>
                </a:cxn>
                <a:cxn ang="0">
                  <a:pos x="csX5327" y="csY5327"/>
                </a:cxn>
                <a:cxn ang="0">
                  <a:pos x="csX5328" y="csY5328"/>
                </a:cxn>
                <a:cxn ang="0">
                  <a:pos x="csX5329" y="csY5329"/>
                </a:cxn>
                <a:cxn ang="0">
                  <a:pos x="csX5330" y="csY5330"/>
                </a:cxn>
                <a:cxn ang="0">
                  <a:pos x="csX5331" y="csY5331"/>
                </a:cxn>
                <a:cxn ang="0">
                  <a:pos x="csX5332" y="csY5332"/>
                </a:cxn>
                <a:cxn ang="0">
                  <a:pos x="csX5333" y="csY5333"/>
                </a:cxn>
                <a:cxn ang="0">
                  <a:pos x="csX5334" y="csY5334"/>
                </a:cxn>
                <a:cxn ang="0">
                  <a:pos x="csX5335" y="csY5335"/>
                </a:cxn>
                <a:cxn ang="0">
                  <a:pos x="csX5336" y="csY5336"/>
                </a:cxn>
                <a:cxn ang="0">
                  <a:pos x="csX5337" y="csY5337"/>
                </a:cxn>
                <a:cxn ang="0">
                  <a:pos x="csX5338" y="csY5338"/>
                </a:cxn>
                <a:cxn ang="0">
                  <a:pos x="csX5339" y="csY5339"/>
                </a:cxn>
                <a:cxn ang="0">
                  <a:pos x="csX5340" y="csY5340"/>
                </a:cxn>
                <a:cxn ang="0">
                  <a:pos x="csX5341" y="csY5341"/>
                </a:cxn>
                <a:cxn ang="0">
                  <a:pos x="csX5342" y="csY5342"/>
                </a:cxn>
                <a:cxn ang="0">
                  <a:pos x="csX5343" y="csY5343"/>
                </a:cxn>
                <a:cxn ang="0">
                  <a:pos x="csX5344" y="csY5344"/>
                </a:cxn>
                <a:cxn ang="0">
                  <a:pos x="csX5345" y="csY5345"/>
                </a:cxn>
                <a:cxn ang="0">
                  <a:pos x="csX5346" y="csY5346"/>
                </a:cxn>
                <a:cxn ang="0">
                  <a:pos x="csX5347" y="csY5347"/>
                </a:cxn>
                <a:cxn ang="0">
                  <a:pos x="csX5348" y="csY5348"/>
                </a:cxn>
                <a:cxn ang="0">
                  <a:pos x="csX5349" y="csY5349"/>
                </a:cxn>
                <a:cxn ang="0">
                  <a:pos x="csX5350" y="csY5350"/>
                </a:cxn>
                <a:cxn ang="0">
                  <a:pos x="csX5351" y="csY5351"/>
                </a:cxn>
                <a:cxn ang="0">
                  <a:pos x="csX5352" y="csY5352"/>
                </a:cxn>
                <a:cxn ang="0">
                  <a:pos x="csX5353" y="csY5353"/>
                </a:cxn>
                <a:cxn ang="0">
                  <a:pos x="csX5354" y="csY5354"/>
                </a:cxn>
                <a:cxn ang="0">
                  <a:pos x="csX5355" y="csY5355"/>
                </a:cxn>
                <a:cxn ang="0">
                  <a:pos x="csX5356" y="csY5356"/>
                </a:cxn>
                <a:cxn ang="0">
                  <a:pos x="csX5357" y="csY5357"/>
                </a:cxn>
                <a:cxn ang="0">
                  <a:pos x="csX5358" y="csY5358"/>
                </a:cxn>
                <a:cxn ang="0">
                  <a:pos x="csX5359" y="csY5359"/>
                </a:cxn>
                <a:cxn ang="0">
                  <a:pos x="csX5360" y="csY5360"/>
                </a:cxn>
                <a:cxn ang="0">
                  <a:pos x="csX5361" y="csY5361"/>
                </a:cxn>
                <a:cxn ang="0">
                  <a:pos x="csX5362" y="csY5362"/>
                </a:cxn>
                <a:cxn ang="0">
                  <a:pos x="csX5363" y="csY5363"/>
                </a:cxn>
                <a:cxn ang="0">
                  <a:pos x="csX5364" y="csY5364"/>
                </a:cxn>
                <a:cxn ang="0">
                  <a:pos x="csX5365" y="csY5365"/>
                </a:cxn>
                <a:cxn ang="0">
                  <a:pos x="csX5366" y="csY5366"/>
                </a:cxn>
                <a:cxn ang="0">
                  <a:pos x="csX5367" y="csY5367"/>
                </a:cxn>
                <a:cxn ang="0">
                  <a:pos x="csX5368" y="csY5368"/>
                </a:cxn>
                <a:cxn ang="0">
                  <a:pos x="csX5369" y="csY5369"/>
                </a:cxn>
                <a:cxn ang="0">
                  <a:pos x="csX5370" y="csY5370"/>
                </a:cxn>
                <a:cxn ang="0">
                  <a:pos x="csX5371" y="csY5371"/>
                </a:cxn>
                <a:cxn ang="0">
                  <a:pos x="csX5372" y="csY5372"/>
                </a:cxn>
                <a:cxn ang="0">
                  <a:pos x="csX5373" y="csY5373"/>
                </a:cxn>
                <a:cxn ang="0">
                  <a:pos x="csX5374" y="csY5374"/>
                </a:cxn>
                <a:cxn ang="0">
                  <a:pos x="csX5375" y="csY5375"/>
                </a:cxn>
                <a:cxn ang="0">
                  <a:pos x="csX5376" y="csY5376"/>
                </a:cxn>
                <a:cxn ang="0">
                  <a:pos x="csX5377" y="csY5377"/>
                </a:cxn>
                <a:cxn ang="0">
                  <a:pos x="csX5378" y="csY5378"/>
                </a:cxn>
                <a:cxn ang="0">
                  <a:pos x="csX5379" y="csY5379"/>
                </a:cxn>
                <a:cxn ang="0">
                  <a:pos x="csX5380" y="csY5380"/>
                </a:cxn>
                <a:cxn ang="0">
                  <a:pos x="csX5381" y="csY5381"/>
                </a:cxn>
                <a:cxn ang="0">
                  <a:pos x="csX5382" y="csY5382"/>
                </a:cxn>
                <a:cxn ang="0">
                  <a:pos x="csX5383" y="csY5383"/>
                </a:cxn>
                <a:cxn ang="0">
                  <a:pos x="csX5384" y="csY5384"/>
                </a:cxn>
                <a:cxn ang="0">
                  <a:pos x="csX5385" y="csY5385"/>
                </a:cxn>
                <a:cxn ang="0">
                  <a:pos x="csX5386" y="csY5386"/>
                </a:cxn>
                <a:cxn ang="0">
                  <a:pos x="csX5387" y="csY5387"/>
                </a:cxn>
                <a:cxn ang="0">
                  <a:pos x="csX5388" y="csY5388"/>
                </a:cxn>
                <a:cxn ang="0">
                  <a:pos x="csX5389" y="csY5389"/>
                </a:cxn>
                <a:cxn ang="0">
                  <a:pos x="csX5390" y="csY5390"/>
                </a:cxn>
                <a:cxn ang="0">
                  <a:pos x="csX5391" y="csY5391"/>
                </a:cxn>
                <a:cxn ang="0">
                  <a:pos x="csX5392" y="csY5392"/>
                </a:cxn>
                <a:cxn ang="0">
                  <a:pos x="csX5393" y="csY5393"/>
                </a:cxn>
                <a:cxn ang="0">
                  <a:pos x="csX5394" y="csY5394"/>
                </a:cxn>
                <a:cxn ang="0">
                  <a:pos x="csX5395" y="csY5395"/>
                </a:cxn>
                <a:cxn ang="0">
                  <a:pos x="csX5396" y="csY5396"/>
                </a:cxn>
                <a:cxn ang="0">
                  <a:pos x="csX5397" y="csY5397"/>
                </a:cxn>
                <a:cxn ang="0">
                  <a:pos x="csX5398" y="csY5398"/>
                </a:cxn>
                <a:cxn ang="0">
                  <a:pos x="csX5399" y="csY5399"/>
                </a:cxn>
                <a:cxn ang="0">
                  <a:pos x="csX5400" y="csY5400"/>
                </a:cxn>
                <a:cxn ang="0">
                  <a:pos x="csX5401" y="csY5401"/>
                </a:cxn>
                <a:cxn ang="0">
                  <a:pos x="csX5402" y="csY5402"/>
                </a:cxn>
                <a:cxn ang="0">
                  <a:pos x="csX5403" y="csY5403"/>
                </a:cxn>
                <a:cxn ang="0">
                  <a:pos x="csX5404" y="csY5404"/>
                </a:cxn>
                <a:cxn ang="0">
                  <a:pos x="csX5405" y="csY5405"/>
                </a:cxn>
                <a:cxn ang="0">
                  <a:pos x="csX5406" y="csY5406"/>
                </a:cxn>
                <a:cxn ang="0">
                  <a:pos x="csX5407" y="csY5407"/>
                </a:cxn>
                <a:cxn ang="0">
                  <a:pos x="csX5408" y="csY5408"/>
                </a:cxn>
                <a:cxn ang="0">
                  <a:pos x="csX5409" y="csY5409"/>
                </a:cxn>
                <a:cxn ang="0">
                  <a:pos x="csX5410" y="csY5410"/>
                </a:cxn>
                <a:cxn ang="0">
                  <a:pos x="csX5411" y="csY5411"/>
                </a:cxn>
                <a:cxn ang="0">
                  <a:pos x="csX5412" y="csY5412"/>
                </a:cxn>
                <a:cxn ang="0">
                  <a:pos x="csX5413" y="csY5413"/>
                </a:cxn>
                <a:cxn ang="0">
                  <a:pos x="csX5414" y="csY5414"/>
                </a:cxn>
                <a:cxn ang="0">
                  <a:pos x="csX5415" y="csY5415"/>
                </a:cxn>
                <a:cxn ang="0">
                  <a:pos x="csX5416" y="csY5416"/>
                </a:cxn>
                <a:cxn ang="0">
                  <a:pos x="csX5417" y="csY5417"/>
                </a:cxn>
                <a:cxn ang="0">
                  <a:pos x="csX5418" y="csY5418"/>
                </a:cxn>
                <a:cxn ang="0">
                  <a:pos x="csX5419" y="csY5419"/>
                </a:cxn>
                <a:cxn ang="0">
                  <a:pos x="csX5420" y="csY5420"/>
                </a:cxn>
                <a:cxn ang="0">
                  <a:pos x="csX5421" y="csY5421"/>
                </a:cxn>
                <a:cxn ang="0">
                  <a:pos x="csX5422" y="csY5422"/>
                </a:cxn>
                <a:cxn ang="0">
                  <a:pos x="csX5423" y="csY5423"/>
                </a:cxn>
                <a:cxn ang="0">
                  <a:pos x="csX5424" y="csY5424"/>
                </a:cxn>
                <a:cxn ang="0">
                  <a:pos x="csX5425" y="csY5425"/>
                </a:cxn>
                <a:cxn ang="0">
                  <a:pos x="csX5426" y="csY5426"/>
                </a:cxn>
                <a:cxn ang="0">
                  <a:pos x="csX5427" y="csY5427"/>
                </a:cxn>
                <a:cxn ang="0">
                  <a:pos x="csX5428" y="csY5428"/>
                </a:cxn>
                <a:cxn ang="0">
                  <a:pos x="csX5429" y="csY5429"/>
                </a:cxn>
                <a:cxn ang="0">
                  <a:pos x="csX5430" y="csY5430"/>
                </a:cxn>
                <a:cxn ang="0">
                  <a:pos x="csX5431" y="csY5431"/>
                </a:cxn>
                <a:cxn ang="0">
                  <a:pos x="csX5432" y="csY5432"/>
                </a:cxn>
                <a:cxn ang="0">
                  <a:pos x="csX5433" y="csY5433"/>
                </a:cxn>
                <a:cxn ang="0">
                  <a:pos x="csX5434" y="csY5434"/>
                </a:cxn>
                <a:cxn ang="0">
                  <a:pos x="csX5435" y="csY5435"/>
                </a:cxn>
                <a:cxn ang="0">
                  <a:pos x="csX5436" y="csY5436"/>
                </a:cxn>
                <a:cxn ang="0">
                  <a:pos x="csX5437" y="csY5437"/>
                </a:cxn>
                <a:cxn ang="0">
                  <a:pos x="csX5438" y="csY5438"/>
                </a:cxn>
                <a:cxn ang="0">
                  <a:pos x="csX5439" y="csY5439"/>
                </a:cxn>
                <a:cxn ang="0">
                  <a:pos x="csX5440" y="csY5440"/>
                </a:cxn>
                <a:cxn ang="0">
                  <a:pos x="csX5441" y="csY5441"/>
                </a:cxn>
                <a:cxn ang="0">
                  <a:pos x="csX5442" y="csY5442"/>
                </a:cxn>
                <a:cxn ang="0">
                  <a:pos x="csX5443" y="csY5443"/>
                </a:cxn>
                <a:cxn ang="0">
                  <a:pos x="csX5444" y="csY5444"/>
                </a:cxn>
                <a:cxn ang="0">
                  <a:pos x="csX5445" y="csY5445"/>
                </a:cxn>
                <a:cxn ang="0">
                  <a:pos x="csX5446" y="csY5446"/>
                </a:cxn>
                <a:cxn ang="0">
                  <a:pos x="csX5447" y="csY5447"/>
                </a:cxn>
                <a:cxn ang="0">
                  <a:pos x="csX5448" y="csY5448"/>
                </a:cxn>
                <a:cxn ang="0">
                  <a:pos x="csX5449" y="csY5449"/>
                </a:cxn>
                <a:cxn ang="0">
                  <a:pos x="csX5450" y="csY5450"/>
                </a:cxn>
                <a:cxn ang="0">
                  <a:pos x="csX5451" y="csY5451"/>
                </a:cxn>
                <a:cxn ang="0">
                  <a:pos x="csX5452" y="csY5452"/>
                </a:cxn>
                <a:cxn ang="0">
                  <a:pos x="csX5453" y="csY5453"/>
                </a:cxn>
                <a:cxn ang="0">
                  <a:pos x="csX5454" y="csY5454"/>
                </a:cxn>
                <a:cxn ang="0">
                  <a:pos x="csX5455" y="csY5455"/>
                </a:cxn>
                <a:cxn ang="0">
                  <a:pos x="csX5456" y="csY5456"/>
                </a:cxn>
                <a:cxn ang="0">
                  <a:pos x="csX5457" y="csY5457"/>
                </a:cxn>
                <a:cxn ang="0">
                  <a:pos x="csX5458" y="csY5458"/>
                </a:cxn>
                <a:cxn ang="0">
                  <a:pos x="csX5459" y="csY5459"/>
                </a:cxn>
                <a:cxn ang="0">
                  <a:pos x="csX5460" y="csY5460"/>
                </a:cxn>
                <a:cxn ang="0">
                  <a:pos x="csX5461" y="csY5461"/>
                </a:cxn>
                <a:cxn ang="0">
                  <a:pos x="csX5462" y="csY5462"/>
                </a:cxn>
                <a:cxn ang="0">
                  <a:pos x="csX5463" y="csY5463"/>
                </a:cxn>
                <a:cxn ang="0">
                  <a:pos x="csX5464" y="csY5464"/>
                </a:cxn>
                <a:cxn ang="0">
                  <a:pos x="csX5465" y="csY5465"/>
                </a:cxn>
                <a:cxn ang="0">
                  <a:pos x="csX5466" y="csY5466"/>
                </a:cxn>
                <a:cxn ang="0">
                  <a:pos x="csX5467" y="csY5467"/>
                </a:cxn>
                <a:cxn ang="0">
                  <a:pos x="csX5468" y="csY5468"/>
                </a:cxn>
                <a:cxn ang="0">
                  <a:pos x="csX5469" y="csY5469"/>
                </a:cxn>
                <a:cxn ang="0">
                  <a:pos x="csX5470" y="csY5470"/>
                </a:cxn>
                <a:cxn ang="0">
                  <a:pos x="csX5471" y="csY5471"/>
                </a:cxn>
                <a:cxn ang="0">
                  <a:pos x="csX5472" y="csY5472"/>
                </a:cxn>
                <a:cxn ang="0">
                  <a:pos x="csX5473" y="csY5473"/>
                </a:cxn>
                <a:cxn ang="0">
                  <a:pos x="csX5474" y="csY5474"/>
                </a:cxn>
                <a:cxn ang="0">
                  <a:pos x="csX5475" y="csY5475"/>
                </a:cxn>
                <a:cxn ang="0">
                  <a:pos x="csX5476" y="csY5476"/>
                </a:cxn>
                <a:cxn ang="0">
                  <a:pos x="csX5477" y="csY5477"/>
                </a:cxn>
                <a:cxn ang="0">
                  <a:pos x="csX5478" y="csY5478"/>
                </a:cxn>
                <a:cxn ang="0">
                  <a:pos x="csX5479" y="csY5479"/>
                </a:cxn>
                <a:cxn ang="0">
                  <a:pos x="csX5480" y="csY5480"/>
                </a:cxn>
                <a:cxn ang="0">
                  <a:pos x="csX5481" y="csY5481"/>
                </a:cxn>
                <a:cxn ang="0">
                  <a:pos x="csX5482" y="csY5482"/>
                </a:cxn>
                <a:cxn ang="0">
                  <a:pos x="csX5483" y="csY5483"/>
                </a:cxn>
                <a:cxn ang="0">
                  <a:pos x="csX5484" y="csY5484"/>
                </a:cxn>
                <a:cxn ang="0">
                  <a:pos x="csX5485" y="csY5485"/>
                </a:cxn>
                <a:cxn ang="0">
                  <a:pos x="csX5486" y="csY5486"/>
                </a:cxn>
                <a:cxn ang="0">
                  <a:pos x="csX5487" y="csY5487"/>
                </a:cxn>
                <a:cxn ang="0">
                  <a:pos x="csX5488" y="csY5488"/>
                </a:cxn>
                <a:cxn ang="0">
                  <a:pos x="csX5489" y="csY5489"/>
                </a:cxn>
                <a:cxn ang="0">
                  <a:pos x="csX5490" y="csY5490"/>
                </a:cxn>
                <a:cxn ang="0">
                  <a:pos x="csX5491" y="csY5491"/>
                </a:cxn>
                <a:cxn ang="0">
                  <a:pos x="csX5492" y="csY5492"/>
                </a:cxn>
                <a:cxn ang="0">
                  <a:pos x="csX5493" y="csY5493"/>
                </a:cxn>
                <a:cxn ang="0">
                  <a:pos x="csX5494" y="csY5494"/>
                </a:cxn>
                <a:cxn ang="0">
                  <a:pos x="csX5495" y="csY5495"/>
                </a:cxn>
                <a:cxn ang="0">
                  <a:pos x="csX5496" y="csY5496"/>
                </a:cxn>
                <a:cxn ang="0">
                  <a:pos x="csX5497" y="csY5497"/>
                </a:cxn>
                <a:cxn ang="0">
                  <a:pos x="csX5498" y="csY5498"/>
                </a:cxn>
                <a:cxn ang="0">
                  <a:pos x="csX5499" y="csY5499"/>
                </a:cxn>
                <a:cxn ang="0">
                  <a:pos x="csX5500" y="csY5500"/>
                </a:cxn>
                <a:cxn ang="0">
                  <a:pos x="csX5501" y="csY5501"/>
                </a:cxn>
                <a:cxn ang="0">
                  <a:pos x="csX5502" y="csY5502"/>
                </a:cxn>
                <a:cxn ang="0">
                  <a:pos x="csX5503" y="csY5503"/>
                </a:cxn>
                <a:cxn ang="0">
                  <a:pos x="csX5504" y="csY5504"/>
                </a:cxn>
                <a:cxn ang="0">
                  <a:pos x="csX5505" y="csY5505"/>
                </a:cxn>
                <a:cxn ang="0">
                  <a:pos x="csX5506" y="csY5506"/>
                </a:cxn>
                <a:cxn ang="0">
                  <a:pos x="csX5507" y="csY5507"/>
                </a:cxn>
                <a:cxn ang="0">
                  <a:pos x="csX5508" y="csY5508"/>
                </a:cxn>
                <a:cxn ang="0">
                  <a:pos x="csX5509" y="csY5509"/>
                </a:cxn>
                <a:cxn ang="0">
                  <a:pos x="csX5510" y="csY5510"/>
                </a:cxn>
                <a:cxn ang="0">
                  <a:pos x="csX5511" y="csY5511"/>
                </a:cxn>
                <a:cxn ang="0">
                  <a:pos x="csX5512" y="csY5512"/>
                </a:cxn>
                <a:cxn ang="0">
                  <a:pos x="csX5513" y="csY5513"/>
                </a:cxn>
                <a:cxn ang="0">
                  <a:pos x="csX5514" y="csY5514"/>
                </a:cxn>
                <a:cxn ang="0">
                  <a:pos x="csX5515" y="csY5515"/>
                </a:cxn>
                <a:cxn ang="0">
                  <a:pos x="csX5516" y="csY5516"/>
                </a:cxn>
                <a:cxn ang="0">
                  <a:pos x="csX5517" y="csY5517"/>
                </a:cxn>
                <a:cxn ang="0">
                  <a:pos x="csX5518" y="csY5518"/>
                </a:cxn>
                <a:cxn ang="0">
                  <a:pos x="csX5519" y="csY5519"/>
                </a:cxn>
                <a:cxn ang="0">
                  <a:pos x="csX5520" y="csY5520"/>
                </a:cxn>
                <a:cxn ang="0">
                  <a:pos x="csX5521" y="csY5521"/>
                </a:cxn>
                <a:cxn ang="0">
                  <a:pos x="csX5522" y="csY5522"/>
                </a:cxn>
                <a:cxn ang="0">
                  <a:pos x="csX5523" y="csY5523"/>
                </a:cxn>
                <a:cxn ang="0">
                  <a:pos x="csX5524" y="csY5524"/>
                </a:cxn>
                <a:cxn ang="0">
                  <a:pos x="csX5525" y="csY5525"/>
                </a:cxn>
                <a:cxn ang="0">
                  <a:pos x="csX5526" y="csY5526"/>
                </a:cxn>
                <a:cxn ang="0">
                  <a:pos x="csX5527" y="csY5527"/>
                </a:cxn>
                <a:cxn ang="0">
                  <a:pos x="csX5528" y="csY5528"/>
                </a:cxn>
                <a:cxn ang="0">
                  <a:pos x="csX5529" y="csY5529"/>
                </a:cxn>
                <a:cxn ang="0">
                  <a:pos x="csX5530" y="csY5530"/>
                </a:cxn>
                <a:cxn ang="0">
                  <a:pos x="csX5531" y="csY5531"/>
                </a:cxn>
                <a:cxn ang="0">
                  <a:pos x="csX5532" y="csY5532"/>
                </a:cxn>
                <a:cxn ang="0">
                  <a:pos x="csX5533" y="csY5533"/>
                </a:cxn>
                <a:cxn ang="0">
                  <a:pos x="csX5534" y="csY5534"/>
                </a:cxn>
                <a:cxn ang="0">
                  <a:pos x="csX5535" y="csY5535"/>
                </a:cxn>
                <a:cxn ang="0">
                  <a:pos x="csX5536" y="csY5536"/>
                </a:cxn>
                <a:cxn ang="0">
                  <a:pos x="csX5537" y="csY5537"/>
                </a:cxn>
                <a:cxn ang="0">
                  <a:pos x="csX5538" y="csY5538"/>
                </a:cxn>
                <a:cxn ang="0">
                  <a:pos x="csX5539" y="csY5539"/>
                </a:cxn>
                <a:cxn ang="0">
                  <a:pos x="csX5540" y="csY5540"/>
                </a:cxn>
                <a:cxn ang="0">
                  <a:pos x="csX5541" y="csY5541"/>
                </a:cxn>
                <a:cxn ang="0">
                  <a:pos x="csX5542" y="csY5542"/>
                </a:cxn>
                <a:cxn ang="0">
                  <a:pos x="csX5543" y="csY5543"/>
                </a:cxn>
                <a:cxn ang="0">
                  <a:pos x="csX5544" y="csY5544"/>
                </a:cxn>
                <a:cxn ang="0">
                  <a:pos x="csX5545" y="csY5545"/>
                </a:cxn>
                <a:cxn ang="0">
                  <a:pos x="csX5546" y="csY5546"/>
                </a:cxn>
                <a:cxn ang="0">
                  <a:pos x="csX5547" y="csY5547"/>
                </a:cxn>
                <a:cxn ang="0">
                  <a:pos x="csX5548" y="csY5548"/>
                </a:cxn>
                <a:cxn ang="0">
                  <a:pos x="csX5549" y="csY5549"/>
                </a:cxn>
                <a:cxn ang="0">
                  <a:pos x="csX5550" y="csY5550"/>
                </a:cxn>
                <a:cxn ang="0">
                  <a:pos x="csX5551" y="csY5551"/>
                </a:cxn>
                <a:cxn ang="0">
                  <a:pos x="csX5552" y="csY5552"/>
                </a:cxn>
                <a:cxn ang="0">
                  <a:pos x="csX5553" y="csY5553"/>
                </a:cxn>
                <a:cxn ang="0">
                  <a:pos x="csX5554" y="csY5554"/>
                </a:cxn>
                <a:cxn ang="0">
                  <a:pos x="csX5555" y="csY5555"/>
                </a:cxn>
                <a:cxn ang="0">
                  <a:pos x="csX5556" y="csY5556"/>
                </a:cxn>
                <a:cxn ang="0">
                  <a:pos x="csX5557" y="csY5557"/>
                </a:cxn>
                <a:cxn ang="0">
                  <a:pos x="csX5558" y="csY5558"/>
                </a:cxn>
                <a:cxn ang="0">
                  <a:pos x="csX5559" y="csY5559"/>
                </a:cxn>
                <a:cxn ang="0">
                  <a:pos x="csX5560" y="csY5560"/>
                </a:cxn>
                <a:cxn ang="0">
                  <a:pos x="csX5561" y="csY5561"/>
                </a:cxn>
                <a:cxn ang="0">
                  <a:pos x="csX5562" y="csY5562"/>
                </a:cxn>
                <a:cxn ang="0">
                  <a:pos x="csX5563" y="csY5563"/>
                </a:cxn>
                <a:cxn ang="0">
                  <a:pos x="csX5564" y="csY5564"/>
                </a:cxn>
                <a:cxn ang="0">
                  <a:pos x="csX5565" y="csY5565"/>
                </a:cxn>
                <a:cxn ang="0">
                  <a:pos x="csX5566" y="csY5566"/>
                </a:cxn>
                <a:cxn ang="0">
                  <a:pos x="csX5567" y="csY5567"/>
                </a:cxn>
                <a:cxn ang="0">
                  <a:pos x="csX5568" y="csY5568"/>
                </a:cxn>
                <a:cxn ang="0">
                  <a:pos x="csX5569" y="csY5569"/>
                </a:cxn>
                <a:cxn ang="0">
                  <a:pos x="csX5570" y="csY5570"/>
                </a:cxn>
                <a:cxn ang="0">
                  <a:pos x="csX5571" y="csY5571"/>
                </a:cxn>
                <a:cxn ang="0">
                  <a:pos x="csX5572" y="csY5572"/>
                </a:cxn>
                <a:cxn ang="0">
                  <a:pos x="csX5573" y="csY5573"/>
                </a:cxn>
                <a:cxn ang="0">
                  <a:pos x="csX5574" y="csY5574"/>
                </a:cxn>
                <a:cxn ang="0">
                  <a:pos x="csX5575" y="csY5575"/>
                </a:cxn>
                <a:cxn ang="0">
                  <a:pos x="csX5576" y="csY5576"/>
                </a:cxn>
                <a:cxn ang="0">
                  <a:pos x="csX5577" y="csY5577"/>
                </a:cxn>
                <a:cxn ang="0">
                  <a:pos x="csX5578" y="csY5578"/>
                </a:cxn>
                <a:cxn ang="0">
                  <a:pos x="csX5579" y="csY5579"/>
                </a:cxn>
                <a:cxn ang="0">
                  <a:pos x="csX5580" y="csY5580"/>
                </a:cxn>
                <a:cxn ang="0">
                  <a:pos x="csX5581" y="csY5581"/>
                </a:cxn>
                <a:cxn ang="0">
                  <a:pos x="csX5582" y="csY5582"/>
                </a:cxn>
                <a:cxn ang="0">
                  <a:pos x="csX5583" y="csY5583"/>
                </a:cxn>
                <a:cxn ang="0">
                  <a:pos x="csX5584" y="csY5584"/>
                </a:cxn>
                <a:cxn ang="0">
                  <a:pos x="csX5585" y="csY5585"/>
                </a:cxn>
                <a:cxn ang="0">
                  <a:pos x="csX5586" y="csY5586"/>
                </a:cxn>
                <a:cxn ang="0">
                  <a:pos x="csX5587" y="csY5587"/>
                </a:cxn>
                <a:cxn ang="0">
                  <a:pos x="csX5588" y="csY5588"/>
                </a:cxn>
                <a:cxn ang="0">
                  <a:pos x="csX5589" y="csY5589"/>
                </a:cxn>
                <a:cxn ang="0">
                  <a:pos x="csX5590" y="csY5590"/>
                </a:cxn>
                <a:cxn ang="0">
                  <a:pos x="csX5591" y="csY5591"/>
                </a:cxn>
                <a:cxn ang="0">
                  <a:pos x="csX5592" y="csY5592"/>
                </a:cxn>
                <a:cxn ang="0">
                  <a:pos x="csX5593" y="csY5593"/>
                </a:cxn>
                <a:cxn ang="0">
                  <a:pos x="csX5594" y="csY5594"/>
                </a:cxn>
                <a:cxn ang="0">
                  <a:pos x="csX5595" y="csY5595"/>
                </a:cxn>
                <a:cxn ang="0">
                  <a:pos x="csX5596" y="csY5596"/>
                </a:cxn>
                <a:cxn ang="0">
                  <a:pos x="csX5597" y="csY5597"/>
                </a:cxn>
                <a:cxn ang="0">
                  <a:pos x="csX5598" y="csY5598"/>
                </a:cxn>
                <a:cxn ang="0">
                  <a:pos x="csX5599" y="csY5599"/>
                </a:cxn>
                <a:cxn ang="0">
                  <a:pos x="csX5600" y="csY5600"/>
                </a:cxn>
                <a:cxn ang="0">
                  <a:pos x="csX5601" y="csY5601"/>
                </a:cxn>
                <a:cxn ang="0">
                  <a:pos x="csX5602" y="csY5602"/>
                </a:cxn>
                <a:cxn ang="0">
                  <a:pos x="csX5603" y="csY5603"/>
                </a:cxn>
                <a:cxn ang="0">
                  <a:pos x="csX5604" y="csY5604"/>
                </a:cxn>
                <a:cxn ang="0">
                  <a:pos x="csX5605" y="csY5605"/>
                </a:cxn>
                <a:cxn ang="0">
                  <a:pos x="csX5606" y="csY5606"/>
                </a:cxn>
                <a:cxn ang="0">
                  <a:pos x="csX5607" y="csY5607"/>
                </a:cxn>
                <a:cxn ang="0">
                  <a:pos x="csX5608" y="csY5608"/>
                </a:cxn>
                <a:cxn ang="0">
                  <a:pos x="csX5609" y="csY5609"/>
                </a:cxn>
                <a:cxn ang="0">
                  <a:pos x="csX5610" y="csY5610"/>
                </a:cxn>
                <a:cxn ang="0">
                  <a:pos x="csX5611" y="csY5611"/>
                </a:cxn>
                <a:cxn ang="0">
                  <a:pos x="csX5612" y="csY5612"/>
                </a:cxn>
                <a:cxn ang="0">
                  <a:pos x="csX5613" y="csY5613"/>
                </a:cxn>
                <a:cxn ang="0">
                  <a:pos x="csX5614" y="csY5614"/>
                </a:cxn>
                <a:cxn ang="0">
                  <a:pos x="csX5615" y="csY5615"/>
                </a:cxn>
                <a:cxn ang="0">
                  <a:pos x="csX5616" y="csY5616"/>
                </a:cxn>
                <a:cxn ang="0">
                  <a:pos x="csX5617" y="csY5617"/>
                </a:cxn>
                <a:cxn ang="0">
                  <a:pos x="csX5618" y="csY5618"/>
                </a:cxn>
                <a:cxn ang="0">
                  <a:pos x="csX5619" y="csY5619"/>
                </a:cxn>
                <a:cxn ang="0">
                  <a:pos x="csX5620" y="csY5620"/>
                </a:cxn>
                <a:cxn ang="0">
                  <a:pos x="csX5621" y="csY5621"/>
                </a:cxn>
                <a:cxn ang="0">
                  <a:pos x="csX5622" y="csY5622"/>
                </a:cxn>
                <a:cxn ang="0">
                  <a:pos x="csX5623" y="csY5623"/>
                </a:cxn>
                <a:cxn ang="0">
                  <a:pos x="csX5624" y="csY5624"/>
                </a:cxn>
                <a:cxn ang="0">
                  <a:pos x="csX5625" y="csY5625"/>
                </a:cxn>
                <a:cxn ang="0">
                  <a:pos x="csX5626" y="csY5626"/>
                </a:cxn>
                <a:cxn ang="0">
                  <a:pos x="csX5627" y="csY5627"/>
                </a:cxn>
                <a:cxn ang="0">
                  <a:pos x="csX5628" y="csY5628"/>
                </a:cxn>
                <a:cxn ang="0">
                  <a:pos x="csX5629" y="csY5629"/>
                </a:cxn>
                <a:cxn ang="0">
                  <a:pos x="csX5630" y="csY5630"/>
                </a:cxn>
                <a:cxn ang="0">
                  <a:pos x="csX5631" y="csY5631"/>
                </a:cxn>
                <a:cxn ang="0">
                  <a:pos x="csX5632" y="csY5632"/>
                </a:cxn>
                <a:cxn ang="0">
                  <a:pos x="csX5633" y="csY5633"/>
                </a:cxn>
                <a:cxn ang="0">
                  <a:pos x="csX5634" y="csY5634"/>
                </a:cxn>
                <a:cxn ang="0">
                  <a:pos x="csX5635" y="csY5635"/>
                </a:cxn>
                <a:cxn ang="0">
                  <a:pos x="csX5636" y="csY5636"/>
                </a:cxn>
                <a:cxn ang="0">
                  <a:pos x="csX5637" y="csY5637"/>
                </a:cxn>
                <a:cxn ang="0">
                  <a:pos x="csX5638" y="csY5638"/>
                </a:cxn>
                <a:cxn ang="0">
                  <a:pos x="csX5639" y="csY5639"/>
                </a:cxn>
                <a:cxn ang="0">
                  <a:pos x="csX5640" y="csY5640"/>
                </a:cxn>
                <a:cxn ang="0">
                  <a:pos x="csX5641" y="csY5641"/>
                </a:cxn>
                <a:cxn ang="0">
                  <a:pos x="csX5642" y="csY5642"/>
                </a:cxn>
                <a:cxn ang="0">
                  <a:pos x="csX5643" y="csY5643"/>
                </a:cxn>
                <a:cxn ang="0">
                  <a:pos x="csX5644" y="csY5644"/>
                </a:cxn>
                <a:cxn ang="0">
                  <a:pos x="csX5645" y="csY5645"/>
                </a:cxn>
                <a:cxn ang="0">
                  <a:pos x="csX5646" y="csY5646"/>
                </a:cxn>
                <a:cxn ang="0">
                  <a:pos x="csX5647" y="csY5647"/>
                </a:cxn>
                <a:cxn ang="0">
                  <a:pos x="csX5648" y="csY5648"/>
                </a:cxn>
                <a:cxn ang="0">
                  <a:pos x="csX5649" y="csY5649"/>
                </a:cxn>
                <a:cxn ang="0">
                  <a:pos x="csX5650" y="csY5650"/>
                </a:cxn>
                <a:cxn ang="0">
                  <a:pos x="csX5651" y="csY5651"/>
                </a:cxn>
                <a:cxn ang="0">
                  <a:pos x="csX5652" y="csY5652"/>
                </a:cxn>
                <a:cxn ang="0">
                  <a:pos x="csX5653" y="csY5653"/>
                </a:cxn>
                <a:cxn ang="0">
                  <a:pos x="csX5654" y="csY5654"/>
                </a:cxn>
                <a:cxn ang="0">
                  <a:pos x="csX5655" y="csY5655"/>
                </a:cxn>
                <a:cxn ang="0">
                  <a:pos x="csX5656" y="csY5656"/>
                </a:cxn>
                <a:cxn ang="0">
                  <a:pos x="csX5657" y="csY5657"/>
                </a:cxn>
                <a:cxn ang="0">
                  <a:pos x="csX5658" y="csY5658"/>
                </a:cxn>
                <a:cxn ang="0">
                  <a:pos x="csX5659" y="csY5659"/>
                </a:cxn>
                <a:cxn ang="0">
                  <a:pos x="csX5660" y="csY5660"/>
                </a:cxn>
                <a:cxn ang="0">
                  <a:pos x="csX5661" y="csY5661"/>
                </a:cxn>
                <a:cxn ang="0">
                  <a:pos x="csX5662" y="csY5662"/>
                </a:cxn>
                <a:cxn ang="0">
                  <a:pos x="csX5663" y="csY5663"/>
                </a:cxn>
                <a:cxn ang="0">
                  <a:pos x="csX5664" y="csY5664"/>
                </a:cxn>
                <a:cxn ang="0">
                  <a:pos x="csX5665" y="csY5665"/>
                </a:cxn>
                <a:cxn ang="0">
                  <a:pos x="csX5666" y="csY5666"/>
                </a:cxn>
                <a:cxn ang="0">
                  <a:pos x="csX5667" y="csY5667"/>
                </a:cxn>
                <a:cxn ang="0">
                  <a:pos x="csX5668" y="csY5668"/>
                </a:cxn>
                <a:cxn ang="0">
                  <a:pos x="csX5669" y="csY5669"/>
                </a:cxn>
                <a:cxn ang="0">
                  <a:pos x="csX5670" y="csY5670"/>
                </a:cxn>
                <a:cxn ang="0">
                  <a:pos x="csX5671" y="csY5671"/>
                </a:cxn>
                <a:cxn ang="0">
                  <a:pos x="csX5672" y="csY5672"/>
                </a:cxn>
                <a:cxn ang="0">
                  <a:pos x="csX5673" y="csY5673"/>
                </a:cxn>
                <a:cxn ang="0">
                  <a:pos x="csX5674" y="csY5674"/>
                </a:cxn>
                <a:cxn ang="0">
                  <a:pos x="csX5675" y="csY5675"/>
                </a:cxn>
                <a:cxn ang="0">
                  <a:pos x="csX5676" y="csY5676"/>
                </a:cxn>
                <a:cxn ang="0">
                  <a:pos x="csX5677" y="csY5677"/>
                </a:cxn>
                <a:cxn ang="0">
                  <a:pos x="csX5678" y="csY5678"/>
                </a:cxn>
                <a:cxn ang="0">
                  <a:pos x="csX5679" y="csY5679"/>
                </a:cxn>
                <a:cxn ang="0">
                  <a:pos x="csX5680" y="csY5680"/>
                </a:cxn>
                <a:cxn ang="0">
                  <a:pos x="csX5681" y="csY5681"/>
                </a:cxn>
                <a:cxn ang="0">
                  <a:pos x="csX5682" y="csY5682"/>
                </a:cxn>
                <a:cxn ang="0">
                  <a:pos x="csX5683" y="csY5683"/>
                </a:cxn>
                <a:cxn ang="0">
                  <a:pos x="csX5684" y="csY5684"/>
                </a:cxn>
                <a:cxn ang="0">
                  <a:pos x="csX5685" y="csY5685"/>
                </a:cxn>
                <a:cxn ang="0">
                  <a:pos x="csX5686" y="csY5686"/>
                </a:cxn>
                <a:cxn ang="0">
                  <a:pos x="csX5687" y="csY5687"/>
                </a:cxn>
                <a:cxn ang="0">
                  <a:pos x="csX5688" y="csY5688"/>
                </a:cxn>
                <a:cxn ang="0">
                  <a:pos x="csX5689" y="csY5689"/>
                </a:cxn>
                <a:cxn ang="0">
                  <a:pos x="csX5690" y="csY5690"/>
                </a:cxn>
                <a:cxn ang="0">
                  <a:pos x="csX5691" y="csY5691"/>
                </a:cxn>
                <a:cxn ang="0">
                  <a:pos x="csX5692" y="csY5692"/>
                </a:cxn>
                <a:cxn ang="0">
                  <a:pos x="csX5693" y="csY5693"/>
                </a:cxn>
                <a:cxn ang="0">
                  <a:pos x="csX5694" y="csY5694"/>
                </a:cxn>
                <a:cxn ang="0">
                  <a:pos x="csX5695" y="csY5695"/>
                </a:cxn>
                <a:cxn ang="0">
                  <a:pos x="csX5696" y="csY5696"/>
                </a:cxn>
                <a:cxn ang="0">
                  <a:pos x="csX5697" y="csY5697"/>
                </a:cxn>
                <a:cxn ang="0">
                  <a:pos x="csX5698" y="csY5698"/>
                </a:cxn>
                <a:cxn ang="0">
                  <a:pos x="csX5699" y="csY5699"/>
                </a:cxn>
                <a:cxn ang="0">
                  <a:pos x="csX5700" y="csY5700"/>
                </a:cxn>
                <a:cxn ang="0">
                  <a:pos x="csX5701" y="csY5701"/>
                </a:cxn>
                <a:cxn ang="0">
                  <a:pos x="csX5702" y="csY5702"/>
                </a:cxn>
                <a:cxn ang="0">
                  <a:pos x="csX5703" y="csY5703"/>
                </a:cxn>
                <a:cxn ang="0">
                  <a:pos x="csX5704" y="csY5704"/>
                </a:cxn>
                <a:cxn ang="0">
                  <a:pos x="csX5705" y="csY5705"/>
                </a:cxn>
                <a:cxn ang="0">
                  <a:pos x="csX5706" y="csY5706"/>
                </a:cxn>
                <a:cxn ang="0">
                  <a:pos x="csX5707" y="csY5707"/>
                </a:cxn>
                <a:cxn ang="0">
                  <a:pos x="csX5708" y="csY5708"/>
                </a:cxn>
                <a:cxn ang="0">
                  <a:pos x="csX5709" y="csY5709"/>
                </a:cxn>
                <a:cxn ang="0">
                  <a:pos x="csX5710" y="csY5710"/>
                </a:cxn>
                <a:cxn ang="0">
                  <a:pos x="csX5711" y="csY5711"/>
                </a:cxn>
                <a:cxn ang="0">
                  <a:pos x="csX5712" y="csY5712"/>
                </a:cxn>
                <a:cxn ang="0">
                  <a:pos x="csX5713" y="csY5713"/>
                </a:cxn>
                <a:cxn ang="0">
                  <a:pos x="csX5714" y="csY5714"/>
                </a:cxn>
                <a:cxn ang="0">
                  <a:pos x="csX5715" y="csY5715"/>
                </a:cxn>
                <a:cxn ang="0">
                  <a:pos x="csX5716" y="csY5716"/>
                </a:cxn>
                <a:cxn ang="0">
                  <a:pos x="csX5717" y="csY5717"/>
                </a:cxn>
                <a:cxn ang="0">
                  <a:pos x="csX5718" y="csY5718"/>
                </a:cxn>
                <a:cxn ang="0">
                  <a:pos x="csX5719" y="csY5719"/>
                </a:cxn>
                <a:cxn ang="0">
                  <a:pos x="csX5720" y="csY5720"/>
                </a:cxn>
                <a:cxn ang="0">
                  <a:pos x="csX5721" y="csY5721"/>
                </a:cxn>
                <a:cxn ang="0">
                  <a:pos x="csX5722" y="csY5722"/>
                </a:cxn>
                <a:cxn ang="0">
                  <a:pos x="csX5723" y="csY5723"/>
                </a:cxn>
                <a:cxn ang="0">
                  <a:pos x="csX5724" y="csY5724"/>
                </a:cxn>
                <a:cxn ang="0">
                  <a:pos x="csX5725" y="csY5725"/>
                </a:cxn>
                <a:cxn ang="0">
                  <a:pos x="csX5726" y="csY5726"/>
                </a:cxn>
                <a:cxn ang="0">
                  <a:pos x="csX5727" y="csY5727"/>
                </a:cxn>
                <a:cxn ang="0">
                  <a:pos x="csX5728" y="csY5728"/>
                </a:cxn>
                <a:cxn ang="0">
                  <a:pos x="csX5729" y="csY5729"/>
                </a:cxn>
                <a:cxn ang="0">
                  <a:pos x="csX5730" y="csY5730"/>
                </a:cxn>
                <a:cxn ang="0">
                  <a:pos x="csX5731" y="csY5731"/>
                </a:cxn>
                <a:cxn ang="0">
                  <a:pos x="csX5732" y="csY5732"/>
                </a:cxn>
                <a:cxn ang="0">
                  <a:pos x="csX5733" y="csY5733"/>
                </a:cxn>
                <a:cxn ang="0">
                  <a:pos x="csX5734" y="csY5734"/>
                </a:cxn>
                <a:cxn ang="0">
                  <a:pos x="csX5735" y="csY5735"/>
                </a:cxn>
                <a:cxn ang="0">
                  <a:pos x="csX5736" y="csY5736"/>
                </a:cxn>
                <a:cxn ang="0">
                  <a:pos x="csX5737" y="csY5737"/>
                </a:cxn>
                <a:cxn ang="0">
                  <a:pos x="csX5738" y="csY5738"/>
                </a:cxn>
                <a:cxn ang="0">
                  <a:pos x="csX5739" y="csY5739"/>
                </a:cxn>
                <a:cxn ang="0">
                  <a:pos x="csX5740" y="csY5740"/>
                </a:cxn>
                <a:cxn ang="0">
                  <a:pos x="csX5741" y="csY5741"/>
                </a:cxn>
                <a:cxn ang="0">
                  <a:pos x="csX5742" y="csY5742"/>
                </a:cxn>
                <a:cxn ang="0">
                  <a:pos x="csX5743" y="csY5743"/>
                </a:cxn>
                <a:cxn ang="0">
                  <a:pos x="csX5744" y="csY5744"/>
                </a:cxn>
                <a:cxn ang="0">
                  <a:pos x="csX5745" y="csY5745"/>
                </a:cxn>
                <a:cxn ang="0">
                  <a:pos x="csX5746" y="csY5746"/>
                </a:cxn>
                <a:cxn ang="0">
                  <a:pos x="csX5747" y="csY5747"/>
                </a:cxn>
                <a:cxn ang="0">
                  <a:pos x="csX5748" y="csY5748"/>
                </a:cxn>
                <a:cxn ang="0">
                  <a:pos x="csX5749" y="csY5749"/>
                </a:cxn>
                <a:cxn ang="0">
                  <a:pos x="csX5750" y="csY5750"/>
                </a:cxn>
                <a:cxn ang="0">
                  <a:pos x="csX5751" y="csY5751"/>
                </a:cxn>
                <a:cxn ang="0">
                  <a:pos x="csX5752" y="csY5752"/>
                </a:cxn>
                <a:cxn ang="0">
                  <a:pos x="csX5753" y="csY5753"/>
                </a:cxn>
                <a:cxn ang="0">
                  <a:pos x="csX5754" y="csY5754"/>
                </a:cxn>
                <a:cxn ang="0">
                  <a:pos x="csX5755" y="csY5755"/>
                </a:cxn>
                <a:cxn ang="0">
                  <a:pos x="csX5756" y="csY5756"/>
                </a:cxn>
                <a:cxn ang="0">
                  <a:pos x="csX5757" y="csY5757"/>
                </a:cxn>
                <a:cxn ang="0">
                  <a:pos x="csX5758" y="csY5758"/>
                </a:cxn>
                <a:cxn ang="0">
                  <a:pos x="csX5759" y="csY5759"/>
                </a:cxn>
                <a:cxn ang="0">
                  <a:pos x="csX5760" y="csY5760"/>
                </a:cxn>
                <a:cxn ang="0">
                  <a:pos x="csX5761" y="csY5761"/>
                </a:cxn>
                <a:cxn ang="0">
                  <a:pos x="csX5762" y="csY5762"/>
                </a:cxn>
                <a:cxn ang="0">
                  <a:pos x="csX5763" y="csY5763"/>
                </a:cxn>
                <a:cxn ang="0">
                  <a:pos x="csX5764" y="csY5764"/>
                </a:cxn>
                <a:cxn ang="0">
                  <a:pos x="csX5765" y="csY5765"/>
                </a:cxn>
                <a:cxn ang="0">
                  <a:pos x="csX5766" y="csY5766"/>
                </a:cxn>
                <a:cxn ang="0">
                  <a:pos x="csX5767" y="csY5767"/>
                </a:cxn>
                <a:cxn ang="0">
                  <a:pos x="csX5768" y="csY5768"/>
                </a:cxn>
                <a:cxn ang="0">
                  <a:pos x="csX5769" y="csY5769"/>
                </a:cxn>
                <a:cxn ang="0">
                  <a:pos x="csX5770" y="csY5770"/>
                </a:cxn>
                <a:cxn ang="0">
                  <a:pos x="csX5771" y="csY5771"/>
                </a:cxn>
                <a:cxn ang="0">
                  <a:pos x="csX5772" y="csY5772"/>
                </a:cxn>
                <a:cxn ang="0">
                  <a:pos x="csX5773" y="csY5773"/>
                </a:cxn>
                <a:cxn ang="0">
                  <a:pos x="csX5774" y="csY5774"/>
                </a:cxn>
                <a:cxn ang="0">
                  <a:pos x="csX5775" y="csY5775"/>
                </a:cxn>
                <a:cxn ang="0">
                  <a:pos x="csX5776" y="csY5776"/>
                </a:cxn>
                <a:cxn ang="0">
                  <a:pos x="csX5777" y="csY5777"/>
                </a:cxn>
                <a:cxn ang="0">
                  <a:pos x="csX5778" y="csY5778"/>
                </a:cxn>
                <a:cxn ang="0">
                  <a:pos x="csX5779" y="csY5779"/>
                </a:cxn>
                <a:cxn ang="0">
                  <a:pos x="csX5780" y="csY5780"/>
                </a:cxn>
                <a:cxn ang="0">
                  <a:pos x="csX5781" y="csY5781"/>
                </a:cxn>
                <a:cxn ang="0">
                  <a:pos x="csX5782" y="csY5782"/>
                </a:cxn>
                <a:cxn ang="0">
                  <a:pos x="csX5783" y="csY5783"/>
                </a:cxn>
                <a:cxn ang="0">
                  <a:pos x="csX5784" y="csY5784"/>
                </a:cxn>
                <a:cxn ang="0">
                  <a:pos x="csX5785" y="csY5785"/>
                </a:cxn>
                <a:cxn ang="0">
                  <a:pos x="csX5786" y="csY5786"/>
                </a:cxn>
                <a:cxn ang="0">
                  <a:pos x="csX5787" y="csY5787"/>
                </a:cxn>
                <a:cxn ang="0">
                  <a:pos x="csX5788" y="csY5788"/>
                </a:cxn>
                <a:cxn ang="0">
                  <a:pos x="csX5789" y="csY5789"/>
                </a:cxn>
                <a:cxn ang="0">
                  <a:pos x="csX5790" y="csY5790"/>
                </a:cxn>
                <a:cxn ang="0">
                  <a:pos x="csX5791" y="csY5791"/>
                </a:cxn>
                <a:cxn ang="0">
                  <a:pos x="csX5792" y="csY5792"/>
                </a:cxn>
                <a:cxn ang="0">
                  <a:pos x="csX5793" y="csY5793"/>
                </a:cxn>
                <a:cxn ang="0">
                  <a:pos x="csX5794" y="csY5794"/>
                </a:cxn>
                <a:cxn ang="0">
                  <a:pos x="csX5795" y="csY5795"/>
                </a:cxn>
                <a:cxn ang="0">
                  <a:pos x="csX5796" y="csY5796"/>
                </a:cxn>
                <a:cxn ang="0">
                  <a:pos x="csX5797" y="csY5797"/>
                </a:cxn>
                <a:cxn ang="0">
                  <a:pos x="csX5798" y="csY5798"/>
                </a:cxn>
                <a:cxn ang="0">
                  <a:pos x="csX5799" y="csY5799"/>
                </a:cxn>
                <a:cxn ang="0">
                  <a:pos x="csX5800" y="csY5800"/>
                </a:cxn>
                <a:cxn ang="0">
                  <a:pos x="csX5801" y="csY5801"/>
                </a:cxn>
                <a:cxn ang="0">
                  <a:pos x="csX5802" y="csY5802"/>
                </a:cxn>
                <a:cxn ang="0">
                  <a:pos x="csX5803" y="csY5803"/>
                </a:cxn>
                <a:cxn ang="0">
                  <a:pos x="csX5804" y="csY5804"/>
                </a:cxn>
                <a:cxn ang="0">
                  <a:pos x="csX5805" y="csY5805"/>
                </a:cxn>
                <a:cxn ang="0">
                  <a:pos x="csX5806" y="csY5806"/>
                </a:cxn>
                <a:cxn ang="0">
                  <a:pos x="csX5807" y="csY5807"/>
                </a:cxn>
                <a:cxn ang="0">
                  <a:pos x="csX5808" y="csY5808"/>
                </a:cxn>
                <a:cxn ang="0">
                  <a:pos x="csX5809" y="csY5809"/>
                </a:cxn>
                <a:cxn ang="0">
                  <a:pos x="csX5810" y="csY5810"/>
                </a:cxn>
                <a:cxn ang="0">
                  <a:pos x="csX5811" y="csY5811"/>
                </a:cxn>
                <a:cxn ang="0">
                  <a:pos x="csX5812" y="csY5812"/>
                </a:cxn>
                <a:cxn ang="0">
                  <a:pos x="csX5813" y="csY5813"/>
                </a:cxn>
                <a:cxn ang="0">
                  <a:pos x="csX5814" y="csY5814"/>
                </a:cxn>
                <a:cxn ang="0">
                  <a:pos x="csX5815" y="csY5815"/>
                </a:cxn>
                <a:cxn ang="0">
                  <a:pos x="csX5816" y="csY5816"/>
                </a:cxn>
                <a:cxn ang="0">
                  <a:pos x="csX5817" y="csY5817"/>
                </a:cxn>
                <a:cxn ang="0">
                  <a:pos x="csX5818" y="csY5818"/>
                </a:cxn>
                <a:cxn ang="0">
                  <a:pos x="csX5819" y="csY5819"/>
                </a:cxn>
                <a:cxn ang="0">
                  <a:pos x="csX5820" y="csY5820"/>
                </a:cxn>
                <a:cxn ang="0">
                  <a:pos x="csX5821" y="csY5821"/>
                </a:cxn>
                <a:cxn ang="0">
                  <a:pos x="csX5822" y="csY5822"/>
                </a:cxn>
                <a:cxn ang="0">
                  <a:pos x="csX5823" y="csY5823"/>
                </a:cxn>
                <a:cxn ang="0">
                  <a:pos x="csX5824" y="csY5824"/>
                </a:cxn>
                <a:cxn ang="0">
                  <a:pos x="csX5825" y="csY5825"/>
                </a:cxn>
                <a:cxn ang="0">
                  <a:pos x="csX5826" y="csY5826"/>
                </a:cxn>
                <a:cxn ang="0">
                  <a:pos x="csX5827" y="csY5827"/>
                </a:cxn>
                <a:cxn ang="0">
                  <a:pos x="csX5828" y="csY5828"/>
                </a:cxn>
                <a:cxn ang="0">
                  <a:pos x="csX5829" y="csY5829"/>
                </a:cxn>
                <a:cxn ang="0">
                  <a:pos x="csX5830" y="csY5830"/>
                </a:cxn>
                <a:cxn ang="0">
                  <a:pos x="csX5831" y="csY5831"/>
                </a:cxn>
                <a:cxn ang="0">
                  <a:pos x="csX5832" y="csY5832"/>
                </a:cxn>
                <a:cxn ang="0">
                  <a:pos x="csX5833" y="csY5833"/>
                </a:cxn>
                <a:cxn ang="0">
                  <a:pos x="csX5834" y="csY5834"/>
                </a:cxn>
                <a:cxn ang="0">
                  <a:pos x="csX5835" y="csY5835"/>
                </a:cxn>
                <a:cxn ang="0">
                  <a:pos x="csX5836" y="csY5836"/>
                </a:cxn>
                <a:cxn ang="0">
                  <a:pos x="csX5837" y="csY5837"/>
                </a:cxn>
                <a:cxn ang="0">
                  <a:pos x="csX5838" y="csY5838"/>
                </a:cxn>
                <a:cxn ang="0">
                  <a:pos x="csX5839" y="csY5839"/>
                </a:cxn>
                <a:cxn ang="0">
                  <a:pos x="csX5840" y="csY5840"/>
                </a:cxn>
                <a:cxn ang="0">
                  <a:pos x="csX5841" y="csY5841"/>
                </a:cxn>
                <a:cxn ang="0">
                  <a:pos x="csX5842" y="csY5842"/>
                </a:cxn>
                <a:cxn ang="0">
                  <a:pos x="csX5843" y="csY5843"/>
                </a:cxn>
                <a:cxn ang="0">
                  <a:pos x="csX5844" y="csY5844"/>
                </a:cxn>
                <a:cxn ang="0">
                  <a:pos x="csX5845" y="csY5845"/>
                </a:cxn>
                <a:cxn ang="0">
                  <a:pos x="csX5846" y="csY5846"/>
                </a:cxn>
                <a:cxn ang="0">
                  <a:pos x="csX5847" y="csY5847"/>
                </a:cxn>
                <a:cxn ang="0">
                  <a:pos x="csX5848" y="csY5848"/>
                </a:cxn>
                <a:cxn ang="0">
                  <a:pos x="csX5849" y="csY5849"/>
                </a:cxn>
                <a:cxn ang="0">
                  <a:pos x="csX5850" y="csY5850"/>
                </a:cxn>
                <a:cxn ang="0">
                  <a:pos x="csX5851" y="csY5851"/>
                </a:cxn>
                <a:cxn ang="0">
                  <a:pos x="csX5852" y="csY5852"/>
                </a:cxn>
                <a:cxn ang="0">
                  <a:pos x="csX5853" y="csY5853"/>
                </a:cxn>
                <a:cxn ang="0">
                  <a:pos x="csX5854" y="csY5854"/>
                </a:cxn>
                <a:cxn ang="0">
                  <a:pos x="csX5855" y="csY5855"/>
                </a:cxn>
                <a:cxn ang="0">
                  <a:pos x="csX5856" y="csY5856"/>
                </a:cxn>
                <a:cxn ang="0">
                  <a:pos x="csX5857" y="csY5857"/>
                </a:cxn>
                <a:cxn ang="0">
                  <a:pos x="csX5858" y="csY5858"/>
                </a:cxn>
                <a:cxn ang="0">
                  <a:pos x="csX5859" y="csY5859"/>
                </a:cxn>
                <a:cxn ang="0">
                  <a:pos x="csX5860" y="csY5860"/>
                </a:cxn>
                <a:cxn ang="0">
                  <a:pos x="csX5861" y="csY5861"/>
                </a:cxn>
                <a:cxn ang="0">
                  <a:pos x="csX5862" y="csY5862"/>
                </a:cxn>
                <a:cxn ang="0">
                  <a:pos x="csX5863" y="csY5863"/>
                </a:cxn>
                <a:cxn ang="0">
                  <a:pos x="csX5864" y="csY5864"/>
                </a:cxn>
                <a:cxn ang="0">
                  <a:pos x="csX5865" y="csY5865"/>
                </a:cxn>
                <a:cxn ang="0">
                  <a:pos x="csX5866" y="csY5866"/>
                </a:cxn>
                <a:cxn ang="0">
                  <a:pos x="csX5867" y="csY5867"/>
                </a:cxn>
                <a:cxn ang="0">
                  <a:pos x="csX5868" y="csY5868"/>
                </a:cxn>
                <a:cxn ang="0">
                  <a:pos x="csX5869" y="csY5869"/>
                </a:cxn>
                <a:cxn ang="0">
                  <a:pos x="csX5870" y="csY5870"/>
                </a:cxn>
                <a:cxn ang="0">
                  <a:pos x="csX5871" y="csY5871"/>
                </a:cxn>
                <a:cxn ang="0">
                  <a:pos x="csX5872" y="csY5872"/>
                </a:cxn>
                <a:cxn ang="0">
                  <a:pos x="csX5873" y="csY5873"/>
                </a:cxn>
                <a:cxn ang="0">
                  <a:pos x="csX5874" y="csY5874"/>
                </a:cxn>
                <a:cxn ang="0">
                  <a:pos x="csX5875" y="csY5875"/>
                </a:cxn>
                <a:cxn ang="0">
                  <a:pos x="csX5876" y="csY5876"/>
                </a:cxn>
                <a:cxn ang="0">
                  <a:pos x="csX5877" y="csY5877"/>
                </a:cxn>
                <a:cxn ang="0">
                  <a:pos x="csX5878" y="csY5878"/>
                </a:cxn>
                <a:cxn ang="0">
                  <a:pos x="csX5879" y="csY5879"/>
                </a:cxn>
                <a:cxn ang="0">
                  <a:pos x="csX5880" y="csY5880"/>
                </a:cxn>
                <a:cxn ang="0">
                  <a:pos x="csX5881" y="csY5881"/>
                </a:cxn>
                <a:cxn ang="0">
                  <a:pos x="csX5882" y="csY5882"/>
                </a:cxn>
                <a:cxn ang="0">
                  <a:pos x="csX5883" y="csY5883"/>
                </a:cxn>
                <a:cxn ang="0">
                  <a:pos x="csX5884" y="csY5884"/>
                </a:cxn>
                <a:cxn ang="0">
                  <a:pos x="csX5885" y="csY5885"/>
                </a:cxn>
                <a:cxn ang="0">
                  <a:pos x="csX5886" y="csY5886"/>
                </a:cxn>
                <a:cxn ang="0">
                  <a:pos x="csX5887" y="csY5887"/>
                </a:cxn>
                <a:cxn ang="0">
                  <a:pos x="csX5888" y="csY5888"/>
                </a:cxn>
                <a:cxn ang="0">
                  <a:pos x="csX5889" y="csY5889"/>
                </a:cxn>
                <a:cxn ang="0">
                  <a:pos x="csX5890" y="csY5890"/>
                </a:cxn>
                <a:cxn ang="0">
                  <a:pos x="csX5891" y="csY5891"/>
                </a:cxn>
                <a:cxn ang="0">
                  <a:pos x="csX5892" y="csY5892"/>
                </a:cxn>
                <a:cxn ang="0">
                  <a:pos x="csX5893" y="csY5893"/>
                </a:cxn>
                <a:cxn ang="0">
                  <a:pos x="csX5894" y="csY5894"/>
                </a:cxn>
                <a:cxn ang="0">
                  <a:pos x="csX5895" y="csY5895"/>
                </a:cxn>
                <a:cxn ang="0">
                  <a:pos x="csX5896" y="csY5896"/>
                </a:cxn>
                <a:cxn ang="0">
                  <a:pos x="csX5897" y="csY5897"/>
                </a:cxn>
                <a:cxn ang="0">
                  <a:pos x="csX5898" y="csY5898"/>
                </a:cxn>
                <a:cxn ang="0">
                  <a:pos x="csX5899" y="csY5899"/>
                </a:cxn>
                <a:cxn ang="0">
                  <a:pos x="csX5900" y="csY5900"/>
                </a:cxn>
                <a:cxn ang="0">
                  <a:pos x="csX5901" y="csY5901"/>
                </a:cxn>
                <a:cxn ang="0">
                  <a:pos x="csX5902" y="csY5902"/>
                </a:cxn>
                <a:cxn ang="0">
                  <a:pos x="csX5903" y="csY5903"/>
                </a:cxn>
                <a:cxn ang="0">
                  <a:pos x="csX5904" y="csY5904"/>
                </a:cxn>
                <a:cxn ang="0">
                  <a:pos x="csX5905" y="csY5905"/>
                </a:cxn>
                <a:cxn ang="0">
                  <a:pos x="csX5906" y="csY5906"/>
                </a:cxn>
                <a:cxn ang="0">
                  <a:pos x="csX5907" y="csY5907"/>
                </a:cxn>
                <a:cxn ang="0">
                  <a:pos x="csX5908" y="csY5908"/>
                </a:cxn>
                <a:cxn ang="0">
                  <a:pos x="csX5909" y="csY5909"/>
                </a:cxn>
                <a:cxn ang="0">
                  <a:pos x="csX5910" y="csY5910"/>
                </a:cxn>
                <a:cxn ang="0">
                  <a:pos x="csX5911" y="csY5911"/>
                </a:cxn>
                <a:cxn ang="0">
                  <a:pos x="csX5912" y="csY5912"/>
                </a:cxn>
                <a:cxn ang="0">
                  <a:pos x="csX5913" y="csY5913"/>
                </a:cxn>
                <a:cxn ang="0">
                  <a:pos x="csX5914" y="csY5914"/>
                </a:cxn>
                <a:cxn ang="0">
                  <a:pos x="csX5915" y="csY5915"/>
                </a:cxn>
                <a:cxn ang="0">
                  <a:pos x="csX5916" y="csY5916"/>
                </a:cxn>
                <a:cxn ang="0">
                  <a:pos x="csX5917" y="csY5917"/>
                </a:cxn>
                <a:cxn ang="0">
                  <a:pos x="csX5918" y="csY5918"/>
                </a:cxn>
                <a:cxn ang="0">
                  <a:pos x="csX5919" y="csY5919"/>
                </a:cxn>
                <a:cxn ang="0">
                  <a:pos x="csX5920" y="csY5920"/>
                </a:cxn>
                <a:cxn ang="0">
                  <a:pos x="csX5921" y="csY5921"/>
                </a:cxn>
                <a:cxn ang="0">
                  <a:pos x="csX5922" y="csY5922"/>
                </a:cxn>
                <a:cxn ang="0">
                  <a:pos x="csX5923" y="csY5923"/>
                </a:cxn>
                <a:cxn ang="0">
                  <a:pos x="csX5924" y="csY5924"/>
                </a:cxn>
                <a:cxn ang="0">
                  <a:pos x="csX5925" y="csY5925"/>
                </a:cxn>
                <a:cxn ang="0">
                  <a:pos x="csX5926" y="csY5926"/>
                </a:cxn>
                <a:cxn ang="0">
                  <a:pos x="csX5927" y="csY5927"/>
                </a:cxn>
                <a:cxn ang="0">
                  <a:pos x="csX5928" y="csY5928"/>
                </a:cxn>
                <a:cxn ang="0">
                  <a:pos x="csX5929" y="csY5929"/>
                </a:cxn>
                <a:cxn ang="0">
                  <a:pos x="csX5930" y="csY5930"/>
                </a:cxn>
                <a:cxn ang="0">
                  <a:pos x="csX5931" y="csY5931"/>
                </a:cxn>
                <a:cxn ang="0">
                  <a:pos x="csX5932" y="csY5932"/>
                </a:cxn>
                <a:cxn ang="0">
                  <a:pos x="csX5933" y="csY5933"/>
                </a:cxn>
                <a:cxn ang="0">
                  <a:pos x="csX5934" y="csY5934"/>
                </a:cxn>
                <a:cxn ang="0">
                  <a:pos x="csX5935" y="csY5935"/>
                </a:cxn>
                <a:cxn ang="0">
                  <a:pos x="csX5936" y="csY5936"/>
                </a:cxn>
                <a:cxn ang="0">
                  <a:pos x="csX5937" y="csY5937"/>
                </a:cxn>
                <a:cxn ang="0">
                  <a:pos x="csX5938" y="csY5938"/>
                </a:cxn>
                <a:cxn ang="0">
                  <a:pos x="csX5939" y="csY5939"/>
                </a:cxn>
                <a:cxn ang="0">
                  <a:pos x="csX5940" y="csY5940"/>
                </a:cxn>
                <a:cxn ang="0">
                  <a:pos x="csX5941" y="csY5941"/>
                </a:cxn>
                <a:cxn ang="0">
                  <a:pos x="csX5942" y="csY5942"/>
                </a:cxn>
                <a:cxn ang="0">
                  <a:pos x="csX5943" y="csY5943"/>
                </a:cxn>
                <a:cxn ang="0">
                  <a:pos x="csX5944" y="csY5944"/>
                </a:cxn>
                <a:cxn ang="0">
                  <a:pos x="csX5945" y="csY5945"/>
                </a:cxn>
                <a:cxn ang="0">
                  <a:pos x="csX5946" y="csY5946"/>
                </a:cxn>
                <a:cxn ang="0">
                  <a:pos x="csX5947" y="csY5947"/>
                </a:cxn>
                <a:cxn ang="0">
                  <a:pos x="csX5948" y="csY5948"/>
                </a:cxn>
                <a:cxn ang="0">
                  <a:pos x="csX5949" y="csY5949"/>
                </a:cxn>
                <a:cxn ang="0">
                  <a:pos x="csX5950" y="csY5950"/>
                </a:cxn>
                <a:cxn ang="0">
                  <a:pos x="csX5951" y="csY5951"/>
                </a:cxn>
                <a:cxn ang="0">
                  <a:pos x="csX5952" y="csY5952"/>
                </a:cxn>
                <a:cxn ang="0">
                  <a:pos x="csX5953" y="csY5953"/>
                </a:cxn>
                <a:cxn ang="0">
                  <a:pos x="csX5954" y="csY5954"/>
                </a:cxn>
                <a:cxn ang="0">
                  <a:pos x="csX5955" y="csY5955"/>
                </a:cxn>
                <a:cxn ang="0">
                  <a:pos x="csX5956" y="csY5956"/>
                </a:cxn>
                <a:cxn ang="0">
                  <a:pos x="csX5957" y="csY5957"/>
                </a:cxn>
                <a:cxn ang="0">
                  <a:pos x="csX5958" y="csY5958"/>
                </a:cxn>
                <a:cxn ang="0">
                  <a:pos x="csX5959" y="csY5959"/>
                </a:cxn>
                <a:cxn ang="0">
                  <a:pos x="csX5960" y="csY5960"/>
                </a:cxn>
                <a:cxn ang="0">
                  <a:pos x="csX5961" y="csY5961"/>
                </a:cxn>
                <a:cxn ang="0">
                  <a:pos x="csX5962" y="csY5962"/>
                </a:cxn>
                <a:cxn ang="0">
                  <a:pos x="csX5963" y="csY5963"/>
                </a:cxn>
                <a:cxn ang="0">
                  <a:pos x="csX5964" y="csY5964"/>
                </a:cxn>
                <a:cxn ang="0">
                  <a:pos x="csX5965" y="csY5965"/>
                </a:cxn>
                <a:cxn ang="0">
                  <a:pos x="csX5966" y="csY5966"/>
                </a:cxn>
                <a:cxn ang="0">
                  <a:pos x="csX5967" y="csY5967"/>
                </a:cxn>
                <a:cxn ang="0">
                  <a:pos x="csX5968" y="csY5968"/>
                </a:cxn>
                <a:cxn ang="0">
                  <a:pos x="csX5969" y="csY5969"/>
                </a:cxn>
                <a:cxn ang="0">
                  <a:pos x="csX5970" y="csY5970"/>
                </a:cxn>
                <a:cxn ang="0">
                  <a:pos x="csX5971" y="csY5971"/>
                </a:cxn>
                <a:cxn ang="0">
                  <a:pos x="csX5972" y="csY5972"/>
                </a:cxn>
                <a:cxn ang="0">
                  <a:pos x="csX5973" y="csY5973"/>
                </a:cxn>
                <a:cxn ang="0">
                  <a:pos x="csX5974" y="csY5974"/>
                </a:cxn>
                <a:cxn ang="0">
                  <a:pos x="csX5975" y="csY5975"/>
                </a:cxn>
                <a:cxn ang="0">
                  <a:pos x="csX5976" y="csY5976"/>
                </a:cxn>
                <a:cxn ang="0">
                  <a:pos x="csX5977" y="csY5977"/>
                </a:cxn>
                <a:cxn ang="0">
                  <a:pos x="csX5978" y="csY5978"/>
                </a:cxn>
                <a:cxn ang="0">
                  <a:pos x="csX5979" y="csY5979"/>
                </a:cxn>
                <a:cxn ang="0">
                  <a:pos x="csX5980" y="csY5980"/>
                </a:cxn>
                <a:cxn ang="0">
                  <a:pos x="csX5981" y="csY5981"/>
                </a:cxn>
                <a:cxn ang="0">
                  <a:pos x="csX5982" y="csY5982"/>
                </a:cxn>
                <a:cxn ang="0">
                  <a:pos x="csX5983" y="csY5983"/>
                </a:cxn>
                <a:cxn ang="0">
                  <a:pos x="csX5984" y="csY5984"/>
                </a:cxn>
                <a:cxn ang="0">
                  <a:pos x="csX5985" y="csY5985"/>
                </a:cxn>
                <a:cxn ang="0">
                  <a:pos x="csX5986" y="csY5986"/>
                </a:cxn>
                <a:cxn ang="0">
                  <a:pos x="csX5987" y="csY5987"/>
                </a:cxn>
                <a:cxn ang="0">
                  <a:pos x="csX5988" y="csY5988"/>
                </a:cxn>
                <a:cxn ang="0">
                  <a:pos x="csX5989" y="csY5989"/>
                </a:cxn>
                <a:cxn ang="0">
                  <a:pos x="csX5990" y="csY5990"/>
                </a:cxn>
                <a:cxn ang="0">
                  <a:pos x="csX5991" y="csY5991"/>
                </a:cxn>
                <a:cxn ang="0">
                  <a:pos x="csX5992" y="csY5992"/>
                </a:cxn>
                <a:cxn ang="0">
                  <a:pos x="csX5993" y="csY5993"/>
                </a:cxn>
                <a:cxn ang="0">
                  <a:pos x="csX5994" y="csY5994"/>
                </a:cxn>
                <a:cxn ang="0">
                  <a:pos x="csX5995" y="csY5995"/>
                </a:cxn>
                <a:cxn ang="0">
                  <a:pos x="csX5996" y="csY5996"/>
                </a:cxn>
                <a:cxn ang="0">
                  <a:pos x="csX5997" y="csY5997"/>
                </a:cxn>
                <a:cxn ang="0">
                  <a:pos x="csX5998" y="csY5998"/>
                </a:cxn>
                <a:cxn ang="0">
                  <a:pos x="csX5999" y="csY5999"/>
                </a:cxn>
                <a:cxn ang="0">
                  <a:pos x="csX6000" y="csY6000"/>
                </a:cxn>
                <a:cxn ang="0">
                  <a:pos x="csX6001" y="csY6001"/>
                </a:cxn>
                <a:cxn ang="0">
                  <a:pos x="csX6002" y="csY6002"/>
                </a:cxn>
                <a:cxn ang="0">
                  <a:pos x="csX6003" y="csY6003"/>
                </a:cxn>
                <a:cxn ang="0">
                  <a:pos x="csX6004" y="csY6004"/>
                </a:cxn>
                <a:cxn ang="0">
                  <a:pos x="csX6005" y="csY6005"/>
                </a:cxn>
                <a:cxn ang="0">
                  <a:pos x="csX6006" y="csY6006"/>
                </a:cxn>
                <a:cxn ang="0">
                  <a:pos x="csX6007" y="csY6007"/>
                </a:cxn>
                <a:cxn ang="0">
                  <a:pos x="csX6008" y="csY6008"/>
                </a:cxn>
                <a:cxn ang="0">
                  <a:pos x="csX6009" y="csY6009"/>
                </a:cxn>
                <a:cxn ang="0">
                  <a:pos x="csX6010" y="csY6010"/>
                </a:cxn>
                <a:cxn ang="0">
                  <a:pos x="csX6011" y="csY6011"/>
                </a:cxn>
                <a:cxn ang="0">
                  <a:pos x="csX6012" y="csY6012"/>
                </a:cxn>
                <a:cxn ang="0">
                  <a:pos x="csX6013" y="csY6013"/>
                </a:cxn>
                <a:cxn ang="0">
                  <a:pos x="csX6014" y="csY6014"/>
                </a:cxn>
                <a:cxn ang="0">
                  <a:pos x="csX6015" y="csY6015"/>
                </a:cxn>
                <a:cxn ang="0">
                  <a:pos x="csX6016" y="csY6016"/>
                </a:cxn>
                <a:cxn ang="0">
                  <a:pos x="csX6017" y="csY6017"/>
                </a:cxn>
                <a:cxn ang="0">
                  <a:pos x="csX6018" y="csY6018"/>
                </a:cxn>
                <a:cxn ang="0">
                  <a:pos x="csX6019" y="csY6019"/>
                </a:cxn>
                <a:cxn ang="0">
                  <a:pos x="csX6020" y="csY6020"/>
                </a:cxn>
                <a:cxn ang="0">
                  <a:pos x="csX6021" y="csY6021"/>
                </a:cxn>
                <a:cxn ang="0">
                  <a:pos x="csX6022" y="csY6022"/>
                </a:cxn>
                <a:cxn ang="0">
                  <a:pos x="csX6023" y="csY6023"/>
                </a:cxn>
                <a:cxn ang="0">
                  <a:pos x="csX6024" y="csY6024"/>
                </a:cxn>
                <a:cxn ang="0">
                  <a:pos x="csX6025" y="csY6025"/>
                </a:cxn>
                <a:cxn ang="0">
                  <a:pos x="csX6026" y="csY6026"/>
                </a:cxn>
                <a:cxn ang="0">
                  <a:pos x="csX6027" y="csY6027"/>
                </a:cxn>
                <a:cxn ang="0">
                  <a:pos x="csX6028" y="csY6028"/>
                </a:cxn>
                <a:cxn ang="0">
                  <a:pos x="csX6029" y="csY6029"/>
                </a:cxn>
                <a:cxn ang="0">
                  <a:pos x="csX6030" y="csY6030"/>
                </a:cxn>
                <a:cxn ang="0">
                  <a:pos x="csX6031" y="csY6031"/>
                </a:cxn>
                <a:cxn ang="0">
                  <a:pos x="csX6032" y="csY6032"/>
                </a:cxn>
                <a:cxn ang="0">
                  <a:pos x="csX6033" y="csY6033"/>
                </a:cxn>
                <a:cxn ang="0">
                  <a:pos x="csX6034" y="csY6034"/>
                </a:cxn>
                <a:cxn ang="0">
                  <a:pos x="csX6035" y="csY6035"/>
                </a:cxn>
                <a:cxn ang="0">
                  <a:pos x="csX6036" y="csY6036"/>
                </a:cxn>
                <a:cxn ang="0">
                  <a:pos x="csX6037" y="csY6037"/>
                </a:cxn>
                <a:cxn ang="0">
                  <a:pos x="csX6038" y="csY6038"/>
                </a:cxn>
                <a:cxn ang="0">
                  <a:pos x="csX6039" y="csY6039"/>
                </a:cxn>
                <a:cxn ang="0">
                  <a:pos x="csX6040" y="csY6040"/>
                </a:cxn>
                <a:cxn ang="0">
                  <a:pos x="csX6041" y="csY6041"/>
                </a:cxn>
                <a:cxn ang="0">
                  <a:pos x="csX6042" y="csY6042"/>
                </a:cxn>
                <a:cxn ang="0">
                  <a:pos x="csX6043" y="csY6043"/>
                </a:cxn>
                <a:cxn ang="0">
                  <a:pos x="csX6044" y="csY6044"/>
                </a:cxn>
                <a:cxn ang="0">
                  <a:pos x="csX6045" y="csY6045"/>
                </a:cxn>
                <a:cxn ang="0">
                  <a:pos x="csX6046" y="csY6046"/>
                </a:cxn>
                <a:cxn ang="0">
                  <a:pos x="csX6047" y="csY6047"/>
                </a:cxn>
                <a:cxn ang="0">
                  <a:pos x="csX6048" y="csY6048"/>
                </a:cxn>
                <a:cxn ang="0">
                  <a:pos x="csX6049" y="csY6049"/>
                </a:cxn>
                <a:cxn ang="0">
                  <a:pos x="csX6050" y="csY6050"/>
                </a:cxn>
                <a:cxn ang="0">
                  <a:pos x="csX6051" y="csY6051"/>
                </a:cxn>
                <a:cxn ang="0">
                  <a:pos x="csX6052" y="csY6052"/>
                </a:cxn>
                <a:cxn ang="0">
                  <a:pos x="csX6053" y="csY6053"/>
                </a:cxn>
                <a:cxn ang="0">
                  <a:pos x="csX6054" y="csY6054"/>
                </a:cxn>
                <a:cxn ang="0">
                  <a:pos x="csX6055" y="csY6055"/>
                </a:cxn>
                <a:cxn ang="0">
                  <a:pos x="csX6056" y="csY6056"/>
                </a:cxn>
                <a:cxn ang="0">
                  <a:pos x="csX6057" y="csY6057"/>
                </a:cxn>
                <a:cxn ang="0">
                  <a:pos x="csX6058" y="csY6058"/>
                </a:cxn>
                <a:cxn ang="0">
                  <a:pos x="csX6059" y="csY6059"/>
                </a:cxn>
                <a:cxn ang="0">
                  <a:pos x="csX6060" y="csY6060"/>
                </a:cxn>
                <a:cxn ang="0">
                  <a:pos x="csX6061" y="csY6061"/>
                </a:cxn>
                <a:cxn ang="0">
                  <a:pos x="csX6062" y="csY6062"/>
                </a:cxn>
                <a:cxn ang="0">
                  <a:pos x="csX6063" y="csY6063"/>
                </a:cxn>
                <a:cxn ang="0">
                  <a:pos x="csX6064" y="csY6064"/>
                </a:cxn>
                <a:cxn ang="0">
                  <a:pos x="csX6065" y="csY6065"/>
                </a:cxn>
                <a:cxn ang="0">
                  <a:pos x="csX6066" y="csY6066"/>
                </a:cxn>
                <a:cxn ang="0">
                  <a:pos x="csX6067" y="csY6067"/>
                </a:cxn>
                <a:cxn ang="0">
                  <a:pos x="csX6068" y="csY6068"/>
                </a:cxn>
                <a:cxn ang="0">
                  <a:pos x="csX6069" y="csY6069"/>
                </a:cxn>
                <a:cxn ang="0">
                  <a:pos x="csX6070" y="csY6070"/>
                </a:cxn>
                <a:cxn ang="0">
                  <a:pos x="csX6071" y="csY6071"/>
                </a:cxn>
                <a:cxn ang="0">
                  <a:pos x="csX6072" y="csY6072"/>
                </a:cxn>
                <a:cxn ang="0">
                  <a:pos x="csX6073" y="csY6073"/>
                </a:cxn>
                <a:cxn ang="0">
                  <a:pos x="csX6074" y="csY6074"/>
                </a:cxn>
                <a:cxn ang="0">
                  <a:pos x="csX6075" y="csY6075"/>
                </a:cxn>
                <a:cxn ang="0">
                  <a:pos x="csX6076" y="csY6076"/>
                </a:cxn>
                <a:cxn ang="0">
                  <a:pos x="csX6077" y="csY6077"/>
                </a:cxn>
                <a:cxn ang="0">
                  <a:pos x="csX6078" y="csY6078"/>
                </a:cxn>
                <a:cxn ang="0">
                  <a:pos x="csX6079" y="csY6079"/>
                </a:cxn>
                <a:cxn ang="0">
                  <a:pos x="csX6080" y="csY6080"/>
                </a:cxn>
                <a:cxn ang="0">
                  <a:pos x="csX6081" y="csY6081"/>
                </a:cxn>
                <a:cxn ang="0">
                  <a:pos x="csX6082" y="csY6082"/>
                </a:cxn>
                <a:cxn ang="0">
                  <a:pos x="csX6083" y="csY6083"/>
                </a:cxn>
                <a:cxn ang="0">
                  <a:pos x="csX6084" y="csY6084"/>
                </a:cxn>
                <a:cxn ang="0">
                  <a:pos x="csX6085" y="csY6085"/>
                </a:cxn>
                <a:cxn ang="0">
                  <a:pos x="csX6086" y="csY6086"/>
                </a:cxn>
                <a:cxn ang="0">
                  <a:pos x="csX6087" y="csY6087"/>
                </a:cxn>
                <a:cxn ang="0">
                  <a:pos x="csX6088" y="csY6088"/>
                </a:cxn>
                <a:cxn ang="0">
                  <a:pos x="csX6089" y="csY6089"/>
                </a:cxn>
                <a:cxn ang="0">
                  <a:pos x="csX6090" y="csY6090"/>
                </a:cxn>
                <a:cxn ang="0">
                  <a:pos x="csX6091" y="csY6091"/>
                </a:cxn>
                <a:cxn ang="0">
                  <a:pos x="csX6092" y="csY6092"/>
                </a:cxn>
                <a:cxn ang="0">
                  <a:pos x="csX6093" y="csY6093"/>
                </a:cxn>
                <a:cxn ang="0">
                  <a:pos x="csX6094" y="csY6094"/>
                </a:cxn>
                <a:cxn ang="0">
                  <a:pos x="csX6095" y="csY6095"/>
                </a:cxn>
                <a:cxn ang="0">
                  <a:pos x="csX6096" y="csY6096"/>
                </a:cxn>
                <a:cxn ang="0">
                  <a:pos x="csX6097" y="csY6097"/>
                </a:cxn>
                <a:cxn ang="0">
                  <a:pos x="csX6098" y="csY6098"/>
                </a:cxn>
                <a:cxn ang="0">
                  <a:pos x="csX6099" y="csY6099"/>
                </a:cxn>
                <a:cxn ang="0">
                  <a:pos x="csX6100" y="csY6100"/>
                </a:cxn>
                <a:cxn ang="0">
                  <a:pos x="csX6101" y="csY6101"/>
                </a:cxn>
                <a:cxn ang="0">
                  <a:pos x="csX6102" y="csY6102"/>
                </a:cxn>
                <a:cxn ang="0">
                  <a:pos x="csX6103" y="csY6103"/>
                </a:cxn>
                <a:cxn ang="0">
                  <a:pos x="csX6104" y="csY6104"/>
                </a:cxn>
                <a:cxn ang="0">
                  <a:pos x="csX6105" y="csY6105"/>
                </a:cxn>
                <a:cxn ang="0">
                  <a:pos x="csX6106" y="csY6106"/>
                </a:cxn>
                <a:cxn ang="0">
                  <a:pos x="csX6107" y="csY6107"/>
                </a:cxn>
                <a:cxn ang="0">
                  <a:pos x="csX6108" y="csY6108"/>
                </a:cxn>
                <a:cxn ang="0">
                  <a:pos x="csX6109" y="csY6109"/>
                </a:cxn>
                <a:cxn ang="0">
                  <a:pos x="csX6110" y="csY6110"/>
                </a:cxn>
                <a:cxn ang="0">
                  <a:pos x="csX6111" y="csY6111"/>
                </a:cxn>
                <a:cxn ang="0">
                  <a:pos x="csX6112" y="csY6112"/>
                </a:cxn>
                <a:cxn ang="0">
                  <a:pos x="csX6113" y="csY6113"/>
                </a:cxn>
                <a:cxn ang="0">
                  <a:pos x="csX6114" y="csY6114"/>
                </a:cxn>
                <a:cxn ang="0">
                  <a:pos x="csX6115" y="csY6115"/>
                </a:cxn>
                <a:cxn ang="0">
                  <a:pos x="csX6116" y="csY6116"/>
                </a:cxn>
                <a:cxn ang="0">
                  <a:pos x="csX6117" y="csY6117"/>
                </a:cxn>
                <a:cxn ang="0">
                  <a:pos x="csX6118" y="csY6118"/>
                </a:cxn>
                <a:cxn ang="0">
                  <a:pos x="csX6119" y="csY6119"/>
                </a:cxn>
                <a:cxn ang="0">
                  <a:pos x="csX6120" y="csY6120"/>
                </a:cxn>
                <a:cxn ang="0">
                  <a:pos x="csX6121" y="csY6121"/>
                </a:cxn>
                <a:cxn ang="0">
                  <a:pos x="csX6122" y="csY6122"/>
                </a:cxn>
                <a:cxn ang="0">
                  <a:pos x="csX6123" y="csY6123"/>
                </a:cxn>
                <a:cxn ang="0">
                  <a:pos x="csX6124" y="csY6124"/>
                </a:cxn>
                <a:cxn ang="0">
                  <a:pos x="csX6125" y="csY6125"/>
                </a:cxn>
                <a:cxn ang="0">
                  <a:pos x="csX6126" y="csY6126"/>
                </a:cxn>
                <a:cxn ang="0">
                  <a:pos x="csX6127" y="csY6127"/>
                </a:cxn>
                <a:cxn ang="0">
                  <a:pos x="csX6128" y="csY6128"/>
                </a:cxn>
                <a:cxn ang="0">
                  <a:pos x="csX6129" y="csY6129"/>
                </a:cxn>
                <a:cxn ang="0">
                  <a:pos x="csX6130" y="csY6130"/>
                </a:cxn>
                <a:cxn ang="0">
                  <a:pos x="csX6131" y="csY6131"/>
                </a:cxn>
                <a:cxn ang="0">
                  <a:pos x="csX6132" y="csY6132"/>
                </a:cxn>
                <a:cxn ang="0">
                  <a:pos x="csX6133" y="csY6133"/>
                </a:cxn>
                <a:cxn ang="0">
                  <a:pos x="csX6134" y="csY6134"/>
                </a:cxn>
                <a:cxn ang="0">
                  <a:pos x="csX6135" y="csY6135"/>
                </a:cxn>
                <a:cxn ang="0">
                  <a:pos x="csX6136" y="csY6136"/>
                </a:cxn>
                <a:cxn ang="0">
                  <a:pos x="csX6137" y="csY6137"/>
                </a:cxn>
                <a:cxn ang="0">
                  <a:pos x="csX6138" y="csY6138"/>
                </a:cxn>
                <a:cxn ang="0">
                  <a:pos x="csX6139" y="csY6139"/>
                </a:cxn>
                <a:cxn ang="0">
                  <a:pos x="csX6140" y="csY6140"/>
                </a:cxn>
                <a:cxn ang="0">
                  <a:pos x="csX6141" y="csY6141"/>
                </a:cxn>
                <a:cxn ang="0">
                  <a:pos x="csX6142" y="csY6142"/>
                </a:cxn>
                <a:cxn ang="0">
                  <a:pos x="csX6143" y="csY6143"/>
                </a:cxn>
                <a:cxn ang="0">
                  <a:pos x="csX6144" y="csY6144"/>
                </a:cxn>
                <a:cxn ang="0">
                  <a:pos x="csX6145" y="csY6145"/>
                </a:cxn>
                <a:cxn ang="0">
                  <a:pos x="csX6146" y="csY6146"/>
                </a:cxn>
                <a:cxn ang="0">
                  <a:pos x="csX6147" y="csY6147"/>
                </a:cxn>
                <a:cxn ang="0">
                  <a:pos x="csX6148" y="csY6148"/>
                </a:cxn>
                <a:cxn ang="0">
                  <a:pos x="csX6149" y="csY6149"/>
                </a:cxn>
                <a:cxn ang="0">
                  <a:pos x="csX6150" y="csY6150"/>
                </a:cxn>
                <a:cxn ang="0">
                  <a:pos x="csX6151" y="csY6151"/>
                </a:cxn>
                <a:cxn ang="0">
                  <a:pos x="csX6152" y="csY6152"/>
                </a:cxn>
                <a:cxn ang="0">
                  <a:pos x="csX6153" y="csY6153"/>
                </a:cxn>
                <a:cxn ang="0">
                  <a:pos x="csX6154" y="csY6154"/>
                </a:cxn>
                <a:cxn ang="0">
                  <a:pos x="csX6155" y="csY6155"/>
                </a:cxn>
                <a:cxn ang="0">
                  <a:pos x="csX6156" y="csY6156"/>
                </a:cxn>
                <a:cxn ang="0">
                  <a:pos x="csX6157" y="csY6157"/>
                </a:cxn>
                <a:cxn ang="0">
                  <a:pos x="csX6158" y="csY6158"/>
                </a:cxn>
                <a:cxn ang="0">
                  <a:pos x="csX6159" y="csY6159"/>
                </a:cxn>
                <a:cxn ang="0">
                  <a:pos x="csX6160" y="csY6160"/>
                </a:cxn>
                <a:cxn ang="0">
                  <a:pos x="csX6161" y="csY6161"/>
                </a:cxn>
                <a:cxn ang="0">
                  <a:pos x="csX6162" y="csY6162"/>
                </a:cxn>
                <a:cxn ang="0">
                  <a:pos x="csX6163" y="csY6163"/>
                </a:cxn>
                <a:cxn ang="0">
                  <a:pos x="csX6164" y="csY6164"/>
                </a:cxn>
                <a:cxn ang="0">
                  <a:pos x="csX6165" y="csY6165"/>
                </a:cxn>
                <a:cxn ang="0">
                  <a:pos x="csX6166" y="csY6166"/>
                </a:cxn>
                <a:cxn ang="0">
                  <a:pos x="csX6167" y="csY6167"/>
                </a:cxn>
                <a:cxn ang="0">
                  <a:pos x="csX6168" y="csY6168"/>
                </a:cxn>
                <a:cxn ang="0">
                  <a:pos x="csX6169" y="csY6169"/>
                </a:cxn>
                <a:cxn ang="0">
                  <a:pos x="csX6170" y="csY6170"/>
                </a:cxn>
                <a:cxn ang="0">
                  <a:pos x="csX6171" y="csY6171"/>
                </a:cxn>
                <a:cxn ang="0">
                  <a:pos x="csX6172" y="csY6172"/>
                </a:cxn>
                <a:cxn ang="0">
                  <a:pos x="csX6173" y="csY6173"/>
                </a:cxn>
                <a:cxn ang="0">
                  <a:pos x="csX6174" y="csY6174"/>
                </a:cxn>
                <a:cxn ang="0">
                  <a:pos x="csX6175" y="csY6175"/>
                </a:cxn>
                <a:cxn ang="0">
                  <a:pos x="csX6176" y="csY6176"/>
                </a:cxn>
                <a:cxn ang="0">
                  <a:pos x="csX6177" y="csY6177"/>
                </a:cxn>
                <a:cxn ang="0">
                  <a:pos x="csX6178" y="csY6178"/>
                </a:cxn>
                <a:cxn ang="0">
                  <a:pos x="csX6179" y="csY6179"/>
                </a:cxn>
                <a:cxn ang="0">
                  <a:pos x="csX6180" y="csY6180"/>
                </a:cxn>
                <a:cxn ang="0">
                  <a:pos x="csX6181" y="csY6181"/>
                </a:cxn>
                <a:cxn ang="0">
                  <a:pos x="csX6182" y="csY6182"/>
                </a:cxn>
                <a:cxn ang="0">
                  <a:pos x="csX6183" y="csY6183"/>
                </a:cxn>
                <a:cxn ang="0">
                  <a:pos x="csX6184" y="csY6184"/>
                </a:cxn>
                <a:cxn ang="0">
                  <a:pos x="csX6185" y="csY6185"/>
                </a:cxn>
                <a:cxn ang="0">
                  <a:pos x="csX6186" y="csY6186"/>
                </a:cxn>
                <a:cxn ang="0">
                  <a:pos x="csX6187" y="csY6187"/>
                </a:cxn>
                <a:cxn ang="0">
                  <a:pos x="csX6188" y="csY6188"/>
                </a:cxn>
                <a:cxn ang="0">
                  <a:pos x="csX6189" y="csY6189"/>
                </a:cxn>
                <a:cxn ang="0">
                  <a:pos x="csX6190" y="csY6190"/>
                </a:cxn>
                <a:cxn ang="0">
                  <a:pos x="csX6191" y="csY6191"/>
                </a:cxn>
                <a:cxn ang="0">
                  <a:pos x="csX6192" y="csY6192"/>
                </a:cxn>
                <a:cxn ang="0">
                  <a:pos x="csX6193" y="csY6193"/>
                </a:cxn>
                <a:cxn ang="0">
                  <a:pos x="csX6194" y="csY6194"/>
                </a:cxn>
                <a:cxn ang="0">
                  <a:pos x="csX6195" y="csY6195"/>
                </a:cxn>
                <a:cxn ang="0">
                  <a:pos x="csX6196" y="csY6196"/>
                </a:cxn>
                <a:cxn ang="0">
                  <a:pos x="csX6197" y="csY6197"/>
                </a:cxn>
                <a:cxn ang="0">
                  <a:pos x="csX6198" y="csY6198"/>
                </a:cxn>
                <a:cxn ang="0">
                  <a:pos x="csX6199" y="csY6199"/>
                </a:cxn>
                <a:cxn ang="0">
                  <a:pos x="csX6200" y="csY6200"/>
                </a:cxn>
                <a:cxn ang="0">
                  <a:pos x="csX6201" y="csY6201"/>
                </a:cxn>
                <a:cxn ang="0">
                  <a:pos x="csX6202" y="csY6202"/>
                </a:cxn>
                <a:cxn ang="0">
                  <a:pos x="csX6203" y="csY6203"/>
                </a:cxn>
                <a:cxn ang="0">
                  <a:pos x="csX6204" y="csY6204"/>
                </a:cxn>
                <a:cxn ang="0">
                  <a:pos x="csX6205" y="csY6205"/>
                </a:cxn>
                <a:cxn ang="0">
                  <a:pos x="csX6206" y="csY6206"/>
                </a:cxn>
                <a:cxn ang="0">
                  <a:pos x="csX6207" y="csY6207"/>
                </a:cxn>
                <a:cxn ang="0">
                  <a:pos x="csX6208" y="csY6208"/>
                </a:cxn>
                <a:cxn ang="0">
                  <a:pos x="csX6209" y="csY6209"/>
                </a:cxn>
                <a:cxn ang="0">
                  <a:pos x="csX6210" y="csY6210"/>
                </a:cxn>
                <a:cxn ang="0">
                  <a:pos x="csX6211" y="csY6211"/>
                </a:cxn>
                <a:cxn ang="0">
                  <a:pos x="csX6212" y="csY6212"/>
                </a:cxn>
                <a:cxn ang="0">
                  <a:pos x="csX6213" y="csY6213"/>
                </a:cxn>
                <a:cxn ang="0">
                  <a:pos x="csX6214" y="csY6214"/>
                </a:cxn>
                <a:cxn ang="0">
                  <a:pos x="csX6215" y="csY6215"/>
                </a:cxn>
                <a:cxn ang="0">
                  <a:pos x="csX6216" y="csY6216"/>
                </a:cxn>
                <a:cxn ang="0">
                  <a:pos x="csX6217" y="csY6217"/>
                </a:cxn>
                <a:cxn ang="0">
                  <a:pos x="csX6218" y="csY6218"/>
                </a:cxn>
                <a:cxn ang="0">
                  <a:pos x="csX6219" y="csY6219"/>
                </a:cxn>
                <a:cxn ang="0">
                  <a:pos x="csX6220" y="csY6220"/>
                </a:cxn>
                <a:cxn ang="0">
                  <a:pos x="csX6221" y="csY6221"/>
                </a:cxn>
                <a:cxn ang="0">
                  <a:pos x="csX6222" y="csY6222"/>
                </a:cxn>
                <a:cxn ang="0">
                  <a:pos x="csX6223" y="csY6223"/>
                </a:cxn>
                <a:cxn ang="0">
                  <a:pos x="csX6224" y="csY6224"/>
                </a:cxn>
                <a:cxn ang="0">
                  <a:pos x="csX6225" y="csY6225"/>
                </a:cxn>
                <a:cxn ang="0">
                  <a:pos x="csX6226" y="csY6226"/>
                </a:cxn>
                <a:cxn ang="0">
                  <a:pos x="csX6227" y="csY6227"/>
                </a:cxn>
                <a:cxn ang="0">
                  <a:pos x="csX6228" y="csY6228"/>
                </a:cxn>
                <a:cxn ang="0">
                  <a:pos x="csX6229" y="csY6229"/>
                </a:cxn>
                <a:cxn ang="0">
                  <a:pos x="csX6230" y="csY6230"/>
                </a:cxn>
                <a:cxn ang="0">
                  <a:pos x="csX6231" y="csY6231"/>
                </a:cxn>
                <a:cxn ang="0">
                  <a:pos x="csX6232" y="csY6232"/>
                </a:cxn>
                <a:cxn ang="0">
                  <a:pos x="csX6233" y="csY6233"/>
                </a:cxn>
                <a:cxn ang="0">
                  <a:pos x="csX6234" y="csY6234"/>
                </a:cxn>
                <a:cxn ang="0">
                  <a:pos x="csX6235" y="csY6235"/>
                </a:cxn>
                <a:cxn ang="0">
                  <a:pos x="csX6236" y="csY6236"/>
                </a:cxn>
                <a:cxn ang="0">
                  <a:pos x="csX6237" y="csY6237"/>
                </a:cxn>
                <a:cxn ang="0">
                  <a:pos x="csX6238" y="csY6238"/>
                </a:cxn>
                <a:cxn ang="0">
                  <a:pos x="csX6239" y="csY6239"/>
                </a:cxn>
                <a:cxn ang="0">
                  <a:pos x="csX6240" y="csY6240"/>
                </a:cxn>
                <a:cxn ang="0">
                  <a:pos x="csX6241" y="csY6241"/>
                </a:cxn>
                <a:cxn ang="0">
                  <a:pos x="csX6242" y="csY6242"/>
                </a:cxn>
                <a:cxn ang="0">
                  <a:pos x="csX6243" y="csY6243"/>
                </a:cxn>
                <a:cxn ang="0">
                  <a:pos x="csX6244" y="csY6244"/>
                </a:cxn>
                <a:cxn ang="0">
                  <a:pos x="csX6245" y="csY6245"/>
                </a:cxn>
                <a:cxn ang="0">
                  <a:pos x="csX6246" y="csY6246"/>
                </a:cxn>
                <a:cxn ang="0">
                  <a:pos x="csX6247" y="csY6247"/>
                </a:cxn>
                <a:cxn ang="0">
                  <a:pos x="csX6248" y="csY6248"/>
                </a:cxn>
                <a:cxn ang="0">
                  <a:pos x="csX6249" y="csY6249"/>
                </a:cxn>
                <a:cxn ang="0">
                  <a:pos x="csX6250" y="csY6250"/>
                </a:cxn>
                <a:cxn ang="0">
                  <a:pos x="csX6251" y="csY6251"/>
                </a:cxn>
                <a:cxn ang="0">
                  <a:pos x="csX6252" y="csY6252"/>
                </a:cxn>
                <a:cxn ang="0">
                  <a:pos x="csX6253" y="csY6253"/>
                </a:cxn>
                <a:cxn ang="0">
                  <a:pos x="csX6254" y="csY6254"/>
                </a:cxn>
                <a:cxn ang="0">
                  <a:pos x="csX6255" y="csY6255"/>
                </a:cxn>
                <a:cxn ang="0">
                  <a:pos x="csX6256" y="csY6256"/>
                </a:cxn>
                <a:cxn ang="0">
                  <a:pos x="csX6257" y="csY6257"/>
                </a:cxn>
                <a:cxn ang="0">
                  <a:pos x="csX6258" y="csY6258"/>
                </a:cxn>
                <a:cxn ang="0">
                  <a:pos x="csX6259" y="csY6259"/>
                </a:cxn>
                <a:cxn ang="0">
                  <a:pos x="csX6260" y="csY6260"/>
                </a:cxn>
                <a:cxn ang="0">
                  <a:pos x="csX6261" y="csY6261"/>
                </a:cxn>
                <a:cxn ang="0">
                  <a:pos x="csX6262" y="csY6262"/>
                </a:cxn>
                <a:cxn ang="0">
                  <a:pos x="csX6263" y="csY6263"/>
                </a:cxn>
                <a:cxn ang="0">
                  <a:pos x="csX6264" y="csY6264"/>
                </a:cxn>
                <a:cxn ang="0">
                  <a:pos x="csX6265" y="csY6265"/>
                </a:cxn>
                <a:cxn ang="0">
                  <a:pos x="csX6266" y="csY6266"/>
                </a:cxn>
                <a:cxn ang="0">
                  <a:pos x="csX6267" y="csY6267"/>
                </a:cxn>
                <a:cxn ang="0">
                  <a:pos x="csX6268" y="csY6268"/>
                </a:cxn>
                <a:cxn ang="0">
                  <a:pos x="csX6269" y="csY6269"/>
                </a:cxn>
                <a:cxn ang="0">
                  <a:pos x="csX6270" y="csY6270"/>
                </a:cxn>
                <a:cxn ang="0">
                  <a:pos x="csX6271" y="csY6271"/>
                </a:cxn>
                <a:cxn ang="0">
                  <a:pos x="csX6272" y="csY6272"/>
                </a:cxn>
                <a:cxn ang="0">
                  <a:pos x="csX6273" y="csY6273"/>
                </a:cxn>
                <a:cxn ang="0">
                  <a:pos x="csX6274" y="csY6274"/>
                </a:cxn>
                <a:cxn ang="0">
                  <a:pos x="csX6275" y="csY6275"/>
                </a:cxn>
                <a:cxn ang="0">
                  <a:pos x="csX6276" y="csY6276"/>
                </a:cxn>
                <a:cxn ang="0">
                  <a:pos x="csX6277" y="csY6277"/>
                </a:cxn>
                <a:cxn ang="0">
                  <a:pos x="csX6278" y="csY6278"/>
                </a:cxn>
                <a:cxn ang="0">
                  <a:pos x="csX6279" y="csY6279"/>
                </a:cxn>
                <a:cxn ang="0">
                  <a:pos x="csX6280" y="csY6280"/>
                </a:cxn>
                <a:cxn ang="0">
                  <a:pos x="csX6281" y="csY6281"/>
                </a:cxn>
                <a:cxn ang="0">
                  <a:pos x="csX6282" y="csY6282"/>
                </a:cxn>
                <a:cxn ang="0">
                  <a:pos x="csX6283" y="csY6283"/>
                </a:cxn>
                <a:cxn ang="0">
                  <a:pos x="csX6284" y="csY6284"/>
                </a:cxn>
                <a:cxn ang="0">
                  <a:pos x="csX6285" y="csY6285"/>
                </a:cxn>
                <a:cxn ang="0">
                  <a:pos x="csX6286" y="csY6286"/>
                </a:cxn>
                <a:cxn ang="0">
                  <a:pos x="csX6287" y="csY6287"/>
                </a:cxn>
                <a:cxn ang="0">
                  <a:pos x="csX6288" y="csY6288"/>
                </a:cxn>
                <a:cxn ang="0">
                  <a:pos x="csX6289" y="csY6289"/>
                </a:cxn>
                <a:cxn ang="0">
                  <a:pos x="csX6290" y="csY6290"/>
                </a:cxn>
                <a:cxn ang="0">
                  <a:pos x="csX6291" y="csY6291"/>
                </a:cxn>
                <a:cxn ang="0">
                  <a:pos x="csX6292" y="csY6292"/>
                </a:cxn>
                <a:cxn ang="0">
                  <a:pos x="csX6293" y="csY6293"/>
                </a:cxn>
                <a:cxn ang="0">
                  <a:pos x="csX6294" y="csY6294"/>
                </a:cxn>
                <a:cxn ang="0">
                  <a:pos x="csX6295" y="csY6295"/>
                </a:cxn>
                <a:cxn ang="0">
                  <a:pos x="csX6296" y="csY6296"/>
                </a:cxn>
                <a:cxn ang="0">
                  <a:pos x="csX6297" y="csY6297"/>
                </a:cxn>
                <a:cxn ang="0">
                  <a:pos x="csX6298" y="csY6298"/>
                </a:cxn>
                <a:cxn ang="0">
                  <a:pos x="csX6299" y="csY6299"/>
                </a:cxn>
                <a:cxn ang="0">
                  <a:pos x="csX6300" y="csY6300"/>
                </a:cxn>
                <a:cxn ang="0">
                  <a:pos x="csX6301" y="csY6301"/>
                </a:cxn>
                <a:cxn ang="0">
                  <a:pos x="csX6302" y="csY6302"/>
                </a:cxn>
                <a:cxn ang="0">
                  <a:pos x="csX6303" y="csY6303"/>
                </a:cxn>
                <a:cxn ang="0">
                  <a:pos x="csX6304" y="csY6304"/>
                </a:cxn>
                <a:cxn ang="0">
                  <a:pos x="csX6305" y="csY6305"/>
                </a:cxn>
                <a:cxn ang="0">
                  <a:pos x="csX6306" y="csY6306"/>
                </a:cxn>
                <a:cxn ang="0">
                  <a:pos x="csX6307" y="csY6307"/>
                </a:cxn>
                <a:cxn ang="0">
                  <a:pos x="csX6308" y="csY6308"/>
                </a:cxn>
                <a:cxn ang="0">
                  <a:pos x="csX6309" y="csY6309"/>
                </a:cxn>
                <a:cxn ang="0">
                  <a:pos x="csX6310" y="csY6310"/>
                </a:cxn>
                <a:cxn ang="0">
                  <a:pos x="csX6311" y="csY6311"/>
                </a:cxn>
                <a:cxn ang="0">
                  <a:pos x="csX6312" y="csY6312"/>
                </a:cxn>
                <a:cxn ang="0">
                  <a:pos x="csX6313" y="csY6313"/>
                </a:cxn>
                <a:cxn ang="0">
                  <a:pos x="csX6314" y="csY6314"/>
                </a:cxn>
                <a:cxn ang="0">
                  <a:pos x="csX6315" y="csY6315"/>
                </a:cxn>
                <a:cxn ang="0">
                  <a:pos x="csX6316" y="csY6316"/>
                </a:cxn>
                <a:cxn ang="0">
                  <a:pos x="csX6317" y="csY6317"/>
                </a:cxn>
                <a:cxn ang="0">
                  <a:pos x="csX6318" y="csY6318"/>
                </a:cxn>
                <a:cxn ang="0">
                  <a:pos x="csX6319" y="csY6319"/>
                </a:cxn>
                <a:cxn ang="0">
                  <a:pos x="csX6320" y="csY6320"/>
                </a:cxn>
                <a:cxn ang="0">
                  <a:pos x="csX6321" y="csY6321"/>
                </a:cxn>
                <a:cxn ang="0">
                  <a:pos x="csX6322" y="csY6322"/>
                </a:cxn>
                <a:cxn ang="0">
                  <a:pos x="csX6323" y="csY6323"/>
                </a:cxn>
                <a:cxn ang="0">
                  <a:pos x="csX6324" y="csY6324"/>
                </a:cxn>
                <a:cxn ang="0">
                  <a:pos x="csX6325" y="csY6325"/>
                </a:cxn>
                <a:cxn ang="0">
                  <a:pos x="csX6326" y="csY6326"/>
                </a:cxn>
                <a:cxn ang="0">
                  <a:pos x="csX6327" y="csY6327"/>
                </a:cxn>
                <a:cxn ang="0">
                  <a:pos x="csX6328" y="csY6328"/>
                </a:cxn>
                <a:cxn ang="0">
                  <a:pos x="csX6329" y="csY6329"/>
                </a:cxn>
                <a:cxn ang="0">
                  <a:pos x="csX6330" y="csY6330"/>
                </a:cxn>
                <a:cxn ang="0">
                  <a:pos x="csX6331" y="csY6331"/>
                </a:cxn>
                <a:cxn ang="0">
                  <a:pos x="csX6332" y="csY6332"/>
                </a:cxn>
                <a:cxn ang="0">
                  <a:pos x="csX6333" y="csY6333"/>
                </a:cxn>
                <a:cxn ang="0">
                  <a:pos x="csX6334" y="csY6334"/>
                </a:cxn>
                <a:cxn ang="0">
                  <a:pos x="csX6335" y="csY6335"/>
                </a:cxn>
                <a:cxn ang="0">
                  <a:pos x="csX6336" y="csY6336"/>
                </a:cxn>
                <a:cxn ang="0">
                  <a:pos x="csX6337" y="csY6337"/>
                </a:cxn>
                <a:cxn ang="0">
                  <a:pos x="csX6338" y="csY6338"/>
                </a:cxn>
                <a:cxn ang="0">
                  <a:pos x="csX6339" y="csY6339"/>
                </a:cxn>
                <a:cxn ang="0">
                  <a:pos x="csX6340" y="csY6340"/>
                </a:cxn>
                <a:cxn ang="0">
                  <a:pos x="csX6341" y="csY6341"/>
                </a:cxn>
                <a:cxn ang="0">
                  <a:pos x="csX6342" y="csY6342"/>
                </a:cxn>
                <a:cxn ang="0">
                  <a:pos x="csX6343" y="csY6343"/>
                </a:cxn>
                <a:cxn ang="0">
                  <a:pos x="csX6344" y="csY6344"/>
                </a:cxn>
                <a:cxn ang="0">
                  <a:pos x="csX6345" y="csY6345"/>
                </a:cxn>
                <a:cxn ang="0">
                  <a:pos x="csX6346" y="csY6346"/>
                </a:cxn>
                <a:cxn ang="0">
                  <a:pos x="csX6347" y="csY6347"/>
                </a:cxn>
                <a:cxn ang="0">
                  <a:pos x="csX6348" y="csY6348"/>
                </a:cxn>
                <a:cxn ang="0">
                  <a:pos x="csX6349" y="csY6349"/>
                </a:cxn>
                <a:cxn ang="0">
                  <a:pos x="csX6350" y="csY6350"/>
                </a:cxn>
                <a:cxn ang="0">
                  <a:pos x="csX6351" y="csY6351"/>
                </a:cxn>
                <a:cxn ang="0">
                  <a:pos x="csX6352" y="csY6352"/>
                </a:cxn>
                <a:cxn ang="0">
                  <a:pos x="csX6353" y="csY6353"/>
                </a:cxn>
                <a:cxn ang="0">
                  <a:pos x="csX6354" y="csY6354"/>
                </a:cxn>
                <a:cxn ang="0">
                  <a:pos x="csX6355" y="csY6355"/>
                </a:cxn>
                <a:cxn ang="0">
                  <a:pos x="csX6356" y="csY6356"/>
                </a:cxn>
                <a:cxn ang="0">
                  <a:pos x="csX6357" y="csY6357"/>
                </a:cxn>
                <a:cxn ang="0">
                  <a:pos x="csX6358" y="csY6358"/>
                </a:cxn>
                <a:cxn ang="0">
                  <a:pos x="csX6359" y="csY6359"/>
                </a:cxn>
                <a:cxn ang="0">
                  <a:pos x="csX6360" y="csY6360"/>
                </a:cxn>
                <a:cxn ang="0">
                  <a:pos x="csX6361" y="csY6361"/>
                </a:cxn>
                <a:cxn ang="0">
                  <a:pos x="csX6362" y="csY6362"/>
                </a:cxn>
                <a:cxn ang="0">
                  <a:pos x="csX6363" y="csY6363"/>
                </a:cxn>
                <a:cxn ang="0">
                  <a:pos x="csX6364" y="csY6364"/>
                </a:cxn>
                <a:cxn ang="0">
                  <a:pos x="csX6365" y="csY6365"/>
                </a:cxn>
                <a:cxn ang="0">
                  <a:pos x="csX6366" y="csY6366"/>
                </a:cxn>
                <a:cxn ang="0">
                  <a:pos x="csX6367" y="csY6367"/>
                </a:cxn>
                <a:cxn ang="0">
                  <a:pos x="csX6368" y="csY6368"/>
                </a:cxn>
                <a:cxn ang="0">
                  <a:pos x="csX6369" y="csY6369"/>
                </a:cxn>
                <a:cxn ang="0">
                  <a:pos x="csX6370" y="csY6370"/>
                </a:cxn>
                <a:cxn ang="0">
                  <a:pos x="csX6371" y="csY6371"/>
                </a:cxn>
                <a:cxn ang="0">
                  <a:pos x="csX6372" y="csY6372"/>
                </a:cxn>
                <a:cxn ang="0">
                  <a:pos x="csX6373" y="csY6373"/>
                </a:cxn>
                <a:cxn ang="0">
                  <a:pos x="csX6374" y="csY6374"/>
                </a:cxn>
                <a:cxn ang="0">
                  <a:pos x="csX6375" y="csY6375"/>
                </a:cxn>
                <a:cxn ang="0">
                  <a:pos x="csX6376" y="csY6376"/>
                </a:cxn>
                <a:cxn ang="0">
                  <a:pos x="csX6377" y="csY6377"/>
                </a:cxn>
                <a:cxn ang="0">
                  <a:pos x="csX6378" y="csY6378"/>
                </a:cxn>
                <a:cxn ang="0">
                  <a:pos x="csX6379" y="csY6379"/>
                </a:cxn>
                <a:cxn ang="0">
                  <a:pos x="csX6380" y="csY6380"/>
                </a:cxn>
                <a:cxn ang="0">
                  <a:pos x="csX6381" y="csY6381"/>
                </a:cxn>
                <a:cxn ang="0">
                  <a:pos x="csX6382" y="csY6382"/>
                </a:cxn>
                <a:cxn ang="0">
                  <a:pos x="csX6383" y="csY6383"/>
                </a:cxn>
                <a:cxn ang="0">
                  <a:pos x="csX6384" y="csY6384"/>
                </a:cxn>
                <a:cxn ang="0">
                  <a:pos x="csX6385" y="csY6385"/>
                </a:cxn>
                <a:cxn ang="0">
                  <a:pos x="csX6386" y="csY6386"/>
                </a:cxn>
                <a:cxn ang="0">
                  <a:pos x="csX6387" y="csY6387"/>
                </a:cxn>
                <a:cxn ang="0">
                  <a:pos x="csX6388" y="csY6388"/>
                </a:cxn>
                <a:cxn ang="0">
                  <a:pos x="csX6389" y="csY6389"/>
                </a:cxn>
                <a:cxn ang="0">
                  <a:pos x="csX6390" y="csY6390"/>
                </a:cxn>
                <a:cxn ang="0">
                  <a:pos x="csX6391" y="csY6391"/>
                </a:cxn>
                <a:cxn ang="0">
                  <a:pos x="csX6392" y="csY6392"/>
                </a:cxn>
                <a:cxn ang="0">
                  <a:pos x="csX6393" y="csY6393"/>
                </a:cxn>
                <a:cxn ang="0">
                  <a:pos x="csX6394" y="csY6394"/>
                </a:cxn>
                <a:cxn ang="0">
                  <a:pos x="csX6395" y="csY6395"/>
                </a:cxn>
                <a:cxn ang="0">
                  <a:pos x="csX6396" y="csY6396"/>
                </a:cxn>
                <a:cxn ang="0">
                  <a:pos x="csX6397" y="csY6397"/>
                </a:cxn>
                <a:cxn ang="0">
                  <a:pos x="csX6398" y="csY6398"/>
                </a:cxn>
                <a:cxn ang="0">
                  <a:pos x="csX6399" y="csY6399"/>
                </a:cxn>
                <a:cxn ang="0">
                  <a:pos x="csX6400" y="csY6400"/>
                </a:cxn>
                <a:cxn ang="0">
                  <a:pos x="csX6401" y="csY6401"/>
                </a:cxn>
                <a:cxn ang="0">
                  <a:pos x="csX6402" y="csY6402"/>
                </a:cxn>
                <a:cxn ang="0">
                  <a:pos x="csX6403" y="csY6403"/>
                </a:cxn>
                <a:cxn ang="0">
                  <a:pos x="csX6404" y="csY6404"/>
                </a:cxn>
                <a:cxn ang="0">
                  <a:pos x="csX6405" y="csY6405"/>
                </a:cxn>
                <a:cxn ang="0">
                  <a:pos x="csX6406" y="csY6406"/>
                </a:cxn>
                <a:cxn ang="0">
                  <a:pos x="csX6407" y="csY6407"/>
                </a:cxn>
                <a:cxn ang="0">
                  <a:pos x="csX6408" y="csY6408"/>
                </a:cxn>
                <a:cxn ang="0">
                  <a:pos x="csX6409" y="csY6409"/>
                </a:cxn>
                <a:cxn ang="0">
                  <a:pos x="csX6410" y="csY6410"/>
                </a:cxn>
                <a:cxn ang="0">
                  <a:pos x="csX6411" y="csY6411"/>
                </a:cxn>
                <a:cxn ang="0">
                  <a:pos x="csX6412" y="csY6412"/>
                </a:cxn>
                <a:cxn ang="0">
                  <a:pos x="csX6413" y="csY6413"/>
                </a:cxn>
                <a:cxn ang="0">
                  <a:pos x="csX6414" y="csY6414"/>
                </a:cxn>
                <a:cxn ang="0">
                  <a:pos x="csX6415" y="csY6415"/>
                </a:cxn>
                <a:cxn ang="0">
                  <a:pos x="csX6416" y="csY6416"/>
                </a:cxn>
                <a:cxn ang="0">
                  <a:pos x="csX6417" y="csY6417"/>
                </a:cxn>
                <a:cxn ang="0">
                  <a:pos x="csX6418" y="csY6418"/>
                </a:cxn>
                <a:cxn ang="0">
                  <a:pos x="csX6419" y="csY6419"/>
                </a:cxn>
                <a:cxn ang="0">
                  <a:pos x="csX6420" y="csY6420"/>
                </a:cxn>
                <a:cxn ang="0">
                  <a:pos x="csX6421" y="csY6421"/>
                </a:cxn>
                <a:cxn ang="0">
                  <a:pos x="csX6422" y="csY6422"/>
                </a:cxn>
                <a:cxn ang="0">
                  <a:pos x="csX6423" y="csY6423"/>
                </a:cxn>
                <a:cxn ang="0">
                  <a:pos x="csX6424" y="csY6424"/>
                </a:cxn>
                <a:cxn ang="0">
                  <a:pos x="csX6425" y="csY6425"/>
                </a:cxn>
                <a:cxn ang="0">
                  <a:pos x="csX6426" y="csY6426"/>
                </a:cxn>
                <a:cxn ang="0">
                  <a:pos x="csX6427" y="csY6427"/>
                </a:cxn>
                <a:cxn ang="0">
                  <a:pos x="csX6428" y="csY6428"/>
                </a:cxn>
                <a:cxn ang="0">
                  <a:pos x="csX6429" y="csY6429"/>
                </a:cxn>
                <a:cxn ang="0">
                  <a:pos x="csX6430" y="csY6430"/>
                </a:cxn>
                <a:cxn ang="0">
                  <a:pos x="csX6431" y="csY6431"/>
                </a:cxn>
                <a:cxn ang="0">
                  <a:pos x="csX6432" y="csY6432"/>
                </a:cxn>
                <a:cxn ang="0">
                  <a:pos x="csX6433" y="csY6433"/>
                </a:cxn>
                <a:cxn ang="0">
                  <a:pos x="csX6434" y="csY6434"/>
                </a:cxn>
                <a:cxn ang="0">
                  <a:pos x="csX6435" y="csY6435"/>
                </a:cxn>
                <a:cxn ang="0">
                  <a:pos x="csX6436" y="csY6436"/>
                </a:cxn>
                <a:cxn ang="0">
                  <a:pos x="csX6437" y="csY6437"/>
                </a:cxn>
                <a:cxn ang="0">
                  <a:pos x="csX6438" y="csY6438"/>
                </a:cxn>
                <a:cxn ang="0">
                  <a:pos x="csX6439" y="csY6439"/>
                </a:cxn>
                <a:cxn ang="0">
                  <a:pos x="csX6440" y="csY6440"/>
                </a:cxn>
                <a:cxn ang="0">
                  <a:pos x="csX6441" y="csY6441"/>
                </a:cxn>
                <a:cxn ang="0">
                  <a:pos x="csX6442" y="csY6442"/>
                </a:cxn>
                <a:cxn ang="0">
                  <a:pos x="csX6443" y="csY6443"/>
                </a:cxn>
                <a:cxn ang="0">
                  <a:pos x="csX6444" y="csY6444"/>
                </a:cxn>
                <a:cxn ang="0">
                  <a:pos x="csX6445" y="csY6445"/>
                </a:cxn>
                <a:cxn ang="0">
                  <a:pos x="csX6446" y="csY6446"/>
                </a:cxn>
                <a:cxn ang="0">
                  <a:pos x="csX6447" y="csY6447"/>
                </a:cxn>
                <a:cxn ang="0">
                  <a:pos x="csX6448" y="csY6448"/>
                </a:cxn>
                <a:cxn ang="0">
                  <a:pos x="csX6449" y="csY6449"/>
                </a:cxn>
                <a:cxn ang="0">
                  <a:pos x="csX6450" y="csY6450"/>
                </a:cxn>
                <a:cxn ang="0">
                  <a:pos x="csX6451" y="csY6451"/>
                </a:cxn>
                <a:cxn ang="0">
                  <a:pos x="csX6452" y="csY6452"/>
                </a:cxn>
                <a:cxn ang="0">
                  <a:pos x="csX6453" y="csY6453"/>
                </a:cxn>
                <a:cxn ang="0">
                  <a:pos x="csX6454" y="csY6454"/>
                </a:cxn>
                <a:cxn ang="0">
                  <a:pos x="csX6455" y="csY6455"/>
                </a:cxn>
                <a:cxn ang="0">
                  <a:pos x="csX6456" y="csY6456"/>
                </a:cxn>
                <a:cxn ang="0">
                  <a:pos x="csX6457" y="csY6457"/>
                </a:cxn>
                <a:cxn ang="0">
                  <a:pos x="csX6458" y="csY6458"/>
                </a:cxn>
                <a:cxn ang="0">
                  <a:pos x="csX6459" y="csY6459"/>
                </a:cxn>
                <a:cxn ang="0">
                  <a:pos x="csX6460" y="csY6460"/>
                </a:cxn>
                <a:cxn ang="0">
                  <a:pos x="csX6461" y="csY6461"/>
                </a:cxn>
                <a:cxn ang="0">
                  <a:pos x="csX6462" y="csY6462"/>
                </a:cxn>
                <a:cxn ang="0">
                  <a:pos x="csX6463" y="csY6463"/>
                </a:cxn>
                <a:cxn ang="0">
                  <a:pos x="csX6464" y="csY6464"/>
                </a:cxn>
                <a:cxn ang="0">
                  <a:pos x="csX6465" y="csY6465"/>
                </a:cxn>
                <a:cxn ang="0">
                  <a:pos x="csX6466" y="csY6466"/>
                </a:cxn>
                <a:cxn ang="0">
                  <a:pos x="csX6467" y="csY6467"/>
                </a:cxn>
                <a:cxn ang="0">
                  <a:pos x="csX6468" y="csY6468"/>
                </a:cxn>
                <a:cxn ang="0">
                  <a:pos x="csX6469" y="csY6469"/>
                </a:cxn>
                <a:cxn ang="0">
                  <a:pos x="csX6470" y="csY6470"/>
                </a:cxn>
                <a:cxn ang="0">
                  <a:pos x="csX6471" y="csY6471"/>
                </a:cxn>
                <a:cxn ang="0">
                  <a:pos x="csX6472" y="csY6472"/>
                </a:cxn>
                <a:cxn ang="0">
                  <a:pos x="csX6473" y="csY6473"/>
                </a:cxn>
                <a:cxn ang="0">
                  <a:pos x="csX6474" y="csY6474"/>
                </a:cxn>
                <a:cxn ang="0">
                  <a:pos x="csX6475" y="csY6475"/>
                </a:cxn>
                <a:cxn ang="0">
                  <a:pos x="csX6476" y="csY6476"/>
                </a:cxn>
                <a:cxn ang="0">
                  <a:pos x="csX6477" y="csY6477"/>
                </a:cxn>
                <a:cxn ang="0">
                  <a:pos x="csX6478" y="csY6478"/>
                </a:cxn>
                <a:cxn ang="0">
                  <a:pos x="csX6479" y="csY6479"/>
                </a:cxn>
                <a:cxn ang="0">
                  <a:pos x="csX6480" y="csY6480"/>
                </a:cxn>
                <a:cxn ang="0">
                  <a:pos x="csX6481" y="csY6481"/>
                </a:cxn>
                <a:cxn ang="0">
                  <a:pos x="csX6482" y="csY6482"/>
                </a:cxn>
                <a:cxn ang="0">
                  <a:pos x="csX6483" y="csY6483"/>
                </a:cxn>
                <a:cxn ang="0">
                  <a:pos x="csX6484" y="csY6484"/>
                </a:cxn>
                <a:cxn ang="0">
                  <a:pos x="csX6485" y="csY6485"/>
                </a:cxn>
                <a:cxn ang="0">
                  <a:pos x="csX6486" y="csY6486"/>
                </a:cxn>
                <a:cxn ang="0">
                  <a:pos x="csX6487" y="csY6487"/>
                </a:cxn>
                <a:cxn ang="0">
                  <a:pos x="csX6488" y="csY6488"/>
                </a:cxn>
                <a:cxn ang="0">
                  <a:pos x="csX6489" y="csY6489"/>
                </a:cxn>
                <a:cxn ang="0">
                  <a:pos x="csX6490" y="csY6490"/>
                </a:cxn>
                <a:cxn ang="0">
                  <a:pos x="csX6491" y="csY6491"/>
                </a:cxn>
                <a:cxn ang="0">
                  <a:pos x="csX6492" y="csY6492"/>
                </a:cxn>
                <a:cxn ang="0">
                  <a:pos x="csX6493" y="csY6493"/>
                </a:cxn>
                <a:cxn ang="0">
                  <a:pos x="csX6494" y="csY6494"/>
                </a:cxn>
                <a:cxn ang="0">
                  <a:pos x="csX6495" y="csY6495"/>
                </a:cxn>
                <a:cxn ang="0">
                  <a:pos x="csX6496" y="csY6496"/>
                </a:cxn>
                <a:cxn ang="0">
                  <a:pos x="csX6497" y="csY6497"/>
                </a:cxn>
                <a:cxn ang="0">
                  <a:pos x="csX6498" y="csY6498"/>
                </a:cxn>
                <a:cxn ang="0">
                  <a:pos x="csX6499" y="csY6499"/>
                </a:cxn>
                <a:cxn ang="0">
                  <a:pos x="csX6500" y="csY6500"/>
                </a:cxn>
                <a:cxn ang="0">
                  <a:pos x="csX6501" y="csY6501"/>
                </a:cxn>
                <a:cxn ang="0">
                  <a:pos x="csX6502" y="csY6502"/>
                </a:cxn>
                <a:cxn ang="0">
                  <a:pos x="csX6503" y="csY6503"/>
                </a:cxn>
                <a:cxn ang="0">
                  <a:pos x="csX6504" y="csY6504"/>
                </a:cxn>
                <a:cxn ang="0">
                  <a:pos x="csX6505" y="csY6505"/>
                </a:cxn>
                <a:cxn ang="0">
                  <a:pos x="csX6506" y="csY6506"/>
                </a:cxn>
                <a:cxn ang="0">
                  <a:pos x="csX6507" y="csY6507"/>
                </a:cxn>
                <a:cxn ang="0">
                  <a:pos x="csX6508" y="csY6508"/>
                </a:cxn>
                <a:cxn ang="0">
                  <a:pos x="csX6509" y="csY6509"/>
                </a:cxn>
                <a:cxn ang="0">
                  <a:pos x="csX6510" y="csY6510"/>
                </a:cxn>
                <a:cxn ang="0">
                  <a:pos x="csX6511" y="csY6511"/>
                </a:cxn>
                <a:cxn ang="0">
                  <a:pos x="csX6512" y="csY6512"/>
                </a:cxn>
                <a:cxn ang="0">
                  <a:pos x="csX6513" y="csY6513"/>
                </a:cxn>
                <a:cxn ang="0">
                  <a:pos x="csX6514" y="csY6514"/>
                </a:cxn>
                <a:cxn ang="0">
                  <a:pos x="csX6515" y="csY6515"/>
                </a:cxn>
                <a:cxn ang="0">
                  <a:pos x="csX6516" y="csY6516"/>
                </a:cxn>
                <a:cxn ang="0">
                  <a:pos x="csX6517" y="csY6517"/>
                </a:cxn>
                <a:cxn ang="0">
                  <a:pos x="csX6518" y="csY6518"/>
                </a:cxn>
                <a:cxn ang="0">
                  <a:pos x="csX6519" y="csY6519"/>
                </a:cxn>
                <a:cxn ang="0">
                  <a:pos x="csX6520" y="csY6520"/>
                </a:cxn>
                <a:cxn ang="0">
                  <a:pos x="csX6521" y="csY6521"/>
                </a:cxn>
                <a:cxn ang="0">
                  <a:pos x="csX6522" y="csY6522"/>
                </a:cxn>
                <a:cxn ang="0">
                  <a:pos x="csX6523" y="csY6523"/>
                </a:cxn>
                <a:cxn ang="0">
                  <a:pos x="csX6524" y="csY6524"/>
                </a:cxn>
                <a:cxn ang="0">
                  <a:pos x="csX6525" y="csY6525"/>
                </a:cxn>
                <a:cxn ang="0">
                  <a:pos x="csX6526" y="csY6526"/>
                </a:cxn>
                <a:cxn ang="0">
                  <a:pos x="csX6527" y="csY6527"/>
                </a:cxn>
                <a:cxn ang="0">
                  <a:pos x="csX6528" y="csY6528"/>
                </a:cxn>
                <a:cxn ang="0">
                  <a:pos x="csX6529" y="csY6529"/>
                </a:cxn>
                <a:cxn ang="0">
                  <a:pos x="csX6530" y="csY6530"/>
                </a:cxn>
                <a:cxn ang="0">
                  <a:pos x="csX6531" y="csY6531"/>
                </a:cxn>
                <a:cxn ang="0">
                  <a:pos x="csX6532" y="csY6532"/>
                </a:cxn>
                <a:cxn ang="0">
                  <a:pos x="csX6533" y="csY6533"/>
                </a:cxn>
                <a:cxn ang="0">
                  <a:pos x="csX6534" y="csY6534"/>
                </a:cxn>
                <a:cxn ang="0">
                  <a:pos x="csX6535" y="csY6535"/>
                </a:cxn>
                <a:cxn ang="0">
                  <a:pos x="csX6536" y="csY6536"/>
                </a:cxn>
                <a:cxn ang="0">
                  <a:pos x="csX6537" y="csY6537"/>
                </a:cxn>
                <a:cxn ang="0">
                  <a:pos x="csX6538" y="csY6538"/>
                </a:cxn>
                <a:cxn ang="0">
                  <a:pos x="csX6539" y="csY6539"/>
                </a:cxn>
                <a:cxn ang="0">
                  <a:pos x="csX6540" y="csY6540"/>
                </a:cxn>
                <a:cxn ang="0">
                  <a:pos x="csX6541" y="csY6541"/>
                </a:cxn>
                <a:cxn ang="0">
                  <a:pos x="csX6542" y="csY6542"/>
                </a:cxn>
                <a:cxn ang="0">
                  <a:pos x="csX6543" y="csY6543"/>
                </a:cxn>
                <a:cxn ang="0">
                  <a:pos x="csX6544" y="csY6544"/>
                </a:cxn>
                <a:cxn ang="0">
                  <a:pos x="csX6545" y="csY6545"/>
                </a:cxn>
                <a:cxn ang="0">
                  <a:pos x="csX6546" y="csY6546"/>
                </a:cxn>
                <a:cxn ang="0">
                  <a:pos x="csX6547" y="csY6547"/>
                </a:cxn>
                <a:cxn ang="0">
                  <a:pos x="csX6548" y="csY6548"/>
                </a:cxn>
                <a:cxn ang="0">
                  <a:pos x="csX6549" y="csY6549"/>
                </a:cxn>
                <a:cxn ang="0">
                  <a:pos x="csX6550" y="csY6550"/>
                </a:cxn>
                <a:cxn ang="0">
                  <a:pos x="csX6551" y="csY6551"/>
                </a:cxn>
                <a:cxn ang="0">
                  <a:pos x="csX6552" y="csY6552"/>
                </a:cxn>
                <a:cxn ang="0">
                  <a:pos x="csX6553" y="csY6553"/>
                </a:cxn>
                <a:cxn ang="0">
                  <a:pos x="csX6554" y="csY6554"/>
                </a:cxn>
                <a:cxn ang="0">
                  <a:pos x="csX6555" y="csY6555"/>
                </a:cxn>
                <a:cxn ang="0">
                  <a:pos x="csX6556" y="csY6556"/>
                </a:cxn>
                <a:cxn ang="0">
                  <a:pos x="csX6557" y="csY6557"/>
                </a:cxn>
                <a:cxn ang="0">
                  <a:pos x="csX6558" y="csY6558"/>
                </a:cxn>
                <a:cxn ang="0">
                  <a:pos x="csX6559" y="csY6559"/>
                </a:cxn>
                <a:cxn ang="0">
                  <a:pos x="csX6560" y="csY6560"/>
                </a:cxn>
                <a:cxn ang="0">
                  <a:pos x="csX6561" y="csY6561"/>
                </a:cxn>
                <a:cxn ang="0">
                  <a:pos x="csX6562" y="csY6562"/>
                </a:cxn>
                <a:cxn ang="0">
                  <a:pos x="csX6563" y="csY6563"/>
                </a:cxn>
                <a:cxn ang="0">
                  <a:pos x="csX6564" y="csY6564"/>
                </a:cxn>
                <a:cxn ang="0">
                  <a:pos x="csX6565" y="csY6565"/>
                </a:cxn>
                <a:cxn ang="0">
                  <a:pos x="csX6566" y="csY6566"/>
                </a:cxn>
                <a:cxn ang="0">
                  <a:pos x="csX6567" y="csY6567"/>
                </a:cxn>
                <a:cxn ang="0">
                  <a:pos x="csX6568" y="csY6568"/>
                </a:cxn>
                <a:cxn ang="0">
                  <a:pos x="csX6569" y="csY6569"/>
                </a:cxn>
                <a:cxn ang="0">
                  <a:pos x="csX6570" y="csY6570"/>
                </a:cxn>
                <a:cxn ang="0">
                  <a:pos x="csX6571" y="csY6571"/>
                </a:cxn>
                <a:cxn ang="0">
                  <a:pos x="csX6572" y="csY6572"/>
                </a:cxn>
                <a:cxn ang="0">
                  <a:pos x="csX6573" y="csY6573"/>
                </a:cxn>
                <a:cxn ang="0">
                  <a:pos x="csX6574" y="csY6574"/>
                </a:cxn>
                <a:cxn ang="0">
                  <a:pos x="csX6575" y="csY6575"/>
                </a:cxn>
                <a:cxn ang="0">
                  <a:pos x="csX6576" y="csY6576"/>
                </a:cxn>
                <a:cxn ang="0">
                  <a:pos x="csX6577" y="csY6577"/>
                </a:cxn>
                <a:cxn ang="0">
                  <a:pos x="csX6578" y="csY6578"/>
                </a:cxn>
                <a:cxn ang="0">
                  <a:pos x="csX6579" y="csY6579"/>
                </a:cxn>
                <a:cxn ang="0">
                  <a:pos x="csX6580" y="csY6580"/>
                </a:cxn>
                <a:cxn ang="0">
                  <a:pos x="csX6581" y="csY6581"/>
                </a:cxn>
                <a:cxn ang="0">
                  <a:pos x="csX6582" y="csY6582"/>
                </a:cxn>
                <a:cxn ang="0">
                  <a:pos x="csX6583" y="csY6583"/>
                </a:cxn>
                <a:cxn ang="0">
                  <a:pos x="csX6584" y="csY6584"/>
                </a:cxn>
                <a:cxn ang="0">
                  <a:pos x="csX6585" y="csY6585"/>
                </a:cxn>
                <a:cxn ang="0">
                  <a:pos x="csX6586" y="csY6586"/>
                </a:cxn>
                <a:cxn ang="0">
                  <a:pos x="csX6587" y="csY6587"/>
                </a:cxn>
                <a:cxn ang="0">
                  <a:pos x="csX6588" y="csY6588"/>
                </a:cxn>
                <a:cxn ang="0">
                  <a:pos x="csX6589" y="csY6589"/>
                </a:cxn>
                <a:cxn ang="0">
                  <a:pos x="csX6590" y="csY6590"/>
                </a:cxn>
                <a:cxn ang="0">
                  <a:pos x="csX6591" y="csY6591"/>
                </a:cxn>
                <a:cxn ang="0">
                  <a:pos x="csX6592" y="csY6592"/>
                </a:cxn>
                <a:cxn ang="0">
                  <a:pos x="csX6593" y="csY6593"/>
                </a:cxn>
                <a:cxn ang="0">
                  <a:pos x="csX6594" y="csY6594"/>
                </a:cxn>
                <a:cxn ang="0">
                  <a:pos x="csX6595" y="csY6595"/>
                </a:cxn>
                <a:cxn ang="0">
                  <a:pos x="csX6596" y="csY6596"/>
                </a:cxn>
                <a:cxn ang="0">
                  <a:pos x="csX6597" y="csY6597"/>
                </a:cxn>
                <a:cxn ang="0">
                  <a:pos x="csX6598" y="csY6598"/>
                </a:cxn>
                <a:cxn ang="0">
                  <a:pos x="csX6599" y="csY6599"/>
                </a:cxn>
                <a:cxn ang="0">
                  <a:pos x="csX6600" y="csY6600"/>
                </a:cxn>
                <a:cxn ang="0">
                  <a:pos x="csX6601" y="csY6601"/>
                </a:cxn>
                <a:cxn ang="0">
                  <a:pos x="csX6602" y="csY6602"/>
                </a:cxn>
                <a:cxn ang="0">
                  <a:pos x="csX6603" y="csY6603"/>
                </a:cxn>
                <a:cxn ang="0">
                  <a:pos x="csX6604" y="csY6604"/>
                </a:cxn>
                <a:cxn ang="0">
                  <a:pos x="csX6605" y="csY6605"/>
                </a:cxn>
                <a:cxn ang="0">
                  <a:pos x="csX6606" y="csY6606"/>
                </a:cxn>
                <a:cxn ang="0">
                  <a:pos x="csX6607" y="csY6607"/>
                </a:cxn>
                <a:cxn ang="0">
                  <a:pos x="csX6608" y="csY6608"/>
                </a:cxn>
                <a:cxn ang="0">
                  <a:pos x="csX6609" y="csY6609"/>
                </a:cxn>
                <a:cxn ang="0">
                  <a:pos x="csX6610" y="csY6610"/>
                </a:cxn>
                <a:cxn ang="0">
                  <a:pos x="csX6611" y="csY6611"/>
                </a:cxn>
                <a:cxn ang="0">
                  <a:pos x="csX6612" y="csY6612"/>
                </a:cxn>
                <a:cxn ang="0">
                  <a:pos x="csX6613" y="csY6613"/>
                </a:cxn>
                <a:cxn ang="0">
                  <a:pos x="csX6614" y="csY6614"/>
                </a:cxn>
                <a:cxn ang="0">
                  <a:pos x="csX6615" y="csY6615"/>
                </a:cxn>
                <a:cxn ang="0">
                  <a:pos x="csX6616" y="csY6616"/>
                </a:cxn>
                <a:cxn ang="0">
                  <a:pos x="csX6617" y="csY6617"/>
                </a:cxn>
                <a:cxn ang="0">
                  <a:pos x="csX6618" y="csY6618"/>
                </a:cxn>
                <a:cxn ang="0">
                  <a:pos x="csX6619" y="csY6619"/>
                </a:cxn>
                <a:cxn ang="0">
                  <a:pos x="csX6620" y="csY6620"/>
                </a:cxn>
                <a:cxn ang="0">
                  <a:pos x="csX6621" y="csY6621"/>
                </a:cxn>
                <a:cxn ang="0">
                  <a:pos x="csX6622" y="csY6622"/>
                </a:cxn>
                <a:cxn ang="0">
                  <a:pos x="csX6623" y="csY6623"/>
                </a:cxn>
                <a:cxn ang="0">
                  <a:pos x="csX6624" y="csY6624"/>
                </a:cxn>
                <a:cxn ang="0">
                  <a:pos x="csX6625" y="csY6625"/>
                </a:cxn>
                <a:cxn ang="0">
                  <a:pos x="csX6626" y="csY6626"/>
                </a:cxn>
                <a:cxn ang="0">
                  <a:pos x="csX6627" y="csY6627"/>
                </a:cxn>
                <a:cxn ang="0">
                  <a:pos x="csX6628" y="csY6628"/>
                </a:cxn>
                <a:cxn ang="0">
                  <a:pos x="csX6629" y="csY6629"/>
                </a:cxn>
                <a:cxn ang="0">
                  <a:pos x="csX6630" y="csY6630"/>
                </a:cxn>
                <a:cxn ang="0">
                  <a:pos x="csX6631" y="csY6631"/>
                </a:cxn>
                <a:cxn ang="0">
                  <a:pos x="csX6632" y="csY6632"/>
                </a:cxn>
                <a:cxn ang="0">
                  <a:pos x="csX6633" y="csY6633"/>
                </a:cxn>
                <a:cxn ang="0">
                  <a:pos x="csX6634" y="csY6634"/>
                </a:cxn>
                <a:cxn ang="0">
                  <a:pos x="csX6635" y="csY6635"/>
                </a:cxn>
                <a:cxn ang="0">
                  <a:pos x="csX6636" y="csY6636"/>
                </a:cxn>
                <a:cxn ang="0">
                  <a:pos x="csX6637" y="csY6637"/>
                </a:cxn>
                <a:cxn ang="0">
                  <a:pos x="csX6638" y="csY6638"/>
                </a:cxn>
                <a:cxn ang="0">
                  <a:pos x="csX6639" y="csY6639"/>
                </a:cxn>
                <a:cxn ang="0">
                  <a:pos x="csX6640" y="csY6640"/>
                </a:cxn>
                <a:cxn ang="0">
                  <a:pos x="csX6641" y="csY6641"/>
                </a:cxn>
                <a:cxn ang="0">
                  <a:pos x="csX6642" y="csY6642"/>
                </a:cxn>
                <a:cxn ang="0">
                  <a:pos x="csX6643" y="csY6643"/>
                </a:cxn>
                <a:cxn ang="0">
                  <a:pos x="csX6644" y="csY6644"/>
                </a:cxn>
                <a:cxn ang="0">
                  <a:pos x="csX6645" y="csY6645"/>
                </a:cxn>
                <a:cxn ang="0">
                  <a:pos x="csX6646" y="csY6646"/>
                </a:cxn>
                <a:cxn ang="0">
                  <a:pos x="csX6647" y="csY6647"/>
                </a:cxn>
                <a:cxn ang="0">
                  <a:pos x="csX6648" y="csY6648"/>
                </a:cxn>
                <a:cxn ang="0">
                  <a:pos x="csX6649" y="csY6649"/>
                </a:cxn>
                <a:cxn ang="0">
                  <a:pos x="csX6650" y="csY6650"/>
                </a:cxn>
                <a:cxn ang="0">
                  <a:pos x="csX6651" y="csY6651"/>
                </a:cxn>
                <a:cxn ang="0">
                  <a:pos x="csX6652" y="csY6652"/>
                </a:cxn>
                <a:cxn ang="0">
                  <a:pos x="csX6653" y="csY6653"/>
                </a:cxn>
                <a:cxn ang="0">
                  <a:pos x="csX6654" y="csY6654"/>
                </a:cxn>
                <a:cxn ang="0">
                  <a:pos x="csX6655" y="csY6655"/>
                </a:cxn>
                <a:cxn ang="0">
                  <a:pos x="csX6656" y="csY6656"/>
                </a:cxn>
                <a:cxn ang="0">
                  <a:pos x="csX6657" y="csY6657"/>
                </a:cxn>
                <a:cxn ang="0">
                  <a:pos x="csX6658" y="csY6658"/>
                </a:cxn>
                <a:cxn ang="0">
                  <a:pos x="csX6659" y="csY6659"/>
                </a:cxn>
                <a:cxn ang="0">
                  <a:pos x="csX6660" y="csY6660"/>
                </a:cxn>
                <a:cxn ang="0">
                  <a:pos x="csX6661" y="csY6661"/>
                </a:cxn>
                <a:cxn ang="0">
                  <a:pos x="csX6662" y="csY6662"/>
                </a:cxn>
                <a:cxn ang="0">
                  <a:pos x="csX6663" y="csY6663"/>
                </a:cxn>
                <a:cxn ang="0">
                  <a:pos x="csX6664" y="csY6664"/>
                </a:cxn>
                <a:cxn ang="0">
                  <a:pos x="csX6665" y="csY6665"/>
                </a:cxn>
                <a:cxn ang="0">
                  <a:pos x="csX6666" y="csY6666"/>
                </a:cxn>
                <a:cxn ang="0">
                  <a:pos x="csX6667" y="csY6667"/>
                </a:cxn>
                <a:cxn ang="0">
                  <a:pos x="csX6668" y="csY6668"/>
                </a:cxn>
                <a:cxn ang="0">
                  <a:pos x="csX6669" y="csY6669"/>
                </a:cxn>
                <a:cxn ang="0">
                  <a:pos x="csX6670" y="csY6670"/>
                </a:cxn>
                <a:cxn ang="0">
                  <a:pos x="csX6671" y="csY6671"/>
                </a:cxn>
                <a:cxn ang="0">
                  <a:pos x="csX6672" y="csY6672"/>
                </a:cxn>
                <a:cxn ang="0">
                  <a:pos x="csX6673" y="csY6673"/>
                </a:cxn>
                <a:cxn ang="0">
                  <a:pos x="csX6674" y="csY6674"/>
                </a:cxn>
                <a:cxn ang="0">
                  <a:pos x="csX6675" y="csY6675"/>
                </a:cxn>
                <a:cxn ang="0">
                  <a:pos x="csX6676" y="csY6676"/>
                </a:cxn>
                <a:cxn ang="0">
                  <a:pos x="csX6677" y="csY6677"/>
                </a:cxn>
                <a:cxn ang="0">
                  <a:pos x="csX6678" y="csY6678"/>
                </a:cxn>
                <a:cxn ang="0">
                  <a:pos x="csX6679" y="csY6679"/>
                </a:cxn>
                <a:cxn ang="0">
                  <a:pos x="csX6680" y="csY6680"/>
                </a:cxn>
                <a:cxn ang="0">
                  <a:pos x="csX6681" y="csY6681"/>
                </a:cxn>
                <a:cxn ang="0">
                  <a:pos x="csX6682" y="csY6682"/>
                </a:cxn>
                <a:cxn ang="0">
                  <a:pos x="csX6683" y="csY6683"/>
                </a:cxn>
                <a:cxn ang="0">
                  <a:pos x="csX6684" y="csY6684"/>
                </a:cxn>
                <a:cxn ang="0">
                  <a:pos x="csX6685" y="csY6685"/>
                </a:cxn>
                <a:cxn ang="0">
                  <a:pos x="csX6686" y="csY6686"/>
                </a:cxn>
                <a:cxn ang="0">
                  <a:pos x="csX6687" y="csY6687"/>
                </a:cxn>
                <a:cxn ang="0">
                  <a:pos x="csX6688" y="csY6688"/>
                </a:cxn>
                <a:cxn ang="0">
                  <a:pos x="csX6689" y="csY6689"/>
                </a:cxn>
                <a:cxn ang="0">
                  <a:pos x="csX6690" y="csY6690"/>
                </a:cxn>
                <a:cxn ang="0">
                  <a:pos x="csX6691" y="csY6691"/>
                </a:cxn>
                <a:cxn ang="0">
                  <a:pos x="csX6692" y="csY6692"/>
                </a:cxn>
                <a:cxn ang="0">
                  <a:pos x="csX6693" y="csY6693"/>
                </a:cxn>
                <a:cxn ang="0">
                  <a:pos x="csX6694" y="csY6694"/>
                </a:cxn>
                <a:cxn ang="0">
                  <a:pos x="csX6695" y="csY6695"/>
                </a:cxn>
                <a:cxn ang="0">
                  <a:pos x="csX6696" y="csY6696"/>
                </a:cxn>
                <a:cxn ang="0">
                  <a:pos x="csX6697" y="csY6697"/>
                </a:cxn>
                <a:cxn ang="0">
                  <a:pos x="csX6698" y="csY6698"/>
                </a:cxn>
                <a:cxn ang="0">
                  <a:pos x="csX6699" y="csY6699"/>
                </a:cxn>
                <a:cxn ang="0">
                  <a:pos x="csX6700" y="csY6700"/>
                </a:cxn>
                <a:cxn ang="0">
                  <a:pos x="csX6701" y="csY6701"/>
                </a:cxn>
                <a:cxn ang="0">
                  <a:pos x="csX6702" y="csY6702"/>
                </a:cxn>
                <a:cxn ang="0">
                  <a:pos x="csX6703" y="csY6703"/>
                </a:cxn>
                <a:cxn ang="0">
                  <a:pos x="csX6704" y="csY6704"/>
                </a:cxn>
                <a:cxn ang="0">
                  <a:pos x="csX6705" y="csY6705"/>
                </a:cxn>
                <a:cxn ang="0">
                  <a:pos x="csX6706" y="csY6706"/>
                </a:cxn>
                <a:cxn ang="0">
                  <a:pos x="csX6707" y="csY6707"/>
                </a:cxn>
                <a:cxn ang="0">
                  <a:pos x="csX6708" y="csY6708"/>
                </a:cxn>
                <a:cxn ang="0">
                  <a:pos x="csX6709" y="csY6709"/>
                </a:cxn>
                <a:cxn ang="0">
                  <a:pos x="csX6710" y="csY6710"/>
                </a:cxn>
                <a:cxn ang="0">
                  <a:pos x="csX6711" y="csY6711"/>
                </a:cxn>
                <a:cxn ang="0">
                  <a:pos x="csX6712" y="csY6712"/>
                </a:cxn>
                <a:cxn ang="0">
                  <a:pos x="csX6713" y="csY6713"/>
                </a:cxn>
                <a:cxn ang="0">
                  <a:pos x="csX6714" y="csY6714"/>
                </a:cxn>
                <a:cxn ang="0">
                  <a:pos x="csX6715" y="csY6715"/>
                </a:cxn>
                <a:cxn ang="0">
                  <a:pos x="csX6716" y="csY6716"/>
                </a:cxn>
                <a:cxn ang="0">
                  <a:pos x="csX6717" y="csY6717"/>
                </a:cxn>
                <a:cxn ang="0">
                  <a:pos x="csX6718" y="csY6718"/>
                </a:cxn>
                <a:cxn ang="0">
                  <a:pos x="csX6719" y="csY6719"/>
                </a:cxn>
                <a:cxn ang="0">
                  <a:pos x="csX6720" y="csY6720"/>
                </a:cxn>
                <a:cxn ang="0">
                  <a:pos x="csX6721" y="csY6721"/>
                </a:cxn>
                <a:cxn ang="0">
                  <a:pos x="csX6722" y="csY6722"/>
                </a:cxn>
                <a:cxn ang="0">
                  <a:pos x="csX6723" y="csY6723"/>
                </a:cxn>
                <a:cxn ang="0">
                  <a:pos x="csX6724" y="csY6724"/>
                </a:cxn>
                <a:cxn ang="0">
                  <a:pos x="csX6725" y="csY6725"/>
                </a:cxn>
                <a:cxn ang="0">
                  <a:pos x="csX6726" y="csY6726"/>
                </a:cxn>
                <a:cxn ang="0">
                  <a:pos x="csX6727" y="csY6727"/>
                </a:cxn>
                <a:cxn ang="0">
                  <a:pos x="csX6728" y="csY6728"/>
                </a:cxn>
                <a:cxn ang="0">
                  <a:pos x="csX6729" y="csY6729"/>
                </a:cxn>
                <a:cxn ang="0">
                  <a:pos x="csX6730" y="csY6730"/>
                </a:cxn>
                <a:cxn ang="0">
                  <a:pos x="csX6731" y="csY6731"/>
                </a:cxn>
                <a:cxn ang="0">
                  <a:pos x="csX6732" y="csY6732"/>
                </a:cxn>
                <a:cxn ang="0">
                  <a:pos x="csX6733" y="csY6733"/>
                </a:cxn>
                <a:cxn ang="0">
                  <a:pos x="csX6734" y="csY6734"/>
                </a:cxn>
                <a:cxn ang="0">
                  <a:pos x="csX6735" y="csY6735"/>
                </a:cxn>
                <a:cxn ang="0">
                  <a:pos x="csX6736" y="csY6736"/>
                </a:cxn>
                <a:cxn ang="0">
                  <a:pos x="csX6737" y="csY6737"/>
                </a:cxn>
                <a:cxn ang="0">
                  <a:pos x="csX6738" y="csY6738"/>
                </a:cxn>
                <a:cxn ang="0">
                  <a:pos x="csX6739" y="csY6739"/>
                </a:cxn>
                <a:cxn ang="0">
                  <a:pos x="csX6740" y="csY6740"/>
                </a:cxn>
                <a:cxn ang="0">
                  <a:pos x="csX6741" y="csY6741"/>
                </a:cxn>
                <a:cxn ang="0">
                  <a:pos x="csX6742" y="csY6742"/>
                </a:cxn>
                <a:cxn ang="0">
                  <a:pos x="csX6743" y="csY6743"/>
                </a:cxn>
                <a:cxn ang="0">
                  <a:pos x="csX6744" y="csY6744"/>
                </a:cxn>
                <a:cxn ang="0">
                  <a:pos x="csX6745" y="csY6745"/>
                </a:cxn>
                <a:cxn ang="0">
                  <a:pos x="csX6746" y="csY6746"/>
                </a:cxn>
                <a:cxn ang="0">
                  <a:pos x="csX6747" y="csY6747"/>
                </a:cxn>
                <a:cxn ang="0">
                  <a:pos x="csX6748" y="csY6748"/>
                </a:cxn>
                <a:cxn ang="0">
                  <a:pos x="csX6749" y="csY6749"/>
                </a:cxn>
                <a:cxn ang="0">
                  <a:pos x="csX6750" y="csY6750"/>
                </a:cxn>
                <a:cxn ang="0">
                  <a:pos x="csX6751" y="csY6751"/>
                </a:cxn>
                <a:cxn ang="0">
                  <a:pos x="csX6752" y="csY6752"/>
                </a:cxn>
                <a:cxn ang="0">
                  <a:pos x="csX6753" y="csY6753"/>
                </a:cxn>
                <a:cxn ang="0">
                  <a:pos x="csX6754" y="csY6754"/>
                </a:cxn>
                <a:cxn ang="0">
                  <a:pos x="csX6755" y="csY6755"/>
                </a:cxn>
                <a:cxn ang="0">
                  <a:pos x="csX6756" y="csY6756"/>
                </a:cxn>
                <a:cxn ang="0">
                  <a:pos x="csX6757" y="csY6757"/>
                </a:cxn>
                <a:cxn ang="0">
                  <a:pos x="csX6758" y="csY6758"/>
                </a:cxn>
                <a:cxn ang="0">
                  <a:pos x="csX6759" y="csY6759"/>
                </a:cxn>
                <a:cxn ang="0">
                  <a:pos x="csX6760" y="csY6760"/>
                </a:cxn>
                <a:cxn ang="0">
                  <a:pos x="csX6761" y="csY6761"/>
                </a:cxn>
                <a:cxn ang="0">
                  <a:pos x="csX6762" y="csY6762"/>
                </a:cxn>
                <a:cxn ang="0">
                  <a:pos x="csX6763" y="csY6763"/>
                </a:cxn>
                <a:cxn ang="0">
                  <a:pos x="csX6764" y="csY6764"/>
                </a:cxn>
                <a:cxn ang="0">
                  <a:pos x="csX6765" y="csY6765"/>
                </a:cxn>
                <a:cxn ang="0">
                  <a:pos x="csX6766" y="csY6766"/>
                </a:cxn>
                <a:cxn ang="0">
                  <a:pos x="csX6767" y="csY6767"/>
                </a:cxn>
                <a:cxn ang="0">
                  <a:pos x="csX6768" y="csY6768"/>
                </a:cxn>
                <a:cxn ang="0">
                  <a:pos x="csX6769" y="csY6769"/>
                </a:cxn>
                <a:cxn ang="0">
                  <a:pos x="csX6770" y="csY6770"/>
                </a:cxn>
                <a:cxn ang="0">
                  <a:pos x="csX6771" y="csY6771"/>
                </a:cxn>
                <a:cxn ang="0">
                  <a:pos x="csX6772" y="csY6772"/>
                </a:cxn>
                <a:cxn ang="0">
                  <a:pos x="csX6773" y="csY6773"/>
                </a:cxn>
                <a:cxn ang="0">
                  <a:pos x="csX6774" y="csY6774"/>
                </a:cxn>
                <a:cxn ang="0">
                  <a:pos x="csX6775" y="csY6775"/>
                </a:cxn>
                <a:cxn ang="0">
                  <a:pos x="csX6776" y="csY6776"/>
                </a:cxn>
                <a:cxn ang="0">
                  <a:pos x="csX6777" y="csY6777"/>
                </a:cxn>
                <a:cxn ang="0">
                  <a:pos x="csX6778" y="csY6778"/>
                </a:cxn>
                <a:cxn ang="0">
                  <a:pos x="csX6779" y="csY6779"/>
                </a:cxn>
                <a:cxn ang="0">
                  <a:pos x="csX6780" y="csY6780"/>
                </a:cxn>
                <a:cxn ang="0">
                  <a:pos x="csX6781" y="csY6781"/>
                </a:cxn>
                <a:cxn ang="0">
                  <a:pos x="csX6782" y="csY6782"/>
                </a:cxn>
                <a:cxn ang="0">
                  <a:pos x="csX6783" y="csY6783"/>
                </a:cxn>
                <a:cxn ang="0">
                  <a:pos x="csX6784" y="csY6784"/>
                </a:cxn>
                <a:cxn ang="0">
                  <a:pos x="csX6785" y="csY6785"/>
                </a:cxn>
                <a:cxn ang="0">
                  <a:pos x="csX6786" y="csY6786"/>
                </a:cxn>
                <a:cxn ang="0">
                  <a:pos x="csX6787" y="csY6787"/>
                </a:cxn>
                <a:cxn ang="0">
                  <a:pos x="csX6788" y="csY6788"/>
                </a:cxn>
                <a:cxn ang="0">
                  <a:pos x="csX6789" y="csY6789"/>
                </a:cxn>
                <a:cxn ang="0">
                  <a:pos x="csX6790" y="csY6790"/>
                </a:cxn>
                <a:cxn ang="0">
                  <a:pos x="csX6791" y="csY6791"/>
                </a:cxn>
                <a:cxn ang="0">
                  <a:pos x="csX6792" y="csY6792"/>
                </a:cxn>
                <a:cxn ang="0">
                  <a:pos x="csX6793" y="csY6793"/>
                </a:cxn>
                <a:cxn ang="0">
                  <a:pos x="csX6794" y="csY6794"/>
                </a:cxn>
                <a:cxn ang="0">
                  <a:pos x="csX6795" y="csY6795"/>
                </a:cxn>
                <a:cxn ang="0">
                  <a:pos x="csX6796" y="csY6796"/>
                </a:cxn>
                <a:cxn ang="0">
                  <a:pos x="csX6797" y="csY6797"/>
                </a:cxn>
                <a:cxn ang="0">
                  <a:pos x="csX6798" y="csY6798"/>
                </a:cxn>
                <a:cxn ang="0">
                  <a:pos x="csX6799" y="csY6799"/>
                </a:cxn>
                <a:cxn ang="0">
                  <a:pos x="csX6800" y="csY6800"/>
                </a:cxn>
                <a:cxn ang="0">
                  <a:pos x="csX6801" y="csY6801"/>
                </a:cxn>
                <a:cxn ang="0">
                  <a:pos x="csX6802" y="csY6802"/>
                </a:cxn>
                <a:cxn ang="0">
                  <a:pos x="csX6803" y="csY6803"/>
                </a:cxn>
                <a:cxn ang="0">
                  <a:pos x="csX6804" y="csY6804"/>
                </a:cxn>
                <a:cxn ang="0">
                  <a:pos x="csX6805" y="csY6805"/>
                </a:cxn>
                <a:cxn ang="0">
                  <a:pos x="csX6806" y="csY6806"/>
                </a:cxn>
                <a:cxn ang="0">
                  <a:pos x="csX6807" y="csY6807"/>
                </a:cxn>
                <a:cxn ang="0">
                  <a:pos x="csX6808" y="csY6808"/>
                </a:cxn>
                <a:cxn ang="0">
                  <a:pos x="csX6809" y="csY6809"/>
                </a:cxn>
                <a:cxn ang="0">
                  <a:pos x="csX6810" y="csY6810"/>
                </a:cxn>
                <a:cxn ang="0">
                  <a:pos x="csX6811" y="csY6811"/>
                </a:cxn>
                <a:cxn ang="0">
                  <a:pos x="csX6812" y="csY6812"/>
                </a:cxn>
                <a:cxn ang="0">
                  <a:pos x="csX6813" y="csY6813"/>
                </a:cxn>
                <a:cxn ang="0">
                  <a:pos x="csX6814" y="csY6814"/>
                </a:cxn>
                <a:cxn ang="0">
                  <a:pos x="csX6815" y="csY6815"/>
                </a:cxn>
                <a:cxn ang="0">
                  <a:pos x="csX6816" y="csY6816"/>
                </a:cxn>
                <a:cxn ang="0">
                  <a:pos x="csX6817" y="csY6817"/>
                </a:cxn>
                <a:cxn ang="0">
                  <a:pos x="csX6818" y="csY6818"/>
                </a:cxn>
                <a:cxn ang="0">
                  <a:pos x="csX6819" y="csY6819"/>
                </a:cxn>
                <a:cxn ang="0">
                  <a:pos x="csX6820" y="csY6820"/>
                </a:cxn>
                <a:cxn ang="0">
                  <a:pos x="csX6821" y="csY6821"/>
                </a:cxn>
                <a:cxn ang="0">
                  <a:pos x="csX6822" y="csY6822"/>
                </a:cxn>
                <a:cxn ang="0">
                  <a:pos x="csX6823" y="csY6823"/>
                </a:cxn>
                <a:cxn ang="0">
                  <a:pos x="csX6824" y="csY6824"/>
                </a:cxn>
                <a:cxn ang="0">
                  <a:pos x="csX6825" y="csY6825"/>
                </a:cxn>
                <a:cxn ang="0">
                  <a:pos x="csX6826" y="csY6826"/>
                </a:cxn>
                <a:cxn ang="0">
                  <a:pos x="csX6827" y="csY6827"/>
                </a:cxn>
                <a:cxn ang="0">
                  <a:pos x="csX6828" y="csY6828"/>
                </a:cxn>
                <a:cxn ang="0">
                  <a:pos x="csX6829" y="csY6829"/>
                </a:cxn>
                <a:cxn ang="0">
                  <a:pos x="csX6830" y="csY6830"/>
                </a:cxn>
                <a:cxn ang="0">
                  <a:pos x="csX6831" y="csY6831"/>
                </a:cxn>
                <a:cxn ang="0">
                  <a:pos x="csX6832" y="csY6832"/>
                </a:cxn>
                <a:cxn ang="0">
                  <a:pos x="csX6833" y="csY6833"/>
                </a:cxn>
                <a:cxn ang="0">
                  <a:pos x="csX6834" y="csY6834"/>
                </a:cxn>
                <a:cxn ang="0">
                  <a:pos x="csX6835" y="csY6835"/>
                </a:cxn>
                <a:cxn ang="0">
                  <a:pos x="csX6836" y="csY6836"/>
                </a:cxn>
                <a:cxn ang="0">
                  <a:pos x="csX6837" y="csY6837"/>
                </a:cxn>
                <a:cxn ang="0">
                  <a:pos x="csX6838" y="csY6838"/>
                </a:cxn>
                <a:cxn ang="0">
                  <a:pos x="csX6839" y="csY6839"/>
                </a:cxn>
                <a:cxn ang="0">
                  <a:pos x="csX6840" y="csY6840"/>
                </a:cxn>
                <a:cxn ang="0">
                  <a:pos x="csX6841" y="csY6841"/>
                </a:cxn>
                <a:cxn ang="0">
                  <a:pos x="csX6842" y="csY6842"/>
                </a:cxn>
                <a:cxn ang="0">
                  <a:pos x="csX6843" y="csY6843"/>
                </a:cxn>
                <a:cxn ang="0">
                  <a:pos x="csX6844" y="csY6844"/>
                </a:cxn>
                <a:cxn ang="0">
                  <a:pos x="csX6845" y="csY6845"/>
                </a:cxn>
                <a:cxn ang="0">
                  <a:pos x="csX6846" y="csY6846"/>
                </a:cxn>
                <a:cxn ang="0">
                  <a:pos x="csX6847" y="csY6847"/>
                </a:cxn>
                <a:cxn ang="0">
                  <a:pos x="csX6848" y="csY6848"/>
                </a:cxn>
                <a:cxn ang="0">
                  <a:pos x="csX6849" y="csY6849"/>
                </a:cxn>
                <a:cxn ang="0">
                  <a:pos x="csX6850" y="csY6850"/>
                </a:cxn>
                <a:cxn ang="0">
                  <a:pos x="csX6851" y="csY6851"/>
                </a:cxn>
                <a:cxn ang="0">
                  <a:pos x="csX6852" y="csY6852"/>
                </a:cxn>
                <a:cxn ang="0">
                  <a:pos x="csX6853" y="csY6853"/>
                </a:cxn>
                <a:cxn ang="0">
                  <a:pos x="csX6854" y="csY6854"/>
                </a:cxn>
                <a:cxn ang="0">
                  <a:pos x="csX6855" y="csY6855"/>
                </a:cxn>
                <a:cxn ang="0">
                  <a:pos x="csX6856" y="csY6856"/>
                </a:cxn>
                <a:cxn ang="0">
                  <a:pos x="csX6857" y="csY6857"/>
                </a:cxn>
                <a:cxn ang="0">
                  <a:pos x="csX6858" y="csY6858"/>
                </a:cxn>
                <a:cxn ang="0">
                  <a:pos x="csX6859" y="csY6859"/>
                </a:cxn>
                <a:cxn ang="0">
                  <a:pos x="csX6860" y="csY6860"/>
                </a:cxn>
                <a:cxn ang="0">
                  <a:pos x="csX6861" y="csY6861"/>
                </a:cxn>
                <a:cxn ang="0">
                  <a:pos x="csX6862" y="csY6862"/>
                </a:cxn>
                <a:cxn ang="0">
                  <a:pos x="csX6863" y="csY6863"/>
                </a:cxn>
                <a:cxn ang="0">
                  <a:pos x="csX6864" y="csY6864"/>
                </a:cxn>
                <a:cxn ang="0">
                  <a:pos x="csX6865" y="csY6865"/>
                </a:cxn>
                <a:cxn ang="0">
                  <a:pos x="csX6866" y="csY6866"/>
                </a:cxn>
                <a:cxn ang="0">
                  <a:pos x="csX6867" y="csY6867"/>
                </a:cxn>
                <a:cxn ang="0">
                  <a:pos x="csX6868" y="csY6868"/>
                </a:cxn>
                <a:cxn ang="0">
                  <a:pos x="csX6869" y="csY6869"/>
                </a:cxn>
                <a:cxn ang="0">
                  <a:pos x="csX6870" y="csY6870"/>
                </a:cxn>
                <a:cxn ang="0">
                  <a:pos x="csX6871" y="csY6871"/>
                </a:cxn>
                <a:cxn ang="0">
                  <a:pos x="csX6872" y="csY6872"/>
                </a:cxn>
                <a:cxn ang="0">
                  <a:pos x="csX6873" y="csY6873"/>
                </a:cxn>
                <a:cxn ang="0">
                  <a:pos x="csX6874" y="csY6874"/>
                </a:cxn>
                <a:cxn ang="0">
                  <a:pos x="csX6875" y="csY6875"/>
                </a:cxn>
                <a:cxn ang="0">
                  <a:pos x="csX6876" y="csY6876"/>
                </a:cxn>
                <a:cxn ang="0">
                  <a:pos x="csX6877" y="csY6877"/>
                </a:cxn>
                <a:cxn ang="0">
                  <a:pos x="csX6878" y="csY6878"/>
                </a:cxn>
                <a:cxn ang="0">
                  <a:pos x="csX6879" y="csY6879"/>
                </a:cxn>
                <a:cxn ang="0">
                  <a:pos x="csX6880" y="csY6880"/>
                </a:cxn>
                <a:cxn ang="0">
                  <a:pos x="csX6881" y="csY6881"/>
                </a:cxn>
                <a:cxn ang="0">
                  <a:pos x="csX6882" y="csY6882"/>
                </a:cxn>
                <a:cxn ang="0">
                  <a:pos x="csX6883" y="csY6883"/>
                </a:cxn>
                <a:cxn ang="0">
                  <a:pos x="csX6884" y="csY6884"/>
                </a:cxn>
                <a:cxn ang="0">
                  <a:pos x="csX6885" y="csY6885"/>
                </a:cxn>
                <a:cxn ang="0">
                  <a:pos x="csX6886" y="csY6886"/>
                </a:cxn>
                <a:cxn ang="0">
                  <a:pos x="csX6887" y="csY6887"/>
                </a:cxn>
                <a:cxn ang="0">
                  <a:pos x="csX6888" y="csY6888"/>
                </a:cxn>
                <a:cxn ang="0">
                  <a:pos x="csX6889" y="csY6889"/>
                </a:cxn>
                <a:cxn ang="0">
                  <a:pos x="csX6890" y="csY6890"/>
                </a:cxn>
                <a:cxn ang="0">
                  <a:pos x="csX6891" y="csY6891"/>
                </a:cxn>
                <a:cxn ang="0">
                  <a:pos x="csX6892" y="csY6892"/>
                </a:cxn>
                <a:cxn ang="0">
                  <a:pos x="csX6893" y="csY6893"/>
                </a:cxn>
                <a:cxn ang="0">
                  <a:pos x="csX6894" y="csY6894"/>
                </a:cxn>
                <a:cxn ang="0">
                  <a:pos x="csX6895" y="csY6895"/>
                </a:cxn>
                <a:cxn ang="0">
                  <a:pos x="csX6896" y="csY6896"/>
                </a:cxn>
                <a:cxn ang="0">
                  <a:pos x="csX6897" y="csY6897"/>
                </a:cxn>
                <a:cxn ang="0">
                  <a:pos x="csX6898" y="csY6898"/>
                </a:cxn>
                <a:cxn ang="0">
                  <a:pos x="csX6899" y="csY6899"/>
                </a:cxn>
                <a:cxn ang="0">
                  <a:pos x="csX6900" y="csY6900"/>
                </a:cxn>
                <a:cxn ang="0">
                  <a:pos x="csX6901" y="csY6901"/>
                </a:cxn>
                <a:cxn ang="0">
                  <a:pos x="csX6902" y="csY6902"/>
                </a:cxn>
                <a:cxn ang="0">
                  <a:pos x="csX6903" y="csY6903"/>
                </a:cxn>
                <a:cxn ang="0">
                  <a:pos x="csX6904" y="csY6904"/>
                </a:cxn>
                <a:cxn ang="0">
                  <a:pos x="csX6905" y="csY6905"/>
                </a:cxn>
                <a:cxn ang="0">
                  <a:pos x="csX6906" y="csY6906"/>
                </a:cxn>
                <a:cxn ang="0">
                  <a:pos x="csX6907" y="csY6907"/>
                </a:cxn>
                <a:cxn ang="0">
                  <a:pos x="csX6908" y="csY6908"/>
                </a:cxn>
                <a:cxn ang="0">
                  <a:pos x="csX6909" y="csY6909"/>
                </a:cxn>
                <a:cxn ang="0">
                  <a:pos x="csX6910" y="csY6910"/>
                </a:cxn>
                <a:cxn ang="0">
                  <a:pos x="csX6911" y="csY6911"/>
                </a:cxn>
                <a:cxn ang="0">
                  <a:pos x="csX6912" y="csY6912"/>
                </a:cxn>
                <a:cxn ang="0">
                  <a:pos x="csX6913" y="csY6913"/>
                </a:cxn>
                <a:cxn ang="0">
                  <a:pos x="csX6914" y="csY6914"/>
                </a:cxn>
                <a:cxn ang="0">
                  <a:pos x="csX6915" y="csY6915"/>
                </a:cxn>
                <a:cxn ang="0">
                  <a:pos x="csX6916" y="csY6916"/>
                </a:cxn>
                <a:cxn ang="0">
                  <a:pos x="csX6917" y="csY6917"/>
                </a:cxn>
                <a:cxn ang="0">
                  <a:pos x="csX6918" y="csY6918"/>
                </a:cxn>
                <a:cxn ang="0">
                  <a:pos x="csX6919" y="csY6919"/>
                </a:cxn>
                <a:cxn ang="0">
                  <a:pos x="csX6920" y="csY6920"/>
                </a:cxn>
                <a:cxn ang="0">
                  <a:pos x="csX6921" y="csY6921"/>
                </a:cxn>
                <a:cxn ang="0">
                  <a:pos x="csX6922" y="csY6922"/>
                </a:cxn>
                <a:cxn ang="0">
                  <a:pos x="csX6923" y="csY6923"/>
                </a:cxn>
                <a:cxn ang="0">
                  <a:pos x="csX6924" y="csY6924"/>
                </a:cxn>
                <a:cxn ang="0">
                  <a:pos x="csX6925" y="csY6925"/>
                </a:cxn>
                <a:cxn ang="0">
                  <a:pos x="csX6926" y="csY6926"/>
                </a:cxn>
                <a:cxn ang="0">
                  <a:pos x="csX6927" y="csY6927"/>
                </a:cxn>
                <a:cxn ang="0">
                  <a:pos x="csX6928" y="csY6928"/>
                </a:cxn>
                <a:cxn ang="0">
                  <a:pos x="csX6929" y="csY6929"/>
                </a:cxn>
                <a:cxn ang="0">
                  <a:pos x="csX6930" y="csY6930"/>
                </a:cxn>
                <a:cxn ang="0">
                  <a:pos x="csX6931" y="csY6931"/>
                </a:cxn>
                <a:cxn ang="0">
                  <a:pos x="csX6932" y="csY6932"/>
                </a:cxn>
                <a:cxn ang="0">
                  <a:pos x="csX6933" y="csY6933"/>
                </a:cxn>
                <a:cxn ang="0">
                  <a:pos x="csX6934" y="csY6934"/>
                </a:cxn>
                <a:cxn ang="0">
                  <a:pos x="csX6935" y="csY6935"/>
                </a:cxn>
                <a:cxn ang="0">
                  <a:pos x="csX6936" y="csY6936"/>
                </a:cxn>
                <a:cxn ang="0">
                  <a:pos x="csX6937" y="csY6937"/>
                </a:cxn>
                <a:cxn ang="0">
                  <a:pos x="csX6938" y="csY6938"/>
                </a:cxn>
                <a:cxn ang="0">
                  <a:pos x="csX6939" y="csY6939"/>
                </a:cxn>
                <a:cxn ang="0">
                  <a:pos x="csX6940" y="csY6940"/>
                </a:cxn>
                <a:cxn ang="0">
                  <a:pos x="csX6941" y="csY6941"/>
                </a:cxn>
                <a:cxn ang="0">
                  <a:pos x="csX6942" y="csY6942"/>
                </a:cxn>
                <a:cxn ang="0">
                  <a:pos x="csX6943" y="csY6943"/>
                </a:cxn>
                <a:cxn ang="0">
                  <a:pos x="csX6944" y="csY6944"/>
                </a:cxn>
                <a:cxn ang="0">
                  <a:pos x="csX6945" y="csY6945"/>
                </a:cxn>
                <a:cxn ang="0">
                  <a:pos x="csX6946" y="csY6946"/>
                </a:cxn>
                <a:cxn ang="0">
                  <a:pos x="csX6947" y="csY6947"/>
                </a:cxn>
                <a:cxn ang="0">
                  <a:pos x="csX6948" y="csY6948"/>
                </a:cxn>
                <a:cxn ang="0">
                  <a:pos x="csX6949" y="csY6949"/>
                </a:cxn>
                <a:cxn ang="0">
                  <a:pos x="csX6950" y="csY6950"/>
                </a:cxn>
                <a:cxn ang="0">
                  <a:pos x="csX6951" y="csY6951"/>
                </a:cxn>
                <a:cxn ang="0">
                  <a:pos x="csX6952" y="csY6952"/>
                </a:cxn>
                <a:cxn ang="0">
                  <a:pos x="csX6953" y="csY6953"/>
                </a:cxn>
                <a:cxn ang="0">
                  <a:pos x="csX6954" y="csY6954"/>
                </a:cxn>
                <a:cxn ang="0">
                  <a:pos x="csX6955" y="csY6955"/>
                </a:cxn>
                <a:cxn ang="0">
                  <a:pos x="csX6956" y="csY6956"/>
                </a:cxn>
                <a:cxn ang="0">
                  <a:pos x="csX6957" y="csY6957"/>
                </a:cxn>
                <a:cxn ang="0">
                  <a:pos x="csX6958" y="csY6958"/>
                </a:cxn>
                <a:cxn ang="0">
                  <a:pos x="csX6959" y="csY6959"/>
                </a:cxn>
                <a:cxn ang="0">
                  <a:pos x="csX6960" y="csY6960"/>
                </a:cxn>
                <a:cxn ang="0">
                  <a:pos x="csX6961" y="csY6961"/>
                </a:cxn>
                <a:cxn ang="0">
                  <a:pos x="csX6962" y="csY6962"/>
                </a:cxn>
                <a:cxn ang="0">
                  <a:pos x="csX6963" y="csY6963"/>
                </a:cxn>
                <a:cxn ang="0">
                  <a:pos x="csX6964" y="csY6964"/>
                </a:cxn>
                <a:cxn ang="0">
                  <a:pos x="csX6965" y="csY6965"/>
                </a:cxn>
                <a:cxn ang="0">
                  <a:pos x="csX6966" y="csY6966"/>
                </a:cxn>
                <a:cxn ang="0">
                  <a:pos x="csX6967" y="csY6967"/>
                </a:cxn>
                <a:cxn ang="0">
                  <a:pos x="csX6968" y="csY6968"/>
                </a:cxn>
                <a:cxn ang="0">
                  <a:pos x="csX6969" y="csY6969"/>
                </a:cxn>
                <a:cxn ang="0">
                  <a:pos x="csX6970" y="csY6970"/>
                </a:cxn>
                <a:cxn ang="0">
                  <a:pos x="csX6971" y="csY6971"/>
                </a:cxn>
                <a:cxn ang="0">
                  <a:pos x="csX6972" y="csY6972"/>
                </a:cxn>
                <a:cxn ang="0">
                  <a:pos x="csX6973" y="csY6973"/>
                </a:cxn>
                <a:cxn ang="0">
                  <a:pos x="csX6974" y="csY6974"/>
                </a:cxn>
                <a:cxn ang="0">
                  <a:pos x="csX6975" y="csY6975"/>
                </a:cxn>
                <a:cxn ang="0">
                  <a:pos x="csX6976" y="csY6976"/>
                </a:cxn>
                <a:cxn ang="0">
                  <a:pos x="csX6977" y="csY6977"/>
                </a:cxn>
                <a:cxn ang="0">
                  <a:pos x="csX6978" y="csY6978"/>
                </a:cxn>
                <a:cxn ang="0">
                  <a:pos x="csX6979" y="csY6979"/>
                </a:cxn>
                <a:cxn ang="0">
                  <a:pos x="csX6980" y="csY6980"/>
                </a:cxn>
                <a:cxn ang="0">
                  <a:pos x="csX6981" y="csY6981"/>
                </a:cxn>
                <a:cxn ang="0">
                  <a:pos x="csX6982" y="csY6982"/>
                </a:cxn>
                <a:cxn ang="0">
                  <a:pos x="csX6983" y="csY6983"/>
                </a:cxn>
                <a:cxn ang="0">
                  <a:pos x="csX6984" y="csY6984"/>
                </a:cxn>
                <a:cxn ang="0">
                  <a:pos x="csX6985" y="csY6985"/>
                </a:cxn>
                <a:cxn ang="0">
                  <a:pos x="csX6986" y="csY6986"/>
                </a:cxn>
                <a:cxn ang="0">
                  <a:pos x="csX6987" y="csY6987"/>
                </a:cxn>
                <a:cxn ang="0">
                  <a:pos x="csX6988" y="csY6988"/>
                </a:cxn>
                <a:cxn ang="0">
                  <a:pos x="csX6989" y="csY6989"/>
                </a:cxn>
                <a:cxn ang="0">
                  <a:pos x="csX6990" y="csY6990"/>
                </a:cxn>
                <a:cxn ang="0">
                  <a:pos x="csX6991" y="csY6991"/>
                </a:cxn>
                <a:cxn ang="0">
                  <a:pos x="csX6992" y="csY6992"/>
                </a:cxn>
                <a:cxn ang="0">
                  <a:pos x="csX6993" y="csY6993"/>
                </a:cxn>
                <a:cxn ang="0">
                  <a:pos x="csX6994" y="csY6994"/>
                </a:cxn>
                <a:cxn ang="0">
                  <a:pos x="csX6995" y="csY6995"/>
                </a:cxn>
                <a:cxn ang="0">
                  <a:pos x="csX6996" y="csY6996"/>
                </a:cxn>
                <a:cxn ang="0">
                  <a:pos x="csX6997" y="csY6997"/>
                </a:cxn>
                <a:cxn ang="0">
                  <a:pos x="csX6998" y="csY6998"/>
                </a:cxn>
                <a:cxn ang="0">
                  <a:pos x="csX6999" y="csY6999"/>
                </a:cxn>
                <a:cxn ang="0">
                  <a:pos x="csX7000" y="csY7000"/>
                </a:cxn>
                <a:cxn ang="0">
                  <a:pos x="csX7001" y="csY7001"/>
                </a:cxn>
                <a:cxn ang="0">
                  <a:pos x="csX7002" y="csY7002"/>
                </a:cxn>
                <a:cxn ang="0">
                  <a:pos x="csX7003" y="csY7003"/>
                </a:cxn>
                <a:cxn ang="0">
                  <a:pos x="csX7004" y="csY7004"/>
                </a:cxn>
                <a:cxn ang="0">
                  <a:pos x="csX7005" y="csY7005"/>
                </a:cxn>
                <a:cxn ang="0">
                  <a:pos x="csX7006" y="csY7006"/>
                </a:cxn>
                <a:cxn ang="0">
                  <a:pos x="csX7007" y="csY7007"/>
                </a:cxn>
                <a:cxn ang="0">
                  <a:pos x="csX7008" y="csY7008"/>
                </a:cxn>
                <a:cxn ang="0">
                  <a:pos x="csX7009" y="csY7009"/>
                </a:cxn>
                <a:cxn ang="0">
                  <a:pos x="csX7010" y="csY7010"/>
                </a:cxn>
                <a:cxn ang="0">
                  <a:pos x="csX7011" y="csY7011"/>
                </a:cxn>
                <a:cxn ang="0">
                  <a:pos x="csX7012" y="csY7012"/>
                </a:cxn>
                <a:cxn ang="0">
                  <a:pos x="csX7013" y="csY7013"/>
                </a:cxn>
                <a:cxn ang="0">
                  <a:pos x="csX7014" y="csY7014"/>
                </a:cxn>
                <a:cxn ang="0">
                  <a:pos x="csX7015" y="csY7015"/>
                </a:cxn>
                <a:cxn ang="0">
                  <a:pos x="csX7016" y="csY7016"/>
                </a:cxn>
                <a:cxn ang="0">
                  <a:pos x="csX7017" y="csY7017"/>
                </a:cxn>
                <a:cxn ang="0">
                  <a:pos x="csX7018" y="csY7018"/>
                </a:cxn>
                <a:cxn ang="0">
                  <a:pos x="csX7019" y="csY7019"/>
                </a:cxn>
                <a:cxn ang="0">
                  <a:pos x="csX7020" y="csY7020"/>
                </a:cxn>
                <a:cxn ang="0">
                  <a:pos x="csX7021" y="csY7021"/>
                </a:cxn>
                <a:cxn ang="0">
                  <a:pos x="csX7022" y="csY7022"/>
                </a:cxn>
                <a:cxn ang="0">
                  <a:pos x="csX7023" y="csY7023"/>
                </a:cxn>
                <a:cxn ang="0">
                  <a:pos x="csX7024" y="csY7024"/>
                </a:cxn>
                <a:cxn ang="0">
                  <a:pos x="csX7025" y="csY7025"/>
                </a:cxn>
                <a:cxn ang="0">
                  <a:pos x="csX7026" y="csY7026"/>
                </a:cxn>
                <a:cxn ang="0">
                  <a:pos x="csX7027" y="csY7027"/>
                </a:cxn>
                <a:cxn ang="0">
                  <a:pos x="csX7028" y="csY7028"/>
                </a:cxn>
                <a:cxn ang="0">
                  <a:pos x="csX7029" y="csY7029"/>
                </a:cxn>
                <a:cxn ang="0">
                  <a:pos x="csX7030" y="csY7030"/>
                </a:cxn>
                <a:cxn ang="0">
                  <a:pos x="csX7031" y="csY7031"/>
                </a:cxn>
                <a:cxn ang="0">
                  <a:pos x="csX7032" y="csY7032"/>
                </a:cxn>
                <a:cxn ang="0">
                  <a:pos x="csX7033" y="csY7033"/>
                </a:cxn>
                <a:cxn ang="0">
                  <a:pos x="csX7034" y="csY7034"/>
                </a:cxn>
                <a:cxn ang="0">
                  <a:pos x="csX7035" y="csY7035"/>
                </a:cxn>
                <a:cxn ang="0">
                  <a:pos x="csX7036" y="csY7036"/>
                </a:cxn>
                <a:cxn ang="0">
                  <a:pos x="csX7037" y="csY7037"/>
                </a:cxn>
                <a:cxn ang="0">
                  <a:pos x="csX7038" y="csY7038"/>
                </a:cxn>
                <a:cxn ang="0">
                  <a:pos x="csX7039" y="csY7039"/>
                </a:cxn>
                <a:cxn ang="0">
                  <a:pos x="csX7040" y="csY7040"/>
                </a:cxn>
                <a:cxn ang="0">
                  <a:pos x="csX7041" y="csY7041"/>
                </a:cxn>
                <a:cxn ang="0">
                  <a:pos x="csX7042" y="csY7042"/>
                </a:cxn>
                <a:cxn ang="0">
                  <a:pos x="csX7043" y="csY7043"/>
                </a:cxn>
                <a:cxn ang="0">
                  <a:pos x="csX7044" y="csY7044"/>
                </a:cxn>
                <a:cxn ang="0">
                  <a:pos x="csX7045" y="csY7045"/>
                </a:cxn>
                <a:cxn ang="0">
                  <a:pos x="csX7046" y="csY7046"/>
                </a:cxn>
                <a:cxn ang="0">
                  <a:pos x="csX7047" y="csY7047"/>
                </a:cxn>
                <a:cxn ang="0">
                  <a:pos x="csX7048" y="csY7048"/>
                </a:cxn>
                <a:cxn ang="0">
                  <a:pos x="csX7049" y="csY7049"/>
                </a:cxn>
                <a:cxn ang="0">
                  <a:pos x="csX7050" y="csY7050"/>
                </a:cxn>
                <a:cxn ang="0">
                  <a:pos x="csX7051" y="csY7051"/>
                </a:cxn>
                <a:cxn ang="0">
                  <a:pos x="csX7052" y="csY7052"/>
                </a:cxn>
                <a:cxn ang="0">
                  <a:pos x="csX7053" y="csY7053"/>
                </a:cxn>
                <a:cxn ang="0">
                  <a:pos x="csX7054" y="csY7054"/>
                </a:cxn>
                <a:cxn ang="0">
                  <a:pos x="csX7055" y="csY7055"/>
                </a:cxn>
                <a:cxn ang="0">
                  <a:pos x="csX7056" y="csY7056"/>
                </a:cxn>
                <a:cxn ang="0">
                  <a:pos x="csX7057" y="csY7057"/>
                </a:cxn>
                <a:cxn ang="0">
                  <a:pos x="csX7058" y="csY7058"/>
                </a:cxn>
                <a:cxn ang="0">
                  <a:pos x="csX7059" y="csY7059"/>
                </a:cxn>
                <a:cxn ang="0">
                  <a:pos x="csX7060" y="csY7060"/>
                </a:cxn>
                <a:cxn ang="0">
                  <a:pos x="csX7061" y="csY7061"/>
                </a:cxn>
                <a:cxn ang="0">
                  <a:pos x="csX7062" y="csY7062"/>
                </a:cxn>
                <a:cxn ang="0">
                  <a:pos x="csX7063" y="csY7063"/>
                </a:cxn>
                <a:cxn ang="0">
                  <a:pos x="csX7064" y="csY7064"/>
                </a:cxn>
                <a:cxn ang="0">
                  <a:pos x="csX7065" y="csY7065"/>
                </a:cxn>
                <a:cxn ang="0">
                  <a:pos x="csX7066" y="csY7066"/>
                </a:cxn>
                <a:cxn ang="0">
                  <a:pos x="csX7067" y="csY7067"/>
                </a:cxn>
                <a:cxn ang="0">
                  <a:pos x="csX7068" y="csY7068"/>
                </a:cxn>
                <a:cxn ang="0">
                  <a:pos x="csX7069" y="csY7069"/>
                </a:cxn>
                <a:cxn ang="0">
                  <a:pos x="csX7070" y="csY7070"/>
                </a:cxn>
                <a:cxn ang="0">
                  <a:pos x="csX7071" y="csY7071"/>
                </a:cxn>
                <a:cxn ang="0">
                  <a:pos x="csX7072" y="csY7072"/>
                </a:cxn>
                <a:cxn ang="0">
                  <a:pos x="csX7073" y="csY7073"/>
                </a:cxn>
                <a:cxn ang="0">
                  <a:pos x="csX7074" y="csY7074"/>
                </a:cxn>
                <a:cxn ang="0">
                  <a:pos x="csX7075" y="csY7075"/>
                </a:cxn>
                <a:cxn ang="0">
                  <a:pos x="csX7076" y="csY7076"/>
                </a:cxn>
                <a:cxn ang="0">
                  <a:pos x="csX7077" y="csY7077"/>
                </a:cxn>
                <a:cxn ang="0">
                  <a:pos x="csX7078" y="csY7078"/>
                </a:cxn>
                <a:cxn ang="0">
                  <a:pos x="csX7079" y="csY7079"/>
                </a:cxn>
                <a:cxn ang="0">
                  <a:pos x="csX7080" y="csY7080"/>
                </a:cxn>
                <a:cxn ang="0">
                  <a:pos x="csX7081" y="csY7081"/>
                </a:cxn>
                <a:cxn ang="0">
                  <a:pos x="csX7082" y="csY7082"/>
                </a:cxn>
                <a:cxn ang="0">
                  <a:pos x="csX7083" y="csY7083"/>
                </a:cxn>
                <a:cxn ang="0">
                  <a:pos x="csX7084" y="csY7084"/>
                </a:cxn>
                <a:cxn ang="0">
                  <a:pos x="csX7085" y="csY7085"/>
                </a:cxn>
                <a:cxn ang="0">
                  <a:pos x="csX7086" y="csY7086"/>
                </a:cxn>
                <a:cxn ang="0">
                  <a:pos x="csX7087" y="csY7087"/>
                </a:cxn>
                <a:cxn ang="0">
                  <a:pos x="csX7088" y="csY7088"/>
                </a:cxn>
                <a:cxn ang="0">
                  <a:pos x="csX7089" y="csY7089"/>
                </a:cxn>
                <a:cxn ang="0">
                  <a:pos x="csX7090" y="csY7090"/>
                </a:cxn>
                <a:cxn ang="0">
                  <a:pos x="csX7091" y="csY7091"/>
                </a:cxn>
                <a:cxn ang="0">
                  <a:pos x="csX7092" y="csY7092"/>
                </a:cxn>
                <a:cxn ang="0">
                  <a:pos x="csX7093" y="csY7093"/>
                </a:cxn>
                <a:cxn ang="0">
                  <a:pos x="csX7094" y="csY7094"/>
                </a:cxn>
                <a:cxn ang="0">
                  <a:pos x="csX7095" y="csY7095"/>
                </a:cxn>
                <a:cxn ang="0">
                  <a:pos x="csX7096" y="csY7096"/>
                </a:cxn>
                <a:cxn ang="0">
                  <a:pos x="csX7097" y="csY7097"/>
                </a:cxn>
                <a:cxn ang="0">
                  <a:pos x="csX7098" y="csY7098"/>
                </a:cxn>
                <a:cxn ang="0">
                  <a:pos x="csX7099" y="csY7099"/>
                </a:cxn>
                <a:cxn ang="0">
                  <a:pos x="csX7100" y="csY7100"/>
                </a:cxn>
                <a:cxn ang="0">
                  <a:pos x="csX7101" y="csY7101"/>
                </a:cxn>
                <a:cxn ang="0">
                  <a:pos x="csX7102" y="csY7102"/>
                </a:cxn>
                <a:cxn ang="0">
                  <a:pos x="csX7103" y="csY7103"/>
                </a:cxn>
                <a:cxn ang="0">
                  <a:pos x="csX7104" y="csY7104"/>
                </a:cxn>
                <a:cxn ang="0">
                  <a:pos x="csX7105" y="csY7105"/>
                </a:cxn>
                <a:cxn ang="0">
                  <a:pos x="csX7106" y="csY7106"/>
                </a:cxn>
                <a:cxn ang="0">
                  <a:pos x="csX7107" y="csY7107"/>
                </a:cxn>
                <a:cxn ang="0">
                  <a:pos x="csX7108" y="csY7108"/>
                </a:cxn>
                <a:cxn ang="0">
                  <a:pos x="csX7109" y="csY7109"/>
                </a:cxn>
                <a:cxn ang="0">
                  <a:pos x="csX7110" y="csY7110"/>
                </a:cxn>
                <a:cxn ang="0">
                  <a:pos x="csX7111" y="csY7111"/>
                </a:cxn>
                <a:cxn ang="0">
                  <a:pos x="csX7112" y="csY7112"/>
                </a:cxn>
                <a:cxn ang="0">
                  <a:pos x="csX7113" y="csY7113"/>
                </a:cxn>
                <a:cxn ang="0">
                  <a:pos x="csX7114" y="csY7114"/>
                </a:cxn>
                <a:cxn ang="0">
                  <a:pos x="csX7115" y="csY7115"/>
                </a:cxn>
                <a:cxn ang="0">
                  <a:pos x="csX7116" y="csY7116"/>
                </a:cxn>
                <a:cxn ang="0">
                  <a:pos x="csX7117" y="csY7117"/>
                </a:cxn>
                <a:cxn ang="0">
                  <a:pos x="csX7118" y="csY7118"/>
                </a:cxn>
                <a:cxn ang="0">
                  <a:pos x="csX7119" y="csY7119"/>
                </a:cxn>
                <a:cxn ang="0">
                  <a:pos x="csX7120" y="csY7120"/>
                </a:cxn>
                <a:cxn ang="0">
                  <a:pos x="csX7121" y="csY7121"/>
                </a:cxn>
                <a:cxn ang="0">
                  <a:pos x="csX7122" y="csY7122"/>
                </a:cxn>
                <a:cxn ang="0">
                  <a:pos x="csX7123" y="csY7123"/>
                </a:cxn>
                <a:cxn ang="0">
                  <a:pos x="csX7124" y="csY7124"/>
                </a:cxn>
                <a:cxn ang="0">
                  <a:pos x="csX7125" y="csY7125"/>
                </a:cxn>
                <a:cxn ang="0">
                  <a:pos x="csX7126" y="csY7126"/>
                </a:cxn>
                <a:cxn ang="0">
                  <a:pos x="csX7127" y="csY7127"/>
                </a:cxn>
                <a:cxn ang="0">
                  <a:pos x="csX7128" y="csY7128"/>
                </a:cxn>
                <a:cxn ang="0">
                  <a:pos x="csX7129" y="csY7129"/>
                </a:cxn>
                <a:cxn ang="0">
                  <a:pos x="csX7130" y="csY7130"/>
                </a:cxn>
                <a:cxn ang="0">
                  <a:pos x="csX7131" y="csY7131"/>
                </a:cxn>
                <a:cxn ang="0">
                  <a:pos x="csX7132" y="csY7132"/>
                </a:cxn>
                <a:cxn ang="0">
                  <a:pos x="csX7133" y="csY7133"/>
                </a:cxn>
                <a:cxn ang="0">
                  <a:pos x="csX7134" y="csY7134"/>
                </a:cxn>
                <a:cxn ang="0">
                  <a:pos x="csX7135" y="csY7135"/>
                </a:cxn>
                <a:cxn ang="0">
                  <a:pos x="csX7136" y="csY7136"/>
                </a:cxn>
                <a:cxn ang="0">
                  <a:pos x="csX7137" y="csY7137"/>
                </a:cxn>
                <a:cxn ang="0">
                  <a:pos x="csX7138" y="csY7138"/>
                </a:cxn>
                <a:cxn ang="0">
                  <a:pos x="csX7139" y="csY7139"/>
                </a:cxn>
                <a:cxn ang="0">
                  <a:pos x="csX7140" y="csY7140"/>
                </a:cxn>
                <a:cxn ang="0">
                  <a:pos x="csX7141" y="csY7141"/>
                </a:cxn>
                <a:cxn ang="0">
                  <a:pos x="csX7142" y="csY7142"/>
                </a:cxn>
                <a:cxn ang="0">
                  <a:pos x="csX7143" y="csY7143"/>
                </a:cxn>
                <a:cxn ang="0">
                  <a:pos x="csX7144" y="csY7144"/>
                </a:cxn>
                <a:cxn ang="0">
                  <a:pos x="csX7145" y="csY7145"/>
                </a:cxn>
                <a:cxn ang="0">
                  <a:pos x="csX7146" y="csY7146"/>
                </a:cxn>
                <a:cxn ang="0">
                  <a:pos x="csX7147" y="csY7147"/>
                </a:cxn>
                <a:cxn ang="0">
                  <a:pos x="csX7148" y="csY7148"/>
                </a:cxn>
                <a:cxn ang="0">
                  <a:pos x="csX7149" y="csY7149"/>
                </a:cxn>
                <a:cxn ang="0">
                  <a:pos x="csX7150" y="csY7150"/>
                </a:cxn>
                <a:cxn ang="0">
                  <a:pos x="csX7151" y="csY7151"/>
                </a:cxn>
                <a:cxn ang="0">
                  <a:pos x="csX7152" y="csY7152"/>
                </a:cxn>
                <a:cxn ang="0">
                  <a:pos x="csX7153" y="csY7153"/>
                </a:cxn>
                <a:cxn ang="0">
                  <a:pos x="csX7154" y="csY7154"/>
                </a:cxn>
                <a:cxn ang="0">
                  <a:pos x="csX7155" y="csY7155"/>
                </a:cxn>
                <a:cxn ang="0">
                  <a:pos x="csX7156" y="csY7156"/>
                </a:cxn>
                <a:cxn ang="0">
                  <a:pos x="csX7157" y="csY7157"/>
                </a:cxn>
                <a:cxn ang="0">
                  <a:pos x="csX7158" y="csY7158"/>
                </a:cxn>
                <a:cxn ang="0">
                  <a:pos x="csX7159" y="csY7159"/>
                </a:cxn>
                <a:cxn ang="0">
                  <a:pos x="csX7160" y="csY7160"/>
                </a:cxn>
                <a:cxn ang="0">
                  <a:pos x="csX7161" y="csY7161"/>
                </a:cxn>
                <a:cxn ang="0">
                  <a:pos x="csX7162" y="csY7162"/>
                </a:cxn>
                <a:cxn ang="0">
                  <a:pos x="csX7163" y="csY7163"/>
                </a:cxn>
                <a:cxn ang="0">
                  <a:pos x="csX7164" y="csY7164"/>
                </a:cxn>
                <a:cxn ang="0">
                  <a:pos x="csX7165" y="csY7165"/>
                </a:cxn>
                <a:cxn ang="0">
                  <a:pos x="csX7166" y="csY7166"/>
                </a:cxn>
                <a:cxn ang="0">
                  <a:pos x="csX7167" y="csY7167"/>
                </a:cxn>
                <a:cxn ang="0">
                  <a:pos x="csX7168" y="csY7168"/>
                </a:cxn>
                <a:cxn ang="0">
                  <a:pos x="csX7169" y="csY7169"/>
                </a:cxn>
                <a:cxn ang="0">
                  <a:pos x="csX7170" y="csY7170"/>
                </a:cxn>
                <a:cxn ang="0">
                  <a:pos x="csX7171" y="csY7171"/>
                </a:cxn>
                <a:cxn ang="0">
                  <a:pos x="csX7172" y="csY7172"/>
                </a:cxn>
                <a:cxn ang="0">
                  <a:pos x="csX7173" y="csY7173"/>
                </a:cxn>
                <a:cxn ang="0">
                  <a:pos x="csX7174" y="csY7174"/>
                </a:cxn>
                <a:cxn ang="0">
                  <a:pos x="csX7175" y="csY7175"/>
                </a:cxn>
                <a:cxn ang="0">
                  <a:pos x="csX7176" y="csY7176"/>
                </a:cxn>
                <a:cxn ang="0">
                  <a:pos x="csX7177" y="csY7177"/>
                </a:cxn>
                <a:cxn ang="0">
                  <a:pos x="csX7178" y="csY7178"/>
                </a:cxn>
                <a:cxn ang="0">
                  <a:pos x="csX7179" y="csY7179"/>
                </a:cxn>
                <a:cxn ang="0">
                  <a:pos x="csX7180" y="csY7180"/>
                </a:cxn>
                <a:cxn ang="0">
                  <a:pos x="csX7181" y="csY7181"/>
                </a:cxn>
                <a:cxn ang="0">
                  <a:pos x="csX7182" y="csY7182"/>
                </a:cxn>
                <a:cxn ang="0">
                  <a:pos x="csX7183" y="csY7183"/>
                </a:cxn>
                <a:cxn ang="0">
                  <a:pos x="csX7184" y="csY7184"/>
                </a:cxn>
                <a:cxn ang="0">
                  <a:pos x="csX7185" y="csY7185"/>
                </a:cxn>
                <a:cxn ang="0">
                  <a:pos x="csX7186" y="csY7186"/>
                </a:cxn>
                <a:cxn ang="0">
                  <a:pos x="csX7187" y="csY7187"/>
                </a:cxn>
                <a:cxn ang="0">
                  <a:pos x="csX7188" y="csY7188"/>
                </a:cxn>
                <a:cxn ang="0">
                  <a:pos x="csX7189" y="csY7189"/>
                </a:cxn>
                <a:cxn ang="0">
                  <a:pos x="csX7190" y="csY7190"/>
                </a:cxn>
                <a:cxn ang="0">
                  <a:pos x="csX7191" y="csY7191"/>
                </a:cxn>
                <a:cxn ang="0">
                  <a:pos x="csX7192" y="csY7192"/>
                </a:cxn>
                <a:cxn ang="0">
                  <a:pos x="csX7193" y="csY7193"/>
                </a:cxn>
                <a:cxn ang="0">
                  <a:pos x="csX7194" y="csY7194"/>
                </a:cxn>
                <a:cxn ang="0">
                  <a:pos x="csX7195" y="csY7195"/>
                </a:cxn>
                <a:cxn ang="0">
                  <a:pos x="csX7196" y="csY7196"/>
                </a:cxn>
                <a:cxn ang="0">
                  <a:pos x="csX7197" y="csY7197"/>
                </a:cxn>
                <a:cxn ang="0">
                  <a:pos x="csX7198" y="csY7198"/>
                </a:cxn>
                <a:cxn ang="0">
                  <a:pos x="csX7199" y="csY7199"/>
                </a:cxn>
                <a:cxn ang="0">
                  <a:pos x="csX7200" y="csY7200"/>
                </a:cxn>
                <a:cxn ang="0">
                  <a:pos x="csX7201" y="csY7201"/>
                </a:cxn>
                <a:cxn ang="0">
                  <a:pos x="csX7202" y="csY7202"/>
                </a:cxn>
                <a:cxn ang="0">
                  <a:pos x="csX7203" y="csY7203"/>
                </a:cxn>
                <a:cxn ang="0">
                  <a:pos x="csX7204" y="csY7204"/>
                </a:cxn>
                <a:cxn ang="0">
                  <a:pos x="csX7205" y="csY7205"/>
                </a:cxn>
                <a:cxn ang="0">
                  <a:pos x="csX7206" y="csY7206"/>
                </a:cxn>
                <a:cxn ang="0">
                  <a:pos x="csX7207" y="csY7207"/>
                </a:cxn>
                <a:cxn ang="0">
                  <a:pos x="csX7208" y="csY7208"/>
                </a:cxn>
                <a:cxn ang="0">
                  <a:pos x="csX7209" y="csY7209"/>
                </a:cxn>
                <a:cxn ang="0">
                  <a:pos x="csX7210" y="csY7210"/>
                </a:cxn>
                <a:cxn ang="0">
                  <a:pos x="csX7211" y="csY7211"/>
                </a:cxn>
                <a:cxn ang="0">
                  <a:pos x="csX7212" y="csY7212"/>
                </a:cxn>
                <a:cxn ang="0">
                  <a:pos x="csX7213" y="csY7213"/>
                </a:cxn>
                <a:cxn ang="0">
                  <a:pos x="csX7214" y="csY7214"/>
                </a:cxn>
                <a:cxn ang="0">
                  <a:pos x="csX7215" y="csY7215"/>
                </a:cxn>
                <a:cxn ang="0">
                  <a:pos x="csX7216" y="csY7216"/>
                </a:cxn>
                <a:cxn ang="0">
                  <a:pos x="csX7217" y="csY7217"/>
                </a:cxn>
                <a:cxn ang="0">
                  <a:pos x="csX7218" y="csY7218"/>
                </a:cxn>
                <a:cxn ang="0">
                  <a:pos x="csX7219" y="csY7219"/>
                </a:cxn>
                <a:cxn ang="0">
                  <a:pos x="csX7220" y="csY7220"/>
                </a:cxn>
                <a:cxn ang="0">
                  <a:pos x="csX7221" y="csY7221"/>
                </a:cxn>
                <a:cxn ang="0">
                  <a:pos x="csX7222" y="csY7222"/>
                </a:cxn>
                <a:cxn ang="0">
                  <a:pos x="csX7223" y="csY7223"/>
                </a:cxn>
                <a:cxn ang="0">
                  <a:pos x="csX7224" y="csY7224"/>
                </a:cxn>
                <a:cxn ang="0">
                  <a:pos x="csX7225" y="csY7225"/>
                </a:cxn>
                <a:cxn ang="0">
                  <a:pos x="csX7226" y="csY7226"/>
                </a:cxn>
                <a:cxn ang="0">
                  <a:pos x="csX7227" y="csY7227"/>
                </a:cxn>
                <a:cxn ang="0">
                  <a:pos x="csX7228" y="csY7228"/>
                </a:cxn>
                <a:cxn ang="0">
                  <a:pos x="csX7229" y="csY7229"/>
                </a:cxn>
                <a:cxn ang="0">
                  <a:pos x="csX7230" y="csY7230"/>
                </a:cxn>
                <a:cxn ang="0">
                  <a:pos x="csX7231" y="csY7231"/>
                </a:cxn>
                <a:cxn ang="0">
                  <a:pos x="csX7232" y="csY7232"/>
                </a:cxn>
                <a:cxn ang="0">
                  <a:pos x="csX7233" y="csY7233"/>
                </a:cxn>
                <a:cxn ang="0">
                  <a:pos x="csX7234" y="csY7234"/>
                </a:cxn>
                <a:cxn ang="0">
                  <a:pos x="csX7235" y="csY7235"/>
                </a:cxn>
                <a:cxn ang="0">
                  <a:pos x="csX7236" y="csY7236"/>
                </a:cxn>
                <a:cxn ang="0">
                  <a:pos x="csX7237" y="csY7237"/>
                </a:cxn>
                <a:cxn ang="0">
                  <a:pos x="csX7238" y="csY7238"/>
                </a:cxn>
                <a:cxn ang="0">
                  <a:pos x="csX7239" y="csY7239"/>
                </a:cxn>
                <a:cxn ang="0">
                  <a:pos x="csX7240" y="csY7240"/>
                </a:cxn>
                <a:cxn ang="0">
                  <a:pos x="csX7241" y="csY7241"/>
                </a:cxn>
                <a:cxn ang="0">
                  <a:pos x="csX7242" y="csY7242"/>
                </a:cxn>
                <a:cxn ang="0">
                  <a:pos x="csX7243" y="csY7243"/>
                </a:cxn>
                <a:cxn ang="0">
                  <a:pos x="csX7244" y="csY7244"/>
                </a:cxn>
                <a:cxn ang="0">
                  <a:pos x="csX7245" y="csY7245"/>
                </a:cxn>
                <a:cxn ang="0">
                  <a:pos x="csX7246" y="csY7246"/>
                </a:cxn>
                <a:cxn ang="0">
                  <a:pos x="csX7247" y="csY7247"/>
                </a:cxn>
                <a:cxn ang="0">
                  <a:pos x="csX7248" y="csY7248"/>
                </a:cxn>
                <a:cxn ang="0">
                  <a:pos x="csX7249" y="csY7249"/>
                </a:cxn>
                <a:cxn ang="0">
                  <a:pos x="csX7250" y="csY7250"/>
                </a:cxn>
                <a:cxn ang="0">
                  <a:pos x="csX7251" y="csY7251"/>
                </a:cxn>
                <a:cxn ang="0">
                  <a:pos x="csX7252" y="csY7252"/>
                </a:cxn>
                <a:cxn ang="0">
                  <a:pos x="csX7253" y="csY7253"/>
                </a:cxn>
                <a:cxn ang="0">
                  <a:pos x="csX7254" y="csY7254"/>
                </a:cxn>
                <a:cxn ang="0">
                  <a:pos x="csX7255" y="csY7255"/>
                </a:cxn>
                <a:cxn ang="0">
                  <a:pos x="csX7256" y="csY7256"/>
                </a:cxn>
                <a:cxn ang="0">
                  <a:pos x="csX7257" y="csY7257"/>
                </a:cxn>
                <a:cxn ang="0">
                  <a:pos x="csX7258" y="csY7258"/>
                </a:cxn>
                <a:cxn ang="0">
                  <a:pos x="csX7259" y="csY7259"/>
                </a:cxn>
                <a:cxn ang="0">
                  <a:pos x="csX7260" y="csY7260"/>
                </a:cxn>
                <a:cxn ang="0">
                  <a:pos x="csX7261" y="csY7261"/>
                </a:cxn>
                <a:cxn ang="0">
                  <a:pos x="csX7262" y="csY7262"/>
                </a:cxn>
                <a:cxn ang="0">
                  <a:pos x="csX7263" y="csY7263"/>
                </a:cxn>
                <a:cxn ang="0">
                  <a:pos x="csX7264" y="csY7264"/>
                </a:cxn>
                <a:cxn ang="0">
                  <a:pos x="csX7265" y="csY7265"/>
                </a:cxn>
                <a:cxn ang="0">
                  <a:pos x="csX7266" y="csY7266"/>
                </a:cxn>
                <a:cxn ang="0">
                  <a:pos x="csX7267" y="csY7267"/>
                </a:cxn>
                <a:cxn ang="0">
                  <a:pos x="csX7268" y="csY7268"/>
                </a:cxn>
                <a:cxn ang="0">
                  <a:pos x="csX7269" y="csY7269"/>
                </a:cxn>
                <a:cxn ang="0">
                  <a:pos x="csX7270" y="csY7270"/>
                </a:cxn>
                <a:cxn ang="0">
                  <a:pos x="csX7271" y="csY7271"/>
                </a:cxn>
                <a:cxn ang="0">
                  <a:pos x="csX7272" y="csY7272"/>
                </a:cxn>
                <a:cxn ang="0">
                  <a:pos x="csX7273" y="csY7273"/>
                </a:cxn>
                <a:cxn ang="0">
                  <a:pos x="csX7274" y="csY7274"/>
                </a:cxn>
                <a:cxn ang="0">
                  <a:pos x="csX7275" y="csY7275"/>
                </a:cxn>
                <a:cxn ang="0">
                  <a:pos x="csX7276" y="csY7276"/>
                </a:cxn>
                <a:cxn ang="0">
                  <a:pos x="csX7277" y="csY7277"/>
                </a:cxn>
                <a:cxn ang="0">
                  <a:pos x="csX7278" y="csY7278"/>
                </a:cxn>
                <a:cxn ang="0">
                  <a:pos x="csX7279" y="csY7279"/>
                </a:cxn>
                <a:cxn ang="0">
                  <a:pos x="csX7280" y="csY7280"/>
                </a:cxn>
                <a:cxn ang="0">
                  <a:pos x="csX7281" y="csY7281"/>
                </a:cxn>
                <a:cxn ang="0">
                  <a:pos x="csX7282" y="csY7282"/>
                </a:cxn>
                <a:cxn ang="0">
                  <a:pos x="csX7283" y="csY7283"/>
                </a:cxn>
                <a:cxn ang="0">
                  <a:pos x="csX7284" y="csY7284"/>
                </a:cxn>
                <a:cxn ang="0">
                  <a:pos x="csX7285" y="csY7285"/>
                </a:cxn>
                <a:cxn ang="0">
                  <a:pos x="csX7286" y="csY7286"/>
                </a:cxn>
                <a:cxn ang="0">
                  <a:pos x="csX7287" y="csY7287"/>
                </a:cxn>
                <a:cxn ang="0">
                  <a:pos x="csX7288" y="csY7288"/>
                </a:cxn>
                <a:cxn ang="0">
                  <a:pos x="csX7289" y="csY7289"/>
                </a:cxn>
                <a:cxn ang="0">
                  <a:pos x="csX7290" y="csY7290"/>
                </a:cxn>
                <a:cxn ang="0">
                  <a:pos x="csX7291" y="csY7291"/>
                </a:cxn>
                <a:cxn ang="0">
                  <a:pos x="csX7292" y="csY7292"/>
                </a:cxn>
                <a:cxn ang="0">
                  <a:pos x="csX7293" y="csY7293"/>
                </a:cxn>
                <a:cxn ang="0">
                  <a:pos x="csX7294" y="csY7294"/>
                </a:cxn>
                <a:cxn ang="0">
                  <a:pos x="csX7295" y="csY7295"/>
                </a:cxn>
                <a:cxn ang="0">
                  <a:pos x="csX7296" y="csY7296"/>
                </a:cxn>
                <a:cxn ang="0">
                  <a:pos x="csX7297" y="csY7297"/>
                </a:cxn>
                <a:cxn ang="0">
                  <a:pos x="csX7298" y="csY7298"/>
                </a:cxn>
                <a:cxn ang="0">
                  <a:pos x="csX7299" y="csY7299"/>
                </a:cxn>
                <a:cxn ang="0">
                  <a:pos x="csX7300" y="csY7300"/>
                </a:cxn>
                <a:cxn ang="0">
                  <a:pos x="csX7301" y="csY7301"/>
                </a:cxn>
                <a:cxn ang="0">
                  <a:pos x="csX7302" y="csY7302"/>
                </a:cxn>
                <a:cxn ang="0">
                  <a:pos x="csX7303" y="csY7303"/>
                </a:cxn>
                <a:cxn ang="0">
                  <a:pos x="csX7304" y="csY7304"/>
                </a:cxn>
                <a:cxn ang="0">
                  <a:pos x="csX7305" y="csY7305"/>
                </a:cxn>
                <a:cxn ang="0">
                  <a:pos x="csX7306" y="csY7306"/>
                </a:cxn>
                <a:cxn ang="0">
                  <a:pos x="csX7307" y="csY7307"/>
                </a:cxn>
                <a:cxn ang="0">
                  <a:pos x="csX7308" y="csY7308"/>
                </a:cxn>
                <a:cxn ang="0">
                  <a:pos x="csX7309" y="csY7309"/>
                </a:cxn>
                <a:cxn ang="0">
                  <a:pos x="csX7310" y="csY7310"/>
                </a:cxn>
                <a:cxn ang="0">
                  <a:pos x="csX7311" y="csY7311"/>
                </a:cxn>
                <a:cxn ang="0">
                  <a:pos x="csX7312" y="csY7312"/>
                </a:cxn>
                <a:cxn ang="0">
                  <a:pos x="csX7313" y="csY7313"/>
                </a:cxn>
                <a:cxn ang="0">
                  <a:pos x="csX7314" y="csY7314"/>
                </a:cxn>
                <a:cxn ang="0">
                  <a:pos x="csX7315" y="csY7315"/>
                </a:cxn>
                <a:cxn ang="0">
                  <a:pos x="csX7316" y="csY7316"/>
                </a:cxn>
                <a:cxn ang="0">
                  <a:pos x="csX7317" y="csY7317"/>
                </a:cxn>
                <a:cxn ang="0">
                  <a:pos x="csX7318" y="csY7318"/>
                </a:cxn>
                <a:cxn ang="0">
                  <a:pos x="csX7319" y="csY7319"/>
                </a:cxn>
                <a:cxn ang="0">
                  <a:pos x="csX7320" y="csY7320"/>
                </a:cxn>
                <a:cxn ang="0">
                  <a:pos x="csX7321" y="csY7321"/>
                </a:cxn>
                <a:cxn ang="0">
                  <a:pos x="csX7322" y="csY7322"/>
                </a:cxn>
                <a:cxn ang="0">
                  <a:pos x="csX7323" y="csY7323"/>
                </a:cxn>
                <a:cxn ang="0">
                  <a:pos x="csX7324" y="csY7324"/>
                </a:cxn>
                <a:cxn ang="0">
                  <a:pos x="csX7325" y="csY7325"/>
                </a:cxn>
                <a:cxn ang="0">
                  <a:pos x="csX7326" y="csY7326"/>
                </a:cxn>
                <a:cxn ang="0">
                  <a:pos x="csX7327" y="csY7327"/>
                </a:cxn>
                <a:cxn ang="0">
                  <a:pos x="csX7328" y="csY7328"/>
                </a:cxn>
                <a:cxn ang="0">
                  <a:pos x="csX7329" y="csY7329"/>
                </a:cxn>
                <a:cxn ang="0">
                  <a:pos x="csX7330" y="csY7330"/>
                </a:cxn>
                <a:cxn ang="0">
                  <a:pos x="csX7331" y="csY7331"/>
                </a:cxn>
                <a:cxn ang="0">
                  <a:pos x="csX7332" y="csY7332"/>
                </a:cxn>
                <a:cxn ang="0">
                  <a:pos x="csX7333" y="csY7333"/>
                </a:cxn>
                <a:cxn ang="0">
                  <a:pos x="csX7334" y="csY7334"/>
                </a:cxn>
                <a:cxn ang="0">
                  <a:pos x="csX7335" y="csY7335"/>
                </a:cxn>
                <a:cxn ang="0">
                  <a:pos x="csX7336" y="csY7336"/>
                </a:cxn>
                <a:cxn ang="0">
                  <a:pos x="csX7337" y="csY7337"/>
                </a:cxn>
                <a:cxn ang="0">
                  <a:pos x="csX7338" y="csY7338"/>
                </a:cxn>
                <a:cxn ang="0">
                  <a:pos x="csX7339" y="csY7339"/>
                </a:cxn>
                <a:cxn ang="0">
                  <a:pos x="csX7340" y="csY7340"/>
                </a:cxn>
                <a:cxn ang="0">
                  <a:pos x="csX7341" y="csY7341"/>
                </a:cxn>
                <a:cxn ang="0">
                  <a:pos x="csX7342" y="csY7342"/>
                </a:cxn>
                <a:cxn ang="0">
                  <a:pos x="csX7343" y="csY7343"/>
                </a:cxn>
                <a:cxn ang="0">
                  <a:pos x="csX7344" y="csY7344"/>
                </a:cxn>
                <a:cxn ang="0">
                  <a:pos x="csX7345" y="csY7345"/>
                </a:cxn>
                <a:cxn ang="0">
                  <a:pos x="csX7346" y="csY7346"/>
                </a:cxn>
                <a:cxn ang="0">
                  <a:pos x="csX7347" y="csY7347"/>
                </a:cxn>
                <a:cxn ang="0">
                  <a:pos x="csX7348" y="csY7348"/>
                </a:cxn>
                <a:cxn ang="0">
                  <a:pos x="csX7349" y="csY7349"/>
                </a:cxn>
                <a:cxn ang="0">
                  <a:pos x="csX7350" y="csY7350"/>
                </a:cxn>
                <a:cxn ang="0">
                  <a:pos x="csX7351" y="csY7351"/>
                </a:cxn>
                <a:cxn ang="0">
                  <a:pos x="csX7352" y="csY7352"/>
                </a:cxn>
                <a:cxn ang="0">
                  <a:pos x="csX7353" y="csY7353"/>
                </a:cxn>
                <a:cxn ang="0">
                  <a:pos x="csX7354" y="csY7354"/>
                </a:cxn>
                <a:cxn ang="0">
                  <a:pos x="csX7355" y="csY7355"/>
                </a:cxn>
                <a:cxn ang="0">
                  <a:pos x="csX7356" y="csY7356"/>
                </a:cxn>
                <a:cxn ang="0">
                  <a:pos x="csX7357" y="csY7357"/>
                </a:cxn>
                <a:cxn ang="0">
                  <a:pos x="csX7358" y="csY7358"/>
                </a:cxn>
                <a:cxn ang="0">
                  <a:pos x="csX7359" y="csY7359"/>
                </a:cxn>
                <a:cxn ang="0">
                  <a:pos x="csX7360" y="csY7360"/>
                </a:cxn>
                <a:cxn ang="0">
                  <a:pos x="csX7361" y="csY7361"/>
                </a:cxn>
                <a:cxn ang="0">
                  <a:pos x="csX7362" y="csY7362"/>
                </a:cxn>
                <a:cxn ang="0">
                  <a:pos x="csX7363" y="csY7363"/>
                </a:cxn>
                <a:cxn ang="0">
                  <a:pos x="csX7364" y="csY7364"/>
                </a:cxn>
                <a:cxn ang="0">
                  <a:pos x="csX7365" y="csY7365"/>
                </a:cxn>
                <a:cxn ang="0">
                  <a:pos x="csX7366" y="csY7366"/>
                </a:cxn>
                <a:cxn ang="0">
                  <a:pos x="csX7367" y="csY7367"/>
                </a:cxn>
                <a:cxn ang="0">
                  <a:pos x="csX7368" y="csY7368"/>
                </a:cxn>
                <a:cxn ang="0">
                  <a:pos x="csX7369" y="csY7369"/>
                </a:cxn>
                <a:cxn ang="0">
                  <a:pos x="csX7370" y="csY7370"/>
                </a:cxn>
                <a:cxn ang="0">
                  <a:pos x="csX7371" y="csY7371"/>
                </a:cxn>
                <a:cxn ang="0">
                  <a:pos x="csX7372" y="csY7372"/>
                </a:cxn>
                <a:cxn ang="0">
                  <a:pos x="csX7373" y="csY7373"/>
                </a:cxn>
                <a:cxn ang="0">
                  <a:pos x="csX7374" y="csY7374"/>
                </a:cxn>
                <a:cxn ang="0">
                  <a:pos x="csX7375" y="csY7375"/>
                </a:cxn>
                <a:cxn ang="0">
                  <a:pos x="csX7376" y="csY7376"/>
                </a:cxn>
                <a:cxn ang="0">
                  <a:pos x="csX7377" y="csY7377"/>
                </a:cxn>
                <a:cxn ang="0">
                  <a:pos x="csX7378" y="csY7378"/>
                </a:cxn>
                <a:cxn ang="0">
                  <a:pos x="csX7379" y="csY7379"/>
                </a:cxn>
                <a:cxn ang="0">
                  <a:pos x="csX7380" y="csY7380"/>
                </a:cxn>
                <a:cxn ang="0">
                  <a:pos x="csX7381" y="csY7381"/>
                </a:cxn>
                <a:cxn ang="0">
                  <a:pos x="csX7382" y="csY7382"/>
                </a:cxn>
                <a:cxn ang="0">
                  <a:pos x="csX7383" y="csY7383"/>
                </a:cxn>
                <a:cxn ang="0">
                  <a:pos x="csX7384" y="csY7384"/>
                </a:cxn>
                <a:cxn ang="0">
                  <a:pos x="csX7385" y="csY7385"/>
                </a:cxn>
                <a:cxn ang="0">
                  <a:pos x="csX7386" y="csY7386"/>
                </a:cxn>
                <a:cxn ang="0">
                  <a:pos x="csX7387" y="csY7387"/>
                </a:cxn>
                <a:cxn ang="0">
                  <a:pos x="csX7388" y="csY7388"/>
                </a:cxn>
                <a:cxn ang="0">
                  <a:pos x="csX7389" y="csY7389"/>
                </a:cxn>
                <a:cxn ang="0">
                  <a:pos x="csX7390" y="csY7390"/>
                </a:cxn>
                <a:cxn ang="0">
                  <a:pos x="csX7391" y="csY7391"/>
                </a:cxn>
                <a:cxn ang="0">
                  <a:pos x="csX7392" y="csY7392"/>
                </a:cxn>
                <a:cxn ang="0">
                  <a:pos x="csX7393" y="csY7393"/>
                </a:cxn>
                <a:cxn ang="0">
                  <a:pos x="csX7394" y="csY7394"/>
                </a:cxn>
                <a:cxn ang="0">
                  <a:pos x="csX7395" y="csY7395"/>
                </a:cxn>
                <a:cxn ang="0">
                  <a:pos x="csX7396" y="csY7396"/>
                </a:cxn>
                <a:cxn ang="0">
                  <a:pos x="csX7397" y="csY7397"/>
                </a:cxn>
                <a:cxn ang="0">
                  <a:pos x="csX7398" y="csY7398"/>
                </a:cxn>
                <a:cxn ang="0">
                  <a:pos x="csX7399" y="csY7399"/>
                </a:cxn>
                <a:cxn ang="0">
                  <a:pos x="csX7400" y="csY7400"/>
                </a:cxn>
                <a:cxn ang="0">
                  <a:pos x="csX7401" y="csY7401"/>
                </a:cxn>
                <a:cxn ang="0">
                  <a:pos x="csX7402" y="csY7402"/>
                </a:cxn>
                <a:cxn ang="0">
                  <a:pos x="csX7403" y="csY7403"/>
                </a:cxn>
                <a:cxn ang="0">
                  <a:pos x="csX7404" y="csY7404"/>
                </a:cxn>
                <a:cxn ang="0">
                  <a:pos x="csX7405" y="csY7405"/>
                </a:cxn>
                <a:cxn ang="0">
                  <a:pos x="csX7406" y="csY7406"/>
                </a:cxn>
                <a:cxn ang="0">
                  <a:pos x="csX7407" y="csY7407"/>
                </a:cxn>
                <a:cxn ang="0">
                  <a:pos x="csX7408" y="csY7408"/>
                </a:cxn>
                <a:cxn ang="0">
                  <a:pos x="csX7409" y="csY7409"/>
                </a:cxn>
                <a:cxn ang="0">
                  <a:pos x="csX7410" y="csY7410"/>
                </a:cxn>
                <a:cxn ang="0">
                  <a:pos x="csX7411" y="csY7411"/>
                </a:cxn>
                <a:cxn ang="0">
                  <a:pos x="csX7412" y="csY7412"/>
                </a:cxn>
                <a:cxn ang="0">
                  <a:pos x="csX7413" y="csY7413"/>
                </a:cxn>
                <a:cxn ang="0">
                  <a:pos x="csX7414" y="csY7414"/>
                </a:cxn>
                <a:cxn ang="0">
                  <a:pos x="csX7415" y="csY7415"/>
                </a:cxn>
                <a:cxn ang="0">
                  <a:pos x="csX7416" y="csY7416"/>
                </a:cxn>
                <a:cxn ang="0">
                  <a:pos x="csX7417" y="csY7417"/>
                </a:cxn>
                <a:cxn ang="0">
                  <a:pos x="csX7418" y="csY7418"/>
                </a:cxn>
                <a:cxn ang="0">
                  <a:pos x="csX7419" y="csY7419"/>
                </a:cxn>
                <a:cxn ang="0">
                  <a:pos x="csX7420" y="csY7420"/>
                </a:cxn>
                <a:cxn ang="0">
                  <a:pos x="csX7421" y="csY7421"/>
                </a:cxn>
                <a:cxn ang="0">
                  <a:pos x="csX7422" y="csY7422"/>
                </a:cxn>
                <a:cxn ang="0">
                  <a:pos x="csX7423" y="csY7423"/>
                </a:cxn>
                <a:cxn ang="0">
                  <a:pos x="csX7424" y="csY7424"/>
                </a:cxn>
                <a:cxn ang="0">
                  <a:pos x="csX7425" y="csY7425"/>
                </a:cxn>
                <a:cxn ang="0">
                  <a:pos x="csX7426" y="csY7426"/>
                </a:cxn>
                <a:cxn ang="0">
                  <a:pos x="csX7427" y="csY7427"/>
                </a:cxn>
                <a:cxn ang="0">
                  <a:pos x="csX7428" y="csY7428"/>
                </a:cxn>
                <a:cxn ang="0">
                  <a:pos x="csX7429" y="csY7429"/>
                </a:cxn>
                <a:cxn ang="0">
                  <a:pos x="csX7430" y="csY7430"/>
                </a:cxn>
                <a:cxn ang="0">
                  <a:pos x="csX7431" y="csY7431"/>
                </a:cxn>
                <a:cxn ang="0">
                  <a:pos x="csX7432" y="csY7432"/>
                </a:cxn>
                <a:cxn ang="0">
                  <a:pos x="csX7433" y="csY7433"/>
                </a:cxn>
                <a:cxn ang="0">
                  <a:pos x="csX7434" y="csY7434"/>
                </a:cxn>
                <a:cxn ang="0">
                  <a:pos x="csX7435" y="csY7435"/>
                </a:cxn>
                <a:cxn ang="0">
                  <a:pos x="csX7436" y="csY7436"/>
                </a:cxn>
                <a:cxn ang="0">
                  <a:pos x="csX7437" y="csY7437"/>
                </a:cxn>
                <a:cxn ang="0">
                  <a:pos x="csX7438" y="csY7438"/>
                </a:cxn>
                <a:cxn ang="0">
                  <a:pos x="csX7439" y="csY7439"/>
                </a:cxn>
                <a:cxn ang="0">
                  <a:pos x="csX7440" y="csY7440"/>
                </a:cxn>
                <a:cxn ang="0">
                  <a:pos x="csX7441" y="csY7441"/>
                </a:cxn>
                <a:cxn ang="0">
                  <a:pos x="csX7442" y="csY7442"/>
                </a:cxn>
                <a:cxn ang="0">
                  <a:pos x="csX7443" y="csY7443"/>
                </a:cxn>
                <a:cxn ang="0">
                  <a:pos x="csX7444" y="csY7444"/>
                </a:cxn>
                <a:cxn ang="0">
                  <a:pos x="csX7445" y="csY7445"/>
                </a:cxn>
                <a:cxn ang="0">
                  <a:pos x="csX7446" y="csY7446"/>
                </a:cxn>
                <a:cxn ang="0">
                  <a:pos x="csX7447" y="csY7447"/>
                </a:cxn>
                <a:cxn ang="0">
                  <a:pos x="csX7448" y="csY7448"/>
                </a:cxn>
                <a:cxn ang="0">
                  <a:pos x="csX7449" y="csY7449"/>
                </a:cxn>
                <a:cxn ang="0">
                  <a:pos x="csX7450" y="csY7450"/>
                </a:cxn>
                <a:cxn ang="0">
                  <a:pos x="csX7451" y="csY7451"/>
                </a:cxn>
                <a:cxn ang="0">
                  <a:pos x="csX7452" y="csY7452"/>
                </a:cxn>
                <a:cxn ang="0">
                  <a:pos x="csX7453" y="csY7453"/>
                </a:cxn>
                <a:cxn ang="0">
                  <a:pos x="csX7454" y="csY7454"/>
                </a:cxn>
                <a:cxn ang="0">
                  <a:pos x="csX7455" y="csY7455"/>
                </a:cxn>
                <a:cxn ang="0">
                  <a:pos x="csX7456" y="csY7456"/>
                </a:cxn>
                <a:cxn ang="0">
                  <a:pos x="csX7457" y="csY7457"/>
                </a:cxn>
                <a:cxn ang="0">
                  <a:pos x="csX7458" y="csY7458"/>
                </a:cxn>
                <a:cxn ang="0">
                  <a:pos x="csX7459" y="csY7459"/>
                </a:cxn>
                <a:cxn ang="0">
                  <a:pos x="csX7460" y="csY7460"/>
                </a:cxn>
                <a:cxn ang="0">
                  <a:pos x="csX7461" y="csY7461"/>
                </a:cxn>
                <a:cxn ang="0">
                  <a:pos x="csX7462" y="csY7462"/>
                </a:cxn>
                <a:cxn ang="0">
                  <a:pos x="csX7463" y="csY7463"/>
                </a:cxn>
                <a:cxn ang="0">
                  <a:pos x="csX7464" y="csY7464"/>
                </a:cxn>
                <a:cxn ang="0">
                  <a:pos x="csX7465" y="csY7465"/>
                </a:cxn>
                <a:cxn ang="0">
                  <a:pos x="csX7466" y="csY7466"/>
                </a:cxn>
                <a:cxn ang="0">
                  <a:pos x="csX7467" y="csY7467"/>
                </a:cxn>
                <a:cxn ang="0">
                  <a:pos x="csX7468" y="csY7468"/>
                </a:cxn>
                <a:cxn ang="0">
                  <a:pos x="csX7469" y="csY7469"/>
                </a:cxn>
                <a:cxn ang="0">
                  <a:pos x="csX7470" y="csY7470"/>
                </a:cxn>
                <a:cxn ang="0">
                  <a:pos x="csX7471" y="csY7471"/>
                </a:cxn>
                <a:cxn ang="0">
                  <a:pos x="csX7472" y="csY7472"/>
                </a:cxn>
                <a:cxn ang="0">
                  <a:pos x="csX7473" y="csY7473"/>
                </a:cxn>
                <a:cxn ang="0">
                  <a:pos x="csX7474" y="csY7474"/>
                </a:cxn>
                <a:cxn ang="0">
                  <a:pos x="csX7475" y="csY7475"/>
                </a:cxn>
                <a:cxn ang="0">
                  <a:pos x="csX7476" y="csY7476"/>
                </a:cxn>
                <a:cxn ang="0">
                  <a:pos x="csX7477" y="csY7477"/>
                </a:cxn>
                <a:cxn ang="0">
                  <a:pos x="csX7478" y="csY7478"/>
                </a:cxn>
                <a:cxn ang="0">
                  <a:pos x="csX7479" y="csY7479"/>
                </a:cxn>
                <a:cxn ang="0">
                  <a:pos x="csX7480" y="csY7480"/>
                </a:cxn>
                <a:cxn ang="0">
                  <a:pos x="csX7481" y="csY7481"/>
                </a:cxn>
                <a:cxn ang="0">
                  <a:pos x="csX7482" y="csY7482"/>
                </a:cxn>
                <a:cxn ang="0">
                  <a:pos x="csX7483" y="csY7483"/>
                </a:cxn>
                <a:cxn ang="0">
                  <a:pos x="csX7484" y="csY7484"/>
                </a:cxn>
                <a:cxn ang="0">
                  <a:pos x="csX7485" y="csY7485"/>
                </a:cxn>
                <a:cxn ang="0">
                  <a:pos x="csX7486" y="csY7486"/>
                </a:cxn>
                <a:cxn ang="0">
                  <a:pos x="csX7487" y="csY7487"/>
                </a:cxn>
                <a:cxn ang="0">
                  <a:pos x="csX7488" y="csY7488"/>
                </a:cxn>
                <a:cxn ang="0">
                  <a:pos x="csX7489" y="csY7489"/>
                </a:cxn>
                <a:cxn ang="0">
                  <a:pos x="csX7490" y="csY7490"/>
                </a:cxn>
                <a:cxn ang="0">
                  <a:pos x="csX7491" y="csY7491"/>
                </a:cxn>
                <a:cxn ang="0">
                  <a:pos x="csX7492" y="csY7492"/>
                </a:cxn>
                <a:cxn ang="0">
                  <a:pos x="csX7493" y="csY7493"/>
                </a:cxn>
                <a:cxn ang="0">
                  <a:pos x="csX7494" y="csY7494"/>
                </a:cxn>
                <a:cxn ang="0">
                  <a:pos x="csX7495" y="csY7495"/>
                </a:cxn>
                <a:cxn ang="0">
                  <a:pos x="csX7496" y="csY7496"/>
                </a:cxn>
                <a:cxn ang="0">
                  <a:pos x="csX7497" y="csY7497"/>
                </a:cxn>
                <a:cxn ang="0">
                  <a:pos x="csX7498" y="csY7498"/>
                </a:cxn>
                <a:cxn ang="0">
                  <a:pos x="csX7499" y="csY7499"/>
                </a:cxn>
                <a:cxn ang="0">
                  <a:pos x="csX7500" y="csY7500"/>
                </a:cxn>
                <a:cxn ang="0">
                  <a:pos x="csX7501" y="csY7501"/>
                </a:cxn>
                <a:cxn ang="0">
                  <a:pos x="csX7502" y="csY7502"/>
                </a:cxn>
                <a:cxn ang="0">
                  <a:pos x="csX7503" y="csY7503"/>
                </a:cxn>
                <a:cxn ang="0">
                  <a:pos x="csX7504" y="csY7504"/>
                </a:cxn>
                <a:cxn ang="0">
                  <a:pos x="csX7505" y="csY7505"/>
                </a:cxn>
                <a:cxn ang="0">
                  <a:pos x="csX7506" y="csY7506"/>
                </a:cxn>
                <a:cxn ang="0">
                  <a:pos x="csX7507" y="csY7507"/>
                </a:cxn>
                <a:cxn ang="0">
                  <a:pos x="csX7508" y="csY7508"/>
                </a:cxn>
                <a:cxn ang="0">
                  <a:pos x="csX7509" y="csY7509"/>
                </a:cxn>
                <a:cxn ang="0">
                  <a:pos x="csX7510" y="csY7510"/>
                </a:cxn>
                <a:cxn ang="0">
                  <a:pos x="csX7511" y="csY7511"/>
                </a:cxn>
                <a:cxn ang="0">
                  <a:pos x="csX7512" y="csY7512"/>
                </a:cxn>
                <a:cxn ang="0">
                  <a:pos x="csX7513" y="csY7513"/>
                </a:cxn>
                <a:cxn ang="0">
                  <a:pos x="csX7514" y="csY7514"/>
                </a:cxn>
                <a:cxn ang="0">
                  <a:pos x="csX7515" y="csY7515"/>
                </a:cxn>
                <a:cxn ang="0">
                  <a:pos x="csX7516" y="csY7516"/>
                </a:cxn>
                <a:cxn ang="0">
                  <a:pos x="csX7517" y="csY7517"/>
                </a:cxn>
                <a:cxn ang="0">
                  <a:pos x="csX7518" y="csY7518"/>
                </a:cxn>
                <a:cxn ang="0">
                  <a:pos x="csX7519" y="csY7519"/>
                </a:cxn>
                <a:cxn ang="0">
                  <a:pos x="csX7520" y="csY7520"/>
                </a:cxn>
                <a:cxn ang="0">
                  <a:pos x="csX7521" y="csY7521"/>
                </a:cxn>
                <a:cxn ang="0">
                  <a:pos x="csX7522" y="csY7522"/>
                </a:cxn>
                <a:cxn ang="0">
                  <a:pos x="csX7523" y="csY7523"/>
                </a:cxn>
                <a:cxn ang="0">
                  <a:pos x="csX7524" y="csY7524"/>
                </a:cxn>
                <a:cxn ang="0">
                  <a:pos x="csX7525" y="csY7525"/>
                </a:cxn>
                <a:cxn ang="0">
                  <a:pos x="csX7526" y="csY7526"/>
                </a:cxn>
                <a:cxn ang="0">
                  <a:pos x="csX7527" y="csY7527"/>
                </a:cxn>
                <a:cxn ang="0">
                  <a:pos x="csX7528" y="csY7528"/>
                </a:cxn>
                <a:cxn ang="0">
                  <a:pos x="csX7529" y="csY7529"/>
                </a:cxn>
                <a:cxn ang="0">
                  <a:pos x="csX7530" y="csY7530"/>
                </a:cxn>
                <a:cxn ang="0">
                  <a:pos x="csX7531" y="csY7531"/>
                </a:cxn>
                <a:cxn ang="0">
                  <a:pos x="csX7532" y="csY7532"/>
                </a:cxn>
                <a:cxn ang="0">
                  <a:pos x="csX7533" y="csY7533"/>
                </a:cxn>
                <a:cxn ang="0">
                  <a:pos x="csX7534" y="csY7534"/>
                </a:cxn>
                <a:cxn ang="0">
                  <a:pos x="csX7535" y="csY7535"/>
                </a:cxn>
                <a:cxn ang="0">
                  <a:pos x="csX7536" y="csY7536"/>
                </a:cxn>
                <a:cxn ang="0">
                  <a:pos x="csX7537" y="csY7537"/>
                </a:cxn>
                <a:cxn ang="0">
                  <a:pos x="csX7538" y="csY7538"/>
                </a:cxn>
                <a:cxn ang="0">
                  <a:pos x="csX7539" y="csY7539"/>
                </a:cxn>
                <a:cxn ang="0">
                  <a:pos x="csX7540" y="csY7540"/>
                </a:cxn>
                <a:cxn ang="0">
                  <a:pos x="csX7541" y="csY7541"/>
                </a:cxn>
                <a:cxn ang="0">
                  <a:pos x="csX7542" y="csY7542"/>
                </a:cxn>
                <a:cxn ang="0">
                  <a:pos x="csX7543" y="csY7543"/>
                </a:cxn>
                <a:cxn ang="0">
                  <a:pos x="csX7544" y="csY7544"/>
                </a:cxn>
                <a:cxn ang="0">
                  <a:pos x="csX7545" y="csY7545"/>
                </a:cxn>
                <a:cxn ang="0">
                  <a:pos x="csX7546" y="csY7546"/>
                </a:cxn>
                <a:cxn ang="0">
                  <a:pos x="csX7547" y="csY7547"/>
                </a:cxn>
                <a:cxn ang="0">
                  <a:pos x="csX7548" y="csY7548"/>
                </a:cxn>
                <a:cxn ang="0">
                  <a:pos x="csX7549" y="csY7549"/>
                </a:cxn>
                <a:cxn ang="0">
                  <a:pos x="csX7550" y="csY7550"/>
                </a:cxn>
                <a:cxn ang="0">
                  <a:pos x="csX7551" y="csY7551"/>
                </a:cxn>
                <a:cxn ang="0">
                  <a:pos x="csX7552" y="csY7552"/>
                </a:cxn>
                <a:cxn ang="0">
                  <a:pos x="csX7553" y="csY7553"/>
                </a:cxn>
                <a:cxn ang="0">
                  <a:pos x="csX7554" y="csY7554"/>
                </a:cxn>
                <a:cxn ang="0">
                  <a:pos x="csX7555" y="csY7555"/>
                </a:cxn>
                <a:cxn ang="0">
                  <a:pos x="csX7556" y="csY7556"/>
                </a:cxn>
                <a:cxn ang="0">
                  <a:pos x="csX7557" y="csY7557"/>
                </a:cxn>
                <a:cxn ang="0">
                  <a:pos x="csX7558" y="csY7558"/>
                </a:cxn>
                <a:cxn ang="0">
                  <a:pos x="csX7559" y="csY7559"/>
                </a:cxn>
                <a:cxn ang="0">
                  <a:pos x="csX7560" y="csY7560"/>
                </a:cxn>
                <a:cxn ang="0">
                  <a:pos x="csX7561" y="csY7561"/>
                </a:cxn>
                <a:cxn ang="0">
                  <a:pos x="csX7562" y="csY7562"/>
                </a:cxn>
                <a:cxn ang="0">
                  <a:pos x="csX7563" y="csY7563"/>
                </a:cxn>
                <a:cxn ang="0">
                  <a:pos x="csX7564" y="csY7564"/>
                </a:cxn>
                <a:cxn ang="0">
                  <a:pos x="csX7565" y="csY7565"/>
                </a:cxn>
                <a:cxn ang="0">
                  <a:pos x="csX7566" y="csY7566"/>
                </a:cxn>
                <a:cxn ang="0">
                  <a:pos x="csX7567" y="csY7567"/>
                </a:cxn>
                <a:cxn ang="0">
                  <a:pos x="csX7568" y="csY7568"/>
                </a:cxn>
                <a:cxn ang="0">
                  <a:pos x="csX7569" y="csY7569"/>
                </a:cxn>
                <a:cxn ang="0">
                  <a:pos x="csX7570" y="csY7570"/>
                </a:cxn>
                <a:cxn ang="0">
                  <a:pos x="csX7571" y="csY7571"/>
                </a:cxn>
                <a:cxn ang="0">
                  <a:pos x="csX7572" y="csY7572"/>
                </a:cxn>
                <a:cxn ang="0">
                  <a:pos x="csX7573" y="csY7573"/>
                </a:cxn>
                <a:cxn ang="0">
                  <a:pos x="csX7574" y="csY7574"/>
                </a:cxn>
                <a:cxn ang="0">
                  <a:pos x="csX7575" y="csY7575"/>
                </a:cxn>
                <a:cxn ang="0">
                  <a:pos x="csX7576" y="csY7576"/>
                </a:cxn>
                <a:cxn ang="0">
                  <a:pos x="csX7577" y="csY7577"/>
                </a:cxn>
                <a:cxn ang="0">
                  <a:pos x="csX7578" y="csY7578"/>
                </a:cxn>
                <a:cxn ang="0">
                  <a:pos x="csX7579" y="csY7579"/>
                </a:cxn>
                <a:cxn ang="0">
                  <a:pos x="csX7580" y="csY7580"/>
                </a:cxn>
                <a:cxn ang="0">
                  <a:pos x="csX7581" y="csY7581"/>
                </a:cxn>
                <a:cxn ang="0">
                  <a:pos x="csX7582" y="csY7582"/>
                </a:cxn>
                <a:cxn ang="0">
                  <a:pos x="csX7583" y="csY7583"/>
                </a:cxn>
                <a:cxn ang="0">
                  <a:pos x="csX7584" y="csY7584"/>
                </a:cxn>
                <a:cxn ang="0">
                  <a:pos x="csX7585" y="csY7585"/>
                </a:cxn>
                <a:cxn ang="0">
                  <a:pos x="csX7586" y="csY7586"/>
                </a:cxn>
                <a:cxn ang="0">
                  <a:pos x="csX7587" y="csY7587"/>
                </a:cxn>
                <a:cxn ang="0">
                  <a:pos x="csX7588" y="csY7588"/>
                </a:cxn>
                <a:cxn ang="0">
                  <a:pos x="csX7589" y="csY7589"/>
                </a:cxn>
                <a:cxn ang="0">
                  <a:pos x="csX7590" y="csY7590"/>
                </a:cxn>
                <a:cxn ang="0">
                  <a:pos x="csX7591" y="csY7591"/>
                </a:cxn>
                <a:cxn ang="0">
                  <a:pos x="csX7592" y="csY7592"/>
                </a:cxn>
                <a:cxn ang="0">
                  <a:pos x="csX7593" y="csY7593"/>
                </a:cxn>
                <a:cxn ang="0">
                  <a:pos x="csX7594" y="csY7594"/>
                </a:cxn>
                <a:cxn ang="0">
                  <a:pos x="csX7595" y="csY7595"/>
                </a:cxn>
                <a:cxn ang="0">
                  <a:pos x="csX7596" y="csY7596"/>
                </a:cxn>
                <a:cxn ang="0">
                  <a:pos x="csX7597" y="csY7597"/>
                </a:cxn>
                <a:cxn ang="0">
                  <a:pos x="csX7598" y="csY7598"/>
                </a:cxn>
                <a:cxn ang="0">
                  <a:pos x="csX7599" y="csY7599"/>
                </a:cxn>
                <a:cxn ang="0">
                  <a:pos x="csX7600" y="csY7600"/>
                </a:cxn>
                <a:cxn ang="0">
                  <a:pos x="csX7601" y="csY7601"/>
                </a:cxn>
                <a:cxn ang="0">
                  <a:pos x="csX7602" y="csY7602"/>
                </a:cxn>
                <a:cxn ang="0">
                  <a:pos x="csX7603" y="csY7603"/>
                </a:cxn>
                <a:cxn ang="0">
                  <a:pos x="csX7604" y="csY7604"/>
                </a:cxn>
                <a:cxn ang="0">
                  <a:pos x="csX7605" y="csY7605"/>
                </a:cxn>
                <a:cxn ang="0">
                  <a:pos x="csX7606" y="csY7606"/>
                </a:cxn>
                <a:cxn ang="0">
                  <a:pos x="csX7607" y="csY7607"/>
                </a:cxn>
                <a:cxn ang="0">
                  <a:pos x="csX7608" y="csY7608"/>
                </a:cxn>
                <a:cxn ang="0">
                  <a:pos x="csX7609" y="csY7609"/>
                </a:cxn>
                <a:cxn ang="0">
                  <a:pos x="csX7610" y="csY7610"/>
                </a:cxn>
                <a:cxn ang="0">
                  <a:pos x="csX7611" y="csY7611"/>
                </a:cxn>
                <a:cxn ang="0">
                  <a:pos x="csX7612" y="csY7612"/>
                </a:cxn>
                <a:cxn ang="0">
                  <a:pos x="csX7613" y="csY7613"/>
                </a:cxn>
                <a:cxn ang="0">
                  <a:pos x="csX7614" y="csY7614"/>
                </a:cxn>
                <a:cxn ang="0">
                  <a:pos x="csX7615" y="csY7615"/>
                </a:cxn>
                <a:cxn ang="0">
                  <a:pos x="csX7616" y="csY7616"/>
                </a:cxn>
                <a:cxn ang="0">
                  <a:pos x="csX7617" y="csY7617"/>
                </a:cxn>
                <a:cxn ang="0">
                  <a:pos x="csX7618" y="csY7618"/>
                </a:cxn>
                <a:cxn ang="0">
                  <a:pos x="csX7619" y="csY7619"/>
                </a:cxn>
                <a:cxn ang="0">
                  <a:pos x="csX7620" y="csY7620"/>
                </a:cxn>
                <a:cxn ang="0">
                  <a:pos x="csX7621" y="csY7621"/>
                </a:cxn>
                <a:cxn ang="0">
                  <a:pos x="csX7622" y="csY7622"/>
                </a:cxn>
                <a:cxn ang="0">
                  <a:pos x="csX7623" y="csY7623"/>
                </a:cxn>
                <a:cxn ang="0">
                  <a:pos x="csX7624" y="csY7624"/>
                </a:cxn>
                <a:cxn ang="0">
                  <a:pos x="csX7625" y="csY7625"/>
                </a:cxn>
                <a:cxn ang="0">
                  <a:pos x="csX7626" y="csY7626"/>
                </a:cxn>
                <a:cxn ang="0">
                  <a:pos x="csX7627" y="csY7627"/>
                </a:cxn>
                <a:cxn ang="0">
                  <a:pos x="csX7628" y="csY7628"/>
                </a:cxn>
                <a:cxn ang="0">
                  <a:pos x="csX7629" y="csY7629"/>
                </a:cxn>
                <a:cxn ang="0">
                  <a:pos x="csX7630" y="csY7630"/>
                </a:cxn>
                <a:cxn ang="0">
                  <a:pos x="csX7631" y="csY7631"/>
                </a:cxn>
                <a:cxn ang="0">
                  <a:pos x="csX7632" y="csY7632"/>
                </a:cxn>
                <a:cxn ang="0">
                  <a:pos x="csX7633" y="csY7633"/>
                </a:cxn>
                <a:cxn ang="0">
                  <a:pos x="csX7634" y="csY7634"/>
                </a:cxn>
                <a:cxn ang="0">
                  <a:pos x="csX7635" y="csY7635"/>
                </a:cxn>
                <a:cxn ang="0">
                  <a:pos x="csX7636" y="csY7636"/>
                </a:cxn>
                <a:cxn ang="0">
                  <a:pos x="csX7637" y="csY7637"/>
                </a:cxn>
                <a:cxn ang="0">
                  <a:pos x="csX7638" y="csY7638"/>
                </a:cxn>
                <a:cxn ang="0">
                  <a:pos x="csX7639" y="csY7639"/>
                </a:cxn>
                <a:cxn ang="0">
                  <a:pos x="csX7640" y="csY7640"/>
                </a:cxn>
                <a:cxn ang="0">
                  <a:pos x="csX7641" y="csY7641"/>
                </a:cxn>
                <a:cxn ang="0">
                  <a:pos x="csX7642" y="csY7642"/>
                </a:cxn>
                <a:cxn ang="0">
                  <a:pos x="csX7643" y="csY7643"/>
                </a:cxn>
                <a:cxn ang="0">
                  <a:pos x="csX7644" y="csY7644"/>
                </a:cxn>
                <a:cxn ang="0">
                  <a:pos x="csX7645" y="csY7645"/>
                </a:cxn>
                <a:cxn ang="0">
                  <a:pos x="csX7646" y="csY7646"/>
                </a:cxn>
                <a:cxn ang="0">
                  <a:pos x="csX7647" y="csY7647"/>
                </a:cxn>
                <a:cxn ang="0">
                  <a:pos x="csX7648" y="csY7648"/>
                </a:cxn>
                <a:cxn ang="0">
                  <a:pos x="csX7649" y="csY7649"/>
                </a:cxn>
                <a:cxn ang="0">
                  <a:pos x="csX7650" y="csY7650"/>
                </a:cxn>
                <a:cxn ang="0">
                  <a:pos x="csX7651" y="csY7651"/>
                </a:cxn>
                <a:cxn ang="0">
                  <a:pos x="csX7652" y="csY7652"/>
                </a:cxn>
                <a:cxn ang="0">
                  <a:pos x="csX7653" y="csY7653"/>
                </a:cxn>
                <a:cxn ang="0">
                  <a:pos x="csX7654" y="csY7654"/>
                </a:cxn>
                <a:cxn ang="0">
                  <a:pos x="csX7655" y="csY7655"/>
                </a:cxn>
                <a:cxn ang="0">
                  <a:pos x="csX7656" y="csY7656"/>
                </a:cxn>
                <a:cxn ang="0">
                  <a:pos x="csX7657" y="csY7657"/>
                </a:cxn>
                <a:cxn ang="0">
                  <a:pos x="csX7658" y="csY7658"/>
                </a:cxn>
                <a:cxn ang="0">
                  <a:pos x="csX7659" y="csY7659"/>
                </a:cxn>
                <a:cxn ang="0">
                  <a:pos x="csX7660" y="csY7660"/>
                </a:cxn>
                <a:cxn ang="0">
                  <a:pos x="csX7661" y="csY7661"/>
                </a:cxn>
                <a:cxn ang="0">
                  <a:pos x="csX7662" y="csY7662"/>
                </a:cxn>
                <a:cxn ang="0">
                  <a:pos x="csX7663" y="csY7663"/>
                </a:cxn>
                <a:cxn ang="0">
                  <a:pos x="csX7664" y="csY7664"/>
                </a:cxn>
                <a:cxn ang="0">
                  <a:pos x="csX7665" y="csY7665"/>
                </a:cxn>
                <a:cxn ang="0">
                  <a:pos x="csX7666" y="csY7666"/>
                </a:cxn>
                <a:cxn ang="0">
                  <a:pos x="csX7667" y="csY7667"/>
                </a:cxn>
                <a:cxn ang="0">
                  <a:pos x="csX7668" y="csY7668"/>
                </a:cxn>
                <a:cxn ang="0">
                  <a:pos x="csX7669" y="csY7669"/>
                </a:cxn>
                <a:cxn ang="0">
                  <a:pos x="csX7670" y="csY7670"/>
                </a:cxn>
                <a:cxn ang="0">
                  <a:pos x="csX7671" y="csY7671"/>
                </a:cxn>
                <a:cxn ang="0">
                  <a:pos x="csX7672" y="csY7672"/>
                </a:cxn>
                <a:cxn ang="0">
                  <a:pos x="csX7673" y="csY7673"/>
                </a:cxn>
                <a:cxn ang="0">
                  <a:pos x="csX7674" y="csY7674"/>
                </a:cxn>
                <a:cxn ang="0">
                  <a:pos x="csX7675" y="csY7675"/>
                </a:cxn>
                <a:cxn ang="0">
                  <a:pos x="csX7676" y="csY7676"/>
                </a:cxn>
                <a:cxn ang="0">
                  <a:pos x="csX7677" y="csY7677"/>
                </a:cxn>
                <a:cxn ang="0">
                  <a:pos x="csX7678" y="csY7678"/>
                </a:cxn>
                <a:cxn ang="0">
                  <a:pos x="csX7679" y="csY7679"/>
                </a:cxn>
                <a:cxn ang="0">
                  <a:pos x="csX7680" y="csY7680"/>
                </a:cxn>
                <a:cxn ang="0">
                  <a:pos x="csX7681" y="csY7681"/>
                </a:cxn>
                <a:cxn ang="0">
                  <a:pos x="csX7682" y="csY7682"/>
                </a:cxn>
                <a:cxn ang="0">
                  <a:pos x="csX7683" y="csY7683"/>
                </a:cxn>
                <a:cxn ang="0">
                  <a:pos x="csX7684" y="csY7684"/>
                </a:cxn>
                <a:cxn ang="0">
                  <a:pos x="csX7685" y="csY7685"/>
                </a:cxn>
                <a:cxn ang="0">
                  <a:pos x="csX7686" y="csY7686"/>
                </a:cxn>
                <a:cxn ang="0">
                  <a:pos x="csX7687" y="csY7687"/>
                </a:cxn>
                <a:cxn ang="0">
                  <a:pos x="csX7688" y="csY7688"/>
                </a:cxn>
                <a:cxn ang="0">
                  <a:pos x="csX7689" y="csY7689"/>
                </a:cxn>
                <a:cxn ang="0">
                  <a:pos x="csX7690" y="csY7690"/>
                </a:cxn>
                <a:cxn ang="0">
                  <a:pos x="csX7691" y="csY7691"/>
                </a:cxn>
                <a:cxn ang="0">
                  <a:pos x="csX7692" y="csY7692"/>
                </a:cxn>
                <a:cxn ang="0">
                  <a:pos x="csX7693" y="csY7693"/>
                </a:cxn>
                <a:cxn ang="0">
                  <a:pos x="csX7694" y="csY7694"/>
                </a:cxn>
                <a:cxn ang="0">
                  <a:pos x="csX7695" y="csY7695"/>
                </a:cxn>
                <a:cxn ang="0">
                  <a:pos x="csX7696" y="csY7696"/>
                </a:cxn>
                <a:cxn ang="0">
                  <a:pos x="csX7697" y="csY7697"/>
                </a:cxn>
                <a:cxn ang="0">
                  <a:pos x="csX7698" y="csY7698"/>
                </a:cxn>
                <a:cxn ang="0">
                  <a:pos x="csX7699" y="csY7699"/>
                </a:cxn>
                <a:cxn ang="0">
                  <a:pos x="csX7700" y="csY7700"/>
                </a:cxn>
                <a:cxn ang="0">
                  <a:pos x="csX7701" y="csY7701"/>
                </a:cxn>
                <a:cxn ang="0">
                  <a:pos x="csX7702" y="csY7702"/>
                </a:cxn>
                <a:cxn ang="0">
                  <a:pos x="csX7703" y="csY7703"/>
                </a:cxn>
                <a:cxn ang="0">
                  <a:pos x="csX7704" y="csY7704"/>
                </a:cxn>
                <a:cxn ang="0">
                  <a:pos x="csX7705" y="csY7705"/>
                </a:cxn>
                <a:cxn ang="0">
                  <a:pos x="csX7706" y="csY7706"/>
                </a:cxn>
                <a:cxn ang="0">
                  <a:pos x="csX7707" y="csY7707"/>
                </a:cxn>
                <a:cxn ang="0">
                  <a:pos x="csX7708" y="csY7708"/>
                </a:cxn>
                <a:cxn ang="0">
                  <a:pos x="csX7709" y="csY7709"/>
                </a:cxn>
                <a:cxn ang="0">
                  <a:pos x="csX7710" y="csY7710"/>
                </a:cxn>
                <a:cxn ang="0">
                  <a:pos x="csX7711" y="csY7711"/>
                </a:cxn>
                <a:cxn ang="0">
                  <a:pos x="csX7712" y="csY7712"/>
                </a:cxn>
                <a:cxn ang="0">
                  <a:pos x="csX7713" y="csY7713"/>
                </a:cxn>
                <a:cxn ang="0">
                  <a:pos x="csX7714" y="csY7714"/>
                </a:cxn>
                <a:cxn ang="0">
                  <a:pos x="csX7715" y="csY7715"/>
                </a:cxn>
                <a:cxn ang="0">
                  <a:pos x="csX7716" y="csY7716"/>
                </a:cxn>
                <a:cxn ang="0">
                  <a:pos x="csX7717" y="csY7717"/>
                </a:cxn>
                <a:cxn ang="0">
                  <a:pos x="csX7718" y="csY7718"/>
                </a:cxn>
                <a:cxn ang="0">
                  <a:pos x="csX7719" y="csY7719"/>
                </a:cxn>
                <a:cxn ang="0">
                  <a:pos x="csX7720" y="csY7720"/>
                </a:cxn>
                <a:cxn ang="0">
                  <a:pos x="csX7721" y="csY7721"/>
                </a:cxn>
                <a:cxn ang="0">
                  <a:pos x="csX7722" y="csY7722"/>
                </a:cxn>
                <a:cxn ang="0">
                  <a:pos x="csX7723" y="csY7723"/>
                </a:cxn>
                <a:cxn ang="0">
                  <a:pos x="csX7724" y="csY7724"/>
                </a:cxn>
                <a:cxn ang="0">
                  <a:pos x="csX7725" y="csY7725"/>
                </a:cxn>
                <a:cxn ang="0">
                  <a:pos x="csX7726" y="csY7726"/>
                </a:cxn>
                <a:cxn ang="0">
                  <a:pos x="csX7727" y="csY7727"/>
                </a:cxn>
                <a:cxn ang="0">
                  <a:pos x="csX7728" y="csY7728"/>
                </a:cxn>
                <a:cxn ang="0">
                  <a:pos x="csX7729" y="csY7729"/>
                </a:cxn>
                <a:cxn ang="0">
                  <a:pos x="csX7730" y="csY7730"/>
                </a:cxn>
                <a:cxn ang="0">
                  <a:pos x="csX7731" y="csY7731"/>
                </a:cxn>
                <a:cxn ang="0">
                  <a:pos x="csX7732" y="csY7732"/>
                </a:cxn>
                <a:cxn ang="0">
                  <a:pos x="csX7733" y="csY7733"/>
                </a:cxn>
                <a:cxn ang="0">
                  <a:pos x="csX7734" y="csY7734"/>
                </a:cxn>
                <a:cxn ang="0">
                  <a:pos x="csX7735" y="csY7735"/>
                </a:cxn>
                <a:cxn ang="0">
                  <a:pos x="csX7736" y="csY7736"/>
                </a:cxn>
                <a:cxn ang="0">
                  <a:pos x="csX7737" y="csY7737"/>
                </a:cxn>
                <a:cxn ang="0">
                  <a:pos x="csX7738" y="csY7738"/>
                </a:cxn>
                <a:cxn ang="0">
                  <a:pos x="csX7739" y="csY7739"/>
                </a:cxn>
                <a:cxn ang="0">
                  <a:pos x="csX7740" y="csY7740"/>
                </a:cxn>
                <a:cxn ang="0">
                  <a:pos x="csX7741" y="csY7741"/>
                </a:cxn>
                <a:cxn ang="0">
                  <a:pos x="csX7742" y="csY7742"/>
                </a:cxn>
                <a:cxn ang="0">
                  <a:pos x="csX7743" y="csY7743"/>
                </a:cxn>
                <a:cxn ang="0">
                  <a:pos x="csX7744" y="csY7744"/>
                </a:cxn>
                <a:cxn ang="0">
                  <a:pos x="csX7745" y="csY7745"/>
                </a:cxn>
                <a:cxn ang="0">
                  <a:pos x="csX7746" y="csY7746"/>
                </a:cxn>
                <a:cxn ang="0">
                  <a:pos x="csX7747" y="csY7747"/>
                </a:cxn>
                <a:cxn ang="0">
                  <a:pos x="csX7748" y="csY7748"/>
                </a:cxn>
                <a:cxn ang="0">
                  <a:pos x="csX7749" y="csY7749"/>
                </a:cxn>
                <a:cxn ang="0">
                  <a:pos x="csX7750" y="csY7750"/>
                </a:cxn>
                <a:cxn ang="0">
                  <a:pos x="csX7751" y="csY7751"/>
                </a:cxn>
                <a:cxn ang="0">
                  <a:pos x="csX7752" y="csY7752"/>
                </a:cxn>
                <a:cxn ang="0">
                  <a:pos x="csX7753" y="csY7753"/>
                </a:cxn>
                <a:cxn ang="0">
                  <a:pos x="csX7754" y="csY7754"/>
                </a:cxn>
                <a:cxn ang="0">
                  <a:pos x="csX7755" y="csY7755"/>
                </a:cxn>
                <a:cxn ang="0">
                  <a:pos x="csX7756" y="csY7756"/>
                </a:cxn>
                <a:cxn ang="0">
                  <a:pos x="csX7757" y="csY7757"/>
                </a:cxn>
                <a:cxn ang="0">
                  <a:pos x="csX7758" y="csY7758"/>
                </a:cxn>
                <a:cxn ang="0">
                  <a:pos x="csX7759" y="csY7759"/>
                </a:cxn>
                <a:cxn ang="0">
                  <a:pos x="csX7760" y="csY7760"/>
                </a:cxn>
                <a:cxn ang="0">
                  <a:pos x="csX7761" y="csY7761"/>
                </a:cxn>
                <a:cxn ang="0">
                  <a:pos x="csX7762" y="csY7762"/>
                </a:cxn>
                <a:cxn ang="0">
                  <a:pos x="csX7763" y="csY7763"/>
                </a:cxn>
                <a:cxn ang="0">
                  <a:pos x="csX7764" y="csY7764"/>
                </a:cxn>
                <a:cxn ang="0">
                  <a:pos x="csX7765" y="csY7765"/>
                </a:cxn>
                <a:cxn ang="0">
                  <a:pos x="csX7766" y="csY7766"/>
                </a:cxn>
                <a:cxn ang="0">
                  <a:pos x="csX7767" y="csY7767"/>
                </a:cxn>
                <a:cxn ang="0">
                  <a:pos x="csX7768" y="csY7768"/>
                </a:cxn>
                <a:cxn ang="0">
                  <a:pos x="csX7769" y="csY7769"/>
                </a:cxn>
                <a:cxn ang="0">
                  <a:pos x="csX7770" y="csY7770"/>
                </a:cxn>
                <a:cxn ang="0">
                  <a:pos x="csX7771" y="csY7771"/>
                </a:cxn>
                <a:cxn ang="0">
                  <a:pos x="csX7772" y="csY7772"/>
                </a:cxn>
                <a:cxn ang="0">
                  <a:pos x="csX7773" y="csY7773"/>
                </a:cxn>
                <a:cxn ang="0">
                  <a:pos x="csX7774" y="csY7774"/>
                </a:cxn>
                <a:cxn ang="0">
                  <a:pos x="csX7775" y="csY7775"/>
                </a:cxn>
                <a:cxn ang="0">
                  <a:pos x="csX7776" y="csY7776"/>
                </a:cxn>
                <a:cxn ang="0">
                  <a:pos x="csX7777" y="csY7777"/>
                </a:cxn>
                <a:cxn ang="0">
                  <a:pos x="csX7778" y="csY7778"/>
                </a:cxn>
                <a:cxn ang="0">
                  <a:pos x="csX7779" y="csY7779"/>
                </a:cxn>
                <a:cxn ang="0">
                  <a:pos x="csX7780" y="csY7780"/>
                </a:cxn>
                <a:cxn ang="0">
                  <a:pos x="csX7781" y="csY7781"/>
                </a:cxn>
                <a:cxn ang="0">
                  <a:pos x="csX7782" y="csY7782"/>
                </a:cxn>
                <a:cxn ang="0">
                  <a:pos x="csX7783" y="csY7783"/>
                </a:cxn>
                <a:cxn ang="0">
                  <a:pos x="csX7784" y="csY7784"/>
                </a:cxn>
                <a:cxn ang="0">
                  <a:pos x="csX7785" y="csY7785"/>
                </a:cxn>
                <a:cxn ang="0">
                  <a:pos x="csX7786" y="csY7786"/>
                </a:cxn>
                <a:cxn ang="0">
                  <a:pos x="csX7787" y="csY7787"/>
                </a:cxn>
                <a:cxn ang="0">
                  <a:pos x="csX7788" y="csY7788"/>
                </a:cxn>
                <a:cxn ang="0">
                  <a:pos x="csX7789" y="csY7789"/>
                </a:cxn>
                <a:cxn ang="0">
                  <a:pos x="csX7790" y="csY7790"/>
                </a:cxn>
                <a:cxn ang="0">
                  <a:pos x="csX7791" y="csY7791"/>
                </a:cxn>
                <a:cxn ang="0">
                  <a:pos x="csX7792" y="csY7792"/>
                </a:cxn>
                <a:cxn ang="0">
                  <a:pos x="csX7793" y="csY7793"/>
                </a:cxn>
                <a:cxn ang="0">
                  <a:pos x="csX7794" y="csY7794"/>
                </a:cxn>
                <a:cxn ang="0">
                  <a:pos x="csX7795" y="csY7795"/>
                </a:cxn>
                <a:cxn ang="0">
                  <a:pos x="csX7796" y="csY7796"/>
                </a:cxn>
                <a:cxn ang="0">
                  <a:pos x="csX7797" y="csY7797"/>
                </a:cxn>
                <a:cxn ang="0">
                  <a:pos x="csX7798" y="csY7798"/>
                </a:cxn>
                <a:cxn ang="0">
                  <a:pos x="csX7799" y="csY7799"/>
                </a:cxn>
                <a:cxn ang="0">
                  <a:pos x="csX7800" y="csY7800"/>
                </a:cxn>
                <a:cxn ang="0">
                  <a:pos x="csX7801" y="csY7801"/>
                </a:cxn>
                <a:cxn ang="0">
                  <a:pos x="csX7802" y="csY7802"/>
                </a:cxn>
                <a:cxn ang="0">
                  <a:pos x="csX7803" y="csY7803"/>
                </a:cxn>
                <a:cxn ang="0">
                  <a:pos x="csX7804" y="csY7804"/>
                </a:cxn>
                <a:cxn ang="0">
                  <a:pos x="csX7805" y="csY7805"/>
                </a:cxn>
                <a:cxn ang="0">
                  <a:pos x="csX7806" y="csY7806"/>
                </a:cxn>
                <a:cxn ang="0">
                  <a:pos x="csX7807" y="csY7807"/>
                </a:cxn>
                <a:cxn ang="0">
                  <a:pos x="csX7808" y="csY7808"/>
                </a:cxn>
                <a:cxn ang="0">
                  <a:pos x="csX7809" y="csY7809"/>
                </a:cxn>
                <a:cxn ang="0">
                  <a:pos x="csX7810" y="csY7810"/>
                </a:cxn>
                <a:cxn ang="0">
                  <a:pos x="csX7811" y="csY7811"/>
                </a:cxn>
                <a:cxn ang="0">
                  <a:pos x="csX7812" y="csY7812"/>
                </a:cxn>
                <a:cxn ang="0">
                  <a:pos x="csX7813" y="csY7813"/>
                </a:cxn>
                <a:cxn ang="0">
                  <a:pos x="csX7814" y="csY7814"/>
                </a:cxn>
                <a:cxn ang="0">
                  <a:pos x="csX7815" y="csY7815"/>
                </a:cxn>
                <a:cxn ang="0">
                  <a:pos x="csX7816" y="csY7816"/>
                </a:cxn>
                <a:cxn ang="0">
                  <a:pos x="csX7817" y="csY7817"/>
                </a:cxn>
                <a:cxn ang="0">
                  <a:pos x="csX7818" y="csY7818"/>
                </a:cxn>
                <a:cxn ang="0">
                  <a:pos x="csX7819" y="csY7819"/>
                </a:cxn>
                <a:cxn ang="0">
                  <a:pos x="csX7820" y="csY7820"/>
                </a:cxn>
                <a:cxn ang="0">
                  <a:pos x="csX7821" y="csY7821"/>
                </a:cxn>
                <a:cxn ang="0">
                  <a:pos x="csX7822" y="csY7822"/>
                </a:cxn>
                <a:cxn ang="0">
                  <a:pos x="csX7823" y="csY7823"/>
                </a:cxn>
                <a:cxn ang="0">
                  <a:pos x="csX7824" y="csY7824"/>
                </a:cxn>
                <a:cxn ang="0">
                  <a:pos x="csX7825" y="csY7825"/>
                </a:cxn>
                <a:cxn ang="0">
                  <a:pos x="csX7826" y="csY7826"/>
                </a:cxn>
                <a:cxn ang="0">
                  <a:pos x="csX7827" y="csY7827"/>
                </a:cxn>
                <a:cxn ang="0">
                  <a:pos x="csX7828" y="csY7828"/>
                </a:cxn>
                <a:cxn ang="0">
                  <a:pos x="csX7829" y="csY7829"/>
                </a:cxn>
                <a:cxn ang="0">
                  <a:pos x="csX7830" y="csY7830"/>
                </a:cxn>
                <a:cxn ang="0">
                  <a:pos x="csX7831" y="csY7831"/>
                </a:cxn>
                <a:cxn ang="0">
                  <a:pos x="csX7832" y="csY7832"/>
                </a:cxn>
                <a:cxn ang="0">
                  <a:pos x="csX7833" y="csY7833"/>
                </a:cxn>
                <a:cxn ang="0">
                  <a:pos x="csX7834" y="csY7834"/>
                </a:cxn>
                <a:cxn ang="0">
                  <a:pos x="csX7835" y="csY7835"/>
                </a:cxn>
                <a:cxn ang="0">
                  <a:pos x="csX7836" y="csY7836"/>
                </a:cxn>
                <a:cxn ang="0">
                  <a:pos x="csX7837" y="csY7837"/>
                </a:cxn>
                <a:cxn ang="0">
                  <a:pos x="csX7838" y="csY7838"/>
                </a:cxn>
                <a:cxn ang="0">
                  <a:pos x="csX7839" y="csY7839"/>
                </a:cxn>
                <a:cxn ang="0">
                  <a:pos x="csX7840" y="csY7840"/>
                </a:cxn>
                <a:cxn ang="0">
                  <a:pos x="csX7841" y="csY7841"/>
                </a:cxn>
                <a:cxn ang="0">
                  <a:pos x="csX7842" y="csY7842"/>
                </a:cxn>
                <a:cxn ang="0">
                  <a:pos x="csX7843" y="csY7843"/>
                </a:cxn>
                <a:cxn ang="0">
                  <a:pos x="csX7844" y="csY7844"/>
                </a:cxn>
                <a:cxn ang="0">
                  <a:pos x="csX7845" y="csY7845"/>
                </a:cxn>
                <a:cxn ang="0">
                  <a:pos x="csX7846" y="csY7846"/>
                </a:cxn>
                <a:cxn ang="0">
                  <a:pos x="csX7847" y="csY7847"/>
                </a:cxn>
                <a:cxn ang="0">
                  <a:pos x="csX7848" y="csY7848"/>
                </a:cxn>
                <a:cxn ang="0">
                  <a:pos x="csX7849" y="csY7849"/>
                </a:cxn>
                <a:cxn ang="0">
                  <a:pos x="csX7850" y="csY7850"/>
                </a:cxn>
                <a:cxn ang="0">
                  <a:pos x="csX7851" y="csY7851"/>
                </a:cxn>
                <a:cxn ang="0">
                  <a:pos x="csX7852" y="csY7852"/>
                </a:cxn>
                <a:cxn ang="0">
                  <a:pos x="csX7853" y="csY7853"/>
                </a:cxn>
                <a:cxn ang="0">
                  <a:pos x="csX7854" y="csY7854"/>
                </a:cxn>
                <a:cxn ang="0">
                  <a:pos x="csX7855" y="csY7855"/>
                </a:cxn>
                <a:cxn ang="0">
                  <a:pos x="csX7856" y="csY7856"/>
                </a:cxn>
                <a:cxn ang="0">
                  <a:pos x="csX7857" y="csY7857"/>
                </a:cxn>
                <a:cxn ang="0">
                  <a:pos x="csX7858" y="csY7858"/>
                </a:cxn>
                <a:cxn ang="0">
                  <a:pos x="csX7859" y="csY7859"/>
                </a:cxn>
                <a:cxn ang="0">
                  <a:pos x="csX7860" y="csY7860"/>
                </a:cxn>
                <a:cxn ang="0">
                  <a:pos x="csX7861" y="csY7861"/>
                </a:cxn>
                <a:cxn ang="0">
                  <a:pos x="csX7862" y="csY7862"/>
                </a:cxn>
                <a:cxn ang="0">
                  <a:pos x="csX7863" y="csY7863"/>
                </a:cxn>
                <a:cxn ang="0">
                  <a:pos x="csX7864" y="csY7864"/>
                </a:cxn>
                <a:cxn ang="0">
                  <a:pos x="csX7865" y="csY7865"/>
                </a:cxn>
                <a:cxn ang="0">
                  <a:pos x="csX7866" y="csY7866"/>
                </a:cxn>
                <a:cxn ang="0">
                  <a:pos x="csX7867" y="csY7867"/>
                </a:cxn>
                <a:cxn ang="0">
                  <a:pos x="csX7868" y="csY7868"/>
                </a:cxn>
                <a:cxn ang="0">
                  <a:pos x="csX7869" y="csY7869"/>
                </a:cxn>
                <a:cxn ang="0">
                  <a:pos x="csX7870" y="csY7870"/>
                </a:cxn>
                <a:cxn ang="0">
                  <a:pos x="csX7871" y="csY7871"/>
                </a:cxn>
                <a:cxn ang="0">
                  <a:pos x="csX7872" y="csY7872"/>
                </a:cxn>
                <a:cxn ang="0">
                  <a:pos x="csX7873" y="csY7873"/>
                </a:cxn>
                <a:cxn ang="0">
                  <a:pos x="csX7874" y="csY7874"/>
                </a:cxn>
                <a:cxn ang="0">
                  <a:pos x="csX7875" y="csY7875"/>
                </a:cxn>
                <a:cxn ang="0">
                  <a:pos x="csX7876" y="csY7876"/>
                </a:cxn>
                <a:cxn ang="0">
                  <a:pos x="csX7877" y="csY7877"/>
                </a:cxn>
                <a:cxn ang="0">
                  <a:pos x="csX7878" y="csY7878"/>
                </a:cxn>
                <a:cxn ang="0">
                  <a:pos x="csX7879" y="csY7879"/>
                </a:cxn>
                <a:cxn ang="0">
                  <a:pos x="csX7880" y="csY7880"/>
                </a:cxn>
                <a:cxn ang="0">
                  <a:pos x="csX7881" y="csY7881"/>
                </a:cxn>
                <a:cxn ang="0">
                  <a:pos x="csX7882" y="csY7882"/>
                </a:cxn>
                <a:cxn ang="0">
                  <a:pos x="csX7883" y="csY7883"/>
                </a:cxn>
                <a:cxn ang="0">
                  <a:pos x="csX7884" y="csY7884"/>
                </a:cxn>
                <a:cxn ang="0">
                  <a:pos x="csX7885" y="csY7885"/>
                </a:cxn>
                <a:cxn ang="0">
                  <a:pos x="csX7886" y="csY7886"/>
                </a:cxn>
                <a:cxn ang="0">
                  <a:pos x="csX7887" y="csY7887"/>
                </a:cxn>
                <a:cxn ang="0">
                  <a:pos x="csX7888" y="csY7888"/>
                </a:cxn>
                <a:cxn ang="0">
                  <a:pos x="csX7889" y="csY7889"/>
                </a:cxn>
                <a:cxn ang="0">
                  <a:pos x="csX7890" y="csY7890"/>
                </a:cxn>
                <a:cxn ang="0">
                  <a:pos x="csX7891" y="csY7891"/>
                </a:cxn>
                <a:cxn ang="0">
                  <a:pos x="csX7892" y="csY7892"/>
                </a:cxn>
                <a:cxn ang="0">
                  <a:pos x="csX7893" y="csY7893"/>
                </a:cxn>
                <a:cxn ang="0">
                  <a:pos x="csX7894" y="csY7894"/>
                </a:cxn>
                <a:cxn ang="0">
                  <a:pos x="csX7895" y="csY7895"/>
                </a:cxn>
                <a:cxn ang="0">
                  <a:pos x="csX7896" y="csY7896"/>
                </a:cxn>
                <a:cxn ang="0">
                  <a:pos x="csX7897" y="csY7897"/>
                </a:cxn>
                <a:cxn ang="0">
                  <a:pos x="csX7898" y="csY7898"/>
                </a:cxn>
                <a:cxn ang="0">
                  <a:pos x="csX7899" y="csY7899"/>
                </a:cxn>
                <a:cxn ang="0">
                  <a:pos x="csX7900" y="csY7900"/>
                </a:cxn>
                <a:cxn ang="0">
                  <a:pos x="csX7901" y="csY7901"/>
                </a:cxn>
                <a:cxn ang="0">
                  <a:pos x="csX7902" y="csY7902"/>
                </a:cxn>
                <a:cxn ang="0">
                  <a:pos x="csX7903" y="csY7903"/>
                </a:cxn>
                <a:cxn ang="0">
                  <a:pos x="csX7904" y="csY7904"/>
                </a:cxn>
                <a:cxn ang="0">
                  <a:pos x="csX7905" y="csY7905"/>
                </a:cxn>
                <a:cxn ang="0">
                  <a:pos x="csX7906" y="csY7906"/>
                </a:cxn>
                <a:cxn ang="0">
                  <a:pos x="csX7907" y="csY7907"/>
                </a:cxn>
                <a:cxn ang="0">
                  <a:pos x="csX7908" y="csY7908"/>
                </a:cxn>
                <a:cxn ang="0">
                  <a:pos x="csX7909" y="csY7909"/>
                </a:cxn>
                <a:cxn ang="0">
                  <a:pos x="csX7910" y="csY7910"/>
                </a:cxn>
                <a:cxn ang="0">
                  <a:pos x="csX7911" y="csY7911"/>
                </a:cxn>
                <a:cxn ang="0">
                  <a:pos x="csX7912" y="csY7912"/>
                </a:cxn>
                <a:cxn ang="0">
                  <a:pos x="csX7913" y="csY7913"/>
                </a:cxn>
                <a:cxn ang="0">
                  <a:pos x="csX7914" y="csY7914"/>
                </a:cxn>
                <a:cxn ang="0">
                  <a:pos x="csX7915" y="csY7915"/>
                </a:cxn>
                <a:cxn ang="0">
                  <a:pos x="csX7916" y="csY7916"/>
                </a:cxn>
                <a:cxn ang="0">
                  <a:pos x="csX7917" y="csY7917"/>
                </a:cxn>
                <a:cxn ang="0">
                  <a:pos x="csX7918" y="csY7918"/>
                </a:cxn>
                <a:cxn ang="0">
                  <a:pos x="csX7919" y="csY7919"/>
                </a:cxn>
                <a:cxn ang="0">
                  <a:pos x="csX7920" y="csY7920"/>
                </a:cxn>
                <a:cxn ang="0">
                  <a:pos x="csX7921" y="csY7921"/>
                </a:cxn>
                <a:cxn ang="0">
                  <a:pos x="csX7922" y="csY7922"/>
                </a:cxn>
                <a:cxn ang="0">
                  <a:pos x="csX7923" y="csY7923"/>
                </a:cxn>
                <a:cxn ang="0">
                  <a:pos x="csX7924" y="csY7924"/>
                </a:cxn>
                <a:cxn ang="0">
                  <a:pos x="csX7925" y="csY7925"/>
                </a:cxn>
                <a:cxn ang="0">
                  <a:pos x="csX7926" y="csY7926"/>
                </a:cxn>
                <a:cxn ang="0">
                  <a:pos x="csX7927" y="csY7927"/>
                </a:cxn>
                <a:cxn ang="0">
                  <a:pos x="csX7928" y="csY7928"/>
                </a:cxn>
                <a:cxn ang="0">
                  <a:pos x="csX7929" y="csY7929"/>
                </a:cxn>
                <a:cxn ang="0">
                  <a:pos x="csX7930" y="csY7930"/>
                </a:cxn>
                <a:cxn ang="0">
                  <a:pos x="csX7931" y="csY7931"/>
                </a:cxn>
                <a:cxn ang="0">
                  <a:pos x="csX7932" y="csY7932"/>
                </a:cxn>
                <a:cxn ang="0">
                  <a:pos x="csX7933" y="csY7933"/>
                </a:cxn>
                <a:cxn ang="0">
                  <a:pos x="csX7934" y="csY7934"/>
                </a:cxn>
                <a:cxn ang="0">
                  <a:pos x="csX7935" y="csY7935"/>
                </a:cxn>
                <a:cxn ang="0">
                  <a:pos x="csX7936" y="csY7936"/>
                </a:cxn>
                <a:cxn ang="0">
                  <a:pos x="csX7937" y="csY7937"/>
                </a:cxn>
                <a:cxn ang="0">
                  <a:pos x="csX7938" y="csY7938"/>
                </a:cxn>
                <a:cxn ang="0">
                  <a:pos x="csX7939" y="csY7939"/>
                </a:cxn>
                <a:cxn ang="0">
                  <a:pos x="csX7940" y="csY7940"/>
                </a:cxn>
                <a:cxn ang="0">
                  <a:pos x="csX7941" y="csY7941"/>
                </a:cxn>
                <a:cxn ang="0">
                  <a:pos x="csX7942" y="csY7942"/>
                </a:cxn>
                <a:cxn ang="0">
                  <a:pos x="csX7943" y="csY7943"/>
                </a:cxn>
                <a:cxn ang="0">
                  <a:pos x="csX7944" y="csY7944"/>
                </a:cxn>
                <a:cxn ang="0">
                  <a:pos x="csX7945" y="csY7945"/>
                </a:cxn>
                <a:cxn ang="0">
                  <a:pos x="csX7946" y="csY7946"/>
                </a:cxn>
                <a:cxn ang="0">
                  <a:pos x="csX7947" y="csY7947"/>
                </a:cxn>
                <a:cxn ang="0">
                  <a:pos x="csX7948" y="csY7948"/>
                </a:cxn>
                <a:cxn ang="0">
                  <a:pos x="csX7949" y="csY7949"/>
                </a:cxn>
                <a:cxn ang="0">
                  <a:pos x="csX7950" y="csY7950"/>
                </a:cxn>
                <a:cxn ang="0">
                  <a:pos x="csX7951" y="csY7951"/>
                </a:cxn>
                <a:cxn ang="0">
                  <a:pos x="csX7952" y="csY7952"/>
                </a:cxn>
                <a:cxn ang="0">
                  <a:pos x="csX7953" y="csY7953"/>
                </a:cxn>
                <a:cxn ang="0">
                  <a:pos x="csX7954" y="csY7954"/>
                </a:cxn>
                <a:cxn ang="0">
                  <a:pos x="csX7955" y="csY7955"/>
                </a:cxn>
                <a:cxn ang="0">
                  <a:pos x="csX7956" y="csY7956"/>
                </a:cxn>
                <a:cxn ang="0">
                  <a:pos x="csX7957" y="csY7957"/>
                </a:cxn>
                <a:cxn ang="0">
                  <a:pos x="csX7958" y="csY7958"/>
                </a:cxn>
                <a:cxn ang="0">
                  <a:pos x="csX7959" y="csY7959"/>
                </a:cxn>
                <a:cxn ang="0">
                  <a:pos x="csX7960" y="csY7960"/>
                </a:cxn>
                <a:cxn ang="0">
                  <a:pos x="csX7961" y="csY7961"/>
                </a:cxn>
                <a:cxn ang="0">
                  <a:pos x="csX7962" y="csY7962"/>
                </a:cxn>
                <a:cxn ang="0">
                  <a:pos x="csX7963" y="csY7963"/>
                </a:cxn>
                <a:cxn ang="0">
                  <a:pos x="csX7964" y="csY7964"/>
                </a:cxn>
                <a:cxn ang="0">
                  <a:pos x="csX7965" y="csY7965"/>
                </a:cxn>
                <a:cxn ang="0">
                  <a:pos x="csX7966" y="csY7966"/>
                </a:cxn>
                <a:cxn ang="0">
                  <a:pos x="csX7967" y="csY7967"/>
                </a:cxn>
                <a:cxn ang="0">
                  <a:pos x="csX7968" y="csY7968"/>
                </a:cxn>
                <a:cxn ang="0">
                  <a:pos x="csX7969" y="csY7969"/>
                </a:cxn>
                <a:cxn ang="0">
                  <a:pos x="csX7970" y="csY7970"/>
                </a:cxn>
                <a:cxn ang="0">
                  <a:pos x="csX7971" y="csY7971"/>
                </a:cxn>
                <a:cxn ang="0">
                  <a:pos x="csX7972" y="csY7972"/>
                </a:cxn>
                <a:cxn ang="0">
                  <a:pos x="csX7973" y="csY7973"/>
                </a:cxn>
                <a:cxn ang="0">
                  <a:pos x="csX7974" y="csY7974"/>
                </a:cxn>
                <a:cxn ang="0">
                  <a:pos x="csX7975" y="csY7975"/>
                </a:cxn>
                <a:cxn ang="0">
                  <a:pos x="csX7976" y="csY7976"/>
                </a:cxn>
                <a:cxn ang="0">
                  <a:pos x="csX7977" y="csY7977"/>
                </a:cxn>
                <a:cxn ang="0">
                  <a:pos x="csX7978" y="csY7978"/>
                </a:cxn>
                <a:cxn ang="0">
                  <a:pos x="csX7979" y="csY7979"/>
                </a:cxn>
                <a:cxn ang="0">
                  <a:pos x="csX7980" y="csY7980"/>
                </a:cxn>
                <a:cxn ang="0">
                  <a:pos x="csX7981" y="csY7981"/>
                </a:cxn>
                <a:cxn ang="0">
                  <a:pos x="csX7982" y="csY7982"/>
                </a:cxn>
                <a:cxn ang="0">
                  <a:pos x="csX7983" y="csY7983"/>
                </a:cxn>
                <a:cxn ang="0">
                  <a:pos x="csX7984" y="csY7984"/>
                </a:cxn>
                <a:cxn ang="0">
                  <a:pos x="csX7985" y="csY7985"/>
                </a:cxn>
                <a:cxn ang="0">
                  <a:pos x="csX7986" y="csY7986"/>
                </a:cxn>
                <a:cxn ang="0">
                  <a:pos x="csX7987" y="csY7987"/>
                </a:cxn>
                <a:cxn ang="0">
                  <a:pos x="csX7988" y="csY7988"/>
                </a:cxn>
                <a:cxn ang="0">
                  <a:pos x="csX7989" y="csY7989"/>
                </a:cxn>
                <a:cxn ang="0">
                  <a:pos x="csX7990" y="csY7990"/>
                </a:cxn>
                <a:cxn ang="0">
                  <a:pos x="csX7991" y="csY7991"/>
                </a:cxn>
                <a:cxn ang="0">
                  <a:pos x="csX7992" y="csY7992"/>
                </a:cxn>
                <a:cxn ang="0">
                  <a:pos x="csX7993" y="csY7993"/>
                </a:cxn>
                <a:cxn ang="0">
                  <a:pos x="csX7994" y="csY7994"/>
                </a:cxn>
                <a:cxn ang="0">
                  <a:pos x="csX7995" y="csY7995"/>
                </a:cxn>
                <a:cxn ang="0">
                  <a:pos x="csX7996" y="csY7996"/>
                </a:cxn>
                <a:cxn ang="0">
                  <a:pos x="csX7997" y="csY7997"/>
                </a:cxn>
                <a:cxn ang="0">
                  <a:pos x="csX7998" y="csY7998"/>
                </a:cxn>
                <a:cxn ang="0">
                  <a:pos x="csX7999" y="csY7999"/>
                </a:cxn>
                <a:cxn ang="0">
                  <a:pos x="csX8000" y="csY8000"/>
                </a:cxn>
                <a:cxn ang="0">
                  <a:pos x="csX8001" y="csY8001"/>
                </a:cxn>
                <a:cxn ang="0">
                  <a:pos x="csX8002" y="csY8002"/>
                </a:cxn>
                <a:cxn ang="0">
                  <a:pos x="csX8003" y="csY8003"/>
                </a:cxn>
                <a:cxn ang="0">
                  <a:pos x="csX8004" y="csY8004"/>
                </a:cxn>
                <a:cxn ang="0">
                  <a:pos x="csX8005" y="csY8005"/>
                </a:cxn>
                <a:cxn ang="0">
                  <a:pos x="csX8006" y="csY8006"/>
                </a:cxn>
                <a:cxn ang="0">
                  <a:pos x="csX8007" y="csY8007"/>
                </a:cxn>
                <a:cxn ang="0">
                  <a:pos x="csX8008" y="csY8008"/>
                </a:cxn>
                <a:cxn ang="0">
                  <a:pos x="csX8009" y="csY8009"/>
                </a:cxn>
                <a:cxn ang="0">
                  <a:pos x="csX8010" y="csY8010"/>
                </a:cxn>
                <a:cxn ang="0">
                  <a:pos x="csX8011" y="csY8011"/>
                </a:cxn>
                <a:cxn ang="0">
                  <a:pos x="csX8012" y="csY8012"/>
                </a:cxn>
                <a:cxn ang="0">
                  <a:pos x="csX8013" y="csY8013"/>
                </a:cxn>
                <a:cxn ang="0">
                  <a:pos x="csX8014" y="csY8014"/>
                </a:cxn>
                <a:cxn ang="0">
                  <a:pos x="csX8015" y="csY8015"/>
                </a:cxn>
                <a:cxn ang="0">
                  <a:pos x="csX8016" y="csY8016"/>
                </a:cxn>
                <a:cxn ang="0">
                  <a:pos x="csX8017" y="csY8017"/>
                </a:cxn>
                <a:cxn ang="0">
                  <a:pos x="csX8018" y="csY8018"/>
                </a:cxn>
                <a:cxn ang="0">
                  <a:pos x="csX8019" y="csY8019"/>
                </a:cxn>
                <a:cxn ang="0">
                  <a:pos x="csX8020" y="csY8020"/>
                </a:cxn>
                <a:cxn ang="0">
                  <a:pos x="csX8021" y="csY8021"/>
                </a:cxn>
                <a:cxn ang="0">
                  <a:pos x="csX8022" y="csY8022"/>
                </a:cxn>
                <a:cxn ang="0">
                  <a:pos x="csX8023" y="csY8023"/>
                </a:cxn>
                <a:cxn ang="0">
                  <a:pos x="csX8024" y="csY8024"/>
                </a:cxn>
                <a:cxn ang="0">
                  <a:pos x="csX8025" y="csY8025"/>
                </a:cxn>
                <a:cxn ang="0">
                  <a:pos x="csX8026" y="csY8026"/>
                </a:cxn>
                <a:cxn ang="0">
                  <a:pos x="csX8027" y="csY8027"/>
                </a:cxn>
                <a:cxn ang="0">
                  <a:pos x="csX8028" y="csY8028"/>
                </a:cxn>
                <a:cxn ang="0">
                  <a:pos x="csX8029" y="csY8029"/>
                </a:cxn>
                <a:cxn ang="0">
                  <a:pos x="csX8030" y="csY8030"/>
                </a:cxn>
                <a:cxn ang="0">
                  <a:pos x="csX8031" y="csY8031"/>
                </a:cxn>
                <a:cxn ang="0">
                  <a:pos x="csX8032" y="csY8032"/>
                </a:cxn>
                <a:cxn ang="0">
                  <a:pos x="csX8033" y="csY8033"/>
                </a:cxn>
                <a:cxn ang="0">
                  <a:pos x="csX8034" y="csY8034"/>
                </a:cxn>
                <a:cxn ang="0">
                  <a:pos x="csX8035" y="csY8035"/>
                </a:cxn>
                <a:cxn ang="0">
                  <a:pos x="csX8036" y="csY8036"/>
                </a:cxn>
                <a:cxn ang="0">
                  <a:pos x="csX8037" y="csY8037"/>
                </a:cxn>
                <a:cxn ang="0">
                  <a:pos x="csX8038" y="csY8038"/>
                </a:cxn>
                <a:cxn ang="0">
                  <a:pos x="csX8039" y="csY8039"/>
                </a:cxn>
                <a:cxn ang="0">
                  <a:pos x="csX8040" y="csY8040"/>
                </a:cxn>
                <a:cxn ang="0">
                  <a:pos x="csX8041" y="csY8041"/>
                </a:cxn>
                <a:cxn ang="0">
                  <a:pos x="csX8042" y="csY8042"/>
                </a:cxn>
                <a:cxn ang="0">
                  <a:pos x="csX8043" y="csY8043"/>
                </a:cxn>
                <a:cxn ang="0">
                  <a:pos x="csX8044" y="csY8044"/>
                </a:cxn>
                <a:cxn ang="0">
                  <a:pos x="csX8045" y="csY8045"/>
                </a:cxn>
                <a:cxn ang="0">
                  <a:pos x="csX8046" y="csY8046"/>
                </a:cxn>
                <a:cxn ang="0">
                  <a:pos x="csX8047" y="csY8047"/>
                </a:cxn>
                <a:cxn ang="0">
                  <a:pos x="csX8048" y="csY8048"/>
                </a:cxn>
                <a:cxn ang="0">
                  <a:pos x="csX8049" y="csY8049"/>
                </a:cxn>
                <a:cxn ang="0">
                  <a:pos x="csX8050" y="csY8050"/>
                </a:cxn>
                <a:cxn ang="0">
                  <a:pos x="csX8051" y="csY8051"/>
                </a:cxn>
                <a:cxn ang="0">
                  <a:pos x="csX8052" y="csY8052"/>
                </a:cxn>
                <a:cxn ang="0">
                  <a:pos x="csX8053" y="csY8053"/>
                </a:cxn>
                <a:cxn ang="0">
                  <a:pos x="csX8054" y="csY8054"/>
                </a:cxn>
                <a:cxn ang="0">
                  <a:pos x="csX8055" y="csY8055"/>
                </a:cxn>
                <a:cxn ang="0">
                  <a:pos x="csX8056" y="csY8056"/>
                </a:cxn>
                <a:cxn ang="0">
                  <a:pos x="csX8057" y="csY8057"/>
                </a:cxn>
                <a:cxn ang="0">
                  <a:pos x="csX8058" y="csY8058"/>
                </a:cxn>
                <a:cxn ang="0">
                  <a:pos x="csX8059" y="csY8059"/>
                </a:cxn>
                <a:cxn ang="0">
                  <a:pos x="csX8060" y="csY8060"/>
                </a:cxn>
                <a:cxn ang="0">
                  <a:pos x="csX8061" y="csY8061"/>
                </a:cxn>
                <a:cxn ang="0">
                  <a:pos x="csX8062" y="csY8062"/>
                </a:cxn>
                <a:cxn ang="0">
                  <a:pos x="csX8063" y="csY8063"/>
                </a:cxn>
                <a:cxn ang="0">
                  <a:pos x="csX8064" y="csY8064"/>
                </a:cxn>
                <a:cxn ang="0">
                  <a:pos x="csX8065" y="csY8065"/>
                </a:cxn>
                <a:cxn ang="0">
                  <a:pos x="csX8066" y="csY8066"/>
                </a:cxn>
                <a:cxn ang="0">
                  <a:pos x="csX8067" y="csY8067"/>
                </a:cxn>
                <a:cxn ang="0">
                  <a:pos x="csX8068" y="csY8068"/>
                </a:cxn>
                <a:cxn ang="0">
                  <a:pos x="csX8069" y="csY8069"/>
                </a:cxn>
                <a:cxn ang="0">
                  <a:pos x="csX8070" y="csY8070"/>
                </a:cxn>
                <a:cxn ang="0">
                  <a:pos x="csX8071" y="csY8071"/>
                </a:cxn>
                <a:cxn ang="0">
                  <a:pos x="csX8072" y="csY8072"/>
                </a:cxn>
                <a:cxn ang="0">
                  <a:pos x="csX8073" y="csY8073"/>
                </a:cxn>
                <a:cxn ang="0">
                  <a:pos x="csX8074" y="csY8074"/>
                </a:cxn>
                <a:cxn ang="0">
                  <a:pos x="csX8075" y="csY8075"/>
                </a:cxn>
                <a:cxn ang="0">
                  <a:pos x="csX8076" y="csY8076"/>
                </a:cxn>
                <a:cxn ang="0">
                  <a:pos x="csX8077" y="csY8077"/>
                </a:cxn>
                <a:cxn ang="0">
                  <a:pos x="csX8078" y="csY8078"/>
                </a:cxn>
                <a:cxn ang="0">
                  <a:pos x="csX8079" y="csY8079"/>
                </a:cxn>
                <a:cxn ang="0">
                  <a:pos x="csX8080" y="csY8080"/>
                </a:cxn>
                <a:cxn ang="0">
                  <a:pos x="csX8081" y="csY8081"/>
                </a:cxn>
                <a:cxn ang="0">
                  <a:pos x="csX8082" y="csY8082"/>
                </a:cxn>
                <a:cxn ang="0">
                  <a:pos x="csX8083" y="csY8083"/>
                </a:cxn>
                <a:cxn ang="0">
                  <a:pos x="csX8084" y="csY8084"/>
                </a:cxn>
                <a:cxn ang="0">
                  <a:pos x="csX8085" y="csY8085"/>
                </a:cxn>
                <a:cxn ang="0">
                  <a:pos x="csX8086" y="csY8086"/>
                </a:cxn>
                <a:cxn ang="0">
                  <a:pos x="csX8087" y="csY8087"/>
                </a:cxn>
                <a:cxn ang="0">
                  <a:pos x="csX8088" y="csY8088"/>
                </a:cxn>
                <a:cxn ang="0">
                  <a:pos x="csX8089" y="csY8089"/>
                </a:cxn>
                <a:cxn ang="0">
                  <a:pos x="csX8090" y="csY8090"/>
                </a:cxn>
                <a:cxn ang="0">
                  <a:pos x="csX8091" y="csY8091"/>
                </a:cxn>
                <a:cxn ang="0">
                  <a:pos x="csX8092" y="csY8092"/>
                </a:cxn>
                <a:cxn ang="0">
                  <a:pos x="csX8093" y="csY8093"/>
                </a:cxn>
                <a:cxn ang="0">
                  <a:pos x="csX8094" y="csY8094"/>
                </a:cxn>
                <a:cxn ang="0">
                  <a:pos x="csX8095" y="csY8095"/>
                </a:cxn>
                <a:cxn ang="0">
                  <a:pos x="csX8096" y="csY8096"/>
                </a:cxn>
                <a:cxn ang="0">
                  <a:pos x="csX8097" y="csY8097"/>
                </a:cxn>
                <a:cxn ang="0">
                  <a:pos x="csX8098" y="csY8098"/>
                </a:cxn>
                <a:cxn ang="0">
                  <a:pos x="csX8099" y="csY8099"/>
                </a:cxn>
                <a:cxn ang="0">
                  <a:pos x="csX8100" y="csY8100"/>
                </a:cxn>
                <a:cxn ang="0">
                  <a:pos x="csX8101" y="csY8101"/>
                </a:cxn>
                <a:cxn ang="0">
                  <a:pos x="csX8102" y="csY8102"/>
                </a:cxn>
                <a:cxn ang="0">
                  <a:pos x="csX8103" y="csY8103"/>
                </a:cxn>
                <a:cxn ang="0">
                  <a:pos x="csX8104" y="csY8104"/>
                </a:cxn>
                <a:cxn ang="0">
                  <a:pos x="csX8105" y="csY8105"/>
                </a:cxn>
                <a:cxn ang="0">
                  <a:pos x="csX8106" y="csY8106"/>
                </a:cxn>
                <a:cxn ang="0">
                  <a:pos x="csX8107" y="csY8107"/>
                </a:cxn>
                <a:cxn ang="0">
                  <a:pos x="csX8108" y="csY8108"/>
                </a:cxn>
                <a:cxn ang="0">
                  <a:pos x="csX8109" y="csY8109"/>
                </a:cxn>
                <a:cxn ang="0">
                  <a:pos x="csX8110" y="csY8110"/>
                </a:cxn>
                <a:cxn ang="0">
                  <a:pos x="csX8111" y="csY8111"/>
                </a:cxn>
                <a:cxn ang="0">
                  <a:pos x="csX8112" y="csY8112"/>
                </a:cxn>
                <a:cxn ang="0">
                  <a:pos x="csX8113" y="csY8113"/>
                </a:cxn>
                <a:cxn ang="0">
                  <a:pos x="csX8114" y="csY8114"/>
                </a:cxn>
                <a:cxn ang="0">
                  <a:pos x="csX8115" y="csY8115"/>
                </a:cxn>
                <a:cxn ang="0">
                  <a:pos x="csX8116" y="csY8116"/>
                </a:cxn>
                <a:cxn ang="0">
                  <a:pos x="csX8117" y="csY8117"/>
                </a:cxn>
                <a:cxn ang="0">
                  <a:pos x="csX8118" y="csY8118"/>
                </a:cxn>
                <a:cxn ang="0">
                  <a:pos x="csX8119" y="csY8119"/>
                </a:cxn>
                <a:cxn ang="0">
                  <a:pos x="csX8120" y="csY8120"/>
                </a:cxn>
                <a:cxn ang="0">
                  <a:pos x="csX8121" y="csY8121"/>
                </a:cxn>
                <a:cxn ang="0">
                  <a:pos x="csX8122" y="csY8122"/>
                </a:cxn>
                <a:cxn ang="0">
                  <a:pos x="csX8123" y="csY8123"/>
                </a:cxn>
                <a:cxn ang="0">
                  <a:pos x="csX8124" y="csY8124"/>
                </a:cxn>
                <a:cxn ang="0">
                  <a:pos x="csX8125" y="csY8125"/>
                </a:cxn>
                <a:cxn ang="0">
                  <a:pos x="csX8126" y="csY8126"/>
                </a:cxn>
                <a:cxn ang="0">
                  <a:pos x="csX8127" y="csY8127"/>
                </a:cxn>
                <a:cxn ang="0">
                  <a:pos x="csX8128" y="csY8128"/>
                </a:cxn>
                <a:cxn ang="0">
                  <a:pos x="csX8129" y="csY8129"/>
                </a:cxn>
                <a:cxn ang="0">
                  <a:pos x="csX8130" y="csY8130"/>
                </a:cxn>
                <a:cxn ang="0">
                  <a:pos x="csX8131" y="csY8131"/>
                </a:cxn>
                <a:cxn ang="0">
                  <a:pos x="csX8132" y="csY8132"/>
                </a:cxn>
                <a:cxn ang="0">
                  <a:pos x="csX8133" y="csY8133"/>
                </a:cxn>
                <a:cxn ang="0">
                  <a:pos x="csX8134" y="csY8134"/>
                </a:cxn>
                <a:cxn ang="0">
                  <a:pos x="csX8135" y="csY8135"/>
                </a:cxn>
                <a:cxn ang="0">
                  <a:pos x="csX8136" y="csY8136"/>
                </a:cxn>
                <a:cxn ang="0">
                  <a:pos x="csX8137" y="csY8137"/>
                </a:cxn>
                <a:cxn ang="0">
                  <a:pos x="csX8138" y="csY8138"/>
                </a:cxn>
                <a:cxn ang="0">
                  <a:pos x="csX8139" y="csY8139"/>
                </a:cxn>
                <a:cxn ang="0">
                  <a:pos x="csX8140" y="csY8140"/>
                </a:cxn>
                <a:cxn ang="0">
                  <a:pos x="csX8141" y="csY8141"/>
                </a:cxn>
                <a:cxn ang="0">
                  <a:pos x="csX8142" y="csY8142"/>
                </a:cxn>
                <a:cxn ang="0">
                  <a:pos x="csX8143" y="csY8143"/>
                </a:cxn>
                <a:cxn ang="0">
                  <a:pos x="csX8144" y="csY8144"/>
                </a:cxn>
                <a:cxn ang="0">
                  <a:pos x="csX8145" y="csY8145"/>
                </a:cxn>
                <a:cxn ang="0">
                  <a:pos x="csX8146" y="csY8146"/>
                </a:cxn>
                <a:cxn ang="0">
                  <a:pos x="csX8147" y="csY8147"/>
                </a:cxn>
                <a:cxn ang="0">
                  <a:pos x="csX8148" y="csY8148"/>
                </a:cxn>
                <a:cxn ang="0">
                  <a:pos x="csX8149" y="csY8149"/>
                </a:cxn>
                <a:cxn ang="0">
                  <a:pos x="csX8150" y="csY8150"/>
                </a:cxn>
                <a:cxn ang="0">
                  <a:pos x="csX8151" y="csY8151"/>
                </a:cxn>
                <a:cxn ang="0">
                  <a:pos x="csX8152" y="csY8152"/>
                </a:cxn>
                <a:cxn ang="0">
                  <a:pos x="csX8153" y="csY8153"/>
                </a:cxn>
                <a:cxn ang="0">
                  <a:pos x="csX8154" y="csY8154"/>
                </a:cxn>
                <a:cxn ang="0">
                  <a:pos x="csX8155" y="csY8155"/>
                </a:cxn>
                <a:cxn ang="0">
                  <a:pos x="csX8156" y="csY8156"/>
                </a:cxn>
                <a:cxn ang="0">
                  <a:pos x="csX8157" y="csY8157"/>
                </a:cxn>
                <a:cxn ang="0">
                  <a:pos x="csX8158" y="csY8158"/>
                </a:cxn>
                <a:cxn ang="0">
                  <a:pos x="csX8159" y="csY8159"/>
                </a:cxn>
                <a:cxn ang="0">
                  <a:pos x="csX8160" y="csY8160"/>
                </a:cxn>
                <a:cxn ang="0">
                  <a:pos x="csX8161" y="csY8161"/>
                </a:cxn>
                <a:cxn ang="0">
                  <a:pos x="csX8162" y="csY8162"/>
                </a:cxn>
                <a:cxn ang="0">
                  <a:pos x="csX8163" y="csY8163"/>
                </a:cxn>
                <a:cxn ang="0">
                  <a:pos x="csX8164" y="csY8164"/>
                </a:cxn>
                <a:cxn ang="0">
                  <a:pos x="csX8165" y="csY8165"/>
                </a:cxn>
                <a:cxn ang="0">
                  <a:pos x="csX8166" y="csY8166"/>
                </a:cxn>
                <a:cxn ang="0">
                  <a:pos x="csX8167" y="csY8167"/>
                </a:cxn>
                <a:cxn ang="0">
                  <a:pos x="csX8168" y="csY8168"/>
                </a:cxn>
                <a:cxn ang="0">
                  <a:pos x="csX8169" y="csY8169"/>
                </a:cxn>
                <a:cxn ang="0">
                  <a:pos x="csX8170" y="csY8170"/>
                </a:cxn>
                <a:cxn ang="0">
                  <a:pos x="csX8171" y="csY8171"/>
                </a:cxn>
                <a:cxn ang="0">
                  <a:pos x="csX8172" y="csY8172"/>
                </a:cxn>
                <a:cxn ang="0">
                  <a:pos x="csX8173" y="csY8173"/>
                </a:cxn>
                <a:cxn ang="0">
                  <a:pos x="csX8174" y="csY8174"/>
                </a:cxn>
                <a:cxn ang="0">
                  <a:pos x="csX8175" y="csY8175"/>
                </a:cxn>
                <a:cxn ang="0">
                  <a:pos x="csX8176" y="csY8176"/>
                </a:cxn>
                <a:cxn ang="0">
                  <a:pos x="csX8177" y="csY8177"/>
                </a:cxn>
                <a:cxn ang="0">
                  <a:pos x="csX8178" y="csY8178"/>
                </a:cxn>
                <a:cxn ang="0">
                  <a:pos x="csX8179" y="csY8179"/>
                </a:cxn>
                <a:cxn ang="0">
                  <a:pos x="csX8180" y="csY8180"/>
                </a:cxn>
                <a:cxn ang="0">
                  <a:pos x="csX8181" y="csY8181"/>
                </a:cxn>
                <a:cxn ang="0">
                  <a:pos x="csX8182" y="csY8182"/>
                </a:cxn>
                <a:cxn ang="0">
                  <a:pos x="csX8183" y="csY8183"/>
                </a:cxn>
                <a:cxn ang="0">
                  <a:pos x="csX8184" y="csY8184"/>
                </a:cxn>
                <a:cxn ang="0">
                  <a:pos x="csX8185" y="csY8185"/>
                </a:cxn>
                <a:cxn ang="0">
                  <a:pos x="csX8186" y="csY8186"/>
                </a:cxn>
                <a:cxn ang="0">
                  <a:pos x="csX8187" y="csY8187"/>
                </a:cxn>
                <a:cxn ang="0">
                  <a:pos x="csX8188" y="csY8188"/>
                </a:cxn>
                <a:cxn ang="0">
                  <a:pos x="csX8189" y="csY8189"/>
                </a:cxn>
                <a:cxn ang="0">
                  <a:pos x="csX8190" y="csY8190"/>
                </a:cxn>
                <a:cxn ang="0">
                  <a:pos x="csX8191" y="csY8191"/>
                </a:cxn>
                <a:cxn ang="0">
                  <a:pos x="csX8192" y="csY8192"/>
                </a:cxn>
                <a:cxn ang="0">
                  <a:pos x="csX8193" y="csY8193"/>
                </a:cxn>
                <a:cxn ang="0">
                  <a:pos x="csX8194" y="csY8194"/>
                </a:cxn>
                <a:cxn ang="0">
                  <a:pos x="csX8195" y="csY8195"/>
                </a:cxn>
                <a:cxn ang="0">
                  <a:pos x="csX8196" y="csY8196"/>
                </a:cxn>
                <a:cxn ang="0">
                  <a:pos x="csX8197" y="csY8197"/>
                </a:cxn>
                <a:cxn ang="0">
                  <a:pos x="csX8198" y="csY8198"/>
                </a:cxn>
                <a:cxn ang="0">
                  <a:pos x="csX8199" y="csY8199"/>
                </a:cxn>
                <a:cxn ang="0">
                  <a:pos x="csX8200" y="csY8200"/>
                </a:cxn>
                <a:cxn ang="0">
                  <a:pos x="csX8201" y="csY8201"/>
                </a:cxn>
                <a:cxn ang="0">
                  <a:pos x="csX8202" y="csY8202"/>
                </a:cxn>
                <a:cxn ang="0">
                  <a:pos x="csX8203" y="csY8203"/>
                </a:cxn>
                <a:cxn ang="0">
                  <a:pos x="csX8204" y="csY8204"/>
                </a:cxn>
                <a:cxn ang="0">
                  <a:pos x="csX8205" y="csY8205"/>
                </a:cxn>
                <a:cxn ang="0">
                  <a:pos x="csX8206" y="csY8206"/>
                </a:cxn>
                <a:cxn ang="0">
                  <a:pos x="csX8207" y="csY8207"/>
                </a:cxn>
                <a:cxn ang="0">
                  <a:pos x="csX8208" y="csY8208"/>
                </a:cxn>
                <a:cxn ang="0">
                  <a:pos x="csX8209" y="csY8209"/>
                </a:cxn>
                <a:cxn ang="0">
                  <a:pos x="csX8210" y="csY8210"/>
                </a:cxn>
                <a:cxn ang="0">
                  <a:pos x="csX8211" y="csY8211"/>
                </a:cxn>
                <a:cxn ang="0">
                  <a:pos x="csX8212" y="csY8212"/>
                </a:cxn>
                <a:cxn ang="0">
                  <a:pos x="csX8213" y="csY8213"/>
                </a:cxn>
                <a:cxn ang="0">
                  <a:pos x="csX8214" y="csY8214"/>
                </a:cxn>
                <a:cxn ang="0">
                  <a:pos x="csX8215" y="csY8215"/>
                </a:cxn>
                <a:cxn ang="0">
                  <a:pos x="csX8216" y="csY8216"/>
                </a:cxn>
                <a:cxn ang="0">
                  <a:pos x="csX8217" y="csY8217"/>
                </a:cxn>
                <a:cxn ang="0">
                  <a:pos x="csX8218" y="csY8218"/>
                </a:cxn>
                <a:cxn ang="0">
                  <a:pos x="csX8219" y="csY8219"/>
                </a:cxn>
                <a:cxn ang="0">
                  <a:pos x="csX8220" y="csY8220"/>
                </a:cxn>
                <a:cxn ang="0">
                  <a:pos x="csX8221" y="csY8221"/>
                </a:cxn>
                <a:cxn ang="0">
                  <a:pos x="csX8222" y="csY8222"/>
                </a:cxn>
                <a:cxn ang="0">
                  <a:pos x="csX8223" y="csY8223"/>
                </a:cxn>
                <a:cxn ang="0">
                  <a:pos x="csX8224" y="csY8224"/>
                </a:cxn>
                <a:cxn ang="0">
                  <a:pos x="csX8225" y="csY8225"/>
                </a:cxn>
                <a:cxn ang="0">
                  <a:pos x="csX8226" y="csY8226"/>
                </a:cxn>
                <a:cxn ang="0">
                  <a:pos x="csX8227" y="csY8227"/>
                </a:cxn>
                <a:cxn ang="0">
                  <a:pos x="csX8228" y="csY8228"/>
                </a:cxn>
                <a:cxn ang="0">
                  <a:pos x="csX8229" y="csY8229"/>
                </a:cxn>
                <a:cxn ang="0">
                  <a:pos x="csX8230" y="csY8230"/>
                </a:cxn>
                <a:cxn ang="0">
                  <a:pos x="csX8231" y="csY8231"/>
                </a:cxn>
                <a:cxn ang="0">
                  <a:pos x="csX8232" y="csY8232"/>
                </a:cxn>
                <a:cxn ang="0">
                  <a:pos x="csX8233" y="csY8233"/>
                </a:cxn>
                <a:cxn ang="0">
                  <a:pos x="csX8234" y="csY8234"/>
                </a:cxn>
                <a:cxn ang="0">
                  <a:pos x="csX8235" y="csY8235"/>
                </a:cxn>
                <a:cxn ang="0">
                  <a:pos x="csX8236" y="csY8236"/>
                </a:cxn>
                <a:cxn ang="0">
                  <a:pos x="csX8237" y="csY8237"/>
                </a:cxn>
                <a:cxn ang="0">
                  <a:pos x="csX8238" y="csY8238"/>
                </a:cxn>
                <a:cxn ang="0">
                  <a:pos x="csX8239" y="csY8239"/>
                </a:cxn>
                <a:cxn ang="0">
                  <a:pos x="csX8240" y="csY8240"/>
                </a:cxn>
                <a:cxn ang="0">
                  <a:pos x="csX8241" y="csY8241"/>
                </a:cxn>
                <a:cxn ang="0">
                  <a:pos x="csX8242" y="csY8242"/>
                </a:cxn>
                <a:cxn ang="0">
                  <a:pos x="csX8243" y="csY8243"/>
                </a:cxn>
                <a:cxn ang="0">
                  <a:pos x="csX8244" y="csY8244"/>
                </a:cxn>
                <a:cxn ang="0">
                  <a:pos x="csX8245" y="csY8245"/>
                </a:cxn>
                <a:cxn ang="0">
                  <a:pos x="csX8246" y="csY8246"/>
                </a:cxn>
                <a:cxn ang="0">
                  <a:pos x="csX8247" y="csY8247"/>
                </a:cxn>
                <a:cxn ang="0">
                  <a:pos x="csX8248" y="csY8248"/>
                </a:cxn>
                <a:cxn ang="0">
                  <a:pos x="csX8249" y="csY8249"/>
                </a:cxn>
                <a:cxn ang="0">
                  <a:pos x="csX8250" y="csY8250"/>
                </a:cxn>
                <a:cxn ang="0">
                  <a:pos x="csX8251" y="csY8251"/>
                </a:cxn>
                <a:cxn ang="0">
                  <a:pos x="csX8252" y="csY8252"/>
                </a:cxn>
                <a:cxn ang="0">
                  <a:pos x="csX8253" y="csY8253"/>
                </a:cxn>
                <a:cxn ang="0">
                  <a:pos x="csX8254" y="csY8254"/>
                </a:cxn>
                <a:cxn ang="0">
                  <a:pos x="csX8255" y="csY8255"/>
                </a:cxn>
                <a:cxn ang="0">
                  <a:pos x="csX8256" y="csY8256"/>
                </a:cxn>
                <a:cxn ang="0">
                  <a:pos x="csX8257" y="csY8257"/>
                </a:cxn>
                <a:cxn ang="0">
                  <a:pos x="csX8258" y="csY8258"/>
                </a:cxn>
                <a:cxn ang="0">
                  <a:pos x="csX8259" y="csY8259"/>
                </a:cxn>
                <a:cxn ang="0">
                  <a:pos x="csX8260" y="csY8260"/>
                </a:cxn>
                <a:cxn ang="0">
                  <a:pos x="csX8261" y="csY8261"/>
                </a:cxn>
                <a:cxn ang="0">
                  <a:pos x="csX8262" y="csY8262"/>
                </a:cxn>
                <a:cxn ang="0">
                  <a:pos x="csX8263" y="csY8263"/>
                </a:cxn>
                <a:cxn ang="0">
                  <a:pos x="csX8264" y="csY8264"/>
                </a:cxn>
                <a:cxn ang="0">
                  <a:pos x="csX8265" y="csY8265"/>
                </a:cxn>
                <a:cxn ang="0">
                  <a:pos x="csX8266" y="csY8266"/>
                </a:cxn>
                <a:cxn ang="0">
                  <a:pos x="csX8267" y="csY8267"/>
                </a:cxn>
                <a:cxn ang="0">
                  <a:pos x="csX8268" y="csY8268"/>
                </a:cxn>
                <a:cxn ang="0">
                  <a:pos x="csX8269" y="csY8269"/>
                </a:cxn>
                <a:cxn ang="0">
                  <a:pos x="csX8270" y="csY8270"/>
                </a:cxn>
                <a:cxn ang="0">
                  <a:pos x="csX8271" y="csY8271"/>
                </a:cxn>
                <a:cxn ang="0">
                  <a:pos x="csX8272" y="csY8272"/>
                </a:cxn>
                <a:cxn ang="0">
                  <a:pos x="csX8273" y="csY8273"/>
                </a:cxn>
                <a:cxn ang="0">
                  <a:pos x="csX8274" y="csY8274"/>
                </a:cxn>
                <a:cxn ang="0">
                  <a:pos x="csX8275" y="csY8275"/>
                </a:cxn>
                <a:cxn ang="0">
                  <a:pos x="csX8276" y="csY8276"/>
                </a:cxn>
                <a:cxn ang="0">
                  <a:pos x="csX8277" y="csY8277"/>
                </a:cxn>
                <a:cxn ang="0">
                  <a:pos x="csX8278" y="csY8278"/>
                </a:cxn>
                <a:cxn ang="0">
                  <a:pos x="csX8279" y="csY8279"/>
                </a:cxn>
                <a:cxn ang="0">
                  <a:pos x="csX8280" y="csY8280"/>
                </a:cxn>
                <a:cxn ang="0">
                  <a:pos x="csX8281" y="csY8281"/>
                </a:cxn>
                <a:cxn ang="0">
                  <a:pos x="csX8282" y="csY8282"/>
                </a:cxn>
                <a:cxn ang="0">
                  <a:pos x="csX8283" y="csY8283"/>
                </a:cxn>
                <a:cxn ang="0">
                  <a:pos x="csX8284" y="csY8284"/>
                </a:cxn>
                <a:cxn ang="0">
                  <a:pos x="csX8285" y="csY8285"/>
                </a:cxn>
                <a:cxn ang="0">
                  <a:pos x="csX8286" y="csY8286"/>
                </a:cxn>
                <a:cxn ang="0">
                  <a:pos x="csX8287" y="csY8287"/>
                </a:cxn>
                <a:cxn ang="0">
                  <a:pos x="csX8288" y="csY8288"/>
                </a:cxn>
                <a:cxn ang="0">
                  <a:pos x="csX8289" y="csY8289"/>
                </a:cxn>
                <a:cxn ang="0">
                  <a:pos x="csX8290" y="csY8290"/>
                </a:cxn>
                <a:cxn ang="0">
                  <a:pos x="csX8291" y="csY8291"/>
                </a:cxn>
                <a:cxn ang="0">
                  <a:pos x="csX8292" y="csY8292"/>
                </a:cxn>
                <a:cxn ang="0">
                  <a:pos x="csX8293" y="csY8293"/>
                </a:cxn>
                <a:cxn ang="0">
                  <a:pos x="csX8294" y="csY8294"/>
                </a:cxn>
                <a:cxn ang="0">
                  <a:pos x="csX8295" y="csY8295"/>
                </a:cxn>
                <a:cxn ang="0">
                  <a:pos x="csX8296" y="csY8296"/>
                </a:cxn>
                <a:cxn ang="0">
                  <a:pos x="csX8297" y="csY8297"/>
                </a:cxn>
                <a:cxn ang="0">
                  <a:pos x="csX8298" y="csY8298"/>
                </a:cxn>
                <a:cxn ang="0">
                  <a:pos x="csX8299" y="csY8299"/>
                </a:cxn>
                <a:cxn ang="0">
                  <a:pos x="csX8300" y="csY8300"/>
                </a:cxn>
                <a:cxn ang="0">
                  <a:pos x="csX8301" y="csY8301"/>
                </a:cxn>
                <a:cxn ang="0">
                  <a:pos x="csX8302" y="csY8302"/>
                </a:cxn>
                <a:cxn ang="0">
                  <a:pos x="csX8303" y="csY8303"/>
                </a:cxn>
                <a:cxn ang="0">
                  <a:pos x="csX8304" y="csY8304"/>
                </a:cxn>
                <a:cxn ang="0">
                  <a:pos x="csX8305" y="csY8305"/>
                </a:cxn>
                <a:cxn ang="0">
                  <a:pos x="csX8306" y="csY8306"/>
                </a:cxn>
                <a:cxn ang="0">
                  <a:pos x="csX8307" y="csY8307"/>
                </a:cxn>
                <a:cxn ang="0">
                  <a:pos x="csX8308" y="csY8308"/>
                </a:cxn>
                <a:cxn ang="0">
                  <a:pos x="csX8309" y="csY8309"/>
                </a:cxn>
                <a:cxn ang="0">
                  <a:pos x="csX8310" y="csY8310"/>
                </a:cxn>
                <a:cxn ang="0">
                  <a:pos x="csX8311" y="csY8311"/>
                </a:cxn>
                <a:cxn ang="0">
                  <a:pos x="csX8312" y="csY8312"/>
                </a:cxn>
                <a:cxn ang="0">
                  <a:pos x="csX8313" y="csY8313"/>
                </a:cxn>
                <a:cxn ang="0">
                  <a:pos x="csX8314" y="csY8314"/>
                </a:cxn>
                <a:cxn ang="0">
                  <a:pos x="csX8315" y="csY8315"/>
                </a:cxn>
                <a:cxn ang="0">
                  <a:pos x="csX8316" y="csY8316"/>
                </a:cxn>
                <a:cxn ang="0">
                  <a:pos x="csX8317" y="csY8317"/>
                </a:cxn>
                <a:cxn ang="0">
                  <a:pos x="csX8318" y="csY8318"/>
                </a:cxn>
                <a:cxn ang="0">
                  <a:pos x="csX8319" y="csY8319"/>
                </a:cxn>
                <a:cxn ang="0">
                  <a:pos x="csX8320" y="csY8320"/>
                </a:cxn>
                <a:cxn ang="0">
                  <a:pos x="csX8321" y="csY8321"/>
                </a:cxn>
                <a:cxn ang="0">
                  <a:pos x="csX8322" y="csY8322"/>
                </a:cxn>
                <a:cxn ang="0">
                  <a:pos x="csX8323" y="csY8323"/>
                </a:cxn>
                <a:cxn ang="0">
                  <a:pos x="csX8324" y="csY8324"/>
                </a:cxn>
                <a:cxn ang="0">
                  <a:pos x="csX8325" y="csY8325"/>
                </a:cxn>
                <a:cxn ang="0">
                  <a:pos x="csX8326" y="csY8326"/>
                </a:cxn>
                <a:cxn ang="0">
                  <a:pos x="csX8327" y="csY8327"/>
                </a:cxn>
                <a:cxn ang="0">
                  <a:pos x="csX8328" y="csY8328"/>
                </a:cxn>
                <a:cxn ang="0">
                  <a:pos x="csX8329" y="csY8329"/>
                </a:cxn>
                <a:cxn ang="0">
                  <a:pos x="csX8330" y="csY8330"/>
                </a:cxn>
                <a:cxn ang="0">
                  <a:pos x="csX8331" y="csY8331"/>
                </a:cxn>
                <a:cxn ang="0">
                  <a:pos x="csX8332" y="csY8332"/>
                </a:cxn>
                <a:cxn ang="0">
                  <a:pos x="csX8333" y="csY8333"/>
                </a:cxn>
                <a:cxn ang="0">
                  <a:pos x="csX8334" y="csY8334"/>
                </a:cxn>
                <a:cxn ang="0">
                  <a:pos x="csX8335" y="csY8335"/>
                </a:cxn>
                <a:cxn ang="0">
                  <a:pos x="csX8336" y="csY8336"/>
                </a:cxn>
                <a:cxn ang="0">
                  <a:pos x="csX8337" y="csY8337"/>
                </a:cxn>
                <a:cxn ang="0">
                  <a:pos x="csX8338" y="csY8338"/>
                </a:cxn>
                <a:cxn ang="0">
                  <a:pos x="csX8339" y="csY8339"/>
                </a:cxn>
                <a:cxn ang="0">
                  <a:pos x="csX8340" y="csY8340"/>
                </a:cxn>
                <a:cxn ang="0">
                  <a:pos x="csX8341" y="csY8341"/>
                </a:cxn>
                <a:cxn ang="0">
                  <a:pos x="csX8342" y="csY8342"/>
                </a:cxn>
                <a:cxn ang="0">
                  <a:pos x="csX8343" y="csY8343"/>
                </a:cxn>
                <a:cxn ang="0">
                  <a:pos x="csX8344" y="csY8344"/>
                </a:cxn>
                <a:cxn ang="0">
                  <a:pos x="csX8345" y="csY8345"/>
                </a:cxn>
                <a:cxn ang="0">
                  <a:pos x="csX8346" y="csY8346"/>
                </a:cxn>
                <a:cxn ang="0">
                  <a:pos x="csX8347" y="csY8347"/>
                </a:cxn>
                <a:cxn ang="0">
                  <a:pos x="csX8348" y="csY8348"/>
                </a:cxn>
                <a:cxn ang="0">
                  <a:pos x="csX8349" y="csY8349"/>
                </a:cxn>
                <a:cxn ang="0">
                  <a:pos x="csX8350" y="csY8350"/>
                </a:cxn>
                <a:cxn ang="0">
                  <a:pos x="csX8351" y="csY8351"/>
                </a:cxn>
                <a:cxn ang="0">
                  <a:pos x="csX8352" y="csY8352"/>
                </a:cxn>
                <a:cxn ang="0">
                  <a:pos x="csX8353" y="csY8353"/>
                </a:cxn>
                <a:cxn ang="0">
                  <a:pos x="csX8354" y="csY8354"/>
                </a:cxn>
                <a:cxn ang="0">
                  <a:pos x="csX8355" y="csY8355"/>
                </a:cxn>
                <a:cxn ang="0">
                  <a:pos x="csX8356" y="csY8356"/>
                </a:cxn>
                <a:cxn ang="0">
                  <a:pos x="csX8357" y="csY8357"/>
                </a:cxn>
                <a:cxn ang="0">
                  <a:pos x="csX8358" y="csY8358"/>
                </a:cxn>
                <a:cxn ang="0">
                  <a:pos x="csX8359" y="csY8359"/>
                </a:cxn>
                <a:cxn ang="0">
                  <a:pos x="csX8360" y="csY8360"/>
                </a:cxn>
                <a:cxn ang="0">
                  <a:pos x="csX8361" y="csY8361"/>
                </a:cxn>
                <a:cxn ang="0">
                  <a:pos x="csX8362" y="csY8362"/>
                </a:cxn>
                <a:cxn ang="0">
                  <a:pos x="csX8363" y="csY8363"/>
                </a:cxn>
                <a:cxn ang="0">
                  <a:pos x="csX8364" y="csY8364"/>
                </a:cxn>
                <a:cxn ang="0">
                  <a:pos x="csX8365" y="csY8365"/>
                </a:cxn>
                <a:cxn ang="0">
                  <a:pos x="csX8366" y="csY8366"/>
                </a:cxn>
                <a:cxn ang="0">
                  <a:pos x="csX8367" y="csY8367"/>
                </a:cxn>
                <a:cxn ang="0">
                  <a:pos x="csX8368" y="csY8368"/>
                </a:cxn>
                <a:cxn ang="0">
                  <a:pos x="csX8369" y="csY8369"/>
                </a:cxn>
                <a:cxn ang="0">
                  <a:pos x="csX8370" y="csY8370"/>
                </a:cxn>
                <a:cxn ang="0">
                  <a:pos x="csX8371" y="csY8371"/>
                </a:cxn>
                <a:cxn ang="0">
                  <a:pos x="csX8372" y="csY8372"/>
                </a:cxn>
                <a:cxn ang="0">
                  <a:pos x="csX8373" y="csY8373"/>
                </a:cxn>
                <a:cxn ang="0">
                  <a:pos x="csX8374" y="csY8374"/>
                </a:cxn>
                <a:cxn ang="0">
                  <a:pos x="csX8375" y="csY8375"/>
                </a:cxn>
                <a:cxn ang="0">
                  <a:pos x="csX8376" y="csY8376"/>
                </a:cxn>
                <a:cxn ang="0">
                  <a:pos x="csX8377" y="csY8377"/>
                </a:cxn>
                <a:cxn ang="0">
                  <a:pos x="csX8378" y="csY8378"/>
                </a:cxn>
                <a:cxn ang="0">
                  <a:pos x="csX8379" y="csY8379"/>
                </a:cxn>
                <a:cxn ang="0">
                  <a:pos x="csX8380" y="csY8380"/>
                </a:cxn>
                <a:cxn ang="0">
                  <a:pos x="csX8381" y="csY8381"/>
                </a:cxn>
                <a:cxn ang="0">
                  <a:pos x="csX8382" y="csY8382"/>
                </a:cxn>
                <a:cxn ang="0">
                  <a:pos x="csX8383" y="csY8383"/>
                </a:cxn>
                <a:cxn ang="0">
                  <a:pos x="csX8384" y="csY8384"/>
                </a:cxn>
                <a:cxn ang="0">
                  <a:pos x="csX8385" y="csY8385"/>
                </a:cxn>
                <a:cxn ang="0">
                  <a:pos x="csX8386" y="csY8386"/>
                </a:cxn>
                <a:cxn ang="0">
                  <a:pos x="csX8387" y="csY8387"/>
                </a:cxn>
                <a:cxn ang="0">
                  <a:pos x="csX8388" y="csY8388"/>
                </a:cxn>
                <a:cxn ang="0">
                  <a:pos x="csX8389" y="csY8389"/>
                </a:cxn>
                <a:cxn ang="0">
                  <a:pos x="csX8390" y="csY8390"/>
                </a:cxn>
                <a:cxn ang="0">
                  <a:pos x="csX8391" y="csY8391"/>
                </a:cxn>
                <a:cxn ang="0">
                  <a:pos x="csX8392" y="csY8392"/>
                </a:cxn>
                <a:cxn ang="0">
                  <a:pos x="csX8393" y="csY8393"/>
                </a:cxn>
                <a:cxn ang="0">
                  <a:pos x="csX8394" y="csY8394"/>
                </a:cxn>
                <a:cxn ang="0">
                  <a:pos x="csX8395" y="csY8395"/>
                </a:cxn>
                <a:cxn ang="0">
                  <a:pos x="csX8396" y="csY8396"/>
                </a:cxn>
                <a:cxn ang="0">
                  <a:pos x="csX8397" y="csY8397"/>
                </a:cxn>
                <a:cxn ang="0">
                  <a:pos x="csX8398" y="csY8398"/>
                </a:cxn>
                <a:cxn ang="0">
                  <a:pos x="csX8399" y="csY8399"/>
                </a:cxn>
                <a:cxn ang="0">
                  <a:pos x="csX8400" y="csY8400"/>
                </a:cxn>
                <a:cxn ang="0">
                  <a:pos x="csX8401" y="csY8401"/>
                </a:cxn>
                <a:cxn ang="0">
                  <a:pos x="csX8402" y="csY8402"/>
                </a:cxn>
                <a:cxn ang="0">
                  <a:pos x="csX8403" y="csY8403"/>
                </a:cxn>
                <a:cxn ang="0">
                  <a:pos x="csX8404" y="csY8404"/>
                </a:cxn>
                <a:cxn ang="0">
                  <a:pos x="csX8405" y="csY8405"/>
                </a:cxn>
                <a:cxn ang="0">
                  <a:pos x="csX8406" y="csY8406"/>
                </a:cxn>
                <a:cxn ang="0">
                  <a:pos x="csX8407" y="csY8407"/>
                </a:cxn>
                <a:cxn ang="0">
                  <a:pos x="csX8408" y="csY8408"/>
                </a:cxn>
                <a:cxn ang="0">
                  <a:pos x="csX8409" y="csY8409"/>
                </a:cxn>
                <a:cxn ang="0">
                  <a:pos x="csX8410" y="csY8410"/>
                </a:cxn>
                <a:cxn ang="0">
                  <a:pos x="csX8411" y="csY8411"/>
                </a:cxn>
                <a:cxn ang="0">
                  <a:pos x="csX8412" y="csY8412"/>
                </a:cxn>
                <a:cxn ang="0">
                  <a:pos x="csX8413" y="csY8413"/>
                </a:cxn>
                <a:cxn ang="0">
                  <a:pos x="csX8414" y="csY8414"/>
                </a:cxn>
                <a:cxn ang="0">
                  <a:pos x="csX8415" y="csY8415"/>
                </a:cxn>
                <a:cxn ang="0">
                  <a:pos x="csX8416" y="csY8416"/>
                </a:cxn>
                <a:cxn ang="0">
                  <a:pos x="csX8417" y="csY8417"/>
                </a:cxn>
                <a:cxn ang="0">
                  <a:pos x="csX8418" y="csY8418"/>
                </a:cxn>
                <a:cxn ang="0">
                  <a:pos x="csX8419" y="csY8419"/>
                </a:cxn>
                <a:cxn ang="0">
                  <a:pos x="csX8420" y="csY8420"/>
                </a:cxn>
                <a:cxn ang="0">
                  <a:pos x="csX8421" y="csY8421"/>
                </a:cxn>
                <a:cxn ang="0">
                  <a:pos x="csX8422" y="csY8422"/>
                </a:cxn>
                <a:cxn ang="0">
                  <a:pos x="csX8423" y="csY8423"/>
                </a:cxn>
                <a:cxn ang="0">
                  <a:pos x="csX8424" y="csY8424"/>
                </a:cxn>
                <a:cxn ang="0">
                  <a:pos x="csX8425" y="csY8425"/>
                </a:cxn>
                <a:cxn ang="0">
                  <a:pos x="csX8426" y="csY8426"/>
                </a:cxn>
                <a:cxn ang="0">
                  <a:pos x="csX8427" y="csY8427"/>
                </a:cxn>
                <a:cxn ang="0">
                  <a:pos x="csX8428" y="csY8428"/>
                </a:cxn>
                <a:cxn ang="0">
                  <a:pos x="csX8429" y="csY8429"/>
                </a:cxn>
                <a:cxn ang="0">
                  <a:pos x="csX8430" y="csY8430"/>
                </a:cxn>
                <a:cxn ang="0">
                  <a:pos x="csX8431" y="csY8431"/>
                </a:cxn>
                <a:cxn ang="0">
                  <a:pos x="csX8432" y="csY8432"/>
                </a:cxn>
                <a:cxn ang="0">
                  <a:pos x="csX8433" y="csY8433"/>
                </a:cxn>
                <a:cxn ang="0">
                  <a:pos x="csX8434" y="csY8434"/>
                </a:cxn>
                <a:cxn ang="0">
                  <a:pos x="csX8435" y="csY8435"/>
                </a:cxn>
                <a:cxn ang="0">
                  <a:pos x="csX8436" y="csY8436"/>
                </a:cxn>
                <a:cxn ang="0">
                  <a:pos x="csX8437" y="csY8437"/>
                </a:cxn>
                <a:cxn ang="0">
                  <a:pos x="csX8438" y="csY8438"/>
                </a:cxn>
                <a:cxn ang="0">
                  <a:pos x="csX8439" y="csY8439"/>
                </a:cxn>
                <a:cxn ang="0">
                  <a:pos x="csX8440" y="csY8440"/>
                </a:cxn>
                <a:cxn ang="0">
                  <a:pos x="csX8441" y="csY8441"/>
                </a:cxn>
                <a:cxn ang="0">
                  <a:pos x="csX8442" y="csY8442"/>
                </a:cxn>
                <a:cxn ang="0">
                  <a:pos x="csX8443" y="csY8443"/>
                </a:cxn>
                <a:cxn ang="0">
                  <a:pos x="csX8444" y="csY8444"/>
                </a:cxn>
                <a:cxn ang="0">
                  <a:pos x="csX8445" y="csY8445"/>
                </a:cxn>
                <a:cxn ang="0">
                  <a:pos x="csX8446" y="csY8446"/>
                </a:cxn>
                <a:cxn ang="0">
                  <a:pos x="csX8447" y="csY8447"/>
                </a:cxn>
                <a:cxn ang="0">
                  <a:pos x="csX8448" y="csY8448"/>
                </a:cxn>
                <a:cxn ang="0">
                  <a:pos x="csX8449" y="csY8449"/>
                </a:cxn>
                <a:cxn ang="0">
                  <a:pos x="csX8450" y="csY8450"/>
                </a:cxn>
                <a:cxn ang="0">
                  <a:pos x="csX8451" y="csY8451"/>
                </a:cxn>
                <a:cxn ang="0">
                  <a:pos x="csX8452" y="csY8452"/>
                </a:cxn>
                <a:cxn ang="0">
                  <a:pos x="csX8453" y="csY8453"/>
                </a:cxn>
                <a:cxn ang="0">
                  <a:pos x="csX8454" y="csY8454"/>
                </a:cxn>
                <a:cxn ang="0">
                  <a:pos x="csX8455" y="csY8455"/>
                </a:cxn>
                <a:cxn ang="0">
                  <a:pos x="csX8456" y="csY8456"/>
                </a:cxn>
                <a:cxn ang="0">
                  <a:pos x="csX8457" y="csY8457"/>
                </a:cxn>
                <a:cxn ang="0">
                  <a:pos x="csX8458" y="csY8458"/>
                </a:cxn>
                <a:cxn ang="0">
                  <a:pos x="csX8459" y="csY8459"/>
                </a:cxn>
                <a:cxn ang="0">
                  <a:pos x="csX8460" y="csY8460"/>
                </a:cxn>
                <a:cxn ang="0">
                  <a:pos x="csX8461" y="csY8461"/>
                </a:cxn>
                <a:cxn ang="0">
                  <a:pos x="csX8462" y="csY8462"/>
                </a:cxn>
                <a:cxn ang="0">
                  <a:pos x="csX8463" y="csY8463"/>
                </a:cxn>
                <a:cxn ang="0">
                  <a:pos x="csX8464" y="csY8464"/>
                </a:cxn>
                <a:cxn ang="0">
                  <a:pos x="csX8465" y="csY8465"/>
                </a:cxn>
                <a:cxn ang="0">
                  <a:pos x="csX8466" y="csY8466"/>
                </a:cxn>
                <a:cxn ang="0">
                  <a:pos x="csX8467" y="csY8467"/>
                </a:cxn>
                <a:cxn ang="0">
                  <a:pos x="csX8468" y="csY8468"/>
                </a:cxn>
                <a:cxn ang="0">
                  <a:pos x="csX8469" y="csY8469"/>
                </a:cxn>
                <a:cxn ang="0">
                  <a:pos x="csX8470" y="csY8470"/>
                </a:cxn>
                <a:cxn ang="0">
                  <a:pos x="csX8471" y="csY8471"/>
                </a:cxn>
                <a:cxn ang="0">
                  <a:pos x="csX8472" y="csY8472"/>
                </a:cxn>
                <a:cxn ang="0">
                  <a:pos x="csX8473" y="csY8473"/>
                </a:cxn>
                <a:cxn ang="0">
                  <a:pos x="csX8474" y="csY8474"/>
                </a:cxn>
                <a:cxn ang="0">
                  <a:pos x="csX8475" y="csY8475"/>
                </a:cxn>
                <a:cxn ang="0">
                  <a:pos x="csX8476" y="csY8476"/>
                </a:cxn>
                <a:cxn ang="0">
                  <a:pos x="csX8477" y="csY8477"/>
                </a:cxn>
                <a:cxn ang="0">
                  <a:pos x="csX8478" y="csY8478"/>
                </a:cxn>
                <a:cxn ang="0">
                  <a:pos x="csX8479" y="csY8479"/>
                </a:cxn>
                <a:cxn ang="0">
                  <a:pos x="csX8480" y="csY8480"/>
                </a:cxn>
                <a:cxn ang="0">
                  <a:pos x="csX8481" y="csY8481"/>
                </a:cxn>
                <a:cxn ang="0">
                  <a:pos x="csX8482" y="csY8482"/>
                </a:cxn>
                <a:cxn ang="0">
                  <a:pos x="csX8483" y="csY8483"/>
                </a:cxn>
                <a:cxn ang="0">
                  <a:pos x="csX8484" y="csY8484"/>
                </a:cxn>
                <a:cxn ang="0">
                  <a:pos x="csX8485" y="csY8485"/>
                </a:cxn>
                <a:cxn ang="0">
                  <a:pos x="csX8486" y="csY8486"/>
                </a:cxn>
                <a:cxn ang="0">
                  <a:pos x="csX8487" y="csY8487"/>
                </a:cxn>
                <a:cxn ang="0">
                  <a:pos x="csX8488" y="csY8488"/>
                </a:cxn>
                <a:cxn ang="0">
                  <a:pos x="csX8489" y="csY8489"/>
                </a:cxn>
                <a:cxn ang="0">
                  <a:pos x="csX8490" y="csY8490"/>
                </a:cxn>
                <a:cxn ang="0">
                  <a:pos x="csX8491" y="csY8491"/>
                </a:cxn>
                <a:cxn ang="0">
                  <a:pos x="csX8492" y="csY8492"/>
                </a:cxn>
                <a:cxn ang="0">
                  <a:pos x="csX8493" y="csY8493"/>
                </a:cxn>
                <a:cxn ang="0">
                  <a:pos x="csX8494" y="csY8494"/>
                </a:cxn>
                <a:cxn ang="0">
                  <a:pos x="csX8495" y="csY8495"/>
                </a:cxn>
                <a:cxn ang="0">
                  <a:pos x="csX8496" y="csY8496"/>
                </a:cxn>
                <a:cxn ang="0">
                  <a:pos x="csX8497" y="csY8497"/>
                </a:cxn>
                <a:cxn ang="0">
                  <a:pos x="csX8498" y="csY8498"/>
                </a:cxn>
                <a:cxn ang="0">
                  <a:pos x="csX8499" y="csY8499"/>
                </a:cxn>
                <a:cxn ang="0">
                  <a:pos x="csX8500" y="csY8500"/>
                </a:cxn>
                <a:cxn ang="0">
                  <a:pos x="csX8501" y="csY8501"/>
                </a:cxn>
                <a:cxn ang="0">
                  <a:pos x="csX8502" y="csY8502"/>
                </a:cxn>
                <a:cxn ang="0">
                  <a:pos x="csX8503" y="csY8503"/>
                </a:cxn>
                <a:cxn ang="0">
                  <a:pos x="csX8504" y="csY8504"/>
                </a:cxn>
                <a:cxn ang="0">
                  <a:pos x="csX8505" y="csY8505"/>
                </a:cxn>
                <a:cxn ang="0">
                  <a:pos x="csX8506" y="csY8506"/>
                </a:cxn>
                <a:cxn ang="0">
                  <a:pos x="csX8507" y="csY8507"/>
                </a:cxn>
                <a:cxn ang="0">
                  <a:pos x="csX8508" y="csY8508"/>
                </a:cxn>
                <a:cxn ang="0">
                  <a:pos x="csX8509" y="csY8509"/>
                </a:cxn>
                <a:cxn ang="0">
                  <a:pos x="csX8510" y="csY8510"/>
                </a:cxn>
                <a:cxn ang="0">
                  <a:pos x="csX8511" y="csY8511"/>
                </a:cxn>
                <a:cxn ang="0">
                  <a:pos x="csX8512" y="csY8512"/>
                </a:cxn>
                <a:cxn ang="0">
                  <a:pos x="csX8513" y="csY8513"/>
                </a:cxn>
                <a:cxn ang="0">
                  <a:pos x="csX8514" y="csY8514"/>
                </a:cxn>
                <a:cxn ang="0">
                  <a:pos x="csX8515" y="csY8515"/>
                </a:cxn>
                <a:cxn ang="0">
                  <a:pos x="csX8516" y="csY8516"/>
                </a:cxn>
                <a:cxn ang="0">
                  <a:pos x="csX8517" y="csY8517"/>
                </a:cxn>
                <a:cxn ang="0">
                  <a:pos x="csX8518" y="csY8518"/>
                </a:cxn>
                <a:cxn ang="0">
                  <a:pos x="csX8519" y="csY8519"/>
                </a:cxn>
                <a:cxn ang="0">
                  <a:pos x="csX8520" y="csY8520"/>
                </a:cxn>
                <a:cxn ang="0">
                  <a:pos x="csX8521" y="csY8521"/>
                </a:cxn>
                <a:cxn ang="0">
                  <a:pos x="csX8522" y="csY8522"/>
                </a:cxn>
                <a:cxn ang="0">
                  <a:pos x="csX8523" y="csY8523"/>
                </a:cxn>
                <a:cxn ang="0">
                  <a:pos x="csX8524" y="csY8524"/>
                </a:cxn>
                <a:cxn ang="0">
                  <a:pos x="csX8525" y="csY8525"/>
                </a:cxn>
                <a:cxn ang="0">
                  <a:pos x="csX8526" y="csY8526"/>
                </a:cxn>
                <a:cxn ang="0">
                  <a:pos x="csX8527" y="csY8527"/>
                </a:cxn>
                <a:cxn ang="0">
                  <a:pos x="csX8528" y="csY8528"/>
                </a:cxn>
                <a:cxn ang="0">
                  <a:pos x="csX8529" y="csY8529"/>
                </a:cxn>
                <a:cxn ang="0">
                  <a:pos x="csX8530" y="csY8530"/>
                </a:cxn>
                <a:cxn ang="0">
                  <a:pos x="csX8531" y="csY8531"/>
                </a:cxn>
                <a:cxn ang="0">
                  <a:pos x="csX8532" y="csY8532"/>
                </a:cxn>
                <a:cxn ang="0">
                  <a:pos x="csX8533" y="csY8533"/>
                </a:cxn>
                <a:cxn ang="0">
                  <a:pos x="csX8534" y="csY8534"/>
                </a:cxn>
                <a:cxn ang="0">
                  <a:pos x="csX8535" y="csY8535"/>
                </a:cxn>
                <a:cxn ang="0">
                  <a:pos x="csX8536" y="csY8536"/>
                </a:cxn>
                <a:cxn ang="0">
                  <a:pos x="csX8537" y="csY8537"/>
                </a:cxn>
                <a:cxn ang="0">
                  <a:pos x="csX8538" y="csY8538"/>
                </a:cxn>
                <a:cxn ang="0">
                  <a:pos x="csX8539" y="csY8539"/>
                </a:cxn>
                <a:cxn ang="0">
                  <a:pos x="csX8540" y="csY8540"/>
                </a:cxn>
                <a:cxn ang="0">
                  <a:pos x="csX8541" y="csY8541"/>
                </a:cxn>
                <a:cxn ang="0">
                  <a:pos x="csX8542" y="csY8542"/>
                </a:cxn>
                <a:cxn ang="0">
                  <a:pos x="csX8543" y="csY8543"/>
                </a:cxn>
                <a:cxn ang="0">
                  <a:pos x="csX8544" y="csY8544"/>
                </a:cxn>
                <a:cxn ang="0">
                  <a:pos x="csX8545" y="csY8545"/>
                </a:cxn>
                <a:cxn ang="0">
                  <a:pos x="csX8546" y="csY8546"/>
                </a:cxn>
                <a:cxn ang="0">
                  <a:pos x="csX8547" y="csY8547"/>
                </a:cxn>
                <a:cxn ang="0">
                  <a:pos x="csX8548" y="csY8548"/>
                </a:cxn>
                <a:cxn ang="0">
                  <a:pos x="csX8549" y="csY8549"/>
                </a:cxn>
                <a:cxn ang="0">
                  <a:pos x="csX8550" y="csY8550"/>
                </a:cxn>
                <a:cxn ang="0">
                  <a:pos x="csX8551" y="csY8551"/>
                </a:cxn>
                <a:cxn ang="0">
                  <a:pos x="csX8552" y="csY8552"/>
                </a:cxn>
                <a:cxn ang="0">
                  <a:pos x="csX8553" y="csY8553"/>
                </a:cxn>
                <a:cxn ang="0">
                  <a:pos x="csX8554" y="csY8554"/>
                </a:cxn>
                <a:cxn ang="0">
                  <a:pos x="csX8555" y="csY8555"/>
                </a:cxn>
                <a:cxn ang="0">
                  <a:pos x="csX8556" y="csY8556"/>
                </a:cxn>
                <a:cxn ang="0">
                  <a:pos x="csX8557" y="csY8557"/>
                </a:cxn>
                <a:cxn ang="0">
                  <a:pos x="csX8558" y="csY8558"/>
                </a:cxn>
                <a:cxn ang="0">
                  <a:pos x="csX8559" y="csY8559"/>
                </a:cxn>
                <a:cxn ang="0">
                  <a:pos x="csX8560" y="csY8560"/>
                </a:cxn>
                <a:cxn ang="0">
                  <a:pos x="csX8561" y="csY8561"/>
                </a:cxn>
                <a:cxn ang="0">
                  <a:pos x="csX8562" y="csY8562"/>
                </a:cxn>
                <a:cxn ang="0">
                  <a:pos x="csX8563" y="csY8563"/>
                </a:cxn>
                <a:cxn ang="0">
                  <a:pos x="csX8564" y="csY8564"/>
                </a:cxn>
                <a:cxn ang="0">
                  <a:pos x="csX8565" y="csY8565"/>
                </a:cxn>
                <a:cxn ang="0">
                  <a:pos x="csX8566" y="csY8566"/>
                </a:cxn>
                <a:cxn ang="0">
                  <a:pos x="csX8567" y="csY8567"/>
                </a:cxn>
                <a:cxn ang="0">
                  <a:pos x="csX8568" y="csY8568"/>
                </a:cxn>
                <a:cxn ang="0">
                  <a:pos x="csX8569" y="csY8569"/>
                </a:cxn>
                <a:cxn ang="0">
                  <a:pos x="csX8570" y="csY8570"/>
                </a:cxn>
                <a:cxn ang="0">
                  <a:pos x="csX8571" y="csY8571"/>
                </a:cxn>
                <a:cxn ang="0">
                  <a:pos x="csX8572" y="csY8572"/>
                </a:cxn>
                <a:cxn ang="0">
                  <a:pos x="csX8573" y="csY8573"/>
                </a:cxn>
                <a:cxn ang="0">
                  <a:pos x="csX8574" y="csY8574"/>
                </a:cxn>
                <a:cxn ang="0">
                  <a:pos x="csX8575" y="csY8575"/>
                </a:cxn>
                <a:cxn ang="0">
                  <a:pos x="csX8576" y="csY8576"/>
                </a:cxn>
                <a:cxn ang="0">
                  <a:pos x="csX8577" y="csY8577"/>
                </a:cxn>
                <a:cxn ang="0">
                  <a:pos x="csX8578" y="csY8578"/>
                </a:cxn>
                <a:cxn ang="0">
                  <a:pos x="csX8579" y="csY8579"/>
                </a:cxn>
                <a:cxn ang="0">
                  <a:pos x="csX8580" y="csY8580"/>
                </a:cxn>
                <a:cxn ang="0">
                  <a:pos x="csX8581" y="csY8581"/>
                </a:cxn>
                <a:cxn ang="0">
                  <a:pos x="csX8582" y="csY8582"/>
                </a:cxn>
                <a:cxn ang="0">
                  <a:pos x="csX8583" y="csY8583"/>
                </a:cxn>
                <a:cxn ang="0">
                  <a:pos x="csX8584" y="csY8584"/>
                </a:cxn>
                <a:cxn ang="0">
                  <a:pos x="csX8585" y="csY8585"/>
                </a:cxn>
                <a:cxn ang="0">
                  <a:pos x="csX8586" y="csY8586"/>
                </a:cxn>
                <a:cxn ang="0">
                  <a:pos x="csX8587" y="csY8587"/>
                </a:cxn>
                <a:cxn ang="0">
                  <a:pos x="csX8588" y="csY8588"/>
                </a:cxn>
                <a:cxn ang="0">
                  <a:pos x="csX8589" y="csY8589"/>
                </a:cxn>
                <a:cxn ang="0">
                  <a:pos x="csX8590" y="csY8590"/>
                </a:cxn>
                <a:cxn ang="0">
                  <a:pos x="csX8591" y="csY8591"/>
                </a:cxn>
                <a:cxn ang="0">
                  <a:pos x="csX8592" y="csY8592"/>
                </a:cxn>
                <a:cxn ang="0">
                  <a:pos x="csX8593" y="csY8593"/>
                </a:cxn>
                <a:cxn ang="0">
                  <a:pos x="csX8594" y="csY8594"/>
                </a:cxn>
                <a:cxn ang="0">
                  <a:pos x="csX8595" y="csY8595"/>
                </a:cxn>
                <a:cxn ang="0">
                  <a:pos x="csX8596" y="csY8596"/>
                </a:cxn>
                <a:cxn ang="0">
                  <a:pos x="csX8597" y="csY8597"/>
                </a:cxn>
                <a:cxn ang="0">
                  <a:pos x="csX8598" y="csY8598"/>
                </a:cxn>
                <a:cxn ang="0">
                  <a:pos x="csX8599" y="csY8599"/>
                </a:cxn>
                <a:cxn ang="0">
                  <a:pos x="csX8600" y="csY8600"/>
                </a:cxn>
                <a:cxn ang="0">
                  <a:pos x="csX8601" y="csY8601"/>
                </a:cxn>
                <a:cxn ang="0">
                  <a:pos x="csX8602" y="csY8602"/>
                </a:cxn>
                <a:cxn ang="0">
                  <a:pos x="csX8603" y="csY8603"/>
                </a:cxn>
                <a:cxn ang="0">
                  <a:pos x="csX8604" y="csY8604"/>
                </a:cxn>
                <a:cxn ang="0">
                  <a:pos x="csX8605" y="csY8605"/>
                </a:cxn>
                <a:cxn ang="0">
                  <a:pos x="csX8606" y="csY8606"/>
                </a:cxn>
                <a:cxn ang="0">
                  <a:pos x="csX8607" y="csY8607"/>
                </a:cxn>
                <a:cxn ang="0">
                  <a:pos x="csX8608" y="csY8608"/>
                </a:cxn>
                <a:cxn ang="0">
                  <a:pos x="csX8609" y="csY8609"/>
                </a:cxn>
                <a:cxn ang="0">
                  <a:pos x="csX8610" y="csY8610"/>
                </a:cxn>
                <a:cxn ang="0">
                  <a:pos x="csX8611" y="csY8611"/>
                </a:cxn>
                <a:cxn ang="0">
                  <a:pos x="csX8612" y="csY8612"/>
                </a:cxn>
                <a:cxn ang="0">
                  <a:pos x="csX8613" y="csY8613"/>
                </a:cxn>
                <a:cxn ang="0">
                  <a:pos x="csX8614" y="csY8614"/>
                </a:cxn>
                <a:cxn ang="0">
                  <a:pos x="csX8615" y="csY8615"/>
                </a:cxn>
                <a:cxn ang="0">
                  <a:pos x="csX8616" y="csY8616"/>
                </a:cxn>
                <a:cxn ang="0">
                  <a:pos x="csX8617" y="csY8617"/>
                </a:cxn>
                <a:cxn ang="0">
                  <a:pos x="csX8618" y="csY8618"/>
                </a:cxn>
                <a:cxn ang="0">
                  <a:pos x="csX8619" y="csY8619"/>
                </a:cxn>
                <a:cxn ang="0">
                  <a:pos x="csX8620" y="csY8620"/>
                </a:cxn>
                <a:cxn ang="0">
                  <a:pos x="csX8621" y="csY8621"/>
                </a:cxn>
                <a:cxn ang="0">
                  <a:pos x="csX8622" y="csY8622"/>
                </a:cxn>
                <a:cxn ang="0">
                  <a:pos x="csX8623" y="csY8623"/>
                </a:cxn>
                <a:cxn ang="0">
                  <a:pos x="csX8624" y="csY8624"/>
                </a:cxn>
                <a:cxn ang="0">
                  <a:pos x="csX8625" y="csY8625"/>
                </a:cxn>
                <a:cxn ang="0">
                  <a:pos x="csX8626" y="csY8626"/>
                </a:cxn>
                <a:cxn ang="0">
                  <a:pos x="csX8627" y="csY8627"/>
                </a:cxn>
                <a:cxn ang="0">
                  <a:pos x="csX8628" y="csY8628"/>
                </a:cxn>
                <a:cxn ang="0">
                  <a:pos x="csX8629" y="csY8629"/>
                </a:cxn>
                <a:cxn ang="0">
                  <a:pos x="csX8630" y="csY8630"/>
                </a:cxn>
                <a:cxn ang="0">
                  <a:pos x="csX8631" y="csY8631"/>
                </a:cxn>
                <a:cxn ang="0">
                  <a:pos x="csX8632" y="csY8632"/>
                </a:cxn>
                <a:cxn ang="0">
                  <a:pos x="csX8633" y="csY8633"/>
                </a:cxn>
                <a:cxn ang="0">
                  <a:pos x="csX8634" y="csY8634"/>
                </a:cxn>
                <a:cxn ang="0">
                  <a:pos x="csX8635" y="csY8635"/>
                </a:cxn>
                <a:cxn ang="0">
                  <a:pos x="csX8636" y="csY8636"/>
                </a:cxn>
                <a:cxn ang="0">
                  <a:pos x="csX8637" y="csY8637"/>
                </a:cxn>
                <a:cxn ang="0">
                  <a:pos x="csX8638" y="csY8638"/>
                </a:cxn>
                <a:cxn ang="0">
                  <a:pos x="csX8639" y="csY8639"/>
                </a:cxn>
                <a:cxn ang="0">
                  <a:pos x="csX8640" y="csY8640"/>
                </a:cxn>
                <a:cxn ang="0">
                  <a:pos x="csX8641" y="csY8641"/>
                </a:cxn>
                <a:cxn ang="0">
                  <a:pos x="csX8642" y="csY8642"/>
                </a:cxn>
                <a:cxn ang="0">
                  <a:pos x="csX8643" y="csY8643"/>
                </a:cxn>
                <a:cxn ang="0">
                  <a:pos x="csX8644" y="csY8644"/>
                </a:cxn>
                <a:cxn ang="0">
                  <a:pos x="csX8645" y="csY8645"/>
                </a:cxn>
                <a:cxn ang="0">
                  <a:pos x="csX8646" y="csY8646"/>
                </a:cxn>
                <a:cxn ang="0">
                  <a:pos x="csX8647" y="csY8647"/>
                </a:cxn>
                <a:cxn ang="0">
                  <a:pos x="csX8648" y="csY8648"/>
                </a:cxn>
                <a:cxn ang="0">
                  <a:pos x="csX8649" y="csY8649"/>
                </a:cxn>
                <a:cxn ang="0">
                  <a:pos x="csX8650" y="csY8650"/>
                </a:cxn>
                <a:cxn ang="0">
                  <a:pos x="csX8651" y="csY8651"/>
                </a:cxn>
                <a:cxn ang="0">
                  <a:pos x="csX8652" y="csY8652"/>
                </a:cxn>
                <a:cxn ang="0">
                  <a:pos x="csX8653" y="csY8653"/>
                </a:cxn>
                <a:cxn ang="0">
                  <a:pos x="csX8654" y="csY8654"/>
                </a:cxn>
                <a:cxn ang="0">
                  <a:pos x="csX8655" y="csY8655"/>
                </a:cxn>
                <a:cxn ang="0">
                  <a:pos x="csX8656" y="csY8656"/>
                </a:cxn>
                <a:cxn ang="0">
                  <a:pos x="csX8657" y="csY8657"/>
                </a:cxn>
                <a:cxn ang="0">
                  <a:pos x="csX8658" y="csY8658"/>
                </a:cxn>
                <a:cxn ang="0">
                  <a:pos x="csX8659" y="csY8659"/>
                </a:cxn>
                <a:cxn ang="0">
                  <a:pos x="csX8660" y="csY8660"/>
                </a:cxn>
                <a:cxn ang="0">
                  <a:pos x="csX8661" y="csY8661"/>
                </a:cxn>
                <a:cxn ang="0">
                  <a:pos x="csX8662" y="csY8662"/>
                </a:cxn>
                <a:cxn ang="0">
                  <a:pos x="csX8663" y="csY8663"/>
                </a:cxn>
                <a:cxn ang="0">
                  <a:pos x="csX8664" y="csY8664"/>
                </a:cxn>
                <a:cxn ang="0">
                  <a:pos x="csX8665" y="csY8665"/>
                </a:cxn>
                <a:cxn ang="0">
                  <a:pos x="csX8666" y="csY8666"/>
                </a:cxn>
                <a:cxn ang="0">
                  <a:pos x="csX8667" y="csY8667"/>
                </a:cxn>
                <a:cxn ang="0">
                  <a:pos x="csX8668" y="csY8668"/>
                </a:cxn>
                <a:cxn ang="0">
                  <a:pos x="csX8669" y="csY8669"/>
                </a:cxn>
                <a:cxn ang="0">
                  <a:pos x="csX8670" y="csY8670"/>
                </a:cxn>
                <a:cxn ang="0">
                  <a:pos x="csX8671" y="csY8671"/>
                </a:cxn>
                <a:cxn ang="0">
                  <a:pos x="csX8672" y="csY8672"/>
                </a:cxn>
                <a:cxn ang="0">
                  <a:pos x="csX8673" y="csY8673"/>
                </a:cxn>
                <a:cxn ang="0">
                  <a:pos x="csX8674" y="csY8674"/>
                </a:cxn>
                <a:cxn ang="0">
                  <a:pos x="csX8675" y="csY8675"/>
                </a:cxn>
                <a:cxn ang="0">
                  <a:pos x="csX8676" y="csY8676"/>
                </a:cxn>
                <a:cxn ang="0">
                  <a:pos x="csX8677" y="csY8677"/>
                </a:cxn>
                <a:cxn ang="0">
                  <a:pos x="csX8678" y="csY8678"/>
                </a:cxn>
                <a:cxn ang="0">
                  <a:pos x="csX8679" y="csY8679"/>
                </a:cxn>
                <a:cxn ang="0">
                  <a:pos x="csX8680" y="csY8680"/>
                </a:cxn>
                <a:cxn ang="0">
                  <a:pos x="csX8681" y="csY8681"/>
                </a:cxn>
                <a:cxn ang="0">
                  <a:pos x="csX8682" y="csY8682"/>
                </a:cxn>
                <a:cxn ang="0">
                  <a:pos x="csX8683" y="csY8683"/>
                </a:cxn>
                <a:cxn ang="0">
                  <a:pos x="csX8684" y="csY8684"/>
                </a:cxn>
                <a:cxn ang="0">
                  <a:pos x="csX8685" y="csY8685"/>
                </a:cxn>
                <a:cxn ang="0">
                  <a:pos x="csX8686" y="csY8686"/>
                </a:cxn>
                <a:cxn ang="0">
                  <a:pos x="csX8687" y="csY8687"/>
                </a:cxn>
                <a:cxn ang="0">
                  <a:pos x="csX8688" y="csY8688"/>
                </a:cxn>
                <a:cxn ang="0">
                  <a:pos x="csX8689" y="csY8689"/>
                </a:cxn>
                <a:cxn ang="0">
                  <a:pos x="csX8690" y="csY8690"/>
                </a:cxn>
                <a:cxn ang="0">
                  <a:pos x="csX8691" y="csY8691"/>
                </a:cxn>
                <a:cxn ang="0">
                  <a:pos x="csX8692" y="csY8692"/>
                </a:cxn>
                <a:cxn ang="0">
                  <a:pos x="csX8693" y="csY8693"/>
                </a:cxn>
                <a:cxn ang="0">
                  <a:pos x="csX8694" y="csY8694"/>
                </a:cxn>
                <a:cxn ang="0">
                  <a:pos x="csX8695" y="csY8695"/>
                </a:cxn>
                <a:cxn ang="0">
                  <a:pos x="csX8696" y="csY8696"/>
                </a:cxn>
                <a:cxn ang="0">
                  <a:pos x="csX8697" y="csY8697"/>
                </a:cxn>
                <a:cxn ang="0">
                  <a:pos x="csX8698" y="csY8698"/>
                </a:cxn>
                <a:cxn ang="0">
                  <a:pos x="csX8699" y="csY8699"/>
                </a:cxn>
                <a:cxn ang="0">
                  <a:pos x="csX8700" y="csY8700"/>
                </a:cxn>
                <a:cxn ang="0">
                  <a:pos x="csX8701" y="csY8701"/>
                </a:cxn>
                <a:cxn ang="0">
                  <a:pos x="csX8702" y="csY8702"/>
                </a:cxn>
                <a:cxn ang="0">
                  <a:pos x="csX8703" y="csY8703"/>
                </a:cxn>
                <a:cxn ang="0">
                  <a:pos x="csX8704" y="csY8704"/>
                </a:cxn>
                <a:cxn ang="0">
                  <a:pos x="csX8705" y="csY8705"/>
                </a:cxn>
                <a:cxn ang="0">
                  <a:pos x="csX8706" y="csY8706"/>
                </a:cxn>
                <a:cxn ang="0">
                  <a:pos x="csX8707" y="csY8707"/>
                </a:cxn>
                <a:cxn ang="0">
                  <a:pos x="csX8708" y="csY8708"/>
                </a:cxn>
                <a:cxn ang="0">
                  <a:pos x="csX8709" y="csY8709"/>
                </a:cxn>
                <a:cxn ang="0">
                  <a:pos x="csX8710" y="csY8710"/>
                </a:cxn>
                <a:cxn ang="0">
                  <a:pos x="csX8711" y="csY8711"/>
                </a:cxn>
                <a:cxn ang="0">
                  <a:pos x="csX8712" y="csY8712"/>
                </a:cxn>
                <a:cxn ang="0">
                  <a:pos x="csX8713" y="csY8713"/>
                </a:cxn>
                <a:cxn ang="0">
                  <a:pos x="csX8714" y="csY8714"/>
                </a:cxn>
                <a:cxn ang="0">
                  <a:pos x="csX8715" y="csY8715"/>
                </a:cxn>
                <a:cxn ang="0">
                  <a:pos x="csX8716" y="csY8716"/>
                </a:cxn>
                <a:cxn ang="0">
                  <a:pos x="csX8717" y="csY8717"/>
                </a:cxn>
                <a:cxn ang="0">
                  <a:pos x="csX8718" y="csY8718"/>
                </a:cxn>
                <a:cxn ang="0">
                  <a:pos x="csX8719" y="csY8719"/>
                </a:cxn>
                <a:cxn ang="0">
                  <a:pos x="csX8720" y="csY8720"/>
                </a:cxn>
                <a:cxn ang="0">
                  <a:pos x="csX8721" y="csY8721"/>
                </a:cxn>
                <a:cxn ang="0">
                  <a:pos x="csX8722" y="csY8722"/>
                </a:cxn>
                <a:cxn ang="0">
                  <a:pos x="csX8723" y="csY8723"/>
                </a:cxn>
                <a:cxn ang="0">
                  <a:pos x="csX8724" y="csY8724"/>
                </a:cxn>
                <a:cxn ang="0">
                  <a:pos x="csX8725" y="csY8725"/>
                </a:cxn>
                <a:cxn ang="0">
                  <a:pos x="csX8726" y="csY8726"/>
                </a:cxn>
                <a:cxn ang="0">
                  <a:pos x="csX8727" y="csY8727"/>
                </a:cxn>
                <a:cxn ang="0">
                  <a:pos x="csX8728" y="csY8728"/>
                </a:cxn>
                <a:cxn ang="0">
                  <a:pos x="csX8729" y="csY8729"/>
                </a:cxn>
                <a:cxn ang="0">
                  <a:pos x="csX8730" y="csY8730"/>
                </a:cxn>
                <a:cxn ang="0">
                  <a:pos x="csX8731" y="csY8731"/>
                </a:cxn>
                <a:cxn ang="0">
                  <a:pos x="csX8732" y="csY8732"/>
                </a:cxn>
                <a:cxn ang="0">
                  <a:pos x="csX8733" y="csY8733"/>
                </a:cxn>
                <a:cxn ang="0">
                  <a:pos x="csX8734" y="csY8734"/>
                </a:cxn>
                <a:cxn ang="0">
                  <a:pos x="csX8735" y="csY8735"/>
                </a:cxn>
                <a:cxn ang="0">
                  <a:pos x="csX8736" y="csY8736"/>
                </a:cxn>
                <a:cxn ang="0">
                  <a:pos x="csX8737" y="csY8737"/>
                </a:cxn>
                <a:cxn ang="0">
                  <a:pos x="csX8738" y="csY8738"/>
                </a:cxn>
                <a:cxn ang="0">
                  <a:pos x="csX8739" y="csY8739"/>
                </a:cxn>
                <a:cxn ang="0">
                  <a:pos x="csX8740" y="csY8740"/>
                </a:cxn>
                <a:cxn ang="0">
                  <a:pos x="csX8741" y="csY8741"/>
                </a:cxn>
                <a:cxn ang="0">
                  <a:pos x="csX8742" y="csY8742"/>
                </a:cxn>
                <a:cxn ang="0">
                  <a:pos x="csX8743" y="csY8743"/>
                </a:cxn>
                <a:cxn ang="0">
                  <a:pos x="csX8744" y="csY8744"/>
                </a:cxn>
                <a:cxn ang="0">
                  <a:pos x="csX8745" y="csY8745"/>
                </a:cxn>
                <a:cxn ang="0">
                  <a:pos x="csX8746" y="csY8746"/>
                </a:cxn>
                <a:cxn ang="0">
                  <a:pos x="csX8747" y="csY8747"/>
                </a:cxn>
                <a:cxn ang="0">
                  <a:pos x="csX8748" y="csY8748"/>
                </a:cxn>
                <a:cxn ang="0">
                  <a:pos x="csX8749" y="csY8749"/>
                </a:cxn>
                <a:cxn ang="0">
                  <a:pos x="csX8750" y="csY8750"/>
                </a:cxn>
                <a:cxn ang="0">
                  <a:pos x="csX8751" y="csY8751"/>
                </a:cxn>
                <a:cxn ang="0">
                  <a:pos x="csX8752" y="csY8752"/>
                </a:cxn>
                <a:cxn ang="0">
                  <a:pos x="csX8753" y="csY8753"/>
                </a:cxn>
                <a:cxn ang="0">
                  <a:pos x="csX8754" y="csY8754"/>
                </a:cxn>
                <a:cxn ang="0">
                  <a:pos x="csX8755" y="csY8755"/>
                </a:cxn>
                <a:cxn ang="0">
                  <a:pos x="csX8756" y="csY8756"/>
                </a:cxn>
                <a:cxn ang="0">
                  <a:pos x="csX8757" y="csY8757"/>
                </a:cxn>
                <a:cxn ang="0">
                  <a:pos x="csX8758" y="csY8758"/>
                </a:cxn>
                <a:cxn ang="0">
                  <a:pos x="csX8759" y="csY8759"/>
                </a:cxn>
                <a:cxn ang="0">
                  <a:pos x="csX8760" y="csY8760"/>
                </a:cxn>
                <a:cxn ang="0">
                  <a:pos x="csX8761" y="csY8761"/>
                </a:cxn>
                <a:cxn ang="0">
                  <a:pos x="csX8762" y="csY8762"/>
                </a:cxn>
                <a:cxn ang="0">
                  <a:pos x="csX8763" y="csY8763"/>
                </a:cxn>
                <a:cxn ang="0">
                  <a:pos x="csX8764" y="csY8764"/>
                </a:cxn>
                <a:cxn ang="0">
                  <a:pos x="csX8765" y="csY8765"/>
                </a:cxn>
                <a:cxn ang="0">
                  <a:pos x="csX8766" y="csY8766"/>
                </a:cxn>
                <a:cxn ang="0">
                  <a:pos x="csX8767" y="csY8767"/>
                </a:cxn>
                <a:cxn ang="0">
                  <a:pos x="csX8768" y="csY8768"/>
                </a:cxn>
                <a:cxn ang="0">
                  <a:pos x="csX8769" y="csY8769"/>
                </a:cxn>
                <a:cxn ang="0">
                  <a:pos x="csX8770" y="csY8770"/>
                </a:cxn>
                <a:cxn ang="0">
                  <a:pos x="csX8771" y="csY8771"/>
                </a:cxn>
                <a:cxn ang="0">
                  <a:pos x="csX8772" y="csY8772"/>
                </a:cxn>
                <a:cxn ang="0">
                  <a:pos x="csX8773" y="csY8773"/>
                </a:cxn>
                <a:cxn ang="0">
                  <a:pos x="csX8774" y="csY8774"/>
                </a:cxn>
                <a:cxn ang="0">
                  <a:pos x="csX8775" y="csY8775"/>
                </a:cxn>
                <a:cxn ang="0">
                  <a:pos x="csX8776" y="csY8776"/>
                </a:cxn>
                <a:cxn ang="0">
                  <a:pos x="csX8777" y="csY8777"/>
                </a:cxn>
                <a:cxn ang="0">
                  <a:pos x="csX8778" y="csY8778"/>
                </a:cxn>
                <a:cxn ang="0">
                  <a:pos x="csX8779" y="csY8779"/>
                </a:cxn>
                <a:cxn ang="0">
                  <a:pos x="csX8780" y="csY8780"/>
                </a:cxn>
                <a:cxn ang="0">
                  <a:pos x="csX8781" y="csY8781"/>
                </a:cxn>
                <a:cxn ang="0">
                  <a:pos x="csX8782" y="csY8782"/>
                </a:cxn>
                <a:cxn ang="0">
                  <a:pos x="csX8783" y="csY8783"/>
                </a:cxn>
                <a:cxn ang="0">
                  <a:pos x="csX8784" y="csY8784"/>
                </a:cxn>
                <a:cxn ang="0">
                  <a:pos x="csX8785" y="csY8785"/>
                </a:cxn>
                <a:cxn ang="0">
                  <a:pos x="csX8786" y="csY8786"/>
                </a:cxn>
                <a:cxn ang="0">
                  <a:pos x="csX8787" y="csY8787"/>
                </a:cxn>
                <a:cxn ang="0">
                  <a:pos x="csX8788" y="csY8788"/>
                </a:cxn>
                <a:cxn ang="0">
                  <a:pos x="csX8789" y="csY8789"/>
                </a:cxn>
                <a:cxn ang="0">
                  <a:pos x="csX8790" y="csY8790"/>
                </a:cxn>
                <a:cxn ang="0">
                  <a:pos x="csX8791" y="csY8791"/>
                </a:cxn>
                <a:cxn ang="0">
                  <a:pos x="csX8792" y="csY8792"/>
                </a:cxn>
                <a:cxn ang="0">
                  <a:pos x="csX8793" y="csY8793"/>
                </a:cxn>
                <a:cxn ang="0">
                  <a:pos x="csX8794" y="csY8794"/>
                </a:cxn>
                <a:cxn ang="0">
                  <a:pos x="csX8795" y="csY8795"/>
                </a:cxn>
                <a:cxn ang="0">
                  <a:pos x="csX8796" y="csY8796"/>
                </a:cxn>
                <a:cxn ang="0">
                  <a:pos x="csX8797" y="csY8797"/>
                </a:cxn>
                <a:cxn ang="0">
                  <a:pos x="csX8798" y="csY8798"/>
                </a:cxn>
                <a:cxn ang="0">
                  <a:pos x="csX8799" y="csY8799"/>
                </a:cxn>
                <a:cxn ang="0">
                  <a:pos x="csX8800" y="csY8800"/>
                </a:cxn>
                <a:cxn ang="0">
                  <a:pos x="csX8801" y="csY8801"/>
                </a:cxn>
                <a:cxn ang="0">
                  <a:pos x="csX8802" y="csY8802"/>
                </a:cxn>
                <a:cxn ang="0">
                  <a:pos x="csX8803" y="csY8803"/>
                </a:cxn>
                <a:cxn ang="0">
                  <a:pos x="csX8804" y="csY8804"/>
                </a:cxn>
                <a:cxn ang="0">
                  <a:pos x="csX8805" y="csY8805"/>
                </a:cxn>
                <a:cxn ang="0">
                  <a:pos x="csX8806" y="csY8806"/>
                </a:cxn>
                <a:cxn ang="0">
                  <a:pos x="csX8807" y="csY8807"/>
                </a:cxn>
                <a:cxn ang="0">
                  <a:pos x="csX8808" y="csY8808"/>
                </a:cxn>
                <a:cxn ang="0">
                  <a:pos x="csX8809" y="csY8809"/>
                </a:cxn>
                <a:cxn ang="0">
                  <a:pos x="csX8810" y="csY8810"/>
                </a:cxn>
                <a:cxn ang="0">
                  <a:pos x="csX8811" y="csY8811"/>
                </a:cxn>
                <a:cxn ang="0">
                  <a:pos x="csX8812" y="csY8812"/>
                </a:cxn>
                <a:cxn ang="0">
                  <a:pos x="csX8813" y="csY8813"/>
                </a:cxn>
                <a:cxn ang="0">
                  <a:pos x="csX8814" y="csY8814"/>
                </a:cxn>
                <a:cxn ang="0">
                  <a:pos x="csX8815" y="csY8815"/>
                </a:cxn>
                <a:cxn ang="0">
                  <a:pos x="csX8816" y="csY8816"/>
                </a:cxn>
                <a:cxn ang="0">
                  <a:pos x="csX8817" y="csY8817"/>
                </a:cxn>
                <a:cxn ang="0">
                  <a:pos x="csX8818" y="csY8818"/>
                </a:cxn>
                <a:cxn ang="0">
                  <a:pos x="csX8819" y="csY8819"/>
                </a:cxn>
                <a:cxn ang="0">
                  <a:pos x="csX8820" y="csY8820"/>
                </a:cxn>
                <a:cxn ang="0">
                  <a:pos x="csX8821" y="csY8821"/>
                </a:cxn>
                <a:cxn ang="0">
                  <a:pos x="csX8822" y="csY8822"/>
                </a:cxn>
                <a:cxn ang="0">
                  <a:pos x="csX8823" y="csY8823"/>
                </a:cxn>
                <a:cxn ang="0">
                  <a:pos x="csX8824" y="csY8824"/>
                </a:cxn>
                <a:cxn ang="0">
                  <a:pos x="csX8825" y="csY8825"/>
                </a:cxn>
                <a:cxn ang="0">
                  <a:pos x="csX8826" y="csY8826"/>
                </a:cxn>
                <a:cxn ang="0">
                  <a:pos x="csX8827" y="csY8827"/>
                </a:cxn>
                <a:cxn ang="0">
                  <a:pos x="csX8828" y="csY8828"/>
                </a:cxn>
                <a:cxn ang="0">
                  <a:pos x="csX8829" y="csY8829"/>
                </a:cxn>
                <a:cxn ang="0">
                  <a:pos x="csX8830" y="csY8830"/>
                </a:cxn>
                <a:cxn ang="0">
                  <a:pos x="csX8831" y="csY8831"/>
                </a:cxn>
                <a:cxn ang="0">
                  <a:pos x="csX8832" y="csY8832"/>
                </a:cxn>
                <a:cxn ang="0">
                  <a:pos x="csX8833" y="csY8833"/>
                </a:cxn>
                <a:cxn ang="0">
                  <a:pos x="csX8834" y="csY8834"/>
                </a:cxn>
                <a:cxn ang="0">
                  <a:pos x="csX8835" y="csY8835"/>
                </a:cxn>
                <a:cxn ang="0">
                  <a:pos x="csX8836" y="csY8836"/>
                </a:cxn>
                <a:cxn ang="0">
                  <a:pos x="csX8837" y="csY8837"/>
                </a:cxn>
                <a:cxn ang="0">
                  <a:pos x="csX8838" y="csY8838"/>
                </a:cxn>
                <a:cxn ang="0">
                  <a:pos x="csX8839" y="csY8839"/>
                </a:cxn>
                <a:cxn ang="0">
                  <a:pos x="csX8840" y="csY8840"/>
                </a:cxn>
                <a:cxn ang="0">
                  <a:pos x="csX8841" y="csY8841"/>
                </a:cxn>
                <a:cxn ang="0">
                  <a:pos x="csX8842" y="csY8842"/>
                </a:cxn>
                <a:cxn ang="0">
                  <a:pos x="csX8843" y="csY8843"/>
                </a:cxn>
                <a:cxn ang="0">
                  <a:pos x="csX8844" y="csY8844"/>
                </a:cxn>
                <a:cxn ang="0">
                  <a:pos x="csX8845" y="csY8845"/>
                </a:cxn>
                <a:cxn ang="0">
                  <a:pos x="csX8846" y="csY8846"/>
                </a:cxn>
                <a:cxn ang="0">
                  <a:pos x="csX8847" y="csY8847"/>
                </a:cxn>
                <a:cxn ang="0">
                  <a:pos x="csX8848" y="csY8848"/>
                </a:cxn>
                <a:cxn ang="0">
                  <a:pos x="csX8849" y="csY8849"/>
                </a:cxn>
                <a:cxn ang="0">
                  <a:pos x="csX8850" y="csY8850"/>
                </a:cxn>
                <a:cxn ang="0">
                  <a:pos x="csX8851" y="csY8851"/>
                </a:cxn>
                <a:cxn ang="0">
                  <a:pos x="csX8852" y="csY8852"/>
                </a:cxn>
                <a:cxn ang="0">
                  <a:pos x="csX8853" y="csY8853"/>
                </a:cxn>
                <a:cxn ang="0">
                  <a:pos x="csX8854" y="csY8854"/>
                </a:cxn>
                <a:cxn ang="0">
                  <a:pos x="csX8855" y="csY8855"/>
                </a:cxn>
                <a:cxn ang="0">
                  <a:pos x="csX8856" y="csY8856"/>
                </a:cxn>
                <a:cxn ang="0">
                  <a:pos x="csX8857" y="csY8857"/>
                </a:cxn>
                <a:cxn ang="0">
                  <a:pos x="csX8858" y="csY8858"/>
                </a:cxn>
                <a:cxn ang="0">
                  <a:pos x="csX8859" y="csY8859"/>
                </a:cxn>
                <a:cxn ang="0">
                  <a:pos x="csX8860" y="csY8860"/>
                </a:cxn>
                <a:cxn ang="0">
                  <a:pos x="csX8861" y="csY8861"/>
                </a:cxn>
                <a:cxn ang="0">
                  <a:pos x="csX8862" y="csY8862"/>
                </a:cxn>
                <a:cxn ang="0">
                  <a:pos x="csX8863" y="csY8863"/>
                </a:cxn>
                <a:cxn ang="0">
                  <a:pos x="csX8864" y="csY8864"/>
                </a:cxn>
                <a:cxn ang="0">
                  <a:pos x="csX8865" y="csY8865"/>
                </a:cxn>
                <a:cxn ang="0">
                  <a:pos x="csX8866" y="csY8866"/>
                </a:cxn>
                <a:cxn ang="0">
                  <a:pos x="csX8867" y="csY8867"/>
                </a:cxn>
                <a:cxn ang="0">
                  <a:pos x="csX8868" y="csY8868"/>
                </a:cxn>
                <a:cxn ang="0">
                  <a:pos x="csX8869" y="csY8869"/>
                </a:cxn>
                <a:cxn ang="0">
                  <a:pos x="csX8870" y="csY8870"/>
                </a:cxn>
                <a:cxn ang="0">
                  <a:pos x="csX8871" y="csY8871"/>
                </a:cxn>
                <a:cxn ang="0">
                  <a:pos x="csX8872" y="csY8872"/>
                </a:cxn>
                <a:cxn ang="0">
                  <a:pos x="csX8873" y="csY8873"/>
                </a:cxn>
                <a:cxn ang="0">
                  <a:pos x="csX8874" y="csY8874"/>
                </a:cxn>
                <a:cxn ang="0">
                  <a:pos x="csX8875" y="csY8875"/>
                </a:cxn>
                <a:cxn ang="0">
                  <a:pos x="csX8876" y="csY8876"/>
                </a:cxn>
                <a:cxn ang="0">
                  <a:pos x="csX8877" y="csY8877"/>
                </a:cxn>
                <a:cxn ang="0">
                  <a:pos x="csX8878" y="csY8878"/>
                </a:cxn>
                <a:cxn ang="0">
                  <a:pos x="csX8879" y="csY8879"/>
                </a:cxn>
                <a:cxn ang="0">
                  <a:pos x="csX8880" y="csY8880"/>
                </a:cxn>
                <a:cxn ang="0">
                  <a:pos x="csX8881" y="csY8881"/>
                </a:cxn>
                <a:cxn ang="0">
                  <a:pos x="csX8882" y="csY8882"/>
                </a:cxn>
                <a:cxn ang="0">
                  <a:pos x="csX8883" y="csY8883"/>
                </a:cxn>
                <a:cxn ang="0">
                  <a:pos x="csX8884" y="csY8884"/>
                </a:cxn>
                <a:cxn ang="0">
                  <a:pos x="csX8885" y="csY8885"/>
                </a:cxn>
                <a:cxn ang="0">
                  <a:pos x="csX8886" y="csY8886"/>
                </a:cxn>
                <a:cxn ang="0">
                  <a:pos x="csX8887" y="csY8887"/>
                </a:cxn>
                <a:cxn ang="0">
                  <a:pos x="csX8888" y="csY8888"/>
                </a:cxn>
                <a:cxn ang="0">
                  <a:pos x="csX8889" y="csY8889"/>
                </a:cxn>
                <a:cxn ang="0">
                  <a:pos x="csX8890" y="csY8890"/>
                </a:cxn>
                <a:cxn ang="0">
                  <a:pos x="csX8891" y="csY8891"/>
                </a:cxn>
                <a:cxn ang="0">
                  <a:pos x="csX8892" y="csY8892"/>
                </a:cxn>
                <a:cxn ang="0">
                  <a:pos x="csX8893" y="csY8893"/>
                </a:cxn>
                <a:cxn ang="0">
                  <a:pos x="csX8894" y="csY8894"/>
                </a:cxn>
                <a:cxn ang="0">
                  <a:pos x="csX8895" y="csY8895"/>
                </a:cxn>
                <a:cxn ang="0">
                  <a:pos x="csX8896" y="csY8896"/>
                </a:cxn>
                <a:cxn ang="0">
                  <a:pos x="csX8897" y="csY8897"/>
                </a:cxn>
                <a:cxn ang="0">
                  <a:pos x="csX8898" y="csY8898"/>
                </a:cxn>
                <a:cxn ang="0">
                  <a:pos x="csX8899" y="csY8899"/>
                </a:cxn>
                <a:cxn ang="0">
                  <a:pos x="csX8900" y="csY8900"/>
                </a:cxn>
                <a:cxn ang="0">
                  <a:pos x="csX8901" y="csY8901"/>
                </a:cxn>
                <a:cxn ang="0">
                  <a:pos x="csX8902" y="csY8902"/>
                </a:cxn>
                <a:cxn ang="0">
                  <a:pos x="csX8903" y="csY8903"/>
                </a:cxn>
                <a:cxn ang="0">
                  <a:pos x="csX8904" y="csY8904"/>
                </a:cxn>
                <a:cxn ang="0">
                  <a:pos x="csX8905" y="csY8905"/>
                </a:cxn>
                <a:cxn ang="0">
                  <a:pos x="csX8906" y="csY8906"/>
                </a:cxn>
                <a:cxn ang="0">
                  <a:pos x="csX8907" y="csY8907"/>
                </a:cxn>
                <a:cxn ang="0">
                  <a:pos x="csX8908" y="csY8908"/>
                </a:cxn>
                <a:cxn ang="0">
                  <a:pos x="csX8909" y="csY8909"/>
                </a:cxn>
                <a:cxn ang="0">
                  <a:pos x="csX8910" y="csY8910"/>
                </a:cxn>
                <a:cxn ang="0">
                  <a:pos x="csX8911" y="csY8911"/>
                </a:cxn>
                <a:cxn ang="0">
                  <a:pos x="csX8912" y="csY8912"/>
                </a:cxn>
                <a:cxn ang="0">
                  <a:pos x="csX8913" y="csY8913"/>
                </a:cxn>
                <a:cxn ang="0">
                  <a:pos x="csX8914" y="csY8914"/>
                </a:cxn>
                <a:cxn ang="0">
                  <a:pos x="csX8915" y="csY8915"/>
                </a:cxn>
                <a:cxn ang="0">
                  <a:pos x="csX8916" y="csY8916"/>
                </a:cxn>
                <a:cxn ang="0">
                  <a:pos x="csX8917" y="csY8917"/>
                </a:cxn>
                <a:cxn ang="0">
                  <a:pos x="csX8918" y="csY8918"/>
                </a:cxn>
                <a:cxn ang="0">
                  <a:pos x="csX8919" y="csY8919"/>
                </a:cxn>
                <a:cxn ang="0">
                  <a:pos x="csX8920" y="csY8920"/>
                </a:cxn>
                <a:cxn ang="0">
                  <a:pos x="csX8921" y="csY8921"/>
                </a:cxn>
                <a:cxn ang="0">
                  <a:pos x="csX8922" y="csY8922"/>
                </a:cxn>
                <a:cxn ang="0">
                  <a:pos x="csX8923" y="csY8923"/>
                </a:cxn>
                <a:cxn ang="0">
                  <a:pos x="csX8924" y="csY8924"/>
                </a:cxn>
                <a:cxn ang="0">
                  <a:pos x="csX8925" y="csY8925"/>
                </a:cxn>
                <a:cxn ang="0">
                  <a:pos x="csX8926" y="csY8926"/>
                </a:cxn>
                <a:cxn ang="0">
                  <a:pos x="csX8927" y="csY8927"/>
                </a:cxn>
                <a:cxn ang="0">
                  <a:pos x="csX8928" y="csY8928"/>
                </a:cxn>
                <a:cxn ang="0">
                  <a:pos x="csX8929" y="csY8929"/>
                </a:cxn>
                <a:cxn ang="0">
                  <a:pos x="csX8930" y="csY8930"/>
                </a:cxn>
                <a:cxn ang="0">
                  <a:pos x="csX8931" y="csY8931"/>
                </a:cxn>
                <a:cxn ang="0">
                  <a:pos x="csX8932" y="csY8932"/>
                </a:cxn>
                <a:cxn ang="0">
                  <a:pos x="csX8933" y="csY8933"/>
                </a:cxn>
                <a:cxn ang="0">
                  <a:pos x="csX8934" y="csY8934"/>
                </a:cxn>
                <a:cxn ang="0">
                  <a:pos x="csX8935" y="csY8935"/>
                </a:cxn>
                <a:cxn ang="0">
                  <a:pos x="csX8936" y="csY8936"/>
                </a:cxn>
                <a:cxn ang="0">
                  <a:pos x="csX8937" y="csY8937"/>
                </a:cxn>
                <a:cxn ang="0">
                  <a:pos x="csX8938" y="csY8938"/>
                </a:cxn>
                <a:cxn ang="0">
                  <a:pos x="csX8939" y="csY8939"/>
                </a:cxn>
                <a:cxn ang="0">
                  <a:pos x="csX8940" y="csY8940"/>
                </a:cxn>
                <a:cxn ang="0">
                  <a:pos x="csX8941" y="csY8941"/>
                </a:cxn>
                <a:cxn ang="0">
                  <a:pos x="csX8942" y="csY8942"/>
                </a:cxn>
                <a:cxn ang="0">
                  <a:pos x="csX8943" y="csY8943"/>
                </a:cxn>
                <a:cxn ang="0">
                  <a:pos x="csX8944" y="csY8944"/>
                </a:cxn>
                <a:cxn ang="0">
                  <a:pos x="csX8945" y="csY8945"/>
                </a:cxn>
                <a:cxn ang="0">
                  <a:pos x="csX8946" y="csY8946"/>
                </a:cxn>
                <a:cxn ang="0">
                  <a:pos x="csX8947" y="csY8947"/>
                </a:cxn>
                <a:cxn ang="0">
                  <a:pos x="csX8948" y="csY8948"/>
                </a:cxn>
                <a:cxn ang="0">
                  <a:pos x="csX8949" y="csY8949"/>
                </a:cxn>
                <a:cxn ang="0">
                  <a:pos x="csX8950" y="csY8950"/>
                </a:cxn>
                <a:cxn ang="0">
                  <a:pos x="csX8951" y="csY8951"/>
                </a:cxn>
                <a:cxn ang="0">
                  <a:pos x="csX8952" y="csY8952"/>
                </a:cxn>
                <a:cxn ang="0">
                  <a:pos x="csX8953" y="csY8953"/>
                </a:cxn>
                <a:cxn ang="0">
                  <a:pos x="csX8954" y="csY8954"/>
                </a:cxn>
                <a:cxn ang="0">
                  <a:pos x="csX8955" y="csY8955"/>
                </a:cxn>
                <a:cxn ang="0">
                  <a:pos x="csX8956" y="csY8956"/>
                </a:cxn>
                <a:cxn ang="0">
                  <a:pos x="csX8957" y="csY8957"/>
                </a:cxn>
                <a:cxn ang="0">
                  <a:pos x="csX8958" y="csY8958"/>
                </a:cxn>
                <a:cxn ang="0">
                  <a:pos x="csX8959" y="csY8959"/>
                </a:cxn>
                <a:cxn ang="0">
                  <a:pos x="csX8960" y="csY8960"/>
                </a:cxn>
                <a:cxn ang="0">
                  <a:pos x="csX8961" y="csY8961"/>
                </a:cxn>
                <a:cxn ang="0">
                  <a:pos x="csX8962" y="csY8962"/>
                </a:cxn>
                <a:cxn ang="0">
                  <a:pos x="csX8963" y="csY8963"/>
                </a:cxn>
                <a:cxn ang="0">
                  <a:pos x="csX8964" y="csY8964"/>
                </a:cxn>
                <a:cxn ang="0">
                  <a:pos x="csX8965" y="csY8965"/>
                </a:cxn>
                <a:cxn ang="0">
                  <a:pos x="csX8966" y="csY8966"/>
                </a:cxn>
                <a:cxn ang="0">
                  <a:pos x="csX8967" y="csY8967"/>
                </a:cxn>
                <a:cxn ang="0">
                  <a:pos x="csX8968" y="csY8968"/>
                </a:cxn>
                <a:cxn ang="0">
                  <a:pos x="csX8969" y="csY8969"/>
                </a:cxn>
                <a:cxn ang="0">
                  <a:pos x="csX8970" y="csY8970"/>
                </a:cxn>
                <a:cxn ang="0">
                  <a:pos x="csX8971" y="csY8971"/>
                </a:cxn>
                <a:cxn ang="0">
                  <a:pos x="csX8972" y="csY8972"/>
                </a:cxn>
                <a:cxn ang="0">
                  <a:pos x="csX8973" y="csY8973"/>
                </a:cxn>
                <a:cxn ang="0">
                  <a:pos x="csX8974" y="csY8974"/>
                </a:cxn>
                <a:cxn ang="0">
                  <a:pos x="csX8975" y="csY8975"/>
                </a:cxn>
                <a:cxn ang="0">
                  <a:pos x="csX8976" y="csY8976"/>
                </a:cxn>
                <a:cxn ang="0">
                  <a:pos x="csX8977" y="csY8977"/>
                </a:cxn>
                <a:cxn ang="0">
                  <a:pos x="csX8978" y="csY8978"/>
                </a:cxn>
                <a:cxn ang="0">
                  <a:pos x="csX8979" y="csY8979"/>
                </a:cxn>
                <a:cxn ang="0">
                  <a:pos x="csX8980" y="csY8980"/>
                </a:cxn>
                <a:cxn ang="0">
                  <a:pos x="csX8981" y="csY8981"/>
                </a:cxn>
                <a:cxn ang="0">
                  <a:pos x="csX8982" y="csY8982"/>
                </a:cxn>
                <a:cxn ang="0">
                  <a:pos x="csX8983" y="csY8983"/>
                </a:cxn>
                <a:cxn ang="0">
                  <a:pos x="csX8984" y="csY8984"/>
                </a:cxn>
                <a:cxn ang="0">
                  <a:pos x="csX8985" y="csY8985"/>
                </a:cxn>
                <a:cxn ang="0">
                  <a:pos x="csX8986" y="csY8986"/>
                </a:cxn>
                <a:cxn ang="0">
                  <a:pos x="csX8987" y="csY8987"/>
                </a:cxn>
                <a:cxn ang="0">
                  <a:pos x="csX8988" y="csY8988"/>
                </a:cxn>
                <a:cxn ang="0">
                  <a:pos x="csX8989" y="csY8989"/>
                </a:cxn>
                <a:cxn ang="0">
                  <a:pos x="csX8990" y="csY8990"/>
                </a:cxn>
                <a:cxn ang="0">
                  <a:pos x="csX8991" y="csY8991"/>
                </a:cxn>
                <a:cxn ang="0">
                  <a:pos x="csX8992" y="csY8992"/>
                </a:cxn>
                <a:cxn ang="0">
                  <a:pos x="csX8993" y="csY8993"/>
                </a:cxn>
                <a:cxn ang="0">
                  <a:pos x="csX8994" y="csY8994"/>
                </a:cxn>
                <a:cxn ang="0">
                  <a:pos x="csX8995" y="csY8995"/>
                </a:cxn>
                <a:cxn ang="0">
                  <a:pos x="csX8996" y="csY8996"/>
                </a:cxn>
                <a:cxn ang="0">
                  <a:pos x="csX8997" y="csY8997"/>
                </a:cxn>
                <a:cxn ang="0">
                  <a:pos x="csX8998" y="csY8998"/>
                </a:cxn>
                <a:cxn ang="0">
                  <a:pos x="csX8999" y="csY8999"/>
                </a:cxn>
                <a:cxn ang="0">
                  <a:pos x="csX9000" y="csY9000"/>
                </a:cxn>
                <a:cxn ang="0">
                  <a:pos x="csX9001" y="csY9001"/>
                </a:cxn>
                <a:cxn ang="0">
                  <a:pos x="csX9002" y="csY9002"/>
                </a:cxn>
                <a:cxn ang="0">
                  <a:pos x="csX9003" y="csY9003"/>
                </a:cxn>
                <a:cxn ang="0">
                  <a:pos x="csX9004" y="csY9004"/>
                </a:cxn>
                <a:cxn ang="0">
                  <a:pos x="csX9005" y="csY9005"/>
                </a:cxn>
                <a:cxn ang="0">
                  <a:pos x="csX9006" y="csY9006"/>
                </a:cxn>
                <a:cxn ang="0">
                  <a:pos x="csX9007" y="csY9007"/>
                </a:cxn>
                <a:cxn ang="0">
                  <a:pos x="csX9008" y="csY9008"/>
                </a:cxn>
                <a:cxn ang="0">
                  <a:pos x="csX9009" y="csY9009"/>
                </a:cxn>
                <a:cxn ang="0">
                  <a:pos x="csX9010" y="csY9010"/>
                </a:cxn>
                <a:cxn ang="0">
                  <a:pos x="csX9011" y="csY9011"/>
                </a:cxn>
                <a:cxn ang="0">
                  <a:pos x="csX9012" y="csY9012"/>
                </a:cxn>
                <a:cxn ang="0">
                  <a:pos x="csX9013" y="csY9013"/>
                </a:cxn>
                <a:cxn ang="0">
                  <a:pos x="csX9014" y="csY9014"/>
                </a:cxn>
                <a:cxn ang="0">
                  <a:pos x="csX9015" y="csY9015"/>
                </a:cxn>
                <a:cxn ang="0">
                  <a:pos x="csX9016" y="csY9016"/>
                </a:cxn>
                <a:cxn ang="0">
                  <a:pos x="csX9017" y="csY9017"/>
                </a:cxn>
                <a:cxn ang="0">
                  <a:pos x="csX9018" y="csY9018"/>
                </a:cxn>
                <a:cxn ang="0">
                  <a:pos x="csX9019" y="csY9019"/>
                </a:cxn>
                <a:cxn ang="0">
                  <a:pos x="csX9020" y="csY9020"/>
                </a:cxn>
                <a:cxn ang="0">
                  <a:pos x="csX9021" y="csY9021"/>
                </a:cxn>
                <a:cxn ang="0">
                  <a:pos x="csX9022" y="csY9022"/>
                </a:cxn>
                <a:cxn ang="0">
                  <a:pos x="csX9023" y="csY9023"/>
                </a:cxn>
                <a:cxn ang="0">
                  <a:pos x="csX9024" y="csY9024"/>
                </a:cxn>
                <a:cxn ang="0">
                  <a:pos x="csX9025" y="csY9025"/>
                </a:cxn>
                <a:cxn ang="0">
                  <a:pos x="csX9026" y="csY9026"/>
                </a:cxn>
                <a:cxn ang="0">
                  <a:pos x="csX9027" y="csY9027"/>
                </a:cxn>
                <a:cxn ang="0">
                  <a:pos x="csX9028" y="csY9028"/>
                </a:cxn>
                <a:cxn ang="0">
                  <a:pos x="csX9029" y="csY9029"/>
                </a:cxn>
                <a:cxn ang="0">
                  <a:pos x="csX9030" y="csY9030"/>
                </a:cxn>
                <a:cxn ang="0">
                  <a:pos x="csX9031" y="csY9031"/>
                </a:cxn>
                <a:cxn ang="0">
                  <a:pos x="csX9032" y="csY9032"/>
                </a:cxn>
                <a:cxn ang="0">
                  <a:pos x="csX9033" y="csY9033"/>
                </a:cxn>
                <a:cxn ang="0">
                  <a:pos x="csX9034" y="csY9034"/>
                </a:cxn>
                <a:cxn ang="0">
                  <a:pos x="csX9035" y="csY9035"/>
                </a:cxn>
                <a:cxn ang="0">
                  <a:pos x="csX9036" y="csY9036"/>
                </a:cxn>
                <a:cxn ang="0">
                  <a:pos x="csX9037" y="csY9037"/>
                </a:cxn>
                <a:cxn ang="0">
                  <a:pos x="csX9038" y="csY9038"/>
                </a:cxn>
                <a:cxn ang="0">
                  <a:pos x="csX9039" y="csY9039"/>
                </a:cxn>
                <a:cxn ang="0">
                  <a:pos x="csX9040" y="csY9040"/>
                </a:cxn>
                <a:cxn ang="0">
                  <a:pos x="csX9041" y="csY9041"/>
                </a:cxn>
                <a:cxn ang="0">
                  <a:pos x="csX9042" y="csY9042"/>
                </a:cxn>
                <a:cxn ang="0">
                  <a:pos x="csX9043" y="csY9043"/>
                </a:cxn>
                <a:cxn ang="0">
                  <a:pos x="csX9044" y="csY9044"/>
                </a:cxn>
                <a:cxn ang="0">
                  <a:pos x="csX9045" y="csY9045"/>
                </a:cxn>
                <a:cxn ang="0">
                  <a:pos x="csX9046" y="csY9046"/>
                </a:cxn>
                <a:cxn ang="0">
                  <a:pos x="csX9047" y="csY9047"/>
                </a:cxn>
                <a:cxn ang="0">
                  <a:pos x="csX9048" y="csY9048"/>
                </a:cxn>
                <a:cxn ang="0">
                  <a:pos x="csX9049" y="csY9049"/>
                </a:cxn>
                <a:cxn ang="0">
                  <a:pos x="csX9050" y="csY9050"/>
                </a:cxn>
                <a:cxn ang="0">
                  <a:pos x="csX9051" y="csY9051"/>
                </a:cxn>
                <a:cxn ang="0">
                  <a:pos x="csX9052" y="csY9052"/>
                </a:cxn>
                <a:cxn ang="0">
                  <a:pos x="csX9053" y="csY9053"/>
                </a:cxn>
                <a:cxn ang="0">
                  <a:pos x="csX9054" y="csY9054"/>
                </a:cxn>
                <a:cxn ang="0">
                  <a:pos x="csX9055" y="csY9055"/>
                </a:cxn>
                <a:cxn ang="0">
                  <a:pos x="csX9056" y="csY9056"/>
                </a:cxn>
                <a:cxn ang="0">
                  <a:pos x="csX9057" y="csY9057"/>
                </a:cxn>
                <a:cxn ang="0">
                  <a:pos x="csX9058" y="csY9058"/>
                </a:cxn>
                <a:cxn ang="0">
                  <a:pos x="csX9059" y="csY9059"/>
                </a:cxn>
                <a:cxn ang="0">
                  <a:pos x="csX9060" y="csY9060"/>
                </a:cxn>
                <a:cxn ang="0">
                  <a:pos x="csX9061" y="csY9061"/>
                </a:cxn>
                <a:cxn ang="0">
                  <a:pos x="csX9062" y="csY9062"/>
                </a:cxn>
                <a:cxn ang="0">
                  <a:pos x="csX9063" y="csY9063"/>
                </a:cxn>
                <a:cxn ang="0">
                  <a:pos x="csX9064" y="csY9064"/>
                </a:cxn>
                <a:cxn ang="0">
                  <a:pos x="csX9065" y="csY9065"/>
                </a:cxn>
                <a:cxn ang="0">
                  <a:pos x="csX9066" y="csY9066"/>
                </a:cxn>
                <a:cxn ang="0">
                  <a:pos x="csX9067" y="csY9067"/>
                </a:cxn>
                <a:cxn ang="0">
                  <a:pos x="csX9068" y="csY9068"/>
                </a:cxn>
                <a:cxn ang="0">
                  <a:pos x="csX9069" y="csY9069"/>
                </a:cxn>
                <a:cxn ang="0">
                  <a:pos x="csX9070" y="csY9070"/>
                </a:cxn>
                <a:cxn ang="0">
                  <a:pos x="csX9071" y="csY9071"/>
                </a:cxn>
                <a:cxn ang="0">
                  <a:pos x="csX9072" y="csY9072"/>
                </a:cxn>
                <a:cxn ang="0">
                  <a:pos x="csX9073" y="csY9073"/>
                </a:cxn>
                <a:cxn ang="0">
                  <a:pos x="csX9074" y="csY9074"/>
                </a:cxn>
                <a:cxn ang="0">
                  <a:pos x="csX9075" y="csY9075"/>
                </a:cxn>
                <a:cxn ang="0">
                  <a:pos x="csX9076" y="csY9076"/>
                </a:cxn>
                <a:cxn ang="0">
                  <a:pos x="csX9077" y="csY9077"/>
                </a:cxn>
                <a:cxn ang="0">
                  <a:pos x="csX9078" y="csY9078"/>
                </a:cxn>
                <a:cxn ang="0">
                  <a:pos x="csX9079" y="csY9079"/>
                </a:cxn>
                <a:cxn ang="0">
                  <a:pos x="csX9080" y="csY9080"/>
                </a:cxn>
                <a:cxn ang="0">
                  <a:pos x="csX9081" y="csY9081"/>
                </a:cxn>
                <a:cxn ang="0">
                  <a:pos x="csX9082" y="csY9082"/>
                </a:cxn>
                <a:cxn ang="0">
                  <a:pos x="csX9083" y="csY9083"/>
                </a:cxn>
                <a:cxn ang="0">
                  <a:pos x="csX9084" y="csY9084"/>
                </a:cxn>
                <a:cxn ang="0">
                  <a:pos x="csX9085" y="csY9085"/>
                </a:cxn>
                <a:cxn ang="0">
                  <a:pos x="csX9086" y="csY9086"/>
                </a:cxn>
                <a:cxn ang="0">
                  <a:pos x="csX9087" y="csY9087"/>
                </a:cxn>
                <a:cxn ang="0">
                  <a:pos x="csX9088" y="csY9088"/>
                </a:cxn>
                <a:cxn ang="0">
                  <a:pos x="csX9089" y="csY9089"/>
                </a:cxn>
                <a:cxn ang="0">
                  <a:pos x="csX9090" y="csY9090"/>
                </a:cxn>
                <a:cxn ang="0">
                  <a:pos x="csX9091" y="csY9091"/>
                </a:cxn>
                <a:cxn ang="0">
                  <a:pos x="csX9092" y="csY9092"/>
                </a:cxn>
                <a:cxn ang="0">
                  <a:pos x="csX9093" y="csY9093"/>
                </a:cxn>
                <a:cxn ang="0">
                  <a:pos x="csX9094" y="csY9094"/>
                </a:cxn>
                <a:cxn ang="0">
                  <a:pos x="csX9095" y="csY9095"/>
                </a:cxn>
                <a:cxn ang="0">
                  <a:pos x="csX9096" y="csY9096"/>
                </a:cxn>
                <a:cxn ang="0">
                  <a:pos x="csX9097" y="csY9097"/>
                </a:cxn>
                <a:cxn ang="0">
                  <a:pos x="csX9098" y="csY9098"/>
                </a:cxn>
                <a:cxn ang="0">
                  <a:pos x="csX9099" y="csY9099"/>
                </a:cxn>
                <a:cxn ang="0">
                  <a:pos x="csX9100" y="csY9100"/>
                </a:cxn>
                <a:cxn ang="0">
                  <a:pos x="csX9101" y="csY9101"/>
                </a:cxn>
                <a:cxn ang="0">
                  <a:pos x="csX9102" y="csY9102"/>
                </a:cxn>
                <a:cxn ang="0">
                  <a:pos x="csX9103" y="csY9103"/>
                </a:cxn>
                <a:cxn ang="0">
                  <a:pos x="csX9104" y="csY9104"/>
                </a:cxn>
                <a:cxn ang="0">
                  <a:pos x="csX9105" y="csY9105"/>
                </a:cxn>
                <a:cxn ang="0">
                  <a:pos x="csX9106" y="csY9106"/>
                </a:cxn>
                <a:cxn ang="0">
                  <a:pos x="csX9107" y="csY9107"/>
                </a:cxn>
                <a:cxn ang="0">
                  <a:pos x="csX9108" y="csY9108"/>
                </a:cxn>
                <a:cxn ang="0">
                  <a:pos x="csX9109" y="csY9109"/>
                </a:cxn>
                <a:cxn ang="0">
                  <a:pos x="csX9110" y="csY9110"/>
                </a:cxn>
                <a:cxn ang="0">
                  <a:pos x="csX9111" y="csY9111"/>
                </a:cxn>
                <a:cxn ang="0">
                  <a:pos x="csX9112" y="csY9112"/>
                </a:cxn>
                <a:cxn ang="0">
                  <a:pos x="csX9113" y="csY9113"/>
                </a:cxn>
                <a:cxn ang="0">
                  <a:pos x="csX9114" y="csY9114"/>
                </a:cxn>
                <a:cxn ang="0">
                  <a:pos x="csX9115" y="csY9115"/>
                </a:cxn>
                <a:cxn ang="0">
                  <a:pos x="csX9116" y="csY9116"/>
                </a:cxn>
                <a:cxn ang="0">
                  <a:pos x="csX9117" y="csY9117"/>
                </a:cxn>
                <a:cxn ang="0">
                  <a:pos x="csX9118" y="csY9118"/>
                </a:cxn>
                <a:cxn ang="0">
                  <a:pos x="csX9119" y="csY9119"/>
                </a:cxn>
                <a:cxn ang="0">
                  <a:pos x="csX9120" y="csY9120"/>
                </a:cxn>
                <a:cxn ang="0">
                  <a:pos x="csX9121" y="csY9121"/>
                </a:cxn>
                <a:cxn ang="0">
                  <a:pos x="csX9122" y="csY9122"/>
                </a:cxn>
                <a:cxn ang="0">
                  <a:pos x="csX9123" y="csY9123"/>
                </a:cxn>
                <a:cxn ang="0">
                  <a:pos x="csX9124" y="csY9124"/>
                </a:cxn>
                <a:cxn ang="0">
                  <a:pos x="csX9125" y="csY9125"/>
                </a:cxn>
                <a:cxn ang="0">
                  <a:pos x="csX9126" y="csY9126"/>
                </a:cxn>
                <a:cxn ang="0">
                  <a:pos x="csX9127" y="csY9127"/>
                </a:cxn>
                <a:cxn ang="0">
                  <a:pos x="csX9128" y="csY9128"/>
                </a:cxn>
                <a:cxn ang="0">
                  <a:pos x="csX9129" y="csY9129"/>
                </a:cxn>
                <a:cxn ang="0">
                  <a:pos x="csX9130" y="csY9130"/>
                </a:cxn>
                <a:cxn ang="0">
                  <a:pos x="csX9131" y="csY9131"/>
                </a:cxn>
                <a:cxn ang="0">
                  <a:pos x="csX9132" y="csY9132"/>
                </a:cxn>
                <a:cxn ang="0">
                  <a:pos x="csX9133" y="csY9133"/>
                </a:cxn>
                <a:cxn ang="0">
                  <a:pos x="csX9134" y="csY9134"/>
                </a:cxn>
                <a:cxn ang="0">
                  <a:pos x="csX9135" y="csY9135"/>
                </a:cxn>
                <a:cxn ang="0">
                  <a:pos x="csX9136" y="csY9136"/>
                </a:cxn>
                <a:cxn ang="0">
                  <a:pos x="csX9137" y="csY9137"/>
                </a:cxn>
                <a:cxn ang="0">
                  <a:pos x="csX9138" y="csY9138"/>
                </a:cxn>
                <a:cxn ang="0">
                  <a:pos x="csX9139" y="csY9139"/>
                </a:cxn>
                <a:cxn ang="0">
                  <a:pos x="csX9140" y="csY9140"/>
                </a:cxn>
                <a:cxn ang="0">
                  <a:pos x="csX9141" y="csY9141"/>
                </a:cxn>
                <a:cxn ang="0">
                  <a:pos x="csX9142" y="csY9142"/>
                </a:cxn>
                <a:cxn ang="0">
                  <a:pos x="csX9143" y="csY9143"/>
                </a:cxn>
                <a:cxn ang="0">
                  <a:pos x="csX9144" y="csY9144"/>
                </a:cxn>
                <a:cxn ang="0">
                  <a:pos x="csX9145" y="csY9145"/>
                </a:cxn>
                <a:cxn ang="0">
                  <a:pos x="csX9146" y="csY9146"/>
                </a:cxn>
                <a:cxn ang="0">
                  <a:pos x="csX9147" y="csY9147"/>
                </a:cxn>
                <a:cxn ang="0">
                  <a:pos x="csX9148" y="csY9148"/>
                </a:cxn>
                <a:cxn ang="0">
                  <a:pos x="csX9149" y="csY9149"/>
                </a:cxn>
                <a:cxn ang="0">
                  <a:pos x="csX9150" y="csY9150"/>
                </a:cxn>
                <a:cxn ang="0">
                  <a:pos x="csX9151" y="csY9151"/>
                </a:cxn>
                <a:cxn ang="0">
                  <a:pos x="csX9152" y="csY9152"/>
                </a:cxn>
                <a:cxn ang="0">
                  <a:pos x="csX9153" y="csY9153"/>
                </a:cxn>
                <a:cxn ang="0">
                  <a:pos x="csX9154" y="csY9154"/>
                </a:cxn>
                <a:cxn ang="0">
                  <a:pos x="csX9155" y="csY9155"/>
                </a:cxn>
                <a:cxn ang="0">
                  <a:pos x="csX9156" y="csY9156"/>
                </a:cxn>
                <a:cxn ang="0">
                  <a:pos x="csX9157" y="csY9157"/>
                </a:cxn>
                <a:cxn ang="0">
                  <a:pos x="csX9158" y="csY9158"/>
                </a:cxn>
                <a:cxn ang="0">
                  <a:pos x="csX9159" y="csY9159"/>
                </a:cxn>
                <a:cxn ang="0">
                  <a:pos x="csX9160" y="csY9160"/>
                </a:cxn>
                <a:cxn ang="0">
                  <a:pos x="csX9161" y="csY9161"/>
                </a:cxn>
                <a:cxn ang="0">
                  <a:pos x="csX9162" y="csY9162"/>
                </a:cxn>
                <a:cxn ang="0">
                  <a:pos x="csX9163" y="csY9163"/>
                </a:cxn>
                <a:cxn ang="0">
                  <a:pos x="csX9164" y="csY9164"/>
                </a:cxn>
                <a:cxn ang="0">
                  <a:pos x="csX9165" y="csY9165"/>
                </a:cxn>
                <a:cxn ang="0">
                  <a:pos x="csX9166" y="csY9166"/>
                </a:cxn>
                <a:cxn ang="0">
                  <a:pos x="csX9167" y="csY9167"/>
                </a:cxn>
                <a:cxn ang="0">
                  <a:pos x="csX9168" y="csY9168"/>
                </a:cxn>
                <a:cxn ang="0">
                  <a:pos x="csX9169" y="csY9169"/>
                </a:cxn>
                <a:cxn ang="0">
                  <a:pos x="csX9170" y="csY9170"/>
                </a:cxn>
                <a:cxn ang="0">
                  <a:pos x="csX9171" y="csY9171"/>
                </a:cxn>
                <a:cxn ang="0">
                  <a:pos x="csX9172" y="csY9172"/>
                </a:cxn>
                <a:cxn ang="0">
                  <a:pos x="csX9173" y="csY9173"/>
                </a:cxn>
                <a:cxn ang="0">
                  <a:pos x="csX9174" y="csY9174"/>
                </a:cxn>
                <a:cxn ang="0">
                  <a:pos x="csX9175" y="csY9175"/>
                </a:cxn>
                <a:cxn ang="0">
                  <a:pos x="csX9176" y="csY9176"/>
                </a:cxn>
                <a:cxn ang="0">
                  <a:pos x="csX9177" y="csY9177"/>
                </a:cxn>
                <a:cxn ang="0">
                  <a:pos x="csX9178" y="csY9178"/>
                </a:cxn>
                <a:cxn ang="0">
                  <a:pos x="csX9179" y="csY9179"/>
                </a:cxn>
                <a:cxn ang="0">
                  <a:pos x="csX9180" y="csY9180"/>
                </a:cxn>
                <a:cxn ang="0">
                  <a:pos x="csX9181" y="csY9181"/>
                </a:cxn>
                <a:cxn ang="0">
                  <a:pos x="csX9182" y="csY9182"/>
                </a:cxn>
                <a:cxn ang="0">
                  <a:pos x="csX9183" y="csY9183"/>
                </a:cxn>
                <a:cxn ang="0">
                  <a:pos x="csX9184" y="csY9184"/>
                </a:cxn>
                <a:cxn ang="0">
                  <a:pos x="csX9185" y="csY9185"/>
                </a:cxn>
                <a:cxn ang="0">
                  <a:pos x="csX9186" y="csY9186"/>
                </a:cxn>
                <a:cxn ang="0">
                  <a:pos x="csX9187" y="csY9187"/>
                </a:cxn>
                <a:cxn ang="0">
                  <a:pos x="csX9188" y="csY9188"/>
                </a:cxn>
                <a:cxn ang="0">
                  <a:pos x="csX9189" y="csY9189"/>
                </a:cxn>
                <a:cxn ang="0">
                  <a:pos x="csX9190" y="csY9190"/>
                </a:cxn>
                <a:cxn ang="0">
                  <a:pos x="csX9191" y="csY9191"/>
                </a:cxn>
                <a:cxn ang="0">
                  <a:pos x="csX9192" y="csY9192"/>
                </a:cxn>
                <a:cxn ang="0">
                  <a:pos x="csX9193" y="csY9193"/>
                </a:cxn>
                <a:cxn ang="0">
                  <a:pos x="csX9194" y="csY9194"/>
                </a:cxn>
                <a:cxn ang="0">
                  <a:pos x="csX9195" y="csY9195"/>
                </a:cxn>
                <a:cxn ang="0">
                  <a:pos x="csX9196" y="csY9196"/>
                </a:cxn>
                <a:cxn ang="0">
                  <a:pos x="csX9197" y="csY9197"/>
                </a:cxn>
                <a:cxn ang="0">
                  <a:pos x="csX9198" y="csY9198"/>
                </a:cxn>
                <a:cxn ang="0">
                  <a:pos x="csX9199" y="csY9199"/>
                </a:cxn>
                <a:cxn ang="0">
                  <a:pos x="csX9200" y="csY9200"/>
                </a:cxn>
                <a:cxn ang="0">
                  <a:pos x="csX9201" y="csY9201"/>
                </a:cxn>
                <a:cxn ang="0">
                  <a:pos x="csX9202" y="csY9202"/>
                </a:cxn>
                <a:cxn ang="0">
                  <a:pos x="csX9203" y="csY9203"/>
                </a:cxn>
                <a:cxn ang="0">
                  <a:pos x="csX9204" y="csY9204"/>
                </a:cxn>
                <a:cxn ang="0">
                  <a:pos x="csX9205" y="csY9205"/>
                </a:cxn>
                <a:cxn ang="0">
                  <a:pos x="csX9206" y="csY9206"/>
                </a:cxn>
                <a:cxn ang="0">
                  <a:pos x="csX9207" y="csY9207"/>
                </a:cxn>
                <a:cxn ang="0">
                  <a:pos x="csX9208" y="csY9208"/>
                </a:cxn>
                <a:cxn ang="0">
                  <a:pos x="csX9209" y="csY9209"/>
                </a:cxn>
                <a:cxn ang="0">
                  <a:pos x="csX9210" y="csY9210"/>
                </a:cxn>
                <a:cxn ang="0">
                  <a:pos x="csX9211" y="csY9211"/>
                </a:cxn>
                <a:cxn ang="0">
                  <a:pos x="csX9212" y="csY9212"/>
                </a:cxn>
                <a:cxn ang="0">
                  <a:pos x="csX9213" y="csY9213"/>
                </a:cxn>
                <a:cxn ang="0">
                  <a:pos x="csX9214" y="csY9214"/>
                </a:cxn>
                <a:cxn ang="0">
                  <a:pos x="csX9215" y="csY9215"/>
                </a:cxn>
                <a:cxn ang="0">
                  <a:pos x="csX9216" y="csY9216"/>
                </a:cxn>
                <a:cxn ang="0">
                  <a:pos x="csX9217" y="csY9217"/>
                </a:cxn>
                <a:cxn ang="0">
                  <a:pos x="csX9218" y="csY9218"/>
                </a:cxn>
                <a:cxn ang="0">
                  <a:pos x="csX9219" y="csY9219"/>
                </a:cxn>
                <a:cxn ang="0">
                  <a:pos x="csX9220" y="csY9220"/>
                </a:cxn>
                <a:cxn ang="0">
                  <a:pos x="csX9221" y="csY9221"/>
                </a:cxn>
                <a:cxn ang="0">
                  <a:pos x="csX9222" y="csY9222"/>
                </a:cxn>
                <a:cxn ang="0">
                  <a:pos x="csX9223" y="csY9223"/>
                </a:cxn>
                <a:cxn ang="0">
                  <a:pos x="csX9224" y="csY9224"/>
                </a:cxn>
                <a:cxn ang="0">
                  <a:pos x="csX9225" y="csY9225"/>
                </a:cxn>
                <a:cxn ang="0">
                  <a:pos x="csX9226" y="csY9226"/>
                </a:cxn>
                <a:cxn ang="0">
                  <a:pos x="csX9227" y="csY9227"/>
                </a:cxn>
                <a:cxn ang="0">
                  <a:pos x="csX9228" y="csY9228"/>
                </a:cxn>
                <a:cxn ang="0">
                  <a:pos x="csX9229" y="csY9229"/>
                </a:cxn>
                <a:cxn ang="0">
                  <a:pos x="csX9230" y="csY9230"/>
                </a:cxn>
                <a:cxn ang="0">
                  <a:pos x="csX9231" y="csY9231"/>
                </a:cxn>
                <a:cxn ang="0">
                  <a:pos x="csX9232" y="csY9232"/>
                </a:cxn>
                <a:cxn ang="0">
                  <a:pos x="csX9233" y="csY9233"/>
                </a:cxn>
                <a:cxn ang="0">
                  <a:pos x="csX9234" y="csY9234"/>
                </a:cxn>
                <a:cxn ang="0">
                  <a:pos x="csX9235" y="csY9235"/>
                </a:cxn>
                <a:cxn ang="0">
                  <a:pos x="csX9236" y="csY9236"/>
                </a:cxn>
                <a:cxn ang="0">
                  <a:pos x="csX9237" y="csY9237"/>
                </a:cxn>
                <a:cxn ang="0">
                  <a:pos x="csX9238" y="csY9238"/>
                </a:cxn>
                <a:cxn ang="0">
                  <a:pos x="csX9239" y="csY9239"/>
                </a:cxn>
                <a:cxn ang="0">
                  <a:pos x="csX9240" y="csY9240"/>
                </a:cxn>
                <a:cxn ang="0">
                  <a:pos x="csX9241" y="csY9241"/>
                </a:cxn>
                <a:cxn ang="0">
                  <a:pos x="csX9242" y="csY9242"/>
                </a:cxn>
                <a:cxn ang="0">
                  <a:pos x="csX9243" y="csY9243"/>
                </a:cxn>
                <a:cxn ang="0">
                  <a:pos x="csX9244" y="csY9244"/>
                </a:cxn>
                <a:cxn ang="0">
                  <a:pos x="csX9245" y="csY9245"/>
                </a:cxn>
                <a:cxn ang="0">
                  <a:pos x="csX9246" y="csY9246"/>
                </a:cxn>
                <a:cxn ang="0">
                  <a:pos x="csX9247" y="csY9247"/>
                </a:cxn>
                <a:cxn ang="0">
                  <a:pos x="csX9248" y="csY9248"/>
                </a:cxn>
                <a:cxn ang="0">
                  <a:pos x="csX9249" y="csY9249"/>
                </a:cxn>
                <a:cxn ang="0">
                  <a:pos x="csX9250" y="csY9250"/>
                </a:cxn>
                <a:cxn ang="0">
                  <a:pos x="csX9251" y="csY9251"/>
                </a:cxn>
                <a:cxn ang="0">
                  <a:pos x="csX9252" y="csY9252"/>
                </a:cxn>
                <a:cxn ang="0">
                  <a:pos x="csX9253" y="csY9253"/>
                </a:cxn>
                <a:cxn ang="0">
                  <a:pos x="csX9254" y="csY9254"/>
                </a:cxn>
                <a:cxn ang="0">
                  <a:pos x="csX9255" y="csY9255"/>
                </a:cxn>
                <a:cxn ang="0">
                  <a:pos x="csX9256" y="csY9256"/>
                </a:cxn>
                <a:cxn ang="0">
                  <a:pos x="csX9257" y="csY9257"/>
                </a:cxn>
                <a:cxn ang="0">
                  <a:pos x="csX9258" y="csY9258"/>
                </a:cxn>
                <a:cxn ang="0">
                  <a:pos x="csX9259" y="csY9259"/>
                </a:cxn>
                <a:cxn ang="0">
                  <a:pos x="csX9260" y="csY9260"/>
                </a:cxn>
                <a:cxn ang="0">
                  <a:pos x="csX9261" y="csY9261"/>
                </a:cxn>
                <a:cxn ang="0">
                  <a:pos x="csX9262" y="csY9262"/>
                </a:cxn>
                <a:cxn ang="0">
                  <a:pos x="csX9263" y="csY9263"/>
                </a:cxn>
                <a:cxn ang="0">
                  <a:pos x="csX9264" y="csY9264"/>
                </a:cxn>
                <a:cxn ang="0">
                  <a:pos x="csX9265" y="csY9265"/>
                </a:cxn>
                <a:cxn ang="0">
                  <a:pos x="csX9266" y="csY9266"/>
                </a:cxn>
                <a:cxn ang="0">
                  <a:pos x="csX9267" y="csY9267"/>
                </a:cxn>
                <a:cxn ang="0">
                  <a:pos x="csX9268" y="csY9268"/>
                </a:cxn>
                <a:cxn ang="0">
                  <a:pos x="csX9269" y="csY9269"/>
                </a:cxn>
                <a:cxn ang="0">
                  <a:pos x="csX9270" y="csY9270"/>
                </a:cxn>
                <a:cxn ang="0">
                  <a:pos x="csX9271" y="csY9271"/>
                </a:cxn>
                <a:cxn ang="0">
                  <a:pos x="csX9272" y="csY9272"/>
                </a:cxn>
                <a:cxn ang="0">
                  <a:pos x="csX9273" y="csY9273"/>
                </a:cxn>
                <a:cxn ang="0">
                  <a:pos x="csX9274" y="csY9274"/>
                </a:cxn>
                <a:cxn ang="0">
                  <a:pos x="csX9275" y="csY9275"/>
                </a:cxn>
                <a:cxn ang="0">
                  <a:pos x="csX9276" y="csY9276"/>
                </a:cxn>
                <a:cxn ang="0">
                  <a:pos x="csX9277" y="csY9277"/>
                </a:cxn>
                <a:cxn ang="0">
                  <a:pos x="csX9278" y="csY9278"/>
                </a:cxn>
                <a:cxn ang="0">
                  <a:pos x="csX9279" y="csY9279"/>
                </a:cxn>
                <a:cxn ang="0">
                  <a:pos x="csX9280" y="csY9280"/>
                </a:cxn>
                <a:cxn ang="0">
                  <a:pos x="csX9281" y="csY9281"/>
                </a:cxn>
                <a:cxn ang="0">
                  <a:pos x="csX9282" y="csY9282"/>
                </a:cxn>
                <a:cxn ang="0">
                  <a:pos x="csX9283" y="csY9283"/>
                </a:cxn>
                <a:cxn ang="0">
                  <a:pos x="csX9284" y="csY9284"/>
                </a:cxn>
                <a:cxn ang="0">
                  <a:pos x="csX9285" y="csY9285"/>
                </a:cxn>
                <a:cxn ang="0">
                  <a:pos x="csX9286" y="csY9286"/>
                </a:cxn>
                <a:cxn ang="0">
                  <a:pos x="csX9287" y="csY9287"/>
                </a:cxn>
                <a:cxn ang="0">
                  <a:pos x="csX9288" y="csY9288"/>
                </a:cxn>
                <a:cxn ang="0">
                  <a:pos x="csX9289" y="csY9289"/>
                </a:cxn>
                <a:cxn ang="0">
                  <a:pos x="csX9290" y="csY9290"/>
                </a:cxn>
                <a:cxn ang="0">
                  <a:pos x="csX9291" y="csY9291"/>
                </a:cxn>
                <a:cxn ang="0">
                  <a:pos x="csX9292" y="csY9292"/>
                </a:cxn>
                <a:cxn ang="0">
                  <a:pos x="csX9293" y="csY9293"/>
                </a:cxn>
                <a:cxn ang="0">
                  <a:pos x="csX9294" y="csY9294"/>
                </a:cxn>
                <a:cxn ang="0">
                  <a:pos x="csX9295" y="csY9295"/>
                </a:cxn>
                <a:cxn ang="0">
                  <a:pos x="csX9296" y="csY9296"/>
                </a:cxn>
                <a:cxn ang="0">
                  <a:pos x="csX9297" y="csY9297"/>
                </a:cxn>
                <a:cxn ang="0">
                  <a:pos x="csX9298" y="csY9298"/>
                </a:cxn>
                <a:cxn ang="0">
                  <a:pos x="csX9299" y="csY9299"/>
                </a:cxn>
                <a:cxn ang="0">
                  <a:pos x="csX9300" y="csY9300"/>
                </a:cxn>
                <a:cxn ang="0">
                  <a:pos x="csX9301" y="csY9301"/>
                </a:cxn>
                <a:cxn ang="0">
                  <a:pos x="csX9302" y="csY9302"/>
                </a:cxn>
                <a:cxn ang="0">
                  <a:pos x="csX9303" y="csY9303"/>
                </a:cxn>
                <a:cxn ang="0">
                  <a:pos x="csX9304" y="csY9304"/>
                </a:cxn>
                <a:cxn ang="0">
                  <a:pos x="csX9305" y="csY9305"/>
                </a:cxn>
                <a:cxn ang="0">
                  <a:pos x="csX9306" y="csY9306"/>
                </a:cxn>
                <a:cxn ang="0">
                  <a:pos x="csX9307" y="csY9307"/>
                </a:cxn>
                <a:cxn ang="0">
                  <a:pos x="csX9308" y="csY9308"/>
                </a:cxn>
                <a:cxn ang="0">
                  <a:pos x="csX9309" y="csY9309"/>
                </a:cxn>
                <a:cxn ang="0">
                  <a:pos x="csX9310" y="csY9310"/>
                </a:cxn>
                <a:cxn ang="0">
                  <a:pos x="csX9311" y="csY9311"/>
                </a:cxn>
                <a:cxn ang="0">
                  <a:pos x="csX9312" y="csY9312"/>
                </a:cxn>
                <a:cxn ang="0">
                  <a:pos x="csX9313" y="csY9313"/>
                </a:cxn>
                <a:cxn ang="0">
                  <a:pos x="csX9314" y="csY9314"/>
                </a:cxn>
                <a:cxn ang="0">
                  <a:pos x="csX9315" y="csY9315"/>
                </a:cxn>
                <a:cxn ang="0">
                  <a:pos x="csX9316" y="csY9316"/>
                </a:cxn>
                <a:cxn ang="0">
                  <a:pos x="csX9317" y="csY9317"/>
                </a:cxn>
                <a:cxn ang="0">
                  <a:pos x="csX9318" y="csY9318"/>
                </a:cxn>
                <a:cxn ang="0">
                  <a:pos x="csX9319" y="csY9319"/>
                </a:cxn>
                <a:cxn ang="0">
                  <a:pos x="csX9320" y="csY9320"/>
                </a:cxn>
                <a:cxn ang="0">
                  <a:pos x="csX9321" y="csY9321"/>
                </a:cxn>
                <a:cxn ang="0">
                  <a:pos x="csX9322" y="csY9322"/>
                </a:cxn>
                <a:cxn ang="0">
                  <a:pos x="csX9323" y="csY9323"/>
                </a:cxn>
                <a:cxn ang="0">
                  <a:pos x="csX9324" y="csY9324"/>
                </a:cxn>
                <a:cxn ang="0">
                  <a:pos x="csX9325" y="csY9325"/>
                </a:cxn>
                <a:cxn ang="0">
                  <a:pos x="csX9326" y="csY9326"/>
                </a:cxn>
                <a:cxn ang="0">
                  <a:pos x="csX9327" y="csY9327"/>
                </a:cxn>
                <a:cxn ang="0">
                  <a:pos x="csX9328" y="csY9328"/>
                </a:cxn>
                <a:cxn ang="0">
                  <a:pos x="csX9329" y="csY9329"/>
                </a:cxn>
                <a:cxn ang="0">
                  <a:pos x="csX9330" y="csY9330"/>
                </a:cxn>
                <a:cxn ang="0">
                  <a:pos x="csX9331" y="csY9331"/>
                </a:cxn>
                <a:cxn ang="0">
                  <a:pos x="csX9332" y="csY9332"/>
                </a:cxn>
                <a:cxn ang="0">
                  <a:pos x="csX9333" y="csY9333"/>
                </a:cxn>
                <a:cxn ang="0">
                  <a:pos x="csX9334" y="csY9334"/>
                </a:cxn>
                <a:cxn ang="0">
                  <a:pos x="csX9335" y="csY9335"/>
                </a:cxn>
                <a:cxn ang="0">
                  <a:pos x="csX9336" y="csY9336"/>
                </a:cxn>
                <a:cxn ang="0">
                  <a:pos x="csX9337" y="csY9337"/>
                </a:cxn>
                <a:cxn ang="0">
                  <a:pos x="csX9338" y="csY9338"/>
                </a:cxn>
                <a:cxn ang="0">
                  <a:pos x="csX9339" y="csY9339"/>
                </a:cxn>
                <a:cxn ang="0">
                  <a:pos x="csX9340" y="csY9340"/>
                </a:cxn>
                <a:cxn ang="0">
                  <a:pos x="csX9341" y="csY9341"/>
                </a:cxn>
                <a:cxn ang="0">
                  <a:pos x="csX9342" y="csY9342"/>
                </a:cxn>
                <a:cxn ang="0">
                  <a:pos x="csX9343" y="csY9343"/>
                </a:cxn>
                <a:cxn ang="0">
                  <a:pos x="csX9344" y="csY9344"/>
                </a:cxn>
                <a:cxn ang="0">
                  <a:pos x="csX9345" y="csY9345"/>
                </a:cxn>
                <a:cxn ang="0">
                  <a:pos x="csX9346" y="csY9346"/>
                </a:cxn>
                <a:cxn ang="0">
                  <a:pos x="csX9347" y="csY9347"/>
                </a:cxn>
                <a:cxn ang="0">
                  <a:pos x="csX9348" y="csY9348"/>
                </a:cxn>
                <a:cxn ang="0">
                  <a:pos x="csX9349" y="csY9349"/>
                </a:cxn>
                <a:cxn ang="0">
                  <a:pos x="csX9350" y="csY9350"/>
                </a:cxn>
                <a:cxn ang="0">
                  <a:pos x="csX9351" y="csY9351"/>
                </a:cxn>
                <a:cxn ang="0">
                  <a:pos x="csX9352" y="csY9352"/>
                </a:cxn>
                <a:cxn ang="0">
                  <a:pos x="csX9353" y="csY9353"/>
                </a:cxn>
                <a:cxn ang="0">
                  <a:pos x="csX9354" y="csY9354"/>
                </a:cxn>
                <a:cxn ang="0">
                  <a:pos x="csX9355" y="csY9355"/>
                </a:cxn>
                <a:cxn ang="0">
                  <a:pos x="csX9356" y="csY9356"/>
                </a:cxn>
                <a:cxn ang="0">
                  <a:pos x="csX9357" y="csY9357"/>
                </a:cxn>
                <a:cxn ang="0">
                  <a:pos x="csX9358" y="csY9358"/>
                </a:cxn>
                <a:cxn ang="0">
                  <a:pos x="csX9359" y="csY9359"/>
                </a:cxn>
                <a:cxn ang="0">
                  <a:pos x="csX9360" y="csY9360"/>
                </a:cxn>
                <a:cxn ang="0">
                  <a:pos x="csX9361" y="csY9361"/>
                </a:cxn>
                <a:cxn ang="0">
                  <a:pos x="csX9362" y="csY9362"/>
                </a:cxn>
                <a:cxn ang="0">
                  <a:pos x="csX9363" y="csY9363"/>
                </a:cxn>
                <a:cxn ang="0">
                  <a:pos x="csX9364" y="csY9364"/>
                </a:cxn>
                <a:cxn ang="0">
                  <a:pos x="csX9365" y="csY9365"/>
                </a:cxn>
                <a:cxn ang="0">
                  <a:pos x="csX9366" y="csY9366"/>
                </a:cxn>
                <a:cxn ang="0">
                  <a:pos x="csX9367" y="csY9367"/>
                </a:cxn>
                <a:cxn ang="0">
                  <a:pos x="csX9368" y="csY9368"/>
                </a:cxn>
                <a:cxn ang="0">
                  <a:pos x="csX9369" y="csY9369"/>
                </a:cxn>
                <a:cxn ang="0">
                  <a:pos x="csX9370" y="csY9370"/>
                </a:cxn>
                <a:cxn ang="0">
                  <a:pos x="csX9371" y="csY9371"/>
                </a:cxn>
                <a:cxn ang="0">
                  <a:pos x="csX9372" y="csY9372"/>
                </a:cxn>
                <a:cxn ang="0">
                  <a:pos x="csX9373" y="csY9373"/>
                </a:cxn>
                <a:cxn ang="0">
                  <a:pos x="csX9374" y="csY9374"/>
                </a:cxn>
                <a:cxn ang="0">
                  <a:pos x="csX9375" y="csY9375"/>
                </a:cxn>
                <a:cxn ang="0">
                  <a:pos x="csX9376" y="csY9376"/>
                </a:cxn>
                <a:cxn ang="0">
                  <a:pos x="csX9377" y="csY9377"/>
                </a:cxn>
                <a:cxn ang="0">
                  <a:pos x="csX9378" y="csY9378"/>
                </a:cxn>
                <a:cxn ang="0">
                  <a:pos x="csX9379" y="csY9379"/>
                </a:cxn>
                <a:cxn ang="0">
                  <a:pos x="csX9380" y="csY9380"/>
                </a:cxn>
                <a:cxn ang="0">
                  <a:pos x="csX9381" y="csY9381"/>
                </a:cxn>
                <a:cxn ang="0">
                  <a:pos x="csX9382" y="csY9382"/>
                </a:cxn>
                <a:cxn ang="0">
                  <a:pos x="csX9383" y="csY9383"/>
                </a:cxn>
                <a:cxn ang="0">
                  <a:pos x="csX9384" y="csY9384"/>
                </a:cxn>
                <a:cxn ang="0">
                  <a:pos x="csX9385" y="csY9385"/>
                </a:cxn>
                <a:cxn ang="0">
                  <a:pos x="csX9386" y="csY9386"/>
                </a:cxn>
                <a:cxn ang="0">
                  <a:pos x="csX9387" y="csY9387"/>
                </a:cxn>
                <a:cxn ang="0">
                  <a:pos x="csX9388" y="csY9388"/>
                </a:cxn>
                <a:cxn ang="0">
                  <a:pos x="csX9389" y="csY9389"/>
                </a:cxn>
                <a:cxn ang="0">
                  <a:pos x="csX9390" y="csY9390"/>
                </a:cxn>
                <a:cxn ang="0">
                  <a:pos x="csX9391" y="csY9391"/>
                </a:cxn>
                <a:cxn ang="0">
                  <a:pos x="csX9392" y="csY9392"/>
                </a:cxn>
                <a:cxn ang="0">
                  <a:pos x="csX9393" y="csY9393"/>
                </a:cxn>
                <a:cxn ang="0">
                  <a:pos x="csX9394" y="csY9394"/>
                </a:cxn>
                <a:cxn ang="0">
                  <a:pos x="csX9395" y="csY9395"/>
                </a:cxn>
                <a:cxn ang="0">
                  <a:pos x="csX9396" y="csY9396"/>
                </a:cxn>
                <a:cxn ang="0">
                  <a:pos x="csX9397" y="csY9397"/>
                </a:cxn>
                <a:cxn ang="0">
                  <a:pos x="csX9398" y="csY9398"/>
                </a:cxn>
                <a:cxn ang="0">
                  <a:pos x="csX9399" y="csY9399"/>
                </a:cxn>
                <a:cxn ang="0">
                  <a:pos x="csX9400" y="csY9400"/>
                </a:cxn>
                <a:cxn ang="0">
                  <a:pos x="csX9401" y="csY9401"/>
                </a:cxn>
                <a:cxn ang="0">
                  <a:pos x="csX9402" y="csY9402"/>
                </a:cxn>
                <a:cxn ang="0">
                  <a:pos x="csX9403" y="csY9403"/>
                </a:cxn>
                <a:cxn ang="0">
                  <a:pos x="csX9404" y="csY9404"/>
                </a:cxn>
                <a:cxn ang="0">
                  <a:pos x="csX9405" y="csY9405"/>
                </a:cxn>
                <a:cxn ang="0">
                  <a:pos x="csX9406" y="csY9406"/>
                </a:cxn>
                <a:cxn ang="0">
                  <a:pos x="csX9407" y="csY9407"/>
                </a:cxn>
                <a:cxn ang="0">
                  <a:pos x="csX9408" y="csY9408"/>
                </a:cxn>
                <a:cxn ang="0">
                  <a:pos x="csX9409" y="csY9409"/>
                </a:cxn>
                <a:cxn ang="0">
                  <a:pos x="csX9410" y="csY9410"/>
                </a:cxn>
                <a:cxn ang="0">
                  <a:pos x="csX9411" y="csY9411"/>
                </a:cxn>
                <a:cxn ang="0">
                  <a:pos x="csX9412" y="csY9412"/>
                </a:cxn>
                <a:cxn ang="0">
                  <a:pos x="csX9413" y="csY9413"/>
                </a:cxn>
                <a:cxn ang="0">
                  <a:pos x="csX9414" y="csY9414"/>
                </a:cxn>
                <a:cxn ang="0">
                  <a:pos x="csX9415" y="csY9415"/>
                </a:cxn>
                <a:cxn ang="0">
                  <a:pos x="csX9416" y="csY9416"/>
                </a:cxn>
                <a:cxn ang="0">
                  <a:pos x="csX9417" y="csY9417"/>
                </a:cxn>
                <a:cxn ang="0">
                  <a:pos x="csX9418" y="csY9418"/>
                </a:cxn>
                <a:cxn ang="0">
                  <a:pos x="csX9419" y="csY9419"/>
                </a:cxn>
                <a:cxn ang="0">
                  <a:pos x="csX9420" y="csY9420"/>
                </a:cxn>
                <a:cxn ang="0">
                  <a:pos x="csX9421" y="csY9421"/>
                </a:cxn>
                <a:cxn ang="0">
                  <a:pos x="csX9422" y="csY9422"/>
                </a:cxn>
                <a:cxn ang="0">
                  <a:pos x="csX9423" y="csY9423"/>
                </a:cxn>
                <a:cxn ang="0">
                  <a:pos x="csX9424" y="csY9424"/>
                </a:cxn>
                <a:cxn ang="0">
                  <a:pos x="csX9425" y="csY9425"/>
                </a:cxn>
                <a:cxn ang="0">
                  <a:pos x="csX9426" y="csY9426"/>
                </a:cxn>
                <a:cxn ang="0">
                  <a:pos x="csX9427" y="csY9427"/>
                </a:cxn>
                <a:cxn ang="0">
                  <a:pos x="csX9428" y="csY9428"/>
                </a:cxn>
                <a:cxn ang="0">
                  <a:pos x="csX9429" y="csY9429"/>
                </a:cxn>
                <a:cxn ang="0">
                  <a:pos x="csX9430" y="csY9430"/>
                </a:cxn>
                <a:cxn ang="0">
                  <a:pos x="csX9431" y="csY9431"/>
                </a:cxn>
                <a:cxn ang="0">
                  <a:pos x="csX9432" y="csY9432"/>
                </a:cxn>
                <a:cxn ang="0">
                  <a:pos x="csX9433" y="csY9433"/>
                </a:cxn>
                <a:cxn ang="0">
                  <a:pos x="csX9434" y="csY9434"/>
                </a:cxn>
                <a:cxn ang="0">
                  <a:pos x="csX9435" y="csY9435"/>
                </a:cxn>
                <a:cxn ang="0">
                  <a:pos x="csX9436" y="csY9436"/>
                </a:cxn>
                <a:cxn ang="0">
                  <a:pos x="csX9437" y="csY9437"/>
                </a:cxn>
                <a:cxn ang="0">
                  <a:pos x="csX9438" y="csY9438"/>
                </a:cxn>
                <a:cxn ang="0">
                  <a:pos x="csX9439" y="csY9439"/>
                </a:cxn>
                <a:cxn ang="0">
                  <a:pos x="csX9440" y="csY9440"/>
                </a:cxn>
                <a:cxn ang="0">
                  <a:pos x="csX9441" y="csY9441"/>
                </a:cxn>
                <a:cxn ang="0">
                  <a:pos x="csX9442" y="csY9442"/>
                </a:cxn>
                <a:cxn ang="0">
                  <a:pos x="csX9443" y="csY9443"/>
                </a:cxn>
                <a:cxn ang="0">
                  <a:pos x="csX9444" y="csY9444"/>
                </a:cxn>
                <a:cxn ang="0">
                  <a:pos x="csX9445" y="csY9445"/>
                </a:cxn>
                <a:cxn ang="0">
                  <a:pos x="csX9446" y="csY9446"/>
                </a:cxn>
                <a:cxn ang="0">
                  <a:pos x="csX9447" y="csY9447"/>
                </a:cxn>
                <a:cxn ang="0">
                  <a:pos x="csX9448" y="csY9448"/>
                </a:cxn>
                <a:cxn ang="0">
                  <a:pos x="csX9449" y="csY9449"/>
                </a:cxn>
                <a:cxn ang="0">
                  <a:pos x="csX9450" y="csY9450"/>
                </a:cxn>
                <a:cxn ang="0">
                  <a:pos x="csX9451" y="csY9451"/>
                </a:cxn>
                <a:cxn ang="0">
                  <a:pos x="csX9452" y="csY9452"/>
                </a:cxn>
                <a:cxn ang="0">
                  <a:pos x="csX9453" y="csY9453"/>
                </a:cxn>
                <a:cxn ang="0">
                  <a:pos x="csX9454" y="csY9454"/>
                </a:cxn>
                <a:cxn ang="0">
                  <a:pos x="csX9455" y="csY9455"/>
                </a:cxn>
                <a:cxn ang="0">
                  <a:pos x="csX9456" y="csY9456"/>
                </a:cxn>
                <a:cxn ang="0">
                  <a:pos x="csX9457" y="csY9457"/>
                </a:cxn>
                <a:cxn ang="0">
                  <a:pos x="csX9458" y="csY9458"/>
                </a:cxn>
                <a:cxn ang="0">
                  <a:pos x="csX9459" y="csY9459"/>
                </a:cxn>
                <a:cxn ang="0">
                  <a:pos x="csX9460" y="csY9460"/>
                </a:cxn>
                <a:cxn ang="0">
                  <a:pos x="csX9461" y="csY9461"/>
                </a:cxn>
                <a:cxn ang="0">
                  <a:pos x="csX9462" y="csY9462"/>
                </a:cxn>
                <a:cxn ang="0">
                  <a:pos x="csX9463" y="csY9463"/>
                </a:cxn>
                <a:cxn ang="0">
                  <a:pos x="csX9464" y="csY9464"/>
                </a:cxn>
                <a:cxn ang="0">
                  <a:pos x="csX9465" y="csY9465"/>
                </a:cxn>
                <a:cxn ang="0">
                  <a:pos x="csX9466" y="csY9466"/>
                </a:cxn>
                <a:cxn ang="0">
                  <a:pos x="csX9467" y="csY9467"/>
                </a:cxn>
                <a:cxn ang="0">
                  <a:pos x="csX9468" y="csY9468"/>
                </a:cxn>
                <a:cxn ang="0">
                  <a:pos x="csX9469" y="csY9469"/>
                </a:cxn>
                <a:cxn ang="0">
                  <a:pos x="csX9470" y="csY9470"/>
                </a:cxn>
                <a:cxn ang="0">
                  <a:pos x="csX9471" y="csY9471"/>
                </a:cxn>
                <a:cxn ang="0">
                  <a:pos x="csX9472" y="csY9472"/>
                </a:cxn>
                <a:cxn ang="0">
                  <a:pos x="csX9473" y="csY9473"/>
                </a:cxn>
                <a:cxn ang="0">
                  <a:pos x="csX9474" y="csY9474"/>
                </a:cxn>
                <a:cxn ang="0">
                  <a:pos x="csX9475" y="csY9475"/>
                </a:cxn>
                <a:cxn ang="0">
                  <a:pos x="csX9476" y="csY9476"/>
                </a:cxn>
                <a:cxn ang="0">
                  <a:pos x="csX9477" y="csY9477"/>
                </a:cxn>
                <a:cxn ang="0">
                  <a:pos x="csX9478" y="csY9478"/>
                </a:cxn>
                <a:cxn ang="0">
                  <a:pos x="csX9479" y="csY9479"/>
                </a:cxn>
                <a:cxn ang="0">
                  <a:pos x="csX9480" y="csY9480"/>
                </a:cxn>
                <a:cxn ang="0">
                  <a:pos x="csX9481" y="csY9481"/>
                </a:cxn>
                <a:cxn ang="0">
                  <a:pos x="csX9482" y="csY9482"/>
                </a:cxn>
                <a:cxn ang="0">
                  <a:pos x="csX9483" y="csY9483"/>
                </a:cxn>
                <a:cxn ang="0">
                  <a:pos x="csX9484" y="csY9484"/>
                </a:cxn>
                <a:cxn ang="0">
                  <a:pos x="csX9485" y="csY9485"/>
                </a:cxn>
                <a:cxn ang="0">
                  <a:pos x="csX9486" y="csY9486"/>
                </a:cxn>
                <a:cxn ang="0">
                  <a:pos x="csX9487" y="csY9487"/>
                </a:cxn>
                <a:cxn ang="0">
                  <a:pos x="csX9488" y="csY9488"/>
                </a:cxn>
                <a:cxn ang="0">
                  <a:pos x="csX9489" y="csY9489"/>
                </a:cxn>
                <a:cxn ang="0">
                  <a:pos x="csX9490" y="csY9490"/>
                </a:cxn>
                <a:cxn ang="0">
                  <a:pos x="csX9491" y="csY9491"/>
                </a:cxn>
                <a:cxn ang="0">
                  <a:pos x="csX9492" y="csY9492"/>
                </a:cxn>
                <a:cxn ang="0">
                  <a:pos x="csX9493" y="csY9493"/>
                </a:cxn>
                <a:cxn ang="0">
                  <a:pos x="csX9494" y="csY9494"/>
                </a:cxn>
                <a:cxn ang="0">
                  <a:pos x="csX9495" y="csY9495"/>
                </a:cxn>
                <a:cxn ang="0">
                  <a:pos x="csX9496" y="csY9496"/>
                </a:cxn>
                <a:cxn ang="0">
                  <a:pos x="csX9497" y="csY9497"/>
                </a:cxn>
                <a:cxn ang="0">
                  <a:pos x="csX9498" y="csY9498"/>
                </a:cxn>
                <a:cxn ang="0">
                  <a:pos x="csX9499" y="csY9499"/>
                </a:cxn>
                <a:cxn ang="0">
                  <a:pos x="csX9500" y="csY9500"/>
                </a:cxn>
                <a:cxn ang="0">
                  <a:pos x="csX9501" y="csY9501"/>
                </a:cxn>
                <a:cxn ang="0">
                  <a:pos x="csX9502" y="csY9502"/>
                </a:cxn>
                <a:cxn ang="0">
                  <a:pos x="csX9503" y="csY9503"/>
                </a:cxn>
                <a:cxn ang="0">
                  <a:pos x="csX9504" y="csY9504"/>
                </a:cxn>
                <a:cxn ang="0">
                  <a:pos x="csX9505" y="csY9505"/>
                </a:cxn>
                <a:cxn ang="0">
                  <a:pos x="csX9506" y="csY9506"/>
                </a:cxn>
                <a:cxn ang="0">
                  <a:pos x="csX9507" y="csY9507"/>
                </a:cxn>
                <a:cxn ang="0">
                  <a:pos x="csX9508" y="csY9508"/>
                </a:cxn>
                <a:cxn ang="0">
                  <a:pos x="csX9509" y="csY9509"/>
                </a:cxn>
                <a:cxn ang="0">
                  <a:pos x="csX9510" y="csY9510"/>
                </a:cxn>
                <a:cxn ang="0">
                  <a:pos x="csX9511" y="csY9511"/>
                </a:cxn>
                <a:cxn ang="0">
                  <a:pos x="csX9512" y="csY9512"/>
                </a:cxn>
                <a:cxn ang="0">
                  <a:pos x="csX9513" y="csY9513"/>
                </a:cxn>
                <a:cxn ang="0">
                  <a:pos x="csX9514" y="csY9514"/>
                </a:cxn>
                <a:cxn ang="0">
                  <a:pos x="csX9515" y="csY9515"/>
                </a:cxn>
                <a:cxn ang="0">
                  <a:pos x="csX9516" y="csY9516"/>
                </a:cxn>
                <a:cxn ang="0">
                  <a:pos x="csX9517" y="csY9517"/>
                </a:cxn>
                <a:cxn ang="0">
                  <a:pos x="csX9518" y="csY9518"/>
                </a:cxn>
                <a:cxn ang="0">
                  <a:pos x="csX9519" y="csY9519"/>
                </a:cxn>
                <a:cxn ang="0">
                  <a:pos x="csX9520" y="csY9520"/>
                </a:cxn>
                <a:cxn ang="0">
                  <a:pos x="csX9521" y="csY9521"/>
                </a:cxn>
                <a:cxn ang="0">
                  <a:pos x="csX9522" y="csY9522"/>
                </a:cxn>
                <a:cxn ang="0">
                  <a:pos x="csX9523" y="csY9523"/>
                </a:cxn>
                <a:cxn ang="0">
                  <a:pos x="csX9524" y="csY9524"/>
                </a:cxn>
                <a:cxn ang="0">
                  <a:pos x="csX9525" y="csY9525"/>
                </a:cxn>
                <a:cxn ang="0">
                  <a:pos x="csX9526" y="csY9526"/>
                </a:cxn>
                <a:cxn ang="0">
                  <a:pos x="csX9527" y="csY9527"/>
                </a:cxn>
                <a:cxn ang="0">
                  <a:pos x="csX9528" y="csY9528"/>
                </a:cxn>
                <a:cxn ang="0">
                  <a:pos x="csX9529" y="csY9529"/>
                </a:cxn>
                <a:cxn ang="0">
                  <a:pos x="csX9530" y="csY9530"/>
                </a:cxn>
                <a:cxn ang="0">
                  <a:pos x="csX9531" y="csY9531"/>
                </a:cxn>
                <a:cxn ang="0">
                  <a:pos x="csX9532" y="csY9532"/>
                </a:cxn>
                <a:cxn ang="0">
                  <a:pos x="csX9533" y="csY9533"/>
                </a:cxn>
                <a:cxn ang="0">
                  <a:pos x="csX9534" y="csY9534"/>
                </a:cxn>
                <a:cxn ang="0">
                  <a:pos x="csX9535" y="csY9535"/>
                </a:cxn>
                <a:cxn ang="0">
                  <a:pos x="csX9536" y="csY9536"/>
                </a:cxn>
                <a:cxn ang="0">
                  <a:pos x="csX9537" y="csY9537"/>
                </a:cxn>
                <a:cxn ang="0">
                  <a:pos x="csX9538" y="csY9538"/>
                </a:cxn>
                <a:cxn ang="0">
                  <a:pos x="csX9539" y="csY9539"/>
                </a:cxn>
                <a:cxn ang="0">
                  <a:pos x="csX9540" y="csY9540"/>
                </a:cxn>
                <a:cxn ang="0">
                  <a:pos x="csX9541" y="csY9541"/>
                </a:cxn>
                <a:cxn ang="0">
                  <a:pos x="csX9542" y="csY9542"/>
                </a:cxn>
                <a:cxn ang="0">
                  <a:pos x="csX9543" y="csY9543"/>
                </a:cxn>
                <a:cxn ang="0">
                  <a:pos x="csX9544" y="csY9544"/>
                </a:cxn>
                <a:cxn ang="0">
                  <a:pos x="csX9545" y="csY9545"/>
                </a:cxn>
                <a:cxn ang="0">
                  <a:pos x="csX9546" y="csY9546"/>
                </a:cxn>
                <a:cxn ang="0">
                  <a:pos x="csX9547" y="csY9547"/>
                </a:cxn>
                <a:cxn ang="0">
                  <a:pos x="csX9548" y="csY9548"/>
                </a:cxn>
                <a:cxn ang="0">
                  <a:pos x="csX9549" y="csY9549"/>
                </a:cxn>
                <a:cxn ang="0">
                  <a:pos x="csX9550" y="csY9550"/>
                </a:cxn>
                <a:cxn ang="0">
                  <a:pos x="csX9551" y="csY9551"/>
                </a:cxn>
                <a:cxn ang="0">
                  <a:pos x="csX9552" y="csY9552"/>
                </a:cxn>
                <a:cxn ang="0">
                  <a:pos x="csX9553" y="csY9553"/>
                </a:cxn>
                <a:cxn ang="0">
                  <a:pos x="csX9554" y="csY9554"/>
                </a:cxn>
                <a:cxn ang="0">
                  <a:pos x="csX9555" y="csY9555"/>
                </a:cxn>
                <a:cxn ang="0">
                  <a:pos x="csX9556" y="csY9556"/>
                </a:cxn>
                <a:cxn ang="0">
                  <a:pos x="csX9557" y="csY9557"/>
                </a:cxn>
                <a:cxn ang="0">
                  <a:pos x="csX9558" y="csY9558"/>
                </a:cxn>
                <a:cxn ang="0">
                  <a:pos x="csX9559" y="csY9559"/>
                </a:cxn>
                <a:cxn ang="0">
                  <a:pos x="csX9560" y="csY9560"/>
                </a:cxn>
                <a:cxn ang="0">
                  <a:pos x="csX9561" y="csY9561"/>
                </a:cxn>
                <a:cxn ang="0">
                  <a:pos x="csX9562" y="csY9562"/>
                </a:cxn>
                <a:cxn ang="0">
                  <a:pos x="csX9563" y="csY9563"/>
                </a:cxn>
                <a:cxn ang="0">
                  <a:pos x="csX9564" y="csY9564"/>
                </a:cxn>
                <a:cxn ang="0">
                  <a:pos x="csX9565" y="csY9565"/>
                </a:cxn>
                <a:cxn ang="0">
                  <a:pos x="csX9566" y="csY9566"/>
                </a:cxn>
                <a:cxn ang="0">
                  <a:pos x="csX9567" y="csY9567"/>
                </a:cxn>
                <a:cxn ang="0">
                  <a:pos x="csX9568" y="csY9568"/>
                </a:cxn>
                <a:cxn ang="0">
                  <a:pos x="csX9569" y="csY9569"/>
                </a:cxn>
                <a:cxn ang="0">
                  <a:pos x="csX9570" y="csY9570"/>
                </a:cxn>
                <a:cxn ang="0">
                  <a:pos x="csX9571" y="csY9571"/>
                </a:cxn>
                <a:cxn ang="0">
                  <a:pos x="csX9572" y="csY9572"/>
                </a:cxn>
                <a:cxn ang="0">
                  <a:pos x="csX9573" y="csY9573"/>
                </a:cxn>
                <a:cxn ang="0">
                  <a:pos x="csX9574" y="csY9574"/>
                </a:cxn>
                <a:cxn ang="0">
                  <a:pos x="csX9575" y="csY9575"/>
                </a:cxn>
                <a:cxn ang="0">
                  <a:pos x="csX9576" y="csY9576"/>
                </a:cxn>
                <a:cxn ang="0">
                  <a:pos x="csX9577" y="csY9577"/>
                </a:cxn>
                <a:cxn ang="0">
                  <a:pos x="csX9578" y="csY9578"/>
                </a:cxn>
                <a:cxn ang="0">
                  <a:pos x="csX9579" y="csY9579"/>
                </a:cxn>
                <a:cxn ang="0">
                  <a:pos x="csX9580" y="csY9580"/>
                </a:cxn>
                <a:cxn ang="0">
                  <a:pos x="csX9581" y="csY9581"/>
                </a:cxn>
                <a:cxn ang="0">
                  <a:pos x="csX9582" y="csY9582"/>
                </a:cxn>
                <a:cxn ang="0">
                  <a:pos x="csX9583" y="csY9583"/>
                </a:cxn>
                <a:cxn ang="0">
                  <a:pos x="csX9584" y="csY9584"/>
                </a:cxn>
                <a:cxn ang="0">
                  <a:pos x="csX9585" y="csY9585"/>
                </a:cxn>
                <a:cxn ang="0">
                  <a:pos x="csX9586" y="csY9586"/>
                </a:cxn>
                <a:cxn ang="0">
                  <a:pos x="csX9587" y="csY9587"/>
                </a:cxn>
                <a:cxn ang="0">
                  <a:pos x="csX9588" y="csY9588"/>
                </a:cxn>
                <a:cxn ang="0">
                  <a:pos x="csX9589" y="csY9589"/>
                </a:cxn>
                <a:cxn ang="0">
                  <a:pos x="csX9590" y="csY9590"/>
                </a:cxn>
                <a:cxn ang="0">
                  <a:pos x="csX9591" y="csY9591"/>
                </a:cxn>
                <a:cxn ang="0">
                  <a:pos x="csX9592" y="csY9592"/>
                </a:cxn>
                <a:cxn ang="0">
                  <a:pos x="csX9593" y="csY9593"/>
                </a:cxn>
                <a:cxn ang="0">
                  <a:pos x="csX9594" y="csY9594"/>
                </a:cxn>
                <a:cxn ang="0">
                  <a:pos x="csX9595" y="csY9595"/>
                </a:cxn>
                <a:cxn ang="0">
                  <a:pos x="csX9596" y="csY9596"/>
                </a:cxn>
                <a:cxn ang="0">
                  <a:pos x="csX9597" y="csY9597"/>
                </a:cxn>
                <a:cxn ang="0">
                  <a:pos x="csX9598" y="csY9598"/>
                </a:cxn>
                <a:cxn ang="0">
                  <a:pos x="csX9599" y="csY9599"/>
                </a:cxn>
                <a:cxn ang="0">
                  <a:pos x="csX9600" y="csY9600"/>
                </a:cxn>
                <a:cxn ang="0">
                  <a:pos x="csX9601" y="csY9601"/>
                </a:cxn>
                <a:cxn ang="0">
                  <a:pos x="csX9602" y="csY9602"/>
                </a:cxn>
                <a:cxn ang="0">
                  <a:pos x="csX9603" y="csY9603"/>
                </a:cxn>
                <a:cxn ang="0">
                  <a:pos x="csX9604" y="csY9604"/>
                </a:cxn>
                <a:cxn ang="0">
                  <a:pos x="csX9605" y="csY9605"/>
                </a:cxn>
                <a:cxn ang="0">
                  <a:pos x="csX9606" y="csY9606"/>
                </a:cxn>
                <a:cxn ang="0">
                  <a:pos x="csX9607" y="csY9607"/>
                </a:cxn>
                <a:cxn ang="0">
                  <a:pos x="csX9608" y="csY9608"/>
                </a:cxn>
                <a:cxn ang="0">
                  <a:pos x="csX9609" y="csY9609"/>
                </a:cxn>
                <a:cxn ang="0">
                  <a:pos x="csX9610" y="csY9610"/>
                </a:cxn>
                <a:cxn ang="0">
                  <a:pos x="csX9611" y="csY9611"/>
                </a:cxn>
                <a:cxn ang="0">
                  <a:pos x="csX9612" y="csY9612"/>
                </a:cxn>
                <a:cxn ang="0">
                  <a:pos x="csX9613" y="csY9613"/>
                </a:cxn>
                <a:cxn ang="0">
                  <a:pos x="csX9614" y="csY9614"/>
                </a:cxn>
                <a:cxn ang="0">
                  <a:pos x="csX9615" y="csY9615"/>
                </a:cxn>
                <a:cxn ang="0">
                  <a:pos x="csX9616" y="csY9616"/>
                </a:cxn>
                <a:cxn ang="0">
                  <a:pos x="csX9617" y="csY9617"/>
                </a:cxn>
                <a:cxn ang="0">
                  <a:pos x="csX9618" y="csY9618"/>
                </a:cxn>
                <a:cxn ang="0">
                  <a:pos x="csX9619" y="csY9619"/>
                </a:cxn>
                <a:cxn ang="0">
                  <a:pos x="csX9620" y="csY9620"/>
                </a:cxn>
                <a:cxn ang="0">
                  <a:pos x="csX9621" y="csY9621"/>
                </a:cxn>
                <a:cxn ang="0">
                  <a:pos x="csX9622" y="csY9622"/>
                </a:cxn>
                <a:cxn ang="0">
                  <a:pos x="csX9623" y="csY9623"/>
                </a:cxn>
                <a:cxn ang="0">
                  <a:pos x="csX9624" y="csY9624"/>
                </a:cxn>
                <a:cxn ang="0">
                  <a:pos x="csX9625" y="csY9625"/>
                </a:cxn>
                <a:cxn ang="0">
                  <a:pos x="csX9626" y="csY9626"/>
                </a:cxn>
                <a:cxn ang="0">
                  <a:pos x="csX9627" y="csY9627"/>
                </a:cxn>
                <a:cxn ang="0">
                  <a:pos x="csX9628" y="csY9628"/>
                </a:cxn>
                <a:cxn ang="0">
                  <a:pos x="csX9629" y="csY9629"/>
                </a:cxn>
                <a:cxn ang="0">
                  <a:pos x="csX9630" y="csY9630"/>
                </a:cxn>
                <a:cxn ang="0">
                  <a:pos x="csX9631" y="csY9631"/>
                </a:cxn>
                <a:cxn ang="0">
                  <a:pos x="csX9632" y="csY9632"/>
                </a:cxn>
                <a:cxn ang="0">
                  <a:pos x="csX9633" y="csY9633"/>
                </a:cxn>
                <a:cxn ang="0">
                  <a:pos x="csX9634" y="csY9634"/>
                </a:cxn>
                <a:cxn ang="0">
                  <a:pos x="csX9635" y="csY9635"/>
                </a:cxn>
                <a:cxn ang="0">
                  <a:pos x="csX9636" y="csY9636"/>
                </a:cxn>
                <a:cxn ang="0">
                  <a:pos x="csX9637" y="csY9637"/>
                </a:cxn>
                <a:cxn ang="0">
                  <a:pos x="csX9638" y="csY9638"/>
                </a:cxn>
                <a:cxn ang="0">
                  <a:pos x="csX9639" y="csY9639"/>
                </a:cxn>
                <a:cxn ang="0">
                  <a:pos x="csX9640" y="csY9640"/>
                </a:cxn>
                <a:cxn ang="0">
                  <a:pos x="csX9641" y="csY9641"/>
                </a:cxn>
                <a:cxn ang="0">
                  <a:pos x="csX9642" y="csY9642"/>
                </a:cxn>
                <a:cxn ang="0">
                  <a:pos x="csX9643" y="csY9643"/>
                </a:cxn>
                <a:cxn ang="0">
                  <a:pos x="csX9644" y="csY9644"/>
                </a:cxn>
                <a:cxn ang="0">
                  <a:pos x="csX9645" y="csY9645"/>
                </a:cxn>
                <a:cxn ang="0">
                  <a:pos x="csX9646" y="csY9646"/>
                </a:cxn>
                <a:cxn ang="0">
                  <a:pos x="csX9647" y="csY9647"/>
                </a:cxn>
                <a:cxn ang="0">
                  <a:pos x="csX9648" y="csY9648"/>
                </a:cxn>
                <a:cxn ang="0">
                  <a:pos x="csX9649" y="csY9649"/>
                </a:cxn>
                <a:cxn ang="0">
                  <a:pos x="csX9650" y="csY9650"/>
                </a:cxn>
                <a:cxn ang="0">
                  <a:pos x="csX9651" y="csY9651"/>
                </a:cxn>
                <a:cxn ang="0">
                  <a:pos x="csX9652" y="csY9652"/>
                </a:cxn>
                <a:cxn ang="0">
                  <a:pos x="csX9653" y="csY9653"/>
                </a:cxn>
                <a:cxn ang="0">
                  <a:pos x="csX9654" y="csY9654"/>
                </a:cxn>
                <a:cxn ang="0">
                  <a:pos x="csX9655" y="csY9655"/>
                </a:cxn>
                <a:cxn ang="0">
                  <a:pos x="csX9656" y="csY9656"/>
                </a:cxn>
                <a:cxn ang="0">
                  <a:pos x="csX9657" y="csY9657"/>
                </a:cxn>
                <a:cxn ang="0">
                  <a:pos x="csX9658" y="csY9658"/>
                </a:cxn>
                <a:cxn ang="0">
                  <a:pos x="csX9659" y="csY9659"/>
                </a:cxn>
                <a:cxn ang="0">
                  <a:pos x="csX9660" y="csY9660"/>
                </a:cxn>
                <a:cxn ang="0">
                  <a:pos x="csX9661" y="csY9661"/>
                </a:cxn>
                <a:cxn ang="0">
                  <a:pos x="csX9662" y="csY9662"/>
                </a:cxn>
                <a:cxn ang="0">
                  <a:pos x="csX9663" y="csY9663"/>
                </a:cxn>
                <a:cxn ang="0">
                  <a:pos x="csX9664" y="csY9664"/>
                </a:cxn>
                <a:cxn ang="0">
                  <a:pos x="csX9665" y="csY9665"/>
                </a:cxn>
                <a:cxn ang="0">
                  <a:pos x="csX9666" y="csY9666"/>
                </a:cxn>
                <a:cxn ang="0">
                  <a:pos x="csX9667" y="csY9667"/>
                </a:cxn>
                <a:cxn ang="0">
                  <a:pos x="csX9668" y="csY9668"/>
                </a:cxn>
                <a:cxn ang="0">
                  <a:pos x="csX9669" y="csY9669"/>
                </a:cxn>
                <a:cxn ang="0">
                  <a:pos x="csX9670" y="csY9670"/>
                </a:cxn>
                <a:cxn ang="0">
                  <a:pos x="csX9671" y="csY9671"/>
                </a:cxn>
                <a:cxn ang="0">
                  <a:pos x="csX9672" y="csY9672"/>
                </a:cxn>
                <a:cxn ang="0">
                  <a:pos x="csX9673" y="csY9673"/>
                </a:cxn>
                <a:cxn ang="0">
                  <a:pos x="csX9674" y="csY9674"/>
                </a:cxn>
                <a:cxn ang="0">
                  <a:pos x="csX9675" y="csY9675"/>
                </a:cxn>
                <a:cxn ang="0">
                  <a:pos x="csX9676" y="csY9676"/>
                </a:cxn>
                <a:cxn ang="0">
                  <a:pos x="csX9677" y="csY9677"/>
                </a:cxn>
                <a:cxn ang="0">
                  <a:pos x="csX9678" y="csY9678"/>
                </a:cxn>
                <a:cxn ang="0">
                  <a:pos x="csX9679" y="csY9679"/>
                </a:cxn>
                <a:cxn ang="0">
                  <a:pos x="csX9680" y="csY9680"/>
                </a:cxn>
                <a:cxn ang="0">
                  <a:pos x="csX9681" y="csY9681"/>
                </a:cxn>
                <a:cxn ang="0">
                  <a:pos x="csX9682" y="csY9682"/>
                </a:cxn>
                <a:cxn ang="0">
                  <a:pos x="csX9683" y="csY9683"/>
                </a:cxn>
                <a:cxn ang="0">
                  <a:pos x="csX9684" y="csY9684"/>
                </a:cxn>
                <a:cxn ang="0">
                  <a:pos x="csX9685" y="csY9685"/>
                </a:cxn>
                <a:cxn ang="0">
                  <a:pos x="csX9686" y="csY9686"/>
                </a:cxn>
                <a:cxn ang="0">
                  <a:pos x="csX9687" y="csY9687"/>
                </a:cxn>
                <a:cxn ang="0">
                  <a:pos x="csX9688" y="csY9688"/>
                </a:cxn>
                <a:cxn ang="0">
                  <a:pos x="csX9689" y="csY9689"/>
                </a:cxn>
                <a:cxn ang="0">
                  <a:pos x="csX9690" y="csY9690"/>
                </a:cxn>
                <a:cxn ang="0">
                  <a:pos x="csX9691" y="csY9691"/>
                </a:cxn>
                <a:cxn ang="0">
                  <a:pos x="csX9692" y="csY9692"/>
                </a:cxn>
                <a:cxn ang="0">
                  <a:pos x="csX9693" y="csY9693"/>
                </a:cxn>
                <a:cxn ang="0">
                  <a:pos x="csX9694" y="csY9694"/>
                </a:cxn>
                <a:cxn ang="0">
                  <a:pos x="csX9695" y="csY9695"/>
                </a:cxn>
                <a:cxn ang="0">
                  <a:pos x="csX9696" y="csY9696"/>
                </a:cxn>
                <a:cxn ang="0">
                  <a:pos x="csX9697" y="csY9697"/>
                </a:cxn>
                <a:cxn ang="0">
                  <a:pos x="csX9698" y="csY9698"/>
                </a:cxn>
                <a:cxn ang="0">
                  <a:pos x="csX9699" y="csY9699"/>
                </a:cxn>
                <a:cxn ang="0">
                  <a:pos x="csX9700" y="csY9700"/>
                </a:cxn>
                <a:cxn ang="0">
                  <a:pos x="csX9701" y="csY9701"/>
                </a:cxn>
                <a:cxn ang="0">
                  <a:pos x="csX9702" y="csY9702"/>
                </a:cxn>
                <a:cxn ang="0">
                  <a:pos x="csX9703" y="csY9703"/>
                </a:cxn>
                <a:cxn ang="0">
                  <a:pos x="csX9704" y="csY9704"/>
                </a:cxn>
                <a:cxn ang="0">
                  <a:pos x="csX9705" y="csY9705"/>
                </a:cxn>
                <a:cxn ang="0">
                  <a:pos x="csX9706" y="csY9706"/>
                </a:cxn>
                <a:cxn ang="0">
                  <a:pos x="csX9707" y="csY9707"/>
                </a:cxn>
                <a:cxn ang="0">
                  <a:pos x="csX9708" y="csY9708"/>
                </a:cxn>
                <a:cxn ang="0">
                  <a:pos x="csX9709" y="csY9709"/>
                </a:cxn>
                <a:cxn ang="0">
                  <a:pos x="csX9710" y="csY9710"/>
                </a:cxn>
                <a:cxn ang="0">
                  <a:pos x="csX9711" y="csY9711"/>
                </a:cxn>
                <a:cxn ang="0">
                  <a:pos x="csX9712" y="csY9712"/>
                </a:cxn>
                <a:cxn ang="0">
                  <a:pos x="csX9713" y="csY9713"/>
                </a:cxn>
                <a:cxn ang="0">
                  <a:pos x="csX9714" y="csY9714"/>
                </a:cxn>
                <a:cxn ang="0">
                  <a:pos x="csX9715" y="csY9715"/>
                </a:cxn>
                <a:cxn ang="0">
                  <a:pos x="csX9716" y="csY9716"/>
                </a:cxn>
                <a:cxn ang="0">
                  <a:pos x="csX9717" y="csY9717"/>
                </a:cxn>
                <a:cxn ang="0">
                  <a:pos x="csX9718" y="csY9718"/>
                </a:cxn>
                <a:cxn ang="0">
                  <a:pos x="csX9719" y="csY9719"/>
                </a:cxn>
                <a:cxn ang="0">
                  <a:pos x="csX9720" y="csY9720"/>
                </a:cxn>
                <a:cxn ang="0">
                  <a:pos x="csX9721" y="csY9721"/>
                </a:cxn>
                <a:cxn ang="0">
                  <a:pos x="csX9722" y="csY9722"/>
                </a:cxn>
                <a:cxn ang="0">
                  <a:pos x="csX9723" y="csY9723"/>
                </a:cxn>
                <a:cxn ang="0">
                  <a:pos x="csX9724" y="csY9724"/>
                </a:cxn>
                <a:cxn ang="0">
                  <a:pos x="csX9725" y="csY9725"/>
                </a:cxn>
                <a:cxn ang="0">
                  <a:pos x="csX9726" y="csY9726"/>
                </a:cxn>
                <a:cxn ang="0">
                  <a:pos x="csX9727" y="csY9727"/>
                </a:cxn>
                <a:cxn ang="0">
                  <a:pos x="csX9728" y="csY9728"/>
                </a:cxn>
                <a:cxn ang="0">
                  <a:pos x="csX9729" y="csY9729"/>
                </a:cxn>
                <a:cxn ang="0">
                  <a:pos x="csX9730" y="csY9730"/>
                </a:cxn>
                <a:cxn ang="0">
                  <a:pos x="csX9731" y="csY9731"/>
                </a:cxn>
                <a:cxn ang="0">
                  <a:pos x="csX9732" y="csY9732"/>
                </a:cxn>
                <a:cxn ang="0">
                  <a:pos x="csX9733" y="csY9733"/>
                </a:cxn>
                <a:cxn ang="0">
                  <a:pos x="csX9734" y="csY9734"/>
                </a:cxn>
                <a:cxn ang="0">
                  <a:pos x="csX9735" y="csY9735"/>
                </a:cxn>
                <a:cxn ang="0">
                  <a:pos x="csX9736" y="csY9736"/>
                </a:cxn>
                <a:cxn ang="0">
                  <a:pos x="csX9737" y="csY9737"/>
                </a:cxn>
                <a:cxn ang="0">
                  <a:pos x="csX9738" y="csY9738"/>
                </a:cxn>
                <a:cxn ang="0">
                  <a:pos x="csX9739" y="csY9739"/>
                </a:cxn>
                <a:cxn ang="0">
                  <a:pos x="csX9740" y="csY9740"/>
                </a:cxn>
                <a:cxn ang="0">
                  <a:pos x="csX9741" y="csY9741"/>
                </a:cxn>
                <a:cxn ang="0">
                  <a:pos x="csX9742" y="csY9742"/>
                </a:cxn>
                <a:cxn ang="0">
                  <a:pos x="csX9743" y="csY9743"/>
                </a:cxn>
                <a:cxn ang="0">
                  <a:pos x="csX9744" y="csY9744"/>
                </a:cxn>
                <a:cxn ang="0">
                  <a:pos x="csX9745" y="csY9745"/>
                </a:cxn>
                <a:cxn ang="0">
                  <a:pos x="csX9746" y="csY9746"/>
                </a:cxn>
                <a:cxn ang="0">
                  <a:pos x="csX9747" y="csY9747"/>
                </a:cxn>
                <a:cxn ang="0">
                  <a:pos x="csX9748" y="csY9748"/>
                </a:cxn>
                <a:cxn ang="0">
                  <a:pos x="csX9749" y="csY9749"/>
                </a:cxn>
                <a:cxn ang="0">
                  <a:pos x="csX9750" y="csY9750"/>
                </a:cxn>
                <a:cxn ang="0">
                  <a:pos x="csX9751" y="csY9751"/>
                </a:cxn>
                <a:cxn ang="0">
                  <a:pos x="csX9752" y="csY9752"/>
                </a:cxn>
                <a:cxn ang="0">
                  <a:pos x="csX9753" y="csY9753"/>
                </a:cxn>
                <a:cxn ang="0">
                  <a:pos x="csX9754" y="csY9754"/>
                </a:cxn>
                <a:cxn ang="0">
                  <a:pos x="csX9755" y="csY9755"/>
                </a:cxn>
                <a:cxn ang="0">
                  <a:pos x="csX9756" y="csY9756"/>
                </a:cxn>
                <a:cxn ang="0">
                  <a:pos x="csX9757" y="csY9757"/>
                </a:cxn>
                <a:cxn ang="0">
                  <a:pos x="csX9758" y="csY9758"/>
                </a:cxn>
                <a:cxn ang="0">
                  <a:pos x="csX9759" y="csY9759"/>
                </a:cxn>
                <a:cxn ang="0">
                  <a:pos x="csX9760" y="csY9760"/>
                </a:cxn>
                <a:cxn ang="0">
                  <a:pos x="csX9761" y="csY9761"/>
                </a:cxn>
                <a:cxn ang="0">
                  <a:pos x="csX9762" y="csY9762"/>
                </a:cxn>
                <a:cxn ang="0">
                  <a:pos x="csX9763" y="csY9763"/>
                </a:cxn>
                <a:cxn ang="0">
                  <a:pos x="csX9764" y="csY9764"/>
                </a:cxn>
                <a:cxn ang="0">
                  <a:pos x="csX9765" y="csY9765"/>
                </a:cxn>
                <a:cxn ang="0">
                  <a:pos x="csX9766" y="csY9766"/>
                </a:cxn>
                <a:cxn ang="0">
                  <a:pos x="csX9767" y="csY9767"/>
                </a:cxn>
                <a:cxn ang="0">
                  <a:pos x="csX9768" y="csY9768"/>
                </a:cxn>
                <a:cxn ang="0">
                  <a:pos x="csX9769" y="csY9769"/>
                </a:cxn>
                <a:cxn ang="0">
                  <a:pos x="csX9770" y="csY9770"/>
                </a:cxn>
                <a:cxn ang="0">
                  <a:pos x="csX9771" y="csY9771"/>
                </a:cxn>
                <a:cxn ang="0">
                  <a:pos x="csX9772" y="csY9772"/>
                </a:cxn>
                <a:cxn ang="0">
                  <a:pos x="csX9773" y="csY9773"/>
                </a:cxn>
                <a:cxn ang="0">
                  <a:pos x="csX9774" y="csY9774"/>
                </a:cxn>
                <a:cxn ang="0">
                  <a:pos x="csX9775" y="csY9775"/>
                </a:cxn>
                <a:cxn ang="0">
                  <a:pos x="csX9776" y="csY9776"/>
                </a:cxn>
                <a:cxn ang="0">
                  <a:pos x="csX9777" y="csY9777"/>
                </a:cxn>
                <a:cxn ang="0">
                  <a:pos x="csX9778" y="csY9778"/>
                </a:cxn>
                <a:cxn ang="0">
                  <a:pos x="csX9779" y="csY9779"/>
                </a:cxn>
                <a:cxn ang="0">
                  <a:pos x="csX9780" y="csY9780"/>
                </a:cxn>
                <a:cxn ang="0">
                  <a:pos x="csX9781" y="csY9781"/>
                </a:cxn>
                <a:cxn ang="0">
                  <a:pos x="csX9782" y="csY9782"/>
                </a:cxn>
                <a:cxn ang="0">
                  <a:pos x="csX9783" y="csY9783"/>
                </a:cxn>
                <a:cxn ang="0">
                  <a:pos x="csX9784" y="csY9784"/>
                </a:cxn>
                <a:cxn ang="0">
                  <a:pos x="csX9785" y="csY9785"/>
                </a:cxn>
                <a:cxn ang="0">
                  <a:pos x="csX9786" y="csY9786"/>
                </a:cxn>
                <a:cxn ang="0">
                  <a:pos x="csX9787" y="csY9787"/>
                </a:cxn>
                <a:cxn ang="0">
                  <a:pos x="csX9788" y="csY9788"/>
                </a:cxn>
                <a:cxn ang="0">
                  <a:pos x="csX9789" y="csY9789"/>
                </a:cxn>
                <a:cxn ang="0">
                  <a:pos x="csX9790" y="csY9790"/>
                </a:cxn>
                <a:cxn ang="0">
                  <a:pos x="csX9791" y="csY9791"/>
                </a:cxn>
                <a:cxn ang="0">
                  <a:pos x="csX9792" y="csY9792"/>
                </a:cxn>
                <a:cxn ang="0">
                  <a:pos x="csX9793" y="csY9793"/>
                </a:cxn>
                <a:cxn ang="0">
                  <a:pos x="csX9794" y="csY9794"/>
                </a:cxn>
                <a:cxn ang="0">
                  <a:pos x="csX9795" y="csY9795"/>
                </a:cxn>
                <a:cxn ang="0">
                  <a:pos x="csX9796" y="csY9796"/>
                </a:cxn>
                <a:cxn ang="0">
                  <a:pos x="csX9797" y="csY9797"/>
                </a:cxn>
                <a:cxn ang="0">
                  <a:pos x="csX9798" y="csY9798"/>
                </a:cxn>
                <a:cxn ang="0">
                  <a:pos x="csX9799" y="csY9799"/>
                </a:cxn>
                <a:cxn ang="0">
                  <a:pos x="csX9800" y="csY9800"/>
                </a:cxn>
                <a:cxn ang="0">
                  <a:pos x="csX9801" y="csY9801"/>
                </a:cxn>
                <a:cxn ang="0">
                  <a:pos x="csX9802" y="csY9802"/>
                </a:cxn>
                <a:cxn ang="0">
                  <a:pos x="csX9803" y="csY9803"/>
                </a:cxn>
                <a:cxn ang="0">
                  <a:pos x="csX9804" y="csY9804"/>
                </a:cxn>
                <a:cxn ang="0">
                  <a:pos x="csX9805" y="csY9805"/>
                </a:cxn>
                <a:cxn ang="0">
                  <a:pos x="csX9806" y="csY9806"/>
                </a:cxn>
                <a:cxn ang="0">
                  <a:pos x="csX9807" y="csY9807"/>
                </a:cxn>
                <a:cxn ang="0">
                  <a:pos x="csX9808" y="csY9808"/>
                </a:cxn>
                <a:cxn ang="0">
                  <a:pos x="csX9809" y="csY9809"/>
                </a:cxn>
                <a:cxn ang="0">
                  <a:pos x="csX9810" y="csY9810"/>
                </a:cxn>
                <a:cxn ang="0">
                  <a:pos x="csX9811" y="csY9811"/>
                </a:cxn>
                <a:cxn ang="0">
                  <a:pos x="csX9812" y="csY9812"/>
                </a:cxn>
                <a:cxn ang="0">
                  <a:pos x="csX9813" y="csY9813"/>
                </a:cxn>
                <a:cxn ang="0">
                  <a:pos x="csX9814" y="csY9814"/>
                </a:cxn>
                <a:cxn ang="0">
                  <a:pos x="csX9815" y="csY9815"/>
                </a:cxn>
                <a:cxn ang="0">
                  <a:pos x="csX9816" y="csY9816"/>
                </a:cxn>
                <a:cxn ang="0">
                  <a:pos x="csX9817" y="csY9817"/>
                </a:cxn>
                <a:cxn ang="0">
                  <a:pos x="csX9818" y="csY9818"/>
                </a:cxn>
                <a:cxn ang="0">
                  <a:pos x="csX9819" y="csY9819"/>
                </a:cxn>
                <a:cxn ang="0">
                  <a:pos x="csX9820" y="csY9820"/>
                </a:cxn>
                <a:cxn ang="0">
                  <a:pos x="csX9821" y="csY9821"/>
                </a:cxn>
                <a:cxn ang="0">
                  <a:pos x="csX9822" y="csY9822"/>
                </a:cxn>
                <a:cxn ang="0">
                  <a:pos x="csX9823" y="csY9823"/>
                </a:cxn>
                <a:cxn ang="0">
                  <a:pos x="csX9824" y="csY9824"/>
                </a:cxn>
                <a:cxn ang="0">
                  <a:pos x="csX9825" y="csY9825"/>
                </a:cxn>
                <a:cxn ang="0">
                  <a:pos x="csX9826" y="csY9826"/>
                </a:cxn>
                <a:cxn ang="0">
                  <a:pos x="csX9827" y="csY9827"/>
                </a:cxn>
                <a:cxn ang="0">
                  <a:pos x="csX9828" y="csY9828"/>
                </a:cxn>
                <a:cxn ang="0">
                  <a:pos x="csX9829" y="csY9829"/>
                </a:cxn>
                <a:cxn ang="0">
                  <a:pos x="csX9830" y="csY9830"/>
                </a:cxn>
                <a:cxn ang="0">
                  <a:pos x="csX9831" y="csY9831"/>
                </a:cxn>
                <a:cxn ang="0">
                  <a:pos x="csX9832" y="csY9832"/>
                </a:cxn>
                <a:cxn ang="0">
                  <a:pos x="csX9833" y="csY9833"/>
                </a:cxn>
                <a:cxn ang="0">
                  <a:pos x="csX9834" y="csY9834"/>
                </a:cxn>
                <a:cxn ang="0">
                  <a:pos x="csX9835" y="csY9835"/>
                </a:cxn>
                <a:cxn ang="0">
                  <a:pos x="csX9836" y="csY9836"/>
                </a:cxn>
                <a:cxn ang="0">
                  <a:pos x="csX9837" y="csY9837"/>
                </a:cxn>
                <a:cxn ang="0">
                  <a:pos x="csX9838" y="csY9838"/>
                </a:cxn>
                <a:cxn ang="0">
                  <a:pos x="csX9839" y="csY9839"/>
                </a:cxn>
                <a:cxn ang="0">
                  <a:pos x="csX9840" y="csY9840"/>
                </a:cxn>
                <a:cxn ang="0">
                  <a:pos x="csX9841" y="csY9841"/>
                </a:cxn>
                <a:cxn ang="0">
                  <a:pos x="csX9842" y="csY9842"/>
                </a:cxn>
                <a:cxn ang="0">
                  <a:pos x="csX9843" y="csY9843"/>
                </a:cxn>
                <a:cxn ang="0">
                  <a:pos x="csX9844" y="csY9844"/>
                </a:cxn>
                <a:cxn ang="0">
                  <a:pos x="csX9845" y="csY9845"/>
                </a:cxn>
                <a:cxn ang="0">
                  <a:pos x="csX9846" y="csY9846"/>
                </a:cxn>
                <a:cxn ang="0">
                  <a:pos x="csX9847" y="csY9847"/>
                </a:cxn>
                <a:cxn ang="0">
                  <a:pos x="csX9848" y="csY9848"/>
                </a:cxn>
                <a:cxn ang="0">
                  <a:pos x="csX9849" y="csY9849"/>
                </a:cxn>
                <a:cxn ang="0">
                  <a:pos x="csX9850" y="csY9850"/>
                </a:cxn>
                <a:cxn ang="0">
                  <a:pos x="csX9851" y="csY9851"/>
                </a:cxn>
                <a:cxn ang="0">
                  <a:pos x="csX9852" y="csY9852"/>
                </a:cxn>
                <a:cxn ang="0">
                  <a:pos x="csX9853" y="csY9853"/>
                </a:cxn>
                <a:cxn ang="0">
                  <a:pos x="csX9854" y="csY9854"/>
                </a:cxn>
                <a:cxn ang="0">
                  <a:pos x="csX9855" y="csY9855"/>
                </a:cxn>
                <a:cxn ang="0">
                  <a:pos x="csX9856" y="csY9856"/>
                </a:cxn>
                <a:cxn ang="0">
                  <a:pos x="csX9857" y="csY9857"/>
                </a:cxn>
                <a:cxn ang="0">
                  <a:pos x="csX9858" y="csY9858"/>
                </a:cxn>
                <a:cxn ang="0">
                  <a:pos x="csX9859" y="csY9859"/>
                </a:cxn>
                <a:cxn ang="0">
                  <a:pos x="csX9860" y="csY9860"/>
                </a:cxn>
                <a:cxn ang="0">
                  <a:pos x="csX9861" y="csY9861"/>
                </a:cxn>
                <a:cxn ang="0">
                  <a:pos x="csX9862" y="csY9862"/>
                </a:cxn>
                <a:cxn ang="0">
                  <a:pos x="csX9863" y="csY9863"/>
                </a:cxn>
                <a:cxn ang="0">
                  <a:pos x="csX9864" y="csY9864"/>
                </a:cxn>
                <a:cxn ang="0">
                  <a:pos x="csX9865" y="csY9865"/>
                </a:cxn>
                <a:cxn ang="0">
                  <a:pos x="csX9866" y="csY9866"/>
                </a:cxn>
                <a:cxn ang="0">
                  <a:pos x="csX9867" y="csY9867"/>
                </a:cxn>
                <a:cxn ang="0">
                  <a:pos x="csX9868" y="csY9868"/>
                </a:cxn>
                <a:cxn ang="0">
                  <a:pos x="csX9869" y="csY9869"/>
                </a:cxn>
                <a:cxn ang="0">
                  <a:pos x="csX9870" y="csY9870"/>
                </a:cxn>
                <a:cxn ang="0">
                  <a:pos x="csX9871" y="csY9871"/>
                </a:cxn>
                <a:cxn ang="0">
                  <a:pos x="csX9872" y="csY9872"/>
                </a:cxn>
                <a:cxn ang="0">
                  <a:pos x="csX9873" y="csY9873"/>
                </a:cxn>
                <a:cxn ang="0">
                  <a:pos x="csX9874" y="csY9874"/>
                </a:cxn>
                <a:cxn ang="0">
                  <a:pos x="csX9875" y="csY9875"/>
                </a:cxn>
                <a:cxn ang="0">
                  <a:pos x="csX9876" y="csY9876"/>
                </a:cxn>
                <a:cxn ang="0">
                  <a:pos x="csX9877" y="csY9877"/>
                </a:cxn>
                <a:cxn ang="0">
                  <a:pos x="csX9878" y="csY9878"/>
                </a:cxn>
                <a:cxn ang="0">
                  <a:pos x="csX9879" y="csY9879"/>
                </a:cxn>
                <a:cxn ang="0">
                  <a:pos x="csX9880" y="csY9880"/>
                </a:cxn>
                <a:cxn ang="0">
                  <a:pos x="csX9881" y="csY9881"/>
                </a:cxn>
                <a:cxn ang="0">
                  <a:pos x="csX9882" y="csY9882"/>
                </a:cxn>
                <a:cxn ang="0">
                  <a:pos x="csX9883" y="csY9883"/>
                </a:cxn>
                <a:cxn ang="0">
                  <a:pos x="csX9884" y="csY9884"/>
                </a:cxn>
                <a:cxn ang="0">
                  <a:pos x="csX9885" y="csY9885"/>
                </a:cxn>
                <a:cxn ang="0">
                  <a:pos x="csX9886" y="csY9886"/>
                </a:cxn>
                <a:cxn ang="0">
                  <a:pos x="csX9887" y="csY9887"/>
                </a:cxn>
                <a:cxn ang="0">
                  <a:pos x="csX9888" y="csY9888"/>
                </a:cxn>
                <a:cxn ang="0">
                  <a:pos x="csX9889" y="csY9889"/>
                </a:cxn>
                <a:cxn ang="0">
                  <a:pos x="csX9890" y="csY9890"/>
                </a:cxn>
                <a:cxn ang="0">
                  <a:pos x="csX9891" y="csY9891"/>
                </a:cxn>
                <a:cxn ang="0">
                  <a:pos x="csX9892" y="csY9892"/>
                </a:cxn>
                <a:cxn ang="0">
                  <a:pos x="csX9893" y="csY9893"/>
                </a:cxn>
                <a:cxn ang="0">
                  <a:pos x="csX9894" y="csY9894"/>
                </a:cxn>
                <a:cxn ang="0">
                  <a:pos x="csX9895" y="csY9895"/>
                </a:cxn>
                <a:cxn ang="0">
                  <a:pos x="csX9896" y="csY9896"/>
                </a:cxn>
                <a:cxn ang="0">
                  <a:pos x="csX9897" y="csY9897"/>
                </a:cxn>
                <a:cxn ang="0">
                  <a:pos x="csX9898" y="csY9898"/>
                </a:cxn>
                <a:cxn ang="0">
                  <a:pos x="csX9899" y="csY9899"/>
                </a:cxn>
                <a:cxn ang="0">
                  <a:pos x="csX9900" y="csY9900"/>
                </a:cxn>
                <a:cxn ang="0">
                  <a:pos x="csX9901" y="csY9901"/>
                </a:cxn>
                <a:cxn ang="0">
                  <a:pos x="csX9902" y="csY9902"/>
                </a:cxn>
                <a:cxn ang="0">
                  <a:pos x="csX9903" y="csY9903"/>
                </a:cxn>
                <a:cxn ang="0">
                  <a:pos x="csX9904" y="csY9904"/>
                </a:cxn>
                <a:cxn ang="0">
                  <a:pos x="csX9905" y="csY9905"/>
                </a:cxn>
                <a:cxn ang="0">
                  <a:pos x="csX9906" y="csY9906"/>
                </a:cxn>
                <a:cxn ang="0">
                  <a:pos x="csX9907" y="csY9907"/>
                </a:cxn>
                <a:cxn ang="0">
                  <a:pos x="csX9908" y="csY9908"/>
                </a:cxn>
                <a:cxn ang="0">
                  <a:pos x="csX9909" y="csY9909"/>
                </a:cxn>
                <a:cxn ang="0">
                  <a:pos x="csX9910" y="csY9910"/>
                </a:cxn>
                <a:cxn ang="0">
                  <a:pos x="csX9911" y="csY9911"/>
                </a:cxn>
                <a:cxn ang="0">
                  <a:pos x="csX9912" y="csY9912"/>
                </a:cxn>
                <a:cxn ang="0">
                  <a:pos x="csX9913" y="csY9913"/>
                </a:cxn>
                <a:cxn ang="0">
                  <a:pos x="csX9914" y="csY9914"/>
                </a:cxn>
                <a:cxn ang="0">
                  <a:pos x="csX9915" y="csY9915"/>
                </a:cxn>
                <a:cxn ang="0">
                  <a:pos x="csX9916" y="csY9916"/>
                </a:cxn>
                <a:cxn ang="0">
                  <a:pos x="csX9917" y="csY9917"/>
                </a:cxn>
                <a:cxn ang="0">
                  <a:pos x="csX9918" y="csY9918"/>
                </a:cxn>
                <a:cxn ang="0">
                  <a:pos x="csX9919" y="csY9919"/>
                </a:cxn>
                <a:cxn ang="0">
                  <a:pos x="csX9920" y="csY9920"/>
                </a:cxn>
                <a:cxn ang="0">
                  <a:pos x="csX9921" y="csY9921"/>
                </a:cxn>
                <a:cxn ang="0">
                  <a:pos x="csX9922" y="csY9922"/>
                </a:cxn>
                <a:cxn ang="0">
                  <a:pos x="csX9923" y="csY9923"/>
                </a:cxn>
                <a:cxn ang="0">
                  <a:pos x="csX9924" y="csY9924"/>
                </a:cxn>
                <a:cxn ang="0">
                  <a:pos x="csX9925" y="csY9925"/>
                </a:cxn>
                <a:cxn ang="0">
                  <a:pos x="csX9926" y="csY9926"/>
                </a:cxn>
                <a:cxn ang="0">
                  <a:pos x="csX9927" y="csY9927"/>
                </a:cxn>
                <a:cxn ang="0">
                  <a:pos x="csX9928" y="csY9928"/>
                </a:cxn>
                <a:cxn ang="0">
                  <a:pos x="csX9929" y="csY9929"/>
                </a:cxn>
                <a:cxn ang="0">
                  <a:pos x="csX9930" y="csY9930"/>
                </a:cxn>
                <a:cxn ang="0">
                  <a:pos x="csX9931" y="csY9931"/>
                </a:cxn>
                <a:cxn ang="0">
                  <a:pos x="csX9932" y="csY9932"/>
                </a:cxn>
                <a:cxn ang="0">
                  <a:pos x="csX9933" y="csY9933"/>
                </a:cxn>
                <a:cxn ang="0">
                  <a:pos x="csX9934" y="csY9934"/>
                </a:cxn>
                <a:cxn ang="0">
                  <a:pos x="csX9935" y="csY9935"/>
                </a:cxn>
                <a:cxn ang="0">
                  <a:pos x="csX9936" y="csY9936"/>
                </a:cxn>
                <a:cxn ang="0">
                  <a:pos x="csX9937" y="csY9937"/>
                </a:cxn>
                <a:cxn ang="0">
                  <a:pos x="csX9938" y="csY9938"/>
                </a:cxn>
                <a:cxn ang="0">
                  <a:pos x="csX9939" y="csY9939"/>
                </a:cxn>
                <a:cxn ang="0">
                  <a:pos x="csX9940" y="csY9940"/>
                </a:cxn>
                <a:cxn ang="0">
                  <a:pos x="csX9941" y="csY9941"/>
                </a:cxn>
                <a:cxn ang="0">
                  <a:pos x="csX9942" y="csY9942"/>
                </a:cxn>
                <a:cxn ang="0">
                  <a:pos x="csX9943" y="csY9943"/>
                </a:cxn>
                <a:cxn ang="0">
                  <a:pos x="csX9944" y="csY9944"/>
                </a:cxn>
                <a:cxn ang="0">
                  <a:pos x="csX9945" y="csY9945"/>
                </a:cxn>
                <a:cxn ang="0">
                  <a:pos x="csX9946" y="csY9946"/>
                </a:cxn>
                <a:cxn ang="0">
                  <a:pos x="csX9947" y="csY9947"/>
                </a:cxn>
                <a:cxn ang="0">
                  <a:pos x="csX9948" y="csY9948"/>
                </a:cxn>
                <a:cxn ang="0">
                  <a:pos x="csX9949" y="csY9949"/>
                </a:cxn>
                <a:cxn ang="0">
                  <a:pos x="csX9950" y="csY9950"/>
                </a:cxn>
                <a:cxn ang="0">
                  <a:pos x="csX9951" y="csY9951"/>
                </a:cxn>
                <a:cxn ang="0">
                  <a:pos x="csX9952" y="csY9952"/>
                </a:cxn>
                <a:cxn ang="0">
                  <a:pos x="csX9953" y="csY9953"/>
                </a:cxn>
                <a:cxn ang="0">
                  <a:pos x="csX9954" y="csY9954"/>
                </a:cxn>
                <a:cxn ang="0">
                  <a:pos x="csX9955" y="csY9955"/>
                </a:cxn>
                <a:cxn ang="0">
                  <a:pos x="csX9956" y="csY9956"/>
                </a:cxn>
                <a:cxn ang="0">
                  <a:pos x="csX9957" y="csY9957"/>
                </a:cxn>
                <a:cxn ang="0">
                  <a:pos x="csX9958" y="csY9958"/>
                </a:cxn>
                <a:cxn ang="0">
                  <a:pos x="csX9959" y="csY9959"/>
                </a:cxn>
                <a:cxn ang="0">
                  <a:pos x="csX9960" y="csY9960"/>
                </a:cxn>
                <a:cxn ang="0">
                  <a:pos x="csX9961" y="csY9961"/>
                </a:cxn>
                <a:cxn ang="0">
                  <a:pos x="csX9962" y="csY9962"/>
                </a:cxn>
                <a:cxn ang="0">
                  <a:pos x="csX9963" y="csY9963"/>
                </a:cxn>
                <a:cxn ang="0">
                  <a:pos x="csX9964" y="csY9964"/>
                </a:cxn>
                <a:cxn ang="0">
                  <a:pos x="csX9965" y="csY9965"/>
                </a:cxn>
                <a:cxn ang="0">
                  <a:pos x="csX9966" y="csY9966"/>
                </a:cxn>
                <a:cxn ang="0">
                  <a:pos x="csX9967" y="csY9967"/>
                </a:cxn>
                <a:cxn ang="0">
                  <a:pos x="csX9968" y="csY9968"/>
                </a:cxn>
                <a:cxn ang="0">
                  <a:pos x="csX9969" y="csY9969"/>
                </a:cxn>
                <a:cxn ang="0">
                  <a:pos x="csX9970" y="csY9970"/>
                </a:cxn>
                <a:cxn ang="0">
                  <a:pos x="csX9971" y="csY9971"/>
                </a:cxn>
                <a:cxn ang="0">
                  <a:pos x="csX9972" y="csY9972"/>
                </a:cxn>
                <a:cxn ang="0">
                  <a:pos x="csX9973" y="csY9973"/>
                </a:cxn>
                <a:cxn ang="0">
                  <a:pos x="csX9974" y="csY9974"/>
                </a:cxn>
                <a:cxn ang="0">
                  <a:pos x="csX9975" y="csY9975"/>
                </a:cxn>
                <a:cxn ang="0">
                  <a:pos x="csX9976" y="csY9976"/>
                </a:cxn>
                <a:cxn ang="0">
                  <a:pos x="csX9977" y="csY9977"/>
                </a:cxn>
                <a:cxn ang="0">
                  <a:pos x="csX9978" y="csY9978"/>
                </a:cxn>
                <a:cxn ang="0">
                  <a:pos x="csX9979" y="csY9979"/>
                </a:cxn>
                <a:cxn ang="0">
                  <a:pos x="csX9980" y="csY9980"/>
                </a:cxn>
                <a:cxn ang="0">
                  <a:pos x="csX9981" y="csY9981"/>
                </a:cxn>
                <a:cxn ang="0">
                  <a:pos x="csX9982" y="csY9982"/>
                </a:cxn>
                <a:cxn ang="0">
                  <a:pos x="csX9983" y="csY9983"/>
                </a:cxn>
                <a:cxn ang="0">
                  <a:pos x="csX9984" y="csY9984"/>
                </a:cxn>
                <a:cxn ang="0">
                  <a:pos x="csX9985" y="csY9985"/>
                </a:cxn>
                <a:cxn ang="0">
                  <a:pos x="csX9986" y="csY9986"/>
                </a:cxn>
                <a:cxn ang="0">
                  <a:pos x="csX9987" y="csY9987"/>
                </a:cxn>
                <a:cxn ang="0">
                  <a:pos x="csX9988" y="csY9988"/>
                </a:cxn>
                <a:cxn ang="0">
                  <a:pos x="csX9989" y="csY9989"/>
                </a:cxn>
                <a:cxn ang="0">
                  <a:pos x="csX9990" y="csY9990"/>
                </a:cxn>
                <a:cxn ang="0">
                  <a:pos x="csX9991" y="csY9991"/>
                </a:cxn>
                <a:cxn ang="0">
                  <a:pos x="csX9992" y="csY9992"/>
                </a:cxn>
                <a:cxn ang="0">
                  <a:pos x="csX9993" y="csY9993"/>
                </a:cxn>
                <a:cxn ang="0">
                  <a:pos x="csX9994" y="csY9994"/>
                </a:cxn>
                <a:cxn ang="0">
                  <a:pos x="csX9995" y="csY9995"/>
                </a:cxn>
                <a:cxn ang="0">
                  <a:pos x="csX9996" y="csY9996"/>
                </a:cxn>
                <a:cxn ang="0">
                  <a:pos x="csX9997" y="csY9997"/>
                </a:cxn>
                <a:cxn ang="0">
                  <a:pos x="csX9998" y="csY9998"/>
                </a:cxn>
                <a:cxn ang="0">
                  <a:pos x="csX9999" y="csY9999"/>
                </a:cxn>
                <a:cxn ang="0">
                  <a:pos x="csX10000" y="csY10000"/>
                </a:cxn>
                <a:cxn ang="0">
                  <a:pos x="csX10001" y="csY10001"/>
                </a:cxn>
                <a:cxn ang="0">
                  <a:pos x="csX10002" y="csY10002"/>
                </a:cxn>
                <a:cxn ang="0">
                  <a:pos x="csX10003" y="csY10003"/>
                </a:cxn>
                <a:cxn ang="0">
                  <a:pos x="csX10004" y="csY10004"/>
                </a:cxn>
                <a:cxn ang="0">
                  <a:pos x="csX10005" y="csY10005"/>
                </a:cxn>
                <a:cxn ang="0">
                  <a:pos x="csX10006" y="csY10006"/>
                </a:cxn>
                <a:cxn ang="0">
                  <a:pos x="csX10007" y="csY10007"/>
                </a:cxn>
                <a:cxn ang="0">
                  <a:pos x="csX10008" y="csY10008"/>
                </a:cxn>
                <a:cxn ang="0">
                  <a:pos x="csX10009" y="csY10009"/>
                </a:cxn>
                <a:cxn ang="0">
                  <a:pos x="csX10010" y="csY10010"/>
                </a:cxn>
                <a:cxn ang="0">
                  <a:pos x="csX10011" y="csY10011"/>
                </a:cxn>
                <a:cxn ang="0">
                  <a:pos x="csX10012" y="csY10012"/>
                </a:cxn>
                <a:cxn ang="0">
                  <a:pos x="csX10013" y="csY10013"/>
                </a:cxn>
                <a:cxn ang="0">
                  <a:pos x="csX10014" y="csY10014"/>
                </a:cxn>
                <a:cxn ang="0">
                  <a:pos x="csX10015" y="csY10015"/>
                </a:cxn>
                <a:cxn ang="0">
                  <a:pos x="csX10016" y="csY10016"/>
                </a:cxn>
                <a:cxn ang="0">
                  <a:pos x="csX10017" y="csY10017"/>
                </a:cxn>
                <a:cxn ang="0">
                  <a:pos x="csX10018" y="csY10018"/>
                </a:cxn>
                <a:cxn ang="0">
                  <a:pos x="csX10019" y="csY10019"/>
                </a:cxn>
                <a:cxn ang="0">
                  <a:pos x="csX10020" y="csY10020"/>
                </a:cxn>
                <a:cxn ang="0">
                  <a:pos x="csX10021" y="csY10021"/>
                </a:cxn>
                <a:cxn ang="0">
                  <a:pos x="csX10022" y="csY10022"/>
                </a:cxn>
                <a:cxn ang="0">
                  <a:pos x="csX10023" y="csY10023"/>
                </a:cxn>
                <a:cxn ang="0">
                  <a:pos x="csX10024" y="csY10024"/>
                </a:cxn>
                <a:cxn ang="0">
                  <a:pos x="csX10025" y="csY10025"/>
                </a:cxn>
                <a:cxn ang="0">
                  <a:pos x="csX10026" y="csY10026"/>
                </a:cxn>
                <a:cxn ang="0">
                  <a:pos x="csX10027" y="csY10027"/>
                </a:cxn>
                <a:cxn ang="0">
                  <a:pos x="csX10028" y="csY10028"/>
                </a:cxn>
                <a:cxn ang="0">
                  <a:pos x="csX10029" y="csY10029"/>
                </a:cxn>
                <a:cxn ang="0">
                  <a:pos x="csX10030" y="csY10030"/>
                </a:cxn>
                <a:cxn ang="0">
                  <a:pos x="csX10031" y="csY10031"/>
                </a:cxn>
                <a:cxn ang="0">
                  <a:pos x="csX10032" y="csY10032"/>
                </a:cxn>
                <a:cxn ang="0">
                  <a:pos x="csX10033" y="csY10033"/>
                </a:cxn>
                <a:cxn ang="0">
                  <a:pos x="csX10034" y="csY10034"/>
                </a:cxn>
                <a:cxn ang="0">
                  <a:pos x="csX10035" y="csY10035"/>
                </a:cxn>
                <a:cxn ang="0">
                  <a:pos x="csX10036" y="csY10036"/>
                </a:cxn>
                <a:cxn ang="0">
                  <a:pos x="csX10037" y="csY10037"/>
                </a:cxn>
                <a:cxn ang="0">
                  <a:pos x="csX10038" y="csY10038"/>
                </a:cxn>
                <a:cxn ang="0">
                  <a:pos x="csX10039" y="csY10039"/>
                </a:cxn>
                <a:cxn ang="0">
                  <a:pos x="csX10040" y="csY10040"/>
                </a:cxn>
                <a:cxn ang="0">
                  <a:pos x="csX10041" y="csY10041"/>
                </a:cxn>
                <a:cxn ang="0">
                  <a:pos x="csX10042" y="csY10042"/>
                </a:cxn>
                <a:cxn ang="0">
                  <a:pos x="csX10043" y="csY10043"/>
                </a:cxn>
                <a:cxn ang="0">
                  <a:pos x="csX10044" y="csY10044"/>
                </a:cxn>
                <a:cxn ang="0">
                  <a:pos x="csX10045" y="csY10045"/>
                </a:cxn>
                <a:cxn ang="0">
                  <a:pos x="csX10046" y="csY10046"/>
                </a:cxn>
                <a:cxn ang="0">
                  <a:pos x="csX10047" y="csY10047"/>
                </a:cxn>
                <a:cxn ang="0">
                  <a:pos x="csX10048" y="csY10048"/>
                </a:cxn>
                <a:cxn ang="0">
                  <a:pos x="csX10049" y="csY10049"/>
                </a:cxn>
                <a:cxn ang="0">
                  <a:pos x="csX10050" y="csY10050"/>
                </a:cxn>
                <a:cxn ang="0">
                  <a:pos x="csX10051" y="csY10051"/>
                </a:cxn>
                <a:cxn ang="0">
                  <a:pos x="csX10052" y="csY10052"/>
                </a:cxn>
                <a:cxn ang="0">
                  <a:pos x="csX10053" y="csY10053"/>
                </a:cxn>
                <a:cxn ang="0">
                  <a:pos x="csX10054" y="csY10054"/>
                </a:cxn>
                <a:cxn ang="0">
                  <a:pos x="csX10055" y="csY10055"/>
                </a:cxn>
                <a:cxn ang="0">
                  <a:pos x="csX10056" y="csY10056"/>
                </a:cxn>
                <a:cxn ang="0">
                  <a:pos x="csX10057" y="csY10057"/>
                </a:cxn>
                <a:cxn ang="0">
                  <a:pos x="csX10058" y="csY10058"/>
                </a:cxn>
                <a:cxn ang="0">
                  <a:pos x="csX10059" y="csY10059"/>
                </a:cxn>
                <a:cxn ang="0">
                  <a:pos x="csX10060" y="csY10060"/>
                </a:cxn>
                <a:cxn ang="0">
                  <a:pos x="csX10061" y="csY10061"/>
                </a:cxn>
                <a:cxn ang="0">
                  <a:pos x="csX10062" y="csY10062"/>
                </a:cxn>
                <a:cxn ang="0">
                  <a:pos x="csX10063" y="csY10063"/>
                </a:cxn>
                <a:cxn ang="0">
                  <a:pos x="csX10064" y="csY10064"/>
                </a:cxn>
                <a:cxn ang="0">
                  <a:pos x="csX10065" y="csY10065"/>
                </a:cxn>
                <a:cxn ang="0">
                  <a:pos x="csX10066" y="csY10066"/>
                </a:cxn>
                <a:cxn ang="0">
                  <a:pos x="csX10067" y="csY10067"/>
                </a:cxn>
                <a:cxn ang="0">
                  <a:pos x="csX10068" y="csY10068"/>
                </a:cxn>
                <a:cxn ang="0">
                  <a:pos x="csX10069" y="csY10069"/>
                </a:cxn>
                <a:cxn ang="0">
                  <a:pos x="csX10070" y="csY10070"/>
                </a:cxn>
                <a:cxn ang="0">
                  <a:pos x="csX10071" y="csY10071"/>
                </a:cxn>
                <a:cxn ang="0">
                  <a:pos x="csX10072" y="csY10072"/>
                </a:cxn>
                <a:cxn ang="0">
                  <a:pos x="csX10073" y="csY10073"/>
                </a:cxn>
                <a:cxn ang="0">
                  <a:pos x="csX10074" y="csY10074"/>
                </a:cxn>
                <a:cxn ang="0">
                  <a:pos x="csX10075" y="csY10075"/>
                </a:cxn>
                <a:cxn ang="0">
                  <a:pos x="csX10076" y="csY10076"/>
                </a:cxn>
                <a:cxn ang="0">
                  <a:pos x="csX10077" y="csY10077"/>
                </a:cxn>
                <a:cxn ang="0">
                  <a:pos x="csX10078" y="csY10078"/>
                </a:cxn>
                <a:cxn ang="0">
                  <a:pos x="csX10079" y="csY10079"/>
                </a:cxn>
                <a:cxn ang="0">
                  <a:pos x="csX10080" y="csY10080"/>
                </a:cxn>
                <a:cxn ang="0">
                  <a:pos x="csX10081" y="csY10081"/>
                </a:cxn>
                <a:cxn ang="0">
                  <a:pos x="csX10082" y="csY10082"/>
                </a:cxn>
                <a:cxn ang="0">
                  <a:pos x="csX10083" y="csY10083"/>
                </a:cxn>
                <a:cxn ang="0">
                  <a:pos x="csX10084" y="csY10084"/>
                </a:cxn>
                <a:cxn ang="0">
                  <a:pos x="csX10085" y="csY10085"/>
                </a:cxn>
                <a:cxn ang="0">
                  <a:pos x="csX10086" y="csY10086"/>
                </a:cxn>
                <a:cxn ang="0">
                  <a:pos x="csX10087" y="csY10087"/>
                </a:cxn>
                <a:cxn ang="0">
                  <a:pos x="csX10088" y="csY10088"/>
                </a:cxn>
                <a:cxn ang="0">
                  <a:pos x="csX10089" y="csY10089"/>
                </a:cxn>
                <a:cxn ang="0">
                  <a:pos x="csX10090" y="csY10090"/>
                </a:cxn>
                <a:cxn ang="0">
                  <a:pos x="csX10091" y="csY10091"/>
                </a:cxn>
                <a:cxn ang="0">
                  <a:pos x="csX10092" y="csY10092"/>
                </a:cxn>
                <a:cxn ang="0">
                  <a:pos x="csX10093" y="csY10093"/>
                </a:cxn>
                <a:cxn ang="0">
                  <a:pos x="csX10094" y="csY10094"/>
                </a:cxn>
                <a:cxn ang="0">
                  <a:pos x="csX10095" y="csY10095"/>
                </a:cxn>
                <a:cxn ang="0">
                  <a:pos x="csX10096" y="csY10096"/>
                </a:cxn>
                <a:cxn ang="0">
                  <a:pos x="csX10097" y="csY10097"/>
                </a:cxn>
                <a:cxn ang="0">
                  <a:pos x="csX10098" y="csY10098"/>
                </a:cxn>
                <a:cxn ang="0">
                  <a:pos x="csX10099" y="csY10099"/>
                </a:cxn>
                <a:cxn ang="0">
                  <a:pos x="csX10100" y="csY10100"/>
                </a:cxn>
                <a:cxn ang="0">
                  <a:pos x="csX10101" y="csY10101"/>
                </a:cxn>
                <a:cxn ang="0">
                  <a:pos x="csX10102" y="csY10102"/>
                </a:cxn>
                <a:cxn ang="0">
                  <a:pos x="csX10103" y="csY10103"/>
                </a:cxn>
                <a:cxn ang="0">
                  <a:pos x="csX10104" y="csY10104"/>
                </a:cxn>
                <a:cxn ang="0">
                  <a:pos x="csX10105" y="csY10105"/>
                </a:cxn>
                <a:cxn ang="0">
                  <a:pos x="csX10106" y="csY10106"/>
                </a:cxn>
                <a:cxn ang="0">
                  <a:pos x="csX10107" y="csY10107"/>
                </a:cxn>
                <a:cxn ang="0">
                  <a:pos x="csX10108" y="csY10108"/>
                </a:cxn>
                <a:cxn ang="0">
                  <a:pos x="csX10109" y="csY10109"/>
                </a:cxn>
                <a:cxn ang="0">
                  <a:pos x="csX10110" y="csY10110"/>
                </a:cxn>
                <a:cxn ang="0">
                  <a:pos x="csX10111" y="csY10111"/>
                </a:cxn>
                <a:cxn ang="0">
                  <a:pos x="csX10112" y="csY10112"/>
                </a:cxn>
                <a:cxn ang="0">
                  <a:pos x="csX10113" y="csY10113"/>
                </a:cxn>
                <a:cxn ang="0">
                  <a:pos x="csX10114" y="csY10114"/>
                </a:cxn>
                <a:cxn ang="0">
                  <a:pos x="csX10115" y="csY10115"/>
                </a:cxn>
                <a:cxn ang="0">
                  <a:pos x="csX10116" y="csY10116"/>
                </a:cxn>
                <a:cxn ang="0">
                  <a:pos x="csX10117" y="csY10117"/>
                </a:cxn>
                <a:cxn ang="0">
                  <a:pos x="csX10118" y="csY10118"/>
                </a:cxn>
                <a:cxn ang="0">
                  <a:pos x="csX10119" y="csY10119"/>
                </a:cxn>
                <a:cxn ang="0">
                  <a:pos x="csX10120" y="csY10120"/>
                </a:cxn>
                <a:cxn ang="0">
                  <a:pos x="csX10121" y="csY10121"/>
                </a:cxn>
                <a:cxn ang="0">
                  <a:pos x="csX10122" y="csY10122"/>
                </a:cxn>
                <a:cxn ang="0">
                  <a:pos x="csX10123" y="csY10123"/>
                </a:cxn>
                <a:cxn ang="0">
                  <a:pos x="csX10124" y="csY10124"/>
                </a:cxn>
                <a:cxn ang="0">
                  <a:pos x="csX10125" y="csY10125"/>
                </a:cxn>
                <a:cxn ang="0">
                  <a:pos x="csX10126" y="csY10126"/>
                </a:cxn>
                <a:cxn ang="0">
                  <a:pos x="csX10127" y="csY10127"/>
                </a:cxn>
                <a:cxn ang="0">
                  <a:pos x="csX10128" y="csY10128"/>
                </a:cxn>
                <a:cxn ang="0">
                  <a:pos x="csX10129" y="csY10129"/>
                </a:cxn>
                <a:cxn ang="0">
                  <a:pos x="csX10130" y="csY10130"/>
                </a:cxn>
                <a:cxn ang="0">
                  <a:pos x="csX10131" y="csY10131"/>
                </a:cxn>
                <a:cxn ang="0">
                  <a:pos x="csX10132" y="csY10132"/>
                </a:cxn>
                <a:cxn ang="0">
                  <a:pos x="csX10133" y="csY10133"/>
                </a:cxn>
                <a:cxn ang="0">
                  <a:pos x="csX10134" y="csY10134"/>
                </a:cxn>
                <a:cxn ang="0">
                  <a:pos x="csX10135" y="csY10135"/>
                </a:cxn>
                <a:cxn ang="0">
                  <a:pos x="csX10136" y="csY10136"/>
                </a:cxn>
                <a:cxn ang="0">
                  <a:pos x="csX10137" y="csY10137"/>
                </a:cxn>
                <a:cxn ang="0">
                  <a:pos x="csX10138" y="csY10138"/>
                </a:cxn>
                <a:cxn ang="0">
                  <a:pos x="csX10139" y="csY10139"/>
                </a:cxn>
                <a:cxn ang="0">
                  <a:pos x="csX10140" y="csY10140"/>
                </a:cxn>
                <a:cxn ang="0">
                  <a:pos x="csX10141" y="csY10141"/>
                </a:cxn>
                <a:cxn ang="0">
                  <a:pos x="csX10142" y="csY10142"/>
                </a:cxn>
                <a:cxn ang="0">
                  <a:pos x="csX10143" y="csY10143"/>
                </a:cxn>
                <a:cxn ang="0">
                  <a:pos x="csX10144" y="csY10144"/>
                </a:cxn>
                <a:cxn ang="0">
                  <a:pos x="csX10145" y="csY10145"/>
                </a:cxn>
                <a:cxn ang="0">
                  <a:pos x="csX10146" y="csY10146"/>
                </a:cxn>
                <a:cxn ang="0">
                  <a:pos x="csX10147" y="csY10147"/>
                </a:cxn>
                <a:cxn ang="0">
                  <a:pos x="csX10148" y="csY10148"/>
                </a:cxn>
                <a:cxn ang="0">
                  <a:pos x="csX10149" y="csY10149"/>
                </a:cxn>
                <a:cxn ang="0">
                  <a:pos x="csX10150" y="csY10150"/>
                </a:cxn>
                <a:cxn ang="0">
                  <a:pos x="csX10151" y="csY10151"/>
                </a:cxn>
                <a:cxn ang="0">
                  <a:pos x="csX10152" y="csY10152"/>
                </a:cxn>
                <a:cxn ang="0">
                  <a:pos x="csX10153" y="csY10153"/>
                </a:cxn>
                <a:cxn ang="0">
                  <a:pos x="csX10154" y="csY10154"/>
                </a:cxn>
                <a:cxn ang="0">
                  <a:pos x="csX10155" y="csY10155"/>
                </a:cxn>
                <a:cxn ang="0">
                  <a:pos x="csX10156" y="csY10156"/>
                </a:cxn>
                <a:cxn ang="0">
                  <a:pos x="csX10157" y="csY10157"/>
                </a:cxn>
                <a:cxn ang="0">
                  <a:pos x="csX10158" y="csY10158"/>
                </a:cxn>
                <a:cxn ang="0">
                  <a:pos x="csX10159" y="csY10159"/>
                </a:cxn>
                <a:cxn ang="0">
                  <a:pos x="csX10160" y="csY10160"/>
                </a:cxn>
                <a:cxn ang="0">
                  <a:pos x="csX10161" y="csY10161"/>
                </a:cxn>
                <a:cxn ang="0">
                  <a:pos x="csX10162" y="csY10162"/>
                </a:cxn>
                <a:cxn ang="0">
                  <a:pos x="csX10163" y="csY10163"/>
                </a:cxn>
                <a:cxn ang="0">
                  <a:pos x="csX10164" y="csY10164"/>
                </a:cxn>
                <a:cxn ang="0">
                  <a:pos x="csX10165" y="csY10165"/>
                </a:cxn>
                <a:cxn ang="0">
                  <a:pos x="csX10166" y="csY10166"/>
                </a:cxn>
                <a:cxn ang="0">
                  <a:pos x="csX10167" y="csY10167"/>
                </a:cxn>
                <a:cxn ang="0">
                  <a:pos x="csX10168" y="csY10168"/>
                </a:cxn>
                <a:cxn ang="0">
                  <a:pos x="csX10169" y="csY10169"/>
                </a:cxn>
                <a:cxn ang="0">
                  <a:pos x="csX10170" y="csY10170"/>
                </a:cxn>
                <a:cxn ang="0">
                  <a:pos x="csX10171" y="csY10171"/>
                </a:cxn>
                <a:cxn ang="0">
                  <a:pos x="csX10172" y="csY10172"/>
                </a:cxn>
                <a:cxn ang="0">
                  <a:pos x="csX10173" y="csY10173"/>
                </a:cxn>
                <a:cxn ang="0">
                  <a:pos x="csX10174" y="csY10174"/>
                </a:cxn>
                <a:cxn ang="0">
                  <a:pos x="csX10175" y="csY10175"/>
                </a:cxn>
                <a:cxn ang="0">
                  <a:pos x="csX10176" y="csY10176"/>
                </a:cxn>
                <a:cxn ang="0">
                  <a:pos x="csX10177" y="csY10177"/>
                </a:cxn>
                <a:cxn ang="0">
                  <a:pos x="csX10178" y="csY10178"/>
                </a:cxn>
                <a:cxn ang="0">
                  <a:pos x="csX10179" y="csY10179"/>
                </a:cxn>
                <a:cxn ang="0">
                  <a:pos x="csX10180" y="csY10180"/>
                </a:cxn>
                <a:cxn ang="0">
                  <a:pos x="csX10181" y="csY10181"/>
                </a:cxn>
                <a:cxn ang="0">
                  <a:pos x="csX10182" y="csY10182"/>
                </a:cxn>
                <a:cxn ang="0">
                  <a:pos x="csX10183" y="csY10183"/>
                </a:cxn>
                <a:cxn ang="0">
                  <a:pos x="csX10184" y="csY10184"/>
                </a:cxn>
                <a:cxn ang="0">
                  <a:pos x="csX10185" y="csY10185"/>
                </a:cxn>
                <a:cxn ang="0">
                  <a:pos x="csX10186" y="csY10186"/>
                </a:cxn>
                <a:cxn ang="0">
                  <a:pos x="csX10187" y="csY10187"/>
                </a:cxn>
                <a:cxn ang="0">
                  <a:pos x="csX10188" y="csY10188"/>
                </a:cxn>
                <a:cxn ang="0">
                  <a:pos x="csX10189" y="csY10189"/>
                </a:cxn>
                <a:cxn ang="0">
                  <a:pos x="csX10190" y="csY10190"/>
                </a:cxn>
                <a:cxn ang="0">
                  <a:pos x="csX10191" y="csY10191"/>
                </a:cxn>
                <a:cxn ang="0">
                  <a:pos x="csX10192" y="csY10192"/>
                </a:cxn>
                <a:cxn ang="0">
                  <a:pos x="csX10193" y="csY10193"/>
                </a:cxn>
                <a:cxn ang="0">
                  <a:pos x="csX10194" y="csY10194"/>
                </a:cxn>
                <a:cxn ang="0">
                  <a:pos x="csX10195" y="csY10195"/>
                </a:cxn>
                <a:cxn ang="0">
                  <a:pos x="csX10196" y="csY10196"/>
                </a:cxn>
                <a:cxn ang="0">
                  <a:pos x="csX10197" y="csY10197"/>
                </a:cxn>
                <a:cxn ang="0">
                  <a:pos x="csX10198" y="csY10198"/>
                </a:cxn>
                <a:cxn ang="0">
                  <a:pos x="csX10199" y="csY10199"/>
                </a:cxn>
                <a:cxn ang="0">
                  <a:pos x="csX10200" y="csY10200"/>
                </a:cxn>
                <a:cxn ang="0">
                  <a:pos x="csX10201" y="csY10201"/>
                </a:cxn>
                <a:cxn ang="0">
                  <a:pos x="csX10202" y="csY10202"/>
                </a:cxn>
                <a:cxn ang="0">
                  <a:pos x="csX10203" y="csY10203"/>
                </a:cxn>
                <a:cxn ang="0">
                  <a:pos x="csX10204" y="csY10204"/>
                </a:cxn>
                <a:cxn ang="0">
                  <a:pos x="csX10205" y="csY10205"/>
                </a:cxn>
                <a:cxn ang="0">
                  <a:pos x="csX10206" y="csY10206"/>
                </a:cxn>
                <a:cxn ang="0">
                  <a:pos x="csX10207" y="csY10207"/>
                </a:cxn>
                <a:cxn ang="0">
                  <a:pos x="csX10208" y="csY10208"/>
                </a:cxn>
                <a:cxn ang="0">
                  <a:pos x="csX10209" y="csY10209"/>
                </a:cxn>
                <a:cxn ang="0">
                  <a:pos x="csX10210" y="csY10210"/>
                </a:cxn>
                <a:cxn ang="0">
                  <a:pos x="csX10211" y="csY10211"/>
                </a:cxn>
                <a:cxn ang="0">
                  <a:pos x="csX10212" y="csY10212"/>
                </a:cxn>
                <a:cxn ang="0">
                  <a:pos x="csX10213" y="csY10213"/>
                </a:cxn>
                <a:cxn ang="0">
                  <a:pos x="csX10214" y="csY10214"/>
                </a:cxn>
                <a:cxn ang="0">
                  <a:pos x="csX10215" y="csY10215"/>
                </a:cxn>
                <a:cxn ang="0">
                  <a:pos x="csX10216" y="csY10216"/>
                </a:cxn>
                <a:cxn ang="0">
                  <a:pos x="csX10217" y="csY10217"/>
                </a:cxn>
                <a:cxn ang="0">
                  <a:pos x="csX10218" y="csY10218"/>
                </a:cxn>
                <a:cxn ang="0">
                  <a:pos x="csX10219" y="csY10219"/>
                </a:cxn>
                <a:cxn ang="0">
                  <a:pos x="csX10220" y="csY10220"/>
                </a:cxn>
                <a:cxn ang="0">
                  <a:pos x="csX10221" y="csY10221"/>
                </a:cxn>
                <a:cxn ang="0">
                  <a:pos x="csX10222" y="csY10222"/>
                </a:cxn>
                <a:cxn ang="0">
                  <a:pos x="csX10223" y="csY10223"/>
                </a:cxn>
                <a:cxn ang="0">
                  <a:pos x="csX10224" y="csY10224"/>
                </a:cxn>
                <a:cxn ang="0">
                  <a:pos x="csX10225" y="csY10225"/>
                </a:cxn>
                <a:cxn ang="0">
                  <a:pos x="csX10226" y="csY10226"/>
                </a:cxn>
                <a:cxn ang="0">
                  <a:pos x="csX10227" y="csY10227"/>
                </a:cxn>
                <a:cxn ang="0">
                  <a:pos x="csX10228" y="csY10228"/>
                </a:cxn>
                <a:cxn ang="0">
                  <a:pos x="csX10229" y="csY10229"/>
                </a:cxn>
                <a:cxn ang="0">
                  <a:pos x="csX10230" y="csY10230"/>
                </a:cxn>
                <a:cxn ang="0">
                  <a:pos x="csX10231" y="csY10231"/>
                </a:cxn>
                <a:cxn ang="0">
                  <a:pos x="csX10232" y="csY10232"/>
                </a:cxn>
                <a:cxn ang="0">
                  <a:pos x="csX10233" y="csY10233"/>
                </a:cxn>
                <a:cxn ang="0">
                  <a:pos x="csX10234" y="csY10234"/>
                </a:cxn>
                <a:cxn ang="0">
                  <a:pos x="csX10235" y="csY10235"/>
                </a:cxn>
                <a:cxn ang="0">
                  <a:pos x="csX10236" y="csY10236"/>
                </a:cxn>
                <a:cxn ang="0">
                  <a:pos x="csX10237" y="csY10237"/>
                </a:cxn>
                <a:cxn ang="0">
                  <a:pos x="csX10238" y="csY10238"/>
                </a:cxn>
                <a:cxn ang="0">
                  <a:pos x="csX10239" y="csY10239"/>
                </a:cxn>
                <a:cxn ang="0">
                  <a:pos x="csX10240" y="csY10240"/>
                </a:cxn>
                <a:cxn ang="0">
                  <a:pos x="csX10241" y="csY10241"/>
                </a:cxn>
                <a:cxn ang="0">
                  <a:pos x="csX10242" y="csY10242"/>
                </a:cxn>
                <a:cxn ang="0">
                  <a:pos x="csX10243" y="csY10243"/>
                </a:cxn>
                <a:cxn ang="0">
                  <a:pos x="csX10244" y="csY10244"/>
                </a:cxn>
                <a:cxn ang="0">
                  <a:pos x="csX10245" y="csY10245"/>
                </a:cxn>
                <a:cxn ang="0">
                  <a:pos x="csX10246" y="csY10246"/>
                </a:cxn>
                <a:cxn ang="0">
                  <a:pos x="csX10247" y="csY10247"/>
                </a:cxn>
                <a:cxn ang="0">
                  <a:pos x="csX10248" y="csY10248"/>
                </a:cxn>
                <a:cxn ang="0">
                  <a:pos x="csX10249" y="csY10249"/>
                </a:cxn>
                <a:cxn ang="0">
                  <a:pos x="csX10250" y="csY10250"/>
                </a:cxn>
                <a:cxn ang="0">
                  <a:pos x="csX10251" y="csY10251"/>
                </a:cxn>
                <a:cxn ang="0">
                  <a:pos x="csX10252" y="csY10252"/>
                </a:cxn>
                <a:cxn ang="0">
                  <a:pos x="csX10253" y="csY10253"/>
                </a:cxn>
                <a:cxn ang="0">
                  <a:pos x="csX10254" y="csY10254"/>
                </a:cxn>
                <a:cxn ang="0">
                  <a:pos x="csX10255" y="csY10255"/>
                </a:cxn>
                <a:cxn ang="0">
                  <a:pos x="csX10256" y="csY10256"/>
                </a:cxn>
                <a:cxn ang="0">
                  <a:pos x="csX10257" y="csY10257"/>
                </a:cxn>
                <a:cxn ang="0">
                  <a:pos x="csX10258" y="csY10258"/>
                </a:cxn>
                <a:cxn ang="0">
                  <a:pos x="csX10259" y="csY10259"/>
                </a:cxn>
                <a:cxn ang="0">
                  <a:pos x="csX10260" y="csY10260"/>
                </a:cxn>
                <a:cxn ang="0">
                  <a:pos x="csX10261" y="csY10261"/>
                </a:cxn>
                <a:cxn ang="0">
                  <a:pos x="csX10262" y="csY10262"/>
                </a:cxn>
                <a:cxn ang="0">
                  <a:pos x="csX10263" y="csY10263"/>
                </a:cxn>
                <a:cxn ang="0">
                  <a:pos x="csX10264" y="csY10264"/>
                </a:cxn>
                <a:cxn ang="0">
                  <a:pos x="csX10265" y="csY10265"/>
                </a:cxn>
                <a:cxn ang="0">
                  <a:pos x="csX10266" y="csY10266"/>
                </a:cxn>
                <a:cxn ang="0">
                  <a:pos x="csX10267" y="csY10267"/>
                </a:cxn>
                <a:cxn ang="0">
                  <a:pos x="csX10268" y="csY10268"/>
                </a:cxn>
                <a:cxn ang="0">
                  <a:pos x="csX10269" y="csY10269"/>
                </a:cxn>
                <a:cxn ang="0">
                  <a:pos x="csX10270" y="csY10270"/>
                </a:cxn>
                <a:cxn ang="0">
                  <a:pos x="csX10271" y="csY10271"/>
                </a:cxn>
                <a:cxn ang="0">
                  <a:pos x="csX10272" y="csY10272"/>
                </a:cxn>
                <a:cxn ang="0">
                  <a:pos x="csX10273" y="csY10273"/>
                </a:cxn>
                <a:cxn ang="0">
                  <a:pos x="csX10274" y="csY10274"/>
                </a:cxn>
                <a:cxn ang="0">
                  <a:pos x="csX10275" y="csY10275"/>
                </a:cxn>
                <a:cxn ang="0">
                  <a:pos x="csX10276" y="csY10276"/>
                </a:cxn>
                <a:cxn ang="0">
                  <a:pos x="csX10277" y="csY10277"/>
                </a:cxn>
                <a:cxn ang="0">
                  <a:pos x="csX10278" y="csY10278"/>
                </a:cxn>
                <a:cxn ang="0">
                  <a:pos x="csX10279" y="csY10279"/>
                </a:cxn>
                <a:cxn ang="0">
                  <a:pos x="csX10280" y="csY10280"/>
                </a:cxn>
                <a:cxn ang="0">
                  <a:pos x="csX10281" y="csY10281"/>
                </a:cxn>
                <a:cxn ang="0">
                  <a:pos x="csX10282" y="csY10282"/>
                </a:cxn>
                <a:cxn ang="0">
                  <a:pos x="csX10283" y="csY10283"/>
                </a:cxn>
                <a:cxn ang="0">
                  <a:pos x="csX10284" y="csY10284"/>
                </a:cxn>
                <a:cxn ang="0">
                  <a:pos x="csX10285" y="csY10285"/>
                </a:cxn>
                <a:cxn ang="0">
                  <a:pos x="csX10286" y="csY10286"/>
                </a:cxn>
                <a:cxn ang="0">
                  <a:pos x="csX10287" y="csY10287"/>
                </a:cxn>
                <a:cxn ang="0">
                  <a:pos x="csX10288" y="csY10288"/>
                </a:cxn>
                <a:cxn ang="0">
                  <a:pos x="csX10289" y="csY10289"/>
                </a:cxn>
                <a:cxn ang="0">
                  <a:pos x="csX10290" y="csY10290"/>
                </a:cxn>
                <a:cxn ang="0">
                  <a:pos x="csX10291" y="csY10291"/>
                </a:cxn>
                <a:cxn ang="0">
                  <a:pos x="csX10292" y="csY10292"/>
                </a:cxn>
                <a:cxn ang="0">
                  <a:pos x="csX10293" y="csY10293"/>
                </a:cxn>
                <a:cxn ang="0">
                  <a:pos x="csX10294" y="csY10294"/>
                </a:cxn>
                <a:cxn ang="0">
                  <a:pos x="csX10295" y="csY10295"/>
                </a:cxn>
                <a:cxn ang="0">
                  <a:pos x="csX10296" y="csY10296"/>
                </a:cxn>
                <a:cxn ang="0">
                  <a:pos x="csX10297" y="csY10297"/>
                </a:cxn>
                <a:cxn ang="0">
                  <a:pos x="csX10298" y="csY10298"/>
                </a:cxn>
                <a:cxn ang="0">
                  <a:pos x="csX10299" y="csY10299"/>
                </a:cxn>
                <a:cxn ang="0">
                  <a:pos x="csX10300" y="csY10300"/>
                </a:cxn>
                <a:cxn ang="0">
                  <a:pos x="csX10301" y="csY10301"/>
                </a:cxn>
                <a:cxn ang="0">
                  <a:pos x="csX10302" y="csY10302"/>
                </a:cxn>
                <a:cxn ang="0">
                  <a:pos x="csX10303" y="csY10303"/>
                </a:cxn>
                <a:cxn ang="0">
                  <a:pos x="csX10304" y="csY10304"/>
                </a:cxn>
                <a:cxn ang="0">
                  <a:pos x="csX10305" y="csY10305"/>
                </a:cxn>
                <a:cxn ang="0">
                  <a:pos x="csX10306" y="csY10306"/>
                </a:cxn>
                <a:cxn ang="0">
                  <a:pos x="csX10307" y="csY10307"/>
                </a:cxn>
                <a:cxn ang="0">
                  <a:pos x="csX10308" y="csY10308"/>
                </a:cxn>
                <a:cxn ang="0">
                  <a:pos x="csX10309" y="csY10309"/>
                </a:cxn>
                <a:cxn ang="0">
                  <a:pos x="csX10310" y="csY10310"/>
                </a:cxn>
                <a:cxn ang="0">
                  <a:pos x="csX10311" y="csY10311"/>
                </a:cxn>
                <a:cxn ang="0">
                  <a:pos x="csX10312" y="csY10312"/>
                </a:cxn>
                <a:cxn ang="0">
                  <a:pos x="csX10313" y="csY10313"/>
                </a:cxn>
                <a:cxn ang="0">
                  <a:pos x="csX10314" y="csY10314"/>
                </a:cxn>
                <a:cxn ang="0">
                  <a:pos x="csX10315" y="csY10315"/>
                </a:cxn>
                <a:cxn ang="0">
                  <a:pos x="csX10316" y="csY10316"/>
                </a:cxn>
                <a:cxn ang="0">
                  <a:pos x="csX10317" y="csY10317"/>
                </a:cxn>
                <a:cxn ang="0">
                  <a:pos x="csX10318" y="csY10318"/>
                </a:cxn>
                <a:cxn ang="0">
                  <a:pos x="csX10319" y="csY10319"/>
                </a:cxn>
                <a:cxn ang="0">
                  <a:pos x="csX10320" y="csY10320"/>
                </a:cxn>
                <a:cxn ang="0">
                  <a:pos x="csX10321" y="csY10321"/>
                </a:cxn>
                <a:cxn ang="0">
                  <a:pos x="csX10322" y="csY10322"/>
                </a:cxn>
                <a:cxn ang="0">
                  <a:pos x="csX10323" y="csY10323"/>
                </a:cxn>
                <a:cxn ang="0">
                  <a:pos x="csX10324" y="csY10324"/>
                </a:cxn>
                <a:cxn ang="0">
                  <a:pos x="csX10325" y="csY10325"/>
                </a:cxn>
                <a:cxn ang="0">
                  <a:pos x="csX10326" y="csY10326"/>
                </a:cxn>
                <a:cxn ang="0">
                  <a:pos x="csX10327" y="csY10327"/>
                </a:cxn>
                <a:cxn ang="0">
                  <a:pos x="csX10328" y="csY10328"/>
                </a:cxn>
                <a:cxn ang="0">
                  <a:pos x="csX10329" y="csY10329"/>
                </a:cxn>
                <a:cxn ang="0">
                  <a:pos x="csX10330" y="csY10330"/>
                </a:cxn>
                <a:cxn ang="0">
                  <a:pos x="csX10331" y="csY10331"/>
                </a:cxn>
                <a:cxn ang="0">
                  <a:pos x="csX10332" y="csY10332"/>
                </a:cxn>
                <a:cxn ang="0">
                  <a:pos x="csX10333" y="csY10333"/>
                </a:cxn>
                <a:cxn ang="0">
                  <a:pos x="csX10334" y="csY10334"/>
                </a:cxn>
                <a:cxn ang="0">
                  <a:pos x="csX10335" y="csY10335"/>
                </a:cxn>
                <a:cxn ang="0">
                  <a:pos x="csX10336" y="csY10336"/>
                </a:cxn>
                <a:cxn ang="0">
                  <a:pos x="csX10337" y="csY10337"/>
                </a:cxn>
                <a:cxn ang="0">
                  <a:pos x="csX10338" y="csY10338"/>
                </a:cxn>
                <a:cxn ang="0">
                  <a:pos x="csX10339" y="csY10339"/>
                </a:cxn>
                <a:cxn ang="0">
                  <a:pos x="csX10340" y="csY10340"/>
                </a:cxn>
                <a:cxn ang="0">
                  <a:pos x="csX10341" y="csY10341"/>
                </a:cxn>
                <a:cxn ang="0">
                  <a:pos x="csX10342" y="csY10342"/>
                </a:cxn>
                <a:cxn ang="0">
                  <a:pos x="csX10343" y="csY10343"/>
                </a:cxn>
                <a:cxn ang="0">
                  <a:pos x="csX10344" y="csY10344"/>
                </a:cxn>
                <a:cxn ang="0">
                  <a:pos x="csX10345" y="csY10345"/>
                </a:cxn>
                <a:cxn ang="0">
                  <a:pos x="csX10346" y="csY10346"/>
                </a:cxn>
                <a:cxn ang="0">
                  <a:pos x="csX10347" y="csY10347"/>
                </a:cxn>
                <a:cxn ang="0">
                  <a:pos x="csX10348" y="csY10348"/>
                </a:cxn>
                <a:cxn ang="0">
                  <a:pos x="csX10349" y="csY10349"/>
                </a:cxn>
                <a:cxn ang="0">
                  <a:pos x="csX10350" y="csY10350"/>
                </a:cxn>
                <a:cxn ang="0">
                  <a:pos x="csX10351" y="csY10351"/>
                </a:cxn>
                <a:cxn ang="0">
                  <a:pos x="csX10352" y="csY10352"/>
                </a:cxn>
                <a:cxn ang="0">
                  <a:pos x="csX10353" y="csY10353"/>
                </a:cxn>
                <a:cxn ang="0">
                  <a:pos x="csX10354" y="csY10354"/>
                </a:cxn>
                <a:cxn ang="0">
                  <a:pos x="csX10355" y="csY10355"/>
                </a:cxn>
                <a:cxn ang="0">
                  <a:pos x="csX10356" y="csY10356"/>
                </a:cxn>
                <a:cxn ang="0">
                  <a:pos x="csX10357" y="csY10357"/>
                </a:cxn>
                <a:cxn ang="0">
                  <a:pos x="csX10358" y="csY10358"/>
                </a:cxn>
                <a:cxn ang="0">
                  <a:pos x="csX10359" y="csY10359"/>
                </a:cxn>
                <a:cxn ang="0">
                  <a:pos x="csX10360" y="csY10360"/>
                </a:cxn>
                <a:cxn ang="0">
                  <a:pos x="csX10361" y="csY10361"/>
                </a:cxn>
                <a:cxn ang="0">
                  <a:pos x="csX10362" y="csY10362"/>
                </a:cxn>
                <a:cxn ang="0">
                  <a:pos x="csX10363" y="csY10363"/>
                </a:cxn>
                <a:cxn ang="0">
                  <a:pos x="csX10364" y="csY10364"/>
                </a:cxn>
                <a:cxn ang="0">
                  <a:pos x="csX10365" y="csY10365"/>
                </a:cxn>
                <a:cxn ang="0">
                  <a:pos x="csX10366" y="csY10366"/>
                </a:cxn>
                <a:cxn ang="0">
                  <a:pos x="csX10367" y="csY10367"/>
                </a:cxn>
                <a:cxn ang="0">
                  <a:pos x="csX10368" y="csY10368"/>
                </a:cxn>
                <a:cxn ang="0">
                  <a:pos x="csX10369" y="csY10369"/>
                </a:cxn>
                <a:cxn ang="0">
                  <a:pos x="csX10370" y="csY10370"/>
                </a:cxn>
                <a:cxn ang="0">
                  <a:pos x="csX10371" y="csY10371"/>
                </a:cxn>
                <a:cxn ang="0">
                  <a:pos x="csX10372" y="csY10372"/>
                </a:cxn>
                <a:cxn ang="0">
                  <a:pos x="csX10373" y="csY10373"/>
                </a:cxn>
                <a:cxn ang="0">
                  <a:pos x="csX10374" y="csY10374"/>
                </a:cxn>
                <a:cxn ang="0">
                  <a:pos x="csX10375" y="csY10375"/>
                </a:cxn>
                <a:cxn ang="0">
                  <a:pos x="csX10376" y="csY10376"/>
                </a:cxn>
                <a:cxn ang="0">
                  <a:pos x="csX10377" y="csY10377"/>
                </a:cxn>
                <a:cxn ang="0">
                  <a:pos x="csX10378" y="csY10378"/>
                </a:cxn>
                <a:cxn ang="0">
                  <a:pos x="csX10379" y="csY10379"/>
                </a:cxn>
                <a:cxn ang="0">
                  <a:pos x="csX10380" y="csY10380"/>
                </a:cxn>
                <a:cxn ang="0">
                  <a:pos x="csX10381" y="csY10381"/>
                </a:cxn>
                <a:cxn ang="0">
                  <a:pos x="csX10382" y="csY10382"/>
                </a:cxn>
                <a:cxn ang="0">
                  <a:pos x="csX10383" y="csY10383"/>
                </a:cxn>
                <a:cxn ang="0">
                  <a:pos x="csX10384" y="csY10384"/>
                </a:cxn>
                <a:cxn ang="0">
                  <a:pos x="csX10385" y="csY10385"/>
                </a:cxn>
                <a:cxn ang="0">
                  <a:pos x="csX10386" y="csY10386"/>
                </a:cxn>
                <a:cxn ang="0">
                  <a:pos x="csX10387" y="csY10387"/>
                </a:cxn>
                <a:cxn ang="0">
                  <a:pos x="csX10388" y="csY10388"/>
                </a:cxn>
                <a:cxn ang="0">
                  <a:pos x="csX10389" y="csY10389"/>
                </a:cxn>
                <a:cxn ang="0">
                  <a:pos x="csX10390" y="csY10390"/>
                </a:cxn>
                <a:cxn ang="0">
                  <a:pos x="csX10391" y="csY10391"/>
                </a:cxn>
                <a:cxn ang="0">
                  <a:pos x="csX10392" y="csY10392"/>
                </a:cxn>
                <a:cxn ang="0">
                  <a:pos x="csX10393" y="csY10393"/>
                </a:cxn>
                <a:cxn ang="0">
                  <a:pos x="csX10394" y="csY10394"/>
                </a:cxn>
                <a:cxn ang="0">
                  <a:pos x="csX10395" y="csY10395"/>
                </a:cxn>
                <a:cxn ang="0">
                  <a:pos x="csX10396" y="csY10396"/>
                </a:cxn>
                <a:cxn ang="0">
                  <a:pos x="csX10397" y="csY10397"/>
                </a:cxn>
                <a:cxn ang="0">
                  <a:pos x="csX10398" y="csY10398"/>
                </a:cxn>
                <a:cxn ang="0">
                  <a:pos x="csX10399" y="csY10399"/>
                </a:cxn>
                <a:cxn ang="0">
                  <a:pos x="csX10400" y="csY10400"/>
                </a:cxn>
                <a:cxn ang="0">
                  <a:pos x="csX10401" y="csY10401"/>
                </a:cxn>
                <a:cxn ang="0">
                  <a:pos x="csX10402" y="csY10402"/>
                </a:cxn>
                <a:cxn ang="0">
                  <a:pos x="csX10403" y="csY10403"/>
                </a:cxn>
                <a:cxn ang="0">
                  <a:pos x="csX10404" y="csY10404"/>
                </a:cxn>
                <a:cxn ang="0">
                  <a:pos x="csX10405" y="csY10405"/>
                </a:cxn>
                <a:cxn ang="0">
                  <a:pos x="csX10406" y="csY10406"/>
                </a:cxn>
                <a:cxn ang="0">
                  <a:pos x="csX10407" y="csY10407"/>
                </a:cxn>
                <a:cxn ang="0">
                  <a:pos x="csX10408" y="csY10408"/>
                </a:cxn>
                <a:cxn ang="0">
                  <a:pos x="csX10409" y="csY10409"/>
                </a:cxn>
                <a:cxn ang="0">
                  <a:pos x="csX10410" y="csY10410"/>
                </a:cxn>
                <a:cxn ang="0">
                  <a:pos x="csX10411" y="csY10411"/>
                </a:cxn>
                <a:cxn ang="0">
                  <a:pos x="csX10412" y="csY10412"/>
                </a:cxn>
                <a:cxn ang="0">
                  <a:pos x="csX10413" y="csY10413"/>
                </a:cxn>
                <a:cxn ang="0">
                  <a:pos x="csX10414" y="csY10414"/>
                </a:cxn>
                <a:cxn ang="0">
                  <a:pos x="csX10415" y="csY10415"/>
                </a:cxn>
                <a:cxn ang="0">
                  <a:pos x="csX10416" y="csY10416"/>
                </a:cxn>
                <a:cxn ang="0">
                  <a:pos x="csX10417" y="csY10417"/>
                </a:cxn>
                <a:cxn ang="0">
                  <a:pos x="csX10418" y="csY10418"/>
                </a:cxn>
                <a:cxn ang="0">
                  <a:pos x="csX10419" y="csY10419"/>
                </a:cxn>
                <a:cxn ang="0">
                  <a:pos x="csX10420" y="csY10420"/>
                </a:cxn>
                <a:cxn ang="0">
                  <a:pos x="csX10421" y="csY10421"/>
                </a:cxn>
                <a:cxn ang="0">
                  <a:pos x="csX10422" y="csY10422"/>
                </a:cxn>
                <a:cxn ang="0">
                  <a:pos x="csX10423" y="csY10423"/>
                </a:cxn>
                <a:cxn ang="0">
                  <a:pos x="csX10424" y="csY10424"/>
                </a:cxn>
                <a:cxn ang="0">
                  <a:pos x="csX10425" y="csY10425"/>
                </a:cxn>
                <a:cxn ang="0">
                  <a:pos x="csX10426" y="csY10426"/>
                </a:cxn>
                <a:cxn ang="0">
                  <a:pos x="csX10427" y="csY10427"/>
                </a:cxn>
                <a:cxn ang="0">
                  <a:pos x="csX10428" y="csY10428"/>
                </a:cxn>
                <a:cxn ang="0">
                  <a:pos x="csX10429" y="csY10429"/>
                </a:cxn>
                <a:cxn ang="0">
                  <a:pos x="csX10430" y="csY10430"/>
                </a:cxn>
                <a:cxn ang="0">
                  <a:pos x="csX10431" y="csY10431"/>
                </a:cxn>
                <a:cxn ang="0">
                  <a:pos x="csX10432" y="csY10432"/>
                </a:cxn>
                <a:cxn ang="0">
                  <a:pos x="csX10433" y="csY10433"/>
                </a:cxn>
                <a:cxn ang="0">
                  <a:pos x="csX10434" y="csY10434"/>
                </a:cxn>
                <a:cxn ang="0">
                  <a:pos x="csX10435" y="csY10435"/>
                </a:cxn>
                <a:cxn ang="0">
                  <a:pos x="csX10436" y="csY10436"/>
                </a:cxn>
                <a:cxn ang="0">
                  <a:pos x="csX10437" y="csY10437"/>
                </a:cxn>
                <a:cxn ang="0">
                  <a:pos x="csX10438" y="csY10438"/>
                </a:cxn>
                <a:cxn ang="0">
                  <a:pos x="csX10439" y="csY10439"/>
                </a:cxn>
                <a:cxn ang="0">
                  <a:pos x="csX10440" y="csY10440"/>
                </a:cxn>
                <a:cxn ang="0">
                  <a:pos x="csX10441" y="csY10441"/>
                </a:cxn>
                <a:cxn ang="0">
                  <a:pos x="csX10442" y="csY10442"/>
                </a:cxn>
                <a:cxn ang="0">
                  <a:pos x="csX10443" y="csY10443"/>
                </a:cxn>
                <a:cxn ang="0">
                  <a:pos x="csX10444" y="csY10444"/>
                </a:cxn>
                <a:cxn ang="0">
                  <a:pos x="csX10445" y="csY10445"/>
                </a:cxn>
                <a:cxn ang="0">
                  <a:pos x="csX10446" y="csY10446"/>
                </a:cxn>
                <a:cxn ang="0">
                  <a:pos x="csX10447" y="csY10447"/>
                </a:cxn>
                <a:cxn ang="0">
                  <a:pos x="csX10448" y="csY10448"/>
                </a:cxn>
                <a:cxn ang="0">
                  <a:pos x="csX10449" y="csY10449"/>
                </a:cxn>
                <a:cxn ang="0">
                  <a:pos x="csX10450" y="csY10450"/>
                </a:cxn>
                <a:cxn ang="0">
                  <a:pos x="csX10451" y="csY10451"/>
                </a:cxn>
                <a:cxn ang="0">
                  <a:pos x="csX10452" y="csY10452"/>
                </a:cxn>
                <a:cxn ang="0">
                  <a:pos x="csX10453" y="csY10453"/>
                </a:cxn>
                <a:cxn ang="0">
                  <a:pos x="csX10454" y="csY10454"/>
                </a:cxn>
                <a:cxn ang="0">
                  <a:pos x="csX10455" y="csY10455"/>
                </a:cxn>
                <a:cxn ang="0">
                  <a:pos x="csX10456" y="csY10456"/>
                </a:cxn>
                <a:cxn ang="0">
                  <a:pos x="csX10457" y="csY10457"/>
                </a:cxn>
                <a:cxn ang="0">
                  <a:pos x="csX10458" y="csY10458"/>
                </a:cxn>
                <a:cxn ang="0">
                  <a:pos x="csX10459" y="csY10459"/>
                </a:cxn>
                <a:cxn ang="0">
                  <a:pos x="csX10460" y="csY10460"/>
                </a:cxn>
                <a:cxn ang="0">
                  <a:pos x="csX10461" y="csY10461"/>
                </a:cxn>
                <a:cxn ang="0">
                  <a:pos x="csX10462" y="csY10462"/>
                </a:cxn>
                <a:cxn ang="0">
                  <a:pos x="csX10463" y="csY10463"/>
                </a:cxn>
                <a:cxn ang="0">
                  <a:pos x="csX10464" y="csY10464"/>
                </a:cxn>
                <a:cxn ang="0">
                  <a:pos x="csX10465" y="csY10465"/>
                </a:cxn>
                <a:cxn ang="0">
                  <a:pos x="csX10466" y="csY10466"/>
                </a:cxn>
                <a:cxn ang="0">
                  <a:pos x="csX10467" y="csY10467"/>
                </a:cxn>
                <a:cxn ang="0">
                  <a:pos x="csX10468" y="csY10468"/>
                </a:cxn>
                <a:cxn ang="0">
                  <a:pos x="csX10469" y="csY10469"/>
                </a:cxn>
                <a:cxn ang="0">
                  <a:pos x="csX10470" y="csY10470"/>
                </a:cxn>
                <a:cxn ang="0">
                  <a:pos x="csX10471" y="csY10471"/>
                </a:cxn>
                <a:cxn ang="0">
                  <a:pos x="csX10472" y="csY10472"/>
                </a:cxn>
                <a:cxn ang="0">
                  <a:pos x="csX10473" y="csY10473"/>
                </a:cxn>
                <a:cxn ang="0">
                  <a:pos x="csX10474" y="csY10474"/>
                </a:cxn>
                <a:cxn ang="0">
                  <a:pos x="csX10475" y="csY10475"/>
                </a:cxn>
                <a:cxn ang="0">
                  <a:pos x="csX10476" y="csY10476"/>
                </a:cxn>
                <a:cxn ang="0">
                  <a:pos x="csX10477" y="csY10477"/>
                </a:cxn>
                <a:cxn ang="0">
                  <a:pos x="csX10478" y="csY10478"/>
                </a:cxn>
                <a:cxn ang="0">
                  <a:pos x="csX10479" y="csY10479"/>
                </a:cxn>
                <a:cxn ang="0">
                  <a:pos x="csX10480" y="csY10480"/>
                </a:cxn>
                <a:cxn ang="0">
                  <a:pos x="csX10481" y="csY10481"/>
                </a:cxn>
                <a:cxn ang="0">
                  <a:pos x="csX10482" y="csY10482"/>
                </a:cxn>
                <a:cxn ang="0">
                  <a:pos x="csX10483" y="csY10483"/>
                </a:cxn>
                <a:cxn ang="0">
                  <a:pos x="csX10484" y="csY10484"/>
                </a:cxn>
                <a:cxn ang="0">
                  <a:pos x="csX10485" y="csY10485"/>
                </a:cxn>
                <a:cxn ang="0">
                  <a:pos x="csX10486" y="csY10486"/>
                </a:cxn>
                <a:cxn ang="0">
                  <a:pos x="csX10487" y="csY10487"/>
                </a:cxn>
                <a:cxn ang="0">
                  <a:pos x="csX10488" y="csY10488"/>
                </a:cxn>
                <a:cxn ang="0">
                  <a:pos x="csX10489" y="csY10489"/>
                </a:cxn>
                <a:cxn ang="0">
                  <a:pos x="csX10490" y="csY10490"/>
                </a:cxn>
                <a:cxn ang="0">
                  <a:pos x="csX10491" y="csY10491"/>
                </a:cxn>
                <a:cxn ang="0">
                  <a:pos x="csX10492" y="csY10492"/>
                </a:cxn>
                <a:cxn ang="0">
                  <a:pos x="csX10493" y="csY10493"/>
                </a:cxn>
                <a:cxn ang="0">
                  <a:pos x="csX10494" y="csY10494"/>
                </a:cxn>
                <a:cxn ang="0">
                  <a:pos x="csX10495" y="csY10495"/>
                </a:cxn>
                <a:cxn ang="0">
                  <a:pos x="csX10496" y="csY10496"/>
                </a:cxn>
                <a:cxn ang="0">
                  <a:pos x="csX10497" y="csY10497"/>
                </a:cxn>
                <a:cxn ang="0">
                  <a:pos x="csX10498" y="csY10498"/>
                </a:cxn>
                <a:cxn ang="0">
                  <a:pos x="csX10499" y="csY10499"/>
                </a:cxn>
                <a:cxn ang="0">
                  <a:pos x="csX10500" y="csY10500"/>
                </a:cxn>
                <a:cxn ang="0">
                  <a:pos x="csX10501" y="csY10501"/>
                </a:cxn>
                <a:cxn ang="0">
                  <a:pos x="csX10502" y="csY10502"/>
                </a:cxn>
                <a:cxn ang="0">
                  <a:pos x="csX10503" y="csY10503"/>
                </a:cxn>
                <a:cxn ang="0">
                  <a:pos x="csX10504" y="csY10504"/>
                </a:cxn>
                <a:cxn ang="0">
                  <a:pos x="csX10505" y="csY10505"/>
                </a:cxn>
                <a:cxn ang="0">
                  <a:pos x="csX10506" y="csY10506"/>
                </a:cxn>
                <a:cxn ang="0">
                  <a:pos x="csX10507" y="csY10507"/>
                </a:cxn>
                <a:cxn ang="0">
                  <a:pos x="csX10508" y="csY10508"/>
                </a:cxn>
                <a:cxn ang="0">
                  <a:pos x="csX10509" y="csY10509"/>
                </a:cxn>
                <a:cxn ang="0">
                  <a:pos x="csX10510" y="csY10510"/>
                </a:cxn>
                <a:cxn ang="0">
                  <a:pos x="csX10511" y="csY10511"/>
                </a:cxn>
                <a:cxn ang="0">
                  <a:pos x="csX10512" y="csY10512"/>
                </a:cxn>
                <a:cxn ang="0">
                  <a:pos x="csX10513" y="csY10513"/>
                </a:cxn>
                <a:cxn ang="0">
                  <a:pos x="csX10514" y="csY10514"/>
                </a:cxn>
                <a:cxn ang="0">
                  <a:pos x="csX10515" y="csY10515"/>
                </a:cxn>
                <a:cxn ang="0">
                  <a:pos x="csX10516" y="csY10516"/>
                </a:cxn>
                <a:cxn ang="0">
                  <a:pos x="csX10517" y="csY10517"/>
                </a:cxn>
                <a:cxn ang="0">
                  <a:pos x="csX10518" y="csY10518"/>
                </a:cxn>
                <a:cxn ang="0">
                  <a:pos x="csX10519" y="csY10519"/>
                </a:cxn>
                <a:cxn ang="0">
                  <a:pos x="csX10520" y="csY10520"/>
                </a:cxn>
                <a:cxn ang="0">
                  <a:pos x="csX10521" y="csY10521"/>
                </a:cxn>
                <a:cxn ang="0">
                  <a:pos x="csX10522" y="csY10522"/>
                </a:cxn>
                <a:cxn ang="0">
                  <a:pos x="csX10523" y="csY10523"/>
                </a:cxn>
                <a:cxn ang="0">
                  <a:pos x="csX10524" y="csY10524"/>
                </a:cxn>
                <a:cxn ang="0">
                  <a:pos x="csX10525" y="csY10525"/>
                </a:cxn>
                <a:cxn ang="0">
                  <a:pos x="csX10526" y="csY10526"/>
                </a:cxn>
                <a:cxn ang="0">
                  <a:pos x="csX10527" y="csY10527"/>
                </a:cxn>
                <a:cxn ang="0">
                  <a:pos x="csX10528" y="csY10528"/>
                </a:cxn>
                <a:cxn ang="0">
                  <a:pos x="csX10529" y="csY10529"/>
                </a:cxn>
                <a:cxn ang="0">
                  <a:pos x="csX10530" y="csY10530"/>
                </a:cxn>
                <a:cxn ang="0">
                  <a:pos x="csX10531" y="csY10531"/>
                </a:cxn>
                <a:cxn ang="0">
                  <a:pos x="csX10532" y="csY10532"/>
                </a:cxn>
                <a:cxn ang="0">
                  <a:pos x="csX10533" y="csY10533"/>
                </a:cxn>
                <a:cxn ang="0">
                  <a:pos x="csX10534" y="csY10534"/>
                </a:cxn>
                <a:cxn ang="0">
                  <a:pos x="csX10535" y="csY10535"/>
                </a:cxn>
                <a:cxn ang="0">
                  <a:pos x="csX10536" y="csY10536"/>
                </a:cxn>
                <a:cxn ang="0">
                  <a:pos x="csX10537" y="csY10537"/>
                </a:cxn>
                <a:cxn ang="0">
                  <a:pos x="csX10538" y="csY10538"/>
                </a:cxn>
                <a:cxn ang="0">
                  <a:pos x="csX10539" y="csY10539"/>
                </a:cxn>
                <a:cxn ang="0">
                  <a:pos x="csX10540" y="csY10540"/>
                </a:cxn>
                <a:cxn ang="0">
                  <a:pos x="csX10541" y="csY10541"/>
                </a:cxn>
                <a:cxn ang="0">
                  <a:pos x="csX10542" y="csY10542"/>
                </a:cxn>
                <a:cxn ang="0">
                  <a:pos x="csX10543" y="csY10543"/>
                </a:cxn>
                <a:cxn ang="0">
                  <a:pos x="csX10544" y="csY10544"/>
                </a:cxn>
                <a:cxn ang="0">
                  <a:pos x="csX10545" y="csY10545"/>
                </a:cxn>
                <a:cxn ang="0">
                  <a:pos x="csX10546" y="csY10546"/>
                </a:cxn>
                <a:cxn ang="0">
                  <a:pos x="csX10547" y="csY10547"/>
                </a:cxn>
                <a:cxn ang="0">
                  <a:pos x="csX10548" y="csY10548"/>
                </a:cxn>
                <a:cxn ang="0">
                  <a:pos x="csX10549" y="csY10549"/>
                </a:cxn>
                <a:cxn ang="0">
                  <a:pos x="csX10550" y="csY10550"/>
                </a:cxn>
                <a:cxn ang="0">
                  <a:pos x="csX10551" y="csY10551"/>
                </a:cxn>
                <a:cxn ang="0">
                  <a:pos x="csX10552" y="csY10552"/>
                </a:cxn>
                <a:cxn ang="0">
                  <a:pos x="csX10553" y="csY10553"/>
                </a:cxn>
                <a:cxn ang="0">
                  <a:pos x="csX10554" y="csY10554"/>
                </a:cxn>
                <a:cxn ang="0">
                  <a:pos x="csX10555" y="csY10555"/>
                </a:cxn>
                <a:cxn ang="0">
                  <a:pos x="csX10556" y="csY10556"/>
                </a:cxn>
                <a:cxn ang="0">
                  <a:pos x="csX10557" y="csY10557"/>
                </a:cxn>
                <a:cxn ang="0">
                  <a:pos x="csX10558" y="csY10558"/>
                </a:cxn>
                <a:cxn ang="0">
                  <a:pos x="csX10559" y="csY10559"/>
                </a:cxn>
                <a:cxn ang="0">
                  <a:pos x="csX10560" y="csY10560"/>
                </a:cxn>
                <a:cxn ang="0">
                  <a:pos x="csX10561" y="csY10561"/>
                </a:cxn>
                <a:cxn ang="0">
                  <a:pos x="csX10562" y="csY10562"/>
                </a:cxn>
                <a:cxn ang="0">
                  <a:pos x="csX10563" y="csY10563"/>
                </a:cxn>
                <a:cxn ang="0">
                  <a:pos x="csX10564" y="csY10564"/>
                </a:cxn>
                <a:cxn ang="0">
                  <a:pos x="csX10565" y="csY10565"/>
                </a:cxn>
                <a:cxn ang="0">
                  <a:pos x="csX10566" y="csY10566"/>
                </a:cxn>
                <a:cxn ang="0">
                  <a:pos x="csX10567" y="csY10567"/>
                </a:cxn>
                <a:cxn ang="0">
                  <a:pos x="csX10568" y="csY10568"/>
                </a:cxn>
                <a:cxn ang="0">
                  <a:pos x="csX10569" y="csY10569"/>
                </a:cxn>
                <a:cxn ang="0">
                  <a:pos x="csX10570" y="csY10570"/>
                </a:cxn>
                <a:cxn ang="0">
                  <a:pos x="csX10571" y="csY10571"/>
                </a:cxn>
                <a:cxn ang="0">
                  <a:pos x="csX10572" y="csY10572"/>
                </a:cxn>
                <a:cxn ang="0">
                  <a:pos x="csX10573" y="csY10573"/>
                </a:cxn>
                <a:cxn ang="0">
                  <a:pos x="csX10574" y="csY10574"/>
                </a:cxn>
                <a:cxn ang="0">
                  <a:pos x="csX10575" y="csY10575"/>
                </a:cxn>
                <a:cxn ang="0">
                  <a:pos x="csX10576" y="csY10576"/>
                </a:cxn>
                <a:cxn ang="0">
                  <a:pos x="csX10577" y="csY10577"/>
                </a:cxn>
                <a:cxn ang="0">
                  <a:pos x="csX10578" y="csY10578"/>
                </a:cxn>
                <a:cxn ang="0">
                  <a:pos x="csX10579" y="csY10579"/>
                </a:cxn>
                <a:cxn ang="0">
                  <a:pos x="csX10580" y="csY10580"/>
                </a:cxn>
                <a:cxn ang="0">
                  <a:pos x="csX10581" y="csY10581"/>
                </a:cxn>
                <a:cxn ang="0">
                  <a:pos x="csX10582" y="csY10582"/>
                </a:cxn>
                <a:cxn ang="0">
                  <a:pos x="csX10583" y="csY10583"/>
                </a:cxn>
                <a:cxn ang="0">
                  <a:pos x="csX10584" y="csY10584"/>
                </a:cxn>
                <a:cxn ang="0">
                  <a:pos x="csX10585" y="csY10585"/>
                </a:cxn>
                <a:cxn ang="0">
                  <a:pos x="csX10586" y="csY10586"/>
                </a:cxn>
                <a:cxn ang="0">
                  <a:pos x="csX10587" y="csY10587"/>
                </a:cxn>
                <a:cxn ang="0">
                  <a:pos x="csX10588" y="csY10588"/>
                </a:cxn>
                <a:cxn ang="0">
                  <a:pos x="csX10589" y="csY10589"/>
                </a:cxn>
                <a:cxn ang="0">
                  <a:pos x="csX10590" y="csY10590"/>
                </a:cxn>
                <a:cxn ang="0">
                  <a:pos x="csX10591" y="csY10591"/>
                </a:cxn>
                <a:cxn ang="0">
                  <a:pos x="csX10592" y="csY10592"/>
                </a:cxn>
                <a:cxn ang="0">
                  <a:pos x="csX10593" y="csY10593"/>
                </a:cxn>
                <a:cxn ang="0">
                  <a:pos x="csX10594" y="csY10594"/>
                </a:cxn>
                <a:cxn ang="0">
                  <a:pos x="csX10595" y="csY10595"/>
                </a:cxn>
                <a:cxn ang="0">
                  <a:pos x="csX10596" y="csY10596"/>
                </a:cxn>
                <a:cxn ang="0">
                  <a:pos x="csX10597" y="csY10597"/>
                </a:cxn>
                <a:cxn ang="0">
                  <a:pos x="csX10598" y="csY10598"/>
                </a:cxn>
                <a:cxn ang="0">
                  <a:pos x="csX10599" y="csY10599"/>
                </a:cxn>
                <a:cxn ang="0">
                  <a:pos x="csX10600" y="csY10600"/>
                </a:cxn>
                <a:cxn ang="0">
                  <a:pos x="csX10601" y="csY10601"/>
                </a:cxn>
                <a:cxn ang="0">
                  <a:pos x="csX10602" y="csY10602"/>
                </a:cxn>
                <a:cxn ang="0">
                  <a:pos x="csX10603" y="csY10603"/>
                </a:cxn>
                <a:cxn ang="0">
                  <a:pos x="csX10604" y="csY10604"/>
                </a:cxn>
                <a:cxn ang="0">
                  <a:pos x="csX10605" y="csY10605"/>
                </a:cxn>
                <a:cxn ang="0">
                  <a:pos x="csX10606" y="csY10606"/>
                </a:cxn>
                <a:cxn ang="0">
                  <a:pos x="csX10607" y="csY10607"/>
                </a:cxn>
                <a:cxn ang="0">
                  <a:pos x="csX10608" y="csY10608"/>
                </a:cxn>
                <a:cxn ang="0">
                  <a:pos x="csX10609" y="csY10609"/>
                </a:cxn>
                <a:cxn ang="0">
                  <a:pos x="csX10610" y="csY10610"/>
                </a:cxn>
                <a:cxn ang="0">
                  <a:pos x="csX10611" y="csY10611"/>
                </a:cxn>
                <a:cxn ang="0">
                  <a:pos x="csX10612" y="csY10612"/>
                </a:cxn>
                <a:cxn ang="0">
                  <a:pos x="csX10613" y="csY10613"/>
                </a:cxn>
                <a:cxn ang="0">
                  <a:pos x="csX10614" y="csY10614"/>
                </a:cxn>
                <a:cxn ang="0">
                  <a:pos x="csX10615" y="csY10615"/>
                </a:cxn>
                <a:cxn ang="0">
                  <a:pos x="csX10616" y="csY10616"/>
                </a:cxn>
                <a:cxn ang="0">
                  <a:pos x="csX10617" y="csY10617"/>
                </a:cxn>
                <a:cxn ang="0">
                  <a:pos x="csX10618" y="csY10618"/>
                </a:cxn>
                <a:cxn ang="0">
                  <a:pos x="csX10619" y="csY10619"/>
                </a:cxn>
                <a:cxn ang="0">
                  <a:pos x="csX10620" y="csY10620"/>
                </a:cxn>
                <a:cxn ang="0">
                  <a:pos x="csX10621" y="csY10621"/>
                </a:cxn>
                <a:cxn ang="0">
                  <a:pos x="csX10622" y="csY10622"/>
                </a:cxn>
                <a:cxn ang="0">
                  <a:pos x="csX10623" y="csY10623"/>
                </a:cxn>
                <a:cxn ang="0">
                  <a:pos x="csX10624" y="csY10624"/>
                </a:cxn>
                <a:cxn ang="0">
                  <a:pos x="csX10625" y="csY10625"/>
                </a:cxn>
                <a:cxn ang="0">
                  <a:pos x="csX10626" y="csY10626"/>
                </a:cxn>
                <a:cxn ang="0">
                  <a:pos x="csX10627" y="csY10627"/>
                </a:cxn>
                <a:cxn ang="0">
                  <a:pos x="csX10628" y="csY10628"/>
                </a:cxn>
                <a:cxn ang="0">
                  <a:pos x="csX10629" y="csY10629"/>
                </a:cxn>
                <a:cxn ang="0">
                  <a:pos x="csX10630" y="csY10630"/>
                </a:cxn>
                <a:cxn ang="0">
                  <a:pos x="csX10631" y="csY10631"/>
                </a:cxn>
                <a:cxn ang="0">
                  <a:pos x="csX10632" y="csY10632"/>
                </a:cxn>
                <a:cxn ang="0">
                  <a:pos x="csX10633" y="csY10633"/>
                </a:cxn>
                <a:cxn ang="0">
                  <a:pos x="csX10634" y="csY10634"/>
                </a:cxn>
                <a:cxn ang="0">
                  <a:pos x="csX10635" y="csY10635"/>
                </a:cxn>
                <a:cxn ang="0">
                  <a:pos x="csX10636" y="csY10636"/>
                </a:cxn>
                <a:cxn ang="0">
                  <a:pos x="csX10637" y="csY10637"/>
                </a:cxn>
                <a:cxn ang="0">
                  <a:pos x="csX10638" y="csY10638"/>
                </a:cxn>
                <a:cxn ang="0">
                  <a:pos x="csX10639" y="csY10639"/>
                </a:cxn>
                <a:cxn ang="0">
                  <a:pos x="csX10640" y="csY10640"/>
                </a:cxn>
                <a:cxn ang="0">
                  <a:pos x="csX10641" y="csY10641"/>
                </a:cxn>
                <a:cxn ang="0">
                  <a:pos x="csX10642" y="csY10642"/>
                </a:cxn>
                <a:cxn ang="0">
                  <a:pos x="csX10643" y="csY10643"/>
                </a:cxn>
                <a:cxn ang="0">
                  <a:pos x="csX10644" y="csY10644"/>
                </a:cxn>
                <a:cxn ang="0">
                  <a:pos x="csX10645" y="csY10645"/>
                </a:cxn>
                <a:cxn ang="0">
                  <a:pos x="csX10646" y="csY10646"/>
                </a:cxn>
                <a:cxn ang="0">
                  <a:pos x="csX10647" y="csY10647"/>
                </a:cxn>
                <a:cxn ang="0">
                  <a:pos x="csX10648" y="csY10648"/>
                </a:cxn>
                <a:cxn ang="0">
                  <a:pos x="csX10649" y="csY10649"/>
                </a:cxn>
                <a:cxn ang="0">
                  <a:pos x="csX10650" y="csY10650"/>
                </a:cxn>
                <a:cxn ang="0">
                  <a:pos x="csX10651" y="csY10651"/>
                </a:cxn>
                <a:cxn ang="0">
                  <a:pos x="csX10652" y="csY10652"/>
                </a:cxn>
                <a:cxn ang="0">
                  <a:pos x="csX10653" y="csY10653"/>
                </a:cxn>
                <a:cxn ang="0">
                  <a:pos x="csX10654" y="csY10654"/>
                </a:cxn>
                <a:cxn ang="0">
                  <a:pos x="csX10655" y="csY10655"/>
                </a:cxn>
                <a:cxn ang="0">
                  <a:pos x="csX10656" y="csY10656"/>
                </a:cxn>
                <a:cxn ang="0">
                  <a:pos x="csX10657" y="csY10657"/>
                </a:cxn>
                <a:cxn ang="0">
                  <a:pos x="csX10658" y="csY10658"/>
                </a:cxn>
                <a:cxn ang="0">
                  <a:pos x="csX10659" y="csY10659"/>
                </a:cxn>
                <a:cxn ang="0">
                  <a:pos x="csX10660" y="csY10660"/>
                </a:cxn>
                <a:cxn ang="0">
                  <a:pos x="csX10661" y="csY10661"/>
                </a:cxn>
                <a:cxn ang="0">
                  <a:pos x="csX10662" y="csY10662"/>
                </a:cxn>
                <a:cxn ang="0">
                  <a:pos x="csX10663" y="csY10663"/>
                </a:cxn>
                <a:cxn ang="0">
                  <a:pos x="csX10664" y="csY10664"/>
                </a:cxn>
                <a:cxn ang="0">
                  <a:pos x="csX10665" y="csY10665"/>
                </a:cxn>
                <a:cxn ang="0">
                  <a:pos x="csX10666" y="csY10666"/>
                </a:cxn>
                <a:cxn ang="0">
                  <a:pos x="csX10667" y="csY10667"/>
                </a:cxn>
                <a:cxn ang="0">
                  <a:pos x="csX10668" y="csY10668"/>
                </a:cxn>
                <a:cxn ang="0">
                  <a:pos x="csX10669" y="csY10669"/>
                </a:cxn>
                <a:cxn ang="0">
                  <a:pos x="csX10670" y="csY10670"/>
                </a:cxn>
                <a:cxn ang="0">
                  <a:pos x="csX10671" y="csY10671"/>
                </a:cxn>
                <a:cxn ang="0">
                  <a:pos x="csX10672" y="csY10672"/>
                </a:cxn>
                <a:cxn ang="0">
                  <a:pos x="csX10673" y="csY10673"/>
                </a:cxn>
                <a:cxn ang="0">
                  <a:pos x="csX10674" y="csY10674"/>
                </a:cxn>
                <a:cxn ang="0">
                  <a:pos x="csX10675" y="csY10675"/>
                </a:cxn>
                <a:cxn ang="0">
                  <a:pos x="csX10676" y="csY10676"/>
                </a:cxn>
                <a:cxn ang="0">
                  <a:pos x="csX10677" y="csY10677"/>
                </a:cxn>
                <a:cxn ang="0">
                  <a:pos x="csX10678" y="csY10678"/>
                </a:cxn>
                <a:cxn ang="0">
                  <a:pos x="csX10679" y="csY10679"/>
                </a:cxn>
                <a:cxn ang="0">
                  <a:pos x="csX10680" y="csY10680"/>
                </a:cxn>
                <a:cxn ang="0">
                  <a:pos x="csX10681" y="csY10681"/>
                </a:cxn>
                <a:cxn ang="0">
                  <a:pos x="csX10682" y="csY10682"/>
                </a:cxn>
                <a:cxn ang="0">
                  <a:pos x="csX10683" y="csY10683"/>
                </a:cxn>
                <a:cxn ang="0">
                  <a:pos x="csX10684" y="csY10684"/>
                </a:cxn>
                <a:cxn ang="0">
                  <a:pos x="csX10685" y="csY10685"/>
                </a:cxn>
                <a:cxn ang="0">
                  <a:pos x="csX10686" y="csY10686"/>
                </a:cxn>
                <a:cxn ang="0">
                  <a:pos x="csX10687" y="csY10687"/>
                </a:cxn>
                <a:cxn ang="0">
                  <a:pos x="csX10688" y="csY10688"/>
                </a:cxn>
                <a:cxn ang="0">
                  <a:pos x="csX10689" y="csY10689"/>
                </a:cxn>
                <a:cxn ang="0">
                  <a:pos x="csX10690" y="csY10690"/>
                </a:cxn>
                <a:cxn ang="0">
                  <a:pos x="csX10691" y="csY10691"/>
                </a:cxn>
                <a:cxn ang="0">
                  <a:pos x="csX10692" y="csY10692"/>
                </a:cxn>
                <a:cxn ang="0">
                  <a:pos x="csX10693" y="csY10693"/>
                </a:cxn>
                <a:cxn ang="0">
                  <a:pos x="csX10694" y="csY10694"/>
                </a:cxn>
                <a:cxn ang="0">
                  <a:pos x="csX10695" y="csY10695"/>
                </a:cxn>
                <a:cxn ang="0">
                  <a:pos x="csX10696" y="csY10696"/>
                </a:cxn>
                <a:cxn ang="0">
                  <a:pos x="csX10697" y="csY10697"/>
                </a:cxn>
                <a:cxn ang="0">
                  <a:pos x="csX10698" y="csY10698"/>
                </a:cxn>
                <a:cxn ang="0">
                  <a:pos x="csX10699" y="csY10699"/>
                </a:cxn>
                <a:cxn ang="0">
                  <a:pos x="csX10700" y="csY10700"/>
                </a:cxn>
                <a:cxn ang="0">
                  <a:pos x="csX10701" y="csY10701"/>
                </a:cxn>
                <a:cxn ang="0">
                  <a:pos x="csX10702" y="csY10702"/>
                </a:cxn>
                <a:cxn ang="0">
                  <a:pos x="csX10703" y="csY10703"/>
                </a:cxn>
                <a:cxn ang="0">
                  <a:pos x="csX10704" y="csY10704"/>
                </a:cxn>
                <a:cxn ang="0">
                  <a:pos x="csX10705" y="csY10705"/>
                </a:cxn>
                <a:cxn ang="0">
                  <a:pos x="csX10706" y="csY10706"/>
                </a:cxn>
                <a:cxn ang="0">
                  <a:pos x="csX10707" y="csY10707"/>
                </a:cxn>
                <a:cxn ang="0">
                  <a:pos x="csX10708" y="csY10708"/>
                </a:cxn>
                <a:cxn ang="0">
                  <a:pos x="csX10709" y="csY10709"/>
                </a:cxn>
                <a:cxn ang="0">
                  <a:pos x="csX10710" y="csY10710"/>
                </a:cxn>
                <a:cxn ang="0">
                  <a:pos x="csX10711" y="csY10711"/>
                </a:cxn>
                <a:cxn ang="0">
                  <a:pos x="csX10712" y="csY10712"/>
                </a:cxn>
                <a:cxn ang="0">
                  <a:pos x="csX10713" y="csY10713"/>
                </a:cxn>
                <a:cxn ang="0">
                  <a:pos x="csX10714" y="csY10714"/>
                </a:cxn>
                <a:cxn ang="0">
                  <a:pos x="csX10715" y="csY10715"/>
                </a:cxn>
                <a:cxn ang="0">
                  <a:pos x="csX10716" y="csY10716"/>
                </a:cxn>
                <a:cxn ang="0">
                  <a:pos x="csX10717" y="csY10717"/>
                </a:cxn>
                <a:cxn ang="0">
                  <a:pos x="csX10718" y="csY10718"/>
                </a:cxn>
                <a:cxn ang="0">
                  <a:pos x="csX10719" y="csY10719"/>
                </a:cxn>
                <a:cxn ang="0">
                  <a:pos x="csX10720" y="csY10720"/>
                </a:cxn>
                <a:cxn ang="0">
                  <a:pos x="csX10721" y="csY10721"/>
                </a:cxn>
                <a:cxn ang="0">
                  <a:pos x="csX10722" y="csY10722"/>
                </a:cxn>
                <a:cxn ang="0">
                  <a:pos x="csX10723" y="csY10723"/>
                </a:cxn>
                <a:cxn ang="0">
                  <a:pos x="csX10724" y="csY10724"/>
                </a:cxn>
                <a:cxn ang="0">
                  <a:pos x="csX10725" y="csY10725"/>
                </a:cxn>
                <a:cxn ang="0">
                  <a:pos x="csX10726" y="csY10726"/>
                </a:cxn>
                <a:cxn ang="0">
                  <a:pos x="csX10727" y="csY10727"/>
                </a:cxn>
                <a:cxn ang="0">
                  <a:pos x="csX10728" y="csY10728"/>
                </a:cxn>
                <a:cxn ang="0">
                  <a:pos x="csX10729" y="csY10729"/>
                </a:cxn>
                <a:cxn ang="0">
                  <a:pos x="csX10730" y="csY10730"/>
                </a:cxn>
                <a:cxn ang="0">
                  <a:pos x="csX10731" y="csY10731"/>
                </a:cxn>
                <a:cxn ang="0">
                  <a:pos x="csX10732" y="csY10732"/>
                </a:cxn>
                <a:cxn ang="0">
                  <a:pos x="csX10733" y="csY10733"/>
                </a:cxn>
                <a:cxn ang="0">
                  <a:pos x="csX10734" y="csY10734"/>
                </a:cxn>
                <a:cxn ang="0">
                  <a:pos x="csX10735" y="csY10735"/>
                </a:cxn>
                <a:cxn ang="0">
                  <a:pos x="csX10736" y="csY10736"/>
                </a:cxn>
                <a:cxn ang="0">
                  <a:pos x="csX10737" y="csY10737"/>
                </a:cxn>
                <a:cxn ang="0">
                  <a:pos x="csX10738" y="csY10738"/>
                </a:cxn>
                <a:cxn ang="0">
                  <a:pos x="csX10739" y="csY10739"/>
                </a:cxn>
                <a:cxn ang="0">
                  <a:pos x="csX10740" y="csY10740"/>
                </a:cxn>
                <a:cxn ang="0">
                  <a:pos x="csX10741" y="csY10741"/>
                </a:cxn>
                <a:cxn ang="0">
                  <a:pos x="csX10742" y="csY10742"/>
                </a:cxn>
                <a:cxn ang="0">
                  <a:pos x="csX10743" y="csY10743"/>
                </a:cxn>
                <a:cxn ang="0">
                  <a:pos x="csX10744" y="csY10744"/>
                </a:cxn>
                <a:cxn ang="0">
                  <a:pos x="csX10745" y="csY10745"/>
                </a:cxn>
                <a:cxn ang="0">
                  <a:pos x="csX10746" y="csY10746"/>
                </a:cxn>
                <a:cxn ang="0">
                  <a:pos x="csX10747" y="csY10747"/>
                </a:cxn>
                <a:cxn ang="0">
                  <a:pos x="csX10748" y="csY10748"/>
                </a:cxn>
                <a:cxn ang="0">
                  <a:pos x="csX10749" y="csY10749"/>
                </a:cxn>
                <a:cxn ang="0">
                  <a:pos x="csX10750" y="csY10750"/>
                </a:cxn>
                <a:cxn ang="0">
                  <a:pos x="csX10751" y="csY10751"/>
                </a:cxn>
                <a:cxn ang="0">
                  <a:pos x="csX10752" y="csY10752"/>
                </a:cxn>
                <a:cxn ang="0">
                  <a:pos x="csX10753" y="csY10753"/>
                </a:cxn>
                <a:cxn ang="0">
                  <a:pos x="csX10754" y="csY10754"/>
                </a:cxn>
                <a:cxn ang="0">
                  <a:pos x="csX10755" y="csY10755"/>
                </a:cxn>
                <a:cxn ang="0">
                  <a:pos x="csX10756" y="csY10756"/>
                </a:cxn>
                <a:cxn ang="0">
                  <a:pos x="csX10757" y="csY10757"/>
                </a:cxn>
                <a:cxn ang="0">
                  <a:pos x="csX10758" y="csY10758"/>
                </a:cxn>
                <a:cxn ang="0">
                  <a:pos x="csX10759" y="csY10759"/>
                </a:cxn>
                <a:cxn ang="0">
                  <a:pos x="csX10760" y="csY10760"/>
                </a:cxn>
                <a:cxn ang="0">
                  <a:pos x="csX10761" y="csY10761"/>
                </a:cxn>
                <a:cxn ang="0">
                  <a:pos x="csX10762" y="csY10762"/>
                </a:cxn>
                <a:cxn ang="0">
                  <a:pos x="csX10763" y="csY10763"/>
                </a:cxn>
                <a:cxn ang="0">
                  <a:pos x="csX10764" y="csY10764"/>
                </a:cxn>
                <a:cxn ang="0">
                  <a:pos x="csX10765" y="csY10765"/>
                </a:cxn>
                <a:cxn ang="0">
                  <a:pos x="csX10766" y="csY10766"/>
                </a:cxn>
                <a:cxn ang="0">
                  <a:pos x="csX10767" y="csY10767"/>
                </a:cxn>
                <a:cxn ang="0">
                  <a:pos x="csX10768" y="csY10768"/>
                </a:cxn>
                <a:cxn ang="0">
                  <a:pos x="csX10769" y="csY10769"/>
                </a:cxn>
                <a:cxn ang="0">
                  <a:pos x="csX10770" y="csY10770"/>
                </a:cxn>
                <a:cxn ang="0">
                  <a:pos x="csX10771" y="csY10771"/>
                </a:cxn>
                <a:cxn ang="0">
                  <a:pos x="csX10772" y="csY10772"/>
                </a:cxn>
                <a:cxn ang="0">
                  <a:pos x="csX10773" y="csY10773"/>
                </a:cxn>
                <a:cxn ang="0">
                  <a:pos x="csX10774" y="csY10774"/>
                </a:cxn>
                <a:cxn ang="0">
                  <a:pos x="csX10775" y="csY10775"/>
                </a:cxn>
                <a:cxn ang="0">
                  <a:pos x="csX10776" y="csY10776"/>
                </a:cxn>
                <a:cxn ang="0">
                  <a:pos x="csX10777" y="csY10777"/>
                </a:cxn>
                <a:cxn ang="0">
                  <a:pos x="csX10778" y="csY10778"/>
                </a:cxn>
                <a:cxn ang="0">
                  <a:pos x="csX10779" y="csY10779"/>
                </a:cxn>
                <a:cxn ang="0">
                  <a:pos x="csX10780" y="csY10780"/>
                </a:cxn>
                <a:cxn ang="0">
                  <a:pos x="csX10781" y="csY10781"/>
                </a:cxn>
                <a:cxn ang="0">
                  <a:pos x="csX10782" y="csY10782"/>
                </a:cxn>
                <a:cxn ang="0">
                  <a:pos x="csX10783" y="csY10783"/>
                </a:cxn>
                <a:cxn ang="0">
                  <a:pos x="csX10784" y="csY10784"/>
                </a:cxn>
                <a:cxn ang="0">
                  <a:pos x="csX10785" y="csY10785"/>
                </a:cxn>
                <a:cxn ang="0">
                  <a:pos x="csX10786" y="csY10786"/>
                </a:cxn>
                <a:cxn ang="0">
                  <a:pos x="csX10787" y="csY10787"/>
                </a:cxn>
                <a:cxn ang="0">
                  <a:pos x="csX10788" y="csY10788"/>
                </a:cxn>
                <a:cxn ang="0">
                  <a:pos x="csX10789" y="csY10789"/>
                </a:cxn>
                <a:cxn ang="0">
                  <a:pos x="csX10790" y="csY10790"/>
                </a:cxn>
                <a:cxn ang="0">
                  <a:pos x="csX10791" y="csY10791"/>
                </a:cxn>
                <a:cxn ang="0">
                  <a:pos x="csX10792" y="csY10792"/>
                </a:cxn>
                <a:cxn ang="0">
                  <a:pos x="csX10793" y="csY10793"/>
                </a:cxn>
                <a:cxn ang="0">
                  <a:pos x="csX10794" y="csY10794"/>
                </a:cxn>
                <a:cxn ang="0">
                  <a:pos x="csX10795" y="csY10795"/>
                </a:cxn>
                <a:cxn ang="0">
                  <a:pos x="csX10796" y="csY10796"/>
                </a:cxn>
                <a:cxn ang="0">
                  <a:pos x="csX10797" y="csY10797"/>
                </a:cxn>
                <a:cxn ang="0">
                  <a:pos x="csX10798" y="csY10798"/>
                </a:cxn>
                <a:cxn ang="0">
                  <a:pos x="csX10799" y="csY10799"/>
                </a:cxn>
                <a:cxn ang="0">
                  <a:pos x="csX10800" y="csY10800"/>
                </a:cxn>
                <a:cxn ang="0">
                  <a:pos x="csX10801" y="csY10801"/>
                </a:cxn>
                <a:cxn ang="0">
                  <a:pos x="csX10802" y="csY10802"/>
                </a:cxn>
                <a:cxn ang="0">
                  <a:pos x="csX10803" y="csY10803"/>
                </a:cxn>
                <a:cxn ang="0">
                  <a:pos x="csX10804" y="csY10804"/>
                </a:cxn>
                <a:cxn ang="0">
                  <a:pos x="csX10805" y="csY10805"/>
                </a:cxn>
                <a:cxn ang="0">
                  <a:pos x="csX10806" y="csY10806"/>
                </a:cxn>
                <a:cxn ang="0">
                  <a:pos x="csX10807" y="csY10807"/>
                </a:cxn>
                <a:cxn ang="0">
                  <a:pos x="csX10808" y="csY10808"/>
                </a:cxn>
                <a:cxn ang="0">
                  <a:pos x="csX10809" y="csY10809"/>
                </a:cxn>
                <a:cxn ang="0">
                  <a:pos x="csX10810" y="csY10810"/>
                </a:cxn>
                <a:cxn ang="0">
                  <a:pos x="csX10811" y="csY10811"/>
                </a:cxn>
                <a:cxn ang="0">
                  <a:pos x="csX10812" y="csY10812"/>
                </a:cxn>
                <a:cxn ang="0">
                  <a:pos x="csX10813" y="csY10813"/>
                </a:cxn>
                <a:cxn ang="0">
                  <a:pos x="csX10814" y="csY10814"/>
                </a:cxn>
                <a:cxn ang="0">
                  <a:pos x="csX10815" y="csY10815"/>
                </a:cxn>
                <a:cxn ang="0">
                  <a:pos x="csX10816" y="csY10816"/>
                </a:cxn>
                <a:cxn ang="0">
                  <a:pos x="csX10817" y="csY10817"/>
                </a:cxn>
                <a:cxn ang="0">
                  <a:pos x="csX10818" y="csY10818"/>
                </a:cxn>
                <a:cxn ang="0">
                  <a:pos x="csX10819" y="csY10819"/>
                </a:cxn>
                <a:cxn ang="0">
                  <a:pos x="csX10820" y="csY10820"/>
                </a:cxn>
                <a:cxn ang="0">
                  <a:pos x="csX10821" y="csY10821"/>
                </a:cxn>
                <a:cxn ang="0">
                  <a:pos x="csX10822" y="csY10822"/>
                </a:cxn>
                <a:cxn ang="0">
                  <a:pos x="csX10823" y="csY10823"/>
                </a:cxn>
                <a:cxn ang="0">
                  <a:pos x="csX10824" y="csY10824"/>
                </a:cxn>
                <a:cxn ang="0">
                  <a:pos x="csX10825" y="csY10825"/>
                </a:cxn>
                <a:cxn ang="0">
                  <a:pos x="csX10826" y="csY10826"/>
                </a:cxn>
                <a:cxn ang="0">
                  <a:pos x="csX10827" y="csY10827"/>
                </a:cxn>
                <a:cxn ang="0">
                  <a:pos x="csX10828" y="csY10828"/>
                </a:cxn>
                <a:cxn ang="0">
                  <a:pos x="csX10829" y="csY10829"/>
                </a:cxn>
                <a:cxn ang="0">
                  <a:pos x="csX10830" y="csY10830"/>
                </a:cxn>
                <a:cxn ang="0">
                  <a:pos x="csX10831" y="csY10831"/>
                </a:cxn>
                <a:cxn ang="0">
                  <a:pos x="csX10832" y="csY10832"/>
                </a:cxn>
                <a:cxn ang="0">
                  <a:pos x="csX10833" y="csY10833"/>
                </a:cxn>
                <a:cxn ang="0">
                  <a:pos x="csX10834" y="csY10834"/>
                </a:cxn>
                <a:cxn ang="0">
                  <a:pos x="csX10835" y="csY10835"/>
                </a:cxn>
                <a:cxn ang="0">
                  <a:pos x="csX10836" y="csY10836"/>
                </a:cxn>
                <a:cxn ang="0">
                  <a:pos x="csX10837" y="csY10837"/>
                </a:cxn>
                <a:cxn ang="0">
                  <a:pos x="csX10838" y="csY10838"/>
                </a:cxn>
                <a:cxn ang="0">
                  <a:pos x="csX10839" y="csY10839"/>
                </a:cxn>
                <a:cxn ang="0">
                  <a:pos x="csX10840" y="csY10840"/>
                </a:cxn>
                <a:cxn ang="0">
                  <a:pos x="csX10841" y="csY10841"/>
                </a:cxn>
                <a:cxn ang="0">
                  <a:pos x="csX10842" y="csY10842"/>
                </a:cxn>
                <a:cxn ang="0">
                  <a:pos x="csX10843" y="csY10843"/>
                </a:cxn>
                <a:cxn ang="0">
                  <a:pos x="csX10844" y="csY10844"/>
                </a:cxn>
                <a:cxn ang="0">
                  <a:pos x="csX10845" y="csY10845"/>
                </a:cxn>
                <a:cxn ang="0">
                  <a:pos x="csX10846" y="csY10846"/>
                </a:cxn>
                <a:cxn ang="0">
                  <a:pos x="csX10847" y="csY10847"/>
                </a:cxn>
                <a:cxn ang="0">
                  <a:pos x="csX10848" y="csY10848"/>
                </a:cxn>
                <a:cxn ang="0">
                  <a:pos x="csX10849" y="csY10849"/>
                </a:cxn>
                <a:cxn ang="0">
                  <a:pos x="csX10850" y="csY10850"/>
                </a:cxn>
                <a:cxn ang="0">
                  <a:pos x="csX10851" y="csY10851"/>
                </a:cxn>
                <a:cxn ang="0">
                  <a:pos x="csX10852" y="csY10852"/>
                </a:cxn>
                <a:cxn ang="0">
                  <a:pos x="csX10853" y="csY10853"/>
                </a:cxn>
                <a:cxn ang="0">
                  <a:pos x="csX10854" y="csY10854"/>
                </a:cxn>
                <a:cxn ang="0">
                  <a:pos x="csX10855" y="csY10855"/>
                </a:cxn>
                <a:cxn ang="0">
                  <a:pos x="csX10856" y="csY10856"/>
                </a:cxn>
                <a:cxn ang="0">
                  <a:pos x="csX10857" y="csY10857"/>
                </a:cxn>
                <a:cxn ang="0">
                  <a:pos x="csX10858" y="csY10858"/>
                </a:cxn>
                <a:cxn ang="0">
                  <a:pos x="csX10859" y="csY10859"/>
                </a:cxn>
                <a:cxn ang="0">
                  <a:pos x="csX10860" y="csY10860"/>
                </a:cxn>
                <a:cxn ang="0">
                  <a:pos x="csX10861" y="csY10861"/>
                </a:cxn>
                <a:cxn ang="0">
                  <a:pos x="csX10862" y="csY10862"/>
                </a:cxn>
                <a:cxn ang="0">
                  <a:pos x="csX10863" y="csY10863"/>
                </a:cxn>
                <a:cxn ang="0">
                  <a:pos x="csX10864" y="csY10864"/>
                </a:cxn>
                <a:cxn ang="0">
                  <a:pos x="csX10865" y="csY10865"/>
                </a:cxn>
                <a:cxn ang="0">
                  <a:pos x="csX10866" y="csY10866"/>
                </a:cxn>
                <a:cxn ang="0">
                  <a:pos x="csX10867" y="csY10867"/>
                </a:cxn>
                <a:cxn ang="0">
                  <a:pos x="csX10868" y="csY10868"/>
                </a:cxn>
                <a:cxn ang="0">
                  <a:pos x="csX10869" y="csY10869"/>
                </a:cxn>
                <a:cxn ang="0">
                  <a:pos x="csX10870" y="csY10870"/>
                </a:cxn>
                <a:cxn ang="0">
                  <a:pos x="csX10871" y="csY10871"/>
                </a:cxn>
                <a:cxn ang="0">
                  <a:pos x="csX10872" y="csY10872"/>
                </a:cxn>
                <a:cxn ang="0">
                  <a:pos x="csX10873" y="csY10873"/>
                </a:cxn>
                <a:cxn ang="0">
                  <a:pos x="csX10874" y="csY10874"/>
                </a:cxn>
                <a:cxn ang="0">
                  <a:pos x="csX10875" y="csY10875"/>
                </a:cxn>
                <a:cxn ang="0">
                  <a:pos x="csX10876" y="csY10876"/>
                </a:cxn>
                <a:cxn ang="0">
                  <a:pos x="csX10877" y="csY10877"/>
                </a:cxn>
                <a:cxn ang="0">
                  <a:pos x="csX10878" y="csY10878"/>
                </a:cxn>
                <a:cxn ang="0">
                  <a:pos x="csX10879" y="csY10879"/>
                </a:cxn>
                <a:cxn ang="0">
                  <a:pos x="csX10880" y="csY10880"/>
                </a:cxn>
                <a:cxn ang="0">
                  <a:pos x="csX10881" y="csY10881"/>
                </a:cxn>
                <a:cxn ang="0">
                  <a:pos x="csX10882" y="csY10882"/>
                </a:cxn>
                <a:cxn ang="0">
                  <a:pos x="csX10883" y="csY10883"/>
                </a:cxn>
                <a:cxn ang="0">
                  <a:pos x="csX10884" y="csY10884"/>
                </a:cxn>
                <a:cxn ang="0">
                  <a:pos x="csX10885" y="csY10885"/>
                </a:cxn>
                <a:cxn ang="0">
                  <a:pos x="csX10886" y="csY10886"/>
                </a:cxn>
                <a:cxn ang="0">
                  <a:pos x="csX10887" y="csY10887"/>
                </a:cxn>
                <a:cxn ang="0">
                  <a:pos x="csX10888" y="csY10888"/>
                </a:cxn>
                <a:cxn ang="0">
                  <a:pos x="csX10889" y="csY10889"/>
                </a:cxn>
                <a:cxn ang="0">
                  <a:pos x="csX10890" y="csY10890"/>
                </a:cxn>
                <a:cxn ang="0">
                  <a:pos x="csX10891" y="csY10891"/>
                </a:cxn>
                <a:cxn ang="0">
                  <a:pos x="csX10892" y="csY10892"/>
                </a:cxn>
                <a:cxn ang="0">
                  <a:pos x="csX10893" y="csY10893"/>
                </a:cxn>
                <a:cxn ang="0">
                  <a:pos x="csX10894" y="csY10894"/>
                </a:cxn>
                <a:cxn ang="0">
                  <a:pos x="csX10895" y="csY10895"/>
                </a:cxn>
                <a:cxn ang="0">
                  <a:pos x="csX10896" y="csY10896"/>
                </a:cxn>
                <a:cxn ang="0">
                  <a:pos x="csX10897" y="csY10897"/>
                </a:cxn>
                <a:cxn ang="0">
                  <a:pos x="csX10898" y="csY10898"/>
                </a:cxn>
                <a:cxn ang="0">
                  <a:pos x="csX10899" y="csY10899"/>
                </a:cxn>
                <a:cxn ang="0">
                  <a:pos x="csX10900" y="csY10900"/>
                </a:cxn>
                <a:cxn ang="0">
                  <a:pos x="csX10901" y="csY10901"/>
                </a:cxn>
                <a:cxn ang="0">
                  <a:pos x="csX10902" y="csY10902"/>
                </a:cxn>
                <a:cxn ang="0">
                  <a:pos x="csX10903" y="csY10903"/>
                </a:cxn>
                <a:cxn ang="0">
                  <a:pos x="csX10904" y="csY10904"/>
                </a:cxn>
                <a:cxn ang="0">
                  <a:pos x="csX10905" y="csY10905"/>
                </a:cxn>
                <a:cxn ang="0">
                  <a:pos x="csX10906" y="csY10906"/>
                </a:cxn>
                <a:cxn ang="0">
                  <a:pos x="csX10907" y="csY10907"/>
                </a:cxn>
                <a:cxn ang="0">
                  <a:pos x="csX10908" y="csY10908"/>
                </a:cxn>
                <a:cxn ang="0">
                  <a:pos x="csX10909" y="csY10909"/>
                </a:cxn>
                <a:cxn ang="0">
                  <a:pos x="csX10910" y="csY10910"/>
                </a:cxn>
                <a:cxn ang="0">
                  <a:pos x="csX10911" y="csY10911"/>
                </a:cxn>
                <a:cxn ang="0">
                  <a:pos x="csX10912" y="csY10912"/>
                </a:cxn>
                <a:cxn ang="0">
                  <a:pos x="csX10913" y="csY10913"/>
                </a:cxn>
                <a:cxn ang="0">
                  <a:pos x="csX10914" y="csY10914"/>
                </a:cxn>
                <a:cxn ang="0">
                  <a:pos x="csX10915" y="csY10915"/>
                </a:cxn>
                <a:cxn ang="0">
                  <a:pos x="csX10916" y="csY10916"/>
                </a:cxn>
                <a:cxn ang="0">
                  <a:pos x="csX10917" y="csY10917"/>
                </a:cxn>
                <a:cxn ang="0">
                  <a:pos x="csX10918" y="csY10918"/>
                </a:cxn>
                <a:cxn ang="0">
                  <a:pos x="csX10919" y="csY10919"/>
                </a:cxn>
                <a:cxn ang="0">
                  <a:pos x="csX10920" y="csY10920"/>
                </a:cxn>
                <a:cxn ang="0">
                  <a:pos x="csX10921" y="csY10921"/>
                </a:cxn>
                <a:cxn ang="0">
                  <a:pos x="csX10922" y="csY10922"/>
                </a:cxn>
                <a:cxn ang="0">
                  <a:pos x="csX10923" y="csY10923"/>
                </a:cxn>
                <a:cxn ang="0">
                  <a:pos x="csX10924" y="csY10924"/>
                </a:cxn>
                <a:cxn ang="0">
                  <a:pos x="csX10925" y="csY10925"/>
                </a:cxn>
                <a:cxn ang="0">
                  <a:pos x="csX10926" y="csY10926"/>
                </a:cxn>
                <a:cxn ang="0">
                  <a:pos x="csX10927" y="csY10927"/>
                </a:cxn>
                <a:cxn ang="0">
                  <a:pos x="csX10928" y="csY10928"/>
                </a:cxn>
                <a:cxn ang="0">
                  <a:pos x="csX10929" y="csY10929"/>
                </a:cxn>
                <a:cxn ang="0">
                  <a:pos x="csX10930" y="csY10930"/>
                </a:cxn>
                <a:cxn ang="0">
                  <a:pos x="csX10931" y="csY10931"/>
                </a:cxn>
                <a:cxn ang="0">
                  <a:pos x="csX10932" y="csY10932"/>
                </a:cxn>
                <a:cxn ang="0">
                  <a:pos x="csX10933" y="csY10933"/>
                </a:cxn>
                <a:cxn ang="0">
                  <a:pos x="csX10934" y="csY10934"/>
                </a:cxn>
                <a:cxn ang="0">
                  <a:pos x="csX10935" y="csY10935"/>
                </a:cxn>
                <a:cxn ang="0">
                  <a:pos x="csX10936" y="csY10936"/>
                </a:cxn>
                <a:cxn ang="0">
                  <a:pos x="csX10937" y="csY10937"/>
                </a:cxn>
                <a:cxn ang="0">
                  <a:pos x="csX10938" y="csY10938"/>
                </a:cxn>
                <a:cxn ang="0">
                  <a:pos x="csX10939" y="csY10939"/>
                </a:cxn>
                <a:cxn ang="0">
                  <a:pos x="csX10940" y="csY10940"/>
                </a:cxn>
                <a:cxn ang="0">
                  <a:pos x="csX10941" y="csY10941"/>
                </a:cxn>
                <a:cxn ang="0">
                  <a:pos x="csX10942" y="csY10942"/>
                </a:cxn>
                <a:cxn ang="0">
                  <a:pos x="csX10943" y="csY10943"/>
                </a:cxn>
                <a:cxn ang="0">
                  <a:pos x="csX10944" y="csY10944"/>
                </a:cxn>
                <a:cxn ang="0">
                  <a:pos x="csX10945" y="csY10945"/>
                </a:cxn>
                <a:cxn ang="0">
                  <a:pos x="csX10946" y="csY10946"/>
                </a:cxn>
                <a:cxn ang="0">
                  <a:pos x="csX10947" y="csY10947"/>
                </a:cxn>
                <a:cxn ang="0">
                  <a:pos x="csX10948" y="csY10948"/>
                </a:cxn>
                <a:cxn ang="0">
                  <a:pos x="csX10949" y="csY10949"/>
                </a:cxn>
                <a:cxn ang="0">
                  <a:pos x="csX10950" y="csY10950"/>
                </a:cxn>
                <a:cxn ang="0">
                  <a:pos x="csX10951" y="csY10951"/>
                </a:cxn>
                <a:cxn ang="0">
                  <a:pos x="csX10952" y="csY10952"/>
                </a:cxn>
                <a:cxn ang="0">
                  <a:pos x="csX10953" y="csY10953"/>
                </a:cxn>
                <a:cxn ang="0">
                  <a:pos x="csX10954" y="csY10954"/>
                </a:cxn>
                <a:cxn ang="0">
                  <a:pos x="csX10955" y="csY10955"/>
                </a:cxn>
                <a:cxn ang="0">
                  <a:pos x="csX10956" y="csY10956"/>
                </a:cxn>
                <a:cxn ang="0">
                  <a:pos x="csX10957" y="csY10957"/>
                </a:cxn>
                <a:cxn ang="0">
                  <a:pos x="csX10958" y="csY10958"/>
                </a:cxn>
                <a:cxn ang="0">
                  <a:pos x="csX10959" y="csY10959"/>
                </a:cxn>
                <a:cxn ang="0">
                  <a:pos x="csX10960" y="csY10960"/>
                </a:cxn>
                <a:cxn ang="0">
                  <a:pos x="csX10961" y="csY10961"/>
                </a:cxn>
                <a:cxn ang="0">
                  <a:pos x="csX10962" y="csY10962"/>
                </a:cxn>
                <a:cxn ang="0">
                  <a:pos x="csX10963" y="csY10963"/>
                </a:cxn>
                <a:cxn ang="0">
                  <a:pos x="csX10964" y="csY10964"/>
                </a:cxn>
                <a:cxn ang="0">
                  <a:pos x="csX10965" y="csY10965"/>
                </a:cxn>
                <a:cxn ang="0">
                  <a:pos x="csX10966" y="csY10966"/>
                </a:cxn>
                <a:cxn ang="0">
                  <a:pos x="csX10967" y="csY10967"/>
                </a:cxn>
                <a:cxn ang="0">
                  <a:pos x="csX10968" y="csY10968"/>
                </a:cxn>
                <a:cxn ang="0">
                  <a:pos x="csX10969" y="csY10969"/>
                </a:cxn>
                <a:cxn ang="0">
                  <a:pos x="csX10970" y="csY10970"/>
                </a:cxn>
                <a:cxn ang="0">
                  <a:pos x="csX10971" y="csY10971"/>
                </a:cxn>
                <a:cxn ang="0">
                  <a:pos x="csX10972" y="csY10972"/>
                </a:cxn>
                <a:cxn ang="0">
                  <a:pos x="csX10973" y="csY10973"/>
                </a:cxn>
                <a:cxn ang="0">
                  <a:pos x="csX10974" y="csY10974"/>
                </a:cxn>
                <a:cxn ang="0">
                  <a:pos x="csX10975" y="csY10975"/>
                </a:cxn>
                <a:cxn ang="0">
                  <a:pos x="csX10976" y="csY10976"/>
                </a:cxn>
                <a:cxn ang="0">
                  <a:pos x="csX10977" y="csY10977"/>
                </a:cxn>
                <a:cxn ang="0">
                  <a:pos x="csX10978" y="csY10978"/>
                </a:cxn>
                <a:cxn ang="0">
                  <a:pos x="csX10979" y="csY10979"/>
                </a:cxn>
                <a:cxn ang="0">
                  <a:pos x="csX10980" y="csY10980"/>
                </a:cxn>
                <a:cxn ang="0">
                  <a:pos x="csX10981" y="csY10981"/>
                </a:cxn>
                <a:cxn ang="0">
                  <a:pos x="csX10982" y="csY10982"/>
                </a:cxn>
                <a:cxn ang="0">
                  <a:pos x="csX10983" y="csY10983"/>
                </a:cxn>
                <a:cxn ang="0">
                  <a:pos x="csX10984" y="csY10984"/>
                </a:cxn>
                <a:cxn ang="0">
                  <a:pos x="csX10985" y="csY10985"/>
                </a:cxn>
                <a:cxn ang="0">
                  <a:pos x="csX10986" y="csY10986"/>
                </a:cxn>
                <a:cxn ang="0">
                  <a:pos x="csX10987" y="csY10987"/>
                </a:cxn>
                <a:cxn ang="0">
                  <a:pos x="csX10988" y="csY10988"/>
                </a:cxn>
                <a:cxn ang="0">
                  <a:pos x="csX10989" y="csY10989"/>
                </a:cxn>
                <a:cxn ang="0">
                  <a:pos x="csX10990" y="csY10990"/>
                </a:cxn>
                <a:cxn ang="0">
                  <a:pos x="csX10991" y="csY10991"/>
                </a:cxn>
                <a:cxn ang="0">
                  <a:pos x="csX10992" y="csY10992"/>
                </a:cxn>
                <a:cxn ang="0">
                  <a:pos x="csX10993" y="csY10993"/>
                </a:cxn>
                <a:cxn ang="0">
                  <a:pos x="csX10994" y="csY10994"/>
                </a:cxn>
                <a:cxn ang="0">
                  <a:pos x="csX10995" y="csY10995"/>
                </a:cxn>
                <a:cxn ang="0">
                  <a:pos x="csX10996" y="csY10996"/>
                </a:cxn>
                <a:cxn ang="0">
                  <a:pos x="csX10997" y="csY10997"/>
                </a:cxn>
                <a:cxn ang="0">
                  <a:pos x="csX10998" y="csY10998"/>
                </a:cxn>
                <a:cxn ang="0">
                  <a:pos x="csX10999" y="csY10999"/>
                </a:cxn>
                <a:cxn ang="0">
                  <a:pos x="csX11000" y="csY11000"/>
                </a:cxn>
                <a:cxn ang="0">
                  <a:pos x="csX11001" y="csY11001"/>
                </a:cxn>
                <a:cxn ang="0">
                  <a:pos x="csX11002" y="csY11002"/>
                </a:cxn>
                <a:cxn ang="0">
                  <a:pos x="csX11003" y="csY11003"/>
                </a:cxn>
                <a:cxn ang="0">
                  <a:pos x="csX11004" y="csY11004"/>
                </a:cxn>
                <a:cxn ang="0">
                  <a:pos x="csX11005" y="csY11005"/>
                </a:cxn>
                <a:cxn ang="0">
                  <a:pos x="csX11006" y="csY11006"/>
                </a:cxn>
                <a:cxn ang="0">
                  <a:pos x="csX11007" y="csY11007"/>
                </a:cxn>
                <a:cxn ang="0">
                  <a:pos x="csX11008" y="csY11008"/>
                </a:cxn>
                <a:cxn ang="0">
                  <a:pos x="csX11009" y="csY11009"/>
                </a:cxn>
                <a:cxn ang="0">
                  <a:pos x="csX11010" y="csY11010"/>
                </a:cxn>
                <a:cxn ang="0">
                  <a:pos x="csX11011" y="csY11011"/>
                </a:cxn>
                <a:cxn ang="0">
                  <a:pos x="csX11012" y="csY11012"/>
                </a:cxn>
                <a:cxn ang="0">
                  <a:pos x="csX11013" y="csY11013"/>
                </a:cxn>
                <a:cxn ang="0">
                  <a:pos x="csX11014" y="csY11014"/>
                </a:cxn>
                <a:cxn ang="0">
                  <a:pos x="csX11015" y="csY11015"/>
                </a:cxn>
                <a:cxn ang="0">
                  <a:pos x="csX11016" y="csY11016"/>
                </a:cxn>
                <a:cxn ang="0">
                  <a:pos x="csX11017" y="csY11017"/>
                </a:cxn>
                <a:cxn ang="0">
                  <a:pos x="csX11018" y="csY11018"/>
                </a:cxn>
                <a:cxn ang="0">
                  <a:pos x="csX11019" y="csY11019"/>
                </a:cxn>
                <a:cxn ang="0">
                  <a:pos x="csX11020" y="csY11020"/>
                </a:cxn>
                <a:cxn ang="0">
                  <a:pos x="csX11021" y="csY11021"/>
                </a:cxn>
                <a:cxn ang="0">
                  <a:pos x="csX11022" y="csY11022"/>
                </a:cxn>
                <a:cxn ang="0">
                  <a:pos x="csX11023" y="csY11023"/>
                </a:cxn>
                <a:cxn ang="0">
                  <a:pos x="csX11024" y="csY11024"/>
                </a:cxn>
                <a:cxn ang="0">
                  <a:pos x="csX11025" y="csY11025"/>
                </a:cxn>
                <a:cxn ang="0">
                  <a:pos x="csX11026" y="csY11026"/>
                </a:cxn>
                <a:cxn ang="0">
                  <a:pos x="csX11027" y="csY11027"/>
                </a:cxn>
                <a:cxn ang="0">
                  <a:pos x="csX11028" y="csY11028"/>
                </a:cxn>
                <a:cxn ang="0">
                  <a:pos x="csX11029" y="csY11029"/>
                </a:cxn>
                <a:cxn ang="0">
                  <a:pos x="csX11030" y="csY11030"/>
                </a:cxn>
                <a:cxn ang="0">
                  <a:pos x="csX11031" y="csY11031"/>
                </a:cxn>
                <a:cxn ang="0">
                  <a:pos x="csX11032" y="csY11032"/>
                </a:cxn>
                <a:cxn ang="0">
                  <a:pos x="csX11033" y="csY11033"/>
                </a:cxn>
                <a:cxn ang="0">
                  <a:pos x="csX11034" y="csY11034"/>
                </a:cxn>
                <a:cxn ang="0">
                  <a:pos x="csX11035" y="csY11035"/>
                </a:cxn>
                <a:cxn ang="0">
                  <a:pos x="csX11036" y="csY11036"/>
                </a:cxn>
                <a:cxn ang="0">
                  <a:pos x="csX11037" y="csY11037"/>
                </a:cxn>
                <a:cxn ang="0">
                  <a:pos x="csX11038" y="csY11038"/>
                </a:cxn>
                <a:cxn ang="0">
                  <a:pos x="csX11039" y="csY11039"/>
                </a:cxn>
                <a:cxn ang="0">
                  <a:pos x="csX11040" y="csY11040"/>
                </a:cxn>
                <a:cxn ang="0">
                  <a:pos x="csX11041" y="csY11041"/>
                </a:cxn>
                <a:cxn ang="0">
                  <a:pos x="csX11042" y="csY11042"/>
                </a:cxn>
                <a:cxn ang="0">
                  <a:pos x="csX11043" y="csY11043"/>
                </a:cxn>
                <a:cxn ang="0">
                  <a:pos x="csX11044" y="csY11044"/>
                </a:cxn>
                <a:cxn ang="0">
                  <a:pos x="csX11045" y="csY11045"/>
                </a:cxn>
                <a:cxn ang="0">
                  <a:pos x="csX11046" y="csY11046"/>
                </a:cxn>
                <a:cxn ang="0">
                  <a:pos x="csX11047" y="csY11047"/>
                </a:cxn>
                <a:cxn ang="0">
                  <a:pos x="csX11048" y="csY11048"/>
                </a:cxn>
                <a:cxn ang="0">
                  <a:pos x="csX11049" y="csY11049"/>
                </a:cxn>
                <a:cxn ang="0">
                  <a:pos x="csX11050" y="csY11050"/>
                </a:cxn>
                <a:cxn ang="0">
                  <a:pos x="csX11051" y="csY11051"/>
                </a:cxn>
                <a:cxn ang="0">
                  <a:pos x="csX11052" y="csY11052"/>
                </a:cxn>
                <a:cxn ang="0">
                  <a:pos x="csX11053" y="csY11053"/>
                </a:cxn>
                <a:cxn ang="0">
                  <a:pos x="csX11054" y="csY11054"/>
                </a:cxn>
                <a:cxn ang="0">
                  <a:pos x="csX11055" y="csY11055"/>
                </a:cxn>
                <a:cxn ang="0">
                  <a:pos x="csX11056" y="csY11056"/>
                </a:cxn>
                <a:cxn ang="0">
                  <a:pos x="csX11057" y="csY11057"/>
                </a:cxn>
                <a:cxn ang="0">
                  <a:pos x="csX11058" y="csY11058"/>
                </a:cxn>
                <a:cxn ang="0">
                  <a:pos x="csX11059" y="csY11059"/>
                </a:cxn>
                <a:cxn ang="0">
                  <a:pos x="csX11060" y="csY11060"/>
                </a:cxn>
                <a:cxn ang="0">
                  <a:pos x="csX11061" y="csY11061"/>
                </a:cxn>
                <a:cxn ang="0">
                  <a:pos x="csX11062" y="csY11062"/>
                </a:cxn>
                <a:cxn ang="0">
                  <a:pos x="csX11063" y="csY11063"/>
                </a:cxn>
                <a:cxn ang="0">
                  <a:pos x="csX11064" y="csY11064"/>
                </a:cxn>
                <a:cxn ang="0">
                  <a:pos x="csX11065" y="csY11065"/>
                </a:cxn>
                <a:cxn ang="0">
                  <a:pos x="csX11066" y="csY11066"/>
                </a:cxn>
                <a:cxn ang="0">
                  <a:pos x="csX11067" y="csY11067"/>
                </a:cxn>
                <a:cxn ang="0">
                  <a:pos x="csX11068" y="csY11068"/>
                </a:cxn>
                <a:cxn ang="0">
                  <a:pos x="csX11069" y="csY11069"/>
                </a:cxn>
                <a:cxn ang="0">
                  <a:pos x="csX11070" y="csY11070"/>
                </a:cxn>
                <a:cxn ang="0">
                  <a:pos x="csX11071" y="csY11071"/>
                </a:cxn>
                <a:cxn ang="0">
                  <a:pos x="csX11072" y="csY11072"/>
                </a:cxn>
                <a:cxn ang="0">
                  <a:pos x="csX11073" y="csY11073"/>
                </a:cxn>
                <a:cxn ang="0">
                  <a:pos x="csX11074" y="csY11074"/>
                </a:cxn>
                <a:cxn ang="0">
                  <a:pos x="csX11075" y="csY11075"/>
                </a:cxn>
                <a:cxn ang="0">
                  <a:pos x="csX11076" y="csY11076"/>
                </a:cxn>
                <a:cxn ang="0">
                  <a:pos x="csX11077" y="csY11077"/>
                </a:cxn>
                <a:cxn ang="0">
                  <a:pos x="csX11078" y="csY11078"/>
                </a:cxn>
                <a:cxn ang="0">
                  <a:pos x="csX11079" y="csY11079"/>
                </a:cxn>
                <a:cxn ang="0">
                  <a:pos x="csX11080" y="csY11080"/>
                </a:cxn>
                <a:cxn ang="0">
                  <a:pos x="csX11081" y="csY11081"/>
                </a:cxn>
                <a:cxn ang="0">
                  <a:pos x="csX11082" y="csY11082"/>
                </a:cxn>
                <a:cxn ang="0">
                  <a:pos x="csX11083" y="csY11083"/>
                </a:cxn>
                <a:cxn ang="0">
                  <a:pos x="csX11084" y="csY11084"/>
                </a:cxn>
                <a:cxn ang="0">
                  <a:pos x="csX11085" y="csY11085"/>
                </a:cxn>
                <a:cxn ang="0">
                  <a:pos x="csX11086" y="csY11086"/>
                </a:cxn>
                <a:cxn ang="0">
                  <a:pos x="csX11087" y="csY11087"/>
                </a:cxn>
                <a:cxn ang="0">
                  <a:pos x="csX11088" y="csY11088"/>
                </a:cxn>
                <a:cxn ang="0">
                  <a:pos x="csX11089" y="csY11089"/>
                </a:cxn>
                <a:cxn ang="0">
                  <a:pos x="csX11090" y="csY11090"/>
                </a:cxn>
                <a:cxn ang="0">
                  <a:pos x="csX11091" y="csY11091"/>
                </a:cxn>
                <a:cxn ang="0">
                  <a:pos x="csX11092" y="csY11092"/>
                </a:cxn>
                <a:cxn ang="0">
                  <a:pos x="csX11093" y="csY11093"/>
                </a:cxn>
                <a:cxn ang="0">
                  <a:pos x="csX11094" y="csY11094"/>
                </a:cxn>
                <a:cxn ang="0">
                  <a:pos x="csX11095" y="csY11095"/>
                </a:cxn>
                <a:cxn ang="0">
                  <a:pos x="csX11096" y="csY11096"/>
                </a:cxn>
                <a:cxn ang="0">
                  <a:pos x="csX11097" y="csY11097"/>
                </a:cxn>
                <a:cxn ang="0">
                  <a:pos x="csX11098" y="csY11098"/>
                </a:cxn>
                <a:cxn ang="0">
                  <a:pos x="csX11099" y="csY11099"/>
                </a:cxn>
                <a:cxn ang="0">
                  <a:pos x="csX11100" y="csY11100"/>
                </a:cxn>
                <a:cxn ang="0">
                  <a:pos x="csX11101" y="csY11101"/>
                </a:cxn>
                <a:cxn ang="0">
                  <a:pos x="csX11102" y="csY11102"/>
                </a:cxn>
                <a:cxn ang="0">
                  <a:pos x="csX11103" y="csY11103"/>
                </a:cxn>
                <a:cxn ang="0">
                  <a:pos x="csX11104" y="csY11104"/>
                </a:cxn>
                <a:cxn ang="0">
                  <a:pos x="csX11105" y="csY11105"/>
                </a:cxn>
                <a:cxn ang="0">
                  <a:pos x="csX11106" y="csY11106"/>
                </a:cxn>
                <a:cxn ang="0">
                  <a:pos x="csX11107" y="csY11107"/>
                </a:cxn>
                <a:cxn ang="0">
                  <a:pos x="csX11108" y="csY11108"/>
                </a:cxn>
                <a:cxn ang="0">
                  <a:pos x="csX11109" y="csY11109"/>
                </a:cxn>
                <a:cxn ang="0">
                  <a:pos x="csX11110" y="csY11110"/>
                </a:cxn>
                <a:cxn ang="0">
                  <a:pos x="csX11111" y="csY11111"/>
                </a:cxn>
                <a:cxn ang="0">
                  <a:pos x="csX11112" y="csY11112"/>
                </a:cxn>
                <a:cxn ang="0">
                  <a:pos x="csX11113" y="csY11113"/>
                </a:cxn>
                <a:cxn ang="0">
                  <a:pos x="csX11114" y="csY11114"/>
                </a:cxn>
                <a:cxn ang="0">
                  <a:pos x="csX11115" y="csY11115"/>
                </a:cxn>
                <a:cxn ang="0">
                  <a:pos x="csX11116" y="csY11116"/>
                </a:cxn>
                <a:cxn ang="0">
                  <a:pos x="csX11117" y="csY11117"/>
                </a:cxn>
                <a:cxn ang="0">
                  <a:pos x="csX11118" y="csY11118"/>
                </a:cxn>
                <a:cxn ang="0">
                  <a:pos x="csX11119" y="csY11119"/>
                </a:cxn>
                <a:cxn ang="0">
                  <a:pos x="csX11120" y="csY11120"/>
                </a:cxn>
                <a:cxn ang="0">
                  <a:pos x="csX11121" y="csY11121"/>
                </a:cxn>
                <a:cxn ang="0">
                  <a:pos x="csX11122" y="csY11122"/>
                </a:cxn>
                <a:cxn ang="0">
                  <a:pos x="csX11123" y="csY11123"/>
                </a:cxn>
                <a:cxn ang="0">
                  <a:pos x="csX11124" y="csY11124"/>
                </a:cxn>
                <a:cxn ang="0">
                  <a:pos x="csX11125" y="csY11125"/>
                </a:cxn>
                <a:cxn ang="0">
                  <a:pos x="csX11126" y="csY11126"/>
                </a:cxn>
                <a:cxn ang="0">
                  <a:pos x="csX11127" y="csY11127"/>
                </a:cxn>
                <a:cxn ang="0">
                  <a:pos x="csX11128" y="csY11128"/>
                </a:cxn>
                <a:cxn ang="0">
                  <a:pos x="csX11129" y="csY11129"/>
                </a:cxn>
                <a:cxn ang="0">
                  <a:pos x="csX11130" y="csY11130"/>
                </a:cxn>
                <a:cxn ang="0">
                  <a:pos x="csX11131" y="csY11131"/>
                </a:cxn>
                <a:cxn ang="0">
                  <a:pos x="csX11132" y="csY11132"/>
                </a:cxn>
                <a:cxn ang="0">
                  <a:pos x="csX11133" y="csY11133"/>
                </a:cxn>
                <a:cxn ang="0">
                  <a:pos x="csX11134" y="csY11134"/>
                </a:cxn>
                <a:cxn ang="0">
                  <a:pos x="csX11135" y="csY11135"/>
                </a:cxn>
                <a:cxn ang="0">
                  <a:pos x="csX11136" y="csY11136"/>
                </a:cxn>
                <a:cxn ang="0">
                  <a:pos x="csX11137" y="csY11137"/>
                </a:cxn>
                <a:cxn ang="0">
                  <a:pos x="csX11138" y="csY11138"/>
                </a:cxn>
                <a:cxn ang="0">
                  <a:pos x="csX11139" y="csY11139"/>
                </a:cxn>
                <a:cxn ang="0">
                  <a:pos x="csX11140" y="csY11140"/>
                </a:cxn>
                <a:cxn ang="0">
                  <a:pos x="csX11141" y="csY11141"/>
                </a:cxn>
                <a:cxn ang="0">
                  <a:pos x="csX11142" y="csY11142"/>
                </a:cxn>
                <a:cxn ang="0">
                  <a:pos x="csX11143" y="csY11143"/>
                </a:cxn>
                <a:cxn ang="0">
                  <a:pos x="csX11144" y="csY11144"/>
                </a:cxn>
                <a:cxn ang="0">
                  <a:pos x="csX11145" y="csY11145"/>
                </a:cxn>
                <a:cxn ang="0">
                  <a:pos x="csX11146" y="csY11146"/>
                </a:cxn>
                <a:cxn ang="0">
                  <a:pos x="csX11147" y="csY11147"/>
                </a:cxn>
                <a:cxn ang="0">
                  <a:pos x="csX11148" y="csY11148"/>
                </a:cxn>
                <a:cxn ang="0">
                  <a:pos x="csX11149" y="csY11149"/>
                </a:cxn>
                <a:cxn ang="0">
                  <a:pos x="csX11150" y="csY11150"/>
                </a:cxn>
                <a:cxn ang="0">
                  <a:pos x="csX11151" y="csY11151"/>
                </a:cxn>
                <a:cxn ang="0">
                  <a:pos x="csX11152" y="csY11152"/>
                </a:cxn>
                <a:cxn ang="0">
                  <a:pos x="csX11153" y="csY11153"/>
                </a:cxn>
                <a:cxn ang="0">
                  <a:pos x="csX11154" y="csY11154"/>
                </a:cxn>
                <a:cxn ang="0">
                  <a:pos x="csX11155" y="csY11155"/>
                </a:cxn>
                <a:cxn ang="0">
                  <a:pos x="csX11156" y="csY11156"/>
                </a:cxn>
                <a:cxn ang="0">
                  <a:pos x="csX11157" y="csY11157"/>
                </a:cxn>
                <a:cxn ang="0">
                  <a:pos x="csX11158" y="csY11158"/>
                </a:cxn>
                <a:cxn ang="0">
                  <a:pos x="csX11159" y="csY11159"/>
                </a:cxn>
                <a:cxn ang="0">
                  <a:pos x="csX11160" y="csY11160"/>
                </a:cxn>
                <a:cxn ang="0">
                  <a:pos x="csX11161" y="csY11161"/>
                </a:cxn>
                <a:cxn ang="0">
                  <a:pos x="csX11162" y="csY11162"/>
                </a:cxn>
                <a:cxn ang="0">
                  <a:pos x="csX11163" y="csY11163"/>
                </a:cxn>
                <a:cxn ang="0">
                  <a:pos x="csX11164" y="csY11164"/>
                </a:cxn>
                <a:cxn ang="0">
                  <a:pos x="csX11165" y="csY11165"/>
                </a:cxn>
                <a:cxn ang="0">
                  <a:pos x="csX11166" y="csY11166"/>
                </a:cxn>
                <a:cxn ang="0">
                  <a:pos x="csX11167" y="csY11167"/>
                </a:cxn>
                <a:cxn ang="0">
                  <a:pos x="csX11168" y="csY11168"/>
                </a:cxn>
                <a:cxn ang="0">
                  <a:pos x="csX11169" y="csY11169"/>
                </a:cxn>
                <a:cxn ang="0">
                  <a:pos x="csX11170" y="csY11170"/>
                </a:cxn>
                <a:cxn ang="0">
                  <a:pos x="csX11171" y="csY11171"/>
                </a:cxn>
                <a:cxn ang="0">
                  <a:pos x="csX11172" y="csY11172"/>
                </a:cxn>
                <a:cxn ang="0">
                  <a:pos x="csX11173" y="csY11173"/>
                </a:cxn>
                <a:cxn ang="0">
                  <a:pos x="csX11174" y="csY11174"/>
                </a:cxn>
                <a:cxn ang="0">
                  <a:pos x="csX11175" y="csY11175"/>
                </a:cxn>
                <a:cxn ang="0">
                  <a:pos x="csX11176" y="csY11176"/>
                </a:cxn>
                <a:cxn ang="0">
                  <a:pos x="csX11177" y="csY11177"/>
                </a:cxn>
                <a:cxn ang="0">
                  <a:pos x="csX11178" y="csY11178"/>
                </a:cxn>
                <a:cxn ang="0">
                  <a:pos x="csX11179" y="csY11179"/>
                </a:cxn>
                <a:cxn ang="0">
                  <a:pos x="csX11180" y="csY11180"/>
                </a:cxn>
                <a:cxn ang="0">
                  <a:pos x="csX11181" y="csY11181"/>
                </a:cxn>
                <a:cxn ang="0">
                  <a:pos x="csX11182" y="csY11182"/>
                </a:cxn>
                <a:cxn ang="0">
                  <a:pos x="csX11183" y="csY11183"/>
                </a:cxn>
                <a:cxn ang="0">
                  <a:pos x="csX11184" y="csY11184"/>
                </a:cxn>
                <a:cxn ang="0">
                  <a:pos x="csX11185" y="csY11185"/>
                </a:cxn>
                <a:cxn ang="0">
                  <a:pos x="csX11186" y="csY11186"/>
                </a:cxn>
                <a:cxn ang="0">
                  <a:pos x="csX11187" y="csY11187"/>
                </a:cxn>
                <a:cxn ang="0">
                  <a:pos x="csX11188" y="csY11188"/>
                </a:cxn>
                <a:cxn ang="0">
                  <a:pos x="csX11189" y="csY11189"/>
                </a:cxn>
                <a:cxn ang="0">
                  <a:pos x="csX11190" y="csY11190"/>
                </a:cxn>
                <a:cxn ang="0">
                  <a:pos x="csX11191" y="csY11191"/>
                </a:cxn>
                <a:cxn ang="0">
                  <a:pos x="csX11192" y="csY11192"/>
                </a:cxn>
                <a:cxn ang="0">
                  <a:pos x="csX11193" y="csY11193"/>
                </a:cxn>
                <a:cxn ang="0">
                  <a:pos x="csX11194" y="csY11194"/>
                </a:cxn>
                <a:cxn ang="0">
                  <a:pos x="csX11195" y="csY11195"/>
                </a:cxn>
                <a:cxn ang="0">
                  <a:pos x="csX11196" y="csY11196"/>
                </a:cxn>
                <a:cxn ang="0">
                  <a:pos x="csX11197" y="csY11197"/>
                </a:cxn>
                <a:cxn ang="0">
                  <a:pos x="csX11198" y="csY11198"/>
                </a:cxn>
                <a:cxn ang="0">
                  <a:pos x="csX11199" y="csY11199"/>
                </a:cxn>
                <a:cxn ang="0">
                  <a:pos x="csX11200" y="csY11200"/>
                </a:cxn>
                <a:cxn ang="0">
                  <a:pos x="csX11201" y="csY11201"/>
                </a:cxn>
                <a:cxn ang="0">
                  <a:pos x="csX11202" y="csY11202"/>
                </a:cxn>
                <a:cxn ang="0">
                  <a:pos x="csX11203" y="csY11203"/>
                </a:cxn>
                <a:cxn ang="0">
                  <a:pos x="csX11204" y="csY11204"/>
                </a:cxn>
                <a:cxn ang="0">
                  <a:pos x="csX11205" y="csY11205"/>
                </a:cxn>
                <a:cxn ang="0">
                  <a:pos x="csX11206" y="csY11206"/>
                </a:cxn>
                <a:cxn ang="0">
                  <a:pos x="csX11207" y="csY11207"/>
                </a:cxn>
                <a:cxn ang="0">
                  <a:pos x="csX11208" y="csY11208"/>
                </a:cxn>
                <a:cxn ang="0">
                  <a:pos x="csX11209" y="csY11209"/>
                </a:cxn>
                <a:cxn ang="0">
                  <a:pos x="csX11210" y="csY11210"/>
                </a:cxn>
                <a:cxn ang="0">
                  <a:pos x="csX11211" y="csY11211"/>
                </a:cxn>
                <a:cxn ang="0">
                  <a:pos x="csX11212" y="csY11212"/>
                </a:cxn>
                <a:cxn ang="0">
                  <a:pos x="csX11213" y="csY11213"/>
                </a:cxn>
                <a:cxn ang="0">
                  <a:pos x="csX11214" y="csY11214"/>
                </a:cxn>
                <a:cxn ang="0">
                  <a:pos x="csX11215" y="csY11215"/>
                </a:cxn>
                <a:cxn ang="0">
                  <a:pos x="csX11216" y="csY11216"/>
                </a:cxn>
                <a:cxn ang="0">
                  <a:pos x="csX11217" y="csY11217"/>
                </a:cxn>
                <a:cxn ang="0">
                  <a:pos x="csX11218" y="csY11218"/>
                </a:cxn>
                <a:cxn ang="0">
                  <a:pos x="csX11219" y="csY11219"/>
                </a:cxn>
                <a:cxn ang="0">
                  <a:pos x="csX11220" y="csY11220"/>
                </a:cxn>
                <a:cxn ang="0">
                  <a:pos x="csX11221" y="csY11221"/>
                </a:cxn>
                <a:cxn ang="0">
                  <a:pos x="csX11222" y="csY11222"/>
                </a:cxn>
                <a:cxn ang="0">
                  <a:pos x="csX11223" y="csY11223"/>
                </a:cxn>
                <a:cxn ang="0">
                  <a:pos x="csX11224" y="csY11224"/>
                </a:cxn>
                <a:cxn ang="0">
                  <a:pos x="csX11225" y="csY11225"/>
                </a:cxn>
                <a:cxn ang="0">
                  <a:pos x="csX11226" y="csY11226"/>
                </a:cxn>
                <a:cxn ang="0">
                  <a:pos x="csX11227" y="csY11227"/>
                </a:cxn>
                <a:cxn ang="0">
                  <a:pos x="csX11228" y="csY11228"/>
                </a:cxn>
                <a:cxn ang="0">
                  <a:pos x="csX11229" y="csY11229"/>
                </a:cxn>
                <a:cxn ang="0">
                  <a:pos x="csX11230" y="csY11230"/>
                </a:cxn>
                <a:cxn ang="0">
                  <a:pos x="csX11231" y="csY11231"/>
                </a:cxn>
                <a:cxn ang="0">
                  <a:pos x="csX11232" y="csY11232"/>
                </a:cxn>
                <a:cxn ang="0">
                  <a:pos x="csX11233" y="csY11233"/>
                </a:cxn>
                <a:cxn ang="0">
                  <a:pos x="csX11234" y="csY11234"/>
                </a:cxn>
                <a:cxn ang="0">
                  <a:pos x="csX11235" y="csY11235"/>
                </a:cxn>
                <a:cxn ang="0">
                  <a:pos x="csX11236" y="csY11236"/>
                </a:cxn>
                <a:cxn ang="0">
                  <a:pos x="csX11237" y="csY11237"/>
                </a:cxn>
                <a:cxn ang="0">
                  <a:pos x="csX11238" y="csY11238"/>
                </a:cxn>
                <a:cxn ang="0">
                  <a:pos x="csX11239" y="csY11239"/>
                </a:cxn>
                <a:cxn ang="0">
                  <a:pos x="csX11240" y="csY11240"/>
                </a:cxn>
                <a:cxn ang="0">
                  <a:pos x="csX11241" y="csY11241"/>
                </a:cxn>
                <a:cxn ang="0">
                  <a:pos x="csX11242" y="csY11242"/>
                </a:cxn>
                <a:cxn ang="0">
                  <a:pos x="csX11243" y="csY11243"/>
                </a:cxn>
                <a:cxn ang="0">
                  <a:pos x="csX11244" y="csY11244"/>
                </a:cxn>
                <a:cxn ang="0">
                  <a:pos x="csX11245" y="csY11245"/>
                </a:cxn>
                <a:cxn ang="0">
                  <a:pos x="csX11246" y="csY11246"/>
                </a:cxn>
                <a:cxn ang="0">
                  <a:pos x="csX11247" y="csY11247"/>
                </a:cxn>
                <a:cxn ang="0">
                  <a:pos x="csX11248" y="csY11248"/>
                </a:cxn>
                <a:cxn ang="0">
                  <a:pos x="csX11249" y="csY11249"/>
                </a:cxn>
                <a:cxn ang="0">
                  <a:pos x="csX11250" y="csY11250"/>
                </a:cxn>
                <a:cxn ang="0">
                  <a:pos x="csX11251" y="csY11251"/>
                </a:cxn>
                <a:cxn ang="0">
                  <a:pos x="csX11252" y="csY11252"/>
                </a:cxn>
                <a:cxn ang="0">
                  <a:pos x="csX11253" y="csY11253"/>
                </a:cxn>
                <a:cxn ang="0">
                  <a:pos x="csX11254" y="csY11254"/>
                </a:cxn>
                <a:cxn ang="0">
                  <a:pos x="csX11255" y="csY11255"/>
                </a:cxn>
                <a:cxn ang="0">
                  <a:pos x="csX11256" y="csY11256"/>
                </a:cxn>
                <a:cxn ang="0">
                  <a:pos x="csX11257" y="csY11257"/>
                </a:cxn>
                <a:cxn ang="0">
                  <a:pos x="csX11258" y="csY11258"/>
                </a:cxn>
                <a:cxn ang="0">
                  <a:pos x="csX11259" y="csY11259"/>
                </a:cxn>
                <a:cxn ang="0">
                  <a:pos x="csX11260" y="csY11260"/>
                </a:cxn>
                <a:cxn ang="0">
                  <a:pos x="csX11261" y="csY11261"/>
                </a:cxn>
                <a:cxn ang="0">
                  <a:pos x="csX11262" y="csY11262"/>
                </a:cxn>
                <a:cxn ang="0">
                  <a:pos x="csX11263" y="csY11263"/>
                </a:cxn>
                <a:cxn ang="0">
                  <a:pos x="csX11264" y="csY11264"/>
                </a:cxn>
                <a:cxn ang="0">
                  <a:pos x="csX11265" y="csY11265"/>
                </a:cxn>
                <a:cxn ang="0">
                  <a:pos x="csX11266" y="csY11266"/>
                </a:cxn>
                <a:cxn ang="0">
                  <a:pos x="csX11267" y="csY11267"/>
                </a:cxn>
                <a:cxn ang="0">
                  <a:pos x="csX11268" y="csY11268"/>
                </a:cxn>
                <a:cxn ang="0">
                  <a:pos x="csX11269" y="csY11269"/>
                </a:cxn>
                <a:cxn ang="0">
                  <a:pos x="csX11270" y="csY11270"/>
                </a:cxn>
                <a:cxn ang="0">
                  <a:pos x="csX11271" y="csY11271"/>
                </a:cxn>
                <a:cxn ang="0">
                  <a:pos x="csX11272" y="csY11272"/>
                </a:cxn>
                <a:cxn ang="0">
                  <a:pos x="csX11273" y="csY11273"/>
                </a:cxn>
                <a:cxn ang="0">
                  <a:pos x="csX11274" y="csY11274"/>
                </a:cxn>
                <a:cxn ang="0">
                  <a:pos x="csX11275" y="csY11275"/>
                </a:cxn>
                <a:cxn ang="0">
                  <a:pos x="csX11276" y="csY11276"/>
                </a:cxn>
                <a:cxn ang="0">
                  <a:pos x="csX11277" y="csY11277"/>
                </a:cxn>
                <a:cxn ang="0">
                  <a:pos x="csX11278" y="csY11278"/>
                </a:cxn>
                <a:cxn ang="0">
                  <a:pos x="csX11279" y="csY11279"/>
                </a:cxn>
                <a:cxn ang="0">
                  <a:pos x="csX11280" y="csY11280"/>
                </a:cxn>
                <a:cxn ang="0">
                  <a:pos x="csX11281" y="csY11281"/>
                </a:cxn>
                <a:cxn ang="0">
                  <a:pos x="csX11282" y="csY11282"/>
                </a:cxn>
                <a:cxn ang="0">
                  <a:pos x="csX11283" y="csY11283"/>
                </a:cxn>
                <a:cxn ang="0">
                  <a:pos x="csX11284" y="csY11284"/>
                </a:cxn>
                <a:cxn ang="0">
                  <a:pos x="csX11285" y="csY11285"/>
                </a:cxn>
                <a:cxn ang="0">
                  <a:pos x="csX11286" y="csY11286"/>
                </a:cxn>
                <a:cxn ang="0">
                  <a:pos x="csX11287" y="csY11287"/>
                </a:cxn>
                <a:cxn ang="0">
                  <a:pos x="csX11288" y="csY11288"/>
                </a:cxn>
                <a:cxn ang="0">
                  <a:pos x="csX11289" y="csY11289"/>
                </a:cxn>
                <a:cxn ang="0">
                  <a:pos x="csX11290" y="csY11290"/>
                </a:cxn>
                <a:cxn ang="0">
                  <a:pos x="csX11291" y="csY11291"/>
                </a:cxn>
                <a:cxn ang="0">
                  <a:pos x="csX11292" y="csY11292"/>
                </a:cxn>
                <a:cxn ang="0">
                  <a:pos x="csX11293" y="csY11293"/>
                </a:cxn>
                <a:cxn ang="0">
                  <a:pos x="csX11294" y="csY11294"/>
                </a:cxn>
                <a:cxn ang="0">
                  <a:pos x="csX11295" y="csY11295"/>
                </a:cxn>
                <a:cxn ang="0">
                  <a:pos x="csX11296" y="csY11296"/>
                </a:cxn>
                <a:cxn ang="0">
                  <a:pos x="csX11297" y="csY11297"/>
                </a:cxn>
                <a:cxn ang="0">
                  <a:pos x="csX11298" y="csY11298"/>
                </a:cxn>
                <a:cxn ang="0">
                  <a:pos x="csX11299" y="csY11299"/>
                </a:cxn>
                <a:cxn ang="0">
                  <a:pos x="csX11300" y="csY11300"/>
                </a:cxn>
                <a:cxn ang="0">
                  <a:pos x="csX11301" y="csY11301"/>
                </a:cxn>
                <a:cxn ang="0">
                  <a:pos x="csX11302" y="csY11302"/>
                </a:cxn>
                <a:cxn ang="0">
                  <a:pos x="csX11303" y="csY11303"/>
                </a:cxn>
                <a:cxn ang="0">
                  <a:pos x="csX11304" y="csY11304"/>
                </a:cxn>
                <a:cxn ang="0">
                  <a:pos x="csX11305" y="csY11305"/>
                </a:cxn>
                <a:cxn ang="0">
                  <a:pos x="csX11306" y="csY11306"/>
                </a:cxn>
                <a:cxn ang="0">
                  <a:pos x="csX11307" y="csY11307"/>
                </a:cxn>
                <a:cxn ang="0">
                  <a:pos x="csX11308" y="csY11308"/>
                </a:cxn>
                <a:cxn ang="0">
                  <a:pos x="csX11309" y="csY11309"/>
                </a:cxn>
                <a:cxn ang="0">
                  <a:pos x="csX11310" y="csY11310"/>
                </a:cxn>
                <a:cxn ang="0">
                  <a:pos x="csX11311" y="csY11311"/>
                </a:cxn>
                <a:cxn ang="0">
                  <a:pos x="csX11312" y="csY11312"/>
                </a:cxn>
                <a:cxn ang="0">
                  <a:pos x="csX11313" y="csY11313"/>
                </a:cxn>
                <a:cxn ang="0">
                  <a:pos x="csX11314" y="csY11314"/>
                </a:cxn>
                <a:cxn ang="0">
                  <a:pos x="csX11315" y="csY11315"/>
                </a:cxn>
                <a:cxn ang="0">
                  <a:pos x="csX11316" y="csY11316"/>
                </a:cxn>
                <a:cxn ang="0">
                  <a:pos x="csX11317" y="csY11317"/>
                </a:cxn>
                <a:cxn ang="0">
                  <a:pos x="csX11318" y="csY11318"/>
                </a:cxn>
                <a:cxn ang="0">
                  <a:pos x="csX11319" y="csY11319"/>
                </a:cxn>
                <a:cxn ang="0">
                  <a:pos x="csX11320" y="csY11320"/>
                </a:cxn>
                <a:cxn ang="0">
                  <a:pos x="csX11321" y="csY11321"/>
                </a:cxn>
                <a:cxn ang="0">
                  <a:pos x="csX11322" y="csY11322"/>
                </a:cxn>
                <a:cxn ang="0">
                  <a:pos x="csX11323" y="csY11323"/>
                </a:cxn>
                <a:cxn ang="0">
                  <a:pos x="csX11324" y="csY11324"/>
                </a:cxn>
                <a:cxn ang="0">
                  <a:pos x="csX11325" y="csY11325"/>
                </a:cxn>
                <a:cxn ang="0">
                  <a:pos x="csX11326" y="csY11326"/>
                </a:cxn>
                <a:cxn ang="0">
                  <a:pos x="csX11327" y="csY11327"/>
                </a:cxn>
                <a:cxn ang="0">
                  <a:pos x="csX11328" y="csY11328"/>
                </a:cxn>
                <a:cxn ang="0">
                  <a:pos x="csX11329" y="csY11329"/>
                </a:cxn>
                <a:cxn ang="0">
                  <a:pos x="csX11330" y="csY11330"/>
                </a:cxn>
                <a:cxn ang="0">
                  <a:pos x="csX11331" y="csY11331"/>
                </a:cxn>
                <a:cxn ang="0">
                  <a:pos x="csX11332" y="csY11332"/>
                </a:cxn>
                <a:cxn ang="0">
                  <a:pos x="csX11333" y="csY11333"/>
                </a:cxn>
                <a:cxn ang="0">
                  <a:pos x="csX11334" y="csY11334"/>
                </a:cxn>
                <a:cxn ang="0">
                  <a:pos x="csX11335" y="csY11335"/>
                </a:cxn>
                <a:cxn ang="0">
                  <a:pos x="csX11336" y="csY11336"/>
                </a:cxn>
                <a:cxn ang="0">
                  <a:pos x="csX11337" y="csY11337"/>
                </a:cxn>
                <a:cxn ang="0">
                  <a:pos x="csX11338" y="csY11338"/>
                </a:cxn>
                <a:cxn ang="0">
                  <a:pos x="csX11339" y="csY11339"/>
                </a:cxn>
                <a:cxn ang="0">
                  <a:pos x="csX11340" y="csY11340"/>
                </a:cxn>
                <a:cxn ang="0">
                  <a:pos x="csX11341" y="csY11341"/>
                </a:cxn>
                <a:cxn ang="0">
                  <a:pos x="csX11342" y="csY11342"/>
                </a:cxn>
                <a:cxn ang="0">
                  <a:pos x="csX11343" y="csY11343"/>
                </a:cxn>
                <a:cxn ang="0">
                  <a:pos x="csX11344" y="csY11344"/>
                </a:cxn>
                <a:cxn ang="0">
                  <a:pos x="csX11345" y="csY11345"/>
                </a:cxn>
                <a:cxn ang="0">
                  <a:pos x="csX11346" y="csY11346"/>
                </a:cxn>
                <a:cxn ang="0">
                  <a:pos x="csX11347" y="csY11347"/>
                </a:cxn>
                <a:cxn ang="0">
                  <a:pos x="csX11348" y="csY11348"/>
                </a:cxn>
                <a:cxn ang="0">
                  <a:pos x="csX11349" y="csY11349"/>
                </a:cxn>
                <a:cxn ang="0">
                  <a:pos x="csX11350" y="csY11350"/>
                </a:cxn>
                <a:cxn ang="0">
                  <a:pos x="csX11351" y="csY11351"/>
                </a:cxn>
                <a:cxn ang="0">
                  <a:pos x="csX11352" y="csY11352"/>
                </a:cxn>
                <a:cxn ang="0">
                  <a:pos x="csX11353" y="csY11353"/>
                </a:cxn>
                <a:cxn ang="0">
                  <a:pos x="csX11354" y="csY11354"/>
                </a:cxn>
                <a:cxn ang="0">
                  <a:pos x="csX11355" y="csY11355"/>
                </a:cxn>
                <a:cxn ang="0">
                  <a:pos x="csX11356" y="csY11356"/>
                </a:cxn>
                <a:cxn ang="0">
                  <a:pos x="csX11357" y="csY11357"/>
                </a:cxn>
                <a:cxn ang="0">
                  <a:pos x="csX11358" y="csY11358"/>
                </a:cxn>
                <a:cxn ang="0">
                  <a:pos x="csX11359" y="csY11359"/>
                </a:cxn>
                <a:cxn ang="0">
                  <a:pos x="csX11360" y="csY11360"/>
                </a:cxn>
                <a:cxn ang="0">
                  <a:pos x="csX11361" y="csY11361"/>
                </a:cxn>
                <a:cxn ang="0">
                  <a:pos x="csX11362" y="csY11362"/>
                </a:cxn>
                <a:cxn ang="0">
                  <a:pos x="csX11363" y="csY11363"/>
                </a:cxn>
                <a:cxn ang="0">
                  <a:pos x="csX11364" y="csY11364"/>
                </a:cxn>
                <a:cxn ang="0">
                  <a:pos x="csX11365" y="csY11365"/>
                </a:cxn>
                <a:cxn ang="0">
                  <a:pos x="csX11366" y="csY11366"/>
                </a:cxn>
                <a:cxn ang="0">
                  <a:pos x="csX11367" y="csY11367"/>
                </a:cxn>
                <a:cxn ang="0">
                  <a:pos x="csX11368" y="csY11368"/>
                </a:cxn>
                <a:cxn ang="0">
                  <a:pos x="csX11369" y="csY11369"/>
                </a:cxn>
                <a:cxn ang="0">
                  <a:pos x="csX11370" y="csY11370"/>
                </a:cxn>
                <a:cxn ang="0">
                  <a:pos x="csX11371" y="csY11371"/>
                </a:cxn>
                <a:cxn ang="0">
                  <a:pos x="csX11372" y="csY11372"/>
                </a:cxn>
                <a:cxn ang="0">
                  <a:pos x="csX11373" y="csY11373"/>
                </a:cxn>
                <a:cxn ang="0">
                  <a:pos x="csX11374" y="csY11374"/>
                </a:cxn>
                <a:cxn ang="0">
                  <a:pos x="csX11375" y="csY11375"/>
                </a:cxn>
                <a:cxn ang="0">
                  <a:pos x="csX11376" y="csY11376"/>
                </a:cxn>
                <a:cxn ang="0">
                  <a:pos x="csX11377" y="csY11377"/>
                </a:cxn>
                <a:cxn ang="0">
                  <a:pos x="csX11378" y="csY11378"/>
                </a:cxn>
                <a:cxn ang="0">
                  <a:pos x="csX11379" y="csY11379"/>
                </a:cxn>
                <a:cxn ang="0">
                  <a:pos x="csX11380" y="csY11380"/>
                </a:cxn>
                <a:cxn ang="0">
                  <a:pos x="csX11381" y="csY11381"/>
                </a:cxn>
                <a:cxn ang="0">
                  <a:pos x="csX11382" y="csY11382"/>
                </a:cxn>
                <a:cxn ang="0">
                  <a:pos x="csX11383" y="csY11383"/>
                </a:cxn>
                <a:cxn ang="0">
                  <a:pos x="csX11384" y="csY11384"/>
                </a:cxn>
                <a:cxn ang="0">
                  <a:pos x="csX11385" y="csY11385"/>
                </a:cxn>
                <a:cxn ang="0">
                  <a:pos x="csX11386" y="csY11386"/>
                </a:cxn>
                <a:cxn ang="0">
                  <a:pos x="csX11387" y="csY11387"/>
                </a:cxn>
                <a:cxn ang="0">
                  <a:pos x="csX11388" y="csY11388"/>
                </a:cxn>
                <a:cxn ang="0">
                  <a:pos x="csX11389" y="csY11389"/>
                </a:cxn>
                <a:cxn ang="0">
                  <a:pos x="csX11390" y="csY11390"/>
                </a:cxn>
                <a:cxn ang="0">
                  <a:pos x="csX11391" y="csY11391"/>
                </a:cxn>
                <a:cxn ang="0">
                  <a:pos x="csX11392" y="csY11392"/>
                </a:cxn>
                <a:cxn ang="0">
                  <a:pos x="csX11393" y="csY11393"/>
                </a:cxn>
                <a:cxn ang="0">
                  <a:pos x="csX11394" y="csY11394"/>
                </a:cxn>
                <a:cxn ang="0">
                  <a:pos x="csX11395" y="csY11395"/>
                </a:cxn>
                <a:cxn ang="0">
                  <a:pos x="csX11396" y="csY11396"/>
                </a:cxn>
                <a:cxn ang="0">
                  <a:pos x="csX11397" y="csY11397"/>
                </a:cxn>
                <a:cxn ang="0">
                  <a:pos x="csX11398" y="csY11398"/>
                </a:cxn>
                <a:cxn ang="0">
                  <a:pos x="csX11399" y="csY11399"/>
                </a:cxn>
                <a:cxn ang="0">
                  <a:pos x="csX11400" y="csY11400"/>
                </a:cxn>
                <a:cxn ang="0">
                  <a:pos x="csX11401" y="csY11401"/>
                </a:cxn>
                <a:cxn ang="0">
                  <a:pos x="csX11402" y="csY11402"/>
                </a:cxn>
                <a:cxn ang="0">
                  <a:pos x="csX11403" y="csY11403"/>
                </a:cxn>
                <a:cxn ang="0">
                  <a:pos x="csX11404" y="csY11404"/>
                </a:cxn>
                <a:cxn ang="0">
                  <a:pos x="csX11405" y="csY11405"/>
                </a:cxn>
                <a:cxn ang="0">
                  <a:pos x="csX11406" y="csY11406"/>
                </a:cxn>
                <a:cxn ang="0">
                  <a:pos x="csX11407" y="csY11407"/>
                </a:cxn>
                <a:cxn ang="0">
                  <a:pos x="csX11408" y="csY11408"/>
                </a:cxn>
                <a:cxn ang="0">
                  <a:pos x="csX11409" y="csY11409"/>
                </a:cxn>
                <a:cxn ang="0">
                  <a:pos x="csX11410" y="csY11410"/>
                </a:cxn>
                <a:cxn ang="0">
                  <a:pos x="csX11411" y="csY11411"/>
                </a:cxn>
                <a:cxn ang="0">
                  <a:pos x="csX11412" y="csY11412"/>
                </a:cxn>
                <a:cxn ang="0">
                  <a:pos x="csX11413" y="csY11413"/>
                </a:cxn>
                <a:cxn ang="0">
                  <a:pos x="csX11414" y="csY11414"/>
                </a:cxn>
                <a:cxn ang="0">
                  <a:pos x="csX11415" y="csY11415"/>
                </a:cxn>
                <a:cxn ang="0">
                  <a:pos x="csX11416" y="csY11416"/>
                </a:cxn>
                <a:cxn ang="0">
                  <a:pos x="csX11417" y="csY11417"/>
                </a:cxn>
                <a:cxn ang="0">
                  <a:pos x="csX11418" y="csY11418"/>
                </a:cxn>
                <a:cxn ang="0">
                  <a:pos x="csX11419" y="csY11419"/>
                </a:cxn>
                <a:cxn ang="0">
                  <a:pos x="csX11420" y="csY11420"/>
                </a:cxn>
                <a:cxn ang="0">
                  <a:pos x="csX11421" y="csY11421"/>
                </a:cxn>
                <a:cxn ang="0">
                  <a:pos x="csX11422" y="csY11422"/>
                </a:cxn>
                <a:cxn ang="0">
                  <a:pos x="csX11423" y="csY11423"/>
                </a:cxn>
                <a:cxn ang="0">
                  <a:pos x="csX11424" y="csY11424"/>
                </a:cxn>
                <a:cxn ang="0">
                  <a:pos x="csX11425" y="csY11425"/>
                </a:cxn>
                <a:cxn ang="0">
                  <a:pos x="csX11426" y="csY11426"/>
                </a:cxn>
                <a:cxn ang="0">
                  <a:pos x="csX11427" y="csY11427"/>
                </a:cxn>
                <a:cxn ang="0">
                  <a:pos x="csX11428" y="csY11428"/>
                </a:cxn>
                <a:cxn ang="0">
                  <a:pos x="csX11429" y="csY11429"/>
                </a:cxn>
                <a:cxn ang="0">
                  <a:pos x="csX11430" y="csY11430"/>
                </a:cxn>
                <a:cxn ang="0">
                  <a:pos x="csX11431" y="csY11431"/>
                </a:cxn>
                <a:cxn ang="0">
                  <a:pos x="csX11432" y="csY11432"/>
                </a:cxn>
                <a:cxn ang="0">
                  <a:pos x="csX11433" y="csY11433"/>
                </a:cxn>
                <a:cxn ang="0">
                  <a:pos x="csX11434" y="csY11434"/>
                </a:cxn>
                <a:cxn ang="0">
                  <a:pos x="csX11435" y="csY11435"/>
                </a:cxn>
                <a:cxn ang="0">
                  <a:pos x="csX11436" y="csY11436"/>
                </a:cxn>
                <a:cxn ang="0">
                  <a:pos x="csX11437" y="csY11437"/>
                </a:cxn>
                <a:cxn ang="0">
                  <a:pos x="csX11438" y="csY11438"/>
                </a:cxn>
                <a:cxn ang="0">
                  <a:pos x="csX11439" y="csY11439"/>
                </a:cxn>
                <a:cxn ang="0">
                  <a:pos x="csX11440" y="csY11440"/>
                </a:cxn>
                <a:cxn ang="0">
                  <a:pos x="csX11441" y="csY11441"/>
                </a:cxn>
                <a:cxn ang="0">
                  <a:pos x="csX11442" y="csY11442"/>
                </a:cxn>
                <a:cxn ang="0">
                  <a:pos x="csX11443" y="csY11443"/>
                </a:cxn>
                <a:cxn ang="0">
                  <a:pos x="csX11444" y="csY11444"/>
                </a:cxn>
                <a:cxn ang="0">
                  <a:pos x="csX11445" y="csY11445"/>
                </a:cxn>
                <a:cxn ang="0">
                  <a:pos x="csX11446" y="csY11446"/>
                </a:cxn>
                <a:cxn ang="0">
                  <a:pos x="csX11447" y="csY11447"/>
                </a:cxn>
                <a:cxn ang="0">
                  <a:pos x="csX11448" y="csY11448"/>
                </a:cxn>
                <a:cxn ang="0">
                  <a:pos x="csX11449" y="csY11449"/>
                </a:cxn>
                <a:cxn ang="0">
                  <a:pos x="csX11450" y="csY11450"/>
                </a:cxn>
                <a:cxn ang="0">
                  <a:pos x="csX11451" y="csY11451"/>
                </a:cxn>
                <a:cxn ang="0">
                  <a:pos x="csX11452" y="csY11452"/>
                </a:cxn>
                <a:cxn ang="0">
                  <a:pos x="csX11453" y="csY11453"/>
                </a:cxn>
                <a:cxn ang="0">
                  <a:pos x="csX11454" y="csY11454"/>
                </a:cxn>
                <a:cxn ang="0">
                  <a:pos x="csX11455" y="csY11455"/>
                </a:cxn>
                <a:cxn ang="0">
                  <a:pos x="csX11456" y="csY11456"/>
                </a:cxn>
                <a:cxn ang="0">
                  <a:pos x="csX11457" y="csY11457"/>
                </a:cxn>
                <a:cxn ang="0">
                  <a:pos x="csX11458" y="csY11458"/>
                </a:cxn>
                <a:cxn ang="0">
                  <a:pos x="csX11459" y="csY11459"/>
                </a:cxn>
                <a:cxn ang="0">
                  <a:pos x="csX11460" y="csY11460"/>
                </a:cxn>
                <a:cxn ang="0">
                  <a:pos x="csX11461" y="csY11461"/>
                </a:cxn>
                <a:cxn ang="0">
                  <a:pos x="csX11462" y="csY11462"/>
                </a:cxn>
                <a:cxn ang="0">
                  <a:pos x="csX11463" y="csY11463"/>
                </a:cxn>
                <a:cxn ang="0">
                  <a:pos x="csX11464" y="csY11464"/>
                </a:cxn>
                <a:cxn ang="0">
                  <a:pos x="csX11465" y="csY11465"/>
                </a:cxn>
                <a:cxn ang="0">
                  <a:pos x="csX11466" y="csY11466"/>
                </a:cxn>
                <a:cxn ang="0">
                  <a:pos x="csX11467" y="csY11467"/>
                </a:cxn>
                <a:cxn ang="0">
                  <a:pos x="csX11468" y="csY11468"/>
                </a:cxn>
                <a:cxn ang="0">
                  <a:pos x="csX11469" y="csY11469"/>
                </a:cxn>
                <a:cxn ang="0">
                  <a:pos x="csX11470" y="csY11470"/>
                </a:cxn>
                <a:cxn ang="0">
                  <a:pos x="csX11471" y="csY11471"/>
                </a:cxn>
                <a:cxn ang="0">
                  <a:pos x="csX11472" y="csY11472"/>
                </a:cxn>
                <a:cxn ang="0">
                  <a:pos x="csX11473" y="csY11473"/>
                </a:cxn>
                <a:cxn ang="0">
                  <a:pos x="csX11474" y="csY11474"/>
                </a:cxn>
                <a:cxn ang="0">
                  <a:pos x="csX11475" y="csY11475"/>
                </a:cxn>
                <a:cxn ang="0">
                  <a:pos x="csX11476" y="csY11476"/>
                </a:cxn>
                <a:cxn ang="0">
                  <a:pos x="csX11477" y="csY11477"/>
                </a:cxn>
                <a:cxn ang="0">
                  <a:pos x="csX11478" y="csY11478"/>
                </a:cxn>
                <a:cxn ang="0">
                  <a:pos x="csX11479" y="csY11479"/>
                </a:cxn>
                <a:cxn ang="0">
                  <a:pos x="csX11480" y="csY11480"/>
                </a:cxn>
                <a:cxn ang="0">
                  <a:pos x="csX11481" y="csY11481"/>
                </a:cxn>
                <a:cxn ang="0">
                  <a:pos x="csX11482" y="csY11482"/>
                </a:cxn>
                <a:cxn ang="0">
                  <a:pos x="csX11483" y="csY11483"/>
                </a:cxn>
                <a:cxn ang="0">
                  <a:pos x="csX11484" y="csY11484"/>
                </a:cxn>
                <a:cxn ang="0">
                  <a:pos x="csX11485" y="csY11485"/>
                </a:cxn>
                <a:cxn ang="0">
                  <a:pos x="csX11486" y="csY11486"/>
                </a:cxn>
                <a:cxn ang="0">
                  <a:pos x="csX11487" y="csY11487"/>
                </a:cxn>
                <a:cxn ang="0">
                  <a:pos x="csX11488" y="csY11488"/>
                </a:cxn>
                <a:cxn ang="0">
                  <a:pos x="csX11489" y="csY11489"/>
                </a:cxn>
                <a:cxn ang="0">
                  <a:pos x="csX11490" y="csY11490"/>
                </a:cxn>
                <a:cxn ang="0">
                  <a:pos x="csX11491" y="csY11491"/>
                </a:cxn>
                <a:cxn ang="0">
                  <a:pos x="csX11492" y="csY11492"/>
                </a:cxn>
                <a:cxn ang="0">
                  <a:pos x="csX11493" y="csY11493"/>
                </a:cxn>
                <a:cxn ang="0">
                  <a:pos x="csX11494" y="csY11494"/>
                </a:cxn>
                <a:cxn ang="0">
                  <a:pos x="csX11495" y="csY11495"/>
                </a:cxn>
                <a:cxn ang="0">
                  <a:pos x="csX11496" y="csY11496"/>
                </a:cxn>
                <a:cxn ang="0">
                  <a:pos x="csX11497" y="csY11497"/>
                </a:cxn>
                <a:cxn ang="0">
                  <a:pos x="csX11498" y="csY11498"/>
                </a:cxn>
                <a:cxn ang="0">
                  <a:pos x="csX11499" y="csY11499"/>
                </a:cxn>
                <a:cxn ang="0">
                  <a:pos x="csX11500" y="csY11500"/>
                </a:cxn>
                <a:cxn ang="0">
                  <a:pos x="csX11501" y="csY11501"/>
                </a:cxn>
                <a:cxn ang="0">
                  <a:pos x="csX11502" y="csY11502"/>
                </a:cxn>
                <a:cxn ang="0">
                  <a:pos x="csX11503" y="csY11503"/>
                </a:cxn>
                <a:cxn ang="0">
                  <a:pos x="csX11504" y="csY11504"/>
                </a:cxn>
                <a:cxn ang="0">
                  <a:pos x="csX11505" y="csY11505"/>
                </a:cxn>
                <a:cxn ang="0">
                  <a:pos x="csX11506" y="csY11506"/>
                </a:cxn>
                <a:cxn ang="0">
                  <a:pos x="csX11507" y="csY11507"/>
                </a:cxn>
                <a:cxn ang="0">
                  <a:pos x="csX11508" y="csY11508"/>
                </a:cxn>
                <a:cxn ang="0">
                  <a:pos x="csX11509" y="csY11509"/>
                </a:cxn>
                <a:cxn ang="0">
                  <a:pos x="csX11510" y="csY11510"/>
                </a:cxn>
                <a:cxn ang="0">
                  <a:pos x="csX11511" y="csY11511"/>
                </a:cxn>
                <a:cxn ang="0">
                  <a:pos x="csX11512" y="csY11512"/>
                </a:cxn>
                <a:cxn ang="0">
                  <a:pos x="csX11513" y="csY11513"/>
                </a:cxn>
                <a:cxn ang="0">
                  <a:pos x="csX11514" y="csY11514"/>
                </a:cxn>
                <a:cxn ang="0">
                  <a:pos x="csX11515" y="csY11515"/>
                </a:cxn>
                <a:cxn ang="0">
                  <a:pos x="csX11516" y="csY11516"/>
                </a:cxn>
                <a:cxn ang="0">
                  <a:pos x="csX11517" y="csY11517"/>
                </a:cxn>
                <a:cxn ang="0">
                  <a:pos x="csX11518" y="csY11518"/>
                </a:cxn>
                <a:cxn ang="0">
                  <a:pos x="csX11519" y="csY11519"/>
                </a:cxn>
                <a:cxn ang="0">
                  <a:pos x="csX11520" y="csY11520"/>
                </a:cxn>
                <a:cxn ang="0">
                  <a:pos x="csX11521" y="csY11521"/>
                </a:cxn>
                <a:cxn ang="0">
                  <a:pos x="csX11522" y="csY11522"/>
                </a:cxn>
                <a:cxn ang="0">
                  <a:pos x="csX11523" y="csY11523"/>
                </a:cxn>
                <a:cxn ang="0">
                  <a:pos x="csX11524" y="csY11524"/>
                </a:cxn>
                <a:cxn ang="0">
                  <a:pos x="csX11525" y="csY11525"/>
                </a:cxn>
                <a:cxn ang="0">
                  <a:pos x="csX11526" y="csY11526"/>
                </a:cxn>
                <a:cxn ang="0">
                  <a:pos x="csX11527" y="csY11527"/>
                </a:cxn>
                <a:cxn ang="0">
                  <a:pos x="csX11528" y="csY11528"/>
                </a:cxn>
                <a:cxn ang="0">
                  <a:pos x="csX11529" y="csY11529"/>
                </a:cxn>
                <a:cxn ang="0">
                  <a:pos x="csX11530" y="csY11530"/>
                </a:cxn>
                <a:cxn ang="0">
                  <a:pos x="csX11531" y="csY11531"/>
                </a:cxn>
                <a:cxn ang="0">
                  <a:pos x="csX11532" y="csY11532"/>
                </a:cxn>
                <a:cxn ang="0">
                  <a:pos x="csX11533" y="csY11533"/>
                </a:cxn>
                <a:cxn ang="0">
                  <a:pos x="csX11534" y="csY11534"/>
                </a:cxn>
                <a:cxn ang="0">
                  <a:pos x="csX11535" y="csY11535"/>
                </a:cxn>
                <a:cxn ang="0">
                  <a:pos x="csX11536" y="csY11536"/>
                </a:cxn>
                <a:cxn ang="0">
                  <a:pos x="csX11537" y="csY11537"/>
                </a:cxn>
                <a:cxn ang="0">
                  <a:pos x="csX11538" y="csY11538"/>
                </a:cxn>
                <a:cxn ang="0">
                  <a:pos x="csX11539" y="csY11539"/>
                </a:cxn>
                <a:cxn ang="0">
                  <a:pos x="csX11540" y="csY11540"/>
                </a:cxn>
                <a:cxn ang="0">
                  <a:pos x="csX11541" y="csY11541"/>
                </a:cxn>
                <a:cxn ang="0">
                  <a:pos x="csX11542" y="csY11542"/>
                </a:cxn>
                <a:cxn ang="0">
                  <a:pos x="csX11543" y="csY11543"/>
                </a:cxn>
                <a:cxn ang="0">
                  <a:pos x="csX11544" y="csY11544"/>
                </a:cxn>
                <a:cxn ang="0">
                  <a:pos x="csX11545" y="csY11545"/>
                </a:cxn>
                <a:cxn ang="0">
                  <a:pos x="csX11546" y="csY11546"/>
                </a:cxn>
                <a:cxn ang="0">
                  <a:pos x="csX11547" y="csY11547"/>
                </a:cxn>
                <a:cxn ang="0">
                  <a:pos x="csX11548" y="csY11548"/>
                </a:cxn>
                <a:cxn ang="0">
                  <a:pos x="csX11549" y="csY11549"/>
                </a:cxn>
                <a:cxn ang="0">
                  <a:pos x="csX11550" y="csY11550"/>
                </a:cxn>
                <a:cxn ang="0">
                  <a:pos x="csX11551" y="csY11551"/>
                </a:cxn>
                <a:cxn ang="0">
                  <a:pos x="csX11552" y="csY11552"/>
                </a:cxn>
                <a:cxn ang="0">
                  <a:pos x="csX11553" y="csY11553"/>
                </a:cxn>
                <a:cxn ang="0">
                  <a:pos x="csX11554" y="csY11554"/>
                </a:cxn>
                <a:cxn ang="0">
                  <a:pos x="csX11555" y="csY11555"/>
                </a:cxn>
                <a:cxn ang="0">
                  <a:pos x="csX11556" y="csY11556"/>
                </a:cxn>
                <a:cxn ang="0">
                  <a:pos x="csX11557" y="csY11557"/>
                </a:cxn>
                <a:cxn ang="0">
                  <a:pos x="csX11558" y="csY11558"/>
                </a:cxn>
                <a:cxn ang="0">
                  <a:pos x="csX11559" y="csY11559"/>
                </a:cxn>
                <a:cxn ang="0">
                  <a:pos x="csX11560" y="csY11560"/>
                </a:cxn>
                <a:cxn ang="0">
                  <a:pos x="csX11561" y="csY11561"/>
                </a:cxn>
                <a:cxn ang="0">
                  <a:pos x="csX11562" y="csY11562"/>
                </a:cxn>
                <a:cxn ang="0">
                  <a:pos x="csX11563" y="csY11563"/>
                </a:cxn>
                <a:cxn ang="0">
                  <a:pos x="csX11564" y="csY11564"/>
                </a:cxn>
                <a:cxn ang="0">
                  <a:pos x="csX11565" y="csY11565"/>
                </a:cxn>
                <a:cxn ang="0">
                  <a:pos x="csX11566" y="csY11566"/>
                </a:cxn>
                <a:cxn ang="0">
                  <a:pos x="csX11567" y="csY11567"/>
                </a:cxn>
                <a:cxn ang="0">
                  <a:pos x="csX11568" y="csY11568"/>
                </a:cxn>
                <a:cxn ang="0">
                  <a:pos x="csX11569" y="csY11569"/>
                </a:cxn>
                <a:cxn ang="0">
                  <a:pos x="csX11570" y="csY11570"/>
                </a:cxn>
                <a:cxn ang="0">
                  <a:pos x="csX11571" y="csY11571"/>
                </a:cxn>
                <a:cxn ang="0">
                  <a:pos x="csX11572" y="csY11572"/>
                </a:cxn>
                <a:cxn ang="0">
                  <a:pos x="csX11573" y="csY11573"/>
                </a:cxn>
                <a:cxn ang="0">
                  <a:pos x="csX11574" y="csY11574"/>
                </a:cxn>
                <a:cxn ang="0">
                  <a:pos x="csX11575" y="csY11575"/>
                </a:cxn>
                <a:cxn ang="0">
                  <a:pos x="csX11576" y="csY11576"/>
                </a:cxn>
                <a:cxn ang="0">
                  <a:pos x="csX11577" y="csY11577"/>
                </a:cxn>
                <a:cxn ang="0">
                  <a:pos x="csX11578" y="csY11578"/>
                </a:cxn>
                <a:cxn ang="0">
                  <a:pos x="csX11579" y="csY11579"/>
                </a:cxn>
                <a:cxn ang="0">
                  <a:pos x="csX11580" y="csY11580"/>
                </a:cxn>
                <a:cxn ang="0">
                  <a:pos x="csX11581" y="csY11581"/>
                </a:cxn>
                <a:cxn ang="0">
                  <a:pos x="csX11582" y="csY11582"/>
                </a:cxn>
                <a:cxn ang="0">
                  <a:pos x="csX11583" y="csY11583"/>
                </a:cxn>
                <a:cxn ang="0">
                  <a:pos x="csX11584" y="csY11584"/>
                </a:cxn>
                <a:cxn ang="0">
                  <a:pos x="csX11585" y="csY11585"/>
                </a:cxn>
                <a:cxn ang="0">
                  <a:pos x="csX11586" y="csY11586"/>
                </a:cxn>
                <a:cxn ang="0">
                  <a:pos x="csX11587" y="csY11587"/>
                </a:cxn>
                <a:cxn ang="0">
                  <a:pos x="csX11588" y="csY11588"/>
                </a:cxn>
                <a:cxn ang="0">
                  <a:pos x="csX11589" y="csY11589"/>
                </a:cxn>
                <a:cxn ang="0">
                  <a:pos x="csX11590" y="csY11590"/>
                </a:cxn>
                <a:cxn ang="0">
                  <a:pos x="csX11591" y="csY11591"/>
                </a:cxn>
                <a:cxn ang="0">
                  <a:pos x="csX11592" y="csY11592"/>
                </a:cxn>
                <a:cxn ang="0">
                  <a:pos x="csX11593" y="csY11593"/>
                </a:cxn>
                <a:cxn ang="0">
                  <a:pos x="csX11594" y="csY11594"/>
                </a:cxn>
                <a:cxn ang="0">
                  <a:pos x="csX11595" y="csY11595"/>
                </a:cxn>
                <a:cxn ang="0">
                  <a:pos x="csX11596" y="csY11596"/>
                </a:cxn>
                <a:cxn ang="0">
                  <a:pos x="csX11597" y="csY11597"/>
                </a:cxn>
                <a:cxn ang="0">
                  <a:pos x="csX11598" y="csY11598"/>
                </a:cxn>
                <a:cxn ang="0">
                  <a:pos x="csX11599" y="csY11599"/>
                </a:cxn>
                <a:cxn ang="0">
                  <a:pos x="csX11600" y="csY11600"/>
                </a:cxn>
                <a:cxn ang="0">
                  <a:pos x="csX11601" y="csY11601"/>
                </a:cxn>
                <a:cxn ang="0">
                  <a:pos x="csX11602" y="csY11602"/>
                </a:cxn>
                <a:cxn ang="0">
                  <a:pos x="csX11603" y="csY11603"/>
                </a:cxn>
                <a:cxn ang="0">
                  <a:pos x="csX11604" y="csY11604"/>
                </a:cxn>
                <a:cxn ang="0">
                  <a:pos x="csX11605" y="csY11605"/>
                </a:cxn>
                <a:cxn ang="0">
                  <a:pos x="csX11606" y="csY11606"/>
                </a:cxn>
                <a:cxn ang="0">
                  <a:pos x="csX11607" y="csY11607"/>
                </a:cxn>
                <a:cxn ang="0">
                  <a:pos x="csX11608" y="csY11608"/>
                </a:cxn>
                <a:cxn ang="0">
                  <a:pos x="csX11609" y="csY11609"/>
                </a:cxn>
                <a:cxn ang="0">
                  <a:pos x="csX11610" y="csY11610"/>
                </a:cxn>
                <a:cxn ang="0">
                  <a:pos x="csX11611" y="csY11611"/>
                </a:cxn>
                <a:cxn ang="0">
                  <a:pos x="csX11612" y="csY11612"/>
                </a:cxn>
                <a:cxn ang="0">
                  <a:pos x="csX11613" y="csY11613"/>
                </a:cxn>
                <a:cxn ang="0">
                  <a:pos x="csX11614" y="csY11614"/>
                </a:cxn>
                <a:cxn ang="0">
                  <a:pos x="csX11615" y="csY11615"/>
                </a:cxn>
                <a:cxn ang="0">
                  <a:pos x="csX11616" y="csY11616"/>
                </a:cxn>
                <a:cxn ang="0">
                  <a:pos x="csX11617" y="csY11617"/>
                </a:cxn>
                <a:cxn ang="0">
                  <a:pos x="csX11618" y="csY11618"/>
                </a:cxn>
                <a:cxn ang="0">
                  <a:pos x="csX11619" y="csY11619"/>
                </a:cxn>
                <a:cxn ang="0">
                  <a:pos x="csX11620" y="csY11620"/>
                </a:cxn>
                <a:cxn ang="0">
                  <a:pos x="csX11621" y="csY11621"/>
                </a:cxn>
                <a:cxn ang="0">
                  <a:pos x="csX11622" y="csY11622"/>
                </a:cxn>
                <a:cxn ang="0">
                  <a:pos x="csX11623" y="csY11623"/>
                </a:cxn>
                <a:cxn ang="0">
                  <a:pos x="csX11624" y="csY11624"/>
                </a:cxn>
                <a:cxn ang="0">
                  <a:pos x="csX11625" y="csY11625"/>
                </a:cxn>
                <a:cxn ang="0">
                  <a:pos x="csX11626" y="csY11626"/>
                </a:cxn>
                <a:cxn ang="0">
                  <a:pos x="csX11627" y="csY11627"/>
                </a:cxn>
                <a:cxn ang="0">
                  <a:pos x="csX11628" y="csY11628"/>
                </a:cxn>
                <a:cxn ang="0">
                  <a:pos x="csX11629" y="csY11629"/>
                </a:cxn>
                <a:cxn ang="0">
                  <a:pos x="csX11630" y="csY11630"/>
                </a:cxn>
                <a:cxn ang="0">
                  <a:pos x="csX11631" y="csY11631"/>
                </a:cxn>
                <a:cxn ang="0">
                  <a:pos x="csX11632" y="csY11632"/>
                </a:cxn>
                <a:cxn ang="0">
                  <a:pos x="csX11633" y="csY11633"/>
                </a:cxn>
                <a:cxn ang="0">
                  <a:pos x="csX11634" y="csY11634"/>
                </a:cxn>
                <a:cxn ang="0">
                  <a:pos x="csX11635" y="csY11635"/>
                </a:cxn>
                <a:cxn ang="0">
                  <a:pos x="csX11636" y="csY11636"/>
                </a:cxn>
                <a:cxn ang="0">
                  <a:pos x="csX11637" y="csY11637"/>
                </a:cxn>
                <a:cxn ang="0">
                  <a:pos x="csX11638" y="csY11638"/>
                </a:cxn>
                <a:cxn ang="0">
                  <a:pos x="csX11639" y="csY11639"/>
                </a:cxn>
                <a:cxn ang="0">
                  <a:pos x="csX11640" y="csY11640"/>
                </a:cxn>
                <a:cxn ang="0">
                  <a:pos x="csX11641" y="csY11641"/>
                </a:cxn>
                <a:cxn ang="0">
                  <a:pos x="csX11642" y="csY11642"/>
                </a:cxn>
                <a:cxn ang="0">
                  <a:pos x="csX11643" y="csY11643"/>
                </a:cxn>
                <a:cxn ang="0">
                  <a:pos x="csX11644" y="csY11644"/>
                </a:cxn>
                <a:cxn ang="0">
                  <a:pos x="csX11645" y="csY11645"/>
                </a:cxn>
                <a:cxn ang="0">
                  <a:pos x="csX11646" y="csY11646"/>
                </a:cxn>
                <a:cxn ang="0">
                  <a:pos x="csX11647" y="csY11647"/>
                </a:cxn>
                <a:cxn ang="0">
                  <a:pos x="csX11648" y="csY11648"/>
                </a:cxn>
                <a:cxn ang="0">
                  <a:pos x="csX11649" y="csY11649"/>
                </a:cxn>
                <a:cxn ang="0">
                  <a:pos x="csX11650" y="csY11650"/>
                </a:cxn>
                <a:cxn ang="0">
                  <a:pos x="csX11651" y="csY11651"/>
                </a:cxn>
                <a:cxn ang="0">
                  <a:pos x="csX11652" y="csY11652"/>
                </a:cxn>
                <a:cxn ang="0">
                  <a:pos x="csX11653" y="csY11653"/>
                </a:cxn>
                <a:cxn ang="0">
                  <a:pos x="csX11654" y="csY11654"/>
                </a:cxn>
                <a:cxn ang="0">
                  <a:pos x="csX11655" y="csY11655"/>
                </a:cxn>
                <a:cxn ang="0">
                  <a:pos x="csX11656" y="csY11656"/>
                </a:cxn>
                <a:cxn ang="0">
                  <a:pos x="csX11657" y="csY11657"/>
                </a:cxn>
                <a:cxn ang="0">
                  <a:pos x="csX11658" y="csY11658"/>
                </a:cxn>
                <a:cxn ang="0">
                  <a:pos x="csX11659" y="csY11659"/>
                </a:cxn>
                <a:cxn ang="0">
                  <a:pos x="csX11660" y="csY11660"/>
                </a:cxn>
                <a:cxn ang="0">
                  <a:pos x="csX11661" y="csY11661"/>
                </a:cxn>
                <a:cxn ang="0">
                  <a:pos x="csX11662" y="csY11662"/>
                </a:cxn>
                <a:cxn ang="0">
                  <a:pos x="csX11663" y="csY11663"/>
                </a:cxn>
                <a:cxn ang="0">
                  <a:pos x="csX11664" y="csY11664"/>
                </a:cxn>
                <a:cxn ang="0">
                  <a:pos x="csX11665" y="csY11665"/>
                </a:cxn>
                <a:cxn ang="0">
                  <a:pos x="csX11666" y="csY11666"/>
                </a:cxn>
                <a:cxn ang="0">
                  <a:pos x="csX11667" y="csY11667"/>
                </a:cxn>
                <a:cxn ang="0">
                  <a:pos x="csX11668" y="csY11668"/>
                </a:cxn>
                <a:cxn ang="0">
                  <a:pos x="csX11669" y="csY11669"/>
                </a:cxn>
                <a:cxn ang="0">
                  <a:pos x="csX11670" y="csY11670"/>
                </a:cxn>
                <a:cxn ang="0">
                  <a:pos x="csX11671" y="csY11671"/>
                </a:cxn>
                <a:cxn ang="0">
                  <a:pos x="csX11672" y="csY11672"/>
                </a:cxn>
                <a:cxn ang="0">
                  <a:pos x="csX11673" y="csY11673"/>
                </a:cxn>
                <a:cxn ang="0">
                  <a:pos x="csX11674" y="csY11674"/>
                </a:cxn>
                <a:cxn ang="0">
                  <a:pos x="csX11675" y="csY11675"/>
                </a:cxn>
                <a:cxn ang="0">
                  <a:pos x="csX11676" y="csY11676"/>
                </a:cxn>
                <a:cxn ang="0">
                  <a:pos x="csX11677" y="csY11677"/>
                </a:cxn>
                <a:cxn ang="0">
                  <a:pos x="csX11678" y="csY11678"/>
                </a:cxn>
                <a:cxn ang="0">
                  <a:pos x="csX11679" y="csY11679"/>
                </a:cxn>
                <a:cxn ang="0">
                  <a:pos x="csX11680" y="csY11680"/>
                </a:cxn>
                <a:cxn ang="0">
                  <a:pos x="csX11681" y="csY11681"/>
                </a:cxn>
                <a:cxn ang="0">
                  <a:pos x="csX11682" y="csY11682"/>
                </a:cxn>
                <a:cxn ang="0">
                  <a:pos x="csX11683" y="csY11683"/>
                </a:cxn>
                <a:cxn ang="0">
                  <a:pos x="csX11684" y="csY11684"/>
                </a:cxn>
                <a:cxn ang="0">
                  <a:pos x="csX11685" y="csY11685"/>
                </a:cxn>
                <a:cxn ang="0">
                  <a:pos x="csX11686" y="csY11686"/>
                </a:cxn>
                <a:cxn ang="0">
                  <a:pos x="csX11687" y="csY11687"/>
                </a:cxn>
                <a:cxn ang="0">
                  <a:pos x="csX11688" y="csY11688"/>
                </a:cxn>
                <a:cxn ang="0">
                  <a:pos x="csX11689" y="csY11689"/>
                </a:cxn>
                <a:cxn ang="0">
                  <a:pos x="csX11690" y="csY11690"/>
                </a:cxn>
                <a:cxn ang="0">
                  <a:pos x="csX11691" y="csY11691"/>
                </a:cxn>
                <a:cxn ang="0">
                  <a:pos x="csX11692" y="csY11692"/>
                </a:cxn>
                <a:cxn ang="0">
                  <a:pos x="csX11693" y="csY11693"/>
                </a:cxn>
                <a:cxn ang="0">
                  <a:pos x="csX11694" y="csY11694"/>
                </a:cxn>
                <a:cxn ang="0">
                  <a:pos x="csX11695" y="csY11695"/>
                </a:cxn>
                <a:cxn ang="0">
                  <a:pos x="csX11696" y="csY11696"/>
                </a:cxn>
                <a:cxn ang="0">
                  <a:pos x="csX11697" y="csY11697"/>
                </a:cxn>
                <a:cxn ang="0">
                  <a:pos x="csX11698" y="csY11698"/>
                </a:cxn>
                <a:cxn ang="0">
                  <a:pos x="csX11699" y="csY11699"/>
                </a:cxn>
                <a:cxn ang="0">
                  <a:pos x="csX11700" y="csY11700"/>
                </a:cxn>
                <a:cxn ang="0">
                  <a:pos x="csX11701" y="csY11701"/>
                </a:cxn>
                <a:cxn ang="0">
                  <a:pos x="csX11702" y="csY11702"/>
                </a:cxn>
                <a:cxn ang="0">
                  <a:pos x="csX11703" y="csY11703"/>
                </a:cxn>
                <a:cxn ang="0">
                  <a:pos x="csX11704" y="csY11704"/>
                </a:cxn>
                <a:cxn ang="0">
                  <a:pos x="csX11705" y="csY11705"/>
                </a:cxn>
                <a:cxn ang="0">
                  <a:pos x="csX11706" y="csY11706"/>
                </a:cxn>
                <a:cxn ang="0">
                  <a:pos x="csX11707" y="csY11707"/>
                </a:cxn>
                <a:cxn ang="0">
                  <a:pos x="csX11708" y="csY11708"/>
                </a:cxn>
                <a:cxn ang="0">
                  <a:pos x="csX11709" y="csY11709"/>
                </a:cxn>
                <a:cxn ang="0">
                  <a:pos x="csX11710" y="csY11710"/>
                </a:cxn>
                <a:cxn ang="0">
                  <a:pos x="csX11711" y="csY11711"/>
                </a:cxn>
                <a:cxn ang="0">
                  <a:pos x="csX11712" y="csY11712"/>
                </a:cxn>
                <a:cxn ang="0">
                  <a:pos x="csX11713" y="csY11713"/>
                </a:cxn>
                <a:cxn ang="0">
                  <a:pos x="csX11714" y="csY11714"/>
                </a:cxn>
                <a:cxn ang="0">
                  <a:pos x="csX11715" y="csY11715"/>
                </a:cxn>
                <a:cxn ang="0">
                  <a:pos x="csX11716" y="csY11716"/>
                </a:cxn>
                <a:cxn ang="0">
                  <a:pos x="csX11717" y="csY11717"/>
                </a:cxn>
                <a:cxn ang="0">
                  <a:pos x="csX11718" y="csY11718"/>
                </a:cxn>
                <a:cxn ang="0">
                  <a:pos x="csX11719" y="csY11719"/>
                </a:cxn>
                <a:cxn ang="0">
                  <a:pos x="csX11720" y="csY11720"/>
                </a:cxn>
                <a:cxn ang="0">
                  <a:pos x="csX11721" y="csY11721"/>
                </a:cxn>
                <a:cxn ang="0">
                  <a:pos x="csX11722" y="csY11722"/>
                </a:cxn>
                <a:cxn ang="0">
                  <a:pos x="csX11723" y="csY11723"/>
                </a:cxn>
                <a:cxn ang="0">
                  <a:pos x="csX11724" y="csY11724"/>
                </a:cxn>
                <a:cxn ang="0">
                  <a:pos x="csX11725" y="csY11725"/>
                </a:cxn>
                <a:cxn ang="0">
                  <a:pos x="csX11726" y="csY11726"/>
                </a:cxn>
                <a:cxn ang="0">
                  <a:pos x="csX11727" y="csY11727"/>
                </a:cxn>
                <a:cxn ang="0">
                  <a:pos x="csX11728" y="csY11728"/>
                </a:cxn>
                <a:cxn ang="0">
                  <a:pos x="csX11729" y="csY11729"/>
                </a:cxn>
                <a:cxn ang="0">
                  <a:pos x="csX11730" y="csY11730"/>
                </a:cxn>
                <a:cxn ang="0">
                  <a:pos x="csX11731" y="csY11731"/>
                </a:cxn>
                <a:cxn ang="0">
                  <a:pos x="csX11732" y="csY11732"/>
                </a:cxn>
                <a:cxn ang="0">
                  <a:pos x="csX11733" y="csY11733"/>
                </a:cxn>
                <a:cxn ang="0">
                  <a:pos x="csX11734" y="csY11734"/>
                </a:cxn>
                <a:cxn ang="0">
                  <a:pos x="csX11735" y="csY11735"/>
                </a:cxn>
                <a:cxn ang="0">
                  <a:pos x="csX11736" y="csY11736"/>
                </a:cxn>
                <a:cxn ang="0">
                  <a:pos x="csX11737" y="csY11737"/>
                </a:cxn>
                <a:cxn ang="0">
                  <a:pos x="csX11738" y="csY11738"/>
                </a:cxn>
                <a:cxn ang="0">
                  <a:pos x="csX11739" y="csY11739"/>
                </a:cxn>
                <a:cxn ang="0">
                  <a:pos x="csX11740" y="csY11740"/>
                </a:cxn>
                <a:cxn ang="0">
                  <a:pos x="csX11741" y="csY11741"/>
                </a:cxn>
                <a:cxn ang="0">
                  <a:pos x="csX11742" y="csY11742"/>
                </a:cxn>
                <a:cxn ang="0">
                  <a:pos x="csX11743" y="csY11743"/>
                </a:cxn>
                <a:cxn ang="0">
                  <a:pos x="csX11744" y="csY11744"/>
                </a:cxn>
                <a:cxn ang="0">
                  <a:pos x="csX11745" y="csY11745"/>
                </a:cxn>
                <a:cxn ang="0">
                  <a:pos x="csX11746" y="csY11746"/>
                </a:cxn>
                <a:cxn ang="0">
                  <a:pos x="csX11747" y="csY11747"/>
                </a:cxn>
                <a:cxn ang="0">
                  <a:pos x="csX11748" y="csY11748"/>
                </a:cxn>
                <a:cxn ang="0">
                  <a:pos x="csX11749" y="csY11749"/>
                </a:cxn>
                <a:cxn ang="0">
                  <a:pos x="csX11750" y="csY11750"/>
                </a:cxn>
                <a:cxn ang="0">
                  <a:pos x="csX11751" y="csY11751"/>
                </a:cxn>
                <a:cxn ang="0">
                  <a:pos x="csX11752" y="csY11752"/>
                </a:cxn>
                <a:cxn ang="0">
                  <a:pos x="csX11753" y="csY11753"/>
                </a:cxn>
                <a:cxn ang="0">
                  <a:pos x="csX11754" y="csY11754"/>
                </a:cxn>
                <a:cxn ang="0">
                  <a:pos x="csX11755" y="csY11755"/>
                </a:cxn>
                <a:cxn ang="0">
                  <a:pos x="csX11756" y="csY11756"/>
                </a:cxn>
                <a:cxn ang="0">
                  <a:pos x="csX11757" y="csY11757"/>
                </a:cxn>
                <a:cxn ang="0">
                  <a:pos x="csX11758" y="csY11758"/>
                </a:cxn>
                <a:cxn ang="0">
                  <a:pos x="csX11759" y="csY11759"/>
                </a:cxn>
                <a:cxn ang="0">
                  <a:pos x="csX11760" y="csY11760"/>
                </a:cxn>
                <a:cxn ang="0">
                  <a:pos x="csX11761" y="csY11761"/>
                </a:cxn>
                <a:cxn ang="0">
                  <a:pos x="csX11762" y="csY11762"/>
                </a:cxn>
                <a:cxn ang="0">
                  <a:pos x="csX11763" y="csY11763"/>
                </a:cxn>
                <a:cxn ang="0">
                  <a:pos x="csX11764" y="csY11764"/>
                </a:cxn>
                <a:cxn ang="0">
                  <a:pos x="csX11765" y="csY11765"/>
                </a:cxn>
                <a:cxn ang="0">
                  <a:pos x="csX11766" y="csY11766"/>
                </a:cxn>
                <a:cxn ang="0">
                  <a:pos x="csX11767" y="csY11767"/>
                </a:cxn>
                <a:cxn ang="0">
                  <a:pos x="csX11768" y="csY11768"/>
                </a:cxn>
                <a:cxn ang="0">
                  <a:pos x="csX11769" y="csY11769"/>
                </a:cxn>
                <a:cxn ang="0">
                  <a:pos x="csX11770" y="csY11770"/>
                </a:cxn>
                <a:cxn ang="0">
                  <a:pos x="csX11771" y="csY11771"/>
                </a:cxn>
                <a:cxn ang="0">
                  <a:pos x="csX11772" y="csY11772"/>
                </a:cxn>
                <a:cxn ang="0">
                  <a:pos x="csX11773" y="csY11773"/>
                </a:cxn>
                <a:cxn ang="0">
                  <a:pos x="csX11774" y="csY11774"/>
                </a:cxn>
                <a:cxn ang="0">
                  <a:pos x="csX11775" y="csY11775"/>
                </a:cxn>
                <a:cxn ang="0">
                  <a:pos x="csX11776" y="csY11776"/>
                </a:cxn>
                <a:cxn ang="0">
                  <a:pos x="csX11777" y="csY11777"/>
                </a:cxn>
                <a:cxn ang="0">
                  <a:pos x="csX11778" y="csY11778"/>
                </a:cxn>
                <a:cxn ang="0">
                  <a:pos x="csX11779" y="csY11779"/>
                </a:cxn>
                <a:cxn ang="0">
                  <a:pos x="csX11780" y="csY11780"/>
                </a:cxn>
                <a:cxn ang="0">
                  <a:pos x="csX11781" y="csY11781"/>
                </a:cxn>
                <a:cxn ang="0">
                  <a:pos x="csX11782" y="csY11782"/>
                </a:cxn>
                <a:cxn ang="0">
                  <a:pos x="csX11783" y="csY11783"/>
                </a:cxn>
                <a:cxn ang="0">
                  <a:pos x="csX11784" y="csY11784"/>
                </a:cxn>
                <a:cxn ang="0">
                  <a:pos x="csX11785" y="csY11785"/>
                </a:cxn>
                <a:cxn ang="0">
                  <a:pos x="csX11786" y="csY11786"/>
                </a:cxn>
                <a:cxn ang="0">
                  <a:pos x="csX11787" y="csY11787"/>
                </a:cxn>
                <a:cxn ang="0">
                  <a:pos x="csX11788" y="csY11788"/>
                </a:cxn>
                <a:cxn ang="0">
                  <a:pos x="csX11789" y="csY11789"/>
                </a:cxn>
                <a:cxn ang="0">
                  <a:pos x="csX11790" y="csY11790"/>
                </a:cxn>
                <a:cxn ang="0">
                  <a:pos x="csX11791" y="csY11791"/>
                </a:cxn>
                <a:cxn ang="0">
                  <a:pos x="csX11792" y="csY11792"/>
                </a:cxn>
                <a:cxn ang="0">
                  <a:pos x="csX11793" y="csY11793"/>
                </a:cxn>
                <a:cxn ang="0">
                  <a:pos x="csX11794" y="csY11794"/>
                </a:cxn>
                <a:cxn ang="0">
                  <a:pos x="csX11795" y="csY11795"/>
                </a:cxn>
                <a:cxn ang="0">
                  <a:pos x="csX11796" y="csY11796"/>
                </a:cxn>
                <a:cxn ang="0">
                  <a:pos x="csX11797" y="csY11797"/>
                </a:cxn>
                <a:cxn ang="0">
                  <a:pos x="csX11798" y="csY11798"/>
                </a:cxn>
                <a:cxn ang="0">
                  <a:pos x="csX11799" y="csY11799"/>
                </a:cxn>
                <a:cxn ang="0">
                  <a:pos x="csX11800" y="csY11800"/>
                </a:cxn>
                <a:cxn ang="0">
                  <a:pos x="csX11801" y="csY11801"/>
                </a:cxn>
                <a:cxn ang="0">
                  <a:pos x="csX11802" y="csY11802"/>
                </a:cxn>
                <a:cxn ang="0">
                  <a:pos x="csX11803" y="csY11803"/>
                </a:cxn>
                <a:cxn ang="0">
                  <a:pos x="csX11804" y="csY11804"/>
                </a:cxn>
                <a:cxn ang="0">
                  <a:pos x="csX11805" y="csY11805"/>
                </a:cxn>
                <a:cxn ang="0">
                  <a:pos x="csX11806" y="csY11806"/>
                </a:cxn>
                <a:cxn ang="0">
                  <a:pos x="csX11807" y="csY11807"/>
                </a:cxn>
                <a:cxn ang="0">
                  <a:pos x="csX11808" y="csY11808"/>
                </a:cxn>
                <a:cxn ang="0">
                  <a:pos x="csX11809" y="csY11809"/>
                </a:cxn>
                <a:cxn ang="0">
                  <a:pos x="csX11810" y="csY11810"/>
                </a:cxn>
                <a:cxn ang="0">
                  <a:pos x="csX11811" y="csY11811"/>
                </a:cxn>
                <a:cxn ang="0">
                  <a:pos x="csX11812" y="csY11812"/>
                </a:cxn>
                <a:cxn ang="0">
                  <a:pos x="csX11813" y="csY11813"/>
                </a:cxn>
                <a:cxn ang="0">
                  <a:pos x="csX11814" y="csY11814"/>
                </a:cxn>
                <a:cxn ang="0">
                  <a:pos x="csX11815" y="csY11815"/>
                </a:cxn>
                <a:cxn ang="0">
                  <a:pos x="csX11816" y="csY11816"/>
                </a:cxn>
                <a:cxn ang="0">
                  <a:pos x="csX11817" y="csY11817"/>
                </a:cxn>
                <a:cxn ang="0">
                  <a:pos x="csX11818" y="csY11818"/>
                </a:cxn>
                <a:cxn ang="0">
                  <a:pos x="csX11819" y="csY11819"/>
                </a:cxn>
                <a:cxn ang="0">
                  <a:pos x="csX11820" y="csY11820"/>
                </a:cxn>
                <a:cxn ang="0">
                  <a:pos x="csX11821" y="csY11821"/>
                </a:cxn>
                <a:cxn ang="0">
                  <a:pos x="csX11822" y="csY11822"/>
                </a:cxn>
                <a:cxn ang="0">
                  <a:pos x="csX11823" y="csY11823"/>
                </a:cxn>
                <a:cxn ang="0">
                  <a:pos x="csX11824" y="csY11824"/>
                </a:cxn>
                <a:cxn ang="0">
                  <a:pos x="csX11825" y="csY11825"/>
                </a:cxn>
                <a:cxn ang="0">
                  <a:pos x="csX11826" y="csY11826"/>
                </a:cxn>
                <a:cxn ang="0">
                  <a:pos x="csX11827" y="csY11827"/>
                </a:cxn>
                <a:cxn ang="0">
                  <a:pos x="csX11828" y="csY11828"/>
                </a:cxn>
                <a:cxn ang="0">
                  <a:pos x="csX11829" y="csY11829"/>
                </a:cxn>
                <a:cxn ang="0">
                  <a:pos x="csX11830" y="csY11830"/>
                </a:cxn>
                <a:cxn ang="0">
                  <a:pos x="csX11831" y="csY11831"/>
                </a:cxn>
                <a:cxn ang="0">
                  <a:pos x="csX11832" y="csY11832"/>
                </a:cxn>
                <a:cxn ang="0">
                  <a:pos x="csX11833" y="csY11833"/>
                </a:cxn>
                <a:cxn ang="0">
                  <a:pos x="csX11834" y="csY11834"/>
                </a:cxn>
                <a:cxn ang="0">
                  <a:pos x="csX11835" y="csY11835"/>
                </a:cxn>
                <a:cxn ang="0">
                  <a:pos x="csX11836" y="csY11836"/>
                </a:cxn>
                <a:cxn ang="0">
                  <a:pos x="csX11837" y="csY11837"/>
                </a:cxn>
                <a:cxn ang="0">
                  <a:pos x="csX11838" y="csY11838"/>
                </a:cxn>
                <a:cxn ang="0">
                  <a:pos x="csX11839" y="csY11839"/>
                </a:cxn>
                <a:cxn ang="0">
                  <a:pos x="csX11840" y="csY11840"/>
                </a:cxn>
                <a:cxn ang="0">
                  <a:pos x="csX11841" y="csY11841"/>
                </a:cxn>
                <a:cxn ang="0">
                  <a:pos x="csX11842" y="csY11842"/>
                </a:cxn>
                <a:cxn ang="0">
                  <a:pos x="csX11843" y="csY11843"/>
                </a:cxn>
                <a:cxn ang="0">
                  <a:pos x="csX11844" y="csY11844"/>
                </a:cxn>
                <a:cxn ang="0">
                  <a:pos x="csX11845" y="csY11845"/>
                </a:cxn>
                <a:cxn ang="0">
                  <a:pos x="csX11846" y="csY11846"/>
                </a:cxn>
                <a:cxn ang="0">
                  <a:pos x="csX11847" y="csY11847"/>
                </a:cxn>
                <a:cxn ang="0">
                  <a:pos x="csX11848" y="csY11848"/>
                </a:cxn>
                <a:cxn ang="0">
                  <a:pos x="csX11849" y="csY11849"/>
                </a:cxn>
                <a:cxn ang="0">
                  <a:pos x="csX11850" y="csY11850"/>
                </a:cxn>
                <a:cxn ang="0">
                  <a:pos x="csX11851" y="csY11851"/>
                </a:cxn>
                <a:cxn ang="0">
                  <a:pos x="csX11852" y="csY11852"/>
                </a:cxn>
                <a:cxn ang="0">
                  <a:pos x="csX11853" y="csY11853"/>
                </a:cxn>
                <a:cxn ang="0">
                  <a:pos x="csX11854" y="csY11854"/>
                </a:cxn>
                <a:cxn ang="0">
                  <a:pos x="csX11855" y="csY11855"/>
                </a:cxn>
                <a:cxn ang="0">
                  <a:pos x="csX11856" y="csY11856"/>
                </a:cxn>
                <a:cxn ang="0">
                  <a:pos x="csX11857" y="csY11857"/>
                </a:cxn>
                <a:cxn ang="0">
                  <a:pos x="csX11858" y="csY11858"/>
                </a:cxn>
                <a:cxn ang="0">
                  <a:pos x="csX11859" y="csY11859"/>
                </a:cxn>
                <a:cxn ang="0">
                  <a:pos x="csX11860" y="csY11860"/>
                </a:cxn>
                <a:cxn ang="0">
                  <a:pos x="csX11861" y="csY11861"/>
                </a:cxn>
                <a:cxn ang="0">
                  <a:pos x="csX11862" y="csY11862"/>
                </a:cxn>
                <a:cxn ang="0">
                  <a:pos x="csX11863" y="csY11863"/>
                </a:cxn>
                <a:cxn ang="0">
                  <a:pos x="csX11864" y="csY11864"/>
                </a:cxn>
                <a:cxn ang="0">
                  <a:pos x="csX11865" y="csY11865"/>
                </a:cxn>
                <a:cxn ang="0">
                  <a:pos x="csX11866" y="csY11866"/>
                </a:cxn>
                <a:cxn ang="0">
                  <a:pos x="csX11867" y="csY11867"/>
                </a:cxn>
                <a:cxn ang="0">
                  <a:pos x="csX11868" y="csY11868"/>
                </a:cxn>
                <a:cxn ang="0">
                  <a:pos x="csX11869" y="csY11869"/>
                </a:cxn>
                <a:cxn ang="0">
                  <a:pos x="csX11870" y="csY11870"/>
                </a:cxn>
                <a:cxn ang="0">
                  <a:pos x="csX11871" y="csY11871"/>
                </a:cxn>
                <a:cxn ang="0">
                  <a:pos x="csX11872" y="csY11872"/>
                </a:cxn>
                <a:cxn ang="0">
                  <a:pos x="csX11873" y="csY11873"/>
                </a:cxn>
                <a:cxn ang="0">
                  <a:pos x="csX11874" y="csY11874"/>
                </a:cxn>
                <a:cxn ang="0">
                  <a:pos x="csX11875" y="csY11875"/>
                </a:cxn>
                <a:cxn ang="0">
                  <a:pos x="csX11876" y="csY11876"/>
                </a:cxn>
                <a:cxn ang="0">
                  <a:pos x="csX11877" y="csY11877"/>
                </a:cxn>
                <a:cxn ang="0">
                  <a:pos x="csX11878" y="csY11878"/>
                </a:cxn>
                <a:cxn ang="0">
                  <a:pos x="csX11879" y="csY11879"/>
                </a:cxn>
                <a:cxn ang="0">
                  <a:pos x="csX11880" y="csY11880"/>
                </a:cxn>
                <a:cxn ang="0">
                  <a:pos x="csX11881" y="csY11881"/>
                </a:cxn>
                <a:cxn ang="0">
                  <a:pos x="csX11882" y="csY11882"/>
                </a:cxn>
                <a:cxn ang="0">
                  <a:pos x="csX11883" y="csY11883"/>
                </a:cxn>
                <a:cxn ang="0">
                  <a:pos x="csX11884" y="csY11884"/>
                </a:cxn>
                <a:cxn ang="0">
                  <a:pos x="csX11885" y="csY11885"/>
                </a:cxn>
                <a:cxn ang="0">
                  <a:pos x="csX11886" y="csY11886"/>
                </a:cxn>
                <a:cxn ang="0">
                  <a:pos x="csX11887" y="csY11887"/>
                </a:cxn>
                <a:cxn ang="0">
                  <a:pos x="csX11888" y="csY11888"/>
                </a:cxn>
                <a:cxn ang="0">
                  <a:pos x="csX11889" y="csY11889"/>
                </a:cxn>
                <a:cxn ang="0">
                  <a:pos x="csX11890" y="csY11890"/>
                </a:cxn>
                <a:cxn ang="0">
                  <a:pos x="csX11891" y="csY11891"/>
                </a:cxn>
                <a:cxn ang="0">
                  <a:pos x="csX11892" y="csY11892"/>
                </a:cxn>
                <a:cxn ang="0">
                  <a:pos x="csX11893" y="csY11893"/>
                </a:cxn>
                <a:cxn ang="0">
                  <a:pos x="csX11894" y="csY11894"/>
                </a:cxn>
                <a:cxn ang="0">
                  <a:pos x="csX11895" y="csY11895"/>
                </a:cxn>
                <a:cxn ang="0">
                  <a:pos x="csX11896" y="csY11896"/>
                </a:cxn>
                <a:cxn ang="0">
                  <a:pos x="csX11897" y="csY11897"/>
                </a:cxn>
                <a:cxn ang="0">
                  <a:pos x="csX11898" y="csY11898"/>
                </a:cxn>
                <a:cxn ang="0">
                  <a:pos x="csX11899" y="csY11899"/>
                </a:cxn>
                <a:cxn ang="0">
                  <a:pos x="csX11900" y="csY11900"/>
                </a:cxn>
                <a:cxn ang="0">
                  <a:pos x="csX11901" y="csY11901"/>
                </a:cxn>
                <a:cxn ang="0">
                  <a:pos x="csX11902" y="csY11902"/>
                </a:cxn>
                <a:cxn ang="0">
                  <a:pos x="csX11903" y="csY11903"/>
                </a:cxn>
                <a:cxn ang="0">
                  <a:pos x="csX11904" y="csY11904"/>
                </a:cxn>
                <a:cxn ang="0">
                  <a:pos x="csX11905" y="csY11905"/>
                </a:cxn>
                <a:cxn ang="0">
                  <a:pos x="csX11906" y="csY11906"/>
                </a:cxn>
                <a:cxn ang="0">
                  <a:pos x="csX11907" y="csY11907"/>
                </a:cxn>
                <a:cxn ang="0">
                  <a:pos x="csX11908" y="csY11908"/>
                </a:cxn>
                <a:cxn ang="0">
                  <a:pos x="csX11909" y="csY11909"/>
                </a:cxn>
                <a:cxn ang="0">
                  <a:pos x="csX11910" y="csY11910"/>
                </a:cxn>
                <a:cxn ang="0">
                  <a:pos x="csX11911" y="csY11911"/>
                </a:cxn>
                <a:cxn ang="0">
                  <a:pos x="csX11912" y="csY11912"/>
                </a:cxn>
                <a:cxn ang="0">
                  <a:pos x="csX11913" y="csY11913"/>
                </a:cxn>
                <a:cxn ang="0">
                  <a:pos x="csX11914" y="csY11914"/>
                </a:cxn>
                <a:cxn ang="0">
                  <a:pos x="csX11915" y="csY11915"/>
                </a:cxn>
                <a:cxn ang="0">
                  <a:pos x="csX11916" y="csY11916"/>
                </a:cxn>
                <a:cxn ang="0">
                  <a:pos x="csX11917" y="csY11917"/>
                </a:cxn>
                <a:cxn ang="0">
                  <a:pos x="csX11918" y="csY11918"/>
                </a:cxn>
                <a:cxn ang="0">
                  <a:pos x="csX11919" y="csY11919"/>
                </a:cxn>
                <a:cxn ang="0">
                  <a:pos x="csX11920" y="csY11920"/>
                </a:cxn>
                <a:cxn ang="0">
                  <a:pos x="csX11921" y="csY11921"/>
                </a:cxn>
                <a:cxn ang="0">
                  <a:pos x="csX11922" y="csY11922"/>
                </a:cxn>
                <a:cxn ang="0">
                  <a:pos x="csX11923" y="csY11923"/>
                </a:cxn>
                <a:cxn ang="0">
                  <a:pos x="csX11924" y="csY11924"/>
                </a:cxn>
                <a:cxn ang="0">
                  <a:pos x="csX11925" y="csY11925"/>
                </a:cxn>
                <a:cxn ang="0">
                  <a:pos x="csX11926" y="csY11926"/>
                </a:cxn>
                <a:cxn ang="0">
                  <a:pos x="csX11927" y="csY11927"/>
                </a:cxn>
                <a:cxn ang="0">
                  <a:pos x="csX11928" y="csY11928"/>
                </a:cxn>
                <a:cxn ang="0">
                  <a:pos x="csX11929" y="csY11929"/>
                </a:cxn>
                <a:cxn ang="0">
                  <a:pos x="csX11930" y="csY11930"/>
                </a:cxn>
                <a:cxn ang="0">
                  <a:pos x="csX11931" y="csY11931"/>
                </a:cxn>
                <a:cxn ang="0">
                  <a:pos x="csX11932" y="csY11932"/>
                </a:cxn>
                <a:cxn ang="0">
                  <a:pos x="csX11933" y="csY11933"/>
                </a:cxn>
                <a:cxn ang="0">
                  <a:pos x="csX11934" y="csY11934"/>
                </a:cxn>
                <a:cxn ang="0">
                  <a:pos x="csX11935" y="csY11935"/>
                </a:cxn>
                <a:cxn ang="0">
                  <a:pos x="csX11936" y="csY11936"/>
                </a:cxn>
                <a:cxn ang="0">
                  <a:pos x="csX11937" y="csY11937"/>
                </a:cxn>
                <a:cxn ang="0">
                  <a:pos x="csX11938" y="csY11938"/>
                </a:cxn>
                <a:cxn ang="0">
                  <a:pos x="csX11939" y="csY11939"/>
                </a:cxn>
                <a:cxn ang="0">
                  <a:pos x="csX11940" y="csY11940"/>
                </a:cxn>
                <a:cxn ang="0">
                  <a:pos x="csX11941" y="csY11941"/>
                </a:cxn>
                <a:cxn ang="0">
                  <a:pos x="csX11942" y="csY11942"/>
                </a:cxn>
                <a:cxn ang="0">
                  <a:pos x="csX11943" y="csY11943"/>
                </a:cxn>
                <a:cxn ang="0">
                  <a:pos x="csX11944" y="csY11944"/>
                </a:cxn>
                <a:cxn ang="0">
                  <a:pos x="csX11945" y="csY11945"/>
                </a:cxn>
                <a:cxn ang="0">
                  <a:pos x="csX11946" y="csY11946"/>
                </a:cxn>
                <a:cxn ang="0">
                  <a:pos x="csX11947" y="csY11947"/>
                </a:cxn>
                <a:cxn ang="0">
                  <a:pos x="csX11948" y="csY11948"/>
                </a:cxn>
                <a:cxn ang="0">
                  <a:pos x="csX11949" y="csY11949"/>
                </a:cxn>
                <a:cxn ang="0">
                  <a:pos x="csX11950" y="csY11950"/>
                </a:cxn>
                <a:cxn ang="0">
                  <a:pos x="csX11951" y="csY11951"/>
                </a:cxn>
                <a:cxn ang="0">
                  <a:pos x="csX11952" y="csY11952"/>
                </a:cxn>
                <a:cxn ang="0">
                  <a:pos x="csX11953" y="csY11953"/>
                </a:cxn>
                <a:cxn ang="0">
                  <a:pos x="csX11954" y="csY11954"/>
                </a:cxn>
                <a:cxn ang="0">
                  <a:pos x="csX11955" y="csY11955"/>
                </a:cxn>
                <a:cxn ang="0">
                  <a:pos x="csX11956" y="csY11956"/>
                </a:cxn>
                <a:cxn ang="0">
                  <a:pos x="csX11957" y="csY11957"/>
                </a:cxn>
                <a:cxn ang="0">
                  <a:pos x="csX11958" y="csY11958"/>
                </a:cxn>
                <a:cxn ang="0">
                  <a:pos x="csX11959" y="csY11959"/>
                </a:cxn>
                <a:cxn ang="0">
                  <a:pos x="csX11960" y="csY11960"/>
                </a:cxn>
                <a:cxn ang="0">
                  <a:pos x="csX11961" y="csY11961"/>
                </a:cxn>
                <a:cxn ang="0">
                  <a:pos x="csX11962" y="csY11962"/>
                </a:cxn>
                <a:cxn ang="0">
                  <a:pos x="csX11963" y="csY11963"/>
                </a:cxn>
                <a:cxn ang="0">
                  <a:pos x="csX11964" y="csY11964"/>
                </a:cxn>
                <a:cxn ang="0">
                  <a:pos x="csX11965" y="csY11965"/>
                </a:cxn>
                <a:cxn ang="0">
                  <a:pos x="csX11966" y="csY11966"/>
                </a:cxn>
                <a:cxn ang="0">
                  <a:pos x="csX11967" y="csY11967"/>
                </a:cxn>
                <a:cxn ang="0">
                  <a:pos x="csX11968" y="csY11968"/>
                </a:cxn>
                <a:cxn ang="0">
                  <a:pos x="csX11969" y="csY11969"/>
                </a:cxn>
                <a:cxn ang="0">
                  <a:pos x="csX11970" y="csY11970"/>
                </a:cxn>
                <a:cxn ang="0">
                  <a:pos x="csX11971" y="csY11971"/>
                </a:cxn>
                <a:cxn ang="0">
                  <a:pos x="csX11972" y="csY11972"/>
                </a:cxn>
                <a:cxn ang="0">
                  <a:pos x="csX11973" y="csY11973"/>
                </a:cxn>
                <a:cxn ang="0">
                  <a:pos x="csX11974" y="csY11974"/>
                </a:cxn>
                <a:cxn ang="0">
                  <a:pos x="csX11975" y="csY11975"/>
                </a:cxn>
                <a:cxn ang="0">
                  <a:pos x="csX11976" y="csY11976"/>
                </a:cxn>
                <a:cxn ang="0">
                  <a:pos x="csX11977" y="csY11977"/>
                </a:cxn>
                <a:cxn ang="0">
                  <a:pos x="csX11978" y="csY11978"/>
                </a:cxn>
                <a:cxn ang="0">
                  <a:pos x="csX11979" y="csY11979"/>
                </a:cxn>
                <a:cxn ang="0">
                  <a:pos x="csX11980" y="csY11980"/>
                </a:cxn>
                <a:cxn ang="0">
                  <a:pos x="csX11981" y="csY11981"/>
                </a:cxn>
                <a:cxn ang="0">
                  <a:pos x="csX11982" y="csY11982"/>
                </a:cxn>
                <a:cxn ang="0">
                  <a:pos x="csX11983" y="csY11983"/>
                </a:cxn>
                <a:cxn ang="0">
                  <a:pos x="csX11984" y="csY11984"/>
                </a:cxn>
                <a:cxn ang="0">
                  <a:pos x="csX11985" y="csY11985"/>
                </a:cxn>
                <a:cxn ang="0">
                  <a:pos x="csX11986" y="csY11986"/>
                </a:cxn>
                <a:cxn ang="0">
                  <a:pos x="csX11987" y="csY11987"/>
                </a:cxn>
                <a:cxn ang="0">
                  <a:pos x="csX11988" y="csY11988"/>
                </a:cxn>
                <a:cxn ang="0">
                  <a:pos x="csX11989" y="csY11989"/>
                </a:cxn>
                <a:cxn ang="0">
                  <a:pos x="csX11990" y="csY11990"/>
                </a:cxn>
                <a:cxn ang="0">
                  <a:pos x="csX11991" y="csY11991"/>
                </a:cxn>
                <a:cxn ang="0">
                  <a:pos x="csX11992" y="csY11992"/>
                </a:cxn>
                <a:cxn ang="0">
                  <a:pos x="csX11993" y="csY11993"/>
                </a:cxn>
                <a:cxn ang="0">
                  <a:pos x="csX11994" y="csY11994"/>
                </a:cxn>
                <a:cxn ang="0">
                  <a:pos x="csX11995" y="csY11995"/>
                </a:cxn>
                <a:cxn ang="0">
                  <a:pos x="csX11996" y="csY11996"/>
                </a:cxn>
                <a:cxn ang="0">
                  <a:pos x="csX11997" y="csY11997"/>
                </a:cxn>
                <a:cxn ang="0">
                  <a:pos x="csX11998" y="csY11998"/>
                </a:cxn>
                <a:cxn ang="0">
                  <a:pos x="csX11999" y="csY11999"/>
                </a:cxn>
                <a:cxn ang="0">
                  <a:pos x="csX12000" y="csY12000"/>
                </a:cxn>
                <a:cxn ang="0">
                  <a:pos x="csX12001" y="csY12001"/>
                </a:cxn>
                <a:cxn ang="0">
                  <a:pos x="csX12002" y="csY12002"/>
                </a:cxn>
                <a:cxn ang="0">
                  <a:pos x="csX12003" y="csY12003"/>
                </a:cxn>
                <a:cxn ang="0">
                  <a:pos x="csX12004" y="csY12004"/>
                </a:cxn>
                <a:cxn ang="0">
                  <a:pos x="csX12005" y="csY12005"/>
                </a:cxn>
                <a:cxn ang="0">
                  <a:pos x="csX12006" y="csY12006"/>
                </a:cxn>
                <a:cxn ang="0">
                  <a:pos x="csX12007" y="csY12007"/>
                </a:cxn>
                <a:cxn ang="0">
                  <a:pos x="csX12008" y="csY12008"/>
                </a:cxn>
                <a:cxn ang="0">
                  <a:pos x="csX12009" y="csY12009"/>
                </a:cxn>
                <a:cxn ang="0">
                  <a:pos x="csX12010" y="csY12010"/>
                </a:cxn>
                <a:cxn ang="0">
                  <a:pos x="csX12011" y="csY12011"/>
                </a:cxn>
                <a:cxn ang="0">
                  <a:pos x="csX12012" y="csY12012"/>
                </a:cxn>
                <a:cxn ang="0">
                  <a:pos x="csX12013" y="csY12013"/>
                </a:cxn>
                <a:cxn ang="0">
                  <a:pos x="csX12014" y="csY12014"/>
                </a:cxn>
                <a:cxn ang="0">
                  <a:pos x="csX12015" y="csY12015"/>
                </a:cxn>
                <a:cxn ang="0">
                  <a:pos x="csX12016" y="csY12016"/>
                </a:cxn>
                <a:cxn ang="0">
                  <a:pos x="csX12017" y="csY12017"/>
                </a:cxn>
                <a:cxn ang="0">
                  <a:pos x="csX12018" y="csY12018"/>
                </a:cxn>
                <a:cxn ang="0">
                  <a:pos x="csX12019" y="csY12019"/>
                </a:cxn>
                <a:cxn ang="0">
                  <a:pos x="csX12020" y="csY12020"/>
                </a:cxn>
                <a:cxn ang="0">
                  <a:pos x="csX12021" y="csY12021"/>
                </a:cxn>
                <a:cxn ang="0">
                  <a:pos x="csX12022" y="csY12022"/>
                </a:cxn>
                <a:cxn ang="0">
                  <a:pos x="csX12023" y="csY12023"/>
                </a:cxn>
                <a:cxn ang="0">
                  <a:pos x="csX12024" y="csY12024"/>
                </a:cxn>
                <a:cxn ang="0">
                  <a:pos x="csX12025" y="csY12025"/>
                </a:cxn>
                <a:cxn ang="0">
                  <a:pos x="csX12026" y="csY12026"/>
                </a:cxn>
                <a:cxn ang="0">
                  <a:pos x="csX12027" y="csY12027"/>
                </a:cxn>
                <a:cxn ang="0">
                  <a:pos x="csX12028" y="csY12028"/>
                </a:cxn>
                <a:cxn ang="0">
                  <a:pos x="csX12029" y="csY12029"/>
                </a:cxn>
                <a:cxn ang="0">
                  <a:pos x="csX12030" y="csY12030"/>
                </a:cxn>
                <a:cxn ang="0">
                  <a:pos x="csX12031" y="csY12031"/>
                </a:cxn>
                <a:cxn ang="0">
                  <a:pos x="csX12032" y="csY12032"/>
                </a:cxn>
                <a:cxn ang="0">
                  <a:pos x="csX12033" y="csY12033"/>
                </a:cxn>
                <a:cxn ang="0">
                  <a:pos x="csX12034" y="csY12034"/>
                </a:cxn>
                <a:cxn ang="0">
                  <a:pos x="csX12035" y="csY12035"/>
                </a:cxn>
                <a:cxn ang="0">
                  <a:pos x="csX12036" y="csY12036"/>
                </a:cxn>
                <a:cxn ang="0">
                  <a:pos x="csX12037" y="csY12037"/>
                </a:cxn>
                <a:cxn ang="0">
                  <a:pos x="csX12038" y="csY12038"/>
                </a:cxn>
                <a:cxn ang="0">
                  <a:pos x="csX12039" y="csY12039"/>
                </a:cxn>
                <a:cxn ang="0">
                  <a:pos x="csX12040" y="csY12040"/>
                </a:cxn>
                <a:cxn ang="0">
                  <a:pos x="csX12041" y="csY12041"/>
                </a:cxn>
                <a:cxn ang="0">
                  <a:pos x="csX12042" y="csY12042"/>
                </a:cxn>
                <a:cxn ang="0">
                  <a:pos x="csX12043" y="csY12043"/>
                </a:cxn>
                <a:cxn ang="0">
                  <a:pos x="csX12044" y="csY12044"/>
                </a:cxn>
                <a:cxn ang="0">
                  <a:pos x="csX12045" y="csY12045"/>
                </a:cxn>
                <a:cxn ang="0">
                  <a:pos x="csX12046" y="csY12046"/>
                </a:cxn>
                <a:cxn ang="0">
                  <a:pos x="csX12047" y="csY12047"/>
                </a:cxn>
                <a:cxn ang="0">
                  <a:pos x="csX12048" y="csY12048"/>
                </a:cxn>
                <a:cxn ang="0">
                  <a:pos x="csX12049" y="csY12049"/>
                </a:cxn>
                <a:cxn ang="0">
                  <a:pos x="csX12050" y="csY12050"/>
                </a:cxn>
                <a:cxn ang="0">
                  <a:pos x="csX12051" y="csY12051"/>
                </a:cxn>
                <a:cxn ang="0">
                  <a:pos x="csX12052" y="csY12052"/>
                </a:cxn>
                <a:cxn ang="0">
                  <a:pos x="csX12053" y="csY12053"/>
                </a:cxn>
                <a:cxn ang="0">
                  <a:pos x="csX12054" y="csY12054"/>
                </a:cxn>
                <a:cxn ang="0">
                  <a:pos x="csX12055" y="csY12055"/>
                </a:cxn>
                <a:cxn ang="0">
                  <a:pos x="csX12056" y="csY12056"/>
                </a:cxn>
                <a:cxn ang="0">
                  <a:pos x="csX12057" y="csY12057"/>
                </a:cxn>
                <a:cxn ang="0">
                  <a:pos x="csX12058" y="csY12058"/>
                </a:cxn>
                <a:cxn ang="0">
                  <a:pos x="csX12059" y="csY12059"/>
                </a:cxn>
                <a:cxn ang="0">
                  <a:pos x="csX12060" y="csY12060"/>
                </a:cxn>
                <a:cxn ang="0">
                  <a:pos x="csX12061" y="csY12061"/>
                </a:cxn>
                <a:cxn ang="0">
                  <a:pos x="csX12062" y="csY12062"/>
                </a:cxn>
                <a:cxn ang="0">
                  <a:pos x="csX12063" y="csY12063"/>
                </a:cxn>
                <a:cxn ang="0">
                  <a:pos x="csX12064" y="csY12064"/>
                </a:cxn>
                <a:cxn ang="0">
                  <a:pos x="csX12065" y="csY12065"/>
                </a:cxn>
                <a:cxn ang="0">
                  <a:pos x="csX12066" y="csY12066"/>
                </a:cxn>
                <a:cxn ang="0">
                  <a:pos x="csX12067" y="csY12067"/>
                </a:cxn>
                <a:cxn ang="0">
                  <a:pos x="csX12068" y="csY12068"/>
                </a:cxn>
                <a:cxn ang="0">
                  <a:pos x="csX12069" y="csY12069"/>
                </a:cxn>
                <a:cxn ang="0">
                  <a:pos x="csX12070" y="csY12070"/>
                </a:cxn>
                <a:cxn ang="0">
                  <a:pos x="csX12071" y="csY12071"/>
                </a:cxn>
                <a:cxn ang="0">
                  <a:pos x="csX12072" y="csY12072"/>
                </a:cxn>
                <a:cxn ang="0">
                  <a:pos x="csX12073" y="csY12073"/>
                </a:cxn>
                <a:cxn ang="0">
                  <a:pos x="csX12074" y="csY12074"/>
                </a:cxn>
                <a:cxn ang="0">
                  <a:pos x="csX12075" y="csY12075"/>
                </a:cxn>
                <a:cxn ang="0">
                  <a:pos x="csX12076" y="csY12076"/>
                </a:cxn>
                <a:cxn ang="0">
                  <a:pos x="csX12077" y="csY12077"/>
                </a:cxn>
                <a:cxn ang="0">
                  <a:pos x="csX12078" y="csY12078"/>
                </a:cxn>
                <a:cxn ang="0">
                  <a:pos x="csX12079" y="csY12079"/>
                </a:cxn>
                <a:cxn ang="0">
                  <a:pos x="csX12080" y="csY12080"/>
                </a:cxn>
                <a:cxn ang="0">
                  <a:pos x="csX12081" y="csY12081"/>
                </a:cxn>
                <a:cxn ang="0">
                  <a:pos x="csX12082" y="csY12082"/>
                </a:cxn>
                <a:cxn ang="0">
                  <a:pos x="csX12083" y="csY12083"/>
                </a:cxn>
                <a:cxn ang="0">
                  <a:pos x="csX12084" y="csY12084"/>
                </a:cxn>
                <a:cxn ang="0">
                  <a:pos x="csX12085" y="csY12085"/>
                </a:cxn>
                <a:cxn ang="0">
                  <a:pos x="csX12086" y="csY12086"/>
                </a:cxn>
                <a:cxn ang="0">
                  <a:pos x="csX12087" y="csY12087"/>
                </a:cxn>
                <a:cxn ang="0">
                  <a:pos x="csX12088" y="csY12088"/>
                </a:cxn>
                <a:cxn ang="0">
                  <a:pos x="csX12089" y="csY12089"/>
                </a:cxn>
                <a:cxn ang="0">
                  <a:pos x="csX12090" y="csY12090"/>
                </a:cxn>
                <a:cxn ang="0">
                  <a:pos x="csX12091" y="csY12091"/>
                </a:cxn>
                <a:cxn ang="0">
                  <a:pos x="csX12092" y="csY12092"/>
                </a:cxn>
                <a:cxn ang="0">
                  <a:pos x="csX12093" y="csY12093"/>
                </a:cxn>
                <a:cxn ang="0">
                  <a:pos x="csX12094" y="csY12094"/>
                </a:cxn>
                <a:cxn ang="0">
                  <a:pos x="csX12095" y="csY12095"/>
                </a:cxn>
                <a:cxn ang="0">
                  <a:pos x="csX12096" y="csY12096"/>
                </a:cxn>
                <a:cxn ang="0">
                  <a:pos x="csX12097" y="csY12097"/>
                </a:cxn>
                <a:cxn ang="0">
                  <a:pos x="csX12098" y="csY12098"/>
                </a:cxn>
                <a:cxn ang="0">
                  <a:pos x="csX12099" y="csY12099"/>
                </a:cxn>
                <a:cxn ang="0">
                  <a:pos x="csX12100" y="csY12100"/>
                </a:cxn>
                <a:cxn ang="0">
                  <a:pos x="csX12101" y="csY12101"/>
                </a:cxn>
                <a:cxn ang="0">
                  <a:pos x="csX12102" y="csY12102"/>
                </a:cxn>
                <a:cxn ang="0">
                  <a:pos x="csX12103" y="csY12103"/>
                </a:cxn>
                <a:cxn ang="0">
                  <a:pos x="csX12104" y="csY12104"/>
                </a:cxn>
                <a:cxn ang="0">
                  <a:pos x="csX12105" y="csY12105"/>
                </a:cxn>
                <a:cxn ang="0">
                  <a:pos x="csX12106" y="csY12106"/>
                </a:cxn>
                <a:cxn ang="0">
                  <a:pos x="csX12107" y="csY12107"/>
                </a:cxn>
                <a:cxn ang="0">
                  <a:pos x="csX12108" y="csY12108"/>
                </a:cxn>
                <a:cxn ang="0">
                  <a:pos x="csX12109" y="csY12109"/>
                </a:cxn>
                <a:cxn ang="0">
                  <a:pos x="csX12110" y="csY12110"/>
                </a:cxn>
                <a:cxn ang="0">
                  <a:pos x="csX12111" y="csY12111"/>
                </a:cxn>
                <a:cxn ang="0">
                  <a:pos x="csX12112" y="csY12112"/>
                </a:cxn>
                <a:cxn ang="0">
                  <a:pos x="csX12113" y="csY12113"/>
                </a:cxn>
                <a:cxn ang="0">
                  <a:pos x="csX12114" y="csY12114"/>
                </a:cxn>
                <a:cxn ang="0">
                  <a:pos x="csX12115" y="csY12115"/>
                </a:cxn>
                <a:cxn ang="0">
                  <a:pos x="csX12116" y="csY12116"/>
                </a:cxn>
                <a:cxn ang="0">
                  <a:pos x="csX12117" y="csY12117"/>
                </a:cxn>
                <a:cxn ang="0">
                  <a:pos x="csX12118" y="csY12118"/>
                </a:cxn>
                <a:cxn ang="0">
                  <a:pos x="csX12119" y="csY12119"/>
                </a:cxn>
                <a:cxn ang="0">
                  <a:pos x="csX12120" y="csY12120"/>
                </a:cxn>
                <a:cxn ang="0">
                  <a:pos x="csX12121" y="csY12121"/>
                </a:cxn>
                <a:cxn ang="0">
                  <a:pos x="csX12122" y="csY12122"/>
                </a:cxn>
                <a:cxn ang="0">
                  <a:pos x="csX12123" y="csY12123"/>
                </a:cxn>
                <a:cxn ang="0">
                  <a:pos x="csX12124" y="csY12124"/>
                </a:cxn>
                <a:cxn ang="0">
                  <a:pos x="csX12125" y="csY12125"/>
                </a:cxn>
                <a:cxn ang="0">
                  <a:pos x="csX12126" y="csY12126"/>
                </a:cxn>
                <a:cxn ang="0">
                  <a:pos x="csX12127" y="csY12127"/>
                </a:cxn>
                <a:cxn ang="0">
                  <a:pos x="csX12128" y="csY12128"/>
                </a:cxn>
                <a:cxn ang="0">
                  <a:pos x="csX12129" y="csY12129"/>
                </a:cxn>
                <a:cxn ang="0">
                  <a:pos x="csX12130" y="csY12130"/>
                </a:cxn>
                <a:cxn ang="0">
                  <a:pos x="csX12131" y="csY12131"/>
                </a:cxn>
                <a:cxn ang="0">
                  <a:pos x="csX12132" y="csY12132"/>
                </a:cxn>
                <a:cxn ang="0">
                  <a:pos x="csX12133" y="csY12133"/>
                </a:cxn>
                <a:cxn ang="0">
                  <a:pos x="csX12134" y="csY12134"/>
                </a:cxn>
                <a:cxn ang="0">
                  <a:pos x="csX12135" y="csY12135"/>
                </a:cxn>
                <a:cxn ang="0">
                  <a:pos x="csX12136" y="csY12136"/>
                </a:cxn>
                <a:cxn ang="0">
                  <a:pos x="csX12137" y="csY12137"/>
                </a:cxn>
                <a:cxn ang="0">
                  <a:pos x="csX12138" y="csY12138"/>
                </a:cxn>
                <a:cxn ang="0">
                  <a:pos x="csX12139" y="csY12139"/>
                </a:cxn>
                <a:cxn ang="0">
                  <a:pos x="csX12140" y="csY12140"/>
                </a:cxn>
                <a:cxn ang="0">
                  <a:pos x="csX12141" y="csY12141"/>
                </a:cxn>
                <a:cxn ang="0">
                  <a:pos x="csX12142" y="csY12142"/>
                </a:cxn>
                <a:cxn ang="0">
                  <a:pos x="csX12143" y="csY12143"/>
                </a:cxn>
                <a:cxn ang="0">
                  <a:pos x="csX12144" y="csY12144"/>
                </a:cxn>
                <a:cxn ang="0">
                  <a:pos x="csX12145" y="csY12145"/>
                </a:cxn>
                <a:cxn ang="0">
                  <a:pos x="csX12146" y="csY12146"/>
                </a:cxn>
                <a:cxn ang="0">
                  <a:pos x="csX12147" y="csY12147"/>
                </a:cxn>
                <a:cxn ang="0">
                  <a:pos x="csX12148" y="csY12148"/>
                </a:cxn>
                <a:cxn ang="0">
                  <a:pos x="csX12149" y="csY12149"/>
                </a:cxn>
                <a:cxn ang="0">
                  <a:pos x="csX12150" y="csY12150"/>
                </a:cxn>
                <a:cxn ang="0">
                  <a:pos x="csX12151" y="csY12151"/>
                </a:cxn>
                <a:cxn ang="0">
                  <a:pos x="csX12152" y="csY12152"/>
                </a:cxn>
                <a:cxn ang="0">
                  <a:pos x="csX12153" y="csY12153"/>
                </a:cxn>
                <a:cxn ang="0">
                  <a:pos x="csX12154" y="csY12154"/>
                </a:cxn>
                <a:cxn ang="0">
                  <a:pos x="csX12155" y="csY12155"/>
                </a:cxn>
                <a:cxn ang="0">
                  <a:pos x="csX12156" y="csY12156"/>
                </a:cxn>
                <a:cxn ang="0">
                  <a:pos x="csX12157" y="csY12157"/>
                </a:cxn>
                <a:cxn ang="0">
                  <a:pos x="csX12158" y="csY12158"/>
                </a:cxn>
                <a:cxn ang="0">
                  <a:pos x="csX12159" y="csY12159"/>
                </a:cxn>
                <a:cxn ang="0">
                  <a:pos x="csX12160" y="csY12160"/>
                </a:cxn>
                <a:cxn ang="0">
                  <a:pos x="csX12161" y="csY12161"/>
                </a:cxn>
                <a:cxn ang="0">
                  <a:pos x="csX12162" y="csY12162"/>
                </a:cxn>
                <a:cxn ang="0">
                  <a:pos x="csX12163" y="csY12163"/>
                </a:cxn>
                <a:cxn ang="0">
                  <a:pos x="csX12164" y="csY12164"/>
                </a:cxn>
                <a:cxn ang="0">
                  <a:pos x="csX12165" y="csY12165"/>
                </a:cxn>
                <a:cxn ang="0">
                  <a:pos x="csX12166" y="csY12166"/>
                </a:cxn>
                <a:cxn ang="0">
                  <a:pos x="csX12167" y="csY12167"/>
                </a:cxn>
                <a:cxn ang="0">
                  <a:pos x="csX12168" y="csY12168"/>
                </a:cxn>
                <a:cxn ang="0">
                  <a:pos x="csX12169" y="csY12169"/>
                </a:cxn>
                <a:cxn ang="0">
                  <a:pos x="csX12170" y="csY12170"/>
                </a:cxn>
                <a:cxn ang="0">
                  <a:pos x="csX12171" y="csY12171"/>
                </a:cxn>
                <a:cxn ang="0">
                  <a:pos x="csX12172" y="csY12172"/>
                </a:cxn>
                <a:cxn ang="0">
                  <a:pos x="csX12173" y="csY12173"/>
                </a:cxn>
                <a:cxn ang="0">
                  <a:pos x="csX12174" y="csY12174"/>
                </a:cxn>
                <a:cxn ang="0">
                  <a:pos x="csX12175" y="csY12175"/>
                </a:cxn>
                <a:cxn ang="0">
                  <a:pos x="csX12176" y="csY12176"/>
                </a:cxn>
                <a:cxn ang="0">
                  <a:pos x="csX12177" y="csY12177"/>
                </a:cxn>
                <a:cxn ang="0">
                  <a:pos x="csX12178" y="csY12178"/>
                </a:cxn>
                <a:cxn ang="0">
                  <a:pos x="csX12179" y="csY12179"/>
                </a:cxn>
                <a:cxn ang="0">
                  <a:pos x="csX12180" y="csY12180"/>
                </a:cxn>
                <a:cxn ang="0">
                  <a:pos x="csX12181" y="csY12181"/>
                </a:cxn>
                <a:cxn ang="0">
                  <a:pos x="csX12182" y="csY12182"/>
                </a:cxn>
                <a:cxn ang="0">
                  <a:pos x="csX12183" y="csY12183"/>
                </a:cxn>
                <a:cxn ang="0">
                  <a:pos x="csX12184" y="csY12184"/>
                </a:cxn>
                <a:cxn ang="0">
                  <a:pos x="csX12185" y="csY12185"/>
                </a:cxn>
                <a:cxn ang="0">
                  <a:pos x="csX12186" y="csY12186"/>
                </a:cxn>
                <a:cxn ang="0">
                  <a:pos x="csX12187" y="csY12187"/>
                </a:cxn>
                <a:cxn ang="0">
                  <a:pos x="csX12188" y="csY12188"/>
                </a:cxn>
                <a:cxn ang="0">
                  <a:pos x="csX12189" y="csY12189"/>
                </a:cxn>
                <a:cxn ang="0">
                  <a:pos x="csX12190" y="csY12190"/>
                </a:cxn>
                <a:cxn ang="0">
                  <a:pos x="csX12191" y="csY12191"/>
                </a:cxn>
                <a:cxn ang="0">
                  <a:pos x="csX12192" y="csY12192"/>
                </a:cxn>
                <a:cxn ang="0">
                  <a:pos x="csX12193" y="csY12193"/>
                </a:cxn>
                <a:cxn ang="0">
                  <a:pos x="csX12194" y="csY12194"/>
                </a:cxn>
                <a:cxn ang="0">
                  <a:pos x="csX12195" y="csY12195"/>
                </a:cxn>
                <a:cxn ang="0">
                  <a:pos x="csX12196" y="csY12196"/>
                </a:cxn>
                <a:cxn ang="0">
                  <a:pos x="csX12197" y="csY12197"/>
                </a:cxn>
                <a:cxn ang="0">
                  <a:pos x="csX12198" y="csY12198"/>
                </a:cxn>
                <a:cxn ang="0">
                  <a:pos x="csX12199" y="csY12199"/>
                </a:cxn>
                <a:cxn ang="0">
                  <a:pos x="csX12200" y="csY12200"/>
                </a:cxn>
                <a:cxn ang="0">
                  <a:pos x="csX12201" y="csY12201"/>
                </a:cxn>
                <a:cxn ang="0">
                  <a:pos x="csX12202" y="csY12202"/>
                </a:cxn>
                <a:cxn ang="0">
                  <a:pos x="csX12203" y="csY12203"/>
                </a:cxn>
                <a:cxn ang="0">
                  <a:pos x="csX12204" y="csY12204"/>
                </a:cxn>
                <a:cxn ang="0">
                  <a:pos x="csX12205" y="csY12205"/>
                </a:cxn>
                <a:cxn ang="0">
                  <a:pos x="csX12206" y="csY12206"/>
                </a:cxn>
                <a:cxn ang="0">
                  <a:pos x="csX12207" y="csY12207"/>
                </a:cxn>
                <a:cxn ang="0">
                  <a:pos x="csX12208" y="csY12208"/>
                </a:cxn>
                <a:cxn ang="0">
                  <a:pos x="csX12209" y="csY12209"/>
                </a:cxn>
                <a:cxn ang="0">
                  <a:pos x="csX12210" y="csY12210"/>
                </a:cxn>
                <a:cxn ang="0">
                  <a:pos x="csX12211" y="csY12211"/>
                </a:cxn>
                <a:cxn ang="0">
                  <a:pos x="csX12212" y="csY12212"/>
                </a:cxn>
                <a:cxn ang="0">
                  <a:pos x="csX12213" y="csY12213"/>
                </a:cxn>
                <a:cxn ang="0">
                  <a:pos x="csX12214" y="csY12214"/>
                </a:cxn>
                <a:cxn ang="0">
                  <a:pos x="csX12215" y="csY12215"/>
                </a:cxn>
                <a:cxn ang="0">
                  <a:pos x="csX12216" y="csY12216"/>
                </a:cxn>
                <a:cxn ang="0">
                  <a:pos x="csX12217" y="csY12217"/>
                </a:cxn>
                <a:cxn ang="0">
                  <a:pos x="csX12218" y="csY12218"/>
                </a:cxn>
                <a:cxn ang="0">
                  <a:pos x="csX12219" y="csY12219"/>
                </a:cxn>
                <a:cxn ang="0">
                  <a:pos x="csX12220" y="csY12220"/>
                </a:cxn>
                <a:cxn ang="0">
                  <a:pos x="csX12221" y="csY12221"/>
                </a:cxn>
                <a:cxn ang="0">
                  <a:pos x="csX12222" y="csY12222"/>
                </a:cxn>
                <a:cxn ang="0">
                  <a:pos x="csX12223" y="csY12223"/>
                </a:cxn>
                <a:cxn ang="0">
                  <a:pos x="csX12224" y="csY12224"/>
                </a:cxn>
                <a:cxn ang="0">
                  <a:pos x="csX12225" y="csY12225"/>
                </a:cxn>
                <a:cxn ang="0">
                  <a:pos x="csX12226" y="csY12226"/>
                </a:cxn>
                <a:cxn ang="0">
                  <a:pos x="csX12227" y="csY12227"/>
                </a:cxn>
                <a:cxn ang="0">
                  <a:pos x="csX12228" y="csY12228"/>
                </a:cxn>
                <a:cxn ang="0">
                  <a:pos x="csX12229" y="csY12229"/>
                </a:cxn>
                <a:cxn ang="0">
                  <a:pos x="csX12230" y="csY12230"/>
                </a:cxn>
                <a:cxn ang="0">
                  <a:pos x="csX12231" y="csY12231"/>
                </a:cxn>
                <a:cxn ang="0">
                  <a:pos x="csX12232" y="csY12232"/>
                </a:cxn>
                <a:cxn ang="0">
                  <a:pos x="csX12233" y="csY12233"/>
                </a:cxn>
                <a:cxn ang="0">
                  <a:pos x="csX12234" y="csY12234"/>
                </a:cxn>
                <a:cxn ang="0">
                  <a:pos x="csX12235" y="csY12235"/>
                </a:cxn>
                <a:cxn ang="0">
                  <a:pos x="csX12236" y="csY12236"/>
                </a:cxn>
                <a:cxn ang="0">
                  <a:pos x="csX12237" y="csY12237"/>
                </a:cxn>
                <a:cxn ang="0">
                  <a:pos x="csX12238" y="csY12238"/>
                </a:cxn>
                <a:cxn ang="0">
                  <a:pos x="csX12239" y="csY12239"/>
                </a:cxn>
                <a:cxn ang="0">
                  <a:pos x="csX12240" y="csY12240"/>
                </a:cxn>
                <a:cxn ang="0">
                  <a:pos x="csX12241" y="csY12241"/>
                </a:cxn>
                <a:cxn ang="0">
                  <a:pos x="csX12242" y="csY12242"/>
                </a:cxn>
                <a:cxn ang="0">
                  <a:pos x="csX12243" y="csY12243"/>
                </a:cxn>
                <a:cxn ang="0">
                  <a:pos x="csX12244" y="csY12244"/>
                </a:cxn>
                <a:cxn ang="0">
                  <a:pos x="csX12245" y="csY12245"/>
                </a:cxn>
                <a:cxn ang="0">
                  <a:pos x="csX12246" y="csY12246"/>
                </a:cxn>
                <a:cxn ang="0">
                  <a:pos x="csX12247" y="csY12247"/>
                </a:cxn>
                <a:cxn ang="0">
                  <a:pos x="csX12248" y="csY12248"/>
                </a:cxn>
                <a:cxn ang="0">
                  <a:pos x="csX12249" y="csY12249"/>
                </a:cxn>
                <a:cxn ang="0">
                  <a:pos x="csX12250" y="csY12250"/>
                </a:cxn>
                <a:cxn ang="0">
                  <a:pos x="csX12251" y="csY12251"/>
                </a:cxn>
                <a:cxn ang="0">
                  <a:pos x="csX12252" y="csY12252"/>
                </a:cxn>
                <a:cxn ang="0">
                  <a:pos x="csX12253" y="csY12253"/>
                </a:cxn>
                <a:cxn ang="0">
                  <a:pos x="csX12254" y="csY12254"/>
                </a:cxn>
                <a:cxn ang="0">
                  <a:pos x="csX12255" y="csY12255"/>
                </a:cxn>
                <a:cxn ang="0">
                  <a:pos x="csX12256" y="csY12256"/>
                </a:cxn>
                <a:cxn ang="0">
                  <a:pos x="csX12257" y="csY12257"/>
                </a:cxn>
                <a:cxn ang="0">
                  <a:pos x="csX12258" y="csY12258"/>
                </a:cxn>
                <a:cxn ang="0">
                  <a:pos x="csX12259" y="csY12259"/>
                </a:cxn>
                <a:cxn ang="0">
                  <a:pos x="csX12260" y="csY12260"/>
                </a:cxn>
                <a:cxn ang="0">
                  <a:pos x="csX12261" y="csY12261"/>
                </a:cxn>
                <a:cxn ang="0">
                  <a:pos x="csX12262" y="csY12262"/>
                </a:cxn>
                <a:cxn ang="0">
                  <a:pos x="csX12263" y="csY12263"/>
                </a:cxn>
                <a:cxn ang="0">
                  <a:pos x="csX12264" y="csY12264"/>
                </a:cxn>
                <a:cxn ang="0">
                  <a:pos x="csX12265" y="csY12265"/>
                </a:cxn>
                <a:cxn ang="0">
                  <a:pos x="csX12266" y="csY12266"/>
                </a:cxn>
                <a:cxn ang="0">
                  <a:pos x="csX12267" y="csY12267"/>
                </a:cxn>
                <a:cxn ang="0">
                  <a:pos x="csX12268" y="csY12268"/>
                </a:cxn>
                <a:cxn ang="0">
                  <a:pos x="csX12269" y="csY12269"/>
                </a:cxn>
                <a:cxn ang="0">
                  <a:pos x="csX12270" y="csY12270"/>
                </a:cxn>
                <a:cxn ang="0">
                  <a:pos x="csX12271" y="csY12271"/>
                </a:cxn>
                <a:cxn ang="0">
                  <a:pos x="csX12272" y="csY12272"/>
                </a:cxn>
                <a:cxn ang="0">
                  <a:pos x="csX12273" y="csY12273"/>
                </a:cxn>
                <a:cxn ang="0">
                  <a:pos x="csX12274" y="csY12274"/>
                </a:cxn>
                <a:cxn ang="0">
                  <a:pos x="csX12275" y="csY12275"/>
                </a:cxn>
                <a:cxn ang="0">
                  <a:pos x="csX12276" y="csY12276"/>
                </a:cxn>
                <a:cxn ang="0">
                  <a:pos x="csX12277" y="csY12277"/>
                </a:cxn>
                <a:cxn ang="0">
                  <a:pos x="csX12278" y="csY12278"/>
                </a:cxn>
                <a:cxn ang="0">
                  <a:pos x="csX12279" y="csY12279"/>
                </a:cxn>
                <a:cxn ang="0">
                  <a:pos x="csX12280" y="csY12280"/>
                </a:cxn>
                <a:cxn ang="0">
                  <a:pos x="csX12281" y="csY12281"/>
                </a:cxn>
                <a:cxn ang="0">
                  <a:pos x="csX12282" y="csY12282"/>
                </a:cxn>
                <a:cxn ang="0">
                  <a:pos x="csX12283" y="csY12283"/>
                </a:cxn>
                <a:cxn ang="0">
                  <a:pos x="csX12284" y="csY12284"/>
                </a:cxn>
                <a:cxn ang="0">
                  <a:pos x="csX12285" y="csY12285"/>
                </a:cxn>
                <a:cxn ang="0">
                  <a:pos x="csX12286" y="csY12286"/>
                </a:cxn>
                <a:cxn ang="0">
                  <a:pos x="csX12287" y="csY12287"/>
                </a:cxn>
                <a:cxn ang="0">
                  <a:pos x="csX12288" y="csY12288"/>
                </a:cxn>
                <a:cxn ang="0">
                  <a:pos x="csX12289" y="csY12289"/>
                </a:cxn>
                <a:cxn ang="0">
                  <a:pos x="csX12290" y="csY12290"/>
                </a:cxn>
                <a:cxn ang="0">
                  <a:pos x="csX12291" y="csY12291"/>
                </a:cxn>
                <a:cxn ang="0">
                  <a:pos x="csX12292" y="csY12292"/>
                </a:cxn>
                <a:cxn ang="0">
                  <a:pos x="csX12293" y="csY12293"/>
                </a:cxn>
                <a:cxn ang="0">
                  <a:pos x="csX12294" y="csY12294"/>
                </a:cxn>
                <a:cxn ang="0">
                  <a:pos x="csX12295" y="csY12295"/>
                </a:cxn>
                <a:cxn ang="0">
                  <a:pos x="csX12296" y="csY12296"/>
                </a:cxn>
                <a:cxn ang="0">
                  <a:pos x="csX12297" y="csY12297"/>
                </a:cxn>
                <a:cxn ang="0">
                  <a:pos x="csX12298" y="csY12298"/>
                </a:cxn>
                <a:cxn ang="0">
                  <a:pos x="csX12299" y="csY12299"/>
                </a:cxn>
                <a:cxn ang="0">
                  <a:pos x="csX12300" y="csY12300"/>
                </a:cxn>
                <a:cxn ang="0">
                  <a:pos x="csX12301" y="csY12301"/>
                </a:cxn>
                <a:cxn ang="0">
                  <a:pos x="csX12302" y="csY12302"/>
                </a:cxn>
                <a:cxn ang="0">
                  <a:pos x="csX12303" y="csY12303"/>
                </a:cxn>
                <a:cxn ang="0">
                  <a:pos x="csX12304" y="csY12304"/>
                </a:cxn>
                <a:cxn ang="0">
                  <a:pos x="csX12305" y="csY12305"/>
                </a:cxn>
                <a:cxn ang="0">
                  <a:pos x="csX12306" y="csY12306"/>
                </a:cxn>
                <a:cxn ang="0">
                  <a:pos x="csX12307" y="csY12307"/>
                </a:cxn>
                <a:cxn ang="0">
                  <a:pos x="csX12308" y="csY12308"/>
                </a:cxn>
                <a:cxn ang="0">
                  <a:pos x="csX12309" y="csY12309"/>
                </a:cxn>
                <a:cxn ang="0">
                  <a:pos x="csX12310" y="csY12310"/>
                </a:cxn>
                <a:cxn ang="0">
                  <a:pos x="csX12311" y="csY12311"/>
                </a:cxn>
                <a:cxn ang="0">
                  <a:pos x="csX12312" y="csY12312"/>
                </a:cxn>
                <a:cxn ang="0">
                  <a:pos x="csX12313" y="csY12313"/>
                </a:cxn>
                <a:cxn ang="0">
                  <a:pos x="csX12314" y="csY12314"/>
                </a:cxn>
                <a:cxn ang="0">
                  <a:pos x="csX12315" y="csY12315"/>
                </a:cxn>
                <a:cxn ang="0">
                  <a:pos x="csX12316" y="csY12316"/>
                </a:cxn>
                <a:cxn ang="0">
                  <a:pos x="csX12317" y="csY12317"/>
                </a:cxn>
                <a:cxn ang="0">
                  <a:pos x="csX12318" y="csY12318"/>
                </a:cxn>
                <a:cxn ang="0">
                  <a:pos x="csX12319" y="csY12319"/>
                </a:cxn>
                <a:cxn ang="0">
                  <a:pos x="csX12320" y="csY12320"/>
                </a:cxn>
                <a:cxn ang="0">
                  <a:pos x="csX12321" y="csY12321"/>
                </a:cxn>
                <a:cxn ang="0">
                  <a:pos x="csX12322" y="csY12322"/>
                </a:cxn>
                <a:cxn ang="0">
                  <a:pos x="csX12323" y="csY12323"/>
                </a:cxn>
                <a:cxn ang="0">
                  <a:pos x="csX12324" y="csY12324"/>
                </a:cxn>
                <a:cxn ang="0">
                  <a:pos x="csX12325" y="csY12325"/>
                </a:cxn>
                <a:cxn ang="0">
                  <a:pos x="csX12326" y="csY12326"/>
                </a:cxn>
                <a:cxn ang="0">
                  <a:pos x="csX12327" y="csY12327"/>
                </a:cxn>
                <a:cxn ang="0">
                  <a:pos x="csX12328" y="csY12328"/>
                </a:cxn>
                <a:cxn ang="0">
                  <a:pos x="csX12329" y="csY12329"/>
                </a:cxn>
                <a:cxn ang="0">
                  <a:pos x="csX12330" y="csY12330"/>
                </a:cxn>
                <a:cxn ang="0">
                  <a:pos x="csX12331" y="csY12331"/>
                </a:cxn>
                <a:cxn ang="0">
                  <a:pos x="csX12332" y="csY12332"/>
                </a:cxn>
                <a:cxn ang="0">
                  <a:pos x="csX12333" y="csY12333"/>
                </a:cxn>
                <a:cxn ang="0">
                  <a:pos x="csX12334" y="csY12334"/>
                </a:cxn>
                <a:cxn ang="0">
                  <a:pos x="csX12335" y="csY12335"/>
                </a:cxn>
                <a:cxn ang="0">
                  <a:pos x="csX12336" y="csY12336"/>
                </a:cxn>
                <a:cxn ang="0">
                  <a:pos x="csX12337" y="csY12337"/>
                </a:cxn>
                <a:cxn ang="0">
                  <a:pos x="csX12338" y="csY12338"/>
                </a:cxn>
                <a:cxn ang="0">
                  <a:pos x="csX12339" y="csY12339"/>
                </a:cxn>
                <a:cxn ang="0">
                  <a:pos x="csX12340" y="csY12340"/>
                </a:cxn>
                <a:cxn ang="0">
                  <a:pos x="csX12341" y="csY12341"/>
                </a:cxn>
                <a:cxn ang="0">
                  <a:pos x="csX12342" y="csY12342"/>
                </a:cxn>
                <a:cxn ang="0">
                  <a:pos x="csX12343" y="csY12343"/>
                </a:cxn>
                <a:cxn ang="0">
                  <a:pos x="csX12344" y="csY12344"/>
                </a:cxn>
                <a:cxn ang="0">
                  <a:pos x="csX12345" y="csY12345"/>
                </a:cxn>
                <a:cxn ang="0">
                  <a:pos x="csX12346" y="csY12346"/>
                </a:cxn>
                <a:cxn ang="0">
                  <a:pos x="csX12347" y="csY12347"/>
                </a:cxn>
                <a:cxn ang="0">
                  <a:pos x="csX12348" y="csY12348"/>
                </a:cxn>
                <a:cxn ang="0">
                  <a:pos x="csX12349" y="csY12349"/>
                </a:cxn>
                <a:cxn ang="0">
                  <a:pos x="csX12350" y="csY12350"/>
                </a:cxn>
                <a:cxn ang="0">
                  <a:pos x="csX12351" y="csY12351"/>
                </a:cxn>
                <a:cxn ang="0">
                  <a:pos x="csX12352" y="csY12352"/>
                </a:cxn>
                <a:cxn ang="0">
                  <a:pos x="csX12353" y="csY12353"/>
                </a:cxn>
                <a:cxn ang="0">
                  <a:pos x="csX12354" y="csY12354"/>
                </a:cxn>
                <a:cxn ang="0">
                  <a:pos x="csX12355" y="csY12355"/>
                </a:cxn>
                <a:cxn ang="0">
                  <a:pos x="csX12356" y="csY12356"/>
                </a:cxn>
                <a:cxn ang="0">
                  <a:pos x="csX12357" y="csY12357"/>
                </a:cxn>
                <a:cxn ang="0">
                  <a:pos x="csX12358" y="csY12358"/>
                </a:cxn>
                <a:cxn ang="0">
                  <a:pos x="csX12359" y="csY12359"/>
                </a:cxn>
                <a:cxn ang="0">
                  <a:pos x="csX12360" y="csY12360"/>
                </a:cxn>
                <a:cxn ang="0">
                  <a:pos x="csX12361" y="csY12361"/>
                </a:cxn>
                <a:cxn ang="0">
                  <a:pos x="csX12362" y="csY12362"/>
                </a:cxn>
                <a:cxn ang="0">
                  <a:pos x="csX12363" y="csY12363"/>
                </a:cxn>
                <a:cxn ang="0">
                  <a:pos x="csX12364" y="csY12364"/>
                </a:cxn>
                <a:cxn ang="0">
                  <a:pos x="csX12365" y="csY12365"/>
                </a:cxn>
                <a:cxn ang="0">
                  <a:pos x="csX12366" y="csY12366"/>
                </a:cxn>
                <a:cxn ang="0">
                  <a:pos x="csX12367" y="csY12367"/>
                </a:cxn>
                <a:cxn ang="0">
                  <a:pos x="csX12368" y="csY12368"/>
                </a:cxn>
                <a:cxn ang="0">
                  <a:pos x="csX12369" y="csY12369"/>
                </a:cxn>
                <a:cxn ang="0">
                  <a:pos x="csX12370" y="csY12370"/>
                </a:cxn>
                <a:cxn ang="0">
                  <a:pos x="csX12371" y="csY12371"/>
                </a:cxn>
                <a:cxn ang="0">
                  <a:pos x="csX12372" y="csY12372"/>
                </a:cxn>
                <a:cxn ang="0">
                  <a:pos x="csX12373" y="csY12373"/>
                </a:cxn>
                <a:cxn ang="0">
                  <a:pos x="csX12374" y="csY12374"/>
                </a:cxn>
                <a:cxn ang="0">
                  <a:pos x="csX12375" y="csY12375"/>
                </a:cxn>
                <a:cxn ang="0">
                  <a:pos x="csX12376" y="csY12376"/>
                </a:cxn>
                <a:cxn ang="0">
                  <a:pos x="csX12377" y="csY12377"/>
                </a:cxn>
                <a:cxn ang="0">
                  <a:pos x="csX12378" y="csY12378"/>
                </a:cxn>
                <a:cxn ang="0">
                  <a:pos x="csX12379" y="csY12379"/>
                </a:cxn>
                <a:cxn ang="0">
                  <a:pos x="csX12380" y="csY12380"/>
                </a:cxn>
                <a:cxn ang="0">
                  <a:pos x="csX12381" y="csY12381"/>
                </a:cxn>
                <a:cxn ang="0">
                  <a:pos x="csX12382" y="csY12382"/>
                </a:cxn>
                <a:cxn ang="0">
                  <a:pos x="csX12383" y="csY12383"/>
                </a:cxn>
                <a:cxn ang="0">
                  <a:pos x="csX12384" y="csY12384"/>
                </a:cxn>
                <a:cxn ang="0">
                  <a:pos x="csX12385" y="csY12385"/>
                </a:cxn>
                <a:cxn ang="0">
                  <a:pos x="csX12386" y="csY12386"/>
                </a:cxn>
                <a:cxn ang="0">
                  <a:pos x="csX12387" y="csY12387"/>
                </a:cxn>
                <a:cxn ang="0">
                  <a:pos x="csX12388" y="csY12388"/>
                </a:cxn>
                <a:cxn ang="0">
                  <a:pos x="csX12389" y="csY12389"/>
                </a:cxn>
                <a:cxn ang="0">
                  <a:pos x="csX12390" y="csY12390"/>
                </a:cxn>
                <a:cxn ang="0">
                  <a:pos x="csX12391" y="csY12391"/>
                </a:cxn>
                <a:cxn ang="0">
                  <a:pos x="csX12392" y="csY12392"/>
                </a:cxn>
                <a:cxn ang="0">
                  <a:pos x="csX12393" y="csY12393"/>
                </a:cxn>
                <a:cxn ang="0">
                  <a:pos x="csX12394" y="csY12394"/>
                </a:cxn>
                <a:cxn ang="0">
                  <a:pos x="csX12395" y="csY12395"/>
                </a:cxn>
                <a:cxn ang="0">
                  <a:pos x="csX12396" y="csY12396"/>
                </a:cxn>
                <a:cxn ang="0">
                  <a:pos x="csX12397" y="csY12397"/>
                </a:cxn>
                <a:cxn ang="0">
                  <a:pos x="csX12398" y="csY12398"/>
                </a:cxn>
                <a:cxn ang="0">
                  <a:pos x="csX12399" y="csY12399"/>
                </a:cxn>
                <a:cxn ang="0">
                  <a:pos x="csX12400" y="csY12400"/>
                </a:cxn>
                <a:cxn ang="0">
                  <a:pos x="csX12401" y="csY12401"/>
                </a:cxn>
                <a:cxn ang="0">
                  <a:pos x="csX12402" y="csY12402"/>
                </a:cxn>
                <a:cxn ang="0">
                  <a:pos x="csX12403" y="csY12403"/>
                </a:cxn>
                <a:cxn ang="0">
                  <a:pos x="csX12404" y="csY12404"/>
                </a:cxn>
                <a:cxn ang="0">
                  <a:pos x="csX12405" y="csY12405"/>
                </a:cxn>
                <a:cxn ang="0">
                  <a:pos x="csX12406" y="csY12406"/>
                </a:cxn>
                <a:cxn ang="0">
                  <a:pos x="csX12407" y="csY12407"/>
                </a:cxn>
                <a:cxn ang="0">
                  <a:pos x="csX12408" y="csY12408"/>
                </a:cxn>
                <a:cxn ang="0">
                  <a:pos x="csX12409" y="csY12409"/>
                </a:cxn>
                <a:cxn ang="0">
                  <a:pos x="csX12410" y="csY12410"/>
                </a:cxn>
                <a:cxn ang="0">
                  <a:pos x="csX12411" y="csY12411"/>
                </a:cxn>
                <a:cxn ang="0">
                  <a:pos x="csX12412" y="csY12412"/>
                </a:cxn>
                <a:cxn ang="0">
                  <a:pos x="csX12413" y="csY12413"/>
                </a:cxn>
                <a:cxn ang="0">
                  <a:pos x="csX12414" y="csY12414"/>
                </a:cxn>
                <a:cxn ang="0">
                  <a:pos x="csX12415" y="csY12415"/>
                </a:cxn>
                <a:cxn ang="0">
                  <a:pos x="csX12416" y="csY12416"/>
                </a:cxn>
                <a:cxn ang="0">
                  <a:pos x="csX12417" y="csY12417"/>
                </a:cxn>
                <a:cxn ang="0">
                  <a:pos x="csX12418" y="csY12418"/>
                </a:cxn>
                <a:cxn ang="0">
                  <a:pos x="csX12419" y="csY12419"/>
                </a:cxn>
                <a:cxn ang="0">
                  <a:pos x="csX12420" y="csY12420"/>
                </a:cxn>
                <a:cxn ang="0">
                  <a:pos x="csX12421" y="csY12421"/>
                </a:cxn>
                <a:cxn ang="0">
                  <a:pos x="csX12422" y="csY12422"/>
                </a:cxn>
                <a:cxn ang="0">
                  <a:pos x="csX12423" y="csY12423"/>
                </a:cxn>
                <a:cxn ang="0">
                  <a:pos x="csX12424" y="csY12424"/>
                </a:cxn>
                <a:cxn ang="0">
                  <a:pos x="csX12425" y="csY12425"/>
                </a:cxn>
                <a:cxn ang="0">
                  <a:pos x="csX12426" y="csY12426"/>
                </a:cxn>
                <a:cxn ang="0">
                  <a:pos x="csX12427" y="csY12427"/>
                </a:cxn>
                <a:cxn ang="0">
                  <a:pos x="csX12428" y="csY12428"/>
                </a:cxn>
                <a:cxn ang="0">
                  <a:pos x="csX12429" y="csY12429"/>
                </a:cxn>
                <a:cxn ang="0">
                  <a:pos x="csX12430" y="csY12430"/>
                </a:cxn>
                <a:cxn ang="0">
                  <a:pos x="csX12431" y="csY12431"/>
                </a:cxn>
                <a:cxn ang="0">
                  <a:pos x="csX12432" y="csY12432"/>
                </a:cxn>
                <a:cxn ang="0">
                  <a:pos x="csX12433" y="csY12433"/>
                </a:cxn>
                <a:cxn ang="0">
                  <a:pos x="csX12434" y="csY12434"/>
                </a:cxn>
                <a:cxn ang="0">
                  <a:pos x="csX12435" y="csY12435"/>
                </a:cxn>
                <a:cxn ang="0">
                  <a:pos x="csX12436" y="csY12436"/>
                </a:cxn>
                <a:cxn ang="0">
                  <a:pos x="csX12437" y="csY12437"/>
                </a:cxn>
                <a:cxn ang="0">
                  <a:pos x="csX12438" y="csY12438"/>
                </a:cxn>
                <a:cxn ang="0">
                  <a:pos x="csX12439" y="csY12439"/>
                </a:cxn>
                <a:cxn ang="0">
                  <a:pos x="csX12440" y="csY12440"/>
                </a:cxn>
                <a:cxn ang="0">
                  <a:pos x="csX12441" y="csY12441"/>
                </a:cxn>
                <a:cxn ang="0">
                  <a:pos x="csX12442" y="csY12442"/>
                </a:cxn>
                <a:cxn ang="0">
                  <a:pos x="csX12443" y="csY12443"/>
                </a:cxn>
                <a:cxn ang="0">
                  <a:pos x="csX12444" y="csY12444"/>
                </a:cxn>
                <a:cxn ang="0">
                  <a:pos x="csX12445" y="csY12445"/>
                </a:cxn>
                <a:cxn ang="0">
                  <a:pos x="csX12446" y="csY12446"/>
                </a:cxn>
                <a:cxn ang="0">
                  <a:pos x="csX12447" y="csY12447"/>
                </a:cxn>
                <a:cxn ang="0">
                  <a:pos x="csX12448" y="csY12448"/>
                </a:cxn>
                <a:cxn ang="0">
                  <a:pos x="csX12449" y="csY12449"/>
                </a:cxn>
                <a:cxn ang="0">
                  <a:pos x="csX12450" y="csY12450"/>
                </a:cxn>
                <a:cxn ang="0">
                  <a:pos x="csX12451" y="csY12451"/>
                </a:cxn>
                <a:cxn ang="0">
                  <a:pos x="csX12452" y="csY12452"/>
                </a:cxn>
                <a:cxn ang="0">
                  <a:pos x="csX12453" y="csY12453"/>
                </a:cxn>
                <a:cxn ang="0">
                  <a:pos x="csX12454" y="csY12454"/>
                </a:cxn>
                <a:cxn ang="0">
                  <a:pos x="csX12455" y="csY12455"/>
                </a:cxn>
                <a:cxn ang="0">
                  <a:pos x="csX12456" y="csY12456"/>
                </a:cxn>
                <a:cxn ang="0">
                  <a:pos x="csX12457" y="csY12457"/>
                </a:cxn>
                <a:cxn ang="0">
                  <a:pos x="csX12458" y="csY12458"/>
                </a:cxn>
                <a:cxn ang="0">
                  <a:pos x="csX12459" y="csY12459"/>
                </a:cxn>
                <a:cxn ang="0">
                  <a:pos x="csX12460" y="csY12460"/>
                </a:cxn>
                <a:cxn ang="0">
                  <a:pos x="csX12461" y="csY12461"/>
                </a:cxn>
                <a:cxn ang="0">
                  <a:pos x="csX12462" y="csY12462"/>
                </a:cxn>
                <a:cxn ang="0">
                  <a:pos x="csX12463" y="csY12463"/>
                </a:cxn>
                <a:cxn ang="0">
                  <a:pos x="csX12464" y="csY12464"/>
                </a:cxn>
                <a:cxn ang="0">
                  <a:pos x="csX12465" y="csY12465"/>
                </a:cxn>
                <a:cxn ang="0">
                  <a:pos x="csX12466" y="csY12466"/>
                </a:cxn>
                <a:cxn ang="0">
                  <a:pos x="csX12467" y="csY12467"/>
                </a:cxn>
                <a:cxn ang="0">
                  <a:pos x="csX12468" y="csY12468"/>
                </a:cxn>
                <a:cxn ang="0">
                  <a:pos x="csX12469" y="csY12469"/>
                </a:cxn>
                <a:cxn ang="0">
                  <a:pos x="csX12470" y="csY12470"/>
                </a:cxn>
                <a:cxn ang="0">
                  <a:pos x="csX12471" y="csY12471"/>
                </a:cxn>
                <a:cxn ang="0">
                  <a:pos x="csX12472" y="csY12472"/>
                </a:cxn>
                <a:cxn ang="0">
                  <a:pos x="csX12473" y="csY12473"/>
                </a:cxn>
                <a:cxn ang="0">
                  <a:pos x="csX12474" y="csY12474"/>
                </a:cxn>
                <a:cxn ang="0">
                  <a:pos x="csX12475" y="csY12475"/>
                </a:cxn>
                <a:cxn ang="0">
                  <a:pos x="csX12476" y="csY12476"/>
                </a:cxn>
                <a:cxn ang="0">
                  <a:pos x="csX12477" y="csY12477"/>
                </a:cxn>
                <a:cxn ang="0">
                  <a:pos x="csX12478" y="csY12478"/>
                </a:cxn>
                <a:cxn ang="0">
                  <a:pos x="csX12479" y="csY12479"/>
                </a:cxn>
                <a:cxn ang="0">
                  <a:pos x="csX12480" y="csY12480"/>
                </a:cxn>
                <a:cxn ang="0">
                  <a:pos x="csX12481" y="csY12481"/>
                </a:cxn>
                <a:cxn ang="0">
                  <a:pos x="csX12482" y="csY12482"/>
                </a:cxn>
                <a:cxn ang="0">
                  <a:pos x="csX12483" y="csY12483"/>
                </a:cxn>
                <a:cxn ang="0">
                  <a:pos x="csX12484" y="csY12484"/>
                </a:cxn>
                <a:cxn ang="0">
                  <a:pos x="csX12485" y="csY12485"/>
                </a:cxn>
                <a:cxn ang="0">
                  <a:pos x="csX12486" y="csY12486"/>
                </a:cxn>
                <a:cxn ang="0">
                  <a:pos x="csX12487" y="csY12487"/>
                </a:cxn>
                <a:cxn ang="0">
                  <a:pos x="csX12488" y="csY12488"/>
                </a:cxn>
                <a:cxn ang="0">
                  <a:pos x="csX12489" y="csY12489"/>
                </a:cxn>
                <a:cxn ang="0">
                  <a:pos x="csX12490" y="csY12490"/>
                </a:cxn>
                <a:cxn ang="0">
                  <a:pos x="csX12491" y="csY12491"/>
                </a:cxn>
                <a:cxn ang="0">
                  <a:pos x="csX12492" y="csY12492"/>
                </a:cxn>
                <a:cxn ang="0">
                  <a:pos x="csX12493" y="csY12493"/>
                </a:cxn>
                <a:cxn ang="0">
                  <a:pos x="csX12494" y="csY12494"/>
                </a:cxn>
                <a:cxn ang="0">
                  <a:pos x="csX12495" y="csY12495"/>
                </a:cxn>
                <a:cxn ang="0">
                  <a:pos x="csX12496" y="csY12496"/>
                </a:cxn>
                <a:cxn ang="0">
                  <a:pos x="csX12497" y="csY12497"/>
                </a:cxn>
                <a:cxn ang="0">
                  <a:pos x="csX12498" y="csY12498"/>
                </a:cxn>
                <a:cxn ang="0">
                  <a:pos x="csX12499" y="csY12499"/>
                </a:cxn>
                <a:cxn ang="0">
                  <a:pos x="csX12500" y="csY12500"/>
                </a:cxn>
                <a:cxn ang="0">
                  <a:pos x="csX12501" y="csY12501"/>
                </a:cxn>
                <a:cxn ang="0">
                  <a:pos x="csX12502" y="csY12502"/>
                </a:cxn>
                <a:cxn ang="0">
                  <a:pos x="csX12503" y="csY12503"/>
                </a:cxn>
                <a:cxn ang="0">
                  <a:pos x="csX12504" y="csY12504"/>
                </a:cxn>
                <a:cxn ang="0">
                  <a:pos x="csX12505" y="csY12505"/>
                </a:cxn>
                <a:cxn ang="0">
                  <a:pos x="csX12506" y="csY12506"/>
                </a:cxn>
                <a:cxn ang="0">
                  <a:pos x="csX12507" y="csY12507"/>
                </a:cxn>
                <a:cxn ang="0">
                  <a:pos x="csX12508" y="csY12508"/>
                </a:cxn>
                <a:cxn ang="0">
                  <a:pos x="csX12509" y="csY12509"/>
                </a:cxn>
                <a:cxn ang="0">
                  <a:pos x="csX12510" y="csY12510"/>
                </a:cxn>
                <a:cxn ang="0">
                  <a:pos x="csX12511" y="csY12511"/>
                </a:cxn>
                <a:cxn ang="0">
                  <a:pos x="csX12512" y="csY12512"/>
                </a:cxn>
                <a:cxn ang="0">
                  <a:pos x="csX12513" y="csY12513"/>
                </a:cxn>
                <a:cxn ang="0">
                  <a:pos x="csX12514" y="csY12514"/>
                </a:cxn>
                <a:cxn ang="0">
                  <a:pos x="csX12515" y="csY12515"/>
                </a:cxn>
                <a:cxn ang="0">
                  <a:pos x="csX12516" y="csY12516"/>
                </a:cxn>
                <a:cxn ang="0">
                  <a:pos x="csX12517" y="csY12517"/>
                </a:cxn>
                <a:cxn ang="0">
                  <a:pos x="csX12518" y="csY12518"/>
                </a:cxn>
                <a:cxn ang="0">
                  <a:pos x="csX12519" y="csY12519"/>
                </a:cxn>
                <a:cxn ang="0">
                  <a:pos x="csX12520" y="csY12520"/>
                </a:cxn>
                <a:cxn ang="0">
                  <a:pos x="csX12521" y="csY12521"/>
                </a:cxn>
                <a:cxn ang="0">
                  <a:pos x="csX12522" y="csY12522"/>
                </a:cxn>
                <a:cxn ang="0">
                  <a:pos x="csX12523" y="csY12523"/>
                </a:cxn>
                <a:cxn ang="0">
                  <a:pos x="csX12524" y="csY12524"/>
                </a:cxn>
                <a:cxn ang="0">
                  <a:pos x="csX12525" y="csY12525"/>
                </a:cxn>
                <a:cxn ang="0">
                  <a:pos x="csX12526" y="csY12526"/>
                </a:cxn>
                <a:cxn ang="0">
                  <a:pos x="csX12527" y="csY12527"/>
                </a:cxn>
                <a:cxn ang="0">
                  <a:pos x="csX12528" y="csY12528"/>
                </a:cxn>
                <a:cxn ang="0">
                  <a:pos x="csX12529" y="csY12529"/>
                </a:cxn>
                <a:cxn ang="0">
                  <a:pos x="csX12530" y="csY12530"/>
                </a:cxn>
                <a:cxn ang="0">
                  <a:pos x="csX12531" y="csY12531"/>
                </a:cxn>
                <a:cxn ang="0">
                  <a:pos x="csX12532" y="csY12532"/>
                </a:cxn>
                <a:cxn ang="0">
                  <a:pos x="csX12533" y="csY12533"/>
                </a:cxn>
                <a:cxn ang="0">
                  <a:pos x="csX12534" y="csY12534"/>
                </a:cxn>
                <a:cxn ang="0">
                  <a:pos x="csX12535" y="csY12535"/>
                </a:cxn>
                <a:cxn ang="0">
                  <a:pos x="csX12536" y="csY12536"/>
                </a:cxn>
                <a:cxn ang="0">
                  <a:pos x="csX12537" y="csY12537"/>
                </a:cxn>
                <a:cxn ang="0">
                  <a:pos x="csX12538" y="csY12538"/>
                </a:cxn>
                <a:cxn ang="0">
                  <a:pos x="csX12539" y="csY12539"/>
                </a:cxn>
                <a:cxn ang="0">
                  <a:pos x="csX12540" y="csY12540"/>
                </a:cxn>
                <a:cxn ang="0">
                  <a:pos x="csX12541" y="csY12541"/>
                </a:cxn>
                <a:cxn ang="0">
                  <a:pos x="csX12542" y="csY12542"/>
                </a:cxn>
                <a:cxn ang="0">
                  <a:pos x="csX12543" y="csY12543"/>
                </a:cxn>
                <a:cxn ang="0">
                  <a:pos x="csX12544" y="csY12544"/>
                </a:cxn>
                <a:cxn ang="0">
                  <a:pos x="csX12545" y="csY12545"/>
                </a:cxn>
                <a:cxn ang="0">
                  <a:pos x="csX12546" y="csY12546"/>
                </a:cxn>
                <a:cxn ang="0">
                  <a:pos x="csX12547" y="csY12547"/>
                </a:cxn>
                <a:cxn ang="0">
                  <a:pos x="csX12548" y="csY12548"/>
                </a:cxn>
                <a:cxn ang="0">
                  <a:pos x="csX12549" y="csY12549"/>
                </a:cxn>
                <a:cxn ang="0">
                  <a:pos x="csX12550" y="csY12550"/>
                </a:cxn>
                <a:cxn ang="0">
                  <a:pos x="csX12551" y="csY12551"/>
                </a:cxn>
                <a:cxn ang="0">
                  <a:pos x="csX12552" y="csY12552"/>
                </a:cxn>
                <a:cxn ang="0">
                  <a:pos x="csX12553" y="csY12553"/>
                </a:cxn>
                <a:cxn ang="0">
                  <a:pos x="csX12554" y="csY12554"/>
                </a:cxn>
                <a:cxn ang="0">
                  <a:pos x="csX12555" y="csY12555"/>
                </a:cxn>
                <a:cxn ang="0">
                  <a:pos x="csX12556" y="csY12556"/>
                </a:cxn>
                <a:cxn ang="0">
                  <a:pos x="csX12557" y="csY12557"/>
                </a:cxn>
                <a:cxn ang="0">
                  <a:pos x="csX12558" y="csY12558"/>
                </a:cxn>
                <a:cxn ang="0">
                  <a:pos x="csX12559" y="csY12559"/>
                </a:cxn>
                <a:cxn ang="0">
                  <a:pos x="csX12560" y="csY12560"/>
                </a:cxn>
                <a:cxn ang="0">
                  <a:pos x="csX12561" y="csY12561"/>
                </a:cxn>
                <a:cxn ang="0">
                  <a:pos x="csX12562" y="csY12562"/>
                </a:cxn>
                <a:cxn ang="0">
                  <a:pos x="csX12563" y="csY12563"/>
                </a:cxn>
                <a:cxn ang="0">
                  <a:pos x="csX12564" y="csY12564"/>
                </a:cxn>
                <a:cxn ang="0">
                  <a:pos x="csX12565" y="csY12565"/>
                </a:cxn>
                <a:cxn ang="0">
                  <a:pos x="csX12566" y="csY12566"/>
                </a:cxn>
                <a:cxn ang="0">
                  <a:pos x="csX12567" y="csY12567"/>
                </a:cxn>
                <a:cxn ang="0">
                  <a:pos x="csX12568" y="csY12568"/>
                </a:cxn>
                <a:cxn ang="0">
                  <a:pos x="csX12569" y="csY12569"/>
                </a:cxn>
                <a:cxn ang="0">
                  <a:pos x="csX12570" y="csY12570"/>
                </a:cxn>
                <a:cxn ang="0">
                  <a:pos x="csX12571" y="csY12571"/>
                </a:cxn>
                <a:cxn ang="0">
                  <a:pos x="csX12572" y="csY12572"/>
                </a:cxn>
                <a:cxn ang="0">
                  <a:pos x="csX12573" y="csY12573"/>
                </a:cxn>
                <a:cxn ang="0">
                  <a:pos x="csX12574" y="csY12574"/>
                </a:cxn>
                <a:cxn ang="0">
                  <a:pos x="csX12575" y="csY12575"/>
                </a:cxn>
                <a:cxn ang="0">
                  <a:pos x="csX12576" y="csY12576"/>
                </a:cxn>
                <a:cxn ang="0">
                  <a:pos x="csX12577" y="csY12577"/>
                </a:cxn>
                <a:cxn ang="0">
                  <a:pos x="csX12578" y="csY12578"/>
                </a:cxn>
                <a:cxn ang="0">
                  <a:pos x="csX12579" y="csY12579"/>
                </a:cxn>
                <a:cxn ang="0">
                  <a:pos x="csX12580" y="csY12580"/>
                </a:cxn>
                <a:cxn ang="0">
                  <a:pos x="csX12581" y="csY12581"/>
                </a:cxn>
                <a:cxn ang="0">
                  <a:pos x="csX12582" y="csY12582"/>
                </a:cxn>
                <a:cxn ang="0">
                  <a:pos x="csX12583" y="csY12583"/>
                </a:cxn>
                <a:cxn ang="0">
                  <a:pos x="csX12584" y="csY12584"/>
                </a:cxn>
                <a:cxn ang="0">
                  <a:pos x="csX12585" y="csY12585"/>
                </a:cxn>
                <a:cxn ang="0">
                  <a:pos x="csX12586" y="csY12586"/>
                </a:cxn>
                <a:cxn ang="0">
                  <a:pos x="csX12587" y="csY12587"/>
                </a:cxn>
                <a:cxn ang="0">
                  <a:pos x="csX12588" y="csY12588"/>
                </a:cxn>
                <a:cxn ang="0">
                  <a:pos x="csX12589" y="csY12589"/>
                </a:cxn>
                <a:cxn ang="0">
                  <a:pos x="csX12590" y="csY12590"/>
                </a:cxn>
                <a:cxn ang="0">
                  <a:pos x="csX12591" y="csY12591"/>
                </a:cxn>
                <a:cxn ang="0">
                  <a:pos x="csX12592" y="csY12592"/>
                </a:cxn>
                <a:cxn ang="0">
                  <a:pos x="csX12593" y="csY12593"/>
                </a:cxn>
                <a:cxn ang="0">
                  <a:pos x="csX12594" y="csY12594"/>
                </a:cxn>
                <a:cxn ang="0">
                  <a:pos x="csX12595" y="csY12595"/>
                </a:cxn>
                <a:cxn ang="0">
                  <a:pos x="csX12596" y="csY12596"/>
                </a:cxn>
                <a:cxn ang="0">
                  <a:pos x="csX12597" y="csY12597"/>
                </a:cxn>
                <a:cxn ang="0">
                  <a:pos x="csX12598" y="csY12598"/>
                </a:cxn>
                <a:cxn ang="0">
                  <a:pos x="csX12599" y="csY12599"/>
                </a:cxn>
                <a:cxn ang="0">
                  <a:pos x="csX12600" y="csY12600"/>
                </a:cxn>
                <a:cxn ang="0">
                  <a:pos x="csX12601" y="csY12601"/>
                </a:cxn>
                <a:cxn ang="0">
                  <a:pos x="csX12602" y="csY12602"/>
                </a:cxn>
                <a:cxn ang="0">
                  <a:pos x="csX12603" y="csY12603"/>
                </a:cxn>
                <a:cxn ang="0">
                  <a:pos x="csX12604" y="csY12604"/>
                </a:cxn>
                <a:cxn ang="0">
                  <a:pos x="csX12605" y="csY12605"/>
                </a:cxn>
                <a:cxn ang="0">
                  <a:pos x="csX12606" y="csY12606"/>
                </a:cxn>
                <a:cxn ang="0">
                  <a:pos x="csX12607" y="csY12607"/>
                </a:cxn>
                <a:cxn ang="0">
                  <a:pos x="csX12608" y="csY12608"/>
                </a:cxn>
                <a:cxn ang="0">
                  <a:pos x="csX12609" y="csY12609"/>
                </a:cxn>
                <a:cxn ang="0">
                  <a:pos x="csX12610" y="csY12610"/>
                </a:cxn>
                <a:cxn ang="0">
                  <a:pos x="csX12611" y="csY12611"/>
                </a:cxn>
                <a:cxn ang="0">
                  <a:pos x="csX12612" y="csY12612"/>
                </a:cxn>
                <a:cxn ang="0">
                  <a:pos x="csX12613" y="csY12613"/>
                </a:cxn>
                <a:cxn ang="0">
                  <a:pos x="csX12614" y="csY12614"/>
                </a:cxn>
                <a:cxn ang="0">
                  <a:pos x="csX12615" y="csY12615"/>
                </a:cxn>
                <a:cxn ang="0">
                  <a:pos x="csX12616" y="csY12616"/>
                </a:cxn>
                <a:cxn ang="0">
                  <a:pos x="csX12617" y="csY12617"/>
                </a:cxn>
                <a:cxn ang="0">
                  <a:pos x="csX12618" y="csY12618"/>
                </a:cxn>
                <a:cxn ang="0">
                  <a:pos x="csX12619" y="csY12619"/>
                </a:cxn>
                <a:cxn ang="0">
                  <a:pos x="csX12620" y="csY12620"/>
                </a:cxn>
                <a:cxn ang="0">
                  <a:pos x="csX12621" y="csY12621"/>
                </a:cxn>
                <a:cxn ang="0">
                  <a:pos x="csX12622" y="csY12622"/>
                </a:cxn>
                <a:cxn ang="0">
                  <a:pos x="csX12623" y="csY12623"/>
                </a:cxn>
                <a:cxn ang="0">
                  <a:pos x="csX12624" y="csY12624"/>
                </a:cxn>
                <a:cxn ang="0">
                  <a:pos x="csX12625" y="csY12625"/>
                </a:cxn>
                <a:cxn ang="0">
                  <a:pos x="csX12626" y="csY12626"/>
                </a:cxn>
                <a:cxn ang="0">
                  <a:pos x="csX12627" y="csY12627"/>
                </a:cxn>
                <a:cxn ang="0">
                  <a:pos x="csX12628" y="csY12628"/>
                </a:cxn>
                <a:cxn ang="0">
                  <a:pos x="csX12629" y="csY12629"/>
                </a:cxn>
                <a:cxn ang="0">
                  <a:pos x="csX12630" y="csY12630"/>
                </a:cxn>
                <a:cxn ang="0">
                  <a:pos x="csX12631" y="csY12631"/>
                </a:cxn>
                <a:cxn ang="0">
                  <a:pos x="csX12632" y="csY12632"/>
                </a:cxn>
                <a:cxn ang="0">
                  <a:pos x="csX12633" y="csY12633"/>
                </a:cxn>
                <a:cxn ang="0">
                  <a:pos x="csX12634" y="csY12634"/>
                </a:cxn>
                <a:cxn ang="0">
                  <a:pos x="csX12635" y="csY12635"/>
                </a:cxn>
                <a:cxn ang="0">
                  <a:pos x="csX12636" y="csY12636"/>
                </a:cxn>
                <a:cxn ang="0">
                  <a:pos x="csX12637" y="csY12637"/>
                </a:cxn>
                <a:cxn ang="0">
                  <a:pos x="csX12638" y="csY12638"/>
                </a:cxn>
                <a:cxn ang="0">
                  <a:pos x="csX12639" y="csY12639"/>
                </a:cxn>
                <a:cxn ang="0">
                  <a:pos x="csX12640" y="csY12640"/>
                </a:cxn>
                <a:cxn ang="0">
                  <a:pos x="csX12641" y="csY12641"/>
                </a:cxn>
                <a:cxn ang="0">
                  <a:pos x="csX12642" y="csY12642"/>
                </a:cxn>
                <a:cxn ang="0">
                  <a:pos x="csX12643" y="csY12643"/>
                </a:cxn>
                <a:cxn ang="0">
                  <a:pos x="csX12644" y="csY12644"/>
                </a:cxn>
                <a:cxn ang="0">
                  <a:pos x="csX12645" y="csY12645"/>
                </a:cxn>
                <a:cxn ang="0">
                  <a:pos x="csX12646" y="csY12646"/>
                </a:cxn>
                <a:cxn ang="0">
                  <a:pos x="csX12647" y="csY12647"/>
                </a:cxn>
                <a:cxn ang="0">
                  <a:pos x="csX12648" y="csY12648"/>
                </a:cxn>
                <a:cxn ang="0">
                  <a:pos x="csX12649" y="csY12649"/>
                </a:cxn>
                <a:cxn ang="0">
                  <a:pos x="csX12650" y="csY12650"/>
                </a:cxn>
                <a:cxn ang="0">
                  <a:pos x="csX12651" y="csY12651"/>
                </a:cxn>
                <a:cxn ang="0">
                  <a:pos x="csX12652" y="csY12652"/>
                </a:cxn>
                <a:cxn ang="0">
                  <a:pos x="csX12653" y="csY12653"/>
                </a:cxn>
                <a:cxn ang="0">
                  <a:pos x="csX12654" y="csY12654"/>
                </a:cxn>
                <a:cxn ang="0">
                  <a:pos x="csX12655" y="csY12655"/>
                </a:cxn>
                <a:cxn ang="0">
                  <a:pos x="csX12656" y="csY12656"/>
                </a:cxn>
                <a:cxn ang="0">
                  <a:pos x="csX12657" y="csY12657"/>
                </a:cxn>
                <a:cxn ang="0">
                  <a:pos x="csX12658" y="csY12658"/>
                </a:cxn>
                <a:cxn ang="0">
                  <a:pos x="csX12659" y="csY12659"/>
                </a:cxn>
                <a:cxn ang="0">
                  <a:pos x="csX12660" y="csY12660"/>
                </a:cxn>
                <a:cxn ang="0">
                  <a:pos x="csX12661" y="csY12661"/>
                </a:cxn>
                <a:cxn ang="0">
                  <a:pos x="csX12662" y="csY12662"/>
                </a:cxn>
                <a:cxn ang="0">
                  <a:pos x="csX12663" y="csY12663"/>
                </a:cxn>
                <a:cxn ang="0">
                  <a:pos x="csX12664" y="csY12664"/>
                </a:cxn>
                <a:cxn ang="0">
                  <a:pos x="csX12665" y="csY12665"/>
                </a:cxn>
                <a:cxn ang="0">
                  <a:pos x="csX12666" y="csY12666"/>
                </a:cxn>
                <a:cxn ang="0">
                  <a:pos x="csX12667" y="csY12667"/>
                </a:cxn>
                <a:cxn ang="0">
                  <a:pos x="csX12668" y="csY12668"/>
                </a:cxn>
                <a:cxn ang="0">
                  <a:pos x="csX12669" y="csY12669"/>
                </a:cxn>
                <a:cxn ang="0">
                  <a:pos x="csX12670" y="csY12670"/>
                </a:cxn>
                <a:cxn ang="0">
                  <a:pos x="csX12671" y="csY12671"/>
                </a:cxn>
                <a:cxn ang="0">
                  <a:pos x="csX12672" y="csY12672"/>
                </a:cxn>
                <a:cxn ang="0">
                  <a:pos x="csX12673" y="csY12673"/>
                </a:cxn>
                <a:cxn ang="0">
                  <a:pos x="csX12674" y="csY12674"/>
                </a:cxn>
                <a:cxn ang="0">
                  <a:pos x="csX12675" y="csY12675"/>
                </a:cxn>
                <a:cxn ang="0">
                  <a:pos x="csX12676" y="csY12676"/>
                </a:cxn>
                <a:cxn ang="0">
                  <a:pos x="csX12677" y="csY12677"/>
                </a:cxn>
                <a:cxn ang="0">
                  <a:pos x="csX12678" y="csY12678"/>
                </a:cxn>
                <a:cxn ang="0">
                  <a:pos x="csX12679" y="csY12679"/>
                </a:cxn>
                <a:cxn ang="0">
                  <a:pos x="csX12680" y="csY12680"/>
                </a:cxn>
                <a:cxn ang="0">
                  <a:pos x="csX12681" y="csY12681"/>
                </a:cxn>
                <a:cxn ang="0">
                  <a:pos x="csX12682" y="csY12682"/>
                </a:cxn>
                <a:cxn ang="0">
                  <a:pos x="csX12683" y="csY12683"/>
                </a:cxn>
                <a:cxn ang="0">
                  <a:pos x="csX12684" y="csY12684"/>
                </a:cxn>
                <a:cxn ang="0">
                  <a:pos x="csX12685" y="csY12685"/>
                </a:cxn>
                <a:cxn ang="0">
                  <a:pos x="csX12686" y="csY12686"/>
                </a:cxn>
                <a:cxn ang="0">
                  <a:pos x="csX12687" y="csY12687"/>
                </a:cxn>
                <a:cxn ang="0">
                  <a:pos x="csX12688" y="csY12688"/>
                </a:cxn>
                <a:cxn ang="0">
                  <a:pos x="csX12689" y="csY12689"/>
                </a:cxn>
                <a:cxn ang="0">
                  <a:pos x="csX12690" y="csY12690"/>
                </a:cxn>
                <a:cxn ang="0">
                  <a:pos x="csX12691" y="csY12691"/>
                </a:cxn>
                <a:cxn ang="0">
                  <a:pos x="csX12692" y="csY12692"/>
                </a:cxn>
                <a:cxn ang="0">
                  <a:pos x="csX12693" y="csY12693"/>
                </a:cxn>
                <a:cxn ang="0">
                  <a:pos x="csX12694" y="csY12694"/>
                </a:cxn>
                <a:cxn ang="0">
                  <a:pos x="csX12695" y="csY12695"/>
                </a:cxn>
                <a:cxn ang="0">
                  <a:pos x="csX12696" y="csY12696"/>
                </a:cxn>
                <a:cxn ang="0">
                  <a:pos x="csX12697" y="csY12697"/>
                </a:cxn>
                <a:cxn ang="0">
                  <a:pos x="csX12698" y="csY12698"/>
                </a:cxn>
                <a:cxn ang="0">
                  <a:pos x="csX12699" y="csY12699"/>
                </a:cxn>
                <a:cxn ang="0">
                  <a:pos x="csX12700" y="csY12700"/>
                </a:cxn>
                <a:cxn ang="0">
                  <a:pos x="csX12701" y="csY12701"/>
                </a:cxn>
                <a:cxn ang="0">
                  <a:pos x="csX12702" y="csY12702"/>
                </a:cxn>
                <a:cxn ang="0">
                  <a:pos x="csX12703" y="csY12703"/>
                </a:cxn>
                <a:cxn ang="0">
                  <a:pos x="csX12704" y="csY12704"/>
                </a:cxn>
                <a:cxn ang="0">
                  <a:pos x="csX12705" y="csY12705"/>
                </a:cxn>
                <a:cxn ang="0">
                  <a:pos x="csX12706" y="csY12706"/>
                </a:cxn>
                <a:cxn ang="0">
                  <a:pos x="csX12707" y="csY12707"/>
                </a:cxn>
                <a:cxn ang="0">
                  <a:pos x="csX12708" y="csY12708"/>
                </a:cxn>
                <a:cxn ang="0">
                  <a:pos x="csX12709" y="csY12709"/>
                </a:cxn>
                <a:cxn ang="0">
                  <a:pos x="csX12710" y="csY12710"/>
                </a:cxn>
                <a:cxn ang="0">
                  <a:pos x="csX12711" y="csY12711"/>
                </a:cxn>
                <a:cxn ang="0">
                  <a:pos x="csX12712" y="csY12712"/>
                </a:cxn>
                <a:cxn ang="0">
                  <a:pos x="csX12713" y="csY12713"/>
                </a:cxn>
                <a:cxn ang="0">
                  <a:pos x="csX12714" y="csY12714"/>
                </a:cxn>
                <a:cxn ang="0">
                  <a:pos x="csX12715" y="csY12715"/>
                </a:cxn>
                <a:cxn ang="0">
                  <a:pos x="csX12716" y="csY12716"/>
                </a:cxn>
                <a:cxn ang="0">
                  <a:pos x="csX12717" y="csY12717"/>
                </a:cxn>
                <a:cxn ang="0">
                  <a:pos x="csX12718" y="csY12718"/>
                </a:cxn>
                <a:cxn ang="0">
                  <a:pos x="csX12719" y="csY12719"/>
                </a:cxn>
                <a:cxn ang="0">
                  <a:pos x="csX12720" y="csY12720"/>
                </a:cxn>
                <a:cxn ang="0">
                  <a:pos x="csX12721" y="csY12721"/>
                </a:cxn>
                <a:cxn ang="0">
                  <a:pos x="csX12722" y="csY12722"/>
                </a:cxn>
                <a:cxn ang="0">
                  <a:pos x="csX12723" y="csY12723"/>
                </a:cxn>
                <a:cxn ang="0">
                  <a:pos x="csX12724" y="csY12724"/>
                </a:cxn>
                <a:cxn ang="0">
                  <a:pos x="csX12725" y="csY12725"/>
                </a:cxn>
                <a:cxn ang="0">
                  <a:pos x="csX12726" y="csY12726"/>
                </a:cxn>
                <a:cxn ang="0">
                  <a:pos x="csX12727" y="csY12727"/>
                </a:cxn>
                <a:cxn ang="0">
                  <a:pos x="csX12728" y="csY12728"/>
                </a:cxn>
                <a:cxn ang="0">
                  <a:pos x="csX12729" y="csY12729"/>
                </a:cxn>
                <a:cxn ang="0">
                  <a:pos x="csX12730" y="csY12730"/>
                </a:cxn>
                <a:cxn ang="0">
                  <a:pos x="csX12731" y="csY12731"/>
                </a:cxn>
                <a:cxn ang="0">
                  <a:pos x="csX12732" y="csY12732"/>
                </a:cxn>
                <a:cxn ang="0">
                  <a:pos x="csX12733" y="csY12733"/>
                </a:cxn>
                <a:cxn ang="0">
                  <a:pos x="csX12734" y="csY12734"/>
                </a:cxn>
                <a:cxn ang="0">
                  <a:pos x="csX12735" y="csY12735"/>
                </a:cxn>
                <a:cxn ang="0">
                  <a:pos x="csX12736" y="csY12736"/>
                </a:cxn>
                <a:cxn ang="0">
                  <a:pos x="csX12737" y="csY12737"/>
                </a:cxn>
                <a:cxn ang="0">
                  <a:pos x="csX12738" y="csY12738"/>
                </a:cxn>
                <a:cxn ang="0">
                  <a:pos x="csX12739" y="csY12739"/>
                </a:cxn>
                <a:cxn ang="0">
                  <a:pos x="csX12740" y="csY12740"/>
                </a:cxn>
                <a:cxn ang="0">
                  <a:pos x="csX12741" y="csY12741"/>
                </a:cxn>
                <a:cxn ang="0">
                  <a:pos x="csX12742" y="csY12742"/>
                </a:cxn>
                <a:cxn ang="0">
                  <a:pos x="csX12743" y="csY12743"/>
                </a:cxn>
                <a:cxn ang="0">
                  <a:pos x="csX12744" y="csY12744"/>
                </a:cxn>
                <a:cxn ang="0">
                  <a:pos x="csX12745" y="csY12745"/>
                </a:cxn>
                <a:cxn ang="0">
                  <a:pos x="csX12746" y="csY12746"/>
                </a:cxn>
                <a:cxn ang="0">
                  <a:pos x="csX12747" y="csY12747"/>
                </a:cxn>
                <a:cxn ang="0">
                  <a:pos x="csX12748" y="csY12748"/>
                </a:cxn>
                <a:cxn ang="0">
                  <a:pos x="csX12749" y="csY12749"/>
                </a:cxn>
                <a:cxn ang="0">
                  <a:pos x="csX12750" y="csY12750"/>
                </a:cxn>
                <a:cxn ang="0">
                  <a:pos x="csX12751" y="csY12751"/>
                </a:cxn>
                <a:cxn ang="0">
                  <a:pos x="csX12752" y="csY12752"/>
                </a:cxn>
                <a:cxn ang="0">
                  <a:pos x="csX12753" y="csY12753"/>
                </a:cxn>
                <a:cxn ang="0">
                  <a:pos x="csX12754" y="csY12754"/>
                </a:cxn>
                <a:cxn ang="0">
                  <a:pos x="csX12755" y="csY12755"/>
                </a:cxn>
                <a:cxn ang="0">
                  <a:pos x="csX12756" y="csY12756"/>
                </a:cxn>
                <a:cxn ang="0">
                  <a:pos x="csX12757" y="csY12757"/>
                </a:cxn>
                <a:cxn ang="0">
                  <a:pos x="csX12758" y="csY12758"/>
                </a:cxn>
                <a:cxn ang="0">
                  <a:pos x="csX12759" y="csY12759"/>
                </a:cxn>
                <a:cxn ang="0">
                  <a:pos x="csX12760" y="csY12760"/>
                </a:cxn>
                <a:cxn ang="0">
                  <a:pos x="csX12761" y="csY12761"/>
                </a:cxn>
                <a:cxn ang="0">
                  <a:pos x="csX12762" y="csY12762"/>
                </a:cxn>
                <a:cxn ang="0">
                  <a:pos x="csX12763" y="csY12763"/>
                </a:cxn>
                <a:cxn ang="0">
                  <a:pos x="csX12764" y="csY12764"/>
                </a:cxn>
                <a:cxn ang="0">
                  <a:pos x="csX12765" y="csY12765"/>
                </a:cxn>
                <a:cxn ang="0">
                  <a:pos x="csX12766" y="csY12766"/>
                </a:cxn>
                <a:cxn ang="0">
                  <a:pos x="csX12767" y="csY12767"/>
                </a:cxn>
                <a:cxn ang="0">
                  <a:pos x="csX12768" y="csY12768"/>
                </a:cxn>
                <a:cxn ang="0">
                  <a:pos x="csX12769" y="csY12769"/>
                </a:cxn>
                <a:cxn ang="0">
                  <a:pos x="csX12770" y="csY12770"/>
                </a:cxn>
                <a:cxn ang="0">
                  <a:pos x="csX12771" y="csY12771"/>
                </a:cxn>
                <a:cxn ang="0">
                  <a:pos x="csX12772" y="csY12772"/>
                </a:cxn>
                <a:cxn ang="0">
                  <a:pos x="csX12773" y="csY12773"/>
                </a:cxn>
                <a:cxn ang="0">
                  <a:pos x="csX12774" y="csY12774"/>
                </a:cxn>
                <a:cxn ang="0">
                  <a:pos x="csX12775" y="csY12775"/>
                </a:cxn>
                <a:cxn ang="0">
                  <a:pos x="csX12776" y="csY12776"/>
                </a:cxn>
                <a:cxn ang="0">
                  <a:pos x="csX12777" y="csY12777"/>
                </a:cxn>
                <a:cxn ang="0">
                  <a:pos x="csX12778" y="csY12778"/>
                </a:cxn>
                <a:cxn ang="0">
                  <a:pos x="csX12779" y="csY12779"/>
                </a:cxn>
                <a:cxn ang="0">
                  <a:pos x="csX12780" y="csY12780"/>
                </a:cxn>
                <a:cxn ang="0">
                  <a:pos x="csX12781" y="csY12781"/>
                </a:cxn>
                <a:cxn ang="0">
                  <a:pos x="csX12782" y="csY12782"/>
                </a:cxn>
                <a:cxn ang="0">
                  <a:pos x="csX12783" y="csY12783"/>
                </a:cxn>
                <a:cxn ang="0">
                  <a:pos x="csX12784" y="csY12784"/>
                </a:cxn>
                <a:cxn ang="0">
                  <a:pos x="csX12785" y="csY12785"/>
                </a:cxn>
                <a:cxn ang="0">
                  <a:pos x="csX12786" y="csY12786"/>
                </a:cxn>
                <a:cxn ang="0">
                  <a:pos x="csX12787" y="csY12787"/>
                </a:cxn>
                <a:cxn ang="0">
                  <a:pos x="csX12788" y="csY12788"/>
                </a:cxn>
                <a:cxn ang="0">
                  <a:pos x="csX12789" y="csY12789"/>
                </a:cxn>
                <a:cxn ang="0">
                  <a:pos x="csX12790" y="csY12790"/>
                </a:cxn>
                <a:cxn ang="0">
                  <a:pos x="csX12791" y="csY12791"/>
                </a:cxn>
                <a:cxn ang="0">
                  <a:pos x="csX12792" y="csY12792"/>
                </a:cxn>
                <a:cxn ang="0">
                  <a:pos x="csX12793" y="csY12793"/>
                </a:cxn>
                <a:cxn ang="0">
                  <a:pos x="csX12794" y="csY12794"/>
                </a:cxn>
                <a:cxn ang="0">
                  <a:pos x="csX12795" y="csY12795"/>
                </a:cxn>
                <a:cxn ang="0">
                  <a:pos x="csX12796" y="csY12796"/>
                </a:cxn>
                <a:cxn ang="0">
                  <a:pos x="csX12797" y="csY12797"/>
                </a:cxn>
                <a:cxn ang="0">
                  <a:pos x="csX12798" y="csY12798"/>
                </a:cxn>
                <a:cxn ang="0">
                  <a:pos x="csX12799" y="csY12799"/>
                </a:cxn>
                <a:cxn ang="0">
                  <a:pos x="csX12800" y="csY12800"/>
                </a:cxn>
                <a:cxn ang="0">
                  <a:pos x="csX12801" y="csY12801"/>
                </a:cxn>
                <a:cxn ang="0">
                  <a:pos x="csX12802" y="csY12802"/>
                </a:cxn>
                <a:cxn ang="0">
                  <a:pos x="csX12803" y="csY12803"/>
                </a:cxn>
                <a:cxn ang="0">
                  <a:pos x="csX12804" y="csY12804"/>
                </a:cxn>
                <a:cxn ang="0">
                  <a:pos x="csX12805" y="csY12805"/>
                </a:cxn>
                <a:cxn ang="0">
                  <a:pos x="csX12806" y="csY12806"/>
                </a:cxn>
                <a:cxn ang="0">
                  <a:pos x="csX12807" y="csY12807"/>
                </a:cxn>
                <a:cxn ang="0">
                  <a:pos x="csX12808" y="csY12808"/>
                </a:cxn>
                <a:cxn ang="0">
                  <a:pos x="csX12809" y="csY12809"/>
                </a:cxn>
                <a:cxn ang="0">
                  <a:pos x="csX12810" y="csY12810"/>
                </a:cxn>
                <a:cxn ang="0">
                  <a:pos x="csX12811" y="csY12811"/>
                </a:cxn>
                <a:cxn ang="0">
                  <a:pos x="csX12812" y="csY12812"/>
                </a:cxn>
                <a:cxn ang="0">
                  <a:pos x="csX12813" y="csY12813"/>
                </a:cxn>
                <a:cxn ang="0">
                  <a:pos x="csX12814" y="csY12814"/>
                </a:cxn>
                <a:cxn ang="0">
                  <a:pos x="csX12815" y="csY12815"/>
                </a:cxn>
                <a:cxn ang="0">
                  <a:pos x="csX12816" y="csY12816"/>
                </a:cxn>
                <a:cxn ang="0">
                  <a:pos x="csX12817" y="csY12817"/>
                </a:cxn>
                <a:cxn ang="0">
                  <a:pos x="csX12818" y="csY12818"/>
                </a:cxn>
                <a:cxn ang="0">
                  <a:pos x="csX12819" y="csY12819"/>
                </a:cxn>
                <a:cxn ang="0">
                  <a:pos x="csX12820" y="csY12820"/>
                </a:cxn>
                <a:cxn ang="0">
                  <a:pos x="csX12821" y="csY12821"/>
                </a:cxn>
                <a:cxn ang="0">
                  <a:pos x="csX12822" y="csY12822"/>
                </a:cxn>
                <a:cxn ang="0">
                  <a:pos x="csX12823" y="csY12823"/>
                </a:cxn>
                <a:cxn ang="0">
                  <a:pos x="csX12824" y="csY12824"/>
                </a:cxn>
                <a:cxn ang="0">
                  <a:pos x="csX12825" y="csY12825"/>
                </a:cxn>
                <a:cxn ang="0">
                  <a:pos x="csX12826" y="csY12826"/>
                </a:cxn>
                <a:cxn ang="0">
                  <a:pos x="csX12827" y="csY12827"/>
                </a:cxn>
                <a:cxn ang="0">
                  <a:pos x="csX12828" y="csY12828"/>
                </a:cxn>
                <a:cxn ang="0">
                  <a:pos x="csX12829" y="csY12829"/>
                </a:cxn>
                <a:cxn ang="0">
                  <a:pos x="csX12830" y="csY12830"/>
                </a:cxn>
                <a:cxn ang="0">
                  <a:pos x="csX12831" y="csY12831"/>
                </a:cxn>
                <a:cxn ang="0">
                  <a:pos x="csX12832" y="csY12832"/>
                </a:cxn>
                <a:cxn ang="0">
                  <a:pos x="csX12833" y="csY12833"/>
                </a:cxn>
                <a:cxn ang="0">
                  <a:pos x="csX12834" y="csY12834"/>
                </a:cxn>
                <a:cxn ang="0">
                  <a:pos x="csX12835" y="csY12835"/>
                </a:cxn>
                <a:cxn ang="0">
                  <a:pos x="csX12836" y="csY12836"/>
                </a:cxn>
                <a:cxn ang="0">
                  <a:pos x="csX12837" y="csY12837"/>
                </a:cxn>
                <a:cxn ang="0">
                  <a:pos x="csX12838" y="csY12838"/>
                </a:cxn>
                <a:cxn ang="0">
                  <a:pos x="csX12839" y="csY12839"/>
                </a:cxn>
                <a:cxn ang="0">
                  <a:pos x="csX12840" y="csY12840"/>
                </a:cxn>
                <a:cxn ang="0">
                  <a:pos x="csX12841" y="csY12841"/>
                </a:cxn>
                <a:cxn ang="0">
                  <a:pos x="csX12842" y="csY12842"/>
                </a:cxn>
                <a:cxn ang="0">
                  <a:pos x="csX12843" y="csY12843"/>
                </a:cxn>
                <a:cxn ang="0">
                  <a:pos x="csX12844" y="csY12844"/>
                </a:cxn>
                <a:cxn ang="0">
                  <a:pos x="csX12845" y="csY12845"/>
                </a:cxn>
                <a:cxn ang="0">
                  <a:pos x="csX12846" y="csY12846"/>
                </a:cxn>
                <a:cxn ang="0">
                  <a:pos x="csX12847" y="csY12847"/>
                </a:cxn>
                <a:cxn ang="0">
                  <a:pos x="csX12848" y="csY12848"/>
                </a:cxn>
                <a:cxn ang="0">
                  <a:pos x="csX12849" y="csY12849"/>
                </a:cxn>
                <a:cxn ang="0">
                  <a:pos x="csX12850" y="csY12850"/>
                </a:cxn>
                <a:cxn ang="0">
                  <a:pos x="csX12851" y="csY12851"/>
                </a:cxn>
                <a:cxn ang="0">
                  <a:pos x="csX12852" y="csY12852"/>
                </a:cxn>
                <a:cxn ang="0">
                  <a:pos x="csX12853" y="csY12853"/>
                </a:cxn>
                <a:cxn ang="0">
                  <a:pos x="csX12854" y="csY12854"/>
                </a:cxn>
                <a:cxn ang="0">
                  <a:pos x="csX12855" y="csY12855"/>
                </a:cxn>
                <a:cxn ang="0">
                  <a:pos x="csX12856" y="csY12856"/>
                </a:cxn>
                <a:cxn ang="0">
                  <a:pos x="csX12857" y="csY12857"/>
                </a:cxn>
                <a:cxn ang="0">
                  <a:pos x="csX12858" y="csY12858"/>
                </a:cxn>
                <a:cxn ang="0">
                  <a:pos x="csX12859" y="csY12859"/>
                </a:cxn>
                <a:cxn ang="0">
                  <a:pos x="csX12860" y="csY12860"/>
                </a:cxn>
                <a:cxn ang="0">
                  <a:pos x="csX12861" y="csY12861"/>
                </a:cxn>
                <a:cxn ang="0">
                  <a:pos x="csX12862" y="csY12862"/>
                </a:cxn>
                <a:cxn ang="0">
                  <a:pos x="csX12863" y="csY12863"/>
                </a:cxn>
                <a:cxn ang="0">
                  <a:pos x="csX12864" y="csY12864"/>
                </a:cxn>
                <a:cxn ang="0">
                  <a:pos x="csX12865" y="csY12865"/>
                </a:cxn>
                <a:cxn ang="0">
                  <a:pos x="csX12866" y="csY12866"/>
                </a:cxn>
                <a:cxn ang="0">
                  <a:pos x="csX12867" y="csY12867"/>
                </a:cxn>
                <a:cxn ang="0">
                  <a:pos x="csX12868" y="csY12868"/>
                </a:cxn>
                <a:cxn ang="0">
                  <a:pos x="csX12869" y="csY12869"/>
                </a:cxn>
                <a:cxn ang="0">
                  <a:pos x="csX12870" y="csY12870"/>
                </a:cxn>
                <a:cxn ang="0">
                  <a:pos x="csX12871" y="csY12871"/>
                </a:cxn>
                <a:cxn ang="0">
                  <a:pos x="csX12872" y="csY12872"/>
                </a:cxn>
                <a:cxn ang="0">
                  <a:pos x="csX12873" y="csY12873"/>
                </a:cxn>
                <a:cxn ang="0">
                  <a:pos x="csX12874" y="csY12874"/>
                </a:cxn>
                <a:cxn ang="0">
                  <a:pos x="csX12875" y="csY12875"/>
                </a:cxn>
                <a:cxn ang="0">
                  <a:pos x="csX12876" y="csY12876"/>
                </a:cxn>
                <a:cxn ang="0">
                  <a:pos x="csX12877" y="csY12877"/>
                </a:cxn>
                <a:cxn ang="0">
                  <a:pos x="csX12878" y="csY12878"/>
                </a:cxn>
                <a:cxn ang="0">
                  <a:pos x="csX12879" y="csY12879"/>
                </a:cxn>
                <a:cxn ang="0">
                  <a:pos x="csX12880" y="csY12880"/>
                </a:cxn>
                <a:cxn ang="0">
                  <a:pos x="csX12881" y="csY12881"/>
                </a:cxn>
                <a:cxn ang="0">
                  <a:pos x="csX12882" y="csY12882"/>
                </a:cxn>
                <a:cxn ang="0">
                  <a:pos x="csX12883" y="csY12883"/>
                </a:cxn>
                <a:cxn ang="0">
                  <a:pos x="csX12884" y="csY12884"/>
                </a:cxn>
                <a:cxn ang="0">
                  <a:pos x="csX12885" y="csY12885"/>
                </a:cxn>
                <a:cxn ang="0">
                  <a:pos x="csX12886" y="csY12886"/>
                </a:cxn>
                <a:cxn ang="0">
                  <a:pos x="csX12887" y="csY12887"/>
                </a:cxn>
                <a:cxn ang="0">
                  <a:pos x="csX12888" y="csY12888"/>
                </a:cxn>
                <a:cxn ang="0">
                  <a:pos x="csX12889" y="csY12889"/>
                </a:cxn>
                <a:cxn ang="0">
                  <a:pos x="csX12890" y="csY12890"/>
                </a:cxn>
                <a:cxn ang="0">
                  <a:pos x="csX12891" y="csY12891"/>
                </a:cxn>
                <a:cxn ang="0">
                  <a:pos x="csX12892" y="csY12892"/>
                </a:cxn>
                <a:cxn ang="0">
                  <a:pos x="csX12893" y="csY12893"/>
                </a:cxn>
                <a:cxn ang="0">
                  <a:pos x="csX12894" y="csY12894"/>
                </a:cxn>
                <a:cxn ang="0">
                  <a:pos x="csX12895" y="csY12895"/>
                </a:cxn>
                <a:cxn ang="0">
                  <a:pos x="csX12896" y="csY12896"/>
                </a:cxn>
                <a:cxn ang="0">
                  <a:pos x="csX12897" y="csY12897"/>
                </a:cxn>
                <a:cxn ang="0">
                  <a:pos x="csX12898" y="csY12898"/>
                </a:cxn>
                <a:cxn ang="0">
                  <a:pos x="csX12899" y="csY12899"/>
                </a:cxn>
                <a:cxn ang="0">
                  <a:pos x="csX12900" y="csY12900"/>
                </a:cxn>
                <a:cxn ang="0">
                  <a:pos x="csX12901" y="csY12901"/>
                </a:cxn>
                <a:cxn ang="0">
                  <a:pos x="csX12902" y="csY12902"/>
                </a:cxn>
                <a:cxn ang="0">
                  <a:pos x="csX12903" y="csY12903"/>
                </a:cxn>
                <a:cxn ang="0">
                  <a:pos x="csX12904" y="csY12904"/>
                </a:cxn>
                <a:cxn ang="0">
                  <a:pos x="csX12905" y="csY12905"/>
                </a:cxn>
                <a:cxn ang="0">
                  <a:pos x="csX12906" y="csY12906"/>
                </a:cxn>
                <a:cxn ang="0">
                  <a:pos x="csX12907" y="csY12907"/>
                </a:cxn>
                <a:cxn ang="0">
                  <a:pos x="csX12908" y="csY12908"/>
                </a:cxn>
                <a:cxn ang="0">
                  <a:pos x="csX12909" y="csY12909"/>
                </a:cxn>
                <a:cxn ang="0">
                  <a:pos x="csX12910" y="csY12910"/>
                </a:cxn>
                <a:cxn ang="0">
                  <a:pos x="csX12911" y="csY12911"/>
                </a:cxn>
                <a:cxn ang="0">
                  <a:pos x="csX12912" y="csY12912"/>
                </a:cxn>
                <a:cxn ang="0">
                  <a:pos x="csX12913" y="csY12913"/>
                </a:cxn>
                <a:cxn ang="0">
                  <a:pos x="csX12914" y="csY12914"/>
                </a:cxn>
                <a:cxn ang="0">
                  <a:pos x="csX12915" y="csY12915"/>
                </a:cxn>
                <a:cxn ang="0">
                  <a:pos x="csX12916" y="csY12916"/>
                </a:cxn>
                <a:cxn ang="0">
                  <a:pos x="csX12917" y="csY12917"/>
                </a:cxn>
                <a:cxn ang="0">
                  <a:pos x="csX12918" y="csY12918"/>
                </a:cxn>
                <a:cxn ang="0">
                  <a:pos x="csX12919" y="csY12919"/>
                </a:cxn>
                <a:cxn ang="0">
                  <a:pos x="csX12920" y="csY12920"/>
                </a:cxn>
                <a:cxn ang="0">
                  <a:pos x="csX12921" y="csY12921"/>
                </a:cxn>
                <a:cxn ang="0">
                  <a:pos x="csX12922" y="csY12922"/>
                </a:cxn>
                <a:cxn ang="0">
                  <a:pos x="csX12923" y="csY12923"/>
                </a:cxn>
                <a:cxn ang="0">
                  <a:pos x="csX12924" y="csY12924"/>
                </a:cxn>
                <a:cxn ang="0">
                  <a:pos x="csX12925" y="csY12925"/>
                </a:cxn>
                <a:cxn ang="0">
                  <a:pos x="csX12926" y="csY12926"/>
                </a:cxn>
                <a:cxn ang="0">
                  <a:pos x="csX12927" y="csY12927"/>
                </a:cxn>
                <a:cxn ang="0">
                  <a:pos x="csX12928" y="csY12928"/>
                </a:cxn>
                <a:cxn ang="0">
                  <a:pos x="csX12929" y="csY12929"/>
                </a:cxn>
                <a:cxn ang="0">
                  <a:pos x="csX12930" y="csY12930"/>
                </a:cxn>
                <a:cxn ang="0">
                  <a:pos x="csX12931" y="csY12931"/>
                </a:cxn>
                <a:cxn ang="0">
                  <a:pos x="csX12932" y="csY12932"/>
                </a:cxn>
                <a:cxn ang="0">
                  <a:pos x="csX12933" y="csY12933"/>
                </a:cxn>
                <a:cxn ang="0">
                  <a:pos x="csX12934" y="csY12934"/>
                </a:cxn>
                <a:cxn ang="0">
                  <a:pos x="csX12935" y="csY12935"/>
                </a:cxn>
                <a:cxn ang="0">
                  <a:pos x="csX12936" y="csY12936"/>
                </a:cxn>
                <a:cxn ang="0">
                  <a:pos x="csX12937" y="csY12937"/>
                </a:cxn>
                <a:cxn ang="0">
                  <a:pos x="csX12938" y="csY12938"/>
                </a:cxn>
                <a:cxn ang="0">
                  <a:pos x="csX12939" y="csY12939"/>
                </a:cxn>
                <a:cxn ang="0">
                  <a:pos x="csX12940" y="csY12940"/>
                </a:cxn>
                <a:cxn ang="0">
                  <a:pos x="csX12941" y="csY12941"/>
                </a:cxn>
                <a:cxn ang="0">
                  <a:pos x="csX12942" y="csY12942"/>
                </a:cxn>
                <a:cxn ang="0">
                  <a:pos x="csX12943" y="csY12943"/>
                </a:cxn>
                <a:cxn ang="0">
                  <a:pos x="csX12944" y="csY12944"/>
                </a:cxn>
                <a:cxn ang="0">
                  <a:pos x="csX12945" y="csY12945"/>
                </a:cxn>
                <a:cxn ang="0">
                  <a:pos x="csX12946" y="csY12946"/>
                </a:cxn>
                <a:cxn ang="0">
                  <a:pos x="csX12947" y="csY12947"/>
                </a:cxn>
                <a:cxn ang="0">
                  <a:pos x="csX12948" y="csY12948"/>
                </a:cxn>
                <a:cxn ang="0">
                  <a:pos x="csX12949" y="csY12949"/>
                </a:cxn>
                <a:cxn ang="0">
                  <a:pos x="csX12950" y="csY12950"/>
                </a:cxn>
                <a:cxn ang="0">
                  <a:pos x="csX12951" y="csY12951"/>
                </a:cxn>
                <a:cxn ang="0">
                  <a:pos x="csX12952" y="csY12952"/>
                </a:cxn>
                <a:cxn ang="0">
                  <a:pos x="csX12953" y="csY12953"/>
                </a:cxn>
                <a:cxn ang="0">
                  <a:pos x="csX12954" y="csY12954"/>
                </a:cxn>
                <a:cxn ang="0">
                  <a:pos x="csX12955" y="csY12955"/>
                </a:cxn>
                <a:cxn ang="0">
                  <a:pos x="csX12956" y="csY12956"/>
                </a:cxn>
                <a:cxn ang="0">
                  <a:pos x="csX12957" y="csY12957"/>
                </a:cxn>
                <a:cxn ang="0">
                  <a:pos x="csX12958" y="csY12958"/>
                </a:cxn>
                <a:cxn ang="0">
                  <a:pos x="csX12959" y="csY12959"/>
                </a:cxn>
                <a:cxn ang="0">
                  <a:pos x="csX12960" y="csY12960"/>
                </a:cxn>
                <a:cxn ang="0">
                  <a:pos x="csX12961" y="csY12961"/>
                </a:cxn>
                <a:cxn ang="0">
                  <a:pos x="csX12962" y="csY12962"/>
                </a:cxn>
                <a:cxn ang="0">
                  <a:pos x="csX12963" y="csY12963"/>
                </a:cxn>
                <a:cxn ang="0">
                  <a:pos x="csX12964" y="csY12964"/>
                </a:cxn>
                <a:cxn ang="0">
                  <a:pos x="csX12965" y="csY12965"/>
                </a:cxn>
                <a:cxn ang="0">
                  <a:pos x="csX12966" y="csY12966"/>
                </a:cxn>
                <a:cxn ang="0">
                  <a:pos x="csX12967" y="csY12967"/>
                </a:cxn>
                <a:cxn ang="0">
                  <a:pos x="csX12968" y="csY12968"/>
                </a:cxn>
                <a:cxn ang="0">
                  <a:pos x="csX12969" y="csY12969"/>
                </a:cxn>
                <a:cxn ang="0">
                  <a:pos x="csX12970" y="csY12970"/>
                </a:cxn>
                <a:cxn ang="0">
                  <a:pos x="csX12971" y="csY12971"/>
                </a:cxn>
                <a:cxn ang="0">
                  <a:pos x="csX12972" y="csY12972"/>
                </a:cxn>
                <a:cxn ang="0">
                  <a:pos x="csX12973" y="csY12973"/>
                </a:cxn>
                <a:cxn ang="0">
                  <a:pos x="csX12974" y="csY12974"/>
                </a:cxn>
                <a:cxn ang="0">
                  <a:pos x="csX12975" y="csY12975"/>
                </a:cxn>
                <a:cxn ang="0">
                  <a:pos x="csX12976" y="csY12976"/>
                </a:cxn>
                <a:cxn ang="0">
                  <a:pos x="csX12977" y="csY12977"/>
                </a:cxn>
                <a:cxn ang="0">
                  <a:pos x="csX12978" y="csY12978"/>
                </a:cxn>
                <a:cxn ang="0">
                  <a:pos x="csX12979" y="csY12979"/>
                </a:cxn>
                <a:cxn ang="0">
                  <a:pos x="csX12980" y="csY12980"/>
                </a:cxn>
                <a:cxn ang="0">
                  <a:pos x="csX12981" y="csY12981"/>
                </a:cxn>
                <a:cxn ang="0">
                  <a:pos x="csX12982" y="csY12982"/>
                </a:cxn>
                <a:cxn ang="0">
                  <a:pos x="csX12983" y="csY12983"/>
                </a:cxn>
                <a:cxn ang="0">
                  <a:pos x="csX12984" y="csY12984"/>
                </a:cxn>
                <a:cxn ang="0">
                  <a:pos x="csX12985" y="csY12985"/>
                </a:cxn>
                <a:cxn ang="0">
                  <a:pos x="csX12986" y="csY12986"/>
                </a:cxn>
                <a:cxn ang="0">
                  <a:pos x="csX12987" y="csY12987"/>
                </a:cxn>
                <a:cxn ang="0">
                  <a:pos x="csX12988" y="csY12988"/>
                </a:cxn>
                <a:cxn ang="0">
                  <a:pos x="csX12989" y="csY12989"/>
                </a:cxn>
                <a:cxn ang="0">
                  <a:pos x="csX12990" y="csY12990"/>
                </a:cxn>
                <a:cxn ang="0">
                  <a:pos x="csX12991" y="csY12991"/>
                </a:cxn>
                <a:cxn ang="0">
                  <a:pos x="csX12992" y="csY12992"/>
                </a:cxn>
                <a:cxn ang="0">
                  <a:pos x="csX12993" y="csY12993"/>
                </a:cxn>
                <a:cxn ang="0">
                  <a:pos x="csX12994" y="csY12994"/>
                </a:cxn>
                <a:cxn ang="0">
                  <a:pos x="csX12995" y="csY12995"/>
                </a:cxn>
                <a:cxn ang="0">
                  <a:pos x="csX12996" y="csY12996"/>
                </a:cxn>
                <a:cxn ang="0">
                  <a:pos x="csX12997" y="csY12997"/>
                </a:cxn>
                <a:cxn ang="0">
                  <a:pos x="csX12998" y="csY12998"/>
                </a:cxn>
                <a:cxn ang="0">
                  <a:pos x="csX12999" y="csY12999"/>
                </a:cxn>
                <a:cxn ang="0">
                  <a:pos x="csX13000" y="csY13000"/>
                </a:cxn>
                <a:cxn ang="0">
                  <a:pos x="csX13001" y="csY13001"/>
                </a:cxn>
                <a:cxn ang="0">
                  <a:pos x="csX13002" y="csY13002"/>
                </a:cxn>
                <a:cxn ang="0">
                  <a:pos x="csX13003" y="csY13003"/>
                </a:cxn>
                <a:cxn ang="0">
                  <a:pos x="csX13004" y="csY13004"/>
                </a:cxn>
                <a:cxn ang="0">
                  <a:pos x="csX13005" y="csY13005"/>
                </a:cxn>
                <a:cxn ang="0">
                  <a:pos x="csX13006" y="csY13006"/>
                </a:cxn>
                <a:cxn ang="0">
                  <a:pos x="csX13007" y="csY13007"/>
                </a:cxn>
                <a:cxn ang="0">
                  <a:pos x="csX13008" y="csY13008"/>
                </a:cxn>
                <a:cxn ang="0">
                  <a:pos x="csX13009" y="csY13009"/>
                </a:cxn>
                <a:cxn ang="0">
                  <a:pos x="csX13010" y="csY13010"/>
                </a:cxn>
                <a:cxn ang="0">
                  <a:pos x="csX13011" y="csY13011"/>
                </a:cxn>
                <a:cxn ang="0">
                  <a:pos x="csX13012" y="csY13012"/>
                </a:cxn>
                <a:cxn ang="0">
                  <a:pos x="csX13013" y="csY13013"/>
                </a:cxn>
                <a:cxn ang="0">
                  <a:pos x="csX13014" y="csY13014"/>
                </a:cxn>
                <a:cxn ang="0">
                  <a:pos x="csX13015" y="csY13015"/>
                </a:cxn>
                <a:cxn ang="0">
                  <a:pos x="csX13016" y="csY13016"/>
                </a:cxn>
                <a:cxn ang="0">
                  <a:pos x="csX13017" y="csY13017"/>
                </a:cxn>
                <a:cxn ang="0">
                  <a:pos x="csX13018" y="csY13018"/>
                </a:cxn>
                <a:cxn ang="0">
                  <a:pos x="csX13019" y="csY13019"/>
                </a:cxn>
                <a:cxn ang="0">
                  <a:pos x="csX13020" y="csY13020"/>
                </a:cxn>
                <a:cxn ang="0">
                  <a:pos x="csX13021" y="csY13021"/>
                </a:cxn>
                <a:cxn ang="0">
                  <a:pos x="csX13022" y="csY13022"/>
                </a:cxn>
                <a:cxn ang="0">
                  <a:pos x="csX13023" y="csY13023"/>
                </a:cxn>
                <a:cxn ang="0">
                  <a:pos x="csX13024" y="csY13024"/>
                </a:cxn>
                <a:cxn ang="0">
                  <a:pos x="csX13025" y="csY13025"/>
                </a:cxn>
                <a:cxn ang="0">
                  <a:pos x="csX13026" y="csY13026"/>
                </a:cxn>
                <a:cxn ang="0">
                  <a:pos x="csX13027" y="csY13027"/>
                </a:cxn>
                <a:cxn ang="0">
                  <a:pos x="csX13028" y="csY13028"/>
                </a:cxn>
                <a:cxn ang="0">
                  <a:pos x="csX13029" y="csY13029"/>
                </a:cxn>
                <a:cxn ang="0">
                  <a:pos x="csX13030" y="csY13030"/>
                </a:cxn>
                <a:cxn ang="0">
                  <a:pos x="csX13031" y="csY13031"/>
                </a:cxn>
                <a:cxn ang="0">
                  <a:pos x="csX13032" y="csY13032"/>
                </a:cxn>
                <a:cxn ang="0">
                  <a:pos x="csX13033" y="csY13033"/>
                </a:cxn>
                <a:cxn ang="0">
                  <a:pos x="csX13034" y="csY13034"/>
                </a:cxn>
                <a:cxn ang="0">
                  <a:pos x="csX13035" y="csY13035"/>
                </a:cxn>
                <a:cxn ang="0">
                  <a:pos x="csX13036" y="csY13036"/>
                </a:cxn>
                <a:cxn ang="0">
                  <a:pos x="csX13037" y="csY13037"/>
                </a:cxn>
                <a:cxn ang="0">
                  <a:pos x="csX13038" y="csY13038"/>
                </a:cxn>
                <a:cxn ang="0">
                  <a:pos x="csX13039" y="csY13039"/>
                </a:cxn>
                <a:cxn ang="0">
                  <a:pos x="csX13040" y="csY13040"/>
                </a:cxn>
                <a:cxn ang="0">
                  <a:pos x="csX13041" y="csY13041"/>
                </a:cxn>
                <a:cxn ang="0">
                  <a:pos x="csX13042" y="csY13042"/>
                </a:cxn>
                <a:cxn ang="0">
                  <a:pos x="csX13043" y="csY13043"/>
                </a:cxn>
                <a:cxn ang="0">
                  <a:pos x="csX13044" y="csY13044"/>
                </a:cxn>
                <a:cxn ang="0">
                  <a:pos x="csX13045" y="csY13045"/>
                </a:cxn>
                <a:cxn ang="0">
                  <a:pos x="csX13046" y="csY13046"/>
                </a:cxn>
                <a:cxn ang="0">
                  <a:pos x="csX13047" y="csY13047"/>
                </a:cxn>
                <a:cxn ang="0">
                  <a:pos x="csX13048" y="csY13048"/>
                </a:cxn>
                <a:cxn ang="0">
                  <a:pos x="csX13049" y="csY13049"/>
                </a:cxn>
                <a:cxn ang="0">
                  <a:pos x="csX13050" y="csY13050"/>
                </a:cxn>
                <a:cxn ang="0">
                  <a:pos x="csX13051" y="csY13051"/>
                </a:cxn>
                <a:cxn ang="0">
                  <a:pos x="csX13052" y="csY13052"/>
                </a:cxn>
                <a:cxn ang="0">
                  <a:pos x="csX13053" y="csY13053"/>
                </a:cxn>
                <a:cxn ang="0">
                  <a:pos x="csX13054" y="csY13054"/>
                </a:cxn>
                <a:cxn ang="0">
                  <a:pos x="csX13055" y="csY13055"/>
                </a:cxn>
                <a:cxn ang="0">
                  <a:pos x="csX13056" y="csY13056"/>
                </a:cxn>
                <a:cxn ang="0">
                  <a:pos x="csX13057" y="csY13057"/>
                </a:cxn>
                <a:cxn ang="0">
                  <a:pos x="csX13058" y="csY13058"/>
                </a:cxn>
                <a:cxn ang="0">
                  <a:pos x="csX13059" y="csY13059"/>
                </a:cxn>
                <a:cxn ang="0">
                  <a:pos x="csX13060" y="csY13060"/>
                </a:cxn>
                <a:cxn ang="0">
                  <a:pos x="csX13061" y="csY13061"/>
                </a:cxn>
                <a:cxn ang="0">
                  <a:pos x="csX13062" y="csY13062"/>
                </a:cxn>
                <a:cxn ang="0">
                  <a:pos x="csX13063" y="csY13063"/>
                </a:cxn>
                <a:cxn ang="0">
                  <a:pos x="csX13064" y="csY13064"/>
                </a:cxn>
                <a:cxn ang="0">
                  <a:pos x="csX13065" y="csY13065"/>
                </a:cxn>
                <a:cxn ang="0">
                  <a:pos x="csX13066" y="csY13066"/>
                </a:cxn>
                <a:cxn ang="0">
                  <a:pos x="csX13067" y="csY13067"/>
                </a:cxn>
                <a:cxn ang="0">
                  <a:pos x="csX13068" y="csY13068"/>
                </a:cxn>
                <a:cxn ang="0">
                  <a:pos x="csX13069" y="csY13069"/>
                </a:cxn>
                <a:cxn ang="0">
                  <a:pos x="csX13070" y="csY13070"/>
                </a:cxn>
                <a:cxn ang="0">
                  <a:pos x="csX13071" y="csY13071"/>
                </a:cxn>
                <a:cxn ang="0">
                  <a:pos x="csX13072" y="csY13072"/>
                </a:cxn>
                <a:cxn ang="0">
                  <a:pos x="csX13073" y="csY13073"/>
                </a:cxn>
                <a:cxn ang="0">
                  <a:pos x="csX13074" y="csY13074"/>
                </a:cxn>
                <a:cxn ang="0">
                  <a:pos x="csX13075" y="csY13075"/>
                </a:cxn>
                <a:cxn ang="0">
                  <a:pos x="csX13076" y="csY13076"/>
                </a:cxn>
                <a:cxn ang="0">
                  <a:pos x="csX13077" y="csY13077"/>
                </a:cxn>
                <a:cxn ang="0">
                  <a:pos x="csX13078" y="csY13078"/>
                </a:cxn>
                <a:cxn ang="0">
                  <a:pos x="csX13079" y="csY13079"/>
                </a:cxn>
                <a:cxn ang="0">
                  <a:pos x="csX13080" y="csY13080"/>
                </a:cxn>
                <a:cxn ang="0">
                  <a:pos x="csX13081" y="csY13081"/>
                </a:cxn>
                <a:cxn ang="0">
                  <a:pos x="csX13082" y="csY13082"/>
                </a:cxn>
                <a:cxn ang="0">
                  <a:pos x="csX13083" y="csY13083"/>
                </a:cxn>
                <a:cxn ang="0">
                  <a:pos x="csX13084" y="csY13084"/>
                </a:cxn>
                <a:cxn ang="0">
                  <a:pos x="csX13085" y="csY13085"/>
                </a:cxn>
                <a:cxn ang="0">
                  <a:pos x="csX13086" y="csY13086"/>
                </a:cxn>
                <a:cxn ang="0">
                  <a:pos x="csX13087" y="csY13087"/>
                </a:cxn>
                <a:cxn ang="0">
                  <a:pos x="csX13088" y="csY13088"/>
                </a:cxn>
                <a:cxn ang="0">
                  <a:pos x="csX13089" y="csY13089"/>
                </a:cxn>
                <a:cxn ang="0">
                  <a:pos x="csX13090" y="csY13090"/>
                </a:cxn>
                <a:cxn ang="0">
                  <a:pos x="csX13091" y="csY13091"/>
                </a:cxn>
                <a:cxn ang="0">
                  <a:pos x="csX13092" y="csY13092"/>
                </a:cxn>
                <a:cxn ang="0">
                  <a:pos x="csX13093" y="csY13093"/>
                </a:cxn>
                <a:cxn ang="0">
                  <a:pos x="csX13094" y="csY13094"/>
                </a:cxn>
                <a:cxn ang="0">
                  <a:pos x="csX13095" y="csY13095"/>
                </a:cxn>
                <a:cxn ang="0">
                  <a:pos x="csX13096" y="csY13096"/>
                </a:cxn>
                <a:cxn ang="0">
                  <a:pos x="csX13097" y="csY13097"/>
                </a:cxn>
                <a:cxn ang="0">
                  <a:pos x="csX13098" y="csY13098"/>
                </a:cxn>
                <a:cxn ang="0">
                  <a:pos x="csX13099" y="csY13099"/>
                </a:cxn>
                <a:cxn ang="0">
                  <a:pos x="csX13100" y="csY13100"/>
                </a:cxn>
                <a:cxn ang="0">
                  <a:pos x="csX13101" y="csY13101"/>
                </a:cxn>
                <a:cxn ang="0">
                  <a:pos x="csX13102" y="csY13102"/>
                </a:cxn>
                <a:cxn ang="0">
                  <a:pos x="csX13103" y="csY13103"/>
                </a:cxn>
                <a:cxn ang="0">
                  <a:pos x="csX13104" y="csY13104"/>
                </a:cxn>
                <a:cxn ang="0">
                  <a:pos x="csX13105" y="csY13105"/>
                </a:cxn>
                <a:cxn ang="0">
                  <a:pos x="csX13106" y="csY13106"/>
                </a:cxn>
                <a:cxn ang="0">
                  <a:pos x="csX13107" y="csY13107"/>
                </a:cxn>
                <a:cxn ang="0">
                  <a:pos x="csX13108" y="csY13108"/>
                </a:cxn>
                <a:cxn ang="0">
                  <a:pos x="csX13109" y="csY13109"/>
                </a:cxn>
                <a:cxn ang="0">
                  <a:pos x="csX13110" y="csY13110"/>
                </a:cxn>
                <a:cxn ang="0">
                  <a:pos x="csX13111" y="csY13111"/>
                </a:cxn>
                <a:cxn ang="0">
                  <a:pos x="csX13112" y="csY13112"/>
                </a:cxn>
                <a:cxn ang="0">
                  <a:pos x="csX13113" y="csY13113"/>
                </a:cxn>
                <a:cxn ang="0">
                  <a:pos x="csX13114" y="csY13114"/>
                </a:cxn>
                <a:cxn ang="0">
                  <a:pos x="csX13115" y="csY13115"/>
                </a:cxn>
                <a:cxn ang="0">
                  <a:pos x="csX13116" y="csY13116"/>
                </a:cxn>
                <a:cxn ang="0">
                  <a:pos x="csX13117" y="csY13117"/>
                </a:cxn>
                <a:cxn ang="0">
                  <a:pos x="csX13118" y="csY13118"/>
                </a:cxn>
                <a:cxn ang="0">
                  <a:pos x="csX13119" y="csY13119"/>
                </a:cxn>
                <a:cxn ang="0">
                  <a:pos x="csX13120" y="csY13120"/>
                </a:cxn>
                <a:cxn ang="0">
                  <a:pos x="csX13121" y="csY13121"/>
                </a:cxn>
                <a:cxn ang="0">
                  <a:pos x="csX13122" y="csY13122"/>
                </a:cxn>
                <a:cxn ang="0">
                  <a:pos x="csX13123" y="csY13123"/>
                </a:cxn>
                <a:cxn ang="0">
                  <a:pos x="csX13124" y="csY13124"/>
                </a:cxn>
                <a:cxn ang="0">
                  <a:pos x="csX13125" y="csY13125"/>
                </a:cxn>
                <a:cxn ang="0">
                  <a:pos x="csX13126" y="csY13126"/>
                </a:cxn>
                <a:cxn ang="0">
                  <a:pos x="csX13127" y="csY13127"/>
                </a:cxn>
                <a:cxn ang="0">
                  <a:pos x="csX13128" y="csY13128"/>
                </a:cxn>
                <a:cxn ang="0">
                  <a:pos x="csX13129" y="csY13129"/>
                </a:cxn>
                <a:cxn ang="0">
                  <a:pos x="csX13130" y="csY13130"/>
                </a:cxn>
                <a:cxn ang="0">
                  <a:pos x="csX13131" y="csY13131"/>
                </a:cxn>
                <a:cxn ang="0">
                  <a:pos x="csX13132" y="csY13132"/>
                </a:cxn>
                <a:cxn ang="0">
                  <a:pos x="csX13133" y="csY13133"/>
                </a:cxn>
                <a:cxn ang="0">
                  <a:pos x="csX13134" y="csY13134"/>
                </a:cxn>
                <a:cxn ang="0">
                  <a:pos x="csX13135" y="csY13135"/>
                </a:cxn>
                <a:cxn ang="0">
                  <a:pos x="csX13136" y="csY13136"/>
                </a:cxn>
                <a:cxn ang="0">
                  <a:pos x="csX13137" y="csY13137"/>
                </a:cxn>
                <a:cxn ang="0">
                  <a:pos x="csX13138" y="csY13138"/>
                </a:cxn>
                <a:cxn ang="0">
                  <a:pos x="csX13139" y="csY13139"/>
                </a:cxn>
                <a:cxn ang="0">
                  <a:pos x="csX13140" y="csY13140"/>
                </a:cxn>
                <a:cxn ang="0">
                  <a:pos x="csX13141" y="csY13141"/>
                </a:cxn>
                <a:cxn ang="0">
                  <a:pos x="csX13142" y="csY13142"/>
                </a:cxn>
                <a:cxn ang="0">
                  <a:pos x="csX13143" y="csY13143"/>
                </a:cxn>
                <a:cxn ang="0">
                  <a:pos x="csX13144" y="csY13144"/>
                </a:cxn>
                <a:cxn ang="0">
                  <a:pos x="csX13145" y="csY13145"/>
                </a:cxn>
                <a:cxn ang="0">
                  <a:pos x="csX13146" y="csY13146"/>
                </a:cxn>
                <a:cxn ang="0">
                  <a:pos x="csX13147" y="csY13147"/>
                </a:cxn>
                <a:cxn ang="0">
                  <a:pos x="csX13148" y="csY13148"/>
                </a:cxn>
                <a:cxn ang="0">
                  <a:pos x="csX13149" y="csY13149"/>
                </a:cxn>
                <a:cxn ang="0">
                  <a:pos x="csX13150" y="csY13150"/>
                </a:cxn>
                <a:cxn ang="0">
                  <a:pos x="csX13151" y="csY13151"/>
                </a:cxn>
                <a:cxn ang="0">
                  <a:pos x="csX13152" y="csY13152"/>
                </a:cxn>
                <a:cxn ang="0">
                  <a:pos x="csX13153" y="csY13153"/>
                </a:cxn>
                <a:cxn ang="0">
                  <a:pos x="csX13154" y="csY13154"/>
                </a:cxn>
                <a:cxn ang="0">
                  <a:pos x="csX13155" y="csY13155"/>
                </a:cxn>
                <a:cxn ang="0">
                  <a:pos x="csX13156" y="csY13156"/>
                </a:cxn>
                <a:cxn ang="0">
                  <a:pos x="csX13157" y="csY13157"/>
                </a:cxn>
                <a:cxn ang="0">
                  <a:pos x="csX13158" y="csY13158"/>
                </a:cxn>
                <a:cxn ang="0">
                  <a:pos x="csX13159" y="csY13159"/>
                </a:cxn>
                <a:cxn ang="0">
                  <a:pos x="csX13160" y="csY13160"/>
                </a:cxn>
                <a:cxn ang="0">
                  <a:pos x="csX13161" y="csY13161"/>
                </a:cxn>
                <a:cxn ang="0">
                  <a:pos x="csX13162" y="csY13162"/>
                </a:cxn>
                <a:cxn ang="0">
                  <a:pos x="csX13163" y="csY13163"/>
                </a:cxn>
                <a:cxn ang="0">
                  <a:pos x="csX13164" y="csY13164"/>
                </a:cxn>
                <a:cxn ang="0">
                  <a:pos x="csX13165" y="csY13165"/>
                </a:cxn>
                <a:cxn ang="0">
                  <a:pos x="csX13166" y="csY13166"/>
                </a:cxn>
                <a:cxn ang="0">
                  <a:pos x="csX13167" y="csY13167"/>
                </a:cxn>
                <a:cxn ang="0">
                  <a:pos x="csX13168" y="csY13168"/>
                </a:cxn>
                <a:cxn ang="0">
                  <a:pos x="csX13169" y="csY13169"/>
                </a:cxn>
                <a:cxn ang="0">
                  <a:pos x="csX13170" y="csY13170"/>
                </a:cxn>
                <a:cxn ang="0">
                  <a:pos x="csX13171" y="csY13171"/>
                </a:cxn>
                <a:cxn ang="0">
                  <a:pos x="csX13172" y="csY13172"/>
                </a:cxn>
                <a:cxn ang="0">
                  <a:pos x="csX13173" y="csY13173"/>
                </a:cxn>
                <a:cxn ang="0">
                  <a:pos x="csX13174" y="csY13174"/>
                </a:cxn>
                <a:cxn ang="0">
                  <a:pos x="csX13175" y="csY13175"/>
                </a:cxn>
                <a:cxn ang="0">
                  <a:pos x="csX13176" y="csY13176"/>
                </a:cxn>
                <a:cxn ang="0">
                  <a:pos x="csX13177" y="csY13177"/>
                </a:cxn>
                <a:cxn ang="0">
                  <a:pos x="csX13178" y="csY13178"/>
                </a:cxn>
                <a:cxn ang="0">
                  <a:pos x="csX13179" y="csY13179"/>
                </a:cxn>
                <a:cxn ang="0">
                  <a:pos x="csX13180" y="csY13180"/>
                </a:cxn>
                <a:cxn ang="0">
                  <a:pos x="csX13181" y="csY13181"/>
                </a:cxn>
                <a:cxn ang="0">
                  <a:pos x="csX13182" y="csY13182"/>
                </a:cxn>
                <a:cxn ang="0">
                  <a:pos x="csX13183" y="csY13183"/>
                </a:cxn>
                <a:cxn ang="0">
                  <a:pos x="csX13184" y="csY13184"/>
                </a:cxn>
                <a:cxn ang="0">
                  <a:pos x="csX13185" y="csY13185"/>
                </a:cxn>
                <a:cxn ang="0">
                  <a:pos x="csX13186" y="csY13186"/>
                </a:cxn>
                <a:cxn ang="0">
                  <a:pos x="csX13187" y="csY13187"/>
                </a:cxn>
                <a:cxn ang="0">
                  <a:pos x="csX13188" y="csY13188"/>
                </a:cxn>
                <a:cxn ang="0">
                  <a:pos x="csX13189" y="csY13189"/>
                </a:cxn>
                <a:cxn ang="0">
                  <a:pos x="csX13190" y="csY13190"/>
                </a:cxn>
                <a:cxn ang="0">
                  <a:pos x="csX13191" y="csY13191"/>
                </a:cxn>
                <a:cxn ang="0">
                  <a:pos x="csX13192" y="csY13192"/>
                </a:cxn>
                <a:cxn ang="0">
                  <a:pos x="csX13193" y="csY13193"/>
                </a:cxn>
                <a:cxn ang="0">
                  <a:pos x="csX13194" y="csY13194"/>
                </a:cxn>
                <a:cxn ang="0">
                  <a:pos x="csX13195" y="csY13195"/>
                </a:cxn>
                <a:cxn ang="0">
                  <a:pos x="csX13196" y="csY13196"/>
                </a:cxn>
                <a:cxn ang="0">
                  <a:pos x="csX13197" y="csY13197"/>
                </a:cxn>
                <a:cxn ang="0">
                  <a:pos x="csX13198" y="csY13198"/>
                </a:cxn>
                <a:cxn ang="0">
                  <a:pos x="csX13199" y="csY13199"/>
                </a:cxn>
                <a:cxn ang="0">
                  <a:pos x="csX13200" y="csY13200"/>
                </a:cxn>
                <a:cxn ang="0">
                  <a:pos x="csX13201" y="csY13201"/>
                </a:cxn>
                <a:cxn ang="0">
                  <a:pos x="csX13202" y="csY13202"/>
                </a:cxn>
                <a:cxn ang="0">
                  <a:pos x="csX13203" y="csY13203"/>
                </a:cxn>
                <a:cxn ang="0">
                  <a:pos x="csX13204" y="csY13204"/>
                </a:cxn>
                <a:cxn ang="0">
                  <a:pos x="csX13205" y="csY13205"/>
                </a:cxn>
                <a:cxn ang="0">
                  <a:pos x="csX13206" y="csY13206"/>
                </a:cxn>
                <a:cxn ang="0">
                  <a:pos x="csX13207" y="csY13207"/>
                </a:cxn>
                <a:cxn ang="0">
                  <a:pos x="csX13208" y="csY13208"/>
                </a:cxn>
                <a:cxn ang="0">
                  <a:pos x="csX13209" y="csY13209"/>
                </a:cxn>
                <a:cxn ang="0">
                  <a:pos x="csX13210" y="csY13210"/>
                </a:cxn>
                <a:cxn ang="0">
                  <a:pos x="csX13211" y="csY13211"/>
                </a:cxn>
                <a:cxn ang="0">
                  <a:pos x="csX13212" y="csY13212"/>
                </a:cxn>
                <a:cxn ang="0">
                  <a:pos x="csX13213" y="csY13213"/>
                </a:cxn>
                <a:cxn ang="0">
                  <a:pos x="csX13214" y="csY13214"/>
                </a:cxn>
                <a:cxn ang="0">
                  <a:pos x="csX13215" y="csY13215"/>
                </a:cxn>
                <a:cxn ang="0">
                  <a:pos x="csX13216" y="csY13216"/>
                </a:cxn>
                <a:cxn ang="0">
                  <a:pos x="csX13217" y="csY13217"/>
                </a:cxn>
                <a:cxn ang="0">
                  <a:pos x="csX13218" y="csY13218"/>
                </a:cxn>
                <a:cxn ang="0">
                  <a:pos x="csX13219" y="csY13219"/>
                </a:cxn>
                <a:cxn ang="0">
                  <a:pos x="csX13220" y="csY13220"/>
                </a:cxn>
                <a:cxn ang="0">
                  <a:pos x="csX13221" y="csY13221"/>
                </a:cxn>
                <a:cxn ang="0">
                  <a:pos x="csX13222" y="csY13222"/>
                </a:cxn>
                <a:cxn ang="0">
                  <a:pos x="csX13223" y="csY13223"/>
                </a:cxn>
                <a:cxn ang="0">
                  <a:pos x="csX13224" y="csY13224"/>
                </a:cxn>
                <a:cxn ang="0">
                  <a:pos x="csX13225" y="csY13225"/>
                </a:cxn>
                <a:cxn ang="0">
                  <a:pos x="csX13226" y="csY13226"/>
                </a:cxn>
                <a:cxn ang="0">
                  <a:pos x="csX13227" y="csY13227"/>
                </a:cxn>
                <a:cxn ang="0">
                  <a:pos x="csX13228" y="csY13228"/>
                </a:cxn>
                <a:cxn ang="0">
                  <a:pos x="csX13229" y="csY13229"/>
                </a:cxn>
                <a:cxn ang="0">
                  <a:pos x="csX13230" y="csY13230"/>
                </a:cxn>
                <a:cxn ang="0">
                  <a:pos x="csX13231" y="csY13231"/>
                </a:cxn>
                <a:cxn ang="0">
                  <a:pos x="csX13232" y="csY13232"/>
                </a:cxn>
                <a:cxn ang="0">
                  <a:pos x="csX13233" y="csY13233"/>
                </a:cxn>
                <a:cxn ang="0">
                  <a:pos x="csX13234" y="csY13234"/>
                </a:cxn>
                <a:cxn ang="0">
                  <a:pos x="csX13235" y="csY13235"/>
                </a:cxn>
                <a:cxn ang="0">
                  <a:pos x="csX13236" y="csY13236"/>
                </a:cxn>
                <a:cxn ang="0">
                  <a:pos x="csX13237" y="csY13237"/>
                </a:cxn>
                <a:cxn ang="0">
                  <a:pos x="csX13238" y="csY13238"/>
                </a:cxn>
                <a:cxn ang="0">
                  <a:pos x="csX13239" y="csY13239"/>
                </a:cxn>
                <a:cxn ang="0">
                  <a:pos x="csX13240" y="csY13240"/>
                </a:cxn>
                <a:cxn ang="0">
                  <a:pos x="csX13241" y="csY13241"/>
                </a:cxn>
                <a:cxn ang="0">
                  <a:pos x="csX13242" y="csY13242"/>
                </a:cxn>
                <a:cxn ang="0">
                  <a:pos x="csX13243" y="csY13243"/>
                </a:cxn>
                <a:cxn ang="0">
                  <a:pos x="csX13244" y="csY13244"/>
                </a:cxn>
                <a:cxn ang="0">
                  <a:pos x="csX13245" y="csY13245"/>
                </a:cxn>
                <a:cxn ang="0">
                  <a:pos x="csX13246" y="csY13246"/>
                </a:cxn>
                <a:cxn ang="0">
                  <a:pos x="csX13247" y="csY13247"/>
                </a:cxn>
                <a:cxn ang="0">
                  <a:pos x="csX13248" y="csY13248"/>
                </a:cxn>
                <a:cxn ang="0">
                  <a:pos x="csX13249" y="csY13249"/>
                </a:cxn>
                <a:cxn ang="0">
                  <a:pos x="csX13250" y="csY13250"/>
                </a:cxn>
                <a:cxn ang="0">
                  <a:pos x="csX13251" y="csY13251"/>
                </a:cxn>
                <a:cxn ang="0">
                  <a:pos x="csX13252" y="csY13252"/>
                </a:cxn>
                <a:cxn ang="0">
                  <a:pos x="csX13253" y="csY13253"/>
                </a:cxn>
                <a:cxn ang="0">
                  <a:pos x="csX13254" y="csY13254"/>
                </a:cxn>
                <a:cxn ang="0">
                  <a:pos x="csX13255" y="csY13255"/>
                </a:cxn>
                <a:cxn ang="0">
                  <a:pos x="csX13256" y="csY13256"/>
                </a:cxn>
                <a:cxn ang="0">
                  <a:pos x="csX13257" y="csY13257"/>
                </a:cxn>
                <a:cxn ang="0">
                  <a:pos x="csX13258" y="csY13258"/>
                </a:cxn>
                <a:cxn ang="0">
                  <a:pos x="csX13259" y="csY13259"/>
                </a:cxn>
                <a:cxn ang="0">
                  <a:pos x="csX13260" y="csY13260"/>
                </a:cxn>
                <a:cxn ang="0">
                  <a:pos x="csX13261" y="csY13261"/>
                </a:cxn>
                <a:cxn ang="0">
                  <a:pos x="csX13262" y="csY13262"/>
                </a:cxn>
                <a:cxn ang="0">
                  <a:pos x="csX13263" y="csY13263"/>
                </a:cxn>
                <a:cxn ang="0">
                  <a:pos x="csX13264" y="csY13264"/>
                </a:cxn>
                <a:cxn ang="0">
                  <a:pos x="csX13265" y="csY13265"/>
                </a:cxn>
                <a:cxn ang="0">
                  <a:pos x="csX13266" y="csY13266"/>
                </a:cxn>
                <a:cxn ang="0">
                  <a:pos x="csX13267" y="csY13267"/>
                </a:cxn>
                <a:cxn ang="0">
                  <a:pos x="csX13268" y="csY13268"/>
                </a:cxn>
                <a:cxn ang="0">
                  <a:pos x="csX13269" y="csY13269"/>
                </a:cxn>
                <a:cxn ang="0">
                  <a:pos x="csX13270" y="csY13270"/>
                </a:cxn>
                <a:cxn ang="0">
                  <a:pos x="csX13271" y="csY13271"/>
                </a:cxn>
                <a:cxn ang="0">
                  <a:pos x="csX13272" y="csY13272"/>
                </a:cxn>
                <a:cxn ang="0">
                  <a:pos x="csX13273" y="csY13273"/>
                </a:cxn>
                <a:cxn ang="0">
                  <a:pos x="csX13274" y="csY13274"/>
                </a:cxn>
                <a:cxn ang="0">
                  <a:pos x="csX13275" y="csY13275"/>
                </a:cxn>
                <a:cxn ang="0">
                  <a:pos x="csX13276" y="csY13276"/>
                </a:cxn>
                <a:cxn ang="0">
                  <a:pos x="csX13277" y="csY13277"/>
                </a:cxn>
                <a:cxn ang="0">
                  <a:pos x="csX13278" y="csY13278"/>
                </a:cxn>
                <a:cxn ang="0">
                  <a:pos x="csX13279" y="csY13279"/>
                </a:cxn>
                <a:cxn ang="0">
                  <a:pos x="csX13280" y="csY13280"/>
                </a:cxn>
                <a:cxn ang="0">
                  <a:pos x="csX13281" y="csY13281"/>
                </a:cxn>
                <a:cxn ang="0">
                  <a:pos x="csX13282" y="csY13282"/>
                </a:cxn>
                <a:cxn ang="0">
                  <a:pos x="csX13283" y="csY13283"/>
                </a:cxn>
                <a:cxn ang="0">
                  <a:pos x="csX13284" y="csY13284"/>
                </a:cxn>
                <a:cxn ang="0">
                  <a:pos x="csX13285" y="csY13285"/>
                </a:cxn>
                <a:cxn ang="0">
                  <a:pos x="csX13286" y="csY13286"/>
                </a:cxn>
                <a:cxn ang="0">
                  <a:pos x="csX13287" y="csY13287"/>
                </a:cxn>
                <a:cxn ang="0">
                  <a:pos x="csX13288" y="csY13288"/>
                </a:cxn>
                <a:cxn ang="0">
                  <a:pos x="csX13289" y="csY13289"/>
                </a:cxn>
                <a:cxn ang="0">
                  <a:pos x="csX13290" y="csY13290"/>
                </a:cxn>
                <a:cxn ang="0">
                  <a:pos x="csX13291" y="csY13291"/>
                </a:cxn>
                <a:cxn ang="0">
                  <a:pos x="csX13292" y="csY13292"/>
                </a:cxn>
                <a:cxn ang="0">
                  <a:pos x="csX13293" y="csY13293"/>
                </a:cxn>
                <a:cxn ang="0">
                  <a:pos x="csX13294" y="csY13294"/>
                </a:cxn>
                <a:cxn ang="0">
                  <a:pos x="csX13295" y="csY13295"/>
                </a:cxn>
                <a:cxn ang="0">
                  <a:pos x="csX13296" y="csY13296"/>
                </a:cxn>
                <a:cxn ang="0">
                  <a:pos x="csX13297" y="csY13297"/>
                </a:cxn>
                <a:cxn ang="0">
                  <a:pos x="csX13298" y="csY13298"/>
                </a:cxn>
                <a:cxn ang="0">
                  <a:pos x="csX13299" y="csY13299"/>
                </a:cxn>
                <a:cxn ang="0">
                  <a:pos x="csX13300" y="csY13300"/>
                </a:cxn>
                <a:cxn ang="0">
                  <a:pos x="csX13301" y="csY13301"/>
                </a:cxn>
                <a:cxn ang="0">
                  <a:pos x="csX13302" y="csY13302"/>
                </a:cxn>
                <a:cxn ang="0">
                  <a:pos x="csX13303" y="csY13303"/>
                </a:cxn>
                <a:cxn ang="0">
                  <a:pos x="csX13304" y="csY13304"/>
                </a:cxn>
                <a:cxn ang="0">
                  <a:pos x="csX13305" y="csY13305"/>
                </a:cxn>
                <a:cxn ang="0">
                  <a:pos x="csX13306" y="csY13306"/>
                </a:cxn>
                <a:cxn ang="0">
                  <a:pos x="csX13307" y="csY13307"/>
                </a:cxn>
                <a:cxn ang="0">
                  <a:pos x="csX13308" y="csY13308"/>
                </a:cxn>
                <a:cxn ang="0">
                  <a:pos x="csX13309" y="csY13309"/>
                </a:cxn>
                <a:cxn ang="0">
                  <a:pos x="csX13310" y="csY13310"/>
                </a:cxn>
                <a:cxn ang="0">
                  <a:pos x="csX13311" y="csY13311"/>
                </a:cxn>
                <a:cxn ang="0">
                  <a:pos x="csX13312" y="csY13312"/>
                </a:cxn>
                <a:cxn ang="0">
                  <a:pos x="csX13313" y="csY13313"/>
                </a:cxn>
                <a:cxn ang="0">
                  <a:pos x="csX13314" y="csY13314"/>
                </a:cxn>
                <a:cxn ang="0">
                  <a:pos x="csX13315" y="csY13315"/>
                </a:cxn>
                <a:cxn ang="0">
                  <a:pos x="csX13316" y="csY13316"/>
                </a:cxn>
                <a:cxn ang="0">
                  <a:pos x="csX13317" y="csY13317"/>
                </a:cxn>
                <a:cxn ang="0">
                  <a:pos x="csX13318" y="csY13318"/>
                </a:cxn>
                <a:cxn ang="0">
                  <a:pos x="csX13319" y="csY13319"/>
                </a:cxn>
                <a:cxn ang="0">
                  <a:pos x="csX13320" y="csY13320"/>
                </a:cxn>
                <a:cxn ang="0">
                  <a:pos x="csX13321" y="csY13321"/>
                </a:cxn>
                <a:cxn ang="0">
                  <a:pos x="csX13322" y="csY13322"/>
                </a:cxn>
                <a:cxn ang="0">
                  <a:pos x="csX13323" y="csY13323"/>
                </a:cxn>
                <a:cxn ang="0">
                  <a:pos x="csX13324" y="csY13324"/>
                </a:cxn>
                <a:cxn ang="0">
                  <a:pos x="csX13325" y="csY13325"/>
                </a:cxn>
                <a:cxn ang="0">
                  <a:pos x="csX13326" y="csY13326"/>
                </a:cxn>
                <a:cxn ang="0">
                  <a:pos x="csX13327" y="csY13327"/>
                </a:cxn>
                <a:cxn ang="0">
                  <a:pos x="csX13328" y="csY13328"/>
                </a:cxn>
                <a:cxn ang="0">
                  <a:pos x="csX13329" y="csY13329"/>
                </a:cxn>
                <a:cxn ang="0">
                  <a:pos x="csX13330" y="csY13330"/>
                </a:cxn>
                <a:cxn ang="0">
                  <a:pos x="csX13331" y="csY13331"/>
                </a:cxn>
                <a:cxn ang="0">
                  <a:pos x="csX13332" y="csY13332"/>
                </a:cxn>
                <a:cxn ang="0">
                  <a:pos x="csX13333" y="csY13333"/>
                </a:cxn>
                <a:cxn ang="0">
                  <a:pos x="csX13334" y="csY13334"/>
                </a:cxn>
                <a:cxn ang="0">
                  <a:pos x="csX13335" y="csY13335"/>
                </a:cxn>
                <a:cxn ang="0">
                  <a:pos x="csX13336" y="csY13336"/>
                </a:cxn>
                <a:cxn ang="0">
                  <a:pos x="csX13337" y="csY13337"/>
                </a:cxn>
                <a:cxn ang="0">
                  <a:pos x="csX13338" y="csY13338"/>
                </a:cxn>
                <a:cxn ang="0">
                  <a:pos x="csX13339" y="csY13339"/>
                </a:cxn>
                <a:cxn ang="0">
                  <a:pos x="csX13340" y="csY13340"/>
                </a:cxn>
                <a:cxn ang="0">
                  <a:pos x="csX13341" y="csY13341"/>
                </a:cxn>
                <a:cxn ang="0">
                  <a:pos x="csX13342" y="csY13342"/>
                </a:cxn>
                <a:cxn ang="0">
                  <a:pos x="csX13343" y="csY13343"/>
                </a:cxn>
                <a:cxn ang="0">
                  <a:pos x="csX13344" y="csY13344"/>
                </a:cxn>
                <a:cxn ang="0">
                  <a:pos x="csX13345" y="csY13345"/>
                </a:cxn>
                <a:cxn ang="0">
                  <a:pos x="csX13346" y="csY13346"/>
                </a:cxn>
                <a:cxn ang="0">
                  <a:pos x="csX13347" y="csY13347"/>
                </a:cxn>
                <a:cxn ang="0">
                  <a:pos x="csX13348" y="csY13348"/>
                </a:cxn>
                <a:cxn ang="0">
                  <a:pos x="csX13349" y="csY13349"/>
                </a:cxn>
                <a:cxn ang="0">
                  <a:pos x="csX13350" y="csY13350"/>
                </a:cxn>
                <a:cxn ang="0">
                  <a:pos x="csX13351" y="csY13351"/>
                </a:cxn>
                <a:cxn ang="0">
                  <a:pos x="csX13352" y="csY13352"/>
                </a:cxn>
                <a:cxn ang="0">
                  <a:pos x="csX13353" y="csY13353"/>
                </a:cxn>
                <a:cxn ang="0">
                  <a:pos x="csX13354" y="csY13354"/>
                </a:cxn>
                <a:cxn ang="0">
                  <a:pos x="csX13355" y="csY13355"/>
                </a:cxn>
                <a:cxn ang="0">
                  <a:pos x="csX13356" y="csY13356"/>
                </a:cxn>
                <a:cxn ang="0">
                  <a:pos x="csX13357" y="csY13357"/>
                </a:cxn>
                <a:cxn ang="0">
                  <a:pos x="csX13358" y="csY13358"/>
                </a:cxn>
                <a:cxn ang="0">
                  <a:pos x="csX13359" y="csY13359"/>
                </a:cxn>
                <a:cxn ang="0">
                  <a:pos x="csX13360" y="csY13360"/>
                </a:cxn>
                <a:cxn ang="0">
                  <a:pos x="csX13361" y="csY13361"/>
                </a:cxn>
                <a:cxn ang="0">
                  <a:pos x="csX13362" y="csY13362"/>
                </a:cxn>
                <a:cxn ang="0">
                  <a:pos x="csX13363" y="csY13363"/>
                </a:cxn>
                <a:cxn ang="0">
                  <a:pos x="csX13364" y="csY13364"/>
                </a:cxn>
                <a:cxn ang="0">
                  <a:pos x="csX13365" y="csY13365"/>
                </a:cxn>
                <a:cxn ang="0">
                  <a:pos x="csX13366" y="csY13366"/>
                </a:cxn>
                <a:cxn ang="0">
                  <a:pos x="csX13367" y="csY13367"/>
                </a:cxn>
                <a:cxn ang="0">
                  <a:pos x="csX13368" y="csY13368"/>
                </a:cxn>
                <a:cxn ang="0">
                  <a:pos x="csX13369" y="csY13369"/>
                </a:cxn>
                <a:cxn ang="0">
                  <a:pos x="csX13370" y="csY13370"/>
                </a:cxn>
                <a:cxn ang="0">
                  <a:pos x="csX13371" y="csY13371"/>
                </a:cxn>
                <a:cxn ang="0">
                  <a:pos x="csX13372" y="csY13372"/>
                </a:cxn>
                <a:cxn ang="0">
                  <a:pos x="csX13373" y="csY13373"/>
                </a:cxn>
                <a:cxn ang="0">
                  <a:pos x="csX13374" y="csY13374"/>
                </a:cxn>
                <a:cxn ang="0">
                  <a:pos x="csX13375" y="csY13375"/>
                </a:cxn>
                <a:cxn ang="0">
                  <a:pos x="csX13376" y="csY13376"/>
                </a:cxn>
                <a:cxn ang="0">
                  <a:pos x="csX13377" y="csY13377"/>
                </a:cxn>
                <a:cxn ang="0">
                  <a:pos x="csX13378" y="csY13378"/>
                </a:cxn>
                <a:cxn ang="0">
                  <a:pos x="csX13379" y="csY13379"/>
                </a:cxn>
                <a:cxn ang="0">
                  <a:pos x="csX13380" y="csY13380"/>
                </a:cxn>
                <a:cxn ang="0">
                  <a:pos x="csX13381" y="csY13381"/>
                </a:cxn>
                <a:cxn ang="0">
                  <a:pos x="csX13382" y="csY13382"/>
                </a:cxn>
                <a:cxn ang="0">
                  <a:pos x="csX13383" y="csY13383"/>
                </a:cxn>
                <a:cxn ang="0">
                  <a:pos x="csX13384" y="csY13384"/>
                </a:cxn>
                <a:cxn ang="0">
                  <a:pos x="csX13385" y="csY13385"/>
                </a:cxn>
                <a:cxn ang="0">
                  <a:pos x="csX13386" y="csY13386"/>
                </a:cxn>
                <a:cxn ang="0">
                  <a:pos x="csX13387" y="csY13387"/>
                </a:cxn>
                <a:cxn ang="0">
                  <a:pos x="csX13388" y="csY13388"/>
                </a:cxn>
                <a:cxn ang="0">
                  <a:pos x="csX13389" y="csY13389"/>
                </a:cxn>
                <a:cxn ang="0">
                  <a:pos x="csX13390" y="csY13390"/>
                </a:cxn>
                <a:cxn ang="0">
                  <a:pos x="csX13391" y="csY13391"/>
                </a:cxn>
                <a:cxn ang="0">
                  <a:pos x="csX13392" y="csY13392"/>
                </a:cxn>
                <a:cxn ang="0">
                  <a:pos x="csX13393" y="csY13393"/>
                </a:cxn>
                <a:cxn ang="0">
                  <a:pos x="csX13394" y="csY13394"/>
                </a:cxn>
                <a:cxn ang="0">
                  <a:pos x="csX13395" y="csY13395"/>
                </a:cxn>
                <a:cxn ang="0">
                  <a:pos x="csX13396" y="csY13396"/>
                </a:cxn>
                <a:cxn ang="0">
                  <a:pos x="csX13397" y="csY13397"/>
                </a:cxn>
                <a:cxn ang="0">
                  <a:pos x="csX13398" y="csY13398"/>
                </a:cxn>
                <a:cxn ang="0">
                  <a:pos x="csX13399" y="csY13399"/>
                </a:cxn>
                <a:cxn ang="0">
                  <a:pos x="csX13400" y="csY13400"/>
                </a:cxn>
                <a:cxn ang="0">
                  <a:pos x="csX13401" y="csY13401"/>
                </a:cxn>
                <a:cxn ang="0">
                  <a:pos x="csX13402" y="csY13402"/>
                </a:cxn>
                <a:cxn ang="0">
                  <a:pos x="csX13403" y="csY13403"/>
                </a:cxn>
                <a:cxn ang="0">
                  <a:pos x="csX13404" y="csY13404"/>
                </a:cxn>
                <a:cxn ang="0">
                  <a:pos x="csX13405" y="csY13405"/>
                </a:cxn>
                <a:cxn ang="0">
                  <a:pos x="csX13406" y="csY13406"/>
                </a:cxn>
                <a:cxn ang="0">
                  <a:pos x="csX13407" y="csY13407"/>
                </a:cxn>
                <a:cxn ang="0">
                  <a:pos x="csX13408" y="csY13408"/>
                </a:cxn>
                <a:cxn ang="0">
                  <a:pos x="csX13409" y="csY13409"/>
                </a:cxn>
                <a:cxn ang="0">
                  <a:pos x="csX13410" y="csY13410"/>
                </a:cxn>
                <a:cxn ang="0">
                  <a:pos x="csX13411" y="csY13411"/>
                </a:cxn>
                <a:cxn ang="0">
                  <a:pos x="csX13412" y="csY13412"/>
                </a:cxn>
                <a:cxn ang="0">
                  <a:pos x="csX13413" y="csY13413"/>
                </a:cxn>
                <a:cxn ang="0">
                  <a:pos x="csX13414" y="csY13414"/>
                </a:cxn>
                <a:cxn ang="0">
                  <a:pos x="csX13415" y="csY13415"/>
                </a:cxn>
                <a:cxn ang="0">
                  <a:pos x="csX13416" y="csY13416"/>
                </a:cxn>
                <a:cxn ang="0">
                  <a:pos x="csX13417" y="csY13417"/>
                </a:cxn>
                <a:cxn ang="0">
                  <a:pos x="csX13418" y="csY13418"/>
                </a:cxn>
                <a:cxn ang="0">
                  <a:pos x="csX13419" y="csY13419"/>
                </a:cxn>
                <a:cxn ang="0">
                  <a:pos x="csX13420" y="csY13420"/>
                </a:cxn>
                <a:cxn ang="0">
                  <a:pos x="csX13421" y="csY13421"/>
                </a:cxn>
                <a:cxn ang="0">
                  <a:pos x="csX13422" y="csY13422"/>
                </a:cxn>
                <a:cxn ang="0">
                  <a:pos x="csX13423" y="csY13423"/>
                </a:cxn>
                <a:cxn ang="0">
                  <a:pos x="csX13424" y="csY13424"/>
                </a:cxn>
                <a:cxn ang="0">
                  <a:pos x="csX13425" y="csY13425"/>
                </a:cxn>
                <a:cxn ang="0">
                  <a:pos x="csX13426" y="csY13426"/>
                </a:cxn>
                <a:cxn ang="0">
                  <a:pos x="csX13427" y="csY13427"/>
                </a:cxn>
                <a:cxn ang="0">
                  <a:pos x="csX13428" y="csY13428"/>
                </a:cxn>
                <a:cxn ang="0">
                  <a:pos x="csX13429" y="csY13429"/>
                </a:cxn>
                <a:cxn ang="0">
                  <a:pos x="csX13430" y="csY13430"/>
                </a:cxn>
                <a:cxn ang="0">
                  <a:pos x="csX13431" y="csY13431"/>
                </a:cxn>
                <a:cxn ang="0">
                  <a:pos x="csX13432" y="csY13432"/>
                </a:cxn>
                <a:cxn ang="0">
                  <a:pos x="csX13433" y="csY13433"/>
                </a:cxn>
                <a:cxn ang="0">
                  <a:pos x="csX13434" y="csY13434"/>
                </a:cxn>
                <a:cxn ang="0">
                  <a:pos x="csX13435" y="csY13435"/>
                </a:cxn>
                <a:cxn ang="0">
                  <a:pos x="csX13436" y="csY13436"/>
                </a:cxn>
                <a:cxn ang="0">
                  <a:pos x="csX13437" y="csY13437"/>
                </a:cxn>
                <a:cxn ang="0">
                  <a:pos x="csX13438" y="csY13438"/>
                </a:cxn>
                <a:cxn ang="0">
                  <a:pos x="csX13439" y="csY13439"/>
                </a:cxn>
                <a:cxn ang="0">
                  <a:pos x="csX13440" y="csY13440"/>
                </a:cxn>
                <a:cxn ang="0">
                  <a:pos x="csX13441" y="csY13441"/>
                </a:cxn>
                <a:cxn ang="0">
                  <a:pos x="csX13442" y="csY13442"/>
                </a:cxn>
                <a:cxn ang="0">
                  <a:pos x="csX13443" y="csY13443"/>
                </a:cxn>
                <a:cxn ang="0">
                  <a:pos x="csX13444" y="csY13444"/>
                </a:cxn>
                <a:cxn ang="0">
                  <a:pos x="csX13445" y="csY13445"/>
                </a:cxn>
                <a:cxn ang="0">
                  <a:pos x="csX13446" y="csY13446"/>
                </a:cxn>
                <a:cxn ang="0">
                  <a:pos x="csX13447" y="csY13447"/>
                </a:cxn>
                <a:cxn ang="0">
                  <a:pos x="csX13448" y="csY13448"/>
                </a:cxn>
                <a:cxn ang="0">
                  <a:pos x="csX13449" y="csY13449"/>
                </a:cxn>
                <a:cxn ang="0">
                  <a:pos x="csX13450" y="csY13450"/>
                </a:cxn>
                <a:cxn ang="0">
                  <a:pos x="csX13451" y="csY13451"/>
                </a:cxn>
                <a:cxn ang="0">
                  <a:pos x="csX13452" y="csY13452"/>
                </a:cxn>
                <a:cxn ang="0">
                  <a:pos x="csX13453" y="csY13453"/>
                </a:cxn>
                <a:cxn ang="0">
                  <a:pos x="csX13454" y="csY13454"/>
                </a:cxn>
                <a:cxn ang="0">
                  <a:pos x="csX13455" y="csY13455"/>
                </a:cxn>
                <a:cxn ang="0">
                  <a:pos x="csX13456" y="csY13456"/>
                </a:cxn>
                <a:cxn ang="0">
                  <a:pos x="csX13457" y="csY13457"/>
                </a:cxn>
                <a:cxn ang="0">
                  <a:pos x="csX13458" y="csY13458"/>
                </a:cxn>
                <a:cxn ang="0">
                  <a:pos x="csX13459" y="csY13459"/>
                </a:cxn>
                <a:cxn ang="0">
                  <a:pos x="csX13460" y="csY13460"/>
                </a:cxn>
                <a:cxn ang="0">
                  <a:pos x="csX13461" y="csY13461"/>
                </a:cxn>
                <a:cxn ang="0">
                  <a:pos x="csX13462" y="csY13462"/>
                </a:cxn>
                <a:cxn ang="0">
                  <a:pos x="csX13463" y="csY13463"/>
                </a:cxn>
                <a:cxn ang="0">
                  <a:pos x="csX13464" y="csY13464"/>
                </a:cxn>
                <a:cxn ang="0">
                  <a:pos x="csX13465" y="csY13465"/>
                </a:cxn>
                <a:cxn ang="0">
                  <a:pos x="csX13466" y="csY13466"/>
                </a:cxn>
                <a:cxn ang="0">
                  <a:pos x="csX13467" y="csY13467"/>
                </a:cxn>
                <a:cxn ang="0">
                  <a:pos x="csX13468" y="csY13468"/>
                </a:cxn>
                <a:cxn ang="0">
                  <a:pos x="csX13469" y="csY13469"/>
                </a:cxn>
                <a:cxn ang="0">
                  <a:pos x="csX13470" y="csY13470"/>
                </a:cxn>
                <a:cxn ang="0">
                  <a:pos x="csX13471" y="csY13471"/>
                </a:cxn>
                <a:cxn ang="0">
                  <a:pos x="csX13472" y="csY13472"/>
                </a:cxn>
                <a:cxn ang="0">
                  <a:pos x="csX13473" y="csY13473"/>
                </a:cxn>
                <a:cxn ang="0">
                  <a:pos x="csX13474" y="csY13474"/>
                </a:cxn>
                <a:cxn ang="0">
                  <a:pos x="csX13475" y="csY13475"/>
                </a:cxn>
                <a:cxn ang="0">
                  <a:pos x="csX13476" y="csY13476"/>
                </a:cxn>
                <a:cxn ang="0">
                  <a:pos x="csX13477" y="csY13477"/>
                </a:cxn>
                <a:cxn ang="0">
                  <a:pos x="csX13478" y="csY13478"/>
                </a:cxn>
                <a:cxn ang="0">
                  <a:pos x="csX13479" y="csY13479"/>
                </a:cxn>
                <a:cxn ang="0">
                  <a:pos x="csX13480" y="csY13480"/>
                </a:cxn>
                <a:cxn ang="0">
                  <a:pos x="csX13481" y="csY13481"/>
                </a:cxn>
                <a:cxn ang="0">
                  <a:pos x="csX13482" y="csY13482"/>
                </a:cxn>
                <a:cxn ang="0">
                  <a:pos x="csX13483" y="csY13483"/>
                </a:cxn>
                <a:cxn ang="0">
                  <a:pos x="csX13484" y="csY13484"/>
                </a:cxn>
                <a:cxn ang="0">
                  <a:pos x="csX13485" y="csY13485"/>
                </a:cxn>
                <a:cxn ang="0">
                  <a:pos x="csX13486" y="csY13486"/>
                </a:cxn>
                <a:cxn ang="0">
                  <a:pos x="csX13487" y="csY13487"/>
                </a:cxn>
                <a:cxn ang="0">
                  <a:pos x="csX13488" y="csY13488"/>
                </a:cxn>
                <a:cxn ang="0">
                  <a:pos x="csX13489" y="csY13489"/>
                </a:cxn>
                <a:cxn ang="0">
                  <a:pos x="csX13490" y="csY13490"/>
                </a:cxn>
                <a:cxn ang="0">
                  <a:pos x="csX13491" y="csY13491"/>
                </a:cxn>
                <a:cxn ang="0">
                  <a:pos x="csX13492" y="csY13492"/>
                </a:cxn>
                <a:cxn ang="0">
                  <a:pos x="csX13493" y="csY13493"/>
                </a:cxn>
                <a:cxn ang="0">
                  <a:pos x="csX13494" y="csY13494"/>
                </a:cxn>
                <a:cxn ang="0">
                  <a:pos x="csX13495" y="csY13495"/>
                </a:cxn>
                <a:cxn ang="0">
                  <a:pos x="csX13496" y="csY13496"/>
                </a:cxn>
                <a:cxn ang="0">
                  <a:pos x="csX13497" y="csY13497"/>
                </a:cxn>
                <a:cxn ang="0">
                  <a:pos x="csX13498" y="csY13498"/>
                </a:cxn>
                <a:cxn ang="0">
                  <a:pos x="csX13499" y="csY13499"/>
                </a:cxn>
                <a:cxn ang="0">
                  <a:pos x="csX13500" y="csY13500"/>
                </a:cxn>
                <a:cxn ang="0">
                  <a:pos x="csX13501" y="csY13501"/>
                </a:cxn>
                <a:cxn ang="0">
                  <a:pos x="csX13502" y="csY13502"/>
                </a:cxn>
                <a:cxn ang="0">
                  <a:pos x="csX13503" y="csY13503"/>
                </a:cxn>
                <a:cxn ang="0">
                  <a:pos x="csX13504" y="csY13504"/>
                </a:cxn>
                <a:cxn ang="0">
                  <a:pos x="csX13505" y="csY13505"/>
                </a:cxn>
                <a:cxn ang="0">
                  <a:pos x="csX13506" y="csY13506"/>
                </a:cxn>
                <a:cxn ang="0">
                  <a:pos x="csX13507" y="csY13507"/>
                </a:cxn>
                <a:cxn ang="0">
                  <a:pos x="csX13508" y="csY13508"/>
                </a:cxn>
                <a:cxn ang="0">
                  <a:pos x="csX13509" y="csY13509"/>
                </a:cxn>
                <a:cxn ang="0">
                  <a:pos x="csX13510" y="csY13510"/>
                </a:cxn>
                <a:cxn ang="0">
                  <a:pos x="csX13511" y="csY13511"/>
                </a:cxn>
                <a:cxn ang="0">
                  <a:pos x="csX13512" y="csY13512"/>
                </a:cxn>
                <a:cxn ang="0">
                  <a:pos x="csX13513" y="csY13513"/>
                </a:cxn>
                <a:cxn ang="0">
                  <a:pos x="csX13514" y="csY13514"/>
                </a:cxn>
                <a:cxn ang="0">
                  <a:pos x="csX13515" y="csY13515"/>
                </a:cxn>
                <a:cxn ang="0">
                  <a:pos x="csX13516" y="csY13516"/>
                </a:cxn>
                <a:cxn ang="0">
                  <a:pos x="csX13517" y="csY13517"/>
                </a:cxn>
                <a:cxn ang="0">
                  <a:pos x="csX13518" y="csY13518"/>
                </a:cxn>
                <a:cxn ang="0">
                  <a:pos x="csX13519" y="csY13519"/>
                </a:cxn>
                <a:cxn ang="0">
                  <a:pos x="csX13520" y="csY13520"/>
                </a:cxn>
                <a:cxn ang="0">
                  <a:pos x="csX13521" y="csY13521"/>
                </a:cxn>
                <a:cxn ang="0">
                  <a:pos x="csX13522" y="csY13522"/>
                </a:cxn>
                <a:cxn ang="0">
                  <a:pos x="csX13523" y="csY13523"/>
                </a:cxn>
                <a:cxn ang="0">
                  <a:pos x="csX13524" y="csY13524"/>
                </a:cxn>
                <a:cxn ang="0">
                  <a:pos x="csX13525" y="csY13525"/>
                </a:cxn>
                <a:cxn ang="0">
                  <a:pos x="csX13526" y="csY13526"/>
                </a:cxn>
                <a:cxn ang="0">
                  <a:pos x="csX13527" y="csY13527"/>
                </a:cxn>
                <a:cxn ang="0">
                  <a:pos x="csX13528" y="csY13528"/>
                </a:cxn>
                <a:cxn ang="0">
                  <a:pos x="csX13529" y="csY13529"/>
                </a:cxn>
                <a:cxn ang="0">
                  <a:pos x="csX13530" y="csY13530"/>
                </a:cxn>
                <a:cxn ang="0">
                  <a:pos x="csX13531" y="csY13531"/>
                </a:cxn>
                <a:cxn ang="0">
                  <a:pos x="csX13532" y="csY13532"/>
                </a:cxn>
                <a:cxn ang="0">
                  <a:pos x="csX13533" y="csY13533"/>
                </a:cxn>
                <a:cxn ang="0">
                  <a:pos x="csX13534" y="csY13534"/>
                </a:cxn>
                <a:cxn ang="0">
                  <a:pos x="csX13535" y="csY13535"/>
                </a:cxn>
                <a:cxn ang="0">
                  <a:pos x="csX13536" y="csY13536"/>
                </a:cxn>
                <a:cxn ang="0">
                  <a:pos x="csX13537" y="csY13537"/>
                </a:cxn>
                <a:cxn ang="0">
                  <a:pos x="csX13538" y="csY13538"/>
                </a:cxn>
                <a:cxn ang="0">
                  <a:pos x="csX13539" y="csY13539"/>
                </a:cxn>
                <a:cxn ang="0">
                  <a:pos x="csX13540" y="csY13540"/>
                </a:cxn>
                <a:cxn ang="0">
                  <a:pos x="csX13541" y="csY13541"/>
                </a:cxn>
                <a:cxn ang="0">
                  <a:pos x="csX13542" y="csY13542"/>
                </a:cxn>
                <a:cxn ang="0">
                  <a:pos x="csX13543" y="csY13543"/>
                </a:cxn>
                <a:cxn ang="0">
                  <a:pos x="csX13544" y="csY13544"/>
                </a:cxn>
                <a:cxn ang="0">
                  <a:pos x="csX13545" y="csY13545"/>
                </a:cxn>
                <a:cxn ang="0">
                  <a:pos x="csX13546" y="csY13546"/>
                </a:cxn>
                <a:cxn ang="0">
                  <a:pos x="csX13547" y="csY13547"/>
                </a:cxn>
                <a:cxn ang="0">
                  <a:pos x="csX13548" y="csY13548"/>
                </a:cxn>
                <a:cxn ang="0">
                  <a:pos x="csX13549" y="csY13549"/>
                </a:cxn>
                <a:cxn ang="0">
                  <a:pos x="csX13550" y="csY13550"/>
                </a:cxn>
                <a:cxn ang="0">
                  <a:pos x="csX13551" y="csY13551"/>
                </a:cxn>
                <a:cxn ang="0">
                  <a:pos x="csX13552" y="csY13552"/>
                </a:cxn>
                <a:cxn ang="0">
                  <a:pos x="csX13553" y="csY13553"/>
                </a:cxn>
                <a:cxn ang="0">
                  <a:pos x="csX13554" y="csY13554"/>
                </a:cxn>
                <a:cxn ang="0">
                  <a:pos x="csX13555" y="csY13555"/>
                </a:cxn>
                <a:cxn ang="0">
                  <a:pos x="csX13556" y="csY13556"/>
                </a:cxn>
                <a:cxn ang="0">
                  <a:pos x="csX13557" y="csY13557"/>
                </a:cxn>
                <a:cxn ang="0">
                  <a:pos x="csX13558" y="csY13558"/>
                </a:cxn>
                <a:cxn ang="0">
                  <a:pos x="csX13559" y="csY13559"/>
                </a:cxn>
                <a:cxn ang="0">
                  <a:pos x="csX13560" y="csY13560"/>
                </a:cxn>
                <a:cxn ang="0">
                  <a:pos x="csX13561" y="csY13561"/>
                </a:cxn>
                <a:cxn ang="0">
                  <a:pos x="csX13562" y="csY13562"/>
                </a:cxn>
                <a:cxn ang="0">
                  <a:pos x="csX13563" y="csY13563"/>
                </a:cxn>
                <a:cxn ang="0">
                  <a:pos x="csX13564" y="csY13564"/>
                </a:cxn>
                <a:cxn ang="0">
                  <a:pos x="csX13565" y="csY13565"/>
                </a:cxn>
                <a:cxn ang="0">
                  <a:pos x="csX13566" y="csY13566"/>
                </a:cxn>
                <a:cxn ang="0">
                  <a:pos x="csX13567" y="csY13567"/>
                </a:cxn>
                <a:cxn ang="0">
                  <a:pos x="csX13568" y="csY13568"/>
                </a:cxn>
                <a:cxn ang="0">
                  <a:pos x="csX13569" y="csY13569"/>
                </a:cxn>
                <a:cxn ang="0">
                  <a:pos x="csX13570" y="csY13570"/>
                </a:cxn>
                <a:cxn ang="0">
                  <a:pos x="csX13571" y="csY13571"/>
                </a:cxn>
                <a:cxn ang="0">
                  <a:pos x="csX13572" y="csY13572"/>
                </a:cxn>
                <a:cxn ang="0">
                  <a:pos x="csX13573" y="csY13573"/>
                </a:cxn>
                <a:cxn ang="0">
                  <a:pos x="csX13574" y="csY13574"/>
                </a:cxn>
                <a:cxn ang="0">
                  <a:pos x="csX13575" y="csY13575"/>
                </a:cxn>
                <a:cxn ang="0">
                  <a:pos x="csX13576" y="csY13576"/>
                </a:cxn>
                <a:cxn ang="0">
                  <a:pos x="csX13577" y="csY13577"/>
                </a:cxn>
                <a:cxn ang="0">
                  <a:pos x="csX13578" y="csY13578"/>
                </a:cxn>
                <a:cxn ang="0">
                  <a:pos x="csX13579" y="csY13579"/>
                </a:cxn>
                <a:cxn ang="0">
                  <a:pos x="csX13580" y="csY13580"/>
                </a:cxn>
                <a:cxn ang="0">
                  <a:pos x="csX13581" y="csY13581"/>
                </a:cxn>
                <a:cxn ang="0">
                  <a:pos x="csX13582" y="csY13582"/>
                </a:cxn>
                <a:cxn ang="0">
                  <a:pos x="csX13583" y="csY13583"/>
                </a:cxn>
                <a:cxn ang="0">
                  <a:pos x="csX13584" y="csY13584"/>
                </a:cxn>
                <a:cxn ang="0">
                  <a:pos x="csX13585" y="csY13585"/>
                </a:cxn>
                <a:cxn ang="0">
                  <a:pos x="csX13586" y="csY13586"/>
                </a:cxn>
                <a:cxn ang="0">
                  <a:pos x="csX13587" y="csY13587"/>
                </a:cxn>
                <a:cxn ang="0">
                  <a:pos x="csX13588" y="csY13588"/>
                </a:cxn>
                <a:cxn ang="0">
                  <a:pos x="csX13589" y="csY13589"/>
                </a:cxn>
                <a:cxn ang="0">
                  <a:pos x="csX13590" y="csY13590"/>
                </a:cxn>
                <a:cxn ang="0">
                  <a:pos x="csX13591" y="csY13591"/>
                </a:cxn>
                <a:cxn ang="0">
                  <a:pos x="csX13592" y="csY13592"/>
                </a:cxn>
                <a:cxn ang="0">
                  <a:pos x="csX13593" y="csY13593"/>
                </a:cxn>
                <a:cxn ang="0">
                  <a:pos x="csX13594" y="csY13594"/>
                </a:cxn>
                <a:cxn ang="0">
                  <a:pos x="csX13595" y="csY13595"/>
                </a:cxn>
                <a:cxn ang="0">
                  <a:pos x="csX13596" y="csY13596"/>
                </a:cxn>
                <a:cxn ang="0">
                  <a:pos x="csX13597" y="csY13597"/>
                </a:cxn>
                <a:cxn ang="0">
                  <a:pos x="csX13598" y="csY13598"/>
                </a:cxn>
                <a:cxn ang="0">
                  <a:pos x="csX13599" y="csY13599"/>
                </a:cxn>
                <a:cxn ang="0">
                  <a:pos x="csX13600" y="csY13600"/>
                </a:cxn>
                <a:cxn ang="0">
                  <a:pos x="csX13601" y="csY13601"/>
                </a:cxn>
                <a:cxn ang="0">
                  <a:pos x="csX13602" y="csY13602"/>
                </a:cxn>
                <a:cxn ang="0">
                  <a:pos x="csX13603" y="csY13603"/>
                </a:cxn>
                <a:cxn ang="0">
                  <a:pos x="csX13604" y="csY13604"/>
                </a:cxn>
                <a:cxn ang="0">
                  <a:pos x="csX13605" y="csY13605"/>
                </a:cxn>
                <a:cxn ang="0">
                  <a:pos x="csX13606" y="csY13606"/>
                </a:cxn>
                <a:cxn ang="0">
                  <a:pos x="csX13607" y="csY13607"/>
                </a:cxn>
                <a:cxn ang="0">
                  <a:pos x="csX13608" y="csY13608"/>
                </a:cxn>
                <a:cxn ang="0">
                  <a:pos x="csX13609" y="csY13609"/>
                </a:cxn>
                <a:cxn ang="0">
                  <a:pos x="csX13610" y="csY13610"/>
                </a:cxn>
                <a:cxn ang="0">
                  <a:pos x="csX13611" y="csY13611"/>
                </a:cxn>
                <a:cxn ang="0">
                  <a:pos x="csX13612" y="csY13612"/>
                </a:cxn>
                <a:cxn ang="0">
                  <a:pos x="csX13613" y="csY13613"/>
                </a:cxn>
                <a:cxn ang="0">
                  <a:pos x="csX13614" y="csY13614"/>
                </a:cxn>
                <a:cxn ang="0">
                  <a:pos x="csX13615" y="csY13615"/>
                </a:cxn>
                <a:cxn ang="0">
                  <a:pos x="csX13616" y="csY13616"/>
                </a:cxn>
                <a:cxn ang="0">
                  <a:pos x="csX13617" y="csY13617"/>
                </a:cxn>
                <a:cxn ang="0">
                  <a:pos x="csX13618" y="csY13618"/>
                </a:cxn>
                <a:cxn ang="0">
                  <a:pos x="csX13619" y="csY13619"/>
                </a:cxn>
                <a:cxn ang="0">
                  <a:pos x="csX13620" y="csY13620"/>
                </a:cxn>
                <a:cxn ang="0">
                  <a:pos x="csX13621" y="csY13621"/>
                </a:cxn>
                <a:cxn ang="0">
                  <a:pos x="csX13622" y="csY13622"/>
                </a:cxn>
                <a:cxn ang="0">
                  <a:pos x="csX13623" y="csY13623"/>
                </a:cxn>
                <a:cxn ang="0">
                  <a:pos x="csX13624" y="csY13624"/>
                </a:cxn>
                <a:cxn ang="0">
                  <a:pos x="csX13625" y="csY13625"/>
                </a:cxn>
                <a:cxn ang="0">
                  <a:pos x="csX13626" y="csY13626"/>
                </a:cxn>
                <a:cxn ang="0">
                  <a:pos x="csX13627" y="csY13627"/>
                </a:cxn>
                <a:cxn ang="0">
                  <a:pos x="csX13628" y="csY13628"/>
                </a:cxn>
                <a:cxn ang="0">
                  <a:pos x="csX13629" y="csY13629"/>
                </a:cxn>
                <a:cxn ang="0">
                  <a:pos x="csX13630" y="csY13630"/>
                </a:cxn>
                <a:cxn ang="0">
                  <a:pos x="csX13631" y="csY13631"/>
                </a:cxn>
                <a:cxn ang="0">
                  <a:pos x="csX13632" y="csY13632"/>
                </a:cxn>
                <a:cxn ang="0">
                  <a:pos x="csX13633" y="csY13633"/>
                </a:cxn>
                <a:cxn ang="0">
                  <a:pos x="csX13634" y="csY13634"/>
                </a:cxn>
                <a:cxn ang="0">
                  <a:pos x="csX13635" y="csY13635"/>
                </a:cxn>
                <a:cxn ang="0">
                  <a:pos x="csX13636" y="csY13636"/>
                </a:cxn>
                <a:cxn ang="0">
                  <a:pos x="csX13637" y="csY13637"/>
                </a:cxn>
                <a:cxn ang="0">
                  <a:pos x="csX13638" y="csY13638"/>
                </a:cxn>
                <a:cxn ang="0">
                  <a:pos x="csX13639" y="csY13639"/>
                </a:cxn>
                <a:cxn ang="0">
                  <a:pos x="csX13640" y="csY13640"/>
                </a:cxn>
                <a:cxn ang="0">
                  <a:pos x="csX13641" y="csY13641"/>
                </a:cxn>
                <a:cxn ang="0">
                  <a:pos x="csX13642" y="csY13642"/>
                </a:cxn>
                <a:cxn ang="0">
                  <a:pos x="csX13643" y="csY13643"/>
                </a:cxn>
                <a:cxn ang="0">
                  <a:pos x="csX13644" y="csY13644"/>
                </a:cxn>
                <a:cxn ang="0">
                  <a:pos x="csX13645" y="csY13645"/>
                </a:cxn>
                <a:cxn ang="0">
                  <a:pos x="csX13646" y="csY13646"/>
                </a:cxn>
                <a:cxn ang="0">
                  <a:pos x="csX13647" y="csY13647"/>
                </a:cxn>
                <a:cxn ang="0">
                  <a:pos x="csX13648" y="csY13648"/>
                </a:cxn>
                <a:cxn ang="0">
                  <a:pos x="csX13649" y="csY13649"/>
                </a:cxn>
                <a:cxn ang="0">
                  <a:pos x="csX13650" y="csY13650"/>
                </a:cxn>
                <a:cxn ang="0">
                  <a:pos x="csX13651" y="csY13651"/>
                </a:cxn>
                <a:cxn ang="0">
                  <a:pos x="csX13652" y="csY13652"/>
                </a:cxn>
                <a:cxn ang="0">
                  <a:pos x="csX13653" y="csY13653"/>
                </a:cxn>
                <a:cxn ang="0">
                  <a:pos x="csX13654" y="csY13654"/>
                </a:cxn>
                <a:cxn ang="0">
                  <a:pos x="csX13655" y="csY13655"/>
                </a:cxn>
                <a:cxn ang="0">
                  <a:pos x="csX13656" y="csY13656"/>
                </a:cxn>
                <a:cxn ang="0">
                  <a:pos x="csX13657" y="csY13657"/>
                </a:cxn>
                <a:cxn ang="0">
                  <a:pos x="csX13658" y="csY13658"/>
                </a:cxn>
                <a:cxn ang="0">
                  <a:pos x="csX13659" y="csY13659"/>
                </a:cxn>
                <a:cxn ang="0">
                  <a:pos x="csX13660" y="csY13660"/>
                </a:cxn>
                <a:cxn ang="0">
                  <a:pos x="csX13661" y="csY13661"/>
                </a:cxn>
                <a:cxn ang="0">
                  <a:pos x="csX13662" y="csY13662"/>
                </a:cxn>
                <a:cxn ang="0">
                  <a:pos x="csX13663" y="csY13663"/>
                </a:cxn>
                <a:cxn ang="0">
                  <a:pos x="csX13664" y="csY13664"/>
                </a:cxn>
                <a:cxn ang="0">
                  <a:pos x="csX13665" y="csY13665"/>
                </a:cxn>
                <a:cxn ang="0">
                  <a:pos x="csX13666" y="csY13666"/>
                </a:cxn>
                <a:cxn ang="0">
                  <a:pos x="csX13667" y="csY13667"/>
                </a:cxn>
                <a:cxn ang="0">
                  <a:pos x="csX13668" y="csY13668"/>
                </a:cxn>
                <a:cxn ang="0">
                  <a:pos x="csX13669" y="csY13669"/>
                </a:cxn>
                <a:cxn ang="0">
                  <a:pos x="csX13670" y="csY13670"/>
                </a:cxn>
                <a:cxn ang="0">
                  <a:pos x="csX13671" y="csY13671"/>
                </a:cxn>
                <a:cxn ang="0">
                  <a:pos x="csX13672" y="csY13672"/>
                </a:cxn>
                <a:cxn ang="0">
                  <a:pos x="csX13673" y="csY13673"/>
                </a:cxn>
                <a:cxn ang="0">
                  <a:pos x="csX13674" y="csY13674"/>
                </a:cxn>
                <a:cxn ang="0">
                  <a:pos x="csX13675" y="csY13675"/>
                </a:cxn>
                <a:cxn ang="0">
                  <a:pos x="csX13676" y="csY13676"/>
                </a:cxn>
                <a:cxn ang="0">
                  <a:pos x="csX13677" y="csY13677"/>
                </a:cxn>
                <a:cxn ang="0">
                  <a:pos x="csX13678" y="csY13678"/>
                </a:cxn>
                <a:cxn ang="0">
                  <a:pos x="csX13679" y="csY13679"/>
                </a:cxn>
                <a:cxn ang="0">
                  <a:pos x="csX13680" y="csY13680"/>
                </a:cxn>
                <a:cxn ang="0">
                  <a:pos x="csX13681" y="csY13681"/>
                </a:cxn>
                <a:cxn ang="0">
                  <a:pos x="csX13682" y="csY13682"/>
                </a:cxn>
                <a:cxn ang="0">
                  <a:pos x="csX13683" y="csY13683"/>
                </a:cxn>
                <a:cxn ang="0">
                  <a:pos x="csX13684" y="csY13684"/>
                </a:cxn>
                <a:cxn ang="0">
                  <a:pos x="csX13685" y="csY13685"/>
                </a:cxn>
                <a:cxn ang="0">
                  <a:pos x="csX13686" y="csY13686"/>
                </a:cxn>
                <a:cxn ang="0">
                  <a:pos x="csX13687" y="csY13687"/>
                </a:cxn>
                <a:cxn ang="0">
                  <a:pos x="csX13688" y="csY13688"/>
                </a:cxn>
                <a:cxn ang="0">
                  <a:pos x="csX13689" y="csY13689"/>
                </a:cxn>
                <a:cxn ang="0">
                  <a:pos x="csX13690" y="csY13690"/>
                </a:cxn>
                <a:cxn ang="0">
                  <a:pos x="csX13691" y="csY13691"/>
                </a:cxn>
                <a:cxn ang="0">
                  <a:pos x="csX13692" y="csY13692"/>
                </a:cxn>
                <a:cxn ang="0">
                  <a:pos x="csX13693" y="csY13693"/>
                </a:cxn>
                <a:cxn ang="0">
                  <a:pos x="csX13694" y="csY13694"/>
                </a:cxn>
                <a:cxn ang="0">
                  <a:pos x="csX13695" y="csY13695"/>
                </a:cxn>
                <a:cxn ang="0">
                  <a:pos x="csX13696" y="csY13696"/>
                </a:cxn>
                <a:cxn ang="0">
                  <a:pos x="csX13697" y="csY13697"/>
                </a:cxn>
                <a:cxn ang="0">
                  <a:pos x="csX13698" y="csY13698"/>
                </a:cxn>
                <a:cxn ang="0">
                  <a:pos x="csX13699" y="csY13699"/>
                </a:cxn>
                <a:cxn ang="0">
                  <a:pos x="csX13700" y="csY13700"/>
                </a:cxn>
                <a:cxn ang="0">
                  <a:pos x="csX13701" y="csY13701"/>
                </a:cxn>
                <a:cxn ang="0">
                  <a:pos x="csX13702" y="csY13702"/>
                </a:cxn>
                <a:cxn ang="0">
                  <a:pos x="csX13703" y="csY13703"/>
                </a:cxn>
                <a:cxn ang="0">
                  <a:pos x="csX13704" y="csY13704"/>
                </a:cxn>
                <a:cxn ang="0">
                  <a:pos x="csX13705" y="csY13705"/>
                </a:cxn>
                <a:cxn ang="0">
                  <a:pos x="csX13706" y="csY13706"/>
                </a:cxn>
                <a:cxn ang="0">
                  <a:pos x="csX13707" y="csY13707"/>
                </a:cxn>
                <a:cxn ang="0">
                  <a:pos x="csX13708" y="csY13708"/>
                </a:cxn>
                <a:cxn ang="0">
                  <a:pos x="csX13709" y="csY13709"/>
                </a:cxn>
                <a:cxn ang="0">
                  <a:pos x="csX13710" y="csY13710"/>
                </a:cxn>
                <a:cxn ang="0">
                  <a:pos x="csX13711" y="csY13711"/>
                </a:cxn>
                <a:cxn ang="0">
                  <a:pos x="csX13712" y="csY13712"/>
                </a:cxn>
                <a:cxn ang="0">
                  <a:pos x="csX13713" y="csY13713"/>
                </a:cxn>
                <a:cxn ang="0">
                  <a:pos x="csX13714" y="csY13714"/>
                </a:cxn>
                <a:cxn ang="0">
                  <a:pos x="csX13715" y="csY13715"/>
                </a:cxn>
                <a:cxn ang="0">
                  <a:pos x="csX13716" y="csY13716"/>
                </a:cxn>
                <a:cxn ang="0">
                  <a:pos x="csX13717" y="csY13717"/>
                </a:cxn>
                <a:cxn ang="0">
                  <a:pos x="csX13718" y="csY13718"/>
                </a:cxn>
                <a:cxn ang="0">
                  <a:pos x="csX13719" y="csY13719"/>
                </a:cxn>
                <a:cxn ang="0">
                  <a:pos x="csX13720" y="csY13720"/>
                </a:cxn>
                <a:cxn ang="0">
                  <a:pos x="csX13721" y="csY13721"/>
                </a:cxn>
                <a:cxn ang="0">
                  <a:pos x="csX13722" y="csY13722"/>
                </a:cxn>
                <a:cxn ang="0">
                  <a:pos x="csX13723" y="csY13723"/>
                </a:cxn>
                <a:cxn ang="0">
                  <a:pos x="csX13724" y="csY13724"/>
                </a:cxn>
                <a:cxn ang="0">
                  <a:pos x="csX13725" y="csY13725"/>
                </a:cxn>
                <a:cxn ang="0">
                  <a:pos x="csX13726" y="csY13726"/>
                </a:cxn>
                <a:cxn ang="0">
                  <a:pos x="csX13727" y="csY13727"/>
                </a:cxn>
                <a:cxn ang="0">
                  <a:pos x="csX13728" y="csY13728"/>
                </a:cxn>
                <a:cxn ang="0">
                  <a:pos x="csX13729" y="csY13729"/>
                </a:cxn>
                <a:cxn ang="0">
                  <a:pos x="csX13730" y="csY13730"/>
                </a:cxn>
                <a:cxn ang="0">
                  <a:pos x="csX13731" y="csY13731"/>
                </a:cxn>
                <a:cxn ang="0">
                  <a:pos x="csX13732" y="csY13732"/>
                </a:cxn>
                <a:cxn ang="0">
                  <a:pos x="csX13733" y="csY13733"/>
                </a:cxn>
                <a:cxn ang="0">
                  <a:pos x="csX13734" y="csY13734"/>
                </a:cxn>
                <a:cxn ang="0">
                  <a:pos x="csX13735" y="csY13735"/>
                </a:cxn>
                <a:cxn ang="0">
                  <a:pos x="csX13736" y="csY13736"/>
                </a:cxn>
                <a:cxn ang="0">
                  <a:pos x="csX13737" y="csY13737"/>
                </a:cxn>
                <a:cxn ang="0">
                  <a:pos x="csX13738" y="csY13738"/>
                </a:cxn>
                <a:cxn ang="0">
                  <a:pos x="csX13739" y="csY13739"/>
                </a:cxn>
                <a:cxn ang="0">
                  <a:pos x="csX13740" y="csY13740"/>
                </a:cxn>
                <a:cxn ang="0">
                  <a:pos x="csX13741" y="csY13741"/>
                </a:cxn>
                <a:cxn ang="0">
                  <a:pos x="csX13742" y="csY13742"/>
                </a:cxn>
                <a:cxn ang="0">
                  <a:pos x="csX13743" y="csY13743"/>
                </a:cxn>
                <a:cxn ang="0">
                  <a:pos x="csX13744" y="csY13744"/>
                </a:cxn>
                <a:cxn ang="0">
                  <a:pos x="csX13745" y="csY13745"/>
                </a:cxn>
                <a:cxn ang="0">
                  <a:pos x="csX13746" y="csY13746"/>
                </a:cxn>
                <a:cxn ang="0">
                  <a:pos x="csX13747" y="csY13747"/>
                </a:cxn>
                <a:cxn ang="0">
                  <a:pos x="csX13748" y="csY13748"/>
                </a:cxn>
                <a:cxn ang="0">
                  <a:pos x="csX13749" y="csY13749"/>
                </a:cxn>
                <a:cxn ang="0">
                  <a:pos x="csX13750" y="csY13750"/>
                </a:cxn>
                <a:cxn ang="0">
                  <a:pos x="csX13751" y="csY13751"/>
                </a:cxn>
                <a:cxn ang="0">
                  <a:pos x="csX13752" y="csY13752"/>
                </a:cxn>
                <a:cxn ang="0">
                  <a:pos x="csX13753" y="csY13753"/>
                </a:cxn>
                <a:cxn ang="0">
                  <a:pos x="csX13754" y="csY13754"/>
                </a:cxn>
                <a:cxn ang="0">
                  <a:pos x="csX13755" y="csY13755"/>
                </a:cxn>
                <a:cxn ang="0">
                  <a:pos x="csX13756" y="csY13756"/>
                </a:cxn>
                <a:cxn ang="0">
                  <a:pos x="csX13757" y="csY13757"/>
                </a:cxn>
                <a:cxn ang="0">
                  <a:pos x="csX13758" y="csY13758"/>
                </a:cxn>
                <a:cxn ang="0">
                  <a:pos x="csX13759" y="csY13759"/>
                </a:cxn>
                <a:cxn ang="0">
                  <a:pos x="csX13760" y="csY13760"/>
                </a:cxn>
                <a:cxn ang="0">
                  <a:pos x="csX13761" y="csY13761"/>
                </a:cxn>
                <a:cxn ang="0">
                  <a:pos x="csX13762" y="csY13762"/>
                </a:cxn>
                <a:cxn ang="0">
                  <a:pos x="csX13763" y="csY13763"/>
                </a:cxn>
                <a:cxn ang="0">
                  <a:pos x="csX13764" y="csY13764"/>
                </a:cxn>
                <a:cxn ang="0">
                  <a:pos x="csX13765" y="csY13765"/>
                </a:cxn>
                <a:cxn ang="0">
                  <a:pos x="csX13766" y="csY13766"/>
                </a:cxn>
                <a:cxn ang="0">
                  <a:pos x="csX13767" y="csY13767"/>
                </a:cxn>
                <a:cxn ang="0">
                  <a:pos x="csX13768" y="csY13768"/>
                </a:cxn>
                <a:cxn ang="0">
                  <a:pos x="csX13769" y="csY13769"/>
                </a:cxn>
                <a:cxn ang="0">
                  <a:pos x="csX13770" y="csY13770"/>
                </a:cxn>
                <a:cxn ang="0">
                  <a:pos x="csX13771" y="csY13771"/>
                </a:cxn>
                <a:cxn ang="0">
                  <a:pos x="csX13772" y="csY13772"/>
                </a:cxn>
                <a:cxn ang="0">
                  <a:pos x="csX13773" y="csY13773"/>
                </a:cxn>
                <a:cxn ang="0">
                  <a:pos x="csX13774" y="csY13774"/>
                </a:cxn>
                <a:cxn ang="0">
                  <a:pos x="csX13775" y="csY13775"/>
                </a:cxn>
                <a:cxn ang="0">
                  <a:pos x="csX13776" y="csY13776"/>
                </a:cxn>
                <a:cxn ang="0">
                  <a:pos x="csX13777" y="csY13777"/>
                </a:cxn>
                <a:cxn ang="0">
                  <a:pos x="csX13778" y="csY13778"/>
                </a:cxn>
                <a:cxn ang="0">
                  <a:pos x="csX13779" y="csY13779"/>
                </a:cxn>
                <a:cxn ang="0">
                  <a:pos x="csX13780" y="csY13780"/>
                </a:cxn>
                <a:cxn ang="0">
                  <a:pos x="csX13781" y="csY13781"/>
                </a:cxn>
                <a:cxn ang="0">
                  <a:pos x="csX13782" y="csY13782"/>
                </a:cxn>
                <a:cxn ang="0">
                  <a:pos x="csX13783" y="csY13783"/>
                </a:cxn>
                <a:cxn ang="0">
                  <a:pos x="csX13784" y="csY13784"/>
                </a:cxn>
                <a:cxn ang="0">
                  <a:pos x="csX13785" y="csY13785"/>
                </a:cxn>
                <a:cxn ang="0">
                  <a:pos x="csX13786" y="csY13786"/>
                </a:cxn>
                <a:cxn ang="0">
                  <a:pos x="csX13787" y="csY13787"/>
                </a:cxn>
                <a:cxn ang="0">
                  <a:pos x="csX13788" y="csY13788"/>
                </a:cxn>
                <a:cxn ang="0">
                  <a:pos x="csX13789" y="csY13789"/>
                </a:cxn>
                <a:cxn ang="0">
                  <a:pos x="csX13790" y="csY13790"/>
                </a:cxn>
                <a:cxn ang="0">
                  <a:pos x="csX13791" y="csY13791"/>
                </a:cxn>
                <a:cxn ang="0">
                  <a:pos x="csX13792" y="csY13792"/>
                </a:cxn>
                <a:cxn ang="0">
                  <a:pos x="csX13793" y="csY13793"/>
                </a:cxn>
                <a:cxn ang="0">
                  <a:pos x="csX13794" y="csY13794"/>
                </a:cxn>
                <a:cxn ang="0">
                  <a:pos x="csX13795" y="csY13795"/>
                </a:cxn>
                <a:cxn ang="0">
                  <a:pos x="csX13796" y="csY13796"/>
                </a:cxn>
                <a:cxn ang="0">
                  <a:pos x="csX13797" y="csY13797"/>
                </a:cxn>
                <a:cxn ang="0">
                  <a:pos x="csX13798" y="csY13798"/>
                </a:cxn>
                <a:cxn ang="0">
                  <a:pos x="csX13799" y="csY13799"/>
                </a:cxn>
                <a:cxn ang="0">
                  <a:pos x="csX13800" y="csY13800"/>
                </a:cxn>
                <a:cxn ang="0">
                  <a:pos x="csX13801" y="csY13801"/>
                </a:cxn>
                <a:cxn ang="0">
                  <a:pos x="csX13802" y="csY13802"/>
                </a:cxn>
                <a:cxn ang="0">
                  <a:pos x="csX13803" y="csY13803"/>
                </a:cxn>
                <a:cxn ang="0">
                  <a:pos x="csX13804" y="csY13804"/>
                </a:cxn>
                <a:cxn ang="0">
                  <a:pos x="csX13805" y="csY13805"/>
                </a:cxn>
                <a:cxn ang="0">
                  <a:pos x="csX13806" y="csY13806"/>
                </a:cxn>
                <a:cxn ang="0">
                  <a:pos x="csX13807" y="csY13807"/>
                </a:cxn>
                <a:cxn ang="0">
                  <a:pos x="csX13808" y="csY13808"/>
                </a:cxn>
                <a:cxn ang="0">
                  <a:pos x="csX13809" y="csY13809"/>
                </a:cxn>
                <a:cxn ang="0">
                  <a:pos x="csX13810" y="csY13810"/>
                </a:cxn>
                <a:cxn ang="0">
                  <a:pos x="csX13811" y="csY13811"/>
                </a:cxn>
                <a:cxn ang="0">
                  <a:pos x="csX13812" y="csY13812"/>
                </a:cxn>
                <a:cxn ang="0">
                  <a:pos x="csX13813" y="csY13813"/>
                </a:cxn>
                <a:cxn ang="0">
                  <a:pos x="csX13814" y="csY13814"/>
                </a:cxn>
                <a:cxn ang="0">
                  <a:pos x="csX13815" y="csY13815"/>
                </a:cxn>
                <a:cxn ang="0">
                  <a:pos x="csX13816" y="csY13816"/>
                </a:cxn>
                <a:cxn ang="0">
                  <a:pos x="csX13817" y="csY13817"/>
                </a:cxn>
                <a:cxn ang="0">
                  <a:pos x="csX13818" y="csY13818"/>
                </a:cxn>
                <a:cxn ang="0">
                  <a:pos x="csX13819" y="csY13819"/>
                </a:cxn>
                <a:cxn ang="0">
                  <a:pos x="csX13820" y="csY13820"/>
                </a:cxn>
                <a:cxn ang="0">
                  <a:pos x="csX13821" y="csY13821"/>
                </a:cxn>
                <a:cxn ang="0">
                  <a:pos x="csX13822" y="csY13822"/>
                </a:cxn>
                <a:cxn ang="0">
                  <a:pos x="csX13823" y="csY13823"/>
                </a:cxn>
                <a:cxn ang="0">
                  <a:pos x="csX13824" y="csY13824"/>
                </a:cxn>
                <a:cxn ang="0">
                  <a:pos x="csX13825" y="csY13825"/>
                </a:cxn>
                <a:cxn ang="0">
                  <a:pos x="csX13826" y="csY13826"/>
                </a:cxn>
                <a:cxn ang="0">
                  <a:pos x="csX13827" y="csY13827"/>
                </a:cxn>
                <a:cxn ang="0">
                  <a:pos x="csX13828" y="csY13828"/>
                </a:cxn>
                <a:cxn ang="0">
                  <a:pos x="csX13829" y="csY13829"/>
                </a:cxn>
                <a:cxn ang="0">
                  <a:pos x="csX13830" y="csY13830"/>
                </a:cxn>
                <a:cxn ang="0">
                  <a:pos x="csX13831" y="csY13831"/>
                </a:cxn>
                <a:cxn ang="0">
                  <a:pos x="csX13832" y="csY13832"/>
                </a:cxn>
                <a:cxn ang="0">
                  <a:pos x="csX13833" y="csY13833"/>
                </a:cxn>
                <a:cxn ang="0">
                  <a:pos x="csX13834" y="csY13834"/>
                </a:cxn>
                <a:cxn ang="0">
                  <a:pos x="csX13835" y="csY13835"/>
                </a:cxn>
                <a:cxn ang="0">
                  <a:pos x="csX13836" y="csY13836"/>
                </a:cxn>
                <a:cxn ang="0">
                  <a:pos x="csX13837" y="csY13837"/>
                </a:cxn>
                <a:cxn ang="0">
                  <a:pos x="csX13838" y="csY13838"/>
                </a:cxn>
                <a:cxn ang="0">
                  <a:pos x="csX13839" y="csY13839"/>
                </a:cxn>
                <a:cxn ang="0">
                  <a:pos x="csX13840" y="csY13840"/>
                </a:cxn>
                <a:cxn ang="0">
                  <a:pos x="csX13841" y="csY13841"/>
                </a:cxn>
                <a:cxn ang="0">
                  <a:pos x="csX13842" y="csY13842"/>
                </a:cxn>
                <a:cxn ang="0">
                  <a:pos x="csX13843" y="csY13843"/>
                </a:cxn>
                <a:cxn ang="0">
                  <a:pos x="csX13844" y="csY13844"/>
                </a:cxn>
                <a:cxn ang="0">
                  <a:pos x="csX13845" y="csY13845"/>
                </a:cxn>
                <a:cxn ang="0">
                  <a:pos x="csX13846" y="csY13846"/>
                </a:cxn>
                <a:cxn ang="0">
                  <a:pos x="csX13847" y="csY13847"/>
                </a:cxn>
                <a:cxn ang="0">
                  <a:pos x="csX13848" y="csY13848"/>
                </a:cxn>
                <a:cxn ang="0">
                  <a:pos x="csX13849" y="csY13849"/>
                </a:cxn>
                <a:cxn ang="0">
                  <a:pos x="csX13850" y="csY13850"/>
                </a:cxn>
                <a:cxn ang="0">
                  <a:pos x="csX13851" y="csY13851"/>
                </a:cxn>
                <a:cxn ang="0">
                  <a:pos x="csX13852" y="csY13852"/>
                </a:cxn>
                <a:cxn ang="0">
                  <a:pos x="csX13853" y="csY13853"/>
                </a:cxn>
                <a:cxn ang="0">
                  <a:pos x="csX13854" y="csY13854"/>
                </a:cxn>
                <a:cxn ang="0">
                  <a:pos x="csX13855" y="csY13855"/>
                </a:cxn>
                <a:cxn ang="0">
                  <a:pos x="csX13856" y="csY13856"/>
                </a:cxn>
                <a:cxn ang="0">
                  <a:pos x="csX13857" y="csY13857"/>
                </a:cxn>
                <a:cxn ang="0">
                  <a:pos x="csX13858" y="csY13858"/>
                </a:cxn>
                <a:cxn ang="0">
                  <a:pos x="csX13859" y="csY13859"/>
                </a:cxn>
                <a:cxn ang="0">
                  <a:pos x="csX13860" y="csY13860"/>
                </a:cxn>
                <a:cxn ang="0">
                  <a:pos x="csX13861" y="csY13861"/>
                </a:cxn>
                <a:cxn ang="0">
                  <a:pos x="csX13862" y="csY13862"/>
                </a:cxn>
                <a:cxn ang="0">
                  <a:pos x="csX13863" y="csY13863"/>
                </a:cxn>
                <a:cxn ang="0">
                  <a:pos x="csX13864" y="csY13864"/>
                </a:cxn>
                <a:cxn ang="0">
                  <a:pos x="csX13865" y="csY13865"/>
                </a:cxn>
                <a:cxn ang="0">
                  <a:pos x="csX13866" y="csY13866"/>
                </a:cxn>
                <a:cxn ang="0">
                  <a:pos x="csX13867" y="csY13867"/>
                </a:cxn>
                <a:cxn ang="0">
                  <a:pos x="csX13868" y="csY13868"/>
                </a:cxn>
                <a:cxn ang="0">
                  <a:pos x="csX13869" y="csY13869"/>
                </a:cxn>
                <a:cxn ang="0">
                  <a:pos x="csX13870" y="csY13870"/>
                </a:cxn>
                <a:cxn ang="0">
                  <a:pos x="csX13871" y="csY13871"/>
                </a:cxn>
                <a:cxn ang="0">
                  <a:pos x="csX13872" y="csY13872"/>
                </a:cxn>
                <a:cxn ang="0">
                  <a:pos x="csX13873" y="csY13873"/>
                </a:cxn>
                <a:cxn ang="0">
                  <a:pos x="csX13874" y="csY13874"/>
                </a:cxn>
                <a:cxn ang="0">
                  <a:pos x="csX13875" y="csY13875"/>
                </a:cxn>
                <a:cxn ang="0">
                  <a:pos x="csX13876" y="csY13876"/>
                </a:cxn>
                <a:cxn ang="0">
                  <a:pos x="csX13877" y="csY13877"/>
                </a:cxn>
                <a:cxn ang="0">
                  <a:pos x="csX13878" y="csY13878"/>
                </a:cxn>
                <a:cxn ang="0">
                  <a:pos x="csX13879" y="csY13879"/>
                </a:cxn>
                <a:cxn ang="0">
                  <a:pos x="csX13880" y="csY13880"/>
                </a:cxn>
                <a:cxn ang="0">
                  <a:pos x="csX13881" y="csY13881"/>
                </a:cxn>
                <a:cxn ang="0">
                  <a:pos x="csX13882" y="csY13882"/>
                </a:cxn>
                <a:cxn ang="0">
                  <a:pos x="csX13883" y="csY13883"/>
                </a:cxn>
                <a:cxn ang="0">
                  <a:pos x="csX13884" y="csY13884"/>
                </a:cxn>
                <a:cxn ang="0">
                  <a:pos x="csX13885" y="csY13885"/>
                </a:cxn>
                <a:cxn ang="0">
                  <a:pos x="csX13886" y="csY13886"/>
                </a:cxn>
                <a:cxn ang="0">
                  <a:pos x="csX13887" y="csY13887"/>
                </a:cxn>
                <a:cxn ang="0">
                  <a:pos x="csX13888" y="csY13888"/>
                </a:cxn>
                <a:cxn ang="0">
                  <a:pos x="csX13889" y="csY13889"/>
                </a:cxn>
                <a:cxn ang="0">
                  <a:pos x="csX13890" y="csY13890"/>
                </a:cxn>
                <a:cxn ang="0">
                  <a:pos x="csX13891" y="csY13891"/>
                </a:cxn>
                <a:cxn ang="0">
                  <a:pos x="csX13892" y="csY13892"/>
                </a:cxn>
                <a:cxn ang="0">
                  <a:pos x="csX13893" y="csY13893"/>
                </a:cxn>
                <a:cxn ang="0">
                  <a:pos x="csX13894" y="csY13894"/>
                </a:cxn>
                <a:cxn ang="0">
                  <a:pos x="csX13895" y="csY13895"/>
                </a:cxn>
                <a:cxn ang="0">
                  <a:pos x="csX13896" y="csY13896"/>
                </a:cxn>
                <a:cxn ang="0">
                  <a:pos x="csX13897" y="csY13897"/>
                </a:cxn>
                <a:cxn ang="0">
                  <a:pos x="csX13898" y="csY13898"/>
                </a:cxn>
                <a:cxn ang="0">
                  <a:pos x="csX13899" y="csY13899"/>
                </a:cxn>
                <a:cxn ang="0">
                  <a:pos x="csX13900" y="csY13900"/>
                </a:cxn>
                <a:cxn ang="0">
                  <a:pos x="csX13901" y="csY13901"/>
                </a:cxn>
                <a:cxn ang="0">
                  <a:pos x="csX13902" y="csY13902"/>
                </a:cxn>
                <a:cxn ang="0">
                  <a:pos x="csX13903" y="csY13903"/>
                </a:cxn>
                <a:cxn ang="0">
                  <a:pos x="csX13904" y="csY13904"/>
                </a:cxn>
                <a:cxn ang="0">
                  <a:pos x="csX13905" y="csY13905"/>
                </a:cxn>
                <a:cxn ang="0">
                  <a:pos x="csX13906" y="csY13906"/>
                </a:cxn>
                <a:cxn ang="0">
                  <a:pos x="csX13907" y="csY13907"/>
                </a:cxn>
                <a:cxn ang="0">
                  <a:pos x="csX13908" y="csY13908"/>
                </a:cxn>
                <a:cxn ang="0">
                  <a:pos x="csX13909" y="csY13909"/>
                </a:cxn>
                <a:cxn ang="0">
                  <a:pos x="csX13910" y="csY13910"/>
                </a:cxn>
                <a:cxn ang="0">
                  <a:pos x="csX13911" y="csY13911"/>
                </a:cxn>
                <a:cxn ang="0">
                  <a:pos x="csX13912" y="csY13912"/>
                </a:cxn>
                <a:cxn ang="0">
                  <a:pos x="csX13913" y="csY13913"/>
                </a:cxn>
                <a:cxn ang="0">
                  <a:pos x="csX13914" y="csY13914"/>
                </a:cxn>
                <a:cxn ang="0">
                  <a:pos x="csX13915" y="csY13915"/>
                </a:cxn>
                <a:cxn ang="0">
                  <a:pos x="csX13916" y="csY13916"/>
                </a:cxn>
                <a:cxn ang="0">
                  <a:pos x="csX13917" y="csY13917"/>
                </a:cxn>
                <a:cxn ang="0">
                  <a:pos x="csX13918" y="csY13918"/>
                </a:cxn>
                <a:cxn ang="0">
                  <a:pos x="csX13919" y="csY13919"/>
                </a:cxn>
                <a:cxn ang="0">
                  <a:pos x="csX13920" y="csY13920"/>
                </a:cxn>
                <a:cxn ang="0">
                  <a:pos x="csX13921" y="csY13921"/>
                </a:cxn>
                <a:cxn ang="0">
                  <a:pos x="csX13922" y="csY13922"/>
                </a:cxn>
                <a:cxn ang="0">
                  <a:pos x="csX13923" y="csY13923"/>
                </a:cxn>
                <a:cxn ang="0">
                  <a:pos x="csX13924" y="csY13924"/>
                </a:cxn>
                <a:cxn ang="0">
                  <a:pos x="csX13925" y="csY13925"/>
                </a:cxn>
                <a:cxn ang="0">
                  <a:pos x="csX13926" y="csY13926"/>
                </a:cxn>
                <a:cxn ang="0">
                  <a:pos x="csX13927" y="csY13927"/>
                </a:cxn>
                <a:cxn ang="0">
                  <a:pos x="csX13928" y="csY13928"/>
                </a:cxn>
                <a:cxn ang="0">
                  <a:pos x="csX13929" y="csY13929"/>
                </a:cxn>
                <a:cxn ang="0">
                  <a:pos x="csX13930" y="csY13930"/>
                </a:cxn>
                <a:cxn ang="0">
                  <a:pos x="csX13931" y="csY13931"/>
                </a:cxn>
                <a:cxn ang="0">
                  <a:pos x="csX13932" y="csY13932"/>
                </a:cxn>
                <a:cxn ang="0">
                  <a:pos x="csX13933" y="csY13933"/>
                </a:cxn>
                <a:cxn ang="0">
                  <a:pos x="csX13934" y="csY13934"/>
                </a:cxn>
                <a:cxn ang="0">
                  <a:pos x="csX13935" y="csY13935"/>
                </a:cxn>
                <a:cxn ang="0">
                  <a:pos x="csX13936" y="csY13936"/>
                </a:cxn>
                <a:cxn ang="0">
                  <a:pos x="csX13937" y="csY13937"/>
                </a:cxn>
                <a:cxn ang="0">
                  <a:pos x="csX13938" y="csY13938"/>
                </a:cxn>
                <a:cxn ang="0">
                  <a:pos x="csX13939" y="csY13939"/>
                </a:cxn>
                <a:cxn ang="0">
                  <a:pos x="csX13940" y="csY13940"/>
                </a:cxn>
                <a:cxn ang="0">
                  <a:pos x="csX13941" y="csY13941"/>
                </a:cxn>
                <a:cxn ang="0">
                  <a:pos x="csX13942" y="csY13942"/>
                </a:cxn>
                <a:cxn ang="0">
                  <a:pos x="csX13943" y="csY13943"/>
                </a:cxn>
                <a:cxn ang="0">
                  <a:pos x="csX13944" y="csY13944"/>
                </a:cxn>
                <a:cxn ang="0">
                  <a:pos x="csX13945" y="csY13945"/>
                </a:cxn>
                <a:cxn ang="0">
                  <a:pos x="csX13946" y="csY13946"/>
                </a:cxn>
                <a:cxn ang="0">
                  <a:pos x="csX13947" y="csY13947"/>
                </a:cxn>
                <a:cxn ang="0">
                  <a:pos x="csX13948" y="csY13948"/>
                </a:cxn>
                <a:cxn ang="0">
                  <a:pos x="csX13949" y="csY13949"/>
                </a:cxn>
                <a:cxn ang="0">
                  <a:pos x="csX13950" y="csY13950"/>
                </a:cxn>
                <a:cxn ang="0">
                  <a:pos x="csX13951" y="csY13951"/>
                </a:cxn>
                <a:cxn ang="0">
                  <a:pos x="csX13952" y="csY13952"/>
                </a:cxn>
                <a:cxn ang="0">
                  <a:pos x="csX13953" y="csY13953"/>
                </a:cxn>
                <a:cxn ang="0">
                  <a:pos x="csX13954" y="csY13954"/>
                </a:cxn>
                <a:cxn ang="0">
                  <a:pos x="csX13955" y="csY13955"/>
                </a:cxn>
                <a:cxn ang="0">
                  <a:pos x="csX13956" y="csY13956"/>
                </a:cxn>
                <a:cxn ang="0">
                  <a:pos x="csX13957" y="csY13957"/>
                </a:cxn>
                <a:cxn ang="0">
                  <a:pos x="csX13958" y="csY13958"/>
                </a:cxn>
                <a:cxn ang="0">
                  <a:pos x="csX13959" y="csY13959"/>
                </a:cxn>
                <a:cxn ang="0">
                  <a:pos x="csX13960" y="csY13960"/>
                </a:cxn>
                <a:cxn ang="0">
                  <a:pos x="csX13961" y="csY13961"/>
                </a:cxn>
                <a:cxn ang="0">
                  <a:pos x="csX13962" y="csY13962"/>
                </a:cxn>
                <a:cxn ang="0">
                  <a:pos x="csX13963" y="csY13963"/>
                </a:cxn>
                <a:cxn ang="0">
                  <a:pos x="csX13964" y="csY13964"/>
                </a:cxn>
                <a:cxn ang="0">
                  <a:pos x="csX13965" y="csY13965"/>
                </a:cxn>
                <a:cxn ang="0">
                  <a:pos x="csX13966" y="csY13966"/>
                </a:cxn>
                <a:cxn ang="0">
                  <a:pos x="csX13967" y="csY13967"/>
                </a:cxn>
                <a:cxn ang="0">
                  <a:pos x="csX13968" y="csY13968"/>
                </a:cxn>
                <a:cxn ang="0">
                  <a:pos x="csX13969" y="csY13969"/>
                </a:cxn>
                <a:cxn ang="0">
                  <a:pos x="csX13970" y="csY13970"/>
                </a:cxn>
                <a:cxn ang="0">
                  <a:pos x="csX13971" y="csY13971"/>
                </a:cxn>
                <a:cxn ang="0">
                  <a:pos x="csX13972" y="csY13972"/>
                </a:cxn>
                <a:cxn ang="0">
                  <a:pos x="csX13973" y="csY13973"/>
                </a:cxn>
                <a:cxn ang="0">
                  <a:pos x="csX13974" y="csY13974"/>
                </a:cxn>
                <a:cxn ang="0">
                  <a:pos x="csX13975" y="csY13975"/>
                </a:cxn>
                <a:cxn ang="0">
                  <a:pos x="csX13976" y="csY13976"/>
                </a:cxn>
                <a:cxn ang="0">
                  <a:pos x="csX13977" y="csY13977"/>
                </a:cxn>
                <a:cxn ang="0">
                  <a:pos x="csX13978" y="csY13978"/>
                </a:cxn>
                <a:cxn ang="0">
                  <a:pos x="csX13979" y="csY13979"/>
                </a:cxn>
                <a:cxn ang="0">
                  <a:pos x="csX13980" y="csY13980"/>
                </a:cxn>
                <a:cxn ang="0">
                  <a:pos x="csX13981" y="csY13981"/>
                </a:cxn>
                <a:cxn ang="0">
                  <a:pos x="csX13982" y="csY13982"/>
                </a:cxn>
                <a:cxn ang="0">
                  <a:pos x="csX13983" y="csY13983"/>
                </a:cxn>
                <a:cxn ang="0">
                  <a:pos x="csX13984" y="csY13984"/>
                </a:cxn>
                <a:cxn ang="0">
                  <a:pos x="csX13985" y="csY13985"/>
                </a:cxn>
                <a:cxn ang="0">
                  <a:pos x="csX13986" y="csY13986"/>
                </a:cxn>
                <a:cxn ang="0">
                  <a:pos x="csX13987" y="csY13987"/>
                </a:cxn>
                <a:cxn ang="0">
                  <a:pos x="csX13988" y="csY13988"/>
                </a:cxn>
                <a:cxn ang="0">
                  <a:pos x="csX13989" y="csY13989"/>
                </a:cxn>
                <a:cxn ang="0">
                  <a:pos x="csX13990" y="csY13990"/>
                </a:cxn>
                <a:cxn ang="0">
                  <a:pos x="csX13991" y="csY13991"/>
                </a:cxn>
                <a:cxn ang="0">
                  <a:pos x="csX13992" y="csY13992"/>
                </a:cxn>
                <a:cxn ang="0">
                  <a:pos x="csX13993" y="csY13993"/>
                </a:cxn>
                <a:cxn ang="0">
                  <a:pos x="csX13994" y="csY13994"/>
                </a:cxn>
                <a:cxn ang="0">
                  <a:pos x="csX13995" y="csY13995"/>
                </a:cxn>
                <a:cxn ang="0">
                  <a:pos x="csX13996" y="csY13996"/>
                </a:cxn>
                <a:cxn ang="0">
                  <a:pos x="csX13997" y="csY13997"/>
                </a:cxn>
                <a:cxn ang="0">
                  <a:pos x="csX13998" y="csY13998"/>
                </a:cxn>
                <a:cxn ang="0">
                  <a:pos x="csX13999" y="csY13999"/>
                </a:cxn>
                <a:cxn ang="0">
                  <a:pos x="csX14000" y="csY14000"/>
                </a:cxn>
                <a:cxn ang="0">
                  <a:pos x="csX14001" y="csY14001"/>
                </a:cxn>
                <a:cxn ang="0">
                  <a:pos x="csX14002" y="csY14002"/>
                </a:cxn>
                <a:cxn ang="0">
                  <a:pos x="csX14003" y="csY14003"/>
                </a:cxn>
                <a:cxn ang="0">
                  <a:pos x="csX14004" y="csY14004"/>
                </a:cxn>
                <a:cxn ang="0">
                  <a:pos x="csX14005" y="csY14005"/>
                </a:cxn>
                <a:cxn ang="0">
                  <a:pos x="csX14006" y="csY14006"/>
                </a:cxn>
                <a:cxn ang="0">
                  <a:pos x="csX14007" y="csY14007"/>
                </a:cxn>
                <a:cxn ang="0">
                  <a:pos x="csX14008" y="csY14008"/>
                </a:cxn>
                <a:cxn ang="0">
                  <a:pos x="csX14009" y="csY14009"/>
                </a:cxn>
                <a:cxn ang="0">
                  <a:pos x="csX14010" y="csY14010"/>
                </a:cxn>
                <a:cxn ang="0">
                  <a:pos x="csX14011" y="csY14011"/>
                </a:cxn>
                <a:cxn ang="0">
                  <a:pos x="csX14012" y="csY14012"/>
                </a:cxn>
                <a:cxn ang="0">
                  <a:pos x="csX14013" y="csY14013"/>
                </a:cxn>
                <a:cxn ang="0">
                  <a:pos x="csX14014" y="csY14014"/>
                </a:cxn>
                <a:cxn ang="0">
                  <a:pos x="csX14015" y="csY14015"/>
                </a:cxn>
                <a:cxn ang="0">
                  <a:pos x="csX14016" y="csY14016"/>
                </a:cxn>
                <a:cxn ang="0">
                  <a:pos x="csX14017" y="csY14017"/>
                </a:cxn>
                <a:cxn ang="0">
                  <a:pos x="csX14018" y="csY14018"/>
                </a:cxn>
                <a:cxn ang="0">
                  <a:pos x="csX14019" y="csY14019"/>
                </a:cxn>
                <a:cxn ang="0">
                  <a:pos x="csX14020" y="csY14020"/>
                </a:cxn>
                <a:cxn ang="0">
                  <a:pos x="csX14021" y="csY14021"/>
                </a:cxn>
                <a:cxn ang="0">
                  <a:pos x="csX14022" y="csY14022"/>
                </a:cxn>
                <a:cxn ang="0">
                  <a:pos x="csX14023" y="csY14023"/>
                </a:cxn>
                <a:cxn ang="0">
                  <a:pos x="csX14024" y="csY14024"/>
                </a:cxn>
                <a:cxn ang="0">
                  <a:pos x="csX14025" y="csY14025"/>
                </a:cxn>
                <a:cxn ang="0">
                  <a:pos x="csX14026" y="csY14026"/>
                </a:cxn>
                <a:cxn ang="0">
                  <a:pos x="csX14027" y="csY14027"/>
                </a:cxn>
                <a:cxn ang="0">
                  <a:pos x="csX14028" y="csY14028"/>
                </a:cxn>
                <a:cxn ang="0">
                  <a:pos x="csX14029" y="csY14029"/>
                </a:cxn>
                <a:cxn ang="0">
                  <a:pos x="csX14030" y="csY14030"/>
                </a:cxn>
                <a:cxn ang="0">
                  <a:pos x="csX14031" y="csY14031"/>
                </a:cxn>
                <a:cxn ang="0">
                  <a:pos x="csX14032" y="csY14032"/>
                </a:cxn>
                <a:cxn ang="0">
                  <a:pos x="csX14033" y="csY14033"/>
                </a:cxn>
                <a:cxn ang="0">
                  <a:pos x="csX14034" y="csY14034"/>
                </a:cxn>
                <a:cxn ang="0">
                  <a:pos x="csX14035" y="csY14035"/>
                </a:cxn>
                <a:cxn ang="0">
                  <a:pos x="csX14036" y="csY14036"/>
                </a:cxn>
                <a:cxn ang="0">
                  <a:pos x="csX14037" y="csY14037"/>
                </a:cxn>
                <a:cxn ang="0">
                  <a:pos x="csX14038" y="csY14038"/>
                </a:cxn>
                <a:cxn ang="0">
                  <a:pos x="csX14039" y="csY14039"/>
                </a:cxn>
                <a:cxn ang="0">
                  <a:pos x="csX14040" y="csY14040"/>
                </a:cxn>
                <a:cxn ang="0">
                  <a:pos x="csX14041" y="csY14041"/>
                </a:cxn>
                <a:cxn ang="0">
                  <a:pos x="csX14042" y="csY14042"/>
                </a:cxn>
                <a:cxn ang="0">
                  <a:pos x="csX14043" y="csY14043"/>
                </a:cxn>
                <a:cxn ang="0">
                  <a:pos x="csX14044" y="csY14044"/>
                </a:cxn>
                <a:cxn ang="0">
                  <a:pos x="csX14045" y="csY14045"/>
                </a:cxn>
                <a:cxn ang="0">
                  <a:pos x="csX14046" y="csY14046"/>
                </a:cxn>
                <a:cxn ang="0">
                  <a:pos x="csX14047" y="csY14047"/>
                </a:cxn>
                <a:cxn ang="0">
                  <a:pos x="csX14048" y="csY14048"/>
                </a:cxn>
                <a:cxn ang="0">
                  <a:pos x="csX14049" y="csY14049"/>
                </a:cxn>
                <a:cxn ang="0">
                  <a:pos x="csX14050" y="csY14050"/>
                </a:cxn>
                <a:cxn ang="0">
                  <a:pos x="csX14051" y="csY14051"/>
                </a:cxn>
                <a:cxn ang="0">
                  <a:pos x="csX14052" y="csY14052"/>
                </a:cxn>
                <a:cxn ang="0">
                  <a:pos x="csX14053" y="csY14053"/>
                </a:cxn>
                <a:cxn ang="0">
                  <a:pos x="csX14054" y="csY14054"/>
                </a:cxn>
                <a:cxn ang="0">
                  <a:pos x="csX14055" y="csY14055"/>
                </a:cxn>
                <a:cxn ang="0">
                  <a:pos x="csX14056" y="csY14056"/>
                </a:cxn>
                <a:cxn ang="0">
                  <a:pos x="csX14057" y="csY14057"/>
                </a:cxn>
                <a:cxn ang="0">
                  <a:pos x="csX14058" y="csY14058"/>
                </a:cxn>
                <a:cxn ang="0">
                  <a:pos x="csX14059" y="csY14059"/>
                </a:cxn>
                <a:cxn ang="0">
                  <a:pos x="csX14060" y="csY14060"/>
                </a:cxn>
                <a:cxn ang="0">
                  <a:pos x="csX14061" y="csY14061"/>
                </a:cxn>
                <a:cxn ang="0">
                  <a:pos x="csX14062" y="csY14062"/>
                </a:cxn>
                <a:cxn ang="0">
                  <a:pos x="csX14063" y="csY14063"/>
                </a:cxn>
                <a:cxn ang="0">
                  <a:pos x="csX14064" y="csY14064"/>
                </a:cxn>
                <a:cxn ang="0">
                  <a:pos x="csX14065" y="csY14065"/>
                </a:cxn>
                <a:cxn ang="0">
                  <a:pos x="csX14066" y="csY14066"/>
                </a:cxn>
                <a:cxn ang="0">
                  <a:pos x="csX14067" y="csY14067"/>
                </a:cxn>
                <a:cxn ang="0">
                  <a:pos x="csX14068" y="csY14068"/>
                </a:cxn>
                <a:cxn ang="0">
                  <a:pos x="csX14069" y="csY14069"/>
                </a:cxn>
                <a:cxn ang="0">
                  <a:pos x="csX14070" y="csY14070"/>
                </a:cxn>
                <a:cxn ang="0">
                  <a:pos x="csX14071" y="csY14071"/>
                </a:cxn>
                <a:cxn ang="0">
                  <a:pos x="csX14072" y="csY14072"/>
                </a:cxn>
                <a:cxn ang="0">
                  <a:pos x="csX14073" y="csY14073"/>
                </a:cxn>
                <a:cxn ang="0">
                  <a:pos x="csX14074" y="csY14074"/>
                </a:cxn>
                <a:cxn ang="0">
                  <a:pos x="csX14075" y="csY14075"/>
                </a:cxn>
                <a:cxn ang="0">
                  <a:pos x="csX14076" y="csY14076"/>
                </a:cxn>
                <a:cxn ang="0">
                  <a:pos x="csX14077" y="csY14077"/>
                </a:cxn>
                <a:cxn ang="0">
                  <a:pos x="csX14078" y="csY14078"/>
                </a:cxn>
                <a:cxn ang="0">
                  <a:pos x="csX14079" y="csY14079"/>
                </a:cxn>
                <a:cxn ang="0">
                  <a:pos x="csX14080" y="csY14080"/>
                </a:cxn>
                <a:cxn ang="0">
                  <a:pos x="csX14081" y="csY14081"/>
                </a:cxn>
                <a:cxn ang="0">
                  <a:pos x="csX14082" y="csY14082"/>
                </a:cxn>
                <a:cxn ang="0">
                  <a:pos x="csX14083" y="csY14083"/>
                </a:cxn>
                <a:cxn ang="0">
                  <a:pos x="csX14084" y="csY14084"/>
                </a:cxn>
                <a:cxn ang="0">
                  <a:pos x="csX14085" y="csY14085"/>
                </a:cxn>
                <a:cxn ang="0">
                  <a:pos x="csX14086" y="csY14086"/>
                </a:cxn>
                <a:cxn ang="0">
                  <a:pos x="csX14087" y="csY14087"/>
                </a:cxn>
                <a:cxn ang="0">
                  <a:pos x="csX14088" y="csY14088"/>
                </a:cxn>
                <a:cxn ang="0">
                  <a:pos x="csX14089" y="csY14089"/>
                </a:cxn>
                <a:cxn ang="0">
                  <a:pos x="csX14090" y="csY14090"/>
                </a:cxn>
                <a:cxn ang="0">
                  <a:pos x="csX14091" y="csY14091"/>
                </a:cxn>
                <a:cxn ang="0">
                  <a:pos x="csX14092" y="csY14092"/>
                </a:cxn>
                <a:cxn ang="0">
                  <a:pos x="csX14093" y="csY14093"/>
                </a:cxn>
                <a:cxn ang="0">
                  <a:pos x="csX14094" y="csY14094"/>
                </a:cxn>
                <a:cxn ang="0">
                  <a:pos x="csX14095" y="csY14095"/>
                </a:cxn>
                <a:cxn ang="0">
                  <a:pos x="csX14096" y="csY14096"/>
                </a:cxn>
                <a:cxn ang="0">
                  <a:pos x="csX14097" y="csY14097"/>
                </a:cxn>
                <a:cxn ang="0">
                  <a:pos x="csX14098" y="csY14098"/>
                </a:cxn>
                <a:cxn ang="0">
                  <a:pos x="csX14099" y="csY14099"/>
                </a:cxn>
                <a:cxn ang="0">
                  <a:pos x="csX14100" y="csY14100"/>
                </a:cxn>
                <a:cxn ang="0">
                  <a:pos x="csX14101" y="csY14101"/>
                </a:cxn>
                <a:cxn ang="0">
                  <a:pos x="csX14102" y="csY14102"/>
                </a:cxn>
                <a:cxn ang="0">
                  <a:pos x="csX14103" y="csY14103"/>
                </a:cxn>
                <a:cxn ang="0">
                  <a:pos x="csX14104" y="csY14104"/>
                </a:cxn>
                <a:cxn ang="0">
                  <a:pos x="csX14105" y="csY14105"/>
                </a:cxn>
                <a:cxn ang="0">
                  <a:pos x="csX14106" y="csY14106"/>
                </a:cxn>
                <a:cxn ang="0">
                  <a:pos x="csX14107" y="csY14107"/>
                </a:cxn>
                <a:cxn ang="0">
                  <a:pos x="csX14108" y="csY14108"/>
                </a:cxn>
                <a:cxn ang="0">
                  <a:pos x="csX14109" y="csY14109"/>
                </a:cxn>
                <a:cxn ang="0">
                  <a:pos x="csX14110" y="csY14110"/>
                </a:cxn>
                <a:cxn ang="0">
                  <a:pos x="csX14111" y="csY14111"/>
                </a:cxn>
                <a:cxn ang="0">
                  <a:pos x="csX14112" y="csY14112"/>
                </a:cxn>
                <a:cxn ang="0">
                  <a:pos x="csX14113" y="csY14113"/>
                </a:cxn>
                <a:cxn ang="0">
                  <a:pos x="csX14114" y="csY14114"/>
                </a:cxn>
                <a:cxn ang="0">
                  <a:pos x="csX14115" y="csY14115"/>
                </a:cxn>
                <a:cxn ang="0">
                  <a:pos x="csX14116" y="csY14116"/>
                </a:cxn>
                <a:cxn ang="0">
                  <a:pos x="csX14117" y="csY14117"/>
                </a:cxn>
                <a:cxn ang="0">
                  <a:pos x="csX14118" y="csY14118"/>
                </a:cxn>
                <a:cxn ang="0">
                  <a:pos x="csX14119" y="csY14119"/>
                </a:cxn>
                <a:cxn ang="0">
                  <a:pos x="csX14120" y="csY14120"/>
                </a:cxn>
                <a:cxn ang="0">
                  <a:pos x="csX14121" y="csY14121"/>
                </a:cxn>
                <a:cxn ang="0">
                  <a:pos x="csX14122" y="csY14122"/>
                </a:cxn>
                <a:cxn ang="0">
                  <a:pos x="csX14123" y="csY14123"/>
                </a:cxn>
                <a:cxn ang="0">
                  <a:pos x="csX14124" y="csY14124"/>
                </a:cxn>
                <a:cxn ang="0">
                  <a:pos x="csX14125" y="csY14125"/>
                </a:cxn>
                <a:cxn ang="0">
                  <a:pos x="csX14126" y="csY14126"/>
                </a:cxn>
                <a:cxn ang="0">
                  <a:pos x="csX14127" y="csY14127"/>
                </a:cxn>
                <a:cxn ang="0">
                  <a:pos x="csX14128" y="csY14128"/>
                </a:cxn>
                <a:cxn ang="0">
                  <a:pos x="csX14129" y="csY14129"/>
                </a:cxn>
                <a:cxn ang="0">
                  <a:pos x="csX14130" y="csY14130"/>
                </a:cxn>
                <a:cxn ang="0">
                  <a:pos x="csX14131" y="csY14131"/>
                </a:cxn>
                <a:cxn ang="0">
                  <a:pos x="csX14132" y="csY14132"/>
                </a:cxn>
                <a:cxn ang="0">
                  <a:pos x="csX14133" y="csY14133"/>
                </a:cxn>
                <a:cxn ang="0">
                  <a:pos x="csX14134" y="csY14134"/>
                </a:cxn>
                <a:cxn ang="0">
                  <a:pos x="csX14135" y="csY14135"/>
                </a:cxn>
                <a:cxn ang="0">
                  <a:pos x="csX14136" y="csY14136"/>
                </a:cxn>
                <a:cxn ang="0">
                  <a:pos x="csX14137" y="csY14137"/>
                </a:cxn>
                <a:cxn ang="0">
                  <a:pos x="csX14138" y="csY14138"/>
                </a:cxn>
                <a:cxn ang="0">
                  <a:pos x="csX14139" y="csY14139"/>
                </a:cxn>
                <a:cxn ang="0">
                  <a:pos x="csX14140" y="csY14140"/>
                </a:cxn>
                <a:cxn ang="0">
                  <a:pos x="csX14141" y="csY14141"/>
                </a:cxn>
                <a:cxn ang="0">
                  <a:pos x="csX14142" y="csY14142"/>
                </a:cxn>
                <a:cxn ang="0">
                  <a:pos x="csX14143" y="csY14143"/>
                </a:cxn>
                <a:cxn ang="0">
                  <a:pos x="csX14144" y="csY14144"/>
                </a:cxn>
                <a:cxn ang="0">
                  <a:pos x="csX14145" y="csY14145"/>
                </a:cxn>
                <a:cxn ang="0">
                  <a:pos x="csX14146" y="csY14146"/>
                </a:cxn>
                <a:cxn ang="0">
                  <a:pos x="csX14147" y="csY14147"/>
                </a:cxn>
                <a:cxn ang="0">
                  <a:pos x="csX14148" y="csY14148"/>
                </a:cxn>
                <a:cxn ang="0">
                  <a:pos x="csX14149" y="csY14149"/>
                </a:cxn>
                <a:cxn ang="0">
                  <a:pos x="csX14150" y="csY14150"/>
                </a:cxn>
                <a:cxn ang="0">
                  <a:pos x="csX14151" y="csY14151"/>
                </a:cxn>
                <a:cxn ang="0">
                  <a:pos x="csX14152" y="csY14152"/>
                </a:cxn>
                <a:cxn ang="0">
                  <a:pos x="csX14153" y="csY14153"/>
                </a:cxn>
                <a:cxn ang="0">
                  <a:pos x="csX14154" y="csY14154"/>
                </a:cxn>
                <a:cxn ang="0">
                  <a:pos x="csX14155" y="csY14155"/>
                </a:cxn>
                <a:cxn ang="0">
                  <a:pos x="csX14156" y="csY14156"/>
                </a:cxn>
                <a:cxn ang="0">
                  <a:pos x="csX14157" y="csY14157"/>
                </a:cxn>
                <a:cxn ang="0">
                  <a:pos x="csX14158" y="csY14158"/>
                </a:cxn>
                <a:cxn ang="0">
                  <a:pos x="csX14159" y="csY14159"/>
                </a:cxn>
                <a:cxn ang="0">
                  <a:pos x="csX14160" y="csY14160"/>
                </a:cxn>
                <a:cxn ang="0">
                  <a:pos x="csX14161" y="csY14161"/>
                </a:cxn>
                <a:cxn ang="0">
                  <a:pos x="csX14162" y="csY14162"/>
                </a:cxn>
                <a:cxn ang="0">
                  <a:pos x="csX14163" y="csY14163"/>
                </a:cxn>
                <a:cxn ang="0">
                  <a:pos x="csX14164" y="csY14164"/>
                </a:cxn>
                <a:cxn ang="0">
                  <a:pos x="csX14165" y="csY14165"/>
                </a:cxn>
                <a:cxn ang="0">
                  <a:pos x="csX14166" y="csY14166"/>
                </a:cxn>
                <a:cxn ang="0">
                  <a:pos x="csX14167" y="csY14167"/>
                </a:cxn>
                <a:cxn ang="0">
                  <a:pos x="csX14168" y="csY14168"/>
                </a:cxn>
                <a:cxn ang="0">
                  <a:pos x="csX14169" y="csY14169"/>
                </a:cxn>
                <a:cxn ang="0">
                  <a:pos x="csX14170" y="csY14170"/>
                </a:cxn>
                <a:cxn ang="0">
                  <a:pos x="csX14171" y="csY14171"/>
                </a:cxn>
                <a:cxn ang="0">
                  <a:pos x="csX14172" y="csY14172"/>
                </a:cxn>
                <a:cxn ang="0">
                  <a:pos x="csX14173" y="csY14173"/>
                </a:cxn>
                <a:cxn ang="0">
                  <a:pos x="csX14174" y="csY14174"/>
                </a:cxn>
                <a:cxn ang="0">
                  <a:pos x="csX14175" y="csY14175"/>
                </a:cxn>
                <a:cxn ang="0">
                  <a:pos x="csX14176" y="csY14176"/>
                </a:cxn>
                <a:cxn ang="0">
                  <a:pos x="csX14177" y="csY14177"/>
                </a:cxn>
                <a:cxn ang="0">
                  <a:pos x="csX14178" y="csY14178"/>
                </a:cxn>
                <a:cxn ang="0">
                  <a:pos x="csX14179" y="csY14179"/>
                </a:cxn>
                <a:cxn ang="0">
                  <a:pos x="csX14180" y="csY14180"/>
                </a:cxn>
                <a:cxn ang="0">
                  <a:pos x="csX14181" y="csY14181"/>
                </a:cxn>
                <a:cxn ang="0">
                  <a:pos x="csX14182" y="csY14182"/>
                </a:cxn>
                <a:cxn ang="0">
                  <a:pos x="csX14183" y="csY14183"/>
                </a:cxn>
                <a:cxn ang="0">
                  <a:pos x="csX14184" y="csY14184"/>
                </a:cxn>
                <a:cxn ang="0">
                  <a:pos x="csX14185" y="csY14185"/>
                </a:cxn>
                <a:cxn ang="0">
                  <a:pos x="csX14186" y="csY14186"/>
                </a:cxn>
                <a:cxn ang="0">
                  <a:pos x="csX14187" y="csY14187"/>
                </a:cxn>
                <a:cxn ang="0">
                  <a:pos x="csX14188" y="csY14188"/>
                </a:cxn>
                <a:cxn ang="0">
                  <a:pos x="csX14189" y="csY14189"/>
                </a:cxn>
                <a:cxn ang="0">
                  <a:pos x="csX14190" y="csY14190"/>
                </a:cxn>
                <a:cxn ang="0">
                  <a:pos x="csX14191" y="csY14191"/>
                </a:cxn>
                <a:cxn ang="0">
                  <a:pos x="csX14192" y="csY14192"/>
                </a:cxn>
                <a:cxn ang="0">
                  <a:pos x="csX14193" y="csY14193"/>
                </a:cxn>
                <a:cxn ang="0">
                  <a:pos x="csX14194" y="csY14194"/>
                </a:cxn>
                <a:cxn ang="0">
                  <a:pos x="csX14195" y="csY14195"/>
                </a:cxn>
                <a:cxn ang="0">
                  <a:pos x="csX14196" y="csY14196"/>
                </a:cxn>
                <a:cxn ang="0">
                  <a:pos x="csX14197" y="csY14197"/>
                </a:cxn>
                <a:cxn ang="0">
                  <a:pos x="csX14198" y="csY14198"/>
                </a:cxn>
                <a:cxn ang="0">
                  <a:pos x="csX14199" y="csY14199"/>
                </a:cxn>
                <a:cxn ang="0">
                  <a:pos x="csX14200" y="csY14200"/>
                </a:cxn>
                <a:cxn ang="0">
                  <a:pos x="csX14201" y="csY14201"/>
                </a:cxn>
                <a:cxn ang="0">
                  <a:pos x="csX14202" y="csY14202"/>
                </a:cxn>
                <a:cxn ang="0">
                  <a:pos x="csX14203" y="csY14203"/>
                </a:cxn>
                <a:cxn ang="0">
                  <a:pos x="csX14204" y="csY14204"/>
                </a:cxn>
                <a:cxn ang="0">
                  <a:pos x="csX14205" y="csY14205"/>
                </a:cxn>
                <a:cxn ang="0">
                  <a:pos x="csX14206" y="csY14206"/>
                </a:cxn>
                <a:cxn ang="0">
                  <a:pos x="csX14207" y="csY14207"/>
                </a:cxn>
                <a:cxn ang="0">
                  <a:pos x="csX14208" y="csY14208"/>
                </a:cxn>
                <a:cxn ang="0">
                  <a:pos x="csX14209" y="csY14209"/>
                </a:cxn>
                <a:cxn ang="0">
                  <a:pos x="csX14210" y="csY14210"/>
                </a:cxn>
                <a:cxn ang="0">
                  <a:pos x="csX14211" y="csY14211"/>
                </a:cxn>
                <a:cxn ang="0">
                  <a:pos x="csX14212" y="csY14212"/>
                </a:cxn>
                <a:cxn ang="0">
                  <a:pos x="csX14213" y="csY14213"/>
                </a:cxn>
                <a:cxn ang="0">
                  <a:pos x="csX14214" y="csY14214"/>
                </a:cxn>
                <a:cxn ang="0">
                  <a:pos x="csX14215" y="csY14215"/>
                </a:cxn>
                <a:cxn ang="0">
                  <a:pos x="csX14216" y="csY14216"/>
                </a:cxn>
                <a:cxn ang="0">
                  <a:pos x="csX14217" y="csY14217"/>
                </a:cxn>
                <a:cxn ang="0">
                  <a:pos x="csX14218" y="csY14218"/>
                </a:cxn>
                <a:cxn ang="0">
                  <a:pos x="csX14219" y="csY14219"/>
                </a:cxn>
                <a:cxn ang="0">
                  <a:pos x="csX14220" y="csY14220"/>
                </a:cxn>
                <a:cxn ang="0">
                  <a:pos x="csX14221" y="csY14221"/>
                </a:cxn>
                <a:cxn ang="0">
                  <a:pos x="csX14222" y="csY14222"/>
                </a:cxn>
                <a:cxn ang="0">
                  <a:pos x="csX14223" y="csY14223"/>
                </a:cxn>
                <a:cxn ang="0">
                  <a:pos x="csX14224" y="csY14224"/>
                </a:cxn>
                <a:cxn ang="0">
                  <a:pos x="csX14225" y="csY14225"/>
                </a:cxn>
                <a:cxn ang="0">
                  <a:pos x="csX14226" y="csY14226"/>
                </a:cxn>
                <a:cxn ang="0">
                  <a:pos x="csX14227" y="csY14227"/>
                </a:cxn>
                <a:cxn ang="0">
                  <a:pos x="csX14228" y="csY14228"/>
                </a:cxn>
                <a:cxn ang="0">
                  <a:pos x="csX14229" y="csY14229"/>
                </a:cxn>
                <a:cxn ang="0">
                  <a:pos x="csX14230" y="csY14230"/>
                </a:cxn>
                <a:cxn ang="0">
                  <a:pos x="csX14231" y="csY14231"/>
                </a:cxn>
                <a:cxn ang="0">
                  <a:pos x="csX14232" y="csY14232"/>
                </a:cxn>
                <a:cxn ang="0">
                  <a:pos x="csX14233" y="csY14233"/>
                </a:cxn>
                <a:cxn ang="0">
                  <a:pos x="csX14234" y="csY14234"/>
                </a:cxn>
                <a:cxn ang="0">
                  <a:pos x="csX14235" y="csY14235"/>
                </a:cxn>
                <a:cxn ang="0">
                  <a:pos x="csX14236" y="csY14236"/>
                </a:cxn>
                <a:cxn ang="0">
                  <a:pos x="csX14237" y="csY14237"/>
                </a:cxn>
                <a:cxn ang="0">
                  <a:pos x="csX14238" y="csY14238"/>
                </a:cxn>
                <a:cxn ang="0">
                  <a:pos x="csX14239" y="csY14239"/>
                </a:cxn>
                <a:cxn ang="0">
                  <a:pos x="csX14240" y="csY14240"/>
                </a:cxn>
                <a:cxn ang="0">
                  <a:pos x="csX14241" y="csY14241"/>
                </a:cxn>
                <a:cxn ang="0">
                  <a:pos x="csX14242" y="csY14242"/>
                </a:cxn>
                <a:cxn ang="0">
                  <a:pos x="csX14243" y="csY14243"/>
                </a:cxn>
                <a:cxn ang="0">
                  <a:pos x="csX14244" y="csY14244"/>
                </a:cxn>
                <a:cxn ang="0">
                  <a:pos x="csX14245" y="csY14245"/>
                </a:cxn>
                <a:cxn ang="0">
                  <a:pos x="csX14246" y="csY14246"/>
                </a:cxn>
                <a:cxn ang="0">
                  <a:pos x="csX14247" y="csY14247"/>
                </a:cxn>
                <a:cxn ang="0">
                  <a:pos x="csX14248" y="csY14248"/>
                </a:cxn>
                <a:cxn ang="0">
                  <a:pos x="csX14249" y="csY14249"/>
                </a:cxn>
                <a:cxn ang="0">
                  <a:pos x="csX14250" y="csY14250"/>
                </a:cxn>
                <a:cxn ang="0">
                  <a:pos x="csX14251" y="csY14251"/>
                </a:cxn>
                <a:cxn ang="0">
                  <a:pos x="csX14252" y="csY14252"/>
                </a:cxn>
                <a:cxn ang="0">
                  <a:pos x="csX14253" y="csY14253"/>
                </a:cxn>
                <a:cxn ang="0">
                  <a:pos x="csX14254" y="csY14254"/>
                </a:cxn>
                <a:cxn ang="0">
                  <a:pos x="csX14255" y="csY14255"/>
                </a:cxn>
                <a:cxn ang="0">
                  <a:pos x="csX14256" y="csY14256"/>
                </a:cxn>
                <a:cxn ang="0">
                  <a:pos x="csX14257" y="csY14257"/>
                </a:cxn>
                <a:cxn ang="0">
                  <a:pos x="csX14258" y="csY14258"/>
                </a:cxn>
                <a:cxn ang="0">
                  <a:pos x="csX14259" y="csY14259"/>
                </a:cxn>
                <a:cxn ang="0">
                  <a:pos x="csX14260" y="csY14260"/>
                </a:cxn>
                <a:cxn ang="0">
                  <a:pos x="csX14261" y="csY14261"/>
                </a:cxn>
                <a:cxn ang="0">
                  <a:pos x="csX14262" y="csY14262"/>
                </a:cxn>
                <a:cxn ang="0">
                  <a:pos x="csX14263" y="csY14263"/>
                </a:cxn>
                <a:cxn ang="0">
                  <a:pos x="csX14264" y="csY14264"/>
                </a:cxn>
                <a:cxn ang="0">
                  <a:pos x="csX14265" y="csY14265"/>
                </a:cxn>
                <a:cxn ang="0">
                  <a:pos x="csX14266" y="csY14266"/>
                </a:cxn>
                <a:cxn ang="0">
                  <a:pos x="csX14267" y="csY14267"/>
                </a:cxn>
                <a:cxn ang="0">
                  <a:pos x="csX14268" y="csY14268"/>
                </a:cxn>
                <a:cxn ang="0">
                  <a:pos x="csX14269" y="csY14269"/>
                </a:cxn>
                <a:cxn ang="0">
                  <a:pos x="csX14270" y="csY14270"/>
                </a:cxn>
                <a:cxn ang="0">
                  <a:pos x="csX14271" y="csY14271"/>
                </a:cxn>
                <a:cxn ang="0">
                  <a:pos x="csX14272" y="csY14272"/>
                </a:cxn>
                <a:cxn ang="0">
                  <a:pos x="csX14273" y="csY14273"/>
                </a:cxn>
                <a:cxn ang="0">
                  <a:pos x="csX14274" y="csY14274"/>
                </a:cxn>
                <a:cxn ang="0">
                  <a:pos x="csX14275" y="csY14275"/>
                </a:cxn>
                <a:cxn ang="0">
                  <a:pos x="csX14276" y="csY14276"/>
                </a:cxn>
                <a:cxn ang="0">
                  <a:pos x="csX14277" y="csY14277"/>
                </a:cxn>
                <a:cxn ang="0">
                  <a:pos x="csX14278" y="csY14278"/>
                </a:cxn>
                <a:cxn ang="0">
                  <a:pos x="csX14279" y="csY14279"/>
                </a:cxn>
                <a:cxn ang="0">
                  <a:pos x="csX14280" y="csY14280"/>
                </a:cxn>
                <a:cxn ang="0">
                  <a:pos x="csX14281" y="csY14281"/>
                </a:cxn>
                <a:cxn ang="0">
                  <a:pos x="csX14282" y="csY14282"/>
                </a:cxn>
                <a:cxn ang="0">
                  <a:pos x="csX14283" y="csY14283"/>
                </a:cxn>
                <a:cxn ang="0">
                  <a:pos x="csX14284" y="csY14284"/>
                </a:cxn>
                <a:cxn ang="0">
                  <a:pos x="csX14285" y="csY14285"/>
                </a:cxn>
                <a:cxn ang="0">
                  <a:pos x="csX14286" y="csY14286"/>
                </a:cxn>
                <a:cxn ang="0">
                  <a:pos x="csX14287" y="csY14287"/>
                </a:cxn>
                <a:cxn ang="0">
                  <a:pos x="csX14288" y="csY14288"/>
                </a:cxn>
                <a:cxn ang="0">
                  <a:pos x="csX14289" y="csY14289"/>
                </a:cxn>
                <a:cxn ang="0">
                  <a:pos x="csX14290" y="csY14290"/>
                </a:cxn>
                <a:cxn ang="0">
                  <a:pos x="csX14291" y="csY14291"/>
                </a:cxn>
                <a:cxn ang="0">
                  <a:pos x="csX14292" y="csY14292"/>
                </a:cxn>
                <a:cxn ang="0">
                  <a:pos x="csX14293" y="csY14293"/>
                </a:cxn>
                <a:cxn ang="0">
                  <a:pos x="csX14294" y="csY14294"/>
                </a:cxn>
                <a:cxn ang="0">
                  <a:pos x="csX14295" y="csY14295"/>
                </a:cxn>
                <a:cxn ang="0">
                  <a:pos x="csX14296" y="csY14296"/>
                </a:cxn>
                <a:cxn ang="0">
                  <a:pos x="csX14297" y="csY14297"/>
                </a:cxn>
                <a:cxn ang="0">
                  <a:pos x="csX14298" y="csY14298"/>
                </a:cxn>
                <a:cxn ang="0">
                  <a:pos x="csX14299" y="csY14299"/>
                </a:cxn>
                <a:cxn ang="0">
                  <a:pos x="csX14300" y="csY14300"/>
                </a:cxn>
                <a:cxn ang="0">
                  <a:pos x="csX14301" y="csY14301"/>
                </a:cxn>
                <a:cxn ang="0">
                  <a:pos x="csX14302" y="csY14302"/>
                </a:cxn>
                <a:cxn ang="0">
                  <a:pos x="csX14303" y="csY14303"/>
                </a:cxn>
                <a:cxn ang="0">
                  <a:pos x="csX14304" y="csY14304"/>
                </a:cxn>
                <a:cxn ang="0">
                  <a:pos x="csX14305" y="csY14305"/>
                </a:cxn>
                <a:cxn ang="0">
                  <a:pos x="csX14306" y="csY14306"/>
                </a:cxn>
                <a:cxn ang="0">
                  <a:pos x="csX14307" y="csY14307"/>
                </a:cxn>
                <a:cxn ang="0">
                  <a:pos x="csX14308" y="csY14308"/>
                </a:cxn>
                <a:cxn ang="0">
                  <a:pos x="csX14309" y="csY14309"/>
                </a:cxn>
                <a:cxn ang="0">
                  <a:pos x="csX14310" y="csY14310"/>
                </a:cxn>
                <a:cxn ang="0">
                  <a:pos x="csX14311" y="csY14311"/>
                </a:cxn>
                <a:cxn ang="0">
                  <a:pos x="csX14312" y="csY14312"/>
                </a:cxn>
                <a:cxn ang="0">
                  <a:pos x="csX14313" y="csY14313"/>
                </a:cxn>
                <a:cxn ang="0">
                  <a:pos x="csX14314" y="csY14314"/>
                </a:cxn>
                <a:cxn ang="0">
                  <a:pos x="csX14315" y="csY14315"/>
                </a:cxn>
                <a:cxn ang="0">
                  <a:pos x="csX14316" y="csY14316"/>
                </a:cxn>
                <a:cxn ang="0">
                  <a:pos x="csX14317" y="csY14317"/>
                </a:cxn>
                <a:cxn ang="0">
                  <a:pos x="csX14318" y="csY14318"/>
                </a:cxn>
                <a:cxn ang="0">
                  <a:pos x="csX14319" y="csY14319"/>
                </a:cxn>
                <a:cxn ang="0">
                  <a:pos x="csX14320" y="csY14320"/>
                </a:cxn>
                <a:cxn ang="0">
                  <a:pos x="csX14321" y="csY14321"/>
                </a:cxn>
                <a:cxn ang="0">
                  <a:pos x="csX14322" y="csY14322"/>
                </a:cxn>
                <a:cxn ang="0">
                  <a:pos x="csX14323" y="csY14323"/>
                </a:cxn>
                <a:cxn ang="0">
                  <a:pos x="csX14324" y="csY14324"/>
                </a:cxn>
                <a:cxn ang="0">
                  <a:pos x="csX14325" y="csY14325"/>
                </a:cxn>
                <a:cxn ang="0">
                  <a:pos x="csX14326" y="csY14326"/>
                </a:cxn>
                <a:cxn ang="0">
                  <a:pos x="csX14327" y="csY14327"/>
                </a:cxn>
                <a:cxn ang="0">
                  <a:pos x="csX14328" y="csY14328"/>
                </a:cxn>
                <a:cxn ang="0">
                  <a:pos x="csX14329" y="csY14329"/>
                </a:cxn>
                <a:cxn ang="0">
                  <a:pos x="csX14330" y="csY14330"/>
                </a:cxn>
                <a:cxn ang="0">
                  <a:pos x="csX14331" y="csY14331"/>
                </a:cxn>
                <a:cxn ang="0">
                  <a:pos x="csX14332" y="csY14332"/>
                </a:cxn>
                <a:cxn ang="0">
                  <a:pos x="csX14333" y="csY14333"/>
                </a:cxn>
                <a:cxn ang="0">
                  <a:pos x="csX14334" y="csY14334"/>
                </a:cxn>
                <a:cxn ang="0">
                  <a:pos x="csX14335" y="csY14335"/>
                </a:cxn>
                <a:cxn ang="0">
                  <a:pos x="csX14336" y="csY14336"/>
                </a:cxn>
                <a:cxn ang="0">
                  <a:pos x="csX14337" y="csY14337"/>
                </a:cxn>
                <a:cxn ang="0">
                  <a:pos x="csX14338" y="csY14338"/>
                </a:cxn>
                <a:cxn ang="0">
                  <a:pos x="csX14339" y="csY14339"/>
                </a:cxn>
                <a:cxn ang="0">
                  <a:pos x="csX14340" y="csY14340"/>
                </a:cxn>
                <a:cxn ang="0">
                  <a:pos x="csX14341" y="csY14341"/>
                </a:cxn>
                <a:cxn ang="0">
                  <a:pos x="csX14342" y="csY14342"/>
                </a:cxn>
                <a:cxn ang="0">
                  <a:pos x="csX14343" y="csY14343"/>
                </a:cxn>
                <a:cxn ang="0">
                  <a:pos x="csX14344" y="csY14344"/>
                </a:cxn>
                <a:cxn ang="0">
                  <a:pos x="csX14345" y="csY14345"/>
                </a:cxn>
                <a:cxn ang="0">
                  <a:pos x="csX14346" y="csY14346"/>
                </a:cxn>
                <a:cxn ang="0">
                  <a:pos x="csX14347" y="csY14347"/>
                </a:cxn>
                <a:cxn ang="0">
                  <a:pos x="csX14348" y="csY14348"/>
                </a:cxn>
                <a:cxn ang="0">
                  <a:pos x="csX14349" y="csY14349"/>
                </a:cxn>
                <a:cxn ang="0">
                  <a:pos x="csX14350" y="csY14350"/>
                </a:cxn>
                <a:cxn ang="0">
                  <a:pos x="csX14351" y="csY14351"/>
                </a:cxn>
                <a:cxn ang="0">
                  <a:pos x="csX14352" y="csY14352"/>
                </a:cxn>
                <a:cxn ang="0">
                  <a:pos x="csX14353" y="csY14353"/>
                </a:cxn>
                <a:cxn ang="0">
                  <a:pos x="csX14354" y="csY14354"/>
                </a:cxn>
                <a:cxn ang="0">
                  <a:pos x="csX14355" y="csY14355"/>
                </a:cxn>
                <a:cxn ang="0">
                  <a:pos x="csX14356" y="csY14356"/>
                </a:cxn>
                <a:cxn ang="0">
                  <a:pos x="csX14357" y="csY14357"/>
                </a:cxn>
                <a:cxn ang="0">
                  <a:pos x="csX14358" y="csY14358"/>
                </a:cxn>
                <a:cxn ang="0">
                  <a:pos x="csX14359" y="csY14359"/>
                </a:cxn>
                <a:cxn ang="0">
                  <a:pos x="csX14360" y="csY14360"/>
                </a:cxn>
                <a:cxn ang="0">
                  <a:pos x="csX14361" y="csY14361"/>
                </a:cxn>
                <a:cxn ang="0">
                  <a:pos x="csX14362" y="csY14362"/>
                </a:cxn>
                <a:cxn ang="0">
                  <a:pos x="csX14363" y="csY14363"/>
                </a:cxn>
                <a:cxn ang="0">
                  <a:pos x="csX14364" y="csY14364"/>
                </a:cxn>
                <a:cxn ang="0">
                  <a:pos x="csX14365" y="csY14365"/>
                </a:cxn>
                <a:cxn ang="0">
                  <a:pos x="csX14366" y="csY14366"/>
                </a:cxn>
                <a:cxn ang="0">
                  <a:pos x="csX14367" y="csY14367"/>
                </a:cxn>
                <a:cxn ang="0">
                  <a:pos x="csX14368" y="csY14368"/>
                </a:cxn>
                <a:cxn ang="0">
                  <a:pos x="csX14369" y="csY14369"/>
                </a:cxn>
                <a:cxn ang="0">
                  <a:pos x="csX14370" y="csY14370"/>
                </a:cxn>
                <a:cxn ang="0">
                  <a:pos x="csX14371" y="csY14371"/>
                </a:cxn>
                <a:cxn ang="0">
                  <a:pos x="csX14372" y="csY14372"/>
                </a:cxn>
                <a:cxn ang="0">
                  <a:pos x="csX14373" y="csY14373"/>
                </a:cxn>
                <a:cxn ang="0">
                  <a:pos x="csX14374" y="csY14374"/>
                </a:cxn>
                <a:cxn ang="0">
                  <a:pos x="csX14375" y="csY14375"/>
                </a:cxn>
                <a:cxn ang="0">
                  <a:pos x="csX14376" y="csY14376"/>
                </a:cxn>
                <a:cxn ang="0">
                  <a:pos x="csX14377" y="csY14377"/>
                </a:cxn>
                <a:cxn ang="0">
                  <a:pos x="csX14378" y="csY14378"/>
                </a:cxn>
                <a:cxn ang="0">
                  <a:pos x="csX14379" y="csY14379"/>
                </a:cxn>
                <a:cxn ang="0">
                  <a:pos x="csX14380" y="csY14380"/>
                </a:cxn>
                <a:cxn ang="0">
                  <a:pos x="csX14381" y="csY14381"/>
                </a:cxn>
                <a:cxn ang="0">
                  <a:pos x="csX14382" y="csY14382"/>
                </a:cxn>
                <a:cxn ang="0">
                  <a:pos x="csX14383" y="csY14383"/>
                </a:cxn>
                <a:cxn ang="0">
                  <a:pos x="csX14384" y="csY14384"/>
                </a:cxn>
                <a:cxn ang="0">
                  <a:pos x="csX14385" y="csY14385"/>
                </a:cxn>
                <a:cxn ang="0">
                  <a:pos x="csX14386" y="csY14386"/>
                </a:cxn>
                <a:cxn ang="0">
                  <a:pos x="csX14387" y="csY14387"/>
                </a:cxn>
                <a:cxn ang="0">
                  <a:pos x="csX14388" y="csY14388"/>
                </a:cxn>
                <a:cxn ang="0">
                  <a:pos x="csX14389" y="csY14389"/>
                </a:cxn>
                <a:cxn ang="0">
                  <a:pos x="csX14390" y="csY14390"/>
                </a:cxn>
                <a:cxn ang="0">
                  <a:pos x="csX14391" y="csY14391"/>
                </a:cxn>
                <a:cxn ang="0">
                  <a:pos x="csX14392" y="csY14392"/>
                </a:cxn>
                <a:cxn ang="0">
                  <a:pos x="csX14393" y="csY14393"/>
                </a:cxn>
                <a:cxn ang="0">
                  <a:pos x="csX14394" y="csY14394"/>
                </a:cxn>
                <a:cxn ang="0">
                  <a:pos x="csX14395" y="csY14395"/>
                </a:cxn>
                <a:cxn ang="0">
                  <a:pos x="csX14396" y="csY14396"/>
                </a:cxn>
                <a:cxn ang="0">
                  <a:pos x="csX14397" y="csY14397"/>
                </a:cxn>
                <a:cxn ang="0">
                  <a:pos x="csX14398" y="csY14398"/>
                </a:cxn>
                <a:cxn ang="0">
                  <a:pos x="csX14399" y="csY14399"/>
                </a:cxn>
                <a:cxn ang="0">
                  <a:pos x="csX14400" y="csY14400"/>
                </a:cxn>
                <a:cxn ang="0">
                  <a:pos x="csX14401" y="csY14401"/>
                </a:cxn>
                <a:cxn ang="0">
                  <a:pos x="csX14402" y="csY14402"/>
                </a:cxn>
                <a:cxn ang="0">
                  <a:pos x="csX14403" y="csY14403"/>
                </a:cxn>
                <a:cxn ang="0">
                  <a:pos x="csX14404" y="csY14404"/>
                </a:cxn>
                <a:cxn ang="0">
                  <a:pos x="csX14405" y="csY14405"/>
                </a:cxn>
                <a:cxn ang="0">
                  <a:pos x="csX14406" y="csY14406"/>
                </a:cxn>
                <a:cxn ang="0">
                  <a:pos x="csX14407" y="csY14407"/>
                </a:cxn>
                <a:cxn ang="0">
                  <a:pos x="csX14408" y="csY14408"/>
                </a:cxn>
                <a:cxn ang="0">
                  <a:pos x="csX14409" y="csY14409"/>
                </a:cxn>
                <a:cxn ang="0">
                  <a:pos x="csX14410" y="csY14410"/>
                </a:cxn>
                <a:cxn ang="0">
                  <a:pos x="csX14411" y="csY14411"/>
                </a:cxn>
                <a:cxn ang="0">
                  <a:pos x="csX14412" y="csY14412"/>
                </a:cxn>
                <a:cxn ang="0">
                  <a:pos x="csX14413" y="csY14413"/>
                </a:cxn>
                <a:cxn ang="0">
                  <a:pos x="csX14414" y="csY14414"/>
                </a:cxn>
                <a:cxn ang="0">
                  <a:pos x="csX14415" y="csY14415"/>
                </a:cxn>
                <a:cxn ang="0">
                  <a:pos x="csX14416" y="csY14416"/>
                </a:cxn>
                <a:cxn ang="0">
                  <a:pos x="csX14417" y="csY14417"/>
                </a:cxn>
                <a:cxn ang="0">
                  <a:pos x="csX14418" y="csY14418"/>
                </a:cxn>
                <a:cxn ang="0">
                  <a:pos x="csX14419" y="csY14419"/>
                </a:cxn>
                <a:cxn ang="0">
                  <a:pos x="csX14420" y="csY14420"/>
                </a:cxn>
                <a:cxn ang="0">
                  <a:pos x="csX14421" y="csY14421"/>
                </a:cxn>
                <a:cxn ang="0">
                  <a:pos x="csX14422" y="csY14422"/>
                </a:cxn>
                <a:cxn ang="0">
                  <a:pos x="csX14423" y="csY14423"/>
                </a:cxn>
                <a:cxn ang="0">
                  <a:pos x="csX14424" y="csY14424"/>
                </a:cxn>
                <a:cxn ang="0">
                  <a:pos x="csX14425" y="csY14425"/>
                </a:cxn>
                <a:cxn ang="0">
                  <a:pos x="csX14426" y="csY14426"/>
                </a:cxn>
                <a:cxn ang="0">
                  <a:pos x="csX14427" y="csY14427"/>
                </a:cxn>
                <a:cxn ang="0">
                  <a:pos x="csX14428" y="csY14428"/>
                </a:cxn>
                <a:cxn ang="0">
                  <a:pos x="csX14429" y="csY14429"/>
                </a:cxn>
                <a:cxn ang="0">
                  <a:pos x="csX14430" y="csY14430"/>
                </a:cxn>
                <a:cxn ang="0">
                  <a:pos x="csX14431" y="csY14431"/>
                </a:cxn>
                <a:cxn ang="0">
                  <a:pos x="csX14432" y="csY14432"/>
                </a:cxn>
                <a:cxn ang="0">
                  <a:pos x="csX14433" y="csY14433"/>
                </a:cxn>
                <a:cxn ang="0">
                  <a:pos x="csX14434" y="csY14434"/>
                </a:cxn>
                <a:cxn ang="0">
                  <a:pos x="csX14435" y="csY14435"/>
                </a:cxn>
                <a:cxn ang="0">
                  <a:pos x="csX14436" y="csY14436"/>
                </a:cxn>
                <a:cxn ang="0">
                  <a:pos x="csX14437" y="csY14437"/>
                </a:cxn>
                <a:cxn ang="0">
                  <a:pos x="csX14438" y="csY14438"/>
                </a:cxn>
                <a:cxn ang="0">
                  <a:pos x="csX14439" y="csY14439"/>
                </a:cxn>
                <a:cxn ang="0">
                  <a:pos x="csX14440" y="csY14440"/>
                </a:cxn>
                <a:cxn ang="0">
                  <a:pos x="csX14441" y="csY14441"/>
                </a:cxn>
                <a:cxn ang="0">
                  <a:pos x="csX14442" y="csY14442"/>
                </a:cxn>
                <a:cxn ang="0">
                  <a:pos x="csX14443" y="csY14443"/>
                </a:cxn>
                <a:cxn ang="0">
                  <a:pos x="csX14444" y="csY14444"/>
                </a:cxn>
                <a:cxn ang="0">
                  <a:pos x="csX14445" y="csY14445"/>
                </a:cxn>
                <a:cxn ang="0">
                  <a:pos x="csX14446" y="csY14446"/>
                </a:cxn>
                <a:cxn ang="0">
                  <a:pos x="csX14447" y="csY14447"/>
                </a:cxn>
                <a:cxn ang="0">
                  <a:pos x="csX14448" y="csY14448"/>
                </a:cxn>
                <a:cxn ang="0">
                  <a:pos x="csX14449" y="csY14449"/>
                </a:cxn>
                <a:cxn ang="0">
                  <a:pos x="csX14450" y="csY14450"/>
                </a:cxn>
                <a:cxn ang="0">
                  <a:pos x="csX14451" y="csY14451"/>
                </a:cxn>
                <a:cxn ang="0">
                  <a:pos x="csX14452" y="csY14452"/>
                </a:cxn>
                <a:cxn ang="0">
                  <a:pos x="csX14453" y="csY14453"/>
                </a:cxn>
                <a:cxn ang="0">
                  <a:pos x="csX14454" y="csY14454"/>
                </a:cxn>
                <a:cxn ang="0">
                  <a:pos x="csX14455" y="csY14455"/>
                </a:cxn>
                <a:cxn ang="0">
                  <a:pos x="csX14456" y="csY14456"/>
                </a:cxn>
                <a:cxn ang="0">
                  <a:pos x="csX14457" y="csY14457"/>
                </a:cxn>
                <a:cxn ang="0">
                  <a:pos x="csX14458" y="csY14458"/>
                </a:cxn>
                <a:cxn ang="0">
                  <a:pos x="csX14459" y="csY14459"/>
                </a:cxn>
                <a:cxn ang="0">
                  <a:pos x="csX14460" y="csY14460"/>
                </a:cxn>
                <a:cxn ang="0">
                  <a:pos x="csX14461" y="csY14461"/>
                </a:cxn>
                <a:cxn ang="0">
                  <a:pos x="csX14462" y="csY14462"/>
                </a:cxn>
                <a:cxn ang="0">
                  <a:pos x="csX14463" y="csY14463"/>
                </a:cxn>
                <a:cxn ang="0">
                  <a:pos x="csX14464" y="csY14464"/>
                </a:cxn>
                <a:cxn ang="0">
                  <a:pos x="csX14465" y="csY14465"/>
                </a:cxn>
                <a:cxn ang="0">
                  <a:pos x="csX14466" y="csY14466"/>
                </a:cxn>
                <a:cxn ang="0">
                  <a:pos x="csX14467" y="csY14467"/>
                </a:cxn>
                <a:cxn ang="0">
                  <a:pos x="csX14468" y="csY14468"/>
                </a:cxn>
                <a:cxn ang="0">
                  <a:pos x="csX14469" y="csY14469"/>
                </a:cxn>
                <a:cxn ang="0">
                  <a:pos x="csX14470" y="csY14470"/>
                </a:cxn>
                <a:cxn ang="0">
                  <a:pos x="csX14471" y="csY14471"/>
                </a:cxn>
                <a:cxn ang="0">
                  <a:pos x="csX14472" y="csY14472"/>
                </a:cxn>
                <a:cxn ang="0">
                  <a:pos x="csX14473" y="csY14473"/>
                </a:cxn>
                <a:cxn ang="0">
                  <a:pos x="csX14474" y="csY14474"/>
                </a:cxn>
                <a:cxn ang="0">
                  <a:pos x="csX14475" y="csY14475"/>
                </a:cxn>
                <a:cxn ang="0">
                  <a:pos x="csX14476" y="csY14476"/>
                </a:cxn>
                <a:cxn ang="0">
                  <a:pos x="csX14477" y="csY14477"/>
                </a:cxn>
                <a:cxn ang="0">
                  <a:pos x="csX14478" y="csY14478"/>
                </a:cxn>
                <a:cxn ang="0">
                  <a:pos x="csX14479" y="csY14479"/>
                </a:cxn>
                <a:cxn ang="0">
                  <a:pos x="csX14480" y="csY14480"/>
                </a:cxn>
                <a:cxn ang="0">
                  <a:pos x="csX14481" y="csY14481"/>
                </a:cxn>
                <a:cxn ang="0">
                  <a:pos x="csX14482" y="csY14482"/>
                </a:cxn>
                <a:cxn ang="0">
                  <a:pos x="csX14483" y="csY14483"/>
                </a:cxn>
                <a:cxn ang="0">
                  <a:pos x="csX14484" y="csY14484"/>
                </a:cxn>
                <a:cxn ang="0">
                  <a:pos x="csX14485" y="csY14485"/>
                </a:cxn>
                <a:cxn ang="0">
                  <a:pos x="csX14486" y="csY14486"/>
                </a:cxn>
                <a:cxn ang="0">
                  <a:pos x="csX14487" y="csY14487"/>
                </a:cxn>
                <a:cxn ang="0">
                  <a:pos x="csX14488" y="csY14488"/>
                </a:cxn>
                <a:cxn ang="0">
                  <a:pos x="csX14489" y="csY14489"/>
                </a:cxn>
                <a:cxn ang="0">
                  <a:pos x="csX14490" y="csY14490"/>
                </a:cxn>
                <a:cxn ang="0">
                  <a:pos x="csX14491" y="csY14491"/>
                </a:cxn>
                <a:cxn ang="0">
                  <a:pos x="csX14492" y="csY14492"/>
                </a:cxn>
                <a:cxn ang="0">
                  <a:pos x="csX14493" y="csY14493"/>
                </a:cxn>
                <a:cxn ang="0">
                  <a:pos x="csX14494" y="csY14494"/>
                </a:cxn>
                <a:cxn ang="0">
                  <a:pos x="csX14495" y="csY14495"/>
                </a:cxn>
                <a:cxn ang="0">
                  <a:pos x="csX14496" y="csY14496"/>
                </a:cxn>
                <a:cxn ang="0">
                  <a:pos x="csX14497" y="csY14497"/>
                </a:cxn>
                <a:cxn ang="0">
                  <a:pos x="csX14498" y="csY14498"/>
                </a:cxn>
                <a:cxn ang="0">
                  <a:pos x="csX14499" y="csY14499"/>
                </a:cxn>
                <a:cxn ang="0">
                  <a:pos x="csX14500" y="csY14500"/>
                </a:cxn>
                <a:cxn ang="0">
                  <a:pos x="csX14501" y="csY14501"/>
                </a:cxn>
                <a:cxn ang="0">
                  <a:pos x="csX14502" y="csY14502"/>
                </a:cxn>
                <a:cxn ang="0">
                  <a:pos x="csX14503" y="csY14503"/>
                </a:cxn>
                <a:cxn ang="0">
                  <a:pos x="csX14504" y="csY14504"/>
                </a:cxn>
                <a:cxn ang="0">
                  <a:pos x="csX14505" y="csY14505"/>
                </a:cxn>
                <a:cxn ang="0">
                  <a:pos x="csX14506" y="csY14506"/>
                </a:cxn>
                <a:cxn ang="0">
                  <a:pos x="csX14507" y="csY14507"/>
                </a:cxn>
                <a:cxn ang="0">
                  <a:pos x="csX14508" y="csY14508"/>
                </a:cxn>
                <a:cxn ang="0">
                  <a:pos x="csX14509" y="csY14509"/>
                </a:cxn>
                <a:cxn ang="0">
                  <a:pos x="csX14510" y="csY14510"/>
                </a:cxn>
                <a:cxn ang="0">
                  <a:pos x="csX14511" y="csY14511"/>
                </a:cxn>
                <a:cxn ang="0">
                  <a:pos x="csX14512" y="csY14512"/>
                </a:cxn>
                <a:cxn ang="0">
                  <a:pos x="csX14513" y="csY14513"/>
                </a:cxn>
                <a:cxn ang="0">
                  <a:pos x="csX14514" y="csY14514"/>
                </a:cxn>
                <a:cxn ang="0">
                  <a:pos x="csX14515" y="csY14515"/>
                </a:cxn>
                <a:cxn ang="0">
                  <a:pos x="csX14516" y="csY14516"/>
                </a:cxn>
                <a:cxn ang="0">
                  <a:pos x="csX14517" y="csY14517"/>
                </a:cxn>
                <a:cxn ang="0">
                  <a:pos x="csX14518" y="csY14518"/>
                </a:cxn>
                <a:cxn ang="0">
                  <a:pos x="csX14519" y="csY14519"/>
                </a:cxn>
                <a:cxn ang="0">
                  <a:pos x="csX14520" y="csY14520"/>
                </a:cxn>
                <a:cxn ang="0">
                  <a:pos x="csX14521" y="csY14521"/>
                </a:cxn>
                <a:cxn ang="0">
                  <a:pos x="csX14522" y="csY14522"/>
                </a:cxn>
                <a:cxn ang="0">
                  <a:pos x="csX14523" y="csY14523"/>
                </a:cxn>
                <a:cxn ang="0">
                  <a:pos x="csX14524" y="csY14524"/>
                </a:cxn>
                <a:cxn ang="0">
                  <a:pos x="csX14525" y="csY14525"/>
                </a:cxn>
                <a:cxn ang="0">
                  <a:pos x="csX14526" y="csY14526"/>
                </a:cxn>
                <a:cxn ang="0">
                  <a:pos x="csX14527" y="csY14527"/>
                </a:cxn>
                <a:cxn ang="0">
                  <a:pos x="csX14528" y="csY14528"/>
                </a:cxn>
                <a:cxn ang="0">
                  <a:pos x="csX14529" y="csY14529"/>
                </a:cxn>
                <a:cxn ang="0">
                  <a:pos x="csX14530" y="csY14530"/>
                </a:cxn>
                <a:cxn ang="0">
                  <a:pos x="csX14531" y="csY14531"/>
                </a:cxn>
                <a:cxn ang="0">
                  <a:pos x="csX14532" y="csY14532"/>
                </a:cxn>
                <a:cxn ang="0">
                  <a:pos x="csX14533" y="csY14533"/>
                </a:cxn>
                <a:cxn ang="0">
                  <a:pos x="csX14534" y="csY14534"/>
                </a:cxn>
                <a:cxn ang="0">
                  <a:pos x="csX14535" y="csY14535"/>
                </a:cxn>
                <a:cxn ang="0">
                  <a:pos x="csX14536" y="csY14536"/>
                </a:cxn>
                <a:cxn ang="0">
                  <a:pos x="csX14537" y="csY14537"/>
                </a:cxn>
                <a:cxn ang="0">
                  <a:pos x="csX14538" y="csY14538"/>
                </a:cxn>
                <a:cxn ang="0">
                  <a:pos x="csX14539" y="csY14539"/>
                </a:cxn>
                <a:cxn ang="0">
                  <a:pos x="csX14540" y="csY14540"/>
                </a:cxn>
                <a:cxn ang="0">
                  <a:pos x="csX14541" y="csY14541"/>
                </a:cxn>
                <a:cxn ang="0">
                  <a:pos x="csX14542" y="csY14542"/>
                </a:cxn>
                <a:cxn ang="0">
                  <a:pos x="csX14543" y="csY14543"/>
                </a:cxn>
                <a:cxn ang="0">
                  <a:pos x="csX14544" y="csY14544"/>
                </a:cxn>
                <a:cxn ang="0">
                  <a:pos x="csX14545" y="csY14545"/>
                </a:cxn>
                <a:cxn ang="0">
                  <a:pos x="csX14546" y="csY14546"/>
                </a:cxn>
                <a:cxn ang="0">
                  <a:pos x="csX14547" y="csY14547"/>
                </a:cxn>
                <a:cxn ang="0">
                  <a:pos x="csX14548" y="csY14548"/>
                </a:cxn>
                <a:cxn ang="0">
                  <a:pos x="csX14549" y="csY14549"/>
                </a:cxn>
                <a:cxn ang="0">
                  <a:pos x="csX14550" y="csY14550"/>
                </a:cxn>
                <a:cxn ang="0">
                  <a:pos x="csX14551" y="csY14551"/>
                </a:cxn>
                <a:cxn ang="0">
                  <a:pos x="csX14552" y="csY14552"/>
                </a:cxn>
                <a:cxn ang="0">
                  <a:pos x="csX14553" y="csY14553"/>
                </a:cxn>
                <a:cxn ang="0">
                  <a:pos x="csX14554" y="csY14554"/>
                </a:cxn>
                <a:cxn ang="0">
                  <a:pos x="csX14555" y="csY14555"/>
                </a:cxn>
                <a:cxn ang="0">
                  <a:pos x="csX14556" y="csY14556"/>
                </a:cxn>
                <a:cxn ang="0">
                  <a:pos x="csX14557" y="csY14557"/>
                </a:cxn>
                <a:cxn ang="0">
                  <a:pos x="csX14558" y="csY14558"/>
                </a:cxn>
                <a:cxn ang="0">
                  <a:pos x="csX14559" y="csY14559"/>
                </a:cxn>
                <a:cxn ang="0">
                  <a:pos x="csX14560" y="csY14560"/>
                </a:cxn>
                <a:cxn ang="0">
                  <a:pos x="csX14561" y="csY14561"/>
                </a:cxn>
                <a:cxn ang="0">
                  <a:pos x="csX14562" y="csY14562"/>
                </a:cxn>
                <a:cxn ang="0">
                  <a:pos x="csX14563" y="csY14563"/>
                </a:cxn>
                <a:cxn ang="0">
                  <a:pos x="csX14564" y="csY14564"/>
                </a:cxn>
                <a:cxn ang="0">
                  <a:pos x="csX14565" y="csY14565"/>
                </a:cxn>
                <a:cxn ang="0">
                  <a:pos x="csX14566" y="csY14566"/>
                </a:cxn>
                <a:cxn ang="0">
                  <a:pos x="csX14567" y="csY14567"/>
                </a:cxn>
                <a:cxn ang="0">
                  <a:pos x="csX14568" y="csY14568"/>
                </a:cxn>
                <a:cxn ang="0">
                  <a:pos x="csX14569" y="csY14569"/>
                </a:cxn>
                <a:cxn ang="0">
                  <a:pos x="csX14570" y="csY14570"/>
                </a:cxn>
                <a:cxn ang="0">
                  <a:pos x="csX14571" y="csY14571"/>
                </a:cxn>
                <a:cxn ang="0">
                  <a:pos x="csX14572" y="csY14572"/>
                </a:cxn>
                <a:cxn ang="0">
                  <a:pos x="csX14573" y="csY14573"/>
                </a:cxn>
                <a:cxn ang="0">
                  <a:pos x="csX14574" y="csY14574"/>
                </a:cxn>
                <a:cxn ang="0">
                  <a:pos x="csX14575" y="csY14575"/>
                </a:cxn>
                <a:cxn ang="0">
                  <a:pos x="csX14576" y="csY14576"/>
                </a:cxn>
                <a:cxn ang="0">
                  <a:pos x="csX14577" y="csY14577"/>
                </a:cxn>
                <a:cxn ang="0">
                  <a:pos x="csX14578" y="csY14578"/>
                </a:cxn>
                <a:cxn ang="0">
                  <a:pos x="csX14579" y="csY14579"/>
                </a:cxn>
                <a:cxn ang="0">
                  <a:pos x="csX14580" y="csY14580"/>
                </a:cxn>
                <a:cxn ang="0">
                  <a:pos x="csX14581" y="csY14581"/>
                </a:cxn>
                <a:cxn ang="0">
                  <a:pos x="csX14582" y="csY14582"/>
                </a:cxn>
                <a:cxn ang="0">
                  <a:pos x="csX14583" y="csY14583"/>
                </a:cxn>
                <a:cxn ang="0">
                  <a:pos x="csX14584" y="csY14584"/>
                </a:cxn>
                <a:cxn ang="0">
                  <a:pos x="csX14585" y="csY14585"/>
                </a:cxn>
                <a:cxn ang="0">
                  <a:pos x="csX14586" y="csY14586"/>
                </a:cxn>
                <a:cxn ang="0">
                  <a:pos x="csX14587" y="csY14587"/>
                </a:cxn>
                <a:cxn ang="0">
                  <a:pos x="csX14588" y="csY14588"/>
                </a:cxn>
                <a:cxn ang="0">
                  <a:pos x="csX14589" y="csY14589"/>
                </a:cxn>
                <a:cxn ang="0">
                  <a:pos x="csX14590" y="csY14590"/>
                </a:cxn>
                <a:cxn ang="0">
                  <a:pos x="csX14591" y="csY14591"/>
                </a:cxn>
                <a:cxn ang="0">
                  <a:pos x="csX14592" y="csY14592"/>
                </a:cxn>
                <a:cxn ang="0">
                  <a:pos x="csX14593" y="csY14593"/>
                </a:cxn>
                <a:cxn ang="0">
                  <a:pos x="csX14594" y="csY14594"/>
                </a:cxn>
                <a:cxn ang="0">
                  <a:pos x="csX14595" y="csY14595"/>
                </a:cxn>
                <a:cxn ang="0">
                  <a:pos x="csX14596" y="csY14596"/>
                </a:cxn>
                <a:cxn ang="0">
                  <a:pos x="csX14597" y="csY14597"/>
                </a:cxn>
                <a:cxn ang="0">
                  <a:pos x="csX14598" y="csY14598"/>
                </a:cxn>
                <a:cxn ang="0">
                  <a:pos x="csX14599" y="csY14599"/>
                </a:cxn>
                <a:cxn ang="0">
                  <a:pos x="csX14600" y="csY14600"/>
                </a:cxn>
                <a:cxn ang="0">
                  <a:pos x="csX14601" y="csY14601"/>
                </a:cxn>
                <a:cxn ang="0">
                  <a:pos x="csX14602" y="csY14602"/>
                </a:cxn>
                <a:cxn ang="0">
                  <a:pos x="csX14603" y="csY14603"/>
                </a:cxn>
                <a:cxn ang="0">
                  <a:pos x="csX14604" y="csY14604"/>
                </a:cxn>
                <a:cxn ang="0">
                  <a:pos x="csX14605" y="csY14605"/>
                </a:cxn>
                <a:cxn ang="0">
                  <a:pos x="csX14606" y="csY14606"/>
                </a:cxn>
                <a:cxn ang="0">
                  <a:pos x="csX14607" y="csY14607"/>
                </a:cxn>
                <a:cxn ang="0">
                  <a:pos x="csX14608" y="csY14608"/>
                </a:cxn>
                <a:cxn ang="0">
                  <a:pos x="csX14609" y="csY14609"/>
                </a:cxn>
                <a:cxn ang="0">
                  <a:pos x="csX14610" y="csY14610"/>
                </a:cxn>
                <a:cxn ang="0">
                  <a:pos x="csX14611" y="csY14611"/>
                </a:cxn>
                <a:cxn ang="0">
                  <a:pos x="csX14612" y="csY14612"/>
                </a:cxn>
                <a:cxn ang="0">
                  <a:pos x="csX14613" y="csY14613"/>
                </a:cxn>
                <a:cxn ang="0">
                  <a:pos x="csX14614" y="csY14614"/>
                </a:cxn>
                <a:cxn ang="0">
                  <a:pos x="csX14615" y="csY14615"/>
                </a:cxn>
                <a:cxn ang="0">
                  <a:pos x="csX14616" y="csY14616"/>
                </a:cxn>
                <a:cxn ang="0">
                  <a:pos x="csX14617" y="csY14617"/>
                </a:cxn>
                <a:cxn ang="0">
                  <a:pos x="csX14618" y="csY14618"/>
                </a:cxn>
                <a:cxn ang="0">
                  <a:pos x="csX14619" y="csY14619"/>
                </a:cxn>
                <a:cxn ang="0">
                  <a:pos x="csX14620" y="csY14620"/>
                </a:cxn>
                <a:cxn ang="0">
                  <a:pos x="csX14621" y="csY14621"/>
                </a:cxn>
                <a:cxn ang="0">
                  <a:pos x="csX14622" y="csY14622"/>
                </a:cxn>
                <a:cxn ang="0">
                  <a:pos x="csX14623" y="csY14623"/>
                </a:cxn>
                <a:cxn ang="0">
                  <a:pos x="csX14624" y="csY14624"/>
                </a:cxn>
                <a:cxn ang="0">
                  <a:pos x="csX14625" y="csY14625"/>
                </a:cxn>
                <a:cxn ang="0">
                  <a:pos x="csX14626" y="csY14626"/>
                </a:cxn>
                <a:cxn ang="0">
                  <a:pos x="csX14627" y="csY14627"/>
                </a:cxn>
                <a:cxn ang="0">
                  <a:pos x="csX14628" y="csY14628"/>
                </a:cxn>
                <a:cxn ang="0">
                  <a:pos x="csX14629" y="csY14629"/>
                </a:cxn>
                <a:cxn ang="0">
                  <a:pos x="csX14630" y="csY14630"/>
                </a:cxn>
                <a:cxn ang="0">
                  <a:pos x="csX14631" y="csY14631"/>
                </a:cxn>
                <a:cxn ang="0">
                  <a:pos x="csX14632" y="csY14632"/>
                </a:cxn>
                <a:cxn ang="0">
                  <a:pos x="csX14633" y="csY14633"/>
                </a:cxn>
                <a:cxn ang="0">
                  <a:pos x="csX14634" y="csY14634"/>
                </a:cxn>
                <a:cxn ang="0">
                  <a:pos x="csX14635" y="csY14635"/>
                </a:cxn>
                <a:cxn ang="0">
                  <a:pos x="csX14636" y="csY14636"/>
                </a:cxn>
                <a:cxn ang="0">
                  <a:pos x="csX14637" y="csY14637"/>
                </a:cxn>
                <a:cxn ang="0">
                  <a:pos x="csX14638" y="csY14638"/>
                </a:cxn>
                <a:cxn ang="0">
                  <a:pos x="csX14639" y="csY14639"/>
                </a:cxn>
                <a:cxn ang="0">
                  <a:pos x="csX14640" y="csY14640"/>
                </a:cxn>
                <a:cxn ang="0">
                  <a:pos x="csX14641" y="csY14641"/>
                </a:cxn>
                <a:cxn ang="0">
                  <a:pos x="csX14642" y="csY14642"/>
                </a:cxn>
                <a:cxn ang="0">
                  <a:pos x="csX14643" y="csY14643"/>
                </a:cxn>
                <a:cxn ang="0">
                  <a:pos x="csX14644" y="csY14644"/>
                </a:cxn>
                <a:cxn ang="0">
                  <a:pos x="csX14645" y="csY14645"/>
                </a:cxn>
                <a:cxn ang="0">
                  <a:pos x="csX14646" y="csY14646"/>
                </a:cxn>
                <a:cxn ang="0">
                  <a:pos x="csX14647" y="csY14647"/>
                </a:cxn>
                <a:cxn ang="0">
                  <a:pos x="csX14648" y="csY14648"/>
                </a:cxn>
                <a:cxn ang="0">
                  <a:pos x="csX14649" y="csY14649"/>
                </a:cxn>
                <a:cxn ang="0">
                  <a:pos x="csX14650" y="csY14650"/>
                </a:cxn>
                <a:cxn ang="0">
                  <a:pos x="csX14651" y="csY14651"/>
                </a:cxn>
                <a:cxn ang="0">
                  <a:pos x="csX14652" y="csY14652"/>
                </a:cxn>
                <a:cxn ang="0">
                  <a:pos x="csX14653" y="csY14653"/>
                </a:cxn>
                <a:cxn ang="0">
                  <a:pos x="csX14654" y="csY14654"/>
                </a:cxn>
                <a:cxn ang="0">
                  <a:pos x="csX14655" y="csY14655"/>
                </a:cxn>
                <a:cxn ang="0">
                  <a:pos x="csX14656" y="csY14656"/>
                </a:cxn>
                <a:cxn ang="0">
                  <a:pos x="csX14657" y="csY14657"/>
                </a:cxn>
                <a:cxn ang="0">
                  <a:pos x="csX14658" y="csY14658"/>
                </a:cxn>
                <a:cxn ang="0">
                  <a:pos x="csX14659" y="csY14659"/>
                </a:cxn>
                <a:cxn ang="0">
                  <a:pos x="csX14660" y="csY14660"/>
                </a:cxn>
                <a:cxn ang="0">
                  <a:pos x="csX14661" y="csY14661"/>
                </a:cxn>
                <a:cxn ang="0">
                  <a:pos x="csX14662" y="csY14662"/>
                </a:cxn>
                <a:cxn ang="0">
                  <a:pos x="csX14663" y="csY14663"/>
                </a:cxn>
                <a:cxn ang="0">
                  <a:pos x="csX14664" y="csY14664"/>
                </a:cxn>
                <a:cxn ang="0">
                  <a:pos x="csX14665" y="csY14665"/>
                </a:cxn>
                <a:cxn ang="0">
                  <a:pos x="csX14666" y="csY14666"/>
                </a:cxn>
                <a:cxn ang="0">
                  <a:pos x="csX14667" y="csY14667"/>
                </a:cxn>
                <a:cxn ang="0">
                  <a:pos x="csX14668" y="csY14668"/>
                </a:cxn>
                <a:cxn ang="0">
                  <a:pos x="csX14669" y="csY14669"/>
                </a:cxn>
                <a:cxn ang="0">
                  <a:pos x="csX14670" y="csY14670"/>
                </a:cxn>
                <a:cxn ang="0">
                  <a:pos x="csX14671" y="csY14671"/>
                </a:cxn>
                <a:cxn ang="0">
                  <a:pos x="csX14672" y="csY14672"/>
                </a:cxn>
                <a:cxn ang="0">
                  <a:pos x="csX14673" y="csY14673"/>
                </a:cxn>
                <a:cxn ang="0">
                  <a:pos x="csX14674" y="csY14674"/>
                </a:cxn>
                <a:cxn ang="0">
                  <a:pos x="csX14675" y="csY14675"/>
                </a:cxn>
                <a:cxn ang="0">
                  <a:pos x="csX14676" y="csY14676"/>
                </a:cxn>
                <a:cxn ang="0">
                  <a:pos x="csX14677" y="csY14677"/>
                </a:cxn>
                <a:cxn ang="0">
                  <a:pos x="csX14678" y="csY14678"/>
                </a:cxn>
                <a:cxn ang="0">
                  <a:pos x="csX14679" y="csY14679"/>
                </a:cxn>
                <a:cxn ang="0">
                  <a:pos x="csX14680" y="csY14680"/>
                </a:cxn>
                <a:cxn ang="0">
                  <a:pos x="csX14681" y="csY14681"/>
                </a:cxn>
                <a:cxn ang="0">
                  <a:pos x="csX14682" y="csY14682"/>
                </a:cxn>
                <a:cxn ang="0">
                  <a:pos x="csX14683" y="csY14683"/>
                </a:cxn>
                <a:cxn ang="0">
                  <a:pos x="csX14684" y="csY14684"/>
                </a:cxn>
                <a:cxn ang="0">
                  <a:pos x="csX14685" y="csY14685"/>
                </a:cxn>
                <a:cxn ang="0">
                  <a:pos x="csX14686" y="csY14686"/>
                </a:cxn>
                <a:cxn ang="0">
                  <a:pos x="csX14687" y="csY14687"/>
                </a:cxn>
                <a:cxn ang="0">
                  <a:pos x="csX14688" y="csY14688"/>
                </a:cxn>
                <a:cxn ang="0">
                  <a:pos x="csX14689" y="csY14689"/>
                </a:cxn>
                <a:cxn ang="0">
                  <a:pos x="csX14690" y="csY14690"/>
                </a:cxn>
                <a:cxn ang="0">
                  <a:pos x="csX14691" y="csY14691"/>
                </a:cxn>
                <a:cxn ang="0">
                  <a:pos x="csX14692" y="csY14692"/>
                </a:cxn>
                <a:cxn ang="0">
                  <a:pos x="csX14693" y="csY14693"/>
                </a:cxn>
                <a:cxn ang="0">
                  <a:pos x="csX14694" y="csY14694"/>
                </a:cxn>
                <a:cxn ang="0">
                  <a:pos x="csX14695" y="csY14695"/>
                </a:cxn>
                <a:cxn ang="0">
                  <a:pos x="csX14696" y="csY14696"/>
                </a:cxn>
                <a:cxn ang="0">
                  <a:pos x="csX14697" y="csY14697"/>
                </a:cxn>
                <a:cxn ang="0">
                  <a:pos x="csX14698" y="csY14698"/>
                </a:cxn>
                <a:cxn ang="0">
                  <a:pos x="csX14699" y="csY14699"/>
                </a:cxn>
                <a:cxn ang="0">
                  <a:pos x="csX14700" y="csY14700"/>
                </a:cxn>
                <a:cxn ang="0">
                  <a:pos x="csX14701" y="csY14701"/>
                </a:cxn>
                <a:cxn ang="0">
                  <a:pos x="csX14702" y="csY14702"/>
                </a:cxn>
                <a:cxn ang="0">
                  <a:pos x="csX14703" y="csY14703"/>
                </a:cxn>
                <a:cxn ang="0">
                  <a:pos x="csX14704" y="csY14704"/>
                </a:cxn>
                <a:cxn ang="0">
                  <a:pos x="csX14705" y="csY14705"/>
                </a:cxn>
                <a:cxn ang="0">
                  <a:pos x="csX14706" y="csY14706"/>
                </a:cxn>
                <a:cxn ang="0">
                  <a:pos x="csX14707" y="csY14707"/>
                </a:cxn>
                <a:cxn ang="0">
                  <a:pos x="csX14708" y="csY14708"/>
                </a:cxn>
                <a:cxn ang="0">
                  <a:pos x="csX14709" y="csY14709"/>
                </a:cxn>
                <a:cxn ang="0">
                  <a:pos x="csX14710" y="csY14710"/>
                </a:cxn>
                <a:cxn ang="0">
                  <a:pos x="csX14711" y="csY14711"/>
                </a:cxn>
                <a:cxn ang="0">
                  <a:pos x="csX14712" y="csY14712"/>
                </a:cxn>
                <a:cxn ang="0">
                  <a:pos x="csX14713" y="csY14713"/>
                </a:cxn>
                <a:cxn ang="0">
                  <a:pos x="csX14714" y="csY14714"/>
                </a:cxn>
                <a:cxn ang="0">
                  <a:pos x="csX14715" y="csY14715"/>
                </a:cxn>
                <a:cxn ang="0">
                  <a:pos x="csX14716" y="csY14716"/>
                </a:cxn>
                <a:cxn ang="0">
                  <a:pos x="csX14717" y="csY14717"/>
                </a:cxn>
                <a:cxn ang="0">
                  <a:pos x="csX14718" y="csY14718"/>
                </a:cxn>
                <a:cxn ang="0">
                  <a:pos x="csX14719" y="csY14719"/>
                </a:cxn>
                <a:cxn ang="0">
                  <a:pos x="csX14720" y="csY14720"/>
                </a:cxn>
                <a:cxn ang="0">
                  <a:pos x="csX14721" y="csY14721"/>
                </a:cxn>
                <a:cxn ang="0">
                  <a:pos x="csX14722" y="csY14722"/>
                </a:cxn>
                <a:cxn ang="0">
                  <a:pos x="csX14723" y="csY14723"/>
                </a:cxn>
                <a:cxn ang="0">
                  <a:pos x="csX14724" y="csY14724"/>
                </a:cxn>
                <a:cxn ang="0">
                  <a:pos x="csX14725" y="csY14725"/>
                </a:cxn>
                <a:cxn ang="0">
                  <a:pos x="csX14726" y="csY14726"/>
                </a:cxn>
                <a:cxn ang="0">
                  <a:pos x="csX14727" y="csY14727"/>
                </a:cxn>
                <a:cxn ang="0">
                  <a:pos x="csX14728" y="csY14728"/>
                </a:cxn>
                <a:cxn ang="0">
                  <a:pos x="csX14729" y="csY14729"/>
                </a:cxn>
                <a:cxn ang="0">
                  <a:pos x="csX14730" y="csY14730"/>
                </a:cxn>
                <a:cxn ang="0">
                  <a:pos x="csX14731" y="csY14731"/>
                </a:cxn>
                <a:cxn ang="0">
                  <a:pos x="csX14732" y="csY14732"/>
                </a:cxn>
                <a:cxn ang="0">
                  <a:pos x="csX14733" y="csY14733"/>
                </a:cxn>
                <a:cxn ang="0">
                  <a:pos x="csX14734" y="csY14734"/>
                </a:cxn>
                <a:cxn ang="0">
                  <a:pos x="csX14735" y="csY14735"/>
                </a:cxn>
                <a:cxn ang="0">
                  <a:pos x="csX14736" y="csY14736"/>
                </a:cxn>
                <a:cxn ang="0">
                  <a:pos x="csX14737" y="csY14737"/>
                </a:cxn>
                <a:cxn ang="0">
                  <a:pos x="csX14738" y="csY14738"/>
                </a:cxn>
                <a:cxn ang="0">
                  <a:pos x="csX14739" y="csY14739"/>
                </a:cxn>
                <a:cxn ang="0">
                  <a:pos x="csX14740" y="csY14740"/>
                </a:cxn>
                <a:cxn ang="0">
                  <a:pos x="csX14741" y="csY14741"/>
                </a:cxn>
                <a:cxn ang="0">
                  <a:pos x="csX14742" y="csY14742"/>
                </a:cxn>
                <a:cxn ang="0">
                  <a:pos x="csX14743" y="csY14743"/>
                </a:cxn>
                <a:cxn ang="0">
                  <a:pos x="csX14744" y="csY14744"/>
                </a:cxn>
                <a:cxn ang="0">
                  <a:pos x="csX14745" y="csY14745"/>
                </a:cxn>
                <a:cxn ang="0">
                  <a:pos x="csX14746" y="csY14746"/>
                </a:cxn>
                <a:cxn ang="0">
                  <a:pos x="csX14747" y="csY14747"/>
                </a:cxn>
                <a:cxn ang="0">
                  <a:pos x="csX14748" y="csY14748"/>
                </a:cxn>
                <a:cxn ang="0">
                  <a:pos x="csX14749" y="csY14749"/>
                </a:cxn>
                <a:cxn ang="0">
                  <a:pos x="csX14750" y="csY14750"/>
                </a:cxn>
                <a:cxn ang="0">
                  <a:pos x="csX14751" y="csY14751"/>
                </a:cxn>
                <a:cxn ang="0">
                  <a:pos x="csX14752" y="csY14752"/>
                </a:cxn>
                <a:cxn ang="0">
                  <a:pos x="csX14753" y="csY14753"/>
                </a:cxn>
                <a:cxn ang="0">
                  <a:pos x="csX14754" y="csY14754"/>
                </a:cxn>
                <a:cxn ang="0">
                  <a:pos x="csX14755" y="csY14755"/>
                </a:cxn>
                <a:cxn ang="0">
                  <a:pos x="csX14756" y="csY14756"/>
                </a:cxn>
                <a:cxn ang="0">
                  <a:pos x="csX14757" y="csY14757"/>
                </a:cxn>
                <a:cxn ang="0">
                  <a:pos x="csX14758" y="csY14758"/>
                </a:cxn>
                <a:cxn ang="0">
                  <a:pos x="csX14759" y="csY14759"/>
                </a:cxn>
                <a:cxn ang="0">
                  <a:pos x="csX14760" y="csY14760"/>
                </a:cxn>
                <a:cxn ang="0">
                  <a:pos x="csX14761" y="csY14761"/>
                </a:cxn>
                <a:cxn ang="0">
                  <a:pos x="csX14762" y="csY14762"/>
                </a:cxn>
                <a:cxn ang="0">
                  <a:pos x="csX14763" y="csY14763"/>
                </a:cxn>
                <a:cxn ang="0">
                  <a:pos x="csX14764" y="csY14764"/>
                </a:cxn>
                <a:cxn ang="0">
                  <a:pos x="csX14765" y="csY14765"/>
                </a:cxn>
                <a:cxn ang="0">
                  <a:pos x="csX14766" y="csY14766"/>
                </a:cxn>
                <a:cxn ang="0">
                  <a:pos x="csX14767" y="csY14767"/>
                </a:cxn>
                <a:cxn ang="0">
                  <a:pos x="csX14768" y="csY14768"/>
                </a:cxn>
                <a:cxn ang="0">
                  <a:pos x="csX14769" y="csY14769"/>
                </a:cxn>
                <a:cxn ang="0">
                  <a:pos x="csX14770" y="csY14770"/>
                </a:cxn>
                <a:cxn ang="0">
                  <a:pos x="csX14771" y="csY14771"/>
                </a:cxn>
                <a:cxn ang="0">
                  <a:pos x="csX14772" y="csY14772"/>
                </a:cxn>
                <a:cxn ang="0">
                  <a:pos x="csX14773" y="csY14773"/>
                </a:cxn>
                <a:cxn ang="0">
                  <a:pos x="csX14774" y="csY14774"/>
                </a:cxn>
                <a:cxn ang="0">
                  <a:pos x="csX14775" y="csY14775"/>
                </a:cxn>
                <a:cxn ang="0">
                  <a:pos x="csX14776" y="csY14776"/>
                </a:cxn>
                <a:cxn ang="0">
                  <a:pos x="csX14777" y="csY14777"/>
                </a:cxn>
                <a:cxn ang="0">
                  <a:pos x="csX14778" y="csY14778"/>
                </a:cxn>
                <a:cxn ang="0">
                  <a:pos x="csX14779" y="csY14779"/>
                </a:cxn>
                <a:cxn ang="0">
                  <a:pos x="csX14780" y="csY14780"/>
                </a:cxn>
                <a:cxn ang="0">
                  <a:pos x="csX14781" y="csY14781"/>
                </a:cxn>
                <a:cxn ang="0">
                  <a:pos x="csX14782" y="csY14782"/>
                </a:cxn>
                <a:cxn ang="0">
                  <a:pos x="csX14783" y="csY14783"/>
                </a:cxn>
                <a:cxn ang="0">
                  <a:pos x="csX14784" y="csY14784"/>
                </a:cxn>
                <a:cxn ang="0">
                  <a:pos x="csX14785" y="csY14785"/>
                </a:cxn>
                <a:cxn ang="0">
                  <a:pos x="csX14786" y="csY14786"/>
                </a:cxn>
                <a:cxn ang="0">
                  <a:pos x="csX14787" y="csY14787"/>
                </a:cxn>
                <a:cxn ang="0">
                  <a:pos x="csX14788" y="csY14788"/>
                </a:cxn>
                <a:cxn ang="0">
                  <a:pos x="csX14789" y="csY14789"/>
                </a:cxn>
                <a:cxn ang="0">
                  <a:pos x="csX14790" y="csY14790"/>
                </a:cxn>
                <a:cxn ang="0">
                  <a:pos x="csX14791" y="csY14791"/>
                </a:cxn>
                <a:cxn ang="0">
                  <a:pos x="csX14792" y="csY14792"/>
                </a:cxn>
                <a:cxn ang="0">
                  <a:pos x="csX14793" y="csY14793"/>
                </a:cxn>
                <a:cxn ang="0">
                  <a:pos x="csX14794" y="csY14794"/>
                </a:cxn>
                <a:cxn ang="0">
                  <a:pos x="csX14795" y="csY14795"/>
                </a:cxn>
                <a:cxn ang="0">
                  <a:pos x="csX14796" y="csY14796"/>
                </a:cxn>
                <a:cxn ang="0">
                  <a:pos x="csX14797" y="csY14797"/>
                </a:cxn>
                <a:cxn ang="0">
                  <a:pos x="csX14798" y="csY14798"/>
                </a:cxn>
                <a:cxn ang="0">
                  <a:pos x="csX14799" y="csY14799"/>
                </a:cxn>
                <a:cxn ang="0">
                  <a:pos x="csX14800" y="csY14800"/>
                </a:cxn>
                <a:cxn ang="0">
                  <a:pos x="csX14801" y="csY14801"/>
                </a:cxn>
                <a:cxn ang="0">
                  <a:pos x="csX14802" y="csY14802"/>
                </a:cxn>
                <a:cxn ang="0">
                  <a:pos x="csX14803" y="csY14803"/>
                </a:cxn>
                <a:cxn ang="0">
                  <a:pos x="csX14804" y="csY14804"/>
                </a:cxn>
                <a:cxn ang="0">
                  <a:pos x="csX14805" y="csY14805"/>
                </a:cxn>
                <a:cxn ang="0">
                  <a:pos x="csX14806" y="csY14806"/>
                </a:cxn>
                <a:cxn ang="0">
                  <a:pos x="csX14807" y="csY14807"/>
                </a:cxn>
                <a:cxn ang="0">
                  <a:pos x="csX14808" y="csY14808"/>
                </a:cxn>
                <a:cxn ang="0">
                  <a:pos x="csX14809" y="csY14809"/>
                </a:cxn>
                <a:cxn ang="0">
                  <a:pos x="csX14810" y="csY14810"/>
                </a:cxn>
                <a:cxn ang="0">
                  <a:pos x="csX14811" y="csY14811"/>
                </a:cxn>
                <a:cxn ang="0">
                  <a:pos x="csX14812" y="csY14812"/>
                </a:cxn>
                <a:cxn ang="0">
                  <a:pos x="csX14813" y="csY14813"/>
                </a:cxn>
                <a:cxn ang="0">
                  <a:pos x="csX14814" y="csY14814"/>
                </a:cxn>
                <a:cxn ang="0">
                  <a:pos x="csX14815" y="csY14815"/>
                </a:cxn>
                <a:cxn ang="0">
                  <a:pos x="csX14816" y="csY14816"/>
                </a:cxn>
                <a:cxn ang="0">
                  <a:pos x="csX14817" y="csY14817"/>
                </a:cxn>
                <a:cxn ang="0">
                  <a:pos x="csX14818" y="csY14818"/>
                </a:cxn>
                <a:cxn ang="0">
                  <a:pos x="csX14819" y="csY14819"/>
                </a:cxn>
                <a:cxn ang="0">
                  <a:pos x="csX14820" y="csY14820"/>
                </a:cxn>
                <a:cxn ang="0">
                  <a:pos x="csX14821" y="csY14821"/>
                </a:cxn>
                <a:cxn ang="0">
                  <a:pos x="csX14822" y="csY14822"/>
                </a:cxn>
                <a:cxn ang="0">
                  <a:pos x="csX14823" y="csY14823"/>
                </a:cxn>
                <a:cxn ang="0">
                  <a:pos x="csX14824" y="csY14824"/>
                </a:cxn>
                <a:cxn ang="0">
                  <a:pos x="csX14825" y="csY14825"/>
                </a:cxn>
                <a:cxn ang="0">
                  <a:pos x="csX14826" y="csY14826"/>
                </a:cxn>
                <a:cxn ang="0">
                  <a:pos x="csX14827" y="csY14827"/>
                </a:cxn>
                <a:cxn ang="0">
                  <a:pos x="csX14828" y="csY14828"/>
                </a:cxn>
                <a:cxn ang="0">
                  <a:pos x="csX14829" y="csY14829"/>
                </a:cxn>
                <a:cxn ang="0">
                  <a:pos x="csX14830" y="csY14830"/>
                </a:cxn>
                <a:cxn ang="0">
                  <a:pos x="csX14831" y="csY14831"/>
                </a:cxn>
                <a:cxn ang="0">
                  <a:pos x="csX14832" y="csY14832"/>
                </a:cxn>
                <a:cxn ang="0">
                  <a:pos x="csX14833" y="csY14833"/>
                </a:cxn>
                <a:cxn ang="0">
                  <a:pos x="csX14834" y="csY14834"/>
                </a:cxn>
                <a:cxn ang="0">
                  <a:pos x="csX14835" y="csY14835"/>
                </a:cxn>
                <a:cxn ang="0">
                  <a:pos x="csX14836" y="csY14836"/>
                </a:cxn>
                <a:cxn ang="0">
                  <a:pos x="csX14837" y="csY14837"/>
                </a:cxn>
                <a:cxn ang="0">
                  <a:pos x="csX14838" y="csY14838"/>
                </a:cxn>
                <a:cxn ang="0">
                  <a:pos x="csX14839" y="csY14839"/>
                </a:cxn>
                <a:cxn ang="0">
                  <a:pos x="csX14840" y="csY14840"/>
                </a:cxn>
                <a:cxn ang="0">
                  <a:pos x="csX14841" y="csY14841"/>
                </a:cxn>
                <a:cxn ang="0">
                  <a:pos x="csX14842" y="csY14842"/>
                </a:cxn>
                <a:cxn ang="0">
                  <a:pos x="csX14843" y="csY14843"/>
                </a:cxn>
                <a:cxn ang="0">
                  <a:pos x="csX14844" y="csY14844"/>
                </a:cxn>
                <a:cxn ang="0">
                  <a:pos x="csX14845" y="csY14845"/>
                </a:cxn>
                <a:cxn ang="0">
                  <a:pos x="csX14846" y="csY14846"/>
                </a:cxn>
                <a:cxn ang="0">
                  <a:pos x="csX14847" y="csY14847"/>
                </a:cxn>
                <a:cxn ang="0">
                  <a:pos x="csX14848" y="csY14848"/>
                </a:cxn>
                <a:cxn ang="0">
                  <a:pos x="csX14849" y="csY14849"/>
                </a:cxn>
                <a:cxn ang="0">
                  <a:pos x="csX14850" y="csY14850"/>
                </a:cxn>
                <a:cxn ang="0">
                  <a:pos x="csX14851" y="csY14851"/>
                </a:cxn>
                <a:cxn ang="0">
                  <a:pos x="csX14852" y="csY14852"/>
                </a:cxn>
                <a:cxn ang="0">
                  <a:pos x="csX14853" y="csY14853"/>
                </a:cxn>
                <a:cxn ang="0">
                  <a:pos x="csX14854" y="csY14854"/>
                </a:cxn>
                <a:cxn ang="0">
                  <a:pos x="csX14855" y="csY14855"/>
                </a:cxn>
                <a:cxn ang="0">
                  <a:pos x="csX14856" y="csY14856"/>
                </a:cxn>
                <a:cxn ang="0">
                  <a:pos x="csX14857" y="csY14857"/>
                </a:cxn>
                <a:cxn ang="0">
                  <a:pos x="csX14858" y="csY14858"/>
                </a:cxn>
                <a:cxn ang="0">
                  <a:pos x="csX14859" y="csY14859"/>
                </a:cxn>
                <a:cxn ang="0">
                  <a:pos x="csX14860" y="csY14860"/>
                </a:cxn>
                <a:cxn ang="0">
                  <a:pos x="csX14861" y="csY14861"/>
                </a:cxn>
                <a:cxn ang="0">
                  <a:pos x="csX14862" y="csY14862"/>
                </a:cxn>
                <a:cxn ang="0">
                  <a:pos x="csX14863" y="csY14863"/>
                </a:cxn>
                <a:cxn ang="0">
                  <a:pos x="csX14864" y="csY14864"/>
                </a:cxn>
                <a:cxn ang="0">
                  <a:pos x="csX14865" y="csY14865"/>
                </a:cxn>
                <a:cxn ang="0">
                  <a:pos x="csX14866" y="csY14866"/>
                </a:cxn>
                <a:cxn ang="0">
                  <a:pos x="csX14867" y="csY14867"/>
                </a:cxn>
                <a:cxn ang="0">
                  <a:pos x="csX14868" y="csY14868"/>
                </a:cxn>
                <a:cxn ang="0">
                  <a:pos x="csX14869" y="csY14869"/>
                </a:cxn>
                <a:cxn ang="0">
                  <a:pos x="csX14870" y="csY14870"/>
                </a:cxn>
                <a:cxn ang="0">
                  <a:pos x="csX14871" y="csY14871"/>
                </a:cxn>
                <a:cxn ang="0">
                  <a:pos x="csX14872" y="csY14872"/>
                </a:cxn>
                <a:cxn ang="0">
                  <a:pos x="csX14873" y="csY14873"/>
                </a:cxn>
                <a:cxn ang="0">
                  <a:pos x="csX14874" y="csY14874"/>
                </a:cxn>
                <a:cxn ang="0">
                  <a:pos x="csX14875" y="csY14875"/>
                </a:cxn>
                <a:cxn ang="0">
                  <a:pos x="csX14876" y="csY14876"/>
                </a:cxn>
                <a:cxn ang="0">
                  <a:pos x="csX14877" y="csY14877"/>
                </a:cxn>
                <a:cxn ang="0">
                  <a:pos x="csX14878" y="csY14878"/>
                </a:cxn>
                <a:cxn ang="0">
                  <a:pos x="csX14879" y="csY14879"/>
                </a:cxn>
                <a:cxn ang="0">
                  <a:pos x="csX14880" y="csY14880"/>
                </a:cxn>
                <a:cxn ang="0">
                  <a:pos x="csX14881" y="csY14881"/>
                </a:cxn>
                <a:cxn ang="0">
                  <a:pos x="csX14882" y="csY14882"/>
                </a:cxn>
                <a:cxn ang="0">
                  <a:pos x="csX14883" y="csY14883"/>
                </a:cxn>
                <a:cxn ang="0">
                  <a:pos x="csX14884" y="csY14884"/>
                </a:cxn>
                <a:cxn ang="0">
                  <a:pos x="csX14885" y="csY14885"/>
                </a:cxn>
                <a:cxn ang="0">
                  <a:pos x="csX14886" y="csY14886"/>
                </a:cxn>
                <a:cxn ang="0">
                  <a:pos x="csX14887" y="csY14887"/>
                </a:cxn>
                <a:cxn ang="0">
                  <a:pos x="csX14888" y="csY14888"/>
                </a:cxn>
                <a:cxn ang="0">
                  <a:pos x="csX14889" y="csY14889"/>
                </a:cxn>
                <a:cxn ang="0">
                  <a:pos x="csX14890" y="csY14890"/>
                </a:cxn>
                <a:cxn ang="0">
                  <a:pos x="csX14891" y="csY14891"/>
                </a:cxn>
                <a:cxn ang="0">
                  <a:pos x="csX14892" y="csY14892"/>
                </a:cxn>
                <a:cxn ang="0">
                  <a:pos x="csX14893" y="csY14893"/>
                </a:cxn>
                <a:cxn ang="0">
                  <a:pos x="csX14894" y="csY14894"/>
                </a:cxn>
                <a:cxn ang="0">
                  <a:pos x="csX14895" y="csY14895"/>
                </a:cxn>
                <a:cxn ang="0">
                  <a:pos x="csX14896" y="csY14896"/>
                </a:cxn>
                <a:cxn ang="0">
                  <a:pos x="csX14897" y="csY14897"/>
                </a:cxn>
                <a:cxn ang="0">
                  <a:pos x="csX14898" y="csY14898"/>
                </a:cxn>
                <a:cxn ang="0">
                  <a:pos x="csX14899" y="csY14899"/>
                </a:cxn>
                <a:cxn ang="0">
                  <a:pos x="csX14900" y="csY14900"/>
                </a:cxn>
                <a:cxn ang="0">
                  <a:pos x="csX14901" y="csY14901"/>
                </a:cxn>
                <a:cxn ang="0">
                  <a:pos x="csX14902" y="csY14902"/>
                </a:cxn>
                <a:cxn ang="0">
                  <a:pos x="csX14903" y="csY14903"/>
                </a:cxn>
                <a:cxn ang="0">
                  <a:pos x="csX14904" y="csY14904"/>
                </a:cxn>
                <a:cxn ang="0">
                  <a:pos x="csX14905" y="csY14905"/>
                </a:cxn>
                <a:cxn ang="0">
                  <a:pos x="csX14906" y="csY14906"/>
                </a:cxn>
                <a:cxn ang="0">
                  <a:pos x="csX14907" y="csY14907"/>
                </a:cxn>
                <a:cxn ang="0">
                  <a:pos x="csX14908" y="csY14908"/>
                </a:cxn>
                <a:cxn ang="0">
                  <a:pos x="csX14909" y="csY14909"/>
                </a:cxn>
                <a:cxn ang="0">
                  <a:pos x="csX14910" y="csY14910"/>
                </a:cxn>
                <a:cxn ang="0">
                  <a:pos x="csX14911" y="csY14911"/>
                </a:cxn>
                <a:cxn ang="0">
                  <a:pos x="csX14912" y="csY14912"/>
                </a:cxn>
                <a:cxn ang="0">
                  <a:pos x="csX14913" y="csY14913"/>
                </a:cxn>
                <a:cxn ang="0">
                  <a:pos x="csX14914" y="csY14914"/>
                </a:cxn>
                <a:cxn ang="0">
                  <a:pos x="csX14915" y="csY14915"/>
                </a:cxn>
                <a:cxn ang="0">
                  <a:pos x="csX14916" y="csY14916"/>
                </a:cxn>
                <a:cxn ang="0">
                  <a:pos x="csX14917" y="csY14917"/>
                </a:cxn>
                <a:cxn ang="0">
                  <a:pos x="csX14918" y="csY14918"/>
                </a:cxn>
                <a:cxn ang="0">
                  <a:pos x="csX14919" y="csY14919"/>
                </a:cxn>
                <a:cxn ang="0">
                  <a:pos x="csX14920" y="csY14920"/>
                </a:cxn>
                <a:cxn ang="0">
                  <a:pos x="csX14921" y="csY14921"/>
                </a:cxn>
                <a:cxn ang="0">
                  <a:pos x="csX14922" y="csY14922"/>
                </a:cxn>
                <a:cxn ang="0">
                  <a:pos x="csX14923" y="csY14923"/>
                </a:cxn>
                <a:cxn ang="0">
                  <a:pos x="csX14924" y="csY14924"/>
                </a:cxn>
                <a:cxn ang="0">
                  <a:pos x="csX14925" y="csY14925"/>
                </a:cxn>
                <a:cxn ang="0">
                  <a:pos x="csX14926" y="csY14926"/>
                </a:cxn>
                <a:cxn ang="0">
                  <a:pos x="csX14927" y="csY14927"/>
                </a:cxn>
                <a:cxn ang="0">
                  <a:pos x="csX14928" y="csY14928"/>
                </a:cxn>
                <a:cxn ang="0">
                  <a:pos x="csX14929" y="csY14929"/>
                </a:cxn>
                <a:cxn ang="0">
                  <a:pos x="csX14930" y="csY14930"/>
                </a:cxn>
                <a:cxn ang="0">
                  <a:pos x="csX14931" y="csY14931"/>
                </a:cxn>
                <a:cxn ang="0">
                  <a:pos x="csX14932" y="csY14932"/>
                </a:cxn>
                <a:cxn ang="0">
                  <a:pos x="csX14933" y="csY14933"/>
                </a:cxn>
                <a:cxn ang="0">
                  <a:pos x="csX14934" y="csY14934"/>
                </a:cxn>
                <a:cxn ang="0">
                  <a:pos x="csX14935" y="csY14935"/>
                </a:cxn>
                <a:cxn ang="0">
                  <a:pos x="csX14936" y="csY14936"/>
                </a:cxn>
                <a:cxn ang="0">
                  <a:pos x="csX14937" y="csY14937"/>
                </a:cxn>
                <a:cxn ang="0">
                  <a:pos x="csX14938" y="csY14938"/>
                </a:cxn>
                <a:cxn ang="0">
                  <a:pos x="csX14939" y="csY14939"/>
                </a:cxn>
                <a:cxn ang="0">
                  <a:pos x="csX14940" y="csY14940"/>
                </a:cxn>
                <a:cxn ang="0">
                  <a:pos x="csX14941" y="csY14941"/>
                </a:cxn>
                <a:cxn ang="0">
                  <a:pos x="csX14942" y="csY14942"/>
                </a:cxn>
                <a:cxn ang="0">
                  <a:pos x="csX14943" y="csY14943"/>
                </a:cxn>
                <a:cxn ang="0">
                  <a:pos x="csX14944" y="csY14944"/>
                </a:cxn>
                <a:cxn ang="0">
                  <a:pos x="csX14945" y="csY14945"/>
                </a:cxn>
                <a:cxn ang="0">
                  <a:pos x="csX14946" y="csY14946"/>
                </a:cxn>
                <a:cxn ang="0">
                  <a:pos x="csX14947" y="csY14947"/>
                </a:cxn>
                <a:cxn ang="0">
                  <a:pos x="csX14948" y="csY14948"/>
                </a:cxn>
                <a:cxn ang="0">
                  <a:pos x="csX14949" y="csY14949"/>
                </a:cxn>
                <a:cxn ang="0">
                  <a:pos x="csX14950" y="csY14950"/>
                </a:cxn>
                <a:cxn ang="0">
                  <a:pos x="csX14951" y="csY14951"/>
                </a:cxn>
                <a:cxn ang="0">
                  <a:pos x="csX14952" y="csY14952"/>
                </a:cxn>
                <a:cxn ang="0">
                  <a:pos x="csX14953" y="csY14953"/>
                </a:cxn>
                <a:cxn ang="0">
                  <a:pos x="csX14954" y="csY14954"/>
                </a:cxn>
                <a:cxn ang="0">
                  <a:pos x="csX14955" y="csY14955"/>
                </a:cxn>
                <a:cxn ang="0">
                  <a:pos x="csX14956" y="csY14956"/>
                </a:cxn>
                <a:cxn ang="0">
                  <a:pos x="csX14957" y="csY14957"/>
                </a:cxn>
                <a:cxn ang="0">
                  <a:pos x="csX14958" y="csY14958"/>
                </a:cxn>
                <a:cxn ang="0">
                  <a:pos x="csX14959" y="csY14959"/>
                </a:cxn>
                <a:cxn ang="0">
                  <a:pos x="csX14960" y="csY14960"/>
                </a:cxn>
                <a:cxn ang="0">
                  <a:pos x="csX14961" y="csY14961"/>
                </a:cxn>
                <a:cxn ang="0">
                  <a:pos x="csX14962" y="csY14962"/>
                </a:cxn>
                <a:cxn ang="0">
                  <a:pos x="csX14963" y="csY14963"/>
                </a:cxn>
                <a:cxn ang="0">
                  <a:pos x="csX14964" y="csY14964"/>
                </a:cxn>
                <a:cxn ang="0">
                  <a:pos x="csX14965" y="csY14965"/>
                </a:cxn>
                <a:cxn ang="0">
                  <a:pos x="csX14966" y="csY14966"/>
                </a:cxn>
                <a:cxn ang="0">
                  <a:pos x="csX14967" y="csY14967"/>
                </a:cxn>
                <a:cxn ang="0">
                  <a:pos x="csX14968" y="csY14968"/>
                </a:cxn>
                <a:cxn ang="0">
                  <a:pos x="csX14969" y="csY14969"/>
                </a:cxn>
                <a:cxn ang="0">
                  <a:pos x="csX14970" y="csY14970"/>
                </a:cxn>
                <a:cxn ang="0">
                  <a:pos x="csX14971" y="csY14971"/>
                </a:cxn>
                <a:cxn ang="0">
                  <a:pos x="csX14972" y="csY14972"/>
                </a:cxn>
                <a:cxn ang="0">
                  <a:pos x="csX14973" y="csY14973"/>
                </a:cxn>
                <a:cxn ang="0">
                  <a:pos x="csX14974" y="csY14974"/>
                </a:cxn>
                <a:cxn ang="0">
                  <a:pos x="csX14975" y="csY14975"/>
                </a:cxn>
                <a:cxn ang="0">
                  <a:pos x="csX14976" y="csY14976"/>
                </a:cxn>
                <a:cxn ang="0">
                  <a:pos x="csX14977" y="csY14977"/>
                </a:cxn>
                <a:cxn ang="0">
                  <a:pos x="csX14978" y="csY14978"/>
                </a:cxn>
                <a:cxn ang="0">
                  <a:pos x="csX14979" y="csY14979"/>
                </a:cxn>
                <a:cxn ang="0">
                  <a:pos x="csX14980" y="csY14980"/>
                </a:cxn>
                <a:cxn ang="0">
                  <a:pos x="csX14981" y="csY14981"/>
                </a:cxn>
                <a:cxn ang="0">
                  <a:pos x="csX14982" y="csY14982"/>
                </a:cxn>
                <a:cxn ang="0">
                  <a:pos x="csX14983" y="csY14983"/>
                </a:cxn>
                <a:cxn ang="0">
                  <a:pos x="csX14984" y="csY14984"/>
                </a:cxn>
                <a:cxn ang="0">
                  <a:pos x="csX14985" y="csY14985"/>
                </a:cxn>
                <a:cxn ang="0">
                  <a:pos x="csX14986" y="csY14986"/>
                </a:cxn>
                <a:cxn ang="0">
                  <a:pos x="csX14987" y="csY14987"/>
                </a:cxn>
                <a:cxn ang="0">
                  <a:pos x="csX14988" y="csY14988"/>
                </a:cxn>
                <a:cxn ang="0">
                  <a:pos x="csX14989" y="csY14989"/>
                </a:cxn>
                <a:cxn ang="0">
                  <a:pos x="csX14990" y="csY14990"/>
                </a:cxn>
                <a:cxn ang="0">
                  <a:pos x="csX14991" y="csY14991"/>
                </a:cxn>
                <a:cxn ang="0">
                  <a:pos x="csX14992" y="csY14992"/>
                </a:cxn>
                <a:cxn ang="0">
                  <a:pos x="csX14993" y="csY14993"/>
                </a:cxn>
                <a:cxn ang="0">
                  <a:pos x="csX14994" y="csY14994"/>
                </a:cxn>
                <a:cxn ang="0">
                  <a:pos x="csX14995" y="csY14995"/>
                </a:cxn>
                <a:cxn ang="0">
                  <a:pos x="csX14996" y="csY14996"/>
                </a:cxn>
                <a:cxn ang="0">
                  <a:pos x="csX14997" y="csY14997"/>
                </a:cxn>
                <a:cxn ang="0">
                  <a:pos x="csX14998" y="csY14998"/>
                </a:cxn>
                <a:cxn ang="0">
                  <a:pos x="csX14999" y="csY14999"/>
                </a:cxn>
                <a:cxn ang="0">
                  <a:pos x="csX15000" y="csY15000"/>
                </a:cxn>
                <a:cxn ang="0">
                  <a:pos x="csX15001" y="csY15001"/>
                </a:cxn>
                <a:cxn ang="0">
                  <a:pos x="csX15002" y="csY15002"/>
                </a:cxn>
                <a:cxn ang="0">
                  <a:pos x="csX15003" y="csY15003"/>
                </a:cxn>
                <a:cxn ang="0">
                  <a:pos x="csX15004" y="csY15004"/>
                </a:cxn>
                <a:cxn ang="0">
                  <a:pos x="csX15005" y="csY15005"/>
                </a:cxn>
                <a:cxn ang="0">
                  <a:pos x="csX15006" y="csY15006"/>
                </a:cxn>
                <a:cxn ang="0">
                  <a:pos x="csX15007" y="csY15007"/>
                </a:cxn>
                <a:cxn ang="0">
                  <a:pos x="csX15008" y="csY15008"/>
                </a:cxn>
                <a:cxn ang="0">
                  <a:pos x="csX15009" y="csY15009"/>
                </a:cxn>
                <a:cxn ang="0">
                  <a:pos x="csX15010" y="csY15010"/>
                </a:cxn>
                <a:cxn ang="0">
                  <a:pos x="csX15011" y="csY15011"/>
                </a:cxn>
                <a:cxn ang="0">
                  <a:pos x="csX15012" y="csY15012"/>
                </a:cxn>
                <a:cxn ang="0">
                  <a:pos x="csX15013" y="csY15013"/>
                </a:cxn>
                <a:cxn ang="0">
                  <a:pos x="csX15014" y="csY15014"/>
                </a:cxn>
                <a:cxn ang="0">
                  <a:pos x="csX15015" y="csY15015"/>
                </a:cxn>
                <a:cxn ang="0">
                  <a:pos x="csX15016" y="csY15016"/>
                </a:cxn>
                <a:cxn ang="0">
                  <a:pos x="csX15017" y="csY15017"/>
                </a:cxn>
                <a:cxn ang="0">
                  <a:pos x="csX15018" y="csY15018"/>
                </a:cxn>
                <a:cxn ang="0">
                  <a:pos x="csX15019" y="csY15019"/>
                </a:cxn>
                <a:cxn ang="0">
                  <a:pos x="csX15020" y="csY15020"/>
                </a:cxn>
                <a:cxn ang="0">
                  <a:pos x="csX15021" y="csY15021"/>
                </a:cxn>
                <a:cxn ang="0">
                  <a:pos x="csX15022" y="csY15022"/>
                </a:cxn>
                <a:cxn ang="0">
                  <a:pos x="csX15023" y="csY15023"/>
                </a:cxn>
                <a:cxn ang="0">
                  <a:pos x="csX15024" y="csY15024"/>
                </a:cxn>
                <a:cxn ang="0">
                  <a:pos x="csX15025" y="csY15025"/>
                </a:cxn>
                <a:cxn ang="0">
                  <a:pos x="csX15026" y="csY15026"/>
                </a:cxn>
                <a:cxn ang="0">
                  <a:pos x="csX15027" y="csY15027"/>
                </a:cxn>
                <a:cxn ang="0">
                  <a:pos x="csX15028" y="csY15028"/>
                </a:cxn>
                <a:cxn ang="0">
                  <a:pos x="csX15029" y="csY15029"/>
                </a:cxn>
                <a:cxn ang="0">
                  <a:pos x="csX15030" y="csY15030"/>
                </a:cxn>
                <a:cxn ang="0">
                  <a:pos x="csX15031" y="csY15031"/>
                </a:cxn>
                <a:cxn ang="0">
                  <a:pos x="csX15032" y="csY15032"/>
                </a:cxn>
                <a:cxn ang="0">
                  <a:pos x="csX15033" y="csY15033"/>
                </a:cxn>
                <a:cxn ang="0">
                  <a:pos x="csX15034" y="csY15034"/>
                </a:cxn>
                <a:cxn ang="0">
                  <a:pos x="csX15035" y="csY15035"/>
                </a:cxn>
                <a:cxn ang="0">
                  <a:pos x="csX15036" y="csY15036"/>
                </a:cxn>
                <a:cxn ang="0">
                  <a:pos x="csX15037" y="csY15037"/>
                </a:cxn>
                <a:cxn ang="0">
                  <a:pos x="csX15038" y="csY15038"/>
                </a:cxn>
                <a:cxn ang="0">
                  <a:pos x="csX15039" y="csY15039"/>
                </a:cxn>
                <a:cxn ang="0">
                  <a:pos x="csX15040" y="csY15040"/>
                </a:cxn>
                <a:cxn ang="0">
                  <a:pos x="csX15041" y="csY15041"/>
                </a:cxn>
                <a:cxn ang="0">
                  <a:pos x="csX15042" y="csY15042"/>
                </a:cxn>
                <a:cxn ang="0">
                  <a:pos x="csX15043" y="csY15043"/>
                </a:cxn>
                <a:cxn ang="0">
                  <a:pos x="csX15044" y="csY15044"/>
                </a:cxn>
                <a:cxn ang="0">
                  <a:pos x="csX15045" y="csY15045"/>
                </a:cxn>
                <a:cxn ang="0">
                  <a:pos x="csX15046" y="csY15046"/>
                </a:cxn>
                <a:cxn ang="0">
                  <a:pos x="csX15047" y="csY15047"/>
                </a:cxn>
                <a:cxn ang="0">
                  <a:pos x="csX15048" y="csY15048"/>
                </a:cxn>
                <a:cxn ang="0">
                  <a:pos x="csX15049" y="csY15049"/>
                </a:cxn>
                <a:cxn ang="0">
                  <a:pos x="csX15050" y="csY15050"/>
                </a:cxn>
                <a:cxn ang="0">
                  <a:pos x="csX15051" y="csY15051"/>
                </a:cxn>
                <a:cxn ang="0">
                  <a:pos x="csX15052" y="csY15052"/>
                </a:cxn>
                <a:cxn ang="0">
                  <a:pos x="csX15053" y="csY15053"/>
                </a:cxn>
                <a:cxn ang="0">
                  <a:pos x="csX15054" y="csY15054"/>
                </a:cxn>
                <a:cxn ang="0">
                  <a:pos x="csX15055" y="csY15055"/>
                </a:cxn>
                <a:cxn ang="0">
                  <a:pos x="csX15056" y="csY15056"/>
                </a:cxn>
                <a:cxn ang="0">
                  <a:pos x="csX15057" y="csY15057"/>
                </a:cxn>
                <a:cxn ang="0">
                  <a:pos x="csX15058" y="csY15058"/>
                </a:cxn>
                <a:cxn ang="0">
                  <a:pos x="csX15059" y="csY15059"/>
                </a:cxn>
                <a:cxn ang="0">
                  <a:pos x="csX15060" y="csY15060"/>
                </a:cxn>
                <a:cxn ang="0">
                  <a:pos x="csX15061" y="csY15061"/>
                </a:cxn>
                <a:cxn ang="0">
                  <a:pos x="csX15062" y="csY15062"/>
                </a:cxn>
                <a:cxn ang="0">
                  <a:pos x="csX15063" y="csY15063"/>
                </a:cxn>
                <a:cxn ang="0">
                  <a:pos x="csX15064" y="csY15064"/>
                </a:cxn>
                <a:cxn ang="0">
                  <a:pos x="csX15065" y="csY15065"/>
                </a:cxn>
                <a:cxn ang="0">
                  <a:pos x="csX15066" y="csY15066"/>
                </a:cxn>
                <a:cxn ang="0">
                  <a:pos x="csX15067" y="csY15067"/>
                </a:cxn>
                <a:cxn ang="0">
                  <a:pos x="csX15068" y="csY15068"/>
                </a:cxn>
                <a:cxn ang="0">
                  <a:pos x="csX15069" y="csY15069"/>
                </a:cxn>
                <a:cxn ang="0">
                  <a:pos x="csX15070" y="csY15070"/>
                </a:cxn>
                <a:cxn ang="0">
                  <a:pos x="csX15071" y="csY15071"/>
                </a:cxn>
                <a:cxn ang="0">
                  <a:pos x="csX15072" y="csY15072"/>
                </a:cxn>
                <a:cxn ang="0">
                  <a:pos x="csX15073" y="csY15073"/>
                </a:cxn>
                <a:cxn ang="0">
                  <a:pos x="csX15074" y="csY15074"/>
                </a:cxn>
                <a:cxn ang="0">
                  <a:pos x="csX15075" y="csY15075"/>
                </a:cxn>
                <a:cxn ang="0">
                  <a:pos x="csX15076" y="csY15076"/>
                </a:cxn>
                <a:cxn ang="0">
                  <a:pos x="csX15077" y="csY15077"/>
                </a:cxn>
                <a:cxn ang="0">
                  <a:pos x="csX15078" y="csY15078"/>
                </a:cxn>
                <a:cxn ang="0">
                  <a:pos x="csX15079" y="csY15079"/>
                </a:cxn>
                <a:cxn ang="0">
                  <a:pos x="csX15080" y="csY15080"/>
                </a:cxn>
                <a:cxn ang="0">
                  <a:pos x="csX15081" y="csY15081"/>
                </a:cxn>
                <a:cxn ang="0">
                  <a:pos x="csX15082" y="csY15082"/>
                </a:cxn>
                <a:cxn ang="0">
                  <a:pos x="csX15083" y="csY15083"/>
                </a:cxn>
                <a:cxn ang="0">
                  <a:pos x="csX15084" y="csY15084"/>
                </a:cxn>
                <a:cxn ang="0">
                  <a:pos x="csX15085" y="csY15085"/>
                </a:cxn>
                <a:cxn ang="0">
                  <a:pos x="csX15086" y="csY15086"/>
                </a:cxn>
                <a:cxn ang="0">
                  <a:pos x="csX15087" y="csY15087"/>
                </a:cxn>
                <a:cxn ang="0">
                  <a:pos x="csX15088" y="csY15088"/>
                </a:cxn>
                <a:cxn ang="0">
                  <a:pos x="csX15089" y="csY15089"/>
                </a:cxn>
                <a:cxn ang="0">
                  <a:pos x="csX15090" y="csY15090"/>
                </a:cxn>
                <a:cxn ang="0">
                  <a:pos x="csX15091" y="csY15091"/>
                </a:cxn>
                <a:cxn ang="0">
                  <a:pos x="csX15092" y="csY15092"/>
                </a:cxn>
                <a:cxn ang="0">
                  <a:pos x="csX15093" y="csY15093"/>
                </a:cxn>
                <a:cxn ang="0">
                  <a:pos x="csX15094" y="csY15094"/>
                </a:cxn>
                <a:cxn ang="0">
                  <a:pos x="csX15095" y="csY15095"/>
                </a:cxn>
                <a:cxn ang="0">
                  <a:pos x="csX15096" y="csY15096"/>
                </a:cxn>
                <a:cxn ang="0">
                  <a:pos x="csX15097" y="csY15097"/>
                </a:cxn>
                <a:cxn ang="0">
                  <a:pos x="csX15098" y="csY15098"/>
                </a:cxn>
                <a:cxn ang="0">
                  <a:pos x="csX15099" y="csY15099"/>
                </a:cxn>
                <a:cxn ang="0">
                  <a:pos x="csX15100" y="csY15100"/>
                </a:cxn>
                <a:cxn ang="0">
                  <a:pos x="csX15101" y="csY15101"/>
                </a:cxn>
                <a:cxn ang="0">
                  <a:pos x="csX15102" y="csY15102"/>
                </a:cxn>
                <a:cxn ang="0">
                  <a:pos x="csX15103" y="csY15103"/>
                </a:cxn>
                <a:cxn ang="0">
                  <a:pos x="csX15104" y="csY15104"/>
                </a:cxn>
                <a:cxn ang="0">
                  <a:pos x="csX15105" y="csY15105"/>
                </a:cxn>
                <a:cxn ang="0">
                  <a:pos x="csX15106" y="csY15106"/>
                </a:cxn>
                <a:cxn ang="0">
                  <a:pos x="csX15107" y="csY15107"/>
                </a:cxn>
                <a:cxn ang="0">
                  <a:pos x="csX15108" y="csY15108"/>
                </a:cxn>
                <a:cxn ang="0">
                  <a:pos x="csX15109" y="csY15109"/>
                </a:cxn>
                <a:cxn ang="0">
                  <a:pos x="csX15110" y="csY15110"/>
                </a:cxn>
                <a:cxn ang="0">
                  <a:pos x="csX15111" y="csY15111"/>
                </a:cxn>
                <a:cxn ang="0">
                  <a:pos x="csX15112" y="csY15112"/>
                </a:cxn>
                <a:cxn ang="0">
                  <a:pos x="csX15113" y="csY15113"/>
                </a:cxn>
                <a:cxn ang="0">
                  <a:pos x="csX15114" y="csY15114"/>
                </a:cxn>
                <a:cxn ang="0">
                  <a:pos x="csX15115" y="csY15115"/>
                </a:cxn>
                <a:cxn ang="0">
                  <a:pos x="csX15116" y="csY15116"/>
                </a:cxn>
                <a:cxn ang="0">
                  <a:pos x="csX15117" y="csY15117"/>
                </a:cxn>
                <a:cxn ang="0">
                  <a:pos x="csX15118" y="csY15118"/>
                </a:cxn>
                <a:cxn ang="0">
                  <a:pos x="csX15119" y="csY15119"/>
                </a:cxn>
                <a:cxn ang="0">
                  <a:pos x="csX15120" y="csY15120"/>
                </a:cxn>
                <a:cxn ang="0">
                  <a:pos x="csX15121" y="csY15121"/>
                </a:cxn>
                <a:cxn ang="0">
                  <a:pos x="csX15122" y="csY15122"/>
                </a:cxn>
                <a:cxn ang="0">
                  <a:pos x="csX15123" y="csY15123"/>
                </a:cxn>
                <a:cxn ang="0">
                  <a:pos x="csX15124" y="csY15124"/>
                </a:cxn>
                <a:cxn ang="0">
                  <a:pos x="csX15125" y="csY15125"/>
                </a:cxn>
                <a:cxn ang="0">
                  <a:pos x="csX15126" y="csY15126"/>
                </a:cxn>
                <a:cxn ang="0">
                  <a:pos x="csX15127" y="csY15127"/>
                </a:cxn>
                <a:cxn ang="0">
                  <a:pos x="csX15128" y="csY15128"/>
                </a:cxn>
                <a:cxn ang="0">
                  <a:pos x="csX15129" y="csY15129"/>
                </a:cxn>
                <a:cxn ang="0">
                  <a:pos x="csX15130" y="csY15130"/>
                </a:cxn>
                <a:cxn ang="0">
                  <a:pos x="csX15131" y="csY15131"/>
                </a:cxn>
                <a:cxn ang="0">
                  <a:pos x="csX15132" y="csY15132"/>
                </a:cxn>
                <a:cxn ang="0">
                  <a:pos x="csX15133" y="csY15133"/>
                </a:cxn>
                <a:cxn ang="0">
                  <a:pos x="csX15134" y="csY15134"/>
                </a:cxn>
                <a:cxn ang="0">
                  <a:pos x="csX15135" y="csY15135"/>
                </a:cxn>
                <a:cxn ang="0">
                  <a:pos x="csX15136" y="csY15136"/>
                </a:cxn>
                <a:cxn ang="0">
                  <a:pos x="csX15137" y="csY15137"/>
                </a:cxn>
                <a:cxn ang="0">
                  <a:pos x="csX15138" y="csY15138"/>
                </a:cxn>
                <a:cxn ang="0">
                  <a:pos x="csX15139" y="csY15139"/>
                </a:cxn>
                <a:cxn ang="0">
                  <a:pos x="csX15140" y="csY15140"/>
                </a:cxn>
                <a:cxn ang="0">
                  <a:pos x="csX15141" y="csY15141"/>
                </a:cxn>
                <a:cxn ang="0">
                  <a:pos x="csX15142" y="csY15142"/>
                </a:cxn>
                <a:cxn ang="0">
                  <a:pos x="csX15143" y="csY15143"/>
                </a:cxn>
                <a:cxn ang="0">
                  <a:pos x="csX15144" y="csY15144"/>
                </a:cxn>
                <a:cxn ang="0">
                  <a:pos x="csX15145" y="csY15145"/>
                </a:cxn>
                <a:cxn ang="0">
                  <a:pos x="csX15146" y="csY15146"/>
                </a:cxn>
                <a:cxn ang="0">
                  <a:pos x="csX15147" y="csY15147"/>
                </a:cxn>
                <a:cxn ang="0">
                  <a:pos x="csX15148" y="csY15148"/>
                </a:cxn>
                <a:cxn ang="0">
                  <a:pos x="csX15149" y="csY15149"/>
                </a:cxn>
                <a:cxn ang="0">
                  <a:pos x="csX15150" y="csY15150"/>
                </a:cxn>
                <a:cxn ang="0">
                  <a:pos x="csX15151" y="csY15151"/>
                </a:cxn>
                <a:cxn ang="0">
                  <a:pos x="csX15152" y="csY15152"/>
                </a:cxn>
                <a:cxn ang="0">
                  <a:pos x="csX15153" y="csY15153"/>
                </a:cxn>
                <a:cxn ang="0">
                  <a:pos x="csX15154" y="csY15154"/>
                </a:cxn>
                <a:cxn ang="0">
                  <a:pos x="csX15155" y="csY15155"/>
                </a:cxn>
                <a:cxn ang="0">
                  <a:pos x="csX15156" y="csY15156"/>
                </a:cxn>
                <a:cxn ang="0">
                  <a:pos x="csX15157" y="csY15157"/>
                </a:cxn>
                <a:cxn ang="0">
                  <a:pos x="csX15158" y="csY15158"/>
                </a:cxn>
                <a:cxn ang="0">
                  <a:pos x="csX15159" y="csY15159"/>
                </a:cxn>
                <a:cxn ang="0">
                  <a:pos x="csX15160" y="csY15160"/>
                </a:cxn>
                <a:cxn ang="0">
                  <a:pos x="csX15161" y="csY15161"/>
                </a:cxn>
                <a:cxn ang="0">
                  <a:pos x="csX15162" y="csY15162"/>
                </a:cxn>
                <a:cxn ang="0">
                  <a:pos x="csX15163" y="csY15163"/>
                </a:cxn>
                <a:cxn ang="0">
                  <a:pos x="csX15164" y="csY15164"/>
                </a:cxn>
                <a:cxn ang="0">
                  <a:pos x="csX15165" y="csY15165"/>
                </a:cxn>
                <a:cxn ang="0">
                  <a:pos x="csX15166" y="csY15166"/>
                </a:cxn>
                <a:cxn ang="0">
                  <a:pos x="csX15167" y="csY15167"/>
                </a:cxn>
                <a:cxn ang="0">
                  <a:pos x="csX15168" y="csY15168"/>
                </a:cxn>
                <a:cxn ang="0">
                  <a:pos x="csX15169" y="csY15169"/>
                </a:cxn>
                <a:cxn ang="0">
                  <a:pos x="csX15170" y="csY15170"/>
                </a:cxn>
                <a:cxn ang="0">
                  <a:pos x="csX15171" y="csY15171"/>
                </a:cxn>
                <a:cxn ang="0">
                  <a:pos x="csX15172" y="csY15172"/>
                </a:cxn>
                <a:cxn ang="0">
                  <a:pos x="csX15173" y="csY15173"/>
                </a:cxn>
                <a:cxn ang="0">
                  <a:pos x="csX15174" y="csY15174"/>
                </a:cxn>
                <a:cxn ang="0">
                  <a:pos x="csX15175" y="csY15175"/>
                </a:cxn>
                <a:cxn ang="0">
                  <a:pos x="csX15176" y="csY15176"/>
                </a:cxn>
                <a:cxn ang="0">
                  <a:pos x="csX15177" y="csY15177"/>
                </a:cxn>
                <a:cxn ang="0">
                  <a:pos x="csX15178" y="csY15178"/>
                </a:cxn>
                <a:cxn ang="0">
                  <a:pos x="csX15179" y="csY15179"/>
                </a:cxn>
                <a:cxn ang="0">
                  <a:pos x="csX15180" y="csY15180"/>
                </a:cxn>
                <a:cxn ang="0">
                  <a:pos x="csX15181" y="csY15181"/>
                </a:cxn>
                <a:cxn ang="0">
                  <a:pos x="csX15182" y="csY15182"/>
                </a:cxn>
                <a:cxn ang="0">
                  <a:pos x="csX15183" y="csY15183"/>
                </a:cxn>
                <a:cxn ang="0">
                  <a:pos x="csX15184" y="csY15184"/>
                </a:cxn>
                <a:cxn ang="0">
                  <a:pos x="csX15185" y="csY15185"/>
                </a:cxn>
                <a:cxn ang="0">
                  <a:pos x="csX15186" y="csY15186"/>
                </a:cxn>
                <a:cxn ang="0">
                  <a:pos x="csX15187" y="csY15187"/>
                </a:cxn>
                <a:cxn ang="0">
                  <a:pos x="csX15188" y="csY15188"/>
                </a:cxn>
                <a:cxn ang="0">
                  <a:pos x="csX15189" y="csY15189"/>
                </a:cxn>
                <a:cxn ang="0">
                  <a:pos x="csX15190" y="csY15190"/>
                </a:cxn>
                <a:cxn ang="0">
                  <a:pos x="csX15191" y="csY15191"/>
                </a:cxn>
                <a:cxn ang="0">
                  <a:pos x="csX15192" y="csY15192"/>
                </a:cxn>
                <a:cxn ang="0">
                  <a:pos x="csX15193" y="csY15193"/>
                </a:cxn>
                <a:cxn ang="0">
                  <a:pos x="csX15194" y="csY15194"/>
                </a:cxn>
                <a:cxn ang="0">
                  <a:pos x="csX15195" y="csY15195"/>
                </a:cxn>
                <a:cxn ang="0">
                  <a:pos x="csX15196" y="csY15196"/>
                </a:cxn>
                <a:cxn ang="0">
                  <a:pos x="csX15197" y="csY15197"/>
                </a:cxn>
                <a:cxn ang="0">
                  <a:pos x="csX15198" y="csY15198"/>
                </a:cxn>
                <a:cxn ang="0">
                  <a:pos x="csX15199" y="csY15199"/>
                </a:cxn>
                <a:cxn ang="0">
                  <a:pos x="csX15200" y="csY15200"/>
                </a:cxn>
                <a:cxn ang="0">
                  <a:pos x="csX15201" y="csY15201"/>
                </a:cxn>
                <a:cxn ang="0">
                  <a:pos x="csX15202" y="csY15202"/>
                </a:cxn>
                <a:cxn ang="0">
                  <a:pos x="csX15203" y="csY15203"/>
                </a:cxn>
                <a:cxn ang="0">
                  <a:pos x="csX15204" y="csY15204"/>
                </a:cxn>
                <a:cxn ang="0">
                  <a:pos x="csX15205" y="csY15205"/>
                </a:cxn>
                <a:cxn ang="0">
                  <a:pos x="csX15206" y="csY15206"/>
                </a:cxn>
                <a:cxn ang="0">
                  <a:pos x="csX15207" y="csY15207"/>
                </a:cxn>
                <a:cxn ang="0">
                  <a:pos x="csX15208" y="csY15208"/>
                </a:cxn>
                <a:cxn ang="0">
                  <a:pos x="csX15209" y="csY15209"/>
                </a:cxn>
                <a:cxn ang="0">
                  <a:pos x="csX15210" y="csY15210"/>
                </a:cxn>
                <a:cxn ang="0">
                  <a:pos x="csX15211" y="csY15211"/>
                </a:cxn>
                <a:cxn ang="0">
                  <a:pos x="csX15212" y="csY15212"/>
                </a:cxn>
                <a:cxn ang="0">
                  <a:pos x="csX15213" y="csY15213"/>
                </a:cxn>
                <a:cxn ang="0">
                  <a:pos x="csX15214" y="csY15214"/>
                </a:cxn>
                <a:cxn ang="0">
                  <a:pos x="csX15215" y="csY15215"/>
                </a:cxn>
                <a:cxn ang="0">
                  <a:pos x="csX15216" y="csY15216"/>
                </a:cxn>
                <a:cxn ang="0">
                  <a:pos x="csX15217" y="csY15217"/>
                </a:cxn>
                <a:cxn ang="0">
                  <a:pos x="csX15218" y="csY15218"/>
                </a:cxn>
                <a:cxn ang="0">
                  <a:pos x="csX15219" y="csY15219"/>
                </a:cxn>
                <a:cxn ang="0">
                  <a:pos x="csX15220" y="csY15220"/>
                </a:cxn>
                <a:cxn ang="0">
                  <a:pos x="csX15221" y="csY15221"/>
                </a:cxn>
                <a:cxn ang="0">
                  <a:pos x="csX15222" y="csY15222"/>
                </a:cxn>
                <a:cxn ang="0">
                  <a:pos x="csX15223" y="csY15223"/>
                </a:cxn>
                <a:cxn ang="0">
                  <a:pos x="csX15224" y="csY15224"/>
                </a:cxn>
                <a:cxn ang="0">
                  <a:pos x="csX15225" y="csY15225"/>
                </a:cxn>
                <a:cxn ang="0">
                  <a:pos x="csX15226" y="csY15226"/>
                </a:cxn>
                <a:cxn ang="0">
                  <a:pos x="csX15227" y="csY15227"/>
                </a:cxn>
                <a:cxn ang="0">
                  <a:pos x="csX15228" y="csY15228"/>
                </a:cxn>
                <a:cxn ang="0">
                  <a:pos x="csX15229" y="csY15229"/>
                </a:cxn>
                <a:cxn ang="0">
                  <a:pos x="csX15230" y="csY15230"/>
                </a:cxn>
                <a:cxn ang="0">
                  <a:pos x="csX15231" y="csY15231"/>
                </a:cxn>
                <a:cxn ang="0">
                  <a:pos x="csX15232" y="csY15232"/>
                </a:cxn>
                <a:cxn ang="0">
                  <a:pos x="csX15233" y="csY15233"/>
                </a:cxn>
                <a:cxn ang="0">
                  <a:pos x="csX15234" y="csY15234"/>
                </a:cxn>
                <a:cxn ang="0">
                  <a:pos x="csX15235" y="csY15235"/>
                </a:cxn>
                <a:cxn ang="0">
                  <a:pos x="csX15236" y="csY15236"/>
                </a:cxn>
                <a:cxn ang="0">
                  <a:pos x="csX15237" y="csY15237"/>
                </a:cxn>
                <a:cxn ang="0">
                  <a:pos x="csX15238" y="csY15238"/>
                </a:cxn>
                <a:cxn ang="0">
                  <a:pos x="csX15239" y="csY15239"/>
                </a:cxn>
                <a:cxn ang="0">
                  <a:pos x="csX15240" y="csY15240"/>
                </a:cxn>
                <a:cxn ang="0">
                  <a:pos x="csX15241" y="csY15241"/>
                </a:cxn>
                <a:cxn ang="0">
                  <a:pos x="csX15242" y="csY15242"/>
                </a:cxn>
                <a:cxn ang="0">
                  <a:pos x="csX15243" y="csY15243"/>
                </a:cxn>
                <a:cxn ang="0">
                  <a:pos x="csX15244" y="csY15244"/>
                </a:cxn>
                <a:cxn ang="0">
                  <a:pos x="csX15245" y="csY15245"/>
                </a:cxn>
                <a:cxn ang="0">
                  <a:pos x="csX15246" y="csY15246"/>
                </a:cxn>
                <a:cxn ang="0">
                  <a:pos x="csX15247" y="csY15247"/>
                </a:cxn>
                <a:cxn ang="0">
                  <a:pos x="csX15248" y="csY15248"/>
                </a:cxn>
                <a:cxn ang="0">
                  <a:pos x="csX15249" y="csY15249"/>
                </a:cxn>
                <a:cxn ang="0">
                  <a:pos x="csX15250" y="csY15250"/>
                </a:cxn>
                <a:cxn ang="0">
                  <a:pos x="csX15251" y="csY15251"/>
                </a:cxn>
                <a:cxn ang="0">
                  <a:pos x="csX15252" y="csY15252"/>
                </a:cxn>
                <a:cxn ang="0">
                  <a:pos x="csX15253" y="csY15253"/>
                </a:cxn>
                <a:cxn ang="0">
                  <a:pos x="csX15254" y="csY15254"/>
                </a:cxn>
                <a:cxn ang="0">
                  <a:pos x="csX15255" y="csY15255"/>
                </a:cxn>
                <a:cxn ang="0">
                  <a:pos x="csX15256" y="csY15256"/>
                </a:cxn>
                <a:cxn ang="0">
                  <a:pos x="csX15257" y="csY15257"/>
                </a:cxn>
                <a:cxn ang="0">
                  <a:pos x="csX15258" y="csY15258"/>
                </a:cxn>
                <a:cxn ang="0">
                  <a:pos x="csX15259" y="csY15259"/>
                </a:cxn>
                <a:cxn ang="0">
                  <a:pos x="csX15260" y="csY15260"/>
                </a:cxn>
                <a:cxn ang="0">
                  <a:pos x="csX15261" y="csY15261"/>
                </a:cxn>
                <a:cxn ang="0">
                  <a:pos x="csX15262" y="csY15262"/>
                </a:cxn>
                <a:cxn ang="0">
                  <a:pos x="csX15263" y="csY15263"/>
                </a:cxn>
                <a:cxn ang="0">
                  <a:pos x="csX15264" y="csY15264"/>
                </a:cxn>
                <a:cxn ang="0">
                  <a:pos x="csX15265" y="csY15265"/>
                </a:cxn>
                <a:cxn ang="0">
                  <a:pos x="csX15266" y="csY15266"/>
                </a:cxn>
                <a:cxn ang="0">
                  <a:pos x="csX15267" y="csY15267"/>
                </a:cxn>
                <a:cxn ang="0">
                  <a:pos x="csX15268" y="csY15268"/>
                </a:cxn>
                <a:cxn ang="0">
                  <a:pos x="csX15269" y="csY15269"/>
                </a:cxn>
                <a:cxn ang="0">
                  <a:pos x="csX15270" y="csY15270"/>
                </a:cxn>
                <a:cxn ang="0">
                  <a:pos x="csX15271" y="csY15271"/>
                </a:cxn>
                <a:cxn ang="0">
                  <a:pos x="csX15272" y="csY15272"/>
                </a:cxn>
                <a:cxn ang="0">
                  <a:pos x="csX15273" y="csY15273"/>
                </a:cxn>
                <a:cxn ang="0">
                  <a:pos x="csX15274" y="csY15274"/>
                </a:cxn>
                <a:cxn ang="0">
                  <a:pos x="csX15275" y="csY15275"/>
                </a:cxn>
                <a:cxn ang="0">
                  <a:pos x="csX15276" y="csY15276"/>
                </a:cxn>
                <a:cxn ang="0">
                  <a:pos x="csX15277" y="csY15277"/>
                </a:cxn>
                <a:cxn ang="0">
                  <a:pos x="csX15278" y="csY15278"/>
                </a:cxn>
                <a:cxn ang="0">
                  <a:pos x="csX15279" y="csY15279"/>
                </a:cxn>
                <a:cxn ang="0">
                  <a:pos x="csX15280" y="csY15280"/>
                </a:cxn>
                <a:cxn ang="0">
                  <a:pos x="csX15281" y="csY15281"/>
                </a:cxn>
                <a:cxn ang="0">
                  <a:pos x="csX15282" y="csY15282"/>
                </a:cxn>
                <a:cxn ang="0">
                  <a:pos x="csX15283" y="csY15283"/>
                </a:cxn>
                <a:cxn ang="0">
                  <a:pos x="csX15284" y="csY15284"/>
                </a:cxn>
                <a:cxn ang="0">
                  <a:pos x="csX15285" y="csY15285"/>
                </a:cxn>
                <a:cxn ang="0">
                  <a:pos x="csX15286" y="csY15286"/>
                </a:cxn>
                <a:cxn ang="0">
                  <a:pos x="csX15287" y="csY15287"/>
                </a:cxn>
                <a:cxn ang="0">
                  <a:pos x="csX15288" y="csY15288"/>
                </a:cxn>
                <a:cxn ang="0">
                  <a:pos x="csX15289" y="csY15289"/>
                </a:cxn>
                <a:cxn ang="0">
                  <a:pos x="csX15290" y="csY15290"/>
                </a:cxn>
                <a:cxn ang="0">
                  <a:pos x="csX15291" y="csY15291"/>
                </a:cxn>
                <a:cxn ang="0">
                  <a:pos x="csX15292" y="csY15292"/>
                </a:cxn>
                <a:cxn ang="0">
                  <a:pos x="csX15293" y="csY15293"/>
                </a:cxn>
                <a:cxn ang="0">
                  <a:pos x="csX15294" y="csY15294"/>
                </a:cxn>
                <a:cxn ang="0">
                  <a:pos x="csX15295" y="csY15295"/>
                </a:cxn>
                <a:cxn ang="0">
                  <a:pos x="csX15296" y="csY15296"/>
                </a:cxn>
                <a:cxn ang="0">
                  <a:pos x="csX15297" y="csY15297"/>
                </a:cxn>
                <a:cxn ang="0">
                  <a:pos x="csX15298" y="csY15298"/>
                </a:cxn>
                <a:cxn ang="0">
                  <a:pos x="csX15299" y="csY15299"/>
                </a:cxn>
                <a:cxn ang="0">
                  <a:pos x="csX15300" y="csY15300"/>
                </a:cxn>
                <a:cxn ang="0">
                  <a:pos x="csX15301" y="csY15301"/>
                </a:cxn>
                <a:cxn ang="0">
                  <a:pos x="csX15302" y="csY15302"/>
                </a:cxn>
                <a:cxn ang="0">
                  <a:pos x="csX15303" y="csY15303"/>
                </a:cxn>
                <a:cxn ang="0">
                  <a:pos x="csX15304" y="csY15304"/>
                </a:cxn>
                <a:cxn ang="0">
                  <a:pos x="csX15305" y="csY15305"/>
                </a:cxn>
                <a:cxn ang="0">
                  <a:pos x="csX15306" y="csY15306"/>
                </a:cxn>
                <a:cxn ang="0">
                  <a:pos x="csX15307" y="csY15307"/>
                </a:cxn>
                <a:cxn ang="0">
                  <a:pos x="csX15308" y="csY15308"/>
                </a:cxn>
                <a:cxn ang="0">
                  <a:pos x="csX15309" y="csY15309"/>
                </a:cxn>
                <a:cxn ang="0">
                  <a:pos x="csX15310" y="csY15310"/>
                </a:cxn>
                <a:cxn ang="0">
                  <a:pos x="csX15311" y="csY15311"/>
                </a:cxn>
                <a:cxn ang="0">
                  <a:pos x="csX15312" y="csY15312"/>
                </a:cxn>
                <a:cxn ang="0">
                  <a:pos x="csX15313" y="csY15313"/>
                </a:cxn>
                <a:cxn ang="0">
                  <a:pos x="csX15314" y="csY15314"/>
                </a:cxn>
                <a:cxn ang="0">
                  <a:pos x="csX15315" y="csY15315"/>
                </a:cxn>
                <a:cxn ang="0">
                  <a:pos x="csX15316" y="csY15316"/>
                </a:cxn>
                <a:cxn ang="0">
                  <a:pos x="csX15317" y="csY15317"/>
                </a:cxn>
                <a:cxn ang="0">
                  <a:pos x="csX15318" y="csY15318"/>
                </a:cxn>
                <a:cxn ang="0">
                  <a:pos x="csX15319" y="csY15319"/>
                </a:cxn>
                <a:cxn ang="0">
                  <a:pos x="csX15320" y="csY15320"/>
                </a:cxn>
                <a:cxn ang="0">
                  <a:pos x="csX15321" y="csY15321"/>
                </a:cxn>
                <a:cxn ang="0">
                  <a:pos x="csX15322" y="csY15322"/>
                </a:cxn>
                <a:cxn ang="0">
                  <a:pos x="csX15323" y="csY15323"/>
                </a:cxn>
                <a:cxn ang="0">
                  <a:pos x="csX15324" y="csY15324"/>
                </a:cxn>
                <a:cxn ang="0">
                  <a:pos x="csX15325" y="csY15325"/>
                </a:cxn>
                <a:cxn ang="0">
                  <a:pos x="csX15326" y="csY15326"/>
                </a:cxn>
                <a:cxn ang="0">
                  <a:pos x="csX15327" y="csY15327"/>
                </a:cxn>
                <a:cxn ang="0">
                  <a:pos x="csX15328" y="csY15328"/>
                </a:cxn>
                <a:cxn ang="0">
                  <a:pos x="csX15329" y="csY15329"/>
                </a:cxn>
                <a:cxn ang="0">
                  <a:pos x="csX15330" y="csY15330"/>
                </a:cxn>
                <a:cxn ang="0">
                  <a:pos x="csX15331" y="csY15331"/>
                </a:cxn>
                <a:cxn ang="0">
                  <a:pos x="csX15332" y="csY15332"/>
                </a:cxn>
                <a:cxn ang="0">
                  <a:pos x="csX15333" y="csY15333"/>
                </a:cxn>
                <a:cxn ang="0">
                  <a:pos x="csX15334" y="csY15334"/>
                </a:cxn>
                <a:cxn ang="0">
                  <a:pos x="csX15335" y="csY15335"/>
                </a:cxn>
                <a:cxn ang="0">
                  <a:pos x="csX15336" y="csY15336"/>
                </a:cxn>
                <a:cxn ang="0">
                  <a:pos x="csX15337" y="csY15337"/>
                </a:cxn>
                <a:cxn ang="0">
                  <a:pos x="csX15338" y="csY15338"/>
                </a:cxn>
                <a:cxn ang="0">
                  <a:pos x="csX15339" y="csY15339"/>
                </a:cxn>
                <a:cxn ang="0">
                  <a:pos x="csX15340" y="csY15340"/>
                </a:cxn>
                <a:cxn ang="0">
                  <a:pos x="csX15341" y="csY15341"/>
                </a:cxn>
                <a:cxn ang="0">
                  <a:pos x="csX15342" y="csY15342"/>
                </a:cxn>
                <a:cxn ang="0">
                  <a:pos x="csX15343" y="csY15343"/>
                </a:cxn>
                <a:cxn ang="0">
                  <a:pos x="csX15344" y="csY15344"/>
                </a:cxn>
                <a:cxn ang="0">
                  <a:pos x="csX15345" y="csY15345"/>
                </a:cxn>
                <a:cxn ang="0">
                  <a:pos x="csX15346" y="csY15346"/>
                </a:cxn>
                <a:cxn ang="0">
                  <a:pos x="csX15347" y="csY15347"/>
                </a:cxn>
                <a:cxn ang="0">
                  <a:pos x="csX15348" y="csY15348"/>
                </a:cxn>
                <a:cxn ang="0">
                  <a:pos x="csX15349" y="csY15349"/>
                </a:cxn>
                <a:cxn ang="0">
                  <a:pos x="csX15350" y="csY15350"/>
                </a:cxn>
                <a:cxn ang="0">
                  <a:pos x="csX15351" y="csY15351"/>
                </a:cxn>
                <a:cxn ang="0">
                  <a:pos x="csX15352" y="csY15352"/>
                </a:cxn>
                <a:cxn ang="0">
                  <a:pos x="csX15353" y="csY15353"/>
                </a:cxn>
                <a:cxn ang="0">
                  <a:pos x="csX15354" y="csY15354"/>
                </a:cxn>
                <a:cxn ang="0">
                  <a:pos x="csX15355" y="csY15355"/>
                </a:cxn>
                <a:cxn ang="0">
                  <a:pos x="csX15356" y="csY15356"/>
                </a:cxn>
                <a:cxn ang="0">
                  <a:pos x="csX15357" y="csY15357"/>
                </a:cxn>
                <a:cxn ang="0">
                  <a:pos x="csX15358" y="csY15358"/>
                </a:cxn>
                <a:cxn ang="0">
                  <a:pos x="csX15359" y="csY15359"/>
                </a:cxn>
                <a:cxn ang="0">
                  <a:pos x="csX15360" y="csY15360"/>
                </a:cxn>
                <a:cxn ang="0">
                  <a:pos x="csX15361" y="csY15361"/>
                </a:cxn>
                <a:cxn ang="0">
                  <a:pos x="csX15362" y="csY15362"/>
                </a:cxn>
                <a:cxn ang="0">
                  <a:pos x="csX15363" y="csY15363"/>
                </a:cxn>
                <a:cxn ang="0">
                  <a:pos x="csX15364" y="csY15364"/>
                </a:cxn>
                <a:cxn ang="0">
                  <a:pos x="csX15365" y="csY15365"/>
                </a:cxn>
                <a:cxn ang="0">
                  <a:pos x="csX15366" y="csY15366"/>
                </a:cxn>
                <a:cxn ang="0">
                  <a:pos x="csX15367" y="csY15367"/>
                </a:cxn>
                <a:cxn ang="0">
                  <a:pos x="csX15368" y="csY15368"/>
                </a:cxn>
                <a:cxn ang="0">
                  <a:pos x="csX15369" y="csY15369"/>
                </a:cxn>
                <a:cxn ang="0">
                  <a:pos x="csX15370" y="csY15370"/>
                </a:cxn>
                <a:cxn ang="0">
                  <a:pos x="csX15371" y="csY15371"/>
                </a:cxn>
                <a:cxn ang="0">
                  <a:pos x="csX15372" y="csY15372"/>
                </a:cxn>
                <a:cxn ang="0">
                  <a:pos x="csX15373" y="csY15373"/>
                </a:cxn>
                <a:cxn ang="0">
                  <a:pos x="csX15374" y="csY15374"/>
                </a:cxn>
                <a:cxn ang="0">
                  <a:pos x="csX15375" y="csY15375"/>
                </a:cxn>
                <a:cxn ang="0">
                  <a:pos x="csX15376" y="csY15376"/>
                </a:cxn>
                <a:cxn ang="0">
                  <a:pos x="csX15377" y="csY15377"/>
                </a:cxn>
                <a:cxn ang="0">
                  <a:pos x="csX15378" y="csY15378"/>
                </a:cxn>
                <a:cxn ang="0">
                  <a:pos x="csX15379" y="csY15379"/>
                </a:cxn>
                <a:cxn ang="0">
                  <a:pos x="csX15380" y="csY15380"/>
                </a:cxn>
                <a:cxn ang="0">
                  <a:pos x="csX15381" y="csY15381"/>
                </a:cxn>
                <a:cxn ang="0">
                  <a:pos x="csX15382" y="csY15382"/>
                </a:cxn>
                <a:cxn ang="0">
                  <a:pos x="csX15383" y="csY15383"/>
                </a:cxn>
                <a:cxn ang="0">
                  <a:pos x="csX15384" y="csY15384"/>
                </a:cxn>
                <a:cxn ang="0">
                  <a:pos x="csX15385" y="csY15385"/>
                </a:cxn>
                <a:cxn ang="0">
                  <a:pos x="csX15386" y="csY15386"/>
                </a:cxn>
                <a:cxn ang="0">
                  <a:pos x="csX15387" y="csY15387"/>
                </a:cxn>
                <a:cxn ang="0">
                  <a:pos x="csX15388" y="csY15388"/>
                </a:cxn>
                <a:cxn ang="0">
                  <a:pos x="csX15389" y="csY15389"/>
                </a:cxn>
                <a:cxn ang="0">
                  <a:pos x="csX15390" y="csY15390"/>
                </a:cxn>
                <a:cxn ang="0">
                  <a:pos x="csX15391" y="csY15391"/>
                </a:cxn>
                <a:cxn ang="0">
                  <a:pos x="csX15392" y="csY15392"/>
                </a:cxn>
                <a:cxn ang="0">
                  <a:pos x="csX15393" y="csY15393"/>
                </a:cxn>
                <a:cxn ang="0">
                  <a:pos x="csX15394" y="csY15394"/>
                </a:cxn>
                <a:cxn ang="0">
                  <a:pos x="csX15395" y="csY15395"/>
                </a:cxn>
                <a:cxn ang="0">
                  <a:pos x="csX15396" y="csY15396"/>
                </a:cxn>
                <a:cxn ang="0">
                  <a:pos x="csX15397" y="csY15397"/>
                </a:cxn>
                <a:cxn ang="0">
                  <a:pos x="csX15398" y="csY15398"/>
                </a:cxn>
                <a:cxn ang="0">
                  <a:pos x="csX15399" y="csY15399"/>
                </a:cxn>
                <a:cxn ang="0">
                  <a:pos x="csX15400" y="csY15400"/>
                </a:cxn>
                <a:cxn ang="0">
                  <a:pos x="csX15401" y="csY15401"/>
                </a:cxn>
                <a:cxn ang="0">
                  <a:pos x="csX15402" y="csY15402"/>
                </a:cxn>
                <a:cxn ang="0">
                  <a:pos x="csX15403" y="csY15403"/>
                </a:cxn>
                <a:cxn ang="0">
                  <a:pos x="csX15404" y="csY15404"/>
                </a:cxn>
                <a:cxn ang="0">
                  <a:pos x="csX15405" y="csY15405"/>
                </a:cxn>
                <a:cxn ang="0">
                  <a:pos x="csX15406" y="csY15406"/>
                </a:cxn>
                <a:cxn ang="0">
                  <a:pos x="csX15407" y="csY15407"/>
                </a:cxn>
                <a:cxn ang="0">
                  <a:pos x="csX15408" y="csY15408"/>
                </a:cxn>
                <a:cxn ang="0">
                  <a:pos x="csX15409" y="csY15409"/>
                </a:cxn>
                <a:cxn ang="0">
                  <a:pos x="csX15410" y="csY15410"/>
                </a:cxn>
                <a:cxn ang="0">
                  <a:pos x="csX15411" y="csY15411"/>
                </a:cxn>
                <a:cxn ang="0">
                  <a:pos x="csX15412" y="csY15412"/>
                </a:cxn>
                <a:cxn ang="0">
                  <a:pos x="csX15413" y="csY15413"/>
                </a:cxn>
                <a:cxn ang="0">
                  <a:pos x="csX15414" y="csY15414"/>
                </a:cxn>
                <a:cxn ang="0">
                  <a:pos x="csX15415" y="csY15415"/>
                </a:cxn>
                <a:cxn ang="0">
                  <a:pos x="csX15416" y="csY15416"/>
                </a:cxn>
                <a:cxn ang="0">
                  <a:pos x="csX15417" y="csY15417"/>
                </a:cxn>
                <a:cxn ang="0">
                  <a:pos x="csX15418" y="csY15418"/>
                </a:cxn>
                <a:cxn ang="0">
                  <a:pos x="csX15419" y="csY15419"/>
                </a:cxn>
                <a:cxn ang="0">
                  <a:pos x="csX15420" y="csY15420"/>
                </a:cxn>
                <a:cxn ang="0">
                  <a:pos x="csX15421" y="csY15421"/>
                </a:cxn>
                <a:cxn ang="0">
                  <a:pos x="csX15422" y="csY15422"/>
                </a:cxn>
                <a:cxn ang="0">
                  <a:pos x="csX15423" y="csY15423"/>
                </a:cxn>
                <a:cxn ang="0">
                  <a:pos x="csX15424" y="csY15424"/>
                </a:cxn>
                <a:cxn ang="0">
                  <a:pos x="csX15425" y="csY15425"/>
                </a:cxn>
                <a:cxn ang="0">
                  <a:pos x="csX15426" y="csY15426"/>
                </a:cxn>
                <a:cxn ang="0">
                  <a:pos x="csX15427" y="csY15427"/>
                </a:cxn>
                <a:cxn ang="0">
                  <a:pos x="csX15428" y="csY15428"/>
                </a:cxn>
                <a:cxn ang="0">
                  <a:pos x="csX15429" y="csY15429"/>
                </a:cxn>
                <a:cxn ang="0">
                  <a:pos x="csX15430" y="csY15430"/>
                </a:cxn>
                <a:cxn ang="0">
                  <a:pos x="csX15431" y="csY15431"/>
                </a:cxn>
                <a:cxn ang="0">
                  <a:pos x="csX15432" y="csY15432"/>
                </a:cxn>
                <a:cxn ang="0">
                  <a:pos x="csX15433" y="csY15433"/>
                </a:cxn>
                <a:cxn ang="0">
                  <a:pos x="csX15434" y="csY15434"/>
                </a:cxn>
                <a:cxn ang="0">
                  <a:pos x="csX15435" y="csY15435"/>
                </a:cxn>
                <a:cxn ang="0">
                  <a:pos x="csX15436" y="csY15436"/>
                </a:cxn>
                <a:cxn ang="0">
                  <a:pos x="csX15437" y="csY15437"/>
                </a:cxn>
                <a:cxn ang="0">
                  <a:pos x="csX15438" y="csY15438"/>
                </a:cxn>
                <a:cxn ang="0">
                  <a:pos x="csX15439" y="csY15439"/>
                </a:cxn>
                <a:cxn ang="0">
                  <a:pos x="csX15440" y="csY15440"/>
                </a:cxn>
                <a:cxn ang="0">
                  <a:pos x="csX15441" y="csY15441"/>
                </a:cxn>
                <a:cxn ang="0">
                  <a:pos x="csX15442" y="csY15442"/>
                </a:cxn>
                <a:cxn ang="0">
                  <a:pos x="csX15443" y="csY15443"/>
                </a:cxn>
                <a:cxn ang="0">
                  <a:pos x="csX15444" y="csY15444"/>
                </a:cxn>
                <a:cxn ang="0">
                  <a:pos x="csX15445" y="csY15445"/>
                </a:cxn>
                <a:cxn ang="0">
                  <a:pos x="csX15446" y="csY15446"/>
                </a:cxn>
                <a:cxn ang="0">
                  <a:pos x="csX15447" y="csY15447"/>
                </a:cxn>
                <a:cxn ang="0">
                  <a:pos x="csX15448" y="csY15448"/>
                </a:cxn>
                <a:cxn ang="0">
                  <a:pos x="csX15449" y="csY15449"/>
                </a:cxn>
                <a:cxn ang="0">
                  <a:pos x="csX15450" y="csY15450"/>
                </a:cxn>
                <a:cxn ang="0">
                  <a:pos x="csX15451" y="csY15451"/>
                </a:cxn>
                <a:cxn ang="0">
                  <a:pos x="csX15452" y="csY15452"/>
                </a:cxn>
                <a:cxn ang="0">
                  <a:pos x="csX15453" y="csY15453"/>
                </a:cxn>
                <a:cxn ang="0">
                  <a:pos x="csX15454" y="csY15454"/>
                </a:cxn>
                <a:cxn ang="0">
                  <a:pos x="csX15455" y="csY15455"/>
                </a:cxn>
                <a:cxn ang="0">
                  <a:pos x="csX15456" y="csY15456"/>
                </a:cxn>
                <a:cxn ang="0">
                  <a:pos x="csX15457" y="csY15457"/>
                </a:cxn>
                <a:cxn ang="0">
                  <a:pos x="csX15458" y="csY15458"/>
                </a:cxn>
                <a:cxn ang="0">
                  <a:pos x="csX15459" y="csY15459"/>
                </a:cxn>
                <a:cxn ang="0">
                  <a:pos x="csX15460" y="csY15460"/>
                </a:cxn>
                <a:cxn ang="0">
                  <a:pos x="csX15461" y="csY15461"/>
                </a:cxn>
                <a:cxn ang="0">
                  <a:pos x="csX15462" y="csY15462"/>
                </a:cxn>
                <a:cxn ang="0">
                  <a:pos x="csX15463" y="csY15463"/>
                </a:cxn>
                <a:cxn ang="0">
                  <a:pos x="csX15464" y="csY15464"/>
                </a:cxn>
                <a:cxn ang="0">
                  <a:pos x="csX15465" y="csY15465"/>
                </a:cxn>
                <a:cxn ang="0">
                  <a:pos x="csX15466" y="csY15466"/>
                </a:cxn>
                <a:cxn ang="0">
                  <a:pos x="csX15467" y="csY15467"/>
                </a:cxn>
                <a:cxn ang="0">
                  <a:pos x="csX15468" y="csY15468"/>
                </a:cxn>
                <a:cxn ang="0">
                  <a:pos x="csX15469" y="csY15469"/>
                </a:cxn>
                <a:cxn ang="0">
                  <a:pos x="csX15470" y="csY15470"/>
                </a:cxn>
                <a:cxn ang="0">
                  <a:pos x="csX15471" y="csY15471"/>
                </a:cxn>
                <a:cxn ang="0">
                  <a:pos x="csX15472" y="csY15472"/>
                </a:cxn>
                <a:cxn ang="0">
                  <a:pos x="csX15473" y="csY15473"/>
                </a:cxn>
                <a:cxn ang="0">
                  <a:pos x="csX15474" y="csY15474"/>
                </a:cxn>
                <a:cxn ang="0">
                  <a:pos x="csX15475" y="csY15475"/>
                </a:cxn>
                <a:cxn ang="0">
                  <a:pos x="csX15476" y="csY15476"/>
                </a:cxn>
                <a:cxn ang="0">
                  <a:pos x="csX15477" y="csY15477"/>
                </a:cxn>
                <a:cxn ang="0">
                  <a:pos x="csX15478" y="csY15478"/>
                </a:cxn>
                <a:cxn ang="0">
                  <a:pos x="csX15479" y="csY15479"/>
                </a:cxn>
                <a:cxn ang="0">
                  <a:pos x="csX15480" y="csY15480"/>
                </a:cxn>
                <a:cxn ang="0">
                  <a:pos x="csX15481" y="csY15481"/>
                </a:cxn>
                <a:cxn ang="0">
                  <a:pos x="csX15482" y="csY15482"/>
                </a:cxn>
                <a:cxn ang="0">
                  <a:pos x="csX15483" y="csY15483"/>
                </a:cxn>
                <a:cxn ang="0">
                  <a:pos x="csX15484" y="csY15484"/>
                </a:cxn>
                <a:cxn ang="0">
                  <a:pos x="csX15485" y="csY15485"/>
                </a:cxn>
                <a:cxn ang="0">
                  <a:pos x="csX15486" y="csY15486"/>
                </a:cxn>
                <a:cxn ang="0">
                  <a:pos x="csX15487" y="csY15487"/>
                </a:cxn>
                <a:cxn ang="0">
                  <a:pos x="csX15488" y="csY15488"/>
                </a:cxn>
                <a:cxn ang="0">
                  <a:pos x="csX15489" y="csY15489"/>
                </a:cxn>
                <a:cxn ang="0">
                  <a:pos x="csX15490" y="csY15490"/>
                </a:cxn>
                <a:cxn ang="0">
                  <a:pos x="csX15491" y="csY15491"/>
                </a:cxn>
                <a:cxn ang="0">
                  <a:pos x="csX15492" y="csY15492"/>
                </a:cxn>
                <a:cxn ang="0">
                  <a:pos x="csX15493" y="csY15493"/>
                </a:cxn>
                <a:cxn ang="0">
                  <a:pos x="csX15494" y="csY15494"/>
                </a:cxn>
                <a:cxn ang="0">
                  <a:pos x="csX15495" y="csY15495"/>
                </a:cxn>
                <a:cxn ang="0">
                  <a:pos x="csX15496" y="csY15496"/>
                </a:cxn>
                <a:cxn ang="0">
                  <a:pos x="csX15497" y="csY15497"/>
                </a:cxn>
                <a:cxn ang="0">
                  <a:pos x="csX15498" y="csY15498"/>
                </a:cxn>
                <a:cxn ang="0">
                  <a:pos x="csX15499" y="csY15499"/>
                </a:cxn>
                <a:cxn ang="0">
                  <a:pos x="csX15500" y="csY15500"/>
                </a:cxn>
                <a:cxn ang="0">
                  <a:pos x="csX15501" y="csY15501"/>
                </a:cxn>
                <a:cxn ang="0">
                  <a:pos x="csX15502" y="csY15502"/>
                </a:cxn>
                <a:cxn ang="0">
                  <a:pos x="csX15503" y="csY15503"/>
                </a:cxn>
                <a:cxn ang="0">
                  <a:pos x="csX15504" y="csY15504"/>
                </a:cxn>
                <a:cxn ang="0">
                  <a:pos x="csX15505" y="csY15505"/>
                </a:cxn>
                <a:cxn ang="0">
                  <a:pos x="csX15506" y="csY15506"/>
                </a:cxn>
                <a:cxn ang="0">
                  <a:pos x="csX15507" y="csY15507"/>
                </a:cxn>
                <a:cxn ang="0">
                  <a:pos x="csX15508" y="csY15508"/>
                </a:cxn>
                <a:cxn ang="0">
                  <a:pos x="csX15509" y="csY15509"/>
                </a:cxn>
                <a:cxn ang="0">
                  <a:pos x="csX15510" y="csY15510"/>
                </a:cxn>
                <a:cxn ang="0">
                  <a:pos x="csX15511" y="csY15511"/>
                </a:cxn>
                <a:cxn ang="0">
                  <a:pos x="csX15512" y="csY15512"/>
                </a:cxn>
                <a:cxn ang="0">
                  <a:pos x="csX15513" y="csY15513"/>
                </a:cxn>
                <a:cxn ang="0">
                  <a:pos x="csX15514" y="csY15514"/>
                </a:cxn>
                <a:cxn ang="0">
                  <a:pos x="csX15515" y="csY15515"/>
                </a:cxn>
                <a:cxn ang="0">
                  <a:pos x="csX15516" y="csY15516"/>
                </a:cxn>
                <a:cxn ang="0">
                  <a:pos x="csX15517" y="csY15517"/>
                </a:cxn>
                <a:cxn ang="0">
                  <a:pos x="csX15518" y="csY15518"/>
                </a:cxn>
                <a:cxn ang="0">
                  <a:pos x="csX15519" y="csY15519"/>
                </a:cxn>
                <a:cxn ang="0">
                  <a:pos x="csX15520" y="csY15520"/>
                </a:cxn>
                <a:cxn ang="0">
                  <a:pos x="csX15521" y="csY15521"/>
                </a:cxn>
                <a:cxn ang="0">
                  <a:pos x="csX15522" y="csY15522"/>
                </a:cxn>
                <a:cxn ang="0">
                  <a:pos x="csX15523" y="csY15523"/>
                </a:cxn>
                <a:cxn ang="0">
                  <a:pos x="csX15524" y="csY15524"/>
                </a:cxn>
                <a:cxn ang="0">
                  <a:pos x="csX15525" y="csY15525"/>
                </a:cxn>
                <a:cxn ang="0">
                  <a:pos x="csX15526" y="csY15526"/>
                </a:cxn>
                <a:cxn ang="0">
                  <a:pos x="csX15527" y="csY15527"/>
                </a:cxn>
                <a:cxn ang="0">
                  <a:pos x="csX15528" y="csY15528"/>
                </a:cxn>
                <a:cxn ang="0">
                  <a:pos x="csX15529" y="csY15529"/>
                </a:cxn>
                <a:cxn ang="0">
                  <a:pos x="csX15530" y="csY15530"/>
                </a:cxn>
                <a:cxn ang="0">
                  <a:pos x="csX15531" y="csY15531"/>
                </a:cxn>
                <a:cxn ang="0">
                  <a:pos x="csX15532" y="csY15532"/>
                </a:cxn>
                <a:cxn ang="0">
                  <a:pos x="csX15533" y="csY15533"/>
                </a:cxn>
                <a:cxn ang="0">
                  <a:pos x="csX15534" y="csY15534"/>
                </a:cxn>
                <a:cxn ang="0">
                  <a:pos x="csX15535" y="csY15535"/>
                </a:cxn>
                <a:cxn ang="0">
                  <a:pos x="csX15536" y="csY15536"/>
                </a:cxn>
                <a:cxn ang="0">
                  <a:pos x="csX15537" y="csY15537"/>
                </a:cxn>
                <a:cxn ang="0">
                  <a:pos x="csX15538" y="csY15538"/>
                </a:cxn>
                <a:cxn ang="0">
                  <a:pos x="csX15539" y="csY15539"/>
                </a:cxn>
                <a:cxn ang="0">
                  <a:pos x="csX15540" y="csY15540"/>
                </a:cxn>
                <a:cxn ang="0">
                  <a:pos x="csX15541" y="csY15541"/>
                </a:cxn>
                <a:cxn ang="0">
                  <a:pos x="csX15542" y="csY15542"/>
                </a:cxn>
                <a:cxn ang="0">
                  <a:pos x="csX15543" y="csY15543"/>
                </a:cxn>
                <a:cxn ang="0">
                  <a:pos x="csX15544" y="csY15544"/>
                </a:cxn>
                <a:cxn ang="0">
                  <a:pos x="csX15545" y="csY15545"/>
                </a:cxn>
                <a:cxn ang="0">
                  <a:pos x="csX15546" y="csY15546"/>
                </a:cxn>
                <a:cxn ang="0">
                  <a:pos x="csX15547" y="csY15547"/>
                </a:cxn>
                <a:cxn ang="0">
                  <a:pos x="csX15548" y="csY15548"/>
                </a:cxn>
                <a:cxn ang="0">
                  <a:pos x="csX15549" y="csY15549"/>
                </a:cxn>
                <a:cxn ang="0">
                  <a:pos x="csX15550" y="csY15550"/>
                </a:cxn>
                <a:cxn ang="0">
                  <a:pos x="csX15551" y="csY15551"/>
                </a:cxn>
                <a:cxn ang="0">
                  <a:pos x="csX15552" y="csY15552"/>
                </a:cxn>
                <a:cxn ang="0">
                  <a:pos x="csX15553" y="csY15553"/>
                </a:cxn>
                <a:cxn ang="0">
                  <a:pos x="csX15554" y="csY15554"/>
                </a:cxn>
                <a:cxn ang="0">
                  <a:pos x="csX15555" y="csY15555"/>
                </a:cxn>
                <a:cxn ang="0">
                  <a:pos x="csX15556" y="csY15556"/>
                </a:cxn>
                <a:cxn ang="0">
                  <a:pos x="csX15557" y="csY15557"/>
                </a:cxn>
                <a:cxn ang="0">
                  <a:pos x="csX15558" y="csY15558"/>
                </a:cxn>
                <a:cxn ang="0">
                  <a:pos x="csX15559" y="csY15559"/>
                </a:cxn>
                <a:cxn ang="0">
                  <a:pos x="csX15560" y="csY15560"/>
                </a:cxn>
                <a:cxn ang="0">
                  <a:pos x="csX15561" y="csY15561"/>
                </a:cxn>
                <a:cxn ang="0">
                  <a:pos x="csX15562" y="csY15562"/>
                </a:cxn>
                <a:cxn ang="0">
                  <a:pos x="csX15563" y="csY15563"/>
                </a:cxn>
                <a:cxn ang="0">
                  <a:pos x="csX15564" y="csY15564"/>
                </a:cxn>
                <a:cxn ang="0">
                  <a:pos x="csX15565" y="csY15565"/>
                </a:cxn>
                <a:cxn ang="0">
                  <a:pos x="csX15566" y="csY15566"/>
                </a:cxn>
                <a:cxn ang="0">
                  <a:pos x="csX15567" y="csY15567"/>
                </a:cxn>
                <a:cxn ang="0">
                  <a:pos x="csX15568" y="csY15568"/>
                </a:cxn>
                <a:cxn ang="0">
                  <a:pos x="csX15569" y="csY15569"/>
                </a:cxn>
                <a:cxn ang="0">
                  <a:pos x="csX15570" y="csY15570"/>
                </a:cxn>
                <a:cxn ang="0">
                  <a:pos x="csX15571" y="csY15571"/>
                </a:cxn>
                <a:cxn ang="0">
                  <a:pos x="csX15572" y="csY15572"/>
                </a:cxn>
                <a:cxn ang="0">
                  <a:pos x="csX15573" y="csY15573"/>
                </a:cxn>
                <a:cxn ang="0">
                  <a:pos x="csX15574" y="csY15574"/>
                </a:cxn>
                <a:cxn ang="0">
                  <a:pos x="csX15575" y="csY15575"/>
                </a:cxn>
                <a:cxn ang="0">
                  <a:pos x="csX15576" y="csY15576"/>
                </a:cxn>
                <a:cxn ang="0">
                  <a:pos x="csX15577" y="csY15577"/>
                </a:cxn>
                <a:cxn ang="0">
                  <a:pos x="csX15578" y="csY15578"/>
                </a:cxn>
                <a:cxn ang="0">
                  <a:pos x="csX15579" y="csY15579"/>
                </a:cxn>
                <a:cxn ang="0">
                  <a:pos x="csX15580" y="csY15580"/>
                </a:cxn>
                <a:cxn ang="0">
                  <a:pos x="csX15581" y="csY15581"/>
                </a:cxn>
                <a:cxn ang="0">
                  <a:pos x="csX15582" y="csY15582"/>
                </a:cxn>
                <a:cxn ang="0">
                  <a:pos x="csX15583" y="csY15583"/>
                </a:cxn>
                <a:cxn ang="0">
                  <a:pos x="csX15584" y="csY15584"/>
                </a:cxn>
                <a:cxn ang="0">
                  <a:pos x="csX15585" y="csY15585"/>
                </a:cxn>
                <a:cxn ang="0">
                  <a:pos x="csX15586" y="csY15586"/>
                </a:cxn>
                <a:cxn ang="0">
                  <a:pos x="csX15587" y="csY15587"/>
                </a:cxn>
                <a:cxn ang="0">
                  <a:pos x="csX15588" y="csY15588"/>
                </a:cxn>
                <a:cxn ang="0">
                  <a:pos x="csX15589" y="csY15589"/>
                </a:cxn>
                <a:cxn ang="0">
                  <a:pos x="csX15590" y="csY15590"/>
                </a:cxn>
                <a:cxn ang="0">
                  <a:pos x="csX15591" y="csY15591"/>
                </a:cxn>
                <a:cxn ang="0">
                  <a:pos x="csX15592" y="csY15592"/>
                </a:cxn>
                <a:cxn ang="0">
                  <a:pos x="csX15593" y="csY15593"/>
                </a:cxn>
                <a:cxn ang="0">
                  <a:pos x="csX15594" y="csY15594"/>
                </a:cxn>
                <a:cxn ang="0">
                  <a:pos x="csX15595" y="csY15595"/>
                </a:cxn>
                <a:cxn ang="0">
                  <a:pos x="csX15596" y="csY15596"/>
                </a:cxn>
                <a:cxn ang="0">
                  <a:pos x="csX15597" y="csY15597"/>
                </a:cxn>
                <a:cxn ang="0">
                  <a:pos x="csX15598" y="csY15598"/>
                </a:cxn>
                <a:cxn ang="0">
                  <a:pos x="csX15599" y="csY15599"/>
                </a:cxn>
                <a:cxn ang="0">
                  <a:pos x="csX15600" y="csY15600"/>
                </a:cxn>
                <a:cxn ang="0">
                  <a:pos x="csX15601" y="csY15601"/>
                </a:cxn>
                <a:cxn ang="0">
                  <a:pos x="csX15602" y="csY15602"/>
                </a:cxn>
                <a:cxn ang="0">
                  <a:pos x="csX15603" y="csY15603"/>
                </a:cxn>
                <a:cxn ang="0">
                  <a:pos x="csX15604" y="csY15604"/>
                </a:cxn>
                <a:cxn ang="0">
                  <a:pos x="csX15605" y="csY15605"/>
                </a:cxn>
                <a:cxn ang="0">
                  <a:pos x="csX15606" y="csY15606"/>
                </a:cxn>
                <a:cxn ang="0">
                  <a:pos x="csX15607" y="csY15607"/>
                </a:cxn>
                <a:cxn ang="0">
                  <a:pos x="csX15608" y="csY15608"/>
                </a:cxn>
                <a:cxn ang="0">
                  <a:pos x="csX15609" y="csY15609"/>
                </a:cxn>
                <a:cxn ang="0">
                  <a:pos x="csX15610" y="csY15610"/>
                </a:cxn>
                <a:cxn ang="0">
                  <a:pos x="csX15611" y="csY15611"/>
                </a:cxn>
                <a:cxn ang="0">
                  <a:pos x="csX15612" y="csY15612"/>
                </a:cxn>
                <a:cxn ang="0">
                  <a:pos x="csX15613" y="csY15613"/>
                </a:cxn>
                <a:cxn ang="0">
                  <a:pos x="csX15614" y="csY15614"/>
                </a:cxn>
                <a:cxn ang="0">
                  <a:pos x="csX15615" y="csY15615"/>
                </a:cxn>
                <a:cxn ang="0">
                  <a:pos x="csX15616" y="csY15616"/>
                </a:cxn>
                <a:cxn ang="0">
                  <a:pos x="csX15617" y="csY15617"/>
                </a:cxn>
                <a:cxn ang="0">
                  <a:pos x="csX15618" y="csY15618"/>
                </a:cxn>
                <a:cxn ang="0">
                  <a:pos x="csX15619" y="csY15619"/>
                </a:cxn>
                <a:cxn ang="0">
                  <a:pos x="csX15620" y="csY15620"/>
                </a:cxn>
                <a:cxn ang="0">
                  <a:pos x="csX15621" y="csY15621"/>
                </a:cxn>
                <a:cxn ang="0">
                  <a:pos x="csX15622" y="csY15622"/>
                </a:cxn>
                <a:cxn ang="0">
                  <a:pos x="csX15623" y="csY15623"/>
                </a:cxn>
                <a:cxn ang="0">
                  <a:pos x="csX15624" y="csY15624"/>
                </a:cxn>
                <a:cxn ang="0">
                  <a:pos x="csX15625" y="csY15625"/>
                </a:cxn>
                <a:cxn ang="0">
                  <a:pos x="csX15626" y="csY15626"/>
                </a:cxn>
                <a:cxn ang="0">
                  <a:pos x="csX15627" y="csY15627"/>
                </a:cxn>
                <a:cxn ang="0">
                  <a:pos x="csX15628" y="csY15628"/>
                </a:cxn>
                <a:cxn ang="0">
                  <a:pos x="csX15629" y="csY15629"/>
                </a:cxn>
                <a:cxn ang="0">
                  <a:pos x="csX15630" y="csY15630"/>
                </a:cxn>
                <a:cxn ang="0">
                  <a:pos x="csX15631" y="csY15631"/>
                </a:cxn>
                <a:cxn ang="0">
                  <a:pos x="csX15632" y="csY15632"/>
                </a:cxn>
                <a:cxn ang="0">
                  <a:pos x="csX15633" y="csY15633"/>
                </a:cxn>
                <a:cxn ang="0">
                  <a:pos x="csX15634" y="csY15634"/>
                </a:cxn>
                <a:cxn ang="0">
                  <a:pos x="csX15635" y="csY15635"/>
                </a:cxn>
                <a:cxn ang="0">
                  <a:pos x="csX15636" y="csY15636"/>
                </a:cxn>
                <a:cxn ang="0">
                  <a:pos x="csX15637" y="csY15637"/>
                </a:cxn>
                <a:cxn ang="0">
                  <a:pos x="csX15638" y="csY15638"/>
                </a:cxn>
                <a:cxn ang="0">
                  <a:pos x="csX15639" y="csY15639"/>
                </a:cxn>
                <a:cxn ang="0">
                  <a:pos x="csX15640" y="csY15640"/>
                </a:cxn>
                <a:cxn ang="0">
                  <a:pos x="csX15641" y="csY15641"/>
                </a:cxn>
                <a:cxn ang="0">
                  <a:pos x="csX15642" y="csY15642"/>
                </a:cxn>
                <a:cxn ang="0">
                  <a:pos x="csX15643" y="csY15643"/>
                </a:cxn>
                <a:cxn ang="0">
                  <a:pos x="csX15644" y="csY15644"/>
                </a:cxn>
                <a:cxn ang="0">
                  <a:pos x="csX15645" y="csY15645"/>
                </a:cxn>
                <a:cxn ang="0">
                  <a:pos x="csX15646" y="csY15646"/>
                </a:cxn>
                <a:cxn ang="0">
                  <a:pos x="csX15647" y="csY15647"/>
                </a:cxn>
                <a:cxn ang="0">
                  <a:pos x="csX15648" y="csY15648"/>
                </a:cxn>
                <a:cxn ang="0">
                  <a:pos x="csX15649" y="csY15649"/>
                </a:cxn>
                <a:cxn ang="0">
                  <a:pos x="csX15650" y="csY15650"/>
                </a:cxn>
                <a:cxn ang="0">
                  <a:pos x="csX15651" y="csY15651"/>
                </a:cxn>
                <a:cxn ang="0">
                  <a:pos x="csX15652" y="csY15652"/>
                </a:cxn>
                <a:cxn ang="0">
                  <a:pos x="csX15653" y="csY15653"/>
                </a:cxn>
                <a:cxn ang="0">
                  <a:pos x="csX15654" y="csY15654"/>
                </a:cxn>
                <a:cxn ang="0">
                  <a:pos x="csX15655" y="csY15655"/>
                </a:cxn>
                <a:cxn ang="0">
                  <a:pos x="csX15656" y="csY15656"/>
                </a:cxn>
                <a:cxn ang="0">
                  <a:pos x="csX15657" y="csY15657"/>
                </a:cxn>
                <a:cxn ang="0">
                  <a:pos x="csX15658" y="csY15658"/>
                </a:cxn>
                <a:cxn ang="0">
                  <a:pos x="csX15659" y="csY15659"/>
                </a:cxn>
                <a:cxn ang="0">
                  <a:pos x="csX15660" y="csY15660"/>
                </a:cxn>
                <a:cxn ang="0">
                  <a:pos x="csX15661" y="csY15661"/>
                </a:cxn>
                <a:cxn ang="0">
                  <a:pos x="csX15662" y="csY15662"/>
                </a:cxn>
                <a:cxn ang="0">
                  <a:pos x="csX15663" y="csY15663"/>
                </a:cxn>
                <a:cxn ang="0">
                  <a:pos x="csX15664" y="csY15664"/>
                </a:cxn>
                <a:cxn ang="0">
                  <a:pos x="csX15665" y="csY15665"/>
                </a:cxn>
                <a:cxn ang="0">
                  <a:pos x="csX15666" y="csY15666"/>
                </a:cxn>
                <a:cxn ang="0">
                  <a:pos x="csX15667" y="csY15667"/>
                </a:cxn>
                <a:cxn ang="0">
                  <a:pos x="csX15668" y="csY15668"/>
                </a:cxn>
                <a:cxn ang="0">
                  <a:pos x="csX15669" y="csY15669"/>
                </a:cxn>
                <a:cxn ang="0">
                  <a:pos x="csX15670" y="csY15670"/>
                </a:cxn>
                <a:cxn ang="0">
                  <a:pos x="csX15671" y="csY15671"/>
                </a:cxn>
                <a:cxn ang="0">
                  <a:pos x="csX15672" y="csY15672"/>
                </a:cxn>
                <a:cxn ang="0">
                  <a:pos x="csX15673" y="csY15673"/>
                </a:cxn>
                <a:cxn ang="0">
                  <a:pos x="csX15674" y="csY15674"/>
                </a:cxn>
                <a:cxn ang="0">
                  <a:pos x="csX15675" y="csY15675"/>
                </a:cxn>
                <a:cxn ang="0">
                  <a:pos x="csX15676" y="csY15676"/>
                </a:cxn>
                <a:cxn ang="0">
                  <a:pos x="csX15677" y="csY15677"/>
                </a:cxn>
                <a:cxn ang="0">
                  <a:pos x="csX15678" y="csY15678"/>
                </a:cxn>
                <a:cxn ang="0">
                  <a:pos x="csX15679" y="csY15679"/>
                </a:cxn>
                <a:cxn ang="0">
                  <a:pos x="csX15680" y="csY15680"/>
                </a:cxn>
                <a:cxn ang="0">
                  <a:pos x="csX15681" y="csY15681"/>
                </a:cxn>
                <a:cxn ang="0">
                  <a:pos x="csX15682" y="csY15682"/>
                </a:cxn>
                <a:cxn ang="0">
                  <a:pos x="csX15683" y="csY15683"/>
                </a:cxn>
                <a:cxn ang="0">
                  <a:pos x="csX15684" y="csY15684"/>
                </a:cxn>
                <a:cxn ang="0">
                  <a:pos x="csX15685" y="csY15685"/>
                </a:cxn>
                <a:cxn ang="0">
                  <a:pos x="csX15686" y="csY15686"/>
                </a:cxn>
                <a:cxn ang="0">
                  <a:pos x="csX15687" y="csY15687"/>
                </a:cxn>
                <a:cxn ang="0">
                  <a:pos x="csX15688" y="csY15688"/>
                </a:cxn>
                <a:cxn ang="0">
                  <a:pos x="csX15689" y="csY15689"/>
                </a:cxn>
                <a:cxn ang="0">
                  <a:pos x="csX15690" y="csY15690"/>
                </a:cxn>
                <a:cxn ang="0">
                  <a:pos x="csX15691" y="csY15691"/>
                </a:cxn>
                <a:cxn ang="0">
                  <a:pos x="csX15692" y="csY15692"/>
                </a:cxn>
                <a:cxn ang="0">
                  <a:pos x="csX15693" y="csY15693"/>
                </a:cxn>
                <a:cxn ang="0">
                  <a:pos x="csX15694" y="csY15694"/>
                </a:cxn>
                <a:cxn ang="0">
                  <a:pos x="csX15695" y="csY15695"/>
                </a:cxn>
                <a:cxn ang="0">
                  <a:pos x="csX15696" y="csY15696"/>
                </a:cxn>
                <a:cxn ang="0">
                  <a:pos x="csX15697" y="csY15697"/>
                </a:cxn>
                <a:cxn ang="0">
                  <a:pos x="csX15698" y="csY15698"/>
                </a:cxn>
                <a:cxn ang="0">
                  <a:pos x="csX15699" y="csY15699"/>
                </a:cxn>
                <a:cxn ang="0">
                  <a:pos x="csX15700" y="csY15700"/>
                </a:cxn>
                <a:cxn ang="0">
                  <a:pos x="csX15701" y="csY15701"/>
                </a:cxn>
                <a:cxn ang="0">
                  <a:pos x="csX15702" y="csY15702"/>
                </a:cxn>
                <a:cxn ang="0">
                  <a:pos x="csX15703" y="csY15703"/>
                </a:cxn>
                <a:cxn ang="0">
                  <a:pos x="csX15704" y="csY15704"/>
                </a:cxn>
                <a:cxn ang="0">
                  <a:pos x="csX15705" y="csY15705"/>
                </a:cxn>
                <a:cxn ang="0">
                  <a:pos x="csX15706" y="csY15706"/>
                </a:cxn>
                <a:cxn ang="0">
                  <a:pos x="csX15707" y="csY15707"/>
                </a:cxn>
                <a:cxn ang="0">
                  <a:pos x="csX15708" y="csY15708"/>
                </a:cxn>
                <a:cxn ang="0">
                  <a:pos x="csX15709" y="csY15709"/>
                </a:cxn>
                <a:cxn ang="0">
                  <a:pos x="csX15710" y="csY15710"/>
                </a:cxn>
                <a:cxn ang="0">
                  <a:pos x="csX15711" y="csY15711"/>
                </a:cxn>
                <a:cxn ang="0">
                  <a:pos x="csX15712" y="csY15712"/>
                </a:cxn>
                <a:cxn ang="0">
                  <a:pos x="csX15713" y="csY15713"/>
                </a:cxn>
                <a:cxn ang="0">
                  <a:pos x="csX15714" y="csY15714"/>
                </a:cxn>
                <a:cxn ang="0">
                  <a:pos x="csX15715" y="csY15715"/>
                </a:cxn>
                <a:cxn ang="0">
                  <a:pos x="csX15716" y="csY15716"/>
                </a:cxn>
                <a:cxn ang="0">
                  <a:pos x="csX15717" y="csY15717"/>
                </a:cxn>
                <a:cxn ang="0">
                  <a:pos x="csX15718" y="csY15718"/>
                </a:cxn>
                <a:cxn ang="0">
                  <a:pos x="csX15719" y="csY15719"/>
                </a:cxn>
                <a:cxn ang="0">
                  <a:pos x="csX15720" y="csY15720"/>
                </a:cxn>
                <a:cxn ang="0">
                  <a:pos x="csX15721" y="csY15721"/>
                </a:cxn>
                <a:cxn ang="0">
                  <a:pos x="csX15722" y="csY15722"/>
                </a:cxn>
                <a:cxn ang="0">
                  <a:pos x="csX15723" y="csY15723"/>
                </a:cxn>
                <a:cxn ang="0">
                  <a:pos x="csX15724" y="csY15724"/>
                </a:cxn>
                <a:cxn ang="0">
                  <a:pos x="csX15725" y="csY15725"/>
                </a:cxn>
                <a:cxn ang="0">
                  <a:pos x="csX15726" y="csY15726"/>
                </a:cxn>
                <a:cxn ang="0">
                  <a:pos x="csX15727" y="csY15727"/>
                </a:cxn>
                <a:cxn ang="0">
                  <a:pos x="csX15728" y="csY15728"/>
                </a:cxn>
                <a:cxn ang="0">
                  <a:pos x="csX15729" y="csY15729"/>
                </a:cxn>
                <a:cxn ang="0">
                  <a:pos x="csX15730" y="csY15730"/>
                </a:cxn>
                <a:cxn ang="0">
                  <a:pos x="csX15731" y="csY15731"/>
                </a:cxn>
                <a:cxn ang="0">
                  <a:pos x="csX15732" y="csY15732"/>
                </a:cxn>
                <a:cxn ang="0">
                  <a:pos x="csX15733" y="csY15733"/>
                </a:cxn>
                <a:cxn ang="0">
                  <a:pos x="csX15734" y="csY15734"/>
                </a:cxn>
                <a:cxn ang="0">
                  <a:pos x="csX15735" y="csY15735"/>
                </a:cxn>
                <a:cxn ang="0">
                  <a:pos x="csX15736" y="csY15736"/>
                </a:cxn>
                <a:cxn ang="0">
                  <a:pos x="csX15737" y="csY15737"/>
                </a:cxn>
                <a:cxn ang="0">
                  <a:pos x="csX15738" y="csY15738"/>
                </a:cxn>
                <a:cxn ang="0">
                  <a:pos x="csX15739" y="csY15739"/>
                </a:cxn>
                <a:cxn ang="0">
                  <a:pos x="csX15740" y="csY15740"/>
                </a:cxn>
                <a:cxn ang="0">
                  <a:pos x="csX15741" y="csY15741"/>
                </a:cxn>
                <a:cxn ang="0">
                  <a:pos x="csX15742" y="csY15742"/>
                </a:cxn>
                <a:cxn ang="0">
                  <a:pos x="csX15743" y="csY15743"/>
                </a:cxn>
                <a:cxn ang="0">
                  <a:pos x="csX15744" y="csY15744"/>
                </a:cxn>
                <a:cxn ang="0">
                  <a:pos x="csX15745" y="csY15745"/>
                </a:cxn>
                <a:cxn ang="0">
                  <a:pos x="csX15746" y="csY15746"/>
                </a:cxn>
                <a:cxn ang="0">
                  <a:pos x="csX15747" y="csY15747"/>
                </a:cxn>
                <a:cxn ang="0">
                  <a:pos x="csX15748" y="csY15748"/>
                </a:cxn>
                <a:cxn ang="0">
                  <a:pos x="csX15749" y="csY15749"/>
                </a:cxn>
                <a:cxn ang="0">
                  <a:pos x="csX15750" y="csY15750"/>
                </a:cxn>
                <a:cxn ang="0">
                  <a:pos x="csX15751" y="csY15751"/>
                </a:cxn>
                <a:cxn ang="0">
                  <a:pos x="csX15752" y="csY15752"/>
                </a:cxn>
                <a:cxn ang="0">
                  <a:pos x="csX15753" y="csY15753"/>
                </a:cxn>
                <a:cxn ang="0">
                  <a:pos x="csX15754" y="csY15754"/>
                </a:cxn>
                <a:cxn ang="0">
                  <a:pos x="csX15755" y="csY15755"/>
                </a:cxn>
                <a:cxn ang="0">
                  <a:pos x="csX15756" y="csY15756"/>
                </a:cxn>
                <a:cxn ang="0">
                  <a:pos x="csX15757" y="csY15757"/>
                </a:cxn>
                <a:cxn ang="0">
                  <a:pos x="csX15758" y="csY15758"/>
                </a:cxn>
                <a:cxn ang="0">
                  <a:pos x="csX15759" y="csY15759"/>
                </a:cxn>
                <a:cxn ang="0">
                  <a:pos x="csX15760" y="csY15760"/>
                </a:cxn>
                <a:cxn ang="0">
                  <a:pos x="csX15761" y="csY15761"/>
                </a:cxn>
                <a:cxn ang="0">
                  <a:pos x="csX15762" y="csY15762"/>
                </a:cxn>
                <a:cxn ang="0">
                  <a:pos x="csX15763" y="csY15763"/>
                </a:cxn>
                <a:cxn ang="0">
                  <a:pos x="csX15764" y="csY15764"/>
                </a:cxn>
                <a:cxn ang="0">
                  <a:pos x="csX15765" y="csY15765"/>
                </a:cxn>
                <a:cxn ang="0">
                  <a:pos x="csX15766" y="csY15766"/>
                </a:cxn>
                <a:cxn ang="0">
                  <a:pos x="csX15767" y="csY15767"/>
                </a:cxn>
                <a:cxn ang="0">
                  <a:pos x="csX15768" y="csY15768"/>
                </a:cxn>
                <a:cxn ang="0">
                  <a:pos x="csX15769" y="csY15769"/>
                </a:cxn>
                <a:cxn ang="0">
                  <a:pos x="csX15770" y="csY15770"/>
                </a:cxn>
                <a:cxn ang="0">
                  <a:pos x="csX15771" y="csY15771"/>
                </a:cxn>
                <a:cxn ang="0">
                  <a:pos x="csX15772" y="csY15772"/>
                </a:cxn>
                <a:cxn ang="0">
                  <a:pos x="csX15773" y="csY15773"/>
                </a:cxn>
                <a:cxn ang="0">
                  <a:pos x="csX15774" y="csY15774"/>
                </a:cxn>
                <a:cxn ang="0">
                  <a:pos x="csX15775" y="csY15775"/>
                </a:cxn>
                <a:cxn ang="0">
                  <a:pos x="csX15776" y="csY15776"/>
                </a:cxn>
                <a:cxn ang="0">
                  <a:pos x="csX15777" y="csY15777"/>
                </a:cxn>
                <a:cxn ang="0">
                  <a:pos x="csX15778" y="csY15778"/>
                </a:cxn>
                <a:cxn ang="0">
                  <a:pos x="csX15779" y="csY15779"/>
                </a:cxn>
                <a:cxn ang="0">
                  <a:pos x="csX15780" y="csY15780"/>
                </a:cxn>
                <a:cxn ang="0">
                  <a:pos x="csX15781" y="csY15781"/>
                </a:cxn>
                <a:cxn ang="0">
                  <a:pos x="csX15782" y="csY15782"/>
                </a:cxn>
                <a:cxn ang="0">
                  <a:pos x="csX15783" y="csY15783"/>
                </a:cxn>
                <a:cxn ang="0">
                  <a:pos x="csX15784" y="csY15784"/>
                </a:cxn>
                <a:cxn ang="0">
                  <a:pos x="csX15785" y="csY15785"/>
                </a:cxn>
                <a:cxn ang="0">
                  <a:pos x="csX15786" y="csY15786"/>
                </a:cxn>
                <a:cxn ang="0">
                  <a:pos x="csX15787" y="csY15787"/>
                </a:cxn>
                <a:cxn ang="0">
                  <a:pos x="csX15788" y="csY15788"/>
                </a:cxn>
                <a:cxn ang="0">
                  <a:pos x="csX15789" y="csY15789"/>
                </a:cxn>
                <a:cxn ang="0">
                  <a:pos x="csX15790" y="csY15790"/>
                </a:cxn>
                <a:cxn ang="0">
                  <a:pos x="csX15791" y="csY15791"/>
                </a:cxn>
                <a:cxn ang="0">
                  <a:pos x="csX15792" y="csY15792"/>
                </a:cxn>
                <a:cxn ang="0">
                  <a:pos x="csX15793" y="csY15793"/>
                </a:cxn>
                <a:cxn ang="0">
                  <a:pos x="csX15794" y="csY15794"/>
                </a:cxn>
                <a:cxn ang="0">
                  <a:pos x="csX15795" y="csY15795"/>
                </a:cxn>
                <a:cxn ang="0">
                  <a:pos x="csX15796" y="csY15796"/>
                </a:cxn>
                <a:cxn ang="0">
                  <a:pos x="csX15797" y="csY15797"/>
                </a:cxn>
                <a:cxn ang="0">
                  <a:pos x="csX15798" y="csY15798"/>
                </a:cxn>
                <a:cxn ang="0">
                  <a:pos x="csX15799" y="csY15799"/>
                </a:cxn>
                <a:cxn ang="0">
                  <a:pos x="csX15800" y="csY15800"/>
                </a:cxn>
                <a:cxn ang="0">
                  <a:pos x="csX15801" y="csY15801"/>
                </a:cxn>
                <a:cxn ang="0">
                  <a:pos x="csX15802" y="csY15802"/>
                </a:cxn>
                <a:cxn ang="0">
                  <a:pos x="csX15803" y="csY15803"/>
                </a:cxn>
                <a:cxn ang="0">
                  <a:pos x="csX15804" y="csY15804"/>
                </a:cxn>
                <a:cxn ang="0">
                  <a:pos x="csX15805" y="csY15805"/>
                </a:cxn>
                <a:cxn ang="0">
                  <a:pos x="csX15806" y="csY15806"/>
                </a:cxn>
                <a:cxn ang="0">
                  <a:pos x="csX15807" y="csY15807"/>
                </a:cxn>
                <a:cxn ang="0">
                  <a:pos x="csX15808" y="csY15808"/>
                </a:cxn>
                <a:cxn ang="0">
                  <a:pos x="csX15809" y="csY15809"/>
                </a:cxn>
                <a:cxn ang="0">
                  <a:pos x="csX15810" y="csY15810"/>
                </a:cxn>
                <a:cxn ang="0">
                  <a:pos x="csX15811" y="csY15811"/>
                </a:cxn>
                <a:cxn ang="0">
                  <a:pos x="csX15812" y="csY15812"/>
                </a:cxn>
                <a:cxn ang="0">
                  <a:pos x="csX15813" y="csY15813"/>
                </a:cxn>
                <a:cxn ang="0">
                  <a:pos x="csX15814" y="csY15814"/>
                </a:cxn>
                <a:cxn ang="0">
                  <a:pos x="csX15815" y="csY15815"/>
                </a:cxn>
                <a:cxn ang="0">
                  <a:pos x="csX15816" y="csY15816"/>
                </a:cxn>
                <a:cxn ang="0">
                  <a:pos x="csX15817" y="csY15817"/>
                </a:cxn>
                <a:cxn ang="0">
                  <a:pos x="csX15818" y="csY15818"/>
                </a:cxn>
                <a:cxn ang="0">
                  <a:pos x="csX15819" y="csY15819"/>
                </a:cxn>
                <a:cxn ang="0">
                  <a:pos x="csX15820" y="csY15820"/>
                </a:cxn>
                <a:cxn ang="0">
                  <a:pos x="csX15821" y="csY15821"/>
                </a:cxn>
                <a:cxn ang="0">
                  <a:pos x="csX15822" y="csY15822"/>
                </a:cxn>
                <a:cxn ang="0">
                  <a:pos x="csX15823" y="csY15823"/>
                </a:cxn>
                <a:cxn ang="0">
                  <a:pos x="csX15824" y="csY15824"/>
                </a:cxn>
                <a:cxn ang="0">
                  <a:pos x="csX15825" y="csY15825"/>
                </a:cxn>
                <a:cxn ang="0">
                  <a:pos x="csX15826" y="csY15826"/>
                </a:cxn>
                <a:cxn ang="0">
                  <a:pos x="csX15827" y="csY15827"/>
                </a:cxn>
                <a:cxn ang="0">
                  <a:pos x="csX15828" y="csY15828"/>
                </a:cxn>
                <a:cxn ang="0">
                  <a:pos x="csX15829" y="csY15829"/>
                </a:cxn>
                <a:cxn ang="0">
                  <a:pos x="csX15830" y="csY15830"/>
                </a:cxn>
                <a:cxn ang="0">
                  <a:pos x="csX15831" y="csY15831"/>
                </a:cxn>
                <a:cxn ang="0">
                  <a:pos x="csX15832" y="csY15832"/>
                </a:cxn>
                <a:cxn ang="0">
                  <a:pos x="csX15833" y="csY15833"/>
                </a:cxn>
                <a:cxn ang="0">
                  <a:pos x="csX15834" y="csY15834"/>
                </a:cxn>
                <a:cxn ang="0">
                  <a:pos x="csX15835" y="csY15835"/>
                </a:cxn>
                <a:cxn ang="0">
                  <a:pos x="csX15836" y="csY15836"/>
                </a:cxn>
                <a:cxn ang="0">
                  <a:pos x="csX15837" y="csY15837"/>
                </a:cxn>
                <a:cxn ang="0">
                  <a:pos x="csX15838" y="csY15838"/>
                </a:cxn>
                <a:cxn ang="0">
                  <a:pos x="csX15839" y="csY15839"/>
                </a:cxn>
                <a:cxn ang="0">
                  <a:pos x="csX15840" y="csY15840"/>
                </a:cxn>
                <a:cxn ang="0">
                  <a:pos x="csX15841" y="csY15841"/>
                </a:cxn>
                <a:cxn ang="0">
                  <a:pos x="csX15842" y="csY15842"/>
                </a:cxn>
                <a:cxn ang="0">
                  <a:pos x="csX15843" y="csY15843"/>
                </a:cxn>
                <a:cxn ang="0">
                  <a:pos x="csX15844" y="csY15844"/>
                </a:cxn>
                <a:cxn ang="0">
                  <a:pos x="csX15845" y="csY15845"/>
                </a:cxn>
                <a:cxn ang="0">
                  <a:pos x="csX15846" y="csY15846"/>
                </a:cxn>
                <a:cxn ang="0">
                  <a:pos x="csX15847" y="csY15847"/>
                </a:cxn>
                <a:cxn ang="0">
                  <a:pos x="csX15848" y="csY15848"/>
                </a:cxn>
                <a:cxn ang="0">
                  <a:pos x="csX15849" y="csY15849"/>
                </a:cxn>
                <a:cxn ang="0">
                  <a:pos x="csX15850" y="csY15850"/>
                </a:cxn>
                <a:cxn ang="0">
                  <a:pos x="csX15851" y="csY15851"/>
                </a:cxn>
                <a:cxn ang="0">
                  <a:pos x="csX15852" y="csY15852"/>
                </a:cxn>
                <a:cxn ang="0">
                  <a:pos x="csX15853" y="csY15853"/>
                </a:cxn>
                <a:cxn ang="0">
                  <a:pos x="csX15854" y="csY15854"/>
                </a:cxn>
                <a:cxn ang="0">
                  <a:pos x="csX15855" y="csY15855"/>
                </a:cxn>
                <a:cxn ang="0">
                  <a:pos x="csX15856" y="csY15856"/>
                </a:cxn>
                <a:cxn ang="0">
                  <a:pos x="csX15857" y="csY15857"/>
                </a:cxn>
                <a:cxn ang="0">
                  <a:pos x="csX15858" y="csY15858"/>
                </a:cxn>
                <a:cxn ang="0">
                  <a:pos x="csX15859" y="csY15859"/>
                </a:cxn>
                <a:cxn ang="0">
                  <a:pos x="csX15860" y="csY15860"/>
                </a:cxn>
                <a:cxn ang="0">
                  <a:pos x="csX15861" y="csY15861"/>
                </a:cxn>
                <a:cxn ang="0">
                  <a:pos x="csX15862" y="csY15862"/>
                </a:cxn>
                <a:cxn ang="0">
                  <a:pos x="csX15863" y="csY15863"/>
                </a:cxn>
                <a:cxn ang="0">
                  <a:pos x="csX15864" y="csY15864"/>
                </a:cxn>
                <a:cxn ang="0">
                  <a:pos x="csX15865" y="csY15865"/>
                </a:cxn>
                <a:cxn ang="0">
                  <a:pos x="csX15866" y="csY15866"/>
                </a:cxn>
                <a:cxn ang="0">
                  <a:pos x="csX15867" y="csY15867"/>
                </a:cxn>
                <a:cxn ang="0">
                  <a:pos x="csX15868" y="csY15868"/>
                </a:cxn>
                <a:cxn ang="0">
                  <a:pos x="csX15869" y="csY15869"/>
                </a:cxn>
                <a:cxn ang="0">
                  <a:pos x="csX15870" y="csY15870"/>
                </a:cxn>
                <a:cxn ang="0">
                  <a:pos x="csX15871" y="csY15871"/>
                </a:cxn>
                <a:cxn ang="0">
                  <a:pos x="csX15872" y="csY15872"/>
                </a:cxn>
                <a:cxn ang="0">
                  <a:pos x="csX15873" y="csY15873"/>
                </a:cxn>
                <a:cxn ang="0">
                  <a:pos x="csX15874" y="csY15874"/>
                </a:cxn>
                <a:cxn ang="0">
                  <a:pos x="csX15875" y="csY15875"/>
                </a:cxn>
                <a:cxn ang="0">
                  <a:pos x="csX15876" y="csY15876"/>
                </a:cxn>
                <a:cxn ang="0">
                  <a:pos x="csX15877" y="csY15877"/>
                </a:cxn>
                <a:cxn ang="0">
                  <a:pos x="csX15878" y="csY15878"/>
                </a:cxn>
                <a:cxn ang="0">
                  <a:pos x="csX15879" y="csY15879"/>
                </a:cxn>
                <a:cxn ang="0">
                  <a:pos x="csX15880" y="csY15880"/>
                </a:cxn>
                <a:cxn ang="0">
                  <a:pos x="csX15881" y="csY15881"/>
                </a:cxn>
                <a:cxn ang="0">
                  <a:pos x="csX15882" y="csY15882"/>
                </a:cxn>
                <a:cxn ang="0">
                  <a:pos x="csX15883" y="csY15883"/>
                </a:cxn>
                <a:cxn ang="0">
                  <a:pos x="csX15884" y="csY15884"/>
                </a:cxn>
                <a:cxn ang="0">
                  <a:pos x="csX15885" y="csY15885"/>
                </a:cxn>
                <a:cxn ang="0">
                  <a:pos x="csX15886" y="csY15886"/>
                </a:cxn>
                <a:cxn ang="0">
                  <a:pos x="csX15887" y="csY15887"/>
                </a:cxn>
                <a:cxn ang="0">
                  <a:pos x="csX15888" y="csY15888"/>
                </a:cxn>
                <a:cxn ang="0">
                  <a:pos x="csX15889" y="csY15889"/>
                </a:cxn>
                <a:cxn ang="0">
                  <a:pos x="csX15890" y="csY15890"/>
                </a:cxn>
                <a:cxn ang="0">
                  <a:pos x="csX15891" y="csY15891"/>
                </a:cxn>
                <a:cxn ang="0">
                  <a:pos x="csX15892" y="csY15892"/>
                </a:cxn>
                <a:cxn ang="0">
                  <a:pos x="csX15893" y="csY15893"/>
                </a:cxn>
                <a:cxn ang="0">
                  <a:pos x="csX15894" y="csY15894"/>
                </a:cxn>
                <a:cxn ang="0">
                  <a:pos x="csX15895" y="csY15895"/>
                </a:cxn>
                <a:cxn ang="0">
                  <a:pos x="csX15896" y="csY15896"/>
                </a:cxn>
                <a:cxn ang="0">
                  <a:pos x="csX15897" y="csY15897"/>
                </a:cxn>
                <a:cxn ang="0">
                  <a:pos x="csX15898" y="csY15898"/>
                </a:cxn>
                <a:cxn ang="0">
                  <a:pos x="csX15899" y="csY15899"/>
                </a:cxn>
                <a:cxn ang="0">
                  <a:pos x="csX15900" y="csY15900"/>
                </a:cxn>
                <a:cxn ang="0">
                  <a:pos x="csX15901" y="csY15901"/>
                </a:cxn>
                <a:cxn ang="0">
                  <a:pos x="csX15902" y="csY15902"/>
                </a:cxn>
                <a:cxn ang="0">
                  <a:pos x="csX15903" y="csY15903"/>
                </a:cxn>
                <a:cxn ang="0">
                  <a:pos x="csX15904" y="csY15904"/>
                </a:cxn>
                <a:cxn ang="0">
                  <a:pos x="csX15905" y="csY15905"/>
                </a:cxn>
                <a:cxn ang="0">
                  <a:pos x="csX15906" y="csY15906"/>
                </a:cxn>
                <a:cxn ang="0">
                  <a:pos x="csX15907" y="csY15907"/>
                </a:cxn>
                <a:cxn ang="0">
                  <a:pos x="csX15908" y="csY15908"/>
                </a:cxn>
                <a:cxn ang="0">
                  <a:pos x="csX15909" y="csY15909"/>
                </a:cxn>
                <a:cxn ang="0">
                  <a:pos x="csX15910" y="csY15910"/>
                </a:cxn>
                <a:cxn ang="0">
                  <a:pos x="csX15911" y="csY15911"/>
                </a:cxn>
                <a:cxn ang="0">
                  <a:pos x="csX15912" y="csY15912"/>
                </a:cxn>
                <a:cxn ang="0">
                  <a:pos x="csX15913" y="csY15913"/>
                </a:cxn>
                <a:cxn ang="0">
                  <a:pos x="csX15914" y="csY15914"/>
                </a:cxn>
                <a:cxn ang="0">
                  <a:pos x="csX15915" y="csY15915"/>
                </a:cxn>
                <a:cxn ang="0">
                  <a:pos x="csX15916" y="csY15916"/>
                </a:cxn>
                <a:cxn ang="0">
                  <a:pos x="csX15917" y="csY15917"/>
                </a:cxn>
                <a:cxn ang="0">
                  <a:pos x="csX15918" y="csY15918"/>
                </a:cxn>
                <a:cxn ang="0">
                  <a:pos x="csX15919" y="csY15919"/>
                </a:cxn>
                <a:cxn ang="0">
                  <a:pos x="csX15920" y="csY15920"/>
                </a:cxn>
                <a:cxn ang="0">
                  <a:pos x="csX15921" y="csY15921"/>
                </a:cxn>
                <a:cxn ang="0">
                  <a:pos x="csX15922" y="csY15922"/>
                </a:cxn>
                <a:cxn ang="0">
                  <a:pos x="csX15923" y="csY15923"/>
                </a:cxn>
                <a:cxn ang="0">
                  <a:pos x="csX15924" y="csY15924"/>
                </a:cxn>
                <a:cxn ang="0">
                  <a:pos x="csX15925" y="csY15925"/>
                </a:cxn>
                <a:cxn ang="0">
                  <a:pos x="csX15926" y="csY15926"/>
                </a:cxn>
                <a:cxn ang="0">
                  <a:pos x="csX15927" y="csY15927"/>
                </a:cxn>
                <a:cxn ang="0">
                  <a:pos x="csX15928" y="csY15928"/>
                </a:cxn>
                <a:cxn ang="0">
                  <a:pos x="csX15929" y="csY15929"/>
                </a:cxn>
                <a:cxn ang="0">
                  <a:pos x="csX15930" y="csY15930"/>
                </a:cxn>
                <a:cxn ang="0">
                  <a:pos x="csX15931" y="csY15931"/>
                </a:cxn>
                <a:cxn ang="0">
                  <a:pos x="csX15932" y="csY15932"/>
                </a:cxn>
                <a:cxn ang="0">
                  <a:pos x="csX15933" y="csY15933"/>
                </a:cxn>
                <a:cxn ang="0">
                  <a:pos x="csX15934" y="csY15934"/>
                </a:cxn>
                <a:cxn ang="0">
                  <a:pos x="csX15935" y="csY15935"/>
                </a:cxn>
                <a:cxn ang="0">
                  <a:pos x="csX15936" y="csY15936"/>
                </a:cxn>
                <a:cxn ang="0">
                  <a:pos x="csX15937" y="csY15937"/>
                </a:cxn>
                <a:cxn ang="0">
                  <a:pos x="csX15938" y="csY15938"/>
                </a:cxn>
                <a:cxn ang="0">
                  <a:pos x="csX15939" y="csY15939"/>
                </a:cxn>
                <a:cxn ang="0">
                  <a:pos x="csX15940" y="csY15940"/>
                </a:cxn>
                <a:cxn ang="0">
                  <a:pos x="csX15941" y="csY15941"/>
                </a:cxn>
                <a:cxn ang="0">
                  <a:pos x="csX15942" y="csY15942"/>
                </a:cxn>
                <a:cxn ang="0">
                  <a:pos x="csX15943" y="csY15943"/>
                </a:cxn>
                <a:cxn ang="0">
                  <a:pos x="csX15944" y="csY15944"/>
                </a:cxn>
                <a:cxn ang="0">
                  <a:pos x="csX15945" y="csY15945"/>
                </a:cxn>
                <a:cxn ang="0">
                  <a:pos x="csX15946" y="csY15946"/>
                </a:cxn>
                <a:cxn ang="0">
                  <a:pos x="csX15947" y="csY15947"/>
                </a:cxn>
                <a:cxn ang="0">
                  <a:pos x="csX15948" y="csY15948"/>
                </a:cxn>
                <a:cxn ang="0">
                  <a:pos x="csX15949" y="csY15949"/>
                </a:cxn>
                <a:cxn ang="0">
                  <a:pos x="csX15950" y="csY15950"/>
                </a:cxn>
                <a:cxn ang="0">
                  <a:pos x="csX15951" y="csY15951"/>
                </a:cxn>
                <a:cxn ang="0">
                  <a:pos x="csX15952" y="csY15952"/>
                </a:cxn>
                <a:cxn ang="0">
                  <a:pos x="csX15953" y="csY15953"/>
                </a:cxn>
                <a:cxn ang="0">
                  <a:pos x="csX15954" y="csY15954"/>
                </a:cxn>
                <a:cxn ang="0">
                  <a:pos x="csX15955" y="csY15955"/>
                </a:cxn>
                <a:cxn ang="0">
                  <a:pos x="csX15956" y="csY15956"/>
                </a:cxn>
                <a:cxn ang="0">
                  <a:pos x="csX15957" y="csY15957"/>
                </a:cxn>
                <a:cxn ang="0">
                  <a:pos x="csX15958" y="csY15958"/>
                </a:cxn>
                <a:cxn ang="0">
                  <a:pos x="csX15959" y="csY15959"/>
                </a:cxn>
                <a:cxn ang="0">
                  <a:pos x="csX15960" y="csY15960"/>
                </a:cxn>
                <a:cxn ang="0">
                  <a:pos x="csX15961" y="csY15961"/>
                </a:cxn>
                <a:cxn ang="0">
                  <a:pos x="csX15962" y="csY15962"/>
                </a:cxn>
                <a:cxn ang="0">
                  <a:pos x="csX15963" y="csY15963"/>
                </a:cxn>
                <a:cxn ang="0">
                  <a:pos x="csX15964" y="csY15964"/>
                </a:cxn>
                <a:cxn ang="0">
                  <a:pos x="csX15965" y="csY15965"/>
                </a:cxn>
                <a:cxn ang="0">
                  <a:pos x="csX15966" y="csY15966"/>
                </a:cxn>
                <a:cxn ang="0">
                  <a:pos x="csX15967" y="csY15967"/>
                </a:cxn>
                <a:cxn ang="0">
                  <a:pos x="csX15968" y="csY15968"/>
                </a:cxn>
                <a:cxn ang="0">
                  <a:pos x="csX15969" y="csY15969"/>
                </a:cxn>
                <a:cxn ang="0">
                  <a:pos x="csX15970" y="csY15970"/>
                </a:cxn>
                <a:cxn ang="0">
                  <a:pos x="csX15971" y="csY15971"/>
                </a:cxn>
                <a:cxn ang="0">
                  <a:pos x="csX15972" y="csY15972"/>
                </a:cxn>
                <a:cxn ang="0">
                  <a:pos x="csX15973" y="csY15973"/>
                </a:cxn>
                <a:cxn ang="0">
                  <a:pos x="csX15974" y="csY15974"/>
                </a:cxn>
                <a:cxn ang="0">
                  <a:pos x="csX15975" y="csY15975"/>
                </a:cxn>
                <a:cxn ang="0">
                  <a:pos x="csX15976" y="csY15976"/>
                </a:cxn>
                <a:cxn ang="0">
                  <a:pos x="csX15977" y="csY15977"/>
                </a:cxn>
                <a:cxn ang="0">
                  <a:pos x="csX15978" y="csY15978"/>
                </a:cxn>
                <a:cxn ang="0">
                  <a:pos x="csX15979" y="csY15979"/>
                </a:cxn>
                <a:cxn ang="0">
                  <a:pos x="csX15980" y="csY15980"/>
                </a:cxn>
                <a:cxn ang="0">
                  <a:pos x="csX15981" y="csY15981"/>
                </a:cxn>
                <a:cxn ang="0">
                  <a:pos x="csX15982" y="csY15982"/>
                </a:cxn>
                <a:cxn ang="0">
                  <a:pos x="csX15983" y="csY15983"/>
                </a:cxn>
                <a:cxn ang="0">
                  <a:pos x="csX15984" y="csY15984"/>
                </a:cxn>
                <a:cxn ang="0">
                  <a:pos x="csX15985" y="csY15985"/>
                </a:cxn>
                <a:cxn ang="0">
                  <a:pos x="csX15986" y="csY15986"/>
                </a:cxn>
                <a:cxn ang="0">
                  <a:pos x="csX15987" y="csY15987"/>
                </a:cxn>
                <a:cxn ang="0">
                  <a:pos x="csX15988" y="csY15988"/>
                </a:cxn>
                <a:cxn ang="0">
                  <a:pos x="csX15989" y="csY15989"/>
                </a:cxn>
                <a:cxn ang="0">
                  <a:pos x="csX15990" y="csY15990"/>
                </a:cxn>
                <a:cxn ang="0">
                  <a:pos x="csX15991" y="csY15991"/>
                </a:cxn>
                <a:cxn ang="0">
                  <a:pos x="csX15992" y="csY15992"/>
                </a:cxn>
                <a:cxn ang="0">
                  <a:pos x="csX15993" y="csY15993"/>
                </a:cxn>
                <a:cxn ang="0">
                  <a:pos x="csX15994" y="csY15994"/>
                </a:cxn>
                <a:cxn ang="0">
                  <a:pos x="csX15995" y="csY15995"/>
                </a:cxn>
                <a:cxn ang="0">
                  <a:pos x="csX15996" y="csY15996"/>
                </a:cxn>
                <a:cxn ang="0">
                  <a:pos x="csX15997" y="csY15997"/>
                </a:cxn>
                <a:cxn ang="0">
                  <a:pos x="csX15998" y="csY15998"/>
                </a:cxn>
                <a:cxn ang="0">
                  <a:pos x="csX15999" y="csY15999"/>
                </a:cxn>
                <a:cxn ang="0">
                  <a:pos x="csX16000" y="csY16000"/>
                </a:cxn>
                <a:cxn ang="0">
                  <a:pos x="csX16001" y="csY16001"/>
                </a:cxn>
                <a:cxn ang="0">
                  <a:pos x="csX16002" y="csY16002"/>
                </a:cxn>
                <a:cxn ang="0">
                  <a:pos x="csX16003" y="csY16003"/>
                </a:cxn>
                <a:cxn ang="0">
                  <a:pos x="csX16004" y="csY16004"/>
                </a:cxn>
                <a:cxn ang="0">
                  <a:pos x="csX16005" y="csY16005"/>
                </a:cxn>
                <a:cxn ang="0">
                  <a:pos x="csX16006" y="csY16006"/>
                </a:cxn>
                <a:cxn ang="0">
                  <a:pos x="csX16007" y="csY16007"/>
                </a:cxn>
                <a:cxn ang="0">
                  <a:pos x="csX16008" y="csY16008"/>
                </a:cxn>
                <a:cxn ang="0">
                  <a:pos x="csX16009" y="csY16009"/>
                </a:cxn>
                <a:cxn ang="0">
                  <a:pos x="csX16010" y="csY16010"/>
                </a:cxn>
                <a:cxn ang="0">
                  <a:pos x="csX16011" y="csY16011"/>
                </a:cxn>
                <a:cxn ang="0">
                  <a:pos x="csX16012" y="csY16012"/>
                </a:cxn>
                <a:cxn ang="0">
                  <a:pos x="csX16013" y="csY16013"/>
                </a:cxn>
                <a:cxn ang="0">
                  <a:pos x="csX16014" y="csY16014"/>
                </a:cxn>
                <a:cxn ang="0">
                  <a:pos x="csX16015" y="csY16015"/>
                </a:cxn>
                <a:cxn ang="0">
                  <a:pos x="csX16016" y="csY16016"/>
                </a:cxn>
                <a:cxn ang="0">
                  <a:pos x="csX16017" y="csY16017"/>
                </a:cxn>
                <a:cxn ang="0">
                  <a:pos x="csX16018" y="csY16018"/>
                </a:cxn>
                <a:cxn ang="0">
                  <a:pos x="csX16019" y="csY16019"/>
                </a:cxn>
                <a:cxn ang="0">
                  <a:pos x="csX16020" y="csY16020"/>
                </a:cxn>
                <a:cxn ang="0">
                  <a:pos x="csX16021" y="csY16021"/>
                </a:cxn>
                <a:cxn ang="0">
                  <a:pos x="csX16022" y="csY16022"/>
                </a:cxn>
                <a:cxn ang="0">
                  <a:pos x="csX16023" y="csY16023"/>
                </a:cxn>
                <a:cxn ang="0">
                  <a:pos x="csX16024" y="csY16024"/>
                </a:cxn>
                <a:cxn ang="0">
                  <a:pos x="csX16025" y="csY16025"/>
                </a:cxn>
                <a:cxn ang="0">
                  <a:pos x="csX16026" y="csY16026"/>
                </a:cxn>
                <a:cxn ang="0">
                  <a:pos x="csX16027" y="csY16027"/>
                </a:cxn>
                <a:cxn ang="0">
                  <a:pos x="csX16028" y="csY16028"/>
                </a:cxn>
                <a:cxn ang="0">
                  <a:pos x="csX16029" y="csY16029"/>
                </a:cxn>
                <a:cxn ang="0">
                  <a:pos x="csX16030" y="csY16030"/>
                </a:cxn>
                <a:cxn ang="0">
                  <a:pos x="csX16031" y="csY16031"/>
                </a:cxn>
                <a:cxn ang="0">
                  <a:pos x="csX16032" y="csY16032"/>
                </a:cxn>
                <a:cxn ang="0">
                  <a:pos x="csX16033" y="csY16033"/>
                </a:cxn>
                <a:cxn ang="0">
                  <a:pos x="csX16034" y="csY16034"/>
                </a:cxn>
                <a:cxn ang="0">
                  <a:pos x="csX16035" y="csY16035"/>
                </a:cxn>
                <a:cxn ang="0">
                  <a:pos x="csX16036" y="csY16036"/>
                </a:cxn>
                <a:cxn ang="0">
                  <a:pos x="csX16037" y="csY16037"/>
                </a:cxn>
                <a:cxn ang="0">
                  <a:pos x="csX16038" y="csY16038"/>
                </a:cxn>
                <a:cxn ang="0">
                  <a:pos x="csX16039" y="csY16039"/>
                </a:cxn>
                <a:cxn ang="0">
                  <a:pos x="csX16040" y="csY16040"/>
                </a:cxn>
                <a:cxn ang="0">
                  <a:pos x="csX16041" y="csY16041"/>
                </a:cxn>
                <a:cxn ang="0">
                  <a:pos x="csX16042" y="csY16042"/>
                </a:cxn>
                <a:cxn ang="0">
                  <a:pos x="csX16043" y="csY16043"/>
                </a:cxn>
                <a:cxn ang="0">
                  <a:pos x="csX16044" y="csY16044"/>
                </a:cxn>
                <a:cxn ang="0">
                  <a:pos x="csX16045" y="csY16045"/>
                </a:cxn>
                <a:cxn ang="0">
                  <a:pos x="csX16046" y="csY16046"/>
                </a:cxn>
                <a:cxn ang="0">
                  <a:pos x="csX16047" y="csY16047"/>
                </a:cxn>
                <a:cxn ang="0">
                  <a:pos x="csX16048" y="csY16048"/>
                </a:cxn>
                <a:cxn ang="0">
                  <a:pos x="csX16049" y="csY16049"/>
                </a:cxn>
                <a:cxn ang="0">
                  <a:pos x="csX16050" y="csY16050"/>
                </a:cxn>
                <a:cxn ang="0">
                  <a:pos x="csX16051" y="csY16051"/>
                </a:cxn>
                <a:cxn ang="0">
                  <a:pos x="csX16052" y="csY16052"/>
                </a:cxn>
                <a:cxn ang="0">
                  <a:pos x="csX16053" y="csY16053"/>
                </a:cxn>
                <a:cxn ang="0">
                  <a:pos x="csX16054" y="csY16054"/>
                </a:cxn>
                <a:cxn ang="0">
                  <a:pos x="csX16055" y="csY16055"/>
                </a:cxn>
                <a:cxn ang="0">
                  <a:pos x="csX16056" y="csY16056"/>
                </a:cxn>
                <a:cxn ang="0">
                  <a:pos x="csX16057" y="csY16057"/>
                </a:cxn>
                <a:cxn ang="0">
                  <a:pos x="csX16058" y="csY16058"/>
                </a:cxn>
                <a:cxn ang="0">
                  <a:pos x="csX16059" y="csY16059"/>
                </a:cxn>
                <a:cxn ang="0">
                  <a:pos x="csX16060" y="csY16060"/>
                </a:cxn>
                <a:cxn ang="0">
                  <a:pos x="csX16061" y="csY16061"/>
                </a:cxn>
                <a:cxn ang="0">
                  <a:pos x="csX16062" y="csY16062"/>
                </a:cxn>
                <a:cxn ang="0">
                  <a:pos x="csX16063" y="csY16063"/>
                </a:cxn>
                <a:cxn ang="0">
                  <a:pos x="csX16064" y="csY16064"/>
                </a:cxn>
                <a:cxn ang="0">
                  <a:pos x="csX16065" y="csY16065"/>
                </a:cxn>
                <a:cxn ang="0">
                  <a:pos x="csX16066" y="csY16066"/>
                </a:cxn>
                <a:cxn ang="0">
                  <a:pos x="csX16067" y="csY16067"/>
                </a:cxn>
                <a:cxn ang="0">
                  <a:pos x="csX16068" y="csY16068"/>
                </a:cxn>
                <a:cxn ang="0">
                  <a:pos x="csX16069" y="csY16069"/>
                </a:cxn>
                <a:cxn ang="0">
                  <a:pos x="csX16070" y="csY16070"/>
                </a:cxn>
                <a:cxn ang="0">
                  <a:pos x="csX16071" y="csY16071"/>
                </a:cxn>
                <a:cxn ang="0">
                  <a:pos x="csX16072" y="csY16072"/>
                </a:cxn>
                <a:cxn ang="0">
                  <a:pos x="csX16073" y="csY16073"/>
                </a:cxn>
                <a:cxn ang="0">
                  <a:pos x="csX16074" y="csY16074"/>
                </a:cxn>
                <a:cxn ang="0">
                  <a:pos x="csX16075" y="csY16075"/>
                </a:cxn>
                <a:cxn ang="0">
                  <a:pos x="csX16076" y="csY16076"/>
                </a:cxn>
                <a:cxn ang="0">
                  <a:pos x="csX16077" y="csY16077"/>
                </a:cxn>
                <a:cxn ang="0">
                  <a:pos x="csX16078" y="csY16078"/>
                </a:cxn>
                <a:cxn ang="0">
                  <a:pos x="csX16079" y="csY16079"/>
                </a:cxn>
                <a:cxn ang="0">
                  <a:pos x="csX16080" y="csY16080"/>
                </a:cxn>
                <a:cxn ang="0">
                  <a:pos x="csX16081" y="csY16081"/>
                </a:cxn>
                <a:cxn ang="0">
                  <a:pos x="csX16082" y="csY16082"/>
                </a:cxn>
                <a:cxn ang="0">
                  <a:pos x="csX16083" y="csY16083"/>
                </a:cxn>
                <a:cxn ang="0">
                  <a:pos x="csX16084" y="csY16084"/>
                </a:cxn>
                <a:cxn ang="0">
                  <a:pos x="csX16085" y="csY16085"/>
                </a:cxn>
                <a:cxn ang="0">
                  <a:pos x="csX16086" y="csY16086"/>
                </a:cxn>
                <a:cxn ang="0">
                  <a:pos x="csX16087" y="csY16087"/>
                </a:cxn>
                <a:cxn ang="0">
                  <a:pos x="csX16088" y="csY16088"/>
                </a:cxn>
                <a:cxn ang="0">
                  <a:pos x="csX16089" y="csY16089"/>
                </a:cxn>
                <a:cxn ang="0">
                  <a:pos x="csX16090" y="csY16090"/>
                </a:cxn>
                <a:cxn ang="0">
                  <a:pos x="csX16091" y="csY16091"/>
                </a:cxn>
                <a:cxn ang="0">
                  <a:pos x="csX16092" y="csY16092"/>
                </a:cxn>
                <a:cxn ang="0">
                  <a:pos x="csX16093" y="csY16093"/>
                </a:cxn>
                <a:cxn ang="0">
                  <a:pos x="csX16094" y="csY16094"/>
                </a:cxn>
                <a:cxn ang="0">
                  <a:pos x="csX16095" y="csY16095"/>
                </a:cxn>
                <a:cxn ang="0">
                  <a:pos x="csX16096" y="csY16096"/>
                </a:cxn>
                <a:cxn ang="0">
                  <a:pos x="csX16097" y="csY16097"/>
                </a:cxn>
                <a:cxn ang="0">
                  <a:pos x="csX16098" y="csY16098"/>
                </a:cxn>
                <a:cxn ang="0">
                  <a:pos x="csX16099" y="csY16099"/>
                </a:cxn>
                <a:cxn ang="0">
                  <a:pos x="csX16100" y="csY16100"/>
                </a:cxn>
                <a:cxn ang="0">
                  <a:pos x="csX16101" y="csY16101"/>
                </a:cxn>
                <a:cxn ang="0">
                  <a:pos x="csX16102" y="csY16102"/>
                </a:cxn>
                <a:cxn ang="0">
                  <a:pos x="csX16103" y="csY16103"/>
                </a:cxn>
                <a:cxn ang="0">
                  <a:pos x="csX16104" y="csY16104"/>
                </a:cxn>
                <a:cxn ang="0">
                  <a:pos x="csX16105" y="csY16105"/>
                </a:cxn>
                <a:cxn ang="0">
                  <a:pos x="csX16106" y="csY16106"/>
                </a:cxn>
                <a:cxn ang="0">
                  <a:pos x="csX16107" y="csY16107"/>
                </a:cxn>
                <a:cxn ang="0">
                  <a:pos x="csX16108" y="csY16108"/>
                </a:cxn>
                <a:cxn ang="0">
                  <a:pos x="csX16109" y="csY16109"/>
                </a:cxn>
                <a:cxn ang="0">
                  <a:pos x="csX16110" y="csY16110"/>
                </a:cxn>
                <a:cxn ang="0">
                  <a:pos x="csX16111" y="csY16111"/>
                </a:cxn>
                <a:cxn ang="0">
                  <a:pos x="csX16112" y="csY16112"/>
                </a:cxn>
                <a:cxn ang="0">
                  <a:pos x="csX16113" y="csY16113"/>
                </a:cxn>
                <a:cxn ang="0">
                  <a:pos x="csX16114" y="csY16114"/>
                </a:cxn>
                <a:cxn ang="0">
                  <a:pos x="csX16115" y="csY16115"/>
                </a:cxn>
                <a:cxn ang="0">
                  <a:pos x="csX16116" y="csY16116"/>
                </a:cxn>
                <a:cxn ang="0">
                  <a:pos x="csX16117" y="csY16117"/>
                </a:cxn>
                <a:cxn ang="0">
                  <a:pos x="csX16118" y="csY16118"/>
                </a:cxn>
                <a:cxn ang="0">
                  <a:pos x="csX16119" y="csY16119"/>
                </a:cxn>
                <a:cxn ang="0">
                  <a:pos x="csX16120" y="csY16120"/>
                </a:cxn>
                <a:cxn ang="0">
                  <a:pos x="csX16121" y="csY16121"/>
                </a:cxn>
                <a:cxn ang="0">
                  <a:pos x="csX16122" y="csY16122"/>
                </a:cxn>
                <a:cxn ang="0">
                  <a:pos x="csX16123" y="csY16123"/>
                </a:cxn>
                <a:cxn ang="0">
                  <a:pos x="csX16124" y="csY16124"/>
                </a:cxn>
                <a:cxn ang="0">
                  <a:pos x="csX16125" y="csY16125"/>
                </a:cxn>
                <a:cxn ang="0">
                  <a:pos x="csX16126" y="csY16126"/>
                </a:cxn>
                <a:cxn ang="0">
                  <a:pos x="csX16127" y="csY16127"/>
                </a:cxn>
                <a:cxn ang="0">
                  <a:pos x="csX16128" y="csY16128"/>
                </a:cxn>
                <a:cxn ang="0">
                  <a:pos x="csX16129" y="csY16129"/>
                </a:cxn>
                <a:cxn ang="0">
                  <a:pos x="csX16130" y="csY16130"/>
                </a:cxn>
                <a:cxn ang="0">
                  <a:pos x="csX16131" y="csY16131"/>
                </a:cxn>
                <a:cxn ang="0">
                  <a:pos x="csX16132" y="csY16132"/>
                </a:cxn>
                <a:cxn ang="0">
                  <a:pos x="csX16133" y="csY16133"/>
                </a:cxn>
                <a:cxn ang="0">
                  <a:pos x="csX16134" y="csY16134"/>
                </a:cxn>
                <a:cxn ang="0">
                  <a:pos x="csX16135" y="csY16135"/>
                </a:cxn>
                <a:cxn ang="0">
                  <a:pos x="csX16136" y="csY16136"/>
                </a:cxn>
                <a:cxn ang="0">
                  <a:pos x="csX16137" y="csY16137"/>
                </a:cxn>
                <a:cxn ang="0">
                  <a:pos x="csX16138" y="csY16138"/>
                </a:cxn>
                <a:cxn ang="0">
                  <a:pos x="csX16139" y="csY16139"/>
                </a:cxn>
                <a:cxn ang="0">
                  <a:pos x="csX16140" y="csY16140"/>
                </a:cxn>
                <a:cxn ang="0">
                  <a:pos x="csX16141" y="csY16141"/>
                </a:cxn>
                <a:cxn ang="0">
                  <a:pos x="csX16142" y="csY16142"/>
                </a:cxn>
                <a:cxn ang="0">
                  <a:pos x="csX16143" y="csY16143"/>
                </a:cxn>
                <a:cxn ang="0">
                  <a:pos x="csX16144" y="csY16144"/>
                </a:cxn>
                <a:cxn ang="0">
                  <a:pos x="csX16145" y="csY16145"/>
                </a:cxn>
                <a:cxn ang="0">
                  <a:pos x="csX16146" y="csY16146"/>
                </a:cxn>
                <a:cxn ang="0">
                  <a:pos x="csX16147" y="csY16147"/>
                </a:cxn>
                <a:cxn ang="0">
                  <a:pos x="csX16148" y="csY16148"/>
                </a:cxn>
                <a:cxn ang="0">
                  <a:pos x="csX16149" y="csY16149"/>
                </a:cxn>
                <a:cxn ang="0">
                  <a:pos x="csX16150" y="csY16150"/>
                </a:cxn>
                <a:cxn ang="0">
                  <a:pos x="csX16151" y="csY16151"/>
                </a:cxn>
                <a:cxn ang="0">
                  <a:pos x="csX16152" y="csY16152"/>
                </a:cxn>
                <a:cxn ang="0">
                  <a:pos x="csX16153" y="csY16153"/>
                </a:cxn>
                <a:cxn ang="0">
                  <a:pos x="csX16154" y="csY16154"/>
                </a:cxn>
                <a:cxn ang="0">
                  <a:pos x="csX16155" y="csY16155"/>
                </a:cxn>
                <a:cxn ang="0">
                  <a:pos x="csX16156" y="csY16156"/>
                </a:cxn>
                <a:cxn ang="0">
                  <a:pos x="csX16157" y="csY16157"/>
                </a:cxn>
                <a:cxn ang="0">
                  <a:pos x="csX16158" y="csY16158"/>
                </a:cxn>
                <a:cxn ang="0">
                  <a:pos x="csX16159" y="csY16159"/>
                </a:cxn>
                <a:cxn ang="0">
                  <a:pos x="csX16160" y="csY16160"/>
                </a:cxn>
                <a:cxn ang="0">
                  <a:pos x="csX16161" y="csY16161"/>
                </a:cxn>
                <a:cxn ang="0">
                  <a:pos x="csX16162" y="csY16162"/>
                </a:cxn>
                <a:cxn ang="0">
                  <a:pos x="csX16163" y="csY16163"/>
                </a:cxn>
                <a:cxn ang="0">
                  <a:pos x="csX16164" y="csY16164"/>
                </a:cxn>
                <a:cxn ang="0">
                  <a:pos x="csX16165" y="csY16165"/>
                </a:cxn>
                <a:cxn ang="0">
                  <a:pos x="csX16166" y="csY16166"/>
                </a:cxn>
                <a:cxn ang="0">
                  <a:pos x="csX16167" y="csY16167"/>
                </a:cxn>
                <a:cxn ang="0">
                  <a:pos x="csX16168" y="csY16168"/>
                </a:cxn>
                <a:cxn ang="0">
                  <a:pos x="csX16169" y="csY16169"/>
                </a:cxn>
                <a:cxn ang="0">
                  <a:pos x="csX16170" y="csY16170"/>
                </a:cxn>
                <a:cxn ang="0">
                  <a:pos x="csX16171" y="csY16171"/>
                </a:cxn>
                <a:cxn ang="0">
                  <a:pos x="csX16172" y="csY16172"/>
                </a:cxn>
                <a:cxn ang="0">
                  <a:pos x="csX16173" y="csY16173"/>
                </a:cxn>
                <a:cxn ang="0">
                  <a:pos x="csX16174" y="csY16174"/>
                </a:cxn>
                <a:cxn ang="0">
                  <a:pos x="csX16175" y="csY16175"/>
                </a:cxn>
                <a:cxn ang="0">
                  <a:pos x="csX16176" y="csY16176"/>
                </a:cxn>
                <a:cxn ang="0">
                  <a:pos x="csX16177" y="csY16177"/>
                </a:cxn>
                <a:cxn ang="0">
                  <a:pos x="csX16178" y="csY16178"/>
                </a:cxn>
                <a:cxn ang="0">
                  <a:pos x="csX16179" y="csY16179"/>
                </a:cxn>
                <a:cxn ang="0">
                  <a:pos x="csX16180" y="csY16180"/>
                </a:cxn>
                <a:cxn ang="0">
                  <a:pos x="csX16181" y="csY16181"/>
                </a:cxn>
                <a:cxn ang="0">
                  <a:pos x="csX16182" y="csY16182"/>
                </a:cxn>
                <a:cxn ang="0">
                  <a:pos x="csX16183" y="csY16183"/>
                </a:cxn>
                <a:cxn ang="0">
                  <a:pos x="csX16184" y="csY16184"/>
                </a:cxn>
                <a:cxn ang="0">
                  <a:pos x="csX16185" y="csY16185"/>
                </a:cxn>
                <a:cxn ang="0">
                  <a:pos x="csX16186" y="csY16186"/>
                </a:cxn>
                <a:cxn ang="0">
                  <a:pos x="csX16187" y="csY16187"/>
                </a:cxn>
                <a:cxn ang="0">
                  <a:pos x="csX16188" y="csY16188"/>
                </a:cxn>
                <a:cxn ang="0">
                  <a:pos x="csX16189" y="csY16189"/>
                </a:cxn>
                <a:cxn ang="0">
                  <a:pos x="csX16190" y="csY16190"/>
                </a:cxn>
                <a:cxn ang="0">
                  <a:pos x="csX16191" y="csY16191"/>
                </a:cxn>
                <a:cxn ang="0">
                  <a:pos x="csX16192" y="csY16192"/>
                </a:cxn>
                <a:cxn ang="0">
                  <a:pos x="csX16193" y="csY16193"/>
                </a:cxn>
                <a:cxn ang="0">
                  <a:pos x="csX16194" y="csY16194"/>
                </a:cxn>
                <a:cxn ang="0">
                  <a:pos x="csX16195" y="csY16195"/>
                </a:cxn>
                <a:cxn ang="0">
                  <a:pos x="csX16196" y="csY16196"/>
                </a:cxn>
                <a:cxn ang="0">
                  <a:pos x="csX16197" y="csY16197"/>
                </a:cxn>
                <a:cxn ang="0">
                  <a:pos x="csX16198" y="csY16198"/>
                </a:cxn>
                <a:cxn ang="0">
                  <a:pos x="csX16199" y="csY16199"/>
                </a:cxn>
                <a:cxn ang="0">
                  <a:pos x="csX16200" y="csY16200"/>
                </a:cxn>
                <a:cxn ang="0">
                  <a:pos x="csX16201" y="csY16201"/>
                </a:cxn>
                <a:cxn ang="0">
                  <a:pos x="csX16202" y="csY16202"/>
                </a:cxn>
                <a:cxn ang="0">
                  <a:pos x="csX16203" y="csY16203"/>
                </a:cxn>
                <a:cxn ang="0">
                  <a:pos x="csX16204" y="csY16204"/>
                </a:cxn>
                <a:cxn ang="0">
                  <a:pos x="csX16205" y="csY16205"/>
                </a:cxn>
                <a:cxn ang="0">
                  <a:pos x="csX16206" y="csY16206"/>
                </a:cxn>
                <a:cxn ang="0">
                  <a:pos x="csX16207" y="csY16207"/>
                </a:cxn>
                <a:cxn ang="0">
                  <a:pos x="csX16208" y="csY16208"/>
                </a:cxn>
                <a:cxn ang="0">
                  <a:pos x="csX16209" y="csY16209"/>
                </a:cxn>
                <a:cxn ang="0">
                  <a:pos x="csX16210" y="csY16210"/>
                </a:cxn>
                <a:cxn ang="0">
                  <a:pos x="csX16211" y="csY16211"/>
                </a:cxn>
                <a:cxn ang="0">
                  <a:pos x="csX16212" y="csY16212"/>
                </a:cxn>
                <a:cxn ang="0">
                  <a:pos x="csX16213" y="csY16213"/>
                </a:cxn>
                <a:cxn ang="0">
                  <a:pos x="csX16214" y="csY16214"/>
                </a:cxn>
                <a:cxn ang="0">
                  <a:pos x="csX16215" y="csY16215"/>
                </a:cxn>
                <a:cxn ang="0">
                  <a:pos x="csX16216" y="csY16216"/>
                </a:cxn>
                <a:cxn ang="0">
                  <a:pos x="csX16217" y="csY16217"/>
                </a:cxn>
                <a:cxn ang="0">
                  <a:pos x="csX16218" y="csY16218"/>
                </a:cxn>
                <a:cxn ang="0">
                  <a:pos x="csX16219" y="csY16219"/>
                </a:cxn>
                <a:cxn ang="0">
                  <a:pos x="csX16220" y="csY16220"/>
                </a:cxn>
                <a:cxn ang="0">
                  <a:pos x="csX16221" y="csY16221"/>
                </a:cxn>
                <a:cxn ang="0">
                  <a:pos x="csX16222" y="csY16222"/>
                </a:cxn>
                <a:cxn ang="0">
                  <a:pos x="csX16223" y="csY16223"/>
                </a:cxn>
                <a:cxn ang="0">
                  <a:pos x="csX16224" y="csY16224"/>
                </a:cxn>
                <a:cxn ang="0">
                  <a:pos x="csX16225" y="csY16225"/>
                </a:cxn>
                <a:cxn ang="0">
                  <a:pos x="csX16226" y="csY16226"/>
                </a:cxn>
                <a:cxn ang="0">
                  <a:pos x="csX16227" y="csY16227"/>
                </a:cxn>
                <a:cxn ang="0">
                  <a:pos x="csX16228" y="csY16228"/>
                </a:cxn>
                <a:cxn ang="0">
                  <a:pos x="csX16229" y="csY16229"/>
                </a:cxn>
                <a:cxn ang="0">
                  <a:pos x="csX16230" y="csY16230"/>
                </a:cxn>
                <a:cxn ang="0">
                  <a:pos x="csX16231" y="csY16231"/>
                </a:cxn>
                <a:cxn ang="0">
                  <a:pos x="csX16232" y="csY16232"/>
                </a:cxn>
                <a:cxn ang="0">
                  <a:pos x="csX16233" y="csY16233"/>
                </a:cxn>
                <a:cxn ang="0">
                  <a:pos x="csX16234" y="csY16234"/>
                </a:cxn>
                <a:cxn ang="0">
                  <a:pos x="csX16235" y="csY16235"/>
                </a:cxn>
                <a:cxn ang="0">
                  <a:pos x="csX16236" y="csY16236"/>
                </a:cxn>
                <a:cxn ang="0">
                  <a:pos x="csX16237" y="csY16237"/>
                </a:cxn>
                <a:cxn ang="0">
                  <a:pos x="csX16238" y="csY16238"/>
                </a:cxn>
                <a:cxn ang="0">
                  <a:pos x="csX16239" y="csY16239"/>
                </a:cxn>
                <a:cxn ang="0">
                  <a:pos x="csX16240" y="csY16240"/>
                </a:cxn>
                <a:cxn ang="0">
                  <a:pos x="csX16241" y="csY16241"/>
                </a:cxn>
                <a:cxn ang="0">
                  <a:pos x="csX16242" y="csY16242"/>
                </a:cxn>
                <a:cxn ang="0">
                  <a:pos x="csX16243" y="csY16243"/>
                </a:cxn>
                <a:cxn ang="0">
                  <a:pos x="csX16244" y="csY16244"/>
                </a:cxn>
                <a:cxn ang="0">
                  <a:pos x="csX16245" y="csY16245"/>
                </a:cxn>
                <a:cxn ang="0">
                  <a:pos x="csX16246" y="csY16246"/>
                </a:cxn>
                <a:cxn ang="0">
                  <a:pos x="csX16247" y="csY16247"/>
                </a:cxn>
                <a:cxn ang="0">
                  <a:pos x="csX16248" y="csY16248"/>
                </a:cxn>
                <a:cxn ang="0">
                  <a:pos x="csX16249" y="csY16249"/>
                </a:cxn>
                <a:cxn ang="0">
                  <a:pos x="csX16250" y="csY16250"/>
                </a:cxn>
                <a:cxn ang="0">
                  <a:pos x="csX16251" y="csY16251"/>
                </a:cxn>
                <a:cxn ang="0">
                  <a:pos x="csX16252" y="csY16252"/>
                </a:cxn>
                <a:cxn ang="0">
                  <a:pos x="csX16253" y="csY16253"/>
                </a:cxn>
                <a:cxn ang="0">
                  <a:pos x="csX16254" y="csY16254"/>
                </a:cxn>
                <a:cxn ang="0">
                  <a:pos x="csX16255" y="csY16255"/>
                </a:cxn>
                <a:cxn ang="0">
                  <a:pos x="csX16256" y="csY16256"/>
                </a:cxn>
                <a:cxn ang="0">
                  <a:pos x="csX16257" y="csY16257"/>
                </a:cxn>
                <a:cxn ang="0">
                  <a:pos x="csX16258" y="csY16258"/>
                </a:cxn>
                <a:cxn ang="0">
                  <a:pos x="csX16259" y="csY16259"/>
                </a:cxn>
                <a:cxn ang="0">
                  <a:pos x="csX16260" y="csY16260"/>
                </a:cxn>
                <a:cxn ang="0">
                  <a:pos x="csX16261" y="csY16261"/>
                </a:cxn>
                <a:cxn ang="0">
                  <a:pos x="csX16262" y="csY16262"/>
                </a:cxn>
                <a:cxn ang="0">
                  <a:pos x="csX16263" y="csY16263"/>
                </a:cxn>
                <a:cxn ang="0">
                  <a:pos x="csX16264" y="csY16264"/>
                </a:cxn>
                <a:cxn ang="0">
                  <a:pos x="csX16265" y="csY16265"/>
                </a:cxn>
                <a:cxn ang="0">
                  <a:pos x="csX16266" y="csY16266"/>
                </a:cxn>
                <a:cxn ang="0">
                  <a:pos x="csX16267" y="csY16267"/>
                </a:cxn>
                <a:cxn ang="0">
                  <a:pos x="csX16268" y="csY16268"/>
                </a:cxn>
                <a:cxn ang="0">
                  <a:pos x="csX16269" y="csY16269"/>
                </a:cxn>
                <a:cxn ang="0">
                  <a:pos x="csX16270" y="csY16270"/>
                </a:cxn>
                <a:cxn ang="0">
                  <a:pos x="csX16271" y="csY16271"/>
                </a:cxn>
                <a:cxn ang="0">
                  <a:pos x="csX16272" y="csY16272"/>
                </a:cxn>
                <a:cxn ang="0">
                  <a:pos x="csX16273" y="csY16273"/>
                </a:cxn>
                <a:cxn ang="0">
                  <a:pos x="csX16274" y="csY16274"/>
                </a:cxn>
                <a:cxn ang="0">
                  <a:pos x="csX16275" y="csY16275"/>
                </a:cxn>
                <a:cxn ang="0">
                  <a:pos x="csX16276" y="csY16276"/>
                </a:cxn>
                <a:cxn ang="0">
                  <a:pos x="csX16277" y="csY16277"/>
                </a:cxn>
                <a:cxn ang="0">
                  <a:pos x="csX16278" y="csY16278"/>
                </a:cxn>
                <a:cxn ang="0">
                  <a:pos x="csX16279" y="csY16279"/>
                </a:cxn>
                <a:cxn ang="0">
                  <a:pos x="csX16280" y="csY16280"/>
                </a:cxn>
                <a:cxn ang="0">
                  <a:pos x="csX16281" y="csY16281"/>
                </a:cxn>
                <a:cxn ang="0">
                  <a:pos x="csX16282" y="csY16282"/>
                </a:cxn>
                <a:cxn ang="0">
                  <a:pos x="csX16283" y="csY16283"/>
                </a:cxn>
                <a:cxn ang="0">
                  <a:pos x="csX16284" y="csY16284"/>
                </a:cxn>
                <a:cxn ang="0">
                  <a:pos x="csX16285" y="csY16285"/>
                </a:cxn>
                <a:cxn ang="0">
                  <a:pos x="csX16286" y="csY16286"/>
                </a:cxn>
                <a:cxn ang="0">
                  <a:pos x="csX16287" y="csY16287"/>
                </a:cxn>
                <a:cxn ang="0">
                  <a:pos x="csX16288" y="csY16288"/>
                </a:cxn>
                <a:cxn ang="0">
                  <a:pos x="csX16289" y="csY16289"/>
                </a:cxn>
                <a:cxn ang="0">
                  <a:pos x="csX16290" y="csY16290"/>
                </a:cxn>
                <a:cxn ang="0">
                  <a:pos x="csX16291" y="csY16291"/>
                </a:cxn>
                <a:cxn ang="0">
                  <a:pos x="csX16292" y="csY16292"/>
                </a:cxn>
                <a:cxn ang="0">
                  <a:pos x="csX16293" y="csY16293"/>
                </a:cxn>
                <a:cxn ang="0">
                  <a:pos x="csX16294" y="csY16294"/>
                </a:cxn>
                <a:cxn ang="0">
                  <a:pos x="csX16295" y="csY16295"/>
                </a:cxn>
                <a:cxn ang="0">
                  <a:pos x="csX16296" y="csY16296"/>
                </a:cxn>
                <a:cxn ang="0">
                  <a:pos x="csX16297" y="csY16297"/>
                </a:cxn>
                <a:cxn ang="0">
                  <a:pos x="csX16298" y="csY16298"/>
                </a:cxn>
                <a:cxn ang="0">
                  <a:pos x="csX16299" y="csY16299"/>
                </a:cxn>
                <a:cxn ang="0">
                  <a:pos x="csX16300" y="csY16300"/>
                </a:cxn>
                <a:cxn ang="0">
                  <a:pos x="csX16301" y="csY16301"/>
                </a:cxn>
                <a:cxn ang="0">
                  <a:pos x="csX16302" y="csY16302"/>
                </a:cxn>
                <a:cxn ang="0">
                  <a:pos x="csX16303" y="csY16303"/>
                </a:cxn>
                <a:cxn ang="0">
                  <a:pos x="csX16304" y="csY16304"/>
                </a:cxn>
                <a:cxn ang="0">
                  <a:pos x="csX16305" y="csY16305"/>
                </a:cxn>
                <a:cxn ang="0">
                  <a:pos x="csX16306" y="csY16306"/>
                </a:cxn>
                <a:cxn ang="0">
                  <a:pos x="csX16307" y="csY16307"/>
                </a:cxn>
                <a:cxn ang="0">
                  <a:pos x="csX16308" y="csY16308"/>
                </a:cxn>
                <a:cxn ang="0">
                  <a:pos x="csX16309" y="csY16309"/>
                </a:cxn>
                <a:cxn ang="0">
                  <a:pos x="csX16310" y="csY16310"/>
                </a:cxn>
                <a:cxn ang="0">
                  <a:pos x="csX16311" y="csY16311"/>
                </a:cxn>
                <a:cxn ang="0">
                  <a:pos x="csX16312" y="csY16312"/>
                </a:cxn>
                <a:cxn ang="0">
                  <a:pos x="csX16313" y="csY16313"/>
                </a:cxn>
                <a:cxn ang="0">
                  <a:pos x="csX16314" y="csY16314"/>
                </a:cxn>
                <a:cxn ang="0">
                  <a:pos x="csX16315" y="csY16315"/>
                </a:cxn>
                <a:cxn ang="0">
                  <a:pos x="csX16316" y="csY16316"/>
                </a:cxn>
                <a:cxn ang="0">
                  <a:pos x="csX16317" y="csY16317"/>
                </a:cxn>
                <a:cxn ang="0">
                  <a:pos x="csX16318" y="csY16318"/>
                </a:cxn>
                <a:cxn ang="0">
                  <a:pos x="csX16319" y="csY16319"/>
                </a:cxn>
                <a:cxn ang="0">
                  <a:pos x="csX16320" y="csY16320"/>
                </a:cxn>
                <a:cxn ang="0">
                  <a:pos x="csX16321" y="csY16321"/>
                </a:cxn>
                <a:cxn ang="0">
                  <a:pos x="csX16322" y="csY16322"/>
                </a:cxn>
                <a:cxn ang="0">
                  <a:pos x="csX16323" y="csY16323"/>
                </a:cxn>
                <a:cxn ang="0">
                  <a:pos x="csX16324" y="csY16324"/>
                </a:cxn>
                <a:cxn ang="0">
                  <a:pos x="csX16325" y="csY16325"/>
                </a:cxn>
                <a:cxn ang="0">
                  <a:pos x="csX16326" y="csY16326"/>
                </a:cxn>
                <a:cxn ang="0">
                  <a:pos x="csX16327" y="csY16327"/>
                </a:cxn>
                <a:cxn ang="0">
                  <a:pos x="csX16328" y="csY16328"/>
                </a:cxn>
                <a:cxn ang="0">
                  <a:pos x="csX16329" y="csY16329"/>
                </a:cxn>
                <a:cxn ang="0">
                  <a:pos x="csX16330" y="csY16330"/>
                </a:cxn>
                <a:cxn ang="0">
                  <a:pos x="csX16331" y="csY16331"/>
                </a:cxn>
                <a:cxn ang="0">
                  <a:pos x="csX16332" y="csY16332"/>
                </a:cxn>
                <a:cxn ang="0">
                  <a:pos x="csX16333" y="csY16333"/>
                </a:cxn>
                <a:cxn ang="0">
                  <a:pos x="csX16334" y="csY16334"/>
                </a:cxn>
                <a:cxn ang="0">
                  <a:pos x="csX16335" y="csY16335"/>
                </a:cxn>
                <a:cxn ang="0">
                  <a:pos x="csX16336" y="csY16336"/>
                </a:cxn>
                <a:cxn ang="0">
                  <a:pos x="csX16337" y="csY16337"/>
                </a:cxn>
                <a:cxn ang="0">
                  <a:pos x="csX16338" y="csY16338"/>
                </a:cxn>
                <a:cxn ang="0">
                  <a:pos x="csX16339" y="csY16339"/>
                </a:cxn>
                <a:cxn ang="0">
                  <a:pos x="csX16340" y="csY16340"/>
                </a:cxn>
                <a:cxn ang="0">
                  <a:pos x="csX16341" y="csY16341"/>
                </a:cxn>
                <a:cxn ang="0">
                  <a:pos x="csX16342" y="csY16342"/>
                </a:cxn>
                <a:cxn ang="0">
                  <a:pos x="csX16343" y="csY16343"/>
                </a:cxn>
                <a:cxn ang="0">
                  <a:pos x="csX16344" y="csY16344"/>
                </a:cxn>
                <a:cxn ang="0">
                  <a:pos x="csX16345" y="csY16345"/>
                </a:cxn>
                <a:cxn ang="0">
                  <a:pos x="csX16346" y="csY16346"/>
                </a:cxn>
                <a:cxn ang="0">
                  <a:pos x="csX16347" y="csY16347"/>
                </a:cxn>
                <a:cxn ang="0">
                  <a:pos x="csX16348" y="csY16348"/>
                </a:cxn>
                <a:cxn ang="0">
                  <a:pos x="csX16349" y="csY16349"/>
                </a:cxn>
                <a:cxn ang="0">
                  <a:pos x="csX16350" y="csY16350"/>
                </a:cxn>
                <a:cxn ang="0">
                  <a:pos x="csX16351" y="csY16351"/>
                </a:cxn>
                <a:cxn ang="0">
                  <a:pos x="csX16352" y="csY16352"/>
                </a:cxn>
                <a:cxn ang="0">
                  <a:pos x="csX16353" y="csY16353"/>
                </a:cxn>
                <a:cxn ang="0">
                  <a:pos x="csX16354" y="csY16354"/>
                </a:cxn>
                <a:cxn ang="0">
                  <a:pos x="csX16355" y="csY16355"/>
                </a:cxn>
                <a:cxn ang="0">
                  <a:pos x="csX16356" y="csY16356"/>
                </a:cxn>
                <a:cxn ang="0">
                  <a:pos x="csX16357" y="csY16357"/>
                </a:cxn>
                <a:cxn ang="0">
                  <a:pos x="csX16358" y="csY16358"/>
                </a:cxn>
                <a:cxn ang="0">
                  <a:pos x="csX16359" y="csY16359"/>
                </a:cxn>
                <a:cxn ang="0">
                  <a:pos x="csX16360" y="csY16360"/>
                </a:cxn>
                <a:cxn ang="0">
                  <a:pos x="csX16361" y="csY16361"/>
                </a:cxn>
                <a:cxn ang="0">
                  <a:pos x="csX16362" y="csY16362"/>
                </a:cxn>
                <a:cxn ang="0">
                  <a:pos x="csX16363" y="csY16363"/>
                </a:cxn>
                <a:cxn ang="0">
                  <a:pos x="csX16364" y="csY16364"/>
                </a:cxn>
                <a:cxn ang="0">
                  <a:pos x="csX16365" y="csY16365"/>
                </a:cxn>
                <a:cxn ang="0">
                  <a:pos x="csX16366" y="csY16366"/>
                </a:cxn>
                <a:cxn ang="0">
                  <a:pos x="csX16367" y="csY16367"/>
                </a:cxn>
                <a:cxn ang="0">
                  <a:pos x="csX16368" y="csY16368"/>
                </a:cxn>
                <a:cxn ang="0">
                  <a:pos x="csX16369" y="csY16369"/>
                </a:cxn>
                <a:cxn ang="0">
                  <a:pos x="csX16370" y="csY16370"/>
                </a:cxn>
                <a:cxn ang="0">
                  <a:pos x="csX16371" y="csY16371"/>
                </a:cxn>
                <a:cxn ang="0">
                  <a:pos x="csX16372" y="csY16372"/>
                </a:cxn>
                <a:cxn ang="0">
                  <a:pos x="csX16373" y="csY16373"/>
                </a:cxn>
                <a:cxn ang="0">
                  <a:pos x="csX16374" y="csY16374"/>
                </a:cxn>
                <a:cxn ang="0">
                  <a:pos x="csX16375" y="csY16375"/>
                </a:cxn>
                <a:cxn ang="0">
                  <a:pos x="csX16376" y="csY16376"/>
                </a:cxn>
                <a:cxn ang="0">
                  <a:pos x="csX16377" y="csY16377"/>
                </a:cxn>
                <a:cxn ang="0">
                  <a:pos x="csX16378" y="csY16378"/>
                </a:cxn>
                <a:cxn ang="0">
                  <a:pos x="csX16379" y="csY16379"/>
                </a:cxn>
                <a:cxn ang="0">
                  <a:pos x="csX16380" y="csY16380"/>
                </a:cxn>
                <a:cxn ang="0">
                  <a:pos x="csX16381" y="csY16381"/>
                </a:cxn>
                <a:cxn ang="0">
                  <a:pos x="csX16382" y="csY16382"/>
                </a:cxn>
                <a:cxn ang="0">
                  <a:pos x="csX16383" y="csY16383"/>
                </a:cxn>
                <a:cxn ang="0">
                  <a:pos x="csX16384" y="csY16384"/>
                </a:cxn>
                <a:cxn ang="0">
                  <a:pos x="csX16385" y="csY16385"/>
                </a:cxn>
                <a:cxn ang="0">
                  <a:pos x="csX16386" y="csY16386"/>
                </a:cxn>
                <a:cxn ang="0">
                  <a:pos x="csX16387" y="csY16387"/>
                </a:cxn>
                <a:cxn ang="0">
                  <a:pos x="csX16388" y="csY16388"/>
                </a:cxn>
                <a:cxn ang="0">
                  <a:pos x="csX16389" y="csY16389"/>
                </a:cxn>
                <a:cxn ang="0">
                  <a:pos x="csX16390" y="csY16390"/>
                </a:cxn>
                <a:cxn ang="0">
                  <a:pos x="csX16391" y="csY16391"/>
                </a:cxn>
                <a:cxn ang="0">
                  <a:pos x="csX16392" y="csY16392"/>
                </a:cxn>
                <a:cxn ang="0">
                  <a:pos x="csX16393" y="csY16393"/>
                </a:cxn>
                <a:cxn ang="0">
                  <a:pos x="csX16394" y="csY16394"/>
                </a:cxn>
                <a:cxn ang="0">
                  <a:pos x="csX16395" y="csY16395"/>
                </a:cxn>
                <a:cxn ang="0">
                  <a:pos x="csX16396" y="csY16396"/>
                </a:cxn>
                <a:cxn ang="0">
                  <a:pos x="csX16397" y="csY16397"/>
                </a:cxn>
                <a:cxn ang="0">
                  <a:pos x="csX16398" y="csY16398"/>
                </a:cxn>
                <a:cxn ang="0">
                  <a:pos x="csX16399" y="csY16399"/>
                </a:cxn>
                <a:cxn ang="0">
                  <a:pos x="csX16400" y="csY16400"/>
                </a:cxn>
                <a:cxn ang="0">
                  <a:pos x="csX16401" y="csY16401"/>
                </a:cxn>
                <a:cxn ang="0">
                  <a:pos x="csX16402" y="csY16402"/>
                </a:cxn>
                <a:cxn ang="0">
                  <a:pos x="csX16403" y="csY16403"/>
                </a:cxn>
                <a:cxn ang="0">
                  <a:pos x="csX16404" y="csY16404"/>
                </a:cxn>
                <a:cxn ang="0">
                  <a:pos x="csX16405" y="csY16405"/>
                </a:cxn>
                <a:cxn ang="0">
                  <a:pos x="csX16406" y="csY16406"/>
                </a:cxn>
                <a:cxn ang="0">
                  <a:pos x="csX16407" y="csY16407"/>
                </a:cxn>
                <a:cxn ang="0">
                  <a:pos x="csX16408" y="csY16408"/>
                </a:cxn>
                <a:cxn ang="0">
                  <a:pos x="csX16409" y="csY16409"/>
                </a:cxn>
                <a:cxn ang="0">
                  <a:pos x="csX16410" y="csY16410"/>
                </a:cxn>
                <a:cxn ang="0">
                  <a:pos x="csX16411" y="csY16411"/>
                </a:cxn>
                <a:cxn ang="0">
                  <a:pos x="csX16412" y="csY16412"/>
                </a:cxn>
                <a:cxn ang="0">
                  <a:pos x="csX16413" y="csY16413"/>
                </a:cxn>
                <a:cxn ang="0">
                  <a:pos x="csX16414" y="csY16414"/>
                </a:cxn>
                <a:cxn ang="0">
                  <a:pos x="csX16415" y="csY16415"/>
                </a:cxn>
                <a:cxn ang="0">
                  <a:pos x="csX16416" y="csY16416"/>
                </a:cxn>
                <a:cxn ang="0">
                  <a:pos x="csX16417" y="csY16417"/>
                </a:cxn>
                <a:cxn ang="0">
                  <a:pos x="csX16418" y="csY16418"/>
                </a:cxn>
                <a:cxn ang="0">
                  <a:pos x="csX16419" y="csY16419"/>
                </a:cxn>
                <a:cxn ang="0">
                  <a:pos x="csX16420" y="csY16420"/>
                </a:cxn>
                <a:cxn ang="0">
                  <a:pos x="csX16421" y="csY16421"/>
                </a:cxn>
                <a:cxn ang="0">
                  <a:pos x="csX16422" y="csY16422"/>
                </a:cxn>
                <a:cxn ang="0">
                  <a:pos x="csX16423" y="csY16423"/>
                </a:cxn>
                <a:cxn ang="0">
                  <a:pos x="csX16424" y="csY16424"/>
                </a:cxn>
                <a:cxn ang="0">
                  <a:pos x="csX16425" y="csY16425"/>
                </a:cxn>
                <a:cxn ang="0">
                  <a:pos x="csX16426" y="csY16426"/>
                </a:cxn>
                <a:cxn ang="0">
                  <a:pos x="csX16427" y="csY16427"/>
                </a:cxn>
                <a:cxn ang="0">
                  <a:pos x="csX16428" y="csY16428"/>
                </a:cxn>
                <a:cxn ang="0">
                  <a:pos x="csX16429" y="csY16429"/>
                </a:cxn>
                <a:cxn ang="0">
                  <a:pos x="csX16430" y="csY16430"/>
                </a:cxn>
                <a:cxn ang="0">
                  <a:pos x="csX16431" y="csY16431"/>
                </a:cxn>
                <a:cxn ang="0">
                  <a:pos x="csX16432" y="csY16432"/>
                </a:cxn>
                <a:cxn ang="0">
                  <a:pos x="csX16433" y="csY16433"/>
                </a:cxn>
                <a:cxn ang="0">
                  <a:pos x="csX16434" y="csY16434"/>
                </a:cxn>
                <a:cxn ang="0">
                  <a:pos x="csX16435" y="csY16435"/>
                </a:cxn>
                <a:cxn ang="0">
                  <a:pos x="csX16436" y="csY16436"/>
                </a:cxn>
                <a:cxn ang="0">
                  <a:pos x="csX16437" y="csY16437"/>
                </a:cxn>
                <a:cxn ang="0">
                  <a:pos x="csX16438" y="csY16438"/>
                </a:cxn>
                <a:cxn ang="0">
                  <a:pos x="csX16439" y="csY16439"/>
                </a:cxn>
                <a:cxn ang="0">
                  <a:pos x="csX16440" y="csY16440"/>
                </a:cxn>
                <a:cxn ang="0">
                  <a:pos x="csX16441" y="csY16441"/>
                </a:cxn>
                <a:cxn ang="0">
                  <a:pos x="csX16442" y="csY16442"/>
                </a:cxn>
                <a:cxn ang="0">
                  <a:pos x="csX16443" y="csY16443"/>
                </a:cxn>
                <a:cxn ang="0">
                  <a:pos x="csX16444" y="csY16444"/>
                </a:cxn>
                <a:cxn ang="0">
                  <a:pos x="csX16445" y="csY16445"/>
                </a:cxn>
                <a:cxn ang="0">
                  <a:pos x="csX16446" y="csY16446"/>
                </a:cxn>
                <a:cxn ang="0">
                  <a:pos x="csX16447" y="csY16447"/>
                </a:cxn>
                <a:cxn ang="0">
                  <a:pos x="csX16448" y="csY16448"/>
                </a:cxn>
                <a:cxn ang="0">
                  <a:pos x="csX16449" y="csY16449"/>
                </a:cxn>
                <a:cxn ang="0">
                  <a:pos x="csX16450" y="csY16450"/>
                </a:cxn>
                <a:cxn ang="0">
                  <a:pos x="csX16451" y="csY16451"/>
                </a:cxn>
                <a:cxn ang="0">
                  <a:pos x="csX16452" y="csY16452"/>
                </a:cxn>
                <a:cxn ang="0">
                  <a:pos x="csX16453" y="csY16453"/>
                </a:cxn>
                <a:cxn ang="0">
                  <a:pos x="csX16454" y="csY16454"/>
                </a:cxn>
                <a:cxn ang="0">
                  <a:pos x="csX16455" y="csY16455"/>
                </a:cxn>
                <a:cxn ang="0">
                  <a:pos x="csX16456" y="csY16456"/>
                </a:cxn>
                <a:cxn ang="0">
                  <a:pos x="csX16457" y="csY16457"/>
                </a:cxn>
                <a:cxn ang="0">
                  <a:pos x="csX16458" y="csY16458"/>
                </a:cxn>
                <a:cxn ang="0">
                  <a:pos x="csX16459" y="csY16459"/>
                </a:cxn>
                <a:cxn ang="0">
                  <a:pos x="csX16460" y="csY16460"/>
                </a:cxn>
                <a:cxn ang="0">
                  <a:pos x="csX16461" y="csY16461"/>
                </a:cxn>
                <a:cxn ang="0">
                  <a:pos x="csX16462" y="csY16462"/>
                </a:cxn>
                <a:cxn ang="0">
                  <a:pos x="csX16463" y="csY16463"/>
                </a:cxn>
                <a:cxn ang="0">
                  <a:pos x="csX16464" y="csY16464"/>
                </a:cxn>
                <a:cxn ang="0">
                  <a:pos x="csX16465" y="csY16465"/>
                </a:cxn>
                <a:cxn ang="0">
                  <a:pos x="csX16466" y="csY16466"/>
                </a:cxn>
                <a:cxn ang="0">
                  <a:pos x="csX16467" y="csY16467"/>
                </a:cxn>
                <a:cxn ang="0">
                  <a:pos x="csX16468" y="csY16468"/>
                </a:cxn>
                <a:cxn ang="0">
                  <a:pos x="csX16469" y="csY16469"/>
                </a:cxn>
                <a:cxn ang="0">
                  <a:pos x="csX16470" y="csY16470"/>
                </a:cxn>
                <a:cxn ang="0">
                  <a:pos x="csX16471" y="csY16471"/>
                </a:cxn>
                <a:cxn ang="0">
                  <a:pos x="csX16472" y="csY16472"/>
                </a:cxn>
                <a:cxn ang="0">
                  <a:pos x="csX16473" y="csY16473"/>
                </a:cxn>
                <a:cxn ang="0">
                  <a:pos x="csX16474" y="csY16474"/>
                </a:cxn>
                <a:cxn ang="0">
                  <a:pos x="csX16475" y="csY16475"/>
                </a:cxn>
                <a:cxn ang="0">
                  <a:pos x="csX16476" y="csY16476"/>
                </a:cxn>
                <a:cxn ang="0">
                  <a:pos x="csX16477" y="csY16477"/>
                </a:cxn>
                <a:cxn ang="0">
                  <a:pos x="csX16478" y="csY16478"/>
                </a:cxn>
                <a:cxn ang="0">
                  <a:pos x="csX16479" y="csY16479"/>
                </a:cxn>
                <a:cxn ang="0">
                  <a:pos x="csX16480" y="csY16480"/>
                </a:cxn>
                <a:cxn ang="0">
                  <a:pos x="csX16481" y="csY16481"/>
                </a:cxn>
                <a:cxn ang="0">
                  <a:pos x="csX16482" y="csY16482"/>
                </a:cxn>
                <a:cxn ang="0">
                  <a:pos x="csX16483" y="csY16483"/>
                </a:cxn>
                <a:cxn ang="0">
                  <a:pos x="csX16484" y="csY16484"/>
                </a:cxn>
                <a:cxn ang="0">
                  <a:pos x="csX16485" y="csY16485"/>
                </a:cxn>
                <a:cxn ang="0">
                  <a:pos x="csX16486" y="csY16486"/>
                </a:cxn>
                <a:cxn ang="0">
                  <a:pos x="csX16487" y="csY16487"/>
                </a:cxn>
                <a:cxn ang="0">
                  <a:pos x="csX16488" y="csY16488"/>
                </a:cxn>
                <a:cxn ang="0">
                  <a:pos x="csX16489" y="csY16489"/>
                </a:cxn>
                <a:cxn ang="0">
                  <a:pos x="csX16490" y="csY16490"/>
                </a:cxn>
                <a:cxn ang="0">
                  <a:pos x="csX16491" y="csY16491"/>
                </a:cxn>
                <a:cxn ang="0">
                  <a:pos x="csX16492" y="csY16492"/>
                </a:cxn>
                <a:cxn ang="0">
                  <a:pos x="csX16493" y="csY16493"/>
                </a:cxn>
                <a:cxn ang="0">
                  <a:pos x="csX16494" y="csY16494"/>
                </a:cxn>
                <a:cxn ang="0">
                  <a:pos x="csX16495" y="csY16495"/>
                </a:cxn>
                <a:cxn ang="0">
                  <a:pos x="csX16496" y="csY16496"/>
                </a:cxn>
                <a:cxn ang="0">
                  <a:pos x="csX16497" y="csY16497"/>
                </a:cxn>
                <a:cxn ang="0">
                  <a:pos x="csX16498" y="csY16498"/>
                </a:cxn>
                <a:cxn ang="0">
                  <a:pos x="csX16499" y="csY16499"/>
                </a:cxn>
                <a:cxn ang="0">
                  <a:pos x="csX16500" y="csY16500"/>
                </a:cxn>
                <a:cxn ang="0">
                  <a:pos x="csX16501" y="csY16501"/>
                </a:cxn>
                <a:cxn ang="0">
                  <a:pos x="csX16502" y="csY16502"/>
                </a:cxn>
                <a:cxn ang="0">
                  <a:pos x="csX16503" y="csY16503"/>
                </a:cxn>
                <a:cxn ang="0">
                  <a:pos x="csX16504" y="csY16504"/>
                </a:cxn>
                <a:cxn ang="0">
                  <a:pos x="csX16505" y="csY16505"/>
                </a:cxn>
                <a:cxn ang="0">
                  <a:pos x="csX16506" y="csY16506"/>
                </a:cxn>
                <a:cxn ang="0">
                  <a:pos x="csX16507" y="csY16507"/>
                </a:cxn>
                <a:cxn ang="0">
                  <a:pos x="csX16508" y="csY16508"/>
                </a:cxn>
                <a:cxn ang="0">
                  <a:pos x="csX16509" y="csY16509"/>
                </a:cxn>
                <a:cxn ang="0">
                  <a:pos x="csX16510" y="csY16510"/>
                </a:cxn>
                <a:cxn ang="0">
                  <a:pos x="csX16511" y="csY16511"/>
                </a:cxn>
                <a:cxn ang="0">
                  <a:pos x="csX16512" y="csY16512"/>
                </a:cxn>
                <a:cxn ang="0">
                  <a:pos x="csX16513" y="csY16513"/>
                </a:cxn>
                <a:cxn ang="0">
                  <a:pos x="csX16514" y="csY16514"/>
                </a:cxn>
                <a:cxn ang="0">
                  <a:pos x="csX16515" y="csY16515"/>
                </a:cxn>
                <a:cxn ang="0">
                  <a:pos x="csX16516" y="csY16516"/>
                </a:cxn>
                <a:cxn ang="0">
                  <a:pos x="csX16517" y="csY16517"/>
                </a:cxn>
                <a:cxn ang="0">
                  <a:pos x="csX16518" y="csY16518"/>
                </a:cxn>
                <a:cxn ang="0">
                  <a:pos x="csX16519" y="csY16519"/>
                </a:cxn>
                <a:cxn ang="0">
                  <a:pos x="csX16520" y="csY16520"/>
                </a:cxn>
                <a:cxn ang="0">
                  <a:pos x="csX16521" y="csY16521"/>
                </a:cxn>
                <a:cxn ang="0">
                  <a:pos x="csX16522" y="csY16522"/>
                </a:cxn>
                <a:cxn ang="0">
                  <a:pos x="csX16523" y="csY16523"/>
                </a:cxn>
                <a:cxn ang="0">
                  <a:pos x="csX16524" y="csY16524"/>
                </a:cxn>
                <a:cxn ang="0">
                  <a:pos x="csX16525" y="csY16525"/>
                </a:cxn>
                <a:cxn ang="0">
                  <a:pos x="csX16526" y="csY16526"/>
                </a:cxn>
                <a:cxn ang="0">
                  <a:pos x="csX16527" y="csY16527"/>
                </a:cxn>
                <a:cxn ang="0">
                  <a:pos x="csX16528" y="csY16528"/>
                </a:cxn>
                <a:cxn ang="0">
                  <a:pos x="csX16529" y="csY16529"/>
                </a:cxn>
                <a:cxn ang="0">
                  <a:pos x="csX16530" y="csY16530"/>
                </a:cxn>
                <a:cxn ang="0">
                  <a:pos x="csX16531" y="csY16531"/>
                </a:cxn>
                <a:cxn ang="0">
                  <a:pos x="csX16532" y="csY16532"/>
                </a:cxn>
                <a:cxn ang="0">
                  <a:pos x="csX16533" y="csY16533"/>
                </a:cxn>
                <a:cxn ang="0">
                  <a:pos x="csX16534" y="csY16534"/>
                </a:cxn>
                <a:cxn ang="0">
                  <a:pos x="csX16535" y="csY16535"/>
                </a:cxn>
                <a:cxn ang="0">
                  <a:pos x="csX16536" y="csY16536"/>
                </a:cxn>
                <a:cxn ang="0">
                  <a:pos x="csX16537" y="csY16537"/>
                </a:cxn>
                <a:cxn ang="0">
                  <a:pos x="csX16538" y="csY16538"/>
                </a:cxn>
                <a:cxn ang="0">
                  <a:pos x="csX16539" y="csY16539"/>
                </a:cxn>
                <a:cxn ang="0">
                  <a:pos x="csX16540" y="csY16540"/>
                </a:cxn>
                <a:cxn ang="0">
                  <a:pos x="csX16541" y="csY16541"/>
                </a:cxn>
                <a:cxn ang="0">
                  <a:pos x="csX16542" y="csY16542"/>
                </a:cxn>
                <a:cxn ang="0">
                  <a:pos x="csX16543" y="csY16543"/>
                </a:cxn>
                <a:cxn ang="0">
                  <a:pos x="csX16544" y="csY16544"/>
                </a:cxn>
                <a:cxn ang="0">
                  <a:pos x="csX16545" y="csY16545"/>
                </a:cxn>
                <a:cxn ang="0">
                  <a:pos x="csX16546" y="csY16546"/>
                </a:cxn>
                <a:cxn ang="0">
                  <a:pos x="csX16547" y="csY16547"/>
                </a:cxn>
                <a:cxn ang="0">
                  <a:pos x="csX16548" y="csY16548"/>
                </a:cxn>
                <a:cxn ang="0">
                  <a:pos x="csX16549" y="csY16549"/>
                </a:cxn>
                <a:cxn ang="0">
                  <a:pos x="csX16550" y="csY16550"/>
                </a:cxn>
                <a:cxn ang="0">
                  <a:pos x="csX16551" y="csY16551"/>
                </a:cxn>
                <a:cxn ang="0">
                  <a:pos x="csX16552" y="csY16552"/>
                </a:cxn>
                <a:cxn ang="0">
                  <a:pos x="csX16553" y="csY16553"/>
                </a:cxn>
                <a:cxn ang="0">
                  <a:pos x="csX16554" y="csY16554"/>
                </a:cxn>
                <a:cxn ang="0">
                  <a:pos x="csX16555" y="csY16555"/>
                </a:cxn>
                <a:cxn ang="0">
                  <a:pos x="csX16556" y="csY16556"/>
                </a:cxn>
                <a:cxn ang="0">
                  <a:pos x="csX16557" y="csY16557"/>
                </a:cxn>
                <a:cxn ang="0">
                  <a:pos x="csX16558" y="csY16558"/>
                </a:cxn>
                <a:cxn ang="0">
                  <a:pos x="csX16559" y="csY16559"/>
                </a:cxn>
                <a:cxn ang="0">
                  <a:pos x="csX16560" y="csY16560"/>
                </a:cxn>
                <a:cxn ang="0">
                  <a:pos x="csX16561" y="csY16561"/>
                </a:cxn>
                <a:cxn ang="0">
                  <a:pos x="csX16562" y="csY16562"/>
                </a:cxn>
                <a:cxn ang="0">
                  <a:pos x="csX16563" y="csY16563"/>
                </a:cxn>
                <a:cxn ang="0">
                  <a:pos x="csX16564" y="csY16564"/>
                </a:cxn>
                <a:cxn ang="0">
                  <a:pos x="csX16565" y="csY16565"/>
                </a:cxn>
                <a:cxn ang="0">
                  <a:pos x="csX16566" y="csY16566"/>
                </a:cxn>
                <a:cxn ang="0">
                  <a:pos x="csX16567" y="csY16567"/>
                </a:cxn>
                <a:cxn ang="0">
                  <a:pos x="csX16568" y="csY16568"/>
                </a:cxn>
                <a:cxn ang="0">
                  <a:pos x="csX16569" y="csY16569"/>
                </a:cxn>
                <a:cxn ang="0">
                  <a:pos x="csX16570" y="csY16570"/>
                </a:cxn>
                <a:cxn ang="0">
                  <a:pos x="csX16571" y="csY16571"/>
                </a:cxn>
                <a:cxn ang="0">
                  <a:pos x="csX16572" y="csY16572"/>
                </a:cxn>
                <a:cxn ang="0">
                  <a:pos x="csX16573" y="csY16573"/>
                </a:cxn>
                <a:cxn ang="0">
                  <a:pos x="csX16574" y="csY16574"/>
                </a:cxn>
                <a:cxn ang="0">
                  <a:pos x="csX16575" y="csY16575"/>
                </a:cxn>
                <a:cxn ang="0">
                  <a:pos x="csX16576" y="csY16576"/>
                </a:cxn>
                <a:cxn ang="0">
                  <a:pos x="csX16577" y="csY16577"/>
                </a:cxn>
                <a:cxn ang="0">
                  <a:pos x="csX16578" y="csY16578"/>
                </a:cxn>
                <a:cxn ang="0">
                  <a:pos x="csX16579" y="csY16579"/>
                </a:cxn>
                <a:cxn ang="0">
                  <a:pos x="csX16580" y="csY16580"/>
                </a:cxn>
                <a:cxn ang="0">
                  <a:pos x="csX16581" y="csY16581"/>
                </a:cxn>
                <a:cxn ang="0">
                  <a:pos x="csX16582" y="csY16582"/>
                </a:cxn>
                <a:cxn ang="0">
                  <a:pos x="csX16583" y="csY16583"/>
                </a:cxn>
                <a:cxn ang="0">
                  <a:pos x="csX16584" y="csY16584"/>
                </a:cxn>
                <a:cxn ang="0">
                  <a:pos x="csX16585" y="csY16585"/>
                </a:cxn>
                <a:cxn ang="0">
                  <a:pos x="csX16586" y="csY16586"/>
                </a:cxn>
                <a:cxn ang="0">
                  <a:pos x="csX16587" y="csY16587"/>
                </a:cxn>
                <a:cxn ang="0">
                  <a:pos x="csX16588" y="csY16588"/>
                </a:cxn>
                <a:cxn ang="0">
                  <a:pos x="csX16589" y="csY16589"/>
                </a:cxn>
                <a:cxn ang="0">
                  <a:pos x="csX16590" y="csY16590"/>
                </a:cxn>
                <a:cxn ang="0">
                  <a:pos x="csX16591" y="csY16591"/>
                </a:cxn>
                <a:cxn ang="0">
                  <a:pos x="csX16592" y="csY16592"/>
                </a:cxn>
                <a:cxn ang="0">
                  <a:pos x="csX16593" y="csY16593"/>
                </a:cxn>
                <a:cxn ang="0">
                  <a:pos x="csX16594" y="csY16594"/>
                </a:cxn>
                <a:cxn ang="0">
                  <a:pos x="csX16595" y="csY16595"/>
                </a:cxn>
                <a:cxn ang="0">
                  <a:pos x="csX16596" y="csY16596"/>
                </a:cxn>
                <a:cxn ang="0">
                  <a:pos x="csX16597" y="csY16597"/>
                </a:cxn>
                <a:cxn ang="0">
                  <a:pos x="csX16598" y="csY16598"/>
                </a:cxn>
                <a:cxn ang="0">
                  <a:pos x="csX16599" y="csY16599"/>
                </a:cxn>
                <a:cxn ang="0">
                  <a:pos x="csX16600" y="csY16600"/>
                </a:cxn>
                <a:cxn ang="0">
                  <a:pos x="csX16601" y="csY16601"/>
                </a:cxn>
                <a:cxn ang="0">
                  <a:pos x="csX16602" y="csY16602"/>
                </a:cxn>
                <a:cxn ang="0">
                  <a:pos x="csX16603" y="csY16603"/>
                </a:cxn>
                <a:cxn ang="0">
                  <a:pos x="csX16604" y="csY16604"/>
                </a:cxn>
                <a:cxn ang="0">
                  <a:pos x="csX16605" y="csY16605"/>
                </a:cxn>
                <a:cxn ang="0">
                  <a:pos x="csX16606" y="csY16606"/>
                </a:cxn>
                <a:cxn ang="0">
                  <a:pos x="csX16607" y="csY16607"/>
                </a:cxn>
                <a:cxn ang="0">
                  <a:pos x="csX16608" y="csY16608"/>
                </a:cxn>
                <a:cxn ang="0">
                  <a:pos x="csX16609" y="csY16609"/>
                </a:cxn>
                <a:cxn ang="0">
                  <a:pos x="csX16610" y="csY16610"/>
                </a:cxn>
                <a:cxn ang="0">
                  <a:pos x="csX16611" y="csY16611"/>
                </a:cxn>
                <a:cxn ang="0">
                  <a:pos x="csX16612" y="csY16612"/>
                </a:cxn>
                <a:cxn ang="0">
                  <a:pos x="csX16613" y="csY16613"/>
                </a:cxn>
                <a:cxn ang="0">
                  <a:pos x="csX16614" y="csY16614"/>
                </a:cxn>
                <a:cxn ang="0">
                  <a:pos x="csX16615" y="csY16615"/>
                </a:cxn>
                <a:cxn ang="0">
                  <a:pos x="csX16616" y="csY16616"/>
                </a:cxn>
                <a:cxn ang="0">
                  <a:pos x="csX16617" y="csY16617"/>
                </a:cxn>
                <a:cxn ang="0">
                  <a:pos x="csX16618" y="csY16618"/>
                </a:cxn>
                <a:cxn ang="0">
                  <a:pos x="csX16619" y="csY16619"/>
                </a:cxn>
                <a:cxn ang="0">
                  <a:pos x="csX16620" y="csY16620"/>
                </a:cxn>
                <a:cxn ang="0">
                  <a:pos x="csX16621" y="csY16621"/>
                </a:cxn>
                <a:cxn ang="0">
                  <a:pos x="csX16622" y="csY16622"/>
                </a:cxn>
                <a:cxn ang="0">
                  <a:pos x="csX16623" y="csY16623"/>
                </a:cxn>
                <a:cxn ang="0">
                  <a:pos x="csX16624" y="csY16624"/>
                </a:cxn>
                <a:cxn ang="0">
                  <a:pos x="csX16625" y="csY16625"/>
                </a:cxn>
                <a:cxn ang="0">
                  <a:pos x="csX16626" y="csY16626"/>
                </a:cxn>
                <a:cxn ang="0">
                  <a:pos x="csX16627" y="csY16627"/>
                </a:cxn>
                <a:cxn ang="0">
                  <a:pos x="csX16628" y="csY16628"/>
                </a:cxn>
                <a:cxn ang="0">
                  <a:pos x="csX16629" y="csY16629"/>
                </a:cxn>
                <a:cxn ang="0">
                  <a:pos x="csX16630" y="csY16630"/>
                </a:cxn>
                <a:cxn ang="0">
                  <a:pos x="csX16631" y="csY16631"/>
                </a:cxn>
                <a:cxn ang="0">
                  <a:pos x="csX16632" y="csY16632"/>
                </a:cxn>
                <a:cxn ang="0">
                  <a:pos x="csX16633" y="csY16633"/>
                </a:cxn>
                <a:cxn ang="0">
                  <a:pos x="csX16634" y="csY16634"/>
                </a:cxn>
                <a:cxn ang="0">
                  <a:pos x="csX16635" y="csY16635"/>
                </a:cxn>
                <a:cxn ang="0">
                  <a:pos x="csX16636" y="csY16636"/>
                </a:cxn>
                <a:cxn ang="0">
                  <a:pos x="csX16637" y="csY16637"/>
                </a:cxn>
                <a:cxn ang="0">
                  <a:pos x="csX16638" y="csY16638"/>
                </a:cxn>
                <a:cxn ang="0">
                  <a:pos x="csX16639" y="csY16639"/>
                </a:cxn>
                <a:cxn ang="0">
                  <a:pos x="csX16640" y="csY16640"/>
                </a:cxn>
                <a:cxn ang="0">
                  <a:pos x="csX16641" y="csY16641"/>
                </a:cxn>
                <a:cxn ang="0">
                  <a:pos x="csX16642" y="csY16642"/>
                </a:cxn>
                <a:cxn ang="0">
                  <a:pos x="csX16643" y="csY16643"/>
                </a:cxn>
                <a:cxn ang="0">
                  <a:pos x="csX16644" y="csY16644"/>
                </a:cxn>
                <a:cxn ang="0">
                  <a:pos x="csX16645" y="csY16645"/>
                </a:cxn>
                <a:cxn ang="0">
                  <a:pos x="csX16646" y="csY16646"/>
                </a:cxn>
                <a:cxn ang="0">
                  <a:pos x="csX16647" y="csY16647"/>
                </a:cxn>
                <a:cxn ang="0">
                  <a:pos x="csX16648" y="csY16648"/>
                </a:cxn>
                <a:cxn ang="0">
                  <a:pos x="csX16649" y="csY16649"/>
                </a:cxn>
                <a:cxn ang="0">
                  <a:pos x="csX16650" y="csY16650"/>
                </a:cxn>
                <a:cxn ang="0">
                  <a:pos x="csX16651" y="csY16651"/>
                </a:cxn>
                <a:cxn ang="0">
                  <a:pos x="csX16652" y="csY16652"/>
                </a:cxn>
                <a:cxn ang="0">
                  <a:pos x="csX16653" y="csY16653"/>
                </a:cxn>
                <a:cxn ang="0">
                  <a:pos x="csX16654" y="csY16654"/>
                </a:cxn>
                <a:cxn ang="0">
                  <a:pos x="csX16655" y="csY16655"/>
                </a:cxn>
                <a:cxn ang="0">
                  <a:pos x="csX16656" y="csY16656"/>
                </a:cxn>
                <a:cxn ang="0">
                  <a:pos x="csX16657" y="csY16657"/>
                </a:cxn>
                <a:cxn ang="0">
                  <a:pos x="csX16658" y="csY16658"/>
                </a:cxn>
                <a:cxn ang="0">
                  <a:pos x="csX16659" y="csY16659"/>
                </a:cxn>
                <a:cxn ang="0">
                  <a:pos x="csX16660" y="csY16660"/>
                </a:cxn>
                <a:cxn ang="0">
                  <a:pos x="csX16661" y="csY16661"/>
                </a:cxn>
                <a:cxn ang="0">
                  <a:pos x="csX16662" y="csY16662"/>
                </a:cxn>
                <a:cxn ang="0">
                  <a:pos x="csX16663" y="csY16663"/>
                </a:cxn>
                <a:cxn ang="0">
                  <a:pos x="csX16664" y="csY16664"/>
                </a:cxn>
                <a:cxn ang="0">
                  <a:pos x="csX16665" y="csY16665"/>
                </a:cxn>
                <a:cxn ang="0">
                  <a:pos x="csX16666" y="csY16666"/>
                </a:cxn>
                <a:cxn ang="0">
                  <a:pos x="csX16667" y="csY16667"/>
                </a:cxn>
                <a:cxn ang="0">
                  <a:pos x="csX16668" y="csY16668"/>
                </a:cxn>
                <a:cxn ang="0">
                  <a:pos x="csX16669" y="csY16669"/>
                </a:cxn>
                <a:cxn ang="0">
                  <a:pos x="csX16670" y="csY16670"/>
                </a:cxn>
                <a:cxn ang="0">
                  <a:pos x="csX16671" y="csY16671"/>
                </a:cxn>
                <a:cxn ang="0">
                  <a:pos x="csX16672" y="csY16672"/>
                </a:cxn>
                <a:cxn ang="0">
                  <a:pos x="csX16673" y="csY16673"/>
                </a:cxn>
                <a:cxn ang="0">
                  <a:pos x="csX16674" y="csY16674"/>
                </a:cxn>
                <a:cxn ang="0">
                  <a:pos x="csX16675" y="csY16675"/>
                </a:cxn>
                <a:cxn ang="0">
                  <a:pos x="csX16676" y="csY16676"/>
                </a:cxn>
                <a:cxn ang="0">
                  <a:pos x="csX16677" y="csY16677"/>
                </a:cxn>
                <a:cxn ang="0">
                  <a:pos x="csX16678" y="csY16678"/>
                </a:cxn>
                <a:cxn ang="0">
                  <a:pos x="csX16679" y="csY16679"/>
                </a:cxn>
                <a:cxn ang="0">
                  <a:pos x="csX16680" y="csY16680"/>
                </a:cxn>
                <a:cxn ang="0">
                  <a:pos x="csX16681" y="csY16681"/>
                </a:cxn>
                <a:cxn ang="0">
                  <a:pos x="csX16682" y="csY16682"/>
                </a:cxn>
                <a:cxn ang="0">
                  <a:pos x="csX16683" y="csY16683"/>
                </a:cxn>
                <a:cxn ang="0">
                  <a:pos x="csX16684" y="csY16684"/>
                </a:cxn>
                <a:cxn ang="0">
                  <a:pos x="csX16685" y="csY16685"/>
                </a:cxn>
                <a:cxn ang="0">
                  <a:pos x="csX16686" y="csY16686"/>
                </a:cxn>
                <a:cxn ang="0">
                  <a:pos x="csX16687" y="csY16687"/>
                </a:cxn>
                <a:cxn ang="0">
                  <a:pos x="csX16688" y="csY16688"/>
                </a:cxn>
                <a:cxn ang="0">
                  <a:pos x="csX16689" y="csY16689"/>
                </a:cxn>
                <a:cxn ang="0">
                  <a:pos x="csX16690" y="csY16690"/>
                </a:cxn>
                <a:cxn ang="0">
                  <a:pos x="csX16691" y="csY16691"/>
                </a:cxn>
                <a:cxn ang="0">
                  <a:pos x="csX16692" y="csY16692"/>
                </a:cxn>
                <a:cxn ang="0">
                  <a:pos x="csX16693" y="csY16693"/>
                </a:cxn>
                <a:cxn ang="0">
                  <a:pos x="csX16694" y="csY16694"/>
                </a:cxn>
                <a:cxn ang="0">
                  <a:pos x="csX16695" y="csY16695"/>
                </a:cxn>
                <a:cxn ang="0">
                  <a:pos x="csX16696" y="csY16696"/>
                </a:cxn>
                <a:cxn ang="0">
                  <a:pos x="csX16697" y="csY16697"/>
                </a:cxn>
                <a:cxn ang="0">
                  <a:pos x="csX16698" y="csY16698"/>
                </a:cxn>
                <a:cxn ang="0">
                  <a:pos x="csX16699" y="csY16699"/>
                </a:cxn>
                <a:cxn ang="0">
                  <a:pos x="csX16700" y="csY16700"/>
                </a:cxn>
                <a:cxn ang="0">
                  <a:pos x="csX16701" y="csY16701"/>
                </a:cxn>
                <a:cxn ang="0">
                  <a:pos x="csX16702" y="csY16702"/>
                </a:cxn>
                <a:cxn ang="0">
                  <a:pos x="csX16703" y="csY16703"/>
                </a:cxn>
                <a:cxn ang="0">
                  <a:pos x="csX16704" y="csY16704"/>
                </a:cxn>
                <a:cxn ang="0">
                  <a:pos x="csX16705" y="csY16705"/>
                </a:cxn>
                <a:cxn ang="0">
                  <a:pos x="csX16706" y="csY16706"/>
                </a:cxn>
                <a:cxn ang="0">
                  <a:pos x="csX16707" y="csY16707"/>
                </a:cxn>
                <a:cxn ang="0">
                  <a:pos x="csX16708" y="csY16708"/>
                </a:cxn>
                <a:cxn ang="0">
                  <a:pos x="csX16709" y="csY16709"/>
                </a:cxn>
                <a:cxn ang="0">
                  <a:pos x="csX16710" y="csY16710"/>
                </a:cxn>
                <a:cxn ang="0">
                  <a:pos x="csX16711" y="csY16711"/>
                </a:cxn>
                <a:cxn ang="0">
                  <a:pos x="csX16712" y="csY16712"/>
                </a:cxn>
                <a:cxn ang="0">
                  <a:pos x="csX16713" y="csY16713"/>
                </a:cxn>
                <a:cxn ang="0">
                  <a:pos x="csX16714" y="csY16714"/>
                </a:cxn>
                <a:cxn ang="0">
                  <a:pos x="csX16715" y="csY16715"/>
                </a:cxn>
                <a:cxn ang="0">
                  <a:pos x="csX16716" y="csY16716"/>
                </a:cxn>
                <a:cxn ang="0">
                  <a:pos x="csX16717" y="csY16717"/>
                </a:cxn>
                <a:cxn ang="0">
                  <a:pos x="csX16718" y="csY16718"/>
                </a:cxn>
                <a:cxn ang="0">
                  <a:pos x="csX16719" y="csY16719"/>
                </a:cxn>
                <a:cxn ang="0">
                  <a:pos x="csX16720" y="csY16720"/>
                </a:cxn>
                <a:cxn ang="0">
                  <a:pos x="csX16721" y="csY16721"/>
                </a:cxn>
                <a:cxn ang="0">
                  <a:pos x="csX16722" y="csY16722"/>
                </a:cxn>
                <a:cxn ang="0">
                  <a:pos x="csX16723" y="csY16723"/>
                </a:cxn>
                <a:cxn ang="0">
                  <a:pos x="csX16724" y="csY16724"/>
                </a:cxn>
                <a:cxn ang="0">
                  <a:pos x="csX16725" y="csY16725"/>
                </a:cxn>
                <a:cxn ang="0">
                  <a:pos x="csX16726" y="csY16726"/>
                </a:cxn>
                <a:cxn ang="0">
                  <a:pos x="csX16727" y="csY16727"/>
                </a:cxn>
                <a:cxn ang="0">
                  <a:pos x="csX16728" y="csY16728"/>
                </a:cxn>
                <a:cxn ang="0">
                  <a:pos x="csX16729" y="csY16729"/>
                </a:cxn>
                <a:cxn ang="0">
                  <a:pos x="csX16730" y="csY16730"/>
                </a:cxn>
                <a:cxn ang="0">
                  <a:pos x="csX16731" y="csY16731"/>
                </a:cxn>
                <a:cxn ang="0">
                  <a:pos x="csX16732" y="csY16732"/>
                </a:cxn>
                <a:cxn ang="0">
                  <a:pos x="csX16733" y="csY16733"/>
                </a:cxn>
                <a:cxn ang="0">
                  <a:pos x="csX16734" y="csY16734"/>
                </a:cxn>
                <a:cxn ang="0">
                  <a:pos x="csX16735" y="csY16735"/>
                </a:cxn>
                <a:cxn ang="0">
                  <a:pos x="csX16736" y="csY16736"/>
                </a:cxn>
                <a:cxn ang="0">
                  <a:pos x="csX16737" y="csY16737"/>
                </a:cxn>
                <a:cxn ang="0">
                  <a:pos x="csX16738" y="csY16738"/>
                </a:cxn>
                <a:cxn ang="0">
                  <a:pos x="csX16739" y="csY16739"/>
                </a:cxn>
                <a:cxn ang="0">
                  <a:pos x="csX16740" y="csY16740"/>
                </a:cxn>
                <a:cxn ang="0">
                  <a:pos x="csX16741" y="csY16741"/>
                </a:cxn>
                <a:cxn ang="0">
                  <a:pos x="csX16742" y="csY16742"/>
                </a:cxn>
                <a:cxn ang="0">
                  <a:pos x="csX16743" y="csY16743"/>
                </a:cxn>
                <a:cxn ang="0">
                  <a:pos x="csX16744" y="csY16744"/>
                </a:cxn>
                <a:cxn ang="0">
                  <a:pos x="csX16745" y="csY16745"/>
                </a:cxn>
                <a:cxn ang="0">
                  <a:pos x="csX16746" y="csY16746"/>
                </a:cxn>
                <a:cxn ang="0">
                  <a:pos x="csX16747" y="csY16747"/>
                </a:cxn>
                <a:cxn ang="0">
                  <a:pos x="csX16748" y="csY16748"/>
                </a:cxn>
                <a:cxn ang="0">
                  <a:pos x="csX16749" y="csY16749"/>
                </a:cxn>
                <a:cxn ang="0">
                  <a:pos x="csX16750" y="csY16750"/>
                </a:cxn>
                <a:cxn ang="0">
                  <a:pos x="csX16751" y="csY16751"/>
                </a:cxn>
                <a:cxn ang="0">
                  <a:pos x="csX16752" y="csY16752"/>
                </a:cxn>
                <a:cxn ang="0">
                  <a:pos x="csX16753" y="csY16753"/>
                </a:cxn>
                <a:cxn ang="0">
                  <a:pos x="csX16754" y="csY16754"/>
                </a:cxn>
                <a:cxn ang="0">
                  <a:pos x="csX16755" y="csY16755"/>
                </a:cxn>
                <a:cxn ang="0">
                  <a:pos x="csX16756" y="csY16756"/>
                </a:cxn>
                <a:cxn ang="0">
                  <a:pos x="csX16757" y="csY16757"/>
                </a:cxn>
                <a:cxn ang="0">
                  <a:pos x="csX16758" y="csY16758"/>
                </a:cxn>
                <a:cxn ang="0">
                  <a:pos x="csX16759" y="csY16759"/>
                </a:cxn>
                <a:cxn ang="0">
                  <a:pos x="csX16760" y="csY16760"/>
                </a:cxn>
                <a:cxn ang="0">
                  <a:pos x="csX16761" y="csY16761"/>
                </a:cxn>
                <a:cxn ang="0">
                  <a:pos x="csX16762" y="csY16762"/>
                </a:cxn>
                <a:cxn ang="0">
                  <a:pos x="csX16763" y="csY16763"/>
                </a:cxn>
                <a:cxn ang="0">
                  <a:pos x="csX16764" y="csY16764"/>
                </a:cxn>
                <a:cxn ang="0">
                  <a:pos x="csX16765" y="csY16765"/>
                </a:cxn>
                <a:cxn ang="0">
                  <a:pos x="csX16766" y="csY16766"/>
                </a:cxn>
                <a:cxn ang="0">
                  <a:pos x="csX16767" y="csY16767"/>
                </a:cxn>
                <a:cxn ang="0">
                  <a:pos x="csX16768" y="csY16768"/>
                </a:cxn>
                <a:cxn ang="0">
                  <a:pos x="csX16769" y="csY16769"/>
                </a:cxn>
                <a:cxn ang="0">
                  <a:pos x="csX16770" y="csY16770"/>
                </a:cxn>
                <a:cxn ang="0">
                  <a:pos x="csX16771" y="csY16771"/>
                </a:cxn>
                <a:cxn ang="0">
                  <a:pos x="csX16772" y="csY16772"/>
                </a:cxn>
                <a:cxn ang="0">
                  <a:pos x="csX16773" y="csY16773"/>
                </a:cxn>
                <a:cxn ang="0">
                  <a:pos x="csX16774" y="csY16774"/>
                </a:cxn>
                <a:cxn ang="0">
                  <a:pos x="csX16775" y="csY16775"/>
                </a:cxn>
                <a:cxn ang="0">
                  <a:pos x="csX16776" y="csY16776"/>
                </a:cxn>
                <a:cxn ang="0">
                  <a:pos x="csX16777" y="csY16777"/>
                </a:cxn>
                <a:cxn ang="0">
                  <a:pos x="csX16778" y="csY16778"/>
                </a:cxn>
                <a:cxn ang="0">
                  <a:pos x="csX16779" y="csY16779"/>
                </a:cxn>
                <a:cxn ang="0">
                  <a:pos x="csX16780" y="csY16780"/>
                </a:cxn>
                <a:cxn ang="0">
                  <a:pos x="csX16781" y="csY16781"/>
                </a:cxn>
                <a:cxn ang="0">
                  <a:pos x="csX16782" y="csY16782"/>
                </a:cxn>
                <a:cxn ang="0">
                  <a:pos x="csX16783" y="csY16783"/>
                </a:cxn>
                <a:cxn ang="0">
                  <a:pos x="csX16784" y="csY16784"/>
                </a:cxn>
                <a:cxn ang="0">
                  <a:pos x="csX16785" y="csY16785"/>
                </a:cxn>
                <a:cxn ang="0">
                  <a:pos x="csX16786" y="csY16786"/>
                </a:cxn>
                <a:cxn ang="0">
                  <a:pos x="csX16787" y="csY16787"/>
                </a:cxn>
                <a:cxn ang="0">
                  <a:pos x="csX16788" y="csY16788"/>
                </a:cxn>
                <a:cxn ang="0">
                  <a:pos x="csX16789" y="csY16789"/>
                </a:cxn>
                <a:cxn ang="0">
                  <a:pos x="csX16790" y="csY16790"/>
                </a:cxn>
                <a:cxn ang="0">
                  <a:pos x="csX16791" y="csY16791"/>
                </a:cxn>
                <a:cxn ang="0">
                  <a:pos x="csX16792" y="csY16792"/>
                </a:cxn>
                <a:cxn ang="0">
                  <a:pos x="csX16793" y="csY16793"/>
                </a:cxn>
                <a:cxn ang="0">
                  <a:pos x="csX16794" y="csY16794"/>
                </a:cxn>
                <a:cxn ang="0">
                  <a:pos x="csX16795" y="csY16795"/>
                </a:cxn>
                <a:cxn ang="0">
                  <a:pos x="csX16796" y="csY16796"/>
                </a:cxn>
                <a:cxn ang="0">
                  <a:pos x="csX16797" y="csY16797"/>
                </a:cxn>
                <a:cxn ang="0">
                  <a:pos x="csX16798" y="csY16798"/>
                </a:cxn>
                <a:cxn ang="0">
                  <a:pos x="csX16799" y="csY16799"/>
                </a:cxn>
                <a:cxn ang="0">
                  <a:pos x="csX16800" y="csY16800"/>
                </a:cxn>
                <a:cxn ang="0">
                  <a:pos x="csX16801" y="csY16801"/>
                </a:cxn>
                <a:cxn ang="0">
                  <a:pos x="csX16802" y="csY16802"/>
                </a:cxn>
                <a:cxn ang="0">
                  <a:pos x="csX16803" y="csY16803"/>
                </a:cxn>
                <a:cxn ang="0">
                  <a:pos x="csX16804" y="csY16804"/>
                </a:cxn>
                <a:cxn ang="0">
                  <a:pos x="csX16805" y="csY16805"/>
                </a:cxn>
                <a:cxn ang="0">
                  <a:pos x="csX16806" y="csY16806"/>
                </a:cxn>
                <a:cxn ang="0">
                  <a:pos x="csX16807" y="csY16807"/>
                </a:cxn>
                <a:cxn ang="0">
                  <a:pos x="csX16808" y="csY16808"/>
                </a:cxn>
                <a:cxn ang="0">
                  <a:pos x="csX16809" y="csY16809"/>
                </a:cxn>
                <a:cxn ang="0">
                  <a:pos x="csX16810" y="csY16810"/>
                </a:cxn>
                <a:cxn ang="0">
                  <a:pos x="csX16811" y="csY16811"/>
                </a:cxn>
                <a:cxn ang="0">
                  <a:pos x="csX16812" y="csY16812"/>
                </a:cxn>
                <a:cxn ang="0">
                  <a:pos x="csX16813" y="csY16813"/>
                </a:cxn>
                <a:cxn ang="0">
                  <a:pos x="csX16814" y="csY16814"/>
                </a:cxn>
                <a:cxn ang="0">
                  <a:pos x="csX16815" y="csY16815"/>
                </a:cxn>
                <a:cxn ang="0">
                  <a:pos x="csX16816" y="csY16816"/>
                </a:cxn>
                <a:cxn ang="0">
                  <a:pos x="csX16817" y="csY16817"/>
                </a:cxn>
                <a:cxn ang="0">
                  <a:pos x="csX16818" y="csY16818"/>
                </a:cxn>
                <a:cxn ang="0">
                  <a:pos x="csX16819" y="csY16819"/>
                </a:cxn>
                <a:cxn ang="0">
                  <a:pos x="csX16820" y="csY16820"/>
                </a:cxn>
                <a:cxn ang="0">
                  <a:pos x="csX16821" y="csY16821"/>
                </a:cxn>
                <a:cxn ang="0">
                  <a:pos x="csX16822" y="csY16822"/>
                </a:cxn>
                <a:cxn ang="0">
                  <a:pos x="csX16823" y="csY16823"/>
                </a:cxn>
                <a:cxn ang="0">
                  <a:pos x="csX16824" y="csY16824"/>
                </a:cxn>
                <a:cxn ang="0">
                  <a:pos x="csX16825" y="csY16825"/>
                </a:cxn>
                <a:cxn ang="0">
                  <a:pos x="csX16826" y="csY16826"/>
                </a:cxn>
                <a:cxn ang="0">
                  <a:pos x="csX16827" y="csY16827"/>
                </a:cxn>
                <a:cxn ang="0">
                  <a:pos x="csX16828" y="csY16828"/>
                </a:cxn>
                <a:cxn ang="0">
                  <a:pos x="csX16829" y="csY16829"/>
                </a:cxn>
                <a:cxn ang="0">
                  <a:pos x="csX16830" y="csY16830"/>
                </a:cxn>
                <a:cxn ang="0">
                  <a:pos x="csX16831" y="csY16831"/>
                </a:cxn>
                <a:cxn ang="0">
                  <a:pos x="csX16832" y="csY16832"/>
                </a:cxn>
                <a:cxn ang="0">
                  <a:pos x="csX16833" y="csY16833"/>
                </a:cxn>
                <a:cxn ang="0">
                  <a:pos x="csX16834" y="csY16834"/>
                </a:cxn>
                <a:cxn ang="0">
                  <a:pos x="csX16835" y="csY16835"/>
                </a:cxn>
                <a:cxn ang="0">
                  <a:pos x="csX16836" y="csY16836"/>
                </a:cxn>
                <a:cxn ang="0">
                  <a:pos x="csX16837" y="csY16837"/>
                </a:cxn>
                <a:cxn ang="0">
                  <a:pos x="csX16838" y="csY16838"/>
                </a:cxn>
                <a:cxn ang="0">
                  <a:pos x="csX16839" y="csY16839"/>
                </a:cxn>
                <a:cxn ang="0">
                  <a:pos x="csX16840" y="csY16840"/>
                </a:cxn>
                <a:cxn ang="0">
                  <a:pos x="csX16841" y="csY16841"/>
                </a:cxn>
                <a:cxn ang="0">
                  <a:pos x="csX16842" y="csY16842"/>
                </a:cxn>
                <a:cxn ang="0">
                  <a:pos x="csX16843" y="csY16843"/>
                </a:cxn>
                <a:cxn ang="0">
                  <a:pos x="csX16844" y="csY16844"/>
                </a:cxn>
                <a:cxn ang="0">
                  <a:pos x="csX16845" y="csY16845"/>
                </a:cxn>
                <a:cxn ang="0">
                  <a:pos x="csX16846" y="csY16846"/>
                </a:cxn>
                <a:cxn ang="0">
                  <a:pos x="csX16847" y="csY16847"/>
                </a:cxn>
                <a:cxn ang="0">
                  <a:pos x="csX16848" y="csY16848"/>
                </a:cxn>
                <a:cxn ang="0">
                  <a:pos x="csX16849" y="csY16849"/>
                </a:cxn>
                <a:cxn ang="0">
                  <a:pos x="csX16850" y="csY16850"/>
                </a:cxn>
                <a:cxn ang="0">
                  <a:pos x="csX16851" y="csY16851"/>
                </a:cxn>
                <a:cxn ang="0">
                  <a:pos x="csX16852" y="csY16852"/>
                </a:cxn>
                <a:cxn ang="0">
                  <a:pos x="csX16853" y="csY16853"/>
                </a:cxn>
                <a:cxn ang="0">
                  <a:pos x="csX16854" y="csY16854"/>
                </a:cxn>
                <a:cxn ang="0">
                  <a:pos x="csX16855" y="csY16855"/>
                </a:cxn>
                <a:cxn ang="0">
                  <a:pos x="csX16856" y="csY16856"/>
                </a:cxn>
                <a:cxn ang="0">
                  <a:pos x="csX16857" y="csY16857"/>
                </a:cxn>
                <a:cxn ang="0">
                  <a:pos x="csX16858" y="csY16858"/>
                </a:cxn>
                <a:cxn ang="0">
                  <a:pos x="csX16859" y="csY16859"/>
                </a:cxn>
                <a:cxn ang="0">
                  <a:pos x="csX16860" y="csY16860"/>
                </a:cxn>
                <a:cxn ang="0">
                  <a:pos x="csX16861" y="csY16861"/>
                </a:cxn>
                <a:cxn ang="0">
                  <a:pos x="csX16862" y="csY16862"/>
                </a:cxn>
                <a:cxn ang="0">
                  <a:pos x="csX16863" y="csY16863"/>
                </a:cxn>
                <a:cxn ang="0">
                  <a:pos x="csX16864" y="csY16864"/>
                </a:cxn>
                <a:cxn ang="0">
                  <a:pos x="csX16865" y="csY16865"/>
                </a:cxn>
                <a:cxn ang="0">
                  <a:pos x="csX16866" y="csY16866"/>
                </a:cxn>
                <a:cxn ang="0">
                  <a:pos x="csX16867" y="csY16867"/>
                </a:cxn>
                <a:cxn ang="0">
                  <a:pos x="csX16868" y="csY16868"/>
                </a:cxn>
                <a:cxn ang="0">
                  <a:pos x="csX16869" y="csY16869"/>
                </a:cxn>
                <a:cxn ang="0">
                  <a:pos x="csX16870" y="csY16870"/>
                </a:cxn>
                <a:cxn ang="0">
                  <a:pos x="csX16871" y="csY16871"/>
                </a:cxn>
                <a:cxn ang="0">
                  <a:pos x="csX16872" y="csY16872"/>
                </a:cxn>
                <a:cxn ang="0">
                  <a:pos x="csX16873" y="csY16873"/>
                </a:cxn>
                <a:cxn ang="0">
                  <a:pos x="csX16874" y="csY16874"/>
                </a:cxn>
                <a:cxn ang="0">
                  <a:pos x="csX16875" y="csY16875"/>
                </a:cxn>
                <a:cxn ang="0">
                  <a:pos x="csX16876" y="csY16876"/>
                </a:cxn>
                <a:cxn ang="0">
                  <a:pos x="csX16877" y="csY16877"/>
                </a:cxn>
                <a:cxn ang="0">
                  <a:pos x="csX16878" y="csY16878"/>
                </a:cxn>
                <a:cxn ang="0">
                  <a:pos x="csX16879" y="csY16879"/>
                </a:cxn>
                <a:cxn ang="0">
                  <a:pos x="csX16880" y="csY16880"/>
                </a:cxn>
                <a:cxn ang="0">
                  <a:pos x="csX16881" y="csY16881"/>
                </a:cxn>
                <a:cxn ang="0">
                  <a:pos x="csX16882" y="csY16882"/>
                </a:cxn>
                <a:cxn ang="0">
                  <a:pos x="csX16883" y="csY16883"/>
                </a:cxn>
                <a:cxn ang="0">
                  <a:pos x="csX16884" y="csY16884"/>
                </a:cxn>
                <a:cxn ang="0">
                  <a:pos x="csX16885" y="csY16885"/>
                </a:cxn>
                <a:cxn ang="0">
                  <a:pos x="csX16886" y="csY16886"/>
                </a:cxn>
                <a:cxn ang="0">
                  <a:pos x="csX16887" y="csY16887"/>
                </a:cxn>
                <a:cxn ang="0">
                  <a:pos x="csX16888" y="csY16888"/>
                </a:cxn>
                <a:cxn ang="0">
                  <a:pos x="csX16889" y="csY16889"/>
                </a:cxn>
                <a:cxn ang="0">
                  <a:pos x="csX16890" y="csY16890"/>
                </a:cxn>
                <a:cxn ang="0">
                  <a:pos x="csX16891" y="csY16891"/>
                </a:cxn>
                <a:cxn ang="0">
                  <a:pos x="csX16892" y="csY16892"/>
                </a:cxn>
                <a:cxn ang="0">
                  <a:pos x="csX16893" y="csY16893"/>
                </a:cxn>
                <a:cxn ang="0">
                  <a:pos x="csX16894" y="csY16894"/>
                </a:cxn>
                <a:cxn ang="0">
                  <a:pos x="csX16895" y="csY16895"/>
                </a:cxn>
                <a:cxn ang="0">
                  <a:pos x="csX16896" y="csY16896"/>
                </a:cxn>
                <a:cxn ang="0">
                  <a:pos x="csX16897" y="csY16897"/>
                </a:cxn>
                <a:cxn ang="0">
                  <a:pos x="csX16898" y="csY16898"/>
                </a:cxn>
                <a:cxn ang="0">
                  <a:pos x="csX16899" y="csY16899"/>
                </a:cxn>
                <a:cxn ang="0">
                  <a:pos x="csX16900" y="csY16900"/>
                </a:cxn>
                <a:cxn ang="0">
                  <a:pos x="csX16901" y="csY16901"/>
                </a:cxn>
                <a:cxn ang="0">
                  <a:pos x="csX16902" y="csY16902"/>
                </a:cxn>
                <a:cxn ang="0">
                  <a:pos x="csX16903" y="csY16903"/>
                </a:cxn>
                <a:cxn ang="0">
                  <a:pos x="csX16904" y="csY16904"/>
                </a:cxn>
                <a:cxn ang="0">
                  <a:pos x="csX16905" y="csY16905"/>
                </a:cxn>
                <a:cxn ang="0">
                  <a:pos x="csX16906" y="csY16906"/>
                </a:cxn>
                <a:cxn ang="0">
                  <a:pos x="csX16907" y="csY16907"/>
                </a:cxn>
                <a:cxn ang="0">
                  <a:pos x="csX16908" y="csY16908"/>
                </a:cxn>
                <a:cxn ang="0">
                  <a:pos x="csX16909" y="csY16909"/>
                </a:cxn>
                <a:cxn ang="0">
                  <a:pos x="csX16910" y="csY16910"/>
                </a:cxn>
                <a:cxn ang="0">
                  <a:pos x="csX16911" y="csY16911"/>
                </a:cxn>
                <a:cxn ang="0">
                  <a:pos x="csX16912" y="csY16912"/>
                </a:cxn>
                <a:cxn ang="0">
                  <a:pos x="csX16913" y="csY16913"/>
                </a:cxn>
                <a:cxn ang="0">
                  <a:pos x="csX16914" y="csY16914"/>
                </a:cxn>
                <a:cxn ang="0">
                  <a:pos x="csX16915" y="csY16915"/>
                </a:cxn>
                <a:cxn ang="0">
                  <a:pos x="csX16916" y="csY16916"/>
                </a:cxn>
                <a:cxn ang="0">
                  <a:pos x="csX16917" y="csY16917"/>
                </a:cxn>
                <a:cxn ang="0">
                  <a:pos x="csX16918" y="csY16918"/>
                </a:cxn>
                <a:cxn ang="0">
                  <a:pos x="csX16919" y="csY16919"/>
                </a:cxn>
                <a:cxn ang="0">
                  <a:pos x="csX16920" y="csY16920"/>
                </a:cxn>
                <a:cxn ang="0">
                  <a:pos x="csX16921" y="csY16921"/>
                </a:cxn>
                <a:cxn ang="0">
                  <a:pos x="csX16922" y="csY16922"/>
                </a:cxn>
                <a:cxn ang="0">
                  <a:pos x="csX16923" y="csY16923"/>
                </a:cxn>
                <a:cxn ang="0">
                  <a:pos x="csX16924" y="csY16924"/>
                </a:cxn>
                <a:cxn ang="0">
                  <a:pos x="csX16925" y="csY16925"/>
                </a:cxn>
                <a:cxn ang="0">
                  <a:pos x="csX16926" y="csY16926"/>
                </a:cxn>
                <a:cxn ang="0">
                  <a:pos x="csX16927" y="csY16927"/>
                </a:cxn>
                <a:cxn ang="0">
                  <a:pos x="csX16928" y="csY16928"/>
                </a:cxn>
                <a:cxn ang="0">
                  <a:pos x="csX16929" y="csY16929"/>
                </a:cxn>
                <a:cxn ang="0">
                  <a:pos x="csX16930" y="csY16930"/>
                </a:cxn>
                <a:cxn ang="0">
                  <a:pos x="csX16931" y="csY16931"/>
                </a:cxn>
                <a:cxn ang="0">
                  <a:pos x="csX16932" y="csY16932"/>
                </a:cxn>
                <a:cxn ang="0">
                  <a:pos x="csX16933" y="csY16933"/>
                </a:cxn>
                <a:cxn ang="0">
                  <a:pos x="csX16934" y="csY16934"/>
                </a:cxn>
                <a:cxn ang="0">
                  <a:pos x="csX16935" y="csY16935"/>
                </a:cxn>
                <a:cxn ang="0">
                  <a:pos x="csX16936" y="csY16936"/>
                </a:cxn>
                <a:cxn ang="0">
                  <a:pos x="csX16937" y="csY16937"/>
                </a:cxn>
                <a:cxn ang="0">
                  <a:pos x="csX16938" y="csY16938"/>
                </a:cxn>
                <a:cxn ang="0">
                  <a:pos x="csX16939" y="csY16939"/>
                </a:cxn>
                <a:cxn ang="0">
                  <a:pos x="csX16940" y="csY16940"/>
                </a:cxn>
                <a:cxn ang="0">
                  <a:pos x="csX16941" y="csY16941"/>
                </a:cxn>
                <a:cxn ang="0">
                  <a:pos x="csX16942" y="csY16942"/>
                </a:cxn>
                <a:cxn ang="0">
                  <a:pos x="csX16943" y="csY16943"/>
                </a:cxn>
                <a:cxn ang="0">
                  <a:pos x="csX16944" y="csY16944"/>
                </a:cxn>
                <a:cxn ang="0">
                  <a:pos x="csX16945" y="csY16945"/>
                </a:cxn>
                <a:cxn ang="0">
                  <a:pos x="csX16946" y="csY16946"/>
                </a:cxn>
                <a:cxn ang="0">
                  <a:pos x="csX16947" y="csY16947"/>
                </a:cxn>
                <a:cxn ang="0">
                  <a:pos x="csX16948" y="csY16948"/>
                </a:cxn>
                <a:cxn ang="0">
                  <a:pos x="csX16949" y="csY16949"/>
                </a:cxn>
                <a:cxn ang="0">
                  <a:pos x="csX16950" y="csY16950"/>
                </a:cxn>
                <a:cxn ang="0">
                  <a:pos x="csX16951" y="csY16951"/>
                </a:cxn>
                <a:cxn ang="0">
                  <a:pos x="csX16952" y="csY16952"/>
                </a:cxn>
                <a:cxn ang="0">
                  <a:pos x="csX16953" y="csY16953"/>
                </a:cxn>
                <a:cxn ang="0">
                  <a:pos x="csX16954" y="csY16954"/>
                </a:cxn>
                <a:cxn ang="0">
                  <a:pos x="csX16955" y="csY16955"/>
                </a:cxn>
                <a:cxn ang="0">
                  <a:pos x="csX16956" y="csY16956"/>
                </a:cxn>
                <a:cxn ang="0">
                  <a:pos x="csX16957" y="csY16957"/>
                </a:cxn>
                <a:cxn ang="0">
                  <a:pos x="csX16958" y="csY16958"/>
                </a:cxn>
                <a:cxn ang="0">
                  <a:pos x="csX16959" y="csY16959"/>
                </a:cxn>
                <a:cxn ang="0">
                  <a:pos x="csX16960" y="csY16960"/>
                </a:cxn>
                <a:cxn ang="0">
                  <a:pos x="csX16961" y="csY16961"/>
                </a:cxn>
                <a:cxn ang="0">
                  <a:pos x="csX16962" y="csY16962"/>
                </a:cxn>
                <a:cxn ang="0">
                  <a:pos x="csX16963" y="csY16963"/>
                </a:cxn>
                <a:cxn ang="0">
                  <a:pos x="csX16964" y="csY16964"/>
                </a:cxn>
                <a:cxn ang="0">
                  <a:pos x="csX16965" y="csY16965"/>
                </a:cxn>
                <a:cxn ang="0">
                  <a:pos x="csX16966" y="csY16966"/>
                </a:cxn>
                <a:cxn ang="0">
                  <a:pos x="csX16967" y="csY16967"/>
                </a:cxn>
                <a:cxn ang="0">
                  <a:pos x="csX16968" y="csY16968"/>
                </a:cxn>
                <a:cxn ang="0">
                  <a:pos x="csX16969" y="csY16969"/>
                </a:cxn>
                <a:cxn ang="0">
                  <a:pos x="csX16970" y="csY16970"/>
                </a:cxn>
                <a:cxn ang="0">
                  <a:pos x="csX16971" y="csY16971"/>
                </a:cxn>
                <a:cxn ang="0">
                  <a:pos x="csX16972" y="csY16972"/>
                </a:cxn>
                <a:cxn ang="0">
                  <a:pos x="csX16973" y="csY16973"/>
                </a:cxn>
                <a:cxn ang="0">
                  <a:pos x="csX16974" y="csY16974"/>
                </a:cxn>
                <a:cxn ang="0">
                  <a:pos x="csX16975" y="csY16975"/>
                </a:cxn>
                <a:cxn ang="0">
                  <a:pos x="csX16976" y="csY16976"/>
                </a:cxn>
                <a:cxn ang="0">
                  <a:pos x="csX16977" y="csY16977"/>
                </a:cxn>
                <a:cxn ang="0">
                  <a:pos x="csX16978" y="csY16978"/>
                </a:cxn>
                <a:cxn ang="0">
                  <a:pos x="csX16979" y="csY16979"/>
                </a:cxn>
                <a:cxn ang="0">
                  <a:pos x="csX16980" y="csY16980"/>
                </a:cxn>
                <a:cxn ang="0">
                  <a:pos x="csX16981" y="csY16981"/>
                </a:cxn>
                <a:cxn ang="0">
                  <a:pos x="csX16982" y="csY16982"/>
                </a:cxn>
                <a:cxn ang="0">
                  <a:pos x="csX16983" y="csY16983"/>
                </a:cxn>
                <a:cxn ang="0">
                  <a:pos x="csX16984" y="csY16984"/>
                </a:cxn>
                <a:cxn ang="0">
                  <a:pos x="csX16985" y="csY16985"/>
                </a:cxn>
                <a:cxn ang="0">
                  <a:pos x="csX16986" y="csY16986"/>
                </a:cxn>
                <a:cxn ang="0">
                  <a:pos x="csX16987" y="csY16987"/>
                </a:cxn>
                <a:cxn ang="0">
                  <a:pos x="csX16988" y="csY16988"/>
                </a:cxn>
                <a:cxn ang="0">
                  <a:pos x="csX16989" y="csY16989"/>
                </a:cxn>
                <a:cxn ang="0">
                  <a:pos x="csX16990" y="csY16990"/>
                </a:cxn>
                <a:cxn ang="0">
                  <a:pos x="csX16991" y="csY16991"/>
                </a:cxn>
                <a:cxn ang="0">
                  <a:pos x="csX16992" y="csY16992"/>
                </a:cxn>
                <a:cxn ang="0">
                  <a:pos x="csX16993" y="csY16993"/>
                </a:cxn>
                <a:cxn ang="0">
                  <a:pos x="csX16994" y="csY16994"/>
                </a:cxn>
                <a:cxn ang="0">
                  <a:pos x="csX16995" y="csY16995"/>
                </a:cxn>
                <a:cxn ang="0">
                  <a:pos x="csX16996" y="csY16996"/>
                </a:cxn>
                <a:cxn ang="0">
                  <a:pos x="csX16997" y="csY16997"/>
                </a:cxn>
                <a:cxn ang="0">
                  <a:pos x="csX16998" y="csY16998"/>
                </a:cxn>
                <a:cxn ang="0">
                  <a:pos x="csX16999" y="csY16999"/>
                </a:cxn>
                <a:cxn ang="0">
                  <a:pos x="csX17000" y="csY17000"/>
                </a:cxn>
                <a:cxn ang="0">
                  <a:pos x="csX17001" y="csY17001"/>
                </a:cxn>
                <a:cxn ang="0">
                  <a:pos x="csX17002" y="csY17002"/>
                </a:cxn>
                <a:cxn ang="0">
                  <a:pos x="csX17003" y="csY17003"/>
                </a:cxn>
                <a:cxn ang="0">
                  <a:pos x="csX17004" y="csY17004"/>
                </a:cxn>
                <a:cxn ang="0">
                  <a:pos x="csX17005" y="csY17005"/>
                </a:cxn>
                <a:cxn ang="0">
                  <a:pos x="csX17006" y="csY17006"/>
                </a:cxn>
                <a:cxn ang="0">
                  <a:pos x="csX17007" y="csY17007"/>
                </a:cxn>
                <a:cxn ang="0">
                  <a:pos x="csX17008" y="csY17008"/>
                </a:cxn>
                <a:cxn ang="0">
                  <a:pos x="csX17009" y="csY17009"/>
                </a:cxn>
                <a:cxn ang="0">
                  <a:pos x="csX17010" y="csY17010"/>
                </a:cxn>
                <a:cxn ang="0">
                  <a:pos x="csX17011" y="csY17011"/>
                </a:cxn>
                <a:cxn ang="0">
                  <a:pos x="csX17012" y="csY17012"/>
                </a:cxn>
                <a:cxn ang="0">
                  <a:pos x="csX17013" y="csY17013"/>
                </a:cxn>
                <a:cxn ang="0">
                  <a:pos x="csX17014" y="csY17014"/>
                </a:cxn>
                <a:cxn ang="0">
                  <a:pos x="csX17015" y="csY17015"/>
                </a:cxn>
                <a:cxn ang="0">
                  <a:pos x="csX17016" y="csY17016"/>
                </a:cxn>
                <a:cxn ang="0">
                  <a:pos x="csX17017" y="csY17017"/>
                </a:cxn>
                <a:cxn ang="0">
                  <a:pos x="csX17018" y="csY17018"/>
                </a:cxn>
                <a:cxn ang="0">
                  <a:pos x="csX17019" y="csY17019"/>
                </a:cxn>
                <a:cxn ang="0">
                  <a:pos x="csX17020" y="csY17020"/>
                </a:cxn>
                <a:cxn ang="0">
                  <a:pos x="csX17021" y="csY17021"/>
                </a:cxn>
                <a:cxn ang="0">
                  <a:pos x="csX17022" y="csY17022"/>
                </a:cxn>
                <a:cxn ang="0">
                  <a:pos x="csX17023" y="csY17023"/>
                </a:cxn>
                <a:cxn ang="0">
                  <a:pos x="csX17024" y="csY17024"/>
                </a:cxn>
                <a:cxn ang="0">
                  <a:pos x="csX17025" y="csY17025"/>
                </a:cxn>
                <a:cxn ang="0">
                  <a:pos x="csX17026" y="csY17026"/>
                </a:cxn>
                <a:cxn ang="0">
                  <a:pos x="csX17027" y="csY17027"/>
                </a:cxn>
                <a:cxn ang="0">
                  <a:pos x="csX17028" y="csY17028"/>
                </a:cxn>
                <a:cxn ang="0">
                  <a:pos x="csX17029" y="csY17029"/>
                </a:cxn>
                <a:cxn ang="0">
                  <a:pos x="csX17030" y="csY17030"/>
                </a:cxn>
                <a:cxn ang="0">
                  <a:pos x="csX17031" y="csY17031"/>
                </a:cxn>
                <a:cxn ang="0">
                  <a:pos x="csX17032" y="csY17032"/>
                </a:cxn>
                <a:cxn ang="0">
                  <a:pos x="csX17033" y="csY17033"/>
                </a:cxn>
                <a:cxn ang="0">
                  <a:pos x="csX17034" y="csY17034"/>
                </a:cxn>
                <a:cxn ang="0">
                  <a:pos x="csX17035" y="csY17035"/>
                </a:cxn>
                <a:cxn ang="0">
                  <a:pos x="csX17036" y="csY17036"/>
                </a:cxn>
                <a:cxn ang="0">
                  <a:pos x="csX17037" y="csY17037"/>
                </a:cxn>
                <a:cxn ang="0">
                  <a:pos x="csX17038" y="csY17038"/>
                </a:cxn>
                <a:cxn ang="0">
                  <a:pos x="csX17039" y="csY17039"/>
                </a:cxn>
                <a:cxn ang="0">
                  <a:pos x="csX17040" y="csY17040"/>
                </a:cxn>
                <a:cxn ang="0">
                  <a:pos x="csX17041" y="csY17041"/>
                </a:cxn>
                <a:cxn ang="0">
                  <a:pos x="csX17042" y="csY17042"/>
                </a:cxn>
                <a:cxn ang="0">
                  <a:pos x="csX17043" y="csY17043"/>
                </a:cxn>
                <a:cxn ang="0">
                  <a:pos x="csX17044" y="csY17044"/>
                </a:cxn>
                <a:cxn ang="0">
                  <a:pos x="csX17045" y="csY17045"/>
                </a:cxn>
                <a:cxn ang="0">
                  <a:pos x="csX17046" y="csY17046"/>
                </a:cxn>
                <a:cxn ang="0">
                  <a:pos x="csX17047" y="csY17047"/>
                </a:cxn>
                <a:cxn ang="0">
                  <a:pos x="csX17048" y="csY17048"/>
                </a:cxn>
                <a:cxn ang="0">
                  <a:pos x="csX17049" y="csY17049"/>
                </a:cxn>
                <a:cxn ang="0">
                  <a:pos x="csX17050" y="csY17050"/>
                </a:cxn>
                <a:cxn ang="0">
                  <a:pos x="csX17051" y="csY17051"/>
                </a:cxn>
                <a:cxn ang="0">
                  <a:pos x="csX17052" y="csY17052"/>
                </a:cxn>
                <a:cxn ang="0">
                  <a:pos x="csX17053" y="csY17053"/>
                </a:cxn>
                <a:cxn ang="0">
                  <a:pos x="csX17054" y="csY17054"/>
                </a:cxn>
                <a:cxn ang="0">
                  <a:pos x="csX17055" y="csY17055"/>
                </a:cxn>
                <a:cxn ang="0">
                  <a:pos x="csX17056" y="csY17056"/>
                </a:cxn>
                <a:cxn ang="0">
                  <a:pos x="csX17057" y="csY17057"/>
                </a:cxn>
                <a:cxn ang="0">
                  <a:pos x="csX17058" y="csY17058"/>
                </a:cxn>
                <a:cxn ang="0">
                  <a:pos x="csX17059" y="csY17059"/>
                </a:cxn>
                <a:cxn ang="0">
                  <a:pos x="csX17060" y="csY17060"/>
                </a:cxn>
                <a:cxn ang="0">
                  <a:pos x="csX17061" y="csY17061"/>
                </a:cxn>
                <a:cxn ang="0">
                  <a:pos x="csX17062" y="csY17062"/>
                </a:cxn>
                <a:cxn ang="0">
                  <a:pos x="csX17063" y="csY17063"/>
                </a:cxn>
                <a:cxn ang="0">
                  <a:pos x="csX17064" y="csY17064"/>
                </a:cxn>
                <a:cxn ang="0">
                  <a:pos x="csX17065" y="csY17065"/>
                </a:cxn>
                <a:cxn ang="0">
                  <a:pos x="csX17066" y="csY17066"/>
                </a:cxn>
                <a:cxn ang="0">
                  <a:pos x="csX17067" y="csY17067"/>
                </a:cxn>
                <a:cxn ang="0">
                  <a:pos x="csX17068" y="csY17068"/>
                </a:cxn>
                <a:cxn ang="0">
                  <a:pos x="csX17069" y="csY17069"/>
                </a:cxn>
                <a:cxn ang="0">
                  <a:pos x="csX17070" y="csY17070"/>
                </a:cxn>
                <a:cxn ang="0">
                  <a:pos x="csX17071" y="csY17071"/>
                </a:cxn>
                <a:cxn ang="0">
                  <a:pos x="csX17072" y="csY17072"/>
                </a:cxn>
                <a:cxn ang="0">
                  <a:pos x="csX17073" y="csY17073"/>
                </a:cxn>
                <a:cxn ang="0">
                  <a:pos x="csX17074" y="csY17074"/>
                </a:cxn>
                <a:cxn ang="0">
                  <a:pos x="csX17075" y="csY17075"/>
                </a:cxn>
                <a:cxn ang="0">
                  <a:pos x="csX17076" y="csY17076"/>
                </a:cxn>
                <a:cxn ang="0">
                  <a:pos x="csX17077" y="csY17077"/>
                </a:cxn>
                <a:cxn ang="0">
                  <a:pos x="csX17078" y="csY17078"/>
                </a:cxn>
                <a:cxn ang="0">
                  <a:pos x="csX17079" y="csY17079"/>
                </a:cxn>
                <a:cxn ang="0">
                  <a:pos x="csX17080" y="csY17080"/>
                </a:cxn>
                <a:cxn ang="0">
                  <a:pos x="csX17081" y="csY17081"/>
                </a:cxn>
                <a:cxn ang="0">
                  <a:pos x="csX17082" y="csY17082"/>
                </a:cxn>
                <a:cxn ang="0">
                  <a:pos x="csX17083" y="csY17083"/>
                </a:cxn>
                <a:cxn ang="0">
                  <a:pos x="csX17084" y="csY17084"/>
                </a:cxn>
                <a:cxn ang="0">
                  <a:pos x="csX17085" y="csY17085"/>
                </a:cxn>
                <a:cxn ang="0">
                  <a:pos x="csX17086" y="csY17086"/>
                </a:cxn>
                <a:cxn ang="0">
                  <a:pos x="csX17087" y="csY17087"/>
                </a:cxn>
                <a:cxn ang="0">
                  <a:pos x="csX17088" y="csY17088"/>
                </a:cxn>
                <a:cxn ang="0">
                  <a:pos x="csX17089" y="csY17089"/>
                </a:cxn>
                <a:cxn ang="0">
                  <a:pos x="csX17090" y="csY17090"/>
                </a:cxn>
                <a:cxn ang="0">
                  <a:pos x="csX17091" y="csY17091"/>
                </a:cxn>
                <a:cxn ang="0">
                  <a:pos x="csX17092" y="csY17092"/>
                </a:cxn>
                <a:cxn ang="0">
                  <a:pos x="csX17093" y="csY17093"/>
                </a:cxn>
                <a:cxn ang="0">
                  <a:pos x="csX17094" y="csY17094"/>
                </a:cxn>
                <a:cxn ang="0">
                  <a:pos x="csX17095" y="csY17095"/>
                </a:cxn>
                <a:cxn ang="0">
                  <a:pos x="csX17096" y="csY17096"/>
                </a:cxn>
                <a:cxn ang="0">
                  <a:pos x="csX17097" y="csY17097"/>
                </a:cxn>
                <a:cxn ang="0">
                  <a:pos x="csX17098" y="csY17098"/>
                </a:cxn>
                <a:cxn ang="0">
                  <a:pos x="csX17099" y="csY17099"/>
                </a:cxn>
                <a:cxn ang="0">
                  <a:pos x="csX17100" y="csY17100"/>
                </a:cxn>
                <a:cxn ang="0">
                  <a:pos x="csX17101" y="csY17101"/>
                </a:cxn>
                <a:cxn ang="0">
                  <a:pos x="csX17102" y="csY17102"/>
                </a:cxn>
                <a:cxn ang="0">
                  <a:pos x="csX17103" y="csY17103"/>
                </a:cxn>
                <a:cxn ang="0">
                  <a:pos x="csX17104" y="csY17104"/>
                </a:cxn>
                <a:cxn ang="0">
                  <a:pos x="csX17105" y="csY17105"/>
                </a:cxn>
                <a:cxn ang="0">
                  <a:pos x="csX17106" y="csY17106"/>
                </a:cxn>
                <a:cxn ang="0">
                  <a:pos x="csX17107" y="csY17107"/>
                </a:cxn>
                <a:cxn ang="0">
                  <a:pos x="csX17108" y="csY17108"/>
                </a:cxn>
                <a:cxn ang="0">
                  <a:pos x="csX17109" y="csY17109"/>
                </a:cxn>
                <a:cxn ang="0">
                  <a:pos x="csX17110" y="csY17110"/>
                </a:cxn>
                <a:cxn ang="0">
                  <a:pos x="csX17111" y="csY17111"/>
                </a:cxn>
                <a:cxn ang="0">
                  <a:pos x="csX17112" y="csY17112"/>
                </a:cxn>
                <a:cxn ang="0">
                  <a:pos x="csX17113" y="csY17113"/>
                </a:cxn>
                <a:cxn ang="0">
                  <a:pos x="csX17114" y="csY17114"/>
                </a:cxn>
                <a:cxn ang="0">
                  <a:pos x="csX17115" y="csY17115"/>
                </a:cxn>
                <a:cxn ang="0">
                  <a:pos x="csX17116" y="csY17116"/>
                </a:cxn>
                <a:cxn ang="0">
                  <a:pos x="csX17117" y="csY17117"/>
                </a:cxn>
                <a:cxn ang="0">
                  <a:pos x="csX17118" y="csY17118"/>
                </a:cxn>
                <a:cxn ang="0">
                  <a:pos x="csX17119" y="csY17119"/>
                </a:cxn>
                <a:cxn ang="0">
                  <a:pos x="csX17120" y="csY17120"/>
                </a:cxn>
                <a:cxn ang="0">
                  <a:pos x="csX17121" y="csY17121"/>
                </a:cxn>
                <a:cxn ang="0">
                  <a:pos x="csX17122" y="csY17122"/>
                </a:cxn>
                <a:cxn ang="0">
                  <a:pos x="csX17123" y="csY17123"/>
                </a:cxn>
                <a:cxn ang="0">
                  <a:pos x="csX17124" y="csY17124"/>
                </a:cxn>
                <a:cxn ang="0">
                  <a:pos x="csX17125" y="csY17125"/>
                </a:cxn>
                <a:cxn ang="0">
                  <a:pos x="csX17126" y="csY17126"/>
                </a:cxn>
                <a:cxn ang="0">
                  <a:pos x="csX17127" y="csY17127"/>
                </a:cxn>
                <a:cxn ang="0">
                  <a:pos x="csX17128" y="csY17128"/>
                </a:cxn>
                <a:cxn ang="0">
                  <a:pos x="csX17129" y="csY17129"/>
                </a:cxn>
                <a:cxn ang="0">
                  <a:pos x="csX17130" y="csY17130"/>
                </a:cxn>
                <a:cxn ang="0">
                  <a:pos x="csX17131" y="csY17131"/>
                </a:cxn>
                <a:cxn ang="0">
                  <a:pos x="csX17132" y="csY17132"/>
                </a:cxn>
                <a:cxn ang="0">
                  <a:pos x="csX17133" y="csY17133"/>
                </a:cxn>
                <a:cxn ang="0">
                  <a:pos x="csX17134" y="csY17134"/>
                </a:cxn>
                <a:cxn ang="0">
                  <a:pos x="csX17135" y="csY17135"/>
                </a:cxn>
                <a:cxn ang="0">
                  <a:pos x="csX17136" y="csY17136"/>
                </a:cxn>
                <a:cxn ang="0">
                  <a:pos x="csX17137" y="csY17137"/>
                </a:cxn>
                <a:cxn ang="0">
                  <a:pos x="csX17138" y="csY17138"/>
                </a:cxn>
                <a:cxn ang="0">
                  <a:pos x="csX17139" y="csY17139"/>
                </a:cxn>
                <a:cxn ang="0">
                  <a:pos x="csX17140" y="csY17140"/>
                </a:cxn>
                <a:cxn ang="0">
                  <a:pos x="csX17141" y="csY17141"/>
                </a:cxn>
                <a:cxn ang="0">
                  <a:pos x="csX17142" y="csY17142"/>
                </a:cxn>
                <a:cxn ang="0">
                  <a:pos x="csX17143" y="csY17143"/>
                </a:cxn>
                <a:cxn ang="0">
                  <a:pos x="csX17144" y="csY17144"/>
                </a:cxn>
                <a:cxn ang="0">
                  <a:pos x="csX17145" y="csY17145"/>
                </a:cxn>
                <a:cxn ang="0">
                  <a:pos x="csX17146" y="csY17146"/>
                </a:cxn>
                <a:cxn ang="0">
                  <a:pos x="csX17147" y="csY17147"/>
                </a:cxn>
                <a:cxn ang="0">
                  <a:pos x="csX17148" y="csY17148"/>
                </a:cxn>
                <a:cxn ang="0">
                  <a:pos x="csX17149" y="csY17149"/>
                </a:cxn>
                <a:cxn ang="0">
                  <a:pos x="csX17150" y="csY17150"/>
                </a:cxn>
                <a:cxn ang="0">
                  <a:pos x="csX17151" y="csY17151"/>
                </a:cxn>
                <a:cxn ang="0">
                  <a:pos x="csX17152" y="csY17152"/>
                </a:cxn>
                <a:cxn ang="0">
                  <a:pos x="csX17153" y="csY17153"/>
                </a:cxn>
                <a:cxn ang="0">
                  <a:pos x="csX17154" y="csY17154"/>
                </a:cxn>
                <a:cxn ang="0">
                  <a:pos x="csX17155" y="csY17155"/>
                </a:cxn>
                <a:cxn ang="0">
                  <a:pos x="csX17156" y="csY17156"/>
                </a:cxn>
                <a:cxn ang="0">
                  <a:pos x="csX17157" y="csY17157"/>
                </a:cxn>
                <a:cxn ang="0">
                  <a:pos x="csX17158" y="csY17158"/>
                </a:cxn>
                <a:cxn ang="0">
                  <a:pos x="csX17159" y="csY17159"/>
                </a:cxn>
                <a:cxn ang="0">
                  <a:pos x="csX17160" y="csY17160"/>
                </a:cxn>
                <a:cxn ang="0">
                  <a:pos x="csX17161" y="csY17161"/>
                </a:cxn>
                <a:cxn ang="0">
                  <a:pos x="csX17162" y="csY17162"/>
                </a:cxn>
                <a:cxn ang="0">
                  <a:pos x="csX17163" y="csY17163"/>
                </a:cxn>
                <a:cxn ang="0">
                  <a:pos x="csX17164" y="csY17164"/>
                </a:cxn>
                <a:cxn ang="0">
                  <a:pos x="csX17165" y="csY17165"/>
                </a:cxn>
                <a:cxn ang="0">
                  <a:pos x="csX17166" y="csY17166"/>
                </a:cxn>
                <a:cxn ang="0">
                  <a:pos x="csX17167" y="csY17167"/>
                </a:cxn>
                <a:cxn ang="0">
                  <a:pos x="csX17168" y="csY17168"/>
                </a:cxn>
                <a:cxn ang="0">
                  <a:pos x="csX17169" y="csY17169"/>
                </a:cxn>
                <a:cxn ang="0">
                  <a:pos x="csX17170" y="csY17170"/>
                </a:cxn>
                <a:cxn ang="0">
                  <a:pos x="csX17171" y="csY17171"/>
                </a:cxn>
                <a:cxn ang="0">
                  <a:pos x="csX17172" y="csY17172"/>
                </a:cxn>
                <a:cxn ang="0">
                  <a:pos x="csX17173" y="csY17173"/>
                </a:cxn>
                <a:cxn ang="0">
                  <a:pos x="csX17174" y="csY17174"/>
                </a:cxn>
                <a:cxn ang="0">
                  <a:pos x="csX17175" y="csY17175"/>
                </a:cxn>
                <a:cxn ang="0">
                  <a:pos x="csX17176" y="csY17176"/>
                </a:cxn>
                <a:cxn ang="0">
                  <a:pos x="csX17177" y="csY17177"/>
                </a:cxn>
                <a:cxn ang="0">
                  <a:pos x="csX17178" y="csY17178"/>
                </a:cxn>
                <a:cxn ang="0">
                  <a:pos x="csX17179" y="csY17179"/>
                </a:cxn>
                <a:cxn ang="0">
                  <a:pos x="csX17180" y="csY17180"/>
                </a:cxn>
                <a:cxn ang="0">
                  <a:pos x="csX17181" y="csY17181"/>
                </a:cxn>
                <a:cxn ang="0">
                  <a:pos x="csX17182" y="csY17182"/>
                </a:cxn>
                <a:cxn ang="0">
                  <a:pos x="csX17183" y="csY17183"/>
                </a:cxn>
                <a:cxn ang="0">
                  <a:pos x="csX17184" y="csY17184"/>
                </a:cxn>
                <a:cxn ang="0">
                  <a:pos x="csX17185" y="csY17185"/>
                </a:cxn>
                <a:cxn ang="0">
                  <a:pos x="csX17186" y="csY17186"/>
                </a:cxn>
                <a:cxn ang="0">
                  <a:pos x="csX17187" y="csY17187"/>
                </a:cxn>
                <a:cxn ang="0">
                  <a:pos x="csX17188" y="csY17188"/>
                </a:cxn>
                <a:cxn ang="0">
                  <a:pos x="csX17189" y="csY17189"/>
                </a:cxn>
                <a:cxn ang="0">
                  <a:pos x="csX17190" y="csY17190"/>
                </a:cxn>
                <a:cxn ang="0">
                  <a:pos x="csX17191" y="csY17191"/>
                </a:cxn>
                <a:cxn ang="0">
                  <a:pos x="csX17192" y="csY17192"/>
                </a:cxn>
                <a:cxn ang="0">
                  <a:pos x="csX17193" y="csY17193"/>
                </a:cxn>
                <a:cxn ang="0">
                  <a:pos x="csX17194" y="csY17194"/>
                </a:cxn>
                <a:cxn ang="0">
                  <a:pos x="csX17195" y="csY17195"/>
                </a:cxn>
                <a:cxn ang="0">
                  <a:pos x="csX17196" y="csY17196"/>
                </a:cxn>
                <a:cxn ang="0">
                  <a:pos x="csX17197" y="csY17197"/>
                </a:cxn>
                <a:cxn ang="0">
                  <a:pos x="csX17198" y="csY17198"/>
                </a:cxn>
                <a:cxn ang="0">
                  <a:pos x="csX17199" y="csY17199"/>
                </a:cxn>
                <a:cxn ang="0">
                  <a:pos x="csX17200" y="csY17200"/>
                </a:cxn>
                <a:cxn ang="0">
                  <a:pos x="csX17201" y="csY17201"/>
                </a:cxn>
                <a:cxn ang="0">
                  <a:pos x="csX17202" y="csY17202"/>
                </a:cxn>
                <a:cxn ang="0">
                  <a:pos x="csX17203" y="csY17203"/>
                </a:cxn>
                <a:cxn ang="0">
                  <a:pos x="csX17204" y="csY17204"/>
                </a:cxn>
                <a:cxn ang="0">
                  <a:pos x="csX17205" y="csY17205"/>
                </a:cxn>
                <a:cxn ang="0">
                  <a:pos x="csX17206" y="csY17206"/>
                </a:cxn>
                <a:cxn ang="0">
                  <a:pos x="csX17207" y="csY17207"/>
                </a:cxn>
                <a:cxn ang="0">
                  <a:pos x="csX17208" y="csY17208"/>
                </a:cxn>
                <a:cxn ang="0">
                  <a:pos x="csX17209" y="csY17209"/>
                </a:cxn>
                <a:cxn ang="0">
                  <a:pos x="csX17210" y="csY17210"/>
                </a:cxn>
                <a:cxn ang="0">
                  <a:pos x="csX17211" y="csY17211"/>
                </a:cxn>
                <a:cxn ang="0">
                  <a:pos x="csX17212" y="csY17212"/>
                </a:cxn>
                <a:cxn ang="0">
                  <a:pos x="csX17213" y="csY17213"/>
                </a:cxn>
                <a:cxn ang="0">
                  <a:pos x="csX17214" y="csY17214"/>
                </a:cxn>
                <a:cxn ang="0">
                  <a:pos x="csX17215" y="csY17215"/>
                </a:cxn>
                <a:cxn ang="0">
                  <a:pos x="csX17216" y="csY17216"/>
                </a:cxn>
                <a:cxn ang="0">
                  <a:pos x="csX17217" y="csY17217"/>
                </a:cxn>
                <a:cxn ang="0">
                  <a:pos x="csX17218" y="csY17218"/>
                </a:cxn>
                <a:cxn ang="0">
                  <a:pos x="csX17219" y="csY17219"/>
                </a:cxn>
                <a:cxn ang="0">
                  <a:pos x="csX17220" y="csY17220"/>
                </a:cxn>
                <a:cxn ang="0">
                  <a:pos x="csX17221" y="csY17221"/>
                </a:cxn>
                <a:cxn ang="0">
                  <a:pos x="csX17222" y="csY17222"/>
                </a:cxn>
                <a:cxn ang="0">
                  <a:pos x="csX17223" y="csY17223"/>
                </a:cxn>
                <a:cxn ang="0">
                  <a:pos x="csX17224" y="csY17224"/>
                </a:cxn>
                <a:cxn ang="0">
                  <a:pos x="csX17225" y="csY17225"/>
                </a:cxn>
                <a:cxn ang="0">
                  <a:pos x="csX17226" y="csY17226"/>
                </a:cxn>
                <a:cxn ang="0">
                  <a:pos x="csX17227" y="csY17227"/>
                </a:cxn>
                <a:cxn ang="0">
                  <a:pos x="csX17228" y="csY17228"/>
                </a:cxn>
                <a:cxn ang="0">
                  <a:pos x="csX17229" y="csY17229"/>
                </a:cxn>
                <a:cxn ang="0">
                  <a:pos x="csX17230" y="csY17230"/>
                </a:cxn>
                <a:cxn ang="0">
                  <a:pos x="csX17231" y="csY17231"/>
                </a:cxn>
                <a:cxn ang="0">
                  <a:pos x="csX17232" y="csY17232"/>
                </a:cxn>
                <a:cxn ang="0">
                  <a:pos x="csX17233" y="csY17233"/>
                </a:cxn>
                <a:cxn ang="0">
                  <a:pos x="csX17234" y="csY17234"/>
                </a:cxn>
                <a:cxn ang="0">
                  <a:pos x="csX17235" y="csY17235"/>
                </a:cxn>
                <a:cxn ang="0">
                  <a:pos x="csX17236" y="csY17236"/>
                </a:cxn>
                <a:cxn ang="0">
                  <a:pos x="csX17237" y="csY17237"/>
                </a:cxn>
                <a:cxn ang="0">
                  <a:pos x="csX17238" y="csY17238"/>
                </a:cxn>
                <a:cxn ang="0">
                  <a:pos x="csX17239" y="csY17239"/>
                </a:cxn>
                <a:cxn ang="0">
                  <a:pos x="csX17240" y="csY17240"/>
                </a:cxn>
                <a:cxn ang="0">
                  <a:pos x="csX17241" y="csY17241"/>
                </a:cxn>
                <a:cxn ang="0">
                  <a:pos x="csX17242" y="csY17242"/>
                </a:cxn>
                <a:cxn ang="0">
                  <a:pos x="csX17243" y="csY17243"/>
                </a:cxn>
                <a:cxn ang="0">
                  <a:pos x="csX17244" y="csY17244"/>
                </a:cxn>
                <a:cxn ang="0">
                  <a:pos x="csX17245" y="csY17245"/>
                </a:cxn>
                <a:cxn ang="0">
                  <a:pos x="csX17246" y="csY17246"/>
                </a:cxn>
                <a:cxn ang="0">
                  <a:pos x="csX17247" y="csY17247"/>
                </a:cxn>
                <a:cxn ang="0">
                  <a:pos x="csX17248" y="csY17248"/>
                </a:cxn>
                <a:cxn ang="0">
                  <a:pos x="csX17249" y="csY17249"/>
                </a:cxn>
                <a:cxn ang="0">
                  <a:pos x="csX17250" y="csY17250"/>
                </a:cxn>
                <a:cxn ang="0">
                  <a:pos x="csX17251" y="csY17251"/>
                </a:cxn>
                <a:cxn ang="0">
                  <a:pos x="csX17252" y="csY17252"/>
                </a:cxn>
                <a:cxn ang="0">
                  <a:pos x="csX17253" y="csY17253"/>
                </a:cxn>
                <a:cxn ang="0">
                  <a:pos x="csX17254" y="csY17254"/>
                </a:cxn>
                <a:cxn ang="0">
                  <a:pos x="csX17255" y="csY17255"/>
                </a:cxn>
                <a:cxn ang="0">
                  <a:pos x="csX17256" y="csY17256"/>
                </a:cxn>
                <a:cxn ang="0">
                  <a:pos x="csX17257" y="csY17257"/>
                </a:cxn>
                <a:cxn ang="0">
                  <a:pos x="csX17258" y="csY17258"/>
                </a:cxn>
                <a:cxn ang="0">
                  <a:pos x="csX17259" y="csY17259"/>
                </a:cxn>
                <a:cxn ang="0">
                  <a:pos x="csX17260" y="csY17260"/>
                </a:cxn>
                <a:cxn ang="0">
                  <a:pos x="csX17261" y="csY17261"/>
                </a:cxn>
                <a:cxn ang="0">
                  <a:pos x="csX17262" y="csY17262"/>
                </a:cxn>
                <a:cxn ang="0">
                  <a:pos x="csX17263" y="csY17263"/>
                </a:cxn>
                <a:cxn ang="0">
                  <a:pos x="csX17264" y="csY17264"/>
                </a:cxn>
                <a:cxn ang="0">
                  <a:pos x="csX17265" y="csY17265"/>
                </a:cxn>
                <a:cxn ang="0">
                  <a:pos x="csX17266" y="csY17266"/>
                </a:cxn>
                <a:cxn ang="0">
                  <a:pos x="csX17267" y="csY17267"/>
                </a:cxn>
                <a:cxn ang="0">
                  <a:pos x="csX17268" y="csY17268"/>
                </a:cxn>
                <a:cxn ang="0">
                  <a:pos x="csX17269" y="csY17269"/>
                </a:cxn>
                <a:cxn ang="0">
                  <a:pos x="csX17270" y="csY17270"/>
                </a:cxn>
                <a:cxn ang="0">
                  <a:pos x="csX17271" y="csY17271"/>
                </a:cxn>
                <a:cxn ang="0">
                  <a:pos x="csX17272" y="csY17272"/>
                </a:cxn>
                <a:cxn ang="0">
                  <a:pos x="csX17273" y="csY17273"/>
                </a:cxn>
                <a:cxn ang="0">
                  <a:pos x="csX17274" y="csY17274"/>
                </a:cxn>
                <a:cxn ang="0">
                  <a:pos x="csX17275" y="csY17275"/>
                </a:cxn>
                <a:cxn ang="0">
                  <a:pos x="csX17276" y="csY17276"/>
                </a:cxn>
                <a:cxn ang="0">
                  <a:pos x="csX17277" y="csY17277"/>
                </a:cxn>
                <a:cxn ang="0">
                  <a:pos x="csX17278" y="csY17278"/>
                </a:cxn>
                <a:cxn ang="0">
                  <a:pos x="csX17279" y="csY17279"/>
                </a:cxn>
                <a:cxn ang="0">
                  <a:pos x="csX17280" y="csY17280"/>
                </a:cxn>
                <a:cxn ang="0">
                  <a:pos x="csX17281" y="csY17281"/>
                </a:cxn>
                <a:cxn ang="0">
                  <a:pos x="csX17282" y="csY17282"/>
                </a:cxn>
                <a:cxn ang="0">
                  <a:pos x="csX17283" y="csY17283"/>
                </a:cxn>
                <a:cxn ang="0">
                  <a:pos x="csX17284" y="csY17284"/>
                </a:cxn>
                <a:cxn ang="0">
                  <a:pos x="csX17285" y="csY17285"/>
                </a:cxn>
                <a:cxn ang="0">
                  <a:pos x="csX17286" y="csY17286"/>
                </a:cxn>
                <a:cxn ang="0">
                  <a:pos x="csX17287" y="csY17287"/>
                </a:cxn>
                <a:cxn ang="0">
                  <a:pos x="csX17288" y="csY17288"/>
                </a:cxn>
                <a:cxn ang="0">
                  <a:pos x="csX17289" y="csY17289"/>
                </a:cxn>
                <a:cxn ang="0">
                  <a:pos x="csX17290" y="csY17290"/>
                </a:cxn>
                <a:cxn ang="0">
                  <a:pos x="csX17291" y="csY17291"/>
                </a:cxn>
                <a:cxn ang="0">
                  <a:pos x="csX17292" y="csY17292"/>
                </a:cxn>
                <a:cxn ang="0">
                  <a:pos x="csX17293" y="csY17293"/>
                </a:cxn>
                <a:cxn ang="0">
                  <a:pos x="csX17294" y="csY17294"/>
                </a:cxn>
                <a:cxn ang="0">
                  <a:pos x="csX17295" y="csY17295"/>
                </a:cxn>
                <a:cxn ang="0">
                  <a:pos x="csX17296" y="csY17296"/>
                </a:cxn>
                <a:cxn ang="0">
                  <a:pos x="csX17297" y="csY17297"/>
                </a:cxn>
                <a:cxn ang="0">
                  <a:pos x="csX17298" y="csY17298"/>
                </a:cxn>
                <a:cxn ang="0">
                  <a:pos x="csX17299" y="csY17299"/>
                </a:cxn>
                <a:cxn ang="0">
                  <a:pos x="csX17300" y="csY17300"/>
                </a:cxn>
                <a:cxn ang="0">
                  <a:pos x="csX17301" y="csY17301"/>
                </a:cxn>
                <a:cxn ang="0">
                  <a:pos x="csX17302" y="csY17302"/>
                </a:cxn>
                <a:cxn ang="0">
                  <a:pos x="csX17303" y="csY17303"/>
                </a:cxn>
                <a:cxn ang="0">
                  <a:pos x="csX17304" y="csY17304"/>
                </a:cxn>
                <a:cxn ang="0">
                  <a:pos x="csX17305" y="csY17305"/>
                </a:cxn>
                <a:cxn ang="0">
                  <a:pos x="csX17306" y="csY17306"/>
                </a:cxn>
                <a:cxn ang="0">
                  <a:pos x="csX17307" y="csY17307"/>
                </a:cxn>
                <a:cxn ang="0">
                  <a:pos x="csX17308" y="csY17308"/>
                </a:cxn>
                <a:cxn ang="0">
                  <a:pos x="csX17309" y="csY17309"/>
                </a:cxn>
                <a:cxn ang="0">
                  <a:pos x="csX17310" y="csY17310"/>
                </a:cxn>
                <a:cxn ang="0">
                  <a:pos x="csX17311" y="csY17311"/>
                </a:cxn>
                <a:cxn ang="0">
                  <a:pos x="csX17312" y="csY17312"/>
                </a:cxn>
                <a:cxn ang="0">
                  <a:pos x="csX17313" y="csY17313"/>
                </a:cxn>
                <a:cxn ang="0">
                  <a:pos x="csX17314" y="csY17314"/>
                </a:cxn>
                <a:cxn ang="0">
                  <a:pos x="csX17315" y="csY17315"/>
                </a:cxn>
                <a:cxn ang="0">
                  <a:pos x="csX17316" y="csY17316"/>
                </a:cxn>
                <a:cxn ang="0">
                  <a:pos x="csX17317" y="csY17317"/>
                </a:cxn>
                <a:cxn ang="0">
                  <a:pos x="csX17318" y="csY17318"/>
                </a:cxn>
                <a:cxn ang="0">
                  <a:pos x="csX17319" y="csY17319"/>
                </a:cxn>
                <a:cxn ang="0">
                  <a:pos x="csX17320" y="csY17320"/>
                </a:cxn>
                <a:cxn ang="0">
                  <a:pos x="csX17321" y="csY17321"/>
                </a:cxn>
                <a:cxn ang="0">
                  <a:pos x="csX17322" y="csY17322"/>
                </a:cxn>
                <a:cxn ang="0">
                  <a:pos x="csX17323" y="csY17323"/>
                </a:cxn>
                <a:cxn ang="0">
                  <a:pos x="csX17324" y="csY17324"/>
                </a:cxn>
                <a:cxn ang="0">
                  <a:pos x="csX17325" y="csY17325"/>
                </a:cxn>
                <a:cxn ang="0">
                  <a:pos x="csX17326" y="csY17326"/>
                </a:cxn>
                <a:cxn ang="0">
                  <a:pos x="csX17327" y="csY17327"/>
                </a:cxn>
                <a:cxn ang="0">
                  <a:pos x="csX17328" y="csY17328"/>
                </a:cxn>
                <a:cxn ang="0">
                  <a:pos x="csX17329" y="csY17329"/>
                </a:cxn>
                <a:cxn ang="0">
                  <a:pos x="csX17330" y="csY17330"/>
                </a:cxn>
                <a:cxn ang="0">
                  <a:pos x="csX17331" y="csY17331"/>
                </a:cxn>
                <a:cxn ang="0">
                  <a:pos x="csX17332" y="csY17332"/>
                </a:cxn>
                <a:cxn ang="0">
                  <a:pos x="csX17333" y="csY17333"/>
                </a:cxn>
                <a:cxn ang="0">
                  <a:pos x="csX17334" y="csY17334"/>
                </a:cxn>
                <a:cxn ang="0">
                  <a:pos x="csX17335" y="csY17335"/>
                </a:cxn>
                <a:cxn ang="0">
                  <a:pos x="csX17336" y="csY17336"/>
                </a:cxn>
                <a:cxn ang="0">
                  <a:pos x="csX17337" y="csY17337"/>
                </a:cxn>
                <a:cxn ang="0">
                  <a:pos x="csX17338" y="csY17338"/>
                </a:cxn>
                <a:cxn ang="0">
                  <a:pos x="csX17339" y="csY17339"/>
                </a:cxn>
                <a:cxn ang="0">
                  <a:pos x="csX17340" y="csY17340"/>
                </a:cxn>
                <a:cxn ang="0">
                  <a:pos x="csX17341" y="csY17341"/>
                </a:cxn>
                <a:cxn ang="0">
                  <a:pos x="csX17342" y="csY17342"/>
                </a:cxn>
                <a:cxn ang="0">
                  <a:pos x="csX17343" y="csY17343"/>
                </a:cxn>
                <a:cxn ang="0">
                  <a:pos x="csX17344" y="csY17344"/>
                </a:cxn>
                <a:cxn ang="0">
                  <a:pos x="csX17345" y="csY17345"/>
                </a:cxn>
                <a:cxn ang="0">
                  <a:pos x="csX17346" y="csY17346"/>
                </a:cxn>
                <a:cxn ang="0">
                  <a:pos x="csX17347" y="csY17347"/>
                </a:cxn>
                <a:cxn ang="0">
                  <a:pos x="csX17348" y="csY17348"/>
                </a:cxn>
                <a:cxn ang="0">
                  <a:pos x="csX17349" y="csY17349"/>
                </a:cxn>
                <a:cxn ang="0">
                  <a:pos x="csX17350" y="csY17350"/>
                </a:cxn>
                <a:cxn ang="0">
                  <a:pos x="csX17351" y="csY17351"/>
                </a:cxn>
                <a:cxn ang="0">
                  <a:pos x="csX17352" y="csY17352"/>
                </a:cxn>
                <a:cxn ang="0">
                  <a:pos x="csX17353" y="csY17353"/>
                </a:cxn>
                <a:cxn ang="0">
                  <a:pos x="csX17354" y="csY17354"/>
                </a:cxn>
                <a:cxn ang="0">
                  <a:pos x="csX17355" y="csY17355"/>
                </a:cxn>
                <a:cxn ang="0">
                  <a:pos x="csX17356" y="csY17356"/>
                </a:cxn>
                <a:cxn ang="0">
                  <a:pos x="csX17357" y="csY17357"/>
                </a:cxn>
                <a:cxn ang="0">
                  <a:pos x="csX17358" y="csY17358"/>
                </a:cxn>
                <a:cxn ang="0">
                  <a:pos x="csX17359" y="csY17359"/>
                </a:cxn>
                <a:cxn ang="0">
                  <a:pos x="csX17360" y="csY17360"/>
                </a:cxn>
                <a:cxn ang="0">
                  <a:pos x="csX17361" y="csY17361"/>
                </a:cxn>
                <a:cxn ang="0">
                  <a:pos x="csX17362" y="csY17362"/>
                </a:cxn>
                <a:cxn ang="0">
                  <a:pos x="csX17363" y="csY17363"/>
                </a:cxn>
                <a:cxn ang="0">
                  <a:pos x="csX17364" y="csY17364"/>
                </a:cxn>
                <a:cxn ang="0">
                  <a:pos x="csX17365" y="csY17365"/>
                </a:cxn>
                <a:cxn ang="0">
                  <a:pos x="csX17366" y="csY17366"/>
                </a:cxn>
                <a:cxn ang="0">
                  <a:pos x="csX17367" y="csY17367"/>
                </a:cxn>
                <a:cxn ang="0">
                  <a:pos x="csX17368" y="csY17368"/>
                </a:cxn>
                <a:cxn ang="0">
                  <a:pos x="csX17369" y="csY17369"/>
                </a:cxn>
                <a:cxn ang="0">
                  <a:pos x="csX17370" y="csY17370"/>
                </a:cxn>
                <a:cxn ang="0">
                  <a:pos x="csX17371" y="csY17371"/>
                </a:cxn>
                <a:cxn ang="0">
                  <a:pos x="csX17372" y="csY17372"/>
                </a:cxn>
                <a:cxn ang="0">
                  <a:pos x="csX17373" y="csY17373"/>
                </a:cxn>
                <a:cxn ang="0">
                  <a:pos x="csX17374" y="csY17374"/>
                </a:cxn>
                <a:cxn ang="0">
                  <a:pos x="csX17375" y="csY17375"/>
                </a:cxn>
                <a:cxn ang="0">
                  <a:pos x="csX17376" y="csY17376"/>
                </a:cxn>
                <a:cxn ang="0">
                  <a:pos x="csX17377" y="csY17377"/>
                </a:cxn>
                <a:cxn ang="0">
                  <a:pos x="csX17378" y="csY17378"/>
                </a:cxn>
                <a:cxn ang="0">
                  <a:pos x="csX17379" y="csY17379"/>
                </a:cxn>
                <a:cxn ang="0">
                  <a:pos x="csX17380" y="csY17380"/>
                </a:cxn>
                <a:cxn ang="0">
                  <a:pos x="csX17381" y="csY17381"/>
                </a:cxn>
                <a:cxn ang="0">
                  <a:pos x="csX17382" y="csY17382"/>
                </a:cxn>
                <a:cxn ang="0">
                  <a:pos x="csX17383" y="csY17383"/>
                </a:cxn>
                <a:cxn ang="0">
                  <a:pos x="csX17384" y="csY17384"/>
                </a:cxn>
                <a:cxn ang="0">
                  <a:pos x="csX17385" y="csY17385"/>
                </a:cxn>
                <a:cxn ang="0">
                  <a:pos x="csX17386" y="csY17386"/>
                </a:cxn>
                <a:cxn ang="0">
                  <a:pos x="csX17387" y="csY17387"/>
                </a:cxn>
                <a:cxn ang="0">
                  <a:pos x="csX17388" y="csY17388"/>
                </a:cxn>
                <a:cxn ang="0">
                  <a:pos x="csX17389" y="csY17389"/>
                </a:cxn>
                <a:cxn ang="0">
                  <a:pos x="csX17390" y="csY17390"/>
                </a:cxn>
                <a:cxn ang="0">
                  <a:pos x="csX17391" y="csY17391"/>
                </a:cxn>
                <a:cxn ang="0">
                  <a:pos x="csX17392" y="csY17392"/>
                </a:cxn>
                <a:cxn ang="0">
                  <a:pos x="csX17393" y="csY17393"/>
                </a:cxn>
                <a:cxn ang="0">
                  <a:pos x="csX17394" y="csY17394"/>
                </a:cxn>
                <a:cxn ang="0">
                  <a:pos x="csX17395" y="csY17395"/>
                </a:cxn>
                <a:cxn ang="0">
                  <a:pos x="csX17396" y="csY17396"/>
                </a:cxn>
                <a:cxn ang="0">
                  <a:pos x="csX17397" y="csY17397"/>
                </a:cxn>
                <a:cxn ang="0">
                  <a:pos x="csX17398" y="csY17398"/>
                </a:cxn>
                <a:cxn ang="0">
                  <a:pos x="csX17399" y="csY17399"/>
                </a:cxn>
                <a:cxn ang="0">
                  <a:pos x="csX17400" y="csY17400"/>
                </a:cxn>
                <a:cxn ang="0">
                  <a:pos x="csX17401" y="csY17401"/>
                </a:cxn>
                <a:cxn ang="0">
                  <a:pos x="csX17402" y="csY17402"/>
                </a:cxn>
                <a:cxn ang="0">
                  <a:pos x="csX17403" y="csY17403"/>
                </a:cxn>
                <a:cxn ang="0">
                  <a:pos x="csX17404" y="csY17404"/>
                </a:cxn>
                <a:cxn ang="0">
                  <a:pos x="csX17405" y="csY17405"/>
                </a:cxn>
                <a:cxn ang="0">
                  <a:pos x="csX17406" y="csY17406"/>
                </a:cxn>
                <a:cxn ang="0">
                  <a:pos x="csX17407" y="csY17407"/>
                </a:cxn>
                <a:cxn ang="0">
                  <a:pos x="csX17408" y="csY17408"/>
                </a:cxn>
                <a:cxn ang="0">
                  <a:pos x="csX17409" y="csY17409"/>
                </a:cxn>
                <a:cxn ang="0">
                  <a:pos x="csX17410" y="csY17410"/>
                </a:cxn>
                <a:cxn ang="0">
                  <a:pos x="csX17411" y="csY17411"/>
                </a:cxn>
                <a:cxn ang="0">
                  <a:pos x="csX17412" y="csY17412"/>
                </a:cxn>
                <a:cxn ang="0">
                  <a:pos x="csX17413" y="csY17413"/>
                </a:cxn>
                <a:cxn ang="0">
                  <a:pos x="csX17414" y="csY17414"/>
                </a:cxn>
                <a:cxn ang="0">
                  <a:pos x="csX17415" y="csY17415"/>
                </a:cxn>
                <a:cxn ang="0">
                  <a:pos x="csX17416" y="csY17416"/>
                </a:cxn>
                <a:cxn ang="0">
                  <a:pos x="csX17417" y="csY17417"/>
                </a:cxn>
                <a:cxn ang="0">
                  <a:pos x="csX17418" y="csY17418"/>
                </a:cxn>
                <a:cxn ang="0">
                  <a:pos x="csX17419" y="csY17419"/>
                </a:cxn>
                <a:cxn ang="0">
                  <a:pos x="csX17420" y="csY17420"/>
                </a:cxn>
                <a:cxn ang="0">
                  <a:pos x="csX17421" y="csY17421"/>
                </a:cxn>
                <a:cxn ang="0">
                  <a:pos x="csX17422" y="csY17422"/>
                </a:cxn>
                <a:cxn ang="0">
                  <a:pos x="csX17423" y="csY17423"/>
                </a:cxn>
                <a:cxn ang="0">
                  <a:pos x="csX17424" y="csY17424"/>
                </a:cxn>
                <a:cxn ang="0">
                  <a:pos x="csX17425" y="csY17425"/>
                </a:cxn>
                <a:cxn ang="0">
                  <a:pos x="csX17426" y="csY17426"/>
                </a:cxn>
                <a:cxn ang="0">
                  <a:pos x="csX17427" y="csY17427"/>
                </a:cxn>
                <a:cxn ang="0">
                  <a:pos x="csX17428" y="csY17428"/>
                </a:cxn>
                <a:cxn ang="0">
                  <a:pos x="csX17429" y="csY17429"/>
                </a:cxn>
                <a:cxn ang="0">
                  <a:pos x="csX17430" y="csY17430"/>
                </a:cxn>
                <a:cxn ang="0">
                  <a:pos x="csX17431" y="csY17431"/>
                </a:cxn>
                <a:cxn ang="0">
                  <a:pos x="csX17432" y="csY17432"/>
                </a:cxn>
                <a:cxn ang="0">
                  <a:pos x="csX17433" y="csY17433"/>
                </a:cxn>
                <a:cxn ang="0">
                  <a:pos x="csX17434" y="csY17434"/>
                </a:cxn>
                <a:cxn ang="0">
                  <a:pos x="csX17435" y="csY17435"/>
                </a:cxn>
                <a:cxn ang="0">
                  <a:pos x="csX17436" y="csY17436"/>
                </a:cxn>
                <a:cxn ang="0">
                  <a:pos x="csX17437" y="csY17437"/>
                </a:cxn>
                <a:cxn ang="0">
                  <a:pos x="csX17438" y="csY17438"/>
                </a:cxn>
                <a:cxn ang="0">
                  <a:pos x="csX17439" y="csY17439"/>
                </a:cxn>
                <a:cxn ang="0">
                  <a:pos x="csX17440" y="csY17440"/>
                </a:cxn>
                <a:cxn ang="0">
                  <a:pos x="csX17441" y="csY17441"/>
                </a:cxn>
                <a:cxn ang="0">
                  <a:pos x="csX17442" y="csY17442"/>
                </a:cxn>
                <a:cxn ang="0">
                  <a:pos x="csX17443" y="csY17443"/>
                </a:cxn>
                <a:cxn ang="0">
                  <a:pos x="csX17444" y="csY17444"/>
                </a:cxn>
                <a:cxn ang="0">
                  <a:pos x="csX17445" y="csY17445"/>
                </a:cxn>
                <a:cxn ang="0">
                  <a:pos x="csX17446" y="csY17446"/>
                </a:cxn>
                <a:cxn ang="0">
                  <a:pos x="csX17447" y="csY17447"/>
                </a:cxn>
                <a:cxn ang="0">
                  <a:pos x="csX17448" y="csY17448"/>
                </a:cxn>
                <a:cxn ang="0">
                  <a:pos x="csX17449" y="csY17449"/>
                </a:cxn>
                <a:cxn ang="0">
                  <a:pos x="csX17450" y="csY17450"/>
                </a:cxn>
                <a:cxn ang="0">
                  <a:pos x="csX17451" y="csY17451"/>
                </a:cxn>
                <a:cxn ang="0">
                  <a:pos x="csX17452" y="csY17452"/>
                </a:cxn>
                <a:cxn ang="0">
                  <a:pos x="csX17453" y="csY17453"/>
                </a:cxn>
                <a:cxn ang="0">
                  <a:pos x="csX17454" y="csY17454"/>
                </a:cxn>
                <a:cxn ang="0">
                  <a:pos x="csX17455" y="csY17455"/>
                </a:cxn>
                <a:cxn ang="0">
                  <a:pos x="csX17456" y="csY17456"/>
                </a:cxn>
                <a:cxn ang="0">
                  <a:pos x="csX17457" y="csY17457"/>
                </a:cxn>
                <a:cxn ang="0">
                  <a:pos x="csX17458" y="csY17458"/>
                </a:cxn>
                <a:cxn ang="0">
                  <a:pos x="csX17459" y="csY17459"/>
                </a:cxn>
                <a:cxn ang="0">
                  <a:pos x="csX17460" y="csY17460"/>
                </a:cxn>
                <a:cxn ang="0">
                  <a:pos x="csX17461" y="csY17461"/>
                </a:cxn>
                <a:cxn ang="0">
                  <a:pos x="csX17462" y="csY17462"/>
                </a:cxn>
                <a:cxn ang="0">
                  <a:pos x="csX17463" y="csY17463"/>
                </a:cxn>
                <a:cxn ang="0">
                  <a:pos x="csX17464" y="csY17464"/>
                </a:cxn>
                <a:cxn ang="0">
                  <a:pos x="csX17465" y="csY17465"/>
                </a:cxn>
                <a:cxn ang="0">
                  <a:pos x="csX17466" y="csY17466"/>
                </a:cxn>
                <a:cxn ang="0">
                  <a:pos x="csX17467" y="csY17467"/>
                </a:cxn>
                <a:cxn ang="0">
                  <a:pos x="csX17468" y="csY17468"/>
                </a:cxn>
                <a:cxn ang="0">
                  <a:pos x="csX17469" y="csY17469"/>
                </a:cxn>
                <a:cxn ang="0">
                  <a:pos x="csX17470" y="csY17470"/>
                </a:cxn>
                <a:cxn ang="0">
                  <a:pos x="csX17471" y="csY17471"/>
                </a:cxn>
                <a:cxn ang="0">
                  <a:pos x="csX17472" y="csY17472"/>
                </a:cxn>
                <a:cxn ang="0">
                  <a:pos x="csX17473" y="csY17473"/>
                </a:cxn>
                <a:cxn ang="0">
                  <a:pos x="csX17474" y="csY17474"/>
                </a:cxn>
                <a:cxn ang="0">
                  <a:pos x="csX17475" y="csY17475"/>
                </a:cxn>
                <a:cxn ang="0">
                  <a:pos x="csX17476" y="csY17476"/>
                </a:cxn>
                <a:cxn ang="0">
                  <a:pos x="csX17477" y="csY17477"/>
                </a:cxn>
                <a:cxn ang="0">
                  <a:pos x="csX17478" y="csY17478"/>
                </a:cxn>
                <a:cxn ang="0">
                  <a:pos x="csX17479" y="csY17479"/>
                </a:cxn>
                <a:cxn ang="0">
                  <a:pos x="csX17480" y="csY17480"/>
                </a:cxn>
                <a:cxn ang="0">
                  <a:pos x="csX17481" y="csY17481"/>
                </a:cxn>
                <a:cxn ang="0">
                  <a:pos x="csX17482" y="csY17482"/>
                </a:cxn>
                <a:cxn ang="0">
                  <a:pos x="csX17483" y="csY17483"/>
                </a:cxn>
                <a:cxn ang="0">
                  <a:pos x="csX17484" y="csY17484"/>
                </a:cxn>
                <a:cxn ang="0">
                  <a:pos x="csX17485" y="csY17485"/>
                </a:cxn>
                <a:cxn ang="0">
                  <a:pos x="csX17486" y="csY17486"/>
                </a:cxn>
                <a:cxn ang="0">
                  <a:pos x="csX17487" y="csY17487"/>
                </a:cxn>
                <a:cxn ang="0">
                  <a:pos x="csX17488" y="csY17488"/>
                </a:cxn>
                <a:cxn ang="0">
                  <a:pos x="csX17489" y="csY17489"/>
                </a:cxn>
                <a:cxn ang="0">
                  <a:pos x="csX17490" y="csY17490"/>
                </a:cxn>
                <a:cxn ang="0">
                  <a:pos x="csX17491" y="csY17491"/>
                </a:cxn>
                <a:cxn ang="0">
                  <a:pos x="csX17492" y="csY17492"/>
                </a:cxn>
                <a:cxn ang="0">
                  <a:pos x="csX17493" y="csY17493"/>
                </a:cxn>
                <a:cxn ang="0">
                  <a:pos x="csX17494" y="csY17494"/>
                </a:cxn>
                <a:cxn ang="0">
                  <a:pos x="csX17495" y="csY17495"/>
                </a:cxn>
                <a:cxn ang="0">
                  <a:pos x="csX17496" y="csY17496"/>
                </a:cxn>
                <a:cxn ang="0">
                  <a:pos x="csX17497" y="csY17497"/>
                </a:cxn>
                <a:cxn ang="0">
                  <a:pos x="csX17498" y="csY17498"/>
                </a:cxn>
                <a:cxn ang="0">
                  <a:pos x="csX17499" y="csY17499"/>
                </a:cxn>
                <a:cxn ang="0">
                  <a:pos x="csX17500" y="csY17500"/>
                </a:cxn>
                <a:cxn ang="0">
                  <a:pos x="csX17501" y="csY17501"/>
                </a:cxn>
                <a:cxn ang="0">
                  <a:pos x="csX17502" y="csY17502"/>
                </a:cxn>
                <a:cxn ang="0">
                  <a:pos x="csX17503" y="csY17503"/>
                </a:cxn>
                <a:cxn ang="0">
                  <a:pos x="csX17504" y="csY17504"/>
                </a:cxn>
                <a:cxn ang="0">
                  <a:pos x="csX17505" y="csY17505"/>
                </a:cxn>
                <a:cxn ang="0">
                  <a:pos x="csX17506" y="csY17506"/>
                </a:cxn>
                <a:cxn ang="0">
                  <a:pos x="csX17507" y="csY17507"/>
                </a:cxn>
                <a:cxn ang="0">
                  <a:pos x="csX17508" y="csY17508"/>
                </a:cxn>
                <a:cxn ang="0">
                  <a:pos x="csX17509" y="csY17509"/>
                </a:cxn>
                <a:cxn ang="0">
                  <a:pos x="csX17510" y="csY17510"/>
                </a:cxn>
                <a:cxn ang="0">
                  <a:pos x="csX17511" y="csY17511"/>
                </a:cxn>
                <a:cxn ang="0">
                  <a:pos x="csX17512" y="csY17512"/>
                </a:cxn>
                <a:cxn ang="0">
                  <a:pos x="csX17513" y="csY17513"/>
                </a:cxn>
                <a:cxn ang="0">
                  <a:pos x="csX17514" y="csY17514"/>
                </a:cxn>
                <a:cxn ang="0">
                  <a:pos x="csX17515" y="csY17515"/>
                </a:cxn>
                <a:cxn ang="0">
                  <a:pos x="csX17516" y="csY17516"/>
                </a:cxn>
                <a:cxn ang="0">
                  <a:pos x="csX17517" y="csY17517"/>
                </a:cxn>
                <a:cxn ang="0">
                  <a:pos x="csX17518" y="csY17518"/>
                </a:cxn>
                <a:cxn ang="0">
                  <a:pos x="csX17519" y="csY17519"/>
                </a:cxn>
                <a:cxn ang="0">
                  <a:pos x="csX17520" y="csY17520"/>
                </a:cxn>
                <a:cxn ang="0">
                  <a:pos x="csX17521" y="csY17521"/>
                </a:cxn>
                <a:cxn ang="0">
                  <a:pos x="csX17522" y="csY17522"/>
                </a:cxn>
                <a:cxn ang="0">
                  <a:pos x="csX17523" y="csY17523"/>
                </a:cxn>
                <a:cxn ang="0">
                  <a:pos x="csX17524" y="csY17524"/>
                </a:cxn>
                <a:cxn ang="0">
                  <a:pos x="csX17525" y="csY17525"/>
                </a:cxn>
                <a:cxn ang="0">
                  <a:pos x="csX17526" y="csY17526"/>
                </a:cxn>
                <a:cxn ang="0">
                  <a:pos x="csX17527" y="csY17527"/>
                </a:cxn>
                <a:cxn ang="0">
                  <a:pos x="csX17528" y="csY17528"/>
                </a:cxn>
                <a:cxn ang="0">
                  <a:pos x="csX17529" y="csY17529"/>
                </a:cxn>
                <a:cxn ang="0">
                  <a:pos x="csX17530" y="csY17530"/>
                </a:cxn>
                <a:cxn ang="0">
                  <a:pos x="csX17531" y="csY17531"/>
                </a:cxn>
                <a:cxn ang="0">
                  <a:pos x="csX17532" y="csY17532"/>
                </a:cxn>
                <a:cxn ang="0">
                  <a:pos x="csX17533" y="csY17533"/>
                </a:cxn>
                <a:cxn ang="0">
                  <a:pos x="csX17534" y="csY17534"/>
                </a:cxn>
                <a:cxn ang="0">
                  <a:pos x="csX17535" y="csY17535"/>
                </a:cxn>
                <a:cxn ang="0">
                  <a:pos x="csX17536" y="csY17536"/>
                </a:cxn>
                <a:cxn ang="0">
                  <a:pos x="csX17537" y="csY17537"/>
                </a:cxn>
                <a:cxn ang="0">
                  <a:pos x="csX17538" y="csY17538"/>
                </a:cxn>
                <a:cxn ang="0">
                  <a:pos x="csX17539" y="csY17539"/>
                </a:cxn>
                <a:cxn ang="0">
                  <a:pos x="csX17540" y="csY17540"/>
                </a:cxn>
                <a:cxn ang="0">
                  <a:pos x="csX17541" y="csY17541"/>
                </a:cxn>
                <a:cxn ang="0">
                  <a:pos x="csX17542" y="csY17542"/>
                </a:cxn>
                <a:cxn ang="0">
                  <a:pos x="csX17543" y="csY17543"/>
                </a:cxn>
                <a:cxn ang="0">
                  <a:pos x="csX17544" y="csY17544"/>
                </a:cxn>
                <a:cxn ang="0">
                  <a:pos x="csX17545" y="csY17545"/>
                </a:cxn>
                <a:cxn ang="0">
                  <a:pos x="csX17546" y="csY17546"/>
                </a:cxn>
                <a:cxn ang="0">
                  <a:pos x="csX17547" y="csY17547"/>
                </a:cxn>
                <a:cxn ang="0">
                  <a:pos x="csX17548" y="csY17548"/>
                </a:cxn>
                <a:cxn ang="0">
                  <a:pos x="csX17549" y="csY17549"/>
                </a:cxn>
                <a:cxn ang="0">
                  <a:pos x="csX17550" y="csY17550"/>
                </a:cxn>
                <a:cxn ang="0">
                  <a:pos x="csX17551" y="csY17551"/>
                </a:cxn>
                <a:cxn ang="0">
                  <a:pos x="csX17552" y="csY17552"/>
                </a:cxn>
                <a:cxn ang="0">
                  <a:pos x="csX17553" y="csY17553"/>
                </a:cxn>
                <a:cxn ang="0">
                  <a:pos x="csX17554" y="csY17554"/>
                </a:cxn>
                <a:cxn ang="0">
                  <a:pos x="csX17555" y="csY17555"/>
                </a:cxn>
                <a:cxn ang="0">
                  <a:pos x="csX17556" y="csY17556"/>
                </a:cxn>
                <a:cxn ang="0">
                  <a:pos x="csX17557" y="csY17557"/>
                </a:cxn>
                <a:cxn ang="0">
                  <a:pos x="csX17558" y="csY17558"/>
                </a:cxn>
                <a:cxn ang="0">
                  <a:pos x="csX17559" y="csY17559"/>
                </a:cxn>
                <a:cxn ang="0">
                  <a:pos x="csX17560" y="csY17560"/>
                </a:cxn>
                <a:cxn ang="0">
                  <a:pos x="csX17561" y="csY17561"/>
                </a:cxn>
                <a:cxn ang="0">
                  <a:pos x="csX17562" y="csY17562"/>
                </a:cxn>
                <a:cxn ang="0">
                  <a:pos x="csX17563" y="csY17563"/>
                </a:cxn>
                <a:cxn ang="0">
                  <a:pos x="csX17564" y="csY17564"/>
                </a:cxn>
                <a:cxn ang="0">
                  <a:pos x="csX17565" y="csY17565"/>
                </a:cxn>
                <a:cxn ang="0">
                  <a:pos x="csX17566" y="csY17566"/>
                </a:cxn>
                <a:cxn ang="0">
                  <a:pos x="csX17567" y="csY17567"/>
                </a:cxn>
                <a:cxn ang="0">
                  <a:pos x="csX17568" y="csY17568"/>
                </a:cxn>
                <a:cxn ang="0">
                  <a:pos x="csX17569" y="csY17569"/>
                </a:cxn>
                <a:cxn ang="0">
                  <a:pos x="csX17570" y="csY17570"/>
                </a:cxn>
                <a:cxn ang="0">
                  <a:pos x="csX17571" y="csY17571"/>
                </a:cxn>
                <a:cxn ang="0">
                  <a:pos x="csX17572" y="csY17572"/>
                </a:cxn>
                <a:cxn ang="0">
                  <a:pos x="csX17573" y="csY17573"/>
                </a:cxn>
                <a:cxn ang="0">
                  <a:pos x="csX17574" y="csY17574"/>
                </a:cxn>
                <a:cxn ang="0">
                  <a:pos x="csX17575" y="csY17575"/>
                </a:cxn>
                <a:cxn ang="0">
                  <a:pos x="csX17576" y="csY17576"/>
                </a:cxn>
                <a:cxn ang="0">
                  <a:pos x="csX17577" y="csY17577"/>
                </a:cxn>
                <a:cxn ang="0">
                  <a:pos x="csX17578" y="csY17578"/>
                </a:cxn>
                <a:cxn ang="0">
                  <a:pos x="csX17579" y="csY17579"/>
                </a:cxn>
                <a:cxn ang="0">
                  <a:pos x="csX17580" y="csY17580"/>
                </a:cxn>
                <a:cxn ang="0">
                  <a:pos x="csX17581" y="csY17581"/>
                </a:cxn>
                <a:cxn ang="0">
                  <a:pos x="csX17582" y="csY17582"/>
                </a:cxn>
                <a:cxn ang="0">
                  <a:pos x="csX17583" y="csY17583"/>
                </a:cxn>
                <a:cxn ang="0">
                  <a:pos x="csX17584" y="csY17584"/>
                </a:cxn>
                <a:cxn ang="0">
                  <a:pos x="csX17585" y="csY17585"/>
                </a:cxn>
                <a:cxn ang="0">
                  <a:pos x="csX17586" y="csY17586"/>
                </a:cxn>
                <a:cxn ang="0">
                  <a:pos x="csX17587" y="csY17587"/>
                </a:cxn>
                <a:cxn ang="0">
                  <a:pos x="csX17588" y="csY17588"/>
                </a:cxn>
                <a:cxn ang="0">
                  <a:pos x="csX17589" y="csY17589"/>
                </a:cxn>
                <a:cxn ang="0">
                  <a:pos x="csX17590" y="csY17590"/>
                </a:cxn>
                <a:cxn ang="0">
                  <a:pos x="csX17591" y="csY17591"/>
                </a:cxn>
                <a:cxn ang="0">
                  <a:pos x="csX17592" y="csY17592"/>
                </a:cxn>
                <a:cxn ang="0">
                  <a:pos x="csX17593" y="csY17593"/>
                </a:cxn>
                <a:cxn ang="0">
                  <a:pos x="csX17594" y="csY17594"/>
                </a:cxn>
                <a:cxn ang="0">
                  <a:pos x="csX17595" y="csY17595"/>
                </a:cxn>
                <a:cxn ang="0">
                  <a:pos x="csX17596" y="csY17596"/>
                </a:cxn>
                <a:cxn ang="0">
                  <a:pos x="csX17597" y="csY17597"/>
                </a:cxn>
                <a:cxn ang="0">
                  <a:pos x="csX17598" y="csY17598"/>
                </a:cxn>
                <a:cxn ang="0">
                  <a:pos x="csX17599" y="csY17599"/>
                </a:cxn>
                <a:cxn ang="0">
                  <a:pos x="csX17600" y="csY17600"/>
                </a:cxn>
                <a:cxn ang="0">
                  <a:pos x="csX17601" y="csY17601"/>
                </a:cxn>
                <a:cxn ang="0">
                  <a:pos x="csX17602" y="csY17602"/>
                </a:cxn>
                <a:cxn ang="0">
                  <a:pos x="csX17603" y="csY17603"/>
                </a:cxn>
                <a:cxn ang="0">
                  <a:pos x="csX17604" y="csY17604"/>
                </a:cxn>
                <a:cxn ang="0">
                  <a:pos x="csX17605" y="csY17605"/>
                </a:cxn>
                <a:cxn ang="0">
                  <a:pos x="csX17606" y="csY17606"/>
                </a:cxn>
                <a:cxn ang="0">
                  <a:pos x="csX17607" y="csY17607"/>
                </a:cxn>
                <a:cxn ang="0">
                  <a:pos x="csX17608" y="csY17608"/>
                </a:cxn>
                <a:cxn ang="0">
                  <a:pos x="csX17609" y="csY17609"/>
                </a:cxn>
                <a:cxn ang="0">
                  <a:pos x="csX17610" y="csY17610"/>
                </a:cxn>
                <a:cxn ang="0">
                  <a:pos x="csX17611" y="csY17611"/>
                </a:cxn>
                <a:cxn ang="0">
                  <a:pos x="csX17612" y="csY17612"/>
                </a:cxn>
                <a:cxn ang="0">
                  <a:pos x="csX17613" y="csY17613"/>
                </a:cxn>
                <a:cxn ang="0">
                  <a:pos x="csX17614" y="csY17614"/>
                </a:cxn>
                <a:cxn ang="0">
                  <a:pos x="csX17615" y="csY17615"/>
                </a:cxn>
                <a:cxn ang="0">
                  <a:pos x="csX17616" y="csY17616"/>
                </a:cxn>
                <a:cxn ang="0">
                  <a:pos x="csX17617" y="csY17617"/>
                </a:cxn>
                <a:cxn ang="0">
                  <a:pos x="csX17618" y="csY17618"/>
                </a:cxn>
                <a:cxn ang="0">
                  <a:pos x="csX17619" y="csY17619"/>
                </a:cxn>
                <a:cxn ang="0">
                  <a:pos x="csX17620" y="csY17620"/>
                </a:cxn>
                <a:cxn ang="0">
                  <a:pos x="csX17621" y="csY17621"/>
                </a:cxn>
                <a:cxn ang="0">
                  <a:pos x="csX17622" y="csY17622"/>
                </a:cxn>
                <a:cxn ang="0">
                  <a:pos x="csX17623" y="csY17623"/>
                </a:cxn>
                <a:cxn ang="0">
                  <a:pos x="csX17624" y="csY17624"/>
                </a:cxn>
                <a:cxn ang="0">
                  <a:pos x="csX17625" y="csY17625"/>
                </a:cxn>
                <a:cxn ang="0">
                  <a:pos x="csX17626" y="csY17626"/>
                </a:cxn>
                <a:cxn ang="0">
                  <a:pos x="csX17627" y="csY17627"/>
                </a:cxn>
                <a:cxn ang="0">
                  <a:pos x="csX17628" y="csY17628"/>
                </a:cxn>
                <a:cxn ang="0">
                  <a:pos x="csX17629" y="csY17629"/>
                </a:cxn>
                <a:cxn ang="0">
                  <a:pos x="csX17630" y="csY17630"/>
                </a:cxn>
                <a:cxn ang="0">
                  <a:pos x="csX17631" y="csY17631"/>
                </a:cxn>
                <a:cxn ang="0">
                  <a:pos x="csX17632" y="csY17632"/>
                </a:cxn>
                <a:cxn ang="0">
                  <a:pos x="csX17633" y="csY17633"/>
                </a:cxn>
                <a:cxn ang="0">
                  <a:pos x="csX17634" y="csY17634"/>
                </a:cxn>
                <a:cxn ang="0">
                  <a:pos x="csX17635" y="csY17635"/>
                </a:cxn>
                <a:cxn ang="0">
                  <a:pos x="csX17636" y="csY17636"/>
                </a:cxn>
                <a:cxn ang="0">
                  <a:pos x="csX17637" y="csY17637"/>
                </a:cxn>
                <a:cxn ang="0">
                  <a:pos x="csX17638" y="csY17638"/>
                </a:cxn>
                <a:cxn ang="0">
                  <a:pos x="csX17639" y="csY17639"/>
                </a:cxn>
                <a:cxn ang="0">
                  <a:pos x="csX17640" y="csY17640"/>
                </a:cxn>
                <a:cxn ang="0">
                  <a:pos x="csX17641" y="csY17641"/>
                </a:cxn>
                <a:cxn ang="0">
                  <a:pos x="csX17642" y="csY17642"/>
                </a:cxn>
                <a:cxn ang="0">
                  <a:pos x="csX17643" y="csY17643"/>
                </a:cxn>
                <a:cxn ang="0">
                  <a:pos x="csX17644" y="csY17644"/>
                </a:cxn>
                <a:cxn ang="0">
                  <a:pos x="csX17645" y="csY17645"/>
                </a:cxn>
                <a:cxn ang="0">
                  <a:pos x="csX17646" y="csY17646"/>
                </a:cxn>
                <a:cxn ang="0">
                  <a:pos x="csX17647" y="csY17647"/>
                </a:cxn>
                <a:cxn ang="0">
                  <a:pos x="csX17648" y="csY17648"/>
                </a:cxn>
                <a:cxn ang="0">
                  <a:pos x="csX17649" y="csY17649"/>
                </a:cxn>
                <a:cxn ang="0">
                  <a:pos x="csX17650" y="csY17650"/>
                </a:cxn>
                <a:cxn ang="0">
                  <a:pos x="csX17651" y="csY17651"/>
                </a:cxn>
                <a:cxn ang="0">
                  <a:pos x="csX17652" y="csY17652"/>
                </a:cxn>
                <a:cxn ang="0">
                  <a:pos x="csX17653" y="csY17653"/>
                </a:cxn>
                <a:cxn ang="0">
                  <a:pos x="csX17654" y="csY17654"/>
                </a:cxn>
                <a:cxn ang="0">
                  <a:pos x="csX17655" y="csY17655"/>
                </a:cxn>
                <a:cxn ang="0">
                  <a:pos x="csX17656" y="csY17656"/>
                </a:cxn>
                <a:cxn ang="0">
                  <a:pos x="csX17657" y="csY17657"/>
                </a:cxn>
                <a:cxn ang="0">
                  <a:pos x="csX17658" y="csY17658"/>
                </a:cxn>
                <a:cxn ang="0">
                  <a:pos x="csX17659" y="csY17659"/>
                </a:cxn>
                <a:cxn ang="0">
                  <a:pos x="csX17660" y="csY17660"/>
                </a:cxn>
                <a:cxn ang="0">
                  <a:pos x="csX17661" y="csY17661"/>
                </a:cxn>
                <a:cxn ang="0">
                  <a:pos x="csX17662" y="csY17662"/>
                </a:cxn>
                <a:cxn ang="0">
                  <a:pos x="csX17663" y="csY17663"/>
                </a:cxn>
                <a:cxn ang="0">
                  <a:pos x="csX17664" y="csY17664"/>
                </a:cxn>
                <a:cxn ang="0">
                  <a:pos x="csX17665" y="csY17665"/>
                </a:cxn>
                <a:cxn ang="0">
                  <a:pos x="csX17666" y="csY17666"/>
                </a:cxn>
                <a:cxn ang="0">
                  <a:pos x="csX17667" y="csY17667"/>
                </a:cxn>
                <a:cxn ang="0">
                  <a:pos x="csX17668" y="csY17668"/>
                </a:cxn>
                <a:cxn ang="0">
                  <a:pos x="csX17669" y="csY17669"/>
                </a:cxn>
                <a:cxn ang="0">
                  <a:pos x="csX17670" y="csY17670"/>
                </a:cxn>
                <a:cxn ang="0">
                  <a:pos x="csX17671" y="csY17671"/>
                </a:cxn>
                <a:cxn ang="0">
                  <a:pos x="csX17672" y="csY17672"/>
                </a:cxn>
                <a:cxn ang="0">
                  <a:pos x="csX17673" y="csY17673"/>
                </a:cxn>
                <a:cxn ang="0">
                  <a:pos x="csX17674" y="csY17674"/>
                </a:cxn>
                <a:cxn ang="0">
                  <a:pos x="csX17675" y="csY17675"/>
                </a:cxn>
                <a:cxn ang="0">
                  <a:pos x="csX17676" y="csY17676"/>
                </a:cxn>
                <a:cxn ang="0">
                  <a:pos x="csX17677" y="csY17677"/>
                </a:cxn>
                <a:cxn ang="0">
                  <a:pos x="csX17678" y="csY17678"/>
                </a:cxn>
                <a:cxn ang="0">
                  <a:pos x="csX17679" y="csY17679"/>
                </a:cxn>
                <a:cxn ang="0">
                  <a:pos x="csX17680" y="csY17680"/>
                </a:cxn>
                <a:cxn ang="0">
                  <a:pos x="csX17681" y="csY17681"/>
                </a:cxn>
                <a:cxn ang="0">
                  <a:pos x="csX17682" y="csY17682"/>
                </a:cxn>
                <a:cxn ang="0">
                  <a:pos x="csX17683" y="csY17683"/>
                </a:cxn>
                <a:cxn ang="0">
                  <a:pos x="csX17684" y="csY17684"/>
                </a:cxn>
                <a:cxn ang="0">
                  <a:pos x="csX17685" y="csY17685"/>
                </a:cxn>
                <a:cxn ang="0">
                  <a:pos x="csX17686" y="csY17686"/>
                </a:cxn>
                <a:cxn ang="0">
                  <a:pos x="csX17687" y="csY17687"/>
                </a:cxn>
                <a:cxn ang="0">
                  <a:pos x="csX17688" y="csY17688"/>
                </a:cxn>
                <a:cxn ang="0">
                  <a:pos x="csX17689" y="csY17689"/>
                </a:cxn>
                <a:cxn ang="0">
                  <a:pos x="csX17690" y="csY17690"/>
                </a:cxn>
                <a:cxn ang="0">
                  <a:pos x="csX17691" y="csY17691"/>
                </a:cxn>
                <a:cxn ang="0">
                  <a:pos x="csX17692" y="csY17692"/>
                </a:cxn>
                <a:cxn ang="0">
                  <a:pos x="csX17693" y="csY17693"/>
                </a:cxn>
                <a:cxn ang="0">
                  <a:pos x="csX17694" y="csY17694"/>
                </a:cxn>
                <a:cxn ang="0">
                  <a:pos x="csX17695" y="csY17695"/>
                </a:cxn>
                <a:cxn ang="0">
                  <a:pos x="csX17696" y="csY17696"/>
                </a:cxn>
                <a:cxn ang="0">
                  <a:pos x="csX17697" y="csY17697"/>
                </a:cxn>
                <a:cxn ang="0">
                  <a:pos x="csX17698" y="csY17698"/>
                </a:cxn>
                <a:cxn ang="0">
                  <a:pos x="csX17699" y="csY17699"/>
                </a:cxn>
                <a:cxn ang="0">
                  <a:pos x="csX17700" y="csY17700"/>
                </a:cxn>
                <a:cxn ang="0">
                  <a:pos x="csX17701" y="csY17701"/>
                </a:cxn>
                <a:cxn ang="0">
                  <a:pos x="csX17702" y="csY17702"/>
                </a:cxn>
                <a:cxn ang="0">
                  <a:pos x="csX17703" y="csY17703"/>
                </a:cxn>
                <a:cxn ang="0">
                  <a:pos x="csX17704" y="csY17704"/>
                </a:cxn>
                <a:cxn ang="0">
                  <a:pos x="csX17705" y="csY17705"/>
                </a:cxn>
                <a:cxn ang="0">
                  <a:pos x="csX17706" y="csY17706"/>
                </a:cxn>
                <a:cxn ang="0">
                  <a:pos x="csX17707" y="csY17707"/>
                </a:cxn>
                <a:cxn ang="0">
                  <a:pos x="csX17708" y="csY17708"/>
                </a:cxn>
                <a:cxn ang="0">
                  <a:pos x="csX17709" y="csY17709"/>
                </a:cxn>
                <a:cxn ang="0">
                  <a:pos x="csX17710" y="csY17710"/>
                </a:cxn>
                <a:cxn ang="0">
                  <a:pos x="csX17711" y="csY17711"/>
                </a:cxn>
                <a:cxn ang="0">
                  <a:pos x="csX17712" y="csY17712"/>
                </a:cxn>
                <a:cxn ang="0">
                  <a:pos x="csX17713" y="csY17713"/>
                </a:cxn>
                <a:cxn ang="0">
                  <a:pos x="csX17714" y="csY17714"/>
                </a:cxn>
                <a:cxn ang="0">
                  <a:pos x="csX17715" y="csY17715"/>
                </a:cxn>
                <a:cxn ang="0">
                  <a:pos x="csX17716" y="csY17716"/>
                </a:cxn>
                <a:cxn ang="0">
                  <a:pos x="csX17717" y="csY17717"/>
                </a:cxn>
                <a:cxn ang="0">
                  <a:pos x="csX17718" y="csY17718"/>
                </a:cxn>
                <a:cxn ang="0">
                  <a:pos x="csX17719" y="csY17719"/>
                </a:cxn>
                <a:cxn ang="0">
                  <a:pos x="csX17720" y="csY17720"/>
                </a:cxn>
                <a:cxn ang="0">
                  <a:pos x="csX17721" y="csY17721"/>
                </a:cxn>
                <a:cxn ang="0">
                  <a:pos x="csX17722" y="csY17722"/>
                </a:cxn>
                <a:cxn ang="0">
                  <a:pos x="csX17723" y="csY17723"/>
                </a:cxn>
                <a:cxn ang="0">
                  <a:pos x="csX17724" y="csY17724"/>
                </a:cxn>
                <a:cxn ang="0">
                  <a:pos x="csX17725" y="csY17725"/>
                </a:cxn>
                <a:cxn ang="0">
                  <a:pos x="csX17726" y="csY17726"/>
                </a:cxn>
                <a:cxn ang="0">
                  <a:pos x="csX17727" y="csY17727"/>
                </a:cxn>
                <a:cxn ang="0">
                  <a:pos x="csX17728" y="csY17728"/>
                </a:cxn>
                <a:cxn ang="0">
                  <a:pos x="csX17729" y="csY17729"/>
                </a:cxn>
                <a:cxn ang="0">
                  <a:pos x="csX17730" y="csY17730"/>
                </a:cxn>
                <a:cxn ang="0">
                  <a:pos x="csX17731" y="csY17731"/>
                </a:cxn>
                <a:cxn ang="0">
                  <a:pos x="csX17732" y="csY17732"/>
                </a:cxn>
                <a:cxn ang="0">
                  <a:pos x="csX17733" y="csY17733"/>
                </a:cxn>
                <a:cxn ang="0">
                  <a:pos x="csX17734" y="csY17734"/>
                </a:cxn>
                <a:cxn ang="0">
                  <a:pos x="csX17735" y="csY17735"/>
                </a:cxn>
                <a:cxn ang="0">
                  <a:pos x="csX17736" y="csY17736"/>
                </a:cxn>
                <a:cxn ang="0">
                  <a:pos x="csX17737" y="csY17737"/>
                </a:cxn>
                <a:cxn ang="0">
                  <a:pos x="csX17738" y="csY17738"/>
                </a:cxn>
                <a:cxn ang="0">
                  <a:pos x="csX17739" y="csY17739"/>
                </a:cxn>
                <a:cxn ang="0">
                  <a:pos x="csX17740" y="csY17740"/>
                </a:cxn>
                <a:cxn ang="0">
                  <a:pos x="csX17741" y="csY17741"/>
                </a:cxn>
                <a:cxn ang="0">
                  <a:pos x="csX17742" y="csY17742"/>
                </a:cxn>
                <a:cxn ang="0">
                  <a:pos x="csX17743" y="csY17743"/>
                </a:cxn>
                <a:cxn ang="0">
                  <a:pos x="csX17744" y="csY17744"/>
                </a:cxn>
                <a:cxn ang="0">
                  <a:pos x="csX17745" y="csY17745"/>
                </a:cxn>
                <a:cxn ang="0">
                  <a:pos x="csX17746" y="csY17746"/>
                </a:cxn>
                <a:cxn ang="0">
                  <a:pos x="csX17747" y="csY17747"/>
                </a:cxn>
                <a:cxn ang="0">
                  <a:pos x="csX17748" y="csY17748"/>
                </a:cxn>
                <a:cxn ang="0">
                  <a:pos x="csX17749" y="csY17749"/>
                </a:cxn>
                <a:cxn ang="0">
                  <a:pos x="csX17750" y="csY17750"/>
                </a:cxn>
                <a:cxn ang="0">
                  <a:pos x="csX17751" y="csY17751"/>
                </a:cxn>
                <a:cxn ang="0">
                  <a:pos x="csX17752" y="csY17752"/>
                </a:cxn>
                <a:cxn ang="0">
                  <a:pos x="csX17753" y="csY17753"/>
                </a:cxn>
                <a:cxn ang="0">
                  <a:pos x="csX17754" y="csY17754"/>
                </a:cxn>
                <a:cxn ang="0">
                  <a:pos x="csX17755" y="csY17755"/>
                </a:cxn>
                <a:cxn ang="0">
                  <a:pos x="csX17756" y="csY17756"/>
                </a:cxn>
                <a:cxn ang="0">
                  <a:pos x="csX17757" y="csY17757"/>
                </a:cxn>
                <a:cxn ang="0">
                  <a:pos x="csX17758" y="csY17758"/>
                </a:cxn>
                <a:cxn ang="0">
                  <a:pos x="csX17759" y="csY17759"/>
                </a:cxn>
                <a:cxn ang="0">
                  <a:pos x="csX17760" y="csY17760"/>
                </a:cxn>
                <a:cxn ang="0">
                  <a:pos x="csX17761" y="csY17761"/>
                </a:cxn>
                <a:cxn ang="0">
                  <a:pos x="csX17762" y="csY17762"/>
                </a:cxn>
                <a:cxn ang="0">
                  <a:pos x="csX17763" y="csY17763"/>
                </a:cxn>
                <a:cxn ang="0">
                  <a:pos x="csX17764" y="csY17764"/>
                </a:cxn>
                <a:cxn ang="0">
                  <a:pos x="csX17765" y="csY17765"/>
                </a:cxn>
                <a:cxn ang="0">
                  <a:pos x="csX17766" y="csY17766"/>
                </a:cxn>
                <a:cxn ang="0">
                  <a:pos x="csX17767" y="csY17767"/>
                </a:cxn>
                <a:cxn ang="0">
                  <a:pos x="csX17768" y="csY17768"/>
                </a:cxn>
                <a:cxn ang="0">
                  <a:pos x="csX17769" y="csY17769"/>
                </a:cxn>
                <a:cxn ang="0">
                  <a:pos x="csX17770" y="csY17770"/>
                </a:cxn>
                <a:cxn ang="0">
                  <a:pos x="csX17771" y="csY17771"/>
                </a:cxn>
                <a:cxn ang="0">
                  <a:pos x="csX17772" y="csY17772"/>
                </a:cxn>
                <a:cxn ang="0">
                  <a:pos x="csX17773" y="csY17773"/>
                </a:cxn>
                <a:cxn ang="0">
                  <a:pos x="csX17774" y="csY17774"/>
                </a:cxn>
                <a:cxn ang="0">
                  <a:pos x="csX17775" y="csY17775"/>
                </a:cxn>
                <a:cxn ang="0">
                  <a:pos x="csX17776" y="csY17776"/>
                </a:cxn>
                <a:cxn ang="0">
                  <a:pos x="csX17777" y="csY17777"/>
                </a:cxn>
                <a:cxn ang="0">
                  <a:pos x="csX17778" y="csY17778"/>
                </a:cxn>
                <a:cxn ang="0">
                  <a:pos x="csX17779" y="csY17779"/>
                </a:cxn>
                <a:cxn ang="0">
                  <a:pos x="csX17780" y="csY17780"/>
                </a:cxn>
                <a:cxn ang="0">
                  <a:pos x="csX17781" y="csY17781"/>
                </a:cxn>
                <a:cxn ang="0">
                  <a:pos x="csX17782" y="csY17782"/>
                </a:cxn>
                <a:cxn ang="0">
                  <a:pos x="csX17783" y="csY17783"/>
                </a:cxn>
                <a:cxn ang="0">
                  <a:pos x="csX17784" y="csY17784"/>
                </a:cxn>
                <a:cxn ang="0">
                  <a:pos x="csX17785" y="csY17785"/>
                </a:cxn>
                <a:cxn ang="0">
                  <a:pos x="csX17786" y="csY17786"/>
                </a:cxn>
                <a:cxn ang="0">
                  <a:pos x="csX17787" y="csY17787"/>
                </a:cxn>
                <a:cxn ang="0">
                  <a:pos x="csX17788" y="csY17788"/>
                </a:cxn>
                <a:cxn ang="0">
                  <a:pos x="csX17789" y="csY17789"/>
                </a:cxn>
                <a:cxn ang="0">
                  <a:pos x="csX17790" y="csY17790"/>
                </a:cxn>
                <a:cxn ang="0">
                  <a:pos x="csX17791" y="csY17791"/>
                </a:cxn>
                <a:cxn ang="0">
                  <a:pos x="csX17792" y="csY17792"/>
                </a:cxn>
                <a:cxn ang="0">
                  <a:pos x="csX17793" y="csY17793"/>
                </a:cxn>
                <a:cxn ang="0">
                  <a:pos x="csX17794" y="csY17794"/>
                </a:cxn>
                <a:cxn ang="0">
                  <a:pos x="csX17795" y="csY17795"/>
                </a:cxn>
                <a:cxn ang="0">
                  <a:pos x="csX17796" y="csY17796"/>
                </a:cxn>
                <a:cxn ang="0">
                  <a:pos x="csX17797" y="csY17797"/>
                </a:cxn>
                <a:cxn ang="0">
                  <a:pos x="csX17798" y="csY17798"/>
                </a:cxn>
                <a:cxn ang="0">
                  <a:pos x="csX17799" y="csY17799"/>
                </a:cxn>
                <a:cxn ang="0">
                  <a:pos x="csX17800" y="csY17800"/>
                </a:cxn>
                <a:cxn ang="0">
                  <a:pos x="csX17801" y="csY17801"/>
                </a:cxn>
                <a:cxn ang="0">
                  <a:pos x="csX17802" y="csY17802"/>
                </a:cxn>
                <a:cxn ang="0">
                  <a:pos x="csX17803" y="csY17803"/>
                </a:cxn>
                <a:cxn ang="0">
                  <a:pos x="csX17804" y="csY17804"/>
                </a:cxn>
                <a:cxn ang="0">
                  <a:pos x="csX17805" y="csY17805"/>
                </a:cxn>
                <a:cxn ang="0">
                  <a:pos x="csX17806" y="csY17806"/>
                </a:cxn>
                <a:cxn ang="0">
                  <a:pos x="csX17807" y="csY17807"/>
                </a:cxn>
                <a:cxn ang="0">
                  <a:pos x="csX17808" y="csY17808"/>
                </a:cxn>
                <a:cxn ang="0">
                  <a:pos x="csX17809" y="csY17809"/>
                </a:cxn>
                <a:cxn ang="0">
                  <a:pos x="csX17810" y="csY17810"/>
                </a:cxn>
                <a:cxn ang="0">
                  <a:pos x="csX17811" y="csY17811"/>
                </a:cxn>
                <a:cxn ang="0">
                  <a:pos x="csX17812" y="csY17812"/>
                </a:cxn>
                <a:cxn ang="0">
                  <a:pos x="csX17813" y="csY17813"/>
                </a:cxn>
                <a:cxn ang="0">
                  <a:pos x="csX17814" y="csY17814"/>
                </a:cxn>
                <a:cxn ang="0">
                  <a:pos x="csX17815" y="csY17815"/>
                </a:cxn>
                <a:cxn ang="0">
                  <a:pos x="csX17816" y="csY17816"/>
                </a:cxn>
                <a:cxn ang="0">
                  <a:pos x="csX17817" y="csY17817"/>
                </a:cxn>
                <a:cxn ang="0">
                  <a:pos x="csX17818" y="csY17818"/>
                </a:cxn>
                <a:cxn ang="0">
                  <a:pos x="csX17819" y="csY17819"/>
                </a:cxn>
                <a:cxn ang="0">
                  <a:pos x="csX17820" y="csY17820"/>
                </a:cxn>
                <a:cxn ang="0">
                  <a:pos x="csX17821" y="csY17821"/>
                </a:cxn>
                <a:cxn ang="0">
                  <a:pos x="csX17822" y="csY17822"/>
                </a:cxn>
                <a:cxn ang="0">
                  <a:pos x="csX17823" y="csY17823"/>
                </a:cxn>
                <a:cxn ang="0">
                  <a:pos x="csX17824" y="csY17824"/>
                </a:cxn>
                <a:cxn ang="0">
                  <a:pos x="csX17825" y="csY17825"/>
                </a:cxn>
                <a:cxn ang="0">
                  <a:pos x="csX17826" y="csY17826"/>
                </a:cxn>
                <a:cxn ang="0">
                  <a:pos x="csX17827" y="csY17827"/>
                </a:cxn>
                <a:cxn ang="0">
                  <a:pos x="csX17828" y="csY17828"/>
                </a:cxn>
                <a:cxn ang="0">
                  <a:pos x="csX17829" y="csY17829"/>
                </a:cxn>
                <a:cxn ang="0">
                  <a:pos x="csX17830" y="csY17830"/>
                </a:cxn>
                <a:cxn ang="0">
                  <a:pos x="csX17831" y="csY17831"/>
                </a:cxn>
                <a:cxn ang="0">
                  <a:pos x="csX17832" y="csY17832"/>
                </a:cxn>
                <a:cxn ang="0">
                  <a:pos x="csX17833" y="csY17833"/>
                </a:cxn>
                <a:cxn ang="0">
                  <a:pos x="csX17834" y="csY17834"/>
                </a:cxn>
                <a:cxn ang="0">
                  <a:pos x="csX17835" y="csY17835"/>
                </a:cxn>
                <a:cxn ang="0">
                  <a:pos x="csX17836" y="csY17836"/>
                </a:cxn>
                <a:cxn ang="0">
                  <a:pos x="csX17837" y="csY17837"/>
                </a:cxn>
                <a:cxn ang="0">
                  <a:pos x="csX17838" y="csY17838"/>
                </a:cxn>
                <a:cxn ang="0">
                  <a:pos x="csX17839" y="csY17839"/>
                </a:cxn>
                <a:cxn ang="0">
                  <a:pos x="csX17840" y="csY17840"/>
                </a:cxn>
                <a:cxn ang="0">
                  <a:pos x="csX17841" y="csY17841"/>
                </a:cxn>
                <a:cxn ang="0">
                  <a:pos x="csX17842" y="csY17842"/>
                </a:cxn>
                <a:cxn ang="0">
                  <a:pos x="csX17843" y="csY17843"/>
                </a:cxn>
                <a:cxn ang="0">
                  <a:pos x="csX17844" y="csY17844"/>
                </a:cxn>
                <a:cxn ang="0">
                  <a:pos x="csX17845" y="csY17845"/>
                </a:cxn>
                <a:cxn ang="0">
                  <a:pos x="csX17846" y="csY17846"/>
                </a:cxn>
                <a:cxn ang="0">
                  <a:pos x="csX17847" y="csY17847"/>
                </a:cxn>
                <a:cxn ang="0">
                  <a:pos x="csX17848" y="csY17848"/>
                </a:cxn>
                <a:cxn ang="0">
                  <a:pos x="csX17849" y="csY17849"/>
                </a:cxn>
                <a:cxn ang="0">
                  <a:pos x="csX17850" y="csY17850"/>
                </a:cxn>
                <a:cxn ang="0">
                  <a:pos x="csX17851" y="csY17851"/>
                </a:cxn>
                <a:cxn ang="0">
                  <a:pos x="csX17852" y="csY17852"/>
                </a:cxn>
                <a:cxn ang="0">
                  <a:pos x="csX17853" y="csY17853"/>
                </a:cxn>
                <a:cxn ang="0">
                  <a:pos x="csX17854" y="csY17854"/>
                </a:cxn>
                <a:cxn ang="0">
                  <a:pos x="csX17855" y="csY17855"/>
                </a:cxn>
                <a:cxn ang="0">
                  <a:pos x="csX17856" y="csY17856"/>
                </a:cxn>
                <a:cxn ang="0">
                  <a:pos x="csX17857" y="csY17857"/>
                </a:cxn>
                <a:cxn ang="0">
                  <a:pos x="csX17858" y="csY17858"/>
                </a:cxn>
                <a:cxn ang="0">
                  <a:pos x="csX17859" y="csY17859"/>
                </a:cxn>
                <a:cxn ang="0">
                  <a:pos x="csX17860" y="csY17860"/>
                </a:cxn>
                <a:cxn ang="0">
                  <a:pos x="csX17861" y="csY17861"/>
                </a:cxn>
                <a:cxn ang="0">
                  <a:pos x="csX17862" y="csY17862"/>
                </a:cxn>
                <a:cxn ang="0">
                  <a:pos x="csX17863" y="csY17863"/>
                </a:cxn>
                <a:cxn ang="0">
                  <a:pos x="csX17864" y="csY17864"/>
                </a:cxn>
                <a:cxn ang="0">
                  <a:pos x="csX17865" y="csY17865"/>
                </a:cxn>
                <a:cxn ang="0">
                  <a:pos x="csX17866" y="csY17866"/>
                </a:cxn>
                <a:cxn ang="0">
                  <a:pos x="csX17867" y="csY17867"/>
                </a:cxn>
                <a:cxn ang="0">
                  <a:pos x="csX17868" y="csY17868"/>
                </a:cxn>
                <a:cxn ang="0">
                  <a:pos x="csX17869" y="csY17869"/>
                </a:cxn>
                <a:cxn ang="0">
                  <a:pos x="csX17870" y="csY17870"/>
                </a:cxn>
                <a:cxn ang="0">
                  <a:pos x="csX17871" y="csY17871"/>
                </a:cxn>
                <a:cxn ang="0">
                  <a:pos x="csX17872" y="csY17872"/>
                </a:cxn>
                <a:cxn ang="0">
                  <a:pos x="csX17873" y="csY17873"/>
                </a:cxn>
                <a:cxn ang="0">
                  <a:pos x="csX17874" y="csY17874"/>
                </a:cxn>
                <a:cxn ang="0">
                  <a:pos x="csX17875" y="csY17875"/>
                </a:cxn>
                <a:cxn ang="0">
                  <a:pos x="csX17876" y="csY17876"/>
                </a:cxn>
                <a:cxn ang="0">
                  <a:pos x="csX17877" y="csY17877"/>
                </a:cxn>
                <a:cxn ang="0">
                  <a:pos x="csX17878" y="csY17878"/>
                </a:cxn>
                <a:cxn ang="0">
                  <a:pos x="csX17879" y="csY17879"/>
                </a:cxn>
                <a:cxn ang="0">
                  <a:pos x="csX17880" y="csY17880"/>
                </a:cxn>
                <a:cxn ang="0">
                  <a:pos x="csX17881" y="csY17881"/>
                </a:cxn>
                <a:cxn ang="0">
                  <a:pos x="csX17882" y="csY17882"/>
                </a:cxn>
                <a:cxn ang="0">
                  <a:pos x="csX17883" y="csY17883"/>
                </a:cxn>
                <a:cxn ang="0">
                  <a:pos x="csX17884" y="csY17884"/>
                </a:cxn>
                <a:cxn ang="0">
                  <a:pos x="csX17885" y="csY17885"/>
                </a:cxn>
                <a:cxn ang="0">
                  <a:pos x="csX17886" y="csY17886"/>
                </a:cxn>
                <a:cxn ang="0">
                  <a:pos x="csX17887" y="csY17887"/>
                </a:cxn>
                <a:cxn ang="0">
                  <a:pos x="csX17888" y="csY17888"/>
                </a:cxn>
                <a:cxn ang="0">
                  <a:pos x="csX17889" y="csY17889"/>
                </a:cxn>
                <a:cxn ang="0">
                  <a:pos x="csX17890" y="csY17890"/>
                </a:cxn>
                <a:cxn ang="0">
                  <a:pos x="csX17891" y="csY17891"/>
                </a:cxn>
                <a:cxn ang="0">
                  <a:pos x="csX17892" y="csY17892"/>
                </a:cxn>
                <a:cxn ang="0">
                  <a:pos x="csX17893" y="csY17893"/>
                </a:cxn>
                <a:cxn ang="0">
                  <a:pos x="csX17894" y="csY17894"/>
                </a:cxn>
                <a:cxn ang="0">
                  <a:pos x="csX17895" y="csY17895"/>
                </a:cxn>
                <a:cxn ang="0">
                  <a:pos x="csX17896" y="csY17896"/>
                </a:cxn>
                <a:cxn ang="0">
                  <a:pos x="csX17897" y="csY17897"/>
                </a:cxn>
                <a:cxn ang="0">
                  <a:pos x="csX17898" y="csY17898"/>
                </a:cxn>
                <a:cxn ang="0">
                  <a:pos x="csX17899" y="csY17899"/>
                </a:cxn>
                <a:cxn ang="0">
                  <a:pos x="csX17900" y="csY17900"/>
                </a:cxn>
                <a:cxn ang="0">
                  <a:pos x="csX17901" y="csY17901"/>
                </a:cxn>
                <a:cxn ang="0">
                  <a:pos x="csX17902" y="csY17902"/>
                </a:cxn>
                <a:cxn ang="0">
                  <a:pos x="csX17903" y="csY17903"/>
                </a:cxn>
                <a:cxn ang="0">
                  <a:pos x="csX17904" y="csY17904"/>
                </a:cxn>
                <a:cxn ang="0">
                  <a:pos x="csX17905" y="csY17905"/>
                </a:cxn>
                <a:cxn ang="0">
                  <a:pos x="csX17906" y="csY17906"/>
                </a:cxn>
                <a:cxn ang="0">
                  <a:pos x="csX17907" y="csY17907"/>
                </a:cxn>
                <a:cxn ang="0">
                  <a:pos x="csX17908" y="csY17908"/>
                </a:cxn>
                <a:cxn ang="0">
                  <a:pos x="csX17909" y="csY17909"/>
                </a:cxn>
                <a:cxn ang="0">
                  <a:pos x="csX17910" y="csY17910"/>
                </a:cxn>
                <a:cxn ang="0">
                  <a:pos x="csX17911" y="csY17911"/>
                </a:cxn>
                <a:cxn ang="0">
                  <a:pos x="csX17912" y="csY17912"/>
                </a:cxn>
                <a:cxn ang="0">
                  <a:pos x="csX17913" y="csY17913"/>
                </a:cxn>
                <a:cxn ang="0">
                  <a:pos x="csX17914" y="csY17914"/>
                </a:cxn>
                <a:cxn ang="0">
                  <a:pos x="csX17915" y="csY17915"/>
                </a:cxn>
                <a:cxn ang="0">
                  <a:pos x="csX17916" y="csY17916"/>
                </a:cxn>
                <a:cxn ang="0">
                  <a:pos x="csX17917" y="csY17917"/>
                </a:cxn>
                <a:cxn ang="0">
                  <a:pos x="csX17918" y="csY17918"/>
                </a:cxn>
                <a:cxn ang="0">
                  <a:pos x="csX17919" y="csY17919"/>
                </a:cxn>
                <a:cxn ang="0">
                  <a:pos x="csX17920" y="csY17920"/>
                </a:cxn>
                <a:cxn ang="0">
                  <a:pos x="csX17921" y="csY17921"/>
                </a:cxn>
                <a:cxn ang="0">
                  <a:pos x="csX17922" y="csY17922"/>
                </a:cxn>
                <a:cxn ang="0">
                  <a:pos x="csX17923" y="csY17923"/>
                </a:cxn>
                <a:cxn ang="0">
                  <a:pos x="csX17924" y="csY17924"/>
                </a:cxn>
                <a:cxn ang="0">
                  <a:pos x="csX17925" y="csY17925"/>
                </a:cxn>
                <a:cxn ang="0">
                  <a:pos x="csX17926" y="csY17926"/>
                </a:cxn>
                <a:cxn ang="0">
                  <a:pos x="csX17927" y="csY17927"/>
                </a:cxn>
                <a:cxn ang="0">
                  <a:pos x="csX17928" y="csY17928"/>
                </a:cxn>
                <a:cxn ang="0">
                  <a:pos x="csX17929" y="csY17929"/>
                </a:cxn>
                <a:cxn ang="0">
                  <a:pos x="csX17930" y="csY17930"/>
                </a:cxn>
                <a:cxn ang="0">
                  <a:pos x="csX17931" y="csY17931"/>
                </a:cxn>
                <a:cxn ang="0">
                  <a:pos x="csX17932" y="csY17932"/>
                </a:cxn>
                <a:cxn ang="0">
                  <a:pos x="csX17933" y="csY17933"/>
                </a:cxn>
                <a:cxn ang="0">
                  <a:pos x="csX17934" y="csY17934"/>
                </a:cxn>
                <a:cxn ang="0">
                  <a:pos x="csX17935" y="csY17935"/>
                </a:cxn>
                <a:cxn ang="0">
                  <a:pos x="csX17936" y="csY17936"/>
                </a:cxn>
                <a:cxn ang="0">
                  <a:pos x="csX17937" y="csY17937"/>
                </a:cxn>
                <a:cxn ang="0">
                  <a:pos x="csX17938" y="csY17938"/>
                </a:cxn>
                <a:cxn ang="0">
                  <a:pos x="csX17939" y="csY17939"/>
                </a:cxn>
                <a:cxn ang="0">
                  <a:pos x="csX17940" y="csY17940"/>
                </a:cxn>
                <a:cxn ang="0">
                  <a:pos x="csX17941" y="csY17941"/>
                </a:cxn>
                <a:cxn ang="0">
                  <a:pos x="csX17942" y="csY17942"/>
                </a:cxn>
                <a:cxn ang="0">
                  <a:pos x="csX17943" y="csY17943"/>
                </a:cxn>
                <a:cxn ang="0">
                  <a:pos x="csX17944" y="csY17944"/>
                </a:cxn>
                <a:cxn ang="0">
                  <a:pos x="csX17945" y="csY17945"/>
                </a:cxn>
                <a:cxn ang="0">
                  <a:pos x="csX17946" y="csY17946"/>
                </a:cxn>
                <a:cxn ang="0">
                  <a:pos x="csX17947" y="csY17947"/>
                </a:cxn>
                <a:cxn ang="0">
                  <a:pos x="csX17948" y="csY17948"/>
                </a:cxn>
                <a:cxn ang="0">
                  <a:pos x="csX17949" y="csY17949"/>
                </a:cxn>
                <a:cxn ang="0">
                  <a:pos x="csX17950" y="csY17950"/>
                </a:cxn>
                <a:cxn ang="0">
                  <a:pos x="csX17951" y="csY17951"/>
                </a:cxn>
                <a:cxn ang="0">
                  <a:pos x="csX17952" y="csY17952"/>
                </a:cxn>
                <a:cxn ang="0">
                  <a:pos x="csX17953" y="csY17953"/>
                </a:cxn>
                <a:cxn ang="0">
                  <a:pos x="csX17954" y="csY17954"/>
                </a:cxn>
                <a:cxn ang="0">
                  <a:pos x="csX17955" y="csY17955"/>
                </a:cxn>
                <a:cxn ang="0">
                  <a:pos x="csX17956" y="csY17956"/>
                </a:cxn>
                <a:cxn ang="0">
                  <a:pos x="csX17957" y="csY17957"/>
                </a:cxn>
                <a:cxn ang="0">
                  <a:pos x="csX17958" y="csY17958"/>
                </a:cxn>
                <a:cxn ang="0">
                  <a:pos x="csX17959" y="csY17959"/>
                </a:cxn>
                <a:cxn ang="0">
                  <a:pos x="csX17960" y="csY17960"/>
                </a:cxn>
                <a:cxn ang="0">
                  <a:pos x="csX17961" y="csY17961"/>
                </a:cxn>
                <a:cxn ang="0">
                  <a:pos x="csX17962" y="csY17962"/>
                </a:cxn>
                <a:cxn ang="0">
                  <a:pos x="csX17963" y="csY17963"/>
                </a:cxn>
                <a:cxn ang="0">
                  <a:pos x="csX17964" y="csY17964"/>
                </a:cxn>
                <a:cxn ang="0">
                  <a:pos x="csX17965" y="csY17965"/>
                </a:cxn>
                <a:cxn ang="0">
                  <a:pos x="csX17966" y="csY17966"/>
                </a:cxn>
                <a:cxn ang="0">
                  <a:pos x="csX17967" y="csY17967"/>
                </a:cxn>
                <a:cxn ang="0">
                  <a:pos x="csX17968" y="csY17968"/>
                </a:cxn>
                <a:cxn ang="0">
                  <a:pos x="csX17969" y="csY17969"/>
                </a:cxn>
                <a:cxn ang="0">
                  <a:pos x="csX17970" y="csY17970"/>
                </a:cxn>
                <a:cxn ang="0">
                  <a:pos x="csX17971" y="csY17971"/>
                </a:cxn>
                <a:cxn ang="0">
                  <a:pos x="csX17972" y="csY17972"/>
                </a:cxn>
                <a:cxn ang="0">
                  <a:pos x="csX17973" y="csY17973"/>
                </a:cxn>
                <a:cxn ang="0">
                  <a:pos x="csX17974" y="csY17974"/>
                </a:cxn>
                <a:cxn ang="0">
                  <a:pos x="csX17975" y="csY17975"/>
                </a:cxn>
                <a:cxn ang="0">
                  <a:pos x="csX17976" y="csY17976"/>
                </a:cxn>
                <a:cxn ang="0">
                  <a:pos x="csX17977" y="csY17977"/>
                </a:cxn>
                <a:cxn ang="0">
                  <a:pos x="csX17978" y="csY17978"/>
                </a:cxn>
                <a:cxn ang="0">
                  <a:pos x="csX17979" y="csY17979"/>
                </a:cxn>
                <a:cxn ang="0">
                  <a:pos x="csX17980" y="csY17980"/>
                </a:cxn>
                <a:cxn ang="0">
                  <a:pos x="csX17981" y="csY17981"/>
                </a:cxn>
                <a:cxn ang="0">
                  <a:pos x="csX17982" y="csY17982"/>
                </a:cxn>
                <a:cxn ang="0">
                  <a:pos x="csX17983" y="csY17983"/>
                </a:cxn>
                <a:cxn ang="0">
                  <a:pos x="csX17984" y="csY17984"/>
                </a:cxn>
                <a:cxn ang="0">
                  <a:pos x="csX17985" y="csY17985"/>
                </a:cxn>
                <a:cxn ang="0">
                  <a:pos x="csX17986" y="csY17986"/>
                </a:cxn>
                <a:cxn ang="0">
                  <a:pos x="csX17987" y="csY17987"/>
                </a:cxn>
                <a:cxn ang="0">
                  <a:pos x="csX17988" y="csY17988"/>
                </a:cxn>
                <a:cxn ang="0">
                  <a:pos x="csX17989" y="csY17989"/>
                </a:cxn>
                <a:cxn ang="0">
                  <a:pos x="csX17990" y="csY17990"/>
                </a:cxn>
                <a:cxn ang="0">
                  <a:pos x="csX17991" y="csY17991"/>
                </a:cxn>
                <a:cxn ang="0">
                  <a:pos x="csX17992" y="csY17992"/>
                </a:cxn>
                <a:cxn ang="0">
                  <a:pos x="csX17993" y="csY17993"/>
                </a:cxn>
                <a:cxn ang="0">
                  <a:pos x="csX17994" y="csY17994"/>
                </a:cxn>
                <a:cxn ang="0">
                  <a:pos x="csX17995" y="csY17995"/>
                </a:cxn>
                <a:cxn ang="0">
                  <a:pos x="csX17996" y="csY17996"/>
                </a:cxn>
                <a:cxn ang="0">
                  <a:pos x="csX17997" y="csY17997"/>
                </a:cxn>
                <a:cxn ang="0">
                  <a:pos x="csX17998" y="csY17998"/>
                </a:cxn>
                <a:cxn ang="0">
                  <a:pos x="csX17999" y="csY17999"/>
                </a:cxn>
                <a:cxn ang="0">
                  <a:pos x="csX18000" y="csY18000"/>
                </a:cxn>
                <a:cxn ang="0">
                  <a:pos x="csX18001" y="csY18001"/>
                </a:cxn>
                <a:cxn ang="0">
                  <a:pos x="csX18002" y="csY18002"/>
                </a:cxn>
                <a:cxn ang="0">
                  <a:pos x="csX18003" y="csY18003"/>
                </a:cxn>
                <a:cxn ang="0">
                  <a:pos x="csX18004" y="csY18004"/>
                </a:cxn>
                <a:cxn ang="0">
                  <a:pos x="csX18005" y="csY18005"/>
                </a:cxn>
                <a:cxn ang="0">
                  <a:pos x="csX18006" y="csY18006"/>
                </a:cxn>
                <a:cxn ang="0">
                  <a:pos x="csX18007" y="csY18007"/>
                </a:cxn>
                <a:cxn ang="0">
                  <a:pos x="csX18008" y="csY18008"/>
                </a:cxn>
                <a:cxn ang="0">
                  <a:pos x="csX18009" y="csY18009"/>
                </a:cxn>
                <a:cxn ang="0">
                  <a:pos x="csX18010" y="csY18010"/>
                </a:cxn>
                <a:cxn ang="0">
                  <a:pos x="csX18011" y="csY18011"/>
                </a:cxn>
                <a:cxn ang="0">
                  <a:pos x="csX18012" y="csY18012"/>
                </a:cxn>
                <a:cxn ang="0">
                  <a:pos x="csX18013" y="csY18013"/>
                </a:cxn>
                <a:cxn ang="0">
                  <a:pos x="csX18014" y="csY18014"/>
                </a:cxn>
                <a:cxn ang="0">
                  <a:pos x="csX18015" y="csY18015"/>
                </a:cxn>
                <a:cxn ang="0">
                  <a:pos x="csX18016" y="csY18016"/>
                </a:cxn>
                <a:cxn ang="0">
                  <a:pos x="csX18017" y="csY18017"/>
                </a:cxn>
                <a:cxn ang="0">
                  <a:pos x="csX18018" y="csY18018"/>
                </a:cxn>
                <a:cxn ang="0">
                  <a:pos x="csX18019" y="csY18019"/>
                </a:cxn>
                <a:cxn ang="0">
                  <a:pos x="csX18020" y="csY18020"/>
                </a:cxn>
                <a:cxn ang="0">
                  <a:pos x="csX18021" y="csY18021"/>
                </a:cxn>
                <a:cxn ang="0">
                  <a:pos x="csX18022" y="csY18022"/>
                </a:cxn>
                <a:cxn ang="0">
                  <a:pos x="csX18023" y="csY18023"/>
                </a:cxn>
                <a:cxn ang="0">
                  <a:pos x="csX18024" y="csY18024"/>
                </a:cxn>
                <a:cxn ang="0">
                  <a:pos x="csX18025" y="csY18025"/>
                </a:cxn>
                <a:cxn ang="0">
                  <a:pos x="csX18026" y="csY18026"/>
                </a:cxn>
                <a:cxn ang="0">
                  <a:pos x="csX18027" y="csY18027"/>
                </a:cxn>
                <a:cxn ang="0">
                  <a:pos x="csX18028" y="csY18028"/>
                </a:cxn>
                <a:cxn ang="0">
                  <a:pos x="csX18029" y="csY18029"/>
                </a:cxn>
                <a:cxn ang="0">
                  <a:pos x="csX18030" y="csY18030"/>
                </a:cxn>
                <a:cxn ang="0">
                  <a:pos x="csX18031" y="csY18031"/>
                </a:cxn>
                <a:cxn ang="0">
                  <a:pos x="csX18032" y="csY18032"/>
                </a:cxn>
                <a:cxn ang="0">
                  <a:pos x="csX18033" y="csY18033"/>
                </a:cxn>
                <a:cxn ang="0">
                  <a:pos x="csX18034" y="csY18034"/>
                </a:cxn>
                <a:cxn ang="0">
                  <a:pos x="csX18035" y="csY18035"/>
                </a:cxn>
                <a:cxn ang="0">
                  <a:pos x="csX18036" y="csY18036"/>
                </a:cxn>
                <a:cxn ang="0">
                  <a:pos x="csX18037" y="csY18037"/>
                </a:cxn>
                <a:cxn ang="0">
                  <a:pos x="csX18038" y="csY18038"/>
                </a:cxn>
                <a:cxn ang="0">
                  <a:pos x="csX18039" y="csY18039"/>
                </a:cxn>
                <a:cxn ang="0">
                  <a:pos x="csX18040" y="csY18040"/>
                </a:cxn>
                <a:cxn ang="0">
                  <a:pos x="csX18041" y="csY18041"/>
                </a:cxn>
                <a:cxn ang="0">
                  <a:pos x="csX18042" y="csY18042"/>
                </a:cxn>
                <a:cxn ang="0">
                  <a:pos x="csX18043" y="csY18043"/>
                </a:cxn>
                <a:cxn ang="0">
                  <a:pos x="csX18044" y="csY18044"/>
                </a:cxn>
                <a:cxn ang="0">
                  <a:pos x="csX18045" y="csY18045"/>
                </a:cxn>
                <a:cxn ang="0">
                  <a:pos x="csX18046" y="csY18046"/>
                </a:cxn>
                <a:cxn ang="0">
                  <a:pos x="csX18047" y="csY18047"/>
                </a:cxn>
                <a:cxn ang="0">
                  <a:pos x="csX18048" y="csY18048"/>
                </a:cxn>
                <a:cxn ang="0">
                  <a:pos x="csX18049" y="csY18049"/>
                </a:cxn>
                <a:cxn ang="0">
                  <a:pos x="csX18050" y="csY18050"/>
                </a:cxn>
                <a:cxn ang="0">
                  <a:pos x="csX18051" y="csY18051"/>
                </a:cxn>
                <a:cxn ang="0">
                  <a:pos x="csX18052" y="csY18052"/>
                </a:cxn>
                <a:cxn ang="0">
                  <a:pos x="csX18053" y="csY18053"/>
                </a:cxn>
                <a:cxn ang="0">
                  <a:pos x="csX18054" y="csY18054"/>
                </a:cxn>
                <a:cxn ang="0">
                  <a:pos x="csX18055" y="csY18055"/>
                </a:cxn>
                <a:cxn ang="0">
                  <a:pos x="csX18056" y="csY18056"/>
                </a:cxn>
                <a:cxn ang="0">
                  <a:pos x="csX18057" y="csY18057"/>
                </a:cxn>
                <a:cxn ang="0">
                  <a:pos x="csX18058" y="csY18058"/>
                </a:cxn>
                <a:cxn ang="0">
                  <a:pos x="csX18059" y="csY18059"/>
                </a:cxn>
                <a:cxn ang="0">
                  <a:pos x="csX18060" y="csY18060"/>
                </a:cxn>
                <a:cxn ang="0">
                  <a:pos x="csX18061" y="csY18061"/>
                </a:cxn>
                <a:cxn ang="0">
                  <a:pos x="csX18062" y="csY18062"/>
                </a:cxn>
                <a:cxn ang="0">
                  <a:pos x="csX18063" y="csY18063"/>
                </a:cxn>
                <a:cxn ang="0">
                  <a:pos x="csX18064" y="csY18064"/>
                </a:cxn>
                <a:cxn ang="0">
                  <a:pos x="csX18065" y="csY18065"/>
                </a:cxn>
                <a:cxn ang="0">
                  <a:pos x="csX18066" y="csY18066"/>
                </a:cxn>
                <a:cxn ang="0">
                  <a:pos x="csX18067" y="csY18067"/>
                </a:cxn>
                <a:cxn ang="0">
                  <a:pos x="csX18068" y="csY18068"/>
                </a:cxn>
                <a:cxn ang="0">
                  <a:pos x="csX18069" y="csY18069"/>
                </a:cxn>
                <a:cxn ang="0">
                  <a:pos x="csX18070" y="csY18070"/>
                </a:cxn>
                <a:cxn ang="0">
                  <a:pos x="csX18071" y="csY18071"/>
                </a:cxn>
                <a:cxn ang="0">
                  <a:pos x="csX18072" y="csY18072"/>
                </a:cxn>
                <a:cxn ang="0">
                  <a:pos x="csX18073" y="csY18073"/>
                </a:cxn>
                <a:cxn ang="0">
                  <a:pos x="csX18074" y="csY18074"/>
                </a:cxn>
                <a:cxn ang="0">
                  <a:pos x="csX18075" y="csY18075"/>
                </a:cxn>
                <a:cxn ang="0">
                  <a:pos x="csX18076" y="csY18076"/>
                </a:cxn>
                <a:cxn ang="0">
                  <a:pos x="csX18077" y="csY18077"/>
                </a:cxn>
                <a:cxn ang="0">
                  <a:pos x="csX18078" y="csY18078"/>
                </a:cxn>
                <a:cxn ang="0">
                  <a:pos x="csX18079" y="csY18079"/>
                </a:cxn>
                <a:cxn ang="0">
                  <a:pos x="csX18080" y="csY18080"/>
                </a:cxn>
                <a:cxn ang="0">
                  <a:pos x="csX18081" y="csY18081"/>
                </a:cxn>
                <a:cxn ang="0">
                  <a:pos x="csX18082" y="csY18082"/>
                </a:cxn>
                <a:cxn ang="0">
                  <a:pos x="csX18083" y="csY18083"/>
                </a:cxn>
                <a:cxn ang="0">
                  <a:pos x="csX18084" y="csY18084"/>
                </a:cxn>
                <a:cxn ang="0">
                  <a:pos x="csX18085" y="csY18085"/>
                </a:cxn>
                <a:cxn ang="0">
                  <a:pos x="csX18086" y="csY18086"/>
                </a:cxn>
                <a:cxn ang="0">
                  <a:pos x="csX18087" y="csY18087"/>
                </a:cxn>
                <a:cxn ang="0">
                  <a:pos x="csX18088" y="csY18088"/>
                </a:cxn>
                <a:cxn ang="0">
                  <a:pos x="csX18089" y="csY18089"/>
                </a:cxn>
                <a:cxn ang="0">
                  <a:pos x="csX18090" y="csY18090"/>
                </a:cxn>
                <a:cxn ang="0">
                  <a:pos x="csX18091" y="csY18091"/>
                </a:cxn>
                <a:cxn ang="0">
                  <a:pos x="csX18092" y="csY18092"/>
                </a:cxn>
                <a:cxn ang="0">
                  <a:pos x="csX18093" y="csY18093"/>
                </a:cxn>
                <a:cxn ang="0">
                  <a:pos x="csX18094" y="csY18094"/>
                </a:cxn>
                <a:cxn ang="0">
                  <a:pos x="csX18095" y="csY18095"/>
                </a:cxn>
                <a:cxn ang="0">
                  <a:pos x="csX18096" y="csY18096"/>
                </a:cxn>
                <a:cxn ang="0">
                  <a:pos x="csX18097" y="csY18097"/>
                </a:cxn>
                <a:cxn ang="0">
                  <a:pos x="csX18098" y="csY18098"/>
                </a:cxn>
                <a:cxn ang="0">
                  <a:pos x="csX18099" y="csY18099"/>
                </a:cxn>
                <a:cxn ang="0">
                  <a:pos x="csX18100" y="csY18100"/>
                </a:cxn>
                <a:cxn ang="0">
                  <a:pos x="csX18101" y="csY18101"/>
                </a:cxn>
                <a:cxn ang="0">
                  <a:pos x="csX18102" y="csY18102"/>
                </a:cxn>
                <a:cxn ang="0">
                  <a:pos x="csX18103" y="csY18103"/>
                </a:cxn>
                <a:cxn ang="0">
                  <a:pos x="csX18104" y="csY18104"/>
                </a:cxn>
                <a:cxn ang="0">
                  <a:pos x="csX18105" y="csY18105"/>
                </a:cxn>
                <a:cxn ang="0">
                  <a:pos x="csX18106" y="csY18106"/>
                </a:cxn>
                <a:cxn ang="0">
                  <a:pos x="csX18107" y="csY18107"/>
                </a:cxn>
                <a:cxn ang="0">
                  <a:pos x="csX18108" y="csY18108"/>
                </a:cxn>
                <a:cxn ang="0">
                  <a:pos x="csX18109" y="csY18109"/>
                </a:cxn>
                <a:cxn ang="0">
                  <a:pos x="csX18110" y="csY18110"/>
                </a:cxn>
              </a:cxnLst>
              <a:rect l="l" t="t" r="r" b="b"/>
              <a:pathLst>
                <a:path w="2109280" h="2230658">
                  <a:moveTo>
                    <a:pt x="1030868" y="1062751"/>
                  </a:moveTo>
                  <a:lnTo>
                    <a:pt x="1032547" y="1062751"/>
                  </a:lnTo>
                  <a:lnTo>
                    <a:pt x="1030868" y="1062751"/>
                  </a:lnTo>
                  <a:close/>
                  <a:moveTo>
                    <a:pt x="1426324" y="2209404"/>
                  </a:moveTo>
                  <a:lnTo>
                    <a:pt x="1428002" y="2209404"/>
                  </a:lnTo>
                  <a:lnTo>
                    <a:pt x="1426324" y="2209404"/>
                  </a:lnTo>
                  <a:close/>
                  <a:moveTo>
                    <a:pt x="2086348" y="2077399"/>
                  </a:moveTo>
                  <a:lnTo>
                    <a:pt x="2086348" y="2075721"/>
                  </a:lnTo>
                  <a:lnTo>
                    <a:pt x="2084111" y="2075721"/>
                  </a:lnTo>
                  <a:lnTo>
                    <a:pt x="2084111" y="2070127"/>
                  </a:lnTo>
                  <a:lnTo>
                    <a:pt x="2084111" y="2070127"/>
                  </a:lnTo>
                  <a:lnTo>
                    <a:pt x="2084111" y="2063415"/>
                  </a:lnTo>
                  <a:lnTo>
                    <a:pt x="2086348" y="2061178"/>
                  </a:lnTo>
                  <a:lnTo>
                    <a:pt x="2086348" y="2061178"/>
                  </a:lnTo>
                  <a:lnTo>
                    <a:pt x="2086348" y="2059500"/>
                  </a:lnTo>
                  <a:lnTo>
                    <a:pt x="2088026" y="2057822"/>
                  </a:lnTo>
                  <a:lnTo>
                    <a:pt x="2088026" y="2056144"/>
                  </a:lnTo>
                  <a:cubicBezTo>
                    <a:pt x="2086740" y="2055696"/>
                    <a:pt x="2085006" y="2057039"/>
                    <a:pt x="2084111" y="2057822"/>
                  </a:cubicBezTo>
                  <a:lnTo>
                    <a:pt x="2084111" y="2059500"/>
                  </a:lnTo>
                  <a:lnTo>
                    <a:pt x="2082433" y="2059500"/>
                  </a:lnTo>
                  <a:cubicBezTo>
                    <a:pt x="2082992" y="2061793"/>
                    <a:pt x="2080195" y="2062800"/>
                    <a:pt x="2080755" y="2065093"/>
                  </a:cubicBezTo>
                  <a:lnTo>
                    <a:pt x="2079077" y="2065093"/>
                  </a:lnTo>
                  <a:lnTo>
                    <a:pt x="2079077" y="2066771"/>
                  </a:lnTo>
                  <a:lnTo>
                    <a:pt x="2077399" y="2066771"/>
                  </a:lnTo>
                  <a:lnTo>
                    <a:pt x="2077399" y="2068449"/>
                  </a:lnTo>
                  <a:lnTo>
                    <a:pt x="2075161" y="2068449"/>
                  </a:lnTo>
                  <a:lnTo>
                    <a:pt x="2075161" y="2070127"/>
                  </a:lnTo>
                  <a:lnTo>
                    <a:pt x="2073483" y="2070127"/>
                  </a:lnTo>
                  <a:lnTo>
                    <a:pt x="2073483" y="2068449"/>
                  </a:lnTo>
                  <a:lnTo>
                    <a:pt x="2071805" y="2068449"/>
                  </a:lnTo>
                  <a:lnTo>
                    <a:pt x="2071805" y="2063415"/>
                  </a:lnTo>
                  <a:lnTo>
                    <a:pt x="2073483" y="2063415"/>
                  </a:lnTo>
                  <a:lnTo>
                    <a:pt x="2073483" y="2061178"/>
                  </a:lnTo>
                  <a:lnTo>
                    <a:pt x="2075161" y="2061178"/>
                  </a:lnTo>
                  <a:lnTo>
                    <a:pt x="2075161" y="2056144"/>
                  </a:lnTo>
                  <a:lnTo>
                    <a:pt x="2077399" y="2056144"/>
                  </a:lnTo>
                  <a:lnTo>
                    <a:pt x="2077399" y="2052228"/>
                  </a:lnTo>
                  <a:lnTo>
                    <a:pt x="2079077" y="2052228"/>
                  </a:lnTo>
                  <a:lnTo>
                    <a:pt x="2079077" y="2050550"/>
                  </a:lnTo>
                  <a:lnTo>
                    <a:pt x="2077399" y="2050550"/>
                  </a:lnTo>
                  <a:lnTo>
                    <a:pt x="2077399" y="2048872"/>
                  </a:lnTo>
                  <a:lnTo>
                    <a:pt x="2079077" y="2048872"/>
                  </a:lnTo>
                  <a:lnTo>
                    <a:pt x="2079077" y="2041601"/>
                  </a:lnTo>
                  <a:lnTo>
                    <a:pt x="2077399" y="2041601"/>
                  </a:lnTo>
                  <a:lnTo>
                    <a:pt x="2077399" y="2036567"/>
                  </a:lnTo>
                  <a:lnTo>
                    <a:pt x="2077399" y="2036567"/>
                  </a:lnTo>
                  <a:lnTo>
                    <a:pt x="2077399" y="2032651"/>
                  </a:lnTo>
                  <a:lnTo>
                    <a:pt x="2073483" y="2032651"/>
                  </a:lnTo>
                  <a:lnTo>
                    <a:pt x="2075161" y="2032651"/>
                  </a:lnTo>
                  <a:lnTo>
                    <a:pt x="2071805" y="2032651"/>
                  </a:lnTo>
                  <a:lnTo>
                    <a:pt x="2071805" y="2036567"/>
                  </a:lnTo>
                  <a:lnTo>
                    <a:pt x="2070127" y="2036567"/>
                  </a:lnTo>
                  <a:lnTo>
                    <a:pt x="2070127" y="2039923"/>
                  </a:lnTo>
                  <a:lnTo>
                    <a:pt x="2070127" y="2039923"/>
                  </a:lnTo>
                  <a:lnTo>
                    <a:pt x="2068449" y="2041601"/>
                  </a:lnTo>
                  <a:lnTo>
                    <a:pt x="2066212" y="2041601"/>
                  </a:lnTo>
                  <a:cubicBezTo>
                    <a:pt x="2066603" y="2042832"/>
                    <a:pt x="2064981" y="2046076"/>
                    <a:pt x="2064534" y="2047194"/>
                  </a:cubicBezTo>
                  <a:lnTo>
                    <a:pt x="2062856" y="2047194"/>
                  </a:lnTo>
                  <a:lnTo>
                    <a:pt x="2064534" y="2047194"/>
                  </a:lnTo>
                  <a:lnTo>
                    <a:pt x="2062856" y="2047194"/>
                  </a:lnTo>
                  <a:lnTo>
                    <a:pt x="2062856" y="2048872"/>
                  </a:lnTo>
                  <a:lnTo>
                    <a:pt x="2061178" y="2048872"/>
                  </a:lnTo>
                  <a:lnTo>
                    <a:pt x="2061178" y="2050550"/>
                  </a:lnTo>
                  <a:lnTo>
                    <a:pt x="2059500" y="2050550"/>
                  </a:lnTo>
                  <a:lnTo>
                    <a:pt x="2057822" y="2048872"/>
                  </a:lnTo>
                  <a:lnTo>
                    <a:pt x="2055584" y="2048872"/>
                  </a:lnTo>
                  <a:lnTo>
                    <a:pt x="2055584" y="2050550"/>
                  </a:lnTo>
                  <a:lnTo>
                    <a:pt x="2053906" y="2050550"/>
                  </a:lnTo>
                  <a:lnTo>
                    <a:pt x="2053906" y="2054466"/>
                  </a:lnTo>
                  <a:lnTo>
                    <a:pt x="2052228" y="2054466"/>
                  </a:lnTo>
                  <a:lnTo>
                    <a:pt x="2052228" y="2057822"/>
                  </a:lnTo>
                  <a:lnTo>
                    <a:pt x="2050550" y="2057822"/>
                  </a:lnTo>
                  <a:lnTo>
                    <a:pt x="2050550" y="2061178"/>
                  </a:lnTo>
                  <a:lnTo>
                    <a:pt x="2048872" y="2061178"/>
                  </a:lnTo>
                  <a:lnTo>
                    <a:pt x="2048872" y="2063415"/>
                  </a:lnTo>
                  <a:lnTo>
                    <a:pt x="2046635" y="2063415"/>
                  </a:lnTo>
                  <a:lnTo>
                    <a:pt x="2046635" y="2066771"/>
                  </a:lnTo>
                  <a:lnTo>
                    <a:pt x="2036007" y="2066771"/>
                  </a:lnTo>
                  <a:lnTo>
                    <a:pt x="2034329" y="2068449"/>
                  </a:lnTo>
                  <a:lnTo>
                    <a:pt x="2032651" y="2068449"/>
                  </a:lnTo>
                  <a:lnTo>
                    <a:pt x="2032651" y="2066771"/>
                  </a:lnTo>
                  <a:lnTo>
                    <a:pt x="2029295" y="2066771"/>
                  </a:lnTo>
                  <a:lnTo>
                    <a:pt x="2029295" y="2063415"/>
                  </a:lnTo>
                  <a:lnTo>
                    <a:pt x="2030973" y="2063415"/>
                  </a:lnTo>
                  <a:lnTo>
                    <a:pt x="2030973" y="2061178"/>
                  </a:lnTo>
                  <a:lnTo>
                    <a:pt x="2032651" y="2061178"/>
                  </a:lnTo>
                  <a:lnTo>
                    <a:pt x="2034329" y="2059500"/>
                  </a:lnTo>
                  <a:lnTo>
                    <a:pt x="2041601" y="2059500"/>
                  </a:lnTo>
                  <a:lnTo>
                    <a:pt x="2041601" y="2056144"/>
                  </a:lnTo>
                  <a:lnTo>
                    <a:pt x="2043279" y="2056144"/>
                  </a:lnTo>
                  <a:lnTo>
                    <a:pt x="2043279" y="2054466"/>
                  </a:lnTo>
                  <a:lnTo>
                    <a:pt x="2044957" y="2054466"/>
                  </a:lnTo>
                  <a:lnTo>
                    <a:pt x="2044957" y="2048872"/>
                  </a:lnTo>
                  <a:lnTo>
                    <a:pt x="2046635" y="2048872"/>
                  </a:lnTo>
                  <a:lnTo>
                    <a:pt x="2046635" y="2047194"/>
                  </a:lnTo>
                  <a:lnTo>
                    <a:pt x="2052228" y="2047194"/>
                  </a:lnTo>
                  <a:lnTo>
                    <a:pt x="2052228" y="2045516"/>
                  </a:lnTo>
                  <a:lnTo>
                    <a:pt x="2053906" y="2045516"/>
                  </a:lnTo>
                  <a:lnTo>
                    <a:pt x="2053906" y="2043279"/>
                  </a:lnTo>
                  <a:lnTo>
                    <a:pt x="2055584" y="2043279"/>
                  </a:lnTo>
                  <a:lnTo>
                    <a:pt x="2055584" y="2041601"/>
                  </a:lnTo>
                  <a:lnTo>
                    <a:pt x="2046635" y="2041601"/>
                  </a:lnTo>
                  <a:lnTo>
                    <a:pt x="2044957" y="2039923"/>
                  </a:lnTo>
                  <a:lnTo>
                    <a:pt x="2043279" y="2039923"/>
                  </a:lnTo>
                  <a:lnTo>
                    <a:pt x="2043279" y="2047194"/>
                  </a:lnTo>
                  <a:lnTo>
                    <a:pt x="2037685" y="2047194"/>
                  </a:lnTo>
                  <a:lnTo>
                    <a:pt x="2037685" y="2043279"/>
                  </a:lnTo>
                  <a:lnTo>
                    <a:pt x="2036007" y="2043279"/>
                  </a:lnTo>
                  <a:lnTo>
                    <a:pt x="2036007" y="2047194"/>
                  </a:lnTo>
                  <a:lnTo>
                    <a:pt x="2032651" y="2047194"/>
                  </a:lnTo>
                  <a:lnTo>
                    <a:pt x="2032651" y="2043279"/>
                  </a:lnTo>
                  <a:lnTo>
                    <a:pt x="2030973" y="2043279"/>
                  </a:lnTo>
                  <a:lnTo>
                    <a:pt x="2030973" y="2041601"/>
                  </a:lnTo>
                  <a:lnTo>
                    <a:pt x="2030973" y="2041601"/>
                  </a:lnTo>
                  <a:lnTo>
                    <a:pt x="2030973" y="2036567"/>
                  </a:lnTo>
                  <a:lnTo>
                    <a:pt x="2029295" y="2036567"/>
                  </a:lnTo>
                  <a:lnTo>
                    <a:pt x="2029295" y="2038245"/>
                  </a:lnTo>
                  <a:lnTo>
                    <a:pt x="2023702" y="2038245"/>
                  </a:lnTo>
                  <a:lnTo>
                    <a:pt x="2023702" y="2041601"/>
                  </a:lnTo>
                  <a:lnTo>
                    <a:pt x="2013074" y="2041601"/>
                  </a:lnTo>
                  <a:lnTo>
                    <a:pt x="2011396" y="2043279"/>
                  </a:lnTo>
                  <a:lnTo>
                    <a:pt x="2013074" y="2041601"/>
                  </a:lnTo>
                  <a:lnTo>
                    <a:pt x="2011396" y="2043279"/>
                  </a:lnTo>
                  <a:lnTo>
                    <a:pt x="2005803" y="2043279"/>
                  </a:lnTo>
                  <a:lnTo>
                    <a:pt x="2005803" y="2041601"/>
                  </a:lnTo>
                  <a:lnTo>
                    <a:pt x="2004125" y="2041601"/>
                  </a:lnTo>
                  <a:lnTo>
                    <a:pt x="2004125" y="2043279"/>
                  </a:lnTo>
                  <a:lnTo>
                    <a:pt x="2000769" y="2043279"/>
                  </a:lnTo>
                  <a:lnTo>
                    <a:pt x="2000769" y="2041601"/>
                  </a:lnTo>
                  <a:lnTo>
                    <a:pt x="1987904" y="2041601"/>
                  </a:lnTo>
                  <a:lnTo>
                    <a:pt x="1987904" y="2039923"/>
                  </a:lnTo>
                  <a:lnTo>
                    <a:pt x="1980632" y="2039923"/>
                  </a:lnTo>
                  <a:lnTo>
                    <a:pt x="1980632" y="2038245"/>
                  </a:lnTo>
                  <a:lnTo>
                    <a:pt x="1972242" y="2038245"/>
                  </a:lnTo>
                  <a:lnTo>
                    <a:pt x="1972242" y="2039923"/>
                  </a:lnTo>
                  <a:lnTo>
                    <a:pt x="1964971" y="2039923"/>
                  </a:lnTo>
                  <a:lnTo>
                    <a:pt x="1964971" y="2041601"/>
                  </a:lnTo>
                  <a:lnTo>
                    <a:pt x="1957699" y="2041601"/>
                  </a:lnTo>
                  <a:lnTo>
                    <a:pt x="1957699" y="2043279"/>
                  </a:lnTo>
                  <a:lnTo>
                    <a:pt x="1952106" y="2043279"/>
                  </a:lnTo>
                  <a:lnTo>
                    <a:pt x="1952106" y="2041601"/>
                  </a:lnTo>
                  <a:lnTo>
                    <a:pt x="1950428" y="2041601"/>
                  </a:lnTo>
                  <a:lnTo>
                    <a:pt x="1950428" y="2036567"/>
                  </a:lnTo>
                  <a:lnTo>
                    <a:pt x="1948750" y="2036567"/>
                  </a:lnTo>
                  <a:lnTo>
                    <a:pt x="1948750" y="2032651"/>
                  </a:lnTo>
                  <a:lnTo>
                    <a:pt x="1947072" y="2032651"/>
                  </a:lnTo>
                  <a:lnTo>
                    <a:pt x="1948750" y="2032651"/>
                  </a:lnTo>
                  <a:lnTo>
                    <a:pt x="1947072" y="2032651"/>
                  </a:lnTo>
                  <a:lnTo>
                    <a:pt x="1947072" y="2030973"/>
                  </a:lnTo>
                  <a:lnTo>
                    <a:pt x="1948750" y="2030973"/>
                  </a:lnTo>
                  <a:lnTo>
                    <a:pt x="1950428" y="2029295"/>
                  </a:lnTo>
                  <a:lnTo>
                    <a:pt x="1950428" y="2027617"/>
                  </a:lnTo>
                  <a:lnTo>
                    <a:pt x="1952106" y="2027617"/>
                  </a:lnTo>
                  <a:lnTo>
                    <a:pt x="1952106" y="2025939"/>
                  </a:lnTo>
                  <a:lnTo>
                    <a:pt x="1956021" y="2025939"/>
                  </a:lnTo>
                  <a:lnTo>
                    <a:pt x="1956021" y="2023702"/>
                  </a:lnTo>
                  <a:lnTo>
                    <a:pt x="1957699" y="2023702"/>
                  </a:lnTo>
                  <a:lnTo>
                    <a:pt x="1957699" y="2022024"/>
                  </a:lnTo>
                  <a:cubicBezTo>
                    <a:pt x="1958538" y="2021185"/>
                    <a:pt x="1960216" y="2019507"/>
                    <a:pt x="1961055" y="2018668"/>
                  </a:cubicBezTo>
                  <a:lnTo>
                    <a:pt x="1963293" y="2018668"/>
                  </a:lnTo>
                  <a:lnTo>
                    <a:pt x="1963293" y="2016990"/>
                  </a:lnTo>
                  <a:lnTo>
                    <a:pt x="1964971" y="2016990"/>
                  </a:lnTo>
                  <a:lnTo>
                    <a:pt x="1964971" y="2013074"/>
                  </a:lnTo>
                  <a:lnTo>
                    <a:pt x="1970005" y="2013074"/>
                  </a:lnTo>
                  <a:lnTo>
                    <a:pt x="1970005" y="2011396"/>
                  </a:lnTo>
                  <a:lnTo>
                    <a:pt x="1972242" y="2011396"/>
                  </a:lnTo>
                  <a:lnTo>
                    <a:pt x="1972242" y="2009718"/>
                  </a:lnTo>
                  <a:lnTo>
                    <a:pt x="1968327" y="2009718"/>
                  </a:lnTo>
                  <a:lnTo>
                    <a:pt x="1968327" y="2008040"/>
                  </a:lnTo>
                  <a:lnTo>
                    <a:pt x="1964971" y="2008040"/>
                  </a:lnTo>
                  <a:lnTo>
                    <a:pt x="1964971" y="2000769"/>
                  </a:lnTo>
                  <a:lnTo>
                    <a:pt x="1966649" y="2000769"/>
                  </a:lnTo>
                  <a:lnTo>
                    <a:pt x="1966649" y="1999091"/>
                  </a:lnTo>
                  <a:lnTo>
                    <a:pt x="1968327" y="1999091"/>
                  </a:lnTo>
                  <a:lnTo>
                    <a:pt x="1968327" y="1991819"/>
                  </a:lnTo>
                  <a:lnTo>
                    <a:pt x="1970005" y="1991819"/>
                  </a:lnTo>
                  <a:lnTo>
                    <a:pt x="1970005" y="1988463"/>
                  </a:lnTo>
                  <a:lnTo>
                    <a:pt x="1972242" y="1986226"/>
                  </a:lnTo>
                  <a:lnTo>
                    <a:pt x="1973920" y="1986226"/>
                  </a:lnTo>
                  <a:lnTo>
                    <a:pt x="1973920" y="1990141"/>
                  </a:lnTo>
                  <a:lnTo>
                    <a:pt x="1977276" y="1990141"/>
                  </a:lnTo>
                  <a:lnTo>
                    <a:pt x="1977276" y="1988463"/>
                  </a:lnTo>
                  <a:lnTo>
                    <a:pt x="1977276" y="1990141"/>
                  </a:lnTo>
                  <a:lnTo>
                    <a:pt x="1977276" y="1986226"/>
                  </a:lnTo>
                  <a:lnTo>
                    <a:pt x="1977276" y="1988463"/>
                  </a:lnTo>
                  <a:lnTo>
                    <a:pt x="1977276" y="1984548"/>
                  </a:lnTo>
                  <a:lnTo>
                    <a:pt x="1977276" y="1984548"/>
                  </a:lnTo>
                  <a:lnTo>
                    <a:pt x="1977276" y="1982870"/>
                  </a:lnTo>
                  <a:lnTo>
                    <a:pt x="1975598" y="1982870"/>
                  </a:lnTo>
                  <a:lnTo>
                    <a:pt x="1975598" y="1975599"/>
                  </a:lnTo>
                  <a:lnTo>
                    <a:pt x="1977276" y="1975599"/>
                  </a:lnTo>
                  <a:lnTo>
                    <a:pt x="1977276" y="1972242"/>
                  </a:lnTo>
                  <a:lnTo>
                    <a:pt x="1982870" y="1972242"/>
                  </a:lnTo>
                  <a:lnTo>
                    <a:pt x="1982870" y="1963293"/>
                  </a:lnTo>
                  <a:lnTo>
                    <a:pt x="1984548" y="1963293"/>
                  </a:lnTo>
                  <a:lnTo>
                    <a:pt x="1984548" y="1961615"/>
                  </a:lnTo>
                  <a:lnTo>
                    <a:pt x="1986226" y="1959937"/>
                  </a:lnTo>
                  <a:lnTo>
                    <a:pt x="1986226" y="1959937"/>
                  </a:lnTo>
                  <a:lnTo>
                    <a:pt x="1986226" y="1954343"/>
                  </a:lnTo>
                  <a:lnTo>
                    <a:pt x="1987904" y="1954343"/>
                  </a:lnTo>
                  <a:lnTo>
                    <a:pt x="1987904" y="1950987"/>
                  </a:lnTo>
                  <a:lnTo>
                    <a:pt x="1989582" y="1949309"/>
                  </a:lnTo>
                  <a:lnTo>
                    <a:pt x="1989582" y="1945394"/>
                  </a:lnTo>
                  <a:lnTo>
                    <a:pt x="1991819" y="1945394"/>
                  </a:lnTo>
                  <a:lnTo>
                    <a:pt x="1991819" y="1940360"/>
                  </a:lnTo>
                  <a:lnTo>
                    <a:pt x="1993497" y="1940360"/>
                  </a:lnTo>
                  <a:lnTo>
                    <a:pt x="1993497" y="1936445"/>
                  </a:lnTo>
                  <a:lnTo>
                    <a:pt x="1995175" y="1936445"/>
                  </a:lnTo>
                  <a:lnTo>
                    <a:pt x="1995175" y="1931410"/>
                  </a:lnTo>
                  <a:lnTo>
                    <a:pt x="1996853" y="1931410"/>
                  </a:lnTo>
                  <a:lnTo>
                    <a:pt x="1996853" y="1929173"/>
                  </a:lnTo>
                  <a:lnTo>
                    <a:pt x="1995175" y="1929173"/>
                  </a:lnTo>
                  <a:lnTo>
                    <a:pt x="1995175" y="1927495"/>
                  </a:lnTo>
                  <a:lnTo>
                    <a:pt x="2000769" y="1927495"/>
                  </a:lnTo>
                  <a:lnTo>
                    <a:pt x="2000769" y="1925817"/>
                  </a:lnTo>
                  <a:lnTo>
                    <a:pt x="2004125" y="1925817"/>
                  </a:lnTo>
                  <a:lnTo>
                    <a:pt x="2004125" y="1922461"/>
                  </a:lnTo>
                  <a:lnTo>
                    <a:pt x="2005803" y="1922461"/>
                  </a:lnTo>
                  <a:lnTo>
                    <a:pt x="2005803" y="1918546"/>
                  </a:lnTo>
                  <a:lnTo>
                    <a:pt x="2005803" y="1918546"/>
                  </a:lnTo>
                  <a:lnTo>
                    <a:pt x="2005803" y="1916868"/>
                  </a:lnTo>
                  <a:lnTo>
                    <a:pt x="2005803" y="1916868"/>
                  </a:lnTo>
                  <a:lnTo>
                    <a:pt x="2005803" y="1915189"/>
                  </a:lnTo>
                  <a:lnTo>
                    <a:pt x="2007481" y="1915189"/>
                  </a:lnTo>
                  <a:lnTo>
                    <a:pt x="2007481" y="1913512"/>
                  </a:lnTo>
                  <a:lnTo>
                    <a:pt x="2009159" y="1913512"/>
                  </a:lnTo>
                  <a:lnTo>
                    <a:pt x="2009159" y="1909596"/>
                  </a:lnTo>
                  <a:lnTo>
                    <a:pt x="2009159" y="1909596"/>
                  </a:lnTo>
                  <a:lnTo>
                    <a:pt x="2009159" y="1907918"/>
                  </a:lnTo>
                  <a:lnTo>
                    <a:pt x="2011396" y="1907918"/>
                  </a:lnTo>
                  <a:lnTo>
                    <a:pt x="2011396" y="1904562"/>
                  </a:lnTo>
                  <a:lnTo>
                    <a:pt x="2014752" y="1904562"/>
                  </a:lnTo>
                  <a:lnTo>
                    <a:pt x="2014752" y="1902884"/>
                  </a:lnTo>
                  <a:lnTo>
                    <a:pt x="2016430" y="1902884"/>
                  </a:lnTo>
                  <a:lnTo>
                    <a:pt x="2016430" y="1900647"/>
                  </a:lnTo>
                  <a:lnTo>
                    <a:pt x="2020346" y="1900647"/>
                  </a:lnTo>
                  <a:lnTo>
                    <a:pt x="2022024" y="1898969"/>
                  </a:lnTo>
                  <a:lnTo>
                    <a:pt x="2023702" y="1898969"/>
                  </a:lnTo>
                  <a:lnTo>
                    <a:pt x="2023702" y="1897291"/>
                  </a:lnTo>
                  <a:lnTo>
                    <a:pt x="2025380" y="1897291"/>
                  </a:lnTo>
                  <a:lnTo>
                    <a:pt x="2027058" y="1895612"/>
                  </a:lnTo>
                  <a:lnTo>
                    <a:pt x="2029295" y="1895612"/>
                  </a:lnTo>
                  <a:lnTo>
                    <a:pt x="2029295" y="1893935"/>
                  </a:lnTo>
                  <a:lnTo>
                    <a:pt x="2030973" y="1893935"/>
                  </a:lnTo>
                  <a:lnTo>
                    <a:pt x="2030973" y="1898969"/>
                  </a:lnTo>
                  <a:lnTo>
                    <a:pt x="2032651" y="1898969"/>
                  </a:lnTo>
                  <a:lnTo>
                    <a:pt x="2034329" y="1897291"/>
                  </a:lnTo>
                  <a:lnTo>
                    <a:pt x="2034329" y="1895612"/>
                  </a:lnTo>
                  <a:lnTo>
                    <a:pt x="2036007" y="1893935"/>
                  </a:lnTo>
                  <a:lnTo>
                    <a:pt x="2037685" y="1893935"/>
                  </a:lnTo>
                  <a:lnTo>
                    <a:pt x="2037685" y="1895612"/>
                  </a:lnTo>
                  <a:lnTo>
                    <a:pt x="2041601" y="1895612"/>
                  </a:lnTo>
                  <a:lnTo>
                    <a:pt x="2041601" y="1898969"/>
                  </a:lnTo>
                  <a:lnTo>
                    <a:pt x="2041601" y="1898969"/>
                  </a:lnTo>
                  <a:lnTo>
                    <a:pt x="2041601" y="1904562"/>
                  </a:lnTo>
                  <a:lnTo>
                    <a:pt x="2039923" y="1904562"/>
                  </a:lnTo>
                  <a:lnTo>
                    <a:pt x="2039923" y="1902884"/>
                  </a:lnTo>
                  <a:lnTo>
                    <a:pt x="2039923" y="1904562"/>
                  </a:lnTo>
                  <a:lnTo>
                    <a:pt x="2037685" y="1904562"/>
                  </a:lnTo>
                  <a:lnTo>
                    <a:pt x="2037685" y="1906240"/>
                  </a:lnTo>
                  <a:lnTo>
                    <a:pt x="2034329" y="1906240"/>
                  </a:lnTo>
                  <a:lnTo>
                    <a:pt x="2034329" y="1904562"/>
                  </a:lnTo>
                  <a:lnTo>
                    <a:pt x="2025380" y="1904562"/>
                  </a:lnTo>
                  <a:lnTo>
                    <a:pt x="2025380" y="1906240"/>
                  </a:lnTo>
                  <a:lnTo>
                    <a:pt x="2029295" y="1906240"/>
                  </a:lnTo>
                  <a:lnTo>
                    <a:pt x="2029295" y="1911833"/>
                  </a:lnTo>
                  <a:lnTo>
                    <a:pt x="2030973" y="1911833"/>
                  </a:lnTo>
                  <a:lnTo>
                    <a:pt x="2029295" y="1911833"/>
                  </a:lnTo>
                  <a:lnTo>
                    <a:pt x="2029295" y="1909596"/>
                  </a:lnTo>
                  <a:lnTo>
                    <a:pt x="2036007" y="1909596"/>
                  </a:lnTo>
                  <a:lnTo>
                    <a:pt x="2036007" y="1911833"/>
                  </a:lnTo>
                  <a:lnTo>
                    <a:pt x="2034329" y="1911833"/>
                  </a:lnTo>
                  <a:lnTo>
                    <a:pt x="2034329" y="1915189"/>
                  </a:lnTo>
                  <a:lnTo>
                    <a:pt x="2032651" y="1915189"/>
                  </a:lnTo>
                  <a:lnTo>
                    <a:pt x="2034329" y="1916868"/>
                  </a:lnTo>
                  <a:lnTo>
                    <a:pt x="2032651" y="1916868"/>
                  </a:lnTo>
                  <a:lnTo>
                    <a:pt x="2032651" y="1920783"/>
                  </a:lnTo>
                  <a:lnTo>
                    <a:pt x="2030973" y="1920783"/>
                  </a:lnTo>
                  <a:lnTo>
                    <a:pt x="2030973" y="1922461"/>
                  </a:lnTo>
                  <a:lnTo>
                    <a:pt x="2029295" y="1922461"/>
                  </a:lnTo>
                  <a:lnTo>
                    <a:pt x="2029295" y="1927495"/>
                  </a:lnTo>
                  <a:lnTo>
                    <a:pt x="2025380" y="1927495"/>
                  </a:lnTo>
                  <a:lnTo>
                    <a:pt x="2025380" y="1925817"/>
                  </a:lnTo>
                  <a:lnTo>
                    <a:pt x="2023702" y="1925817"/>
                  </a:lnTo>
                  <a:lnTo>
                    <a:pt x="2023702" y="1929173"/>
                  </a:lnTo>
                  <a:lnTo>
                    <a:pt x="2025380" y="1929173"/>
                  </a:lnTo>
                  <a:lnTo>
                    <a:pt x="2025380" y="1931410"/>
                  </a:lnTo>
                  <a:lnTo>
                    <a:pt x="2023702" y="1931410"/>
                  </a:lnTo>
                  <a:lnTo>
                    <a:pt x="2023702" y="1933089"/>
                  </a:lnTo>
                  <a:lnTo>
                    <a:pt x="2023702" y="1931410"/>
                  </a:lnTo>
                  <a:lnTo>
                    <a:pt x="2023702" y="1934766"/>
                  </a:lnTo>
                  <a:lnTo>
                    <a:pt x="2020346" y="1934766"/>
                  </a:lnTo>
                  <a:lnTo>
                    <a:pt x="2020346" y="1936445"/>
                  </a:lnTo>
                  <a:lnTo>
                    <a:pt x="2022024" y="1936445"/>
                  </a:lnTo>
                  <a:lnTo>
                    <a:pt x="2022024" y="1938123"/>
                  </a:lnTo>
                  <a:lnTo>
                    <a:pt x="2020346" y="1938123"/>
                  </a:lnTo>
                  <a:lnTo>
                    <a:pt x="2020346" y="1940360"/>
                  </a:lnTo>
                  <a:lnTo>
                    <a:pt x="2018108" y="1940360"/>
                  </a:lnTo>
                  <a:lnTo>
                    <a:pt x="2018108" y="1942038"/>
                  </a:lnTo>
                  <a:lnTo>
                    <a:pt x="2018108" y="1940360"/>
                  </a:lnTo>
                  <a:lnTo>
                    <a:pt x="2016430" y="1940360"/>
                  </a:lnTo>
                  <a:lnTo>
                    <a:pt x="2016430" y="1942038"/>
                  </a:lnTo>
                  <a:lnTo>
                    <a:pt x="2018108" y="1942038"/>
                  </a:lnTo>
                  <a:lnTo>
                    <a:pt x="2018108" y="1945394"/>
                  </a:lnTo>
                  <a:lnTo>
                    <a:pt x="2016430" y="1945394"/>
                  </a:lnTo>
                  <a:lnTo>
                    <a:pt x="2016430" y="1947072"/>
                  </a:lnTo>
                  <a:lnTo>
                    <a:pt x="2016430" y="1945394"/>
                  </a:lnTo>
                  <a:lnTo>
                    <a:pt x="2016430" y="1949309"/>
                  </a:lnTo>
                  <a:lnTo>
                    <a:pt x="2014752" y="1949309"/>
                  </a:lnTo>
                  <a:lnTo>
                    <a:pt x="2013074" y="1950987"/>
                  </a:lnTo>
                  <a:lnTo>
                    <a:pt x="2013074" y="1949309"/>
                  </a:lnTo>
                  <a:lnTo>
                    <a:pt x="2013074" y="1952666"/>
                  </a:lnTo>
                  <a:lnTo>
                    <a:pt x="2011396" y="1952666"/>
                  </a:lnTo>
                  <a:lnTo>
                    <a:pt x="2011396" y="1961615"/>
                  </a:lnTo>
                  <a:lnTo>
                    <a:pt x="2009159" y="1961615"/>
                  </a:lnTo>
                  <a:lnTo>
                    <a:pt x="2009159" y="1963293"/>
                  </a:lnTo>
                  <a:lnTo>
                    <a:pt x="2007481" y="1963293"/>
                  </a:lnTo>
                  <a:lnTo>
                    <a:pt x="2007481" y="1964971"/>
                  </a:lnTo>
                  <a:lnTo>
                    <a:pt x="2009159" y="1964971"/>
                  </a:lnTo>
                  <a:lnTo>
                    <a:pt x="2009159" y="1968886"/>
                  </a:lnTo>
                  <a:lnTo>
                    <a:pt x="2011396" y="1968886"/>
                  </a:lnTo>
                  <a:lnTo>
                    <a:pt x="2011396" y="1964971"/>
                  </a:lnTo>
                  <a:lnTo>
                    <a:pt x="2013074" y="1964971"/>
                  </a:lnTo>
                  <a:lnTo>
                    <a:pt x="2013074" y="1961615"/>
                  </a:lnTo>
                  <a:lnTo>
                    <a:pt x="2014752" y="1961615"/>
                  </a:lnTo>
                  <a:lnTo>
                    <a:pt x="2014752" y="1959937"/>
                  </a:lnTo>
                  <a:lnTo>
                    <a:pt x="2018108" y="1959937"/>
                  </a:lnTo>
                  <a:lnTo>
                    <a:pt x="2018108" y="1957700"/>
                  </a:lnTo>
                  <a:lnTo>
                    <a:pt x="2018108" y="1957700"/>
                  </a:lnTo>
                  <a:lnTo>
                    <a:pt x="2018108" y="1956022"/>
                  </a:lnTo>
                  <a:lnTo>
                    <a:pt x="2020346" y="1956022"/>
                  </a:lnTo>
                  <a:lnTo>
                    <a:pt x="2020346" y="1954343"/>
                  </a:lnTo>
                  <a:lnTo>
                    <a:pt x="2022024" y="1954343"/>
                  </a:lnTo>
                  <a:lnTo>
                    <a:pt x="2022024" y="1952666"/>
                  </a:lnTo>
                  <a:lnTo>
                    <a:pt x="2023702" y="1952666"/>
                  </a:lnTo>
                  <a:lnTo>
                    <a:pt x="2023702" y="1949309"/>
                  </a:lnTo>
                  <a:lnTo>
                    <a:pt x="2025380" y="1949309"/>
                  </a:lnTo>
                  <a:lnTo>
                    <a:pt x="2025380" y="1952666"/>
                  </a:lnTo>
                  <a:lnTo>
                    <a:pt x="2025380" y="1952666"/>
                  </a:lnTo>
                  <a:lnTo>
                    <a:pt x="2025380" y="1954343"/>
                  </a:lnTo>
                  <a:lnTo>
                    <a:pt x="2030973" y="1954343"/>
                  </a:lnTo>
                  <a:lnTo>
                    <a:pt x="2030973" y="1956022"/>
                  </a:lnTo>
                  <a:lnTo>
                    <a:pt x="2032651" y="1956022"/>
                  </a:lnTo>
                  <a:lnTo>
                    <a:pt x="2032651" y="1957700"/>
                  </a:lnTo>
                  <a:lnTo>
                    <a:pt x="2036007" y="1957700"/>
                  </a:lnTo>
                  <a:lnTo>
                    <a:pt x="2036007" y="1956022"/>
                  </a:lnTo>
                  <a:cubicBezTo>
                    <a:pt x="2037294" y="1956469"/>
                    <a:pt x="2039028" y="1955127"/>
                    <a:pt x="2039923" y="1954343"/>
                  </a:cubicBezTo>
                  <a:lnTo>
                    <a:pt x="2041601" y="1956022"/>
                  </a:lnTo>
                  <a:lnTo>
                    <a:pt x="2041601" y="1957700"/>
                  </a:lnTo>
                  <a:lnTo>
                    <a:pt x="2039923" y="1957700"/>
                  </a:lnTo>
                  <a:lnTo>
                    <a:pt x="2039923" y="1959937"/>
                  </a:lnTo>
                  <a:lnTo>
                    <a:pt x="2036007" y="1959937"/>
                  </a:lnTo>
                  <a:lnTo>
                    <a:pt x="2036007" y="1961615"/>
                  </a:lnTo>
                  <a:lnTo>
                    <a:pt x="2034329" y="1961615"/>
                  </a:lnTo>
                  <a:lnTo>
                    <a:pt x="2034329" y="1963293"/>
                  </a:lnTo>
                  <a:lnTo>
                    <a:pt x="2030973" y="1963293"/>
                  </a:lnTo>
                  <a:lnTo>
                    <a:pt x="2030973" y="1964971"/>
                  </a:lnTo>
                  <a:lnTo>
                    <a:pt x="2027058" y="1964971"/>
                  </a:lnTo>
                  <a:lnTo>
                    <a:pt x="2027058" y="1966649"/>
                  </a:lnTo>
                  <a:lnTo>
                    <a:pt x="2030973" y="1966649"/>
                  </a:lnTo>
                  <a:lnTo>
                    <a:pt x="2030973" y="1970564"/>
                  </a:lnTo>
                  <a:lnTo>
                    <a:pt x="2030973" y="1970564"/>
                  </a:lnTo>
                  <a:lnTo>
                    <a:pt x="2030973" y="1972242"/>
                  </a:lnTo>
                  <a:lnTo>
                    <a:pt x="2034329" y="1972242"/>
                  </a:lnTo>
                  <a:lnTo>
                    <a:pt x="2034329" y="1975599"/>
                  </a:lnTo>
                  <a:lnTo>
                    <a:pt x="2036007" y="1975599"/>
                  </a:lnTo>
                  <a:lnTo>
                    <a:pt x="2034329" y="1975599"/>
                  </a:lnTo>
                  <a:lnTo>
                    <a:pt x="2039923" y="1975599"/>
                  </a:lnTo>
                  <a:lnTo>
                    <a:pt x="2037685" y="1975599"/>
                  </a:lnTo>
                  <a:lnTo>
                    <a:pt x="2039923" y="1975599"/>
                  </a:lnTo>
                  <a:lnTo>
                    <a:pt x="2041601" y="1973920"/>
                  </a:lnTo>
                  <a:lnTo>
                    <a:pt x="2043279" y="1973920"/>
                  </a:lnTo>
                  <a:lnTo>
                    <a:pt x="2043279" y="1975599"/>
                  </a:lnTo>
                  <a:lnTo>
                    <a:pt x="2043279" y="1975599"/>
                  </a:lnTo>
                  <a:lnTo>
                    <a:pt x="2043279" y="1981192"/>
                  </a:lnTo>
                  <a:lnTo>
                    <a:pt x="2044957" y="1981192"/>
                  </a:lnTo>
                  <a:lnTo>
                    <a:pt x="2044957" y="1979514"/>
                  </a:lnTo>
                  <a:lnTo>
                    <a:pt x="2046635" y="1979514"/>
                  </a:lnTo>
                  <a:lnTo>
                    <a:pt x="2046635" y="1982870"/>
                  </a:lnTo>
                  <a:lnTo>
                    <a:pt x="2050550" y="1982870"/>
                  </a:lnTo>
                  <a:lnTo>
                    <a:pt x="2050550" y="1981192"/>
                  </a:lnTo>
                  <a:lnTo>
                    <a:pt x="2059500" y="1981192"/>
                  </a:lnTo>
                  <a:lnTo>
                    <a:pt x="2059500" y="1977836"/>
                  </a:lnTo>
                  <a:lnTo>
                    <a:pt x="2061178" y="1977836"/>
                  </a:lnTo>
                  <a:lnTo>
                    <a:pt x="2061178" y="1973920"/>
                  </a:lnTo>
                  <a:lnTo>
                    <a:pt x="2062856" y="1972242"/>
                  </a:lnTo>
                  <a:lnTo>
                    <a:pt x="2064534" y="1972242"/>
                  </a:lnTo>
                  <a:lnTo>
                    <a:pt x="2064534" y="1975599"/>
                  </a:lnTo>
                  <a:lnTo>
                    <a:pt x="2070127" y="1975599"/>
                  </a:lnTo>
                  <a:lnTo>
                    <a:pt x="2070127" y="1977836"/>
                  </a:lnTo>
                  <a:lnTo>
                    <a:pt x="2071805" y="1977836"/>
                  </a:lnTo>
                  <a:lnTo>
                    <a:pt x="2071805" y="1975599"/>
                  </a:lnTo>
                  <a:lnTo>
                    <a:pt x="2079077" y="1975599"/>
                  </a:lnTo>
                  <a:lnTo>
                    <a:pt x="2079077" y="1977836"/>
                  </a:lnTo>
                  <a:lnTo>
                    <a:pt x="2082433" y="1977836"/>
                  </a:lnTo>
                  <a:lnTo>
                    <a:pt x="2084111" y="1979514"/>
                  </a:lnTo>
                  <a:lnTo>
                    <a:pt x="2084111" y="1981192"/>
                  </a:lnTo>
                  <a:lnTo>
                    <a:pt x="2088026" y="1981192"/>
                  </a:lnTo>
                  <a:lnTo>
                    <a:pt x="2088026" y="1982870"/>
                  </a:lnTo>
                  <a:lnTo>
                    <a:pt x="2088026" y="1981192"/>
                  </a:lnTo>
                  <a:lnTo>
                    <a:pt x="2088026" y="1982870"/>
                  </a:lnTo>
                  <a:lnTo>
                    <a:pt x="2088026" y="1982870"/>
                  </a:lnTo>
                  <a:lnTo>
                    <a:pt x="2088026" y="1986226"/>
                  </a:lnTo>
                  <a:lnTo>
                    <a:pt x="2086348" y="1986226"/>
                  </a:lnTo>
                  <a:lnTo>
                    <a:pt x="2086348" y="1988463"/>
                  </a:lnTo>
                  <a:lnTo>
                    <a:pt x="2086348" y="1988463"/>
                  </a:lnTo>
                  <a:lnTo>
                    <a:pt x="2086348" y="1990141"/>
                  </a:lnTo>
                  <a:lnTo>
                    <a:pt x="2080755" y="1990141"/>
                  </a:lnTo>
                  <a:lnTo>
                    <a:pt x="2082433" y="1991819"/>
                  </a:lnTo>
                  <a:lnTo>
                    <a:pt x="2082433" y="1993497"/>
                  </a:lnTo>
                  <a:lnTo>
                    <a:pt x="2080755" y="1993497"/>
                  </a:lnTo>
                  <a:lnTo>
                    <a:pt x="2080755" y="1995176"/>
                  </a:lnTo>
                  <a:lnTo>
                    <a:pt x="2077399" y="1995176"/>
                  </a:lnTo>
                  <a:lnTo>
                    <a:pt x="2077399" y="1999091"/>
                  </a:lnTo>
                  <a:lnTo>
                    <a:pt x="2079077" y="1999091"/>
                  </a:lnTo>
                  <a:lnTo>
                    <a:pt x="2079077" y="2002447"/>
                  </a:lnTo>
                  <a:lnTo>
                    <a:pt x="2084111" y="2002447"/>
                  </a:lnTo>
                  <a:lnTo>
                    <a:pt x="2084111" y="2006362"/>
                  </a:lnTo>
                  <a:lnTo>
                    <a:pt x="2079077" y="2006362"/>
                  </a:lnTo>
                  <a:lnTo>
                    <a:pt x="2077399" y="2008040"/>
                  </a:lnTo>
                  <a:lnTo>
                    <a:pt x="2082433" y="2008040"/>
                  </a:lnTo>
                  <a:lnTo>
                    <a:pt x="2080755" y="2008040"/>
                  </a:lnTo>
                  <a:lnTo>
                    <a:pt x="2084111" y="2008040"/>
                  </a:lnTo>
                  <a:lnTo>
                    <a:pt x="2084111" y="2009718"/>
                  </a:lnTo>
                  <a:lnTo>
                    <a:pt x="2086348" y="2009718"/>
                  </a:lnTo>
                  <a:lnTo>
                    <a:pt x="2086348" y="2011396"/>
                  </a:lnTo>
                  <a:lnTo>
                    <a:pt x="2088026" y="2011396"/>
                  </a:lnTo>
                  <a:lnTo>
                    <a:pt x="2088026" y="2008040"/>
                  </a:lnTo>
                  <a:lnTo>
                    <a:pt x="2089704" y="2008040"/>
                  </a:lnTo>
                  <a:lnTo>
                    <a:pt x="2089704" y="2006362"/>
                  </a:lnTo>
                  <a:lnTo>
                    <a:pt x="2093060" y="2006362"/>
                  </a:lnTo>
                  <a:lnTo>
                    <a:pt x="2093060" y="2008040"/>
                  </a:lnTo>
                  <a:lnTo>
                    <a:pt x="2094738" y="2008040"/>
                  </a:lnTo>
                  <a:lnTo>
                    <a:pt x="2094738" y="2006362"/>
                  </a:lnTo>
                  <a:lnTo>
                    <a:pt x="2096976" y="2006362"/>
                  </a:lnTo>
                  <a:lnTo>
                    <a:pt x="2096976" y="2002447"/>
                  </a:lnTo>
                  <a:lnTo>
                    <a:pt x="2098654" y="2002447"/>
                  </a:lnTo>
                  <a:lnTo>
                    <a:pt x="2098654" y="2004125"/>
                  </a:lnTo>
                  <a:lnTo>
                    <a:pt x="2100332" y="2004125"/>
                  </a:lnTo>
                  <a:lnTo>
                    <a:pt x="2100332" y="2008040"/>
                  </a:lnTo>
                  <a:lnTo>
                    <a:pt x="2098654" y="2008040"/>
                  </a:lnTo>
                  <a:lnTo>
                    <a:pt x="2098654" y="2013074"/>
                  </a:lnTo>
                  <a:lnTo>
                    <a:pt x="2094738" y="2013074"/>
                  </a:lnTo>
                  <a:lnTo>
                    <a:pt x="2094738" y="2014753"/>
                  </a:lnTo>
                  <a:lnTo>
                    <a:pt x="2093060" y="2014753"/>
                  </a:lnTo>
                  <a:lnTo>
                    <a:pt x="2093060" y="2013074"/>
                  </a:lnTo>
                  <a:lnTo>
                    <a:pt x="2093060" y="2014753"/>
                  </a:lnTo>
                  <a:lnTo>
                    <a:pt x="2091382" y="2013074"/>
                  </a:lnTo>
                  <a:lnTo>
                    <a:pt x="2091382" y="2014753"/>
                  </a:lnTo>
                  <a:lnTo>
                    <a:pt x="2093060" y="2014753"/>
                  </a:lnTo>
                  <a:lnTo>
                    <a:pt x="2089704" y="2014753"/>
                  </a:lnTo>
                  <a:lnTo>
                    <a:pt x="2089704" y="2016990"/>
                  </a:lnTo>
                  <a:lnTo>
                    <a:pt x="2091382" y="2016990"/>
                  </a:lnTo>
                  <a:lnTo>
                    <a:pt x="2091382" y="2018668"/>
                  </a:lnTo>
                  <a:lnTo>
                    <a:pt x="2088026" y="2018668"/>
                  </a:lnTo>
                  <a:lnTo>
                    <a:pt x="2088026" y="2020346"/>
                  </a:lnTo>
                  <a:lnTo>
                    <a:pt x="2084111" y="2020346"/>
                  </a:lnTo>
                  <a:lnTo>
                    <a:pt x="2084111" y="2022024"/>
                  </a:lnTo>
                  <a:lnTo>
                    <a:pt x="2082433" y="2022024"/>
                  </a:lnTo>
                  <a:lnTo>
                    <a:pt x="2082433" y="2020346"/>
                  </a:lnTo>
                  <a:lnTo>
                    <a:pt x="2077399" y="2020346"/>
                  </a:lnTo>
                  <a:lnTo>
                    <a:pt x="2077399" y="2025939"/>
                  </a:lnTo>
                  <a:lnTo>
                    <a:pt x="2082433" y="2025939"/>
                  </a:lnTo>
                  <a:lnTo>
                    <a:pt x="2084111" y="2027617"/>
                  </a:lnTo>
                  <a:lnTo>
                    <a:pt x="2084111" y="2027617"/>
                  </a:lnTo>
                  <a:lnTo>
                    <a:pt x="2084111" y="2030973"/>
                  </a:lnTo>
                  <a:lnTo>
                    <a:pt x="2082433" y="2030973"/>
                  </a:lnTo>
                  <a:lnTo>
                    <a:pt x="2082433" y="2036567"/>
                  </a:lnTo>
                  <a:lnTo>
                    <a:pt x="2080755" y="2036567"/>
                  </a:lnTo>
                  <a:lnTo>
                    <a:pt x="2080755" y="2038245"/>
                  </a:lnTo>
                  <a:lnTo>
                    <a:pt x="2084111" y="2038245"/>
                  </a:lnTo>
                  <a:lnTo>
                    <a:pt x="2084111" y="2041601"/>
                  </a:lnTo>
                  <a:lnTo>
                    <a:pt x="2084111" y="2041601"/>
                  </a:lnTo>
                  <a:lnTo>
                    <a:pt x="2084111" y="2043279"/>
                  </a:lnTo>
                  <a:lnTo>
                    <a:pt x="2086348" y="2043279"/>
                  </a:lnTo>
                  <a:lnTo>
                    <a:pt x="2086348" y="2045516"/>
                  </a:lnTo>
                  <a:cubicBezTo>
                    <a:pt x="2088921" y="2043279"/>
                    <a:pt x="2087858" y="2039587"/>
                    <a:pt x="2088026" y="2036567"/>
                  </a:cubicBezTo>
                  <a:lnTo>
                    <a:pt x="2089704" y="2036567"/>
                  </a:lnTo>
                  <a:lnTo>
                    <a:pt x="2089704" y="2032651"/>
                  </a:lnTo>
                  <a:lnTo>
                    <a:pt x="2091382" y="2032651"/>
                  </a:lnTo>
                  <a:lnTo>
                    <a:pt x="2091382" y="2030973"/>
                  </a:lnTo>
                  <a:lnTo>
                    <a:pt x="2093060" y="2030973"/>
                  </a:lnTo>
                  <a:lnTo>
                    <a:pt x="2093060" y="2027617"/>
                  </a:lnTo>
                  <a:lnTo>
                    <a:pt x="2094738" y="2027617"/>
                  </a:lnTo>
                  <a:lnTo>
                    <a:pt x="2094738" y="2025939"/>
                  </a:lnTo>
                  <a:lnTo>
                    <a:pt x="2098654" y="2025939"/>
                  </a:lnTo>
                  <a:cubicBezTo>
                    <a:pt x="2099437" y="2025044"/>
                    <a:pt x="2100779" y="2023311"/>
                    <a:pt x="2100332" y="2022024"/>
                  </a:cubicBezTo>
                  <a:lnTo>
                    <a:pt x="2102010" y="2022024"/>
                  </a:lnTo>
                  <a:lnTo>
                    <a:pt x="2102010" y="2025939"/>
                  </a:lnTo>
                  <a:lnTo>
                    <a:pt x="2100332" y="2027617"/>
                  </a:lnTo>
                  <a:lnTo>
                    <a:pt x="2100332" y="2029295"/>
                  </a:lnTo>
                  <a:lnTo>
                    <a:pt x="2098654" y="2029295"/>
                  </a:lnTo>
                  <a:lnTo>
                    <a:pt x="2098654" y="2032651"/>
                  </a:lnTo>
                  <a:lnTo>
                    <a:pt x="2096976" y="2032651"/>
                  </a:lnTo>
                  <a:lnTo>
                    <a:pt x="2096976" y="2036567"/>
                  </a:lnTo>
                  <a:lnTo>
                    <a:pt x="2094738" y="2036567"/>
                  </a:lnTo>
                  <a:lnTo>
                    <a:pt x="2094738" y="2041601"/>
                  </a:lnTo>
                  <a:lnTo>
                    <a:pt x="2094738" y="2041601"/>
                  </a:lnTo>
                  <a:lnTo>
                    <a:pt x="2094738" y="2043279"/>
                  </a:lnTo>
                  <a:lnTo>
                    <a:pt x="2094738" y="2043279"/>
                  </a:lnTo>
                  <a:lnTo>
                    <a:pt x="2094738" y="2045516"/>
                  </a:lnTo>
                  <a:lnTo>
                    <a:pt x="2096976" y="2045516"/>
                  </a:lnTo>
                  <a:lnTo>
                    <a:pt x="2096976" y="2047194"/>
                  </a:lnTo>
                  <a:lnTo>
                    <a:pt x="2100332" y="2047194"/>
                  </a:lnTo>
                  <a:cubicBezTo>
                    <a:pt x="2099772" y="2044901"/>
                    <a:pt x="2102569" y="2043894"/>
                    <a:pt x="2102010" y="2041601"/>
                  </a:cubicBezTo>
                  <a:lnTo>
                    <a:pt x="2103688" y="2041601"/>
                  </a:lnTo>
                  <a:lnTo>
                    <a:pt x="2103688" y="2036567"/>
                  </a:lnTo>
                  <a:lnTo>
                    <a:pt x="2107603" y="2036567"/>
                  </a:lnTo>
                  <a:lnTo>
                    <a:pt x="2107603" y="2043279"/>
                  </a:lnTo>
                  <a:lnTo>
                    <a:pt x="2109281" y="2043279"/>
                  </a:lnTo>
                  <a:lnTo>
                    <a:pt x="2109281" y="2047194"/>
                  </a:lnTo>
                  <a:lnTo>
                    <a:pt x="2107603" y="2047194"/>
                  </a:lnTo>
                  <a:lnTo>
                    <a:pt x="2107603" y="2050550"/>
                  </a:lnTo>
                  <a:lnTo>
                    <a:pt x="2105925" y="2050550"/>
                  </a:lnTo>
                  <a:lnTo>
                    <a:pt x="2105925" y="2056144"/>
                  </a:lnTo>
                  <a:lnTo>
                    <a:pt x="2103688" y="2056144"/>
                  </a:lnTo>
                  <a:lnTo>
                    <a:pt x="2103688" y="2059500"/>
                  </a:lnTo>
                  <a:lnTo>
                    <a:pt x="2102010" y="2059500"/>
                  </a:lnTo>
                  <a:lnTo>
                    <a:pt x="2102010" y="2061178"/>
                  </a:lnTo>
                  <a:lnTo>
                    <a:pt x="2103688" y="2061178"/>
                  </a:lnTo>
                  <a:cubicBezTo>
                    <a:pt x="2101115" y="2063415"/>
                    <a:pt x="2102178" y="2067107"/>
                    <a:pt x="2102010" y="2070127"/>
                  </a:cubicBezTo>
                  <a:lnTo>
                    <a:pt x="2100332" y="2070127"/>
                  </a:lnTo>
                  <a:cubicBezTo>
                    <a:pt x="2100891" y="2072421"/>
                    <a:pt x="2098094" y="2073428"/>
                    <a:pt x="2098654" y="2075721"/>
                  </a:cubicBezTo>
                  <a:lnTo>
                    <a:pt x="2096976" y="2075721"/>
                  </a:lnTo>
                  <a:lnTo>
                    <a:pt x="2096976" y="2077399"/>
                  </a:lnTo>
                  <a:lnTo>
                    <a:pt x="2094738" y="2075721"/>
                  </a:lnTo>
                  <a:lnTo>
                    <a:pt x="2094738" y="2074043"/>
                  </a:lnTo>
                  <a:lnTo>
                    <a:pt x="2093060" y="2074043"/>
                  </a:lnTo>
                  <a:lnTo>
                    <a:pt x="2093060" y="2071805"/>
                  </a:lnTo>
                  <a:lnTo>
                    <a:pt x="2091382" y="2071805"/>
                  </a:lnTo>
                  <a:cubicBezTo>
                    <a:pt x="2090599" y="2072700"/>
                    <a:pt x="2089257" y="2074434"/>
                    <a:pt x="2089704" y="2075721"/>
                  </a:cubicBezTo>
                  <a:lnTo>
                    <a:pt x="2088026" y="2075721"/>
                  </a:lnTo>
                  <a:lnTo>
                    <a:pt x="2088026" y="2077399"/>
                  </a:lnTo>
                  <a:lnTo>
                    <a:pt x="2086348" y="2077399"/>
                  </a:lnTo>
                  <a:close/>
                  <a:moveTo>
                    <a:pt x="2094738" y="2043279"/>
                  </a:moveTo>
                  <a:lnTo>
                    <a:pt x="2094738" y="2041601"/>
                  </a:lnTo>
                  <a:lnTo>
                    <a:pt x="2094738" y="2043279"/>
                  </a:lnTo>
                  <a:close/>
                  <a:moveTo>
                    <a:pt x="2088026" y="2041601"/>
                  </a:moveTo>
                  <a:lnTo>
                    <a:pt x="2088026" y="2039923"/>
                  </a:lnTo>
                  <a:lnTo>
                    <a:pt x="2088026" y="2041601"/>
                  </a:lnTo>
                  <a:close/>
                  <a:moveTo>
                    <a:pt x="1722216" y="2014753"/>
                  </a:moveTo>
                  <a:lnTo>
                    <a:pt x="1723894" y="2014753"/>
                  </a:lnTo>
                  <a:lnTo>
                    <a:pt x="1722216" y="2014753"/>
                  </a:lnTo>
                  <a:close/>
                  <a:moveTo>
                    <a:pt x="1879391" y="1990141"/>
                  </a:moveTo>
                  <a:lnTo>
                    <a:pt x="1879391" y="1988463"/>
                  </a:lnTo>
                  <a:lnTo>
                    <a:pt x="1873798" y="1988463"/>
                  </a:lnTo>
                  <a:lnTo>
                    <a:pt x="1872120" y="1986226"/>
                  </a:lnTo>
                  <a:lnTo>
                    <a:pt x="1866526" y="1986226"/>
                  </a:lnTo>
                  <a:lnTo>
                    <a:pt x="1866526" y="1984548"/>
                  </a:lnTo>
                  <a:lnTo>
                    <a:pt x="1861492" y="1984548"/>
                  </a:lnTo>
                  <a:lnTo>
                    <a:pt x="1861492" y="1982870"/>
                  </a:lnTo>
                  <a:lnTo>
                    <a:pt x="1855899" y="1982870"/>
                  </a:lnTo>
                  <a:lnTo>
                    <a:pt x="1855899" y="1981192"/>
                  </a:lnTo>
                  <a:lnTo>
                    <a:pt x="1852543" y="1981192"/>
                  </a:lnTo>
                  <a:lnTo>
                    <a:pt x="1852543" y="1979514"/>
                  </a:lnTo>
                  <a:lnTo>
                    <a:pt x="1850865" y="1979514"/>
                  </a:lnTo>
                  <a:lnTo>
                    <a:pt x="1850865" y="1977836"/>
                  </a:lnTo>
                  <a:lnTo>
                    <a:pt x="1849187" y="1977836"/>
                  </a:lnTo>
                  <a:lnTo>
                    <a:pt x="1849187" y="1975599"/>
                  </a:lnTo>
                  <a:lnTo>
                    <a:pt x="1846949" y="1975599"/>
                  </a:lnTo>
                  <a:lnTo>
                    <a:pt x="1846949" y="1972242"/>
                  </a:lnTo>
                  <a:lnTo>
                    <a:pt x="1845272" y="1972242"/>
                  </a:lnTo>
                  <a:cubicBezTo>
                    <a:pt x="1844432" y="1971404"/>
                    <a:pt x="1842754" y="1969725"/>
                    <a:pt x="1841915" y="1968886"/>
                  </a:cubicBezTo>
                  <a:lnTo>
                    <a:pt x="1840237" y="1968886"/>
                  </a:lnTo>
                  <a:lnTo>
                    <a:pt x="1840237" y="1966649"/>
                  </a:lnTo>
                  <a:lnTo>
                    <a:pt x="1838000" y="1966649"/>
                  </a:lnTo>
                  <a:lnTo>
                    <a:pt x="1836322" y="1964971"/>
                  </a:lnTo>
                  <a:lnTo>
                    <a:pt x="1831288" y="1964971"/>
                  </a:lnTo>
                  <a:lnTo>
                    <a:pt x="1831288" y="1963293"/>
                  </a:lnTo>
                  <a:lnTo>
                    <a:pt x="1829610" y="1963293"/>
                  </a:lnTo>
                  <a:lnTo>
                    <a:pt x="1829610" y="1961615"/>
                  </a:lnTo>
                  <a:lnTo>
                    <a:pt x="1825695" y="1961615"/>
                  </a:lnTo>
                  <a:lnTo>
                    <a:pt x="1825695" y="1957700"/>
                  </a:lnTo>
                  <a:lnTo>
                    <a:pt x="1838000" y="1957700"/>
                  </a:lnTo>
                  <a:lnTo>
                    <a:pt x="1840237" y="1959937"/>
                  </a:lnTo>
                  <a:lnTo>
                    <a:pt x="1849187" y="1959937"/>
                  </a:lnTo>
                  <a:lnTo>
                    <a:pt x="1849187" y="1961615"/>
                  </a:lnTo>
                  <a:lnTo>
                    <a:pt x="1852543" y="1961615"/>
                  </a:lnTo>
                  <a:lnTo>
                    <a:pt x="1852543" y="1963293"/>
                  </a:lnTo>
                  <a:lnTo>
                    <a:pt x="1859814" y="1963293"/>
                  </a:lnTo>
                  <a:lnTo>
                    <a:pt x="1859814" y="1964971"/>
                  </a:lnTo>
                  <a:lnTo>
                    <a:pt x="1863170" y="1964971"/>
                  </a:lnTo>
                  <a:lnTo>
                    <a:pt x="1863170" y="1966649"/>
                  </a:lnTo>
                  <a:lnTo>
                    <a:pt x="1868764" y="1966649"/>
                  </a:lnTo>
                  <a:lnTo>
                    <a:pt x="1868764" y="1968886"/>
                  </a:lnTo>
                  <a:lnTo>
                    <a:pt x="1870442" y="1968886"/>
                  </a:lnTo>
                  <a:lnTo>
                    <a:pt x="1870442" y="1970564"/>
                  </a:lnTo>
                  <a:lnTo>
                    <a:pt x="1873798" y="1970564"/>
                  </a:lnTo>
                  <a:lnTo>
                    <a:pt x="1873798" y="1972242"/>
                  </a:lnTo>
                  <a:lnTo>
                    <a:pt x="1875476" y="1972242"/>
                  </a:lnTo>
                  <a:lnTo>
                    <a:pt x="1875476" y="1973920"/>
                  </a:lnTo>
                  <a:lnTo>
                    <a:pt x="1877713" y="1973920"/>
                  </a:lnTo>
                  <a:lnTo>
                    <a:pt x="1877713" y="1975599"/>
                  </a:lnTo>
                  <a:lnTo>
                    <a:pt x="1879391" y="1975599"/>
                  </a:lnTo>
                  <a:lnTo>
                    <a:pt x="1879391" y="1977836"/>
                  </a:lnTo>
                  <a:lnTo>
                    <a:pt x="1886663" y="1977836"/>
                  </a:lnTo>
                  <a:lnTo>
                    <a:pt x="1886663" y="1979514"/>
                  </a:lnTo>
                  <a:lnTo>
                    <a:pt x="1888341" y="1979514"/>
                  </a:lnTo>
                  <a:lnTo>
                    <a:pt x="1888341" y="1981192"/>
                  </a:lnTo>
                  <a:lnTo>
                    <a:pt x="1890019" y="1981192"/>
                  </a:lnTo>
                  <a:lnTo>
                    <a:pt x="1890019" y="1982870"/>
                  </a:lnTo>
                  <a:lnTo>
                    <a:pt x="1891697" y="1982870"/>
                  </a:lnTo>
                  <a:lnTo>
                    <a:pt x="1891697" y="1986226"/>
                  </a:lnTo>
                  <a:lnTo>
                    <a:pt x="1893375" y="1986226"/>
                  </a:lnTo>
                  <a:lnTo>
                    <a:pt x="1893375" y="1988463"/>
                  </a:lnTo>
                  <a:lnTo>
                    <a:pt x="1890019" y="1988463"/>
                  </a:lnTo>
                  <a:lnTo>
                    <a:pt x="1890019" y="1990141"/>
                  </a:lnTo>
                  <a:lnTo>
                    <a:pt x="1879391" y="1990141"/>
                  </a:lnTo>
                  <a:close/>
                  <a:moveTo>
                    <a:pt x="2055584" y="1981192"/>
                  </a:moveTo>
                  <a:lnTo>
                    <a:pt x="2053906" y="1981192"/>
                  </a:lnTo>
                  <a:lnTo>
                    <a:pt x="2055584" y="1981192"/>
                  </a:lnTo>
                  <a:close/>
                  <a:moveTo>
                    <a:pt x="399371" y="1964971"/>
                  </a:moveTo>
                  <a:lnTo>
                    <a:pt x="399371" y="1963293"/>
                  </a:lnTo>
                  <a:lnTo>
                    <a:pt x="399371" y="1964971"/>
                  </a:lnTo>
                  <a:close/>
                  <a:moveTo>
                    <a:pt x="1956021" y="1927495"/>
                  </a:moveTo>
                  <a:lnTo>
                    <a:pt x="1957699" y="1927495"/>
                  </a:lnTo>
                  <a:lnTo>
                    <a:pt x="1956021" y="1927495"/>
                  </a:lnTo>
                  <a:close/>
                  <a:moveTo>
                    <a:pt x="1438629" y="1852543"/>
                  </a:moveTo>
                  <a:lnTo>
                    <a:pt x="1436951" y="1850865"/>
                  </a:lnTo>
                  <a:lnTo>
                    <a:pt x="1430239" y="1850865"/>
                  </a:lnTo>
                  <a:lnTo>
                    <a:pt x="1430239" y="1849187"/>
                  </a:lnTo>
                  <a:lnTo>
                    <a:pt x="1428002" y="1849187"/>
                  </a:lnTo>
                  <a:lnTo>
                    <a:pt x="1428002" y="1847509"/>
                  </a:lnTo>
                  <a:lnTo>
                    <a:pt x="1426324" y="1847509"/>
                  </a:lnTo>
                  <a:lnTo>
                    <a:pt x="1424646" y="1845831"/>
                  </a:lnTo>
                  <a:lnTo>
                    <a:pt x="1417374" y="1845831"/>
                  </a:lnTo>
                  <a:lnTo>
                    <a:pt x="1417374" y="1843594"/>
                  </a:lnTo>
                  <a:lnTo>
                    <a:pt x="1415696" y="1843594"/>
                  </a:lnTo>
                  <a:lnTo>
                    <a:pt x="1414018" y="1841916"/>
                  </a:lnTo>
                  <a:lnTo>
                    <a:pt x="1408425" y="1841916"/>
                  </a:lnTo>
                  <a:lnTo>
                    <a:pt x="1408425" y="1840238"/>
                  </a:lnTo>
                  <a:lnTo>
                    <a:pt x="1406747" y="1840238"/>
                  </a:lnTo>
                  <a:lnTo>
                    <a:pt x="1406747" y="1838560"/>
                  </a:lnTo>
                  <a:lnTo>
                    <a:pt x="1408425" y="1838560"/>
                  </a:lnTo>
                  <a:lnTo>
                    <a:pt x="1408425" y="1835204"/>
                  </a:lnTo>
                  <a:lnTo>
                    <a:pt x="1410103" y="1835204"/>
                  </a:lnTo>
                  <a:lnTo>
                    <a:pt x="1410103" y="1832966"/>
                  </a:lnTo>
                  <a:cubicBezTo>
                    <a:pt x="1412396" y="1832966"/>
                    <a:pt x="1415081" y="1832966"/>
                    <a:pt x="1417374" y="1832966"/>
                  </a:cubicBezTo>
                  <a:cubicBezTo>
                    <a:pt x="1418661" y="1833414"/>
                    <a:pt x="1420395" y="1832071"/>
                    <a:pt x="1421290" y="1831288"/>
                  </a:cubicBezTo>
                  <a:lnTo>
                    <a:pt x="1421290" y="1832966"/>
                  </a:lnTo>
                  <a:lnTo>
                    <a:pt x="1422968" y="1831288"/>
                  </a:lnTo>
                  <a:lnTo>
                    <a:pt x="1424646" y="1832966"/>
                  </a:lnTo>
                  <a:lnTo>
                    <a:pt x="1424646" y="1831288"/>
                  </a:lnTo>
                  <a:lnTo>
                    <a:pt x="1426324" y="1831288"/>
                  </a:lnTo>
                  <a:lnTo>
                    <a:pt x="1426324" y="1832966"/>
                  </a:lnTo>
                  <a:lnTo>
                    <a:pt x="1430239" y="1832966"/>
                  </a:lnTo>
                  <a:lnTo>
                    <a:pt x="1430239" y="1835204"/>
                  </a:lnTo>
                  <a:lnTo>
                    <a:pt x="1433595" y="1835204"/>
                  </a:lnTo>
                  <a:lnTo>
                    <a:pt x="1433595" y="1838560"/>
                  </a:lnTo>
                  <a:lnTo>
                    <a:pt x="1435273" y="1838560"/>
                  </a:lnTo>
                  <a:lnTo>
                    <a:pt x="1435273" y="1840238"/>
                  </a:lnTo>
                  <a:lnTo>
                    <a:pt x="1436951" y="1840238"/>
                  </a:lnTo>
                  <a:lnTo>
                    <a:pt x="1436951" y="1841916"/>
                  </a:lnTo>
                  <a:lnTo>
                    <a:pt x="1438629" y="1841916"/>
                  </a:lnTo>
                  <a:lnTo>
                    <a:pt x="1438629" y="1849187"/>
                  </a:lnTo>
                  <a:lnTo>
                    <a:pt x="1440867" y="1849187"/>
                  </a:lnTo>
                  <a:lnTo>
                    <a:pt x="1440867" y="1850865"/>
                  </a:lnTo>
                  <a:lnTo>
                    <a:pt x="1438629" y="1850865"/>
                  </a:lnTo>
                  <a:lnTo>
                    <a:pt x="1438629" y="1852543"/>
                  </a:lnTo>
                  <a:close/>
                  <a:moveTo>
                    <a:pt x="1481699" y="1831288"/>
                  </a:moveTo>
                  <a:lnTo>
                    <a:pt x="1481699" y="1829610"/>
                  </a:lnTo>
                  <a:lnTo>
                    <a:pt x="1481699" y="1831288"/>
                  </a:lnTo>
                  <a:close/>
                  <a:moveTo>
                    <a:pt x="1906240" y="1718860"/>
                  </a:moveTo>
                  <a:lnTo>
                    <a:pt x="1906240" y="1717182"/>
                  </a:lnTo>
                  <a:lnTo>
                    <a:pt x="1906240" y="1718860"/>
                  </a:lnTo>
                  <a:close/>
                  <a:moveTo>
                    <a:pt x="1859814" y="1589093"/>
                  </a:moveTo>
                  <a:lnTo>
                    <a:pt x="1861492" y="1589093"/>
                  </a:lnTo>
                  <a:lnTo>
                    <a:pt x="1859814" y="1589093"/>
                  </a:lnTo>
                  <a:close/>
                  <a:moveTo>
                    <a:pt x="1107498" y="1586855"/>
                  </a:moveTo>
                  <a:lnTo>
                    <a:pt x="1107498" y="1585177"/>
                  </a:lnTo>
                  <a:lnTo>
                    <a:pt x="1107498" y="1586855"/>
                  </a:lnTo>
                  <a:close/>
                  <a:moveTo>
                    <a:pt x="1809473" y="1540989"/>
                  </a:moveTo>
                  <a:lnTo>
                    <a:pt x="1809473" y="1538752"/>
                  </a:lnTo>
                  <a:lnTo>
                    <a:pt x="1809473" y="1540989"/>
                  </a:lnTo>
                  <a:close/>
                  <a:moveTo>
                    <a:pt x="1695368" y="1496242"/>
                  </a:moveTo>
                  <a:lnTo>
                    <a:pt x="1697605" y="1494564"/>
                  </a:lnTo>
                  <a:moveTo>
                    <a:pt x="1708233" y="1407306"/>
                  </a:moveTo>
                  <a:lnTo>
                    <a:pt x="1709911" y="1407306"/>
                  </a:lnTo>
                  <a:lnTo>
                    <a:pt x="1708233" y="1407306"/>
                  </a:lnTo>
                  <a:close/>
                  <a:moveTo>
                    <a:pt x="1572871" y="1308862"/>
                  </a:moveTo>
                  <a:lnTo>
                    <a:pt x="1570634" y="1308862"/>
                  </a:lnTo>
                  <a:lnTo>
                    <a:pt x="1568956" y="1307184"/>
                  </a:lnTo>
                  <a:lnTo>
                    <a:pt x="1567278" y="1307184"/>
                  </a:lnTo>
                  <a:lnTo>
                    <a:pt x="1567278" y="1305506"/>
                  </a:lnTo>
                  <a:lnTo>
                    <a:pt x="1565600" y="1305506"/>
                  </a:lnTo>
                  <a:lnTo>
                    <a:pt x="1565600" y="1303828"/>
                  </a:lnTo>
                  <a:lnTo>
                    <a:pt x="1561685" y="1303828"/>
                  </a:lnTo>
                  <a:cubicBezTo>
                    <a:pt x="1560958" y="1302765"/>
                    <a:pt x="1559279" y="1300752"/>
                    <a:pt x="1558329" y="1299912"/>
                  </a:cubicBezTo>
                  <a:lnTo>
                    <a:pt x="1556651" y="1299912"/>
                  </a:lnTo>
                  <a:lnTo>
                    <a:pt x="1556651" y="1307184"/>
                  </a:lnTo>
                  <a:lnTo>
                    <a:pt x="1556651" y="1307184"/>
                  </a:lnTo>
                  <a:lnTo>
                    <a:pt x="1556651" y="1310540"/>
                  </a:lnTo>
                  <a:lnTo>
                    <a:pt x="1551057" y="1310540"/>
                  </a:lnTo>
                  <a:lnTo>
                    <a:pt x="1551057" y="1312777"/>
                  </a:lnTo>
                  <a:lnTo>
                    <a:pt x="1542108" y="1312777"/>
                  </a:lnTo>
                  <a:lnTo>
                    <a:pt x="1542108" y="1314455"/>
                  </a:lnTo>
                  <a:lnTo>
                    <a:pt x="1544345" y="1314455"/>
                  </a:lnTo>
                  <a:lnTo>
                    <a:pt x="1544345" y="1316133"/>
                  </a:lnTo>
                  <a:lnTo>
                    <a:pt x="1546023" y="1316133"/>
                  </a:lnTo>
                  <a:lnTo>
                    <a:pt x="1546023" y="1317812"/>
                  </a:lnTo>
                  <a:lnTo>
                    <a:pt x="1540430" y="1317812"/>
                  </a:lnTo>
                  <a:lnTo>
                    <a:pt x="1540430" y="1316133"/>
                  </a:lnTo>
                  <a:lnTo>
                    <a:pt x="1537074" y="1316133"/>
                  </a:lnTo>
                  <a:lnTo>
                    <a:pt x="1537074" y="1317812"/>
                  </a:lnTo>
                  <a:lnTo>
                    <a:pt x="1535396" y="1317812"/>
                  </a:lnTo>
                  <a:lnTo>
                    <a:pt x="1535396" y="1321727"/>
                  </a:lnTo>
                  <a:lnTo>
                    <a:pt x="1531480" y="1321727"/>
                  </a:lnTo>
                  <a:lnTo>
                    <a:pt x="1531480" y="1319489"/>
                  </a:lnTo>
                  <a:lnTo>
                    <a:pt x="1531480" y="1321727"/>
                  </a:lnTo>
                  <a:lnTo>
                    <a:pt x="1531480" y="1317812"/>
                  </a:lnTo>
                  <a:lnTo>
                    <a:pt x="1519175" y="1317812"/>
                  </a:lnTo>
                  <a:lnTo>
                    <a:pt x="1519175" y="1316133"/>
                  </a:lnTo>
                  <a:lnTo>
                    <a:pt x="1513581" y="1316133"/>
                  </a:lnTo>
                  <a:lnTo>
                    <a:pt x="1513581" y="1314455"/>
                  </a:lnTo>
                  <a:lnTo>
                    <a:pt x="1515819" y="1314455"/>
                  </a:lnTo>
                  <a:lnTo>
                    <a:pt x="1515819" y="1312777"/>
                  </a:lnTo>
                  <a:lnTo>
                    <a:pt x="1511903" y="1312777"/>
                  </a:lnTo>
                  <a:lnTo>
                    <a:pt x="1511903" y="1314455"/>
                  </a:lnTo>
                  <a:lnTo>
                    <a:pt x="1510225" y="1314455"/>
                  </a:lnTo>
                  <a:cubicBezTo>
                    <a:pt x="1509274" y="1313616"/>
                    <a:pt x="1507596" y="1311603"/>
                    <a:pt x="1506869" y="1310540"/>
                  </a:cubicBezTo>
                  <a:lnTo>
                    <a:pt x="1506869" y="1308862"/>
                  </a:lnTo>
                  <a:lnTo>
                    <a:pt x="1504632" y="1308862"/>
                  </a:lnTo>
                  <a:lnTo>
                    <a:pt x="1504632" y="1305506"/>
                  </a:lnTo>
                  <a:lnTo>
                    <a:pt x="1501276" y="1305506"/>
                  </a:lnTo>
                  <a:lnTo>
                    <a:pt x="1501276" y="1301591"/>
                  </a:lnTo>
                  <a:lnTo>
                    <a:pt x="1499598" y="1301591"/>
                  </a:lnTo>
                  <a:lnTo>
                    <a:pt x="1499598" y="1290963"/>
                  </a:lnTo>
                  <a:lnTo>
                    <a:pt x="1501276" y="1290963"/>
                  </a:lnTo>
                  <a:lnTo>
                    <a:pt x="1501276" y="1282014"/>
                  </a:lnTo>
                  <a:lnTo>
                    <a:pt x="1499598" y="1282014"/>
                  </a:lnTo>
                  <a:lnTo>
                    <a:pt x="1499598" y="1280335"/>
                  </a:lnTo>
                  <a:lnTo>
                    <a:pt x="1501276" y="1280335"/>
                  </a:lnTo>
                  <a:lnTo>
                    <a:pt x="1501276" y="1276979"/>
                  </a:lnTo>
                  <a:lnTo>
                    <a:pt x="1504632" y="1276979"/>
                  </a:lnTo>
                  <a:lnTo>
                    <a:pt x="1504632" y="1275301"/>
                  </a:lnTo>
                  <a:lnTo>
                    <a:pt x="1506869" y="1275301"/>
                  </a:lnTo>
                  <a:lnTo>
                    <a:pt x="1506869" y="1273064"/>
                  </a:lnTo>
                  <a:lnTo>
                    <a:pt x="1510225" y="1273064"/>
                  </a:lnTo>
                  <a:lnTo>
                    <a:pt x="1510225" y="1271386"/>
                  </a:lnTo>
                  <a:lnTo>
                    <a:pt x="1511903" y="1269708"/>
                  </a:lnTo>
                  <a:lnTo>
                    <a:pt x="1517497" y="1269708"/>
                  </a:lnTo>
                  <a:lnTo>
                    <a:pt x="1517497" y="1268030"/>
                  </a:lnTo>
                  <a:lnTo>
                    <a:pt x="1519175" y="1268030"/>
                  </a:lnTo>
                  <a:lnTo>
                    <a:pt x="1519175" y="1262437"/>
                  </a:lnTo>
                  <a:lnTo>
                    <a:pt x="1517497" y="1262437"/>
                  </a:lnTo>
                  <a:lnTo>
                    <a:pt x="1517497" y="1260759"/>
                  </a:lnTo>
                  <a:lnTo>
                    <a:pt x="1515819" y="1260759"/>
                  </a:lnTo>
                  <a:lnTo>
                    <a:pt x="1515819" y="1259081"/>
                  </a:lnTo>
                  <a:lnTo>
                    <a:pt x="1517497" y="1257402"/>
                  </a:lnTo>
                  <a:lnTo>
                    <a:pt x="1520853" y="1257402"/>
                  </a:lnTo>
                  <a:lnTo>
                    <a:pt x="1520853" y="1255724"/>
                  </a:lnTo>
                  <a:lnTo>
                    <a:pt x="1519175" y="1255724"/>
                  </a:lnTo>
                  <a:lnTo>
                    <a:pt x="1519175" y="1253487"/>
                  </a:lnTo>
                  <a:lnTo>
                    <a:pt x="1517497" y="1253487"/>
                  </a:lnTo>
                  <a:lnTo>
                    <a:pt x="1517497" y="1251809"/>
                  </a:lnTo>
                  <a:lnTo>
                    <a:pt x="1519175" y="1250131"/>
                  </a:lnTo>
                  <a:lnTo>
                    <a:pt x="1522531" y="1250131"/>
                  </a:lnTo>
                  <a:lnTo>
                    <a:pt x="1522531" y="1251809"/>
                  </a:lnTo>
                  <a:lnTo>
                    <a:pt x="1524209" y="1251809"/>
                  </a:lnTo>
                  <a:lnTo>
                    <a:pt x="1524209" y="1255724"/>
                  </a:lnTo>
                  <a:lnTo>
                    <a:pt x="1529802" y="1255724"/>
                  </a:lnTo>
                  <a:lnTo>
                    <a:pt x="1529802" y="1253487"/>
                  </a:lnTo>
                  <a:lnTo>
                    <a:pt x="1531480" y="1253487"/>
                  </a:lnTo>
                  <a:lnTo>
                    <a:pt x="1531480" y="1255724"/>
                  </a:lnTo>
                  <a:lnTo>
                    <a:pt x="1538752" y="1255724"/>
                  </a:lnTo>
                  <a:lnTo>
                    <a:pt x="1540430" y="1257402"/>
                  </a:lnTo>
                  <a:lnTo>
                    <a:pt x="1542108" y="1257402"/>
                  </a:lnTo>
                  <a:lnTo>
                    <a:pt x="1542108" y="1259081"/>
                  </a:lnTo>
                  <a:lnTo>
                    <a:pt x="1547701" y="1259081"/>
                  </a:lnTo>
                  <a:lnTo>
                    <a:pt x="1547701" y="1262437"/>
                  </a:lnTo>
                  <a:lnTo>
                    <a:pt x="1552735" y="1262437"/>
                  </a:lnTo>
                  <a:lnTo>
                    <a:pt x="1552735" y="1259081"/>
                  </a:lnTo>
                  <a:lnTo>
                    <a:pt x="1554973" y="1257402"/>
                  </a:lnTo>
                  <a:lnTo>
                    <a:pt x="1554973" y="1259081"/>
                  </a:lnTo>
                  <a:lnTo>
                    <a:pt x="1558329" y="1259081"/>
                  </a:lnTo>
                  <a:lnTo>
                    <a:pt x="1558329" y="1257402"/>
                  </a:lnTo>
                  <a:lnTo>
                    <a:pt x="1560007" y="1257402"/>
                  </a:lnTo>
                  <a:lnTo>
                    <a:pt x="1560007" y="1260759"/>
                  </a:lnTo>
                  <a:lnTo>
                    <a:pt x="1563922" y="1260759"/>
                  </a:lnTo>
                  <a:lnTo>
                    <a:pt x="1563922" y="1262437"/>
                  </a:lnTo>
                  <a:lnTo>
                    <a:pt x="1572871" y="1262437"/>
                  </a:lnTo>
                  <a:lnTo>
                    <a:pt x="1572871" y="1255724"/>
                  </a:lnTo>
                  <a:lnTo>
                    <a:pt x="1581262" y="1255724"/>
                  </a:lnTo>
                  <a:lnTo>
                    <a:pt x="1581262" y="1251809"/>
                  </a:lnTo>
                  <a:lnTo>
                    <a:pt x="1581262" y="1253487"/>
                  </a:lnTo>
                  <a:lnTo>
                    <a:pt x="1581262" y="1251809"/>
                  </a:lnTo>
                  <a:lnTo>
                    <a:pt x="1583499" y="1251809"/>
                  </a:lnTo>
                  <a:lnTo>
                    <a:pt x="1583499" y="1257402"/>
                  </a:lnTo>
                  <a:lnTo>
                    <a:pt x="1586855" y="1257402"/>
                  </a:lnTo>
                  <a:lnTo>
                    <a:pt x="1586855" y="1255724"/>
                  </a:lnTo>
                  <a:lnTo>
                    <a:pt x="1590211" y="1255724"/>
                  </a:lnTo>
                  <a:lnTo>
                    <a:pt x="1590211" y="1250131"/>
                  </a:lnTo>
                  <a:lnTo>
                    <a:pt x="1594127" y="1250131"/>
                  </a:lnTo>
                  <a:lnTo>
                    <a:pt x="1594127" y="1248453"/>
                  </a:lnTo>
                  <a:lnTo>
                    <a:pt x="1594127" y="1250131"/>
                  </a:lnTo>
                  <a:lnTo>
                    <a:pt x="1594127" y="1246775"/>
                  </a:lnTo>
                  <a:lnTo>
                    <a:pt x="1597483" y="1246775"/>
                  </a:lnTo>
                  <a:lnTo>
                    <a:pt x="1599161" y="1248453"/>
                  </a:lnTo>
                  <a:lnTo>
                    <a:pt x="1599161" y="1246775"/>
                  </a:lnTo>
                  <a:cubicBezTo>
                    <a:pt x="1601510" y="1246439"/>
                    <a:pt x="1604474" y="1247055"/>
                    <a:pt x="1606432" y="1248453"/>
                  </a:cubicBezTo>
                  <a:lnTo>
                    <a:pt x="1608110" y="1248453"/>
                  </a:lnTo>
                  <a:lnTo>
                    <a:pt x="1608110" y="1242860"/>
                  </a:lnTo>
                  <a:lnTo>
                    <a:pt x="1606432" y="1242860"/>
                  </a:lnTo>
                  <a:lnTo>
                    <a:pt x="1606432" y="1239504"/>
                  </a:lnTo>
                  <a:lnTo>
                    <a:pt x="1604754" y="1239504"/>
                  </a:lnTo>
                  <a:lnTo>
                    <a:pt x="1604754" y="1237826"/>
                  </a:lnTo>
                  <a:lnTo>
                    <a:pt x="1606432" y="1237826"/>
                  </a:lnTo>
                  <a:lnTo>
                    <a:pt x="1604754" y="1237826"/>
                  </a:lnTo>
                  <a:lnTo>
                    <a:pt x="1606432" y="1237826"/>
                  </a:lnTo>
                  <a:cubicBezTo>
                    <a:pt x="1606936" y="1235644"/>
                    <a:pt x="1604418" y="1233630"/>
                    <a:pt x="1603076" y="1232232"/>
                  </a:cubicBezTo>
                  <a:lnTo>
                    <a:pt x="1599161" y="1232232"/>
                  </a:lnTo>
                  <a:lnTo>
                    <a:pt x="1599161" y="1228876"/>
                  </a:lnTo>
                  <a:lnTo>
                    <a:pt x="1597483" y="1228876"/>
                  </a:lnTo>
                  <a:lnTo>
                    <a:pt x="1595805" y="1227198"/>
                  </a:lnTo>
                  <a:lnTo>
                    <a:pt x="1595805" y="1224961"/>
                  </a:lnTo>
                  <a:lnTo>
                    <a:pt x="1594127" y="1223283"/>
                  </a:lnTo>
                  <a:lnTo>
                    <a:pt x="1594127" y="1221605"/>
                  </a:lnTo>
                  <a:cubicBezTo>
                    <a:pt x="1591945" y="1222108"/>
                    <a:pt x="1589931" y="1219591"/>
                    <a:pt x="1588533" y="1218249"/>
                  </a:cubicBezTo>
                  <a:cubicBezTo>
                    <a:pt x="1588869" y="1215899"/>
                    <a:pt x="1588253" y="1212935"/>
                    <a:pt x="1586855" y="1210977"/>
                  </a:cubicBezTo>
                  <a:lnTo>
                    <a:pt x="1588533" y="1210977"/>
                  </a:lnTo>
                  <a:cubicBezTo>
                    <a:pt x="1588365" y="1208684"/>
                    <a:pt x="1588533" y="1207118"/>
                    <a:pt x="1590211" y="1205384"/>
                  </a:cubicBezTo>
                  <a:lnTo>
                    <a:pt x="1592448" y="1205384"/>
                  </a:lnTo>
                  <a:lnTo>
                    <a:pt x="1592448" y="1203706"/>
                  </a:lnTo>
                  <a:lnTo>
                    <a:pt x="1594127" y="1203706"/>
                  </a:lnTo>
                  <a:lnTo>
                    <a:pt x="1595805" y="1202028"/>
                  </a:lnTo>
                  <a:lnTo>
                    <a:pt x="1597483" y="1202028"/>
                  </a:lnTo>
                  <a:lnTo>
                    <a:pt x="1597483" y="1200350"/>
                  </a:lnTo>
                  <a:cubicBezTo>
                    <a:pt x="1598769" y="1200797"/>
                    <a:pt x="1600503" y="1199455"/>
                    <a:pt x="1601398" y="1198672"/>
                  </a:cubicBezTo>
                  <a:lnTo>
                    <a:pt x="1601398" y="1196434"/>
                  </a:lnTo>
                  <a:lnTo>
                    <a:pt x="1603076" y="1196434"/>
                  </a:lnTo>
                  <a:lnTo>
                    <a:pt x="1603076" y="1193078"/>
                  </a:lnTo>
                  <a:lnTo>
                    <a:pt x="1604754" y="1193078"/>
                  </a:lnTo>
                  <a:lnTo>
                    <a:pt x="1606432" y="1191400"/>
                  </a:lnTo>
                  <a:lnTo>
                    <a:pt x="1608110" y="1191400"/>
                  </a:lnTo>
                  <a:lnTo>
                    <a:pt x="1608110" y="1189722"/>
                  </a:lnTo>
                  <a:lnTo>
                    <a:pt x="1609788" y="1189722"/>
                  </a:lnTo>
                  <a:lnTo>
                    <a:pt x="1612025" y="1187485"/>
                  </a:lnTo>
                  <a:lnTo>
                    <a:pt x="1612025" y="1185807"/>
                  </a:lnTo>
                  <a:lnTo>
                    <a:pt x="1613704" y="1185807"/>
                  </a:lnTo>
                  <a:lnTo>
                    <a:pt x="1612025" y="1185807"/>
                  </a:lnTo>
                  <a:lnTo>
                    <a:pt x="1612025" y="1184129"/>
                  </a:lnTo>
                  <a:lnTo>
                    <a:pt x="1613704" y="1184129"/>
                  </a:lnTo>
                  <a:lnTo>
                    <a:pt x="1613704" y="1180773"/>
                  </a:lnTo>
                  <a:cubicBezTo>
                    <a:pt x="1615326" y="1180157"/>
                    <a:pt x="1618010" y="1178535"/>
                    <a:pt x="1618738" y="1176857"/>
                  </a:cubicBezTo>
                  <a:lnTo>
                    <a:pt x="1622653" y="1176857"/>
                  </a:lnTo>
                  <a:lnTo>
                    <a:pt x="1624331" y="1179095"/>
                  </a:lnTo>
                  <a:cubicBezTo>
                    <a:pt x="1626568" y="1179095"/>
                    <a:pt x="1631602" y="1180773"/>
                    <a:pt x="1631602" y="1180773"/>
                  </a:cubicBezTo>
                  <a:lnTo>
                    <a:pt x="1643908" y="1180773"/>
                  </a:lnTo>
                  <a:cubicBezTo>
                    <a:pt x="1645530" y="1180773"/>
                    <a:pt x="1649501" y="1182451"/>
                    <a:pt x="1649501" y="1182451"/>
                  </a:cubicBezTo>
                  <a:lnTo>
                    <a:pt x="1651179" y="1182451"/>
                  </a:lnTo>
                  <a:lnTo>
                    <a:pt x="1652858" y="1184129"/>
                  </a:lnTo>
                  <a:lnTo>
                    <a:pt x="1654535" y="1185807"/>
                  </a:lnTo>
                  <a:lnTo>
                    <a:pt x="1661807" y="1185807"/>
                  </a:lnTo>
                  <a:lnTo>
                    <a:pt x="1661807" y="1187485"/>
                  </a:lnTo>
                  <a:lnTo>
                    <a:pt x="1663485" y="1187485"/>
                  </a:lnTo>
                  <a:lnTo>
                    <a:pt x="1663485" y="1191400"/>
                  </a:lnTo>
                  <a:lnTo>
                    <a:pt x="1665163" y="1191400"/>
                  </a:lnTo>
                  <a:lnTo>
                    <a:pt x="1665163" y="1198672"/>
                  </a:lnTo>
                  <a:lnTo>
                    <a:pt x="1666841" y="1198672"/>
                  </a:lnTo>
                  <a:lnTo>
                    <a:pt x="1666841" y="1214333"/>
                  </a:lnTo>
                  <a:cubicBezTo>
                    <a:pt x="1666841" y="1214333"/>
                    <a:pt x="1670756" y="1215955"/>
                    <a:pt x="1670756" y="1214333"/>
                  </a:cubicBezTo>
                  <a:lnTo>
                    <a:pt x="1674112" y="1214333"/>
                  </a:lnTo>
                  <a:lnTo>
                    <a:pt x="1674112" y="1212655"/>
                  </a:lnTo>
                  <a:cubicBezTo>
                    <a:pt x="1674112" y="1212655"/>
                    <a:pt x="1676406" y="1210977"/>
                    <a:pt x="1678028" y="1210977"/>
                  </a:cubicBezTo>
                  <a:lnTo>
                    <a:pt x="1678028" y="1210977"/>
                  </a:lnTo>
                  <a:lnTo>
                    <a:pt x="1678028" y="1207621"/>
                  </a:lnTo>
                  <a:lnTo>
                    <a:pt x="1679706" y="1207621"/>
                  </a:lnTo>
                  <a:lnTo>
                    <a:pt x="1679706" y="1205384"/>
                  </a:lnTo>
                  <a:lnTo>
                    <a:pt x="1679706" y="1205384"/>
                  </a:lnTo>
                  <a:lnTo>
                    <a:pt x="1679706" y="1202028"/>
                  </a:lnTo>
                  <a:lnTo>
                    <a:pt x="1681384" y="1202028"/>
                  </a:lnTo>
                  <a:lnTo>
                    <a:pt x="1681384" y="1203706"/>
                  </a:lnTo>
                  <a:lnTo>
                    <a:pt x="1684740" y="1203706"/>
                  </a:lnTo>
                  <a:lnTo>
                    <a:pt x="1684740" y="1209299"/>
                  </a:lnTo>
                  <a:lnTo>
                    <a:pt x="1690333" y="1209299"/>
                  </a:lnTo>
                  <a:lnTo>
                    <a:pt x="1688655" y="1209299"/>
                  </a:lnTo>
                  <a:lnTo>
                    <a:pt x="1690333" y="1209299"/>
                  </a:lnTo>
                  <a:lnTo>
                    <a:pt x="1690333" y="1205384"/>
                  </a:lnTo>
                  <a:lnTo>
                    <a:pt x="1692012" y="1205384"/>
                  </a:lnTo>
                  <a:lnTo>
                    <a:pt x="1692012" y="1203706"/>
                  </a:lnTo>
                  <a:lnTo>
                    <a:pt x="1693689" y="1203706"/>
                  </a:lnTo>
                  <a:lnTo>
                    <a:pt x="1695368" y="1205384"/>
                  </a:lnTo>
                  <a:lnTo>
                    <a:pt x="1697605" y="1205384"/>
                  </a:lnTo>
                  <a:lnTo>
                    <a:pt x="1697605" y="1207621"/>
                  </a:lnTo>
                  <a:lnTo>
                    <a:pt x="1699283" y="1207621"/>
                  </a:lnTo>
                  <a:lnTo>
                    <a:pt x="1699283" y="1209299"/>
                  </a:lnTo>
                  <a:lnTo>
                    <a:pt x="1700961" y="1209299"/>
                  </a:lnTo>
                  <a:cubicBezTo>
                    <a:pt x="1700961" y="1208348"/>
                    <a:pt x="1702639" y="1207621"/>
                    <a:pt x="1702639" y="1207621"/>
                  </a:cubicBezTo>
                  <a:lnTo>
                    <a:pt x="1704317" y="1207621"/>
                  </a:lnTo>
                  <a:lnTo>
                    <a:pt x="1704317" y="1209299"/>
                  </a:lnTo>
                  <a:lnTo>
                    <a:pt x="1706554" y="1209299"/>
                  </a:lnTo>
                  <a:cubicBezTo>
                    <a:pt x="1706554" y="1207006"/>
                    <a:pt x="1709911" y="1197049"/>
                    <a:pt x="1709911" y="1194756"/>
                  </a:cubicBezTo>
                  <a:cubicBezTo>
                    <a:pt x="1710749" y="1194756"/>
                    <a:pt x="1708233" y="1194756"/>
                    <a:pt x="1708233" y="1194756"/>
                  </a:cubicBezTo>
                  <a:lnTo>
                    <a:pt x="1702639" y="1194756"/>
                  </a:lnTo>
                  <a:lnTo>
                    <a:pt x="1702639" y="1191400"/>
                  </a:lnTo>
                  <a:lnTo>
                    <a:pt x="1708233" y="1191400"/>
                  </a:lnTo>
                  <a:lnTo>
                    <a:pt x="1708233" y="1189722"/>
                  </a:lnTo>
                  <a:lnTo>
                    <a:pt x="1709911" y="1189722"/>
                  </a:lnTo>
                  <a:lnTo>
                    <a:pt x="1709911" y="1187485"/>
                  </a:lnTo>
                  <a:cubicBezTo>
                    <a:pt x="1709911" y="1187485"/>
                    <a:pt x="1710749" y="1185807"/>
                    <a:pt x="1709911" y="1185807"/>
                  </a:cubicBezTo>
                  <a:lnTo>
                    <a:pt x="1709911" y="1187485"/>
                  </a:lnTo>
                  <a:lnTo>
                    <a:pt x="1709911" y="1185807"/>
                  </a:lnTo>
                  <a:lnTo>
                    <a:pt x="1706554" y="1185807"/>
                  </a:lnTo>
                  <a:cubicBezTo>
                    <a:pt x="1703702" y="1185807"/>
                    <a:pt x="1700122" y="1185807"/>
                    <a:pt x="1700961" y="1185807"/>
                  </a:cubicBezTo>
                  <a:lnTo>
                    <a:pt x="1700961" y="1184129"/>
                  </a:lnTo>
                  <a:lnTo>
                    <a:pt x="1700961" y="1184129"/>
                  </a:lnTo>
                  <a:lnTo>
                    <a:pt x="1700961" y="1180773"/>
                  </a:lnTo>
                  <a:lnTo>
                    <a:pt x="1697605" y="1180773"/>
                  </a:lnTo>
                  <a:lnTo>
                    <a:pt x="1697605" y="1179095"/>
                  </a:lnTo>
                  <a:lnTo>
                    <a:pt x="1690333" y="1179095"/>
                  </a:lnTo>
                  <a:lnTo>
                    <a:pt x="1690333" y="1176857"/>
                  </a:lnTo>
                  <a:lnTo>
                    <a:pt x="1688655" y="1176857"/>
                  </a:lnTo>
                  <a:cubicBezTo>
                    <a:pt x="1688655" y="1176857"/>
                    <a:pt x="1686530" y="1176466"/>
                    <a:pt x="1686977" y="1175179"/>
                  </a:cubicBezTo>
                  <a:lnTo>
                    <a:pt x="1683062" y="1175179"/>
                  </a:lnTo>
                  <a:lnTo>
                    <a:pt x="1683062" y="1173501"/>
                  </a:lnTo>
                  <a:lnTo>
                    <a:pt x="1683062" y="1173501"/>
                  </a:lnTo>
                  <a:cubicBezTo>
                    <a:pt x="1682223" y="1173501"/>
                    <a:pt x="1681384" y="1171823"/>
                    <a:pt x="1681384" y="1171823"/>
                  </a:cubicBezTo>
                  <a:lnTo>
                    <a:pt x="1679706" y="1171823"/>
                  </a:lnTo>
                  <a:lnTo>
                    <a:pt x="1679706" y="1166230"/>
                  </a:lnTo>
                  <a:lnTo>
                    <a:pt x="1675791" y="1166230"/>
                  </a:lnTo>
                  <a:lnTo>
                    <a:pt x="1675791" y="1164552"/>
                  </a:lnTo>
                  <a:lnTo>
                    <a:pt x="1674112" y="1164552"/>
                  </a:lnTo>
                  <a:lnTo>
                    <a:pt x="1674112" y="1162874"/>
                  </a:lnTo>
                  <a:lnTo>
                    <a:pt x="1675791" y="1162874"/>
                  </a:lnTo>
                  <a:lnTo>
                    <a:pt x="1675791" y="1161196"/>
                  </a:lnTo>
                  <a:lnTo>
                    <a:pt x="1672435" y="1161196"/>
                  </a:lnTo>
                  <a:lnTo>
                    <a:pt x="1672435" y="1157280"/>
                  </a:lnTo>
                  <a:lnTo>
                    <a:pt x="1666841" y="1157280"/>
                  </a:lnTo>
                  <a:lnTo>
                    <a:pt x="1666841" y="1158958"/>
                  </a:lnTo>
                  <a:lnTo>
                    <a:pt x="1666841" y="1157280"/>
                  </a:lnTo>
                  <a:lnTo>
                    <a:pt x="1666841" y="1158958"/>
                  </a:lnTo>
                  <a:lnTo>
                    <a:pt x="1665163" y="1158958"/>
                  </a:lnTo>
                  <a:lnTo>
                    <a:pt x="1665163" y="1161196"/>
                  </a:lnTo>
                  <a:lnTo>
                    <a:pt x="1666841" y="1161196"/>
                  </a:lnTo>
                  <a:lnTo>
                    <a:pt x="1666841" y="1171823"/>
                  </a:lnTo>
                  <a:lnTo>
                    <a:pt x="1665163" y="1171823"/>
                  </a:lnTo>
                  <a:lnTo>
                    <a:pt x="1665163" y="1175179"/>
                  </a:lnTo>
                  <a:lnTo>
                    <a:pt x="1663485" y="1175179"/>
                  </a:lnTo>
                  <a:lnTo>
                    <a:pt x="1663485" y="1176857"/>
                  </a:lnTo>
                  <a:lnTo>
                    <a:pt x="1661807" y="1176857"/>
                  </a:lnTo>
                  <a:lnTo>
                    <a:pt x="1661807" y="1182451"/>
                  </a:lnTo>
                  <a:lnTo>
                    <a:pt x="1658451" y="1182451"/>
                  </a:lnTo>
                  <a:lnTo>
                    <a:pt x="1658451" y="1184129"/>
                  </a:lnTo>
                  <a:lnTo>
                    <a:pt x="1656214" y="1184129"/>
                  </a:lnTo>
                  <a:lnTo>
                    <a:pt x="1654535" y="1182451"/>
                  </a:lnTo>
                  <a:lnTo>
                    <a:pt x="1652858" y="1180773"/>
                  </a:lnTo>
                  <a:cubicBezTo>
                    <a:pt x="1651515" y="1180773"/>
                    <a:pt x="1647264" y="1179095"/>
                    <a:pt x="1647264" y="1179095"/>
                  </a:cubicBezTo>
                  <a:cubicBezTo>
                    <a:pt x="1641559" y="1179095"/>
                    <a:pt x="1627687" y="1176857"/>
                    <a:pt x="1627687" y="1176857"/>
                  </a:cubicBezTo>
                  <a:lnTo>
                    <a:pt x="1626009" y="1176857"/>
                  </a:lnTo>
                  <a:lnTo>
                    <a:pt x="1624331" y="1175179"/>
                  </a:lnTo>
                  <a:lnTo>
                    <a:pt x="1622653" y="1175179"/>
                  </a:lnTo>
                  <a:lnTo>
                    <a:pt x="1622653" y="1171823"/>
                  </a:lnTo>
                  <a:lnTo>
                    <a:pt x="1624331" y="1170145"/>
                  </a:lnTo>
                  <a:lnTo>
                    <a:pt x="1624331" y="1166230"/>
                  </a:lnTo>
                  <a:lnTo>
                    <a:pt x="1626009" y="1164552"/>
                  </a:lnTo>
                  <a:lnTo>
                    <a:pt x="1626009" y="1157280"/>
                  </a:lnTo>
                  <a:lnTo>
                    <a:pt x="1629924" y="1157280"/>
                  </a:lnTo>
                  <a:lnTo>
                    <a:pt x="1629924" y="1155602"/>
                  </a:lnTo>
                  <a:lnTo>
                    <a:pt x="1631602" y="1155602"/>
                  </a:lnTo>
                  <a:lnTo>
                    <a:pt x="1631602" y="1153924"/>
                  </a:lnTo>
                  <a:cubicBezTo>
                    <a:pt x="1632665" y="1154483"/>
                    <a:pt x="1635406" y="1156050"/>
                    <a:pt x="1636637" y="1155602"/>
                  </a:cubicBezTo>
                  <a:lnTo>
                    <a:pt x="1636637" y="1153924"/>
                  </a:lnTo>
                  <a:cubicBezTo>
                    <a:pt x="1637476" y="1152973"/>
                    <a:pt x="1639489" y="1151295"/>
                    <a:pt x="1640552" y="1150568"/>
                  </a:cubicBezTo>
                  <a:lnTo>
                    <a:pt x="1640552" y="1144975"/>
                  </a:lnTo>
                  <a:lnTo>
                    <a:pt x="1642230" y="1144975"/>
                  </a:lnTo>
                  <a:lnTo>
                    <a:pt x="1642230" y="1143297"/>
                  </a:lnTo>
                  <a:lnTo>
                    <a:pt x="1640552" y="1143297"/>
                  </a:lnTo>
                  <a:lnTo>
                    <a:pt x="1640552" y="1141619"/>
                  </a:lnTo>
                  <a:lnTo>
                    <a:pt x="1638315" y="1141619"/>
                  </a:lnTo>
                  <a:cubicBezTo>
                    <a:pt x="1638315" y="1139941"/>
                    <a:pt x="1638315" y="1137647"/>
                    <a:pt x="1638315" y="1136025"/>
                  </a:cubicBezTo>
                  <a:cubicBezTo>
                    <a:pt x="1637532" y="1134739"/>
                    <a:pt x="1636189" y="1131942"/>
                    <a:pt x="1636637" y="1130432"/>
                  </a:cubicBezTo>
                  <a:lnTo>
                    <a:pt x="1634958" y="1130432"/>
                  </a:lnTo>
                  <a:lnTo>
                    <a:pt x="1634958" y="1127076"/>
                  </a:lnTo>
                  <a:lnTo>
                    <a:pt x="1636637" y="1127076"/>
                  </a:lnTo>
                  <a:lnTo>
                    <a:pt x="1638315" y="1128754"/>
                  </a:lnTo>
                  <a:lnTo>
                    <a:pt x="1638315" y="1125398"/>
                  </a:lnTo>
                  <a:lnTo>
                    <a:pt x="1645586" y="1125398"/>
                  </a:lnTo>
                  <a:lnTo>
                    <a:pt x="1645586" y="1127076"/>
                  </a:lnTo>
                  <a:lnTo>
                    <a:pt x="1647264" y="1127076"/>
                  </a:lnTo>
                  <a:lnTo>
                    <a:pt x="1647264" y="1128754"/>
                  </a:lnTo>
                  <a:lnTo>
                    <a:pt x="1651179" y="1128754"/>
                  </a:lnTo>
                  <a:cubicBezTo>
                    <a:pt x="1651179" y="1128754"/>
                    <a:pt x="1651012" y="1127076"/>
                    <a:pt x="1649501" y="1127076"/>
                  </a:cubicBezTo>
                  <a:lnTo>
                    <a:pt x="1649501" y="1125398"/>
                  </a:lnTo>
                  <a:lnTo>
                    <a:pt x="1654535" y="1125398"/>
                  </a:lnTo>
                  <a:lnTo>
                    <a:pt x="1654535" y="1119804"/>
                  </a:lnTo>
                  <a:lnTo>
                    <a:pt x="1656214" y="1119804"/>
                  </a:lnTo>
                  <a:lnTo>
                    <a:pt x="1656214" y="1116448"/>
                  </a:lnTo>
                  <a:lnTo>
                    <a:pt x="1649501" y="1116448"/>
                  </a:lnTo>
                  <a:lnTo>
                    <a:pt x="1649501" y="1114770"/>
                  </a:lnTo>
                  <a:lnTo>
                    <a:pt x="1643908" y="1114770"/>
                  </a:lnTo>
                  <a:lnTo>
                    <a:pt x="1643908" y="1113092"/>
                  </a:lnTo>
                  <a:lnTo>
                    <a:pt x="1642230" y="1113092"/>
                  </a:lnTo>
                  <a:lnTo>
                    <a:pt x="1642230" y="1114770"/>
                  </a:lnTo>
                  <a:lnTo>
                    <a:pt x="1636637" y="1114770"/>
                  </a:lnTo>
                  <a:lnTo>
                    <a:pt x="1636637" y="1116448"/>
                  </a:lnTo>
                  <a:lnTo>
                    <a:pt x="1634958" y="1116448"/>
                  </a:lnTo>
                  <a:lnTo>
                    <a:pt x="1634958" y="1118126"/>
                  </a:lnTo>
                  <a:lnTo>
                    <a:pt x="1631602" y="1118126"/>
                  </a:lnTo>
                  <a:lnTo>
                    <a:pt x="1631602" y="1114770"/>
                  </a:lnTo>
                  <a:lnTo>
                    <a:pt x="1633281" y="1114770"/>
                  </a:lnTo>
                  <a:lnTo>
                    <a:pt x="1633281" y="1113092"/>
                  </a:lnTo>
                  <a:lnTo>
                    <a:pt x="1631602" y="1113092"/>
                  </a:lnTo>
                  <a:lnTo>
                    <a:pt x="1631602" y="1109177"/>
                  </a:lnTo>
                  <a:lnTo>
                    <a:pt x="1629924" y="1109177"/>
                  </a:lnTo>
                  <a:lnTo>
                    <a:pt x="1629924" y="1104143"/>
                  </a:lnTo>
                  <a:lnTo>
                    <a:pt x="1631602" y="1104143"/>
                  </a:lnTo>
                  <a:lnTo>
                    <a:pt x="1629924" y="1101905"/>
                  </a:lnTo>
                  <a:lnTo>
                    <a:pt x="1627687" y="1101905"/>
                  </a:lnTo>
                  <a:lnTo>
                    <a:pt x="1627687" y="1100227"/>
                  </a:lnTo>
                  <a:lnTo>
                    <a:pt x="1626009" y="1100227"/>
                  </a:lnTo>
                  <a:lnTo>
                    <a:pt x="1626009" y="1098549"/>
                  </a:lnTo>
                  <a:cubicBezTo>
                    <a:pt x="1626960" y="1098549"/>
                    <a:pt x="1626009" y="1098549"/>
                    <a:pt x="1626009" y="1098549"/>
                  </a:cubicBezTo>
                  <a:lnTo>
                    <a:pt x="1626009" y="1096871"/>
                  </a:lnTo>
                  <a:lnTo>
                    <a:pt x="1626009" y="1096871"/>
                  </a:lnTo>
                  <a:lnTo>
                    <a:pt x="1626009" y="1095193"/>
                  </a:lnTo>
                  <a:lnTo>
                    <a:pt x="1626009" y="1095193"/>
                  </a:lnTo>
                  <a:lnTo>
                    <a:pt x="1624331" y="1093515"/>
                  </a:lnTo>
                  <a:lnTo>
                    <a:pt x="1624331" y="1084566"/>
                  </a:lnTo>
                  <a:lnTo>
                    <a:pt x="1622653" y="1084566"/>
                  </a:lnTo>
                  <a:lnTo>
                    <a:pt x="1622653" y="1080650"/>
                  </a:lnTo>
                  <a:lnTo>
                    <a:pt x="1620975" y="1080650"/>
                  </a:lnTo>
                  <a:lnTo>
                    <a:pt x="1620975" y="1082328"/>
                  </a:lnTo>
                  <a:lnTo>
                    <a:pt x="1618738" y="1082328"/>
                  </a:lnTo>
                  <a:lnTo>
                    <a:pt x="1618738" y="1078972"/>
                  </a:lnTo>
                  <a:lnTo>
                    <a:pt x="1615382" y="1078972"/>
                  </a:lnTo>
                  <a:lnTo>
                    <a:pt x="1615382" y="1080650"/>
                  </a:lnTo>
                  <a:lnTo>
                    <a:pt x="1612025" y="1080650"/>
                  </a:lnTo>
                  <a:lnTo>
                    <a:pt x="1612025" y="1078972"/>
                  </a:lnTo>
                  <a:lnTo>
                    <a:pt x="1608110" y="1078972"/>
                  </a:lnTo>
                  <a:lnTo>
                    <a:pt x="1608110" y="1077294"/>
                  </a:lnTo>
                  <a:lnTo>
                    <a:pt x="1603076" y="1077294"/>
                  </a:lnTo>
                  <a:lnTo>
                    <a:pt x="1603076" y="1073379"/>
                  </a:lnTo>
                  <a:lnTo>
                    <a:pt x="1601398" y="1073379"/>
                  </a:lnTo>
                  <a:lnTo>
                    <a:pt x="1601398" y="1070023"/>
                  </a:lnTo>
                  <a:lnTo>
                    <a:pt x="1601398" y="1070023"/>
                  </a:lnTo>
                  <a:lnTo>
                    <a:pt x="1601398" y="1071701"/>
                  </a:lnTo>
                  <a:lnTo>
                    <a:pt x="1601398" y="1066667"/>
                  </a:lnTo>
                  <a:lnTo>
                    <a:pt x="1603076" y="1066667"/>
                  </a:lnTo>
                  <a:lnTo>
                    <a:pt x="1603076" y="1064989"/>
                  </a:lnTo>
                  <a:lnTo>
                    <a:pt x="1604754" y="1064989"/>
                  </a:lnTo>
                  <a:lnTo>
                    <a:pt x="1604754" y="1062751"/>
                  </a:lnTo>
                  <a:lnTo>
                    <a:pt x="1606432" y="1062751"/>
                  </a:lnTo>
                  <a:lnTo>
                    <a:pt x="1606432" y="1061073"/>
                  </a:lnTo>
                  <a:cubicBezTo>
                    <a:pt x="1605593" y="1061073"/>
                    <a:pt x="1604754" y="1059395"/>
                    <a:pt x="1604754" y="1059395"/>
                  </a:cubicBezTo>
                  <a:lnTo>
                    <a:pt x="1606432" y="1059395"/>
                  </a:lnTo>
                  <a:lnTo>
                    <a:pt x="1606432" y="1057717"/>
                  </a:lnTo>
                  <a:lnTo>
                    <a:pt x="1603076" y="1057717"/>
                  </a:lnTo>
                  <a:lnTo>
                    <a:pt x="1603076" y="1056039"/>
                  </a:lnTo>
                  <a:lnTo>
                    <a:pt x="1606432" y="1056039"/>
                  </a:lnTo>
                  <a:lnTo>
                    <a:pt x="1606432" y="1053802"/>
                  </a:lnTo>
                  <a:lnTo>
                    <a:pt x="1603076" y="1053802"/>
                  </a:lnTo>
                  <a:lnTo>
                    <a:pt x="1604754" y="1053802"/>
                  </a:lnTo>
                  <a:lnTo>
                    <a:pt x="1603076" y="1053802"/>
                  </a:lnTo>
                  <a:lnTo>
                    <a:pt x="1603076" y="1050446"/>
                  </a:lnTo>
                  <a:lnTo>
                    <a:pt x="1595805" y="1050446"/>
                  </a:lnTo>
                  <a:lnTo>
                    <a:pt x="1595805" y="1053802"/>
                  </a:lnTo>
                  <a:lnTo>
                    <a:pt x="1597483" y="1053802"/>
                  </a:lnTo>
                  <a:cubicBezTo>
                    <a:pt x="1599217" y="1055536"/>
                    <a:pt x="1599328" y="1057102"/>
                    <a:pt x="1599161" y="1059395"/>
                  </a:cubicBezTo>
                  <a:lnTo>
                    <a:pt x="1601398" y="1059395"/>
                  </a:lnTo>
                  <a:lnTo>
                    <a:pt x="1601398" y="1061073"/>
                  </a:lnTo>
                  <a:lnTo>
                    <a:pt x="1601398" y="1059395"/>
                  </a:lnTo>
                  <a:lnTo>
                    <a:pt x="1601398" y="1064989"/>
                  </a:lnTo>
                  <a:lnTo>
                    <a:pt x="1597483" y="1064989"/>
                  </a:lnTo>
                  <a:lnTo>
                    <a:pt x="1599161" y="1062751"/>
                  </a:lnTo>
                  <a:lnTo>
                    <a:pt x="1590211" y="1062751"/>
                  </a:lnTo>
                  <a:lnTo>
                    <a:pt x="1590211" y="1061073"/>
                  </a:lnTo>
                  <a:lnTo>
                    <a:pt x="1590211" y="1061073"/>
                  </a:lnTo>
                  <a:lnTo>
                    <a:pt x="1590211" y="1059395"/>
                  </a:lnTo>
                  <a:lnTo>
                    <a:pt x="1586855" y="1059395"/>
                  </a:lnTo>
                  <a:lnTo>
                    <a:pt x="1586855" y="1053802"/>
                  </a:lnTo>
                  <a:lnTo>
                    <a:pt x="1585177" y="1053802"/>
                  </a:lnTo>
                  <a:lnTo>
                    <a:pt x="1585177" y="1052124"/>
                  </a:lnTo>
                  <a:lnTo>
                    <a:pt x="1583499" y="1052124"/>
                  </a:lnTo>
                  <a:lnTo>
                    <a:pt x="1583499" y="1050446"/>
                  </a:lnTo>
                  <a:lnTo>
                    <a:pt x="1581262" y="1050446"/>
                  </a:lnTo>
                  <a:lnTo>
                    <a:pt x="1581262" y="1047090"/>
                  </a:lnTo>
                  <a:lnTo>
                    <a:pt x="1581262" y="1048768"/>
                  </a:lnTo>
                  <a:lnTo>
                    <a:pt x="1579584" y="1047090"/>
                  </a:lnTo>
                  <a:lnTo>
                    <a:pt x="1579584" y="1044852"/>
                  </a:lnTo>
                  <a:lnTo>
                    <a:pt x="1577906" y="1044852"/>
                  </a:lnTo>
                  <a:lnTo>
                    <a:pt x="1577906" y="1043174"/>
                  </a:lnTo>
                  <a:lnTo>
                    <a:pt x="1579584" y="1043174"/>
                  </a:lnTo>
                  <a:lnTo>
                    <a:pt x="1579584" y="1041496"/>
                  </a:lnTo>
                  <a:cubicBezTo>
                    <a:pt x="1580870" y="1041944"/>
                    <a:pt x="1582604" y="1040601"/>
                    <a:pt x="1583499" y="1039818"/>
                  </a:cubicBezTo>
                  <a:lnTo>
                    <a:pt x="1583499" y="1036462"/>
                  </a:lnTo>
                  <a:lnTo>
                    <a:pt x="1581262" y="1036462"/>
                  </a:lnTo>
                  <a:lnTo>
                    <a:pt x="1579584" y="1038140"/>
                  </a:lnTo>
                  <a:lnTo>
                    <a:pt x="1576228" y="1038140"/>
                  </a:lnTo>
                  <a:lnTo>
                    <a:pt x="1577906" y="1036462"/>
                  </a:lnTo>
                  <a:lnTo>
                    <a:pt x="1576228" y="1036462"/>
                  </a:lnTo>
                  <a:lnTo>
                    <a:pt x="1577906" y="1036462"/>
                  </a:lnTo>
                  <a:lnTo>
                    <a:pt x="1572871" y="1036462"/>
                  </a:lnTo>
                  <a:lnTo>
                    <a:pt x="1572871" y="1039818"/>
                  </a:lnTo>
                  <a:lnTo>
                    <a:pt x="1570634" y="1039818"/>
                  </a:lnTo>
                  <a:lnTo>
                    <a:pt x="1568956" y="1038140"/>
                  </a:lnTo>
                  <a:lnTo>
                    <a:pt x="1567278" y="1038140"/>
                  </a:lnTo>
                  <a:cubicBezTo>
                    <a:pt x="1567726" y="1036854"/>
                    <a:pt x="1566383" y="1035120"/>
                    <a:pt x="1565600" y="1034225"/>
                  </a:cubicBezTo>
                  <a:cubicBezTo>
                    <a:pt x="1565600" y="1033386"/>
                    <a:pt x="1565600" y="1031708"/>
                    <a:pt x="1565600" y="1030869"/>
                  </a:cubicBezTo>
                  <a:lnTo>
                    <a:pt x="1563922" y="1030869"/>
                  </a:lnTo>
                  <a:lnTo>
                    <a:pt x="1563922" y="1038140"/>
                  </a:lnTo>
                  <a:lnTo>
                    <a:pt x="1561685" y="1038140"/>
                  </a:lnTo>
                  <a:lnTo>
                    <a:pt x="1561685" y="1039818"/>
                  </a:lnTo>
                  <a:lnTo>
                    <a:pt x="1560007" y="1039818"/>
                  </a:lnTo>
                  <a:lnTo>
                    <a:pt x="1560007" y="1041496"/>
                  </a:lnTo>
                  <a:lnTo>
                    <a:pt x="1558329" y="1041496"/>
                  </a:lnTo>
                  <a:lnTo>
                    <a:pt x="1558329" y="1043174"/>
                  </a:lnTo>
                  <a:lnTo>
                    <a:pt x="1552735" y="1043174"/>
                  </a:lnTo>
                  <a:lnTo>
                    <a:pt x="1552735" y="1044852"/>
                  </a:lnTo>
                  <a:lnTo>
                    <a:pt x="1551057" y="1044852"/>
                  </a:lnTo>
                  <a:lnTo>
                    <a:pt x="1551057" y="1047090"/>
                  </a:lnTo>
                  <a:lnTo>
                    <a:pt x="1549379" y="1048768"/>
                  </a:lnTo>
                  <a:lnTo>
                    <a:pt x="1547701" y="1048768"/>
                  </a:lnTo>
                  <a:lnTo>
                    <a:pt x="1547701" y="1050446"/>
                  </a:lnTo>
                  <a:lnTo>
                    <a:pt x="1546023" y="1050446"/>
                  </a:lnTo>
                  <a:lnTo>
                    <a:pt x="1546023" y="1052124"/>
                  </a:lnTo>
                  <a:cubicBezTo>
                    <a:pt x="1544737" y="1051676"/>
                    <a:pt x="1543003" y="1053019"/>
                    <a:pt x="1542108" y="1053802"/>
                  </a:cubicBezTo>
                  <a:cubicBezTo>
                    <a:pt x="1539982" y="1053802"/>
                    <a:pt x="1537521" y="1053802"/>
                    <a:pt x="1535396" y="1053802"/>
                  </a:cubicBezTo>
                  <a:cubicBezTo>
                    <a:pt x="1535396" y="1051676"/>
                    <a:pt x="1535396" y="1049215"/>
                    <a:pt x="1535396" y="1047090"/>
                  </a:cubicBezTo>
                  <a:cubicBezTo>
                    <a:pt x="1536179" y="1046251"/>
                    <a:pt x="1537521" y="1044461"/>
                    <a:pt x="1537074" y="1043174"/>
                  </a:cubicBezTo>
                  <a:lnTo>
                    <a:pt x="1538752" y="1043174"/>
                  </a:lnTo>
                  <a:lnTo>
                    <a:pt x="1538752" y="1041496"/>
                  </a:lnTo>
                  <a:lnTo>
                    <a:pt x="1537074" y="1041496"/>
                  </a:lnTo>
                  <a:lnTo>
                    <a:pt x="1537074" y="1039818"/>
                  </a:lnTo>
                  <a:lnTo>
                    <a:pt x="1535396" y="1039818"/>
                  </a:lnTo>
                  <a:cubicBezTo>
                    <a:pt x="1535228" y="1037525"/>
                    <a:pt x="1535396" y="1035959"/>
                    <a:pt x="1537074" y="1034225"/>
                  </a:cubicBezTo>
                  <a:cubicBezTo>
                    <a:pt x="1537074" y="1033386"/>
                    <a:pt x="1537074" y="1031708"/>
                    <a:pt x="1537074" y="1030869"/>
                  </a:cubicBezTo>
                  <a:lnTo>
                    <a:pt x="1538752" y="1030869"/>
                  </a:lnTo>
                  <a:cubicBezTo>
                    <a:pt x="1539591" y="1030030"/>
                    <a:pt x="1541269" y="1028352"/>
                    <a:pt x="1542108" y="1027513"/>
                  </a:cubicBezTo>
                  <a:lnTo>
                    <a:pt x="1544345" y="1027513"/>
                  </a:lnTo>
                  <a:lnTo>
                    <a:pt x="1546023" y="1029191"/>
                  </a:lnTo>
                  <a:lnTo>
                    <a:pt x="1547701" y="1029191"/>
                  </a:lnTo>
                  <a:lnTo>
                    <a:pt x="1547701" y="1030869"/>
                  </a:lnTo>
                  <a:lnTo>
                    <a:pt x="1549379" y="1030869"/>
                  </a:lnTo>
                  <a:lnTo>
                    <a:pt x="1549379" y="1032547"/>
                  </a:lnTo>
                  <a:lnTo>
                    <a:pt x="1552735" y="1032547"/>
                  </a:lnTo>
                  <a:lnTo>
                    <a:pt x="1552735" y="1030869"/>
                  </a:lnTo>
                  <a:lnTo>
                    <a:pt x="1554973" y="1030869"/>
                  </a:lnTo>
                  <a:lnTo>
                    <a:pt x="1554973" y="1029191"/>
                  </a:lnTo>
                  <a:lnTo>
                    <a:pt x="1556651" y="1027513"/>
                  </a:lnTo>
                  <a:lnTo>
                    <a:pt x="1556651" y="1025275"/>
                  </a:lnTo>
                  <a:lnTo>
                    <a:pt x="1561685" y="1025275"/>
                  </a:lnTo>
                  <a:lnTo>
                    <a:pt x="1561685" y="1023597"/>
                  </a:lnTo>
                  <a:lnTo>
                    <a:pt x="1561685" y="1023597"/>
                  </a:lnTo>
                  <a:lnTo>
                    <a:pt x="1561685" y="1018563"/>
                  </a:lnTo>
                  <a:lnTo>
                    <a:pt x="1561685" y="1018563"/>
                  </a:lnTo>
                  <a:cubicBezTo>
                    <a:pt x="1559951" y="1016829"/>
                    <a:pt x="1559839" y="1015263"/>
                    <a:pt x="1560007" y="1012970"/>
                  </a:cubicBezTo>
                  <a:lnTo>
                    <a:pt x="1558329" y="1012970"/>
                  </a:lnTo>
                  <a:lnTo>
                    <a:pt x="1558329" y="1011292"/>
                  </a:lnTo>
                  <a:lnTo>
                    <a:pt x="1556651" y="1011292"/>
                  </a:lnTo>
                  <a:lnTo>
                    <a:pt x="1554973" y="1009614"/>
                  </a:lnTo>
                  <a:lnTo>
                    <a:pt x="1552735" y="1009614"/>
                  </a:lnTo>
                  <a:lnTo>
                    <a:pt x="1552735" y="1007936"/>
                  </a:lnTo>
                  <a:lnTo>
                    <a:pt x="1551057" y="1007936"/>
                  </a:lnTo>
                  <a:lnTo>
                    <a:pt x="1551057" y="1005698"/>
                  </a:lnTo>
                  <a:lnTo>
                    <a:pt x="1547701" y="1005698"/>
                  </a:lnTo>
                  <a:lnTo>
                    <a:pt x="1547701" y="1004020"/>
                  </a:lnTo>
                  <a:cubicBezTo>
                    <a:pt x="1545408" y="1003852"/>
                    <a:pt x="1543842" y="1004020"/>
                    <a:pt x="1542108" y="1005698"/>
                  </a:cubicBezTo>
                  <a:lnTo>
                    <a:pt x="1542108" y="1004020"/>
                  </a:lnTo>
                  <a:lnTo>
                    <a:pt x="1542108" y="1005698"/>
                  </a:lnTo>
                  <a:lnTo>
                    <a:pt x="1542108" y="1002342"/>
                  </a:lnTo>
                  <a:cubicBezTo>
                    <a:pt x="1541269" y="1001503"/>
                    <a:pt x="1539591" y="999825"/>
                    <a:pt x="1538752" y="998986"/>
                  </a:cubicBezTo>
                  <a:lnTo>
                    <a:pt x="1538752" y="996749"/>
                  </a:lnTo>
                  <a:lnTo>
                    <a:pt x="1537074" y="996749"/>
                  </a:lnTo>
                  <a:lnTo>
                    <a:pt x="1533158" y="995071"/>
                  </a:lnTo>
                  <a:lnTo>
                    <a:pt x="1529802" y="991715"/>
                  </a:lnTo>
                  <a:lnTo>
                    <a:pt x="1526446" y="991715"/>
                  </a:lnTo>
                  <a:lnTo>
                    <a:pt x="1526446" y="990037"/>
                  </a:lnTo>
                  <a:lnTo>
                    <a:pt x="1522531" y="990037"/>
                  </a:lnTo>
                  <a:lnTo>
                    <a:pt x="1522531" y="987799"/>
                  </a:lnTo>
                  <a:lnTo>
                    <a:pt x="1522531" y="987799"/>
                  </a:lnTo>
                  <a:lnTo>
                    <a:pt x="1522531" y="986121"/>
                  </a:lnTo>
                  <a:lnTo>
                    <a:pt x="1529802" y="986121"/>
                  </a:lnTo>
                  <a:lnTo>
                    <a:pt x="1531480" y="984443"/>
                  </a:lnTo>
                  <a:lnTo>
                    <a:pt x="1531480" y="982765"/>
                  </a:lnTo>
                  <a:lnTo>
                    <a:pt x="1529802" y="982765"/>
                  </a:lnTo>
                  <a:cubicBezTo>
                    <a:pt x="1529802" y="981143"/>
                    <a:pt x="1527956" y="977172"/>
                    <a:pt x="1526446" y="977172"/>
                  </a:cubicBezTo>
                  <a:lnTo>
                    <a:pt x="1528124" y="975494"/>
                  </a:lnTo>
                  <a:lnTo>
                    <a:pt x="1528124" y="973816"/>
                  </a:lnTo>
                  <a:lnTo>
                    <a:pt x="1524209" y="973816"/>
                  </a:lnTo>
                  <a:lnTo>
                    <a:pt x="1524209" y="975494"/>
                  </a:lnTo>
                  <a:lnTo>
                    <a:pt x="1519175" y="975494"/>
                  </a:lnTo>
                  <a:lnTo>
                    <a:pt x="1519175" y="973816"/>
                  </a:lnTo>
                  <a:lnTo>
                    <a:pt x="1515819" y="973816"/>
                  </a:lnTo>
                  <a:lnTo>
                    <a:pt x="1515819" y="979409"/>
                  </a:lnTo>
                  <a:lnTo>
                    <a:pt x="1513581" y="981087"/>
                  </a:lnTo>
                  <a:lnTo>
                    <a:pt x="1513581" y="982765"/>
                  </a:lnTo>
                  <a:lnTo>
                    <a:pt x="1511903" y="982765"/>
                  </a:lnTo>
                  <a:lnTo>
                    <a:pt x="1511903" y="948645"/>
                  </a:lnTo>
                  <a:lnTo>
                    <a:pt x="1510225" y="948645"/>
                  </a:lnTo>
                  <a:lnTo>
                    <a:pt x="1510225" y="946967"/>
                  </a:lnTo>
                  <a:lnTo>
                    <a:pt x="1499598" y="946967"/>
                  </a:lnTo>
                  <a:lnTo>
                    <a:pt x="1499598" y="948645"/>
                  </a:lnTo>
                  <a:lnTo>
                    <a:pt x="1494004" y="948645"/>
                  </a:lnTo>
                  <a:lnTo>
                    <a:pt x="1494004" y="945289"/>
                  </a:lnTo>
                  <a:lnTo>
                    <a:pt x="1492326" y="945289"/>
                  </a:lnTo>
                  <a:lnTo>
                    <a:pt x="1492326" y="943611"/>
                  </a:lnTo>
                  <a:lnTo>
                    <a:pt x="1490648" y="941933"/>
                  </a:lnTo>
                  <a:lnTo>
                    <a:pt x="1488970" y="941933"/>
                  </a:lnTo>
                  <a:lnTo>
                    <a:pt x="1487292" y="938018"/>
                  </a:lnTo>
                  <a:lnTo>
                    <a:pt x="1487292" y="934662"/>
                  </a:lnTo>
                  <a:lnTo>
                    <a:pt x="1487292" y="936340"/>
                  </a:lnTo>
                  <a:lnTo>
                    <a:pt x="1487292" y="932984"/>
                  </a:lnTo>
                  <a:lnTo>
                    <a:pt x="1483377" y="932984"/>
                  </a:lnTo>
                  <a:lnTo>
                    <a:pt x="1483377" y="929068"/>
                  </a:lnTo>
                  <a:lnTo>
                    <a:pt x="1481699" y="929068"/>
                  </a:lnTo>
                  <a:lnTo>
                    <a:pt x="1481699" y="930746"/>
                  </a:lnTo>
                  <a:lnTo>
                    <a:pt x="1480021" y="932984"/>
                  </a:lnTo>
                  <a:cubicBezTo>
                    <a:pt x="1480021" y="932984"/>
                    <a:pt x="1476105" y="931809"/>
                    <a:pt x="1476105" y="934662"/>
                  </a:cubicBezTo>
                  <a:lnTo>
                    <a:pt x="1471071" y="934662"/>
                  </a:lnTo>
                  <a:lnTo>
                    <a:pt x="1471071" y="932984"/>
                  </a:lnTo>
                  <a:lnTo>
                    <a:pt x="1465478" y="932984"/>
                  </a:lnTo>
                  <a:lnTo>
                    <a:pt x="1465478" y="936340"/>
                  </a:lnTo>
                  <a:lnTo>
                    <a:pt x="1467156" y="936340"/>
                  </a:lnTo>
                  <a:lnTo>
                    <a:pt x="1467156" y="938018"/>
                  </a:lnTo>
                  <a:lnTo>
                    <a:pt x="1471071" y="938018"/>
                  </a:lnTo>
                  <a:lnTo>
                    <a:pt x="1472749" y="939696"/>
                  </a:lnTo>
                  <a:lnTo>
                    <a:pt x="1474427" y="939696"/>
                  </a:lnTo>
                  <a:lnTo>
                    <a:pt x="1474427" y="941933"/>
                  </a:lnTo>
                  <a:lnTo>
                    <a:pt x="1478343" y="941933"/>
                  </a:lnTo>
                  <a:lnTo>
                    <a:pt x="1478343" y="939696"/>
                  </a:lnTo>
                  <a:lnTo>
                    <a:pt x="1480021" y="939696"/>
                  </a:lnTo>
                  <a:lnTo>
                    <a:pt x="1480021" y="941933"/>
                  </a:lnTo>
                  <a:lnTo>
                    <a:pt x="1481699" y="941933"/>
                  </a:lnTo>
                  <a:lnTo>
                    <a:pt x="1481699" y="945289"/>
                  </a:lnTo>
                  <a:lnTo>
                    <a:pt x="1483377" y="945289"/>
                  </a:lnTo>
                  <a:lnTo>
                    <a:pt x="1483377" y="948645"/>
                  </a:lnTo>
                  <a:lnTo>
                    <a:pt x="1485055" y="948645"/>
                  </a:lnTo>
                  <a:lnTo>
                    <a:pt x="1485055" y="950883"/>
                  </a:lnTo>
                  <a:lnTo>
                    <a:pt x="1487292" y="952561"/>
                  </a:lnTo>
                  <a:lnTo>
                    <a:pt x="1487292" y="964866"/>
                  </a:lnTo>
                  <a:lnTo>
                    <a:pt x="1488970" y="964866"/>
                  </a:lnTo>
                  <a:lnTo>
                    <a:pt x="1488970" y="966544"/>
                  </a:lnTo>
                  <a:lnTo>
                    <a:pt x="1487292" y="966544"/>
                  </a:lnTo>
                  <a:lnTo>
                    <a:pt x="1487292" y="970460"/>
                  </a:lnTo>
                  <a:lnTo>
                    <a:pt x="1485055" y="970460"/>
                  </a:lnTo>
                  <a:lnTo>
                    <a:pt x="1483377" y="972138"/>
                  </a:lnTo>
                  <a:lnTo>
                    <a:pt x="1465478" y="972138"/>
                  </a:lnTo>
                  <a:lnTo>
                    <a:pt x="1465478" y="973816"/>
                  </a:lnTo>
                  <a:lnTo>
                    <a:pt x="1462122" y="973816"/>
                  </a:lnTo>
                  <a:lnTo>
                    <a:pt x="1462122" y="972138"/>
                  </a:lnTo>
                  <a:lnTo>
                    <a:pt x="1460444" y="972138"/>
                  </a:lnTo>
                  <a:lnTo>
                    <a:pt x="1460444" y="966544"/>
                  </a:lnTo>
                  <a:lnTo>
                    <a:pt x="1458766" y="966544"/>
                  </a:lnTo>
                  <a:lnTo>
                    <a:pt x="1458766" y="963188"/>
                  </a:lnTo>
                  <a:lnTo>
                    <a:pt x="1456528" y="961510"/>
                  </a:lnTo>
                  <a:lnTo>
                    <a:pt x="1456528" y="963188"/>
                  </a:lnTo>
                  <a:lnTo>
                    <a:pt x="1454850" y="963188"/>
                  </a:lnTo>
                  <a:lnTo>
                    <a:pt x="1454850" y="964866"/>
                  </a:lnTo>
                  <a:lnTo>
                    <a:pt x="1453172" y="964866"/>
                  </a:lnTo>
                  <a:lnTo>
                    <a:pt x="1453172" y="963188"/>
                  </a:lnTo>
                  <a:lnTo>
                    <a:pt x="1449816" y="963188"/>
                  </a:lnTo>
                  <a:lnTo>
                    <a:pt x="1449816" y="964866"/>
                  </a:lnTo>
                  <a:lnTo>
                    <a:pt x="1445901" y="964866"/>
                  </a:lnTo>
                  <a:lnTo>
                    <a:pt x="1445901" y="961510"/>
                  </a:lnTo>
                  <a:lnTo>
                    <a:pt x="1444223" y="961510"/>
                  </a:lnTo>
                  <a:lnTo>
                    <a:pt x="1442545" y="959273"/>
                  </a:lnTo>
                  <a:lnTo>
                    <a:pt x="1440867" y="961510"/>
                  </a:lnTo>
                  <a:lnTo>
                    <a:pt x="1440867" y="959273"/>
                  </a:lnTo>
                  <a:lnTo>
                    <a:pt x="1430239" y="959273"/>
                  </a:lnTo>
                  <a:lnTo>
                    <a:pt x="1430239" y="957595"/>
                  </a:lnTo>
                  <a:lnTo>
                    <a:pt x="1428002" y="957595"/>
                  </a:lnTo>
                  <a:lnTo>
                    <a:pt x="1428002" y="955917"/>
                  </a:lnTo>
                  <a:lnTo>
                    <a:pt x="1424646" y="955917"/>
                  </a:lnTo>
                  <a:lnTo>
                    <a:pt x="1424646" y="957595"/>
                  </a:lnTo>
                  <a:lnTo>
                    <a:pt x="1422968" y="957595"/>
                  </a:lnTo>
                  <a:lnTo>
                    <a:pt x="1422968" y="955917"/>
                  </a:lnTo>
                  <a:lnTo>
                    <a:pt x="1417374" y="955917"/>
                  </a:lnTo>
                  <a:lnTo>
                    <a:pt x="1417374" y="954239"/>
                  </a:lnTo>
                  <a:lnTo>
                    <a:pt x="1414018" y="954239"/>
                  </a:lnTo>
                  <a:lnTo>
                    <a:pt x="1414018" y="955917"/>
                  </a:lnTo>
                  <a:lnTo>
                    <a:pt x="1415696" y="955917"/>
                  </a:lnTo>
                  <a:lnTo>
                    <a:pt x="1415696" y="959273"/>
                  </a:lnTo>
                  <a:lnTo>
                    <a:pt x="1421290" y="959273"/>
                  </a:lnTo>
                  <a:lnTo>
                    <a:pt x="1421290" y="964866"/>
                  </a:lnTo>
                  <a:lnTo>
                    <a:pt x="1422968" y="963188"/>
                  </a:lnTo>
                  <a:lnTo>
                    <a:pt x="1422968" y="963188"/>
                  </a:lnTo>
                  <a:lnTo>
                    <a:pt x="1424646" y="961510"/>
                  </a:lnTo>
                  <a:lnTo>
                    <a:pt x="1426324" y="961510"/>
                  </a:lnTo>
                  <a:lnTo>
                    <a:pt x="1426324" y="963188"/>
                  </a:lnTo>
                  <a:lnTo>
                    <a:pt x="1428002" y="964866"/>
                  </a:lnTo>
                  <a:lnTo>
                    <a:pt x="1428002" y="968222"/>
                  </a:lnTo>
                  <a:lnTo>
                    <a:pt x="1430239" y="968222"/>
                  </a:lnTo>
                  <a:lnTo>
                    <a:pt x="1430239" y="970460"/>
                  </a:lnTo>
                  <a:lnTo>
                    <a:pt x="1431917" y="970460"/>
                  </a:lnTo>
                  <a:lnTo>
                    <a:pt x="1431917" y="972138"/>
                  </a:lnTo>
                  <a:lnTo>
                    <a:pt x="1433595" y="972138"/>
                  </a:lnTo>
                  <a:lnTo>
                    <a:pt x="1433595" y="973816"/>
                  </a:lnTo>
                  <a:lnTo>
                    <a:pt x="1435273" y="973816"/>
                  </a:lnTo>
                  <a:lnTo>
                    <a:pt x="1435273" y="977172"/>
                  </a:lnTo>
                  <a:lnTo>
                    <a:pt x="1436951" y="977172"/>
                  </a:lnTo>
                  <a:lnTo>
                    <a:pt x="1436951" y="979409"/>
                  </a:lnTo>
                  <a:lnTo>
                    <a:pt x="1438629" y="979409"/>
                  </a:lnTo>
                  <a:lnTo>
                    <a:pt x="1438629" y="981087"/>
                  </a:lnTo>
                  <a:lnTo>
                    <a:pt x="1436951" y="981087"/>
                  </a:lnTo>
                  <a:lnTo>
                    <a:pt x="1436951" y="982765"/>
                  </a:lnTo>
                  <a:cubicBezTo>
                    <a:pt x="1434770" y="983101"/>
                    <a:pt x="1432029" y="982262"/>
                    <a:pt x="1430239" y="981087"/>
                  </a:cubicBezTo>
                  <a:lnTo>
                    <a:pt x="1430239" y="977172"/>
                  </a:lnTo>
                  <a:lnTo>
                    <a:pt x="1428002" y="977172"/>
                  </a:lnTo>
                  <a:lnTo>
                    <a:pt x="1428002" y="975494"/>
                  </a:lnTo>
                  <a:lnTo>
                    <a:pt x="1426324" y="975494"/>
                  </a:lnTo>
                  <a:lnTo>
                    <a:pt x="1426324" y="973816"/>
                  </a:lnTo>
                  <a:lnTo>
                    <a:pt x="1424646" y="973816"/>
                  </a:lnTo>
                  <a:lnTo>
                    <a:pt x="1424646" y="972138"/>
                  </a:lnTo>
                  <a:lnTo>
                    <a:pt x="1422968" y="972138"/>
                  </a:lnTo>
                  <a:lnTo>
                    <a:pt x="1422968" y="970460"/>
                  </a:lnTo>
                  <a:lnTo>
                    <a:pt x="1421290" y="970460"/>
                  </a:lnTo>
                  <a:lnTo>
                    <a:pt x="1421290" y="968222"/>
                  </a:lnTo>
                  <a:lnTo>
                    <a:pt x="1414018" y="968222"/>
                  </a:lnTo>
                  <a:lnTo>
                    <a:pt x="1414018" y="970460"/>
                  </a:lnTo>
                  <a:lnTo>
                    <a:pt x="1412340" y="970460"/>
                  </a:lnTo>
                  <a:lnTo>
                    <a:pt x="1412340" y="972138"/>
                  </a:lnTo>
                  <a:lnTo>
                    <a:pt x="1412340" y="972138"/>
                  </a:lnTo>
                  <a:lnTo>
                    <a:pt x="1412340" y="973816"/>
                  </a:lnTo>
                  <a:lnTo>
                    <a:pt x="1408425" y="973816"/>
                  </a:lnTo>
                  <a:lnTo>
                    <a:pt x="1408425" y="972138"/>
                  </a:lnTo>
                  <a:lnTo>
                    <a:pt x="1406747" y="972138"/>
                  </a:lnTo>
                  <a:lnTo>
                    <a:pt x="1406747" y="973816"/>
                  </a:lnTo>
                  <a:lnTo>
                    <a:pt x="1405069" y="973816"/>
                  </a:lnTo>
                  <a:lnTo>
                    <a:pt x="1405069" y="979409"/>
                  </a:lnTo>
                  <a:lnTo>
                    <a:pt x="1403391" y="979409"/>
                  </a:lnTo>
                  <a:lnTo>
                    <a:pt x="1403391" y="975494"/>
                  </a:lnTo>
                  <a:lnTo>
                    <a:pt x="1399475" y="975494"/>
                  </a:lnTo>
                  <a:lnTo>
                    <a:pt x="1399475" y="973816"/>
                  </a:lnTo>
                  <a:lnTo>
                    <a:pt x="1396119" y="973816"/>
                  </a:lnTo>
                  <a:lnTo>
                    <a:pt x="1394441" y="972138"/>
                  </a:lnTo>
                  <a:lnTo>
                    <a:pt x="1392763" y="972138"/>
                  </a:lnTo>
                  <a:lnTo>
                    <a:pt x="1392763" y="970460"/>
                  </a:lnTo>
                  <a:lnTo>
                    <a:pt x="1390526" y="968222"/>
                  </a:lnTo>
                  <a:lnTo>
                    <a:pt x="1387170" y="968222"/>
                  </a:lnTo>
                  <a:lnTo>
                    <a:pt x="1387170" y="966544"/>
                  </a:lnTo>
                  <a:lnTo>
                    <a:pt x="1385492" y="966544"/>
                  </a:lnTo>
                  <a:lnTo>
                    <a:pt x="1387170" y="966544"/>
                  </a:lnTo>
                  <a:lnTo>
                    <a:pt x="1385492" y="966544"/>
                  </a:lnTo>
                  <a:lnTo>
                    <a:pt x="1385492" y="964866"/>
                  </a:lnTo>
                  <a:lnTo>
                    <a:pt x="1383814" y="964866"/>
                  </a:lnTo>
                  <a:lnTo>
                    <a:pt x="1383814" y="963188"/>
                  </a:lnTo>
                  <a:lnTo>
                    <a:pt x="1378220" y="963188"/>
                  </a:lnTo>
                  <a:lnTo>
                    <a:pt x="1378220" y="964866"/>
                  </a:lnTo>
                  <a:lnTo>
                    <a:pt x="1376542" y="964866"/>
                  </a:lnTo>
                  <a:cubicBezTo>
                    <a:pt x="1376542" y="964866"/>
                    <a:pt x="1376542" y="964027"/>
                    <a:pt x="1376542" y="964866"/>
                  </a:cubicBezTo>
                  <a:lnTo>
                    <a:pt x="1373186" y="964866"/>
                  </a:lnTo>
                  <a:lnTo>
                    <a:pt x="1373186" y="966544"/>
                  </a:lnTo>
                  <a:lnTo>
                    <a:pt x="1360321" y="966544"/>
                  </a:lnTo>
                  <a:lnTo>
                    <a:pt x="1360321" y="964866"/>
                  </a:lnTo>
                  <a:lnTo>
                    <a:pt x="1349694" y="964866"/>
                  </a:lnTo>
                  <a:lnTo>
                    <a:pt x="1349694" y="963188"/>
                  </a:lnTo>
                  <a:lnTo>
                    <a:pt x="1348016" y="963188"/>
                  </a:lnTo>
                  <a:lnTo>
                    <a:pt x="1348016" y="964866"/>
                  </a:lnTo>
                  <a:lnTo>
                    <a:pt x="1344660" y="964866"/>
                  </a:lnTo>
                  <a:lnTo>
                    <a:pt x="1344660" y="963188"/>
                  </a:lnTo>
                  <a:lnTo>
                    <a:pt x="1342422" y="963188"/>
                  </a:lnTo>
                  <a:lnTo>
                    <a:pt x="1340744" y="961510"/>
                  </a:lnTo>
                  <a:lnTo>
                    <a:pt x="1340744" y="955917"/>
                  </a:lnTo>
                  <a:lnTo>
                    <a:pt x="1339066" y="957595"/>
                  </a:lnTo>
                  <a:lnTo>
                    <a:pt x="1339066" y="959273"/>
                  </a:lnTo>
                  <a:lnTo>
                    <a:pt x="1335710" y="959273"/>
                  </a:lnTo>
                  <a:lnTo>
                    <a:pt x="1335710" y="957595"/>
                  </a:lnTo>
                  <a:lnTo>
                    <a:pt x="1330117" y="957595"/>
                  </a:lnTo>
                  <a:lnTo>
                    <a:pt x="1330117" y="955917"/>
                  </a:lnTo>
                  <a:lnTo>
                    <a:pt x="1317811" y="955917"/>
                  </a:lnTo>
                  <a:lnTo>
                    <a:pt x="1316133" y="957595"/>
                  </a:lnTo>
                  <a:cubicBezTo>
                    <a:pt x="1316133" y="958546"/>
                    <a:pt x="1317811" y="959273"/>
                    <a:pt x="1317811" y="959273"/>
                  </a:cubicBezTo>
                  <a:lnTo>
                    <a:pt x="1324523" y="959273"/>
                  </a:lnTo>
                  <a:lnTo>
                    <a:pt x="1326761" y="961510"/>
                  </a:lnTo>
                  <a:lnTo>
                    <a:pt x="1328439" y="961510"/>
                  </a:lnTo>
                  <a:lnTo>
                    <a:pt x="1330117" y="963188"/>
                  </a:lnTo>
                  <a:lnTo>
                    <a:pt x="1330117" y="964866"/>
                  </a:lnTo>
                  <a:cubicBezTo>
                    <a:pt x="1330117" y="964866"/>
                    <a:pt x="1328271" y="964866"/>
                    <a:pt x="1326761" y="964866"/>
                  </a:cubicBezTo>
                  <a:cubicBezTo>
                    <a:pt x="1325083" y="963132"/>
                    <a:pt x="1323461" y="963020"/>
                    <a:pt x="1321167" y="963188"/>
                  </a:cubicBezTo>
                  <a:lnTo>
                    <a:pt x="1321167" y="964866"/>
                  </a:lnTo>
                  <a:lnTo>
                    <a:pt x="1319489" y="964866"/>
                  </a:lnTo>
                  <a:lnTo>
                    <a:pt x="1317811" y="963188"/>
                  </a:lnTo>
                  <a:lnTo>
                    <a:pt x="1316133" y="963188"/>
                  </a:lnTo>
                  <a:lnTo>
                    <a:pt x="1316133" y="961510"/>
                  </a:lnTo>
                  <a:lnTo>
                    <a:pt x="1313896" y="961510"/>
                  </a:lnTo>
                  <a:lnTo>
                    <a:pt x="1313896" y="959273"/>
                  </a:lnTo>
                  <a:lnTo>
                    <a:pt x="1310540" y="959273"/>
                  </a:lnTo>
                  <a:lnTo>
                    <a:pt x="1310540" y="957595"/>
                  </a:lnTo>
                  <a:lnTo>
                    <a:pt x="1308862" y="957595"/>
                  </a:lnTo>
                  <a:lnTo>
                    <a:pt x="1308862" y="955917"/>
                  </a:lnTo>
                  <a:cubicBezTo>
                    <a:pt x="1306680" y="956420"/>
                    <a:pt x="1304667" y="953903"/>
                    <a:pt x="1303268" y="952561"/>
                  </a:cubicBezTo>
                  <a:cubicBezTo>
                    <a:pt x="1303772" y="950379"/>
                    <a:pt x="1301255" y="948366"/>
                    <a:pt x="1299912" y="946967"/>
                  </a:cubicBezTo>
                  <a:lnTo>
                    <a:pt x="1299912" y="939696"/>
                  </a:lnTo>
                  <a:cubicBezTo>
                    <a:pt x="1299912" y="939696"/>
                    <a:pt x="1298234" y="937179"/>
                    <a:pt x="1298234" y="938018"/>
                  </a:cubicBezTo>
                  <a:lnTo>
                    <a:pt x="1295997" y="936340"/>
                  </a:lnTo>
                  <a:cubicBezTo>
                    <a:pt x="1295158" y="936340"/>
                    <a:pt x="1292641" y="938018"/>
                    <a:pt x="1292641" y="938018"/>
                  </a:cubicBezTo>
                  <a:lnTo>
                    <a:pt x="1290963" y="936340"/>
                  </a:lnTo>
                  <a:cubicBezTo>
                    <a:pt x="1290963" y="936340"/>
                    <a:pt x="1290124" y="934662"/>
                    <a:pt x="1289285" y="934662"/>
                  </a:cubicBezTo>
                  <a:lnTo>
                    <a:pt x="1289285" y="932984"/>
                  </a:lnTo>
                  <a:lnTo>
                    <a:pt x="1290963" y="932984"/>
                  </a:lnTo>
                  <a:lnTo>
                    <a:pt x="1290963" y="930746"/>
                  </a:lnTo>
                  <a:lnTo>
                    <a:pt x="1287607" y="930746"/>
                  </a:lnTo>
                  <a:lnTo>
                    <a:pt x="1287607" y="932984"/>
                  </a:lnTo>
                  <a:lnTo>
                    <a:pt x="1285369" y="932984"/>
                  </a:lnTo>
                  <a:lnTo>
                    <a:pt x="1285369" y="936340"/>
                  </a:lnTo>
                  <a:lnTo>
                    <a:pt x="1287607" y="936340"/>
                  </a:lnTo>
                  <a:lnTo>
                    <a:pt x="1289285" y="938018"/>
                  </a:lnTo>
                  <a:lnTo>
                    <a:pt x="1289285" y="943611"/>
                  </a:lnTo>
                  <a:lnTo>
                    <a:pt x="1283691" y="943611"/>
                  </a:lnTo>
                  <a:lnTo>
                    <a:pt x="1283691" y="941933"/>
                  </a:lnTo>
                  <a:lnTo>
                    <a:pt x="1271386" y="941933"/>
                  </a:lnTo>
                  <a:cubicBezTo>
                    <a:pt x="1271386" y="941933"/>
                    <a:pt x="1269708" y="942660"/>
                    <a:pt x="1269708" y="943611"/>
                  </a:cubicBezTo>
                  <a:lnTo>
                    <a:pt x="1274742" y="943611"/>
                  </a:lnTo>
                  <a:lnTo>
                    <a:pt x="1273064" y="943611"/>
                  </a:lnTo>
                  <a:lnTo>
                    <a:pt x="1273064" y="945289"/>
                  </a:lnTo>
                  <a:lnTo>
                    <a:pt x="1271386" y="945289"/>
                  </a:lnTo>
                  <a:lnTo>
                    <a:pt x="1271386" y="946967"/>
                  </a:lnTo>
                  <a:lnTo>
                    <a:pt x="1267470" y="946967"/>
                  </a:lnTo>
                  <a:lnTo>
                    <a:pt x="1267470" y="945289"/>
                  </a:lnTo>
                  <a:lnTo>
                    <a:pt x="1265792" y="945289"/>
                  </a:lnTo>
                  <a:lnTo>
                    <a:pt x="1265792" y="943611"/>
                  </a:lnTo>
                  <a:lnTo>
                    <a:pt x="1262436" y="943611"/>
                  </a:lnTo>
                  <a:lnTo>
                    <a:pt x="1262436" y="941933"/>
                  </a:lnTo>
                  <a:lnTo>
                    <a:pt x="1260758" y="941933"/>
                  </a:lnTo>
                  <a:lnTo>
                    <a:pt x="1260758" y="939696"/>
                  </a:lnTo>
                  <a:lnTo>
                    <a:pt x="1262436" y="939696"/>
                  </a:lnTo>
                  <a:lnTo>
                    <a:pt x="1264114" y="938018"/>
                  </a:lnTo>
                  <a:lnTo>
                    <a:pt x="1262436" y="936340"/>
                  </a:lnTo>
                  <a:lnTo>
                    <a:pt x="1260758" y="936340"/>
                  </a:lnTo>
                  <a:lnTo>
                    <a:pt x="1260758" y="934662"/>
                  </a:lnTo>
                  <a:lnTo>
                    <a:pt x="1255165" y="934662"/>
                  </a:lnTo>
                  <a:lnTo>
                    <a:pt x="1255165" y="932984"/>
                  </a:lnTo>
                  <a:lnTo>
                    <a:pt x="1250131" y="932984"/>
                  </a:lnTo>
                  <a:lnTo>
                    <a:pt x="1250131" y="930746"/>
                  </a:lnTo>
                  <a:cubicBezTo>
                    <a:pt x="1249236" y="929963"/>
                    <a:pt x="1247502" y="928621"/>
                    <a:pt x="1246215" y="929068"/>
                  </a:cubicBezTo>
                  <a:cubicBezTo>
                    <a:pt x="1245656" y="927670"/>
                    <a:pt x="1244146" y="924873"/>
                    <a:pt x="1242859" y="924034"/>
                  </a:cubicBezTo>
                  <a:cubicBezTo>
                    <a:pt x="1243251" y="922804"/>
                    <a:pt x="1241629" y="919559"/>
                    <a:pt x="1241181" y="918441"/>
                  </a:cubicBezTo>
                  <a:lnTo>
                    <a:pt x="1241181" y="916763"/>
                  </a:lnTo>
                  <a:lnTo>
                    <a:pt x="1238944" y="916763"/>
                  </a:lnTo>
                  <a:lnTo>
                    <a:pt x="1238944" y="913407"/>
                  </a:lnTo>
                  <a:lnTo>
                    <a:pt x="1237266" y="913407"/>
                  </a:lnTo>
                  <a:lnTo>
                    <a:pt x="1237266" y="911169"/>
                  </a:lnTo>
                  <a:lnTo>
                    <a:pt x="1235588" y="911169"/>
                  </a:lnTo>
                  <a:lnTo>
                    <a:pt x="1235588" y="909491"/>
                  </a:lnTo>
                  <a:cubicBezTo>
                    <a:pt x="1234749" y="908652"/>
                    <a:pt x="1233071" y="906974"/>
                    <a:pt x="1232232" y="906135"/>
                  </a:cubicBezTo>
                  <a:lnTo>
                    <a:pt x="1232232" y="898864"/>
                  </a:lnTo>
                  <a:lnTo>
                    <a:pt x="1233910" y="898864"/>
                  </a:lnTo>
                  <a:lnTo>
                    <a:pt x="1233910" y="897186"/>
                  </a:lnTo>
                  <a:lnTo>
                    <a:pt x="1237266" y="897186"/>
                  </a:lnTo>
                  <a:lnTo>
                    <a:pt x="1237266" y="893830"/>
                  </a:lnTo>
                  <a:lnTo>
                    <a:pt x="1233910" y="893830"/>
                  </a:lnTo>
                  <a:cubicBezTo>
                    <a:pt x="1233127" y="892935"/>
                    <a:pt x="1231784" y="891201"/>
                    <a:pt x="1232232" y="889914"/>
                  </a:cubicBezTo>
                  <a:lnTo>
                    <a:pt x="1230554" y="888236"/>
                  </a:lnTo>
                  <a:lnTo>
                    <a:pt x="1230554" y="886558"/>
                  </a:lnTo>
                  <a:lnTo>
                    <a:pt x="1233910" y="886558"/>
                  </a:lnTo>
                  <a:lnTo>
                    <a:pt x="1233910" y="888236"/>
                  </a:lnTo>
                  <a:lnTo>
                    <a:pt x="1235588" y="888236"/>
                  </a:lnTo>
                  <a:lnTo>
                    <a:pt x="1237266" y="889914"/>
                  </a:lnTo>
                  <a:lnTo>
                    <a:pt x="1255165" y="889914"/>
                  </a:lnTo>
                  <a:lnTo>
                    <a:pt x="1255165" y="891592"/>
                  </a:lnTo>
                  <a:lnTo>
                    <a:pt x="1256843" y="891592"/>
                  </a:lnTo>
                  <a:lnTo>
                    <a:pt x="1256843" y="895508"/>
                  </a:lnTo>
                  <a:lnTo>
                    <a:pt x="1259080" y="895508"/>
                  </a:lnTo>
                  <a:lnTo>
                    <a:pt x="1260758" y="897186"/>
                  </a:lnTo>
                  <a:cubicBezTo>
                    <a:pt x="1263779" y="897018"/>
                    <a:pt x="1267470" y="898081"/>
                    <a:pt x="1269708" y="895508"/>
                  </a:cubicBezTo>
                  <a:cubicBezTo>
                    <a:pt x="1273176" y="895508"/>
                    <a:pt x="1276867" y="895508"/>
                    <a:pt x="1280335" y="895508"/>
                  </a:cubicBezTo>
                  <a:lnTo>
                    <a:pt x="1280335" y="893830"/>
                  </a:lnTo>
                  <a:lnTo>
                    <a:pt x="1289285" y="893830"/>
                  </a:lnTo>
                  <a:lnTo>
                    <a:pt x="1287607" y="891592"/>
                  </a:lnTo>
                  <a:lnTo>
                    <a:pt x="1285369" y="889914"/>
                  </a:lnTo>
                  <a:lnTo>
                    <a:pt x="1280335" y="889914"/>
                  </a:lnTo>
                  <a:lnTo>
                    <a:pt x="1280335" y="888236"/>
                  </a:lnTo>
                  <a:lnTo>
                    <a:pt x="1278657" y="888236"/>
                  </a:lnTo>
                  <a:lnTo>
                    <a:pt x="1280335" y="888236"/>
                  </a:lnTo>
                  <a:lnTo>
                    <a:pt x="1278657" y="888236"/>
                  </a:lnTo>
                  <a:lnTo>
                    <a:pt x="1278657" y="886558"/>
                  </a:lnTo>
                  <a:lnTo>
                    <a:pt x="1274742" y="886558"/>
                  </a:lnTo>
                  <a:lnTo>
                    <a:pt x="1274742" y="884880"/>
                  </a:lnTo>
                  <a:lnTo>
                    <a:pt x="1273064" y="884880"/>
                  </a:lnTo>
                  <a:lnTo>
                    <a:pt x="1273064" y="882643"/>
                  </a:lnTo>
                  <a:lnTo>
                    <a:pt x="1269708" y="882643"/>
                  </a:lnTo>
                  <a:lnTo>
                    <a:pt x="1269708" y="879287"/>
                  </a:lnTo>
                  <a:lnTo>
                    <a:pt x="1267470" y="877609"/>
                  </a:lnTo>
                  <a:lnTo>
                    <a:pt x="1269708" y="877609"/>
                  </a:lnTo>
                  <a:lnTo>
                    <a:pt x="1269708" y="872015"/>
                  </a:lnTo>
                  <a:lnTo>
                    <a:pt x="1265792" y="872015"/>
                  </a:lnTo>
                  <a:lnTo>
                    <a:pt x="1265792" y="873693"/>
                  </a:lnTo>
                  <a:lnTo>
                    <a:pt x="1265792" y="872015"/>
                  </a:lnTo>
                  <a:cubicBezTo>
                    <a:pt x="1266240" y="873302"/>
                    <a:pt x="1264897" y="875036"/>
                    <a:pt x="1264114" y="875931"/>
                  </a:cubicBezTo>
                  <a:lnTo>
                    <a:pt x="1250131" y="875931"/>
                  </a:lnTo>
                  <a:lnTo>
                    <a:pt x="1250131" y="873693"/>
                  </a:lnTo>
                  <a:lnTo>
                    <a:pt x="1246215" y="873693"/>
                  </a:lnTo>
                  <a:lnTo>
                    <a:pt x="1244537" y="872015"/>
                  </a:lnTo>
                  <a:lnTo>
                    <a:pt x="1238944" y="872015"/>
                  </a:lnTo>
                  <a:lnTo>
                    <a:pt x="1238944" y="870337"/>
                  </a:lnTo>
                  <a:lnTo>
                    <a:pt x="1237266" y="870337"/>
                  </a:lnTo>
                  <a:lnTo>
                    <a:pt x="1235588" y="872015"/>
                  </a:lnTo>
                  <a:lnTo>
                    <a:pt x="1233910" y="870337"/>
                  </a:lnTo>
                  <a:lnTo>
                    <a:pt x="1224960" y="870337"/>
                  </a:lnTo>
                  <a:lnTo>
                    <a:pt x="1224960" y="868659"/>
                  </a:lnTo>
                  <a:lnTo>
                    <a:pt x="1221604" y="868659"/>
                  </a:lnTo>
                  <a:lnTo>
                    <a:pt x="1221604" y="866981"/>
                  </a:lnTo>
                  <a:lnTo>
                    <a:pt x="1219367" y="866981"/>
                  </a:lnTo>
                  <a:lnTo>
                    <a:pt x="1219367" y="859710"/>
                  </a:lnTo>
                  <a:lnTo>
                    <a:pt x="1217689" y="859710"/>
                  </a:lnTo>
                  <a:lnTo>
                    <a:pt x="1217689" y="854116"/>
                  </a:lnTo>
                  <a:lnTo>
                    <a:pt x="1217689" y="854116"/>
                  </a:lnTo>
                  <a:lnTo>
                    <a:pt x="1217689" y="850760"/>
                  </a:lnTo>
                  <a:lnTo>
                    <a:pt x="1216011" y="850760"/>
                  </a:lnTo>
                  <a:lnTo>
                    <a:pt x="1216011" y="847404"/>
                  </a:lnTo>
                  <a:lnTo>
                    <a:pt x="1217689" y="847404"/>
                  </a:lnTo>
                  <a:lnTo>
                    <a:pt x="1217689" y="845167"/>
                  </a:lnTo>
                  <a:lnTo>
                    <a:pt x="1217689" y="845167"/>
                  </a:lnTo>
                  <a:lnTo>
                    <a:pt x="1217689" y="843489"/>
                  </a:lnTo>
                  <a:lnTo>
                    <a:pt x="1219367" y="843489"/>
                  </a:lnTo>
                  <a:lnTo>
                    <a:pt x="1219367" y="841811"/>
                  </a:lnTo>
                  <a:lnTo>
                    <a:pt x="1221604" y="841811"/>
                  </a:lnTo>
                  <a:lnTo>
                    <a:pt x="1221604" y="840133"/>
                  </a:lnTo>
                  <a:lnTo>
                    <a:pt x="1221604" y="840133"/>
                  </a:lnTo>
                  <a:cubicBezTo>
                    <a:pt x="1221437" y="837839"/>
                    <a:pt x="1221604" y="836273"/>
                    <a:pt x="1223282" y="834539"/>
                  </a:cubicBezTo>
                  <a:lnTo>
                    <a:pt x="1221604" y="834539"/>
                  </a:lnTo>
                  <a:lnTo>
                    <a:pt x="1221604" y="832861"/>
                  </a:lnTo>
                  <a:lnTo>
                    <a:pt x="1219367" y="832861"/>
                  </a:lnTo>
                  <a:lnTo>
                    <a:pt x="1219367" y="827827"/>
                  </a:lnTo>
                  <a:lnTo>
                    <a:pt x="1217689" y="827827"/>
                  </a:lnTo>
                  <a:lnTo>
                    <a:pt x="1217689" y="825590"/>
                  </a:lnTo>
                  <a:lnTo>
                    <a:pt x="1216011" y="823912"/>
                  </a:lnTo>
                  <a:lnTo>
                    <a:pt x="1214333" y="823912"/>
                  </a:lnTo>
                  <a:lnTo>
                    <a:pt x="1214333" y="822234"/>
                  </a:lnTo>
                  <a:lnTo>
                    <a:pt x="1216011" y="822234"/>
                  </a:lnTo>
                  <a:lnTo>
                    <a:pt x="1216011" y="818878"/>
                  </a:lnTo>
                  <a:lnTo>
                    <a:pt x="1217689" y="818878"/>
                  </a:lnTo>
                  <a:lnTo>
                    <a:pt x="1217689" y="813284"/>
                  </a:lnTo>
                  <a:lnTo>
                    <a:pt x="1216011" y="813284"/>
                  </a:lnTo>
                  <a:lnTo>
                    <a:pt x="1216011" y="811606"/>
                  </a:lnTo>
                  <a:lnTo>
                    <a:pt x="1219367" y="811606"/>
                  </a:lnTo>
                  <a:lnTo>
                    <a:pt x="1219367" y="809928"/>
                  </a:lnTo>
                  <a:lnTo>
                    <a:pt x="1221604" y="809928"/>
                  </a:lnTo>
                  <a:cubicBezTo>
                    <a:pt x="1221157" y="808642"/>
                    <a:pt x="1222499" y="806908"/>
                    <a:pt x="1223282" y="806013"/>
                  </a:cubicBezTo>
                  <a:lnTo>
                    <a:pt x="1226638" y="806013"/>
                  </a:lnTo>
                  <a:lnTo>
                    <a:pt x="1226638" y="802657"/>
                  </a:lnTo>
                  <a:lnTo>
                    <a:pt x="1224960" y="802657"/>
                  </a:lnTo>
                  <a:lnTo>
                    <a:pt x="1224960" y="804335"/>
                  </a:lnTo>
                  <a:lnTo>
                    <a:pt x="1221604" y="804335"/>
                  </a:lnTo>
                  <a:lnTo>
                    <a:pt x="1221604" y="802657"/>
                  </a:lnTo>
                  <a:lnTo>
                    <a:pt x="1219367" y="802657"/>
                  </a:lnTo>
                  <a:lnTo>
                    <a:pt x="1219367" y="793707"/>
                  </a:lnTo>
                  <a:lnTo>
                    <a:pt x="1217689" y="793707"/>
                  </a:lnTo>
                  <a:lnTo>
                    <a:pt x="1217689" y="792029"/>
                  </a:lnTo>
                  <a:lnTo>
                    <a:pt x="1219367" y="790351"/>
                  </a:lnTo>
                  <a:lnTo>
                    <a:pt x="1219367" y="786436"/>
                  </a:lnTo>
                  <a:lnTo>
                    <a:pt x="1221604" y="786436"/>
                  </a:lnTo>
                  <a:lnTo>
                    <a:pt x="1221604" y="784758"/>
                  </a:lnTo>
                  <a:lnTo>
                    <a:pt x="1219367" y="783080"/>
                  </a:lnTo>
                  <a:lnTo>
                    <a:pt x="1219367" y="781402"/>
                  </a:lnTo>
                  <a:lnTo>
                    <a:pt x="1221604" y="781402"/>
                  </a:lnTo>
                  <a:lnTo>
                    <a:pt x="1221604" y="779724"/>
                  </a:lnTo>
                  <a:lnTo>
                    <a:pt x="1223282" y="779724"/>
                  </a:lnTo>
                  <a:lnTo>
                    <a:pt x="1221604" y="777486"/>
                  </a:lnTo>
                  <a:lnTo>
                    <a:pt x="1223282" y="775808"/>
                  </a:lnTo>
                  <a:lnTo>
                    <a:pt x="1221604" y="775808"/>
                  </a:lnTo>
                  <a:lnTo>
                    <a:pt x="1221604" y="774130"/>
                  </a:lnTo>
                  <a:lnTo>
                    <a:pt x="1223282" y="774130"/>
                  </a:lnTo>
                  <a:lnTo>
                    <a:pt x="1221604" y="774130"/>
                  </a:lnTo>
                  <a:lnTo>
                    <a:pt x="1223282" y="774130"/>
                  </a:lnTo>
                  <a:lnTo>
                    <a:pt x="1223282" y="768537"/>
                  </a:lnTo>
                  <a:lnTo>
                    <a:pt x="1224960" y="768537"/>
                  </a:lnTo>
                  <a:lnTo>
                    <a:pt x="1224960" y="766859"/>
                  </a:lnTo>
                  <a:lnTo>
                    <a:pt x="1226638" y="766859"/>
                  </a:lnTo>
                  <a:lnTo>
                    <a:pt x="1226638" y="768537"/>
                  </a:lnTo>
                  <a:lnTo>
                    <a:pt x="1228317" y="768537"/>
                  </a:lnTo>
                  <a:lnTo>
                    <a:pt x="1228317" y="763503"/>
                  </a:lnTo>
                  <a:lnTo>
                    <a:pt x="1226638" y="763503"/>
                  </a:lnTo>
                  <a:lnTo>
                    <a:pt x="1226638" y="757909"/>
                  </a:lnTo>
                  <a:lnTo>
                    <a:pt x="1226638" y="757909"/>
                  </a:lnTo>
                  <a:lnTo>
                    <a:pt x="1228317" y="756231"/>
                  </a:lnTo>
                  <a:lnTo>
                    <a:pt x="1235588" y="756231"/>
                  </a:lnTo>
                  <a:lnTo>
                    <a:pt x="1235588" y="754553"/>
                  </a:lnTo>
                  <a:lnTo>
                    <a:pt x="1233910" y="754553"/>
                  </a:lnTo>
                  <a:lnTo>
                    <a:pt x="1232232" y="752875"/>
                  </a:lnTo>
                  <a:lnTo>
                    <a:pt x="1232232" y="747282"/>
                  </a:lnTo>
                  <a:lnTo>
                    <a:pt x="1232232" y="747282"/>
                  </a:lnTo>
                  <a:lnTo>
                    <a:pt x="1233910" y="745604"/>
                  </a:lnTo>
                  <a:lnTo>
                    <a:pt x="1233910" y="743926"/>
                  </a:lnTo>
                  <a:lnTo>
                    <a:pt x="1232232" y="742248"/>
                  </a:lnTo>
                  <a:lnTo>
                    <a:pt x="1232232" y="740010"/>
                  </a:lnTo>
                  <a:lnTo>
                    <a:pt x="1233910" y="738332"/>
                  </a:lnTo>
                  <a:lnTo>
                    <a:pt x="1233910" y="731061"/>
                  </a:lnTo>
                  <a:lnTo>
                    <a:pt x="1235588" y="731061"/>
                  </a:lnTo>
                  <a:lnTo>
                    <a:pt x="1235588" y="727705"/>
                  </a:lnTo>
                  <a:lnTo>
                    <a:pt x="1237266" y="727705"/>
                  </a:lnTo>
                  <a:lnTo>
                    <a:pt x="1237266" y="726027"/>
                  </a:lnTo>
                  <a:lnTo>
                    <a:pt x="1238944" y="726027"/>
                  </a:lnTo>
                  <a:lnTo>
                    <a:pt x="1237266" y="726027"/>
                  </a:lnTo>
                  <a:lnTo>
                    <a:pt x="1237266" y="722671"/>
                  </a:lnTo>
                  <a:lnTo>
                    <a:pt x="1238944" y="722671"/>
                  </a:lnTo>
                  <a:lnTo>
                    <a:pt x="1238944" y="720433"/>
                  </a:lnTo>
                  <a:lnTo>
                    <a:pt x="1242859" y="720433"/>
                  </a:lnTo>
                  <a:lnTo>
                    <a:pt x="1242859" y="718755"/>
                  </a:lnTo>
                  <a:lnTo>
                    <a:pt x="1242859" y="720433"/>
                  </a:lnTo>
                  <a:lnTo>
                    <a:pt x="1242859" y="718755"/>
                  </a:lnTo>
                  <a:cubicBezTo>
                    <a:pt x="1241573" y="719203"/>
                    <a:pt x="1239839" y="717860"/>
                    <a:pt x="1238944" y="717077"/>
                  </a:cubicBezTo>
                  <a:lnTo>
                    <a:pt x="1241181" y="717077"/>
                  </a:lnTo>
                  <a:lnTo>
                    <a:pt x="1241181" y="715399"/>
                  </a:lnTo>
                  <a:lnTo>
                    <a:pt x="1242859" y="713721"/>
                  </a:lnTo>
                  <a:lnTo>
                    <a:pt x="1244537" y="711484"/>
                  </a:lnTo>
                  <a:cubicBezTo>
                    <a:pt x="1244537" y="711484"/>
                    <a:pt x="1245376" y="711484"/>
                    <a:pt x="1244537" y="711484"/>
                  </a:cubicBezTo>
                  <a:lnTo>
                    <a:pt x="1244537" y="709806"/>
                  </a:lnTo>
                  <a:lnTo>
                    <a:pt x="1246215" y="708128"/>
                  </a:lnTo>
                  <a:lnTo>
                    <a:pt x="1247893" y="708128"/>
                  </a:lnTo>
                  <a:lnTo>
                    <a:pt x="1247893" y="702534"/>
                  </a:lnTo>
                  <a:lnTo>
                    <a:pt x="1250131" y="702534"/>
                  </a:lnTo>
                  <a:lnTo>
                    <a:pt x="1250131" y="700856"/>
                  </a:lnTo>
                  <a:lnTo>
                    <a:pt x="1251809" y="699178"/>
                  </a:lnTo>
                  <a:lnTo>
                    <a:pt x="1255165" y="699178"/>
                  </a:lnTo>
                  <a:lnTo>
                    <a:pt x="1255165" y="694144"/>
                  </a:lnTo>
                  <a:lnTo>
                    <a:pt x="1256843" y="694144"/>
                  </a:lnTo>
                  <a:lnTo>
                    <a:pt x="1256843" y="691907"/>
                  </a:lnTo>
                  <a:cubicBezTo>
                    <a:pt x="1257906" y="691180"/>
                    <a:pt x="1259919" y="689502"/>
                    <a:pt x="1260758" y="688551"/>
                  </a:cubicBezTo>
                  <a:lnTo>
                    <a:pt x="1260758" y="686873"/>
                  </a:lnTo>
                  <a:cubicBezTo>
                    <a:pt x="1261821" y="686314"/>
                    <a:pt x="1264562" y="684747"/>
                    <a:pt x="1265792" y="685195"/>
                  </a:cubicBezTo>
                  <a:lnTo>
                    <a:pt x="1265792" y="682957"/>
                  </a:lnTo>
                  <a:lnTo>
                    <a:pt x="1267470" y="681279"/>
                  </a:lnTo>
                  <a:lnTo>
                    <a:pt x="1269708" y="681279"/>
                  </a:lnTo>
                  <a:lnTo>
                    <a:pt x="1269708" y="679601"/>
                  </a:lnTo>
                  <a:lnTo>
                    <a:pt x="1271386" y="679601"/>
                  </a:lnTo>
                  <a:cubicBezTo>
                    <a:pt x="1272225" y="678762"/>
                    <a:pt x="1273903" y="677084"/>
                    <a:pt x="1274742" y="676245"/>
                  </a:cubicBezTo>
                  <a:lnTo>
                    <a:pt x="1276420" y="676245"/>
                  </a:lnTo>
                  <a:lnTo>
                    <a:pt x="1278657" y="674008"/>
                  </a:lnTo>
                  <a:lnTo>
                    <a:pt x="1280335" y="674008"/>
                  </a:lnTo>
                  <a:lnTo>
                    <a:pt x="1282013" y="672330"/>
                  </a:lnTo>
                  <a:lnTo>
                    <a:pt x="1287607" y="672330"/>
                  </a:lnTo>
                  <a:lnTo>
                    <a:pt x="1287607" y="668974"/>
                  </a:lnTo>
                  <a:cubicBezTo>
                    <a:pt x="1290683" y="669365"/>
                    <a:pt x="1295326" y="668415"/>
                    <a:pt x="1298234" y="667296"/>
                  </a:cubicBezTo>
                  <a:cubicBezTo>
                    <a:pt x="1302821" y="667296"/>
                    <a:pt x="1307631" y="667296"/>
                    <a:pt x="1312218" y="667296"/>
                  </a:cubicBezTo>
                  <a:cubicBezTo>
                    <a:pt x="1314623" y="667016"/>
                    <a:pt x="1317476" y="667576"/>
                    <a:pt x="1319489" y="668974"/>
                  </a:cubicBezTo>
                  <a:cubicBezTo>
                    <a:pt x="1323517" y="668974"/>
                    <a:pt x="1327768" y="668974"/>
                    <a:pt x="1331795" y="668974"/>
                  </a:cubicBezTo>
                  <a:lnTo>
                    <a:pt x="1333473" y="670652"/>
                  </a:lnTo>
                  <a:lnTo>
                    <a:pt x="1335710" y="670652"/>
                  </a:lnTo>
                  <a:lnTo>
                    <a:pt x="1335710" y="672330"/>
                  </a:lnTo>
                  <a:lnTo>
                    <a:pt x="1337388" y="672330"/>
                  </a:lnTo>
                  <a:cubicBezTo>
                    <a:pt x="1338339" y="673169"/>
                    <a:pt x="1340017" y="675183"/>
                    <a:pt x="1340744" y="676245"/>
                  </a:cubicBezTo>
                  <a:lnTo>
                    <a:pt x="1339066" y="676245"/>
                  </a:lnTo>
                  <a:lnTo>
                    <a:pt x="1339066" y="681279"/>
                  </a:lnTo>
                  <a:cubicBezTo>
                    <a:pt x="1338115" y="682118"/>
                    <a:pt x="1336437" y="684132"/>
                    <a:pt x="1335710" y="685195"/>
                  </a:cubicBezTo>
                  <a:lnTo>
                    <a:pt x="1333473" y="685195"/>
                  </a:lnTo>
                  <a:lnTo>
                    <a:pt x="1333473" y="686873"/>
                  </a:lnTo>
                  <a:lnTo>
                    <a:pt x="1331795" y="686873"/>
                  </a:lnTo>
                  <a:lnTo>
                    <a:pt x="1331795" y="688551"/>
                  </a:lnTo>
                  <a:lnTo>
                    <a:pt x="1328439" y="691907"/>
                  </a:lnTo>
                  <a:lnTo>
                    <a:pt x="1326761" y="691907"/>
                  </a:lnTo>
                  <a:lnTo>
                    <a:pt x="1326761" y="694144"/>
                  </a:lnTo>
                  <a:lnTo>
                    <a:pt x="1322845" y="694144"/>
                  </a:lnTo>
                  <a:lnTo>
                    <a:pt x="1322845" y="697500"/>
                  </a:lnTo>
                  <a:lnTo>
                    <a:pt x="1321167" y="699178"/>
                  </a:lnTo>
                  <a:lnTo>
                    <a:pt x="1321167" y="700856"/>
                  </a:lnTo>
                  <a:lnTo>
                    <a:pt x="1319489" y="702534"/>
                  </a:lnTo>
                  <a:lnTo>
                    <a:pt x="1317811" y="702534"/>
                  </a:lnTo>
                  <a:lnTo>
                    <a:pt x="1317811" y="704772"/>
                  </a:lnTo>
                  <a:lnTo>
                    <a:pt x="1316133" y="704772"/>
                  </a:lnTo>
                  <a:lnTo>
                    <a:pt x="1316133" y="708128"/>
                  </a:lnTo>
                  <a:lnTo>
                    <a:pt x="1313896" y="708128"/>
                  </a:lnTo>
                  <a:lnTo>
                    <a:pt x="1313896" y="711484"/>
                  </a:lnTo>
                  <a:lnTo>
                    <a:pt x="1312218" y="711484"/>
                  </a:lnTo>
                  <a:lnTo>
                    <a:pt x="1312218" y="713721"/>
                  </a:lnTo>
                  <a:lnTo>
                    <a:pt x="1310540" y="715399"/>
                  </a:lnTo>
                  <a:lnTo>
                    <a:pt x="1310540" y="717077"/>
                  </a:lnTo>
                  <a:lnTo>
                    <a:pt x="1308862" y="717077"/>
                  </a:lnTo>
                  <a:lnTo>
                    <a:pt x="1308862" y="726027"/>
                  </a:lnTo>
                  <a:lnTo>
                    <a:pt x="1307184" y="726027"/>
                  </a:lnTo>
                  <a:lnTo>
                    <a:pt x="1307184" y="727705"/>
                  </a:lnTo>
                  <a:lnTo>
                    <a:pt x="1304946" y="727705"/>
                  </a:lnTo>
                  <a:lnTo>
                    <a:pt x="1304946" y="734976"/>
                  </a:lnTo>
                  <a:lnTo>
                    <a:pt x="1303268" y="734976"/>
                  </a:lnTo>
                  <a:lnTo>
                    <a:pt x="1303268" y="740010"/>
                  </a:lnTo>
                  <a:lnTo>
                    <a:pt x="1301590" y="740010"/>
                  </a:lnTo>
                  <a:cubicBezTo>
                    <a:pt x="1301087" y="741129"/>
                    <a:pt x="1299521" y="744373"/>
                    <a:pt x="1299912" y="745604"/>
                  </a:cubicBezTo>
                  <a:lnTo>
                    <a:pt x="1298234" y="745604"/>
                  </a:lnTo>
                  <a:lnTo>
                    <a:pt x="1298234" y="747282"/>
                  </a:lnTo>
                  <a:lnTo>
                    <a:pt x="1295997" y="748960"/>
                  </a:lnTo>
                  <a:lnTo>
                    <a:pt x="1295997" y="757909"/>
                  </a:lnTo>
                  <a:lnTo>
                    <a:pt x="1294319" y="759587"/>
                  </a:lnTo>
                  <a:lnTo>
                    <a:pt x="1294319" y="761825"/>
                  </a:lnTo>
                  <a:lnTo>
                    <a:pt x="1295997" y="761825"/>
                  </a:lnTo>
                  <a:lnTo>
                    <a:pt x="1295997" y="766859"/>
                  </a:lnTo>
                  <a:lnTo>
                    <a:pt x="1298234" y="768537"/>
                  </a:lnTo>
                  <a:lnTo>
                    <a:pt x="1298234" y="770774"/>
                  </a:lnTo>
                  <a:lnTo>
                    <a:pt x="1299912" y="770774"/>
                  </a:lnTo>
                  <a:lnTo>
                    <a:pt x="1299912" y="772452"/>
                  </a:lnTo>
                  <a:lnTo>
                    <a:pt x="1301590" y="774130"/>
                  </a:lnTo>
                  <a:lnTo>
                    <a:pt x="1303268" y="774130"/>
                  </a:lnTo>
                  <a:cubicBezTo>
                    <a:pt x="1302877" y="777319"/>
                    <a:pt x="1304163" y="781570"/>
                    <a:pt x="1307184" y="783080"/>
                  </a:cubicBezTo>
                  <a:lnTo>
                    <a:pt x="1307184" y="786436"/>
                  </a:lnTo>
                  <a:lnTo>
                    <a:pt x="1304946" y="788114"/>
                  </a:lnTo>
                  <a:lnTo>
                    <a:pt x="1304946" y="792029"/>
                  </a:lnTo>
                  <a:lnTo>
                    <a:pt x="1303268" y="792029"/>
                  </a:lnTo>
                  <a:lnTo>
                    <a:pt x="1303268" y="799301"/>
                  </a:lnTo>
                  <a:lnTo>
                    <a:pt x="1301590" y="800979"/>
                  </a:lnTo>
                  <a:lnTo>
                    <a:pt x="1301590" y="802657"/>
                  </a:lnTo>
                  <a:lnTo>
                    <a:pt x="1303268" y="802657"/>
                  </a:lnTo>
                  <a:lnTo>
                    <a:pt x="1303268" y="818878"/>
                  </a:lnTo>
                  <a:lnTo>
                    <a:pt x="1303268" y="818878"/>
                  </a:lnTo>
                  <a:lnTo>
                    <a:pt x="1304946" y="820556"/>
                  </a:lnTo>
                  <a:lnTo>
                    <a:pt x="1304946" y="823912"/>
                  </a:lnTo>
                  <a:lnTo>
                    <a:pt x="1307184" y="823912"/>
                  </a:lnTo>
                  <a:lnTo>
                    <a:pt x="1307184" y="827827"/>
                  </a:lnTo>
                  <a:lnTo>
                    <a:pt x="1308862" y="827827"/>
                  </a:lnTo>
                  <a:lnTo>
                    <a:pt x="1308862" y="832861"/>
                  </a:lnTo>
                  <a:lnTo>
                    <a:pt x="1310540" y="832861"/>
                  </a:lnTo>
                  <a:lnTo>
                    <a:pt x="1310540" y="834539"/>
                  </a:lnTo>
                  <a:lnTo>
                    <a:pt x="1312218" y="834539"/>
                  </a:lnTo>
                  <a:lnTo>
                    <a:pt x="1312218" y="836777"/>
                  </a:lnTo>
                  <a:lnTo>
                    <a:pt x="1313896" y="836777"/>
                  </a:lnTo>
                  <a:lnTo>
                    <a:pt x="1313896" y="838455"/>
                  </a:lnTo>
                  <a:lnTo>
                    <a:pt x="1316133" y="840133"/>
                  </a:lnTo>
                  <a:lnTo>
                    <a:pt x="1316133" y="841811"/>
                  </a:lnTo>
                  <a:lnTo>
                    <a:pt x="1317811" y="843489"/>
                  </a:lnTo>
                  <a:lnTo>
                    <a:pt x="1319489" y="843489"/>
                  </a:lnTo>
                  <a:lnTo>
                    <a:pt x="1319489" y="847404"/>
                  </a:lnTo>
                  <a:lnTo>
                    <a:pt x="1321167" y="847404"/>
                  </a:lnTo>
                  <a:lnTo>
                    <a:pt x="1321167" y="850760"/>
                  </a:lnTo>
                  <a:lnTo>
                    <a:pt x="1322845" y="850760"/>
                  </a:lnTo>
                  <a:lnTo>
                    <a:pt x="1324523" y="852438"/>
                  </a:lnTo>
                  <a:lnTo>
                    <a:pt x="1324523" y="854116"/>
                  </a:lnTo>
                  <a:lnTo>
                    <a:pt x="1326761" y="854116"/>
                  </a:lnTo>
                  <a:lnTo>
                    <a:pt x="1326761" y="856354"/>
                  </a:lnTo>
                  <a:lnTo>
                    <a:pt x="1328439" y="856354"/>
                  </a:lnTo>
                  <a:lnTo>
                    <a:pt x="1328439" y="858032"/>
                  </a:lnTo>
                  <a:lnTo>
                    <a:pt x="1331795" y="858032"/>
                  </a:lnTo>
                  <a:lnTo>
                    <a:pt x="1331795" y="859710"/>
                  </a:lnTo>
                  <a:lnTo>
                    <a:pt x="1337388" y="859710"/>
                  </a:lnTo>
                  <a:lnTo>
                    <a:pt x="1337388" y="861388"/>
                  </a:lnTo>
                  <a:lnTo>
                    <a:pt x="1339066" y="861388"/>
                  </a:lnTo>
                  <a:cubicBezTo>
                    <a:pt x="1339066" y="863010"/>
                    <a:pt x="1335710" y="870337"/>
                    <a:pt x="1335710" y="870337"/>
                  </a:cubicBezTo>
                  <a:lnTo>
                    <a:pt x="1328439" y="870337"/>
                  </a:lnTo>
                  <a:lnTo>
                    <a:pt x="1330117" y="872015"/>
                  </a:lnTo>
                  <a:lnTo>
                    <a:pt x="1331795" y="872015"/>
                  </a:lnTo>
                  <a:lnTo>
                    <a:pt x="1331795" y="873693"/>
                  </a:lnTo>
                  <a:lnTo>
                    <a:pt x="1328439" y="873693"/>
                  </a:lnTo>
                  <a:lnTo>
                    <a:pt x="1326761" y="872015"/>
                  </a:lnTo>
                  <a:lnTo>
                    <a:pt x="1326761" y="879287"/>
                  </a:lnTo>
                  <a:lnTo>
                    <a:pt x="1321167" y="879287"/>
                  </a:lnTo>
                  <a:lnTo>
                    <a:pt x="1321167" y="877609"/>
                  </a:lnTo>
                  <a:lnTo>
                    <a:pt x="1316133" y="877609"/>
                  </a:lnTo>
                  <a:lnTo>
                    <a:pt x="1316133" y="879287"/>
                  </a:lnTo>
                  <a:lnTo>
                    <a:pt x="1313896" y="879287"/>
                  </a:lnTo>
                  <a:lnTo>
                    <a:pt x="1313896" y="880965"/>
                  </a:lnTo>
                  <a:lnTo>
                    <a:pt x="1312218" y="880965"/>
                  </a:lnTo>
                  <a:lnTo>
                    <a:pt x="1312218" y="882643"/>
                  </a:lnTo>
                  <a:lnTo>
                    <a:pt x="1310540" y="882643"/>
                  </a:lnTo>
                  <a:lnTo>
                    <a:pt x="1310540" y="884880"/>
                  </a:lnTo>
                  <a:lnTo>
                    <a:pt x="1308862" y="884880"/>
                  </a:lnTo>
                  <a:lnTo>
                    <a:pt x="1308862" y="888236"/>
                  </a:lnTo>
                  <a:lnTo>
                    <a:pt x="1304946" y="888236"/>
                  </a:lnTo>
                  <a:lnTo>
                    <a:pt x="1304946" y="889914"/>
                  </a:lnTo>
                  <a:lnTo>
                    <a:pt x="1295997" y="889914"/>
                  </a:lnTo>
                  <a:lnTo>
                    <a:pt x="1295997" y="891592"/>
                  </a:lnTo>
                  <a:cubicBezTo>
                    <a:pt x="1295997" y="891592"/>
                    <a:pt x="1296612" y="893830"/>
                    <a:pt x="1298234" y="893830"/>
                  </a:cubicBezTo>
                  <a:lnTo>
                    <a:pt x="1303268" y="893830"/>
                  </a:lnTo>
                  <a:lnTo>
                    <a:pt x="1304946" y="891592"/>
                  </a:lnTo>
                  <a:lnTo>
                    <a:pt x="1308862" y="891592"/>
                  </a:lnTo>
                  <a:lnTo>
                    <a:pt x="1308862" y="889914"/>
                  </a:lnTo>
                  <a:lnTo>
                    <a:pt x="1310540" y="889914"/>
                  </a:lnTo>
                  <a:lnTo>
                    <a:pt x="1310540" y="888236"/>
                  </a:lnTo>
                  <a:lnTo>
                    <a:pt x="1312218" y="888236"/>
                  </a:lnTo>
                  <a:lnTo>
                    <a:pt x="1312218" y="886558"/>
                  </a:lnTo>
                  <a:lnTo>
                    <a:pt x="1316133" y="886558"/>
                  </a:lnTo>
                  <a:lnTo>
                    <a:pt x="1316133" y="882643"/>
                  </a:lnTo>
                  <a:lnTo>
                    <a:pt x="1319489" y="882643"/>
                  </a:lnTo>
                  <a:lnTo>
                    <a:pt x="1319489" y="880965"/>
                  </a:lnTo>
                  <a:lnTo>
                    <a:pt x="1319489" y="882643"/>
                  </a:lnTo>
                  <a:lnTo>
                    <a:pt x="1319489" y="880965"/>
                  </a:lnTo>
                  <a:lnTo>
                    <a:pt x="1331795" y="880965"/>
                  </a:lnTo>
                  <a:lnTo>
                    <a:pt x="1331795" y="882643"/>
                  </a:lnTo>
                  <a:lnTo>
                    <a:pt x="1333473" y="882643"/>
                  </a:lnTo>
                  <a:lnTo>
                    <a:pt x="1333473" y="880965"/>
                  </a:lnTo>
                  <a:lnTo>
                    <a:pt x="1333473" y="882643"/>
                  </a:lnTo>
                  <a:lnTo>
                    <a:pt x="1333473" y="879287"/>
                  </a:lnTo>
                  <a:lnTo>
                    <a:pt x="1335710" y="879287"/>
                  </a:lnTo>
                  <a:lnTo>
                    <a:pt x="1337388" y="880965"/>
                  </a:lnTo>
                  <a:lnTo>
                    <a:pt x="1339066" y="880965"/>
                  </a:lnTo>
                  <a:cubicBezTo>
                    <a:pt x="1339066" y="880965"/>
                    <a:pt x="1340744" y="881636"/>
                    <a:pt x="1340744" y="877609"/>
                  </a:cubicBezTo>
                  <a:lnTo>
                    <a:pt x="1344660" y="877609"/>
                  </a:lnTo>
                  <a:lnTo>
                    <a:pt x="1344660" y="875931"/>
                  </a:lnTo>
                  <a:lnTo>
                    <a:pt x="1342422" y="873693"/>
                  </a:lnTo>
                  <a:lnTo>
                    <a:pt x="1340744" y="872015"/>
                  </a:lnTo>
                  <a:lnTo>
                    <a:pt x="1340744" y="865303"/>
                  </a:lnTo>
                  <a:lnTo>
                    <a:pt x="1342422" y="865303"/>
                  </a:lnTo>
                  <a:lnTo>
                    <a:pt x="1342422" y="861388"/>
                  </a:lnTo>
                  <a:cubicBezTo>
                    <a:pt x="1344156" y="859654"/>
                    <a:pt x="1345722" y="859542"/>
                    <a:pt x="1348016" y="859710"/>
                  </a:cubicBezTo>
                  <a:lnTo>
                    <a:pt x="1348016" y="852438"/>
                  </a:lnTo>
                  <a:lnTo>
                    <a:pt x="1346338" y="852438"/>
                  </a:lnTo>
                  <a:lnTo>
                    <a:pt x="1346338" y="850760"/>
                  </a:lnTo>
                  <a:lnTo>
                    <a:pt x="1344660" y="849082"/>
                  </a:lnTo>
                  <a:lnTo>
                    <a:pt x="1344660" y="845167"/>
                  </a:lnTo>
                  <a:lnTo>
                    <a:pt x="1346338" y="845167"/>
                  </a:lnTo>
                  <a:lnTo>
                    <a:pt x="1346338" y="843489"/>
                  </a:lnTo>
                  <a:lnTo>
                    <a:pt x="1344660" y="841811"/>
                  </a:lnTo>
                  <a:lnTo>
                    <a:pt x="1340744" y="841811"/>
                  </a:lnTo>
                  <a:lnTo>
                    <a:pt x="1340744" y="845167"/>
                  </a:lnTo>
                  <a:lnTo>
                    <a:pt x="1337388" y="845167"/>
                  </a:lnTo>
                  <a:lnTo>
                    <a:pt x="1337388" y="843489"/>
                  </a:lnTo>
                  <a:lnTo>
                    <a:pt x="1331795" y="843489"/>
                  </a:lnTo>
                  <a:lnTo>
                    <a:pt x="1330117" y="841811"/>
                  </a:lnTo>
                  <a:lnTo>
                    <a:pt x="1328439" y="841811"/>
                  </a:lnTo>
                  <a:lnTo>
                    <a:pt x="1328439" y="838455"/>
                  </a:lnTo>
                  <a:lnTo>
                    <a:pt x="1326761" y="838455"/>
                  </a:lnTo>
                  <a:lnTo>
                    <a:pt x="1326761" y="836777"/>
                  </a:lnTo>
                  <a:lnTo>
                    <a:pt x="1324523" y="834539"/>
                  </a:lnTo>
                  <a:lnTo>
                    <a:pt x="1322845" y="834539"/>
                  </a:lnTo>
                  <a:lnTo>
                    <a:pt x="1324523" y="834539"/>
                  </a:lnTo>
                  <a:lnTo>
                    <a:pt x="1322845" y="834539"/>
                  </a:lnTo>
                  <a:lnTo>
                    <a:pt x="1322845" y="832861"/>
                  </a:lnTo>
                  <a:lnTo>
                    <a:pt x="1326761" y="832861"/>
                  </a:lnTo>
                  <a:lnTo>
                    <a:pt x="1326761" y="829505"/>
                  </a:lnTo>
                  <a:lnTo>
                    <a:pt x="1324523" y="829505"/>
                  </a:lnTo>
                  <a:lnTo>
                    <a:pt x="1324523" y="827827"/>
                  </a:lnTo>
                  <a:lnTo>
                    <a:pt x="1322845" y="827827"/>
                  </a:lnTo>
                  <a:lnTo>
                    <a:pt x="1322845" y="823912"/>
                  </a:lnTo>
                  <a:lnTo>
                    <a:pt x="1321167" y="823912"/>
                  </a:lnTo>
                  <a:lnTo>
                    <a:pt x="1321167" y="822234"/>
                  </a:lnTo>
                  <a:lnTo>
                    <a:pt x="1319489" y="822234"/>
                  </a:lnTo>
                  <a:lnTo>
                    <a:pt x="1317811" y="820556"/>
                  </a:lnTo>
                  <a:lnTo>
                    <a:pt x="1316133" y="820556"/>
                  </a:lnTo>
                  <a:lnTo>
                    <a:pt x="1316133" y="818878"/>
                  </a:lnTo>
                  <a:lnTo>
                    <a:pt x="1313896" y="818878"/>
                  </a:lnTo>
                  <a:lnTo>
                    <a:pt x="1313896" y="814962"/>
                  </a:lnTo>
                  <a:lnTo>
                    <a:pt x="1316133" y="814962"/>
                  </a:lnTo>
                  <a:lnTo>
                    <a:pt x="1317811" y="816640"/>
                  </a:lnTo>
                  <a:lnTo>
                    <a:pt x="1319489" y="816640"/>
                  </a:lnTo>
                  <a:lnTo>
                    <a:pt x="1319489" y="814962"/>
                  </a:lnTo>
                  <a:lnTo>
                    <a:pt x="1319489" y="814962"/>
                  </a:lnTo>
                  <a:cubicBezTo>
                    <a:pt x="1319489" y="814123"/>
                    <a:pt x="1321167" y="813284"/>
                    <a:pt x="1321167" y="813284"/>
                  </a:cubicBezTo>
                  <a:lnTo>
                    <a:pt x="1324523" y="813284"/>
                  </a:lnTo>
                  <a:lnTo>
                    <a:pt x="1324523" y="809928"/>
                  </a:lnTo>
                  <a:lnTo>
                    <a:pt x="1322845" y="809928"/>
                  </a:lnTo>
                  <a:lnTo>
                    <a:pt x="1322845" y="808250"/>
                  </a:lnTo>
                  <a:cubicBezTo>
                    <a:pt x="1324132" y="807803"/>
                    <a:pt x="1324523" y="808250"/>
                    <a:pt x="1324523" y="808250"/>
                  </a:cubicBezTo>
                  <a:lnTo>
                    <a:pt x="1324523" y="806013"/>
                  </a:lnTo>
                  <a:lnTo>
                    <a:pt x="1326761" y="806013"/>
                  </a:lnTo>
                  <a:lnTo>
                    <a:pt x="1326761" y="804335"/>
                  </a:lnTo>
                  <a:lnTo>
                    <a:pt x="1324523" y="804335"/>
                  </a:lnTo>
                  <a:lnTo>
                    <a:pt x="1324523" y="800979"/>
                  </a:lnTo>
                  <a:lnTo>
                    <a:pt x="1326761" y="800979"/>
                  </a:lnTo>
                  <a:lnTo>
                    <a:pt x="1328439" y="799301"/>
                  </a:lnTo>
                  <a:cubicBezTo>
                    <a:pt x="1327488" y="799301"/>
                    <a:pt x="1328439" y="799301"/>
                    <a:pt x="1328439" y="799301"/>
                  </a:cubicBezTo>
                  <a:lnTo>
                    <a:pt x="1328439" y="797063"/>
                  </a:lnTo>
                  <a:lnTo>
                    <a:pt x="1333473" y="797063"/>
                  </a:lnTo>
                  <a:lnTo>
                    <a:pt x="1333473" y="799301"/>
                  </a:lnTo>
                  <a:lnTo>
                    <a:pt x="1339066" y="799301"/>
                  </a:lnTo>
                  <a:lnTo>
                    <a:pt x="1339066" y="800979"/>
                  </a:lnTo>
                  <a:lnTo>
                    <a:pt x="1340744" y="800979"/>
                  </a:lnTo>
                  <a:lnTo>
                    <a:pt x="1340744" y="804335"/>
                  </a:lnTo>
                  <a:cubicBezTo>
                    <a:pt x="1341695" y="804335"/>
                    <a:pt x="1344660" y="806013"/>
                    <a:pt x="1344660" y="806013"/>
                  </a:cubicBezTo>
                  <a:lnTo>
                    <a:pt x="1346338" y="806013"/>
                  </a:lnTo>
                  <a:lnTo>
                    <a:pt x="1346338" y="808250"/>
                  </a:lnTo>
                  <a:lnTo>
                    <a:pt x="1348016" y="808250"/>
                  </a:lnTo>
                  <a:lnTo>
                    <a:pt x="1348016" y="809928"/>
                  </a:lnTo>
                  <a:lnTo>
                    <a:pt x="1349694" y="809928"/>
                  </a:lnTo>
                  <a:lnTo>
                    <a:pt x="1349694" y="813284"/>
                  </a:lnTo>
                  <a:lnTo>
                    <a:pt x="1351372" y="813284"/>
                  </a:lnTo>
                  <a:lnTo>
                    <a:pt x="1351372" y="814962"/>
                  </a:lnTo>
                  <a:lnTo>
                    <a:pt x="1355287" y="814962"/>
                  </a:lnTo>
                  <a:lnTo>
                    <a:pt x="1355287" y="813284"/>
                  </a:lnTo>
                  <a:cubicBezTo>
                    <a:pt x="1354392" y="812501"/>
                    <a:pt x="1352658" y="811159"/>
                    <a:pt x="1351372" y="811606"/>
                  </a:cubicBezTo>
                  <a:lnTo>
                    <a:pt x="1351372" y="806013"/>
                  </a:lnTo>
                  <a:lnTo>
                    <a:pt x="1349694" y="806013"/>
                  </a:lnTo>
                  <a:lnTo>
                    <a:pt x="1349694" y="804335"/>
                  </a:lnTo>
                  <a:cubicBezTo>
                    <a:pt x="1348184" y="804335"/>
                    <a:pt x="1344660" y="801818"/>
                    <a:pt x="1344660" y="800979"/>
                  </a:cubicBezTo>
                  <a:lnTo>
                    <a:pt x="1342422" y="799301"/>
                  </a:lnTo>
                  <a:cubicBezTo>
                    <a:pt x="1343373" y="799301"/>
                    <a:pt x="1343373" y="799301"/>
                    <a:pt x="1342422" y="799301"/>
                  </a:cubicBezTo>
                  <a:lnTo>
                    <a:pt x="1342422" y="797063"/>
                  </a:lnTo>
                  <a:lnTo>
                    <a:pt x="1339066" y="797063"/>
                  </a:lnTo>
                  <a:lnTo>
                    <a:pt x="1339066" y="792029"/>
                  </a:lnTo>
                  <a:cubicBezTo>
                    <a:pt x="1339066" y="792029"/>
                    <a:pt x="1341751" y="788114"/>
                    <a:pt x="1339066" y="788114"/>
                  </a:cubicBezTo>
                  <a:lnTo>
                    <a:pt x="1339066" y="786436"/>
                  </a:lnTo>
                  <a:lnTo>
                    <a:pt x="1337388" y="786436"/>
                  </a:lnTo>
                  <a:lnTo>
                    <a:pt x="1337388" y="788114"/>
                  </a:lnTo>
                  <a:lnTo>
                    <a:pt x="1333473" y="788114"/>
                  </a:lnTo>
                  <a:lnTo>
                    <a:pt x="1333473" y="786436"/>
                  </a:lnTo>
                  <a:lnTo>
                    <a:pt x="1328439" y="786436"/>
                  </a:lnTo>
                  <a:lnTo>
                    <a:pt x="1328439" y="783080"/>
                  </a:lnTo>
                  <a:lnTo>
                    <a:pt x="1326761" y="783080"/>
                  </a:lnTo>
                  <a:lnTo>
                    <a:pt x="1326761" y="781402"/>
                  </a:lnTo>
                  <a:lnTo>
                    <a:pt x="1322845" y="781402"/>
                  </a:lnTo>
                  <a:lnTo>
                    <a:pt x="1322845" y="775808"/>
                  </a:lnTo>
                  <a:lnTo>
                    <a:pt x="1321167" y="775808"/>
                  </a:lnTo>
                  <a:lnTo>
                    <a:pt x="1321167" y="774130"/>
                  </a:lnTo>
                  <a:lnTo>
                    <a:pt x="1324523" y="774130"/>
                  </a:lnTo>
                  <a:lnTo>
                    <a:pt x="1324523" y="772452"/>
                  </a:lnTo>
                  <a:lnTo>
                    <a:pt x="1326761" y="772452"/>
                  </a:lnTo>
                  <a:lnTo>
                    <a:pt x="1326761" y="770774"/>
                  </a:lnTo>
                  <a:lnTo>
                    <a:pt x="1321167" y="770774"/>
                  </a:lnTo>
                  <a:lnTo>
                    <a:pt x="1321167" y="766859"/>
                  </a:lnTo>
                  <a:lnTo>
                    <a:pt x="1319489" y="766859"/>
                  </a:lnTo>
                  <a:lnTo>
                    <a:pt x="1319489" y="765181"/>
                  </a:lnTo>
                  <a:lnTo>
                    <a:pt x="1321167" y="765181"/>
                  </a:lnTo>
                  <a:lnTo>
                    <a:pt x="1321167" y="761825"/>
                  </a:lnTo>
                  <a:lnTo>
                    <a:pt x="1321167" y="761825"/>
                  </a:lnTo>
                  <a:lnTo>
                    <a:pt x="1319489" y="759587"/>
                  </a:lnTo>
                  <a:lnTo>
                    <a:pt x="1321167" y="759587"/>
                  </a:lnTo>
                  <a:lnTo>
                    <a:pt x="1321167" y="745604"/>
                  </a:lnTo>
                  <a:lnTo>
                    <a:pt x="1321167" y="745604"/>
                  </a:lnTo>
                  <a:lnTo>
                    <a:pt x="1321167" y="743926"/>
                  </a:lnTo>
                  <a:lnTo>
                    <a:pt x="1322845" y="742248"/>
                  </a:lnTo>
                  <a:lnTo>
                    <a:pt x="1322845" y="740010"/>
                  </a:lnTo>
                  <a:lnTo>
                    <a:pt x="1331795" y="740010"/>
                  </a:lnTo>
                  <a:lnTo>
                    <a:pt x="1331795" y="742248"/>
                  </a:lnTo>
                  <a:lnTo>
                    <a:pt x="1333473" y="742248"/>
                  </a:lnTo>
                  <a:lnTo>
                    <a:pt x="1333473" y="743926"/>
                  </a:lnTo>
                  <a:lnTo>
                    <a:pt x="1337388" y="743926"/>
                  </a:lnTo>
                  <a:lnTo>
                    <a:pt x="1337388" y="745604"/>
                  </a:lnTo>
                  <a:lnTo>
                    <a:pt x="1339066" y="745604"/>
                  </a:lnTo>
                  <a:lnTo>
                    <a:pt x="1339066" y="747282"/>
                  </a:lnTo>
                  <a:cubicBezTo>
                    <a:pt x="1341304" y="747282"/>
                    <a:pt x="1347233" y="750302"/>
                    <a:pt x="1348016" y="751197"/>
                  </a:cubicBezTo>
                  <a:lnTo>
                    <a:pt x="1351372" y="751197"/>
                  </a:lnTo>
                  <a:lnTo>
                    <a:pt x="1351372" y="748960"/>
                  </a:lnTo>
                  <a:lnTo>
                    <a:pt x="1349694" y="748960"/>
                  </a:lnTo>
                  <a:lnTo>
                    <a:pt x="1349694" y="747282"/>
                  </a:lnTo>
                  <a:lnTo>
                    <a:pt x="1348016" y="747282"/>
                  </a:lnTo>
                  <a:lnTo>
                    <a:pt x="1349694" y="747282"/>
                  </a:lnTo>
                  <a:lnTo>
                    <a:pt x="1348016" y="747282"/>
                  </a:lnTo>
                  <a:lnTo>
                    <a:pt x="1346338" y="745604"/>
                  </a:lnTo>
                  <a:cubicBezTo>
                    <a:pt x="1344045" y="746163"/>
                    <a:pt x="1343038" y="743366"/>
                    <a:pt x="1340744" y="743926"/>
                  </a:cubicBezTo>
                  <a:lnTo>
                    <a:pt x="1339066" y="742248"/>
                  </a:lnTo>
                  <a:lnTo>
                    <a:pt x="1339066" y="740010"/>
                  </a:lnTo>
                  <a:lnTo>
                    <a:pt x="1337388" y="740010"/>
                  </a:lnTo>
                  <a:lnTo>
                    <a:pt x="1335710" y="738332"/>
                  </a:lnTo>
                  <a:lnTo>
                    <a:pt x="1335710" y="734976"/>
                  </a:lnTo>
                  <a:lnTo>
                    <a:pt x="1333473" y="734976"/>
                  </a:lnTo>
                  <a:lnTo>
                    <a:pt x="1333473" y="731061"/>
                  </a:lnTo>
                  <a:lnTo>
                    <a:pt x="1331795" y="729383"/>
                  </a:lnTo>
                  <a:lnTo>
                    <a:pt x="1331795" y="726027"/>
                  </a:lnTo>
                  <a:lnTo>
                    <a:pt x="1335710" y="726027"/>
                  </a:lnTo>
                  <a:lnTo>
                    <a:pt x="1335710" y="727705"/>
                  </a:lnTo>
                  <a:cubicBezTo>
                    <a:pt x="1337948" y="727369"/>
                    <a:pt x="1341024" y="729383"/>
                    <a:pt x="1342422" y="731061"/>
                  </a:cubicBezTo>
                  <a:lnTo>
                    <a:pt x="1344660" y="731061"/>
                  </a:lnTo>
                  <a:lnTo>
                    <a:pt x="1346338" y="733298"/>
                  </a:lnTo>
                  <a:cubicBezTo>
                    <a:pt x="1349190" y="733298"/>
                    <a:pt x="1351316" y="729383"/>
                    <a:pt x="1349694" y="729383"/>
                  </a:cubicBezTo>
                  <a:lnTo>
                    <a:pt x="1349694" y="727705"/>
                  </a:lnTo>
                  <a:lnTo>
                    <a:pt x="1344660" y="727705"/>
                  </a:lnTo>
                  <a:lnTo>
                    <a:pt x="1344660" y="726027"/>
                  </a:lnTo>
                  <a:lnTo>
                    <a:pt x="1340744" y="726027"/>
                  </a:lnTo>
                  <a:lnTo>
                    <a:pt x="1340744" y="724349"/>
                  </a:lnTo>
                  <a:lnTo>
                    <a:pt x="1339066" y="724349"/>
                  </a:lnTo>
                  <a:lnTo>
                    <a:pt x="1339066" y="722671"/>
                  </a:lnTo>
                  <a:cubicBezTo>
                    <a:pt x="1336773" y="723286"/>
                    <a:pt x="1334088" y="719818"/>
                    <a:pt x="1331795" y="720433"/>
                  </a:cubicBezTo>
                  <a:lnTo>
                    <a:pt x="1331795" y="717077"/>
                  </a:lnTo>
                  <a:lnTo>
                    <a:pt x="1333473" y="717077"/>
                  </a:lnTo>
                  <a:lnTo>
                    <a:pt x="1333473" y="711484"/>
                  </a:lnTo>
                  <a:cubicBezTo>
                    <a:pt x="1334536" y="710757"/>
                    <a:pt x="1336549" y="709079"/>
                    <a:pt x="1337388" y="708128"/>
                  </a:cubicBezTo>
                  <a:lnTo>
                    <a:pt x="1339066" y="708128"/>
                  </a:lnTo>
                  <a:lnTo>
                    <a:pt x="1340744" y="706450"/>
                  </a:lnTo>
                  <a:cubicBezTo>
                    <a:pt x="1342031" y="706002"/>
                    <a:pt x="1343765" y="707345"/>
                    <a:pt x="1344660" y="708128"/>
                  </a:cubicBezTo>
                  <a:cubicBezTo>
                    <a:pt x="1344660" y="708967"/>
                    <a:pt x="1344660" y="710645"/>
                    <a:pt x="1344660" y="711484"/>
                  </a:cubicBezTo>
                  <a:cubicBezTo>
                    <a:pt x="1345387" y="712547"/>
                    <a:pt x="1347065" y="714560"/>
                    <a:pt x="1348016" y="715399"/>
                  </a:cubicBezTo>
                  <a:lnTo>
                    <a:pt x="1349694" y="717077"/>
                  </a:lnTo>
                  <a:lnTo>
                    <a:pt x="1351372" y="717077"/>
                  </a:lnTo>
                  <a:lnTo>
                    <a:pt x="1351372" y="715399"/>
                  </a:lnTo>
                  <a:cubicBezTo>
                    <a:pt x="1351372" y="715399"/>
                    <a:pt x="1349694" y="712435"/>
                    <a:pt x="1349694" y="711484"/>
                  </a:cubicBezTo>
                  <a:cubicBezTo>
                    <a:pt x="1348855" y="711484"/>
                    <a:pt x="1346338" y="705275"/>
                    <a:pt x="1346338" y="702534"/>
                  </a:cubicBezTo>
                  <a:lnTo>
                    <a:pt x="1349694" y="702534"/>
                  </a:lnTo>
                  <a:cubicBezTo>
                    <a:pt x="1351260" y="700241"/>
                    <a:pt x="1355399" y="699794"/>
                    <a:pt x="1356965" y="697500"/>
                  </a:cubicBezTo>
                  <a:lnTo>
                    <a:pt x="1356965" y="699178"/>
                  </a:lnTo>
                  <a:lnTo>
                    <a:pt x="1361999" y="699178"/>
                  </a:lnTo>
                  <a:cubicBezTo>
                    <a:pt x="1361999" y="699178"/>
                    <a:pt x="1361608" y="697053"/>
                    <a:pt x="1360321" y="697500"/>
                  </a:cubicBezTo>
                  <a:lnTo>
                    <a:pt x="1360321" y="695822"/>
                  </a:lnTo>
                  <a:cubicBezTo>
                    <a:pt x="1361272" y="694872"/>
                    <a:pt x="1363286" y="692858"/>
                    <a:pt x="1364237" y="691907"/>
                  </a:cubicBezTo>
                  <a:lnTo>
                    <a:pt x="1365915" y="691907"/>
                  </a:lnTo>
                  <a:lnTo>
                    <a:pt x="1367593" y="690229"/>
                  </a:lnTo>
                  <a:lnTo>
                    <a:pt x="1369271" y="690229"/>
                  </a:lnTo>
                  <a:lnTo>
                    <a:pt x="1369271" y="688551"/>
                  </a:lnTo>
                  <a:lnTo>
                    <a:pt x="1373186" y="688551"/>
                  </a:lnTo>
                  <a:lnTo>
                    <a:pt x="1373186" y="686873"/>
                  </a:lnTo>
                  <a:lnTo>
                    <a:pt x="1374864" y="686873"/>
                  </a:lnTo>
                  <a:lnTo>
                    <a:pt x="1374864" y="685195"/>
                  </a:lnTo>
                  <a:lnTo>
                    <a:pt x="1378220" y="685195"/>
                  </a:lnTo>
                  <a:lnTo>
                    <a:pt x="1379898" y="682957"/>
                  </a:lnTo>
                  <a:lnTo>
                    <a:pt x="1383814" y="682957"/>
                  </a:lnTo>
                  <a:cubicBezTo>
                    <a:pt x="1384653" y="682118"/>
                    <a:pt x="1386331" y="680440"/>
                    <a:pt x="1387170" y="679601"/>
                  </a:cubicBezTo>
                  <a:lnTo>
                    <a:pt x="1387170" y="676245"/>
                  </a:lnTo>
                  <a:lnTo>
                    <a:pt x="1390526" y="676245"/>
                  </a:lnTo>
                  <a:lnTo>
                    <a:pt x="1390526" y="677923"/>
                  </a:lnTo>
                  <a:lnTo>
                    <a:pt x="1403391" y="677923"/>
                  </a:lnTo>
                  <a:lnTo>
                    <a:pt x="1403391" y="676245"/>
                  </a:lnTo>
                  <a:lnTo>
                    <a:pt x="1412340" y="676245"/>
                  </a:lnTo>
                  <a:lnTo>
                    <a:pt x="1414018" y="677923"/>
                  </a:lnTo>
                  <a:lnTo>
                    <a:pt x="1417374" y="677923"/>
                  </a:lnTo>
                  <a:cubicBezTo>
                    <a:pt x="1418661" y="677476"/>
                    <a:pt x="1420395" y="678818"/>
                    <a:pt x="1421290" y="679601"/>
                  </a:cubicBezTo>
                  <a:cubicBezTo>
                    <a:pt x="1421290" y="680440"/>
                    <a:pt x="1421290" y="682118"/>
                    <a:pt x="1421290" y="682957"/>
                  </a:cubicBezTo>
                  <a:cubicBezTo>
                    <a:pt x="1422073" y="683852"/>
                    <a:pt x="1423415" y="685586"/>
                    <a:pt x="1422968" y="686873"/>
                  </a:cubicBezTo>
                  <a:lnTo>
                    <a:pt x="1424646" y="686873"/>
                  </a:lnTo>
                  <a:lnTo>
                    <a:pt x="1426324" y="688551"/>
                  </a:lnTo>
                  <a:lnTo>
                    <a:pt x="1426324" y="695822"/>
                  </a:lnTo>
                  <a:lnTo>
                    <a:pt x="1428002" y="697500"/>
                  </a:lnTo>
                  <a:lnTo>
                    <a:pt x="1428002" y="717077"/>
                  </a:lnTo>
                  <a:cubicBezTo>
                    <a:pt x="1429064" y="717805"/>
                    <a:pt x="1431078" y="719483"/>
                    <a:pt x="1431917" y="720433"/>
                  </a:cubicBezTo>
                  <a:lnTo>
                    <a:pt x="1435273" y="720433"/>
                  </a:lnTo>
                  <a:lnTo>
                    <a:pt x="1435273" y="722671"/>
                  </a:lnTo>
                  <a:cubicBezTo>
                    <a:pt x="1437567" y="722503"/>
                    <a:pt x="1439133" y="722671"/>
                    <a:pt x="1440867" y="724349"/>
                  </a:cubicBezTo>
                  <a:lnTo>
                    <a:pt x="1440867" y="726027"/>
                  </a:lnTo>
                  <a:lnTo>
                    <a:pt x="1442545" y="726027"/>
                  </a:lnTo>
                  <a:lnTo>
                    <a:pt x="1442545" y="727705"/>
                  </a:lnTo>
                  <a:lnTo>
                    <a:pt x="1444223" y="727705"/>
                  </a:lnTo>
                  <a:lnTo>
                    <a:pt x="1444223" y="733298"/>
                  </a:lnTo>
                  <a:lnTo>
                    <a:pt x="1442545" y="733298"/>
                  </a:lnTo>
                  <a:lnTo>
                    <a:pt x="1442545" y="736654"/>
                  </a:lnTo>
                  <a:lnTo>
                    <a:pt x="1440867" y="738332"/>
                  </a:lnTo>
                  <a:lnTo>
                    <a:pt x="1440867" y="745604"/>
                  </a:lnTo>
                  <a:lnTo>
                    <a:pt x="1444223" y="745604"/>
                  </a:lnTo>
                  <a:lnTo>
                    <a:pt x="1444223" y="751197"/>
                  </a:lnTo>
                  <a:lnTo>
                    <a:pt x="1445901" y="752875"/>
                  </a:lnTo>
                  <a:lnTo>
                    <a:pt x="1447579" y="752875"/>
                  </a:lnTo>
                  <a:lnTo>
                    <a:pt x="1447579" y="754553"/>
                  </a:lnTo>
                  <a:lnTo>
                    <a:pt x="1449816" y="756231"/>
                  </a:lnTo>
                  <a:lnTo>
                    <a:pt x="1449816" y="757909"/>
                  </a:lnTo>
                  <a:lnTo>
                    <a:pt x="1451494" y="759587"/>
                  </a:lnTo>
                  <a:lnTo>
                    <a:pt x="1449816" y="759587"/>
                  </a:lnTo>
                  <a:lnTo>
                    <a:pt x="1449816" y="761825"/>
                  </a:lnTo>
                  <a:lnTo>
                    <a:pt x="1447579" y="761825"/>
                  </a:lnTo>
                  <a:lnTo>
                    <a:pt x="1447579" y="763503"/>
                  </a:lnTo>
                  <a:lnTo>
                    <a:pt x="1445901" y="763503"/>
                  </a:lnTo>
                  <a:lnTo>
                    <a:pt x="1445901" y="765181"/>
                  </a:lnTo>
                  <a:lnTo>
                    <a:pt x="1444223" y="765181"/>
                  </a:lnTo>
                  <a:lnTo>
                    <a:pt x="1444223" y="772452"/>
                  </a:lnTo>
                  <a:lnTo>
                    <a:pt x="1442545" y="772452"/>
                  </a:lnTo>
                  <a:cubicBezTo>
                    <a:pt x="1441146" y="773795"/>
                    <a:pt x="1439133" y="776312"/>
                    <a:pt x="1436951" y="775808"/>
                  </a:cubicBezTo>
                  <a:cubicBezTo>
                    <a:pt x="1437511" y="778102"/>
                    <a:pt x="1433595" y="781402"/>
                    <a:pt x="1433595" y="781402"/>
                  </a:cubicBezTo>
                  <a:lnTo>
                    <a:pt x="1433595" y="783080"/>
                  </a:lnTo>
                  <a:lnTo>
                    <a:pt x="1431917" y="783080"/>
                  </a:lnTo>
                  <a:lnTo>
                    <a:pt x="1431917" y="786436"/>
                  </a:lnTo>
                  <a:lnTo>
                    <a:pt x="1430239" y="786436"/>
                  </a:lnTo>
                  <a:cubicBezTo>
                    <a:pt x="1430239" y="787387"/>
                    <a:pt x="1428002" y="790351"/>
                    <a:pt x="1428002" y="790351"/>
                  </a:cubicBezTo>
                  <a:cubicBezTo>
                    <a:pt x="1428002" y="791190"/>
                    <a:pt x="1428002" y="794546"/>
                    <a:pt x="1428002" y="793707"/>
                  </a:cubicBezTo>
                  <a:cubicBezTo>
                    <a:pt x="1428002" y="793707"/>
                    <a:pt x="1430239" y="791190"/>
                    <a:pt x="1430239" y="790351"/>
                  </a:cubicBezTo>
                  <a:lnTo>
                    <a:pt x="1431917" y="790351"/>
                  </a:lnTo>
                  <a:lnTo>
                    <a:pt x="1431917" y="788114"/>
                  </a:lnTo>
                  <a:lnTo>
                    <a:pt x="1433595" y="788114"/>
                  </a:lnTo>
                  <a:lnTo>
                    <a:pt x="1433595" y="786436"/>
                  </a:lnTo>
                  <a:lnTo>
                    <a:pt x="1436951" y="783080"/>
                  </a:lnTo>
                  <a:lnTo>
                    <a:pt x="1438629" y="781402"/>
                  </a:lnTo>
                  <a:lnTo>
                    <a:pt x="1438629" y="779724"/>
                  </a:lnTo>
                  <a:lnTo>
                    <a:pt x="1440867" y="779724"/>
                  </a:lnTo>
                  <a:cubicBezTo>
                    <a:pt x="1441594" y="778661"/>
                    <a:pt x="1443272" y="776647"/>
                    <a:pt x="1444223" y="775808"/>
                  </a:cubicBezTo>
                  <a:lnTo>
                    <a:pt x="1444223" y="788114"/>
                  </a:lnTo>
                  <a:lnTo>
                    <a:pt x="1440867" y="788114"/>
                  </a:lnTo>
                  <a:lnTo>
                    <a:pt x="1440867" y="792029"/>
                  </a:lnTo>
                  <a:lnTo>
                    <a:pt x="1438629" y="792029"/>
                  </a:lnTo>
                  <a:lnTo>
                    <a:pt x="1438629" y="793707"/>
                  </a:lnTo>
                  <a:lnTo>
                    <a:pt x="1436951" y="795385"/>
                  </a:lnTo>
                  <a:lnTo>
                    <a:pt x="1436951" y="797063"/>
                  </a:lnTo>
                  <a:lnTo>
                    <a:pt x="1435273" y="797063"/>
                  </a:lnTo>
                  <a:lnTo>
                    <a:pt x="1435273" y="800979"/>
                  </a:lnTo>
                  <a:lnTo>
                    <a:pt x="1433595" y="800979"/>
                  </a:lnTo>
                  <a:lnTo>
                    <a:pt x="1433595" y="802657"/>
                  </a:lnTo>
                  <a:lnTo>
                    <a:pt x="1435273" y="802657"/>
                  </a:lnTo>
                  <a:lnTo>
                    <a:pt x="1435273" y="804335"/>
                  </a:lnTo>
                  <a:lnTo>
                    <a:pt x="1436951" y="806013"/>
                  </a:lnTo>
                  <a:lnTo>
                    <a:pt x="1438629" y="806013"/>
                  </a:lnTo>
                  <a:lnTo>
                    <a:pt x="1440867" y="808250"/>
                  </a:lnTo>
                  <a:lnTo>
                    <a:pt x="1440867" y="809928"/>
                  </a:lnTo>
                  <a:cubicBezTo>
                    <a:pt x="1441706" y="809928"/>
                    <a:pt x="1440140" y="811550"/>
                    <a:pt x="1438629" y="809928"/>
                  </a:cubicBezTo>
                  <a:cubicBezTo>
                    <a:pt x="1436504" y="809928"/>
                    <a:pt x="1434043" y="809928"/>
                    <a:pt x="1431917" y="809928"/>
                  </a:cubicBezTo>
                  <a:lnTo>
                    <a:pt x="1431917" y="811606"/>
                  </a:lnTo>
                  <a:lnTo>
                    <a:pt x="1431917" y="811606"/>
                  </a:lnTo>
                  <a:lnTo>
                    <a:pt x="1431917" y="813284"/>
                  </a:lnTo>
                  <a:lnTo>
                    <a:pt x="1430239" y="813284"/>
                  </a:lnTo>
                  <a:lnTo>
                    <a:pt x="1430239" y="814962"/>
                  </a:lnTo>
                  <a:lnTo>
                    <a:pt x="1436951" y="814962"/>
                  </a:lnTo>
                  <a:cubicBezTo>
                    <a:pt x="1437399" y="816249"/>
                    <a:pt x="1436056" y="817983"/>
                    <a:pt x="1435273" y="818878"/>
                  </a:cubicBezTo>
                  <a:lnTo>
                    <a:pt x="1435273" y="820556"/>
                  </a:lnTo>
                  <a:cubicBezTo>
                    <a:pt x="1435273" y="821395"/>
                    <a:pt x="1436951" y="823912"/>
                    <a:pt x="1436951" y="823912"/>
                  </a:cubicBezTo>
                  <a:lnTo>
                    <a:pt x="1438629" y="822234"/>
                  </a:lnTo>
                  <a:lnTo>
                    <a:pt x="1438629" y="818878"/>
                  </a:lnTo>
                  <a:lnTo>
                    <a:pt x="1440867" y="818878"/>
                  </a:lnTo>
                  <a:lnTo>
                    <a:pt x="1440867" y="816640"/>
                  </a:lnTo>
                  <a:lnTo>
                    <a:pt x="1444223" y="816640"/>
                  </a:lnTo>
                  <a:lnTo>
                    <a:pt x="1444223" y="814962"/>
                  </a:lnTo>
                  <a:lnTo>
                    <a:pt x="1447579" y="814962"/>
                  </a:lnTo>
                  <a:lnTo>
                    <a:pt x="1447579" y="809928"/>
                  </a:lnTo>
                  <a:lnTo>
                    <a:pt x="1445901" y="808250"/>
                  </a:lnTo>
                  <a:lnTo>
                    <a:pt x="1445901" y="804335"/>
                  </a:lnTo>
                  <a:lnTo>
                    <a:pt x="1447579" y="804335"/>
                  </a:lnTo>
                  <a:lnTo>
                    <a:pt x="1447579" y="800979"/>
                  </a:lnTo>
                  <a:lnTo>
                    <a:pt x="1449816" y="800979"/>
                  </a:lnTo>
                  <a:lnTo>
                    <a:pt x="1449816" y="797063"/>
                  </a:lnTo>
                  <a:lnTo>
                    <a:pt x="1447579" y="797063"/>
                  </a:lnTo>
                  <a:lnTo>
                    <a:pt x="1449816" y="795385"/>
                  </a:lnTo>
                  <a:lnTo>
                    <a:pt x="1449816" y="793707"/>
                  </a:lnTo>
                  <a:lnTo>
                    <a:pt x="1451494" y="793707"/>
                  </a:lnTo>
                  <a:lnTo>
                    <a:pt x="1451494" y="792029"/>
                  </a:lnTo>
                  <a:lnTo>
                    <a:pt x="1453172" y="792029"/>
                  </a:lnTo>
                  <a:lnTo>
                    <a:pt x="1453172" y="788114"/>
                  </a:lnTo>
                  <a:lnTo>
                    <a:pt x="1454850" y="786436"/>
                  </a:lnTo>
                  <a:cubicBezTo>
                    <a:pt x="1456137" y="786883"/>
                    <a:pt x="1457871" y="785541"/>
                    <a:pt x="1458766" y="784758"/>
                  </a:cubicBezTo>
                  <a:lnTo>
                    <a:pt x="1458766" y="783080"/>
                  </a:lnTo>
                  <a:lnTo>
                    <a:pt x="1458766" y="783080"/>
                  </a:lnTo>
                  <a:lnTo>
                    <a:pt x="1458766" y="779724"/>
                  </a:lnTo>
                  <a:lnTo>
                    <a:pt x="1463800" y="779724"/>
                  </a:lnTo>
                  <a:lnTo>
                    <a:pt x="1463800" y="781402"/>
                  </a:lnTo>
                  <a:lnTo>
                    <a:pt x="1462122" y="781402"/>
                  </a:lnTo>
                  <a:lnTo>
                    <a:pt x="1462122" y="786436"/>
                  </a:lnTo>
                  <a:lnTo>
                    <a:pt x="1463800" y="786436"/>
                  </a:lnTo>
                  <a:lnTo>
                    <a:pt x="1463800" y="788114"/>
                  </a:lnTo>
                  <a:lnTo>
                    <a:pt x="1465478" y="788114"/>
                  </a:lnTo>
                  <a:lnTo>
                    <a:pt x="1465478" y="792029"/>
                  </a:lnTo>
                  <a:cubicBezTo>
                    <a:pt x="1465478" y="792029"/>
                    <a:pt x="1466317" y="794546"/>
                    <a:pt x="1467156" y="793707"/>
                  </a:cubicBezTo>
                  <a:lnTo>
                    <a:pt x="1469393" y="793707"/>
                  </a:lnTo>
                  <a:lnTo>
                    <a:pt x="1469393" y="790351"/>
                  </a:lnTo>
                  <a:lnTo>
                    <a:pt x="1471071" y="790351"/>
                  </a:lnTo>
                  <a:lnTo>
                    <a:pt x="1471071" y="786436"/>
                  </a:lnTo>
                  <a:lnTo>
                    <a:pt x="1474427" y="786436"/>
                  </a:lnTo>
                  <a:lnTo>
                    <a:pt x="1474427" y="788114"/>
                  </a:lnTo>
                  <a:lnTo>
                    <a:pt x="1476105" y="788114"/>
                  </a:lnTo>
                  <a:lnTo>
                    <a:pt x="1476105" y="790351"/>
                  </a:lnTo>
                  <a:lnTo>
                    <a:pt x="1478343" y="792029"/>
                  </a:lnTo>
                  <a:lnTo>
                    <a:pt x="1478343" y="793707"/>
                  </a:lnTo>
                  <a:lnTo>
                    <a:pt x="1480021" y="795385"/>
                  </a:lnTo>
                  <a:lnTo>
                    <a:pt x="1480021" y="804335"/>
                  </a:lnTo>
                  <a:lnTo>
                    <a:pt x="1480021" y="804335"/>
                  </a:lnTo>
                  <a:cubicBezTo>
                    <a:pt x="1480412" y="805565"/>
                    <a:pt x="1478790" y="808810"/>
                    <a:pt x="1478343" y="809928"/>
                  </a:cubicBezTo>
                  <a:lnTo>
                    <a:pt x="1480021" y="809928"/>
                  </a:lnTo>
                  <a:lnTo>
                    <a:pt x="1478343" y="811606"/>
                  </a:lnTo>
                  <a:lnTo>
                    <a:pt x="1478343" y="813284"/>
                  </a:lnTo>
                  <a:lnTo>
                    <a:pt x="1476105" y="814962"/>
                  </a:lnTo>
                  <a:lnTo>
                    <a:pt x="1476105" y="818878"/>
                  </a:lnTo>
                  <a:cubicBezTo>
                    <a:pt x="1476105" y="818878"/>
                    <a:pt x="1477392" y="820556"/>
                    <a:pt x="1478343" y="820556"/>
                  </a:cubicBezTo>
                  <a:lnTo>
                    <a:pt x="1481699" y="820556"/>
                  </a:lnTo>
                  <a:lnTo>
                    <a:pt x="1483377" y="818878"/>
                  </a:lnTo>
                  <a:lnTo>
                    <a:pt x="1483377" y="816640"/>
                  </a:lnTo>
                  <a:lnTo>
                    <a:pt x="1481699" y="816640"/>
                  </a:lnTo>
                  <a:lnTo>
                    <a:pt x="1481699" y="811606"/>
                  </a:lnTo>
                  <a:lnTo>
                    <a:pt x="1483377" y="811606"/>
                  </a:lnTo>
                  <a:lnTo>
                    <a:pt x="1483377" y="804335"/>
                  </a:lnTo>
                  <a:cubicBezTo>
                    <a:pt x="1485111" y="804894"/>
                    <a:pt x="1485670" y="802097"/>
                    <a:pt x="1483377" y="802657"/>
                  </a:cubicBezTo>
                  <a:lnTo>
                    <a:pt x="1483377" y="799301"/>
                  </a:lnTo>
                  <a:lnTo>
                    <a:pt x="1483377" y="799301"/>
                  </a:lnTo>
                  <a:lnTo>
                    <a:pt x="1483377" y="797063"/>
                  </a:lnTo>
                  <a:lnTo>
                    <a:pt x="1485055" y="797063"/>
                  </a:lnTo>
                  <a:lnTo>
                    <a:pt x="1485055" y="793707"/>
                  </a:lnTo>
                  <a:lnTo>
                    <a:pt x="1483377" y="792029"/>
                  </a:lnTo>
                  <a:lnTo>
                    <a:pt x="1485055" y="790351"/>
                  </a:lnTo>
                  <a:lnTo>
                    <a:pt x="1488970" y="790351"/>
                  </a:lnTo>
                  <a:lnTo>
                    <a:pt x="1488970" y="788114"/>
                  </a:lnTo>
                  <a:lnTo>
                    <a:pt x="1490648" y="788114"/>
                  </a:lnTo>
                  <a:cubicBezTo>
                    <a:pt x="1491431" y="789009"/>
                    <a:pt x="1492326" y="794323"/>
                    <a:pt x="1492326" y="792029"/>
                  </a:cubicBezTo>
                  <a:lnTo>
                    <a:pt x="1495682" y="792029"/>
                  </a:lnTo>
                  <a:lnTo>
                    <a:pt x="1495682" y="793707"/>
                  </a:lnTo>
                  <a:cubicBezTo>
                    <a:pt x="1497360" y="793707"/>
                    <a:pt x="1499598" y="792029"/>
                    <a:pt x="1499598" y="792029"/>
                  </a:cubicBezTo>
                  <a:lnTo>
                    <a:pt x="1499598" y="790351"/>
                  </a:lnTo>
                  <a:cubicBezTo>
                    <a:pt x="1498479" y="789736"/>
                    <a:pt x="1495347" y="787555"/>
                    <a:pt x="1494004" y="788114"/>
                  </a:cubicBezTo>
                  <a:lnTo>
                    <a:pt x="1494004" y="786436"/>
                  </a:lnTo>
                  <a:lnTo>
                    <a:pt x="1492326" y="786436"/>
                  </a:lnTo>
                  <a:lnTo>
                    <a:pt x="1492326" y="783080"/>
                  </a:lnTo>
                  <a:lnTo>
                    <a:pt x="1490648" y="783080"/>
                  </a:lnTo>
                  <a:lnTo>
                    <a:pt x="1490648" y="779724"/>
                  </a:lnTo>
                  <a:lnTo>
                    <a:pt x="1492326" y="779724"/>
                  </a:lnTo>
                  <a:lnTo>
                    <a:pt x="1490648" y="779724"/>
                  </a:lnTo>
                  <a:lnTo>
                    <a:pt x="1490648" y="777486"/>
                  </a:lnTo>
                  <a:lnTo>
                    <a:pt x="1492326" y="775808"/>
                  </a:lnTo>
                  <a:lnTo>
                    <a:pt x="1492326" y="774130"/>
                  </a:lnTo>
                  <a:lnTo>
                    <a:pt x="1494004" y="774130"/>
                  </a:lnTo>
                  <a:lnTo>
                    <a:pt x="1494004" y="770774"/>
                  </a:lnTo>
                  <a:lnTo>
                    <a:pt x="1495682" y="770774"/>
                  </a:lnTo>
                  <a:lnTo>
                    <a:pt x="1495682" y="768537"/>
                  </a:lnTo>
                  <a:lnTo>
                    <a:pt x="1497920" y="768537"/>
                  </a:lnTo>
                  <a:lnTo>
                    <a:pt x="1497920" y="766859"/>
                  </a:lnTo>
                  <a:lnTo>
                    <a:pt x="1499598" y="765181"/>
                  </a:lnTo>
                  <a:lnTo>
                    <a:pt x="1501276" y="765181"/>
                  </a:lnTo>
                  <a:lnTo>
                    <a:pt x="1501276" y="763503"/>
                  </a:lnTo>
                  <a:lnTo>
                    <a:pt x="1504632" y="763503"/>
                  </a:lnTo>
                  <a:lnTo>
                    <a:pt x="1504632" y="761825"/>
                  </a:lnTo>
                  <a:lnTo>
                    <a:pt x="1510225" y="761825"/>
                  </a:lnTo>
                  <a:lnTo>
                    <a:pt x="1510225" y="759587"/>
                  </a:lnTo>
                  <a:lnTo>
                    <a:pt x="1511903" y="759587"/>
                  </a:lnTo>
                  <a:lnTo>
                    <a:pt x="1511903" y="757909"/>
                  </a:lnTo>
                  <a:lnTo>
                    <a:pt x="1529802" y="757909"/>
                  </a:lnTo>
                  <a:lnTo>
                    <a:pt x="1529802" y="759587"/>
                  </a:lnTo>
                  <a:lnTo>
                    <a:pt x="1531480" y="759587"/>
                  </a:lnTo>
                  <a:lnTo>
                    <a:pt x="1533158" y="761825"/>
                  </a:lnTo>
                  <a:lnTo>
                    <a:pt x="1535396" y="761825"/>
                  </a:lnTo>
                  <a:lnTo>
                    <a:pt x="1535396" y="763503"/>
                  </a:lnTo>
                  <a:lnTo>
                    <a:pt x="1537074" y="763503"/>
                  </a:lnTo>
                  <a:lnTo>
                    <a:pt x="1535396" y="765181"/>
                  </a:lnTo>
                  <a:lnTo>
                    <a:pt x="1535396" y="766859"/>
                  </a:lnTo>
                  <a:lnTo>
                    <a:pt x="1538752" y="766859"/>
                  </a:lnTo>
                  <a:lnTo>
                    <a:pt x="1540430" y="768537"/>
                  </a:lnTo>
                  <a:lnTo>
                    <a:pt x="1546023" y="768537"/>
                  </a:lnTo>
                  <a:lnTo>
                    <a:pt x="1546023" y="770774"/>
                  </a:lnTo>
                  <a:lnTo>
                    <a:pt x="1547701" y="770774"/>
                  </a:lnTo>
                  <a:cubicBezTo>
                    <a:pt x="1547869" y="773795"/>
                    <a:pt x="1549379" y="776368"/>
                    <a:pt x="1549379" y="774130"/>
                  </a:cubicBezTo>
                  <a:lnTo>
                    <a:pt x="1551057" y="774130"/>
                  </a:lnTo>
                  <a:lnTo>
                    <a:pt x="1551057" y="770774"/>
                  </a:lnTo>
                  <a:lnTo>
                    <a:pt x="1556651" y="770774"/>
                  </a:lnTo>
                  <a:lnTo>
                    <a:pt x="1558329" y="772452"/>
                  </a:lnTo>
                  <a:lnTo>
                    <a:pt x="1560007" y="772452"/>
                  </a:lnTo>
                  <a:lnTo>
                    <a:pt x="1560007" y="774130"/>
                  </a:lnTo>
                  <a:lnTo>
                    <a:pt x="1563922" y="774130"/>
                  </a:lnTo>
                  <a:cubicBezTo>
                    <a:pt x="1565544" y="776312"/>
                    <a:pt x="1569460" y="777095"/>
                    <a:pt x="1570634" y="779724"/>
                  </a:cubicBezTo>
                  <a:cubicBezTo>
                    <a:pt x="1570634" y="780563"/>
                    <a:pt x="1570634" y="782241"/>
                    <a:pt x="1570634" y="783080"/>
                  </a:cubicBezTo>
                  <a:lnTo>
                    <a:pt x="1572871" y="786436"/>
                  </a:lnTo>
                  <a:cubicBezTo>
                    <a:pt x="1572871" y="788058"/>
                    <a:pt x="1572871" y="790407"/>
                    <a:pt x="1572871" y="792029"/>
                  </a:cubicBezTo>
                  <a:lnTo>
                    <a:pt x="1574550" y="792029"/>
                  </a:lnTo>
                  <a:lnTo>
                    <a:pt x="1576228" y="793707"/>
                  </a:lnTo>
                  <a:lnTo>
                    <a:pt x="1576228" y="797063"/>
                  </a:lnTo>
                  <a:lnTo>
                    <a:pt x="1577906" y="797063"/>
                  </a:lnTo>
                  <a:lnTo>
                    <a:pt x="1577906" y="799301"/>
                  </a:lnTo>
                  <a:lnTo>
                    <a:pt x="1576228" y="799301"/>
                  </a:lnTo>
                  <a:lnTo>
                    <a:pt x="1576228" y="800979"/>
                  </a:lnTo>
                  <a:cubicBezTo>
                    <a:pt x="1575389" y="801818"/>
                    <a:pt x="1573711" y="803496"/>
                    <a:pt x="1572871" y="804335"/>
                  </a:cubicBezTo>
                  <a:lnTo>
                    <a:pt x="1572871" y="806013"/>
                  </a:lnTo>
                  <a:lnTo>
                    <a:pt x="1570634" y="806013"/>
                  </a:lnTo>
                  <a:lnTo>
                    <a:pt x="1570634" y="808250"/>
                  </a:lnTo>
                  <a:cubicBezTo>
                    <a:pt x="1570634" y="808250"/>
                    <a:pt x="1572871" y="809760"/>
                    <a:pt x="1572871" y="808250"/>
                  </a:cubicBezTo>
                  <a:lnTo>
                    <a:pt x="1576228" y="808250"/>
                  </a:lnTo>
                  <a:lnTo>
                    <a:pt x="1577906" y="809928"/>
                  </a:lnTo>
                  <a:lnTo>
                    <a:pt x="1585177" y="809928"/>
                  </a:lnTo>
                  <a:lnTo>
                    <a:pt x="1586855" y="811606"/>
                  </a:lnTo>
                  <a:lnTo>
                    <a:pt x="1588533" y="809928"/>
                  </a:lnTo>
                  <a:lnTo>
                    <a:pt x="1590211" y="811606"/>
                  </a:lnTo>
                  <a:lnTo>
                    <a:pt x="1594127" y="811606"/>
                  </a:lnTo>
                  <a:lnTo>
                    <a:pt x="1594127" y="814962"/>
                  </a:lnTo>
                  <a:lnTo>
                    <a:pt x="1595805" y="814962"/>
                  </a:lnTo>
                  <a:lnTo>
                    <a:pt x="1595805" y="823912"/>
                  </a:lnTo>
                  <a:lnTo>
                    <a:pt x="1594127" y="823912"/>
                  </a:lnTo>
                  <a:lnTo>
                    <a:pt x="1594127" y="825590"/>
                  </a:lnTo>
                  <a:lnTo>
                    <a:pt x="1595805" y="825590"/>
                  </a:lnTo>
                  <a:lnTo>
                    <a:pt x="1595805" y="827827"/>
                  </a:lnTo>
                  <a:lnTo>
                    <a:pt x="1594127" y="827827"/>
                  </a:lnTo>
                  <a:lnTo>
                    <a:pt x="1594127" y="831183"/>
                  </a:lnTo>
                  <a:lnTo>
                    <a:pt x="1592448" y="831183"/>
                  </a:lnTo>
                  <a:lnTo>
                    <a:pt x="1592448" y="832861"/>
                  </a:lnTo>
                  <a:lnTo>
                    <a:pt x="1586855" y="832861"/>
                  </a:lnTo>
                  <a:lnTo>
                    <a:pt x="1586855" y="831183"/>
                  </a:lnTo>
                  <a:lnTo>
                    <a:pt x="1585177" y="831183"/>
                  </a:lnTo>
                  <a:lnTo>
                    <a:pt x="1585177" y="834539"/>
                  </a:lnTo>
                  <a:lnTo>
                    <a:pt x="1583499" y="834539"/>
                  </a:lnTo>
                  <a:lnTo>
                    <a:pt x="1583499" y="836777"/>
                  </a:lnTo>
                  <a:lnTo>
                    <a:pt x="1579584" y="836777"/>
                  </a:lnTo>
                  <a:lnTo>
                    <a:pt x="1577906" y="838455"/>
                  </a:lnTo>
                  <a:lnTo>
                    <a:pt x="1577906" y="840133"/>
                  </a:lnTo>
                  <a:cubicBezTo>
                    <a:pt x="1576675" y="840580"/>
                    <a:pt x="1577906" y="841811"/>
                    <a:pt x="1577906" y="841811"/>
                  </a:cubicBezTo>
                  <a:lnTo>
                    <a:pt x="1583499" y="841811"/>
                  </a:lnTo>
                  <a:lnTo>
                    <a:pt x="1585177" y="843489"/>
                  </a:lnTo>
                  <a:lnTo>
                    <a:pt x="1583499" y="845167"/>
                  </a:lnTo>
                  <a:cubicBezTo>
                    <a:pt x="1583499" y="846118"/>
                    <a:pt x="1585177" y="848914"/>
                    <a:pt x="1585177" y="847404"/>
                  </a:cubicBezTo>
                  <a:lnTo>
                    <a:pt x="1586855" y="847404"/>
                  </a:lnTo>
                  <a:lnTo>
                    <a:pt x="1586855" y="845167"/>
                  </a:lnTo>
                  <a:lnTo>
                    <a:pt x="1588533" y="843489"/>
                  </a:lnTo>
                  <a:lnTo>
                    <a:pt x="1588533" y="841811"/>
                  </a:lnTo>
                  <a:lnTo>
                    <a:pt x="1590211" y="841811"/>
                  </a:lnTo>
                  <a:lnTo>
                    <a:pt x="1590211" y="840133"/>
                  </a:lnTo>
                  <a:lnTo>
                    <a:pt x="1592448" y="840133"/>
                  </a:lnTo>
                  <a:lnTo>
                    <a:pt x="1592448" y="838455"/>
                  </a:lnTo>
                  <a:lnTo>
                    <a:pt x="1594127" y="838455"/>
                  </a:lnTo>
                  <a:lnTo>
                    <a:pt x="1594127" y="836777"/>
                  </a:lnTo>
                  <a:lnTo>
                    <a:pt x="1595805" y="836777"/>
                  </a:lnTo>
                  <a:cubicBezTo>
                    <a:pt x="1595805" y="839462"/>
                    <a:pt x="1597483" y="838455"/>
                    <a:pt x="1597483" y="838455"/>
                  </a:cubicBezTo>
                  <a:lnTo>
                    <a:pt x="1599161" y="838455"/>
                  </a:lnTo>
                  <a:lnTo>
                    <a:pt x="1599161" y="834539"/>
                  </a:lnTo>
                  <a:lnTo>
                    <a:pt x="1608110" y="834539"/>
                  </a:lnTo>
                  <a:lnTo>
                    <a:pt x="1608110" y="840133"/>
                  </a:lnTo>
                  <a:lnTo>
                    <a:pt x="1606432" y="840133"/>
                  </a:lnTo>
                  <a:lnTo>
                    <a:pt x="1606432" y="841811"/>
                  </a:lnTo>
                  <a:lnTo>
                    <a:pt x="1604754" y="841811"/>
                  </a:lnTo>
                  <a:lnTo>
                    <a:pt x="1603076" y="843489"/>
                  </a:lnTo>
                  <a:lnTo>
                    <a:pt x="1603076" y="847404"/>
                  </a:lnTo>
                  <a:lnTo>
                    <a:pt x="1601398" y="847404"/>
                  </a:lnTo>
                  <a:lnTo>
                    <a:pt x="1601398" y="852438"/>
                  </a:lnTo>
                  <a:lnTo>
                    <a:pt x="1599161" y="852438"/>
                  </a:lnTo>
                  <a:lnTo>
                    <a:pt x="1599161" y="858032"/>
                  </a:lnTo>
                  <a:cubicBezTo>
                    <a:pt x="1598322" y="858032"/>
                    <a:pt x="1599161" y="859710"/>
                    <a:pt x="1599161" y="859710"/>
                  </a:cubicBezTo>
                  <a:lnTo>
                    <a:pt x="1599161" y="861388"/>
                  </a:lnTo>
                  <a:lnTo>
                    <a:pt x="1601398" y="861388"/>
                  </a:lnTo>
                  <a:cubicBezTo>
                    <a:pt x="1601398" y="859094"/>
                    <a:pt x="1603076" y="854116"/>
                    <a:pt x="1603076" y="854116"/>
                  </a:cubicBezTo>
                  <a:lnTo>
                    <a:pt x="1604754" y="850760"/>
                  </a:lnTo>
                  <a:lnTo>
                    <a:pt x="1604754" y="849082"/>
                  </a:lnTo>
                  <a:lnTo>
                    <a:pt x="1608110" y="849082"/>
                  </a:lnTo>
                  <a:lnTo>
                    <a:pt x="1608110" y="852438"/>
                  </a:lnTo>
                  <a:lnTo>
                    <a:pt x="1608110" y="852438"/>
                  </a:lnTo>
                  <a:lnTo>
                    <a:pt x="1608110" y="866981"/>
                  </a:lnTo>
                  <a:lnTo>
                    <a:pt x="1608110" y="865303"/>
                  </a:lnTo>
                  <a:lnTo>
                    <a:pt x="1612025" y="865303"/>
                  </a:lnTo>
                  <a:lnTo>
                    <a:pt x="1612025" y="868659"/>
                  </a:lnTo>
                  <a:cubicBezTo>
                    <a:pt x="1611075" y="868659"/>
                    <a:pt x="1613704" y="868659"/>
                    <a:pt x="1613704" y="868659"/>
                  </a:cubicBezTo>
                  <a:lnTo>
                    <a:pt x="1613704" y="866981"/>
                  </a:lnTo>
                  <a:lnTo>
                    <a:pt x="1615382" y="866981"/>
                  </a:lnTo>
                  <a:lnTo>
                    <a:pt x="1617060" y="868659"/>
                  </a:lnTo>
                  <a:lnTo>
                    <a:pt x="1618738" y="868659"/>
                  </a:lnTo>
                  <a:lnTo>
                    <a:pt x="1618738" y="873693"/>
                  </a:lnTo>
                  <a:cubicBezTo>
                    <a:pt x="1618738" y="873693"/>
                    <a:pt x="1618738" y="878056"/>
                    <a:pt x="1618738" y="875931"/>
                  </a:cubicBezTo>
                  <a:lnTo>
                    <a:pt x="1622653" y="875931"/>
                  </a:lnTo>
                  <a:cubicBezTo>
                    <a:pt x="1624387" y="874197"/>
                    <a:pt x="1624499" y="872631"/>
                    <a:pt x="1624331" y="870337"/>
                  </a:cubicBezTo>
                  <a:cubicBezTo>
                    <a:pt x="1624331" y="868044"/>
                    <a:pt x="1624331" y="865359"/>
                    <a:pt x="1624331" y="863066"/>
                  </a:cubicBezTo>
                  <a:lnTo>
                    <a:pt x="1626009" y="863066"/>
                  </a:lnTo>
                  <a:lnTo>
                    <a:pt x="1627687" y="861388"/>
                  </a:lnTo>
                  <a:lnTo>
                    <a:pt x="1629924" y="861388"/>
                  </a:lnTo>
                  <a:lnTo>
                    <a:pt x="1629924" y="859710"/>
                  </a:lnTo>
                  <a:cubicBezTo>
                    <a:pt x="1628862" y="858983"/>
                    <a:pt x="1626848" y="857305"/>
                    <a:pt x="1626009" y="856354"/>
                  </a:cubicBezTo>
                  <a:lnTo>
                    <a:pt x="1626009" y="854116"/>
                  </a:lnTo>
                  <a:lnTo>
                    <a:pt x="1631602" y="854116"/>
                  </a:lnTo>
                  <a:lnTo>
                    <a:pt x="1631602" y="845167"/>
                  </a:lnTo>
                  <a:lnTo>
                    <a:pt x="1633281" y="845167"/>
                  </a:lnTo>
                  <a:lnTo>
                    <a:pt x="1633281" y="843489"/>
                  </a:lnTo>
                  <a:lnTo>
                    <a:pt x="1634958" y="843489"/>
                  </a:lnTo>
                  <a:lnTo>
                    <a:pt x="1634958" y="845167"/>
                  </a:lnTo>
                  <a:lnTo>
                    <a:pt x="1638315" y="845167"/>
                  </a:lnTo>
                  <a:lnTo>
                    <a:pt x="1638315" y="847404"/>
                  </a:lnTo>
                  <a:cubicBezTo>
                    <a:pt x="1640832" y="847013"/>
                    <a:pt x="1644020" y="848859"/>
                    <a:pt x="1645586" y="850760"/>
                  </a:cubicBezTo>
                  <a:lnTo>
                    <a:pt x="1649501" y="850760"/>
                  </a:lnTo>
                  <a:lnTo>
                    <a:pt x="1649501" y="852438"/>
                  </a:lnTo>
                  <a:lnTo>
                    <a:pt x="1652858" y="852438"/>
                  </a:lnTo>
                  <a:lnTo>
                    <a:pt x="1654535" y="854116"/>
                  </a:lnTo>
                  <a:lnTo>
                    <a:pt x="1656214" y="854116"/>
                  </a:lnTo>
                  <a:lnTo>
                    <a:pt x="1656214" y="856354"/>
                  </a:lnTo>
                  <a:cubicBezTo>
                    <a:pt x="1657109" y="857137"/>
                    <a:pt x="1658843" y="858479"/>
                    <a:pt x="1660129" y="858032"/>
                  </a:cubicBezTo>
                  <a:lnTo>
                    <a:pt x="1660129" y="863066"/>
                  </a:lnTo>
                  <a:lnTo>
                    <a:pt x="1661807" y="863066"/>
                  </a:lnTo>
                  <a:cubicBezTo>
                    <a:pt x="1664380" y="866646"/>
                    <a:pt x="1667456" y="871400"/>
                    <a:pt x="1666841" y="875931"/>
                  </a:cubicBezTo>
                  <a:cubicBezTo>
                    <a:pt x="1666002" y="876770"/>
                    <a:pt x="1664324" y="878448"/>
                    <a:pt x="1663485" y="879287"/>
                  </a:cubicBezTo>
                  <a:lnTo>
                    <a:pt x="1661807" y="879287"/>
                  </a:lnTo>
                  <a:cubicBezTo>
                    <a:pt x="1661975" y="881580"/>
                    <a:pt x="1661807" y="883146"/>
                    <a:pt x="1660129" y="884880"/>
                  </a:cubicBezTo>
                  <a:cubicBezTo>
                    <a:pt x="1660129" y="885719"/>
                    <a:pt x="1660129" y="887397"/>
                    <a:pt x="1660129" y="888236"/>
                  </a:cubicBezTo>
                  <a:lnTo>
                    <a:pt x="1656214" y="888236"/>
                  </a:lnTo>
                  <a:lnTo>
                    <a:pt x="1654535" y="886558"/>
                  </a:lnTo>
                  <a:lnTo>
                    <a:pt x="1652858" y="886558"/>
                  </a:lnTo>
                  <a:lnTo>
                    <a:pt x="1652858" y="884880"/>
                  </a:lnTo>
                  <a:cubicBezTo>
                    <a:pt x="1650564" y="884712"/>
                    <a:pt x="1648998" y="884880"/>
                    <a:pt x="1647264" y="886558"/>
                  </a:cubicBezTo>
                  <a:cubicBezTo>
                    <a:pt x="1646425" y="886558"/>
                    <a:pt x="1644747" y="886558"/>
                    <a:pt x="1643908" y="886558"/>
                  </a:cubicBezTo>
                  <a:lnTo>
                    <a:pt x="1643908" y="893830"/>
                  </a:lnTo>
                  <a:lnTo>
                    <a:pt x="1642230" y="893830"/>
                  </a:lnTo>
                  <a:lnTo>
                    <a:pt x="1642230" y="895508"/>
                  </a:lnTo>
                  <a:lnTo>
                    <a:pt x="1638315" y="895508"/>
                  </a:lnTo>
                  <a:lnTo>
                    <a:pt x="1638315" y="902220"/>
                  </a:lnTo>
                  <a:lnTo>
                    <a:pt x="1640552" y="902220"/>
                  </a:lnTo>
                  <a:cubicBezTo>
                    <a:pt x="1641335" y="903115"/>
                    <a:pt x="1642677" y="904849"/>
                    <a:pt x="1642230" y="906135"/>
                  </a:cubicBezTo>
                  <a:cubicBezTo>
                    <a:pt x="1642230" y="906135"/>
                    <a:pt x="1642230" y="908652"/>
                    <a:pt x="1642230" y="907813"/>
                  </a:cubicBezTo>
                  <a:lnTo>
                    <a:pt x="1649501" y="907813"/>
                  </a:lnTo>
                  <a:lnTo>
                    <a:pt x="1649501" y="906135"/>
                  </a:lnTo>
                  <a:lnTo>
                    <a:pt x="1652858" y="906135"/>
                  </a:lnTo>
                  <a:cubicBezTo>
                    <a:pt x="1653808" y="905296"/>
                    <a:pt x="1655486" y="903283"/>
                    <a:pt x="1656214" y="902220"/>
                  </a:cubicBezTo>
                  <a:lnTo>
                    <a:pt x="1658451" y="902220"/>
                  </a:lnTo>
                  <a:lnTo>
                    <a:pt x="1660129" y="900542"/>
                  </a:lnTo>
                  <a:lnTo>
                    <a:pt x="1665163" y="900542"/>
                  </a:lnTo>
                  <a:lnTo>
                    <a:pt x="1663485" y="898864"/>
                  </a:lnTo>
                  <a:lnTo>
                    <a:pt x="1665163" y="897186"/>
                  </a:lnTo>
                  <a:lnTo>
                    <a:pt x="1665163" y="891592"/>
                  </a:lnTo>
                  <a:lnTo>
                    <a:pt x="1666841" y="889914"/>
                  </a:lnTo>
                  <a:lnTo>
                    <a:pt x="1670756" y="889914"/>
                  </a:lnTo>
                  <a:lnTo>
                    <a:pt x="1670756" y="888236"/>
                  </a:lnTo>
                  <a:lnTo>
                    <a:pt x="1672435" y="888236"/>
                  </a:lnTo>
                  <a:lnTo>
                    <a:pt x="1672435" y="886558"/>
                  </a:lnTo>
                  <a:lnTo>
                    <a:pt x="1674112" y="886558"/>
                  </a:lnTo>
                  <a:lnTo>
                    <a:pt x="1674112" y="882643"/>
                  </a:lnTo>
                  <a:lnTo>
                    <a:pt x="1675791" y="882643"/>
                  </a:lnTo>
                  <a:lnTo>
                    <a:pt x="1675791" y="884880"/>
                  </a:lnTo>
                  <a:lnTo>
                    <a:pt x="1678028" y="884880"/>
                  </a:lnTo>
                  <a:lnTo>
                    <a:pt x="1678028" y="886558"/>
                  </a:lnTo>
                  <a:lnTo>
                    <a:pt x="1679706" y="888236"/>
                  </a:lnTo>
                  <a:lnTo>
                    <a:pt x="1679706" y="893830"/>
                  </a:lnTo>
                  <a:lnTo>
                    <a:pt x="1681384" y="893830"/>
                  </a:lnTo>
                  <a:lnTo>
                    <a:pt x="1681384" y="895508"/>
                  </a:lnTo>
                  <a:lnTo>
                    <a:pt x="1683062" y="897186"/>
                  </a:lnTo>
                  <a:lnTo>
                    <a:pt x="1683062" y="898864"/>
                  </a:lnTo>
                  <a:lnTo>
                    <a:pt x="1679706" y="900542"/>
                  </a:lnTo>
                  <a:lnTo>
                    <a:pt x="1679706" y="904457"/>
                  </a:lnTo>
                  <a:lnTo>
                    <a:pt x="1678028" y="904457"/>
                  </a:lnTo>
                  <a:lnTo>
                    <a:pt x="1678028" y="906135"/>
                  </a:lnTo>
                  <a:lnTo>
                    <a:pt x="1675791" y="907813"/>
                  </a:lnTo>
                  <a:lnTo>
                    <a:pt x="1675791" y="911169"/>
                  </a:lnTo>
                  <a:lnTo>
                    <a:pt x="1674112" y="911169"/>
                  </a:lnTo>
                  <a:cubicBezTo>
                    <a:pt x="1673385" y="912232"/>
                    <a:pt x="1671707" y="914246"/>
                    <a:pt x="1670756" y="915085"/>
                  </a:cubicBezTo>
                  <a:lnTo>
                    <a:pt x="1670756" y="916763"/>
                  </a:lnTo>
                  <a:lnTo>
                    <a:pt x="1666841" y="916763"/>
                  </a:lnTo>
                  <a:lnTo>
                    <a:pt x="1666841" y="922356"/>
                  </a:lnTo>
                  <a:lnTo>
                    <a:pt x="1661807" y="922356"/>
                  </a:lnTo>
                  <a:lnTo>
                    <a:pt x="1661807" y="924034"/>
                  </a:lnTo>
                  <a:lnTo>
                    <a:pt x="1665163" y="924034"/>
                  </a:lnTo>
                  <a:lnTo>
                    <a:pt x="1665163" y="939696"/>
                  </a:lnTo>
                  <a:lnTo>
                    <a:pt x="1666841" y="939696"/>
                  </a:lnTo>
                  <a:lnTo>
                    <a:pt x="1666841" y="930746"/>
                  </a:lnTo>
                  <a:lnTo>
                    <a:pt x="1669078" y="930746"/>
                  </a:lnTo>
                  <a:lnTo>
                    <a:pt x="1669078" y="925712"/>
                  </a:lnTo>
                  <a:lnTo>
                    <a:pt x="1669078" y="925712"/>
                  </a:lnTo>
                  <a:lnTo>
                    <a:pt x="1669078" y="924034"/>
                  </a:lnTo>
                  <a:lnTo>
                    <a:pt x="1670756" y="924034"/>
                  </a:lnTo>
                  <a:lnTo>
                    <a:pt x="1670756" y="918441"/>
                  </a:lnTo>
                  <a:lnTo>
                    <a:pt x="1674112" y="918441"/>
                  </a:lnTo>
                  <a:lnTo>
                    <a:pt x="1674112" y="916763"/>
                  </a:lnTo>
                  <a:lnTo>
                    <a:pt x="1678028" y="916763"/>
                  </a:lnTo>
                  <a:lnTo>
                    <a:pt x="1678028" y="915085"/>
                  </a:lnTo>
                  <a:cubicBezTo>
                    <a:pt x="1678979" y="914246"/>
                    <a:pt x="1680657" y="912232"/>
                    <a:pt x="1681384" y="911169"/>
                  </a:cubicBezTo>
                  <a:lnTo>
                    <a:pt x="1683062" y="911169"/>
                  </a:lnTo>
                  <a:lnTo>
                    <a:pt x="1684740" y="909491"/>
                  </a:lnTo>
                  <a:lnTo>
                    <a:pt x="1684740" y="907813"/>
                  </a:lnTo>
                  <a:lnTo>
                    <a:pt x="1690333" y="907813"/>
                  </a:lnTo>
                  <a:lnTo>
                    <a:pt x="1690333" y="906135"/>
                  </a:lnTo>
                  <a:lnTo>
                    <a:pt x="1692012" y="906135"/>
                  </a:lnTo>
                  <a:lnTo>
                    <a:pt x="1692012" y="904457"/>
                  </a:lnTo>
                  <a:lnTo>
                    <a:pt x="1695368" y="904457"/>
                  </a:lnTo>
                  <a:lnTo>
                    <a:pt x="1695368" y="902220"/>
                  </a:lnTo>
                  <a:lnTo>
                    <a:pt x="1697605" y="900542"/>
                  </a:lnTo>
                  <a:lnTo>
                    <a:pt x="1699283" y="902220"/>
                  </a:lnTo>
                  <a:lnTo>
                    <a:pt x="1700961" y="902220"/>
                  </a:lnTo>
                  <a:lnTo>
                    <a:pt x="1700961" y="904457"/>
                  </a:lnTo>
                  <a:lnTo>
                    <a:pt x="1699283" y="904457"/>
                  </a:lnTo>
                  <a:lnTo>
                    <a:pt x="1699283" y="906135"/>
                  </a:lnTo>
                  <a:lnTo>
                    <a:pt x="1697605" y="906135"/>
                  </a:lnTo>
                  <a:lnTo>
                    <a:pt x="1697605" y="909491"/>
                  </a:lnTo>
                  <a:lnTo>
                    <a:pt x="1695368" y="909491"/>
                  </a:lnTo>
                  <a:lnTo>
                    <a:pt x="1695368" y="913407"/>
                  </a:lnTo>
                  <a:lnTo>
                    <a:pt x="1692012" y="913407"/>
                  </a:lnTo>
                  <a:lnTo>
                    <a:pt x="1692012" y="916763"/>
                  </a:lnTo>
                  <a:lnTo>
                    <a:pt x="1690333" y="916763"/>
                  </a:lnTo>
                  <a:lnTo>
                    <a:pt x="1690333" y="920119"/>
                  </a:lnTo>
                  <a:lnTo>
                    <a:pt x="1690333" y="920119"/>
                  </a:lnTo>
                  <a:cubicBezTo>
                    <a:pt x="1690333" y="920119"/>
                    <a:pt x="1693689" y="919392"/>
                    <a:pt x="1693689" y="918441"/>
                  </a:cubicBezTo>
                  <a:lnTo>
                    <a:pt x="1695368" y="918441"/>
                  </a:lnTo>
                  <a:lnTo>
                    <a:pt x="1695368" y="916763"/>
                  </a:lnTo>
                  <a:lnTo>
                    <a:pt x="1699283" y="916763"/>
                  </a:lnTo>
                  <a:lnTo>
                    <a:pt x="1699283" y="913407"/>
                  </a:lnTo>
                  <a:lnTo>
                    <a:pt x="1700961" y="913407"/>
                  </a:lnTo>
                  <a:lnTo>
                    <a:pt x="1700961" y="915085"/>
                  </a:lnTo>
                  <a:lnTo>
                    <a:pt x="1702639" y="916763"/>
                  </a:lnTo>
                  <a:lnTo>
                    <a:pt x="1702639" y="911169"/>
                  </a:lnTo>
                  <a:cubicBezTo>
                    <a:pt x="1704038" y="909827"/>
                    <a:pt x="1706051" y="907310"/>
                    <a:pt x="1708233" y="907813"/>
                  </a:cubicBezTo>
                  <a:lnTo>
                    <a:pt x="1708233" y="909491"/>
                  </a:lnTo>
                  <a:lnTo>
                    <a:pt x="1709911" y="909491"/>
                  </a:lnTo>
                  <a:lnTo>
                    <a:pt x="1709911" y="907813"/>
                  </a:lnTo>
                  <a:lnTo>
                    <a:pt x="1713266" y="907813"/>
                  </a:lnTo>
                  <a:lnTo>
                    <a:pt x="1713266" y="911169"/>
                  </a:lnTo>
                  <a:lnTo>
                    <a:pt x="1715504" y="911169"/>
                  </a:lnTo>
                  <a:lnTo>
                    <a:pt x="1715504" y="913407"/>
                  </a:lnTo>
                  <a:lnTo>
                    <a:pt x="1718860" y="913407"/>
                  </a:lnTo>
                  <a:lnTo>
                    <a:pt x="1720538" y="915085"/>
                  </a:lnTo>
                  <a:lnTo>
                    <a:pt x="1720538" y="916763"/>
                  </a:lnTo>
                  <a:lnTo>
                    <a:pt x="1723894" y="916763"/>
                  </a:lnTo>
                  <a:lnTo>
                    <a:pt x="1723894" y="918441"/>
                  </a:lnTo>
                  <a:lnTo>
                    <a:pt x="1726131" y="918441"/>
                  </a:lnTo>
                  <a:cubicBezTo>
                    <a:pt x="1727642" y="919951"/>
                    <a:pt x="1730494" y="922804"/>
                    <a:pt x="1732843" y="922356"/>
                  </a:cubicBezTo>
                  <a:lnTo>
                    <a:pt x="1732843" y="924034"/>
                  </a:lnTo>
                  <a:lnTo>
                    <a:pt x="1735081" y="924034"/>
                  </a:lnTo>
                  <a:lnTo>
                    <a:pt x="1735081" y="929068"/>
                  </a:lnTo>
                  <a:lnTo>
                    <a:pt x="1732843" y="929068"/>
                  </a:lnTo>
                  <a:lnTo>
                    <a:pt x="1732843" y="934662"/>
                  </a:lnTo>
                  <a:lnTo>
                    <a:pt x="1731165" y="934662"/>
                  </a:lnTo>
                  <a:lnTo>
                    <a:pt x="1731165" y="938018"/>
                  </a:lnTo>
                  <a:lnTo>
                    <a:pt x="1729488" y="936340"/>
                  </a:lnTo>
                  <a:lnTo>
                    <a:pt x="1727810" y="936340"/>
                  </a:lnTo>
                  <a:lnTo>
                    <a:pt x="1727810" y="930746"/>
                  </a:lnTo>
                  <a:cubicBezTo>
                    <a:pt x="1727026" y="931641"/>
                    <a:pt x="1725684" y="933375"/>
                    <a:pt x="1726131" y="934662"/>
                  </a:cubicBezTo>
                  <a:cubicBezTo>
                    <a:pt x="1726131" y="936955"/>
                    <a:pt x="1726131" y="939640"/>
                    <a:pt x="1726131" y="941933"/>
                  </a:cubicBezTo>
                  <a:lnTo>
                    <a:pt x="1722216" y="941933"/>
                  </a:lnTo>
                  <a:lnTo>
                    <a:pt x="1720538" y="943611"/>
                  </a:lnTo>
                  <a:lnTo>
                    <a:pt x="1713266" y="943611"/>
                  </a:lnTo>
                  <a:lnTo>
                    <a:pt x="1713266" y="945289"/>
                  </a:lnTo>
                  <a:lnTo>
                    <a:pt x="1709911" y="945289"/>
                  </a:lnTo>
                  <a:lnTo>
                    <a:pt x="1709911" y="946967"/>
                  </a:lnTo>
                  <a:lnTo>
                    <a:pt x="1706554" y="946967"/>
                  </a:lnTo>
                  <a:lnTo>
                    <a:pt x="1706554" y="948645"/>
                  </a:lnTo>
                  <a:lnTo>
                    <a:pt x="1702639" y="948645"/>
                  </a:lnTo>
                  <a:lnTo>
                    <a:pt x="1702639" y="950883"/>
                  </a:lnTo>
                  <a:lnTo>
                    <a:pt x="1700961" y="952561"/>
                  </a:lnTo>
                  <a:lnTo>
                    <a:pt x="1697605" y="952561"/>
                  </a:lnTo>
                  <a:lnTo>
                    <a:pt x="1697605" y="957595"/>
                  </a:lnTo>
                  <a:cubicBezTo>
                    <a:pt x="1697605" y="957595"/>
                    <a:pt x="1694528" y="959273"/>
                    <a:pt x="1695368" y="959273"/>
                  </a:cubicBezTo>
                  <a:lnTo>
                    <a:pt x="1699283" y="959273"/>
                  </a:lnTo>
                  <a:lnTo>
                    <a:pt x="1700961" y="957595"/>
                  </a:lnTo>
                  <a:lnTo>
                    <a:pt x="1700961" y="955917"/>
                  </a:lnTo>
                  <a:lnTo>
                    <a:pt x="1702639" y="955917"/>
                  </a:lnTo>
                  <a:lnTo>
                    <a:pt x="1702639" y="954239"/>
                  </a:lnTo>
                  <a:lnTo>
                    <a:pt x="1706554" y="954239"/>
                  </a:lnTo>
                  <a:lnTo>
                    <a:pt x="1706554" y="952561"/>
                  </a:lnTo>
                  <a:lnTo>
                    <a:pt x="1709911" y="952561"/>
                  </a:lnTo>
                  <a:lnTo>
                    <a:pt x="1711589" y="950883"/>
                  </a:lnTo>
                  <a:cubicBezTo>
                    <a:pt x="1712875" y="950435"/>
                    <a:pt x="1714609" y="951778"/>
                    <a:pt x="1715504" y="952561"/>
                  </a:cubicBezTo>
                  <a:cubicBezTo>
                    <a:pt x="1716343" y="952561"/>
                    <a:pt x="1718021" y="952561"/>
                    <a:pt x="1718860" y="952561"/>
                  </a:cubicBezTo>
                  <a:lnTo>
                    <a:pt x="1718860" y="950883"/>
                  </a:lnTo>
                  <a:lnTo>
                    <a:pt x="1720538" y="950883"/>
                  </a:lnTo>
                  <a:lnTo>
                    <a:pt x="1720538" y="948645"/>
                  </a:lnTo>
                  <a:lnTo>
                    <a:pt x="1726131" y="948645"/>
                  </a:lnTo>
                  <a:lnTo>
                    <a:pt x="1726131" y="952561"/>
                  </a:lnTo>
                  <a:lnTo>
                    <a:pt x="1727810" y="952561"/>
                  </a:lnTo>
                  <a:lnTo>
                    <a:pt x="1726131" y="954239"/>
                  </a:lnTo>
                  <a:lnTo>
                    <a:pt x="1726131" y="955917"/>
                  </a:lnTo>
                  <a:lnTo>
                    <a:pt x="1723894" y="955917"/>
                  </a:lnTo>
                  <a:cubicBezTo>
                    <a:pt x="1724062" y="958210"/>
                    <a:pt x="1723894" y="959776"/>
                    <a:pt x="1722216" y="961510"/>
                  </a:cubicBezTo>
                  <a:lnTo>
                    <a:pt x="1720538" y="961510"/>
                  </a:lnTo>
                  <a:lnTo>
                    <a:pt x="1720538" y="963188"/>
                  </a:lnTo>
                  <a:lnTo>
                    <a:pt x="1718860" y="964866"/>
                  </a:lnTo>
                  <a:lnTo>
                    <a:pt x="1715504" y="964866"/>
                  </a:lnTo>
                  <a:lnTo>
                    <a:pt x="1715504" y="966544"/>
                  </a:lnTo>
                  <a:lnTo>
                    <a:pt x="1713266" y="966544"/>
                  </a:lnTo>
                  <a:cubicBezTo>
                    <a:pt x="1713770" y="968726"/>
                    <a:pt x="1711253" y="970739"/>
                    <a:pt x="1709911" y="972138"/>
                  </a:cubicBezTo>
                  <a:cubicBezTo>
                    <a:pt x="1709911" y="972977"/>
                    <a:pt x="1708233" y="975494"/>
                    <a:pt x="1708233" y="975494"/>
                  </a:cubicBezTo>
                  <a:lnTo>
                    <a:pt x="1704317" y="975494"/>
                  </a:lnTo>
                  <a:lnTo>
                    <a:pt x="1702639" y="973816"/>
                  </a:lnTo>
                  <a:lnTo>
                    <a:pt x="1700961" y="973816"/>
                  </a:lnTo>
                  <a:lnTo>
                    <a:pt x="1700961" y="975494"/>
                  </a:lnTo>
                  <a:lnTo>
                    <a:pt x="1699283" y="975494"/>
                  </a:lnTo>
                  <a:lnTo>
                    <a:pt x="1699283" y="977172"/>
                  </a:lnTo>
                  <a:cubicBezTo>
                    <a:pt x="1699283" y="977172"/>
                    <a:pt x="1699283" y="980248"/>
                    <a:pt x="1699283" y="979409"/>
                  </a:cubicBezTo>
                  <a:lnTo>
                    <a:pt x="1700961" y="979409"/>
                  </a:lnTo>
                  <a:lnTo>
                    <a:pt x="1700961" y="977172"/>
                  </a:lnTo>
                  <a:lnTo>
                    <a:pt x="1706554" y="977172"/>
                  </a:lnTo>
                  <a:lnTo>
                    <a:pt x="1706554" y="979409"/>
                  </a:lnTo>
                  <a:lnTo>
                    <a:pt x="1709911" y="979409"/>
                  </a:lnTo>
                  <a:lnTo>
                    <a:pt x="1709911" y="977172"/>
                  </a:lnTo>
                  <a:lnTo>
                    <a:pt x="1711589" y="975494"/>
                  </a:lnTo>
                  <a:lnTo>
                    <a:pt x="1711589" y="973816"/>
                  </a:lnTo>
                  <a:lnTo>
                    <a:pt x="1713266" y="973816"/>
                  </a:lnTo>
                  <a:lnTo>
                    <a:pt x="1713266" y="972138"/>
                  </a:lnTo>
                  <a:cubicBezTo>
                    <a:pt x="1714553" y="971411"/>
                    <a:pt x="1716455" y="969509"/>
                    <a:pt x="1717182" y="968222"/>
                  </a:cubicBezTo>
                  <a:lnTo>
                    <a:pt x="1718860" y="968222"/>
                  </a:lnTo>
                  <a:lnTo>
                    <a:pt x="1718860" y="966544"/>
                  </a:lnTo>
                  <a:cubicBezTo>
                    <a:pt x="1721209" y="966544"/>
                    <a:pt x="1724453" y="966153"/>
                    <a:pt x="1726131" y="968222"/>
                  </a:cubicBezTo>
                  <a:lnTo>
                    <a:pt x="1726131" y="964866"/>
                  </a:lnTo>
                  <a:lnTo>
                    <a:pt x="1727810" y="964866"/>
                  </a:lnTo>
                  <a:lnTo>
                    <a:pt x="1727810" y="963188"/>
                  </a:lnTo>
                  <a:lnTo>
                    <a:pt x="1729488" y="961510"/>
                  </a:lnTo>
                  <a:lnTo>
                    <a:pt x="1731165" y="961510"/>
                  </a:lnTo>
                  <a:lnTo>
                    <a:pt x="1731165" y="959273"/>
                  </a:lnTo>
                  <a:lnTo>
                    <a:pt x="1735081" y="959273"/>
                  </a:lnTo>
                  <a:lnTo>
                    <a:pt x="1735081" y="957595"/>
                  </a:lnTo>
                  <a:lnTo>
                    <a:pt x="1736759" y="957595"/>
                  </a:lnTo>
                  <a:lnTo>
                    <a:pt x="1736759" y="955917"/>
                  </a:lnTo>
                  <a:lnTo>
                    <a:pt x="1738437" y="955917"/>
                  </a:lnTo>
                  <a:lnTo>
                    <a:pt x="1738437" y="954239"/>
                  </a:lnTo>
                  <a:lnTo>
                    <a:pt x="1732843" y="954239"/>
                  </a:lnTo>
                  <a:lnTo>
                    <a:pt x="1735081" y="952561"/>
                  </a:lnTo>
                  <a:lnTo>
                    <a:pt x="1732843" y="952561"/>
                  </a:lnTo>
                  <a:lnTo>
                    <a:pt x="1732843" y="950883"/>
                  </a:lnTo>
                  <a:lnTo>
                    <a:pt x="1735081" y="950883"/>
                  </a:lnTo>
                  <a:lnTo>
                    <a:pt x="1735081" y="946967"/>
                  </a:lnTo>
                  <a:lnTo>
                    <a:pt x="1736759" y="946967"/>
                  </a:lnTo>
                  <a:lnTo>
                    <a:pt x="1736759" y="945289"/>
                  </a:lnTo>
                  <a:lnTo>
                    <a:pt x="1738437" y="943611"/>
                  </a:lnTo>
                  <a:lnTo>
                    <a:pt x="1738437" y="941933"/>
                  </a:lnTo>
                  <a:lnTo>
                    <a:pt x="1741793" y="941933"/>
                  </a:lnTo>
                  <a:lnTo>
                    <a:pt x="1741793" y="943611"/>
                  </a:lnTo>
                  <a:lnTo>
                    <a:pt x="1745708" y="943611"/>
                  </a:lnTo>
                  <a:lnTo>
                    <a:pt x="1745708" y="945289"/>
                  </a:lnTo>
                  <a:cubicBezTo>
                    <a:pt x="1746547" y="946128"/>
                    <a:pt x="1748225" y="947806"/>
                    <a:pt x="1749065" y="948645"/>
                  </a:cubicBezTo>
                  <a:lnTo>
                    <a:pt x="1750742" y="948645"/>
                  </a:lnTo>
                  <a:lnTo>
                    <a:pt x="1750742" y="952561"/>
                  </a:lnTo>
                  <a:lnTo>
                    <a:pt x="1754658" y="952561"/>
                  </a:lnTo>
                  <a:lnTo>
                    <a:pt x="1754658" y="954239"/>
                  </a:lnTo>
                  <a:lnTo>
                    <a:pt x="1756336" y="955917"/>
                  </a:lnTo>
                  <a:lnTo>
                    <a:pt x="1756336" y="957595"/>
                  </a:lnTo>
                  <a:cubicBezTo>
                    <a:pt x="1758573" y="959496"/>
                    <a:pt x="1760307" y="961790"/>
                    <a:pt x="1759692" y="964866"/>
                  </a:cubicBezTo>
                  <a:lnTo>
                    <a:pt x="1761370" y="966544"/>
                  </a:lnTo>
                  <a:lnTo>
                    <a:pt x="1761370" y="981087"/>
                  </a:lnTo>
                  <a:lnTo>
                    <a:pt x="1763607" y="981087"/>
                  </a:lnTo>
                  <a:lnTo>
                    <a:pt x="1763607" y="982765"/>
                  </a:lnTo>
                  <a:lnTo>
                    <a:pt x="1761370" y="982765"/>
                  </a:lnTo>
                  <a:lnTo>
                    <a:pt x="1761370" y="984443"/>
                  </a:lnTo>
                  <a:lnTo>
                    <a:pt x="1759692" y="982765"/>
                  </a:lnTo>
                  <a:lnTo>
                    <a:pt x="1756336" y="984443"/>
                  </a:lnTo>
                  <a:lnTo>
                    <a:pt x="1756336" y="982765"/>
                  </a:lnTo>
                  <a:lnTo>
                    <a:pt x="1752420" y="982765"/>
                  </a:lnTo>
                  <a:lnTo>
                    <a:pt x="1750742" y="981087"/>
                  </a:lnTo>
                  <a:lnTo>
                    <a:pt x="1749065" y="981087"/>
                  </a:lnTo>
                  <a:lnTo>
                    <a:pt x="1749065" y="979409"/>
                  </a:lnTo>
                  <a:lnTo>
                    <a:pt x="1740115" y="979409"/>
                  </a:lnTo>
                  <a:lnTo>
                    <a:pt x="1740115" y="981087"/>
                  </a:lnTo>
                  <a:lnTo>
                    <a:pt x="1738437" y="982765"/>
                  </a:lnTo>
                  <a:lnTo>
                    <a:pt x="1738437" y="984443"/>
                  </a:lnTo>
                  <a:lnTo>
                    <a:pt x="1736759" y="984443"/>
                  </a:lnTo>
                  <a:lnTo>
                    <a:pt x="1736759" y="987799"/>
                  </a:lnTo>
                  <a:lnTo>
                    <a:pt x="1735081" y="987799"/>
                  </a:lnTo>
                  <a:lnTo>
                    <a:pt x="1735081" y="990037"/>
                  </a:lnTo>
                  <a:lnTo>
                    <a:pt x="1727810" y="990037"/>
                  </a:lnTo>
                  <a:lnTo>
                    <a:pt x="1726131" y="987799"/>
                  </a:lnTo>
                  <a:lnTo>
                    <a:pt x="1723894" y="990037"/>
                  </a:lnTo>
                  <a:lnTo>
                    <a:pt x="1722216" y="990037"/>
                  </a:lnTo>
                  <a:lnTo>
                    <a:pt x="1720538" y="991715"/>
                  </a:lnTo>
                  <a:lnTo>
                    <a:pt x="1718860" y="991715"/>
                  </a:lnTo>
                  <a:lnTo>
                    <a:pt x="1720538" y="993393"/>
                  </a:lnTo>
                  <a:lnTo>
                    <a:pt x="1722216" y="993393"/>
                  </a:lnTo>
                  <a:lnTo>
                    <a:pt x="1723894" y="991715"/>
                  </a:lnTo>
                  <a:lnTo>
                    <a:pt x="1729488" y="991715"/>
                  </a:lnTo>
                  <a:lnTo>
                    <a:pt x="1729488" y="993393"/>
                  </a:lnTo>
                  <a:lnTo>
                    <a:pt x="1731165" y="993393"/>
                  </a:lnTo>
                  <a:lnTo>
                    <a:pt x="1731165" y="995071"/>
                  </a:lnTo>
                  <a:lnTo>
                    <a:pt x="1732843" y="995071"/>
                  </a:lnTo>
                  <a:lnTo>
                    <a:pt x="1732843" y="996749"/>
                  </a:lnTo>
                  <a:lnTo>
                    <a:pt x="1738437" y="996749"/>
                  </a:lnTo>
                  <a:lnTo>
                    <a:pt x="1738437" y="998986"/>
                  </a:lnTo>
                  <a:lnTo>
                    <a:pt x="1740115" y="1000664"/>
                  </a:lnTo>
                  <a:lnTo>
                    <a:pt x="1761370" y="1000664"/>
                  </a:lnTo>
                  <a:lnTo>
                    <a:pt x="1761370" y="1002342"/>
                  </a:lnTo>
                  <a:lnTo>
                    <a:pt x="1763607" y="1002342"/>
                  </a:lnTo>
                  <a:lnTo>
                    <a:pt x="1763607" y="1004020"/>
                  </a:lnTo>
                  <a:lnTo>
                    <a:pt x="1765285" y="1005698"/>
                  </a:lnTo>
                  <a:lnTo>
                    <a:pt x="1766964" y="1005698"/>
                  </a:lnTo>
                  <a:lnTo>
                    <a:pt x="1768642" y="1007936"/>
                  </a:lnTo>
                  <a:lnTo>
                    <a:pt x="1770319" y="1007936"/>
                  </a:lnTo>
                  <a:lnTo>
                    <a:pt x="1770319" y="1009614"/>
                  </a:lnTo>
                  <a:lnTo>
                    <a:pt x="1772557" y="1009614"/>
                  </a:lnTo>
                  <a:lnTo>
                    <a:pt x="1772557" y="1012970"/>
                  </a:lnTo>
                  <a:lnTo>
                    <a:pt x="1774235" y="1012970"/>
                  </a:lnTo>
                  <a:lnTo>
                    <a:pt x="1774235" y="1020241"/>
                  </a:lnTo>
                  <a:lnTo>
                    <a:pt x="1772557" y="1021919"/>
                  </a:lnTo>
                  <a:lnTo>
                    <a:pt x="1772557" y="1023597"/>
                  </a:lnTo>
                  <a:lnTo>
                    <a:pt x="1770319" y="1023597"/>
                  </a:lnTo>
                  <a:cubicBezTo>
                    <a:pt x="1769480" y="1022758"/>
                    <a:pt x="1767802" y="1021080"/>
                    <a:pt x="1766964" y="1020241"/>
                  </a:cubicBezTo>
                  <a:lnTo>
                    <a:pt x="1763607" y="1020241"/>
                  </a:lnTo>
                  <a:lnTo>
                    <a:pt x="1763607" y="1018563"/>
                  </a:lnTo>
                  <a:lnTo>
                    <a:pt x="1761370" y="1020241"/>
                  </a:lnTo>
                  <a:lnTo>
                    <a:pt x="1761370" y="1021919"/>
                  </a:lnTo>
                  <a:lnTo>
                    <a:pt x="1759692" y="1021919"/>
                  </a:lnTo>
                  <a:lnTo>
                    <a:pt x="1759692" y="1020241"/>
                  </a:lnTo>
                  <a:lnTo>
                    <a:pt x="1749065" y="1020241"/>
                  </a:lnTo>
                  <a:lnTo>
                    <a:pt x="1749065" y="1018563"/>
                  </a:lnTo>
                  <a:lnTo>
                    <a:pt x="1745708" y="1018563"/>
                  </a:lnTo>
                  <a:lnTo>
                    <a:pt x="1744030" y="1014648"/>
                  </a:lnTo>
                  <a:lnTo>
                    <a:pt x="1741793" y="1014648"/>
                  </a:lnTo>
                  <a:lnTo>
                    <a:pt x="1741793" y="1012970"/>
                  </a:lnTo>
                  <a:lnTo>
                    <a:pt x="1738437" y="1012970"/>
                  </a:lnTo>
                  <a:cubicBezTo>
                    <a:pt x="1738437" y="1012970"/>
                    <a:pt x="1737598" y="1012970"/>
                    <a:pt x="1738437" y="1012970"/>
                  </a:cubicBezTo>
                  <a:lnTo>
                    <a:pt x="1738437" y="1014648"/>
                  </a:lnTo>
                  <a:lnTo>
                    <a:pt x="1740115" y="1016326"/>
                  </a:lnTo>
                  <a:lnTo>
                    <a:pt x="1740115" y="1018563"/>
                  </a:lnTo>
                  <a:lnTo>
                    <a:pt x="1732843" y="1018563"/>
                  </a:lnTo>
                  <a:cubicBezTo>
                    <a:pt x="1732843" y="1018563"/>
                    <a:pt x="1727138" y="1018563"/>
                    <a:pt x="1731165" y="1018563"/>
                  </a:cubicBezTo>
                  <a:lnTo>
                    <a:pt x="1731165" y="1020241"/>
                  </a:lnTo>
                  <a:cubicBezTo>
                    <a:pt x="1733291" y="1019794"/>
                    <a:pt x="1736311" y="1022367"/>
                    <a:pt x="1738437" y="1021919"/>
                  </a:cubicBezTo>
                  <a:lnTo>
                    <a:pt x="1738437" y="1023597"/>
                  </a:lnTo>
                  <a:lnTo>
                    <a:pt x="1741793" y="1023597"/>
                  </a:lnTo>
                  <a:lnTo>
                    <a:pt x="1741793" y="1025275"/>
                  </a:lnTo>
                  <a:lnTo>
                    <a:pt x="1744030" y="1025275"/>
                  </a:lnTo>
                  <a:lnTo>
                    <a:pt x="1744030" y="1027513"/>
                  </a:lnTo>
                  <a:lnTo>
                    <a:pt x="1745708" y="1027513"/>
                  </a:lnTo>
                  <a:lnTo>
                    <a:pt x="1745708" y="1029191"/>
                  </a:lnTo>
                  <a:lnTo>
                    <a:pt x="1747387" y="1029191"/>
                  </a:lnTo>
                  <a:lnTo>
                    <a:pt x="1749065" y="1030869"/>
                  </a:lnTo>
                  <a:lnTo>
                    <a:pt x="1744030" y="1030869"/>
                  </a:lnTo>
                  <a:lnTo>
                    <a:pt x="1744030" y="1032547"/>
                  </a:lnTo>
                  <a:lnTo>
                    <a:pt x="1736759" y="1032547"/>
                  </a:lnTo>
                  <a:lnTo>
                    <a:pt x="1735081" y="1030869"/>
                  </a:lnTo>
                  <a:lnTo>
                    <a:pt x="1732843" y="1030869"/>
                  </a:lnTo>
                  <a:lnTo>
                    <a:pt x="1732843" y="1032547"/>
                  </a:lnTo>
                  <a:cubicBezTo>
                    <a:pt x="1732005" y="1032547"/>
                    <a:pt x="1735081" y="1034225"/>
                    <a:pt x="1735081" y="1034225"/>
                  </a:cubicBezTo>
                  <a:lnTo>
                    <a:pt x="1736759" y="1034225"/>
                  </a:lnTo>
                  <a:lnTo>
                    <a:pt x="1736759" y="1036462"/>
                  </a:lnTo>
                  <a:lnTo>
                    <a:pt x="1741793" y="1036462"/>
                  </a:lnTo>
                  <a:lnTo>
                    <a:pt x="1741793" y="1038140"/>
                  </a:lnTo>
                  <a:lnTo>
                    <a:pt x="1741793" y="1038140"/>
                  </a:lnTo>
                  <a:lnTo>
                    <a:pt x="1741793" y="1041496"/>
                  </a:lnTo>
                  <a:lnTo>
                    <a:pt x="1738437" y="1041496"/>
                  </a:lnTo>
                  <a:cubicBezTo>
                    <a:pt x="1738437" y="1041496"/>
                    <a:pt x="1737598" y="1041496"/>
                    <a:pt x="1738437" y="1041496"/>
                  </a:cubicBezTo>
                  <a:lnTo>
                    <a:pt x="1738437" y="1043174"/>
                  </a:lnTo>
                  <a:lnTo>
                    <a:pt x="1744030" y="1043174"/>
                  </a:lnTo>
                  <a:lnTo>
                    <a:pt x="1744030" y="1044852"/>
                  </a:lnTo>
                  <a:lnTo>
                    <a:pt x="1738437" y="1044852"/>
                  </a:lnTo>
                  <a:lnTo>
                    <a:pt x="1736759" y="1043174"/>
                  </a:lnTo>
                  <a:lnTo>
                    <a:pt x="1729488" y="1043174"/>
                  </a:lnTo>
                  <a:lnTo>
                    <a:pt x="1729488" y="1044852"/>
                  </a:lnTo>
                  <a:lnTo>
                    <a:pt x="1722216" y="1044852"/>
                  </a:lnTo>
                  <a:lnTo>
                    <a:pt x="1720538" y="1047090"/>
                  </a:lnTo>
                  <a:lnTo>
                    <a:pt x="1720538" y="1047090"/>
                  </a:lnTo>
                  <a:lnTo>
                    <a:pt x="1722216" y="1048768"/>
                  </a:lnTo>
                  <a:lnTo>
                    <a:pt x="1729488" y="1048768"/>
                  </a:lnTo>
                  <a:lnTo>
                    <a:pt x="1729488" y="1050446"/>
                  </a:lnTo>
                  <a:lnTo>
                    <a:pt x="1738437" y="1050446"/>
                  </a:lnTo>
                  <a:lnTo>
                    <a:pt x="1738437" y="1053802"/>
                  </a:lnTo>
                  <a:lnTo>
                    <a:pt x="1740115" y="1053802"/>
                  </a:lnTo>
                  <a:lnTo>
                    <a:pt x="1740115" y="1056039"/>
                  </a:lnTo>
                  <a:lnTo>
                    <a:pt x="1736759" y="1056039"/>
                  </a:lnTo>
                  <a:cubicBezTo>
                    <a:pt x="1733906" y="1056039"/>
                    <a:pt x="1727194" y="1055871"/>
                    <a:pt x="1729488" y="1056039"/>
                  </a:cubicBezTo>
                  <a:lnTo>
                    <a:pt x="1731165" y="1057717"/>
                  </a:lnTo>
                  <a:lnTo>
                    <a:pt x="1731165" y="1059395"/>
                  </a:lnTo>
                  <a:cubicBezTo>
                    <a:pt x="1728872" y="1059395"/>
                    <a:pt x="1732843" y="1059395"/>
                    <a:pt x="1732843" y="1059395"/>
                  </a:cubicBezTo>
                  <a:lnTo>
                    <a:pt x="1731165" y="1059395"/>
                  </a:lnTo>
                  <a:lnTo>
                    <a:pt x="1736759" y="1059395"/>
                  </a:lnTo>
                  <a:lnTo>
                    <a:pt x="1736759" y="1061073"/>
                  </a:lnTo>
                  <a:lnTo>
                    <a:pt x="1738437" y="1061073"/>
                  </a:lnTo>
                  <a:lnTo>
                    <a:pt x="1738437" y="1062751"/>
                  </a:lnTo>
                  <a:lnTo>
                    <a:pt x="1744030" y="1062751"/>
                  </a:lnTo>
                  <a:lnTo>
                    <a:pt x="1744030" y="1070023"/>
                  </a:lnTo>
                  <a:lnTo>
                    <a:pt x="1745708" y="1068345"/>
                  </a:lnTo>
                  <a:lnTo>
                    <a:pt x="1745708" y="1062751"/>
                  </a:lnTo>
                  <a:lnTo>
                    <a:pt x="1749065" y="1062751"/>
                  </a:lnTo>
                  <a:lnTo>
                    <a:pt x="1749065" y="1061073"/>
                  </a:lnTo>
                  <a:lnTo>
                    <a:pt x="1754658" y="1061073"/>
                  </a:lnTo>
                  <a:lnTo>
                    <a:pt x="1754658" y="1064989"/>
                  </a:lnTo>
                  <a:lnTo>
                    <a:pt x="1750742" y="1064989"/>
                  </a:lnTo>
                  <a:cubicBezTo>
                    <a:pt x="1750742" y="1067114"/>
                    <a:pt x="1752420" y="1068177"/>
                    <a:pt x="1752420" y="1066667"/>
                  </a:cubicBezTo>
                  <a:lnTo>
                    <a:pt x="1754658" y="1066667"/>
                  </a:lnTo>
                  <a:lnTo>
                    <a:pt x="1756336" y="1064989"/>
                  </a:lnTo>
                  <a:lnTo>
                    <a:pt x="1759692" y="1064989"/>
                  </a:lnTo>
                  <a:lnTo>
                    <a:pt x="1759692" y="1068345"/>
                  </a:lnTo>
                  <a:lnTo>
                    <a:pt x="1759692" y="1068345"/>
                  </a:lnTo>
                  <a:lnTo>
                    <a:pt x="1759692" y="1070023"/>
                  </a:lnTo>
                  <a:lnTo>
                    <a:pt x="1763607" y="1070023"/>
                  </a:lnTo>
                  <a:lnTo>
                    <a:pt x="1763607" y="1066667"/>
                  </a:lnTo>
                  <a:lnTo>
                    <a:pt x="1765285" y="1066667"/>
                  </a:lnTo>
                  <a:lnTo>
                    <a:pt x="1765285" y="1068345"/>
                  </a:lnTo>
                  <a:lnTo>
                    <a:pt x="1768642" y="1068345"/>
                  </a:lnTo>
                  <a:lnTo>
                    <a:pt x="1770319" y="1066667"/>
                  </a:lnTo>
                  <a:lnTo>
                    <a:pt x="1772557" y="1066667"/>
                  </a:lnTo>
                  <a:lnTo>
                    <a:pt x="1772557" y="1068345"/>
                  </a:lnTo>
                  <a:cubicBezTo>
                    <a:pt x="1772557" y="1068345"/>
                    <a:pt x="1771214" y="1069240"/>
                    <a:pt x="1770319" y="1070023"/>
                  </a:cubicBezTo>
                  <a:lnTo>
                    <a:pt x="1770319" y="1071701"/>
                  </a:lnTo>
                  <a:lnTo>
                    <a:pt x="1768642" y="1071701"/>
                  </a:lnTo>
                  <a:lnTo>
                    <a:pt x="1768642" y="1070023"/>
                  </a:lnTo>
                  <a:lnTo>
                    <a:pt x="1766964" y="1070023"/>
                  </a:lnTo>
                  <a:lnTo>
                    <a:pt x="1766964" y="1073379"/>
                  </a:lnTo>
                  <a:cubicBezTo>
                    <a:pt x="1764670" y="1073546"/>
                    <a:pt x="1757846" y="1071701"/>
                    <a:pt x="1756336" y="1071701"/>
                  </a:cubicBezTo>
                  <a:cubicBezTo>
                    <a:pt x="1756336" y="1071701"/>
                    <a:pt x="1752364" y="1073379"/>
                    <a:pt x="1750742" y="1073379"/>
                  </a:cubicBezTo>
                  <a:lnTo>
                    <a:pt x="1749065" y="1073379"/>
                  </a:lnTo>
                  <a:cubicBezTo>
                    <a:pt x="1749065" y="1073379"/>
                    <a:pt x="1752364" y="1077294"/>
                    <a:pt x="1754658" y="1077294"/>
                  </a:cubicBezTo>
                  <a:lnTo>
                    <a:pt x="1756336" y="1075616"/>
                  </a:lnTo>
                  <a:cubicBezTo>
                    <a:pt x="1756336" y="1075616"/>
                    <a:pt x="1758014" y="1076343"/>
                    <a:pt x="1758014" y="1077294"/>
                  </a:cubicBezTo>
                  <a:lnTo>
                    <a:pt x="1761370" y="1075616"/>
                  </a:lnTo>
                  <a:lnTo>
                    <a:pt x="1763607" y="1075616"/>
                  </a:lnTo>
                  <a:lnTo>
                    <a:pt x="1763607" y="1077294"/>
                  </a:lnTo>
                  <a:lnTo>
                    <a:pt x="1761370" y="1077294"/>
                  </a:lnTo>
                  <a:lnTo>
                    <a:pt x="1761370" y="1078972"/>
                  </a:lnTo>
                  <a:lnTo>
                    <a:pt x="1766964" y="1078972"/>
                  </a:lnTo>
                  <a:lnTo>
                    <a:pt x="1766964" y="1080650"/>
                  </a:lnTo>
                  <a:lnTo>
                    <a:pt x="1772557" y="1080650"/>
                  </a:lnTo>
                  <a:lnTo>
                    <a:pt x="1772557" y="1084566"/>
                  </a:lnTo>
                  <a:lnTo>
                    <a:pt x="1770319" y="1084566"/>
                  </a:lnTo>
                  <a:lnTo>
                    <a:pt x="1770319" y="1086244"/>
                  </a:lnTo>
                  <a:lnTo>
                    <a:pt x="1768642" y="1087922"/>
                  </a:lnTo>
                  <a:lnTo>
                    <a:pt x="1768642" y="1089600"/>
                  </a:lnTo>
                  <a:lnTo>
                    <a:pt x="1768642" y="1089600"/>
                  </a:lnTo>
                  <a:cubicBezTo>
                    <a:pt x="1768642" y="1089600"/>
                    <a:pt x="1771606" y="1091278"/>
                    <a:pt x="1772557" y="1091278"/>
                  </a:cubicBezTo>
                  <a:lnTo>
                    <a:pt x="1772557" y="1089600"/>
                  </a:lnTo>
                  <a:lnTo>
                    <a:pt x="1774235" y="1089600"/>
                  </a:lnTo>
                  <a:cubicBezTo>
                    <a:pt x="1774235" y="1091222"/>
                    <a:pt x="1775913" y="1088761"/>
                    <a:pt x="1775913" y="1087922"/>
                  </a:cubicBezTo>
                  <a:lnTo>
                    <a:pt x="1779269" y="1087922"/>
                  </a:lnTo>
                  <a:lnTo>
                    <a:pt x="1780947" y="1089600"/>
                  </a:lnTo>
                  <a:lnTo>
                    <a:pt x="1780947" y="1089600"/>
                  </a:lnTo>
                  <a:lnTo>
                    <a:pt x="1780947" y="1091278"/>
                  </a:lnTo>
                  <a:lnTo>
                    <a:pt x="1777591" y="1091278"/>
                  </a:lnTo>
                  <a:lnTo>
                    <a:pt x="1777591" y="1093515"/>
                  </a:lnTo>
                  <a:lnTo>
                    <a:pt x="1780947" y="1093515"/>
                  </a:lnTo>
                  <a:lnTo>
                    <a:pt x="1783184" y="1091278"/>
                  </a:lnTo>
                  <a:lnTo>
                    <a:pt x="1784862" y="1091278"/>
                  </a:lnTo>
                  <a:lnTo>
                    <a:pt x="1784862" y="1096871"/>
                  </a:lnTo>
                  <a:lnTo>
                    <a:pt x="1783184" y="1096871"/>
                  </a:lnTo>
                  <a:lnTo>
                    <a:pt x="1783184" y="1098549"/>
                  </a:lnTo>
                  <a:lnTo>
                    <a:pt x="1780947" y="1098549"/>
                  </a:lnTo>
                  <a:cubicBezTo>
                    <a:pt x="1780947" y="1100787"/>
                    <a:pt x="1783184" y="1100227"/>
                    <a:pt x="1783184" y="1100227"/>
                  </a:cubicBezTo>
                  <a:lnTo>
                    <a:pt x="1784862" y="1100227"/>
                  </a:lnTo>
                  <a:lnTo>
                    <a:pt x="1784862" y="1098549"/>
                  </a:lnTo>
                  <a:lnTo>
                    <a:pt x="1788219" y="1098549"/>
                  </a:lnTo>
                  <a:lnTo>
                    <a:pt x="1788219" y="1096871"/>
                  </a:lnTo>
                  <a:lnTo>
                    <a:pt x="1789896" y="1096871"/>
                  </a:lnTo>
                  <a:lnTo>
                    <a:pt x="1789896" y="1104143"/>
                  </a:lnTo>
                  <a:lnTo>
                    <a:pt x="1792134" y="1104143"/>
                  </a:lnTo>
                  <a:cubicBezTo>
                    <a:pt x="1792134" y="1104982"/>
                    <a:pt x="1795490" y="1104982"/>
                    <a:pt x="1795490" y="1104143"/>
                  </a:cubicBezTo>
                  <a:lnTo>
                    <a:pt x="1797168" y="1104143"/>
                  </a:lnTo>
                  <a:lnTo>
                    <a:pt x="1797168" y="1101905"/>
                  </a:lnTo>
                  <a:lnTo>
                    <a:pt x="1795490" y="1101905"/>
                  </a:lnTo>
                  <a:lnTo>
                    <a:pt x="1795490" y="1100227"/>
                  </a:lnTo>
                  <a:lnTo>
                    <a:pt x="1797168" y="1098549"/>
                  </a:lnTo>
                  <a:lnTo>
                    <a:pt x="1797168" y="1096871"/>
                  </a:lnTo>
                  <a:cubicBezTo>
                    <a:pt x="1798454" y="1096424"/>
                    <a:pt x="1800188" y="1097766"/>
                    <a:pt x="1801083" y="1098549"/>
                  </a:cubicBezTo>
                  <a:lnTo>
                    <a:pt x="1802761" y="1096871"/>
                  </a:lnTo>
                  <a:cubicBezTo>
                    <a:pt x="1802761" y="1099724"/>
                    <a:pt x="1802761" y="1105653"/>
                    <a:pt x="1802761" y="1104143"/>
                  </a:cubicBezTo>
                  <a:lnTo>
                    <a:pt x="1804439" y="1104143"/>
                  </a:lnTo>
                  <a:lnTo>
                    <a:pt x="1804439" y="1101905"/>
                  </a:lnTo>
                  <a:lnTo>
                    <a:pt x="1807796" y="1101905"/>
                  </a:lnTo>
                  <a:lnTo>
                    <a:pt x="1809473" y="1100227"/>
                  </a:lnTo>
                  <a:lnTo>
                    <a:pt x="1809473" y="1096871"/>
                  </a:lnTo>
                  <a:lnTo>
                    <a:pt x="1811711" y="1096871"/>
                  </a:lnTo>
                  <a:lnTo>
                    <a:pt x="1811711" y="1095193"/>
                  </a:lnTo>
                  <a:lnTo>
                    <a:pt x="1816745" y="1095193"/>
                  </a:lnTo>
                  <a:lnTo>
                    <a:pt x="1816745" y="1096871"/>
                  </a:lnTo>
                  <a:cubicBezTo>
                    <a:pt x="1818031" y="1096424"/>
                    <a:pt x="1819765" y="1097766"/>
                    <a:pt x="1820660" y="1098549"/>
                  </a:cubicBezTo>
                  <a:lnTo>
                    <a:pt x="1820660" y="1100227"/>
                  </a:lnTo>
                  <a:lnTo>
                    <a:pt x="1816745" y="1100227"/>
                  </a:lnTo>
                  <a:lnTo>
                    <a:pt x="1816745" y="1101905"/>
                  </a:lnTo>
                  <a:lnTo>
                    <a:pt x="1815067" y="1101905"/>
                  </a:lnTo>
                  <a:lnTo>
                    <a:pt x="1815067" y="1104143"/>
                  </a:lnTo>
                  <a:lnTo>
                    <a:pt x="1813389" y="1105821"/>
                  </a:lnTo>
                  <a:lnTo>
                    <a:pt x="1813389" y="1107499"/>
                  </a:lnTo>
                  <a:lnTo>
                    <a:pt x="1811711" y="1107499"/>
                  </a:lnTo>
                  <a:lnTo>
                    <a:pt x="1809473" y="1109177"/>
                  </a:lnTo>
                  <a:lnTo>
                    <a:pt x="1809473" y="1110855"/>
                  </a:lnTo>
                  <a:lnTo>
                    <a:pt x="1811711" y="1110855"/>
                  </a:lnTo>
                  <a:lnTo>
                    <a:pt x="1813389" y="1113092"/>
                  </a:lnTo>
                  <a:lnTo>
                    <a:pt x="1815067" y="1113092"/>
                  </a:lnTo>
                  <a:lnTo>
                    <a:pt x="1815067" y="1110855"/>
                  </a:lnTo>
                  <a:lnTo>
                    <a:pt x="1816745" y="1110855"/>
                  </a:lnTo>
                  <a:lnTo>
                    <a:pt x="1816745" y="1116448"/>
                  </a:lnTo>
                  <a:lnTo>
                    <a:pt x="1818423" y="1116448"/>
                  </a:lnTo>
                  <a:lnTo>
                    <a:pt x="1818423" y="1113092"/>
                  </a:lnTo>
                  <a:lnTo>
                    <a:pt x="1818423" y="1113092"/>
                  </a:lnTo>
                  <a:lnTo>
                    <a:pt x="1820660" y="1110855"/>
                  </a:lnTo>
                  <a:lnTo>
                    <a:pt x="1820660" y="1109177"/>
                  </a:lnTo>
                  <a:lnTo>
                    <a:pt x="1825695" y="1109177"/>
                  </a:lnTo>
                  <a:lnTo>
                    <a:pt x="1827372" y="1110855"/>
                  </a:lnTo>
                  <a:lnTo>
                    <a:pt x="1827372" y="1116448"/>
                  </a:lnTo>
                  <a:lnTo>
                    <a:pt x="1829610" y="1116448"/>
                  </a:lnTo>
                  <a:lnTo>
                    <a:pt x="1831288" y="1114770"/>
                  </a:lnTo>
                  <a:lnTo>
                    <a:pt x="1832966" y="1116448"/>
                  </a:lnTo>
                  <a:lnTo>
                    <a:pt x="1832966" y="1122042"/>
                  </a:lnTo>
                  <a:lnTo>
                    <a:pt x="1834644" y="1122042"/>
                  </a:lnTo>
                  <a:lnTo>
                    <a:pt x="1834644" y="1127076"/>
                  </a:lnTo>
                  <a:lnTo>
                    <a:pt x="1836322" y="1127076"/>
                  </a:lnTo>
                  <a:lnTo>
                    <a:pt x="1834644" y="1128754"/>
                  </a:lnTo>
                  <a:lnTo>
                    <a:pt x="1834644" y="1130432"/>
                  </a:lnTo>
                  <a:lnTo>
                    <a:pt x="1836322" y="1130432"/>
                  </a:lnTo>
                  <a:lnTo>
                    <a:pt x="1836322" y="1132669"/>
                  </a:lnTo>
                  <a:lnTo>
                    <a:pt x="1838000" y="1132669"/>
                  </a:lnTo>
                  <a:lnTo>
                    <a:pt x="1838000" y="1139381"/>
                  </a:lnTo>
                  <a:cubicBezTo>
                    <a:pt x="1832854" y="1139381"/>
                    <a:pt x="1824184" y="1139381"/>
                    <a:pt x="1825695" y="1139381"/>
                  </a:cubicBezTo>
                  <a:lnTo>
                    <a:pt x="1825695" y="1141619"/>
                  </a:lnTo>
                  <a:lnTo>
                    <a:pt x="1832966" y="1141619"/>
                  </a:lnTo>
                  <a:lnTo>
                    <a:pt x="1832966" y="1143297"/>
                  </a:lnTo>
                  <a:lnTo>
                    <a:pt x="1838000" y="1143297"/>
                  </a:lnTo>
                  <a:lnTo>
                    <a:pt x="1838000" y="1146653"/>
                  </a:lnTo>
                  <a:lnTo>
                    <a:pt x="1832966" y="1146653"/>
                  </a:lnTo>
                  <a:lnTo>
                    <a:pt x="1832966" y="1148331"/>
                  </a:lnTo>
                  <a:lnTo>
                    <a:pt x="1840237" y="1148331"/>
                  </a:lnTo>
                  <a:lnTo>
                    <a:pt x="1840237" y="1144975"/>
                  </a:lnTo>
                  <a:lnTo>
                    <a:pt x="1843593" y="1144975"/>
                  </a:lnTo>
                  <a:lnTo>
                    <a:pt x="1843593" y="1146653"/>
                  </a:lnTo>
                  <a:lnTo>
                    <a:pt x="1845272" y="1144975"/>
                  </a:lnTo>
                  <a:lnTo>
                    <a:pt x="1850865" y="1144975"/>
                  </a:lnTo>
                  <a:cubicBezTo>
                    <a:pt x="1850865" y="1147212"/>
                    <a:pt x="1850865" y="1151407"/>
                    <a:pt x="1850865" y="1150568"/>
                  </a:cubicBezTo>
                  <a:lnTo>
                    <a:pt x="1852543" y="1150568"/>
                  </a:lnTo>
                  <a:lnTo>
                    <a:pt x="1852543" y="1143297"/>
                  </a:lnTo>
                  <a:lnTo>
                    <a:pt x="1854221" y="1143297"/>
                  </a:lnTo>
                  <a:lnTo>
                    <a:pt x="1854221" y="1141619"/>
                  </a:lnTo>
                  <a:lnTo>
                    <a:pt x="1858136" y="1141619"/>
                  </a:lnTo>
                  <a:lnTo>
                    <a:pt x="1858136" y="1139381"/>
                  </a:lnTo>
                  <a:lnTo>
                    <a:pt x="1861492" y="1139381"/>
                  </a:lnTo>
                  <a:lnTo>
                    <a:pt x="1861492" y="1143297"/>
                  </a:lnTo>
                  <a:lnTo>
                    <a:pt x="1861492" y="1143297"/>
                  </a:lnTo>
                  <a:lnTo>
                    <a:pt x="1863170" y="1144975"/>
                  </a:lnTo>
                  <a:lnTo>
                    <a:pt x="1863170" y="1148331"/>
                  </a:lnTo>
                  <a:lnTo>
                    <a:pt x="1861492" y="1148331"/>
                  </a:lnTo>
                  <a:lnTo>
                    <a:pt x="1861492" y="1150568"/>
                  </a:lnTo>
                  <a:lnTo>
                    <a:pt x="1855899" y="1150568"/>
                  </a:lnTo>
                  <a:lnTo>
                    <a:pt x="1855899" y="1152246"/>
                  </a:lnTo>
                  <a:lnTo>
                    <a:pt x="1854221" y="1152246"/>
                  </a:lnTo>
                  <a:lnTo>
                    <a:pt x="1854221" y="1153924"/>
                  </a:lnTo>
                  <a:lnTo>
                    <a:pt x="1855899" y="1153924"/>
                  </a:lnTo>
                  <a:lnTo>
                    <a:pt x="1855899" y="1162874"/>
                  </a:lnTo>
                  <a:lnTo>
                    <a:pt x="1850865" y="1162874"/>
                  </a:lnTo>
                  <a:lnTo>
                    <a:pt x="1850865" y="1164552"/>
                  </a:lnTo>
                  <a:cubicBezTo>
                    <a:pt x="1850865" y="1164552"/>
                    <a:pt x="1850865" y="1167180"/>
                    <a:pt x="1850865" y="1166230"/>
                  </a:cubicBezTo>
                  <a:cubicBezTo>
                    <a:pt x="1850865" y="1166230"/>
                    <a:pt x="1852543" y="1167180"/>
                    <a:pt x="1852543" y="1166230"/>
                  </a:cubicBezTo>
                  <a:lnTo>
                    <a:pt x="1858136" y="1166230"/>
                  </a:lnTo>
                  <a:lnTo>
                    <a:pt x="1858136" y="1162874"/>
                  </a:lnTo>
                  <a:lnTo>
                    <a:pt x="1864849" y="1162874"/>
                  </a:lnTo>
                  <a:lnTo>
                    <a:pt x="1864849" y="1167908"/>
                  </a:lnTo>
                  <a:lnTo>
                    <a:pt x="1866526" y="1167908"/>
                  </a:lnTo>
                  <a:cubicBezTo>
                    <a:pt x="1866526" y="1169586"/>
                    <a:pt x="1868764" y="1167180"/>
                    <a:pt x="1868764" y="1166230"/>
                  </a:cubicBezTo>
                  <a:lnTo>
                    <a:pt x="1868764" y="1166230"/>
                  </a:lnTo>
                  <a:lnTo>
                    <a:pt x="1868764" y="1164552"/>
                  </a:lnTo>
                  <a:lnTo>
                    <a:pt x="1866526" y="1164552"/>
                  </a:lnTo>
                  <a:lnTo>
                    <a:pt x="1866526" y="1162874"/>
                  </a:lnTo>
                  <a:lnTo>
                    <a:pt x="1872120" y="1162874"/>
                  </a:lnTo>
                  <a:lnTo>
                    <a:pt x="1872120" y="1164552"/>
                  </a:lnTo>
                  <a:lnTo>
                    <a:pt x="1873798" y="1164552"/>
                  </a:lnTo>
                  <a:lnTo>
                    <a:pt x="1873798" y="1170145"/>
                  </a:lnTo>
                  <a:lnTo>
                    <a:pt x="1875476" y="1170145"/>
                  </a:lnTo>
                  <a:cubicBezTo>
                    <a:pt x="1875476" y="1170984"/>
                    <a:pt x="1875476" y="1170145"/>
                    <a:pt x="1875476" y="1170145"/>
                  </a:cubicBezTo>
                  <a:lnTo>
                    <a:pt x="1875476" y="1166230"/>
                  </a:lnTo>
                  <a:lnTo>
                    <a:pt x="1875476" y="1167908"/>
                  </a:lnTo>
                  <a:lnTo>
                    <a:pt x="1875476" y="1164552"/>
                  </a:lnTo>
                  <a:lnTo>
                    <a:pt x="1877713" y="1164552"/>
                  </a:lnTo>
                  <a:lnTo>
                    <a:pt x="1879391" y="1162874"/>
                  </a:lnTo>
                  <a:lnTo>
                    <a:pt x="1879391" y="1157280"/>
                  </a:lnTo>
                  <a:lnTo>
                    <a:pt x="1884426" y="1157280"/>
                  </a:lnTo>
                  <a:lnTo>
                    <a:pt x="1884426" y="1155602"/>
                  </a:lnTo>
                  <a:lnTo>
                    <a:pt x="1886663" y="1157280"/>
                  </a:lnTo>
                  <a:lnTo>
                    <a:pt x="1886663" y="1158958"/>
                  </a:lnTo>
                  <a:lnTo>
                    <a:pt x="1884426" y="1158958"/>
                  </a:lnTo>
                  <a:lnTo>
                    <a:pt x="1884426" y="1164552"/>
                  </a:lnTo>
                  <a:lnTo>
                    <a:pt x="1886663" y="1164552"/>
                  </a:lnTo>
                  <a:lnTo>
                    <a:pt x="1886663" y="1162874"/>
                  </a:lnTo>
                  <a:lnTo>
                    <a:pt x="1888341" y="1161196"/>
                  </a:lnTo>
                  <a:lnTo>
                    <a:pt x="1890019" y="1161196"/>
                  </a:lnTo>
                  <a:lnTo>
                    <a:pt x="1890019" y="1162874"/>
                  </a:lnTo>
                  <a:lnTo>
                    <a:pt x="1891697" y="1162874"/>
                  </a:lnTo>
                  <a:lnTo>
                    <a:pt x="1891697" y="1166230"/>
                  </a:lnTo>
                  <a:lnTo>
                    <a:pt x="1888341" y="1166230"/>
                  </a:lnTo>
                  <a:lnTo>
                    <a:pt x="1890019" y="1167908"/>
                  </a:lnTo>
                  <a:lnTo>
                    <a:pt x="1891697" y="1167908"/>
                  </a:lnTo>
                  <a:lnTo>
                    <a:pt x="1890019" y="1167908"/>
                  </a:lnTo>
                  <a:lnTo>
                    <a:pt x="1895053" y="1167908"/>
                  </a:lnTo>
                  <a:lnTo>
                    <a:pt x="1895053" y="1170145"/>
                  </a:lnTo>
                  <a:lnTo>
                    <a:pt x="1891697" y="1170145"/>
                  </a:lnTo>
                  <a:lnTo>
                    <a:pt x="1891697" y="1171823"/>
                  </a:lnTo>
                  <a:lnTo>
                    <a:pt x="1897290" y="1171823"/>
                  </a:lnTo>
                  <a:lnTo>
                    <a:pt x="1898968" y="1173501"/>
                  </a:lnTo>
                  <a:lnTo>
                    <a:pt x="1898968" y="1176857"/>
                  </a:lnTo>
                  <a:lnTo>
                    <a:pt x="1900646" y="1176857"/>
                  </a:lnTo>
                  <a:lnTo>
                    <a:pt x="1900646" y="1179095"/>
                  </a:lnTo>
                  <a:lnTo>
                    <a:pt x="1902324" y="1179095"/>
                  </a:lnTo>
                  <a:lnTo>
                    <a:pt x="1902324" y="1185807"/>
                  </a:lnTo>
                  <a:lnTo>
                    <a:pt x="1900646" y="1185807"/>
                  </a:lnTo>
                  <a:lnTo>
                    <a:pt x="1902324" y="1185807"/>
                  </a:lnTo>
                  <a:lnTo>
                    <a:pt x="1898968" y="1185807"/>
                  </a:lnTo>
                  <a:lnTo>
                    <a:pt x="1898968" y="1187485"/>
                  </a:lnTo>
                  <a:lnTo>
                    <a:pt x="1895053" y="1187485"/>
                  </a:lnTo>
                  <a:lnTo>
                    <a:pt x="1895053" y="1185807"/>
                  </a:lnTo>
                  <a:lnTo>
                    <a:pt x="1893375" y="1184129"/>
                  </a:lnTo>
                  <a:lnTo>
                    <a:pt x="1891697" y="1182451"/>
                  </a:lnTo>
                  <a:lnTo>
                    <a:pt x="1891697" y="1180773"/>
                  </a:lnTo>
                  <a:lnTo>
                    <a:pt x="1886663" y="1180773"/>
                  </a:lnTo>
                  <a:lnTo>
                    <a:pt x="1886663" y="1182451"/>
                  </a:lnTo>
                  <a:lnTo>
                    <a:pt x="1888341" y="1182451"/>
                  </a:lnTo>
                  <a:lnTo>
                    <a:pt x="1890019" y="1184129"/>
                  </a:lnTo>
                  <a:lnTo>
                    <a:pt x="1891697" y="1185807"/>
                  </a:lnTo>
                  <a:cubicBezTo>
                    <a:pt x="1891697" y="1185807"/>
                    <a:pt x="1893375" y="1188771"/>
                    <a:pt x="1893375" y="1189722"/>
                  </a:cubicBezTo>
                  <a:lnTo>
                    <a:pt x="1897290" y="1191400"/>
                  </a:lnTo>
                  <a:lnTo>
                    <a:pt x="1897290" y="1193078"/>
                  </a:lnTo>
                  <a:lnTo>
                    <a:pt x="1891697" y="1193078"/>
                  </a:lnTo>
                  <a:lnTo>
                    <a:pt x="1891697" y="1196434"/>
                  </a:lnTo>
                  <a:lnTo>
                    <a:pt x="1895053" y="1196434"/>
                  </a:lnTo>
                  <a:lnTo>
                    <a:pt x="1895053" y="1194756"/>
                  </a:lnTo>
                  <a:lnTo>
                    <a:pt x="1897290" y="1194756"/>
                  </a:lnTo>
                  <a:lnTo>
                    <a:pt x="1897290" y="1198672"/>
                  </a:lnTo>
                  <a:lnTo>
                    <a:pt x="1897290" y="1198672"/>
                  </a:lnTo>
                  <a:lnTo>
                    <a:pt x="1897290" y="1200350"/>
                  </a:lnTo>
                  <a:lnTo>
                    <a:pt x="1893375" y="1200350"/>
                  </a:lnTo>
                  <a:lnTo>
                    <a:pt x="1893375" y="1202028"/>
                  </a:lnTo>
                  <a:lnTo>
                    <a:pt x="1888341" y="1202028"/>
                  </a:lnTo>
                  <a:lnTo>
                    <a:pt x="1888341" y="1203706"/>
                  </a:lnTo>
                  <a:lnTo>
                    <a:pt x="1886663" y="1203706"/>
                  </a:lnTo>
                  <a:lnTo>
                    <a:pt x="1886663" y="1202028"/>
                  </a:lnTo>
                  <a:lnTo>
                    <a:pt x="1881069" y="1202028"/>
                  </a:lnTo>
                  <a:lnTo>
                    <a:pt x="1881069" y="1196434"/>
                  </a:lnTo>
                  <a:lnTo>
                    <a:pt x="1879391" y="1196434"/>
                  </a:lnTo>
                  <a:cubicBezTo>
                    <a:pt x="1878105" y="1196882"/>
                    <a:pt x="1876371" y="1195539"/>
                    <a:pt x="1875476" y="1194756"/>
                  </a:cubicBezTo>
                  <a:cubicBezTo>
                    <a:pt x="1873965" y="1194756"/>
                    <a:pt x="1872120" y="1196434"/>
                    <a:pt x="1872120" y="1196434"/>
                  </a:cubicBezTo>
                  <a:lnTo>
                    <a:pt x="1873798" y="1196434"/>
                  </a:lnTo>
                  <a:lnTo>
                    <a:pt x="1873798" y="1198672"/>
                  </a:lnTo>
                  <a:lnTo>
                    <a:pt x="1875476" y="1198672"/>
                  </a:lnTo>
                  <a:lnTo>
                    <a:pt x="1875476" y="1202028"/>
                  </a:lnTo>
                  <a:lnTo>
                    <a:pt x="1877713" y="1202028"/>
                  </a:lnTo>
                  <a:lnTo>
                    <a:pt x="1877713" y="1203706"/>
                  </a:lnTo>
                  <a:lnTo>
                    <a:pt x="1873798" y="1203706"/>
                  </a:lnTo>
                  <a:lnTo>
                    <a:pt x="1873798" y="1205384"/>
                  </a:lnTo>
                  <a:lnTo>
                    <a:pt x="1870442" y="1205384"/>
                  </a:lnTo>
                  <a:lnTo>
                    <a:pt x="1870442" y="1207621"/>
                  </a:lnTo>
                  <a:lnTo>
                    <a:pt x="1873798" y="1207621"/>
                  </a:lnTo>
                  <a:lnTo>
                    <a:pt x="1873798" y="1205384"/>
                  </a:lnTo>
                  <a:lnTo>
                    <a:pt x="1873798" y="1209299"/>
                  </a:lnTo>
                  <a:lnTo>
                    <a:pt x="1877713" y="1209299"/>
                  </a:lnTo>
                  <a:lnTo>
                    <a:pt x="1877713" y="1210977"/>
                  </a:lnTo>
                  <a:lnTo>
                    <a:pt x="1882747" y="1210977"/>
                  </a:lnTo>
                  <a:lnTo>
                    <a:pt x="1882747" y="1212655"/>
                  </a:lnTo>
                  <a:lnTo>
                    <a:pt x="1881069" y="1212655"/>
                  </a:lnTo>
                  <a:lnTo>
                    <a:pt x="1881069" y="1214333"/>
                  </a:lnTo>
                  <a:lnTo>
                    <a:pt x="1884426" y="1214333"/>
                  </a:lnTo>
                  <a:lnTo>
                    <a:pt x="1884426" y="1219927"/>
                  </a:lnTo>
                  <a:lnTo>
                    <a:pt x="1881069" y="1219927"/>
                  </a:lnTo>
                  <a:lnTo>
                    <a:pt x="1879391" y="1221605"/>
                  </a:lnTo>
                  <a:cubicBezTo>
                    <a:pt x="1877098" y="1222164"/>
                    <a:pt x="1875476" y="1221605"/>
                    <a:pt x="1875476" y="1221605"/>
                  </a:cubicBezTo>
                  <a:lnTo>
                    <a:pt x="1875476" y="1224961"/>
                  </a:lnTo>
                  <a:lnTo>
                    <a:pt x="1875476" y="1223283"/>
                  </a:lnTo>
                  <a:lnTo>
                    <a:pt x="1875476" y="1227198"/>
                  </a:lnTo>
                  <a:lnTo>
                    <a:pt x="1875476" y="1224961"/>
                  </a:lnTo>
                  <a:lnTo>
                    <a:pt x="1875476" y="1227198"/>
                  </a:lnTo>
                  <a:lnTo>
                    <a:pt x="1875476" y="1227198"/>
                  </a:lnTo>
                  <a:lnTo>
                    <a:pt x="1875476" y="1228876"/>
                  </a:lnTo>
                  <a:lnTo>
                    <a:pt x="1877713" y="1228876"/>
                  </a:lnTo>
                  <a:lnTo>
                    <a:pt x="1877713" y="1230554"/>
                  </a:lnTo>
                  <a:lnTo>
                    <a:pt x="1879391" y="1230554"/>
                  </a:lnTo>
                  <a:lnTo>
                    <a:pt x="1879391" y="1232232"/>
                  </a:lnTo>
                  <a:lnTo>
                    <a:pt x="1873798" y="1232232"/>
                  </a:lnTo>
                  <a:lnTo>
                    <a:pt x="1873798" y="1230554"/>
                  </a:lnTo>
                  <a:lnTo>
                    <a:pt x="1872120" y="1230554"/>
                  </a:lnTo>
                  <a:lnTo>
                    <a:pt x="1872120" y="1232232"/>
                  </a:lnTo>
                  <a:lnTo>
                    <a:pt x="1870442" y="1232232"/>
                  </a:lnTo>
                  <a:lnTo>
                    <a:pt x="1870442" y="1233910"/>
                  </a:lnTo>
                  <a:lnTo>
                    <a:pt x="1872120" y="1233910"/>
                  </a:lnTo>
                  <a:lnTo>
                    <a:pt x="1872120" y="1237826"/>
                  </a:lnTo>
                  <a:cubicBezTo>
                    <a:pt x="1872120" y="1237826"/>
                    <a:pt x="1870442" y="1240343"/>
                    <a:pt x="1870442" y="1241182"/>
                  </a:cubicBezTo>
                  <a:lnTo>
                    <a:pt x="1868764" y="1241182"/>
                  </a:lnTo>
                  <a:lnTo>
                    <a:pt x="1868764" y="1244538"/>
                  </a:lnTo>
                  <a:lnTo>
                    <a:pt x="1866526" y="1244538"/>
                  </a:lnTo>
                  <a:lnTo>
                    <a:pt x="1866526" y="1241182"/>
                  </a:lnTo>
                  <a:lnTo>
                    <a:pt x="1864849" y="1241182"/>
                  </a:lnTo>
                  <a:lnTo>
                    <a:pt x="1864849" y="1237826"/>
                  </a:lnTo>
                  <a:lnTo>
                    <a:pt x="1863170" y="1237826"/>
                  </a:lnTo>
                  <a:lnTo>
                    <a:pt x="1863170" y="1244538"/>
                  </a:lnTo>
                  <a:lnTo>
                    <a:pt x="1861492" y="1244538"/>
                  </a:lnTo>
                  <a:lnTo>
                    <a:pt x="1861492" y="1241182"/>
                  </a:lnTo>
                  <a:lnTo>
                    <a:pt x="1858136" y="1241182"/>
                  </a:lnTo>
                  <a:lnTo>
                    <a:pt x="1858136" y="1239504"/>
                  </a:lnTo>
                  <a:lnTo>
                    <a:pt x="1855899" y="1239504"/>
                  </a:lnTo>
                  <a:lnTo>
                    <a:pt x="1855899" y="1237826"/>
                  </a:lnTo>
                  <a:lnTo>
                    <a:pt x="1854221" y="1237826"/>
                  </a:lnTo>
                  <a:cubicBezTo>
                    <a:pt x="1854668" y="1236539"/>
                    <a:pt x="1852543" y="1237266"/>
                    <a:pt x="1852543" y="1239504"/>
                  </a:cubicBezTo>
                  <a:lnTo>
                    <a:pt x="1849187" y="1239504"/>
                  </a:lnTo>
                  <a:lnTo>
                    <a:pt x="1849187" y="1241182"/>
                  </a:lnTo>
                  <a:lnTo>
                    <a:pt x="1852543" y="1241182"/>
                  </a:lnTo>
                  <a:lnTo>
                    <a:pt x="1852543" y="1246775"/>
                  </a:lnTo>
                  <a:cubicBezTo>
                    <a:pt x="1851704" y="1246775"/>
                    <a:pt x="1848236" y="1246775"/>
                    <a:pt x="1849187" y="1246775"/>
                  </a:cubicBezTo>
                  <a:cubicBezTo>
                    <a:pt x="1849187" y="1247614"/>
                    <a:pt x="1851704" y="1250131"/>
                    <a:pt x="1852543" y="1250131"/>
                  </a:cubicBezTo>
                  <a:lnTo>
                    <a:pt x="1852543" y="1251809"/>
                  </a:lnTo>
                  <a:cubicBezTo>
                    <a:pt x="1852543" y="1251809"/>
                    <a:pt x="1848236" y="1251809"/>
                    <a:pt x="1849187" y="1251809"/>
                  </a:cubicBezTo>
                  <a:lnTo>
                    <a:pt x="1849187" y="1253487"/>
                  </a:lnTo>
                  <a:lnTo>
                    <a:pt x="1850865" y="1253487"/>
                  </a:lnTo>
                  <a:lnTo>
                    <a:pt x="1850865" y="1255724"/>
                  </a:lnTo>
                  <a:lnTo>
                    <a:pt x="1850865" y="1255724"/>
                  </a:lnTo>
                  <a:lnTo>
                    <a:pt x="1850865" y="1257402"/>
                  </a:lnTo>
                  <a:lnTo>
                    <a:pt x="1852543" y="1257402"/>
                  </a:lnTo>
                  <a:lnTo>
                    <a:pt x="1852543" y="1260759"/>
                  </a:lnTo>
                  <a:lnTo>
                    <a:pt x="1850865" y="1260759"/>
                  </a:lnTo>
                  <a:lnTo>
                    <a:pt x="1850865" y="1264674"/>
                  </a:lnTo>
                  <a:lnTo>
                    <a:pt x="1852543" y="1264674"/>
                  </a:lnTo>
                  <a:lnTo>
                    <a:pt x="1852543" y="1276979"/>
                  </a:lnTo>
                  <a:lnTo>
                    <a:pt x="1849187" y="1276979"/>
                  </a:lnTo>
                  <a:lnTo>
                    <a:pt x="1849187" y="1278658"/>
                  </a:lnTo>
                  <a:lnTo>
                    <a:pt x="1850865" y="1280335"/>
                  </a:lnTo>
                  <a:lnTo>
                    <a:pt x="1849187" y="1280335"/>
                  </a:lnTo>
                  <a:lnTo>
                    <a:pt x="1849187" y="1282014"/>
                  </a:lnTo>
                  <a:lnTo>
                    <a:pt x="1845272" y="1282014"/>
                  </a:lnTo>
                  <a:cubicBezTo>
                    <a:pt x="1845272" y="1281175"/>
                    <a:pt x="1845272" y="1279497"/>
                    <a:pt x="1845272" y="1280335"/>
                  </a:cubicBezTo>
                  <a:lnTo>
                    <a:pt x="1843593" y="1280335"/>
                  </a:lnTo>
                  <a:lnTo>
                    <a:pt x="1843593" y="1278658"/>
                  </a:lnTo>
                  <a:lnTo>
                    <a:pt x="1843593" y="1280335"/>
                  </a:lnTo>
                  <a:lnTo>
                    <a:pt x="1843593" y="1278658"/>
                  </a:lnTo>
                  <a:lnTo>
                    <a:pt x="1841915" y="1278658"/>
                  </a:lnTo>
                  <a:lnTo>
                    <a:pt x="1841915" y="1276979"/>
                  </a:lnTo>
                  <a:lnTo>
                    <a:pt x="1843593" y="1276979"/>
                  </a:lnTo>
                  <a:lnTo>
                    <a:pt x="1843593" y="1275301"/>
                  </a:lnTo>
                  <a:lnTo>
                    <a:pt x="1840237" y="1275301"/>
                  </a:lnTo>
                  <a:lnTo>
                    <a:pt x="1841915" y="1273064"/>
                  </a:lnTo>
                  <a:lnTo>
                    <a:pt x="1838000" y="1273064"/>
                  </a:lnTo>
                  <a:lnTo>
                    <a:pt x="1838000" y="1271386"/>
                  </a:lnTo>
                  <a:lnTo>
                    <a:pt x="1836322" y="1269708"/>
                  </a:lnTo>
                  <a:lnTo>
                    <a:pt x="1834644" y="1273064"/>
                  </a:lnTo>
                  <a:lnTo>
                    <a:pt x="1831288" y="1273064"/>
                  </a:lnTo>
                  <a:lnTo>
                    <a:pt x="1831288" y="1269708"/>
                  </a:lnTo>
                  <a:lnTo>
                    <a:pt x="1832966" y="1269708"/>
                  </a:lnTo>
                  <a:lnTo>
                    <a:pt x="1834644" y="1268030"/>
                  </a:lnTo>
                  <a:lnTo>
                    <a:pt x="1834644" y="1266352"/>
                  </a:lnTo>
                  <a:lnTo>
                    <a:pt x="1834644" y="1266352"/>
                  </a:lnTo>
                  <a:lnTo>
                    <a:pt x="1834644" y="1264674"/>
                  </a:lnTo>
                  <a:cubicBezTo>
                    <a:pt x="1833805" y="1265513"/>
                    <a:pt x="1832127" y="1267191"/>
                    <a:pt x="1831288" y="1268030"/>
                  </a:cubicBezTo>
                  <a:lnTo>
                    <a:pt x="1825695" y="1268030"/>
                  </a:lnTo>
                  <a:lnTo>
                    <a:pt x="1825695" y="1273064"/>
                  </a:lnTo>
                  <a:lnTo>
                    <a:pt x="1824016" y="1273064"/>
                  </a:lnTo>
                  <a:lnTo>
                    <a:pt x="1824016" y="1269708"/>
                  </a:lnTo>
                  <a:lnTo>
                    <a:pt x="1822338" y="1269708"/>
                  </a:lnTo>
                  <a:lnTo>
                    <a:pt x="1822338" y="1268030"/>
                  </a:lnTo>
                  <a:lnTo>
                    <a:pt x="1820660" y="1268030"/>
                  </a:lnTo>
                  <a:cubicBezTo>
                    <a:pt x="1820660" y="1267191"/>
                    <a:pt x="1822338" y="1264674"/>
                    <a:pt x="1822338" y="1264674"/>
                  </a:cubicBezTo>
                  <a:lnTo>
                    <a:pt x="1822338" y="1262437"/>
                  </a:lnTo>
                  <a:lnTo>
                    <a:pt x="1820660" y="1262437"/>
                  </a:lnTo>
                  <a:lnTo>
                    <a:pt x="1818423" y="1264674"/>
                  </a:lnTo>
                  <a:cubicBezTo>
                    <a:pt x="1816689" y="1262940"/>
                    <a:pt x="1816577" y="1261374"/>
                    <a:pt x="1816745" y="1259081"/>
                  </a:cubicBezTo>
                  <a:lnTo>
                    <a:pt x="1820660" y="1259081"/>
                  </a:lnTo>
                  <a:lnTo>
                    <a:pt x="1820660" y="1257402"/>
                  </a:lnTo>
                  <a:lnTo>
                    <a:pt x="1818423" y="1257402"/>
                  </a:lnTo>
                  <a:lnTo>
                    <a:pt x="1818423" y="1255724"/>
                  </a:lnTo>
                  <a:lnTo>
                    <a:pt x="1822338" y="1255724"/>
                  </a:lnTo>
                  <a:cubicBezTo>
                    <a:pt x="1822338" y="1254774"/>
                    <a:pt x="1822338" y="1252648"/>
                    <a:pt x="1822338" y="1253487"/>
                  </a:cubicBezTo>
                  <a:lnTo>
                    <a:pt x="1815067" y="1253487"/>
                  </a:lnTo>
                  <a:lnTo>
                    <a:pt x="1815067" y="1255724"/>
                  </a:lnTo>
                  <a:lnTo>
                    <a:pt x="1811711" y="1255724"/>
                  </a:lnTo>
                  <a:lnTo>
                    <a:pt x="1811711" y="1251809"/>
                  </a:lnTo>
                  <a:lnTo>
                    <a:pt x="1809473" y="1251809"/>
                  </a:lnTo>
                  <a:lnTo>
                    <a:pt x="1809473" y="1248453"/>
                  </a:lnTo>
                  <a:cubicBezTo>
                    <a:pt x="1810424" y="1248453"/>
                    <a:pt x="1809473" y="1246775"/>
                    <a:pt x="1807796" y="1246775"/>
                  </a:cubicBezTo>
                  <a:lnTo>
                    <a:pt x="1807796" y="1244538"/>
                  </a:lnTo>
                  <a:lnTo>
                    <a:pt x="1807796" y="1244538"/>
                  </a:lnTo>
                  <a:lnTo>
                    <a:pt x="1807796" y="1242860"/>
                  </a:lnTo>
                  <a:lnTo>
                    <a:pt x="1806118" y="1242860"/>
                  </a:lnTo>
                  <a:lnTo>
                    <a:pt x="1806118" y="1241182"/>
                  </a:lnTo>
                  <a:cubicBezTo>
                    <a:pt x="1806956" y="1241182"/>
                    <a:pt x="1808634" y="1241182"/>
                    <a:pt x="1809473" y="1241182"/>
                  </a:cubicBezTo>
                  <a:cubicBezTo>
                    <a:pt x="1810368" y="1240398"/>
                    <a:pt x="1811711" y="1239504"/>
                    <a:pt x="1811711" y="1239504"/>
                  </a:cubicBezTo>
                  <a:lnTo>
                    <a:pt x="1802761" y="1239504"/>
                  </a:lnTo>
                  <a:lnTo>
                    <a:pt x="1802761" y="1237826"/>
                  </a:lnTo>
                  <a:lnTo>
                    <a:pt x="1804439" y="1237826"/>
                  </a:lnTo>
                  <a:lnTo>
                    <a:pt x="1804439" y="1232232"/>
                  </a:lnTo>
                  <a:lnTo>
                    <a:pt x="1802761" y="1233910"/>
                  </a:lnTo>
                  <a:lnTo>
                    <a:pt x="1802761" y="1228876"/>
                  </a:lnTo>
                  <a:lnTo>
                    <a:pt x="1804439" y="1228876"/>
                  </a:lnTo>
                  <a:cubicBezTo>
                    <a:pt x="1804439" y="1227254"/>
                    <a:pt x="1806118" y="1224961"/>
                    <a:pt x="1806118" y="1224961"/>
                  </a:cubicBezTo>
                  <a:lnTo>
                    <a:pt x="1806118" y="1223283"/>
                  </a:lnTo>
                  <a:lnTo>
                    <a:pt x="1809473" y="1223283"/>
                  </a:lnTo>
                  <a:lnTo>
                    <a:pt x="1809473" y="1221605"/>
                  </a:lnTo>
                  <a:lnTo>
                    <a:pt x="1813389" y="1221605"/>
                  </a:lnTo>
                  <a:lnTo>
                    <a:pt x="1813389" y="1219927"/>
                  </a:lnTo>
                  <a:lnTo>
                    <a:pt x="1816745" y="1219927"/>
                  </a:lnTo>
                  <a:lnTo>
                    <a:pt x="1816745" y="1216011"/>
                  </a:lnTo>
                  <a:cubicBezTo>
                    <a:pt x="1818031" y="1216459"/>
                    <a:pt x="1819765" y="1215116"/>
                    <a:pt x="1820660" y="1214333"/>
                  </a:cubicBezTo>
                  <a:cubicBezTo>
                    <a:pt x="1820660" y="1211480"/>
                    <a:pt x="1822338" y="1205384"/>
                    <a:pt x="1822338" y="1205384"/>
                  </a:cubicBezTo>
                  <a:lnTo>
                    <a:pt x="1818423" y="1205384"/>
                  </a:lnTo>
                  <a:lnTo>
                    <a:pt x="1818423" y="1207621"/>
                  </a:lnTo>
                  <a:lnTo>
                    <a:pt x="1816745" y="1207621"/>
                  </a:lnTo>
                  <a:cubicBezTo>
                    <a:pt x="1816745" y="1209746"/>
                    <a:pt x="1815067" y="1214333"/>
                    <a:pt x="1815067" y="1214333"/>
                  </a:cubicBezTo>
                  <a:cubicBezTo>
                    <a:pt x="1815067" y="1214333"/>
                    <a:pt x="1812550" y="1216011"/>
                    <a:pt x="1811711" y="1216011"/>
                  </a:cubicBezTo>
                  <a:lnTo>
                    <a:pt x="1809473" y="1218249"/>
                  </a:lnTo>
                  <a:lnTo>
                    <a:pt x="1807796" y="1218249"/>
                  </a:lnTo>
                  <a:lnTo>
                    <a:pt x="1807796" y="1219927"/>
                  </a:lnTo>
                  <a:lnTo>
                    <a:pt x="1806118" y="1219927"/>
                  </a:lnTo>
                  <a:lnTo>
                    <a:pt x="1804439" y="1221605"/>
                  </a:lnTo>
                  <a:lnTo>
                    <a:pt x="1793812" y="1221605"/>
                  </a:lnTo>
                  <a:lnTo>
                    <a:pt x="1793812" y="1223283"/>
                  </a:lnTo>
                  <a:lnTo>
                    <a:pt x="1792134" y="1223283"/>
                  </a:lnTo>
                  <a:lnTo>
                    <a:pt x="1792134" y="1212655"/>
                  </a:lnTo>
                  <a:lnTo>
                    <a:pt x="1792134" y="1212655"/>
                  </a:lnTo>
                  <a:lnTo>
                    <a:pt x="1789896" y="1214333"/>
                  </a:lnTo>
                  <a:lnTo>
                    <a:pt x="1789896" y="1212655"/>
                  </a:lnTo>
                  <a:lnTo>
                    <a:pt x="1786541" y="1212655"/>
                  </a:lnTo>
                  <a:lnTo>
                    <a:pt x="1786541" y="1209299"/>
                  </a:lnTo>
                  <a:lnTo>
                    <a:pt x="1784862" y="1209299"/>
                  </a:lnTo>
                  <a:lnTo>
                    <a:pt x="1784862" y="1207621"/>
                  </a:lnTo>
                  <a:lnTo>
                    <a:pt x="1783184" y="1207621"/>
                  </a:lnTo>
                  <a:lnTo>
                    <a:pt x="1783184" y="1205384"/>
                  </a:lnTo>
                  <a:lnTo>
                    <a:pt x="1780947" y="1205384"/>
                  </a:lnTo>
                  <a:lnTo>
                    <a:pt x="1780947" y="1207621"/>
                  </a:lnTo>
                  <a:lnTo>
                    <a:pt x="1779269" y="1207621"/>
                  </a:lnTo>
                  <a:cubicBezTo>
                    <a:pt x="1777535" y="1205887"/>
                    <a:pt x="1777591" y="1202028"/>
                    <a:pt x="1777591" y="1202028"/>
                  </a:cubicBezTo>
                  <a:cubicBezTo>
                    <a:pt x="1775074" y="1202028"/>
                    <a:pt x="1772557" y="1200350"/>
                    <a:pt x="1772557" y="1200350"/>
                  </a:cubicBezTo>
                  <a:lnTo>
                    <a:pt x="1772557" y="1198672"/>
                  </a:lnTo>
                  <a:lnTo>
                    <a:pt x="1768642" y="1198672"/>
                  </a:lnTo>
                  <a:lnTo>
                    <a:pt x="1768642" y="1196434"/>
                  </a:lnTo>
                  <a:lnTo>
                    <a:pt x="1774235" y="1196434"/>
                  </a:lnTo>
                  <a:lnTo>
                    <a:pt x="1774235" y="1193078"/>
                  </a:lnTo>
                  <a:lnTo>
                    <a:pt x="1770319" y="1193078"/>
                  </a:lnTo>
                  <a:lnTo>
                    <a:pt x="1770319" y="1191400"/>
                  </a:lnTo>
                  <a:lnTo>
                    <a:pt x="1772557" y="1191400"/>
                  </a:lnTo>
                  <a:lnTo>
                    <a:pt x="1772557" y="1187485"/>
                  </a:lnTo>
                  <a:lnTo>
                    <a:pt x="1759692" y="1187485"/>
                  </a:lnTo>
                  <a:lnTo>
                    <a:pt x="1759692" y="1191400"/>
                  </a:lnTo>
                  <a:lnTo>
                    <a:pt x="1761370" y="1191400"/>
                  </a:lnTo>
                  <a:lnTo>
                    <a:pt x="1761370" y="1193078"/>
                  </a:lnTo>
                  <a:lnTo>
                    <a:pt x="1763607" y="1193078"/>
                  </a:lnTo>
                  <a:lnTo>
                    <a:pt x="1763607" y="1202028"/>
                  </a:lnTo>
                  <a:lnTo>
                    <a:pt x="1763607" y="1202028"/>
                  </a:lnTo>
                  <a:lnTo>
                    <a:pt x="1763607" y="1203706"/>
                  </a:lnTo>
                  <a:lnTo>
                    <a:pt x="1759692" y="1203706"/>
                  </a:lnTo>
                  <a:lnTo>
                    <a:pt x="1759692" y="1202028"/>
                  </a:lnTo>
                  <a:lnTo>
                    <a:pt x="1756336" y="1202028"/>
                  </a:lnTo>
                  <a:lnTo>
                    <a:pt x="1756336" y="1200350"/>
                  </a:lnTo>
                  <a:lnTo>
                    <a:pt x="1754658" y="1198672"/>
                  </a:lnTo>
                  <a:lnTo>
                    <a:pt x="1754658" y="1196434"/>
                  </a:lnTo>
                  <a:lnTo>
                    <a:pt x="1752420" y="1196434"/>
                  </a:lnTo>
                  <a:lnTo>
                    <a:pt x="1752420" y="1194756"/>
                  </a:lnTo>
                  <a:lnTo>
                    <a:pt x="1750742" y="1194756"/>
                  </a:lnTo>
                  <a:lnTo>
                    <a:pt x="1750742" y="1191400"/>
                  </a:lnTo>
                  <a:lnTo>
                    <a:pt x="1749065" y="1191400"/>
                  </a:lnTo>
                  <a:lnTo>
                    <a:pt x="1749065" y="1193078"/>
                  </a:lnTo>
                  <a:lnTo>
                    <a:pt x="1745708" y="1193078"/>
                  </a:lnTo>
                  <a:lnTo>
                    <a:pt x="1745708" y="1196434"/>
                  </a:lnTo>
                  <a:lnTo>
                    <a:pt x="1747387" y="1196434"/>
                  </a:lnTo>
                  <a:lnTo>
                    <a:pt x="1747387" y="1198672"/>
                  </a:lnTo>
                  <a:lnTo>
                    <a:pt x="1749065" y="1198672"/>
                  </a:lnTo>
                  <a:lnTo>
                    <a:pt x="1749065" y="1203706"/>
                  </a:lnTo>
                  <a:lnTo>
                    <a:pt x="1749065" y="1202028"/>
                  </a:lnTo>
                  <a:lnTo>
                    <a:pt x="1749065" y="1205384"/>
                  </a:lnTo>
                  <a:lnTo>
                    <a:pt x="1750742" y="1205384"/>
                  </a:lnTo>
                  <a:lnTo>
                    <a:pt x="1750742" y="1207621"/>
                  </a:lnTo>
                  <a:lnTo>
                    <a:pt x="1752420" y="1207621"/>
                  </a:lnTo>
                  <a:lnTo>
                    <a:pt x="1752420" y="1209299"/>
                  </a:lnTo>
                  <a:lnTo>
                    <a:pt x="1754658" y="1209299"/>
                  </a:lnTo>
                  <a:lnTo>
                    <a:pt x="1754658" y="1210977"/>
                  </a:lnTo>
                  <a:lnTo>
                    <a:pt x="1756336" y="1210977"/>
                  </a:lnTo>
                  <a:lnTo>
                    <a:pt x="1756336" y="1212655"/>
                  </a:lnTo>
                  <a:lnTo>
                    <a:pt x="1759692" y="1212655"/>
                  </a:lnTo>
                  <a:lnTo>
                    <a:pt x="1759692" y="1216011"/>
                  </a:lnTo>
                  <a:lnTo>
                    <a:pt x="1761370" y="1216011"/>
                  </a:lnTo>
                  <a:lnTo>
                    <a:pt x="1761370" y="1218249"/>
                  </a:lnTo>
                  <a:lnTo>
                    <a:pt x="1763607" y="1218249"/>
                  </a:lnTo>
                  <a:lnTo>
                    <a:pt x="1763607" y="1219927"/>
                  </a:lnTo>
                  <a:lnTo>
                    <a:pt x="1759692" y="1219927"/>
                  </a:lnTo>
                  <a:lnTo>
                    <a:pt x="1759692" y="1224961"/>
                  </a:lnTo>
                  <a:cubicBezTo>
                    <a:pt x="1759692" y="1224961"/>
                    <a:pt x="1756336" y="1226247"/>
                    <a:pt x="1756336" y="1227198"/>
                  </a:cubicBezTo>
                  <a:lnTo>
                    <a:pt x="1754658" y="1227198"/>
                  </a:lnTo>
                  <a:lnTo>
                    <a:pt x="1754658" y="1224961"/>
                  </a:lnTo>
                  <a:lnTo>
                    <a:pt x="1750742" y="1224961"/>
                  </a:lnTo>
                  <a:cubicBezTo>
                    <a:pt x="1750742" y="1224961"/>
                    <a:pt x="1749065" y="1226247"/>
                    <a:pt x="1749065" y="1227198"/>
                  </a:cubicBezTo>
                  <a:cubicBezTo>
                    <a:pt x="1748225" y="1227198"/>
                    <a:pt x="1747387" y="1224961"/>
                    <a:pt x="1747387" y="1224961"/>
                  </a:cubicBezTo>
                  <a:lnTo>
                    <a:pt x="1744030" y="1224961"/>
                  </a:lnTo>
                  <a:cubicBezTo>
                    <a:pt x="1744030" y="1223450"/>
                    <a:pt x="1738437" y="1223283"/>
                    <a:pt x="1738437" y="1223283"/>
                  </a:cubicBezTo>
                  <a:lnTo>
                    <a:pt x="1738437" y="1232232"/>
                  </a:lnTo>
                  <a:lnTo>
                    <a:pt x="1747387" y="1232232"/>
                  </a:lnTo>
                  <a:lnTo>
                    <a:pt x="1747387" y="1233910"/>
                  </a:lnTo>
                  <a:lnTo>
                    <a:pt x="1744030" y="1233910"/>
                  </a:lnTo>
                  <a:lnTo>
                    <a:pt x="1744030" y="1237826"/>
                  </a:lnTo>
                  <a:lnTo>
                    <a:pt x="1745708" y="1237826"/>
                  </a:lnTo>
                  <a:lnTo>
                    <a:pt x="1745708" y="1241182"/>
                  </a:lnTo>
                  <a:lnTo>
                    <a:pt x="1744030" y="1241182"/>
                  </a:lnTo>
                  <a:lnTo>
                    <a:pt x="1744030" y="1244538"/>
                  </a:lnTo>
                  <a:lnTo>
                    <a:pt x="1745708" y="1244538"/>
                  </a:lnTo>
                  <a:lnTo>
                    <a:pt x="1745708" y="1242860"/>
                  </a:lnTo>
                  <a:lnTo>
                    <a:pt x="1747387" y="1242860"/>
                  </a:lnTo>
                  <a:lnTo>
                    <a:pt x="1747387" y="1241182"/>
                  </a:lnTo>
                  <a:lnTo>
                    <a:pt x="1750742" y="1241182"/>
                  </a:lnTo>
                  <a:lnTo>
                    <a:pt x="1750742" y="1239504"/>
                  </a:lnTo>
                  <a:lnTo>
                    <a:pt x="1759692" y="1239504"/>
                  </a:lnTo>
                  <a:lnTo>
                    <a:pt x="1759692" y="1244538"/>
                  </a:lnTo>
                  <a:lnTo>
                    <a:pt x="1759692" y="1244538"/>
                  </a:lnTo>
                  <a:lnTo>
                    <a:pt x="1759692" y="1246775"/>
                  </a:lnTo>
                  <a:lnTo>
                    <a:pt x="1756336" y="1246775"/>
                  </a:lnTo>
                  <a:lnTo>
                    <a:pt x="1756336" y="1250131"/>
                  </a:lnTo>
                  <a:lnTo>
                    <a:pt x="1758014" y="1250131"/>
                  </a:lnTo>
                  <a:lnTo>
                    <a:pt x="1758014" y="1251809"/>
                  </a:lnTo>
                  <a:lnTo>
                    <a:pt x="1759692" y="1251809"/>
                  </a:lnTo>
                  <a:lnTo>
                    <a:pt x="1759692" y="1250131"/>
                  </a:lnTo>
                  <a:lnTo>
                    <a:pt x="1765285" y="1250131"/>
                  </a:lnTo>
                  <a:lnTo>
                    <a:pt x="1763607" y="1251809"/>
                  </a:lnTo>
                  <a:lnTo>
                    <a:pt x="1763607" y="1257402"/>
                  </a:lnTo>
                  <a:lnTo>
                    <a:pt x="1759692" y="1257402"/>
                  </a:lnTo>
                  <a:lnTo>
                    <a:pt x="1759692" y="1259081"/>
                  </a:lnTo>
                  <a:lnTo>
                    <a:pt x="1763607" y="1259081"/>
                  </a:lnTo>
                  <a:lnTo>
                    <a:pt x="1763607" y="1262437"/>
                  </a:lnTo>
                  <a:lnTo>
                    <a:pt x="1763607" y="1262437"/>
                  </a:lnTo>
                  <a:lnTo>
                    <a:pt x="1763607" y="1260759"/>
                  </a:lnTo>
                  <a:lnTo>
                    <a:pt x="1763607" y="1264674"/>
                  </a:lnTo>
                  <a:lnTo>
                    <a:pt x="1766964" y="1264674"/>
                  </a:lnTo>
                  <a:cubicBezTo>
                    <a:pt x="1766964" y="1264674"/>
                    <a:pt x="1768642" y="1269540"/>
                    <a:pt x="1768642" y="1268030"/>
                  </a:cubicBezTo>
                  <a:lnTo>
                    <a:pt x="1772557" y="1268030"/>
                  </a:lnTo>
                  <a:lnTo>
                    <a:pt x="1772557" y="1271386"/>
                  </a:lnTo>
                  <a:lnTo>
                    <a:pt x="1770319" y="1271386"/>
                  </a:lnTo>
                  <a:lnTo>
                    <a:pt x="1770319" y="1275301"/>
                  </a:lnTo>
                  <a:lnTo>
                    <a:pt x="1777591" y="1275301"/>
                  </a:lnTo>
                  <a:lnTo>
                    <a:pt x="1777591" y="1276979"/>
                  </a:lnTo>
                  <a:lnTo>
                    <a:pt x="1779269" y="1276979"/>
                  </a:lnTo>
                  <a:lnTo>
                    <a:pt x="1779269" y="1280335"/>
                  </a:lnTo>
                  <a:lnTo>
                    <a:pt x="1780947" y="1280335"/>
                  </a:lnTo>
                  <a:lnTo>
                    <a:pt x="1780947" y="1282014"/>
                  </a:lnTo>
                  <a:lnTo>
                    <a:pt x="1783184" y="1282014"/>
                  </a:lnTo>
                  <a:lnTo>
                    <a:pt x="1783184" y="1285929"/>
                  </a:lnTo>
                  <a:lnTo>
                    <a:pt x="1784862" y="1284251"/>
                  </a:lnTo>
                  <a:lnTo>
                    <a:pt x="1786541" y="1284251"/>
                  </a:lnTo>
                  <a:cubicBezTo>
                    <a:pt x="1786541" y="1285761"/>
                    <a:pt x="1792134" y="1286376"/>
                    <a:pt x="1792134" y="1284251"/>
                  </a:cubicBezTo>
                  <a:lnTo>
                    <a:pt x="1795490" y="1284251"/>
                  </a:lnTo>
                  <a:lnTo>
                    <a:pt x="1797168" y="1285929"/>
                  </a:lnTo>
                  <a:lnTo>
                    <a:pt x="1797168" y="1287607"/>
                  </a:lnTo>
                  <a:lnTo>
                    <a:pt x="1797168" y="1285929"/>
                  </a:lnTo>
                  <a:lnTo>
                    <a:pt x="1797168" y="1287607"/>
                  </a:lnTo>
                  <a:lnTo>
                    <a:pt x="1798846" y="1287607"/>
                  </a:lnTo>
                  <a:lnTo>
                    <a:pt x="1798846" y="1290963"/>
                  </a:lnTo>
                  <a:lnTo>
                    <a:pt x="1801083" y="1290963"/>
                  </a:lnTo>
                  <a:lnTo>
                    <a:pt x="1801083" y="1298235"/>
                  </a:lnTo>
                  <a:lnTo>
                    <a:pt x="1798846" y="1298235"/>
                  </a:lnTo>
                  <a:lnTo>
                    <a:pt x="1798846" y="1299912"/>
                  </a:lnTo>
                  <a:lnTo>
                    <a:pt x="1797168" y="1299912"/>
                  </a:lnTo>
                  <a:lnTo>
                    <a:pt x="1797168" y="1305506"/>
                  </a:lnTo>
                  <a:lnTo>
                    <a:pt x="1806118" y="1305506"/>
                  </a:lnTo>
                  <a:lnTo>
                    <a:pt x="1804439" y="1305506"/>
                  </a:lnTo>
                  <a:lnTo>
                    <a:pt x="1811711" y="1305506"/>
                  </a:lnTo>
                  <a:lnTo>
                    <a:pt x="1809473" y="1305506"/>
                  </a:lnTo>
                  <a:cubicBezTo>
                    <a:pt x="1809473" y="1305506"/>
                    <a:pt x="1812102" y="1305059"/>
                    <a:pt x="1813389" y="1305506"/>
                  </a:cubicBezTo>
                  <a:lnTo>
                    <a:pt x="1813389" y="1310540"/>
                  </a:lnTo>
                  <a:lnTo>
                    <a:pt x="1807796" y="1310540"/>
                  </a:lnTo>
                  <a:cubicBezTo>
                    <a:pt x="1809529" y="1312274"/>
                    <a:pt x="1809641" y="1313840"/>
                    <a:pt x="1809473" y="1316133"/>
                  </a:cubicBezTo>
                  <a:cubicBezTo>
                    <a:pt x="1807348" y="1316133"/>
                    <a:pt x="1801139" y="1316133"/>
                    <a:pt x="1802761" y="1316133"/>
                  </a:cubicBezTo>
                  <a:lnTo>
                    <a:pt x="1802761" y="1317812"/>
                  </a:lnTo>
                  <a:lnTo>
                    <a:pt x="1802761" y="1317812"/>
                  </a:lnTo>
                  <a:lnTo>
                    <a:pt x="1801083" y="1319489"/>
                  </a:lnTo>
                  <a:lnTo>
                    <a:pt x="1806118" y="1319489"/>
                  </a:lnTo>
                  <a:lnTo>
                    <a:pt x="1806118" y="1321727"/>
                  </a:lnTo>
                  <a:lnTo>
                    <a:pt x="1807796" y="1321727"/>
                  </a:lnTo>
                  <a:lnTo>
                    <a:pt x="1807796" y="1323405"/>
                  </a:lnTo>
                  <a:lnTo>
                    <a:pt x="1807796" y="1321727"/>
                  </a:lnTo>
                  <a:lnTo>
                    <a:pt x="1807796" y="1323405"/>
                  </a:lnTo>
                  <a:lnTo>
                    <a:pt x="1809473" y="1323405"/>
                  </a:lnTo>
                  <a:lnTo>
                    <a:pt x="1809473" y="1326761"/>
                  </a:lnTo>
                  <a:lnTo>
                    <a:pt x="1811711" y="1326761"/>
                  </a:lnTo>
                  <a:lnTo>
                    <a:pt x="1811711" y="1328439"/>
                  </a:lnTo>
                  <a:lnTo>
                    <a:pt x="1809473" y="1328439"/>
                  </a:lnTo>
                  <a:lnTo>
                    <a:pt x="1813389" y="1328439"/>
                  </a:lnTo>
                  <a:lnTo>
                    <a:pt x="1813389" y="1330117"/>
                  </a:lnTo>
                  <a:lnTo>
                    <a:pt x="1809473" y="1330117"/>
                  </a:lnTo>
                  <a:lnTo>
                    <a:pt x="1809473" y="1332354"/>
                  </a:lnTo>
                  <a:lnTo>
                    <a:pt x="1818423" y="1332354"/>
                  </a:lnTo>
                  <a:lnTo>
                    <a:pt x="1818423" y="1330117"/>
                  </a:lnTo>
                  <a:lnTo>
                    <a:pt x="1820660" y="1330117"/>
                  </a:lnTo>
                  <a:lnTo>
                    <a:pt x="1820660" y="1334032"/>
                  </a:lnTo>
                  <a:lnTo>
                    <a:pt x="1822338" y="1334032"/>
                  </a:lnTo>
                  <a:lnTo>
                    <a:pt x="1822338" y="1335710"/>
                  </a:lnTo>
                  <a:lnTo>
                    <a:pt x="1818423" y="1335710"/>
                  </a:lnTo>
                  <a:lnTo>
                    <a:pt x="1818423" y="1339066"/>
                  </a:lnTo>
                  <a:cubicBezTo>
                    <a:pt x="1818423" y="1339066"/>
                    <a:pt x="1816745" y="1340353"/>
                    <a:pt x="1816745" y="1341304"/>
                  </a:cubicBezTo>
                  <a:lnTo>
                    <a:pt x="1815067" y="1341304"/>
                  </a:lnTo>
                  <a:cubicBezTo>
                    <a:pt x="1815067" y="1342814"/>
                    <a:pt x="1816745" y="1344660"/>
                    <a:pt x="1816745" y="1344660"/>
                  </a:cubicBezTo>
                  <a:lnTo>
                    <a:pt x="1816745" y="1346338"/>
                  </a:lnTo>
                  <a:lnTo>
                    <a:pt x="1822338" y="1346338"/>
                  </a:lnTo>
                  <a:lnTo>
                    <a:pt x="1822338" y="1348016"/>
                  </a:lnTo>
                  <a:lnTo>
                    <a:pt x="1825695" y="1348016"/>
                  </a:lnTo>
                  <a:lnTo>
                    <a:pt x="1825695" y="1353609"/>
                  </a:lnTo>
                  <a:lnTo>
                    <a:pt x="1825695" y="1353609"/>
                  </a:lnTo>
                  <a:lnTo>
                    <a:pt x="1825695" y="1356966"/>
                  </a:lnTo>
                  <a:lnTo>
                    <a:pt x="1825695" y="1356966"/>
                  </a:lnTo>
                  <a:lnTo>
                    <a:pt x="1825695" y="1362559"/>
                  </a:lnTo>
                  <a:lnTo>
                    <a:pt x="1827372" y="1362559"/>
                  </a:lnTo>
                  <a:lnTo>
                    <a:pt x="1827372" y="1364237"/>
                  </a:lnTo>
                  <a:lnTo>
                    <a:pt x="1825695" y="1364237"/>
                  </a:lnTo>
                  <a:lnTo>
                    <a:pt x="1825695" y="1369830"/>
                  </a:lnTo>
                  <a:lnTo>
                    <a:pt x="1820660" y="1369830"/>
                  </a:lnTo>
                  <a:lnTo>
                    <a:pt x="1820660" y="1364237"/>
                  </a:lnTo>
                  <a:lnTo>
                    <a:pt x="1818423" y="1364237"/>
                  </a:lnTo>
                  <a:lnTo>
                    <a:pt x="1818423" y="1358643"/>
                  </a:lnTo>
                  <a:lnTo>
                    <a:pt x="1816745" y="1358643"/>
                  </a:lnTo>
                  <a:lnTo>
                    <a:pt x="1816745" y="1356966"/>
                  </a:lnTo>
                  <a:lnTo>
                    <a:pt x="1813389" y="1356966"/>
                  </a:lnTo>
                  <a:lnTo>
                    <a:pt x="1813389" y="1362559"/>
                  </a:lnTo>
                  <a:lnTo>
                    <a:pt x="1811711" y="1362559"/>
                  </a:lnTo>
                  <a:lnTo>
                    <a:pt x="1811711" y="1364237"/>
                  </a:lnTo>
                  <a:lnTo>
                    <a:pt x="1813389" y="1364237"/>
                  </a:lnTo>
                  <a:lnTo>
                    <a:pt x="1813389" y="1365915"/>
                  </a:lnTo>
                  <a:lnTo>
                    <a:pt x="1815067" y="1365915"/>
                  </a:lnTo>
                  <a:lnTo>
                    <a:pt x="1815067" y="1374864"/>
                  </a:lnTo>
                  <a:lnTo>
                    <a:pt x="1815067" y="1369830"/>
                  </a:lnTo>
                  <a:lnTo>
                    <a:pt x="1815067" y="1373186"/>
                  </a:lnTo>
                  <a:lnTo>
                    <a:pt x="1816745" y="1378780"/>
                  </a:lnTo>
                  <a:cubicBezTo>
                    <a:pt x="1818031" y="1378332"/>
                    <a:pt x="1819765" y="1379675"/>
                    <a:pt x="1820660" y="1380458"/>
                  </a:cubicBezTo>
                  <a:lnTo>
                    <a:pt x="1820660" y="1382136"/>
                  </a:lnTo>
                  <a:cubicBezTo>
                    <a:pt x="1820660" y="1382136"/>
                    <a:pt x="1819710" y="1382136"/>
                    <a:pt x="1820660" y="1382136"/>
                  </a:cubicBezTo>
                  <a:lnTo>
                    <a:pt x="1820660" y="1383814"/>
                  </a:lnTo>
                  <a:lnTo>
                    <a:pt x="1818423" y="1383814"/>
                  </a:lnTo>
                  <a:lnTo>
                    <a:pt x="1818423" y="1385492"/>
                  </a:lnTo>
                  <a:lnTo>
                    <a:pt x="1820660" y="1385492"/>
                  </a:lnTo>
                  <a:lnTo>
                    <a:pt x="1820660" y="1387170"/>
                  </a:lnTo>
                  <a:lnTo>
                    <a:pt x="1822338" y="1387170"/>
                  </a:lnTo>
                  <a:lnTo>
                    <a:pt x="1822338" y="1389407"/>
                  </a:lnTo>
                  <a:lnTo>
                    <a:pt x="1824016" y="1389407"/>
                  </a:lnTo>
                  <a:lnTo>
                    <a:pt x="1824016" y="1391085"/>
                  </a:lnTo>
                  <a:lnTo>
                    <a:pt x="1820660" y="1391085"/>
                  </a:lnTo>
                  <a:lnTo>
                    <a:pt x="1820660" y="1394441"/>
                  </a:lnTo>
                  <a:lnTo>
                    <a:pt x="1818423" y="1394441"/>
                  </a:lnTo>
                  <a:lnTo>
                    <a:pt x="1816745" y="1392763"/>
                  </a:lnTo>
                  <a:lnTo>
                    <a:pt x="1815067" y="1392763"/>
                  </a:lnTo>
                  <a:lnTo>
                    <a:pt x="1815067" y="1389407"/>
                  </a:lnTo>
                  <a:lnTo>
                    <a:pt x="1809473" y="1389407"/>
                  </a:lnTo>
                  <a:lnTo>
                    <a:pt x="1809473" y="1394441"/>
                  </a:lnTo>
                  <a:lnTo>
                    <a:pt x="1813389" y="1394441"/>
                  </a:lnTo>
                  <a:lnTo>
                    <a:pt x="1813389" y="1396120"/>
                  </a:lnTo>
                  <a:lnTo>
                    <a:pt x="1811711" y="1396120"/>
                  </a:lnTo>
                  <a:lnTo>
                    <a:pt x="1811711" y="1398357"/>
                  </a:lnTo>
                  <a:lnTo>
                    <a:pt x="1813389" y="1398357"/>
                  </a:lnTo>
                  <a:lnTo>
                    <a:pt x="1813389" y="1400035"/>
                  </a:lnTo>
                  <a:lnTo>
                    <a:pt x="1815067" y="1400035"/>
                  </a:lnTo>
                  <a:lnTo>
                    <a:pt x="1815067" y="1407306"/>
                  </a:lnTo>
                  <a:lnTo>
                    <a:pt x="1818423" y="1407306"/>
                  </a:lnTo>
                  <a:lnTo>
                    <a:pt x="1818423" y="1408984"/>
                  </a:lnTo>
                  <a:lnTo>
                    <a:pt x="1816745" y="1408984"/>
                  </a:lnTo>
                  <a:lnTo>
                    <a:pt x="1816745" y="1410662"/>
                  </a:lnTo>
                  <a:lnTo>
                    <a:pt x="1811711" y="1410662"/>
                  </a:lnTo>
                  <a:lnTo>
                    <a:pt x="1811711" y="1408984"/>
                  </a:lnTo>
                  <a:lnTo>
                    <a:pt x="1809473" y="1408984"/>
                  </a:lnTo>
                  <a:lnTo>
                    <a:pt x="1809473" y="1407306"/>
                  </a:lnTo>
                  <a:lnTo>
                    <a:pt x="1807796" y="1407306"/>
                  </a:lnTo>
                  <a:lnTo>
                    <a:pt x="1807796" y="1401713"/>
                  </a:lnTo>
                  <a:lnTo>
                    <a:pt x="1806118" y="1401713"/>
                  </a:lnTo>
                  <a:lnTo>
                    <a:pt x="1806118" y="1398357"/>
                  </a:lnTo>
                  <a:lnTo>
                    <a:pt x="1806118" y="1398357"/>
                  </a:lnTo>
                  <a:lnTo>
                    <a:pt x="1806118" y="1394441"/>
                  </a:lnTo>
                  <a:lnTo>
                    <a:pt x="1802761" y="1394441"/>
                  </a:lnTo>
                  <a:lnTo>
                    <a:pt x="1802761" y="1396120"/>
                  </a:lnTo>
                  <a:lnTo>
                    <a:pt x="1801083" y="1396120"/>
                  </a:lnTo>
                  <a:lnTo>
                    <a:pt x="1801083" y="1394441"/>
                  </a:lnTo>
                  <a:lnTo>
                    <a:pt x="1798846" y="1394441"/>
                  </a:lnTo>
                  <a:lnTo>
                    <a:pt x="1798846" y="1391085"/>
                  </a:lnTo>
                  <a:lnTo>
                    <a:pt x="1797168" y="1391085"/>
                  </a:lnTo>
                  <a:cubicBezTo>
                    <a:pt x="1797168" y="1388792"/>
                    <a:pt x="1795490" y="1389407"/>
                    <a:pt x="1795490" y="1389407"/>
                  </a:cubicBezTo>
                  <a:lnTo>
                    <a:pt x="1792134" y="1389407"/>
                  </a:lnTo>
                  <a:lnTo>
                    <a:pt x="1792134" y="1387170"/>
                  </a:lnTo>
                  <a:lnTo>
                    <a:pt x="1788219" y="1387170"/>
                  </a:lnTo>
                  <a:lnTo>
                    <a:pt x="1788219" y="1389407"/>
                  </a:lnTo>
                  <a:lnTo>
                    <a:pt x="1786541" y="1389407"/>
                  </a:lnTo>
                  <a:lnTo>
                    <a:pt x="1786541" y="1387170"/>
                  </a:lnTo>
                  <a:lnTo>
                    <a:pt x="1784862" y="1387170"/>
                  </a:lnTo>
                  <a:lnTo>
                    <a:pt x="1784862" y="1383814"/>
                  </a:lnTo>
                  <a:lnTo>
                    <a:pt x="1783184" y="1383814"/>
                  </a:lnTo>
                  <a:lnTo>
                    <a:pt x="1783184" y="1385492"/>
                  </a:lnTo>
                  <a:lnTo>
                    <a:pt x="1780947" y="1385492"/>
                  </a:lnTo>
                  <a:lnTo>
                    <a:pt x="1779269" y="1383814"/>
                  </a:lnTo>
                  <a:lnTo>
                    <a:pt x="1779269" y="1380458"/>
                  </a:lnTo>
                  <a:cubicBezTo>
                    <a:pt x="1779269" y="1380458"/>
                    <a:pt x="1777759" y="1379843"/>
                    <a:pt x="1777591" y="1382136"/>
                  </a:cubicBezTo>
                  <a:lnTo>
                    <a:pt x="1772557" y="1382136"/>
                  </a:lnTo>
                  <a:cubicBezTo>
                    <a:pt x="1772557" y="1379283"/>
                    <a:pt x="1769592" y="1378780"/>
                    <a:pt x="1768642" y="1378780"/>
                  </a:cubicBezTo>
                  <a:lnTo>
                    <a:pt x="1768642" y="1374864"/>
                  </a:lnTo>
                  <a:lnTo>
                    <a:pt x="1766964" y="1374864"/>
                  </a:lnTo>
                  <a:lnTo>
                    <a:pt x="1766964" y="1371508"/>
                  </a:lnTo>
                  <a:cubicBezTo>
                    <a:pt x="1766964" y="1371508"/>
                    <a:pt x="1766964" y="1370558"/>
                    <a:pt x="1766964" y="1371508"/>
                  </a:cubicBezTo>
                  <a:lnTo>
                    <a:pt x="1761370" y="1371508"/>
                  </a:lnTo>
                  <a:lnTo>
                    <a:pt x="1761370" y="1367593"/>
                  </a:lnTo>
                  <a:lnTo>
                    <a:pt x="1759692" y="1367593"/>
                  </a:lnTo>
                  <a:lnTo>
                    <a:pt x="1759692" y="1364237"/>
                  </a:lnTo>
                  <a:lnTo>
                    <a:pt x="1756336" y="1364237"/>
                  </a:lnTo>
                  <a:lnTo>
                    <a:pt x="1756336" y="1360881"/>
                  </a:lnTo>
                  <a:lnTo>
                    <a:pt x="1754658" y="1360881"/>
                  </a:lnTo>
                  <a:lnTo>
                    <a:pt x="1754658" y="1356966"/>
                  </a:lnTo>
                  <a:lnTo>
                    <a:pt x="1749065" y="1356966"/>
                  </a:lnTo>
                  <a:lnTo>
                    <a:pt x="1749065" y="1362559"/>
                  </a:lnTo>
                  <a:lnTo>
                    <a:pt x="1750742" y="1362559"/>
                  </a:lnTo>
                  <a:lnTo>
                    <a:pt x="1750742" y="1365915"/>
                  </a:lnTo>
                  <a:lnTo>
                    <a:pt x="1749065" y="1365915"/>
                  </a:lnTo>
                  <a:lnTo>
                    <a:pt x="1749065" y="1364237"/>
                  </a:lnTo>
                  <a:lnTo>
                    <a:pt x="1747387" y="1364237"/>
                  </a:lnTo>
                  <a:lnTo>
                    <a:pt x="1747387" y="1362559"/>
                  </a:lnTo>
                  <a:lnTo>
                    <a:pt x="1745708" y="1362559"/>
                  </a:lnTo>
                  <a:lnTo>
                    <a:pt x="1745708" y="1358643"/>
                  </a:lnTo>
                  <a:lnTo>
                    <a:pt x="1744030" y="1358643"/>
                  </a:lnTo>
                  <a:lnTo>
                    <a:pt x="1744030" y="1356966"/>
                  </a:lnTo>
                  <a:lnTo>
                    <a:pt x="1744030" y="1358643"/>
                  </a:lnTo>
                  <a:lnTo>
                    <a:pt x="1744030" y="1356966"/>
                  </a:lnTo>
                  <a:lnTo>
                    <a:pt x="1741793" y="1356966"/>
                  </a:lnTo>
                  <a:lnTo>
                    <a:pt x="1741793" y="1355287"/>
                  </a:lnTo>
                  <a:lnTo>
                    <a:pt x="1738437" y="1355287"/>
                  </a:lnTo>
                  <a:lnTo>
                    <a:pt x="1738437" y="1351931"/>
                  </a:lnTo>
                  <a:lnTo>
                    <a:pt x="1736759" y="1351931"/>
                  </a:lnTo>
                  <a:lnTo>
                    <a:pt x="1738437" y="1351931"/>
                  </a:lnTo>
                  <a:lnTo>
                    <a:pt x="1732843" y="1351931"/>
                  </a:lnTo>
                  <a:lnTo>
                    <a:pt x="1732843" y="1346338"/>
                  </a:lnTo>
                  <a:lnTo>
                    <a:pt x="1720538" y="1346338"/>
                  </a:lnTo>
                  <a:lnTo>
                    <a:pt x="1720538" y="1350253"/>
                  </a:lnTo>
                  <a:lnTo>
                    <a:pt x="1722216" y="1351931"/>
                  </a:lnTo>
                  <a:lnTo>
                    <a:pt x="1723894" y="1351931"/>
                  </a:lnTo>
                  <a:lnTo>
                    <a:pt x="1723894" y="1356966"/>
                  </a:lnTo>
                  <a:lnTo>
                    <a:pt x="1726131" y="1356966"/>
                  </a:lnTo>
                  <a:lnTo>
                    <a:pt x="1726131" y="1358643"/>
                  </a:lnTo>
                  <a:lnTo>
                    <a:pt x="1727810" y="1358643"/>
                  </a:lnTo>
                  <a:lnTo>
                    <a:pt x="1727810" y="1362559"/>
                  </a:lnTo>
                  <a:lnTo>
                    <a:pt x="1732843" y="1362559"/>
                  </a:lnTo>
                  <a:lnTo>
                    <a:pt x="1732843" y="1364237"/>
                  </a:lnTo>
                  <a:lnTo>
                    <a:pt x="1732843" y="1364237"/>
                  </a:lnTo>
                  <a:lnTo>
                    <a:pt x="1732843" y="1365915"/>
                  </a:lnTo>
                  <a:lnTo>
                    <a:pt x="1735081" y="1367593"/>
                  </a:lnTo>
                  <a:lnTo>
                    <a:pt x="1735081" y="1369830"/>
                  </a:lnTo>
                  <a:lnTo>
                    <a:pt x="1736759" y="1369830"/>
                  </a:lnTo>
                  <a:lnTo>
                    <a:pt x="1736759" y="1371508"/>
                  </a:lnTo>
                  <a:lnTo>
                    <a:pt x="1738437" y="1373186"/>
                  </a:lnTo>
                  <a:lnTo>
                    <a:pt x="1738437" y="1376543"/>
                  </a:lnTo>
                  <a:lnTo>
                    <a:pt x="1744030" y="1376543"/>
                  </a:lnTo>
                  <a:lnTo>
                    <a:pt x="1744030" y="1378780"/>
                  </a:lnTo>
                  <a:lnTo>
                    <a:pt x="1745708" y="1378780"/>
                  </a:lnTo>
                  <a:lnTo>
                    <a:pt x="1745708" y="1380458"/>
                  </a:lnTo>
                  <a:lnTo>
                    <a:pt x="1747387" y="1380458"/>
                  </a:lnTo>
                  <a:lnTo>
                    <a:pt x="1747387" y="1382136"/>
                  </a:lnTo>
                  <a:lnTo>
                    <a:pt x="1750742" y="1382136"/>
                  </a:lnTo>
                  <a:lnTo>
                    <a:pt x="1750742" y="1383814"/>
                  </a:lnTo>
                  <a:lnTo>
                    <a:pt x="1754658" y="1383814"/>
                  </a:lnTo>
                  <a:lnTo>
                    <a:pt x="1754658" y="1387170"/>
                  </a:lnTo>
                  <a:lnTo>
                    <a:pt x="1756336" y="1387170"/>
                  </a:lnTo>
                  <a:lnTo>
                    <a:pt x="1758014" y="1389407"/>
                  </a:lnTo>
                  <a:lnTo>
                    <a:pt x="1759692" y="1389407"/>
                  </a:lnTo>
                  <a:lnTo>
                    <a:pt x="1759692" y="1392763"/>
                  </a:lnTo>
                  <a:lnTo>
                    <a:pt x="1761370" y="1392763"/>
                  </a:lnTo>
                  <a:lnTo>
                    <a:pt x="1761370" y="1394441"/>
                  </a:lnTo>
                  <a:lnTo>
                    <a:pt x="1761370" y="1394441"/>
                  </a:lnTo>
                  <a:lnTo>
                    <a:pt x="1761370" y="1396120"/>
                  </a:lnTo>
                  <a:lnTo>
                    <a:pt x="1763607" y="1396120"/>
                  </a:lnTo>
                  <a:lnTo>
                    <a:pt x="1763607" y="1398357"/>
                  </a:lnTo>
                  <a:lnTo>
                    <a:pt x="1765285" y="1398357"/>
                  </a:lnTo>
                  <a:lnTo>
                    <a:pt x="1763607" y="1398357"/>
                  </a:lnTo>
                  <a:lnTo>
                    <a:pt x="1766964" y="1398357"/>
                  </a:lnTo>
                  <a:lnTo>
                    <a:pt x="1766964" y="1401713"/>
                  </a:lnTo>
                  <a:lnTo>
                    <a:pt x="1766964" y="1401713"/>
                  </a:lnTo>
                  <a:lnTo>
                    <a:pt x="1766964" y="1405069"/>
                  </a:lnTo>
                  <a:lnTo>
                    <a:pt x="1770319" y="1405069"/>
                  </a:lnTo>
                  <a:lnTo>
                    <a:pt x="1770319" y="1403391"/>
                  </a:lnTo>
                  <a:lnTo>
                    <a:pt x="1772557" y="1403391"/>
                  </a:lnTo>
                  <a:lnTo>
                    <a:pt x="1772557" y="1405069"/>
                  </a:lnTo>
                  <a:lnTo>
                    <a:pt x="1774235" y="1405069"/>
                  </a:lnTo>
                  <a:lnTo>
                    <a:pt x="1774235" y="1407306"/>
                  </a:lnTo>
                  <a:lnTo>
                    <a:pt x="1777591" y="1407306"/>
                  </a:lnTo>
                  <a:lnTo>
                    <a:pt x="1777591" y="1412340"/>
                  </a:lnTo>
                  <a:lnTo>
                    <a:pt x="1779269" y="1412340"/>
                  </a:lnTo>
                  <a:lnTo>
                    <a:pt x="1779269" y="1415697"/>
                  </a:lnTo>
                  <a:lnTo>
                    <a:pt x="1780947" y="1415697"/>
                  </a:lnTo>
                  <a:lnTo>
                    <a:pt x="1780947" y="1419612"/>
                  </a:lnTo>
                  <a:cubicBezTo>
                    <a:pt x="1780947" y="1419612"/>
                    <a:pt x="1780947" y="1420451"/>
                    <a:pt x="1780947" y="1419612"/>
                  </a:cubicBezTo>
                  <a:lnTo>
                    <a:pt x="1783184" y="1419612"/>
                  </a:lnTo>
                  <a:lnTo>
                    <a:pt x="1783184" y="1421290"/>
                  </a:lnTo>
                  <a:lnTo>
                    <a:pt x="1784862" y="1421290"/>
                  </a:lnTo>
                  <a:lnTo>
                    <a:pt x="1784862" y="1422968"/>
                  </a:lnTo>
                  <a:lnTo>
                    <a:pt x="1786541" y="1422968"/>
                  </a:lnTo>
                  <a:lnTo>
                    <a:pt x="1786541" y="1426883"/>
                  </a:lnTo>
                  <a:lnTo>
                    <a:pt x="1789896" y="1426883"/>
                  </a:lnTo>
                  <a:lnTo>
                    <a:pt x="1789896" y="1424646"/>
                  </a:lnTo>
                  <a:lnTo>
                    <a:pt x="1792134" y="1424646"/>
                  </a:lnTo>
                  <a:lnTo>
                    <a:pt x="1792134" y="1428561"/>
                  </a:lnTo>
                  <a:lnTo>
                    <a:pt x="1792134" y="1426883"/>
                  </a:lnTo>
                  <a:lnTo>
                    <a:pt x="1792134" y="1430239"/>
                  </a:lnTo>
                  <a:cubicBezTo>
                    <a:pt x="1792134" y="1430239"/>
                    <a:pt x="1789896" y="1432085"/>
                    <a:pt x="1789896" y="1433595"/>
                  </a:cubicBezTo>
                  <a:cubicBezTo>
                    <a:pt x="1789113" y="1434490"/>
                    <a:pt x="1787771" y="1436224"/>
                    <a:pt x="1788219" y="1437511"/>
                  </a:cubicBezTo>
                  <a:lnTo>
                    <a:pt x="1789896" y="1437511"/>
                  </a:lnTo>
                  <a:lnTo>
                    <a:pt x="1789896" y="1440867"/>
                  </a:lnTo>
                  <a:lnTo>
                    <a:pt x="1792134" y="1440867"/>
                  </a:lnTo>
                  <a:lnTo>
                    <a:pt x="1792134" y="1444223"/>
                  </a:lnTo>
                  <a:lnTo>
                    <a:pt x="1784862" y="1444223"/>
                  </a:lnTo>
                  <a:lnTo>
                    <a:pt x="1783184" y="1442545"/>
                  </a:lnTo>
                  <a:lnTo>
                    <a:pt x="1783184" y="1444223"/>
                  </a:lnTo>
                  <a:lnTo>
                    <a:pt x="1780947" y="1444223"/>
                  </a:lnTo>
                  <a:lnTo>
                    <a:pt x="1780947" y="1442545"/>
                  </a:lnTo>
                  <a:lnTo>
                    <a:pt x="1777591" y="1442545"/>
                  </a:lnTo>
                  <a:lnTo>
                    <a:pt x="1777591" y="1440867"/>
                  </a:lnTo>
                  <a:lnTo>
                    <a:pt x="1775913" y="1440867"/>
                  </a:lnTo>
                  <a:lnTo>
                    <a:pt x="1775913" y="1439189"/>
                  </a:lnTo>
                  <a:lnTo>
                    <a:pt x="1774235" y="1439189"/>
                  </a:lnTo>
                  <a:lnTo>
                    <a:pt x="1774235" y="1437511"/>
                  </a:lnTo>
                  <a:lnTo>
                    <a:pt x="1770319" y="1437511"/>
                  </a:lnTo>
                  <a:lnTo>
                    <a:pt x="1770319" y="1435833"/>
                  </a:lnTo>
                  <a:lnTo>
                    <a:pt x="1763607" y="1435833"/>
                  </a:lnTo>
                  <a:lnTo>
                    <a:pt x="1763607" y="1433595"/>
                  </a:lnTo>
                  <a:lnTo>
                    <a:pt x="1761370" y="1433595"/>
                  </a:lnTo>
                  <a:lnTo>
                    <a:pt x="1763607" y="1433595"/>
                  </a:lnTo>
                  <a:lnTo>
                    <a:pt x="1761370" y="1433595"/>
                  </a:lnTo>
                  <a:lnTo>
                    <a:pt x="1761370" y="1431917"/>
                  </a:lnTo>
                  <a:lnTo>
                    <a:pt x="1759692" y="1431917"/>
                  </a:lnTo>
                  <a:lnTo>
                    <a:pt x="1759692" y="1430239"/>
                  </a:lnTo>
                  <a:lnTo>
                    <a:pt x="1754658" y="1430239"/>
                  </a:lnTo>
                  <a:lnTo>
                    <a:pt x="1754658" y="1428561"/>
                  </a:lnTo>
                  <a:lnTo>
                    <a:pt x="1750742" y="1428561"/>
                  </a:lnTo>
                  <a:lnTo>
                    <a:pt x="1750742" y="1430239"/>
                  </a:lnTo>
                  <a:lnTo>
                    <a:pt x="1749065" y="1430239"/>
                  </a:lnTo>
                  <a:lnTo>
                    <a:pt x="1747387" y="1428561"/>
                  </a:lnTo>
                  <a:lnTo>
                    <a:pt x="1741793" y="1428561"/>
                  </a:lnTo>
                  <a:lnTo>
                    <a:pt x="1741793" y="1426883"/>
                  </a:lnTo>
                  <a:lnTo>
                    <a:pt x="1740115" y="1426883"/>
                  </a:lnTo>
                  <a:lnTo>
                    <a:pt x="1738437" y="1428561"/>
                  </a:lnTo>
                  <a:cubicBezTo>
                    <a:pt x="1738437" y="1427610"/>
                    <a:pt x="1736759" y="1424646"/>
                    <a:pt x="1736759" y="1424646"/>
                  </a:cubicBezTo>
                  <a:lnTo>
                    <a:pt x="1727810" y="1424646"/>
                  </a:lnTo>
                  <a:lnTo>
                    <a:pt x="1727810" y="1422968"/>
                  </a:lnTo>
                  <a:lnTo>
                    <a:pt x="1726131" y="1422968"/>
                  </a:lnTo>
                  <a:lnTo>
                    <a:pt x="1726131" y="1421290"/>
                  </a:lnTo>
                  <a:lnTo>
                    <a:pt x="1723894" y="1421290"/>
                  </a:lnTo>
                  <a:lnTo>
                    <a:pt x="1723894" y="1417934"/>
                  </a:lnTo>
                  <a:lnTo>
                    <a:pt x="1722216" y="1417934"/>
                  </a:lnTo>
                  <a:lnTo>
                    <a:pt x="1722216" y="1419612"/>
                  </a:lnTo>
                  <a:lnTo>
                    <a:pt x="1720538" y="1419612"/>
                  </a:lnTo>
                  <a:lnTo>
                    <a:pt x="1718860" y="1417934"/>
                  </a:lnTo>
                  <a:lnTo>
                    <a:pt x="1715504" y="1417934"/>
                  </a:lnTo>
                  <a:lnTo>
                    <a:pt x="1715504" y="1415697"/>
                  </a:lnTo>
                  <a:lnTo>
                    <a:pt x="1713266" y="1415697"/>
                  </a:lnTo>
                  <a:lnTo>
                    <a:pt x="1713266" y="1412340"/>
                  </a:lnTo>
                  <a:lnTo>
                    <a:pt x="1711589" y="1412340"/>
                  </a:lnTo>
                  <a:lnTo>
                    <a:pt x="1711589" y="1407306"/>
                  </a:lnTo>
                  <a:lnTo>
                    <a:pt x="1709911" y="1407306"/>
                  </a:lnTo>
                  <a:cubicBezTo>
                    <a:pt x="1709911" y="1408145"/>
                    <a:pt x="1708233" y="1408145"/>
                    <a:pt x="1708233" y="1407306"/>
                  </a:cubicBezTo>
                  <a:lnTo>
                    <a:pt x="1708233" y="1407306"/>
                  </a:lnTo>
                  <a:lnTo>
                    <a:pt x="1708233" y="1405069"/>
                  </a:lnTo>
                  <a:lnTo>
                    <a:pt x="1704317" y="1405069"/>
                  </a:lnTo>
                  <a:lnTo>
                    <a:pt x="1704317" y="1403391"/>
                  </a:lnTo>
                  <a:lnTo>
                    <a:pt x="1706554" y="1401713"/>
                  </a:lnTo>
                  <a:cubicBezTo>
                    <a:pt x="1706554" y="1401713"/>
                    <a:pt x="1708233" y="1400874"/>
                    <a:pt x="1708233" y="1400035"/>
                  </a:cubicBezTo>
                  <a:lnTo>
                    <a:pt x="1708233" y="1398357"/>
                  </a:lnTo>
                  <a:lnTo>
                    <a:pt x="1708233" y="1400035"/>
                  </a:lnTo>
                  <a:lnTo>
                    <a:pt x="1708233" y="1398357"/>
                  </a:lnTo>
                  <a:lnTo>
                    <a:pt x="1700961" y="1398357"/>
                  </a:lnTo>
                  <a:lnTo>
                    <a:pt x="1700961" y="1396120"/>
                  </a:lnTo>
                  <a:lnTo>
                    <a:pt x="1697605" y="1396120"/>
                  </a:lnTo>
                  <a:cubicBezTo>
                    <a:pt x="1697605" y="1396120"/>
                    <a:pt x="1696318" y="1398357"/>
                    <a:pt x="1695368" y="1398357"/>
                  </a:cubicBezTo>
                  <a:cubicBezTo>
                    <a:pt x="1695368" y="1397406"/>
                    <a:pt x="1694473" y="1397462"/>
                    <a:pt x="1693689" y="1398357"/>
                  </a:cubicBezTo>
                  <a:lnTo>
                    <a:pt x="1686977" y="1398357"/>
                  </a:lnTo>
                  <a:lnTo>
                    <a:pt x="1686977" y="1396120"/>
                  </a:lnTo>
                  <a:lnTo>
                    <a:pt x="1684740" y="1396120"/>
                  </a:lnTo>
                  <a:lnTo>
                    <a:pt x="1684740" y="1394441"/>
                  </a:lnTo>
                  <a:lnTo>
                    <a:pt x="1683062" y="1394441"/>
                  </a:lnTo>
                  <a:lnTo>
                    <a:pt x="1683062" y="1392763"/>
                  </a:lnTo>
                  <a:lnTo>
                    <a:pt x="1675791" y="1392763"/>
                  </a:lnTo>
                  <a:lnTo>
                    <a:pt x="1674112" y="1391085"/>
                  </a:lnTo>
                  <a:lnTo>
                    <a:pt x="1674112" y="1389407"/>
                  </a:lnTo>
                  <a:lnTo>
                    <a:pt x="1672435" y="1389407"/>
                  </a:lnTo>
                  <a:cubicBezTo>
                    <a:pt x="1672435" y="1388456"/>
                    <a:pt x="1665163" y="1387170"/>
                    <a:pt x="1665163" y="1387170"/>
                  </a:cubicBezTo>
                  <a:lnTo>
                    <a:pt x="1665163" y="1383814"/>
                  </a:lnTo>
                  <a:lnTo>
                    <a:pt x="1661807" y="1383814"/>
                  </a:lnTo>
                  <a:lnTo>
                    <a:pt x="1661807" y="1382136"/>
                  </a:lnTo>
                  <a:lnTo>
                    <a:pt x="1660129" y="1382136"/>
                  </a:lnTo>
                  <a:lnTo>
                    <a:pt x="1660129" y="1380458"/>
                  </a:lnTo>
                  <a:lnTo>
                    <a:pt x="1654535" y="1380458"/>
                  </a:lnTo>
                  <a:lnTo>
                    <a:pt x="1654535" y="1378780"/>
                  </a:lnTo>
                  <a:cubicBezTo>
                    <a:pt x="1654535" y="1378780"/>
                    <a:pt x="1654088" y="1376151"/>
                    <a:pt x="1654535" y="1374864"/>
                  </a:cubicBezTo>
                  <a:lnTo>
                    <a:pt x="1652858" y="1373186"/>
                  </a:lnTo>
                  <a:lnTo>
                    <a:pt x="1654535" y="1374864"/>
                  </a:lnTo>
                  <a:lnTo>
                    <a:pt x="1652858" y="1373186"/>
                  </a:lnTo>
                  <a:lnTo>
                    <a:pt x="1652858" y="1365915"/>
                  </a:lnTo>
                  <a:lnTo>
                    <a:pt x="1645586" y="1365915"/>
                  </a:lnTo>
                  <a:lnTo>
                    <a:pt x="1645586" y="1364237"/>
                  </a:lnTo>
                  <a:lnTo>
                    <a:pt x="1645586" y="1364237"/>
                  </a:lnTo>
                  <a:lnTo>
                    <a:pt x="1645586" y="1362559"/>
                  </a:lnTo>
                  <a:lnTo>
                    <a:pt x="1649501" y="1362559"/>
                  </a:lnTo>
                  <a:lnTo>
                    <a:pt x="1651179" y="1364237"/>
                  </a:lnTo>
                  <a:lnTo>
                    <a:pt x="1656214" y="1364237"/>
                  </a:lnTo>
                  <a:lnTo>
                    <a:pt x="1656214" y="1362559"/>
                  </a:lnTo>
                  <a:lnTo>
                    <a:pt x="1660129" y="1362559"/>
                  </a:lnTo>
                  <a:lnTo>
                    <a:pt x="1660129" y="1360881"/>
                  </a:lnTo>
                  <a:lnTo>
                    <a:pt x="1661807" y="1356966"/>
                  </a:lnTo>
                  <a:lnTo>
                    <a:pt x="1656214" y="1356966"/>
                  </a:lnTo>
                  <a:lnTo>
                    <a:pt x="1656214" y="1353609"/>
                  </a:lnTo>
                  <a:lnTo>
                    <a:pt x="1658451" y="1353609"/>
                  </a:lnTo>
                  <a:lnTo>
                    <a:pt x="1656214" y="1353609"/>
                  </a:lnTo>
                  <a:lnTo>
                    <a:pt x="1658451" y="1353609"/>
                  </a:lnTo>
                  <a:cubicBezTo>
                    <a:pt x="1657556" y="1352826"/>
                    <a:pt x="1654535" y="1348967"/>
                    <a:pt x="1654535" y="1348016"/>
                  </a:cubicBezTo>
                  <a:lnTo>
                    <a:pt x="1643908" y="1348016"/>
                  </a:lnTo>
                  <a:lnTo>
                    <a:pt x="1643908" y="1346338"/>
                  </a:lnTo>
                  <a:lnTo>
                    <a:pt x="1636637" y="1344660"/>
                  </a:lnTo>
                  <a:lnTo>
                    <a:pt x="1636637" y="1341304"/>
                  </a:lnTo>
                  <a:lnTo>
                    <a:pt x="1631602" y="1341304"/>
                  </a:lnTo>
                  <a:lnTo>
                    <a:pt x="1631602" y="1335710"/>
                  </a:lnTo>
                  <a:lnTo>
                    <a:pt x="1629924" y="1335710"/>
                  </a:lnTo>
                  <a:lnTo>
                    <a:pt x="1629924" y="1332354"/>
                  </a:lnTo>
                  <a:lnTo>
                    <a:pt x="1626009" y="1332354"/>
                  </a:lnTo>
                  <a:lnTo>
                    <a:pt x="1626009" y="1330117"/>
                  </a:lnTo>
                  <a:lnTo>
                    <a:pt x="1624331" y="1330117"/>
                  </a:lnTo>
                  <a:lnTo>
                    <a:pt x="1624331" y="1326761"/>
                  </a:lnTo>
                  <a:cubicBezTo>
                    <a:pt x="1624331" y="1326761"/>
                    <a:pt x="1626009" y="1324915"/>
                    <a:pt x="1626009" y="1323405"/>
                  </a:cubicBezTo>
                  <a:lnTo>
                    <a:pt x="1622653" y="1323405"/>
                  </a:lnTo>
                  <a:lnTo>
                    <a:pt x="1622653" y="1321727"/>
                  </a:lnTo>
                  <a:cubicBezTo>
                    <a:pt x="1622653" y="1321727"/>
                    <a:pt x="1620975" y="1320440"/>
                    <a:pt x="1620975" y="1319489"/>
                  </a:cubicBezTo>
                  <a:lnTo>
                    <a:pt x="1620975" y="1317812"/>
                  </a:lnTo>
                  <a:lnTo>
                    <a:pt x="1620975" y="1319489"/>
                  </a:lnTo>
                  <a:lnTo>
                    <a:pt x="1620975" y="1317812"/>
                  </a:lnTo>
                  <a:lnTo>
                    <a:pt x="1618738" y="1317812"/>
                  </a:lnTo>
                  <a:lnTo>
                    <a:pt x="1620975" y="1317812"/>
                  </a:lnTo>
                  <a:lnTo>
                    <a:pt x="1613704" y="1317812"/>
                  </a:lnTo>
                  <a:lnTo>
                    <a:pt x="1613704" y="1312777"/>
                  </a:lnTo>
                  <a:lnTo>
                    <a:pt x="1608110" y="1312777"/>
                  </a:lnTo>
                  <a:cubicBezTo>
                    <a:pt x="1608110" y="1312777"/>
                    <a:pt x="1608110" y="1313616"/>
                    <a:pt x="1608110" y="1312777"/>
                  </a:cubicBezTo>
                  <a:lnTo>
                    <a:pt x="1608110" y="1312777"/>
                  </a:lnTo>
                  <a:lnTo>
                    <a:pt x="1608110" y="1310540"/>
                  </a:lnTo>
                  <a:lnTo>
                    <a:pt x="1608110" y="1310540"/>
                  </a:lnTo>
                  <a:lnTo>
                    <a:pt x="1604754" y="1308862"/>
                  </a:lnTo>
                  <a:lnTo>
                    <a:pt x="1604754" y="1307184"/>
                  </a:lnTo>
                  <a:lnTo>
                    <a:pt x="1601398" y="1307184"/>
                  </a:lnTo>
                  <a:lnTo>
                    <a:pt x="1601398" y="1305506"/>
                  </a:lnTo>
                  <a:lnTo>
                    <a:pt x="1599161" y="1305506"/>
                  </a:lnTo>
                  <a:lnTo>
                    <a:pt x="1599161" y="1307184"/>
                  </a:lnTo>
                  <a:lnTo>
                    <a:pt x="1597483" y="1307184"/>
                  </a:lnTo>
                  <a:lnTo>
                    <a:pt x="1597483" y="1305506"/>
                  </a:lnTo>
                  <a:lnTo>
                    <a:pt x="1595805" y="1305506"/>
                  </a:lnTo>
                  <a:lnTo>
                    <a:pt x="1595805" y="1301591"/>
                  </a:lnTo>
                  <a:lnTo>
                    <a:pt x="1595805" y="1303828"/>
                  </a:lnTo>
                  <a:lnTo>
                    <a:pt x="1595805" y="1299912"/>
                  </a:lnTo>
                  <a:lnTo>
                    <a:pt x="1597483" y="1299912"/>
                  </a:lnTo>
                  <a:lnTo>
                    <a:pt x="1597483" y="1294878"/>
                  </a:lnTo>
                  <a:lnTo>
                    <a:pt x="1599161" y="1294878"/>
                  </a:lnTo>
                  <a:lnTo>
                    <a:pt x="1599161" y="1293200"/>
                  </a:lnTo>
                  <a:lnTo>
                    <a:pt x="1597483" y="1293200"/>
                  </a:lnTo>
                  <a:lnTo>
                    <a:pt x="1597483" y="1290963"/>
                  </a:lnTo>
                  <a:lnTo>
                    <a:pt x="1595805" y="1290963"/>
                  </a:lnTo>
                  <a:lnTo>
                    <a:pt x="1595805" y="1296556"/>
                  </a:lnTo>
                  <a:lnTo>
                    <a:pt x="1594127" y="1296556"/>
                  </a:lnTo>
                  <a:lnTo>
                    <a:pt x="1594127" y="1299912"/>
                  </a:lnTo>
                  <a:lnTo>
                    <a:pt x="1592448" y="1299912"/>
                  </a:lnTo>
                  <a:lnTo>
                    <a:pt x="1592448" y="1298235"/>
                  </a:lnTo>
                  <a:lnTo>
                    <a:pt x="1590211" y="1298235"/>
                  </a:lnTo>
                  <a:lnTo>
                    <a:pt x="1590211" y="1299912"/>
                  </a:lnTo>
                  <a:lnTo>
                    <a:pt x="1588533" y="1299912"/>
                  </a:lnTo>
                  <a:cubicBezTo>
                    <a:pt x="1588533" y="1299912"/>
                    <a:pt x="1587694" y="1299912"/>
                    <a:pt x="1588533" y="1299912"/>
                  </a:cubicBezTo>
                  <a:lnTo>
                    <a:pt x="1588533" y="1301591"/>
                  </a:lnTo>
                  <a:lnTo>
                    <a:pt x="1586855" y="1301591"/>
                  </a:lnTo>
                  <a:lnTo>
                    <a:pt x="1586855" y="1305506"/>
                  </a:lnTo>
                  <a:lnTo>
                    <a:pt x="1585177" y="1305506"/>
                  </a:lnTo>
                  <a:lnTo>
                    <a:pt x="1585177" y="1307184"/>
                  </a:lnTo>
                  <a:lnTo>
                    <a:pt x="1586855" y="1307184"/>
                  </a:lnTo>
                  <a:lnTo>
                    <a:pt x="1586855" y="1308862"/>
                  </a:lnTo>
                  <a:lnTo>
                    <a:pt x="1585177" y="1308862"/>
                  </a:lnTo>
                  <a:lnTo>
                    <a:pt x="1585177" y="1310540"/>
                  </a:lnTo>
                  <a:lnTo>
                    <a:pt x="1583499" y="1310540"/>
                  </a:lnTo>
                  <a:lnTo>
                    <a:pt x="1583499" y="1312777"/>
                  </a:lnTo>
                  <a:lnTo>
                    <a:pt x="1581262" y="1312777"/>
                  </a:lnTo>
                  <a:lnTo>
                    <a:pt x="1581262" y="1310540"/>
                  </a:lnTo>
                  <a:lnTo>
                    <a:pt x="1579584" y="1310540"/>
                  </a:lnTo>
                  <a:lnTo>
                    <a:pt x="1577906" y="1308862"/>
                  </a:lnTo>
                  <a:lnTo>
                    <a:pt x="1579584" y="1310540"/>
                  </a:lnTo>
                  <a:lnTo>
                    <a:pt x="1577906" y="1308862"/>
                  </a:lnTo>
                  <a:lnTo>
                    <a:pt x="1572871" y="1308862"/>
                  </a:lnTo>
                  <a:moveTo>
                    <a:pt x="1367593" y="1430239"/>
                  </a:moveTo>
                  <a:lnTo>
                    <a:pt x="1367593" y="1422968"/>
                  </a:lnTo>
                  <a:lnTo>
                    <a:pt x="1365915" y="1422968"/>
                  </a:lnTo>
                  <a:lnTo>
                    <a:pt x="1365915" y="1421290"/>
                  </a:lnTo>
                  <a:lnTo>
                    <a:pt x="1364237" y="1421290"/>
                  </a:lnTo>
                  <a:lnTo>
                    <a:pt x="1364237" y="1417934"/>
                  </a:lnTo>
                  <a:lnTo>
                    <a:pt x="1361999" y="1417934"/>
                  </a:lnTo>
                  <a:lnTo>
                    <a:pt x="1361999" y="1412340"/>
                  </a:lnTo>
                  <a:lnTo>
                    <a:pt x="1364237" y="1412340"/>
                  </a:lnTo>
                  <a:lnTo>
                    <a:pt x="1364237" y="1410662"/>
                  </a:lnTo>
                  <a:lnTo>
                    <a:pt x="1365915" y="1410662"/>
                  </a:lnTo>
                  <a:lnTo>
                    <a:pt x="1365915" y="1408984"/>
                  </a:lnTo>
                  <a:lnTo>
                    <a:pt x="1367593" y="1408984"/>
                  </a:lnTo>
                  <a:lnTo>
                    <a:pt x="1367593" y="1405069"/>
                  </a:lnTo>
                  <a:lnTo>
                    <a:pt x="1369271" y="1405069"/>
                  </a:lnTo>
                  <a:lnTo>
                    <a:pt x="1369271" y="1401713"/>
                  </a:lnTo>
                  <a:lnTo>
                    <a:pt x="1370949" y="1401713"/>
                  </a:lnTo>
                  <a:lnTo>
                    <a:pt x="1370949" y="1400035"/>
                  </a:lnTo>
                  <a:lnTo>
                    <a:pt x="1369271" y="1400035"/>
                  </a:lnTo>
                  <a:lnTo>
                    <a:pt x="1369271" y="1398357"/>
                  </a:lnTo>
                  <a:lnTo>
                    <a:pt x="1370949" y="1398357"/>
                  </a:lnTo>
                  <a:lnTo>
                    <a:pt x="1370949" y="1394441"/>
                  </a:lnTo>
                  <a:lnTo>
                    <a:pt x="1373186" y="1394441"/>
                  </a:lnTo>
                  <a:lnTo>
                    <a:pt x="1373186" y="1392763"/>
                  </a:lnTo>
                  <a:lnTo>
                    <a:pt x="1374864" y="1392763"/>
                  </a:lnTo>
                  <a:lnTo>
                    <a:pt x="1374864" y="1391085"/>
                  </a:lnTo>
                  <a:lnTo>
                    <a:pt x="1376542" y="1391085"/>
                  </a:lnTo>
                  <a:lnTo>
                    <a:pt x="1376542" y="1389407"/>
                  </a:lnTo>
                  <a:lnTo>
                    <a:pt x="1379898" y="1389407"/>
                  </a:lnTo>
                  <a:lnTo>
                    <a:pt x="1379898" y="1392763"/>
                  </a:lnTo>
                  <a:lnTo>
                    <a:pt x="1381576" y="1392763"/>
                  </a:lnTo>
                  <a:lnTo>
                    <a:pt x="1381576" y="1394441"/>
                  </a:lnTo>
                  <a:lnTo>
                    <a:pt x="1385492" y="1394441"/>
                  </a:lnTo>
                  <a:lnTo>
                    <a:pt x="1385492" y="1392763"/>
                  </a:lnTo>
                  <a:lnTo>
                    <a:pt x="1387170" y="1392763"/>
                  </a:lnTo>
                  <a:lnTo>
                    <a:pt x="1387170" y="1391085"/>
                  </a:lnTo>
                  <a:lnTo>
                    <a:pt x="1388848" y="1391085"/>
                  </a:lnTo>
                  <a:lnTo>
                    <a:pt x="1390526" y="1389407"/>
                  </a:lnTo>
                  <a:lnTo>
                    <a:pt x="1399475" y="1389407"/>
                  </a:lnTo>
                  <a:lnTo>
                    <a:pt x="1399475" y="1387170"/>
                  </a:lnTo>
                  <a:lnTo>
                    <a:pt x="1405069" y="1387170"/>
                  </a:lnTo>
                  <a:lnTo>
                    <a:pt x="1406747" y="1389407"/>
                  </a:lnTo>
                  <a:lnTo>
                    <a:pt x="1410103" y="1389407"/>
                  </a:lnTo>
                  <a:lnTo>
                    <a:pt x="1410103" y="1396120"/>
                  </a:lnTo>
                  <a:lnTo>
                    <a:pt x="1408425" y="1396120"/>
                  </a:lnTo>
                  <a:lnTo>
                    <a:pt x="1408425" y="1398357"/>
                  </a:lnTo>
                  <a:lnTo>
                    <a:pt x="1410103" y="1398357"/>
                  </a:lnTo>
                  <a:lnTo>
                    <a:pt x="1410103" y="1400035"/>
                  </a:lnTo>
                  <a:lnTo>
                    <a:pt x="1408425" y="1401713"/>
                  </a:lnTo>
                  <a:lnTo>
                    <a:pt x="1408425" y="1403391"/>
                  </a:lnTo>
                  <a:lnTo>
                    <a:pt x="1406747" y="1405069"/>
                  </a:lnTo>
                  <a:lnTo>
                    <a:pt x="1405069" y="1405069"/>
                  </a:lnTo>
                  <a:lnTo>
                    <a:pt x="1405069" y="1407306"/>
                  </a:lnTo>
                  <a:lnTo>
                    <a:pt x="1401713" y="1407306"/>
                  </a:lnTo>
                  <a:lnTo>
                    <a:pt x="1401713" y="1408984"/>
                  </a:lnTo>
                  <a:lnTo>
                    <a:pt x="1399475" y="1408984"/>
                  </a:lnTo>
                  <a:lnTo>
                    <a:pt x="1399475" y="1410662"/>
                  </a:lnTo>
                  <a:lnTo>
                    <a:pt x="1397797" y="1410662"/>
                  </a:lnTo>
                  <a:lnTo>
                    <a:pt x="1397797" y="1415697"/>
                  </a:lnTo>
                  <a:lnTo>
                    <a:pt x="1394441" y="1415697"/>
                  </a:lnTo>
                  <a:lnTo>
                    <a:pt x="1394441" y="1417934"/>
                  </a:lnTo>
                  <a:lnTo>
                    <a:pt x="1392763" y="1417934"/>
                  </a:lnTo>
                  <a:lnTo>
                    <a:pt x="1392763" y="1419612"/>
                  </a:lnTo>
                  <a:lnTo>
                    <a:pt x="1390526" y="1419612"/>
                  </a:lnTo>
                  <a:lnTo>
                    <a:pt x="1390526" y="1422968"/>
                  </a:lnTo>
                  <a:lnTo>
                    <a:pt x="1388848" y="1422968"/>
                  </a:lnTo>
                  <a:lnTo>
                    <a:pt x="1388848" y="1424646"/>
                  </a:lnTo>
                  <a:lnTo>
                    <a:pt x="1385492" y="1424646"/>
                  </a:lnTo>
                  <a:lnTo>
                    <a:pt x="1385492" y="1428561"/>
                  </a:lnTo>
                  <a:lnTo>
                    <a:pt x="1381576" y="1428561"/>
                  </a:lnTo>
                  <a:lnTo>
                    <a:pt x="1381576" y="1430239"/>
                  </a:lnTo>
                  <a:lnTo>
                    <a:pt x="1379898" y="1428561"/>
                  </a:lnTo>
                  <a:lnTo>
                    <a:pt x="1379898" y="1424646"/>
                  </a:lnTo>
                  <a:lnTo>
                    <a:pt x="1373186" y="1424646"/>
                  </a:lnTo>
                  <a:lnTo>
                    <a:pt x="1373186" y="1426883"/>
                  </a:lnTo>
                  <a:cubicBezTo>
                    <a:pt x="1372123" y="1427610"/>
                    <a:pt x="1370110" y="1429288"/>
                    <a:pt x="1369271" y="1430239"/>
                  </a:cubicBezTo>
                  <a:lnTo>
                    <a:pt x="1367593" y="1430239"/>
                  </a:lnTo>
                  <a:close/>
                  <a:moveTo>
                    <a:pt x="1324523" y="1380458"/>
                  </a:moveTo>
                  <a:lnTo>
                    <a:pt x="1322845" y="1380458"/>
                  </a:lnTo>
                  <a:lnTo>
                    <a:pt x="1322845" y="1376543"/>
                  </a:lnTo>
                  <a:lnTo>
                    <a:pt x="1321167" y="1376543"/>
                  </a:lnTo>
                  <a:lnTo>
                    <a:pt x="1321167" y="1350253"/>
                  </a:lnTo>
                  <a:lnTo>
                    <a:pt x="1319489" y="1350253"/>
                  </a:lnTo>
                  <a:lnTo>
                    <a:pt x="1319489" y="1348016"/>
                  </a:lnTo>
                  <a:lnTo>
                    <a:pt x="1317811" y="1350253"/>
                  </a:lnTo>
                  <a:lnTo>
                    <a:pt x="1313896" y="1350253"/>
                  </a:lnTo>
                  <a:lnTo>
                    <a:pt x="1313896" y="1351931"/>
                  </a:lnTo>
                  <a:lnTo>
                    <a:pt x="1312218" y="1350253"/>
                  </a:lnTo>
                  <a:lnTo>
                    <a:pt x="1312218" y="1351931"/>
                  </a:lnTo>
                  <a:lnTo>
                    <a:pt x="1307184" y="1351931"/>
                  </a:lnTo>
                  <a:lnTo>
                    <a:pt x="1307184" y="1353609"/>
                  </a:lnTo>
                  <a:lnTo>
                    <a:pt x="1304946" y="1353609"/>
                  </a:lnTo>
                  <a:lnTo>
                    <a:pt x="1304946" y="1351931"/>
                  </a:lnTo>
                  <a:cubicBezTo>
                    <a:pt x="1302821" y="1351931"/>
                    <a:pt x="1300360" y="1351931"/>
                    <a:pt x="1298234" y="1351931"/>
                  </a:cubicBezTo>
                  <a:cubicBezTo>
                    <a:pt x="1297172" y="1352659"/>
                    <a:pt x="1295158" y="1354337"/>
                    <a:pt x="1294319" y="1355287"/>
                  </a:cubicBezTo>
                  <a:lnTo>
                    <a:pt x="1294319" y="1356966"/>
                  </a:lnTo>
                  <a:lnTo>
                    <a:pt x="1285369" y="1356966"/>
                  </a:lnTo>
                  <a:lnTo>
                    <a:pt x="1285369" y="1353609"/>
                  </a:lnTo>
                  <a:lnTo>
                    <a:pt x="1283691" y="1353609"/>
                  </a:lnTo>
                  <a:lnTo>
                    <a:pt x="1283691" y="1346338"/>
                  </a:lnTo>
                  <a:lnTo>
                    <a:pt x="1285369" y="1346338"/>
                  </a:lnTo>
                  <a:lnTo>
                    <a:pt x="1285369" y="1344660"/>
                  </a:lnTo>
                  <a:lnTo>
                    <a:pt x="1287607" y="1344660"/>
                  </a:lnTo>
                  <a:lnTo>
                    <a:pt x="1287607" y="1341304"/>
                  </a:lnTo>
                  <a:lnTo>
                    <a:pt x="1289285" y="1341304"/>
                  </a:lnTo>
                  <a:lnTo>
                    <a:pt x="1289285" y="1339066"/>
                  </a:lnTo>
                  <a:lnTo>
                    <a:pt x="1290963" y="1339066"/>
                  </a:lnTo>
                  <a:lnTo>
                    <a:pt x="1290963" y="1337389"/>
                  </a:lnTo>
                  <a:lnTo>
                    <a:pt x="1292641" y="1337389"/>
                  </a:lnTo>
                  <a:lnTo>
                    <a:pt x="1292641" y="1335710"/>
                  </a:lnTo>
                  <a:lnTo>
                    <a:pt x="1294319" y="1335710"/>
                  </a:lnTo>
                  <a:lnTo>
                    <a:pt x="1295997" y="1334032"/>
                  </a:lnTo>
                  <a:lnTo>
                    <a:pt x="1298234" y="1334032"/>
                  </a:lnTo>
                  <a:lnTo>
                    <a:pt x="1298234" y="1332354"/>
                  </a:lnTo>
                  <a:lnTo>
                    <a:pt x="1299912" y="1332354"/>
                  </a:lnTo>
                  <a:lnTo>
                    <a:pt x="1301590" y="1330117"/>
                  </a:lnTo>
                  <a:lnTo>
                    <a:pt x="1303268" y="1330117"/>
                  </a:lnTo>
                  <a:lnTo>
                    <a:pt x="1303268" y="1328439"/>
                  </a:lnTo>
                  <a:lnTo>
                    <a:pt x="1308862" y="1328439"/>
                  </a:lnTo>
                  <a:lnTo>
                    <a:pt x="1308862" y="1323405"/>
                  </a:lnTo>
                  <a:lnTo>
                    <a:pt x="1304946" y="1323405"/>
                  </a:lnTo>
                  <a:lnTo>
                    <a:pt x="1304946" y="1317812"/>
                  </a:lnTo>
                  <a:lnTo>
                    <a:pt x="1303268" y="1317812"/>
                  </a:lnTo>
                  <a:lnTo>
                    <a:pt x="1303268" y="1298235"/>
                  </a:lnTo>
                  <a:lnTo>
                    <a:pt x="1304946" y="1296556"/>
                  </a:lnTo>
                  <a:lnTo>
                    <a:pt x="1304946" y="1293200"/>
                  </a:lnTo>
                  <a:lnTo>
                    <a:pt x="1307184" y="1290963"/>
                  </a:lnTo>
                  <a:lnTo>
                    <a:pt x="1307184" y="1287607"/>
                  </a:lnTo>
                  <a:lnTo>
                    <a:pt x="1308862" y="1287607"/>
                  </a:lnTo>
                  <a:lnTo>
                    <a:pt x="1308862" y="1280335"/>
                  </a:lnTo>
                  <a:lnTo>
                    <a:pt x="1307184" y="1278658"/>
                  </a:lnTo>
                  <a:lnTo>
                    <a:pt x="1308862" y="1278658"/>
                  </a:lnTo>
                  <a:lnTo>
                    <a:pt x="1308862" y="1269708"/>
                  </a:lnTo>
                  <a:lnTo>
                    <a:pt x="1310540" y="1269708"/>
                  </a:lnTo>
                  <a:lnTo>
                    <a:pt x="1310540" y="1268030"/>
                  </a:lnTo>
                  <a:lnTo>
                    <a:pt x="1308862" y="1268030"/>
                  </a:lnTo>
                  <a:lnTo>
                    <a:pt x="1308862" y="1259081"/>
                  </a:lnTo>
                  <a:lnTo>
                    <a:pt x="1310540" y="1259081"/>
                  </a:lnTo>
                  <a:lnTo>
                    <a:pt x="1310540" y="1257402"/>
                  </a:lnTo>
                  <a:lnTo>
                    <a:pt x="1308862" y="1257402"/>
                  </a:lnTo>
                  <a:lnTo>
                    <a:pt x="1308862" y="1255724"/>
                  </a:lnTo>
                  <a:lnTo>
                    <a:pt x="1310540" y="1255724"/>
                  </a:lnTo>
                  <a:lnTo>
                    <a:pt x="1308862" y="1255724"/>
                  </a:lnTo>
                  <a:lnTo>
                    <a:pt x="1308862" y="1253487"/>
                  </a:lnTo>
                  <a:lnTo>
                    <a:pt x="1310540" y="1253487"/>
                  </a:lnTo>
                  <a:lnTo>
                    <a:pt x="1310540" y="1242860"/>
                  </a:lnTo>
                  <a:lnTo>
                    <a:pt x="1312218" y="1241182"/>
                  </a:lnTo>
                  <a:lnTo>
                    <a:pt x="1312218" y="1239504"/>
                  </a:lnTo>
                  <a:lnTo>
                    <a:pt x="1313896" y="1237826"/>
                  </a:lnTo>
                  <a:lnTo>
                    <a:pt x="1313896" y="1233910"/>
                  </a:lnTo>
                  <a:lnTo>
                    <a:pt x="1316133" y="1232232"/>
                  </a:lnTo>
                  <a:lnTo>
                    <a:pt x="1316133" y="1230554"/>
                  </a:lnTo>
                  <a:lnTo>
                    <a:pt x="1319489" y="1230554"/>
                  </a:lnTo>
                  <a:lnTo>
                    <a:pt x="1319489" y="1227198"/>
                  </a:lnTo>
                  <a:lnTo>
                    <a:pt x="1321167" y="1227198"/>
                  </a:lnTo>
                  <a:lnTo>
                    <a:pt x="1321167" y="1224961"/>
                  </a:lnTo>
                  <a:lnTo>
                    <a:pt x="1322845" y="1224961"/>
                  </a:lnTo>
                  <a:lnTo>
                    <a:pt x="1322845" y="1223283"/>
                  </a:lnTo>
                  <a:lnTo>
                    <a:pt x="1324523" y="1223283"/>
                  </a:lnTo>
                  <a:lnTo>
                    <a:pt x="1324523" y="1224961"/>
                  </a:lnTo>
                  <a:lnTo>
                    <a:pt x="1326761" y="1227198"/>
                  </a:lnTo>
                  <a:lnTo>
                    <a:pt x="1324523" y="1227198"/>
                  </a:lnTo>
                  <a:lnTo>
                    <a:pt x="1324523" y="1232232"/>
                  </a:lnTo>
                  <a:lnTo>
                    <a:pt x="1326761" y="1232232"/>
                  </a:lnTo>
                  <a:lnTo>
                    <a:pt x="1326761" y="1230554"/>
                  </a:lnTo>
                  <a:lnTo>
                    <a:pt x="1328439" y="1228876"/>
                  </a:lnTo>
                  <a:lnTo>
                    <a:pt x="1328439" y="1230554"/>
                  </a:lnTo>
                  <a:lnTo>
                    <a:pt x="1330117" y="1230554"/>
                  </a:lnTo>
                  <a:lnTo>
                    <a:pt x="1330117" y="1228876"/>
                  </a:lnTo>
                  <a:lnTo>
                    <a:pt x="1331795" y="1228876"/>
                  </a:lnTo>
                  <a:lnTo>
                    <a:pt x="1331795" y="1232232"/>
                  </a:lnTo>
                  <a:lnTo>
                    <a:pt x="1333473" y="1232232"/>
                  </a:lnTo>
                  <a:lnTo>
                    <a:pt x="1333473" y="1239504"/>
                  </a:lnTo>
                  <a:lnTo>
                    <a:pt x="1335710" y="1239504"/>
                  </a:lnTo>
                  <a:lnTo>
                    <a:pt x="1335710" y="1241182"/>
                  </a:lnTo>
                  <a:lnTo>
                    <a:pt x="1337388" y="1241182"/>
                  </a:lnTo>
                  <a:lnTo>
                    <a:pt x="1337388" y="1242860"/>
                  </a:lnTo>
                  <a:lnTo>
                    <a:pt x="1335710" y="1244538"/>
                  </a:lnTo>
                  <a:lnTo>
                    <a:pt x="1333473" y="1244538"/>
                  </a:lnTo>
                  <a:lnTo>
                    <a:pt x="1331795" y="1246775"/>
                  </a:lnTo>
                  <a:lnTo>
                    <a:pt x="1331795" y="1244538"/>
                  </a:lnTo>
                  <a:lnTo>
                    <a:pt x="1330117" y="1244538"/>
                  </a:lnTo>
                  <a:lnTo>
                    <a:pt x="1330117" y="1248453"/>
                  </a:lnTo>
                  <a:lnTo>
                    <a:pt x="1331795" y="1248453"/>
                  </a:lnTo>
                  <a:lnTo>
                    <a:pt x="1331795" y="1250131"/>
                  </a:lnTo>
                  <a:cubicBezTo>
                    <a:pt x="1334088" y="1249572"/>
                    <a:pt x="1335095" y="1252368"/>
                    <a:pt x="1337388" y="1251809"/>
                  </a:cubicBezTo>
                  <a:lnTo>
                    <a:pt x="1337388" y="1260759"/>
                  </a:lnTo>
                  <a:lnTo>
                    <a:pt x="1339066" y="1260759"/>
                  </a:lnTo>
                  <a:lnTo>
                    <a:pt x="1339066" y="1264674"/>
                  </a:lnTo>
                  <a:lnTo>
                    <a:pt x="1342422" y="1264674"/>
                  </a:lnTo>
                  <a:lnTo>
                    <a:pt x="1342422" y="1262437"/>
                  </a:lnTo>
                  <a:lnTo>
                    <a:pt x="1344660" y="1262437"/>
                  </a:lnTo>
                  <a:lnTo>
                    <a:pt x="1344660" y="1260759"/>
                  </a:lnTo>
                  <a:lnTo>
                    <a:pt x="1342422" y="1260759"/>
                  </a:lnTo>
                  <a:lnTo>
                    <a:pt x="1342422" y="1259081"/>
                  </a:lnTo>
                  <a:lnTo>
                    <a:pt x="1344660" y="1257402"/>
                  </a:lnTo>
                  <a:cubicBezTo>
                    <a:pt x="1344212" y="1256116"/>
                    <a:pt x="1345555" y="1254382"/>
                    <a:pt x="1346338" y="1253487"/>
                  </a:cubicBezTo>
                  <a:cubicBezTo>
                    <a:pt x="1346338" y="1252648"/>
                    <a:pt x="1346338" y="1250970"/>
                    <a:pt x="1346338" y="1250131"/>
                  </a:cubicBezTo>
                  <a:lnTo>
                    <a:pt x="1349694" y="1250131"/>
                  </a:lnTo>
                  <a:lnTo>
                    <a:pt x="1349694" y="1251809"/>
                  </a:lnTo>
                  <a:lnTo>
                    <a:pt x="1351372" y="1251809"/>
                  </a:lnTo>
                  <a:lnTo>
                    <a:pt x="1349694" y="1251809"/>
                  </a:lnTo>
                  <a:lnTo>
                    <a:pt x="1351372" y="1253487"/>
                  </a:lnTo>
                  <a:lnTo>
                    <a:pt x="1351372" y="1255724"/>
                  </a:lnTo>
                  <a:lnTo>
                    <a:pt x="1355287" y="1255724"/>
                  </a:lnTo>
                  <a:lnTo>
                    <a:pt x="1355287" y="1257402"/>
                  </a:lnTo>
                  <a:lnTo>
                    <a:pt x="1356965" y="1257402"/>
                  </a:lnTo>
                  <a:lnTo>
                    <a:pt x="1356965" y="1262437"/>
                  </a:lnTo>
                  <a:lnTo>
                    <a:pt x="1355287" y="1262437"/>
                  </a:lnTo>
                  <a:lnTo>
                    <a:pt x="1356965" y="1262437"/>
                  </a:lnTo>
                  <a:lnTo>
                    <a:pt x="1356965" y="1264674"/>
                  </a:lnTo>
                  <a:lnTo>
                    <a:pt x="1358643" y="1266352"/>
                  </a:lnTo>
                  <a:lnTo>
                    <a:pt x="1358643" y="1264674"/>
                  </a:lnTo>
                  <a:lnTo>
                    <a:pt x="1358643" y="1266352"/>
                  </a:lnTo>
                  <a:lnTo>
                    <a:pt x="1360321" y="1268030"/>
                  </a:lnTo>
                  <a:lnTo>
                    <a:pt x="1360321" y="1266352"/>
                  </a:lnTo>
                  <a:lnTo>
                    <a:pt x="1361999" y="1266352"/>
                  </a:lnTo>
                  <a:lnTo>
                    <a:pt x="1361999" y="1268030"/>
                  </a:lnTo>
                  <a:lnTo>
                    <a:pt x="1367593" y="1268030"/>
                  </a:lnTo>
                  <a:lnTo>
                    <a:pt x="1367593" y="1269708"/>
                  </a:lnTo>
                  <a:lnTo>
                    <a:pt x="1367593" y="1268030"/>
                  </a:lnTo>
                  <a:lnTo>
                    <a:pt x="1373186" y="1268030"/>
                  </a:lnTo>
                  <a:lnTo>
                    <a:pt x="1373186" y="1269708"/>
                  </a:lnTo>
                  <a:lnTo>
                    <a:pt x="1374864" y="1269708"/>
                  </a:lnTo>
                  <a:lnTo>
                    <a:pt x="1374864" y="1271386"/>
                  </a:lnTo>
                  <a:lnTo>
                    <a:pt x="1376542" y="1271386"/>
                  </a:lnTo>
                  <a:lnTo>
                    <a:pt x="1376542" y="1276979"/>
                  </a:lnTo>
                  <a:lnTo>
                    <a:pt x="1378220" y="1276979"/>
                  </a:lnTo>
                  <a:lnTo>
                    <a:pt x="1378220" y="1278658"/>
                  </a:lnTo>
                  <a:lnTo>
                    <a:pt x="1379898" y="1278658"/>
                  </a:lnTo>
                  <a:lnTo>
                    <a:pt x="1379898" y="1280335"/>
                  </a:lnTo>
                  <a:lnTo>
                    <a:pt x="1381576" y="1280335"/>
                  </a:lnTo>
                  <a:lnTo>
                    <a:pt x="1381576" y="1282014"/>
                  </a:lnTo>
                  <a:lnTo>
                    <a:pt x="1385492" y="1282014"/>
                  </a:lnTo>
                  <a:lnTo>
                    <a:pt x="1385492" y="1284251"/>
                  </a:lnTo>
                  <a:lnTo>
                    <a:pt x="1387170" y="1285929"/>
                  </a:lnTo>
                  <a:lnTo>
                    <a:pt x="1388848" y="1285929"/>
                  </a:lnTo>
                  <a:lnTo>
                    <a:pt x="1388848" y="1287607"/>
                  </a:lnTo>
                  <a:lnTo>
                    <a:pt x="1390526" y="1287607"/>
                  </a:lnTo>
                  <a:lnTo>
                    <a:pt x="1390526" y="1289285"/>
                  </a:lnTo>
                  <a:lnTo>
                    <a:pt x="1392763" y="1289285"/>
                  </a:lnTo>
                  <a:lnTo>
                    <a:pt x="1392763" y="1290963"/>
                  </a:lnTo>
                  <a:lnTo>
                    <a:pt x="1394441" y="1290963"/>
                  </a:lnTo>
                  <a:lnTo>
                    <a:pt x="1394441" y="1293200"/>
                  </a:lnTo>
                  <a:lnTo>
                    <a:pt x="1396119" y="1293200"/>
                  </a:lnTo>
                  <a:lnTo>
                    <a:pt x="1397797" y="1290963"/>
                  </a:lnTo>
                  <a:lnTo>
                    <a:pt x="1401713" y="1290963"/>
                  </a:lnTo>
                  <a:lnTo>
                    <a:pt x="1401713" y="1293200"/>
                  </a:lnTo>
                  <a:lnTo>
                    <a:pt x="1403391" y="1293200"/>
                  </a:lnTo>
                  <a:lnTo>
                    <a:pt x="1403391" y="1294878"/>
                  </a:lnTo>
                  <a:lnTo>
                    <a:pt x="1406747" y="1294878"/>
                  </a:lnTo>
                  <a:lnTo>
                    <a:pt x="1406747" y="1296556"/>
                  </a:lnTo>
                  <a:lnTo>
                    <a:pt x="1408425" y="1298235"/>
                  </a:lnTo>
                  <a:lnTo>
                    <a:pt x="1408425" y="1299912"/>
                  </a:lnTo>
                  <a:lnTo>
                    <a:pt x="1410103" y="1299912"/>
                  </a:lnTo>
                  <a:lnTo>
                    <a:pt x="1410103" y="1301591"/>
                  </a:lnTo>
                  <a:lnTo>
                    <a:pt x="1412340" y="1301591"/>
                  </a:lnTo>
                  <a:lnTo>
                    <a:pt x="1412340" y="1305506"/>
                  </a:lnTo>
                  <a:lnTo>
                    <a:pt x="1414018" y="1305506"/>
                  </a:lnTo>
                  <a:lnTo>
                    <a:pt x="1414018" y="1307184"/>
                  </a:lnTo>
                  <a:lnTo>
                    <a:pt x="1415696" y="1307184"/>
                  </a:lnTo>
                  <a:lnTo>
                    <a:pt x="1414018" y="1308862"/>
                  </a:lnTo>
                  <a:lnTo>
                    <a:pt x="1414018" y="1310540"/>
                  </a:lnTo>
                  <a:lnTo>
                    <a:pt x="1415696" y="1310540"/>
                  </a:lnTo>
                  <a:lnTo>
                    <a:pt x="1414018" y="1310540"/>
                  </a:lnTo>
                  <a:cubicBezTo>
                    <a:pt x="1414801" y="1311435"/>
                    <a:pt x="1416144" y="1313169"/>
                    <a:pt x="1415696" y="1314455"/>
                  </a:cubicBezTo>
                  <a:lnTo>
                    <a:pt x="1414018" y="1314455"/>
                  </a:lnTo>
                  <a:lnTo>
                    <a:pt x="1414018" y="1316133"/>
                  </a:lnTo>
                  <a:lnTo>
                    <a:pt x="1415696" y="1316133"/>
                  </a:lnTo>
                  <a:lnTo>
                    <a:pt x="1415696" y="1321727"/>
                  </a:lnTo>
                  <a:lnTo>
                    <a:pt x="1417374" y="1321727"/>
                  </a:lnTo>
                  <a:lnTo>
                    <a:pt x="1417374" y="1326761"/>
                  </a:lnTo>
                  <a:lnTo>
                    <a:pt x="1415696" y="1326761"/>
                  </a:lnTo>
                  <a:lnTo>
                    <a:pt x="1415696" y="1328439"/>
                  </a:lnTo>
                  <a:lnTo>
                    <a:pt x="1410103" y="1328439"/>
                  </a:lnTo>
                  <a:lnTo>
                    <a:pt x="1410103" y="1330117"/>
                  </a:lnTo>
                  <a:lnTo>
                    <a:pt x="1408425" y="1330117"/>
                  </a:lnTo>
                  <a:lnTo>
                    <a:pt x="1408425" y="1334032"/>
                  </a:lnTo>
                  <a:lnTo>
                    <a:pt x="1414018" y="1334032"/>
                  </a:lnTo>
                  <a:lnTo>
                    <a:pt x="1415696" y="1332354"/>
                  </a:lnTo>
                  <a:lnTo>
                    <a:pt x="1417374" y="1332354"/>
                  </a:lnTo>
                  <a:lnTo>
                    <a:pt x="1417374" y="1330117"/>
                  </a:lnTo>
                  <a:lnTo>
                    <a:pt x="1421290" y="1330117"/>
                  </a:lnTo>
                  <a:lnTo>
                    <a:pt x="1421290" y="1328439"/>
                  </a:lnTo>
                  <a:lnTo>
                    <a:pt x="1426324" y="1328439"/>
                  </a:lnTo>
                  <a:lnTo>
                    <a:pt x="1426324" y="1330117"/>
                  </a:lnTo>
                  <a:lnTo>
                    <a:pt x="1430239" y="1330117"/>
                  </a:lnTo>
                  <a:lnTo>
                    <a:pt x="1430239" y="1334032"/>
                  </a:lnTo>
                  <a:lnTo>
                    <a:pt x="1433595" y="1334032"/>
                  </a:lnTo>
                  <a:lnTo>
                    <a:pt x="1433595" y="1326761"/>
                  </a:lnTo>
                  <a:lnTo>
                    <a:pt x="1435273" y="1326761"/>
                  </a:lnTo>
                  <a:lnTo>
                    <a:pt x="1435273" y="1328439"/>
                  </a:lnTo>
                  <a:lnTo>
                    <a:pt x="1438629" y="1328439"/>
                  </a:lnTo>
                  <a:lnTo>
                    <a:pt x="1438629" y="1334032"/>
                  </a:lnTo>
                  <a:lnTo>
                    <a:pt x="1444223" y="1334032"/>
                  </a:lnTo>
                  <a:lnTo>
                    <a:pt x="1444223" y="1335710"/>
                  </a:lnTo>
                  <a:lnTo>
                    <a:pt x="1442545" y="1335710"/>
                  </a:lnTo>
                  <a:lnTo>
                    <a:pt x="1442545" y="1337389"/>
                  </a:lnTo>
                  <a:lnTo>
                    <a:pt x="1444223" y="1337389"/>
                  </a:lnTo>
                  <a:lnTo>
                    <a:pt x="1444223" y="1339066"/>
                  </a:lnTo>
                  <a:lnTo>
                    <a:pt x="1440867" y="1339066"/>
                  </a:lnTo>
                  <a:lnTo>
                    <a:pt x="1440867" y="1341304"/>
                  </a:lnTo>
                  <a:lnTo>
                    <a:pt x="1447579" y="1341304"/>
                  </a:lnTo>
                  <a:lnTo>
                    <a:pt x="1447579" y="1344660"/>
                  </a:lnTo>
                  <a:lnTo>
                    <a:pt x="1453172" y="1344660"/>
                  </a:lnTo>
                  <a:lnTo>
                    <a:pt x="1451494" y="1346338"/>
                  </a:lnTo>
                  <a:lnTo>
                    <a:pt x="1447579" y="1346338"/>
                  </a:lnTo>
                  <a:lnTo>
                    <a:pt x="1447579" y="1348016"/>
                  </a:lnTo>
                  <a:lnTo>
                    <a:pt x="1444223" y="1348016"/>
                  </a:lnTo>
                  <a:lnTo>
                    <a:pt x="1444223" y="1351931"/>
                  </a:lnTo>
                  <a:lnTo>
                    <a:pt x="1442545" y="1351931"/>
                  </a:lnTo>
                  <a:lnTo>
                    <a:pt x="1442545" y="1353609"/>
                  </a:lnTo>
                  <a:lnTo>
                    <a:pt x="1438629" y="1353609"/>
                  </a:lnTo>
                  <a:lnTo>
                    <a:pt x="1438629" y="1355287"/>
                  </a:lnTo>
                  <a:lnTo>
                    <a:pt x="1436951" y="1356966"/>
                  </a:lnTo>
                  <a:lnTo>
                    <a:pt x="1435273" y="1356966"/>
                  </a:lnTo>
                  <a:lnTo>
                    <a:pt x="1435273" y="1358643"/>
                  </a:lnTo>
                  <a:lnTo>
                    <a:pt x="1433595" y="1358643"/>
                  </a:lnTo>
                  <a:lnTo>
                    <a:pt x="1433595" y="1362559"/>
                  </a:lnTo>
                  <a:lnTo>
                    <a:pt x="1428002" y="1362559"/>
                  </a:lnTo>
                  <a:lnTo>
                    <a:pt x="1428002" y="1360881"/>
                  </a:lnTo>
                  <a:lnTo>
                    <a:pt x="1426324" y="1360881"/>
                  </a:lnTo>
                  <a:lnTo>
                    <a:pt x="1426324" y="1358643"/>
                  </a:lnTo>
                  <a:lnTo>
                    <a:pt x="1422968" y="1358643"/>
                  </a:lnTo>
                  <a:lnTo>
                    <a:pt x="1421290" y="1356966"/>
                  </a:lnTo>
                  <a:lnTo>
                    <a:pt x="1415696" y="1356966"/>
                  </a:lnTo>
                  <a:lnTo>
                    <a:pt x="1415696" y="1353609"/>
                  </a:lnTo>
                  <a:lnTo>
                    <a:pt x="1414018" y="1353609"/>
                  </a:lnTo>
                  <a:lnTo>
                    <a:pt x="1414018" y="1351931"/>
                  </a:lnTo>
                  <a:lnTo>
                    <a:pt x="1412340" y="1351931"/>
                  </a:lnTo>
                  <a:lnTo>
                    <a:pt x="1412340" y="1353609"/>
                  </a:lnTo>
                  <a:lnTo>
                    <a:pt x="1410103" y="1353609"/>
                  </a:lnTo>
                  <a:lnTo>
                    <a:pt x="1410103" y="1351931"/>
                  </a:lnTo>
                  <a:lnTo>
                    <a:pt x="1408425" y="1351931"/>
                  </a:lnTo>
                  <a:lnTo>
                    <a:pt x="1408425" y="1350253"/>
                  </a:lnTo>
                  <a:lnTo>
                    <a:pt x="1403391" y="1350253"/>
                  </a:lnTo>
                  <a:lnTo>
                    <a:pt x="1403391" y="1351931"/>
                  </a:lnTo>
                  <a:lnTo>
                    <a:pt x="1399475" y="1351931"/>
                  </a:lnTo>
                  <a:lnTo>
                    <a:pt x="1397797" y="1350253"/>
                  </a:lnTo>
                  <a:lnTo>
                    <a:pt x="1397797" y="1348016"/>
                  </a:lnTo>
                  <a:lnTo>
                    <a:pt x="1396119" y="1348016"/>
                  </a:lnTo>
                  <a:lnTo>
                    <a:pt x="1396119" y="1344660"/>
                  </a:lnTo>
                  <a:lnTo>
                    <a:pt x="1397797" y="1344660"/>
                  </a:lnTo>
                  <a:lnTo>
                    <a:pt x="1397797" y="1342982"/>
                  </a:lnTo>
                  <a:lnTo>
                    <a:pt x="1399475" y="1342982"/>
                  </a:lnTo>
                  <a:lnTo>
                    <a:pt x="1399475" y="1339066"/>
                  </a:lnTo>
                  <a:lnTo>
                    <a:pt x="1397797" y="1339066"/>
                  </a:lnTo>
                  <a:lnTo>
                    <a:pt x="1397797" y="1335710"/>
                  </a:lnTo>
                  <a:lnTo>
                    <a:pt x="1388848" y="1335710"/>
                  </a:lnTo>
                  <a:lnTo>
                    <a:pt x="1388848" y="1334032"/>
                  </a:lnTo>
                  <a:lnTo>
                    <a:pt x="1385492" y="1334032"/>
                  </a:lnTo>
                  <a:lnTo>
                    <a:pt x="1385492" y="1335710"/>
                  </a:lnTo>
                  <a:lnTo>
                    <a:pt x="1381576" y="1335710"/>
                  </a:lnTo>
                  <a:lnTo>
                    <a:pt x="1381576" y="1334032"/>
                  </a:lnTo>
                  <a:lnTo>
                    <a:pt x="1379898" y="1334032"/>
                  </a:lnTo>
                  <a:lnTo>
                    <a:pt x="1381576" y="1332354"/>
                  </a:lnTo>
                  <a:lnTo>
                    <a:pt x="1381576" y="1330117"/>
                  </a:lnTo>
                  <a:lnTo>
                    <a:pt x="1383814" y="1330117"/>
                  </a:lnTo>
                  <a:lnTo>
                    <a:pt x="1383814" y="1328439"/>
                  </a:lnTo>
                  <a:lnTo>
                    <a:pt x="1385492" y="1328439"/>
                  </a:lnTo>
                  <a:lnTo>
                    <a:pt x="1385492" y="1323405"/>
                  </a:lnTo>
                  <a:lnTo>
                    <a:pt x="1381576" y="1323405"/>
                  </a:lnTo>
                  <a:lnTo>
                    <a:pt x="1379898" y="1325083"/>
                  </a:lnTo>
                  <a:lnTo>
                    <a:pt x="1379898" y="1326761"/>
                  </a:lnTo>
                  <a:lnTo>
                    <a:pt x="1378220" y="1326761"/>
                  </a:lnTo>
                  <a:lnTo>
                    <a:pt x="1376542" y="1325083"/>
                  </a:lnTo>
                  <a:lnTo>
                    <a:pt x="1376542" y="1326761"/>
                  </a:lnTo>
                  <a:lnTo>
                    <a:pt x="1373186" y="1326761"/>
                  </a:lnTo>
                  <a:lnTo>
                    <a:pt x="1374864" y="1326761"/>
                  </a:lnTo>
                  <a:cubicBezTo>
                    <a:pt x="1373578" y="1326313"/>
                    <a:pt x="1371844" y="1327656"/>
                    <a:pt x="1370949" y="1328439"/>
                  </a:cubicBezTo>
                  <a:lnTo>
                    <a:pt x="1370949" y="1330117"/>
                  </a:lnTo>
                  <a:lnTo>
                    <a:pt x="1369271" y="1330117"/>
                  </a:lnTo>
                  <a:lnTo>
                    <a:pt x="1370949" y="1330117"/>
                  </a:lnTo>
                  <a:lnTo>
                    <a:pt x="1369271" y="1330117"/>
                  </a:lnTo>
                  <a:lnTo>
                    <a:pt x="1369271" y="1341304"/>
                  </a:lnTo>
                  <a:lnTo>
                    <a:pt x="1370949" y="1342982"/>
                  </a:lnTo>
                  <a:lnTo>
                    <a:pt x="1369271" y="1342982"/>
                  </a:lnTo>
                  <a:lnTo>
                    <a:pt x="1369271" y="1346338"/>
                  </a:lnTo>
                  <a:lnTo>
                    <a:pt x="1367593" y="1346338"/>
                  </a:lnTo>
                  <a:lnTo>
                    <a:pt x="1367593" y="1344660"/>
                  </a:lnTo>
                  <a:lnTo>
                    <a:pt x="1365915" y="1344660"/>
                  </a:lnTo>
                  <a:lnTo>
                    <a:pt x="1365915" y="1346338"/>
                  </a:lnTo>
                  <a:lnTo>
                    <a:pt x="1364237" y="1346338"/>
                  </a:lnTo>
                  <a:lnTo>
                    <a:pt x="1364237" y="1348016"/>
                  </a:lnTo>
                  <a:lnTo>
                    <a:pt x="1361999" y="1348016"/>
                  </a:lnTo>
                  <a:lnTo>
                    <a:pt x="1361999" y="1351931"/>
                  </a:lnTo>
                  <a:lnTo>
                    <a:pt x="1358643" y="1351931"/>
                  </a:lnTo>
                  <a:lnTo>
                    <a:pt x="1358643" y="1355287"/>
                  </a:lnTo>
                  <a:lnTo>
                    <a:pt x="1356965" y="1353609"/>
                  </a:lnTo>
                  <a:lnTo>
                    <a:pt x="1355287" y="1353609"/>
                  </a:lnTo>
                  <a:lnTo>
                    <a:pt x="1351372" y="1356966"/>
                  </a:lnTo>
                  <a:lnTo>
                    <a:pt x="1351372" y="1358643"/>
                  </a:lnTo>
                  <a:lnTo>
                    <a:pt x="1349694" y="1358643"/>
                  </a:lnTo>
                  <a:lnTo>
                    <a:pt x="1349694" y="1365915"/>
                  </a:lnTo>
                  <a:lnTo>
                    <a:pt x="1348016" y="1367593"/>
                  </a:lnTo>
                  <a:lnTo>
                    <a:pt x="1348016" y="1369830"/>
                  </a:lnTo>
                  <a:lnTo>
                    <a:pt x="1346338" y="1369830"/>
                  </a:lnTo>
                  <a:lnTo>
                    <a:pt x="1346338" y="1371508"/>
                  </a:lnTo>
                  <a:cubicBezTo>
                    <a:pt x="1344156" y="1371005"/>
                    <a:pt x="1342143" y="1373522"/>
                    <a:pt x="1340744" y="1374864"/>
                  </a:cubicBezTo>
                  <a:lnTo>
                    <a:pt x="1339066" y="1374864"/>
                  </a:lnTo>
                  <a:lnTo>
                    <a:pt x="1339066" y="1376543"/>
                  </a:lnTo>
                  <a:lnTo>
                    <a:pt x="1337388" y="1376543"/>
                  </a:lnTo>
                  <a:lnTo>
                    <a:pt x="1337388" y="1378780"/>
                  </a:lnTo>
                  <a:lnTo>
                    <a:pt x="1333473" y="1378780"/>
                  </a:lnTo>
                  <a:lnTo>
                    <a:pt x="1333473" y="1380458"/>
                  </a:lnTo>
                  <a:lnTo>
                    <a:pt x="1324523" y="1380458"/>
                  </a:lnTo>
                  <a:close/>
                  <a:moveTo>
                    <a:pt x="1652858" y="1369830"/>
                  </a:moveTo>
                  <a:lnTo>
                    <a:pt x="1652858" y="1367593"/>
                  </a:lnTo>
                  <a:lnTo>
                    <a:pt x="1652858" y="1369830"/>
                  </a:lnTo>
                  <a:close/>
                  <a:moveTo>
                    <a:pt x="1349694" y="1360881"/>
                  </a:moveTo>
                  <a:lnTo>
                    <a:pt x="1351372" y="1358643"/>
                  </a:lnTo>
                  <a:lnTo>
                    <a:pt x="1351372" y="1360881"/>
                  </a:lnTo>
                  <a:lnTo>
                    <a:pt x="1349694" y="1360881"/>
                  </a:lnTo>
                  <a:close/>
                  <a:moveTo>
                    <a:pt x="1444223" y="1339066"/>
                  </a:moveTo>
                  <a:lnTo>
                    <a:pt x="1444223" y="1337389"/>
                  </a:lnTo>
                  <a:lnTo>
                    <a:pt x="1444223" y="1339066"/>
                  </a:lnTo>
                  <a:close/>
                  <a:moveTo>
                    <a:pt x="1535396" y="1321727"/>
                  </a:moveTo>
                  <a:lnTo>
                    <a:pt x="1535396" y="1319489"/>
                  </a:lnTo>
                  <a:lnTo>
                    <a:pt x="1535396" y="1321727"/>
                  </a:lnTo>
                  <a:close/>
                  <a:moveTo>
                    <a:pt x="1499598" y="1301591"/>
                  </a:moveTo>
                  <a:lnTo>
                    <a:pt x="1499598" y="1299912"/>
                  </a:lnTo>
                  <a:lnTo>
                    <a:pt x="1499598" y="1301591"/>
                  </a:lnTo>
                  <a:close/>
                  <a:moveTo>
                    <a:pt x="1499598" y="1296556"/>
                  </a:moveTo>
                  <a:lnTo>
                    <a:pt x="1499598" y="1294878"/>
                  </a:lnTo>
                  <a:lnTo>
                    <a:pt x="1499598" y="1296556"/>
                  </a:lnTo>
                  <a:close/>
                  <a:moveTo>
                    <a:pt x="1361999" y="1268030"/>
                  </a:moveTo>
                  <a:lnTo>
                    <a:pt x="1361999" y="1266352"/>
                  </a:lnTo>
                  <a:lnTo>
                    <a:pt x="1364237" y="1266352"/>
                  </a:lnTo>
                  <a:lnTo>
                    <a:pt x="1364237" y="1268030"/>
                  </a:lnTo>
                  <a:lnTo>
                    <a:pt x="1361999" y="1268030"/>
                  </a:lnTo>
                  <a:close/>
                  <a:moveTo>
                    <a:pt x="1866526" y="1244538"/>
                  </a:moveTo>
                  <a:lnTo>
                    <a:pt x="1866526" y="1242860"/>
                  </a:lnTo>
                  <a:lnTo>
                    <a:pt x="1866526" y="1244538"/>
                  </a:lnTo>
                  <a:close/>
                  <a:moveTo>
                    <a:pt x="1761370" y="1218249"/>
                  </a:moveTo>
                  <a:lnTo>
                    <a:pt x="1761370" y="1216011"/>
                  </a:lnTo>
                  <a:lnTo>
                    <a:pt x="1761370" y="1218249"/>
                  </a:lnTo>
                  <a:close/>
                  <a:moveTo>
                    <a:pt x="1312218" y="1189722"/>
                  </a:moveTo>
                  <a:lnTo>
                    <a:pt x="1313896" y="1189722"/>
                  </a:lnTo>
                  <a:lnTo>
                    <a:pt x="1312218" y="1189722"/>
                  </a:lnTo>
                  <a:close/>
                  <a:moveTo>
                    <a:pt x="1304946" y="1187485"/>
                  </a:moveTo>
                  <a:lnTo>
                    <a:pt x="1303268" y="1187485"/>
                  </a:lnTo>
                  <a:lnTo>
                    <a:pt x="1304946" y="1187485"/>
                  </a:lnTo>
                  <a:close/>
                  <a:moveTo>
                    <a:pt x="1535396" y="1146653"/>
                  </a:moveTo>
                  <a:cubicBezTo>
                    <a:pt x="1532990" y="1147324"/>
                    <a:pt x="1530417" y="1144583"/>
                    <a:pt x="1528124" y="1144975"/>
                  </a:cubicBezTo>
                  <a:lnTo>
                    <a:pt x="1528124" y="1144975"/>
                  </a:lnTo>
                  <a:lnTo>
                    <a:pt x="1526446" y="1143297"/>
                  </a:lnTo>
                  <a:lnTo>
                    <a:pt x="1526446" y="1141619"/>
                  </a:lnTo>
                  <a:lnTo>
                    <a:pt x="1524209" y="1141619"/>
                  </a:lnTo>
                  <a:lnTo>
                    <a:pt x="1524209" y="1136025"/>
                  </a:lnTo>
                  <a:lnTo>
                    <a:pt x="1522531" y="1134347"/>
                  </a:lnTo>
                  <a:lnTo>
                    <a:pt x="1522531" y="1123720"/>
                  </a:lnTo>
                  <a:lnTo>
                    <a:pt x="1520853" y="1122042"/>
                  </a:lnTo>
                  <a:cubicBezTo>
                    <a:pt x="1520853" y="1119189"/>
                    <a:pt x="1520853" y="1115945"/>
                    <a:pt x="1520853" y="1113092"/>
                  </a:cubicBezTo>
                  <a:cubicBezTo>
                    <a:pt x="1523426" y="1110855"/>
                    <a:pt x="1522363" y="1107163"/>
                    <a:pt x="1522531" y="1104143"/>
                  </a:cubicBezTo>
                  <a:lnTo>
                    <a:pt x="1524209" y="1104143"/>
                  </a:lnTo>
                  <a:lnTo>
                    <a:pt x="1524209" y="1098549"/>
                  </a:lnTo>
                  <a:lnTo>
                    <a:pt x="1526446" y="1098549"/>
                  </a:lnTo>
                  <a:lnTo>
                    <a:pt x="1526446" y="1096871"/>
                  </a:lnTo>
                  <a:lnTo>
                    <a:pt x="1528124" y="1095193"/>
                  </a:lnTo>
                  <a:lnTo>
                    <a:pt x="1528124" y="1091278"/>
                  </a:lnTo>
                  <a:lnTo>
                    <a:pt x="1529802" y="1091278"/>
                  </a:lnTo>
                  <a:lnTo>
                    <a:pt x="1529802" y="1087922"/>
                  </a:lnTo>
                  <a:lnTo>
                    <a:pt x="1531480" y="1086244"/>
                  </a:lnTo>
                  <a:lnTo>
                    <a:pt x="1531480" y="1084566"/>
                  </a:lnTo>
                  <a:lnTo>
                    <a:pt x="1533158" y="1084566"/>
                  </a:lnTo>
                  <a:lnTo>
                    <a:pt x="1533158" y="1082328"/>
                  </a:lnTo>
                  <a:cubicBezTo>
                    <a:pt x="1534221" y="1081601"/>
                    <a:pt x="1536235" y="1079923"/>
                    <a:pt x="1537074" y="1078972"/>
                  </a:cubicBezTo>
                  <a:lnTo>
                    <a:pt x="1540430" y="1078972"/>
                  </a:lnTo>
                  <a:lnTo>
                    <a:pt x="1542108" y="1077294"/>
                  </a:lnTo>
                  <a:lnTo>
                    <a:pt x="1544345" y="1077294"/>
                  </a:lnTo>
                  <a:lnTo>
                    <a:pt x="1546023" y="1075616"/>
                  </a:lnTo>
                  <a:lnTo>
                    <a:pt x="1546023" y="1077294"/>
                  </a:lnTo>
                  <a:lnTo>
                    <a:pt x="1551057" y="1077294"/>
                  </a:lnTo>
                  <a:lnTo>
                    <a:pt x="1552735" y="1075616"/>
                  </a:lnTo>
                  <a:lnTo>
                    <a:pt x="1558329" y="1075616"/>
                  </a:lnTo>
                  <a:lnTo>
                    <a:pt x="1560007" y="1077294"/>
                  </a:lnTo>
                  <a:cubicBezTo>
                    <a:pt x="1562188" y="1076791"/>
                    <a:pt x="1564202" y="1079308"/>
                    <a:pt x="1565600" y="1080650"/>
                  </a:cubicBezTo>
                  <a:lnTo>
                    <a:pt x="1572871" y="1080650"/>
                  </a:lnTo>
                  <a:lnTo>
                    <a:pt x="1572871" y="1084566"/>
                  </a:lnTo>
                  <a:lnTo>
                    <a:pt x="1576228" y="1084566"/>
                  </a:lnTo>
                  <a:lnTo>
                    <a:pt x="1576228" y="1095193"/>
                  </a:lnTo>
                  <a:lnTo>
                    <a:pt x="1576228" y="1095193"/>
                  </a:lnTo>
                  <a:lnTo>
                    <a:pt x="1574550" y="1096871"/>
                  </a:lnTo>
                  <a:lnTo>
                    <a:pt x="1572871" y="1096871"/>
                  </a:lnTo>
                  <a:lnTo>
                    <a:pt x="1572871" y="1107499"/>
                  </a:lnTo>
                  <a:lnTo>
                    <a:pt x="1574550" y="1109177"/>
                  </a:lnTo>
                  <a:lnTo>
                    <a:pt x="1572871" y="1107499"/>
                  </a:lnTo>
                  <a:lnTo>
                    <a:pt x="1574550" y="1109177"/>
                  </a:lnTo>
                  <a:lnTo>
                    <a:pt x="1574550" y="1125398"/>
                  </a:lnTo>
                  <a:lnTo>
                    <a:pt x="1572871" y="1125398"/>
                  </a:lnTo>
                  <a:lnTo>
                    <a:pt x="1572871" y="1130432"/>
                  </a:lnTo>
                  <a:lnTo>
                    <a:pt x="1570634" y="1130432"/>
                  </a:lnTo>
                  <a:lnTo>
                    <a:pt x="1570634" y="1134347"/>
                  </a:lnTo>
                  <a:lnTo>
                    <a:pt x="1567278" y="1134347"/>
                  </a:lnTo>
                  <a:lnTo>
                    <a:pt x="1567278" y="1137703"/>
                  </a:lnTo>
                  <a:lnTo>
                    <a:pt x="1563922" y="1137703"/>
                  </a:lnTo>
                  <a:lnTo>
                    <a:pt x="1563922" y="1139381"/>
                  </a:lnTo>
                  <a:lnTo>
                    <a:pt x="1561685" y="1139381"/>
                  </a:lnTo>
                  <a:lnTo>
                    <a:pt x="1561685" y="1141619"/>
                  </a:lnTo>
                  <a:lnTo>
                    <a:pt x="1560007" y="1141619"/>
                  </a:lnTo>
                  <a:cubicBezTo>
                    <a:pt x="1559168" y="1142458"/>
                    <a:pt x="1557490" y="1144136"/>
                    <a:pt x="1556651" y="1144975"/>
                  </a:cubicBezTo>
                  <a:lnTo>
                    <a:pt x="1556651" y="1143297"/>
                  </a:lnTo>
                  <a:lnTo>
                    <a:pt x="1554973" y="1144975"/>
                  </a:lnTo>
                  <a:lnTo>
                    <a:pt x="1538752" y="1144975"/>
                  </a:lnTo>
                  <a:lnTo>
                    <a:pt x="1538752" y="1146653"/>
                  </a:lnTo>
                  <a:lnTo>
                    <a:pt x="1535396" y="1146653"/>
                  </a:lnTo>
                  <a:close/>
                  <a:moveTo>
                    <a:pt x="1544345" y="1144975"/>
                  </a:moveTo>
                  <a:lnTo>
                    <a:pt x="1546023" y="1144975"/>
                  </a:lnTo>
                  <a:lnTo>
                    <a:pt x="1544345" y="1144975"/>
                  </a:lnTo>
                  <a:close/>
                  <a:moveTo>
                    <a:pt x="1289285" y="1144975"/>
                  </a:moveTo>
                  <a:lnTo>
                    <a:pt x="1289285" y="1143297"/>
                  </a:lnTo>
                  <a:moveTo>
                    <a:pt x="1813389" y="1113092"/>
                  </a:moveTo>
                  <a:lnTo>
                    <a:pt x="1815067" y="1113092"/>
                  </a:lnTo>
                  <a:lnTo>
                    <a:pt x="1813389" y="1113092"/>
                  </a:lnTo>
                  <a:close/>
                  <a:moveTo>
                    <a:pt x="825590" y="1078972"/>
                  </a:moveTo>
                  <a:lnTo>
                    <a:pt x="825590" y="1077294"/>
                  </a:lnTo>
                  <a:lnTo>
                    <a:pt x="825590" y="1078972"/>
                  </a:lnTo>
                  <a:close/>
                  <a:moveTo>
                    <a:pt x="1577906" y="1077294"/>
                  </a:moveTo>
                  <a:lnTo>
                    <a:pt x="1576228" y="1077294"/>
                  </a:lnTo>
                  <a:lnTo>
                    <a:pt x="1576228" y="1073379"/>
                  </a:lnTo>
                  <a:lnTo>
                    <a:pt x="1574550" y="1071701"/>
                  </a:lnTo>
                  <a:cubicBezTo>
                    <a:pt x="1572368" y="1072204"/>
                    <a:pt x="1570354" y="1069687"/>
                    <a:pt x="1568956" y="1068345"/>
                  </a:cubicBezTo>
                  <a:lnTo>
                    <a:pt x="1567278" y="1068345"/>
                  </a:lnTo>
                  <a:lnTo>
                    <a:pt x="1567278" y="1066667"/>
                  </a:lnTo>
                  <a:lnTo>
                    <a:pt x="1565600" y="1064989"/>
                  </a:lnTo>
                  <a:lnTo>
                    <a:pt x="1565600" y="1056039"/>
                  </a:lnTo>
                  <a:lnTo>
                    <a:pt x="1567278" y="1056039"/>
                  </a:lnTo>
                  <a:lnTo>
                    <a:pt x="1567278" y="1050446"/>
                  </a:lnTo>
                  <a:lnTo>
                    <a:pt x="1570634" y="1050446"/>
                  </a:lnTo>
                  <a:lnTo>
                    <a:pt x="1570634" y="1052124"/>
                  </a:lnTo>
                  <a:lnTo>
                    <a:pt x="1572871" y="1053802"/>
                  </a:lnTo>
                  <a:lnTo>
                    <a:pt x="1572871" y="1052124"/>
                  </a:lnTo>
                  <a:lnTo>
                    <a:pt x="1576228" y="1052124"/>
                  </a:lnTo>
                  <a:lnTo>
                    <a:pt x="1576228" y="1061073"/>
                  </a:lnTo>
                  <a:lnTo>
                    <a:pt x="1577906" y="1061073"/>
                  </a:lnTo>
                  <a:lnTo>
                    <a:pt x="1577906" y="1062751"/>
                  </a:lnTo>
                  <a:lnTo>
                    <a:pt x="1581262" y="1062751"/>
                  </a:lnTo>
                  <a:lnTo>
                    <a:pt x="1581262" y="1068345"/>
                  </a:lnTo>
                  <a:lnTo>
                    <a:pt x="1579584" y="1068345"/>
                  </a:lnTo>
                  <a:lnTo>
                    <a:pt x="1579584" y="1070023"/>
                  </a:lnTo>
                  <a:lnTo>
                    <a:pt x="1581262" y="1070023"/>
                  </a:lnTo>
                  <a:lnTo>
                    <a:pt x="1581262" y="1075616"/>
                  </a:lnTo>
                  <a:lnTo>
                    <a:pt x="1579584" y="1075616"/>
                  </a:lnTo>
                  <a:lnTo>
                    <a:pt x="1579584" y="1077294"/>
                  </a:lnTo>
                  <a:lnTo>
                    <a:pt x="1577906" y="1077294"/>
                  </a:lnTo>
                  <a:close/>
                  <a:moveTo>
                    <a:pt x="1581262" y="2132774"/>
                  </a:moveTo>
                  <a:lnTo>
                    <a:pt x="1579584" y="2132774"/>
                  </a:lnTo>
                  <a:lnTo>
                    <a:pt x="1579584" y="2131096"/>
                  </a:lnTo>
                  <a:lnTo>
                    <a:pt x="1577906" y="2131096"/>
                  </a:lnTo>
                  <a:lnTo>
                    <a:pt x="1577906" y="2132774"/>
                  </a:lnTo>
                  <a:lnTo>
                    <a:pt x="1574550" y="2132774"/>
                  </a:lnTo>
                  <a:lnTo>
                    <a:pt x="1572871" y="2134452"/>
                  </a:lnTo>
                  <a:lnTo>
                    <a:pt x="1572871" y="2136130"/>
                  </a:lnTo>
                  <a:lnTo>
                    <a:pt x="1568956" y="2136130"/>
                  </a:lnTo>
                  <a:cubicBezTo>
                    <a:pt x="1566383" y="2138983"/>
                    <a:pt x="1563195" y="2142786"/>
                    <a:pt x="1560007" y="2145079"/>
                  </a:cubicBezTo>
                  <a:cubicBezTo>
                    <a:pt x="1558329" y="2146534"/>
                    <a:pt x="1556651" y="2149219"/>
                    <a:pt x="1554973" y="2150673"/>
                  </a:cubicBezTo>
                  <a:lnTo>
                    <a:pt x="1554973" y="2152351"/>
                  </a:lnTo>
                  <a:cubicBezTo>
                    <a:pt x="1553239" y="2154085"/>
                    <a:pt x="1551672" y="2154197"/>
                    <a:pt x="1549379" y="2154029"/>
                  </a:cubicBezTo>
                  <a:lnTo>
                    <a:pt x="1549379" y="2155707"/>
                  </a:lnTo>
                  <a:lnTo>
                    <a:pt x="1547701" y="2155707"/>
                  </a:lnTo>
                  <a:lnTo>
                    <a:pt x="1547701" y="2157385"/>
                  </a:lnTo>
                  <a:lnTo>
                    <a:pt x="1544345" y="2157385"/>
                  </a:lnTo>
                  <a:lnTo>
                    <a:pt x="1542108" y="2161300"/>
                  </a:lnTo>
                  <a:lnTo>
                    <a:pt x="1538752" y="2161300"/>
                  </a:lnTo>
                  <a:lnTo>
                    <a:pt x="1540430" y="2159622"/>
                  </a:lnTo>
                  <a:lnTo>
                    <a:pt x="1538752" y="2159622"/>
                  </a:lnTo>
                  <a:lnTo>
                    <a:pt x="1538752" y="2157385"/>
                  </a:lnTo>
                  <a:lnTo>
                    <a:pt x="1533158" y="2157385"/>
                  </a:lnTo>
                  <a:lnTo>
                    <a:pt x="1533158" y="2159622"/>
                  </a:lnTo>
                  <a:lnTo>
                    <a:pt x="1531480" y="2159622"/>
                  </a:lnTo>
                  <a:lnTo>
                    <a:pt x="1531480" y="2161300"/>
                  </a:lnTo>
                  <a:lnTo>
                    <a:pt x="1529802" y="2161300"/>
                  </a:lnTo>
                  <a:lnTo>
                    <a:pt x="1529802" y="2162978"/>
                  </a:lnTo>
                  <a:lnTo>
                    <a:pt x="1529802" y="2162978"/>
                  </a:lnTo>
                  <a:lnTo>
                    <a:pt x="1529802" y="2164656"/>
                  </a:lnTo>
                  <a:lnTo>
                    <a:pt x="1528124" y="2164656"/>
                  </a:lnTo>
                  <a:lnTo>
                    <a:pt x="1528124" y="2166334"/>
                  </a:lnTo>
                  <a:lnTo>
                    <a:pt x="1526446" y="2166334"/>
                  </a:lnTo>
                  <a:lnTo>
                    <a:pt x="1526446" y="2168572"/>
                  </a:lnTo>
                  <a:lnTo>
                    <a:pt x="1526446" y="2168572"/>
                  </a:lnTo>
                  <a:lnTo>
                    <a:pt x="1526446" y="2170250"/>
                  </a:lnTo>
                  <a:lnTo>
                    <a:pt x="1522531" y="2170250"/>
                  </a:lnTo>
                  <a:lnTo>
                    <a:pt x="1522531" y="2168572"/>
                  </a:lnTo>
                  <a:lnTo>
                    <a:pt x="1519175" y="2168572"/>
                  </a:lnTo>
                  <a:lnTo>
                    <a:pt x="1519175" y="2166334"/>
                  </a:lnTo>
                  <a:lnTo>
                    <a:pt x="1517497" y="2168572"/>
                  </a:lnTo>
                  <a:lnTo>
                    <a:pt x="1515819" y="2168572"/>
                  </a:lnTo>
                  <a:lnTo>
                    <a:pt x="1515819" y="2166334"/>
                  </a:lnTo>
                  <a:lnTo>
                    <a:pt x="1513581" y="2166334"/>
                  </a:lnTo>
                  <a:lnTo>
                    <a:pt x="1513581" y="2162978"/>
                  </a:lnTo>
                  <a:lnTo>
                    <a:pt x="1513581" y="2162978"/>
                  </a:lnTo>
                  <a:lnTo>
                    <a:pt x="1511903" y="2164656"/>
                  </a:lnTo>
                  <a:lnTo>
                    <a:pt x="1508547" y="2164656"/>
                  </a:lnTo>
                  <a:lnTo>
                    <a:pt x="1506869" y="2166334"/>
                  </a:lnTo>
                  <a:lnTo>
                    <a:pt x="1495682" y="2166334"/>
                  </a:lnTo>
                  <a:lnTo>
                    <a:pt x="1495682" y="2168572"/>
                  </a:lnTo>
                  <a:lnTo>
                    <a:pt x="1487292" y="2168572"/>
                  </a:lnTo>
                  <a:lnTo>
                    <a:pt x="1487292" y="2170250"/>
                  </a:lnTo>
                  <a:lnTo>
                    <a:pt x="1481699" y="2170250"/>
                  </a:lnTo>
                  <a:lnTo>
                    <a:pt x="1481699" y="2171928"/>
                  </a:lnTo>
                  <a:lnTo>
                    <a:pt x="1476105" y="2171928"/>
                  </a:lnTo>
                  <a:lnTo>
                    <a:pt x="1476105" y="2173606"/>
                  </a:lnTo>
                  <a:lnTo>
                    <a:pt x="1474427" y="2173606"/>
                  </a:lnTo>
                  <a:lnTo>
                    <a:pt x="1474427" y="2175284"/>
                  </a:lnTo>
                  <a:lnTo>
                    <a:pt x="1472749" y="2175284"/>
                  </a:lnTo>
                  <a:lnTo>
                    <a:pt x="1471071" y="2177521"/>
                  </a:lnTo>
                  <a:lnTo>
                    <a:pt x="1469393" y="2177521"/>
                  </a:lnTo>
                  <a:lnTo>
                    <a:pt x="1469393" y="2179199"/>
                  </a:lnTo>
                  <a:lnTo>
                    <a:pt x="1465478" y="2179199"/>
                  </a:lnTo>
                  <a:lnTo>
                    <a:pt x="1465478" y="2182555"/>
                  </a:lnTo>
                  <a:lnTo>
                    <a:pt x="1463800" y="2182555"/>
                  </a:lnTo>
                  <a:lnTo>
                    <a:pt x="1463800" y="2185911"/>
                  </a:lnTo>
                  <a:lnTo>
                    <a:pt x="1460444" y="2185911"/>
                  </a:lnTo>
                  <a:lnTo>
                    <a:pt x="1460444" y="2189827"/>
                  </a:lnTo>
                  <a:lnTo>
                    <a:pt x="1462122" y="2189827"/>
                  </a:lnTo>
                  <a:lnTo>
                    <a:pt x="1462122" y="2191505"/>
                  </a:lnTo>
                  <a:lnTo>
                    <a:pt x="1476105" y="2191505"/>
                  </a:lnTo>
                  <a:lnTo>
                    <a:pt x="1476105" y="2189827"/>
                  </a:lnTo>
                  <a:lnTo>
                    <a:pt x="1478343" y="2189827"/>
                  </a:lnTo>
                  <a:lnTo>
                    <a:pt x="1478343" y="2197098"/>
                  </a:lnTo>
                  <a:lnTo>
                    <a:pt x="1478343" y="2197098"/>
                  </a:lnTo>
                  <a:lnTo>
                    <a:pt x="1478343" y="2198776"/>
                  </a:lnTo>
                  <a:lnTo>
                    <a:pt x="1481699" y="2198776"/>
                  </a:lnTo>
                  <a:lnTo>
                    <a:pt x="1481699" y="2202132"/>
                  </a:lnTo>
                  <a:lnTo>
                    <a:pt x="1478343" y="2202132"/>
                  </a:lnTo>
                  <a:lnTo>
                    <a:pt x="1478343" y="2203810"/>
                  </a:lnTo>
                  <a:lnTo>
                    <a:pt x="1476105" y="2203810"/>
                  </a:lnTo>
                  <a:lnTo>
                    <a:pt x="1476105" y="2202132"/>
                  </a:lnTo>
                  <a:lnTo>
                    <a:pt x="1469393" y="2202132"/>
                  </a:lnTo>
                  <a:lnTo>
                    <a:pt x="1469393" y="2203810"/>
                  </a:lnTo>
                  <a:lnTo>
                    <a:pt x="1463800" y="2203810"/>
                  </a:lnTo>
                  <a:lnTo>
                    <a:pt x="1463800" y="2202132"/>
                  </a:lnTo>
                  <a:lnTo>
                    <a:pt x="1462122" y="2203810"/>
                  </a:lnTo>
                  <a:lnTo>
                    <a:pt x="1453172" y="2203810"/>
                  </a:lnTo>
                  <a:lnTo>
                    <a:pt x="1453172" y="2206048"/>
                  </a:lnTo>
                  <a:lnTo>
                    <a:pt x="1451494" y="2206048"/>
                  </a:lnTo>
                  <a:lnTo>
                    <a:pt x="1449816" y="2207726"/>
                  </a:lnTo>
                  <a:lnTo>
                    <a:pt x="1447579" y="2207726"/>
                  </a:lnTo>
                  <a:lnTo>
                    <a:pt x="1447579" y="2209404"/>
                  </a:lnTo>
                  <a:lnTo>
                    <a:pt x="1445901" y="2209404"/>
                  </a:lnTo>
                  <a:lnTo>
                    <a:pt x="1445901" y="2211082"/>
                  </a:lnTo>
                  <a:lnTo>
                    <a:pt x="1438629" y="2211082"/>
                  </a:lnTo>
                  <a:lnTo>
                    <a:pt x="1438629" y="2209404"/>
                  </a:lnTo>
                  <a:lnTo>
                    <a:pt x="1422968" y="2209404"/>
                  </a:lnTo>
                  <a:lnTo>
                    <a:pt x="1422968" y="2211082"/>
                  </a:lnTo>
                  <a:cubicBezTo>
                    <a:pt x="1420674" y="2210523"/>
                    <a:pt x="1419668" y="2213319"/>
                    <a:pt x="1417374" y="2212760"/>
                  </a:cubicBezTo>
                  <a:lnTo>
                    <a:pt x="1417374" y="2214438"/>
                  </a:lnTo>
                  <a:lnTo>
                    <a:pt x="1415696" y="2214438"/>
                  </a:lnTo>
                  <a:lnTo>
                    <a:pt x="1415696" y="2216675"/>
                  </a:lnTo>
                  <a:lnTo>
                    <a:pt x="1414018" y="2216675"/>
                  </a:lnTo>
                  <a:lnTo>
                    <a:pt x="1412340" y="2218353"/>
                  </a:lnTo>
                  <a:lnTo>
                    <a:pt x="1412340" y="2220031"/>
                  </a:lnTo>
                  <a:lnTo>
                    <a:pt x="1410103" y="2220031"/>
                  </a:lnTo>
                  <a:lnTo>
                    <a:pt x="1410103" y="2221709"/>
                  </a:lnTo>
                  <a:lnTo>
                    <a:pt x="1405069" y="2221709"/>
                  </a:lnTo>
                  <a:cubicBezTo>
                    <a:pt x="1405516" y="2222996"/>
                    <a:pt x="1404174" y="2224730"/>
                    <a:pt x="1403391" y="2225625"/>
                  </a:cubicBezTo>
                  <a:lnTo>
                    <a:pt x="1399475" y="2225625"/>
                  </a:lnTo>
                  <a:lnTo>
                    <a:pt x="1399475" y="2227303"/>
                  </a:lnTo>
                  <a:lnTo>
                    <a:pt x="1397797" y="2227303"/>
                  </a:lnTo>
                  <a:lnTo>
                    <a:pt x="1397797" y="2228981"/>
                  </a:lnTo>
                  <a:lnTo>
                    <a:pt x="1396119" y="2228981"/>
                  </a:lnTo>
                  <a:cubicBezTo>
                    <a:pt x="1396119" y="2229820"/>
                    <a:pt x="1394441" y="2229820"/>
                    <a:pt x="1394441" y="2228981"/>
                  </a:cubicBezTo>
                  <a:lnTo>
                    <a:pt x="1390526" y="2228981"/>
                  </a:lnTo>
                  <a:lnTo>
                    <a:pt x="1388848" y="2230659"/>
                  </a:lnTo>
                  <a:lnTo>
                    <a:pt x="1385492" y="2230659"/>
                  </a:lnTo>
                  <a:lnTo>
                    <a:pt x="1385492" y="2228981"/>
                  </a:lnTo>
                  <a:lnTo>
                    <a:pt x="1379898" y="2228981"/>
                  </a:lnTo>
                  <a:lnTo>
                    <a:pt x="1381576" y="2227303"/>
                  </a:lnTo>
                  <a:lnTo>
                    <a:pt x="1381576" y="2220031"/>
                  </a:lnTo>
                  <a:cubicBezTo>
                    <a:pt x="1386331" y="2220870"/>
                    <a:pt x="1389855" y="2217738"/>
                    <a:pt x="1392763" y="2214438"/>
                  </a:cubicBezTo>
                  <a:lnTo>
                    <a:pt x="1392763" y="2212760"/>
                  </a:lnTo>
                  <a:lnTo>
                    <a:pt x="1394441" y="2212760"/>
                  </a:lnTo>
                  <a:lnTo>
                    <a:pt x="1394441" y="2211082"/>
                  </a:lnTo>
                  <a:lnTo>
                    <a:pt x="1396119" y="2211082"/>
                  </a:lnTo>
                  <a:lnTo>
                    <a:pt x="1396119" y="2207726"/>
                  </a:lnTo>
                  <a:lnTo>
                    <a:pt x="1397797" y="2206048"/>
                  </a:lnTo>
                  <a:lnTo>
                    <a:pt x="1397797" y="2198776"/>
                  </a:lnTo>
                  <a:lnTo>
                    <a:pt x="1399475" y="2198776"/>
                  </a:lnTo>
                  <a:lnTo>
                    <a:pt x="1399475" y="2197098"/>
                  </a:lnTo>
                  <a:lnTo>
                    <a:pt x="1405069" y="2197098"/>
                  </a:lnTo>
                  <a:lnTo>
                    <a:pt x="1405069" y="2194861"/>
                  </a:lnTo>
                  <a:lnTo>
                    <a:pt x="1406747" y="2193183"/>
                  </a:lnTo>
                  <a:lnTo>
                    <a:pt x="1408425" y="2193183"/>
                  </a:lnTo>
                  <a:lnTo>
                    <a:pt x="1408425" y="2191505"/>
                  </a:lnTo>
                  <a:lnTo>
                    <a:pt x="1410103" y="2191505"/>
                  </a:lnTo>
                  <a:lnTo>
                    <a:pt x="1410103" y="2189827"/>
                  </a:lnTo>
                  <a:lnTo>
                    <a:pt x="1412340" y="2189827"/>
                  </a:lnTo>
                  <a:cubicBezTo>
                    <a:pt x="1413291" y="2188988"/>
                    <a:pt x="1414969" y="2186974"/>
                    <a:pt x="1415696" y="2185911"/>
                  </a:cubicBezTo>
                  <a:cubicBezTo>
                    <a:pt x="1415696" y="2183786"/>
                    <a:pt x="1415696" y="2181325"/>
                    <a:pt x="1415696" y="2179199"/>
                  </a:cubicBezTo>
                  <a:cubicBezTo>
                    <a:pt x="1415696" y="2174445"/>
                    <a:pt x="1415696" y="2169411"/>
                    <a:pt x="1415696" y="2164656"/>
                  </a:cubicBezTo>
                  <a:lnTo>
                    <a:pt x="1414018" y="2162978"/>
                  </a:lnTo>
                  <a:lnTo>
                    <a:pt x="1415696" y="2161300"/>
                  </a:lnTo>
                  <a:lnTo>
                    <a:pt x="1415696" y="2159622"/>
                  </a:lnTo>
                  <a:lnTo>
                    <a:pt x="1417374" y="2159622"/>
                  </a:lnTo>
                  <a:lnTo>
                    <a:pt x="1417374" y="2154029"/>
                  </a:lnTo>
                  <a:lnTo>
                    <a:pt x="1419052" y="2154029"/>
                  </a:lnTo>
                  <a:lnTo>
                    <a:pt x="1419052" y="2152351"/>
                  </a:lnTo>
                  <a:lnTo>
                    <a:pt x="1421290" y="2152351"/>
                  </a:lnTo>
                  <a:lnTo>
                    <a:pt x="1421290" y="2150673"/>
                  </a:lnTo>
                  <a:lnTo>
                    <a:pt x="1422968" y="2150673"/>
                  </a:lnTo>
                  <a:cubicBezTo>
                    <a:pt x="1422408" y="2148380"/>
                    <a:pt x="1425205" y="2147373"/>
                    <a:pt x="1424646" y="2145079"/>
                  </a:cubicBezTo>
                  <a:lnTo>
                    <a:pt x="1426324" y="2145079"/>
                  </a:lnTo>
                  <a:lnTo>
                    <a:pt x="1426324" y="2143401"/>
                  </a:lnTo>
                  <a:lnTo>
                    <a:pt x="1424646" y="2143401"/>
                  </a:lnTo>
                  <a:lnTo>
                    <a:pt x="1424646" y="2141723"/>
                  </a:lnTo>
                  <a:lnTo>
                    <a:pt x="1426324" y="2141723"/>
                  </a:lnTo>
                  <a:cubicBezTo>
                    <a:pt x="1426771" y="2140437"/>
                    <a:pt x="1425429" y="2138703"/>
                    <a:pt x="1424646" y="2137808"/>
                  </a:cubicBezTo>
                  <a:lnTo>
                    <a:pt x="1424646" y="2137808"/>
                  </a:lnTo>
                  <a:lnTo>
                    <a:pt x="1424646" y="2136130"/>
                  </a:lnTo>
                  <a:lnTo>
                    <a:pt x="1422968" y="2136130"/>
                  </a:lnTo>
                  <a:lnTo>
                    <a:pt x="1422968" y="2132774"/>
                  </a:lnTo>
                  <a:lnTo>
                    <a:pt x="1421290" y="2132774"/>
                  </a:lnTo>
                  <a:lnTo>
                    <a:pt x="1421290" y="2128859"/>
                  </a:lnTo>
                  <a:lnTo>
                    <a:pt x="1419052" y="2128859"/>
                  </a:lnTo>
                  <a:lnTo>
                    <a:pt x="1419052" y="2127180"/>
                  </a:lnTo>
                  <a:lnTo>
                    <a:pt x="1417374" y="2127180"/>
                  </a:lnTo>
                  <a:lnTo>
                    <a:pt x="1417374" y="2125502"/>
                  </a:lnTo>
                  <a:lnTo>
                    <a:pt x="1415696" y="2125502"/>
                  </a:lnTo>
                  <a:lnTo>
                    <a:pt x="1415696" y="2122146"/>
                  </a:lnTo>
                  <a:lnTo>
                    <a:pt x="1417374" y="2122146"/>
                  </a:lnTo>
                  <a:lnTo>
                    <a:pt x="1417374" y="2123824"/>
                  </a:lnTo>
                  <a:lnTo>
                    <a:pt x="1426324" y="2123824"/>
                  </a:lnTo>
                  <a:lnTo>
                    <a:pt x="1426324" y="2125502"/>
                  </a:lnTo>
                  <a:lnTo>
                    <a:pt x="1424646" y="2125502"/>
                  </a:lnTo>
                  <a:lnTo>
                    <a:pt x="1424646" y="2127180"/>
                  </a:lnTo>
                  <a:lnTo>
                    <a:pt x="1426324" y="2127180"/>
                  </a:lnTo>
                  <a:lnTo>
                    <a:pt x="1426324" y="2132774"/>
                  </a:lnTo>
                  <a:lnTo>
                    <a:pt x="1428002" y="2132774"/>
                  </a:lnTo>
                  <a:lnTo>
                    <a:pt x="1426324" y="2132774"/>
                  </a:lnTo>
                  <a:lnTo>
                    <a:pt x="1430239" y="2132774"/>
                  </a:lnTo>
                  <a:cubicBezTo>
                    <a:pt x="1430239" y="2133333"/>
                    <a:pt x="1430239" y="2133333"/>
                    <a:pt x="1430239" y="2132774"/>
                  </a:cubicBezTo>
                  <a:lnTo>
                    <a:pt x="1433595" y="2132774"/>
                  </a:lnTo>
                  <a:lnTo>
                    <a:pt x="1433595" y="2134452"/>
                  </a:lnTo>
                  <a:lnTo>
                    <a:pt x="1431917" y="2134452"/>
                  </a:lnTo>
                  <a:lnTo>
                    <a:pt x="1431917" y="2137808"/>
                  </a:lnTo>
                  <a:lnTo>
                    <a:pt x="1433595" y="2137808"/>
                  </a:lnTo>
                  <a:cubicBezTo>
                    <a:pt x="1434378" y="2138703"/>
                    <a:pt x="1435721" y="2140437"/>
                    <a:pt x="1435273" y="2141723"/>
                  </a:cubicBezTo>
                  <a:lnTo>
                    <a:pt x="1433595" y="2141723"/>
                  </a:lnTo>
                  <a:lnTo>
                    <a:pt x="1433595" y="2145079"/>
                  </a:lnTo>
                  <a:lnTo>
                    <a:pt x="1435273" y="2145079"/>
                  </a:lnTo>
                  <a:lnTo>
                    <a:pt x="1435273" y="2143401"/>
                  </a:lnTo>
                  <a:lnTo>
                    <a:pt x="1436951" y="2143401"/>
                  </a:lnTo>
                  <a:lnTo>
                    <a:pt x="1436951" y="2141723"/>
                  </a:lnTo>
                  <a:lnTo>
                    <a:pt x="1440867" y="2141723"/>
                  </a:lnTo>
                  <a:lnTo>
                    <a:pt x="1440867" y="2145079"/>
                  </a:lnTo>
                  <a:lnTo>
                    <a:pt x="1445901" y="2145079"/>
                  </a:lnTo>
                  <a:cubicBezTo>
                    <a:pt x="1445453" y="2146366"/>
                    <a:pt x="1446796" y="2148100"/>
                    <a:pt x="1447579" y="2148995"/>
                  </a:cubicBezTo>
                  <a:lnTo>
                    <a:pt x="1456528" y="2148995"/>
                  </a:lnTo>
                  <a:lnTo>
                    <a:pt x="1456528" y="2141723"/>
                  </a:lnTo>
                  <a:lnTo>
                    <a:pt x="1454850" y="2141723"/>
                  </a:lnTo>
                  <a:lnTo>
                    <a:pt x="1454850" y="2140045"/>
                  </a:lnTo>
                  <a:lnTo>
                    <a:pt x="1453172" y="2140045"/>
                  </a:lnTo>
                  <a:lnTo>
                    <a:pt x="1453172" y="2137808"/>
                  </a:lnTo>
                  <a:lnTo>
                    <a:pt x="1456528" y="2137808"/>
                  </a:lnTo>
                  <a:lnTo>
                    <a:pt x="1456528" y="2136130"/>
                  </a:lnTo>
                  <a:lnTo>
                    <a:pt x="1458766" y="2136130"/>
                  </a:lnTo>
                  <a:lnTo>
                    <a:pt x="1458766" y="2140045"/>
                  </a:lnTo>
                  <a:lnTo>
                    <a:pt x="1462122" y="2140045"/>
                  </a:lnTo>
                  <a:lnTo>
                    <a:pt x="1462122" y="2137808"/>
                  </a:lnTo>
                  <a:lnTo>
                    <a:pt x="1460444" y="2137808"/>
                  </a:lnTo>
                  <a:lnTo>
                    <a:pt x="1460444" y="2134452"/>
                  </a:lnTo>
                  <a:lnTo>
                    <a:pt x="1458766" y="2132774"/>
                  </a:lnTo>
                  <a:lnTo>
                    <a:pt x="1458766" y="2132774"/>
                  </a:lnTo>
                  <a:lnTo>
                    <a:pt x="1456528" y="2131096"/>
                  </a:lnTo>
                  <a:lnTo>
                    <a:pt x="1456528" y="2132774"/>
                  </a:lnTo>
                  <a:lnTo>
                    <a:pt x="1454850" y="2132774"/>
                  </a:lnTo>
                  <a:lnTo>
                    <a:pt x="1454850" y="2127180"/>
                  </a:lnTo>
                  <a:lnTo>
                    <a:pt x="1456528" y="2127180"/>
                  </a:lnTo>
                  <a:lnTo>
                    <a:pt x="1456528" y="2125502"/>
                  </a:lnTo>
                  <a:lnTo>
                    <a:pt x="1456528" y="2127180"/>
                  </a:lnTo>
                  <a:lnTo>
                    <a:pt x="1456528" y="2125502"/>
                  </a:lnTo>
                  <a:lnTo>
                    <a:pt x="1453172" y="2125502"/>
                  </a:lnTo>
                  <a:cubicBezTo>
                    <a:pt x="1453172" y="2124663"/>
                    <a:pt x="1451494" y="2122146"/>
                    <a:pt x="1451494" y="2122146"/>
                  </a:cubicBezTo>
                  <a:lnTo>
                    <a:pt x="1451494" y="2120468"/>
                  </a:lnTo>
                  <a:lnTo>
                    <a:pt x="1447579" y="2120468"/>
                  </a:lnTo>
                  <a:lnTo>
                    <a:pt x="1447579" y="2118231"/>
                  </a:lnTo>
                  <a:lnTo>
                    <a:pt x="1445901" y="2118231"/>
                  </a:lnTo>
                  <a:lnTo>
                    <a:pt x="1445901" y="2113197"/>
                  </a:lnTo>
                  <a:lnTo>
                    <a:pt x="1444223" y="2113197"/>
                  </a:lnTo>
                  <a:lnTo>
                    <a:pt x="1444223" y="2109282"/>
                  </a:lnTo>
                  <a:lnTo>
                    <a:pt x="1440867" y="2109282"/>
                  </a:lnTo>
                  <a:lnTo>
                    <a:pt x="1440867" y="2102569"/>
                  </a:lnTo>
                  <a:lnTo>
                    <a:pt x="1438629" y="2102569"/>
                  </a:lnTo>
                  <a:lnTo>
                    <a:pt x="1438629" y="2100332"/>
                  </a:lnTo>
                  <a:lnTo>
                    <a:pt x="1428002" y="2100332"/>
                  </a:lnTo>
                  <a:lnTo>
                    <a:pt x="1428002" y="2096976"/>
                  </a:lnTo>
                  <a:lnTo>
                    <a:pt x="1419052" y="2096976"/>
                  </a:lnTo>
                  <a:lnTo>
                    <a:pt x="1419052" y="2095298"/>
                  </a:lnTo>
                  <a:lnTo>
                    <a:pt x="1414018" y="2095298"/>
                  </a:lnTo>
                  <a:lnTo>
                    <a:pt x="1415696" y="2095298"/>
                  </a:lnTo>
                  <a:lnTo>
                    <a:pt x="1405069" y="2095298"/>
                  </a:lnTo>
                  <a:lnTo>
                    <a:pt x="1405069" y="2093620"/>
                  </a:lnTo>
                  <a:lnTo>
                    <a:pt x="1403391" y="2093620"/>
                  </a:lnTo>
                  <a:lnTo>
                    <a:pt x="1403391" y="2091942"/>
                  </a:lnTo>
                  <a:lnTo>
                    <a:pt x="1401713" y="2091942"/>
                  </a:lnTo>
                  <a:lnTo>
                    <a:pt x="1401713" y="2093620"/>
                  </a:lnTo>
                  <a:lnTo>
                    <a:pt x="1399475" y="2093620"/>
                  </a:lnTo>
                  <a:lnTo>
                    <a:pt x="1399475" y="2091942"/>
                  </a:lnTo>
                  <a:lnTo>
                    <a:pt x="1379898" y="2091942"/>
                  </a:lnTo>
                  <a:lnTo>
                    <a:pt x="1378220" y="2089704"/>
                  </a:lnTo>
                  <a:lnTo>
                    <a:pt x="1365915" y="2089704"/>
                  </a:lnTo>
                  <a:lnTo>
                    <a:pt x="1365915" y="2091942"/>
                  </a:lnTo>
                  <a:lnTo>
                    <a:pt x="1364237" y="2091942"/>
                  </a:lnTo>
                  <a:lnTo>
                    <a:pt x="1364237" y="2093620"/>
                  </a:lnTo>
                  <a:lnTo>
                    <a:pt x="1364237" y="2091942"/>
                  </a:lnTo>
                  <a:lnTo>
                    <a:pt x="1364237" y="2093620"/>
                  </a:lnTo>
                  <a:lnTo>
                    <a:pt x="1361999" y="2093620"/>
                  </a:lnTo>
                  <a:lnTo>
                    <a:pt x="1361999" y="2095298"/>
                  </a:lnTo>
                  <a:lnTo>
                    <a:pt x="1360321" y="2095298"/>
                  </a:lnTo>
                  <a:lnTo>
                    <a:pt x="1360321" y="2091942"/>
                  </a:lnTo>
                  <a:lnTo>
                    <a:pt x="1358643" y="2091942"/>
                  </a:lnTo>
                  <a:lnTo>
                    <a:pt x="1358643" y="2089704"/>
                  </a:lnTo>
                  <a:lnTo>
                    <a:pt x="1356965" y="2088026"/>
                  </a:lnTo>
                  <a:lnTo>
                    <a:pt x="1356965" y="2086348"/>
                  </a:lnTo>
                  <a:lnTo>
                    <a:pt x="1356965" y="2086348"/>
                  </a:lnTo>
                  <a:lnTo>
                    <a:pt x="1356965" y="2079077"/>
                  </a:lnTo>
                  <a:lnTo>
                    <a:pt x="1355287" y="2079077"/>
                  </a:lnTo>
                  <a:lnTo>
                    <a:pt x="1355287" y="2080755"/>
                  </a:lnTo>
                  <a:lnTo>
                    <a:pt x="1348016" y="2080755"/>
                  </a:lnTo>
                  <a:lnTo>
                    <a:pt x="1346338" y="2079077"/>
                  </a:lnTo>
                  <a:lnTo>
                    <a:pt x="1346338" y="2077399"/>
                  </a:lnTo>
                  <a:lnTo>
                    <a:pt x="1348016" y="2077399"/>
                  </a:lnTo>
                  <a:lnTo>
                    <a:pt x="1348016" y="2075721"/>
                  </a:lnTo>
                  <a:lnTo>
                    <a:pt x="1349694" y="2075721"/>
                  </a:lnTo>
                  <a:lnTo>
                    <a:pt x="1349694" y="2071805"/>
                  </a:lnTo>
                  <a:lnTo>
                    <a:pt x="1342422" y="2071805"/>
                  </a:lnTo>
                  <a:lnTo>
                    <a:pt x="1342422" y="2065093"/>
                  </a:lnTo>
                  <a:lnTo>
                    <a:pt x="1340744" y="2065093"/>
                  </a:lnTo>
                  <a:lnTo>
                    <a:pt x="1340744" y="2061178"/>
                  </a:lnTo>
                  <a:lnTo>
                    <a:pt x="1342422" y="2061178"/>
                  </a:lnTo>
                  <a:lnTo>
                    <a:pt x="1342422" y="2059500"/>
                  </a:lnTo>
                  <a:lnTo>
                    <a:pt x="1342422" y="2059500"/>
                  </a:lnTo>
                  <a:lnTo>
                    <a:pt x="1342422" y="2057822"/>
                  </a:lnTo>
                  <a:lnTo>
                    <a:pt x="1344660" y="2057822"/>
                  </a:lnTo>
                  <a:lnTo>
                    <a:pt x="1344660" y="2054466"/>
                  </a:lnTo>
                  <a:lnTo>
                    <a:pt x="1346338" y="2054466"/>
                  </a:lnTo>
                  <a:lnTo>
                    <a:pt x="1346338" y="2050550"/>
                  </a:lnTo>
                  <a:lnTo>
                    <a:pt x="1344660" y="2050550"/>
                  </a:lnTo>
                  <a:lnTo>
                    <a:pt x="1344660" y="2048872"/>
                  </a:lnTo>
                  <a:lnTo>
                    <a:pt x="1342422" y="2048872"/>
                  </a:lnTo>
                  <a:lnTo>
                    <a:pt x="1342422" y="2047194"/>
                  </a:lnTo>
                  <a:lnTo>
                    <a:pt x="1339066" y="2047194"/>
                  </a:lnTo>
                  <a:lnTo>
                    <a:pt x="1339066" y="2043279"/>
                  </a:lnTo>
                  <a:lnTo>
                    <a:pt x="1337388" y="2043279"/>
                  </a:lnTo>
                  <a:lnTo>
                    <a:pt x="1337388" y="2036567"/>
                  </a:lnTo>
                  <a:lnTo>
                    <a:pt x="1339066" y="2036567"/>
                  </a:lnTo>
                  <a:lnTo>
                    <a:pt x="1339066" y="2034889"/>
                  </a:lnTo>
                  <a:lnTo>
                    <a:pt x="1337388" y="2034889"/>
                  </a:lnTo>
                  <a:cubicBezTo>
                    <a:pt x="1338171" y="2033994"/>
                    <a:pt x="1339514" y="2032260"/>
                    <a:pt x="1339066" y="2030973"/>
                  </a:cubicBezTo>
                  <a:lnTo>
                    <a:pt x="1340744" y="2030973"/>
                  </a:lnTo>
                  <a:lnTo>
                    <a:pt x="1340744" y="2029295"/>
                  </a:lnTo>
                  <a:lnTo>
                    <a:pt x="1328439" y="2029295"/>
                  </a:lnTo>
                  <a:lnTo>
                    <a:pt x="1328439" y="2030973"/>
                  </a:lnTo>
                  <a:lnTo>
                    <a:pt x="1319489" y="2030973"/>
                  </a:lnTo>
                  <a:lnTo>
                    <a:pt x="1319489" y="2029295"/>
                  </a:lnTo>
                  <a:lnTo>
                    <a:pt x="1316133" y="2029295"/>
                  </a:lnTo>
                  <a:lnTo>
                    <a:pt x="1316133" y="2027617"/>
                  </a:lnTo>
                  <a:lnTo>
                    <a:pt x="1313896" y="2027617"/>
                  </a:lnTo>
                  <a:cubicBezTo>
                    <a:pt x="1314343" y="2026331"/>
                    <a:pt x="1313001" y="2024597"/>
                    <a:pt x="1312218" y="2023702"/>
                  </a:cubicBezTo>
                  <a:lnTo>
                    <a:pt x="1310540" y="2023702"/>
                  </a:lnTo>
                  <a:lnTo>
                    <a:pt x="1310540" y="2020346"/>
                  </a:lnTo>
                  <a:lnTo>
                    <a:pt x="1308862" y="2018668"/>
                  </a:lnTo>
                  <a:lnTo>
                    <a:pt x="1308862" y="2013074"/>
                  </a:lnTo>
                  <a:lnTo>
                    <a:pt x="1307184" y="2013074"/>
                  </a:lnTo>
                  <a:lnTo>
                    <a:pt x="1307184" y="2008040"/>
                  </a:lnTo>
                  <a:lnTo>
                    <a:pt x="1304946" y="2008040"/>
                  </a:lnTo>
                  <a:lnTo>
                    <a:pt x="1307184" y="2008040"/>
                  </a:lnTo>
                  <a:lnTo>
                    <a:pt x="1304946" y="2008040"/>
                  </a:lnTo>
                  <a:lnTo>
                    <a:pt x="1304946" y="2004125"/>
                  </a:lnTo>
                  <a:lnTo>
                    <a:pt x="1303268" y="2004125"/>
                  </a:lnTo>
                  <a:lnTo>
                    <a:pt x="1303268" y="2000769"/>
                  </a:lnTo>
                  <a:lnTo>
                    <a:pt x="1299912" y="2000769"/>
                  </a:lnTo>
                  <a:lnTo>
                    <a:pt x="1299912" y="2002447"/>
                  </a:lnTo>
                  <a:lnTo>
                    <a:pt x="1298234" y="2000769"/>
                  </a:lnTo>
                  <a:lnTo>
                    <a:pt x="1298234" y="1999091"/>
                  </a:lnTo>
                  <a:lnTo>
                    <a:pt x="1295997" y="2000769"/>
                  </a:lnTo>
                  <a:lnTo>
                    <a:pt x="1290963" y="2000769"/>
                  </a:lnTo>
                  <a:lnTo>
                    <a:pt x="1289285" y="1999091"/>
                  </a:lnTo>
                  <a:lnTo>
                    <a:pt x="1289285" y="2000769"/>
                  </a:lnTo>
                  <a:lnTo>
                    <a:pt x="1282013" y="2000769"/>
                  </a:lnTo>
                  <a:lnTo>
                    <a:pt x="1282013" y="1999091"/>
                  </a:lnTo>
                  <a:lnTo>
                    <a:pt x="1274742" y="1999091"/>
                  </a:lnTo>
                  <a:lnTo>
                    <a:pt x="1274742" y="1997413"/>
                  </a:lnTo>
                  <a:lnTo>
                    <a:pt x="1273064" y="1997413"/>
                  </a:lnTo>
                  <a:lnTo>
                    <a:pt x="1273064" y="1995176"/>
                  </a:lnTo>
                  <a:lnTo>
                    <a:pt x="1265792" y="1995176"/>
                  </a:lnTo>
                  <a:lnTo>
                    <a:pt x="1265792" y="1993497"/>
                  </a:lnTo>
                  <a:lnTo>
                    <a:pt x="1262436" y="1993497"/>
                  </a:lnTo>
                  <a:cubicBezTo>
                    <a:pt x="1261597" y="1993497"/>
                    <a:pt x="1260758" y="1995176"/>
                    <a:pt x="1260758" y="1995176"/>
                  </a:cubicBezTo>
                  <a:lnTo>
                    <a:pt x="1259080" y="1995176"/>
                  </a:lnTo>
                  <a:lnTo>
                    <a:pt x="1259080" y="1997413"/>
                  </a:lnTo>
                  <a:lnTo>
                    <a:pt x="1260758" y="1997413"/>
                  </a:lnTo>
                  <a:lnTo>
                    <a:pt x="1260758" y="1999091"/>
                  </a:lnTo>
                  <a:lnTo>
                    <a:pt x="1262436" y="1999091"/>
                  </a:lnTo>
                  <a:lnTo>
                    <a:pt x="1262436" y="2004125"/>
                  </a:lnTo>
                  <a:lnTo>
                    <a:pt x="1260758" y="2004125"/>
                  </a:lnTo>
                  <a:lnTo>
                    <a:pt x="1260758" y="2008040"/>
                  </a:lnTo>
                  <a:lnTo>
                    <a:pt x="1259080" y="2008040"/>
                  </a:lnTo>
                  <a:lnTo>
                    <a:pt x="1259080" y="2006362"/>
                  </a:lnTo>
                  <a:lnTo>
                    <a:pt x="1256843" y="2006362"/>
                  </a:lnTo>
                  <a:lnTo>
                    <a:pt x="1256843" y="1999091"/>
                  </a:lnTo>
                  <a:lnTo>
                    <a:pt x="1255165" y="1999091"/>
                  </a:lnTo>
                  <a:lnTo>
                    <a:pt x="1255165" y="1997413"/>
                  </a:lnTo>
                  <a:lnTo>
                    <a:pt x="1253487" y="1997413"/>
                  </a:lnTo>
                  <a:lnTo>
                    <a:pt x="1253487" y="1999091"/>
                  </a:lnTo>
                  <a:lnTo>
                    <a:pt x="1251809" y="1999091"/>
                  </a:lnTo>
                  <a:lnTo>
                    <a:pt x="1251809" y="2006362"/>
                  </a:lnTo>
                  <a:lnTo>
                    <a:pt x="1250131" y="2006362"/>
                  </a:lnTo>
                  <a:lnTo>
                    <a:pt x="1250131" y="2011396"/>
                  </a:lnTo>
                  <a:lnTo>
                    <a:pt x="1247893" y="2009718"/>
                  </a:lnTo>
                  <a:lnTo>
                    <a:pt x="1247893" y="2014753"/>
                  </a:lnTo>
                  <a:lnTo>
                    <a:pt x="1244537" y="2014753"/>
                  </a:lnTo>
                  <a:lnTo>
                    <a:pt x="1244537" y="2016990"/>
                  </a:lnTo>
                  <a:lnTo>
                    <a:pt x="1242859" y="2016990"/>
                  </a:lnTo>
                  <a:lnTo>
                    <a:pt x="1242859" y="2022024"/>
                  </a:lnTo>
                  <a:lnTo>
                    <a:pt x="1233910" y="2022024"/>
                  </a:lnTo>
                  <a:lnTo>
                    <a:pt x="1233910" y="2023702"/>
                  </a:lnTo>
                  <a:lnTo>
                    <a:pt x="1230554" y="2023702"/>
                  </a:lnTo>
                  <a:lnTo>
                    <a:pt x="1230554" y="2027617"/>
                  </a:lnTo>
                  <a:lnTo>
                    <a:pt x="1221604" y="2027617"/>
                  </a:lnTo>
                  <a:lnTo>
                    <a:pt x="1221604" y="2029295"/>
                  </a:lnTo>
                  <a:lnTo>
                    <a:pt x="1219367" y="2029295"/>
                  </a:lnTo>
                  <a:lnTo>
                    <a:pt x="1219367" y="2027617"/>
                  </a:lnTo>
                  <a:lnTo>
                    <a:pt x="1217689" y="2027617"/>
                  </a:lnTo>
                  <a:lnTo>
                    <a:pt x="1216011" y="2025939"/>
                  </a:lnTo>
                  <a:lnTo>
                    <a:pt x="1216011" y="2023702"/>
                  </a:lnTo>
                  <a:lnTo>
                    <a:pt x="1198112" y="2023702"/>
                  </a:lnTo>
                  <a:lnTo>
                    <a:pt x="1198112" y="2020346"/>
                  </a:lnTo>
                  <a:lnTo>
                    <a:pt x="1196434" y="2022024"/>
                  </a:lnTo>
                  <a:lnTo>
                    <a:pt x="1196434" y="2020346"/>
                  </a:lnTo>
                  <a:lnTo>
                    <a:pt x="1190840" y="2020346"/>
                  </a:lnTo>
                  <a:lnTo>
                    <a:pt x="1190840" y="2022024"/>
                  </a:lnTo>
                  <a:lnTo>
                    <a:pt x="1189163" y="2023702"/>
                  </a:lnTo>
                  <a:lnTo>
                    <a:pt x="1187484" y="2023702"/>
                  </a:lnTo>
                  <a:lnTo>
                    <a:pt x="1187484" y="2025939"/>
                  </a:lnTo>
                  <a:lnTo>
                    <a:pt x="1180213" y="2025939"/>
                  </a:lnTo>
                  <a:lnTo>
                    <a:pt x="1180213" y="2023702"/>
                  </a:lnTo>
                  <a:lnTo>
                    <a:pt x="1176857" y="2023702"/>
                  </a:lnTo>
                  <a:lnTo>
                    <a:pt x="1176857" y="2020346"/>
                  </a:lnTo>
                  <a:cubicBezTo>
                    <a:pt x="1176018" y="2020346"/>
                    <a:pt x="1174340" y="2020346"/>
                    <a:pt x="1173501" y="2020346"/>
                  </a:cubicBezTo>
                  <a:cubicBezTo>
                    <a:pt x="1172606" y="2019563"/>
                    <a:pt x="1170872" y="2018220"/>
                    <a:pt x="1169586" y="2018668"/>
                  </a:cubicBezTo>
                  <a:lnTo>
                    <a:pt x="1169586" y="2014753"/>
                  </a:lnTo>
                  <a:lnTo>
                    <a:pt x="1162314" y="2014753"/>
                  </a:lnTo>
                  <a:lnTo>
                    <a:pt x="1162314" y="2018668"/>
                  </a:lnTo>
                  <a:lnTo>
                    <a:pt x="1160636" y="2018668"/>
                  </a:lnTo>
                  <a:lnTo>
                    <a:pt x="1158958" y="2016990"/>
                  </a:lnTo>
                  <a:lnTo>
                    <a:pt x="1158958" y="2013074"/>
                  </a:lnTo>
                  <a:lnTo>
                    <a:pt x="1157280" y="2011396"/>
                  </a:lnTo>
                  <a:cubicBezTo>
                    <a:pt x="1155993" y="2010949"/>
                    <a:pt x="1154259" y="2012291"/>
                    <a:pt x="1153364" y="2013074"/>
                  </a:cubicBezTo>
                  <a:lnTo>
                    <a:pt x="1153364" y="2009718"/>
                  </a:lnTo>
                  <a:lnTo>
                    <a:pt x="1153364" y="2011396"/>
                  </a:lnTo>
                  <a:lnTo>
                    <a:pt x="1153364" y="2009718"/>
                  </a:lnTo>
                  <a:lnTo>
                    <a:pt x="1155602" y="2009718"/>
                  </a:lnTo>
                  <a:cubicBezTo>
                    <a:pt x="1154707" y="2008935"/>
                    <a:pt x="1152973" y="2007593"/>
                    <a:pt x="1151686" y="2008040"/>
                  </a:cubicBezTo>
                  <a:cubicBezTo>
                    <a:pt x="1148666" y="2005803"/>
                    <a:pt x="1144583" y="2006418"/>
                    <a:pt x="1141059" y="2006362"/>
                  </a:cubicBezTo>
                  <a:lnTo>
                    <a:pt x="1141059" y="2004125"/>
                  </a:lnTo>
                  <a:lnTo>
                    <a:pt x="1139381" y="2004125"/>
                  </a:lnTo>
                  <a:lnTo>
                    <a:pt x="1137703" y="2006362"/>
                  </a:lnTo>
                  <a:lnTo>
                    <a:pt x="1136025" y="2006362"/>
                  </a:lnTo>
                  <a:lnTo>
                    <a:pt x="1136025" y="2008040"/>
                  </a:lnTo>
                  <a:lnTo>
                    <a:pt x="1132110" y="2008040"/>
                  </a:lnTo>
                  <a:lnTo>
                    <a:pt x="1130432" y="2009718"/>
                  </a:lnTo>
                  <a:lnTo>
                    <a:pt x="1127075" y="2009718"/>
                  </a:lnTo>
                  <a:lnTo>
                    <a:pt x="1127075" y="2008040"/>
                  </a:lnTo>
                  <a:cubicBezTo>
                    <a:pt x="1126180" y="2007257"/>
                    <a:pt x="1124447" y="2005915"/>
                    <a:pt x="1123160" y="2006362"/>
                  </a:cubicBezTo>
                  <a:lnTo>
                    <a:pt x="1121482" y="2004125"/>
                  </a:lnTo>
                  <a:lnTo>
                    <a:pt x="1121482" y="2006362"/>
                  </a:lnTo>
                  <a:lnTo>
                    <a:pt x="1119804" y="2004125"/>
                  </a:lnTo>
                  <a:lnTo>
                    <a:pt x="1116448" y="2004125"/>
                  </a:lnTo>
                  <a:lnTo>
                    <a:pt x="1116448" y="2002447"/>
                  </a:lnTo>
                  <a:lnTo>
                    <a:pt x="1107498" y="2002447"/>
                  </a:lnTo>
                  <a:lnTo>
                    <a:pt x="1107498" y="2000769"/>
                  </a:lnTo>
                  <a:lnTo>
                    <a:pt x="1105261" y="2000769"/>
                  </a:lnTo>
                  <a:lnTo>
                    <a:pt x="1105261" y="1990141"/>
                  </a:lnTo>
                  <a:cubicBezTo>
                    <a:pt x="1102856" y="1988296"/>
                    <a:pt x="1101513" y="1984157"/>
                    <a:pt x="1101905" y="1981192"/>
                  </a:cubicBezTo>
                  <a:lnTo>
                    <a:pt x="1100227" y="1981192"/>
                  </a:lnTo>
                  <a:lnTo>
                    <a:pt x="1100227" y="1977836"/>
                  </a:lnTo>
                  <a:cubicBezTo>
                    <a:pt x="1098941" y="1977388"/>
                    <a:pt x="1097207" y="1978731"/>
                    <a:pt x="1096312" y="1979514"/>
                  </a:cubicBezTo>
                  <a:lnTo>
                    <a:pt x="1094633" y="1977836"/>
                  </a:lnTo>
                  <a:lnTo>
                    <a:pt x="1094633" y="1991819"/>
                  </a:lnTo>
                  <a:lnTo>
                    <a:pt x="435169" y="1991819"/>
                  </a:lnTo>
                  <a:lnTo>
                    <a:pt x="433491" y="1990141"/>
                  </a:lnTo>
                  <a:lnTo>
                    <a:pt x="433491" y="1988463"/>
                  </a:lnTo>
                  <a:lnTo>
                    <a:pt x="431253" y="1988463"/>
                  </a:lnTo>
                  <a:lnTo>
                    <a:pt x="429575" y="1990141"/>
                  </a:lnTo>
                  <a:lnTo>
                    <a:pt x="426219" y="1990141"/>
                  </a:lnTo>
                  <a:lnTo>
                    <a:pt x="426219" y="1988463"/>
                  </a:lnTo>
                  <a:lnTo>
                    <a:pt x="427897" y="1988463"/>
                  </a:lnTo>
                  <a:lnTo>
                    <a:pt x="427897" y="1986226"/>
                  </a:lnTo>
                  <a:lnTo>
                    <a:pt x="431253" y="1986226"/>
                  </a:lnTo>
                  <a:lnTo>
                    <a:pt x="431253" y="1984548"/>
                  </a:lnTo>
                  <a:lnTo>
                    <a:pt x="424541" y="1984548"/>
                  </a:lnTo>
                  <a:lnTo>
                    <a:pt x="424541" y="1982870"/>
                  </a:lnTo>
                  <a:lnTo>
                    <a:pt x="424541" y="1982870"/>
                  </a:lnTo>
                  <a:lnTo>
                    <a:pt x="424541" y="1981192"/>
                  </a:lnTo>
                  <a:lnTo>
                    <a:pt x="422863" y="1981192"/>
                  </a:lnTo>
                  <a:lnTo>
                    <a:pt x="422863" y="1977836"/>
                  </a:lnTo>
                  <a:lnTo>
                    <a:pt x="424541" y="1977836"/>
                  </a:lnTo>
                  <a:lnTo>
                    <a:pt x="424541" y="1970564"/>
                  </a:lnTo>
                  <a:lnTo>
                    <a:pt x="420626" y="1970564"/>
                  </a:lnTo>
                  <a:lnTo>
                    <a:pt x="420626" y="1972242"/>
                  </a:lnTo>
                  <a:lnTo>
                    <a:pt x="417270" y="1972242"/>
                  </a:lnTo>
                  <a:lnTo>
                    <a:pt x="417270" y="1975599"/>
                  </a:lnTo>
                  <a:lnTo>
                    <a:pt x="417270" y="1975599"/>
                  </a:lnTo>
                  <a:lnTo>
                    <a:pt x="417270" y="1977836"/>
                  </a:lnTo>
                  <a:lnTo>
                    <a:pt x="415592" y="1977836"/>
                  </a:lnTo>
                  <a:lnTo>
                    <a:pt x="413914" y="1975599"/>
                  </a:lnTo>
                  <a:lnTo>
                    <a:pt x="408320" y="1975599"/>
                  </a:lnTo>
                  <a:lnTo>
                    <a:pt x="408320" y="1972242"/>
                  </a:lnTo>
                  <a:lnTo>
                    <a:pt x="406642" y="1972242"/>
                  </a:lnTo>
                  <a:lnTo>
                    <a:pt x="404964" y="1970564"/>
                  </a:lnTo>
                  <a:lnTo>
                    <a:pt x="404964" y="1961615"/>
                  </a:lnTo>
                  <a:lnTo>
                    <a:pt x="403286" y="1961615"/>
                  </a:lnTo>
                  <a:lnTo>
                    <a:pt x="403286" y="1963293"/>
                  </a:lnTo>
                  <a:lnTo>
                    <a:pt x="399371" y="1963293"/>
                  </a:lnTo>
                  <a:lnTo>
                    <a:pt x="399371" y="1964971"/>
                  </a:lnTo>
                  <a:lnTo>
                    <a:pt x="397693" y="1964971"/>
                  </a:lnTo>
                  <a:lnTo>
                    <a:pt x="397693" y="1963293"/>
                  </a:lnTo>
                  <a:lnTo>
                    <a:pt x="394337" y="1963293"/>
                  </a:lnTo>
                  <a:lnTo>
                    <a:pt x="394337" y="1961615"/>
                  </a:lnTo>
                  <a:lnTo>
                    <a:pt x="392099" y="1961615"/>
                  </a:lnTo>
                  <a:lnTo>
                    <a:pt x="392099" y="1959937"/>
                  </a:lnTo>
                  <a:lnTo>
                    <a:pt x="390421" y="1959937"/>
                  </a:lnTo>
                  <a:lnTo>
                    <a:pt x="390421" y="1957700"/>
                  </a:lnTo>
                  <a:lnTo>
                    <a:pt x="388743" y="1957700"/>
                  </a:lnTo>
                  <a:lnTo>
                    <a:pt x="388743" y="1956022"/>
                  </a:lnTo>
                  <a:lnTo>
                    <a:pt x="387065" y="1956022"/>
                  </a:lnTo>
                  <a:lnTo>
                    <a:pt x="387065" y="1952666"/>
                  </a:lnTo>
                  <a:lnTo>
                    <a:pt x="388743" y="1952666"/>
                  </a:lnTo>
                  <a:lnTo>
                    <a:pt x="388743" y="1949309"/>
                  </a:lnTo>
                  <a:lnTo>
                    <a:pt x="392099" y="1949309"/>
                  </a:lnTo>
                  <a:lnTo>
                    <a:pt x="392099" y="1945394"/>
                  </a:lnTo>
                  <a:lnTo>
                    <a:pt x="390421" y="1945394"/>
                  </a:lnTo>
                  <a:lnTo>
                    <a:pt x="390421" y="1943716"/>
                  </a:lnTo>
                  <a:lnTo>
                    <a:pt x="388743" y="1943716"/>
                  </a:lnTo>
                  <a:lnTo>
                    <a:pt x="388743" y="1942038"/>
                  </a:lnTo>
                  <a:lnTo>
                    <a:pt x="387065" y="1942038"/>
                  </a:lnTo>
                  <a:lnTo>
                    <a:pt x="387065" y="1943716"/>
                  </a:lnTo>
                  <a:lnTo>
                    <a:pt x="379794" y="1943716"/>
                  </a:lnTo>
                  <a:lnTo>
                    <a:pt x="379794" y="1942038"/>
                  </a:lnTo>
                  <a:lnTo>
                    <a:pt x="381472" y="1942038"/>
                  </a:lnTo>
                  <a:lnTo>
                    <a:pt x="379794" y="1940360"/>
                  </a:lnTo>
                  <a:lnTo>
                    <a:pt x="376438" y="1940360"/>
                  </a:lnTo>
                  <a:lnTo>
                    <a:pt x="376438" y="1938123"/>
                  </a:lnTo>
                  <a:lnTo>
                    <a:pt x="374760" y="1938123"/>
                  </a:lnTo>
                  <a:lnTo>
                    <a:pt x="374760" y="1936445"/>
                  </a:lnTo>
                  <a:lnTo>
                    <a:pt x="372522" y="1936445"/>
                  </a:lnTo>
                  <a:lnTo>
                    <a:pt x="372522" y="1938123"/>
                  </a:lnTo>
                  <a:lnTo>
                    <a:pt x="367488" y="1938123"/>
                  </a:lnTo>
                  <a:lnTo>
                    <a:pt x="367488" y="1940360"/>
                  </a:lnTo>
                  <a:lnTo>
                    <a:pt x="363573" y="1940360"/>
                  </a:lnTo>
                  <a:cubicBezTo>
                    <a:pt x="363517" y="1939241"/>
                    <a:pt x="363685" y="1937004"/>
                    <a:pt x="363908" y="1935885"/>
                  </a:cubicBezTo>
                  <a:cubicBezTo>
                    <a:pt x="362846" y="1935326"/>
                    <a:pt x="361168" y="1935773"/>
                    <a:pt x="360217" y="1936445"/>
                  </a:cubicBezTo>
                  <a:cubicBezTo>
                    <a:pt x="357364" y="1936445"/>
                    <a:pt x="351267" y="1932921"/>
                    <a:pt x="351267" y="1931410"/>
                  </a:cubicBezTo>
                  <a:lnTo>
                    <a:pt x="358539" y="1931410"/>
                  </a:lnTo>
                  <a:lnTo>
                    <a:pt x="358539" y="1929173"/>
                  </a:lnTo>
                  <a:lnTo>
                    <a:pt x="352945" y="1929173"/>
                  </a:lnTo>
                  <a:lnTo>
                    <a:pt x="352945" y="1924139"/>
                  </a:lnTo>
                  <a:lnTo>
                    <a:pt x="346233" y="1924139"/>
                  </a:lnTo>
                  <a:lnTo>
                    <a:pt x="346233" y="1920783"/>
                  </a:lnTo>
                  <a:lnTo>
                    <a:pt x="343996" y="1920783"/>
                  </a:lnTo>
                  <a:lnTo>
                    <a:pt x="343996" y="1922461"/>
                  </a:lnTo>
                  <a:lnTo>
                    <a:pt x="338962" y="1922461"/>
                  </a:lnTo>
                  <a:lnTo>
                    <a:pt x="338962" y="1920783"/>
                  </a:lnTo>
                  <a:cubicBezTo>
                    <a:pt x="337675" y="1920336"/>
                    <a:pt x="335941" y="1921678"/>
                    <a:pt x="335046" y="1922461"/>
                  </a:cubicBezTo>
                  <a:lnTo>
                    <a:pt x="335046" y="1922461"/>
                  </a:lnTo>
                  <a:lnTo>
                    <a:pt x="335046" y="1924139"/>
                  </a:lnTo>
                  <a:lnTo>
                    <a:pt x="331690" y="1924139"/>
                  </a:lnTo>
                  <a:lnTo>
                    <a:pt x="331690" y="1922461"/>
                  </a:lnTo>
                  <a:lnTo>
                    <a:pt x="326097" y="1922461"/>
                  </a:lnTo>
                  <a:lnTo>
                    <a:pt x="326097" y="1920783"/>
                  </a:lnTo>
                  <a:lnTo>
                    <a:pt x="324419" y="1920783"/>
                  </a:lnTo>
                  <a:lnTo>
                    <a:pt x="322741" y="1918546"/>
                  </a:lnTo>
                  <a:lnTo>
                    <a:pt x="322741" y="1918546"/>
                  </a:lnTo>
                  <a:lnTo>
                    <a:pt x="321063" y="1916868"/>
                  </a:lnTo>
                  <a:lnTo>
                    <a:pt x="321063" y="1915189"/>
                  </a:lnTo>
                  <a:lnTo>
                    <a:pt x="322741" y="1915189"/>
                  </a:lnTo>
                  <a:lnTo>
                    <a:pt x="324419" y="1913512"/>
                  </a:lnTo>
                  <a:lnTo>
                    <a:pt x="326097" y="1913512"/>
                  </a:lnTo>
                  <a:lnTo>
                    <a:pt x="326097" y="1911833"/>
                  </a:lnTo>
                  <a:lnTo>
                    <a:pt x="321063" y="1911833"/>
                  </a:lnTo>
                  <a:lnTo>
                    <a:pt x="319385" y="1913512"/>
                  </a:lnTo>
                  <a:lnTo>
                    <a:pt x="317707" y="1913512"/>
                  </a:lnTo>
                  <a:lnTo>
                    <a:pt x="317707" y="1911833"/>
                  </a:lnTo>
                  <a:lnTo>
                    <a:pt x="315469" y="1911833"/>
                  </a:lnTo>
                  <a:lnTo>
                    <a:pt x="315469" y="1907918"/>
                  </a:lnTo>
                  <a:lnTo>
                    <a:pt x="317707" y="1907918"/>
                  </a:lnTo>
                  <a:lnTo>
                    <a:pt x="317707" y="1906240"/>
                  </a:lnTo>
                  <a:lnTo>
                    <a:pt x="321063" y="1906240"/>
                  </a:lnTo>
                  <a:lnTo>
                    <a:pt x="319385" y="1906240"/>
                  </a:lnTo>
                  <a:lnTo>
                    <a:pt x="321063" y="1906240"/>
                  </a:lnTo>
                  <a:lnTo>
                    <a:pt x="321063" y="1904562"/>
                  </a:lnTo>
                  <a:cubicBezTo>
                    <a:pt x="318769" y="1904394"/>
                    <a:pt x="317203" y="1904562"/>
                    <a:pt x="315469" y="1906240"/>
                  </a:cubicBezTo>
                  <a:lnTo>
                    <a:pt x="315469" y="1902884"/>
                  </a:lnTo>
                  <a:lnTo>
                    <a:pt x="319385" y="1902884"/>
                  </a:lnTo>
                  <a:lnTo>
                    <a:pt x="319385" y="1900647"/>
                  </a:lnTo>
                  <a:lnTo>
                    <a:pt x="321063" y="1900647"/>
                  </a:lnTo>
                  <a:lnTo>
                    <a:pt x="321063" y="1898969"/>
                  </a:lnTo>
                  <a:lnTo>
                    <a:pt x="322741" y="1897291"/>
                  </a:lnTo>
                  <a:lnTo>
                    <a:pt x="322741" y="1895612"/>
                  </a:lnTo>
                  <a:lnTo>
                    <a:pt x="324419" y="1893935"/>
                  </a:lnTo>
                  <a:lnTo>
                    <a:pt x="324419" y="1892256"/>
                  </a:lnTo>
                  <a:lnTo>
                    <a:pt x="322741" y="1892256"/>
                  </a:lnTo>
                  <a:cubicBezTo>
                    <a:pt x="321902" y="1893096"/>
                    <a:pt x="320224" y="1894773"/>
                    <a:pt x="319385" y="1895612"/>
                  </a:cubicBezTo>
                  <a:lnTo>
                    <a:pt x="319385" y="1897291"/>
                  </a:lnTo>
                  <a:lnTo>
                    <a:pt x="315469" y="1897291"/>
                  </a:lnTo>
                  <a:lnTo>
                    <a:pt x="315469" y="1893935"/>
                  </a:lnTo>
                  <a:lnTo>
                    <a:pt x="315469" y="1893935"/>
                  </a:lnTo>
                  <a:lnTo>
                    <a:pt x="315469" y="1892256"/>
                  </a:lnTo>
                  <a:cubicBezTo>
                    <a:pt x="315469" y="1892256"/>
                    <a:pt x="313791" y="1888900"/>
                    <a:pt x="313791" y="1886663"/>
                  </a:cubicBezTo>
                  <a:cubicBezTo>
                    <a:pt x="313623" y="1884370"/>
                    <a:pt x="313791" y="1882748"/>
                    <a:pt x="315469" y="1881070"/>
                  </a:cubicBezTo>
                  <a:lnTo>
                    <a:pt x="317707" y="1881070"/>
                  </a:lnTo>
                  <a:lnTo>
                    <a:pt x="317707" y="1879392"/>
                  </a:lnTo>
                  <a:lnTo>
                    <a:pt x="319385" y="1877714"/>
                  </a:lnTo>
                  <a:lnTo>
                    <a:pt x="317707" y="1877714"/>
                  </a:lnTo>
                  <a:lnTo>
                    <a:pt x="319385" y="1876035"/>
                  </a:lnTo>
                  <a:lnTo>
                    <a:pt x="319385" y="1874358"/>
                  </a:lnTo>
                  <a:lnTo>
                    <a:pt x="322741" y="1874358"/>
                  </a:lnTo>
                  <a:lnTo>
                    <a:pt x="322741" y="1872120"/>
                  </a:lnTo>
                  <a:lnTo>
                    <a:pt x="324419" y="1872120"/>
                  </a:lnTo>
                  <a:lnTo>
                    <a:pt x="324419" y="1870442"/>
                  </a:lnTo>
                  <a:lnTo>
                    <a:pt x="328334" y="1870442"/>
                  </a:lnTo>
                  <a:lnTo>
                    <a:pt x="328334" y="1868764"/>
                  </a:lnTo>
                  <a:lnTo>
                    <a:pt x="335046" y="1868764"/>
                  </a:lnTo>
                  <a:lnTo>
                    <a:pt x="335046" y="1865408"/>
                  </a:lnTo>
                  <a:lnTo>
                    <a:pt x="330012" y="1865408"/>
                  </a:lnTo>
                  <a:lnTo>
                    <a:pt x="328334" y="1863730"/>
                  </a:lnTo>
                  <a:lnTo>
                    <a:pt x="330012" y="1863730"/>
                  </a:lnTo>
                  <a:lnTo>
                    <a:pt x="330012" y="1861493"/>
                  </a:lnTo>
                  <a:lnTo>
                    <a:pt x="326097" y="1861493"/>
                  </a:lnTo>
                  <a:lnTo>
                    <a:pt x="326097" y="1863730"/>
                  </a:lnTo>
                  <a:lnTo>
                    <a:pt x="322741" y="1863730"/>
                  </a:lnTo>
                  <a:lnTo>
                    <a:pt x="322741" y="1865408"/>
                  </a:lnTo>
                  <a:lnTo>
                    <a:pt x="321063" y="1865408"/>
                  </a:lnTo>
                  <a:lnTo>
                    <a:pt x="321063" y="1868764"/>
                  </a:lnTo>
                  <a:lnTo>
                    <a:pt x="315469" y="1868764"/>
                  </a:lnTo>
                  <a:lnTo>
                    <a:pt x="315469" y="1870442"/>
                  </a:lnTo>
                  <a:lnTo>
                    <a:pt x="313791" y="1870442"/>
                  </a:lnTo>
                  <a:lnTo>
                    <a:pt x="313791" y="1868764"/>
                  </a:lnTo>
                  <a:lnTo>
                    <a:pt x="312113" y="1868764"/>
                  </a:lnTo>
                  <a:lnTo>
                    <a:pt x="312113" y="1867086"/>
                  </a:lnTo>
                  <a:lnTo>
                    <a:pt x="310435" y="1867086"/>
                  </a:lnTo>
                  <a:lnTo>
                    <a:pt x="310435" y="1865408"/>
                  </a:lnTo>
                  <a:lnTo>
                    <a:pt x="308757" y="1865408"/>
                  </a:lnTo>
                  <a:cubicBezTo>
                    <a:pt x="308757" y="1864457"/>
                    <a:pt x="308757" y="1860654"/>
                    <a:pt x="308757" y="1861493"/>
                  </a:cubicBezTo>
                  <a:lnTo>
                    <a:pt x="306520" y="1861493"/>
                  </a:lnTo>
                  <a:lnTo>
                    <a:pt x="306520" y="1863730"/>
                  </a:lnTo>
                  <a:lnTo>
                    <a:pt x="304842" y="1865408"/>
                  </a:lnTo>
                  <a:lnTo>
                    <a:pt x="304842" y="1868764"/>
                  </a:lnTo>
                  <a:lnTo>
                    <a:pt x="301486" y="1868764"/>
                  </a:lnTo>
                  <a:lnTo>
                    <a:pt x="303164" y="1867086"/>
                  </a:lnTo>
                  <a:lnTo>
                    <a:pt x="303164" y="1865408"/>
                  </a:lnTo>
                  <a:lnTo>
                    <a:pt x="303164" y="1865408"/>
                  </a:lnTo>
                  <a:lnTo>
                    <a:pt x="303164" y="1863730"/>
                  </a:lnTo>
                  <a:cubicBezTo>
                    <a:pt x="303164" y="1863730"/>
                    <a:pt x="304842" y="1856179"/>
                    <a:pt x="304842" y="1852543"/>
                  </a:cubicBezTo>
                  <a:lnTo>
                    <a:pt x="306520" y="1852543"/>
                  </a:lnTo>
                  <a:lnTo>
                    <a:pt x="306520" y="1850865"/>
                  </a:lnTo>
                  <a:lnTo>
                    <a:pt x="308757" y="1850865"/>
                  </a:lnTo>
                  <a:lnTo>
                    <a:pt x="308757" y="1847509"/>
                  </a:lnTo>
                  <a:cubicBezTo>
                    <a:pt x="307862" y="1846726"/>
                    <a:pt x="306128" y="1845384"/>
                    <a:pt x="304842" y="1845831"/>
                  </a:cubicBezTo>
                  <a:lnTo>
                    <a:pt x="304842" y="1847509"/>
                  </a:lnTo>
                  <a:lnTo>
                    <a:pt x="299808" y="1847509"/>
                  </a:lnTo>
                  <a:lnTo>
                    <a:pt x="299808" y="1845831"/>
                  </a:lnTo>
                  <a:lnTo>
                    <a:pt x="297570" y="1845831"/>
                  </a:lnTo>
                  <a:cubicBezTo>
                    <a:pt x="297570" y="1842363"/>
                    <a:pt x="295892" y="1835204"/>
                    <a:pt x="295892" y="1835204"/>
                  </a:cubicBezTo>
                  <a:lnTo>
                    <a:pt x="295892" y="1832966"/>
                  </a:lnTo>
                  <a:lnTo>
                    <a:pt x="294214" y="1832966"/>
                  </a:lnTo>
                  <a:lnTo>
                    <a:pt x="295892" y="1832966"/>
                  </a:lnTo>
                  <a:lnTo>
                    <a:pt x="292536" y="1832966"/>
                  </a:lnTo>
                  <a:cubicBezTo>
                    <a:pt x="292536" y="1832127"/>
                    <a:pt x="290858" y="1829610"/>
                    <a:pt x="290858" y="1829610"/>
                  </a:cubicBezTo>
                  <a:lnTo>
                    <a:pt x="288621" y="1827932"/>
                  </a:lnTo>
                  <a:lnTo>
                    <a:pt x="288621" y="1822339"/>
                  </a:lnTo>
                  <a:lnTo>
                    <a:pt x="286943" y="1822339"/>
                  </a:lnTo>
                  <a:lnTo>
                    <a:pt x="286943" y="1818983"/>
                  </a:lnTo>
                  <a:lnTo>
                    <a:pt x="290858" y="1818983"/>
                  </a:lnTo>
                  <a:lnTo>
                    <a:pt x="290858" y="1817304"/>
                  </a:lnTo>
                  <a:lnTo>
                    <a:pt x="290858" y="1817304"/>
                  </a:lnTo>
                  <a:lnTo>
                    <a:pt x="290858" y="1811711"/>
                  </a:lnTo>
                  <a:lnTo>
                    <a:pt x="292536" y="1811711"/>
                  </a:lnTo>
                  <a:lnTo>
                    <a:pt x="290858" y="1810033"/>
                  </a:lnTo>
                  <a:lnTo>
                    <a:pt x="294214" y="1806677"/>
                  </a:lnTo>
                  <a:lnTo>
                    <a:pt x="295892" y="1806677"/>
                  </a:lnTo>
                  <a:lnTo>
                    <a:pt x="295892" y="1799406"/>
                  </a:lnTo>
                  <a:lnTo>
                    <a:pt x="294214" y="1799406"/>
                  </a:lnTo>
                  <a:lnTo>
                    <a:pt x="294214" y="1801084"/>
                  </a:lnTo>
                  <a:lnTo>
                    <a:pt x="292536" y="1802762"/>
                  </a:lnTo>
                  <a:lnTo>
                    <a:pt x="292536" y="1804440"/>
                  </a:lnTo>
                  <a:lnTo>
                    <a:pt x="290858" y="1804440"/>
                  </a:lnTo>
                  <a:lnTo>
                    <a:pt x="290858" y="1806677"/>
                  </a:lnTo>
                  <a:lnTo>
                    <a:pt x="286943" y="1806677"/>
                  </a:lnTo>
                  <a:lnTo>
                    <a:pt x="286943" y="1810033"/>
                  </a:lnTo>
                  <a:lnTo>
                    <a:pt x="285265" y="1810033"/>
                  </a:lnTo>
                  <a:lnTo>
                    <a:pt x="285265" y="1811711"/>
                  </a:lnTo>
                  <a:lnTo>
                    <a:pt x="281909" y="1811711"/>
                  </a:lnTo>
                  <a:lnTo>
                    <a:pt x="281909" y="1815067"/>
                  </a:lnTo>
                  <a:lnTo>
                    <a:pt x="280231" y="1815067"/>
                  </a:lnTo>
                  <a:lnTo>
                    <a:pt x="280231" y="1824017"/>
                  </a:lnTo>
                  <a:lnTo>
                    <a:pt x="277993" y="1824017"/>
                  </a:lnTo>
                  <a:lnTo>
                    <a:pt x="277993" y="1822339"/>
                  </a:lnTo>
                  <a:lnTo>
                    <a:pt x="274637" y="1822339"/>
                  </a:lnTo>
                  <a:lnTo>
                    <a:pt x="274637" y="1820661"/>
                  </a:lnTo>
                  <a:lnTo>
                    <a:pt x="272959" y="1820661"/>
                  </a:lnTo>
                  <a:lnTo>
                    <a:pt x="272959" y="1817304"/>
                  </a:lnTo>
                  <a:lnTo>
                    <a:pt x="269044" y="1817304"/>
                  </a:lnTo>
                  <a:lnTo>
                    <a:pt x="269044" y="1813389"/>
                  </a:lnTo>
                  <a:lnTo>
                    <a:pt x="267366" y="1813389"/>
                  </a:lnTo>
                  <a:lnTo>
                    <a:pt x="267366" y="1810033"/>
                  </a:lnTo>
                  <a:lnTo>
                    <a:pt x="264010" y="1810033"/>
                  </a:lnTo>
                  <a:lnTo>
                    <a:pt x="264010" y="1806677"/>
                  </a:lnTo>
                  <a:lnTo>
                    <a:pt x="262332" y="1806677"/>
                  </a:lnTo>
                  <a:lnTo>
                    <a:pt x="262332" y="1804440"/>
                  </a:lnTo>
                  <a:lnTo>
                    <a:pt x="260654" y="1804440"/>
                  </a:lnTo>
                  <a:lnTo>
                    <a:pt x="260654" y="1795490"/>
                  </a:lnTo>
                  <a:cubicBezTo>
                    <a:pt x="262052" y="1794931"/>
                    <a:pt x="264849" y="1793421"/>
                    <a:pt x="265688" y="1792134"/>
                  </a:cubicBezTo>
                  <a:lnTo>
                    <a:pt x="267366" y="1792134"/>
                  </a:lnTo>
                  <a:lnTo>
                    <a:pt x="267366" y="1790456"/>
                  </a:lnTo>
                  <a:lnTo>
                    <a:pt x="264010" y="1790456"/>
                  </a:lnTo>
                  <a:lnTo>
                    <a:pt x="262332" y="1792134"/>
                  </a:lnTo>
                  <a:cubicBezTo>
                    <a:pt x="261045" y="1791687"/>
                    <a:pt x="259311" y="1793029"/>
                    <a:pt x="258416" y="1793812"/>
                  </a:cubicBezTo>
                  <a:lnTo>
                    <a:pt x="258416" y="1792134"/>
                  </a:lnTo>
                  <a:lnTo>
                    <a:pt x="255060" y="1792134"/>
                  </a:lnTo>
                  <a:lnTo>
                    <a:pt x="255060" y="1790456"/>
                  </a:lnTo>
                  <a:lnTo>
                    <a:pt x="256738" y="1790456"/>
                  </a:lnTo>
                  <a:lnTo>
                    <a:pt x="256738" y="1784863"/>
                  </a:lnTo>
                  <a:lnTo>
                    <a:pt x="255060" y="1786541"/>
                  </a:lnTo>
                  <a:lnTo>
                    <a:pt x="251704" y="1786541"/>
                  </a:lnTo>
                  <a:lnTo>
                    <a:pt x="251704" y="1781507"/>
                  </a:lnTo>
                  <a:lnTo>
                    <a:pt x="251704" y="1781507"/>
                  </a:lnTo>
                  <a:lnTo>
                    <a:pt x="251704" y="1775913"/>
                  </a:lnTo>
                  <a:lnTo>
                    <a:pt x="255060" y="1775913"/>
                  </a:lnTo>
                  <a:lnTo>
                    <a:pt x="255060" y="1774235"/>
                  </a:lnTo>
                  <a:lnTo>
                    <a:pt x="253382" y="1774235"/>
                  </a:lnTo>
                  <a:lnTo>
                    <a:pt x="253382" y="1772557"/>
                  </a:lnTo>
                  <a:lnTo>
                    <a:pt x="255060" y="1772557"/>
                  </a:lnTo>
                  <a:lnTo>
                    <a:pt x="255060" y="1770879"/>
                  </a:lnTo>
                  <a:lnTo>
                    <a:pt x="256738" y="1770879"/>
                  </a:lnTo>
                  <a:lnTo>
                    <a:pt x="256738" y="1769201"/>
                  </a:lnTo>
                  <a:lnTo>
                    <a:pt x="258416" y="1769201"/>
                  </a:lnTo>
                  <a:lnTo>
                    <a:pt x="258416" y="1766964"/>
                  </a:lnTo>
                  <a:lnTo>
                    <a:pt x="260654" y="1766964"/>
                  </a:lnTo>
                  <a:lnTo>
                    <a:pt x="260654" y="1763608"/>
                  </a:lnTo>
                  <a:lnTo>
                    <a:pt x="260654" y="1763608"/>
                  </a:lnTo>
                  <a:lnTo>
                    <a:pt x="260654" y="1761930"/>
                  </a:lnTo>
                  <a:lnTo>
                    <a:pt x="265688" y="1761930"/>
                  </a:lnTo>
                  <a:lnTo>
                    <a:pt x="265688" y="1760252"/>
                  </a:lnTo>
                  <a:lnTo>
                    <a:pt x="271281" y="1760252"/>
                  </a:lnTo>
                  <a:lnTo>
                    <a:pt x="271281" y="1758014"/>
                  </a:lnTo>
                  <a:lnTo>
                    <a:pt x="264010" y="1758014"/>
                  </a:lnTo>
                  <a:cubicBezTo>
                    <a:pt x="263562" y="1756784"/>
                    <a:pt x="265128" y="1754043"/>
                    <a:pt x="265688" y="1752980"/>
                  </a:cubicBezTo>
                  <a:lnTo>
                    <a:pt x="262332" y="1749624"/>
                  </a:lnTo>
                  <a:cubicBezTo>
                    <a:pt x="261940" y="1745653"/>
                    <a:pt x="263562" y="1741178"/>
                    <a:pt x="260654" y="1738437"/>
                  </a:cubicBezTo>
                  <a:cubicBezTo>
                    <a:pt x="260654" y="1733851"/>
                    <a:pt x="260654" y="1729040"/>
                    <a:pt x="260654" y="1724454"/>
                  </a:cubicBezTo>
                  <a:lnTo>
                    <a:pt x="262332" y="1722776"/>
                  </a:lnTo>
                  <a:cubicBezTo>
                    <a:pt x="262332" y="1719364"/>
                    <a:pt x="262891" y="1715113"/>
                    <a:pt x="260654" y="1712148"/>
                  </a:cubicBezTo>
                  <a:lnTo>
                    <a:pt x="256738" y="1713826"/>
                  </a:lnTo>
                  <a:lnTo>
                    <a:pt x="255060" y="1709911"/>
                  </a:lnTo>
                  <a:lnTo>
                    <a:pt x="251704" y="1709911"/>
                  </a:lnTo>
                  <a:lnTo>
                    <a:pt x="251704" y="1706555"/>
                  </a:lnTo>
                  <a:lnTo>
                    <a:pt x="249467" y="1706555"/>
                  </a:lnTo>
                  <a:cubicBezTo>
                    <a:pt x="248628" y="1705268"/>
                    <a:pt x="245831" y="1703758"/>
                    <a:pt x="244433" y="1703199"/>
                  </a:cubicBezTo>
                  <a:lnTo>
                    <a:pt x="244433" y="1700961"/>
                  </a:lnTo>
                  <a:cubicBezTo>
                    <a:pt x="241916" y="1700458"/>
                    <a:pt x="235875" y="1699115"/>
                    <a:pt x="233805" y="1697605"/>
                  </a:cubicBezTo>
                  <a:cubicBezTo>
                    <a:pt x="231903" y="1695815"/>
                    <a:pt x="227149" y="1691508"/>
                    <a:pt x="224856" y="1690334"/>
                  </a:cubicBezTo>
                  <a:cubicBezTo>
                    <a:pt x="224856" y="1690334"/>
                    <a:pt x="219262" y="1690334"/>
                    <a:pt x="219262" y="1690334"/>
                  </a:cubicBezTo>
                  <a:lnTo>
                    <a:pt x="219262" y="1686978"/>
                  </a:lnTo>
                  <a:lnTo>
                    <a:pt x="217584" y="1685300"/>
                  </a:lnTo>
                  <a:lnTo>
                    <a:pt x="217584" y="1681384"/>
                  </a:lnTo>
                  <a:lnTo>
                    <a:pt x="211991" y="1679706"/>
                  </a:lnTo>
                  <a:lnTo>
                    <a:pt x="214228" y="1672435"/>
                  </a:lnTo>
                  <a:lnTo>
                    <a:pt x="206957" y="1669079"/>
                  </a:lnTo>
                  <a:cubicBezTo>
                    <a:pt x="211935" y="1660577"/>
                    <a:pt x="201755" y="1652970"/>
                    <a:pt x="198007" y="1646146"/>
                  </a:cubicBezTo>
                  <a:cubicBezTo>
                    <a:pt x="197000" y="1644020"/>
                    <a:pt x="195322" y="1639434"/>
                    <a:pt x="194651" y="1637196"/>
                  </a:cubicBezTo>
                  <a:cubicBezTo>
                    <a:pt x="191966" y="1633560"/>
                    <a:pt x="187548" y="1625618"/>
                    <a:pt x="187380" y="1620975"/>
                  </a:cubicBezTo>
                  <a:lnTo>
                    <a:pt x="185702" y="1620975"/>
                  </a:lnTo>
                  <a:cubicBezTo>
                    <a:pt x="184807" y="1618011"/>
                    <a:pt x="182066" y="1612753"/>
                    <a:pt x="180108" y="1610348"/>
                  </a:cubicBezTo>
                  <a:lnTo>
                    <a:pt x="181786" y="1610348"/>
                  </a:lnTo>
                  <a:cubicBezTo>
                    <a:pt x="179493" y="1608782"/>
                    <a:pt x="179046" y="1604642"/>
                    <a:pt x="176752" y="1603076"/>
                  </a:cubicBezTo>
                  <a:lnTo>
                    <a:pt x="175074" y="1603076"/>
                  </a:lnTo>
                  <a:cubicBezTo>
                    <a:pt x="175913" y="1601622"/>
                    <a:pt x="171774" y="1596924"/>
                    <a:pt x="171159" y="1595805"/>
                  </a:cubicBezTo>
                  <a:cubicBezTo>
                    <a:pt x="168082" y="1594127"/>
                    <a:pt x="163608" y="1592449"/>
                    <a:pt x="160531" y="1590771"/>
                  </a:cubicBezTo>
                  <a:lnTo>
                    <a:pt x="158853" y="1586855"/>
                  </a:lnTo>
                  <a:lnTo>
                    <a:pt x="160531" y="1585177"/>
                  </a:lnTo>
                  <a:lnTo>
                    <a:pt x="157175" y="1583499"/>
                  </a:lnTo>
                  <a:lnTo>
                    <a:pt x="157175" y="1580143"/>
                  </a:lnTo>
                  <a:cubicBezTo>
                    <a:pt x="156280" y="1579360"/>
                    <a:pt x="154546" y="1578018"/>
                    <a:pt x="153260" y="1578465"/>
                  </a:cubicBezTo>
                  <a:cubicBezTo>
                    <a:pt x="152700" y="1576955"/>
                    <a:pt x="151358" y="1573711"/>
                    <a:pt x="149904" y="1572872"/>
                  </a:cubicBezTo>
                  <a:cubicBezTo>
                    <a:pt x="149904" y="1572872"/>
                    <a:pt x="144310" y="1571194"/>
                    <a:pt x="144310" y="1571194"/>
                  </a:cubicBezTo>
                  <a:cubicBezTo>
                    <a:pt x="143807" y="1570075"/>
                    <a:pt x="142241" y="1566831"/>
                    <a:pt x="142632" y="1565600"/>
                  </a:cubicBezTo>
                  <a:lnTo>
                    <a:pt x="140954" y="1563922"/>
                  </a:lnTo>
                  <a:lnTo>
                    <a:pt x="140954" y="1562244"/>
                  </a:lnTo>
                  <a:lnTo>
                    <a:pt x="142632" y="1560566"/>
                  </a:lnTo>
                  <a:lnTo>
                    <a:pt x="142632" y="1556651"/>
                  </a:lnTo>
                  <a:lnTo>
                    <a:pt x="140954" y="1554973"/>
                  </a:lnTo>
                  <a:lnTo>
                    <a:pt x="139276" y="1554973"/>
                  </a:lnTo>
                  <a:lnTo>
                    <a:pt x="137598" y="1553295"/>
                  </a:lnTo>
                  <a:lnTo>
                    <a:pt x="137598" y="1549939"/>
                  </a:lnTo>
                  <a:lnTo>
                    <a:pt x="135361" y="1549939"/>
                  </a:lnTo>
                  <a:lnTo>
                    <a:pt x="132005" y="1546023"/>
                  </a:lnTo>
                  <a:lnTo>
                    <a:pt x="121377" y="1553295"/>
                  </a:lnTo>
                  <a:cubicBezTo>
                    <a:pt x="118804" y="1553183"/>
                    <a:pt x="112819" y="1553015"/>
                    <a:pt x="110750" y="1554973"/>
                  </a:cubicBezTo>
                  <a:lnTo>
                    <a:pt x="114106" y="1556651"/>
                  </a:lnTo>
                  <a:cubicBezTo>
                    <a:pt x="114497" y="1557881"/>
                    <a:pt x="112875" y="1561126"/>
                    <a:pt x="112428" y="1562244"/>
                  </a:cubicBezTo>
                  <a:lnTo>
                    <a:pt x="109072" y="1562244"/>
                  </a:lnTo>
                  <a:lnTo>
                    <a:pt x="109072" y="1571194"/>
                  </a:lnTo>
                  <a:lnTo>
                    <a:pt x="106834" y="1571194"/>
                  </a:lnTo>
                  <a:lnTo>
                    <a:pt x="105156" y="1574550"/>
                  </a:lnTo>
                  <a:lnTo>
                    <a:pt x="100122" y="1574550"/>
                  </a:lnTo>
                  <a:lnTo>
                    <a:pt x="97885" y="1578465"/>
                  </a:lnTo>
                  <a:cubicBezTo>
                    <a:pt x="92627" y="1578913"/>
                    <a:pt x="87257" y="1585401"/>
                    <a:pt x="83901" y="1589093"/>
                  </a:cubicBezTo>
                  <a:cubicBezTo>
                    <a:pt x="84237" y="1586240"/>
                    <a:pt x="83510" y="1581038"/>
                    <a:pt x="82223" y="1578465"/>
                  </a:cubicBezTo>
                  <a:cubicBezTo>
                    <a:pt x="82223" y="1578465"/>
                    <a:pt x="82223" y="1572872"/>
                    <a:pt x="82223" y="1572872"/>
                  </a:cubicBezTo>
                  <a:lnTo>
                    <a:pt x="73274" y="1562244"/>
                  </a:lnTo>
                  <a:lnTo>
                    <a:pt x="71596" y="1562244"/>
                  </a:lnTo>
                  <a:cubicBezTo>
                    <a:pt x="68575" y="1557937"/>
                    <a:pt x="61584" y="1550386"/>
                    <a:pt x="57053" y="1547701"/>
                  </a:cubicBezTo>
                  <a:cubicBezTo>
                    <a:pt x="57053" y="1547701"/>
                    <a:pt x="55375" y="1544345"/>
                    <a:pt x="55375" y="1544345"/>
                  </a:cubicBezTo>
                  <a:cubicBezTo>
                    <a:pt x="55599" y="1542332"/>
                    <a:pt x="55319" y="1540206"/>
                    <a:pt x="53697" y="1538752"/>
                  </a:cubicBezTo>
                  <a:lnTo>
                    <a:pt x="46425" y="1537074"/>
                  </a:lnTo>
                  <a:lnTo>
                    <a:pt x="43069" y="1532040"/>
                  </a:lnTo>
                  <a:cubicBezTo>
                    <a:pt x="43517" y="1530418"/>
                    <a:pt x="47041" y="1520685"/>
                    <a:pt x="46425" y="1519175"/>
                  </a:cubicBezTo>
                  <a:lnTo>
                    <a:pt x="30204" y="1519175"/>
                  </a:lnTo>
                  <a:lnTo>
                    <a:pt x="25170" y="1526446"/>
                  </a:lnTo>
                  <a:lnTo>
                    <a:pt x="12306" y="1521412"/>
                  </a:lnTo>
                  <a:lnTo>
                    <a:pt x="12306" y="1526446"/>
                  </a:lnTo>
                  <a:lnTo>
                    <a:pt x="0" y="1521412"/>
                  </a:lnTo>
                  <a:lnTo>
                    <a:pt x="0" y="987799"/>
                  </a:lnTo>
                  <a:lnTo>
                    <a:pt x="1678" y="990037"/>
                  </a:lnTo>
                  <a:lnTo>
                    <a:pt x="5593" y="990037"/>
                  </a:lnTo>
                  <a:lnTo>
                    <a:pt x="7271" y="991715"/>
                  </a:lnTo>
                  <a:lnTo>
                    <a:pt x="30204" y="991715"/>
                  </a:lnTo>
                  <a:lnTo>
                    <a:pt x="30204" y="993393"/>
                  </a:lnTo>
                  <a:lnTo>
                    <a:pt x="32442" y="993393"/>
                  </a:lnTo>
                  <a:lnTo>
                    <a:pt x="34120" y="995071"/>
                  </a:lnTo>
                  <a:lnTo>
                    <a:pt x="34120" y="996749"/>
                  </a:lnTo>
                  <a:lnTo>
                    <a:pt x="35798" y="996749"/>
                  </a:lnTo>
                  <a:lnTo>
                    <a:pt x="35798" y="995071"/>
                  </a:lnTo>
                  <a:lnTo>
                    <a:pt x="39154" y="995071"/>
                  </a:lnTo>
                  <a:lnTo>
                    <a:pt x="39154" y="996749"/>
                  </a:lnTo>
                  <a:lnTo>
                    <a:pt x="40832" y="996749"/>
                  </a:lnTo>
                  <a:lnTo>
                    <a:pt x="40832" y="998986"/>
                  </a:lnTo>
                  <a:lnTo>
                    <a:pt x="44747" y="998986"/>
                  </a:lnTo>
                  <a:lnTo>
                    <a:pt x="44747" y="1000664"/>
                  </a:lnTo>
                  <a:lnTo>
                    <a:pt x="46425" y="1000664"/>
                  </a:lnTo>
                  <a:lnTo>
                    <a:pt x="46425" y="1004020"/>
                  </a:lnTo>
                  <a:lnTo>
                    <a:pt x="48103" y="1004020"/>
                  </a:lnTo>
                  <a:lnTo>
                    <a:pt x="49781" y="1005698"/>
                  </a:lnTo>
                  <a:lnTo>
                    <a:pt x="49781" y="1005698"/>
                  </a:lnTo>
                  <a:lnTo>
                    <a:pt x="53697" y="1007936"/>
                  </a:lnTo>
                  <a:lnTo>
                    <a:pt x="53697" y="1009614"/>
                  </a:lnTo>
                  <a:lnTo>
                    <a:pt x="55375" y="1009614"/>
                  </a:lnTo>
                  <a:lnTo>
                    <a:pt x="55375" y="1012970"/>
                  </a:lnTo>
                  <a:lnTo>
                    <a:pt x="57053" y="1012970"/>
                  </a:lnTo>
                  <a:lnTo>
                    <a:pt x="57053" y="1014648"/>
                  </a:lnTo>
                  <a:lnTo>
                    <a:pt x="58731" y="1014648"/>
                  </a:lnTo>
                  <a:lnTo>
                    <a:pt x="57053" y="1014648"/>
                  </a:lnTo>
                  <a:lnTo>
                    <a:pt x="58731" y="1014648"/>
                  </a:lnTo>
                  <a:lnTo>
                    <a:pt x="58731" y="1016326"/>
                  </a:lnTo>
                  <a:lnTo>
                    <a:pt x="62646" y="1014648"/>
                  </a:lnTo>
                  <a:lnTo>
                    <a:pt x="62646" y="1012970"/>
                  </a:lnTo>
                  <a:lnTo>
                    <a:pt x="64324" y="1012970"/>
                  </a:lnTo>
                  <a:cubicBezTo>
                    <a:pt x="63877" y="1015095"/>
                    <a:pt x="66450" y="1018116"/>
                    <a:pt x="66002" y="1020241"/>
                  </a:cubicBezTo>
                  <a:lnTo>
                    <a:pt x="67680" y="1021919"/>
                  </a:lnTo>
                  <a:lnTo>
                    <a:pt x="67680" y="1023597"/>
                  </a:lnTo>
                  <a:cubicBezTo>
                    <a:pt x="69974" y="1023038"/>
                    <a:pt x="70981" y="1025835"/>
                    <a:pt x="73274" y="1025275"/>
                  </a:cubicBezTo>
                  <a:lnTo>
                    <a:pt x="73274" y="1027513"/>
                  </a:lnTo>
                  <a:lnTo>
                    <a:pt x="76630" y="1027513"/>
                  </a:lnTo>
                  <a:lnTo>
                    <a:pt x="76630" y="1029191"/>
                  </a:lnTo>
                  <a:cubicBezTo>
                    <a:pt x="77749" y="1029694"/>
                    <a:pt x="80993" y="1031260"/>
                    <a:pt x="82223" y="1030869"/>
                  </a:cubicBezTo>
                  <a:lnTo>
                    <a:pt x="83901" y="1032547"/>
                  </a:lnTo>
                  <a:lnTo>
                    <a:pt x="85579" y="1032547"/>
                  </a:lnTo>
                  <a:lnTo>
                    <a:pt x="85579" y="1034225"/>
                  </a:lnTo>
                  <a:lnTo>
                    <a:pt x="88935" y="1034225"/>
                  </a:lnTo>
                  <a:lnTo>
                    <a:pt x="88935" y="1036462"/>
                  </a:lnTo>
                  <a:lnTo>
                    <a:pt x="96207" y="1036462"/>
                  </a:lnTo>
                  <a:lnTo>
                    <a:pt x="96207" y="1038140"/>
                  </a:lnTo>
                  <a:lnTo>
                    <a:pt x="97885" y="1038140"/>
                  </a:lnTo>
                  <a:lnTo>
                    <a:pt x="97885" y="1039818"/>
                  </a:lnTo>
                  <a:lnTo>
                    <a:pt x="100122" y="1039818"/>
                  </a:lnTo>
                  <a:lnTo>
                    <a:pt x="100122" y="1041496"/>
                  </a:lnTo>
                  <a:lnTo>
                    <a:pt x="103478" y="1041496"/>
                  </a:lnTo>
                  <a:lnTo>
                    <a:pt x="105156" y="1039818"/>
                  </a:lnTo>
                  <a:lnTo>
                    <a:pt x="110750" y="1039818"/>
                  </a:lnTo>
                  <a:lnTo>
                    <a:pt x="110750" y="1041496"/>
                  </a:lnTo>
                  <a:lnTo>
                    <a:pt x="115784" y="1041496"/>
                  </a:lnTo>
                  <a:lnTo>
                    <a:pt x="115784" y="1043174"/>
                  </a:lnTo>
                  <a:lnTo>
                    <a:pt x="118021" y="1043174"/>
                  </a:lnTo>
                  <a:lnTo>
                    <a:pt x="119699" y="1044852"/>
                  </a:lnTo>
                  <a:lnTo>
                    <a:pt x="119699" y="1047090"/>
                  </a:lnTo>
                  <a:lnTo>
                    <a:pt x="121377" y="1047090"/>
                  </a:lnTo>
                  <a:lnTo>
                    <a:pt x="121377" y="1048768"/>
                  </a:lnTo>
                  <a:lnTo>
                    <a:pt x="123055" y="1048768"/>
                  </a:lnTo>
                  <a:lnTo>
                    <a:pt x="123055" y="1047090"/>
                  </a:lnTo>
                  <a:lnTo>
                    <a:pt x="124733" y="1047090"/>
                  </a:lnTo>
                  <a:lnTo>
                    <a:pt x="124733" y="1048768"/>
                  </a:lnTo>
                  <a:lnTo>
                    <a:pt x="130327" y="1048768"/>
                  </a:lnTo>
                  <a:lnTo>
                    <a:pt x="130327" y="1050446"/>
                  </a:lnTo>
                  <a:lnTo>
                    <a:pt x="132005" y="1050446"/>
                  </a:lnTo>
                  <a:lnTo>
                    <a:pt x="132005" y="1053802"/>
                  </a:lnTo>
                  <a:lnTo>
                    <a:pt x="132005" y="1053802"/>
                  </a:lnTo>
                  <a:lnTo>
                    <a:pt x="133683" y="1056039"/>
                  </a:lnTo>
                  <a:lnTo>
                    <a:pt x="142632" y="1056039"/>
                  </a:lnTo>
                  <a:lnTo>
                    <a:pt x="144310" y="1059395"/>
                  </a:lnTo>
                  <a:lnTo>
                    <a:pt x="145988" y="1059395"/>
                  </a:lnTo>
                  <a:lnTo>
                    <a:pt x="145988" y="1061073"/>
                  </a:lnTo>
                  <a:lnTo>
                    <a:pt x="148226" y="1061073"/>
                  </a:lnTo>
                  <a:lnTo>
                    <a:pt x="148226" y="1057717"/>
                  </a:lnTo>
                  <a:cubicBezTo>
                    <a:pt x="146939" y="1056990"/>
                    <a:pt x="145038" y="1055088"/>
                    <a:pt x="144310" y="1053802"/>
                  </a:cubicBezTo>
                  <a:lnTo>
                    <a:pt x="139276" y="1053802"/>
                  </a:lnTo>
                  <a:lnTo>
                    <a:pt x="139276" y="1052124"/>
                  </a:lnTo>
                  <a:cubicBezTo>
                    <a:pt x="137990" y="1052571"/>
                    <a:pt x="136256" y="1051229"/>
                    <a:pt x="135361" y="1050446"/>
                  </a:cubicBezTo>
                  <a:lnTo>
                    <a:pt x="135361" y="1048768"/>
                  </a:lnTo>
                  <a:lnTo>
                    <a:pt x="135361" y="1050446"/>
                  </a:lnTo>
                  <a:lnTo>
                    <a:pt x="135361" y="1048768"/>
                  </a:lnTo>
                  <a:lnTo>
                    <a:pt x="133683" y="1048768"/>
                  </a:lnTo>
                  <a:lnTo>
                    <a:pt x="132005" y="1047090"/>
                  </a:lnTo>
                  <a:lnTo>
                    <a:pt x="132005" y="1044852"/>
                  </a:lnTo>
                  <a:lnTo>
                    <a:pt x="130327" y="1044852"/>
                  </a:lnTo>
                  <a:lnTo>
                    <a:pt x="130327" y="1043174"/>
                  </a:lnTo>
                  <a:lnTo>
                    <a:pt x="130327" y="1043174"/>
                  </a:lnTo>
                  <a:lnTo>
                    <a:pt x="130327" y="1039818"/>
                  </a:lnTo>
                  <a:lnTo>
                    <a:pt x="132005" y="1039818"/>
                  </a:lnTo>
                  <a:lnTo>
                    <a:pt x="132005" y="1038140"/>
                  </a:lnTo>
                  <a:lnTo>
                    <a:pt x="132005" y="1038140"/>
                  </a:lnTo>
                  <a:lnTo>
                    <a:pt x="132005" y="1032547"/>
                  </a:lnTo>
                  <a:lnTo>
                    <a:pt x="135361" y="1032547"/>
                  </a:lnTo>
                  <a:lnTo>
                    <a:pt x="135361" y="1030869"/>
                  </a:lnTo>
                  <a:lnTo>
                    <a:pt x="133683" y="1030869"/>
                  </a:lnTo>
                  <a:lnTo>
                    <a:pt x="133683" y="1029191"/>
                  </a:lnTo>
                  <a:lnTo>
                    <a:pt x="132005" y="1029191"/>
                  </a:lnTo>
                  <a:lnTo>
                    <a:pt x="132005" y="1025275"/>
                  </a:lnTo>
                  <a:lnTo>
                    <a:pt x="133683" y="1025275"/>
                  </a:lnTo>
                  <a:lnTo>
                    <a:pt x="132005" y="1025275"/>
                  </a:lnTo>
                  <a:lnTo>
                    <a:pt x="135361" y="1025275"/>
                  </a:lnTo>
                  <a:cubicBezTo>
                    <a:pt x="136312" y="1026226"/>
                    <a:pt x="138325" y="1028240"/>
                    <a:pt x="139276" y="1029191"/>
                  </a:cubicBezTo>
                  <a:lnTo>
                    <a:pt x="140954" y="1029191"/>
                  </a:lnTo>
                  <a:lnTo>
                    <a:pt x="142632" y="1030869"/>
                  </a:lnTo>
                  <a:lnTo>
                    <a:pt x="142632" y="1030869"/>
                  </a:lnTo>
                  <a:lnTo>
                    <a:pt x="144310" y="1032547"/>
                  </a:lnTo>
                  <a:lnTo>
                    <a:pt x="145988" y="1032547"/>
                  </a:lnTo>
                  <a:lnTo>
                    <a:pt x="145988" y="1034225"/>
                  </a:lnTo>
                  <a:lnTo>
                    <a:pt x="144310" y="1034225"/>
                  </a:lnTo>
                  <a:lnTo>
                    <a:pt x="144310" y="1038140"/>
                  </a:lnTo>
                  <a:lnTo>
                    <a:pt x="148226" y="1038140"/>
                  </a:lnTo>
                  <a:lnTo>
                    <a:pt x="149904" y="1039818"/>
                  </a:lnTo>
                  <a:lnTo>
                    <a:pt x="149904" y="1041496"/>
                  </a:lnTo>
                  <a:lnTo>
                    <a:pt x="149904" y="1039818"/>
                  </a:lnTo>
                  <a:lnTo>
                    <a:pt x="149904" y="1041496"/>
                  </a:lnTo>
                  <a:lnTo>
                    <a:pt x="151582" y="1041496"/>
                  </a:lnTo>
                  <a:lnTo>
                    <a:pt x="151582" y="1044852"/>
                  </a:lnTo>
                  <a:lnTo>
                    <a:pt x="157175" y="1044852"/>
                  </a:lnTo>
                  <a:lnTo>
                    <a:pt x="157175" y="1043174"/>
                  </a:lnTo>
                  <a:lnTo>
                    <a:pt x="154938" y="1041496"/>
                  </a:lnTo>
                  <a:lnTo>
                    <a:pt x="154938" y="1038140"/>
                  </a:lnTo>
                  <a:lnTo>
                    <a:pt x="153260" y="1038140"/>
                  </a:lnTo>
                  <a:lnTo>
                    <a:pt x="153260" y="1032547"/>
                  </a:lnTo>
                  <a:lnTo>
                    <a:pt x="153260" y="1032547"/>
                  </a:lnTo>
                  <a:cubicBezTo>
                    <a:pt x="156672" y="1030141"/>
                    <a:pt x="161762" y="1026338"/>
                    <a:pt x="163608" y="1022479"/>
                  </a:cubicBezTo>
                  <a:cubicBezTo>
                    <a:pt x="164335" y="1020297"/>
                    <a:pt x="164223" y="1016158"/>
                    <a:pt x="166125" y="1014648"/>
                  </a:cubicBezTo>
                  <a:lnTo>
                    <a:pt x="169481" y="1014648"/>
                  </a:lnTo>
                  <a:lnTo>
                    <a:pt x="169481" y="1011292"/>
                  </a:lnTo>
                  <a:lnTo>
                    <a:pt x="171159" y="1009614"/>
                  </a:lnTo>
                  <a:lnTo>
                    <a:pt x="172837" y="1009614"/>
                  </a:lnTo>
                  <a:lnTo>
                    <a:pt x="172837" y="1011292"/>
                  </a:lnTo>
                  <a:lnTo>
                    <a:pt x="175074" y="1011292"/>
                  </a:lnTo>
                  <a:lnTo>
                    <a:pt x="175074" y="1007936"/>
                  </a:lnTo>
                  <a:lnTo>
                    <a:pt x="176752" y="1007936"/>
                  </a:lnTo>
                  <a:lnTo>
                    <a:pt x="176752" y="1005698"/>
                  </a:lnTo>
                  <a:lnTo>
                    <a:pt x="183464" y="1005698"/>
                  </a:lnTo>
                  <a:lnTo>
                    <a:pt x="183464" y="1007936"/>
                  </a:lnTo>
                  <a:lnTo>
                    <a:pt x="185702" y="1005698"/>
                  </a:lnTo>
                  <a:lnTo>
                    <a:pt x="190736" y="1005698"/>
                  </a:lnTo>
                  <a:lnTo>
                    <a:pt x="190736" y="1000664"/>
                  </a:lnTo>
                  <a:lnTo>
                    <a:pt x="192414" y="998986"/>
                  </a:lnTo>
                  <a:lnTo>
                    <a:pt x="192414" y="996749"/>
                  </a:lnTo>
                  <a:lnTo>
                    <a:pt x="190736" y="996749"/>
                  </a:lnTo>
                  <a:lnTo>
                    <a:pt x="190736" y="991715"/>
                  </a:lnTo>
                  <a:lnTo>
                    <a:pt x="192414" y="990037"/>
                  </a:lnTo>
                  <a:lnTo>
                    <a:pt x="192414" y="987799"/>
                  </a:lnTo>
                  <a:lnTo>
                    <a:pt x="196329" y="987799"/>
                  </a:lnTo>
                  <a:lnTo>
                    <a:pt x="196329" y="990037"/>
                  </a:lnTo>
                  <a:lnTo>
                    <a:pt x="198007" y="990037"/>
                  </a:lnTo>
                  <a:lnTo>
                    <a:pt x="198007" y="987799"/>
                  </a:lnTo>
                  <a:lnTo>
                    <a:pt x="199685" y="987799"/>
                  </a:lnTo>
                  <a:lnTo>
                    <a:pt x="199685" y="990037"/>
                  </a:lnTo>
                  <a:lnTo>
                    <a:pt x="206957" y="990037"/>
                  </a:lnTo>
                  <a:lnTo>
                    <a:pt x="206957" y="986121"/>
                  </a:lnTo>
                  <a:lnTo>
                    <a:pt x="205279" y="984443"/>
                  </a:lnTo>
                  <a:lnTo>
                    <a:pt x="205279" y="982765"/>
                  </a:lnTo>
                  <a:lnTo>
                    <a:pt x="208635" y="982765"/>
                  </a:lnTo>
                  <a:lnTo>
                    <a:pt x="210313" y="986121"/>
                  </a:lnTo>
                  <a:lnTo>
                    <a:pt x="214228" y="982765"/>
                  </a:lnTo>
                  <a:lnTo>
                    <a:pt x="214228" y="982765"/>
                  </a:lnTo>
                  <a:lnTo>
                    <a:pt x="215906" y="981087"/>
                  </a:lnTo>
                  <a:lnTo>
                    <a:pt x="215906" y="979409"/>
                  </a:lnTo>
                  <a:lnTo>
                    <a:pt x="220940" y="979409"/>
                  </a:lnTo>
                  <a:lnTo>
                    <a:pt x="220940" y="975494"/>
                  </a:lnTo>
                  <a:lnTo>
                    <a:pt x="223178" y="975494"/>
                  </a:lnTo>
                  <a:lnTo>
                    <a:pt x="223178" y="973816"/>
                  </a:lnTo>
                  <a:lnTo>
                    <a:pt x="224856" y="973816"/>
                  </a:lnTo>
                  <a:lnTo>
                    <a:pt x="224856" y="972138"/>
                  </a:lnTo>
                  <a:lnTo>
                    <a:pt x="228212" y="972138"/>
                  </a:lnTo>
                  <a:lnTo>
                    <a:pt x="228212" y="968222"/>
                  </a:lnTo>
                  <a:lnTo>
                    <a:pt x="232127" y="968222"/>
                  </a:lnTo>
                  <a:lnTo>
                    <a:pt x="232127" y="970460"/>
                  </a:lnTo>
                  <a:lnTo>
                    <a:pt x="233805" y="970460"/>
                  </a:lnTo>
                  <a:lnTo>
                    <a:pt x="233805" y="973816"/>
                  </a:lnTo>
                  <a:lnTo>
                    <a:pt x="237161" y="973816"/>
                  </a:lnTo>
                  <a:lnTo>
                    <a:pt x="237161" y="966544"/>
                  </a:lnTo>
                  <a:lnTo>
                    <a:pt x="237161" y="966544"/>
                  </a:lnTo>
                  <a:lnTo>
                    <a:pt x="237161" y="964866"/>
                  </a:lnTo>
                  <a:lnTo>
                    <a:pt x="238839" y="964866"/>
                  </a:lnTo>
                  <a:lnTo>
                    <a:pt x="238839" y="961510"/>
                  </a:lnTo>
                  <a:lnTo>
                    <a:pt x="238839" y="964866"/>
                  </a:lnTo>
                  <a:lnTo>
                    <a:pt x="238839" y="961510"/>
                  </a:lnTo>
                  <a:lnTo>
                    <a:pt x="238839" y="961510"/>
                  </a:lnTo>
                  <a:lnTo>
                    <a:pt x="240517" y="959273"/>
                  </a:lnTo>
                  <a:lnTo>
                    <a:pt x="242755" y="959273"/>
                  </a:lnTo>
                  <a:lnTo>
                    <a:pt x="242755" y="957595"/>
                  </a:lnTo>
                  <a:lnTo>
                    <a:pt x="246111" y="957595"/>
                  </a:lnTo>
                  <a:lnTo>
                    <a:pt x="246111" y="955917"/>
                  </a:lnTo>
                  <a:lnTo>
                    <a:pt x="247789" y="955917"/>
                  </a:lnTo>
                  <a:lnTo>
                    <a:pt x="247789" y="959273"/>
                  </a:lnTo>
                  <a:lnTo>
                    <a:pt x="249467" y="959273"/>
                  </a:lnTo>
                  <a:lnTo>
                    <a:pt x="249467" y="957595"/>
                  </a:lnTo>
                  <a:lnTo>
                    <a:pt x="255060" y="957595"/>
                  </a:lnTo>
                  <a:lnTo>
                    <a:pt x="255060" y="959273"/>
                  </a:lnTo>
                  <a:lnTo>
                    <a:pt x="262332" y="959273"/>
                  </a:lnTo>
                  <a:lnTo>
                    <a:pt x="262332" y="961510"/>
                  </a:lnTo>
                  <a:lnTo>
                    <a:pt x="264010" y="961510"/>
                  </a:lnTo>
                  <a:cubicBezTo>
                    <a:pt x="266135" y="959720"/>
                    <a:pt x="265688" y="956756"/>
                    <a:pt x="265688" y="954239"/>
                  </a:cubicBezTo>
                  <a:lnTo>
                    <a:pt x="267366" y="954239"/>
                  </a:lnTo>
                  <a:lnTo>
                    <a:pt x="267366" y="952561"/>
                  </a:lnTo>
                  <a:lnTo>
                    <a:pt x="267366" y="952561"/>
                  </a:lnTo>
                  <a:lnTo>
                    <a:pt x="267366" y="948645"/>
                  </a:lnTo>
                  <a:lnTo>
                    <a:pt x="271281" y="948645"/>
                  </a:lnTo>
                  <a:lnTo>
                    <a:pt x="271281" y="952561"/>
                  </a:lnTo>
                  <a:lnTo>
                    <a:pt x="272959" y="952561"/>
                  </a:lnTo>
                  <a:lnTo>
                    <a:pt x="272959" y="954239"/>
                  </a:lnTo>
                  <a:lnTo>
                    <a:pt x="274637" y="954239"/>
                  </a:lnTo>
                  <a:lnTo>
                    <a:pt x="274637" y="959273"/>
                  </a:lnTo>
                  <a:lnTo>
                    <a:pt x="276315" y="959273"/>
                  </a:lnTo>
                  <a:lnTo>
                    <a:pt x="276315" y="961510"/>
                  </a:lnTo>
                  <a:lnTo>
                    <a:pt x="274637" y="961510"/>
                  </a:lnTo>
                  <a:lnTo>
                    <a:pt x="274637" y="963188"/>
                  </a:lnTo>
                  <a:lnTo>
                    <a:pt x="274637" y="961510"/>
                  </a:lnTo>
                  <a:lnTo>
                    <a:pt x="274637" y="964866"/>
                  </a:lnTo>
                  <a:lnTo>
                    <a:pt x="272959" y="964866"/>
                  </a:lnTo>
                  <a:lnTo>
                    <a:pt x="271281" y="966544"/>
                  </a:lnTo>
                  <a:lnTo>
                    <a:pt x="269044" y="966544"/>
                  </a:lnTo>
                  <a:lnTo>
                    <a:pt x="269044" y="968222"/>
                  </a:lnTo>
                  <a:lnTo>
                    <a:pt x="267366" y="968222"/>
                  </a:lnTo>
                  <a:lnTo>
                    <a:pt x="265688" y="970460"/>
                  </a:lnTo>
                  <a:lnTo>
                    <a:pt x="264010" y="970460"/>
                  </a:lnTo>
                  <a:lnTo>
                    <a:pt x="264010" y="972138"/>
                  </a:lnTo>
                  <a:lnTo>
                    <a:pt x="262332" y="972138"/>
                  </a:lnTo>
                  <a:lnTo>
                    <a:pt x="262332" y="973816"/>
                  </a:lnTo>
                  <a:lnTo>
                    <a:pt x="256738" y="973816"/>
                  </a:lnTo>
                  <a:lnTo>
                    <a:pt x="256738" y="977172"/>
                  </a:lnTo>
                  <a:lnTo>
                    <a:pt x="253382" y="977172"/>
                  </a:lnTo>
                  <a:lnTo>
                    <a:pt x="253382" y="979409"/>
                  </a:lnTo>
                  <a:lnTo>
                    <a:pt x="251704" y="979409"/>
                  </a:lnTo>
                  <a:lnTo>
                    <a:pt x="251704" y="981087"/>
                  </a:lnTo>
                  <a:lnTo>
                    <a:pt x="249467" y="981087"/>
                  </a:lnTo>
                  <a:lnTo>
                    <a:pt x="249467" y="984443"/>
                  </a:lnTo>
                  <a:lnTo>
                    <a:pt x="246111" y="987799"/>
                  </a:lnTo>
                  <a:lnTo>
                    <a:pt x="246111" y="986121"/>
                  </a:lnTo>
                  <a:lnTo>
                    <a:pt x="246111" y="987799"/>
                  </a:lnTo>
                  <a:lnTo>
                    <a:pt x="244433" y="987799"/>
                  </a:lnTo>
                  <a:lnTo>
                    <a:pt x="244433" y="990037"/>
                  </a:lnTo>
                  <a:lnTo>
                    <a:pt x="242755" y="990037"/>
                  </a:lnTo>
                  <a:lnTo>
                    <a:pt x="242755" y="993393"/>
                  </a:lnTo>
                  <a:cubicBezTo>
                    <a:pt x="241860" y="994176"/>
                    <a:pt x="240126" y="995518"/>
                    <a:pt x="238839" y="995071"/>
                  </a:cubicBezTo>
                  <a:lnTo>
                    <a:pt x="238839" y="993393"/>
                  </a:lnTo>
                  <a:lnTo>
                    <a:pt x="237161" y="993393"/>
                  </a:lnTo>
                  <a:lnTo>
                    <a:pt x="237161" y="991715"/>
                  </a:lnTo>
                  <a:lnTo>
                    <a:pt x="233805" y="991715"/>
                  </a:lnTo>
                  <a:lnTo>
                    <a:pt x="232127" y="993393"/>
                  </a:lnTo>
                  <a:lnTo>
                    <a:pt x="232127" y="995071"/>
                  </a:lnTo>
                  <a:lnTo>
                    <a:pt x="219262" y="995071"/>
                  </a:lnTo>
                  <a:lnTo>
                    <a:pt x="219262" y="996749"/>
                  </a:lnTo>
                  <a:lnTo>
                    <a:pt x="214228" y="996749"/>
                  </a:lnTo>
                  <a:lnTo>
                    <a:pt x="214228" y="1002342"/>
                  </a:lnTo>
                  <a:lnTo>
                    <a:pt x="211991" y="1002342"/>
                  </a:lnTo>
                  <a:lnTo>
                    <a:pt x="210313" y="1004020"/>
                  </a:lnTo>
                  <a:lnTo>
                    <a:pt x="211991" y="1005698"/>
                  </a:lnTo>
                  <a:lnTo>
                    <a:pt x="211991" y="1005698"/>
                  </a:lnTo>
                  <a:lnTo>
                    <a:pt x="211991" y="1009614"/>
                  </a:lnTo>
                  <a:lnTo>
                    <a:pt x="208635" y="1009614"/>
                  </a:lnTo>
                  <a:lnTo>
                    <a:pt x="208635" y="1011292"/>
                  </a:lnTo>
                  <a:lnTo>
                    <a:pt x="206957" y="1011292"/>
                  </a:lnTo>
                  <a:lnTo>
                    <a:pt x="206957" y="1012970"/>
                  </a:lnTo>
                  <a:lnTo>
                    <a:pt x="203601" y="1012970"/>
                  </a:lnTo>
                  <a:lnTo>
                    <a:pt x="203601" y="1016326"/>
                  </a:lnTo>
                  <a:lnTo>
                    <a:pt x="201363" y="1016326"/>
                  </a:lnTo>
                  <a:lnTo>
                    <a:pt x="201363" y="1014648"/>
                  </a:lnTo>
                  <a:lnTo>
                    <a:pt x="196329" y="1014648"/>
                  </a:lnTo>
                  <a:lnTo>
                    <a:pt x="196329" y="1020241"/>
                  </a:lnTo>
                  <a:lnTo>
                    <a:pt x="194651" y="1020241"/>
                  </a:lnTo>
                  <a:lnTo>
                    <a:pt x="194651" y="1021919"/>
                  </a:lnTo>
                  <a:lnTo>
                    <a:pt x="192414" y="1023597"/>
                  </a:lnTo>
                  <a:lnTo>
                    <a:pt x="192414" y="1025275"/>
                  </a:lnTo>
                  <a:lnTo>
                    <a:pt x="194651" y="1025275"/>
                  </a:lnTo>
                  <a:lnTo>
                    <a:pt x="194651" y="1027513"/>
                  </a:lnTo>
                  <a:lnTo>
                    <a:pt x="198007" y="1027513"/>
                  </a:lnTo>
                  <a:lnTo>
                    <a:pt x="199685" y="1025275"/>
                  </a:lnTo>
                  <a:lnTo>
                    <a:pt x="205279" y="1025275"/>
                  </a:lnTo>
                  <a:lnTo>
                    <a:pt x="205279" y="1023597"/>
                  </a:lnTo>
                  <a:lnTo>
                    <a:pt x="206957" y="1023597"/>
                  </a:lnTo>
                  <a:lnTo>
                    <a:pt x="206957" y="1021919"/>
                  </a:lnTo>
                  <a:lnTo>
                    <a:pt x="208635" y="1021919"/>
                  </a:lnTo>
                  <a:lnTo>
                    <a:pt x="208635" y="1018563"/>
                  </a:lnTo>
                  <a:lnTo>
                    <a:pt x="210313" y="1020241"/>
                  </a:lnTo>
                  <a:cubicBezTo>
                    <a:pt x="211599" y="1020689"/>
                    <a:pt x="213333" y="1019346"/>
                    <a:pt x="214228" y="1018563"/>
                  </a:cubicBezTo>
                  <a:lnTo>
                    <a:pt x="214228" y="1016326"/>
                  </a:lnTo>
                  <a:lnTo>
                    <a:pt x="215906" y="1016326"/>
                  </a:lnTo>
                  <a:lnTo>
                    <a:pt x="215906" y="1014648"/>
                  </a:lnTo>
                  <a:lnTo>
                    <a:pt x="219262" y="1014648"/>
                  </a:lnTo>
                  <a:lnTo>
                    <a:pt x="219262" y="1009614"/>
                  </a:lnTo>
                  <a:lnTo>
                    <a:pt x="220940" y="1009614"/>
                  </a:lnTo>
                  <a:lnTo>
                    <a:pt x="220940" y="1007936"/>
                  </a:lnTo>
                  <a:lnTo>
                    <a:pt x="217584" y="1007936"/>
                  </a:lnTo>
                  <a:lnTo>
                    <a:pt x="217584" y="1005698"/>
                  </a:lnTo>
                  <a:lnTo>
                    <a:pt x="224856" y="1005698"/>
                  </a:lnTo>
                  <a:lnTo>
                    <a:pt x="224856" y="1002342"/>
                  </a:lnTo>
                  <a:lnTo>
                    <a:pt x="229890" y="1002342"/>
                  </a:lnTo>
                  <a:lnTo>
                    <a:pt x="228212" y="1002342"/>
                  </a:lnTo>
                  <a:lnTo>
                    <a:pt x="229890" y="1002342"/>
                  </a:lnTo>
                  <a:lnTo>
                    <a:pt x="229890" y="1000664"/>
                  </a:lnTo>
                  <a:lnTo>
                    <a:pt x="233805" y="1000664"/>
                  </a:lnTo>
                  <a:lnTo>
                    <a:pt x="233805" y="1005698"/>
                  </a:lnTo>
                  <a:lnTo>
                    <a:pt x="233805" y="1005698"/>
                  </a:lnTo>
                  <a:lnTo>
                    <a:pt x="233805" y="1007936"/>
                  </a:lnTo>
                  <a:lnTo>
                    <a:pt x="240517" y="1007936"/>
                  </a:lnTo>
                  <a:lnTo>
                    <a:pt x="240517" y="1011292"/>
                  </a:lnTo>
                  <a:lnTo>
                    <a:pt x="242755" y="1011292"/>
                  </a:lnTo>
                  <a:cubicBezTo>
                    <a:pt x="242587" y="1008998"/>
                    <a:pt x="242755" y="1007432"/>
                    <a:pt x="244433" y="1005698"/>
                  </a:cubicBezTo>
                  <a:lnTo>
                    <a:pt x="247789" y="1005698"/>
                  </a:lnTo>
                  <a:lnTo>
                    <a:pt x="247789" y="1002342"/>
                  </a:lnTo>
                  <a:lnTo>
                    <a:pt x="246111" y="1002342"/>
                  </a:lnTo>
                  <a:lnTo>
                    <a:pt x="247789" y="1002342"/>
                  </a:lnTo>
                  <a:lnTo>
                    <a:pt x="246111" y="1002342"/>
                  </a:lnTo>
                  <a:lnTo>
                    <a:pt x="246111" y="1000664"/>
                  </a:lnTo>
                  <a:lnTo>
                    <a:pt x="247789" y="1000664"/>
                  </a:lnTo>
                  <a:lnTo>
                    <a:pt x="249467" y="998986"/>
                  </a:lnTo>
                  <a:lnTo>
                    <a:pt x="249467" y="996749"/>
                  </a:lnTo>
                  <a:lnTo>
                    <a:pt x="251704" y="995071"/>
                  </a:lnTo>
                  <a:lnTo>
                    <a:pt x="251704" y="991715"/>
                  </a:lnTo>
                  <a:lnTo>
                    <a:pt x="253382" y="990037"/>
                  </a:lnTo>
                  <a:lnTo>
                    <a:pt x="253382" y="987799"/>
                  </a:lnTo>
                  <a:lnTo>
                    <a:pt x="255060" y="987799"/>
                  </a:lnTo>
                  <a:lnTo>
                    <a:pt x="255060" y="986121"/>
                  </a:lnTo>
                  <a:lnTo>
                    <a:pt x="256738" y="986121"/>
                  </a:lnTo>
                  <a:lnTo>
                    <a:pt x="256738" y="984443"/>
                  </a:lnTo>
                  <a:lnTo>
                    <a:pt x="262332" y="984443"/>
                  </a:lnTo>
                  <a:lnTo>
                    <a:pt x="262332" y="982765"/>
                  </a:lnTo>
                  <a:lnTo>
                    <a:pt x="265688" y="982765"/>
                  </a:lnTo>
                  <a:lnTo>
                    <a:pt x="267366" y="981087"/>
                  </a:lnTo>
                  <a:lnTo>
                    <a:pt x="267366" y="979409"/>
                  </a:lnTo>
                  <a:lnTo>
                    <a:pt x="269044" y="979409"/>
                  </a:lnTo>
                  <a:lnTo>
                    <a:pt x="271281" y="977172"/>
                  </a:lnTo>
                  <a:lnTo>
                    <a:pt x="274637" y="977172"/>
                  </a:lnTo>
                  <a:lnTo>
                    <a:pt x="276315" y="975494"/>
                  </a:lnTo>
                  <a:lnTo>
                    <a:pt x="281909" y="975494"/>
                  </a:lnTo>
                  <a:lnTo>
                    <a:pt x="281909" y="986121"/>
                  </a:lnTo>
                  <a:lnTo>
                    <a:pt x="285265" y="986121"/>
                  </a:lnTo>
                  <a:lnTo>
                    <a:pt x="285265" y="987799"/>
                  </a:lnTo>
                  <a:lnTo>
                    <a:pt x="288621" y="987799"/>
                  </a:lnTo>
                  <a:lnTo>
                    <a:pt x="286943" y="987799"/>
                  </a:lnTo>
                  <a:lnTo>
                    <a:pt x="288621" y="987799"/>
                  </a:lnTo>
                  <a:lnTo>
                    <a:pt x="288621" y="986121"/>
                  </a:lnTo>
                  <a:lnTo>
                    <a:pt x="286943" y="986121"/>
                  </a:lnTo>
                  <a:lnTo>
                    <a:pt x="286943" y="982765"/>
                  </a:lnTo>
                  <a:lnTo>
                    <a:pt x="290858" y="982765"/>
                  </a:lnTo>
                  <a:lnTo>
                    <a:pt x="290858" y="981087"/>
                  </a:lnTo>
                  <a:cubicBezTo>
                    <a:pt x="292536" y="979633"/>
                    <a:pt x="294214" y="976948"/>
                    <a:pt x="295892" y="975494"/>
                  </a:cubicBezTo>
                  <a:lnTo>
                    <a:pt x="295892" y="972138"/>
                  </a:lnTo>
                  <a:cubicBezTo>
                    <a:pt x="297794" y="971075"/>
                    <a:pt x="300982" y="970068"/>
                    <a:pt x="303164" y="970460"/>
                  </a:cubicBezTo>
                  <a:lnTo>
                    <a:pt x="304842" y="972138"/>
                  </a:lnTo>
                  <a:lnTo>
                    <a:pt x="304842" y="966544"/>
                  </a:lnTo>
                  <a:lnTo>
                    <a:pt x="303164" y="966544"/>
                  </a:lnTo>
                  <a:lnTo>
                    <a:pt x="303164" y="963188"/>
                  </a:lnTo>
                  <a:lnTo>
                    <a:pt x="301486" y="961510"/>
                  </a:lnTo>
                  <a:lnTo>
                    <a:pt x="301486" y="959273"/>
                  </a:lnTo>
                  <a:lnTo>
                    <a:pt x="299808" y="959273"/>
                  </a:lnTo>
                  <a:lnTo>
                    <a:pt x="299808" y="957595"/>
                  </a:lnTo>
                  <a:lnTo>
                    <a:pt x="301486" y="957595"/>
                  </a:lnTo>
                  <a:lnTo>
                    <a:pt x="301486" y="955917"/>
                  </a:lnTo>
                  <a:lnTo>
                    <a:pt x="303164" y="955917"/>
                  </a:lnTo>
                  <a:lnTo>
                    <a:pt x="303164" y="954239"/>
                  </a:lnTo>
                  <a:lnTo>
                    <a:pt x="306520" y="954239"/>
                  </a:lnTo>
                  <a:lnTo>
                    <a:pt x="306520" y="952561"/>
                  </a:lnTo>
                  <a:lnTo>
                    <a:pt x="315469" y="952561"/>
                  </a:lnTo>
                  <a:cubicBezTo>
                    <a:pt x="316364" y="951778"/>
                    <a:pt x="318098" y="950435"/>
                    <a:pt x="319385" y="950883"/>
                  </a:cubicBezTo>
                  <a:lnTo>
                    <a:pt x="319385" y="946967"/>
                  </a:lnTo>
                  <a:lnTo>
                    <a:pt x="312113" y="946967"/>
                  </a:lnTo>
                  <a:lnTo>
                    <a:pt x="310435" y="945289"/>
                  </a:lnTo>
                  <a:lnTo>
                    <a:pt x="310435" y="943611"/>
                  </a:lnTo>
                  <a:lnTo>
                    <a:pt x="308757" y="943611"/>
                  </a:lnTo>
                  <a:lnTo>
                    <a:pt x="308757" y="939696"/>
                  </a:lnTo>
                  <a:lnTo>
                    <a:pt x="306520" y="939696"/>
                  </a:lnTo>
                  <a:lnTo>
                    <a:pt x="304842" y="938018"/>
                  </a:lnTo>
                  <a:lnTo>
                    <a:pt x="304842" y="936340"/>
                  </a:lnTo>
                  <a:lnTo>
                    <a:pt x="304842" y="936340"/>
                  </a:lnTo>
                  <a:cubicBezTo>
                    <a:pt x="304394" y="934214"/>
                    <a:pt x="306967" y="931194"/>
                    <a:pt x="306520" y="929068"/>
                  </a:cubicBezTo>
                  <a:lnTo>
                    <a:pt x="308757" y="927390"/>
                  </a:lnTo>
                  <a:lnTo>
                    <a:pt x="308757" y="925712"/>
                  </a:lnTo>
                  <a:lnTo>
                    <a:pt x="313791" y="925712"/>
                  </a:lnTo>
                  <a:lnTo>
                    <a:pt x="313791" y="927390"/>
                  </a:lnTo>
                  <a:lnTo>
                    <a:pt x="315469" y="929068"/>
                  </a:lnTo>
                  <a:lnTo>
                    <a:pt x="317707" y="929068"/>
                  </a:lnTo>
                  <a:lnTo>
                    <a:pt x="317707" y="930746"/>
                  </a:lnTo>
                  <a:cubicBezTo>
                    <a:pt x="319273" y="932312"/>
                    <a:pt x="322014" y="935892"/>
                    <a:pt x="322741" y="938018"/>
                  </a:cubicBezTo>
                  <a:lnTo>
                    <a:pt x="324419" y="938018"/>
                  </a:lnTo>
                  <a:lnTo>
                    <a:pt x="326097" y="939696"/>
                  </a:lnTo>
                  <a:lnTo>
                    <a:pt x="326097" y="941933"/>
                  </a:lnTo>
                  <a:lnTo>
                    <a:pt x="328334" y="943611"/>
                  </a:lnTo>
                  <a:lnTo>
                    <a:pt x="328334" y="946967"/>
                  </a:lnTo>
                  <a:lnTo>
                    <a:pt x="330012" y="946967"/>
                  </a:lnTo>
                  <a:lnTo>
                    <a:pt x="331690" y="948645"/>
                  </a:lnTo>
                  <a:lnTo>
                    <a:pt x="331690" y="952561"/>
                  </a:lnTo>
                  <a:lnTo>
                    <a:pt x="333368" y="954239"/>
                  </a:lnTo>
                  <a:cubicBezTo>
                    <a:pt x="333033" y="956588"/>
                    <a:pt x="335382" y="962517"/>
                    <a:pt x="335046" y="964866"/>
                  </a:cubicBezTo>
                  <a:lnTo>
                    <a:pt x="338962" y="964866"/>
                  </a:lnTo>
                  <a:lnTo>
                    <a:pt x="338962" y="975494"/>
                  </a:lnTo>
                  <a:lnTo>
                    <a:pt x="340640" y="977172"/>
                  </a:lnTo>
                  <a:lnTo>
                    <a:pt x="340640" y="982765"/>
                  </a:lnTo>
                  <a:lnTo>
                    <a:pt x="342318" y="982765"/>
                  </a:lnTo>
                  <a:lnTo>
                    <a:pt x="342318" y="984443"/>
                  </a:lnTo>
                  <a:lnTo>
                    <a:pt x="343996" y="984443"/>
                  </a:lnTo>
                  <a:lnTo>
                    <a:pt x="343996" y="987799"/>
                  </a:lnTo>
                  <a:lnTo>
                    <a:pt x="346233" y="987799"/>
                  </a:lnTo>
                  <a:lnTo>
                    <a:pt x="346233" y="990037"/>
                  </a:lnTo>
                  <a:lnTo>
                    <a:pt x="347911" y="991715"/>
                  </a:lnTo>
                  <a:lnTo>
                    <a:pt x="349589" y="991715"/>
                  </a:lnTo>
                  <a:lnTo>
                    <a:pt x="349589" y="995071"/>
                  </a:lnTo>
                  <a:lnTo>
                    <a:pt x="351267" y="995071"/>
                  </a:lnTo>
                  <a:cubicBezTo>
                    <a:pt x="350708" y="997364"/>
                    <a:pt x="353504" y="998371"/>
                    <a:pt x="352945" y="1000664"/>
                  </a:cubicBezTo>
                  <a:lnTo>
                    <a:pt x="356861" y="1000664"/>
                  </a:lnTo>
                  <a:lnTo>
                    <a:pt x="356861" y="1002342"/>
                  </a:lnTo>
                  <a:lnTo>
                    <a:pt x="358539" y="1004020"/>
                  </a:lnTo>
                  <a:lnTo>
                    <a:pt x="358539" y="1005698"/>
                  </a:lnTo>
                  <a:lnTo>
                    <a:pt x="360217" y="1005698"/>
                  </a:lnTo>
                  <a:lnTo>
                    <a:pt x="361895" y="1007936"/>
                  </a:lnTo>
                  <a:lnTo>
                    <a:pt x="367488" y="1007936"/>
                  </a:lnTo>
                  <a:lnTo>
                    <a:pt x="367488" y="1009614"/>
                  </a:lnTo>
                  <a:cubicBezTo>
                    <a:pt x="370005" y="1009614"/>
                    <a:pt x="372970" y="1010061"/>
                    <a:pt x="374760" y="1007936"/>
                  </a:cubicBezTo>
                  <a:lnTo>
                    <a:pt x="378116" y="1007936"/>
                  </a:lnTo>
                  <a:lnTo>
                    <a:pt x="378116" y="1002342"/>
                  </a:lnTo>
                  <a:lnTo>
                    <a:pt x="369166" y="1002342"/>
                  </a:lnTo>
                  <a:lnTo>
                    <a:pt x="367488" y="1004020"/>
                  </a:lnTo>
                  <a:lnTo>
                    <a:pt x="367488" y="1000664"/>
                  </a:lnTo>
                  <a:lnTo>
                    <a:pt x="369166" y="998986"/>
                  </a:lnTo>
                  <a:lnTo>
                    <a:pt x="369166" y="996749"/>
                  </a:lnTo>
                  <a:lnTo>
                    <a:pt x="370844" y="996749"/>
                  </a:lnTo>
                  <a:lnTo>
                    <a:pt x="372522" y="998986"/>
                  </a:lnTo>
                  <a:lnTo>
                    <a:pt x="376438" y="998986"/>
                  </a:lnTo>
                  <a:lnTo>
                    <a:pt x="376438" y="996749"/>
                  </a:lnTo>
                  <a:lnTo>
                    <a:pt x="376438" y="998986"/>
                  </a:lnTo>
                  <a:lnTo>
                    <a:pt x="376438" y="991715"/>
                  </a:lnTo>
                  <a:lnTo>
                    <a:pt x="372522" y="991715"/>
                  </a:lnTo>
                  <a:lnTo>
                    <a:pt x="372522" y="990037"/>
                  </a:lnTo>
                  <a:lnTo>
                    <a:pt x="370844" y="990037"/>
                  </a:lnTo>
                  <a:lnTo>
                    <a:pt x="370844" y="987799"/>
                  </a:lnTo>
                  <a:lnTo>
                    <a:pt x="372522" y="987799"/>
                  </a:lnTo>
                  <a:lnTo>
                    <a:pt x="372522" y="986121"/>
                  </a:lnTo>
                  <a:lnTo>
                    <a:pt x="376438" y="986121"/>
                  </a:lnTo>
                  <a:lnTo>
                    <a:pt x="376438" y="984443"/>
                  </a:lnTo>
                  <a:lnTo>
                    <a:pt x="378116" y="982765"/>
                  </a:lnTo>
                  <a:lnTo>
                    <a:pt x="378116" y="981087"/>
                  </a:lnTo>
                  <a:lnTo>
                    <a:pt x="376438" y="979409"/>
                  </a:lnTo>
                  <a:lnTo>
                    <a:pt x="374760" y="979409"/>
                  </a:lnTo>
                  <a:lnTo>
                    <a:pt x="374760" y="977172"/>
                  </a:lnTo>
                  <a:lnTo>
                    <a:pt x="381472" y="977172"/>
                  </a:lnTo>
                  <a:lnTo>
                    <a:pt x="381472" y="972138"/>
                  </a:lnTo>
                  <a:lnTo>
                    <a:pt x="383150" y="972138"/>
                  </a:lnTo>
                  <a:lnTo>
                    <a:pt x="383150" y="970460"/>
                  </a:lnTo>
                  <a:lnTo>
                    <a:pt x="385387" y="970460"/>
                  </a:lnTo>
                  <a:lnTo>
                    <a:pt x="385387" y="966544"/>
                  </a:lnTo>
                  <a:cubicBezTo>
                    <a:pt x="384492" y="965761"/>
                    <a:pt x="382758" y="964419"/>
                    <a:pt x="381472" y="964866"/>
                  </a:cubicBezTo>
                  <a:lnTo>
                    <a:pt x="381472" y="961510"/>
                  </a:lnTo>
                  <a:lnTo>
                    <a:pt x="385387" y="961510"/>
                  </a:lnTo>
                  <a:lnTo>
                    <a:pt x="383150" y="961510"/>
                  </a:lnTo>
                  <a:lnTo>
                    <a:pt x="385387" y="961510"/>
                  </a:lnTo>
                  <a:lnTo>
                    <a:pt x="385387" y="959273"/>
                  </a:lnTo>
                  <a:lnTo>
                    <a:pt x="390421" y="959273"/>
                  </a:lnTo>
                  <a:lnTo>
                    <a:pt x="390421" y="961510"/>
                  </a:lnTo>
                  <a:lnTo>
                    <a:pt x="394337" y="961510"/>
                  </a:lnTo>
                  <a:lnTo>
                    <a:pt x="394337" y="959273"/>
                  </a:lnTo>
                  <a:lnTo>
                    <a:pt x="394337" y="959273"/>
                  </a:lnTo>
                  <a:lnTo>
                    <a:pt x="396015" y="957595"/>
                  </a:lnTo>
                  <a:lnTo>
                    <a:pt x="397693" y="957595"/>
                  </a:lnTo>
                  <a:lnTo>
                    <a:pt x="397693" y="963188"/>
                  </a:lnTo>
                  <a:lnTo>
                    <a:pt x="396015" y="963188"/>
                  </a:lnTo>
                  <a:lnTo>
                    <a:pt x="394337" y="964866"/>
                  </a:lnTo>
                  <a:lnTo>
                    <a:pt x="394337" y="966544"/>
                  </a:lnTo>
                  <a:lnTo>
                    <a:pt x="396015" y="966544"/>
                  </a:lnTo>
                  <a:lnTo>
                    <a:pt x="396015" y="973816"/>
                  </a:lnTo>
                  <a:lnTo>
                    <a:pt x="396015" y="973816"/>
                  </a:lnTo>
                  <a:lnTo>
                    <a:pt x="396015" y="977172"/>
                  </a:lnTo>
                  <a:lnTo>
                    <a:pt x="394337" y="977172"/>
                  </a:lnTo>
                  <a:lnTo>
                    <a:pt x="394337" y="984443"/>
                  </a:lnTo>
                  <a:lnTo>
                    <a:pt x="404964" y="984443"/>
                  </a:lnTo>
                  <a:lnTo>
                    <a:pt x="403286" y="984443"/>
                  </a:lnTo>
                  <a:lnTo>
                    <a:pt x="404964" y="984443"/>
                  </a:lnTo>
                  <a:lnTo>
                    <a:pt x="404964" y="987799"/>
                  </a:lnTo>
                  <a:lnTo>
                    <a:pt x="401049" y="987799"/>
                  </a:lnTo>
                  <a:lnTo>
                    <a:pt x="401049" y="991715"/>
                  </a:lnTo>
                  <a:lnTo>
                    <a:pt x="399371" y="991715"/>
                  </a:lnTo>
                  <a:lnTo>
                    <a:pt x="399371" y="995071"/>
                  </a:lnTo>
                  <a:lnTo>
                    <a:pt x="397693" y="996749"/>
                  </a:lnTo>
                  <a:lnTo>
                    <a:pt x="397693" y="998986"/>
                  </a:lnTo>
                  <a:lnTo>
                    <a:pt x="396015" y="998986"/>
                  </a:lnTo>
                  <a:lnTo>
                    <a:pt x="396015" y="1000664"/>
                  </a:lnTo>
                  <a:lnTo>
                    <a:pt x="394337" y="1000664"/>
                  </a:lnTo>
                  <a:lnTo>
                    <a:pt x="394337" y="1002342"/>
                  </a:lnTo>
                  <a:lnTo>
                    <a:pt x="396015" y="1004020"/>
                  </a:lnTo>
                  <a:lnTo>
                    <a:pt x="396015" y="1005698"/>
                  </a:lnTo>
                  <a:lnTo>
                    <a:pt x="394337" y="1005698"/>
                  </a:lnTo>
                  <a:lnTo>
                    <a:pt x="394337" y="1007936"/>
                  </a:lnTo>
                  <a:lnTo>
                    <a:pt x="397693" y="1007936"/>
                  </a:lnTo>
                  <a:lnTo>
                    <a:pt x="399371" y="1009614"/>
                  </a:lnTo>
                  <a:lnTo>
                    <a:pt x="403286" y="1009614"/>
                  </a:lnTo>
                  <a:lnTo>
                    <a:pt x="404964" y="1007936"/>
                  </a:lnTo>
                  <a:lnTo>
                    <a:pt x="404964" y="1007936"/>
                  </a:lnTo>
                  <a:lnTo>
                    <a:pt x="404964" y="1005698"/>
                  </a:lnTo>
                  <a:lnTo>
                    <a:pt x="406642" y="1005698"/>
                  </a:lnTo>
                  <a:lnTo>
                    <a:pt x="406642" y="1007936"/>
                  </a:lnTo>
                  <a:lnTo>
                    <a:pt x="411676" y="1007936"/>
                  </a:lnTo>
                  <a:lnTo>
                    <a:pt x="411676" y="1009614"/>
                  </a:lnTo>
                  <a:lnTo>
                    <a:pt x="413914" y="1009614"/>
                  </a:lnTo>
                  <a:lnTo>
                    <a:pt x="413914" y="1007936"/>
                  </a:lnTo>
                  <a:lnTo>
                    <a:pt x="417270" y="1007936"/>
                  </a:lnTo>
                  <a:lnTo>
                    <a:pt x="417270" y="1005698"/>
                  </a:lnTo>
                  <a:lnTo>
                    <a:pt x="418948" y="1005698"/>
                  </a:lnTo>
                  <a:lnTo>
                    <a:pt x="420626" y="1004020"/>
                  </a:lnTo>
                  <a:lnTo>
                    <a:pt x="420626" y="1002342"/>
                  </a:lnTo>
                  <a:lnTo>
                    <a:pt x="420626" y="1002342"/>
                  </a:lnTo>
                  <a:lnTo>
                    <a:pt x="420626" y="1000664"/>
                  </a:lnTo>
                  <a:lnTo>
                    <a:pt x="424541" y="1000664"/>
                  </a:lnTo>
                  <a:lnTo>
                    <a:pt x="424541" y="998986"/>
                  </a:lnTo>
                  <a:lnTo>
                    <a:pt x="426219" y="998986"/>
                  </a:lnTo>
                  <a:cubicBezTo>
                    <a:pt x="426219" y="996133"/>
                    <a:pt x="426219" y="992889"/>
                    <a:pt x="426219" y="990037"/>
                  </a:cubicBezTo>
                  <a:cubicBezTo>
                    <a:pt x="427002" y="989142"/>
                    <a:pt x="428345" y="987408"/>
                    <a:pt x="427897" y="986121"/>
                  </a:cubicBezTo>
                  <a:cubicBezTo>
                    <a:pt x="428065" y="983101"/>
                    <a:pt x="427002" y="979409"/>
                    <a:pt x="429575" y="977172"/>
                  </a:cubicBezTo>
                  <a:lnTo>
                    <a:pt x="433491" y="977172"/>
                  </a:lnTo>
                  <a:lnTo>
                    <a:pt x="433491" y="979409"/>
                  </a:lnTo>
                  <a:lnTo>
                    <a:pt x="435169" y="979409"/>
                  </a:lnTo>
                  <a:lnTo>
                    <a:pt x="435169" y="977172"/>
                  </a:lnTo>
                  <a:lnTo>
                    <a:pt x="460339" y="977172"/>
                  </a:lnTo>
                  <a:lnTo>
                    <a:pt x="460339" y="979409"/>
                  </a:lnTo>
                  <a:lnTo>
                    <a:pt x="468729" y="979409"/>
                  </a:lnTo>
                  <a:lnTo>
                    <a:pt x="468729" y="982765"/>
                  </a:lnTo>
                  <a:lnTo>
                    <a:pt x="470966" y="982765"/>
                  </a:lnTo>
                  <a:cubicBezTo>
                    <a:pt x="471806" y="983604"/>
                    <a:pt x="473484" y="985282"/>
                    <a:pt x="474322" y="986121"/>
                  </a:cubicBezTo>
                  <a:lnTo>
                    <a:pt x="476001" y="986121"/>
                  </a:lnTo>
                  <a:lnTo>
                    <a:pt x="477679" y="987799"/>
                  </a:lnTo>
                  <a:lnTo>
                    <a:pt x="481594" y="987799"/>
                  </a:lnTo>
                  <a:lnTo>
                    <a:pt x="481594" y="990037"/>
                  </a:lnTo>
                  <a:lnTo>
                    <a:pt x="483272" y="991715"/>
                  </a:lnTo>
                  <a:lnTo>
                    <a:pt x="483272" y="993393"/>
                  </a:lnTo>
                  <a:lnTo>
                    <a:pt x="484950" y="995071"/>
                  </a:lnTo>
                  <a:lnTo>
                    <a:pt x="486628" y="995071"/>
                  </a:lnTo>
                  <a:lnTo>
                    <a:pt x="486628" y="996749"/>
                  </a:lnTo>
                  <a:lnTo>
                    <a:pt x="488865" y="996749"/>
                  </a:lnTo>
                  <a:lnTo>
                    <a:pt x="488865" y="1000664"/>
                  </a:lnTo>
                  <a:lnTo>
                    <a:pt x="490543" y="1002342"/>
                  </a:lnTo>
                  <a:lnTo>
                    <a:pt x="492222" y="1002342"/>
                  </a:lnTo>
                  <a:lnTo>
                    <a:pt x="493899" y="1004020"/>
                  </a:lnTo>
                  <a:lnTo>
                    <a:pt x="493899" y="1005698"/>
                  </a:lnTo>
                  <a:lnTo>
                    <a:pt x="499493" y="1005698"/>
                  </a:lnTo>
                  <a:lnTo>
                    <a:pt x="499493" y="1007936"/>
                  </a:lnTo>
                  <a:lnTo>
                    <a:pt x="501171" y="1007936"/>
                  </a:lnTo>
                  <a:lnTo>
                    <a:pt x="502849" y="1009614"/>
                  </a:lnTo>
                  <a:lnTo>
                    <a:pt x="508442" y="1009614"/>
                  </a:lnTo>
                  <a:lnTo>
                    <a:pt x="510120" y="1011292"/>
                  </a:lnTo>
                  <a:lnTo>
                    <a:pt x="513476" y="1011292"/>
                  </a:lnTo>
                  <a:lnTo>
                    <a:pt x="515155" y="1012970"/>
                  </a:lnTo>
                  <a:lnTo>
                    <a:pt x="522426" y="1012970"/>
                  </a:lnTo>
                  <a:lnTo>
                    <a:pt x="524104" y="1014648"/>
                  </a:lnTo>
                  <a:lnTo>
                    <a:pt x="529697" y="1014648"/>
                  </a:lnTo>
                  <a:cubicBezTo>
                    <a:pt x="530648" y="1015487"/>
                    <a:pt x="532326" y="1017500"/>
                    <a:pt x="533053" y="1018563"/>
                  </a:cubicBezTo>
                  <a:cubicBezTo>
                    <a:pt x="534340" y="1018116"/>
                    <a:pt x="536074" y="1019458"/>
                    <a:pt x="536969" y="1020241"/>
                  </a:cubicBezTo>
                  <a:lnTo>
                    <a:pt x="536969" y="1023597"/>
                  </a:lnTo>
                  <a:lnTo>
                    <a:pt x="538647" y="1023597"/>
                  </a:lnTo>
                  <a:lnTo>
                    <a:pt x="540325" y="1025275"/>
                  </a:lnTo>
                  <a:lnTo>
                    <a:pt x="542003" y="1025275"/>
                  </a:lnTo>
                  <a:lnTo>
                    <a:pt x="543681" y="1027513"/>
                  </a:lnTo>
                  <a:lnTo>
                    <a:pt x="545918" y="1027513"/>
                  </a:lnTo>
                  <a:lnTo>
                    <a:pt x="547596" y="1029191"/>
                  </a:lnTo>
                  <a:lnTo>
                    <a:pt x="547596" y="1030869"/>
                  </a:lnTo>
                  <a:lnTo>
                    <a:pt x="550953" y="1030869"/>
                  </a:lnTo>
                  <a:lnTo>
                    <a:pt x="552630" y="1032547"/>
                  </a:lnTo>
                  <a:lnTo>
                    <a:pt x="559902" y="1032547"/>
                  </a:lnTo>
                  <a:lnTo>
                    <a:pt x="561580" y="1034225"/>
                  </a:lnTo>
                  <a:lnTo>
                    <a:pt x="563258" y="1034225"/>
                  </a:lnTo>
                  <a:cubicBezTo>
                    <a:pt x="564209" y="1035176"/>
                    <a:pt x="566222" y="1037189"/>
                    <a:pt x="567173" y="1038140"/>
                  </a:cubicBezTo>
                  <a:lnTo>
                    <a:pt x="572207" y="1038140"/>
                  </a:lnTo>
                  <a:lnTo>
                    <a:pt x="572207" y="1036462"/>
                  </a:lnTo>
                  <a:lnTo>
                    <a:pt x="576123" y="1036462"/>
                  </a:lnTo>
                  <a:lnTo>
                    <a:pt x="576123" y="1039818"/>
                  </a:lnTo>
                  <a:lnTo>
                    <a:pt x="579479" y="1039818"/>
                  </a:lnTo>
                  <a:lnTo>
                    <a:pt x="579479" y="1041496"/>
                  </a:lnTo>
                  <a:lnTo>
                    <a:pt x="590107" y="1041496"/>
                  </a:lnTo>
                  <a:lnTo>
                    <a:pt x="590107" y="1043174"/>
                  </a:lnTo>
                  <a:lnTo>
                    <a:pt x="595700" y="1043174"/>
                  </a:lnTo>
                  <a:lnTo>
                    <a:pt x="595700" y="1041496"/>
                  </a:lnTo>
                  <a:lnTo>
                    <a:pt x="595700" y="1041496"/>
                  </a:lnTo>
                  <a:lnTo>
                    <a:pt x="595700" y="1039818"/>
                  </a:lnTo>
                  <a:lnTo>
                    <a:pt x="594022" y="1038140"/>
                  </a:lnTo>
                  <a:lnTo>
                    <a:pt x="591784" y="1038140"/>
                  </a:lnTo>
                  <a:lnTo>
                    <a:pt x="590107" y="1036462"/>
                  </a:lnTo>
                  <a:lnTo>
                    <a:pt x="590107" y="1032547"/>
                  </a:lnTo>
                  <a:lnTo>
                    <a:pt x="594022" y="1032547"/>
                  </a:lnTo>
                  <a:cubicBezTo>
                    <a:pt x="594973" y="1033386"/>
                    <a:pt x="596651" y="1035399"/>
                    <a:pt x="597378" y="1036462"/>
                  </a:cubicBezTo>
                  <a:lnTo>
                    <a:pt x="602971" y="1036462"/>
                  </a:lnTo>
                  <a:lnTo>
                    <a:pt x="602971" y="1034225"/>
                  </a:lnTo>
                  <a:lnTo>
                    <a:pt x="608005" y="1034225"/>
                  </a:lnTo>
                  <a:lnTo>
                    <a:pt x="608005" y="1036462"/>
                  </a:lnTo>
                  <a:cubicBezTo>
                    <a:pt x="608845" y="1036462"/>
                    <a:pt x="610522" y="1036462"/>
                    <a:pt x="611361" y="1036462"/>
                  </a:cubicBezTo>
                  <a:cubicBezTo>
                    <a:pt x="612256" y="1037245"/>
                    <a:pt x="613990" y="1038588"/>
                    <a:pt x="615277" y="1038140"/>
                  </a:cubicBezTo>
                  <a:lnTo>
                    <a:pt x="615277" y="1039818"/>
                  </a:lnTo>
                  <a:lnTo>
                    <a:pt x="616955" y="1039818"/>
                  </a:lnTo>
                  <a:lnTo>
                    <a:pt x="616955" y="1041496"/>
                  </a:lnTo>
                  <a:lnTo>
                    <a:pt x="622548" y="1041496"/>
                  </a:lnTo>
                  <a:lnTo>
                    <a:pt x="622548" y="1043174"/>
                  </a:lnTo>
                  <a:lnTo>
                    <a:pt x="624226" y="1043174"/>
                  </a:lnTo>
                  <a:lnTo>
                    <a:pt x="625904" y="1044852"/>
                  </a:lnTo>
                  <a:lnTo>
                    <a:pt x="625904" y="1048768"/>
                  </a:lnTo>
                  <a:lnTo>
                    <a:pt x="631498" y="1048768"/>
                  </a:lnTo>
                  <a:lnTo>
                    <a:pt x="631498" y="1050446"/>
                  </a:lnTo>
                  <a:lnTo>
                    <a:pt x="633176" y="1052124"/>
                  </a:lnTo>
                  <a:lnTo>
                    <a:pt x="633176" y="1056039"/>
                  </a:lnTo>
                  <a:lnTo>
                    <a:pt x="634854" y="1056039"/>
                  </a:lnTo>
                  <a:lnTo>
                    <a:pt x="634854" y="1057717"/>
                  </a:lnTo>
                  <a:lnTo>
                    <a:pt x="636532" y="1057717"/>
                  </a:lnTo>
                  <a:lnTo>
                    <a:pt x="636532" y="1059395"/>
                  </a:lnTo>
                  <a:lnTo>
                    <a:pt x="638210" y="1059395"/>
                  </a:lnTo>
                  <a:lnTo>
                    <a:pt x="638210" y="1061073"/>
                  </a:lnTo>
                  <a:lnTo>
                    <a:pt x="639888" y="1061073"/>
                  </a:lnTo>
                  <a:lnTo>
                    <a:pt x="639888" y="1062751"/>
                  </a:lnTo>
                  <a:lnTo>
                    <a:pt x="642125" y="1062751"/>
                  </a:lnTo>
                  <a:lnTo>
                    <a:pt x="642125" y="1066667"/>
                  </a:lnTo>
                  <a:lnTo>
                    <a:pt x="643803" y="1066667"/>
                  </a:lnTo>
                  <a:lnTo>
                    <a:pt x="643803" y="1070023"/>
                  </a:lnTo>
                  <a:lnTo>
                    <a:pt x="647159" y="1070023"/>
                  </a:lnTo>
                  <a:lnTo>
                    <a:pt x="647159" y="1075616"/>
                  </a:lnTo>
                  <a:lnTo>
                    <a:pt x="645481" y="1075616"/>
                  </a:lnTo>
                  <a:lnTo>
                    <a:pt x="643803" y="1077294"/>
                  </a:lnTo>
                  <a:lnTo>
                    <a:pt x="643803" y="1077294"/>
                  </a:lnTo>
                  <a:lnTo>
                    <a:pt x="643803" y="1082328"/>
                  </a:lnTo>
                  <a:lnTo>
                    <a:pt x="642125" y="1082328"/>
                  </a:lnTo>
                  <a:lnTo>
                    <a:pt x="642125" y="1080650"/>
                  </a:lnTo>
                  <a:lnTo>
                    <a:pt x="638210" y="1080650"/>
                  </a:lnTo>
                  <a:lnTo>
                    <a:pt x="638210" y="1082328"/>
                  </a:lnTo>
                  <a:lnTo>
                    <a:pt x="636532" y="1082328"/>
                  </a:lnTo>
                  <a:lnTo>
                    <a:pt x="636532" y="1080650"/>
                  </a:lnTo>
                  <a:cubicBezTo>
                    <a:pt x="634015" y="1080650"/>
                    <a:pt x="631050" y="1080203"/>
                    <a:pt x="629260" y="1082328"/>
                  </a:cubicBezTo>
                  <a:lnTo>
                    <a:pt x="629260" y="1080650"/>
                  </a:lnTo>
                  <a:lnTo>
                    <a:pt x="624226" y="1080650"/>
                  </a:lnTo>
                  <a:cubicBezTo>
                    <a:pt x="624730" y="1081769"/>
                    <a:pt x="626296" y="1085013"/>
                    <a:pt x="625904" y="1086244"/>
                  </a:cubicBezTo>
                  <a:lnTo>
                    <a:pt x="624226" y="1087922"/>
                  </a:lnTo>
                  <a:lnTo>
                    <a:pt x="620311" y="1087922"/>
                  </a:lnTo>
                  <a:lnTo>
                    <a:pt x="620311" y="1086244"/>
                  </a:lnTo>
                  <a:lnTo>
                    <a:pt x="616955" y="1086244"/>
                  </a:lnTo>
                  <a:lnTo>
                    <a:pt x="616955" y="1089600"/>
                  </a:lnTo>
                  <a:lnTo>
                    <a:pt x="615277" y="1089600"/>
                  </a:lnTo>
                  <a:lnTo>
                    <a:pt x="615277" y="1096871"/>
                  </a:lnTo>
                  <a:lnTo>
                    <a:pt x="615277" y="1096871"/>
                  </a:lnTo>
                  <a:lnTo>
                    <a:pt x="615277" y="1098549"/>
                  </a:lnTo>
                  <a:lnTo>
                    <a:pt x="613599" y="1098549"/>
                  </a:lnTo>
                  <a:lnTo>
                    <a:pt x="613599" y="1100227"/>
                  </a:lnTo>
                  <a:lnTo>
                    <a:pt x="611361" y="1100227"/>
                  </a:lnTo>
                  <a:lnTo>
                    <a:pt x="611361" y="1101905"/>
                  </a:lnTo>
                  <a:lnTo>
                    <a:pt x="608005" y="1101905"/>
                  </a:lnTo>
                  <a:lnTo>
                    <a:pt x="608005" y="1104143"/>
                  </a:lnTo>
                  <a:lnTo>
                    <a:pt x="611361" y="1104143"/>
                  </a:lnTo>
                  <a:lnTo>
                    <a:pt x="611361" y="1105821"/>
                  </a:lnTo>
                  <a:cubicBezTo>
                    <a:pt x="612256" y="1106604"/>
                    <a:pt x="613990" y="1107946"/>
                    <a:pt x="615277" y="1107499"/>
                  </a:cubicBezTo>
                  <a:lnTo>
                    <a:pt x="616955" y="1109177"/>
                  </a:lnTo>
                  <a:lnTo>
                    <a:pt x="629260" y="1109177"/>
                  </a:lnTo>
                  <a:lnTo>
                    <a:pt x="629260" y="1110855"/>
                  </a:lnTo>
                  <a:lnTo>
                    <a:pt x="633176" y="1110855"/>
                  </a:lnTo>
                  <a:lnTo>
                    <a:pt x="633176" y="1113092"/>
                  </a:lnTo>
                  <a:lnTo>
                    <a:pt x="634854" y="1113092"/>
                  </a:lnTo>
                  <a:lnTo>
                    <a:pt x="636532" y="1114770"/>
                  </a:lnTo>
                  <a:lnTo>
                    <a:pt x="645481" y="1114770"/>
                  </a:lnTo>
                  <a:lnTo>
                    <a:pt x="645481" y="1116448"/>
                  </a:lnTo>
                  <a:lnTo>
                    <a:pt x="665058" y="1116448"/>
                  </a:lnTo>
                  <a:lnTo>
                    <a:pt x="666736" y="1118126"/>
                  </a:lnTo>
                  <a:cubicBezTo>
                    <a:pt x="668023" y="1118574"/>
                    <a:pt x="669757" y="1117231"/>
                    <a:pt x="670652" y="1116448"/>
                  </a:cubicBezTo>
                  <a:lnTo>
                    <a:pt x="672330" y="1118126"/>
                  </a:lnTo>
                  <a:lnTo>
                    <a:pt x="672330" y="1116448"/>
                  </a:lnTo>
                  <a:lnTo>
                    <a:pt x="674008" y="1118126"/>
                  </a:lnTo>
                  <a:lnTo>
                    <a:pt x="679601" y="1118126"/>
                  </a:lnTo>
                  <a:lnTo>
                    <a:pt x="679601" y="1116448"/>
                  </a:lnTo>
                  <a:lnTo>
                    <a:pt x="679601" y="1118126"/>
                  </a:lnTo>
                  <a:lnTo>
                    <a:pt x="681279" y="1116448"/>
                  </a:lnTo>
                  <a:lnTo>
                    <a:pt x="684635" y="1116448"/>
                  </a:lnTo>
                  <a:lnTo>
                    <a:pt x="684635" y="1114770"/>
                  </a:lnTo>
                  <a:lnTo>
                    <a:pt x="693585" y="1114770"/>
                  </a:lnTo>
                  <a:lnTo>
                    <a:pt x="693585" y="1116448"/>
                  </a:lnTo>
                  <a:lnTo>
                    <a:pt x="695263" y="1116448"/>
                  </a:lnTo>
                  <a:lnTo>
                    <a:pt x="695263" y="1113092"/>
                  </a:lnTo>
                  <a:lnTo>
                    <a:pt x="699178" y="1113092"/>
                  </a:lnTo>
                  <a:lnTo>
                    <a:pt x="699178" y="1114770"/>
                  </a:lnTo>
                  <a:lnTo>
                    <a:pt x="708128" y="1114770"/>
                  </a:lnTo>
                  <a:lnTo>
                    <a:pt x="708128" y="1109177"/>
                  </a:lnTo>
                  <a:lnTo>
                    <a:pt x="709806" y="1109177"/>
                  </a:lnTo>
                  <a:lnTo>
                    <a:pt x="709806" y="1107499"/>
                  </a:lnTo>
                  <a:lnTo>
                    <a:pt x="713162" y="1107499"/>
                  </a:lnTo>
                  <a:lnTo>
                    <a:pt x="713162" y="1110855"/>
                  </a:lnTo>
                  <a:lnTo>
                    <a:pt x="714840" y="1110855"/>
                  </a:lnTo>
                  <a:lnTo>
                    <a:pt x="714840" y="1113092"/>
                  </a:lnTo>
                  <a:lnTo>
                    <a:pt x="717077" y="1113092"/>
                  </a:lnTo>
                  <a:cubicBezTo>
                    <a:pt x="717860" y="1112197"/>
                    <a:pt x="719203" y="1110463"/>
                    <a:pt x="718755" y="1109177"/>
                  </a:cubicBezTo>
                  <a:lnTo>
                    <a:pt x="720433" y="1109177"/>
                  </a:lnTo>
                  <a:lnTo>
                    <a:pt x="722111" y="1107499"/>
                  </a:lnTo>
                  <a:lnTo>
                    <a:pt x="722111" y="1105821"/>
                  </a:lnTo>
                  <a:lnTo>
                    <a:pt x="723789" y="1105821"/>
                  </a:lnTo>
                  <a:lnTo>
                    <a:pt x="723789" y="1104143"/>
                  </a:lnTo>
                  <a:lnTo>
                    <a:pt x="727705" y="1104143"/>
                  </a:lnTo>
                  <a:lnTo>
                    <a:pt x="727705" y="1101905"/>
                  </a:lnTo>
                  <a:lnTo>
                    <a:pt x="731061" y="1101905"/>
                  </a:lnTo>
                  <a:lnTo>
                    <a:pt x="731061" y="1100227"/>
                  </a:lnTo>
                  <a:lnTo>
                    <a:pt x="732739" y="1100227"/>
                  </a:lnTo>
                  <a:lnTo>
                    <a:pt x="732739" y="1098549"/>
                  </a:lnTo>
                  <a:lnTo>
                    <a:pt x="736654" y="1098549"/>
                  </a:lnTo>
                  <a:lnTo>
                    <a:pt x="736654" y="1096871"/>
                  </a:lnTo>
                  <a:lnTo>
                    <a:pt x="740010" y="1096871"/>
                  </a:lnTo>
                  <a:lnTo>
                    <a:pt x="740010" y="1104143"/>
                  </a:lnTo>
                  <a:lnTo>
                    <a:pt x="743366" y="1104143"/>
                  </a:lnTo>
                  <a:lnTo>
                    <a:pt x="743366" y="1105821"/>
                  </a:lnTo>
                  <a:lnTo>
                    <a:pt x="745604" y="1105821"/>
                  </a:lnTo>
                  <a:lnTo>
                    <a:pt x="745604" y="1109177"/>
                  </a:lnTo>
                  <a:lnTo>
                    <a:pt x="747282" y="1109177"/>
                  </a:lnTo>
                  <a:lnTo>
                    <a:pt x="747282" y="1110855"/>
                  </a:lnTo>
                  <a:lnTo>
                    <a:pt x="745604" y="1110855"/>
                  </a:lnTo>
                  <a:lnTo>
                    <a:pt x="745604" y="1113092"/>
                  </a:lnTo>
                  <a:lnTo>
                    <a:pt x="748960" y="1113092"/>
                  </a:lnTo>
                  <a:lnTo>
                    <a:pt x="748960" y="1114770"/>
                  </a:lnTo>
                  <a:lnTo>
                    <a:pt x="748960" y="1114770"/>
                  </a:lnTo>
                  <a:lnTo>
                    <a:pt x="748960" y="1116448"/>
                  </a:lnTo>
                  <a:lnTo>
                    <a:pt x="752316" y="1116448"/>
                  </a:lnTo>
                  <a:lnTo>
                    <a:pt x="752316" y="1113092"/>
                  </a:lnTo>
                  <a:lnTo>
                    <a:pt x="753994" y="1113092"/>
                  </a:lnTo>
                  <a:lnTo>
                    <a:pt x="753994" y="1114770"/>
                  </a:lnTo>
                  <a:lnTo>
                    <a:pt x="762943" y="1114770"/>
                  </a:lnTo>
                  <a:lnTo>
                    <a:pt x="762943" y="1118126"/>
                  </a:lnTo>
                  <a:lnTo>
                    <a:pt x="765181" y="1118126"/>
                  </a:lnTo>
                  <a:lnTo>
                    <a:pt x="765181" y="1125398"/>
                  </a:lnTo>
                  <a:lnTo>
                    <a:pt x="766859" y="1127076"/>
                  </a:lnTo>
                  <a:lnTo>
                    <a:pt x="766859" y="1128754"/>
                  </a:lnTo>
                  <a:lnTo>
                    <a:pt x="765181" y="1128754"/>
                  </a:lnTo>
                  <a:lnTo>
                    <a:pt x="765181" y="1130432"/>
                  </a:lnTo>
                  <a:lnTo>
                    <a:pt x="762943" y="1130432"/>
                  </a:lnTo>
                  <a:lnTo>
                    <a:pt x="762943" y="1132669"/>
                  </a:lnTo>
                  <a:lnTo>
                    <a:pt x="766859" y="1132669"/>
                  </a:lnTo>
                  <a:lnTo>
                    <a:pt x="766859" y="1134347"/>
                  </a:lnTo>
                  <a:lnTo>
                    <a:pt x="768537" y="1136025"/>
                  </a:lnTo>
                  <a:lnTo>
                    <a:pt x="770215" y="1136025"/>
                  </a:lnTo>
                  <a:lnTo>
                    <a:pt x="770215" y="1130432"/>
                  </a:lnTo>
                  <a:lnTo>
                    <a:pt x="770215" y="1130432"/>
                  </a:lnTo>
                  <a:lnTo>
                    <a:pt x="771893" y="1128754"/>
                  </a:lnTo>
                  <a:lnTo>
                    <a:pt x="771893" y="1122042"/>
                  </a:lnTo>
                  <a:lnTo>
                    <a:pt x="774130" y="1122042"/>
                  </a:lnTo>
                  <a:lnTo>
                    <a:pt x="774130" y="1127076"/>
                  </a:lnTo>
                  <a:lnTo>
                    <a:pt x="775808" y="1127076"/>
                  </a:lnTo>
                  <a:lnTo>
                    <a:pt x="775808" y="1134347"/>
                  </a:lnTo>
                  <a:lnTo>
                    <a:pt x="779164" y="1134347"/>
                  </a:lnTo>
                  <a:lnTo>
                    <a:pt x="779164" y="1132669"/>
                  </a:lnTo>
                  <a:lnTo>
                    <a:pt x="780842" y="1132669"/>
                  </a:lnTo>
                  <a:lnTo>
                    <a:pt x="780842" y="1137703"/>
                  </a:lnTo>
                  <a:lnTo>
                    <a:pt x="784758" y="1137703"/>
                  </a:lnTo>
                  <a:cubicBezTo>
                    <a:pt x="784254" y="1139885"/>
                    <a:pt x="786771" y="1141898"/>
                    <a:pt x="788114" y="1143297"/>
                  </a:cubicBezTo>
                  <a:lnTo>
                    <a:pt x="789792" y="1143297"/>
                  </a:lnTo>
                  <a:lnTo>
                    <a:pt x="789792" y="1150568"/>
                  </a:lnTo>
                  <a:lnTo>
                    <a:pt x="789792" y="1150568"/>
                  </a:lnTo>
                  <a:lnTo>
                    <a:pt x="789792" y="1153924"/>
                  </a:lnTo>
                  <a:lnTo>
                    <a:pt x="788114" y="1155602"/>
                  </a:lnTo>
                  <a:lnTo>
                    <a:pt x="784758" y="1155602"/>
                  </a:lnTo>
                  <a:lnTo>
                    <a:pt x="784758" y="1157280"/>
                  </a:lnTo>
                  <a:lnTo>
                    <a:pt x="779164" y="1157280"/>
                  </a:lnTo>
                  <a:lnTo>
                    <a:pt x="779164" y="1161196"/>
                  </a:lnTo>
                  <a:lnTo>
                    <a:pt x="784758" y="1161196"/>
                  </a:lnTo>
                  <a:lnTo>
                    <a:pt x="784758" y="1164552"/>
                  </a:lnTo>
                  <a:lnTo>
                    <a:pt x="786436" y="1164552"/>
                  </a:lnTo>
                  <a:lnTo>
                    <a:pt x="786436" y="1166230"/>
                  </a:lnTo>
                  <a:lnTo>
                    <a:pt x="784758" y="1166230"/>
                  </a:lnTo>
                  <a:lnTo>
                    <a:pt x="784758" y="1167908"/>
                  </a:lnTo>
                  <a:lnTo>
                    <a:pt x="784758" y="1167908"/>
                  </a:lnTo>
                  <a:lnTo>
                    <a:pt x="784758" y="1170145"/>
                  </a:lnTo>
                  <a:lnTo>
                    <a:pt x="788114" y="1170145"/>
                  </a:lnTo>
                  <a:lnTo>
                    <a:pt x="789792" y="1171823"/>
                  </a:lnTo>
                  <a:lnTo>
                    <a:pt x="789792" y="1179095"/>
                  </a:lnTo>
                  <a:lnTo>
                    <a:pt x="793707" y="1179095"/>
                  </a:lnTo>
                  <a:lnTo>
                    <a:pt x="793707" y="1184129"/>
                  </a:lnTo>
                  <a:lnTo>
                    <a:pt x="798741" y="1184129"/>
                  </a:lnTo>
                  <a:lnTo>
                    <a:pt x="798741" y="1180773"/>
                  </a:lnTo>
                  <a:lnTo>
                    <a:pt x="797063" y="1180773"/>
                  </a:lnTo>
                  <a:lnTo>
                    <a:pt x="797063" y="1176857"/>
                  </a:lnTo>
                  <a:lnTo>
                    <a:pt x="795385" y="1176857"/>
                  </a:lnTo>
                  <a:lnTo>
                    <a:pt x="795385" y="1167908"/>
                  </a:lnTo>
                  <a:lnTo>
                    <a:pt x="793707" y="1166230"/>
                  </a:lnTo>
                  <a:lnTo>
                    <a:pt x="793707" y="1161196"/>
                  </a:lnTo>
                  <a:lnTo>
                    <a:pt x="797063" y="1161196"/>
                  </a:lnTo>
                  <a:lnTo>
                    <a:pt x="797063" y="1166230"/>
                  </a:lnTo>
                  <a:lnTo>
                    <a:pt x="798741" y="1167908"/>
                  </a:lnTo>
                  <a:lnTo>
                    <a:pt x="798741" y="1170145"/>
                  </a:lnTo>
                  <a:lnTo>
                    <a:pt x="802657" y="1170145"/>
                  </a:lnTo>
                  <a:lnTo>
                    <a:pt x="802657" y="1162874"/>
                  </a:lnTo>
                  <a:lnTo>
                    <a:pt x="804335" y="1162874"/>
                  </a:lnTo>
                  <a:lnTo>
                    <a:pt x="804335" y="1164552"/>
                  </a:lnTo>
                  <a:lnTo>
                    <a:pt x="806013" y="1164552"/>
                  </a:lnTo>
                  <a:lnTo>
                    <a:pt x="806013" y="1166230"/>
                  </a:lnTo>
                  <a:lnTo>
                    <a:pt x="807691" y="1166230"/>
                  </a:lnTo>
                  <a:lnTo>
                    <a:pt x="807691" y="1161196"/>
                  </a:lnTo>
                  <a:lnTo>
                    <a:pt x="806013" y="1161196"/>
                  </a:lnTo>
                  <a:lnTo>
                    <a:pt x="806013" y="1158958"/>
                  </a:lnTo>
                  <a:lnTo>
                    <a:pt x="804335" y="1158958"/>
                  </a:lnTo>
                  <a:lnTo>
                    <a:pt x="804335" y="1155602"/>
                  </a:lnTo>
                  <a:lnTo>
                    <a:pt x="804335" y="1155602"/>
                  </a:lnTo>
                  <a:lnTo>
                    <a:pt x="806013" y="1153924"/>
                  </a:lnTo>
                  <a:lnTo>
                    <a:pt x="804335" y="1152246"/>
                  </a:lnTo>
                  <a:lnTo>
                    <a:pt x="802657" y="1152246"/>
                  </a:lnTo>
                  <a:lnTo>
                    <a:pt x="802657" y="1150568"/>
                  </a:lnTo>
                  <a:lnTo>
                    <a:pt x="800419" y="1148331"/>
                  </a:lnTo>
                  <a:lnTo>
                    <a:pt x="798741" y="1148331"/>
                  </a:lnTo>
                  <a:lnTo>
                    <a:pt x="798741" y="1144975"/>
                  </a:lnTo>
                  <a:lnTo>
                    <a:pt x="797063" y="1143297"/>
                  </a:lnTo>
                  <a:lnTo>
                    <a:pt x="797063" y="1137703"/>
                  </a:lnTo>
                  <a:lnTo>
                    <a:pt x="795385" y="1137703"/>
                  </a:lnTo>
                  <a:lnTo>
                    <a:pt x="795385" y="1134347"/>
                  </a:lnTo>
                  <a:lnTo>
                    <a:pt x="797063" y="1134347"/>
                  </a:lnTo>
                  <a:lnTo>
                    <a:pt x="797063" y="1130432"/>
                  </a:lnTo>
                  <a:lnTo>
                    <a:pt x="797063" y="1132669"/>
                  </a:lnTo>
                  <a:lnTo>
                    <a:pt x="797063" y="1127076"/>
                  </a:lnTo>
                  <a:lnTo>
                    <a:pt x="795385" y="1127076"/>
                  </a:lnTo>
                  <a:lnTo>
                    <a:pt x="795385" y="1125398"/>
                  </a:lnTo>
                  <a:lnTo>
                    <a:pt x="795385" y="1125398"/>
                  </a:lnTo>
                  <a:lnTo>
                    <a:pt x="795385" y="1123720"/>
                  </a:lnTo>
                  <a:lnTo>
                    <a:pt x="793707" y="1123720"/>
                  </a:lnTo>
                  <a:lnTo>
                    <a:pt x="793707" y="1119804"/>
                  </a:lnTo>
                  <a:lnTo>
                    <a:pt x="791470" y="1119804"/>
                  </a:lnTo>
                  <a:lnTo>
                    <a:pt x="791470" y="1118126"/>
                  </a:lnTo>
                  <a:lnTo>
                    <a:pt x="789792" y="1118126"/>
                  </a:lnTo>
                  <a:lnTo>
                    <a:pt x="789792" y="1116448"/>
                  </a:lnTo>
                  <a:lnTo>
                    <a:pt x="788114" y="1114770"/>
                  </a:lnTo>
                  <a:lnTo>
                    <a:pt x="786436" y="1114770"/>
                  </a:lnTo>
                  <a:lnTo>
                    <a:pt x="786436" y="1110855"/>
                  </a:lnTo>
                  <a:lnTo>
                    <a:pt x="788114" y="1110855"/>
                  </a:lnTo>
                  <a:lnTo>
                    <a:pt x="788114" y="1109177"/>
                  </a:lnTo>
                  <a:lnTo>
                    <a:pt x="789792" y="1107499"/>
                  </a:lnTo>
                  <a:lnTo>
                    <a:pt x="791470" y="1107499"/>
                  </a:lnTo>
                  <a:lnTo>
                    <a:pt x="791470" y="1105821"/>
                  </a:lnTo>
                  <a:lnTo>
                    <a:pt x="791470" y="1107499"/>
                  </a:lnTo>
                  <a:lnTo>
                    <a:pt x="791470" y="1105821"/>
                  </a:lnTo>
                  <a:cubicBezTo>
                    <a:pt x="792365" y="1105038"/>
                    <a:pt x="794099" y="1103695"/>
                    <a:pt x="795385" y="1104143"/>
                  </a:cubicBezTo>
                  <a:lnTo>
                    <a:pt x="795385" y="1101905"/>
                  </a:lnTo>
                  <a:lnTo>
                    <a:pt x="797063" y="1101905"/>
                  </a:lnTo>
                  <a:lnTo>
                    <a:pt x="797063" y="1098549"/>
                  </a:lnTo>
                  <a:lnTo>
                    <a:pt x="793707" y="1098549"/>
                  </a:lnTo>
                  <a:lnTo>
                    <a:pt x="793707" y="1096871"/>
                  </a:lnTo>
                  <a:lnTo>
                    <a:pt x="795385" y="1096871"/>
                  </a:lnTo>
                  <a:lnTo>
                    <a:pt x="795385" y="1095193"/>
                  </a:lnTo>
                  <a:lnTo>
                    <a:pt x="797063" y="1095193"/>
                  </a:lnTo>
                  <a:lnTo>
                    <a:pt x="797063" y="1093515"/>
                  </a:lnTo>
                  <a:lnTo>
                    <a:pt x="798741" y="1093515"/>
                  </a:lnTo>
                  <a:lnTo>
                    <a:pt x="800419" y="1095193"/>
                  </a:lnTo>
                  <a:lnTo>
                    <a:pt x="804335" y="1095193"/>
                  </a:lnTo>
                  <a:lnTo>
                    <a:pt x="804335" y="1093515"/>
                  </a:lnTo>
                  <a:lnTo>
                    <a:pt x="806013" y="1093515"/>
                  </a:lnTo>
                  <a:lnTo>
                    <a:pt x="806013" y="1091278"/>
                  </a:lnTo>
                  <a:lnTo>
                    <a:pt x="807691" y="1091278"/>
                  </a:lnTo>
                  <a:lnTo>
                    <a:pt x="807691" y="1089600"/>
                  </a:lnTo>
                  <a:lnTo>
                    <a:pt x="809369" y="1089600"/>
                  </a:lnTo>
                  <a:lnTo>
                    <a:pt x="811047" y="1091278"/>
                  </a:lnTo>
                  <a:lnTo>
                    <a:pt x="813284" y="1091278"/>
                  </a:lnTo>
                  <a:lnTo>
                    <a:pt x="813284" y="1089600"/>
                  </a:lnTo>
                  <a:lnTo>
                    <a:pt x="818318" y="1089600"/>
                  </a:lnTo>
                  <a:lnTo>
                    <a:pt x="818318" y="1086244"/>
                  </a:lnTo>
                  <a:lnTo>
                    <a:pt x="816640" y="1086244"/>
                  </a:lnTo>
                  <a:lnTo>
                    <a:pt x="816640" y="1084566"/>
                  </a:lnTo>
                  <a:lnTo>
                    <a:pt x="819996" y="1084566"/>
                  </a:lnTo>
                  <a:lnTo>
                    <a:pt x="818318" y="1084566"/>
                  </a:lnTo>
                  <a:lnTo>
                    <a:pt x="819996" y="1084566"/>
                  </a:lnTo>
                  <a:lnTo>
                    <a:pt x="819996" y="1080650"/>
                  </a:lnTo>
                  <a:lnTo>
                    <a:pt x="822234" y="1080650"/>
                  </a:lnTo>
                  <a:lnTo>
                    <a:pt x="822234" y="1082328"/>
                  </a:lnTo>
                  <a:lnTo>
                    <a:pt x="823912" y="1082328"/>
                  </a:lnTo>
                  <a:lnTo>
                    <a:pt x="823912" y="1080650"/>
                  </a:lnTo>
                  <a:lnTo>
                    <a:pt x="825590" y="1080650"/>
                  </a:lnTo>
                  <a:lnTo>
                    <a:pt x="825590" y="1075616"/>
                  </a:lnTo>
                  <a:lnTo>
                    <a:pt x="827268" y="1075616"/>
                  </a:lnTo>
                  <a:cubicBezTo>
                    <a:pt x="828051" y="1074721"/>
                    <a:pt x="829393" y="1072987"/>
                    <a:pt x="828946" y="1071701"/>
                  </a:cubicBezTo>
                  <a:lnTo>
                    <a:pt x="832861" y="1071701"/>
                  </a:lnTo>
                  <a:lnTo>
                    <a:pt x="832861" y="1073379"/>
                  </a:lnTo>
                  <a:lnTo>
                    <a:pt x="834539" y="1071701"/>
                  </a:lnTo>
                  <a:lnTo>
                    <a:pt x="836217" y="1071701"/>
                  </a:lnTo>
                  <a:lnTo>
                    <a:pt x="836217" y="1070023"/>
                  </a:lnTo>
                  <a:lnTo>
                    <a:pt x="839573" y="1070023"/>
                  </a:lnTo>
                  <a:lnTo>
                    <a:pt x="839573" y="1071701"/>
                  </a:lnTo>
                  <a:lnTo>
                    <a:pt x="841811" y="1071701"/>
                  </a:lnTo>
                  <a:lnTo>
                    <a:pt x="841811" y="1070023"/>
                  </a:lnTo>
                  <a:lnTo>
                    <a:pt x="843489" y="1070023"/>
                  </a:lnTo>
                  <a:lnTo>
                    <a:pt x="843489" y="1062751"/>
                  </a:lnTo>
                  <a:lnTo>
                    <a:pt x="841811" y="1062751"/>
                  </a:lnTo>
                  <a:lnTo>
                    <a:pt x="841811" y="1061073"/>
                  </a:lnTo>
                  <a:lnTo>
                    <a:pt x="843489" y="1061073"/>
                  </a:lnTo>
                  <a:lnTo>
                    <a:pt x="843489" y="1056039"/>
                  </a:lnTo>
                  <a:lnTo>
                    <a:pt x="841811" y="1057717"/>
                  </a:lnTo>
                  <a:lnTo>
                    <a:pt x="839573" y="1057717"/>
                  </a:lnTo>
                  <a:lnTo>
                    <a:pt x="839573" y="1056039"/>
                  </a:lnTo>
                  <a:lnTo>
                    <a:pt x="836217" y="1056039"/>
                  </a:lnTo>
                  <a:lnTo>
                    <a:pt x="836217" y="1057717"/>
                  </a:lnTo>
                  <a:lnTo>
                    <a:pt x="834539" y="1057717"/>
                  </a:lnTo>
                  <a:lnTo>
                    <a:pt x="834539" y="1059395"/>
                  </a:lnTo>
                  <a:lnTo>
                    <a:pt x="832861" y="1059395"/>
                  </a:lnTo>
                  <a:lnTo>
                    <a:pt x="832861" y="1061073"/>
                  </a:lnTo>
                  <a:lnTo>
                    <a:pt x="827268" y="1061073"/>
                  </a:lnTo>
                  <a:lnTo>
                    <a:pt x="827268" y="1062751"/>
                  </a:lnTo>
                  <a:lnTo>
                    <a:pt x="827268" y="1062751"/>
                  </a:lnTo>
                  <a:lnTo>
                    <a:pt x="825590" y="1064989"/>
                  </a:lnTo>
                  <a:lnTo>
                    <a:pt x="822234" y="1064989"/>
                  </a:lnTo>
                  <a:lnTo>
                    <a:pt x="822234" y="1066667"/>
                  </a:lnTo>
                  <a:lnTo>
                    <a:pt x="822234" y="1066667"/>
                  </a:lnTo>
                  <a:lnTo>
                    <a:pt x="822234" y="1071701"/>
                  </a:lnTo>
                  <a:lnTo>
                    <a:pt x="823912" y="1071701"/>
                  </a:lnTo>
                  <a:lnTo>
                    <a:pt x="823912" y="1073379"/>
                  </a:lnTo>
                  <a:lnTo>
                    <a:pt x="822234" y="1073379"/>
                  </a:lnTo>
                  <a:lnTo>
                    <a:pt x="822234" y="1075616"/>
                  </a:lnTo>
                  <a:lnTo>
                    <a:pt x="818318" y="1075616"/>
                  </a:lnTo>
                  <a:lnTo>
                    <a:pt x="818318" y="1073379"/>
                  </a:lnTo>
                  <a:lnTo>
                    <a:pt x="816640" y="1073379"/>
                  </a:lnTo>
                  <a:lnTo>
                    <a:pt x="816640" y="1077294"/>
                  </a:lnTo>
                  <a:lnTo>
                    <a:pt x="809369" y="1077294"/>
                  </a:lnTo>
                  <a:lnTo>
                    <a:pt x="809369" y="1078972"/>
                  </a:lnTo>
                  <a:lnTo>
                    <a:pt x="807691" y="1078972"/>
                  </a:lnTo>
                  <a:lnTo>
                    <a:pt x="807691" y="1080650"/>
                  </a:lnTo>
                  <a:lnTo>
                    <a:pt x="806013" y="1080650"/>
                  </a:lnTo>
                  <a:lnTo>
                    <a:pt x="806013" y="1078972"/>
                  </a:lnTo>
                  <a:lnTo>
                    <a:pt x="806013" y="1078972"/>
                  </a:lnTo>
                  <a:lnTo>
                    <a:pt x="804335" y="1077294"/>
                  </a:lnTo>
                  <a:lnTo>
                    <a:pt x="798741" y="1077294"/>
                  </a:lnTo>
                  <a:lnTo>
                    <a:pt x="798741" y="1073379"/>
                  </a:lnTo>
                  <a:lnTo>
                    <a:pt x="797063" y="1073379"/>
                  </a:lnTo>
                  <a:lnTo>
                    <a:pt x="797063" y="1075616"/>
                  </a:lnTo>
                  <a:lnTo>
                    <a:pt x="795385" y="1075616"/>
                  </a:lnTo>
                  <a:lnTo>
                    <a:pt x="795385" y="1077294"/>
                  </a:lnTo>
                  <a:lnTo>
                    <a:pt x="793707" y="1077294"/>
                  </a:lnTo>
                  <a:lnTo>
                    <a:pt x="793707" y="1075616"/>
                  </a:lnTo>
                  <a:lnTo>
                    <a:pt x="791470" y="1075616"/>
                  </a:lnTo>
                  <a:lnTo>
                    <a:pt x="791470" y="1080650"/>
                  </a:lnTo>
                  <a:lnTo>
                    <a:pt x="793707" y="1080650"/>
                  </a:lnTo>
                  <a:lnTo>
                    <a:pt x="793707" y="1084566"/>
                  </a:lnTo>
                  <a:lnTo>
                    <a:pt x="797063" y="1084566"/>
                  </a:lnTo>
                  <a:lnTo>
                    <a:pt x="797063" y="1086244"/>
                  </a:lnTo>
                  <a:lnTo>
                    <a:pt x="791470" y="1086244"/>
                  </a:lnTo>
                  <a:lnTo>
                    <a:pt x="791470" y="1087922"/>
                  </a:lnTo>
                  <a:lnTo>
                    <a:pt x="788114" y="1087922"/>
                  </a:lnTo>
                  <a:lnTo>
                    <a:pt x="788114" y="1086244"/>
                  </a:lnTo>
                  <a:lnTo>
                    <a:pt x="782520" y="1086244"/>
                  </a:lnTo>
                  <a:lnTo>
                    <a:pt x="782520" y="1087922"/>
                  </a:lnTo>
                  <a:lnTo>
                    <a:pt x="780842" y="1089600"/>
                  </a:lnTo>
                  <a:lnTo>
                    <a:pt x="779164" y="1089600"/>
                  </a:lnTo>
                  <a:cubicBezTo>
                    <a:pt x="778605" y="1088537"/>
                    <a:pt x="777039" y="1085852"/>
                    <a:pt x="777486" y="1084566"/>
                  </a:cubicBezTo>
                  <a:cubicBezTo>
                    <a:pt x="780171" y="1081993"/>
                    <a:pt x="779052" y="1080091"/>
                    <a:pt x="777486" y="1077294"/>
                  </a:cubicBezTo>
                  <a:lnTo>
                    <a:pt x="775808" y="1077294"/>
                  </a:lnTo>
                  <a:lnTo>
                    <a:pt x="775808" y="1078972"/>
                  </a:lnTo>
                  <a:lnTo>
                    <a:pt x="774130" y="1078972"/>
                  </a:lnTo>
                  <a:lnTo>
                    <a:pt x="774130" y="1080650"/>
                  </a:lnTo>
                  <a:lnTo>
                    <a:pt x="771893" y="1080650"/>
                  </a:lnTo>
                  <a:lnTo>
                    <a:pt x="771893" y="1082328"/>
                  </a:lnTo>
                  <a:lnTo>
                    <a:pt x="770215" y="1082328"/>
                  </a:lnTo>
                  <a:lnTo>
                    <a:pt x="770215" y="1080650"/>
                  </a:lnTo>
                  <a:lnTo>
                    <a:pt x="768537" y="1080650"/>
                  </a:lnTo>
                  <a:lnTo>
                    <a:pt x="768537" y="1078972"/>
                  </a:lnTo>
                  <a:lnTo>
                    <a:pt x="770215" y="1078972"/>
                  </a:lnTo>
                  <a:lnTo>
                    <a:pt x="770215" y="1075616"/>
                  </a:lnTo>
                  <a:lnTo>
                    <a:pt x="771893" y="1075616"/>
                  </a:lnTo>
                  <a:lnTo>
                    <a:pt x="771893" y="1073379"/>
                  </a:lnTo>
                  <a:lnTo>
                    <a:pt x="774130" y="1071701"/>
                  </a:lnTo>
                  <a:lnTo>
                    <a:pt x="774130" y="1068345"/>
                  </a:lnTo>
                  <a:lnTo>
                    <a:pt x="775808" y="1068345"/>
                  </a:lnTo>
                  <a:lnTo>
                    <a:pt x="775808" y="1064989"/>
                  </a:lnTo>
                  <a:lnTo>
                    <a:pt x="777486" y="1064989"/>
                  </a:lnTo>
                  <a:lnTo>
                    <a:pt x="777486" y="1061073"/>
                  </a:lnTo>
                  <a:lnTo>
                    <a:pt x="779164" y="1061073"/>
                  </a:lnTo>
                  <a:lnTo>
                    <a:pt x="779164" y="1057717"/>
                  </a:lnTo>
                  <a:lnTo>
                    <a:pt x="780842" y="1057717"/>
                  </a:lnTo>
                  <a:lnTo>
                    <a:pt x="780842" y="1056039"/>
                  </a:lnTo>
                  <a:cubicBezTo>
                    <a:pt x="785037" y="1056039"/>
                    <a:pt x="789512" y="1056039"/>
                    <a:pt x="793707" y="1056039"/>
                  </a:cubicBezTo>
                  <a:lnTo>
                    <a:pt x="797063" y="1053802"/>
                  </a:lnTo>
                  <a:cubicBezTo>
                    <a:pt x="797902" y="1053802"/>
                    <a:pt x="799580" y="1053802"/>
                    <a:pt x="800419" y="1053802"/>
                  </a:cubicBezTo>
                  <a:cubicBezTo>
                    <a:pt x="801258" y="1053019"/>
                    <a:pt x="803104" y="1051676"/>
                    <a:pt x="804335" y="1052124"/>
                  </a:cubicBezTo>
                  <a:lnTo>
                    <a:pt x="806013" y="1050446"/>
                  </a:lnTo>
                  <a:lnTo>
                    <a:pt x="807691" y="1050446"/>
                  </a:lnTo>
                  <a:lnTo>
                    <a:pt x="807691" y="1048768"/>
                  </a:lnTo>
                  <a:lnTo>
                    <a:pt x="811047" y="1048768"/>
                  </a:lnTo>
                  <a:lnTo>
                    <a:pt x="811047" y="1047090"/>
                  </a:lnTo>
                  <a:lnTo>
                    <a:pt x="814962" y="1047090"/>
                  </a:lnTo>
                  <a:lnTo>
                    <a:pt x="814962" y="1044852"/>
                  </a:lnTo>
                  <a:lnTo>
                    <a:pt x="816640" y="1044852"/>
                  </a:lnTo>
                  <a:lnTo>
                    <a:pt x="816640" y="1043174"/>
                  </a:lnTo>
                  <a:lnTo>
                    <a:pt x="818318" y="1043174"/>
                  </a:lnTo>
                  <a:lnTo>
                    <a:pt x="818318" y="1044852"/>
                  </a:lnTo>
                  <a:lnTo>
                    <a:pt x="819996" y="1044852"/>
                  </a:lnTo>
                  <a:lnTo>
                    <a:pt x="819996" y="1043174"/>
                  </a:lnTo>
                  <a:lnTo>
                    <a:pt x="822234" y="1043174"/>
                  </a:lnTo>
                  <a:lnTo>
                    <a:pt x="822234" y="1041496"/>
                  </a:lnTo>
                  <a:lnTo>
                    <a:pt x="825590" y="1041496"/>
                  </a:lnTo>
                  <a:lnTo>
                    <a:pt x="825590" y="1039818"/>
                  </a:lnTo>
                  <a:lnTo>
                    <a:pt x="827268" y="1039818"/>
                  </a:lnTo>
                  <a:cubicBezTo>
                    <a:pt x="828666" y="1038476"/>
                    <a:pt x="830680" y="1035959"/>
                    <a:pt x="832861" y="1036462"/>
                  </a:cubicBezTo>
                  <a:lnTo>
                    <a:pt x="832861" y="1038140"/>
                  </a:lnTo>
                  <a:lnTo>
                    <a:pt x="834539" y="1038140"/>
                  </a:lnTo>
                  <a:lnTo>
                    <a:pt x="836217" y="1039818"/>
                  </a:lnTo>
                  <a:lnTo>
                    <a:pt x="841811" y="1039818"/>
                  </a:lnTo>
                  <a:lnTo>
                    <a:pt x="841811" y="1041496"/>
                  </a:lnTo>
                  <a:lnTo>
                    <a:pt x="843489" y="1041496"/>
                  </a:lnTo>
                  <a:lnTo>
                    <a:pt x="843489" y="1043174"/>
                  </a:lnTo>
                  <a:lnTo>
                    <a:pt x="845167" y="1044852"/>
                  </a:lnTo>
                  <a:lnTo>
                    <a:pt x="846845" y="1044852"/>
                  </a:lnTo>
                  <a:lnTo>
                    <a:pt x="846845" y="1048768"/>
                  </a:lnTo>
                  <a:lnTo>
                    <a:pt x="848523" y="1048768"/>
                  </a:lnTo>
                  <a:lnTo>
                    <a:pt x="848523" y="1050446"/>
                  </a:lnTo>
                  <a:lnTo>
                    <a:pt x="846845" y="1050446"/>
                  </a:lnTo>
                  <a:lnTo>
                    <a:pt x="846845" y="1057717"/>
                  </a:lnTo>
                  <a:lnTo>
                    <a:pt x="848523" y="1057717"/>
                  </a:lnTo>
                  <a:lnTo>
                    <a:pt x="848523" y="1059395"/>
                  </a:lnTo>
                  <a:lnTo>
                    <a:pt x="850760" y="1059395"/>
                  </a:lnTo>
                  <a:lnTo>
                    <a:pt x="850760" y="1062751"/>
                  </a:lnTo>
                  <a:lnTo>
                    <a:pt x="852438" y="1062751"/>
                  </a:lnTo>
                  <a:lnTo>
                    <a:pt x="852438" y="1066667"/>
                  </a:lnTo>
                  <a:lnTo>
                    <a:pt x="848523" y="1066667"/>
                  </a:lnTo>
                  <a:lnTo>
                    <a:pt x="848523" y="1068345"/>
                  </a:lnTo>
                  <a:lnTo>
                    <a:pt x="846845" y="1068345"/>
                  </a:lnTo>
                  <a:lnTo>
                    <a:pt x="846845" y="1070023"/>
                  </a:lnTo>
                  <a:lnTo>
                    <a:pt x="850760" y="1070023"/>
                  </a:lnTo>
                  <a:lnTo>
                    <a:pt x="850760" y="1071701"/>
                  </a:lnTo>
                  <a:lnTo>
                    <a:pt x="852438" y="1071701"/>
                  </a:lnTo>
                  <a:lnTo>
                    <a:pt x="852438" y="1073379"/>
                  </a:lnTo>
                  <a:lnTo>
                    <a:pt x="852438" y="1073379"/>
                  </a:lnTo>
                  <a:lnTo>
                    <a:pt x="852438" y="1075616"/>
                  </a:lnTo>
                  <a:lnTo>
                    <a:pt x="854116" y="1075616"/>
                  </a:lnTo>
                  <a:lnTo>
                    <a:pt x="854116" y="1077294"/>
                  </a:lnTo>
                  <a:lnTo>
                    <a:pt x="857472" y="1077294"/>
                  </a:lnTo>
                  <a:lnTo>
                    <a:pt x="857472" y="1080650"/>
                  </a:lnTo>
                  <a:lnTo>
                    <a:pt x="861388" y="1080650"/>
                  </a:lnTo>
                  <a:lnTo>
                    <a:pt x="861388" y="1082328"/>
                  </a:lnTo>
                  <a:lnTo>
                    <a:pt x="863066" y="1082328"/>
                  </a:lnTo>
                  <a:lnTo>
                    <a:pt x="863066" y="1080650"/>
                  </a:lnTo>
                  <a:lnTo>
                    <a:pt x="863066" y="1082328"/>
                  </a:lnTo>
                  <a:lnTo>
                    <a:pt x="863066" y="1080650"/>
                  </a:lnTo>
                  <a:lnTo>
                    <a:pt x="870337" y="1080650"/>
                  </a:lnTo>
                  <a:lnTo>
                    <a:pt x="870337" y="1084566"/>
                  </a:lnTo>
                  <a:lnTo>
                    <a:pt x="868100" y="1084566"/>
                  </a:lnTo>
                  <a:lnTo>
                    <a:pt x="868100" y="1089600"/>
                  </a:lnTo>
                  <a:lnTo>
                    <a:pt x="868100" y="1087922"/>
                  </a:lnTo>
                  <a:lnTo>
                    <a:pt x="870337" y="1087922"/>
                  </a:lnTo>
                  <a:lnTo>
                    <a:pt x="870337" y="1091278"/>
                  </a:lnTo>
                  <a:lnTo>
                    <a:pt x="870337" y="1089600"/>
                  </a:lnTo>
                  <a:lnTo>
                    <a:pt x="870337" y="1091278"/>
                  </a:lnTo>
                  <a:lnTo>
                    <a:pt x="872015" y="1091278"/>
                  </a:lnTo>
                  <a:lnTo>
                    <a:pt x="872015" y="1093515"/>
                  </a:lnTo>
                  <a:lnTo>
                    <a:pt x="870337" y="1093515"/>
                  </a:lnTo>
                  <a:lnTo>
                    <a:pt x="870337" y="1095193"/>
                  </a:lnTo>
                  <a:lnTo>
                    <a:pt x="872015" y="1095193"/>
                  </a:lnTo>
                  <a:lnTo>
                    <a:pt x="872015" y="1096871"/>
                  </a:lnTo>
                  <a:lnTo>
                    <a:pt x="873693" y="1096871"/>
                  </a:lnTo>
                  <a:lnTo>
                    <a:pt x="873693" y="1095193"/>
                  </a:lnTo>
                  <a:lnTo>
                    <a:pt x="885999" y="1095193"/>
                  </a:lnTo>
                  <a:lnTo>
                    <a:pt x="885999" y="1096871"/>
                  </a:lnTo>
                  <a:lnTo>
                    <a:pt x="888236" y="1096871"/>
                  </a:lnTo>
                  <a:lnTo>
                    <a:pt x="888236" y="1095193"/>
                  </a:lnTo>
                  <a:lnTo>
                    <a:pt x="891592" y="1095193"/>
                  </a:lnTo>
                  <a:lnTo>
                    <a:pt x="893270" y="1093515"/>
                  </a:lnTo>
                  <a:lnTo>
                    <a:pt x="894948" y="1093515"/>
                  </a:lnTo>
                  <a:lnTo>
                    <a:pt x="894948" y="1087922"/>
                  </a:lnTo>
                  <a:lnTo>
                    <a:pt x="896626" y="1087922"/>
                  </a:lnTo>
                  <a:lnTo>
                    <a:pt x="898864" y="1086244"/>
                  </a:lnTo>
                  <a:lnTo>
                    <a:pt x="898864" y="1096871"/>
                  </a:lnTo>
                  <a:lnTo>
                    <a:pt x="900542" y="1096871"/>
                  </a:lnTo>
                  <a:lnTo>
                    <a:pt x="900542" y="1098549"/>
                  </a:lnTo>
                  <a:lnTo>
                    <a:pt x="902220" y="1098549"/>
                  </a:lnTo>
                  <a:lnTo>
                    <a:pt x="902220" y="1100227"/>
                  </a:lnTo>
                  <a:lnTo>
                    <a:pt x="903898" y="1100227"/>
                  </a:lnTo>
                  <a:lnTo>
                    <a:pt x="903898" y="1098549"/>
                  </a:lnTo>
                  <a:lnTo>
                    <a:pt x="903898" y="1100227"/>
                  </a:lnTo>
                  <a:lnTo>
                    <a:pt x="905576" y="1101905"/>
                  </a:lnTo>
                  <a:lnTo>
                    <a:pt x="905576" y="1104143"/>
                  </a:lnTo>
                  <a:lnTo>
                    <a:pt x="907813" y="1104143"/>
                  </a:lnTo>
                  <a:lnTo>
                    <a:pt x="907813" y="1101905"/>
                  </a:lnTo>
                  <a:lnTo>
                    <a:pt x="909491" y="1101905"/>
                  </a:lnTo>
                  <a:lnTo>
                    <a:pt x="909491" y="1105821"/>
                  </a:lnTo>
                  <a:lnTo>
                    <a:pt x="911169" y="1105821"/>
                  </a:lnTo>
                  <a:lnTo>
                    <a:pt x="911169" y="1109177"/>
                  </a:lnTo>
                  <a:lnTo>
                    <a:pt x="918441" y="1109177"/>
                  </a:lnTo>
                  <a:lnTo>
                    <a:pt x="918441" y="1110855"/>
                  </a:lnTo>
                  <a:lnTo>
                    <a:pt x="921797" y="1110855"/>
                  </a:lnTo>
                  <a:lnTo>
                    <a:pt x="921797" y="1113092"/>
                  </a:lnTo>
                  <a:lnTo>
                    <a:pt x="923475" y="1113092"/>
                  </a:lnTo>
                  <a:lnTo>
                    <a:pt x="923475" y="1114770"/>
                  </a:lnTo>
                  <a:lnTo>
                    <a:pt x="925153" y="1114770"/>
                  </a:lnTo>
                  <a:lnTo>
                    <a:pt x="925153" y="1116448"/>
                  </a:lnTo>
                  <a:lnTo>
                    <a:pt x="927390" y="1116448"/>
                  </a:lnTo>
                  <a:lnTo>
                    <a:pt x="927390" y="1113092"/>
                  </a:lnTo>
                  <a:lnTo>
                    <a:pt x="930746" y="1113092"/>
                  </a:lnTo>
                  <a:lnTo>
                    <a:pt x="930746" y="1110855"/>
                  </a:lnTo>
                  <a:lnTo>
                    <a:pt x="932424" y="1110855"/>
                  </a:lnTo>
                  <a:lnTo>
                    <a:pt x="932424" y="1113092"/>
                  </a:lnTo>
                  <a:lnTo>
                    <a:pt x="936340" y="1113092"/>
                  </a:lnTo>
                  <a:lnTo>
                    <a:pt x="936340" y="1114770"/>
                  </a:lnTo>
                  <a:lnTo>
                    <a:pt x="938018" y="1114770"/>
                  </a:lnTo>
                  <a:lnTo>
                    <a:pt x="938018" y="1116448"/>
                  </a:lnTo>
                  <a:cubicBezTo>
                    <a:pt x="939528" y="1116448"/>
                    <a:pt x="941541" y="1116448"/>
                    <a:pt x="943052" y="1116448"/>
                  </a:cubicBezTo>
                  <a:cubicBezTo>
                    <a:pt x="944730" y="1114714"/>
                    <a:pt x="946352" y="1114602"/>
                    <a:pt x="948645" y="1114770"/>
                  </a:cubicBezTo>
                  <a:lnTo>
                    <a:pt x="948645" y="1113092"/>
                  </a:lnTo>
                  <a:lnTo>
                    <a:pt x="948645" y="1113092"/>
                  </a:lnTo>
                  <a:lnTo>
                    <a:pt x="948645" y="1110855"/>
                  </a:lnTo>
                  <a:lnTo>
                    <a:pt x="952001" y="1110855"/>
                  </a:lnTo>
                  <a:lnTo>
                    <a:pt x="952001" y="1109177"/>
                  </a:lnTo>
                  <a:lnTo>
                    <a:pt x="953679" y="1109177"/>
                  </a:lnTo>
                  <a:lnTo>
                    <a:pt x="953679" y="1113092"/>
                  </a:lnTo>
                  <a:lnTo>
                    <a:pt x="957595" y="1113092"/>
                  </a:lnTo>
                  <a:lnTo>
                    <a:pt x="957595" y="1109177"/>
                  </a:lnTo>
                  <a:lnTo>
                    <a:pt x="959273" y="1109177"/>
                  </a:lnTo>
                  <a:lnTo>
                    <a:pt x="959273" y="1107499"/>
                  </a:lnTo>
                  <a:lnTo>
                    <a:pt x="960951" y="1107499"/>
                  </a:lnTo>
                  <a:lnTo>
                    <a:pt x="960951" y="1109177"/>
                  </a:lnTo>
                  <a:lnTo>
                    <a:pt x="962629" y="1109177"/>
                  </a:lnTo>
                  <a:lnTo>
                    <a:pt x="962629" y="1107499"/>
                  </a:lnTo>
                  <a:lnTo>
                    <a:pt x="964866" y="1107499"/>
                  </a:lnTo>
                  <a:lnTo>
                    <a:pt x="964866" y="1110855"/>
                  </a:lnTo>
                  <a:lnTo>
                    <a:pt x="966544" y="1110855"/>
                  </a:lnTo>
                  <a:lnTo>
                    <a:pt x="966544" y="1107499"/>
                  </a:lnTo>
                  <a:lnTo>
                    <a:pt x="975494" y="1107499"/>
                  </a:lnTo>
                  <a:lnTo>
                    <a:pt x="975494" y="1109177"/>
                  </a:lnTo>
                  <a:lnTo>
                    <a:pt x="991155" y="1109177"/>
                  </a:lnTo>
                  <a:lnTo>
                    <a:pt x="991155" y="1110855"/>
                  </a:lnTo>
                  <a:lnTo>
                    <a:pt x="993393" y="1110855"/>
                  </a:lnTo>
                  <a:lnTo>
                    <a:pt x="993393" y="1113092"/>
                  </a:lnTo>
                  <a:lnTo>
                    <a:pt x="996748" y="1113092"/>
                  </a:lnTo>
                  <a:lnTo>
                    <a:pt x="996748" y="1114770"/>
                  </a:lnTo>
                  <a:lnTo>
                    <a:pt x="1004020" y="1114770"/>
                  </a:lnTo>
                  <a:lnTo>
                    <a:pt x="1004020" y="1116448"/>
                  </a:lnTo>
                  <a:lnTo>
                    <a:pt x="1005698" y="1116448"/>
                  </a:lnTo>
                  <a:lnTo>
                    <a:pt x="1005698" y="1113092"/>
                  </a:lnTo>
                  <a:lnTo>
                    <a:pt x="1009054" y="1113092"/>
                  </a:lnTo>
                  <a:lnTo>
                    <a:pt x="1009054" y="1110855"/>
                  </a:lnTo>
                  <a:lnTo>
                    <a:pt x="1018004" y="1110855"/>
                  </a:lnTo>
                  <a:lnTo>
                    <a:pt x="1018004" y="1107499"/>
                  </a:lnTo>
                  <a:lnTo>
                    <a:pt x="1016325" y="1107499"/>
                  </a:lnTo>
                  <a:lnTo>
                    <a:pt x="1016325" y="1105821"/>
                  </a:lnTo>
                  <a:lnTo>
                    <a:pt x="1014648" y="1105821"/>
                  </a:lnTo>
                  <a:lnTo>
                    <a:pt x="1012970" y="1104143"/>
                  </a:lnTo>
                  <a:lnTo>
                    <a:pt x="1012970" y="1101905"/>
                  </a:lnTo>
                  <a:lnTo>
                    <a:pt x="1010732" y="1101905"/>
                  </a:lnTo>
                  <a:lnTo>
                    <a:pt x="1010732" y="1100227"/>
                  </a:lnTo>
                  <a:lnTo>
                    <a:pt x="1009054" y="1100227"/>
                  </a:lnTo>
                  <a:lnTo>
                    <a:pt x="1009054" y="1096871"/>
                  </a:lnTo>
                  <a:lnTo>
                    <a:pt x="1009054" y="1096871"/>
                  </a:lnTo>
                  <a:lnTo>
                    <a:pt x="1009054" y="1093515"/>
                  </a:lnTo>
                  <a:lnTo>
                    <a:pt x="1010732" y="1093515"/>
                  </a:lnTo>
                  <a:lnTo>
                    <a:pt x="1010732" y="1091278"/>
                  </a:lnTo>
                  <a:lnTo>
                    <a:pt x="1012970" y="1091278"/>
                  </a:lnTo>
                  <a:lnTo>
                    <a:pt x="1010732" y="1091278"/>
                  </a:lnTo>
                  <a:lnTo>
                    <a:pt x="1014648" y="1091278"/>
                  </a:lnTo>
                  <a:lnTo>
                    <a:pt x="1014648" y="1089600"/>
                  </a:lnTo>
                  <a:lnTo>
                    <a:pt x="1012970" y="1089600"/>
                  </a:lnTo>
                  <a:lnTo>
                    <a:pt x="1012970" y="1087922"/>
                  </a:lnTo>
                  <a:cubicBezTo>
                    <a:pt x="1013809" y="1087083"/>
                    <a:pt x="1015487" y="1085405"/>
                    <a:pt x="1016325" y="1084566"/>
                  </a:cubicBezTo>
                  <a:lnTo>
                    <a:pt x="1016325" y="1080650"/>
                  </a:lnTo>
                  <a:lnTo>
                    <a:pt x="1014648" y="1080650"/>
                  </a:lnTo>
                  <a:lnTo>
                    <a:pt x="1012970" y="1078972"/>
                  </a:lnTo>
                  <a:lnTo>
                    <a:pt x="1012970" y="1077294"/>
                  </a:lnTo>
                  <a:lnTo>
                    <a:pt x="1010732" y="1077294"/>
                  </a:lnTo>
                  <a:lnTo>
                    <a:pt x="1010732" y="1073379"/>
                  </a:lnTo>
                  <a:lnTo>
                    <a:pt x="1019682" y="1073379"/>
                  </a:lnTo>
                  <a:lnTo>
                    <a:pt x="1019682" y="1077294"/>
                  </a:lnTo>
                  <a:lnTo>
                    <a:pt x="1023597" y="1077294"/>
                  </a:lnTo>
                  <a:lnTo>
                    <a:pt x="1025275" y="1075616"/>
                  </a:lnTo>
                  <a:lnTo>
                    <a:pt x="1023597" y="1073379"/>
                  </a:lnTo>
                  <a:lnTo>
                    <a:pt x="1028631" y="1073379"/>
                  </a:lnTo>
                  <a:lnTo>
                    <a:pt x="1028631" y="1071701"/>
                  </a:lnTo>
                  <a:lnTo>
                    <a:pt x="1030868" y="1071701"/>
                  </a:lnTo>
                  <a:lnTo>
                    <a:pt x="1030868" y="1070023"/>
                  </a:lnTo>
                  <a:lnTo>
                    <a:pt x="1028631" y="1068345"/>
                  </a:lnTo>
                  <a:lnTo>
                    <a:pt x="1028631" y="1066667"/>
                  </a:lnTo>
                  <a:lnTo>
                    <a:pt x="1026953" y="1064989"/>
                  </a:lnTo>
                  <a:lnTo>
                    <a:pt x="1026953" y="1062751"/>
                  </a:lnTo>
                  <a:lnTo>
                    <a:pt x="1035902" y="1062751"/>
                  </a:lnTo>
                  <a:lnTo>
                    <a:pt x="1035902" y="1066667"/>
                  </a:lnTo>
                  <a:lnTo>
                    <a:pt x="1037581" y="1066667"/>
                  </a:lnTo>
                  <a:lnTo>
                    <a:pt x="1037581" y="1064989"/>
                  </a:lnTo>
                  <a:lnTo>
                    <a:pt x="1043174" y="1064989"/>
                  </a:lnTo>
                  <a:lnTo>
                    <a:pt x="1043174" y="1066667"/>
                  </a:lnTo>
                  <a:lnTo>
                    <a:pt x="1044852" y="1066667"/>
                  </a:lnTo>
                  <a:lnTo>
                    <a:pt x="1046530" y="1068345"/>
                  </a:lnTo>
                  <a:lnTo>
                    <a:pt x="1046530" y="1071701"/>
                  </a:lnTo>
                  <a:lnTo>
                    <a:pt x="1046530" y="1070023"/>
                  </a:lnTo>
                  <a:lnTo>
                    <a:pt x="1046530" y="1071701"/>
                  </a:lnTo>
                  <a:lnTo>
                    <a:pt x="1048208" y="1071701"/>
                  </a:lnTo>
                  <a:lnTo>
                    <a:pt x="1048208" y="1073379"/>
                  </a:lnTo>
                  <a:lnTo>
                    <a:pt x="1050445" y="1075616"/>
                  </a:lnTo>
                  <a:lnTo>
                    <a:pt x="1052124" y="1075616"/>
                  </a:lnTo>
                  <a:lnTo>
                    <a:pt x="1052124" y="1078972"/>
                  </a:lnTo>
                  <a:lnTo>
                    <a:pt x="1052124" y="1078972"/>
                  </a:lnTo>
                  <a:lnTo>
                    <a:pt x="1053802" y="1080650"/>
                  </a:lnTo>
                  <a:lnTo>
                    <a:pt x="1057158" y="1080650"/>
                  </a:lnTo>
                  <a:lnTo>
                    <a:pt x="1057158" y="1078972"/>
                  </a:lnTo>
                  <a:lnTo>
                    <a:pt x="1062751" y="1078972"/>
                  </a:lnTo>
                  <a:lnTo>
                    <a:pt x="1064429" y="1077294"/>
                  </a:lnTo>
                  <a:lnTo>
                    <a:pt x="1064429" y="1082328"/>
                  </a:lnTo>
                  <a:lnTo>
                    <a:pt x="1062751" y="1082328"/>
                  </a:lnTo>
                  <a:lnTo>
                    <a:pt x="1062751" y="1086244"/>
                  </a:lnTo>
                  <a:lnTo>
                    <a:pt x="1061073" y="1086244"/>
                  </a:lnTo>
                  <a:lnTo>
                    <a:pt x="1061073" y="1087922"/>
                  </a:lnTo>
                  <a:lnTo>
                    <a:pt x="1059395" y="1089600"/>
                  </a:lnTo>
                  <a:lnTo>
                    <a:pt x="1059395" y="1089600"/>
                  </a:lnTo>
                  <a:lnTo>
                    <a:pt x="1059395" y="1091278"/>
                  </a:lnTo>
                  <a:lnTo>
                    <a:pt x="1059395" y="1089600"/>
                  </a:lnTo>
                  <a:lnTo>
                    <a:pt x="1059395" y="1091278"/>
                  </a:lnTo>
                  <a:lnTo>
                    <a:pt x="1055479" y="1091278"/>
                  </a:lnTo>
                  <a:lnTo>
                    <a:pt x="1055479" y="1096871"/>
                  </a:lnTo>
                  <a:lnTo>
                    <a:pt x="1059395" y="1096871"/>
                  </a:lnTo>
                  <a:lnTo>
                    <a:pt x="1059395" y="1095193"/>
                  </a:lnTo>
                  <a:lnTo>
                    <a:pt x="1064429" y="1095193"/>
                  </a:lnTo>
                  <a:cubicBezTo>
                    <a:pt x="1064877" y="1093907"/>
                    <a:pt x="1063534" y="1092173"/>
                    <a:pt x="1062751" y="1091278"/>
                  </a:cubicBezTo>
                  <a:lnTo>
                    <a:pt x="1062751" y="1091278"/>
                  </a:lnTo>
                  <a:lnTo>
                    <a:pt x="1064429" y="1089600"/>
                  </a:lnTo>
                  <a:lnTo>
                    <a:pt x="1064429" y="1087922"/>
                  </a:lnTo>
                  <a:lnTo>
                    <a:pt x="1066107" y="1086244"/>
                  </a:lnTo>
                  <a:lnTo>
                    <a:pt x="1066107" y="1084566"/>
                  </a:lnTo>
                  <a:lnTo>
                    <a:pt x="1070022" y="1084566"/>
                  </a:lnTo>
                  <a:lnTo>
                    <a:pt x="1070022" y="1082328"/>
                  </a:lnTo>
                  <a:lnTo>
                    <a:pt x="1073379" y="1082328"/>
                  </a:lnTo>
                  <a:lnTo>
                    <a:pt x="1073379" y="1080650"/>
                  </a:lnTo>
                  <a:lnTo>
                    <a:pt x="1075056" y="1080650"/>
                  </a:lnTo>
                  <a:lnTo>
                    <a:pt x="1075056" y="1084566"/>
                  </a:lnTo>
                  <a:lnTo>
                    <a:pt x="1073379" y="1084566"/>
                  </a:lnTo>
                  <a:lnTo>
                    <a:pt x="1073379" y="1089600"/>
                  </a:lnTo>
                  <a:lnTo>
                    <a:pt x="1073379" y="1087922"/>
                  </a:lnTo>
                  <a:lnTo>
                    <a:pt x="1073379" y="1095193"/>
                  </a:lnTo>
                  <a:lnTo>
                    <a:pt x="1071701" y="1095193"/>
                  </a:lnTo>
                  <a:lnTo>
                    <a:pt x="1071701" y="1105821"/>
                  </a:lnTo>
                  <a:lnTo>
                    <a:pt x="1070022" y="1105821"/>
                  </a:lnTo>
                  <a:lnTo>
                    <a:pt x="1070022" y="1113092"/>
                  </a:lnTo>
                  <a:lnTo>
                    <a:pt x="1071701" y="1113092"/>
                  </a:lnTo>
                  <a:lnTo>
                    <a:pt x="1071701" y="1114770"/>
                  </a:lnTo>
                  <a:lnTo>
                    <a:pt x="1070022" y="1114770"/>
                  </a:lnTo>
                  <a:lnTo>
                    <a:pt x="1070022" y="1116448"/>
                  </a:lnTo>
                  <a:lnTo>
                    <a:pt x="1071701" y="1116448"/>
                  </a:lnTo>
                  <a:lnTo>
                    <a:pt x="1071701" y="1122042"/>
                  </a:lnTo>
                  <a:lnTo>
                    <a:pt x="1070022" y="1122042"/>
                  </a:lnTo>
                  <a:lnTo>
                    <a:pt x="1070022" y="1119804"/>
                  </a:lnTo>
                  <a:lnTo>
                    <a:pt x="1067785" y="1119804"/>
                  </a:lnTo>
                  <a:lnTo>
                    <a:pt x="1067785" y="1118126"/>
                  </a:lnTo>
                  <a:lnTo>
                    <a:pt x="1066107" y="1118126"/>
                  </a:lnTo>
                  <a:lnTo>
                    <a:pt x="1066107" y="1125398"/>
                  </a:lnTo>
                  <a:lnTo>
                    <a:pt x="1064429" y="1125398"/>
                  </a:lnTo>
                  <a:lnTo>
                    <a:pt x="1064429" y="1130432"/>
                  </a:lnTo>
                  <a:lnTo>
                    <a:pt x="1067785" y="1130432"/>
                  </a:lnTo>
                  <a:lnTo>
                    <a:pt x="1067785" y="1132669"/>
                  </a:lnTo>
                  <a:lnTo>
                    <a:pt x="1071701" y="1132669"/>
                  </a:lnTo>
                  <a:lnTo>
                    <a:pt x="1071701" y="1137703"/>
                  </a:lnTo>
                  <a:lnTo>
                    <a:pt x="1070022" y="1137703"/>
                  </a:lnTo>
                  <a:lnTo>
                    <a:pt x="1070022" y="1143297"/>
                  </a:lnTo>
                  <a:lnTo>
                    <a:pt x="1071701" y="1143297"/>
                  </a:lnTo>
                  <a:lnTo>
                    <a:pt x="1071701" y="1144975"/>
                  </a:lnTo>
                  <a:lnTo>
                    <a:pt x="1073379" y="1144975"/>
                  </a:lnTo>
                  <a:lnTo>
                    <a:pt x="1073379" y="1143297"/>
                  </a:lnTo>
                  <a:lnTo>
                    <a:pt x="1076735" y="1143297"/>
                  </a:lnTo>
                  <a:lnTo>
                    <a:pt x="1076735" y="1141619"/>
                  </a:lnTo>
                  <a:lnTo>
                    <a:pt x="1078972" y="1141619"/>
                  </a:lnTo>
                  <a:lnTo>
                    <a:pt x="1078972" y="1137703"/>
                  </a:lnTo>
                  <a:lnTo>
                    <a:pt x="1078972" y="1137703"/>
                  </a:lnTo>
                  <a:lnTo>
                    <a:pt x="1080650" y="1136025"/>
                  </a:lnTo>
                  <a:lnTo>
                    <a:pt x="1080650" y="1134347"/>
                  </a:lnTo>
                  <a:lnTo>
                    <a:pt x="1082328" y="1136025"/>
                  </a:lnTo>
                  <a:lnTo>
                    <a:pt x="1085684" y="1136025"/>
                  </a:lnTo>
                  <a:lnTo>
                    <a:pt x="1085684" y="1137703"/>
                  </a:lnTo>
                  <a:lnTo>
                    <a:pt x="1084006" y="1139381"/>
                  </a:lnTo>
                  <a:lnTo>
                    <a:pt x="1084006" y="1139381"/>
                  </a:lnTo>
                  <a:lnTo>
                    <a:pt x="1084006" y="1143297"/>
                  </a:lnTo>
                  <a:lnTo>
                    <a:pt x="1082328" y="1143297"/>
                  </a:lnTo>
                  <a:lnTo>
                    <a:pt x="1082328" y="1146653"/>
                  </a:lnTo>
                  <a:lnTo>
                    <a:pt x="1087921" y="1146653"/>
                  </a:lnTo>
                  <a:lnTo>
                    <a:pt x="1087921" y="1150568"/>
                  </a:lnTo>
                  <a:lnTo>
                    <a:pt x="1091278" y="1150568"/>
                  </a:lnTo>
                  <a:lnTo>
                    <a:pt x="1089599" y="1150568"/>
                  </a:lnTo>
                  <a:lnTo>
                    <a:pt x="1091278" y="1150568"/>
                  </a:lnTo>
                  <a:lnTo>
                    <a:pt x="1091278" y="1146653"/>
                  </a:lnTo>
                  <a:lnTo>
                    <a:pt x="1092956" y="1144975"/>
                  </a:lnTo>
                  <a:lnTo>
                    <a:pt x="1092956" y="1143297"/>
                  </a:lnTo>
                  <a:lnTo>
                    <a:pt x="1094633" y="1143297"/>
                  </a:lnTo>
                  <a:lnTo>
                    <a:pt x="1094633" y="1139381"/>
                  </a:lnTo>
                  <a:lnTo>
                    <a:pt x="1091278" y="1139381"/>
                  </a:lnTo>
                  <a:lnTo>
                    <a:pt x="1091278" y="1137703"/>
                  </a:lnTo>
                  <a:lnTo>
                    <a:pt x="1089599" y="1136025"/>
                  </a:lnTo>
                  <a:lnTo>
                    <a:pt x="1089599" y="1128754"/>
                  </a:lnTo>
                  <a:lnTo>
                    <a:pt x="1091278" y="1127076"/>
                  </a:lnTo>
                  <a:lnTo>
                    <a:pt x="1091278" y="1125398"/>
                  </a:lnTo>
                  <a:lnTo>
                    <a:pt x="1089599" y="1125398"/>
                  </a:lnTo>
                  <a:lnTo>
                    <a:pt x="1089599" y="1122042"/>
                  </a:lnTo>
                  <a:lnTo>
                    <a:pt x="1087921" y="1122042"/>
                  </a:lnTo>
                  <a:lnTo>
                    <a:pt x="1087921" y="1119804"/>
                  </a:lnTo>
                  <a:lnTo>
                    <a:pt x="1084006" y="1119804"/>
                  </a:lnTo>
                  <a:lnTo>
                    <a:pt x="1084006" y="1116448"/>
                  </a:lnTo>
                  <a:lnTo>
                    <a:pt x="1082328" y="1116448"/>
                  </a:lnTo>
                  <a:lnTo>
                    <a:pt x="1082328" y="1113092"/>
                  </a:lnTo>
                  <a:lnTo>
                    <a:pt x="1084006" y="1113092"/>
                  </a:lnTo>
                  <a:lnTo>
                    <a:pt x="1084006" y="1109177"/>
                  </a:lnTo>
                  <a:lnTo>
                    <a:pt x="1085684" y="1109177"/>
                  </a:lnTo>
                  <a:lnTo>
                    <a:pt x="1085684" y="1101905"/>
                  </a:lnTo>
                  <a:lnTo>
                    <a:pt x="1087921" y="1100227"/>
                  </a:lnTo>
                  <a:lnTo>
                    <a:pt x="1087921" y="1093515"/>
                  </a:lnTo>
                  <a:lnTo>
                    <a:pt x="1091278" y="1093515"/>
                  </a:lnTo>
                  <a:lnTo>
                    <a:pt x="1091278" y="1095193"/>
                  </a:lnTo>
                  <a:lnTo>
                    <a:pt x="1092956" y="1095193"/>
                  </a:lnTo>
                  <a:lnTo>
                    <a:pt x="1094633" y="1093515"/>
                  </a:lnTo>
                  <a:lnTo>
                    <a:pt x="1094633" y="1091278"/>
                  </a:lnTo>
                  <a:lnTo>
                    <a:pt x="1096312" y="1091278"/>
                  </a:lnTo>
                  <a:lnTo>
                    <a:pt x="1096312" y="1095193"/>
                  </a:lnTo>
                  <a:lnTo>
                    <a:pt x="1105261" y="1095193"/>
                  </a:lnTo>
                  <a:lnTo>
                    <a:pt x="1105261" y="1091278"/>
                  </a:lnTo>
                  <a:lnTo>
                    <a:pt x="1107498" y="1091278"/>
                  </a:lnTo>
                  <a:lnTo>
                    <a:pt x="1107498" y="1087922"/>
                  </a:lnTo>
                  <a:lnTo>
                    <a:pt x="1109176" y="1087922"/>
                  </a:lnTo>
                  <a:lnTo>
                    <a:pt x="1109176" y="1086244"/>
                  </a:lnTo>
                  <a:lnTo>
                    <a:pt x="1109176" y="1087922"/>
                  </a:lnTo>
                  <a:lnTo>
                    <a:pt x="1109176" y="1086244"/>
                  </a:lnTo>
                  <a:lnTo>
                    <a:pt x="1110855" y="1086244"/>
                  </a:lnTo>
                  <a:lnTo>
                    <a:pt x="1112533" y="1084566"/>
                  </a:lnTo>
                  <a:lnTo>
                    <a:pt x="1114210" y="1084566"/>
                  </a:lnTo>
                  <a:lnTo>
                    <a:pt x="1114210" y="1080650"/>
                  </a:lnTo>
                  <a:lnTo>
                    <a:pt x="1118126" y="1080650"/>
                  </a:lnTo>
                  <a:lnTo>
                    <a:pt x="1118126" y="1071701"/>
                  </a:lnTo>
                  <a:lnTo>
                    <a:pt x="1119804" y="1071701"/>
                  </a:lnTo>
                  <a:lnTo>
                    <a:pt x="1119804" y="1068345"/>
                  </a:lnTo>
                  <a:lnTo>
                    <a:pt x="1123160" y="1068345"/>
                  </a:lnTo>
                  <a:lnTo>
                    <a:pt x="1123160" y="1066667"/>
                  </a:lnTo>
                  <a:lnTo>
                    <a:pt x="1127075" y="1066667"/>
                  </a:lnTo>
                  <a:lnTo>
                    <a:pt x="1127075" y="1064989"/>
                  </a:lnTo>
                  <a:lnTo>
                    <a:pt x="1128753" y="1064989"/>
                  </a:lnTo>
                  <a:lnTo>
                    <a:pt x="1128753" y="1062751"/>
                  </a:lnTo>
                  <a:lnTo>
                    <a:pt x="1130432" y="1062751"/>
                  </a:lnTo>
                  <a:lnTo>
                    <a:pt x="1132110" y="1061073"/>
                  </a:lnTo>
                  <a:lnTo>
                    <a:pt x="1136025" y="1061073"/>
                  </a:lnTo>
                  <a:lnTo>
                    <a:pt x="1136025" y="1057717"/>
                  </a:lnTo>
                  <a:lnTo>
                    <a:pt x="1128753" y="1057717"/>
                  </a:lnTo>
                  <a:lnTo>
                    <a:pt x="1128753" y="1052124"/>
                  </a:lnTo>
                  <a:lnTo>
                    <a:pt x="1130432" y="1052124"/>
                  </a:lnTo>
                  <a:lnTo>
                    <a:pt x="1130432" y="1044852"/>
                  </a:lnTo>
                  <a:lnTo>
                    <a:pt x="1132110" y="1044852"/>
                  </a:lnTo>
                  <a:lnTo>
                    <a:pt x="1132110" y="1041496"/>
                  </a:lnTo>
                  <a:lnTo>
                    <a:pt x="1130432" y="1041496"/>
                  </a:lnTo>
                  <a:lnTo>
                    <a:pt x="1130432" y="1032547"/>
                  </a:lnTo>
                  <a:lnTo>
                    <a:pt x="1124838" y="1032547"/>
                  </a:lnTo>
                  <a:lnTo>
                    <a:pt x="1123160" y="1034225"/>
                  </a:lnTo>
                  <a:lnTo>
                    <a:pt x="1123160" y="1038140"/>
                  </a:lnTo>
                  <a:lnTo>
                    <a:pt x="1119804" y="1038140"/>
                  </a:lnTo>
                  <a:lnTo>
                    <a:pt x="1119804" y="1041496"/>
                  </a:lnTo>
                  <a:lnTo>
                    <a:pt x="1121482" y="1041496"/>
                  </a:lnTo>
                  <a:lnTo>
                    <a:pt x="1119804" y="1041496"/>
                  </a:lnTo>
                  <a:lnTo>
                    <a:pt x="1121482" y="1041496"/>
                  </a:lnTo>
                  <a:lnTo>
                    <a:pt x="1121482" y="1043174"/>
                  </a:lnTo>
                  <a:lnTo>
                    <a:pt x="1123160" y="1043174"/>
                  </a:lnTo>
                  <a:lnTo>
                    <a:pt x="1121482" y="1044852"/>
                  </a:lnTo>
                  <a:lnTo>
                    <a:pt x="1121482" y="1047090"/>
                  </a:lnTo>
                  <a:lnTo>
                    <a:pt x="1119804" y="1047090"/>
                  </a:lnTo>
                  <a:lnTo>
                    <a:pt x="1119804" y="1048768"/>
                  </a:lnTo>
                  <a:lnTo>
                    <a:pt x="1110855" y="1048768"/>
                  </a:lnTo>
                  <a:lnTo>
                    <a:pt x="1110855" y="1050446"/>
                  </a:lnTo>
                  <a:lnTo>
                    <a:pt x="1109176" y="1050446"/>
                  </a:lnTo>
                  <a:lnTo>
                    <a:pt x="1109176" y="1048768"/>
                  </a:lnTo>
                  <a:lnTo>
                    <a:pt x="1107498" y="1048768"/>
                  </a:lnTo>
                  <a:lnTo>
                    <a:pt x="1107498" y="1043174"/>
                  </a:lnTo>
                  <a:lnTo>
                    <a:pt x="1109176" y="1043174"/>
                  </a:lnTo>
                  <a:lnTo>
                    <a:pt x="1109176" y="1034225"/>
                  </a:lnTo>
                  <a:lnTo>
                    <a:pt x="1110855" y="1034225"/>
                  </a:lnTo>
                  <a:lnTo>
                    <a:pt x="1110855" y="1036462"/>
                  </a:lnTo>
                  <a:lnTo>
                    <a:pt x="1112533" y="1036462"/>
                  </a:lnTo>
                  <a:lnTo>
                    <a:pt x="1112533" y="1032547"/>
                  </a:lnTo>
                  <a:lnTo>
                    <a:pt x="1114210" y="1032547"/>
                  </a:lnTo>
                  <a:lnTo>
                    <a:pt x="1114210" y="1029191"/>
                  </a:lnTo>
                  <a:lnTo>
                    <a:pt x="1116448" y="1029191"/>
                  </a:lnTo>
                  <a:lnTo>
                    <a:pt x="1116448" y="1030869"/>
                  </a:lnTo>
                  <a:lnTo>
                    <a:pt x="1118126" y="1029191"/>
                  </a:lnTo>
                  <a:lnTo>
                    <a:pt x="1118126" y="1027513"/>
                  </a:lnTo>
                  <a:lnTo>
                    <a:pt x="1118126" y="1027513"/>
                  </a:lnTo>
                  <a:lnTo>
                    <a:pt x="1118126" y="1025275"/>
                  </a:lnTo>
                  <a:lnTo>
                    <a:pt x="1119804" y="1023597"/>
                  </a:lnTo>
                  <a:cubicBezTo>
                    <a:pt x="1117511" y="1023765"/>
                    <a:pt x="1115889" y="1023597"/>
                    <a:pt x="1114210" y="1021919"/>
                  </a:cubicBezTo>
                  <a:lnTo>
                    <a:pt x="1114210" y="1018563"/>
                  </a:lnTo>
                  <a:lnTo>
                    <a:pt x="1114210" y="1018563"/>
                  </a:lnTo>
                  <a:lnTo>
                    <a:pt x="1116448" y="1016326"/>
                  </a:lnTo>
                  <a:lnTo>
                    <a:pt x="1116448" y="1012970"/>
                  </a:lnTo>
                  <a:lnTo>
                    <a:pt x="1114210" y="1012970"/>
                  </a:lnTo>
                  <a:lnTo>
                    <a:pt x="1114210" y="1009614"/>
                  </a:lnTo>
                  <a:lnTo>
                    <a:pt x="1119804" y="1009614"/>
                  </a:lnTo>
                  <a:lnTo>
                    <a:pt x="1119804" y="1007936"/>
                  </a:lnTo>
                  <a:lnTo>
                    <a:pt x="1124838" y="1007936"/>
                  </a:lnTo>
                  <a:lnTo>
                    <a:pt x="1127075" y="1005698"/>
                  </a:lnTo>
                  <a:lnTo>
                    <a:pt x="1128753" y="1005698"/>
                  </a:lnTo>
                  <a:lnTo>
                    <a:pt x="1128753" y="1009614"/>
                  </a:lnTo>
                  <a:lnTo>
                    <a:pt x="1127075" y="1009614"/>
                  </a:lnTo>
                  <a:lnTo>
                    <a:pt x="1127075" y="1012970"/>
                  </a:lnTo>
                  <a:lnTo>
                    <a:pt x="1124838" y="1012970"/>
                  </a:lnTo>
                  <a:lnTo>
                    <a:pt x="1124838" y="1018563"/>
                  </a:lnTo>
                  <a:lnTo>
                    <a:pt x="1127075" y="1018563"/>
                  </a:lnTo>
                  <a:lnTo>
                    <a:pt x="1124838" y="1018563"/>
                  </a:lnTo>
                  <a:lnTo>
                    <a:pt x="1130432" y="1018563"/>
                  </a:lnTo>
                  <a:lnTo>
                    <a:pt x="1130432" y="1014648"/>
                  </a:lnTo>
                  <a:lnTo>
                    <a:pt x="1132110" y="1014648"/>
                  </a:lnTo>
                  <a:lnTo>
                    <a:pt x="1132110" y="1011292"/>
                  </a:lnTo>
                  <a:lnTo>
                    <a:pt x="1136025" y="1011292"/>
                  </a:lnTo>
                  <a:lnTo>
                    <a:pt x="1136025" y="1009614"/>
                  </a:lnTo>
                  <a:lnTo>
                    <a:pt x="1133787" y="1007936"/>
                  </a:lnTo>
                  <a:lnTo>
                    <a:pt x="1133787" y="1002342"/>
                  </a:lnTo>
                  <a:lnTo>
                    <a:pt x="1136025" y="1002342"/>
                  </a:lnTo>
                  <a:lnTo>
                    <a:pt x="1136025" y="998986"/>
                  </a:lnTo>
                  <a:lnTo>
                    <a:pt x="1133787" y="996749"/>
                  </a:lnTo>
                  <a:lnTo>
                    <a:pt x="1128753" y="996749"/>
                  </a:lnTo>
                  <a:lnTo>
                    <a:pt x="1128753" y="998986"/>
                  </a:lnTo>
                  <a:lnTo>
                    <a:pt x="1124838" y="998986"/>
                  </a:lnTo>
                  <a:lnTo>
                    <a:pt x="1124838" y="1002342"/>
                  </a:lnTo>
                  <a:lnTo>
                    <a:pt x="1114210" y="1002342"/>
                  </a:lnTo>
                  <a:lnTo>
                    <a:pt x="1114210" y="1000664"/>
                  </a:lnTo>
                  <a:lnTo>
                    <a:pt x="1112533" y="998986"/>
                  </a:lnTo>
                  <a:lnTo>
                    <a:pt x="1112533" y="996749"/>
                  </a:lnTo>
                  <a:lnTo>
                    <a:pt x="1110855" y="996749"/>
                  </a:lnTo>
                  <a:lnTo>
                    <a:pt x="1112533" y="995071"/>
                  </a:lnTo>
                  <a:lnTo>
                    <a:pt x="1109176" y="995071"/>
                  </a:lnTo>
                  <a:lnTo>
                    <a:pt x="1109176" y="990037"/>
                  </a:lnTo>
                  <a:lnTo>
                    <a:pt x="1107498" y="990037"/>
                  </a:lnTo>
                  <a:lnTo>
                    <a:pt x="1107498" y="986121"/>
                  </a:lnTo>
                  <a:lnTo>
                    <a:pt x="1105261" y="986121"/>
                  </a:lnTo>
                  <a:lnTo>
                    <a:pt x="1105261" y="987799"/>
                  </a:lnTo>
                  <a:lnTo>
                    <a:pt x="1103583" y="987799"/>
                  </a:lnTo>
                  <a:lnTo>
                    <a:pt x="1103583" y="990037"/>
                  </a:lnTo>
                  <a:lnTo>
                    <a:pt x="1105261" y="990037"/>
                  </a:lnTo>
                  <a:lnTo>
                    <a:pt x="1105261" y="991715"/>
                  </a:lnTo>
                  <a:lnTo>
                    <a:pt x="1103583" y="991715"/>
                  </a:lnTo>
                  <a:lnTo>
                    <a:pt x="1103583" y="993393"/>
                  </a:lnTo>
                  <a:lnTo>
                    <a:pt x="1101905" y="995071"/>
                  </a:lnTo>
                  <a:lnTo>
                    <a:pt x="1100227" y="993393"/>
                  </a:lnTo>
                  <a:lnTo>
                    <a:pt x="1100227" y="991715"/>
                  </a:lnTo>
                  <a:lnTo>
                    <a:pt x="1098549" y="991715"/>
                  </a:lnTo>
                  <a:lnTo>
                    <a:pt x="1098549" y="990037"/>
                  </a:lnTo>
                  <a:lnTo>
                    <a:pt x="1094633" y="990037"/>
                  </a:lnTo>
                  <a:lnTo>
                    <a:pt x="1094633" y="987799"/>
                  </a:lnTo>
                  <a:lnTo>
                    <a:pt x="1091278" y="987799"/>
                  </a:lnTo>
                  <a:lnTo>
                    <a:pt x="1089599" y="986121"/>
                  </a:lnTo>
                  <a:lnTo>
                    <a:pt x="1089599" y="986121"/>
                  </a:lnTo>
                  <a:cubicBezTo>
                    <a:pt x="1088201" y="984779"/>
                    <a:pt x="1086188" y="982262"/>
                    <a:pt x="1084006" y="982765"/>
                  </a:cubicBezTo>
                  <a:lnTo>
                    <a:pt x="1084006" y="979409"/>
                  </a:lnTo>
                  <a:lnTo>
                    <a:pt x="1082328" y="979409"/>
                  </a:lnTo>
                  <a:lnTo>
                    <a:pt x="1084006" y="979409"/>
                  </a:lnTo>
                  <a:lnTo>
                    <a:pt x="1076735" y="979409"/>
                  </a:lnTo>
                  <a:lnTo>
                    <a:pt x="1075056" y="977172"/>
                  </a:lnTo>
                  <a:lnTo>
                    <a:pt x="1073379" y="977172"/>
                  </a:lnTo>
                  <a:lnTo>
                    <a:pt x="1073379" y="975494"/>
                  </a:lnTo>
                  <a:lnTo>
                    <a:pt x="1071701" y="973816"/>
                  </a:lnTo>
                  <a:lnTo>
                    <a:pt x="1071701" y="973816"/>
                  </a:lnTo>
                  <a:lnTo>
                    <a:pt x="1071701" y="972138"/>
                  </a:lnTo>
                  <a:lnTo>
                    <a:pt x="1073379" y="972138"/>
                  </a:lnTo>
                  <a:lnTo>
                    <a:pt x="1073379" y="970460"/>
                  </a:lnTo>
                  <a:lnTo>
                    <a:pt x="1071701" y="970460"/>
                  </a:lnTo>
                  <a:lnTo>
                    <a:pt x="1071701" y="968222"/>
                  </a:lnTo>
                  <a:lnTo>
                    <a:pt x="1073379" y="968222"/>
                  </a:lnTo>
                  <a:lnTo>
                    <a:pt x="1071701" y="966544"/>
                  </a:lnTo>
                  <a:lnTo>
                    <a:pt x="1067785" y="966544"/>
                  </a:lnTo>
                  <a:lnTo>
                    <a:pt x="1067785" y="964866"/>
                  </a:lnTo>
                  <a:lnTo>
                    <a:pt x="1066107" y="964866"/>
                  </a:lnTo>
                  <a:lnTo>
                    <a:pt x="1066107" y="961510"/>
                  </a:lnTo>
                  <a:lnTo>
                    <a:pt x="1064429" y="961510"/>
                  </a:lnTo>
                  <a:lnTo>
                    <a:pt x="1064429" y="959273"/>
                  </a:lnTo>
                  <a:lnTo>
                    <a:pt x="1062751" y="957595"/>
                  </a:lnTo>
                  <a:lnTo>
                    <a:pt x="1062751" y="955917"/>
                  </a:lnTo>
                  <a:lnTo>
                    <a:pt x="1061073" y="954239"/>
                  </a:lnTo>
                  <a:lnTo>
                    <a:pt x="1061073" y="939696"/>
                  </a:lnTo>
                  <a:lnTo>
                    <a:pt x="1062751" y="938018"/>
                  </a:lnTo>
                  <a:lnTo>
                    <a:pt x="1062751" y="936340"/>
                  </a:lnTo>
                  <a:lnTo>
                    <a:pt x="1064429" y="936340"/>
                  </a:lnTo>
                  <a:lnTo>
                    <a:pt x="1064429" y="934662"/>
                  </a:lnTo>
                  <a:lnTo>
                    <a:pt x="1066107" y="934662"/>
                  </a:lnTo>
                  <a:lnTo>
                    <a:pt x="1066107" y="936340"/>
                  </a:lnTo>
                  <a:cubicBezTo>
                    <a:pt x="1066051" y="931977"/>
                    <a:pt x="1065436" y="926383"/>
                    <a:pt x="1070022" y="924034"/>
                  </a:cubicBezTo>
                  <a:lnTo>
                    <a:pt x="1070022" y="925712"/>
                  </a:lnTo>
                  <a:lnTo>
                    <a:pt x="1071701" y="925712"/>
                  </a:lnTo>
                  <a:lnTo>
                    <a:pt x="1071701" y="922356"/>
                  </a:lnTo>
                  <a:lnTo>
                    <a:pt x="1073379" y="922356"/>
                  </a:lnTo>
                  <a:lnTo>
                    <a:pt x="1073379" y="918441"/>
                  </a:lnTo>
                  <a:lnTo>
                    <a:pt x="1075056" y="916763"/>
                  </a:lnTo>
                  <a:lnTo>
                    <a:pt x="1071701" y="916763"/>
                  </a:lnTo>
                  <a:lnTo>
                    <a:pt x="1071701" y="918441"/>
                  </a:lnTo>
                  <a:lnTo>
                    <a:pt x="1067785" y="918441"/>
                  </a:lnTo>
                  <a:cubicBezTo>
                    <a:pt x="1066946" y="917602"/>
                    <a:pt x="1065268" y="915924"/>
                    <a:pt x="1064429" y="915085"/>
                  </a:cubicBezTo>
                  <a:lnTo>
                    <a:pt x="1064429" y="911169"/>
                  </a:lnTo>
                  <a:lnTo>
                    <a:pt x="1062751" y="911169"/>
                  </a:lnTo>
                  <a:lnTo>
                    <a:pt x="1061073" y="909491"/>
                  </a:lnTo>
                  <a:lnTo>
                    <a:pt x="1061073" y="907813"/>
                  </a:lnTo>
                  <a:lnTo>
                    <a:pt x="1059395" y="906135"/>
                  </a:lnTo>
                  <a:lnTo>
                    <a:pt x="1059395" y="904457"/>
                  </a:lnTo>
                  <a:lnTo>
                    <a:pt x="1061073" y="904457"/>
                  </a:lnTo>
                  <a:lnTo>
                    <a:pt x="1061073" y="898864"/>
                  </a:lnTo>
                  <a:lnTo>
                    <a:pt x="1062751" y="897186"/>
                  </a:lnTo>
                  <a:lnTo>
                    <a:pt x="1062751" y="891592"/>
                  </a:lnTo>
                  <a:lnTo>
                    <a:pt x="1064429" y="891592"/>
                  </a:lnTo>
                  <a:lnTo>
                    <a:pt x="1064429" y="886558"/>
                  </a:lnTo>
                  <a:lnTo>
                    <a:pt x="1064429" y="888236"/>
                  </a:lnTo>
                  <a:lnTo>
                    <a:pt x="1064429" y="886558"/>
                  </a:lnTo>
                  <a:cubicBezTo>
                    <a:pt x="1063478" y="885719"/>
                    <a:pt x="1061800" y="883706"/>
                    <a:pt x="1061073" y="882643"/>
                  </a:cubicBezTo>
                  <a:lnTo>
                    <a:pt x="1062751" y="882643"/>
                  </a:lnTo>
                  <a:lnTo>
                    <a:pt x="1062751" y="880965"/>
                  </a:lnTo>
                  <a:lnTo>
                    <a:pt x="1064429" y="880965"/>
                  </a:lnTo>
                  <a:lnTo>
                    <a:pt x="1064429" y="872015"/>
                  </a:lnTo>
                  <a:lnTo>
                    <a:pt x="1064429" y="873693"/>
                  </a:lnTo>
                  <a:lnTo>
                    <a:pt x="1064429" y="872015"/>
                  </a:lnTo>
                  <a:lnTo>
                    <a:pt x="1064429" y="872015"/>
                  </a:lnTo>
                  <a:lnTo>
                    <a:pt x="1064429" y="870337"/>
                  </a:lnTo>
                  <a:lnTo>
                    <a:pt x="1067785" y="870337"/>
                  </a:lnTo>
                  <a:lnTo>
                    <a:pt x="1067785" y="868659"/>
                  </a:lnTo>
                  <a:lnTo>
                    <a:pt x="1070022" y="868659"/>
                  </a:lnTo>
                  <a:lnTo>
                    <a:pt x="1070022" y="863066"/>
                  </a:lnTo>
                  <a:lnTo>
                    <a:pt x="1078972" y="863066"/>
                  </a:lnTo>
                  <a:lnTo>
                    <a:pt x="1078972" y="868659"/>
                  </a:lnTo>
                  <a:lnTo>
                    <a:pt x="1080650" y="868659"/>
                  </a:lnTo>
                  <a:lnTo>
                    <a:pt x="1080650" y="870337"/>
                  </a:lnTo>
                  <a:lnTo>
                    <a:pt x="1085684" y="870337"/>
                  </a:lnTo>
                  <a:lnTo>
                    <a:pt x="1085684" y="866981"/>
                  </a:lnTo>
                  <a:lnTo>
                    <a:pt x="1087921" y="866981"/>
                  </a:lnTo>
                  <a:lnTo>
                    <a:pt x="1087921" y="865303"/>
                  </a:lnTo>
                  <a:lnTo>
                    <a:pt x="1087921" y="865303"/>
                  </a:lnTo>
                  <a:lnTo>
                    <a:pt x="1087921" y="863066"/>
                  </a:lnTo>
                  <a:lnTo>
                    <a:pt x="1084006" y="863066"/>
                  </a:lnTo>
                  <a:lnTo>
                    <a:pt x="1084006" y="859710"/>
                  </a:lnTo>
                  <a:lnTo>
                    <a:pt x="1085684" y="859710"/>
                  </a:lnTo>
                  <a:lnTo>
                    <a:pt x="1085684" y="858032"/>
                  </a:lnTo>
                  <a:lnTo>
                    <a:pt x="1087921" y="858032"/>
                  </a:lnTo>
                  <a:lnTo>
                    <a:pt x="1087921" y="856354"/>
                  </a:lnTo>
                  <a:lnTo>
                    <a:pt x="1084006" y="856354"/>
                  </a:lnTo>
                  <a:lnTo>
                    <a:pt x="1084006" y="854116"/>
                  </a:lnTo>
                  <a:lnTo>
                    <a:pt x="1078972" y="854116"/>
                  </a:lnTo>
                  <a:lnTo>
                    <a:pt x="1078972" y="852438"/>
                  </a:lnTo>
                  <a:lnTo>
                    <a:pt x="1076735" y="852438"/>
                  </a:lnTo>
                  <a:lnTo>
                    <a:pt x="1076735" y="845167"/>
                  </a:lnTo>
                  <a:lnTo>
                    <a:pt x="1082328" y="845167"/>
                  </a:lnTo>
                  <a:lnTo>
                    <a:pt x="1082328" y="841811"/>
                  </a:lnTo>
                  <a:lnTo>
                    <a:pt x="1084006" y="841811"/>
                  </a:lnTo>
                  <a:lnTo>
                    <a:pt x="1084006" y="840133"/>
                  </a:lnTo>
                  <a:lnTo>
                    <a:pt x="1085684" y="840133"/>
                  </a:lnTo>
                  <a:lnTo>
                    <a:pt x="1085684" y="838455"/>
                  </a:lnTo>
                  <a:lnTo>
                    <a:pt x="1089599" y="838455"/>
                  </a:lnTo>
                  <a:lnTo>
                    <a:pt x="1089599" y="836777"/>
                  </a:lnTo>
                  <a:lnTo>
                    <a:pt x="1091278" y="836777"/>
                  </a:lnTo>
                  <a:lnTo>
                    <a:pt x="1091278" y="829505"/>
                  </a:lnTo>
                  <a:lnTo>
                    <a:pt x="1092956" y="829505"/>
                  </a:lnTo>
                  <a:lnTo>
                    <a:pt x="1092956" y="827827"/>
                  </a:lnTo>
                  <a:lnTo>
                    <a:pt x="1092956" y="827827"/>
                  </a:lnTo>
                  <a:lnTo>
                    <a:pt x="1092956" y="822234"/>
                  </a:lnTo>
                  <a:lnTo>
                    <a:pt x="1094633" y="820556"/>
                  </a:lnTo>
                  <a:cubicBezTo>
                    <a:pt x="1095808" y="820947"/>
                    <a:pt x="1100730" y="819213"/>
                    <a:pt x="1101905" y="818878"/>
                  </a:cubicBezTo>
                  <a:cubicBezTo>
                    <a:pt x="1104590" y="818878"/>
                    <a:pt x="1109176" y="818878"/>
                    <a:pt x="1109176" y="818878"/>
                  </a:cubicBezTo>
                  <a:lnTo>
                    <a:pt x="1109176" y="820556"/>
                  </a:lnTo>
                  <a:lnTo>
                    <a:pt x="1112533" y="820556"/>
                  </a:lnTo>
                  <a:lnTo>
                    <a:pt x="1112533" y="823912"/>
                  </a:lnTo>
                  <a:lnTo>
                    <a:pt x="1110855" y="823912"/>
                  </a:lnTo>
                  <a:lnTo>
                    <a:pt x="1110855" y="827827"/>
                  </a:lnTo>
                  <a:lnTo>
                    <a:pt x="1110855" y="827827"/>
                  </a:lnTo>
                  <a:lnTo>
                    <a:pt x="1110855" y="829505"/>
                  </a:lnTo>
                  <a:lnTo>
                    <a:pt x="1107498" y="829505"/>
                  </a:lnTo>
                  <a:lnTo>
                    <a:pt x="1107498" y="836777"/>
                  </a:lnTo>
                  <a:lnTo>
                    <a:pt x="1109176" y="836777"/>
                  </a:lnTo>
                  <a:lnTo>
                    <a:pt x="1109176" y="834539"/>
                  </a:lnTo>
                  <a:lnTo>
                    <a:pt x="1110855" y="834539"/>
                  </a:lnTo>
                  <a:lnTo>
                    <a:pt x="1112533" y="832861"/>
                  </a:lnTo>
                  <a:lnTo>
                    <a:pt x="1112533" y="841811"/>
                  </a:lnTo>
                  <a:lnTo>
                    <a:pt x="1114210" y="841811"/>
                  </a:lnTo>
                  <a:lnTo>
                    <a:pt x="1114210" y="836777"/>
                  </a:lnTo>
                  <a:lnTo>
                    <a:pt x="1116448" y="836777"/>
                  </a:lnTo>
                  <a:lnTo>
                    <a:pt x="1116448" y="832861"/>
                  </a:lnTo>
                  <a:lnTo>
                    <a:pt x="1118126" y="832861"/>
                  </a:lnTo>
                  <a:lnTo>
                    <a:pt x="1118126" y="834539"/>
                  </a:lnTo>
                  <a:lnTo>
                    <a:pt x="1121482" y="834539"/>
                  </a:lnTo>
                  <a:lnTo>
                    <a:pt x="1123160" y="836777"/>
                  </a:lnTo>
                  <a:lnTo>
                    <a:pt x="1124838" y="836777"/>
                  </a:lnTo>
                  <a:lnTo>
                    <a:pt x="1127075" y="834539"/>
                  </a:lnTo>
                  <a:lnTo>
                    <a:pt x="1130432" y="834539"/>
                  </a:lnTo>
                  <a:lnTo>
                    <a:pt x="1130432" y="836777"/>
                  </a:lnTo>
                  <a:lnTo>
                    <a:pt x="1128753" y="836777"/>
                  </a:lnTo>
                  <a:lnTo>
                    <a:pt x="1128753" y="840133"/>
                  </a:lnTo>
                  <a:lnTo>
                    <a:pt x="1127075" y="841811"/>
                  </a:lnTo>
                  <a:lnTo>
                    <a:pt x="1127075" y="845167"/>
                  </a:lnTo>
                  <a:lnTo>
                    <a:pt x="1128753" y="845167"/>
                  </a:lnTo>
                  <a:cubicBezTo>
                    <a:pt x="1129537" y="846062"/>
                    <a:pt x="1130879" y="847796"/>
                    <a:pt x="1130432" y="849082"/>
                  </a:cubicBezTo>
                  <a:cubicBezTo>
                    <a:pt x="1131271" y="849921"/>
                    <a:pt x="1132948" y="851599"/>
                    <a:pt x="1133787" y="852438"/>
                  </a:cubicBezTo>
                  <a:lnTo>
                    <a:pt x="1137703" y="852438"/>
                  </a:lnTo>
                  <a:lnTo>
                    <a:pt x="1137703" y="856354"/>
                  </a:lnTo>
                  <a:lnTo>
                    <a:pt x="1141059" y="858032"/>
                  </a:lnTo>
                  <a:lnTo>
                    <a:pt x="1141059" y="863066"/>
                  </a:lnTo>
                  <a:lnTo>
                    <a:pt x="1142737" y="863066"/>
                  </a:lnTo>
                  <a:lnTo>
                    <a:pt x="1142737" y="865303"/>
                  </a:lnTo>
                  <a:lnTo>
                    <a:pt x="1146652" y="865303"/>
                  </a:lnTo>
                  <a:lnTo>
                    <a:pt x="1146652" y="870337"/>
                  </a:lnTo>
                  <a:lnTo>
                    <a:pt x="1148330" y="870337"/>
                  </a:lnTo>
                  <a:lnTo>
                    <a:pt x="1146652" y="870337"/>
                  </a:lnTo>
                  <a:lnTo>
                    <a:pt x="1148330" y="870337"/>
                  </a:lnTo>
                  <a:lnTo>
                    <a:pt x="1148330" y="880965"/>
                  </a:lnTo>
                  <a:lnTo>
                    <a:pt x="1150009" y="880965"/>
                  </a:lnTo>
                  <a:lnTo>
                    <a:pt x="1148330" y="880965"/>
                  </a:lnTo>
                  <a:lnTo>
                    <a:pt x="1150009" y="880965"/>
                  </a:lnTo>
                  <a:lnTo>
                    <a:pt x="1148330" y="882643"/>
                  </a:lnTo>
                  <a:lnTo>
                    <a:pt x="1148330" y="882643"/>
                  </a:lnTo>
                  <a:lnTo>
                    <a:pt x="1150009" y="884880"/>
                  </a:lnTo>
                  <a:lnTo>
                    <a:pt x="1148330" y="886558"/>
                  </a:lnTo>
                  <a:lnTo>
                    <a:pt x="1148330" y="888236"/>
                  </a:lnTo>
                  <a:lnTo>
                    <a:pt x="1150009" y="888236"/>
                  </a:lnTo>
                  <a:lnTo>
                    <a:pt x="1150009" y="889914"/>
                  </a:lnTo>
                  <a:lnTo>
                    <a:pt x="1148330" y="889914"/>
                  </a:lnTo>
                  <a:lnTo>
                    <a:pt x="1148330" y="900542"/>
                  </a:lnTo>
                  <a:lnTo>
                    <a:pt x="1148330" y="900542"/>
                  </a:lnTo>
                  <a:lnTo>
                    <a:pt x="1150009" y="902220"/>
                  </a:lnTo>
                  <a:lnTo>
                    <a:pt x="1150009" y="904457"/>
                  </a:lnTo>
                  <a:lnTo>
                    <a:pt x="1148330" y="904457"/>
                  </a:lnTo>
                  <a:lnTo>
                    <a:pt x="1148330" y="906135"/>
                  </a:lnTo>
                  <a:lnTo>
                    <a:pt x="1151686" y="906135"/>
                  </a:lnTo>
                  <a:lnTo>
                    <a:pt x="1151686" y="907813"/>
                  </a:lnTo>
                  <a:lnTo>
                    <a:pt x="1153364" y="907813"/>
                  </a:lnTo>
                  <a:lnTo>
                    <a:pt x="1153364" y="913407"/>
                  </a:lnTo>
                  <a:lnTo>
                    <a:pt x="1155602" y="913407"/>
                  </a:lnTo>
                  <a:lnTo>
                    <a:pt x="1155602" y="916763"/>
                  </a:lnTo>
                  <a:lnTo>
                    <a:pt x="1160636" y="916763"/>
                  </a:lnTo>
                  <a:lnTo>
                    <a:pt x="1160636" y="918441"/>
                  </a:lnTo>
                  <a:lnTo>
                    <a:pt x="1160636" y="916763"/>
                  </a:lnTo>
                  <a:lnTo>
                    <a:pt x="1160636" y="918441"/>
                  </a:lnTo>
                  <a:lnTo>
                    <a:pt x="1162314" y="918441"/>
                  </a:lnTo>
                  <a:lnTo>
                    <a:pt x="1162314" y="920119"/>
                  </a:lnTo>
                  <a:lnTo>
                    <a:pt x="1166229" y="920119"/>
                  </a:lnTo>
                  <a:lnTo>
                    <a:pt x="1166229" y="924034"/>
                  </a:lnTo>
                  <a:lnTo>
                    <a:pt x="1162314" y="924034"/>
                  </a:lnTo>
                  <a:lnTo>
                    <a:pt x="1164551" y="929068"/>
                  </a:lnTo>
                  <a:lnTo>
                    <a:pt x="1166229" y="929068"/>
                  </a:lnTo>
                  <a:lnTo>
                    <a:pt x="1166229" y="930746"/>
                  </a:lnTo>
                  <a:lnTo>
                    <a:pt x="1166229" y="930746"/>
                  </a:lnTo>
                  <a:lnTo>
                    <a:pt x="1166229" y="932984"/>
                  </a:lnTo>
                  <a:lnTo>
                    <a:pt x="1167907" y="932984"/>
                  </a:lnTo>
                  <a:lnTo>
                    <a:pt x="1167907" y="939696"/>
                  </a:lnTo>
                  <a:lnTo>
                    <a:pt x="1169586" y="939696"/>
                  </a:lnTo>
                  <a:lnTo>
                    <a:pt x="1169586" y="943611"/>
                  </a:lnTo>
                  <a:lnTo>
                    <a:pt x="1171263" y="943611"/>
                  </a:lnTo>
                  <a:lnTo>
                    <a:pt x="1171263" y="941933"/>
                  </a:lnTo>
                  <a:lnTo>
                    <a:pt x="1173501" y="941933"/>
                  </a:lnTo>
                  <a:lnTo>
                    <a:pt x="1173501" y="939696"/>
                  </a:lnTo>
                  <a:lnTo>
                    <a:pt x="1175179" y="939696"/>
                  </a:lnTo>
                  <a:lnTo>
                    <a:pt x="1176857" y="938018"/>
                  </a:lnTo>
                  <a:lnTo>
                    <a:pt x="1176857" y="948645"/>
                  </a:lnTo>
                  <a:lnTo>
                    <a:pt x="1180213" y="948645"/>
                  </a:lnTo>
                  <a:lnTo>
                    <a:pt x="1180213" y="954239"/>
                  </a:lnTo>
                  <a:lnTo>
                    <a:pt x="1173501" y="954239"/>
                  </a:lnTo>
                  <a:lnTo>
                    <a:pt x="1173501" y="955917"/>
                  </a:lnTo>
                  <a:lnTo>
                    <a:pt x="1169586" y="955917"/>
                  </a:lnTo>
                  <a:lnTo>
                    <a:pt x="1167907" y="954239"/>
                  </a:lnTo>
                  <a:lnTo>
                    <a:pt x="1167907" y="952561"/>
                  </a:lnTo>
                  <a:lnTo>
                    <a:pt x="1164551" y="952561"/>
                  </a:lnTo>
                  <a:lnTo>
                    <a:pt x="1164551" y="948645"/>
                  </a:lnTo>
                  <a:lnTo>
                    <a:pt x="1162314" y="948645"/>
                  </a:lnTo>
                  <a:lnTo>
                    <a:pt x="1162314" y="950883"/>
                  </a:lnTo>
                  <a:lnTo>
                    <a:pt x="1160636" y="950883"/>
                  </a:lnTo>
                  <a:lnTo>
                    <a:pt x="1160636" y="954239"/>
                  </a:lnTo>
                  <a:lnTo>
                    <a:pt x="1158958" y="954239"/>
                  </a:lnTo>
                  <a:lnTo>
                    <a:pt x="1158958" y="957595"/>
                  </a:lnTo>
                  <a:lnTo>
                    <a:pt x="1167907" y="957595"/>
                  </a:lnTo>
                  <a:lnTo>
                    <a:pt x="1167907" y="959273"/>
                  </a:lnTo>
                  <a:lnTo>
                    <a:pt x="1169586" y="959273"/>
                  </a:lnTo>
                  <a:lnTo>
                    <a:pt x="1169586" y="961510"/>
                  </a:lnTo>
                  <a:lnTo>
                    <a:pt x="1171263" y="961510"/>
                  </a:lnTo>
                  <a:lnTo>
                    <a:pt x="1171263" y="963188"/>
                  </a:lnTo>
                  <a:lnTo>
                    <a:pt x="1169586" y="963188"/>
                  </a:lnTo>
                  <a:lnTo>
                    <a:pt x="1169586" y="964866"/>
                  </a:lnTo>
                  <a:lnTo>
                    <a:pt x="1167907" y="964866"/>
                  </a:lnTo>
                  <a:lnTo>
                    <a:pt x="1167907" y="966544"/>
                  </a:lnTo>
                  <a:lnTo>
                    <a:pt x="1166229" y="966544"/>
                  </a:lnTo>
                  <a:lnTo>
                    <a:pt x="1166229" y="970460"/>
                  </a:lnTo>
                  <a:lnTo>
                    <a:pt x="1162314" y="970460"/>
                  </a:lnTo>
                  <a:lnTo>
                    <a:pt x="1164551" y="972138"/>
                  </a:lnTo>
                  <a:lnTo>
                    <a:pt x="1162314" y="972138"/>
                  </a:lnTo>
                  <a:lnTo>
                    <a:pt x="1162314" y="973816"/>
                  </a:lnTo>
                  <a:lnTo>
                    <a:pt x="1158958" y="973816"/>
                  </a:lnTo>
                  <a:lnTo>
                    <a:pt x="1160636" y="975494"/>
                  </a:lnTo>
                  <a:lnTo>
                    <a:pt x="1158958" y="975494"/>
                  </a:lnTo>
                  <a:lnTo>
                    <a:pt x="1158958" y="977172"/>
                  </a:lnTo>
                  <a:lnTo>
                    <a:pt x="1155602" y="977172"/>
                  </a:lnTo>
                  <a:lnTo>
                    <a:pt x="1155602" y="979409"/>
                  </a:lnTo>
                  <a:lnTo>
                    <a:pt x="1155602" y="979409"/>
                  </a:lnTo>
                  <a:lnTo>
                    <a:pt x="1153364" y="981087"/>
                  </a:lnTo>
                  <a:lnTo>
                    <a:pt x="1153364" y="982765"/>
                  </a:lnTo>
                  <a:cubicBezTo>
                    <a:pt x="1154259" y="983548"/>
                    <a:pt x="1155993" y="984891"/>
                    <a:pt x="1157280" y="984443"/>
                  </a:cubicBezTo>
                  <a:lnTo>
                    <a:pt x="1155602" y="984443"/>
                  </a:lnTo>
                  <a:lnTo>
                    <a:pt x="1158958" y="984443"/>
                  </a:lnTo>
                  <a:lnTo>
                    <a:pt x="1158958" y="986121"/>
                  </a:lnTo>
                  <a:lnTo>
                    <a:pt x="1160636" y="987799"/>
                  </a:lnTo>
                  <a:lnTo>
                    <a:pt x="1162314" y="987799"/>
                  </a:lnTo>
                  <a:lnTo>
                    <a:pt x="1162314" y="991715"/>
                  </a:lnTo>
                  <a:lnTo>
                    <a:pt x="1166229" y="991715"/>
                  </a:lnTo>
                  <a:lnTo>
                    <a:pt x="1164551" y="991715"/>
                  </a:lnTo>
                  <a:lnTo>
                    <a:pt x="1166229" y="991715"/>
                  </a:lnTo>
                  <a:lnTo>
                    <a:pt x="1166229" y="995071"/>
                  </a:lnTo>
                  <a:lnTo>
                    <a:pt x="1169586" y="995071"/>
                  </a:lnTo>
                  <a:lnTo>
                    <a:pt x="1169586" y="996749"/>
                  </a:lnTo>
                  <a:lnTo>
                    <a:pt x="1173501" y="996749"/>
                  </a:lnTo>
                  <a:lnTo>
                    <a:pt x="1173501" y="998986"/>
                  </a:lnTo>
                  <a:lnTo>
                    <a:pt x="1175179" y="998986"/>
                  </a:lnTo>
                  <a:lnTo>
                    <a:pt x="1175179" y="996749"/>
                  </a:lnTo>
                  <a:lnTo>
                    <a:pt x="1176857" y="996749"/>
                  </a:lnTo>
                  <a:lnTo>
                    <a:pt x="1176857" y="995071"/>
                  </a:lnTo>
                  <a:lnTo>
                    <a:pt x="1178535" y="995071"/>
                  </a:lnTo>
                  <a:lnTo>
                    <a:pt x="1178535" y="993393"/>
                  </a:lnTo>
                  <a:lnTo>
                    <a:pt x="1180213" y="991715"/>
                  </a:lnTo>
                  <a:lnTo>
                    <a:pt x="1180213" y="990037"/>
                  </a:lnTo>
                  <a:lnTo>
                    <a:pt x="1181891" y="990037"/>
                  </a:lnTo>
                  <a:lnTo>
                    <a:pt x="1181891" y="987799"/>
                  </a:lnTo>
                  <a:lnTo>
                    <a:pt x="1187484" y="987799"/>
                  </a:lnTo>
                  <a:lnTo>
                    <a:pt x="1187484" y="990037"/>
                  </a:lnTo>
                  <a:lnTo>
                    <a:pt x="1189163" y="990037"/>
                  </a:lnTo>
                  <a:lnTo>
                    <a:pt x="1189163" y="991715"/>
                  </a:lnTo>
                  <a:lnTo>
                    <a:pt x="1187484" y="991715"/>
                  </a:lnTo>
                  <a:lnTo>
                    <a:pt x="1187484" y="993393"/>
                  </a:lnTo>
                  <a:lnTo>
                    <a:pt x="1185806" y="993393"/>
                  </a:lnTo>
                  <a:lnTo>
                    <a:pt x="1185806" y="995071"/>
                  </a:lnTo>
                  <a:lnTo>
                    <a:pt x="1189163" y="995071"/>
                  </a:lnTo>
                  <a:lnTo>
                    <a:pt x="1189163" y="996749"/>
                  </a:lnTo>
                  <a:lnTo>
                    <a:pt x="1199790" y="996749"/>
                  </a:lnTo>
                  <a:lnTo>
                    <a:pt x="1199790" y="995071"/>
                  </a:lnTo>
                  <a:lnTo>
                    <a:pt x="1202027" y="995071"/>
                  </a:lnTo>
                  <a:lnTo>
                    <a:pt x="1202027" y="996749"/>
                  </a:lnTo>
                  <a:lnTo>
                    <a:pt x="1207061" y="996749"/>
                  </a:lnTo>
                  <a:lnTo>
                    <a:pt x="1207061" y="1000664"/>
                  </a:lnTo>
                  <a:lnTo>
                    <a:pt x="1208740" y="1002342"/>
                  </a:lnTo>
                  <a:lnTo>
                    <a:pt x="1207061" y="1002342"/>
                  </a:lnTo>
                  <a:lnTo>
                    <a:pt x="1205383" y="1004020"/>
                  </a:lnTo>
                  <a:lnTo>
                    <a:pt x="1203705" y="1004020"/>
                  </a:lnTo>
                  <a:lnTo>
                    <a:pt x="1202027" y="1005698"/>
                  </a:lnTo>
                  <a:lnTo>
                    <a:pt x="1199790" y="1005698"/>
                  </a:lnTo>
                  <a:lnTo>
                    <a:pt x="1199790" y="1007936"/>
                  </a:lnTo>
                  <a:lnTo>
                    <a:pt x="1198112" y="1007936"/>
                  </a:lnTo>
                  <a:lnTo>
                    <a:pt x="1198112" y="1014648"/>
                  </a:lnTo>
                  <a:lnTo>
                    <a:pt x="1194756" y="1014648"/>
                  </a:lnTo>
                  <a:lnTo>
                    <a:pt x="1194756" y="1012970"/>
                  </a:lnTo>
                  <a:lnTo>
                    <a:pt x="1193078" y="1012970"/>
                  </a:lnTo>
                  <a:lnTo>
                    <a:pt x="1193078" y="1014648"/>
                  </a:lnTo>
                  <a:lnTo>
                    <a:pt x="1193078" y="1012970"/>
                  </a:lnTo>
                  <a:lnTo>
                    <a:pt x="1193078" y="1018563"/>
                  </a:lnTo>
                  <a:lnTo>
                    <a:pt x="1194756" y="1018563"/>
                  </a:lnTo>
                  <a:lnTo>
                    <a:pt x="1194756" y="1020241"/>
                  </a:lnTo>
                  <a:lnTo>
                    <a:pt x="1196434" y="1020241"/>
                  </a:lnTo>
                  <a:lnTo>
                    <a:pt x="1196434" y="1021919"/>
                  </a:lnTo>
                  <a:lnTo>
                    <a:pt x="1198112" y="1023597"/>
                  </a:lnTo>
                  <a:lnTo>
                    <a:pt x="1198112" y="1025275"/>
                  </a:lnTo>
                  <a:lnTo>
                    <a:pt x="1202027" y="1025275"/>
                  </a:lnTo>
                  <a:lnTo>
                    <a:pt x="1202027" y="1032547"/>
                  </a:lnTo>
                  <a:lnTo>
                    <a:pt x="1203705" y="1032547"/>
                  </a:lnTo>
                  <a:lnTo>
                    <a:pt x="1203705" y="1038140"/>
                  </a:lnTo>
                  <a:lnTo>
                    <a:pt x="1207061" y="1038140"/>
                  </a:lnTo>
                  <a:lnTo>
                    <a:pt x="1207061" y="1047090"/>
                  </a:lnTo>
                  <a:lnTo>
                    <a:pt x="1205383" y="1047090"/>
                  </a:lnTo>
                  <a:lnTo>
                    <a:pt x="1205383" y="1050446"/>
                  </a:lnTo>
                  <a:lnTo>
                    <a:pt x="1207061" y="1050446"/>
                  </a:lnTo>
                  <a:lnTo>
                    <a:pt x="1207061" y="1053802"/>
                  </a:lnTo>
                  <a:lnTo>
                    <a:pt x="1205383" y="1053802"/>
                  </a:lnTo>
                  <a:lnTo>
                    <a:pt x="1205383" y="1056039"/>
                  </a:lnTo>
                  <a:lnTo>
                    <a:pt x="1203705" y="1056039"/>
                  </a:lnTo>
                  <a:lnTo>
                    <a:pt x="1203705" y="1057717"/>
                  </a:lnTo>
                  <a:lnTo>
                    <a:pt x="1205383" y="1057717"/>
                  </a:lnTo>
                  <a:lnTo>
                    <a:pt x="1205383" y="1059395"/>
                  </a:lnTo>
                  <a:lnTo>
                    <a:pt x="1205383" y="1059395"/>
                  </a:lnTo>
                  <a:lnTo>
                    <a:pt x="1205383" y="1066667"/>
                  </a:lnTo>
                  <a:lnTo>
                    <a:pt x="1203705" y="1066667"/>
                  </a:lnTo>
                  <a:lnTo>
                    <a:pt x="1203705" y="1071701"/>
                  </a:lnTo>
                  <a:lnTo>
                    <a:pt x="1208740" y="1071701"/>
                  </a:lnTo>
                  <a:lnTo>
                    <a:pt x="1208740" y="1073379"/>
                  </a:lnTo>
                  <a:lnTo>
                    <a:pt x="1208740" y="1073379"/>
                  </a:lnTo>
                  <a:lnTo>
                    <a:pt x="1207061" y="1075616"/>
                  </a:lnTo>
                  <a:lnTo>
                    <a:pt x="1207061" y="1075616"/>
                  </a:lnTo>
                  <a:lnTo>
                    <a:pt x="1208740" y="1077294"/>
                  </a:lnTo>
                  <a:lnTo>
                    <a:pt x="1208740" y="1078972"/>
                  </a:lnTo>
                  <a:lnTo>
                    <a:pt x="1210417" y="1078972"/>
                  </a:lnTo>
                  <a:lnTo>
                    <a:pt x="1210417" y="1080650"/>
                  </a:lnTo>
                  <a:lnTo>
                    <a:pt x="1212655" y="1080650"/>
                  </a:lnTo>
                  <a:lnTo>
                    <a:pt x="1212655" y="1082328"/>
                  </a:lnTo>
                  <a:lnTo>
                    <a:pt x="1214333" y="1082328"/>
                  </a:lnTo>
                  <a:lnTo>
                    <a:pt x="1214333" y="1075616"/>
                  </a:lnTo>
                  <a:lnTo>
                    <a:pt x="1216011" y="1075616"/>
                  </a:lnTo>
                  <a:lnTo>
                    <a:pt x="1216011" y="1073379"/>
                  </a:lnTo>
                  <a:lnTo>
                    <a:pt x="1217689" y="1073379"/>
                  </a:lnTo>
                  <a:lnTo>
                    <a:pt x="1217689" y="1070023"/>
                  </a:lnTo>
                  <a:lnTo>
                    <a:pt x="1219367" y="1070023"/>
                  </a:lnTo>
                  <a:lnTo>
                    <a:pt x="1219367" y="1066667"/>
                  </a:lnTo>
                  <a:lnTo>
                    <a:pt x="1221604" y="1066667"/>
                  </a:lnTo>
                  <a:lnTo>
                    <a:pt x="1221604" y="1062751"/>
                  </a:lnTo>
                  <a:lnTo>
                    <a:pt x="1219367" y="1062751"/>
                  </a:lnTo>
                  <a:lnTo>
                    <a:pt x="1219367" y="1053802"/>
                  </a:lnTo>
                  <a:lnTo>
                    <a:pt x="1221604" y="1053802"/>
                  </a:lnTo>
                  <a:lnTo>
                    <a:pt x="1221604" y="1050446"/>
                  </a:lnTo>
                  <a:lnTo>
                    <a:pt x="1223282" y="1052124"/>
                  </a:lnTo>
                  <a:lnTo>
                    <a:pt x="1224960" y="1052124"/>
                  </a:lnTo>
                  <a:lnTo>
                    <a:pt x="1224960" y="1039818"/>
                  </a:lnTo>
                  <a:lnTo>
                    <a:pt x="1223282" y="1039818"/>
                  </a:lnTo>
                  <a:lnTo>
                    <a:pt x="1223282" y="1034225"/>
                  </a:lnTo>
                  <a:lnTo>
                    <a:pt x="1224960" y="1034225"/>
                  </a:lnTo>
                  <a:lnTo>
                    <a:pt x="1224960" y="1029191"/>
                  </a:lnTo>
                  <a:lnTo>
                    <a:pt x="1226638" y="1027513"/>
                  </a:lnTo>
                  <a:lnTo>
                    <a:pt x="1228317" y="1027513"/>
                  </a:lnTo>
                  <a:lnTo>
                    <a:pt x="1228317" y="1025275"/>
                  </a:lnTo>
                  <a:lnTo>
                    <a:pt x="1230554" y="1025275"/>
                  </a:lnTo>
                  <a:lnTo>
                    <a:pt x="1230554" y="1020241"/>
                  </a:lnTo>
                  <a:lnTo>
                    <a:pt x="1232232" y="1020241"/>
                  </a:lnTo>
                  <a:lnTo>
                    <a:pt x="1232232" y="1014648"/>
                  </a:lnTo>
                  <a:lnTo>
                    <a:pt x="1237266" y="1014648"/>
                  </a:lnTo>
                  <a:lnTo>
                    <a:pt x="1237266" y="1012970"/>
                  </a:lnTo>
                  <a:lnTo>
                    <a:pt x="1238944" y="1012970"/>
                  </a:lnTo>
                  <a:lnTo>
                    <a:pt x="1238944" y="1014648"/>
                  </a:lnTo>
                  <a:lnTo>
                    <a:pt x="1241181" y="1014648"/>
                  </a:lnTo>
                  <a:lnTo>
                    <a:pt x="1242859" y="1016326"/>
                  </a:lnTo>
                  <a:lnTo>
                    <a:pt x="1242859" y="1018563"/>
                  </a:lnTo>
                  <a:lnTo>
                    <a:pt x="1244537" y="1020241"/>
                  </a:lnTo>
                  <a:lnTo>
                    <a:pt x="1244537" y="1023597"/>
                  </a:lnTo>
                  <a:lnTo>
                    <a:pt x="1246215" y="1023597"/>
                  </a:lnTo>
                  <a:lnTo>
                    <a:pt x="1246215" y="1025275"/>
                  </a:lnTo>
                  <a:lnTo>
                    <a:pt x="1247893" y="1025275"/>
                  </a:lnTo>
                  <a:lnTo>
                    <a:pt x="1247893" y="1027513"/>
                  </a:lnTo>
                  <a:lnTo>
                    <a:pt x="1250131" y="1027513"/>
                  </a:lnTo>
                  <a:lnTo>
                    <a:pt x="1250131" y="1029191"/>
                  </a:lnTo>
                  <a:lnTo>
                    <a:pt x="1253487" y="1032547"/>
                  </a:lnTo>
                  <a:lnTo>
                    <a:pt x="1255165" y="1032547"/>
                  </a:lnTo>
                  <a:lnTo>
                    <a:pt x="1255165" y="1034225"/>
                  </a:lnTo>
                  <a:lnTo>
                    <a:pt x="1256843" y="1034225"/>
                  </a:lnTo>
                  <a:lnTo>
                    <a:pt x="1256843" y="1036462"/>
                  </a:lnTo>
                  <a:lnTo>
                    <a:pt x="1259080" y="1036462"/>
                  </a:lnTo>
                  <a:lnTo>
                    <a:pt x="1259080" y="1038140"/>
                  </a:lnTo>
                  <a:lnTo>
                    <a:pt x="1260758" y="1038140"/>
                  </a:lnTo>
                  <a:lnTo>
                    <a:pt x="1260758" y="1041496"/>
                  </a:lnTo>
                  <a:lnTo>
                    <a:pt x="1262436" y="1041496"/>
                  </a:lnTo>
                  <a:lnTo>
                    <a:pt x="1262436" y="1043174"/>
                  </a:lnTo>
                  <a:lnTo>
                    <a:pt x="1264114" y="1043174"/>
                  </a:lnTo>
                  <a:lnTo>
                    <a:pt x="1264114" y="1044852"/>
                  </a:lnTo>
                  <a:lnTo>
                    <a:pt x="1265792" y="1044852"/>
                  </a:lnTo>
                  <a:lnTo>
                    <a:pt x="1265792" y="1050446"/>
                  </a:lnTo>
                  <a:lnTo>
                    <a:pt x="1267470" y="1050446"/>
                  </a:lnTo>
                  <a:lnTo>
                    <a:pt x="1267470" y="1056039"/>
                  </a:lnTo>
                  <a:lnTo>
                    <a:pt x="1265792" y="1057717"/>
                  </a:lnTo>
                  <a:lnTo>
                    <a:pt x="1265792" y="1059395"/>
                  </a:lnTo>
                  <a:lnTo>
                    <a:pt x="1267470" y="1059395"/>
                  </a:lnTo>
                  <a:lnTo>
                    <a:pt x="1267470" y="1066667"/>
                  </a:lnTo>
                  <a:lnTo>
                    <a:pt x="1269708" y="1066667"/>
                  </a:lnTo>
                  <a:lnTo>
                    <a:pt x="1267470" y="1066667"/>
                  </a:lnTo>
                  <a:lnTo>
                    <a:pt x="1269708" y="1066667"/>
                  </a:lnTo>
                  <a:lnTo>
                    <a:pt x="1269708" y="1080650"/>
                  </a:lnTo>
                  <a:lnTo>
                    <a:pt x="1267470" y="1080650"/>
                  </a:lnTo>
                  <a:lnTo>
                    <a:pt x="1267470" y="1082328"/>
                  </a:lnTo>
                  <a:lnTo>
                    <a:pt x="1265792" y="1082328"/>
                  </a:lnTo>
                  <a:lnTo>
                    <a:pt x="1265792" y="1080650"/>
                  </a:lnTo>
                  <a:lnTo>
                    <a:pt x="1262436" y="1080650"/>
                  </a:lnTo>
                  <a:lnTo>
                    <a:pt x="1262436" y="1082328"/>
                  </a:lnTo>
                  <a:lnTo>
                    <a:pt x="1260758" y="1080650"/>
                  </a:lnTo>
                  <a:lnTo>
                    <a:pt x="1260758" y="1075616"/>
                  </a:lnTo>
                  <a:lnTo>
                    <a:pt x="1259080" y="1075616"/>
                  </a:lnTo>
                  <a:lnTo>
                    <a:pt x="1259080" y="1077294"/>
                  </a:lnTo>
                  <a:lnTo>
                    <a:pt x="1256843" y="1077294"/>
                  </a:lnTo>
                  <a:lnTo>
                    <a:pt x="1256843" y="1078972"/>
                  </a:lnTo>
                  <a:lnTo>
                    <a:pt x="1255165" y="1078972"/>
                  </a:lnTo>
                  <a:lnTo>
                    <a:pt x="1255165" y="1080650"/>
                  </a:lnTo>
                  <a:lnTo>
                    <a:pt x="1256843" y="1080650"/>
                  </a:lnTo>
                  <a:lnTo>
                    <a:pt x="1256843" y="1086244"/>
                  </a:lnTo>
                  <a:lnTo>
                    <a:pt x="1259080" y="1087922"/>
                  </a:lnTo>
                  <a:lnTo>
                    <a:pt x="1259080" y="1091278"/>
                  </a:lnTo>
                  <a:lnTo>
                    <a:pt x="1256843" y="1091278"/>
                  </a:lnTo>
                  <a:lnTo>
                    <a:pt x="1256843" y="1096871"/>
                  </a:lnTo>
                  <a:lnTo>
                    <a:pt x="1255165" y="1096871"/>
                  </a:lnTo>
                  <a:lnTo>
                    <a:pt x="1255165" y="1098549"/>
                  </a:lnTo>
                  <a:lnTo>
                    <a:pt x="1256843" y="1100227"/>
                  </a:lnTo>
                  <a:lnTo>
                    <a:pt x="1256843" y="1105821"/>
                  </a:lnTo>
                  <a:lnTo>
                    <a:pt x="1259080" y="1107499"/>
                  </a:lnTo>
                  <a:lnTo>
                    <a:pt x="1259080" y="1109177"/>
                  </a:lnTo>
                  <a:lnTo>
                    <a:pt x="1260758" y="1109177"/>
                  </a:lnTo>
                  <a:lnTo>
                    <a:pt x="1260758" y="1113092"/>
                  </a:lnTo>
                  <a:lnTo>
                    <a:pt x="1262436" y="1113092"/>
                  </a:lnTo>
                  <a:lnTo>
                    <a:pt x="1262436" y="1119804"/>
                  </a:lnTo>
                  <a:lnTo>
                    <a:pt x="1265792" y="1119804"/>
                  </a:lnTo>
                  <a:lnTo>
                    <a:pt x="1265792" y="1122042"/>
                  </a:lnTo>
                  <a:lnTo>
                    <a:pt x="1267470" y="1122042"/>
                  </a:lnTo>
                  <a:lnTo>
                    <a:pt x="1267470" y="1125398"/>
                  </a:lnTo>
                  <a:lnTo>
                    <a:pt x="1269708" y="1125398"/>
                  </a:lnTo>
                  <a:lnTo>
                    <a:pt x="1269708" y="1127076"/>
                  </a:lnTo>
                  <a:lnTo>
                    <a:pt x="1271386" y="1128754"/>
                  </a:lnTo>
                  <a:lnTo>
                    <a:pt x="1271386" y="1130432"/>
                  </a:lnTo>
                  <a:lnTo>
                    <a:pt x="1273064" y="1130432"/>
                  </a:lnTo>
                  <a:lnTo>
                    <a:pt x="1273064" y="1132669"/>
                  </a:lnTo>
                  <a:lnTo>
                    <a:pt x="1274742" y="1134347"/>
                  </a:lnTo>
                  <a:lnTo>
                    <a:pt x="1274742" y="1137703"/>
                  </a:lnTo>
                  <a:lnTo>
                    <a:pt x="1276420" y="1136025"/>
                  </a:lnTo>
                  <a:lnTo>
                    <a:pt x="1276420" y="1137703"/>
                  </a:lnTo>
                  <a:lnTo>
                    <a:pt x="1278657" y="1137703"/>
                  </a:lnTo>
                  <a:lnTo>
                    <a:pt x="1278657" y="1139381"/>
                  </a:lnTo>
                  <a:lnTo>
                    <a:pt x="1280335" y="1139381"/>
                  </a:lnTo>
                  <a:lnTo>
                    <a:pt x="1280335" y="1148331"/>
                  </a:lnTo>
                  <a:lnTo>
                    <a:pt x="1287607" y="1148331"/>
                  </a:lnTo>
                  <a:lnTo>
                    <a:pt x="1287607" y="1144975"/>
                  </a:lnTo>
                  <a:lnTo>
                    <a:pt x="1289285" y="1144975"/>
                  </a:lnTo>
                  <a:lnTo>
                    <a:pt x="1289285" y="1141619"/>
                  </a:lnTo>
                  <a:lnTo>
                    <a:pt x="1287607" y="1141619"/>
                  </a:lnTo>
                  <a:lnTo>
                    <a:pt x="1287607" y="1139381"/>
                  </a:lnTo>
                  <a:lnTo>
                    <a:pt x="1290963" y="1139381"/>
                  </a:lnTo>
                  <a:lnTo>
                    <a:pt x="1290963" y="1136025"/>
                  </a:lnTo>
                  <a:lnTo>
                    <a:pt x="1292641" y="1134347"/>
                  </a:lnTo>
                  <a:lnTo>
                    <a:pt x="1295997" y="1134347"/>
                  </a:lnTo>
                  <a:lnTo>
                    <a:pt x="1295997" y="1137703"/>
                  </a:lnTo>
                  <a:lnTo>
                    <a:pt x="1298234" y="1137703"/>
                  </a:lnTo>
                  <a:lnTo>
                    <a:pt x="1298234" y="1139381"/>
                  </a:lnTo>
                  <a:lnTo>
                    <a:pt x="1299912" y="1139381"/>
                  </a:lnTo>
                  <a:lnTo>
                    <a:pt x="1299912" y="1137703"/>
                  </a:lnTo>
                  <a:lnTo>
                    <a:pt x="1301590" y="1137703"/>
                  </a:lnTo>
                  <a:lnTo>
                    <a:pt x="1301590" y="1123720"/>
                  </a:lnTo>
                  <a:lnTo>
                    <a:pt x="1303268" y="1123720"/>
                  </a:lnTo>
                  <a:lnTo>
                    <a:pt x="1303268" y="1122042"/>
                  </a:lnTo>
                  <a:lnTo>
                    <a:pt x="1301590" y="1122042"/>
                  </a:lnTo>
                  <a:lnTo>
                    <a:pt x="1301590" y="1113092"/>
                  </a:lnTo>
                  <a:lnTo>
                    <a:pt x="1303268" y="1113092"/>
                  </a:lnTo>
                  <a:lnTo>
                    <a:pt x="1303268" y="1109177"/>
                  </a:lnTo>
                  <a:lnTo>
                    <a:pt x="1304946" y="1109177"/>
                  </a:lnTo>
                  <a:lnTo>
                    <a:pt x="1304946" y="1105821"/>
                  </a:lnTo>
                  <a:cubicBezTo>
                    <a:pt x="1305841" y="1105038"/>
                    <a:pt x="1307575" y="1103695"/>
                    <a:pt x="1308862" y="1104143"/>
                  </a:cubicBezTo>
                  <a:lnTo>
                    <a:pt x="1308862" y="1101905"/>
                  </a:lnTo>
                  <a:lnTo>
                    <a:pt x="1310540" y="1100227"/>
                  </a:lnTo>
                  <a:lnTo>
                    <a:pt x="1310540" y="1098549"/>
                  </a:lnTo>
                  <a:lnTo>
                    <a:pt x="1312218" y="1098549"/>
                  </a:lnTo>
                  <a:lnTo>
                    <a:pt x="1312218" y="1096871"/>
                  </a:lnTo>
                  <a:lnTo>
                    <a:pt x="1313896" y="1096871"/>
                  </a:lnTo>
                  <a:lnTo>
                    <a:pt x="1313896" y="1095193"/>
                  </a:lnTo>
                  <a:lnTo>
                    <a:pt x="1316133" y="1095193"/>
                  </a:lnTo>
                  <a:lnTo>
                    <a:pt x="1316133" y="1084566"/>
                  </a:lnTo>
                  <a:lnTo>
                    <a:pt x="1316133" y="1086244"/>
                  </a:lnTo>
                  <a:lnTo>
                    <a:pt x="1316133" y="1080650"/>
                  </a:lnTo>
                  <a:lnTo>
                    <a:pt x="1317811" y="1078972"/>
                  </a:lnTo>
                  <a:lnTo>
                    <a:pt x="1319489" y="1078972"/>
                  </a:lnTo>
                  <a:lnTo>
                    <a:pt x="1319489" y="1068345"/>
                  </a:lnTo>
                  <a:lnTo>
                    <a:pt x="1319489" y="1068345"/>
                  </a:lnTo>
                  <a:lnTo>
                    <a:pt x="1319489" y="1066667"/>
                  </a:lnTo>
                  <a:lnTo>
                    <a:pt x="1321167" y="1066667"/>
                  </a:lnTo>
                  <a:lnTo>
                    <a:pt x="1321167" y="1064989"/>
                  </a:lnTo>
                  <a:lnTo>
                    <a:pt x="1319489" y="1064989"/>
                  </a:lnTo>
                  <a:lnTo>
                    <a:pt x="1319489" y="1056039"/>
                  </a:lnTo>
                  <a:lnTo>
                    <a:pt x="1321167" y="1056039"/>
                  </a:lnTo>
                  <a:lnTo>
                    <a:pt x="1321167" y="1048768"/>
                  </a:lnTo>
                  <a:lnTo>
                    <a:pt x="1322845" y="1048768"/>
                  </a:lnTo>
                  <a:lnTo>
                    <a:pt x="1322845" y="1050446"/>
                  </a:lnTo>
                  <a:lnTo>
                    <a:pt x="1324523" y="1048768"/>
                  </a:lnTo>
                  <a:lnTo>
                    <a:pt x="1324523" y="1047090"/>
                  </a:lnTo>
                  <a:lnTo>
                    <a:pt x="1326761" y="1047090"/>
                  </a:lnTo>
                  <a:lnTo>
                    <a:pt x="1328439" y="1048768"/>
                  </a:lnTo>
                  <a:lnTo>
                    <a:pt x="1328439" y="1050446"/>
                  </a:lnTo>
                  <a:lnTo>
                    <a:pt x="1331795" y="1050446"/>
                  </a:lnTo>
                  <a:lnTo>
                    <a:pt x="1331795" y="1048768"/>
                  </a:lnTo>
                  <a:lnTo>
                    <a:pt x="1342422" y="1048768"/>
                  </a:lnTo>
                  <a:cubicBezTo>
                    <a:pt x="1342870" y="1047481"/>
                    <a:pt x="1341527" y="1045747"/>
                    <a:pt x="1340744" y="1044852"/>
                  </a:cubicBezTo>
                  <a:cubicBezTo>
                    <a:pt x="1338227" y="1044852"/>
                    <a:pt x="1335263" y="1045300"/>
                    <a:pt x="1333473" y="1043174"/>
                  </a:cubicBezTo>
                  <a:lnTo>
                    <a:pt x="1333473" y="1036462"/>
                  </a:lnTo>
                  <a:lnTo>
                    <a:pt x="1335710" y="1034225"/>
                  </a:lnTo>
                  <a:lnTo>
                    <a:pt x="1337388" y="1036462"/>
                  </a:lnTo>
                  <a:lnTo>
                    <a:pt x="1340744" y="1036462"/>
                  </a:lnTo>
                  <a:lnTo>
                    <a:pt x="1340744" y="1034225"/>
                  </a:lnTo>
                  <a:lnTo>
                    <a:pt x="1339066" y="1034225"/>
                  </a:lnTo>
                  <a:lnTo>
                    <a:pt x="1339066" y="1030869"/>
                  </a:lnTo>
                  <a:lnTo>
                    <a:pt x="1344660" y="1030869"/>
                  </a:lnTo>
                  <a:lnTo>
                    <a:pt x="1344660" y="1029191"/>
                  </a:lnTo>
                  <a:lnTo>
                    <a:pt x="1344660" y="1030869"/>
                  </a:lnTo>
                  <a:lnTo>
                    <a:pt x="1344660" y="1029191"/>
                  </a:lnTo>
                  <a:lnTo>
                    <a:pt x="1342422" y="1027513"/>
                  </a:lnTo>
                  <a:lnTo>
                    <a:pt x="1337388" y="1027513"/>
                  </a:lnTo>
                  <a:lnTo>
                    <a:pt x="1337388" y="1025275"/>
                  </a:lnTo>
                  <a:lnTo>
                    <a:pt x="1337388" y="1025275"/>
                  </a:lnTo>
                  <a:cubicBezTo>
                    <a:pt x="1337836" y="1024045"/>
                    <a:pt x="1336270" y="1021304"/>
                    <a:pt x="1335710" y="1020241"/>
                  </a:cubicBezTo>
                  <a:lnTo>
                    <a:pt x="1333473" y="1020241"/>
                  </a:lnTo>
                  <a:lnTo>
                    <a:pt x="1331795" y="1021919"/>
                  </a:lnTo>
                  <a:lnTo>
                    <a:pt x="1331795" y="1023597"/>
                  </a:lnTo>
                  <a:lnTo>
                    <a:pt x="1328439" y="1023597"/>
                  </a:lnTo>
                  <a:lnTo>
                    <a:pt x="1328439" y="1018563"/>
                  </a:lnTo>
                  <a:lnTo>
                    <a:pt x="1328439" y="1018563"/>
                  </a:lnTo>
                  <a:cubicBezTo>
                    <a:pt x="1326705" y="1016829"/>
                    <a:pt x="1326593" y="1015263"/>
                    <a:pt x="1326761" y="1012970"/>
                  </a:cubicBezTo>
                  <a:lnTo>
                    <a:pt x="1324523" y="1012970"/>
                  </a:lnTo>
                  <a:lnTo>
                    <a:pt x="1324523" y="1009614"/>
                  </a:lnTo>
                  <a:lnTo>
                    <a:pt x="1326761" y="1009614"/>
                  </a:lnTo>
                  <a:lnTo>
                    <a:pt x="1326761" y="1007936"/>
                  </a:lnTo>
                  <a:lnTo>
                    <a:pt x="1324523" y="1005698"/>
                  </a:lnTo>
                  <a:cubicBezTo>
                    <a:pt x="1325418" y="1004915"/>
                    <a:pt x="1327152" y="1003573"/>
                    <a:pt x="1328439" y="1004020"/>
                  </a:cubicBezTo>
                  <a:lnTo>
                    <a:pt x="1328439" y="1002342"/>
                  </a:lnTo>
                  <a:lnTo>
                    <a:pt x="1326761" y="1000664"/>
                  </a:lnTo>
                  <a:lnTo>
                    <a:pt x="1324523" y="1000664"/>
                  </a:lnTo>
                  <a:lnTo>
                    <a:pt x="1324523" y="995071"/>
                  </a:lnTo>
                  <a:lnTo>
                    <a:pt x="1326761" y="995071"/>
                  </a:lnTo>
                  <a:lnTo>
                    <a:pt x="1326761" y="990037"/>
                  </a:lnTo>
                  <a:lnTo>
                    <a:pt x="1324523" y="990037"/>
                  </a:lnTo>
                  <a:lnTo>
                    <a:pt x="1324523" y="987799"/>
                  </a:lnTo>
                  <a:lnTo>
                    <a:pt x="1326761" y="987799"/>
                  </a:lnTo>
                  <a:cubicBezTo>
                    <a:pt x="1326761" y="986960"/>
                    <a:pt x="1326761" y="985282"/>
                    <a:pt x="1326761" y="984443"/>
                  </a:cubicBezTo>
                  <a:lnTo>
                    <a:pt x="1324523" y="981087"/>
                  </a:lnTo>
                  <a:cubicBezTo>
                    <a:pt x="1324523" y="980136"/>
                    <a:pt x="1324523" y="978123"/>
                    <a:pt x="1324523" y="977172"/>
                  </a:cubicBezTo>
                  <a:lnTo>
                    <a:pt x="1322845" y="975494"/>
                  </a:lnTo>
                  <a:lnTo>
                    <a:pt x="1322845" y="973816"/>
                  </a:lnTo>
                  <a:lnTo>
                    <a:pt x="1328439" y="973816"/>
                  </a:lnTo>
                  <a:cubicBezTo>
                    <a:pt x="1330061" y="975382"/>
                    <a:pt x="1332242" y="977507"/>
                    <a:pt x="1333473" y="979409"/>
                  </a:cubicBezTo>
                  <a:lnTo>
                    <a:pt x="1337388" y="979409"/>
                  </a:lnTo>
                  <a:cubicBezTo>
                    <a:pt x="1336941" y="977899"/>
                    <a:pt x="1338339" y="975102"/>
                    <a:pt x="1339066" y="973816"/>
                  </a:cubicBezTo>
                  <a:lnTo>
                    <a:pt x="1340744" y="973816"/>
                  </a:lnTo>
                  <a:lnTo>
                    <a:pt x="1342422" y="975494"/>
                  </a:lnTo>
                  <a:lnTo>
                    <a:pt x="1344660" y="975494"/>
                  </a:lnTo>
                  <a:lnTo>
                    <a:pt x="1344660" y="973816"/>
                  </a:lnTo>
                  <a:lnTo>
                    <a:pt x="1353050" y="973816"/>
                  </a:lnTo>
                  <a:lnTo>
                    <a:pt x="1353050" y="975494"/>
                  </a:lnTo>
                  <a:lnTo>
                    <a:pt x="1355287" y="975494"/>
                  </a:lnTo>
                  <a:lnTo>
                    <a:pt x="1356965" y="977172"/>
                  </a:lnTo>
                  <a:lnTo>
                    <a:pt x="1356965" y="977172"/>
                  </a:lnTo>
                  <a:lnTo>
                    <a:pt x="1356965" y="979409"/>
                  </a:lnTo>
                  <a:lnTo>
                    <a:pt x="1358643" y="979409"/>
                  </a:lnTo>
                  <a:lnTo>
                    <a:pt x="1358643" y="981087"/>
                  </a:lnTo>
                  <a:lnTo>
                    <a:pt x="1361999" y="981087"/>
                  </a:lnTo>
                  <a:lnTo>
                    <a:pt x="1361999" y="982765"/>
                  </a:lnTo>
                  <a:lnTo>
                    <a:pt x="1365915" y="982765"/>
                  </a:lnTo>
                  <a:lnTo>
                    <a:pt x="1367593" y="984443"/>
                  </a:lnTo>
                  <a:lnTo>
                    <a:pt x="1373186" y="984443"/>
                  </a:lnTo>
                  <a:lnTo>
                    <a:pt x="1374864" y="986121"/>
                  </a:lnTo>
                  <a:lnTo>
                    <a:pt x="1376542" y="986121"/>
                  </a:lnTo>
                  <a:lnTo>
                    <a:pt x="1376542" y="984443"/>
                  </a:lnTo>
                  <a:lnTo>
                    <a:pt x="1388848" y="984443"/>
                  </a:lnTo>
                  <a:lnTo>
                    <a:pt x="1387170" y="986121"/>
                  </a:lnTo>
                  <a:cubicBezTo>
                    <a:pt x="1388009" y="986121"/>
                    <a:pt x="1389687" y="986121"/>
                    <a:pt x="1390526" y="986121"/>
                  </a:cubicBezTo>
                  <a:cubicBezTo>
                    <a:pt x="1391421" y="985338"/>
                    <a:pt x="1393155" y="983996"/>
                    <a:pt x="1394441" y="984443"/>
                  </a:cubicBezTo>
                  <a:cubicBezTo>
                    <a:pt x="1395280" y="985282"/>
                    <a:pt x="1396958" y="986960"/>
                    <a:pt x="1397797" y="987799"/>
                  </a:cubicBezTo>
                  <a:lnTo>
                    <a:pt x="1396119" y="990037"/>
                  </a:lnTo>
                  <a:lnTo>
                    <a:pt x="1394441" y="990037"/>
                  </a:lnTo>
                  <a:lnTo>
                    <a:pt x="1394441" y="991715"/>
                  </a:lnTo>
                  <a:lnTo>
                    <a:pt x="1394441" y="991715"/>
                  </a:lnTo>
                  <a:lnTo>
                    <a:pt x="1394441" y="993393"/>
                  </a:lnTo>
                  <a:lnTo>
                    <a:pt x="1394441" y="991715"/>
                  </a:lnTo>
                  <a:lnTo>
                    <a:pt x="1394441" y="995071"/>
                  </a:lnTo>
                  <a:lnTo>
                    <a:pt x="1396119" y="995071"/>
                  </a:lnTo>
                  <a:lnTo>
                    <a:pt x="1396119" y="996749"/>
                  </a:lnTo>
                  <a:lnTo>
                    <a:pt x="1385492" y="996749"/>
                  </a:lnTo>
                  <a:lnTo>
                    <a:pt x="1387170" y="998986"/>
                  </a:lnTo>
                  <a:lnTo>
                    <a:pt x="1388848" y="998986"/>
                  </a:lnTo>
                  <a:lnTo>
                    <a:pt x="1390526" y="1000664"/>
                  </a:lnTo>
                  <a:lnTo>
                    <a:pt x="1394441" y="1000664"/>
                  </a:lnTo>
                  <a:lnTo>
                    <a:pt x="1394441" y="1002342"/>
                  </a:lnTo>
                  <a:lnTo>
                    <a:pt x="1397797" y="1002342"/>
                  </a:lnTo>
                  <a:lnTo>
                    <a:pt x="1397797" y="1004020"/>
                  </a:lnTo>
                  <a:cubicBezTo>
                    <a:pt x="1399028" y="1003629"/>
                    <a:pt x="1402272" y="1005251"/>
                    <a:pt x="1403391" y="1005698"/>
                  </a:cubicBezTo>
                  <a:lnTo>
                    <a:pt x="1403391" y="1009614"/>
                  </a:lnTo>
                  <a:lnTo>
                    <a:pt x="1405069" y="1009614"/>
                  </a:lnTo>
                  <a:lnTo>
                    <a:pt x="1405069" y="1012970"/>
                  </a:lnTo>
                  <a:lnTo>
                    <a:pt x="1403391" y="1012970"/>
                  </a:lnTo>
                  <a:lnTo>
                    <a:pt x="1403391" y="1016326"/>
                  </a:lnTo>
                  <a:lnTo>
                    <a:pt x="1406747" y="1016326"/>
                  </a:lnTo>
                  <a:lnTo>
                    <a:pt x="1406747" y="1014648"/>
                  </a:lnTo>
                  <a:lnTo>
                    <a:pt x="1417374" y="1014648"/>
                  </a:lnTo>
                  <a:cubicBezTo>
                    <a:pt x="1416927" y="1015934"/>
                    <a:pt x="1418269" y="1017668"/>
                    <a:pt x="1419052" y="1018563"/>
                  </a:cubicBezTo>
                  <a:lnTo>
                    <a:pt x="1424646" y="1018563"/>
                  </a:lnTo>
                  <a:lnTo>
                    <a:pt x="1424646" y="1021919"/>
                  </a:lnTo>
                  <a:lnTo>
                    <a:pt x="1426324" y="1023597"/>
                  </a:lnTo>
                  <a:lnTo>
                    <a:pt x="1426324" y="1025275"/>
                  </a:lnTo>
                  <a:lnTo>
                    <a:pt x="1424646" y="1025275"/>
                  </a:lnTo>
                  <a:lnTo>
                    <a:pt x="1422968" y="1027513"/>
                  </a:lnTo>
                  <a:lnTo>
                    <a:pt x="1421290" y="1027513"/>
                  </a:lnTo>
                  <a:lnTo>
                    <a:pt x="1421290" y="1030869"/>
                  </a:lnTo>
                  <a:cubicBezTo>
                    <a:pt x="1419556" y="1032603"/>
                    <a:pt x="1417990" y="1032715"/>
                    <a:pt x="1415696" y="1032547"/>
                  </a:cubicBezTo>
                  <a:lnTo>
                    <a:pt x="1415696" y="1038140"/>
                  </a:lnTo>
                  <a:lnTo>
                    <a:pt x="1417374" y="1038140"/>
                  </a:lnTo>
                  <a:lnTo>
                    <a:pt x="1417374" y="1041496"/>
                  </a:lnTo>
                  <a:lnTo>
                    <a:pt x="1419052" y="1041496"/>
                  </a:lnTo>
                  <a:lnTo>
                    <a:pt x="1419052" y="1043174"/>
                  </a:lnTo>
                  <a:lnTo>
                    <a:pt x="1421290" y="1043174"/>
                  </a:lnTo>
                  <a:lnTo>
                    <a:pt x="1421290" y="1041496"/>
                  </a:lnTo>
                  <a:lnTo>
                    <a:pt x="1424646" y="1041496"/>
                  </a:lnTo>
                  <a:lnTo>
                    <a:pt x="1424646" y="1043174"/>
                  </a:lnTo>
                  <a:lnTo>
                    <a:pt x="1426324" y="1043174"/>
                  </a:lnTo>
                  <a:cubicBezTo>
                    <a:pt x="1425876" y="1044461"/>
                    <a:pt x="1427219" y="1046195"/>
                    <a:pt x="1428002" y="1047090"/>
                  </a:cubicBezTo>
                  <a:lnTo>
                    <a:pt x="1426324" y="1048768"/>
                  </a:lnTo>
                  <a:lnTo>
                    <a:pt x="1426324" y="1048768"/>
                  </a:lnTo>
                  <a:lnTo>
                    <a:pt x="1426324" y="1057717"/>
                  </a:lnTo>
                  <a:lnTo>
                    <a:pt x="1424646" y="1057717"/>
                  </a:lnTo>
                  <a:lnTo>
                    <a:pt x="1424646" y="1059395"/>
                  </a:lnTo>
                  <a:lnTo>
                    <a:pt x="1422968" y="1059395"/>
                  </a:lnTo>
                  <a:lnTo>
                    <a:pt x="1422968" y="1061073"/>
                  </a:lnTo>
                  <a:cubicBezTo>
                    <a:pt x="1420674" y="1060514"/>
                    <a:pt x="1419668" y="1063311"/>
                    <a:pt x="1417374" y="1062751"/>
                  </a:cubicBezTo>
                  <a:lnTo>
                    <a:pt x="1417374" y="1064989"/>
                  </a:lnTo>
                  <a:lnTo>
                    <a:pt x="1414018" y="1064989"/>
                  </a:lnTo>
                  <a:lnTo>
                    <a:pt x="1414018" y="1066667"/>
                  </a:lnTo>
                  <a:lnTo>
                    <a:pt x="1412340" y="1068345"/>
                  </a:lnTo>
                  <a:lnTo>
                    <a:pt x="1410103" y="1068345"/>
                  </a:lnTo>
                  <a:lnTo>
                    <a:pt x="1410103" y="1070023"/>
                  </a:lnTo>
                  <a:lnTo>
                    <a:pt x="1408425" y="1070023"/>
                  </a:lnTo>
                  <a:lnTo>
                    <a:pt x="1408425" y="1066667"/>
                  </a:lnTo>
                  <a:lnTo>
                    <a:pt x="1408425" y="1066667"/>
                  </a:lnTo>
                  <a:lnTo>
                    <a:pt x="1406747" y="1064989"/>
                  </a:lnTo>
                  <a:lnTo>
                    <a:pt x="1403391" y="1064989"/>
                  </a:lnTo>
                  <a:lnTo>
                    <a:pt x="1403391" y="1068345"/>
                  </a:lnTo>
                  <a:cubicBezTo>
                    <a:pt x="1402104" y="1068792"/>
                    <a:pt x="1400370" y="1067450"/>
                    <a:pt x="1399475" y="1066667"/>
                  </a:cubicBezTo>
                  <a:lnTo>
                    <a:pt x="1397797" y="1066667"/>
                  </a:lnTo>
                  <a:lnTo>
                    <a:pt x="1396119" y="1064989"/>
                  </a:lnTo>
                  <a:lnTo>
                    <a:pt x="1394441" y="1064989"/>
                  </a:lnTo>
                  <a:lnTo>
                    <a:pt x="1394441" y="1068345"/>
                  </a:lnTo>
                  <a:lnTo>
                    <a:pt x="1392763" y="1068345"/>
                  </a:lnTo>
                  <a:lnTo>
                    <a:pt x="1392763" y="1071701"/>
                  </a:lnTo>
                  <a:lnTo>
                    <a:pt x="1397797" y="1071701"/>
                  </a:lnTo>
                  <a:lnTo>
                    <a:pt x="1397797" y="1073379"/>
                  </a:lnTo>
                  <a:lnTo>
                    <a:pt x="1405069" y="1073379"/>
                  </a:lnTo>
                  <a:lnTo>
                    <a:pt x="1405069" y="1075616"/>
                  </a:lnTo>
                  <a:lnTo>
                    <a:pt x="1408425" y="1075616"/>
                  </a:lnTo>
                  <a:lnTo>
                    <a:pt x="1408425" y="1078972"/>
                  </a:lnTo>
                  <a:lnTo>
                    <a:pt x="1403391" y="1078972"/>
                  </a:lnTo>
                  <a:lnTo>
                    <a:pt x="1403391" y="1084566"/>
                  </a:lnTo>
                  <a:lnTo>
                    <a:pt x="1401713" y="1084566"/>
                  </a:lnTo>
                  <a:lnTo>
                    <a:pt x="1401713" y="1086244"/>
                  </a:lnTo>
                  <a:lnTo>
                    <a:pt x="1399475" y="1086244"/>
                  </a:lnTo>
                  <a:lnTo>
                    <a:pt x="1399475" y="1087922"/>
                  </a:lnTo>
                  <a:lnTo>
                    <a:pt x="1405069" y="1087922"/>
                  </a:lnTo>
                  <a:lnTo>
                    <a:pt x="1406747" y="1086244"/>
                  </a:lnTo>
                  <a:lnTo>
                    <a:pt x="1408425" y="1086244"/>
                  </a:lnTo>
                  <a:lnTo>
                    <a:pt x="1408425" y="1091278"/>
                  </a:lnTo>
                  <a:lnTo>
                    <a:pt x="1405069" y="1091278"/>
                  </a:lnTo>
                  <a:lnTo>
                    <a:pt x="1406747" y="1091278"/>
                  </a:lnTo>
                  <a:lnTo>
                    <a:pt x="1405069" y="1091278"/>
                  </a:lnTo>
                  <a:lnTo>
                    <a:pt x="1405069" y="1101905"/>
                  </a:lnTo>
                  <a:lnTo>
                    <a:pt x="1405069" y="1101905"/>
                  </a:lnTo>
                  <a:lnTo>
                    <a:pt x="1406747" y="1104143"/>
                  </a:lnTo>
                  <a:lnTo>
                    <a:pt x="1408425" y="1104143"/>
                  </a:lnTo>
                  <a:lnTo>
                    <a:pt x="1408425" y="1105821"/>
                  </a:lnTo>
                  <a:lnTo>
                    <a:pt x="1410103" y="1107499"/>
                  </a:lnTo>
                  <a:lnTo>
                    <a:pt x="1410103" y="1109177"/>
                  </a:lnTo>
                  <a:lnTo>
                    <a:pt x="1412340" y="1109177"/>
                  </a:lnTo>
                  <a:lnTo>
                    <a:pt x="1412340" y="1113092"/>
                  </a:lnTo>
                  <a:lnTo>
                    <a:pt x="1414018" y="1113092"/>
                  </a:lnTo>
                  <a:cubicBezTo>
                    <a:pt x="1414857" y="1113931"/>
                    <a:pt x="1416535" y="1115609"/>
                    <a:pt x="1417374" y="1116448"/>
                  </a:cubicBezTo>
                  <a:lnTo>
                    <a:pt x="1417374" y="1119804"/>
                  </a:lnTo>
                  <a:lnTo>
                    <a:pt x="1421290" y="1119804"/>
                  </a:lnTo>
                  <a:lnTo>
                    <a:pt x="1421290" y="1122042"/>
                  </a:lnTo>
                  <a:lnTo>
                    <a:pt x="1422968" y="1122042"/>
                  </a:lnTo>
                  <a:lnTo>
                    <a:pt x="1422968" y="1125398"/>
                  </a:lnTo>
                  <a:lnTo>
                    <a:pt x="1424646" y="1125398"/>
                  </a:lnTo>
                  <a:lnTo>
                    <a:pt x="1424646" y="1127076"/>
                  </a:lnTo>
                  <a:lnTo>
                    <a:pt x="1426324" y="1127076"/>
                  </a:lnTo>
                  <a:lnTo>
                    <a:pt x="1426324" y="1130432"/>
                  </a:lnTo>
                  <a:lnTo>
                    <a:pt x="1428002" y="1130432"/>
                  </a:lnTo>
                  <a:lnTo>
                    <a:pt x="1428002" y="1132669"/>
                  </a:lnTo>
                  <a:lnTo>
                    <a:pt x="1426324" y="1132669"/>
                  </a:lnTo>
                  <a:lnTo>
                    <a:pt x="1426324" y="1139381"/>
                  </a:lnTo>
                  <a:lnTo>
                    <a:pt x="1424646" y="1139381"/>
                  </a:lnTo>
                  <a:lnTo>
                    <a:pt x="1424646" y="1148331"/>
                  </a:lnTo>
                  <a:lnTo>
                    <a:pt x="1422968" y="1148331"/>
                  </a:lnTo>
                  <a:lnTo>
                    <a:pt x="1422968" y="1155602"/>
                  </a:lnTo>
                  <a:lnTo>
                    <a:pt x="1421290" y="1155602"/>
                  </a:lnTo>
                  <a:lnTo>
                    <a:pt x="1421290" y="1161196"/>
                  </a:lnTo>
                  <a:lnTo>
                    <a:pt x="1410103" y="1161196"/>
                  </a:lnTo>
                  <a:lnTo>
                    <a:pt x="1410103" y="1162874"/>
                  </a:lnTo>
                  <a:lnTo>
                    <a:pt x="1408425" y="1162874"/>
                  </a:lnTo>
                  <a:lnTo>
                    <a:pt x="1408425" y="1167908"/>
                  </a:lnTo>
                  <a:lnTo>
                    <a:pt x="1406747" y="1167908"/>
                  </a:lnTo>
                  <a:lnTo>
                    <a:pt x="1406747" y="1170145"/>
                  </a:lnTo>
                  <a:lnTo>
                    <a:pt x="1406747" y="1170145"/>
                  </a:lnTo>
                  <a:lnTo>
                    <a:pt x="1406747" y="1171823"/>
                  </a:lnTo>
                  <a:lnTo>
                    <a:pt x="1405069" y="1171823"/>
                  </a:lnTo>
                  <a:lnTo>
                    <a:pt x="1405069" y="1176857"/>
                  </a:lnTo>
                  <a:lnTo>
                    <a:pt x="1401713" y="1176857"/>
                  </a:lnTo>
                  <a:lnTo>
                    <a:pt x="1401713" y="1175179"/>
                  </a:lnTo>
                  <a:lnTo>
                    <a:pt x="1399475" y="1175179"/>
                  </a:lnTo>
                  <a:lnTo>
                    <a:pt x="1399475" y="1179095"/>
                  </a:lnTo>
                  <a:lnTo>
                    <a:pt x="1397797" y="1179095"/>
                  </a:lnTo>
                  <a:lnTo>
                    <a:pt x="1397797" y="1180773"/>
                  </a:lnTo>
                  <a:lnTo>
                    <a:pt x="1396119" y="1180773"/>
                  </a:lnTo>
                  <a:lnTo>
                    <a:pt x="1396119" y="1182451"/>
                  </a:lnTo>
                  <a:lnTo>
                    <a:pt x="1394441" y="1182451"/>
                  </a:lnTo>
                  <a:lnTo>
                    <a:pt x="1394441" y="1185807"/>
                  </a:lnTo>
                  <a:lnTo>
                    <a:pt x="1387170" y="1185807"/>
                  </a:lnTo>
                  <a:lnTo>
                    <a:pt x="1387170" y="1187485"/>
                  </a:lnTo>
                  <a:lnTo>
                    <a:pt x="1385492" y="1187485"/>
                  </a:lnTo>
                  <a:lnTo>
                    <a:pt x="1385492" y="1191400"/>
                  </a:lnTo>
                  <a:lnTo>
                    <a:pt x="1383814" y="1191400"/>
                  </a:lnTo>
                  <a:lnTo>
                    <a:pt x="1383814" y="1193078"/>
                  </a:lnTo>
                  <a:lnTo>
                    <a:pt x="1379898" y="1193078"/>
                  </a:lnTo>
                  <a:lnTo>
                    <a:pt x="1379898" y="1196434"/>
                  </a:lnTo>
                  <a:lnTo>
                    <a:pt x="1376542" y="1196434"/>
                  </a:lnTo>
                  <a:lnTo>
                    <a:pt x="1376542" y="1198672"/>
                  </a:lnTo>
                  <a:lnTo>
                    <a:pt x="1373186" y="1198672"/>
                  </a:lnTo>
                  <a:lnTo>
                    <a:pt x="1373186" y="1200350"/>
                  </a:lnTo>
                  <a:lnTo>
                    <a:pt x="1370949" y="1200350"/>
                  </a:lnTo>
                  <a:lnTo>
                    <a:pt x="1370949" y="1198672"/>
                  </a:lnTo>
                  <a:lnTo>
                    <a:pt x="1369271" y="1198672"/>
                  </a:lnTo>
                  <a:lnTo>
                    <a:pt x="1369271" y="1187485"/>
                  </a:lnTo>
                  <a:lnTo>
                    <a:pt x="1364237" y="1187485"/>
                  </a:lnTo>
                  <a:lnTo>
                    <a:pt x="1364237" y="1185807"/>
                  </a:lnTo>
                  <a:lnTo>
                    <a:pt x="1361999" y="1185807"/>
                  </a:lnTo>
                  <a:lnTo>
                    <a:pt x="1361999" y="1182451"/>
                  </a:lnTo>
                  <a:lnTo>
                    <a:pt x="1356965" y="1182451"/>
                  </a:lnTo>
                  <a:lnTo>
                    <a:pt x="1356965" y="1185807"/>
                  </a:lnTo>
                  <a:lnTo>
                    <a:pt x="1358643" y="1185807"/>
                  </a:lnTo>
                  <a:lnTo>
                    <a:pt x="1358643" y="1187485"/>
                  </a:lnTo>
                  <a:lnTo>
                    <a:pt x="1360321" y="1187485"/>
                  </a:lnTo>
                  <a:lnTo>
                    <a:pt x="1360321" y="1189722"/>
                  </a:lnTo>
                  <a:lnTo>
                    <a:pt x="1361999" y="1189722"/>
                  </a:lnTo>
                  <a:lnTo>
                    <a:pt x="1361999" y="1193078"/>
                  </a:lnTo>
                  <a:lnTo>
                    <a:pt x="1364237" y="1193078"/>
                  </a:lnTo>
                  <a:lnTo>
                    <a:pt x="1364237" y="1202028"/>
                  </a:lnTo>
                  <a:lnTo>
                    <a:pt x="1367593" y="1202028"/>
                  </a:lnTo>
                  <a:lnTo>
                    <a:pt x="1367593" y="1203706"/>
                  </a:lnTo>
                  <a:lnTo>
                    <a:pt x="1367593" y="1203706"/>
                  </a:lnTo>
                  <a:cubicBezTo>
                    <a:pt x="1367033" y="1205999"/>
                    <a:pt x="1369830" y="1207006"/>
                    <a:pt x="1369271" y="1209299"/>
                  </a:cubicBezTo>
                  <a:lnTo>
                    <a:pt x="1361999" y="1209299"/>
                  </a:lnTo>
                  <a:lnTo>
                    <a:pt x="1361999" y="1205384"/>
                  </a:lnTo>
                  <a:lnTo>
                    <a:pt x="1358643" y="1205384"/>
                  </a:lnTo>
                  <a:lnTo>
                    <a:pt x="1358643" y="1203706"/>
                  </a:lnTo>
                  <a:lnTo>
                    <a:pt x="1356965" y="1203706"/>
                  </a:lnTo>
                  <a:lnTo>
                    <a:pt x="1356965" y="1202028"/>
                  </a:lnTo>
                  <a:lnTo>
                    <a:pt x="1353050" y="1202028"/>
                  </a:lnTo>
                  <a:lnTo>
                    <a:pt x="1353050" y="1203706"/>
                  </a:lnTo>
                  <a:lnTo>
                    <a:pt x="1351372" y="1205384"/>
                  </a:lnTo>
                  <a:lnTo>
                    <a:pt x="1351372" y="1210977"/>
                  </a:lnTo>
                  <a:lnTo>
                    <a:pt x="1349694" y="1210977"/>
                  </a:lnTo>
                  <a:lnTo>
                    <a:pt x="1349694" y="1209299"/>
                  </a:lnTo>
                  <a:lnTo>
                    <a:pt x="1348016" y="1209299"/>
                  </a:lnTo>
                  <a:cubicBezTo>
                    <a:pt x="1348463" y="1208013"/>
                    <a:pt x="1347121" y="1206279"/>
                    <a:pt x="1346338" y="1205384"/>
                  </a:cubicBezTo>
                  <a:lnTo>
                    <a:pt x="1346338" y="1207621"/>
                  </a:lnTo>
                  <a:lnTo>
                    <a:pt x="1346338" y="1205384"/>
                  </a:lnTo>
                  <a:lnTo>
                    <a:pt x="1344660" y="1205384"/>
                  </a:lnTo>
                  <a:lnTo>
                    <a:pt x="1344660" y="1207621"/>
                  </a:lnTo>
                  <a:lnTo>
                    <a:pt x="1342422" y="1207621"/>
                  </a:lnTo>
                  <a:lnTo>
                    <a:pt x="1342422" y="1205384"/>
                  </a:lnTo>
                  <a:lnTo>
                    <a:pt x="1337388" y="1205384"/>
                  </a:lnTo>
                  <a:lnTo>
                    <a:pt x="1337388" y="1203706"/>
                  </a:lnTo>
                  <a:lnTo>
                    <a:pt x="1331795" y="1203706"/>
                  </a:lnTo>
                  <a:lnTo>
                    <a:pt x="1331795" y="1202028"/>
                  </a:lnTo>
                  <a:lnTo>
                    <a:pt x="1330117" y="1202028"/>
                  </a:lnTo>
                  <a:cubicBezTo>
                    <a:pt x="1330285" y="1199734"/>
                    <a:pt x="1330117" y="1198168"/>
                    <a:pt x="1328439" y="1196434"/>
                  </a:cubicBezTo>
                  <a:cubicBezTo>
                    <a:pt x="1328439" y="1193581"/>
                    <a:pt x="1328439" y="1190337"/>
                    <a:pt x="1328439" y="1187485"/>
                  </a:cubicBezTo>
                  <a:lnTo>
                    <a:pt x="1326761" y="1187485"/>
                  </a:lnTo>
                  <a:lnTo>
                    <a:pt x="1326761" y="1185807"/>
                  </a:lnTo>
                  <a:cubicBezTo>
                    <a:pt x="1323852" y="1185024"/>
                    <a:pt x="1315126" y="1190225"/>
                    <a:pt x="1312218" y="1189722"/>
                  </a:cubicBezTo>
                  <a:lnTo>
                    <a:pt x="1307184" y="1189722"/>
                  </a:lnTo>
                  <a:lnTo>
                    <a:pt x="1307184" y="1187485"/>
                  </a:lnTo>
                  <a:lnTo>
                    <a:pt x="1294319" y="1187485"/>
                  </a:lnTo>
                  <a:cubicBezTo>
                    <a:pt x="1295102" y="1188380"/>
                    <a:pt x="1296444" y="1190114"/>
                    <a:pt x="1295997" y="1191400"/>
                  </a:cubicBezTo>
                  <a:lnTo>
                    <a:pt x="1294319" y="1193078"/>
                  </a:lnTo>
                  <a:lnTo>
                    <a:pt x="1294319" y="1194756"/>
                  </a:lnTo>
                  <a:lnTo>
                    <a:pt x="1295997" y="1196434"/>
                  </a:lnTo>
                  <a:lnTo>
                    <a:pt x="1295997" y="1198672"/>
                  </a:lnTo>
                  <a:lnTo>
                    <a:pt x="1298234" y="1200350"/>
                  </a:lnTo>
                  <a:lnTo>
                    <a:pt x="1298234" y="1202028"/>
                  </a:lnTo>
                  <a:lnTo>
                    <a:pt x="1304946" y="1202028"/>
                  </a:lnTo>
                  <a:lnTo>
                    <a:pt x="1304946" y="1203706"/>
                  </a:lnTo>
                  <a:lnTo>
                    <a:pt x="1307184" y="1203706"/>
                  </a:lnTo>
                  <a:lnTo>
                    <a:pt x="1308862" y="1205384"/>
                  </a:lnTo>
                  <a:lnTo>
                    <a:pt x="1310540" y="1205384"/>
                  </a:lnTo>
                  <a:lnTo>
                    <a:pt x="1310540" y="1207621"/>
                  </a:lnTo>
                  <a:lnTo>
                    <a:pt x="1313896" y="1207621"/>
                  </a:lnTo>
                  <a:lnTo>
                    <a:pt x="1313896" y="1218249"/>
                  </a:lnTo>
                  <a:lnTo>
                    <a:pt x="1312218" y="1219927"/>
                  </a:lnTo>
                  <a:lnTo>
                    <a:pt x="1310540" y="1219927"/>
                  </a:lnTo>
                  <a:lnTo>
                    <a:pt x="1310540" y="1221605"/>
                  </a:lnTo>
                  <a:lnTo>
                    <a:pt x="1308862" y="1221605"/>
                  </a:lnTo>
                  <a:lnTo>
                    <a:pt x="1308862" y="1223283"/>
                  </a:lnTo>
                  <a:lnTo>
                    <a:pt x="1304946" y="1223283"/>
                  </a:lnTo>
                  <a:lnTo>
                    <a:pt x="1304946" y="1224961"/>
                  </a:lnTo>
                  <a:lnTo>
                    <a:pt x="1303268" y="1224961"/>
                  </a:lnTo>
                  <a:lnTo>
                    <a:pt x="1303268" y="1228876"/>
                  </a:lnTo>
                  <a:lnTo>
                    <a:pt x="1301590" y="1228876"/>
                  </a:lnTo>
                  <a:lnTo>
                    <a:pt x="1301590" y="1237826"/>
                  </a:lnTo>
                  <a:lnTo>
                    <a:pt x="1299912" y="1237826"/>
                  </a:lnTo>
                  <a:lnTo>
                    <a:pt x="1299912" y="1239504"/>
                  </a:lnTo>
                  <a:lnTo>
                    <a:pt x="1295997" y="1239504"/>
                  </a:lnTo>
                  <a:lnTo>
                    <a:pt x="1295997" y="1242860"/>
                  </a:lnTo>
                  <a:lnTo>
                    <a:pt x="1294319" y="1242860"/>
                  </a:lnTo>
                  <a:lnTo>
                    <a:pt x="1294319" y="1244538"/>
                  </a:lnTo>
                  <a:lnTo>
                    <a:pt x="1290963" y="1244538"/>
                  </a:lnTo>
                  <a:lnTo>
                    <a:pt x="1290963" y="1246775"/>
                  </a:lnTo>
                  <a:lnTo>
                    <a:pt x="1289285" y="1246775"/>
                  </a:lnTo>
                  <a:lnTo>
                    <a:pt x="1289285" y="1250131"/>
                  </a:lnTo>
                  <a:lnTo>
                    <a:pt x="1287607" y="1250131"/>
                  </a:lnTo>
                  <a:lnTo>
                    <a:pt x="1287607" y="1255724"/>
                  </a:lnTo>
                  <a:lnTo>
                    <a:pt x="1285369" y="1255724"/>
                  </a:lnTo>
                  <a:lnTo>
                    <a:pt x="1285369" y="1257402"/>
                  </a:lnTo>
                  <a:lnTo>
                    <a:pt x="1282013" y="1257402"/>
                  </a:lnTo>
                  <a:lnTo>
                    <a:pt x="1282013" y="1259081"/>
                  </a:lnTo>
                  <a:lnTo>
                    <a:pt x="1267470" y="1259081"/>
                  </a:lnTo>
                  <a:lnTo>
                    <a:pt x="1265792" y="1257402"/>
                  </a:lnTo>
                  <a:lnTo>
                    <a:pt x="1262436" y="1257402"/>
                  </a:lnTo>
                  <a:lnTo>
                    <a:pt x="1262436" y="1255724"/>
                  </a:lnTo>
                  <a:lnTo>
                    <a:pt x="1260758" y="1255724"/>
                  </a:lnTo>
                  <a:lnTo>
                    <a:pt x="1260758" y="1251809"/>
                  </a:lnTo>
                  <a:cubicBezTo>
                    <a:pt x="1259472" y="1252257"/>
                    <a:pt x="1257738" y="1250914"/>
                    <a:pt x="1256843" y="1250131"/>
                  </a:cubicBezTo>
                  <a:lnTo>
                    <a:pt x="1256843" y="1248453"/>
                  </a:lnTo>
                  <a:lnTo>
                    <a:pt x="1255165" y="1248453"/>
                  </a:lnTo>
                  <a:cubicBezTo>
                    <a:pt x="1255612" y="1247167"/>
                    <a:pt x="1254270" y="1245433"/>
                    <a:pt x="1253487" y="1244538"/>
                  </a:cubicBezTo>
                  <a:lnTo>
                    <a:pt x="1251809" y="1244538"/>
                  </a:lnTo>
                  <a:lnTo>
                    <a:pt x="1251809" y="1242860"/>
                  </a:lnTo>
                  <a:cubicBezTo>
                    <a:pt x="1250522" y="1243307"/>
                    <a:pt x="1248788" y="1241965"/>
                    <a:pt x="1247893" y="1241182"/>
                  </a:cubicBezTo>
                  <a:lnTo>
                    <a:pt x="1247893" y="1239504"/>
                  </a:lnTo>
                  <a:lnTo>
                    <a:pt x="1246215" y="1237826"/>
                  </a:lnTo>
                  <a:lnTo>
                    <a:pt x="1238944" y="1237826"/>
                  </a:lnTo>
                  <a:lnTo>
                    <a:pt x="1238944" y="1233910"/>
                  </a:lnTo>
                  <a:lnTo>
                    <a:pt x="1237266" y="1233910"/>
                  </a:lnTo>
                  <a:lnTo>
                    <a:pt x="1237266" y="1232232"/>
                  </a:lnTo>
                  <a:lnTo>
                    <a:pt x="1235588" y="1232232"/>
                  </a:lnTo>
                  <a:lnTo>
                    <a:pt x="1233910" y="1230554"/>
                  </a:lnTo>
                  <a:lnTo>
                    <a:pt x="1233910" y="1228876"/>
                  </a:lnTo>
                  <a:lnTo>
                    <a:pt x="1232232" y="1228876"/>
                  </a:lnTo>
                  <a:lnTo>
                    <a:pt x="1232232" y="1227198"/>
                  </a:lnTo>
                  <a:lnTo>
                    <a:pt x="1228317" y="1227198"/>
                  </a:lnTo>
                  <a:lnTo>
                    <a:pt x="1228317" y="1224961"/>
                  </a:lnTo>
                  <a:lnTo>
                    <a:pt x="1226638" y="1223283"/>
                  </a:lnTo>
                  <a:lnTo>
                    <a:pt x="1223282" y="1223283"/>
                  </a:lnTo>
                  <a:cubicBezTo>
                    <a:pt x="1222835" y="1224569"/>
                    <a:pt x="1224177" y="1226303"/>
                    <a:pt x="1224960" y="1227198"/>
                  </a:cubicBezTo>
                  <a:lnTo>
                    <a:pt x="1223282" y="1228876"/>
                  </a:lnTo>
                  <a:cubicBezTo>
                    <a:pt x="1221996" y="1229323"/>
                    <a:pt x="1220262" y="1227981"/>
                    <a:pt x="1219367" y="1227198"/>
                  </a:cubicBezTo>
                  <a:cubicBezTo>
                    <a:pt x="1218528" y="1227198"/>
                    <a:pt x="1216850" y="1227198"/>
                    <a:pt x="1216011" y="1227198"/>
                  </a:cubicBezTo>
                  <a:lnTo>
                    <a:pt x="1214333" y="1228876"/>
                  </a:lnTo>
                  <a:lnTo>
                    <a:pt x="1214333" y="1230554"/>
                  </a:lnTo>
                  <a:lnTo>
                    <a:pt x="1216011" y="1232232"/>
                  </a:lnTo>
                  <a:cubicBezTo>
                    <a:pt x="1216850" y="1232232"/>
                    <a:pt x="1218528" y="1232232"/>
                    <a:pt x="1219367" y="1232232"/>
                  </a:cubicBezTo>
                  <a:cubicBezTo>
                    <a:pt x="1220262" y="1233015"/>
                    <a:pt x="1221996" y="1234358"/>
                    <a:pt x="1223282" y="1233910"/>
                  </a:cubicBezTo>
                  <a:lnTo>
                    <a:pt x="1223282" y="1236147"/>
                  </a:lnTo>
                  <a:lnTo>
                    <a:pt x="1224960" y="1236147"/>
                  </a:lnTo>
                  <a:lnTo>
                    <a:pt x="1224960" y="1237826"/>
                  </a:lnTo>
                  <a:lnTo>
                    <a:pt x="1226638" y="1237826"/>
                  </a:lnTo>
                  <a:lnTo>
                    <a:pt x="1226638" y="1241182"/>
                  </a:lnTo>
                  <a:lnTo>
                    <a:pt x="1230554" y="1241182"/>
                  </a:lnTo>
                  <a:lnTo>
                    <a:pt x="1230554" y="1242860"/>
                  </a:lnTo>
                  <a:lnTo>
                    <a:pt x="1232232" y="1244538"/>
                  </a:lnTo>
                  <a:lnTo>
                    <a:pt x="1232232" y="1250131"/>
                  </a:lnTo>
                  <a:lnTo>
                    <a:pt x="1233910" y="1250131"/>
                  </a:lnTo>
                  <a:lnTo>
                    <a:pt x="1233910" y="1251809"/>
                  </a:lnTo>
                  <a:lnTo>
                    <a:pt x="1237266" y="1251809"/>
                  </a:lnTo>
                  <a:lnTo>
                    <a:pt x="1237266" y="1255724"/>
                  </a:lnTo>
                  <a:lnTo>
                    <a:pt x="1238944" y="1255724"/>
                  </a:lnTo>
                  <a:lnTo>
                    <a:pt x="1238944" y="1259081"/>
                  </a:lnTo>
                  <a:lnTo>
                    <a:pt x="1251809" y="1259081"/>
                  </a:lnTo>
                  <a:lnTo>
                    <a:pt x="1251809" y="1260759"/>
                  </a:lnTo>
                  <a:lnTo>
                    <a:pt x="1262436" y="1260759"/>
                  </a:lnTo>
                  <a:lnTo>
                    <a:pt x="1262436" y="1262437"/>
                  </a:lnTo>
                  <a:lnTo>
                    <a:pt x="1273064" y="1262437"/>
                  </a:lnTo>
                  <a:lnTo>
                    <a:pt x="1271386" y="1262437"/>
                  </a:lnTo>
                  <a:lnTo>
                    <a:pt x="1285369" y="1262437"/>
                  </a:lnTo>
                  <a:lnTo>
                    <a:pt x="1285369" y="1264674"/>
                  </a:lnTo>
                  <a:lnTo>
                    <a:pt x="1287607" y="1264674"/>
                  </a:lnTo>
                  <a:lnTo>
                    <a:pt x="1287607" y="1268030"/>
                  </a:lnTo>
                  <a:lnTo>
                    <a:pt x="1290963" y="1268030"/>
                  </a:lnTo>
                  <a:lnTo>
                    <a:pt x="1290963" y="1269708"/>
                  </a:lnTo>
                  <a:lnTo>
                    <a:pt x="1289285" y="1269708"/>
                  </a:lnTo>
                  <a:lnTo>
                    <a:pt x="1289285" y="1273064"/>
                  </a:lnTo>
                  <a:lnTo>
                    <a:pt x="1289285" y="1273064"/>
                  </a:lnTo>
                  <a:lnTo>
                    <a:pt x="1289285" y="1275301"/>
                  </a:lnTo>
                  <a:lnTo>
                    <a:pt x="1287607" y="1275301"/>
                  </a:lnTo>
                  <a:lnTo>
                    <a:pt x="1287607" y="1276979"/>
                  </a:lnTo>
                  <a:lnTo>
                    <a:pt x="1287607" y="1276979"/>
                  </a:lnTo>
                  <a:lnTo>
                    <a:pt x="1287607" y="1280335"/>
                  </a:lnTo>
                  <a:lnTo>
                    <a:pt x="1285369" y="1280335"/>
                  </a:lnTo>
                  <a:lnTo>
                    <a:pt x="1285369" y="1282014"/>
                  </a:lnTo>
                  <a:lnTo>
                    <a:pt x="1283691" y="1282014"/>
                  </a:lnTo>
                  <a:lnTo>
                    <a:pt x="1283691" y="1287607"/>
                  </a:lnTo>
                  <a:lnTo>
                    <a:pt x="1282013" y="1287607"/>
                  </a:lnTo>
                  <a:lnTo>
                    <a:pt x="1282013" y="1290963"/>
                  </a:lnTo>
                  <a:lnTo>
                    <a:pt x="1280335" y="1290963"/>
                  </a:lnTo>
                  <a:lnTo>
                    <a:pt x="1280335" y="1293200"/>
                  </a:lnTo>
                  <a:lnTo>
                    <a:pt x="1276420" y="1293200"/>
                  </a:lnTo>
                  <a:lnTo>
                    <a:pt x="1276420" y="1299912"/>
                  </a:lnTo>
                  <a:lnTo>
                    <a:pt x="1274742" y="1299912"/>
                  </a:lnTo>
                  <a:lnTo>
                    <a:pt x="1274742" y="1303828"/>
                  </a:lnTo>
                  <a:lnTo>
                    <a:pt x="1269708" y="1303828"/>
                  </a:lnTo>
                  <a:lnTo>
                    <a:pt x="1269708" y="1307184"/>
                  </a:lnTo>
                  <a:lnTo>
                    <a:pt x="1267470" y="1307184"/>
                  </a:lnTo>
                  <a:lnTo>
                    <a:pt x="1267470" y="1314455"/>
                  </a:lnTo>
                  <a:lnTo>
                    <a:pt x="1265792" y="1316133"/>
                  </a:lnTo>
                  <a:lnTo>
                    <a:pt x="1265792" y="1317812"/>
                  </a:lnTo>
                  <a:lnTo>
                    <a:pt x="1264114" y="1317812"/>
                  </a:lnTo>
                  <a:lnTo>
                    <a:pt x="1264114" y="1323405"/>
                  </a:lnTo>
                  <a:lnTo>
                    <a:pt x="1262436" y="1323405"/>
                  </a:lnTo>
                  <a:lnTo>
                    <a:pt x="1262436" y="1325083"/>
                  </a:lnTo>
                  <a:lnTo>
                    <a:pt x="1262436" y="1323405"/>
                  </a:lnTo>
                  <a:lnTo>
                    <a:pt x="1262436" y="1325083"/>
                  </a:lnTo>
                  <a:lnTo>
                    <a:pt x="1259080" y="1325083"/>
                  </a:lnTo>
                  <a:lnTo>
                    <a:pt x="1259080" y="1326761"/>
                  </a:lnTo>
                  <a:lnTo>
                    <a:pt x="1251809" y="1326761"/>
                  </a:lnTo>
                  <a:lnTo>
                    <a:pt x="1251809" y="1328439"/>
                  </a:lnTo>
                  <a:lnTo>
                    <a:pt x="1251809" y="1328439"/>
                  </a:lnTo>
                  <a:lnTo>
                    <a:pt x="1250131" y="1330117"/>
                  </a:lnTo>
                  <a:lnTo>
                    <a:pt x="1250131" y="1332354"/>
                  </a:lnTo>
                  <a:lnTo>
                    <a:pt x="1247893" y="1332354"/>
                  </a:lnTo>
                  <a:lnTo>
                    <a:pt x="1247893" y="1334032"/>
                  </a:lnTo>
                  <a:lnTo>
                    <a:pt x="1244537" y="1334032"/>
                  </a:lnTo>
                  <a:lnTo>
                    <a:pt x="1244537" y="1332354"/>
                  </a:lnTo>
                  <a:lnTo>
                    <a:pt x="1241181" y="1332354"/>
                  </a:lnTo>
                  <a:lnTo>
                    <a:pt x="1241181" y="1330117"/>
                  </a:lnTo>
                  <a:lnTo>
                    <a:pt x="1237266" y="1330117"/>
                  </a:lnTo>
                  <a:lnTo>
                    <a:pt x="1237266" y="1334032"/>
                  </a:lnTo>
                  <a:lnTo>
                    <a:pt x="1233910" y="1332354"/>
                  </a:lnTo>
                  <a:lnTo>
                    <a:pt x="1233910" y="1332354"/>
                  </a:lnTo>
                  <a:lnTo>
                    <a:pt x="1233910" y="1330117"/>
                  </a:lnTo>
                  <a:lnTo>
                    <a:pt x="1226638" y="1330117"/>
                  </a:lnTo>
                  <a:lnTo>
                    <a:pt x="1224960" y="1328439"/>
                  </a:lnTo>
                  <a:lnTo>
                    <a:pt x="1221604" y="1328439"/>
                  </a:lnTo>
                  <a:lnTo>
                    <a:pt x="1221604" y="1326761"/>
                  </a:lnTo>
                  <a:lnTo>
                    <a:pt x="1219367" y="1326761"/>
                  </a:lnTo>
                  <a:lnTo>
                    <a:pt x="1219367" y="1332354"/>
                  </a:lnTo>
                  <a:lnTo>
                    <a:pt x="1219367" y="1330117"/>
                  </a:lnTo>
                  <a:lnTo>
                    <a:pt x="1219367" y="1334032"/>
                  </a:lnTo>
                  <a:lnTo>
                    <a:pt x="1214333" y="1334032"/>
                  </a:lnTo>
                  <a:lnTo>
                    <a:pt x="1214333" y="1335710"/>
                  </a:lnTo>
                  <a:lnTo>
                    <a:pt x="1214333" y="1334032"/>
                  </a:lnTo>
                  <a:lnTo>
                    <a:pt x="1214333" y="1339066"/>
                  </a:lnTo>
                  <a:lnTo>
                    <a:pt x="1216011" y="1339066"/>
                  </a:lnTo>
                  <a:lnTo>
                    <a:pt x="1216011" y="1341304"/>
                  </a:lnTo>
                  <a:lnTo>
                    <a:pt x="1217689" y="1341304"/>
                  </a:lnTo>
                  <a:lnTo>
                    <a:pt x="1217689" y="1344660"/>
                  </a:lnTo>
                  <a:lnTo>
                    <a:pt x="1216011" y="1344660"/>
                  </a:lnTo>
                  <a:lnTo>
                    <a:pt x="1216011" y="1348016"/>
                  </a:lnTo>
                  <a:lnTo>
                    <a:pt x="1214333" y="1348016"/>
                  </a:lnTo>
                  <a:lnTo>
                    <a:pt x="1214333" y="1351931"/>
                  </a:lnTo>
                  <a:lnTo>
                    <a:pt x="1212655" y="1351931"/>
                  </a:lnTo>
                  <a:lnTo>
                    <a:pt x="1214333" y="1351931"/>
                  </a:lnTo>
                  <a:lnTo>
                    <a:pt x="1208740" y="1351931"/>
                  </a:lnTo>
                  <a:cubicBezTo>
                    <a:pt x="1207285" y="1353833"/>
                    <a:pt x="1205495" y="1357916"/>
                    <a:pt x="1205160" y="1360266"/>
                  </a:cubicBezTo>
                  <a:lnTo>
                    <a:pt x="1201076" y="1361832"/>
                  </a:lnTo>
                  <a:lnTo>
                    <a:pt x="1199790" y="1365915"/>
                  </a:lnTo>
                  <a:lnTo>
                    <a:pt x="1202027" y="1365915"/>
                  </a:lnTo>
                  <a:lnTo>
                    <a:pt x="1202027" y="1367593"/>
                  </a:lnTo>
                  <a:lnTo>
                    <a:pt x="1198112" y="1369830"/>
                  </a:lnTo>
                  <a:lnTo>
                    <a:pt x="1198112" y="1371508"/>
                  </a:lnTo>
                  <a:lnTo>
                    <a:pt x="1199790" y="1371508"/>
                  </a:lnTo>
                  <a:lnTo>
                    <a:pt x="1199790" y="1374864"/>
                  </a:lnTo>
                  <a:lnTo>
                    <a:pt x="1202027" y="1374864"/>
                  </a:lnTo>
                  <a:lnTo>
                    <a:pt x="1202027" y="1383814"/>
                  </a:lnTo>
                  <a:lnTo>
                    <a:pt x="1199790" y="1383814"/>
                  </a:lnTo>
                  <a:lnTo>
                    <a:pt x="1199790" y="1385492"/>
                  </a:lnTo>
                  <a:lnTo>
                    <a:pt x="1198112" y="1387170"/>
                  </a:lnTo>
                  <a:lnTo>
                    <a:pt x="1199790" y="1387170"/>
                  </a:lnTo>
                  <a:lnTo>
                    <a:pt x="1198112" y="1387170"/>
                  </a:lnTo>
                  <a:lnTo>
                    <a:pt x="1198112" y="1389407"/>
                  </a:lnTo>
                  <a:lnTo>
                    <a:pt x="1190840" y="1389407"/>
                  </a:lnTo>
                  <a:lnTo>
                    <a:pt x="1190840" y="1391085"/>
                  </a:lnTo>
                  <a:lnTo>
                    <a:pt x="1189163" y="1392763"/>
                  </a:lnTo>
                  <a:lnTo>
                    <a:pt x="1187484" y="1392763"/>
                  </a:lnTo>
                  <a:lnTo>
                    <a:pt x="1187484" y="1394441"/>
                  </a:lnTo>
                  <a:lnTo>
                    <a:pt x="1184128" y="1394441"/>
                  </a:lnTo>
                  <a:lnTo>
                    <a:pt x="1184128" y="1398357"/>
                  </a:lnTo>
                  <a:lnTo>
                    <a:pt x="1178535" y="1398357"/>
                  </a:lnTo>
                  <a:cubicBezTo>
                    <a:pt x="1177752" y="1397462"/>
                    <a:pt x="1176410" y="1395728"/>
                    <a:pt x="1176857" y="1394441"/>
                  </a:cubicBezTo>
                  <a:lnTo>
                    <a:pt x="1166229" y="1394441"/>
                  </a:lnTo>
                  <a:lnTo>
                    <a:pt x="1167907" y="1394441"/>
                  </a:lnTo>
                  <a:lnTo>
                    <a:pt x="1158958" y="1394441"/>
                  </a:lnTo>
                  <a:lnTo>
                    <a:pt x="1158958" y="1398357"/>
                  </a:lnTo>
                  <a:lnTo>
                    <a:pt x="1160636" y="1398357"/>
                  </a:lnTo>
                  <a:lnTo>
                    <a:pt x="1160636" y="1400035"/>
                  </a:lnTo>
                  <a:lnTo>
                    <a:pt x="1162314" y="1401713"/>
                  </a:lnTo>
                  <a:lnTo>
                    <a:pt x="1166229" y="1401713"/>
                  </a:lnTo>
                  <a:lnTo>
                    <a:pt x="1166229" y="1403391"/>
                  </a:lnTo>
                  <a:lnTo>
                    <a:pt x="1167907" y="1403391"/>
                  </a:lnTo>
                  <a:lnTo>
                    <a:pt x="1167907" y="1405069"/>
                  </a:lnTo>
                  <a:lnTo>
                    <a:pt x="1173501" y="1405069"/>
                  </a:lnTo>
                  <a:lnTo>
                    <a:pt x="1173501" y="1408984"/>
                  </a:lnTo>
                  <a:lnTo>
                    <a:pt x="1171263" y="1408984"/>
                  </a:lnTo>
                  <a:lnTo>
                    <a:pt x="1171263" y="1410662"/>
                  </a:lnTo>
                  <a:lnTo>
                    <a:pt x="1166229" y="1410662"/>
                  </a:lnTo>
                  <a:lnTo>
                    <a:pt x="1166229" y="1408984"/>
                  </a:lnTo>
                  <a:lnTo>
                    <a:pt x="1164551" y="1408984"/>
                  </a:lnTo>
                  <a:lnTo>
                    <a:pt x="1164551" y="1407306"/>
                  </a:lnTo>
                  <a:lnTo>
                    <a:pt x="1162314" y="1407306"/>
                  </a:lnTo>
                  <a:lnTo>
                    <a:pt x="1162314" y="1408984"/>
                  </a:lnTo>
                  <a:lnTo>
                    <a:pt x="1160636" y="1408984"/>
                  </a:lnTo>
                  <a:lnTo>
                    <a:pt x="1160636" y="1410662"/>
                  </a:lnTo>
                  <a:lnTo>
                    <a:pt x="1157280" y="1410662"/>
                  </a:lnTo>
                  <a:lnTo>
                    <a:pt x="1157280" y="1412340"/>
                  </a:lnTo>
                  <a:lnTo>
                    <a:pt x="1151686" y="1412340"/>
                  </a:lnTo>
                  <a:lnTo>
                    <a:pt x="1151686" y="1419612"/>
                  </a:lnTo>
                  <a:lnTo>
                    <a:pt x="1155602" y="1419612"/>
                  </a:lnTo>
                  <a:lnTo>
                    <a:pt x="1155602" y="1421290"/>
                  </a:lnTo>
                  <a:lnTo>
                    <a:pt x="1157280" y="1422968"/>
                  </a:lnTo>
                  <a:lnTo>
                    <a:pt x="1157280" y="1424646"/>
                  </a:lnTo>
                  <a:lnTo>
                    <a:pt x="1157280" y="1424646"/>
                  </a:lnTo>
                  <a:lnTo>
                    <a:pt x="1155602" y="1426883"/>
                  </a:lnTo>
                  <a:lnTo>
                    <a:pt x="1150009" y="1426883"/>
                  </a:lnTo>
                  <a:lnTo>
                    <a:pt x="1150009" y="1428561"/>
                  </a:lnTo>
                  <a:lnTo>
                    <a:pt x="1144974" y="1428561"/>
                  </a:lnTo>
                  <a:lnTo>
                    <a:pt x="1144974" y="1430239"/>
                  </a:lnTo>
                  <a:lnTo>
                    <a:pt x="1142737" y="1430239"/>
                  </a:lnTo>
                  <a:lnTo>
                    <a:pt x="1142737" y="1435833"/>
                  </a:lnTo>
                  <a:lnTo>
                    <a:pt x="1142737" y="1435833"/>
                  </a:lnTo>
                  <a:lnTo>
                    <a:pt x="1142737" y="1440867"/>
                  </a:lnTo>
                  <a:lnTo>
                    <a:pt x="1144974" y="1440867"/>
                  </a:lnTo>
                  <a:lnTo>
                    <a:pt x="1144974" y="1442545"/>
                  </a:lnTo>
                  <a:lnTo>
                    <a:pt x="1146652" y="1442545"/>
                  </a:lnTo>
                  <a:lnTo>
                    <a:pt x="1146652" y="1446460"/>
                  </a:lnTo>
                  <a:lnTo>
                    <a:pt x="1142737" y="1446460"/>
                  </a:lnTo>
                  <a:lnTo>
                    <a:pt x="1141059" y="1444223"/>
                  </a:lnTo>
                  <a:lnTo>
                    <a:pt x="1139381" y="1444223"/>
                  </a:lnTo>
                  <a:lnTo>
                    <a:pt x="1137703" y="1442545"/>
                  </a:lnTo>
                  <a:lnTo>
                    <a:pt x="1136025" y="1442545"/>
                  </a:lnTo>
                  <a:lnTo>
                    <a:pt x="1136025" y="1440867"/>
                  </a:lnTo>
                  <a:lnTo>
                    <a:pt x="1132110" y="1440867"/>
                  </a:lnTo>
                  <a:lnTo>
                    <a:pt x="1132110" y="1442545"/>
                  </a:lnTo>
                  <a:lnTo>
                    <a:pt x="1130432" y="1442545"/>
                  </a:lnTo>
                  <a:lnTo>
                    <a:pt x="1130432" y="1446460"/>
                  </a:lnTo>
                  <a:lnTo>
                    <a:pt x="1133787" y="1446460"/>
                  </a:lnTo>
                  <a:lnTo>
                    <a:pt x="1133787" y="1448138"/>
                  </a:lnTo>
                  <a:lnTo>
                    <a:pt x="1137703" y="1448138"/>
                  </a:lnTo>
                  <a:lnTo>
                    <a:pt x="1136025" y="1453172"/>
                  </a:lnTo>
                  <a:lnTo>
                    <a:pt x="1132110" y="1453172"/>
                  </a:lnTo>
                  <a:lnTo>
                    <a:pt x="1132110" y="1455410"/>
                  </a:lnTo>
                  <a:lnTo>
                    <a:pt x="1130432" y="1455410"/>
                  </a:lnTo>
                  <a:lnTo>
                    <a:pt x="1130432" y="1458766"/>
                  </a:lnTo>
                  <a:lnTo>
                    <a:pt x="1127075" y="1458766"/>
                  </a:lnTo>
                  <a:lnTo>
                    <a:pt x="1127075" y="1460444"/>
                  </a:lnTo>
                  <a:lnTo>
                    <a:pt x="1124838" y="1460444"/>
                  </a:lnTo>
                  <a:lnTo>
                    <a:pt x="1124838" y="1464359"/>
                  </a:lnTo>
                  <a:lnTo>
                    <a:pt x="1123160" y="1464359"/>
                  </a:lnTo>
                  <a:lnTo>
                    <a:pt x="1123160" y="1469393"/>
                  </a:lnTo>
                  <a:lnTo>
                    <a:pt x="1124838" y="1469393"/>
                  </a:lnTo>
                  <a:lnTo>
                    <a:pt x="1124838" y="1472749"/>
                  </a:lnTo>
                  <a:lnTo>
                    <a:pt x="1119804" y="1472749"/>
                  </a:lnTo>
                  <a:lnTo>
                    <a:pt x="1119804" y="1474987"/>
                  </a:lnTo>
                  <a:lnTo>
                    <a:pt x="1121482" y="1474987"/>
                  </a:lnTo>
                  <a:lnTo>
                    <a:pt x="1121482" y="1481699"/>
                  </a:lnTo>
                  <a:lnTo>
                    <a:pt x="1121482" y="1481699"/>
                  </a:lnTo>
                  <a:lnTo>
                    <a:pt x="1121482" y="1483936"/>
                  </a:lnTo>
                  <a:lnTo>
                    <a:pt x="1118126" y="1483936"/>
                  </a:lnTo>
                  <a:lnTo>
                    <a:pt x="1118126" y="1490648"/>
                  </a:lnTo>
                  <a:lnTo>
                    <a:pt x="1116448" y="1490648"/>
                  </a:lnTo>
                  <a:lnTo>
                    <a:pt x="1116448" y="1494564"/>
                  </a:lnTo>
                  <a:lnTo>
                    <a:pt x="1114210" y="1494564"/>
                  </a:lnTo>
                  <a:lnTo>
                    <a:pt x="1114210" y="1496242"/>
                  </a:lnTo>
                  <a:lnTo>
                    <a:pt x="1112533" y="1496242"/>
                  </a:lnTo>
                  <a:lnTo>
                    <a:pt x="1112533" y="1497920"/>
                  </a:lnTo>
                  <a:lnTo>
                    <a:pt x="1112533" y="1496242"/>
                  </a:lnTo>
                  <a:lnTo>
                    <a:pt x="1112533" y="1496242"/>
                  </a:lnTo>
                  <a:lnTo>
                    <a:pt x="1112533" y="1503513"/>
                  </a:lnTo>
                  <a:lnTo>
                    <a:pt x="1109176" y="1503513"/>
                  </a:lnTo>
                  <a:cubicBezTo>
                    <a:pt x="1109009" y="1506534"/>
                    <a:pt x="1110071" y="1510225"/>
                    <a:pt x="1107498" y="1512463"/>
                  </a:cubicBezTo>
                  <a:lnTo>
                    <a:pt x="1105261" y="1512463"/>
                  </a:lnTo>
                  <a:lnTo>
                    <a:pt x="1105261" y="1532040"/>
                  </a:lnTo>
                  <a:lnTo>
                    <a:pt x="1103583" y="1532040"/>
                  </a:lnTo>
                  <a:lnTo>
                    <a:pt x="1103583" y="1535396"/>
                  </a:lnTo>
                  <a:lnTo>
                    <a:pt x="1101905" y="1535396"/>
                  </a:lnTo>
                  <a:lnTo>
                    <a:pt x="1101905" y="1556651"/>
                  </a:lnTo>
                  <a:lnTo>
                    <a:pt x="1101905" y="1556651"/>
                  </a:lnTo>
                  <a:lnTo>
                    <a:pt x="1101905" y="1560566"/>
                  </a:lnTo>
                  <a:lnTo>
                    <a:pt x="1103583" y="1560566"/>
                  </a:lnTo>
                  <a:lnTo>
                    <a:pt x="1105261" y="1562244"/>
                  </a:lnTo>
                  <a:lnTo>
                    <a:pt x="1105261" y="1569516"/>
                  </a:lnTo>
                  <a:lnTo>
                    <a:pt x="1103583" y="1569516"/>
                  </a:lnTo>
                  <a:lnTo>
                    <a:pt x="1103583" y="1571194"/>
                  </a:lnTo>
                  <a:lnTo>
                    <a:pt x="1103583" y="1571194"/>
                  </a:lnTo>
                  <a:lnTo>
                    <a:pt x="1103583" y="1576228"/>
                  </a:lnTo>
                  <a:lnTo>
                    <a:pt x="1101905" y="1576228"/>
                  </a:lnTo>
                  <a:lnTo>
                    <a:pt x="1101905" y="1581821"/>
                  </a:lnTo>
                  <a:lnTo>
                    <a:pt x="1103583" y="1581821"/>
                  </a:lnTo>
                  <a:lnTo>
                    <a:pt x="1103583" y="1583499"/>
                  </a:lnTo>
                  <a:lnTo>
                    <a:pt x="1105261" y="1583499"/>
                  </a:lnTo>
                  <a:lnTo>
                    <a:pt x="1105261" y="1585177"/>
                  </a:lnTo>
                  <a:lnTo>
                    <a:pt x="1107498" y="1585177"/>
                  </a:lnTo>
                  <a:lnTo>
                    <a:pt x="1107498" y="1589093"/>
                  </a:lnTo>
                  <a:lnTo>
                    <a:pt x="1107498" y="1589093"/>
                  </a:lnTo>
                  <a:lnTo>
                    <a:pt x="1107498" y="1590771"/>
                  </a:lnTo>
                  <a:lnTo>
                    <a:pt x="1109176" y="1590771"/>
                  </a:lnTo>
                  <a:lnTo>
                    <a:pt x="1109176" y="1592449"/>
                  </a:lnTo>
                  <a:lnTo>
                    <a:pt x="1110855" y="1592449"/>
                  </a:lnTo>
                  <a:lnTo>
                    <a:pt x="1110855" y="1595805"/>
                  </a:lnTo>
                  <a:lnTo>
                    <a:pt x="1114210" y="1595805"/>
                  </a:lnTo>
                  <a:lnTo>
                    <a:pt x="1114210" y="1592449"/>
                  </a:lnTo>
                  <a:lnTo>
                    <a:pt x="1118126" y="1592449"/>
                  </a:lnTo>
                  <a:lnTo>
                    <a:pt x="1118126" y="1594127"/>
                  </a:lnTo>
                  <a:lnTo>
                    <a:pt x="1124838" y="1594127"/>
                  </a:lnTo>
                  <a:lnTo>
                    <a:pt x="1124838" y="1592449"/>
                  </a:lnTo>
                  <a:lnTo>
                    <a:pt x="1130432" y="1592449"/>
                  </a:lnTo>
                  <a:lnTo>
                    <a:pt x="1130432" y="1594127"/>
                  </a:lnTo>
                  <a:lnTo>
                    <a:pt x="1133787" y="1594127"/>
                  </a:lnTo>
                  <a:lnTo>
                    <a:pt x="1133787" y="1595805"/>
                  </a:lnTo>
                  <a:lnTo>
                    <a:pt x="1137703" y="1595805"/>
                  </a:lnTo>
                  <a:lnTo>
                    <a:pt x="1137703" y="1594127"/>
                  </a:lnTo>
                  <a:lnTo>
                    <a:pt x="1141059" y="1594127"/>
                  </a:lnTo>
                  <a:lnTo>
                    <a:pt x="1141059" y="1598042"/>
                  </a:lnTo>
                  <a:lnTo>
                    <a:pt x="1142737" y="1598042"/>
                  </a:lnTo>
                  <a:lnTo>
                    <a:pt x="1142737" y="1608670"/>
                  </a:lnTo>
                  <a:lnTo>
                    <a:pt x="1144974" y="1610348"/>
                  </a:lnTo>
                  <a:lnTo>
                    <a:pt x="1144974" y="1613704"/>
                  </a:lnTo>
                  <a:lnTo>
                    <a:pt x="1146652" y="1615382"/>
                  </a:lnTo>
                  <a:lnTo>
                    <a:pt x="1146652" y="1617619"/>
                  </a:lnTo>
                  <a:lnTo>
                    <a:pt x="1148330" y="1619297"/>
                  </a:lnTo>
                  <a:lnTo>
                    <a:pt x="1148330" y="1622653"/>
                  </a:lnTo>
                  <a:lnTo>
                    <a:pt x="1150009" y="1622653"/>
                  </a:lnTo>
                  <a:lnTo>
                    <a:pt x="1150009" y="1633281"/>
                  </a:lnTo>
                  <a:lnTo>
                    <a:pt x="1151686" y="1633281"/>
                  </a:lnTo>
                  <a:lnTo>
                    <a:pt x="1151686" y="1638874"/>
                  </a:lnTo>
                  <a:lnTo>
                    <a:pt x="1153364" y="1638874"/>
                  </a:lnTo>
                  <a:lnTo>
                    <a:pt x="1153364" y="1643908"/>
                  </a:lnTo>
                  <a:lnTo>
                    <a:pt x="1155602" y="1643908"/>
                  </a:lnTo>
                  <a:lnTo>
                    <a:pt x="1155602" y="1647824"/>
                  </a:lnTo>
                  <a:lnTo>
                    <a:pt x="1157280" y="1649502"/>
                  </a:lnTo>
                  <a:lnTo>
                    <a:pt x="1158958" y="1649502"/>
                  </a:lnTo>
                  <a:lnTo>
                    <a:pt x="1158958" y="1665723"/>
                  </a:lnTo>
                  <a:lnTo>
                    <a:pt x="1157280" y="1667401"/>
                  </a:lnTo>
                  <a:lnTo>
                    <a:pt x="1157280" y="1670757"/>
                  </a:lnTo>
                  <a:cubicBezTo>
                    <a:pt x="1159797" y="1670757"/>
                    <a:pt x="1162762" y="1671204"/>
                    <a:pt x="1164551" y="1669079"/>
                  </a:cubicBezTo>
                  <a:lnTo>
                    <a:pt x="1164551" y="1672435"/>
                  </a:lnTo>
                  <a:lnTo>
                    <a:pt x="1167907" y="1672435"/>
                  </a:lnTo>
                  <a:lnTo>
                    <a:pt x="1167907" y="1670757"/>
                  </a:lnTo>
                  <a:cubicBezTo>
                    <a:pt x="1170201" y="1670925"/>
                    <a:pt x="1171767" y="1670757"/>
                    <a:pt x="1173501" y="1669079"/>
                  </a:cubicBezTo>
                  <a:cubicBezTo>
                    <a:pt x="1174340" y="1669079"/>
                    <a:pt x="1176018" y="1669079"/>
                    <a:pt x="1176857" y="1669079"/>
                  </a:cubicBezTo>
                  <a:lnTo>
                    <a:pt x="1176857" y="1667401"/>
                  </a:lnTo>
                  <a:lnTo>
                    <a:pt x="1180213" y="1667401"/>
                  </a:lnTo>
                  <a:lnTo>
                    <a:pt x="1181891" y="1665723"/>
                  </a:lnTo>
                  <a:lnTo>
                    <a:pt x="1184128" y="1665723"/>
                  </a:lnTo>
                  <a:lnTo>
                    <a:pt x="1184128" y="1664045"/>
                  </a:lnTo>
                  <a:lnTo>
                    <a:pt x="1189163" y="1664045"/>
                  </a:lnTo>
                  <a:lnTo>
                    <a:pt x="1189163" y="1661807"/>
                  </a:lnTo>
                  <a:lnTo>
                    <a:pt x="1198112" y="1661807"/>
                  </a:lnTo>
                  <a:lnTo>
                    <a:pt x="1199790" y="1664045"/>
                  </a:lnTo>
                  <a:lnTo>
                    <a:pt x="1207061" y="1664045"/>
                  </a:lnTo>
                  <a:lnTo>
                    <a:pt x="1207061" y="1665723"/>
                  </a:lnTo>
                  <a:lnTo>
                    <a:pt x="1208740" y="1665723"/>
                  </a:lnTo>
                  <a:lnTo>
                    <a:pt x="1208740" y="1667401"/>
                  </a:lnTo>
                  <a:cubicBezTo>
                    <a:pt x="1211033" y="1666841"/>
                    <a:pt x="1212040" y="1669638"/>
                    <a:pt x="1214333" y="1669079"/>
                  </a:cubicBezTo>
                  <a:lnTo>
                    <a:pt x="1214333" y="1670757"/>
                  </a:lnTo>
                  <a:lnTo>
                    <a:pt x="1216011" y="1670757"/>
                  </a:lnTo>
                  <a:lnTo>
                    <a:pt x="1216011" y="1672435"/>
                  </a:lnTo>
                  <a:lnTo>
                    <a:pt x="1219367" y="1672435"/>
                  </a:lnTo>
                  <a:lnTo>
                    <a:pt x="1219367" y="1674672"/>
                  </a:lnTo>
                  <a:lnTo>
                    <a:pt x="1226638" y="1674672"/>
                  </a:lnTo>
                  <a:lnTo>
                    <a:pt x="1226638" y="1676350"/>
                  </a:lnTo>
                  <a:lnTo>
                    <a:pt x="1232232" y="1676350"/>
                  </a:lnTo>
                  <a:lnTo>
                    <a:pt x="1232232" y="1678028"/>
                  </a:lnTo>
                  <a:lnTo>
                    <a:pt x="1237266" y="1678028"/>
                  </a:lnTo>
                  <a:lnTo>
                    <a:pt x="1237266" y="1679706"/>
                  </a:lnTo>
                  <a:lnTo>
                    <a:pt x="1242859" y="1679706"/>
                  </a:lnTo>
                  <a:lnTo>
                    <a:pt x="1241181" y="1679706"/>
                  </a:lnTo>
                  <a:lnTo>
                    <a:pt x="1246215" y="1679706"/>
                  </a:lnTo>
                  <a:lnTo>
                    <a:pt x="1246215" y="1681384"/>
                  </a:lnTo>
                  <a:lnTo>
                    <a:pt x="1246215" y="1681384"/>
                  </a:lnTo>
                  <a:lnTo>
                    <a:pt x="1246215" y="1683622"/>
                  </a:lnTo>
                  <a:lnTo>
                    <a:pt x="1247893" y="1683622"/>
                  </a:lnTo>
                  <a:lnTo>
                    <a:pt x="1247893" y="1685300"/>
                  </a:lnTo>
                  <a:lnTo>
                    <a:pt x="1250131" y="1685300"/>
                  </a:lnTo>
                  <a:lnTo>
                    <a:pt x="1250131" y="1686978"/>
                  </a:lnTo>
                  <a:lnTo>
                    <a:pt x="1251809" y="1686978"/>
                  </a:lnTo>
                  <a:lnTo>
                    <a:pt x="1251809" y="1688656"/>
                  </a:lnTo>
                  <a:lnTo>
                    <a:pt x="1253487" y="1688656"/>
                  </a:lnTo>
                  <a:lnTo>
                    <a:pt x="1255165" y="1690334"/>
                  </a:lnTo>
                  <a:lnTo>
                    <a:pt x="1255165" y="1692571"/>
                  </a:lnTo>
                  <a:lnTo>
                    <a:pt x="1259080" y="1692571"/>
                  </a:lnTo>
                  <a:lnTo>
                    <a:pt x="1259080" y="1694249"/>
                  </a:lnTo>
                  <a:lnTo>
                    <a:pt x="1260758" y="1694249"/>
                  </a:lnTo>
                  <a:lnTo>
                    <a:pt x="1260758" y="1695927"/>
                  </a:lnTo>
                  <a:lnTo>
                    <a:pt x="1265792" y="1695927"/>
                  </a:lnTo>
                  <a:lnTo>
                    <a:pt x="1265792" y="1699283"/>
                  </a:lnTo>
                  <a:lnTo>
                    <a:pt x="1267470" y="1699283"/>
                  </a:lnTo>
                  <a:lnTo>
                    <a:pt x="1267470" y="1700961"/>
                  </a:lnTo>
                  <a:lnTo>
                    <a:pt x="1269708" y="1703199"/>
                  </a:lnTo>
                  <a:lnTo>
                    <a:pt x="1269708" y="1704877"/>
                  </a:lnTo>
                  <a:lnTo>
                    <a:pt x="1271386" y="1704877"/>
                  </a:lnTo>
                  <a:lnTo>
                    <a:pt x="1271386" y="1708233"/>
                  </a:lnTo>
                  <a:lnTo>
                    <a:pt x="1273064" y="1708233"/>
                  </a:lnTo>
                  <a:lnTo>
                    <a:pt x="1273064" y="1713826"/>
                  </a:lnTo>
                  <a:cubicBezTo>
                    <a:pt x="1275357" y="1713658"/>
                    <a:pt x="1276923" y="1713826"/>
                    <a:pt x="1278657" y="1715504"/>
                  </a:cubicBezTo>
                  <a:lnTo>
                    <a:pt x="1278657" y="1717182"/>
                  </a:lnTo>
                  <a:lnTo>
                    <a:pt x="1282013" y="1717182"/>
                  </a:lnTo>
                  <a:lnTo>
                    <a:pt x="1282013" y="1718860"/>
                  </a:lnTo>
                  <a:lnTo>
                    <a:pt x="1285369" y="1718860"/>
                  </a:lnTo>
                  <a:lnTo>
                    <a:pt x="1285369" y="1721098"/>
                  </a:lnTo>
                  <a:lnTo>
                    <a:pt x="1292641" y="1721098"/>
                  </a:lnTo>
                  <a:lnTo>
                    <a:pt x="1294319" y="1722776"/>
                  </a:lnTo>
                  <a:cubicBezTo>
                    <a:pt x="1296500" y="1722272"/>
                    <a:pt x="1298514" y="1724789"/>
                    <a:pt x="1299912" y="1726132"/>
                  </a:cubicBezTo>
                  <a:lnTo>
                    <a:pt x="1303268" y="1726132"/>
                  </a:lnTo>
                  <a:lnTo>
                    <a:pt x="1303268" y="1727810"/>
                  </a:lnTo>
                  <a:lnTo>
                    <a:pt x="1307184" y="1727810"/>
                  </a:lnTo>
                  <a:lnTo>
                    <a:pt x="1307184" y="1729488"/>
                  </a:lnTo>
                  <a:lnTo>
                    <a:pt x="1310540" y="1729488"/>
                  </a:lnTo>
                  <a:lnTo>
                    <a:pt x="1310540" y="1731725"/>
                  </a:lnTo>
                  <a:lnTo>
                    <a:pt x="1316133" y="1731725"/>
                  </a:lnTo>
                  <a:lnTo>
                    <a:pt x="1316133" y="1733403"/>
                  </a:lnTo>
                  <a:lnTo>
                    <a:pt x="1319489" y="1733403"/>
                  </a:lnTo>
                  <a:lnTo>
                    <a:pt x="1319489" y="1735081"/>
                  </a:lnTo>
                  <a:lnTo>
                    <a:pt x="1321167" y="1735081"/>
                  </a:lnTo>
                  <a:lnTo>
                    <a:pt x="1321167" y="1736759"/>
                  </a:lnTo>
                  <a:lnTo>
                    <a:pt x="1322845" y="1736759"/>
                  </a:lnTo>
                  <a:lnTo>
                    <a:pt x="1322845" y="1738437"/>
                  </a:lnTo>
                  <a:lnTo>
                    <a:pt x="1324523" y="1738437"/>
                  </a:lnTo>
                  <a:lnTo>
                    <a:pt x="1324523" y="1740675"/>
                  </a:lnTo>
                  <a:lnTo>
                    <a:pt x="1326761" y="1740675"/>
                  </a:lnTo>
                  <a:lnTo>
                    <a:pt x="1326761" y="1742353"/>
                  </a:lnTo>
                  <a:lnTo>
                    <a:pt x="1328439" y="1742353"/>
                  </a:lnTo>
                  <a:lnTo>
                    <a:pt x="1328439" y="1744031"/>
                  </a:lnTo>
                  <a:lnTo>
                    <a:pt x="1333473" y="1744031"/>
                  </a:lnTo>
                  <a:lnTo>
                    <a:pt x="1333473" y="1747387"/>
                  </a:lnTo>
                  <a:lnTo>
                    <a:pt x="1339066" y="1747387"/>
                  </a:lnTo>
                  <a:lnTo>
                    <a:pt x="1339066" y="1749624"/>
                  </a:lnTo>
                  <a:lnTo>
                    <a:pt x="1351372" y="1749624"/>
                  </a:lnTo>
                  <a:lnTo>
                    <a:pt x="1351372" y="1747387"/>
                  </a:lnTo>
                  <a:lnTo>
                    <a:pt x="1361999" y="1747387"/>
                  </a:lnTo>
                  <a:lnTo>
                    <a:pt x="1361999" y="1745709"/>
                  </a:lnTo>
                  <a:lnTo>
                    <a:pt x="1364237" y="1745709"/>
                  </a:lnTo>
                  <a:lnTo>
                    <a:pt x="1364237" y="1747387"/>
                  </a:lnTo>
                  <a:lnTo>
                    <a:pt x="1369271" y="1747387"/>
                  </a:lnTo>
                  <a:lnTo>
                    <a:pt x="1369271" y="1749624"/>
                  </a:lnTo>
                  <a:lnTo>
                    <a:pt x="1373186" y="1749624"/>
                  </a:lnTo>
                  <a:lnTo>
                    <a:pt x="1374864" y="1751302"/>
                  </a:lnTo>
                  <a:lnTo>
                    <a:pt x="1374864" y="1749624"/>
                  </a:lnTo>
                  <a:lnTo>
                    <a:pt x="1374864" y="1751302"/>
                  </a:lnTo>
                  <a:lnTo>
                    <a:pt x="1383814" y="1751302"/>
                  </a:lnTo>
                  <a:lnTo>
                    <a:pt x="1383814" y="1749624"/>
                  </a:lnTo>
                  <a:lnTo>
                    <a:pt x="1385492" y="1749624"/>
                  </a:lnTo>
                  <a:lnTo>
                    <a:pt x="1387170" y="1751302"/>
                  </a:lnTo>
                  <a:lnTo>
                    <a:pt x="1387170" y="1752980"/>
                  </a:lnTo>
                  <a:lnTo>
                    <a:pt x="1387170" y="1752980"/>
                  </a:lnTo>
                  <a:cubicBezTo>
                    <a:pt x="1389463" y="1753148"/>
                    <a:pt x="1391029" y="1752980"/>
                    <a:pt x="1392763" y="1751302"/>
                  </a:cubicBezTo>
                  <a:lnTo>
                    <a:pt x="1392763" y="1752980"/>
                  </a:lnTo>
                  <a:lnTo>
                    <a:pt x="1396119" y="1752980"/>
                  </a:lnTo>
                  <a:lnTo>
                    <a:pt x="1397797" y="1754658"/>
                  </a:lnTo>
                  <a:lnTo>
                    <a:pt x="1397797" y="1756336"/>
                  </a:lnTo>
                  <a:lnTo>
                    <a:pt x="1401713" y="1756336"/>
                  </a:lnTo>
                  <a:lnTo>
                    <a:pt x="1401713" y="1758014"/>
                  </a:lnTo>
                  <a:lnTo>
                    <a:pt x="1403391" y="1758014"/>
                  </a:lnTo>
                  <a:lnTo>
                    <a:pt x="1403391" y="1770879"/>
                  </a:lnTo>
                  <a:lnTo>
                    <a:pt x="1401713" y="1770879"/>
                  </a:lnTo>
                  <a:lnTo>
                    <a:pt x="1401713" y="1775913"/>
                  </a:lnTo>
                  <a:lnTo>
                    <a:pt x="1399475" y="1778151"/>
                  </a:lnTo>
                  <a:lnTo>
                    <a:pt x="1399475" y="1784863"/>
                  </a:lnTo>
                  <a:lnTo>
                    <a:pt x="1397797" y="1784863"/>
                  </a:lnTo>
                  <a:lnTo>
                    <a:pt x="1397797" y="1792134"/>
                  </a:lnTo>
                  <a:lnTo>
                    <a:pt x="1399475" y="1792134"/>
                  </a:lnTo>
                  <a:lnTo>
                    <a:pt x="1399475" y="1795490"/>
                  </a:lnTo>
                  <a:lnTo>
                    <a:pt x="1401713" y="1795490"/>
                  </a:lnTo>
                  <a:lnTo>
                    <a:pt x="1401713" y="1797728"/>
                  </a:lnTo>
                  <a:lnTo>
                    <a:pt x="1403391" y="1797728"/>
                  </a:lnTo>
                  <a:lnTo>
                    <a:pt x="1403391" y="1802762"/>
                  </a:lnTo>
                  <a:lnTo>
                    <a:pt x="1405069" y="1802762"/>
                  </a:lnTo>
                  <a:lnTo>
                    <a:pt x="1405069" y="1811711"/>
                  </a:lnTo>
                  <a:lnTo>
                    <a:pt x="1403391" y="1811711"/>
                  </a:lnTo>
                  <a:lnTo>
                    <a:pt x="1403391" y="1820661"/>
                  </a:lnTo>
                  <a:lnTo>
                    <a:pt x="1405069" y="1820661"/>
                  </a:lnTo>
                  <a:lnTo>
                    <a:pt x="1405069" y="1829610"/>
                  </a:lnTo>
                  <a:lnTo>
                    <a:pt x="1403391" y="1831288"/>
                  </a:lnTo>
                  <a:lnTo>
                    <a:pt x="1403391" y="1832966"/>
                  </a:lnTo>
                  <a:lnTo>
                    <a:pt x="1403391" y="1831288"/>
                  </a:lnTo>
                  <a:lnTo>
                    <a:pt x="1403391" y="1835204"/>
                  </a:lnTo>
                  <a:lnTo>
                    <a:pt x="1401713" y="1835204"/>
                  </a:lnTo>
                  <a:lnTo>
                    <a:pt x="1401713" y="1840238"/>
                  </a:lnTo>
                  <a:cubicBezTo>
                    <a:pt x="1400818" y="1841021"/>
                    <a:pt x="1399084" y="1842363"/>
                    <a:pt x="1397797" y="1841916"/>
                  </a:cubicBezTo>
                  <a:lnTo>
                    <a:pt x="1397797" y="1843594"/>
                  </a:lnTo>
                  <a:lnTo>
                    <a:pt x="1390526" y="1843594"/>
                  </a:lnTo>
                  <a:lnTo>
                    <a:pt x="1390526" y="1841916"/>
                  </a:lnTo>
                  <a:lnTo>
                    <a:pt x="1381576" y="1841916"/>
                  </a:lnTo>
                  <a:lnTo>
                    <a:pt x="1381576" y="1843594"/>
                  </a:lnTo>
                  <a:lnTo>
                    <a:pt x="1383814" y="1843594"/>
                  </a:lnTo>
                  <a:lnTo>
                    <a:pt x="1383814" y="1845831"/>
                  </a:lnTo>
                  <a:lnTo>
                    <a:pt x="1387170" y="1845831"/>
                  </a:lnTo>
                  <a:lnTo>
                    <a:pt x="1387170" y="1847509"/>
                  </a:lnTo>
                  <a:lnTo>
                    <a:pt x="1403391" y="1847509"/>
                  </a:lnTo>
                  <a:lnTo>
                    <a:pt x="1403391" y="1845831"/>
                  </a:lnTo>
                  <a:lnTo>
                    <a:pt x="1408425" y="1845831"/>
                  </a:lnTo>
                  <a:lnTo>
                    <a:pt x="1408425" y="1849187"/>
                  </a:lnTo>
                  <a:lnTo>
                    <a:pt x="1410103" y="1849187"/>
                  </a:lnTo>
                  <a:lnTo>
                    <a:pt x="1410103" y="1852543"/>
                  </a:lnTo>
                  <a:lnTo>
                    <a:pt x="1412340" y="1854781"/>
                  </a:lnTo>
                  <a:lnTo>
                    <a:pt x="1412340" y="1856458"/>
                  </a:lnTo>
                  <a:lnTo>
                    <a:pt x="1414018" y="1856458"/>
                  </a:lnTo>
                  <a:lnTo>
                    <a:pt x="1415696" y="1858137"/>
                  </a:lnTo>
                  <a:lnTo>
                    <a:pt x="1415696" y="1859815"/>
                  </a:lnTo>
                  <a:lnTo>
                    <a:pt x="1417374" y="1859815"/>
                  </a:lnTo>
                  <a:lnTo>
                    <a:pt x="1417374" y="1861493"/>
                  </a:lnTo>
                  <a:lnTo>
                    <a:pt x="1419052" y="1861493"/>
                  </a:lnTo>
                  <a:lnTo>
                    <a:pt x="1419052" y="1865408"/>
                  </a:lnTo>
                  <a:lnTo>
                    <a:pt x="1421290" y="1865408"/>
                  </a:lnTo>
                  <a:lnTo>
                    <a:pt x="1421290" y="1867086"/>
                  </a:lnTo>
                  <a:lnTo>
                    <a:pt x="1419052" y="1868764"/>
                  </a:lnTo>
                  <a:lnTo>
                    <a:pt x="1419052" y="1870442"/>
                  </a:lnTo>
                  <a:lnTo>
                    <a:pt x="1421290" y="1870442"/>
                  </a:lnTo>
                  <a:lnTo>
                    <a:pt x="1421290" y="1874358"/>
                  </a:lnTo>
                  <a:lnTo>
                    <a:pt x="1422968" y="1874358"/>
                  </a:lnTo>
                  <a:lnTo>
                    <a:pt x="1422968" y="1876035"/>
                  </a:lnTo>
                  <a:lnTo>
                    <a:pt x="1426324" y="1876035"/>
                  </a:lnTo>
                  <a:lnTo>
                    <a:pt x="1428002" y="1877714"/>
                  </a:lnTo>
                  <a:lnTo>
                    <a:pt x="1433595" y="1877714"/>
                  </a:lnTo>
                  <a:lnTo>
                    <a:pt x="1433595" y="1883307"/>
                  </a:lnTo>
                  <a:lnTo>
                    <a:pt x="1435273" y="1883307"/>
                  </a:lnTo>
                  <a:lnTo>
                    <a:pt x="1435273" y="1884985"/>
                  </a:lnTo>
                  <a:lnTo>
                    <a:pt x="1438629" y="1884985"/>
                  </a:lnTo>
                  <a:lnTo>
                    <a:pt x="1438629" y="1886663"/>
                  </a:lnTo>
                  <a:lnTo>
                    <a:pt x="1440867" y="1886663"/>
                  </a:lnTo>
                  <a:lnTo>
                    <a:pt x="1440867" y="1890019"/>
                  </a:lnTo>
                  <a:lnTo>
                    <a:pt x="1442545" y="1890019"/>
                  </a:lnTo>
                  <a:lnTo>
                    <a:pt x="1442545" y="1893935"/>
                  </a:lnTo>
                  <a:lnTo>
                    <a:pt x="1444223" y="1895612"/>
                  </a:lnTo>
                  <a:lnTo>
                    <a:pt x="1444223" y="1898969"/>
                  </a:lnTo>
                  <a:lnTo>
                    <a:pt x="1445901" y="1898969"/>
                  </a:lnTo>
                  <a:lnTo>
                    <a:pt x="1445901" y="1904562"/>
                  </a:lnTo>
                  <a:lnTo>
                    <a:pt x="1447579" y="1904562"/>
                  </a:lnTo>
                  <a:lnTo>
                    <a:pt x="1447579" y="1906240"/>
                  </a:lnTo>
                  <a:lnTo>
                    <a:pt x="1453172" y="1906240"/>
                  </a:lnTo>
                  <a:lnTo>
                    <a:pt x="1453172" y="1907918"/>
                  </a:lnTo>
                  <a:lnTo>
                    <a:pt x="1456528" y="1907918"/>
                  </a:lnTo>
                  <a:lnTo>
                    <a:pt x="1456528" y="1909596"/>
                  </a:lnTo>
                  <a:lnTo>
                    <a:pt x="1458766" y="1909596"/>
                  </a:lnTo>
                  <a:lnTo>
                    <a:pt x="1458766" y="1911833"/>
                  </a:lnTo>
                  <a:lnTo>
                    <a:pt x="1462122" y="1911833"/>
                  </a:lnTo>
                  <a:lnTo>
                    <a:pt x="1462122" y="1909596"/>
                  </a:lnTo>
                  <a:lnTo>
                    <a:pt x="1463800" y="1909596"/>
                  </a:lnTo>
                  <a:lnTo>
                    <a:pt x="1463800" y="1906240"/>
                  </a:lnTo>
                  <a:lnTo>
                    <a:pt x="1462122" y="1906240"/>
                  </a:lnTo>
                  <a:lnTo>
                    <a:pt x="1462122" y="1904562"/>
                  </a:lnTo>
                  <a:lnTo>
                    <a:pt x="1463800" y="1904562"/>
                  </a:lnTo>
                  <a:lnTo>
                    <a:pt x="1463800" y="1900647"/>
                  </a:lnTo>
                  <a:lnTo>
                    <a:pt x="1467156" y="1900647"/>
                  </a:lnTo>
                  <a:lnTo>
                    <a:pt x="1467156" y="1895612"/>
                  </a:lnTo>
                  <a:lnTo>
                    <a:pt x="1469393" y="1895612"/>
                  </a:lnTo>
                  <a:lnTo>
                    <a:pt x="1469393" y="1893935"/>
                  </a:lnTo>
                  <a:lnTo>
                    <a:pt x="1471071" y="1893935"/>
                  </a:lnTo>
                  <a:lnTo>
                    <a:pt x="1471071" y="1892256"/>
                  </a:lnTo>
                  <a:lnTo>
                    <a:pt x="1472749" y="1892256"/>
                  </a:lnTo>
                  <a:lnTo>
                    <a:pt x="1472749" y="1893935"/>
                  </a:lnTo>
                  <a:lnTo>
                    <a:pt x="1474427" y="1893935"/>
                  </a:lnTo>
                  <a:lnTo>
                    <a:pt x="1474427" y="1897291"/>
                  </a:lnTo>
                  <a:lnTo>
                    <a:pt x="1478343" y="1897291"/>
                  </a:lnTo>
                  <a:lnTo>
                    <a:pt x="1478343" y="1898969"/>
                  </a:lnTo>
                  <a:lnTo>
                    <a:pt x="1480021" y="1898969"/>
                  </a:lnTo>
                  <a:lnTo>
                    <a:pt x="1480021" y="1902884"/>
                  </a:lnTo>
                  <a:lnTo>
                    <a:pt x="1483377" y="1902884"/>
                  </a:lnTo>
                  <a:lnTo>
                    <a:pt x="1483377" y="1893935"/>
                  </a:lnTo>
                  <a:lnTo>
                    <a:pt x="1481699" y="1893935"/>
                  </a:lnTo>
                  <a:lnTo>
                    <a:pt x="1481699" y="1892256"/>
                  </a:lnTo>
                  <a:lnTo>
                    <a:pt x="1480021" y="1892256"/>
                  </a:lnTo>
                  <a:lnTo>
                    <a:pt x="1480021" y="1886663"/>
                  </a:lnTo>
                  <a:lnTo>
                    <a:pt x="1483377" y="1886663"/>
                  </a:lnTo>
                  <a:lnTo>
                    <a:pt x="1483377" y="1884985"/>
                  </a:lnTo>
                  <a:lnTo>
                    <a:pt x="1485055" y="1884985"/>
                  </a:lnTo>
                  <a:lnTo>
                    <a:pt x="1485055" y="1883307"/>
                  </a:lnTo>
                  <a:lnTo>
                    <a:pt x="1483377" y="1883307"/>
                  </a:lnTo>
                  <a:lnTo>
                    <a:pt x="1483377" y="1881070"/>
                  </a:lnTo>
                  <a:lnTo>
                    <a:pt x="1487292" y="1881070"/>
                  </a:lnTo>
                  <a:lnTo>
                    <a:pt x="1487292" y="1877714"/>
                  </a:lnTo>
                  <a:lnTo>
                    <a:pt x="1488970" y="1877714"/>
                  </a:lnTo>
                  <a:lnTo>
                    <a:pt x="1488970" y="1876035"/>
                  </a:lnTo>
                  <a:lnTo>
                    <a:pt x="1490648" y="1874358"/>
                  </a:lnTo>
                  <a:lnTo>
                    <a:pt x="1490648" y="1874358"/>
                  </a:lnTo>
                  <a:lnTo>
                    <a:pt x="1490648" y="1870442"/>
                  </a:lnTo>
                  <a:lnTo>
                    <a:pt x="1492326" y="1870442"/>
                  </a:lnTo>
                  <a:lnTo>
                    <a:pt x="1492326" y="1868764"/>
                  </a:lnTo>
                  <a:lnTo>
                    <a:pt x="1490648" y="1868764"/>
                  </a:lnTo>
                  <a:lnTo>
                    <a:pt x="1490648" y="1867086"/>
                  </a:lnTo>
                  <a:lnTo>
                    <a:pt x="1492326" y="1867086"/>
                  </a:lnTo>
                  <a:lnTo>
                    <a:pt x="1492326" y="1863730"/>
                  </a:lnTo>
                  <a:lnTo>
                    <a:pt x="1490648" y="1863730"/>
                  </a:lnTo>
                  <a:lnTo>
                    <a:pt x="1490648" y="1861493"/>
                  </a:lnTo>
                  <a:lnTo>
                    <a:pt x="1492326" y="1861493"/>
                  </a:lnTo>
                  <a:lnTo>
                    <a:pt x="1492326" y="1859815"/>
                  </a:lnTo>
                  <a:lnTo>
                    <a:pt x="1490648" y="1859815"/>
                  </a:lnTo>
                  <a:lnTo>
                    <a:pt x="1490648" y="1858137"/>
                  </a:lnTo>
                  <a:lnTo>
                    <a:pt x="1487292" y="1858137"/>
                  </a:lnTo>
                  <a:lnTo>
                    <a:pt x="1487292" y="1854781"/>
                  </a:lnTo>
                  <a:lnTo>
                    <a:pt x="1485055" y="1854781"/>
                  </a:lnTo>
                  <a:lnTo>
                    <a:pt x="1485055" y="1852543"/>
                  </a:lnTo>
                  <a:lnTo>
                    <a:pt x="1485055" y="1852543"/>
                  </a:lnTo>
                  <a:lnTo>
                    <a:pt x="1485055" y="1850865"/>
                  </a:lnTo>
                  <a:lnTo>
                    <a:pt x="1485055" y="1850865"/>
                  </a:lnTo>
                  <a:lnTo>
                    <a:pt x="1485055" y="1849187"/>
                  </a:lnTo>
                  <a:lnTo>
                    <a:pt x="1487292" y="1849187"/>
                  </a:lnTo>
                  <a:lnTo>
                    <a:pt x="1487292" y="1847509"/>
                  </a:lnTo>
                  <a:lnTo>
                    <a:pt x="1487292" y="1847509"/>
                  </a:lnTo>
                  <a:lnTo>
                    <a:pt x="1487292" y="1845831"/>
                  </a:lnTo>
                  <a:lnTo>
                    <a:pt x="1481699" y="1845831"/>
                  </a:lnTo>
                  <a:lnTo>
                    <a:pt x="1481699" y="1841916"/>
                  </a:lnTo>
                  <a:lnTo>
                    <a:pt x="1481699" y="1841916"/>
                  </a:lnTo>
                  <a:lnTo>
                    <a:pt x="1481699" y="1840238"/>
                  </a:lnTo>
                  <a:lnTo>
                    <a:pt x="1480021" y="1840238"/>
                  </a:lnTo>
                  <a:lnTo>
                    <a:pt x="1480021" y="1838560"/>
                  </a:lnTo>
                  <a:lnTo>
                    <a:pt x="1480021" y="1838560"/>
                  </a:lnTo>
                  <a:lnTo>
                    <a:pt x="1480021" y="1836881"/>
                  </a:lnTo>
                  <a:lnTo>
                    <a:pt x="1481699" y="1836881"/>
                  </a:lnTo>
                  <a:lnTo>
                    <a:pt x="1481699" y="1824017"/>
                  </a:lnTo>
                  <a:lnTo>
                    <a:pt x="1480021" y="1824017"/>
                  </a:lnTo>
                  <a:lnTo>
                    <a:pt x="1480021" y="1822339"/>
                  </a:lnTo>
                  <a:lnTo>
                    <a:pt x="1476105" y="1822339"/>
                  </a:lnTo>
                  <a:lnTo>
                    <a:pt x="1476105" y="1820661"/>
                  </a:lnTo>
                  <a:lnTo>
                    <a:pt x="1478343" y="1820661"/>
                  </a:lnTo>
                  <a:lnTo>
                    <a:pt x="1478343" y="1817304"/>
                  </a:lnTo>
                  <a:cubicBezTo>
                    <a:pt x="1478343" y="1817304"/>
                    <a:pt x="1479182" y="1817304"/>
                    <a:pt x="1478343" y="1817304"/>
                  </a:cubicBezTo>
                  <a:lnTo>
                    <a:pt x="1480021" y="1815067"/>
                  </a:lnTo>
                  <a:lnTo>
                    <a:pt x="1478343" y="1815067"/>
                  </a:lnTo>
                  <a:lnTo>
                    <a:pt x="1478343" y="1813389"/>
                  </a:lnTo>
                  <a:lnTo>
                    <a:pt x="1480021" y="1813389"/>
                  </a:lnTo>
                  <a:lnTo>
                    <a:pt x="1480021" y="1811711"/>
                  </a:lnTo>
                  <a:lnTo>
                    <a:pt x="1478343" y="1811711"/>
                  </a:lnTo>
                  <a:lnTo>
                    <a:pt x="1478343" y="1806677"/>
                  </a:lnTo>
                  <a:lnTo>
                    <a:pt x="1478343" y="1806677"/>
                  </a:lnTo>
                  <a:lnTo>
                    <a:pt x="1478343" y="1804440"/>
                  </a:lnTo>
                  <a:lnTo>
                    <a:pt x="1480021" y="1804440"/>
                  </a:lnTo>
                  <a:lnTo>
                    <a:pt x="1480021" y="1802762"/>
                  </a:lnTo>
                  <a:lnTo>
                    <a:pt x="1478343" y="1802762"/>
                  </a:lnTo>
                  <a:lnTo>
                    <a:pt x="1478343" y="1799406"/>
                  </a:lnTo>
                  <a:lnTo>
                    <a:pt x="1478343" y="1799406"/>
                  </a:lnTo>
                  <a:lnTo>
                    <a:pt x="1478343" y="1795490"/>
                  </a:lnTo>
                  <a:lnTo>
                    <a:pt x="1478343" y="1797728"/>
                  </a:lnTo>
                  <a:lnTo>
                    <a:pt x="1478343" y="1793812"/>
                  </a:lnTo>
                  <a:lnTo>
                    <a:pt x="1474427" y="1793812"/>
                  </a:lnTo>
                  <a:lnTo>
                    <a:pt x="1474427" y="1792134"/>
                  </a:lnTo>
                  <a:lnTo>
                    <a:pt x="1472749" y="1792134"/>
                  </a:lnTo>
                  <a:lnTo>
                    <a:pt x="1472749" y="1790456"/>
                  </a:lnTo>
                  <a:lnTo>
                    <a:pt x="1471071" y="1788778"/>
                  </a:lnTo>
                  <a:lnTo>
                    <a:pt x="1469393" y="1788778"/>
                  </a:lnTo>
                  <a:lnTo>
                    <a:pt x="1469393" y="1784863"/>
                  </a:lnTo>
                  <a:lnTo>
                    <a:pt x="1467156" y="1784863"/>
                  </a:lnTo>
                  <a:lnTo>
                    <a:pt x="1467156" y="1783185"/>
                  </a:lnTo>
                  <a:lnTo>
                    <a:pt x="1469393" y="1783185"/>
                  </a:lnTo>
                  <a:lnTo>
                    <a:pt x="1469393" y="1781507"/>
                  </a:lnTo>
                  <a:lnTo>
                    <a:pt x="1467156" y="1781507"/>
                  </a:lnTo>
                  <a:lnTo>
                    <a:pt x="1467156" y="1779829"/>
                  </a:lnTo>
                  <a:lnTo>
                    <a:pt x="1467156" y="1779829"/>
                  </a:lnTo>
                  <a:lnTo>
                    <a:pt x="1467156" y="1778151"/>
                  </a:lnTo>
                  <a:lnTo>
                    <a:pt x="1465478" y="1778151"/>
                  </a:lnTo>
                  <a:lnTo>
                    <a:pt x="1465478" y="1775913"/>
                  </a:lnTo>
                  <a:lnTo>
                    <a:pt x="1465478" y="1775913"/>
                  </a:lnTo>
                  <a:lnTo>
                    <a:pt x="1465478" y="1774235"/>
                  </a:lnTo>
                  <a:lnTo>
                    <a:pt x="1463800" y="1774235"/>
                  </a:lnTo>
                  <a:lnTo>
                    <a:pt x="1463800" y="1770879"/>
                  </a:lnTo>
                  <a:lnTo>
                    <a:pt x="1467156" y="1770879"/>
                  </a:lnTo>
                  <a:lnTo>
                    <a:pt x="1467156" y="1769201"/>
                  </a:lnTo>
                  <a:lnTo>
                    <a:pt x="1472749" y="1769201"/>
                  </a:lnTo>
                  <a:lnTo>
                    <a:pt x="1472749" y="1766964"/>
                  </a:lnTo>
                  <a:lnTo>
                    <a:pt x="1478343" y="1766964"/>
                  </a:lnTo>
                  <a:lnTo>
                    <a:pt x="1478343" y="1765286"/>
                  </a:lnTo>
                  <a:lnTo>
                    <a:pt x="1481699" y="1765286"/>
                  </a:lnTo>
                  <a:lnTo>
                    <a:pt x="1481699" y="1763608"/>
                  </a:lnTo>
                  <a:lnTo>
                    <a:pt x="1485055" y="1763608"/>
                  </a:lnTo>
                  <a:lnTo>
                    <a:pt x="1485055" y="1761930"/>
                  </a:lnTo>
                  <a:lnTo>
                    <a:pt x="1488970" y="1761930"/>
                  </a:lnTo>
                  <a:lnTo>
                    <a:pt x="1488970" y="1760252"/>
                  </a:lnTo>
                  <a:lnTo>
                    <a:pt x="1490648" y="1760252"/>
                  </a:lnTo>
                  <a:lnTo>
                    <a:pt x="1490648" y="1758014"/>
                  </a:lnTo>
                  <a:lnTo>
                    <a:pt x="1495682" y="1758014"/>
                  </a:lnTo>
                  <a:lnTo>
                    <a:pt x="1495682" y="1756336"/>
                  </a:lnTo>
                  <a:cubicBezTo>
                    <a:pt x="1496577" y="1755553"/>
                    <a:pt x="1498311" y="1754211"/>
                    <a:pt x="1499598" y="1754658"/>
                  </a:cubicBezTo>
                  <a:lnTo>
                    <a:pt x="1499598" y="1752980"/>
                  </a:lnTo>
                  <a:lnTo>
                    <a:pt x="1501276" y="1752980"/>
                  </a:lnTo>
                  <a:lnTo>
                    <a:pt x="1501276" y="1751302"/>
                  </a:lnTo>
                  <a:lnTo>
                    <a:pt x="1504632" y="1751302"/>
                  </a:lnTo>
                  <a:lnTo>
                    <a:pt x="1504632" y="1749624"/>
                  </a:lnTo>
                  <a:lnTo>
                    <a:pt x="1508547" y="1749624"/>
                  </a:lnTo>
                  <a:lnTo>
                    <a:pt x="1508547" y="1747387"/>
                  </a:lnTo>
                  <a:lnTo>
                    <a:pt x="1510225" y="1747387"/>
                  </a:lnTo>
                  <a:lnTo>
                    <a:pt x="1510225" y="1744031"/>
                  </a:lnTo>
                  <a:lnTo>
                    <a:pt x="1511903" y="1744031"/>
                  </a:lnTo>
                  <a:lnTo>
                    <a:pt x="1513581" y="1742353"/>
                  </a:lnTo>
                  <a:lnTo>
                    <a:pt x="1513581" y="1740675"/>
                  </a:lnTo>
                  <a:lnTo>
                    <a:pt x="1517497" y="1740675"/>
                  </a:lnTo>
                  <a:lnTo>
                    <a:pt x="1517497" y="1738437"/>
                  </a:lnTo>
                  <a:lnTo>
                    <a:pt x="1519175" y="1738437"/>
                  </a:lnTo>
                  <a:lnTo>
                    <a:pt x="1519175" y="1735081"/>
                  </a:lnTo>
                  <a:lnTo>
                    <a:pt x="1522531" y="1735081"/>
                  </a:lnTo>
                  <a:lnTo>
                    <a:pt x="1522531" y="1731725"/>
                  </a:lnTo>
                  <a:lnTo>
                    <a:pt x="1524209" y="1731725"/>
                  </a:lnTo>
                  <a:lnTo>
                    <a:pt x="1524209" y="1727810"/>
                  </a:lnTo>
                  <a:lnTo>
                    <a:pt x="1526446" y="1727810"/>
                  </a:lnTo>
                  <a:lnTo>
                    <a:pt x="1526446" y="1726132"/>
                  </a:lnTo>
                  <a:lnTo>
                    <a:pt x="1528124" y="1726132"/>
                  </a:lnTo>
                  <a:lnTo>
                    <a:pt x="1528124" y="1722776"/>
                  </a:lnTo>
                  <a:lnTo>
                    <a:pt x="1529802" y="1722776"/>
                  </a:lnTo>
                  <a:lnTo>
                    <a:pt x="1529802" y="1721098"/>
                  </a:lnTo>
                  <a:lnTo>
                    <a:pt x="1531480" y="1721098"/>
                  </a:lnTo>
                  <a:lnTo>
                    <a:pt x="1531480" y="1717182"/>
                  </a:lnTo>
                  <a:lnTo>
                    <a:pt x="1533158" y="1717182"/>
                  </a:lnTo>
                  <a:lnTo>
                    <a:pt x="1533158" y="1715504"/>
                  </a:lnTo>
                  <a:lnTo>
                    <a:pt x="1535396" y="1715504"/>
                  </a:lnTo>
                  <a:lnTo>
                    <a:pt x="1535396" y="1708233"/>
                  </a:lnTo>
                  <a:lnTo>
                    <a:pt x="1537074" y="1708233"/>
                  </a:lnTo>
                  <a:lnTo>
                    <a:pt x="1537074" y="1704877"/>
                  </a:lnTo>
                  <a:lnTo>
                    <a:pt x="1538752" y="1703199"/>
                  </a:lnTo>
                  <a:lnTo>
                    <a:pt x="1538752" y="1692571"/>
                  </a:lnTo>
                  <a:lnTo>
                    <a:pt x="1538752" y="1692571"/>
                  </a:lnTo>
                  <a:lnTo>
                    <a:pt x="1538752" y="1678028"/>
                  </a:lnTo>
                  <a:lnTo>
                    <a:pt x="1537074" y="1678028"/>
                  </a:lnTo>
                  <a:lnTo>
                    <a:pt x="1537074" y="1660129"/>
                  </a:lnTo>
                  <a:lnTo>
                    <a:pt x="1535396" y="1660129"/>
                  </a:lnTo>
                  <a:lnTo>
                    <a:pt x="1535396" y="1655095"/>
                  </a:lnTo>
                  <a:lnTo>
                    <a:pt x="1533158" y="1655095"/>
                  </a:lnTo>
                  <a:lnTo>
                    <a:pt x="1533158" y="1651180"/>
                  </a:lnTo>
                  <a:lnTo>
                    <a:pt x="1531480" y="1651180"/>
                  </a:lnTo>
                  <a:lnTo>
                    <a:pt x="1531480" y="1643908"/>
                  </a:lnTo>
                  <a:lnTo>
                    <a:pt x="1529802" y="1643908"/>
                  </a:lnTo>
                  <a:lnTo>
                    <a:pt x="1531480" y="1643908"/>
                  </a:lnTo>
                  <a:lnTo>
                    <a:pt x="1529802" y="1643908"/>
                  </a:lnTo>
                  <a:lnTo>
                    <a:pt x="1529802" y="1638874"/>
                  </a:lnTo>
                  <a:lnTo>
                    <a:pt x="1528124" y="1638874"/>
                  </a:lnTo>
                  <a:lnTo>
                    <a:pt x="1528124" y="1635518"/>
                  </a:lnTo>
                  <a:lnTo>
                    <a:pt x="1526446" y="1635518"/>
                  </a:lnTo>
                  <a:lnTo>
                    <a:pt x="1526446" y="1633281"/>
                  </a:lnTo>
                  <a:lnTo>
                    <a:pt x="1524209" y="1633281"/>
                  </a:lnTo>
                  <a:lnTo>
                    <a:pt x="1524209" y="1629925"/>
                  </a:lnTo>
                  <a:lnTo>
                    <a:pt x="1522531" y="1628247"/>
                  </a:lnTo>
                  <a:lnTo>
                    <a:pt x="1522531" y="1626569"/>
                  </a:lnTo>
                  <a:lnTo>
                    <a:pt x="1519175" y="1626569"/>
                  </a:lnTo>
                  <a:lnTo>
                    <a:pt x="1519175" y="1624331"/>
                  </a:lnTo>
                  <a:lnTo>
                    <a:pt x="1517497" y="1624331"/>
                  </a:lnTo>
                  <a:lnTo>
                    <a:pt x="1517497" y="1622653"/>
                  </a:lnTo>
                  <a:lnTo>
                    <a:pt x="1515819" y="1622653"/>
                  </a:lnTo>
                  <a:lnTo>
                    <a:pt x="1515819" y="1620975"/>
                  </a:lnTo>
                  <a:lnTo>
                    <a:pt x="1515819" y="1620975"/>
                  </a:lnTo>
                  <a:lnTo>
                    <a:pt x="1515819" y="1619297"/>
                  </a:lnTo>
                  <a:lnTo>
                    <a:pt x="1511903" y="1619297"/>
                  </a:lnTo>
                  <a:lnTo>
                    <a:pt x="1511903" y="1615382"/>
                  </a:lnTo>
                  <a:lnTo>
                    <a:pt x="1506869" y="1615382"/>
                  </a:lnTo>
                  <a:lnTo>
                    <a:pt x="1506869" y="1613704"/>
                  </a:lnTo>
                  <a:lnTo>
                    <a:pt x="1502954" y="1613704"/>
                  </a:lnTo>
                  <a:lnTo>
                    <a:pt x="1502954" y="1612026"/>
                  </a:lnTo>
                  <a:lnTo>
                    <a:pt x="1501276" y="1612026"/>
                  </a:lnTo>
                  <a:lnTo>
                    <a:pt x="1501276" y="1610348"/>
                  </a:lnTo>
                  <a:lnTo>
                    <a:pt x="1502954" y="1610348"/>
                  </a:lnTo>
                  <a:lnTo>
                    <a:pt x="1501276" y="1610348"/>
                  </a:lnTo>
                  <a:lnTo>
                    <a:pt x="1501276" y="1608670"/>
                  </a:lnTo>
                  <a:lnTo>
                    <a:pt x="1499598" y="1608670"/>
                  </a:lnTo>
                  <a:lnTo>
                    <a:pt x="1499598" y="1606992"/>
                  </a:lnTo>
                  <a:lnTo>
                    <a:pt x="1497920" y="1606992"/>
                  </a:lnTo>
                  <a:lnTo>
                    <a:pt x="1497920" y="1604754"/>
                  </a:lnTo>
                  <a:lnTo>
                    <a:pt x="1495682" y="1604754"/>
                  </a:lnTo>
                  <a:lnTo>
                    <a:pt x="1495682" y="1603076"/>
                  </a:lnTo>
                  <a:lnTo>
                    <a:pt x="1494004" y="1603076"/>
                  </a:lnTo>
                  <a:lnTo>
                    <a:pt x="1495682" y="1603076"/>
                  </a:lnTo>
                  <a:lnTo>
                    <a:pt x="1494004" y="1603076"/>
                  </a:lnTo>
                  <a:lnTo>
                    <a:pt x="1494004" y="1601398"/>
                  </a:lnTo>
                  <a:lnTo>
                    <a:pt x="1492326" y="1601398"/>
                  </a:lnTo>
                  <a:lnTo>
                    <a:pt x="1492326" y="1599720"/>
                  </a:lnTo>
                  <a:lnTo>
                    <a:pt x="1488970" y="1599720"/>
                  </a:lnTo>
                  <a:lnTo>
                    <a:pt x="1488970" y="1598042"/>
                  </a:lnTo>
                  <a:lnTo>
                    <a:pt x="1492326" y="1598042"/>
                  </a:lnTo>
                  <a:lnTo>
                    <a:pt x="1492326" y="1590771"/>
                  </a:lnTo>
                  <a:lnTo>
                    <a:pt x="1490648" y="1590771"/>
                  </a:lnTo>
                  <a:lnTo>
                    <a:pt x="1490648" y="1589093"/>
                  </a:lnTo>
                  <a:lnTo>
                    <a:pt x="1488970" y="1589093"/>
                  </a:lnTo>
                  <a:lnTo>
                    <a:pt x="1488970" y="1586855"/>
                  </a:lnTo>
                  <a:lnTo>
                    <a:pt x="1490648" y="1586855"/>
                  </a:lnTo>
                  <a:lnTo>
                    <a:pt x="1490648" y="1585177"/>
                  </a:lnTo>
                  <a:lnTo>
                    <a:pt x="1492326" y="1585177"/>
                  </a:lnTo>
                  <a:lnTo>
                    <a:pt x="1492326" y="1586855"/>
                  </a:lnTo>
                  <a:lnTo>
                    <a:pt x="1495682" y="1586855"/>
                  </a:lnTo>
                  <a:lnTo>
                    <a:pt x="1495682" y="1580143"/>
                  </a:lnTo>
                  <a:lnTo>
                    <a:pt x="1499598" y="1580143"/>
                  </a:lnTo>
                  <a:lnTo>
                    <a:pt x="1499598" y="1578465"/>
                  </a:lnTo>
                  <a:lnTo>
                    <a:pt x="1499598" y="1578465"/>
                  </a:lnTo>
                  <a:lnTo>
                    <a:pt x="1499598" y="1576228"/>
                  </a:lnTo>
                  <a:lnTo>
                    <a:pt x="1501276" y="1576228"/>
                  </a:lnTo>
                  <a:lnTo>
                    <a:pt x="1501276" y="1572872"/>
                  </a:lnTo>
                  <a:lnTo>
                    <a:pt x="1504632" y="1572872"/>
                  </a:lnTo>
                  <a:lnTo>
                    <a:pt x="1504632" y="1571194"/>
                  </a:lnTo>
                  <a:lnTo>
                    <a:pt x="1506869" y="1571194"/>
                  </a:lnTo>
                  <a:lnTo>
                    <a:pt x="1506869" y="1567278"/>
                  </a:lnTo>
                  <a:lnTo>
                    <a:pt x="1508547" y="1567278"/>
                  </a:lnTo>
                  <a:lnTo>
                    <a:pt x="1508547" y="1565600"/>
                  </a:lnTo>
                  <a:lnTo>
                    <a:pt x="1508547" y="1565600"/>
                  </a:lnTo>
                  <a:lnTo>
                    <a:pt x="1508547" y="1563922"/>
                  </a:lnTo>
                  <a:lnTo>
                    <a:pt x="1506869" y="1563922"/>
                  </a:lnTo>
                  <a:lnTo>
                    <a:pt x="1506869" y="1558329"/>
                  </a:lnTo>
                  <a:lnTo>
                    <a:pt x="1510225" y="1558329"/>
                  </a:lnTo>
                  <a:lnTo>
                    <a:pt x="1510225" y="1554973"/>
                  </a:lnTo>
                  <a:lnTo>
                    <a:pt x="1508547" y="1554973"/>
                  </a:lnTo>
                  <a:lnTo>
                    <a:pt x="1508547" y="1551617"/>
                  </a:lnTo>
                  <a:lnTo>
                    <a:pt x="1510225" y="1551617"/>
                  </a:lnTo>
                  <a:lnTo>
                    <a:pt x="1510225" y="1553295"/>
                  </a:lnTo>
                  <a:lnTo>
                    <a:pt x="1515819" y="1553295"/>
                  </a:lnTo>
                  <a:lnTo>
                    <a:pt x="1515819" y="1551617"/>
                  </a:lnTo>
                  <a:lnTo>
                    <a:pt x="1513581" y="1551617"/>
                  </a:lnTo>
                  <a:lnTo>
                    <a:pt x="1513581" y="1547701"/>
                  </a:lnTo>
                  <a:lnTo>
                    <a:pt x="1517497" y="1547701"/>
                  </a:lnTo>
                  <a:lnTo>
                    <a:pt x="1517497" y="1546023"/>
                  </a:lnTo>
                  <a:lnTo>
                    <a:pt x="1519175" y="1546023"/>
                  </a:lnTo>
                  <a:lnTo>
                    <a:pt x="1519175" y="1547701"/>
                  </a:lnTo>
                  <a:lnTo>
                    <a:pt x="1519175" y="1542667"/>
                  </a:lnTo>
                  <a:lnTo>
                    <a:pt x="1517497" y="1542667"/>
                  </a:lnTo>
                  <a:lnTo>
                    <a:pt x="1517497" y="1540989"/>
                  </a:lnTo>
                  <a:lnTo>
                    <a:pt x="1517497" y="1540989"/>
                  </a:lnTo>
                  <a:cubicBezTo>
                    <a:pt x="1518280" y="1540094"/>
                    <a:pt x="1519622" y="1538360"/>
                    <a:pt x="1519175" y="1537074"/>
                  </a:cubicBezTo>
                  <a:lnTo>
                    <a:pt x="1519175" y="1537074"/>
                  </a:lnTo>
                  <a:lnTo>
                    <a:pt x="1519175" y="1535396"/>
                  </a:lnTo>
                  <a:lnTo>
                    <a:pt x="1519175" y="1535396"/>
                  </a:lnTo>
                  <a:lnTo>
                    <a:pt x="1519175" y="1533718"/>
                  </a:lnTo>
                  <a:lnTo>
                    <a:pt x="1517497" y="1533718"/>
                  </a:lnTo>
                  <a:lnTo>
                    <a:pt x="1517497" y="1535396"/>
                  </a:lnTo>
                  <a:lnTo>
                    <a:pt x="1513581" y="1535396"/>
                  </a:lnTo>
                  <a:lnTo>
                    <a:pt x="1513581" y="1532040"/>
                  </a:lnTo>
                  <a:lnTo>
                    <a:pt x="1513581" y="1532040"/>
                  </a:lnTo>
                  <a:lnTo>
                    <a:pt x="1513581" y="1529802"/>
                  </a:lnTo>
                  <a:lnTo>
                    <a:pt x="1513581" y="1532040"/>
                  </a:lnTo>
                  <a:lnTo>
                    <a:pt x="1513581" y="1529802"/>
                  </a:lnTo>
                  <a:lnTo>
                    <a:pt x="1513581" y="1529802"/>
                  </a:lnTo>
                  <a:lnTo>
                    <a:pt x="1513581" y="1526446"/>
                  </a:lnTo>
                  <a:lnTo>
                    <a:pt x="1513581" y="1526446"/>
                  </a:lnTo>
                  <a:lnTo>
                    <a:pt x="1513581" y="1521412"/>
                  </a:lnTo>
                  <a:lnTo>
                    <a:pt x="1511903" y="1521412"/>
                  </a:lnTo>
                  <a:lnTo>
                    <a:pt x="1511903" y="1519175"/>
                  </a:lnTo>
                  <a:lnTo>
                    <a:pt x="1510225" y="1519175"/>
                  </a:lnTo>
                  <a:lnTo>
                    <a:pt x="1510225" y="1514141"/>
                  </a:lnTo>
                  <a:lnTo>
                    <a:pt x="1511903" y="1514141"/>
                  </a:lnTo>
                  <a:lnTo>
                    <a:pt x="1511903" y="1512463"/>
                  </a:lnTo>
                  <a:lnTo>
                    <a:pt x="1513581" y="1512463"/>
                  </a:lnTo>
                  <a:lnTo>
                    <a:pt x="1513581" y="1510225"/>
                  </a:lnTo>
                  <a:lnTo>
                    <a:pt x="1517497" y="1510225"/>
                  </a:lnTo>
                  <a:lnTo>
                    <a:pt x="1517497" y="1508547"/>
                  </a:lnTo>
                  <a:lnTo>
                    <a:pt x="1508547" y="1508547"/>
                  </a:lnTo>
                  <a:lnTo>
                    <a:pt x="1508547" y="1506869"/>
                  </a:lnTo>
                  <a:lnTo>
                    <a:pt x="1506869" y="1506869"/>
                  </a:lnTo>
                  <a:lnTo>
                    <a:pt x="1506869" y="1503513"/>
                  </a:lnTo>
                  <a:lnTo>
                    <a:pt x="1510225" y="1503513"/>
                  </a:lnTo>
                  <a:lnTo>
                    <a:pt x="1510225" y="1501276"/>
                  </a:lnTo>
                  <a:lnTo>
                    <a:pt x="1511903" y="1501276"/>
                  </a:lnTo>
                  <a:lnTo>
                    <a:pt x="1511903" y="1497920"/>
                  </a:lnTo>
                  <a:lnTo>
                    <a:pt x="1508547" y="1497920"/>
                  </a:lnTo>
                  <a:lnTo>
                    <a:pt x="1508547" y="1499598"/>
                  </a:lnTo>
                  <a:lnTo>
                    <a:pt x="1506869" y="1499598"/>
                  </a:lnTo>
                  <a:lnTo>
                    <a:pt x="1506869" y="1497920"/>
                  </a:lnTo>
                  <a:lnTo>
                    <a:pt x="1501276" y="1497920"/>
                  </a:lnTo>
                  <a:lnTo>
                    <a:pt x="1499598" y="1499598"/>
                  </a:lnTo>
                  <a:lnTo>
                    <a:pt x="1497920" y="1499598"/>
                  </a:lnTo>
                  <a:lnTo>
                    <a:pt x="1497920" y="1497920"/>
                  </a:lnTo>
                  <a:lnTo>
                    <a:pt x="1499598" y="1496242"/>
                  </a:lnTo>
                  <a:lnTo>
                    <a:pt x="1499598" y="1492886"/>
                  </a:lnTo>
                  <a:lnTo>
                    <a:pt x="1501276" y="1492886"/>
                  </a:lnTo>
                  <a:lnTo>
                    <a:pt x="1501276" y="1490648"/>
                  </a:lnTo>
                  <a:lnTo>
                    <a:pt x="1502954" y="1490648"/>
                  </a:lnTo>
                  <a:lnTo>
                    <a:pt x="1502954" y="1488970"/>
                  </a:lnTo>
                  <a:lnTo>
                    <a:pt x="1504632" y="1488970"/>
                  </a:lnTo>
                  <a:lnTo>
                    <a:pt x="1504632" y="1485614"/>
                  </a:lnTo>
                  <a:lnTo>
                    <a:pt x="1506869" y="1485614"/>
                  </a:lnTo>
                  <a:lnTo>
                    <a:pt x="1506869" y="1483936"/>
                  </a:lnTo>
                  <a:lnTo>
                    <a:pt x="1508547" y="1483936"/>
                  </a:lnTo>
                  <a:lnTo>
                    <a:pt x="1508547" y="1481699"/>
                  </a:lnTo>
                  <a:lnTo>
                    <a:pt x="1508547" y="1481699"/>
                  </a:lnTo>
                  <a:lnTo>
                    <a:pt x="1508547" y="1478343"/>
                  </a:lnTo>
                  <a:lnTo>
                    <a:pt x="1510225" y="1478343"/>
                  </a:lnTo>
                  <a:lnTo>
                    <a:pt x="1510225" y="1469393"/>
                  </a:lnTo>
                  <a:lnTo>
                    <a:pt x="1508547" y="1469393"/>
                  </a:lnTo>
                  <a:lnTo>
                    <a:pt x="1508547" y="1464359"/>
                  </a:lnTo>
                  <a:lnTo>
                    <a:pt x="1511903" y="1464359"/>
                  </a:lnTo>
                  <a:lnTo>
                    <a:pt x="1511903" y="1458766"/>
                  </a:lnTo>
                  <a:lnTo>
                    <a:pt x="1510225" y="1458766"/>
                  </a:lnTo>
                  <a:cubicBezTo>
                    <a:pt x="1510393" y="1456473"/>
                    <a:pt x="1510225" y="1454906"/>
                    <a:pt x="1508547" y="1453172"/>
                  </a:cubicBezTo>
                  <a:lnTo>
                    <a:pt x="1504632" y="1453172"/>
                  </a:lnTo>
                  <a:lnTo>
                    <a:pt x="1502954" y="1451494"/>
                  </a:lnTo>
                  <a:lnTo>
                    <a:pt x="1502954" y="1448138"/>
                  </a:lnTo>
                  <a:lnTo>
                    <a:pt x="1501276" y="1448138"/>
                  </a:lnTo>
                  <a:lnTo>
                    <a:pt x="1502954" y="1448138"/>
                  </a:lnTo>
                  <a:lnTo>
                    <a:pt x="1501276" y="1448138"/>
                  </a:lnTo>
                  <a:lnTo>
                    <a:pt x="1501276" y="1437511"/>
                  </a:lnTo>
                  <a:lnTo>
                    <a:pt x="1499598" y="1437511"/>
                  </a:lnTo>
                  <a:lnTo>
                    <a:pt x="1499598" y="1421290"/>
                  </a:lnTo>
                  <a:lnTo>
                    <a:pt x="1501276" y="1421290"/>
                  </a:lnTo>
                  <a:lnTo>
                    <a:pt x="1501276" y="1419612"/>
                  </a:lnTo>
                  <a:lnTo>
                    <a:pt x="1502954" y="1419612"/>
                  </a:lnTo>
                  <a:lnTo>
                    <a:pt x="1502954" y="1417934"/>
                  </a:lnTo>
                  <a:lnTo>
                    <a:pt x="1504632" y="1417934"/>
                  </a:lnTo>
                  <a:lnTo>
                    <a:pt x="1504632" y="1415697"/>
                  </a:lnTo>
                  <a:lnTo>
                    <a:pt x="1506869" y="1415697"/>
                  </a:lnTo>
                  <a:lnTo>
                    <a:pt x="1508547" y="1414018"/>
                  </a:lnTo>
                  <a:lnTo>
                    <a:pt x="1510225" y="1414018"/>
                  </a:lnTo>
                  <a:lnTo>
                    <a:pt x="1510225" y="1412340"/>
                  </a:lnTo>
                  <a:lnTo>
                    <a:pt x="1511903" y="1412340"/>
                  </a:lnTo>
                  <a:lnTo>
                    <a:pt x="1510225" y="1412340"/>
                  </a:lnTo>
                  <a:lnTo>
                    <a:pt x="1511903" y="1412340"/>
                  </a:lnTo>
                  <a:lnTo>
                    <a:pt x="1511903" y="1410662"/>
                  </a:lnTo>
                  <a:cubicBezTo>
                    <a:pt x="1513190" y="1411110"/>
                    <a:pt x="1514924" y="1409767"/>
                    <a:pt x="1515819" y="1408984"/>
                  </a:cubicBezTo>
                  <a:lnTo>
                    <a:pt x="1515819" y="1407306"/>
                  </a:lnTo>
                  <a:lnTo>
                    <a:pt x="1517497" y="1407306"/>
                  </a:lnTo>
                  <a:lnTo>
                    <a:pt x="1517497" y="1408984"/>
                  </a:lnTo>
                  <a:lnTo>
                    <a:pt x="1519175" y="1408984"/>
                  </a:lnTo>
                  <a:lnTo>
                    <a:pt x="1520853" y="1410662"/>
                  </a:lnTo>
                  <a:lnTo>
                    <a:pt x="1531480" y="1410662"/>
                  </a:lnTo>
                  <a:lnTo>
                    <a:pt x="1531480" y="1412340"/>
                  </a:lnTo>
                  <a:lnTo>
                    <a:pt x="1537074" y="1412340"/>
                  </a:lnTo>
                  <a:lnTo>
                    <a:pt x="1537074" y="1414018"/>
                  </a:lnTo>
                  <a:lnTo>
                    <a:pt x="1537074" y="1414018"/>
                  </a:lnTo>
                  <a:lnTo>
                    <a:pt x="1538752" y="1415697"/>
                  </a:lnTo>
                  <a:lnTo>
                    <a:pt x="1542108" y="1415697"/>
                  </a:lnTo>
                  <a:lnTo>
                    <a:pt x="1542108" y="1417934"/>
                  </a:lnTo>
                  <a:lnTo>
                    <a:pt x="1549379" y="1417934"/>
                  </a:lnTo>
                  <a:lnTo>
                    <a:pt x="1549379" y="1419612"/>
                  </a:lnTo>
                  <a:lnTo>
                    <a:pt x="1552735" y="1419612"/>
                  </a:lnTo>
                  <a:lnTo>
                    <a:pt x="1552735" y="1421290"/>
                  </a:lnTo>
                  <a:lnTo>
                    <a:pt x="1554973" y="1421290"/>
                  </a:lnTo>
                  <a:lnTo>
                    <a:pt x="1554973" y="1422968"/>
                  </a:lnTo>
                  <a:lnTo>
                    <a:pt x="1561685" y="1422968"/>
                  </a:lnTo>
                  <a:lnTo>
                    <a:pt x="1561685" y="1424646"/>
                  </a:lnTo>
                  <a:lnTo>
                    <a:pt x="1561685" y="1424646"/>
                  </a:lnTo>
                  <a:cubicBezTo>
                    <a:pt x="1562580" y="1423863"/>
                    <a:pt x="1564313" y="1422520"/>
                    <a:pt x="1565600" y="1422968"/>
                  </a:cubicBezTo>
                  <a:lnTo>
                    <a:pt x="1565600" y="1421290"/>
                  </a:lnTo>
                  <a:lnTo>
                    <a:pt x="1567278" y="1421290"/>
                  </a:lnTo>
                  <a:lnTo>
                    <a:pt x="1567278" y="1422968"/>
                  </a:lnTo>
                  <a:lnTo>
                    <a:pt x="1567278" y="1421290"/>
                  </a:lnTo>
                  <a:lnTo>
                    <a:pt x="1567278" y="1422968"/>
                  </a:lnTo>
                  <a:lnTo>
                    <a:pt x="1572871" y="1422968"/>
                  </a:lnTo>
                  <a:lnTo>
                    <a:pt x="1572871" y="1424646"/>
                  </a:lnTo>
                  <a:lnTo>
                    <a:pt x="1577906" y="1424646"/>
                  </a:lnTo>
                  <a:lnTo>
                    <a:pt x="1577906" y="1428561"/>
                  </a:lnTo>
                  <a:lnTo>
                    <a:pt x="1581262" y="1428561"/>
                  </a:lnTo>
                  <a:lnTo>
                    <a:pt x="1581262" y="1424646"/>
                  </a:lnTo>
                  <a:lnTo>
                    <a:pt x="1592448" y="1424646"/>
                  </a:lnTo>
                  <a:lnTo>
                    <a:pt x="1592448" y="1422968"/>
                  </a:lnTo>
                  <a:lnTo>
                    <a:pt x="1594127" y="1422968"/>
                  </a:lnTo>
                  <a:lnTo>
                    <a:pt x="1594127" y="1421290"/>
                  </a:lnTo>
                  <a:lnTo>
                    <a:pt x="1595805" y="1421290"/>
                  </a:lnTo>
                  <a:lnTo>
                    <a:pt x="1595805" y="1419612"/>
                  </a:lnTo>
                  <a:lnTo>
                    <a:pt x="1599161" y="1419612"/>
                  </a:lnTo>
                  <a:lnTo>
                    <a:pt x="1599161" y="1417934"/>
                  </a:lnTo>
                  <a:lnTo>
                    <a:pt x="1601398" y="1417934"/>
                  </a:lnTo>
                  <a:lnTo>
                    <a:pt x="1601398" y="1415697"/>
                  </a:lnTo>
                  <a:lnTo>
                    <a:pt x="1603076" y="1415697"/>
                  </a:lnTo>
                  <a:lnTo>
                    <a:pt x="1603076" y="1414018"/>
                  </a:lnTo>
                  <a:lnTo>
                    <a:pt x="1608110" y="1414018"/>
                  </a:lnTo>
                  <a:lnTo>
                    <a:pt x="1608110" y="1417934"/>
                  </a:lnTo>
                  <a:lnTo>
                    <a:pt x="1612025" y="1417934"/>
                  </a:lnTo>
                  <a:lnTo>
                    <a:pt x="1612025" y="1419612"/>
                  </a:lnTo>
                  <a:lnTo>
                    <a:pt x="1615382" y="1419612"/>
                  </a:lnTo>
                  <a:lnTo>
                    <a:pt x="1615382" y="1421290"/>
                  </a:lnTo>
                  <a:lnTo>
                    <a:pt x="1618738" y="1421290"/>
                  </a:lnTo>
                  <a:lnTo>
                    <a:pt x="1618738" y="1424646"/>
                  </a:lnTo>
                  <a:lnTo>
                    <a:pt x="1620975" y="1424646"/>
                  </a:lnTo>
                  <a:lnTo>
                    <a:pt x="1620975" y="1428561"/>
                  </a:lnTo>
                  <a:lnTo>
                    <a:pt x="1624331" y="1428561"/>
                  </a:lnTo>
                  <a:lnTo>
                    <a:pt x="1624331" y="1430239"/>
                  </a:lnTo>
                  <a:lnTo>
                    <a:pt x="1626009" y="1430239"/>
                  </a:lnTo>
                  <a:lnTo>
                    <a:pt x="1626009" y="1431917"/>
                  </a:lnTo>
                  <a:lnTo>
                    <a:pt x="1627687" y="1431917"/>
                  </a:lnTo>
                  <a:lnTo>
                    <a:pt x="1627687" y="1430239"/>
                  </a:lnTo>
                  <a:lnTo>
                    <a:pt x="1631602" y="1430239"/>
                  </a:lnTo>
                  <a:lnTo>
                    <a:pt x="1631602" y="1435833"/>
                  </a:lnTo>
                  <a:lnTo>
                    <a:pt x="1633281" y="1435833"/>
                  </a:lnTo>
                  <a:lnTo>
                    <a:pt x="1633281" y="1437511"/>
                  </a:lnTo>
                  <a:lnTo>
                    <a:pt x="1633281" y="1437511"/>
                  </a:lnTo>
                  <a:lnTo>
                    <a:pt x="1631602" y="1439189"/>
                  </a:lnTo>
                  <a:lnTo>
                    <a:pt x="1631602" y="1440867"/>
                  </a:lnTo>
                  <a:lnTo>
                    <a:pt x="1634958" y="1440867"/>
                  </a:lnTo>
                  <a:lnTo>
                    <a:pt x="1634958" y="1442545"/>
                  </a:lnTo>
                  <a:lnTo>
                    <a:pt x="1640552" y="1442545"/>
                  </a:lnTo>
                  <a:lnTo>
                    <a:pt x="1642230" y="1444223"/>
                  </a:lnTo>
                  <a:lnTo>
                    <a:pt x="1642230" y="1446460"/>
                  </a:lnTo>
                  <a:lnTo>
                    <a:pt x="1643908" y="1448138"/>
                  </a:lnTo>
                  <a:lnTo>
                    <a:pt x="1642230" y="1448138"/>
                  </a:lnTo>
                  <a:lnTo>
                    <a:pt x="1642230" y="1451494"/>
                  </a:lnTo>
                  <a:lnTo>
                    <a:pt x="1647264" y="1451494"/>
                  </a:lnTo>
                  <a:lnTo>
                    <a:pt x="1647264" y="1453172"/>
                  </a:lnTo>
                  <a:lnTo>
                    <a:pt x="1649501" y="1453172"/>
                  </a:lnTo>
                  <a:lnTo>
                    <a:pt x="1647264" y="1453172"/>
                  </a:lnTo>
                  <a:lnTo>
                    <a:pt x="1652858" y="1453172"/>
                  </a:lnTo>
                  <a:lnTo>
                    <a:pt x="1652858" y="1455410"/>
                  </a:lnTo>
                  <a:lnTo>
                    <a:pt x="1656214" y="1455410"/>
                  </a:lnTo>
                  <a:lnTo>
                    <a:pt x="1656214" y="1460444"/>
                  </a:lnTo>
                  <a:lnTo>
                    <a:pt x="1656214" y="1458766"/>
                  </a:lnTo>
                  <a:lnTo>
                    <a:pt x="1656214" y="1460444"/>
                  </a:lnTo>
                  <a:lnTo>
                    <a:pt x="1652858" y="1460444"/>
                  </a:lnTo>
                  <a:lnTo>
                    <a:pt x="1652858" y="1466037"/>
                  </a:lnTo>
                  <a:lnTo>
                    <a:pt x="1652858" y="1466037"/>
                  </a:lnTo>
                  <a:lnTo>
                    <a:pt x="1652858" y="1467715"/>
                  </a:lnTo>
                  <a:lnTo>
                    <a:pt x="1656214" y="1467715"/>
                  </a:lnTo>
                  <a:lnTo>
                    <a:pt x="1656214" y="1469393"/>
                  </a:lnTo>
                  <a:lnTo>
                    <a:pt x="1652858" y="1469393"/>
                  </a:lnTo>
                  <a:lnTo>
                    <a:pt x="1652858" y="1471071"/>
                  </a:lnTo>
                  <a:lnTo>
                    <a:pt x="1654535" y="1471071"/>
                  </a:lnTo>
                  <a:lnTo>
                    <a:pt x="1654535" y="1472749"/>
                  </a:lnTo>
                  <a:lnTo>
                    <a:pt x="1654535" y="1472749"/>
                  </a:lnTo>
                  <a:lnTo>
                    <a:pt x="1654535" y="1474987"/>
                  </a:lnTo>
                  <a:lnTo>
                    <a:pt x="1656214" y="1474987"/>
                  </a:lnTo>
                  <a:lnTo>
                    <a:pt x="1656214" y="1476665"/>
                  </a:lnTo>
                  <a:lnTo>
                    <a:pt x="1660129" y="1476665"/>
                  </a:lnTo>
                  <a:lnTo>
                    <a:pt x="1660129" y="1478343"/>
                  </a:lnTo>
                  <a:lnTo>
                    <a:pt x="1661807" y="1478343"/>
                  </a:lnTo>
                  <a:lnTo>
                    <a:pt x="1661807" y="1480021"/>
                  </a:lnTo>
                  <a:lnTo>
                    <a:pt x="1663485" y="1480021"/>
                  </a:lnTo>
                  <a:lnTo>
                    <a:pt x="1663485" y="1481699"/>
                  </a:lnTo>
                  <a:lnTo>
                    <a:pt x="1672435" y="1481699"/>
                  </a:lnTo>
                  <a:lnTo>
                    <a:pt x="1672435" y="1483936"/>
                  </a:lnTo>
                  <a:lnTo>
                    <a:pt x="1674112" y="1483936"/>
                  </a:lnTo>
                  <a:lnTo>
                    <a:pt x="1675791" y="1485614"/>
                  </a:lnTo>
                  <a:lnTo>
                    <a:pt x="1678028" y="1485614"/>
                  </a:lnTo>
                  <a:lnTo>
                    <a:pt x="1678028" y="1487292"/>
                  </a:lnTo>
                  <a:lnTo>
                    <a:pt x="1679706" y="1487292"/>
                  </a:lnTo>
                  <a:lnTo>
                    <a:pt x="1679706" y="1485614"/>
                  </a:lnTo>
                  <a:lnTo>
                    <a:pt x="1684740" y="1485614"/>
                  </a:lnTo>
                  <a:lnTo>
                    <a:pt x="1684740" y="1483936"/>
                  </a:lnTo>
                  <a:lnTo>
                    <a:pt x="1690333" y="1483936"/>
                  </a:lnTo>
                  <a:lnTo>
                    <a:pt x="1690333" y="1485614"/>
                  </a:lnTo>
                  <a:lnTo>
                    <a:pt x="1690333" y="1485614"/>
                  </a:lnTo>
                  <a:lnTo>
                    <a:pt x="1690333" y="1488970"/>
                  </a:lnTo>
                  <a:lnTo>
                    <a:pt x="1692012" y="1488970"/>
                  </a:lnTo>
                  <a:lnTo>
                    <a:pt x="1692012" y="1496242"/>
                  </a:lnTo>
                  <a:cubicBezTo>
                    <a:pt x="1692850" y="1496242"/>
                    <a:pt x="1694528" y="1496242"/>
                    <a:pt x="1695368" y="1496242"/>
                  </a:cubicBezTo>
                  <a:cubicBezTo>
                    <a:pt x="1696263" y="1495459"/>
                    <a:pt x="1697997" y="1494116"/>
                    <a:pt x="1699283" y="1494564"/>
                  </a:cubicBezTo>
                  <a:lnTo>
                    <a:pt x="1699283" y="1492886"/>
                  </a:lnTo>
                  <a:lnTo>
                    <a:pt x="1702639" y="1492886"/>
                  </a:lnTo>
                  <a:lnTo>
                    <a:pt x="1702639" y="1485614"/>
                  </a:lnTo>
                  <a:lnTo>
                    <a:pt x="1704317" y="1485614"/>
                  </a:lnTo>
                  <a:lnTo>
                    <a:pt x="1704317" y="1483936"/>
                  </a:lnTo>
                  <a:lnTo>
                    <a:pt x="1706554" y="1483936"/>
                  </a:lnTo>
                  <a:lnTo>
                    <a:pt x="1706554" y="1487292"/>
                  </a:lnTo>
                  <a:lnTo>
                    <a:pt x="1708233" y="1487292"/>
                  </a:lnTo>
                  <a:lnTo>
                    <a:pt x="1708233" y="1490648"/>
                  </a:lnTo>
                  <a:lnTo>
                    <a:pt x="1709911" y="1490648"/>
                  </a:lnTo>
                  <a:lnTo>
                    <a:pt x="1709911" y="1494564"/>
                  </a:lnTo>
                  <a:lnTo>
                    <a:pt x="1708233" y="1494564"/>
                  </a:lnTo>
                  <a:lnTo>
                    <a:pt x="1709911" y="1494564"/>
                  </a:lnTo>
                  <a:lnTo>
                    <a:pt x="1708233" y="1494564"/>
                  </a:lnTo>
                  <a:lnTo>
                    <a:pt x="1708233" y="1496242"/>
                  </a:lnTo>
                  <a:lnTo>
                    <a:pt x="1708233" y="1496242"/>
                  </a:lnTo>
                  <a:lnTo>
                    <a:pt x="1708233" y="1499598"/>
                  </a:lnTo>
                  <a:lnTo>
                    <a:pt x="1706554" y="1499598"/>
                  </a:lnTo>
                  <a:lnTo>
                    <a:pt x="1706554" y="1501276"/>
                  </a:lnTo>
                  <a:lnTo>
                    <a:pt x="1702639" y="1501276"/>
                  </a:lnTo>
                  <a:lnTo>
                    <a:pt x="1702639" y="1510225"/>
                  </a:lnTo>
                  <a:lnTo>
                    <a:pt x="1699283" y="1510225"/>
                  </a:lnTo>
                  <a:lnTo>
                    <a:pt x="1699283" y="1512463"/>
                  </a:lnTo>
                  <a:lnTo>
                    <a:pt x="1700961" y="1512463"/>
                  </a:lnTo>
                  <a:lnTo>
                    <a:pt x="1700961" y="1519175"/>
                  </a:lnTo>
                  <a:lnTo>
                    <a:pt x="1700961" y="1519175"/>
                  </a:lnTo>
                  <a:lnTo>
                    <a:pt x="1700961" y="1521412"/>
                  </a:lnTo>
                  <a:lnTo>
                    <a:pt x="1702639" y="1521412"/>
                  </a:lnTo>
                  <a:lnTo>
                    <a:pt x="1702639" y="1524768"/>
                  </a:lnTo>
                  <a:lnTo>
                    <a:pt x="1704317" y="1524768"/>
                  </a:lnTo>
                  <a:lnTo>
                    <a:pt x="1704317" y="1528124"/>
                  </a:lnTo>
                  <a:lnTo>
                    <a:pt x="1702639" y="1528124"/>
                  </a:lnTo>
                  <a:lnTo>
                    <a:pt x="1702639" y="1529802"/>
                  </a:lnTo>
                  <a:lnTo>
                    <a:pt x="1704317" y="1529802"/>
                  </a:lnTo>
                  <a:lnTo>
                    <a:pt x="1704317" y="1532040"/>
                  </a:lnTo>
                  <a:lnTo>
                    <a:pt x="1702639" y="1532040"/>
                  </a:lnTo>
                  <a:lnTo>
                    <a:pt x="1702639" y="1533718"/>
                  </a:lnTo>
                  <a:lnTo>
                    <a:pt x="1699283" y="1533718"/>
                  </a:lnTo>
                  <a:lnTo>
                    <a:pt x="1699283" y="1535396"/>
                  </a:lnTo>
                  <a:lnTo>
                    <a:pt x="1700961" y="1535396"/>
                  </a:lnTo>
                  <a:lnTo>
                    <a:pt x="1700961" y="1537074"/>
                  </a:lnTo>
                  <a:lnTo>
                    <a:pt x="1700961" y="1537074"/>
                  </a:lnTo>
                  <a:lnTo>
                    <a:pt x="1700961" y="1542667"/>
                  </a:lnTo>
                  <a:lnTo>
                    <a:pt x="1704317" y="1542667"/>
                  </a:lnTo>
                  <a:lnTo>
                    <a:pt x="1704317" y="1547701"/>
                  </a:lnTo>
                  <a:lnTo>
                    <a:pt x="1706554" y="1547701"/>
                  </a:lnTo>
                  <a:lnTo>
                    <a:pt x="1706554" y="1549939"/>
                  </a:lnTo>
                  <a:lnTo>
                    <a:pt x="1704317" y="1549939"/>
                  </a:lnTo>
                  <a:lnTo>
                    <a:pt x="1704317" y="1551617"/>
                  </a:lnTo>
                  <a:lnTo>
                    <a:pt x="1706554" y="1551617"/>
                  </a:lnTo>
                  <a:lnTo>
                    <a:pt x="1706554" y="1554973"/>
                  </a:lnTo>
                  <a:lnTo>
                    <a:pt x="1702639" y="1554973"/>
                  </a:lnTo>
                  <a:lnTo>
                    <a:pt x="1702639" y="1556651"/>
                  </a:lnTo>
                  <a:lnTo>
                    <a:pt x="1700961" y="1558329"/>
                  </a:lnTo>
                  <a:lnTo>
                    <a:pt x="1700961" y="1560566"/>
                  </a:lnTo>
                  <a:lnTo>
                    <a:pt x="1702639" y="1560566"/>
                  </a:lnTo>
                  <a:lnTo>
                    <a:pt x="1702639" y="1567278"/>
                  </a:lnTo>
                  <a:lnTo>
                    <a:pt x="1700961" y="1567278"/>
                  </a:lnTo>
                  <a:lnTo>
                    <a:pt x="1700961" y="1569516"/>
                  </a:lnTo>
                  <a:lnTo>
                    <a:pt x="1704317" y="1569516"/>
                  </a:lnTo>
                  <a:lnTo>
                    <a:pt x="1704317" y="1567278"/>
                  </a:lnTo>
                  <a:lnTo>
                    <a:pt x="1709911" y="1567278"/>
                  </a:lnTo>
                  <a:lnTo>
                    <a:pt x="1709911" y="1569516"/>
                  </a:lnTo>
                  <a:lnTo>
                    <a:pt x="1711589" y="1569516"/>
                  </a:lnTo>
                  <a:lnTo>
                    <a:pt x="1711589" y="1571194"/>
                  </a:lnTo>
                  <a:lnTo>
                    <a:pt x="1713266" y="1571194"/>
                  </a:lnTo>
                  <a:lnTo>
                    <a:pt x="1713266" y="1572872"/>
                  </a:lnTo>
                  <a:lnTo>
                    <a:pt x="1709911" y="1572872"/>
                  </a:lnTo>
                  <a:lnTo>
                    <a:pt x="1709911" y="1574550"/>
                  </a:lnTo>
                  <a:lnTo>
                    <a:pt x="1708233" y="1574550"/>
                  </a:lnTo>
                  <a:lnTo>
                    <a:pt x="1708233" y="1572872"/>
                  </a:lnTo>
                  <a:lnTo>
                    <a:pt x="1706554" y="1572872"/>
                  </a:lnTo>
                  <a:lnTo>
                    <a:pt x="1706554" y="1578465"/>
                  </a:lnTo>
                  <a:lnTo>
                    <a:pt x="1709911" y="1578465"/>
                  </a:lnTo>
                  <a:lnTo>
                    <a:pt x="1709911" y="1580143"/>
                  </a:lnTo>
                  <a:lnTo>
                    <a:pt x="1708233" y="1580143"/>
                  </a:lnTo>
                  <a:lnTo>
                    <a:pt x="1708233" y="1589093"/>
                  </a:lnTo>
                  <a:lnTo>
                    <a:pt x="1729488" y="1589093"/>
                  </a:lnTo>
                  <a:lnTo>
                    <a:pt x="1729488" y="1590771"/>
                  </a:lnTo>
                  <a:lnTo>
                    <a:pt x="1732843" y="1590771"/>
                  </a:lnTo>
                  <a:lnTo>
                    <a:pt x="1732843" y="1598042"/>
                  </a:lnTo>
                  <a:lnTo>
                    <a:pt x="1732843" y="1598042"/>
                  </a:lnTo>
                  <a:lnTo>
                    <a:pt x="1732843" y="1599720"/>
                  </a:lnTo>
                  <a:lnTo>
                    <a:pt x="1735081" y="1601398"/>
                  </a:lnTo>
                  <a:lnTo>
                    <a:pt x="1735081" y="1603076"/>
                  </a:lnTo>
                  <a:lnTo>
                    <a:pt x="1738437" y="1603076"/>
                  </a:lnTo>
                  <a:lnTo>
                    <a:pt x="1738437" y="1604754"/>
                  </a:lnTo>
                  <a:lnTo>
                    <a:pt x="1740115" y="1604754"/>
                  </a:lnTo>
                  <a:lnTo>
                    <a:pt x="1740115" y="1606992"/>
                  </a:lnTo>
                  <a:lnTo>
                    <a:pt x="1741793" y="1606992"/>
                  </a:lnTo>
                  <a:lnTo>
                    <a:pt x="1741793" y="1603076"/>
                  </a:lnTo>
                  <a:lnTo>
                    <a:pt x="1744030" y="1603076"/>
                  </a:lnTo>
                  <a:lnTo>
                    <a:pt x="1744030" y="1613704"/>
                  </a:lnTo>
                  <a:lnTo>
                    <a:pt x="1745708" y="1613704"/>
                  </a:lnTo>
                  <a:lnTo>
                    <a:pt x="1745708" y="1608670"/>
                  </a:lnTo>
                  <a:lnTo>
                    <a:pt x="1749065" y="1608670"/>
                  </a:lnTo>
                  <a:lnTo>
                    <a:pt x="1749065" y="1615382"/>
                  </a:lnTo>
                  <a:lnTo>
                    <a:pt x="1749065" y="1615382"/>
                  </a:lnTo>
                  <a:cubicBezTo>
                    <a:pt x="1749847" y="1616277"/>
                    <a:pt x="1751190" y="1618011"/>
                    <a:pt x="1750742" y="1619297"/>
                  </a:cubicBezTo>
                  <a:lnTo>
                    <a:pt x="1754658" y="1619297"/>
                  </a:lnTo>
                  <a:lnTo>
                    <a:pt x="1754658" y="1615382"/>
                  </a:lnTo>
                  <a:lnTo>
                    <a:pt x="1758014" y="1615382"/>
                  </a:lnTo>
                  <a:lnTo>
                    <a:pt x="1758014" y="1613704"/>
                  </a:lnTo>
                  <a:lnTo>
                    <a:pt x="1761370" y="1613704"/>
                  </a:lnTo>
                  <a:lnTo>
                    <a:pt x="1761370" y="1612026"/>
                  </a:lnTo>
                  <a:lnTo>
                    <a:pt x="1763607" y="1612026"/>
                  </a:lnTo>
                  <a:lnTo>
                    <a:pt x="1763607" y="1610348"/>
                  </a:lnTo>
                  <a:lnTo>
                    <a:pt x="1766964" y="1610348"/>
                  </a:lnTo>
                  <a:lnTo>
                    <a:pt x="1766964" y="1606992"/>
                  </a:lnTo>
                  <a:lnTo>
                    <a:pt x="1768642" y="1606992"/>
                  </a:lnTo>
                  <a:lnTo>
                    <a:pt x="1768642" y="1608670"/>
                  </a:lnTo>
                  <a:lnTo>
                    <a:pt x="1770319" y="1608670"/>
                  </a:lnTo>
                  <a:lnTo>
                    <a:pt x="1768642" y="1608670"/>
                  </a:lnTo>
                  <a:lnTo>
                    <a:pt x="1772557" y="1608670"/>
                  </a:lnTo>
                  <a:lnTo>
                    <a:pt x="1772557" y="1606992"/>
                  </a:lnTo>
                  <a:lnTo>
                    <a:pt x="1774235" y="1606992"/>
                  </a:lnTo>
                  <a:lnTo>
                    <a:pt x="1774235" y="1603076"/>
                  </a:lnTo>
                  <a:lnTo>
                    <a:pt x="1775913" y="1603076"/>
                  </a:lnTo>
                  <a:lnTo>
                    <a:pt x="1774235" y="1603076"/>
                  </a:lnTo>
                  <a:lnTo>
                    <a:pt x="1775913" y="1603076"/>
                  </a:lnTo>
                  <a:lnTo>
                    <a:pt x="1775913" y="1601398"/>
                  </a:lnTo>
                  <a:lnTo>
                    <a:pt x="1777591" y="1601398"/>
                  </a:lnTo>
                  <a:lnTo>
                    <a:pt x="1777591" y="1595805"/>
                  </a:lnTo>
                  <a:lnTo>
                    <a:pt x="1779269" y="1595805"/>
                  </a:lnTo>
                  <a:lnTo>
                    <a:pt x="1779269" y="1590771"/>
                  </a:lnTo>
                  <a:lnTo>
                    <a:pt x="1783184" y="1590771"/>
                  </a:lnTo>
                  <a:lnTo>
                    <a:pt x="1783184" y="1592449"/>
                  </a:lnTo>
                  <a:lnTo>
                    <a:pt x="1784862" y="1592449"/>
                  </a:lnTo>
                  <a:lnTo>
                    <a:pt x="1784862" y="1594127"/>
                  </a:lnTo>
                  <a:lnTo>
                    <a:pt x="1786541" y="1594127"/>
                  </a:lnTo>
                  <a:lnTo>
                    <a:pt x="1786541" y="1592449"/>
                  </a:lnTo>
                  <a:lnTo>
                    <a:pt x="1788219" y="1592449"/>
                  </a:lnTo>
                  <a:lnTo>
                    <a:pt x="1788219" y="1590771"/>
                  </a:lnTo>
                  <a:lnTo>
                    <a:pt x="1793812" y="1590771"/>
                  </a:lnTo>
                  <a:lnTo>
                    <a:pt x="1793812" y="1589093"/>
                  </a:lnTo>
                  <a:lnTo>
                    <a:pt x="1789896" y="1589093"/>
                  </a:lnTo>
                  <a:lnTo>
                    <a:pt x="1789896" y="1586855"/>
                  </a:lnTo>
                  <a:lnTo>
                    <a:pt x="1792134" y="1586855"/>
                  </a:lnTo>
                  <a:lnTo>
                    <a:pt x="1792134" y="1585177"/>
                  </a:lnTo>
                  <a:lnTo>
                    <a:pt x="1793812" y="1583499"/>
                  </a:lnTo>
                  <a:lnTo>
                    <a:pt x="1797168" y="1583499"/>
                  </a:lnTo>
                  <a:lnTo>
                    <a:pt x="1795490" y="1583499"/>
                  </a:lnTo>
                  <a:lnTo>
                    <a:pt x="1797168" y="1583499"/>
                  </a:lnTo>
                  <a:lnTo>
                    <a:pt x="1797168" y="1581821"/>
                  </a:lnTo>
                  <a:lnTo>
                    <a:pt x="1797168" y="1583499"/>
                  </a:lnTo>
                  <a:lnTo>
                    <a:pt x="1797168" y="1580143"/>
                  </a:lnTo>
                  <a:lnTo>
                    <a:pt x="1798846" y="1580143"/>
                  </a:lnTo>
                  <a:lnTo>
                    <a:pt x="1798846" y="1578465"/>
                  </a:lnTo>
                  <a:lnTo>
                    <a:pt x="1797168" y="1578465"/>
                  </a:lnTo>
                  <a:lnTo>
                    <a:pt x="1797168" y="1574550"/>
                  </a:lnTo>
                  <a:lnTo>
                    <a:pt x="1797168" y="1574550"/>
                  </a:lnTo>
                  <a:lnTo>
                    <a:pt x="1797168" y="1571194"/>
                  </a:lnTo>
                  <a:lnTo>
                    <a:pt x="1802761" y="1571194"/>
                  </a:lnTo>
                  <a:lnTo>
                    <a:pt x="1801083" y="1571194"/>
                  </a:lnTo>
                  <a:lnTo>
                    <a:pt x="1802761" y="1571194"/>
                  </a:lnTo>
                  <a:lnTo>
                    <a:pt x="1802761" y="1569516"/>
                  </a:lnTo>
                  <a:lnTo>
                    <a:pt x="1801083" y="1569516"/>
                  </a:lnTo>
                  <a:lnTo>
                    <a:pt x="1801083" y="1567278"/>
                  </a:lnTo>
                  <a:lnTo>
                    <a:pt x="1801083" y="1567278"/>
                  </a:lnTo>
                  <a:lnTo>
                    <a:pt x="1801083" y="1565600"/>
                  </a:lnTo>
                  <a:lnTo>
                    <a:pt x="1804439" y="1565600"/>
                  </a:lnTo>
                  <a:lnTo>
                    <a:pt x="1804439" y="1563922"/>
                  </a:lnTo>
                  <a:lnTo>
                    <a:pt x="1802761" y="1563922"/>
                  </a:lnTo>
                  <a:lnTo>
                    <a:pt x="1802761" y="1560566"/>
                  </a:lnTo>
                  <a:lnTo>
                    <a:pt x="1804439" y="1560566"/>
                  </a:lnTo>
                  <a:lnTo>
                    <a:pt x="1804439" y="1556651"/>
                  </a:lnTo>
                  <a:lnTo>
                    <a:pt x="1804439" y="1556651"/>
                  </a:lnTo>
                  <a:lnTo>
                    <a:pt x="1804439" y="1554973"/>
                  </a:lnTo>
                  <a:lnTo>
                    <a:pt x="1802761" y="1554973"/>
                  </a:lnTo>
                  <a:lnTo>
                    <a:pt x="1802761" y="1551617"/>
                  </a:lnTo>
                  <a:lnTo>
                    <a:pt x="1801083" y="1551617"/>
                  </a:lnTo>
                  <a:lnTo>
                    <a:pt x="1801083" y="1547701"/>
                  </a:lnTo>
                  <a:lnTo>
                    <a:pt x="1802761" y="1547701"/>
                  </a:lnTo>
                  <a:lnTo>
                    <a:pt x="1802761" y="1546023"/>
                  </a:lnTo>
                  <a:lnTo>
                    <a:pt x="1804439" y="1546023"/>
                  </a:lnTo>
                  <a:lnTo>
                    <a:pt x="1804439" y="1544345"/>
                  </a:lnTo>
                  <a:lnTo>
                    <a:pt x="1804439" y="1546023"/>
                  </a:lnTo>
                  <a:lnTo>
                    <a:pt x="1804439" y="1544345"/>
                  </a:lnTo>
                  <a:lnTo>
                    <a:pt x="1807796" y="1544345"/>
                  </a:lnTo>
                  <a:lnTo>
                    <a:pt x="1807796" y="1542667"/>
                  </a:lnTo>
                  <a:lnTo>
                    <a:pt x="1809473" y="1542667"/>
                  </a:lnTo>
                  <a:lnTo>
                    <a:pt x="1807796" y="1542667"/>
                  </a:lnTo>
                  <a:lnTo>
                    <a:pt x="1809473" y="1542667"/>
                  </a:lnTo>
                  <a:lnTo>
                    <a:pt x="1809473" y="1538752"/>
                  </a:lnTo>
                  <a:lnTo>
                    <a:pt x="1811711" y="1538752"/>
                  </a:lnTo>
                  <a:lnTo>
                    <a:pt x="1811711" y="1537074"/>
                  </a:lnTo>
                  <a:lnTo>
                    <a:pt x="1809473" y="1537074"/>
                  </a:lnTo>
                  <a:lnTo>
                    <a:pt x="1809473" y="1535396"/>
                  </a:lnTo>
                  <a:lnTo>
                    <a:pt x="1809473" y="1535396"/>
                  </a:lnTo>
                  <a:lnTo>
                    <a:pt x="1809473" y="1533718"/>
                  </a:lnTo>
                  <a:lnTo>
                    <a:pt x="1813389" y="1533718"/>
                  </a:lnTo>
                  <a:lnTo>
                    <a:pt x="1813389" y="1529802"/>
                  </a:lnTo>
                  <a:lnTo>
                    <a:pt x="1813389" y="1532040"/>
                  </a:lnTo>
                  <a:lnTo>
                    <a:pt x="1813389" y="1528124"/>
                  </a:lnTo>
                  <a:lnTo>
                    <a:pt x="1815067" y="1528124"/>
                  </a:lnTo>
                  <a:lnTo>
                    <a:pt x="1815067" y="1526446"/>
                  </a:lnTo>
                  <a:lnTo>
                    <a:pt x="1816745" y="1526446"/>
                  </a:lnTo>
                  <a:lnTo>
                    <a:pt x="1816745" y="1524768"/>
                  </a:lnTo>
                  <a:lnTo>
                    <a:pt x="1816745" y="1524768"/>
                  </a:lnTo>
                  <a:lnTo>
                    <a:pt x="1816745" y="1521412"/>
                  </a:lnTo>
                  <a:lnTo>
                    <a:pt x="1816745" y="1523090"/>
                  </a:lnTo>
                  <a:lnTo>
                    <a:pt x="1816745" y="1519175"/>
                  </a:lnTo>
                  <a:lnTo>
                    <a:pt x="1820660" y="1519175"/>
                  </a:lnTo>
                  <a:lnTo>
                    <a:pt x="1820660" y="1517497"/>
                  </a:lnTo>
                  <a:lnTo>
                    <a:pt x="1818423" y="1517497"/>
                  </a:lnTo>
                  <a:lnTo>
                    <a:pt x="1816745" y="1515819"/>
                  </a:lnTo>
                  <a:lnTo>
                    <a:pt x="1816745" y="1512463"/>
                  </a:lnTo>
                  <a:lnTo>
                    <a:pt x="1820660" y="1512463"/>
                  </a:lnTo>
                  <a:lnTo>
                    <a:pt x="1820660" y="1514141"/>
                  </a:lnTo>
                  <a:lnTo>
                    <a:pt x="1824016" y="1514141"/>
                  </a:lnTo>
                  <a:lnTo>
                    <a:pt x="1822338" y="1514141"/>
                  </a:lnTo>
                  <a:lnTo>
                    <a:pt x="1824016" y="1514141"/>
                  </a:lnTo>
                  <a:lnTo>
                    <a:pt x="1824016" y="1515819"/>
                  </a:lnTo>
                  <a:lnTo>
                    <a:pt x="1825695" y="1515819"/>
                  </a:lnTo>
                  <a:lnTo>
                    <a:pt x="1825695" y="1517497"/>
                  </a:lnTo>
                  <a:lnTo>
                    <a:pt x="1827372" y="1517497"/>
                  </a:lnTo>
                  <a:lnTo>
                    <a:pt x="1827372" y="1519175"/>
                  </a:lnTo>
                  <a:lnTo>
                    <a:pt x="1825695" y="1519175"/>
                  </a:lnTo>
                  <a:lnTo>
                    <a:pt x="1825695" y="1524768"/>
                  </a:lnTo>
                  <a:lnTo>
                    <a:pt x="1827372" y="1524768"/>
                  </a:lnTo>
                  <a:lnTo>
                    <a:pt x="1827372" y="1526446"/>
                  </a:lnTo>
                  <a:lnTo>
                    <a:pt x="1827372" y="1526446"/>
                  </a:lnTo>
                  <a:lnTo>
                    <a:pt x="1827372" y="1529802"/>
                  </a:lnTo>
                  <a:lnTo>
                    <a:pt x="1825695" y="1529802"/>
                  </a:lnTo>
                  <a:lnTo>
                    <a:pt x="1827372" y="1532040"/>
                  </a:lnTo>
                  <a:lnTo>
                    <a:pt x="1827372" y="1533718"/>
                  </a:lnTo>
                  <a:lnTo>
                    <a:pt x="1827372" y="1532040"/>
                  </a:lnTo>
                  <a:lnTo>
                    <a:pt x="1827372" y="1533718"/>
                  </a:lnTo>
                  <a:lnTo>
                    <a:pt x="1829610" y="1533718"/>
                  </a:lnTo>
                  <a:lnTo>
                    <a:pt x="1829610" y="1535396"/>
                  </a:lnTo>
                  <a:lnTo>
                    <a:pt x="1827372" y="1535396"/>
                  </a:lnTo>
                  <a:lnTo>
                    <a:pt x="1827372" y="1537074"/>
                  </a:lnTo>
                  <a:lnTo>
                    <a:pt x="1827372" y="1535396"/>
                  </a:lnTo>
                  <a:lnTo>
                    <a:pt x="1827372" y="1538752"/>
                  </a:lnTo>
                  <a:lnTo>
                    <a:pt x="1829610" y="1538752"/>
                  </a:lnTo>
                  <a:lnTo>
                    <a:pt x="1829610" y="1537074"/>
                  </a:lnTo>
                  <a:lnTo>
                    <a:pt x="1831288" y="1537074"/>
                  </a:lnTo>
                  <a:lnTo>
                    <a:pt x="1831288" y="1538752"/>
                  </a:lnTo>
                  <a:lnTo>
                    <a:pt x="1834644" y="1538752"/>
                  </a:lnTo>
                  <a:lnTo>
                    <a:pt x="1834644" y="1542667"/>
                  </a:lnTo>
                  <a:lnTo>
                    <a:pt x="1832966" y="1542667"/>
                  </a:lnTo>
                  <a:lnTo>
                    <a:pt x="1832966" y="1547701"/>
                  </a:lnTo>
                  <a:lnTo>
                    <a:pt x="1832966" y="1546023"/>
                  </a:lnTo>
                  <a:lnTo>
                    <a:pt x="1832966" y="1551617"/>
                  </a:lnTo>
                  <a:lnTo>
                    <a:pt x="1838000" y="1551617"/>
                  </a:lnTo>
                  <a:lnTo>
                    <a:pt x="1838000" y="1553295"/>
                  </a:lnTo>
                  <a:lnTo>
                    <a:pt x="1836322" y="1553295"/>
                  </a:lnTo>
                  <a:lnTo>
                    <a:pt x="1836322" y="1554973"/>
                  </a:lnTo>
                  <a:lnTo>
                    <a:pt x="1840237" y="1554973"/>
                  </a:lnTo>
                  <a:lnTo>
                    <a:pt x="1840237" y="1556651"/>
                  </a:lnTo>
                  <a:lnTo>
                    <a:pt x="1843593" y="1556651"/>
                  </a:lnTo>
                  <a:lnTo>
                    <a:pt x="1843593" y="1563922"/>
                  </a:lnTo>
                  <a:lnTo>
                    <a:pt x="1840237" y="1563922"/>
                  </a:lnTo>
                  <a:lnTo>
                    <a:pt x="1840237" y="1565600"/>
                  </a:lnTo>
                  <a:lnTo>
                    <a:pt x="1845272" y="1565600"/>
                  </a:lnTo>
                  <a:lnTo>
                    <a:pt x="1845272" y="1567278"/>
                  </a:lnTo>
                  <a:lnTo>
                    <a:pt x="1849187" y="1567278"/>
                  </a:lnTo>
                  <a:lnTo>
                    <a:pt x="1849187" y="1571194"/>
                  </a:lnTo>
                  <a:lnTo>
                    <a:pt x="1852543" y="1571194"/>
                  </a:lnTo>
                  <a:lnTo>
                    <a:pt x="1852543" y="1572872"/>
                  </a:lnTo>
                  <a:lnTo>
                    <a:pt x="1852543" y="1572872"/>
                  </a:lnTo>
                  <a:lnTo>
                    <a:pt x="1852543" y="1578465"/>
                  </a:lnTo>
                  <a:lnTo>
                    <a:pt x="1849187" y="1578465"/>
                  </a:lnTo>
                  <a:lnTo>
                    <a:pt x="1849187" y="1580143"/>
                  </a:lnTo>
                  <a:lnTo>
                    <a:pt x="1858136" y="1580143"/>
                  </a:lnTo>
                  <a:lnTo>
                    <a:pt x="1858136" y="1581821"/>
                  </a:lnTo>
                  <a:lnTo>
                    <a:pt x="1855899" y="1581821"/>
                  </a:lnTo>
                  <a:lnTo>
                    <a:pt x="1855899" y="1583499"/>
                  </a:lnTo>
                  <a:lnTo>
                    <a:pt x="1858136" y="1583499"/>
                  </a:lnTo>
                  <a:lnTo>
                    <a:pt x="1858136" y="1589093"/>
                  </a:lnTo>
                  <a:lnTo>
                    <a:pt x="1861492" y="1589093"/>
                  </a:lnTo>
                  <a:lnTo>
                    <a:pt x="1861492" y="1590771"/>
                  </a:lnTo>
                  <a:lnTo>
                    <a:pt x="1863170" y="1590771"/>
                  </a:lnTo>
                  <a:lnTo>
                    <a:pt x="1863170" y="1595805"/>
                  </a:lnTo>
                  <a:lnTo>
                    <a:pt x="1864849" y="1595805"/>
                  </a:lnTo>
                  <a:lnTo>
                    <a:pt x="1864849" y="1599720"/>
                  </a:lnTo>
                  <a:lnTo>
                    <a:pt x="1863170" y="1601398"/>
                  </a:lnTo>
                  <a:lnTo>
                    <a:pt x="1863170" y="1603076"/>
                  </a:lnTo>
                  <a:lnTo>
                    <a:pt x="1859814" y="1603076"/>
                  </a:lnTo>
                  <a:lnTo>
                    <a:pt x="1858136" y="1604754"/>
                  </a:lnTo>
                  <a:lnTo>
                    <a:pt x="1858136" y="1608670"/>
                  </a:lnTo>
                  <a:lnTo>
                    <a:pt x="1858136" y="1606992"/>
                  </a:lnTo>
                  <a:lnTo>
                    <a:pt x="1858136" y="1608670"/>
                  </a:lnTo>
                  <a:lnTo>
                    <a:pt x="1859814" y="1608670"/>
                  </a:lnTo>
                  <a:lnTo>
                    <a:pt x="1858136" y="1608670"/>
                  </a:lnTo>
                  <a:lnTo>
                    <a:pt x="1863170" y="1608670"/>
                  </a:lnTo>
                  <a:lnTo>
                    <a:pt x="1864849" y="1606992"/>
                  </a:lnTo>
                  <a:lnTo>
                    <a:pt x="1872120" y="1606992"/>
                  </a:lnTo>
                  <a:lnTo>
                    <a:pt x="1872120" y="1608670"/>
                  </a:lnTo>
                  <a:lnTo>
                    <a:pt x="1870442" y="1608670"/>
                  </a:lnTo>
                  <a:lnTo>
                    <a:pt x="1870442" y="1610348"/>
                  </a:lnTo>
                  <a:lnTo>
                    <a:pt x="1870442" y="1610348"/>
                  </a:lnTo>
                  <a:lnTo>
                    <a:pt x="1870442" y="1615382"/>
                  </a:lnTo>
                  <a:lnTo>
                    <a:pt x="1868764" y="1615382"/>
                  </a:lnTo>
                  <a:lnTo>
                    <a:pt x="1868764" y="1617619"/>
                  </a:lnTo>
                  <a:lnTo>
                    <a:pt x="1870442" y="1617619"/>
                  </a:lnTo>
                  <a:lnTo>
                    <a:pt x="1870442" y="1620975"/>
                  </a:lnTo>
                  <a:lnTo>
                    <a:pt x="1873798" y="1620975"/>
                  </a:lnTo>
                  <a:lnTo>
                    <a:pt x="1873798" y="1624331"/>
                  </a:lnTo>
                  <a:lnTo>
                    <a:pt x="1875476" y="1624331"/>
                  </a:lnTo>
                  <a:lnTo>
                    <a:pt x="1875476" y="1626569"/>
                  </a:lnTo>
                  <a:lnTo>
                    <a:pt x="1879391" y="1626569"/>
                  </a:lnTo>
                  <a:lnTo>
                    <a:pt x="1879391" y="1628247"/>
                  </a:lnTo>
                  <a:lnTo>
                    <a:pt x="1877713" y="1628247"/>
                  </a:lnTo>
                  <a:lnTo>
                    <a:pt x="1877713" y="1633281"/>
                  </a:lnTo>
                  <a:lnTo>
                    <a:pt x="1879391" y="1633281"/>
                  </a:lnTo>
                  <a:lnTo>
                    <a:pt x="1879391" y="1631603"/>
                  </a:lnTo>
                  <a:lnTo>
                    <a:pt x="1884426" y="1631603"/>
                  </a:lnTo>
                  <a:lnTo>
                    <a:pt x="1884426" y="1635518"/>
                  </a:lnTo>
                  <a:lnTo>
                    <a:pt x="1882747" y="1635518"/>
                  </a:lnTo>
                  <a:lnTo>
                    <a:pt x="1882747" y="1638874"/>
                  </a:lnTo>
                  <a:lnTo>
                    <a:pt x="1886663" y="1638874"/>
                  </a:lnTo>
                  <a:lnTo>
                    <a:pt x="1886663" y="1643908"/>
                  </a:lnTo>
                  <a:lnTo>
                    <a:pt x="1888341" y="1643908"/>
                  </a:lnTo>
                  <a:lnTo>
                    <a:pt x="1888341" y="1646146"/>
                  </a:lnTo>
                  <a:lnTo>
                    <a:pt x="1884426" y="1646146"/>
                  </a:lnTo>
                  <a:lnTo>
                    <a:pt x="1884426" y="1647824"/>
                  </a:lnTo>
                  <a:lnTo>
                    <a:pt x="1882747" y="1647824"/>
                  </a:lnTo>
                  <a:lnTo>
                    <a:pt x="1884426" y="1649502"/>
                  </a:lnTo>
                  <a:lnTo>
                    <a:pt x="1879391" y="1649502"/>
                  </a:lnTo>
                  <a:lnTo>
                    <a:pt x="1879391" y="1651180"/>
                  </a:lnTo>
                  <a:lnTo>
                    <a:pt x="1877713" y="1651180"/>
                  </a:lnTo>
                  <a:lnTo>
                    <a:pt x="1877713" y="1652858"/>
                  </a:lnTo>
                  <a:lnTo>
                    <a:pt x="1875476" y="1652858"/>
                  </a:lnTo>
                  <a:lnTo>
                    <a:pt x="1875476" y="1655095"/>
                  </a:lnTo>
                  <a:lnTo>
                    <a:pt x="1881069" y="1655095"/>
                  </a:lnTo>
                  <a:lnTo>
                    <a:pt x="1881069" y="1652858"/>
                  </a:lnTo>
                  <a:lnTo>
                    <a:pt x="1884426" y="1652858"/>
                  </a:lnTo>
                  <a:lnTo>
                    <a:pt x="1884426" y="1655095"/>
                  </a:lnTo>
                  <a:lnTo>
                    <a:pt x="1888341" y="1655095"/>
                  </a:lnTo>
                  <a:lnTo>
                    <a:pt x="1888341" y="1658451"/>
                  </a:lnTo>
                  <a:lnTo>
                    <a:pt x="1888341" y="1656773"/>
                  </a:lnTo>
                  <a:lnTo>
                    <a:pt x="1888341" y="1661807"/>
                  </a:lnTo>
                  <a:lnTo>
                    <a:pt x="1884426" y="1661807"/>
                  </a:lnTo>
                  <a:lnTo>
                    <a:pt x="1884426" y="1664045"/>
                  </a:lnTo>
                  <a:lnTo>
                    <a:pt x="1888341" y="1664045"/>
                  </a:lnTo>
                  <a:lnTo>
                    <a:pt x="1888341" y="1665723"/>
                  </a:lnTo>
                  <a:lnTo>
                    <a:pt x="1890019" y="1667401"/>
                  </a:lnTo>
                  <a:lnTo>
                    <a:pt x="1900646" y="1667401"/>
                  </a:lnTo>
                  <a:lnTo>
                    <a:pt x="1900646" y="1674672"/>
                  </a:lnTo>
                  <a:lnTo>
                    <a:pt x="1895053" y="1674672"/>
                  </a:lnTo>
                  <a:lnTo>
                    <a:pt x="1895053" y="1678028"/>
                  </a:lnTo>
                  <a:lnTo>
                    <a:pt x="1893375" y="1678028"/>
                  </a:lnTo>
                  <a:lnTo>
                    <a:pt x="1893375" y="1681384"/>
                  </a:lnTo>
                  <a:lnTo>
                    <a:pt x="1886663" y="1681384"/>
                  </a:lnTo>
                  <a:lnTo>
                    <a:pt x="1888341" y="1683622"/>
                  </a:lnTo>
                  <a:lnTo>
                    <a:pt x="1890019" y="1683622"/>
                  </a:lnTo>
                  <a:lnTo>
                    <a:pt x="1890019" y="1685300"/>
                  </a:lnTo>
                  <a:lnTo>
                    <a:pt x="1893375" y="1685300"/>
                  </a:lnTo>
                  <a:lnTo>
                    <a:pt x="1891697" y="1686978"/>
                  </a:lnTo>
                  <a:lnTo>
                    <a:pt x="1891697" y="1686978"/>
                  </a:lnTo>
                  <a:lnTo>
                    <a:pt x="1891697" y="1688656"/>
                  </a:lnTo>
                  <a:lnTo>
                    <a:pt x="1893375" y="1688656"/>
                  </a:lnTo>
                  <a:lnTo>
                    <a:pt x="1893375" y="1690334"/>
                  </a:lnTo>
                  <a:lnTo>
                    <a:pt x="1888341" y="1690334"/>
                  </a:lnTo>
                  <a:lnTo>
                    <a:pt x="1888341" y="1692571"/>
                  </a:lnTo>
                  <a:lnTo>
                    <a:pt x="1893375" y="1692571"/>
                  </a:lnTo>
                  <a:lnTo>
                    <a:pt x="1893375" y="1695927"/>
                  </a:lnTo>
                  <a:lnTo>
                    <a:pt x="1886663" y="1695927"/>
                  </a:lnTo>
                  <a:lnTo>
                    <a:pt x="1886663" y="1697605"/>
                  </a:lnTo>
                  <a:lnTo>
                    <a:pt x="1884426" y="1697605"/>
                  </a:lnTo>
                  <a:lnTo>
                    <a:pt x="1884426" y="1699283"/>
                  </a:lnTo>
                  <a:lnTo>
                    <a:pt x="1884426" y="1697605"/>
                  </a:lnTo>
                  <a:lnTo>
                    <a:pt x="1884426" y="1699283"/>
                  </a:lnTo>
                  <a:lnTo>
                    <a:pt x="1888341" y="1699283"/>
                  </a:lnTo>
                  <a:lnTo>
                    <a:pt x="1888341" y="1703199"/>
                  </a:lnTo>
                  <a:lnTo>
                    <a:pt x="1891697" y="1703199"/>
                  </a:lnTo>
                  <a:lnTo>
                    <a:pt x="1890019" y="1704877"/>
                  </a:lnTo>
                  <a:lnTo>
                    <a:pt x="1884426" y="1704877"/>
                  </a:lnTo>
                  <a:lnTo>
                    <a:pt x="1884426" y="1708233"/>
                  </a:lnTo>
                  <a:lnTo>
                    <a:pt x="1902324" y="1708233"/>
                  </a:lnTo>
                  <a:lnTo>
                    <a:pt x="1902324" y="1709911"/>
                  </a:lnTo>
                  <a:lnTo>
                    <a:pt x="1900646" y="1709911"/>
                  </a:lnTo>
                  <a:lnTo>
                    <a:pt x="1900646" y="1712148"/>
                  </a:lnTo>
                  <a:lnTo>
                    <a:pt x="1902324" y="1712148"/>
                  </a:lnTo>
                  <a:lnTo>
                    <a:pt x="1900646" y="1713826"/>
                  </a:lnTo>
                  <a:lnTo>
                    <a:pt x="1898968" y="1713826"/>
                  </a:lnTo>
                  <a:lnTo>
                    <a:pt x="1898968" y="1715504"/>
                  </a:lnTo>
                  <a:lnTo>
                    <a:pt x="1898968" y="1715504"/>
                  </a:lnTo>
                  <a:lnTo>
                    <a:pt x="1898968" y="1717182"/>
                  </a:lnTo>
                  <a:lnTo>
                    <a:pt x="1906240" y="1717182"/>
                  </a:lnTo>
                  <a:lnTo>
                    <a:pt x="1906240" y="1718860"/>
                  </a:lnTo>
                  <a:lnTo>
                    <a:pt x="1907918" y="1718860"/>
                  </a:lnTo>
                  <a:lnTo>
                    <a:pt x="1907918" y="1721098"/>
                  </a:lnTo>
                  <a:lnTo>
                    <a:pt x="1904003" y="1721098"/>
                  </a:lnTo>
                  <a:lnTo>
                    <a:pt x="1904003" y="1722776"/>
                  </a:lnTo>
                  <a:lnTo>
                    <a:pt x="1916867" y="1722776"/>
                  </a:lnTo>
                  <a:lnTo>
                    <a:pt x="1916867" y="1724454"/>
                  </a:lnTo>
                  <a:lnTo>
                    <a:pt x="1920223" y="1724454"/>
                  </a:lnTo>
                  <a:lnTo>
                    <a:pt x="1920223" y="1726132"/>
                  </a:lnTo>
                  <a:lnTo>
                    <a:pt x="1925817" y="1726132"/>
                  </a:lnTo>
                  <a:lnTo>
                    <a:pt x="1925817" y="1727810"/>
                  </a:lnTo>
                  <a:lnTo>
                    <a:pt x="1923579" y="1727810"/>
                  </a:lnTo>
                  <a:lnTo>
                    <a:pt x="1923579" y="1731725"/>
                  </a:lnTo>
                  <a:lnTo>
                    <a:pt x="1921901" y="1731725"/>
                  </a:lnTo>
                  <a:lnTo>
                    <a:pt x="1921901" y="1733403"/>
                  </a:lnTo>
                  <a:lnTo>
                    <a:pt x="1923579" y="1733403"/>
                  </a:lnTo>
                  <a:lnTo>
                    <a:pt x="1923579" y="1738437"/>
                  </a:lnTo>
                  <a:lnTo>
                    <a:pt x="1927495" y="1738437"/>
                  </a:lnTo>
                  <a:lnTo>
                    <a:pt x="1929173" y="1740675"/>
                  </a:lnTo>
                  <a:lnTo>
                    <a:pt x="1927495" y="1740675"/>
                  </a:lnTo>
                  <a:lnTo>
                    <a:pt x="1927495" y="1742353"/>
                  </a:lnTo>
                  <a:lnTo>
                    <a:pt x="1923579" y="1742353"/>
                  </a:lnTo>
                  <a:lnTo>
                    <a:pt x="1923579" y="1747387"/>
                  </a:lnTo>
                  <a:lnTo>
                    <a:pt x="1921901" y="1747387"/>
                  </a:lnTo>
                  <a:lnTo>
                    <a:pt x="1921901" y="1749624"/>
                  </a:lnTo>
                  <a:lnTo>
                    <a:pt x="1923579" y="1749624"/>
                  </a:lnTo>
                  <a:lnTo>
                    <a:pt x="1923579" y="1751302"/>
                  </a:lnTo>
                  <a:lnTo>
                    <a:pt x="1925817" y="1751302"/>
                  </a:lnTo>
                  <a:lnTo>
                    <a:pt x="1925817" y="1749624"/>
                  </a:lnTo>
                  <a:lnTo>
                    <a:pt x="1932529" y="1749624"/>
                  </a:lnTo>
                  <a:lnTo>
                    <a:pt x="1930851" y="1749624"/>
                  </a:lnTo>
                  <a:lnTo>
                    <a:pt x="1936444" y="1749624"/>
                  </a:lnTo>
                  <a:lnTo>
                    <a:pt x="1936444" y="1745709"/>
                  </a:lnTo>
                  <a:lnTo>
                    <a:pt x="1939800" y="1745709"/>
                  </a:lnTo>
                  <a:lnTo>
                    <a:pt x="1939800" y="1751302"/>
                  </a:lnTo>
                  <a:lnTo>
                    <a:pt x="1938122" y="1751302"/>
                  </a:lnTo>
                  <a:lnTo>
                    <a:pt x="1938122" y="1752980"/>
                  </a:lnTo>
                  <a:lnTo>
                    <a:pt x="1938122" y="1752980"/>
                  </a:lnTo>
                  <a:cubicBezTo>
                    <a:pt x="1938961" y="1752980"/>
                    <a:pt x="1940639" y="1752980"/>
                    <a:pt x="1941478" y="1752980"/>
                  </a:cubicBezTo>
                  <a:cubicBezTo>
                    <a:pt x="1942373" y="1752197"/>
                    <a:pt x="1944107" y="1750855"/>
                    <a:pt x="1945394" y="1751302"/>
                  </a:cubicBezTo>
                  <a:lnTo>
                    <a:pt x="1945394" y="1756336"/>
                  </a:lnTo>
                  <a:lnTo>
                    <a:pt x="1947072" y="1756336"/>
                  </a:lnTo>
                  <a:lnTo>
                    <a:pt x="1948750" y="1754658"/>
                  </a:lnTo>
                  <a:lnTo>
                    <a:pt x="1948750" y="1752980"/>
                  </a:lnTo>
                  <a:lnTo>
                    <a:pt x="1950428" y="1751302"/>
                  </a:lnTo>
                  <a:lnTo>
                    <a:pt x="1952106" y="1751302"/>
                  </a:lnTo>
                  <a:lnTo>
                    <a:pt x="1952106" y="1749624"/>
                  </a:lnTo>
                  <a:lnTo>
                    <a:pt x="1954343" y="1749624"/>
                  </a:lnTo>
                  <a:lnTo>
                    <a:pt x="1954343" y="1752980"/>
                  </a:lnTo>
                  <a:lnTo>
                    <a:pt x="1957699" y="1752980"/>
                  </a:lnTo>
                  <a:lnTo>
                    <a:pt x="1957699" y="1758014"/>
                  </a:lnTo>
                  <a:lnTo>
                    <a:pt x="1957699" y="1758014"/>
                  </a:lnTo>
                  <a:lnTo>
                    <a:pt x="1957699" y="1760252"/>
                  </a:lnTo>
                  <a:lnTo>
                    <a:pt x="1959377" y="1760252"/>
                  </a:lnTo>
                  <a:lnTo>
                    <a:pt x="1959377" y="1766964"/>
                  </a:lnTo>
                  <a:lnTo>
                    <a:pt x="1961055" y="1766964"/>
                  </a:lnTo>
                  <a:lnTo>
                    <a:pt x="1961055" y="1765286"/>
                  </a:lnTo>
                  <a:lnTo>
                    <a:pt x="1963293" y="1765286"/>
                  </a:lnTo>
                  <a:lnTo>
                    <a:pt x="1963293" y="1766964"/>
                  </a:lnTo>
                  <a:lnTo>
                    <a:pt x="1963293" y="1765286"/>
                  </a:lnTo>
                  <a:lnTo>
                    <a:pt x="1964971" y="1765286"/>
                  </a:lnTo>
                  <a:lnTo>
                    <a:pt x="1964971" y="1766964"/>
                  </a:lnTo>
                  <a:lnTo>
                    <a:pt x="1968327" y="1766964"/>
                  </a:lnTo>
                  <a:lnTo>
                    <a:pt x="1968327" y="1769201"/>
                  </a:lnTo>
                  <a:lnTo>
                    <a:pt x="1970005" y="1769201"/>
                  </a:lnTo>
                  <a:lnTo>
                    <a:pt x="1970005" y="1766964"/>
                  </a:lnTo>
                  <a:lnTo>
                    <a:pt x="1975598" y="1766964"/>
                  </a:lnTo>
                  <a:lnTo>
                    <a:pt x="1975598" y="1765286"/>
                  </a:lnTo>
                  <a:lnTo>
                    <a:pt x="1977276" y="1765286"/>
                  </a:lnTo>
                  <a:lnTo>
                    <a:pt x="1977276" y="1763608"/>
                  </a:lnTo>
                  <a:lnTo>
                    <a:pt x="1978954" y="1763608"/>
                  </a:lnTo>
                  <a:lnTo>
                    <a:pt x="1980632" y="1761930"/>
                  </a:lnTo>
                  <a:lnTo>
                    <a:pt x="1982870" y="1761930"/>
                  </a:lnTo>
                  <a:lnTo>
                    <a:pt x="1982870" y="1763608"/>
                  </a:lnTo>
                  <a:lnTo>
                    <a:pt x="1980632" y="1765286"/>
                  </a:lnTo>
                  <a:lnTo>
                    <a:pt x="1980632" y="1769201"/>
                  </a:lnTo>
                  <a:lnTo>
                    <a:pt x="1984548" y="1769201"/>
                  </a:lnTo>
                  <a:lnTo>
                    <a:pt x="1984548" y="1770879"/>
                  </a:lnTo>
                  <a:lnTo>
                    <a:pt x="1987904" y="1770879"/>
                  </a:lnTo>
                  <a:lnTo>
                    <a:pt x="1987904" y="1774235"/>
                  </a:lnTo>
                  <a:lnTo>
                    <a:pt x="1995175" y="1774235"/>
                  </a:lnTo>
                  <a:lnTo>
                    <a:pt x="1995175" y="1775913"/>
                  </a:lnTo>
                  <a:lnTo>
                    <a:pt x="1995175" y="1775913"/>
                  </a:lnTo>
                  <a:lnTo>
                    <a:pt x="1995175" y="1779829"/>
                  </a:lnTo>
                  <a:lnTo>
                    <a:pt x="1993497" y="1779829"/>
                  </a:lnTo>
                  <a:lnTo>
                    <a:pt x="1991819" y="1781507"/>
                  </a:lnTo>
                  <a:lnTo>
                    <a:pt x="1991819" y="1783185"/>
                  </a:lnTo>
                  <a:lnTo>
                    <a:pt x="1989582" y="1783185"/>
                  </a:lnTo>
                  <a:lnTo>
                    <a:pt x="1989582" y="1784863"/>
                  </a:lnTo>
                  <a:lnTo>
                    <a:pt x="1975598" y="1784863"/>
                  </a:lnTo>
                  <a:lnTo>
                    <a:pt x="1975598" y="1788778"/>
                  </a:lnTo>
                  <a:cubicBezTo>
                    <a:pt x="1974088" y="1789449"/>
                    <a:pt x="1971179" y="1791015"/>
                    <a:pt x="1970005" y="1792134"/>
                  </a:cubicBezTo>
                  <a:lnTo>
                    <a:pt x="1970005" y="1792134"/>
                  </a:lnTo>
                  <a:lnTo>
                    <a:pt x="1968327" y="1793812"/>
                  </a:lnTo>
                  <a:lnTo>
                    <a:pt x="1968327" y="1795490"/>
                  </a:lnTo>
                  <a:lnTo>
                    <a:pt x="1964971" y="1799406"/>
                  </a:lnTo>
                  <a:lnTo>
                    <a:pt x="1961055" y="1799406"/>
                  </a:lnTo>
                  <a:lnTo>
                    <a:pt x="1961055" y="1797728"/>
                  </a:lnTo>
                  <a:lnTo>
                    <a:pt x="1957699" y="1797728"/>
                  </a:lnTo>
                  <a:lnTo>
                    <a:pt x="1959377" y="1797728"/>
                  </a:lnTo>
                  <a:lnTo>
                    <a:pt x="1957699" y="1797728"/>
                  </a:lnTo>
                  <a:lnTo>
                    <a:pt x="1957699" y="1801084"/>
                  </a:lnTo>
                  <a:lnTo>
                    <a:pt x="1956021" y="1802762"/>
                  </a:lnTo>
                  <a:lnTo>
                    <a:pt x="1952106" y="1802762"/>
                  </a:lnTo>
                  <a:lnTo>
                    <a:pt x="1950428" y="1804440"/>
                  </a:lnTo>
                  <a:lnTo>
                    <a:pt x="1948750" y="1804440"/>
                  </a:lnTo>
                  <a:lnTo>
                    <a:pt x="1947072" y="1806677"/>
                  </a:lnTo>
                  <a:lnTo>
                    <a:pt x="1938122" y="1806677"/>
                  </a:lnTo>
                  <a:lnTo>
                    <a:pt x="1938122" y="1808355"/>
                  </a:lnTo>
                  <a:lnTo>
                    <a:pt x="1932529" y="1808355"/>
                  </a:lnTo>
                  <a:lnTo>
                    <a:pt x="1932529" y="1810033"/>
                  </a:lnTo>
                  <a:lnTo>
                    <a:pt x="1932529" y="1810033"/>
                  </a:lnTo>
                  <a:lnTo>
                    <a:pt x="1932529" y="1811711"/>
                  </a:lnTo>
                  <a:lnTo>
                    <a:pt x="1930851" y="1811711"/>
                  </a:lnTo>
                  <a:lnTo>
                    <a:pt x="1930851" y="1815067"/>
                  </a:lnTo>
                  <a:lnTo>
                    <a:pt x="1929173" y="1815067"/>
                  </a:lnTo>
                  <a:lnTo>
                    <a:pt x="1929173" y="1822339"/>
                  </a:lnTo>
                  <a:lnTo>
                    <a:pt x="1927495" y="1822339"/>
                  </a:lnTo>
                  <a:lnTo>
                    <a:pt x="1927495" y="1824017"/>
                  </a:lnTo>
                  <a:lnTo>
                    <a:pt x="1923579" y="1824017"/>
                  </a:lnTo>
                  <a:lnTo>
                    <a:pt x="1923579" y="1826254"/>
                  </a:lnTo>
                  <a:lnTo>
                    <a:pt x="1932529" y="1826254"/>
                  </a:lnTo>
                  <a:lnTo>
                    <a:pt x="1932529" y="1824017"/>
                  </a:lnTo>
                  <a:lnTo>
                    <a:pt x="1934766" y="1824017"/>
                  </a:lnTo>
                  <a:lnTo>
                    <a:pt x="1934766" y="1822339"/>
                  </a:lnTo>
                  <a:lnTo>
                    <a:pt x="1936444" y="1822339"/>
                  </a:lnTo>
                  <a:lnTo>
                    <a:pt x="1936444" y="1820661"/>
                  </a:lnTo>
                  <a:lnTo>
                    <a:pt x="1939800" y="1820661"/>
                  </a:lnTo>
                  <a:lnTo>
                    <a:pt x="1939800" y="1818983"/>
                  </a:lnTo>
                  <a:lnTo>
                    <a:pt x="1943716" y="1818983"/>
                  </a:lnTo>
                  <a:lnTo>
                    <a:pt x="1943716" y="1817304"/>
                  </a:lnTo>
                  <a:lnTo>
                    <a:pt x="1945394" y="1817304"/>
                  </a:lnTo>
                  <a:lnTo>
                    <a:pt x="1945394" y="1815067"/>
                  </a:lnTo>
                  <a:lnTo>
                    <a:pt x="1947072" y="1815067"/>
                  </a:lnTo>
                  <a:lnTo>
                    <a:pt x="1947072" y="1813389"/>
                  </a:lnTo>
                  <a:lnTo>
                    <a:pt x="1948750" y="1813389"/>
                  </a:lnTo>
                  <a:lnTo>
                    <a:pt x="1948750" y="1811711"/>
                  </a:lnTo>
                  <a:lnTo>
                    <a:pt x="1952106" y="1811711"/>
                  </a:lnTo>
                  <a:lnTo>
                    <a:pt x="1952106" y="1813389"/>
                  </a:lnTo>
                  <a:cubicBezTo>
                    <a:pt x="1953001" y="1812606"/>
                    <a:pt x="1954735" y="1811264"/>
                    <a:pt x="1956021" y="1811711"/>
                  </a:cubicBezTo>
                  <a:lnTo>
                    <a:pt x="1956021" y="1806677"/>
                  </a:lnTo>
                  <a:lnTo>
                    <a:pt x="1957699" y="1806677"/>
                  </a:lnTo>
                  <a:cubicBezTo>
                    <a:pt x="1958426" y="1805614"/>
                    <a:pt x="1960104" y="1803601"/>
                    <a:pt x="1961055" y="1802762"/>
                  </a:cubicBezTo>
                  <a:lnTo>
                    <a:pt x="1964971" y="1802762"/>
                  </a:lnTo>
                  <a:lnTo>
                    <a:pt x="1968327" y="1799406"/>
                  </a:lnTo>
                  <a:lnTo>
                    <a:pt x="1972242" y="1799406"/>
                  </a:lnTo>
                  <a:lnTo>
                    <a:pt x="1972242" y="1797728"/>
                  </a:lnTo>
                  <a:lnTo>
                    <a:pt x="1973920" y="1797728"/>
                  </a:lnTo>
                  <a:lnTo>
                    <a:pt x="1973920" y="1793812"/>
                  </a:lnTo>
                  <a:cubicBezTo>
                    <a:pt x="1974759" y="1792973"/>
                    <a:pt x="1976437" y="1791295"/>
                    <a:pt x="1977276" y="1790456"/>
                  </a:cubicBezTo>
                  <a:lnTo>
                    <a:pt x="1980632" y="1790456"/>
                  </a:lnTo>
                  <a:lnTo>
                    <a:pt x="1980632" y="1792134"/>
                  </a:lnTo>
                  <a:lnTo>
                    <a:pt x="1995175" y="1792134"/>
                  </a:lnTo>
                  <a:lnTo>
                    <a:pt x="1995175" y="1797728"/>
                  </a:lnTo>
                  <a:lnTo>
                    <a:pt x="1996853" y="1797728"/>
                  </a:lnTo>
                  <a:lnTo>
                    <a:pt x="1996853" y="1799406"/>
                  </a:lnTo>
                  <a:lnTo>
                    <a:pt x="1998531" y="1799406"/>
                  </a:lnTo>
                  <a:lnTo>
                    <a:pt x="1998531" y="1801084"/>
                  </a:lnTo>
                  <a:lnTo>
                    <a:pt x="2000769" y="1802762"/>
                  </a:lnTo>
                  <a:lnTo>
                    <a:pt x="1998531" y="1802762"/>
                  </a:lnTo>
                  <a:lnTo>
                    <a:pt x="1998531" y="1804440"/>
                  </a:lnTo>
                  <a:lnTo>
                    <a:pt x="2000769" y="1804440"/>
                  </a:lnTo>
                  <a:lnTo>
                    <a:pt x="2000769" y="1806677"/>
                  </a:lnTo>
                  <a:lnTo>
                    <a:pt x="2000769" y="1806677"/>
                  </a:lnTo>
                  <a:lnTo>
                    <a:pt x="2000769" y="1811711"/>
                  </a:lnTo>
                  <a:lnTo>
                    <a:pt x="1998531" y="1811711"/>
                  </a:lnTo>
                  <a:lnTo>
                    <a:pt x="1998531" y="1813389"/>
                  </a:lnTo>
                  <a:lnTo>
                    <a:pt x="1995175" y="1813389"/>
                  </a:lnTo>
                  <a:lnTo>
                    <a:pt x="1995175" y="1815067"/>
                  </a:lnTo>
                  <a:lnTo>
                    <a:pt x="1996853" y="1815067"/>
                  </a:lnTo>
                  <a:lnTo>
                    <a:pt x="1996853" y="1818983"/>
                  </a:lnTo>
                  <a:lnTo>
                    <a:pt x="1998531" y="1818983"/>
                  </a:lnTo>
                  <a:lnTo>
                    <a:pt x="1998531" y="1820661"/>
                  </a:lnTo>
                  <a:lnTo>
                    <a:pt x="2000769" y="1820661"/>
                  </a:lnTo>
                  <a:lnTo>
                    <a:pt x="2000769" y="1815067"/>
                  </a:lnTo>
                  <a:lnTo>
                    <a:pt x="2004125" y="1815067"/>
                  </a:lnTo>
                  <a:lnTo>
                    <a:pt x="2004125" y="1811711"/>
                  </a:lnTo>
                  <a:lnTo>
                    <a:pt x="2005803" y="1810033"/>
                  </a:lnTo>
                  <a:lnTo>
                    <a:pt x="2018108" y="1810033"/>
                  </a:lnTo>
                  <a:lnTo>
                    <a:pt x="2018108" y="1811711"/>
                  </a:lnTo>
                  <a:lnTo>
                    <a:pt x="2016430" y="1811711"/>
                  </a:lnTo>
                  <a:lnTo>
                    <a:pt x="2014752" y="1813389"/>
                  </a:lnTo>
                  <a:lnTo>
                    <a:pt x="2014752" y="1815067"/>
                  </a:lnTo>
                  <a:lnTo>
                    <a:pt x="2022024" y="1815067"/>
                  </a:lnTo>
                  <a:lnTo>
                    <a:pt x="2022024" y="1817304"/>
                  </a:lnTo>
                  <a:lnTo>
                    <a:pt x="2022024" y="1817304"/>
                  </a:lnTo>
                  <a:lnTo>
                    <a:pt x="2022024" y="1818983"/>
                  </a:lnTo>
                  <a:lnTo>
                    <a:pt x="2023702" y="1818983"/>
                  </a:lnTo>
                  <a:lnTo>
                    <a:pt x="2023702" y="1820661"/>
                  </a:lnTo>
                  <a:lnTo>
                    <a:pt x="2027058" y="1820661"/>
                  </a:lnTo>
                  <a:lnTo>
                    <a:pt x="2027058" y="1822339"/>
                  </a:lnTo>
                  <a:lnTo>
                    <a:pt x="2029295" y="1822339"/>
                  </a:lnTo>
                  <a:lnTo>
                    <a:pt x="2029295" y="1824017"/>
                  </a:lnTo>
                  <a:lnTo>
                    <a:pt x="2030973" y="1824017"/>
                  </a:lnTo>
                  <a:lnTo>
                    <a:pt x="2030973" y="1827932"/>
                  </a:lnTo>
                  <a:lnTo>
                    <a:pt x="2032651" y="1827932"/>
                  </a:lnTo>
                  <a:lnTo>
                    <a:pt x="2034329" y="1829610"/>
                  </a:lnTo>
                  <a:lnTo>
                    <a:pt x="2034329" y="1829610"/>
                  </a:lnTo>
                  <a:lnTo>
                    <a:pt x="2034329" y="1835204"/>
                  </a:lnTo>
                  <a:lnTo>
                    <a:pt x="2030973" y="1835204"/>
                  </a:lnTo>
                  <a:lnTo>
                    <a:pt x="2030973" y="1840238"/>
                  </a:lnTo>
                  <a:lnTo>
                    <a:pt x="2030973" y="1838560"/>
                  </a:lnTo>
                  <a:lnTo>
                    <a:pt x="2030973" y="1841916"/>
                  </a:lnTo>
                  <a:lnTo>
                    <a:pt x="2032651" y="1841916"/>
                  </a:lnTo>
                  <a:lnTo>
                    <a:pt x="2032651" y="1845831"/>
                  </a:lnTo>
                  <a:lnTo>
                    <a:pt x="2034329" y="1845831"/>
                  </a:lnTo>
                  <a:lnTo>
                    <a:pt x="2034329" y="1847509"/>
                  </a:lnTo>
                  <a:lnTo>
                    <a:pt x="2029295" y="1847509"/>
                  </a:lnTo>
                  <a:lnTo>
                    <a:pt x="2030973" y="1847509"/>
                  </a:lnTo>
                  <a:lnTo>
                    <a:pt x="2029295" y="1847509"/>
                  </a:lnTo>
                  <a:lnTo>
                    <a:pt x="2029295" y="1850865"/>
                  </a:lnTo>
                  <a:lnTo>
                    <a:pt x="2030973" y="1852543"/>
                  </a:lnTo>
                  <a:lnTo>
                    <a:pt x="2034329" y="1852543"/>
                  </a:lnTo>
                  <a:lnTo>
                    <a:pt x="2032651" y="1852543"/>
                  </a:lnTo>
                  <a:lnTo>
                    <a:pt x="2034329" y="1852543"/>
                  </a:lnTo>
                  <a:lnTo>
                    <a:pt x="2034329" y="1856458"/>
                  </a:lnTo>
                  <a:lnTo>
                    <a:pt x="2029295" y="1856458"/>
                  </a:lnTo>
                  <a:lnTo>
                    <a:pt x="2029295" y="1859815"/>
                  </a:lnTo>
                  <a:lnTo>
                    <a:pt x="2034329" y="1859815"/>
                  </a:lnTo>
                  <a:lnTo>
                    <a:pt x="2034329" y="1861493"/>
                  </a:lnTo>
                  <a:lnTo>
                    <a:pt x="2036007" y="1861493"/>
                  </a:lnTo>
                  <a:lnTo>
                    <a:pt x="2037685" y="1863730"/>
                  </a:lnTo>
                  <a:lnTo>
                    <a:pt x="2036007" y="1865408"/>
                  </a:lnTo>
                  <a:lnTo>
                    <a:pt x="2030973" y="1865408"/>
                  </a:lnTo>
                  <a:lnTo>
                    <a:pt x="2032651" y="1867086"/>
                  </a:lnTo>
                  <a:lnTo>
                    <a:pt x="2034329" y="1867086"/>
                  </a:lnTo>
                  <a:lnTo>
                    <a:pt x="2034329" y="1868764"/>
                  </a:lnTo>
                  <a:lnTo>
                    <a:pt x="2036007" y="1868764"/>
                  </a:lnTo>
                  <a:lnTo>
                    <a:pt x="2036007" y="1876035"/>
                  </a:lnTo>
                  <a:lnTo>
                    <a:pt x="2034329" y="1876035"/>
                  </a:lnTo>
                  <a:lnTo>
                    <a:pt x="2034329" y="1877714"/>
                  </a:lnTo>
                  <a:lnTo>
                    <a:pt x="2032651" y="1877714"/>
                  </a:lnTo>
                  <a:lnTo>
                    <a:pt x="2030973" y="1879392"/>
                  </a:lnTo>
                  <a:cubicBezTo>
                    <a:pt x="2031421" y="1880678"/>
                    <a:pt x="2030078" y="1882412"/>
                    <a:pt x="2029295" y="1883307"/>
                  </a:cubicBezTo>
                  <a:lnTo>
                    <a:pt x="2027058" y="1883307"/>
                  </a:lnTo>
                  <a:lnTo>
                    <a:pt x="2027058" y="1884985"/>
                  </a:lnTo>
                  <a:lnTo>
                    <a:pt x="2025380" y="1884985"/>
                  </a:lnTo>
                  <a:lnTo>
                    <a:pt x="2025380" y="1886663"/>
                  </a:lnTo>
                  <a:lnTo>
                    <a:pt x="2023702" y="1886663"/>
                  </a:lnTo>
                  <a:lnTo>
                    <a:pt x="2023702" y="1888341"/>
                  </a:lnTo>
                  <a:lnTo>
                    <a:pt x="2020346" y="1888341"/>
                  </a:lnTo>
                  <a:lnTo>
                    <a:pt x="2020346" y="1890019"/>
                  </a:lnTo>
                  <a:lnTo>
                    <a:pt x="2018108" y="1890019"/>
                  </a:lnTo>
                  <a:lnTo>
                    <a:pt x="2018108" y="1892256"/>
                  </a:lnTo>
                  <a:lnTo>
                    <a:pt x="2014752" y="1892256"/>
                  </a:lnTo>
                  <a:lnTo>
                    <a:pt x="2014752" y="1893935"/>
                  </a:lnTo>
                  <a:lnTo>
                    <a:pt x="2011396" y="1893935"/>
                  </a:lnTo>
                  <a:lnTo>
                    <a:pt x="2011396" y="1897291"/>
                  </a:lnTo>
                  <a:lnTo>
                    <a:pt x="2007481" y="1897291"/>
                  </a:lnTo>
                  <a:lnTo>
                    <a:pt x="2007481" y="1898969"/>
                  </a:lnTo>
                  <a:lnTo>
                    <a:pt x="2005803" y="1898969"/>
                  </a:lnTo>
                  <a:lnTo>
                    <a:pt x="2005803" y="1900647"/>
                  </a:lnTo>
                  <a:lnTo>
                    <a:pt x="1998531" y="1900647"/>
                  </a:lnTo>
                  <a:lnTo>
                    <a:pt x="1998531" y="1898969"/>
                  </a:lnTo>
                  <a:lnTo>
                    <a:pt x="1993497" y="1898969"/>
                  </a:lnTo>
                  <a:lnTo>
                    <a:pt x="1993497" y="1900647"/>
                  </a:lnTo>
                  <a:lnTo>
                    <a:pt x="1987904" y="1900647"/>
                  </a:lnTo>
                  <a:lnTo>
                    <a:pt x="1987904" y="1898969"/>
                  </a:lnTo>
                  <a:lnTo>
                    <a:pt x="1986226" y="1898969"/>
                  </a:lnTo>
                  <a:lnTo>
                    <a:pt x="1986226" y="1902884"/>
                  </a:lnTo>
                  <a:lnTo>
                    <a:pt x="1982870" y="1902884"/>
                  </a:lnTo>
                  <a:lnTo>
                    <a:pt x="1982870" y="1904562"/>
                  </a:lnTo>
                  <a:lnTo>
                    <a:pt x="1980632" y="1904562"/>
                  </a:lnTo>
                  <a:lnTo>
                    <a:pt x="1978954" y="1906240"/>
                  </a:lnTo>
                  <a:lnTo>
                    <a:pt x="1980632" y="1904562"/>
                  </a:lnTo>
                  <a:lnTo>
                    <a:pt x="1978954" y="1906240"/>
                  </a:lnTo>
                  <a:lnTo>
                    <a:pt x="1973920" y="1906240"/>
                  </a:lnTo>
                  <a:lnTo>
                    <a:pt x="1975598" y="1906240"/>
                  </a:lnTo>
                  <a:lnTo>
                    <a:pt x="1968327" y="1906240"/>
                  </a:lnTo>
                  <a:lnTo>
                    <a:pt x="1968327" y="1909596"/>
                  </a:lnTo>
                  <a:lnTo>
                    <a:pt x="1966649" y="1909596"/>
                  </a:lnTo>
                  <a:lnTo>
                    <a:pt x="1966649" y="1911833"/>
                  </a:lnTo>
                  <a:lnTo>
                    <a:pt x="1964971" y="1911833"/>
                  </a:lnTo>
                  <a:lnTo>
                    <a:pt x="1964971" y="1913512"/>
                  </a:lnTo>
                  <a:lnTo>
                    <a:pt x="1963293" y="1913512"/>
                  </a:lnTo>
                  <a:lnTo>
                    <a:pt x="1963293" y="1915189"/>
                  </a:lnTo>
                  <a:lnTo>
                    <a:pt x="1961055" y="1915189"/>
                  </a:lnTo>
                  <a:lnTo>
                    <a:pt x="1961055" y="1916868"/>
                  </a:lnTo>
                  <a:lnTo>
                    <a:pt x="1957699" y="1916868"/>
                  </a:lnTo>
                  <a:lnTo>
                    <a:pt x="1957699" y="1927495"/>
                  </a:lnTo>
                  <a:lnTo>
                    <a:pt x="1956021" y="1927495"/>
                  </a:lnTo>
                  <a:lnTo>
                    <a:pt x="1956021" y="1925817"/>
                  </a:lnTo>
                  <a:lnTo>
                    <a:pt x="1954343" y="1925817"/>
                  </a:lnTo>
                  <a:lnTo>
                    <a:pt x="1954343" y="1927495"/>
                  </a:lnTo>
                  <a:lnTo>
                    <a:pt x="1950428" y="1927495"/>
                  </a:lnTo>
                  <a:lnTo>
                    <a:pt x="1950428" y="1929173"/>
                  </a:lnTo>
                  <a:lnTo>
                    <a:pt x="1948750" y="1929173"/>
                  </a:lnTo>
                  <a:lnTo>
                    <a:pt x="1948750" y="1931410"/>
                  </a:lnTo>
                  <a:lnTo>
                    <a:pt x="1947072" y="1931410"/>
                  </a:lnTo>
                  <a:lnTo>
                    <a:pt x="1947072" y="1933089"/>
                  </a:lnTo>
                  <a:lnTo>
                    <a:pt x="1945394" y="1933089"/>
                  </a:lnTo>
                  <a:cubicBezTo>
                    <a:pt x="1944499" y="1935214"/>
                    <a:pt x="1942653" y="1938738"/>
                    <a:pt x="1939800" y="1938123"/>
                  </a:cubicBezTo>
                  <a:lnTo>
                    <a:pt x="1939800" y="1940360"/>
                  </a:lnTo>
                  <a:lnTo>
                    <a:pt x="1936444" y="1940360"/>
                  </a:lnTo>
                  <a:lnTo>
                    <a:pt x="1936444" y="1942038"/>
                  </a:lnTo>
                  <a:lnTo>
                    <a:pt x="1936444" y="1942038"/>
                  </a:lnTo>
                  <a:lnTo>
                    <a:pt x="1936444" y="1945394"/>
                  </a:lnTo>
                  <a:lnTo>
                    <a:pt x="1927495" y="1945394"/>
                  </a:lnTo>
                  <a:lnTo>
                    <a:pt x="1927495" y="1943716"/>
                  </a:lnTo>
                  <a:lnTo>
                    <a:pt x="1925817" y="1943716"/>
                  </a:lnTo>
                  <a:lnTo>
                    <a:pt x="1925817" y="1947072"/>
                  </a:lnTo>
                  <a:lnTo>
                    <a:pt x="1906240" y="1947072"/>
                  </a:lnTo>
                  <a:lnTo>
                    <a:pt x="1906240" y="1949309"/>
                  </a:lnTo>
                  <a:cubicBezTo>
                    <a:pt x="1901989" y="1949421"/>
                    <a:pt x="1897178" y="1948638"/>
                    <a:pt x="1893375" y="1950987"/>
                  </a:cubicBezTo>
                  <a:lnTo>
                    <a:pt x="1893375" y="1952666"/>
                  </a:lnTo>
                  <a:lnTo>
                    <a:pt x="1890019" y="1952666"/>
                  </a:lnTo>
                  <a:lnTo>
                    <a:pt x="1890019" y="1947072"/>
                  </a:lnTo>
                  <a:lnTo>
                    <a:pt x="1879391" y="1947072"/>
                  </a:lnTo>
                  <a:lnTo>
                    <a:pt x="1879391" y="1945394"/>
                  </a:lnTo>
                  <a:lnTo>
                    <a:pt x="1868764" y="1945394"/>
                  </a:lnTo>
                  <a:lnTo>
                    <a:pt x="1868764" y="1943716"/>
                  </a:lnTo>
                  <a:cubicBezTo>
                    <a:pt x="1866974" y="1945842"/>
                    <a:pt x="1864009" y="1945394"/>
                    <a:pt x="1861492" y="1945394"/>
                  </a:cubicBezTo>
                  <a:lnTo>
                    <a:pt x="1858136" y="1945394"/>
                  </a:lnTo>
                  <a:lnTo>
                    <a:pt x="1858136" y="1947072"/>
                  </a:lnTo>
                  <a:lnTo>
                    <a:pt x="1850865" y="1947072"/>
                  </a:lnTo>
                  <a:lnTo>
                    <a:pt x="1850865" y="1945394"/>
                  </a:lnTo>
                  <a:cubicBezTo>
                    <a:pt x="1849578" y="1944947"/>
                    <a:pt x="1847844" y="1946289"/>
                    <a:pt x="1846949" y="1947072"/>
                  </a:cubicBezTo>
                  <a:lnTo>
                    <a:pt x="1846949" y="1945394"/>
                  </a:lnTo>
                  <a:lnTo>
                    <a:pt x="1843593" y="1945394"/>
                  </a:lnTo>
                  <a:lnTo>
                    <a:pt x="1843593" y="1943716"/>
                  </a:lnTo>
                  <a:lnTo>
                    <a:pt x="1841915" y="1943716"/>
                  </a:lnTo>
                  <a:lnTo>
                    <a:pt x="1841915" y="1945394"/>
                  </a:lnTo>
                  <a:lnTo>
                    <a:pt x="1840237" y="1945394"/>
                  </a:lnTo>
                  <a:lnTo>
                    <a:pt x="1840237" y="1943716"/>
                  </a:lnTo>
                  <a:lnTo>
                    <a:pt x="1836322" y="1943716"/>
                  </a:lnTo>
                  <a:lnTo>
                    <a:pt x="1838000" y="1945394"/>
                  </a:lnTo>
                  <a:cubicBezTo>
                    <a:pt x="1835315" y="1945394"/>
                    <a:pt x="1832295" y="1945394"/>
                    <a:pt x="1829610" y="1945394"/>
                  </a:cubicBezTo>
                  <a:cubicBezTo>
                    <a:pt x="1828771" y="1944611"/>
                    <a:pt x="1826981" y="1943269"/>
                    <a:pt x="1825695" y="1943716"/>
                  </a:cubicBezTo>
                  <a:lnTo>
                    <a:pt x="1825695" y="1945394"/>
                  </a:lnTo>
                  <a:lnTo>
                    <a:pt x="1807796" y="1945394"/>
                  </a:lnTo>
                  <a:lnTo>
                    <a:pt x="1807796" y="1943716"/>
                  </a:lnTo>
                  <a:lnTo>
                    <a:pt x="1806118" y="1945394"/>
                  </a:lnTo>
                  <a:lnTo>
                    <a:pt x="1806118" y="1943716"/>
                  </a:lnTo>
                  <a:lnTo>
                    <a:pt x="1804439" y="1943716"/>
                  </a:lnTo>
                  <a:lnTo>
                    <a:pt x="1804439" y="1945394"/>
                  </a:lnTo>
                  <a:lnTo>
                    <a:pt x="1789896" y="1945394"/>
                  </a:lnTo>
                  <a:lnTo>
                    <a:pt x="1789896" y="1947072"/>
                  </a:lnTo>
                  <a:lnTo>
                    <a:pt x="1780947" y="1947072"/>
                  </a:lnTo>
                  <a:lnTo>
                    <a:pt x="1780947" y="1945394"/>
                  </a:lnTo>
                  <a:lnTo>
                    <a:pt x="1777591" y="1945394"/>
                  </a:lnTo>
                  <a:lnTo>
                    <a:pt x="1777591" y="1949309"/>
                  </a:lnTo>
                  <a:lnTo>
                    <a:pt x="1775913" y="1949309"/>
                  </a:lnTo>
                  <a:lnTo>
                    <a:pt x="1774235" y="1950987"/>
                  </a:lnTo>
                  <a:lnTo>
                    <a:pt x="1774235" y="1952666"/>
                  </a:lnTo>
                  <a:lnTo>
                    <a:pt x="1772557" y="1952666"/>
                  </a:lnTo>
                  <a:lnTo>
                    <a:pt x="1772557" y="1954343"/>
                  </a:lnTo>
                  <a:lnTo>
                    <a:pt x="1766964" y="1954343"/>
                  </a:lnTo>
                  <a:lnTo>
                    <a:pt x="1766964" y="1959937"/>
                  </a:lnTo>
                  <a:lnTo>
                    <a:pt x="1765285" y="1959937"/>
                  </a:lnTo>
                  <a:lnTo>
                    <a:pt x="1765285" y="1961615"/>
                  </a:lnTo>
                  <a:lnTo>
                    <a:pt x="1763607" y="1961615"/>
                  </a:lnTo>
                  <a:lnTo>
                    <a:pt x="1763607" y="1963293"/>
                  </a:lnTo>
                  <a:lnTo>
                    <a:pt x="1761370" y="1963293"/>
                  </a:lnTo>
                  <a:lnTo>
                    <a:pt x="1761370" y="1975599"/>
                  </a:lnTo>
                  <a:lnTo>
                    <a:pt x="1759692" y="1975599"/>
                  </a:lnTo>
                  <a:lnTo>
                    <a:pt x="1759692" y="1977836"/>
                  </a:lnTo>
                  <a:lnTo>
                    <a:pt x="1758014" y="1977836"/>
                  </a:lnTo>
                  <a:lnTo>
                    <a:pt x="1758014" y="1981192"/>
                  </a:lnTo>
                  <a:lnTo>
                    <a:pt x="1747387" y="1981192"/>
                  </a:lnTo>
                  <a:lnTo>
                    <a:pt x="1747387" y="1982870"/>
                  </a:lnTo>
                  <a:lnTo>
                    <a:pt x="1745708" y="1982870"/>
                  </a:lnTo>
                  <a:lnTo>
                    <a:pt x="1745708" y="1981192"/>
                  </a:lnTo>
                  <a:lnTo>
                    <a:pt x="1741793" y="1981192"/>
                  </a:lnTo>
                  <a:lnTo>
                    <a:pt x="1741793" y="1982870"/>
                  </a:lnTo>
                  <a:lnTo>
                    <a:pt x="1738437" y="1982870"/>
                  </a:lnTo>
                  <a:lnTo>
                    <a:pt x="1738437" y="1984548"/>
                  </a:lnTo>
                  <a:lnTo>
                    <a:pt x="1738437" y="1984548"/>
                  </a:lnTo>
                  <a:lnTo>
                    <a:pt x="1738437" y="1988463"/>
                  </a:lnTo>
                  <a:lnTo>
                    <a:pt x="1732843" y="1988463"/>
                  </a:lnTo>
                  <a:lnTo>
                    <a:pt x="1732843" y="1990141"/>
                  </a:lnTo>
                  <a:lnTo>
                    <a:pt x="1727810" y="1990141"/>
                  </a:lnTo>
                  <a:lnTo>
                    <a:pt x="1727810" y="1993497"/>
                  </a:lnTo>
                  <a:lnTo>
                    <a:pt x="1726131" y="1993497"/>
                  </a:lnTo>
                  <a:lnTo>
                    <a:pt x="1726131" y="1995176"/>
                  </a:lnTo>
                  <a:lnTo>
                    <a:pt x="1723894" y="1995176"/>
                  </a:lnTo>
                  <a:lnTo>
                    <a:pt x="1723894" y="1997413"/>
                  </a:lnTo>
                  <a:lnTo>
                    <a:pt x="1722216" y="1997413"/>
                  </a:lnTo>
                  <a:lnTo>
                    <a:pt x="1722216" y="1999091"/>
                  </a:lnTo>
                  <a:lnTo>
                    <a:pt x="1720538" y="1999091"/>
                  </a:lnTo>
                  <a:lnTo>
                    <a:pt x="1720538" y="2000769"/>
                  </a:lnTo>
                  <a:lnTo>
                    <a:pt x="1717182" y="2000769"/>
                  </a:lnTo>
                  <a:lnTo>
                    <a:pt x="1717182" y="2002447"/>
                  </a:lnTo>
                  <a:lnTo>
                    <a:pt x="1715504" y="2002447"/>
                  </a:lnTo>
                  <a:lnTo>
                    <a:pt x="1715504" y="2008040"/>
                  </a:lnTo>
                  <a:lnTo>
                    <a:pt x="1711589" y="2008040"/>
                  </a:lnTo>
                  <a:lnTo>
                    <a:pt x="1711589" y="2011396"/>
                  </a:lnTo>
                  <a:lnTo>
                    <a:pt x="1709911" y="2013074"/>
                  </a:lnTo>
                  <a:lnTo>
                    <a:pt x="1709911" y="2014753"/>
                  </a:lnTo>
                  <a:lnTo>
                    <a:pt x="1708233" y="2014753"/>
                  </a:lnTo>
                  <a:lnTo>
                    <a:pt x="1708233" y="2018668"/>
                  </a:lnTo>
                  <a:lnTo>
                    <a:pt x="1706554" y="2018668"/>
                  </a:lnTo>
                  <a:lnTo>
                    <a:pt x="1706554" y="2020346"/>
                  </a:lnTo>
                  <a:lnTo>
                    <a:pt x="1702639" y="2020346"/>
                  </a:lnTo>
                  <a:lnTo>
                    <a:pt x="1702639" y="2023702"/>
                  </a:lnTo>
                  <a:lnTo>
                    <a:pt x="1700961" y="2023702"/>
                  </a:lnTo>
                  <a:lnTo>
                    <a:pt x="1700961" y="2029295"/>
                  </a:lnTo>
                  <a:lnTo>
                    <a:pt x="1699283" y="2029295"/>
                  </a:lnTo>
                  <a:lnTo>
                    <a:pt x="1699283" y="2030973"/>
                  </a:lnTo>
                  <a:lnTo>
                    <a:pt x="1697605" y="2030973"/>
                  </a:lnTo>
                  <a:lnTo>
                    <a:pt x="1697605" y="2036567"/>
                  </a:lnTo>
                  <a:lnTo>
                    <a:pt x="1695368" y="2036567"/>
                  </a:lnTo>
                  <a:lnTo>
                    <a:pt x="1695368" y="2038245"/>
                  </a:lnTo>
                  <a:lnTo>
                    <a:pt x="1692012" y="2038245"/>
                  </a:lnTo>
                  <a:lnTo>
                    <a:pt x="1692012" y="2039923"/>
                  </a:lnTo>
                  <a:lnTo>
                    <a:pt x="1690333" y="2039923"/>
                  </a:lnTo>
                  <a:lnTo>
                    <a:pt x="1690333" y="2045516"/>
                  </a:lnTo>
                  <a:lnTo>
                    <a:pt x="1688655" y="2045516"/>
                  </a:lnTo>
                  <a:lnTo>
                    <a:pt x="1688655" y="2047194"/>
                  </a:lnTo>
                  <a:lnTo>
                    <a:pt x="1684740" y="2047194"/>
                  </a:lnTo>
                  <a:lnTo>
                    <a:pt x="1684740" y="2048872"/>
                  </a:lnTo>
                  <a:lnTo>
                    <a:pt x="1683062" y="2048872"/>
                  </a:lnTo>
                  <a:lnTo>
                    <a:pt x="1683062" y="2050550"/>
                  </a:lnTo>
                  <a:lnTo>
                    <a:pt x="1681384" y="2050550"/>
                  </a:lnTo>
                  <a:lnTo>
                    <a:pt x="1681384" y="2054466"/>
                  </a:lnTo>
                  <a:lnTo>
                    <a:pt x="1679706" y="2054466"/>
                  </a:lnTo>
                  <a:lnTo>
                    <a:pt x="1679706" y="2056144"/>
                  </a:lnTo>
                  <a:lnTo>
                    <a:pt x="1678028" y="2057822"/>
                  </a:lnTo>
                  <a:lnTo>
                    <a:pt x="1678028" y="2059500"/>
                  </a:lnTo>
                  <a:lnTo>
                    <a:pt x="1675791" y="2059500"/>
                  </a:lnTo>
                  <a:lnTo>
                    <a:pt x="1675791" y="2061178"/>
                  </a:lnTo>
                  <a:lnTo>
                    <a:pt x="1672435" y="2061178"/>
                  </a:lnTo>
                  <a:lnTo>
                    <a:pt x="1672435" y="2063415"/>
                  </a:lnTo>
                  <a:lnTo>
                    <a:pt x="1670756" y="2065093"/>
                  </a:lnTo>
                  <a:lnTo>
                    <a:pt x="1670756" y="2066771"/>
                  </a:lnTo>
                  <a:lnTo>
                    <a:pt x="1678028" y="2066771"/>
                  </a:lnTo>
                  <a:lnTo>
                    <a:pt x="1678028" y="2065093"/>
                  </a:lnTo>
                  <a:lnTo>
                    <a:pt x="1679706" y="2065093"/>
                  </a:lnTo>
                  <a:lnTo>
                    <a:pt x="1679706" y="2063415"/>
                  </a:lnTo>
                  <a:lnTo>
                    <a:pt x="1681384" y="2065093"/>
                  </a:lnTo>
                  <a:lnTo>
                    <a:pt x="1681384" y="2063415"/>
                  </a:lnTo>
                  <a:lnTo>
                    <a:pt x="1683062" y="2063415"/>
                  </a:lnTo>
                  <a:lnTo>
                    <a:pt x="1683062" y="2061178"/>
                  </a:lnTo>
                  <a:lnTo>
                    <a:pt x="1684740" y="2061178"/>
                  </a:lnTo>
                  <a:lnTo>
                    <a:pt x="1684740" y="2059500"/>
                  </a:lnTo>
                  <a:lnTo>
                    <a:pt x="1686977" y="2057822"/>
                  </a:lnTo>
                  <a:lnTo>
                    <a:pt x="1686977" y="2056144"/>
                  </a:lnTo>
                  <a:lnTo>
                    <a:pt x="1688655" y="2056144"/>
                  </a:lnTo>
                  <a:lnTo>
                    <a:pt x="1688655" y="2054466"/>
                  </a:lnTo>
                  <a:lnTo>
                    <a:pt x="1690333" y="2054466"/>
                  </a:lnTo>
                  <a:lnTo>
                    <a:pt x="1690333" y="2050550"/>
                  </a:lnTo>
                  <a:lnTo>
                    <a:pt x="1692012" y="2050550"/>
                  </a:lnTo>
                  <a:lnTo>
                    <a:pt x="1693689" y="2048872"/>
                  </a:lnTo>
                  <a:lnTo>
                    <a:pt x="1693689" y="2047194"/>
                  </a:lnTo>
                  <a:lnTo>
                    <a:pt x="1695368" y="2047194"/>
                  </a:lnTo>
                  <a:lnTo>
                    <a:pt x="1695368" y="2045516"/>
                  </a:lnTo>
                  <a:lnTo>
                    <a:pt x="1697605" y="2045516"/>
                  </a:lnTo>
                  <a:lnTo>
                    <a:pt x="1697605" y="2043279"/>
                  </a:lnTo>
                  <a:lnTo>
                    <a:pt x="1699283" y="2041601"/>
                  </a:lnTo>
                  <a:lnTo>
                    <a:pt x="1700961" y="2041601"/>
                  </a:lnTo>
                  <a:lnTo>
                    <a:pt x="1700961" y="2038245"/>
                  </a:lnTo>
                  <a:lnTo>
                    <a:pt x="1702639" y="2038245"/>
                  </a:lnTo>
                  <a:lnTo>
                    <a:pt x="1702639" y="2036567"/>
                  </a:lnTo>
                  <a:lnTo>
                    <a:pt x="1704317" y="2036567"/>
                  </a:lnTo>
                  <a:lnTo>
                    <a:pt x="1704317" y="2034889"/>
                  </a:lnTo>
                  <a:lnTo>
                    <a:pt x="1706554" y="2032651"/>
                  </a:lnTo>
                  <a:lnTo>
                    <a:pt x="1706554" y="2032651"/>
                  </a:lnTo>
                  <a:lnTo>
                    <a:pt x="1706554" y="2029295"/>
                  </a:lnTo>
                  <a:lnTo>
                    <a:pt x="1708233" y="2029295"/>
                  </a:lnTo>
                  <a:lnTo>
                    <a:pt x="1708233" y="2027617"/>
                  </a:lnTo>
                  <a:lnTo>
                    <a:pt x="1709911" y="2027617"/>
                  </a:lnTo>
                  <a:lnTo>
                    <a:pt x="1709911" y="2025939"/>
                  </a:lnTo>
                  <a:lnTo>
                    <a:pt x="1711589" y="2025939"/>
                  </a:lnTo>
                  <a:lnTo>
                    <a:pt x="1711589" y="2023702"/>
                  </a:lnTo>
                  <a:lnTo>
                    <a:pt x="1715504" y="2023702"/>
                  </a:lnTo>
                  <a:lnTo>
                    <a:pt x="1715504" y="2020346"/>
                  </a:lnTo>
                  <a:lnTo>
                    <a:pt x="1717182" y="2020346"/>
                  </a:lnTo>
                  <a:cubicBezTo>
                    <a:pt x="1718804" y="2018780"/>
                    <a:pt x="1720985" y="2016654"/>
                    <a:pt x="1722216" y="2014753"/>
                  </a:cubicBezTo>
                  <a:lnTo>
                    <a:pt x="1726131" y="2014753"/>
                  </a:lnTo>
                  <a:lnTo>
                    <a:pt x="1726131" y="2013074"/>
                  </a:lnTo>
                  <a:lnTo>
                    <a:pt x="1727810" y="2013074"/>
                  </a:lnTo>
                  <a:lnTo>
                    <a:pt x="1727810" y="2011396"/>
                  </a:lnTo>
                  <a:lnTo>
                    <a:pt x="1731165" y="2011396"/>
                  </a:lnTo>
                  <a:lnTo>
                    <a:pt x="1731165" y="2008040"/>
                  </a:lnTo>
                  <a:lnTo>
                    <a:pt x="1735081" y="2008040"/>
                  </a:lnTo>
                  <a:lnTo>
                    <a:pt x="1735081" y="2006362"/>
                  </a:lnTo>
                  <a:lnTo>
                    <a:pt x="1740115" y="2006362"/>
                  </a:lnTo>
                  <a:lnTo>
                    <a:pt x="1740115" y="2004125"/>
                  </a:lnTo>
                  <a:lnTo>
                    <a:pt x="1741793" y="2002447"/>
                  </a:lnTo>
                  <a:lnTo>
                    <a:pt x="1741793" y="2004125"/>
                  </a:lnTo>
                  <a:cubicBezTo>
                    <a:pt x="1742688" y="2003342"/>
                    <a:pt x="1744422" y="2002000"/>
                    <a:pt x="1745708" y="2002447"/>
                  </a:cubicBezTo>
                  <a:lnTo>
                    <a:pt x="1745708" y="2000769"/>
                  </a:lnTo>
                  <a:lnTo>
                    <a:pt x="1749065" y="2000769"/>
                  </a:lnTo>
                  <a:lnTo>
                    <a:pt x="1749065" y="1999091"/>
                  </a:lnTo>
                  <a:lnTo>
                    <a:pt x="1752420" y="1999091"/>
                  </a:lnTo>
                  <a:lnTo>
                    <a:pt x="1752420" y="1997413"/>
                  </a:lnTo>
                  <a:lnTo>
                    <a:pt x="1756336" y="1997413"/>
                  </a:lnTo>
                  <a:lnTo>
                    <a:pt x="1756336" y="1995176"/>
                  </a:lnTo>
                  <a:lnTo>
                    <a:pt x="1761370" y="1995176"/>
                  </a:lnTo>
                  <a:lnTo>
                    <a:pt x="1761370" y="1993497"/>
                  </a:lnTo>
                  <a:lnTo>
                    <a:pt x="1765285" y="1993497"/>
                  </a:lnTo>
                  <a:lnTo>
                    <a:pt x="1765285" y="1991819"/>
                  </a:lnTo>
                  <a:lnTo>
                    <a:pt x="1766964" y="1991819"/>
                  </a:lnTo>
                  <a:lnTo>
                    <a:pt x="1766964" y="1990141"/>
                  </a:lnTo>
                  <a:lnTo>
                    <a:pt x="1772557" y="1990141"/>
                  </a:lnTo>
                  <a:lnTo>
                    <a:pt x="1772557" y="1988463"/>
                  </a:lnTo>
                  <a:lnTo>
                    <a:pt x="1779269" y="1988463"/>
                  </a:lnTo>
                  <a:lnTo>
                    <a:pt x="1779269" y="1984548"/>
                  </a:lnTo>
                  <a:lnTo>
                    <a:pt x="1788219" y="1984548"/>
                  </a:lnTo>
                  <a:lnTo>
                    <a:pt x="1788219" y="1982870"/>
                  </a:lnTo>
                  <a:lnTo>
                    <a:pt x="1813389" y="1982870"/>
                  </a:lnTo>
                  <a:lnTo>
                    <a:pt x="1813389" y="1984548"/>
                  </a:lnTo>
                  <a:lnTo>
                    <a:pt x="1818423" y="1984548"/>
                  </a:lnTo>
                  <a:lnTo>
                    <a:pt x="1818423" y="1986226"/>
                  </a:lnTo>
                  <a:lnTo>
                    <a:pt x="1820660" y="1986226"/>
                  </a:lnTo>
                  <a:lnTo>
                    <a:pt x="1820660" y="1988463"/>
                  </a:lnTo>
                  <a:lnTo>
                    <a:pt x="1825695" y="1988463"/>
                  </a:lnTo>
                  <a:lnTo>
                    <a:pt x="1825695" y="1990141"/>
                  </a:lnTo>
                  <a:lnTo>
                    <a:pt x="1827372" y="1990141"/>
                  </a:lnTo>
                  <a:lnTo>
                    <a:pt x="1827372" y="1991819"/>
                  </a:lnTo>
                  <a:lnTo>
                    <a:pt x="1829610" y="1991819"/>
                  </a:lnTo>
                  <a:lnTo>
                    <a:pt x="1829610" y="1993497"/>
                  </a:lnTo>
                  <a:lnTo>
                    <a:pt x="1831288" y="1993497"/>
                  </a:lnTo>
                  <a:lnTo>
                    <a:pt x="1831288" y="1995176"/>
                  </a:lnTo>
                  <a:lnTo>
                    <a:pt x="1832966" y="1995176"/>
                  </a:lnTo>
                  <a:lnTo>
                    <a:pt x="1832966" y="1999091"/>
                  </a:lnTo>
                  <a:lnTo>
                    <a:pt x="1829610" y="1999091"/>
                  </a:lnTo>
                  <a:lnTo>
                    <a:pt x="1829610" y="2000769"/>
                  </a:lnTo>
                  <a:lnTo>
                    <a:pt x="1831288" y="2000769"/>
                  </a:lnTo>
                  <a:lnTo>
                    <a:pt x="1831288" y="2002447"/>
                  </a:lnTo>
                  <a:lnTo>
                    <a:pt x="1832966" y="2004125"/>
                  </a:lnTo>
                  <a:lnTo>
                    <a:pt x="1832966" y="2006362"/>
                  </a:lnTo>
                  <a:lnTo>
                    <a:pt x="1831288" y="2006362"/>
                  </a:lnTo>
                  <a:lnTo>
                    <a:pt x="1831288" y="2008040"/>
                  </a:lnTo>
                  <a:lnTo>
                    <a:pt x="1832966" y="2008040"/>
                  </a:lnTo>
                  <a:lnTo>
                    <a:pt x="1832966" y="2011396"/>
                  </a:lnTo>
                  <a:lnTo>
                    <a:pt x="1831288" y="2011396"/>
                  </a:lnTo>
                  <a:lnTo>
                    <a:pt x="1831288" y="2013074"/>
                  </a:lnTo>
                  <a:cubicBezTo>
                    <a:pt x="1828044" y="2012739"/>
                    <a:pt x="1823681" y="2013354"/>
                    <a:pt x="1820660" y="2014753"/>
                  </a:cubicBezTo>
                  <a:lnTo>
                    <a:pt x="1820660" y="2020346"/>
                  </a:lnTo>
                  <a:lnTo>
                    <a:pt x="1815067" y="2020346"/>
                  </a:lnTo>
                  <a:lnTo>
                    <a:pt x="1815067" y="2023702"/>
                  </a:lnTo>
                  <a:lnTo>
                    <a:pt x="1813389" y="2023702"/>
                  </a:lnTo>
                  <a:lnTo>
                    <a:pt x="1811711" y="2025939"/>
                  </a:lnTo>
                  <a:lnTo>
                    <a:pt x="1807796" y="2025939"/>
                  </a:lnTo>
                  <a:lnTo>
                    <a:pt x="1807796" y="2027617"/>
                  </a:lnTo>
                  <a:lnTo>
                    <a:pt x="1802761" y="2027617"/>
                  </a:lnTo>
                  <a:lnTo>
                    <a:pt x="1802761" y="2025939"/>
                  </a:lnTo>
                  <a:lnTo>
                    <a:pt x="1798846" y="2025939"/>
                  </a:lnTo>
                  <a:lnTo>
                    <a:pt x="1798846" y="2023702"/>
                  </a:lnTo>
                  <a:lnTo>
                    <a:pt x="1793812" y="2023702"/>
                  </a:lnTo>
                  <a:lnTo>
                    <a:pt x="1793812" y="2022024"/>
                  </a:lnTo>
                  <a:lnTo>
                    <a:pt x="1792134" y="2022024"/>
                  </a:lnTo>
                  <a:lnTo>
                    <a:pt x="1792134" y="2020346"/>
                  </a:lnTo>
                  <a:lnTo>
                    <a:pt x="1789896" y="2020346"/>
                  </a:lnTo>
                  <a:lnTo>
                    <a:pt x="1789896" y="2023702"/>
                  </a:lnTo>
                  <a:lnTo>
                    <a:pt x="1784862" y="2023702"/>
                  </a:lnTo>
                  <a:lnTo>
                    <a:pt x="1783184" y="2025939"/>
                  </a:lnTo>
                  <a:lnTo>
                    <a:pt x="1780947" y="2025939"/>
                  </a:lnTo>
                  <a:lnTo>
                    <a:pt x="1780947" y="2027617"/>
                  </a:lnTo>
                  <a:cubicBezTo>
                    <a:pt x="1782681" y="2029351"/>
                    <a:pt x="1784247" y="2029463"/>
                    <a:pt x="1786541" y="2029295"/>
                  </a:cubicBezTo>
                  <a:lnTo>
                    <a:pt x="1786541" y="2030973"/>
                  </a:lnTo>
                  <a:lnTo>
                    <a:pt x="1795490" y="2030973"/>
                  </a:lnTo>
                  <a:lnTo>
                    <a:pt x="1795490" y="2032651"/>
                  </a:lnTo>
                  <a:lnTo>
                    <a:pt x="1797168" y="2032651"/>
                  </a:lnTo>
                  <a:lnTo>
                    <a:pt x="1797168" y="2038245"/>
                  </a:lnTo>
                  <a:lnTo>
                    <a:pt x="1798846" y="2039923"/>
                  </a:lnTo>
                  <a:lnTo>
                    <a:pt x="1802761" y="2039923"/>
                  </a:lnTo>
                  <a:lnTo>
                    <a:pt x="1802761" y="2038245"/>
                  </a:lnTo>
                  <a:lnTo>
                    <a:pt x="1804439" y="2038245"/>
                  </a:lnTo>
                  <a:lnTo>
                    <a:pt x="1804439" y="2036567"/>
                  </a:lnTo>
                  <a:lnTo>
                    <a:pt x="1807796" y="2036567"/>
                  </a:lnTo>
                  <a:lnTo>
                    <a:pt x="1807796" y="2034889"/>
                  </a:lnTo>
                  <a:lnTo>
                    <a:pt x="1809473" y="2034889"/>
                  </a:lnTo>
                  <a:lnTo>
                    <a:pt x="1809473" y="2032651"/>
                  </a:lnTo>
                  <a:lnTo>
                    <a:pt x="1815067" y="2032651"/>
                  </a:lnTo>
                  <a:lnTo>
                    <a:pt x="1815067" y="2034889"/>
                  </a:lnTo>
                  <a:lnTo>
                    <a:pt x="1818423" y="2034889"/>
                  </a:lnTo>
                  <a:lnTo>
                    <a:pt x="1818423" y="2038245"/>
                  </a:lnTo>
                  <a:lnTo>
                    <a:pt x="1816745" y="2038245"/>
                  </a:lnTo>
                  <a:lnTo>
                    <a:pt x="1816745" y="2039923"/>
                  </a:lnTo>
                  <a:lnTo>
                    <a:pt x="1818423" y="2039923"/>
                  </a:lnTo>
                  <a:lnTo>
                    <a:pt x="1818423" y="2041601"/>
                  </a:lnTo>
                  <a:lnTo>
                    <a:pt x="1816745" y="2041601"/>
                  </a:lnTo>
                  <a:lnTo>
                    <a:pt x="1816745" y="2045516"/>
                  </a:lnTo>
                  <a:lnTo>
                    <a:pt x="1816745" y="2045516"/>
                  </a:lnTo>
                  <a:lnTo>
                    <a:pt x="1816745" y="2047194"/>
                  </a:lnTo>
                  <a:lnTo>
                    <a:pt x="1816745" y="2047194"/>
                  </a:lnTo>
                  <a:lnTo>
                    <a:pt x="1816745" y="2048872"/>
                  </a:lnTo>
                  <a:lnTo>
                    <a:pt x="1815067" y="2048872"/>
                  </a:lnTo>
                  <a:lnTo>
                    <a:pt x="1815067" y="2050550"/>
                  </a:lnTo>
                  <a:lnTo>
                    <a:pt x="1815067" y="2050550"/>
                  </a:lnTo>
                  <a:lnTo>
                    <a:pt x="1815067" y="2054466"/>
                  </a:lnTo>
                  <a:lnTo>
                    <a:pt x="1811711" y="2054466"/>
                  </a:lnTo>
                  <a:lnTo>
                    <a:pt x="1811711" y="2056144"/>
                  </a:lnTo>
                  <a:lnTo>
                    <a:pt x="1809473" y="2056144"/>
                  </a:lnTo>
                  <a:lnTo>
                    <a:pt x="1809473" y="2057822"/>
                  </a:lnTo>
                  <a:lnTo>
                    <a:pt x="1807796" y="2057822"/>
                  </a:lnTo>
                  <a:lnTo>
                    <a:pt x="1807796" y="2059500"/>
                  </a:lnTo>
                  <a:lnTo>
                    <a:pt x="1809473" y="2059500"/>
                  </a:lnTo>
                  <a:lnTo>
                    <a:pt x="1809473" y="2061178"/>
                  </a:lnTo>
                  <a:lnTo>
                    <a:pt x="1815067" y="2061178"/>
                  </a:lnTo>
                  <a:lnTo>
                    <a:pt x="1813389" y="2061178"/>
                  </a:lnTo>
                  <a:lnTo>
                    <a:pt x="1815067" y="2061178"/>
                  </a:lnTo>
                  <a:lnTo>
                    <a:pt x="1816745" y="2059500"/>
                  </a:lnTo>
                  <a:cubicBezTo>
                    <a:pt x="1816186" y="2061793"/>
                    <a:pt x="1818982" y="2062800"/>
                    <a:pt x="1818423" y="2065093"/>
                  </a:cubicBezTo>
                  <a:lnTo>
                    <a:pt x="1816745" y="2065093"/>
                  </a:lnTo>
                  <a:lnTo>
                    <a:pt x="1816745" y="2071805"/>
                  </a:lnTo>
                  <a:lnTo>
                    <a:pt x="1818423" y="2071805"/>
                  </a:lnTo>
                  <a:lnTo>
                    <a:pt x="1816745" y="2074043"/>
                  </a:lnTo>
                  <a:lnTo>
                    <a:pt x="1820660" y="2074043"/>
                  </a:lnTo>
                  <a:lnTo>
                    <a:pt x="1820660" y="2079077"/>
                  </a:lnTo>
                  <a:lnTo>
                    <a:pt x="1822338" y="2079077"/>
                  </a:lnTo>
                  <a:lnTo>
                    <a:pt x="1822338" y="2080755"/>
                  </a:lnTo>
                  <a:lnTo>
                    <a:pt x="1820660" y="2080755"/>
                  </a:lnTo>
                  <a:lnTo>
                    <a:pt x="1820660" y="2082992"/>
                  </a:lnTo>
                  <a:lnTo>
                    <a:pt x="1822338" y="2082992"/>
                  </a:lnTo>
                  <a:lnTo>
                    <a:pt x="1822338" y="2086348"/>
                  </a:lnTo>
                  <a:lnTo>
                    <a:pt x="1824016" y="2086348"/>
                  </a:lnTo>
                  <a:lnTo>
                    <a:pt x="1824016" y="2084670"/>
                  </a:lnTo>
                  <a:lnTo>
                    <a:pt x="1825695" y="2084670"/>
                  </a:lnTo>
                  <a:lnTo>
                    <a:pt x="1825695" y="2088026"/>
                  </a:lnTo>
                  <a:lnTo>
                    <a:pt x="1824016" y="2088026"/>
                  </a:lnTo>
                  <a:lnTo>
                    <a:pt x="1824016" y="2089704"/>
                  </a:lnTo>
                  <a:lnTo>
                    <a:pt x="1832966" y="2089704"/>
                  </a:lnTo>
                  <a:lnTo>
                    <a:pt x="1832966" y="2091942"/>
                  </a:lnTo>
                  <a:lnTo>
                    <a:pt x="1834644" y="2091942"/>
                  </a:lnTo>
                  <a:lnTo>
                    <a:pt x="1834644" y="2093620"/>
                  </a:lnTo>
                  <a:lnTo>
                    <a:pt x="1836322" y="2093620"/>
                  </a:lnTo>
                  <a:lnTo>
                    <a:pt x="1836322" y="2091942"/>
                  </a:lnTo>
                  <a:lnTo>
                    <a:pt x="1841915" y="2091942"/>
                  </a:lnTo>
                  <a:lnTo>
                    <a:pt x="1841915" y="2093620"/>
                  </a:lnTo>
                  <a:lnTo>
                    <a:pt x="1843593" y="2093620"/>
                  </a:lnTo>
                  <a:lnTo>
                    <a:pt x="1843593" y="2095298"/>
                  </a:lnTo>
                  <a:lnTo>
                    <a:pt x="1838000" y="2095298"/>
                  </a:lnTo>
                  <a:lnTo>
                    <a:pt x="1838000" y="2096976"/>
                  </a:lnTo>
                  <a:lnTo>
                    <a:pt x="1838000" y="2096976"/>
                  </a:lnTo>
                  <a:lnTo>
                    <a:pt x="1838000" y="2098654"/>
                  </a:lnTo>
                  <a:lnTo>
                    <a:pt x="1840237" y="2098654"/>
                  </a:lnTo>
                  <a:lnTo>
                    <a:pt x="1840237" y="2100332"/>
                  </a:lnTo>
                  <a:lnTo>
                    <a:pt x="1841915" y="2100332"/>
                  </a:lnTo>
                  <a:lnTo>
                    <a:pt x="1841915" y="2102569"/>
                  </a:lnTo>
                  <a:lnTo>
                    <a:pt x="1850865" y="2102569"/>
                  </a:lnTo>
                  <a:lnTo>
                    <a:pt x="1850865" y="2104247"/>
                  </a:lnTo>
                  <a:lnTo>
                    <a:pt x="1854221" y="2104247"/>
                  </a:lnTo>
                  <a:lnTo>
                    <a:pt x="1854221" y="2105925"/>
                  </a:lnTo>
                  <a:lnTo>
                    <a:pt x="1852543" y="2105925"/>
                  </a:lnTo>
                  <a:lnTo>
                    <a:pt x="1852543" y="2107603"/>
                  </a:lnTo>
                  <a:lnTo>
                    <a:pt x="1855899" y="2107603"/>
                  </a:lnTo>
                  <a:lnTo>
                    <a:pt x="1854221" y="2107603"/>
                  </a:lnTo>
                  <a:lnTo>
                    <a:pt x="1858136" y="2107603"/>
                  </a:lnTo>
                  <a:lnTo>
                    <a:pt x="1858136" y="2105925"/>
                  </a:lnTo>
                  <a:lnTo>
                    <a:pt x="1859814" y="2105925"/>
                  </a:lnTo>
                  <a:lnTo>
                    <a:pt x="1859814" y="2104247"/>
                  </a:lnTo>
                  <a:lnTo>
                    <a:pt x="1863170" y="2104247"/>
                  </a:lnTo>
                  <a:lnTo>
                    <a:pt x="1863170" y="2105925"/>
                  </a:lnTo>
                  <a:lnTo>
                    <a:pt x="1868764" y="2105925"/>
                  </a:lnTo>
                  <a:lnTo>
                    <a:pt x="1868764" y="2107603"/>
                  </a:lnTo>
                  <a:lnTo>
                    <a:pt x="1868764" y="2107603"/>
                  </a:lnTo>
                  <a:lnTo>
                    <a:pt x="1868764" y="2109282"/>
                  </a:lnTo>
                  <a:lnTo>
                    <a:pt x="1870442" y="2109282"/>
                  </a:lnTo>
                  <a:lnTo>
                    <a:pt x="1868764" y="2109282"/>
                  </a:lnTo>
                  <a:lnTo>
                    <a:pt x="1877713" y="2109282"/>
                  </a:lnTo>
                  <a:lnTo>
                    <a:pt x="1877713" y="2107603"/>
                  </a:lnTo>
                  <a:lnTo>
                    <a:pt x="1881069" y="2107603"/>
                  </a:lnTo>
                  <a:lnTo>
                    <a:pt x="1881069" y="2105925"/>
                  </a:lnTo>
                  <a:lnTo>
                    <a:pt x="1882747" y="2105925"/>
                  </a:lnTo>
                  <a:lnTo>
                    <a:pt x="1882747" y="2104247"/>
                  </a:lnTo>
                  <a:lnTo>
                    <a:pt x="1884426" y="2104247"/>
                  </a:lnTo>
                  <a:lnTo>
                    <a:pt x="1884426" y="2102569"/>
                  </a:lnTo>
                  <a:lnTo>
                    <a:pt x="1886663" y="2102569"/>
                  </a:lnTo>
                  <a:lnTo>
                    <a:pt x="1886663" y="2104247"/>
                  </a:lnTo>
                  <a:lnTo>
                    <a:pt x="1888341" y="2104247"/>
                  </a:lnTo>
                  <a:lnTo>
                    <a:pt x="1888341" y="2109282"/>
                  </a:lnTo>
                  <a:lnTo>
                    <a:pt x="1895053" y="2109282"/>
                  </a:lnTo>
                  <a:lnTo>
                    <a:pt x="1895053" y="2107603"/>
                  </a:lnTo>
                  <a:cubicBezTo>
                    <a:pt x="1897626" y="2109170"/>
                    <a:pt x="1900031" y="2112917"/>
                    <a:pt x="1902324" y="2114875"/>
                  </a:cubicBezTo>
                  <a:lnTo>
                    <a:pt x="1904003" y="2114875"/>
                  </a:lnTo>
                  <a:lnTo>
                    <a:pt x="1904003" y="2116553"/>
                  </a:lnTo>
                  <a:lnTo>
                    <a:pt x="1902324" y="2116553"/>
                  </a:lnTo>
                  <a:lnTo>
                    <a:pt x="1902324" y="2118231"/>
                  </a:lnTo>
                  <a:lnTo>
                    <a:pt x="1898968" y="2118231"/>
                  </a:lnTo>
                  <a:lnTo>
                    <a:pt x="1898968" y="2120468"/>
                  </a:lnTo>
                  <a:lnTo>
                    <a:pt x="1904003" y="2120468"/>
                  </a:lnTo>
                  <a:lnTo>
                    <a:pt x="1902324" y="2120468"/>
                  </a:lnTo>
                  <a:lnTo>
                    <a:pt x="1909596" y="2120468"/>
                  </a:lnTo>
                  <a:lnTo>
                    <a:pt x="1909596" y="2122146"/>
                  </a:lnTo>
                  <a:lnTo>
                    <a:pt x="1907918" y="2122146"/>
                  </a:lnTo>
                  <a:lnTo>
                    <a:pt x="1909596" y="2122146"/>
                  </a:lnTo>
                  <a:lnTo>
                    <a:pt x="1907918" y="2122146"/>
                  </a:lnTo>
                  <a:lnTo>
                    <a:pt x="1907918" y="2123824"/>
                  </a:lnTo>
                  <a:lnTo>
                    <a:pt x="1900646" y="2123824"/>
                  </a:lnTo>
                  <a:lnTo>
                    <a:pt x="1900646" y="2125502"/>
                  </a:lnTo>
                  <a:lnTo>
                    <a:pt x="1898968" y="2125502"/>
                  </a:lnTo>
                  <a:lnTo>
                    <a:pt x="1898968" y="2127180"/>
                  </a:lnTo>
                  <a:lnTo>
                    <a:pt x="1893375" y="2127180"/>
                  </a:lnTo>
                  <a:lnTo>
                    <a:pt x="1893375" y="2128859"/>
                  </a:lnTo>
                  <a:lnTo>
                    <a:pt x="1890019" y="2128859"/>
                  </a:lnTo>
                  <a:lnTo>
                    <a:pt x="1890019" y="2131096"/>
                  </a:lnTo>
                  <a:lnTo>
                    <a:pt x="1884426" y="2131096"/>
                  </a:lnTo>
                  <a:lnTo>
                    <a:pt x="1884426" y="2132774"/>
                  </a:lnTo>
                  <a:lnTo>
                    <a:pt x="1879391" y="2132774"/>
                  </a:lnTo>
                  <a:lnTo>
                    <a:pt x="1879391" y="2136130"/>
                  </a:lnTo>
                  <a:lnTo>
                    <a:pt x="1873798" y="2136130"/>
                  </a:lnTo>
                  <a:lnTo>
                    <a:pt x="1873798" y="2137808"/>
                  </a:lnTo>
                  <a:lnTo>
                    <a:pt x="1870442" y="2137808"/>
                  </a:lnTo>
                  <a:lnTo>
                    <a:pt x="1870442" y="2140045"/>
                  </a:lnTo>
                  <a:lnTo>
                    <a:pt x="1866526" y="2140045"/>
                  </a:lnTo>
                  <a:lnTo>
                    <a:pt x="1866526" y="2141723"/>
                  </a:lnTo>
                  <a:lnTo>
                    <a:pt x="1861492" y="2141723"/>
                  </a:lnTo>
                  <a:lnTo>
                    <a:pt x="1861492" y="2143401"/>
                  </a:lnTo>
                  <a:lnTo>
                    <a:pt x="1859814" y="2143401"/>
                  </a:lnTo>
                  <a:lnTo>
                    <a:pt x="1859814" y="2141723"/>
                  </a:lnTo>
                  <a:lnTo>
                    <a:pt x="1858136" y="2141723"/>
                  </a:lnTo>
                  <a:lnTo>
                    <a:pt x="1858136" y="2143401"/>
                  </a:lnTo>
                  <a:lnTo>
                    <a:pt x="1850865" y="2143401"/>
                  </a:lnTo>
                  <a:lnTo>
                    <a:pt x="1850865" y="2145079"/>
                  </a:lnTo>
                  <a:lnTo>
                    <a:pt x="1849187" y="2145079"/>
                  </a:lnTo>
                  <a:lnTo>
                    <a:pt x="1849187" y="2148995"/>
                  </a:lnTo>
                  <a:lnTo>
                    <a:pt x="1846949" y="2148995"/>
                  </a:lnTo>
                  <a:lnTo>
                    <a:pt x="1846949" y="2150673"/>
                  </a:lnTo>
                  <a:lnTo>
                    <a:pt x="1843593" y="2150673"/>
                  </a:lnTo>
                  <a:cubicBezTo>
                    <a:pt x="1843593" y="2150673"/>
                    <a:pt x="1841076" y="2148995"/>
                    <a:pt x="1840237" y="2148995"/>
                  </a:cubicBezTo>
                  <a:lnTo>
                    <a:pt x="1840237" y="2143401"/>
                  </a:lnTo>
                  <a:lnTo>
                    <a:pt x="1836322" y="2143401"/>
                  </a:lnTo>
                  <a:lnTo>
                    <a:pt x="1836322" y="2146757"/>
                  </a:lnTo>
                  <a:lnTo>
                    <a:pt x="1838000" y="2146757"/>
                  </a:lnTo>
                  <a:lnTo>
                    <a:pt x="1838000" y="2148995"/>
                  </a:lnTo>
                  <a:lnTo>
                    <a:pt x="1834644" y="2148995"/>
                  </a:lnTo>
                  <a:lnTo>
                    <a:pt x="1834644" y="2145079"/>
                  </a:lnTo>
                  <a:lnTo>
                    <a:pt x="1832966" y="2145079"/>
                  </a:lnTo>
                  <a:lnTo>
                    <a:pt x="1832966" y="2146757"/>
                  </a:lnTo>
                  <a:lnTo>
                    <a:pt x="1831288" y="2146757"/>
                  </a:lnTo>
                  <a:lnTo>
                    <a:pt x="1831288" y="2150673"/>
                  </a:lnTo>
                  <a:lnTo>
                    <a:pt x="1831288" y="2150673"/>
                  </a:lnTo>
                  <a:lnTo>
                    <a:pt x="1831288" y="2152351"/>
                  </a:lnTo>
                  <a:lnTo>
                    <a:pt x="1832966" y="2152351"/>
                  </a:lnTo>
                  <a:lnTo>
                    <a:pt x="1832966" y="2154029"/>
                  </a:lnTo>
                  <a:lnTo>
                    <a:pt x="1831288" y="2154029"/>
                  </a:lnTo>
                  <a:lnTo>
                    <a:pt x="1831288" y="2155707"/>
                  </a:lnTo>
                  <a:lnTo>
                    <a:pt x="1829610" y="2155707"/>
                  </a:lnTo>
                  <a:lnTo>
                    <a:pt x="1831288" y="2155707"/>
                  </a:lnTo>
                  <a:lnTo>
                    <a:pt x="1827372" y="2155707"/>
                  </a:lnTo>
                  <a:lnTo>
                    <a:pt x="1827372" y="2159622"/>
                  </a:lnTo>
                  <a:lnTo>
                    <a:pt x="1825695" y="2159622"/>
                  </a:lnTo>
                  <a:lnTo>
                    <a:pt x="1825695" y="2161300"/>
                  </a:lnTo>
                  <a:lnTo>
                    <a:pt x="1824016" y="2161300"/>
                  </a:lnTo>
                  <a:lnTo>
                    <a:pt x="1824016" y="2162978"/>
                  </a:lnTo>
                  <a:lnTo>
                    <a:pt x="1822338" y="2162978"/>
                  </a:lnTo>
                  <a:lnTo>
                    <a:pt x="1822338" y="2166334"/>
                  </a:lnTo>
                  <a:lnTo>
                    <a:pt x="1816745" y="2166334"/>
                  </a:lnTo>
                  <a:lnTo>
                    <a:pt x="1816745" y="2170250"/>
                  </a:lnTo>
                  <a:lnTo>
                    <a:pt x="1816745" y="2168572"/>
                  </a:lnTo>
                  <a:cubicBezTo>
                    <a:pt x="1817192" y="2169802"/>
                    <a:pt x="1815626" y="2172543"/>
                    <a:pt x="1815067" y="2173606"/>
                  </a:cubicBezTo>
                  <a:lnTo>
                    <a:pt x="1811711" y="2173606"/>
                  </a:lnTo>
                  <a:lnTo>
                    <a:pt x="1811711" y="2175284"/>
                  </a:lnTo>
                  <a:lnTo>
                    <a:pt x="1809473" y="2175284"/>
                  </a:lnTo>
                  <a:lnTo>
                    <a:pt x="1809473" y="2173606"/>
                  </a:lnTo>
                  <a:lnTo>
                    <a:pt x="1807796" y="2173606"/>
                  </a:lnTo>
                  <a:lnTo>
                    <a:pt x="1807796" y="2175284"/>
                  </a:lnTo>
                  <a:lnTo>
                    <a:pt x="1806118" y="2175284"/>
                  </a:lnTo>
                  <a:lnTo>
                    <a:pt x="1806118" y="2177521"/>
                  </a:lnTo>
                  <a:lnTo>
                    <a:pt x="1804439" y="2177521"/>
                  </a:lnTo>
                  <a:lnTo>
                    <a:pt x="1804439" y="2179199"/>
                  </a:lnTo>
                  <a:lnTo>
                    <a:pt x="1802761" y="2179199"/>
                  </a:lnTo>
                  <a:lnTo>
                    <a:pt x="1802761" y="2180877"/>
                  </a:lnTo>
                  <a:lnTo>
                    <a:pt x="1801083" y="2180877"/>
                  </a:lnTo>
                  <a:lnTo>
                    <a:pt x="1801083" y="2179199"/>
                  </a:lnTo>
                  <a:lnTo>
                    <a:pt x="1798846" y="2179199"/>
                  </a:lnTo>
                  <a:lnTo>
                    <a:pt x="1798846" y="2180877"/>
                  </a:lnTo>
                  <a:lnTo>
                    <a:pt x="1797168" y="2180877"/>
                  </a:lnTo>
                  <a:lnTo>
                    <a:pt x="1797168" y="2179199"/>
                  </a:lnTo>
                  <a:lnTo>
                    <a:pt x="1795490" y="2179199"/>
                  </a:lnTo>
                  <a:lnTo>
                    <a:pt x="1795490" y="2175284"/>
                  </a:lnTo>
                  <a:lnTo>
                    <a:pt x="1793812" y="2173606"/>
                  </a:lnTo>
                  <a:lnTo>
                    <a:pt x="1786541" y="2173606"/>
                  </a:lnTo>
                  <a:lnTo>
                    <a:pt x="1786541" y="2162978"/>
                  </a:lnTo>
                  <a:lnTo>
                    <a:pt x="1784862" y="2162978"/>
                  </a:lnTo>
                  <a:lnTo>
                    <a:pt x="1784862" y="2161300"/>
                  </a:lnTo>
                  <a:lnTo>
                    <a:pt x="1786541" y="2159622"/>
                  </a:lnTo>
                  <a:lnTo>
                    <a:pt x="1786541" y="2154029"/>
                  </a:lnTo>
                  <a:lnTo>
                    <a:pt x="1788219" y="2154029"/>
                  </a:lnTo>
                  <a:lnTo>
                    <a:pt x="1788219" y="2152351"/>
                  </a:lnTo>
                  <a:lnTo>
                    <a:pt x="1789896" y="2152351"/>
                  </a:lnTo>
                  <a:lnTo>
                    <a:pt x="1789896" y="2146757"/>
                  </a:lnTo>
                  <a:lnTo>
                    <a:pt x="1789896" y="2148995"/>
                  </a:lnTo>
                  <a:lnTo>
                    <a:pt x="1789896" y="2145079"/>
                  </a:lnTo>
                  <a:lnTo>
                    <a:pt x="1792134" y="2145079"/>
                  </a:lnTo>
                  <a:lnTo>
                    <a:pt x="1792134" y="2143401"/>
                  </a:lnTo>
                  <a:lnTo>
                    <a:pt x="1795490" y="2143401"/>
                  </a:lnTo>
                  <a:lnTo>
                    <a:pt x="1795490" y="2141723"/>
                  </a:lnTo>
                  <a:lnTo>
                    <a:pt x="1797168" y="2141723"/>
                  </a:lnTo>
                  <a:lnTo>
                    <a:pt x="1797168" y="2140045"/>
                  </a:lnTo>
                  <a:lnTo>
                    <a:pt x="1798846" y="2140045"/>
                  </a:lnTo>
                  <a:lnTo>
                    <a:pt x="1798846" y="2137808"/>
                  </a:lnTo>
                  <a:lnTo>
                    <a:pt x="1802761" y="2137808"/>
                  </a:lnTo>
                  <a:lnTo>
                    <a:pt x="1802761" y="2136130"/>
                  </a:lnTo>
                  <a:lnTo>
                    <a:pt x="1804439" y="2136130"/>
                  </a:lnTo>
                  <a:lnTo>
                    <a:pt x="1806118" y="2134452"/>
                  </a:lnTo>
                  <a:lnTo>
                    <a:pt x="1807796" y="2134452"/>
                  </a:lnTo>
                  <a:lnTo>
                    <a:pt x="1807796" y="2132774"/>
                  </a:lnTo>
                  <a:lnTo>
                    <a:pt x="1809473" y="2132774"/>
                  </a:lnTo>
                  <a:lnTo>
                    <a:pt x="1809473" y="2131096"/>
                  </a:lnTo>
                  <a:lnTo>
                    <a:pt x="1813389" y="2131096"/>
                  </a:lnTo>
                  <a:lnTo>
                    <a:pt x="1813389" y="2128859"/>
                  </a:lnTo>
                  <a:lnTo>
                    <a:pt x="1815067" y="2128859"/>
                  </a:lnTo>
                  <a:lnTo>
                    <a:pt x="1815067" y="2127180"/>
                  </a:lnTo>
                  <a:cubicBezTo>
                    <a:pt x="1817360" y="2127348"/>
                    <a:pt x="1818926" y="2127180"/>
                    <a:pt x="1820660" y="2125502"/>
                  </a:cubicBezTo>
                  <a:cubicBezTo>
                    <a:pt x="1822171" y="2125502"/>
                    <a:pt x="1824184" y="2125502"/>
                    <a:pt x="1825695" y="2125502"/>
                  </a:cubicBezTo>
                  <a:lnTo>
                    <a:pt x="1825695" y="2123824"/>
                  </a:lnTo>
                  <a:lnTo>
                    <a:pt x="1827372" y="2123824"/>
                  </a:lnTo>
                  <a:lnTo>
                    <a:pt x="1827372" y="2122146"/>
                  </a:lnTo>
                  <a:lnTo>
                    <a:pt x="1829610" y="2122146"/>
                  </a:lnTo>
                  <a:lnTo>
                    <a:pt x="1829610" y="2127180"/>
                  </a:lnTo>
                  <a:lnTo>
                    <a:pt x="1832966" y="2127180"/>
                  </a:lnTo>
                  <a:lnTo>
                    <a:pt x="1832966" y="2125502"/>
                  </a:lnTo>
                  <a:lnTo>
                    <a:pt x="1836322" y="2125502"/>
                  </a:lnTo>
                  <a:lnTo>
                    <a:pt x="1836322" y="2123824"/>
                  </a:lnTo>
                  <a:lnTo>
                    <a:pt x="1838000" y="2123824"/>
                  </a:lnTo>
                  <a:lnTo>
                    <a:pt x="1838000" y="2122146"/>
                  </a:lnTo>
                  <a:lnTo>
                    <a:pt x="1843593" y="2122146"/>
                  </a:lnTo>
                  <a:lnTo>
                    <a:pt x="1843593" y="2120468"/>
                  </a:lnTo>
                  <a:lnTo>
                    <a:pt x="1845272" y="2120468"/>
                  </a:lnTo>
                  <a:lnTo>
                    <a:pt x="1846949" y="2122146"/>
                  </a:lnTo>
                  <a:lnTo>
                    <a:pt x="1849187" y="2122146"/>
                  </a:lnTo>
                  <a:lnTo>
                    <a:pt x="1849187" y="2120468"/>
                  </a:lnTo>
                  <a:lnTo>
                    <a:pt x="1849187" y="2120468"/>
                  </a:lnTo>
                  <a:lnTo>
                    <a:pt x="1849187" y="2118231"/>
                  </a:lnTo>
                  <a:lnTo>
                    <a:pt x="1822338" y="2118231"/>
                  </a:lnTo>
                  <a:lnTo>
                    <a:pt x="1822338" y="2120468"/>
                  </a:lnTo>
                  <a:lnTo>
                    <a:pt x="1815067" y="2120468"/>
                  </a:lnTo>
                  <a:lnTo>
                    <a:pt x="1815067" y="2118231"/>
                  </a:lnTo>
                  <a:lnTo>
                    <a:pt x="1816745" y="2118231"/>
                  </a:lnTo>
                  <a:lnTo>
                    <a:pt x="1816745" y="2116553"/>
                  </a:lnTo>
                  <a:lnTo>
                    <a:pt x="1818423" y="2114875"/>
                  </a:lnTo>
                  <a:lnTo>
                    <a:pt x="1820660" y="2114875"/>
                  </a:lnTo>
                  <a:lnTo>
                    <a:pt x="1820660" y="2113197"/>
                  </a:lnTo>
                  <a:lnTo>
                    <a:pt x="1822338" y="2113197"/>
                  </a:lnTo>
                  <a:lnTo>
                    <a:pt x="1822338" y="2111519"/>
                  </a:lnTo>
                  <a:lnTo>
                    <a:pt x="1824016" y="2111519"/>
                  </a:lnTo>
                  <a:lnTo>
                    <a:pt x="1825695" y="2109282"/>
                  </a:lnTo>
                  <a:lnTo>
                    <a:pt x="1827372" y="2109282"/>
                  </a:lnTo>
                  <a:lnTo>
                    <a:pt x="1827372" y="2107603"/>
                  </a:lnTo>
                  <a:lnTo>
                    <a:pt x="1829610" y="2105925"/>
                  </a:lnTo>
                  <a:cubicBezTo>
                    <a:pt x="1828715" y="2105142"/>
                    <a:pt x="1826981" y="2103800"/>
                    <a:pt x="1825695" y="2104247"/>
                  </a:cubicBezTo>
                  <a:lnTo>
                    <a:pt x="1825695" y="2102569"/>
                  </a:lnTo>
                  <a:lnTo>
                    <a:pt x="1824016" y="2102569"/>
                  </a:lnTo>
                  <a:lnTo>
                    <a:pt x="1824016" y="2104247"/>
                  </a:lnTo>
                  <a:lnTo>
                    <a:pt x="1822338" y="2104247"/>
                  </a:lnTo>
                  <a:lnTo>
                    <a:pt x="1822338" y="2107603"/>
                  </a:lnTo>
                  <a:lnTo>
                    <a:pt x="1820660" y="2107603"/>
                  </a:lnTo>
                  <a:lnTo>
                    <a:pt x="1820660" y="2109282"/>
                  </a:lnTo>
                  <a:lnTo>
                    <a:pt x="1816745" y="2109282"/>
                  </a:lnTo>
                  <a:lnTo>
                    <a:pt x="1816745" y="2111519"/>
                  </a:lnTo>
                  <a:lnTo>
                    <a:pt x="1815067" y="2111519"/>
                  </a:lnTo>
                  <a:lnTo>
                    <a:pt x="1815067" y="2113197"/>
                  </a:lnTo>
                  <a:lnTo>
                    <a:pt x="1813389" y="2113197"/>
                  </a:lnTo>
                  <a:lnTo>
                    <a:pt x="1813389" y="2114875"/>
                  </a:lnTo>
                  <a:lnTo>
                    <a:pt x="1807796" y="2114875"/>
                  </a:lnTo>
                  <a:lnTo>
                    <a:pt x="1807796" y="2116553"/>
                  </a:lnTo>
                  <a:lnTo>
                    <a:pt x="1806118" y="2116553"/>
                  </a:lnTo>
                  <a:lnTo>
                    <a:pt x="1804439" y="2118231"/>
                  </a:lnTo>
                  <a:lnTo>
                    <a:pt x="1802761" y="2118231"/>
                  </a:lnTo>
                  <a:lnTo>
                    <a:pt x="1802761" y="2120468"/>
                  </a:lnTo>
                  <a:lnTo>
                    <a:pt x="1801083" y="2120468"/>
                  </a:lnTo>
                  <a:lnTo>
                    <a:pt x="1801083" y="2122146"/>
                  </a:lnTo>
                  <a:lnTo>
                    <a:pt x="1797168" y="2122146"/>
                  </a:lnTo>
                  <a:lnTo>
                    <a:pt x="1797168" y="2123824"/>
                  </a:lnTo>
                  <a:lnTo>
                    <a:pt x="1795490" y="2123824"/>
                  </a:lnTo>
                  <a:lnTo>
                    <a:pt x="1795490" y="2122146"/>
                  </a:lnTo>
                  <a:lnTo>
                    <a:pt x="1795490" y="2123824"/>
                  </a:lnTo>
                  <a:lnTo>
                    <a:pt x="1793812" y="2123824"/>
                  </a:lnTo>
                  <a:lnTo>
                    <a:pt x="1793812" y="2125502"/>
                  </a:lnTo>
                  <a:lnTo>
                    <a:pt x="1789896" y="2125502"/>
                  </a:lnTo>
                  <a:lnTo>
                    <a:pt x="1789896" y="2122146"/>
                  </a:lnTo>
                  <a:lnTo>
                    <a:pt x="1788219" y="2122146"/>
                  </a:lnTo>
                  <a:cubicBezTo>
                    <a:pt x="1788219" y="2122146"/>
                    <a:pt x="1786541" y="2124663"/>
                    <a:pt x="1786541" y="2125502"/>
                  </a:cubicBezTo>
                  <a:lnTo>
                    <a:pt x="1784862" y="2127180"/>
                  </a:lnTo>
                  <a:lnTo>
                    <a:pt x="1775913" y="2127180"/>
                  </a:lnTo>
                  <a:lnTo>
                    <a:pt x="1775913" y="2128859"/>
                  </a:lnTo>
                  <a:lnTo>
                    <a:pt x="1774235" y="2128859"/>
                  </a:lnTo>
                  <a:lnTo>
                    <a:pt x="1774235" y="2131096"/>
                  </a:lnTo>
                  <a:lnTo>
                    <a:pt x="1768642" y="2131096"/>
                  </a:lnTo>
                  <a:lnTo>
                    <a:pt x="1768642" y="2128859"/>
                  </a:lnTo>
                  <a:lnTo>
                    <a:pt x="1768642" y="2131096"/>
                  </a:lnTo>
                  <a:lnTo>
                    <a:pt x="1768642" y="2127180"/>
                  </a:lnTo>
                  <a:lnTo>
                    <a:pt x="1766964" y="2127180"/>
                  </a:lnTo>
                  <a:lnTo>
                    <a:pt x="1765285" y="2125502"/>
                  </a:lnTo>
                  <a:lnTo>
                    <a:pt x="1765285" y="2127180"/>
                  </a:lnTo>
                  <a:lnTo>
                    <a:pt x="1763607" y="2127180"/>
                  </a:lnTo>
                  <a:lnTo>
                    <a:pt x="1763607" y="2125502"/>
                  </a:lnTo>
                  <a:lnTo>
                    <a:pt x="1759692" y="2125502"/>
                  </a:lnTo>
                  <a:lnTo>
                    <a:pt x="1759692" y="2127180"/>
                  </a:lnTo>
                  <a:lnTo>
                    <a:pt x="1756336" y="2127180"/>
                  </a:lnTo>
                  <a:lnTo>
                    <a:pt x="1756336" y="2123824"/>
                  </a:lnTo>
                  <a:lnTo>
                    <a:pt x="1754658" y="2123824"/>
                  </a:lnTo>
                  <a:lnTo>
                    <a:pt x="1754658" y="2122146"/>
                  </a:lnTo>
                  <a:lnTo>
                    <a:pt x="1756336" y="2122146"/>
                  </a:lnTo>
                  <a:lnTo>
                    <a:pt x="1756336" y="2118231"/>
                  </a:lnTo>
                  <a:lnTo>
                    <a:pt x="1754658" y="2118231"/>
                  </a:lnTo>
                  <a:lnTo>
                    <a:pt x="1754658" y="2114875"/>
                  </a:lnTo>
                  <a:lnTo>
                    <a:pt x="1756336" y="2114875"/>
                  </a:lnTo>
                  <a:lnTo>
                    <a:pt x="1756336" y="2111519"/>
                  </a:lnTo>
                  <a:lnTo>
                    <a:pt x="1750742" y="2111519"/>
                  </a:lnTo>
                  <a:lnTo>
                    <a:pt x="1750742" y="2109282"/>
                  </a:lnTo>
                  <a:lnTo>
                    <a:pt x="1747387" y="2109282"/>
                  </a:lnTo>
                  <a:lnTo>
                    <a:pt x="1745708" y="2107603"/>
                  </a:lnTo>
                  <a:lnTo>
                    <a:pt x="1747387" y="2107603"/>
                  </a:lnTo>
                  <a:lnTo>
                    <a:pt x="1745708" y="2107603"/>
                  </a:lnTo>
                  <a:lnTo>
                    <a:pt x="1747387" y="2107603"/>
                  </a:lnTo>
                  <a:lnTo>
                    <a:pt x="1747387" y="2061178"/>
                  </a:lnTo>
                  <a:lnTo>
                    <a:pt x="1745708" y="2061178"/>
                  </a:lnTo>
                  <a:lnTo>
                    <a:pt x="1745708" y="2059500"/>
                  </a:lnTo>
                  <a:lnTo>
                    <a:pt x="1744030" y="2059500"/>
                  </a:lnTo>
                  <a:lnTo>
                    <a:pt x="1744030" y="2056144"/>
                  </a:lnTo>
                  <a:lnTo>
                    <a:pt x="1741793" y="2056144"/>
                  </a:lnTo>
                  <a:lnTo>
                    <a:pt x="1741793" y="2054466"/>
                  </a:lnTo>
                  <a:lnTo>
                    <a:pt x="1738437" y="2054466"/>
                  </a:lnTo>
                  <a:lnTo>
                    <a:pt x="1738437" y="2050550"/>
                  </a:lnTo>
                  <a:lnTo>
                    <a:pt x="1732843" y="2050550"/>
                  </a:lnTo>
                  <a:lnTo>
                    <a:pt x="1732843" y="2054466"/>
                  </a:lnTo>
                  <a:lnTo>
                    <a:pt x="1731165" y="2054466"/>
                  </a:lnTo>
                  <a:lnTo>
                    <a:pt x="1731165" y="2052228"/>
                  </a:lnTo>
                  <a:lnTo>
                    <a:pt x="1729488" y="2052228"/>
                  </a:lnTo>
                  <a:lnTo>
                    <a:pt x="1729488" y="2054466"/>
                  </a:lnTo>
                  <a:lnTo>
                    <a:pt x="1723894" y="2054466"/>
                  </a:lnTo>
                  <a:lnTo>
                    <a:pt x="1723894" y="2056144"/>
                  </a:lnTo>
                  <a:lnTo>
                    <a:pt x="1718860" y="2056144"/>
                  </a:lnTo>
                  <a:lnTo>
                    <a:pt x="1718860" y="2054466"/>
                  </a:lnTo>
                  <a:lnTo>
                    <a:pt x="1717182" y="2054466"/>
                  </a:lnTo>
                  <a:lnTo>
                    <a:pt x="1717182" y="2048872"/>
                  </a:lnTo>
                  <a:lnTo>
                    <a:pt x="1715504" y="2048872"/>
                  </a:lnTo>
                  <a:lnTo>
                    <a:pt x="1715504" y="2047194"/>
                  </a:lnTo>
                  <a:lnTo>
                    <a:pt x="1713266" y="2047194"/>
                  </a:lnTo>
                  <a:cubicBezTo>
                    <a:pt x="1712036" y="2048984"/>
                    <a:pt x="1706498" y="2058941"/>
                    <a:pt x="1704317" y="2059500"/>
                  </a:cubicBezTo>
                  <a:cubicBezTo>
                    <a:pt x="1699003" y="2066100"/>
                    <a:pt x="1693913" y="2076392"/>
                    <a:pt x="1692012" y="2084670"/>
                  </a:cubicBezTo>
                  <a:lnTo>
                    <a:pt x="1690333" y="2084670"/>
                  </a:lnTo>
                  <a:lnTo>
                    <a:pt x="1690333" y="2088026"/>
                  </a:lnTo>
                  <a:lnTo>
                    <a:pt x="1688655" y="2088026"/>
                  </a:lnTo>
                  <a:lnTo>
                    <a:pt x="1688655" y="2096976"/>
                  </a:lnTo>
                  <a:lnTo>
                    <a:pt x="1688655" y="2096976"/>
                  </a:lnTo>
                  <a:lnTo>
                    <a:pt x="1688655" y="2102569"/>
                  </a:lnTo>
                  <a:cubicBezTo>
                    <a:pt x="1687369" y="2102122"/>
                    <a:pt x="1685635" y="2103464"/>
                    <a:pt x="1684740" y="2104247"/>
                  </a:cubicBezTo>
                  <a:lnTo>
                    <a:pt x="1684740" y="2107603"/>
                  </a:lnTo>
                  <a:lnTo>
                    <a:pt x="1683062" y="2107603"/>
                  </a:lnTo>
                  <a:lnTo>
                    <a:pt x="1683062" y="2109282"/>
                  </a:lnTo>
                  <a:lnTo>
                    <a:pt x="1679706" y="2109282"/>
                  </a:lnTo>
                  <a:lnTo>
                    <a:pt x="1679706" y="2113197"/>
                  </a:lnTo>
                  <a:lnTo>
                    <a:pt x="1678028" y="2113197"/>
                  </a:lnTo>
                  <a:lnTo>
                    <a:pt x="1678028" y="2116553"/>
                  </a:lnTo>
                  <a:lnTo>
                    <a:pt x="1679706" y="2116553"/>
                  </a:lnTo>
                  <a:lnTo>
                    <a:pt x="1679706" y="2118231"/>
                  </a:lnTo>
                  <a:lnTo>
                    <a:pt x="1674112" y="2118231"/>
                  </a:lnTo>
                  <a:lnTo>
                    <a:pt x="1674112" y="2122146"/>
                  </a:lnTo>
                  <a:lnTo>
                    <a:pt x="1666841" y="2122146"/>
                  </a:lnTo>
                  <a:lnTo>
                    <a:pt x="1666841" y="2123824"/>
                  </a:lnTo>
                  <a:lnTo>
                    <a:pt x="1665163" y="2123824"/>
                  </a:lnTo>
                  <a:lnTo>
                    <a:pt x="1665163" y="2122146"/>
                  </a:lnTo>
                  <a:lnTo>
                    <a:pt x="1661807" y="2122146"/>
                  </a:lnTo>
                  <a:lnTo>
                    <a:pt x="1661807" y="2123824"/>
                  </a:lnTo>
                  <a:lnTo>
                    <a:pt x="1660129" y="2123824"/>
                  </a:lnTo>
                  <a:lnTo>
                    <a:pt x="1660129" y="2125502"/>
                  </a:lnTo>
                  <a:lnTo>
                    <a:pt x="1660129" y="2125502"/>
                  </a:lnTo>
                  <a:lnTo>
                    <a:pt x="1660129" y="2131096"/>
                  </a:lnTo>
                  <a:cubicBezTo>
                    <a:pt x="1655990" y="2131096"/>
                    <a:pt x="1651403" y="2131096"/>
                    <a:pt x="1647264" y="2131096"/>
                  </a:cubicBezTo>
                  <a:cubicBezTo>
                    <a:pt x="1644747" y="2132942"/>
                    <a:pt x="1641279" y="2132942"/>
                    <a:pt x="1638315" y="2132774"/>
                  </a:cubicBezTo>
                  <a:lnTo>
                    <a:pt x="1636637" y="2131096"/>
                  </a:lnTo>
                  <a:cubicBezTo>
                    <a:pt x="1628526" y="2131096"/>
                    <a:pt x="1620136" y="2131096"/>
                    <a:pt x="1612025" y="2131096"/>
                  </a:cubicBezTo>
                  <a:cubicBezTo>
                    <a:pt x="1609285" y="2132942"/>
                    <a:pt x="1604586" y="2132942"/>
                    <a:pt x="1601398" y="2132774"/>
                  </a:cubicBezTo>
                  <a:cubicBezTo>
                    <a:pt x="1595916" y="2132774"/>
                    <a:pt x="1588981" y="2132774"/>
                    <a:pt x="1583499" y="2132774"/>
                  </a:cubicBezTo>
                  <a:moveTo>
                    <a:pt x="1002342" y="1039818"/>
                  </a:moveTo>
                  <a:lnTo>
                    <a:pt x="1002342" y="1041496"/>
                  </a:lnTo>
                  <a:lnTo>
                    <a:pt x="995071" y="1041496"/>
                  </a:lnTo>
                  <a:lnTo>
                    <a:pt x="995071" y="1039818"/>
                  </a:lnTo>
                  <a:lnTo>
                    <a:pt x="993393" y="1039818"/>
                  </a:lnTo>
                  <a:lnTo>
                    <a:pt x="993393" y="1032547"/>
                  </a:lnTo>
                  <a:lnTo>
                    <a:pt x="989477" y="1032547"/>
                  </a:lnTo>
                  <a:lnTo>
                    <a:pt x="989477" y="1025275"/>
                  </a:lnTo>
                  <a:lnTo>
                    <a:pt x="991155" y="1025275"/>
                  </a:lnTo>
                  <a:lnTo>
                    <a:pt x="991155" y="1023597"/>
                  </a:lnTo>
                  <a:lnTo>
                    <a:pt x="993393" y="1025275"/>
                  </a:lnTo>
                  <a:lnTo>
                    <a:pt x="993393" y="1023597"/>
                  </a:lnTo>
                  <a:lnTo>
                    <a:pt x="995071" y="1023597"/>
                  </a:lnTo>
                  <a:lnTo>
                    <a:pt x="995071" y="1021919"/>
                  </a:lnTo>
                  <a:lnTo>
                    <a:pt x="998427" y="1021919"/>
                  </a:lnTo>
                  <a:lnTo>
                    <a:pt x="998427" y="1023597"/>
                  </a:lnTo>
                  <a:lnTo>
                    <a:pt x="1002342" y="1023597"/>
                  </a:lnTo>
                  <a:lnTo>
                    <a:pt x="1002342" y="1021919"/>
                  </a:lnTo>
                  <a:lnTo>
                    <a:pt x="1004020" y="1021919"/>
                  </a:lnTo>
                  <a:lnTo>
                    <a:pt x="1004020" y="1020241"/>
                  </a:lnTo>
                  <a:lnTo>
                    <a:pt x="1009054" y="1020241"/>
                  </a:lnTo>
                  <a:lnTo>
                    <a:pt x="1009054" y="1018563"/>
                  </a:lnTo>
                  <a:lnTo>
                    <a:pt x="1010732" y="1018563"/>
                  </a:lnTo>
                  <a:lnTo>
                    <a:pt x="1010732" y="1012970"/>
                  </a:lnTo>
                  <a:lnTo>
                    <a:pt x="1016325" y="1012970"/>
                  </a:lnTo>
                  <a:lnTo>
                    <a:pt x="1016325" y="1011292"/>
                  </a:lnTo>
                  <a:lnTo>
                    <a:pt x="1018004" y="1011292"/>
                  </a:lnTo>
                  <a:lnTo>
                    <a:pt x="1018004" y="1009614"/>
                  </a:lnTo>
                  <a:lnTo>
                    <a:pt x="1016325" y="1009614"/>
                  </a:lnTo>
                  <a:lnTo>
                    <a:pt x="1016325" y="1005698"/>
                  </a:lnTo>
                  <a:lnTo>
                    <a:pt x="1012970" y="1005698"/>
                  </a:lnTo>
                  <a:lnTo>
                    <a:pt x="1012970" y="1000664"/>
                  </a:lnTo>
                  <a:lnTo>
                    <a:pt x="1016325" y="1000664"/>
                  </a:lnTo>
                  <a:lnTo>
                    <a:pt x="1016325" y="998986"/>
                  </a:lnTo>
                  <a:lnTo>
                    <a:pt x="1014648" y="998986"/>
                  </a:lnTo>
                  <a:lnTo>
                    <a:pt x="1014648" y="996749"/>
                  </a:lnTo>
                  <a:lnTo>
                    <a:pt x="1012970" y="996749"/>
                  </a:lnTo>
                  <a:lnTo>
                    <a:pt x="1012970" y="991715"/>
                  </a:lnTo>
                  <a:lnTo>
                    <a:pt x="1016325" y="991715"/>
                  </a:lnTo>
                  <a:lnTo>
                    <a:pt x="1016325" y="993393"/>
                  </a:lnTo>
                  <a:cubicBezTo>
                    <a:pt x="1017165" y="994232"/>
                    <a:pt x="1018843" y="995910"/>
                    <a:pt x="1019682" y="996749"/>
                  </a:cubicBezTo>
                  <a:lnTo>
                    <a:pt x="1019682" y="998986"/>
                  </a:lnTo>
                  <a:cubicBezTo>
                    <a:pt x="1020577" y="999769"/>
                    <a:pt x="1022310" y="1001112"/>
                    <a:pt x="1023597" y="1000664"/>
                  </a:cubicBezTo>
                  <a:lnTo>
                    <a:pt x="1023597" y="996749"/>
                  </a:lnTo>
                  <a:lnTo>
                    <a:pt x="1021919" y="995071"/>
                  </a:lnTo>
                  <a:lnTo>
                    <a:pt x="1021919" y="993393"/>
                  </a:lnTo>
                  <a:lnTo>
                    <a:pt x="1019682" y="993393"/>
                  </a:lnTo>
                  <a:lnTo>
                    <a:pt x="1019682" y="991715"/>
                  </a:lnTo>
                  <a:lnTo>
                    <a:pt x="1018004" y="991715"/>
                  </a:lnTo>
                  <a:lnTo>
                    <a:pt x="1018004" y="987799"/>
                  </a:lnTo>
                  <a:lnTo>
                    <a:pt x="1018004" y="987799"/>
                  </a:lnTo>
                  <a:lnTo>
                    <a:pt x="1018004" y="984443"/>
                  </a:lnTo>
                  <a:lnTo>
                    <a:pt x="1019682" y="984443"/>
                  </a:lnTo>
                  <a:lnTo>
                    <a:pt x="1019682" y="979409"/>
                  </a:lnTo>
                  <a:lnTo>
                    <a:pt x="1021919" y="979409"/>
                  </a:lnTo>
                  <a:lnTo>
                    <a:pt x="1021919" y="977172"/>
                  </a:lnTo>
                  <a:lnTo>
                    <a:pt x="1025275" y="977172"/>
                  </a:lnTo>
                  <a:lnTo>
                    <a:pt x="1025275" y="972138"/>
                  </a:lnTo>
                  <a:lnTo>
                    <a:pt x="1030868" y="972138"/>
                  </a:lnTo>
                  <a:lnTo>
                    <a:pt x="1030868" y="973816"/>
                  </a:lnTo>
                  <a:lnTo>
                    <a:pt x="1035902" y="973816"/>
                  </a:lnTo>
                  <a:lnTo>
                    <a:pt x="1034225" y="975494"/>
                  </a:lnTo>
                  <a:lnTo>
                    <a:pt x="1034225" y="977172"/>
                  </a:lnTo>
                  <a:lnTo>
                    <a:pt x="1035902" y="977172"/>
                  </a:lnTo>
                  <a:lnTo>
                    <a:pt x="1037581" y="979409"/>
                  </a:lnTo>
                  <a:lnTo>
                    <a:pt x="1035902" y="979409"/>
                  </a:lnTo>
                  <a:lnTo>
                    <a:pt x="1041496" y="979409"/>
                  </a:lnTo>
                  <a:lnTo>
                    <a:pt x="1041496" y="984443"/>
                  </a:lnTo>
                  <a:lnTo>
                    <a:pt x="1041496" y="984443"/>
                  </a:lnTo>
                  <a:lnTo>
                    <a:pt x="1041496" y="986121"/>
                  </a:lnTo>
                  <a:lnTo>
                    <a:pt x="1037581" y="986121"/>
                  </a:lnTo>
                  <a:lnTo>
                    <a:pt x="1037581" y="987799"/>
                  </a:lnTo>
                  <a:lnTo>
                    <a:pt x="1039259" y="987799"/>
                  </a:lnTo>
                  <a:lnTo>
                    <a:pt x="1039259" y="990037"/>
                  </a:lnTo>
                  <a:lnTo>
                    <a:pt x="1043174" y="990037"/>
                  </a:lnTo>
                  <a:lnTo>
                    <a:pt x="1043174" y="987799"/>
                  </a:lnTo>
                  <a:lnTo>
                    <a:pt x="1044852" y="986121"/>
                  </a:lnTo>
                  <a:lnTo>
                    <a:pt x="1046530" y="986121"/>
                  </a:lnTo>
                  <a:cubicBezTo>
                    <a:pt x="1046083" y="987408"/>
                    <a:pt x="1047425" y="989142"/>
                    <a:pt x="1048208" y="990037"/>
                  </a:cubicBezTo>
                  <a:cubicBezTo>
                    <a:pt x="1048208" y="990876"/>
                    <a:pt x="1048208" y="992554"/>
                    <a:pt x="1048208" y="993393"/>
                  </a:cubicBezTo>
                  <a:lnTo>
                    <a:pt x="1050445" y="993393"/>
                  </a:lnTo>
                  <a:lnTo>
                    <a:pt x="1050445" y="995071"/>
                  </a:lnTo>
                  <a:lnTo>
                    <a:pt x="1052124" y="995071"/>
                  </a:lnTo>
                  <a:lnTo>
                    <a:pt x="1052124" y="996749"/>
                  </a:lnTo>
                  <a:lnTo>
                    <a:pt x="1053802" y="996749"/>
                  </a:lnTo>
                  <a:cubicBezTo>
                    <a:pt x="1054585" y="997644"/>
                    <a:pt x="1055927" y="999378"/>
                    <a:pt x="1055479" y="1000664"/>
                  </a:cubicBezTo>
                  <a:lnTo>
                    <a:pt x="1059395" y="1000664"/>
                  </a:lnTo>
                  <a:lnTo>
                    <a:pt x="1059395" y="1002342"/>
                  </a:lnTo>
                  <a:lnTo>
                    <a:pt x="1061073" y="1002342"/>
                  </a:lnTo>
                  <a:lnTo>
                    <a:pt x="1061073" y="1004020"/>
                  </a:lnTo>
                  <a:lnTo>
                    <a:pt x="1062751" y="1004020"/>
                  </a:lnTo>
                  <a:lnTo>
                    <a:pt x="1062751" y="1005698"/>
                  </a:lnTo>
                  <a:lnTo>
                    <a:pt x="1064429" y="1005698"/>
                  </a:lnTo>
                  <a:lnTo>
                    <a:pt x="1064429" y="1007936"/>
                  </a:lnTo>
                  <a:lnTo>
                    <a:pt x="1066107" y="1007936"/>
                  </a:lnTo>
                  <a:lnTo>
                    <a:pt x="1067785" y="1009614"/>
                  </a:lnTo>
                  <a:lnTo>
                    <a:pt x="1070022" y="1009614"/>
                  </a:lnTo>
                  <a:lnTo>
                    <a:pt x="1070022" y="1012970"/>
                  </a:lnTo>
                  <a:lnTo>
                    <a:pt x="1071701" y="1014648"/>
                  </a:lnTo>
                  <a:lnTo>
                    <a:pt x="1070022" y="1016326"/>
                  </a:lnTo>
                  <a:lnTo>
                    <a:pt x="1070022" y="1018563"/>
                  </a:lnTo>
                  <a:lnTo>
                    <a:pt x="1073379" y="1018563"/>
                  </a:lnTo>
                  <a:lnTo>
                    <a:pt x="1073379" y="1020241"/>
                  </a:lnTo>
                  <a:lnTo>
                    <a:pt x="1075056" y="1020241"/>
                  </a:lnTo>
                  <a:lnTo>
                    <a:pt x="1076735" y="1021919"/>
                  </a:lnTo>
                  <a:lnTo>
                    <a:pt x="1076735" y="1025275"/>
                  </a:lnTo>
                  <a:lnTo>
                    <a:pt x="1076735" y="1025275"/>
                  </a:lnTo>
                  <a:lnTo>
                    <a:pt x="1076735" y="1027513"/>
                  </a:lnTo>
                  <a:lnTo>
                    <a:pt x="1076735" y="1027513"/>
                  </a:lnTo>
                  <a:lnTo>
                    <a:pt x="1075056" y="1029191"/>
                  </a:lnTo>
                  <a:lnTo>
                    <a:pt x="1076735" y="1030869"/>
                  </a:lnTo>
                  <a:lnTo>
                    <a:pt x="1076735" y="1032547"/>
                  </a:lnTo>
                  <a:lnTo>
                    <a:pt x="1078972" y="1032547"/>
                  </a:lnTo>
                  <a:lnTo>
                    <a:pt x="1078972" y="1039818"/>
                  </a:lnTo>
                  <a:lnTo>
                    <a:pt x="1080650" y="1039818"/>
                  </a:lnTo>
                  <a:lnTo>
                    <a:pt x="1080650" y="1038140"/>
                  </a:lnTo>
                  <a:lnTo>
                    <a:pt x="1082328" y="1038140"/>
                  </a:lnTo>
                  <a:lnTo>
                    <a:pt x="1082328" y="1043174"/>
                  </a:lnTo>
                  <a:lnTo>
                    <a:pt x="1085684" y="1043174"/>
                  </a:lnTo>
                  <a:lnTo>
                    <a:pt x="1085684" y="1041496"/>
                  </a:lnTo>
                  <a:lnTo>
                    <a:pt x="1087921" y="1041496"/>
                  </a:lnTo>
                  <a:lnTo>
                    <a:pt x="1087921" y="1039818"/>
                  </a:lnTo>
                  <a:lnTo>
                    <a:pt x="1089599" y="1039818"/>
                  </a:lnTo>
                  <a:lnTo>
                    <a:pt x="1089599" y="1038140"/>
                  </a:lnTo>
                  <a:lnTo>
                    <a:pt x="1091278" y="1038140"/>
                  </a:lnTo>
                  <a:lnTo>
                    <a:pt x="1091278" y="1039818"/>
                  </a:lnTo>
                  <a:lnTo>
                    <a:pt x="1092956" y="1039818"/>
                  </a:lnTo>
                  <a:lnTo>
                    <a:pt x="1092956" y="1041496"/>
                  </a:lnTo>
                  <a:lnTo>
                    <a:pt x="1092956" y="1041496"/>
                  </a:lnTo>
                  <a:lnTo>
                    <a:pt x="1092956" y="1043174"/>
                  </a:lnTo>
                  <a:lnTo>
                    <a:pt x="1091278" y="1043174"/>
                  </a:lnTo>
                  <a:cubicBezTo>
                    <a:pt x="1091837" y="1045468"/>
                    <a:pt x="1089040" y="1046474"/>
                    <a:pt x="1089599" y="1048768"/>
                  </a:cubicBezTo>
                  <a:lnTo>
                    <a:pt x="1087921" y="1048768"/>
                  </a:lnTo>
                  <a:lnTo>
                    <a:pt x="1087921" y="1050446"/>
                  </a:lnTo>
                  <a:lnTo>
                    <a:pt x="1085684" y="1052124"/>
                  </a:lnTo>
                  <a:lnTo>
                    <a:pt x="1085684" y="1048768"/>
                  </a:lnTo>
                  <a:lnTo>
                    <a:pt x="1078972" y="1048768"/>
                  </a:lnTo>
                  <a:lnTo>
                    <a:pt x="1078972" y="1059395"/>
                  </a:lnTo>
                  <a:lnTo>
                    <a:pt x="1076735" y="1057717"/>
                  </a:lnTo>
                  <a:lnTo>
                    <a:pt x="1076735" y="1056039"/>
                  </a:lnTo>
                  <a:lnTo>
                    <a:pt x="1075056" y="1056039"/>
                  </a:lnTo>
                  <a:lnTo>
                    <a:pt x="1073379" y="1057717"/>
                  </a:lnTo>
                  <a:lnTo>
                    <a:pt x="1073379" y="1061073"/>
                  </a:lnTo>
                  <a:lnTo>
                    <a:pt x="1071701" y="1061073"/>
                  </a:lnTo>
                  <a:lnTo>
                    <a:pt x="1071701" y="1062751"/>
                  </a:lnTo>
                  <a:lnTo>
                    <a:pt x="1070022" y="1062751"/>
                  </a:lnTo>
                  <a:lnTo>
                    <a:pt x="1070022" y="1066667"/>
                  </a:lnTo>
                  <a:lnTo>
                    <a:pt x="1066107" y="1066667"/>
                  </a:lnTo>
                  <a:lnTo>
                    <a:pt x="1064429" y="1068345"/>
                  </a:lnTo>
                  <a:lnTo>
                    <a:pt x="1061073" y="1068345"/>
                  </a:lnTo>
                  <a:lnTo>
                    <a:pt x="1059395" y="1066667"/>
                  </a:lnTo>
                  <a:lnTo>
                    <a:pt x="1055479" y="1066667"/>
                  </a:lnTo>
                  <a:lnTo>
                    <a:pt x="1055479" y="1064989"/>
                  </a:lnTo>
                  <a:lnTo>
                    <a:pt x="1053802" y="1064989"/>
                  </a:lnTo>
                  <a:lnTo>
                    <a:pt x="1053802" y="1062751"/>
                  </a:lnTo>
                  <a:lnTo>
                    <a:pt x="1052124" y="1062751"/>
                  </a:lnTo>
                  <a:lnTo>
                    <a:pt x="1052124" y="1061073"/>
                  </a:lnTo>
                  <a:lnTo>
                    <a:pt x="1048208" y="1061073"/>
                  </a:lnTo>
                  <a:lnTo>
                    <a:pt x="1050445" y="1059395"/>
                  </a:lnTo>
                  <a:lnTo>
                    <a:pt x="1048208" y="1059395"/>
                  </a:lnTo>
                  <a:lnTo>
                    <a:pt x="1048208" y="1062751"/>
                  </a:lnTo>
                  <a:lnTo>
                    <a:pt x="1043174" y="1062751"/>
                  </a:lnTo>
                  <a:lnTo>
                    <a:pt x="1041496" y="1061073"/>
                  </a:lnTo>
                  <a:lnTo>
                    <a:pt x="1037581" y="1061073"/>
                  </a:lnTo>
                  <a:cubicBezTo>
                    <a:pt x="1036742" y="1060234"/>
                    <a:pt x="1035063" y="1058556"/>
                    <a:pt x="1034225" y="1057717"/>
                  </a:cubicBezTo>
                  <a:cubicBezTo>
                    <a:pt x="1034672" y="1056431"/>
                    <a:pt x="1033330" y="1054697"/>
                    <a:pt x="1032547" y="1053802"/>
                  </a:cubicBezTo>
                  <a:lnTo>
                    <a:pt x="1032547" y="1056039"/>
                  </a:lnTo>
                  <a:lnTo>
                    <a:pt x="1030868" y="1056039"/>
                  </a:lnTo>
                  <a:lnTo>
                    <a:pt x="1030868" y="1053802"/>
                  </a:lnTo>
                  <a:lnTo>
                    <a:pt x="1026953" y="1053802"/>
                  </a:lnTo>
                  <a:lnTo>
                    <a:pt x="1026953" y="1052124"/>
                  </a:lnTo>
                  <a:lnTo>
                    <a:pt x="1025275" y="1052124"/>
                  </a:lnTo>
                  <a:lnTo>
                    <a:pt x="1025275" y="1053802"/>
                  </a:lnTo>
                  <a:lnTo>
                    <a:pt x="1023597" y="1053802"/>
                  </a:lnTo>
                  <a:lnTo>
                    <a:pt x="1023597" y="1050446"/>
                  </a:lnTo>
                  <a:lnTo>
                    <a:pt x="1021919" y="1050446"/>
                  </a:lnTo>
                  <a:lnTo>
                    <a:pt x="1019682" y="1048768"/>
                  </a:lnTo>
                  <a:lnTo>
                    <a:pt x="1019682" y="1044852"/>
                  </a:lnTo>
                  <a:lnTo>
                    <a:pt x="1019682" y="1044852"/>
                  </a:lnTo>
                  <a:lnTo>
                    <a:pt x="1019682" y="1043174"/>
                  </a:lnTo>
                  <a:lnTo>
                    <a:pt x="1018004" y="1041496"/>
                  </a:lnTo>
                  <a:lnTo>
                    <a:pt x="1016325" y="1041496"/>
                  </a:lnTo>
                  <a:lnTo>
                    <a:pt x="1018004" y="1041496"/>
                  </a:lnTo>
                  <a:lnTo>
                    <a:pt x="1016325" y="1041496"/>
                  </a:lnTo>
                  <a:lnTo>
                    <a:pt x="1016325" y="1043174"/>
                  </a:lnTo>
                  <a:lnTo>
                    <a:pt x="1018004" y="1044852"/>
                  </a:lnTo>
                  <a:lnTo>
                    <a:pt x="1018004" y="1048768"/>
                  </a:lnTo>
                  <a:lnTo>
                    <a:pt x="1012970" y="1048768"/>
                  </a:lnTo>
                  <a:lnTo>
                    <a:pt x="1012970" y="1044852"/>
                  </a:lnTo>
                  <a:lnTo>
                    <a:pt x="1007376" y="1044852"/>
                  </a:lnTo>
                  <a:lnTo>
                    <a:pt x="1007376" y="1043174"/>
                  </a:lnTo>
                  <a:lnTo>
                    <a:pt x="1005698" y="1041496"/>
                  </a:lnTo>
                  <a:lnTo>
                    <a:pt x="1005698" y="1039818"/>
                  </a:lnTo>
                  <a:lnTo>
                    <a:pt x="1007376" y="1039818"/>
                  </a:lnTo>
                  <a:lnTo>
                    <a:pt x="1007376" y="1036462"/>
                  </a:lnTo>
                  <a:lnTo>
                    <a:pt x="1002342" y="1036462"/>
                  </a:lnTo>
                  <a:lnTo>
                    <a:pt x="1002342" y="1039818"/>
                  </a:lnTo>
                  <a:close/>
                  <a:moveTo>
                    <a:pt x="668414" y="1066667"/>
                  </a:moveTo>
                  <a:lnTo>
                    <a:pt x="668414" y="1064989"/>
                  </a:lnTo>
                  <a:lnTo>
                    <a:pt x="666736" y="1064989"/>
                  </a:lnTo>
                  <a:lnTo>
                    <a:pt x="668414" y="1062751"/>
                  </a:lnTo>
                  <a:lnTo>
                    <a:pt x="666736" y="1062751"/>
                  </a:lnTo>
                  <a:lnTo>
                    <a:pt x="666736" y="1061073"/>
                  </a:lnTo>
                  <a:lnTo>
                    <a:pt x="661702" y="1061073"/>
                  </a:lnTo>
                  <a:lnTo>
                    <a:pt x="661702" y="1059395"/>
                  </a:lnTo>
                  <a:lnTo>
                    <a:pt x="660024" y="1059395"/>
                  </a:lnTo>
                  <a:lnTo>
                    <a:pt x="660024" y="1056039"/>
                  </a:lnTo>
                  <a:lnTo>
                    <a:pt x="657787" y="1056039"/>
                  </a:lnTo>
                  <a:lnTo>
                    <a:pt x="660024" y="1056039"/>
                  </a:lnTo>
                  <a:lnTo>
                    <a:pt x="657787" y="1056039"/>
                  </a:lnTo>
                  <a:lnTo>
                    <a:pt x="657787" y="1050446"/>
                  </a:lnTo>
                  <a:lnTo>
                    <a:pt x="656109" y="1050446"/>
                  </a:lnTo>
                  <a:lnTo>
                    <a:pt x="654431" y="1048768"/>
                  </a:lnTo>
                  <a:lnTo>
                    <a:pt x="654431" y="1044852"/>
                  </a:lnTo>
                  <a:lnTo>
                    <a:pt x="652753" y="1044852"/>
                  </a:lnTo>
                  <a:lnTo>
                    <a:pt x="652753" y="1043174"/>
                  </a:lnTo>
                  <a:lnTo>
                    <a:pt x="654431" y="1043174"/>
                  </a:lnTo>
                  <a:lnTo>
                    <a:pt x="654431" y="1041496"/>
                  </a:lnTo>
                  <a:lnTo>
                    <a:pt x="652753" y="1041496"/>
                  </a:lnTo>
                  <a:lnTo>
                    <a:pt x="652753" y="1038140"/>
                  </a:lnTo>
                  <a:lnTo>
                    <a:pt x="654431" y="1038140"/>
                  </a:lnTo>
                  <a:lnTo>
                    <a:pt x="652753" y="1038140"/>
                  </a:lnTo>
                  <a:lnTo>
                    <a:pt x="654431" y="1038140"/>
                  </a:lnTo>
                  <a:lnTo>
                    <a:pt x="654431" y="1036462"/>
                  </a:lnTo>
                  <a:lnTo>
                    <a:pt x="656109" y="1036462"/>
                  </a:lnTo>
                  <a:cubicBezTo>
                    <a:pt x="655326" y="1035567"/>
                    <a:pt x="653983" y="1033833"/>
                    <a:pt x="654431" y="1032547"/>
                  </a:cubicBezTo>
                  <a:lnTo>
                    <a:pt x="656109" y="1032547"/>
                  </a:lnTo>
                  <a:lnTo>
                    <a:pt x="654431" y="1030869"/>
                  </a:lnTo>
                  <a:lnTo>
                    <a:pt x="654431" y="1030869"/>
                  </a:lnTo>
                  <a:lnTo>
                    <a:pt x="656109" y="1029191"/>
                  </a:lnTo>
                  <a:lnTo>
                    <a:pt x="654431" y="1029191"/>
                  </a:lnTo>
                  <a:lnTo>
                    <a:pt x="654431" y="1025275"/>
                  </a:lnTo>
                  <a:lnTo>
                    <a:pt x="654431" y="1025275"/>
                  </a:lnTo>
                  <a:lnTo>
                    <a:pt x="654431" y="1023597"/>
                  </a:lnTo>
                  <a:lnTo>
                    <a:pt x="654431" y="1023597"/>
                  </a:lnTo>
                  <a:cubicBezTo>
                    <a:pt x="653592" y="1022758"/>
                    <a:pt x="651914" y="1021080"/>
                    <a:pt x="651075" y="1020241"/>
                  </a:cubicBezTo>
                  <a:lnTo>
                    <a:pt x="654431" y="1020241"/>
                  </a:lnTo>
                  <a:lnTo>
                    <a:pt x="654431" y="1018563"/>
                  </a:lnTo>
                  <a:lnTo>
                    <a:pt x="651075" y="1018563"/>
                  </a:lnTo>
                  <a:lnTo>
                    <a:pt x="648837" y="1016326"/>
                  </a:lnTo>
                  <a:lnTo>
                    <a:pt x="647159" y="1016326"/>
                  </a:lnTo>
                  <a:lnTo>
                    <a:pt x="647159" y="1014648"/>
                  </a:lnTo>
                  <a:cubicBezTo>
                    <a:pt x="645649" y="1014648"/>
                    <a:pt x="643636" y="1014648"/>
                    <a:pt x="642125" y="1014648"/>
                  </a:cubicBezTo>
                  <a:cubicBezTo>
                    <a:pt x="641230" y="1013865"/>
                    <a:pt x="639496" y="1012522"/>
                    <a:pt x="638210" y="1012970"/>
                  </a:cubicBezTo>
                  <a:cubicBezTo>
                    <a:pt x="636084" y="1012970"/>
                    <a:pt x="633623" y="1012970"/>
                    <a:pt x="631498" y="1012970"/>
                  </a:cubicBezTo>
                  <a:cubicBezTo>
                    <a:pt x="630659" y="1013753"/>
                    <a:pt x="628813" y="1015095"/>
                    <a:pt x="627582" y="1014648"/>
                  </a:cubicBezTo>
                  <a:lnTo>
                    <a:pt x="625904" y="1012970"/>
                  </a:lnTo>
                  <a:lnTo>
                    <a:pt x="625904" y="1014648"/>
                  </a:lnTo>
                  <a:lnTo>
                    <a:pt x="624226" y="1014648"/>
                  </a:lnTo>
                  <a:lnTo>
                    <a:pt x="624226" y="1012970"/>
                  </a:lnTo>
                  <a:lnTo>
                    <a:pt x="620311" y="1012970"/>
                  </a:lnTo>
                  <a:lnTo>
                    <a:pt x="620311" y="1014648"/>
                  </a:lnTo>
                  <a:lnTo>
                    <a:pt x="608005" y="1014648"/>
                  </a:lnTo>
                  <a:lnTo>
                    <a:pt x="608005" y="1012970"/>
                  </a:lnTo>
                  <a:lnTo>
                    <a:pt x="597378" y="1012970"/>
                  </a:lnTo>
                  <a:lnTo>
                    <a:pt x="597378" y="1009614"/>
                  </a:lnTo>
                  <a:cubicBezTo>
                    <a:pt x="595085" y="1009781"/>
                    <a:pt x="593518" y="1009614"/>
                    <a:pt x="591784" y="1007936"/>
                  </a:cubicBezTo>
                  <a:cubicBezTo>
                    <a:pt x="590945" y="1007936"/>
                    <a:pt x="589268" y="1007936"/>
                    <a:pt x="588428" y="1007936"/>
                  </a:cubicBezTo>
                  <a:lnTo>
                    <a:pt x="588428" y="1005698"/>
                  </a:lnTo>
                  <a:lnTo>
                    <a:pt x="585072" y="1005698"/>
                  </a:lnTo>
                  <a:lnTo>
                    <a:pt x="585072" y="1002342"/>
                  </a:lnTo>
                  <a:lnTo>
                    <a:pt x="582835" y="1002342"/>
                  </a:lnTo>
                  <a:lnTo>
                    <a:pt x="582835" y="993393"/>
                  </a:lnTo>
                  <a:lnTo>
                    <a:pt x="579479" y="993393"/>
                  </a:lnTo>
                  <a:lnTo>
                    <a:pt x="579479" y="995071"/>
                  </a:lnTo>
                  <a:lnTo>
                    <a:pt x="577801" y="995071"/>
                  </a:lnTo>
                  <a:lnTo>
                    <a:pt x="577801" y="993393"/>
                  </a:lnTo>
                  <a:lnTo>
                    <a:pt x="576123" y="993393"/>
                  </a:lnTo>
                  <a:lnTo>
                    <a:pt x="576123" y="991715"/>
                  </a:lnTo>
                  <a:lnTo>
                    <a:pt x="577801" y="991715"/>
                  </a:lnTo>
                  <a:lnTo>
                    <a:pt x="577801" y="990037"/>
                  </a:lnTo>
                  <a:lnTo>
                    <a:pt x="576123" y="990037"/>
                  </a:lnTo>
                  <a:lnTo>
                    <a:pt x="577801" y="987799"/>
                  </a:lnTo>
                  <a:lnTo>
                    <a:pt x="576123" y="987799"/>
                  </a:lnTo>
                  <a:lnTo>
                    <a:pt x="574445" y="986121"/>
                  </a:lnTo>
                  <a:lnTo>
                    <a:pt x="572207" y="986121"/>
                  </a:lnTo>
                  <a:lnTo>
                    <a:pt x="572207" y="984443"/>
                  </a:lnTo>
                  <a:lnTo>
                    <a:pt x="570530" y="984443"/>
                  </a:lnTo>
                  <a:lnTo>
                    <a:pt x="570530" y="982765"/>
                  </a:lnTo>
                  <a:lnTo>
                    <a:pt x="567173" y="982765"/>
                  </a:lnTo>
                  <a:lnTo>
                    <a:pt x="567173" y="977172"/>
                  </a:lnTo>
                  <a:lnTo>
                    <a:pt x="565495" y="975494"/>
                  </a:lnTo>
                  <a:lnTo>
                    <a:pt x="565495" y="966544"/>
                  </a:lnTo>
                  <a:lnTo>
                    <a:pt x="563258" y="966544"/>
                  </a:lnTo>
                  <a:lnTo>
                    <a:pt x="563258" y="964866"/>
                  </a:lnTo>
                  <a:lnTo>
                    <a:pt x="565495" y="963188"/>
                  </a:lnTo>
                  <a:lnTo>
                    <a:pt x="565495" y="959273"/>
                  </a:lnTo>
                  <a:cubicBezTo>
                    <a:pt x="566726" y="959720"/>
                    <a:pt x="569467" y="958154"/>
                    <a:pt x="570530" y="957595"/>
                  </a:cubicBezTo>
                  <a:lnTo>
                    <a:pt x="570530" y="955917"/>
                  </a:lnTo>
                  <a:lnTo>
                    <a:pt x="574445" y="955917"/>
                  </a:lnTo>
                  <a:lnTo>
                    <a:pt x="576123" y="954239"/>
                  </a:lnTo>
                  <a:lnTo>
                    <a:pt x="581157" y="954239"/>
                  </a:lnTo>
                  <a:lnTo>
                    <a:pt x="581157" y="952561"/>
                  </a:lnTo>
                  <a:lnTo>
                    <a:pt x="586750" y="952561"/>
                  </a:lnTo>
                  <a:lnTo>
                    <a:pt x="588428" y="950883"/>
                  </a:lnTo>
                  <a:lnTo>
                    <a:pt x="590107" y="950883"/>
                  </a:lnTo>
                  <a:lnTo>
                    <a:pt x="591784" y="948645"/>
                  </a:lnTo>
                  <a:lnTo>
                    <a:pt x="597378" y="948645"/>
                  </a:lnTo>
                  <a:lnTo>
                    <a:pt x="599056" y="946967"/>
                  </a:lnTo>
                  <a:lnTo>
                    <a:pt x="609683" y="946967"/>
                  </a:lnTo>
                  <a:lnTo>
                    <a:pt x="611361" y="945289"/>
                  </a:lnTo>
                  <a:lnTo>
                    <a:pt x="615277" y="945289"/>
                  </a:lnTo>
                  <a:lnTo>
                    <a:pt x="615277" y="943611"/>
                  </a:lnTo>
                  <a:lnTo>
                    <a:pt x="627582" y="943611"/>
                  </a:lnTo>
                  <a:lnTo>
                    <a:pt x="629260" y="941933"/>
                  </a:lnTo>
                  <a:lnTo>
                    <a:pt x="642125" y="941933"/>
                  </a:lnTo>
                  <a:lnTo>
                    <a:pt x="642125" y="943611"/>
                  </a:lnTo>
                  <a:lnTo>
                    <a:pt x="652753" y="943611"/>
                  </a:lnTo>
                  <a:lnTo>
                    <a:pt x="652753" y="945289"/>
                  </a:lnTo>
                  <a:lnTo>
                    <a:pt x="656109" y="945289"/>
                  </a:lnTo>
                  <a:lnTo>
                    <a:pt x="656109" y="943611"/>
                  </a:lnTo>
                  <a:lnTo>
                    <a:pt x="663380" y="943611"/>
                  </a:lnTo>
                  <a:lnTo>
                    <a:pt x="663380" y="945289"/>
                  </a:lnTo>
                  <a:lnTo>
                    <a:pt x="666736" y="945289"/>
                  </a:lnTo>
                  <a:lnTo>
                    <a:pt x="666736" y="946967"/>
                  </a:lnTo>
                  <a:lnTo>
                    <a:pt x="674008" y="946967"/>
                  </a:lnTo>
                  <a:lnTo>
                    <a:pt x="674008" y="948645"/>
                  </a:lnTo>
                  <a:lnTo>
                    <a:pt x="679601" y="948645"/>
                  </a:lnTo>
                  <a:lnTo>
                    <a:pt x="679601" y="946967"/>
                  </a:lnTo>
                  <a:lnTo>
                    <a:pt x="682957" y="946967"/>
                  </a:lnTo>
                  <a:cubicBezTo>
                    <a:pt x="682957" y="946967"/>
                    <a:pt x="684635" y="946128"/>
                    <a:pt x="684635" y="945289"/>
                  </a:cubicBezTo>
                  <a:lnTo>
                    <a:pt x="686313" y="946967"/>
                  </a:lnTo>
                  <a:lnTo>
                    <a:pt x="686313" y="943611"/>
                  </a:lnTo>
                  <a:lnTo>
                    <a:pt x="688551" y="943611"/>
                  </a:lnTo>
                  <a:lnTo>
                    <a:pt x="686313" y="943611"/>
                  </a:lnTo>
                  <a:lnTo>
                    <a:pt x="691907" y="943611"/>
                  </a:lnTo>
                  <a:lnTo>
                    <a:pt x="691907" y="945289"/>
                  </a:lnTo>
                  <a:lnTo>
                    <a:pt x="693585" y="945289"/>
                  </a:lnTo>
                  <a:lnTo>
                    <a:pt x="693585" y="943611"/>
                  </a:lnTo>
                  <a:lnTo>
                    <a:pt x="700856" y="943611"/>
                  </a:lnTo>
                  <a:lnTo>
                    <a:pt x="700856" y="941933"/>
                  </a:lnTo>
                  <a:lnTo>
                    <a:pt x="704212" y="941933"/>
                  </a:lnTo>
                  <a:lnTo>
                    <a:pt x="704212" y="939696"/>
                  </a:lnTo>
                  <a:lnTo>
                    <a:pt x="696941" y="939696"/>
                  </a:lnTo>
                  <a:lnTo>
                    <a:pt x="695263" y="938018"/>
                  </a:lnTo>
                  <a:lnTo>
                    <a:pt x="693585" y="938018"/>
                  </a:lnTo>
                  <a:lnTo>
                    <a:pt x="693585" y="936340"/>
                  </a:lnTo>
                  <a:lnTo>
                    <a:pt x="691907" y="936340"/>
                  </a:lnTo>
                  <a:lnTo>
                    <a:pt x="691907" y="930746"/>
                  </a:lnTo>
                  <a:lnTo>
                    <a:pt x="690229" y="930746"/>
                  </a:lnTo>
                  <a:lnTo>
                    <a:pt x="690229" y="929068"/>
                  </a:lnTo>
                  <a:lnTo>
                    <a:pt x="688551" y="929068"/>
                  </a:lnTo>
                  <a:lnTo>
                    <a:pt x="688551" y="927390"/>
                  </a:lnTo>
                  <a:lnTo>
                    <a:pt x="686313" y="927390"/>
                  </a:lnTo>
                  <a:lnTo>
                    <a:pt x="686313" y="929068"/>
                  </a:lnTo>
                  <a:lnTo>
                    <a:pt x="684635" y="929068"/>
                  </a:lnTo>
                  <a:lnTo>
                    <a:pt x="684635" y="927390"/>
                  </a:lnTo>
                  <a:lnTo>
                    <a:pt x="682957" y="927390"/>
                  </a:lnTo>
                  <a:lnTo>
                    <a:pt x="682957" y="925712"/>
                  </a:lnTo>
                  <a:lnTo>
                    <a:pt x="681279" y="925712"/>
                  </a:lnTo>
                  <a:lnTo>
                    <a:pt x="681279" y="927390"/>
                  </a:lnTo>
                  <a:lnTo>
                    <a:pt x="679601" y="925712"/>
                  </a:lnTo>
                  <a:lnTo>
                    <a:pt x="677364" y="925712"/>
                  </a:lnTo>
                  <a:lnTo>
                    <a:pt x="677364" y="924034"/>
                  </a:lnTo>
                  <a:lnTo>
                    <a:pt x="668414" y="924034"/>
                  </a:lnTo>
                  <a:lnTo>
                    <a:pt x="668414" y="922356"/>
                  </a:lnTo>
                  <a:lnTo>
                    <a:pt x="666736" y="922356"/>
                  </a:lnTo>
                  <a:lnTo>
                    <a:pt x="666736" y="920119"/>
                  </a:lnTo>
                  <a:lnTo>
                    <a:pt x="665058" y="920119"/>
                  </a:lnTo>
                  <a:lnTo>
                    <a:pt x="665058" y="918441"/>
                  </a:lnTo>
                  <a:lnTo>
                    <a:pt x="665058" y="920119"/>
                  </a:lnTo>
                  <a:lnTo>
                    <a:pt x="665058" y="918441"/>
                  </a:lnTo>
                  <a:lnTo>
                    <a:pt x="661702" y="918441"/>
                  </a:lnTo>
                  <a:lnTo>
                    <a:pt x="661702" y="916763"/>
                  </a:lnTo>
                  <a:lnTo>
                    <a:pt x="656109" y="916763"/>
                  </a:lnTo>
                  <a:lnTo>
                    <a:pt x="656109" y="918441"/>
                  </a:lnTo>
                  <a:lnTo>
                    <a:pt x="654431" y="918441"/>
                  </a:lnTo>
                  <a:lnTo>
                    <a:pt x="654431" y="916763"/>
                  </a:lnTo>
                  <a:lnTo>
                    <a:pt x="652753" y="916763"/>
                  </a:lnTo>
                  <a:lnTo>
                    <a:pt x="651075" y="915085"/>
                  </a:lnTo>
                  <a:lnTo>
                    <a:pt x="651075" y="913407"/>
                  </a:lnTo>
                  <a:lnTo>
                    <a:pt x="648837" y="915085"/>
                  </a:lnTo>
                  <a:lnTo>
                    <a:pt x="648837" y="913407"/>
                  </a:lnTo>
                  <a:lnTo>
                    <a:pt x="643803" y="913407"/>
                  </a:lnTo>
                  <a:lnTo>
                    <a:pt x="643803" y="915085"/>
                  </a:lnTo>
                  <a:lnTo>
                    <a:pt x="642125" y="915085"/>
                  </a:lnTo>
                  <a:lnTo>
                    <a:pt x="642125" y="916763"/>
                  </a:lnTo>
                  <a:lnTo>
                    <a:pt x="633176" y="916763"/>
                  </a:lnTo>
                  <a:lnTo>
                    <a:pt x="634854" y="916763"/>
                  </a:lnTo>
                  <a:lnTo>
                    <a:pt x="633176" y="916763"/>
                  </a:lnTo>
                  <a:lnTo>
                    <a:pt x="633176" y="918441"/>
                  </a:lnTo>
                  <a:lnTo>
                    <a:pt x="627582" y="918441"/>
                  </a:lnTo>
                  <a:lnTo>
                    <a:pt x="627582" y="920119"/>
                  </a:lnTo>
                  <a:lnTo>
                    <a:pt x="625904" y="920119"/>
                  </a:lnTo>
                  <a:lnTo>
                    <a:pt x="625904" y="918441"/>
                  </a:lnTo>
                  <a:lnTo>
                    <a:pt x="624226" y="918441"/>
                  </a:lnTo>
                  <a:lnTo>
                    <a:pt x="624226" y="920119"/>
                  </a:lnTo>
                  <a:lnTo>
                    <a:pt x="620311" y="920119"/>
                  </a:lnTo>
                  <a:lnTo>
                    <a:pt x="620311" y="922356"/>
                  </a:lnTo>
                  <a:lnTo>
                    <a:pt x="608005" y="922356"/>
                  </a:lnTo>
                  <a:lnTo>
                    <a:pt x="608005" y="924034"/>
                  </a:lnTo>
                  <a:lnTo>
                    <a:pt x="606327" y="924034"/>
                  </a:lnTo>
                  <a:lnTo>
                    <a:pt x="606327" y="922356"/>
                  </a:lnTo>
                  <a:lnTo>
                    <a:pt x="597378" y="922356"/>
                  </a:lnTo>
                  <a:lnTo>
                    <a:pt x="597378" y="924034"/>
                  </a:lnTo>
                  <a:lnTo>
                    <a:pt x="595700" y="924034"/>
                  </a:lnTo>
                  <a:lnTo>
                    <a:pt x="595700" y="922356"/>
                  </a:lnTo>
                  <a:lnTo>
                    <a:pt x="591784" y="922356"/>
                  </a:lnTo>
                  <a:lnTo>
                    <a:pt x="594022" y="920119"/>
                  </a:lnTo>
                  <a:lnTo>
                    <a:pt x="594022" y="918441"/>
                  </a:lnTo>
                  <a:lnTo>
                    <a:pt x="582835" y="918441"/>
                  </a:lnTo>
                  <a:cubicBezTo>
                    <a:pt x="583283" y="919727"/>
                    <a:pt x="581940" y="921461"/>
                    <a:pt x="581157" y="922356"/>
                  </a:cubicBezTo>
                  <a:lnTo>
                    <a:pt x="574445" y="922356"/>
                  </a:lnTo>
                  <a:lnTo>
                    <a:pt x="574445" y="920119"/>
                  </a:lnTo>
                  <a:lnTo>
                    <a:pt x="567173" y="920119"/>
                  </a:lnTo>
                  <a:lnTo>
                    <a:pt x="565495" y="922356"/>
                  </a:lnTo>
                  <a:lnTo>
                    <a:pt x="565495" y="918441"/>
                  </a:lnTo>
                  <a:lnTo>
                    <a:pt x="561580" y="918441"/>
                  </a:lnTo>
                  <a:lnTo>
                    <a:pt x="561580" y="920119"/>
                  </a:lnTo>
                  <a:lnTo>
                    <a:pt x="561580" y="918441"/>
                  </a:lnTo>
                  <a:lnTo>
                    <a:pt x="561580" y="922356"/>
                  </a:lnTo>
                  <a:lnTo>
                    <a:pt x="559902" y="922356"/>
                  </a:lnTo>
                  <a:cubicBezTo>
                    <a:pt x="559119" y="921461"/>
                    <a:pt x="557777" y="919727"/>
                    <a:pt x="558224" y="918441"/>
                  </a:cubicBezTo>
                  <a:lnTo>
                    <a:pt x="556546" y="918441"/>
                  </a:lnTo>
                  <a:lnTo>
                    <a:pt x="556546" y="915085"/>
                  </a:lnTo>
                  <a:lnTo>
                    <a:pt x="558224" y="915085"/>
                  </a:lnTo>
                  <a:lnTo>
                    <a:pt x="558224" y="913407"/>
                  </a:lnTo>
                  <a:lnTo>
                    <a:pt x="552630" y="913407"/>
                  </a:lnTo>
                  <a:lnTo>
                    <a:pt x="552630" y="911169"/>
                  </a:lnTo>
                  <a:cubicBezTo>
                    <a:pt x="551791" y="910330"/>
                    <a:pt x="550114" y="908652"/>
                    <a:pt x="549274" y="907813"/>
                  </a:cubicBezTo>
                  <a:lnTo>
                    <a:pt x="547596" y="907813"/>
                  </a:lnTo>
                  <a:lnTo>
                    <a:pt x="547596" y="906135"/>
                  </a:lnTo>
                  <a:lnTo>
                    <a:pt x="545918" y="906135"/>
                  </a:lnTo>
                  <a:lnTo>
                    <a:pt x="545918" y="904457"/>
                  </a:lnTo>
                  <a:lnTo>
                    <a:pt x="543681" y="904457"/>
                  </a:lnTo>
                  <a:lnTo>
                    <a:pt x="543681" y="900542"/>
                  </a:lnTo>
                  <a:lnTo>
                    <a:pt x="542003" y="900542"/>
                  </a:lnTo>
                  <a:lnTo>
                    <a:pt x="542003" y="898864"/>
                  </a:lnTo>
                  <a:lnTo>
                    <a:pt x="540325" y="897186"/>
                  </a:lnTo>
                  <a:lnTo>
                    <a:pt x="540325" y="889914"/>
                  </a:lnTo>
                  <a:lnTo>
                    <a:pt x="542003" y="888236"/>
                  </a:lnTo>
                  <a:lnTo>
                    <a:pt x="543681" y="888236"/>
                  </a:lnTo>
                  <a:lnTo>
                    <a:pt x="543681" y="886558"/>
                  </a:lnTo>
                  <a:lnTo>
                    <a:pt x="547596" y="886558"/>
                  </a:lnTo>
                  <a:cubicBezTo>
                    <a:pt x="547149" y="885272"/>
                    <a:pt x="548491" y="883538"/>
                    <a:pt x="549274" y="882643"/>
                  </a:cubicBezTo>
                  <a:lnTo>
                    <a:pt x="550953" y="882643"/>
                  </a:lnTo>
                  <a:lnTo>
                    <a:pt x="552630" y="880965"/>
                  </a:lnTo>
                  <a:lnTo>
                    <a:pt x="556546" y="880965"/>
                  </a:lnTo>
                  <a:lnTo>
                    <a:pt x="558224" y="879287"/>
                  </a:lnTo>
                  <a:lnTo>
                    <a:pt x="559902" y="879287"/>
                  </a:lnTo>
                  <a:lnTo>
                    <a:pt x="561580" y="877609"/>
                  </a:lnTo>
                  <a:lnTo>
                    <a:pt x="568851" y="877609"/>
                  </a:lnTo>
                  <a:lnTo>
                    <a:pt x="568851" y="875931"/>
                  </a:lnTo>
                  <a:lnTo>
                    <a:pt x="574445" y="875931"/>
                  </a:lnTo>
                  <a:lnTo>
                    <a:pt x="576123" y="873693"/>
                  </a:lnTo>
                  <a:lnTo>
                    <a:pt x="577801" y="873693"/>
                  </a:lnTo>
                  <a:lnTo>
                    <a:pt x="577801" y="870337"/>
                  </a:lnTo>
                  <a:lnTo>
                    <a:pt x="582835" y="870337"/>
                  </a:lnTo>
                  <a:lnTo>
                    <a:pt x="582835" y="868659"/>
                  </a:lnTo>
                  <a:lnTo>
                    <a:pt x="586750" y="868659"/>
                  </a:lnTo>
                  <a:lnTo>
                    <a:pt x="590107" y="865303"/>
                  </a:lnTo>
                  <a:cubicBezTo>
                    <a:pt x="591393" y="864856"/>
                    <a:pt x="594022" y="865303"/>
                    <a:pt x="594022" y="865303"/>
                  </a:cubicBezTo>
                  <a:lnTo>
                    <a:pt x="591784" y="865303"/>
                  </a:lnTo>
                  <a:lnTo>
                    <a:pt x="604649" y="865303"/>
                  </a:lnTo>
                  <a:lnTo>
                    <a:pt x="604649" y="863066"/>
                  </a:lnTo>
                  <a:lnTo>
                    <a:pt x="597378" y="863066"/>
                  </a:lnTo>
                  <a:cubicBezTo>
                    <a:pt x="596539" y="862227"/>
                    <a:pt x="594861" y="860549"/>
                    <a:pt x="594022" y="859710"/>
                  </a:cubicBezTo>
                  <a:lnTo>
                    <a:pt x="597378" y="859710"/>
                  </a:lnTo>
                  <a:lnTo>
                    <a:pt x="597378" y="858032"/>
                  </a:lnTo>
                  <a:lnTo>
                    <a:pt x="599056" y="858032"/>
                  </a:lnTo>
                  <a:lnTo>
                    <a:pt x="600734" y="856354"/>
                  </a:lnTo>
                  <a:lnTo>
                    <a:pt x="604649" y="856354"/>
                  </a:lnTo>
                  <a:lnTo>
                    <a:pt x="606327" y="854116"/>
                  </a:lnTo>
                  <a:lnTo>
                    <a:pt x="608005" y="856354"/>
                  </a:lnTo>
                  <a:lnTo>
                    <a:pt x="608005" y="858032"/>
                  </a:lnTo>
                  <a:lnTo>
                    <a:pt x="613599" y="858032"/>
                  </a:lnTo>
                  <a:lnTo>
                    <a:pt x="611361" y="858032"/>
                  </a:lnTo>
                  <a:lnTo>
                    <a:pt x="613599" y="858032"/>
                  </a:lnTo>
                  <a:lnTo>
                    <a:pt x="615277" y="856354"/>
                  </a:lnTo>
                  <a:lnTo>
                    <a:pt x="616955" y="856354"/>
                  </a:lnTo>
                  <a:lnTo>
                    <a:pt x="616955" y="854116"/>
                  </a:lnTo>
                  <a:lnTo>
                    <a:pt x="609683" y="854116"/>
                  </a:lnTo>
                  <a:lnTo>
                    <a:pt x="608005" y="852438"/>
                  </a:lnTo>
                  <a:cubicBezTo>
                    <a:pt x="608565" y="852438"/>
                    <a:pt x="608565" y="852438"/>
                    <a:pt x="608005" y="852438"/>
                  </a:cubicBezTo>
                  <a:lnTo>
                    <a:pt x="608005" y="850760"/>
                  </a:lnTo>
                  <a:lnTo>
                    <a:pt x="602971" y="850760"/>
                  </a:lnTo>
                  <a:lnTo>
                    <a:pt x="602971" y="852438"/>
                  </a:lnTo>
                  <a:lnTo>
                    <a:pt x="597378" y="852438"/>
                  </a:lnTo>
                  <a:lnTo>
                    <a:pt x="597378" y="854116"/>
                  </a:lnTo>
                  <a:lnTo>
                    <a:pt x="588428" y="854116"/>
                  </a:lnTo>
                  <a:lnTo>
                    <a:pt x="588428" y="856354"/>
                  </a:lnTo>
                  <a:lnTo>
                    <a:pt x="585072" y="856354"/>
                  </a:lnTo>
                  <a:lnTo>
                    <a:pt x="585072" y="858032"/>
                  </a:lnTo>
                  <a:lnTo>
                    <a:pt x="579479" y="858032"/>
                  </a:lnTo>
                  <a:lnTo>
                    <a:pt x="577801" y="859710"/>
                  </a:lnTo>
                  <a:lnTo>
                    <a:pt x="570530" y="859710"/>
                  </a:lnTo>
                  <a:lnTo>
                    <a:pt x="570530" y="861388"/>
                  </a:lnTo>
                  <a:lnTo>
                    <a:pt x="568851" y="861388"/>
                  </a:lnTo>
                  <a:lnTo>
                    <a:pt x="568851" y="863066"/>
                  </a:lnTo>
                  <a:lnTo>
                    <a:pt x="565495" y="863066"/>
                  </a:lnTo>
                  <a:lnTo>
                    <a:pt x="565495" y="865303"/>
                  </a:lnTo>
                  <a:lnTo>
                    <a:pt x="563258" y="863066"/>
                  </a:lnTo>
                  <a:lnTo>
                    <a:pt x="563258" y="859710"/>
                  </a:lnTo>
                  <a:lnTo>
                    <a:pt x="563258" y="859710"/>
                  </a:lnTo>
                  <a:lnTo>
                    <a:pt x="563258" y="858032"/>
                  </a:lnTo>
                  <a:lnTo>
                    <a:pt x="561580" y="858032"/>
                  </a:lnTo>
                  <a:lnTo>
                    <a:pt x="561580" y="856354"/>
                  </a:lnTo>
                  <a:lnTo>
                    <a:pt x="559902" y="856354"/>
                  </a:lnTo>
                  <a:lnTo>
                    <a:pt x="558224" y="858032"/>
                  </a:lnTo>
                  <a:lnTo>
                    <a:pt x="558224" y="859710"/>
                  </a:lnTo>
                  <a:lnTo>
                    <a:pt x="561580" y="859710"/>
                  </a:lnTo>
                  <a:lnTo>
                    <a:pt x="561580" y="861388"/>
                  </a:lnTo>
                  <a:lnTo>
                    <a:pt x="559902" y="863066"/>
                  </a:lnTo>
                  <a:lnTo>
                    <a:pt x="559902" y="865303"/>
                  </a:lnTo>
                  <a:lnTo>
                    <a:pt x="558224" y="865303"/>
                  </a:lnTo>
                  <a:lnTo>
                    <a:pt x="556546" y="863066"/>
                  </a:lnTo>
                  <a:lnTo>
                    <a:pt x="554309" y="863066"/>
                  </a:lnTo>
                  <a:lnTo>
                    <a:pt x="554309" y="865303"/>
                  </a:lnTo>
                  <a:lnTo>
                    <a:pt x="543681" y="865303"/>
                  </a:lnTo>
                  <a:lnTo>
                    <a:pt x="543681" y="863066"/>
                  </a:lnTo>
                  <a:lnTo>
                    <a:pt x="542003" y="863066"/>
                  </a:lnTo>
                  <a:cubicBezTo>
                    <a:pt x="542003" y="861556"/>
                    <a:pt x="542003" y="859542"/>
                    <a:pt x="542003" y="858032"/>
                  </a:cubicBezTo>
                  <a:cubicBezTo>
                    <a:pt x="542506" y="856913"/>
                    <a:pt x="544073" y="853669"/>
                    <a:pt x="543681" y="852438"/>
                  </a:cubicBezTo>
                  <a:lnTo>
                    <a:pt x="547596" y="852438"/>
                  </a:lnTo>
                  <a:lnTo>
                    <a:pt x="549274" y="850760"/>
                  </a:lnTo>
                  <a:lnTo>
                    <a:pt x="549274" y="852438"/>
                  </a:lnTo>
                  <a:lnTo>
                    <a:pt x="554309" y="852438"/>
                  </a:lnTo>
                  <a:lnTo>
                    <a:pt x="554309" y="847404"/>
                  </a:lnTo>
                  <a:lnTo>
                    <a:pt x="549274" y="847404"/>
                  </a:lnTo>
                  <a:lnTo>
                    <a:pt x="550953" y="845167"/>
                  </a:lnTo>
                  <a:lnTo>
                    <a:pt x="552630" y="845167"/>
                  </a:lnTo>
                  <a:lnTo>
                    <a:pt x="552630" y="843489"/>
                  </a:lnTo>
                  <a:lnTo>
                    <a:pt x="554309" y="841811"/>
                  </a:lnTo>
                  <a:lnTo>
                    <a:pt x="547596" y="841811"/>
                  </a:lnTo>
                  <a:lnTo>
                    <a:pt x="547596" y="843489"/>
                  </a:lnTo>
                  <a:lnTo>
                    <a:pt x="545918" y="843489"/>
                  </a:lnTo>
                  <a:lnTo>
                    <a:pt x="545918" y="845167"/>
                  </a:lnTo>
                  <a:lnTo>
                    <a:pt x="543681" y="845167"/>
                  </a:lnTo>
                  <a:lnTo>
                    <a:pt x="543681" y="847404"/>
                  </a:lnTo>
                  <a:lnTo>
                    <a:pt x="542003" y="847404"/>
                  </a:lnTo>
                  <a:lnTo>
                    <a:pt x="542003" y="849082"/>
                  </a:lnTo>
                  <a:lnTo>
                    <a:pt x="540325" y="849082"/>
                  </a:lnTo>
                  <a:lnTo>
                    <a:pt x="540325" y="845167"/>
                  </a:lnTo>
                  <a:lnTo>
                    <a:pt x="538647" y="845167"/>
                  </a:lnTo>
                  <a:lnTo>
                    <a:pt x="538647" y="843489"/>
                  </a:lnTo>
                  <a:lnTo>
                    <a:pt x="536969" y="843489"/>
                  </a:lnTo>
                  <a:lnTo>
                    <a:pt x="536969" y="845167"/>
                  </a:lnTo>
                  <a:lnTo>
                    <a:pt x="534732" y="843489"/>
                  </a:lnTo>
                  <a:lnTo>
                    <a:pt x="534732" y="845167"/>
                  </a:lnTo>
                  <a:lnTo>
                    <a:pt x="533053" y="845167"/>
                  </a:lnTo>
                  <a:lnTo>
                    <a:pt x="533053" y="843489"/>
                  </a:lnTo>
                  <a:lnTo>
                    <a:pt x="528019" y="843489"/>
                  </a:lnTo>
                  <a:lnTo>
                    <a:pt x="528019" y="845167"/>
                  </a:lnTo>
                  <a:lnTo>
                    <a:pt x="528019" y="845167"/>
                  </a:lnTo>
                  <a:lnTo>
                    <a:pt x="528019" y="849082"/>
                  </a:lnTo>
                  <a:cubicBezTo>
                    <a:pt x="525167" y="847292"/>
                    <a:pt x="523545" y="845279"/>
                    <a:pt x="524104" y="841811"/>
                  </a:cubicBezTo>
                  <a:lnTo>
                    <a:pt x="522426" y="840133"/>
                  </a:lnTo>
                  <a:cubicBezTo>
                    <a:pt x="522426" y="836105"/>
                    <a:pt x="522426" y="831855"/>
                    <a:pt x="522426" y="827827"/>
                  </a:cubicBezTo>
                  <a:cubicBezTo>
                    <a:pt x="523433" y="825702"/>
                    <a:pt x="525111" y="821115"/>
                    <a:pt x="525782" y="818878"/>
                  </a:cubicBezTo>
                  <a:cubicBezTo>
                    <a:pt x="527404" y="817256"/>
                    <a:pt x="529753" y="814906"/>
                    <a:pt x="531376" y="813284"/>
                  </a:cubicBezTo>
                  <a:lnTo>
                    <a:pt x="531376" y="811606"/>
                  </a:lnTo>
                  <a:lnTo>
                    <a:pt x="533053" y="811606"/>
                  </a:lnTo>
                  <a:cubicBezTo>
                    <a:pt x="533053" y="810767"/>
                    <a:pt x="533053" y="809089"/>
                    <a:pt x="533053" y="808250"/>
                  </a:cubicBezTo>
                  <a:cubicBezTo>
                    <a:pt x="533837" y="807355"/>
                    <a:pt x="535179" y="805621"/>
                    <a:pt x="534732" y="804335"/>
                  </a:cubicBezTo>
                  <a:cubicBezTo>
                    <a:pt x="535627" y="803552"/>
                    <a:pt x="537361" y="802209"/>
                    <a:pt x="538647" y="802657"/>
                  </a:cubicBezTo>
                  <a:lnTo>
                    <a:pt x="540325" y="800979"/>
                  </a:lnTo>
                  <a:lnTo>
                    <a:pt x="542003" y="800979"/>
                  </a:lnTo>
                  <a:lnTo>
                    <a:pt x="543681" y="799301"/>
                  </a:lnTo>
                  <a:lnTo>
                    <a:pt x="547596" y="799301"/>
                  </a:lnTo>
                  <a:lnTo>
                    <a:pt x="547596" y="792029"/>
                  </a:lnTo>
                  <a:lnTo>
                    <a:pt x="545918" y="792029"/>
                  </a:lnTo>
                  <a:lnTo>
                    <a:pt x="545918" y="790351"/>
                  </a:lnTo>
                  <a:lnTo>
                    <a:pt x="540325" y="790351"/>
                  </a:lnTo>
                  <a:lnTo>
                    <a:pt x="540325" y="788114"/>
                  </a:lnTo>
                  <a:lnTo>
                    <a:pt x="536969" y="788114"/>
                  </a:lnTo>
                  <a:lnTo>
                    <a:pt x="536969" y="777486"/>
                  </a:lnTo>
                  <a:cubicBezTo>
                    <a:pt x="537808" y="776647"/>
                    <a:pt x="539486" y="774969"/>
                    <a:pt x="540325" y="774130"/>
                  </a:cubicBezTo>
                  <a:lnTo>
                    <a:pt x="540325" y="772452"/>
                  </a:lnTo>
                  <a:lnTo>
                    <a:pt x="542003" y="770774"/>
                  </a:lnTo>
                  <a:lnTo>
                    <a:pt x="543681" y="770774"/>
                  </a:lnTo>
                  <a:lnTo>
                    <a:pt x="543681" y="766859"/>
                  </a:lnTo>
                  <a:lnTo>
                    <a:pt x="545918" y="766859"/>
                  </a:lnTo>
                  <a:cubicBezTo>
                    <a:pt x="546757" y="766020"/>
                    <a:pt x="548435" y="764342"/>
                    <a:pt x="549274" y="763503"/>
                  </a:cubicBezTo>
                  <a:lnTo>
                    <a:pt x="550953" y="763503"/>
                  </a:lnTo>
                  <a:lnTo>
                    <a:pt x="552630" y="761825"/>
                  </a:lnTo>
                  <a:lnTo>
                    <a:pt x="554309" y="761825"/>
                  </a:lnTo>
                  <a:lnTo>
                    <a:pt x="554309" y="757909"/>
                  </a:lnTo>
                  <a:lnTo>
                    <a:pt x="556546" y="757909"/>
                  </a:lnTo>
                  <a:lnTo>
                    <a:pt x="556546" y="756231"/>
                  </a:lnTo>
                  <a:lnTo>
                    <a:pt x="558224" y="756231"/>
                  </a:lnTo>
                  <a:lnTo>
                    <a:pt x="559902" y="754553"/>
                  </a:lnTo>
                  <a:cubicBezTo>
                    <a:pt x="559902" y="753714"/>
                    <a:pt x="559902" y="752036"/>
                    <a:pt x="559902" y="751197"/>
                  </a:cubicBezTo>
                  <a:cubicBezTo>
                    <a:pt x="560685" y="750302"/>
                    <a:pt x="562027" y="748568"/>
                    <a:pt x="561580" y="747282"/>
                  </a:cubicBezTo>
                  <a:lnTo>
                    <a:pt x="563258" y="745604"/>
                  </a:lnTo>
                  <a:lnTo>
                    <a:pt x="565495" y="745604"/>
                  </a:lnTo>
                  <a:lnTo>
                    <a:pt x="565495" y="743926"/>
                  </a:lnTo>
                  <a:lnTo>
                    <a:pt x="570530" y="743926"/>
                  </a:lnTo>
                  <a:lnTo>
                    <a:pt x="572207" y="740010"/>
                  </a:lnTo>
                  <a:lnTo>
                    <a:pt x="577801" y="740010"/>
                  </a:lnTo>
                  <a:lnTo>
                    <a:pt x="577801" y="738332"/>
                  </a:lnTo>
                  <a:lnTo>
                    <a:pt x="579479" y="738332"/>
                  </a:lnTo>
                  <a:lnTo>
                    <a:pt x="579479" y="734976"/>
                  </a:lnTo>
                  <a:lnTo>
                    <a:pt x="582835" y="734976"/>
                  </a:lnTo>
                  <a:lnTo>
                    <a:pt x="582835" y="733298"/>
                  </a:lnTo>
                  <a:lnTo>
                    <a:pt x="586750" y="733298"/>
                  </a:lnTo>
                  <a:cubicBezTo>
                    <a:pt x="587534" y="732403"/>
                    <a:pt x="588876" y="730669"/>
                    <a:pt x="588428" y="729383"/>
                  </a:cubicBezTo>
                  <a:lnTo>
                    <a:pt x="590107" y="729383"/>
                  </a:lnTo>
                  <a:lnTo>
                    <a:pt x="590107" y="727705"/>
                  </a:lnTo>
                  <a:lnTo>
                    <a:pt x="597378" y="727705"/>
                  </a:lnTo>
                  <a:lnTo>
                    <a:pt x="597378" y="726027"/>
                  </a:lnTo>
                  <a:lnTo>
                    <a:pt x="600734" y="726027"/>
                  </a:lnTo>
                  <a:lnTo>
                    <a:pt x="600734" y="724349"/>
                  </a:lnTo>
                  <a:cubicBezTo>
                    <a:pt x="602468" y="722615"/>
                    <a:pt x="604034" y="722503"/>
                    <a:pt x="606327" y="722671"/>
                  </a:cubicBezTo>
                  <a:lnTo>
                    <a:pt x="608005" y="720433"/>
                  </a:lnTo>
                  <a:lnTo>
                    <a:pt x="611361" y="720433"/>
                  </a:lnTo>
                  <a:lnTo>
                    <a:pt x="611361" y="718755"/>
                  </a:lnTo>
                  <a:lnTo>
                    <a:pt x="613599" y="717077"/>
                  </a:lnTo>
                  <a:lnTo>
                    <a:pt x="613599" y="715399"/>
                  </a:lnTo>
                  <a:lnTo>
                    <a:pt x="618633" y="715399"/>
                  </a:lnTo>
                  <a:lnTo>
                    <a:pt x="618633" y="713721"/>
                  </a:lnTo>
                  <a:lnTo>
                    <a:pt x="620311" y="713721"/>
                  </a:lnTo>
                  <a:lnTo>
                    <a:pt x="620311" y="711484"/>
                  </a:lnTo>
                  <a:lnTo>
                    <a:pt x="624226" y="711484"/>
                  </a:lnTo>
                  <a:lnTo>
                    <a:pt x="625904" y="709806"/>
                  </a:lnTo>
                  <a:lnTo>
                    <a:pt x="625904" y="708128"/>
                  </a:lnTo>
                  <a:lnTo>
                    <a:pt x="636532" y="708128"/>
                  </a:lnTo>
                  <a:lnTo>
                    <a:pt x="636532" y="709806"/>
                  </a:lnTo>
                  <a:lnTo>
                    <a:pt x="638210" y="709806"/>
                  </a:lnTo>
                  <a:cubicBezTo>
                    <a:pt x="639161" y="710757"/>
                    <a:pt x="641175" y="712770"/>
                    <a:pt x="642125" y="713721"/>
                  </a:cubicBezTo>
                  <a:lnTo>
                    <a:pt x="642125" y="717077"/>
                  </a:lnTo>
                  <a:lnTo>
                    <a:pt x="643803" y="717077"/>
                  </a:lnTo>
                  <a:lnTo>
                    <a:pt x="643803" y="720433"/>
                  </a:lnTo>
                  <a:lnTo>
                    <a:pt x="645481" y="720433"/>
                  </a:lnTo>
                  <a:lnTo>
                    <a:pt x="645481" y="726027"/>
                  </a:lnTo>
                  <a:lnTo>
                    <a:pt x="647159" y="726027"/>
                  </a:lnTo>
                  <a:lnTo>
                    <a:pt x="647159" y="729383"/>
                  </a:lnTo>
                  <a:lnTo>
                    <a:pt x="645481" y="731061"/>
                  </a:lnTo>
                  <a:lnTo>
                    <a:pt x="645481" y="736654"/>
                  </a:lnTo>
                  <a:lnTo>
                    <a:pt x="643803" y="736654"/>
                  </a:lnTo>
                  <a:cubicBezTo>
                    <a:pt x="643803" y="740122"/>
                    <a:pt x="643803" y="743814"/>
                    <a:pt x="643803" y="747282"/>
                  </a:cubicBezTo>
                  <a:cubicBezTo>
                    <a:pt x="643300" y="749463"/>
                    <a:pt x="645817" y="751477"/>
                    <a:pt x="647159" y="752875"/>
                  </a:cubicBezTo>
                  <a:lnTo>
                    <a:pt x="639888" y="752875"/>
                  </a:lnTo>
                  <a:lnTo>
                    <a:pt x="639888" y="754553"/>
                  </a:lnTo>
                  <a:lnTo>
                    <a:pt x="638210" y="754553"/>
                  </a:lnTo>
                  <a:lnTo>
                    <a:pt x="638210" y="756231"/>
                  </a:lnTo>
                  <a:lnTo>
                    <a:pt x="636532" y="756231"/>
                  </a:lnTo>
                  <a:lnTo>
                    <a:pt x="636532" y="763503"/>
                  </a:lnTo>
                  <a:lnTo>
                    <a:pt x="636532" y="763503"/>
                  </a:lnTo>
                  <a:lnTo>
                    <a:pt x="636532" y="765181"/>
                  </a:lnTo>
                  <a:lnTo>
                    <a:pt x="633176" y="765181"/>
                  </a:lnTo>
                  <a:lnTo>
                    <a:pt x="633176" y="768537"/>
                  </a:lnTo>
                  <a:lnTo>
                    <a:pt x="629260" y="768537"/>
                  </a:lnTo>
                  <a:lnTo>
                    <a:pt x="629260" y="772452"/>
                  </a:lnTo>
                  <a:lnTo>
                    <a:pt x="627582" y="772452"/>
                  </a:lnTo>
                  <a:lnTo>
                    <a:pt x="627582" y="774130"/>
                  </a:lnTo>
                  <a:lnTo>
                    <a:pt x="631498" y="774130"/>
                  </a:lnTo>
                  <a:lnTo>
                    <a:pt x="631498" y="772452"/>
                  </a:lnTo>
                  <a:lnTo>
                    <a:pt x="634854" y="772452"/>
                  </a:lnTo>
                  <a:lnTo>
                    <a:pt x="634854" y="774130"/>
                  </a:lnTo>
                  <a:lnTo>
                    <a:pt x="636532" y="774130"/>
                  </a:lnTo>
                  <a:lnTo>
                    <a:pt x="636532" y="772452"/>
                  </a:lnTo>
                  <a:lnTo>
                    <a:pt x="638210" y="770774"/>
                  </a:lnTo>
                  <a:lnTo>
                    <a:pt x="638210" y="770774"/>
                  </a:lnTo>
                  <a:lnTo>
                    <a:pt x="639888" y="768537"/>
                  </a:lnTo>
                  <a:lnTo>
                    <a:pt x="642125" y="768537"/>
                  </a:lnTo>
                  <a:lnTo>
                    <a:pt x="642125" y="766859"/>
                  </a:lnTo>
                  <a:lnTo>
                    <a:pt x="643803" y="766859"/>
                  </a:lnTo>
                  <a:lnTo>
                    <a:pt x="643803" y="765181"/>
                  </a:lnTo>
                  <a:lnTo>
                    <a:pt x="648837" y="765181"/>
                  </a:lnTo>
                  <a:lnTo>
                    <a:pt x="647159" y="765181"/>
                  </a:lnTo>
                  <a:lnTo>
                    <a:pt x="652753" y="765181"/>
                  </a:lnTo>
                  <a:lnTo>
                    <a:pt x="652753" y="766859"/>
                  </a:lnTo>
                  <a:lnTo>
                    <a:pt x="654431" y="766859"/>
                  </a:lnTo>
                  <a:lnTo>
                    <a:pt x="656109" y="765181"/>
                  </a:lnTo>
                  <a:lnTo>
                    <a:pt x="657787" y="765181"/>
                  </a:lnTo>
                  <a:lnTo>
                    <a:pt x="657787" y="763503"/>
                  </a:lnTo>
                  <a:lnTo>
                    <a:pt x="660024" y="763503"/>
                  </a:lnTo>
                  <a:lnTo>
                    <a:pt x="660024" y="761825"/>
                  </a:lnTo>
                  <a:lnTo>
                    <a:pt x="660024" y="761825"/>
                  </a:lnTo>
                  <a:lnTo>
                    <a:pt x="660024" y="757909"/>
                  </a:lnTo>
                  <a:lnTo>
                    <a:pt x="654431" y="757909"/>
                  </a:lnTo>
                  <a:lnTo>
                    <a:pt x="654431" y="752875"/>
                  </a:lnTo>
                  <a:lnTo>
                    <a:pt x="656109" y="752875"/>
                  </a:lnTo>
                  <a:lnTo>
                    <a:pt x="656109" y="751197"/>
                  </a:lnTo>
                  <a:lnTo>
                    <a:pt x="657787" y="751197"/>
                  </a:lnTo>
                  <a:lnTo>
                    <a:pt x="657787" y="747282"/>
                  </a:lnTo>
                  <a:lnTo>
                    <a:pt x="660024" y="747282"/>
                  </a:lnTo>
                  <a:lnTo>
                    <a:pt x="660024" y="743926"/>
                  </a:lnTo>
                  <a:lnTo>
                    <a:pt x="661702" y="742248"/>
                  </a:lnTo>
                  <a:lnTo>
                    <a:pt x="661702" y="740010"/>
                  </a:lnTo>
                  <a:lnTo>
                    <a:pt x="663380" y="738332"/>
                  </a:lnTo>
                  <a:lnTo>
                    <a:pt x="665058" y="738332"/>
                  </a:lnTo>
                  <a:lnTo>
                    <a:pt x="666736" y="736654"/>
                  </a:lnTo>
                  <a:lnTo>
                    <a:pt x="668414" y="736654"/>
                  </a:lnTo>
                  <a:lnTo>
                    <a:pt x="668414" y="738332"/>
                  </a:lnTo>
                  <a:lnTo>
                    <a:pt x="674008" y="738332"/>
                  </a:lnTo>
                  <a:lnTo>
                    <a:pt x="674008" y="740010"/>
                  </a:lnTo>
                  <a:lnTo>
                    <a:pt x="679601" y="740010"/>
                  </a:lnTo>
                  <a:lnTo>
                    <a:pt x="679601" y="742248"/>
                  </a:lnTo>
                  <a:lnTo>
                    <a:pt x="681279" y="742248"/>
                  </a:lnTo>
                  <a:lnTo>
                    <a:pt x="681279" y="743926"/>
                  </a:lnTo>
                  <a:lnTo>
                    <a:pt x="682957" y="743926"/>
                  </a:lnTo>
                  <a:lnTo>
                    <a:pt x="682957" y="745604"/>
                  </a:lnTo>
                  <a:lnTo>
                    <a:pt x="690229" y="745604"/>
                  </a:lnTo>
                  <a:lnTo>
                    <a:pt x="690229" y="747282"/>
                  </a:lnTo>
                  <a:lnTo>
                    <a:pt x="691907" y="745604"/>
                  </a:lnTo>
                  <a:lnTo>
                    <a:pt x="691907" y="747282"/>
                  </a:lnTo>
                  <a:lnTo>
                    <a:pt x="693585" y="747282"/>
                  </a:lnTo>
                  <a:lnTo>
                    <a:pt x="695263" y="748960"/>
                  </a:lnTo>
                  <a:lnTo>
                    <a:pt x="695263" y="751197"/>
                  </a:lnTo>
                  <a:cubicBezTo>
                    <a:pt x="696549" y="750750"/>
                    <a:pt x="698283" y="752092"/>
                    <a:pt x="699178" y="752875"/>
                  </a:cubicBezTo>
                  <a:cubicBezTo>
                    <a:pt x="700017" y="752875"/>
                    <a:pt x="701695" y="752875"/>
                    <a:pt x="702534" y="752875"/>
                  </a:cubicBezTo>
                  <a:lnTo>
                    <a:pt x="704212" y="756231"/>
                  </a:lnTo>
                  <a:lnTo>
                    <a:pt x="705890" y="756231"/>
                  </a:lnTo>
                  <a:lnTo>
                    <a:pt x="705890" y="757909"/>
                  </a:lnTo>
                  <a:lnTo>
                    <a:pt x="709806" y="757909"/>
                  </a:lnTo>
                  <a:lnTo>
                    <a:pt x="709806" y="759587"/>
                  </a:lnTo>
                  <a:lnTo>
                    <a:pt x="711484" y="759587"/>
                  </a:lnTo>
                  <a:lnTo>
                    <a:pt x="711484" y="761825"/>
                  </a:lnTo>
                  <a:lnTo>
                    <a:pt x="709806" y="761825"/>
                  </a:lnTo>
                  <a:lnTo>
                    <a:pt x="709806" y="763503"/>
                  </a:lnTo>
                  <a:lnTo>
                    <a:pt x="711484" y="763503"/>
                  </a:lnTo>
                  <a:cubicBezTo>
                    <a:pt x="711484" y="764566"/>
                    <a:pt x="711484" y="767418"/>
                    <a:pt x="711484" y="768537"/>
                  </a:cubicBezTo>
                  <a:cubicBezTo>
                    <a:pt x="709750" y="770271"/>
                    <a:pt x="709638" y="771837"/>
                    <a:pt x="709806" y="774130"/>
                  </a:cubicBezTo>
                  <a:lnTo>
                    <a:pt x="708128" y="774130"/>
                  </a:lnTo>
                  <a:lnTo>
                    <a:pt x="708128" y="775808"/>
                  </a:lnTo>
                  <a:lnTo>
                    <a:pt x="705890" y="775808"/>
                  </a:lnTo>
                  <a:lnTo>
                    <a:pt x="705890" y="779724"/>
                  </a:lnTo>
                  <a:lnTo>
                    <a:pt x="705890" y="779724"/>
                  </a:lnTo>
                  <a:lnTo>
                    <a:pt x="705890" y="781402"/>
                  </a:lnTo>
                  <a:lnTo>
                    <a:pt x="704212" y="781402"/>
                  </a:lnTo>
                  <a:lnTo>
                    <a:pt x="704212" y="783080"/>
                  </a:lnTo>
                  <a:lnTo>
                    <a:pt x="702534" y="783080"/>
                  </a:lnTo>
                  <a:lnTo>
                    <a:pt x="700856" y="784758"/>
                  </a:lnTo>
                  <a:lnTo>
                    <a:pt x="700856" y="786436"/>
                  </a:lnTo>
                  <a:lnTo>
                    <a:pt x="696941" y="786436"/>
                  </a:lnTo>
                  <a:lnTo>
                    <a:pt x="696941" y="788114"/>
                  </a:lnTo>
                  <a:lnTo>
                    <a:pt x="693585" y="788114"/>
                  </a:lnTo>
                  <a:lnTo>
                    <a:pt x="695263" y="788114"/>
                  </a:lnTo>
                  <a:lnTo>
                    <a:pt x="691907" y="788114"/>
                  </a:lnTo>
                  <a:lnTo>
                    <a:pt x="691907" y="792029"/>
                  </a:lnTo>
                  <a:lnTo>
                    <a:pt x="691907" y="792029"/>
                  </a:lnTo>
                  <a:lnTo>
                    <a:pt x="691907" y="793707"/>
                  </a:lnTo>
                  <a:lnTo>
                    <a:pt x="691907" y="793707"/>
                  </a:lnTo>
                  <a:cubicBezTo>
                    <a:pt x="693920" y="792309"/>
                    <a:pt x="696829" y="791750"/>
                    <a:pt x="699178" y="792029"/>
                  </a:cubicBezTo>
                  <a:lnTo>
                    <a:pt x="700856" y="790351"/>
                  </a:lnTo>
                  <a:lnTo>
                    <a:pt x="700856" y="790351"/>
                  </a:lnTo>
                  <a:lnTo>
                    <a:pt x="702534" y="792029"/>
                  </a:lnTo>
                  <a:lnTo>
                    <a:pt x="704212" y="792029"/>
                  </a:lnTo>
                  <a:cubicBezTo>
                    <a:pt x="705499" y="792477"/>
                    <a:pt x="707233" y="791134"/>
                    <a:pt x="708128" y="790351"/>
                  </a:cubicBezTo>
                  <a:cubicBezTo>
                    <a:pt x="708128" y="790351"/>
                    <a:pt x="709023" y="789009"/>
                    <a:pt x="709806" y="788114"/>
                  </a:cubicBezTo>
                  <a:lnTo>
                    <a:pt x="711484" y="788114"/>
                  </a:lnTo>
                  <a:lnTo>
                    <a:pt x="711484" y="790351"/>
                  </a:lnTo>
                  <a:lnTo>
                    <a:pt x="713162" y="790351"/>
                  </a:lnTo>
                  <a:cubicBezTo>
                    <a:pt x="713162" y="790351"/>
                    <a:pt x="714840" y="787610"/>
                    <a:pt x="714840" y="784758"/>
                  </a:cubicBezTo>
                  <a:cubicBezTo>
                    <a:pt x="715735" y="783975"/>
                    <a:pt x="717469" y="782632"/>
                    <a:pt x="718755" y="783080"/>
                  </a:cubicBezTo>
                  <a:lnTo>
                    <a:pt x="718755" y="781402"/>
                  </a:lnTo>
                  <a:lnTo>
                    <a:pt x="720433" y="781402"/>
                  </a:lnTo>
                  <a:lnTo>
                    <a:pt x="720433" y="779724"/>
                  </a:lnTo>
                  <a:lnTo>
                    <a:pt x="720433" y="779724"/>
                  </a:lnTo>
                  <a:lnTo>
                    <a:pt x="720433" y="775808"/>
                  </a:lnTo>
                  <a:lnTo>
                    <a:pt x="722111" y="775808"/>
                  </a:lnTo>
                  <a:lnTo>
                    <a:pt x="722111" y="772452"/>
                  </a:lnTo>
                  <a:lnTo>
                    <a:pt x="725467" y="772452"/>
                  </a:lnTo>
                  <a:lnTo>
                    <a:pt x="725467" y="774130"/>
                  </a:lnTo>
                  <a:lnTo>
                    <a:pt x="727705" y="774130"/>
                  </a:lnTo>
                  <a:cubicBezTo>
                    <a:pt x="727705" y="774130"/>
                    <a:pt x="727705" y="776759"/>
                    <a:pt x="727705" y="775808"/>
                  </a:cubicBezTo>
                  <a:lnTo>
                    <a:pt x="731061" y="775808"/>
                  </a:lnTo>
                  <a:lnTo>
                    <a:pt x="731061" y="774130"/>
                  </a:lnTo>
                  <a:lnTo>
                    <a:pt x="732739" y="774130"/>
                  </a:lnTo>
                  <a:lnTo>
                    <a:pt x="732739" y="775808"/>
                  </a:lnTo>
                  <a:cubicBezTo>
                    <a:pt x="734025" y="775361"/>
                    <a:pt x="735759" y="776703"/>
                    <a:pt x="736654" y="777486"/>
                  </a:cubicBezTo>
                  <a:lnTo>
                    <a:pt x="736654" y="779724"/>
                  </a:lnTo>
                  <a:lnTo>
                    <a:pt x="738332" y="779724"/>
                  </a:lnTo>
                  <a:lnTo>
                    <a:pt x="738332" y="783080"/>
                  </a:lnTo>
                  <a:lnTo>
                    <a:pt x="740010" y="783080"/>
                  </a:lnTo>
                  <a:lnTo>
                    <a:pt x="740010" y="781402"/>
                  </a:lnTo>
                  <a:lnTo>
                    <a:pt x="743366" y="781402"/>
                  </a:lnTo>
                  <a:lnTo>
                    <a:pt x="741688" y="779724"/>
                  </a:lnTo>
                  <a:lnTo>
                    <a:pt x="740010" y="779724"/>
                  </a:lnTo>
                  <a:lnTo>
                    <a:pt x="740010" y="777486"/>
                  </a:lnTo>
                  <a:lnTo>
                    <a:pt x="743366" y="777486"/>
                  </a:lnTo>
                  <a:lnTo>
                    <a:pt x="743366" y="779724"/>
                  </a:lnTo>
                  <a:lnTo>
                    <a:pt x="745604" y="779724"/>
                  </a:lnTo>
                  <a:lnTo>
                    <a:pt x="745604" y="775808"/>
                  </a:lnTo>
                  <a:lnTo>
                    <a:pt x="743366" y="775808"/>
                  </a:lnTo>
                  <a:lnTo>
                    <a:pt x="743366" y="772452"/>
                  </a:lnTo>
                  <a:lnTo>
                    <a:pt x="741688" y="772452"/>
                  </a:lnTo>
                  <a:lnTo>
                    <a:pt x="741688" y="770774"/>
                  </a:lnTo>
                  <a:lnTo>
                    <a:pt x="741688" y="770774"/>
                  </a:lnTo>
                  <a:lnTo>
                    <a:pt x="741688" y="768537"/>
                  </a:lnTo>
                  <a:lnTo>
                    <a:pt x="740010" y="768537"/>
                  </a:lnTo>
                  <a:lnTo>
                    <a:pt x="740010" y="766859"/>
                  </a:lnTo>
                  <a:lnTo>
                    <a:pt x="738332" y="765181"/>
                  </a:lnTo>
                  <a:lnTo>
                    <a:pt x="736654" y="765181"/>
                  </a:lnTo>
                  <a:lnTo>
                    <a:pt x="736654" y="766859"/>
                  </a:lnTo>
                  <a:lnTo>
                    <a:pt x="734417" y="766859"/>
                  </a:lnTo>
                  <a:lnTo>
                    <a:pt x="734417" y="765181"/>
                  </a:lnTo>
                  <a:lnTo>
                    <a:pt x="732739" y="765181"/>
                  </a:lnTo>
                  <a:lnTo>
                    <a:pt x="732739" y="763503"/>
                  </a:lnTo>
                  <a:lnTo>
                    <a:pt x="736654" y="763503"/>
                  </a:lnTo>
                  <a:lnTo>
                    <a:pt x="736654" y="761825"/>
                  </a:lnTo>
                  <a:lnTo>
                    <a:pt x="740010" y="761825"/>
                  </a:lnTo>
                  <a:lnTo>
                    <a:pt x="740010" y="763503"/>
                  </a:lnTo>
                  <a:lnTo>
                    <a:pt x="743366" y="763503"/>
                  </a:lnTo>
                  <a:lnTo>
                    <a:pt x="743366" y="761825"/>
                  </a:lnTo>
                  <a:lnTo>
                    <a:pt x="743366" y="761825"/>
                  </a:lnTo>
                  <a:lnTo>
                    <a:pt x="743366" y="759587"/>
                  </a:lnTo>
                  <a:lnTo>
                    <a:pt x="741688" y="759587"/>
                  </a:lnTo>
                  <a:lnTo>
                    <a:pt x="741688" y="757909"/>
                  </a:lnTo>
                  <a:lnTo>
                    <a:pt x="736654" y="757909"/>
                  </a:lnTo>
                  <a:lnTo>
                    <a:pt x="736654" y="752875"/>
                  </a:lnTo>
                  <a:lnTo>
                    <a:pt x="734417" y="752875"/>
                  </a:lnTo>
                  <a:lnTo>
                    <a:pt x="732739" y="751197"/>
                  </a:lnTo>
                  <a:lnTo>
                    <a:pt x="732739" y="751197"/>
                  </a:lnTo>
                  <a:lnTo>
                    <a:pt x="731061" y="752875"/>
                  </a:lnTo>
                  <a:lnTo>
                    <a:pt x="731061" y="751197"/>
                  </a:lnTo>
                  <a:lnTo>
                    <a:pt x="727705" y="751197"/>
                  </a:lnTo>
                  <a:lnTo>
                    <a:pt x="727705" y="747282"/>
                  </a:lnTo>
                  <a:lnTo>
                    <a:pt x="725467" y="747282"/>
                  </a:lnTo>
                  <a:lnTo>
                    <a:pt x="725467" y="745604"/>
                  </a:lnTo>
                  <a:lnTo>
                    <a:pt x="723789" y="745604"/>
                  </a:lnTo>
                  <a:lnTo>
                    <a:pt x="723789" y="743926"/>
                  </a:lnTo>
                  <a:lnTo>
                    <a:pt x="722111" y="743926"/>
                  </a:lnTo>
                  <a:lnTo>
                    <a:pt x="722111" y="738332"/>
                  </a:lnTo>
                  <a:lnTo>
                    <a:pt x="727705" y="738332"/>
                  </a:lnTo>
                  <a:lnTo>
                    <a:pt x="729383" y="736654"/>
                  </a:lnTo>
                  <a:lnTo>
                    <a:pt x="729383" y="738332"/>
                  </a:lnTo>
                  <a:lnTo>
                    <a:pt x="731061" y="736654"/>
                  </a:lnTo>
                  <a:lnTo>
                    <a:pt x="731061" y="738332"/>
                  </a:lnTo>
                  <a:lnTo>
                    <a:pt x="738332" y="738332"/>
                  </a:lnTo>
                  <a:lnTo>
                    <a:pt x="740010" y="740010"/>
                  </a:lnTo>
                  <a:lnTo>
                    <a:pt x="743366" y="740010"/>
                  </a:lnTo>
                  <a:lnTo>
                    <a:pt x="743366" y="743926"/>
                  </a:lnTo>
                  <a:lnTo>
                    <a:pt x="745604" y="745604"/>
                  </a:lnTo>
                  <a:lnTo>
                    <a:pt x="745604" y="743926"/>
                  </a:lnTo>
                  <a:lnTo>
                    <a:pt x="748960" y="743926"/>
                  </a:lnTo>
                  <a:lnTo>
                    <a:pt x="748960" y="745604"/>
                  </a:lnTo>
                  <a:lnTo>
                    <a:pt x="748960" y="745604"/>
                  </a:lnTo>
                  <a:lnTo>
                    <a:pt x="747282" y="747282"/>
                  </a:lnTo>
                  <a:lnTo>
                    <a:pt x="748960" y="748960"/>
                  </a:lnTo>
                  <a:lnTo>
                    <a:pt x="748960" y="751197"/>
                  </a:lnTo>
                  <a:lnTo>
                    <a:pt x="750638" y="751197"/>
                  </a:lnTo>
                  <a:lnTo>
                    <a:pt x="750638" y="752875"/>
                  </a:lnTo>
                  <a:lnTo>
                    <a:pt x="753994" y="752875"/>
                  </a:lnTo>
                  <a:lnTo>
                    <a:pt x="753994" y="754553"/>
                  </a:lnTo>
                  <a:lnTo>
                    <a:pt x="756231" y="756231"/>
                  </a:lnTo>
                  <a:lnTo>
                    <a:pt x="756231" y="757909"/>
                  </a:lnTo>
                  <a:lnTo>
                    <a:pt x="762943" y="757909"/>
                  </a:lnTo>
                  <a:lnTo>
                    <a:pt x="761265" y="759587"/>
                  </a:lnTo>
                  <a:lnTo>
                    <a:pt x="761265" y="761825"/>
                  </a:lnTo>
                  <a:lnTo>
                    <a:pt x="762943" y="763503"/>
                  </a:lnTo>
                  <a:lnTo>
                    <a:pt x="766859" y="763503"/>
                  </a:lnTo>
                  <a:lnTo>
                    <a:pt x="766859" y="765181"/>
                  </a:lnTo>
                  <a:lnTo>
                    <a:pt x="762943" y="765181"/>
                  </a:lnTo>
                  <a:lnTo>
                    <a:pt x="762943" y="774130"/>
                  </a:lnTo>
                  <a:lnTo>
                    <a:pt x="765181" y="772452"/>
                  </a:lnTo>
                  <a:lnTo>
                    <a:pt x="765181" y="770774"/>
                  </a:lnTo>
                  <a:lnTo>
                    <a:pt x="766859" y="770774"/>
                  </a:lnTo>
                  <a:lnTo>
                    <a:pt x="766859" y="772452"/>
                  </a:lnTo>
                  <a:lnTo>
                    <a:pt x="766859" y="770774"/>
                  </a:lnTo>
                  <a:lnTo>
                    <a:pt x="766859" y="772452"/>
                  </a:lnTo>
                  <a:lnTo>
                    <a:pt x="768537" y="772452"/>
                  </a:lnTo>
                  <a:lnTo>
                    <a:pt x="768537" y="770774"/>
                  </a:lnTo>
                  <a:lnTo>
                    <a:pt x="771893" y="770774"/>
                  </a:lnTo>
                  <a:lnTo>
                    <a:pt x="771893" y="774130"/>
                  </a:lnTo>
                  <a:lnTo>
                    <a:pt x="774130" y="774130"/>
                  </a:lnTo>
                  <a:cubicBezTo>
                    <a:pt x="774130" y="776983"/>
                    <a:pt x="774130" y="780227"/>
                    <a:pt x="774130" y="783080"/>
                  </a:cubicBezTo>
                  <a:lnTo>
                    <a:pt x="771893" y="786436"/>
                  </a:lnTo>
                  <a:cubicBezTo>
                    <a:pt x="771893" y="788058"/>
                    <a:pt x="771893" y="790407"/>
                    <a:pt x="771893" y="792029"/>
                  </a:cubicBezTo>
                  <a:lnTo>
                    <a:pt x="774130" y="792029"/>
                  </a:lnTo>
                  <a:lnTo>
                    <a:pt x="774130" y="797063"/>
                  </a:lnTo>
                  <a:lnTo>
                    <a:pt x="775808" y="797063"/>
                  </a:lnTo>
                  <a:lnTo>
                    <a:pt x="775808" y="806013"/>
                  </a:lnTo>
                  <a:lnTo>
                    <a:pt x="777486" y="806013"/>
                  </a:lnTo>
                  <a:lnTo>
                    <a:pt x="779164" y="804335"/>
                  </a:lnTo>
                  <a:lnTo>
                    <a:pt x="779164" y="816640"/>
                  </a:lnTo>
                  <a:lnTo>
                    <a:pt x="780842" y="816640"/>
                  </a:lnTo>
                  <a:cubicBezTo>
                    <a:pt x="780842" y="818318"/>
                    <a:pt x="782520" y="818878"/>
                    <a:pt x="782520" y="818878"/>
                  </a:cubicBezTo>
                  <a:lnTo>
                    <a:pt x="784758" y="818878"/>
                  </a:lnTo>
                  <a:lnTo>
                    <a:pt x="784758" y="822234"/>
                  </a:lnTo>
                  <a:lnTo>
                    <a:pt x="782520" y="822234"/>
                  </a:lnTo>
                  <a:lnTo>
                    <a:pt x="784758" y="822234"/>
                  </a:lnTo>
                  <a:lnTo>
                    <a:pt x="782520" y="822234"/>
                  </a:lnTo>
                  <a:lnTo>
                    <a:pt x="782520" y="823912"/>
                  </a:lnTo>
                  <a:lnTo>
                    <a:pt x="780842" y="823912"/>
                  </a:lnTo>
                  <a:lnTo>
                    <a:pt x="780842" y="834539"/>
                  </a:lnTo>
                  <a:lnTo>
                    <a:pt x="784758" y="834539"/>
                  </a:lnTo>
                  <a:cubicBezTo>
                    <a:pt x="784758" y="835490"/>
                    <a:pt x="782520" y="836777"/>
                    <a:pt x="782520" y="836777"/>
                  </a:cubicBezTo>
                  <a:lnTo>
                    <a:pt x="782520" y="840133"/>
                  </a:lnTo>
                  <a:lnTo>
                    <a:pt x="784758" y="840133"/>
                  </a:lnTo>
                  <a:lnTo>
                    <a:pt x="786436" y="838455"/>
                  </a:lnTo>
                  <a:cubicBezTo>
                    <a:pt x="787275" y="839294"/>
                    <a:pt x="788953" y="840972"/>
                    <a:pt x="789792" y="841811"/>
                  </a:cubicBezTo>
                  <a:lnTo>
                    <a:pt x="789792" y="843489"/>
                  </a:lnTo>
                  <a:lnTo>
                    <a:pt x="788114" y="843489"/>
                  </a:lnTo>
                  <a:lnTo>
                    <a:pt x="788114" y="845167"/>
                  </a:lnTo>
                  <a:lnTo>
                    <a:pt x="791470" y="845167"/>
                  </a:lnTo>
                  <a:lnTo>
                    <a:pt x="791470" y="847404"/>
                  </a:lnTo>
                  <a:lnTo>
                    <a:pt x="793707" y="847404"/>
                  </a:lnTo>
                  <a:lnTo>
                    <a:pt x="793707" y="843489"/>
                  </a:lnTo>
                  <a:lnTo>
                    <a:pt x="791470" y="841811"/>
                  </a:lnTo>
                  <a:lnTo>
                    <a:pt x="791470" y="838455"/>
                  </a:lnTo>
                  <a:lnTo>
                    <a:pt x="793707" y="838455"/>
                  </a:lnTo>
                  <a:lnTo>
                    <a:pt x="795385" y="840133"/>
                  </a:lnTo>
                  <a:lnTo>
                    <a:pt x="797063" y="840133"/>
                  </a:lnTo>
                  <a:lnTo>
                    <a:pt x="797063" y="834539"/>
                  </a:lnTo>
                  <a:lnTo>
                    <a:pt x="798741" y="834539"/>
                  </a:lnTo>
                  <a:lnTo>
                    <a:pt x="798741" y="832861"/>
                  </a:lnTo>
                  <a:lnTo>
                    <a:pt x="806013" y="832861"/>
                  </a:lnTo>
                  <a:lnTo>
                    <a:pt x="806013" y="831183"/>
                  </a:lnTo>
                  <a:lnTo>
                    <a:pt x="804335" y="829505"/>
                  </a:lnTo>
                  <a:cubicBezTo>
                    <a:pt x="803048" y="829953"/>
                    <a:pt x="801314" y="828610"/>
                    <a:pt x="800419" y="827827"/>
                  </a:cubicBezTo>
                  <a:lnTo>
                    <a:pt x="800419" y="825590"/>
                  </a:lnTo>
                  <a:lnTo>
                    <a:pt x="806013" y="825590"/>
                  </a:lnTo>
                  <a:lnTo>
                    <a:pt x="806013" y="823912"/>
                  </a:lnTo>
                  <a:lnTo>
                    <a:pt x="804335" y="823912"/>
                  </a:lnTo>
                  <a:lnTo>
                    <a:pt x="804335" y="822234"/>
                  </a:lnTo>
                  <a:lnTo>
                    <a:pt x="802657" y="822234"/>
                  </a:lnTo>
                  <a:lnTo>
                    <a:pt x="802657" y="818878"/>
                  </a:lnTo>
                  <a:lnTo>
                    <a:pt x="800419" y="818878"/>
                  </a:lnTo>
                  <a:lnTo>
                    <a:pt x="800419" y="816640"/>
                  </a:lnTo>
                  <a:lnTo>
                    <a:pt x="797063" y="816640"/>
                  </a:lnTo>
                  <a:lnTo>
                    <a:pt x="797063" y="809928"/>
                  </a:lnTo>
                  <a:lnTo>
                    <a:pt x="795385" y="808250"/>
                  </a:lnTo>
                  <a:lnTo>
                    <a:pt x="797063" y="808250"/>
                  </a:lnTo>
                  <a:lnTo>
                    <a:pt x="797063" y="806013"/>
                  </a:lnTo>
                  <a:lnTo>
                    <a:pt x="793707" y="806013"/>
                  </a:lnTo>
                  <a:lnTo>
                    <a:pt x="793707" y="795385"/>
                  </a:lnTo>
                  <a:lnTo>
                    <a:pt x="791470" y="795385"/>
                  </a:lnTo>
                  <a:lnTo>
                    <a:pt x="791470" y="793707"/>
                  </a:lnTo>
                  <a:lnTo>
                    <a:pt x="793707" y="793707"/>
                  </a:lnTo>
                  <a:lnTo>
                    <a:pt x="793707" y="790351"/>
                  </a:lnTo>
                  <a:lnTo>
                    <a:pt x="791470" y="790351"/>
                  </a:lnTo>
                  <a:lnTo>
                    <a:pt x="791470" y="788114"/>
                  </a:lnTo>
                  <a:lnTo>
                    <a:pt x="793707" y="788114"/>
                  </a:lnTo>
                  <a:lnTo>
                    <a:pt x="793707" y="786436"/>
                  </a:lnTo>
                  <a:lnTo>
                    <a:pt x="791470" y="786436"/>
                  </a:lnTo>
                  <a:lnTo>
                    <a:pt x="791470" y="783080"/>
                  </a:lnTo>
                  <a:lnTo>
                    <a:pt x="793707" y="783080"/>
                  </a:lnTo>
                  <a:lnTo>
                    <a:pt x="793707" y="781402"/>
                  </a:lnTo>
                  <a:lnTo>
                    <a:pt x="791470" y="781402"/>
                  </a:lnTo>
                  <a:lnTo>
                    <a:pt x="789792" y="779724"/>
                  </a:lnTo>
                  <a:lnTo>
                    <a:pt x="789792" y="775808"/>
                  </a:lnTo>
                  <a:lnTo>
                    <a:pt x="791470" y="775808"/>
                  </a:lnTo>
                  <a:lnTo>
                    <a:pt x="791470" y="770774"/>
                  </a:lnTo>
                  <a:lnTo>
                    <a:pt x="789792" y="770774"/>
                  </a:lnTo>
                  <a:lnTo>
                    <a:pt x="789792" y="768537"/>
                  </a:lnTo>
                  <a:lnTo>
                    <a:pt x="788114" y="768537"/>
                  </a:lnTo>
                  <a:lnTo>
                    <a:pt x="788114" y="766859"/>
                  </a:lnTo>
                  <a:lnTo>
                    <a:pt x="789792" y="766859"/>
                  </a:lnTo>
                  <a:lnTo>
                    <a:pt x="789792" y="765181"/>
                  </a:lnTo>
                  <a:lnTo>
                    <a:pt x="788114" y="765181"/>
                  </a:lnTo>
                  <a:lnTo>
                    <a:pt x="788114" y="763503"/>
                  </a:lnTo>
                  <a:lnTo>
                    <a:pt x="789792" y="761825"/>
                  </a:lnTo>
                  <a:lnTo>
                    <a:pt x="788114" y="761825"/>
                  </a:lnTo>
                  <a:cubicBezTo>
                    <a:pt x="787331" y="760930"/>
                    <a:pt x="785988" y="759196"/>
                    <a:pt x="786436" y="757909"/>
                  </a:cubicBezTo>
                  <a:lnTo>
                    <a:pt x="788114" y="757909"/>
                  </a:lnTo>
                  <a:lnTo>
                    <a:pt x="788114" y="756231"/>
                  </a:lnTo>
                  <a:lnTo>
                    <a:pt x="786436" y="756231"/>
                  </a:lnTo>
                  <a:lnTo>
                    <a:pt x="786436" y="751197"/>
                  </a:lnTo>
                  <a:lnTo>
                    <a:pt x="786436" y="751197"/>
                  </a:lnTo>
                  <a:lnTo>
                    <a:pt x="786436" y="748960"/>
                  </a:lnTo>
                  <a:lnTo>
                    <a:pt x="784758" y="747282"/>
                  </a:lnTo>
                  <a:lnTo>
                    <a:pt x="786436" y="747282"/>
                  </a:lnTo>
                  <a:lnTo>
                    <a:pt x="786436" y="745604"/>
                  </a:lnTo>
                  <a:lnTo>
                    <a:pt x="784758" y="745604"/>
                  </a:lnTo>
                  <a:lnTo>
                    <a:pt x="784758" y="740010"/>
                  </a:lnTo>
                  <a:lnTo>
                    <a:pt x="786436" y="740010"/>
                  </a:lnTo>
                  <a:lnTo>
                    <a:pt x="786436" y="738332"/>
                  </a:lnTo>
                  <a:lnTo>
                    <a:pt x="784758" y="738332"/>
                  </a:lnTo>
                  <a:lnTo>
                    <a:pt x="784758" y="736654"/>
                  </a:lnTo>
                  <a:lnTo>
                    <a:pt x="782520" y="734976"/>
                  </a:lnTo>
                  <a:lnTo>
                    <a:pt x="784758" y="734976"/>
                  </a:lnTo>
                  <a:lnTo>
                    <a:pt x="786436" y="733298"/>
                  </a:lnTo>
                  <a:lnTo>
                    <a:pt x="784758" y="733298"/>
                  </a:lnTo>
                  <a:lnTo>
                    <a:pt x="784758" y="731061"/>
                  </a:lnTo>
                  <a:lnTo>
                    <a:pt x="782520" y="731061"/>
                  </a:lnTo>
                  <a:lnTo>
                    <a:pt x="782520" y="729383"/>
                  </a:lnTo>
                  <a:lnTo>
                    <a:pt x="780842" y="727705"/>
                  </a:lnTo>
                  <a:lnTo>
                    <a:pt x="780842" y="722671"/>
                  </a:lnTo>
                  <a:lnTo>
                    <a:pt x="784758" y="722671"/>
                  </a:lnTo>
                  <a:lnTo>
                    <a:pt x="784758" y="720433"/>
                  </a:lnTo>
                  <a:lnTo>
                    <a:pt x="786436" y="720433"/>
                  </a:lnTo>
                  <a:lnTo>
                    <a:pt x="786436" y="722671"/>
                  </a:lnTo>
                  <a:lnTo>
                    <a:pt x="791470" y="722671"/>
                  </a:lnTo>
                  <a:lnTo>
                    <a:pt x="791470" y="720433"/>
                  </a:lnTo>
                  <a:lnTo>
                    <a:pt x="788114" y="720433"/>
                  </a:lnTo>
                  <a:lnTo>
                    <a:pt x="788114" y="718755"/>
                  </a:lnTo>
                  <a:lnTo>
                    <a:pt x="786436" y="717077"/>
                  </a:lnTo>
                  <a:lnTo>
                    <a:pt x="786436" y="715399"/>
                  </a:lnTo>
                  <a:lnTo>
                    <a:pt x="786436" y="715399"/>
                  </a:lnTo>
                  <a:lnTo>
                    <a:pt x="786436" y="713721"/>
                  </a:lnTo>
                  <a:lnTo>
                    <a:pt x="784758" y="713721"/>
                  </a:lnTo>
                  <a:lnTo>
                    <a:pt x="784758" y="711484"/>
                  </a:lnTo>
                  <a:lnTo>
                    <a:pt x="788114" y="711484"/>
                  </a:lnTo>
                  <a:lnTo>
                    <a:pt x="786436" y="709806"/>
                  </a:lnTo>
                  <a:cubicBezTo>
                    <a:pt x="787946" y="709806"/>
                    <a:pt x="789960" y="709806"/>
                    <a:pt x="791470" y="709806"/>
                  </a:cubicBezTo>
                  <a:cubicBezTo>
                    <a:pt x="793372" y="710869"/>
                    <a:pt x="796560" y="711875"/>
                    <a:pt x="798741" y="711484"/>
                  </a:cubicBezTo>
                  <a:lnTo>
                    <a:pt x="802657" y="715399"/>
                  </a:lnTo>
                  <a:lnTo>
                    <a:pt x="802657" y="717077"/>
                  </a:lnTo>
                  <a:lnTo>
                    <a:pt x="804335" y="717077"/>
                  </a:lnTo>
                  <a:lnTo>
                    <a:pt x="804335" y="718755"/>
                  </a:lnTo>
                  <a:lnTo>
                    <a:pt x="806013" y="720433"/>
                  </a:lnTo>
                  <a:lnTo>
                    <a:pt x="807691" y="720433"/>
                  </a:lnTo>
                  <a:lnTo>
                    <a:pt x="807691" y="722671"/>
                  </a:lnTo>
                  <a:lnTo>
                    <a:pt x="809369" y="722671"/>
                  </a:lnTo>
                  <a:cubicBezTo>
                    <a:pt x="809369" y="722671"/>
                    <a:pt x="811942" y="723454"/>
                    <a:pt x="811047" y="722671"/>
                  </a:cubicBezTo>
                  <a:lnTo>
                    <a:pt x="811047" y="722671"/>
                  </a:lnTo>
                  <a:lnTo>
                    <a:pt x="811047" y="720433"/>
                  </a:lnTo>
                  <a:lnTo>
                    <a:pt x="809369" y="720433"/>
                  </a:lnTo>
                  <a:lnTo>
                    <a:pt x="809369" y="715399"/>
                  </a:lnTo>
                  <a:lnTo>
                    <a:pt x="811047" y="715399"/>
                  </a:lnTo>
                  <a:lnTo>
                    <a:pt x="811047" y="713721"/>
                  </a:lnTo>
                  <a:lnTo>
                    <a:pt x="813284" y="713721"/>
                  </a:lnTo>
                  <a:lnTo>
                    <a:pt x="813284" y="711484"/>
                  </a:lnTo>
                  <a:lnTo>
                    <a:pt x="816640" y="711484"/>
                  </a:lnTo>
                  <a:lnTo>
                    <a:pt x="816640" y="713721"/>
                  </a:lnTo>
                  <a:lnTo>
                    <a:pt x="818318" y="713721"/>
                  </a:lnTo>
                  <a:lnTo>
                    <a:pt x="818318" y="717077"/>
                  </a:lnTo>
                  <a:lnTo>
                    <a:pt x="819996" y="717077"/>
                  </a:lnTo>
                  <a:lnTo>
                    <a:pt x="819996" y="720433"/>
                  </a:lnTo>
                  <a:lnTo>
                    <a:pt x="823912" y="720433"/>
                  </a:lnTo>
                  <a:lnTo>
                    <a:pt x="823912" y="718755"/>
                  </a:lnTo>
                  <a:lnTo>
                    <a:pt x="825590" y="718755"/>
                  </a:lnTo>
                  <a:lnTo>
                    <a:pt x="825590" y="722671"/>
                  </a:lnTo>
                  <a:lnTo>
                    <a:pt x="827268" y="724349"/>
                  </a:lnTo>
                  <a:lnTo>
                    <a:pt x="827268" y="726027"/>
                  </a:lnTo>
                  <a:lnTo>
                    <a:pt x="828946" y="727705"/>
                  </a:lnTo>
                  <a:lnTo>
                    <a:pt x="828946" y="729383"/>
                  </a:lnTo>
                  <a:lnTo>
                    <a:pt x="831183" y="729383"/>
                  </a:lnTo>
                  <a:cubicBezTo>
                    <a:pt x="830736" y="730669"/>
                    <a:pt x="832078" y="732403"/>
                    <a:pt x="832861" y="733298"/>
                  </a:cubicBezTo>
                  <a:lnTo>
                    <a:pt x="834539" y="733298"/>
                  </a:lnTo>
                  <a:lnTo>
                    <a:pt x="832861" y="733298"/>
                  </a:lnTo>
                  <a:lnTo>
                    <a:pt x="837895" y="733298"/>
                  </a:lnTo>
                  <a:lnTo>
                    <a:pt x="839573" y="734976"/>
                  </a:lnTo>
                  <a:lnTo>
                    <a:pt x="839573" y="740010"/>
                  </a:lnTo>
                  <a:lnTo>
                    <a:pt x="843489" y="740010"/>
                  </a:lnTo>
                  <a:lnTo>
                    <a:pt x="843489" y="743926"/>
                  </a:lnTo>
                  <a:lnTo>
                    <a:pt x="843489" y="743926"/>
                  </a:lnTo>
                  <a:lnTo>
                    <a:pt x="845167" y="745604"/>
                  </a:lnTo>
                  <a:lnTo>
                    <a:pt x="846845" y="745604"/>
                  </a:lnTo>
                  <a:cubicBezTo>
                    <a:pt x="846845" y="745604"/>
                    <a:pt x="847796" y="748960"/>
                    <a:pt x="846845" y="748960"/>
                  </a:cubicBezTo>
                  <a:lnTo>
                    <a:pt x="846845" y="747282"/>
                  </a:lnTo>
                  <a:lnTo>
                    <a:pt x="846845" y="751197"/>
                  </a:lnTo>
                  <a:lnTo>
                    <a:pt x="848523" y="751197"/>
                  </a:lnTo>
                  <a:lnTo>
                    <a:pt x="848523" y="752875"/>
                  </a:lnTo>
                  <a:lnTo>
                    <a:pt x="850760" y="752875"/>
                  </a:lnTo>
                  <a:lnTo>
                    <a:pt x="850760" y="754553"/>
                  </a:lnTo>
                  <a:lnTo>
                    <a:pt x="852438" y="756231"/>
                  </a:lnTo>
                  <a:lnTo>
                    <a:pt x="850760" y="756231"/>
                  </a:lnTo>
                  <a:lnTo>
                    <a:pt x="850760" y="757909"/>
                  </a:lnTo>
                  <a:lnTo>
                    <a:pt x="852438" y="757909"/>
                  </a:lnTo>
                  <a:lnTo>
                    <a:pt x="852438" y="759587"/>
                  </a:lnTo>
                  <a:lnTo>
                    <a:pt x="850760" y="759587"/>
                  </a:lnTo>
                  <a:lnTo>
                    <a:pt x="850760" y="756231"/>
                  </a:lnTo>
                  <a:lnTo>
                    <a:pt x="848523" y="756231"/>
                  </a:lnTo>
                  <a:lnTo>
                    <a:pt x="848523" y="754553"/>
                  </a:lnTo>
                  <a:lnTo>
                    <a:pt x="846845" y="754553"/>
                  </a:lnTo>
                  <a:lnTo>
                    <a:pt x="846845" y="752875"/>
                  </a:lnTo>
                  <a:lnTo>
                    <a:pt x="846845" y="754553"/>
                  </a:lnTo>
                  <a:lnTo>
                    <a:pt x="848523" y="756231"/>
                  </a:lnTo>
                  <a:lnTo>
                    <a:pt x="846845" y="756231"/>
                  </a:lnTo>
                  <a:lnTo>
                    <a:pt x="848523" y="756231"/>
                  </a:lnTo>
                  <a:lnTo>
                    <a:pt x="848523" y="757909"/>
                  </a:lnTo>
                  <a:lnTo>
                    <a:pt x="850760" y="759587"/>
                  </a:lnTo>
                  <a:lnTo>
                    <a:pt x="850760" y="761825"/>
                  </a:lnTo>
                  <a:lnTo>
                    <a:pt x="848523" y="759587"/>
                  </a:lnTo>
                  <a:lnTo>
                    <a:pt x="848523" y="761825"/>
                  </a:lnTo>
                  <a:cubicBezTo>
                    <a:pt x="849418" y="762608"/>
                    <a:pt x="851152" y="763950"/>
                    <a:pt x="852438" y="763503"/>
                  </a:cubicBezTo>
                  <a:lnTo>
                    <a:pt x="852438" y="765181"/>
                  </a:lnTo>
                  <a:lnTo>
                    <a:pt x="852438" y="765181"/>
                  </a:lnTo>
                  <a:lnTo>
                    <a:pt x="852438" y="768537"/>
                  </a:lnTo>
                  <a:lnTo>
                    <a:pt x="852438" y="766859"/>
                  </a:lnTo>
                  <a:lnTo>
                    <a:pt x="852438" y="774130"/>
                  </a:lnTo>
                  <a:lnTo>
                    <a:pt x="854116" y="774130"/>
                  </a:lnTo>
                  <a:cubicBezTo>
                    <a:pt x="854284" y="776424"/>
                    <a:pt x="854116" y="777990"/>
                    <a:pt x="852438" y="779724"/>
                  </a:cubicBezTo>
                  <a:lnTo>
                    <a:pt x="855794" y="779724"/>
                  </a:lnTo>
                  <a:lnTo>
                    <a:pt x="855794" y="781402"/>
                  </a:lnTo>
                  <a:lnTo>
                    <a:pt x="855794" y="781402"/>
                  </a:lnTo>
                  <a:lnTo>
                    <a:pt x="855794" y="783080"/>
                  </a:lnTo>
                  <a:lnTo>
                    <a:pt x="854116" y="783080"/>
                  </a:lnTo>
                  <a:lnTo>
                    <a:pt x="854116" y="786436"/>
                  </a:lnTo>
                  <a:lnTo>
                    <a:pt x="855794" y="786436"/>
                  </a:lnTo>
                  <a:cubicBezTo>
                    <a:pt x="855347" y="787722"/>
                    <a:pt x="856689" y="789456"/>
                    <a:pt x="857472" y="790351"/>
                  </a:cubicBezTo>
                  <a:cubicBezTo>
                    <a:pt x="857472" y="793204"/>
                    <a:pt x="857472" y="796448"/>
                    <a:pt x="857472" y="799301"/>
                  </a:cubicBezTo>
                  <a:lnTo>
                    <a:pt x="859710" y="799301"/>
                  </a:lnTo>
                  <a:lnTo>
                    <a:pt x="859710" y="800979"/>
                  </a:lnTo>
                  <a:lnTo>
                    <a:pt x="861388" y="802657"/>
                  </a:lnTo>
                  <a:lnTo>
                    <a:pt x="861388" y="806013"/>
                  </a:lnTo>
                  <a:lnTo>
                    <a:pt x="859710" y="806013"/>
                  </a:lnTo>
                  <a:lnTo>
                    <a:pt x="859710" y="808250"/>
                  </a:lnTo>
                  <a:lnTo>
                    <a:pt x="861388" y="809928"/>
                  </a:lnTo>
                  <a:lnTo>
                    <a:pt x="859710" y="809928"/>
                  </a:lnTo>
                  <a:cubicBezTo>
                    <a:pt x="860549" y="810767"/>
                    <a:pt x="862227" y="812445"/>
                    <a:pt x="863066" y="813284"/>
                  </a:cubicBezTo>
                  <a:lnTo>
                    <a:pt x="863066" y="818878"/>
                  </a:lnTo>
                  <a:lnTo>
                    <a:pt x="864744" y="818878"/>
                  </a:lnTo>
                  <a:lnTo>
                    <a:pt x="864744" y="820556"/>
                  </a:lnTo>
                  <a:lnTo>
                    <a:pt x="863066" y="822234"/>
                  </a:lnTo>
                  <a:lnTo>
                    <a:pt x="863066" y="823912"/>
                  </a:lnTo>
                  <a:lnTo>
                    <a:pt x="863066" y="823912"/>
                  </a:lnTo>
                  <a:cubicBezTo>
                    <a:pt x="862506" y="826205"/>
                    <a:pt x="865303" y="827212"/>
                    <a:pt x="864744" y="829505"/>
                  </a:cubicBezTo>
                  <a:lnTo>
                    <a:pt x="868100" y="829505"/>
                  </a:lnTo>
                  <a:lnTo>
                    <a:pt x="868100" y="834539"/>
                  </a:lnTo>
                  <a:lnTo>
                    <a:pt x="870337" y="834539"/>
                  </a:lnTo>
                  <a:cubicBezTo>
                    <a:pt x="872463" y="836329"/>
                    <a:pt x="872015" y="839294"/>
                    <a:pt x="872015" y="841811"/>
                  </a:cubicBezTo>
                  <a:lnTo>
                    <a:pt x="873693" y="841811"/>
                  </a:lnTo>
                  <a:lnTo>
                    <a:pt x="873693" y="845167"/>
                  </a:lnTo>
                  <a:lnTo>
                    <a:pt x="875371" y="845167"/>
                  </a:lnTo>
                  <a:lnTo>
                    <a:pt x="875371" y="863066"/>
                  </a:lnTo>
                  <a:lnTo>
                    <a:pt x="877049" y="863066"/>
                  </a:lnTo>
                  <a:lnTo>
                    <a:pt x="877049" y="866981"/>
                  </a:lnTo>
                  <a:lnTo>
                    <a:pt x="875371" y="866981"/>
                  </a:lnTo>
                  <a:lnTo>
                    <a:pt x="875371" y="865303"/>
                  </a:lnTo>
                  <a:lnTo>
                    <a:pt x="873693" y="865303"/>
                  </a:lnTo>
                  <a:lnTo>
                    <a:pt x="873693" y="866981"/>
                  </a:lnTo>
                  <a:lnTo>
                    <a:pt x="872015" y="866981"/>
                  </a:lnTo>
                  <a:lnTo>
                    <a:pt x="872015" y="870337"/>
                  </a:lnTo>
                  <a:lnTo>
                    <a:pt x="873693" y="870337"/>
                  </a:lnTo>
                  <a:lnTo>
                    <a:pt x="873693" y="875931"/>
                  </a:lnTo>
                  <a:lnTo>
                    <a:pt x="872015" y="875931"/>
                  </a:lnTo>
                  <a:lnTo>
                    <a:pt x="872015" y="877609"/>
                  </a:lnTo>
                  <a:lnTo>
                    <a:pt x="870337" y="877609"/>
                  </a:lnTo>
                  <a:lnTo>
                    <a:pt x="870337" y="882643"/>
                  </a:lnTo>
                  <a:lnTo>
                    <a:pt x="868100" y="882643"/>
                  </a:lnTo>
                  <a:lnTo>
                    <a:pt x="868100" y="886558"/>
                  </a:lnTo>
                  <a:lnTo>
                    <a:pt x="870337" y="886558"/>
                  </a:lnTo>
                  <a:lnTo>
                    <a:pt x="870337" y="888236"/>
                  </a:lnTo>
                  <a:cubicBezTo>
                    <a:pt x="871176" y="889075"/>
                    <a:pt x="872854" y="890753"/>
                    <a:pt x="873693" y="891592"/>
                  </a:cubicBezTo>
                  <a:lnTo>
                    <a:pt x="873693" y="893830"/>
                  </a:lnTo>
                  <a:lnTo>
                    <a:pt x="877049" y="893830"/>
                  </a:lnTo>
                  <a:lnTo>
                    <a:pt x="877049" y="895508"/>
                  </a:lnTo>
                  <a:lnTo>
                    <a:pt x="880965" y="895508"/>
                  </a:lnTo>
                  <a:lnTo>
                    <a:pt x="880965" y="898864"/>
                  </a:lnTo>
                  <a:lnTo>
                    <a:pt x="880965" y="898864"/>
                  </a:lnTo>
                  <a:lnTo>
                    <a:pt x="880965" y="900542"/>
                  </a:lnTo>
                  <a:lnTo>
                    <a:pt x="882643" y="900542"/>
                  </a:lnTo>
                  <a:lnTo>
                    <a:pt x="882643" y="909491"/>
                  </a:lnTo>
                  <a:lnTo>
                    <a:pt x="885999" y="909491"/>
                  </a:lnTo>
                  <a:lnTo>
                    <a:pt x="885999" y="911169"/>
                  </a:lnTo>
                  <a:lnTo>
                    <a:pt x="888236" y="911169"/>
                  </a:lnTo>
                  <a:lnTo>
                    <a:pt x="889914" y="913407"/>
                  </a:lnTo>
                  <a:lnTo>
                    <a:pt x="891592" y="913407"/>
                  </a:lnTo>
                  <a:lnTo>
                    <a:pt x="891592" y="916763"/>
                  </a:lnTo>
                  <a:lnTo>
                    <a:pt x="891592" y="916763"/>
                  </a:lnTo>
                  <a:lnTo>
                    <a:pt x="893270" y="918441"/>
                  </a:lnTo>
                  <a:lnTo>
                    <a:pt x="893270" y="922356"/>
                  </a:lnTo>
                  <a:lnTo>
                    <a:pt x="894948" y="922356"/>
                  </a:lnTo>
                  <a:lnTo>
                    <a:pt x="893270" y="922356"/>
                  </a:lnTo>
                  <a:lnTo>
                    <a:pt x="900542" y="922356"/>
                  </a:lnTo>
                  <a:lnTo>
                    <a:pt x="900542" y="924034"/>
                  </a:lnTo>
                  <a:lnTo>
                    <a:pt x="902220" y="924034"/>
                  </a:lnTo>
                  <a:lnTo>
                    <a:pt x="903898" y="925712"/>
                  </a:lnTo>
                  <a:lnTo>
                    <a:pt x="903898" y="927390"/>
                  </a:lnTo>
                  <a:lnTo>
                    <a:pt x="905576" y="929068"/>
                  </a:lnTo>
                  <a:lnTo>
                    <a:pt x="905576" y="927390"/>
                  </a:lnTo>
                  <a:lnTo>
                    <a:pt x="907813" y="927390"/>
                  </a:lnTo>
                  <a:lnTo>
                    <a:pt x="907813" y="929068"/>
                  </a:lnTo>
                  <a:lnTo>
                    <a:pt x="909491" y="929068"/>
                  </a:lnTo>
                  <a:lnTo>
                    <a:pt x="909491" y="925712"/>
                  </a:lnTo>
                  <a:lnTo>
                    <a:pt x="905576" y="925712"/>
                  </a:lnTo>
                  <a:lnTo>
                    <a:pt x="905576" y="924034"/>
                  </a:lnTo>
                  <a:lnTo>
                    <a:pt x="903898" y="922356"/>
                  </a:lnTo>
                  <a:lnTo>
                    <a:pt x="903898" y="915085"/>
                  </a:lnTo>
                  <a:lnTo>
                    <a:pt x="905576" y="915085"/>
                  </a:lnTo>
                  <a:lnTo>
                    <a:pt x="905576" y="916763"/>
                  </a:lnTo>
                  <a:lnTo>
                    <a:pt x="909491" y="916763"/>
                  </a:lnTo>
                  <a:lnTo>
                    <a:pt x="909491" y="920119"/>
                  </a:lnTo>
                  <a:lnTo>
                    <a:pt x="911169" y="920119"/>
                  </a:lnTo>
                  <a:lnTo>
                    <a:pt x="911169" y="929068"/>
                  </a:lnTo>
                  <a:lnTo>
                    <a:pt x="912847" y="929068"/>
                  </a:lnTo>
                  <a:lnTo>
                    <a:pt x="912847" y="927390"/>
                  </a:lnTo>
                  <a:lnTo>
                    <a:pt x="914525" y="927390"/>
                  </a:lnTo>
                  <a:lnTo>
                    <a:pt x="914525" y="929068"/>
                  </a:lnTo>
                  <a:lnTo>
                    <a:pt x="916763" y="929068"/>
                  </a:lnTo>
                  <a:lnTo>
                    <a:pt x="916763" y="930746"/>
                  </a:lnTo>
                  <a:lnTo>
                    <a:pt x="920119" y="930746"/>
                  </a:lnTo>
                  <a:lnTo>
                    <a:pt x="920119" y="932984"/>
                  </a:lnTo>
                  <a:lnTo>
                    <a:pt x="921797" y="932984"/>
                  </a:lnTo>
                  <a:lnTo>
                    <a:pt x="921797" y="934662"/>
                  </a:lnTo>
                  <a:lnTo>
                    <a:pt x="923475" y="934662"/>
                  </a:lnTo>
                  <a:lnTo>
                    <a:pt x="923475" y="936340"/>
                  </a:lnTo>
                  <a:lnTo>
                    <a:pt x="927390" y="936340"/>
                  </a:lnTo>
                  <a:lnTo>
                    <a:pt x="927390" y="939696"/>
                  </a:lnTo>
                  <a:lnTo>
                    <a:pt x="929068" y="941933"/>
                  </a:lnTo>
                  <a:lnTo>
                    <a:pt x="930746" y="941933"/>
                  </a:lnTo>
                  <a:lnTo>
                    <a:pt x="930746" y="943611"/>
                  </a:lnTo>
                  <a:lnTo>
                    <a:pt x="936340" y="943611"/>
                  </a:lnTo>
                  <a:lnTo>
                    <a:pt x="936340" y="941933"/>
                  </a:lnTo>
                  <a:lnTo>
                    <a:pt x="938018" y="943611"/>
                  </a:lnTo>
                  <a:lnTo>
                    <a:pt x="938018" y="941933"/>
                  </a:lnTo>
                  <a:lnTo>
                    <a:pt x="939696" y="941933"/>
                  </a:lnTo>
                  <a:lnTo>
                    <a:pt x="939696" y="943611"/>
                  </a:lnTo>
                  <a:lnTo>
                    <a:pt x="941374" y="943611"/>
                  </a:lnTo>
                  <a:lnTo>
                    <a:pt x="941374" y="946967"/>
                  </a:lnTo>
                  <a:lnTo>
                    <a:pt x="939696" y="946967"/>
                  </a:lnTo>
                  <a:lnTo>
                    <a:pt x="939696" y="952561"/>
                  </a:lnTo>
                  <a:lnTo>
                    <a:pt x="941374" y="952561"/>
                  </a:lnTo>
                  <a:lnTo>
                    <a:pt x="941374" y="955917"/>
                  </a:lnTo>
                  <a:lnTo>
                    <a:pt x="943052" y="955917"/>
                  </a:lnTo>
                  <a:lnTo>
                    <a:pt x="943052" y="954239"/>
                  </a:lnTo>
                  <a:lnTo>
                    <a:pt x="946967" y="954239"/>
                  </a:lnTo>
                  <a:lnTo>
                    <a:pt x="946967" y="952561"/>
                  </a:lnTo>
                  <a:lnTo>
                    <a:pt x="948645" y="952561"/>
                  </a:lnTo>
                  <a:lnTo>
                    <a:pt x="950323" y="954239"/>
                  </a:lnTo>
                  <a:lnTo>
                    <a:pt x="950323" y="952561"/>
                  </a:lnTo>
                  <a:lnTo>
                    <a:pt x="952001" y="952561"/>
                  </a:lnTo>
                  <a:lnTo>
                    <a:pt x="952001" y="948645"/>
                  </a:lnTo>
                  <a:lnTo>
                    <a:pt x="953679" y="948645"/>
                  </a:lnTo>
                  <a:lnTo>
                    <a:pt x="953679" y="950883"/>
                  </a:lnTo>
                  <a:lnTo>
                    <a:pt x="955917" y="950883"/>
                  </a:lnTo>
                  <a:lnTo>
                    <a:pt x="955917" y="952561"/>
                  </a:lnTo>
                  <a:lnTo>
                    <a:pt x="955917" y="952561"/>
                  </a:lnTo>
                  <a:lnTo>
                    <a:pt x="955917" y="955917"/>
                  </a:lnTo>
                  <a:lnTo>
                    <a:pt x="953679" y="955917"/>
                  </a:lnTo>
                  <a:lnTo>
                    <a:pt x="953679" y="957595"/>
                  </a:lnTo>
                  <a:lnTo>
                    <a:pt x="955917" y="957595"/>
                  </a:lnTo>
                  <a:lnTo>
                    <a:pt x="955917" y="959273"/>
                  </a:lnTo>
                  <a:lnTo>
                    <a:pt x="957595" y="959273"/>
                  </a:lnTo>
                  <a:lnTo>
                    <a:pt x="957595" y="986121"/>
                  </a:lnTo>
                  <a:lnTo>
                    <a:pt x="955917" y="987799"/>
                  </a:lnTo>
                  <a:lnTo>
                    <a:pt x="955917" y="986121"/>
                  </a:lnTo>
                  <a:lnTo>
                    <a:pt x="953679" y="986121"/>
                  </a:lnTo>
                  <a:lnTo>
                    <a:pt x="953679" y="987799"/>
                  </a:lnTo>
                  <a:lnTo>
                    <a:pt x="952001" y="987799"/>
                  </a:lnTo>
                  <a:lnTo>
                    <a:pt x="952001" y="986121"/>
                  </a:lnTo>
                  <a:lnTo>
                    <a:pt x="950323" y="986121"/>
                  </a:lnTo>
                  <a:lnTo>
                    <a:pt x="950323" y="987799"/>
                  </a:lnTo>
                  <a:lnTo>
                    <a:pt x="946967" y="987799"/>
                  </a:lnTo>
                  <a:lnTo>
                    <a:pt x="946967" y="981087"/>
                  </a:lnTo>
                  <a:lnTo>
                    <a:pt x="945289" y="981087"/>
                  </a:lnTo>
                  <a:lnTo>
                    <a:pt x="945289" y="972138"/>
                  </a:lnTo>
                  <a:lnTo>
                    <a:pt x="943052" y="972138"/>
                  </a:lnTo>
                  <a:lnTo>
                    <a:pt x="943052" y="975494"/>
                  </a:lnTo>
                  <a:lnTo>
                    <a:pt x="941374" y="975494"/>
                  </a:lnTo>
                  <a:lnTo>
                    <a:pt x="941374" y="982765"/>
                  </a:lnTo>
                  <a:lnTo>
                    <a:pt x="939696" y="982765"/>
                  </a:lnTo>
                  <a:lnTo>
                    <a:pt x="939696" y="984443"/>
                  </a:lnTo>
                  <a:lnTo>
                    <a:pt x="938018" y="984443"/>
                  </a:lnTo>
                  <a:lnTo>
                    <a:pt x="938018" y="982765"/>
                  </a:lnTo>
                  <a:lnTo>
                    <a:pt x="932424" y="982765"/>
                  </a:lnTo>
                  <a:lnTo>
                    <a:pt x="932424" y="981087"/>
                  </a:lnTo>
                  <a:lnTo>
                    <a:pt x="930746" y="979409"/>
                  </a:lnTo>
                  <a:lnTo>
                    <a:pt x="930746" y="968222"/>
                  </a:lnTo>
                  <a:lnTo>
                    <a:pt x="929068" y="968222"/>
                  </a:lnTo>
                  <a:lnTo>
                    <a:pt x="929068" y="975494"/>
                  </a:lnTo>
                  <a:lnTo>
                    <a:pt x="927390" y="973816"/>
                  </a:lnTo>
                  <a:lnTo>
                    <a:pt x="927390" y="970460"/>
                  </a:lnTo>
                  <a:lnTo>
                    <a:pt x="925153" y="970460"/>
                  </a:lnTo>
                  <a:lnTo>
                    <a:pt x="925153" y="973816"/>
                  </a:lnTo>
                  <a:lnTo>
                    <a:pt x="923475" y="973816"/>
                  </a:lnTo>
                  <a:lnTo>
                    <a:pt x="923475" y="981087"/>
                  </a:lnTo>
                  <a:lnTo>
                    <a:pt x="921797" y="981087"/>
                  </a:lnTo>
                  <a:cubicBezTo>
                    <a:pt x="921797" y="979465"/>
                    <a:pt x="921797" y="978458"/>
                    <a:pt x="921797" y="979409"/>
                  </a:cubicBezTo>
                  <a:lnTo>
                    <a:pt x="920119" y="977172"/>
                  </a:lnTo>
                  <a:lnTo>
                    <a:pt x="920119" y="979409"/>
                  </a:lnTo>
                  <a:lnTo>
                    <a:pt x="918441" y="979409"/>
                  </a:lnTo>
                  <a:lnTo>
                    <a:pt x="918441" y="982765"/>
                  </a:lnTo>
                  <a:lnTo>
                    <a:pt x="916763" y="982765"/>
                  </a:lnTo>
                  <a:cubicBezTo>
                    <a:pt x="916763" y="981926"/>
                    <a:pt x="916763" y="982765"/>
                    <a:pt x="916763" y="982765"/>
                  </a:cubicBezTo>
                  <a:lnTo>
                    <a:pt x="916763" y="984443"/>
                  </a:lnTo>
                  <a:lnTo>
                    <a:pt x="918441" y="984443"/>
                  </a:lnTo>
                  <a:lnTo>
                    <a:pt x="918441" y="995071"/>
                  </a:lnTo>
                  <a:lnTo>
                    <a:pt x="912847" y="995071"/>
                  </a:lnTo>
                  <a:lnTo>
                    <a:pt x="912847" y="996749"/>
                  </a:lnTo>
                  <a:lnTo>
                    <a:pt x="911169" y="996749"/>
                  </a:lnTo>
                  <a:lnTo>
                    <a:pt x="911169" y="995071"/>
                  </a:lnTo>
                  <a:lnTo>
                    <a:pt x="909491" y="995071"/>
                  </a:lnTo>
                  <a:lnTo>
                    <a:pt x="907813" y="993393"/>
                  </a:lnTo>
                  <a:lnTo>
                    <a:pt x="907813" y="991715"/>
                  </a:lnTo>
                  <a:cubicBezTo>
                    <a:pt x="906862" y="991715"/>
                    <a:pt x="903898" y="990037"/>
                    <a:pt x="903898" y="990037"/>
                  </a:cubicBezTo>
                  <a:lnTo>
                    <a:pt x="902220" y="990037"/>
                  </a:lnTo>
                  <a:lnTo>
                    <a:pt x="902220" y="987799"/>
                  </a:lnTo>
                  <a:lnTo>
                    <a:pt x="900542" y="987799"/>
                  </a:lnTo>
                  <a:lnTo>
                    <a:pt x="902220" y="987799"/>
                  </a:lnTo>
                  <a:lnTo>
                    <a:pt x="900542" y="987799"/>
                  </a:lnTo>
                  <a:lnTo>
                    <a:pt x="900542" y="984443"/>
                  </a:lnTo>
                  <a:lnTo>
                    <a:pt x="896626" y="984443"/>
                  </a:lnTo>
                  <a:cubicBezTo>
                    <a:pt x="896850" y="986513"/>
                    <a:pt x="896570" y="988582"/>
                    <a:pt x="894948" y="990037"/>
                  </a:cubicBezTo>
                  <a:lnTo>
                    <a:pt x="898864" y="990037"/>
                  </a:lnTo>
                  <a:lnTo>
                    <a:pt x="898864" y="991715"/>
                  </a:lnTo>
                  <a:lnTo>
                    <a:pt x="900542" y="991715"/>
                  </a:lnTo>
                  <a:lnTo>
                    <a:pt x="900542" y="993393"/>
                  </a:lnTo>
                  <a:lnTo>
                    <a:pt x="902220" y="993393"/>
                  </a:lnTo>
                  <a:lnTo>
                    <a:pt x="902220" y="995071"/>
                  </a:lnTo>
                  <a:lnTo>
                    <a:pt x="903898" y="995071"/>
                  </a:lnTo>
                  <a:cubicBezTo>
                    <a:pt x="903898" y="996693"/>
                    <a:pt x="905576" y="998986"/>
                    <a:pt x="905576" y="998986"/>
                  </a:cubicBezTo>
                  <a:cubicBezTo>
                    <a:pt x="905576" y="998986"/>
                    <a:pt x="905576" y="998035"/>
                    <a:pt x="905576" y="998986"/>
                  </a:cubicBezTo>
                  <a:lnTo>
                    <a:pt x="907813" y="998986"/>
                  </a:lnTo>
                  <a:lnTo>
                    <a:pt x="907813" y="1000664"/>
                  </a:lnTo>
                  <a:lnTo>
                    <a:pt x="905576" y="1000664"/>
                  </a:lnTo>
                  <a:lnTo>
                    <a:pt x="907813" y="1002342"/>
                  </a:lnTo>
                  <a:lnTo>
                    <a:pt x="907813" y="1005698"/>
                  </a:lnTo>
                  <a:lnTo>
                    <a:pt x="905576" y="1005698"/>
                  </a:lnTo>
                  <a:lnTo>
                    <a:pt x="905576" y="1016326"/>
                  </a:lnTo>
                  <a:lnTo>
                    <a:pt x="903898" y="1016326"/>
                  </a:lnTo>
                  <a:lnTo>
                    <a:pt x="903898" y="1018563"/>
                  </a:lnTo>
                  <a:lnTo>
                    <a:pt x="902220" y="1018563"/>
                  </a:lnTo>
                  <a:lnTo>
                    <a:pt x="902220" y="1025275"/>
                  </a:lnTo>
                  <a:lnTo>
                    <a:pt x="903898" y="1025275"/>
                  </a:lnTo>
                  <a:lnTo>
                    <a:pt x="903898" y="1020241"/>
                  </a:lnTo>
                  <a:lnTo>
                    <a:pt x="905576" y="1020241"/>
                  </a:lnTo>
                  <a:lnTo>
                    <a:pt x="905576" y="1018563"/>
                  </a:lnTo>
                  <a:lnTo>
                    <a:pt x="907813" y="1018563"/>
                  </a:lnTo>
                  <a:lnTo>
                    <a:pt x="907813" y="1014648"/>
                  </a:lnTo>
                  <a:lnTo>
                    <a:pt x="909491" y="1012970"/>
                  </a:lnTo>
                  <a:lnTo>
                    <a:pt x="909491" y="1011292"/>
                  </a:lnTo>
                  <a:lnTo>
                    <a:pt x="911169" y="1011292"/>
                  </a:lnTo>
                  <a:lnTo>
                    <a:pt x="911169" y="1005698"/>
                  </a:lnTo>
                  <a:lnTo>
                    <a:pt x="916763" y="1005698"/>
                  </a:lnTo>
                  <a:lnTo>
                    <a:pt x="916763" y="1004020"/>
                  </a:lnTo>
                  <a:lnTo>
                    <a:pt x="918441" y="1004020"/>
                  </a:lnTo>
                  <a:lnTo>
                    <a:pt x="918441" y="1002342"/>
                  </a:lnTo>
                  <a:lnTo>
                    <a:pt x="920119" y="1002342"/>
                  </a:lnTo>
                  <a:lnTo>
                    <a:pt x="920119" y="1000664"/>
                  </a:lnTo>
                  <a:lnTo>
                    <a:pt x="923475" y="1000664"/>
                  </a:lnTo>
                  <a:lnTo>
                    <a:pt x="923475" y="996749"/>
                  </a:lnTo>
                  <a:lnTo>
                    <a:pt x="925153" y="998986"/>
                  </a:lnTo>
                  <a:lnTo>
                    <a:pt x="929068" y="998986"/>
                  </a:lnTo>
                  <a:lnTo>
                    <a:pt x="929068" y="1000664"/>
                  </a:lnTo>
                  <a:lnTo>
                    <a:pt x="929068" y="998986"/>
                  </a:lnTo>
                  <a:lnTo>
                    <a:pt x="929068" y="1000664"/>
                  </a:lnTo>
                  <a:lnTo>
                    <a:pt x="930746" y="1000664"/>
                  </a:lnTo>
                  <a:lnTo>
                    <a:pt x="930746" y="1002342"/>
                  </a:lnTo>
                  <a:lnTo>
                    <a:pt x="932424" y="1002342"/>
                  </a:lnTo>
                  <a:lnTo>
                    <a:pt x="932424" y="1005698"/>
                  </a:lnTo>
                  <a:lnTo>
                    <a:pt x="930746" y="1005698"/>
                  </a:lnTo>
                  <a:lnTo>
                    <a:pt x="930746" y="1009614"/>
                  </a:lnTo>
                  <a:lnTo>
                    <a:pt x="929068" y="1009614"/>
                  </a:lnTo>
                  <a:lnTo>
                    <a:pt x="929068" y="1011292"/>
                  </a:lnTo>
                  <a:lnTo>
                    <a:pt x="930746" y="1011292"/>
                  </a:lnTo>
                  <a:lnTo>
                    <a:pt x="930746" y="1014648"/>
                  </a:lnTo>
                  <a:lnTo>
                    <a:pt x="932424" y="1014648"/>
                  </a:lnTo>
                  <a:lnTo>
                    <a:pt x="932424" y="1012970"/>
                  </a:lnTo>
                  <a:lnTo>
                    <a:pt x="934102" y="1012970"/>
                  </a:lnTo>
                  <a:lnTo>
                    <a:pt x="934102" y="1018563"/>
                  </a:lnTo>
                  <a:lnTo>
                    <a:pt x="936340" y="1018563"/>
                  </a:lnTo>
                  <a:lnTo>
                    <a:pt x="936340" y="1020241"/>
                  </a:lnTo>
                  <a:lnTo>
                    <a:pt x="938018" y="1020241"/>
                  </a:lnTo>
                  <a:lnTo>
                    <a:pt x="938018" y="1021919"/>
                  </a:lnTo>
                  <a:lnTo>
                    <a:pt x="936340" y="1021919"/>
                  </a:lnTo>
                  <a:lnTo>
                    <a:pt x="936340" y="1027513"/>
                  </a:lnTo>
                  <a:lnTo>
                    <a:pt x="934102" y="1027513"/>
                  </a:lnTo>
                  <a:lnTo>
                    <a:pt x="934102" y="1030869"/>
                  </a:lnTo>
                  <a:lnTo>
                    <a:pt x="936340" y="1030869"/>
                  </a:lnTo>
                  <a:lnTo>
                    <a:pt x="936340" y="1032547"/>
                  </a:lnTo>
                  <a:lnTo>
                    <a:pt x="927390" y="1032547"/>
                  </a:lnTo>
                  <a:lnTo>
                    <a:pt x="927390" y="1034225"/>
                  </a:lnTo>
                  <a:lnTo>
                    <a:pt x="925153" y="1036462"/>
                  </a:lnTo>
                  <a:lnTo>
                    <a:pt x="921797" y="1036462"/>
                  </a:lnTo>
                  <a:lnTo>
                    <a:pt x="921797" y="1038140"/>
                  </a:lnTo>
                  <a:lnTo>
                    <a:pt x="920119" y="1038140"/>
                  </a:lnTo>
                  <a:lnTo>
                    <a:pt x="920119" y="1041496"/>
                  </a:lnTo>
                  <a:lnTo>
                    <a:pt x="916763" y="1041496"/>
                  </a:lnTo>
                  <a:lnTo>
                    <a:pt x="916763" y="1039818"/>
                  </a:lnTo>
                  <a:lnTo>
                    <a:pt x="914525" y="1039818"/>
                  </a:lnTo>
                  <a:lnTo>
                    <a:pt x="914525" y="1038140"/>
                  </a:lnTo>
                  <a:lnTo>
                    <a:pt x="912847" y="1039818"/>
                  </a:lnTo>
                  <a:lnTo>
                    <a:pt x="912847" y="1041496"/>
                  </a:lnTo>
                  <a:cubicBezTo>
                    <a:pt x="912008" y="1042335"/>
                    <a:pt x="910330" y="1044013"/>
                    <a:pt x="909491" y="1044852"/>
                  </a:cubicBezTo>
                  <a:lnTo>
                    <a:pt x="905576" y="1044852"/>
                  </a:lnTo>
                  <a:lnTo>
                    <a:pt x="903898" y="1043174"/>
                  </a:lnTo>
                  <a:lnTo>
                    <a:pt x="898864" y="1043174"/>
                  </a:lnTo>
                  <a:lnTo>
                    <a:pt x="898864" y="1047090"/>
                  </a:lnTo>
                  <a:lnTo>
                    <a:pt x="896626" y="1047090"/>
                  </a:lnTo>
                  <a:lnTo>
                    <a:pt x="896626" y="1044852"/>
                  </a:lnTo>
                  <a:lnTo>
                    <a:pt x="894948" y="1044852"/>
                  </a:lnTo>
                  <a:lnTo>
                    <a:pt x="894948" y="1043174"/>
                  </a:lnTo>
                  <a:lnTo>
                    <a:pt x="885999" y="1043174"/>
                  </a:lnTo>
                  <a:lnTo>
                    <a:pt x="885999" y="1041496"/>
                  </a:lnTo>
                  <a:lnTo>
                    <a:pt x="879287" y="1041496"/>
                  </a:lnTo>
                  <a:lnTo>
                    <a:pt x="879287" y="1039818"/>
                  </a:lnTo>
                  <a:lnTo>
                    <a:pt x="877049" y="1039818"/>
                  </a:lnTo>
                  <a:lnTo>
                    <a:pt x="877049" y="1038140"/>
                  </a:lnTo>
                  <a:lnTo>
                    <a:pt x="875371" y="1038140"/>
                  </a:lnTo>
                  <a:cubicBezTo>
                    <a:pt x="875819" y="1036854"/>
                    <a:pt x="874476" y="1035120"/>
                    <a:pt x="873693" y="1034225"/>
                  </a:cubicBezTo>
                  <a:lnTo>
                    <a:pt x="873693" y="1036462"/>
                  </a:lnTo>
                  <a:lnTo>
                    <a:pt x="872015" y="1036462"/>
                  </a:lnTo>
                  <a:lnTo>
                    <a:pt x="872015" y="1039818"/>
                  </a:lnTo>
                  <a:lnTo>
                    <a:pt x="870337" y="1039818"/>
                  </a:lnTo>
                  <a:lnTo>
                    <a:pt x="870337" y="1041496"/>
                  </a:lnTo>
                  <a:lnTo>
                    <a:pt x="861388" y="1041496"/>
                  </a:lnTo>
                  <a:lnTo>
                    <a:pt x="861388" y="1039818"/>
                  </a:lnTo>
                  <a:lnTo>
                    <a:pt x="855794" y="1039818"/>
                  </a:lnTo>
                  <a:lnTo>
                    <a:pt x="855794" y="1036462"/>
                  </a:lnTo>
                  <a:lnTo>
                    <a:pt x="854116" y="1036462"/>
                  </a:lnTo>
                  <a:cubicBezTo>
                    <a:pt x="854899" y="1035567"/>
                    <a:pt x="856242" y="1033833"/>
                    <a:pt x="855794" y="1032547"/>
                  </a:cubicBezTo>
                  <a:cubicBezTo>
                    <a:pt x="858088" y="1033106"/>
                    <a:pt x="859094" y="1030309"/>
                    <a:pt x="861388" y="1030869"/>
                  </a:cubicBezTo>
                  <a:lnTo>
                    <a:pt x="861388" y="1027513"/>
                  </a:lnTo>
                  <a:lnTo>
                    <a:pt x="861388" y="1027513"/>
                  </a:lnTo>
                  <a:lnTo>
                    <a:pt x="861388" y="1025275"/>
                  </a:lnTo>
                  <a:lnTo>
                    <a:pt x="857472" y="1025275"/>
                  </a:lnTo>
                  <a:lnTo>
                    <a:pt x="857472" y="1027513"/>
                  </a:lnTo>
                  <a:lnTo>
                    <a:pt x="855794" y="1027513"/>
                  </a:lnTo>
                  <a:lnTo>
                    <a:pt x="854116" y="1025275"/>
                  </a:lnTo>
                  <a:lnTo>
                    <a:pt x="846845" y="1025275"/>
                  </a:lnTo>
                  <a:lnTo>
                    <a:pt x="846845" y="1021919"/>
                  </a:lnTo>
                  <a:lnTo>
                    <a:pt x="845167" y="1021919"/>
                  </a:lnTo>
                  <a:lnTo>
                    <a:pt x="843489" y="1020241"/>
                  </a:lnTo>
                  <a:lnTo>
                    <a:pt x="837895" y="1020241"/>
                  </a:lnTo>
                  <a:lnTo>
                    <a:pt x="837895" y="1023597"/>
                  </a:lnTo>
                  <a:lnTo>
                    <a:pt x="836217" y="1023597"/>
                  </a:lnTo>
                  <a:lnTo>
                    <a:pt x="836217" y="1021919"/>
                  </a:lnTo>
                  <a:lnTo>
                    <a:pt x="832861" y="1021919"/>
                  </a:lnTo>
                  <a:lnTo>
                    <a:pt x="832861" y="1023597"/>
                  </a:lnTo>
                  <a:lnTo>
                    <a:pt x="831183" y="1023597"/>
                  </a:lnTo>
                  <a:lnTo>
                    <a:pt x="831183" y="1021919"/>
                  </a:lnTo>
                  <a:lnTo>
                    <a:pt x="828946" y="1021919"/>
                  </a:lnTo>
                  <a:lnTo>
                    <a:pt x="828946" y="1020241"/>
                  </a:lnTo>
                  <a:lnTo>
                    <a:pt x="825590" y="1020241"/>
                  </a:lnTo>
                  <a:lnTo>
                    <a:pt x="825590" y="1018563"/>
                  </a:lnTo>
                  <a:lnTo>
                    <a:pt x="825590" y="1018563"/>
                  </a:lnTo>
                  <a:lnTo>
                    <a:pt x="827268" y="1016326"/>
                  </a:lnTo>
                  <a:lnTo>
                    <a:pt x="825590" y="1016326"/>
                  </a:lnTo>
                  <a:lnTo>
                    <a:pt x="827268" y="1014648"/>
                  </a:lnTo>
                  <a:lnTo>
                    <a:pt x="828946" y="1014648"/>
                  </a:lnTo>
                  <a:lnTo>
                    <a:pt x="828946" y="1011292"/>
                  </a:lnTo>
                  <a:lnTo>
                    <a:pt x="827268" y="1009614"/>
                  </a:lnTo>
                  <a:lnTo>
                    <a:pt x="827268" y="1004020"/>
                  </a:lnTo>
                  <a:lnTo>
                    <a:pt x="825590" y="1002342"/>
                  </a:lnTo>
                  <a:lnTo>
                    <a:pt x="825590" y="1000664"/>
                  </a:lnTo>
                  <a:lnTo>
                    <a:pt x="822234" y="1000664"/>
                  </a:lnTo>
                  <a:lnTo>
                    <a:pt x="822234" y="998986"/>
                  </a:lnTo>
                  <a:lnTo>
                    <a:pt x="819996" y="998986"/>
                  </a:lnTo>
                  <a:lnTo>
                    <a:pt x="819996" y="1000664"/>
                  </a:lnTo>
                  <a:lnTo>
                    <a:pt x="818318" y="1000664"/>
                  </a:lnTo>
                  <a:lnTo>
                    <a:pt x="818318" y="1002342"/>
                  </a:lnTo>
                  <a:lnTo>
                    <a:pt x="816640" y="1004020"/>
                  </a:lnTo>
                  <a:lnTo>
                    <a:pt x="816640" y="1005698"/>
                  </a:lnTo>
                  <a:lnTo>
                    <a:pt x="816640" y="1005698"/>
                  </a:lnTo>
                  <a:lnTo>
                    <a:pt x="816640" y="1007936"/>
                  </a:lnTo>
                  <a:cubicBezTo>
                    <a:pt x="814347" y="1007768"/>
                    <a:pt x="812781" y="1007936"/>
                    <a:pt x="811047" y="1009614"/>
                  </a:cubicBezTo>
                  <a:lnTo>
                    <a:pt x="813284" y="1009614"/>
                  </a:lnTo>
                  <a:lnTo>
                    <a:pt x="813284" y="1012970"/>
                  </a:lnTo>
                  <a:lnTo>
                    <a:pt x="814962" y="1014648"/>
                  </a:lnTo>
                  <a:lnTo>
                    <a:pt x="813284" y="1014648"/>
                  </a:lnTo>
                  <a:lnTo>
                    <a:pt x="813284" y="1018563"/>
                  </a:lnTo>
                  <a:lnTo>
                    <a:pt x="811047" y="1018563"/>
                  </a:lnTo>
                  <a:lnTo>
                    <a:pt x="811047" y="1021919"/>
                  </a:lnTo>
                  <a:lnTo>
                    <a:pt x="809369" y="1021919"/>
                  </a:lnTo>
                  <a:lnTo>
                    <a:pt x="809369" y="1023597"/>
                  </a:lnTo>
                  <a:lnTo>
                    <a:pt x="807691" y="1023597"/>
                  </a:lnTo>
                  <a:lnTo>
                    <a:pt x="807691" y="1027513"/>
                  </a:lnTo>
                  <a:lnTo>
                    <a:pt x="804335" y="1027513"/>
                  </a:lnTo>
                  <a:lnTo>
                    <a:pt x="804335" y="1030869"/>
                  </a:lnTo>
                  <a:lnTo>
                    <a:pt x="802657" y="1030869"/>
                  </a:lnTo>
                  <a:lnTo>
                    <a:pt x="802657" y="1032547"/>
                  </a:lnTo>
                  <a:lnTo>
                    <a:pt x="798741" y="1032547"/>
                  </a:lnTo>
                  <a:lnTo>
                    <a:pt x="798741" y="1034225"/>
                  </a:lnTo>
                  <a:lnTo>
                    <a:pt x="791470" y="1034225"/>
                  </a:lnTo>
                  <a:lnTo>
                    <a:pt x="791470" y="1036462"/>
                  </a:lnTo>
                  <a:lnTo>
                    <a:pt x="775808" y="1036462"/>
                  </a:lnTo>
                  <a:lnTo>
                    <a:pt x="775808" y="1039818"/>
                  </a:lnTo>
                  <a:lnTo>
                    <a:pt x="774130" y="1039818"/>
                  </a:lnTo>
                  <a:lnTo>
                    <a:pt x="774130" y="1041496"/>
                  </a:lnTo>
                  <a:cubicBezTo>
                    <a:pt x="773067" y="1042223"/>
                    <a:pt x="771054" y="1043901"/>
                    <a:pt x="770215" y="1044852"/>
                  </a:cubicBezTo>
                  <a:lnTo>
                    <a:pt x="768537" y="1044852"/>
                  </a:lnTo>
                  <a:lnTo>
                    <a:pt x="768537" y="1047090"/>
                  </a:lnTo>
                  <a:lnTo>
                    <a:pt x="766859" y="1047090"/>
                  </a:lnTo>
                  <a:lnTo>
                    <a:pt x="766859" y="1048768"/>
                  </a:lnTo>
                  <a:lnTo>
                    <a:pt x="765181" y="1048768"/>
                  </a:lnTo>
                  <a:lnTo>
                    <a:pt x="765181" y="1050446"/>
                  </a:lnTo>
                  <a:lnTo>
                    <a:pt x="759587" y="1050446"/>
                  </a:lnTo>
                  <a:lnTo>
                    <a:pt x="759587" y="1052124"/>
                  </a:lnTo>
                  <a:lnTo>
                    <a:pt x="753994" y="1052124"/>
                  </a:lnTo>
                  <a:lnTo>
                    <a:pt x="753994" y="1053802"/>
                  </a:lnTo>
                  <a:lnTo>
                    <a:pt x="750638" y="1053802"/>
                  </a:lnTo>
                  <a:lnTo>
                    <a:pt x="750638" y="1056039"/>
                  </a:lnTo>
                  <a:cubicBezTo>
                    <a:pt x="747114" y="1056039"/>
                    <a:pt x="743031" y="1055480"/>
                    <a:pt x="740010" y="1057717"/>
                  </a:cubicBezTo>
                  <a:lnTo>
                    <a:pt x="738332" y="1056039"/>
                  </a:lnTo>
                  <a:lnTo>
                    <a:pt x="734417" y="1056039"/>
                  </a:lnTo>
                  <a:lnTo>
                    <a:pt x="734417" y="1057717"/>
                  </a:lnTo>
                  <a:lnTo>
                    <a:pt x="732739" y="1057717"/>
                  </a:lnTo>
                  <a:lnTo>
                    <a:pt x="732739" y="1059395"/>
                  </a:lnTo>
                  <a:lnTo>
                    <a:pt x="729383" y="1059395"/>
                  </a:lnTo>
                  <a:lnTo>
                    <a:pt x="729383" y="1057717"/>
                  </a:lnTo>
                  <a:lnTo>
                    <a:pt x="727705" y="1057717"/>
                  </a:lnTo>
                  <a:lnTo>
                    <a:pt x="727705" y="1056039"/>
                  </a:lnTo>
                  <a:lnTo>
                    <a:pt x="725467" y="1057717"/>
                  </a:lnTo>
                  <a:lnTo>
                    <a:pt x="725467" y="1059395"/>
                  </a:lnTo>
                  <a:lnTo>
                    <a:pt x="722111" y="1059395"/>
                  </a:lnTo>
                  <a:lnTo>
                    <a:pt x="722111" y="1061073"/>
                  </a:lnTo>
                  <a:lnTo>
                    <a:pt x="717077" y="1061073"/>
                  </a:lnTo>
                  <a:lnTo>
                    <a:pt x="717077" y="1059395"/>
                  </a:lnTo>
                  <a:cubicBezTo>
                    <a:pt x="714784" y="1059395"/>
                    <a:pt x="712099" y="1059395"/>
                    <a:pt x="709806" y="1059395"/>
                  </a:cubicBezTo>
                  <a:cubicBezTo>
                    <a:pt x="708519" y="1058948"/>
                    <a:pt x="709806" y="1061073"/>
                    <a:pt x="711484" y="1061073"/>
                  </a:cubicBezTo>
                  <a:lnTo>
                    <a:pt x="711484" y="1062751"/>
                  </a:lnTo>
                  <a:lnTo>
                    <a:pt x="705890" y="1062751"/>
                  </a:lnTo>
                  <a:lnTo>
                    <a:pt x="704212" y="1061073"/>
                  </a:lnTo>
                  <a:lnTo>
                    <a:pt x="700856" y="1061073"/>
                  </a:lnTo>
                  <a:lnTo>
                    <a:pt x="700856" y="1062751"/>
                  </a:lnTo>
                  <a:lnTo>
                    <a:pt x="684635" y="1062751"/>
                  </a:lnTo>
                  <a:lnTo>
                    <a:pt x="684635" y="1064989"/>
                  </a:lnTo>
                  <a:lnTo>
                    <a:pt x="682957" y="1064989"/>
                  </a:lnTo>
                  <a:lnTo>
                    <a:pt x="681279" y="1066667"/>
                  </a:lnTo>
                  <a:lnTo>
                    <a:pt x="679601" y="1064989"/>
                  </a:lnTo>
                  <a:lnTo>
                    <a:pt x="677364" y="1064989"/>
                  </a:lnTo>
                  <a:lnTo>
                    <a:pt x="677364" y="1066667"/>
                  </a:lnTo>
                  <a:lnTo>
                    <a:pt x="668414" y="1066667"/>
                  </a:lnTo>
                  <a:close/>
                  <a:moveTo>
                    <a:pt x="1043174" y="1066667"/>
                  </a:moveTo>
                  <a:lnTo>
                    <a:pt x="1043174" y="1064989"/>
                  </a:lnTo>
                  <a:lnTo>
                    <a:pt x="1043174" y="1066667"/>
                  </a:lnTo>
                  <a:close/>
                  <a:moveTo>
                    <a:pt x="1136025" y="1061073"/>
                  </a:moveTo>
                  <a:lnTo>
                    <a:pt x="1133787" y="1061073"/>
                  </a:lnTo>
                  <a:lnTo>
                    <a:pt x="1136025" y="1061073"/>
                  </a:lnTo>
                  <a:close/>
                  <a:moveTo>
                    <a:pt x="126411" y="1030869"/>
                  </a:moveTo>
                  <a:lnTo>
                    <a:pt x="124733" y="1029191"/>
                  </a:lnTo>
                  <a:lnTo>
                    <a:pt x="124733" y="1027513"/>
                  </a:lnTo>
                  <a:lnTo>
                    <a:pt x="119699" y="1027513"/>
                  </a:lnTo>
                  <a:lnTo>
                    <a:pt x="119699" y="1025275"/>
                  </a:lnTo>
                  <a:lnTo>
                    <a:pt x="119699" y="1025275"/>
                  </a:lnTo>
                  <a:lnTo>
                    <a:pt x="119699" y="1018563"/>
                  </a:lnTo>
                  <a:lnTo>
                    <a:pt x="123055" y="1018563"/>
                  </a:lnTo>
                  <a:lnTo>
                    <a:pt x="124733" y="1020241"/>
                  </a:lnTo>
                  <a:lnTo>
                    <a:pt x="124733" y="1016326"/>
                  </a:lnTo>
                  <a:lnTo>
                    <a:pt x="123055" y="1016326"/>
                  </a:lnTo>
                  <a:lnTo>
                    <a:pt x="123055" y="1014648"/>
                  </a:lnTo>
                  <a:lnTo>
                    <a:pt x="121377" y="1014648"/>
                  </a:lnTo>
                  <a:lnTo>
                    <a:pt x="121377" y="1012970"/>
                  </a:lnTo>
                  <a:lnTo>
                    <a:pt x="126411" y="1012970"/>
                  </a:lnTo>
                  <a:lnTo>
                    <a:pt x="126411" y="1014648"/>
                  </a:lnTo>
                  <a:lnTo>
                    <a:pt x="128649" y="1014648"/>
                  </a:lnTo>
                  <a:lnTo>
                    <a:pt x="128649" y="1009614"/>
                  </a:lnTo>
                  <a:lnTo>
                    <a:pt x="132005" y="1009614"/>
                  </a:lnTo>
                  <a:lnTo>
                    <a:pt x="132005" y="1011292"/>
                  </a:lnTo>
                  <a:lnTo>
                    <a:pt x="133683" y="1011292"/>
                  </a:lnTo>
                  <a:lnTo>
                    <a:pt x="135361" y="1012970"/>
                  </a:lnTo>
                  <a:lnTo>
                    <a:pt x="137598" y="1012970"/>
                  </a:lnTo>
                  <a:lnTo>
                    <a:pt x="137598" y="1007936"/>
                  </a:lnTo>
                  <a:lnTo>
                    <a:pt x="135361" y="1007936"/>
                  </a:lnTo>
                  <a:lnTo>
                    <a:pt x="135361" y="1004020"/>
                  </a:lnTo>
                  <a:lnTo>
                    <a:pt x="137598" y="1004020"/>
                  </a:lnTo>
                  <a:lnTo>
                    <a:pt x="137598" y="1002342"/>
                  </a:lnTo>
                  <a:lnTo>
                    <a:pt x="140954" y="1002342"/>
                  </a:lnTo>
                  <a:lnTo>
                    <a:pt x="140954" y="1000664"/>
                  </a:lnTo>
                  <a:lnTo>
                    <a:pt x="144310" y="1000664"/>
                  </a:lnTo>
                  <a:lnTo>
                    <a:pt x="144310" y="1002342"/>
                  </a:lnTo>
                  <a:lnTo>
                    <a:pt x="142632" y="1002342"/>
                  </a:lnTo>
                  <a:lnTo>
                    <a:pt x="142632" y="1007936"/>
                  </a:lnTo>
                  <a:lnTo>
                    <a:pt x="145988" y="1007936"/>
                  </a:lnTo>
                  <a:lnTo>
                    <a:pt x="145988" y="1005698"/>
                  </a:lnTo>
                  <a:lnTo>
                    <a:pt x="148226" y="1005698"/>
                  </a:lnTo>
                  <a:lnTo>
                    <a:pt x="148226" y="1004020"/>
                  </a:lnTo>
                  <a:lnTo>
                    <a:pt x="148226" y="1004020"/>
                  </a:lnTo>
                  <a:lnTo>
                    <a:pt x="148226" y="1000664"/>
                  </a:lnTo>
                  <a:lnTo>
                    <a:pt x="149904" y="1000664"/>
                  </a:lnTo>
                  <a:lnTo>
                    <a:pt x="149904" y="998986"/>
                  </a:lnTo>
                  <a:lnTo>
                    <a:pt x="151582" y="998986"/>
                  </a:lnTo>
                  <a:lnTo>
                    <a:pt x="151582" y="1002342"/>
                  </a:lnTo>
                  <a:lnTo>
                    <a:pt x="157175" y="1002342"/>
                  </a:lnTo>
                  <a:lnTo>
                    <a:pt x="157175" y="998986"/>
                  </a:lnTo>
                  <a:lnTo>
                    <a:pt x="154938" y="998986"/>
                  </a:lnTo>
                  <a:lnTo>
                    <a:pt x="154938" y="996749"/>
                  </a:lnTo>
                  <a:lnTo>
                    <a:pt x="154938" y="998986"/>
                  </a:lnTo>
                  <a:lnTo>
                    <a:pt x="154938" y="993393"/>
                  </a:lnTo>
                  <a:lnTo>
                    <a:pt x="157175" y="991715"/>
                  </a:lnTo>
                  <a:lnTo>
                    <a:pt x="157175" y="987799"/>
                  </a:lnTo>
                  <a:lnTo>
                    <a:pt x="154938" y="987799"/>
                  </a:lnTo>
                  <a:lnTo>
                    <a:pt x="154938" y="986121"/>
                  </a:lnTo>
                  <a:lnTo>
                    <a:pt x="157175" y="984443"/>
                  </a:lnTo>
                  <a:lnTo>
                    <a:pt x="158853" y="984443"/>
                  </a:lnTo>
                  <a:lnTo>
                    <a:pt x="158853" y="987799"/>
                  </a:lnTo>
                  <a:lnTo>
                    <a:pt x="162209" y="987799"/>
                  </a:lnTo>
                  <a:lnTo>
                    <a:pt x="162209" y="990037"/>
                  </a:lnTo>
                  <a:lnTo>
                    <a:pt x="162209" y="990037"/>
                  </a:lnTo>
                  <a:lnTo>
                    <a:pt x="162209" y="991715"/>
                  </a:lnTo>
                  <a:lnTo>
                    <a:pt x="160531" y="993393"/>
                  </a:lnTo>
                  <a:lnTo>
                    <a:pt x="160531" y="995071"/>
                  </a:lnTo>
                  <a:lnTo>
                    <a:pt x="162209" y="995071"/>
                  </a:lnTo>
                  <a:lnTo>
                    <a:pt x="160531" y="995071"/>
                  </a:lnTo>
                  <a:lnTo>
                    <a:pt x="162209" y="995071"/>
                  </a:lnTo>
                  <a:lnTo>
                    <a:pt x="162209" y="996749"/>
                  </a:lnTo>
                  <a:cubicBezTo>
                    <a:pt x="164503" y="997308"/>
                    <a:pt x="165509" y="994511"/>
                    <a:pt x="167803" y="995071"/>
                  </a:cubicBezTo>
                  <a:lnTo>
                    <a:pt x="167803" y="998986"/>
                  </a:lnTo>
                  <a:lnTo>
                    <a:pt x="169481" y="998986"/>
                  </a:lnTo>
                  <a:cubicBezTo>
                    <a:pt x="170040" y="997476"/>
                    <a:pt x="171383" y="994232"/>
                    <a:pt x="172837" y="993393"/>
                  </a:cubicBezTo>
                  <a:lnTo>
                    <a:pt x="172837" y="1000664"/>
                  </a:lnTo>
                  <a:lnTo>
                    <a:pt x="171159" y="1000664"/>
                  </a:lnTo>
                  <a:lnTo>
                    <a:pt x="171159" y="1005698"/>
                  </a:lnTo>
                  <a:lnTo>
                    <a:pt x="167803" y="1005698"/>
                  </a:lnTo>
                  <a:lnTo>
                    <a:pt x="167803" y="1007936"/>
                  </a:lnTo>
                  <a:lnTo>
                    <a:pt x="166125" y="1007936"/>
                  </a:lnTo>
                  <a:lnTo>
                    <a:pt x="166125" y="1012970"/>
                  </a:lnTo>
                  <a:lnTo>
                    <a:pt x="162209" y="1012970"/>
                  </a:lnTo>
                  <a:lnTo>
                    <a:pt x="162209" y="1018563"/>
                  </a:lnTo>
                  <a:lnTo>
                    <a:pt x="160531" y="1018563"/>
                  </a:lnTo>
                  <a:lnTo>
                    <a:pt x="160531" y="1023597"/>
                  </a:lnTo>
                  <a:lnTo>
                    <a:pt x="157175" y="1023597"/>
                  </a:lnTo>
                  <a:lnTo>
                    <a:pt x="157175" y="1025275"/>
                  </a:lnTo>
                  <a:lnTo>
                    <a:pt x="151582" y="1030869"/>
                  </a:lnTo>
                  <a:lnTo>
                    <a:pt x="149904" y="1030869"/>
                  </a:lnTo>
                  <a:lnTo>
                    <a:pt x="148226" y="1029191"/>
                  </a:lnTo>
                  <a:lnTo>
                    <a:pt x="148226" y="1027513"/>
                  </a:lnTo>
                  <a:lnTo>
                    <a:pt x="142632" y="1027513"/>
                  </a:lnTo>
                  <a:lnTo>
                    <a:pt x="140954" y="1025275"/>
                  </a:lnTo>
                  <a:lnTo>
                    <a:pt x="139276" y="1025275"/>
                  </a:lnTo>
                  <a:lnTo>
                    <a:pt x="137598" y="1023597"/>
                  </a:lnTo>
                  <a:lnTo>
                    <a:pt x="135361" y="1021919"/>
                  </a:lnTo>
                  <a:lnTo>
                    <a:pt x="135361" y="1020241"/>
                  </a:lnTo>
                  <a:lnTo>
                    <a:pt x="130327" y="1020241"/>
                  </a:lnTo>
                  <a:lnTo>
                    <a:pt x="130327" y="1018563"/>
                  </a:lnTo>
                  <a:lnTo>
                    <a:pt x="128649" y="1020241"/>
                  </a:lnTo>
                  <a:lnTo>
                    <a:pt x="128649" y="1023597"/>
                  </a:lnTo>
                  <a:lnTo>
                    <a:pt x="126411" y="1025275"/>
                  </a:lnTo>
                  <a:lnTo>
                    <a:pt x="128649" y="1027513"/>
                  </a:lnTo>
                  <a:lnTo>
                    <a:pt x="126411" y="1030869"/>
                  </a:lnTo>
                  <a:close/>
                  <a:moveTo>
                    <a:pt x="903898" y="1020241"/>
                  </a:moveTo>
                  <a:lnTo>
                    <a:pt x="903898" y="1018563"/>
                  </a:lnTo>
                  <a:lnTo>
                    <a:pt x="903898" y="1020241"/>
                  </a:lnTo>
                  <a:close/>
                  <a:moveTo>
                    <a:pt x="132005" y="1011292"/>
                  </a:moveTo>
                  <a:lnTo>
                    <a:pt x="132005" y="1009614"/>
                  </a:lnTo>
                  <a:lnTo>
                    <a:pt x="132005" y="1011292"/>
                  </a:lnTo>
                  <a:close/>
                  <a:moveTo>
                    <a:pt x="190736" y="1005698"/>
                  </a:moveTo>
                  <a:lnTo>
                    <a:pt x="190736" y="1002342"/>
                  </a:lnTo>
                  <a:lnTo>
                    <a:pt x="190736" y="1005698"/>
                  </a:lnTo>
                  <a:close/>
                  <a:moveTo>
                    <a:pt x="244433" y="1005698"/>
                  </a:moveTo>
                  <a:lnTo>
                    <a:pt x="246111" y="1005698"/>
                  </a:lnTo>
                  <a:lnTo>
                    <a:pt x="244433" y="1005698"/>
                  </a:lnTo>
                  <a:close/>
                  <a:moveTo>
                    <a:pt x="1454850" y="998986"/>
                  </a:moveTo>
                  <a:lnTo>
                    <a:pt x="1454850" y="996749"/>
                  </a:lnTo>
                  <a:lnTo>
                    <a:pt x="1451494" y="996749"/>
                  </a:lnTo>
                  <a:lnTo>
                    <a:pt x="1449816" y="995071"/>
                  </a:lnTo>
                  <a:cubicBezTo>
                    <a:pt x="1449816" y="995071"/>
                    <a:pt x="1449816" y="994232"/>
                    <a:pt x="1449816" y="995071"/>
                  </a:cubicBezTo>
                  <a:lnTo>
                    <a:pt x="1447579" y="995071"/>
                  </a:lnTo>
                  <a:lnTo>
                    <a:pt x="1447579" y="990037"/>
                  </a:lnTo>
                  <a:lnTo>
                    <a:pt x="1445901" y="990037"/>
                  </a:lnTo>
                  <a:lnTo>
                    <a:pt x="1440867" y="982765"/>
                  </a:lnTo>
                  <a:lnTo>
                    <a:pt x="1444223" y="982765"/>
                  </a:lnTo>
                  <a:cubicBezTo>
                    <a:pt x="1444055" y="980472"/>
                    <a:pt x="1444223" y="978906"/>
                    <a:pt x="1445901" y="977172"/>
                  </a:cubicBezTo>
                  <a:lnTo>
                    <a:pt x="1451494" y="977172"/>
                  </a:lnTo>
                  <a:lnTo>
                    <a:pt x="1451494" y="979409"/>
                  </a:lnTo>
                  <a:lnTo>
                    <a:pt x="1453172" y="979409"/>
                  </a:lnTo>
                  <a:lnTo>
                    <a:pt x="1453172" y="981087"/>
                  </a:lnTo>
                  <a:lnTo>
                    <a:pt x="1454850" y="981087"/>
                  </a:lnTo>
                  <a:lnTo>
                    <a:pt x="1454850" y="982765"/>
                  </a:lnTo>
                  <a:lnTo>
                    <a:pt x="1458766" y="982765"/>
                  </a:lnTo>
                  <a:cubicBezTo>
                    <a:pt x="1459605" y="981926"/>
                    <a:pt x="1461283" y="980248"/>
                    <a:pt x="1462122" y="979409"/>
                  </a:cubicBezTo>
                  <a:lnTo>
                    <a:pt x="1463800" y="979409"/>
                  </a:lnTo>
                  <a:lnTo>
                    <a:pt x="1463800" y="977172"/>
                  </a:lnTo>
                  <a:lnTo>
                    <a:pt x="1469393" y="977172"/>
                  </a:lnTo>
                  <a:lnTo>
                    <a:pt x="1469393" y="979409"/>
                  </a:lnTo>
                  <a:lnTo>
                    <a:pt x="1471071" y="979409"/>
                  </a:lnTo>
                  <a:lnTo>
                    <a:pt x="1471071" y="986121"/>
                  </a:lnTo>
                  <a:lnTo>
                    <a:pt x="1469393" y="986121"/>
                  </a:lnTo>
                  <a:lnTo>
                    <a:pt x="1469393" y="987799"/>
                  </a:lnTo>
                  <a:lnTo>
                    <a:pt x="1467156" y="987799"/>
                  </a:lnTo>
                  <a:lnTo>
                    <a:pt x="1467156" y="990037"/>
                  </a:lnTo>
                  <a:lnTo>
                    <a:pt x="1456528" y="990037"/>
                  </a:lnTo>
                  <a:lnTo>
                    <a:pt x="1456528" y="987799"/>
                  </a:lnTo>
                  <a:lnTo>
                    <a:pt x="1453172" y="987799"/>
                  </a:lnTo>
                  <a:lnTo>
                    <a:pt x="1453172" y="990037"/>
                  </a:lnTo>
                  <a:lnTo>
                    <a:pt x="1454850" y="990037"/>
                  </a:lnTo>
                  <a:lnTo>
                    <a:pt x="1454850" y="991715"/>
                  </a:lnTo>
                  <a:lnTo>
                    <a:pt x="1456528" y="991715"/>
                  </a:lnTo>
                  <a:lnTo>
                    <a:pt x="1456528" y="995071"/>
                  </a:lnTo>
                  <a:lnTo>
                    <a:pt x="1458766" y="995071"/>
                  </a:lnTo>
                  <a:lnTo>
                    <a:pt x="1458766" y="996749"/>
                  </a:lnTo>
                  <a:lnTo>
                    <a:pt x="1456528" y="996749"/>
                  </a:lnTo>
                  <a:lnTo>
                    <a:pt x="1456528" y="998986"/>
                  </a:lnTo>
                  <a:lnTo>
                    <a:pt x="1454850" y="998986"/>
                  </a:lnTo>
                  <a:close/>
                  <a:moveTo>
                    <a:pt x="34120" y="995071"/>
                  </a:moveTo>
                  <a:lnTo>
                    <a:pt x="32442" y="993393"/>
                  </a:lnTo>
                  <a:lnTo>
                    <a:pt x="34120" y="995071"/>
                  </a:lnTo>
                  <a:close/>
                  <a:moveTo>
                    <a:pt x="30204" y="991715"/>
                  </a:moveTo>
                  <a:lnTo>
                    <a:pt x="28526" y="991715"/>
                  </a:lnTo>
                  <a:lnTo>
                    <a:pt x="30204" y="991715"/>
                  </a:lnTo>
                  <a:close/>
                  <a:moveTo>
                    <a:pt x="162209" y="991715"/>
                  </a:moveTo>
                  <a:lnTo>
                    <a:pt x="162209" y="990037"/>
                  </a:lnTo>
                  <a:lnTo>
                    <a:pt x="162209" y="991715"/>
                  </a:lnTo>
                  <a:close/>
                  <a:moveTo>
                    <a:pt x="25170" y="991715"/>
                  </a:moveTo>
                  <a:lnTo>
                    <a:pt x="26848" y="991715"/>
                  </a:lnTo>
                  <a:moveTo>
                    <a:pt x="1678" y="990037"/>
                  </a:moveTo>
                  <a:lnTo>
                    <a:pt x="3356" y="990037"/>
                  </a:lnTo>
                  <a:lnTo>
                    <a:pt x="1678" y="990037"/>
                  </a:lnTo>
                  <a:close/>
                  <a:moveTo>
                    <a:pt x="162209" y="990037"/>
                  </a:moveTo>
                  <a:lnTo>
                    <a:pt x="162209" y="987799"/>
                  </a:lnTo>
                  <a:lnTo>
                    <a:pt x="162209" y="990037"/>
                  </a:lnTo>
                  <a:close/>
                  <a:moveTo>
                    <a:pt x="1107498" y="990037"/>
                  </a:moveTo>
                  <a:lnTo>
                    <a:pt x="1107498" y="987799"/>
                  </a:lnTo>
                  <a:lnTo>
                    <a:pt x="1107498" y="990037"/>
                  </a:lnTo>
                  <a:close/>
                  <a:moveTo>
                    <a:pt x="1422968" y="957595"/>
                  </a:moveTo>
                  <a:lnTo>
                    <a:pt x="1422968" y="955917"/>
                  </a:lnTo>
                  <a:lnTo>
                    <a:pt x="1422968" y="957595"/>
                  </a:lnTo>
                  <a:close/>
                  <a:moveTo>
                    <a:pt x="941374" y="954239"/>
                  </a:moveTo>
                  <a:lnTo>
                    <a:pt x="941374" y="952561"/>
                  </a:lnTo>
                  <a:lnTo>
                    <a:pt x="941374" y="954239"/>
                  </a:lnTo>
                  <a:close/>
                  <a:moveTo>
                    <a:pt x="670652" y="946967"/>
                  </a:moveTo>
                  <a:lnTo>
                    <a:pt x="668414" y="946967"/>
                  </a:lnTo>
                  <a:lnTo>
                    <a:pt x="670652" y="946967"/>
                  </a:lnTo>
                  <a:close/>
                  <a:moveTo>
                    <a:pt x="681279" y="946967"/>
                  </a:moveTo>
                  <a:lnTo>
                    <a:pt x="682957" y="946967"/>
                  </a:lnTo>
                  <a:lnTo>
                    <a:pt x="681279" y="946967"/>
                  </a:lnTo>
                  <a:close/>
                  <a:moveTo>
                    <a:pt x="1260758" y="941933"/>
                  </a:moveTo>
                  <a:lnTo>
                    <a:pt x="1260758" y="939696"/>
                  </a:lnTo>
                  <a:lnTo>
                    <a:pt x="1260758" y="941933"/>
                  </a:lnTo>
                  <a:close/>
                  <a:moveTo>
                    <a:pt x="426219" y="886558"/>
                  </a:moveTo>
                  <a:lnTo>
                    <a:pt x="424541" y="886558"/>
                  </a:lnTo>
                  <a:lnTo>
                    <a:pt x="424541" y="882643"/>
                  </a:lnTo>
                  <a:cubicBezTo>
                    <a:pt x="423702" y="881692"/>
                    <a:pt x="421688" y="880014"/>
                    <a:pt x="420626" y="879287"/>
                  </a:cubicBezTo>
                  <a:lnTo>
                    <a:pt x="420626" y="877609"/>
                  </a:lnTo>
                  <a:lnTo>
                    <a:pt x="418948" y="877609"/>
                  </a:lnTo>
                  <a:lnTo>
                    <a:pt x="418948" y="870337"/>
                  </a:lnTo>
                  <a:lnTo>
                    <a:pt x="417270" y="870337"/>
                  </a:lnTo>
                  <a:lnTo>
                    <a:pt x="417270" y="863066"/>
                  </a:lnTo>
                  <a:lnTo>
                    <a:pt x="415592" y="863066"/>
                  </a:lnTo>
                  <a:lnTo>
                    <a:pt x="415592" y="854116"/>
                  </a:lnTo>
                  <a:lnTo>
                    <a:pt x="411676" y="854116"/>
                  </a:lnTo>
                  <a:lnTo>
                    <a:pt x="411676" y="852438"/>
                  </a:lnTo>
                  <a:lnTo>
                    <a:pt x="409998" y="852438"/>
                  </a:lnTo>
                  <a:lnTo>
                    <a:pt x="409998" y="849082"/>
                  </a:lnTo>
                  <a:lnTo>
                    <a:pt x="406642" y="845167"/>
                  </a:lnTo>
                  <a:lnTo>
                    <a:pt x="406642" y="841811"/>
                  </a:lnTo>
                  <a:lnTo>
                    <a:pt x="404964" y="841811"/>
                  </a:lnTo>
                  <a:lnTo>
                    <a:pt x="404964" y="840133"/>
                  </a:lnTo>
                  <a:cubicBezTo>
                    <a:pt x="403677" y="840580"/>
                    <a:pt x="401944" y="839238"/>
                    <a:pt x="401049" y="838455"/>
                  </a:cubicBezTo>
                  <a:lnTo>
                    <a:pt x="401049" y="836777"/>
                  </a:lnTo>
                  <a:lnTo>
                    <a:pt x="399371" y="836777"/>
                  </a:lnTo>
                  <a:lnTo>
                    <a:pt x="397693" y="834539"/>
                  </a:lnTo>
                  <a:lnTo>
                    <a:pt x="392099" y="834539"/>
                  </a:lnTo>
                  <a:lnTo>
                    <a:pt x="392099" y="832861"/>
                  </a:lnTo>
                  <a:lnTo>
                    <a:pt x="388743" y="832861"/>
                  </a:lnTo>
                  <a:lnTo>
                    <a:pt x="388743" y="831183"/>
                  </a:lnTo>
                  <a:lnTo>
                    <a:pt x="387065" y="829505"/>
                  </a:lnTo>
                  <a:lnTo>
                    <a:pt x="385387" y="829505"/>
                  </a:lnTo>
                  <a:lnTo>
                    <a:pt x="385387" y="827827"/>
                  </a:lnTo>
                  <a:cubicBezTo>
                    <a:pt x="382479" y="826541"/>
                    <a:pt x="379402" y="823352"/>
                    <a:pt x="376438" y="822234"/>
                  </a:cubicBezTo>
                  <a:lnTo>
                    <a:pt x="376438" y="818878"/>
                  </a:lnTo>
                  <a:lnTo>
                    <a:pt x="369166" y="818878"/>
                  </a:lnTo>
                  <a:lnTo>
                    <a:pt x="367488" y="820556"/>
                  </a:lnTo>
                  <a:lnTo>
                    <a:pt x="361895" y="820556"/>
                  </a:lnTo>
                  <a:cubicBezTo>
                    <a:pt x="361447" y="819269"/>
                    <a:pt x="362790" y="817535"/>
                    <a:pt x="363573" y="816640"/>
                  </a:cubicBezTo>
                  <a:lnTo>
                    <a:pt x="363573" y="814962"/>
                  </a:lnTo>
                  <a:lnTo>
                    <a:pt x="365810" y="814962"/>
                  </a:lnTo>
                  <a:lnTo>
                    <a:pt x="365810" y="811606"/>
                  </a:lnTo>
                  <a:lnTo>
                    <a:pt x="367488" y="811606"/>
                  </a:lnTo>
                  <a:lnTo>
                    <a:pt x="367488" y="809928"/>
                  </a:lnTo>
                  <a:lnTo>
                    <a:pt x="363573" y="809928"/>
                  </a:lnTo>
                  <a:lnTo>
                    <a:pt x="363573" y="804335"/>
                  </a:lnTo>
                  <a:lnTo>
                    <a:pt x="369166" y="804335"/>
                  </a:lnTo>
                  <a:lnTo>
                    <a:pt x="369166" y="802657"/>
                  </a:lnTo>
                  <a:lnTo>
                    <a:pt x="367488" y="802657"/>
                  </a:lnTo>
                  <a:lnTo>
                    <a:pt x="367488" y="800979"/>
                  </a:lnTo>
                  <a:lnTo>
                    <a:pt x="365810" y="799301"/>
                  </a:lnTo>
                  <a:lnTo>
                    <a:pt x="365810" y="797063"/>
                  </a:lnTo>
                  <a:lnTo>
                    <a:pt x="370844" y="797063"/>
                  </a:lnTo>
                  <a:lnTo>
                    <a:pt x="370844" y="793707"/>
                  </a:lnTo>
                  <a:lnTo>
                    <a:pt x="369166" y="793707"/>
                  </a:lnTo>
                  <a:lnTo>
                    <a:pt x="369166" y="792029"/>
                  </a:lnTo>
                  <a:lnTo>
                    <a:pt x="370844" y="790351"/>
                  </a:lnTo>
                  <a:lnTo>
                    <a:pt x="370844" y="788114"/>
                  </a:lnTo>
                  <a:lnTo>
                    <a:pt x="370844" y="788114"/>
                  </a:lnTo>
                  <a:lnTo>
                    <a:pt x="372522" y="786436"/>
                  </a:lnTo>
                  <a:lnTo>
                    <a:pt x="372522" y="784758"/>
                  </a:lnTo>
                  <a:lnTo>
                    <a:pt x="374760" y="784758"/>
                  </a:lnTo>
                  <a:lnTo>
                    <a:pt x="374760" y="779724"/>
                  </a:lnTo>
                  <a:lnTo>
                    <a:pt x="376438" y="779724"/>
                  </a:lnTo>
                  <a:lnTo>
                    <a:pt x="376438" y="775808"/>
                  </a:lnTo>
                  <a:lnTo>
                    <a:pt x="379794" y="775808"/>
                  </a:lnTo>
                  <a:lnTo>
                    <a:pt x="379794" y="774130"/>
                  </a:lnTo>
                  <a:lnTo>
                    <a:pt x="383150" y="774130"/>
                  </a:lnTo>
                  <a:lnTo>
                    <a:pt x="383150" y="772452"/>
                  </a:lnTo>
                  <a:lnTo>
                    <a:pt x="383150" y="772452"/>
                  </a:lnTo>
                  <a:lnTo>
                    <a:pt x="383150" y="770774"/>
                  </a:lnTo>
                  <a:lnTo>
                    <a:pt x="381472" y="770774"/>
                  </a:lnTo>
                  <a:lnTo>
                    <a:pt x="383150" y="768537"/>
                  </a:lnTo>
                  <a:lnTo>
                    <a:pt x="379794" y="768537"/>
                  </a:lnTo>
                  <a:lnTo>
                    <a:pt x="379794" y="766859"/>
                  </a:lnTo>
                  <a:lnTo>
                    <a:pt x="381472" y="765181"/>
                  </a:lnTo>
                  <a:lnTo>
                    <a:pt x="381472" y="763503"/>
                  </a:lnTo>
                  <a:lnTo>
                    <a:pt x="383150" y="763503"/>
                  </a:lnTo>
                  <a:cubicBezTo>
                    <a:pt x="383150" y="763503"/>
                    <a:pt x="382423" y="761825"/>
                    <a:pt x="381472" y="761825"/>
                  </a:cubicBezTo>
                  <a:lnTo>
                    <a:pt x="381472" y="759587"/>
                  </a:lnTo>
                  <a:lnTo>
                    <a:pt x="383150" y="759587"/>
                  </a:lnTo>
                  <a:lnTo>
                    <a:pt x="383150" y="757909"/>
                  </a:lnTo>
                  <a:lnTo>
                    <a:pt x="383150" y="757909"/>
                  </a:lnTo>
                  <a:lnTo>
                    <a:pt x="383150" y="756231"/>
                  </a:lnTo>
                  <a:lnTo>
                    <a:pt x="381472" y="756231"/>
                  </a:lnTo>
                  <a:lnTo>
                    <a:pt x="381472" y="751197"/>
                  </a:lnTo>
                  <a:lnTo>
                    <a:pt x="379794" y="751197"/>
                  </a:lnTo>
                  <a:lnTo>
                    <a:pt x="379794" y="747282"/>
                  </a:lnTo>
                  <a:lnTo>
                    <a:pt x="387065" y="747282"/>
                  </a:lnTo>
                  <a:lnTo>
                    <a:pt x="387065" y="745604"/>
                  </a:lnTo>
                  <a:lnTo>
                    <a:pt x="392099" y="745604"/>
                  </a:lnTo>
                  <a:lnTo>
                    <a:pt x="392099" y="743926"/>
                  </a:lnTo>
                  <a:lnTo>
                    <a:pt x="396015" y="743926"/>
                  </a:lnTo>
                  <a:lnTo>
                    <a:pt x="394337" y="742248"/>
                  </a:lnTo>
                  <a:lnTo>
                    <a:pt x="394337" y="740010"/>
                  </a:lnTo>
                  <a:cubicBezTo>
                    <a:pt x="392658" y="739283"/>
                    <a:pt x="391036" y="736598"/>
                    <a:pt x="390421" y="734976"/>
                  </a:cubicBezTo>
                  <a:lnTo>
                    <a:pt x="388743" y="734976"/>
                  </a:lnTo>
                  <a:lnTo>
                    <a:pt x="388743" y="736654"/>
                  </a:lnTo>
                  <a:lnTo>
                    <a:pt x="387065" y="734976"/>
                  </a:lnTo>
                  <a:cubicBezTo>
                    <a:pt x="387624" y="732683"/>
                    <a:pt x="384828" y="731676"/>
                    <a:pt x="385387" y="729383"/>
                  </a:cubicBezTo>
                  <a:lnTo>
                    <a:pt x="387065" y="729383"/>
                  </a:lnTo>
                  <a:lnTo>
                    <a:pt x="387065" y="724349"/>
                  </a:lnTo>
                  <a:lnTo>
                    <a:pt x="388743" y="726027"/>
                  </a:lnTo>
                  <a:lnTo>
                    <a:pt x="390421" y="726027"/>
                  </a:lnTo>
                  <a:lnTo>
                    <a:pt x="390421" y="724349"/>
                  </a:lnTo>
                  <a:lnTo>
                    <a:pt x="392099" y="724349"/>
                  </a:lnTo>
                  <a:lnTo>
                    <a:pt x="392099" y="722671"/>
                  </a:lnTo>
                  <a:lnTo>
                    <a:pt x="390421" y="722671"/>
                  </a:lnTo>
                  <a:lnTo>
                    <a:pt x="390421" y="720433"/>
                  </a:lnTo>
                  <a:lnTo>
                    <a:pt x="392099" y="720433"/>
                  </a:lnTo>
                  <a:lnTo>
                    <a:pt x="392099" y="717077"/>
                  </a:lnTo>
                  <a:lnTo>
                    <a:pt x="394337" y="717077"/>
                  </a:lnTo>
                  <a:lnTo>
                    <a:pt x="394337" y="715399"/>
                  </a:lnTo>
                  <a:lnTo>
                    <a:pt x="392099" y="715399"/>
                  </a:lnTo>
                  <a:lnTo>
                    <a:pt x="392099" y="713721"/>
                  </a:lnTo>
                  <a:lnTo>
                    <a:pt x="394337" y="711484"/>
                  </a:lnTo>
                  <a:lnTo>
                    <a:pt x="394337" y="708128"/>
                  </a:lnTo>
                  <a:lnTo>
                    <a:pt x="396015" y="708128"/>
                  </a:lnTo>
                  <a:lnTo>
                    <a:pt x="396015" y="706450"/>
                  </a:lnTo>
                  <a:lnTo>
                    <a:pt x="397693" y="706450"/>
                  </a:lnTo>
                  <a:lnTo>
                    <a:pt x="397693" y="704772"/>
                  </a:lnTo>
                  <a:lnTo>
                    <a:pt x="397693" y="704772"/>
                  </a:lnTo>
                  <a:lnTo>
                    <a:pt x="397693" y="699178"/>
                  </a:lnTo>
                  <a:lnTo>
                    <a:pt x="399371" y="699178"/>
                  </a:lnTo>
                  <a:cubicBezTo>
                    <a:pt x="399371" y="699178"/>
                    <a:pt x="401664" y="697500"/>
                    <a:pt x="403286" y="697500"/>
                  </a:cubicBezTo>
                  <a:lnTo>
                    <a:pt x="403286" y="695822"/>
                  </a:lnTo>
                  <a:lnTo>
                    <a:pt x="401049" y="694144"/>
                  </a:lnTo>
                  <a:lnTo>
                    <a:pt x="404964" y="694144"/>
                  </a:lnTo>
                  <a:lnTo>
                    <a:pt x="404964" y="690229"/>
                  </a:lnTo>
                  <a:lnTo>
                    <a:pt x="404964" y="690229"/>
                  </a:lnTo>
                  <a:lnTo>
                    <a:pt x="404964" y="682957"/>
                  </a:lnTo>
                  <a:lnTo>
                    <a:pt x="404964" y="685195"/>
                  </a:lnTo>
                  <a:lnTo>
                    <a:pt x="404964" y="681279"/>
                  </a:lnTo>
                  <a:lnTo>
                    <a:pt x="406642" y="681279"/>
                  </a:lnTo>
                  <a:lnTo>
                    <a:pt x="406642" y="679601"/>
                  </a:lnTo>
                  <a:lnTo>
                    <a:pt x="409998" y="679601"/>
                  </a:lnTo>
                  <a:lnTo>
                    <a:pt x="409998" y="676245"/>
                  </a:lnTo>
                  <a:lnTo>
                    <a:pt x="409998" y="677923"/>
                  </a:lnTo>
                  <a:lnTo>
                    <a:pt x="409998" y="674008"/>
                  </a:lnTo>
                  <a:lnTo>
                    <a:pt x="409998" y="676245"/>
                  </a:lnTo>
                  <a:lnTo>
                    <a:pt x="409998" y="674008"/>
                  </a:lnTo>
                  <a:lnTo>
                    <a:pt x="411676" y="674008"/>
                  </a:lnTo>
                  <a:lnTo>
                    <a:pt x="411676" y="672330"/>
                  </a:lnTo>
                  <a:lnTo>
                    <a:pt x="409998" y="672330"/>
                  </a:lnTo>
                  <a:lnTo>
                    <a:pt x="409998" y="667296"/>
                  </a:lnTo>
                  <a:cubicBezTo>
                    <a:pt x="406978" y="667128"/>
                    <a:pt x="403286" y="668191"/>
                    <a:pt x="401049" y="665618"/>
                  </a:cubicBezTo>
                  <a:lnTo>
                    <a:pt x="401049" y="658346"/>
                  </a:lnTo>
                  <a:lnTo>
                    <a:pt x="399371" y="658346"/>
                  </a:lnTo>
                  <a:lnTo>
                    <a:pt x="399371" y="656668"/>
                  </a:lnTo>
                  <a:lnTo>
                    <a:pt x="397693" y="656668"/>
                  </a:lnTo>
                  <a:lnTo>
                    <a:pt x="397693" y="654431"/>
                  </a:lnTo>
                  <a:lnTo>
                    <a:pt x="399371" y="654431"/>
                  </a:lnTo>
                  <a:lnTo>
                    <a:pt x="399371" y="652753"/>
                  </a:lnTo>
                  <a:lnTo>
                    <a:pt x="397693" y="652753"/>
                  </a:lnTo>
                  <a:lnTo>
                    <a:pt x="397693" y="647719"/>
                  </a:lnTo>
                  <a:lnTo>
                    <a:pt x="394337" y="647719"/>
                  </a:lnTo>
                  <a:lnTo>
                    <a:pt x="396015" y="645482"/>
                  </a:lnTo>
                  <a:lnTo>
                    <a:pt x="394337" y="645482"/>
                  </a:lnTo>
                  <a:lnTo>
                    <a:pt x="394337" y="643803"/>
                  </a:lnTo>
                  <a:lnTo>
                    <a:pt x="396015" y="643803"/>
                  </a:lnTo>
                  <a:lnTo>
                    <a:pt x="396015" y="640447"/>
                  </a:lnTo>
                  <a:lnTo>
                    <a:pt x="394337" y="638769"/>
                  </a:lnTo>
                  <a:lnTo>
                    <a:pt x="394337" y="631498"/>
                  </a:lnTo>
                  <a:lnTo>
                    <a:pt x="392099" y="631498"/>
                  </a:lnTo>
                  <a:lnTo>
                    <a:pt x="392099" y="629820"/>
                  </a:lnTo>
                  <a:lnTo>
                    <a:pt x="388743" y="629820"/>
                  </a:lnTo>
                  <a:lnTo>
                    <a:pt x="388743" y="628142"/>
                  </a:lnTo>
                  <a:lnTo>
                    <a:pt x="390421" y="628142"/>
                  </a:lnTo>
                  <a:lnTo>
                    <a:pt x="390421" y="625905"/>
                  </a:lnTo>
                  <a:lnTo>
                    <a:pt x="390421" y="625905"/>
                  </a:lnTo>
                  <a:lnTo>
                    <a:pt x="390421" y="624226"/>
                  </a:lnTo>
                  <a:lnTo>
                    <a:pt x="388743" y="624226"/>
                  </a:lnTo>
                  <a:lnTo>
                    <a:pt x="388743" y="625905"/>
                  </a:lnTo>
                  <a:lnTo>
                    <a:pt x="387065" y="624226"/>
                  </a:lnTo>
                  <a:lnTo>
                    <a:pt x="387065" y="622548"/>
                  </a:lnTo>
                  <a:cubicBezTo>
                    <a:pt x="389582" y="622548"/>
                    <a:pt x="392547" y="622996"/>
                    <a:pt x="394337" y="620870"/>
                  </a:cubicBezTo>
                  <a:cubicBezTo>
                    <a:pt x="395847" y="620870"/>
                    <a:pt x="397860" y="620870"/>
                    <a:pt x="399371" y="620870"/>
                  </a:cubicBezTo>
                  <a:lnTo>
                    <a:pt x="399371" y="619192"/>
                  </a:lnTo>
                  <a:lnTo>
                    <a:pt x="409998" y="619192"/>
                  </a:lnTo>
                  <a:lnTo>
                    <a:pt x="411676" y="616955"/>
                  </a:lnTo>
                  <a:lnTo>
                    <a:pt x="417270" y="616955"/>
                  </a:lnTo>
                  <a:lnTo>
                    <a:pt x="418948" y="615277"/>
                  </a:lnTo>
                  <a:lnTo>
                    <a:pt x="422863" y="615277"/>
                  </a:lnTo>
                  <a:lnTo>
                    <a:pt x="424541" y="613599"/>
                  </a:lnTo>
                  <a:lnTo>
                    <a:pt x="424541" y="615277"/>
                  </a:lnTo>
                  <a:lnTo>
                    <a:pt x="426219" y="615277"/>
                  </a:lnTo>
                  <a:lnTo>
                    <a:pt x="426219" y="613599"/>
                  </a:lnTo>
                  <a:lnTo>
                    <a:pt x="427897" y="615277"/>
                  </a:lnTo>
                  <a:lnTo>
                    <a:pt x="427897" y="613599"/>
                  </a:lnTo>
                  <a:lnTo>
                    <a:pt x="442440" y="613599"/>
                  </a:lnTo>
                  <a:lnTo>
                    <a:pt x="442440" y="611921"/>
                  </a:lnTo>
                  <a:lnTo>
                    <a:pt x="444118" y="611921"/>
                  </a:lnTo>
                  <a:lnTo>
                    <a:pt x="444118" y="613599"/>
                  </a:lnTo>
                  <a:lnTo>
                    <a:pt x="445796" y="611921"/>
                  </a:lnTo>
                  <a:lnTo>
                    <a:pt x="447474" y="611921"/>
                  </a:lnTo>
                  <a:lnTo>
                    <a:pt x="447474" y="610243"/>
                  </a:lnTo>
                  <a:lnTo>
                    <a:pt x="453068" y="610243"/>
                  </a:lnTo>
                  <a:lnTo>
                    <a:pt x="453068" y="608565"/>
                  </a:lnTo>
                  <a:lnTo>
                    <a:pt x="456424" y="608565"/>
                  </a:lnTo>
                  <a:lnTo>
                    <a:pt x="456424" y="606328"/>
                  </a:lnTo>
                  <a:lnTo>
                    <a:pt x="458102" y="606328"/>
                  </a:lnTo>
                  <a:lnTo>
                    <a:pt x="458102" y="604649"/>
                  </a:lnTo>
                  <a:lnTo>
                    <a:pt x="468729" y="604649"/>
                  </a:lnTo>
                  <a:lnTo>
                    <a:pt x="468729" y="606328"/>
                  </a:lnTo>
                  <a:lnTo>
                    <a:pt x="470966" y="604649"/>
                  </a:lnTo>
                  <a:lnTo>
                    <a:pt x="470966" y="606328"/>
                  </a:lnTo>
                  <a:lnTo>
                    <a:pt x="472645" y="606328"/>
                  </a:lnTo>
                  <a:lnTo>
                    <a:pt x="472645" y="608565"/>
                  </a:lnTo>
                  <a:lnTo>
                    <a:pt x="476001" y="608565"/>
                  </a:lnTo>
                  <a:lnTo>
                    <a:pt x="476001" y="611921"/>
                  </a:lnTo>
                  <a:lnTo>
                    <a:pt x="477679" y="613599"/>
                  </a:lnTo>
                  <a:lnTo>
                    <a:pt x="477679" y="615277"/>
                  </a:lnTo>
                  <a:lnTo>
                    <a:pt x="479916" y="615277"/>
                  </a:lnTo>
                  <a:lnTo>
                    <a:pt x="481594" y="619192"/>
                  </a:lnTo>
                  <a:lnTo>
                    <a:pt x="483272" y="619192"/>
                  </a:lnTo>
                  <a:lnTo>
                    <a:pt x="484950" y="620870"/>
                  </a:lnTo>
                  <a:lnTo>
                    <a:pt x="486628" y="620870"/>
                  </a:lnTo>
                  <a:lnTo>
                    <a:pt x="484950" y="620870"/>
                  </a:lnTo>
                  <a:lnTo>
                    <a:pt x="486628" y="620870"/>
                  </a:lnTo>
                  <a:lnTo>
                    <a:pt x="486628" y="622548"/>
                  </a:lnTo>
                  <a:lnTo>
                    <a:pt x="486628" y="620870"/>
                  </a:lnTo>
                  <a:lnTo>
                    <a:pt x="486628" y="622548"/>
                  </a:lnTo>
                  <a:lnTo>
                    <a:pt x="488865" y="622548"/>
                  </a:lnTo>
                  <a:lnTo>
                    <a:pt x="490543" y="624226"/>
                  </a:lnTo>
                  <a:lnTo>
                    <a:pt x="490543" y="625905"/>
                  </a:lnTo>
                  <a:lnTo>
                    <a:pt x="493899" y="625905"/>
                  </a:lnTo>
                  <a:lnTo>
                    <a:pt x="495578" y="628142"/>
                  </a:lnTo>
                  <a:cubicBezTo>
                    <a:pt x="497871" y="627583"/>
                    <a:pt x="498878" y="630379"/>
                    <a:pt x="501171" y="629820"/>
                  </a:cubicBezTo>
                  <a:lnTo>
                    <a:pt x="501171" y="631498"/>
                  </a:lnTo>
                  <a:lnTo>
                    <a:pt x="506205" y="631498"/>
                  </a:lnTo>
                  <a:lnTo>
                    <a:pt x="506205" y="633176"/>
                  </a:lnTo>
                  <a:lnTo>
                    <a:pt x="510120" y="633176"/>
                  </a:lnTo>
                  <a:lnTo>
                    <a:pt x="510120" y="638769"/>
                  </a:lnTo>
                  <a:lnTo>
                    <a:pt x="508442" y="638769"/>
                  </a:lnTo>
                  <a:lnTo>
                    <a:pt x="508442" y="640447"/>
                  </a:lnTo>
                  <a:lnTo>
                    <a:pt x="510120" y="642125"/>
                  </a:lnTo>
                  <a:lnTo>
                    <a:pt x="511799" y="640447"/>
                  </a:lnTo>
                  <a:lnTo>
                    <a:pt x="511799" y="638769"/>
                  </a:lnTo>
                  <a:lnTo>
                    <a:pt x="513476" y="638769"/>
                  </a:lnTo>
                  <a:lnTo>
                    <a:pt x="513476" y="633176"/>
                  </a:lnTo>
                  <a:lnTo>
                    <a:pt x="515155" y="634854"/>
                  </a:lnTo>
                  <a:lnTo>
                    <a:pt x="517392" y="634854"/>
                  </a:lnTo>
                  <a:lnTo>
                    <a:pt x="517392" y="633176"/>
                  </a:lnTo>
                  <a:lnTo>
                    <a:pt x="519070" y="634854"/>
                  </a:lnTo>
                  <a:lnTo>
                    <a:pt x="522426" y="634854"/>
                  </a:lnTo>
                  <a:lnTo>
                    <a:pt x="522426" y="638769"/>
                  </a:lnTo>
                  <a:lnTo>
                    <a:pt x="522426" y="638769"/>
                  </a:lnTo>
                  <a:lnTo>
                    <a:pt x="522426" y="640447"/>
                  </a:lnTo>
                  <a:lnTo>
                    <a:pt x="524104" y="640447"/>
                  </a:lnTo>
                  <a:lnTo>
                    <a:pt x="524104" y="647719"/>
                  </a:lnTo>
                  <a:lnTo>
                    <a:pt x="522426" y="647719"/>
                  </a:lnTo>
                  <a:lnTo>
                    <a:pt x="522426" y="654431"/>
                  </a:lnTo>
                  <a:lnTo>
                    <a:pt x="525782" y="654431"/>
                  </a:lnTo>
                  <a:lnTo>
                    <a:pt x="525782" y="651075"/>
                  </a:lnTo>
                  <a:lnTo>
                    <a:pt x="528019" y="651075"/>
                  </a:lnTo>
                  <a:lnTo>
                    <a:pt x="528019" y="649397"/>
                  </a:lnTo>
                  <a:lnTo>
                    <a:pt x="529697" y="649397"/>
                  </a:lnTo>
                  <a:cubicBezTo>
                    <a:pt x="529697" y="649397"/>
                    <a:pt x="529697" y="644978"/>
                    <a:pt x="529697" y="642125"/>
                  </a:cubicBezTo>
                  <a:cubicBezTo>
                    <a:pt x="529697" y="639608"/>
                    <a:pt x="529250" y="636644"/>
                    <a:pt x="531376" y="634854"/>
                  </a:cubicBezTo>
                  <a:lnTo>
                    <a:pt x="533053" y="634854"/>
                  </a:lnTo>
                  <a:lnTo>
                    <a:pt x="534732" y="633176"/>
                  </a:lnTo>
                  <a:lnTo>
                    <a:pt x="540325" y="633176"/>
                  </a:lnTo>
                  <a:lnTo>
                    <a:pt x="540325" y="631498"/>
                  </a:lnTo>
                  <a:lnTo>
                    <a:pt x="543681" y="631498"/>
                  </a:lnTo>
                  <a:lnTo>
                    <a:pt x="543681" y="629820"/>
                  </a:lnTo>
                  <a:cubicBezTo>
                    <a:pt x="545359" y="629820"/>
                    <a:pt x="547652" y="629820"/>
                    <a:pt x="549274" y="629820"/>
                  </a:cubicBezTo>
                  <a:cubicBezTo>
                    <a:pt x="551624" y="631610"/>
                    <a:pt x="555427" y="631666"/>
                    <a:pt x="558224" y="631498"/>
                  </a:cubicBezTo>
                  <a:lnTo>
                    <a:pt x="559902" y="633176"/>
                  </a:lnTo>
                  <a:lnTo>
                    <a:pt x="563258" y="633176"/>
                  </a:lnTo>
                  <a:lnTo>
                    <a:pt x="563258" y="634854"/>
                  </a:lnTo>
                  <a:lnTo>
                    <a:pt x="565495" y="637091"/>
                  </a:lnTo>
                  <a:lnTo>
                    <a:pt x="567173" y="637091"/>
                  </a:lnTo>
                  <a:cubicBezTo>
                    <a:pt x="568684" y="638602"/>
                    <a:pt x="570697" y="640615"/>
                    <a:pt x="572207" y="642125"/>
                  </a:cubicBezTo>
                  <a:lnTo>
                    <a:pt x="572207" y="643803"/>
                  </a:lnTo>
                  <a:lnTo>
                    <a:pt x="574445" y="643803"/>
                  </a:lnTo>
                  <a:cubicBezTo>
                    <a:pt x="576235" y="645202"/>
                    <a:pt x="578025" y="648782"/>
                    <a:pt x="577801" y="651075"/>
                  </a:cubicBezTo>
                  <a:lnTo>
                    <a:pt x="579479" y="651075"/>
                  </a:lnTo>
                  <a:lnTo>
                    <a:pt x="579479" y="652753"/>
                  </a:lnTo>
                  <a:lnTo>
                    <a:pt x="581157" y="652753"/>
                  </a:lnTo>
                  <a:lnTo>
                    <a:pt x="581157" y="654431"/>
                  </a:lnTo>
                  <a:lnTo>
                    <a:pt x="582835" y="654431"/>
                  </a:lnTo>
                  <a:lnTo>
                    <a:pt x="582835" y="656668"/>
                  </a:lnTo>
                  <a:cubicBezTo>
                    <a:pt x="584066" y="657731"/>
                    <a:pt x="587422" y="660528"/>
                    <a:pt x="588428" y="661702"/>
                  </a:cubicBezTo>
                  <a:lnTo>
                    <a:pt x="588428" y="663380"/>
                  </a:lnTo>
                  <a:lnTo>
                    <a:pt x="590107" y="663380"/>
                  </a:lnTo>
                  <a:lnTo>
                    <a:pt x="588428" y="665618"/>
                  </a:lnTo>
                  <a:lnTo>
                    <a:pt x="590107" y="665618"/>
                  </a:lnTo>
                  <a:lnTo>
                    <a:pt x="590107" y="667296"/>
                  </a:lnTo>
                  <a:lnTo>
                    <a:pt x="594022" y="668974"/>
                  </a:lnTo>
                  <a:lnTo>
                    <a:pt x="594022" y="670652"/>
                  </a:lnTo>
                  <a:lnTo>
                    <a:pt x="595700" y="670652"/>
                  </a:lnTo>
                  <a:lnTo>
                    <a:pt x="595700" y="674008"/>
                  </a:lnTo>
                  <a:lnTo>
                    <a:pt x="597378" y="674008"/>
                  </a:lnTo>
                  <a:lnTo>
                    <a:pt x="597378" y="676245"/>
                  </a:lnTo>
                  <a:lnTo>
                    <a:pt x="599056" y="676245"/>
                  </a:lnTo>
                  <a:lnTo>
                    <a:pt x="599056" y="677923"/>
                  </a:lnTo>
                  <a:lnTo>
                    <a:pt x="600734" y="677923"/>
                  </a:lnTo>
                  <a:lnTo>
                    <a:pt x="600734" y="679601"/>
                  </a:lnTo>
                  <a:lnTo>
                    <a:pt x="602971" y="679601"/>
                  </a:lnTo>
                  <a:lnTo>
                    <a:pt x="602971" y="681279"/>
                  </a:lnTo>
                  <a:lnTo>
                    <a:pt x="606327" y="681279"/>
                  </a:lnTo>
                  <a:lnTo>
                    <a:pt x="606327" y="685195"/>
                  </a:lnTo>
                  <a:cubicBezTo>
                    <a:pt x="608789" y="687264"/>
                    <a:pt x="611026" y="692187"/>
                    <a:pt x="613599" y="694144"/>
                  </a:cubicBezTo>
                  <a:lnTo>
                    <a:pt x="613599" y="699178"/>
                  </a:lnTo>
                  <a:lnTo>
                    <a:pt x="611361" y="699178"/>
                  </a:lnTo>
                  <a:lnTo>
                    <a:pt x="611361" y="700856"/>
                  </a:lnTo>
                  <a:lnTo>
                    <a:pt x="609683" y="700856"/>
                  </a:lnTo>
                  <a:lnTo>
                    <a:pt x="609683" y="702534"/>
                  </a:lnTo>
                  <a:lnTo>
                    <a:pt x="608005" y="702534"/>
                  </a:lnTo>
                  <a:lnTo>
                    <a:pt x="608005" y="704772"/>
                  </a:lnTo>
                  <a:lnTo>
                    <a:pt x="606327" y="704772"/>
                  </a:lnTo>
                  <a:lnTo>
                    <a:pt x="606327" y="706450"/>
                  </a:lnTo>
                  <a:lnTo>
                    <a:pt x="604649" y="706450"/>
                  </a:lnTo>
                  <a:lnTo>
                    <a:pt x="602971" y="708128"/>
                  </a:lnTo>
                  <a:lnTo>
                    <a:pt x="602971" y="709806"/>
                  </a:lnTo>
                  <a:lnTo>
                    <a:pt x="599056" y="709806"/>
                  </a:lnTo>
                  <a:lnTo>
                    <a:pt x="599056" y="711484"/>
                  </a:lnTo>
                  <a:lnTo>
                    <a:pt x="595700" y="711484"/>
                  </a:lnTo>
                  <a:lnTo>
                    <a:pt x="594022" y="713721"/>
                  </a:lnTo>
                  <a:lnTo>
                    <a:pt x="591784" y="713721"/>
                  </a:lnTo>
                  <a:lnTo>
                    <a:pt x="590107" y="715399"/>
                  </a:lnTo>
                  <a:lnTo>
                    <a:pt x="588428" y="715399"/>
                  </a:lnTo>
                  <a:lnTo>
                    <a:pt x="588428" y="717077"/>
                  </a:lnTo>
                  <a:cubicBezTo>
                    <a:pt x="586135" y="716910"/>
                    <a:pt x="584569" y="717077"/>
                    <a:pt x="582835" y="718755"/>
                  </a:cubicBezTo>
                  <a:lnTo>
                    <a:pt x="582835" y="720433"/>
                  </a:lnTo>
                  <a:lnTo>
                    <a:pt x="579479" y="720433"/>
                  </a:lnTo>
                  <a:lnTo>
                    <a:pt x="579479" y="722671"/>
                  </a:lnTo>
                  <a:lnTo>
                    <a:pt x="577801" y="722671"/>
                  </a:lnTo>
                  <a:cubicBezTo>
                    <a:pt x="577242" y="724069"/>
                    <a:pt x="575731" y="726866"/>
                    <a:pt x="574445" y="727705"/>
                  </a:cubicBezTo>
                  <a:lnTo>
                    <a:pt x="572207" y="727705"/>
                  </a:lnTo>
                  <a:lnTo>
                    <a:pt x="570530" y="729383"/>
                  </a:lnTo>
                  <a:lnTo>
                    <a:pt x="567173" y="729383"/>
                  </a:lnTo>
                  <a:lnTo>
                    <a:pt x="567173" y="733298"/>
                  </a:lnTo>
                  <a:lnTo>
                    <a:pt x="561580" y="733298"/>
                  </a:lnTo>
                  <a:lnTo>
                    <a:pt x="561580" y="734976"/>
                  </a:lnTo>
                  <a:lnTo>
                    <a:pt x="559902" y="734976"/>
                  </a:lnTo>
                  <a:lnTo>
                    <a:pt x="559902" y="736654"/>
                  </a:lnTo>
                  <a:cubicBezTo>
                    <a:pt x="559063" y="737493"/>
                    <a:pt x="557385" y="739171"/>
                    <a:pt x="556546" y="740010"/>
                  </a:cubicBezTo>
                  <a:lnTo>
                    <a:pt x="554309" y="740010"/>
                  </a:lnTo>
                  <a:lnTo>
                    <a:pt x="554309" y="742248"/>
                  </a:lnTo>
                  <a:cubicBezTo>
                    <a:pt x="553469" y="743534"/>
                    <a:pt x="550673" y="745045"/>
                    <a:pt x="549274" y="745604"/>
                  </a:cubicBezTo>
                  <a:lnTo>
                    <a:pt x="549274" y="747282"/>
                  </a:lnTo>
                  <a:cubicBezTo>
                    <a:pt x="545806" y="746723"/>
                    <a:pt x="543793" y="748345"/>
                    <a:pt x="542003" y="751197"/>
                  </a:cubicBezTo>
                  <a:lnTo>
                    <a:pt x="540325" y="751197"/>
                  </a:lnTo>
                  <a:lnTo>
                    <a:pt x="540325" y="752875"/>
                  </a:lnTo>
                  <a:lnTo>
                    <a:pt x="538647" y="752875"/>
                  </a:lnTo>
                  <a:lnTo>
                    <a:pt x="538647" y="756231"/>
                  </a:lnTo>
                  <a:lnTo>
                    <a:pt x="536969" y="756231"/>
                  </a:lnTo>
                  <a:lnTo>
                    <a:pt x="536969" y="757909"/>
                  </a:lnTo>
                  <a:lnTo>
                    <a:pt x="531376" y="757909"/>
                  </a:lnTo>
                  <a:lnTo>
                    <a:pt x="531376" y="759587"/>
                  </a:lnTo>
                  <a:cubicBezTo>
                    <a:pt x="529977" y="760482"/>
                    <a:pt x="527068" y="762496"/>
                    <a:pt x="525782" y="763503"/>
                  </a:cubicBezTo>
                  <a:lnTo>
                    <a:pt x="525782" y="765181"/>
                  </a:lnTo>
                  <a:lnTo>
                    <a:pt x="522426" y="765181"/>
                  </a:lnTo>
                  <a:lnTo>
                    <a:pt x="522426" y="766859"/>
                  </a:lnTo>
                  <a:lnTo>
                    <a:pt x="522426" y="765181"/>
                  </a:lnTo>
                  <a:lnTo>
                    <a:pt x="522426" y="770774"/>
                  </a:lnTo>
                  <a:lnTo>
                    <a:pt x="520748" y="772452"/>
                  </a:lnTo>
                  <a:lnTo>
                    <a:pt x="522426" y="774130"/>
                  </a:lnTo>
                  <a:lnTo>
                    <a:pt x="520748" y="775808"/>
                  </a:lnTo>
                  <a:lnTo>
                    <a:pt x="519070" y="775808"/>
                  </a:lnTo>
                  <a:lnTo>
                    <a:pt x="519070" y="783080"/>
                  </a:lnTo>
                  <a:lnTo>
                    <a:pt x="517392" y="784758"/>
                  </a:lnTo>
                  <a:lnTo>
                    <a:pt x="517392" y="788114"/>
                  </a:lnTo>
                  <a:lnTo>
                    <a:pt x="517392" y="788114"/>
                  </a:lnTo>
                  <a:lnTo>
                    <a:pt x="517392" y="792029"/>
                  </a:lnTo>
                  <a:lnTo>
                    <a:pt x="513476" y="792029"/>
                  </a:lnTo>
                  <a:cubicBezTo>
                    <a:pt x="512638" y="792868"/>
                    <a:pt x="510960" y="794546"/>
                    <a:pt x="510120" y="795385"/>
                  </a:cubicBezTo>
                  <a:lnTo>
                    <a:pt x="508442" y="795385"/>
                  </a:lnTo>
                  <a:lnTo>
                    <a:pt x="508442" y="799301"/>
                  </a:lnTo>
                  <a:lnTo>
                    <a:pt x="497256" y="799301"/>
                  </a:lnTo>
                  <a:lnTo>
                    <a:pt x="497256" y="804335"/>
                  </a:lnTo>
                  <a:lnTo>
                    <a:pt x="499493" y="804335"/>
                  </a:lnTo>
                  <a:lnTo>
                    <a:pt x="499493" y="806013"/>
                  </a:lnTo>
                  <a:lnTo>
                    <a:pt x="497256" y="806013"/>
                  </a:lnTo>
                  <a:lnTo>
                    <a:pt x="497256" y="809928"/>
                  </a:lnTo>
                  <a:lnTo>
                    <a:pt x="495578" y="811606"/>
                  </a:lnTo>
                  <a:lnTo>
                    <a:pt x="495578" y="814962"/>
                  </a:lnTo>
                  <a:lnTo>
                    <a:pt x="493899" y="814962"/>
                  </a:lnTo>
                  <a:cubicBezTo>
                    <a:pt x="494347" y="816249"/>
                    <a:pt x="493005" y="817983"/>
                    <a:pt x="492222" y="818878"/>
                  </a:cubicBezTo>
                  <a:lnTo>
                    <a:pt x="490543" y="818878"/>
                  </a:lnTo>
                  <a:lnTo>
                    <a:pt x="490543" y="823912"/>
                  </a:lnTo>
                  <a:lnTo>
                    <a:pt x="492222" y="823912"/>
                  </a:lnTo>
                  <a:lnTo>
                    <a:pt x="492222" y="827827"/>
                  </a:lnTo>
                  <a:lnTo>
                    <a:pt x="490543" y="829505"/>
                  </a:lnTo>
                  <a:lnTo>
                    <a:pt x="490543" y="838455"/>
                  </a:lnTo>
                  <a:lnTo>
                    <a:pt x="492222" y="840133"/>
                  </a:lnTo>
                  <a:lnTo>
                    <a:pt x="492222" y="841811"/>
                  </a:lnTo>
                  <a:lnTo>
                    <a:pt x="490543" y="843489"/>
                  </a:lnTo>
                  <a:lnTo>
                    <a:pt x="490543" y="850760"/>
                  </a:lnTo>
                  <a:cubicBezTo>
                    <a:pt x="488362" y="852382"/>
                    <a:pt x="487131" y="856410"/>
                    <a:pt x="484950" y="858032"/>
                  </a:cubicBezTo>
                  <a:cubicBezTo>
                    <a:pt x="482545" y="858032"/>
                    <a:pt x="477455" y="859262"/>
                    <a:pt x="476001" y="861388"/>
                  </a:cubicBezTo>
                  <a:lnTo>
                    <a:pt x="476001" y="861388"/>
                  </a:lnTo>
                  <a:lnTo>
                    <a:pt x="470966" y="863066"/>
                  </a:lnTo>
                  <a:lnTo>
                    <a:pt x="470966" y="865303"/>
                  </a:lnTo>
                  <a:lnTo>
                    <a:pt x="467051" y="865303"/>
                  </a:lnTo>
                  <a:lnTo>
                    <a:pt x="467051" y="863066"/>
                  </a:lnTo>
                  <a:lnTo>
                    <a:pt x="465373" y="863066"/>
                  </a:lnTo>
                  <a:lnTo>
                    <a:pt x="465373" y="859710"/>
                  </a:lnTo>
                  <a:lnTo>
                    <a:pt x="463695" y="859710"/>
                  </a:lnTo>
                  <a:lnTo>
                    <a:pt x="463695" y="858032"/>
                  </a:lnTo>
                  <a:lnTo>
                    <a:pt x="460339" y="858032"/>
                  </a:lnTo>
                  <a:lnTo>
                    <a:pt x="460339" y="856354"/>
                  </a:lnTo>
                  <a:lnTo>
                    <a:pt x="458102" y="856354"/>
                  </a:lnTo>
                  <a:lnTo>
                    <a:pt x="458102" y="861388"/>
                  </a:lnTo>
                  <a:lnTo>
                    <a:pt x="456424" y="863066"/>
                  </a:lnTo>
                  <a:lnTo>
                    <a:pt x="454746" y="863066"/>
                  </a:lnTo>
                  <a:cubicBezTo>
                    <a:pt x="455193" y="866142"/>
                    <a:pt x="453963" y="870114"/>
                    <a:pt x="451389" y="872015"/>
                  </a:cubicBezTo>
                  <a:cubicBezTo>
                    <a:pt x="449655" y="872575"/>
                    <a:pt x="446523" y="874085"/>
                    <a:pt x="445796" y="875931"/>
                  </a:cubicBezTo>
                  <a:lnTo>
                    <a:pt x="444118" y="875931"/>
                  </a:lnTo>
                  <a:lnTo>
                    <a:pt x="442440" y="877609"/>
                  </a:lnTo>
                  <a:lnTo>
                    <a:pt x="440203" y="877609"/>
                  </a:lnTo>
                  <a:cubicBezTo>
                    <a:pt x="439364" y="878448"/>
                    <a:pt x="437686" y="880126"/>
                    <a:pt x="436847" y="880965"/>
                  </a:cubicBezTo>
                  <a:cubicBezTo>
                    <a:pt x="437406" y="883258"/>
                    <a:pt x="434609" y="884265"/>
                    <a:pt x="435169" y="886558"/>
                  </a:cubicBezTo>
                  <a:lnTo>
                    <a:pt x="426219" y="886558"/>
                  </a:lnTo>
                  <a:close/>
                  <a:moveTo>
                    <a:pt x="1326761" y="877609"/>
                  </a:moveTo>
                  <a:lnTo>
                    <a:pt x="1326761" y="875931"/>
                  </a:lnTo>
                  <a:lnTo>
                    <a:pt x="1326761" y="877609"/>
                  </a:lnTo>
                  <a:close/>
                  <a:moveTo>
                    <a:pt x="977171" y="747282"/>
                  </a:moveTo>
                  <a:lnTo>
                    <a:pt x="978850" y="747282"/>
                  </a:lnTo>
                  <a:lnTo>
                    <a:pt x="978850" y="745604"/>
                  </a:lnTo>
                  <a:lnTo>
                    <a:pt x="977171" y="745604"/>
                  </a:lnTo>
                  <a:lnTo>
                    <a:pt x="977171" y="747282"/>
                  </a:lnTo>
                  <a:close/>
                  <a:moveTo>
                    <a:pt x="973816" y="756231"/>
                  </a:moveTo>
                  <a:lnTo>
                    <a:pt x="975494" y="756231"/>
                  </a:lnTo>
                  <a:cubicBezTo>
                    <a:pt x="974655" y="755280"/>
                    <a:pt x="972641" y="753602"/>
                    <a:pt x="971578" y="752875"/>
                  </a:cubicBezTo>
                  <a:lnTo>
                    <a:pt x="971578" y="754553"/>
                  </a:lnTo>
                  <a:lnTo>
                    <a:pt x="973816" y="756231"/>
                  </a:lnTo>
                  <a:close/>
                  <a:moveTo>
                    <a:pt x="1053802" y="814962"/>
                  </a:moveTo>
                  <a:lnTo>
                    <a:pt x="1053802" y="813284"/>
                  </a:lnTo>
                  <a:lnTo>
                    <a:pt x="1053802" y="814962"/>
                  </a:lnTo>
                  <a:close/>
                  <a:moveTo>
                    <a:pt x="1019682" y="823912"/>
                  </a:moveTo>
                  <a:lnTo>
                    <a:pt x="1021919" y="822234"/>
                  </a:lnTo>
                  <a:lnTo>
                    <a:pt x="1019682" y="822234"/>
                  </a:lnTo>
                  <a:lnTo>
                    <a:pt x="1019682" y="823912"/>
                  </a:lnTo>
                  <a:close/>
                  <a:moveTo>
                    <a:pt x="1019682" y="825590"/>
                  </a:moveTo>
                  <a:lnTo>
                    <a:pt x="1021919" y="823912"/>
                  </a:lnTo>
                  <a:lnTo>
                    <a:pt x="1019682" y="823912"/>
                  </a:lnTo>
                  <a:lnTo>
                    <a:pt x="1019682" y="825590"/>
                  </a:lnTo>
                  <a:close/>
                  <a:moveTo>
                    <a:pt x="1009054" y="872015"/>
                  </a:moveTo>
                  <a:lnTo>
                    <a:pt x="1009054" y="870337"/>
                  </a:lnTo>
                  <a:lnTo>
                    <a:pt x="1005698" y="870337"/>
                  </a:lnTo>
                  <a:cubicBezTo>
                    <a:pt x="1006090" y="868044"/>
                    <a:pt x="1003349" y="865415"/>
                    <a:pt x="1004020" y="863066"/>
                  </a:cubicBezTo>
                  <a:lnTo>
                    <a:pt x="1002342" y="863066"/>
                  </a:lnTo>
                  <a:lnTo>
                    <a:pt x="1002342" y="865303"/>
                  </a:lnTo>
                  <a:lnTo>
                    <a:pt x="1000105" y="865303"/>
                  </a:lnTo>
                  <a:lnTo>
                    <a:pt x="1000105" y="866981"/>
                  </a:lnTo>
                  <a:lnTo>
                    <a:pt x="998427" y="866981"/>
                  </a:lnTo>
                  <a:cubicBezTo>
                    <a:pt x="997476" y="866142"/>
                    <a:pt x="995798" y="864129"/>
                    <a:pt x="995071" y="863066"/>
                  </a:cubicBezTo>
                  <a:cubicBezTo>
                    <a:pt x="995071" y="860940"/>
                    <a:pt x="995071" y="858479"/>
                    <a:pt x="995071" y="856354"/>
                  </a:cubicBezTo>
                  <a:cubicBezTo>
                    <a:pt x="993337" y="854676"/>
                    <a:pt x="993225" y="853054"/>
                    <a:pt x="993393" y="850760"/>
                  </a:cubicBezTo>
                  <a:lnTo>
                    <a:pt x="995071" y="850760"/>
                  </a:lnTo>
                  <a:lnTo>
                    <a:pt x="993393" y="850760"/>
                  </a:lnTo>
                  <a:lnTo>
                    <a:pt x="993393" y="849082"/>
                  </a:lnTo>
                  <a:lnTo>
                    <a:pt x="991155" y="849082"/>
                  </a:lnTo>
                  <a:lnTo>
                    <a:pt x="991155" y="847404"/>
                  </a:lnTo>
                  <a:lnTo>
                    <a:pt x="989477" y="847404"/>
                  </a:lnTo>
                  <a:lnTo>
                    <a:pt x="989477" y="845167"/>
                  </a:lnTo>
                  <a:lnTo>
                    <a:pt x="987799" y="845167"/>
                  </a:lnTo>
                  <a:lnTo>
                    <a:pt x="987799" y="838455"/>
                  </a:lnTo>
                  <a:lnTo>
                    <a:pt x="986121" y="836777"/>
                  </a:lnTo>
                  <a:lnTo>
                    <a:pt x="986121" y="834539"/>
                  </a:lnTo>
                  <a:lnTo>
                    <a:pt x="984443" y="834539"/>
                  </a:lnTo>
                  <a:lnTo>
                    <a:pt x="984443" y="832861"/>
                  </a:lnTo>
                  <a:lnTo>
                    <a:pt x="982206" y="832861"/>
                  </a:lnTo>
                  <a:lnTo>
                    <a:pt x="982206" y="827827"/>
                  </a:lnTo>
                  <a:lnTo>
                    <a:pt x="982206" y="829505"/>
                  </a:lnTo>
                  <a:lnTo>
                    <a:pt x="982206" y="827827"/>
                  </a:lnTo>
                  <a:lnTo>
                    <a:pt x="980528" y="827827"/>
                  </a:lnTo>
                  <a:lnTo>
                    <a:pt x="980528" y="829505"/>
                  </a:lnTo>
                  <a:lnTo>
                    <a:pt x="980528" y="827827"/>
                  </a:lnTo>
                  <a:lnTo>
                    <a:pt x="977171" y="827827"/>
                  </a:lnTo>
                  <a:lnTo>
                    <a:pt x="977171" y="823912"/>
                  </a:lnTo>
                  <a:lnTo>
                    <a:pt x="975494" y="823912"/>
                  </a:lnTo>
                  <a:lnTo>
                    <a:pt x="975494" y="822234"/>
                  </a:lnTo>
                  <a:lnTo>
                    <a:pt x="973816" y="822234"/>
                  </a:lnTo>
                  <a:lnTo>
                    <a:pt x="973816" y="820556"/>
                  </a:lnTo>
                  <a:lnTo>
                    <a:pt x="971578" y="820556"/>
                  </a:lnTo>
                  <a:cubicBezTo>
                    <a:pt x="972026" y="819269"/>
                    <a:pt x="970683" y="817535"/>
                    <a:pt x="969900" y="816640"/>
                  </a:cubicBezTo>
                  <a:cubicBezTo>
                    <a:pt x="969900" y="815801"/>
                    <a:pt x="969900" y="814123"/>
                    <a:pt x="969900" y="813284"/>
                  </a:cubicBezTo>
                  <a:lnTo>
                    <a:pt x="968222" y="813284"/>
                  </a:lnTo>
                  <a:lnTo>
                    <a:pt x="968222" y="811606"/>
                  </a:lnTo>
                  <a:lnTo>
                    <a:pt x="969900" y="811606"/>
                  </a:lnTo>
                  <a:lnTo>
                    <a:pt x="968222" y="809928"/>
                  </a:lnTo>
                  <a:lnTo>
                    <a:pt x="969900" y="809928"/>
                  </a:lnTo>
                  <a:lnTo>
                    <a:pt x="968222" y="809928"/>
                  </a:lnTo>
                  <a:lnTo>
                    <a:pt x="968222" y="811606"/>
                  </a:lnTo>
                  <a:lnTo>
                    <a:pt x="966544" y="809928"/>
                  </a:lnTo>
                  <a:lnTo>
                    <a:pt x="966544" y="806013"/>
                  </a:lnTo>
                  <a:lnTo>
                    <a:pt x="964866" y="806013"/>
                  </a:lnTo>
                  <a:lnTo>
                    <a:pt x="964866" y="802657"/>
                  </a:lnTo>
                  <a:lnTo>
                    <a:pt x="962629" y="802657"/>
                  </a:lnTo>
                  <a:lnTo>
                    <a:pt x="962629" y="800979"/>
                  </a:lnTo>
                  <a:lnTo>
                    <a:pt x="962629" y="802657"/>
                  </a:lnTo>
                  <a:lnTo>
                    <a:pt x="960951" y="800979"/>
                  </a:lnTo>
                  <a:lnTo>
                    <a:pt x="957595" y="800979"/>
                  </a:lnTo>
                  <a:lnTo>
                    <a:pt x="957595" y="804335"/>
                  </a:lnTo>
                  <a:lnTo>
                    <a:pt x="955917" y="804335"/>
                  </a:lnTo>
                  <a:lnTo>
                    <a:pt x="955917" y="802657"/>
                  </a:lnTo>
                  <a:lnTo>
                    <a:pt x="953679" y="802657"/>
                  </a:lnTo>
                  <a:lnTo>
                    <a:pt x="953679" y="797063"/>
                  </a:lnTo>
                  <a:lnTo>
                    <a:pt x="952001" y="797063"/>
                  </a:lnTo>
                  <a:lnTo>
                    <a:pt x="953679" y="797063"/>
                  </a:lnTo>
                  <a:lnTo>
                    <a:pt x="953679" y="795385"/>
                  </a:lnTo>
                  <a:lnTo>
                    <a:pt x="952001" y="795385"/>
                  </a:lnTo>
                  <a:lnTo>
                    <a:pt x="952001" y="793707"/>
                  </a:lnTo>
                  <a:lnTo>
                    <a:pt x="950323" y="793707"/>
                  </a:lnTo>
                  <a:lnTo>
                    <a:pt x="950323" y="792029"/>
                  </a:lnTo>
                  <a:lnTo>
                    <a:pt x="948645" y="790351"/>
                  </a:lnTo>
                  <a:lnTo>
                    <a:pt x="948645" y="792029"/>
                  </a:lnTo>
                  <a:lnTo>
                    <a:pt x="946967" y="792029"/>
                  </a:lnTo>
                  <a:lnTo>
                    <a:pt x="946967" y="795385"/>
                  </a:lnTo>
                  <a:lnTo>
                    <a:pt x="945289" y="795385"/>
                  </a:lnTo>
                  <a:lnTo>
                    <a:pt x="945289" y="799301"/>
                  </a:lnTo>
                  <a:lnTo>
                    <a:pt x="943052" y="799301"/>
                  </a:lnTo>
                  <a:lnTo>
                    <a:pt x="943052" y="797063"/>
                  </a:lnTo>
                  <a:lnTo>
                    <a:pt x="945289" y="797063"/>
                  </a:lnTo>
                  <a:lnTo>
                    <a:pt x="943052" y="797063"/>
                  </a:lnTo>
                  <a:lnTo>
                    <a:pt x="943052" y="793707"/>
                  </a:lnTo>
                  <a:lnTo>
                    <a:pt x="941374" y="793707"/>
                  </a:lnTo>
                  <a:lnTo>
                    <a:pt x="941374" y="795385"/>
                  </a:lnTo>
                  <a:lnTo>
                    <a:pt x="941374" y="793707"/>
                  </a:lnTo>
                  <a:lnTo>
                    <a:pt x="939696" y="793707"/>
                  </a:lnTo>
                  <a:lnTo>
                    <a:pt x="939696" y="795385"/>
                  </a:lnTo>
                  <a:lnTo>
                    <a:pt x="938018" y="795385"/>
                  </a:lnTo>
                  <a:lnTo>
                    <a:pt x="938018" y="793707"/>
                  </a:lnTo>
                  <a:lnTo>
                    <a:pt x="936340" y="793707"/>
                  </a:lnTo>
                  <a:lnTo>
                    <a:pt x="936340" y="792029"/>
                  </a:lnTo>
                  <a:lnTo>
                    <a:pt x="934102" y="792029"/>
                  </a:lnTo>
                  <a:lnTo>
                    <a:pt x="934102" y="786436"/>
                  </a:lnTo>
                  <a:lnTo>
                    <a:pt x="936340" y="786436"/>
                  </a:lnTo>
                  <a:lnTo>
                    <a:pt x="936340" y="788114"/>
                  </a:lnTo>
                  <a:lnTo>
                    <a:pt x="936340" y="784758"/>
                  </a:lnTo>
                  <a:lnTo>
                    <a:pt x="934102" y="784758"/>
                  </a:lnTo>
                  <a:lnTo>
                    <a:pt x="934102" y="786436"/>
                  </a:lnTo>
                  <a:lnTo>
                    <a:pt x="934102" y="783080"/>
                  </a:lnTo>
                  <a:lnTo>
                    <a:pt x="932424" y="783080"/>
                  </a:lnTo>
                  <a:lnTo>
                    <a:pt x="932424" y="781402"/>
                  </a:lnTo>
                  <a:lnTo>
                    <a:pt x="930746" y="781402"/>
                  </a:lnTo>
                  <a:lnTo>
                    <a:pt x="932424" y="779724"/>
                  </a:lnTo>
                  <a:lnTo>
                    <a:pt x="932424" y="781402"/>
                  </a:lnTo>
                  <a:lnTo>
                    <a:pt x="934102" y="781402"/>
                  </a:lnTo>
                  <a:lnTo>
                    <a:pt x="934102" y="779724"/>
                  </a:lnTo>
                  <a:lnTo>
                    <a:pt x="930746" y="779724"/>
                  </a:lnTo>
                  <a:lnTo>
                    <a:pt x="930746" y="777486"/>
                  </a:lnTo>
                  <a:lnTo>
                    <a:pt x="929068" y="777486"/>
                  </a:lnTo>
                  <a:lnTo>
                    <a:pt x="929068" y="775808"/>
                  </a:lnTo>
                  <a:lnTo>
                    <a:pt x="927390" y="774130"/>
                  </a:lnTo>
                  <a:lnTo>
                    <a:pt x="927390" y="775808"/>
                  </a:lnTo>
                  <a:lnTo>
                    <a:pt x="925153" y="775808"/>
                  </a:lnTo>
                  <a:lnTo>
                    <a:pt x="925153" y="774130"/>
                  </a:lnTo>
                  <a:lnTo>
                    <a:pt x="923475" y="774130"/>
                  </a:lnTo>
                  <a:lnTo>
                    <a:pt x="923475" y="772452"/>
                  </a:lnTo>
                  <a:lnTo>
                    <a:pt x="921797" y="772452"/>
                  </a:lnTo>
                  <a:lnTo>
                    <a:pt x="921797" y="770774"/>
                  </a:lnTo>
                  <a:lnTo>
                    <a:pt x="920119" y="770774"/>
                  </a:lnTo>
                  <a:lnTo>
                    <a:pt x="920119" y="768537"/>
                  </a:lnTo>
                  <a:lnTo>
                    <a:pt x="918441" y="768537"/>
                  </a:lnTo>
                  <a:lnTo>
                    <a:pt x="918441" y="765181"/>
                  </a:lnTo>
                  <a:lnTo>
                    <a:pt x="916763" y="765181"/>
                  </a:lnTo>
                  <a:lnTo>
                    <a:pt x="916763" y="763503"/>
                  </a:lnTo>
                  <a:lnTo>
                    <a:pt x="914525" y="763503"/>
                  </a:lnTo>
                  <a:lnTo>
                    <a:pt x="914525" y="748960"/>
                  </a:lnTo>
                  <a:lnTo>
                    <a:pt x="916763" y="748960"/>
                  </a:lnTo>
                  <a:cubicBezTo>
                    <a:pt x="916763" y="746834"/>
                    <a:pt x="916763" y="744373"/>
                    <a:pt x="916763" y="742248"/>
                  </a:cubicBezTo>
                  <a:cubicBezTo>
                    <a:pt x="918888" y="740458"/>
                    <a:pt x="918441" y="737493"/>
                    <a:pt x="918441" y="734976"/>
                  </a:cubicBezTo>
                  <a:lnTo>
                    <a:pt x="921797" y="734976"/>
                  </a:lnTo>
                  <a:lnTo>
                    <a:pt x="921797" y="733298"/>
                  </a:lnTo>
                  <a:lnTo>
                    <a:pt x="923475" y="733298"/>
                  </a:lnTo>
                  <a:lnTo>
                    <a:pt x="923475" y="729383"/>
                  </a:lnTo>
                  <a:lnTo>
                    <a:pt x="925153" y="729383"/>
                  </a:lnTo>
                  <a:lnTo>
                    <a:pt x="925153" y="731061"/>
                  </a:lnTo>
                  <a:lnTo>
                    <a:pt x="927390" y="731061"/>
                  </a:lnTo>
                  <a:lnTo>
                    <a:pt x="927390" y="729383"/>
                  </a:lnTo>
                  <a:lnTo>
                    <a:pt x="929068" y="729383"/>
                  </a:lnTo>
                  <a:lnTo>
                    <a:pt x="929068" y="733298"/>
                  </a:lnTo>
                  <a:lnTo>
                    <a:pt x="929068" y="731061"/>
                  </a:lnTo>
                  <a:lnTo>
                    <a:pt x="930746" y="731061"/>
                  </a:lnTo>
                  <a:lnTo>
                    <a:pt x="930746" y="734976"/>
                  </a:lnTo>
                  <a:lnTo>
                    <a:pt x="932424" y="734976"/>
                  </a:lnTo>
                  <a:lnTo>
                    <a:pt x="932424" y="733298"/>
                  </a:lnTo>
                  <a:lnTo>
                    <a:pt x="934102" y="733298"/>
                  </a:lnTo>
                  <a:lnTo>
                    <a:pt x="934102" y="738332"/>
                  </a:lnTo>
                  <a:lnTo>
                    <a:pt x="936340" y="738332"/>
                  </a:lnTo>
                  <a:lnTo>
                    <a:pt x="936340" y="736654"/>
                  </a:lnTo>
                  <a:lnTo>
                    <a:pt x="936340" y="740010"/>
                  </a:lnTo>
                  <a:lnTo>
                    <a:pt x="934102" y="738332"/>
                  </a:lnTo>
                  <a:lnTo>
                    <a:pt x="934102" y="740010"/>
                  </a:lnTo>
                  <a:lnTo>
                    <a:pt x="936340" y="740010"/>
                  </a:lnTo>
                  <a:lnTo>
                    <a:pt x="936340" y="743926"/>
                  </a:lnTo>
                  <a:lnTo>
                    <a:pt x="938018" y="743926"/>
                  </a:lnTo>
                  <a:lnTo>
                    <a:pt x="939696" y="745604"/>
                  </a:lnTo>
                  <a:lnTo>
                    <a:pt x="939696" y="747282"/>
                  </a:lnTo>
                  <a:lnTo>
                    <a:pt x="943052" y="747282"/>
                  </a:lnTo>
                  <a:lnTo>
                    <a:pt x="943052" y="751197"/>
                  </a:lnTo>
                  <a:lnTo>
                    <a:pt x="945289" y="751197"/>
                  </a:lnTo>
                  <a:lnTo>
                    <a:pt x="945289" y="752875"/>
                  </a:lnTo>
                  <a:lnTo>
                    <a:pt x="943052" y="752875"/>
                  </a:lnTo>
                  <a:lnTo>
                    <a:pt x="943052" y="754553"/>
                  </a:lnTo>
                  <a:lnTo>
                    <a:pt x="945289" y="754553"/>
                  </a:lnTo>
                  <a:lnTo>
                    <a:pt x="945289" y="756231"/>
                  </a:lnTo>
                  <a:lnTo>
                    <a:pt x="946967" y="756231"/>
                  </a:lnTo>
                  <a:lnTo>
                    <a:pt x="946967" y="761825"/>
                  </a:lnTo>
                  <a:lnTo>
                    <a:pt x="950323" y="761825"/>
                  </a:lnTo>
                  <a:lnTo>
                    <a:pt x="948645" y="763503"/>
                  </a:lnTo>
                  <a:lnTo>
                    <a:pt x="950323" y="763503"/>
                  </a:lnTo>
                  <a:lnTo>
                    <a:pt x="950323" y="765181"/>
                  </a:lnTo>
                  <a:lnTo>
                    <a:pt x="953679" y="765181"/>
                  </a:lnTo>
                  <a:lnTo>
                    <a:pt x="952001" y="765181"/>
                  </a:lnTo>
                  <a:lnTo>
                    <a:pt x="952001" y="763503"/>
                  </a:lnTo>
                  <a:lnTo>
                    <a:pt x="950323" y="761825"/>
                  </a:lnTo>
                  <a:lnTo>
                    <a:pt x="953679" y="761825"/>
                  </a:lnTo>
                  <a:lnTo>
                    <a:pt x="953679" y="763503"/>
                  </a:lnTo>
                  <a:lnTo>
                    <a:pt x="953679" y="761825"/>
                  </a:lnTo>
                  <a:lnTo>
                    <a:pt x="955917" y="761825"/>
                  </a:lnTo>
                  <a:lnTo>
                    <a:pt x="955917" y="763503"/>
                  </a:lnTo>
                  <a:lnTo>
                    <a:pt x="959273" y="763503"/>
                  </a:lnTo>
                  <a:lnTo>
                    <a:pt x="959273" y="757909"/>
                  </a:lnTo>
                  <a:lnTo>
                    <a:pt x="962629" y="757909"/>
                  </a:lnTo>
                  <a:lnTo>
                    <a:pt x="962629" y="761825"/>
                  </a:lnTo>
                  <a:lnTo>
                    <a:pt x="964866" y="761825"/>
                  </a:lnTo>
                  <a:lnTo>
                    <a:pt x="964866" y="757909"/>
                  </a:lnTo>
                  <a:lnTo>
                    <a:pt x="962629" y="757909"/>
                  </a:lnTo>
                  <a:lnTo>
                    <a:pt x="966544" y="757909"/>
                  </a:lnTo>
                  <a:lnTo>
                    <a:pt x="968222" y="759587"/>
                  </a:lnTo>
                  <a:lnTo>
                    <a:pt x="968222" y="757909"/>
                  </a:lnTo>
                  <a:lnTo>
                    <a:pt x="969900" y="757909"/>
                  </a:lnTo>
                  <a:lnTo>
                    <a:pt x="969900" y="756231"/>
                  </a:lnTo>
                  <a:lnTo>
                    <a:pt x="971578" y="754553"/>
                  </a:lnTo>
                  <a:lnTo>
                    <a:pt x="971578" y="752875"/>
                  </a:lnTo>
                  <a:lnTo>
                    <a:pt x="969900" y="751197"/>
                  </a:lnTo>
                  <a:lnTo>
                    <a:pt x="971578" y="751197"/>
                  </a:lnTo>
                  <a:lnTo>
                    <a:pt x="969900" y="748960"/>
                  </a:lnTo>
                  <a:lnTo>
                    <a:pt x="971578" y="748960"/>
                  </a:lnTo>
                  <a:lnTo>
                    <a:pt x="969900" y="747282"/>
                  </a:lnTo>
                  <a:lnTo>
                    <a:pt x="975494" y="747282"/>
                  </a:lnTo>
                  <a:lnTo>
                    <a:pt x="975494" y="745604"/>
                  </a:lnTo>
                  <a:lnTo>
                    <a:pt x="975494" y="747282"/>
                  </a:lnTo>
                  <a:lnTo>
                    <a:pt x="977171" y="747282"/>
                  </a:lnTo>
                  <a:lnTo>
                    <a:pt x="977171" y="740010"/>
                  </a:lnTo>
                  <a:lnTo>
                    <a:pt x="975494" y="740010"/>
                  </a:lnTo>
                  <a:lnTo>
                    <a:pt x="975494" y="733298"/>
                  </a:lnTo>
                  <a:lnTo>
                    <a:pt x="973816" y="733298"/>
                  </a:lnTo>
                  <a:lnTo>
                    <a:pt x="973816" y="731061"/>
                  </a:lnTo>
                  <a:lnTo>
                    <a:pt x="975494" y="731061"/>
                  </a:lnTo>
                  <a:lnTo>
                    <a:pt x="975494" y="729383"/>
                  </a:lnTo>
                  <a:lnTo>
                    <a:pt x="971578" y="729383"/>
                  </a:lnTo>
                  <a:lnTo>
                    <a:pt x="971578" y="727705"/>
                  </a:lnTo>
                  <a:lnTo>
                    <a:pt x="973816" y="727705"/>
                  </a:lnTo>
                  <a:lnTo>
                    <a:pt x="971578" y="726027"/>
                  </a:lnTo>
                  <a:lnTo>
                    <a:pt x="971578" y="727705"/>
                  </a:lnTo>
                  <a:lnTo>
                    <a:pt x="969900" y="727705"/>
                  </a:lnTo>
                  <a:lnTo>
                    <a:pt x="969900" y="729383"/>
                  </a:lnTo>
                  <a:lnTo>
                    <a:pt x="968222" y="729383"/>
                  </a:lnTo>
                  <a:lnTo>
                    <a:pt x="968222" y="731061"/>
                  </a:lnTo>
                  <a:lnTo>
                    <a:pt x="966544" y="729383"/>
                  </a:lnTo>
                  <a:lnTo>
                    <a:pt x="966544" y="731061"/>
                  </a:lnTo>
                  <a:lnTo>
                    <a:pt x="966544" y="726027"/>
                  </a:lnTo>
                  <a:lnTo>
                    <a:pt x="964866" y="727705"/>
                  </a:lnTo>
                  <a:lnTo>
                    <a:pt x="964866" y="724349"/>
                  </a:lnTo>
                  <a:lnTo>
                    <a:pt x="966544" y="722671"/>
                  </a:lnTo>
                  <a:lnTo>
                    <a:pt x="966544" y="720433"/>
                  </a:lnTo>
                  <a:lnTo>
                    <a:pt x="968222" y="720433"/>
                  </a:lnTo>
                  <a:lnTo>
                    <a:pt x="966544" y="720433"/>
                  </a:lnTo>
                  <a:lnTo>
                    <a:pt x="966544" y="718755"/>
                  </a:lnTo>
                  <a:cubicBezTo>
                    <a:pt x="967383" y="717916"/>
                    <a:pt x="969061" y="716238"/>
                    <a:pt x="969900" y="715399"/>
                  </a:cubicBezTo>
                  <a:lnTo>
                    <a:pt x="973816" y="715399"/>
                  </a:lnTo>
                  <a:lnTo>
                    <a:pt x="973816" y="717077"/>
                  </a:lnTo>
                  <a:lnTo>
                    <a:pt x="975494" y="717077"/>
                  </a:lnTo>
                  <a:lnTo>
                    <a:pt x="975494" y="720433"/>
                  </a:lnTo>
                  <a:lnTo>
                    <a:pt x="977171" y="720433"/>
                  </a:lnTo>
                  <a:lnTo>
                    <a:pt x="977171" y="722671"/>
                  </a:lnTo>
                  <a:lnTo>
                    <a:pt x="984443" y="722671"/>
                  </a:lnTo>
                  <a:lnTo>
                    <a:pt x="984443" y="720433"/>
                  </a:lnTo>
                  <a:lnTo>
                    <a:pt x="980528" y="720433"/>
                  </a:lnTo>
                  <a:cubicBezTo>
                    <a:pt x="979689" y="719594"/>
                    <a:pt x="978011" y="717916"/>
                    <a:pt x="977171" y="717077"/>
                  </a:cubicBezTo>
                  <a:lnTo>
                    <a:pt x="977171" y="715399"/>
                  </a:lnTo>
                  <a:lnTo>
                    <a:pt x="975494" y="715399"/>
                  </a:lnTo>
                  <a:lnTo>
                    <a:pt x="975494" y="711484"/>
                  </a:lnTo>
                  <a:lnTo>
                    <a:pt x="973816" y="709806"/>
                  </a:lnTo>
                  <a:lnTo>
                    <a:pt x="971578" y="709806"/>
                  </a:lnTo>
                  <a:lnTo>
                    <a:pt x="971578" y="706450"/>
                  </a:lnTo>
                  <a:lnTo>
                    <a:pt x="969900" y="704772"/>
                  </a:lnTo>
                  <a:lnTo>
                    <a:pt x="969900" y="711484"/>
                  </a:lnTo>
                  <a:lnTo>
                    <a:pt x="966544" y="711484"/>
                  </a:lnTo>
                  <a:cubicBezTo>
                    <a:pt x="965761" y="712379"/>
                    <a:pt x="964418" y="714113"/>
                    <a:pt x="964866" y="715399"/>
                  </a:cubicBezTo>
                  <a:lnTo>
                    <a:pt x="953679" y="715399"/>
                  </a:lnTo>
                  <a:lnTo>
                    <a:pt x="953679" y="709806"/>
                  </a:lnTo>
                  <a:lnTo>
                    <a:pt x="948645" y="709806"/>
                  </a:lnTo>
                  <a:lnTo>
                    <a:pt x="948645" y="708128"/>
                  </a:lnTo>
                  <a:lnTo>
                    <a:pt x="946967" y="706450"/>
                  </a:lnTo>
                  <a:lnTo>
                    <a:pt x="946967" y="704772"/>
                  </a:lnTo>
                  <a:lnTo>
                    <a:pt x="948645" y="704772"/>
                  </a:lnTo>
                  <a:lnTo>
                    <a:pt x="946967" y="704772"/>
                  </a:lnTo>
                  <a:lnTo>
                    <a:pt x="946967" y="702534"/>
                  </a:lnTo>
                  <a:lnTo>
                    <a:pt x="943052" y="702534"/>
                  </a:lnTo>
                  <a:lnTo>
                    <a:pt x="943052" y="700856"/>
                  </a:lnTo>
                  <a:lnTo>
                    <a:pt x="941374" y="700856"/>
                  </a:lnTo>
                  <a:lnTo>
                    <a:pt x="941374" y="697500"/>
                  </a:lnTo>
                  <a:lnTo>
                    <a:pt x="939696" y="697500"/>
                  </a:lnTo>
                  <a:lnTo>
                    <a:pt x="941374" y="697500"/>
                  </a:lnTo>
                  <a:lnTo>
                    <a:pt x="941374" y="695822"/>
                  </a:lnTo>
                  <a:lnTo>
                    <a:pt x="943052" y="695822"/>
                  </a:lnTo>
                  <a:lnTo>
                    <a:pt x="943052" y="694144"/>
                  </a:lnTo>
                  <a:lnTo>
                    <a:pt x="945289" y="694144"/>
                  </a:lnTo>
                  <a:lnTo>
                    <a:pt x="945289" y="691907"/>
                  </a:lnTo>
                  <a:lnTo>
                    <a:pt x="948645" y="691907"/>
                  </a:lnTo>
                  <a:lnTo>
                    <a:pt x="948645" y="686873"/>
                  </a:lnTo>
                  <a:lnTo>
                    <a:pt x="952001" y="686873"/>
                  </a:lnTo>
                  <a:lnTo>
                    <a:pt x="952001" y="688551"/>
                  </a:lnTo>
                  <a:lnTo>
                    <a:pt x="952001" y="686873"/>
                  </a:lnTo>
                  <a:lnTo>
                    <a:pt x="953679" y="688551"/>
                  </a:lnTo>
                  <a:lnTo>
                    <a:pt x="955917" y="688551"/>
                  </a:lnTo>
                  <a:lnTo>
                    <a:pt x="957595" y="686873"/>
                  </a:lnTo>
                  <a:lnTo>
                    <a:pt x="957595" y="690229"/>
                  </a:lnTo>
                  <a:lnTo>
                    <a:pt x="959273" y="690229"/>
                  </a:lnTo>
                  <a:cubicBezTo>
                    <a:pt x="958825" y="691515"/>
                    <a:pt x="960168" y="693249"/>
                    <a:pt x="960951" y="694144"/>
                  </a:cubicBezTo>
                  <a:cubicBezTo>
                    <a:pt x="960951" y="694983"/>
                    <a:pt x="960951" y="696661"/>
                    <a:pt x="960951" y="697500"/>
                  </a:cubicBezTo>
                  <a:lnTo>
                    <a:pt x="962629" y="697500"/>
                  </a:lnTo>
                  <a:lnTo>
                    <a:pt x="962629" y="699178"/>
                  </a:lnTo>
                  <a:lnTo>
                    <a:pt x="964866" y="699178"/>
                  </a:lnTo>
                  <a:lnTo>
                    <a:pt x="964866" y="700856"/>
                  </a:lnTo>
                  <a:lnTo>
                    <a:pt x="966544" y="700856"/>
                  </a:lnTo>
                  <a:lnTo>
                    <a:pt x="966544" y="704772"/>
                  </a:lnTo>
                  <a:lnTo>
                    <a:pt x="968222" y="704772"/>
                  </a:lnTo>
                  <a:lnTo>
                    <a:pt x="968222" y="702534"/>
                  </a:lnTo>
                  <a:lnTo>
                    <a:pt x="966544" y="702534"/>
                  </a:lnTo>
                  <a:lnTo>
                    <a:pt x="966544" y="699178"/>
                  </a:lnTo>
                  <a:lnTo>
                    <a:pt x="964866" y="699178"/>
                  </a:lnTo>
                  <a:lnTo>
                    <a:pt x="964866" y="691907"/>
                  </a:lnTo>
                  <a:lnTo>
                    <a:pt x="966544" y="691907"/>
                  </a:lnTo>
                  <a:lnTo>
                    <a:pt x="966544" y="690229"/>
                  </a:lnTo>
                  <a:lnTo>
                    <a:pt x="964866" y="690229"/>
                  </a:lnTo>
                  <a:lnTo>
                    <a:pt x="964866" y="688551"/>
                  </a:lnTo>
                  <a:lnTo>
                    <a:pt x="966544" y="686873"/>
                  </a:lnTo>
                  <a:lnTo>
                    <a:pt x="964866" y="686873"/>
                  </a:lnTo>
                  <a:lnTo>
                    <a:pt x="964866" y="688551"/>
                  </a:lnTo>
                  <a:lnTo>
                    <a:pt x="962629" y="688551"/>
                  </a:lnTo>
                  <a:lnTo>
                    <a:pt x="962629" y="686873"/>
                  </a:lnTo>
                  <a:lnTo>
                    <a:pt x="957595" y="686873"/>
                  </a:lnTo>
                  <a:cubicBezTo>
                    <a:pt x="957147" y="685586"/>
                    <a:pt x="958489" y="683852"/>
                    <a:pt x="959273" y="682957"/>
                  </a:cubicBezTo>
                  <a:lnTo>
                    <a:pt x="957595" y="682957"/>
                  </a:lnTo>
                  <a:lnTo>
                    <a:pt x="957595" y="681279"/>
                  </a:lnTo>
                  <a:lnTo>
                    <a:pt x="953679" y="681279"/>
                  </a:lnTo>
                  <a:lnTo>
                    <a:pt x="953679" y="679601"/>
                  </a:lnTo>
                  <a:lnTo>
                    <a:pt x="952001" y="679601"/>
                  </a:lnTo>
                  <a:lnTo>
                    <a:pt x="953679" y="679601"/>
                  </a:lnTo>
                  <a:lnTo>
                    <a:pt x="953679" y="677923"/>
                  </a:lnTo>
                  <a:lnTo>
                    <a:pt x="952001" y="676245"/>
                  </a:lnTo>
                  <a:lnTo>
                    <a:pt x="953679" y="676245"/>
                  </a:lnTo>
                  <a:lnTo>
                    <a:pt x="953679" y="674008"/>
                  </a:lnTo>
                  <a:lnTo>
                    <a:pt x="955917" y="674008"/>
                  </a:lnTo>
                  <a:lnTo>
                    <a:pt x="955917" y="672330"/>
                  </a:lnTo>
                  <a:lnTo>
                    <a:pt x="953679" y="674008"/>
                  </a:lnTo>
                  <a:lnTo>
                    <a:pt x="953679" y="670652"/>
                  </a:lnTo>
                  <a:cubicBezTo>
                    <a:pt x="955917" y="668079"/>
                    <a:pt x="959608" y="669142"/>
                    <a:pt x="962629" y="668974"/>
                  </a:cubicBezTo>
                  <a:lnTo>
                    <a:pt x="962629" y="667296"/>
                  </a:lnTo>
                  <a:lnTo>
                    <a:pt x="964866" y="667296"/>
                  </a:lnTo>
                  <a:lnTo>
                    <a:pt x="964866" y="665618"/>
                  </a:lnTo>
                  <a:lnTo>
                    <a:pt x="966544" y="667296"/>
                  </a:lnTo>
                  <a:lnTo>
                    <a:pt x="969900" y="667296"/>
                  </a:lnTo>
                  <a:lnTo>
                    <a:pt x="969900" y="668974"/>
                  </a:lnTo>
                  <a:lnTo>
                    <a:pt x="971578" y="668974"/>
                  </a:lnTo>
                  <a:lnTo>
                    <a:pt x="971578" y="670652"/>
                  </a:lnTo>
                  <a:lnTo>
                    <a:pt x="975494" y="670652"/>
                  </a:lnTo>
                  <a:lnTo>
                    <a:pt x="975494" y="672330"/>
                  </a:lnTo>
                  <a:lnTo>
                    <a:pt x="977171" y="672330"/>
                  </a:lnTo>
                  <a:lnTo>
                    <a:pt x="977171" y="674008"/>
                  </a:lnTo>
                  <a:cubicBezTo>
                    <a:pt x="978011" y="673169"/>
                    <a:pt x="979689" y="671491"/>
                    <a:pt x="980528" y="670652"/>
                  </a:cubicBezTo>
                  <a:lnTo>
                    <a:pt x="980528" y="667296"/>
                  </a:lnTo>
                  <a:lnTo>
                    <a:pt x="982206" y="668974"/>
                  </a:lnTo>
                  <a:lnTo>
                    <a:pt x="982206" y="663380"/>
                  </a:lnTo>
                  <a:lnTo>
                    <a:pt x="982206" y="665618"/>
                  </a:lnTo>
                  <a:lnTo>
                    <a:pt x="980528" y="665618"/>
                  </a:lnTo>
                  <a:lnTo>
                    <a:pt x="980528" y="663380"/>
                  </a:lnTo>
                  <a:lnTo>
                    <a:pt x="980528" y="665618"/>
                  </a:lnTo>
                  <a:lnTo>
                    <a:pt x="978850" y="665618"/>
                  </a:lnTo>
                  <a:lnTo>
                    <a:pt x="978850" y="667296"/>
                  </a:lnTo>
                  <a:lnTo>
                    <a:pt x="980528" y="667296"/>
                  </a:lnTo>
                  <a:lnTo>
                    <a:pt x="977171" y="667296"/>
                  </a:lnTo>
                  <a:lnTo>
                    <a:pt x="977171" y="668974"/>
                  </a:lnTo>
                  <a:lnTo>
                    <a:pt x="973816" y="668974"/>
                  </a:lnTo>
                  <a:lnTo>
                    <a:pt x="973816" y="667296"/>
                  </a:lnTo>
                  <a:lnTo>
                    <a:pt x="971578" y="667296"/>
                  </a:lnTo>
                  <a:lnTo>
                    <a:pt x="971578" y="661702"/>
                  </a:lnTo>
                  <a:lnTo>
                    <a:pt x="973816" y="661702"/>
                  </a:lnTo>
                  <a:lnTo>
                    <a:pt x="973816" y="660024"/>
                  </a:lnTo>
                  <a:lnTo>
                    <a:pt x="975494" y="661702"/>
                  </a:lnTo>
                  <a:lnTo>
                    <a:pt x="975494" y="658346"/>
                  </a:lnTo>
                  <a:lnTo>
                    <a:pt x="984443" y="658346"/>
                  </a:lnTo>
                  <a:lnTo>
                    <a:pt x="984443" y="661702"/>
                  </a:lnTo>
                  <a:lnTo>
                    <a:pt x="982206" y="661702"/>
                  </a:lnTo>
                  <a:lnTo>
                    <a:pt x="982206" y="663380"/>
                  </a:lnTo>
                  <a:lnTo>
                    <a:pt x="984443" y="663380"/>
                  </a:lnTo>
                  <a:lnTo>
                    <a:pt x="984443" y="667296"/>
                  </a:lnTo>
                  <a:lnTo>
                    <a:pt x="989477" y="667296"/>
                  </a:lnTo>
                  <a:lnTo>
                    <a:pt x="989477" y="668974"/>
                  </a:lnTo>
                  <a:lnTo>
                    <a:pt x="991155" y="668974"/>
                  </a:lnTo>
                  <a:lnTo>
                    <a:pt x="991155" y="670652"/>
                  </a:lnTo>
                  <a:lnTo>
                    <a:pt x="993393" y="670652"/>
                  </a:lnTo>
                  <a:lnTo>
                    <a:pt x="993393" y="672330"/>
                  </a:lnTo>
                  <a:lnTo>
                    <a:pt x="995071" y="672330"/>
                  </a:lnTo>
                  <a:cubicBezTo>
                    <a:pt x="994623" y="673616"/>
                    <a:pt x="995966" y="675350"/>
                    <a:pt x="996748" y="676245"/>
                  </a:cubicBezTo>
                  <a:lnTo>
                    <a:pt x="998427" y="676245"/>
                  </a:lnTo>
                  <a:lnTo>
                    <a:pt x="998427" y="679601"/>
                  </a:lnTo>
                  <a:lnTo>
                    <a:pt x="996748" y="679601"/>
                  </a:lnTo>
                  <a:lnTo>
                    <a:pt x="998427" y="679601"/>
                  </a:lnTo>
                  <a:lnTo>
                    <a:pt x="998427" y="676245"/>
                  </a:lnTo>
                  <a:lnTo>
                    <a:pt x="1000105" y="676245"/>
                  </a:lnTo>
                  <a:lnTo>
                    <a:pt x="1000105" y="674008"/>
                  </a:lnTo>
                  <a:lnTo>
                    <a:pt x="1010732" y="674008"/>
                  </a:lnTo>
                  <a:lnTo>
                    <a:pt x="1010732" y="672330"/>
                  </a:lnTo>
                  <a:lnTo>
                    <a:pt x="1018004" y="672330"/>
                  </a:lnTo>
                  <a:lnTo>
                    <a:pt x="1018004" y="670652"/>
                  </a:lnTo>
                  <a:lnTo>
                    <a:pt x="1023597" y="670652"/>
                  </a:lnTo>
                  <a:lnTo>
                    <a:pt x="1023597" y="668974"/>
                  </a:lnTo>
                  <a:lnTo>
                    <a:pt x="1025275" y="668974"/>
                  </a:lnTo>
                  <a:lnTo>
                    <a:pt x="1025275" y="667296"/>
                  </a:lnTo>
                  <a:lnTo>
                    <a:pt x="1028631" y="667296"/>
                  </a:lnTo>
                  <a:lnTo>
                    <a:pt x="1028631" y="663380"/>
                  </a:lnTo>
                  <a:cubicBezTo>
                    <a:pt x="1029526" y="662597"/>
                    <a:pt x="1031260" y="661255"/>
                    <a:pt x="1032547" y="661702"/>
                  </a:cubicBezTo>
                  <a:lnTo>
                    <a:pt x="1030868" y="663380"/>
                  </a:lnTo>
                  <a:lnTo>
                    <a:pt x="1030868" y="667296"/>
                  </a:lnTo>
                  <a:cubicBezTo>
                    <a:pt x="1031819" y="666457"/>
                    <a:pt x="1033497" y="664443"/>
                    <a:pt x="1034225" y="663380"/>
                  </a:cubicBezTo>
                  <a:lnTo>
                    <a:pt x="1035902" y="663380"/>
                  </a:lnTo>
                  <a:lnTo>
                    <a:pt x="1035902" y="661702"/>
                  </a:lnTo>
                  <a:lnTo>
                    <a:pt x="1035902" y="663380"/>
                  </a:lnTo>
                  <a:lnTo>
                    <a:pt x="1037581" y="663380"/>
                  </a:lnTo>
                  <a:lnTo>
                    <a:pt x="1037581" y="665618"/>
                  </a:lnTo>
                  <a:lnTo>
                    <a:pt x="1039259" y="667296"/>
                  </a:lnTo>
                  <a:lnTo>
                    <a:pt x="1039259" y="665618"/>
                  </a:lnTo>
                  <a:lnTo>
                    <a:pt x="1041496" y="665618"/>
                  </a:lnTo>
                  <a:lnTo>
                    <a:pt x="1041496" y="667296"/>
                  </a:lnTo>
                  <a:lnTo>
                    <a:pt x="1046530" y="667296"/>
                  </a:lnTo>
                  <a:lnTo>
                    <a:pt x="1046530" y="668974"/>
                  </a:lnTo>
                  <a:lnTo>
                    <a:pt x="1048208" y="668974"/>
                  </a:lnTo>
                  <a:lnTo>
                    <a:pt x="1048208" y="674008"/>
                  </a:lnTo>
                  <a:lnTo>
                    <a:pt x="1050445" y="674008"/>
                  </a:lnTo>
                  <a:lnTo>
                    <a:pt x="1050445" y="676245"/>
                  </a:lnTo>
                  <a:lnTo>
                    <a:pt x="1052124" y="676245"/>
                  </a:lnTo>
                  <a:lnTo>
                    <a:pt x="1052124" y="685195"/>
                  </a:lnTo>
                  <a:lnTo>
                    <a:pt x="1050445" y="686873"/>
                  </a:lnTo>
                  <a:lnTo>
                    <a:pt x="1048208" y="686873"/>
                  </a:lnTo>
                  <a:lnTo>
                    <a:pt x="1048208" y="688551"/>
                  </a:lnTo>
                  <a:lnTo>
                    <a:pt x="1046530" y="688551"/>
                  </a:lnTo>
                  <a:lnTo>
                    <a:pt x="1046530" y="691907"/>
                  </a:lnTo>
                  <a:lnTo>
                    <a:pt x="1043174" y="691907"/>
                  </a:lnTo>
                  <a:lnTo>
                    <a:pt x="1043174" y="690229"/>
                  </a:lnTo>
                  <a:lnTo>
                    <a:pt x="1037581" y="690229"/>
                  </a:lnTo>
                  <a:lnTo>
                    <a:pt x="1037581" y="691907"/>
                  </a:lnTo>
                  <a:lnTo>
                    <a:pt x="1039259" y="691907"/>
                  </a:lnTo>
                  <a:lnTo>
                    <a:pt x="1039259" y="694144"/>
                  </a:lnTo>
                  <a:lnTo>
                    <a:pt x="1037581" y="695822"/>
                  </a:lnTo>
                  <a:lnTo>
                    <a:pt x="1037581" y="694144"/>
                  </a:lnTo>
                  <a:lnTo>
                    <a:pt x="1035902" y="694144"/>
                  </a:lnTo>
                  <a:lnTo>
                    <a:pt x="1035902" y="691907"/>
                  </a:lnTo>
                  <a:lnTo>
                    <a:pt x="1034225" y="691907"/>
                  </a:lnTo>
                  <a:lnTo>
                    <a:pt x="1034225" y="694144"/>
                  </a:lnTo>
                  <a:lnTo>
                    <a:pt x="1035902" y="694144"/>
                  </a:lnTo>
                  <a:lnTo>
                    <a:pt x="1035902" y="697500"/>
                  </a:lnTo>
                  <a:lnTo>
                    <a:pt x="1034225" y="697500"/>
                  </a:lnTo>
                  <a:lnTo>
                    <a:pt x="1034225" y="699178"/>
                  </a:lnTo>
                  <a:lnTo>
                    <a:pt x="1035902" y="699178"/>
                  </a:lnTo>
                  <a:lnTo>
                    <a:pt x="1037581" y="697500"/>
                  </a:lnTo>
                  <a:lnTo>
                    <a:pt x="1041496" y="697500"/>
                  </a:lnTo>
                  <a:lnTo>
                    <a:pt x="1041496" y="699178"/>
                  </a:lnTo>
                  <a:lnTo>
                    <a:pt x="1043174" y="699178"/>
                  </a:lnTo>
                  <a:lnTo>
                    <a:pt x="1043174" y="697500"/>
                  </a:lnTo>
                  <a:lnTo>
                    <a:pt x="1044852" y="697500"/>
                  </a:lnTo>
                  <a:lnTo>
                    <a:pt x="1044852" y="699178"/>
                  </a:lnTo>
                  <a:lnTo>
                    <a:pt x="1046530" y="699178"/>
                  </a:lnTo>
                  <a:lnTo>
                    <a:pt x="1046530" y="700856"/>
                  </a:lnTo>
                  <a:lnTo>
                    <a:pt x="1044852" y="702534"/>
                  </a:lnTo>
                  <a:lnTo>
                    <a:pt x="1044852" y="704772"/>
                  </a:lnTo>
                  <a:lnTo>
                    <a:pt x="1046530" y="704772"/>
                  </a:lnTo>
                  <a:lnTo>
                    <a:pt x="1046530" y="706450"/>
                  </a:lnTo>
                  <a:lnTo>
                    <a:pt x="1046530" y="704772"/>
                  </a:lnTo>
                  <a:lnTo>
                    <a:pt x="1046530" y="709806"/>
                  </a:lnTo>
                  <a:lnTo>
                    <a:pt x="1044852" y="709806"/>
                  </a:lnTo>
                  <a:lnTo>
                    <a:pt x="1043174" y="708128"/>
                  </a:lnTo>
                  <a:lnTo>
                    <a:pt x="1044852" y="708128"/>
                  </a:lnTo>
                  <a:lnTo>
                    <a:pt x="1043174" y="708128"/>
                  </a:lnTo>
                  <a:lnTo>
                    <a:pt x="1043174" y="709806"/>
                  </a:lnTo>
                  <a:lnTo>
                    <a:pt x="1037581" y="709806"/>
                  </a:lnTo>
                  <a:lnTo>
                    <a:pt x="1037581" y="711484"/>
                  </a:lnTo>
                  <a:lnTo>
                    <a:pt x="1035902" y="709806"/>
                  </a:lnTo>
                  <a:lnTo>
                    <a:pt x="1035902" y="711484"/>
                  </a:lnTo>
                  <a:lnTo>
                    <a:pt x="1034225" y="711484"/>
                  </a:lnTo>
                  <a:cubicBezTo>
                    <a:pt x="1033442" y="712379"/>
                    <a:pt x="1032099" y="714113"/>
                    <a:pt x="1032547" y="715399"/>
                  </a:cubicBezTo>
                  <a:lnTo>
                    <a:pt x="1030868" y="715399"/>
                  </a:lnTo>
                  <a:lnTo>
                    <a:pt x="1030868" y="718755"/>
                  </a:lnTo>
                  <a:lnTo>
                    <a:pt x="1028631" y="718755"/>
                  </a:lnTo>
                  <a:lnTo>
                    <a:pt x="1028631" y="722671"/>
                  </a:lnTo>
                  <a:lnTo>
                    <a:pt x="1026953" y="722671"/>
                  </a:lnTo>
                  <a:lnTo>
                    <a:pt x="1026953" y="724349"/>
                  </a:lnTo>
                  <a:lnTo>
                    <a:pt x="1025275" y="724349"/>
                  </a:lnTo>
                  <a:lnTo>
                    <a:pt x="1025275" y="726027"/>
                  </a:lnTo>
                  <a:lnTo>
                    <a:pt x="1023597" y="726027"/>
                  </a:lnTo>
                  <a:lnTo>
                    <a:pt x="1023597" y="727705"/>
                  </a:lnTo>
                  <a:lnTo>
                    <a:pt x="1021919" y="727705"/>
                  </a:lnTo>
                  <a:lnTo>
                    <a:pt x="1021919" y="729383"/>
                  </a:lnTo>
                  <a:lnTo>
                    <a:pt x="1019682" y="729383"/>
                  </a:lnTo>
                  <a:lnTo>
                    <a:pt x="1019682" y="733298"/>
                  </a:lnTo>
                  <a:lnTo>
                    <a:pt x="1018004" y="733298"/>
                  </a:lnTo>
                  <a:lnTo>
                    <a:pt x="1018004" y="734976"/>
                  </a:lnTo>
                  <a:lnTo>
                    <a:pt x="1016325" y="734976"/>
                  </a:lnTo>
                  <a:lnTo>
                    <a:pt x="1016325" y="738332"/>
                  </a:lnTo>
                  <a:lnTo>
                    <a:pt x="1014648" y="736654"/>
                  </a:lnTo>
                  <a:lnTo>
                    <a:pt x="1014648" y="738332"/>
                  </a:lnTo>
                  <a:lnTo>
                    <a:pt x="1016325" y="738332"/>
                  </a:lnTo>
                  <a:lnTo>
                    <a:pt x="1016325" y="745604"/>
                  </a:lnTo>
                  <a:lnTo>
                    <a:pt x="1018004" y="745604"/>
                  </a:lnTo>
                  <a:lnTo>
                    <a:pt x="1018004" y="742248"/>
                  </a:lnTo>
                  <a:lnTo>
                    <a:pt x="1019682" y="742248"/>
                  </a:lnTo>
                  <a:lnTo>
                    <a:pt x="1019682" y="738332"/>
                  </a:lnTo>
                  <a:lnTo>
                    <a:pt x="1023597" y="738332"/>
                  </a:lnTo>
                  <a:lnTo>
                    <a:pt x="1023597" y="736654"/>
                  </a:lnTo>
                  <a:lnTo>
                    <a:pt x="1025275" y="736654"/>
                  </a:lnTo>
                  <a:lnTo>
                    <a:pt x="1025275" y="734976"/>
                  </a:lnTo>
                  <a:lnTo>
                    <a:pt x="1025275" y="736654"/>
                  </a:lnTo>
                  <a:lnTo>
                    <a:pt x="1025275" y="734976"/>
                  </a:lnTo>
                  <a:lnTo>
                    <a:pt x="1035902" y="734976"/>
                  </a:lnTo>
                  <a:lnTo>
                    <a:pt x="1035902" y="736654"/>
                  </a:lnTo>
                  <a:lnTo>
                    <a:pt x="1037581" y="736654"/>
                  </a:lnTo>
                  <a:lnTo>
                    <a:pt x="1039259" y="738332"/>
                  </a:lnTo>
                  <a:lnTo>
                    <a:pt x="1041496" y="738332"/>
                  </a:lnTo>
                  <a:lnTo>
                    <a:pt x="1041496" y="740010"/>
                  </a:lnTo>
                  <a:lnTo>
                    <a:pt x="1043174" y="740010"/>
                  </a:lnTo>
                  <a:lnTo>
                    <a:pt x="1043174" y="742248"/>
                  </a:lnTo>
                  <a:lnTo>
                    <a:pt x="1044852" y="743926"/>
                  </a:lnTo>
                  <a:lnTo>
                    <a:pt x="1044852" y="745604"/>
                  </a:lnTo>
                  <a:lnTo>
                    <a:pt x="1043174" y="747282"/>
                  </a:lnTo>
                  <a:lnTo>
                    <a:pt x="1041496" y="747282"/>
                  </a:lnTo>
                  <a:lnTo>
                    <a:pt x="1041496" y="748960"/>
                  </a:lnTo>
                  <a:lnTo>
                    <a:pt x="1043174" y="748960"/>
                  </a:lnTo>
                  <a:lnTo>
                    <a:pt x="1043174" y="751197"/>
                  </a:lnTo>
                  <a:lnTo>
                    <a:pt x="1046530" y="751197"/>
                  </a:lnTo>
                  <a:lnTo>
                    <a:pt x="1046530" y="756231"/>
                  </a:lnTo>
                  <a:lnTo>
                    <a:pt x="1048208" y="756231"/>
                  </a:lnTo>
                  <a:lnTo>
                    <a:pt x="1048208" y="757909"/>
                  </a:lnTo>
                  <a:lnTo>
                    <a:pt x="1050445" y="757909"/>
                  </a:lnTo>
                  <a:lnTo>
                    <a:pt x="1050445" y="761825"/>
                  </a:lnTo>
                  <a:lnTo>
                    <a:pt x="1048208" y="761825"/>
                  </a:lnTo>
                  <a:lnTo>
                    <a:pt x="1048208" y="763503"/>
                  </a:lnTo>
                  <a:lnTo>
                    <a:pt x="1046530" y="763503"/>
                  </a:lnTo>
                  <a:cubicBezTo>
                    <a:pt x="1046530" y="766020"/>
                    <a:pt x="1046978" y="768984"/>
                    <a:pt x="1044852" y="770774"/>
                  </a:cubicBezTo>
                  <a:lnTo>
                    <a:pt x="1046530" y="770774"/>
                  </a:lnTo>
                  <a:lnTo>
                    <a:pt x="1046530" y="768537"/>
                  </a:lnTo>
                  <a:lnTo>
                    <a:pt x="1048208" y="768537"/>
                  </a:lnTo>
                  <a:lnTo>
                    <a:pt x="1048208" y="766859"/>
                  </a:lnTo>
                  <a:lnTo>
                    <a:pt x="1050445" y="766859"/>
                  </a:lnTo>
                  <a:lnTo>
                    <a:pt x="1052124" y="765181"/>
                  </a:lnTo>
                  <a:lnTo>
                    <a:pt x="1052124" y="763503"/>
                  </a:lnTo>
                  <a:lnTo>
                    <a:pt x="1055479" y="763503"/>
                  </a:lnTo>
                  <a:lnTo>
                    <a:pt x="1055479" y="761825"/>
                  </a:lnTo>
                  <a:lnTo>
                    <a:pt x="1059395" y="761825"/>
                  </a:lnTo>
                  <a:cubicBezTo>
                    <a:pt x="1060178" y="760930"/>
                    <a:pt x="1061520" y="759196"/>
                    <a:pt x="1061073" y="757909"/>
                  </a:cubicBezTo>
                  <a:lnTo>
                    <a:pt x="1059395" y="757909"/>
                  </a:lnTo>
                  <a:lnTo>
                    <a:pt x="1061073" y="757909"/>
                  </a:lnTo>
                  <a:cubicBezTo>
                    <a:pt x="1060626" y="759196"/>
                    <a:pt x="1061968" y="760930"/>
                    <a:pt x="1062751" y="761825"/>
                  </a:cubicBezTo>
                  <a:lnTo>
                    <a:pt x="1061073" y="761825"/>
                  </a:lnTo>
                  <a:lnTo>
                    <a:pt x="1061073" y="763503"/>
                  </a:lnTo>
                  <a:cubicBezTo>
                    <a:pt x="1061912" y="764342"/>
                    <a:pt x="1063590" y="766020"/>
                    <a:pt x="1064429" y="766859"/>
                  </a:cubicBezTo>
                  <a:lnTo>
                    <a:pt x="1064429" y="775808"/>
                  </a:lnTo>
                  <a:lnTo>
                    <a:pt x="1066107" y="775808"/>
                  </a:lnTo>
                  <a:lnTo>
                    <a:pt x="1066107" y="783080"/>
                  </a:lnTo>
                  <a:lnTo>
                    <a:pt x="1067785" y="783080"/>
                  </a:lnTo>
                  <a:lnTo>
                    <a:pt x="1067785" y="784758"/>
                  </a:lnTo>
                  <a:lnTo>
                    <a:pt x="1066107" y="784758"/>
                  </a:lnTo>
                  <a:lnTo>
                    <a:pt x="1066107" y="786436"/>
                  </a:lnTo>
                  <a:lnTo>
                    <a:pt x="1064429" y="786436"/>
                  </a:lnTo>
                  <a:lnTo>
                    <a:pt x="1064429" y="788114"/>
                  </a:lnTo>
                  <a:lnTo>
                    <a:pt x="1061073" y="788114"/>
                  </a:lnTo>
                  <a:lnTo>
                    <a:pt x="1061073" y="792029"/>
                  </a:lnTo>
                  <a:lnTo>
                    <a:pt x="1059395" y="792029"/>
                  </a:lnTo>
                  <a:lnTo>
                    <a:pt x="1059395" y="793707"/>
                  </a:lnTo>
                  <a:lnTo>
                    <a:pt x="1057158" y="793707"/>
                  </a:lnTo>
                  <a:lnTo>
                    <a:pt x="1055479" y="792029"/>
                  </a:lnTo>
                  <a:lnTo>
                    <a:pt x="1053802" y="792029"/>
                  </a:lnTo>
                  <a:lnTo>
                    <a:pt x="1053802" y="793707"/>
                  </a:lnTo>
                  <a:lnTo>
                    <a:pt x="1059395" y="793707"/>
                  </a:lnTo>
                  <a:lnTo>
                    <a:pt x="1059395" y="797063"/>
                  </a:lnTo>
                  <a:lnTo>
                    <a:pt x="1061073" y="797063"/>
                  </a:lnTo>
                  <a:lnTo>
                    <a:pt x="1061073" y="795385"/>
                  </a:lnTo>
                  <a:lnTo>
                    <a:pt x="1061073" y="797063"/>
                  </a:lnTo>
                  <a:lnTo>
                    <a:pt x="1059395" y="797063"/>
                  </a:lnTo>
                  <a:lnTo>
                    <a:pt x="1059395" y="799301"/>
                  </a:lnTo>
                  <a:lnTo>
                    <a:pt x="1061073" y="799301"/>
                  </a:lnTo>
                  <a:lnTo>
                    <a:pt x="1061073" y="800979"/>
                  </a:lnTo>
                  <a:lnTo>
                    <a:pt x="1062751" y="800979"/>
                  </a:lnTo>
                  <a:lnTo>
                    <a:pt x="1061073" y="802657"/>
                  </a:lnTo>
                  <a:lnTo>
                    <a:pt x="1062751" y="804335"/>
                  </a:lnTo>
                  <a:lnTo>
                    <a:pt x="1062751" y="811606"/>
                  </a:lnTo>
                  <a:cubicBezTo>
                    <a:pt x="1061912" y="811606"/>
                    <a:pt x="1060234" y="811606"/>
                    <a:pt x="1059395" y="811606"/>
                  </a:cubicBezTo>
                  <a:cubicBezTo>
                    <a:pt x="1058500" y="812389"/>
                    <a:pt x="1056766" y="813732"/>
                    <a:pt x="1055479" y="813284"/>
                  </a:cubicBezTo>
                  <a:lnTo>
                    <a:pt x="1055479" y="814962"/>
                  </a:lnTo>
                  <a:lnTo>
                    <a:pt x="1064429" y="814962"/>
                  </a:lnTo>
                  <a:cubicBezTo>
                    <a:pt x="1063926" y="816081"/>
                    <a:pt x="1062359" y="819325"/>
                    <a:pt x="1062751" y="820556"/>
                  </a:cubicBezTo>
                  <a:lnTo>
                    <a:pt x="1061073" y="820556"/>
                  </a:lnTo>
                  <a:lnTo>
                    <a:pt x="1061073" y="822234"/>
                  </a:lnTo>
                  <a:lnTo>
                    <a:pt x="1061073" y="820556"/>
                  </a:lnTo>
                  <a:cubicBezTo>
                    <a:pt x="1058780" y="819996"/>
                    <a:pt x="1057773" y="822793"/>
                    <a:pt x="1055479" y="822234"/>
                  </a:cubicBezTo>
                  <a:lnTo>
                    <a:pt x="1055479" y="823912"/>
                  </a:lnTo>
                  <a:lnTo>
                    <a:pt x="1059395" y="823912"/>
                  </a:lnTo>
                  <a:lnTo>
                    <a:pt x="1059395" y="822234"/>
                  </a:lnTo>
                  <a:lnTo>
                    <a:pt x="1062751" y="822234"/>
                  </a:lnTo>
                  <a:lnTo>
                    <a:pt x="1062751" y="827827"/>
                  </a:lnTo>
                  <a:lnTo>
                    <a:pt x="1061073" y="827827"/>
                  </a:lnTo>
                  <a:lnTo>
                    <a:pt x="1061073" y="829505"/>
                  </a:lnTo>
                  <a:lnTo>
                    <a:pt x="1059395" y="831183"/>
                  </a:lnTo>
                  <a:lnTo>
                    <a:pt x="1059395" y="832861"/>
                  </a:lnTo>
                  <a:lnTo>
                    <a:pt x="1055479" y="832861"/>
                  </a:lnTo>
                  <a:lnTo>
                    <a:pt x="1055479" y="829505"/>
                  </a:lnTo>
                  <a:lnTo>
                    <a:pt x="1059395" y="829505"/>
                  </a:lnTo>
                  <a:cubicBezTo>
                    <a:pt x="1058500" y="828722"/>
                    <a:pt x="1056766" y="827380"/>
                    <a:pt x="1055479" y="827827"/>
                  </a:cubicBezTo>
                  <a:lnTo>
                    <a:pt x="1055479" y="832861"/>
                  </a:lnTo>
                  <a:lnTo>
                    <a:pt x="1052124" y="832861"/>
                  </a:lnTo>
                  <a:lnTo>
                    <a:pt x="1052124" y="834539"/>
                  </a:lnTo>
                  <a:lnTo>
                    <a:pt x="1050445" y="834539"/>
                  </a:lnTo>
                  <a:lnTo>
                    <a:pt x="1050445" y="836777"/>
                  </a:lnTo>
                  <a:lnTo>
                    <a:pt x="1048208" y="836777"/>
                  </a:lnTo>
                  <a:lnTo>
                    <a:pt x="1048208" y="840133"/>
                  </a:lnTo>
                  <a:lnTo>
                    <a:pt x="1046530" y="841811"/>
                  </a:lnTo>
                  <a:lnTo>
                    <a:pt x="1044852" y="841811"/>
                  </a:lnTo>
                  <a:lnTo>
                    <a:pt x="1043174" y="843489"/>
                  </a:lnTo>
                  <a:lnTo>
                    <a:pt x="1043174" y="845167"/>
                  </a:lnTo>
                  <a:lnTo>
                    <a:pt x="1039259" y="845167"/>
                  </a:lnTo>
                  <a:lnTo>
                    <a:pt x="1039259" y="847404"/>
                  </a:lnTo>
                  <a:lnTo>
                    <a:pt x="1037581" y="847404"/>
                  </a:lnTo>
                  <a:lnTo>
                    <a:pt x="1037581" y="845167"/>
                  </a:lnTo>
                  <a:lnTo>
                    <a:pt x="1035902" y="847404"/>
                  </a:lnTo>
                  <a:lnTo>
                    <a:pt x="1035902" y="845167"/>
                  </a:lnTo>
                  <a:lnTo>
                    <a:pt x="1032547" y="845167"/>
                  </a:lnTo>
                  <a:lnTo>
                    <a:pt x="1032547" y="843489"/>
                  </a:lnTo>
                  <a:lnTo>
                    <a:pt x="1028631" y="843489"/>
                  </a:lnTo>
                  <a:lnTo>
                    <a:pt x="1026953" y="841811"/>
                  </a:lnTo>
                  <a:lnTo>
                    <a:pt x="1023597" y="845167"/>
                  </a:lnTo>
                  <a:lnTo>
                    <a:pt x="1021919" y="845167"/>
                  </a:lnTo>
                  <a:lnTo>
                    <a:pt x="1021919" y="843489"/>
                  </a:lnTo>
                  <a:lnTo>
                    <a:pt x="1019682" y="841811"/>
                  </a:lnTo>
                  <a:lnTo>
                    <a:pt x="1019682" y="840133"/>
                  </a:lnTo>
                  <a:lnTo>
                    <a:pt x="1018004" y="840133"/>
                  </a:lnTo>
                  <a:lnTo>
                    <a:pt x="1018004" y="832861"/>
                  </a:lnTo>
                  <a:lnTo>
                    <a:pt x="1019682" y="831183"/>
                  </a:lnTo>
                  <a:lnTo>
                    <a:pt x="1019682" y="827827"/>
                  </a:lnTo>
                  <a:lnTo>
                    <a:pt x="1018004" y="827827"/>
                  </a:lnTo>
                  <a:lnTo>
                    <a:pt x="1018004" y="829505"/>
                  </a:lnTo>
                  <a:lnTo>
                    <a:pt x="1016325" y="831183"/>
                  </a:lnTo>
                  <a:cubicBezTo>
                    <a:pt x="1016493" y="833477"/>
                    <a:pt x="1016325" y="835043"/>
                    <a:pt x="1014648" y="836777"/>
                  </a:cubicBezTo>
                  <a:lnTo>
                    <a:pt x="1016325" y="838455"/>
                  </a:lnTo>
                  <a:lnTo>
                    <a:pt x="1016325" y="840133"/>
                  </a:lnTo>
                  <a:lnTo>
                    <a:pt x="1018004" y="840133"/>
                  </a:lnTo>
                  <a:lnTo>
                    <a:pt x="1016325" y="840133"/>
                  </a:lnTo>
                  <a:lnTo>
                    <a:pt x="1016325" y="841811"/>
                  </a:lnTo>
                  <a:lnTo>
                    <a:pt x="1018004" y="841811"/>
                  </a:lnTo>
                  <a:cubicBezTo>
                    <a:pt x="1018004" y="842650"/>
                    <a:pt x="1018004" y="844328"/>
                    <a:pt x="1018004" y="845167"/>
                  </a:cubicBezTo>
                  <a:cubicBezTo>
                    <a:pt x="1018787" y="846062"/>
                    <a:pt x="1020129" y="847796"/>
                    <a:pt x="1019682" y="849082"/>
                  </a:cubicBezTo>
                  <a:lnTo>
                    <a:pt x="1021919" y="849082"/>
                  </a:lnTo>
                  <a:lnTo>
                    <a:pt x="1021919" y="850760"/>
                  </a:lnTo>
                  <a:lnTo>
                    <a:pt x="1023597" y="850760"/>
                  </a:lnTo>
                  <a:lnTo>
                    <a:pt x="1023597" y="852438"/>
                  </a:lnTo>
                  <a:lnTo>
                    <a:pt x="1025275" y="852438"/>
                  </a:lnTo>
                  <a:cubicBezTo>
                    <a:pt x="1025723" y="853725"/>
                    <a:pt x="1024380" y="855459"/>
                    <a:pt x="1023597" y="856354"/>
                  </a:cubicBezTo>
                  <a:cubicBezTo>
                    <a:pt x="1023597" y="857193"/>
                    <a:pt x="1023597" y="858871"/>
                    <a:pt x="1023597" y="859710"/>
                  </a:cubicBezTo>
                  <a:lnTo>
                    <a:pt x="1021919" y="859710"/>
                  </a:lnTo>
                  <a:lnTo>
                    <a:pt x="1021919" y="861388"/>
                  </a:lnTo>
                  <a:lnTo>
                    <a:pt x="1019682" y="861388"/>
                  </a:lnTo>
                  <a:lnTo>
                    <a:pt x="1019682" y="863066"/>
                  </a:lnTo>
                  <a:lnTo>
                    <a:pt x="1018004" y="863066"/>
                  </a:lnTo>
                  <a:lnTo>
                    <a:pt x="1018004" y="865303"/>
                  </a:lnTo>
                  <a:lnTo>
                    <a:pt x="1016325" y="865303"/>
                  </a:lnTo>
                  <a:lnTo>
                    <a:pt x="1016325" y="868659"/>
                  </a:lnTo>
                  <a:lnTo>
                    <a:pt x="1014648" y="868659"/>
                  </a:lnTo>
                  <a:lnTo>
                    <a:pt x="1014648" y="870337"/>
                  </a:lnTo>
                  <a:lnTo>
                    <a:pt x="1010732" y="870337"/>
                  </a:lnTo>
                  <a:lnTo>
                    <a:pt x="1010732" y="872015"/>
                  </a:lnTo>
                  <a:lnTo>
                    <a:pt x="1009054" y="872015"/>
                  </a:lnTo>
                  <a:close/>
                  <a:moveTo>
                    <a:pt x="1346338" y="859710"/>
                  </a:moveTo>
                  <a:lnTo>
                    <a:pt x="1344660" y="859710"/>
                  </a:lnTo>
                  <a:lnTo>
                    <a:pt x="1346338" y="859710"/>
                  </a:lnTo>
                  <a:close/>
                  <a:moveTo>
                    <a:pt x="554309" y="850760"/>
                  </a:moveTo>
                  <a:lnTo>
                    <a:pt x="554309" y="849082"/>
                  </a:lnTo>
                  <a:lnTo>
                    <a:pt x="554309" y="850760"/>
                  </a:lnTo>
                  <a:close/>
                  <a:moveTo>
                    <a:pt x="782520" y="818878"/>
                  </a:moveTo>
                  <a:lnTo>
                    <a:pt x="784758" y="818878"/>
                  </a:lnTo>
                  <a:lnTo>
                    <a:pt x="782520" y="818878"/>
                  </a:lnTo>
                  <a:close/>
                  <a:moveTo>
                    <a:pt x="1061073" y="799301"/>
                  </a:moveTo>
                  <a:lnTo>
                    <a:pt x="1062751" y="799301"/>
                  </a:lnTo>
                  <a:lnTo>
                    <a:pt x="1061073" y="799301"/>
                  </a:lnTo>
                  <a:close/>
                  <a:moveTo>
                    <a:pt x="959273" y="759587"/>
                  </a:moveTo>
                  <a:lnTo>
                    <a:pt x="959273" y="757909"/>
                  </a:lnTo>
                  <a:lnTo>
                    <a:pt x="959273" y="759587"/>
                  </a:lnTo>
                  <a:close/>
                  <a:moveTo>
                    <a:pt x="946967" y="757909"/>
                  </a:moveTo>
                  <a:lnTo>
                    <a:pt x="948645" y="756231"/>
                  </a:lnTo>
                  <a:lnTo>
                    <a:pt x="948645" y="757909"/>
                  </a:lnTo>
                  <a:lnTo>
                    <a:pt x="946967" y="757909"/>
                  </a:lnTo>
                  <a:close/>
                  <a:moveTo>
                    <a:pt x="948645" y="756231"/>
                  </a:moveTo>
                  <a:lnTo>
                    <a:pt x="946967" y="756231"/>
                  </a:lnTo>
                  <a:lnTo>
                    <a:pt x="948645" y="756231"/>
                  </a:lnTo>
                  <a:close/>
                  <a:moveTo>
                    <a:pt x="946967" y="756231"/>
                  </a:moveTo>
                  <a:lnTo>
                    <a:pt x="946967" y="754553"/>
                  </a:lnTo>
                  <a:lnTo>
                    <a:pt x="948645" y="754553"/>
                  </a:lnTo>
                  <a:lnTo>
                    <a:pt x="948645" y="756231"/>
                  </a:lnTo>
                  <a:lnTo>
                    <a:pt x="946967" y="756231"/>
                  </a:lnTo>
                  <a:close/>
                  <a:moveTo>
                    <a:pt x="969900" y="748960"/>
                  </a:moveTo>
                  <a:lnTo>
                    <a:pt x="969900" y="745604"/>
                  </a:lnTo>
                  <a:lnTo>
                    <a:pt x="968222" y="745604"/>
                  </a:lnTo>
                  <a:lnTo>
                    <a:pt x="968222" y="743926"/>
                  </a:lnTo>
                  <a:lnTo>
                    <a:pt x="969900" y="743926"/>
                  </a:lnTo>
                  <a:lnTo>
                    <a:pt x="969900" y="742248"/>
                  </a:lnTo>
                  <a:lnTo>
                    <a:pt x="968222" y="742248"/>
                  </a:lnTo>
                  <a:lnTo>
                    <a:pt x="968222" y="740010"/>
                  </a:lnTo>
                  <a:lnTo>
                    <a:pt x="966544" y="740010"/>
                  </a:lnTo>
                  <a:lnTo>
                    <a:pt x="966544" y="738332"/>
                  </a:lnTo>
                  <a:lnTo>
                    <a:pt x="969900" y="738332"/>
                  </a:lnTo>
                  <a:lnTo>
                    <a:pt x="969900" y="743926"/>
                  </a:lnTo>
                  <a:lnTo>
                    <a:pt x="971578" y="743926"/>
                  </a:lnTo>
                  <a:lnTo>
                    <a:pt x="971578" y="740010"/>
                  </a:lnTo>
                  <a:lnTo>
                    <a:pt x="971578" y="742248"/>
                  </a:lnTo>
                  <a:lnTo>
                    <a:pt x="973816" y="742248"/>
                  </a:lnTo>
                  <a:lnTo>
                    <a:pt x="973816" y="743926"/>
                  </a:lnTo>
                  <a:lnTo>
                    <a:pt x="971578" y="743926"/>
                  </a:lnTo>
                  <a:lnTo>
                    <a:pt x="971578" y="745604"/>
                  </a:lnTo>
                  <a:lnTo>
                    <a:pt x="969900" y="745604"/>
                  </a:lnTo>
                  <a:lnTo>
                    <a:pt x="969900" y="748960"/>
                  </a:lnTo>
                  <a:close/>
                  <a:moveTo>
                    <a:pt x="975494" y="747282"/>
                  </a:moveTo>
                  <a:lnTo>
                    <a:pt x="975494" y="745604"/>
                  </a:lnTo>
                  <a:lnTo>
                    <a:pt x="977171" y="745604"/>
                  </a:lnTo>
                  <a:lnTo>
                    <a:pt x="975494" y="747282"/>
                  </a:lnTo>
                  <a:close/>
                  <a:moveTo>
                    <a:pt x="939696" y="745604"/>
                  </a:moveTo>
                  <a:lnTo>
                    <a:pt x="941374" y="743926"/>
                  </a:lnTo>
                  <a:lnTo>
                    <a:pt x="941374" y="745604"/>
                  </a:lnTo>
                  <a:lnTo>
                    <a:pt x="939696" y="745604"/>
                  </a:lnTo>
                  <a:close/>
                  <a:moveTo>
                    <a:pt x="936340" y="740010"/>
                  </a:moveTo>
                  <a:lnTo>
                    <a:pt x="938018" y="740010"/>
                  </a:lnTo>
                  <a:lnTo>
                    <a:pt x="936340" y="740010"/>
                  </a:lnTo>
                  <a:close/>
                  <a:moveTo>
                    <a:pt x="968222" y="738332"/>
                  </a:moveTo>
                  <a:lnTo>
                    <a:pt x="966544" y="736654"/>
                  </a:lnTo>
                  <a:lnTo>
                    <a:pt x="968222" y="736654"/>
                  </a:lnTo>
                  <a:lnTo>
                    <a:pt x="968222" y="734976"/>
                  </a:lnTo>
                  <a:lnTo>
                    <a:pt x="971578" y="734976"/>
                  </a:lnTo>
                  <a:lnTo>
                    <a:pt x="971578" y="736654"/>
                  </a:lnTo>
                  <a:lnTo>
                    <a:pt x="969900" y="736654"/>
                  </a:lnTo>
                  <a:lnTo>
                    <a:pt x="969900" y="738332"/>
                  </a:lnTo>
                  <a:lnTo>
                    <a:pt x="968222" y="738332"/>
                  </a:lnTo>
                  <a:close/>
                  <a:moveTo>
                    <a:pt x="1233910" y="738332"/>
                  </a:moveTo>
                  <a:lnTo>
                    <a:pt x="1233910" y="736654"/>
                  </a:lnTo>
                  <a:lnTo>
                    <a:pt x="1233910" y="738332"/>
                  </a:lnTo>
                  <a:close/>
                  <a:moveTo>
                    <a:pt x="1023597" y="733298"/>
                  </a:moveTo>
                  <a:lnTo>
                    <a:pt x="1023597" y="731061"/>
                  </a:lnTo>
                  <a:lnTo>
                    <a:pt x="1026953" y="731061"/>
                  </a:lnTo>
                  <a:lnTo>
                    <a:pt x="1026953" y="733298"/>
                  </a:lnTo>
                  <a:lnTo>
                    <a:pt x="1023597" y="733298"/>
                  </a:lnTo>
                  <a:close/>
                  <a:moveTo>
                    <a:pt x="1025275" y="731061"/>
                  </a:moveTo>
                  <a:lnTo>
                    <a:pt x="1025275" y="729383"/>
                  </a:lnTo>
                  <a:lnTo>
                    <a:pt x="1026953" y="729383"/>
                  </a:lnTo>
                  <a:lnTo>
                    <a:pt x="1025275" y="731061"/>
                  </a:lnTo>
                  <a:close/>
                  <a:moveTo>
                    <a:pt x="975494" y="718755"/>
                  </a:moveTo>
                  <a:lnTo>
                    <a:pt x="975494" y="717077"/>
                  </a:lnTo>
                  <a:lnTo>
                    <a:pt x="977171" y="717077"/>
                  </a:lnTo>
                  <a:lnTo>
                    <a:pt x="975494" y="718755"/>
                  </a:lnTo>
                  <a:close/>
                  <a:moveTo>
                    <a:pt x="969900" y="715399"/>
                  </a:moveTo>
                  <a:lnTo>
                    <a:pt x="969900" y="713721"/>
                  </a:lnTo>
                  <a:lnTo>
                    <a:pt x="969900" y="715399"/>
                  </a:lnTo>
                  <a:close/>
                  <a:moveTo>
                    <a:pt x="993393" y="672330"/>
                  </a:moveTo>
                  <a:lnTo>
                    <a:pt x="993393" y="670652"/>
                  </a:lnTo>
                  <a:lnTo>
                    <a:pt x="995071" y="670652"/>
                  </a:lnTo>
                  <a:lnTo>
                    <a:pt x="993393" y="672330"/>
                  </a:lnTo>
                  <a:close/>
                  <a:moveTo>
                    <a:pt x="1041496" y="667296"/>
                  </a:moveTo>
                  <a:lnTo>
                    <a:pt x="1041496" y="665618"/>
                  </a:lnTo>
                  <a:lnTo>
                    <a:pt x="1043174" y="665618"/>
                  </a:lnTo>
                  <a:lnTo>
                    <a:pt x="1043174" y="667296"/>
                  </a:lnTo>
                  <a:lnTo>
                    <a:pt x="1041496" y="667296"/>
                  </a:lnTo>
                  <a:close/>
                  <a:moveTo>
                    <a:pt x="661702" y="619192"/>
                  </a:moveTo>
                  <a:lnTo>
                    <a:pt x="660024" y="616955"/>
                  </a:lnTo>
                  <a:lnTo>
                    <a:pt x="657787" y="616955"/>
                  </a:lnTo>
                  <a:lnTo>
                    <a:pt x="656109" y="615277"/>
                  </a:lnTo>
                  <a:lnTo>
                    <a:pt x="654431" y="615277"/>
                  </a:lnTo>
                  <a:lnTo>
                    <a:pt x="652753" y="613599"/>
                  </a:lnTo>
                  <a:cubicBezTo>
                    <a:pt x="649732" y="613991"/>
                    <a:pt x="647551" y="610299"/>
                    <a:pt x="645481" y="608565"/>
                  </a:cubicBezTo>
                  <a:lnTo>
                    <a:pt x="643803" y="608565"/>
                  </a:lnTo>
                  <a:lnTo>
                    <a:pt x="643803" y="606328"/>
                  </a:lnTo>
                  <a:lnTo>
                    <a:pt x="642125" y="606328"/>
                  </a:lnTo>
                  <a:lnTo>
                    <a:pt x="642125" y="604649"/>
                  </a:lnTo>
                  <a:lnTo>
                    <a:pt x="638210" y="602971"/>
                  </a:lnTo>
                  <a:lnTo>
                    <a:pt x="638210" y="601293"/>
                  </a:lnTo>
                  <a:lnTo>
                    <a:pt x="636532" y="601293"/>
                  </a:lnTo>
                  <a:lnTo>
                    <a:pt x="636532" y="597378"/>
                  </a:lnTo>
                  <a:lnTo>
                    <a:pt x="634854" y="597378"/>
                  </a:lnTo>
                  <a:lnTo>
                    <a:pt x="634854" y="595700"/>
                  </a:lnTo>
                  <a:lnTo>
                    <a:pt x="633176" y="595700"/>
                  </a:lnTo>
                  <a:lnTo>
                    <a:pt x="633176" y="592344"/>
                  </a:lnTo>
                  <a:lnTo>
                    <a:pt x="634854" y="592344"/>
                  </a:lnTo>
                  <a:lnTo>
                    <a:pt x="636532" y="590666"/>
                  </a:lnTo>
                  <a:lnTo>
                    <a:pt x="636532" y="588429"/>
                  </a:lnTo>
                  <a:cubicBezTo>
                    <a:pt x="638098" y="586135"/>
                    <a:pt x="642237" y="585688"/>
                    <a:pt x="643803" y="583394"/>
                  </a:cubicBezTo>
                  <a:lnTo>
                    <a:pt x="645481" y="583394"/>
                  </a:lnTo>
                  <a:cubicBezTo>
                    <a:pt x="646320" y="582555"/>
                    <a:pt x="647998" y="580877"/>
                    <a:pt x="648837" y="580038"/>
                  </a:cubicBezTo>
                  <a:lnTo>
                    <a:pt x="657787" y="580038"/>
                  </a:lnTo>
                  <a:lnTo>
                    <a:pt x="660024" y="577801"/>
                  </a:lnTo>
                  <a:lnTo>
                    <a:pt x="663380" y="577801"/>
                  </a:lnTo>
                  <a:lnTo>
                    <a:pt x="663380" y="576123"/>
                  </a:lnTo>
                  <a:lnTo>
                    <a:pt x="661702" y="576123"/>
                  </a:lnTo>
                  <a:lnTo>
                    <a:pt x="661702" y="574445"/>
                  </a:lnTo>
                  <a:lnTo>
                    <a:pt x="665058" y="574445"/>
                  </a:lnTo>
                  <a:lnTo>
                    <a:pt x="665058" y="568852"/>
                  </a:lnTo>
                  <a:lnTo>
                    <a:pt x="666736" y="568852"/>
                  </a:lnTo>
                  <a:lnTo>
                    <a:pt x="668414" y="567174"/>
                  </a:lnTo>
                  <a:lnTo>
                    <a:pt x="672330" y="567174"/>
                  </a:lnTo>
                  <a:lnTo>
                    <a:pt x="674008" y="565496"/>
                  </a:lnTo>
                  <a:cubicBezTo>
                    <a:pt x="676861" y="565496"/>
                    <a:pt x="680105" y="565496"/>
                    <a:pt x="682957" y="565496"/>
                  </a:cubicBezTo>
                  <a:cubicBezTo>
                    <a:pt x="685978" y="563258"/>
                    <a:pt x="690061" y="563873"/>
                    <a:pt x="693585" y="563818"/>
                  </a:cubicBezTo>
                  <a:lnTo>
                    <a:pt x="695263" y="565496"/>
                  </a:lnTo>
                  <a:lnTo>
                    <a:pt x="700856" y="565496"/>
                  </a:lnTo>
                  <a:lnTo>
                    <a:pt x="702534" y="563818"/>
                  </a:lnTo>
                  <a:lnTo>
                    <a:pt x="702534" y="562139"/>
                  </a:lnTo>
                  <a:lnTo>
                    <a:pt x="704212" y="562139"/>
                  </a:lnTo>
                  <a:lnTo>
                    <a:pt x="704212" y="559902"/>
                  </a:lnTo>
                  <a:lnTo>
                    <a:pt x="705890" y="559902"/>
                  </a:lnTo>
                  <a:lnTo>
                    <a:pt x="705890" y="558224"/>
                  </a:lnTo>
                  <a:lnTo>
                    <a:pt x="708128" y="558224"/>
                  </a:lnTo>
                  <a:lnTo>
                    <a:pt x="708128" y="556546"/>
                  </a:lnTo>
                  <a:lnTo>
                    <a:pt x="708128" y="558224"/>
                  </a:lnTo>
                  <a:lnTo>
                    <a:pt x="708128" y="556546"/>
                  </a:lnTo>
                  <a:lnTo>
                    <a:pt x="709806" y="556546"/>
                  </a:lnTo>
                  <a:lnTo>
                    <a:pt x="709806" y="554868"/>
                  </a:lnTo>
                  <a:lnTo>
                    <a:pt x="709806" y="554868"/>
                  </a:lnTo>
                  <a:lnTo>
                    <a:pt x="709806" y="551512"/>
                  </a:lnTo>
                  <a:lnTo>
                    <a:pt x="713162" y="551512"/>
                  </a:lnTo>
                  <a:lnTo>
                    <a:pt x="713162" y="549275"/>
                  </a:lnTo>
                  <a:lnTo>
                    <a:pt x="714840" y="549275"/>
                  </a:lnTo>
                  <a:lnTo>
                    <a:pt x="714840" y="544241"/>
                  </a:lnTo>
                  <a:lnTo>
                    <a:pt x="718755" y="544241"/>
                  </a:lnTo>
                  <a:lnTo>
                    <a:pt x="718755" y="542562"/>
                  </a:lnTo>
                  <a:lnTo>
                    <a:pt x="717077" y="542562"/>
                  </a:lnTo>
                  <a:lnTo>
                    <a:pt x="717077" y="540325"/>
                  </a:lnTo>
                  <a:lnTo>
                    <a:pt x="714840" y="540325"/>
                  </a:lnTo>
                  <a:lnTo>
                    <a:pt x="714840" y="538647"/>
                  </a:lnTo>
                  <a:lnTo>
                    <a:pt x="709806" y="538647"/>
                  </a:lnTo>
                  <a:lnTo>
                    <a:pt x="709806" y="542562"/>
                  </a:lnTo>
                  <a:lnTo>
                    <a:pt x="709806" y="542562"/>
                  </a:lnTo>
                  <a:lnTo>
                    <a:pt x="709806" y="545919"/>
                  </a:lnTo>
                  <a:cubicBezTo>
                    <a:pt x="708967" y="546869"/>
                    <a:pt x="706953" y="548547"/>
                    <a:pt x="705890" y="549275"/>
                  </a:cubicBezTo>
                  <a:cubicBezTo>
                    <a:pt x="705051" y="549275"/>
                    <a:pt x="704212" y="549275"/>
                    <a:pt x="704212" y="549275"/>
                  </a:cubicBezTo>
                  <a:lnTo>
                    <a:pt x="702534" y="551512"/>
                  </a:lnTo>
                  <a:lnTo>
                    <a:pt x="700856" y="551512"/>
                  </a:lnTo>
                  <a:lnTo>
                    <a:pt x="700856" y="549275"/>
                  </a:lnTo>
                  <a:lnTo>
                    <a:pt x="699178" y="547597"/>
                  </a:lnTo>
                  <a:lnTo>
                    <a:pt x="696941" y="547597"/>
                  </a:lnTo>
                  <a:lnTo>
                    <a:pt x="696941" y="549275"/>
                  </a:lnTo>
                  <a:lnTo>
                    <a:pt x="695263" y="549275"/>
                  </a:lnTo>
                  <a:lnTo>
                    <a:pt x="695263" y="551512"/>
                  </a:lnTo>
                  <a:lnTo>
                    <a:pt x="690229" y="551512"/>
                  </a:lnTo>
                  <a:lnTo>
                    <a:pt x="690229" y="553190"/>
                  </a:lnTo>
                  <a:lnTo>
                    <a:pt x="682957" y="553190"/>
                  </a:lnTo>
                  <a:cubicBezTo>
                    <a:pt x="683405" y="551903"/>
                    <a:pt x="682062" y="550170"/>
                    <a:pt x="681279" y="549275"/>
                  </a:cubicBezTo>
                  <a:lnTo>
                    <a:pt x="682957" y="549275"/>
                  </a:lnTo>
                  <a:lnTo>
                    <a:pt x="684635" y="547597"/>
                  </a:lnTo>
                  <a:lnTo>
                    <a:pt x="684635" y="542562"/>
                  </a:lnTo>
                  <a:lnTo>
                    <a:pt x="682957" y="542562"/>
                  </a:lnTo>
                  <a:lnTo>
                    <a:pt x="684635" y="542562"/>
                  </a:lnTo>
                  <a:lnTo>
                    <a:pt x="682957" y="542562"/>
                  </a:lnTo>
                  <a:lnTo>
                    <a:pt x="682957" y="547597"/>
                  </a:lnTo>
                  <a:cubicBezTo>
                    <a:pt x="680664" y="547764"/>
                    <a:pt x="679098" y="547597"/>
                    <a:pt x="677364" y="545919"/>
                  </a:cubicBezTo>
                  <a:lnTo>
                    <a:pt x="677364" y="542562"/>
                  </a:lnTo>
                  <a:lnTo>
                    <a:pt x="679601" y="542562"/>
                  </a:lnTo>
                  <a:lnTo>
                    <a:pt x="679601" y="540325"/>
                  </a:lnTo>
                  <a:lnTo>
                    <a:pt x="677364" y="538647"/>
                  </a:lnTo>
                  <a:lnTo>
                    <a:pt x="675686" y="538647"/>
                  </a:lnTo>
                  <a:lnTo>
                    <a:pt x="675686" y="542562"/>
                  </a:lnTo>
                  <a:lnTo>
                    <a:pt x="674008" y="544241"/>
                  </a:lnTo>
                  <a:lnTo>
                    <a:pt x="674008" y="547597"/>
                  </a:lnTo>
                  <a:lnTo>
                    <a:pt x="675686" y="547597"/>
                  </a:lnTo>
                  <a:lnTo>
                    <a:pt x="675686" y="551512"/>
                  </a:lnTo>
                  <a:lnTo>
                    <a:pt x="674008" y="551512"/>
                  </a:lnTo>
                  <a:lnTo>
                    <a:pt x="674008" y="553190"/>
                  </a:lnTo>
                  <a:lnTo>
                    <a:pt x="672330" y="553190"/>
                  </a:lnTo>
                  <a:lnTo>
                    <a:pt x="672330" y="554868"/>
                  </a:lnTo>
                  <a:lnTo>
                    <a:pt x="668414" y="554868"/>
                  </a:lnTo>
                  <a:lnTo>
                    <a:pt x="666736" y="556546"/>
                  </a:lnTo>
                  <a:lnTo>
                    <a:pt x="666736" y="553190"/>
                  </a:lnTo>
                  <a:lnTo>
                    <a:pt x="665058" y="551512"/>
                  </a:lnTo>
                  <a:lnTo>
                    <a:pt x="665058" y="556546"/>
                  </a:lnTo>
                  <a:lnTo>
                    <a:pt x="654431" y="556546"/>
                  </a:lnTo>
                  <a:lnTo>
                    <a:pt x="654431" y="558224"/>
                  </a:lnTo>
                  <a:lnTo>
                    <a:pt x="652753" y="558224"/>
                  </a:lnTo>
                  <a:lnTo>
                    <a:pt x="652753" y="559902"/>
                  </a:lnTo>
                  <a:lnTo>
                    <a:pt x="651075" y="559902"/>
                  </a:lnTo>
                  <a:lnTo>
                    <a:pt x="651075" y="558224"/>
                  </a:lnTo>
                  <a:lnTo>
                    <a:pt x="651075" y="559902"/>
                  </a:lnTo>
                  <a:lnTo>
                    <a:pt x="647159" y="559902"/>
                  </a:lnTo>
                  <a:cubicBezTo>
                    <a:pt x="646600" y="558839"/>
                    <a:pt x="645034" y="556099"/>
                    <a:pt x="645481" y="554868"/>
                  </a:cubicBezTo>
                  <a:lnTo>
                    <a:pt x="647159" y="554868"/>
                  </a:lnTo>
                  <a:lnTo>
                    <a:pt x="645481" y="554868"/>
                  </a:lnTo>
                  <a:lnTo>
                    <a:pt x="647159" y="553190"/>
                  </a:lnTo>
                  <a:cubicBezTo>
                    <a:pt x="646712" y="551903"/>
                    <a:pt x="650460" y="547597"/>
                    <a:pt x="648837" y="547597"/>
                  </a:cubicBezTo>
                  <a:lnTo>
                    <a:pt x="647159" y="547597"/>
                  </a:lnTo>
                  <a:cubicBezTo>
                    <a:pt x="646880" y="544856"/>
                    <a:pt x="647327" y="541052"/>
                    <a:pt x="648837" y="538647"/>
                  </a:cubicBezTo>
                  <a:cubicBezTo>
                    <a:pt x="648837" y="537137"/>
                    <a:pt x="648837" y="535123"/>
                    <a:pt x="648837" y="533613"/>
                  </a:cubicBezTo>
                  <a:lnTo>
                    <a:pt x="651075" y="531376"/>
                  </a:lnTo>
                  <a:lnTo>
                    <a:pt x="654431" y="531376"/>
                  </a:lnTo>
                  <a:lnTo>
                    <a:pt x="654431" y="529698"/>
                  </a:lnTo>
                  <a:lnTo>
                    <a:pt x="656109" y="529698"/>
                  </a:lnTo>
                  <a:lnTo>
                    <a:pt x="656109" y="528020"/>
                  </a:lnTo>
                  <a:lnTo>
                    <a:pt x="657787" y="528020"/>
                  </a:lnTo>
                  <a:lnTo>
                    <a:pt x="657787" y="526342"/>
                  </a:lnTo>
                  <a:lnTo>
                    <a:pt x="661702" y="526342"/>
                  </a:lnTo>
                  <a:lnTo>
                    <a:pt x="661702" y="524664"/>
                  </a:lnTo>
                  <a:lnTo>
                    <a:pt x="656109" y="524664"/>
                  </a:lnTo>
                  <a:cubicBezTo>
                    <a:pt x="655270" y="525950"/>
                    <a:pt x="652473" y="527460"/>
                    <a:pt x="651075" y="528020"/>
                  </a:cubicBezTo>
                  <a:cubicBezTo>
                    <a:pt x="650180" y="528803"/>
                    <a:pt x="648446" y="530145"/>
                    <a:pt x="647159" y="529698"/>
                  </a:cubicBezTo>
                  <a:lnTo>
                    <a:pt x="647159" y="524664"/>
                  </a:lnTo>
                  <a:lnTo>
                    <a:pt x="645481" y="524664"/>
                  </a:lnTo>
                  <a:lnTo>
                    <a:pt x="645481" y="520748"/>
                  </a:lnTo>
                  <a:lnTo>
                    <a:pt x="643803" y="520748"/>
                  </a:lnTo>
                  <a:cubicBezTo>
                    <a:pt x="643803" y="520748"/>
                    <a:pt x="643803" y="529977"/>
                    <a:pt x="643803" y="535291"/>
                  </a:cubicBezTo>
                  <a:cubicBezTo>
                    <a:pt x="641958" y="537752"/>
                    <a:pt x="641958" y="541276"/>
                    <a:pt x="642125" y="544241"/>
                  </a:cubicBezTo>
                  <a:lnTo>
                    <a:pt x="638210" y="544241"/>
                  </a:lnTo>
                  <a:cubicBezTo>
                    <a:pt x="638769" y="541947"/>
                    <a:pt x="635972" y="540940"/>
                    <a:pt x="636532" y="538647"/>
                  </a:cubicBezTo>
                  <a:lnTo>
                    <a:pt x="634854" y="536969"/>
                  </a:lnTo>
                  <a:lnTo>
                    <a:pt x="633176" y="536969"/>
                  </a:lnTo>
                  <a:lnTo>
                    <a:pt x="633176" y="535291"/>
                  </a:lnTo>
                  <a:lnTo>
                    <a:pt x="631498" y="535291"/>
                  </a:lnTo>
                  <a:lnTo>
                    <a:pt x="631498" y="538647"/>
                  </a:lnTo>
                  <a:cubicBezTo>
                    <a:pt x="631498" y="538647"/>
                    <a:pt x="634854" y="542618"/>
                    <a:pt x="634854" y="544241"/>
                  </a:cubicBezTo>
                  <a:lnTo>
                    <a:pt x="636532" y="545919"/>
                  </a:lnTo>
                  <a:lnTo>
                    <a:pt x="636532" y="547597"/>
                  </a:lnTo>
                  <a:lnTo>
                    <a:pt x="638210" y="549275"/>
                  </a:lnTo>
                  <a:cubicBezTo>
                    <a:pt x="636084" y="551064"/>
                    <a:pt x="636532" y="554029"/>
                    <a:pt x="636532" y="556546"/>
                  </a:cubicBezTo>
                  <a:lnTo>
                    <a:pt x="634854" y="556546"/>
                  </a:lnTo>
                  <a:lnTo>
                    <a:pt x="634854" y="558224"/>
                  </a:lnTo>
                  <a:lnTo>
                    <a:pt x="633176" y="558224"/>
                  </a:lnTo>
                  <a:lnTo>
                    <a:pt x="633176" y="559902"/>
                  </a:lnTo>
                  <a:lnTo>
                    <a:pt x="629260" y="559902"/>
                  </a:lnTo>
                  <a:lnTo>
                    <a:pt x="631498" y="562139"/>
                  </a:lnTo>
                  <a:lnTo>
                    <a:pt x="627582" y="562139"/>
                  </a:lnTo>
                  <a:lnTo>
                    <a:pt x="627582" y="563818"/>
                  </a:lnTo>
                  <a:lnTo>
                    <a:pt x="625904" y="563818"/>
                  </a:lnTo>
                  <a:lnTo>
                    <a:pt x="625904" y="565496"/>
                  </a:lnTo>
                  <a:lnTo>
                    <a:pt x="624226" y="565496"/>
                  </a:lnTo>
                  <a:lnTo>
                    <a:pt x="624226" y="567174"/>
                  </a:lnTo>
                  <a:lnTo>
                    <a:pt x="618633" y="567174"/>
                  </a:lnTo>
                  <a:lnTo>
                    <a:pt x="616955" y="565496"/>
                  </a:lnTo>
                  <a:lnTo>
                    <a:pt x="615277" y="565496"/>
                  </a:lnTo>
                  <a:lnTo>
                    <a:pt x="615277" y="554868"/>
                  </a:lnTo>
                  <a:lnTo>
                    <a:pt x="616955" y="554868"/>
                  </a:lnTo>
                  <a:lnTo>
                    <a:pt x="615277" y="554868"/>
                  </a:lnTo>
                  <a:lnTo>
                    <a:pt x="616955" y="554868"/>
                  </a:lnTo>
                  <a:cubicBezTo>
                    <a:pt x="617402" y="552742"/>
                    <a:pt x="615277" y="549275"/>
                    <a:pt x="615277" y="549275"/>
                  </a:cubicBezTo>
                  <a:lnTo>
                    <a:pt x="613599" y="549275"/>
                  </a:lnTo>
                  <a:lnTo>
                    <a:pt x="613599" y="554868"/>
                  </a:lnTo>
                  <a:cubicBezTo>
                    <a:pt x="612648" y="554868"/>
                    <a:pt x="608005" y="551512"/>
                    <a:pt x="608005" y="551512"/>
                  </a:cubicBezTo>
                  <a:lnTo>
                    <a:pt x="604649" y="551512"/>
                  </a:lnTo>
                  <a:cubicBezTo>
                    <a:pt x="605488" y="552351"/>
                    <a:pt x="607166" y="554029"/>
                    <a:pt x="608005" y="554868"/>
                  </a:cubicBezTo>
                  <a:lnTo>
                    <a:pt x="608005" y="556546"/>
                  </a:lnTo>
                  <a:lnTo>
                    <a:pt x="606327" y="556546"/>
                  </a:lnTo>
                  <a:lnTo>
                    <a:pt x="608005" y="558224"/>
                  </a:lnTo>
                  <a:lnTo>
                    <a:pt x="608005" y="563818"/>
                  </a:lnTo>
                  <a:lnTo>
                    <a:pt x="606327" y="565496"/>
                  </a:lnTo>
                  <a:lnTo>
                    <a:pt x="606327" y="567174"/>
                  </a:lnTo>
                  <a:lnTo>
                    <a:pt x="602971" y="567174"/>
                  </a:lnTo>
                  <a:lnTo>
                    <a:pt x="602971" y="565496"/>
                  </a:lnTo>
                  <a:cubicBezTo>
                    <a:pt x="601461" y="565943"/>
                    <a:pt x="598664" y="564545"/>
                    <a:pt x="597378" y="563818"/>
                  </a:cubicBezTo>
                  <a:lnTo>
                    <a:pt x="597378" y="562139"/>
                  </a:lnTo>
                  <a:cubicBezTo>
                    <a:pt x="595085" y="562755"/>
                    <a:pt x="592400" y="559287"/>
                    <a:pt x="590107" y="559902"/>
                  </a:cubicBezTo>
                  <a:lnTo>
                    <a:pt x="590107" y="556546"/>
                  </a:lnTo>
                  <a:lnTo>
                    <a:pt x="594022" y="556546"/>
                  </a:lnTo>
                  <a:lnTo>
                    <a:pt x="595700" y="554868"/>
                  </a:lnTo>
                  <a:lnTo>
                    <a:pt x="590107" y="554868"/>
                  </a:lnTo>
                  <a:cubicBezTo>
                    <a:pt x="590107" y="552631"/>
                    <a:pt x="591784" y="547597"/>
                    <a:pt x="591784" y="547597"/>
                  </a:cubicBezTo>
                  <a:lnTo>
                    <a:pt x="591784" y="545919"/>
                  </a:lnTo>
                  <a:lnTo>
                    <a:pt x="590107" y="544241"/>
                  </a:lnTo>
                  <a:lnTo>
                    <a:pt x="588428" y="544241"/>
                  </a:lnTo>
                  <a:lnTo>
                    <a:pt x="588428" y="547597"/>
                  </a:lnTo>
                  <a:lnTo>
                    <a:pt x="582835" y="547597"/>
                  </a:lnTo>
                  <a:lnTo>
                    <a:pt x="582835" y="551512"/>
                  </a:lnTo>
                  <a:lnTo>
                    <a:pt x="581157" y="551512"/>
                  </a:lnTo>
                  <a:lnTo>
                    <a:pt x="581157" y="553190"/>
                  </a:lnTo>
                  <a:lnTo>
                    <a:pt x="577801" y="553190"/>
                  </a:lnTo>
                  <a:lnTo>
                    <a:pt x="577801" y="551512"/>
                  </a:lnTo>
                  <a:lnTo>
                    <a:pt x="576123" y="551512"/>
                  </a:lnTo>
                  <a:lnTo>
                    <a:pt x="576123" y="549275"/>
                  </a:lnTo>
                  <a:lnTo>
                    <a:pt x="572207" y="549275"/>
                  </a:lnTo>
                  <a:cubicBezTo>
                    <a:pt x="568796" y="549275"/>
                    <a:pt x="565495" y="546925"/>
                    <a:pt x="561580" y="547597"/>
                  </a:cubicBezTo>
                  <a:lnTo>
                    <a:pt x="559902" y="545919"/>
                  </a:lnTo>
                  <a:lnTo>
                    <a:pt x="559902" y="544241"/>
                  </a:lnTo>
                  <a:lnTo>
                    <a:pt x="558224" y="542562"/>
                  </a:lnTo>
                  <a:lnTo>
                    <a:pt x="558224" y="536969"/>
                  </a:lnTo>
                  <a:lnTo>
                    <a:pt x="559902" y="535291"/>
                  </a:lnTo>
                  <a:lnTo>
                    <a:pt x="559902" y="529698"/>
                  </a:lnTo>
                  <a:lnTo>
                    <a:pt x="561580" y="528020"/>
                  </a:lnTo>
                  <a:lnTo>
                    <a:pt x="561580" y="526342"/>
                  </a:lnTo>
                  <a:cubicBezTo>
                    <a:pt x="562922" y="525447"/>
                    <a:pt x="564768" y="522146"/>
                    <a:pt x="565495" y="520748"/>
                  </a:cubicBezTo>
                  <a:lnTo>
                    <a:pt x="567173" y="520748"/>
                  </a:lnTo>
                  <a:lnTo>
                    <a:pt x="567173" y="519070"/>
                  </a:lnTo>
                  <a:lnTo>
                    <a:pt x="597378" y="519070"/>
                  </a:lnTo>
                  <a:lnTo>
                    <a:pt x="597378" y="515714"/>
                  </a:lnTo>
                  <a:lnTo>
                    <a:pt x="599056" y="515714"/>
                  </a:lnTo>
                  <a:lnTo>
                    <a:pt x="600734" y="514036"/>
                  </a:lnTo>
                  <a:lnTo>
                    <a:pt x="602971" y="514036"/>
                  </a:lnTo>
                  <a:lnTo>
                    <a:pt x="602971" y="511799"/>
                  </a:lnTo>
                  <a:lnTo>
                    <a:pt x="604649" y="511799"/>
                  </a:lnTo>
                  <a:lnTo>
                    <a:pt x="606327" y="510121"/>
                  </a:lnTo>
                  <a:lnTo>
                    <a:pt x="606327" y="508443"/>
                  </a:lnTo>
                  <a:lnTo>
                    <a:pt x="609683" y="508443"/>
                  </a:lnTo>
                  <a:lnTo>
                    <a:pt x="611361" y="506765"/>
                  </a:lnTo>
                  <a:lnTo>
                    <a:pt x="613599" y="506765"/>
                  </a:lnTo>
                  <a:cubicBezTo>
                    <a:pt x="613599" y="505814"/>
                    <a:pt x="615277" y="502849"/>
                    <a:pt x="615277" y="502849"/>
                  </a:cubicBezTo>
                  <a:cubicBezTo>
                    <a:pt x="615277" y="502849"/>
                    <a:pt x="617794" y="501171"/>
                    <a:pt x="618633" y="501171"/>
                  </a:cubicBezTo>
                  <a:lnTo>
                    <a:pt x="618633" y="497815"/>
                  </a:lnTo>
                  <a:lnTo>
                    <a:pt x="615277" y="497815"/>
                  </a:lnTo>
                  <a:lnTo>
                    <a:pt x="615277" y="499493"/>
                  </a:lnTo>
                  <a:cubicBezTo>
                    <a:pt x="614438" y="500444"/>
                    <a:pt x="612424" y="502122"/>
                    <a:pt x="611361" y="502849"/>
                  </a:cubicBezTo>
                  <a:cubicBezTo>
                    <a:pt x="608677" y="502849"/>
                    <a:pt x="605656" y="502849"/>
                    <a:pt x="602971" y="502849"/>
                  </a:cubicBezTo>
                  <a:lnTo>
                    <a:pt x="602971" y="505087"/>
                  </a:lnTo>
                  <a:cubicBezTo>
                    <a:pt x="601237" y="506820"/>
                    <a:pt x="599671" y="506932"/>
                    <a:pt x="597378" y="506765"/>
                  </a:cubicBezTo>
                  <a:lnTo>
                    <a:pt x="597378" y="508443"/>
                  </a:lnTo>
                  <a:lnTo>
                    <a:pt x="595700" y="508443"/>
                  </a:lnTo>
                  <a:lnTo>
                    <a:pt x="595700" y="510121"/>
                  </a:lnTo>
                  <a:lnTo>
                    <a:pt x="594022" y="510121"/>
                  </a:lnTo>
                  <a:lnTo>
                    <a:pt x="594022" y="508443"/>
                  </a:lnTo>
                  <a:lnTo>
                    <a:pt x="590107" y="510121"/>
                  </a:lnTo>
                  <a:lnTo>
                    <a:pt x="590107" y="511799"/>
                  </a:lnTo>
                  <a:lnTo>
                    <a:pt x="579479" y="511799"/>
                  </a:lnTo>
                  <a:lnTo>
                    <a:pt x="577801" y="510121"/>
                  </a:lnTo>
                  <a:lnTo>
                    <a:pt x="567173" y="510121"/>
                  </a:lnTo>
                  <a:cubicBezTo>
                    <a:pt x="566726" y="508890"/>
                    <a:pt x="568292" y="506149"/>
                    <a:pt x="568851" y="505087"/>
                  </a:cubicBezTo>
                  <a:cubicBezTo>
                    <a:pt x="568851" y="504136"/>
                    <a:pt x="568851" y="502122"/>
                    <a:pt x="568851" y="501171"/>
                  </a:cubicBezTo>
                  <a:lnTo>
                    <a:pt x="570530" y="501171"/>
                  </a:lnTo>
                  <a:lnTo>
                    <a:pt x="570530" y="497815"/>
                  </a:lnTo>
                  <a:lnTo>
                    <a:pt x="572207" y="496137"/>
                  </a:lnTo>
                  <a:lnTo>
                    <a:pt x="572207" y="494459"/>
                  </a:lnTo>
                  <a:lnTo>
                    <a:pt x="574445" y="492222"/>
                  </a:lnTo>
                  <a:lnTo>
                    <a:pt x="574445" y="490544"/>
                  </a:lnTo>
                  <a:lnTo>
                    <a:pt x="576123" y="490544"/>
                  </a:lnTo>
                  <a:lnTo>
                    <a:pt x="576123" y="488866"/>
                  </a:lnTo>
                  <a:lnTo>
                    <a:pt x="590107" y="488866"/>
                  </a:lnTo>
                  <a:lnTo>
                    <a:pt x="591784" y="487188"/>
                  </a:lnTo>
                  <a:lnTo>
                    <a:pt x="591784" y="488866"/>
                  </a:lnTo>
                  <a:lnTo>
                    <a:pt x="594022" y="487188"/>
                  </a:lnTo>
                  <a:lnTo>
                    <a:pt x="594022" y="488866"/>
                  </a:lnTo>
                  <a:lnTo>
                    <a:pt x="595700" y="488866"/>
                  </a:lnTo>
                  <a:lnTo>
                    <a:pt x="595700" y="487188"/>
                  </a:lnTo>
                  <a:lnTo>
                    <a:pt x="597378" y="487188"/>
                  </a:lnTo>
                  <a:lnTo>
                    <a:pt x="597378" y="485510"/>
                  </a:lnTo>
                  <a:lnTo>
                    <a:pt x="600734" y="485510"/>
                  </a:lnTo>
                  <a:lnTo>
                    <a:pt x="602971" y="483272"/>
                  </a:lnTo>
                  <a:lnTo>
                    <a:pt x="604649" y="485510"/>
                  </a:lnTo>
                  <a:lnTo>
                    <a:pt x="606327" y="485510"/>
                  </a:lnTo>
                  <a:lnTo>
                    <a:pt x="606327" y="483272"/>
                  </a:lnTo>
                  <a:lnTo>
                    <a:pt x="615277" y="483272"/>
                  </a:lnTo>
                  <a:lnTo>
                    <a:pt x="616955" y="481594"/>
                  </a:lnTo>
                  <a:lnTo>
                    <a:pt x="618633" y="481594"/>
                  </a:lnTo>
                  <a:lnTo>
                    <a:pt x="620311" y="483272"/>
                  </a:lnTo>
                  <a:lnTo>
                    <a:pt x="622548" y="483272"/>
                  </a:lnTo>
                  <a:lnTo>
                    <a:pt x="622548" y="481594"/>
                  </a:lnTo>
                  <a:lnTo>
                    <a:pt x="624226" y="481594"/>
                  </a:lnTo>
                  <a:lnTo>
                    <a:pt x="624226" y="479916"/>
                  </a:lnTo>
                  <a:lnTo>
                    <a:pt x="625904" y="479916"/>
                  </a:lnTo>
                  <a:lnTo>
                    <a:pt x="625904" y="478238"/>
                  </a:lnTo>
                  <a:lnTo>
                    <a:pt x="620311" y="478238"/>
                  </a:lnTo>
                  <a:lnTo>
                    <a:pt x="618633" y="479916"/>
                  </a:lnTo>
                  <a:lnTo>
                    <a:pt x="599056" y="479916"/>
                  </a:lnTo>
                  <a:lnTo>
                    <a:pt x="597378" y="481594"/>
                  </a:lnTo>
                  <a:cubicBezTo>
                    <a:pt x="595085" y="481762"/>
                    <a:pt x="593518" y="481594"/>
                    <a:pt x="591784" y="479916"/>
                  </a:cubicBezTo>
                  <a:cubicBezTo>
                    <a:pt x="590945" y="479916"/>
                    <a:pt x="589268" y="479916"/>
                    <a:pt x="588428" y="479916"/>
                  </a:cubicBezTo>
                  <a:lnTo>
                    <a:pt x="579479" y="479916"/>
                  </a:lnTo>
                  <a:lnTo>
                    <a:pt x="579479" y="472645"/>
                  </a:lnTo>
                  <a:lnTo>
                    <a:pt x="581157" y="470967"/>
                  </a:lnTo>
                  <a:lnTo>
                    <a:pt x="585072" y="470967"/>
                  </a:lnTo>
                  <a:lnTo>
                    <a:pt x="586750" y="469289"/>
                  </a:lnTo>
                  <a:lnTo>
                    <a:pt x="585072" y="469289"/>
                  </a:lnTo>
                  <a:lnTo>
                    <a:pt x="585072" y="465933"/>
                  </a:lnTo>
                  <a:lnTo>
                    <a:pt x="582835" y="467611"/>
                  </a:lnTo>
                  <a:lnTo>
                    <a:pt x="582835" y="467611"/>
                  </a:lnTo>
                  <a:cubicBezTo>
                    <a:pt x="581884" y="466771"/>
                    <a:pt x="580206" y="464758"/>
                    <a:pt x="579479" y="463695"/>
                  </a:cubicBezTo>
                  <a:lnTo>
                    <a:pt x="581157" y="463695"/>
                  </a:lnTo>
                  <a:lnTo>
                    <a:pt x="581157" y="462017"/>
                  </a:lnTo>
                  <a:lnTo>
                    <a:pt x="581157" y="462017"/>
                  </a:lnTo>
                  <a:lnTo>
                    <a:pt x="581157" y="460339"/>
                  </a:lnTo>
                  <a:lnTo>
                    <a:pt x="582835" y="458661"/>
                  </a:lnTo>
                  <a:lnTo>
                    <a:pt x="582835" y="456983"/>
                  </a:lnTo>
                  <a:lnTo>
                    <a:pt x="585072" y="454746"/>
                  </a:lnTo>
                  <a:lnTo>
                    <a:pt x="585072" y="453068"/>
                  </a:lnTo>
                  <a:lnTo>
                    <a:pt x="588428" y="453068"/>
                  </a:lnTo>
                  <a:lnTo>
                    <a:pt x="588428" y="451390"/>
                  </a:lnTo>
                  <a:lnTo>
                    <a:pt x="590107" y="451390"/>
                  </a:lnTo>
                  <a:lnTo>
                    <a:pt x="590107" y="449712"/>
                  </a:lnTo>
                  <a:lnTo>
                    <a:pt x="616955" y="449712"/>
                  </a:lnTo>
                  <a:lnTo>
                    <a:pt x="616955" y="451390"/>
                  </a:lnTo>
                  <a:lnTo>
                    <a:pt x="618633" y="451390"/>
                  </a:lnTo>
                  <a:cubicBezTo>
                    <a:pt x="618633" y="451390"/>
                    <a:pt x="620311" y="448873"/>
                    <a:pt x="620311" y="448034"/>
                  </a:cubicBezTo>
                  <a:lnTo>
                    <a:pt x="616955" y="448034"/>
                  </a:lnTo>
                  <a:lnTo>
                    <a:pt x="615277" y="445796"/>
                  </a:lnTo>
                  <a:cubicBezTo>
                    <a:pt x="612872" y="446076"/>
                    <a:pt x="610019" y="445516"/>
                    <a:pt x="608005" y="444118"/>
                  </a:cubicBezTo>
                  <a:cubicBezTo>
                    <a:pt x="605712" y="444118"/>
                    <a:pt x="603027" y="444118"/>
                    <a:pt x="600734" y="444118"/>
                  </a:cubicBezTo>
                  <a:lnTo>
                    <a:pt x="600734" y="442440"/>
                  </a:lnTo>
                  <a:lnTo>
                    <a:pt x="599056" y="442440"/>
                  </a:lnTo>
                  <a:lnTo>
                    <a:pt x="599056" y="439084"/>
                  </a:lnTo>
                  <a:lnTo>
                    <a:pt x="600734" y="437406"/>
                  </a:lnTo>
                  <a:lnTo>
                    <a:pt x="600734" y="435169"/>
                  </a:lnTo>
                  <a:lnTo>
                    <a:pt x="599056" y="433491"/>
                  </a:lnTo>
                  <a:cubicBezTo>
                    <a:pt x="600454" y="432148"/>
                    <a:pt x="602468" y="429631"/>
                    <a:pt x="604649" y="430135"/>
                  </a:cubicBezTo>
                  <a:lnTo>
                    <a:pt x="604649" y="428457"/>
                  </a:lnTo>
                  <a:lnTo>
                    <a:pt x="606327" y="428457"/>
                  </a:lnTo>
                  <a:lnTo>
                    <a:pt x="606327" y="426219"/>
                  </a:lnTo>
                  <a:lnTo>
                    <a:pt x="608005" y="424541"/>
                  </a:lnTo>
                  <a:lnTo>
                    <a:pt x="608005" y="422863"/>
                  </a:lnTo>
                  <a:lnTo>
                    <a:pt x="609683" y="422863"/>
                  </a:lnTo>
                  <a:lnTo>
                    <a:pt x="611361" y="424541"/>
                  </a:lnTo>
                  <a:cubicBezTo>
                    <a:pt x="612256" y="423758"/>
                    <a:pt x="613990" y="422416"/>
                    <a:pt x="615277" y="422863"/>
                  </a:cubicBezTo>
                  <a:lnTo>
                    <a:pt x="616955" y="421185"/>
                  </a:lnTo>
                  <a:lnTo>
                    <a:pt x="620311" y="421185"/>
                  </a:lnTo>
                  <a:lnTo>
                    <a:pt x="620311" y="419507"/>
                  </a:lnTo>
                  <a:lnTo>
                    <a:pt x="624226" y="419507"/>
                  </a:lnTo>
                  <a:lnTo>
                    <a:pt x="624226" y="417270"/>
                  </a:lnTo>
                  <a:lnTo>
                    <a:pt x="627582" y="417270"/>
                  </a:lnTo>
                  <a:lnTo>
                    <a:pt x="625904" y="419507"/>
                  </a:lnTo>
                  <a:lnTo>
                    <a:pt x="633176" y="419507"/>
                  </a:lnTo>
                  <a:lnTo>
                    <a:pt x="633176" y="417270"/>
                  </a:lnTo>
                  <a:lnTo>
                    <a:pt x="634854" y="417270"/>
                  </a:lnTo>
                  <a:lnTo>
                    <a:pt x="634854" y="419507"/>
                  </a:lnTo>
                  <a:lnTo>
                    <a:pt x="636532" y="419507"/>
                  </a:lnTo>
                  <a:lnTo>
                    <a:pt x="638210" y="421185"/>
                  </a:lnTo>
                  <a:lnTo>
                    <a:pt x="639888" y="421185"/>
                  </a:lnTo>
                  <a:lnTo>
                    <a:pt x="639888" y="422863"/>
                  </a:lnTo>
                  <a:lnTo>
                    <a:pt x="642125" y="422863"/>
                  </a:lnTo>
                  <a:lnTo>
                    <a:pt x="642125" y="424541"/>
                  </a:lnTo>
                  <a:lnTo>
                    <a:pt x="643803" y="426219"/>
                  </a:lnTo>
                  <a:lnTo>
                    <a:pt x="643803" y="430135"/>
                  </a:lnTo>
                  <a:lnTo>
                    <a:pt x="642125" y="430135"/>
                  </a:lnTo>
                  <a:lnTo>
                    <a:pt x="642125" y="433491"/>
                  </a:lnTo>
                  <a:lnTo>
                    <a:pt x="639888" y="433491"/>
                  </a:lnTo>
                  <a:lnTo>
                    <a:pt x="639888" y="435169"/>
                  </a:lnTo>
                  <a:lnTo>
                    <a:pt x="642125" y="435169"/>
                  </a:lnTo>
                  <a:lnTo>
                    <a:pt x="642125" y="440762"/>
                  </a:lnTo>
                  <a:lnTo>
                    <a:pt x="643803" y="440762"/>
                  </a:lnTo>
                  <a:lnTo>
                    <a:pt x="643803" y="442440"/>
                  </a:lnTo>
                  <a:lnTo>
                    <a:pt x="645481" y="442440"/>
                  </a:lnTo>
                  <a:lnTo>
                    <a:pt x="645481" y="444118"/>
                  </a:lnTo>
                  <a:lnTo>
                    <a:pt x="643803" y="444118"/>
                  </a:lnTo>
                  <a:lnTo>
                    <a:pt x="643803" y="448034"/>
                  </a:lnTo>
                  <a:lnTo>
                    <a:pt x="645481" y="448034"/>
                  </a:lnTo>
                  <a:lnTo>
                    <a:pt x="645481" y="449712"/>
                  </a:lnTo>
                  <a:lnTo>
                    <a:pt x="651075" y="449712"/>
                  </a:lnTo>
                  <a:lnTo>
                    <a:pt x="652753" y="448034"/>
                  </a:lnTo>
                  <a:lnTo>
                    <a:pt x="654431" y="448034"/>
                  </a:lnTo>
                  <a:lnTo>
                    <a:pt x="654431" y="445796"/>
                  </a:lnTo>
                  <a:lnTo>
                    <a:pt x="660024" y="445796"/>
                  </a:lnTo>
                  <a:lnTo>
                    <a:pt x="660024" y="442440"/>
                  </a:lnTo>
                  <a:lnTo>
                    <a:pt x="665058" y="442440"/>
                  </a:lnTo>
                  <a:lnTo>
                    <a:pt x="665058" y="444118"/>
                  </a:lnTo>
                  <a:lnTo>
                    <a:pt x="666736" y="442440"/>
                  </a:lnTo>
                  <a:lnTo>
                    <a:pt x="668414" y="442440"/>
                  </a:lnTo>
                  <a:lnTo>
                    <a:pt x="666736" y="442440"/>
                  </a:lnTo>
                  <a:lnTo>
                    <a:pt x="670652" y="442440"/>
                  </a:lnTo>
                  <a:lnTo>
                    <a:pt x="672330" y="444118"/>
                  </a:lnTo>
                  <a:lnTo>
                    <a:pt x="672330" y="448034"/>
                  </a:lnTo>
                  <a:lnTo>
                    <a:pt x="675686" y="448034"/>
                  </a:lnTo>
                  <a:lnTo>
                    <a:pt x="675686" y="449712"/>
                  </a:lnTo>
                  <a:lnTo>
                    <a:pt x="682957" y="449712"/>
                  </a:lnTo>
                  <a:lnTo>
                    <a:pt x="682957" y="453068"/>
                  </a:lnTo>
                  <a:lnTo>
                    <a:pt x="681279" y="453068"/>
                  </a:lnTo>
                  <a:lnTo>
                    <a:pt x="681279" y="454746"/>
                  </a:lnTo>
                  <a:lnTo>
                    <a:pt x="679601" y="454746"/>
                  </a:lnTo>
                  <a:lnTo>
                    <a:pt x="679601" y="456983"/>
                  </a:lnTo>
                  <a:lnTo>
                    <a:pt x="681279" y="456983"/>
                  </a:lnTo>
                  <a:lnTo>
                    <a:pt x="681279" y="458661"/>
                  </a:lnTo>
                  <a:lnTo>
                    <a:pt x="681279" y="458661"/>
                  </a:lnTo>
                  <a:lnTo>
                    <a:pt x="681279" y="460339"/>
                  </a:lnTo>
                  <a:lnTo>
                    <a:pt x="682957" y="460339"/>
                  </a:lnTo>
                  <a:lnTo>
                    <a:pt x="682957" y="465933"/>
                  </a:lnTo>
                  <a:lnTo>
                    <a:pt x="686313" y="465933"/>
                  </a:lnTo>
                  <a:lnTo>
                    <a:pt x="686313" y="467611"/>
                  </a:lnTo>
                  <a:lnTo>
                    <a:pt x="691907" y="467611"/>
                  </a:lnTo>
                  <a:lnTo>
                    <a:pt x="691907" y="470967"/>
                  </a:lnTo>
                  <a:lnTo>
                    <a:pt x="693585" y="470967"/>
                  </a:lnTo>
                  <a:lnTo>
                    <a:pt x="695263" y="472645"/>
                  </a:lnTo>
                  <a:lnTo>
                    <a:pt x="695263" y="474323"/>
                  </a:lnTo>
                  <a:lnTo>
                    <a:pt x="696941" y="472645"/>
                  </a:lnTo>
                  <a:lnTo>
                    <a:pt x="696941" y="474323"/>
                  </a:lnTo>
                  <a:lnTo>
                    <a:pt x="699178" y="474323"/>
                  </a:lnTo>
                  <a:lnTo>
                    <a:pt x="699178" y="476560"/>
                  </a:lnTo>
                  <a:lnTo>
                    <a:pt x="700856" y="476560"/>
                  </a:lnTo>
                  <a:lnTo>
                    <a:pt x="700856" y="478238"/>
                  </a:lnTo>
                  <a:lnTo>
                    <a:pt x="696941" y="478238"/>
                  </a:lnTo>
                  <a:lnTo>
                    <a:pt x="695263" y="479916"/>
                  </a:lnTo>
                  <a:lnTo>
                    <a:pt x="691907" y="479916"/>
                  </a:lnTo>
                  <a:lnTo>
                    <a:pt x="690229" y="481594"/>
                  </a:lnTo>
                  <a:lnTo>
                    <a:pt x="690229" y="487188"/>
                  </a:lnTo>
                  <a:lnTo>
                    <a:pt x="693585" y="487188"/>
                  </a:lnTo>
                  <a:lnTo>
                    <a:pt x="693585" y="488866"/>
                  </a:lnTo>
                  <a:lnTo>
                    <a:pt x="695263" y="488866"/>
                  </a:lnTo>
                  <a:lnTo>
                    <a:pt x="695263" y="485510"/>
                  </a:lnTo>
                  <a:lnTo>
                    <a:pt x="702534" y="485510"/>
                  </a:lnTo>
                  <a:lnTo>
                    <a:pt x="702534" y="483272"/>
                  </a:lnTo>
                  <a:lnTo>
                    <a:pt x="705890" y="483272"/>
                  </a:lnTo>
                  <a:lnTo>
                    <a:pt x="705890" y="487188"/>
                  </a:lnTo>
                  <a:cubicBezTo>
                    <a:pt x="705051" y="487188"/>
                    <a:pt x="704212" y="488866"/>
                    <a:pt x="704212" y="488866"/>
                  </a:cubicBezTo>
                  <a:lnTo>
                    <a:pt x="704212" y="488866"/>
                  </a:lnTo>
                  <a:cubicBezTo>
                    <a:pt x="705051" y="489816"/>
                    <a:pt x="707065" y="491494"/>
                    <a:pt x="708128" y="492222"/>
                  </a:cubicBezTo>
                  <a:lnTo>
                    <a:pt x="705890" y="492222"/>
                  </a:lnTo>
                  <a:lnTo>
                    <a:pt x="705890" y="494459"/>
                  </a:lnTo>
                  <a:lnTo>
                    <a:pt x="708128" y="494459"/>
                  </a:lnTo>
                  <a:lnTo>
                    <a:pt x="708128" y="497815"/>
                  </a:lnTo>
                  <a:lnTo>
                    <a:pt x="708128" y="497815"/>
                  </a:lnTo>
                  <a:lnTo>
                    <a:pt x="708128" y="506765"/>
                  </a:lnTo>
                  <a:lnTo>
                    <a:pt x="708128" y="506765"/>
                  </a:lnTo>
                  <a:lnTo>
                    <a:pt x="708128" y="510121"/>
                  </a:lnTo>
                  <a:lnTo>
                    <a:pt x="709806" y="510121"/>
                  </a:lnTo>
                  <a:lnTo>
                    <a:pt x="708128" y="511799"/>
                  </a:lnTo>
                  <a:lnTo>
                    <a:pt x="708128" y="514036"/>
                  </a:lnTo>
                  <a:lnTo>
                    <a:pt x="709806" y="514036"/>
                  </a:lnTo>
                  <a:lnTo>
                    <a:pt x="709806" y="515714"/>
                  </a:lnTo>
                  <a:lnTo>
                    <a:pt x="713162" y="515714"/>
                  </a:lnTo>
                  <a:lnTo>
                    <a:pt x="713162" y="514036"/>
                  </a:lnTo>
                  <a:lnTo>
                    <a:pt x="714840" y="514036"/>
                  </a:lnTo>
                  <a:lnTo>
                    <a:pt x="714840" y="515714"/>
                  </a:lnTo>
                  <a:lnTo>
                    <a:pt x="717077" y="515714"/>
                  </a:lnTo>
                  <a:lnTo>
                    <a:pt x="717077" y="514036"/>
                  </a:lnTo>
                  <a:lnTo>
                    <a:pt x="720433" y="514036"/>
                  </a:lnTo>
                  <a:lnTo>
                    <a:pt x="720433" y="511799"/>
                  </a:lnTo>
                  <a:lnTo>
                    <a:pt x="727705" y="511799"/>
                  </a:lnTo>
                  <a:lnTo>
                    <a:pt x="727705" y="510121"/>
                  </a:lnTo>
                  <a:lnTo>
                    <a:pt x="729383" y="510121"/>
                  </a:lnTo>
                  <a:lnTo>
                    <a:pt x="729383" y="511799"/>
                  </a:lnTo>
                  <a:lnTo>
                    <a:pt x="731061" y="511799"/>
                  </a:lnTo>
                  <a:lnTo>
                    <a:pt x="731061" y="514036"/>
                  </a:lnTo>
                  <a:lnTo>
                    <a:pt x="750638" y="514036"/>
                  </a:lnTo>
                  <a:lnTo>
                    <a:pt x="750638" y="515714"/>
                  </a:lnTo>
                  <a:lnTo>
                    <a:pt x="761265" y="515714"/>
                  </a:lnTo>
                  <a:lnTo>
                    <a:pt x="761265" y="517392"/>
                  </a:lnTo>
                  <a:lnTo>
                    <a:pt x="762943" y="519070"/>
                  </a:lnTo>
                  <a:lnTo>
                    <a:pt x="766859" y="519070"/>
                  </a:lnTo>
                  <a:lnTo>
                    <a:pt x="766859" y="515714"/>
                  </a:lnTo>
                  <a:lnTo>
                    <a:pt x="765181" y="514036"/>
                  </a:lnTo>
                  <a:lnTo>
                    <a:pt x="762943" y="514036"/>
                  </a:lnTo>
                  <a:lnTo>
                    <a:pt x="762943" y="511799"/>
                  </a:lnTo>
                  <a:lnTo>
                    <a:pt x="766859" y="511799"/>
                  </a:lnTo>
                  <a:lnTo>
                    <a:pt x="766859" y="508443"/>
                  </a:lnTo>
                  <a:lnTo>
                    <a:pt x="768537" y="506765"/>
                  </a:lnTo>
                  <a:lnTo>
                    <a:pt x="768537" y="502849"/>
                  </a:lnTo>
                  <a:lnTo>
                    <a:pt x="766859" y="502849"/>
                  </a:lnTo>
                  <a:lnTo>
                    <a:pt x="766859" y="501171"/>
                  </a:lnTo>
                  <a:lnTo>
                    <a:pt x="766859" y="501171"/>
                  </a:lnTo>
                  <a:lnTo>
                    <a:pt x="766859" y="497815"/>
                  </a:lnTo>
                  <a:cubicBezTo>
                    <a:pt x="765572" y="498263"/>
                    <a:pt x="763838" y="496920"/>
                    <a:pt x="762943" y="496137"/>
                  </a:cubicBezTo>
                  <a:lnTo>
                    <a:pt x="762943" y="494459"/>
                  </a:lnTo>
                  <a:lnTo>
                    <a:pt x="761265" y="494459"/>
                  </a:lnTo>
                  <a:lnTo>
                    <a:pt x="761265" y="492222"/>
                  </a:lnTo>
                  <a:lnTo>
                    <a:pt x="757909" y="492222"/>
                  </a:lnTo>
                  <a:lnTo>
                    <a:pt x="757909" y="490544"/>
                  </a:lnTo>
                  <a:lnTo>
                    <a:pt x="753994" y="490544"/>
                  </a:lnTo>
                  <a:lnTo>
                    <a:pt x="753994" y="488866"/>
                  </a:lnTo>
                  <a:lnTo>
                    <a:pt x="748960" y="488866"/>
                  </a:lnTo>
                  <a:lnTo>
                    <a:pt x="747282" y="487188"/>
                  </a:lnTo>
                  <a:lnTo>
                    <a:pt x="748960" y="487188"/>
                  </a:lnTo>
                  <a:lnTo>
                    <a:pt x="748960" y="481594"/>
                  </a:lnTo>
                  <a:lnTo>
                    <a:pt x="747282" y="481594"/>
                  </a:lnTo>
                  <a:lnTo>
                    <a:pt x="747282" y="479916"/>
                  </a:lnTo>
                  <a:lnTo>
                    <a:pt x="745604" y="479916"/>
                  </a:lnTo>
                  <a:lnTo>
                    <a:pt x="745604" y="483272"/>
                  </a:lnTo>
                  <a:lnTo>
                    <a:pt x="743366" y="481594"/>
                  </a:lnTo>
                  <a:lnTo>
                    <a:pt x="743366" y="483272"/>
                  </a:lnTo>
                  <a:lnTo>
                    <a:pt x="740010" y="483272"/>
                  </a:lnTo>
                  <a:lnTo>
                    <a:pt x="740010" y="479916"/>
                  </a:lnTo>
                  <a:lnTo>
                    <a:pt x="738332" y="478238"/>
                  </a:lnTo>
                  <a:lnTo>
                    <a:pt x="741688" y="478238"/>
                  </a:lnTo>
                  <a:lnTo>
                    <a:pt x="741688" y="476560"/>
                  </a:lnTo>
                  <a:lnTo>
                    <a:pt x="745604" y="476560"/>
                  </a:lnTo>
                  <a:lnTo>
                    <a:pt x="745604" y="474323"/>
                  </a:lnTo>
                  <a:lnTo>
                    <a:pt x="747282" y="474323"/>
                  </a:lnTo>
                  <a:lnTo>
                    <a:pt x="748960" y="472645"/>
                  </a:lnTo>
                  <a:lnTo>
                    <a:pt x="750638" y="472645"/>
                  </a:lnTo>
                  <a:lnTo>
                    <a:pt x="750638" y="469289"/>
                  </a:lnTo>
                  <a:lnTo>
                    <a:pt x="752316" y="469289"/>
                  </a:lnTo>
                  <a:lnTo>
                    <a:pt x="752316" y="467611"/>
                  </a:lnTo>
                  <a:lnTo>
                    <a:pt x="756231" y="467611"/>
                  </a:lnTo>
                  <a:lnTo>
                    <a:pt x="756231" y="465933"/>
                  </a:lnTo>
                  <a:lnTo>
                    <a:pt x="756231" y="465933"/>
                  </a:lnTo>
                  <a:lnTo>
                    <a:pt x="756231" y="462017"/>
                  </a:lnTo>
                  <a:lnTo>
                    <a:pt x="753994" y="462017"/>
                  </a:lnTo>
                  <a:cubicBezTo>
                    <a:pt x="755057" y="461290"/>
                    <a:pt x="757070" y="459612"/>
                    <a:pt x="757909" y="458661"/>
                  </a:cubicBezTo>
                  <a:lnTo>
                    <a:pt x="756231" y="458661"/>
                  </a:lnTo>
                  <a:lnTo>
                    <a:pt x="756231" y="456983"/>
                  </a:lnTo>
                  <a:lnTo>
                    <a:pt x="753994" y="454746"/>
                  </a:lnTo>
                  <a:lnTo>
                    <a:pt x="752316" y="454746"/>
                  </a:lnTo>
                  <a:lnTo>
                    <a:pt x="752316" y="453068"/>
                  </a:lnTo>
                  <a:lnTo>
                    <a:pt x="750638" y="453068"/>
                  </a:lnTo>
                  <a:lnTo>
                    <a:pt x="750638" y="451390"/>
                  </a:lnTo>
                  <a:lnTo>
                    <a:pt x="752316" y="451390"/>
                  </a:lnTo>
                  <a:lnTo>
                    <a:pt x="752316" y="449712"/>
                  </a:lnTo>
                  <a:lnTo>
                    <a:pt x="745604" y="449712"/>
                  </a:lnTo>
                  <a:lnTo>
                    <a:pt x="747282" y="448034"/>
                  </a:lnTo>
                  <a:lnTo>
                    <a:pt x="747282" y="448034"/>
                  </a:lnTo>
                  <a:cubicBezTo>
                    <a:pt x="746499" y="447139"/>
                    <a:pt x="745604" y="445796"/>
                    <a:pt x="745604" y="445796"/>
                  </a:cubicBezTo>
                  <a:lnTo>
                    <a:pt x="743366" y="445796"/>
                  </a:lnTo>
                  <a:lnTo>
                    <a:pt x="743366" y="449712"/>
                  </a:lnTo>
                  <a:lnTo>
                    <a:pt x="741688" y="449712"/>
                  </a:lnTo>
                  <a:lnTo>
                    <a:pt x="740010" y="448034"/>
                  </a:lnTo>
                  <a:lnTo>
                    <a:pt x="740010" y="444118"/>
                  </a:lnTo>
                  <a:lnTo>
                    <a:pt x="738332" y="444118"/>
                  </a:lnTo>
                  <a:lnTo>
                    <a:pt x="738332" y="442440"/>
                  </a:lnTo>
                  <a:lnTo>
                    <a:pt x="736654" y="442440"/>
                  </a:lnTo>
                  <a:lnTo>
                    <a:pt x="736654" y="439084"/>
                  </a:lnTo>
                  <a:lnTo>
                    <a:pt x="734417" y="439084"/>
                  </a:lnTo>
                  <a:lnTo>
                    <a:pt x="732739" y="440762"/>
                  </a:lnTo>
                  <a:lnTo>
                    <a:pt x="731061" y="440762"/>
                  </a:lnTo>
                  <a:cubicBezTo>
                    <a:pt x="731061" y="439923"/>
                    <a:pt x="731061" y="438245"/>
                    <a:pt x="731061" y="437406"/>
                  </a:cubicBezTo>
                  <a:cubicBezTo>
                    <a:pt x="731844" y="436511"/>
                    <a:pt x="733186" y="434777"/>
                    <a:pt x="732739" y="433491"/>
                  </a:cubicBezTo>
                  <a:lnTo>
                    <a:pt x="731061" y="433491"/>
                  </a:lnTo>
                  <a:lnTo>
                    <a:pt x="731061" y="426219"/>
                  </a:lnTo>
                  <a:lnTo>
                    <a:pt x="732739" y="424541"/>
                  </a:lnTo>
                  <a:lnTo>
                    <a:pt x="738332" y="424541"/>
                  </a:lnTo>
                  <a:lnTo>
                    <a:pt x="738332" y="422863"/>
                  </a:lnTo>
                  <a:lnTo>
                    <a:pt x="740010" y="422863"/>
                  </a:lnTo>
                  <a:lnTo>
                    <a:pt x="740010" y="419507"/>
                  </a:lnTo>
                  <a:lnTo>
                    <a:pt x="741688" y="419507"/>
                  </a:lnTo>
                  <a:lnTo>
                    <a:pt x="741688" y="421185"/>
                  </a:lnTo>
                  <a:lnTo>
                    <a:pt x="743366" y="421185"/>
                  </a:lnTo>
                  <a:lnTo>
                    <a:pt x="743366" y="419507"/>
                  </a:lnTo>
                  <a:lnTo>
                    <a:pt x="747282" y="419507"/>
                  </a:lnTo>
                  <a:lnTo>
                    <a:pt x="747282" y="417270"/>
                  </a:lnTo>
                  <a:lnTo>
                    <a:pt x="748960" y="417270"/>
                  </a:lnTo>
                  <a:lnTo>
                    <a:pt x="748960" y="415592"/>
                  </a:lnTo>
                  <a:lnTo>
                    <a:pt x="743366" y="415592"/>
                  </a:lnTo>
                  <a:lnTo>
                    <a:pt x="743366" y="413914"/>
                  </a:lnTo>
                  <a:lnTo>
                    <a:pt x="745604" y="413914"/>
                  </a:lnTo>
                  <a:lnTo>
                    <a:pt x="745604" y="412236"/>
                  </a:lnTo>
                  <a:lnTo>
                    <a:pt x="745604" y="413914"/>
                  </a:lnTo>
                  <a:lnTo>
                    <a:pt x="745604" y="410558"/>
                  </a:lnTo>
                  <a:lnTo>
                    <a:pt x="745604" y="410558"/>
                  </a:lnTo>
                  <a:lnTo>
                    <a:pt x="745604" y="408880"/>
                  </a:lnTo>
                  <a:lnTo>
                    <a:pt x="750638" y="408880"/>
                  </a:lnTo>
                  <a:lnTo>
                    <a:pt x="748960" y="406642"/>
                  </a:lnTo>
                  <a:lnTo>
                    <a:pt x="750638" y="406642"/>
                  </a:lnTo>
                  <a:lnTo>
                    <a:pt x="750638" y="401608"/>
                  </a:lnTo>
                  <a:lnTo>
                    <a:pt x="752316" y="401608"/>
                  </a:lnTo>
                  <a:lnTo>
                    <a:pt x="752316" y="399930"/>
                  </a:lnTo>
                  <a:lnTo>
                    <a:pt x="750638" y="399930"/>
                  </a:lnTo>
                  <a:lnTo>
                    <a:pt x="752316" y="397693"/>
                  </a:lnTo>
                  <a:lnTo>
                    <a:pt x="753994" y="397693"/>
                  </a:lnTo>
                  <a:lnTo>
                    <a:pt x="753994" y="396015"/>
                  </a:lnTo>
                  <a:lnTo>
                    <a:pt x="752316" y="396015"/>
                  </a:lnTo>
                  <a:lnTo>
                    <a:pt x="753994" y="394337"/>
                  </a:lnTo>
                  <a:lnTo>
                    <a:pt x="756231" y="394337"/>
                  </a:lnTo>
                  <a:lnTo>
                    <a:pt x="756231" y="388743"/>
                  </a:lnTo>
                  <a:lnTo>
                    <a:pt x="757909" y="387065"/>
                  </a:lnTo>
                  <a:lnTo>
                    <a:pt x="757909" y="387065"/>
                  </a:lnTo>
                  <a:cubicBezTo>
                    <a:pt x="757909" y="387065"/>
                    <a:pt x="760426" y="386226"/>
                    <a:pt x="761265" y="385387"/>
                  </a:cubicBezTo>
                  <a:lnTo>
                    <a:pt x="765181" y="385387"/>
                  </a:lnTo>
                  <a:lnTo>
                    <a:pt x="766859" y="387065"/>
                  </a:lnTo>
                  <a:lnTo>
                    <a:pt x="768537" y="385387"/>
                  </a:lnTo>
                  <a:lnTo>
                    <a:pt x="768537" y="383709"/>
                  </a:lnTo>
                  <a:lnTo>
                    <a:pt x="771893" y="383709"/>
                  </a:lnTo>
                  <a:lnTo>
                    <a:pt x="771893" y="385387"/>
                  </a:lnTo>
                  <a:lnTo>
                    <a:pt x="774130" y="387065"/>
                  </a:lnTo>
                  <a:cubicBezTo>
                    <a:pt x="774130" y="387065"/>
                    <a:pt x="771893" y="391037"/>
                    <a:pt x="771893" y="392659"/>
                  </a:cubicBezTo>
                  <a:lnTo>
                    <a:pt x="775808" y="392659"/>
                  </a:lnTo>
                  <a:cubicBezTo>
                    <a:pt x="776647" y="393498"/>
                    <a:pt x="778325" y="395176"/>
                    <a:pt x="779164" y="396015"/>
                  </a:cubicBezTo>
                  <a:lnTo>
                    <a:pt x="777486" y="397693"/>
                  </a:lnTo>
                  <a:lnTo>
                    <a:pt x="777486" y="399930"/>
                  </a:lnTo>
                  <a:lnTo>
                    <a:pt x="775808" y="399930"/>
                  </a:lnTo>
                  <a:lnTo>
                    <a:pt x="775808" y="403286"/>
                  </a:lnTo>
                  <a:lnTo>
                    <a:pt x="774130" y="404964"/>
                  </a:lnTo>
                  <a:lnTo>
                    <a:pt x="771893" y="404964"/>
                  </a:lnTo>
                  <a:lnTo>
                    <a:pt x="771893" y="406642"/>
                  </a:lnTo>
                  <a:lnTo>
                    <a:pt x="770215" y="406642"/>
                  </a:lnTo>
                  <a:lnTo>
                    <a:pt x="771893" y="408880"/>
                  </a:lnTo>
                  <a:lnTo>
                    <a:pt x="774130" y="408880"/>
                  </a:lnTo>
                  <a:lnTo>
                    <a:pt x="774130" y="410558"/>
                  </a:lnTo>
                  <a:lnTo>
                    <a:pt x="774130" y="410558"/>
                  </a:lnTo>
                  <a:lnTo>
                    <a:pt x="774130" y="412236"/>
                  </a:lnTo>
                  <a:lnTo>
                    <a:pt x="775808" y="412236"/>
                  </a:lnTo>
                  <a:lnTo>
                    <a:pt x="775808" y="413914"/>
                  </a:lnTo>
                  <a:lnTo>
                    <a:pt x="774130" y="413914"/>
                  </a:lnTo>
                  <a:lnTo>
                    <a:pt x="774130" y="417270"/>
                  </a:lnTo>
                  <a:lnTo>
                    <a:pt x="774130" y="415592"/>
                  </a:lnTo>
                  <a:lnTo>
                    <a:pt x="774130" y="417270"/>
                  </a:lnTo>
                  <a:lnTo>
                    <a:pt x="775808" y="417270"/>
                  </a:lnTo>
                  <a:lnTo>
                    <a:pt x="775808" y="419507"/>
                  </a:lnTo>
                  <a:lnTo>
                    <a:pt x="774130" y="419507"/>
                  </a:lnTo>
                  <a:lnTo>
                    <a:pt x="774130" y="421185"/>
                  </a:lnTo>
                  <a:lnTo>
                    <a:pt x="775808" y="422863"/>
                  </a:lnTo>
                  <a:lnTo>
                    <a:pt x="775808" y="424541"/>
                  </a:lnTo>
                  <a:lnTo>
                    <a:pt x="774130" y="424541"/>
                  </a:lnTo>
                  <a:lnTo>
                    <a:pt x="774130" y="428457"/>
                  </a:lnTo>
                  <a:lnTo>
                    <a:pt x="779164" y="428457"/>
                  </a:lnTo>
                  <a:lnTo>
                    <a:pt x="780842" y="430135"/>
                  </a:lnTo>
                  <a:lnTo>
                    <a:pt x="780842" y="431813"/>
                  </a:lnTo>
                  <a:lnTo>
                    <a:pt x="782520" y="433491"/>
                  </a:lnTo>
                  <a:lnTo>
                    <a:pt x="784758" y="433491"/>
                  </a:lnTo>
                  <a:lnTo>
                    <a:pt x="784758" y="435169"/>
                  </a:lnTo>
                  <a:lnTo>
                    <a:pt x="782520" y="435169"/>
                  </a:lnTo>
                  <a:lnTo>
                    <a:pt x="784758" y="435169"/>
                  </a:lnTo>
                  <a:lnTo>
                    <a:pt x="782520" y="435169"/>
                  </a:lnTo>
                  <a:lnTo>
                    <a:pt x="782520" y="437406"/>
                  </a:lnTo>
                  <a:lnTo>
                    <a:pt x="784758" y="437406"/>
                  </a:lnTo>
                  <a:lnTo>
                    <a:pt x="784758" y="439084"/>
                  </a:lnTo>
                  <a:lnTo>
                    <a:pt x="786436" y="440762"/>
                  </a:lnTo>
                  <a:lnTo>
                    <a:pt x="786436" y="442440"/>
                  </a:lnTo>
                  <a:lnTo>
                    <a:pt x="782520" y="442440"/>
                  </a:lnTo>
                  <a:lnTo>
                    <a:pt x="782520" y="444118"/>
                  </a:lnTo>
                  <a:cubicBezTo>
                    <a:pt x="783415" y="444901"/>
                    <a:pt x="785149" y="446244"/>
                    <a:pt x="786436" y="445796"/>
                  </a:cubicBezTo>
                  <a:lnTo>
                    <a:pt x="786436" y="448034"/>
                  </a:lnTo>
                  <a:lnTo>
                    <a:pt x="782520" y="448034"/>
                  </a:lnTo>
                  <a:lnTo>
                    <a:pt x="780842" y="449712"/>
                  </a:lnTo>
                  <a:lnTo>
                    <a:pt x="780842" y="451390"/>
                  </a:lnTo>
                  <a:lnTo>
                    <a:pt x="779164" y="451390"/>
                  </a:lnTo>
                  <a:lnTo>
                    <a:pt x="779164" y="458661"/>
                  </a:lnTo>
                  <a:lnTo>
                    <a:pt x="777486" y="458661"/>
                  </a:lnTo>
                  <a:lnTo>
                    <a:pt x="777486" y="460339"/>
                  </a:lnTo>
                  <a:lnTo>
                    <a:pt x="779164" y="460339"/>
                  </a:lnTo>
                  <a:lnTo>
                    <a:pt x="779164" y="462017"/>
                  </a:lnTo>
                  <a:lnTo>
                    <a:pt x="780842" y="462017"/>
                  </a:lnTo>
                  <a:lnTo>
                    <a:pt x="782520" y="463695"/>
                  </a:lnTo>
                  <a:lnTo>
                    <a:pt x="784758" y="463695"/>
                  </a:lnTo>
                  <a:lnTo>
                    <a:pt x="784758" y="462017"/>
                  </a:lnTo>
                  <a:lnTo>
                    <a:pt x="791470" y="462017"/>
                  </a:lnTo>
                  <a:lnTo>
                    <a:pt x="791470" y="463695"/>
                  </a:lnTo>
                  <a:lnTo>
                    <a:pt x="793707" y="463695"/>
                  </a:lnTo>
                  <a:lnTo>
                    <a:pt x="793707" y="467611"/>
                  </a:lnTo>
                  <a:lnTo>
                    <a:pt x="797063" y="467611"/>
                  </a:lnTo>
                  <a:lnTo>
                    <a:pt x="797063" y="470967"/>
                  </a:lnTo>
                  <a:lnTo>
                    <a:pt x="795385" y="472645"/>
                  </a:lnTo>
                  <a:lnTo>
                    <a:pt x="793707" y="472645"/>
                  </a:lnTo>
                  <a:lnTo>
                    <a:pt x="793707" y="478238"/>
                  </a:lnTo>
                  <a:lnTo>
                    <a:pt x="791470" y="478238"/>
                  </a:lnTo>
                  <a:lnTo>
                    <a:pt x="789792" y="479916"/>
                  </a:lnTo>
                  <a:cubicBezTo>
                    <a:pt x="789960" y="482209"/>
                    <a:pt x="789792" y="483776"/>
                    <a:pt x="788114" y="485510"/>
                  </a:cubicBezTo>
                  <a:lnTo>
                    <a:pt x="788114" y="485510"/>
                  </a:lnTo>
                  <a:lnTo>
                    <a:pt x="786436" y="487188"/>
                  </a:lnTo>
                  <a:lnTo>
                    <a:pt x="786436" y="488866"/>
                  </a:lnTo>
                  <a:lnTo>
                    <a:pt x="788114" y="490544"/>
                  </a:lnTo>
                  <a:lnTo>
                    <a:pt x="789792" y="490544"/>
                  </a:lnTo>
                  <a:lnTo>
                    <a:pt x="789792" y="488866"/>
                  </a:lnTo>
                  <a:lnTo>
                    <a:pt x="791470" y="488866"/>
                  </a:lnTo>
                  <a:lnTo>
                    <a:pt x="791470" y="485510"/>
                  </a:lnTo>
                  <a:lnTo>
                    <a:pt x="793707" y="485510"/>
                  </a:lnTo>
                  <a:lnTo>
                    <a:pt x="793707" y="479916"/>
                  </a:lnTo>
                  <a:lnTo>
                    <a:pt x="797063" y="479916"/>
                  </a:lnTo>
                  <a:lnTo>
                    <a:pt x="798741" y="478238"/>
                  </a:lnTo>
                  <a:lnTo>
                    <a:pt x="811047" y="478238"/>
                  </a:lnTo>
                  <a:lnTo>
                    <a:pt x="811047" y="479916"/>
                  </a:lnTo>
                  <a:lnTo>
                    <a:pt x="809369" y="479916"/>
                  </a:lnTo>
                  <a:lnTo>
                    <a:pt x="809369" y="487188"/>
                  </a:lnTo>
                  <a:lnTo>
                    <a:pt x="811047" y="488866"/>
                  </a:lnTo>
                  <a:lnTo>
                    <a:pt x="811047" y="494459"/>
                  </a:lnTo>
                  <a:lnTo>
                    <a:pt x="813284" y="494459"/>
                  </a:lnTo>
                  <a:cubicBezTo>
                    <a:pt x="813284" y="495298"/>
                    <a:pt x="814962" y="494571"/>
                    <a:pt x="814962" y="490544"/>
                  </a:cubicBezTo>
                  <a:lnTo>
                    <a:pt x="816640" y="490544"/>
                  </a:lnTo>
                  <a:lnTo>
                    <a:pt x="816640" y="488866"/>
                  </a:lnTo>
                  <a:cubicBezTo>
                    <a:pt x="818262" y="488866"/>
                    <a:pt x="815801" y="486348"/>
                    <a:pt x="814962" y="485510"/>
                  </a:cubicBezTo>
                  <a:lnTo>
                    <a:pt x="814962" y="470967"/>
                  </a:lnTo>
                  <a:lnTo>
                    <a:pt x="816640" y="470967"/>
                  </a:lnTo>
                  <a:lnTo>
                    <a:pt x="816640" y="467611"/>
                  </a:lnTo>
                  <a:lnTo>
                    <a:pt x="818318" y="467611"/>
                  </a:lnTo>
                  <a:lnTo>
                    <a:pt x="819996" y="465933"/>
                  </a:lnTo>
                  <a:lnTo>
                    <a:pt x="819996" y="462017"/>
                  </a:lnTo>
                  <a:lnTo>
                    <a:pt x="828946" y="462017"/>
                  </a:lnTo>
                  <a:lnTo>
                    <a:pt x="828946" y="463695"/>
                  </a:lnTo>
                  <a:lnTo>
                    <a:pt x="831183" y="463695"/>
                  </a:lnTo>
                  <a:lnTo>
                    <a:pt x="832861" y="465933"/>
                  </a:lnTo>
                  <a:lnTo>
                    <a:pt x="834539" y="465933"/>
                  </a:lnTo>
                  <a:lnTo>
                    <a:pt x="834539" y="467611"/>
                  </a:lnTo>
                  <a:lnTo>
                    <a:pt x="837895" y="467611"/>
                  </a:lnTo>
                  <a:cubicBezTo>
                    <a:pt x="839294" y="468953"/>
                    <a:pt x="841307" y="471470"/>
                    <a:pt x="843489" y="470967"/>
                  </a:cubicBezTo>
                  <a:lnTo>
                    <a:pt x="843489" y="472645"/>
                  </a:lnTo>
                  <a:lnTo>
                    <a:pt x="845167" y="472645"/>
                  </a:lnTo>
                  <a:lnTo>
                    <a:pt x="845167" y="476560"/>
                  </a:lnTo>
                  <a:lnTo>
                    <a:pt x="846845" y="476560"/>
                  </a:lnTo>
                  <a:lnTo>
                    <a:pt x="846845" y="479916"/>
                  </a:lnTo>
                  <a:lnTo>
                    <a:pt x="848523" y="481594"/>
                  </a:lnTo>
                  <a:lnTo>
                    <a:pt x="848523" y="488866"/>
                  </a:lnTo>
                  <a:lnTo>
                    <a:pt x="850760" y="488866"/>
                  </a:lnTo>
                  <a:lnTo>
                    <a:pt x="850760" y="494459"/>
                  </a:lnTo>
                  <a:lnTo>
                    <a:pt x="848523" y="494459"/>
                  </a:lnTo>
                  <a:lnTo>
                    <a:pt x="850760" y="494459"/>
                  </a:lnTo>
                  <a:lnTo>
                    <a:pt x="848523" y="494459"/>
                  </a:lnTo>
                  <a:lnTo>
                    <a:pt x="848523" y="496137"/>
                  </a:lnTo>
                  <a:lnTo>
                    <a:pt x="850760" y="496137"/>
                  </a:lnTo>
                  <a:lnTo>
                    <a:pt x="850760" y="506765"/>
                  </a:lnTo>
                  <a:lnTo>
                    <a:pt x="848523" y="506765"/>
                  </a:lnTo>
                  <a:lnTo>
                    <a:pt x="848523" y="511799"/>
                  </a:lnTo>
                  <a:lnTo>
                    <a:pt x="846845" y="511799"/>
                  </a:lnTo>
                  <a:lnTo>
                    <a:pt x="846845" y="514036"/>
                  </a:lnTo>
                  <a:lnTo>
                    <a:pt x="845167" y="514036"/>
                  </a:lnTo>
                  <a:lnTo>
                    <a:pt x="845167" y="515714"/>
                  </a:lnTo>
                  <a:lnTo>
                    <a:pt x="845167" y="515714"/>
                  </a:lnTo>
                  <a:lnTo>
                    <a:pt x="845167" y="517392"/>
                  </a:lnTo>
                  <a:lnTo>
                    <a:pt x="843489" y="517392"/>
                  </a:lnTo>
                  <a:lnTo>
                    <a:pt x="845167" y="519070"/>
                  </a:lnTo>
                  <a:lnTo>
                    <a:pt x="845167" y="524664"/>
                  </a:lnTo>
                  <a:lnTo>
                    <a:pt x="843489" y="524664"/>
                  </a:lnTo>
                  <a:lnTo>
                    <a:pt x="843489" y="529698"/>
                  </a:lnTo>
                  <a:lnTo>
                    <a:pt x="845167" y="529698"/>
                  </a:lnTo>
                  <a:lnTo>
                    <a:pt x="845167" y="531376"/>
                  </a:lnTo>
                  <a:lnTo>
                    <a:pt x="843489" y="531376"/>
                  </a:lnTo>
                  <a:lnTo>
                    <a:pt x="843489" y="536969"/>
                  </a:lnTo>
                  <a:lnTo>
                    <a:pt x="841811" y="536969"/>
                  </a:lnTo>
                  <a:lnTo>
                    <a:pt x="841811" y="535291"/>
                  </a:lnTo>
                  <a:lnTo>
                    <a:pt x="839573" y="536969"/>
                  </a:lnTo>
                  <a:lnTo>
                    <a:pt x="839573" y="538647"/>
                  </a:lnTo>
                  <a:lnTo>
                    <a:pt x="837895" y="540325"/>
                  </a:lnTo>
                  <a:lnTo>
                    <a:pt x="837895" y="545919"/>
                  </a:lnTo>
                  <a:lnTo>
                    <a:pt x="839573" y="547597"/>
                  </a:lnTo>
                  <a:lnTo>
                    <a:pt x="837895" y="549275"/>
                  </a:lnTo>
                  <a:lnTo>
                    <a:pt x="837895" y="551512"/>
                  </a:lnTo>
                  <a:lnTo>
                    <a:pt x="834539" y="551512"/>
                  </a:lnTo>
                  <a:lnTo>
                    <a:pt x="834539" y="554868"/>
                  </a:lnTo>
                  <a:lnTo>
                    <a:pt x="832861" y="554868"/>
                  </a:lnTo>
                  <a:lnTo>
                    <a:pt x="834539" y="556546"/>
                  </a:lnTo>
                  <a:lnTo>
                    <a:pt x="836217" y="556546"/>
                  </a:lnTo>
                  <a:lnTo>
                    <a:pt x="836217" y="559902"/>
                  </a:lnTo>
                  <a:lnTo>
                    <a:pt x="832861" y="559902"/>
                  </a:lnTo>
                  <a:lnTo>
                    <a:pt x="831183" y="562139"/>
                  </a:lnTo>
                  <a:lnTo>
                    <a:pt x="828946" y="562139"/>
                  </a:lnTo>
                  <a:lnTo>
                    <a:pt x="827268" y="563818"/>
                  </a:lnTo>
                  <a:lnTo>
                    <a:pt x="825590" y="563818"/>
                  </a:lnTo>
                  <a:lnTo>
                    <a:pt x="823912" y="565496"/>
                  </a:lnTo>
                  <a:lnTo>
                    <a:pt x="816640" y="565496"/>
                  </a:lnTo>
                  <a:lnTo>
                    <a:pt x="816640" y="568852"/>
                  </a:lnTo>
                  <a:lnTo>
                    <a:pt x="814962" y="568852"/>
                  </a:lnTo>
                  <a:lnTo>
                    <a:pt x="814962" y="571089"/>
                  </a:lnTo>
                  <a:lnTo>
                    <a:pt x="811047" y="571089"/>
                  </a:lnTo>
                  <a:lnTo>
                    <a:pt x="809369" y="572767"/>
                  </a:lnTo>
                  <a:lnTo>
                    <a:pt x="804335" y="572767"/>
                  </a:lnTo>
                  <a:lnTo>
                    <a:pt x="804335" y="571089"/>
                  </a:lnTo>
                  <a:lnTo>
                    <a:pt x="802657" y="571089"/>
                  </a:lnTo>
                  <a:lnTo>
                    <a:pt x="802657" y="568852"/>
                  </a:lnTo>
                  <a:lnTo>
                    <a:pt x="798741" y="568852"/>
                  </a:lnTo>
                  <a:lnTo>
                    <a:pt x="797063" y="567174"/>
                  </a:lnTo>
                  <a:lnTo>
                    <a:pt x="795385" y="567174"/>
                  </a:lnTo>
                  <a:lnTo>
                    <a:pt x="795385" y="563818"/>
                  </a:lnTo>
                  <a:cubicBezTo>
                    <a:pt x="795385" y="563818"/>
                    <a:pt x="793707" y="559846"/>
                    <a:pt x="793707" y="562139"/>
                  </a:cubicBezTo>
                  <a:cubicBezTo>
                    <a:pt x="792644" y="562867"/>
                    <a:pt x="790631" y="564545"/>
                    <a:pt x="789792" y="565496"/>
                  </a:cubicBezTo>
                  <a:cubicBezTo>
                    <a:pt x="789792" y="564656"/>
                    <a:pt x="788114" y="565496"/>
                    <a:pt x="788114" y="565496"/>
                  </a:cubicBezTo>
                  <a:lnTo>
                    <a:pt x="789792" y="567174"/>
                  </a:lnTo>
                  <a:lnTo>
                    <a:pt x="789792" y="568852"/>
                  </a:lnTo>
                  <a:lnTo>
                    <a:pt x="789792" y="568852"/>
                  </a:lnTo>
                  <a:lnTo>
                    <a:pt x="789792" y="571089"/>
                  </a:lnTo>
                  <a:lnTo>
                    <a:pt x="780842" y="571089"/>
                  </a:lnTo>
                  <a:lnTo>
                    <a:pt x="780842" y="572767"/>
                  </a:lnTo>
                  <a:lnTo>
                    <a:pt x="779164" y="572767"/>
                  </a:lnTo>
                  <a:lnTo>
                    <a:pt x="777486" y="571089"/>
                  </a:lnTo>
                  <a:lnTo>
                    <a:pt x="775808" y="571089"/>
                  </a:lnTo>
                  <a:lnTo>
                    <a:pt x="775808" y="567174"/>
                  </a:lnTo>
                  <a:lnTo>
                    <a:pt x="775808" y="567174"/>
                  </a:lnTo>
                  <a:lnTo>
                    <a:pt x="775808" y="562139"/>
                  </a:lnTo>
                  <a:lnTo>
                    <a:pt x="774130" y="562139"/>
                  </a:lnTo>
                  <a:lnTo>
                    <a:pt x="774130" y="559902"/>
                  </a:lnTo>
                  <a:lnTo>
                    <a:pt x="771893" y="559902"/>
                  </a:lnTo>
                  <a:lnTo>
                    <a:pt x="770215" y="558224"/>
                  </a:lnTo>
                  <a:lnTo>
                    <a:pt x="768537" y="558224"/>
                  </a:lnTo>
                  <a:lnTo>
                    <a:pt x="766859" y="559902"/>
                  </a:lnTo>
                  <a:lnTo>
                    <a:pt x="766859" y="562139"/>
                  </a:lnTo>
                  <a:lnTo>
                    <a:pt x="765181" y="563818"/>
                  </a:lnTo>
                  <a:cubicBezTo>
                    <a:pt x="765181" y="563818"/>
                    <a:pt x="763838" y="564601"/>
                    <a:pt x="762943" y="563818"/>
                  </a:cubicBezTo>
                  <a:lnTo>
                    <a:pt x="762943" y="565496"/>
                  </a:lnTo>
                  <a:lnTo>
                    <a:pt x="762943" y="565496"/>
                  </a:lnTo>
                  <a:lnTo>
                    <a:pt x="761265" y="567174"/>
                  </a:lnTo>
                  <a:lnTo>
                    <a:pt x="757909" y="567174"/>
                  </a:lnTo>
                  <a:lnTo>
                    <a:pt x="757909" y="568852"/>
                  </a:lnTo>
                  <a:lnTo>
                    <a:pt x="756231" y="568852"/>
                  </a:lnTo>
                  <a:lnTo>
                    <a:pt x="756231" y="571089"/>
                  </a:lnTo>
                  <a:lnTo>
                    <a:pt x="753994" y="572767"/>
                  </a:lnTo>
                  <a:lnTo>
                    <a:pt x="756231" y="572767"/>
                  </a:lnTo>
                  <a:lnTo>
                    <a:pt x="756231" y="574445"/>
                  </a:lnTo>
                  <a:lnTo>
                    <a:pt x="752316" y="574445"/>
                  </a:lnTo>
                  <a:lnTo>
                    <a:pt x="752316" y="577801"/>
                  </a:lnTo>
                  <a:lnTo>
                    <a:pt x="748960" y="577801"/>
                  </a:lnTo>
                  <a:lnTo>
                    <a:pt x="747282" y="576123"/>
                  </a:lnTo>
                  <a:lnTo>
                    <a:pt x="741688" y="576123"/>
                  </a:lnTo>
                  <a:lnTo>
                    <a:pt x="741688" y="577801"/>
                  </a:lnTo>
                  <a:lnTo>
                    <a:pt x="740010" y="577801"/>
                  </a:lnTo>
                  <a:lnTo>
                    <a:pt x="740010" y="580038"/>
                  </a:lnTo>
                  <a:lnTo>
                    <a:pt x="734417" y="580038"/>
                  </a:lnTo>
                  <a:lnTo>
                    <a:pt x="734417" y="577801"/>
                  </a:lnTo>
                  <a:lnTo>
                    <a:pt x="731061" y="577801"/>
                  </a:lnTo>
                  <a:lnTo>
                    <a:pt x="731061" y="580038"/>
                  </a:lnTo>
                  <a:lnTo>
                    <a:pt x="731061" y="580038"/>
                  </a:lnTo>
                  <a:lnTo>
                    <a:pt x="731061" y="583394"/>
                  </a:lnTo>
                  <a:lnTo>
                    <a:pt x="725467" y="583394"/>
                  </a:lnTo>
                  <a:lnTo>
                    <a:pt x="725467" y="590666"/>
                  </a:lnTo>
                  <a:lnTo>
                    <a:pt x="725467" y="590666"/>
                  </a:lnTo>
                  <a:lnTo>
                    <a:pt x="723789" y="592344"/>
                  </a:lnTo>
                  <a:lnTo>
                    <a:pt x="722111" y="592344"/>
                  </a:lnTo>
                  <a:lnTo>
                    <a:pt x="722111" y="595700"/>
                  </a:lnTo>
                  <a:lnTo>
                    <a:pt x="718755" y="595700"/>
                  </a:lnTo>
                  <a:lnTo>
                    <a:pt x="718755" y="597378"/>
                  </a:lnTo>
                  <a:lnTo>
                    <a:pt x="717077" y="597378"/>
                  </a:lnTo>
                  <a:lnTo>
                    <a:pt x="714840" y="599615"/>
                  </a:lnTo>
                  <a:lnTo>
                    <a:pt x="714840" y="601293"/>
                  </a:lnTo>
                  <a:lnTo>
                    <a:pt x="711484" y="601293"/>
                  </a:lnTo>
                  <a:lnTo>
                    <a:pt x="709806" y="602971"/>
                  </a:lnTo>
                  <a:lnTo>
                    <a:pt x="705890" y="602971"/>
                  </a:lnTo>
                  <a:lnTo>
                    <a:pt x="705890" y="604649"/>
                  </a:lnTo>
                  <a:lnTo>
                    <a:pt x="704212" y="604649"/>
                  </a:lnTo>
                  <a:cubicBezTo>
                    <a:pt x="704660" y="605936"/>
                    <a:pt x="703317" y="607670"/>
                    <a:pt x="702534" y="608565"/>
                  </a:cubicBezTo>
                  <a:lnTo>
                    <a:pt x="700856" y="608565"/>
                  </a:lnTo>
                  <a:lnTo>
                    <a:pt x="700856" y="610243"/>
                  </a:lnTo>
                  <a:lnTo>
                    <a:pt x="695263" y="610243"/>
                  </a:lnTo>
                  <a:lnTo>
                    <a:pt x="695263" y="611921"/>
                  </a:lnTo>
                  <a:lnTo>
                    <a:pt x="691907" y="611921"/>
                  </a:lnTo>
                  <a:lnTo>
                    <a:pt x="691907" y="613599"/>
                  </a:lnTo>
                  <a:cubicBezTo>
                    <a:pt x="691068" y="613599"/>
                    <a:pt x="689390" y="613599"/>
                    <a:pt x="688551" y="613599"/>
                  </a:cubicBezTo>
                  <a:cubicBezTo>
                    <a:pt x="687656" y="614382"/>
                    <a:pt x="685922" y="615724"/>
                    <a:pt x="684635" y="615277"/>
                  </a:cubicBezTo>
                  <a:lnTo>
                    <a:pt x="682957" y="616955"/>
                  </a:lnTo>
                  <a:lnTo>
                    <a:pt x="679601" y="616955"/>
                  </a:lnTo>
                  <a:lnTo>
                    <a:pt x="679601" y="619192"/>
                  </a:lnTo>
                  <a:lnTo>
                    <a:pt x="661702" y="619192"/>
                  </a:lnTo>
                  <a:close/>
                  <a:moveTo>
                    <a:pt x="1321167" y="526342"/>
                  </a:moveTo>
                  <a:lnTo>
                    <a:pt x="1322845" y="526342"/>
                  </a:lnTo>
                  <a:lnTo>
                    <a:pt x="1319489" y="526342"/>
                  </a:lnTo>
                  <a:lnTo>
                    <a:pt x="1321167" y="526342"/>
                  </a:lnTo>
                  <a:close/>
                  <a:moveTo>
                    <a:pt x="1269708" y="613599"/>
                  </a:moveTo>
                  <a:lnTo>
                    <a:pt x="1269708" y="610243"/>
                  </a:lnTo>
                  <a:lnTo>
                    <a:pt x="1267470" y="611921"/>
                  </a:lnTo>
                  <a:lnTo>
                    <a:pt x="1267470" y="613599"/>
                  </a:lnTo>
                  <a:lnTo>
                    <a:pt x="1265792" y="613599"/>
                  </a:lnTo>
                  <a:lnTo>
                    <a:pt x="1265792" y="611921"/>
                  </a:lnTo>
                  <a:lnTo>
                    <a:pt x="1262436" y="611921"/>
                  </a:lnTo>
                  <a:lnTo>
                    <a:pt x="1260758" y="610243"/>
                  </a:lnTo>
                  <a:lnTo>
                    <a:pt x="1260758" y="611921"/>
                  </a:lnTo>
                  <a:cubicBezTo>
                    <a:pt x="1259472" y="612368"/>
                    <a:pt x="1257738" y="611026"/>
                    <a:pt x="1256843" y="610243"/>
                  </a:cubicBezTo>
                  <a:cubicBezTo>
                    <a:pt x="1255333" y="610243"/>
                    <a:pt x="1253319" y="610243"/>
                    <a:pt x="1251809" y="610243"/>
                  </a:cubicBezTo>
                  <a:lnTo>
                    <a:pt x="1251809" y="595700"/>
                  </a:lnTo>
                  <a:lnTo>
                    <a:pt x="1253487" y="595700"/>
                  </a:lnTo>
                  <a:lnTo>
                    <a:pt x="1253487" y="592344"/>
                  </a:lnTo>
                  <a:lnTo>
                    <a:pt x="1255165" y="590666"/>
                  </a:lnTo>
                  <a:lnTo>
                    <a:pt x="1255165" y="586751"/>
                  </a:lnTo>
                  <a:lnTo>
                    <a:pt x="1253487" y="586751"/>
                  </a:lnTo>
                  <a:cubicBezTo>
                    <a:pt x="1253487" y="586751"/>
                    <a:pt x="1253319" y="585072"/>
                    <a:pt x="1251809" y="585072"/>
                  </a:cubicBezTo>
                  <a:lnTo>
                    <a:pt x="1251809" y="581716"/>
                  </a:lnTo>
                  <a:cubicBezTo>
                    <a:pt x="1251809" y="581716"/>
                    <a:pt x="1250131" y="578752"/>
                    <a:pt x="1250131" y="577801"/>
                  </a:cubicBezTo>
                  <a:lnTo>
                    <a:pt x="1247893" y="577801"/>
                  </a:lnTo>
                  <a:lnTo>
                    <a:pt x="1247893" y="586751"/>
                  </a:lnTo>
                  <a:cubicBezTo>
                    <a:pt x="1247390" y="587869"/>
                    <a:pt x="1245824" y="591113"/>
                    <a:pt x="1246215" y="592344"/>
                  </a:cubicBezTo>
                  <a:lnTo>
                    <a:pt x="1242859" y="592344"/>
                  </a:lnTo>
                  <a:lnTo>
                    <a:pt x="1242859" y="583394"/>
                  </a:lnTo>
                  <a:cubicBezTo>
                    <a:pt x="1241573" y="583842"/>
                    <a:pt x="1239839" y="582500"/>
                    <a:pt x="1238944" y="581716"/>
                  </a:cubicBezTo>
                  <a:lnTo>
                    <a:pt x="1238944" y="595700"/>
                  </a:lnTo>
                  <a:lnTo>
                    <a:pt x="1237266" y="595700"/>
                  </a:lnTo>
                  <a:lnTo>
                    <a:pt x="1237266" y="601293"/>
                  </a:lnTo>
                  <a:lnTo>
                    <a:pt x="1235588" y="602971"/>
                  </a:lnTo>
                  <a:lnTo>
                    <a:pt x="1230554" y="602971"/>
                  </a:lnTo>
                  <a:lnTo>
                    <a:pt x="1232232" y="604649"/>
                  </a:lnTo>
                  <a:cubicBezTo>
                    <a:pt x="1231001" y="604258"/>
                    <a:pt x="1227757" y="605880"/>
                    <a:pt x="1226638" y="606328"/>
                  </a:cubicBezTo>
                  <a:lnTo>
                    <a:pt x="1224960" y="606328"/>
                  </a:lnTo>
                  <a:lnTo>
                    <a:pt x="1223282" y="608565"/>
                  </a:lnTo>
                  <a:lnTo>
                    <a:pt x="1221604" y="608565"/>
                  </a:lnTo>
                  <a:lnTo>
                    <a:pt x="1219367" y="606328"/>
                  </a:lnTo>
                  <a:lnTo>
                    <a:pt x="1219367" y="608565"/>
                  </a:lnTo>
                  <a:lnTo>
                    <a:pt x="1217689" y="608565"/>
                  </a:lnTo>
                  <a:lnTo>
                    <a:pt x="1217689" y="602971"/>
                  </a:lnTo>
                  <a:lnTo>
                    <a:pt x="1216011" y="602971"/>
                  </a:lnTo>
                  <a:lnTo>
                    <a:pt x="1217689" y="602971"/>
                  </a:lnTo>
                  <a:lnTo>
                    <a:pt x="1216011" y="602971"/>
                  </a:lnTo>
                  <a:lnTo>
                    <a:pt x="1216011" y="604649"/>
                  </a:lnTo>
                  <a:lnTo>
                    <a:pt x="1212655" y="604649"/>
                  </a:lnTo>
                  <a:lnTo>
                    <a:pt x="1212655" y="602971"/>
                  </a:lnTo>
                  <a:lnTo>
                    <a:pt x="1208740" y="602971"/>
                  </a:lnTo>
                  <a:cubicBezTo>
                    <a:pt x="1208740" y="602971"/>
                    <a:pt x="1204544" y="601293"/>
                    <a:pt x="1203705" y="601293"/>
                  </a:cubicBezTo>
                  <a:lnTo>
                    <a:pt x="1203705" y="599615"/>
                  </a:lnTo>
                  <a:lnTo>
                    <a:pt x="1202027" y="599615"/>
                  </a:lnTo>
                  <a:lnTo>
                    <a:pt x="1202027" y="597378"/>
                  </a:lnTo>
                  <a:cubicBezTo>
                    <a:pt x="1200965" y="596651"/>
                    <a:pt x="1198951" y="594973"/>
                    <a:pt x="1198112" y="594022"/>
                  </a:cubicBezTo>
                  <a:lnTo>
                    <a:pt x="1198112" y="590666"/>
                  </a:lnTo>
                  <a:lnTo>
                    <a:pt x="1194756" y="590666"/>
                  </a:lnTo>
                  <a:lnTo>
                    <a:pt x="1194756" y="586751"/>
                  </a:lnTo>
                  <a:lnTo>
                    <a:pt x="1196434" y="585072"/>
                  </a:lnTo>
                  <a:lnTo>
                    <a:pt x="1196434" y="583394"/>
                  </a:lnTo>
                  <a:lnTo>
                    <a:pt x="1198112" y="583394"/>
                  </a:lnTo>
                  <a:lnTo>
                    <a:pt x="1198112" y="574445"/>
                  </a:lnTo>
                  <a:lnTo>
                    <a:pt x="1196434" y="574445"/>
                  </a:lnTo>
                  <a:lnTo>
                    <a:pt x="1196434" y="580038"/>
                  </a:lnTo>
                  <a:lnTo>
                    <a:pt x="1194756" y="580038"/>
                  </a:lnTo>
                  <a:lnTo>
                    <a:pt x="1194756" y="583394"/>
                  </a:lnTo>
                  <a:lnTo>
                    <a:pt x="1190840" y="585072"/>
                  </a:lnTo>
                  <a:lnTo>
                    <a:pt x="1190840" y="586751"/>
                  </a:lnTo>
                  <a:lnTo>
                    <a:pt x="1189163" y="586751"/>
                  </a:lnTo>
                  <a:lnTo>
                    <a:pt x="1189163" y="588429"/>
                  </a:lnTo>
                  <a:lnTo>
                    <a:pt x="1187484" y="588429"/>
                  </a:lnTo>
                  <a:lnTo>
                    <a:pt x="1187484" y="590666"/>
                  </a:lnTo>
                  <a:lnTo>
                    <a:pt x="1189163" y="590666"/>
                  </a:lnTo>
                  <a:lnTo>
                    <a:pt x="1189163" y="595700"/>
                  </a:lnTo>
                  <a:lnTo>
                    <a:pt x="1190840" y="597378"/>
                  </a:lnTo>
                  <a:lnTo>
                    <a:pt x="1190840" y="599615"/>
                  </a:lnTo>
                  <a:lnTo>
                    <a:pt x="1189163" y="599615"/>
                  </a:lnTo>
                  <a:lnTo>
                    <a:pt x="1187484" y="597378"/>
                  </a:lnTo>
                  <a:lnTo>
                    <a:pt x="1185806" y="597378"/>
                  </a:lnTo>
                  <a:cubicBezTo>
                    <a:pt x="1185806" y="597378"/>
                    <a:pt x="1185806" y="595868"/>
                    <a:pt x="1185806" y="597378"/>
                  </a:cubicBezTo>
                  <a:cubicBezTo>
                    <a:pt x="1184855" y="597378"/>
                    <a:pt x="1182842" y="597378"/>
                    <a:pt x="1181891" y="597378"/>
                  </a:cubicBezTo>
                  <a:cubicBezTo>
                    <a:pt x="1180828" y="596819"/>
                    <a:pt x="1178087" y="595253"/>
                    <a:pt x="1176857" y="595700"/>
                  </a:cubicBezTo>
                  <a:lnTo>
                    <a:pt x="1176857" y="594022"/>
                  </a:lnTo>
                  <a:lnTo>
                    <a:pt x="1178535" y="592344"/>
                  </a:lnTo>
                  <a:lnTo>
                    <a:pt x="1178535" y="590666"/>
                  </a:lnTo>
                  <a:lnTo>
                    <a:pt x="1176857" y="590666"/>
                  </a:lnTo>
                  <a:lnTo>
                    <a:pt x="1176857" y="588429"/>
                  </a:lnTo>
                  <a:lnTo>
                    <a:pt x="1175179" y="588429"/>
                  </a:lnTo>
                  <a:lnTo>
                    <a:pt x="1175179" y="590666"/>
                  </a:lnTo>
                  <a:lnTo>
                    <a:pt x="1173501" y="590666"/>
                  </a:lnTo>
                  <a:lnTo>
                    <a:pt x="1173501" y="586751"/>
                  </a:lnTo>
                  <a:lnTo>
                    <a:pt x="1171263" y="586751"/>
                  </a:lnTo>
                  <a:lnTo>
                    <a:pt x="1169586" y="585072"/>
                  </a:lnTo>
                  <a:lnTo>
                    <a:pt x="1167907" y="585072"/>
                  </a:lnTo>
                  <a:lnTo>
                    <a:pt x="1167907" y="567174"/>
                  </a:lnTo>
                  <a:lnTo>
                    <a:pt x="1166229" y="567174"/>
                  </a:lnTo>
                  <a:lnTo>
                    <a:pt x="1166229" y="563818"/>
                  </a:lnTo>
                  <a:lnTo>
                    <a:pt x="1164551" y="562139"/>
                  </a:lnTo>
                  <a:lnTo>
                    <a:pt x="1164551" y="558224"/>
                  </a:lnTo>
                  <a:lnTo>
                    <a:pt x="1162314" y="558224"/>
                  </a:lnTo>
                  <a:lnTo>
                    <a:pt x="1162314" y="556546"/>
                  </a:lnTo>
                  <a:cubicBezTo>
                    <a:pt x="1164607" y="556546"/>
                    <a:pt x="1167907" y="556546"/>
                    <a:pt x="1167907" y="556546"/>
                  </a:cubicBezTo>
                  <a:lnTo>
                    <a:pt x="1167907" y="553190"/>
                  </a:lnTo>
                  <a:lnTo>
                    <a:pt x="1166229" y="553190"/>
                  </a:lnTo>
                  <a:lnTo>
                    <a:pt x="1166229" y="551512"/>
                  </a:lnTo>
                  <a:lnTo>
                    <a:pt x="1160636" y="551512"/>
                  </a:lnTo>
                  <a:lnTo>
                    <a:pt x="1160636" y="547597"/>
                  </a:lnTo>
                  <a:lnTo>
                    <a:pt x="1158958" y="547597"/>
                  </a:lnTo>
                  <a:lnTo>
                    <a:pt x="1158958" y="544241"/>
                  </a:lnTo>
                  <a:lnTo>
                    <a:pt x="1158958" y="544241"/>
                  </a:lnTo>
                  <a:lnTo>
                    <a:pt x="1158958" y="531376"/>
                  </a:lnTo>
                  <a:lnTo>
                    <a:pt x="1160636" y="531376"/>
                  </a:lnTo>
                  <a:lnTo>
                    <a:pt x="1160636" y="529698"/>
                  </a:lnTo>
                  <a:lnTo>
                    <a:pt x="1158958" y="529698"/>
                  </a:lnTo>
                  <a:lnTo>
                    <a:pt x="1158958" y="524664"/>
                  </a:lnTo>
                  <a:lnTo>
                    <a:pt x="1160636" y="522985"/>
                  </a:lnTo>
                  <a:lnTo>
                    <a:pt x="1160636" y="519070"/>
                  </a:lnTo>
                  <a:lnTo>
                    <a:pt x="1162314" y="517392"/>
                  </a:lnTo>
                  <a:lnTo>
                    <a:pt x="1162314" y="514036"/>
                  </a:lnTo>
                  <a:lnTo>
                    <a:pt x="1164551" y="514036"/>
                  </a:lnTo>
                  <a:lnTo>
                    <a:pt x="1164551" y="511799"/>
                  </a:lnTo>
                  <a:lnTo>
                    <a:pt x="1166229" y="511799"/>
                  </a:lnTo>
                  <a:lnTo>
                    <a:pt x="1167907" y="510121"/>
                  </a:lnTo>
                  <a:lnTo>
                    <a:pt x="1167907" y="506765"/>
                  </a:lnTo>
                  <a:lnTo>
                    <a:pt x="1167907" y="508443"/>
                  </a:lnTo>
                  <a:lnTo>
                    <a:pt x="1167907" y="502849"/>
                  </a:lnTo>
                  <a:lnTo>
                    <a:pt x="1169586" y="502849"/>
                  </a:lnTo>
                  <a:lnTo>
                    <a:pt x="1169586" y="501171"/>
                  </a:lnTo>
                  <a:lnTo>
                    <a:pt x="1167907" y="501171"/>
                  </a:lnTo>
                  <a:lnTo>
                    <a:pt x="1167907" y="497815"/>
                  </a:lnTo>
                  <a:lnTo>
                    <a:pt x="1166229" y="497815"/>
                  </a:lnTo>
                  <a:lnTo>
                    <a:pt x="1166229" y="490544"/>
                  </a:lnTo>
                  <a:lnTo>
                    <a:pt x="1167907" y="488866"/>
                  </a:lnTo>
                  <a:lnTo>
                    <a:pt x="1167907" y="487188"/>
                  </a:lnTo>
                  <a:lnTo>
                    <a:pt x="1166229" y="487188"/>
                  </a:lnTo>
                  <a:lnTo>
                    <a:pt x="1166229" y="485510"/>
                  </a:lnTo>
                  <a:lnTo>
                    <a:pt x="1166229" y="485510"/>
                  </a:lnTo>
                  <a:lnTo>
                    <a:pt x="1166229" y="479916"/>
                  </a:lnTo>
                  <a:lnTo>
                    <a:pt x="1162314" y="479916"/>
                  </a:lnTo>
                  <a:lnTo>
                    <a:pt x="1162314" y="478238"/>
                  </a:lnTo>
                  <a:lnTo>
                    <a:pt x="1160636" y="478238"/>
                  </a:lnTo>
                  <a:cubicBezTo>
                    <a:pt x="1161195" y="475945"/>
                    <a:pt x="1158399" y="474938"/>
                    <a:pt x="1158958" y="472645"/>
                  </a:cubicBezTo>
                  <a:lnTo>
                    <a:pt x="1157280" y="472645"/>
                  </a:lnTo>
                  <a:lnTo>
                    <a:pt x="1155602" y="470967"/>
                  </a:lnTo>
                  <a:lnTo>
                    <a:pt x="1157280" y="470967"/>
                  </a:lnTo>
                  <a:lnTo>
                    <a:pt x="1157280" y="469289"/>
                  </a:lnTo>
                  <a:lnTo>
                    <a:pt x="1155602" y="469289"/>
                  </a:lnTo>
                  <a:lnTo>
                    <a:pt x="1155602" y="467611"/>
                  </a:lnTo>
                  <a:lnTo>
                    <a:pt x="1153364" y="467611"/>
                  </a:lnTo>
                  <a:lnTo>
                    <a:pt x="1153364" y="465933"/>
                  </a:lnTo>
                  <a:lnTo>
                    <a:pt x="1155602" y="465933"/>
                  </a:lnTo>
                  <a:lnTo>
                    <a:pt x="1153364" y="463695"/>
                  </a:lnTo>
                  <a:lnTo>
                    <a:pt x="1153364" y="454746"/>
                  </a:lnTo>
                  <a:lnTo>
                    <a:pt x="1151686" y="453068"/>
                  </a:lnTo>
                  <a:lnTo>
                    <a:pt x="1150009" y="453068"/>
                  </a:lnTo>
                  <a:lnTo>
                    <a:pt x="1150009" y="448034"/>
                  </a:lnTo>
                  <a:lnTo>
                    <a:pt x="1148330" y="448034"/>
                  </a:lnTo>
                  <a:cubicBezTo>
                    <a:pt x="1147771" y="446523"/>
                    <a:pt x="1146429" y="443279"/>
                    <a:pt x="1144974" y="442440"/>
                  </a:cubicBezTo>
                  <a:lnTo>
                    <a:pt x="1144974" y="439084"/>
                  </a:lnTo>
                  <a:lnTo>
                    <a:pt x="1142737" y="439084"/>
                  </a:lnTo>
                  <a:lnTo>
                    <a:pt x="1142737" y="437406"/>
                  </a:lnTo>
                  <a:lnTo>
                    <a:pt x="1144974" y="437406"/>
                  </a:lnTo>
                  <a:cubicBezTo>
                    <a:pt x="1145534" y="435728"/>
                    <a:pt x="1143688" y="433043"/>
                    <a:pt x="1142737" y="431813"/>
                  </a:cubicBezTo>
                  <a:lnTo>
                    <a:pt x="1137703" y="431813"/>
                  </a:lnTo>
                  <a:lnTo>
                    <a:pt x="1136025" y="433491"/>
                  </a:lnTo>
                  <a:lnTo>
                    <a:pt x="1136025" y="437406"/>
                  </a:lnTo>
                  <a:lnTo>
                    <a:pt x="1132110" y="437406"/>
                  </a:lnTo>
                  <a:lnTo>
                    <a:pt x="1132110" y="440762"/>
                  </a:lnTo>
                  <a:lnTo>
                    <a:pt x="1130432" y="440762"/>
                  </a:lnTo>
                  <a:lnTo>
                    <a:pt x="1130432" y="437406"/>
                  </a:lnTo>
                  <a:lnTo>
                    <a:pt x="1127075" y="437406"/>
                  </a:lnTo>
                  <a:lnTo>
                    <a:pt x="1127075" y="440762"/>
                  </a:lnTo>
                  <a:lnTo>
                    <a:pt x="1128753" y="442440"/>
                  </a:lnTo>
                  <a:lnTo>
                    <a:pt x="1130432" y="442440"/>
                  </a:lnTo>
                  <a:lnTo>
                    <a:pt x="1130432" y="444118"/>
                  </a:lnTo>
                  <a:cubicBezTo>
                    <a:pt x="1128138" y="444286"/>
                    <a:pt x="1126572" y="444118"/>
                    <a:pt x="1124838" y="442440"/>
                  </a:cubicBezTo>
                  <a:cubicBezTo>
                    <a:pt x="1122713" y="442440"/>
                    <a:pt x="1120251" y="442440"/>
                    <a:pt x="1118126" y="442440"/>
                  </a:cubicBezTo>
                  <a:lnTo>
                    <a:pt x="1118126" y="440762"/>
                  </a:lnTo>
                  <a:lnTo>
                    <a:pt x="1114210" y="440762"/>
                  </a:lnTo>
                  <a:lnTo>
                    <a:pt x="1114210" y="442440"/>
                  </a:lnTo>
                  <a:lnTo>
                    <a:pt x="1112533" y="440762"/>
                  </a:lnTo>
                  <a:lnTo>
                    <a:pt x="1107498" y="440762"/>
                  </a:lnTo>
                  <a:lnTo>
                    <a:pt x="1107498" y="439084"/>
                  </a:lnTo>
                  <a:lnTo>
                    <a:pt x="1105261" y="439084"/>
                  </a:lnTo>
                  <a:lnTo>
                    <a:pt x="1101905" y="442440"/>
                  </a:lnTo>
                  <a:lnTo>
                    <a:pt x="1100227" y="442440"/>
                  </a:lnTo>
                  <a:lnTo>
                    <a:pt x="1100227" y="444118"/>
                  </a:lnTo>
                  <a:cubicBezTo>
                    <a:pt x="1098941" y="443671"/>
                    <a:pt x="1097207" y="445013"/>
                    <a:pt x="1096312" y="445796"/>
                  </a:cubicBezTo>
                  <a:lnTo>
                    <a:pt x="1096312" y="448034"/>
                  </a:lnTo>
                  <a:lnTo>
                    <a:pt x="1094633" y="448034"/>
                  </a:lnTo>
                  <a:lnTo>
                    <a:pt x="1094633" y="445796"/>
                  </a:lnTo>
                  <a:lnTo>
                    <a:pt x="1092956" y="445796"/>
                  </a:lnTo>
                  <a:lnTo>
                    <a:pt x="1092956" y="444118"/>
                  </a:lnTo>
                  <a:lnTo>
                    <a:pt x="1091278" y="444118"/>
                  </a:lnTo>
                  <a:lnTo>
                    <a:pt x="1089599" y="445796"/>
                  </a:lnTo>
                  <a:lnTo>
                    <a:pt x="1089599" y="442440"/>
                  </a:lnTo>
                  <a:lnTo>
                    <a:pt x="1087921" y="440762"/>
                  </a:lnTo>
                  <a:lnTo>
                    <a:pt x="1089599" y="439084"/>
                  </a:lnTo>
                  <a:cubicBezTo>
                    <a:pt x="1089599" y="439084"/>
                    <a:pt x="1092117" y="440762"/>
                    <a:pt x="1092956" y="440762"/>
                  </a:cubicBezTo>
                  <a:cubicBezTo>
                    <a:pt x="1093795" y="439923"/>
                    <a:pt x="1095473" y="438245"/>
                    <a:pt x="1096312" y="437406"/>
                  </a:cubicBezTo>
                  <a:lnTo>
                    <a:pt x="1096312" y="433491"/>
                  </a:lnTo>
                  <a:lnTo>
                    <a:pt x="1096312" y="435169"/>
                  </a:lnTo>
                  <a:lnTo>
                    <a:pt x="1096312" y="433491"/>
                  </a:lnTo>
                  <a:lnTo>
                    <a:pt x="1094633" y="433491"/>
                  </a:lnTo>
                  <a:lnTo>
                    <a:pt x="1094633" y="431813"/>
                  </a:lnTo>
                  <a:lnTo>
                    <a:pt x="1092956" y="433491"/>
                  </a:lnTo>
                  <a:lnTo>
                    <a:pt x="1092956" y="431813"/>
                  </a:lnTo>
                  <a:lnTo>
                    <a:pt x="1089599" y="431813"/>
                  </a:lnTo>
                  <a:lnTo>
                    <a:pt x="1089599" y="433491"/>
                  </a:lnTo>
                  <a:lnTo>
                    <a:pt x="1087921" y="433491"/>
                  </a:lnTo>
                  <a:lnTo>
                    <a:pt x="1087921" y="430135"/>
                  </a:lnTo>
                  <a:lnTo>
                    <a:pt x="1089599" y="430135"/>
                  </a:lnTo>
                  <a:cubicBezTo>
                    <a:pt x="1087306" y="429575"/>
                    <a:pt x="1086299" y="432372"/>
                    <a:pt x="1084006" y="431813"/>
                  </a:cubicBezTo>
                  <a:lnTo>
                    <a:pt x="1084006" y="430135"/>
                  </a:lnTo>
                  <a:lnTo>
                    <a:pt x="1078972" y="430135"/>
                  </a:lnTo>
                  <a:lnTo>
                    <a:pt x="1078972" y="428457"/>
                  </a:lnTo>
                  <a:lnTo>
                    <a:pt x="1076735" y="428457"/>
                  </a:lnTo>
                  <a:lnTo>
                    <a:pt x="1076735" y="426219"/>
                  </a:lnTo>
                  <a:lnTo>
                    <a:pt x="1073379" y="426219"/>
                  </a:lnTo>
                  <a:lnTo>
                    <a:pt x="1073379" y="422863"/>
                  </a:lnTo>
                  <a:lnTo>
                    <a:pt x="1071701" y="421185"/>
                  </a:lnTo>
                  <a:lnTo>
                    <a:pt x="1071701" y="415592"/>
                  </a:lnTo>
                  <a:lnTo>
                    <a:pt x="1073379" y="415592"/>
                  </a:lnTo>
                  <a:lnTo>
                    <a:pt x="1073379" y="417270"/>
                  </a:lnTo>
                  <a:lnTo>
                    <a:pt x="1078972" y="417270"/>
                  </a:lnTo>
                  <a:lnTo>
                    <a:pt x="1078972" y="415592"/>
                  </a:lnTo>
                  <a:lnTo>
                    <a:pt x="1080650" y="413914"/>
                  </a:lnTo>
                  <a:lnTo>
                    <a:pt x="1080650" y="412236"/>
                  </a:lnTo>
                  <a:lnTo>
                    <a:pt x="1076735" y="412236"/>
                  </a:lnTo>
                  <a:lnTo>
                    <a:pt x="1076735" y="413914"/>
                  </a:lnTo>
                  <a:lnTo>
                    <a:pt x="1073379" y="413914"/>
                  </a:lnTo>
                  <a:lnTo>
                    <a:pt x="1073379" y="410558"/>
                  </a:lnTo>
                  <a:lnTo>
                    <a:pt x="1070022" y="410558"/>
                  </a:lnTo>
                  <a:lnTo>
                    <a:pt x="1070022" y="406642"/>
                  </a:lnTo>
                  <a:lnTo>
                    <a:pt x="1067785" y="406642"/>
                  </a:lnTo>
                  <a:lnTo>
                    <a:pt x="1067785" y="404964"/>
                  </a:lnTo>
                  <a:lnTo>
                    <a:pt x="1064429" y="404964"/>
                  </a:lnTo>
                  <a:lnTo>
                    <a:pt x="1064429" y="403286"/>
                  </a:lnTo>
                  <a:lnTo>
                    <a:pt x="1062751" y="403286"/>
                  </a:lnTo>
                  <a:lnTo>
                    <a:pt x="1062751" y="399930"/>
                  </a:lnTo>
                  <a:lnTo>
                    <a:pt x="1059395" y="399930"/>
                  </a:lnTo>
                  <a:lnTo>
                    <a:pt x="1059395" y="397693"/>
                  </a:lnTo>
                  <a:lnTo>
                    <a:pt x="1057158" y="397693"/>
                  </a:lnTo>
                  <a:lnTo>
                    <a:pt x="1057158" y="399930"/>
                  </a:lnTo>
                  <a:lnTo>
                    <a:pt x="1053802" y="399930"/>
                  </a:lnTo>
                  <a:cubicBezTo>
                    <a:pt x="1052068" y="398196"/>
                    <a:pt x="1051956" y="396630"/>
                    <a:pt x="1052124" y="394337"/>
                  </a:cubicBezTo>
                  <a:lnTo>
                    <a:pt x="1053802" y="394337"/>
                  </a:lnTo>
                  <a:cubicBezTo>
                    <a:pt x="1053802" y="393498"/>
                    <a:pt x="1053802" y="391820"/>
                    <a:pt x="1053802" y="390981"/>
                  </a:cubicBezTo>
                  <a:cubicBezTo>
                    <a:pt x="1053019" y="390086"/>
                    <a:pt x="1051676" y="388352"/>
                    <a:pt x="1052124" y="387065"/>
                  </a:cubicBezTo>
                  <a:lnTo>
                    <a:pt x="1053802" y="385387"/>
                  </a:lnTo>
                  <a:cubicBezTo>
                    <a:pt x="1053802" y="386226"/>
                    <a:pt x="1055479" y="388743"/>
                    <a:pt x="1055479" y="388743"/>
                  </a:cubicBezTo>
                  <a:lnTo>
                    <a:pt x="1057158" y="390981"/>
                  </a:lnTo>
                  <a:lnTo>
                    <a:pt x="1059395" y="390981"/>
                  </a:lnTo>
                  <a:cubicBezTo>
                    <a:pt x="1059395" y="390981"/>
                    <a:pt x="1060290" y="389638"/>
                    <a:pt x="1061073" y="388743"/>
                  </a:cubicBezTo>
                  <a:lnTo>
                    <a:pt x="1061073" y="388743"/>
                  </a:lnTo>
                  <a:lnTo>
                    <a:pt x="1061073" y="387065"/>
                  </a:lnTo>
                  <a:cubicBezTo>
                    <a:pt x="1061912" y="387065"/>
                    <a:pt x="1063590" y="387065"/>
                    <a:pt x="1062751" y="387065"/>
                  </a:cubicBezTo>
                  <a:lnTo>
                    <a:pt x="1061073" y="383709"/>
                  </a:lnTo>
                  <a:lnTo>
                    <a:pt x="1059395" y="383709"/>
                  </a:lnTo>
                  <a:lnTo>
                    <a:pt x="1059395" y="382031"/>
                  </a:lnTo>
                  <a:lnTo>
                    <a:pt x="1057158" y="382031"/>
                  </a:lnTo>
                  <a:lnTo>
                    <a:pt x="1057158" y="380353"/>
                  </a:lnTo>
                  <a:lnTo>
                    <a:pt x="1055479" y="380353"/>
                  </a:lnTo>
                  <a:lnTo>
                    <a:pt x="1053802" y="382031"/>
                  </a:lnTo>
                  <a:lnTo>
                    <a:pt x="1053802" y="374760"/>
                  </a:lnTo>
                  <a:lnTo>
                    <a:pt x="1055479" y="374760"/>
                  </a:lnTo>
                  <a:lnTo>
                    <a:pt x="1057158" y="373082"/>
                  </a:lnTo>
                  <a:lnTo>
                    <a:pt x="1057158" y="371404"/>
                  </a:lnTo>
                  <a:lnTo>
                    <a:pt x="1053802" y="371404"/>
                  </a:lnTo>
                  <a:lnTo>
                    <a:pt x="1053802" y="369166"/>
                  </a:lnTo>
                  <a:lnTo>
                    <a:pt x="1064429" y="369166"/>
                  </a:lnTo>
                  <a:lnTo>
                    <a:pt x="1064429" y="367488"/>
                  </a:lnTo>
                  <a:lnTo>
                    <a:pt x="1067785" y="367488"/>
                  </a:lnTo>
                  <a:lnTo>
                    <a:pt x="1067785" y="365810"/>
                  </a:lnTo>
                  <a:lnTo>
                    <a:pt x="1066107" y="365810"/>
                  </a:lnTo>
                  <a:lnTo>
                    <a:pt x="1066107" y="364132"/>
                  </a:lnTo>
                  <a:lnTo>
                    <a:pt x="1066107" y="364132"/>
                  </a:lnTo>
                  <a:lnTo>
                    <a:pt x="1066107" y="362454"/>
                  </a:lnTo>
                  <a:cubicBezTo>
                    <a:pt x="1067170" y="361839"/>
                    <a:pt x="1070358" y="359657"/>
                    <a:pt x="1071701" y="360217"/>
                  </a:cubicBezTo>
                  <a:lnTo>
                    <a:pt x="1080650" y="360217"/>
                  </a:lnTo>
                  <a:lnTo>
                    <a:pt x="1082328" y="358539"/>
                  </a:lnTo>
                  <a:lnTo>
                    <a:pt x="1082328" y="360217"/>
                  </a:lnTo>
                  <a:lnTo>
                    <a:pt x="1089599" y="360217"/>
                  </a:lnTo>
                  <a:lnTo>
                    <a:pt x="1089599" y="364132"/>
                  </a:lnTo>
                  <a:lnTo>
                    <a:pt x="1091278" y="364132"/>
                  </a:lnTo>
                  <a:lnTo>
                    <a:pt x="1091278" y="365810"/>
                  </a:lnTo>
                  <a:lnTo>
                    <a:pt x="1092956" y="365810"/>
                  </a:lnTo>
                  <a:lnTo>
                    <a:pt x="1092956" y="367488"/>
                  </a:lnTo>
                  <a:lnTo>
                    <a:pt x="1096312" y="367488"/>
                  </a:lnTo>
                  <a:cubicBezTo>
                    <a:pt x="1098046" y="369222"/>
                    <a:pt x="1099612" y="369334"/>
                    <a:pt x="1101905" y="369166"/>
                  </a:cubicBezTo>
                  <a:cubicBezTo>
                    <a:pt x="1104142" y="369166"/>
                    <a:pt x="1106883" y="369166"/>
                    <a:pt x="1109176" y="369166"/>
                  </a:cubicBezTo>
                  <a:lnTo>
                    <a:pt x="1109176" y="374760"/>
                  </a:lnTo>
                  <a:lnTo>
                    <a:pt x="1114210" y="374760"/>
                  </a:lnTo>
                  <a:lnTo>
                    <a:pt x="1114210" y="378116"/>
                  </a:lnTo>
                  <a:lnTo>
                    <a:pt x="1121482" y="378116"/>
                  </a:lnTo>
                  <a:lnTo>
                    <a:pt x="1121482" y="374760"/>
                  </a:lnTo>
                  <a:lnTo>
                    <a:pt x="1128753" y="374760"/>
                  </a:lnTo>
                  <a:lnTo>
                    <a:pt x="1128753" y="376438"/>
                  </a:lnTo>
                  <a:lnTo>
                    <a:pt x="1130432" y="376438"/>
                  </a:lnTo>
                  <a:lnTo>
                    <a:pt x="1130432" y="382031"/>
                  </a:lnTo>
                  <a:lnTo>
                    <a:pt x="1132110" y="382031"/>
                  </a:lnTo>
                  <a:lnTo>
                    <a:pt x="1132110" y="383709"/>
                  </a:lnTo>
                  <a:lnTo>
                    <a:pt x="1133787" y="383709"/>
                  </a:lnTo>
                  <a:lnTo>
                    <a:pt x="1133787" y="385387"/>
                  </a:lnTo>
                  <a:lnTo>
                    <a:pt x="1136025" y="385387"/>
                  </a:lnTo>
                  <a:lnTo>
                    <a:pt x="1136025" y="388743"/>
                  </a:lnTo>
                  <a:lnTo>
                    <a:pt x="1137703" y="388743"/>
                  </a:lnTo>
                  <a:lnTo>
                    <a:pt x="1137703" y="392659"/>
                  </a:lnTo>
                  <a:lnTo>
                    <a:pt x="1141059" y="392659"/>
                  </a:lnTo>
                  <a:lnTo>
                    <a:pt x="1141059" y="404964"/>
                  </a:lnTo>
                  <a:lnTo>
                    <a:pt x="1139381" y="406642"/>
                  </a:lnTo>
                  <a:lnTo>
                    <a:pt x="1139381" y="410558"/>
                  </a:lnTo>
                  <a:lnTo>
                    <a:pt x="1137703" y="412236"/>
                  </a:lnTo>
                  <a:lnTo>
                    <a:pt x="1137703" y="415592"/>
                  </a:lnTo>
                  <a:lnTo>
                    <a:pt x="1136025" y="417270"/>
                  </a:lnTo>
                  <a:lnTo>
                    <a:pt x="1133787" y="417270"/>
                  </a:lnTo>
                  <a:lnTo>
                    <a:pt x="1133787" y="421185"/>
                  </a:lnTo>
                  <a:lnTo>
                    <a:pt x="1132110" y="421185"/>
                  </a:lnTo>
                  <a:lnTo>
                    <a:pt x="1132110" y="422863"/>
                  </a:lnTo>
                  <a:lnTo>
                    <a:pt x="1137703" y="422863"/>
                  </a:lnTo>
                  <a:cubicBezTo>
                    <a:pt x="1137479" y="420794"/>
                    <a:pt x="1137759" y="418724"/>
                    <a:pt x="1139381" y="417270"/>
                  </a:cubicBezTo>
                  <a:lnTo>
                    <a:pt x="1141059" y="417270"/>
                  </a:lnTo>
                  <a:lnTo>
                    <a:pt x="1141059" y="412236"/>
                  </a:lnTo>
                  <a:lnTo>
                    <a:pt x="1142737" y="410558"/>
                  </a:lnTo>
                  <a:lnTo>
                    <a:pt x="1142737" y="406642"/>
                  </a:lnTo>
                  <a:lnTo>
                    <a:pt x="1150009" y="406642"/>
                  </a:lnTo>
                  <a:lnTo>
                    <a:pt x="1151686" y="408880"/>
                  </a:lnTo>
                  <a:lnTo>
                    <a:pt x="1153364" y="408880"/>
                  </a:lnTo>
                  <a:lnTo>
                    <a:pt x="1153364" y="410558"/>
                  </a:lnTo>
                  <a:lnTo>
                    <a:pt x="1155602" y="410558"/>
                  </a:lnTo>
                  <a:lnTo>
                    <a:pt x="1155602" y="406642"/>
                  </a:lnTo>
                  <a:lnTo>
                    <a:pt x="1158958" y="406642"/>
                  </a:lnTo>
                  <a:lnTo>
                    <a:pt x="1158958" y="408880"/>
                  </a:lnTo>
                  <a:lnTo>
                    <a:pt x="1160636" y="410558"/>
                  </a:lnTo>
                  <a:lnTo>
                    <a:pt x="1162314" y="408880"/>
                  </a:lnTo>
                  <a:lnTo>
                    <a:pt x="1162314" y="406642"/>
                  </a:lnTo>
                  <a:lnTo>
                    <a:pt x="1166229" y="406642"/>
                  </a:lnTo>
                  <a:lnTo>
                    <a:pt x="1166229" y="404964"/>
                  </a:lnTo>
                  <a:lnTo>
                    <a:pt x="1167907" y="404964"/>
                  </a:lnTo>
                  <a:lnTo>
                    <a:pt x="1167907" y="403286"/>
                  </a:lnTo>
                  <a:lnTo>
                    <a:pt x="1169586" y="401608"/>
                  </a:lnTo>
                  <a:lnTo>
                    <a:pt x="1175179" y="401608"/>
                  </a:lnTo>
                  <a:lnTo>
                    <a:pt x="1176857" y="399930"/>
                  </a:lnTo>
                  <a:lnTo>
                    <a:pt x="1185806" y="399930"/>
                  </a:lnTo>
                  <a:lnTo>
                    <a:pt x="1185806" y="401608"/>
                  </a:lnTo>
                  <a:lnTo>
                    <a:pt x="1190840" y="401608"/>
                  </a:lnTo>
                  <a:lnTo>
                    <a:pt x="1190840" y="403286"/>
                  </a:lnTo>
                  <a:lnTo>
                    <a:pt x="1194756" y="403286"/>
                  </a:lnTo>
                  <a:lnTo>
                    <a:pt x="1194756" y="404964"/>
                  </a:lnTo>
                  <a:lnTo>
                    <a:pt x="1196434" y="404964"/>
                  </a:lnTo>
                  <a:lnTo>
                    <a:pt x="1196434" y="406642"/>
                  </a:lnTo>
                  <a:lnTo>
                    <a:pt x="1198112" y="406642"/>
                  </a:lnTo>
                  <a:lnTo>
                    <a:pt x="1198112" y="410558"/>
                  </a:lnTo>
                  <a:lnTo>
                    <a:pt x="1199790" y="410558"/>
                  </a:lnTo>
                  <a:lnTo>
                    <a:pt x="1199790" y="412236"/>
                  </a:lnTo>
                  <a:lnTo>
                    <a:pt x="1203705" y="412236"/>
                  </a:lnTo>
                  <a:lnTo>
                    <a:pt x="1203705" y="415592"/>
                  </a:lnTo>
                  <a:lnTo>
                    <a:pt x="1205383" y="417270"/>
                  </a:lnTo>
                  <a:cubicBezTo>
                    <a:pt x="1204600" y="418165"/>
                    <a:pt x="1203258" y="419899"/>
                    <a:pt x="1203705" y="421185"/>
                  </a:cubicBezTo>
                  <a:lnTo>
                    <a:pt x="1207061" y="421185"/>
                  </a:lnTo>
                  <a:lnTo>
                    <a:pt x="1207061" y="422863"/>
                  </a:lnTo>
                  <a:lnTo>
                    <a:pt x="1196434" y="422863"/>
                  </a:lnTo>
                  <a:lnTo>
                    <a:pt x="1194756" y="421185"/>
                  </a:lnTo>
                  <a:cubicBezTo>
                    <a:pt x="1194756" y="420234"/>
                    <a:pt x="1192630" y="419899"/>
                    <a:pt x="1193078" y="421185"/>
                  </a:cubicBezTo>
                  <a:lnTo>
                    <a:pt x="1189163" y="421185"/>
                  </a:lnTo>
                  <a:lnTo>
                    <a:pt x="1189163" y="419507"/>
                  </a:lnTo>
                  <a:lnTo>
                    <a:pt x="1185806" y="419507"/>
                  </a:lnTo>
                  <a:lnTo>
                    <a:pt x="1185806" y="417270"/>
                  </a:lnTo>
                  <a:lnTo>
                    <a:pt x="1180213" y="417270"/>
                  </a:lnTo>
                  <a:lnTo>
                    <a:pt x="1180213" y="419507"/>
                  </a:lnTo>
                  <a:lnTo>
                    <a:pt x="1181891" y="419507"/>
                  </a:lnTo>
                  <a:lnTo>
                    <a:pt x="1181891" y="421185"/>
                  </a:lnTo>
                  <a:lnTo>
                    <a:pt x="1184128" y="421185"/>
                  </a:lnTo>
                  <a:lnTo>
                    <a:pt x="1184128" y="422863"/>
                  </a:lnTo>
                  <a:lnTo>
                    <a:pt x="1189163" y="422863"/>
                  </a:lnTo>
                  <a:lnTo>
                    <a:pt x="1189163" y="424541"/>
                  </a:lnTo>
                  <a:lnTo>
                    <a:pt x="1194756" y="424541"/>
                  </a:lnTo>
                  <a:lnTo>
                    <a:pt x="1194756" y="426219"/>
                  </a:lnTo>
                  <a:lnTo>
                    <a:pt x="1198112" y="426219"/>
                  </a:lnTo>
                  <a:lnTo>
                    <a:pt x="1198112" y="428457"/>
                  </a:lnTo>
                  <a:lnTo>
                    <a:pt x="1202027" y="428457"/>
                  </a:lnTo>
                  <a:lnTo>
                    <a:pt x="1202027" y="430135"/>
                  </a:lnTo>
                  <a:lnTo>
                    <a:pt x="1212655" y="430135"/>
                  </a:lnTo>
                  <a:lnTo>
                    <a:pt x="1212655" y="431813"/>
                  </a:lnTo>
                  <a:cubicBezTo>
                    <a:pt x="1214836" y="431477"/>
                    <a:pt x="1217577" y="432316"/>
                    <a:pt x="1219367" y="433491"/>
                  </a:cubicBezTo>
                  <a:lnTo>
                    <a:pt x="1219367" y="435169"/>
                  </a:lnTo>
                  <a:lnTo>
                    <a:pt x="1221604" y="435169"/>
                  </a:lnTo>
                  <a:lnTo>
                    <a:pt x="1221604" y="437406"/>
                  </a:lnTo>
                  <a:lnTo>
                    <a:pt x="1230554" y="437406"/>
                  </a:lnTo>
                  <a:cubicBezTo>
                    <a:pt x="1231393" y="438245"/>
                    <a:pt x="1233071" y="439923"/>
                    <a:pt x="1233910" y="440762"/>
                  </a:cubicBezTo>
                  <a:lnTo>
                    <a:pt x="1233910" y="442440"/>
                  </a:lnTo>
                  <a:lnTo>
                    <a:pt x="1235588" y="442440"/>
                  </a:lnTo>
                  <a:lnTo>
                    <a:pt x="1235588" y="444118"/>
                  </a:lnTo>
                  <a:lnTo>
                    <a:pt x="1237266" y="444118"/>
                  </a:lnTo>
                  <a:lnTo>
                    <a:pt x="1237266" y="445796"/>
                  </a:lnTo>
                  <a:lnTo>
                    <a:pt x="1235588" y="445796"/>
                  </a:lnTo>
                  <a:lnTo>
                    <a:pt x="1235588" y="448034"/>
                  </a:lnTo>
                  <a:lnTo>
                    <a:pt x="1233910" y="448034"/>
                  </a:lnTo>
                  <a:lnTo>
                    <a:pt x="1233910" y="449712"/>
                  </a:lnTo>
                  <a:lnTo>
                    <a:pt x="1232232" y="449712"/>
                  </a:lnTo>
                  <a:lnTo>
                    <a:pt x="1230554" y="451390"/>
                  </a:lnTo>
                  <a:lnTo>
                    <a:pt x="1228317" y="451390"/>
                  </a:lnTo>
                  <a:lnTo>
                    <a:pt x="1228317" y="453068"/>
                  </a:lnTo>
                  <a:lnTo>
                    <a:pt x="1214333" y="453068"/>
                  </a:lnTo>
                  <a:cubicBezTo>
                    <a:pt x="1213046" y="453515"/>
                    <a:pt x="1211312" y="452173"/>
                    <a:pt x="1210417" y="451390"/>
                  </a:cubicBezTo>
                  <a:cubicBezTo>
                    <a:pt x="1209578" y="451390"/>
                    <a:pt x="1207900" y="451390"/>
                    <a:pt x="1207061" y="451390"/>
                  </a:cubicBezTo>
                  <a:lnTo>
                    <a:pt x="1207061" y="453068"/>
                  </a:lnTo>
                  <a:lnTo>
                    <a:pt x="1198112" y="453068"/>
                  </a:lnTo>
                  <a:lnTo>
                    <a:pt x="1198112" y="451390"/>
                  </a:lnTo>
                  <a:lnTo>
                    <a:pt x="1196434" y="451390"/>
                  </a:lnTo>
                  <a:cubicBezTo>
                    <a:pt x="1194308" y="451837"/>
                    <a:pt x="1191288" y="449264"/>
                    <a:pt x="1189163" y="449712"/>
                  </a:cubicBezTo>
                  <a:lnTo>
                    <a:pt x="1189163" y="448034"/>
                  </a:lnTo>
                  <a:lnTo>
                    <a:pt x="1187484" y="445796"/>
                  </a:lnTo>
                  <a:lnTo>
                    <a:pt x="1185806" y="445796"/>
                  </a:lnTo>
                  <a:lnTo>
                    <a:pt x="1184128" y="444118"/>
                  </a:lnTo>
                  <a:cubicBezTo>
                    <a:pt x="1183178" y="444118"/>
                    <a:pt x="1181891" y="445796"/>
                    <a:pt x="1181891" y="445796"/>
                  </a:cubicBezTo>
                  <a:lnTo>
                    <a:pt x="1184128" y="448034"/>
                  </a:lnTo>
                  <a:lnTo>
                    <a:pt x="1185806" y="448034"/>
                  </a:lnTo>
                  <a:lnTo>
                    <a:pt x="1187484" y="449712"/>
                  </a:lnTo>
                  <a:lnTo>
                    <a:pt x="1187484" y="451390"/>
                  </a:lnTo>
                  <a:lnTo>
                    <a:pt x="1185806" y="451390"/>
                  </a:lnTo>
                  <a:lnTo>
                    <a:pt x="1184128" y="453068"/>
                  </a:lnTo>
                  <a:lnTo>
                    <a:pt x="1184128" y="454746"/>
                  </a:lnTo>
                  <a:lnTo>
                    <a:pt x="1185806" y="454746"/>
                  </a:lnTo>
                  <a:cubicBezTo>
                    <a:pt x="1185806" y="454746"/>
                    <a:pt x="1189330" y="453068"/>
                    <a:pt x="1190840" y="453068"/>
                  </a:cubicBezTo>
                  <a:lnTo>
                    <a:pt x="1190840" y="454746"/>
                  </a:lnTo>
                  <a:lnTo>
                    <a:pt x="1196434" y="454746"/>
                  </a:lnTo>
                  <a:lnTo>
                    <a:pt x="1198112" y="456983"/>
                  </a:lnTo>
                  <a:lnTo>
                    <a:pt x="1199790" y="456983"/>
                  </a:lnTo>
                  <a:lnTo>
                    <a:pt x="1199790" y="458661"/>
                  </a:lnTo>
                  <a:lnTo>
                    <a:pt x="1198112" y="458661"/>
                  </a:lnTo>
                  <a:lnTo>
                    <a:pt x="1198112" y="462017"/>
                  </a:lnTo>
                  <a:lnTo>
                    <a:pt x="1202027" y="462017"/>
                  </a:lnTo>
                  <a:lnTo>
                    <a:pt x="1202027" y="460339"/>
                  </a:lnTo>
                  <a:lnTo>
                    <a:pt x="1208740" y="460339"/>
                  </a:lnTo>
                  <a:lnTo>
                    <a:pt x="1208740" y="462017"/>
                  </a:lnTo>
                  <a:lnTo>
                    <a:pt x="1212655" y="462017"/>
                  </a:lnTo>
                  <a:lnTo>
                    <a:pt x="1212655" y="465933"/>
                  </a:lnTo>
                  <a:cubicBezTo>
                    <a:pt x="1209299" y="465933"/>
                    <a:pt x="1205327" y="465933"/>
                    <a:pt x="1202027" y="465933"/>
                  </a:cubicBezTo>
                  <a:cubicBezTo>
                    <a:pt x="1198224" y="468282"/>
                    <a:pt x="1193134" y="467611"/>
                    <a:pt x="1194756" y="467611"/>
                  </a:cubicBezTo>
                  <a:cubicBezTo>
                    <a:pt x="1194756" y="468450"/>
                    <a:pt x="1199790" y="470967"/>
                    <a:pt x="1199790" y="470967"/>
                  </a:cubicBezTo>
                  <a:lnTo>
                    <a:pt x="1199790" y="470967"/>
                  </a:lnTo>
                  <a:lnTo>
                    <a:pt x="1199790" y="472645"/>
                  </a:lnTo>
                  <a:lnTo>
                    <a:pt x="1202027" y="474323"/>
                  </a:lnTo>
                  <a:lnTo>
                    <a:pt x="1202027" y="472645"/>
                  </a:lnTo>
                  <a:lnTo>
                    <a:pt x="1203705" y="472645"/>
                  </a:lnTo>
                  <a:lnTo>
                    <a:pt x="1203705" y="470967"/>
                  </a:lnTo>
                  <a:lnTo>
                    <a:pt x="1207061" y="470967"/>
                  </a:lnTo>
                  <a:lnTo>
                    <a:pt x="1207061" y="474323"/>
                  </a:lnTo>
                  <a:lnTo>
                    <a:pt x="1208740" y="474323"/>
                  </a:lnTo>
                  <a:lnTo>
                    <a:pt x="1208740" y="470967"/>
                  </a:lnTo>
                  <a:lnTo>
                    <a:pt x="1212655" y="470967"/>
                  </a:lnTo>
                  <a:lnTo>
                    <a:pt x="1212655" y="476560"/>
                  </a:lnTo>
                  <a:lnTo>
                    <a:pt x="1214333" y="476560"/>
                  </a:lnTo>
                  <a:lnTo>
                    <a:pt x="1214333" y="469289"/>
                  </a:lnTo>
                  <a:lnTo>
                    <a:pt x="1216011" y="467611"/>
                  </a:lnTo>
                  <a:lnTo>
                    <a:pt x="1219367" y="467611"/>
                  </a:lnTo>
                  <a:lnTo>
                    <a:pt x="1219367" y="472645"/>
                  </a:lnTo>
                  <a:lnTo>
                    <a:pt x="1221604" y="472645"/>
                  </a:lnTo>
                  <a:lnTo>
                    <a:pt x="1221604" y="476560"/>
                  </a:lnTo>
                  <a:lnTo>
                    <a:pt x="1224960" y="478238"/>
                  </a:lnTo>
                  <a:cubicBezTo>
                    <a:pt x="1225632" y="481538"/>
                    <a:pt x="1221269" y="484167"/>
                    <a:pt x="1221604" y="487188"/>
                  </a:cubicBezTo>
                  <a:lnTo>
                    <a:pt x="1221604" y="490544"/>
                  </a:lnTo>
                  <a:lnTo>
                    <a:pt x="1223282" y="490544"/>
                  </a:lnTo>
                  <a:lnTo>
                    <a:pt x="1224960" y="488866"/>
                  </a:lnTo>
                  <a:lnTo>
                    <a:pt x="1224960" y="485510"/>
                  </a:lnTo>
                  <a:lnTo>
                    <a:pt x="1226638" y="485510"/>
                  </a:lnTo>
                  <a:lnTo>
                    <a:pt x="1226638" y="483272"/>
                  </a:lnTo>
                  <a:lnTo>
                    <a:pt x="1230554" y="483272"/>
                  </a:lnTo>
                  <a:lnTo>
                    <a:pt x="1230554" y="485510"/>
                  </a:lnTo>
                  <a:lnTo>
                    <a:pt x="1232232" y="485510"/>
                  </a:lnTo>
                  <a:lnTo>
                    <a:pt x="1232232" y="488866"/>
                  </a:lnTo>
                  <a:lnTo>
                    <a:pt x="1235588" y="488866"/>
                  </a:lnTo>
                  <a:lnTo>
                    <a:pt x="1237266" y="490544"/>
                  </a:lnTo>
                  <a:lnTo>
                    <a:pt x="1237266" y="496137"/>
                  </a:lnTo>
                  <a:lnTo>
                    <a:pt x="1235588" y="497815"/>
                  </a:lnTo>
                  <a:lnTo>
                    <a:pt x="1235588" y="506765"/>
                  </a:lnTo>
                  <a:lnTo>
                    <a:pt x="1237266" y="510121"/>
                  </a:lnTo>
                  <a:lnTo>
                    <a:pt x="1237266" y="515714"/>
                  </a:lnTo>
                  <a:lnTo>
                    <a:pt x="1237266" y="515714"/>
                  </a:lnTo>
                  <a:lnTo>
                    <a:pt x="1237266" y="519070"/>
                  </a:lnTo>
                  <a:lnTo>
                    <a:pt x="1238944" y="519070"/>
                  </a:lnTo>
                  <a:lnTo>
                    <a:pt x="1238944" y="520748"/>
                  </a:lnTo>
                  <a:cubicBezTo>
                    <a:pt x="1239839" y="519965"/>
                    <a:pt x="1241573" y="518623"/>
                    <a:pt x="1242859" y="519070"/>
                  </a:cubicBezTo>
                  <a:lnTo>
                    <a:pt x="1242859" y="520748"/>
                  </a:lnTo>
                  <a:lnTo>
                    <a:pt x="1241181" y="522985"/>
                  </a:lnTo>
                  <a:lnTo>
                    <a:pt x="1242859" y="522985"/>
                  </a:lnTo>
                  <a:lnTo>
                    <a:pt x="1242859" y="524664"/>
                  </a:lnTo>
                  <a:lnTo>
                    <a:pt x="1246215" y="524664"/>
                  </a:lnTo>
                  <a:lnTo>
                    <a:pt x="1247893" y="522985"/>
                  </a:lnTo>
                  <a:lnTo>
                    <a:pt x="1246215" y="520748"/>
                  </a:lnTo>
                  <a:lnTo>
                    <a:pt x="1247893" y="520748"/>
                  </a:lnTo>
                  <a:lnTo>
                    <a:pt x="1247893" y="519070"/>
                  </a:lnTo>
                  <a:lnTo>
                    <a:pt x="1246215" y="517392"/>
                  </a:lnTo>
                  <a:lnTo>
                    <a:pt x="1246215" y="515714"/>
                  </a:lnTo>
                  <a:lnTo>
                    <a:pt x="1244537" y="515714"/>
                  </a:lnTo>
                  <a:lnTo>
                    <a:pt x="1244537" y="508443"/>
                  </a:lnTo>
                  <a:lnTo>
                    <a:pt x="1242859" y="506765"/>
                  </a:lnTo>
                  <a:lnTo>
                    <a:pt x="1246215" y="506765"/>
                  </a:lnTo>
                  <a:lnTo>
                    <a:pt x="1246215" y="502849"/>
                  </a:lnTo>
                  <a:lnTo>
                    <a:pt x="1247893" y="502849"/>
                  </a:lnTo>
                  <a:lnTo>
                    <a:pt x="1247893" y="501171"/>
                  </a:lnTo>
                  <a:lnTo>
                    <a:pt x="1250131" y="501171"/>
                  </a:lnTo>
                  <a:lnTo>
                    <a:pt x="1251809" y="502849"/>
                  </a:lnTo>
                  <a:lnTo>
                    <a:pt x="1251809" y="505087"/>
                  </a:lnTo>
                  <a:cubicBezTo>
                    <a:pt x="1253711" y="506765"/>
                    <a:pt x="1256004" y="509337"/>
                    <a:pt x="1256843" y="511799"/>
                  </a:cubicBezTo>
                  <a:cubicBezTo>
                    <a:pt x="1256843" y="511799"/>
                    <a:pt x="1260758" y="514036"/>
                    <a:pt x="1260758" y="514036"/>
                  </a:cubicBezTo>
                  <a:lnTo>
                    <a:pt x="1260758" y="515714"/>
                  </a:lnTo>
                  <a:lnTo>
                    <a:pt x="1259080" y="515714"/>
                  </a:lnTo>
                  <a:lnTo>
                    <a:pt x="1259080" y="517392"/>
                  </a:lnTo>
                  <a:lnTo>
                    <a:pt x="1256843" y="517392"/>
                  </a:lnTo>
                  <a:lnTo>
                    <a:pt x="1256843" y="519070"/>
                  </a:lnTo>
                  <a:cubicBezTo>
                    <a:pt x="1257738" y="519853"/>
                    <a:pt x="1259472" y="521196"/>
                    <a:pt x="1260758" y="520748"/>
                  </a:cubicBezTo>
                  <a:lnTo>
                    <a:pt x="1260758" y="519070"/>
                  </a:lnTo>
                  <a:lnTo>
                    <a:pt x="1262436" y="517392"/>
                  </a:lnTo>
                  <a:lnTo>
                    <a:pt x="1262436" y="515714"/>
                  </a:lnTo>
                  <a:lnTo>
                    <a:pt x="1265792" y="515714"/>
                  </a:lnTo>
                  <a:cubicBezTo>
                    <a:pt x="1265345" y="514428"/>
                    <a:pt x="1266687" y="512694"/>
                    <a:pt x="1267470" y="511799"/>
                  </a:cubicBezTo>
                  <a:lnTo>
                    <a:pt x="1269708" y="511799"/>
                  </a:lnTo>
                  <a:lnTo>
                    <a:pt x="1271386" y="510121"/>
                  </a:lnTo>
                  <a:lnTo>
                    <a:pt x="1271386" y="511799"/>
                  </a:lnTo>
                  <a:lnTo>
                    <a:pt x="1273064" y="511799"/>
                  </a:lnTo>
                  <a:lnTo>
                    <a:pt x="1273064" y="515714"/>
                  </a:lnTo>
                  <a:lnTo>
                    <a:pt x="1274742" y="515714"/>
                  </a:lnTo>
                  <a:lnTo>
                    <a:pt x="1274742" y="519070"/>
                  </a:lnTo>
                  <a:lnTo>
                    <a:pt x="1276420" y="519070"/>
                  </a:lnTo>
                  <a:lnTo>
                    <a:pt x="1274742" y="520748"/>
                  </a:lnTo>
                  <a:lnTo>
                    <a:pt x="1273064" y="520748"/>
                  </a:lnTo>
                  <a:lnTo>
                    <a:pt x="1273064" y="522985"/>
                  </a:lnTo>
                  <a:cubicBezTo>
                    <a:pt x="1274406" y="523545"/>
                    <a:pt x="1277595" y="521363"/>
                    <a:pt x="1278657" y="520748"/>
                  </a:cubicBezTo>
                  <a:lnTo>
                    <a:pt x="1278657" y="515714"/>
                  </a:lnTo>
                  <a:lnTo>
                    <a:pt x="1276420" y="515714"/>
                  </a:lnTo>
                  <a:cubicBezTo>
                    <a:pt x="1276867" y="514428"/>
                    <a:pt x="1275525" y="512694"/>
                    <a:pt x="1274742" y="511799"/>
                  </a:cubicBezTo>
                  <a:lnTo>
                    <a:pt x="1278657" y="511799"/>
                  </a:lnTo>
                  <a:lnTo>
                    <a:pt x="1278657" y="508443"/>
                  </a:lnTo>
                  <a:lnTo>
                    <a:pt x="1280335" y="506765"/>
                  </a:lnTo>
                  <a:lnTo>
                    <a:pt x="1283691" y="506765"/>
                  </a:lnTo>
                  <a:lnTo>
                    <a:pt x="1283691" y="508443"/>
                  </a:lnTo>
                  <a:lnTo>
                    <a:pt x="1285369" y="508443"/>
                  </a:lnTo>
                  <a:lnTo>
                    <a:pt x="1285369" y="511799"/>
                  </a:lnTo>
                  <a:lnTo>
                    <a:pt x="1287607" y="514036"/>
                  </a:lnTo>
                  <a:lnTo>
                    <a:pt x="1287607" y="515714"/>
                  </a:lnTo>
                  <a:lnTo>
                    <a:pt x="1289285" y="515714"/>
                  </a:lnTo>
                  <a:lnTo>
                    <a:pt x="1290963" y="517392"/>
                  </a:lnTo>
                  <a:lnTo>
                    <a:pt x="1290963" y="519070"/>
                  </a:lnTo>
                  <a:lnTo>
                    <a:pt x="1292641" y="519070"/>
                  </a:lnTo>
                  <a:lnTo>
                    <a:pt x="1294319" y="520748"/>
                  </a:lnTo>
                  <a:lnTo>
                    <a:pt x="1295997" y="519070"/>
                  </a:lnTo>
                  <a:cubicBezTo>
                    <a:pt x="1296892" y="519853"/>
                    <a:pt x="1298626" y="521196"/>
                    <a:pt x="1299912" y="520748"/>
                  </a:cubicBezTo>
                  <a:cubicBezTo>
                    <a:pt x="1300639" y="521811"/>
                    <a:pt x="1302317" y="523824"/>
                    <a:pt x="1303268" y="524664"/>
                  </a:cubicBezTo>
                  <a:lnTo>
                    <a:pt x="1301590" y="526342"/>
                  </a:lnTo>
                  <a:lnTo>
                    <a:pt x="1301590" y="528020"/>
                  </a:lnTo>
                  <a:lnTo>
                    <a:pt x="1298234" y="529698"/>
                  </a:lnTo>
                  <a:lnTo>
                    <a:pt x="1298234" y="531376"/>
                  </a:lnTo>
                  <a:lnTo>
                    <a:pt x="1299912" y="531376"/>
                  </a:lnTo>
                  <a:lnTo>
                    <a:pt x="1301590" y="529698"/>
                  </a:lnTo>
                  <a:lnTo>
                    <a:pt x="1303268" y="529698"/>
                  </a:lnTo>
                  <a:lnTo>
                    <a:pt x="1303268" y="528020"/>
                  </a:lnTo>
                  <a:lnTo>
                    <a:pt x="1304946" y="528020"/>
                  </a:lnTo>
                  <a:lnTo>
                    <a:pt x="1304946" y="526342"/>
                  </a:lnTo>
                  <a:lnTo>
                    <a:pt x="1310540" y="526342"/>
                  </a:lnTo>
                  <a:lnTo>
                    <a:pt x="1310540" y="524664"/>
                  </a:lnTo>
                  <a:cubicBezTo>
                    <a:pt x="1313057" y="526509"/>
                    <a:pt x="1316525" y="526509"/>
                    <a:pt x="1319489" y="526342"/>
                  </a:cubicBezTo>
                  <a:lnTo>
                    <a:pt x="1317811" y="524664"/>
                  </a:lnTo>
                  <a:lnTo>
                    <a:pt x="1316133" y="524664"/>
                  </a:lnTo>
                  <a:lnTo>
                    <a:pt x="1316133" y="522985"/>
                  </a:lnTo>
                  <a:lnTo>
                    <a:pt x="1313896" y="520748"/>
                  </a:lnTo>
                  <a:lnTo>
                    <a:pt x="1312218" y="520748"/>
                  </a:lnTo>
                  <a:lnTo>
                    <a:pt x="1312218" y="519070"/>
                  </a:lnTo>
                  <a:lnTo>
                    <a:pt x="1308862" y="519070"/>
                  </a:lnTo>
                  <a:lnTo>
                    <a:pt x="1308862" y="515714"/>
                  </a:lnTo>
                  <a:lnTo>
                    <a:pt x="1310540" y="515714"/>
                  </a:lnTo>
                  <a:lnTo>
                    <a:pt x="1312218" y="514036"/>
                  </a:lnTo>
                  <a:lnTo>
                    <a:pt x="1317811" y="514036"/>
                  </a:lnTo>
                  <a:lnTo>
                    <a:pt x="1319489" y="511799"/>
                  </a:lnTo>
                  <a:lnTo>
                    <a:pt x="1321167" y="511799"/>
                  </a:lnTo>
                  <a:lnTo>
                    <a:pt x="1321167" y="508443"/>
                  </a:lnTo>
                  <a:lnTo>
                    <a:pt x="1322845" y="508443"/>
                  </a:lnTo>
                  <a:lnTo>
                    <a:pt x="1322845" y="511799"/>
                  </a:lnTo>
                  <a:lnTo>
                    <a:pt x="1331795" y="511799"/>
                  </a:lnTo>
                  <a:lnTo>
                    <a:pt x="1330117" y="514036"/>
                  </a:lnTo>
                  <a:lnTo>
                    <a:pt x="1331795" y="514036"/>
                  </a:lnTo>
                  <a:lnTo>
                    <a:pt x="1331795" y="510121"/>
                  </a:lnTo>
                  <a:lnTo>
                    <a:pt x="1330117" y="508443"/>
                  </a:lnTo>
                  <a:lnTo>
                    <a:pt x="1328439" y="508443"/>
                  </a:lnTo>
                  <a:lnTo>
                    <a:pt x="1331795" y="508443"/>
                  </a:lnTo>
                  <a:lnTo>
                    <a:pt x="1331795" y="505087"/>
                  </a:lnTo>
                  <a:lnTo>
                    <a:pt x="1333473" y="505087"/>
                  </a:lnTo>
                  <a:lnTo>
                    <a:pt x="1333473" y="502849"/>
                  </a:lnTo>
                  <a:cubicBezTo>
                    <a:pt x="1334368" y="502066"/>
                    <a:pt x="1336102" y="500724"/>
                    <a:pt x="1337388" y="501171"/>
                  </a:cubicBezTo>
                  <a:lnTo>
                    <a:pt x="1337388" y="502849"/>
                  </a:lnTo>
                  <a:lnTo>
                    <a:pt x="1339066" y="502849"/>
                  </a:lnTo>
                  <a:lnTo>
                    <a:pt x="1339066" y="501171"/>
                  </a:lnTo>
                  <a:lnTo>
                    <a:pt x="1339066" y="502849"/>
                  </a:lnTo>
                  <a:cubicBezTo>
                    <a:pt x="1341471" y="502513"/>
                    <a:pt x="1344828" y="505142"/>
                    <a:pt x="1346338" y="506765"/>
                  </a:cubicBezTo>
                  <a:lnTo>
                    <a:pt x="1348016" y="506765"/>
                  </a:lnTo>
                  <a:lnTo>
                    <a:pt x="1348016" y="505087"/>
                  </a:lnTo>
                  <a:lnTo>
                    <a:pt x="1346338" y="505087"/>
                  </a:lnTo>
                  <a:lnTo>
                    <a:pt x="1346338" y="502849"/>
                  </a:lnTo>
                  <a:lnTo>
                    <a:pt x="1344660" y="502849"/>
                  </a:lnTo>
                  <a:lnTo>
                    <a:pt x="1344660" y="499493"/>
                  </a:lnTo>
                  <a:lnTo>
                    <a:pt x="1346338" y="499493"/>
                  </a:lnTo>
                  <a:lnTo>
                    <a:pt x="1346338" y="497815"/>
                  </a:lnTo>
                  <a:lnTo>
                    <a:pt x="1353050" y="497815"/>
                  </a:lnTo>
                  <a:lnTo>
                    <a:pt x="1353050" y="496137"/>
                  </a:lnTo>
                  <a:lnTo>
                    <a:pt x="1355287" y="496137"/>
                  </a:lnTo>
                  <a:lnTo>
                    <a:pt x="1355287" y="492222"/>
                  </a:lnTo>
                  <a:lnTo>
                    <a:pt x="1358643" y="492222"/>
                  </a:lnTo>
                  <a:lnTo>
                    <a:pt x="1360321" y="490544"/>
                  </a:lnTo>
                  <a:lnTo>
                    <a:pt x="1360321" y="488866"/>
                  </a:lnTo>
                  <a:lnTo>
                    <a:pt x="1361999" y="488866"/>
                  </a:lnTo>
                  <a:lnTo>
                    <a:pt x="1360321" y="487188"/>
                  </a:lnTo>
                  <a:cubicBezTo>
                    <a:pt x="1362615" y="486628"/>
                    <a:pt x="1363622" y="489425"/>
                    <a:pt x="1365915" y="488866"/>
                  </a:cubicBezTo>
                  <a:lnTo>
                    <a:pt x="1365915" y="487188"/>
                  </a:lnTo>
                  <a:lnTo>
                    <a:pt x="1367593" y="487188"/>
                  </a:lnTo>
                  <a:lnTo>
                    <a:pt x="1367593" y="490544"/>
                  </a:lnTo>
                  <a:lnTo>
                    <a:pt x="1369271" y="488866"/>
                  </a:lnTo>
                  <a:lnTo>
                    <a:pt x="1369271" y="490544"/>
                  </a:lnTo>
                  <a:lnTo>
                    <a:pt x="1373186" y="490544"/>
                  </a:lnTo>
                  <a:lnTo>
                    <a:pt x="1373186" y="494459"/>
                  </a:lnTo>
                  <a:lnTo>
                    <a:pt x="1376542" y="494459"/>
                  </a:lnTo>
                  <a:lnTo>
                    <a:pt x="1376542" y="496137"/>
                  </a:lnTo>
                  <a:lnTo>
                    <a:pt x="1381576" y="496137"/>
                  </a:lnTo>
                  <a:lnTo>
                    <a:pt x="1381576" y="494459"/>
                  </a:lnTo>
                  <a:lnTo>
                    <a:pt x="1385492" y="494459"/>
                  </a:lnTo>
                  <a:cubicBezTo>
                    <a:pt x="1386275" y="493564"/>
                    <a:pt x="1387617" y="491830"/>
                    <a:pt x="1387170" y="490544"/>
                  </a:cubicBezTo>
                  <a:lnTo>
                    <a:pt x="1388848" y="490544"/>
                  </a:lnTo>
                  <a:lnTo>
                    <a:pt x="1390526" y="488866"/>
                  </a:lnTo>
                  <a:lnTo>
                    <a:pt x="1394441" y="488866"/>
                  </a:lnTo>
                  <a:lnTo>
                    <a:pt x="1396119" y="487188"/>
                  </a:lnTo>
                  <a:lnTo>
                    <a:pt x="1396119" y="485510"/>
                  </a:lnTo>
                  <a:cubicBezTo>
                    <a:pt x="1398972" y="485510"/>
                    <a:pt x="1402216" y="485510"/>
                    <a:pt x="1405069" y="485510"/>
                  </a:cubicBezTo>
                  <a:cubicBezTo>
                    <a:pt x="1406131" y="486069"/>
                    <a:pt x="1408872" y="487635"/>
                    <a:pt x="1410103" y="487188"/>
                  </a:cubicBezTo>
                  <a:lnTo>
                    <a:pt x="1410103" y="488866"/>
                  </a:lnTo>
                  <a:lnTo>
                    <a:pt x="1412340" y="487188"/>
                  </a:lnTo>
                  <a:lnTo>
                    <a:pt x="1414018" y="488866"/>
                  </a:lnTo>
                  <a:lnTo>
                    <a:pt x="1421290" y="488866"/>
                  </a:lnTo>
                  <a:lnTo>
                    <a:pt x="1422968" y="490544"/>
                  </a:lnTo>
                  <a:lnTo>
                    <a:pt x="1426324" y="490544"/>
                  </a:lnTo>
                  <a:lnTo>
                    <a:pt x="1428002" y="492222"/>
                  </a:lnTo>
                  <a:lnTo>
                    <a:pt x="1430239" y="492222"/>
                  </a:lnTo>
                  <a:lnTo>
                    <a:pt x="1430239" y="494459"/>
                  </a:lnTo>
                  <a:lnTo>
                    <a:pt x="1428002" y="496137"/>
                  </a:lnTo>
                  <a:lnTo>
                    <a:pt x="1428002" y="497815"/>
                  </a:lnTo>
                  <a:lnTo>
                    <a:pt x="1426324" y="497815"/>
                  </a:lnTo>
                  <a:lnTo>
                    <a:pt x="1424646" y="499493"/>
                  </a:lnTo>
                  <a:lnTo>
                    <a:pt x="1426324" y="501171"/>
                  </a:lnTo>
                  <a:lnTo>
                    <a:pt x="1424646" y="501171"/>
                  </a:lnTo>
                  <a:lnTo>
                    <a:pt x="1424646" y="502849"/>
                  </a:lnTo>
                  <a:lnTo>
                    <a:pt x="1430239" y="502849"/>
                  </a:lnTo>
                  <a:lnTo>
                    <a:pt x="1430239" y="505087"/>
                  </a:lnTo>
                  <a:lnTo>
                    <a:pt x="1431917" y="506765"/>
                  </a:lnTo>
                  <a:lnTo>
                    <a:pt x="1433595" y="506765"/>
                  </a:lnTo>
                  <a:lnTo>
                    <a:pt x="1433595" y="505087"/>
                  </a:lnTo>
                  <a:lnTo>
                    <a:pt x="1438629" y="505087"/>
                  </a:lnTo>
                  <a:lnTo>
                    <a:pt x="1438629" y="502849"/>
                  </a:lnTo>
                  <a:lnTo>
                    <a:pt x="1445901" y="502849"/>
                  </a:lnTo>
                  <a:lnTo>
                    <a:pt x="1445901" y="505087"/>
                  </a:lnTo>
                  <a:lnTo>
                    <a:pt x="1449816" y="505087"/>
                  </a:lnTo>
                  <a:lnTo>
                    <a:pt x="1451494" y="506765"/>
                  </a:lnTo>
                  <a:lnTo>
                    <a:pt x="1451494" y="508443"/>
                  </a:lnTo>
                  <a:lnTo>
                    <a:pt x="1453172" y="508443"/>
                  </a:lnTo>
                  <a:lnTo>
                    <a:pt x="1453172" y="510121"/>
                  </a:lnTo>
                  <a:lnTo>
                    <a:pt x="1454850" y="510121"/>
                  </a:lnTo>
                  <a:lnTo>
                    <a:pt x="1454850" y="511799"/>
                  </a:lnTo>
                  <a:lnTo>
                    <a:pt x="1453172" y="511799"/>
                  </a:lnTo>
                  <a:lnTo>
                    <a:pt x="1453172" y="514036"/>
                  </a:lnTo>
                  <a:lnTo>
                    <a:pt x="1456528" y="514036"/>
                  </a:lnTo>
                  <a:lnTo>
                    <a:pt x="1456528" y="515714"/>
                  </a:lnTo>
                  <a:lnTo>
                    <a:pt x="1453172" y="515714"/>
                  </a:lnTo>
                  <a:lnTo>
                    <a:pt x="1453172" y="517392"/>
                  </a:lnTo>
                  <a:lnTo>
                    <a:pt x="1451494" y="517392"/>
                  </a:lnTo>
                  <a:lnTo>
                    <a:pt x="1451494" y="519070"/>
                  </a:lnTo>
                  <a:lnTo>
                    <a:pt x="1445901" y="519070"/>
                  </a:lnTo>
                  <a:lnTo>
                    <a:pt x="1445901" y="520748"/>
                  </a:lnTo>
                  <a:lnTo>
                    <a:pt x="1456528" y="520748"/>
                  </a:lnTo>
                  <a:lnTo>
                    <a:pt x="1456528" y="519070"/>
                  </a:lnTo>
                  <a:lnTo>
                    <a:pt x="1458766" y="520748"/>
                  </a:lnTo>
                  <a:lnTo>
                    <a:pt x="1458766" y="519070"/>
                  </a:lnTo>
                  <a:lnTo>
                    <a:pt x="1458766" y="520748"/>
                  </a:lnTo>
                  <a:lnTo>
                    <a:pt x="1465478" y="520748"/>
                  </a:lnTo>
                  <a:lnTo>
                    <a:pt x="1465478" y="522985"/>
                  </a:lnTo>
                  <a:lnTo>
                    <a:pt x="1463800" y="522985"/>
                  </a:lnTo>
                  <a:lnTo>
                    <a:pt x="1463800" y="524664"/>
                  </a:lnTo>
                  <a:lnTo>
                    <a:pt x="1465478" y="524664"/>
                  </a:lnTo>
                  <a:lnTo>
                    <a:pt x="1463800" y="526342"/>
                  </a:lnTo>
                  <a:lnTo>
                    <a:pt x="1465478" y="526342"/>
                  </a:lnTo>
                  <a:lnTo>
                    <a:pt x="1465478" y="528020"/>
                  </a:lnTo>
                  <a:cubicBezTo>
                    <a:pt x="1466764" y="527572"/>
                    <a:pt x="1468498" y="528914"/>
                    <a:pt x="1469393" y="529698"/>
                  </a:cubicBezTo>
                  <a:lnTo>
                    <a:pt x="1467156" y="529698"/>
                  </a:lnTo>
                  <a:lnTo>
                    <a:pt x="1467156" y="535291"/>
                  </a:lnTo>
                  <a:lnTo>
                    <a:pt x="1465478" y="535291"/>
                  </a:lnTo>
                  <a:lnTo>
                    <a:pt x="1465478" y="536969"/>
                  </a:lnTo>
                  <a:lnTo>
                    <a:pt x="1463800" y="536969"/>
                  </a:lnTo>
                  <a:lnTo>
                    <a:pt x="1465478" y="538647"/>
                  </a:lnTo>
                  <a:lnTo>
                    <a:pt x="1469393" y="538647"/>
                  </a:lnTo>
                  <a:lnTo>
                    <a:pt x="1469393" y="540325"/>
                  </a:lnTo>
                  <a:lnTo>
                    <a:pt x="1467156" y="540325"/>
                  </a:lnTo>
                  <a:lnTo>
                    <a:pt x="1467156" y="544241"/>
                  </a:lnTo>
                  <a:lnTo>
                    <a:pt x="1465478" y="544241"/>
                  </a:lnTo>
                  <a:lnTo>
                    <a:pt x="1465478" y="547597"/>
                  </a:lnTo>
                  <a:lnTo>
                    <a:pt x="1463800" y="547597"/>
                  </a:lnTo>
                  <a:lnTo>
                    <a:pt x="1463800" y="549275"/>
                  </a:lnTo>
                  <a:lnTo>
                    <a:pt x="1458766" y="549275"/>
                  </a:lnTo>
                  <a:lnTo>
                    <a:pt x="1460444" y="549275"/>
                  </a:lnTo>
                  <a:lnTo>
                    <a:pt x="1458766" y="549275"/>
                  </a:lnTo>
                  <a:lnTo>
                    <a:pt x="1458766" y="553190"/>
                  </a:lnTo>
                  <a:lnTo>
                    <a:pt x="1456528" y="553190"/>
                  </a:lnTo>
                  <a:lnTo>
                    <a:pt x="1456528" y="556546"/>
                  </a:lnTo>
                  <a:lnTo>
                    <a:pt x="1453172" y="556546"/>
                  </a:lnTo>
                  <a:lnTo>
                    <a:pt x="1453172" y="558224"/>
                  </a:lnTo>
                  <a:lnTo>
                    <a:pt x="1451494" y="558224"/>
                  </a:lnTo>
                  <a:lnTo>
                    <a:pt x="1451494" y="559902"/>
                  </a:lnTo>
                  <a:lnTo>
                    <a:pt x="1447579" y="559902"/>
                  </a:lnTo>
                  <a:lnTo>
                    <a:pt x="1447579" y="562139"/>
                  </a:lnTo>
                  <a:lnTo>
                    <a:pt x="1445901" y="562139"/>
                  </a:lnTo>
                  <a:lnTo>
                    <a:pt x="1445901" y="565496"/>
                  </a:lnTo>
                  <a:cubicBezTo>
                    <a:pt x="1448194" y="564936"/>
                    <a:pt x="1448474" y="568068"/>
                    <a:pt x="1447579" y="568852"/>
                  </a:cubicBezTo>
                  <a:lnTo>
                    <a:pt x="1447579" y="571089"/>
                  </a:lnTo>
                  <a:lnTo>
                    <a:pt x="1445901" y="571089"/>
                  </a:lnTo>
                  <a:lnTo>
                    <a:pt x="1445901" y="576123"/>
                  </a:lnTo>
                  <a:cubicBezTo>
                    <a:pt x="1446852" y="577074"/>
                    <a:pt x="1448865" y="579088"/>
                    <a:pt x="1449816" y="580038"/>
                  </a:cubicBezTo>
                  <a:lnTo>
                    <a:pt x="1451494" y="580038"/>
                  </a:lnTo>
                  <a:lnTo>
                    <a:pt x="1451494" y="581716"/>
                  </a:lnTo>
                  <a:lnTo>
                    <a:pt x="1449816" y="581716"/>
                  </a:lnTo>
                  <a:lnTo>
                    <a:pt x="1449816" y="583394"/>
                  </a:lnTo>
                  <a:cubicBezTo>
                    <a:pt x="1449816" y="583394"/>
                    <a:pt x="1450208" y="585520"/>
                    <a:pt x="1451494" y="585072"/>
                  </a:cubicBezTo>
                  <a:lnTo>
                    <a:pt x="1451494" y="592344"/>
                  </a:lnTo>
                  <a:lnTo>
                    <a:pt x="1449816" y="592344"/>
                  </a:lnTo>
                  <a:lnTo>
                    <a:pt x="1449816" y="595700"/>
                  </a:lnTo>
                  <a:lnTo>
                    <a:pt x="1451494" y="595700"/>
                  </a:lnTo>
                  <a:lnTo>
                    <a:pt x="1451494" y="601293"/>
                  </a:lnTo>
                  <a:lnTo>
                    <a:pt x="1449816" y="601293"/>
                  </a:lnTo>
                  <a:lnTo>
                    <a:pt x="1449816" y="602971"/>
                  </a:lnTo>
                  <a:lnTo>
                    <a:pt x="1442545" y="602971"/>
                  </a:lnTo>
                  <a:lnTo>
                    <a:pt x="1442545" y="604649"/>
                  </a:lnTo>
                  <a:lnTo>
                    <a:pt x="1435273" y="604649"/>
                  </a:lnTo>
                  <a:lnTo>
                    <a:pt x="1435273" y="602971"/>
                  </a:lnTo>
                  <a:lnTo>
                    <a:pt x="1424646" y="602971"/>
                  </a:lnTo>
                  <a:lnTo>
                    <a:pt x="1422968" y="604649"/>
                  </a:lnTo>
                  <a:lnTo>
                    <a:pt x="1421290" y="604649"/>
                  </a:lnTo>
                  <a:lnTo>
                    <a:pt x="1421290" y="608565"/>
                  </a:lnTo>
                  <a:lnTo>
                    <a:pt x="1417374" y="608565"/>
                  </a:lnTo>
                  <a:lnTo>
                    <a:pt x="1417374" y="610243"/>
                  </a:lnTo>
                  <a:lnTo>
                    <a:pt x="1415696" y="610243"/>
                  </a:lnTo>
                  <a:lnTo>
                    <a:pt x="1415696" y="611921"/>
                  </a:lnTo>
                  <a:lnTo>
                    <a:pt x="1414018" y="611921"/>
                  </a:lnTo>
                  <a:lnTo>
                    <a:pt x="1414018" y="613599"/>
                  </a:lnTo>
                  <a:lnTo>
                    <a:pt x="1412340" y="613599"/>
                  </a:lnTo>
                  <a:lnTo>
                    <a:pt x="1410103" y="611921"/>
                  </a:lnTo>
                  <a:lnTo>
                    <a:pt x="1410103" y="610243"/>
                  </a:lnTo>
                  <a:lnTo>
                    <a:pt x="1408425" y="610243"/>
                  </a:lnTo>
                  <a:cubicBezTo>
                    <a:pt x="1407306" y="610243"/>
                    <a:pt x="1399419" y="608565"/>
                    <a:pt x="1397797" y="608565"/>
                  </a:cubicBezTo>
                  <a:lnTo>
                    <a:pt x="1397797" y="606328"/>
                  </a:lnTo>
                  <a:lnTo>
                    <a:pt x="1399475" y="606328"/>
                  </a:lnTo>
                  <a:lnTo>
                    <a:pt x="1399475" y="604649"/>
                  </a:lnTo>
                  <a:lnTo>
                    <a:pt x="1396119" y="604649"/>
                  </a:lnTo>
                  <a:cubicBezTo>
                    <a:pt x="1396567" y="605936"/>
                    <a:pt x="1395224" y="607670"/>
                    <a:pt x="1394441" y="608565"/>
                  </a:cubicBezTo>
                  <a:lnTo>
                    <a:pt x="1388848" y="608565"/>
                  </a:lnTo>
                  <a:lnTo>
                    <a:pt x="1388848" y="606328"/>
                  </a:lnTo>
                  <a:lnTo>
                    <a:pt x="1387170" y="604649"/>
                  </a:lnTo>
                  <a:lnTo>
                    <a:pt x="1385492" y="604649"/>
                  </a:lnTo>
                  <a:lnTo>
                    <a:pt x="1385492" y="602971"/>
                  </a:lnTo>
                  <a:cubicBezTo>
                    <a:pt x="1384149" y="602077"/>
                    <a:pt x="1382304" y="598776"/>
                    <a:pt x="1381576" y="597378"/>
                  </a:cubicBezTo>
                  <a:cubicBezTo>
                    <a:pt x="1381576" y="593351"/>
                    <a:pt x="1381576" y="589100"/>
                    <a:pt x="1381576" y="585072"/>
                  </a:cubicBezTo>
                  <a:lnTo>
                    <a:pt x="1383814" y="585072"/>
                  </a:lnTo>
                  <a:lnTo>
                    <a:pt x="1383814" y="583394"/>
                  </a:lnTo>
                  <a:lnTo>
                    <a:pt x="1381576" y="583394"/>
                  </a:lnTo>
                  <a:lnTo>
                    <a:pt x="1381576" y="580038"/>
                  </a:lnTo>
                  <a:lnTo>
                    <a:pt x="1379898" y="580038"/>
                  </a:lnTo>
                  <a:lnTo>
                    <a:pt x="1378220" y="581716"/>
                  </a:lnTo>
                  <a:lnTo>
                    <a:pt x="1378220" y="580038"/>
                  </a:lnTo>
                  <a:lnTo>
                    <a:pt x="1376542" y="580038"/>
                  </a:lnTo>
                  <a:cubicBezTo>
                    <a:pt x="1374920" y="578584"/>
                    <a:pt x="1374641" y="576515"/>
                    <a:pt x="1374864" y="574445"/>
                  </a:cubicBezTo>
                  <a:lnTo>
                    <a:pt x="1370949" y="574445"/>
                  </a:lnTo>
                  <a:lnTo>
                    <a:pt x="1370949" y="577801"/>
                  </a:lnTo>
                  <a:lnTo>
                    <a:pt x="1373186" y="577801"/>
                  </a:lnTo>
                  <a:lnTo>
                    <a:pt x="1373186" y="583394"/>
                  </a:lnTo>
                  <a:lnTo>
                    <a:pt x="1374864" y="583394"/>
                  </a:lnTo>
                  <a:lnTo>
                    <a:pt x="1376542" y="585072"/>
                  </a:lnTo>
                  <a:lnTo>
                    <a:pt x="1376542" y="590666"/>
                  </a:lnTo>
                  <a:lnTo>
                    <a:pt x="1374864" y="590666"/>
                  </a:lnTo>
                  <a:cubicBezTo>
                    <a:pt x="1374864" y="592791"/>
                    <a:pt x="1374864" y="595253"/>
                    <a:pt x="1374864" y="597378"/>
                  </a:cubicBezTo>
                  <a:cubicBezTo>
                    <a:pt x="1374081" y="598217"/>
                    <a:pt x="1372739" y="600007"/>
                    <a:pt x="1373186" y="601293"/>
                  </a:cubicBezTo>
                  <a:lnTo>
                    <a:pt x="1374864" y="601293"/>
                  </a:lnTo>
                  <a:cubicBezTo>
                    <a:pt x="1373466" y="602636"/>
                    <a:pt x="1371452" y="605153"/>
                    <a:pt x="1369271" y="604649"/>
                  </a:cubicBezTo>
                  <a:lnTo>
                    <a:pt x="1361999" y="604649"/>
                  </a:lnTo>
                  <a:lnTo>
                    <a:pt x="1361999" y="606328"/>
                  </a:lnTo>
                  <a:lnTo>
                    <a:pt x="1358643" y="606328"/>
                  </a:lnTo>
                  <a:lnTo>
                    <a:pt x="1358643" y="608565"/>
                  </a:lnTo>
                  <a:lnTo>
                    <a:pt x="1355287" y="608565"/>
                  </a:lnTo>
                  <a:lnTo>
                    <a:pt x="1355287" y="610243"/>
                  </a:lnTo>
                  <a:lnTo>
                    <a:pt x="1353050" y="610243"/>
                  </a:lnTo>
                  <a:lnTo>
                    <a:pt x="1351372" y="608565"/>
                  </a:lnTo>
                  <a:lnTo>
                    <a:pt x="1349694" y="608565"/>
                  </a:lnTo>
                  <a:lnTo>
                    <a:pt x="1349694" y="610243"/>
                  </a:lnTo>
                  <a:lnTo>
                    <a:pt x="1344660" y="610243"/>
                  </a:lnTo>
                  <a:lnTo>
                    <a:pt x="1344660" y="608565"/>
                  </a:lnTo>
                  <a:lnTo>
                    <a:pt x="1340744" y="608565"/>
                  </a:lnTo>
                  <a:lnTo>
                    <a:pt x="1339066" y="610243"/>
                  </a:lnTo>
                  <a:cubicBezTo>
                    <a:pt x="1339514" y="608956"/>
                    <a:pt x="1338171" y="607222"/>
                    <a:pt x="1337388" y="606328"/>
                  </a:cubicBezTo>
                  <a:cubicBezTo>
                    <a:pt x="1337388" y="601741"/>
                    <a:pt x="1337388" y="594861"/>
                    <a:pt x="1337388" y="595700"/>
                  </a:cubicBezTo>
                  <a:lnTo>
                    <a:pt x="1335710" y="595700"/>
                  </a:lnTo>
                  <a:lnTo>
                    <a:pt x="1335710" y="608565"/>
                  </a:lnTo>
                  <a:cubicBezTo>
                    <a:pt x="1333920" y="610690"/>
                    <a:pt x="1330956" y="610243"/>
                    <a:pt x="1328439" y="610243"/>
                  </a:cubicBezTo>
                  <a:lnTo>
                    <a:pt x="1328439" y="604649"/>
                  </a:lnTo>
                  <a:lnTo>
                    <a:pt x="1326761" y="602971"/>
                  </a:lnTo>
                  <a:lnTo>
                    <a:pt x="1326761" y="597378"/>
                  </a:lnTo>
                  <a:lnTo>
                    <a:pt x="1324523" y="597378"/>
                  </a:lnTo>
                  <a:lnTo>
                    <a:pt x="1324523" y="592344"/>
                  </a:lnTo>
                  <a:lnTo>
                    <a:pt x="1322845" y="592344"/>
                  </a:lnTo>
                  <a:cubicBezTo>
                    <a:pt x="1323013" y="596427"/>
                    <a:pt x="1322006" y="601126"/>
                    <a:pt x="1324523" y="604649"/>
                  </a:cubicBezTo>
                  <a:cubicBezTo>
                    <a:pt x="1325083" y="606943"/>
                    <a:pt x="1322286" y="607950"/>
                    <a:pt x="1322845" y="610243"/>
                  </a:cubicBezTo>
                  <a:lnTo>
                    <a:pt x="1313896" y="610243"/>
                  </a:lnTo>
                  <a:lnTo>
                    <a:pt x="1313896" y="611921"/>
                  </a:lnTo>
                  <a:lnTo>
                    <a:pt x="1308862" y="611921"/>
                  </a:lnTo>
                  <a:lnTo>
                    <a:pt x="1310540" y="610243"/>
                  </a:lnTo>
                  <a:lnTo>
                    <a:pt x="1310540" y="602971"/>
                  </a:lnTo>
                  <a:lnTo>
                    <a:pt x="1308862" y="602971"/>
                  </a:lnTo>
                  <a:lnTo>
                    <a:pt x="1308862" y="601293"/>
                  </a:lnTo>
                  <a:lnTo>
                    <a:pt x="1307184" y="601293"/>
                  </a:lnTo>
                  <a:lnTo>
                    <a:pt x="1307184" y="604649"/>
                  </a:lnTo>
                  <a:lnTo>
                    <a:pt x="1308862" y="604649"/>
                  </a:lnTo>
                  <a:lnTo>
                    <a:pt x="1308862" y="608565"/>
                  </a:lnTo>
                  <a:cubicBezTo>
                    <a:pt x="1306680" y="608061"/>
                    <a:pt x="1304667" y="610579"/>
                    <a:pt x="1303268" y="611921"/>
                  </a:cubicBezTo>
                  <a:lnTo>
                    <a:pt x="1301590" y="611921"/>
                  </a:lnTo>
                  <a:lnTo>
                    <a:pt x="1301590" y="610243"/>
                  </a:lnTo>
                  <a:cubicBezTo>
                    <a:pt x="1300751" y="610243"/>
                    <a:pt x="1296612" y="605712"/>
                    <a:pt x="1295997" y="604649"/>
                  </a:cubicBezTo>
                  <a:lnTo>
                    <a:pt x="1295997" y="604649"/>
                  </a:lnTo>
                  <a:lnTo>
                    <a:pt x="1295997" y="601293"/>
                  </a:lnTo>
                  <a:lnTo>
                    <a:pt x="1294319" y="599615"/>
                  </a:lnTo>
                  <a:lnTo>
                    <a:pt x="1292641" y="599615"/>
                  </a:lnTo>
                  <a:lnTo>
                    <a:pt x="1292641" y="602971"/>
                  </a:lnTo>
                  <a:cubicBezTo>
                    <a:pt x="1292473" y="605265"/>
                    <a:pt x="1292641" y="606831"/>
                    <a:pt x="1294319" y="608565"/>
                  </a:cubicBezTo>
                  <a:lnTo>
                    <a:pt x="1295997" y="610243"/>
                  </a:lnTo>
                  <a:lnTo>
                    <a:pt x="1298234" y="611921"/>
                  </a:lnTo>
                  <a:lnTo>
                    <a:pt x="1298234" y="613599"/>
                  </a:lnTo>
                  <a:lnTo>
                    <a:pt x="1289285" y="613599"/>
                  </a:lnTo>
                  <a:lnTo>
                    <a:pt x="1289285" y="611921"/>
                  </a:lnTo>
                  <a:lnTo>
                    <a:pt x="1287607" y="610243"/>
                  </a:lnTo>
                  <a:lnTo>
                    <a:pt x="1287607" y="611921"/>
                  </a:lnTo>
                  <a:cubicBezTo>
                    <a:pt x="1285817" y="614046"/>
                    <a:pt x="1269708" y="613599"/>
                    <a:pt x="1269708" y="613599"/>
                  </a:cubicBezTo>
                  <a:close/>
                  <a:moveTo>
                    <a:pt x="1397797" y="608565"/>
                  </a:moveTo>
                  <a:lnTo>
                    <a:pt x="1399475" y="608565"/>
                  </a:lnTo>
                  <a:lnTo>
                    <a:pt x="1397797" y="608565"/>
                  </a:lnTo>
                  <a:close/>
                  <a:moveTo>
                    <a:pt x="964866" y="529698"/>
                  </a:moveTo>
                  <a:lnTo>
                    <a:pt x="968222" y="529698"/>
                  </a:lnTo>
                  <a:lnTo>
                    <a:pt x="968222" y="528020"/>
                  </a:lnTo>
                  <a:lnTo>
                    <a:pt x="966544" y="528020"/>
                  </a:lnTo>
                  <a:lnTo>
                    <a:pt x="966544" y="526342"/>
                  </a:lnTo>
                  <a:cubicBezTo>
                    <a:pt x="966544" y="526342"/>
                    <a:pt x="965593" y="524664"/>
                    <a:pt x="966544" y="524664"/>
                  </a:cubicBezTo>
                  <a:lnTo>
                    <a:pt x="966544" y="522985"/>
                  </a:lnTo>
                  <a:lnTo>
                    <a:pt x="975494" y="522985"/>
                  </a:lnTo>
                  <a:lnTo>
                    <a:pt x="975494" y="520748"/>
                  </a:lnTo>
                  <a:lnTo>
                    <a:pt x="977171" y="520748"/>
                  </a:lnTo>
                  <a:lnTo>
                    <a:pt x="977171" y="519070"/>
                  </a:lnTo>
                  <a:lnTo>
                    <a:pt x="980528" y="519070"/>
                  </a:lnTo>
                  <a:lnTo>
                    <a:pt x="980528" y="517392"/>
                  </a:lnTo>
                  <a:lnTo>
                    <a:pt x="982206" y="519070"/>
                  </a:lnTo>
                  <a:lnTo>
                    <a:pt x="984443" y="519070"/>
                  </a:lnTo>
                  <a:lnTo>
                    <a:pt x="986121" y="517392"/>
                  </a:lnTo>
                  <a:lnTo>
                    <a:pt x="986121" y="515714"/>
                  </a:lnTo>
                  <a:lnTo>
                    <a:pt x="978850" y="515714"/>
                  </a:lnTo>
                  <a:lnTo>
                    <a:pt x="977171" y="517392"/>
                  </a:lnTo>
                  <a:lnTo>
                    <a:pt x="975494" y="515714"/>
                  </a:lnTo>
                  <a:cubicBezTo>
                    <a:pt x="975494" y="515714"/>
                    <a:pt x="978682" y="514036"/>
                    <a:pt x="977171" y="514036"/>
                  </a:cubicBezTo>
                  <a:lnTo>
                    <a:pt x="977171" y="511799"/>
                  </a:lnTo>
                  <a:lnTo>
                    <a:pt x="982206" y="511799"/>
                  </a:lnTo>
                  <a:lnTo>
                    <a:pt x="982206" y="508443"/>
                  </a:lnTo>
                  <a:cubicBezTo>
                    <a:pt x="983157" y="508443"/>
                    <a:pt x="983828" y="506765"/>
                    <a:pt x="982206" y="506765"/>
                  </a:cubicBezTo>
                  <a:lnTo>
                    <a:pt x="982206" y="505087"/>
                  </a:lnTo>
                  <a:lnTo>
                    <a:pt x="984443" y="502849"/>
                  </a:lnTo>
                  <a:lnTo>
                    <a:pt x="984443" y="502849"/>
                  </a:lnTo>
                  <a:cubicBezTo>
                    <a:pt x="984443" y="502849"/>
                    <a:pt x="983101" y="500388"/>
                    <a:pt x="982206" y="501171"/>
                  </a:cubicBezTo>
                  <a:lnTo>
                    <a:pt x="971578" y="501171"/>
                  </a:lnTo>
                  <a:lnTo>
                    <a:pt x="971578" y="502849"/>
                  </a:lnTo>
                  <a:lnTo>
                    <a:pt x="964866" y="502849"/>
                  </a:lnTo>
                  <a:lnTo>
                    <a:pt x="964866" y="505087"/>
                  </a:lnTo>
                  <a:lnTo>
                    <a:pt x="962629" y="505087"/>
                  </a:lnTo>
                  <a:lnTo>
                    <a:pt x="960951" y="506765"/>
                  </a:lnTo>
                  <a:lnTo>
                    <a:pt x="957595" y="506765"/>
                  </a:lnTo>
                  <a:lnTo>
                    <a:pt x="955917" y="508443"/>
                  </a:lnTo>
                  <a:cubicBezTo>
                    <a:pt x="955022" y="507659"/>
                    <a:pt x="953288" y="506317"/>
                    <a:pt x="952001" y="506765"/>
                  </a:cubicBezTo>
                  <a:lnTo>
                    <a:pt x="952001" y="508443"/>
                  </a:lnTo>
                  <a:lnTo>
                    <a:pt x="945289" y="508443"/>
                  </a:lnTo>
                  <a:lnTo>
                    <a:pt x="945289" y="506765"/>
                  </a:lnTo>
                  <a:lnTo>
                    <a:pt x="943052" y="506765"/>
                  </a:lnTo>
                  <a:cubicBezTo>
                    <a:pt x="943052" y="506765"/>
                    <a:pt x="940535" y="508443"/>
                    <a:pt x="939696" y="508443"/>
                  </a:cubicBezTo>
                  <a:lnTo>
                    <a:pt x="938018" y="510121"/>
                  </a:lnTo>
                  <a:lnTo>
                    <a:pt x="936340" y="510121"/>
                  </a:lnTo>
                  <a:lnTo>
                    <a:pt x="936340" y="511799"/>
                  </a:lnTo>
                  <a:lnTo>
                    <a:pt x="932424" y="511799"/>
                  </a:lnTo>
                  <a:lnTo>
                    <a:pt x="930746" y="514036"/>
                  </a:lnTo>
                  <a:lnTo>
                    <a:pt x="929068" y="514036"/>
                  </a:lnTo>
                  <a:lnTo>
                    <a:pt x="929068" y="511799"/>
                  </a:lnTo>
                  <a:lnTo>
                    <a:pt x="927390" y="511799"/>
                  </a:lnTo>
                  <a:lnTo>
                    <a:pt x="925153" y="514036"/>
                  </a:lnTo>
                  <a:cubicBezTo>
                    <a:pt x="922971" y="513700"/>
                    <a:pt x="920230" y="514539"/>
                    <a:pt x="918441" y="515714"/>
                  </a:cubicBezTo>
                  <a:lnTo>
                    <a:pt x="918441" y="517392"/>
                  </a:lnTo>
                  <a:lnTo>
                    <a:pt x="914525" y="517392"/>
                  </a:lnTo>
                  <a:lnTo>
                    <a:pt x="914525" y="515714"/>
                  </a:lnTo>
                  <a:cubicBezTo>
                    <a:pt x="914525" y="515714"/>
                    <a:pt x="914134" y="513588"/>
                    <a:pt x="912847" y="514036"/>
                  </a:cubicBezTo>
                  <a:lnTo>
                    <a:pt x="912847" y="508443"/>
                  </a:lnTo>
                  <a:lnTo>
                    <a:pt x="911169" y="508443"/>
                  </a:lnTo>
                  <a:lnTo>
                    <a:pt x="911169" y="505087"/>
                  </a:lnTo>
                  <a:lnTo>
                    <a:pt x="912847" y="505087"/>
                  </a:lnTo>
                  <a:cubicBezTo>
                    <a:pt x="912847" y="505087"/>
                    <a:pt x="914525" y="502793"/>
                    <a:pt x="914525" y="501171"/>
                  </a:cubicBezTo>
                  <a:lnTo>
                    <a:pt x="916763" y="501171"/>
                  </a:lnTo>
                  <a:lnTo>
                    <a:pt x="916763" y="499493"/>
                  </a:lnTo>
                  <a:lnTo>
                    <a:pt x="918441" y="499493"/>
                  </a:lnTo>
                  <a:lnTo>
                    <a:pt x="918441" y="497815"/>
                  </a:lnTo>
                  <a:lnTo>
                    <a:pt x="916763" y="497815"/>
                  </a:lnTo>
                  <a:cubicBezTo>
                    <a:pt x="919783" y="495578"/>
                    <a:pt x="925153" y="492222"/>
                    <a:pt x="925153" y="492222"/>
                  </a:cubicBezTo>
                  <a:lnTo>
                    <a:pt x="927390" y="492222"/>
                  </a:lnTo>
                  <a:lnTo>
                    <a:pt x="927390" y="490544"/>
                  </a:lnTo>
                  <a:lnTo>
                    <a:pt x="921797" y="490544"/>
                  </a:lnTo>
                  <a:lnTo>
                    <a:pt x="921797" y="485510"/>
                  </a:lnTo>
                  <a:lnTo>
                    <a:pt x="923475" y="485510"/>
                  </a:lnTo>
                  <a:lnTo>
                    <a:pt x="921797" y="485510"/>
                  </a:lnTo>
                  <a:lnTo>
                    <a:pt x="923475" y="485510"/>
                  </a:lnTo>
                  <a:lnTo>
                    <a:pt x="923475" y="483272"/>
                  </a:lnTo>
                  <a:cubicBezTo>
                    <a:pt x="924761" y="483720"/>
                    <a:pt x="926495" y="482377"/>
                    <a:pt x="927390" y="481594"/>
                  </a:cubicBezTo>
                  <a:lnTo>
                    <a:pt x="927390" y="479916"/>
                  </a:lnTo>
                  <a:lnTo>
                    <a:pt x="932424" y="479916"/>
                  </a:lnTo>
                  <a:lnTo>
                    <a:pt x="932424" y="478238"/>
                  </a:lnTo>
                  <a:cubicBezTo>
                    <a:pt x="933711" y="477791"/>
                    <a:pt x="935445" y="479133"/>
                    <a:pt x="936340" y="479916"/>
                  </a:cubicBezTo>
                  <a:lnTo>
                    <a:pt x="936340" y="481594"/>
                  </a:lnTo>
                  <a:lnTo>
                    <a:pt x="938018" y="483272"/>
                  </a:lnTo>
                  <a:lnTo>
                    <a:pt x="939696" y="483272"/>
                  </a:lnTo>
                  <a:lnTo>
                    <a:pt x="939696" y="485510"/>
                  </a:lnTo>
                  <a:lnTo>
                    <a:pt x="941374" y="485510"/>
                  </a:lnTo>
                  <a:lnTo>
                    <a:pt x="943052" y="487188"/>
                  </a:lnTo>
                  <a:lnTo>
                    <a:pt x="945289" y="487188"/>
                  </a:lnTo>
                  <a:cubicBezTo>
                    <a:pt x="945289" y="489705"/>
                    <a:pt x="944842" y="492669"/>
                    <a:pt x="946967" y="494459"/>
                  </a:cubicBezTo>
                  <a:lnTo>
                    <a:pt x="948645" y="494459"/>
                  </a:lnTo>
                  <a:lnTo>
                    <a:pt x="948645" y="490544"/>
                  </a:lnTo>
                  <a:cubicBezTo>
                    <a:pt x="950155" y="490544"/>
                    <a:pt x="948477" y="490544"/>
                    <a:pt x="946967" y="490544"/>
                  </a:cubicBezTo>
                  <a:lnTo>
                    <a:pt x="946967" y="483272"/>
                  </a:lnTo>
                  <a:lnTo>
                    <a:pt x="941374" y="483272"/>
                  </a:lnTo>
                  <a:lnTo>
                    <a:pt x="941374" y="474323"/>
                  </a:lnTo>
                  <a:lnTo>
                    <a:pt x="943052" y="472645"/>
                  </a:lnTo>
                  <a:lnTo>
                    <a:pt x="945289" y="472645"/>
                  </a:lnTo>
                  <a:lnTo>
                    <a:pt x="945289" y="469289"/>
                  </a:lnTo>
                  <a:lnTo>
                    <a:pt x="943052" y="469289"/>
                  </a:lnTo>
                  <a:lnTo>
                    <a:pt x="941374" y="470967"/>
                  </a:lnTo>
                  <a:lnTo>
                    <a:pt x="936340" y="470967"/>
                  </a:lnTo>
                  <a:lnTo>
                    <a:pt x="936340" y="467611"/>
                  </a:lnTo>
                  <a:lnTo>
                    <a:pt x="934102" y="467611"/>
                  </a:lnTo>
                  <a:lnTo>
                    <a:pt x="934102" y="463695"/>
                  </a:lnTo>
                  <a:lnTo>
                    <a:pt x="932424" y="462017"/>
                  </a:lnTo>
                  <a:lnTo>
                    <a:pt x="932424" y="458661"/>
                  </a:lnTo>
                  <a:lnTo>
                    <a:pt x="934102" y="458661"/>
                  </a:lnTo>
                  <a:lnTo>
                    <a:pt x="934102" y="454746"/>
                  </a:lnTo>
                  <a:lnTo>
                    <a:pt x="936340" y="454746"/>
                  </a:lnTo>
                  <a:lnTo>
                    <a:pt x="936340" y="451390"/>
                  </a:lnTo>
                  <a:lnTo>
                    <a:pt x="938018" y="451390"/>
                  </a:lnTo>
                  <a:lnTo>
                    <a:pt x="939696" y="449712"/>
                  </a:lnTo>
                  <a:lnTo>
                    <a:pt x="941374" y="449712"/>
                  </a:lnTo>
                  <a:lnTo>
                    <a:pt x="941374" y="448034"/>
                  </a:lnTo>
                  <a:cubicBezTo>
                    <a:pt x="942325" y="448034"/>
                    <a:pt x="941374" y="448034"/>
                    <a:pt x="941374" y="448034"/>
                  </a:cubicBezTo>
                  <a:lnTo>
                    <a:pt x="927390" y="448034"/>
                  </a:lnTo>
                  <a:lnTo>
                    <a:pt x="927390" y="444118"/>
                  </a:lnTo>
                  <a:lnTo>
                    <a:pt x="929068" y="444118"/>
                  </a:lnTo>
                  <a:lnTo>
                    <a:pt x="929068" y="440762"/>
                  </a:lnTo>
                  <a:lnTo>
                    <a:pt x="927390" y="440762"/>
                  </a:lnTo>
                  <a:lnTo>
                    <a:pt x="927390" y="439084"/>
                  </a:lnTo>
                  <a:lnTo>
                    <a:pt x="929068" y="439084"/>
                  </a:lnTo>
                  <a:lnTo>
                    <a:pt x="929068" y="430135"/>
                  </a:lnTo>
                  <a:lnTo>
                    <a:pt x="930746" y="430135"/>
                  </a:lnTo>
                  <a:cubicBezTo>
                    <a:pt x="930187" y="427841"/>
                    <a:pt x="932983" y="426834"/>
                    <a:pt x="932424" y="424541"/>
                  </a:cubicBezTo>
                  <a:cubicBezTo>
                    <a:pt x="933711" y="424989"/>
                    <a:pt x="935445" y="423646"/>
                    <a:pt x="936340" y="422863"/>
                  </a:cubicBezTo>
                  <a:lnTo>
                    <a:pt x="936340" y="424541"/>
                  </a:lnTo>
                  <a:lnTo>
                    <a:pt x="945289" y="424541"/>
                  </a:lnTo>
                  <a:lnTo>
                    <a:pt x="945289" y="428457"/>
                  </a:lnTo>
                  <a:lnTo>
                    <a:pt x="946967" y="428457"/>
                  </a:lnTo>
                  <a:lnTo>
                    <a:pt x="946967" y="430135"/>
                  </a:lnTo>
                  <a:lnTo>
                    <a:pt x="948645" y="430135"/>
                  </a:lnTo>
                  <a:lnTo>
                    <a:pt x="948645" y="431813"/>
                  </a:lnTo>
                  <a:lnTo>
                    <a:pt x="950323" y="433491"/>
                  </a:lnTo>
                  <a:lnTo>
                    <a:pt x="952001" y="433491"/>
                  </a:lnTo>
                  <a:cubicBezTo>
                    <a:pt x="951554" y="434777"/>
                    <a:pt x="952896" y="436511"/>
                    <a:pt x="953679" y="437406"/>
                  </a:cubicBezTo>
                  <a:lnTo>
                    <a:pt x="952001" y="437406"/>
                  </a:lnTo>
                  <a:lnTo>
                    <a:pt x="952001" y="444118"/>
                  </a:lnTo>
                  <a:lnTo>
                    <a:pt x="955917" y="444118"/>
                  </a:lnTo>
                  <a:lnTo>
                    <a:pt x="957595" y="445796"/>
                  </a:lnTo>
                  <a:lnTo>
                    <a:pt x="957595" y="448034"/>
                  </a:lnTo>
                  <a:cubicBezTo>
                    <a:pt x="958657" y="449096"/>
                    <a:pt x="961510" y="451949"/>
                    <a:pt x="962629" y="453068"/>
                  </a:cubicBezTo>
                  <a:lnTo>
                    <a:pt x="962629" y="454746"/>
                  </a:lnTo>
                  <a:lnTo>
                    <a:pt x="964866" y="454746"/>
                  </a:lnTo>
                  <a:lnTo>
                    <a:pt x="964866" y="458661"/>
                  </a:lnTo>
                  <a:lnTo>
                    <a:pt x="962629" y="458661"/>
                  </a:lnTo>
                  <a:lnTo>
                    <a:pt x="962629" y="460339"/>
                  </a:lnTo>
                  <a:lnTo>
                    <a:pt x="964866" y="460339"/>
                  </a:lnTo>
                  <a:lnTo>
                    <a:pt x="964866" y="462017"/>
                  </a:lnTo>
                  <a:lnTo>
                    <a:pt x="969900" y="462017"/>
                  </a:lnTo>
                  <a:lnTo>
                    <a:pt x="971578" y="463695"/>
                  </a:lnTo>
                  <a:lnTo>
                    <a:pt x="971578" y="467611"/>
                  </a:lnTo>
                  <a:lnTo>
                    <a:pt x="973816" y="467611"/>
                  </a:lnTo>
                  <a:lnTo>
                    <a:pt x="973816" y="469289"/>
                  </a:lnTo>
                  <a:lnTo>
                    <a:pt x="975494" y="470967"/>
                  </a:lnTo>
                  <a:lnTo>
                    <a:pt x="973816" y="470967"/>
                  </a:lnTo>
                  <a:lnTo>
                    <a:pt x="975494" y="470967"/>
                  </a:lnTo>
                  <a:lnTo>
                    <a:pt x="975494" y="472645"/>
                  </a:lnTo>
                  <a:lnTo>
                    <a:pt x="977171" y="472645"/>
                  </a:lnTo>
                  <a:lnTo>
                    <a:pt x="977171" y="476560"/>
                  </a:lnTo>
                  <a:lnTo>
                    <a:pt x="980528" y="476560"/>
                  </a:lnTo>
                  <a:lnTo>
                    <a:pt x="980528" y="479916"/>
                  </a:lnTo>
                  <a:lnTo>
                    <a:pt x="982206" y="478238"/>
                  </a:lnTo>
                  <a:lnTo>
                    <a:pt x="986121" y="478238"/>
                  </a:lnTo>
                  <a:cubicBezTo>
                    <a:pt x="985562" y="475945"/>
                    <a:pt x="988358" y="474938"/>
                    <a:pt x="987799" y="472645"/>
                  </a:cubicBezTo>
                  <a:cubicBezTo>
                    <a:pt x="987799" y="472645"/>
                    <a:pt x="983995" y="472197"/>
                    <a:pt x="982206" y="474323"/>
                  </a:cubicBezTo>
                  <a:lnTo>
                    <a:pt x="982206" y="472645"/>
                  </a:lnTo>
                  <a:lnTo>
                    <a:pt x="980528" y="472645"/>
                  </a:lnTo>
                  <a:lnTo>
                    <a:pt x="980528" y="469289"/>
                  </a:lnTo>
                  <a:lnTo>
                    <a:pt x="978850" y="467611"/>
                  </a:lnTo>
                  <a:lnTo>
                    <a:pt x="977171" y="467611"/>
                  </a:lnTo>
                  <a:lnTo>
                    <a:pt x="978850" y="467611"/>
                  </a:lnTo>
                  <a:lnTo>
                    <a:pt x="978850" y="465933"/>
                  </a:lnTo>
                  <a:lnTo>
                    <a:pt x="977171" y="465933"/>
                  </a:lnTo>
                  <a:lnTo>
                    <a:pt x="977171" y="460339"/>
                  </a:lnTo>
                  <a:lnTo>
                    <a:pt x="975494" y="460339"/>
                  </a:lnTo>
                  <a:lnTo>
                    <a:pt x="975494" y="458661"/>
                  </a:lnTo>
                  <a:lnTo>
                    <a:pt x="973816" y="456983"/>
                  </a:lnTo>
                  <a:lnTo>
                    <a:pt x="971578" y="456983"/>
                  </a:lnTo>
                  <a:lnTo>
                    <a:pt x="973816" y="454746"/>
                  </a:lnTo>
                  <a:lnTo>
                    <a:pt x="975494" y="454746"/>
                  </a:lnTo>
                  <a:lnTo>
                    <a:pt x="975494" y="453068"/>
                  </a:lnTo>
                  <a:lnTo>
                    <a:pt x="978850" y="453068"/>
                  </a:lnTo>
                  <a:cubicBezTo>
                    <a:pt x="978850" y="453068"/>
                    <a:pt x="980528" y="450551"/>
                    <a:pt x="980528" y="449712"/>
                  </a:cubicBezTo>
                  <a:lnTo>
                    <a:pt x="969900" y="449712"/>
                  </a:lnTo>
                  <a:lnTo>
                    <a:pt x="969900" y="448034"/>
                  </a:lnTo>
                  <a:lnTo>
                    <a:pt x="968222" y="448034"/>
                  </a:lnTo>
                  <a:lnTo>
                    <a:pt x="968222" y="445796"/>
                  </a:lnTo>
                  <a:lnTo>
                    <a:pt x="966544" y="444118"/>
                  </a:lnTo>
                  <a:lnTo>
                    <a:pt x="966544" y="442440"/>
                  </a:lnTo>
                  <a:lnTo>
                    <a:pt x="968222" y="442440"/>
                  </a:lnTo>
                  <a:lnTo>
                    <a:pt x="969900" y="440762"/>
                  </a:lnTo>
                  <a:cubicBezTo>
                    <a:pt x="971187" y="440315"/>
                    <a:pt x="972921" y="441657"/>
                    <a:pt x="973816" y="442440"/>
                  </a:cubicBezTo>
                  <a:lnTo>
                    <a:pt x="975494" y="440762"/>
                  </a:lnTo>
                  <a:lnTo>
                    <a:pt x="977171" y="440762"/>
                  </a:lnTo>
                  <a:lnTo>
                    <a:pt x="975494" y="440762"/>
                  </a:lnTo>
                  <a:cubicBezTo>
                    <a:pt x="975494" y="439923"/>
                    <a:pt x="977171" y="440762"/>
                    <a:pt x="977171" y="440762"/>
                  </a:cubicBezTo>
                  <a:cubicBezTo>
                    <a:pt x="978682" y="440762"/>
                    <a:pt x="979689" y="440762"/>
                    <a:pt x="978850" y="440762"/>
                  </a:cubicBezTo>
                  <a:lnTo>
                    <a:pt x="978850" y="439084"/>
                  </a:lnTo>
                  <a:lnTo>
                    <a:pt x="977171" y="439084"/>
                  </a:lnTo>
                  <a:lnTo>
                    <a:pt x="978850" y="437406"/>
                  </a:lnTo>
                  <a:lnTo>
                    <a:pt x="977171" y="437406"/>
                  </a:lnTo>
                  <a:lnTo>
                    <a:pt x="977171" y="435169"/>
                  </a:lnTo>
                  <a:lnTo>
                    <a:pt x="975494" y="433491"/>
                  </a:lnTo>
                  <a:lnTo>
                    <a:pt x="975494" y="431813"/>
                  </a:lnTo>
                  <a:lnTo>
                    <a:pt x="971578" y="431813"/>
                  </a:lnTo>
                  <a:lnTo>
                    <a:pt x="971578" y="430135"/>
                  </a:lnTo>
                  <a:lnTo>
                    <a:pt x="969900" y="430135"/>
                  </a:lnTo>
                  <a:lnTo>
                    <a:pt x="969900" y="431813"/>
                  </a:lnTo>
                  <a:lnTo>
                    <a:pt x="960951" y="431813"/>
                  </a:lnTo>
                  <a:lnTo>
                    <a:pt x="960951" y="430135"/>
                  </a:lnTo>
                  <a:cubicBezTo>
                    <a:pt x="959552" y="429296"/>
                    <a:pt x="958154" y="425995"/>
                    <a:pt x="957595" y="424541"/>
                  </a:cubicBezTo>
                  <a:cubicBezTo>
                    <a:pt x="956420" y="423646"/>
                    <a:pt x="954462" y="420794"/>
                    <a:pt x="953679" y="419507"/>
                  </a:cubicBezTo>
                  <a:lnTo>
                    <a:pt x="955917" y="419507"/>
                  </a:lnTo>
                  <a:lnTo>
                    <a:pt x="955917" y="417270"/>
                  </a:lnTo>
                  <a:lnTo>
                    <a:pt x="959273" y="417270"/>
                  </a:lnTo>
                  <a:lnTo>
                    <a:pt x="960951" y="415592"/>
                  </a:lnTo>
                  <a:lnTo>
                    <a:pt x="960951" y="413914"/>
                  </a:lnTo>
                  <a:lnTo>
                    <a:pt x="962629" y="415592"/>
                  </a:lnTo>
                  <a:lnTo>
                    <a:pt x="962629" y="413914"/>
                  </a:lnTo>
                  <a:lnTo>
                    <a:pt x="960951" y="413914"/>
                  </a:lnTo>
                  <a:cubicBezTo>
                    <a:pt x="962349" y="412571"/>
                    <a:pt x="964363" y="410054"/>
                    <a:pt x="966544" y="410558"/>
                  </a:cubicBezTo>
                  <a:lnTo>
                    <a:pt x="966544" y="406642"/>
                  </a:lnTo>
                  <a:lnTo>
                    <a:pt x="969900" y="406642"/>
                  </a:lnTo>
                  <a:lnTo>
                    <a:pt x="969900" y="404964"/>
                  </a:lnTo>
                  <a:lnTo>
                    <a:pt x="977171" y="404964"/>
                  </a:lnTo>
                  <a:lnTo>
                    <a:pt x="977171" y="406642"/>
                  </a:lnTo>
                  <a:lnTo>
                    <a:pt x="984443" y="406642"/>
                  </a:lnTo>
                  <a:lnTo>
                    <a:pt x="984443" y="404964"/>
                  </a:lnTo>
                  <a:lnTo>
                    <a:pt x="986121" y="404964"/>
                  </a:lnTo>
                  <a:lnTo>
                    <a:pt x="987799" y="406642"/>
                  </a:lnTo>
                  <a:lnTo>
                    <a:pt x="989477" y="406642"/>
                  </a:lnTo>
                  <a:lnTo>
                    <a:pt x="989477" y="408880"/>
                  </a:lnTo>
                  <a:lnTo>
                    <a:pt x="986121" y="408880"/>
                  </a:lnTo>
                  <a:lnTo>
                    <a:pt x="986121" y="410558"/>
                  </a:lnTo>
                  <a:lnTo>
                    <a:pt x="991155" y="410558"/>
                  </a:lnTo>
                  <a:lnTo>
                    <a:pt x="991155" y="412236"/>
                  </a:lnTo>
                  <a:lnTo>
                    <a:pt x="993393" y="413914"/>
                  </a:lnTo>
                  <a:lnTo>
                    <a:pt x="993393" y="415592"/>
                  </a:lnTo>
                  <a:lnTo>
                    <a:pt x="995071" y="417270"/>
                  </a:lnTo>
                  <a:lnTo>
                    <a:pt x="995071" y="419507"/>
                  </a:lnTo>
                  <a:lnTo>
                    <a:pt x="996748" y="419507"/>
                  </a:lnTo>
                  <a:lnTo>
                    <a:pt x="995071" y="419507"/>
                  </a:lnTo>
                  <a:lnTo>
                    <a:pt x="996748" y="417270"/>
                  </a:lnTo>
                  <a:lnTo>
                    <a:pt x="998427" y="419507"/>
                  </a:lnTo>
                  <a:lnTo>
                    <a:pt x="1000105" y="419507"/>
                  </a:lnTo>
                  <a:lnTo>
                    <a:pt x="998427" y="419507"/>
                  </a:lnTo>
                  <a:lnTo>
                    <a:pt x="996748" y="421185"/>
                  </a:lnTo>
                  <a:lnTo>
                    <a:pt x="996748" y="424541"/>
                  </a:lnTo>
                  <a:lnTo>
                    <a:pt x="998427" y="426219"/>
                  </a:lnTo>
                  <a:lnTo>
                    <a:pt x="998427" y="430135"/>
                  </a:lnTo>
                  <a:lnTo>
                    <a:pt x="1000105" y="430135"/>
                  </a:lnTo>
                  <a:lnTo>
                    <a:pt x="1000105" y="422863"/>
                  </a:lnTo>
                  <a:lnTo>
                    <a:pt x="1002342" y="424541"/>
                  </a:lnTo>
                  <a:lnTo>
                    <a:pt x="1002342" y="422863"/>
                  </a:lnTo>
                  <a:lnTo>
                    <a:pt x="1004020" y="422863"/>
                  </a:lnTo>
                  <a:lnTo>
                    <a:pt x="1004020" y="424541"/>
                  </a:lnTo>
                  <a:lnTo>
                    <a:pt x="1005698" y="424541"/>
                  </a:lnTo>
                  <a:lnTo>
                    <a:pt x="1005698" y="419507"/>
                  </a:lnTo>
                  <a:lnTo>
                    <a:pt x="1004020" y="419507"/>
                  </a:lnTo>
                  <a:lnTo>
                    <a:pt x="1004020" y="417270"/>
                  </a:lnTo>
                  <a:lnTo>
                    <a:pt x="1002342" y="417270"/>
                  </a:lnTo>
                  <a:lnTo>
                    <a:pt x="1002342" y="412236"/>
                  </a:lnTo>
                  <a:lnTo>
                    <a:pt x="1000105" y="412236"/>
                  </a:lnTo>
                  <a:lnTo>
                    <a:pt x="1000105" y="410558"/>
                  </a:lnTo>
                  <a:lnTo>
                    <a:pt x="1002342" y="410558"/>
                  </a:lnTo>
                  <a:cubicBezTo>
                    <a:pt x="1001895" y="409271"/>
                    <a:pt x="1003237" y="407537"/>
                    <a:pt x="1004020" y="406642"/>
                  </a:cubicBezTo>
                  <a:lnTo>
                    <a:pt x="1007376" y="406642"/>
                  </a:lnTo>
                  <a:lnTo>
                    <a:pt x="1007376" y="410558"/>
                  </a:lnTo>
                  <a:lnTo>
                    <a:pt x="1009054" y="410558"/>
                  </a:lnTo>
                  <a:lnTo>
                    <a:pt x="1009054" y="406642"/>
                  </a:lnTo>
                  <a:lnTo>
                    <a:pt x="1012970" y="406642"/>
                  </a:lnTo>
                  <a:lnTo>
                    <a:pt x="1012970" y="403286"/>
                  </a:lnTo>
                  <a:lnTo>
                    <a:pt x="1012970" y="403286"/>
                  </a:lnTo>
                  <a:cubicBezTo>
                    <a:pt x="1011236" y="405020"/>
                    <a:pt x="1009669" y="405132"/>
                    <a:pt x="1007376" y="404964"/>
                  </a:cubicBezTo>
                  <a:lnTo>
                    <a:pt x="1007376" y="399930"/>
                  </a:lnTo>
                  <a:lnTo>
                    <a:pt x="1014648" y="399930"/>
                  </a:lnTo>
                  <a:lnTo>
                    <a:pt x="1016325" y="401608"/>
                  </a:lnTo>
                  <a:lnTo>
                    <a:pt x="1018004" y="401608"/>
                  </a:lnTo>
                  <a:lnTo>
                    <a:pt x="1018004" y="403286"/>
                  </a:lnTo>
                  <a:lnTo>
                    <a:pt x="1016325" y="404964"/>
                  </a:lnTo>
                  <a:lnTo>
                    <a:pt x="1016325" y="406642"/>
                  </a:lnTo>
                  <a:lnTo>
                    <a:pt x="1018004" y="406642"/>
                  </a:lnTo>
                  <a:lnTo>
                    <a:pt x="1018004" y="408880"/>
                  </a:lnTo>
                  <a:cubicBezTo>
                    <a:pt x="1020297" y="408320"/>
                    <a:pt x="1021304" y="411117"/>
                    <a:pt x="1023597" y="410558"/>
                  </a:cubicBezTo>
                  <a:lnTo>
                    <a:pt x="1023597" y="412236"/>
                  </a:lnTo>
                  <a:lnTo>
                    <a:pt x="1019682" y="412236"/>
                  </a:lnTo>
                  <a:lnTo>
                    <a:pt x="1019682" y="413914"/>
                  </a:lnTo>
                  <a:lnTo>
                    <a:pt x="1023597" y="413914"/>
                  </a:lnTo>
                  <a:lnTo>
                    <a:pt x="1023597" y="415592"/>
                  </a:lnTo>
                  <a:lnTo>
                    <a:pt x="1025275" y="415592"/>
                  </a:lnTo>
                  <a:lnTo>
                    <a:pt x="1026953" y="417270"/>
                  </a:lnTo>
                  <a:lnTo>
                    <a:pt x="1030868" y="417270"/>
                  </a:lnTo>
                  <a:lnTo>
                    <a:pt x="1032547" y="419507"/>
                  </a:lnTo>
                  <a:lnTo>
                    <a:pt x="1034225" y="419507"/>
                  </a:lnTo>
                  <a:cubicBezTo>
                    <a:pt x="1034225" y="422975"/>
                    <a:pt x="1034225" y="426667"/>
                    <a:pt x="1034225" y="430135"/>
                  </a:cubicBezTo>
                  <a:cubicBezTo>
                    <a:pt x="1032826" y="432092"/>
                    <a:pt x="1032211" y="435057"/>
                    <a:pt x="1032547" y="437406"/>
                  </a:cubicBezTo>
                  <a:lnTo>
                    <a:pt x="1032547" y="437406"/>
                  </a:lnTo>
                  <a:lnTo>
                    <a:pt x="1032547" y="439084"/>
                  </a:lnTo>
                  <a:lnTo>
                    <a:pt x="1034225" y="439084"/>
                  </a:lnTo>
                  <a:lnTo>
                    <a:pt x="1034225" y="444118"/>
                  </a:lnTo>
                  <a:lnTo>
                    <a:pt x="1035902" y="444118"/>
                  </a:lnTo>
                  <a:cubicBezTo>
                    <a:pt x="1035455" y="445405"/>
                    <a:pt x="1036797" y="447139"/>
                    <a:pt x="1037581" y="448034"/>
                  </a:cubicBezTo>
                  <a:cubicBezTo>
                    <a:pt x="1037581" y="452005"/>
                    <a:pt x="1037581" y="456368"/>
                    <a:pt x="1037581" y="460339"/>
                  </a:cubicBezTo>
                  <a:lnTo>
                    <a:pt x="1035902" y="460339"/>
                  </a:lnTo>
                  <a:lnTo>
                    <a:pt x="1035902" y="470967"/>
                  </a:lnTo>
                  <a:lnTo>
                    <a:pt x="1034225" y="470967"/>
                  </a:lnTo>
                  <a:lnTo>
                    <a:pt x="1034225" y="472645"/>
                  </a:lnTo>
                  <a:lnTo>
                    <a:pt x="1035902" y="472645"/>
                  </a:lnTo>
                  <a:lnTo>
                    <a:pt x="1035902" y="479916"/>
                  </a:lnTo>
                  <a:lnTo>
                    <a:pt x="1037581" y="481594"/>
                  </a:lnTo>
                  <a:lnTo>
                    <a:pt x="1035902" y="483272"/>
                  </a:lnTo>
                  <a:lnTo>
                    <a:pt x="1035902" y="488866"/>
                  </a:lnTo>
                  <a:lnTo>
                    <a:pt x="1034225" y="488866"/>
                  </a:lnTo>
                  <a:lnTo>
                    <a:pt x="1034225" y="490544"/>
                  </a:lnTo>
                  <a:lnTo>
                    <a:pt x="1030868" y="490544"/>
                  </a:lnTo>
                  <a:lnTo>
                    <a:pt x="1030868" y="492222"/>
                  </a:lnTo>
                  <a:lnTo>
                    <a:pt x="1028631" y="494459"/>
                  </a:lnTo>
                  <a:lnTo>
                    <a:pt x="1028631" y="496137"/>
                  </a:lnTo>
                  <a:lnTo>
                    <a:pt x="1034225" y="496137"/>
                  </a:lnTo>
                  <a:lnTo>
                    <a:pt x="1035902" y="497815"/>
                  </a:lnTo>
                  <a:lnTo>
                    <a:pt x="1041496" y="497815"/>
                  </a:lnTo>
                  <a:lnTo>
                    <a:pt x="1041496" y="526342"/>
                  </a:lnTo>
                  <a:cubicBezTo>
                    <a:pt x="1040601" y="525558"/>
                    <a:pt x="1038867" y="524216"/>
                    <a:pt x="1037581" y="524664"/>
                  </a:cubicBezTo>
                  <a:lnTo>
                    <a:pt x="1037581" y="515714"/>
                  </a:lnTo>
                  <a:lnTo>
                    <a:pt x="1035902" y="515714"/>
                  </a:lnTo>
                  <a:cubicBezTo>
                    <a:pt x="1036350" y="514428"/>
                    <a:pt x="1035008" y="512694"/>
                    <a:pt x="1034225" y="511799"/>
                  </a:cubicBezTo>
                  <a:lnTo>
                    <a:pt x="1030868" y="511799"/>
                  </a:lnTo>
                  <a:lnTo>
                    <a:pt x="1030868" y="514036"/>
                  </a:lnTo>
                  <a:lnTo>
                    <a:pt x="1030868" y="514036"/>
                  </a:lnTo>
                  <a:lnTo>
                    <a:pt x="1032547" y="515714"/>
                  </a:lnTo>
                  <a:lnTo>
                    <a:pt x="1032547" y="519070"/>
                  </a:lnTo>
                  <a:lnTo>
                    <a:pt x="1028631" y="519070"/>
                  </a:lnTo>
                  <a:cubicBezTo>
                    <a:pt x="1027792" y="519070"/>
                    <a:pt x="1026953" y="520748"/>
                    <a:pt x="1026953" y="520748"/>
                  </a:cubicBezTo>
                  <a:cubicBezTo>
                    <a:pt x="1027736" y="521643"/>
                    <a:pt x="1029078" y="523377"/>
                    <a:pt x="1028631" y="524664"/>
                  </a:cubicBezTo>
                  <a:lnTo>
                    <a:pt x="1030868" y="524664"/>
                  </a:lnTo>
                  <a:lnTo>
                    <a:pt x="1030868" y="526342"/>
                  </a:lnTo>
                  <a:cubicBezTo>
                    <a:pt x="1029190" y="526342"/>
                    <a:pt x="1026953" y="528020"/>
                    <a:pt x="1026953" y="528020"/>
                  </a:cubicBezTo>
                  <a:lnTo>
                    <a:pt x="1028631" y="529698"/>
                  </a:lnTo>
                  <a:lnTo>
                    <a:pt x="1028631" y="529698"/>
                  </a:lnTo>
                  <a:cubicBezTo>
                    <a:pt x="1028631" y="529698"/>
                    <a:pt x="1027904" y="531376"/>
                    <a:pt x="1026953" y="531376"/>
                  </a:cubicBezTo>
                  <a:lnTo>
                    <a:pt x="1025275" y="529698"/>
                  </a:lnTo>
                  <a:lnTo>
                    <a:pt x="1023597" y="529698"/>
                  </a:lnTo>
                  <a:lnTo>
                    <a:pt x="1023597" y="533613"/>
                  </a:lnTo>
                  <a:lnTo>
                    <a:pt x="1025275" y="533613"/>
                  </a:lnTo>
                  <a:lnTo>
                    <a:pt x="1025275" y="535291"/>
                  </a:lnTo>
                  <a:lnTo>
                    <a:pt x="1023597" y="535291"/>
                  </a:lnTo>
                  <a:lnTo>
                    <a:pt x="1023597" y="536969"/>
                  </a:lnTo>
                  <a:lnTo>
                    <a:pt x="1023597" y="536969"/>
                  </a:lnTo>
                  <a:lnTo>
                    <a:pt x="1025275" y="538647"/>
                  </a:lnTo>
                  <a:lnTo>
                    <a:pt x="1028631" y="538647"/>
                  </a:lnTo>
                  <a:lnTo>
                    <a:pt x="1030868" y="540325"/>
                  </a:lnTo>
                  <a:lnTo>
                    <a:pt x="1030868" y="542562"/>
                  </a:lnTo>
                  <a:lnTo>
                    <a:pt x="1032547" y="542562"/>
                  </a:lnTo>
                  <a:lnTo>
                    <a:pt x="1032547" y="544241"/>
                  </a:lnTo>
                  <a:lnTo>
                    <a:pt x="1030868" y="544241"/>
                  </a:lnTo>
                  <a:lnTo>
                    <a:pt x="1030868" y="545919"/>
                  </a:lnTo>
                  <a:lnTo>
                    <a:pt x="1032547" y="547597"/>
                  </a:lnTo>
                  <a:lnTo>
                    <a:pt x="1034225" y="547597"/>
                  </a:lnTo>
                  <a:lnTo>
                    <a:pt x="1034225" y="549275"/>
                  </a:lnTo>
                  <a:lnTo>
                    <a:pt x="1035902" y="549275"/>
                  </a:lnTo>
                  <a:lnTo>
                    <a:pt x="1035902" y="553190"/>
                  </a:lnTo>
                  <a:lnTo>
                    <a:pt x="1034225" y="553190"/>
                  </a:lnTo>
                  <a:lnTo>
                    <a:pt x="1034225" y="554868"/>
                  </a:lnTo>
                  <a:lnTo>
                    <a:pt x="1028631" y="554868"/>
                  </a:lnTo>
                  <a:lnTo>
                    <a:pt x="1028631" y="549275"/>
                  </a:lnTo>
                  <a:lnTo>
                    <a:pt x="1025275" y="549275"/>
                  </a:lnTo>
                  <a:cubicBezTo>
                    <a:pt x="1025275" y="547764"/>
                    <a:pt x="1025275" y="546758"/>
                    <a:pt x="1025275" y="547597"/>
                  </a:cubicBezTo>
                  <a:lnTo>
                    <a:pt x="1023597" y="547597"/>
                  </a:lnTo>
                  <a:lnTo>
                    <a:pt x="1023597" y="551512"/>
                  </a:lnTo>
                  <a:lnTo>
                    <a:pt x="1025275" y="551512"/>
                  </a:lnTo>
                  <a:lnTo>
                    <a:pt x="1025275" y="554868"/>
                  </a:lnTo>
                  <a:lnTo>
                    <a:pt x="1026953" y="554868"/>
                  </a:lnTo>
                  <a:lnTo>
                    <a:pt x="1026953" y="556546"/>
                  </a:lnTo>
                  <a:lnTo>
                    <a:pt x="1028631" y="556546"/>
                  </a:lnTo>
                  <a:cubicBezTo>
                    <a:pt x="1029023" y="557777"/>
                    <a:pt x="1027401" y="561021"/>
                    <a:pt x="1026953" y="562139"/>
                  </a:cubicBezTo>
                  <a:lnTo>
                    <a:pt x="1018004" y="562139"/>
                  </a:lnTo>
                  <a:lnTo>
                    <a:pt x="1018004" y="563818"/>
                  </a:lnTo>
                  <a:lnTo>
                    <a:pt x="1014648" y="563818"/>
                  </a:lnTo>
                  <a:cubicBezTo>
                    <a:pt x="1013361" y="563370"/>
                    <a:pt x="1011627" y="564712"/>
                    <a:pt x="1010732" y="565496"/>
                  </a:cubicBezTo>
                  <a:cubicBezTo>
                    <a:pt x="1009893" y="565496"/>
                    <a:pt x="1008215" y="565496"/>
                    <a:pt x="1007376" y="565496"/>
                  </a:cubicBezTo>
                  <a:cubicBezTo>
                    <a:pt x="1007376" y="564656"/>
                    <a:pt x="1004020" y="564656"/>
                    <a:pt x="1004020" y="565496"/>
                  </a:cubicBezTo>
                  <a:lnTo>
                    <a:pt x="995071" y="565496"/>
                  </a:lnTo>
                  <a:lnTo>
                    <a:pt x="993393" y="563818"/>
                  </a:lnTo>
                  <a:lnTo>
                    <a:pt x="993393" y="565496"/>
                  </a:lnTo>
                  <a:lnTo>
                    <a:pt x="989477" y="565496"/>
                  </a:lnTo>
                  <a:lnTo>
                    <a:pt x="989477" y="567174"/>
                  </a:lnTo>
                  <a:lnTo>
                    <a:pt x="980528" y="567174"/>
                  </a:lnTo>
                  <a:lnTo>
                    <a:pt x="980528" y="565496"/>
                  </a:lnTo>
                  <a:cubicBezTo>
                    <a:pt x="976892" y="565775"/>
                    <a:pt x="972305" y="565272"/>
                    <a:pt x="969900" y="562139"/>
                  </a:cubicBezTo>
                  <a:cubicBezTo>
                    <a:pt x="969900" y="559846"/>
                    <a:pt x="969900" y="557161"/>
                    <a:pt x="969900" y="554868"/>
                  </a:cubicBezTo>
                  <a:cubicBezTo>
                    <a:pt x="970068" y="552575"/>
                    <a:pt x="969900" y="550953"/>
                    <a:pt x="968222" y="549275"/>
                  </a:cubicBezTo>
                  <a:lnTo>
                    <a:pt x="968222" y="547597"/>
                  </a:lnTo>
                  <a:lnTo>
                    <a:pt x="964866" y="547597"/>
                  </a:lnTo>
                  <a:lnTo>
                    <a:pt x="966544" y="545919"/>
                  </a:lnTo>
                  <a:lnTo>
                    <a:pt x="966544" y="544241"/>
                  </a:lnTo>
                  <a:lnTo>
                    <a:pt x="980528" y="544241"/>
                  </a:lnTo>
                  <a:lnTo>
                    <a:pt x="980528" y="542562"/>
                  </a:lnTo>
                  <a:lnTo>
                    <a:pt x="977171" y="542562"/>
                  </a:lnTo>
                  <a:lnTo>
                    <a:pt x="975494" y="540325"/>
                  </a:lnTo>
                  <a:lnTo>
                    <a:pt x="971578" y="540325"/>
                  </a:lnTo>
                  <a:cubicBezTo>
                    <a:pt x="971578" y="540325"/>
                    <a:pt x="973200" y="536410"/>
                    <a:pt x="975494" y="536969"/>
                  </a:cubicBezTo>
                  <a:lnTo>
                    <a:pt x="975494" y="533613"/>
                  </a:lnTo>
                  <a:lnTo>
                    <a:pt x="973816" y="533613"/>
                  </a:lnTo>
                  <a:lnTo>
                    <a:pt x="971578" y="535291"/>
                  </a:lnTo>
                  <a:lnTo>
                    <a:pt x="971578" y="536969"/>
                  </a:lnTo>
                  <a:lnTo>
                    <a:pt x="966544" y="536969"/>
                  </a:lnTo>
                  <a:lnTo>
                    <a:pt x="964866" y="535291"/>
                  </a:lnTo>
                  <a:lnTo>
                    <a:pt x="964866" y="533613"/>
                  </a:lnTo>
                  <a:lnTo>
                    <a:pt x="962629" y="533613"/>
                  </a:lnTo>
                  <a:lnTo>
                    <a:pt x="960951" y="531376"/>
                  </a:lnTo>
                  <a:lnTo>
                    <a:pt x="964866" y="529698"/>
                  </a:lnTo>
                  <a:close/>
                  <a:moveTo>
                    <a:pt x="995071" y="565496"/>
                  </a:moveTo>
                  <a:lnTo>
                    <a:pt x="993393" y="565496"/>
                  </a:lnTo>
                  <a:lnTo>
                    <a:pt x="995071" y="565496"/>
                  </a:lnTo>
                  <a:close/>
                  <a:moveTo>
                    <a:pt x="714840" y="547597"/>
                  </a:moveTo>
                  <a:lnTo>
                    <a:pt x="714840" y="545919"/>
                  </a:lnTo>
                  <a:lnTo>
                    <a:pt x="714840" y="547597"/>
                  </a:lnTo>
                  <a:close/>
                  <a:moveTo>
                    <a:pt x="534732" y="517392"/>
                  </a:moveTo>
                  <a:lnTo>
                    <a:pt x="534732" y="515714"/>
                  </a:lnTo>
                  <a:lnTo>
                    <a:pt x="531376" y="515714"/>
                  </a:lnTo>
                  <a:lnTo>
                    <a:pt x="531376" y="514036"/>
                  </a:lnTo>
                  <a:lnTo>
                    <a:pt x="525782" y="514036"/>
                  </a:lnTo>
                  <a:lnTo>
                    <a:pt x="525782" y="511799"/>
                  </a:lnTo>
                  <a:lnTo>
                    <a:pt x="524104" y="511799"/>
                  </a:lnTo>
                  <a:lnTo>
                    <a:pt x="524104" y="510121"/>
                  </a:lnTo>
                  <a:lnTo>
                    <a:pt x="519070" y="510121"/>
                  </a:lnTo>
                  <a:lnTo>
                    <a:pt x="519070" y="508443"/>
                  </a:lnTo>
                  <a:cubicBezTo>
                    <a:pt x="517784" y="508890"/>
                    <a:pt x="516050" y="507548"/>
                    <a:pt x="515155" y="506765"/>
                  </a:cubicBezTo>
                  <a:cubicBezTo>
                    <a:pt x="515770" y="505702"/>
                    <a:pt x="517951" y="502513"/>
                    <a:pt x="517392" y="501171"/>
                  </a:cubicBezTo>
                  <a:lnTo>
                    <a:pt x="519070" y="501171"/>
                  </a:lnTo>
                  <a:lnTo>
                    <a:pt x="519070" y="499493"/>
                  </a:lnTo>
                  <a:lnTo>
                    <a:pt x="520748" y="497815"/>
                  </a:lnTo>
                  <a:lnTo>
                    <a:pt x="522426" y="497815"/>
                  </a:lnTo>
                  <a:lnTo>
                    <a:pt x="522426" y="496137"/>
                  </a:lnTo>
                  <a:lnTo>
                    <a:pt x="524104" y="496137"/>
                  </a:lnTo>
                  <a:lnTo>
                    <a:pt x="524104" y="492222"/>
                  </a:lnTo>
                  <a:lnTo>
                    <a:pt x="525782" y="492222"/>
                  </a:lnTo>
                  <a:lnTo>
                    <a:pt x="525782" y="488866"/>
                  </a:lnTo>
                  <a:lnTo>
                    <a:pt x="528019" y="488866"/>
                  </a:lnTo>
                  <a:lnTo>
                    <a:pt x="528019" y="487188"/>
                  </a:lnTo>
                  <a:lnTo>
                    <a:pt x="529697" y="485510"/>
                  </a:lnTo>
                  <a:lnTo>
                    <a:pt x="529697" y="483272"/>
                  </a:lnTo>
                  <a:lnTo>
                    <a:pt x="531376" y="483272"/>
                  </a:lnTo>
                  <a:lnTo>
                    <a:pt x="531376" y="479916"/>
                  </a:lnTo>
                  <a:lnTo>
                    <a:pt x="533053" y="479916"/>
                  </a:lnTo>
                  <a:lnTo>
                    <a:pt x="533053" y="478238"/>
                  </a:lnTo>
                  <a:lnTo>
                    <a:pt x="534732" y="476560"/>
                  </a:lnTo>
                  <a:lnTo>
                    <a:pt x="536969" y="476560"/>
                  </a:lnTo>
                  <a:lnTo>
                    <a:pt x="536969" y="474323"/>
                  </a:lnTo>
                  <a:lnTo>
                    <a:pt x="540325" y="472645"/>
                  </a:lnTo>
                  <a:lnTo>
                    <a:pt x="540325" y="470967"/>
                  </a:lnTo>
                  <a:lnTo>
                    <a:pt x="545918" y="470967"/>
                  </a:lnTo>
                  <a:lnTo>
                    <a:pt x="545918" y="469289"/>
                  </a:lnTo>
                  <a:lnTo>
                    <a:pt x="547596" y="467611"/>
                  </a:lnTo>
                  <a:lnTo>
                    <a:pt x="547596" y="465933"/>
                  </a:lnTo>
                  <a:lnTo>
                    <a:pt x="549274" y="465933"/>
                  </a:lnTo>
                  <a:cubicBezTo>
                    <a:pt x="550002" y="464870"/>
                    <a:pt x="551680" y="462856"/>
                    <a:pt x="552630" y="462017"/>
                  </a:cubicBezTo>
                  <a:lnTo>
                    <a:pt x="552630" y="460339"/>
                  </a:lnTo>
                  <a:cubicBezTo>
                    <a:pt x="554029" y="458997"/>
                    <a:pt x="556043" y="456480"/>
                    <a:pt x="558224" y="456983"/>
                  </a:cubicBezTo>
                  <a:lnTo>
                    <a:pt x="558224" y="458661"/>
                  </a:lnTo>
                  <a:lnTo>
                    <a:pt x="561580" y="458661"/>
                  </a:lnTo>
                  <a:lnTo>
                    <a:pt x="561580" y="465933"/>
                  </a:lnTo>
                  <a:lnTo>
                    <a:pt x="559902" y="465933"/>
                  </a:lnTo>
                  <a:lnTo>
                    <a:pt x="559902" y="472645"/>
                  </a:lnTo>
                  <a:lnTo>
                    <a:pt x="558224" y="472645"/>
                  </a:lnTo>
                  <a:lnTo>
                    <a:pt x="558224" y="476560"/>
                  </a:lnTo>
                  <a:lnTo>
                    <a:pt x="554309" y="476560"/>
                  </a:lnTo>
                  <a:lnTo>
                    <a:pt x="554309" y="481594"/>
                  </a:lnTo>
                  <a:lnTo>
                    <a:pt x="552630" y="481594"/>
                  </a:lnTo>
                  <a:lnTo>
                    <a:pt x="552630" y="483272"/>
                  </a:lnTo>
                  <a:lnTo>
                    <a:pt x="554309" y="483272"/>
                  </a:lnTo>
                  <a:lnTo>
                    <a:pt x="554309" y="485510"/>
                  </a:lnTo>
                  <a:lnTo>
                    <a:pt x="552630" y="485510"/>
                  </a:lnTo>
                  <a:lnTo>
                    <a:pt x="552630" y="488866"/>
                  </a:lnTo>
                  <a:lnTo>
                    <a:pt x="550953" y="488866"/>
                  </a:lnTo>
                  <a:lnTo>
                    <a:pt x="550953" y="490544"/>
                  </a:lnTo>
                  <a:lnTo>
                    <a:pt x="549274" y="490544"/>
                  </a:lnTo>
                  <a:lnTo>
                    <a:pt x="550953" y="492222"/>
                  </a:lnTo>
                  <a:lnTo>
                    <a:pt x="550953" y="496137"/>
                  </a:lnTo>
                  <a:lnTo>
                    <a:pt x="549274" y="494459"/>
                  </a:lnTo>
                  <a:lnTo>
                    <a:pt x="549274" y="497815"/>
                  </a:lnTo>
                  <a:lnTo>
                    <a:pt x="547596" y="497815"/>
                  </a:lnTo>
                  <a:lnTo>
                    <a:pt x="547596" y="501171"/>
                  </a:lnTo>
                  <a:lnTo>
                    <a:pt x="545918" y="501171"/>
                  </a:lnTo>
                  <a:lnTo>
                    <a:pt x="545918" y="502849"/>
                  </a:lnTo>
                  <a:lnTo>
                    <a:pt x="543681" y="502849"/>
                  </a:lnTo>
                  <a:lnTo>
                    <a:pt x="543681" y="506765"/>
                  </a:lnTo>
                  <a:lnTo>
                    <a:pt x="543681" y="506765"/>
                  </a:lnTo>
                  <a:lnTo>
                    <a:pt x="543681" y="508443"/>
                  </a:lnTo>
                  <a:lnTo>
                    <a:pt x="542003" y="508443"/>
                  </a:lnTo>
                  <a:lnTo>
                    <a:pt x="542003" y="511799"/>
                  </a:lnTo>
                  <a:lnTo>
                    <a:pt x="540325" y="511799"/>
                  </a:lnTo>
                  <a:lnTo>
                    <a:pt x="540325" y="514036"/>
                  </a:lnTo>
                  <a:lnTo>
                    <a:pt x="536969" y="514036"/>
                  </a:lnTo>
                  <a:lnTo>
                    <a:pt x="536969" y="517392"/>
                  </a:lnTo>
                  <a:lnTo>
                    <a:pt x="534732" y="517392"/>
                  </a:lnTo>
                  <a:close/>
                  <a:moveTo>
                    <a:pt x="1328439" y="511799"/>
                  </a:moveTo>
                  <a:lnTo>
                    <a:pt x="1328439" y="510121"/>
                  </a:lnTo>
                  <a:lnTo>
                    <a:pt x="1331795" y="510121"/>
                  </a:lnTo>
                  <a:lnTo>
                    <a:pt x="1331795" y="511799"/>
                  </a:lnTo>
                  <a:lnTo>
                    <a:pt x="1328439" y="511799"/>
                  </a:lnTo>
                  <a:close/>
                  <a:moveTo>
                    <a:pt x="493899" y="488866"/>
                  </a:moveTo>
                  <a:cubicBezTo>
                    <a:pt x="493061" y="488027"/>
                    <a:pt x="491383" y="486348"/>
                    <a:pt x="490543" y="485510"/>
                  </a:cubicBezTo>
                  <a:lnTo>
                    <a:pt x="490543" y="472645"/>
                  </a:lnTo>
                  <a:lnTo>
                    <a:pt x="492222" y="472645"/>
                  </a:lnTo>
                  <a:lnTo>
                    <a:pt x="492222" y="470967"/>
                  </a:lnTo>
                  <a:lnTo>
                    <a:pt x="490543" y="470967"/>
                  </a:lnTo>
                  <a:lnTo>
                    <a:pt x="490543" y="467611"/>
                  </a:lnTo>
                  <a:lnTo>
                    <a:pt x="488865" y="467611"/>
                  </a:lnTo>
                  <a:lnTo>
                    <a:pt x="488865" y="470967"/>
                  </a:lnTo>
                  <a:lnTo>
                    <a:pt x="486628" y="470967"/>
                  </a:lnTo>
                  <a:lnTo>
                    <a:pt x="486628" y="467611"/>
                  </a:lnTo>
                  <a:lnTo>
                    <a:pt x="484950" y="467611"/>
                  </a:lnTo>
                  <a:lnTo>
                    <a:pt x="483272" y="465933"/>
                  </a:lnTo>
                  <a:lnTo>
                    <a:pt x="483272" y="462017"/>
                  </a:lnTo>
                  <a:lnTo>
                    <a:pt x="483272" y="462017"/>
                  </a:lnTo>
                  <a:lnTo>
                    <a:pt x="483272" y="460339"/>
                  </a:lnTo>
                  <a:cubicBezTo>
                    <a:pt x="483104" y="458046"/>
                    <a:pt x="483272" y="456480"/>
                    <a:pt x="484950" y="454746"/>
                  </a:cubicBezTo>
                  <a:lnTo>
                    <a:pt x="486628" y="454746"/>
                  </a:lnTo>
                  <a:lnTo>
                    <a:pt x="486628" y="453068"/>
                  </a:lnTo>
                  <a:lnTo>
                    <a:pt x="484950" y="453068"/>
                  </a:lnTo>
                  <a:lnTo>
                    <a:pt x="484950" y="451390"/>
                  </a:lnTo>
                  <a:lnTo>
                    <a:pt x="481594" y="451390"/>
                  </a:lnTo>
                  <a:lnTo>
                    <a:pt x="481594" y="449712"/>
                  </a:lnTo>
                  <a:cubicBezTo>
                    <a:pt x="480308" y="449264"/>
                    <a:pt x="478574" y="450606"/>
                    <a:pt x="477679" y="451390"/>
                  </a:cubicBezTo>
                  <a:lnTo>
                    <a:pt x="477679" y="454746"/>
                  </a:lnTo>
                  <a:lnTo>
                    <a:pt x="477679" y="454746"/>
                  </a:lnTo>
                  <a:lnTo>
                    <a:pt x="477679" y="456983"/>
                  </a:lnTo>
                  <a:lnTo>
                    <a:pt x="476001" y="456983"/>
                  </a:lnTo>
                  <a:lnTo>
                    <a:pt x="476001" y="458661"/>
                  </a:lnTo>
                  <a:lnTo>
                    <a:pt x="477679" y="458661"/>
                  </a:lnTo>
                  <a:lnTo>
                    <a:pt x="477679" y="460339"/>
                  </a:lnTo>
                  <a:lnTo>
                    <a:pt x="476001" y="460339"/>
                  </a:lnTo>
                  <a:lnTo>
                    <a:pt x="476001" y="462017"/>
                  </a:lnTo>
                  <a:lnTo>
                    <a:pt x="477679" y="462017"/>
                  </a:lnTo>
                  <a:lnTo>
                    <a:pt x="477679" y="467611"/>
                  </a:lnTo>
                  <a:lnTo>
                    <a:pt x="476001" y="467611"/>
                  </a:lnTo>
                  <a:lnTo>
                    <a:pt x="476001" y="469289"/>
                  </a:lnTo>
                  <a:lnTo>
                    <a:pt x="474322" y="469289"/>
                  </a:lnTo>
                  <a:lnTo>
                    <a:pt x="474322" y="470967"/>
                  </a:lnTo>
                  <a:lnTo>
                    <a:pt x="470966" y="470967"/>
                  </a:lnTo>
                  <a:lnTo>
                    <a:pt x="470966" y="478238"/>
                  </a:lnTo>
                  <a:cubicBezTo>
                    <a:pt x="470072" y="477455"/>
                    <a:pt x="468337" y="476113"/>
                    <a:pt x="467051" y="476560"/>
                  </a:cubicBezTo>
                  <a:lnTo>
                    <a:pt x="467051" y="472645"/>
                  </a:lnTo>
                  <a:lnTo>
                    <a:pt x="465373" y="472645"/>
                  </a:lnTo>
                  <a:lnTo>
                    <a:pt x="465373" y="467611"/>
                  </a:lnTo>
                  <a:lnTo>
                    <a:pt x="463695" y="469289"/>
                  </a:lnTo>
                  <a:lnTo>
                    <a:pt x="463695" y="467611"/>
                  </a:lnTo>
                  <a:lnTo>
                    <a:pt x="462017" y="467611"/>
                  </a:lnTo>
                  <a:lnTo>
                    <a:pt x="462017" y="465933"/>
                  </a:lnTo>
                  <a:lnTo>
                    <a:pt x="460339" y="467611"/>
                  </a:lnTo>
                  <a:lnTo>
                    <a:pt x="458102" y="467611"/>
                  </a:lnTo>
                  <a:cubicBezTo>
                    <a:pt x="458549" y="466324"/>
                    <a:pt x="457207" y="464590"/>
                    <a:pt x="456424" y="463695"/>
                  </a:cubicBezTo>
                  <a:lnTo>
                    <a:pt x="456424" y="465933"/>
                  </a:lnTo>
                  <a:lnTo>
                    <a:pt x="451389" y="465933"/>
                  </a:lnTo>
                  <a:lnTo>
                    <a:pt x="451389" y="470967"/>
                  </a:lnTo>
                  <a:lnTo>
                    <a:pt x="449152" y="470967"/>
                  </a:lnTo>
                  <a:lnTo>
                    <a:pt x="449152" y="472645"/>
                  </a:lnTo>
                  <a:lnTo>
                    <a:pt x="447474" y="472645"/>
                  </a:lnTo>
                  <a:lnTo>
                    <a:pt x="447474" y="474323"/>
                  </a:lnTo>
                  <a:lnTo>
                    <a:pt x="445796" y="474323"/>
                  </a:lnTo>
                  <a:lnTo>
                    <a:pt x="445796" y="476560"/>
                  </a:lnTo>
                  <a:lnTo>
                    <a:pt x="440203" y="476560"/>
                  </a:lnTo>
                  <a:lnTo>
                    <a:pt x="440203" y="474323"/>
                  </a:lnTo>
                  <a:lnTo>
                    <a:pt x="438525" y="474323"/>
                  </a:lnTo>
                  <a:lnTo>
                    <a:pt x="438525" y="472645"/>
                  </a:lnTo>
                  <a:lnTo>
                    <a:pt x="436847" y="472645"/>
                  </a:lnTo>
                  <a:lnTo>
                    <a:pt x="436847" y="470967"/>
                  </a:lnTo>
                  <a:lnTo>
                    <a:pt x="438525" y="470967"/>
                  </a:lnTo>
                  <a:lnTo>
                    <a:pt x="438525" y="467611"/>
                  </a:lnTo>
                  <a:cubicBezTo>
                    <a:pt x="438525" y="467611"/>
                    <a:pt x="440203" y="465317"/>
                    <a:pt x="440203" y="463695"/>
                  </a:cubicBezTo>
                  <a:lnTo>
                    <a:pt x="442440" y="463695"/>
                  </a:lnTo>
                  <a:lnTo>
                    <a:pt x="442440" y="462017"/>
                  </a:lnTo>
                  <a:lnTo>
                    <a:pt x="442440" y="462017"/>
                  </a:lnTo>
                  <a:lnTo>
                    <a:pt x="442440" y="456983"/>
                  </a:lnTo>
                  <a:lnTo>
                    <a:pt x="440203" y="456983"/>
                  </a:lnTo>
                  <a:lnTo>
                    <a:pt x="440203" y="458661"/>
                  </a:lnTo>
                  <a:lnTo>
                    <a:pt x="436847" y="458661"/>
                  </a:lnTo>
                  <a:lnTo>
                    <a:pt x="436847" y="454746"/>
                  </a:lnTo>
                  <a:lnTo>
                    <a:pt x="440203" y="454746"/>
                  </a:lnTo>
                  <a:lnTo>
                    <a:pt x="440203" y="451390"/>
                  </a:lnTo>
                  <a:lnTo>
                    <a:pt x="436847" y="451390"/>
                  </a:lnTo>
                  <a:lnTo>
                    <a:pt x="436847" y="453068"/>
                  </a:lnTo>
                  <a:lnTo>
                    <a:pt x="435169" y="453068"/>
                  </a:lnTo>
                  <a:lnTo>
                    <a:pt x="435169" y="454746"/>
                  </a:lnTo>
                  <a:lnTo>
                    <a:pt x="433491" y="454746"/>
                  </a:lnTo>
                  <a:lnTo>
                    <a:pt x="433491" y="453068"/>
                  </a:lnTo>
                  <a:lnTo>
                    <a:pt x="431253" y="453068"/>
                  </a:lnTo>
                  <a:lnTo>
                    <a:pt x="431253" y="449712"/>
                  </a:lnTo>
                  <a:lnTo>
                    <a:pt x="433491" y="449712"/>
                  </a:lnTo>
                  <a:lnTo>
                    <a:pt x="433491" y="448034"/>
                  </a:lnTo>
                  <a:lnTo>
                    <a:pt x="435169" y="448034"/>
                  </a:lnTo>
                  <a:cubicBezTo>
                    <a:pt x="435169" y="447083"/>
                    <a:pt x="436847" y="444062"/>
                    <a:pt x="436847" y="442440"/>
                  </a:cubicBezTo>
                  <a:lnTo>
                    <a:pt x="438525" y="442440"/>
                  </a:lnTo>
                  <a:lnTo>
                    <a:pt x="438525" y="440762"/>
                  </a:lnTo>
                  <a:lnTo>
                    <a:pt x="438525" y="440762"/>
                  </a:lnTo>
                  <a:lnTo>
                    <a:pt x="438525" y="435169"/>
                  </a:lnTo>
                  <a:lnTo>
                    <a:pt x="440203" y="435169"/>
                  </a:lnTo>
                  <a:lnTo>
                    <a:pt x="440203" y="431813"/>
                  </a:lnTo>
                  <a:lnTo>
                    <a:pt x="442440" y="431813"/>
                  </a:lnTo>
                  <a:lnTo>
                    <a:pt x="442440" y="430135"/>
                  </a:lnTo>
                  <a:lnTo>
                    <a:pt x="445796" y="430135"/>
                  </a:lnTo>
                  <a:lnTo>
                    <a:pt x="445796" y="428457"/>
                  </a:lnTo>
                  <a:lnTo>
                    <a:pt x="453068" y="428457"/>
                  </a:lnTo>
                  <a:lnTo>
                    <a:pt x="453068" y="424541"/>
                  </a:lnTo>
                  <a:lnTo>
                    <a:pt x="454746" y="424541"/>
                  </a:lnTo>
                  <a:lnTo>
                    <a:pt x="453068" y="424541"/>
                  </a:lnTo>
                  <a:lnTo>
                    <a:pt x="458102" y="424541"/>
                  </a:lnTo>
                  <a:lnTo>
                    <a:pt x="458102" y="426219"/>
                  </a:lnTo>
                  <a:lnTo>
                    <a:pt x="460339" y="426219"/>
                  </a:lnTo>
                  <a:lnTo>
                    <a:pt x="460339" y="424541"/>
                  </a:lnTo>
                  <a:lnTo>
                    <a:pt x="462017" y="426219"/>
                  </a:lnTo>
                  <a:lnTo>
                    <a:pt x="462017" y="424541"/>
                  </a:lnTo>
                  <a:lnTo>
                    <a:pt x="465373" y="424541"/>
                  </a:lnTo>
                  <a:lnTo>
                    <a:pt x="465373" y="421185"/>
                  </a:lnTo>
                  <a:lnTo>
                    <a:pt x="467051" y="421185"/>
                  </a:lnTo>
                  <a:lnTo>
                    <a:pt x="467051" y="419507"/>
                  </a:lnTo>
                  <a:lnTo>
                    <a:pt x="468729" y="419507"/>
                  </a:lnTo>
                  <a:lnTo>
                    <a:pt x="468729" y="412236"/>
                  </a:lnTo>
                  <a:lnTo>
                    <a:pt x="470966" y="412236"/>
                  </a:lnTo>
                  <a:lnTo>
                    <a:pt x="470966" y="408880"/>
                  </a:lnTo>
                  <a:lnTo>
                    <a:pt x="470966" y="410558"/>
                  </a:lnTo>
                  <a:lnTo>
                    <a:pt x="470966" y="406642"/>
                  </a:lnTo>
                  <a:lnTo>
                    <a:pt x="472645" y="406642"/>
                  </a:lnTo>
                  <a:lnTo>
                    <a:pt x="472645" y="399930"/>
                  </a:lnTo>
                  <a:lnTo>
                    <a:pt x="481594" y="399930"/>
                  </a:lnTo>
                  <a:lnTo>
                    <a:pt x="481594" y="394337"/>
                  </a:lnTo>
                  <a:lnTo>
                    <a:pt x="483272" y="394337"/>
                  </a:lnTo>
                  <a:lnTo>
                    <a:pt x="483272" y="392659"/>
                  </a:lnTo>
                  <a:lnTo>
                    <a:pt x="486628" y="392659"/>
                  </a:lnTo>
                  <a:lnTo>
                    <a:pt x="486628" y="394337"/>
                  </a:lnTo>
                  <a:lnTo>
                    <a:pt x="488865" y="392659"/>
                  </a:lnTo>
                  <a:lnTo>
                    <a:pt x="488865" y="390981"/>
                  </a:lnTo>
                  <a:lnTo>
                    <a:pt x="490543" y="390981"/>
                  </a:lnTo>
                  <a:lnTo>
                    <a:pt x="490543" y="388743"/>
                  </a:lnTo>
                  <a:lnTo>
                    <a:pt x="492222" y="388743"/>
                  </a:lnTo>
                  <a:lnTo>
                    <a:pt x="492222" y="387065"/>
                  </a:lnTo>
                  <a:lnTo>
                    <a:pt x="493899" y="387065"/>
                  </a:lnTo>
                  <a:lnTo>
                    <a:pt x="492222" y="385387"/>
                  </a:lnTo>
                  <a:lnTo>
                    <a:pt x="492222" y="383709"/>
                  </a:lnTo>
                  <a:lnTo>
                    <a:pt x="493899" y="383709"/>
                  </a:lnTo>
                  <a:lnTo>
                    <a:pt x="493899" y="382031"/>
                  </a:lnTo>
                  <a:lnTo>
                    <a:pt x="492222" y="382031"/>
                  </a:lnTo>
                  <a:lnTo>
                    <a:pt x="490543" y="380353"/>
                  </a:lnTo>
                  <a:lnTo>
                    <a:pt x="492222" y="378116"/>
                  </a:lnTo>
                  <a:lnTo>
                    <a:pt x="493899" y="378116"/>
                  </a:lnTo>
                  <a:lnTo>
                    <a:pt x="493899" y="376438"/>
                  </a:lnTo>
                  <a:lnTo>
                    <a:pt x="495578" y="376438"/>
                  </a:lnTo>
                  <a:lnTo>
                    <a:pt x="495578" y="374760"/>
                  </a:lnTo>
                  <a:lnTo>
                    <a:pt x="497256" y="374760"/>
                  </a:lnTo>
                  <a:lnTo>
                    <a:pt x="497256" y="371404"/>
                  </a:lnTo>
                  <a:lnTo>
                    <a:pt x="499493" y="371404"/>
                  </a:lnTo>
                  <a:lnTo>
                    <a:pt x="499493" y="365810"/>
                  </a:lnTo>
                  <a:lnTo>
                    <a:pt x="501171" y="365810"/>
                  </a:lnTo>
                  <a:lnTo>
                    <a:pt x="501171" y="364132"/>
                  </a:lnTo>
                  <a:lnTo>
                    <a:pt x="504527" y="364132"/>
                  </a:lnTo>
                  <a:lnTo>
                    <a:pt x="504527" y="360217"/>
                  </a:lnTo>
                  <a:lnTo>
                    <a:pt x="506205" y="360217"/>
                  </a:lnTo>
                  <a:lnTo>
                    <a:pt x="506205" y="355183"/>
                  </a:lnTo>
                  <a:cubicBezTo>
                    <a:pt x="507100" y="354400"/>
                    <a:pt x="508834" y="353057"/>
                    <a:pt x="510120" y="353505"/>
                  </a:cubicBezTo>
                  <a:lnTo>
                    <a:pt x="510120" y="351827"/>
                  </a:lnTo>
                  <a:lnTo>
                    <a:pt x="513476" y="351827"/>
                  </a:lnTo>
                  <a:lnTo>
                    <a:pt x="513476" y="347911"/>
                  </a:lnTo>
                  <a:cubicBezTo>
                    <a:pt x="514763" y="348359"/>
                    <a:pt x="516497" y="347016"/>
                    <a:pt x="517392" y="346233"/>
                  </a:cubicBezTo>
                  <a:lnTo>
                    <a:pt x="517392" y="340640"/>
                  </a:lnTo>
                  <a:lnTo>
                    <a:pt x="517392" y="342877"/>
                  </a:lnTo>
                  <a:lnTo>
                    <a:pt x="517392" y="338962"/>
                  </a:lnTo>
                  <a:lnTo>
                    <a:pt x="519070" y="338962"/>
                  </a:lnTo>
                  <a:lnTo>
                    <a:pt x="519070" y="335606"/>
                  </a:lnTo>
                  <a:cubicBezTo>
                    <a:pt x="520021" y="334767"/>
                    <a:pt x="521699" y="332753"/>
                    <a:pt x="522426" y="331690"/>
                  </a:cubicBezTo>
                  <a:lnTo>
                    <a:pt x="528019" y="331690"/>
                  </a:lnTo>
                  <a:lnTo>
                    <a:pt x="528019" y="330012"/>
                  </a:lnTo>
                  <a:lnTo>
                    <a:pt x="529697" y="330012"/>
                  </a:lnTo>
                  <a:lnTo>
                    <a:pt x="529697" y="328334"/>
                  </a:lnTo>
                  <a:lnTo>
                    <a:pt x="531376" y="328334"/>
                  </a:lnTo>
                  <a:lnTo>
                    <a:pt x="533053" y="326656"/>
                  </a:lnTo>
                  <a:lnTo>
                    <a:pt x="533053" y="328334"/>
                  </a:lnTo>
                  <a:lnTo>
                    <a:pt x="547596" y="328334"/>
                  </a:lnTo>
                  <a:lnTo>
                    <a:pt x="547596" y="326656"/>
                  </a:lnTo>
                  <a:lnTo>
                    <a:pt x="549274" y="326656"/>
                  </a:lnTo>
                  <a:lnTo>
                    <a:pt x="550953" y="324978"/>
                  </a:lnTo>
                  <a:lnTo>
                    <a:pt x="552630" y="324978"/>
                  </a:lnTo>
                  <a:lnTo>
                    <a:pt x="550953" y="326656"/>
                  </a:lnTo>
                  <a:lnTo>
                    <a:pt x="550953" y="328334"/>
                  </a:lnTo>
                  <a:lnTo>
                    <a:pt x="556546" y="328334"/>
                  </a:lnTo>
                  <a:lnTo>
                    <a:pt x="554309" y="330012"/>
                  </a:lnTo>
                  <a:lnTo>
                    <a:pt x="561580" y="330012"/>
                  </a:lnTo>
                  <a:lnTo>
                    <a:pt x="561580" y="333928"/>
                  </a:lnTo>
                  <a:lnTo>
                    <a:pt x="567173" y="333928"/>
                  </a:lnTo>
                  <a:lnTo>
                    <a:pt x="567173" y="335606"/>
                  </a:lnTo>
                  <a:lnTo>
                    <a:pt x="568851" y="335606"/>
                  </a:lnTo>
                  <a:lnTo>
                    <a:pt x="568851" y="333928"/>
                  </a:lnTo>
                  <a:lnTo>
                    <a:pt x="572207" y="333928"/>
                  </a:lnTo>
                  <a:lnTo>
                    <a:pt x="572207" y="331690"/>
                  </a:lnTo>
                  <a:cubicBezTo>
                    <a:pt x="571368" y="330851"/>
                    <a:pt x="569691" y="329173"/>
                    <a:pt x="568851" y="328334"/>
                  </a:cubicBezTo>
                  <a:lnTo>
                    <a:pt x="570530" y="328334"/>
                  </a:lnTo>
                  <a:lnTo>
                    <a:pt x="568851" y="328334"/>
                  </a:lnTo>
                  <a:cubicBezTo>
                    <a:pt x="569691" y="328334"/>
                    <a:pt x="571368" y="328334"/>
                    <a:pt x="572207" y="328334"/>
                  </a:cubicBezTo>
                  <a:cubicBezTo>
                    <a:pt x="573102" y="329117"/>
                    <a:pt x="574836" y="330460"/>
                    <a:pt x="576123" y="330012"/>
                  </a:cubicBezTo>
                  <a:cubicBezTo>
                    <a:pt x="575675" y="331299"/>
                    <a:pt x="577018" y="333033"/>
                    <a:pt x="577801" y="333928"/>
                  </a:cubicBezTo>
                  <a:lnTo>
                    <a:pt x="579479" y="331690"/>
                  </a:lnTo>
                  <a:lnTo>
                    <a:pt x="579479" y="326656"/>
                  </a:lnTo>
                  <a:lnTo>
                    <a:pt x="581157" y="326656"/>
                  </a:lnTo>
                  <a:lnTo>
                    <a:pt x="581157" y="324978"/>
                  </a:lnTo>
                  <a:lnTo>
                    <a:pt x="577801" y="324978"/>
                  </a:lnTo>
                  <a:lnTo>
                    <a:pt x="577801" y="323300"/>
                  </a:lnTo>
                  <a:lnTo>
                    <a:pt x="574445" y="323300"/>
                  </a:lnTo>
                  <a:lnTo>
                    <a:pt x="574445" y="321063"/>
                  </a:lnTo>
                  <a:lnTo>
                    <a:pt x="572207" y="321063"/>
                  </a:lnTo>
                  <a:lnTo>
                    <a:pt x="572207" y="317707"/>
                  </a:lnTo>
                  <a:lnTo>
                    <a:pt x="570530" y="317707"/>
                  </a:lnTo>
                  <a:lnTo>
                    <a:pt x="570530" y="316029"/>
                  </a:lnTo>
                  <a:lnTo>
                    <a:pt x="576123" y="316029"/>
                  </a:lnTo>
                  <a:lnTo>
                    <a:pt x="577801" y="314351"/>
                  </a:lnTo>
                  <a:lnTo>
                    <a:pt x="576123" y="314351"/>
                  </a:lnTo>
                  <a:cubicBezTo>
                    <a:pt x="576906" y="313456"/>
                    <a:pt x="578248" y="311722"/>
                    <a:pt x="577801" y="310435"/>
                  </a:cubicBezTo>
                  <a:lnTo>
                    <a:pt x="579479" y="310435"/>
                  </a:lnTo>
                  <a:lnTo>
                    <a:pt x="576123" y="310435"/>
                  </a:lnTo>
                  <a:lnTo>
                    <a:pt x="576123" y="308757"/>
                  </a:lnTo>
                  <a:lnTo>
                    <a:pt x="581157" y="308757"/>
                  </a:lnTo>
                  <a:lnTo>
                    <a:pt x="581157" y="307079"/>
                  </a:lnTo>
                  <a:lnTo>
                    <a:pt x="588428" y="307079"/>
                  </a:lnTo>
                  <a:lnTo>
                    <a:pt x="588428" y="308757"/>
                  </a:lnTo>
                  <a:lnTo>
                    <a:pt x="590107" y="308757"/>
                  </a:lnTo>
                  <a:lnTo>
                    <a:pt x="588428" y="310435"/>
                  </a:lnTo>
                  <a:lnTo>
                    <a:pt x="594022" y="310435"/>
                  </a:lnTo>
                  <a:lnTo>
                    <a:pt x="594022" y="312113"/>
                  </a:lnTo>
                  <a:lnTo>
                    <a:pt x="595700" y="312113"/>
                  </a:lnTo>
                  <a:lnTo>
                    <a:pt x="595700" y="316029"/>
                  </a:lnTo>
                  <a:lnTo>
                    <a:pt x="594022" y="316029"/>
                  </a:lnTo>
                  <a:lnTo>
                    <a:pt x="595700" y="317707"/>
                  </a:lnTo>
                  <a:lnTo>
                    <a:pt x="600734" y="317707"/>
                  </a:lnTo>
                  <a:lnTo>
                    <a:pt x="600734" y="321063"/>
                  </a:lnTo>
                  <a:lnTo>
                    <a:pt x="602971" y="321063"/>
                  </a:lnTo>
                  <a:lnTo>
                    <a:pt x="602971" y="323300"/>
                  </a:lnTo>
                  <a:lnTo>
                    <a:pt x="606327" y="323300"/>
                  </a:lnTo>
                  <a:lnTo>
                    <a:pt x="606327" y="324978"/>
                  </a:lnTo>
                  <a:lnTo>
                    <a:pt x="608005" y="326656"/>
                  </a:lnTo>
                  <a:lnTo>
                    <a:pt x="608005" y="328334"/>
                  </a:lnTo>
                  <a:lnTo>
                    <a:pt x="609683" y="328334"/>
                  </a:lnTo>
                  <a:lnTo>
                    <a:pt x="609683" y="330012"/>
                  </a:lnTo>
                  <a:lnTo>
                    <a:pt x="609683" y="330012"/>
                  </a:lnTo>
                  <a:lnTo>
                    <a:pt x="609683" y="333928"/>
                  </a:lnTo>
                  <a:lnTo>
                    <a:pt x="609683" y="333928"/>
                  </a:lnTo>
                  <a:lnTo>
                    <a:pt x="608005" y="335606"/>
                  </a:lnTo>
                  <a:lnTo>
                    <a:pt x="608005" y="338962"/>
                  </a:lnTo>
                  <a:cubicBezTo>
                    <a:pt x="605656" y="338962"/>
                    <a:pt x="602412" y="338570"/>
                    <a:pt x="600734" y="340640"/>
                  </a:cubicBezTo>
                  <a:lnTo>
                    <a:pt x="600734" y="342877"/>
                  </a:lnTo>
                  <a:lnTo>
                    <a:pt x="597378" y="342877"/>
                  </a:lnTo>
                  <a:lnTo>
                    <a:pt x="597378" y="344555"/>
                  </a:lnTo>
                  <a:lnTo>
                    <a:pt x="595700" y="344555"/>
                  </a:lnTo>
                  <a:lnTo>
                    <a:pt x="595700" y="346233"/>
                  </a:lnTo>
                  <a:lnTo>
                    <a:pt x="590107" y="346233"/>
                  </a:lnTo>
                  <a:lnTo>
                    <a:pt x="590107" y="347911"/>
                  </a:lnTo>
                  <a:lnTo>
                    <a:pt x="591784" y="347911"/>
                  </a:lnTo>
                  <a:lnTo>
                    <a:pt x="591784" y="351827"/>
                  </a:lnTo>
                  <a:lnTo>
                    <a:pt x="588428" y="351827"/>
                  </a:lnTo>
                  <a:lnTo>
                    <a:pt x="588428" y="355183"/>
                  </a:lnTo>
                  <a:lnTo>
                    <a:pt x="590107" y="355183"/>
                  </a:lnTo>
                  <a:lnTo>
                    <a:pt x="590107" y="360217"/>
                  </a:lnTo>
                  <a:lnTo>
                    <a:pt x="590107" y="360217"/>
                  </a:lnTo>
                  <a:lnTo>
                    <a:pt x="590107" y="362454"/>
                  </a:lnTo>
                  <a:cubicBezTo>
                    <a:pt x="591617" y="363013"/>
                    <a:pt x="594861" y="364356"/>
                    <a:pt x="595700" y="365810"/>
                  </a:cubicBezTo>
                  <a:lnTo>
                    <a:pt x="597378" y="365810"/>
                  </a:lnTo>
                  <a:lnTo>
                    <a:pt x="597378" y="367488"/>
                  </a:lnTo>
                  <a:lnTo>
                    <a:pt x="599056" y="367488"/>
                  </a:lnTo>
                  <a:lnTo>
                    <a:pt x="599056" y="369166"/>
                  </a:lnTo>
                  <a:lnTo>
                    <a:pt x="600734" y="369166"/>
                  </a:lnTo>
                  <a:lnTo>
                    <a:pt x="600734" y="371404"/>
                  </a:lnTo>
                  <a:lnTo>
                    <a:pt x="602971" y="371404"/>
                  </a:lnTo>
                  <a:lnTo>
                    <a:pt x="602971" y="374760"/>
                  </a:lnTo>
                  <a:cubicBezTo>
                    <a:pt x="602076" y="375543"/>
                    <a:pt x="600342" y="376885"/>
                    <a:pt x="599056" y="376438"/>
                  </a:cubicBezTo>
                  <a:lnTo>
                    <a:pt x="594022" y="376438"/>
                  </a:lnTo>
                  <a:lnTo>
                    <a:pt x="594022" y="374760"/>
                  </a:lnTo>
                  <a:lnTo>
                    <a:pt x="591784" y="373082"/>
                  </a:lnTo>
                  <a:lnTo>
                    <a:pt x="591784" y="374760"/>
                  </a:lnTo>
                  <a:lnTo>
                    <a:pt x="590107" y="373082"/>
                  </a:lnTo>
                  <a:lnTo>
                    <a:pt x="588428" y="373082"/>
                  </a:lnTo>
                  <a:lnTo>
                    <a:pt x="588428" y="374760"/>
                  </a:lnTo>
                  <a:lnTo>
                    <a:pt x="590107" y="376438"/>
                  </a:lnTo>
                  <a:lnTo>
                    <a:pt x="590107" y="382031"/>
                  </a:lnTo>
                  <a:lnTo>
                    <a:pt x="594022" y="382031"/>
                  </a:lnTo>
                  <a:lnTo>
                    <a:pt x="595700" y="383709"/>
                  </a:lnTo>
                  <a:lnTo>
                    <a:pt x="595700" y="385387"/>
                  </a:lnTo>
                  <a:lnTo>
                    <a:pt x="597378" y="385387"/>
                  </a:lnTo>
                  <a:lnTo>
                    <a:pt x="597378" y="392659"/>
                  </a:lnTo>
                  <a:lnTo>
                    <a:pt x="599056" y="392659"/>
                  </a:lnTo>
                  <a:cubicBezTo>
                    <a:pt x="599056" y="395176"/>
                    <a:pt x="598608" y="398140"/>
                    <a:pt x="600734" y="399930"/>
                  </a:cubicBezTo>
                  <a:lnTo>
                    <a:pt x="597378" y="399930"/>
                  </a:lnTo>
                  <a:lnTo>
                    <a:pt x="597378" y="401608"/>
                  </a:lnTo>
                  <a:lnTo>
                    <a:pt x="595700" y="401608"/>
                  </a:lnTo>
                  <a:lnTo>
                    <a:pt x="595700" y="406642"/>
                  </a:lnTo>
                  <a:cubicBezTo>
                    <a:pt x="594358" y="406083"/>
                    <a:pt x="591169" y="408264"/>
                    <a:pt x="590107" y="408880"/>
                  </a:cubicBezTo>
                  <a:lnTo>
                    <a:pt x="590107" y="410558"/>
                  </a:lnTo>
                  <a:lnTo>
                    <a:pt x="586750" y="410558"/>
                  </a:lnTo>
                  <a:lnTo>
                    <a:pt x="585072" y="412236"/>
                  </a:lnTo>
                  <a:lnTo>
                    <a:pt x="576123" y="412236"/>
                  </a:lnTo>
                  <a:lnTo>
                    <a:pt x="576123" y="413914"/>
                  </a:lnTo>
                  <a:lnTo>
                    <a:pt x="574445" y="412236"/>
                  </a:lnTo>
                  <a:lnTo>
                    <a:pt x="572207" y="413914"/>
                  </a:lnTo>
                  <a:lnTo>
                    <a:pt x="572207" y="419507"/>
                  </a:lnTo>
                  <a:lnTo>
                    <a:pt x="574445" y="419507"/>
                  </a:lnTo>
                  <a:lnTo>
                    <a:pt x="574445" y="422863"/>
                  </a:lnTo>
                  <a:lnTo>
                    <a:pt x="572207" y="424541"/>
                  </a:lnTo>
                  <a:lnTo>
                    <a:pt x="572207" y="428457"/>
                  </a:lnTo>
                  <a:lnTo>
                    <a:pt x="574445" y="428457"/>
                  </a:lnTo>
                  <a:lnTo>
                    <a:pt x="576123" y="430135"/>
                  </a:lnTo>
                  <a:lnTo>
                    <a:pt x="574445" y="431813"/>
                  </a:lnTo>
                  <a:lnTo>
                    <a:pt x="574445" y="435169"/>
                  </a:lnTo>
                  <a:lnTo>
                    <a:pt x="572207" y="435169"/>
                  </a:lnTo>
                  <a:lnTo>
                    <a:pt x="572207" y="439084"/>
                  </a:lnTo>
                  <a:lnTo>
                    <a:pt x="570530" y="439084"/>
                  </a:lnTo>
                  <a:lnTo>
                    <a:pt x="570530" y="440762"/>
                  </a:lnTo>
                  <a:lnTo>
                    <a:pt x="567173" y="440762"/>
                  </a:lnTo>
                  <a:lnTo>
                    <a:pt x="567173" y="442440"/>
                  </a:lnTo>
                  <a:lnTo>
                    <a:pt x="559902" y="442440"/>
                  </a:lnTo>
                  <a:lnTo>
                    <a:pt x="558224" y="440762"/>
                  </a:lnTo>
                  <a:lnTo>
                    <a:pt x="558224" y="437406"/>
                  </a:lnTo>
                  <a:lnTo>
                    <a:pt x="552630" y="437406"/>
                  </a:lnTo>
                  <a:lnTo>
                    <a:pt x="552630" y="431813"/>
                  </a:lnTo>
                  <a:lnTo>
                    <a:pt x="550953" y="430135"/>
                  </a:lnTo>
                  <a:lnTo>
                    <a:pt x="549274" y="430135"/>
                  </a:lnTo>
                  <a:lnTo>
                    <a:pt x="549274" y="428457"/>
                  </a:lnTo>
                  <a:lnTo>
                    <a:pt x="549274" y="428457"/>
                  </a:lnTo>
                  <a:lnTo>
                    <a:pt x="549274" y="424541"/>
                  </a:lnTo>
                  <a:lnTo>
                    <a:pt x="547596" y="424541"/>
                  </a:lnTo>
                  <a:lnTo>
                    <a:pt x="549274" y="422863"/>
                  </a:lnTo>
                  <a:lnTo>
                    <a:pt x="549274" y="417270"/>
                  </a:lnTo>
                  <a:lnTo>
                    <a:pt x="550953" y="415592"/>
                  </a:lnTo>
                  <a:lnTo>
                    <a:pt x="550953" y="413914"/>
                  </a:lnTo>
                  <a:lnTo>
                    <a:pt x="549274" y="413914"/>
                  </a:lnTo>
                  <a:lnTo>
                    <a:pt x="549274" y="406642"/>
                  </a:lnTo>
                  <a:lnTo>
                    <a:pt x="550953" y="404964"/>
                  </a:lnTo>
                  <a:cubicBezTo>
                    <a:pt x="550953" y="403454"/>
                    <a:pt x="550953" y="401440"/>
                    <a:pt x="550953" y="399930"/>
                  </a:cubicBezTo>
                  <a:cubicBezTo>
                    <a:pt x="551736" y="399035"/>
                    <a:pt x="553078" y="397301"/>
                    <a:pt x="552630" y="396015"/>
                  </a:cubicBezTo>
                  <a:lnTo>
                    <a:pt x="554309" y="396015"/>
                  </a:lnTo>
                  <a:lnTo>
                    <a:pt x="554309" y="385387"/>
                  </a:lnTo>
                  <a:lnTo>
                    <a:pt x="552630" y="383709"/>
                  </a:lnTo>
                  <a:lnTo>
                    <a:pt x="552630" y="387065"/>
                  </a:lnTo>
                  <a:lnTo>
                    <a:pt x="552630" y="387065"/>
                  </a:lnTo>
                  <a:lnTo>
                    <a:pt x="550953" y="388743"/>
                  </a:lnTo>
                  <a:lnTo>
                    <a:pt x="549274" y="390981"/>
                  </a:lnTo>
                  <a:lnTo>
                    <a:pt x="550953" y="392659"/>
                  </a:lnTo>
                  <a:cubicBezTo>
                    <a:pt x="547764" y="393050"/>
                    <a:pt x="543513" y="391764"/>
                    <a:pt x="542003" y="388743"/>
                  </a:cubicBezTo>
                  <a:lnTo>
                    <a:pt x="542003" y="396015"/>
                  </a:lnTo>
                  <a:lnTo>
                    <a:pt x="540325" y="394337"/>
                  </a:lnTo>
                  <a:lnTo>
                    <a:pt x="538647" y="394337"/>
                  </a:lnTo>
                  <a:lnTo>
                    <a:pt x="538647" y="401608"/>
                  </a:lnTo>
                  <a:lnTo>
                    <a:pt x="540325" y="401608"/>
                  </a:lnTo>
                  <a:lnTo>
                    <a:pt x="542003" y="403286"/>
                  </a:lnTo>
                  <a:lnTo>
                    <a:pt x="542003" y="404964"/>
                  </a:lnTo>
                  <a:lnTo>
                    <a:pt x="542003" y="404964"/>
                  </a:lnTo>
                  <a:lnTo>
                    <a:pt x="542003" y="413914"/>
                  </a:lnTo>
                  <a:lnTo>
                    <a:pt x="536969" y="413914"/>
                  </a:lnTo>
                  <a:lnTo>
                    <a:pt x="536969" y="415592"/>
                  </a:lnTo>
                  <a:lnTo>
                    <a:pt x="538647" y="417270"/>
                  </a:lnTo>
                  <a:lnTo>
                    <a:pt x="536969" y="417270"/>
                  </a:lnTo>
                  <a:lnTo>
                    <a:pt x="534732" y="419507"/>
                  </a:lnTo>
                  <a:lnTo>
                    <a:pt x="533053" y="417270"/>
                  </a:lnTo>
                  <a:lnTo>
                    <a:pt x="531376" y="417270"/>
                  </a:lnTo>
                  <a:lnTo>
                    <a:pt x="533053" y="415592"/>
                  </a:lnTo>
                  <a:lnTo>
                    <a:pt x="531376" y="415592"/>
                  </a:lnTo>
                  <a:cubicBezTo>
                    <a:pt x="529082" y="415424"/>
                    <a:pt x="527516" y="415592"/>
                    <a:pt x="525782" y="417270"/>
                  </a:cubicBezTo>
                  <a:lnTo>
                    <a:pt x="525782" y="421185"/>
                  </a:lnTo>
                  <a:lnTo>
                    <a:pt x="529697" y="421185"/>
                  </a:lnTo>
                  <a:lnTo>
                    <a:pt x="529697" y="422863"/>
                  </a:lnTo>
                  <a:lnTo>
                    <a:pt x="533053" y="422863"/>
                  </a:lnTo>
                  <a:lnTo>
                    <a:pt x="533053" y="424541"/>
                  </a:lnTo>
                  <a:lnTo>
                    <a:pt x="534732" y="424541"/>
                  </a:lnTo>
                  <a:lnTo>
                    <a:pt x="534732" y="433491"/>
                  </a:lnTo>
                  <a:lnTo>
                    <a:pt x="536969" y="435169"/>
                  </a:lnTo>
                  <a:lnTo>
                    <a:pt x="534732" y="435169"/>
                  </a:lnTo>
                  <a:lnTo>
                    <a:pt x="536969" y="435169"/>
                  </a:lnTo>
                  <a:lnTo>
                    <a:pt x="534732" y="437406"/>
                  </a:lnTo>
                  <a:lnTo>
                    <a:pt x="534732" y="440762"/>
                  </a:lnTo>
                  <a:lnTo>
                    <a:pt x="529697" y="440762"/>
                  </a:lnTo>
                  <a:lnTo>
                    <a:pt x="529697" y="442440"/>
                  </a:lnTo>
                  <a:lnTo>
                    <a:pt x="525782" y="442440"/>
                  </a:lnTo>
                  <a:lnTo>
                    <a:pt x="525782" y="444118"/>
                  </a:lnTo>
                  <a:lnTo>
                    <a:pt x="528019" y="445796"/>
                  </a:lnTo>
                  <a:lnTo>
                    <a:pt x="525782" y="445796"/>
                  </a:lnTo>
                  <a:lnTo>
                    <a:pt x="525782" y="448034"/>
                  </a:lnTo>
                  <a:lnTo>
                    <a:pt x="528019" y="448034"/>
                  </a:lnTo>
                  <a:lnTo>
                    <a:pt x="528019" y="449712"/>
                  </a:lnTo>
                  <a:lnTo>
                    <a:pt x="529697" y="449712"/>
                  </a:lnTo>
                  <a:lnTo>
                    <a:pt x="529697" y="451390"/>
                  </a:lnTo>
                  <a:lnTo>
                    <a:pt x="528019" y="453068"/>
                  </a:lnTo>
                  <a:lnTo>
                    <a:pt x="525782" y="453068"/>
                  </a:lnTo>
                  <a:lnTo>
                    <a:pt x="525782" y="456983"/>
                  </a:lnTo>
                  <a:lnTo>
                    <a:pt x="524104" y="454746"/>
                  </a:lnTo>
                  <a:lnTo>
                    <a:pt x="524104" y="460339"/>
                  </a:lnTo>
                  <a:lnTo>
                    <a:pt x="522426" y="460339"/>
                  </a:lnTo>
                  <a:lnTo>
                    <a:pt x="522426" y="458661"/>
                  </a:lnTo>
                  <a:lnTo>
                    <a:pt x="519070" y="458661"/>
                  </a:lnTo>
                  <a:lnTo>
                    <a:pt x="519070" y="454746"/>
                  </a:lnTo>
                  <a:lnTo>
                    <a:pt x="517392" y="454746"/>
                  </a:lnTo>
                  <a:lnTo>
                    <a:pt x="517392" y="444118"/>
                  </a:lnTo>
                  <a:lnTo>
                    <a:pt x="513476" y="444118"/>
                  </a:lnTo>
                  <a:lnTo>
                    <a:pt x="513476" y="433491"/>
                  </a:lnTo>
                  <a:lnTo>
                    <a:pt x="511799" y="433491"/>
                  </a:lnTo>
                  <a:lnTo>
                    <a:pt x="511799" y="437406"/>
                  </a:lnTo>
                  <a:lnTo>
                    <a:pt x="510120" y="437406"/>
                  </a:lnTo>
                  <a:lnTo>
                    <a:pt x="510120" y="444118"/>
                  </a:lnTo>
                  <a:cubicBezTo>
                    <a:pt x="509673" y="445405"/>
                    <a:pt x="511015" y="447139"/>
                    <a:pt x="511799" y="448034"/>
                  </a:cubicBezTo>
                  <a:cubicBezTo>
                    <a:pt x="511799" y="448873"/>
                    <a:pt x="511799" y="450551"/>
                    <a:pt x="511799" y="451390"/>
                  </a:cubicBezTo>
                  <a:lnTo>
                    <a:pt x="511799" y="449712"/>
                  </a:lnTo>
                  <a:lnTo>
                    <a:pt x="511799" y="451390"/>
                  </a:lnTo>
                  <a:lnTo>
                    <a:pt x="510120" y="453068"/>
                  </a:lnTo>
                  <a:lnTo>
                    <a:pt x="508442" y="453068"/>
                  </a:lnTo>
                  <a:lnTo>
                    <a:pt x="508442" y="454746"/>
                  </a:lnTo>
                  <a:lnTo>
                    <a:pt x="511799" y="454746"/>
                  </a:lnTo>
                  <a:lnTo>
                    <a:pt x="511799" y="458661"/>
                  </a:lnTo>
                  <a:lnTo>
                    <a:pt x="510120" y="458661"/>
                  </a:lnTo>
                  <a:lnTo>
                    <a:pt x="510120" y="456983"/>
                  </a:lnTo>
                  <a:lnTo>
                    <a:pt x="506205" y="456983"/>
                  </a:lnTo>
                  <a:lnTo>
                    <a:pt x="506205" y="458661"/>
                  </a:lnTo>
                  <a:cubicBezTo>
                    <a:pt x="507939" y="460395"/>
                    <a:pt x="509505" y="460507"/>
                    <a:pt x="511799" y="460339"/>
                  </a:cubicBezTo>
                  <a:lnTo>
                    <a:pt x="511799" y="462017"/>
                  </a:lnTo>
                  <a:lnTo>
                    <a:pt x="513476" y="462017"/>
                  </a:lnTo>
                  <a:lnTo>
                    <a:pt x="513476" y="472645"/>
                  </a:lnTo>
                  <a:lnTo>
                    <a:pt x="511799" y="472645"/>
                  </a:lnTo>
                  <a:lnTo>
                    <a:pt x="511799" y="469289"/>
                  </a:lnTo>
                  <a:lnTo>
                    <a:pt x="510120" y="469289"/>
                  </a:lnTo>
                  <a:lnTo>
                    <a:pt x="510120" y="470967"/>
                  </a:lnTo>
                  <a:lnTo>
                    <a:pt x="508442" y="472645"/>
                  </a:lnTo>
                  <a:lnTo>
                    <a:pt x="508442" y="479916"/>
                  </a:lnTo>
                  <a:cubicBezTo>
                    <a:pt x="507380" y="480643"/>
                    <a:pt x="505366" y="482321"/>
                    <a:pt x="504527" y="483272"/>
                  </a:cubicBezTo>
                  <a:lnTo>
                    <a:pt x="499493" y="483272"/>
                  </a:lnTo>
                  <a:lnTo>
                    <a:pt x="499493" y="478238"/>
                  </a:lnTo>
                  <a:lnTo>
                    <a:pt x="497256" y="478238"/>
                  </a:lnTo>
                  <a:lnTo>
                    <a:pt x="495578" y="479916"/>
                  </a:lnTo>
                  <a:lnTo>
                    <a:pt x="495578" y="487188"/>
                  </a:lnTo>
                  <a:lnTo>
                    <a:pt x="493899" y="488866"/>
                  </a:lnTo>
                  <a:close/>
                  <a:moveTo>
                    <a:pt x="1214333" y="476560"/>
                  </a:moveTo>
                  <a:lnTo>
                    <a:pt x="1214333" y="474323"/>
                  </a:lnTo>
                  <a:lnTo>
                    <a:pt x="1214333" y="476560"/>
                  </a:lnTo>
                  <a:close/>
                  <a:moveTo>
                    <a:pt x="1430239" y="456983"/>
                  </a:moveTo>
                  <a:lnTo>
                    <a:pt x="1430239" y="453068"/>
                  </a:lnTo>
                  <a:lnTo>
                    <a:pt x="1431917" y="453068"/>
                  </a:lnTo>
                  <a:lnTo>
                    <a:pt x="1433595" y="451390"/>
                  </a:lnTo>
                  <a:lnTo>
                    <a:pt x="1433595" y="449712"/>
                  </a:lnTo>
                  <a:lnTo>
                    <a:pt x="1431917" y="448034"/>
                  </a:lnTo>
                  <a:lnTo>
                    <a:pt x="1430239" y="449712"/>
                  </a:lnTo>
                  <a:lnTo>
                    <a:pt x="1430239" y="444118"/>
                  </a:lnTo>
                  <a:lnTo>
                    <a:pt x="1431917" y="442440"/>
                  </a:lnTo>
                  <a:lnTo>
                    <a:pt x="1433595" y="442440"/>
                  </a:lnTo>
                  <a:lnTo>
                    <a:pt x="1433595" y="439084"/>
                  </a:lnTo>
                  <a:lnTo>
                    <a:pt x="1435273" y="437406"/>
                  </a:lnTo>
                  <a:lnTo>
                    <a:pt x="1433595" y="437406"/>
                  </a:lnTo>
                  <a:cubicBezTo>
                    <a:pt x="1435329" y="435672"/>
                    <a:pt x="1435441" y="434106"/>
                    <a:pt x="1435273" y="431813"/>
                  </a:cubicBezTo>
                  <a:lnTo>
                    <a:pt x="1438629" y="431813"/>
                  </a:lnTo>
                  <a:lnTo>
                    <a:pt x="1438629" y="428457"/>
                  </a:lnTo>
                  <a:lnTo>
                    <a:pt x="1436951" y="428457"/>
                  </a:lnTo>
                  <a:lnTo>
                    <a:pt x="1436951" y="426219"/>
                  </a:lnTo>
                  <a:lnTo>
                    <a:pt x="1435273" y="426219"/>
                  </a:lnTo>
                  <a:lnTo>
                    <a:pt x="1435273" y="424541"/>
                  </a:lnTo>
                  <a:lnTo>
                    <a:pt x="1433595" y="424541"/>
                  </a:lnTo>
                  <a:lnTo>
                    <a:pt x="1433595" y="422863"/>
                  </a:lnTo>
                  <a:lnTo>
                    <a:pt x="1431917" y="421185"/>
                  </a:lnTo>
                  <a:lnTo>
                    <a:pt x="1430239" y="421185"/>
                  </a:lnTo>
                  <a:lnTo>
                    <a:pt x="1430239" y="419507"/>
                  </a:lnTo>
                  <a:lnTo>
                    <a:pt x="1426324" y="419507"/>
                  </a:lnTo>
                  <a:lnTo>
                    <a:pt x="1426324" y="417270"/>
                  </a:lnTo>
                  <a:cubicBezTo>
                    <a:pt x="1426324" y="417270"/>
                    <a:pt x="1426324" y="416431"/>
                    <a:pt x="1426324" y="417270"/>
                  </a:cubicBezTo>
                  <a:lnTo>
                    <a:pt x="1424646" y="417270"/>
                  </a:lnTo>
                  <a:cubicBezTo>
                    <a:pt x="1423863" y="418165"/>
                    <a:pt x="1422520" y="419899"/>
                    <a:pt x="1422968" y="421185"/>
                  </a:cubicBezTo>
                  <a:lnTo>
                    <a:pt x="1421290" y="422863"/>
                  </a:lnTo>
                  <a:lnTo>
                    <a:pt x="1412340" y="422863"/>
                  </a:lnTo>
                  <a:lnTo>
                    <a:pt x="1412340" y="421185"/>
                  </a:lnTo>
                  <a:lnTo>
                    <a:pt x="1410103" y="421185"/>
                  </a:lnTo>
                  <a:lnTo>
                    <a:pt x="1410103" y="419507"/>
                  </a:lnTo>
                  <a:lnTo>
                    <a:pt x="1408425" y="419507"/>
                  </a:lnTo>
                  <a:lnTo>
                    <a:pt x="1408425" y="417270"/>
                  </a:lnTo>
                  <a:cubicBezTo>
                    <a:pt x="1407586" y="417270"/>
                    <a:pt x="1406747" y="415592"/>
                    <a:pt x="1406747" y="415592"/>
                  </a:cubicBezTo>
                  <a:lnTo>
                    <a:pt x="1406747" y="413914"/>
                  </a:lnTo>
                  <a:lnTo>
                    <a:pt x="1408425" y="412236"/>
                  </a:lnTo>
                  <a:lnTo>
                    <a:pt x="1408425" y="410558"/>
                  </a:lnTo>
                  <a:lnTo>
                    <a:pt x="1406747" y="410558"/>
                  </a:lnTo>
                  <a:lnTo>
                    <a:pt x="1406747" y="408880"/>
                  </a:lnTo>
                  <a:lnTo>
                    <a:pt x="1405069" y="408880"/>
                  </a:lnTo>
                  <a:lnTo>
                    <a:pt x="1403391" y="406642"/>
                  </a:lnTo>
                  <a:lnTo>
                    <a:pt x="1403391" y="404964"/>
                  </a:lnTo>
                  <a:lnTo>
                    <a:pt x="1399475" y="404964"/>
                  </a:lnTo>
                  <a:lnTo>
                    <a:pt x="1399475" y="401608"/>
                  </a:lnTo>
                  <a:lnTo>
                    <a:pt x="1397797" y="401608"/>
                  </a:lnTo>
                  <a:lnTo>
                    <a:pt x="1397797" y="396015"/>
                  </a:lnTo>
                  <a:lnTo>
                    <a:pt x="1397797" y="396015"/>
                  </a:lnTo>
                  <a:lnTo>
                    <a:pt x="1397797" y="394337"/>
                  </a:lnTo>
                  <a:lnTo>
                    <a:pt x="1396119" y="394337"/>
                  </a:lnTo>
                  <a:lnTo>
                    <a:pt x="1394441" y="392659"/>
                  </a:lnTo>
                  <a:lnTo>
                    <a:pt x="1394441" y="388743"/>
                  </a:lnTo>
                  <a:lnTo>
                    <a:pt x="1392763" y="388743"/>
                  </a:lnTo>
                  <a:lnTo>
                    <a:pt x="1392763" y="394337"/>
                  </a:lnTo>
                  <a:cubicBezTo>
                    <a:pt x="1392763" y="394337"/>
                    <a:pt x="1394441" y="399315"/>
                    <a:pt x="1394441" y="401608"/>
                  </a:cubicBezTo>
                  <a:lnTo>
                    <a:pt x="1396119" y="401608"/>
                  </a:lnTo>
                  <a:lnTo>
                    <a:pt x="1396119" y="404964"/>
                  </a:lnTo>
                  <a:lnTo>
                    <a:pt x="1397797" y="404964"/>
                  </a:lnTo>
                  <a:lnTo>
                    <a:pt x="1397797" y="406642"/>
                  </a:lnTo>
                  <a:lnTo>
                    <a:pt x="1399475" y="406642"/>
                  </a:lnTo>
                  <a:lnTo>
                    <a:pt x="1401713" y="408880"/>
                  </a:lnTo>
                  <a:lnTo>
                    <a:pt x="1403391" y="410558"/>
                  </a:lnTo>
                  <a:lnTo>
                    <a:pt x="1403391" y="422863"/>
                  </a:lnTo>
                  <a:lnTo>
                    <a:pt x="1405069" y="422863"/>
                  </a:lnTo>
                  <a:lnTo>
                    <a:pt x="1405069" y="428457"/>
                  </a:lnTo>
                  <a:lnTo>
                    <a:pt x="1403391" y="428457"/>
                  </a:lnTo>
                  <a:lnTo>
                    <a:pt x="1403391" y="430135"/>
                  </a:lnTo>
                  <a:cubicBezTo>
                    <a:pt x="1399923" y="430135"/>
                    <a:pt x="1396231" y="430135"/>
                    <a:pt x="1392763" y="430135"/>
                  </a:cubicBezTo>
                  <a:cubicBezTo>
                    <a:pt x="1391924" y="430918"/>
                    <a:pt x="1390134" y="432260"/>
                    <a:pt x="1388848" y="431813"/>
                  </a:cubicBezTo>
                  <a:lnTo>
                    <a:pt x="1388848" y="430135"/>
                  </a:lnTo>
                  <a:lnTo>
                    <a:pt x="1387170" y="430135"/>
                  </a:lnTo>
                  <a:cubicBezTo>
                    <a:pt x="1387617" y="428848"/>
                    <a:pt x="1386275" y="427114"/>
                    <a:pt x="1385492" y="426219"/>
                  </a:cubicBezTo>
                  <a:lnTo>
                    <a:pt x="1383814" y="426219"/>
                  </a:lnTo>
                  <a:lnTo>
                    <a:pt x="1383814" y="424541"/>
                  </a:lnTo>
                  <a:lnTo>
                    <a:pt x="1381576" y="424541"/>
                  </a:lnTo>
                  <a:lnTo>
                    <a:pt x="1381576" y="419507"/>
                  </a:lnTo>
                  <a:lnTo>
                    <a:pt x="1383814" y="419507"/>
                  </a:lnTo>
                  <a:lnTo>
                    <a:pt x="1381576" y="417270"/>
                  </a:lnTo>
                  <a:lnTo>
                    <a:pt x="1381576" y="410558"/>
                  </a:lnTo>
                  <a:lnTo>
                    <a:pt x="1379898" y="410558"/>
                  </a:lnTo>
                  <a:lnTo>
                    <a:pt x="1379898" y="406642"/>
                  </a:lnTo>
                  <a:lnTo>
                    <a:pt x="1378220" y="404964"/>
                  </a:lnTo>
                  <a:lnTo>
                    <a:pt x="1376542" y="401608"/>
                  </a:lnTo>
                  <a:cubicBezTo>
                    <a:pt x="1376542" y="401608"/>
                    <a:pt x="1374864" y="396574"/>
                    <a:pt x="1374864" y="394337"/>
                  </a:cubicBezTo>
                  <a:lnTo>
                    <a:pt x="1373186" y="394337"/>
                  </a:lnTo>
                  <a:lnTo>
                    <a:pt x="1373186" y="401608"/>
                  </a:lnTo>
                  <a:cubicBezTo>
                    <a:pt x="1373186" y="401608"/>
                    <a:pt x="1374864" y="405132"/>
                    <a:pt x="1374864" y="406642"/>
                  </a:cubicBezTo>
                  <a:lnTo>
                    <a:pt x="1376542" y="406642"/>
                  </a:lnTo>
                  <a:lnTo>
                    <a:pt x="1376542" y="410558"/>
                  </a:lnTo>
                  <a:lnTo>
                    <a:pt x="1378220" y="412236"/>
                  </a:lnTo>
                  <a:lnTo>
                    <a:pt x="1378220" y="417270"/>
                  </a:lnTo>
                  <a:lnTo>
                    <a:pt x="1379898" y="417270"/>
                  </a:lnTo>
                  <a:lnTo>
                    <a:pt x="1379898" y="422863"/>
                  </a:lnTo>
                  <a:lnTo>
                    <a:pt x="1378220" y="422863"/>
                  </a:lnTo>
                  <a:lnTo>
                    <a:pt x="1378220" y="424541"/>
                  </a:lnTo>
                  <a:lnTo>
                    <a:pt x="1379898" y="424541"/>
                  </a:lnTo>
                  <a:lnTo>
                    <a:pt x="1379898" y="428457"/>
                  </a:lnTo>
                  <a:lnTo>
                    <a:pt x="1367593" y="428457"/>
                  </a:lnTo>
                  <a:lnTo>
                    <a:pt x="1367593" y="424541"/>
                  </a:lnTo>
                  <a:lnTo>
                    <a:pt x="1365915" y="422863"/>
                  </a:lnTo>
                  <a:lnTo>
                    <a:pt x="1364237" y="422863"/>
                  </a:lnTo>
                  <a:lnTo>
                    <a:pt x="1364237" y="421185"/>
                  </a:lnTo>
                  <a:lnTo>
                    <a:pt x="1361999" y="419507"/>
                  </a:lnTo>
                  <a:lnTo>
                    <a:pt x="1361999" y="417270"/>
                  </a:lnTo>
                  <a:lnTo>
                    <a:pt x="1358643" y="417270"/>
                  </a:lnTo>
                  <a:lnTo>
                    <a:pt x="1358643" y="404964"/>
                  </a:lnTo>
                  <a:lnTo>
                    <a:pt x="1356965" y="404964"/>
                  </a:lnTo>
                  <a:lnTo>
                    <a:pt x="1355287" y="403286"/>
                  </a:lnTo>
                  <a:lnTo>
                    <a:pt x="1351372" y="403286"/>
                  </a:lnTo>
                  <a:lnTo>
                    <a:pt x="1351372" y="404964"/>
                  </a:lnTo>
                  <a:cubicBezTo>
                    <a:pt x="1353665" y="404405"/>
                    <a:pt x="1355287" y="406642"/>
                    <a:pt x="1355287" y="406642"/>
                  </a:cubicBezTo>
                  <a:lnTo>
                    <a:pt x="1355287" y="419507"/>
                  </a:lnTo>
                  <a:lnTo>
                    <a:pt x="1356965" y="419507"/>
                  </a:lnTo>
                  <a:lnTo>
                    <a:pt x="1356965" y="422863"/>
                  </a:lnTo>
                  <a:lnTo>
                    <a:pt x="1355287" y="422863"/>
                  </a:lnTo>
                  <a:lnTo>
                    <a:pt x="1355287" y="424541"/>
                  </a:lnTo>
                  <a:lnTo>
                    <a:pt x="1351372" y="424541"/>
                  </a:lnTo>
                  <a:lnTo>
                    <a:pt x="1349694" y="426219"/>
                  </a:lnTo>
                  <a:lnTo>
                    <a:pt x="1344660" y="426219"/>
                  </a:lnTo>
                  <a:lnTo>
                    <a:pt x="1344660" y="424541"/>
                  </a:lnTo>
                  <a:cubicBezTo>
                    <a:pt x="1343765" y="423758"/>
                    <a:pt x="1342031" y="422416"/>
                    <a:pt x="1340744" y="422863"/>
                  </a:cubicBezTo>
                  <a:lnTo>
                    <a:pt x="1340744" y="413914"/>
                  </a:lnTo>
                  <a:lnTo>
                    <a:pt x="1339066" y="413914"/>
                  </a:lnTo>
                  <a:lnTo>
                    <a:pt x="1339066" y="408880"/>
                  </a:lnTo>
                  <a:lnTo>
                    <a:pt x="1337388" y="408880"/>
                  </a:lnTo>
                  <a:lnTo>
                    <a:pt x="1337388" y="404964"/>
                  </a:lnTo>
                  <a:lnTo>
                    <a:pt x="1331795" y="404964"/>
                  </a:lnTo>
                  <a:cubicBezTo>
                    <a:pt x="1331236" y="407257"/>
                    <a:pt x="1334032" y="408264"/>
                    <a:pt x="1333473" y="410558"/>
                  </a:cubicBezTo>
                  <a:lnTo>
                    <a:pt x="1335710" y="410558"/>
                  </a:lnTo>
                  <a:lnTo>
                    <a:pt x="1335710" y="419507"/>
                  </a:lnTo>
                  <a:lnTo>
                    <a:pt x="1337388" y="419507"/>
                  </a:lnTo>
                  <a:lnTo>
                    <a:pt x="1337388" y="428457"/>
                  </a:lnTo>
                  <a:lnTo>
                    <a:pt x="1339066" y="428457"/>
                  </a:lnTo>
                  <a:lnTo>
                    <a:pt x="1339066" y="430135"/>
                  </a:lnTo>
                  <a:cubicBezTo>
                    <a:pt x="1343094" y="429296"/>
                    <a:pt x="1345499" y="432652"/>
                    <a:pt x="1348016" y="435169"/>
                  </a:cubicBezTo>
                  <a:lnTo>
                    <a:pt x="1349694" y="435169"/>
                  </a:lnTo>
                  <a:lnTo>
                    <a:pt x="1349694" y="437406"/>
                  </a:lnTo>
                  <a:lnTo>
                    <a:pt x="1351372" y="437406"/>
                  </a:lnTo>
                  <a:lnTo>
                    <a:pt x="1351372" y="439084"/>
                  </a:lnTo>
                  <a:lnTo>
                    <a:pt x="1349694" y="440762"/>
                  </a:lnTo>
                  <a:lnTo>
                    <a:pt x="1348016" y="439084"/>
                  </a:lnTo>
                  <a:lnTo>
                    <a:pt x="1346338" y="440762"/>
                  </a:lnTo>
                  <a:lnTo>
                    <a:pt x="1344660" y="440762"/>
                  </a:lnTo>
                  <a:lnTo>
                    <a:pt x="1344660" y="439084"/>
                  </a:lnTo>
                  <a:lnTo>
                    <a:pt x="1342422" y="439084"/>
                  </a:lnTo>
                  <a:lnTo>
                    <a:pt x="1340744" y="440762"/>
                  </a:lnTo>
                  <a:cubicBezTo>
                    <a:pt x="1338451" y="440315"/>
                    <a:pt x="1333920" y="441713"/>
                    <a:pt x="1331795" y="442440"/>
                  </a:cubicBezTo>
                  <a:lnTo>
                    <a:pt x="1331795" y="440762"/>
                  </a:lnTo>
                  <a:lnTo>
                    <a:pt x="1330117" y="439084"/>
                  </a:lnTo>
                  <a:lnTo>
                    <a:pt x="1328439" y="439084"/>
                  </a:lnTo>
                  <a:lnTo>
                    <a:pt x="1328439" y="440762"/>
                  </a:lnTo>
                  <a:cubicBezTo>
                    <a:pt x="1327040" y="438972"/>
                    <a:pt x="1323461" y="437182"/>
                    <a:pt x="1321167" y="437406"/>
                  </a:cubicBezTo>
                  <a:lnTo>
                    <a:pt x="1321167" y="435169"/>
                  </a:lnTo>
                  <a:lnTo>
                    <a:pt x="1319489" y="435169"/>
                  </a:lnTo>
                  <a:lnTo>
                    <a:pt x="1319489" y="433491"/>
                  </a:lnTo>
                  <a:lnTo>
                    <a:pt x="1317811" y="433491"/>
                  </a:lnTo>
                  <a:lnTo>
                    <a:pt x="1317811" y="435169"/>
                  </a:lnTo>
                  <a:cubicBezTo>
                    <a:pt x="1316525" y="435616"/>
                    <a:pt x="1314791" y="434274"/>
                    <a:pt x="1313896" y="433491"/>
                  </a:cubicBezTo>
                  <a:lnTo>
                    <a:pt x="1313896" y="431813"/>
                  </a:lnTo>
                  <a:lnTo>
                    <a:pt x="1312218" y="431813"/>
                  </a:lnTo>
                  <a:lnTo>
                    <a:pt x="1310540" y="433491"/>
                  </a:lnTo>
                  <a:lnTo>
                    <a:pt x="1308862" y="431813"/>
                  </a:lnTo>
                  <a:lnTo>
                    <a:pt x="1303268" y="431813"/>
                  </a:lnTo>
                  <a:lnTo>
                    <a:pt x="1303268" y="430135"/>
                  </a:lnTo>
                  <a:lnTo>
                    <a:pt x="1304946" y="430135"/>
                  </a:lnTo>
                  <a:lnTo>
                    <a:pt x="1303268" y="430135"/>
                  </a:lnTo>
                  <a:lnTo>
                    <a:pt x="1303268" y="421185"/>
                  </a:lnTo>
                  <a:lnTo>
                    <a:pt x="1304946" y="421185"/>
                  </a:lnTo>
                  <a:lnTo>
                    <a:pt x="1304946" y="419507"/>
                  </a:lnTo>
                  <a:lnTo>
                    <a:pt x="1308862" y="419507"/>
                  </a:lnTo>
                  <a:lnTo>
                    <a:pt x="1308862" y="415592"/>
                  </a:lnTo>
                  <a:lnTo>
                    <a:pt x="1307184" y="415592"/>
                  </a:lnTo>
                  <a:lnTo>
                    <a:pt x="1307184" y="413914"/>
                  </a:lnTo>
                  <a:cubicBezTo>
                    <a:pt x="1306289" y="413131"/>
                    <a:pt x="1304946" y="413914"/>
                    <a:pt x="1304946" y="413914"/>
                  </a:cubicBezTo>
                  <a:lnTo>
                    <a:pt x="1304946" y="417270"/>
                  </a:lnTo>
                  <a:lnTo>
                    <a:pt x="1303268" y="417270"/>
                  </a:lnTo>
                  <a:lnTo>
                    <a:pt x="1303268" y="419507"/>
                  </a:lnTo>
                  <a:lnTo>
                    <a:pt x="1301590" y="419507"/>
                  </a:lnTo>
                  <a:lnTo>
                    <a:pt x="1301590" y="421185"/>
                  </a:lnTo>
                  <a:lnTo>
                    <a:pt x="1299912" y="421185"/>
                  </a:lnTo>
                  <a:lnTo>
                    <a:pt x="1298234" y="422863"/>
                  </a:lnTo>
                  <a:lnTo>
                    <a:pt x="1298234" y="428457"/>
                  </a:lnTo>
                  <a:lnTo>
                    <a:pt x="1295997" y="430135"/>
                  </a:lnTo>
                  <a:lnTo>
                    <a:pt x="1295997" y="435169"/>
                  </a:lnTo>
                  <a:lnTo>
                    <a:pt x="1292641" y="435169"/>
                  </a:lnTo>
                  <a:lnTo>
                    <a:pt x="1292641" y="433491"/>
                  </a:lnTo>
                  <a:lnTo>
                    <a:pt x="1290963" y="431813"/>
                  </a:lnTo>
                  <a:lnTo>
                    <a:pt x="1285369" y="431813"/>
                  </a:lnTo>
                  <a:lnTo>
                    <a:pt x="1285369" y="424541"/>
                  </a:lnTo>
                  <a:cubicBezTo>
                    <a:pt x="1283244" y="424541"/>
                    <a:pt x="1280335" y="422863"/>
                    <a:pt x="1280335" y="422863"/>
                  </a:cubicBezTo>
                  <a:lnTo>
                    <a:pt x="1280335" y="417270"/>
                  </a:lnTo>
                  <a:lnTo>
                    <a:pt x="1278657" y="417270"/>
                  </a:lnTo>
                  <a:lnTo>
                    <a:pt x="1278657" y="410558"/>
                  </a:lnTo>
                  <a:lnTo>
                    <a:pt x="1276420" y="410558"/>
                  </a:lnTo>
                  <a:lnTo>
                    <a:pt x="1276420" y="406642"/>
                  </a:lnTo>
                  <a:lnTo>
                    <a:pt x="1274742" y="406642"/>
                  </a:lnTo>
                  <a:lnTo>
                    <a:pt x="1274742" y="417270"/>
                  </a:lnTo>
                  <a:lnTo>
                    <a:pt x="1276420" y="417270"/>
                  </a:lnTo>
                  <a:lnTo>
                    <a:pt x="1276420" y="419507"/>
                  </a:lnTo>
                  <a:lnTo>
                    <a:pt x="1276420" y="419507"/>
                  </a:lnTo>
                  <a:cubicBezTo>
                    <a:pt x="1276867" y="420738"/>
                    <a:pt x="1275301" y="423478"/>
                    <a:pt x="1274742" y="424541"/>
                  </a:cubicBezTo>
                  <a:lnTo>
                    <a:pt x="1276420" y="424541"/>
                  </a:lnTo>
                  <a:lnTo>
                    <a:pt x="1276420" y="426219"/>
                  </a:lnTo>
                  <a:lnTo>
                    <a:pt x="1278657" y="426219"/>
                  </a:lnTo>
                  <a:lnTo>
                    <a:pt x="1278657" y="430135"/>
                  </a:lnTo>
                  <a:lnTo>
                    <a:pt x="1276420" y="431813"/>
                  </a:lnTo>
                  <a:cubicBezTo>
                    <a:pt x="1276420" y="431813"/>
                    <a:pt x="1274742" y="434330"/>
                    <a:pt x="1274742" y="435169"/>
                  </a:cubicBezTo>
                  <a:lnTo>
                    <a:pt x="1271386" y="435169"/>
                  </a:lnTo>
                  <a:lnTo>
                    <a:pt x="1269708" y="433491"/>
                  </a:lnTo>
                  <a:lnTo>
                    <a:pt x="1269708" y="428457"/>
                  </a:lnTo>
                  <a:lnTo>
                    <a:pt x="1267470" y="428457"/>
                  </a:lnTo>
                  <a:lnTo>
                    <a:pt x="1267470" y="433491"/>
                  </a:lnTo>
                  <a:lnTo>
                    <a:pt x="1265792" y="433491"/>
                  </a:lnTo>
                  <a:lnTo>
                    <a:pt x="1265792" y="431813"/>
                  </a:lnTo>
                  <a:lnTo>
                    <a:pt x="1256843" y="431813"/>
                  </a:lnTo>
                  <a:lnTo>
                    <a:pt x="1256843" y="430135"/>
                  </a:lnTo>
                  <a:lnTo>
                    <a:pt x="1255165" y="430135"/>
                  </a:lnTo>
                  <a:lnTo>
                    <a:pt x="1255165" y="426219"/>
                  </a:lnTo>
                  <a:lnTo>
                    <a:pt x="1256843" y="426219"/>
                  </a:lnTo>
                  <a:lnTo>
                    <a:pt x="1256843" y="422863"/>
                  </a:lnTo>
                  <a:lnTo>
                    <a:pt x="1256843" y="422863"/>
                  </a:lnTo>
                  <a:lnTo>
                    <a:pt x="1256843" y="415592"/>
                  </a:lnTo>
                  <a:lnTo>
                    <a:pt x="1255165" y="415592"/>
                  </a:lnTo>
                  <a:lnTo>
                    <a:pt x="1255165" y="408880"/>
                  </a:lnTo>
                  <a:cubicBezTo>
                    <a:pt x="1254326" y="408880"/>
                    <a:pt x="1255165" y="403286"/>
                    <a:pt x="1255165" y="403286"/>
                  </a:cubicBezTo>
                  <a:lnTo>
                    <a:pt x="1253487" y="401608"/>
                  </a:lnTo>
                  <a:lnTo>
                    <a:pt x="1253487" y="397693"/>
                  </a:lnTo>
                  <a:lnTo>
                    <a:pt x="1251809" y="397693"/>
                  </a:lnTo>
                  <a:cubicBezTo>
                    <a:pt x="1251809" y="396182"/>
                    <a:pt x="1253487" y="392659"/>
                    <a:pt x="1253487" y="392659"/>
                  </a:cubicBezTo>
                  <a:lnTo>
                    <a:pt x="1253487" y="385387"/>
                  </a:lnTo>
                  <a:lnTo>
                    <a:pt x="1251809" y="387065"/>
                  </a:lnTo>
                  <a:cubicBezTo>
                    <a:pt x="1251809" y="388184"/>
                    <a:pt x="1250131" y="392659"/>
                    <a:pt x="1250131" y="392659"/>
                  </a:cubicBezTo>
                  <a:lnTo>
                    <a:pt x="1250131" y="394337"/>
                  </a:lnTo>
                  <a:lnTo>
                    <a:pt x="1247893" y="396015"/>
                  </a:lnTo>
                  <a:lnTo>
                    <a:pt x="1247893" y="399930"/>
                  </a:lnTo>
                  <a:lnTo>
                    <a:pt x="1250131" y="399930"/>
                  </a:lnTo>
                  <a:lnTo>
                    <a:pt x="1250131" y="401608"/>
                  </a:lnTo>
                  <a:lnTo>
                    <a:pt x="1251809" y="403286"/>
                  </a:lnTo>
                  <a:lnTo>
                    <a:pt x="1250131" y="403286"/>
                  </a:lnTo>
                  <a:lnTo>
                    <a:pt x="1250131" y="404964"/>
                  </a:lnTo>
                  <a:lnTo>
                    <a:pt x="1251809" y="406642"/>
                  </a:lnTo>
                  <a:lnTo>
                    <a:pt x="1250131" y="406642"/>
                  </a:lnTo>
                  <a:lnTo>
                    <a:pt x="1250131" y="408880"/>
                  </a:lnTo>
                  <a:lnTo>
                    <a:pt x="1247893" y="408880"/>
                  </a:lnTo>
                  <a:lnTo>
                    <a:pt x="1247893" y="413914"/>
                  </a:lnTo>
                  <a:lnTo>
                    <a:pt x="1246215" y="413914"/>
                  </a:lnTo>
                  <a:lnTo>
                    <a:pt x="1246215" y="417270"/>
                  </a:lnTo>
                  <a:lnTo>
                    <a:pt x="1244537" y="417270"/>
                  </a:lnTo>
                  <a:lnTo>
                    <a:pt x="1246215" y="419507"/>
                  </a:lnTo>
                  <a:lnTo>
                    <a:pt x="1244537" y="419507"/>
                  </a:lnTo>
                  <a:lnTo>
                    <a:pt x="1246215" y="419507"/>
                  </a:lnTo>
                  <a:lnTo>
                    <a:pt x="1246215" y="424541"/>
                  </a:lnTo>
                  <a:lnTo>
                    <a:pt x="1244537" y="424541"/>
                  </a:lnTo>
                  <a:lnTo>
                    <a:pt x="1244537" y="428457"/>
                  </a:lnTo>
                  <a:lnTo>
                    <a:pt x="1241181" y="428457"/>
                  </a:lnTo>
                  <a:lnTo>
                    <a:pt x="1241181" y="424541"/>
                  </a:lnTo>
                  <a:lnTo>
                    <a:pt x="1238944" y="424541"/>
                  </a:lnTo>
                  <a:lnTo>
                    <a:pt x="1238944" y="428457"/>
                  </a:lnTo>
                  <a:lnTo>
                    <a:pt x="1237266" y="428457"/>
                  </a:lnTo>
                  <a:lnTo>
                    <a:pt x="1237266" y="424541"/>
                  </a:lnTo>
                  <a:lnTo>
                    <a:pt x="1235588" y="424541"/>
                  </a:lnTo>
                  <a:cubicBezTo>
                    <a:pt x="1234749" y="423702"/>
                    <a:pt x="1233071" y="422024"/>
                    <a:pt x="1232232" y="421185"/>
                  </a:cubicBezTo>
                  <a:lnTo>
                    <a:pt x="1232232" y="419507"/>
                  </a:lnTo>
                  <a:lnTo>
                    <a:pt x="1232232" y="419507"/>
                  </a:lnTo>
                  <a:lnTo>
                    <a:pt x="1232232" y="415592"/>
                  </a:lnTo>
                  <a:lnTo>
                    <a:pt x="1230554" y="413914"/>
                  </a:lnTo>
                  <a:lnTo>
                    <a:pt x="1226638" y="413914"/>
                  </a:lnTo>
                  <a:lnTo>
                    <a:pt x="1224960" y="412236"/>
                  </a:lnTo>
                  <a:lnTo>
                    <a:pt x="1224960" y="410558"/>
                  </a:lnTo>
                  <a:lnTo>
                    <a:pt x="1226638" y="410558"/>
                  </a:lnTo>
                  <a:lnTo>
                    <a:pt x="1226638" y="406642"/>
                  </a:lnTo>
                  <a:cubicBezTo>
                    <a:pt x="1227477" y="405691"/>
                    <a:pt x="1229491" y="404013"/>
                    <a:pt x="1230554" y="403286"/>
                  </a:cubicBezTo>
                  <a:lnTo>
                    <a:pt x="1230554" y="401608"/>
                  </a:lnTo>
                  <a:lnTo>
                    <a:pt x="1232232" y="401608"/>
                  </a:lnTo>
                  <a:lnTo>
                    <a:pt x="1232232" y="399930"/>
                  </a:lnTo>
                  <a:lnTo>
                    <a:pt x="1230554" y="399930"/>
                  </a:lnTo>
                  <a:lnTo>
                    <a:pt x="1230554" y="396015"/>
                  </a:lnTo>
                  <a:lnTo>
                    <a:pt x="1232232" y="396015"/>
                  </a:lnTo>
                  <a:lnTo>
                    <a:pt x="1232232" y="394337"/>
                  </a:lnTo>
                  <a:lnTo>
                    <a:pt x="1230554" y="394337"/>
                  </a:lnTo>
                  <a:lnTo>
                    <a:pt x="1230554" y="385387"/>
                  </a:lnTo>
                  <a:lnTo>
                    <a:pt x="1228317" y="383709"/>
                  </a:lnTo>
                  <a:lnTo>
                    <a:pt x="1228317" y="383709"/>
                  </a:lnTo>
                  <a:cubicBezTo>
                    <a:pt x="1229379" y="382982"/>
                    <a:pt x="1231393" y="381304"/>
                    <a:pt x="1232232" y="380353"/>
                  </a:cubicBezTo>
                  <a:lnTo>
                    <a:pt x="1232232" y="378116"/>
                  </a:lnTo>
                  <a:lnTo>
                    <a:pt x="1233910" y="378116"/>
                  </a:lnTo>
                  <a:lnTo>
                    <a:pt x="1233910" y="376438"/>
                  </a:lnTo>
                  <a:lnTo>
                    <a:pt x="1235588" y="376438"/>
                  </a:lnTo>
                  <a:lnTo>
                    <a:pt x="1237266" y="374760"/>
                  </a:lnTo>
                  <a:lnTo>
                    <a:pt x="1238944" y="374760"/>
                  </a:lnTo>
                  <a:lnTo>
                    <a:pt x="1238944" y="373082"/>
                  </a:lnTo>
                  <a:lnTo>
                    <a:pt x="1241181" y="373082"/>
                  </a:lnTo>
                  <a:lnTo>
                    <a:pt x="1242859" y="371404"/>
                  </a:lnTo>
                  <a:lnTo>
                    <a:pt x="1242859" y="369166"/>
                  </a:lnTo>
                  <a:lnTo>
                    <a:pt x="1244537" y="369166"/>
                  </a:lnTo>
                  <a:lnTo>
                    <a:pt x="1244537" y="367488"/>
                  </a:lnTo>
                  <a:lnTo>
                    <a:pt x="1247893" y="367488"/>
                  </a:lnTo>
                  <a:lnTo>
                    <a:pt x="1247893" y="364132"/>
                  </a:lnTo>
                  <a:lnTo>
                    <a:pt x="1250131" y="364132"/>
                  </a:lnTo>
                  <a:lnTo>
                    <a:pt x="1250131" y="360217"/>
                  </a:lnTo>
                  <a:lnTo>
                    <a:pt x="1251809" y="360217"/>
                  </a:lnTo>
                  <a:lnTo>
                    <a:pt x="1251809" y="358539"/>
                  </a:lnTo>
                  <a:lnTo>
                    <a:pt x="1253487" y="358539"/>
                  </a:lnTo>
                  <a:lnTo>
                    <a:pt x="1253487" y="360217"/>
                  </a:lnTo>
                  <a:lnTo>
                    <a:pt x="1255165" y="360217"/>
                  </a:lnTo>
                  <a:lnTo>
                    <a:pt x="1255165" y="353505"/>
                  </a:lnTo>
                  <a:lnTo>
                    <a:pt x="1262436" y="353505"/>
                  </a:lnTo>
                  <a:lnTo>
                    <a:pt x="1262436" y="355183"/>
                  </a:lnTo>
                  <a:lnTo>
                    <a:pt x="1264114" y="355183"/>
                  </a:lnTo>
                  <a:lnTo>
                    <a:pt x="1264114" y="353505"/>
                  </a:lnTo>
                  <a:lnTo>
                    <a:pt x="1267470" y="353505"/>
                  </a:lnTo>
                  <a:lnTo>
                    <a:pt x="1267470" y="351827"/>
                  </a:lnTo>
                  <a:cubicBezTo>
                    <a:pt x="1268365" y="352610"/>
                    <a:pt x="1270099" y="353952"/>
                    <a:pt x="1271386" y="353505"/>
                  </a:cubicBezTo>
                  <a:lnTo>
                    <a:pt x="1271386" y="351827"/>
                  </a:lnTo>
                  <a:lnTo>
                    <a:pt x="1273064" y="351827"/>
                  </a:lnTo>
                  <a:lnTo>
                    <a:pt x="1273064" y="353505"/>
                  </a:lnTo>
                  <a:lnTo>
                    <a:pt x="1274742" y="353505"/>
                  </a:lnTo>
                  <a:lnTo>
                    <a:pt x="1274742" y="355183"/>
                  </a:lnTo>
                  <a:lnTo>
                    <a:pt x="1276420" y="356861"/>
                  </a:lnTo>
                  <a:lnTo>
                    <a:pt x="1278657" y="356861"/>
                  </a:lnTo>
                  <a:lnTo>
                    <a:pt x="1278657" y="355183"/>
                  </a:lnTo>
                  <a:lnTo>
                    <a:pt x="1280335" y="355183"/>
                  </a:lnTo>
                  <a:lnTo>
                    <a:pt x="1280335" y="353505"/>
                  </a:lnTo>
                  <a:lnTo>
                    <a:pt x="1278657" y="353505"/>
                  </a:lnTo>
                  <a:cubicBezTo>
                    <a:pt x="1278098" y="351211"/>
                    <a:pt x="1280895" y="350204"/>
                    <a:pt x="1280335" y="347911"/>
                  </a:cubicBezTo>
                  <a:lnTo>
                    <a:pt x="1287607" y="347911"/>
                  </a:lnTo>
                  <a:lnTo>
                    <a:pt x="1287607" y="349589"/>
                  </a:lnTo>
                  <a:cubicBezTo>
                    <a:pt x="1288446" y="349589"/>
                    <a:pt x="1296612" y="347911"/>
                    <a:pt x="1298234" y="347911"/>
                  </a:cubicBezTo>
                  <a:lnTo>
                    <a:pt x="1298234" y="346233"/>
                  </a:lnTo>
                  <a:cubicBezTo>
                    <a:pt x="1298234" y="346233"/>
                    <a:pt x="1287103" y="346233"/>
                    <a:pt x="1285369" y="344555"/>
                  </a:cubicBezTo>
                  <a:lnTo>
                    <a:pt x="1285369" y="340640"/>
                  </a:lnTo>
                  <a:lnTo>
                    <a:pt x="1287607" y="340640"/>
                  </a:lnTo>
                  <a:lnTo>
                    <a:pt x="1287607" y="338962"/>
                  </a:lnTo>
                  <a:lnTo>
                    <a:pt x="1292641" y="338962"/>
                  </a:lnTo>
                  <a:lnTo>
                    <a:pt x="1290963" y="338962"/>
                  </a:lnTo>
                  <a:lnTo>
                    <a:pt x="1290963" y="337284"/>
                  </a:lnTo>
                  <a:lnTo>
                    <a:pt x="1285369" y="337284"/>
                  </a:lnTo>
                  <a:lnTo>
                    <a:pt x="1285369" y="338962"/>
                  </a:lnTo>
                  <a:lnTo>
                    <a:pt x="1283691" y="337284"/>
                  </a:lnTo>
                  <a:lnTo>
                    <a:pt x="1283691" y="333928"/>
                  </a:lnTo>
                  <a:lnTo>
                    <a:pt x="1285369" y="333928"/>
                  </a:lnTo>
                  <a:lnTo>
                    <a:pt x="1285369" y="331690"/>
                  </a:lnTo>
                  <a:cubicBezTo>
                    <a:pt x="1287159" y="329565"/>
                    <a:pt x="1290124" y="330012"/>
                    <a:pt x="1292641" y="330012"/>
                  </a:cubicBezTo>
                  <a:lnTo>
                    <a:pt x="1292641" y="328334"/>
                  </a:lnTo>
                  <a:lnTo>
                    <a:pt x="1290963" y="326656"/>
                  </a:lnTo>
                  <a:lnTo>
                    <a:pt x="1290963" y="328334"/>
                  </a:lnTo>
                  <a:lnTo>
                    <a:pt x="1289285" y="326656"/>
                  </a:lnTo>
                  <a:lnTo>
                    <a:pt x="1285369" y="326656"/>
                  </a:lnTo>
                  <a:lnTo>
                    <a:pt x="1285369" y="328334"/>
                  </a:lnTo>
                  <a:lnTo>
                    <a:pt x="1283691" y="328334"/>
                  </a:lnTo>
                  <a:lnTo>
                    <a:pt x="1282013" y="330012"/>
                  </a:lnTo>
                  <a:lnTo>
                    <a:pt x="1274742" y="330012"/>
                  </a:lnTo>
                  <a:lnTo>
                    <a:pt x="1274742" y="328334"/>
                  </a:lnTo>
                  <a:lnTo>
                    <a:pt x="1271386" y="328334"/>
                  </a:lnTo>
                  <a:lnTo>
                    <a:pt x="1271386" y="324978"/>
                  </a:lnTo>
                  <a:lnTo>
                    <a:pt x="1273064" y="324978"/>
                  </a:lnTo>
                  <a:lnTo>
                    <a:pt x="1269708" y="323300"/>
                  </a:lnTo>
                  <a:lnTo>
                    <a:pt x="1271386" y="321063"/>
                  </a:lnTo>
                  <a:lnTo>
                    <a:pt x="1269708" y="321063"/>
                  </a:lnTo>
                  <a:lnTo>
                    <a:pt x="1271386" y="319385"/>
                  </a:lnTo>
                  <a:lnTo>
                    <a:pt x="1269708" y="319385"/>
                  </a:lnTo>
                  <a:lnTo>
                    <a:pt x="1271386" y="317707"/>
                  </a:lnTo>
                  <a:lnTo>
                    <a:pt x="1273064" y="317707"/>
                  </a:lnTo>
                  <a:lnTo>
                    <a:pt x="1273064" y="314351"/>
                  </a:lnTo>
                  <a:lnTo>
                    <a:pt x="1274742" y="314351"/>
                  </a:lnTo>
                  <a:cubicBezTo>
                    <a:pt x="1273008" y="312617"/>
                    <a:pt x="1272896" y="311051"/>
                    <a:pt x="1273064" y="308757"/>
                  </a:cubicBezTo>
                  <a:lnTo>
                    <a:pt x="1269708" y="308757"/>
                  </a:lnTo>
                  <a:lnTo>
                    <a:pt x="1269708" y="307079"/>
                  </a:lnTo>
                  <a:lnTo>
                    <a:pt x="1269708" y="308757"/>
                  </a:lnTo>
                  <a:lnTo>
                    <a:pt x="1269708" y="307079"/>
                  </a:lnTo>
                  <a:lnTo>
                    <a:pt x="1267470" y="307079"/>
                  </a:lnTo>
                  <a:lnTo>
                    <a:pt x="1269708" y="305401"/>
                  </a:lnTo>
                  <a:lnTo>
                    <a:pt x="1267470" y="305401"/>
                  </a:lnTo>
                  <a:cubicBezTo>
                    <a:pt x="1265737" y="303667"/>
                    <a:pt x="1265625" y="302101"/>
                    <a:pt x="1265792" y="299808"/>
                  </a:cubicBezTo>
                  <a:lnTo>
                    <a:pt x="1262436" y="299808"/>
                  </a:lnTo>
                  <a:lnTo>
                    <a:pt x="1260758" y="298130"/>
                  </a:lnTo>
                  <a:lnTo>
                    <a:pt x="1260758" y="287502"/>
                  </a:lnTo>
                  <a:lnTo>
                    <a:pt x="1260758" y="287502"/>
                  </a:lnTo>
                  <a:lnTo>
                    <a:pt x="1260758" y="280231"/>
                  </a:lnTo>
                  <a:lnTo>
                    <a:pt x="1262436" y="280231"/>
                  </a:lnTo>
                  <a:lnTo>
                    <a:pt x="1262436" y="276875"/>
                  </a:lnTo>
                  <a:lnTo>
                    <a:pt x="1267470" y="276875"/>
                  </a:lnTo>
                  <a:lnTo>
                    <a:pt x="1267470" y="274637"/>
                  </a:lnTo>
                  <a:lnTo>
                    <a:pt x="1269708" y="274637"/>
                  </a:lnTo>
                  <a:cubicBezTo>
                    <a:pt x="1271106" y="272959"/>
                    <a:pt x="1274183" y="270946"/>
                    <a:pt x="1276420" y="271281"/>
                  </a:cubicBezTo>
                  <a:cubicBezTo>
                    <a:pt x="1277259" y="270498"/>
                    <a:pt x="1279049" y="269156"/>
                    <a:pt x="1280335" y="269603"/>
                  </a:cubicBezTo>
                  <a:lnTo>
                    <a:pt x="1282013" y="267925"/>
                  </a:lnTo>
                  <a:lnTo>
                    <a:pt x="1283691" y="267925"/>
                  </a:lnTo>
                  <a:lnTo>
                    <a:pt x="1283691" y="269603"/>
                  </a:lnTo>
                  <a:lnTo>
                    <a:pt x="1292641" y="269603"/>
                  </a:lnTo>
                  <a:lnTo>
                    <a:pt x="1292641" y="271281"/>
                  </a:lnTo>
                  <a:cubicBezTo>
                    <a:pt x="1294934" y="271057"/>
                    <a:pt x="1298514" y="272847"/>
                    <a:pt x="1299912" y="274637"/>
                  </a:cubicBezTo>
                  <a:lnTo>
                    <a:pt x="1303268" y="274637"/>
                  </a:lnTo>
                  <a:lnTo>
                    <a:pt x="1303268" y="276875"/>
                  </a:lnTo>
                  <a:lnTo>
                    <a:pt x="1304946" y="276875"/>
                  </a:lnTo>
                  <a:lnTo>
                    <a:pt x="1304946" y="278553"/>
                  </a:lnTo>
                  <a:cubicBezTo>
                    <a:pt x="1305841" y="279336"/>
                    <a:pt x="1307575" y="280678"/>
                    <a:pt x="1308862" y="280231"/>
                  </a:cubicBezTo>
                  <a:lnTo>
                    <a:pt x="1308862" y="281909"/>
                  </a:lnTo>
                  <a:lnTo>
                    <a:pt x="1310540" y="283587"/>
                  </a:lnTo>
                  <a:lnTo>
                    <a:pt x="1310540" y="287502"/>
                  </a:lnTo>
                  <a:lnTo>
                    <a:pt x="1312218" y="287502"/>
                  </a:lnTo>
                  <a:lnTo>
                    <a:pt x="1313896" y="289180"/>
                  </a:lnTo>
                  <a:cubicBezTo>
                    <a:pt x="1313896" y="290802"/>
                    <a:pt x="1313896" y="293152"/>
                    <a:pt x="1313896" y="294774"/>
                  </a:cubicBezTo>
                  <a:lnTo>
                    <a:pt x="1316133" y="298130"/>
                  </a:lnTo>
                  <a:cubicBezTo>
                    <a:pt x="1316133" y="300982"/>
                    <a:pt x="1316133" y="304227"/>
                    <a:pt x="1316133" y="307079"/>
                  </a:cubicBezTo>
                  <a:lnTo>
                    <a:pt x="1317811" y="307079"/>
                  </a:lnTo>
                  <a:lnTo>
                    <a:pt x="1317811" y="312113"/>
                  </a:lnTo>
                  <a:lnTo>
                    <a:pt x="1319489" y="312113"/>
                  </a:lnTo>
                  <a:lnTo>
                    <a:pt x="1319489" y="319385"/>
                  </a:lnTo>
                  <a:cubicBezTo>
                    <a:pt x="1319489" y="319385"/>
                    <a:pt x="1323684" y="317707"/>
                    <a:pt x="1324523" y="317707"/>
                  </a:cubicBezTo>
                  <a:lnTo>
                    <a:pt x="1324523" y="323300"/>
                  </a:lnTo>
                  <a:lnTo>
                    <a:pt x="1326761" y="323300"/>
                  </a:lnTo>
                  <a:lnTo>
                    <a:pt x="1326761" y="324978"/>
                  </a:lnTo>
                  <a:lnTo>
                    <a:pt x="1337388" y="324978"/>
                  </a:lnTo>
                  <a:lnTo>
                    <a:pt x="1339066" y="326656"/>
                  </a:lnTo>
                  <a:lnTo>
                    <a:pt x="1339066" y="328334"/>
                  </a:lnTo>
                  <a:lnTo>
                    <a:pt x="1340744" y="330012"/>
                  </a:lnTo>
                  <a:cubicBezTo>
                    <a:pt x="1340297" y="331299"/>
                    <a:pt x="1341639" y="333033"/>
                    <a:pt x="1342422" y="333928"/>
                  </a:cubicBezTo>
                  <a:lnTo>
                    <a:pt x="1346338" y="333928"/>
                  </a:lnTo>
                  <a:lnTo>
                    <a:pt x="1346338" y="335606"/>
                  </a:lnTo>
                  <a:lnTo>
                    <a:pt x="1349694" y="335606"/>
                  </a:lnTo>
                  <a:lnTo>
                    <a:pt x="1349694" y="331690"/>
                  </a:lnTo>
                  <a:lnTo>
                    <a:pt x="1348016" y="331690"/>
                  </a:lnTo>
                  <a:lnTo>
                    <a:pt x="1348016" y="330012"/>
                  </a:lnTo>
                  <a:lnTo>
                    <a:pt x="1346338" y="330012"/>
                  </a:lnTo>
                  <a:lnTo>
                    <a:pt x="1346338" y="323300"/>
                  </a:lnTo>
                  <a:lnTo>
                    <a:pt x="1348016" y="323300"/>
                  </a:lnTo>
                  <a:lnTo>
                    <a:pt x="1349694" y="324978"/>
                  </a:lnTo>
                  <a:lnTo>
                    <a:pt x="1358643" y="324978"/>
                  </a:lnTo>
                  <a:cubicBezTo>
                    <a:pt x="1360937" y="324810"/>
                    <a:pt x="1362503" y="324978"/>
                    <a:pt x="1364237" y="326656"/>
                  </a:cubicBezTo>
                  <a:lnTo>
                    <a:pt x="1364237" y="328334"/>
                  </a:lnTo>
                  <a:cubicBezTo>
                    <a:pt x="1367257" y="328502"/>
                    <a:pt x="1370949" y="327439"/>
                    <a:pt x="1373186" y="330012"/>
                  </a:cubicBezTo>
                  <a:lnTo>
                    <a:pt x="1373186" y="324978"/>
                  </a:lnTo>
                  <a:lnTo>
                    <a:pt x="1369271" y="324978"/>
                  </a:lnTo>
                  <a:lnTo>
                    <a:pt x="1367593" y="323300"/>
                  </a:lnTo>
                  <a:lnTo>
                    <a:pt x="1367593" y="321063"/>
                  </a:lnTo>
                  <a:lnTo>
                    <a:pt x="1365915" y="321063"/>
                  </a:lnTo>
                  <a:lnTo>
                    <a:pt x="1364237" y="319385"/>
                  </a:lnTo>
                  <a:lnTo>
                    <a:pt x="1364237" y="316029"/>
                  </a:lnTo>
                  <a:lnTo>
                    <a:pt x="1365915" y="317707"/>
                  </a:lnTo>
                  <a:lnTo>
                    <a:pt x="1367593" y="317707"/>
                  </a:lnTo>
                  <a:lnTo>
                    <a:pt x="1367593" y="316029"/>
                  </a:lnTo>
                  <a:lnTo>
                    <a:pt x="1370949" y="316029"/>
                  </a:lnTo>
                  <a:lnTo>
                    <a:pt x="1370949" y="314351"/>
                  </a:lnTo>
                  <a:lnTo>
                    <a:pt x="1373186" y="314351"/>
                  </a:lnTo>
                  <a:cubicBezTo>
                    <a:pt x="1373913" y="313288"/>
                    <a:pt x="1375591" y="311274"/>
                    <a:pt x="1376542" y="310435"/>
                  </a:cubicBezTo>
                  <a:lnTo>
                    <a:pt x="1376542" y="307079"/>
                  </a:lnTo>
                  <a:cubicBezTo>
                    <a:pt x="1377493" y="306240"/>
                    <a:pt x="1379171" y="304227"/>
                    <a:pt x="1379898" y="303164"/>
                  </a:cubicBezTo>
                  <a:cubicBezTo>
                    <a:pt x="1379898" y="302325"/>
                    <a:pt x="1379898" y="300647"/>
                    <a:pt x="1379898" y="299808"/>
                  </a:cubicBezTo>
                  <a:lnTo>
                    <a:pt x="1381576" y="299808"/>
                  </a:lnTo>
                  <a:lnTo>
                    <a:pt x="1381576" y="296452"/>
                  </a:lnTo>
                  <a:cubicBezTo>
                    <a:pt x="1382471" y="295669"/>
                    <a:pt x="1384205" y="294326"/>
                    <a:pt x="1385492" y="294774"/>
                  </a:cubicBezTo>
                  <a:lnTo>
                    <a:pt x="1385492" y="289180"/>
                  </a:lnTo>
                  <a:lnTo>
                    <a:pt x="1387170" y="289180"/>
                  </a:lnTo>
                  <a:lnTo>
                    <a:pt x="1387170" y="283587"/>
                  </a:lnTo>
                  <a:lnTo>
                    <a:pt x="1388848" y="281909"/>
                  </a:lnTo>
                  <a:lnTo>
                    <a:pt x="1388848" y="278553"/>
                  </a:lnTo>
                  <a:lnTo>
                    <a:pt x="1392763" y="274637"/>
                  </a:lnTo>
                  <a:lnTo>
                    <a:pt x="1392763" y="269603"/>
                  </a:lnTo>
                  <a:lnTo>
                    <a:pt x="1394441" y="267925"/>
                  </a:lnTo>
                  <a:lnTo>
                    <a:pt x="1394441" y="253382"/>
                  </a:lnTo>
                  <a:lnTo>
                    <a:pt x="1396119" y="251704"/>
                  </a:lnTo>
                  <a:lnTo>
                    <a:pt x="1397797" y="251704"/>
                  </a:lnTo>
                  <a:lnTo>
                    <a:pt x="1399475" y="253382"/>
                  </a:lnTo>
                  <a:lnTo>
                    <a:pt x="1399475" y="250026"/>
                  </a:lnTo>
                  <a:lnTo>
                    <a:pt x="1401713" y="248348"/>
                  </a:lnTo>
                  <a:lnTo>
                    <a:pt x="1399475" y="248348"/>
                  </a:lnTo>
                  <a:lnTo>
                    <a:pt x="1399475" y="246111"/>
                  </a:lnTo>
                  <a:lnTo>
                    <a:pt x="1397797" y="246111"/>
                  </a:lnTo>
                  <a:lnTo>
                    <a:pt x="1397797" y="248348"/>
                  </a:lnTo>
                  <a:lnTo>
                    <a:pt x="1396119" y="248348"/>
                  </a:lnTo>
                  <a:lnTo>
                    <a:pt x="1394441" y="250026"/>
                  </a:lnTo>
                  <a:lnTo>
                    <a:pt x="1392763" y="250026"/>
                  </a:lnTo>
                  <a:lnTo>
                    <a:pt x="1392763" y="251704"/>
                  </a:lnTo>
                  <a:lnTo>
                    <a:pt x="1390526" y="253382"/>
                  </a:lnTo>
                  <a:lnTo>
                    <a:pt x="1390526" y="267925"/>
                  </a:lnTo>
                  <a:lnTo>
                    <a:pt x="1387170" y="267925"/>
                  </a:lnTo>
                  <a:lnTo>
                    <a:pt x="1387170" y="269603"/>
                  </a:lnTo>
                  <a:lnTo>
                    <a:pt x="1385492" y="271281"/>
                  </a:lnTo>
                  <a:lnTo>
                    <a:pt x="1385492" y="276875"/>
                  </a:lnTo>
                  <a:cubicBezTo>
                    <a:pt x="1384205" y="276427"/>
                    <a:pt x="1382471" y="277770"/>
                    <a:pt x="1381576" y="278553"/>
                  </a:cubicBezTo>
                  <a:lnTo>
                    <a:pt x="1381576" y="280231"/>
                  </a:lnTo>
                  <a:lnTo>
                    <a:pt x="1379898" y="281909"/>
                  </a:lnTo>
                  <a:lnTo>
                    <a:pt x="1379898" y="289180"/>
                  </a:lnTo>
                  <a:cubicBezTo>
                    <a:pt x="1379059" y="290019"/>
                    <a:pt x="1377381" y="291697"/>
                    <a:pt x="1376542" y="292536"/>
                  </a:cubicBezTo>
                  <a:lnTo>
                    <a:pt x="1376542" y="298130"/>
                  </a:lnTo>
                  <a:lnTo>
                    <a:pt x="1374864" y="298130"/>
                  </a:lnTo>
                  <a:cubicBezTo>
                    <a:pt x="1375256" y="300423"/>
                    <a:pt x="1372515" y="303052"/>
                    <a:pt x="1373186" y="305401"/>
                  </a:cubicBezTo>
                  <a:lnTo>
                    <a:pt x="1370949" y="305401"/>
                  </a:lnTo>
                  <a:lnTo>
                    <a:pt x="1370949" y="307079"/>
                  </a:lnTo>
                  <a:lnTo>
                    <a:pt x="1369271" y="307079"/>
                  </a:lnTo>
                  <a:lnTo>
                    <a:pt x="1369271" y="308757"/>
                  </a:lnTo>
                  <a:lnTo>
                    <a:pt x="1367593" y="310435"/>
                  </a:lnTo>
                  <a:lnTo>
                    <a:pt x="1365915" y="310435"/>
                  </a:lnTo>
                  <a:cubicBezTo>
                    <a:pt x="1364964" y="311386"/>
                    <a:pt x="1362950" y="313400"/>
                    <a:pt x="1361999" y="314351"/>
                  </a:cubicBezTo>
                  <a:lnTo>
                    <a:pt x="1361999" y="312113"/>
                  </a:lnTo>
                  <a:lnTo>
                    <a:pt x="1356965" y="312113"/>
                  </a:lnTo>
                  <a:lnTo>
                    <a:pt x="1355287" y="310435"/>
                  </a:lnTo>
                  <a:lnTo>
                    <a:pt x="1348016" y="310435"/>
                  </a:lnTo>
                  <a:lnTo>
                    <a:pt x="1348016" y="312113"/>
                  </a:lnTo>
                  <a:lnTo>
                    <a:pt x="1346338" y="312113"/>
                  </a:lnTo>
                  <a:lnTo>
                    <a:pt x="1346338" y="310435"/>
                  </a:lnTo>
                  <a:lnTo>
                    <a:pt x="1340744" y="310435"/>
                  </a:lnTo>
                  <a:lnTo>
                    <a:pt x="1340744" y="303164"/>
                  </a:lnTo>
                  <a:lnTo>
                    <a:pt x="1342422" y="303164"/>
                  </a:lnTo>
                  <a:lnTo>
                    <a:pt x="1342422" y="301486"/>
                  </a:lnTo>
                  <a:cubicBezTo>
                    <a:pt x="1343485" y="300759"/>
                    <a:pt x="1345499" y="299081"/>
                    <a:pt x="1346338" y="298130"/>
                  </a:cubicBezTo>
                  <a:lnTo>
                    <a:pt x="1346338" y="296452"/>
                  </a:lnTo>
                  <a:lnTo>
                    <a:pt x="1348016" y="294774"/>
                  </a:lnTo>
                  <a:lnTo>
                    <a:pt x="1349694" y="294774"/>
                  </a:lnTo>
                  <a:cubicBezTo>
                    <a:pt x="1350029" y="293543"/>
                    <a:pt x="1351707" y="288733"/>
                    <a:pt x="1351372" y="287502"/>
                  </a:cubicBezTo>
                  <a:cubicBezTo>
                    <a:pt x="1351372" y="287502"/>
                    <a:pt x="1349694" y="288341"/>
                    <a:pt x="1349694" y="289180"/>
                  </a:cubicBezTo>
                  <a:lnTo>
                    <a:pt x="1348016" y="289180"/>
                  </a:lnTo>
                  <a:lnTo>
                    <a:pt x="1348016" y="292536"/>
                  </a:lnTo>
                  <a:lnTo>
                    <a:pt x="1346338" y="292536"/>
                  </a:lnTo>
                  <a:cubicBezTo>
                    <a:pt x="1346785" y="294046"/>
                    <a:pt x="1341695" y="298130"/>
                    <a:pt x="1340744" y="298130"/>
                  </a:cubicBezTo>
                  <a:lnTo>
                    <a:pt x="1340744" y="299808"/>
                  </a:lnTo>
                  <a:cubicBezTo>
                    <a:pt x="1339905" y="300647"/>
                    <a:pt x="1338227" y="302325"/>
                    <a:pt x="1337388" y="303164"/>
                  </a:cubicBezTo>
                  <a:lnTo>
                    <a:pt x="1337388" y="299808"/>
                  </a:lnTo>
                  <a:lnTo>
                    <a:pt x="1335710" y="299808"/>
                  </a:lnTo>
                  <a:lnTo>
                    <a:pt x="1335710" y="298130"/>
                  </a:lnTo>
                  <a:lnTo>
                    <a:pt x="1333473" y="298130"/>
                  </a:lnTo>
                  <a:lnTo>
                    <a:pt x="1331795" y="296452"/>
                  </a:lnTo>
                  <a:lnTo>
                    <a:pt x="1331795" y="294774"/>
                  </a:lnTo>
                  <a:lnTo>
                    <a:pt x="1330117" y="294774"/>
                  </a:lnTo>
                  <a:lnTo>
                    <a:pt x="1330117" y="290858"/>
                  </a:lnTo>
                  <a:lnTo>
                    <a:pt x="1331795" y="290858"/>
                  </a:lnTo>
                  <a:lnTo>
                    <a:pt x="1330117" y="289180"/>
                  </a:lnTo>
                  <a:lnTo>
                    <a:pt x="1330117" y="287502"/>
                  </a:lnTo>
                  <a:lnTo>
                    <a:pt x="1328439" y="287502"/>
                  </a:lnTo>
                  <a:lnTo>
                    <a:pt x="1328439" y="285824"/>
                  </a:lnTo>
                  <a:lnTo>
                    <a:pt x="1331795" y="285824"/>
                  </a:lnTo>
                  <a:cubicBezTo>
                    <a:pt x="1331795" y="284146"/>
                    <a:pt x="1334759" y="280231"/>
                    <a:pt x="1335710" y="280231"/>
                  </a:cubicBezTo>
                  <a:lnTo>
                    <a:pt x="1339066" y="276875"/>
                  </a:lnTo>
                  <a:lnTo>
                    <a:pt x="1340744" y="274637"/>
                  </a:lnTo>
                  <a:cubicBezTo>
                    <a:pt x="1340744" y="273798"/>
                    <a:pt x="1339066" y="273798"/>
                    <a:pt x="1339066" y="274637"/>
                  </a:cubicBezTo>
                  <a:cubicBezTo>
                    <a:pt x="1336773" y="274022"/>
                    <a:pt x="1334088" y="277490"/>
                    <a:pt x="1331795" y="276875"/>
                  </a:cubicBezTo>
                  <a:lnTo>
                    <a:pt x="1331795" y="278553"/>
                  </a:lnTo>
                  <a:lnTo>
                    <a:pt x="1330117" y="280231"/>
                  </a:lnTo>
                  <a:lnTo>
                    <a:pt x="1328439" y="280231"/>
                  </a:lnTo>
                  <a:lnTo>
                    <a:pt x="1328439" y="276875"/>
                  </a:lnTo>
                  <a:lnTo>
                    <a:pt x="1326761" y="276875"/>
                  </a:lnTo>
                  <a:cubicBezTo>
                    <a:pt x="1326313" y="275364"/>
                    <a:pt x="1327712" y="272568"/>
                    <a:pt x="1328439" y="271281"/>
                  </a:cubicBezTo>
                  <a:lnTo>
                    <a:pt x="1330117" y="271281"/>
                  </a:lnTo>
                  <a:lnTo>
                    <a:pt x="1331795" y="269603"/>
                  </a:lnTo>
                  <a:lnTo>
                    <a:pt x="1337388" y="269603"/>
                  </a:lnTo>
                  <a:lnTo>
                    <a:pt x="1339066" y="267925"/>
                  </a:lnTo>
                  <a:lnTo>
                    <a:pt x="1322845" y="267925"/>
                  </a:lnTo>
                  <a:lnTo>
                    <a:pt x="1322845" y="266247"/>
                  </a:lnTo>
                  <a:lnTo>
                    <a:pt x="1321167" y="266247"/>
                  </a:lnTo>
                  <a:lnTo>
                    <a:pt x="1321167" y="262332"/>
                  </a:lnTo>
                  <a:lnTo>
                    <a:pt x="1322845" y="260654"/>
                  </a:lnTo>
                  <a:lnTo>
                    <a:pt x="1322845" y="258976"/>
                  </a:lnTo>
                  <a:lnTo>
                    <a:pt x="1324523" y="258976"/>
                  </a:lnTo>
                  <a:lnTo>
                    <a:pt x="1324523" y="257298"/>
                  </a:lnTo>
                  <a:lnTo>
                    <a:pt x="1326761" y="257298"/>
                  </a:lnTo>
                  <a:cubicBezTo>
                    <a:pt x="1327935" y="254669"/>
                    <a:pt x="1331851" y="253886"/>
                    <a:pt x="1333473" y="251704"/>
                  </a:cubicBezTo>
                  <a:lnTo>
                    <a:pt x="1333473" y="250026"/>
                  </a:lnTo>
                  <a:lnTo>
                    <a:pt x="1337388" y="250026"/>
                  </a:lnTo>
                  <a:lnTo>
                    <a:pt x="1337388" y="251704"/>
                  </a:lnTo>
                  <a:lnTo>
                    <a:pt x="1340744" y="251704"/>
                  </a:lnTo>
                  <a:lnTo>
                    <a:pt x="1340744" y="253382"/>
                  </a:lnTo>
                  <a:cubicBezTo>
                    <a:pt x="1342031" y="253830"/>
                    <a:pt x="1343765" y="252487"/>
                    <a:pt x="1344660" y="251704"/>
                  </a:cubicBezTo>
                  <a:cubicBezTo>
                    <a:pt x="1344660" y="251704"/>
                    <a:pt x="1344212" y="248740"/>
                    <a:pt x="1344660" y="250026"/>
                  </a:cubicBezTo>
                  <a:lnTo>
                    <a:pt x="1340744" y="250026"/>
                  </a:lnTo>
                  <a:cubicBezTo>
                    <a:pt x="1339793" y="249187"/>
                    <a:pt x="1338115" y="247174"/>
                    <a:pt x="1337388" y="246111"/>
                  </a:cubicBezTo>
                  <a:lnTo>
                    <a:pt x="1335710" y="246111"/>
                  </a:lnTo>
                  <a:lnTo>
                    <a:pt x="1335710" y="242755"/>
                  </a:lnTo>
                  <a:lnTo>
                    <a:pt x="1337388" y="242755"/>
                  </a:lnTo>
                  <a:lnTo>
                    <a:pt x="1337388" y="241077"/>
                  </a:lnTo>
                  <a:lnTo>
                    <a:pt x="1337388" y="241077"/>
                  </a:lnTo>
                  <a:lnTo>
                    <a:pt x="1337388" y="235483"/>
                  </a:lnTo>
                  <a:lnTo>
                    <a:pt x="1344660" y="235483"/>
                  </a:lnTo>
                  <a:lnTo>
                    <a:pt x="1344660" y="233805"/>
                  </a:lnTo>
                  <a:cubicBezTo>
                    <a:pt x="1346785" y="233805"/>
                    <a:pt x="1351372" y="235483"/>
                    <a:pt x="1351372" y="235483"/>
                  </a:cubicBezTo>
                  <a:cubicBezTo>
                    <a:pt x="1352323" y="235483"/>
                    <a:pt x="1355287" y="237721"/>
                    <a:pt x="1355287" y="237721"/>
                  </a:cubicBezTo>
                  <a:lnTo>
                    <a:pt x="1356965" y="237721"/>
                  </a:lnTo>
                  <a:lnTo>
                    <a:pt x="1358643" y="235483"/>
                  </a:lnTo>
                  <a:lnTo>
                    <a:pt x="1355287" y="233805"/>
                  </a:lnTo>
                  <a:lnTo>
                    <a:pt x="1353050" y="233805"/>
                  </a:lnTo>
                  <a:lnTo>
                    <a:pt x="1351372" y="232127"/>
                  </a:lnTo>
                  <a:lnTo>
                    <a:pt x="1346338" y="232127"/>
                  </a:lnTo>
                  <a:lnTo>
                    <a:pt x="1346338" y="230449"/>
                  </a:lnTo>
                  <a:lnTo>
                    <a:pt x="1344660" y="230449"/>
                  </a:lnTo>
                  <a:lnTo>
                    <a:pt x="1344660" y="232127"/>
                  </a:lnTo>
                  <a:lnTo>
                    <a:pt x="1344660" y="230449"/>
                  </a:lnTo>
                  <a:lnTo>
                    <a:pt x="1344660" y="232127"/>
                  </a:lnTo>
                  <a:lnTo>
                    <a:pt x="1342422" y="232127"/>
                  </a:lnTo>
                  <a:lnTo>
                    <a:pt x="1340744" y="233805"/>
                  </a:lnTo>
                  <a:lnTo>
                    <a:pt x="1339066" y="233805"/>
                  </a:lnTo>
                  <a:lnTo>
                    <a:pt x="1337388" y="232127"/>
                  </a:lnTo>
                  <a:lnTo>
                    <a:pt x="1337388" y="230449"/>
                  </a:lnTo>
                  <a:lnTo>
                    <a:pt x="1339066" y="228771"/>
                  </a:lnTo>
                  <a:cubicBezTo>
                    <a:pt x="1339066" y="227093"/>
                    <a:pt x="1340744" y="223178"/>
                    <a:pt x="1340744" y="223178"/>
                  </a:cubicBezTo>
                  <a:lnTo>
                    <a:pt x="1340744" y="217584"/>
                  </a:lnTo>
                  <a:cubicBezTo>
                    <a:pt x="1342366" y="217584"/>
                    <a:pt x="1341695" y="215906"/>
                    <a:pt x="1340744" y="215906"/>
                  </a:cubicBezTo>
                  <a:cubicBezTo>
                    <a:pt x="1340744" y="210760"/>
                    <a:pt x="1339122" y="207460"/>
                    <a:pt x="1337388" y="209194"/>
                  </a:cubicBezTo>
                  <a:lnTo>
                    <a:pt x="1337388" y="223178"/>
                  </a:lnTo>
                  <a:lnTo>
                    <a:pt x="1333473" y="223178"/>
                  </a:lnTo>
                  <a:cubicBezTo>
                    <a:pt x="1333473" y="224800"/>
                    <a:pt x="1333473" y="227149"/>
                    <a:pt x="1333473" y="228771"/>
                  </a:cubicBezTo>
                  <a:cubicBezTo>
                    <a:pt x="1332298" y="230561"/>
                    <a:pt x="1331459" y="233302"/>
                    <a:pt x="1331795" y="235483"/>
                  </a:cubicBezTo>
                  <a:lnTo>
                    <a:pt x="1330117" y="235483"/>
                  </a:lnTo>
                  <a:cubicBezTo>
                    <a:pt x="1328495" y="236938"/>
                    <a:pt x="1328215" y="239007"/>
                    <a:pt x="1328439" y="241077"/>
                  </a:cubicBezTo>
                  <a:lnTo>
                    <a:pt x="1326761" y="241077"/>
                  </a:lnTo>
                  <a:lnTo>
                    <a:pt x="1326761" y="244433"/>
                  </a:lnTo>
                  <a:lnTo>
                    <a:pt x="1324523" y="244433"/>
                  </a:lnTo>
                  <a:lnTo>
                    <a:pt x="1326761" y="244433"/>
                  </a:lnTo>
                  <a:lnTo>
                    <a:pt x="1326761" y="242755"/>
                  </a:lnTo>
                  <a:lnTo>
                    <a:pt x="1324523" y="242755"/>
                  </a:lnTo>
                  <a:lnTo>
                    <a:pt x="1322845" y="244433"/>
                  </a:lnTo>
                  <a:lnTo>
                    <a:pt x="1321167" y="244433"/>
                  </a:lnTo>
                  <a:lnTo>
                    <a:pt x="1319489" y="246111"/>
                  </a:lnTo>
                  <a:lnTo>
                    <a:pt x="1316133" y="246111"/>
                  </a:lnTo>
                  <a:lnTo>
                    <a:pt x="1316133" y="248348"/>
                  </a:lnTo>
                  <a:cubicBezTo>
                    <a:pt x="1314399" y="250082"/>
                    <a:pt x="1312833" y="250194"/>
                    <a:pt x="1310540" y="250026"/>
                  </a:cubicBezTo>
                  <a:cubicBezTo>
                    <a:pt x="1308246" y="250194"/>
                    <a:pt x="1306624" y="250026"/>
                    <a:pt x="1304946" y="248348"/>
                  </a:cubicBezTo>
                  <a:lnTo>
                    <a:pt x="1304946" y="246111"/>
                  </a:lnTo>
                  <a:lnTo>
                    <a:pt x="1307184" y="244433"/>
                  </a:lnTo>
                  <a:lnTo>
                    <a:pt x="1307184" y="241077"/>
                  </a:lnTo>
                  <a:lnTo>
                    <a:pt x="1308862" y="241077"/>
                  </a:lnTo>
                  <a:lnTo>
                    <a:pt x="1308862" y="239399"/>
                  </a:lnTo>
                  <a:lnTo>
                    <a:pt x="1307184" y="239399"/>
                  </a:lnTo>
                  <a:lnTo>
                    <a:pt x="1307184" y="237721"/>
                  </a:lnTo>
                  <a:lnTo>
                    <a:pt x="1310540" y="237721"/>
                  </a:lnTo>
                  <a:lnTo>
                    <a:pt x="1310540" y="233805"/>
                  </a:lnTo>
                  <a:lnTo>
                    <a:pt x="1312218" y="233805"/>
                  </a:lnTo>
                  <a:lnTo>
                    <a:pt x="1312218" y="232127"/>
                  </a:lnTo>
                  <a:lnTo>
                    <a:pt x="1313896" y="232127"/>
                  </a:lnTo>
                  <a:lnTo>
                    <a:pt x="1313896" y="224856"/>
                  </a:lnTo>
                  <a:lnTo>
                    <a:pt x="1316133" y="224856"/>
                  </a:lnTo>
                  <a:cubicBezTo>
                    <a:pt x="1316133" y="222562"/>
                    <a:pt x="1317811" y="217584"/>
                    <a:pt x="1317811" y="217584"/>
                  </a:cubicBezTo>
                  <a:lnTo>
                    <a:pt x="1317811" y="217584"/>
                  </a:lnTo>
                  <a:lnTo>
                    <a:pt x="1317811" y="215906"/>
                  </a:lnTo>
                  <a:lnTo>
                    <a:pt x="1317811" y="215906"/>
                  </a:lnTo>
                  <a:lnTo>
                    <a:pt x="1317811" y="210872"/>
                  </a:lnTo>
                  <a:lnTo>
                    <a:pt x="1316133" y="210872"/>
                  </a:lnTo>
                  <a:cubicBezTo>
                    <a:pt x="1316133" y="212382"/>
                    <a:pt x="1313896" y="217584"/>
                    <a:pt x="1313896" y="217584"/>
                  </a:cubicBezTo>
                  <a:lnTo>
                    <a:pt x="1313896" y="219822"/>
                  </a:lnTo>
                  <a:lnTo>
                    <a:pt x="1312218" y="221500"/>
                  </a:lnTo>
                  <a:lnTo>
                    <a:pt x="1310540" y="221500"/>
                  </a:lnTo>
                  <a:lnTo>
                    <a:pt x="1310540" y="228771"/>
                  </a:lnTo>
                  <a:lnTo>
                    <a:pt x="1308862" y="228771"/>
                  </a:lnTo>
                  <a:lnTo>
                    <a:pt x="1308862" y="232127"/>
                  </a:lnTo>
                  <a:lnTo>
                    <a:pt x="1307184" y="233805"/>
                  </a:lnTo>
                  <a:lnTo>
                    <a:pt x="1304946" y="232127"/>
                  </a:lnTo>
                  <a:lnTo>
                    <a:pt x="1301590" y="232127"/>
                  </a:lnTo>
                  <a:cubicBezTo>
                    <a:pt x="1301590" y="232966"/>
                    <a:pt x="1301590" y="234644"/>
                    <a:pt x="1301590" y="235483"/>
                  </a:cubicBezTo>
                  <a:cubicBezTo>
                    <a:pt x="1300863" y="236546"/>
                    <a:pt x="1299185" y="238560"/>
                    <a:pt x="1298234" y="239399"/>
                  </a:cubicBezTo>
                  <a:lnTo>
                    <a:pt x="1298234" y="241077"/>
                  </a:lnTo>
                  <a:lnTo>
                    <a:pt x="1295997" y="241077"/>
                  </a:lnTo>
                  <a:lnTo>
                    <a:pt x="1295997" y="242755"/>
                  </a:lnTo>
                  <a:lnTo>
                    <a:pt x="1294319" y="242755"/>
                  </a:lnTo>
                  <a:lnTo>
                    <a:pt x="1292641" y="244433"/>
                  </a:lnTo>
                  <a:lnTo>
                    <a:pt x="1292641" y="242755"/>
                  </a:lnTo>
                  <a:lnTo>
                    <a:pt x="1292641" y="244433"/>
                  </a:lnTo>
                  <a:cubicBezTo>
                    <a:pt x="1289788" y="244433"/>
                    <a:pt x="1286544" y="244433"/>
                    <a:pt x="1283691" y="244433"/>
                  </a:cubicBezTo>
                  <a:lnTo>
                    <a:pt x="1280335" y="242755"/>
                  </a:lnTo>
                  <a:cubicBezTo>
                    <a:pt x="1279049" y="243202"/>
                    <a:pt x="1277315" y="241860"/>
                    <a:pt x="1276420" y="241077"/>
                  </a:cubicBezTo>
                  <a:lnTo>
                    <a:pt x="1276420" y="239399"/>
                  </a:lnTo>
                  <a:lnTo>
                    <a:pt x="1278657" y="239399"/>
                  </a:lnTo>
                  <a:lnTo>
                    <a:pt x="1278657" y="235483"/>
                  </a:lnTo>
                  <a:lnTo>
                    <a:pt x="1280335" y="235483"/>
                  </a:lnTo>
                  <a:lnTo>
                    <a:pt x="1280335" y="233805"/>
                  </a:lnTo>
                  <a:lnTo>
                    <a:pt x="1287607" y="233805"/>
                  </a:lnTo>
                  <a:lnTo>
                    <a:pt x="1287607" y="232127"/>
                  </a:lnTo>
                  <a:lnTo>
                    <a:pt x="1283691" y="232127"/>
                  </a:lnTo>
                  <a:lnTo>
                    <a:pt x="1282013" y="230449"/>
                  </a:lnTo>
                  <a:lnTo>
                    <a:pt x="1280335" y="232127"/>
                  </a:lnTo>
                  <a:lnTo>
                    <a:pt x="1276420" y="232127"/>
                  </a:lnTo>
                  <a:lnTo>
                    <a:pt x="1276420" y="226534"/>
                  </a:lnTo>
                  <a:lnTo>
                    <a:pt x="1278657" y="224856"/>
                  </a:lnTo>
                  <a:cubicBezTo>
                    <a:pt x="1279105" y="222171"/>
                    <a:pt x="1277874" y="219766"/>
                    <a:pt x="1276420" y="217584"/>
                  </a:cubicBezTo>
                  <a:lnTo>
                    <a:pt x="1278657" y="217584"/>
                  </a:lnTo>
                  <a:lnTo>
                    <a:pt x="1276420" y="215906"/>
                  </a:lnTo>
                  <a:lnTo>
                    <a:pt x="1278657" y="214228"/>
                  </a:lnTo>
                  <a:lnTo>
                    <a:pt x="1278657" y="212550"/>
                  </a:lnTo>
                  <a:lnTo>
                    <a:pt x="1276420" y="210872"/>
                  </a:lnTo>
                  <a:lnTo>
                    <a:pt x="1278657" y="210872"/>
                  </a:lnTo>
                  <a:lnTo>
                    <a:pt x="1276420" y="210872"/>
                  </a:lnTo>
                  <a:lnTo>
                    <a:pt x="1276420" y="205279"/>
                  </a:lnTo>
                  <a:lnTo>
                    <a:pt x="1278657" y="205279"/>
                  </a:lnTo>
                  <a:lnTo>
                    <a:pt x="1278657" y="201923"/>
                  </a:lnTo>
                  <a:lnTo>
                    <a:pt x="1280335" y="200245"/>
                  </a:lnTo>
                  <a:lnTo>
                    <a:pt x="1280335" y="198007"/>
                  </a:lnTo>
                  <a:lnTo>
                    <a:pt x="1282013" y="198007"/>
                  </a:lnTo>
                  <a:lnTo>
                    <a:pt x="1282013" y="196329"/>
                  </a:lnTo>
                  <a:lnTo>
                    <a:pt x="1283691" y="196329"/>
                  </a:lnTo>
                  <a:lnTo>
                    <a:pt x="1283691" y="194651"/>
                  </a:lnTo>
                  <a:cubicBezTo>
                    <a:pt x="1284530" y="193700"/>
                    <a:pt x="1286544" y="192022"/>
                    <a:pt x="1287607" y="191295"/>
                  </a:cubicBezTo>
                  <a:cubicBezTo>
                    <a:pt x="1288669" y="191295"/>
                    <a:pt x="1291522" y="191295"/>
                    <a:pt x="1292641" y="191295"/>
                  </a:cubicBezTo>
                  <a:lnTo>
                    <a:pt x="1292641" y="189058"/>
                  </a:lnTo>
                  <a:lnTo>
                    <a:pt x="1287607" y="189058"/>
                  </a:lnTo>
                  <a:lnTo>
                    <a:pt x="1287607" y="184024"/>
                  </a:lnTo>
                  <a:cubicBezTo>
                    <a:pt x="1288446" y="183185"/>
                    <a:pt x="1290124" y="181507"/>
                    <a:pt x="1290963" y="180668"/>
                  </a:cubicBezTo>
                  <a:lnTo>
                    <a:pt x="1290963" y="169481"/>
                  </a:lnTo>
                  <a:lnTo>
                    <a:pt x="1292641" y="169481"/>
                  </a:lnTo>
                  <a:lnTo>
                    <a:pt x="1292641" y="167803"/>
                  </a:lnTo>
                  <a:lnTo>
                    <a:pt x="1294319" y="166125"/>
                  </a:lnTo>
                  <a:lnTo>
                    <a:pt x="1295997" y="166125"/>
                  </a:lnTo>
                  <a:lnTo>
                    <a:pt x="1295997" y="164447"/>
                  </a:lnTo>
                  <a:lnTo>
                    <a:pt x="1298234" y="162769"/>
                  </a:lnTo>
                  <a:lnTo>
                    <a:pt x="1301590" y="162769"/>
                  </a:lnTo>
                  <a:lnTo>
                    <a:pt x="1303268" y="160531"/>
                  </a:lnTo>
                  <a:lnTo>
                    <a:pt x="1308862" y="160531"/>
                  </a:lnTo>
                  <a:lnTo>
                    <a:pt x="1308862" y="158853"/>
                  </a:lnTo>
                  <a:lnTo>
                    <a:pt x="1312218" y="158853"/>
                  </a:lnTo>
                  <a:lnTo>
                    <a:pt x="1313896" y="157175"/>
                  </a:lnTo>
                  <a:lnTo>
                    <a:pt x="1319489" y="157175"/>
                  </a:lnTo>
                  <a:lnTo>
                    <a:pt x="1319489" y="155497"/>
                  </a:lnTo>
                  <a:lnTo>
                    <a:pt x="1322845" y="155497"/>
                  </a:lnTo>
                  <a:lnTo>
                    <a:pt x="1322845" y="153819"/>
                  </a:lnTo>
                  <a:lnTo>
                    <a:pt x="1324523" y="152141"/>
                  </a:lnTo>
                  <a:lnTo>
                    <a:pt x="1328439" y="152141"/>
                  </a:lnTo>
                  <a:lnTo>
                    <a:pt x="1328439" y="149904"/>
                  </a:lnTo>
                  <a:lnTo>
                    <a:pt x="1330117" y="149904"/>
                  </a:lnTo>
                  <a:lnTo>
                    <a:pt x="1330117" y="148226"/>
                  </a:lnTo>
                  <a:lnTo>
                    <a:pt x="1331795" y="146548"/>
                  </a:lnTo>
                  <a:lnTo>
                    <a:pt x="1335710" y="146548"/>
                  </a:lnTo>
                  <a:lnTo>
                    <a:pt x="1335710" y="148226"/>
                  </a:lnTo>
                  <a:lnTo>
                    <a:pt x="1337388" y="148226"/>
                  </a:lnTo>
                  <a:lnTo>
                    <a:pt x="1337388" y="149904"/>
                  </a:lnTo>
                  <a:lnTo>
                    <a:pt x="1339066" y="149904"/>
                  </a:lnTo>
                  <a:cubicBezTo>
                    <a:pt x="1339793" y="150967"/>
                    <a:pt x="1341471" y="152980"/>
                    <a:pt x="1342422" y="153819"/>
                  </a:cubicBezTo>
                  <a:lnTo>
                    <a:pt x="1344660" y="153819"/>
                  </a:lnTo>
                  <a:lnTo>
                    <a:pt x="1344660" y="155497"/>
                  </a:lnTo>
                  <a:cubicBezTo>
                    <a:pt x="1347960" y="155497"/>
                    <a:pt x="1351987" y="155497"/>
                    <a:pt x="1355287" y="155497"/>
                  </a:cubicBezTo>
                  <a:cubicBezTo>
                    <a:pt x="1358196" y="155218"/>
                    <a:pt x="1361664" y="155609"/>
                    <a:pt x="1364237" y="157175"/>
                  </a:cubicBezTo>
                  <a:lnTo>
                    <a:pt x="1367593" y="157175"/>
                  </a:lnTo>
                  <a:lnTo>
                    <a:pt x="1367593" y="158853"/>
                  </a:lnTo>
                  <a:cubicBezTo>
                    <a:pt x="1368544" y="159692"/>
                    <a:pt x="1370222" y="161706"/>
                    <a:pt x="1370949" y="162769"/>
                  </a:cubicBezTo>
                  <a:lnTo>
                    <a:pt x="1373186" y="162769"/>
                  </a:lnTo>
                  <a:lnTo>
                    <a:pt x="1373186" y="164447"/>
                  </a:lnTo>
                  <a:lnTo>
                    <a:pt x="1376542" y="164447"/>
                  </a:lnTo>
                  <a:lnTo>
                    <a:pt x="1376542" y="167803"/>
                  </a:lnTo>
                  <a:lnTo>
                    <a:pt x="1379898" y="167803"/>
                  </a:lnTo>
                  <a:cubicBezTo>
                    <a:pt x="1379339" y="170096"/>
                    <a:pt x="1382136" y="171103"/>
                    <a:pt x="1381576" y="173396"/>
                  </a:cubicBezTo>
                  <a:lnTo>
                    <a:pt x="1385492" y="173396"/>
                  </a:lnTo>
                  <a:lnTo>
                    <a:pt x="1385492" y="175074"/>
                  </a:lnTo>
                  <a:lnTo>
                    <a:pt x="1390526" y="175074"/>
                  </a:lnTo>
                  <a:lnTo>
                    <a:pt x="1390526" y="178430"/>
                  </a:lnTo>
                  <a:lnTo>
                    <a:pt x="1392763" y="178430"/>
                  </a:lnTo>
                  <a:lnTo>
                    <a:pt x="1392763" y="182346"/>
                  </a:lnTo>
                  <a:lnTo>
                    <a:pt x="1394441" y="182346"/>
                  </a:lnTo>
                  <a:lnTo>
                    <a:pt x="1392763" y="184024"/>
                  </a:lnTo>
                  <a:lnTo>
                    <a:pt x="1394441" y="185702"/>
                  </a:lnTo>
                  <a:lnTo>
                    <a:pt x="1396119" y="185702"/>
                  </a:lnTo>
                  <a:lnTo>
                    <a:pt x="1396119" y="187380"/>
                  </a:lnTo>
                  <a:lnTo>
                    <a:pt x="1397797" y="187380"/>
                  </a:lnTo>
                  <a:cubicBezTo>
                    <a:pt x="1397350" y="188666"/>
                    <a:pt x="1398692" y="190400"/>
                    <a:pt x="1399475" y="191295"/>
                  </a:cubicBezTo>
                  <a:lnTo>
                    <a:pt x="1401713" y="189058"/>
                  </a:lnTo>
                  <a:lnTo>
                    <a:pt x="1403391" y="189058"/>
                  </a:lnTo>
                  <a:lnTo>
                    <a:pt x="1403391" y="185702"/>
                  </a:lnTo>
                  <a:lnTo>
                    <a:pt x="1401713" y="185702"/>
                  </a:lnTo>
                  <a:lnTo>
                    <a:pt x="1403391" y="185702"/>
                  </a:lnTo>
                  <a:lnTo>
                    <a:pt x="1401713" y="185702"/>
                  </a:lnTo>
                  <a:lnTo>
                    <a:pt x="1401713" y="184024"/>
                  </a:lnTo>
                  <a:lnTo>
                    <a:pt x="1399475" y="184024"/>
                  </a:lnTo>
                  <a:lnTo>
                    <a:pt x="1399475" y="182346"/>
                  </a:lnTo>
                  <a:lnTo>
                    <a:pt x="1397797" y="182346"/>
                  </a:lnTo>
                  <a:cubicBezTo>
                    <a:pt x="1398245" y="181059"/>
                    <a:pt x="1396902" y="179325"/>
                    <a:pt x="1396119" y="178430"/>
                  </a:cubicBezTo>
                  <a:lnTo>
                    <a:pt x="1394441" y="178430"/>
                  </a:lnTo>
                  <a:lnTo>
                    <a:pt x="1394441" y="173396"/>
                  </a:lnTo>
                  <a:lnTo>
                    <a:pt x="1396119" y="173396"/>
                  </a:lnTo>
                  <a:lnTo>
                    <a:pt x="1397797" y="171718"/>
                  </a:lnTo>
                  <a:lnTo>
                    <a:pt x="1397797" y="169481"/>
                  </a:lnTo>
                  <a:lnTo>
                    <a:pt x="1399475" y="169481"/>
                  </a:lnTo>
                  <a:cubicBezTo>
                    <a:pt x="1400426" y="170432"/>
                    <a:pt x="1402440" y="172445"/>
                    <a:pt x="1403391" y="173396"/>
                  </a:cubicBezTo>
                  <a:lnTo>
                    <a:pt x="1403391" y="167803"/>
                  </a:lnTo>
                  <a:lnTo>
                    <a:pt x="1396119" y="167803"/>
                  </a:lnTo>
                  <a:lnTo>
                    <a:pt x="1396119" y="169481"/>
                  </a:lnTo>
                  <a:lnTo>
                    <a:pt x="1388848" y="169481"/>
                  </a:lnTo>
                  <a:lnTo>
                    <a:pt x="1388848" y="167803"/>
                  </a:lnTo>
                  <a:lnTo>
                    <a:pt x="1387170" y="166125"/>
                  </a:lnTo>
                  <a:lnTo>
                    <a:pt x="1385492" y="166125"/>
                  </a:lnTo>
                  <a:lnTo>
                    <a:pt x="1385492" y="164447"/>
                  </a:lnTo>
                  <a:lnTo>
                    <a:pt x="1383814" y="164447"/>
                  </a:lnTo>
                  <a:lnTo>
                    <a:pt x="1383814" y="162769"/>
                  </a:lnTo>
                  <a:lnTo>
                    <a:pt x="1381576" y="162769"/>
                  </a:lnTo>
                  <a:lnTo>
                    <a:pt x="1379898" y="160531"/>
                  </a:lnTo>
                  <a:lnTo>
                    <a:pt x="1378220" y="160531"/>
                  </a:lnTo>
                  <a:lnTo>
                    <a:pt x="1378220" y="155497"/>
                  </a:lnTo>
                  <a:lnTo>
                    <a:pt x="1392763" y="155497"/>
                  </a:lnTo>
                  <a:lnTo>
                    <a:pt x="1392763" y="157175"/>
                  </a:lnTo>
                  <a:cubicBezTo>
                    <a:pt x="1394889" y="157175"/>
                    <a:pt x="1397350" y="157175"/>
                    <a:pt x="1399475" y="157175"/>
                  </a:cubicBezTo>
                  <a:cubicBezTo>
                    <a:pt x="1400594" y="156672"/>
                    <a:pt x="1403838" y="155106"/>
                    <a:pt x="1405069" y="155497"/>
                  </a:cubicBezTo>
                  <a:lnTo>
                    <a:pt x="1406747" y="153819"/>
                  </a:lnTo>
                  <a:lnTo>
                    <a:pt x="1412340" y="153819"/>
                  </a:lnTo>
                  <a:lnTo>
                    <a:pt x="1412340" y="157175"/>
                  </a:lnTo>
                  <a:lnTo>
                    <a:pt x="1414018" y="157175"/>
                  </a:lnTo>
                  <a:lnTo>
                    <a:pt x="1415696" y="155497"/>
                  </a:lnTo>
                  <a:lnTo>
                    <a:pt x="1415696" y="157175"/>
                  </a:lnTo>
                  <a:cubicBezTo>
                    <a:pt x="1415696" y="154658"/>
                    <a:pt x="1415249" y="151694"/>
                    <a:pt x="1417374" y="149904"/>
                  </a:cubicBezTo>
                  <a:lnTo>
                    <a:pt x="1415696" y="148226"/>
                  </a:lnTo>
                  <a:lnTo>
                    <a:pt x="1414018" y="148226"/>
                  </a:lnTo>
                  <a:lnTo>
                    <a:pt x="1414018" y="144870"/>
                  </a:lnTo>
                  <a:lnTo>
                    <a:pt x="1415696" y="144870"/>
                  </a:lnTo>
                  <a:lnTo>
                    <a:pt x="1415696" y="139276"/>
                  </a:lnTo>
                  <a:lnTo>
                    <a:pt x="1417374" y="137598"/>
                  </a:lnTo>
                  <a:lnTo>
                    <a:pt x="1417374" y="134242"/>
                  </a:lnTo>
                  <a:lnTo>
                    <a:pt x="1419052" y="134242"/>
                  </a:lnTo>
                  <a:lnTo>
                    <a:pt x="1419052" y="132005"/>
                  </a:lnTo>
                  <a:lnTo>
                    <a:pt x="1421290" y="130327"/>
                  </a:lnTo>
                  <a:lnTo>
                    <a:pt x="1421290" y="128649"/>
                  </a:lnTo>
                  <a:lnTo>
                    <a:pt x="1417374" y="128649"/>
                  </a:lnTo>
                  <a:lnTo>
                    <a:pt x="1417374" y="130327"/>
                  </a:lnTo>
                  <a:lnTo>
                    <a:pt x="1415696" y="132005"/>
                  </a:lnTo>
                  <a:lnTo>
                    <a:pt x="1415696" y="134242"/>
                  </a:lnTo>
                  <a:lnTo>
                    <a:pt x="1412340" y="134242"/>
                  </a:lnTo>
                  <a:cubicBezTo>
                    <a:pt x="1411669" y="135249"/>
                    <a:pt x="1409543" y="137878"/>
                    <a:pt x="1410103" y="139276"/>
                  </a:cubicBezTo>
                  <a:lnTo>
                    <a:pt x="1408425" y="139276"/>
                  </a:lnTo>
                  <a:lnTo>
                    <a:pt x="1408425" y="144870"/>
                  </a:lnTo>
                  <a:lnTo>
                    <a:pt x="1406747" y="144870"/>
                  </a:lnTo>
                  <a:lnTo>
                    <a:pt x="1406747" y="146548"/>
                  </a:lnTo>
                  <a:lnTo>
                    <a:pt x="1405069" y="146548"/>
                  </a:lnTo>
                  <a:lnTo>
                    <a:pt x="1403391" y="148226"/>
                  </a:lnTo>
                  <a:cubicBezTo>
                    <a:pt x="1402104" y="147778"/>
                    <a:pt x="1400370" y="149121"/>
                    <a:pt x="1399475" y="149904"/>
                  </a:cubicBezTo>
                  <a:cubicBezTo>
                    <a:pt x="1397965" y="149904"/>
                    <a:pt x="1395952" y="149904"/>
                    <a:pt x="1394441" y="149904"/>
                  </a:cubicBezTo>
                  <a:lnTo>
                    <a:pt x="1392763" y="148226"/>
                  </a:lnTo>
                  <a:lnTo>
                    <a:pt x="1392763" y="146548"/>
                  </a:lnTo>
                  <a:lnTo>
                    <a:pt x="1388848" y="146548"/>
                  </a:lnTo>
                  <a:lnTo>
                    <a:pt x="1387170" y="144870"/>
                  </a:lnTo>
                  <a:lnTo>
                    <a:pt x="1367593" y="144870"/>
                  </a:lnTo>
                  <a:lnTo>
                    <a:pt x="1365915" y="143192"/>
                  </a:lnTo>
                  <a:lnTo>
                    <a:pt x="1356965" y="143192"/>
                  </a:lnTo>
                  <a:lnTo>
                    <a:pt x="1356965" y="140954"/>
                  </a:lnTo>
                  <a:lnTo>
                    <a:pt x="1353050" y="140954"/>
                  </a:lnTo>
                  <a:lnTo>
                    <a:pt x="1353050" y="139276"/>
                  </a:lnTo>
                  <a:lnTo>
                    <a:pt x="1351372" y="139276"/>
                  </a:lnTo>
                  <a:lnTo>
                    <a:pt x="1351372" y="137598"/>
                  </a:lnTo>
                  <a:lnTo>
                    <a:pt x="1349694" y="137598"/>
                  </a:lnTo>
                  <a:lnTo>
                    <a:pt x="1349694" y="135920"/>
                  </a:lnTo>
                  <a:lnTo>
                    <a:pt x="1348016" y="135920"/>
                  </a:lnTo>
                  <a:lnTo>
                    <a:pt x="1346338" y="134242"/>
                  </a:lnTo>
                  <a:lnTo>
                    <a:pt x="1342422" y="134242"/>
                  </a:lnTo>
                  <a:lnTo>
                    <a:pt x="1342422" y="128649"/>
                  </a:lnTo>
                  <a:lnTo>
                    <a:pt x="1340744" y="128649"/>
                  </a:lnTo>
                  <a:cubicBezTo>
                    <a:pt x="1341583" y="127698"/>
                    <a:pt x="1343597" y="126020"/>
                    <a:pt x="1344660" y="125293"/>
                  </a:cubicBezTo>
                  <a:cubicBezTo>
                    <a:pt x="1344100" y="122999"/>
                    <a:pt x="1346897" y="121993"/>
                    <a:pt x="1346338" y="119699"/>
                  </a:cubicBezTo>
                  <a:lnTo>
                    <a:pt x="1348016" y="118021"/>
                  </a:lnTo>
                  <a:lnTo>
                    <a:pt x="1349694" y="118021"/>
                  </a:lnTo>
                  <a:lnTo>
                    <a:pt x="1349694" y="119699"/>
                  </a:lnTo>
                  <a:lnTo>
                    <a:pt x="1353050" y="119699"/>
                  </a:lnTo>
                  <a:lnTo>
                    <a:pt x="1353050" y="121377"/>
                  </a:lnTo>
                  <a:lnTo>
                    <a:pt x="1356965" y="121377"/>
                  </a:lnTo>
                  <a:lnTo>
                    <a:pt x="1356965" y="123615"/>
                  </a:lnTo>
                  <a:lnTo>
                    <a:pt x="1358643" y="125293"/>
                  </a:lnTo>
                  <a:lnTo>
                    <a:pt x="1358643" y="126971"/>
                  </a:lnTo>
                  <a:lnTo>
                    <a:pt x="1360321" y="126971"/>
                  </a:lnTo>
                  <a:lnTo>
                    <a:pt x="1360321" y="130327"/>
                  </a:lnTo>
                  <a:lnTo>
                    <a:pt x="1361999" y="130327"/>
                  </a:lnTo>
                  <a:lnTo>
                    <a:pt x="1361999" y="132005"/>
                  </a:lnTo>
                  <a:lnTo>
                    <a:pt x="1367593" y="132005"/>
                  </a:lnTo>
                  <a:lnTo>
                    <a:pt x="1369271" y="134242"/>
                  </a:lnTo>
                  <a:lnTo>
                    <a:pt x="1374864" y="134242"/>
                  </a:lnTo>
                  <a:lnTo>
                    <a:pt x="1374864" y="130327"/>
                  </a:lnTo>
                  <a:lnTo>
                    <a:pt x="1376542" y="130327"/>
                  </a:lnTo>
                  <a:lnTo>
                    <a:pt x="1376542" y="128649"/>
                  </a:lnTo>
                  <a:lnTo>
                    <a:pt x="1373186" y="128649"/>
                  </a:lnTo>
                  <a:lnTo>
                    <a:pt x="1373186" y="130327"/>
                  </a:lnTo>
                  <a:lnTo>
                    <a:pt x="1370949" y="130327"/>
                  </a:lnTo>
                  <a:lnTo>
                    <a:pt x="1369271" y="128649"/>
                  </a:lnTo>
                  <a:lnTo>
                    <a:pt x="1367593" y="128649"/>
                  </a:lnTo>
                  <a:lnTo>
                    <a:pt x="1367593" y="125293"/>
                  </a:lnTo>
                  <a:lnTo>
                    <a:pt x="1364237" y="125293"/>
                  </a:lnTo>
                  <a:lnTo>
                    <a:pt x="1364237" y="121377"/>
                  </a:lnTo>
                  <a:cubicBezTo>
                    <a:pt x="1363342" y="120594"/>
                    <a:pt x="1361608" y="119252"/>
                    <a:pt x="1360321" y="119699"/>
                  </a:cubicBezTo>
                  <a:lnTo>
                    <a:pt x="1361999" y="118021"/>
                  </a:lnTo>
                  <a:lnTo>
                    <a:pt x="1360321" y="116343"/>
                  </a:lnTo>
                  <a:cubicBezTo>
                    <a:pt x="1359874" y="115057"/>
                    <a:pt x="1361216" y="113323"/>
                    <a:pt x="1361999" y="112428"/>
                  </a:cubicBezTo>
                  <a:cubicBezTo>
                    <a:pt x="1361999" y="111589"/>
                    <a:pt x="1361999" y="109911"/>
                    <a:pt x="1361999" y="109072"/>
                  </a:cubicBezTo>
                  <a:lnTo>
                    <a:pt x="1360321" y="109072"/>
                  </a:lnTo>
                  <a:lnTo>
                    <a:pt x="1358643" y="110750"/>
                  </a:lnTo>
                  <a:cubicBezTo>
                    <a:pt x="1359091" y="112036"/>
                    <a:pt x="1357748" y="113770"/>
                    <a:pt x="1356965" y="114665"/>
                  </a:cubicBezTo>
                  <a:lnTo>
                    <a:pt x="1355287" y="114665"/>
                  </a:lnTo>
                  <a:lnTo>
                    <a:pt x="1355287" y="110750"/>
                  </a:lnTo>
                  <a:lnTo>
                    <a:pt x="1353050" y="110750"/>
                  </a:lnTo>
                  <a:lnTo>
                    <a:pt x="1353050" y="109072"/>
                  </a:lnTo>
                  <a:lnTo>
                    <a:pt x="1351372" y="109072"/>
                  </a:lnTo>
                  <a:lnTo>
                    <a:pt x="1353050" y="107394"/>
                  </a:lnTo>
                  <a:lnTo>
                    <a:pt x="1351372" y="105716"/>
                  </a:lnTo>
                  <a:lnTo>
                    <a:pt x="1351372" y="98444"/>
                  </a:lnTo>
                  <a:lnTo>
                    <a:pt x="1349694" y="96766"/>
                  </a:lnTo>
                  <a:lnTo>
                    <a:pt x="1349694" y="83901"/>
                  </a:lnTo>
                  <a:lnTo>
                    <a:pt x="1348016" y="83901"/>
                  </a:lnTo>
                  <a:lnTo>
                    <a:pt x="1346338" y="82223"/>
                  </a:lnTo>
                  <a:lnTo>
                    <a:pt x="1346338" y="80545"/>
                  </a:lnTo>
                  <a:lnTo>
                    <a:pt x="1344660" y="78867"/>
                  </a:lnTo>
                  <a:lnTo>
                    <a:pt x="1342422" y="78867"/>
                  </a:lnTo>
                  <a:lnTo>
                    <a:pt x="1340744" y="77189"/>
                  </a:lnTo>
                  <a:lnTo>
                    <a:pt x="1340744" y="74952"/>
                  </a:lnTo>
                  <a:lnTo>
                    <a:pt x="1339066" y="74952"/>
                  </a:lnTo>
                  <a:lnTo>
                    <a:pt x="1339066" y="71596"/>
                  </a:lnTo>
                  <a:lnTo>
                    <a:pt x="1337388" y="69918"/>
                  </a:lnTo>
                  <a:lnTo>
                    <a:pt x="1337388" y="62646"/>
                  </a:lnTo>
                  <a:lnTo>
                    <a:pt x="1335710" y="60968"/>
                  </a:lnTo>
                  <a:lnTo>
                    <a:pt x="1335710" y="57612"/>
                  </a:lnTo>
                  <a:lnTo>
                    <a:pt x="1333473" y="55375"/>
                  </a:lnTo>
                  <a:lnTo>
                    <a:pt x="1333473" y="53697"/>
                  </a:lnTo>
                  <a:lnTo>
                    <a:pt x="1331795" y="53697"/>
                  </a:lnTo>
                  <a:lnTo>
                    <a:pt x="1331795" y="52019"/>
                  </a:lnTo>
                  <a:lnTo>
                    <a:pt x="1330117" y="50341"/>
                  </a:lnTo>
                  <a:lnTo>
                    <a:pt x="1328439" y="50341"/>
                  </a:lnTo>
                  <a:lnTo>
                    <a:pt x="1328439" y="48663"/>
                  </a:lnTo>
                  <a:lnTo>
                    <a:pt x="1326761" y="48663"/>
                  </a:lnTo>
                  <a:lnTo>
                    <a:pt x="1322845" y="44747"/>
                  </a:lnTo>
                  <a:cubicBezTo>
                    <a:pt x="1320720" y="44747"/>
                    <a:pt x="1318259" y="44747"/>
                    <a:pt x="1316133" y="44747"/>
                  </a:cubicBezTo>
                  <a:cubicBezTo>
                    <a:pt x="1314455" y="43013"/>
                    <a:pt x="1312833" y="42902"/>
                    <a:pt x="1310540" y="43069"/>
                  </a:cubicBezTo>
                  <a:lnTo>
                    <a:pt x="1310540" y="41391"/>
                  </a:lnTo>
                  <a:lnTo>
                    <a:pt x="1308862" y="39713"/>
                  </a:lnTo>
                  <a:lnTo>
                    <a:pt x="1304946" y="39713"/>
                  </a:lnTo>
                  <a:cubicBezTo>
                    <a:pt x="1303996" y="38874"/>
                    <a:pt x="1302317" y="36861"/>
                    <a:pt x="1301590" y="35798"/>
                  </a:cubicBezTo>
                  <a:cubicBezTo>
                    <a:pt x="1301590" y="33672"/>
                    <a:pt x="1301590" y="31211"/>
                    <a:pt x="1301590" y="29086"/>
                  </a:cubicBezTo>
                  <a:lnTo>
                    <a:pt x="1303268" y="29086"/>
                  </a:lnTo>
                  <a:lnTo>
                    <a:pt x="1303268" y="30764"/>
                  </a:lnTo>
                  <a:lnTo>
                    <a:pt x="1303268" y="26848"/>
                  </a:lnTo>
                  <a:lnTo>
                    <a:pt x="1301590" y="26848"/>
                  </a:lnTo>
                  <a:cubicBezTo>
                    <a:pt x="1301143" y="25618"/>
                    <a:pt x="1302709" y="22877"/>
                    <a:pt x="1303268" y="21814"/>
                  </a:cubicBezTo>
                  <a:lnTo>
                    <a:pt x="1303268" y="14543"/>
                  </a:lnTo>
                  <a:lnTo>
                    <a:pt x="1303268" y="14543"/>
                  </a:lnTo>
                  <a:lnTo>
                    <a:pt x="1303268" y="9509"/>
                  </a:lnTo>
                  <a:lnTo>
                    <a:pt x="1308862" y="9509"/>
                  </a:lnTo>
                  <a:lnTo>
                    <a:pt x="1308862" y="11187"/>
                  </a:lnTo>
                  <a:lnTo>
                    <a:pt x="1310540" y="11187"/>
                  </a:lnTo>
                  <a:lnTo>
                    <a:pt x="1312218" y="12865"/>
                  </a:lnTo>
                  <a:lnTo>
                    <a:pt x="1316133" y="12865"/>
                  </a:lnTo>
                  <a:lnTo>
                    <a:pt x="1316133" y="14543"/>
                  </a:lnTo>
                  <a:lnTo>
                    <a:pt x="1322845" y="14543"/>
                  </a:lnTo>
                  <a:lnTo>
                    <a:pt x="1324523" y="16221"/>
                  </a:lnTo>
                  <a:lnTo>
                    <a:pt x="1326761" y="16221"/>
                  </a:lnTo>
                  <a:lnTo>
                    <a:pt x="1326761" y="20136"/>
                  </a:lnTo>
                  <a:lnTo>
                    <a:pt x="1328439" y="20136"/>
                  </a:lnTo>
                  <a:lnTo>
                    <a:pt x="1330117" y="17899"/>
                  </a:lnTo>
                  <a:lnTo>
                    <a:pt x="1331795" y="16221"/>
                  </a:lnTo>
                  <a:lnTo>
                    <a:pt x="1331795" y="14543"/>
                  </a:lnTo>
                  <a:lnTo>
                    <a:pt x="1326761" y="14543"/>
                  </a:lnTo>
                  <a:lnTo>
                    <a:pt x="1326761" y="11187"/>
                  </a:lnTo>
                  <a:lnTo>
                    <a:pt x="1322845" y="11187"/>
                  </a:lnTo>
                  <a:lnTo>
                    <a:pt x="1322845" y="9509"/>
                  </a:lnTo>
                  <a:lnTo>
                    <a:pt x="1321167" y="11187"/>
                  </a:lnTo>
                  <a:lnTo>
                    <a:pt x="1321167" y="9509"/>
                  </a:lnTo>
                  <a:lnTo>
                    <a:pt x="1317811" y="9509"/>
                  </a:lnTo>
                  <a:lnTo>
                    <a:pt x="1316133" y="7271"/>
                  </a:lnTo>
                  <a:lnTo>
                    <a:pt x="1312218" y="7271"/>
                  </a:lnTo>
                  <a:cubicBezTo>
                    <a:pt x="1311379" y="6432"/>
                    <a:pt x="1309701" y="4754"/>
                    <a:pt x="1308862" y="3915"/>
                  </a:cubicBezTo>
                  <a:lnTo>
                    <a:pt x="1301590" y="3915"/>
                  </a:lnTo>
                  <a:lnTo>
                    <a:pt x="1301590" y="2237"/>
                  </a:lnTo>
                  <a:lnTo>
                    <a:pt x="1299912" y="559"/>
                  </a:lnTo>
                  <a:lnTo>
                    <a:pt x="1299912" y="0"/>
                  </a:lnTo>
                  <a:lnTo>
                    <a:pt x="1387170" y="0"/>
                  </a:lnTo>
                  <a:lnTo>
                    <a:pt x="1387170" y="2237"/>
                  </a:lnTo>
                  <a:lnTo>
                    <a:pt x="1388848" y="2237"/>
                  </a:lnTo>
                  <a:cubicBezTo>
                    <a:pt x="1390582" y="3915"/>
                    <a:pt x="1393323" y="6880"/>
                    <a:pt x="1392763" y="9509"/>
                  </a:cubicBezTo>
                  <a:lnTo>
                    <a:pt x="1394441" y="11187"/>
                  </a:lnTo>
                  <a:lnTo>
                    <a:pt x="1394441" y="12865"/>
                  </a:lnTo>
                  <a:lnTo>
                    <a:pt x="1397797" y="14543"/>
                  </a:lnTo>
                  <a:lnTo>
                    <a:pt x="1397797" y="16221"/>
                  </a:lnTo>
                  <a:lnTo>
                    <a:pt x="1399475" y="17899"/>
                  </a:lnTo>
                  <a:lnTo>
                    <a:pt x="1401713" y="17899"/>
                  </a:lnTo>
                  <a:lnTo>
                    <a:pt x="1401713" y="20136"/>
                  </a:lnTo>
                  <a:lnTo>
                    <a:pt x="1403391" y="21814"/>
                  </a:lnTo>
                  <a:lnTo>
                    <a:pt x="1405069" y="21814"/>
                  </a:lnTo>
                  <a:lnTo>
                    <a:pt x="1405069" y="25170"/>
                  </a:lnTo>
                  <a:lnTo>
                    <a:pt x="1406747" y="25170"/>
                  </a:lnTo>
                  <a:cubicBezTo>
                    <a:pt x="1406747" y="27855"/>
                    <a:pt x="1406747" y="31435"/>
                    <a:pt x="1406747" y="34120"/>
                  </a:cubicBezTo>
                  <a:cubicBezTo>
                    <a:pt x="1408257" y="36525"/>
                    <a:pt x="1408705" y="40329"/>
                    <a:pt x="1408425" y="43069"/>
                  </a:cubicBezTo>
                  <a:lnTo>
                    <a:pt x="1410103" y="44747"/>
                  </a:lnTo>
                  <a:lnTo>
                    <a:pt x="1412340" y="44747"/>
                  </a:lnTo>
                  <a:lnTo>
                    <a:pt x="1412340" y="48663"/>
                  </a:lnTo>
                  <a:lnTo>
                    <a:pt x="1415696" y="48663"/>
                  </a:lnTo>
                  <a:lnTo>
                    <a:pt x="1415696" y="55375"/>
                  </a:lnTo>
                  <a:cubicBezTo>
                    <a:pt x="1415696" y="55375"/>
                    <a:pt x="1417374" y="58339"/>
                    <a:pt x="1417374" y="59290"/>
                  </a:cubicBezTo>
                  <a:cubicBezTo>
                    <a:pt x="1417374" y="59290"/>
                    <a:pt x="1415696" y="56326"/>
                    <a:pt x="1415696" y="55375"/>
                  </a:cubicBezTo>
                  <a:lnTo>
                    <a:pt x="1417374" y="59290"/>
                  </a:lnTo>
                  <a:cubicBezTo>
                    <a:pt x="1418325" y="58339"/>
                    <a:pt x="1420339" y="56326"/>
                    <a:pt x="1421290" y="55375"/>
                  </a:cubicBezTo>
                  <a:lnTo>
                    <a:pt x="1421290" y="55375"/>
                  </a:lnTo>
                  <a:lnTo>
                    <a:pt x="1421290" y="53697"/>
                  </a:lnTo>
                  <a:lnTo>
                    <a:pt x="1422968" y="53697"/>
                  </a:lnTo>
                  <a:lnTo>
                    <a:pt x="1422968" y="55375"/>
                  </a:lnTo>
                  <a:lnTo>
                    <a:pt x="1426324" y="55375"/>
                  </a:lnTo>
                  <a:lnTo>
                    <a:pt x="1428002" y="57612"/>
                  </a:lnTo>
                  <a:lnTo>
                    <a:pt x="1430239" y="57612"/>
                  </a:lnTo>
                  <a:lnTo>
                    <a:pt x="1430239" y="59290"/>
                  </a:lnTo>
                  <a:lnTo>
                    <a:pt x="1431917" y="60968"/>
                  </a:lnTo>
                  <a:lnTo>
                    <a:pt x="1435273" y="60968"/>
                  </a:lnTo>
                  <a:lnTo>
                    <a:pt x="1436951" y="62646"/>
                  </a:lnTo>
                  <a:lnTo>
                    <a:pt x="1440867" y="62646"/>
                  </a:lnTo>
                  <a:lnTo>
                    <a:pt x="1440867" y="59290"/>
                  </a:lnTo>
                  <a:lnTo>
                    <a:pt x="1442545" y="59290"/>
                  </a:lnTo>
                  <a:lnTo>
                    <a:pt x="1444223" y="57612"/>
                  </a:lnTo>
                  <a:lnTo>
                    <a:pt x="1445901" y="57612"/>
                  </a:lnTo>
                  <a:lnTo>
                    <a:pt x="1445901" y="55375"/>
                  </a:lnTo>
                  <a:cubicBezTo>
                    <a:pt x="1447131" y="55766"/>
                    <a:pt x="1450375" y="54144"/>
                    <a:pt x="1451494" y="53697"/>
                  </a:cubicBezTo>
                  <a:cubicBezTo>
                    <a:pt x="1453788" y="53697"/>
                    <a:pt x="1456472" y="53697"/>
                    <a:pt x="1458766" y="53697"/>
                  </a:cubicBezTo>
                  <a:lnTo>
                    <a:pt x="1460444" y="52019"/>
                  </a:lnTo>
                  <a:lnTo>
                    <a:pt x="1460444" y="48663"/>
                  </a:lnTo>
                  <a:lnTo>
                    <a:pt x="1462122" y="48663"/>
                  </a:lnTo>
                  <a:lnTo>
                    <a:pt x="1462122" y="44747"/>
                  </a:lnTo>
                  <a:lnTo>
                    <a:pt x="1460444" y="46425"/>
                  </a:lnTo>
                  <a:lnTo>
                    <a:pt x="1454850" y="46425"/>
                  </a:lnTo>
                  <a:lnTo>
                    <a:pt x="1454850" y="48663"/>
                  </a:lnTo>
                  <a:lnTo>
                    <a:pt x="1447579" y="48663"/>
                  </a:lnTo>
                  <a:cubicBezTo>
                    <a:pt x="1446069" y="50173"/>
                    <a:pt x="1444055" y="52187"/>
                    <a:pt x="1442545" y="53697"/>
                  </a:cubicBezTo>
                  <a:lnTo>
                    <a:pt x="1436951" y="53697"/>
                  </a:lnTo>
                  <a:lnTo>
                    <a:pt x="1435273" y="52019"/>
                  </a:lnTo>
                  <a:lnTo>
                    <a:pt x="1433595" y="52019"/>
                  </a:lnTo>
                  <a:lnTo>
                    <a:pt x="1433595" y="48663"/>
                  </a:lnTo>
                  <a:lnTo>
                    <a:pt x="1430239" y="48663"/>
                  </a:lnTo>
                  <a:lnTo>
                    <a:pt x="1428002" y="46425"/>
                  </a:lnTo>
                  <a:lnTo>
                    <a:pt x="1428002" y="44747"/>
                  </a:lnTo>
                  <a:lnTo>
                    <a:pt x="1421290" y="44747"/>
                  </a:lnTo>
                  <a:lnTo>
                    <a:pt x="1421290" y="39713"/>
                  </a:lnTo>
                  <a:lnTo>
                    <a:pt x="1419052" y="39713"/>
                  </a:lnTo>
                  <a:lnTo>
                    <a:pt x="1419052" y="38035"/>
                  </a:lnTo>
                  <a:lnTo>
                    <a:pt x="1417374" y="38035"/>
                  </a:lnTo>
                  <a:lnTo>
                    <a:pt x="1417374" y="34120"/>
                  </a:lnTo>
                  <a:lnTo>
                    <a:pt x="1419052" y="34120"/>
                  </a:lnTo>
                  <a:lnTo>
                    <a:pt x="1419052" y="30764"/>
                  </a:lnTo>
                  <a:lnTo>
                    <a:pt x="1417374" y="30764"/>
                  </a:lnTo>
                  <a:lnTo>
                    <a:pt x="1417374" y="21814"/>
                  </a:lnTo>
                  <a:lnTo>
                    <a:pt x="1415696" y="20136"/>
                  </a:lnTo>
                  <a:lnTo>
                    <a:pt x="1415696" y="17899"/>
                  </a:lnTo>
                  <a:cubicBezTo>
                    <a:pt x="1416535" y="17899"/>
                    <a:pt x="1418213" y="17899"/>
                    <a:pt x="1419052" y="17899"/>
                  </a:cubicBezTo>
                  <a:cubicBezTo>
                    <a:pt x="1419947" y="17116"/>
                    <a:pt x="1421681" y="15773"/>
                    <a:pt x="1422968" y="16221"/>
                  </a:cubicBezTo>
                  <a:lnTo>
                    <a:pt x="1422968" y="14543"/>
                  </a:lnTo>
                  <a:lnTo>
                    <a:pt x="1421290" y="12865"/>
                  </a:lnTo>
                  <a:lnTo>
                    <a:pt x="1417374" y="12865"/>
                  </a:lnTo>
                  <a:lnTo>
                    <a:pt x="1417374" y="11187"/>
                  </a:lnTo>
                  <a:cubicBezTo>
                    <a:pt x="1415081" y="11578"/>
                    <a:pt x="1412452" y="8838"/>
                    <a:pt x="1410103" y="9509"/>
                  </a:cubicBezTo>
                  <a:lnTo>
                    <a:pt x="1410103" y="7271"/>
                  </a:lnTo>
                  <a:lnTo>
                    <a:pt x="1408425" y="7271"/>
                  </a:lnTo>
                  <a:lnTo>
                    <a:pt x="1408425" y="3915"/>
                  </a:lnTo>
                  <a:lnTo>
                    <a:pt x="1406747" y="3915"/>
                  </a:lnTo>
                  <a:lnTo>
                    <a:pt x="1405069" y="2237"/>
                  </a:lnTo>
                  <a:lnTo>
                    <a:pt x="1403391" y="2237"/>
                  </a:lnTo>
                  <a:lnTo>
                    <a:pt x="1403391" y="559"/>
                  </a:lnTo>
                  <a:lnTo>
                    <a:pt x="1402831" y="0"/>
                  </a:lnTo>
                  <a:lnTo>
                    <a:pt x="1683062" y="0"/>
                  </a:lnTo>
                  <a:lnTo>
                    <a:pt x="1683062" y="559"/>
                  </a:lnTo>
                  <a:lnTo>
                    <a:pt x="1681384" y="2237"/>
                  </a:lnTo>
                  <a:lnTo>
                    <a:pt x="1679706" y="2237"/>
                  </a:lnTo>
                  <a:lnTo>
                    <a:pt x="1678028" y="3915"/>
                  </a:lnTo>
                  <a:lnTo>
                    <a:pt x="1679706" y="3915"/>
                  </a:lnTo>
                  <a:lnTo>
                    <a:pt x="1679706" y="7271"/>
                  </a:lnTo>
                  <a:lnTo>
                    <a:pt x="1678028" y="7271"/>
                  </a:lnTo>
                  <a:lnTo>
                    <a:pt x="1675791" y="9509"/>
                  </a:lnTo>
                  <a:cubicBezTo>
                    <a:pt x="1672882" y="9229"/>
                    <a:pt x="1669414" y="9621"/>
                    <a:pt x="1666841" y="11187"/>
                  </a:cubicBezTo>
                  <a:lnTo>
                    <a:pt x="1666841" y="12865"/>
                  </a:lnTo>
                  <a:lnTo>
                    <a:pt x="1665163" y="12865"/>
                  </a:lnTo>
                  <a:lnTo>
                    <a:pt x="1665163" y="14543"/>
                  </a:lnTo>
                  <a:lnTo>
                    <a:pt x="1661807" y="14543"/>
                  </a:lnTo>
                  <a:cubicBezTo>
                    <a:pt x="1661975" y="16836"/>
                    <a:pt x="1661807" y="18402"/>
                    <a:pt x="1660129" y="20136"/>
                  </a:cubicBezTo>
                  <a:lnTo>
                    <a:pt x="1661807" y="20136"/>
                  </a:lnTo>
                  <a:lnTo>
                    <a:pt x="1661807" y="21814"/>
                  </a:lnTo>
                  <a:lnTo>
                    <a:pt x="1663485" y="21814"/>
                  </a:lnTo>
                  <a:cubicBezTo>
                    <a:pt x="1664436" y="20975"/>
                    <a:pt x="1666114" y="18962"/>
                    <a:pt x="1666841" y="17899"/>
                  </a:cubicBezTo>
                  <a:lnTo>
                    <a:pt x="1670756" y="17899"/>
                  </a:lnTo>
                  <a:lnTo>
                    <a:pt x="1672435" y="20136"/>
                  </a:lnTo>
                  <a:lnTo>
                    <a:pt x="1674112" y="20136"/>
                  </a:lnTo>
                  <a:lnTo>
                    <a:pt x="1674112" y="23492"/>
                  </a:lnTo>
                  <a:lnTo>
                    <a:pt x="1672435" y="23492"/>
                  </a:lnTo>
                  <a:lnTo>
                    <a:pt x="1672435" y="26848"/>
                  </a:lnTo>
                  <a:lnTo>
                    <a:pt x="1670756" y="26848"/>
                  </a:lnTo>
                  <a:lnTo>
                    <a:pt x="1670756" y="30764"/>
                  </a:lnTo>
                  <a:lnTo>
                    <a:pt x="1669078" y="30764"/>
                  </a:lnTo>
                  <a:lnTo>
                    <a:pt x="1669078" y="35798"/>
                  </a:lnTo>
                  <a:lnTo>
                    <a:pt x="1666841" y="35798"/>
                  </a:lnTo>
                  <a:lnTo>
                    <a:pt x="1666841" y="38035"/>
                  </a:lnTo>
                  <a:lnTo>
                    <a:pt x="1665163" y="38035"/>
                  </a:lnTo>
                  <a:lnTo>
                    <a:pt x="1663485" y="39713"/>
                  </a:lnTo>
                  <a:lnTo>
                    <a:pt x="1661807" y="39713"/>
                  </a:lnTo>
                  <a:lnTo>
                    <a:pt x="1661807" y="43069"/>
                  </a:lnTo>
                  <a:cubicBezTo>
                    <a:pt x="1659514" y="42902"/>
                    <a:pt x="1657948" y="43069"/>
                    <a:pt x="1656214" y="44747"/>
                  </a:cubicBezTo>
                  <a:cubicBezTo>
                    <a:pt x="1655374" y="44747"/>
                    <a:pt x="1653697" y="44747"/>
                    <a:pt x="1652858" y="44747"/>
                  </a:cubicBezTo>
                  <a:lnTo>
                    <a:pt x="1652858" y="46425"/>
                  </a:lnTo>
                  <a:lnTo>
                    <a:pt x="1649501" y="46425"/>
                  </a:lnTo>
                  <a:lnTo>
                    <a:pt x="1647264" y="48663"/>
                  </a:lnTo>
                  <a:lnTo>
                    <a:pt x="1645586" y="48663"/>
                  </a:lnTo>
                  <a:cubicBezTo>
                    <a:pt x="1644747" y="49502"/>
                    <a:pt x="1643069" y="51180"/>
                    <a:pt x="1642230" y="52019"/>
                  </a:cubicBezTo>
                  <a:lnTo>
                    <a:pt x="1642230" y="53697"/>
                  </a:lnTo>
                  <a:lnTo>
                    <a:pt x="1640552" y="53697"/>
                  </a:lnTo>
                  <a:lnTo>
                    <a:pt x="1640552" y="52019"/>
                  </a:lnTo>
                  <a:lnTo>
                    <a:pt x="1638315" y="50341"/>
                  </a:lnTo>
                  <a:lnTo>
                    <a:pt x="1638315" y="48663"/>
                  </a:lnTo>
                  <a:lnTo>
                    <a:pt x="1634958" y="48663"/>
                  </a:lnTo>
                  <a:lnTo>
                    <a:pt x="1633281" y="50341"/>
                  </a:lnTo>
                  <a:lnTo>
                    <a:pt x="1629924" y="50341"/>
                  </a:lnTo>
                  <a:lnTo>
                    <a:pt x="1629924" y="48663"/>
                  </a:lnTo>
                  <a:lnTo>
                    <a:pt x="1627687" y="48663"/>
                  </a:lnTo>
                  <a:lnTo>
                    <a:pt x="1627687" y="46425"/>
                  </a:lnTo>
                  <a:lnTo>
                    <a:pt x="1624331" y="46425"/>
                  </a:lnTo>
                  <a:lnTo>
                    <a:pt x="1624331" y="39713"/>
                  </a:lnTo>
                  <a:lnTo>
                    <a:pt x="1622653" y="38035"/>
                  </a:lnTo>
                  <a:lnTo>
                    <a:pt x="1622653" y="35798"/>
                  </a:lnTo>
                  <a:lnTo>
                    <a:pt x="1620975" y="34120"/>
                  </a:lnTo>
                  <a:lnTo>
                    <a:pt x="1620975" y="32442"/>
                  </a:lnTo>
                  <a:lnTo>
                    <a:pt x="1626009" y="32442"/>
                  </a:lnTo>
                  <a:lnTo>
                    <a:pt x="1626009" y="30764"/>
                  </a:lnTo>
                  <a:lnTo>
                    <a:pt x="1613704" y="30764"/>
                  </a:lnTo>
                  <a:lnTo>
                    <a:pt x="1613704" y="29086"/>
                  </a:lnTo>
                  <a:lnTo>
                    <a:pt x="1612025" y="29086"/>
                  </a:lnTo>
                  <a:lnTo>
                    <a:pt x="1609788" y="30764"/>
                  </a:lnTo>
                  <a:lnTo>
                    <a:pt x="1608110" y="29086"/>
                  </a:lnTo>
                  <a:lnTo>
                    <a:pt x="1606432" y="29086"/>
                  </a:lnTo>
                  <a:lnTo>
                    <a:pt x="1606432" y="30764"/>
                  </a:lnTo>
                  <a:lnTo>
                    <a:pt x="1601398" y="30764"/>
                  </a:lnTo>
                  <a:lnTo>
                    <a:pt x="1603076" y="29086"/>
                  </a:lnTo>
                  <a:lnTo>
                    <a:pt x="1603076" y="26848"/>
                  </a:lnTo>
                  <a:lnTo>
                    <a:pt x="1604754" y="26848"/>
                  </a:lnTo>
                  <a:lnTo>
                    <a:pt x="1604754" y="25170"/>
                  </a:lnTo>
                  <a:lnTo>
                    <a:pt x="1603076" y="25170"/>
                  </a:lnTo>
                  <a:lnTo>
                    <a:pt x="1601398" y="23492"/>
                  </a:lnTo>
                  <a:lnTo>
                    <a:pt x="1601398" y="21814"/>
                  </a:lnTo>
                  <a:cubicBezTo>
                    <a:pt x="1598545" y="21814"/>
                    <a:pt x="1595301" y="21814"/>
                    <a:pt x="1592448" y="21814"/>
                  </a:cubicBezTo>
                  <a:cubicBezTo>
                    <a:pt x="1591386" y="22542"/>
                    <a:pt x="1589372" y="24220"/>
                    <a:pt x="1588533" y="25170"/>
                  </a:cubicBezTo>
                  <a:lnTo>
                    <a:pt x="1585177" y="25170"/>
                  </a:lnTo>
                  <a:lnTo>
                    <a:pt x="1583499" y="26848"/>
                  </a:lnTo>
                  <a:lnTo>
                    <a:pt x="1583499" y="25170"/>
                  </a:lnTo>
                  <a:cubicBezTo>
                    <a:pt x="1581765" y="26904"/>
                    <a:pt x="1580199" y="27016"/>
                    <a:pt x="1577906" y="26848"/>
                  </a:cubicBezTo>
                  <a:lnTo>
                    <a:pt x="1577906" y="29086"/>
                  </a:lnTo>
                  <a:lnTo>
                    <a:pt x="1581262" y="29086"/>
                  </a:lnTo>
                  <a:lnTo>
                    <a:pt x="1581262" y="34120"/>
                  </a:lnTo>
                  <a:cubicBezTo>
                    <a:pt x="1583555" y="34120"/>
                    <a:pt x="1586240" y="34120"/>
                    <a:pt x="1588533" y="34120"/>
                  </a:cubicBezTo>
                  <a:cubicBezTo>
                    <a:pt x="1589820" y="34567"/>
                    <a:pt x="1591554" y="33225"/>
                    <a:pt x="1592448" y="32442"/>
                  </a:cubicBezTo>
                  <a:lnTo>
                    <a:pt x="1594127" y="34120"/>
                  </a:lnTo>
                  <a:lnTo>
                    <a:pt x="1599161" y="34120"/>
                  </a:lnTo>
                  <a:lnTo>
                    <a:pt x="1599161" y="35798"/>
                  </a:lnTo>
                  <a:lnTo>
                    <a:pt x="1603076" y="35798"/>
                  </a:lnTo>
                  <a:lnTo>
                    <a:pt x="1603076" y="38035"/>
                  </a:lnTo>
                  <a:lnTo>
                    <a:pt x="1608110" y="38035"/>
                  </a:lnTo>
                  <a:lnTo>
                    <a:pt x="1609788" y="39713"/>
                  </a:lnTo>
                  <a:lnTo>
                    <a:pt x="1612025" y="39713"/>
                  </a:lnTo>
                  <a:lnTo>
                    <a:pt x="1613704" y="38035"/>
                  </a:lnTo>
                  <a:lnTo>
                    <a:pt x="1613704" y="41391"/>
                  </a:lnTo>
                  <a:lnTo>
                    <a:pt x="1615382" y="43069"/>
                  </a:lnTo>
                  <a:lnTo>
                    <a:pt x="1615382" y="44747"/>
                  </a:lnTo>
                  <a:lnTo>
                    <a:pt x="1617060" y="46425"/>
                  </a:lnTo>
                  <a:lnTo>
                    <a:pt x="1617060" y="50341"/>
                  </a:lnTo>
                  <a:lnTo>
                    <a:pt x="1618738" y="52019"/>
                  </a:lnTo>
                  <a:lnTo>
                    <a:pt x="1618738" y="55375"/>
                  </a:lnTo>
                  <a:lnTo>
                    <a:pt x="1620975" y="57612"/>
                  </a:lnTo>
                  <a:lnTo>
                    <a:pt x="1618738" y="57612"/>
                  </a:lnTo>
                  <a:lnTo>
                    <a:pt x="1618738" y="62646"/>
                  </a:lnTo>
                  <a:lnTo>
                    <a:pt x="1620975" y="62646"/>
                  </a:lnTo>
                  <a:lnTo>
                    <a:pt x="1620975" y="68240"/>
                  </a:lnTo>
                  <a:lnTo>
                    <a:pt x="1618738" y="68240"/>
                  </a:lnTo>
                  <a:lnTo>
                    <a:pt x="1618738" y="71596"/>
                  </a:lnTo>
                  <a:lnTo>
                    <a:pt x="1615382" y="71596"/>
                  </a:lnTo>
                  <a:lnTo>
                    <a:pt x="1613704" y="73274"/>
                  </a:lnTo>
                  <a:lnTo>
                    <a:pt x="1604754" y="73274"/>
                  </a:lnTo>
                  <a:lnTo>
                    <a:pt x="1604754" y="71596"/>
                  </a:lnTo>
                  <a:lnTo>
                    <a:pt x="1603076" y="71596"/>
                  </a:lnTo>
                  <a:lnTo>
                    <a:pt x="1603076" y="68240"/>
                  </a:lnTo>
                  <a:lnTo>
                    <a:pt x="1601398" y="68240"/>
                  </a:lnTo>
                  <a:lnTo>
                    <a:pt x="1601398" y="66562"/>
                  </a:lnTo>
                  <a:lnTo>
                    <a:pt x="1599161" y="66562"/>
                  </a:lnTo>
                  <a:lnTo>
                    <a:pt x="1599161" y="68240"/>
                  </a:lnTo>
                  <a:cubicBezTo>
                    <a:pt x="1599161" y="68240"/>
                    <a:pt x="1601398" y="76127"/>
                    <a:pt x="1601398" y="78867"/>
                  </a:cubicBezTo>
                  <a:lnTo>
                    <a:pt x="1599161" y="78867"/>
                  </a:lnTo>
                  <a:lnTo>
                    <a:pt x="1599161" y="80545"/>
                  </a:lnTo>
                  <a:cubicBezTo>
                    <a:pt x="1597930" y="80098"/>
                    <a:pt x="1595189" y="81664"/>
                    <a:pt x="1594127" y="82223"/>
                  </a:cubicBezTo>
                  <a:lnTo>
                    <a:pt x="1594127" y="80545"/>
                  </a:lnTo>
                  <a:lnTo>
                    <a:pt x="1583499" y="80545"/>
                  </a:lnTo>
                  <a:lnTo>
                    <a:pt x="1583499" y="78867"/>
                  </a:lnTo>
                  <a:lnTo>
                    <a:pt x="1581262" y="78867"/>
                  </a:lnTo>
                  <a:cubicBezTo>
                    <a:pt x="1581709" y="77581"/>
                    <a:pt x="1580367" y="75847"/>
                    <a:pt x="1579584" y="74952"/>
                  </a:cubicBezTo>
                  <a:lnTo>
                    <a:pt x="1574550" y="74952"/>
                  </a:lnTo>
                  <a:cubicBezTo>
                    <a:pt x="1575333" y="75847"/>
                    <a:pt x="1576675" y="77581"/>
                    <a:pt x="1576228" y="78867"/>
                  </a:cubicBezTo>
                  <a:lnTo>
                    <a:pt x="1577906" y="80545"/>
                  </a:lnTo>
                  <a:lnTo>
                    <a:pt x="1577906" y="89495"/>
                  </a:lnTo>
                  <a:lnTo>
                    <a:pt x="1567278" y="89495"/>
                  </a:lnTo>
                  <a:lnTo>
                    <a:pt x="1565600" y="87817"/>
                  </a:lnTo>
                  <a:lnTo>
                    <a:pt x="1563922" y="87817"/>
                  </a:lnTo>
                  <a:lnTo>
                    <a:pt x="1563922" y="86139"/>
                  </a:lnTo>
                  <a:lnTo>
                    <a:pt x="1560007" y="86139"/>
                  </a:lnTo>
                  <a:lnTo>
                    <a:pt x="1560007" y="83901"/>
                  </a:lnTo>
                  <a:lnTo>
                    <a:pt x="1556651" y="83901"/>
                  </a:lnTo>
                  <a:lnTo>
                    <a:pt x="1556651" y="80545"/>
                  </a:lnTo>
                  <a:lnTo>
                    <a:pt x="1554973" y="80545"/>
                  </a:lnTo>
                  <a:lnTo>
                    <a:pt x="1554973" y="83901"/>
                  </a:lnTo>
                  <a:lnTo>
                    <a:pt x="1552735" y="83901"/>
                  </a:lnTo>
                  <a:cubicBezTo>
                    <a:pt x="1551896" y="83062"/>
                    <a:pt x="1550218" y="81384"/>
                    <a:pt x="1549379" y="80545"/>
                  </a:cubicBezTo>
                  <a:lnTo>
                    <a:pt x="1549379" y="74952"/>
                  </a:lnTo>
                  <a:lnTo>
                    <a:pt x="1547701" y="74952"/>
                  </a:lnTo>
                  <a:lnTo>
                    <a:pt x="1546023" y="73274"/>
                  </a:lnTo>
                  <a:cubicBezTo>
                    <a:pt x="1544737" y="73721"/>
                    <a:pt x="1543003" y="72379"/>
                    <a:pt x="1542108" y="71596"/>
                  </a:cubicBezTo>
                  <a:cubicBezTo>
                    <a:pt x="1536962" y="71596"/>
                    <a:pt x="1531592" y="71596"/>
                    <a:pt x="1526446" y="71596"/>
                  </a:cubicBezTo>
                  <a:lnTo>
                    <a:pt x="1526446" y="69918"/>
                  </a:lnTo>
                  <a:lnTo>
                    <a:pt x="1528124" y="68240"/>
                  </a:lnTo>
                  <a:lnTo>
                    <a:pt x="1526446" y="66562"/>
                  </a:lnTo>
                  <a:lnTo>
                    <a:pt x="1526446" y="66562"/>
                  </a:lnTo>
                  <a:lnTo>
                    <a:pt x="1526446" y="64324"/>
                  </a:lnTo>
                  <a:lnTo>
                    <a:pt x="1524209" y="64324"/>
                  </a:lnTo>
                  <a:lnTo>
                    <a:pt x="1522531" y="66562"/>
                  </a:lnTo>
                  <a:lnTo>
                    <a:pt x="1522531" y="73274"/>
                  </a:lnTo>
                  <a:cubicBezTo>
                    <a:pt x="1523817" y="72826"/>
                    <a:pt x="1525551" y="74169"/>
                    <a:pt x="1526446" y="74952"/>
                  </a:cubicBezTo>
                  <a:cubicBezTo>
                    <a:pt x="1528572" y="74952"/>
                    <a:pt x="1531033" y="74952"/>
                    <a:pt x="1533158" y="74952"/>
                  </a:cubicBezTo>
                  <a:lnTo>
                    <a:pt x="1533158" y="73274"/>
                  </a:lnTo>
                  <a:lnTo>
                    <a:pt x="1535396" y="73274"/>
                  </a:lnTo>
                  <a:lnTo>
                    <a:pt x="1535396" y="74952"/>
                  </a:lnTo>
                  <a:lnTo>
                    <a:pt x="1537074" y="74952"/>
                  </a:lnTo>
                  <a:lnTo>
                    <a:pt x="1537074" y="77189"/>
                  </a:lnTo>
                  <a:lnTo>
                    <a:pt x="1544345" y="77189"/>
                  </a:lnTo>
                  <a:lnTo>
                    <a:pt x="1546023" y="78867"/>
                  </a:lnTo>
                  <a:lnTo>
                    <a:pt x="1547701" y="78867"/>
                  </a:lnTo>
                  <a:lnTo>
                    <a:pt x="1547701" y="80545"/>
                  </a:lnTo>
                  <a:lnTo>
                    <a:pt x="1546023" y="80545"/>
                  </a:lnTo>
                  <a:lnTo>
                    <a:pt x="1546023" y="83901"/>
                  </a:lnTo>
                  <a:lnTo>
                    <a:pt x="1547701" y="83901"/>
                  </a:lnTo>
                  <a:lnTo>
                    <a:pt x="1547701" y="86139"/>
                  </a:lnTo>
                  <a:cubicBezTo>
                    <a:pt x="1548820" y="87257"/>
                    <a:pt x="1551672" y="90110"/>
                    <a:pt x="1552735" y="91173"/>
                  </a:cubicBezTo>
                  <a:lnTo>
                    <a:pt x="1554973" y="91173"/>
                  </a:lnTo>
                  <a:lnTo>
                    <a:pt x="1554973" y="92851"/>
                  </a:lnTo>
                  <a:lnTo>
                    <a:pt x="1529802" y="92851"/>
                  </a:lnTo>
                  <a:lnTo>
                    <a:pt x="1529802" y="91173"/>
                  </a:lnTo>
                  <a:lnTo>
                    <a:pt x="1528124" y="89495"/>
                  </a:lnTo>
                  <a:lnTo>
                    <a:pt x="1528124" y="87817"/>
                  </a:lnTo>
                  <a:lnTo>
                    <a:pt x="1526446" y="86139"/>
                  </a:lnTo>
                  <a:lnTo>
                    <a:pt x="1526446" y="83901"/>
                  </a:lnTo>
                  <a:lnTo>
                    <a:pt x="1524209" y="83901"/>
                  </a:lnTo>
                  <a:lnTo>
                    <a:pt x="1526446" y="83901"/>
                  </a:lnTo>
                  <a:lnTo>
                    <a:pt x="1524209" y="82223"/>
                  </a:lnTo>
                  <a:lnTo>
                    <a:pt x="1524209" y="78867"/>
                  </a:lnTo>
                  <a:lnTo>
                    <a:pt x="1522531" y="78867"/>
                  </a:lnTo>
                  <a:lnTo>
                    <a:pt x="1522531" y="80545"/>
                  </a:lnTo>
                  <a:lnTo>
                    <a:pt x="1520853" y="80545"/>
                  </a:lnTo>
                  <a:lnTo>
                    <a:pt x="1519175" y="78867"/>
                  </a:lnTo>
                  <a:lnTo>
                    <a:pt x="1519175" y="82223"/>
                  </a:lnTo>
                  <a:lnTo>
                    <a:pt x="1520853" y="83901"/>
                  </a:lnTo>
                  <a:lnTo>
                    <a:pt x="1520853" y="87817"/>
                  </a:lnTo>
                  <a:lnTo>
                    <a:pt x="1522531" y="89495"/>
                  </a:lnTo>
                  <a:cubicBezTo>
                    <a:pt x="1522531" y="90334"/>
                    <a:pt x="1522531" y="92012"/>
                    <a:pt x="1522531" y="92851"/>
                  </a:cubicBezTo>
                  <a:cubicBezTo>
                    <a:pt x="1523314" y="93746"/>
                    <a:pt x="1524656" y="95480"/>
                    <a:pt x="1524209" y="96766"/>
                  </a:cubicBezTo>
                  <a:cubicBezTo>
                    <a:pt x="1521748" y="97102"/>
                    <a:pt x="1518615" y="94920"/>
                    <a:pt x="1517497" y="92851"/>
                  </a:cubicBezTo>
                  <a:cubicBezTo>
                    <a:pt x="1515203" y="92851"/>
                    <a:pt x="1512518" y="92851"/>
                    <a:pt x="1510225" y="92851"/>
                  </a:cubicBezTo>
                  <a:cubicBezTo>
                    <a:pt x="1508211" y="91453"/>
                    <a:pt x="1505359" y="90893"/>
                    <a:pt x="1502954" y="91173"/>
                  </a:cubicBezTo>
                  <a:lnTo>
                    <a:pt x="1502954" y="92851"/>
                  </a:lnTo>
                  <a:lnTo>
                    <a:pt x="1504632" y="92851"/>
                  </a:lnTo>
                  <a:lnTo>
                    <a:pt x="1506869" y="96766"/>
                  </a:lnTo>
                  <a:lnTo>
                    <a:pt x="1513581" y="96766"/>
                  </a:lnTo>
                  <a:lnTo>
                    <a:pt x="1513581" y="98444"/>
                  </a:lnTo>
                  <a:lnTo>
                    <a:pt x="1517497" y="98444"/>
                  </a:lnTo>
                  <a:lnTo>
                    <a:pt x="1517497" y="101800"/>
                  </a:lnTo>
                  <a:lnTo>
                    <a:pt x="1519175" y="101800"/>
                  </a:lnTo>
                  <a:cubicBezTo>
                    <a:pt x="1519678" y="103982"/>
                    <a:pt x="1523370" y="103478"/>
                    <a:pt x="1524209" y="103478"/>
                  </a:cubicBezTo>
                  <a:lnTo>
                    <a:pt x="1524209" y="101800"/>
                  </a:lnTo>
                  <a:lnTo>
                    <a:pt x="1542108" y="101800"/>
                  </a:lnTo>
                  <a:lnTo>
                    <a:pt x="1542108" y="103478"/>
                  </a:lnTo>
                  <a:lnTo>
                    <a:pt x="1542108" y="101800"/>
                  </a:lnTo>
                  <a:lnTo>
                    <a:pt x="1542108" y="103478"/>
                  </a:lnTo>
                  <a:lnTo>
                    <a:pt x="1546023" y="103478"/>
                  </a:lnTo>
                  <a:lnTo>
                    <a:pt x="1546023" y="101800"/>
                  </a:lnTo>
                  <a:lnTo>
                    <a:pt x="1549379" y="101800"/>
                  </a:lnTo>
                  <a:cubicBezTo>
                    <a:pt x="1548988" y="103031"/>
                    <a:pt x="1550610" y="106275"/>
                    <a:pt x="1551057" y="107394"/>
                  </a:cubicBezTo>
                  <a:lnTo>
                    <a:pt x="1554973" y="107394"/>
                  </a:lnTo>
                  <a:lnTo>
                    <a:pt x="1554973" y="109072"/>
                  </a:lnTo>
                  <a:lnTo>
                    <a:pt x="1558329" y="109072"/>
                  </a:lnTo>
                  <a:lnTo>
                    <a:pt x="1558329" y="107394"/>
                  </a:lnTo>
                  <a:lnTo>
                    <a:pt x="1586855" y="107394"/>
                  </a:lnTo>
                  <a:lnTo>
                    <a:pt x="1588533" y="109072"/>
                  </a:lnTo>
                  <a:cubicBezTo>
                    <a:pt x="1587694" y="109911"/>
                    <a:pt x="1586016" y="111589"/>
                    <a:pt x="1585177" y="112428"/>
                  </a:cubicBezTo>
                  <a:lnTo>
                    <a:pt x="1583499" y="112428"/>
                  </a:lnTo>
                  <a:cubicBezTo>
                    <a:pt x="1582548" y="113379"/>
                    <a:pt x="1580535" y="115392"/>
                    <a:pt x="1579584" y="116343"/>
                  </a:cubicBezTo>
                  <a:cubicBezTo>
                    <a:pt x="1580814" y="115952"/>
                    <a:pt x="1584058" y="117574"/>
                    <a:pt x="1585177" y="118021"/>
                  </a:cubicBezTo>
                  <a:cubicBezTo>
                    <a:pt x="1585177" y="118860"/>
                    <a:pt x="1585177" y="120538"/>
                    <a:pt x="1585177" y="121377"/>
                  </a:cubicBezTo>
                  <a:cubicBezTo>
                    <a:pt x="1585960" y="122272"/>
                    <a:pt x="1587303" y="124006"/>
                    <a:pt x="1586855" y="125293"/>
                  </a:cubicBezTo>
                  <a:lnTo>
                    <a:pt x="1588533" y="125293"/>
                  </a:lnTo>
                  <a:cubicBezTo>
                    <a:pt x="1588086" y="126523"/>
                    <a:pt x="1589652" y="129264"/>
                    <a:pt x="1590211" y="130327"/>
                  </a:cubicBezTo>
                  <a:lnTo>
                    <a:pt x="1588533" y="132005"/>
                  </a:lnTo>
                  <a:lnTo>
                    <a:pt x="1588533" y="134242"/>
                  </a:lnTo>
                  <a:lnTo>
                    <a:pt x="1585177" y="134242"/>
                  </a:lnTo>
                  <a:cubicBezTo>
                    <a:pt x="1582324" y="134242"/>
                    <a:pt x="1579080" y="134242"/>
                    <a:pt x="1576228" y="134242"/>
                  </a:cubicBezTo>
                  <a:lnTo>
                    <a:pt x="1572871" y="132005"/>
                  </a:lnTo>
                  <a:cubicBezTo>
                    <a:pt x="1571921" y="132005"/>
                    <a:pt x="1569907" y="132005"/>
                    <a:pt x="1568956" y="132005"/>
                  </a:cubicBezTo>
                  <a:cubicBezTo>
                    <a:pt x="1568117" y="131166"/>
                    <a:pt x="1566439" y="129488"/>
                    <a:pt x="1565600" y="128649"/>
                  </a:cubicBezTo>
                  <a:lnTo>
                    <a:pt x="1560007" y="128649"/>
                  </a:lnTo>
                  <a:lnTo>
                    <a:pt x="1560007" y="126971"/>
                  </a:lnTo>
                  <a:lnTo>
                    <a:pt x="1558329" y="126971"/>
                  </a:lnTo>
                  <a:lnTo>
                    <a:pt x="1558329" y="125293"/>
                  </a:lnTo>
                  <a:lnTo>
                    <a:pt x="1556651" y="123615"/>
                  </a:lnTo>
                  <a:lnTo>
                    <a:pt x="1554973" y="125293"/>
                  </a:lnTo>
                  <a:lnTo>
                    <a:pt x="1554973" y="116343"/>
                  </a:lnTo>
                  <a:cubicBezTo>
                    <a:pt x="1553686" y="115616"/>
                    <a:pt x="1551784" y="113714"/>
                    <a:pt x="1551057" y="112428"/>
                  </a:cubicBezTo>
                  <a:lnTo>
                    <a:pt x="1549379" y="112428"/>
                  </a:lnTo>
                  <a:lnTo>
                    <a:pt x="1549379" y="110750"/>
                  </a:lnTo>
                  <a:lnTo>
                    <a:pt x="1547701" y="110750"/>
                  </a:lnTo>
                  <a:lnTo>
                    <a:pt x="1546023" y="112428"/>
                  </a:lnTo>
                  <a:lnTo>
                    <a:pt x="1546023" y="110750"/>
                  </a:lnTo>
                  <a:lnTo>
                    <a:pt x="1546023" y="112428"/>
                  </a:lnTo>
                  <a:lnTo>
                    <a:pt x="1544345" y="110750"/>
                  </a:lnTo>
                  <a:lnTo>
                    <a:pt x="1542108" y="112428"/>
                  </a:lnTo>
                  <a:lnTo>
                    <a:pt x="1540430" y="110750"/>
                  </a:lnTo>
                  <a:lnTo>
                    <a:pt x="1540430" y="112428"/>
                  </a:lnTo>
                  <a:lnTo>
                    <a:pt x="1538752" y="112428"/>
                  </a:lnTo>
                  <a:lnTo>
                    <a:pt x="1537074" y="110750"/>
                  </a:lnTo>
                  <a:cubicBezTo>
                    <a:pt x="1534948" y="113323"/>
                    <a:pt x="1529690" y="115057"/>
                    <a:pt x="1526446" y="114665"/>
                  </a:cubicBezTo>
                  <a:lnTo>
                    <a:pt x="1524209" y="112428"/>
                  </a:lnTo>
                  <a:lnTo>
                    <a:pt x="1522531" y="112428"/>
                  </a:lnTo>
                  <a:lnTo>
                    <a:pt x="1522531" y="110750"/>
                  </a:lnTo>
                  <a:lnTo>
                    <a:pt x="1515819" y="110750"/>
                  </a:lnTo>
                  <a:lnTo>
                    <a:pt x="1515819" y="112428"/>
                  </a:lnTo>
                  <a:cubicBezTo>
                    <a:pt x="1514085" y="110694"/>
                    <a:pt x="1512518" y="110582"/>
                    <a:pt x="1510225" y="110750"/>
                  </a:cubicBezTo>
                  <a:cubicBezTo>
                    <a:pt x="1507932" y="110582"/>
                    <a:pt x="1506310" y="110750"/>
                    <a:pt x="1504632" y="112428"/>
                  </a:cubicBezTo>
                  <a:lnTo>
                    <a:pt x="1504632" y="110750"/>
                  </a:lnTo>
                  <a:lnTo>
                    <a:pt x="1502954" y="110750"/>
                  </a:lnTo>
                  <a:lnTo>
                    <a:pt x="1501276" y="112428"/>
                  </a:lnTo>
                  <a:lnTo>
                    <a:pt x="1499598" y="114665"/>
                  </a:lnTo>
                  <a:lnTo>
                    <a:pt x="1497920" y="116343"/>
                  </a:lnTo>
                  <a:lnTo>
                    <a:pt x="1501276" y="116343"/>
                  </a:lnTo>
                  <a:lnTo>
                    <a:pt x="1502954" y="114665"/>
                  </a:lnTo>
                  <a:cubicBezTo>
                    <a:pt x="1506422" y="114665"/>
                    <a:pt x="1510113" y="114665"/>
                    <a:pt x="1513581" y="114665"/>
                  </a:cubicBezTo>
                  <a:cubicBezTo>
                    <a:pt x="1517720" y="115952"/>
                    <a:pt x="1523817" y="116679"/>
                    <a:pt x="1528124" y="116343"/>
                  </a:cubicBezTo>
                  <a:lnTo>
                    <a:pt x="1528124" y="118021"/>
                  </a:lnTo>
                  <a:lnTo>
                    <a:pt x="1537074" y="118021"/>
                  </a:lnTo>
                  <a:lnTo>
                    <a:pt x="1538752" y="119699"/>
                  </a:lnTo>
                  <a:lnTo>
                    <a:pt x="1544345" y="119699"/>
                  </a:lnTo>
                  <a:lnTo>
                    <a:pt x="1546023" y="121377"/>
                  </a:lnTo>
                  <a:lnTo>
                    <a:pt x="1547701" y="121377"/>
                  </a:lnTo>
                  <a:lnTo>
                    <a:pt x="1547701" y="123615"/>
                  </a:lnTo>
                  <a:lnTo>
                    <a:pt x="1549379" y="125293"/>
                  </a:lnTo>
                  <a:lnTo>
                    <a:pt x="1549379" y="123615"/>
                  </a:lnTo>
                  <a:lnTo>
                    <a:pt x="1549379" y="126971"/>
                  </a:lnTo>
                  <a:lnTo>
                    <a:pt x="1540430" y="126971"/>
                  </a:lnTo>
                  <a:lnTo>
                    <a:pt x="1540430" y="125293"/>
                  </a:lnTo>
                  <a:lnTo>
                    <a:pt x="1537074" y="125293"/>
                  </a:lnTo>
                  <a:lnTo>
                    <a:pt x="1535396" y="126971"/>
                  </a:lnTo>
                  <a:cubicBezTo>
                    <a:pt x="1532655" y="126971"/>
                    <a:pt x="1529187" y="126971"/>
                    <a:pt x="1526446" y="126971"/>
                  </a:cubicBezTo>
                  <a:cubicBezTo>
                    <a:pt x="1525607" y="127754"/>
                    <a:pt x="1523817" y="129096"/>
                    <a:pt x="1522531" y="128649"/>
                  </a:cubicBezTo>
                  <a:cubicBezTo>
                    <a:pt x="1521692" y="129488"/>
                    <a:pt x="1520014" y="131166"/>
                    <a:pt x="1519175" y="132005"/>
                  </a:cubicBezTo>
                  <a:lnTo>
                    <a:pt x="1517497" y="132005"/>
                  </a:lnTo>
                  <a:lnTo>
                    <a:pt x="1517497" y="134242"/>
                  </a:lnTo>
                  <a:lnTo>
                    <a:pt x="1515819" y="134242"/>
                  </a:lnTo>
                  <a:lnTo>
                    <a:pt x="1513581" y="132005"/>
                  </a:lnTo>
                  <a:lnTo>
                    <a:pt x="1511903" y="132005"/>
                  </a:lnTo>
                  <a:lnTo>
                    <a:pt x="1511903" y="130327"/>
                  </a:lnTo>
                  <a:lnTo>
                    <a:pt x="1510225" y="128649"/>
                  </a:lnTo>
                  <a:lnTo>
                    <a:pt x="1508547" y="128649"/>
                  </a:lnTo>
                  <a:lnTo>
                    <a:pt x="1508547" y="126971"/>
                  </a:lnTo>
                  <a:cubicBezTo>
                    <a:pt x="1507261" y="126523"/>
                    <a:pt x="1505527" y="127866"/>
                    <a:pt x="1504632" y="128649"/>
                  </a:cubicBezTo>
                  <a:cubicBezTo>
                    <a:pt x="1504632" y="128649"/>
                    <a:pt x="1501276" y="128649"/>
                    <a:pt x="1501276" y="128649"/>
                  </a:cubicBezTo>
                  <a:lnTo>
                    <a:pt x="1501276" y="130327"/>
                  </a:lnTo>
                  <a:lnTo>
                    <a:pt x="1508547" y="130327"/>
                  </a:lnTo>
                  <a:lnTo>
                    <a:pt x="1510225" y="132005"/>
                  </a:lnTo>
                  <a:lnTo>
                    <a:pt x="1510225" y="134242"/>
                  </a:lnTo>
                  <a:lnTo>
                    <a:pt x="1511903" y="134242"/>
                  </a:lnTo>
                  <a:cubicBezTo>
                    <a:pt x="1511903" y="135081"/>
                    <a:pt x="1510225" y="137598"/>
                    <a:pt x="1510225" y="137598"/>
                  </a:cubicBezTo>
                  <a:lnTo>
                    <a:pt x="1506869" y="139276"/>
                  </a:lnTo>
                  <a:cubicBezTo>
                    <a:pt x="1506869" y="140898"/>
                    <a:pt x="1504632" y="144870"/>
                    <a:pt x="1504632" y="144870"/>
                  </a:cubicBezTo>
                  <a:lnTo>
                    <a:pt x="1504632" y="146548"/>
                  </a:lnTo>
                  <a:lnTo>
                    <a:pt x="1502954" y="148226"/>
                  </a:lnTo>
                  <a:lnTo>
                    <a:pt x="1502954" y="149904"/>
                  </a:lnTo>
                  <a:lnTo>
                    <a:pt x="1501276" y="149904"/>
                  </a:lnTo>
                  <a:lnTo>
                    <a:pt x="1501276" y="155497"/>
                  </a:lnTo>
                  <a:lnTo>
                    <a:pt x="1499598" y="155497"/>
                  </a:lnTo>
                  <a:lnTo>
                    <a:pt x="1499598" y="157175"/>
                  </a:lnTo>
                  <a:lnTo>
                    <a:pt x="1497920" y="158853"/>
                  </a:lnTo>
                  <a:lnTo>
                    <a:pt x="1497920" y="162769"/>
                  </a:lnTo>
                  <a:lnTo>
                    <a:pt x="1495682" y="164447"/>
                  </a:lnTo>
                  <a:lnTo>
                    <a:pt x="1499598" y="164447"/>
                  </a:lnTo>
                  <a:lnTo>
                    <a:pt x="1501276" y="162769"/>
                  </a:lnTo>
                  <a:lnTo>
                    <a:pt x="1501276" y="162769"/>
                  </a:lnTo>
                  <a:lnTo>
                    <a:pt x="1501276" y="160531"/>
                  </a:lnTo>
                  <a:lnTo>
                    <a:pt x="1501276" y="160531"/>
                  </a:lnTo>
                  <a:cubicBezTo>
                    <a:pt x="1501276" y="159692"/>
                    <a:pt x="1502954" y="157175"/>
                    <a:pt x="1502954" y="157175"/>
                  </a:cubicBezTo>
                  <a:lnTo>
                    <a:pt x="1502954" y="155497"/>
                  </a:lnTo>
                  <a:lnTo>
                    <a:pt x="1504632" y="153819"/>
                  </a:lnTo>
                  <a:cubicBezTo>
                    <a:pt x="1504632" y="152197"/>
                    <a:pt x="1508659" y="144814"/>
                    <a:pt x="1510225" y="143192"/>
                  </a:cubicBezTo>
                  <a:cubicBezTo>
                    <a:pt x="1511008" y="142297"/>
                    <a:pt x="1512351" y="140563"/>
                    <a:pt x="1511903" y="139276"/>
                  </a:cubicBezTo>
                  <a:lnTo>
                    <a:pt x="1520853" y="139276"/>
                  </a:lnTo>
                  <a:lnTo>
                    <a:pt x="1522531" y="137598"/>
                  </a:lnTo>
                  <a:lnTo>
                    <a:pt x="1526446" y="137598"/>
                  </a:lnTo>
                  <a:cubicBezTo>
                    <a:pt x="1527285" y="136759"/>
                    <a:pt x="1528963" y="135081"/>
                    <a:pt x="1529802" y="134242"/>
                  </a:cubicBezTo>
                  <a:lnTo>
                    <a:pt x="1535396" y="134242"/>
                  </a:lnTo>
                  <a:cubicBezTo>
                    <a:pt x="1538304" y="134410"/>
                    <a:pt x="1542220" y="133403"/>
                    <a:pt x="1544345" y="135920"/>
                  </a:cubicBezTo>
                  <a:lnTo>
                    <a:pt x="1544345" y="134242"/>
                  </a:lnTo>
                  <a:lnTo>
                    <a:pt x="1547701" y="137598"/>
                  </a:lnTo>
                  <a:lnTo>
                    <a:pt x="1552735" y="137598"/>
                  </a:lnTo>
                  <a:lnTo>
                    <a:pt x="1552735" y="139276"/>
                  </a:lnTo>
                  <a:lnTo>
                    <a:pt x="1558329" y="139276"/>
                  </a:lnTo>
                  <a:lnTo>
                    <a:pt x="1558329" y="144870"/>
                  </a:lnTo>
                  <a:lnTo>
                    <a:pt x="1556651" y="144870"/>
                  </a:lnTo>
                  <a:lnTo>
                    <a:pt x="1554973" y="146548"/>
                  </a:lnTo>
                  <a:lnTo>
                    <a:pt x="1549379" y="146548"/>
                  </a:lnTo>
                  <a:lnTo>
                    <a:pt x="1547701" y="148226"/>
                  </a:lnTo>
                  <a:lnTo>
                    <a:pt x="1546023" y="148226"/>
                  </a:lnTo>
                  <a:lnTo>
                    <a:pt x="1546023" y="149904"/>
                  </a:lnTo>
                  <a:lnTo>
                    <a:pt x="1544345" y="149904"/>
                  </a:lnTo>
                  <a:lnTo>
                    <a:pt x="1542108" y="152141"/>
                  </a:lnTo>
                  <a:cubicBezTo>
                    <a:pt x="1542108" y="152980"/>
                    <a:pt x="1544345" y="152141"/>
                    <a:pt x="1544345" y="152141"/>
                  </a:cubicBezTo>
                  <a:lnTo>
                    <a:pt x="1556651" y="152141"/>
                  </a:lnTo>
                  <a:lnTo>
                    <a:pt x="1558329" y="149904"/>
                  </a:lnTo>
                  <a:lnTo>
                    <a:pt x="1560007" y="149904"/>
                  </a:lnTo>
                  <a:lnTo>
                    <a:pt x="1561685" y="152141"/>
                  </a:lnTo>
                  <a:lnTo>
                    <a:pt x="1563922" y="152141"/>
                  </a:lnTo>
                  <a:lnTo>
                    <a:pt x="1563922" y="149904"/>
                  </a:lnTo>
                  <a:lnTo>
                    <a:pt x="1568956" y="149904"/>
                  </a:lnTo>
                  <a:lnTo>
                    <a:pt x="1568956" y="152141"/>
                  </a:lnTo>
                  <a:lnTo>
                    <a:pt x="1574550" y="152141"/>
                  </a:lnTo>
                  <a:lnTo>
                    <a:pt x="1574550" y="155497"/>
                  </a:lnTo>
                  <a:lnTo>
                    <a:pt x="1577906" y="155497"/>
                  </a:lnTo>
                  <a:lnTo>
                    <a:pt x="1577906" y="157175"/>
                  </a:lnTo>
                  <a:lnTo>
                    <a:pt x="1581262" y="157175"/>
                  </a:lnTo>
                  <a:lnTo>
                    <a:pt x="1581262" y="160531"/>
                  </a:lnTo>
                  <a:lnTo>
                    <a:pt x="1581262" y="160531"/>
                  </a:lnTo>
                  <a:lnTo>
                    <a:pt x="1581262" y="162769"/>
                  </a:lnTo>
                  <a:lnTo>
                    <a:pt x="1579584" y="162769"/>
                  </a:lnTo>
                  <a:lnTo>
                    <a:pt x="1579584" y="164447"/>
                  </a:lnTo>
                  <a:lnTo>
                    <a:pt x="1583499" y="164447"/>
                  </a:lnTo>
                  <a:lnTo>
                    <a:pt x="1583499" y="166125"/>
                  </a:lnTo>
                  <a:lnTo>
                    <a:pt x="1581262" y="166125"/>
                  </a:lnTo>
                  <a:lnTo>
                    <a:pt x="1581262" y="171718"/>
                  </a:lnTo>
                  <a:cubicBezTo>
                    <a:pt x="1581262" y="171718"/>
                    <a:pt x="1580535" y="173396"/>
                    <a:pt x="1579584" y="173396"/>
                  </a:cubicBezTo>
                  <a:lnTo>
                    <a:pt x="1579584" y="175074"/>
                  </a:lnTo>
                  <a:lnTo>
                    <a:pt x="1577906" y="175074"/>
                  </a:lnTo>
                  <a:lnTo>
                    <a:pt x="1577906" y="176752"/>
                  </a:lnTo>
                  <a:lnTo>
                    <a:pt x="1579584" y="178430"/>
                  </a:lnTo>
                  <a:lnTo>
                    <a:pt x="1581262" y="178430"/>
                  </a:lnTo>
                  <a:lnTo>
                    <a:pt x="1581262" y="180668"/>
                  </a:lnTo>
                  <a:lnTo>
                    <a:pt x="1579584" y="180668"/>
                  </a:lnTo>
                  <a:lnTo>
                    <a:pt x="1579584" y="182346"/>
                  </a:lnTo>
                  <a:lnTo>
                    <a:pt x="1581262" y="182346"/>
                  </a:lnTo>
                  <a:lnTo>
                    <a:pt x="1581262" y="184024"/>
                  </a:lnTo>
                  <a:lnTo>
                    <a:pt x="1581262" y="182346"/>
                  </a:lnTo>
                  <a:lnTo>
                    <a:pt x="1583499" y="182346"/>
                  </a:lnTo>
                  <a:lnTo>
                    <a:pt x="1583499" y="185702"/>
                  </a:lnTo>
                  <a:lnTo>
                    <a:pt x="1581262" y="185702"/>
                  </a:lnTo>
                  <a:lnTo>
                    <a:pt x="1581262" y="187380"/>
                  </a:lnTo>
                  <a:lnTo>
                    <a:pt x="1579584" y="187380"/>
                  </a:lnTo>
                  <a:lnTo>
                    <a:pt x="1579584" y="191295"/>
                  </a:lnTo>
                  <a:lnTo>
                    <a:pt x="1577906" y="191295"/>
                  </a:lnTo>
                  <a:lnTo>
                    <a:pt x="1577906" y="192973"/>
                  </a:lnTo>
                  <a:lnTo>
                    <a:pt x="1576228" y="192973"/>
                  </a:lnTo>
                  <a:lnTo>
                    <a:pt x="1576228" y="194651"/>
                  </a:lnTo>
                  <a:lnTo>
                    <a:pt x="1574550" y="194651"/>
                  </a:lnTo>
                  <a:lnTo>
                    <a:pt x="1574550" y="192973"/>
                  </a:lnTo>
                  <a:lnTo>
                    <a:pt x="1570634" y="192973"/>
                  </a:lnTo>
                  <a:lnTo>
                    <a:pt x="1570634" y="194651"/>
                  </a:lnTo>
                  <a:lnTo>
                    <a:pt x="1568956" y="194651"/>
                  </a:lnTo>
                  <a:lnTo>
                    <a:pt x="1568956" y="196329"/>
                  </a:lnTo>
                  <a:cubicBezTo>
                    <a:pt x="1566047" y="196050"/>
                    <a:pt x="1562580" y="196441"/>
                    <a:pt x="1560007" y="198007"/>
                  </a:cubicBezTo>
                  <a:cubicBezTo>
                    <a:pt x="1557713" y="198007"/>
                    <a:pt x="1555029" y="198007"/>
                    <a:pt x="1552735" y="198007"/>
                  </a:cubicBezTo>
                  <a:lnTo>
                    <a:pt x="1552735" y="196329"/>
                  </a:lnTo>
                  <a:lnTo>
                    <a:pt x="1551057" y="196329"/>
                  </a:lnTo>
                  <a:lnTo>
                    <a:pt x="1549379" y="194651"/>
                  </a:lnTo>
                  <a:lnTo>
                    <a:pt x="1549379" y="192973"/>
                  </a:lnTo>
                  <a:lnTo>
                    <a:pt x="1540430" y="192973"/>
                  </a:lnTo>
                  <a:lnTo>
                    <a:pt x="1540430" y="194651"/>
                  </a:lnTo>
                  <a:lnTo>
                    <a:pt x="1537074" y="194651"/>
                  </a:lnTo>
                  <a:lnTo>
                    <a:pt x="1537074" y="198007"/>
                  </a:lnTo>
                  <a:cubicBezTo>
                    <a:pt x="1538584" y="198007"/>
                    <a:pt x="1540597" y="198007"/>
                    <a:pt x="1542108" y="198007"/>
                  </a:cubicBezTo>
                  <a:cubicBezTo>
                    <a:pt x="1543786" y="196273"/>
                    <a:pt x="1545408" y="196161"/>
                    <a:pt x="1547701" y="196329"/>
                  </a:cubicBezTo>
                  <a:cubicBezTo>
                    <a:pt x="1547254" y="197616"/>
                    <a:pt x="1548596" y="199350"/>
                    <a:pt x="1549379" y="200245"/>
                  </a:cubicBezTo>
                  <a:cubicBezTo>
                    <a:pt x="1549379" y="201084"/>
                    <a:pt x="1549379" y="202762"/>
                    <a:pt x="1549379" y="203601"/>
                  </a:cubicBezTo>
                  <a:lnTo>
                    <a:pt x="1554973" y="203601"/>
                  </a:lnTo>
                  <a:lnTo>
                    <a:pt x="1554973" y="205279"/>
                  </a:lnTo>
                  <a:lnTo>
                    <a:pt x="1565600" y="205279"/>
                  </a:lnTo>
                  <a:lnTo>
                    <a:pt x="1565600" y="209194"/>
                  </a:lnTo>
                  <a:lnTo>
                    <a:pt x="1568956" y="209194"/>
                  </a:lnTo>
                  <a:lnTo>
                    <a:pt x="1568956" y="210872"/>
                  </a:lnTo>
                  <a:lnTo>
                    <a:pt x="1570634" y="210872"/>
                  </a:lnTo>
                  <a:lnTo>
                    <a:pt x="1570634" y="214228"/>
                  </a:lnTo>
                  <a:lnTo>
                    <a:pt x="1572871" y="214228"/>
                  </a:lnTo>
                  <a:lnTo>
                    <a:pt x="1572871" y="215906"/>
                  </a:lnTo>
                  <a:lnTo>
                    <a:pt x="1574550" y="217584"/>
                  </a:lnTo>
                  <a:lnTo>
                    <a:pt x="1574550" y="217584"/>
                  </a:lnTo>
                  <a:lnTo>
                    <a:pt x="1574550" y="219822"/>
                  </a:lnTo>
                  <a:lnTo>
                    <a:pt x="1572871" y="219822"/>
                  </a:lnTo>
                  <a:lnTo>
                    <a:pt x="1572871" y="221500"/>
                  </a:lnTo>
                  <a:lnTo>
                    <a:pt x="1567278" y="221500"/>
                  </a:lnTo>
                  <a:lnTo>
                    <a:pt x="1567278" y="224856"/>
                  </a:lnTo>
                  <a:lnTo>
                    <a:pt x="1565600" y="226534"/>
                  </a:lnTo>
                  <a:lnTo>
                    <a:pt x="1565600" y="228771"/>
                  </a:lnTo>
                  <a:lnTo>
                    <a:pt x="1563922" y="230449"/>
                  </a:lnTo>
                  <a:lnTo>
                    <a:pt x="1563922" y="232127"/>
                  </a:lnTo>
                  <a:cubicBezTo>
                    <a:pt x="1562803" y="232631"/>
                    <a:pt x="1559559" y="234197"/>
                    <a:pt x="1558329" y="233805"/>
                  </a:cubicBezTo>
                  <a:lnTo>
                    <a:pt x="1558329" y="232127"/>
                  </a:lnTo>
                  <a:lnTo>
                    <a:pt x="1554973" y="232127"/>
                  </a:lnTo>
                  <a:lnTo>
                    <a:pt x="1554973" y="230449"/>
                  </a:lnTo>
                  <a:lnTo>
                    <a:pt x="1549379" y="230449"/>
                  </a:lnTo>
                  <a:lnTo>
                    <a:pt x="1549379" y="228771"/>
                  </a:lnTo>
                  <a:lnTo>
                    <a:pt x="1537074" y="228771"/>
                  </a:lnTo>
                  <a:lnTo>
                    <a:pt x="1537074" y="230449"/>
                  </a:lnTo>
                  <a:lnTo>
                    <a:pt x="1533158" y="230449"/>
                  </a:lnTo>
                  <a:lnTo>
                    <a:pt x="1531480" y="232127"/>
                  </a:lnTo>
                  <a:lnTo>
                    <a:pt x="1529802" y="232127"/>
                  </a:lnTo>
                  <a:lnTo>
                    <a:pt x="1529802" y="233805"/>
                  </a:lnTo>
                  <a:lnTo>
                    <a:pt x="1531480" y="233805"/>
                  </a:lnTo>
                  <a:lnTo>
                    <a:pt x="1531480" y="235483"/>
                  </a:lnTo>
                  <a:lnTo>
                    <a:pt x="1535396" y="235483"/>
                  </a:lnTo>
                  <a:lnTo>
                    <a:pt x="1535396" y="237721"/>
                  </a:lnTo>
                  <a:lnTo>
                    <a:pt x="1537074" y="237721"/>
                  </a:lnTo>
                  <a:lnTo>
                    <a:pt x="1537074" y="239399"/>
                  </a:lnTo>
                  <a:lnTo>
                    <a:pt x="1546023" y="239399"/>
                  </a:lnTo>
                  <a:lnTo>
                    <a:pt x="1546023" y="241077"/>
                  </a:lnTo>
                  <a:lnTo>
                    <a:pt x="1549379" y="241077"/>
                  </a:lnTo>
                  <a:lnTo>
                    <a:pt x="1549379" y="239399"/>
                  </a:lnTo>
                  <a:lnTo>
                    <a:pt x="1551057" y="239399"/>
                  </a:lnTo>
                  <a:lnTo>
                    <a:pt x="1551057" y="241077"/>
                  </a:lnTo>
                  <a:lnTo>
                    <a:pt x="1561685" y="241077"/>
                  </a:lnTo>
                  <a:lnTo>
                    <a:pt x="1561685" y="244433"/>
                  </a:lnTo>
                  <a:lnTo>
                    <a:pt x="1560007" y="246111"/>
                  </a:lnTo>
                  <a:lnTo>
                    <a:pt x="1560007" y="250026"/>
                  </a:lnTo>
                  <a:lnTo>
                    <a:pt x="1560007" y="250026"/>
                  </a:lnTo>
                  <a:lnTo>
                    <a:pt x="1560007" y="253382"/>
                  </a:lnTo>
                  <a:lnTo>
                    <a:pt x="1558329" y="253382"/>
                  </a:lnTo>
                  <a:cubicBezTo>
                    <a:pt x="1557769" y="254892"/>
                    <a:pt x="1556427" y="258137"/>
                    <a:pt x="1554973" y="258976"/>
                  </a:cubicBezTo>
                  <a:lnTo>
                    <a:pt x="1554973" y="262332"/>
                  </a:lnTo>
                  <a:lnTo>
                    <a:pt x="1552735" y="262332"/>
                  </a:lnTo>
                  <a:lnTo>
                    <a:pt x="1552735" y="258976"/>
                  </a:lnTo>
                  <a:lnTo>
                    <a:pt x="1549379" y="258976"/>
                  </a:lnTo>
                  <a:cubicBezTo>
                    <a:pt x="1549827" y="257689"/>
                    <a:pt x="1548484" y="255955"/>
                    <a:pt x="1547701" y="255060"/>
                  </a:cubicBezTo>
                  <a:lnTo>
                    <a:pt x="1546023" y="255060"/>
                  </a:lnTo>
                  <a:lnTo>
                    <a:pt x="1544345" y="257298"/>
                  </a:lnTo>
                  <a:lnTo>
                    <a:pt x="1540430" y="257298"/>
                  </a:lnTo>
                  <a:lnTo>
                    <a:pt x="1540430" y="262332"/>
                  </a:lnTo>
                  <a:lnTo>
                    <a:pt x="1538752" y="264010"/>
                  </a:lnTo>
                  <a:lnTo>
                    <a:pt x="1533158" y="264010"/>
                  </a:lnTo>
                  <a:lnTo>
                    <a:pt x="1533158" y="267925"/>
                  </a:lnTo>
                  <a:lnTo>
                    <a:pt x="1528124" y="267925"/>
                  </a:lnTo>
                  <a:lnTo>
                    <a:pt x="1528124" y="266247"/>
                  </a:lnTo>
                  <a:lnTo>
                    <a:pt x="1526446" y="266247"/>
                  </a:lnTo>
                  <a:lnTo>
                    <a:pt x="1524209" y="264010"/>
                  </a:lnTo>
                  <a:lnTo>
                    <a:pt x="1522531" y="264010"/>
                  </a:lnTo>
                  <a:lnTo>
                    <a:pt x="1520853" y="262332"/>
                  </a:lnTo>
                  <a:lnTo>
                    <a:pt x="1519175" y="264010"/>
                  </a:lnTo>
                  <a:lnTo>
                    <a:pt x="1515819" y="264010"/>
                  </a:lnTo>
                  <a:lnTo>
                    <a:pt x="1515819" y="262332"/>
                  </a:lnTo>
                  <a:lnTo>
                    <a:pt x="1501276" y="262332"/>
                  </a:lnTo>
                  <a:lnTo>
                    <a:pt x="1501276" y="258976"/>
                  </a:lnTo>
                  <a:lnTo>
                    <a:pt x="1499598" y="258976"/>
                  </a:lnTo>
                  <a:lnTo>
                    <a:pt x="1499598" y="260654"/>
                  </a:lnTo>
                  <a:lnTo>
                    <a:pt x="1497920" y="258976"/>
                  </a:lnTo>
                  <a:lnTo>
                    <a:pt x="1495682" y="258976"/>
                  </a:lnTo>
                  <a:lnTo>
                    <a:pt x="1495682" y="260654"/>
                  </a:lnTo>
                  <a:lnTo>
                    <a:pt x="1494004" y="262332"/>
                  </a:lnTo>
                  <a:lnTo>
                    <a:pt x="1494004" y="269603"/>
                  </a:lnTo>
                  <a:lnTo>
                    <a:pt x="1495682" y="271281"/>
                  </a:lnTo>
                  <a:lnTo>
                    <a:pt x="1497920" y="271281"/>
                  </a:lnTo>
                  <a:lnTo>
                    <a:pt x="1497920" y="272959"/>
                  </a:lnTo>
                  <a:lnTo>
                    <a:pt x="1499598" y="272959"/>
                  </a:lnTo>
                  <a:cubicBezTo>
                    <a:pt x="1498982" y="275812"/>
                    <a:pt x="1502506" y="277658"/>
                    <a:pt x="1504632" y="278553"/>
                  </a:cubicBezTo>
                  <a:lnTo>
                    <a:pt x="1504632" y="285824"/>
                  </a:lnTo>
                  <a:lnTo>
                    <a:pt x="1502954" y="287502"/>
                  </a:lnTo>
                  <a:lnTo>
                    <a:pt x="1502954" y="289180"/>
                  </a:lnTo>
                  <a:lnTo>
                    <a:pt x="1501276" y="290858"/>
                  </a:lnTo>
                  <a:cubicBezTo>
                    <a:pt x="1500828" y="292145"/>
                    <a:pt x="1502171" y="293879"/>
                    <a:pt x="1502954" y="294774"/>
                  </a:cubicBezTo>
                  <a:lnTo>
                    <a:pt x="1506869" y="294774"/>
                  </a:lnTo>
                  <a:lnTo>
                    <a:pt x="1506869" y="299808"/>
                  </a:lnTo>
                  <a:lnTo>
                    <a:pt x="1510225" y="299808"/>
                  </a:lnTo>
                  <a:cubicBezTo>
                    <a:pt x="1510393" y="302101"/>
                    <a:pt x="1510225" y="303667"/>
                    <a:pt x="1508547" y="305401"/>
                  </a:cubicBezTo>
                  <a:lnTo>
                    <a:pt x="1506869" y="305401"/>
                  </a:lnTo>
                  <a:lnTo>
                    <a:pt x="1506869" y="307079"/>
                  </a:lnTo>
                  <a:lnTo>
                    <a:pt x="1504632" y="307079"/>
                  </a:lnTo>
                  <a:lnTo>
                    <a:pt x="1504632" y="314351"/>
                  </a:lnTo>
                  <a:lnTo>
                    <a:pt x="1502954" y="316029"/>
                  </a:lnTo>
                  <a:lnTo>
                    <a:pt x="1502954" y="317707"/>
                  </a:lnTo>
                  <a:lnTo>
                    <a:pt x="1497920" y="317707"/>
                  </a:lnTo>
                  <a:lnTo>
                    <a:pt x="1497920" y="321063"/>
                  </a:lnTo>
                  <a:lnTo>
                    <a:pt x="1497920" y="321063"/>
                  </a:lnTo>
                  <a:lnTo>
                    <a:pt x="1497920" y="324978"/>
                  </a:lnTo>
                  <a:cubicBezTo>
                    <a:pt x="1496857" y="325705"/>
                    <a:pt x="1494843" y="327383"/>
                    <a:pt x="1494004" y="328334"/>
                  </a:cubicBezTo>
                  <a:lnTo>
                    <a:pt x="1490648" y="328334"/>
                  </a:lnTo>
                  <a:lnTo>
                    <a:pt x="1490648" y="330012"/>
                  </a:lnTo>
                  <a:lnTo>
                    <a:pt x="1488970" y="330012"/>
                  </a:lnTo>
                  <a:cubicBezTo>
                    <a:pt x="1489418" y="331299"/>
                    <a:pt x="1488075" y="333033"/>
                    <a:pt x="1487292" y="333928"/>
                  </a:cubicBezTo>
                  <a:lnTo>
                    <a:pt x="1483377" y="333928"/>
                  </a:lnTo>
                  <a:lnTo>
                    <a:pt x="1483377" y="331690"/>
                  </a:lnTo>
                  <a:lnTo>
                    <a:pt x="1485055" y="330012"/>
                  </a:lnTo>
                  <a:lnTo>
                    <a:pt x="1485055" y="328334"/>
                  </a:lnTo>
                  <a:lnTo>
                    <a:pt x="1487292" y="328334"/>
                  </a:lnTo>
                  <a:lnTo>
                    <a:pt x="1487292" y="324978"/>
                  </a:lnTo>
                  <a:lnTo>
                    <a:pt x="1483377" y="324978"/>
                  </a:lnTo>
                  <a:cubicBezTo>
                    <a:pt x="1483377" y="325817"/>
                    <a:pt x="1481699" y="326656"/>
                    <a:pt x="1481699" y="326656"/>
                  </a:cubicBezTo>
                  <a:lnTo>
                    <a:pt x="1481699" y="330012"/>
                  </a:lnTo>
                  <a:lnTo>
                    <a:pt x="1480021" y="330012"/>
                  </a:lnTo>
                  <a:lnTo>
                    <a:pt x="1480021" y="333928"/>
                  </a:lnTo>
                  <a:lnTo>
                    <a:pt x="1478343" y="333928"/>
                  </a:lnTo>
                  <a:lnTo>
                    <a:pt x="1478343" y="335606"/>
                  </a:lnTo>
                  <a:lnTo>
                    <a:pt x="1469393" y="335606"/>
                  </a:lnTo>
                  <a:lnTo>
                    <a:pt x="1469393" y="333928"/>
                  </a:lnTo>
                  <a:lnTo>
                    <a:pt x="1460444" y="333928"/>
                  </a:lnTo>
                  <a:cubicBezTo>
                    <a:pt x="1459605" y="334878"/>
                    <a:pt x="1457591" y="336557"/>
                    <a:pt x="1456528" y="337284"/>
                  </a:cubicBezTo>
                  <a:lnTo>
                    <a:pt x="1456528" y="338962"/>
                  </a:lnTo>
                  <a:lnTo>
                    <a:pt x="1454850" y="338962"/>
                  </a:lnTo>
                  <a:lnTo>
                    <a:pt x="1453172" y="337284"/>
                  </a:lnTo>
                  <a:lnTo>
                    <a:pt x="1453172" y="335606"/>
                  </a:lnTo>
                  <a:lnTo>
                    <a:pt x="1444223" y="335606"/>
                  </a:lnTo>
                  <a:lnTo>
                    <a:pt x="1444223" y="333928"/>
                  </a:lnTo>
                  <a:lnTo>
                    <a:pt x="1440867" y="333928"/>
                  </a:lnTo>
                  <a:lnTo>
                    <a:pt x="1440867" y="331690"/>
                  </a:lnTo>
                  <a:lnTo>
                    <a:pt x="1438629" y="331690"/>
                  </a:lnTo>
                  <a:lnTo>
                    <a:pt x="1438629" y="330012"/>
                  </a:lnTo>
                  <a:lnTo>
                    <a:pt x="1435273" y="330012"/>
                  </a:lnTo>
                  <a:lnTo>
                    <a:pt x="1435273" y="328334"/>
                  </a:lnTo>
                  <a:lnTo>
                    <a:pt x="1433595" y="328334"/>
                  </a:lnTo>
                  <a:lnTo>
                    <a:pt x="1433595" y="326656"/>
                  </a:lnTo>
                  <a:lnTo>
                    <a:pt x="1431917" y="326656"/>
                  </a:lnTo>
                  <a:lnTo>
                    <a:pt x="1430239" y="324978"/>
                  </a:lnTo>
                  <a:lnTo>
                    <a:pt x="1431917" y="324978"/>
                  </a:lnTo>
                  <a:lnTo>
                    <a:pt x="1431917" y="323300"/>
                  </a:lnTo>
                  <a:lnTo>
                    <a:pt x="1428002" y="323300"/>
                  </a:lnTo>
                  <a:lnTo>
                    <a:pt x="1426324" y="321063"/>
                  </a:lnTo>
                  <a:lnTo>
                    <a:pt x="1424646" y="321063"/>
                  </a:lnTo>
                  <a:lnTo>
                    <a:pt x="1424646" y="317707"/>
                  </a:lnTo>
                  <a:lnTo>
                    <a:pt x="1422968" y="316029"/>
                  </a:lnTo>
                  <a:lnTo>
                    <a:pt x="1422968" y="314351"/>
                  </a:lnTo>
                  <a:lnTo>
                    <a:pt x="1421290" y="314351"/>
                  </a:lnTo>
                  <a:lnTo>
                    <a:pt x="1421290" y="312113"/>
                  </a:lnTo>
                  <a:lnTo>
                    <a:pt x="1419052" y="312113"/>
                  </a:lnTo>
                  <a:lnTo>
                    <a:pt x="1419052" y="308757"/>
                  </a:lnTo>
                  <a:cubicBezTo>
                    <a:pt x="1419052" y="308757"/>
                    <a:pt x="1417374" y="306240"/>
                    <a:pt x="1417374" y="305401"/>
                  </a:cubicBezTo>
                  <a:lnTo>
                    <a:pt x="1417374" y="305401"/>
                  </a:lnTo>
                  <a:lnTo>
                    <a:pt x="1417374" y="303164"/>
                  </a:lnTo>
                  <a:cubicBezTo>
                    <a:pt x="1416535" y="302325"/>
                    <a:pt x="1414857" y="300647"/>
                    <a:pt x="1414018" y="299808"/>
                  </a:cubicBezTo>
                  <a:cubicBezTo>
                    <a:pt x="1414018" y="299808"/>
                    <a:pt x="1412340" y="294830"/>
                    <a:pt x="1412340" y="292536"/>
                  </a:cubicBezTo>
                  <a:lnTo>
                    <a:pt x="1410103" y="294774"/>
                  </a:lnTo>
                  <a:lnTo>
                    <a:pt x="1410103" y="294774"/>
                  </a:lnTo>
                  <a:lnTo>
                    <a:pt x="1408425" y="296452"/>
                  </a:lnTo>
                  <a:lnTo>
                    <a:pt x="1410103" y="298130"/>
                  </a:lnTo>
                  <a:lnTo>
                    <a:pt x="1410103" y="299808"/>
                  </a:lnTo>
                  <a:lnTo>
                    <a:pt x="1412340" y="301486"/>
                  </a:lnTo>
                  <a:lnTo>
                    <a:pt x="1412340" y="303164"/>
                  </a:lnTo>
                  <a:lnTo>
                    <a:pt x="1414018" y="303164"/>
                  </a:lnTo>
                  <a:lnTo>
                    <a:pt x="1414018" y="305401"/>
                  </a:lnTo>
                  <a:cubicBezTo>
                    <a:pt x="1414018" y="305401"/>
                    <a:pt x="1415696" y="307918"/>
                    <a:pt x="1415696" y="308757"/>
                  </a:cubicBezTo>
                  <a:lnTo>
                    <a:pt x="1415696" y="317707"/>
                  </a:lnTo>
                  <a:lnTo>
                    <a:pt x="1414018" y="317707"/>
                  </a:lnTo>
                  <a:lnTo>
                    <a:pt x="1414018" y="319385"/>
                  </a:lnTo>
                  <a:lnTo>
                    <a:pt x="1412340" y="319385"/>
                  </a:lnTo>
                  <a:cubicBezTo>
                    <a:pt x="1414466" y="320280"/>
                    <a:pt x="1417990" y="322125"/>
                    <a:pt x="1417374" y="324978"/>
                  </a:cubicBezTo>
                  <a:cubicBezTo>
                    <a:pt x="1419668" y="324419"/>
                    <a:pt x="1420674" y="327216"/>
                    <a:pt x="1422968" y="326656"/>
                  </a:cubicBezTo>
                  <a:lnTo>
                    <a:pt x="1424646" y="328334"/>
                  </a:lnTo>
                  <a:lnTo>
                    <a:pt x="1428002" y="328334"/>
                  </a:lnTo>
                  <a:lnTo>
                    <a:pt x="1428002" y="333928"/>
                  </a:lnTo>
                  <a:lnTo>
                    <a:pt x="1421290" y="333928"/>
                  </a:lnTo>
                  <a:lnTo>
                    <a:pt x="1419052" y="335606"/>
                  </a:lnTo>
                  <a:lnTo>
                    <a:pt x="1417374" y="333928"/>
                  </a:lnTo>
                  <a:lnTo>
                    <a:pt x="1417374" y="335606"/>
                  </a:lnTo>
                  <a:lnTo>
                    <a:pt x="1410103" y="335606"/>
                  </a:lnTo>
                  <a:lnTo>
                    <a:pt x="1410103" y="333928"/>
                  </a:lnTo>
                  <a:lnTo>
                    <a:pt x="1403391" y="333928"/>
                  </a:lnTo>
                  <a:lnTo>
                    <a:pt x="1403391" y="335606"/>
                  </a:lnTo>
                  <a:lnTo>
                    <a:pt x="1405069" y="335606"/>
                  </a:lnTo>
                  <a:lnTo>
                    <a:pt x="1405069" y="337284"/>
                  </a:lnTo>
                  <a:lnTo>
                    <a:pt x="1406747" y="338962"/>
                  </a:lnTo>
                  <a:lnTo>
                    <a:pt x="1408425" y="338962"/>
                  </a:lnTo>
                  <a:lnTo>
                    <a:pt x="1408425" y="340640"/>
                  </a:lnTo>
                  <a:lnTo>
                    <a:pt x="1410103" y="340640"/>
                  </a:lnTo>
                  <a:lnTo>
                    <a:pt x="1410103" y="346233"/>
                  </a:lnTo>
                  <a:lnTo>
                    <a:pt x="1412340" y="347911"/>
                  </a:lnTo>
                  <a:lnTo>
                    <a:pt x="1417374" y="347911"/>
                  </a:lnTo>
                  <a:lnTo>
                    <a:pt x="1417374" y="346233"/>
                  </a:lnTo>
                  <a:cubicBezTo>
                    <a:pt x="1418661" y="346681"/>
                    <a:pt x="1420395" y="345338"/>
                    <a:pt x="1421290" y="344555"/>
                  </a:cubicBezTo>
                  <a:lnTo>
                    <a:pt x="1421290" y="342877"/>
                  </a:lnTo>
                  <a:lnTo>
                    <a:pt x="1422968" y="342877"/>
                  </a:lnTo>
                  <a:lnTo>
                    <a:pt x="1422968" y="340640"/>
                  </a:lnTo>
                  <a:lnTo>
                    <a:pt x="1426324" y="340640"/>
                  </a:lnTo>
                  <a:lnTo>
                    <a:pt x="1426324" y="338962"/>
                  </a:lnTo>
                  <a:cubicBezTo>
                    <a:pt x="1427163" y="338011"/>
                    <a:pt x="1429176" y="336333"/>
                    <a:pt x="1430239" y="335606"/>
                  </a:cubicBezTo>
                  <a:cubicBezTo>
                    <a:pt x="1430239" y="335606"/>
                    <a:pt x="1432756" y="337284"/>
                    <a:pt x="1433595" y="337284"/>
                  </a:cubicBezTo>
                  <a:lnTo>
                    <a:pt x="1435273" y="337284"/>
                  </a:lnTo>
                  <a:lnTo>
                    <a:pt x="1435273" y="338962"/>
                  </a:lnTo>
                  <a:lnTo>
                    <a:pt x="1440867" y="338962"/>
                  </a:lnTo>
                  <a:lnTo>
                    <a:pt x="1440867" y="340640"/>
                  </a:lnTo>
                  <a:lnTo>
                    <a:pt x="1444223" y="340640"/>
                  </a:lnTo>
                  <a:lnTo>
                    <a:pt x="1444223" y="342877"/>
                  </a:lnTo>
                  <a:lnTo>
                    <a:pt x="1447579" y="342877"/>
                  </a:lnTo>
                  <a:lnTo>
                    <a:pt x="1447579" y="344555"/>
                  </a:lnTo>
                  <a:lnTo>
                    <a:pt x="1451494" y="344555"/>
                  </a:lnTo>
                  <a:lnTo>
                    <a:pt x="1451494" y="346233"/>
                  </a:lnTo>
                  <a:lnTo>
                    <a:pt x="1454850" y="346233"/>
                  </a:lnTo>
                  <a:lnTo>
                    <a:pt x="1453172" y="346233"/>
                  </a:lnTo>
                  <a:lnTo>
                    <a:pt x="1456528" y="346233"/>
                  </a:lnTo>
                  <a:lnTo>
                    <a:pt x="1456528" y="344555"/>
                  </a:lnTo>
                  <a:lnTo>
                    <a:pt x="1458766" y="344555"/>
                  </a:lnTo>
                  <a:lnTo>
                    <a:pt x="1460444" y="342877"/>
                  </a:lnTo>
                  <a:lnTo>
                    <a:pt x="1462122" y="342877"/>
                  </a:lnTo>
                  <a:lnTo>
                    <a:pt x="1463800" y="340640"/>
                  </a:lnTo>
                  <a:lnTo>
                    <a:pt x="1465478" y="340640"/>
                  </a:lnTo>
                  <a:lnTo>
                    <a:pt x="1465478" y="342877"/>
                  </a:lnTo>
                  <a:lnTo>
                    <a:pt x="1472749" y="342877"/>
                  </a:lnTo>
                  <a:cubicBezTo>
                    <a:pt x="1473588" y="343716"/>
                    <a:pt x="1475266" y="345394"/>
                    <a:pt x="1476105" y="346233"/>
                  </a:cubicBezTo>
                  <a:lnTo>
                    <a:pt x="1476105" y="347911"/>
                  </a:lnTo>
                  <a:lnTo>
                    <a:pt x="1476105" y="347911"/>
                  </a:lnTo>
                  <a:lnTo>
                    <a:pt x="1478343" y="349589"/>
                  </a:lnTo>
                  <a:lnTo>
                    <a:pt x="1478343" y="358539"/>
                  </a:lnTo>
                  <a:lnTo>
                    <a:pt x="1476105" y="360217"/>
                  </a:lnTo>
                  <a:lnTo>
                    <a:pt x="1478343" y="360217"/>
                  </a:lnTo>
                  <a:lnTo>
                    <a:pt x="1476105" y="362454"/>
                  </a:lnTo>
                  <a:lnTo>
                    <a:pt x="1476105" y="364132"/>
                  </a:lnTo>
                  <a:cubicBezTo>
                    <a:pt x="1475266" y="364971"/>
                    <a:pt x="1473588" y="366649"/>
                    <a:pt x="1472749" y="367488"/>
                  </a:cubicBezTo>
                  <a:lnTo>
                    <a:pt x="1472749" y="369166"/>
                  </a:lnTo>
                  <a:lnTo>
                    <a:pt x="1471071" y="369166"/>
                  </a:lnTo>
                  <a:lnTo>
                    <a:pt x="1471071" y="373082"/>
                  </a:lnTo>
                  <a:lnTo>
                    <a:pt x="1469393" y="374760"/>
                  </a:lnTo>
                  <a:lnTo>
                    <a:pt x="1471071" y="376438"/>
                  </a:lnTo>
                  <a:lnTo>
                    <a:pt x="1474427" y="376438"/>
                  </a:lnTo>
                  <a:lnTo>
                    <a:pt x="1474427" y="374760"/>
                  </a:lnTo>
                  <a:lnTo>
                    <a:pt x="1476105" y="374760"/>
                  </a:lnTo>
                  <a:lnTo>
                    <a:pt x="1476105" y="376438"/>
                  </a:lnTo>
                  <a:lnTo>
                    <a:pt x="1478343" y="376438"/>
                  </a:lnTo>
                  <a:lnTo>
                    <a:pt x="1478343" y="373082"/>
                  </a:lnTo>
                  <a:lnTo>
                    <a:pt x="1480021" y="373082"/>
                  </a:lnTo>
                  <a:lnTo>
                    <a:pt x="1480021" y="374760"/>
                  </a:lnTo>
                  <a:lnTo>
                    <a:pt x="1481699" y="374760"/>
                  </a:lnTo>
                  <a:lnTo>
                    <a:pt x="1481699" y="383709"/>
                  </a:lnTo>
                  <a:lnTo>
                    <a:pt x="1483377" y="383709"/>
                  </a:lnTo>
                  <a:lnTo>
                    <a:pt x="1483377" y="385387"/>
                  </a:lnTo>
                  <a:cubicBezTo>
                    <a:pt x="1484663" y="384940"/>
                    <a:pt x="1486397" y="386282"/>
                    <a:pt x="1487292" y="387065"/>
                  </a:cubicBezTo>
                  <a:lnTo>
                    <a:pt x="1487292" y="383709"/>
                  </a:lnTo>
                  <a:lnTo>
                    <a:pt x="1488970" y="383709"/>
                  </a:lnTo>
                  <a:lnTo>
                    <a:pt x="1488970" y="378116"/>
                  </a:lnTo>
                  <a:lnTo>
                    <a:pt x="1490648" y="378116"/>
                  </a:lnTo>
                  <a:lnTo>
                    <a:pt x="1488970" y="376438"/>
                  </a:lnTo>
                  <a:lnTo>
                    <a:pt x="1488970" y="374760"/>
                  </a:lnTo>
                  <a:lnTo>
                    <a:pt x="1490648" y="374760"/>
                  </a:lnTo>
                  <a:lnTo>
                    <a:pt x="1490648" y="373082"/>
                  </a:lnTo>
                  <a:lnTo>
                    <a:pt x="1492326" y="371404"/>
                  </a:lnTo>
                  <a:lnTo>
                    <a:pt x="1494004" y="371404"/>
                  </a:lnTo>
                  <a:lnTo>
                    <a:pt x="1494004" y="365810"/>
                  </a:lnTo>
                  <a:lnTo>
                    <a:pt x="1497920" y="365810"/>
                  </a:lnTo>
                  <a:lnTo>
                    <a:pt x="1499598" y="364132"/>
                  </a:lnTo>
                  <a:lnTo>
                    <a:pt x="1501276" y="365810"/>
                  </a:lnTo>
                  <a:lnTo>
                    <a:pt x="1501276" y="365810"/>
                  </a:lnTo>
                  <a:lnTo>
                    <a:pt x="1502954" y="367488"/>
                  </a:lnTo>
                  <a:lnTo>
                    <a:pt x="1502954" y="369166"/>
                  </a:lnTo>
                  <a:lnTo>
                    <a:pt x="1504632" y="369166"/>
                  </a:lnTo>
                  <a:lnTo>
                    <a:pt x="1504632" y="371404"/>
                  </a:lnTo>
                  <a:lnTo>
                    <a:pt x="1506869" y="373082"/>
                  </a:lnTo>
                  <a:lnTo>
                    <a:pt x="1506869" y="378116"/>
                  </a:lnTo>
                  <a:lnTo>
                    <a:pt x="1508547" y="378116"/>
                  </a:lnTo>
                  <a:lnTo>
                    <a:pt x="1508547" y="380353"/>
                  </a:lnTo>
                  <a:lnTo>
                    <a:pt x="1506869" y="380353"/>
                  </a:lnTo>
                  <a:lnTo>
                    <a:pt x="1506869" y="383709"/>
                  </a:lnTo>
                  <a:lnTo>
                    <a:pt x="1510225" y="383709"/>
                  </a:lnTo>
                  <a:lnTo>
                    <a:pt x="1510225" y="387065"/>
                  </a:lnTo>
                  <a:lnTo>
                    <a:pt x="1508547" y="388743"/>
                  </a:lnTo>
                  <a:lnTo>
                    <a:pt x="1508547" y="396015"/>
                  </a:lnTo>
                  <a:cubicBezTo>
                    <a:pt x="1508995" y="397301"/>
                    <a:pt x="1508547" y="399930"/>
                    <a:pt x="1508547" y="399930"/>
                  </a:cubicBezTo>
                  <a:lnTo>
                    <a:pt x="1508547" y="404964"/>
                  </a:lnTo>
                  <a:lnTo>
                    <a:pt x="1502954" y="404964"/>
                  </a:lnTo>
                  <a:lnTo>
                    <a:pt x="1501276" y="406642"/>
                  </a:lnTo>
                  <a:lnTo>
                    <a:pt x="1501276" y="410558"/>
                  </a:lnTo>
                  <a:lnTo>
                    <a:pt x="1499598" y="412236"/>
                  </a:lnTo>
                  <a:lnTo>
                    <a:pt x="1499598" y="415592"/>
                  </a:lnTo>
                  <a:lnTo>
                    <a:pt x="1497920" y="417270"/>
                  </a:lnTo>
                  <a:lnTo>
                    <a:pt x="1495682" y="417270"/>
                  </a:lnTo>
                  <a:lnTo>
                    <a:pt x="1495682" y="419507"/>
                  </a:lnTo>
                  <a:lnTo>
                    <a:pt x="1494004" y="419507"/>
                  </a:lnTo>
                  <a:lnTo>
                    <a:pt x="1494004" y="422863"/>
                  </a:lnTo>
                  <a:lnTo>
                    <a:pt x="1492326" y="424541"/>
                  </a:lnTo>
                  <a:lnTo>
                    <a:pt x="1492326" y="422863"/>
                  </a:lnTo>
                  <a:lnTo>
                    <a:pt x="1490648" y="422863"/>
                  </a:lnTo>
                  <a:lnTo>
                    <a:pt x="1490648" y="421185"/>
                  </a:lnTo>
                  <a:lnTo>
                    <a:pt x="1488970" y="419507"/>
                  </a:lnTo>
                  <a:lnTo>
                    <a:pt x="1488970" y="412236"/>
                  </a:lnTo>
                  <a:lnTo>
                    <a:pt x="1483377" y="412236"/>
                  </a:lnTo>
                  <a:lnTo>
                    <a:pt x="1483377" y="419507"/>
                  </a:lnTo>
                  <a:lnTo>
                    <a:pt x="1481699" y="421185"/>
                  </a:lnTo>
                  <a:lnTo>
                    <a:pt x="1481699" y="424541"/>
                  </a:lnTo>
                  <a:lnTo>
                    <a:pt x="1480021" y="424541"/>
                  </a:lnTo>
                  <a:lnTo>
                    <a:pt x="1480021" y="428457"/>
                  </a:lnTo>
                  <a:lnTo>
                    <a:pt x="1476105" y="428457"/>
                  </a:lnTo>
                  <a:lnTo>
                    <a:pt x="1474427" y="430135"/>
                  </a:lnTo>
                  <a:lnTo>
                    <a:pt x="1476105" y="430135"/>
                  </a:lnTo>
                  <a:lnTo>
                    <a:pt x="1474427" y="430135"/>
                  </a:lnTo>
                  <a:cubicBezTo>
                    <a:pt x="1474875" y="431365"/>
                    <a:pt x="1473309" y="434106"/>
                    <a:pt x="1472749" y="435169"/>
                  </a:cubicBezTo>
                  <a:lnTo>
                    <a:pt x="1474427" y="437406"/>
                  </a:lnTo>
                  <a:lnTo>
                    <a:pt x="1472749" y="437406"/>
                  </a:lnTo>
                  <a:lnTo>
                    <a:pt x="1471071" y="439084"/>
                  </a:lnTo>
                  <a:lnTo>
                    <a:pt x="1471071" y="440762"/>
                  </a:lnTo>
                  <a:lnTo>
                    <a:pt x="1469393" y="439084"/>
                  </a:lnTo>
                  <a:lnTo>
                    <a:pt x="1465478" y="439084"/>
                  </a:lnTo>
                  <a:lnTo>
                    <a:pt x="1465478" y="440762"/>
                  </a:lnTo>
                  <a:cubicBezTo>
                    <a:pt x="1463352" y="440259"/>
                    <a:pt x="1460891" y="442944"/>
                    <a:pt x="1458766" y="442440"/>
                  </a:cubicBezTo>
                  <a:lnTo>
                    <a:pt x="1458766" y="444118"/>
                  </a:lnTo>
                  <a:lnTo>
                    <a:pt x="1458766" y="442440"/>
                  </a:lnTo>
                  <a:lnTo>
                    <a:pt x="1458766" y="444118"/>
                  </a:lnTo>
                  <a:lnTo>
                    <a:pt x="1456528" y="444118"/>
                  </a:lnTo>
                  <a:lnTo>
                    <a:pt x="1454850" y="445796"/>
                  </a:lnTo>
                  <a:lnTo>
                    <a:pt x="1453172" y="445796"/>
                  </a:lnTo>
                  <a:lnTo>
                    <a:pt x="1453172" y="444118"/>
                  </a:lnTo>
                  <a:lnTo>
                    <a:pt x="1451494" y="444118"/>
                  </a:lnTo>
                  <a:lnTo>
                    <a:pt x="1451494" y="445796"/>
                  </a:lnTo>
                  <a:lnTo>
                    <a:pt x="1447579" y="445796"/>
                  </a:lnTo>
                  <a:lnTo>
                    <a:pt x="1447579" y="448034"/>
                  </a:lnTo>
                  <a:lnTo>
                    <a:pt x="1445901" y="449712"/>
                  </a:lnTo>
                  <a:lnTo>
                    <a:pt x="1444223" y="449712"/>
                  </a:lnTo>
                  <a:lnTo>
                    <a:pt x="1444223" y="451390"/>
                  </a:lnTo>
                  <a:lnTo>
                    <a:pt x="1442545" y="451390"/>
                  </a:lnTo>
                  <a:lnTo>
                    <a:pt x="1442545" y="449712"/>
                  </a:lnTo>
                  <a:lnTo>
                    <a:pt x="1440867" y="449712"/>
                  </a:lnTo>
                  <a:lnTo>
                    <a:pt x="1440867" y="453068"/>
                  </a:lnTo>
                  <a:lnTo>
                    <a:pt x="1435273" y="453068"/>
                  </a:lnTo>
                  <a:lnTo>
                    <a:pt x="1433595" y="454746"/>
                  </a:lnTo>
                  <a:lnTo>
                    <a:pt x="1431917" y="454746"/>
                  </a:lnTo>
                  <a:lnTo>
                    <a:pt x="1430239" y="456983"/>
                  </a:lnTo>
                  <a:close/>
                  <a:moveTo>
                    <a:pt x="1007376" y="403286"/>
                  </a:moveTo>
                  <a:lnTo>
                    <a:pt x="1007376" y="401608"/>
                  </a:lnTo>
                  <a:lnTo>
                    <a:pt x="1007376" y="403286"/>
                  </a:lnTo>
                  <a:close/>
                  <a:moveTo>
                    <a:pt x="597378" y="392659"/>
                  </a:moveTo>
                  <a:lnTo>
                    <a:pt x="597378" y="390981"/>
                  </a:lnTo>
                  <a:lnTo>
                    <a:pt x="599056" y="392659"/>
                  </a:lnTo>
                  <a:lnTo>
                    <a:pt x="597378" y="392659"/>
                  </a:lnTo>
                  <a:close/>
                  <a:moveTo>
                    <a:pt x="863066" y="355183"/>
                  </a:moveTo>
                  <a:lnTo>
                    <a:pt x="863066" y="353505"/>
                  </a:lnTo>
                  <a:lnTo>
                    <a:pt x="861388" y="351827"/>
                  </a:lnTo>
                  <a:lnTo>
                    <a:pt x="861388" y="347911"/>
                  </a:lnTo>
                  <a:lnTo>
                    <a:pt x="854116" y="347911"/>
                  </a:lnTo>
                  <a:lnTo>
                    <a:pt x="855794" y="347911"/>
                  </a:lnTo>
                  <a:lnTo>
                    <a:pt x="854116" y="349589"/>
                  </a:lnTo>
                  <a:lnTo>
                    <a:pt x="852438" y="347911"/>
                  </a:lnTo>
                  <a:lnTo>
                    <a:pt x="852438" y="340640"/>
                  </a:lnTo>
                  <a:lnTo>
                    <a:pt x="850760" y="340640"/>
                  </a:lnTo>
                  <a:lnTo>
                    <a:pt x="850760" y="338962"/>
                  </a:lnTo>
                  <a:lnTo>
                    <a:pt x="848523" y="338962"/>
                  </a:lnTo>
                  <a:lnTo>
                    <a:pt x="848523" y="337284"/>
                  </a:lnTo>
                  <a:lnTo>
                    <a:pt x="846845" y="337284"/>
                  </a:lnTo>
                  <a:cubicBezTo>
                    <a:pt x="846845" y="336445"/>
                    <a:pt x="846845" y="334767"/>
                    <a:pt x="846845" y="333928"/>
                  </a:cubicBezTo>
                  <a:cubicBezTo>
                    <a:pt x="846062" y="333033"/>
                    <a:pt x="844719" y="331299"/>
                    <a:pt x="845167" y="330012"/>
                  </a:cubicBezTo>
                  <a:lnTo>
                    <a:pt x="846845" y="330012"/>
                  </a:lnTo>
                  <a:lnTo>
                    <a:pt x="845167" y="328334"/>
                  </a:lnTo>
                  <a:lnTo>
                    <a:pt x="845167" y="324978"/>
                  </a:lnTo>
                  <a:lnTo>
                    <a:pt x="843489" y="324978"/>
                  </a:lnTo>
                  <a:lnTo>
                    <a:pt x="843489" y="323300"/>
                  </a:lnTo>
                  <a:lnTo>
                    <a:pt x="843489" y="323300"/>
                  </a:lnTo>
                  <a:lnTo>
                    <a:pt x="843489" y="317707"/>
                  </a:lnTo>
                  <a:lnTo>
                    <a:pt x="841811" y="317707"/>
                  </a:lnTo>
                  <a:lnTo>
                    <a:pt x="841811" y="314351"/>
                  </a:lnTo>
                  <a:lnTo>
                    <a:pt x="843489" y="314351"/>
                  </a:lnTo>
                  <a:lnTo>
                    <a:pt x="843489" y="310435"/>
                  </a:lnTo>
                  <a:lnTo>
                    <a:pt x="841811" y="308757"/>
                  </a:lnTo>
                  <a:lnTo>
                    <a:pt x="839573" y="308757"/>
                  </a:lnTo>
                  <a:lnTo>
                    <a:pt x="837895" y="307079"/>
                  </a:lnTo>
                  <a:lnTo>
                    <a:pt x="839573" y="307079"/>
                  </a:lnTo>
                  <a:lnTo>
                    <a:pt x="839573" y="303164"/>
                  </a:lnTo>
                  <a:lnTo>
                    <a:pt x="837895" y="303164"/>
                  </a:lnTo>
                  <a:lnTo>
                    <a:pt x="837895" y="301486"/>
                  </a:lnTo>
                  <a:lnTo>
                    <a:pt x="839573" y="299808"/>
                  </a:lnTo>
                  <a:lnTo>
                    <a:pt x="837895" y="299808"/>
                  </a:lnTo>
                  <a:cubicBezTo>
                    <a:pt x="837895" y="297291"/>
                    <a:pt x="838343" y="294326"/>
                    <a:pt x="836217" y="292536"/>
                  </a:cubicBezTo>
                  <a:lnTo>
                    <a:pt x="834539" y="292536"/>
                  </a:lnTo>
                  <a:lnTo>
                    <a:pt x="834539" y="289180"/>
                  </a:lnTo>
                  <a:lnTo>
                    <a:pt x="832861" y="289180"/>
                  </a:lnTo>
                  <a:lnTo>
                    <a:pt x="832861" y="285824"/>
                  </a:lnTo>
                  <a:lnTo>
                    <a:pt x="834539" y="285824"/>
                  </a:lnTo>
                  <a:cubicBezTo>
                    <a:pt x="835322" y="284929"/>
                    <a:pt x="836665" y="283195"/>
                    <a:pt x="836217" y="281909"/>
                  </a:cubicBezTo>
                  <a:lnTo>
                    <a:pt x="837895" y="281909"/>
                  </a:lnTo>
                  <a:lnTo>
                    <a:pt x="839573" y="283587"/>
                  </a:lnTo>
                  <a:lnTo>
                    <a:pt x="839573" y="285824"/>
                  </a:lnTo>
                  <a:lnTo>
                    <a:pt x="843489" y="285824"/>
                  </a:lnTo>
                  <a:lnTo>
                    <a:pt x="845167" y="287502"/>
                  </a:lnTo>
                  <a:lnTo>
                    <a:pt x="846845" y="287502"/>
                  </a:lnTo>
                  <a:lnTo>
                    <a:pt x="846845" y="289180"/>
                  </a:lnTo>
                  <a:lnTo>
                    <a:pt x="848523" y="290858"/>
                  </a:lnTo>
                  <a:lnTo>
                    <a:pt x="850760" y="290858"/>
                  </a:lnTo>
                  <a:lnTo>
                    <a:pt x="850760" y="294774"/>
                  </a:lnTo>
                  <a:lnTo>
                    <a:pt x="852438" y="294774"/>
                  </a:lnTo>
                  <a:lnTo>
                    <a:pt x="852438" y="296452"/>
                  </a:lnTo>
                  <a:cubicBezTo>
                    <a:pt x="853277" y="297291"/>
                    <a:pt x="854955" y="298969"/>
                    <a:pt x="855794" y="299808"/>
                  </a:cubicBezTo>
                  <a:lnTo>
                    <a:pt x="855794" y="303164"/>
                  </a:lnTo>
                  <a:cubicBezTo>
                    <a:pt x="856577" y="304059"/>
                    <a:pt x="857920" y="305793"/>
                    <a:pt x="857472" y="307079"/>
                  </a:cubicBezTo>
                  <a:lnTo>
                    <a:pt x="859710" y="308757"/>
                  </a:lnTo>
                  <a:lnTo>
                    <a:pt x="859710" y="310435"/>
                  </a:lnTo>
                  <a:lnTo>
                    <a:pt x="861388" y="312113"/>
                  </a:lnTo>
                  <a:lnTo>
                    <a:pt x="859710" y="316029"/>
                  </a:lnTo>
                  <a:lnTo>
                    <a:pt x="857472" y="316029"/>
                  </a:lnTo>
                  <a:lnTo>
                    <a:pt x="857472" y="317707"/>
                  </a:lnTo>
                  <a:lnTo>
                    <a:pt x="857472" y="317707"/>
                  </a:lnTo>
                  <a:lnTo>
                    <a:pt x="859710" y="319385"/>
                  </a:lnTo>
                  <a:lnTo>
                    <a:pt x="859710" y="321063"/>
                  </a:lnTo>
                  <a:lnTo>
                    <a:pt x="857472" y="321063"/>
                  </a:lnTo>
                  <a:lnTo>
                    <a:pt x="857472" y="323300"/>
                  </a:lnTo>
                  <a:lnTo>
                    <a:pt x="863066" y="323300"/>
                  </a:lnTo>
                  <a:lnTo>
                    <a:pt x="863066" y="321063"/>
                  </a:lnTo>
                  <a:lnTo>
                    <a:pt x="864744" y="321063"/>
                  </a:lnTo>
                  <a:lnTo>
                    <a:pt x="864744" y="324978"/>
                  </a:lnTo>
                  <a:lnTo>
                    <a:pt x="866422" y="324978"/>
                  </a:lnTo>
                  <a:lnTo>
                    <a:pt x="866422" y="326656"/>
                  </a:lnTo>
                  <a:lnTo>
                    <a:pt x="868100" y="326656"/>
                  </a:lnTo>
                  <a:lnTo>
                    <a:pt x="868100" y="328334"/>
                  </a:lnTo>
                  <a:lnTo>
                    <a:pt x="870337" y="328334"/>
                  </a:lnTo>
                  <a:lnTo>
                    <a:pt x="870337" y="333928"/>
                  </a:lnTo>
                  <a:lnTo>
                    <a:pt x="872015" y="333928"/>
                  </a:lnTo>
                  <a:lnTo>
                    <a:pt x="872015" y="337284"/>
                  </a:lnTo>
                  <a:lnTo>
                    <a:pt x="873693" y="337284"/>
                  </a:lnTo>
                  <a:lnTo>
                    <a:pt x="873693" y="340640"/>
                  </a:lnTo>
                  <a:lnTo>
                    <a:pt x="875371" y="340640"/>
                  </a:lnTo>
                  <a:lnTo>
                    <a:pt x="873693" y="342877"/>
                  </a:lnTo>
                  <a:lnTo>
                    <a:pt x="875371" y="342877"/>
                  </a:lnTo>
                  <a:lnTo>
                    <a:pt x="875371" y="346233"/>
                  </a:lnTo>
                  <a:lnTo>
                    <a:pt x="875371" y="346233"/>
                  </a:lnTo>
                  <a:lnTo>
                    <a:pt x="873693" y="347911"/>
                  </a:lnTo>
                  <a:lnTo>
                    <a:pt x="873693" y="351827"/>
                  </a:lnTo>
                  <a:lnTo>
                    <a:pt x="872015" y="351827"/>
                  </a:lnTo>
                  <a:lnTo>
                    <a:pt x="870337" y="353505"/>
                  </a:lnTo>
                  <a:lnTo>
                    <a:pt x="870337" y="351827"/>
                  </a:lnTo>
                  <a:lnTo>
                    <a:pt x="868100" y="351827"/>
                  </a:lnTo>
                  <a:lnTo>
                    <a:pt x="868100" y="353505"/>
                  </a:lnTo>
                  <a:lnTo>
                    <a:pt x="866422" y="353505"/>
                  </a:lnTo>
                  <a:lnTo>
                    <a:pt x="864744" y="355183"/>
                  </a:lnTo>
                  <a:lnTo>
                    <a:pt x="863066" y="355183"/>
                  </a:lnTo>
                  <a:close/>
                  <a:moveTo>
                    <a:pt x="691907" y="331690"/>
                  </a:moveTo>
                  <a:lnTo>
                    <a:pt x="690229" y="330012"/>
                  </a:lnTo>
                  <a:lnTo>
                    <a:pt x="686313" y="330012"/>
                  </a:lnTo>
                  <a:lnTo>
                    <a:pt x="686313" y="328334"/>
                  </a:lnTo>
                  <a:lnTo>
                    <a:pt x="682957" y="328334"/>
                  </a:lnTo>
                  <a:lnTo>
                    <a:pt x="682957" y="326656"/>
                  </a:lnTo>
                  <a:lnTo>
                    <a:pt x="681279" y="326656"/>
                  </a:lnTo>
                  <a:lnTo>
                    <a:pt x="681279" y="324978"/>
                  </a:lnTo>
                  <a:lnTo>
                    <a:pt x="679601" y="323300"/>
                  </a:lnTo>
                  <a:lnTo>
                    <a:pt x="679601" y="321063"/>
                  </a:lnTo>
                  <a:lnTo>
                    <a:pt x="677364" y="321063"/>
                  </a:lnTo>
                  <a:lnTo>
                    <a:pt x="677364" y="319385"/>
                  </a:lnTo>
                  <a:lnTo>
                    <a:pt x="679601" y="319385"/>
                  </a:lnTo>
                  <a:lnTo>
                    <a:pt x="679601" y="317707"/>
                  </a:lnTo>
                  <a:lnTo>
                    <a:pt x="677364" y="317707"/>
                  </a:lnTo>
                  <a:lnTo>
                    <a:pt x="677364" y="316029"/>
                  </a:lnTo>
                  <a:lnTo>
                    <a:pt x="675686" y="316029"/>
                  </a:lnTo>
                  <a:lnTo>
                    <a:pt x="675686" y="317707"/>
                  </a:lnTo>
                  <a:lnTo>
                    <a:pt x="672330" y="317707"/>
                  </a:lnTo>
                  <a:lnTo>
                    <a:pt x="672330" y="316029"/>
                  </a:lnTo>
                  <a:cubicBezTo>
                    <a:pt x="671043" y="316476"/>
                    <a:pt x="669309" y="315134"/>
                    <a:pt x="668414" y="314351"/>
                  </a:cubicBezTo>
                  <a:lnTo>
                    <a:pt x="668414" y="310435"/>
                  </a:lnTo>
                  <a:lnTo>
                    <a:pt x="666736" y="310435"/>
                  </a:lnTo>
                  <a:lnTo>
                    <a:pt x="666736" y="308757"/>
                  </a:lnTo>
                  <a:lnTo>
                    <a:pt x="665058" y="310435"/>
                  </a:lnTo>
                  <a:lnTo>
                    <a:pt x="663380" y="310435"/>
                  </a:lnTo>
                  <a:lnTo>
                    <a:pt x="663380" y="307079"/>
                  </a:lnTo>
                  <a:lnTo>
                    <a:pt x="665058" y="307079"/>
                  </a:lnTo>
                  <a:lnTo>
                    <a:pt x="665058" y="299808"/>
                  </a:lnTo>
                  <a:lnTo>
                    <a:pt x="666736" y="299808"/>
                  </a:lnTo>
                  <a:lnTo>
                    <a:pt x="666736" y="298130"/>
                  </a:lnTo>
                  <a:lnTo>
                    <a:pt x="665058" y="298130"/>
                  </a:lnTo>
                  <a:lnTo>
                    <a:pt x="665058" y="294774"/>
                  </a:lnTo>
                  <a:lnTo>
                    <a:pt x="661702" y="294774"/>
                  </a:lnTo>
                  <a:lnTo>
                    <a:pt x="661702" y="292536"/>
                  </a:lnTo>
                  <a:lnTo>
                    <a:pt x="663380" y="292536"/>
                  </a:lnTo>
                  <a:lnTo>
                    <a:pt x="663380" y="287502"/>
                  </a:lnTo>
                  <a:lnTo>
                    <a:pt x="663380" y="287502"/>
                  </a:lnTo>
                  <a:lnTo>
                    <a:pt x="665058" y="285824"/>
                  </a:lnTo>
                  <a:lnTo>
                    <a:pt x="663380" y="285824"/>
                  </a:lnTo>
                  <a:cubicBezTo>
                    <a:pt x="661646" y="284090"/>
                    <a:pt x="661534" y="282524"/>
                    <a:pt x="661702" y="280231"/>
                  </a:cubicBezTo>
                  <a:cubicBezTo>
                    <a:pt x="661702" y="276875"/>
                    <a:pt x="661702" y="272959"/>
                    <a:pt x="661702" y="269603"/>
                  </a:cubicBezTo>
                  <a:lnTo>
                    <a:pt x="663380" y="269603"/>
                  </a:lnTo>
                  <a:cubicBezTo>
                    <a:pt x="663213" y="267310"/>
                    <a:pt x="663380" y="265744"/>
                    <a:pt x="665058" y="264010"/>
                  </a:cubicBezTo>
                  <a:lnTo>
                    <a:pt x="665058" y="266247"/>
                  </a:lnTo>
                  <a:lnTo>
                    <a:pt x="666736" y="264010"/>
                  </a:lnTo>
                  <a:lnTo>
                    <a:pt x="666736" y="267925"/>
                  </a:lnTo>
                  <a:lnTo>
                    <a:pt x="668414" y="267925"/>
                  </a:lnTo>
                  <a:lnTo>
                    <a:pt x="668414" y="266247"/>
                  </a:lnTo>
                  <a:lnTo>
                    <a:pt x="670652" y="264010"/>
                  </a:lnTo>
                  <a:lnTo>
                    <a:pt x="672330" y="264010"/>
                  </a:lnTo>
                  <a:lnTo>
                    <a:pt x="672330" y="262332"/>
                  </a:lnTo>
                  <a:lnTo>
                    <a:pt x="675686" y="262332"/>
                  </a:lnTo>
                  <a:lnTo>
                    <a:pt x="675686" y="264010"/>
                  </a:lnTo>
                  <a:lnTo>
                    <a:pt x="677364" y="264010"/>
                  </a:lnTo>
                  <a:lnTo>
                    <a:pt x="677364" y="258976"/>
                  </a:lnTo>
                  <a:lnTo>
                    <a:pt x="679601" y="258976"/>
                  </a:lnTo>
                  <a:lnTo>
                    <a:pt x="679601" y="257298"/>
                  </a:lnTo>
                  <a:lnTo>
                    <a:pt x="686313" y="257298"/>
                  </a:lnTo>
                  <a:lnTo>
                    <a:pt x="686313" y="253382"/>
                  </a:lnTo>
                  <a:lnTo>
                    <a:pt x="690229" y="253382"/>
                  </a:lnTo>
                  <a:lnTo>
                    <a:pt x="690229" y="251704"/>
                  </a:lnTo>
                  <a:lnTo>
                    <a:pt x="691907" y="251704"/>
                  </a:lnTo>
                  <a:lnTo>
                    <a:pt x="691907" y="253382"/>
                  </a:lnTo>
                  <a:lnTo>
                    <a:pt x="695263" y="253382"/>
                  </a:lnTo>
                  <a:lnTo>
                    <a:pt x="695263" y="251704"/>
                  </a:lnTo>
                  <a:lnTo>
                    <a:pt x="696941" y="250026"/>
                  </a:lnTo>
                  <a:lnTo>
                    <a:pt x="696941" y="251704"/>
                  </a:lnTo>
                  <a:cubicBezTo>
                    <a:pt x="697836" y="252487"/>
                    <a:pt x="699570" y="253830"/>
                    <a:pt x="700856" y="253382"/>
                  </a:cubicBezTo>
                  <a:lnTo>
                    <a:pt x="700856" y="251704"/>
                  </a:lnTo>
                  <a:lnTo>
                    <a:pt x="702534" y="251704"/>
                  </a:lnTo>
                  <a:lnTo>
                    <a:pt x="702534" y="250026"/>
                  </a:lnTo>
                  <a:lnTo>
                    <a:pt x="704212" y="248348"/>
                  </a:lnTo>
                  <a:lnTo>
                    <a:pt x="708128" y="248348"/>
                  </a:lnTo>
                  <a:lnTo>
                    <a:pt x="709806" y="246111"/>
                  </a:lnTo>
                  <a:lnTo>
                    <a:pt x="714840" y="246111"/>
                  </a:lnTo>
                  <a:lnTo>
                    <a:pt x="714840" y="244433"/>
                  </a:lnTo>
                  <a:cubicBezTo>
                    <a:pt x="716126" y="245160"/>
                    <a:pt x="718028" y="247062"/>
                    <a:pt x="718755" y="248348"/>
                  </a:cubicBezTo>
                  <a:lnTo>
                    <a:pt x="720433" y="248348"/>
                  </a:lnTo>
                  <a:lnTo>
                    <a:pt x="720433" y="250026"/>
                  </a:lnTo>
                  <a:lnTo>
                    <a:pt x="722111" y="250026"/>
                  </a:lnTo>
                  <a:lnTo>
                    <a:pt x="722111" y="244433"/>
                  </a:lnTo>
                  <a:lnTo>
                    <a:pt x="729383" y="244433"/>
                  </a:lnTo>
                  <a:lnTo>
                    <a:pt x="731061" y="242755"/>
                  </a:lnTo>
                  <a:lnTo>
                    <a:pt x="731061" y="244433"/>
                  </a:lnTo>
                  <a:lnTo>
                    <a:pt x="732739" y="242755"/>
                  </a:lnTo>
                  <a:lnTo>
                    <a:pt x="732739" y="244433"/>
                  </a:lnTo>
                  <a:cubicBezTo>
                    <a:pt x="733857" y="243929"/>
                    <a:pt x="737102" y="242363"/>
                    <a:pt x="738332" y="242755"/>
                  </a:cubicBezTo>
                  <a:lnTo>
                    <a:pt x="740010" y="242755"/>
                  </a:lnTo>
                  <a:lnTo>
                    <a:pt x="741688" y="244433"/>
                  </a:lnTo>
                  <a:lnTo>
                    <a:pt x="748960" y="244433"/>
                  </a:lnTo>
                  <a:cubicBezTo>
                    <a:pt x="748512" y="245719"/>
                    <a:pt x="749855" y="247453"/>
                    <a:pt x="750638" y="248348"/>
                  </a:cubicBezTo>
                  <a:cubicBezTo>
                    <a:pt x="750638" y="249858"/>
                    <a:pt x="750638" y="251872"/>
                    <a:pt x="750638" y="253382"/>
                  </a:cubicBezTo>
                  <a:lnTo>
                    <a:pt x="748960" y="253382"/>
                  </a:lnTo>
                  <a:lnTo>
                    <a:pt x="748960" y="260654"/>
                  </a:lnTo>
                  <a:lnTo>
                    <a:pt x="747282" y="260654"/>
                  </a:lnTo>
                  <a:lnTo>
                    <a:pt x="747282" y="262332"/>
                  </a:lnTo>
                  <a:lnTo>
                    <a:pt x="745604" y="262332"/>
                  </a:lnTo>
                  <a:lnTo>
                    <a:pt x="745604" y="264010"/>
                  </a:lnTo>
                  <a:lnTo>
                    <a:pt x="741688" y="264010"/>
                  </a:lnTo>
                  <a:lnTo>
                    <a:pt x="740010" y="266247"/>
                  </a:lnTo>
                  <a:lnTo>
                    <a:pt x="736654" y="266247"/>
                  </a:lnTo>
                  <a:lnTo>
                    <a:pt x="736654" y="267925"/>
                  </a:lnTo>
                  <a:lnTo>
                    <a:pt x="731061" y="267925"/>
                  </a:lnTo>
                  <a:lnTo>
                    <a:pt x="731061" y="269603"/>
                  </a:lnTo>
                  <a:lnTo>
                    <a:pt x="725467" y="269603"/>
                  </a:lnTo>
                  <a:lnTo>
                    <a:pt x="723789" y="271281"/>
                  </a:lnTo>
                  <a:lnTo>
                    <a:pt x="722111" y="271281"/>
                  </a:lnTo>
                  <a:lnTo>
                    <a:pt x="722111" y="269603"/>
                  </a:lnTo>
                  <a:lnTo>
                    <a:pt x="720433" y="271281"/>
                  </a:lnTo>
                  <a:lnTo>
                    <a:pt x="718755" y="271281"/>
                  </a:lnTo>
                  <a:lnTo>
                    <a:pt x="718755" y="276875"/>
                  </a:lnTo>
                  <a:lnTo>
                    <a:pt x="722111" y="276875"/>
                  </a:lnTo>
                  <a:lnTo>
                    <a:pt x="722111" y="281909"/>
                  </a:lnTo>
                  <a:lnTo>
                    <a:pt x="732739" y="281909"/>
                  </a:lnTo>
                  <a:lnTo>
                    <a:pt x="732739" y="280231"/>
                  </a:lnTo>
                  <a:lnTo>
                    <a:pt x="734417" y="280231"/>
                  </a:lnTo>
                  <a:lnTo>
                    <a:pt x="734417" y="281909"/>
                  </a:lnTo>
                  <a:lnTo>
                    <a:pt x="736654" y="281909"/>
                  </a:lnTo>
                  <a:lnTo>
                    <a:pt x="736654" y="280231"/>
                  </a:lnTo>
                  <a:lnTo>
                    <a:pt x="738332" y="280231"/>
                  </a:lnTo>
                  <a:lnTo>
                    <a:pt x="738332" y="299808"/>
                  </a:lnTo>
                  <a:lnTo>
                    <a:pt x="736654" y="299808"/>
                  </a:lnTo>
                  <a:lnTo>
                    <a:pt x="736654" y="303164"/>
                  </a:lnTo>
                  <a:lnTo>
                    <a:pt x="738332" y="303164"/>
                  </a:lnTo>
                  <a:lnTo>
                    <a:pt x="738332" y="307079"/>
                  </a:lnTo>
                  <a:lnTo>
                    <a:pt x="736654" y="307079"/>
                  </a:lnTo>
                  <a:lnTo>
                    <a:pt x="736654" y="310435"/>
                  </a:lnTo>
                  <a:lnTo>
                    <a:pt x="734417" y="310435"/>
                  </a:lnTo>
                  <a:lnTo>
                    <a:pt x="734417" y="312113"/>
                  </a:lnTo>
                  <a:lnTo>
                    <a:pt x="731061" y="312113"/>
                  </a:lnTo>
                  <a:lnTo>
                    <a:pt x="731061" y="316029"/>
                  </a:lnTo>
                  <a:lnTo>
                    <a:pt x="729383" y="316029"/>
                  </a:lnTo>
                  <a:lnTo>
                    <a:pt x="729383" y="317707"/>
                  </a:lnTo>
                  <a:lnTo>
                    <a:pt x="725467" y="317707"/>
                  </a:lnTo>
                  <a:lnTo>
                    <a:pt x="725467" y="319385"/>
                  </a:lnTo>
                  <a:lnTo>
                    <a:pt x="723789" y="317707"/>
                  </a:lnTo>
                  <a:lnTo>
                    <a:pt x="722111" y="319385"/>
                  </a:lnTo>
                  <a:lnTo>
                    <a:pt x="720433" y="319385"/>
                  </a:lnTo>
                  <a:lnTo>
                    <a:pt x="720433" y="323300"/>
                  </a:lnTo>
                  <a:lnTo>
                    <a:pt x="713162" y="323300"/>
                  </a:lnTo>
                  <a:lnTo>
                    <a:pt x="713162" y="321063"/>
                  </a:lnTo>
                  <a:lnTo>
                    <a:pt x="708128" y="321063"/>
                  </a:lnTo>
                  <a:lnTo>
                    <a:pt x="708128" y="323300"/>
                  </a:lnTo>
                  <a:lnTo>
                    <a:pt x="705890" y="323300"/>
                  </a:lnTo>
                  <a:lnTo>
                    <a:pt x="704212" y="324978"/>
                  </a:lnTo>
                  <a:lnTo>
                    <a:pt x="702534" y="324978"/>
                  </a:lnTo>
                  <a:lnTo>
                    <a:pt x="702534" y="326656"/>
                  </a:lnTo>
                  <a:lnTo>
                    <a:pt x="700856" y="326656"/>
                  </a:lnTo>
                  <a:lnTo>
                    <a:pt x="700856" y="328334"/>
                  </a:lnTo>
                  <a:lnTo>
                    <a:pt x="695263" y="328334"/>
                  </a:lnTo>
                  <a:lnTo>
                    <a:pt x="695263" y="330012"/>
                  </a:lnTo>
                  <a:lnTo>
                    <a:pt x="691907" y="330012"/>
                  </a:lnTo>
                  <a:lnTo>
                    <a:pt x="691907" y="331690"/>
                  </a:lnTo>
                  <a:close/>
                  <a:moveTo>
                    <a:pt x="1260758" y="283587"/>
                  </a:moveTo>
                  <a:lnTo>
                    <a:pt x="1260758" y="281909"/>
                  </a:lnTo>
                  <a:lnTo>
                    <a:pt x="1260758" y="283587"/>
                  </a:lnTo>
                  <a:close/>
                  <a:moveTo>
                    <a:pt x="1052124" y="281909"/>
                  </a:moveTo>
                  <a:lnTo>
                    <a:pt x="1052124" y="280231"/>
                  </a:lnTo>
                  <a:cubicBezTo>
                    <a:pt x="1050837" y="280678"/>
                    <a:pt x="1049103" y="279336"/>
                    <a:pt x="1048208" y="278553"/>
                  </a:cubicBezTo>
                  <a:lnTo>
                    <a:pt x="1048208" y="280231"/>
                  </a:lnTo>
                  <a:lnTo>
                    <a:pt x="1046530" y="278553"/>
                  </a:lnTo>
                  <a:lnTo>
                    <a:pt x="1046530" y="276875"/>
                  </a:lnTo>
                  <a:lnTo>
                    <a:pt x="1048208" y="276875"/>
                  </a:lnTo>
                  <a:lnTo>
                    <a:pt x="1046530" y="276875"/>
                  </a:lnTo>
                  <a:lnTo>
                    <a:pt x="1046530" y="274637"/>
                  </a:lnTo>
                  <a:lnTo>
                    <a:pt x="1048208" y="274637"/>
                  </a:lnTo>
                  <a:lnTo>
                    <a:pt x="1046530" y="274637"/>
                  </a:lnTo>
                  <a:lnTo>
                    <a:pt x="1046530" y="271281"/>
                  </a:lnTo>
                  <a:lnTo>
                    <a:pt x="1048208" y="271281"/>
                  </a:lnTo>
                  <a:lnTo>
                    <a:pt x="1048208" y="267925"/>
                  </a:lnTo>
                  <a:lnTo>
                    <a:pt x="1050445" y="267925"/>
                  </a:lnTo>
                  <a:lnTo>
                    <a:pt x="1050445" y="266247"/>
                  </a:lnTo>
                  <a:lnTo>
                    <a:pt x="1048208" y="266247"/>
                  </a:lnTo>
                  <a:lnTo>
                    <a:pt x="1048208" y="264010"/>
                  </a:lnTo>
                  <a:lnTo>
                    <a:pt x="1046530" y="264010"/>
                  </a:lnTo>
                  <a:lnTo>
                    <a:pt x="1044852" y="262332"/>
                  </a:lnTo>
                  <a:lnTo>
                    <a:pt x="1041496" y="262332"/>
                  </a:lnTo>
                  <a:lnTo>
                    <a:pt x="1041496" y="258976"/>
                  </a:lnTo>
                  <a:lnTo>
                    <a:pt x="1039259" y="258976"/>
                  </a:lnTo>
                  <a:cubicBezTo>
                    <a:pt x="1038308" y="258137"/>
                    <a:pt x="1036630" y="256123"/>
                    <a:pt x="1035902" y="255060"/>
                  </a:cubicBezTo>
                  <a:lnTo>
                    <a:pt x="1034225" y="255060"/>
                  </a:lnTo>
                  <a:lnTo>
                    <a:pt x="1034225" y="253382"/>
                  </a:lnTo>
                  <a:lnTo>
                    <a:pt x="1030868" y="253382"/>
                  </a:lnTo>
                  <a:lnTo>
                    <a:pt x="1030868" y="251704"/>
                  </a:lnTo>
                  <a:lnTo>
                    <a:pt x="1034225" y="251704"/>
                  </a:lnTo>
                  <a:lnTo>
                    <a:pt x="1034225" y="246111"/>
                  </a:lnTo>
                  <a:lnTo>
                    <a:pt x="1037581" y="246111"/>
                  </a:lnTo>
                  <a:lnTo>
                    <a:pt x="1039259" y="248348"/>
                  </a:lnTo>
                  <a:lnTo>
                    <a:pt x="1052124" y="248348"/>
                  </a:lnTo>
                  <a:lnTo>
                    <a:pt x="1052124" y="246111"/>
                  </a:lnTo>
                  <a:lnTo>
                    <a:pt x="1053802" y="246111"/>
                  </a:lnTo>
                  <a:lnTo>
                    <a:pt x="1053802" y="244433"/>
                  </a:lnTo>
                  <a:lnTo>
                    <a:pt x="1052124" y="244433"/>
                  </a:lnTo>
                  <a:lnTo>
                    <a:pt x="1052124" y="241077"/>
                  </a:lnTo>
                  <a:lnTo>
                    <a:pt x="1052124" y="241077"/>
                  </a:lnTo>
                  <a:lnTo>
                    <a:pt x="1052124" y="239399"/>
                  </a:lnTo>
                  <a:lnTo>
                    <a:pt x="1048208" y="239399"/>
                  </a:lnTo>
                  <a:lnTo>
                    <a:pt x="1050445" y="239399"/>
                  </a:lnTo>
                  <a:lnTo>
                    <a:pt x="1048208" y="239399"/>
                  </a:lnTo>
                  <a:lnTo>
                    <a:pt x="1046530" y="237721"/>
                  </a:lnTo>
                  <a:lnTo>
                    <a:pt x="1046530" y="235483"/>
                  </a:lnTo>
                  <a:lnTo>
                    <a:pt x="1044852" y="235483"/>
                  </a:lnTo>
                  <a:lnTo>
                    <a:pt x="1044852" y="233805"/>
                  </a:lnTo>
                  <a:lnTo>
                    <a:pt x="1043174" y="233805"/>
                  </a:lnTo>
                  <a:lnTo>
                    <a:pt x="1043174" y="232127"/>
                  </a:lnTo>
                  <a:lnTo>
                    <a:pt x="1039259" y="232127"/>
                  </a:lnTo>
                  <a:lnTo>
                    <a:pt x="1039259" y="233805"/>
                  </a:lnTo>
                  <a:lnTo>
                    <a:pt x="1034225" y="233805"/>
                  </a:lnTo>
                  <a:lnTo>
                    <a:pt x="1034225" y="232127"/>
                  </a:lnTo>
                  <a:lnTo>
                    <a:pt x="1032547" y="232127"/>
                  </a:lnTo>
                  <a:lnTo>
                    <a:pt x="1030868" y="230449"/>
                  </a:lnTo>
                  <a:lnTo>
                    <a:pt x="1030868" y="232127"/>
                  </a:lnTo>
                  <a:lnTo>
                    <a:pt x="1028631" y="232127"/>
                  </a:lnTo>
                  <a:lnTo>
                    <a:pt x="1026953" y="230449"/>
                  </a:lnTo>
                  <a:lnTo>
                    <a:pt x="1028631" y="228771"/>
                  </a:lnTo>
                  <a:lnTo>
                    <a:pt x="1030868" y="228771"/>
                  </a:lnTo>
                  <a:lnTo>
                    <a:pt x="1030868" y="226534"/>
                  </a:lnTo>
                  <a:lnTo>
                    <a:pt x="1028631" y="224856"/>
                  </a:lnTo>
                  <a:lnTo>
                    <a:pt x="1028631" y="223178"/>
                  </a:lnTo>
                  <a:lnTo>
                    <a:pt x="1026953" y="221500"/>
                  </a:lnTo>
                  <a:lnTo>
                    <a:pt x="1025275" y="221500"/>
                  </a:lnTo>
                  <a:lnTo>
                    <a:pt x="1026953" y="221500"/>
                  </a:lnTo>
                  <a:lnTo>
                    <a:pt x="1025275" y="219822"/>
                  </a:lnTo>
                  <a:lnTo>
                    <a:pt x="1025275" y="215906"/>
                  </a:lnTo>
                  <a:cubicBezTo>
                    <a:pt x="1025275" y="215906"/>
                    <a:pt x="1025107" y="214228"/>
                    <a:pt x="1023597" y="214228"/>
                  </a:cubicBezTo>
                  <a:lnTo>
                    <a:pt x="1025275" y="212550"/>
                  </a:lnTo>
                  <a:lnTo>
                    <a:pt x="1025275" y="210872"/>
                  </a:lnTo>
                  <a:lnTo>
                    <a:pt x="1023597" y="210872"/>
                  </a:lnTo>
                  <a:cubicBezTo>
                    <a:pt x="1023597" y="210872"/>
                    <a:pt x="1021304" y="209194"/>
                    <a:pt x="1019682" y="209194"/>
                  </a:cubicBezTo>
                  <a:lnTo>
                    <a:pt x="1019682" y="205279"/>
                  </a:lnTo>
                  <a:lnTo>
                    <a:pt x="1018004" y="205279"/>
                  </a:lnTo>
                  <a:lnTo>
                    <a:pt x="1018004" y="200245"/>
                  </a:lnTo>
                  <a:lnTo>
                    <a:pt x="1016325" y="200245"/>
                  </a:lnTo>
                  <a:lnTo>
                    <a:pt x="1016325" y="196329"/>
                  </a:lnTo>
                  <a:lnTo>
                    <a:pt x="1018004" y="196329"/>
                  </a:lnTo>
                  <a:lnTo>
                    <a:pt x="1018004" y="194651"/>
                  </a:lnTo>
                  <a:lnTo>
                    <a:pt x="1023597" y="194651"/>
                  </a:lnTo>
                  <a:lnTo>
                    <a:pt x="1025275" y="192973"/>
                  </a:lnTo>
                  <a:lnTo>
                    <a:pt x="1023597" y="191295"/>
                  </a:lnTo>
                  <a:lnTo>
                    <a:pt x="1025275" y="191295"/>
                  </a:lnTo>
                  <a:lnTo>
                    <a:pt x="1025275" y="189058"/>
                  </a:lnTo>
                  <a:lnTo>
                    <a:pt x="1023597" y="189058"/>
                  </a:lnTo>
                  <a:lnTo>
                    <a:pt x="1023597" y="185702"/>
                  </a:lnTo>
                  <a:lnTo>
                    <a:pt x="1019682" y="185702"/>
                  </a:lnTo>
                  <a:lnTo>
                    <a:pt x="1019682" y="180668"/>
                  </a:lnTo>
                  <a:lnTo>
                    <a:pt x="1018004" y="180668"/>
                  </a:lnTo>
                  <a:cubicBezTo>
                    <a:pt x="1017612" y="176585"/>
                    <a:pt x="1019178" y="172222"/>
                    <a:pt x="1016325" y="169481"/>
                  </a:cubicBezTo>
                  <a:lnTo>
                    <a:pt x="1018004" y="169481"/>
                  </a:lnTo>
                  <a:lnTo>
                    <a:pt x="1018004" y="166125"/>
                  </a:lnTo>
                  <a:lnTo>
                    <a:pt x="1016325" y="164447"/>
                  </a:lnTo>
                  <a:lnTo>
                    <a:pt x="1018004" y="164447"/>
                  </a:lnTo>
                  <a:lnTo>
                    <a:pt x="1019682" y="162769"/>
                  </a:lnTo>
                  <a:lnTo>
                    <a:pt x="1019682" y="160531"/>
                  </a:lnTo>
                  <a:lnTo>
                    <a:pt x="1021919" y="160531"/>
                  </a:lnTo>
                  <a:lnTo>
                    <a:pt x="1023597" y="158853"/>
                  </a:lnTo>
                  <a:cubicBezTo>
                    <a:pt x="1024828" y="158406"/>
                    <a:pt x="1027568" y="159972"/>
                    <a:pt x="1028631" y="160531"/>
                  </a:cubicBezTo>
                  <a:cubicBezTo>
                    <a:pt x="1031316" y="160531"/>
                    <a:pt x="1034896" y="160531"/>
                    <a:pt x="1037581" y="160531"/>
                  </a:cubicBezTo>
                  <a:lnTo>
                    <a:pt x="1037581" y="162769"/>
                  </a:lnTo>
                  <a:lnTo>
                    <a:pt x="1041496" y="162769"/>
                  </a:lnTo>
                  <a:lnTo>
                    <a:pt x="1041496" y="164447"/>
                  </a:lnTo>
                  <a:lnTo>
                    <a:pt x="1043174" y="164447"/>
                  </a:lnTo>
                  <a:cubicBezTo>
                    <a:pt x="1044013" y="165286"/>
                    <a:pt x="1045691" y="166964"/>
                    <a:pt x="1046530" y="167803"/>
                  </a:cubicBezTo>
                  <a:cubicBezTo>
                    <a:pt x="1048823" y="167243"/>
                    <a:pt x="1049830" y="170040"/>
                    <a:pt x="1052124" y="169481"/>
                  </a:cubicBezTo>
                  <a:lnTo>
                    <a:pt x="1052124" y="173396"/>
                  </a:lnTo>
                  <a:lnTo>
                    <a:pt x="1053802" y="175074"/>
                  </a:lnTo>
                  <a:lnTo>
                    <a:pt x="1061073" y="175074"/>
                  </a:lnTo>
                  <a:lnTo>
                    <a:pt x="1062751" y="176752"/>
                  </a:lnTo>
                  <a:cubicBezTo>
                    <a:pt x="1062192" y="179046"/>
                    <a:pt x="1064988" y="180052"/>
                    <a:pt x="1064429" y="182346"/>
                  </a:cubicBezTo>
                  <a:lnTo>
                    <a:pt x="1066107" y="182346"/>
                  </a:lnTo>
                  <a:lnTo>
                    <a:pt x="1066107" y="184024"/>
                  </a:lnTo>
                  <a:lnTo>
                    <a:pt x="1067785" y="182346"/>
                  </a:lnTo>
                  <a:lnTo>
                    <a:pt x="1070022" y="182346"/>
                  </a:lnTo>
                  <a:cubicBezTo>
                    <a:pt x="1070022" y="183856"/>
                    <a:pt x="1070022" y="185870"/>
                    <a:pt x="1070022" y="187380"/>
                  </a:cubicBezTo>
                  <a:lnTo>
                    <a:pt x="1067785" y="191295"/>
                  </a:lnTo>
                  <a:lnTo>
                    <a:pt x="1067785" y="191295"/>
                  </a:lnTo>
                  <a:lnTo>
                    <a:pt x="1067785" y="192973"/>
                  </a:lnTo>
                  <a:lnTo>
                    <a:pt x="1066107" y="192973"/>
                  </a:lnTo>
                  <a:lnTo>
                    <a:pt x="1066107" y="194651"/>
                  </a:lnTo>
                  <a:lnTo>
                    <a:pt x="1070022" y="194651"/>
                  </a:lnTo>
                  <a:lnTo>
                    <a:pt x="1070022" y="196329"/>
                  </a:lnTo>
                  <a:lnTo>
                    <a:pt x="1071701" y="196329"/>
                  </a:lnTo>
                  <a:lnTo>
                    <a:pt x="1071701" y="198007"/>
                  </a:lnTo>
                  <a:lnTo>
                    <a:pt x="1073379" y="198007"/>
                  </a:lnTo>
                  <a:lnTo>
                    <a:pt x="1073379" y="200245"/>
                  </a:lnTo>
                  <a:lnTo>
                    <a:pt x="1076735" y="200245"/>
                  </a:lnTo>
                  <a:lnTo>
                    <a:pt x="1076735" y="198007"/>
                  </a:lnTo>
                  <a:lnTo>
                    <a:pt x="1078972" y="198007"/>
                  </a:lnTo>
                  <a:lnTo>
                    <a:pt x="1078972" y="196329"/>
                  </a:lnTo>
                  <a:lnTo>
                    <a:pt x="1084006" y="196329"/>
                  </a:lnTo>
                  <a:lnTo>
                    <a:pt x="1085684" y="198007"/>
                  </a:lnTo>
                  <a:lnTo>
                    <a:pt x="1087921" y="198007"/>
                  </a:lnTo>
                  <a:cubicBezTo>
                    <a:pt x="1089152" y="199909"/>
                    <a:pt x="1091333" y="202035"/>
                    <a:pt x="1092956" y="203601"/>
                  </a:cubicBezTo>
                  <a:lnTo>
                    <a:pt x="1094633" y="203601"/>
                  </a:lnTo>
                  <a:cubicBezTo>
                    <a:pt x="1095976" y="204496"/>
                    <a:pt x="1097822" y="207796"/>
                    <a:pt x="1098549" y="209194"/>
                  </a:cubicBezTo>
                  <a:lnTo>
                    <a:pt x="1100227" y="209194"/>
                  </a:lnTo>
                  <a:lnTo>
                    <a:pt x="1100227" y="210872"/>
                  </a:lnTo>
                  <a:lnTo>
                    <a:pt x="1101905" y="212550"/>
                  </a:lnTo>
                  <a:lnTo>
                    <a:pt x="1101905" y="217584"/>
                  </a:lnTo>
                  <a:lnTo>
                    <a:pt x="1100227" y="217584"/>
                  </a:lnTo>
                  <a:lnTo>
                    <a:pt x="1098549" y="221500"/>
                  </a:lnTo>
                  <a:lnTo>
                    <a:pt x="1094633" y="221500"/>
                  </a:lnTo>
                  <a:lnTo>
                    <a:pt x="1094633" y="224856"/>
                  </a:lnTo>
                  <a:lnTo>
                    <a:pt x="1092956" y="226534"/>
                  </a:lnTo>
                  <a:lnTo>
                    <a:pt x="1091278" y="226534"/>
                  </a:lnTo>
                  <a:lnTo>
                    <a:pt x="1089599" y="228771"/>
                  </a:lnTo>
                  <a:lnTo>
                    <a:pt x="1087921" y="228771"/>
                  </a:lnTo>
                  <a:lnTo>
                    <a:pt x="1087921" y="230449"/>
                  </a:lnTo>
                  <a:lnTo>
                    <a:pt x="1089599" y="232127"/>
                  </a:lnTo>
                  <a:lnTo>
                    <a:pt x="1092956" y="232127"/>
                  </a:lnTo>
                  <a:lnTo>
                    <a:pt x="1092956" y="233805"/>
                  </a:lnTo>
                  <a:lnTo>
                    <a:pt x="1094633" y="233805"/>
                  </a:lnTo>
                  <a:lnTo>
                    <a:pt x="1094633" y="237721"/>
                  </a:lnTo>
                  <a:lnTo>
                    <a:pt x="1096312" y="237721"/>
                  </a:lnTo>
                  <a:lnTo>
                    <a:pt x="1096312" y="241077"/>
                  </a:lnTo>
                  <a:lnTo>
                    <a:pt x="1100227" y="241077"/>
                  </a:lnTo>
                  <a:lnTo>
                    <a:pt x="1100227" y="251704"/>
                  </a:lnTo>
                  <a:lnTo>
                    <a:pt x="1100227" y="251704"/>
                  </a:lnTo>
                  <a:lnTo>
                    <a:pt x="1100227" y="253382"/>
                  </a:lnTo>
                  <a:cubicBezTo>
                    <a:pt x="1098941" y="252935"/>
                    <a:pt x="1097207" y="254277"/>
                    <a:pt x="1096312" y="255060"/>
                  </a:cubicBezTo>
                  <a:lnTo>
                    <a:pt x="1096312" y="260654"/>
                  </a:lnTo>
                  <a:lnTo>
                    <a:pt x="1094633" y="262332"/>
                  </a:lnTo>
                  <a:lnTo>
                    <a:pt x="1092956" y="262332"/>
                  </a:lnTo>
                  <a:lnTo>
                    <a:pt x="1091278" y="260654"/>
                  </a:lnTo>
                  <a:lnTo>
                    <a:pt x="1089599" y="260654"/>
                  </a:lnTo>
                  <a:cubicBezTo>
                    <a:pt x="1089599" y="260654"/>
                    <a:pt x="1087921" y="261493"/>
                    <a:pt x="1087921" y="262332"/>
                  </a:cubicBezTo>
                  <a:lnTo>
                    <a:pt x="1084006" y="262332"/>
                  </a:lnTo>
                  <a:lnTo>
                    <a:pt x="1084006" y="264010"/>
                  </a:lnTo>
                  <a:lnTo>
                    <a:pt x="1080650" y="264010"/>
                  </a:lnTo>
                  <a:lnTo>
                    <a:pt x="1080650" y="266247"/>
                  </a:lnTo>
                  <a:lnTo>
                    <a:pt x="1078972" y="267925"/>
                  </a:lnTo>
                  <a:lnTo>
                    <a:pt x="1076735" y="267925"/>
                  </a:lnTo>
                  <a:lnTo>
                    <a:pt x="1076735" y="269603"/>
                  </a:lnTo>
                  <a:lnTo>
                    <a:pt x="1073379" y="269603"/>
                  </a:lnTo>
                  <a:lnTo>
                    <a:pt x="1073379" y="271281"/>
                  </a:lnTo>
                  <a:lnTo>
                    <a:pt x="1067785" y="271281"/>
                  </a:lnTo>
                  <a:lnTo>
                    <a:pt x="1066107" y="272959"/>
                  </a:lnTo>
                  <a:lnTo>
                    <a:pt x="1066107" y="271281"/>
                  </a:lnTo>
                  <a:lnTo>
                    <a:pt x="1064429" y="271281"/>
                  </a:lnTo>
                  <a:lnTo>
                    <a:pt x="1064429" y="269603"/>
                  </a:lnTo>
                  <a:lnTo>
                    <a:pt x="1062751" y="267925"/>
                  </a:lnTo>
                  <a:lnTo>
                    <a:pt x="1059395" y="267925"/>
                  </a:lnTo>
                  <a:lnTo>
                    <a:pt x="1061073" y="269603"/>
                  </a:lnTo>
                  <a:lnTo>
                    <a:pt x="1059395" y="269603"/>
                  </a:lnTo>
                  <a:lnTo>
                    <a:pt x="1059395" y="271281"/>
                  </a:lnTo>
                  <a:lnTo>
                    <a:pt x="1055479" y="271281"/>
                  </a:lnTo>
                  <a:lnTo>
                    <a:pt x="1057158" y="272959"/>
                  </a:lnTo>
                  <a:lnTo>
                    <a:pt x="1057158" y="274637"/>
                  </a:lnTo>
                  <a:lnTo>
                    <a:pt x="1055479" y="274637"/>
                  </a:lnTo>
                  <a:lnTo>
                    <a:pt x="1055479" y="278553"/>
                  </a:lnTo>
                  <a:lnTo>
                    <a:pt x="1053802" y="276875"/>
                  </a:lnTo>
                  <a:lnTo>
                    <a:pt x="1053802" y="281909"/>
                  </a:lnTo>
                  <a:lnTo>
                    <a:pt x="1052124" y="281909"/>
                  </a:lnTo>
                  <a:close/>
                  <a:moveTo>
                    <a:pt x="1194756" y="241077"/>
                  </a:moveTo>
                  <a:lnTo>
                    <a:pt x="1193078" y="239399"/>
                  </a:lnTo>
                  <a:lnTo>
                    <a:pt x="1189163" y="239399"/>
                  </a:lnTo>
                  <a:lnTo>
                    <a:pt x="1189163" y="235483"/>
                  </a:lnTo>
                  <a:lnTo>
                    <a:pt x="1185806" y="237721"/>
                  </a:lnTo>
                  <a:lnTo>
                    <a:pt x="1184128" y="235483"/>
                  </a:lnTo>
                  <a:lnTo>
                    <a:pt x="1178535" y="235483"/>
                  </a:lnTo>
                  <a:lnTo>
                    <a:pt x="1178535" y="233805"/>
                  </a:lnTo>
                  <a:lnTo>
                    <a:pt x="1176857" y="233805"/>
                  </a:lnTo>
                  <a:lnTo>
                    <a:pt x="1176857" y="232127"/>
                  </a:lnTo>
                  <a:lnTo>
                    <a:pt x="1175179" y="232127"/>
                  </a:lnTo>
                  <a:lnTo>
                    <a:pt x="1173501" y="230449"/>
                  </a:lnTo>
                  <a:lnTo>
                    <a:pt x="1173501" y="228771"/>
                  </a:lnTo>
                  <a:lnTo>
                    <a:pt x="1171263" y="228771"/>
                  </a:lnTo>
                  <a:lnTo>
                    <a:pt x="1171263" y="232127"/>
                  </a:lnTo>
                  <a:lnTo>
                    <a:pt x="1169586" y="232127"/>
                  </a:lnTo>
                  <a:lnTo>
                    <a:pt x="1169586" y="233805"/>
                  </a:lnTo>
                  <a:lnTo>
                    <a:pt x="1167907" y="233805"/>
                  </a:lnTo>
                  <a:lnTo>
                    <a:pt x="1167907" y="232127"/>
                  </a:lnTo>
                  <a:lnTo>
                    <a:pt x="1166229" y="232127"/>
                  </a:lnTo>
                  <a:lnTo>
                    <a:pt x="1166229" y="223178"/>
                  </a:lnTo>
                  <a:lnTo>
                    <a:pt x="1160636" y="223178"/>
                  </a:lnTo>
                  <a:lnTo>
                    <a:pt x="1160636" y="221500"/>
                  </a:lnTo>
                  <a:cubicBezTo>
                    <a:pt x="1162258" y="221500"/>
                    <a:pt x="1160636" y="221500"/>
                    <a:pt x="1160636" y="221500"/>
                  </a:cubicBezTo>
                  <a:lnTo>
                    <a:pt x="1158958" y="221500"/>
                  </a:lnTo>
                  <a:cubicBezTo>
                    <a:pt x="1158007" y="220661"/>
                    <a:pt x="1156329" y="218647"/>
                    <a:pt x="1155602" y="217584"/>
                  </a:cubicBezTo>
                  <a:cubicBezTo>
                    <a:pt x="1155602" y="216745"/>
                    <a:pt x="1155602" y="215067"/>
                    <a:pt x="1155602" y="214228"/>
                  </a:cubicBezTo>
                  <a:lnTo>
                    <a:pt x="1153364" y="214228"/>
                  </a:lnTo>
                  <a:lnTo>
                    <a:pt x="1153364" y="212550"/>
                  </a:lnTo>
                  <a:lnTo>
                    <a:pt x="1151686" y="212550"/>
                  </a:lnTo>
                  <a:lnTo>
                    <a:pt x="1150009" y="209194"/>
                  </a:lnTo>
                  <a:lnTo>
                    <a:pt x="1148330" y="209194"/>
                  </a:lnTo>
                  <a:lnTo>
                    <a:pt x="1148330" y="206957"/>
                  </a:lnTo>
                  <a:lnTo>
                    <a:pt x="1146652" y="205279"/>
                  </a:lnTo>
                  <a:lnTo>
                    <a:pt x="1146652" y="198007"/>
                  </a:lnTo>
                  <a:lnTo>
                    <a:pt x="1148330" y="198007"/>
                  </a:lnTo>
                  <a:lnTo>
                    <a:pt x="1150009" y="200245"/>
                  </a:lnTo>
                  <a:lnTo>
                    <a:pt x="1150009" y="198007"/>
                  </a:lnTo>
                  <a:lnTo>
                    <a:pt x="1153364" y="198007"/>
                  </a:lnTo>
                  <a:lnTo>
                    <a:pt x="1153364" y="200245"/>
                  </a:lnTo>
                  <a:lnTo>
                    <a:pt x="1155602" y="200245"/>
                  </a:lnTo>
                  <a:lnTo>
                    <a:pt x="1155602" y="198007"/>
                  </a:lnTo>
                  <a:lnTo>
                    <a:pt x="1158958" y="198007"/>
                  </a:lnTo>
                  <a:lnTo>
                    <a:pt x="1158958" y="196329"/>
                  </a:lnTo>
                  <a:lnTo>
                    <a:pt x="1169586" y="196329"/>
                  </a:lnTo>
                  <a:lnTo>
                    <a:pt x="1171263" y="194651"/>
                  </a:lnTo>
                  <a:lnTo>
                    <a:pt x="1171263" y="192973"/>
                  </a:lnTo>
                  <a:lnTo>
                    <a:pt x="1173501" y="192973"/>
                  </a:lnTo>
                  <a:lnTo>
                    <a:pt x="1173501" y="194651"/>
                  </a:lnTo>
                  <a:lnTo>
                    <a:pt x="1176857" y="194651"/>
                  </a:lnTo>
                  <a:lnTo>
                    <a:pt x="1176857" y="196329"/>
                  </a:lnTo>
                  <a:lnTo>
                    <a:pt x="1178535" y="196329"/>
                  </a:lnTo>
                  <a:lnTo>
                    <a:pt x="1178535" y="189058"/>
                  </a:lnTo>
                  <a:lnTo>
                    <a:pt x="1173501" y="189058"/>
                  </a:lnTo>
                  <a:cubicBezTo>
                    <a:pt x="1170760" y="189058"/>
                    <a:pt x="1167292" y="189058"/>
                    <a:pt x="1164551" y="189058"/>
                  </a:cubicBezTo>
                  <a:cubicBezTo>
                    <a:pt x="1161978" y="187492"/>
                    <a:pt x="1158510" y="187100"/>
                    <a:pt x="1155602" y="187380"/>
                  </a:cubicBezTo>
                  <a:lnTo>
                    <a:pt x="1155602" y="185702"/>
                  </a:lnTo>
                  <a:lnTo>
                    <a:pt x="1153364" y="185702"/>
                  </a:lnTo>
                  <a:lnTo>
                    <a:pt x="1153364" y="182346"/>
                  </a:lnTo>
                  <a:lnTo>
                    <a:pt x="1148330" y="182346"/>
                  </a:lnTo>
                  <a:lnTo>
                    <a:pt x="1148330" y="185702"/>
                  </a:lnTo>
                  <a:lnTo>
                    <a:pt x="1142737" y="185702"/>
                  </a:lnTo>
                  <a:lnTo>
                    <a:pt x="1142737" y="187380"/>
                  </a:lnTo>
                  <a:lnTo>
                    <a:pt x="1139381" y="187380"/>
                  </a:lnTo>
                  <a:cubicBezTo>
                    <a:pt x="1138542" y="186541"/>
                    <a:pt x="1136864" y="184863"/>
                    <a:pt x="1136025" y="184024"/>
                  </a:cubicBezTo>
                  <a:lnTo>
                    <a:pt x="1136025" y="180668"/>
                  </a:lnTo>
                  <a:lnTo>
                    <a:pt x="1136025" y="180668"/>
                  </a:lnTo>
                  <a:lnTo>
                    <a:pt x="1136025" y="178430"/>
                  </a:lnTo>
                  <a:lnTo>
                    <a:pt x="1137703" y="178430"/>
                  </a:lnTo>
                  <a:lnTo>
                    <a:pt x="1137703" y="176752"/>
                  </a:lnTo>
                  <a:lnTo>
                    <a:pt x="1133787" y="176752"/>
                  </a:lnTo>
                  <a:lnTo>
                    <a:pt x="1132110" y="178430"/>
                  </a:lnTo>
                  <a:lnTo>
                    <a:pt x="1132110" y="176752"/>
                  </a:lnTo>
                  <a:lnTo>
                    <a:pt x="1130432" y="175074"/>
                  </a:lnTo>
                  <a:lnTo>
                    <a:pt x="1130432" y="173396"/>
                  </a:lnTo>
                  <a:lnTo>
                    <a:pt x="1128753" y="171718"/>
                  </a:lnTo>
                  <a:cubicBezTo>
                    <a:pt x="1129201" y="169033"/>
                    <a:pt x="1127187" y="165677"/>
                    <a:pt x="1124838" y="164447"/>
                  </a:cubicBezTo>
                  <a:lnTo>
                    <a:pt x="1130432" y="164447"/>
                  </a:lnTo>
                  <a:lnTo>
                    <a:pt x="1130432" y="162769"/>
                  </a:lnTo>
                  <a:lnTo>
                    <a:pt x="1132110" y="162769"/>
                  </a:lnTo>
                  <a:lnTo>
                    <a:pt x="1132110" y="164447"/>
                  </a:lnTo>
                  <a:cubicBezTo>
                    <a:pt x="1133396" y="163999"/>
                    <a:pt x="1135130" y="165342"/>
                    <a:pt x="1136025" y="166125"/>
                  </a:cubicBezTo>
                  <a:lnTo>
                    <a:pt x="1136025" y="167803"/>
                  </a:lnTo>
                  <a:cubicBezTo>
                    <a:pt x="1137256" y="167355"/>
                    <a:pt x="1139996" y="168922"/>
                    <a:pt x="1141059" y="169481"/>
                  </a:cubicBezTo>
                  <a:cubicBezTo>
                    <a:pt x="1142010" y="169481"/>
                    <a:pt x="1144024" y="169481"/>
                    <a:pt x="1144974" y="169481"/>
                  </a:cubicBezTo>
                  <a:lnTo>
                    <a:pt x="1144974" y="166125"/>
                  </a:lnTo>
                  <a:lnTo>
                    <a:pt x="1142737" y="166125"/>
                  </a:lnTo>
                  <a:lnTo>
                    <a:pt x="1142737" y="164447"/>
                  </a:lnTo>
                  <a:lnTo>
                    <a:pt x="1141059" y="162769"/>
                  </a:lnTo>
                  <a:lnTo>
                    <a:pt x="1139381" y="162769"/>
                  </a:lnTo>
                  <a:cubicBezTo>
                    <a:pt x="1138654" y="161706"/>
                    <a:pt x="1136976" y="159692"/>
                    <a:pt x="1136025" y="158853"/>
                  </a:cubicBezTo>
                  <a:lnTo>
                    <a:pt x="1133787" y="158853"/>
                  </a:lnTo>
                  <a:lnTo>
                    <a:pt x="1132110" y="157175"/>
                  </a:lnTo>
                  <a:cubicBezTo>
                    <a:pt x="1129704" y="157175"/>
                    <a:pt x="1126516" y="156784"/>
                    <a:pt x="1124838" y="158853"/>
                  </a:cubicBezTo>
                  <a:lnTo>
                    <a:pt x="1124838" y="157175"/>
                  </a:lnTo>
                  <a:lnTo>
                    <a:pt x="1123160" y="155497"/>
                  </a:lnTo>
                  <a:cubicBezTo>
                    <a:pt x="1123552" y="154267"/>
                    <a:pt x="1121929" y="151023"/>
                    <a:pt x="1121482" y="149904"/>
                  </a:cubicBezTo>
                  <a:lnTo>
                    <a:pt x="1119804" y="149904"/>
                  </a:lnTo>
                  <a:lnTo>
                    <a:pt x="1119804" y="148226"/>
                  </a:lnTo>
                  <a:lnTo>
                    <a:pt x="1118126" y="146548"/>
                  </a:lnTo>
                  <a:lnTo>
                    <a:pt x="1118126" y="143192"/>
                  </a:lnTo>
                  <a:lnTo>
                    <a:pt x="1116448" y="143192"/>
                  </a:lnTo>
                  <a:lnTo>
                    <a:pt x="1116448" y="139276"/>
                  </a:lnTo>
                  <a:lnTo>
                    <a:pt x="1114210" y="139276"/>
                  </a:lnTo>
                  <a:lnTo>
                    <a:pt x="1118126" y="137598"/>
                  </a:lnTo>
                  <a:lnTo>
                    <a:pt x="1118126" y="135920"/>
                  </a:lnTo>
                  <a:cubicBezTo>
                    <a:pt x="1119077" y="135081"/>
                    <a:pt x="1120755" y="133068"/>
                    <a:pt x="1121482" y="132005"/>
                  </a:cubicBezTo>
                  <a:lnTo>
                    <a:pt x="1127075" y="132005"/>
                  </a:lnTo>
                  <a:lnTo>
                    <a:pt x="1127075" y="130327"/>
                  </a:lnTo>
                  <a:lnTo>
                    <a:pt x="1128753" y="128649"/>
                  </a:lnTo>
                  <a:lnTo>
                    <a:pt x="1128753" y="130327"/>
                  </a:lnTo>
                  <a:lnTo>
                    <a:pt x="1130432" y="132005"/>
                  </a:lnTo>
                  <a:lnTo>
                    <a:pt x="1130432" y="126971"/>
                  </a:lnTo>
                  <a:lnTo>
                    <a:pt x="1132110" y="126971"/>
                  </a:lnTo>
                  <a:lnTo>
                    <a:pt x="1132110" y="125293"/>
                  </a:lnTo>
                  <a:lnTo>
                    <a:pt x="1133787" y="125293"/>
                  </a:lnTo>
                  <a:lnTo>
                    <a:pt x="1133787" y="121377"/>
                  </a:lnTo>
                  <a:lnTo>
                    <a:pt x="1136025" y="121377"/>
                  </a:lnTo>
                  <a:lnTo>
                    <a:pt x="1133787" y="119699"/>
                  </a:lnTo>
                  <a:lnTo>
                    <a:pt x="1136025" y="118021"/>
                  </a:lnTo>
                  <a:lnTo>
                    <a:pt x="1136025" y="116343"/>
                  </a:lnTo>
                  <a:cubicBezTo>
                    <a:pt x="1139045" y="116511"/>
                    <a:pt x="1142737" y="115448"/>
                    <a:pt x="1144974" y="118021"/>
                  </a:cubicBezTo>
                  <a:lnTo>
                    <a:pt x="1144974" y="116343"/>
                  </a:lnTo>
                  <a:lnTo>
                    <a:pt x="1146652" y="116343"/>
                  </a:lnTo>
                  <a:lnTo>
                    <a:pt x="1148330" y="118021"/>
                  </a:lnTo>
                  <a:lnTo>
                    <a:pt x="1148330" y="119699"/>
                  </a:lnTo>
                  <a:lnTo>
                    <a:pt x="1150009" y="119699"/>
                  </a:lnTo>
                  <a:lnTo>
                    <a:pt x="1150009" y="116343"/>
                  </a:lnTo>
                  <a:lnTo>
                    <a:pt x="1158958" y="116343"/>
                  </a:lnTo>
                  <a:lnTo>
                    <a:pt x="1158958" y="118021"/>
                  </a:lnTo>
                  <a:lnTo>
                    <a:pt x="1167907" y="118021"/>
                  </a:lnTo>
                  <a:lnTo>
                    <a:pt x="1169586" y="116343"/>
                  </a:lnTo>
                  <a:lnTo>
                    <a:pt x="1175179" y="116343"/>
                  </a:lnTo>
                  <a:lnTo>
                    <a:pt x="1176857" y="114665"/>
                  </a:lnTo>
                  <a:lnTo>
                    <a:pt x="1181891" y="114665"/>
                  </a:lnTo>
                  <a:lnTo>
                    <a:pt x="1184128" y="112428"/>
                  </a:lnTo>
                  <a:lnTo>
                    <a:pt x="1187484" y="112428"/>
                  </a:lnTo>
                  <a:lnTo>
                    <a:pt x="1189163" y="110750"/>
                  </a:lnTo>
                  <a:lnTo>
                    <a:pt x="1198112" y="110750"/>
                  </a:lnTo>
                  <a:lnTo>
                    <a:pt x="1199790" y="109072"/>
                  </a:lnTo>
                  <a:lnTo>
                    <a:pt x="1207061" y="109072"/>
                  </a:lnTo>
                  <a:lnTo>
                    <a:pt x="1207061" y="107394"/>
                  </a:lnTo>
                  <a:lnTo>
                    <a:pt x="1208740" y="107394"/>
                  </a:lnTo>
                  <a:lnTo>
                    <a:pt x="1208740" y="105716"/>
                  </a:lnTo>
                  <a:lnTo>
                    <a:pt x="1205383" y="105716"/>
                  </a:lnTo>
                  <a:lnTo>
                    <a:pt x="1203705" y="107394"/>
                  </a:lnTo>
                  <a:lnTo>
                    <a:pt x="1198112" y="107394"/>
                  </a:lnTo>
                  <a:lnTo>
                    <a:pt x="1196434" y="105716"/>
                  </a:lnTo>
                  <a:lnTo>
                    <a:pt x="1196434" y="107394"/>
                  </a:lnTo>
                  <a:lnTo>
                    <a:pt x="1194756" y="105716"/>
                  </a:lnTo>
                  <a:lnTo>
                    <a:pt x="1193078" y="105716"/>
                  </a:lnTo>
                  <a:lnTo>
                    <a:pt x="1193078" y="107394"/>
                  </a:lnTo>
                  <a:cubicBezTo>
                    <a:pt x="1192183" y="106611"/>
                    <a:pt x="1190449" y="105268"/>
                    <a:pt x="1189163" y="105716"/>
                  </a:cubicBezTo>
                  <a:lnTo>
                    <a:pt x="1189163" y="107394"/>
                  </a:lnTo>
                  <a:lnTo>
                    <a:pt x="1185806" y="107394"/>
                  </a:lnTo>
                  <a:lnTo>
                    <a:pt x="1185806" y="109072"/>
                  </a:lnTo>
                  <a:lnTo>
                    <a:pt x="1184128" y="107394"/>
                  </a:lnTo>
                  <a:lnTo>
                    <a:pt x="1184128" y="109072"/>
                  </a:lnTo>
                  <a:lnTo>
                    <a:pt x="1181891" y="109072"/>
                  </a:lnTo>
                  <a:lnTo>
                    <a:pt x="1180213" y="107394"/>
                  </a:lnTo>
                  <a:lnTo>
                    <a:pt x="1178535" y="107394"/>
                  </a:lnTo>
                  <a:lnTo>
                    <a:pt x="1178535" y="109072"/>
                  </a:lnTo>
                  <a:lnTo>
                    <a:pt x="1176857" y="109072"/>
                  </a:lnTo>
                  <a:lnTo>
                    <a:pt x="1176857" y="110750"/>
                  </a:lnTo>
                  <a:lnTo>
                    <a:pt x="1175179" y="110750"/>
                  </a:lnTo>
                  <a:lnTo>
                    <a:pt x="1175179" y="109072"/>
                  </a:lnTo>
                  <a:cubicBezTo>
                    <a:pt x="1173892" y="108624"/>
                    <a:pt x="1172158" y="109967"/>
                    <a:pt x="1171263" y="110750"/>
                  </a:cubicBezTo>
                  <a:cubicBezTo>
                    <a:pt x="1168411" y="110750"/>
                    <a:pt x="1165167" y="110750"/>
                    <a:pt x="1162314" y="110750"/>
                  </a:cubicBezTo>
                  <a:lnTo>
                    <a:pt x="1162314" y="109072"/>
                  </a:lnTo>
                  <a:lnTo>
                    <a:pt x="1158958" y="109072"/>
                  </a:lnTo>
                  <a:lnTo>
                    <a:pt x="1157280" y="107394"/>
                  </a:lnTo>
                  <a:lnTo>
                    <a:pt x="1155602" y="107394"/>
                  </a:lnTo>
                  <a:lnTo>
                    <a:pt x="1155602" y="105716"/>
                  </a:lnTo>
                  <a:lnTo>
                    <a:pt x="1153364" y="105716"/>
                  </a:lnTo>
                  <a:lnTo>
                    <a:pt x="1153364" y="103478"/>
                  </a:lnTo>
                  <a:lnTo>
                    <a:pt x="1155602" y="103478"/>
                  </a:lnTo>
                  <a:lnTo>
                    <a:pt x="1155602" y="98444"/>
                  </a:lnTo>
                  <a:lnTo>
                    <a:pt x="1173501" y="98444"/>
                  </a:lnTo>
                  <a:lnTo>
                    <a:pt x="1175179" y="96766"/>
                  </a:lnTo>
                  <a:lnTo>
                    <a:pt x="1176857" y="96766"/>
                  </a:lnTo>
                  <a:lnTo>
                    <a:pt x="1176857" y="95088"/>
                  </a:lnTo>
                  <a:lnTo>
                    <a:pt x="1178535" y="96766"/>
                  </a:lnTo>
                  <a:lnTo>
                    <a:pt x="1180213" y="96766"/>
                  </a:lnTo>
                  <a:lnTo>
                    <a:pt x="1180213" y="95088"/>
                  </a:lnTo>
                  <a:lnTo>
                    <a:pt x="1184128" y="95088"/>
                  </a:lnTo>
                  <a:lnTo>
                    <a:pt x="1185806" y="92851"/>
                  </a:lnTo>
                  <a:lnTo>
                    <a:pt x="1189163" y="92851"/>
                  </a:lnTo>
                  <a:lnTo>
                    <a:pt x="1189163" y="91173"/>
                  </a:lnTo>
                  <a:lnTo>
                    <a:pt x="1190840" y="91173"/>
                  </a:lnTo>
                  <a:lnTo>
                    <a:pt x="1190840" y="87817"/>
                  </a:lnTo>
                  <a:lnTo>
                    <a:pt x="1189163" y="86139"/>
                  </a:lnTo>
                  <a:cubicBezTo>
                    <a:pt x="1189163" y="86978"/>
                    <a:pt x="1183066" y="89495"/>
                    <a:pt x="1180213" y="89495"/>
                  </a:cubicBezTo>
                  <a:lnTo>
                    <a:pt x="1178535" y="91173"/>
                  </a:lnTo>
                  <a:lnTo>
                    <a:pt x="1176857" y="91173"/>
                  </a:lnTo>
                  <a:lnTo>
                    <a:pt x="1176857" y="92851"/>
                  </a:lnTo>
                  <a:cubicBezTo>
                    <a:pt x="1173389" y="92851"/>
                    <a:pt x="1169697" y="92851"/>
                    <a:pt x="1166229" y="92851"/>
                  </a:cubicBezTo>
                  <a:cubicBezTo>
                    <a:pt x="1164328" y="91788"/>
                    <a:pt x="1161139" y="90781"/>
                    <a:pt x="1158958" y="91173"/>
                  </a:cubicBezTo>
                  <a:lnTo>
                    <a:pt x="1157280" y="89495"/>
                  </a:lnTo>
                  <a:cubicBezTo>
                    <a:pt x="1157280" y="89495"/>
                    <a:pt x="1155602" y="88656"/>
                    <a:pt x="1155602" y="87817"/>
                  </a:cubicBezTo>
                  <a:lnTo>
                    <a:pt x="1157280" y="87817"/>
                  </a:lnTo>
                  <a:lnTo>
                    <a:pt x="1158958" y="86139"/>
                  </a:lnTo>
                  <a:lnTo>
                    <a:pt x="1158958" y="83901"/>
                  </a:lnTo>
                  <a:lnTo>
                    <a:pt x="1162314" y="83901"/>
                  </a:lnTo>
                  <a:cubicBezTo>
                    <a:pt x="1162985" y="82895"/>
                    <a:pt x="1165111" y="80266"/>
                    <a:pt x="1164551" y="78867"/>
                  </a:cubicBezTo>
                  <a:lnTo>
                    <a:pt x="1155602" y="78867"/>
                  </a:lnTo>
                  <a:lnTo>
                    <a:pt x="1155602" y="80545"/>
                  </a:lnTo>
                  <a:lnTo>
                    <a:pt x="1153364" y="80545"/>
                  </a:lnTo>
                  <a:cubicBezTo>
                    <a:pt x="1152525" y="81384"/>
                    <a:pt x="1150848" y="83062"/>
                    <a:pt x="1150009" y="83901"/>
                  </a:cubicBezTo>
                  <a:lnTo>
                    <a:pt x="1148330" y="83901"/>
                  </a:lnTo>
                  <a:lnTo>
                    <a:pt x="1148330" y="82223"/>
                  </a:lnTo>
                  <a:cubicBezTo>
                    <a:pt x="1147491" y="81384"/>
                    <a:pt x="1145813" y="79706"/>
                    <a:pt x="1144974" y="78867"/>
                  </a:cubicBezTo>
                  <a:lnTo>
                    <a:pt x="1144974" y="74952"/>
                  </a:lnTo>
                  <a:lnTo>
                    <a:pt x="1142737" y="74952"/>
                  </a:lnTo>
                  <a:lnTo>
                    <a:pt x="1142737" y="80545"/>
                  </a:lnTo>
                  <a:cubicBezTo>
                    <a:pt x="1142737" y="80545"/>
                    <a:pt x="1144974" y="84517"/>
                    <a:pt x="1144974" y="86139"/>
                  </a:cubicBezTo>
                  <a:lnTo>
                    <a:pt x="1146652" y="86139"/>
                  </a:lnTo>
                  <a:lnTo>
                    <a:pt x="1146652" y="87817"/>
                  </a:lnTo>
                  <a:cubicBezTo>
                    <a:pt x="1145813" y="88768"/>
                    <a:pt x="1143800" y="90446"/>
                    <a:pt x="1142737" y="91173"/>
                  </a:cubicBezTo>
                  <a:cubicBezTo>
                    <a:pt x="1141898" y="91173"/>
                    <a:pt x="1140220" y="91173"/>
                    <a:pt x="1139381" y="91173"/>
                  </a:cubicBezTo>
                  <a:lnTo>
                    <a:pt x="1137703" y="92851"/>
                  </a:lnTo>
                  <a:cubicBezTo>
                    <a:pt x="1137703" y="91005"/>
                    <a:pt x="1137703" y="88041"/>
                    <a:pt x="1137703" y="86139"/>
                  </a:cubicBezTo>
                  <a:cubicBezTo>
                    <a:pt x="1138430" y="85076"/>
                    <a:pt x="1140108" y="83062"/>
                    <a:pt x="1141059" y="82223"/>
                  </a:cubicBezTo>
                  <a:lnTo>
                    <a:pt x="1141059" y="78867"/>
                  </a:lnTo>
                  <a:lnTo>
                    <a:pt x="1137703" y="78867"/>
                  </a:lnTo>
                  <a:cubicBezTo>
                    <a:pt x="1137703" y="80378"/>
                    <a:pt x="1136025" y="83901"/>
                    <a:pt x="1136025" y="83901"/>
                  </a:cubicBezTo>
                  <a:cubicBezTo>
                    <a:pt x="1136025" y="85188"/>
                    <a:pt x="1136025" y="88152"/>
                    <a:pt x="1136025" y="89495"/>
                  </a:cubicBezTo>
                  <a:lnTo>
                    <a:pt x="1133787" y="92851"/>
                  </a:lnTo>
                  <a:lnTo>
                    <a:pt x="1132110" y="91173"/>
                  </a:lnTo>
                  <a:lnTo>
                    <a:pt x="1130432" y="91173"/>
                  </a:lnTo>
                  <a:lnTo>
                    <a:pt x="1130432" y="98444"/>
                  </a:lnTo>
                  <a:lnTo>
                    <a:pt x="1127075" y="101800"/>
                  </a:lnTo>
                  <a:lnTo>
                    <a:pt x="1124838" y="101800"/>
                  </a:lnTo>
                  <a:lnTo>
                    <a:pt x="1124838" y="103478"/>
                  </a:lnTo>
                  <a:lnTo>
                    <a:pt x="1119804" y="103478"/>
                  </a:lnTo>
                  <a:lnTo>
                    <a:pt x="1119804" y="101800"/>
                  </a:lnTo>
                  <a:lnTo>
                    <a:pt x="1118126" y="101800"/>
                  </a:lnTo>
                  <a:lnTo>
                    <a:pt x="1118126" y="92851"/>
                  </a:lnTo>
                  <a:lnTo>
                    <a:pt x="1119804" y="92851"/>
                  </a:lnTo>
                  <a:lnTo>
                    <a:pt x="1119804" y="91173"/>
                  </a:lnTo>
                  <a:lnTo>
                    <a:pt x="1121482" y="89495"/>
                  </a:lnTo>
                  <a:lnTo>
                    <a:pt x="1119804" y="87817"/>
                  </a:lnTo>
                  <a:lnTo>
                    <a:pt x="1119804" y="86139"/>
                  </a:lnTo>
                  <a:lnTo>
                    <a:pt x="1118126" y="87817"/>
                  </a:lnTo>
                  <a:lnTo>
                    <a:pt x="1118126" y="83901"/>
                  </a:lnTo>
                  <a:lnTo>
                    <a:pt x="1109176" y="83901"/>
                  </a:lnTo>
                  <a:lnTo>
                    <a:pt x="1109176" y="86139"/>
                  </a:lnTo>
                  <a:lnTo>
                    <a:pt x="1109176" y="86139"/>
                  </a:lnTo>
                  <a:lnTo>
                    <a:pt x="1110855" y="87817"/>
                  </a:lnTo>
                  <a:lnTo>
                    <a:pt x="1112533" y="87817"/>
                  </a:lnTo>
                  <a:lnTo>
                    <a:pt x="1112533" y="91173"/>
                  </a:lnTo>
                  <a:lnTo>
                    <a:pt x="1109176" y="91173"/>
                  </a:lnTo>
                  <a:lnTo>
                    <a:pt x="1109176" y="92851"/>
                  </a:lnTo>
                  <a:lnTo>
                    <a:pt x="1105261" y="92851"/>
                  </a:lnTo>
                  <a:lnTo>
                    <a:pt x="1105261" y="96766"/>
                  </a:lnTo>
                  <a:lnTo>
                    <a:pt x="1103583" y="96766"/>
                  </a:lnTo>
                  <a:lnTo>
                    <a:pt x="1103583" y="98444"/>
                  </a:lnTo>
                  <a:lnTo>
                    <a:pt x="1101905" y="98444"/>
                  </a:lnTo>
                  <a:lnTo>
                    <a:pt x="1101905" y="100122"/>
                  </a:lnTo>
                  <a:lnTo>
                    <a:pt x="1100227" y="100122"/>
                  </a:lnTo>
                  <a:lnTo>
                    <a:pt x="1100227" y="98444"/>
                  </a:lnTo>
                  <a:lnTo>
                    <a:pt x="1100227" y="101800"/>
                  </a:lnTo>
                  <a:lnTo>
                    <a:pt x="1094633" y="101800"/>
                  </a:lnTo>
                  <a:lnTo>
                    <a:pt x="1092956" y="100122"/>
                  </a:lnTo>
                  <a:lnTo>
                    <a:pt x="1092956" y="98444"/>
                  </a:lnTo>
                  <a:lnTo>
                    <a:pt x="1094633" y="98444"/>
                  </a:lnTo>
                  <a:lnTo>
                    <a:pt x="1094633" y="96766"/>
                  </a:lnTo>
                  <a:lnTo>
                    <a:pt x="1094633" y="96766"/>
                  </a:lnTo>
                  <a:lnTo>
                    <a:pt x="1094633" y="92851"/>
                  </a:lnTo>
                  <a:lnTo>
                    <a:pt x="1094633" y="92851"/>
                  </a:lnTo>
                  <a:lnTo>
                    <a:pt x="1094633" y="91173"/>
                  </a:lnTo>
                  <a:lnTo>
                    <a:pt x="1091278" y="91173"/>
                  </a:lnTo>
                  <a:lnTo>
                    <a:pt x="1091278" y="86139"/>
                  </a:lnTo>
                  <a:lnTo>
                    <a:pt x="1089599" y="86139"/>
                  </a:lnTo>
                  <a:lnTo>
                    <a:pt x="1089599" y="89495"/>
                  </a:lnTo>
                  <a:lnTo>
                    <a:pt x="1087921" y="89495"/>
                  </a:lnTo>
                  <a:lnTo>
                    <a:pt x="1087921" y="87817"/>
                  </a:lnTo>
                  <a:lnTo>
                    <a:pt x="1082328" y="87817"/>
                  </a:lnTo>
                  <a:lnTo>
                    <a:pt x="1082328" y="83901"/>
                  </a:lnTo>
                  <a:lnTo>
                    <a:pt x="1080650" y="83901"/>
                  </a:lnTo>
                  <a:lnTo>
                    <a:pt x="1080650" y="78867"/>
                  </a:lnTo>
                  <a:lnTo>
                    <a:pt x="1082328" y="78867"/>
                  </a:lnTo>
                  <a:lnTo>
                    <a:pt x="1082328" y="74952"/>
                  </a:lnTo>
                  <a:lnTo>
                    <a:pt x="1080650" y="74952"/>
                  </a:lnTo>
                  <a:lnTo>
                    <a:pt x="1080650" y="71596"/>
                  </a:lnTo>
                  <a:lnTo>
                    <a:pt x="1082328" y="69918"/>
                  </a:lnTo>
                  <a:lnTo>
                    <a:pt x="1082328" y="68240"/>
                  </a:lnTo>
                  <a:lnTo>
                    <a:pt x="1082328" y="68240"/>
                  </a:lnTo>
                  <a:lnTo>
                    <a:pt x="1082328" y="66562"/>
                  </a:lnTo>
                  <a:lnTo>
                    <a:pt x="1091278" y="66562"/>
                  </a:lnTo>
                  <a:lnTo>
                    <a:pt x="1091278" y="62646"/>
                  </a:lnTo>
                  <a:lnTo>
                    <a:pt x="1096312" y="62646"/>
                  </a:lnTo>
                  <a:lnTo>
                    <a:pt x="1096312" y="60968"/>
                  </a:lnTo>
                  <a:lnTo>
                    <a:pt x="1101905" y="60968"/>
                  </a:lnTo>
                  <a:lnTo>
                    <a:pt x="1101905" y="59290"/>
                  </a:lnTo>
                  <a:lnTo>
                    <a:pt x="1103583" y="59290"/>
                  </a:lnTo>
                  <a:lnTo>
                    <a:pt x="1105261" y="57612"/>
                  </a:lnTo>
                  <a:lnTo>
                    <a:pt x="1107498" y="57612"/>
                  </a:lnTo>
                  <a:lnTo>
                    <a:pt x="1107498" y="55375"/>
                  </a:lnTo>
                  <a:lnTo>
                    <a:pt x="1109176" y="55375"/>
                  </a:lnTo>
                  <a:lnTo>
                    <a:pt x="1109176" y="53697"/>
                  </a:lnTo>
                  <a:lnTo>
                    <a:pt x="1112533" y="53697"/>
                  </a:lnTo>
                  <a:cubicBezTo>
                    <a:pt x="1113931" y="51683"/>
                    <a:pt x="1114490" y="48775"/>
                    <a:pt x="1114210" y="46425"/>
                  </a:cubicBezTo>
                  <a:lnTo>
                    <a:pt x="1114210" y="48663"/>
                  </a:lnTo>
                  <a:lnTo>
                    <a:pt x="1114210" y="44747"/>
                  </a:lnTo>
                  <a:cubicBezTo>
                    <a:pt x="1114210" y="42622"/>
                    <a:pt x="1118182" y="38035"/>
                    <a:pt x="1119804" y="38035"/>
                  </a:cubicBezTo>
                  <a:lnTo>
                    <a:pt x="1119804" y="35798"/>
                  </a:lnTo>
                  <a:lnTo>
                    <a:pt x="1114210" y="35798"/>
                  </a:lnTo>
                  <a:lnTo>
                    <a:pt x="1114210" y="38035"/>
                  </a:lnTo>
                  <a:lnTo>
                    <a:pt x="1112533" y="39713"/>
                  </a:lnTo>
                  <a:lnTo>
                    <a:pt x="1110855" y="39713"/>
                  </a:lnTo>
                  <a:lnTo>
                    <a:pt x="1109176" y="41391"/>
                  </a:lnTo>
                  <a:lnTo>
                    <a:pt x="1109176" y="43069"/>
                  </a:lnTo>
                  <a:lnTo>
                    <a:pt x="1107498" y="44747"/>
                  </a:lnTo>
                  <a:lnTo>
                    <a:pt x="1107498" y="46425"/>
                  </a:lnTo>
                  <a:lnTo>
                    <a:pt x="1105261" y="46425"/>
                  </a:lnTo>
                  <a:lnTo>
                    <a:pt x="1105261" y="50341"/>
                  </a:lnTo>
                  <a:cubicBezTo>
                    <a:pt x="1103136" y="50341"/>
                    <a:pt x="1100674" y="50341"/>
                    <a:pt x="1098549" y="50341"/>
                  </a:cubicBezTo>
                  <a:cubicBezTo>
                    <a:pt x="1097710" y="51124"/>
                    <a:pt x="1095920" y="52466"/>
                    <a:pt x="1094633" y="52019"/>
                  </a:cubicBezTo>
                  <a:lnTo>
                    <a:pt x="1094633" y="53697"/>
                  </a:lnTo>
                  <a:lnTo>
                    <a:pt x="1087921" y="53697"/>
                  </a:lnTo>
                  <a:lnTo>
                    <a:pt x="1087921" y="55375"/>
                  </a:lnTo>
                  <a:lnTo>
                    <a:pt x="1080650" y="55375"/>
                  </a:lnTo>
                  <a:lnTo>
                    <a:pt x="1078972" y="53697"/>
                  </a:lnTo>
                  <a:lnTo>
                    <a:pt x="1076735" y="53697"/>
                  </a:lnTo>
                  <a:lnTo>
                    <a:pt x="1076735" y="52019"/>
                  </a:lnTo>
                  <a:cubicBezTo>
                    <a:pt x="1075896" y="51180"/>
                    <a:pt x="1074218" y="49502"/>
                    <a:pt x="1073379" y="48663"/>
                  </a:cubicBezTo>
                  <a:lnTo>
                    <a:pt x="1073379" y="44747"/>
                  </a:lnTo>
                  <a:cubicBezTo>
                    <a:pt x="1072540" y="43908"/>
                    <a:pt x="1070861" y="42230"/>
                    <a:pt x="1070022" y="41391"/>
                  </a:cubicBezTo>
                  <a:lnTo>
                    <a:pt x="1070022" y="34120"/>
                  </a:lnTo>
                  <a:cubicBezTo>
                    <a:pt x="1068960" y="33393"/>
                    <a:pt x="1066946" y="31715"/>
                    <a:pt x="1066107" y="30764"/>
                  </a:cubicBezTo>
                  <a:lnTo>
                    <a:pt x="1066107" y="26848"/>
                  </a:lnTo>
                  <a:lnTo>
                    <a:pt x="1064429" y="25170"/>
                  </a:lnTo>
                  <a:lnTo>
                    <a:pt x="1061073" y="25170"/>
                  </a:lnTo>
                  <a:lnTo>
                    <a:pt x="1061073" y="21814"/>
                  </a:lnTo>
                  <a:lnTo>
                    <a:pt x="1059395" y="20136"/>
                  </a:lnTo>
                  <a:cubicBezTo>
                    <a:pt x="1060905" y="20136"/>
                    <a:pt x="1061073" y="17899"/>
                    <a:pt x="1061073" y="17899"/>
                  </a:cubicBezTo>
                  <a:lnTo>
                    <a:pt x="1064429" y="17899"/>
                  </a:lnTo>
                  <a:lnTo>
                    <a:pt x="1064429" y="20136"/>
                  </a:lnTo>
                  <a:lnTo>
                    <a:pt x="1067785" y="17899"/>
                  </a:lnTo>
                  <a:lnTo>
                    <a:pt x="1070022" y="20136"/>
                  </a:lnTo>
                  <a:lnTo>
                    <a:pt x="1071701" y="20136"/>
                  </a:lnTo>
                  <a:lnTo>
                    <a:pt x="1071701" y="17899"/>
                  </a:lnTo>
                  <a:lnTo>
                    <a:pt x="1070022" y="17899"/>
                  </a:lnTo>
                  <a:lnTo>
                    <a:pt x="1070022" y="14543"/>
                  </a:lnTo>
                  <a:lnTo>
                    <a:pt x="1064429" y="14543"/>
                  </a:lnTo>
                  <a:lnTo>
                    <a:pt x="1062751" y="12865"/>
                  </a:lnTo>
                  <a:lnTo>
                    <a:pt x="1061073" y="12865"/>
                  </a:lnTo>
                  <a:lnTo>
                    <a:pt x="1061073" y="11187"/>
                  </a:lnTo>
                  <a:lnTo>
                    <a:pt x="1059395" y="9509"/>
                  </a:lnTo>
                  <a:lnTo>
                    <a:pt x="1059395" y="3915"/>
                  </a:lnTo>
                  <a:lnTo>
                    <a:pt x="1061073" y="2237"/>
                  </a:lnTo>
                  <a:lnTo>
                    <a:pt x="1062751" y="559"/>
                  </a:lnTo>
                  <a:cubicBezTo>
                    <a:pt x="1063590" y="559"/>
                    <a:pt x="1066107" y="0"/>
                    <a:pt x="1066107" y="0"/>
                  </a:cubicBezTo>
                  <a:lnTo>
                    <a:pt x="1082328" y="0"/>
                  </a:lnTo>
                  <a:cubicBezTo>
                    <a:pt x="1082328" y="0"/>
                    <a:pt x="1087306" y="559"/>
                    <a:pt x="1089599" y="559"/>
                  </a:cubicBezTo>
                  <a:lnTo>
                    <a:pt x="1091278" y="2237"/>
                  </a:lnTo>
                  <a:lnTo>
                    <a:pt x="1092956" y="559"/>
                  </a:lnTo>
                  <a:lnTo>
                    <a:pt x="1100227" y="559"/>
                  </a:lnTo>
                  <a:lnTo>
                    <a:pt x="1100227" y="0"/>
                  </a:lnTo>
                  <a:lnTo>
                    <a:pt x="1101905" y="0"/>
                  </a:lnTo>
                  <a:lnTo>
                    <a:pt x="1101905" y="559"/>
                  </a:lnTo>
                  <a:lnTo>
                    <a:pt x="1103583" y="559"/>
                  </a:lnTo>
                  <a:lnTo>
                    <a:pt x="1105261" y="2237"/>
                  </a:lnTo>
                  <a:lnTo>
                    <a:pt x="1107498" y="559"/>
                  </a:lnTo>
                  <a:lnTo>
                    <a:pt x="1283691" y="0"/>
                  </a:lnTo>
                  <a:lnTo>
                    <a:pt x="1283691" y="559"/>
                  </a:lnTo>
                  <a:lnTo>
                    <a:pt x="1285369" y="2237"/>
                  </a:lnTo>
                  <a:lnTo>
                    <a:pt x="1285369" y="9509"/>
                  </a:lnTo>
                  <a:lnTo>
                    <a:pt x="1287607" y="11187"/>
                  </a:lnTo>
                  <a:lnTo>
                    <a:pt x="1287607" y="12865"/>
                  </a:lnTo>
                  <a:lnTo>
                    <a:pt x="1289285" y="12865"/>
                  </a:lnTo>
                  <a:lnTo>
                    <a:pt x="1289285" y="14543"/>
                  </a:lnTo>
                  <a:cubicBezTo>
                    <a:pt x="1286991" y="13984"/>
                    <a:pt x="1285985" y="16780"/>
                    <a:pt x="1283691" y="16221"/>
                  </a:cubicBezTo>
                  <a:cubicBezTo>
                    <a:pt x="1283691" y="17843"/>
                    <a:pt x="1285202" y="19521"/>
                    <a:pt x="1287607" y="17899"/>
                  </a:cubicBezTo>
                  <a:lnTo>
                    <a:pt x="1289285" y="17899"/>
                  </a:lnTo>
                  <a:lnTo>
                    <a:pt x="1290963" y="16221"/>
                  </a:lnTo>
                  <a:cubicBezTo>
                    <a:pt x="1290963" y="18514"/>
                    <a:pt x="1290963" y="21199"/>
                    <a:pt x="1290963" y="23492"/>
                  </a:cubicBezTo>
                  <a:cubicBezTo>
                    <a:pt x="1289900" y="25954"/>
                    <a:pt x="1287383" y="29645"/>
                    <a:pt x="1287607" y="32442"/>
                  </a:cubicBezTo>
                  <a:cubicBezTo>
                    <a:pt x="1287607" y="36413"/>
                    <a:pt x="1287607" y="40776"/>
                    <a:pt x="1287607" y="44747"/>
                  </a:cubicBezTo>
                  <a:lnTo>
                    <a:pt x="1285369" y="48663"/>
                  </a:lnTo>
                  <a:cubicBezTo>
                    <a:pt x="1285369" y="50509"/>
                    <a:pt x="1285369" y="53529"/>
                    <a:pt x="1285369" y="55375"/>
                  </a:cubicBezTo>
                  <a:lnTo>
                    <a:pt x="1283691" y="55375"/>
                  </a:lnTo>
                  <a:lnTo>
                    <a:pt x="1283691" y="57612"/>
                  </a:lnTo>
                  <a:lnTo>
                    <a:pt x="1282013" y="57612"/>
                  </a:lnTo>
                  <a:lnTo>
                    <a:pt x="1280335" y="59290"/>
                  </a:lnTo>
                  <a:lnTo>
                    <a:pt x="1280335" y="62646"/>
                  </a:lnTo>
                  <a:lnTo>
                    <a:pt x="1278657" y="62646"/>
                  </a:lnTo>
                  <a:lnTo>
                    <a:pt x="1278657" y="68240"/>
                  </a:lnTo>
                  <a:lnTo>
                    <a:pt x="1280335" y="69918"/>
                  </a:lnTo>
                  <a:lnTo>
                    <a:pt x="1280335" y="71596"/>
                  </a:lnTo>
                  <a:lnTo>
                    <a:pt x="1282013" y="71596"/>
                  </a:lnTo>
                  <a:lnTo>
                    <a:pt x="1283691" y="69918"/>
                  </a:lnTo>
                  <a:lnTo>
                    <a:pt x="1283691" y="62646"/>
                  </a:lnTo>
                  <a:lnTo>
                    <a:pt x="1285369" y="62646"/>
                  </a:lnTo>
                  <a:lnTo>
                    <a:pt x="1285369" y="60968"/>
                  </a:lnTo>
                  <a:lnTo>
                    <a:pt x="1287607" y="60968"/>
                  </a:lnTo>
                  <a:lnTo>
                    <a:pt x="1287607" y="59290"/>
                  </a:lnTo>
                  <a:lnTo>
                    <a:pt x="1289285" y="57612"/>
                  </a:lnTo>
                  <a:lnTo>
                    <a:pt x="1290963" y="59290"/>
                  </a:lnTo>
                  <a:lnTo>
                    <a:pt x="1290963" y="60968"/>
                  </a:lnTo>
                  <a:lnTo>
                    <a:pt x="1292641" y="60968"/>
                  </a:lnTo>
                  <a:lnTo>
                    <a:pt x="1292641" y="62646"/>
                  </a:lnTo>
                  <a:lnTo>
                    <a:pt x="1295997" y="62646"/>
                  </a:lnTo>
                  <a:lnTo>
                    <a:pt x="1295997" y="60968"/>
                  </a:lnTo>
                  <a:cubicBezTo>
                    <a:pt x="1295158" y="60129"/>
                    <a:pt x="1293480" y="58451"/>
                    <a:pt x="1292641" y="57612"/>
                  </a:cubicBezTo>
                  <a:lnTo>
                    <a:pt x="1292641" y="55375"/>
                  </a:lnTo>
                  <a:lnTo>
                    <a:pt x="1294319" y="53697"/>
                  </a:lnTo>
                  <a:lnTo>
                    <a:pt x="1295997" y="53697"/>
                  </a:lnTo>
                  <a:lnTo>
                    <a:pt x="1295997" y="52019"/>
                  </a:lnTo>
                  <a:cubicBezTo>
                    <a:pt x="1297507" y="51571"/>
                    <a:pt x="1300304" y="52970"/>
                    <a:pt x="1301590" y="53697"/>
                  </a:cubicBezTo>
                  <a:lnTo>
                    <a:pt x="1301590" y="52019"/>
                  </a:lnTo>
                  <a:lnTo>
                    <a:pt x="1303268" y="53697"/>
                  </a:lnTo>
                  <a:lnTo>
                    <a:pt x="1304946" y="53697"/>
                  </a:lnTo>
                  <a:lnTo>
                    <a:pt x="1304946" y="55375"/>
                  </a:lnTo>
                  <a:lnTo>
                    <a:pt x="1308862" y="55375"/>
                  </a:lnTo>
                  <a:lnTo>
                    <a:pt x="1308862" y="57612"/>
                  </a:lnTo>
                  <a:lnTo>
                    <a:pt x="1310540" y="59290"/>
                  </a:lnTo>
                  <a:lnTo>
                    <a:pt x="1310540" y="68240"/>
                  </a:lnTo>
                  <a:lnTo>
                    <a:pt x="1308862" y="68240"/>
                  </a:lnTo>
                  <a:lnTo>
                    <a:pt x="1308862" y="69918"/>
                  </a:lnTo>
                  <a:lnTo>
                    <a:pt x="1310540" y="69918"/>
                  </a:lnTo>
                  <a:lnTo>
                    <a:pt x="1308862" y="71596"/>
                  </a:lnTo>
                  <a:cubicBezTo>
                    <a:pt x="1309701" y="71596"/>
                    <a:pt x="1310540" y="73274"/>
                    <a:pt x="1310540" y="73274"/>
                  </a:cubicBezTo>
                  <a:lnTo>
                    <a:pt x="1310540" y="74952"/>
                  </a:lnTo>
                  <a:lnTo>
                    <a:pt x="1312218" y="74952"/>
                  </a:lnTo>
                  <a:lnTo>
                    <a:pt x="1310540" y="77189"/>
                  </a:lnTo>
                  <a:lnTo>
                    <a:pt x="1308862" y="77189"/>
                  </a:lnTo>
                  <a:lnTo>
                    <a:pt x="1308862" y="78867"/>
                  </a:lnTo>
                  <a:lnTo>
                    <a:pt x="1310540" y="80545"/>
                  </a:lnTo>
                  <a:lnTo>
                    <a:pt x="1312218" y="80545"/>
                  </a:lnTo>
                  <a:lnTo>
                    <a:pt x="1312218" y="78867"/>
                  </a:lnTo>
                  <a:lnTo>
                    <a:pt x="1313896" y="78867"/>
                  </a:lnTo>
                  <a:lnTo>
                    <a:pt x="1313896" y="73274"/>
                  </a:lnTo>
                  <a:lnTo>
                    <a:pt x="1316133" y="73274"/>
                  </a:lnTo>
                  <a:lnTo>
                    <a:pt x="1316133" y="57612"/>
                  </a:lnTo>
                  <a:lnTo>
                    <a:pt x="1321167" y="57612"/>
                  </a:lnTo>
                  <a:cubicBezTo>
                    <a:pt x="1320720" y="58843"/>
                    <a:pt x="1322286" y="61584"/>
                    <a:pt x="1322845" y="62646"/>
                  </a:cubicBezTo>
                  <a:cubicBezTo>
                    <a:pt x="1322845" y="64268"/>
                    <a:pt x="1322845" y="66618"/>
                    <a:pt x="1322845" y="68240"/>
                  </a:cubicBezTo>
                  <a:lnTo>
                    <a:pt x="1324523" y="68240"/>
                  </a:lnTo>
                  <a:lnTo>
                    <a:pt x="1326761" y="71596"/>
                  </a:lnTo>
                  <a:cubicBezTo>
                    <a:pt x="1326761" y="73218"/>
                    <a:pt x="1326761" y="75567"/>
                    <a:pt x="1326761" y="77189"/>
                  </a:cubicBezTo>
                  <a:lnTo>
                    <a:pt x="1328439" y="78867"/>
                  </a:lnTo>
                  <a:lnTo>
                    <a:pt x="1328439" y="80545"/>
                  </a:lnTo>
                  <a:lnTo>
                    <a:pt x="1330117" y="80545"/>
                  </a:lnTo>
                  <a:lnTo>
                    <a:pt x="1330117" y="86139"/>
                  </a:lnTo>
                  <a:lnTo>
                    <a:pt x="1333473" y="86139"/>
                  </a:lnTo>
                  <a:lnTo>
                    <a:pt x="1333473" y="89495"/>
                  </a:lnTo>
                  <a:lnTo>
                    <a:pt x="1337388" y="91173"/>
                  </a:lnTo>
                  <a:cubicBezTo>
                    <a:pt x="1336997" y="92403"/>
                    <a:pt x="1338619" y="95648"/>
                    <a:pt x="1339066" y="96766"/>
                  </a:cubicBezTo>
                  <a:cubicBezTo>
                    <a:pt x="1339066" y="98612"/>
                    <a:pt x="1339066" y="101633"/>
                    <a:pt x="1339066" y="103478"/>
                  </a:cubicBezTo>
                  <a:lnTo>
                    <a:pt x="1337388" y="103478"/>
                  </a:lnTo>
                  <a:lnTo>
                    <a:pt x="1333473" y="107394"/>
                  </a:lnTo>
                  <a:lnTo>
                    <a:pt x="1331795" y="107394"/>
                  </a:lnTo>
                  <a:lnTo>
                    <a:pt x="1331795" y="110750"/>
                  </a:lnTo>
                  <a:lnTo>
                    <a:pt x="1330117" y="110750"/>
                  </a:lnTo>
                  <a:cubicBezTo>
                    <a:pt x="1330117" y="111701"/>
                    <a:pt x="1328439" y="112428"/>
                    <a:pt x="1328439" y="112428"/>
                  </a:cubicBezTo>
                  <a:lnTo>
                    <a:pt x="1326761" y="112428"/>
                  </a:lnTo>
                  <a:lnTo>
                    <a:pt x="1326761" y="114665"/>
                  </a:lnTo>
                  <a:cubicBezTo>
                    <a:pt x="1325866" y="115448"/>
                    <a:pt x="1324132" y="116791"/>
                    <a:pt x="1322845" y="116343"/>
                  </a:cubicBezTo>
                  <a:lnTo>
                    <a:pt x="1324523" y="116343"/>
                  </a:lnTo>
                  <a:lnTo>
                    <a:pt x="1322845" y="116343"/>
                  </a:lnTo>
                  <a:lnTo>
                    <a:pt x="1321167" y="118021"/>
                  </a:lnTo>
                  <a:lnTo>
                    <a:pt x="1319489" y="118021"/>
                  </a:lnTo>
                  <a:lnTo>
                    <a:pt x="1319489" y="119699"/>
                  </a:lnTo>
                  <a:lnTo>
                    <a:pt x="1317811" y="119699"/>
                  </a:lnTo>
                  <a:lnTo>
                    <a:pt x="1316133" y="121377"/>
                  </a:lnTo>
                  <a:lnTo>
                    <a:pt x="1312218" y="121377"/>
                  </a:lnTo>
                  <a:lnTo>
                    <a:pt x="1312218" y="123615"/>
                  </a:lnTo>
                  <a:lnTo>
                    <a:pt x="1310540" y="123615"/>
                  </a:lnTo>
                  <a:lnTo>
                    <a:pt x="1310540" y="125293"/>
                  </a:lnTo>
                  <a:lnTo>
                    <a:pt x="1304946" y="125293"/>
                  </a:lnTo>
                  <a:lnTo>
                    <a:pt x="1304946" y="126971"/>
                  </a:lnTo>
                  <a:lnTo>
                    <a:pt x="1303268" y="126971"/>
                  </a:lnTo>
                  <a:lnTo>
                    <a:pt x="1303268" y="128649"/>
                  </a:lnTo>
                  <a:lnTo>
                    <a:pt x="1301590" y="128649"/>
                  </a:lnTo>
                  <a:lnTo>
                    <a:pt x="1299912" y="130327"/>
                  </a:lnTo>
                  <a:lnTo>
                    <a:pt x="1299912" y="132005"/>
                  </a:lnTo>
                  <a:lnTo>
                    <a:pt x="1299912" y="132005"/>
                  </a:lnTo>
                  <a:lnTo>
                    <a:pt x="1298234" y="134242"/>
                  </a:lnTo>
                  <a:lnTo>
                    <a:pt x="1299912" y="134242"/>
                  </a:lnTo>
                  <a:lnTo>
                    <a:pt x="1299912" y="135920"/>
                  </a:lnTo>
                  <a:lnTo>
                    <a:pt x="1298234" y="137598"/>
                  </a:lnTo>
                  <a:cubicBezTo>
                    <a:pt x="1298794" y="138941"/>
                    <a:pt x="1296612" y="142129"/>
                    <a:pt x="1295997" y="143192"/>
                  </a:cubicBezTo>
                  <a:lnTo>
                    <a:pt x="1294319" y="143192"/>
                  </a:lnTo>
                  <a:cubicBezTo>
                    <a:pt x="1293815" y="142073"/>
                    <a:pt x="1292249" y="138829"/>
                    <a:pt x="1292641" y="137598"/>
                  </a:cubicBezTo>
                  <a:lnTo>
                    <a:pt x="1290963" y="135920"/>
                  </a:lnTo>
                  <a:lnTo>
                    <a:pt x="1290963" y="128649"/>
                  </a:lnTo>
                  <a:lnTo>
                    <a:pt x="1289285" y="128649"/>
                  </a:lnTo>
                  <a:lnTo>
                    <a:pt x="1289285" y="144870"/>
                  </a:lnTo>
                  <a:lnTo>
                    <a:pt x="1290963" y="146548"/>
                  </a:lnTo>
                  <a:lnTo>
                    <a:pt x="1289285" y="148226"/>
                  </a:lnTo>
                  <a:lnTo>
                    <a:pt x="1289285" y="152141"/>
                  </a:lnTo>
                  <a:lnTo>
                    <a:pt x="1287607" y="153819"/>
                  </a:lnTo>
                  <a:lnTo>
                    <a:pt x="1287607" y="155497"/>
                  </a:lnTo>
                  <a:lnTo>
                    <a:pt x="1285369" y="155497"/>
                  </a:lnTo>
                  <a:lnTo>
                    <a:pt x="1285369" y="157175"/>
                  </a:lnTo>
                  <a:lnTo>
                    <a:pt x="1283691" y="157175"/>
                  </a:lnTo>
                  <a:lnTo>
                    <a:pt x="1283691" y="160531"/>
                  </a:lnTo>
                  <a:lnTo>
                    <a:pt x="1282013" y="160531"/>
                  </a:lnTo>
                  <a:cubicBezTo>
                    <a:pt x="1279944" y="162209"/>
                    <a:pt x="1280279" y="165398"/>
                    <a:pt x="1280335" y="167803"/>
                  </a:cubicBezTo>
                  <a:lnTo>
                    <a:pt x="1278657" y="169481"/>
                  </a:lnTo>
                  <a:lnTo>
                    <a:pt x="1278657" y="175074"/>
                  </a:lnTo>
                  <a:lnTo>
                    <a:pt x="1276420" y="175074"/>
                  </a:lnTo>
                  <a:lnTo>
                    <a:pt x="1276420" y="178430"/>
                  </a:lnTo>
                  <a:lnTo>
                    <a:pt x="1274742" y="178430"/>
                  </a:lnTo>
                  <a:lnTo>
                    <a:pt x="1274742" y="180668"/>
                  </a:lnTo>
                  <a:lnTo>
                    <a:pt x="1273064" y="180668"/>
                  </a:lnTo>
                  <a:cubicBezTo>
                    <a:pt x="1272337" y="179605"/>
                    <a:pt x="1270659" y="177591"/>
                    <a:pt x="1269708" y="176752"/>
                  </a:cubicBezTo>
                  <a:lnTo>
                    <a:pt x="1269708" y="175074"/>
                  </a:lnTo>
                  <a:lnTo>
                    <a:pt x="1267470" y="175074"/>
                  </a:lnTo>
                  <a:cubicBezTo>
                    <a:pt x="1267470" y="173117"/>
                    <a:pt x="1267470" y="169761"/>
                    <a:pt x="1267470" y="167803"/>
                  </a:cubicBezTo>
                  <a:cubicBezTo>
                    <a:pt x="1266911" y="166684"/>
                    <a:pt x="1265345" y="164055"/>
                    <a:pt x="1265792" y="162769"/>
                  </a:cubicBezTo>
                  <a:cubicBezTo>
                    <a:pt x="1265792" y="155050"/>
                    <a:pt x="1265792" y="146995"/>
                    <a:pt x="1265792" y="139276"/>
                  </a:cubicBezTo>
                  <a:lnTo>
                    <a:pt x="1267470" y="137598"/>
                  </a:lnTo>
                  <a:lnTo>
                    <a:pt x="1269708" y="137598"/>
                  </a:lnTo>
                  <a:cubicBezTo>
                    <a:pt x="1269708" y="135361"/>
                    <a:pt x="1271386" y="128649"/>
                    <a:pt x="1271386" y="128649"/>
                  </a:cubicBezTo>
                  <a:lnTo>
                    <a:pt x="1271386" y="125293"/>
                  </a:lnTo>
                  <a:lnTo>
                    <a:pt x="1269708" y="125293"/>
                  </a:lnTo>
                  <a:cubicBezTo>
                    <a:pt x="1269708" y="126803"/>
                    <a:pt x="1267470" y="130327"/>
                    <a:pt x="1267470" y="130327"/>
                  </a:cubicBezTo>
                  <a:lnTo>
                    <a:pt x="1267470" y="134242"/>
                  </a:lnTo>
                  <a:lnTo>
                    <a:pt x="1265792" y="134242"/>
                  </a:lnTo>
                  <a:lnTo>
                    <a:pt x="1265792" y="135920"/>
                  </a:lnTo>
                  <a:lnTo>
                    <a:pt x="1262436" y="135920"/>
                  </a:lnTo>
                  <a:lnTo>
                    <a:pt x="1262436" y="137598"/>
                  </a:lnTo>
                  <a:lnTo>
                    <a:pt x="1260758" y="137598"/>
                  </a:lnTo>
                  <a:lnTo>
                    <a:pt x="1260758" y="155497"/>
                  </a:lnTo>
                  <a:lnTo>
                    <a:pt x="1260758" y="155497"/>
                  </a:lnTo>
                  <a:lnTo>
                    <a:pt x="1260758" y="171718"/>
                  </a:lnTo>
                  <a:lnTo>
                    <a:pt x="1262436" y="173396"/>
                  </a:lnTo>
                  <a:cubicBezTo>
                    <a:pt x="1262436" y="174906"/>
                    <a:pt x="1261821" y="178430"/>
                    <a:pt x="1264114" y="178430"/>
                  </a:cubicBezTo>
                  <a:cubicBezTo>
                    <a:pt x="1264897" y="179325"/>
                    <a:pt x="1267470" y="182346"/>
                    <a:pt x="1267470" y="182346"/>
                  </a:cubicBezTo>
                  <a:lnTo>
                    <a:pt x="1267470" y="192973"/>
                  </a:lnTo>
                  <a:lnTo>
                    <a:pt x="1265792" y="194651"/>
                  </a:lnTo>
                  <a:lnTo>
                    <a:pt x="1265792" y="200245"/>
                  </a:lnTo>
                  <a:lnTo>
                    <a:pt x="1262436" y="200245"/>
                  </a:lnTo>
                  <a:lnTo>
                    <a:pt x="1262436" y="201923"/>
                  </a:lnTo>
                  <a:lnTo>
                    <a:pt x="1260758" y="203601"/>
                  </a:lnTo>
                  <a:lnTo>
                    <a:pt x="1259080" y="203601"/>
                  </a:lnTo>
                  <a:cubicBezTo>
                    <a:pt x="1258129" y="202370"/>
                    <a:pt x="1256284" y="199685"/>
                    <a:pt x="1256843" y="198007"/>
                  </a:cubicBezTo>
                  <a:lnTo>
                    <a:pt x="1256843" y="196329"/>
                  </a:lnTo>
                  <a:lnTo>
                    <a:pt x="1255165" y="196329"/>
                  </a:lnTo>
                  <a:lnTo>
                    <a:pt x="1255165" y="192973"/>
                  </a:lnTo>
                  <a:lnTo>
                    <a:pt x="1253487" y="192973"/>
                  </a:lnTo>
                  <a:lnTo>
                    <a:pt x="1253487" y="191295"/>
                  </a:lnTo>
                  <a:lnTo>
                    <a:pt x="1253487" y="191295"/>
                  </a:lnTo>
                  <a:lnTo>
                    <a:pt x="1253487" y="189058"/>
                  </a:lnTo>
                  <a:lnTo>
                    <a:pt x="1251809" y="187380"/>
                  </a:lnTo>
                  <a:lnTo>
                    <a:pt x="1251809" y="185702"/>
                  </a:lnTo>
                  <a:lnTo>
                    <a:pt x="1246215" y="185702"/>
                  </a:lnTo>
                  <a:lnTo>
                    <a:pt x="1247893" y="187380"/>
                  </a:lnTo>
                  <a:lnTo>
                    <a:pt x="1246215" y="189058"/>
                  </a:lnTo>
                  <a:lnTo>
                    <a:pt x="1246215" y="191295"/>
                  </a:lnTo>
                  <a:lnTo>
                    <a:pt x="1247893" y="191295"/>
                  </a:lnTo>
                  <a:lnTo>
                    <a:pt x="1247893" y="200245"/>
                  </a:lnTo>
                  <a:lnTo>
                    <a:pt x="1250131" y="200245"/>
                  </a:lnTo>
                  <a:lnTo>
                    <a:pt x="1250131" y="203601"/>
                  </a:lnTo>
                  <a:lnTo>
                    <a:pt x="1251809" y="203601"/>
                  </a:lnTo>
                  <a:lnTo>
                    <a:pt x="1251809" y="214228"/>
                  </a:lnTo>
                  <a:lnTo>
                    <a:pt x="1250131" y="215906"/>
                  </a:lnTo>
                  <a:cubicBezTo>
                    <a:pt x="1250131" y="216969"/>
                    <a:pt x="1250131" y="222003"/>
                    <a:pt x="1250131" y="223178"/>
                  </a:cubicBezTo>
                  <a:cubicBezTo>
                    <a:pt x="1249180" y="224408"/>
                    <a:pt x="1247334" y="227093"/>
                    <a:pt x="1247893" y="228771"/>
                  </a:cubicBezTo>
                  <a:cubicBezTo>
                    <a:pt x="1248005" y="232239"/>
                    <a:pt x="1248173" y="236322"/>
                    <a:pt x="1246215" y="239399"/>
                  </a:cubicBezTo>
                  <a:lnTo>
                    <a:pt x="1242859" y="239399"/>
                  </a:lnTo>
                  <a:cubicBezTo>
                    <a:pt x="1241908" y="238448"/>
                    <a:pt x="1239895" y="236434"/>
                    <a:pt x="1238944" y="235483"/>
                  </a:cubicBezTo>
                  <a:lnTo>
                    <a:pt x="1238944" y="233805"/>
                  </a:lnTo>
                  <a:lnTo>
                    <a:pt x="1237266" y="233805"/>
                  </a:lnTo>
                  <a:lnTo>
                    <a:pt x="1237266" y="230449"/>
                  </a:lnTo>
                  <a:cubicBezTo>
                    <a:pt x="1236315" y="229610"/>
                    <a:pt x="1234637" y="227597"/>
                    <a:pt x="1233910" y="226534"/>
                  </a:cubicBezTo>
                  <a:cubicBezTo>
                    <a:pt x="1233910" y="225415"/>
                    <a:pt x="1233910" y="222562"/>
                    <a:pt x="1233910" y="221500"/>
                  </a:cubicBezTo>
                  <a:lnTo>
                    <a:pt x="1232232" y="219822"/>
                  </a:lnTo>
                  <a:lnTo>
                    <a:pt x="1232232" y="215906"/>
                  </a:lnTo>
                  <a:lnTo>
                    <a:pt x="1230554" y="215906"/>
                  </a:lnTo>
                  <a:lnTo>
                    <a:pt x="1230554" y="210872"/>
                  </a:lnTo>
                  <a:lnTo>
                    <a:pt x="1228317" y="210872"/>
                  </a:lnTo>
                  <a:lnTo>
                    <a:pt x="1226638" y="209194"/>
                  </a:lnTo>
                  <a:lnTo>
                    <a:pt x="1226638" y="206957"/>
                  </a:lnTo>
                  <a:lnTo>
                    <a:pt x="1224960" y="205279"/>
                  </a:lnTo>
                  <a:lnTo>
                    <a:pt x="1224960" y="201923"/>
                  </a:lnTo>
                  <a:lnTo>
                    <a:pt x="1223282" y="201923"/>
                  </a:lnTo>
                  <a:lnTo>
                    <a:pt x="1223282" y="198007"/>
                  </a:lnTo>
                  <a:lnTo>
                    <a:pt x="1221604" y="198007"/>
                  </a:lnTo>
                  <a:lnTo>
                    <a:pt x="1221604" y="192973"/>
                  </a:lnTo>
                  <a:lnTo>
                    <a:pt x="1219367" y="191295"/>
                  </a:lnTo>
                  <a:lnTo>
                    <a:pt x="1219367" y="187380"/>
                  </a:lnTo>
                  <a:lnTo>
                    <a:pt x="1217689" y="187380"/>
                  </a:lnTo>
                  <a:lnTo>
                    <a:pt x="1217689" y="184024"/>
                  </a:lnTo>
                  <a:lnTo>
                    <a:pt x="1216011" y="185702"/>
                  </a:lnTo>
                  <a:lnTo>
                    <a:pt x="1214333" y="185702"/>
                  </a:lnTo>
                  <a:lnTo>
                    <a:pt x="1214333" y="189058"/>
                  </a:lnTo>
                  <a:lnTo>
                    <a:pt x="1216011" y="189058"/>
                  </a:lnTo>
                  <a:lnTo>
                    <a:pt x="1216011" y="191295"/>
                  </a:lnTo>
                  <a:lnTo>
                    <a:pt x="1214333" y="191295"/>
                  </a:lnTo>
                  <a:lnTo>
                    <a:pt x="1214333" y="192973"/>
                  </a:lnTo>
                  <a:lnTo>
                    <a:pt x="1216011" y="192973"/>
                  </a:lnTo>
                  <a:lnTo>
                    <a:pt x="1216011" y="201923"/>
                  </a:lnTo>
                  <a:lnTo>
                    <a:pt x="1217689" y="201923"/>
                  </a:lnTo>
                  <a:lnTo>
                    <a:pt x="1217689" y="205279"/>
                  </a:lnTo>
                  <a:lnTo>
                    <a:pt x="1219367" y="205279"/>
                  </a:lnTo>
                  <a:lnTo>
                    <a:pt x="1219367" y="206957"/>
                  </a:lnTo>
                  <a:cubicBezTo>
                    <a:pt x="1220318" y="207908"/>
                    <a:pt x="1222332" y="209921"/>
                    <a:pt x="1223282" y="210872"/>
                  </a:cubicBezTo>
                  <a:lnTo>
                    <a:pt x="1223282" y="215906"/>
                  </a:lnTo>
                  <a:lnTo>
                    <a:pt x="1224960" y="215906"/>
                  </a:lnTo>
                  <a:lnTo>
                    <a:pt x="1224960" y="221500"/>
                  </a:lnTo>
                  <a:lnTo>
                    <a:pt x="1226638" y="223178"/>
                  </a:lnTo>
                  <a:lnTo>
                    <a:pt x="1226638" y="232127"/>
                  </a:lnTo>
                  <a:lnTo>
                    <a:pt x="1228317" y="232127"/>
                  </a:lnTo>
                  <a:lnTo>
                    <a:pt x="1228317" y="233805"/>
                  </a:lnTo>
                  <a:lnTo>
                    <a:pt x="1230554" y="235483"/>
                  </a:lnTo>
                  <a:lnTo>
                    <a:pt x="1230554" y="241077"/>
                  </a:lnTo>
                  <a:lnTo>
                    <a:pt x="1228317" y="241077"/>
                  </a:lnTo>
                  <a:lnTo>
                    <a:pt x="1226638" y="239399"/>
                  </a:lnTo>
                  <a:lnTo>
                    <a:pt x="1226638" y="235483"/>
                  </a:lnTo>
                  <a:lnTo>
                    <a:pt x="1224960" y="235483"/>
                  </a:lnTo>
                  <a:lnTo>
                    <a:pt x="1224960" y="232127"/>
                  </a:lnTo>
                  <a:lnTo>
                    <a:pt x="1219367" y="232127"/>
                  </a:lnTo>
                  <a:lnTo>
                    <a:pt x="1219367" y="226534"/>
                  </a:lnTo>
                  <a:lnTo>
                    <a:pt x="1217689" y="226534"/>
                  </a:lnTo>
                  <a:lnTo>
                    <a:pt x="1217689" y="223178"/>
                  </a:lnTo>
                  <a:cubicBezTo>
                    <a:pt x="1216850" y="222339"/>
                    <a:pt x="1215172" y="220661"/>
                    <a:pt x="1214333" y="219822"/>
                  </a:cubicBezTo>
                  <a:lnTo>
                    <a:pt x="1214333" y="217584"/>
                  </a:lnTo>
                  <a:lnTo>
                    <a:pt x="1208740" y="217584"/>
                  </a:lnTo>
                  <a:lnTo>
                    <a:pt x="1208740" y="219822"/>
                  </a:lnTo>
                  <a:lnTo>
                    <a:pt x="1203705" y="219822"/>
                  </a:lnTo>
                  <a:lnTo>
                    <a:pt x="1203705" y="217584"/>
                  </a:lnTo>
                  <a:lnTo>
                    <a:pt x="1198112" y="217584"/>
                  </a:lnTo>
                  <a:lnTo>
                    <a:pt x="1198112" y="219822"/>
                  </a:lnTo>
                  <a:lnTo>
                    <a:pt x="1199790" y="219822"/>
                  </a:lnTo>
                  <a:lnTo>
                    <a:pt x="1199790" y="221500"/>
                  </a:lnTo>
                  <a:lnTo>
                    <a:pt x="1202027" y="221500"/>
                  </a:lnTo>
                  <a:lnTo>
                    <a:pt x="1202027" y="223178"/>
                  </a:lnTo>
                  <a:lnTo>
                    <a:pt x="1203705" y="223178"/>
                  </a:lnTo>
                  <a:lnTo>
                    <a:pt x="1205383" y="224856"/>
                  </a:lnTo>
                  <a:lnTo>
                    <a:pt x="1205383" y="224856"/>
                  </a:lnTo>
                  <a:lnTo>
                    <a:pt x="1207061" y="223178"/>
                  </a:lnTo>
                  <a:lnTo>
                    <a:pt x="1208740" y="223178"/>
                  </a:lnTo>
                  <a:lnTo>
                    <a:pt x="1208740" y="232127"/>
                  </a:lnTo>
                  <a:lnTo>
                    <a:pt x="1210417" y="233805"/>
                  </a:lnTo>
                  <a:cubicBezTo>
                    <a:pt x="1210865" y="235931"/>
                    <a:pt x="1208740" y="239399"/>
                    <a:pt x="1208740" y="239399"/>
                  </a:cubicBezTo>
                  <a:lnTo>
                    <a:pt x="1207061" y="241077"/>
                  </a:lnTo>
                  <a:lnTo>
                    <a:pt x="1194756" y="241077"/>
                  </a:lnTo>
                  <a:close/>
                  <a:moveTo>
                    <a:pt x="665058" y="224856"/>
                  </a:moveTo>
                  <a:lnTo>
                    <a:pt x="663380" y="223178"/>
                  </a:lnTo>
                  <a:lnTo>
                    <a:pt x="663380" y="221500"/>
                  </a:lnTo>
                  <a:lnTo>
                    <a:pt x="661702" y="223178"/>
                  </a:lnTo>
                  <a:lnTo>
                    <a:pt x="661702" y="217584"/>
                  </a:lnTo>
                  <a:lnTo>
                    <a:pt x="661702" y="219822"/>
                  </a:lnTo>
                  <a:lnTo>
                    <a:pt x="661702" y="215906"/>
                  </a:lnTo>
                  <a:lnTo>
                    <a:pt x="663380" y="215906"/>
                  </a:lnTo>
                  <a:lnTo>
                    <a:pt x="663380" y="214228"/>
                  </a:lnTo>
                  <a:lnTo>
                    <a:pt x="665058" y="214228"/>
                  </a:lnTo>
                  <a:lnTo>
                    <a:pt x="665058" y="212550"/>
                  </a:lnTo>
                  <a:lnTo>
                    <a:pt x="663380" y="210872"/>
                  </a:lnTo>
                  <a:lnTo>
                    <a:pt x="665058" y="210872"/>
                  </a:lnTo>
                  <a:lnTo>
                    <a:pt x="663380" y="209194"/>
                  </a:lnTo>
                  <a:lnTo>
                    <a:pt x="665058" y="209194"/>
                  </a:lnTo>
                  <a:lnTo>
                    <a:pt x="665058" y="206957"/>
                  </a:lnTo>
                  <a:lnTo>
                    <a:pt x="666736" y="206957"/>
                  </a:lnTo>
                  <a:lnTo>
                    <a:pt x="666736" y="205279"/>
                  </a:lnTo>
                  <a:lnTo>
                    <a:pt x="668414" y="205279"/>
                  </a:lnTo>
                  <a:lnTo>
                    <a:pt x="668414" y="203601"/>
                  </a:lnTo>
                  <a:lnTo>
                    <a:pt x="672330" y="203601"/>
                  </a:lnTo>
                  <a:lnTo>
                    <a:pt x="672330" y="201923"/>
                  </a:lnTo>
                  <a:lnTo>
                    <a:pt x="674008" y="201923"/>
                  </a:lnTo>
                  <a:lnTo>
                    <a:pt x="674008" y="200245"/>
                  </a:lnTo>
                  <a:lnTo>
                    <a:pt x="675686" y="200245"/>
                  </a:lnTo>
                  <a:cubicBezTo>
                    <a:pt x="677476" y="197392"/>
                    <a:pt x="679489" y="195770"/>
                    <a:pt x="682957" y="196329"/>
                  </a:cubicBezTo>
                  <a:lnTo>
                    <a:pt x="682957" y="192973"/>
                  </a:lnTo>
                  <a:lnTo>
                    <a:pt x="684635" y="192973"/>
                  </a:lnTo>
                  <a:lnTo>
                    <a:pt x="686313" y="191295"/>
                  </a:lnTo>
                  <a:lnTo>
                    <a:pt x="700856" y="191295"/>
                  </a:lnTo>
                  <a:lnTo>
                    <a:pt x="700856" y="187380"/>
                  </a:lnTo>
                  <a:lnTo>
                    <a:pt x="702534" y="187380"/>
                  </a:lnTo>
                  <a:lnTo>
                    <a:pt x="704212" y="185702"/>
                  </a:lnTo>
                  <a:lnTo>
                    <a:pt x="708128" y="185702"/>
                  </a:lnTo>
                  <a:lnTo>
                    <a:pt x="708128" y="180668"/>
                  </a:lnTo>
                  <a:lnTo>
                    <a:pt x="709806" y="180668"/>
                  </a:lnTo>
                  <a:lnTo>
                    <a:pt x="709806" y="178430"/>
                  </a:lnTo>
                  <a:lnTo>
                    <a:pt x="711484" y="176752"/>
                  </a:lnTo>
                  <a:lnTo>
                    <a:pt x="711484" y="175074"/>
                  </a:lnTo>
                  <a:lnTo>
                    <a:pt x="713162" y="175074"/>
                  </a:lnTo>
                  <a:lnTo>
                    <a:pt x="713162" y="173396"/>
                  </a:lnTo>
                  <a:lnTo>
                    <a:pt x="718755" y="173396"/>
                  </a:lnTo>
                  <a:lnTo>
                    <a:pt x="718755" y="171718"/>
                  </a:lnTo>
                  <a:lnTo>
                    <a:pt x="720433" y="171718"/>
                  </a:lnTo>
                  <a:lnTo>
                    <a:pt x="720433" y="169481"/>
                  </a:lnTo>
                  <a:lnTo>
                    <a:pt x="722111" y="169481"/>
                  </a:lnTo>
                  <a:lnTo>
                    <a:pt x="722111" y="166125"/>
                  </a:lnTo>
                  <a:lnTo>
                    <a:pt x="723789" y="166125"/>
                  </a:lnTo>
                  <a:lnTo>
                    <a:pt x="723789" y="167803"/>
                  </a:lnTo>
                  <a:lnTo>
                    <a:pt x="725467" y="167803"/>
                  </a:lnTo>
                  <a:lnTo>
                    <a:pt x="725467" y="166125"/>
                  </a:lnTo>
                  <a:lnTo>
                    <a:pt x="731061" y="166125"/>
                  </a:lnTo>
                  <a:lnTo>
                    <a:pt x="731061" y="167803"/>
                  </a:lnTo>
                  <a:lnTo>
                    <a:pt x="732739" y="169481"/>
                  </a:lnTo>
                  <a:lnTo>
                    <a:pt x="736654" y="169481"/>
                  </a:lnTo>
                  <a:lnTo>
                    <a:pt x="736654" y="171718"/>
                  </a:lnTo>
                  <a:lnTo>
                    <a:pt x="736654" y="169481"/>
                  </a:lnTo>
                  <a:lnTo>
                    <a:pt x="736654" y="173396"/>
                  </a:lnTo>
                  <a:lnTo>
                    <a:pt x="738332" y="175074"/>
                  </a:lnTo>
                  <a:lnTo>
                    <a:pt x="738332" y="173396"/>
                  </a:lnTo>
                  <a:lnTo>
                    <a:pt x="740010" y="173396"/>
                  </a:lnTo>
                  <a:lnTo>
                    <a:pt x="740010" y="175074"/>
                  </a:lnTo>
                  <a:lnTo>
                    <a:pt x="741688" y="175074"/>
                  </a:lnTo>
                  <a:lnTo>
                    <a:pt x="741688" y="176752"/>
                  </a:lnTo>
                  <a:lnTo>
                    <a:pt x="743366" y="176752"/>
                  </a:lnTo>
                  <a:lnTo>
                    <a:pt x="743366" y="180668"/>
                  </a:lnTo>
                  <a:lnTo>
                    <a:pt x="745604" y="180668"/>
                  </a:lnTo>
                  <a:lnTo>
                    <a:pt x="745604" y="184024"/>
                  </a:lnTo>
                  <a:lnTo>
                    <a:pt x="747282" y="184024"/>
                  </a:lnTo>
                  <a:lnTo>
                    <a:pt x="748960" y="185702"/>
                  </a:lnTo>
                  <a:lnTo>
                    <a:pt x="748960" y="187380"/>
                  </a:lnTo>
                  <a:lnTo>
                    <a:pt x="752316" y="187380"/>
                  </a:lnTo>
                  <a:lnTo>
                    <a:pt x="750638" y="187380"/>
                  </a:lnTo>
                  <a:lnTo>
                    <a:pt x="752316" y="187380"/>
                  </a:lnTo>
                  <a:lnTo>
                    <a:pt x="752316" y="189058"/>
                  </a:lnTo>
                  <a:lnTo>
                    <a:pt x="753994" y="189058"/>
                  </a:lnTo>
                  <a:lnTo>
                    <a:pt x="753994" y="191295"/>
                  </a:lnTo>
                  <a:lnTo>
                    <a:pt x="753994" y="189058"/>
                  </a:lnTo>
                  <a:lnTo>
                    <a:pt x="753994" y="191295"/>
                  </a:lnTo>
                  <a:lnTo>
                    <a:pt x="756231" y="191295"/>
                  </a:lnTo>
                  <a:lnTo>
                    <a:pt x="756231" y="198007"/>
                  </a:lnTo>
                  <a:lnTo>
                    <a:pt x="757909" y="198007"/>
                  </a:lnTo>
                  <a:lnTo>
                    <a:pt x="757909" y="203601"/>
                  </a:lnTo>
                  <a:lnTo>
                    <a:pt x="757909" y="201923"/>
                  </a:lnTo>
                  <a:lnTo>
                    <a:pt x="757909" y="203601"/>
                  </a:lnTo>
                  <a:lnTo>
                    <a:pt x="756231" y="203601"/>
                  </a:lnTo>
                  <a:lnTo>
                    <a:pt x="756231" y="219822"/>
                  </a:lnTo>
                  <a:lnTo>
                    <a:pt x="753994" y="219822"/>
                  </a:lnTo>
                  <a:lnTo>
                    <a:pt x="753994" y="221500"/>
                  </a:lnTo>
                  <a:lnTo>
                    <a:pt x="752316" y="219822"/>
                  </a:lnTo>
                  <a:lnTo>
                    <a:pt x="750638" y="219822"/>
                  </a:lnTo>
                  <a:lnTo>
                    <a:pt x="750638" y="221500"/>
                  </a:lnTo>
                  <a:lnTo>
                    <a:pt x="743366" y="221500"/>
                  </a:lnTo>
                  <a:lnTo>
                    <a:pt x="743366" y="217584"/>
                  </a:lnTo>
                  <a:lnTo>
                    <a:pt x="740010" y="217584"/>
                  </a:lnTo>
                  <a:lnTo>
                    <a:pt x="740010" y="219822"/>
                  </a:lnTo>
                  <a:lnTo>
                    <a:pt x="738332" y="219822"/>
                  </a:lnTo>
                  <a:lnTo>
                    <a:pt x="738332" y="221500"/>
                  </a:lnTo>
                  <a:lnTo>
                    <a:pt x="734417" y="221500"/>
                  </a:lnTo>
                  <a:lnTo>
                    <a:pt x="734417" y="223178"/>
                  </a:lnTo>
                  <a:lnTo>
                    <a:pt x="732739" y="223178"/>
                  </a:lnTo>
                  <a:lnTo>
                    <a:pt x="731061" y="224856"/>
                  </a:lnTo>
                  <a:lnTo>
                    <a:pt x="731061" y="223178"/>
                  </a:lnTo>
                  <a:lnTo>
                    <a:pt x="725467" y="223178"/>
                  </a:lnTo>
                  <a:lnTo>
                    <a:pt x="725467" y="221500"/>
                  </a:lnTo>
                  <a:lnTo>
                    <a:pt x="722111" y="221500"/>
                  </a:lnTo>
                  <a:lnTo>
                    <a:pt x="722111" y="219822"/>
                  </a:lnTo>
                  <a:lnTo>
                    <a:pt x="720433" y="219822"/>
                  </a:lnTo>
                  <a:lnTo>
                    <a:pt x="720433" y="215906"/>
                  </a:lnTo>
                  <a:lnTo>
                    <a:pt x="718755" y="215906"/>
                  </a:lnTo>
                  <a:lnTo>
                    <a:pt x="718755" y="214228"/>
                  </a:lnTo>
                  <a:cubicBezTo>
                    <a:pt x="717469" y="214676"/>
                    <a:pt x="715735" y="213333"/>
                    <a:pt x="714840" y="212550"/>
                  </a:cubicBezTo>
                  <a:lnTo>
                    <a:pt x="714840" y="214228"/>
                  </a:lnTo>
                  <a:lnTo>
                    <a:pt x="713162" y="212550"/>
                  </a:lnTo>
                  <a:lnTo>
                    <a:pt x="713162" y="210872"/>
                  </a:lnTo>
                  <a:lnTo>
                    <a:pt x="711484" y="210872"/>
                  </a:lnTo>
                  <a:lnTo>
                    <a:pt x="711484" y="212550"/>
                  </a:lnTo>
                  <a:lnTo>
                    <a:pt x="709806" y="212550"/>
                  </a:lnTo>
                  <a:lnTo>
                    <a:pt x="709806" y="217584"/>
                  </a:lnTo>
                  <a:lnTo>
                    <a:pt x="705890" y="217584"/>
                  </a:lnTo>
                  <a:lnTo>
                    <a:pt x="705890" y="221500"/>
                  </a:lnTo>
                  <a:lnTo>
                    <a:pt x="708128" y="221500"/>
                  </a:lnTo>
                  <a:lnTo>
                    <a:pt x="708128" y="223178"/>
                  </a:lnTo>
                  <a:lnTo>
                    <a:pt x="705890" y="223178"/>
                  </a:lnTo>
                  <a:lnTo>
                    <a:pt x="705890" y="224856"/>
                  </a:lnTo>
                  <a:cubicBezTo>
                    <a:pt x="703765" y="224856"/>
                    <a:pt x="701304" y="224856"/>
                    <a:pt x="699178" y="224856"/>
                  </a:cubicBezTo>
                  <a:cubicBezTo>
                    <a:pt x="698116" y="224129"/>
                    <a:pt x="696102" y="222451"/>
                    <a:pt x="695263" y="221500"/>
                  </a:cubicBezTo>
                  <a:lnTo>
                    <a:pt x="695263" y="214228"/>
                  </a:lnTo>
                  <a:lnTo>
                    <a:pt x="693585" y="214228"/>
                  </a:lnTo>
                  <a:lnTo>
                    <a:pt x="693585" y="215906"/>
                  </a:lnTo>
                  <a:lnTo>
                    <a:pt x="691907" y="215906"/>
                  </a:lnTo>
                  <a:lnTo>
                    <a:pt x="691907" y="214228"/>
                  </a:lnTo>
                  <a:lnTo>
                    <a:pt x="682957" y="214228"/>
                  </a:lnTo>
                  <a:lnTo>
                    <a:pt x="682957" y="215906"/>
                  </a:lnTo>
                  <a:lnTo>
                    <a:pt x="677364" y="215906"/>
                  </a:lnTo>
                  <a:lnTo>
                    <a:pt x="677364" y="217584"/>
                  </a:lnTo>
                  <a:lnTo>
                    <a:pt x="674008" y="217584"/>
                  </a:lnTo>
                  <a:lnTo>
                    <a:pt x="675686" y="219822"/>
                  </a:lnTo>
                  <a:lnTo>
                    <a:pt x="674008" y="219822"/>
                  </a:lnTo>
                  <a:lnTo>
                    <a:pt x="672330" y="221500"/>
                  </a:lnTo>
                  <a:lnTo>
                    <a:pt x="672330" y="223178"/>
                  </a:lnTo>
                  <a:lnTo>
                    <a:pt x="666736" y="223178"/>
                  </a:lnTo>
                  <a:lnTo>
                    <a:pt x="666736" y="224856"/>
                  </a:lnTo>
                  <a:lnTo>
                    <a:pt x="665058" y="224856"/>
                  </a:lnTo>
                  <a:close/>
                  <a:moveTo>
                    <a:pt x="1390526" y="155497"/>
                  </a:moveTo>
                  <a:lnTo>
                    <a:pt x="1392763" y="155497"/>
                  </a:lnTo>
                  <a:lnTo>
                    <a:pt x="1390526" y="15549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49616DFC-E89A-8CA6-9670-A5E4F6636779}"/>
                </a:ext>
              </a:extLst>
            </p:cNvPr>
            <p:cNvSpPr/>
            <p:nvPr/>
          </p:nvSpPr>
          <p:spPr>
            <a:xfrm>
              <a:off x="1807550" y="3445161"/>
              <a:ext cx="723789" cy="476000"/>
            </a:xfrm>
            <a:custGeom>
              <a:avLst/>
              <a:gdLst>
                <a:gd name="csX0" fmla="*/ 594022 w 723789"/>
                <a:gd name="csY0" fmla="*/ 476001 h 476000"/>
                <a:gd name="csX1" fmla="*/ 591784 w 723789"/>
                <a:gd name="csY1" fmla="*/ 476001 h 476000"/>
                <a:gd name="csX2" fmla="*/ 591784 w 723789"/>
                <a:gd name="csY2" fmla="*/ 473763 h 476000"/>
                <a:gd name="csX3" fmla="*/ 590107 w 723789"/>
                <a:gd name="csY3" fmla="*/ 472085 h 476000"/>
                <a:gd name="csX4" fmla="*/ 590107 w 723789"/>
                <a:gd name="csY4" fmla="*/ 472085 h 476000"/>
                <a:gd name="csX5" fmla="*/ 588428 w 723789"/>
                <a:gd name="csY5" fmla="*/ 470407 h 476000"/>
                <a:gd name="csX6" fmla="*/ 586750 w 723789"/>
                <a:gd name="csY6" fmla="*/ 470407 h 476000"/>
                <a:gd name="csX7" fmla="*/ 586750 w 723789"/>
                <a:gd name="csY7" fmla="*/ 468729 h 476000"/>
                <a:gd name="csX8" fmla="*/ 585072 w 723789"/>
                <a:gd name="csY8" fmla="*/ 467051 h 476000"/>
                <a:gd name="csX9" fmla="*/ 582835 w 723789"/>
                <a:gd name="csY9" fmla="*/ 465373 h 476000"/>
                <a:gd name="csX10" fmla="*/ 581157 w 723789"/>
                <a:gd name="csY10" fmla="*/ 463136 h 476000"/>
                <a:gd name="csX11" fmla="*/ 581157 w 723789"/>
                <a:gd name="csY11" fmla="*/ 461458 h 476000"/>
                <a:gd name="csX12" fmla="*/ 579479 w 723789"/>
                <a:gd name="csY12" fmla="*/ 461458 h 476000"/>
                <a:gd name="csX13" fmla="*/ 579479 w 723789"/>
                <a:gd name="csY13" fmla="*/ 459780 h 476000"/>
                <a:gd name="csX14" fmla="*/ 577801 w 723789"/>
                <a:gd name="csY14" fmla="*/ 459780 h 476000"/>
                <a:gd name="csX15" fmla="*/ 577801 w 723789"/>
                <a:gd name="csY15" fmla="*/ 458102 h 476000"/>
                <a:gd name="csX16" fmla="*/ 574445 w 723789"/>
                <a:gd name="csY16" fmla="*/ 458102 h 476000"/>
                <a:gd name="csX17" fmla="*/ 574445 w 723789"/>
                <a:gd name="csY17" fmla="*/ 454186 h 476000"/>
                <a:gd name="csX18" fmla="*/ 572207 w 723789"/>
                <a:gd name="csY18" fmla="*/ 454186 h 476000"/>
                <a:gd name="csX19" fmla="*/ 570530 w 723789"/>
                <a:gd name="csY19" fmla="*/ 452508 h 476000"/>
                <a:gd name="csX20" fmla="*/ 570530 w 723789"/>
                <a:gd name="csY20" fmla="*/ 450830 h 476000"/>
                <a:gd name="csX21" fmla="*/ 567173 w 723789"/>
                <a:gd name="csY21" fmla="*/ 449152 h 476000"/>
                <a:gd name="csX22" fmla="*/ 565495 w 723789"/>
                <a:gd name="csY22" fmla="*/ 449152 h 476000"/>
                <a:gd name="csX23" fmla="*/ 565495 w 723789"/>
                <a:gd name="csY23" fmla="*/ 447474 h 476000"/>
                <a:gd name="csX24" fmla="*/ 563258 w 723789"/>
                <a:gd name="csY24" fmla="*/ 447474 h 476000"/>
                <a:gd name="csX25" fmla="*/ 561580 w 723789"/>
                <a:gd name="csY25" fmla="*/ 445237 h 476000"/>
                <a:gd name="csX26" fmla="*/ 561580 w 723789"/>
                <a:gd name="csY26" fmla="*/ 443559 h 476000"/>
                <a:gd name="csX27" fmla="*/ 559902 w 723789"/>
                <a:gd name="csY27" fmla="*/ 443559 h 476000"/>
                <a:gd name="csX28" fmla="*/ 559902 w 723789"/>
                <a:gd name="csY28" fmla="*/ 441881 h 476000"/>
                <a:gd name="csX29" fmla="*/ 556546 w 723789"/>
                <a:gd name="csY29" fmla="*/ 441881 h 476000"/>
                <a:gd name="csX30" fmla="*/ 554309 w 723789"/>
                <a:gd name="csY30" fmla="*/ 440203 h 476000"/>
                <a:gd name="csX31" fmla="*/ 554309 w 723789"/>
                <a:gd name="csY31" fmla="*/ 440203 h 476000"/>
                <a:gd name="csX32" fmla="*/ 554309 w 723789"/>
                <a:gd name="csY32" fmla="*/ 436847 h 476000"/>
                <a:gd name="csX33" fmla="*/ 549274 w 723789"/>
                <a:gd name="csY33" fmla="*/ 436847 h 476000"/>
                <a:gd name="csX34" fmla="*/ 549274 w 723789"/>
                <a:gd name="csY34" fmla="*/ 434609 h 476000"/>
                <a:gd name="csX35" fmla="*/ 547596 w 723789"/>
                <a:gd name="csY35" fmla="*/ 434609 h 476000"/>
                <a:gd name="csX36" fmla="*/ 547596 w 723789"/>
                <a:gd name="csY36" fmla="*/ 436847 h 476000"/>
                <a:gd name="csX37" fmla="*/ 543681 w 723789"/>
                <a:gd name="csY37" fmla="*/ 436847 h 476000"/>
                <a:gd name="csX38" fmla="*/ 543681 w 723789"/>
                <a:gd name="csY38" fmla="*/ 434609 h 476000"/>
                <a:gd name="csX39" fmla="*/ 543681 w 723789"/>
                <a:gd name="csY39" fmla="*/ 434609 h 476000"/>
                <a:gd name="csX40" fmla="*/ 543681 w 723789"/>
                <a:gd name="csY40" fmla="*/ 432931 h 476000"/>
                <a:gd name="csX41" fmla="*/ 542003 w 723789"/>
                <a:gd name="csY41" fmla="*/ 431253 h 476000"/>
                <a:gd name="csX42" fmla="*/ 542003 w 723789"/>
                <a:gd name="csY42" fmla="*/ 432931 h 476000"/>
                <a:gd name="csX43" fmla="*/ 540325 w 723789"/>
                <a:gd name="csY43" fmla="*/ 434609 h 476000"/>
                <a:gd name="csX44" fmla="*/ 536969 w 723789"/>
                <a:gd name="csY44" fmla="*/ 434609 h 476000"/>
                <a:gd name="csX45" fmla="*/ 536969 w 723789"/>
                <a:gd name="csY45" fmla="*/ 429575 h 476000"/>
                <a:gd name="csX46" fmla="*/ 534732 w 723789"/>
                <a:gd name="csY46" fmla="*/ 429575 h 476000"/>
                <a:gd name="csX47" fmla="*/ 534732 w 723789"/>
                <a:gd name="csY47" fmla="*/ 431253 h 476000"/>
                <a:gd name="csX48" fmla="*/ 531376 w 723789"/>
                <a:gd name="csY48" fmla="*/ 431253 h 476000"/>
                <a:gd name="csX49" fmla="*/ 533053 w 723789"/>
                <a:gd name="csY49" fmla="*/ 431253 h 476000"/>
                <a:gd name="csX50" fmla="*/ 531376 w 723789"/>
                <a:gd name="csY50" fmla="*/ 431253 h 476000"/>
                <a:gd name="csX51" fmla="*/ 531376 w 723789"/>
                <a:gd name="csY51" fmla="*/ 429575 h 476000"/>
                <a:gd name="csX52" fmla="*/ 529697 w 723789"/>
                <a:gd name="csY52" fmla="*/ 429575 h 476000"/>
                <a:gd name="csX53" fmla="*/ 528019 w 723789"/>
                <a:gd name="csY53" fmla="*/ 431253 h 476000"/>
                <a:gd name="csX54" fmla="*/ 525782 w 723789"/>
                <a:gd name="csY54" fmla="*/ 431253 h 476000"/>
                <a:gd name="csX55" fmla="*/ 525782 w 723789"/>
                <a:gd name="csY55" fmla="*/ 432931 h 476000"/>
                <a:gd name="csX56" fmla="*/ 524104 w 723789"/>
                <a:gd name="csY56" fmla="*/ 432931 h 476000"/>
                <a:gd name="csX57" fmla="*/ 524104 w 723789"/>
                <a:gd name="csY57" fmla="*/ 434609 h 476000"/>
                <a:gd name="csX58" fmla="*/ 520748 w 723789"/>
                <a:gd name="csY58" fmla="*/ 434609 h 476000"/>
                <a:gd name="csX59" fmla="*/ 520748 w 723789"/>
                <a:gd name="csY59" fmla="*/ 436847 h 476000"/>
                <a:gd name="csX60" fmla="*/ 519070 w 723789"/>
                <a:gd name="csY60" fmla="*/ 436847 h 476000"/>
                <a:gd name="csX61" fmla="*/ 519070 w 723789"/>
                <a:gd name="csY61" fmla="*/ 440203 h 476000"/>
                <a:gd name="csX62" fmla="*/ 513476 w 723789"/>
                <a:gd name="csY62" fmla="*/ 440203 h 476000"/>
                <a:gd name="csX63" fmla="*/ 513476 w 723789"/>
                <a:gd name="csY63" fmla="*/ 441881 h 476000"/>
                <a:gd name="csX64" fmla="*/ 506205 w 723789"/>
                <a:gd name="csY64" fmla="*/ 441881 h 476000"/>
                <a:gd name="csX65" fmla="*/ 506205 w 723789"/>
                <a:gd name="csY65" fmla="*/ 443559 h 476000"/>
                <a:gd name="csX66" fmla="*/ 501171 w 723789"/>
                <a:gd name="csY66" fmla="*/ 443559 h 476000"/>
                <a:gd name="csX67" fmla="*/ 501171 w 723789"/>
                <a:gd name="csY67" fmla="*/ 445237 h 476000"/>
                <a:gd name="csX68" fmla="*/ 499493 w 723789"/>
                <a:gd name="csY68" fmla="*/ 445237 h 476000"/>
                <a:gd name="csX69" fmla="*/ 501171 w 723789"/>
                <a:gd name="csY69" fmla="*/ 447474 h 476000"/>
                <a:gd name="csX70" fmla="*/ 484950 w 723789"/>
                <a:gd name="csY70" fmla="*/ 447474 h 476000"/>
                <a:gd name="csX71" fmla="*/ 484950 w 723789"/>
                <a:gd name="csY71" fmla="*/ 445237 h 476000"/>
                <a:gd name="csX72" fmla="*/ 484950 w 723789"/>
                <a:gd name="csY72" fmla="*/ 447474 h 476000"/>
                <a:gd name="csX73" fmla="*/ 484950 w 723789"/>
                <a:gd name="csY73" fmla="*/ 445237 h 476000"/>
                <a:gd name="csX74" fmla="*/ 483272 w 723789"/>
                <a:gd name="csY74" fmla="*/ 445237 h 476000"/>
                <a:gd name="csX75" fmla="*/ 481594 w 723789"/>
                <a:gd name="csY75" fmla="*/ 443559 h 476000"/>
                <a:gd name="csX76" fmla="*/ 477679 w 723789"/>
                <a:gd name="csY76" fmla="*/ 443559 h 476000"/>
                <a:gd name="csX77" fmla="*/ 477679 w 723789"/>
                <a:gd name="csY77" fmla="*/ 441881 h 476000"/>
                <a:gd name="csX78" fmla="*/ 477679 w 723789"/>
                <a:gd name="csY78" fmla="*/ 443559 h 476000"/>
                <a:gd name="csX79" fmla="*/ 477679 w 723789"/>
                <a:gd name="csY79" fmla="*/ 441881 h 476000"/>
                <a:gd name="csX80" fmla="*/ 472645 w 723789"/>
                <a:gd name="csY80" fmla="*/ 441881 h 476000"/>
                <a:gd name="csX81" fmla="*/ 472645 w 723789"/>
                <a:gd name="csY81" fmla="*/ 440203 h 476000"/>
                <a:gd name="csX82" fmla="*/ 460339 w 723789"/>
                <a:gd name="csY82" fmla="*/ 440203 h 476000"/>
                <a:gd name="csX83" fmla="*/ 460339 w 723789"/>
                <a:gd name="csY83" fmla="*/ 438525 h 476000"/>
                <a:gd name="csX84" fmla="*/ 460339 w 723789"/>
                <a:gd name="csY84" fmla="*/ 440203 h 476000"/>
                <a:gd name="csX85" fmla="*/ 460339 w 723789"/>
                <a:gd name="csY85" fmla="*/ 438525 h 476000"/>
                <a:gd name="csX86" fmla="*/ 458102 w 723789"/>
                <a:gd name="csY86" fmla="*/ 438525 h 476000"/>
                <a:gd name="csX87" fmla="*/ 458102 w 723789"/>
                <a:gd name="csY87" fmla="*/ 436847 h 476000"/>
                <a:gd name="csX88" fmla="*/ 454746 w 723789"/>
                <a:gd name="csY88" fmla="*/ 436847 h 476000"/>
                <a:gd name="csX89" fmla="*/ 453068 w 723789"/>
                <a:gd name="csY89" fmla="*/ 434609 h 476000"/>
                <a:gd name="csX90" fmla="*/ 449152 w 723789"/>
                <a:gd name="csY90" fmla="*/ 434609 h 476000"/>
                <a:gd name="csX91" fmla="*/ 449152 w 723789"/>
                <a:gd name="csY91" fmla="*/ 432931 h 476000"/>
                <a:gd name="csX92" fmla="*/ 445796 w 723789"/>
                <a:gd name="csY92" fmla="*/ 432931 h 476000"/>
                <a:gd name="csX93" fmla="*/ 445796 w 723789"/>
                <a:gd name="csY93" fmla="*/ 431253 h 476000"/>
                <a:gd name="csX94" fmla="*/ 442440 w 723789"/>
                <a:gd name="csY94" fmla="*/ 431253 h 476000"/>
                <a:gd name="csX95" fmla="*/ 442440 w 723789"/>
                <a:gd name="csY95" fmla="*/ 429575 h 476000"/>
                <a:gd name="csX96" fmla="*/ 440203 w 723789"/>
                <a:gd name="csY96" fmla="*/ 429575 h 476000"/>
                <a:gd name="csX97" fmla="*/ 438525 w 723789"/>
                <a:gd name="csY97" fmla="*/ 427897 h 476000"/>
                <a:gd name="csX98" fmla="*/ 438525 w 723789"/>
                <a:gd name="csY98" fmla="*/ 425660 h 476000"/>
                <a:gd name="csX99" fmla="*/ 431812 w 723789"/>
                <a:gd name="csY99" fmla="*/ 425660 h 476000"/>
                <a:gd name="csX100" fmla="*/ 431812 w 723789"/>
                <a:gd name="csY100" fmla="*/ 423982 h 476000"/>
                <a:gd name="csX101" fmla="*/ 424541 w 723789"/>
                <a:gd name="csY101" fmla="*/ 423982 h 476000"/>
                <a:gd name="csX102" fmla="*/ 422863 w 723789"/>
                <a:gd name="csY102" fmla="*/ 422304 h 476000"/>
                <a:gd name="csX103" fmla="*/ 413914 w 723789"/>
                <a:gd name="csY103" fmla="*/ 422304 h 476000"/>
                <a:gd name="csX104" fmla="*/ 413914 w 723789"/>
                <a:gd name="csY104" fmla="*/ 420626 h 476000"/>
                <a:gd name="csX105" fmla="*/ 411676 w 723789"/>
                <a:gd name="csY105" fmla="*/ 420626 h 476000"/>
                <a:gd name="csX106" fmla="*/ 411676 w 723789"/>
                <a:gd name="csY106" fmla="*/ 418948 h 476000"/>
                <a:gd name="csX107" fmla="*/ 409998 w 723789"/>
                <a:gd name="csY107" fmla="*/ 418948 h 476000"/>
                <a:gd name="csX108" fmla="*/ 409998 w 723789"/>
                <a:gd name="csY108" fmla="*/ 416711 h 476000"/>
                <a:gd name="csX109" fmla="*/ 404964 w 723789"/>
                <a:gd name="csY109" fmla="*/ 416711 h 476000"/>
                <a:gd name="csX110" fmla="*/ 404964 w 723789"/>
                <a:gd name="csY110" fmla="*/ 415032 h 476000"/>
                <a:gd name="csX111" fmla="*/ 403286 w 723789"/>
                <a:gd name="csY111" fmla="*/ 415032 h 476000"/>
                <a:gd name="csX112" fmla="*/ 401049 w 723789"/>
                <a:gd name="csY112" fmla="*/ 413354 h 476000"/>
                <a:gd name="csX113" fmla="*/ 396015 w 723789"/>
                <a:gd name="csY113" fmla="*/ 413354 h 476000"/>
                <a:gd name="csX114" fmla="*/ 396015 w 723789"/>
                <a:gd name="csY114" fmla="*/ 411676 h 476000"/>
                <a:gd name="csX115" fmla="*/ 390421 w 723789"/>
                <a:gd name="csY115" fmla="*/ 411676 h 476000"/>
                <a:gd name="csX116" fmla="*/ 390421 w 723789"/>
                <a:gd name="csY116" fmla="*/ 409998 h 476000"/>
                <a:gd name="csX117" fmla="*/ 388743 w 723789"/>
                <a:gd name="csY117" fmla="*/ 409998 h 476000"/>
                <a:gd name="csX118" fmla="*/ 387065 w 723789"/>
                <a:gd name="csY118" fmla="*/ 408320 h 476000"/>
                <a:gd name="csX119" fmla="*/ 383150 w 723789"/>
                <a:gd name="csY119" fmla="*/ 408320 h 476000"/>
                <a:gd name="csX120" fmla="*/ 383150 w 723789"/>
                <a:gd name="csY120" fmla="*/ 406083 h 476000"/>
                <a:gd name="csX121" fmla="*/ 381472 w 723789"/>
                <a:gd name="csY121" fmla="*/ 406083 h 476000"/>
                <a:gd name="csX122" fmla="*/ 381472 w 723789"/>
                <a:gd name="csY122" fmla="*/ 404405 h 476000"/>
                <a:gd name="csX123" fmla="*/ 378116 w 723789"/>
                <a:gd name="csY123" fmla="*/ 404405 h 476000"/>
                <a:gd name="csX124" fmla="*/ 378116 w 723789"/>
                <a:gd name="csY124" fmla="*/ 402727 h 476000"/>
                <a:gd name="csX125" fmla="*/ 376438 w 723789"/>
                <a:gd name="csY125" fmla="*/ 402727 h 476000"/>
                <a:gd name="csX126" fmla="*/ 374760 w 723789"/>
                <a:gd name="csY126" fmla="*/ 401049 h 476000"/>
                <a:gd name="csX127" fmla="*/ 372522 w 723789"/>
                <a:gd name="csY127" fmla="*/ 399371 h 476000"/>
                <a:gd name="csX128" fmla="*/ 369166 w 723789"/>
                <a:gd name="csY128" fmla="*/ 399371 h 476000"/>
                <a:gd name="csX129" fmla="*/ 369166 w 723789"/>
                <a:gd name="csY129" fmla="*/ 395455 h 476000"/>
                <a:gd name="csX130" fmla="*/ 365810 w 723789"/>
                <a:gd name="csY130" fmla="*/ 395455 h 476000"/>
                <a:gd name="csX131" fmla="*/ 365810 w 723789"/>
                <a:gd name="csY131" fmla="*/ 392099 h 476000"/>
                <a:gd name="csX132" fmla="*/ 363573 w 723789"/>
                <a:gd name="csY132" fmla="*/ 392099 h 476000"/>
                <a:gd name="csX133" fmla="*/ 363573 w 723789"/>
                <a:gd name="csY133" fmla="*/ 390421 h 476000"/>
                <a:gd name="csX134" fmla="*/ 356861 w 723789"/>
                <a:gd name="csY134" fmla="*/ 390421 h 476000"/>
                <a:gd name="csX135" fmla="*/ 356861 w 723789"/>
                <a:gd name="csY135" fmla="*/ 392099 h 476000"/>
                <a:gd name="csX136" fmla="*/ 354623 w 723789"/>
                <a:gd name="csY136" fmla="*/ 390421 h 476000"/>
                <a:gd name="csX137" fmla="*/ 351267 w 723789"/>
                <a:gd name="csY137" fmla="*/ 390421 h 476000"/>
                <a:gd name="csX138" fmla="*/ 351267 w 723789"/>
                <a:gd name="csY138" fmla="*/ 388184 h 476000"/>
                <a:gd name="csX139" fmla="*/ 340640 w 723789"/>
                <a:gd name="csY139" fmla="*/ 388184 h 476000"/>
                <a:gd name="csX140" fmla="*/ 340640 w 723789"/>
                <a:gd name="csY140" fmla="*/ 386506 h 476000"/>
                <a:gd name="csX141" fmla="*/ 337284 w 723789"/>
                <a:gd name="csY141" fmla="*/ 386506 h 476000"/>
                <a:gd name="csX142" fmla="*/ 337284 w 723789"/>
                <a:gd name="csY142" fmla="*/ 384828 h 476000"/>
                <a:gd name="csX143" fmla="*/ 333368 w 723789"/>
                <a:gd name="csY143" fmla="*/ 384828 h 476000"/>
                <a:gd name="csX144" fmla="*/ 333368 w 723789"/>
                <a:gd name="csY144" fmla="*/ 383150 h 476000"/>
                <a:gd name="csX145" fmla="*/ 326097 w 723789"/>
                <a:gd name="csY145" fmla="*/ 383150 h 476000"/>
                <a:gd name="csX146" fmla="*/ 326097 w 723789"/>
                <a:gd name="csY146" fmla="*/ 381472 h 476000"/>
                <a:gd name="csX147" fmla="*/ 324419 w 723789"/>
                <a:gd name="csY147" fmla="*/ 381472 h 476000"/>
                <a:gd name="csX148" fmla="*/ 324419 w 723789"/>
                <a:gd name="csY148" fmla="*/ 379794 h 476000"/>
                <a:gd name="csX149" fmla="*/ 322741 w 723789"/>
                <a:gd name="csY149" fmla="*/ 379794 h 476000"/>
                <a:gd name="csX150" fmla="*/ 322741 w 723789"/>
                <a:gd name="csY150" fmla="*/ 375878 h 476000"/>
                <a:gd name="csX151" fmla="*/ 321063 w 723789"/>
                <a:gd name="csY151" fmla="*/ 375878 h 476000"/>
                <a:gd name="csX152" fmla="*/ 321063 w 723789"/>
                <a:gd name="csY152" fmla="*/ 372522 h 476000"/>
                <a:gd name="csX153" fmla="*/ 317707 w 723789"/>
                <a:gd name="csY153" fmla="*/ 372522 h 476000"/>
                <a:gd name="csX154" fmla="*/ 317707 w 723789"/>
                <a:gd name="csY154" fmla="*/ 370844 h 476000"/>
                <a:gd name="csX155" fmla="*/ 315469 w 723789"/>
                <a:gd name="csY155" fmla="*/ 370844 h 476000"/>
                <a:gd name="csX156" fmla="*/ 315469 w 723789"/>
                <a:gd name="csY156" fmla="*/ 368607 h 476000"/>
                <a:gd name="csX157" fmla="*/ 312113 w 723789"/>
                <a:gd name="csY157" fmla="*/ 368607 h 476000"/>
                <a:gd name="csX158" fmla="*/ 312113 w 723789"/>
                <a:gd name="csY158" fmla="*/ 366929 h 476000"/>
                <a:gd name="csX159" fmla="*/ 310435 w 723789"/>
                <a:gd name="csY159" fmla="*/ 366929 h 476000"/>
                <a:gd name="csX160" fmla="*/ 310435 w 723789"/>
                <a:gd name="csY160" fmla="*/ 365251 h 476000"/>
                <a:gd name="csX161" fmla="*/ 306520 w 723789"/>
                <a:gd name="csY161" fmla="*/ 365251 h 476000"/>
                <a:gd name="csX162" fmla="*/ 306520 w 723789"/>
                <a:gd name="csY162" fmla="*/ 363573 h 476000"/>
                <a:gd name="csX163" fmla="*/ 304842 w 723789"/>
                <a:gd name="csY163" fmla="*/ 363573 h 476000"/>
                <a:gd name="csX164" fmla="*/ 304842 w 723789"/>
                <a:gd name="csY164" fmla="*/ 361895 h 476000"/>
                <a:gd name="csX165" fmla="*/ 301486 w 723789"/>
                <a:gd name="csY165" fmla="*/ 361895 h 476000"/>
                <a:gd name="csX166" fmla="*/ 299808 w 723789"/>
                <a:gd name="csY166" fmla="*/ 359657 h 476000"/>
                <a:gd name="csX167" fmla="*/ 295892 w 723789"/>
                <a:gd name="csY167" fmla="*/ 359657 h 476000"/>
                <a:gd name="csX168" fmla="*/ 295892 w 723789"/>
                <a:gd name="csY168" fmla="*/ 357980 h 476000"/>
                <a:gd name="csX169" fmla="*/ 292536 w 723789"/>
                <a:gd name="csY169" fmla="*/ 357980 h 476000"/>
                <a:gd name="csX170" fmla="*/ 294214 w 723789"/>
                <a:gd name="csY170" fmla="*/ 357980 h 476000"/>
                <a:gd name="csX171" fmla="*/ 292536 w 723789"/>
                <a:gd name="csY171" fmla="*/ 357980 h 476000"/>
                <a:gd name="csX172" fmla="*/ 290858 w 723789"/>
                <a:gd name="csY172" fmla="*/ 356301 h 476000"/>
                <a:gd name="csX173" fmla="*/ 290858 w 723789"/>
                <a:gd name="csY173" fmla="*/ 354623 h 476000"/>
                <a:gd name="csX174" fmla="*/ 289180 w 723789"/>
                <a:gd name="csY174" fmla="*/ 354623 h 476000"/>
                <a:gd name="csX175" fmla="*/ 289180 w 723789"/>
                <a:gd name="csY175" fmla="*/ 352945 h 476000"/>
                <a:gd name="csX176" fmla="*/ 286943 w 723789"/>
                <a:gd name="csY176" fmla="*/ 352945 h 476000"/>
                <a:gd name="csX177" fmla="*/ 286943 w 723789"/>
                <a:gd name="csY177" fmla="*/ 349030 h 476000"/>
                <a:gd name="csX178" fmla="*/ 283587 w 723789"/>
                <a:gd name="csY178" fmla="*/ 349030 h 476000"/>
                <a:gd name="csX179" fmla="*/ 283587 w 723789"/>
                <a:gd name="csY179" fmla="*/ 347352 h 476000"/>
                <a:gd name="csX180" fmla="*/ 281909 w 723789"/>
                <a:gd name="csY180" fmla="*/ 347352 h 476000"/>
                <a:gd name="csX181" fmla="*/ 281909 w 723789"/>
                <a:gd name="csY181" fmla="*/ 345674 h 476000"/>
                <a:gd name="csX182" fmla="*/ 280231 w 723789"/>
                <a:gd name="csY182" fmla="*/ 345674 h 476000"/>
                <a:gd name="csX183" fmla="*/ 280231 w 723789"/>
                <a:gd name="csY183" fmla="*/ 342318 h 476000"/>
                <a:gd name="csX184" fmla="*/ 277993 w 723789"/>
                <a:gd name="csY184" fmla="*/ 342318 h 476000"/>
                <a:gd name="csX185" fmla="*/ 277993 w 723789"/>
                <a:gd name="csY185" fmla="*/ 340080 h 476000"/>
                <a:gd name="csX186" fmla="*/ 276315 w 723789"/>
                <a:gd name="csY186" fmla="*/ 340080 h 476000"/>
                <a:gd name="csX187" fmla="*/ 276315 w 723789"/>
                <a:gd name="csY187" fmla="*/ 333368 h 476000"/>
                <a:gd name="csX188" fmla="*/ 274637 w 723789"/>
                <a:gd name="csY188" fmla="*/ 333368 h 476000"/>
                <a:gd name="csX189" fmla="*/ 274637 w 723789"/>
                <a:gd name="csY189" fmla="*/ 331131 h 476000"/>
                <a:gd name="csX190" fmla="*/ 272959 w 723789"/>
                <a:gd name="csY190" fmla="*/ 331131 h 476000"/>
                <a:gd name="csX191" fmla="*/ 272959 w 723789"/>
                <a:gd name="csY191" fmla="*/ 327775 h 476000"/>
                <a:gd name="csX192" fmla="*/ 276315 w 723789"/>
                <a:gd name="csY192" fmla="*/ 327775 h 476000"/>
                <a:gd name="csX193" fmla="*/ 276315 w 723789"/>
                <a:gd name="csY193" fmla="*/ 326097 h 476000"/>
                <a:gd name="csX194" fmla="*/ 281909 w 723789"/>
                <a:gd name="csY194" fmla="*/ 326097 h 476000"/>
                <a:gd name="csX195" fmla="*/ 281909 w 723789"/>
                <a:gd name="csY195" fmla="*/ 324419 h 476000"/>
                <a:gd name="csX196" fmla="*/ 283587 w 723789"/>
                <a:gd name="csY196" fmla="*/ 324419 h 476000"/>
                <a:gd name="csX197" fmla="*/ 283587 w 723789"/>
                <a:gd name="csY197" fmla="*/ 322741 h 476000"/>
                <a:gd name="csX198" fmla="*/ 281909 w 723789"/>
                <a:gd name="csY198" fmla="*/ 322741 h 476000"/>
                <a:gd name="csX199" fmla="*/ 281909 w 723789"/>
                <a:gd name="csY199" fmla="*/ 318825 h 476000"/>
                <a:gd name="csX200" fmla="*/ 276315 w 723789"/>
                <a:gd name="csY200" fmla="*/ 318825 h 476000"/>
                <a:gd name="csX201" fmla="*/ 276315 w 723789"/>
                <a:gd name="csY201" fmla="*/ 317147 h 476000"/>
                <a:gd name="csX202" fmla="*/ 277993 w 723789"/>
                <a:gd name="csY202" fmla="*/ 317147 h 476000"/>
                <a:gd name="csX203" fmla="*/ 280231 w 723789"/>
                <a:gd name="csY203" fmla="*/ 315469 h 476000"/>
                <a:gd name="csX204" fmla="*/ 280231 w 723789"/>
                <a:gd name="csY204" fmla="*/ 313791 h 476000"/>
                <a:gd name="csX205" fmla="*/ 281909 w 723789"/>
                <a:gd name="csY205" fmla="*/ 313791 h 476000"/>
                <a:gd name="csX206" fmla="*/ 281909 w 723789"/>
                <a:gd name="csY206" fmla="*/ 311554 h 476000"/>
                <a:gd name="csX207" fmla="*/ 283587 w 723789"/>
                <a:gd name="csY207" fmla="*/ 311554 h 476000"/>
                <a:gd name="csX208" fmla="*/ 283587 w 723789"/>
                <a:gd name="csY208" fmla="*/ 304842 h 476000"/>
                <a:gd name="csX209" fmla="*/ 283587 w 723789"/>
                <a:gd name="csY209" fmla="*/ 304842 h 476000"/>
                <a:gd name="csX210" fmla="*/ 283587 w 723789"/>
                <a:gd name="csY210" fmla="*/ 300926 h 476000"/>
                <a:gd name="csX211" fmla="*/ 283587 w 723789"/>
                <a:gd name="csY211" fmla="*/ 300926 h 476000"/>
                <a:gd name="csX212" fmla="*/ 283587 w 723789"/>
                <a:gd name="csY212" fmla="*/ 299248 h 476000"/>
                <a:gd name="csX213" fmla="*/ 280231 w 723789"/>
                <a:gd name="csY213" fmla="*/ 299248 h 476000"/>
                <a:gd name="csX214" fmla="*/ 280231 w 723789"/>
                <a:gd name="csY214" fmla="*/ 297570 h 476000"/>
                <a:gd name="csX215" fmla="*/ 276315 w 723789"/>
                <a:gd name="csY215" fmla="*/ 297570 h 476000"/>
                <a:gd name="csX216" fmla="*/ 276315 w 723789"/>
                <a:gd name="csY216" fmla="*/ 291977 h 476000"/>
                <a:gd name="csX217" fmla="*/ 274637 w 723789"/>
                <a:gd name="csY217" fmla="*/ 291977 h 476000"/>
                <a:gd name="csX218" fmla="*/ 274637 w 723789"/>
                <a:gd name="csY218" fmla="*/ 288621 h 476000"/>
                <a:gd name="csX219" fmla="*/ 272959 w 723789"/>
                <a:gd name="csY219" fmla="*/ 286943 h 476000"/>
                <a:gd name="csX220" fmla="*/ 272959 w 723789"/>
                <a:gd name="csY220" fmla="*/ 283027 h 476000"/>
                <a:gd name="csX221" fmla="*/ 276315 w 723789"/>
                <a:gd name="csY221" fmla="*/ 285265 h 476000"/>
                <a:gd name="csX222" fmla="*/ 276315 w 723789"/>
                <a:gd name="csY222" fmla="*/ 285265 h 476000"/>
                <a:gd name="csX223" fmla="*/ 276315 w 723789"/>
                <a:gd name="csY223" fmla="*/ 283027 h 476000"/>
                <a:gd name="csX224" fmla="*/ 274637 w 723789"/>
                <a:gd name="csY224" fmla="*/ 281350 h 476000"/>
                <a:gd name="csX225" fmla="*/ 274637 w 723789"/>
                <a:gd name="csY225" fmla="*/ 277993 h 476000"/>
                <a:gd name="csX226" fmla="*/ 272959 w 723789"/>
                <a:gd name="csY226" fmla="*/ 277993 h 476000"/>
                <a:gd name="csX227" fmla="*/ 272959 w 723789"/>
                <a:gd name="csY227" fmla="*/ 274078 h 476000"/>
                <a:gd name="csX228" fmla="*/ 269044 w 723789"/>
                <a:gd name="csY228" fmla="*/ 274078 h 476000"/>
                <a:gd name="csX229" fmla="*/ 269044 w 723789"/>
                <a:gd name="csY229" fmla="*/ 270722 h 476000"/>
                <a:gd name="csX230" fmla="*/ 267366 w 723789"/>
                <a:gd name="csY230" fmla="*/ 269044 h 476000"/>
                <a:gd name="csX231" fmla="*/ 265688 w 723789"/>
                <a:gd name="csY231" fmla="*/ 267366 h 476000"/>
                <a:gd name="csX232" fmla="*/ 264010 w 723789"/>
                <a:gd name="csY232" fmla="*/ 267366 h 476000"/>
                <a:gd name="csX233" fmla="*/ 264010 w 723789"/>
                <a:gd name="csY233" fmla="*/ 265688 h 476000"/>
                <a:gd name="csX234" fmla="*/ 262332 w 723789"/>
                <a:gd name="csY234" fmla="*/ 265688 h 476000"/>
                <a:gd name="csX235" fmla="*/ 262332 w 723789"/>
                <a:gd name="csY235" fmla="*/ 261772 h 476000"/>
                <a:gd name="csX236" fmla="*/ 258416 w 723789"/>
                <a:gd name="csY236" fmla="*/ 261772 h 476000"/>
                <a:gd name="csX237" fmla="*/ 258416 w 723789"/>
                <a:gd name="csY237" fmla="*/ 258416 h 476000"/>
                <a:gd name="csX238" fmla="*/ 256738 w 723789"/>
                <a:gd name="csY238" fmla="*/ 258416 h 476000"/>
                <a:gd name="csX239" fmla="*/ 255060 w 723789"/>
                <a:gd name="csY239" fmla="*/ 256738 h 476000"/>
                <a:gd name="csX240" fmla="*/ 255060 w 723789"/>
                <a:gd name="csY240" fmla="*/ 254501 h 476000"/>
                <a:gd name="csX241" fmla="*/ 253382 w 723789"/>
                <a:gd name="csY241" fmla="*/ 254501 h 476000"/>
                <a:gd name="csX242" fmla="*/ 253382 w 723789"/>
                <a:gd name="csY242" fmla="*/ 252823 h 476000"/>
                <a:gd name="csX243" fmla="*/ 251704 w 723789"/>
                <a:gd name="csY243" fmla="*/ 252823 h 476000"/>
                <a:gd name="csX244" fmla="*/ 251704 w 723789"/>
                <a:gd name="csY244" fmla="*/ 251145 h 476000"/>
                <a:gd name="csX245" fmla="*/ 249467 w 723789"/>
                <a:gd name="csY245" fmla="*/ 249467 h 476000"/>
                <a:gd name="csX246" fmla="*/ 249467 w 723789"/>
                <a:gd name="csY246" fmla="*/ 247789 h 476000"/>
                <a:gd name="csX247" fmla="*/ 247789 w 723789"/>
                <a:gd name="csY247" fmla="*/ 247789 h 476000"/>
                <a:gd name="csX248" fmla="*/ 247789 w 723789"/>
                <a:gd name="csY248" fmla="*/ 245551 h 476000"/>
                <a:gd name="csX249" fmla="*/ 246111 w 723789"/>
                <a:gd name="csY249" fmla="*/ 245551 h 476000"/>
                <a:gd name="csX250" fmla="*/ 246111 w 723789"/>
                <a:gd name="csY250" fmla="*/ 243873 h 476000"/>
                <a:gd name="csX251" fmla="*/ 244433 w 723789"/>
                <a:gd name="csY251" fmla="*/ 243873 h 476000"/>
                <a:gd name="csX252" fmla="*/ 244433 w 723789"/>
                <a:gd name="csY252" fmla="*/ 240517 h 476000"/>
                <a:gd name="csX253" fmla="*/ 242755 w 723789"/>
                <a:gd name="csY253" fmla="*/ 240517 h 476000"/>
                <a:gd name="csX254" fmla="*/ 242755 w 723789"/>
                <a:gd name="csY254" fmla="*/ 238839 h 476000"/>
                <a:gd name="csX255" fmla="*/ 240517 w 723789"/>
                <a:gd name="csY255" fmla="*/ 238839 h 476000"/>
                <a:gd name="csX256" fmla="*/ 240517 w 723789"/>
                <a:gd name="csY256" fmla="*/ 234924 h 476000"/>
                <a:gd name="csX257" fmla="*/ 237161 w 723789"/>
                <a:gd name="csY257" fmla="*/ 234924 h 476000"/>
                <a:gd name="csX258" fmla="*/ 237161 w 723789"/>
                <a:gd name="csY258" fmla="*/ 233246 h 476000"/>
                <a:gd name="csX259" fmla="*/ 235483 w 723789"/>
                <a:gd name="csY259" fmla="*/ 233246 h 476000"/>
                <a:gd name="csX260" fmla="*/ 235483 w 723789"/>
                <a:gd name="csY260" fmla="*/ 231568 h 476000"/>
                <a:gd name="csX261" fmla="*/ 233805 w 723789"/>
                <a:gd name="csY261" fmla="*/ 231568 h 476000"/>
                <a:gd name="csX262" fmla="*/ 233805 w 723789"/>
                <a:gd name="csY262" fmla="*/ 229890 h 476000"/>
                <a:gd name="csX263" fmla="*/ 229890 w 723789"/>
                <a:gd name="csY263" fmla="*/ 229890 h 476000"/>
                <a:gd name="csX264" fmla="*/ 229890 w 723789"/>
                <a:gd name="csY264" fmla="*/ 228212 h 476000"/>
                <a:gd name="csX265" fmla="*/ 228212 w 723789"/>
                <a:gd name="csY265" fmla="*/ 228212 h 476000"/>
                <a:gd name="csX266" fmla="*/ 228212 w 723789"/>
                <a:gd name="csY266" fmla="*/ 222619 h 476000"/>
                <a:gd name="csX267" fmla="*/ 223178 w 723789"/>
                <a:gd name="csY267" fmla="*/ 222619 h 476000"/>
                <a:gd name="csX268" fmla="*/ 223178 w 723789"/>
                <a:gd name="csY268" fmla="*/ 220940 h 476000"/>
                <a:gd name="csX269" fmla="*/ 219262 w 723789"/>
                <a:gd name="csY269" fmla="*/ 220940 h 476000"/>
                <a:gd name="csX270" fmla="*/ 217584 w 723789"/>
                <a:gd name="csY270" fmla="*/ 219262 h 476000"/>
                <a:gd name="csX271" fmla="*/ 215906 w 723789"/>
                <a:gd name="csY271" fmla="*/ 217025 h 476000"/>
                <a:gd name="csX272" fmla="*/ 215906 w 723789"/>
                <a:gd name="csY272" fmla="*/ 215347 h 476000"/>
                <a:gd name="csX273" fmla="*/ 217584 w 723789"/>
                <a:gd name="csY273" fmla="*/ 215347 h 476000"/>
                <a:gd name="csX274" fmla="*/ 217584 w 723789"/>
                <a:gd name="csY274" fmla="*/ 210313 h 476000"/>
                <a:gd name="csX275" fmla="*/ 215906 w 723789"/>
                <a:gd name="csY275" fmla="*/ 210313 h 476000"/>
                <a:gd name="csX276" fmla="*/ 215906 w 723789"/>
                <a:gd name="csY276" fmla="*/ 208635 h 476000"/>
                <a:gd name="csX277" fmla="*/ 214228 w 723789"/>
                <a:gd name="csY277" fmla="*/ 206397 h 476000"/>
                <a:gd name="csX278" fmla="*/ 211991 w 723789"/>
                <a:gd name="csY278" fmla="*/ 206397 h 476000"/>
                <a:gd name="csX279" fmla="*/ 211991 w 723789"/>
                <a:gd name="csY279" fmla="*/ 204719 h 476000"/>
                <a:gd name="csX280" fmla="*/ 210313 w 723789"/>
                <a:gd name="csY280" fmla="*/ 204719 h 476000"/>
                <a:gd name="csX281" fmla="*/ 210313 w 723789"/>
                <a:gd name="csY281" fmla="*/ 203042 h 476000"/>
                <a:gd name="csX282" fmla="*/ 208635 w 723789"/>
                <a:gd name="csY282" fmla="*/ 203042 h 476000"/>
                <a:gd name="csX283" fmla="*/ 208635 w 723789"/>
                <a:gd name="csY283" fmla="*/ 204719 h 476000"/>
                <a:gd name="csX284" fmla="*/ 206957 w 723789"/>
                <a:gd name="csY284" fmla="*/ 203042 h 476000"/>
                <a:gd name="csX285" fmla="*/ 205279 w 723789"/>
                <a:gd name="csY285" fmla="*/ 203042 h 476000"/>
                <a:gd name="csX286" fmla="*/ 205279 w 723789"/>
                <a:gd name="csY286" fmla="*/ 201363 h 476000"/>
                <a:gd name="csX287" fmla="*/ 203601 w 723789"/>
                <a:gd name="csY287" fmla="*/ 201363 h 476000"/>
                <a:gd name="csX288" fmla="*/ 203601 w 723789"/>
                <a:gd name="csY288" fmla="*/ 199685 h 476000"/>
                <a:gd name="csX289" fmla="*/ 199685 w 723789"/>
                <a:gd name="csY289" fmla="*/ 199685 h 476000"/>
                <a:gd name="csX290" fmla="*/ 198007 w 723789"/>
                <a:gd name="csY290" fmla="*/ 197448 h 476000"/>
                <a:gd name="csX291" fmla="*/ 198007 w 723789"/>
                <a:gd name="csY291" fmla="*/ 194092 h 476000"/>
                <a:gd name="csX292" fmla="*/ 196329 w 723789"/>
                <a:gd name="csY292" fmla="*/ 195770 h 476000"/>
                <a:gd name="csX293" fmla="*/ 196329 w 723789"/>
                <a:gd name="csY293" fmla="*/ 197448 h 476000"/>
                <a:gd name="csX294" fmla="*/ 194651 w 723789"/>
                <a:gd name="csY294" fmla="*/ 197448 h 476000"/>
                <a:gd name="csX295" fmla="*/ 192414 w 723789"/>
                <a:gd name="csY295" fmla="*/ 195770 h 476000"/>
                <a:gd name="csX296" fmla="*/ 192414 w 723789"/>
                <a:gd name="csY296" fmla="*/ 197448 h 476000"/>
                <a:gd name="csX297" fmla="*/ 190736 w 723789"/>
                <a:gd name="csY297" fmla="*/ 197448 h 476000"/>
                <a:gd name="csX298" fmla="*/ 190736 w 723789"/>
                <a:gd name="csY298" fmla="*/ 194092 h 476000"/>
                <a:gd name="csX299" fmla="*/ 189058 w 723789"/>
                <a:gd name="csY299" fmla="*/ 194092 h 476000"/>
                <a:gd name="csX300" fmla="*/ 187380 w 723789"/>
                <a:gd name="csY300" fmla="*/ 192414 h 476000"/>
                <a:gd name="csX301" fmla="*/ 185702 w 723789"/>
                <a:gd name="csY301" fmla="*/ 192414 h 476000"/>
                <a:gd name="csX302" fmla="*/ 185702 w 723789"/>
                <a:gd name="csY302" fmla="*/ 190736 h 476000"/>
                <a:gd name="csX303" fmla="*/ 183464 w 723789"/>
                <a:gd name="csY303" fmla="*/ 190736 h 476000"/>
                <a:gd name="csX304" fmla="*/ 183464 w 723789"/>
                <a:gd name="csY304" fmla="*/ 186820 h 476000"/>
                <a:gd name="csX305" fmla="*/ 183464 w 723789"/>
                <a:gd name="csY305" fmla="*/ 188499 h 476000"/>
                <a:gd name="csX306" fmla="*/ 183464 w 723789"/>
                <a:gd name="csY306" fmla="*/ 180108 h 476000"/>
                <a:gd name="csX307" fmla="*/ 187380 w 723789"/>
                <a:gd name="csY307" fmla="*/ 180108 h 476000"/>
                <a:gd name="csX308" fmla="*/ 187380 w 723789"/>
                <a:gd name="csY308" fmla="*/ 168922 h 476000"/>
                <a:gd name="csX309" fmla="*/ 185702 w 723789"/>
                <a:gd name="csY309" fmla="*/ 168922 h 476000"/>
                <a:gd name="csX310" fmla="*/ 185702 w 723789"/>
                <a:gd name="csY310" fmla="*/ 167243 h 476000"/>
                <a:gd name="csX311" fmla="*/ 183464 w 723789"/>
                <a:gd name="csY311" fmla="*/ 167243 h 476000"/>
                <a:gd name="csX312" fmla="*/ 183464 w 723789"/>
                <a:gd name="csY312" fmla="*/ 163888 h 476000"/>
                <a:gd name="csX313" fmla="*/ 178430 w 723789"/>
                <a:gd name="csY313" fmla="*/ 163888 h 476000"/>
                <a:gd name="csX314" fmla="*/ 178430 w 723789"/>
                <a:gd name="csY314" fmla="*/ 165565 h 476000"/>
                <a:gd name="csX315" fmla="*/ 176752 w 723789"/>
                <a:gd name="csY315" fmla="*/ 165565 h 476000"/>
                <a:gd name="csX316" fmla="*/ 175074 w 723789"/>
                <a:gd name="csY316" fmla="*/ 163888 h 476000"/>
                <a:gd name="csX317" fmla="*/ 172837 w 723789"/>
                <a:gd name="csY317" fmla="*/ 163888 h 476000"/>
                <a:gd name="csX318" fmla="*/ 172837 w 723789"/>
                <a:gd name="csY318" fmla="*/ 156616 h 476000"/>
                <a:gd name="csX319" fmla="*/ 171159 w 723789"/>
                <a:gd name="csY319" fmla="*/ 156616 h 476000"/>
                <a:gd name="csX320" fmla="*/ 171159 w 723789"/>
                <a:gd name="csY320" fmla="*/ 154938 h 476000"/>
                <a:gd name="csX321" fmla="*/ 166125 w 723789"/>
                <a:gd name="csY321" fmla="*/ 154938 h 476000"/>
                <a:gd name="csX322" fmla="*/ 166125 w 723789"/>
                <a:gd name="csY322" fmla="*/ 153260 h 476000"/>
                <a:gd name="csX323" fmla="*/ 162209 w 723789"/>
                <a:gd name="csY323" fmla="*/ 153260 h 476000"/>
                <a:gd name="csX324" fmla="*/ 162209 w 723789"/>
                <a:gd name="csY324" fmla="*/ 151582 h 476000"/>
                <a:gd name="csX325" fmla="*/ 160531 w 723789"/>
                <a:gd name="csY325" fmla="*/ 151582 h 476000"/>
                <a:gd name="csX326" fmla="*/ 160531 w 723789"/>
                <a:gd name="csY326" fmla="*/ 149345 h 476000"/>
                <a:gd name="csX327" fmla="*/ 158853 w 723789"/>
                <a:gd name="csY327" fmla="*/ 149345 h 476000"/>
                <a:gd name="csX328" fmla="*/ 157175 w 723789"/>
                <a:gd name="csY328" fmla="*/ 147666 h 476000"/>
                <a:gd name="csX329" fmla="*/ 157175 w 723789"/>
                <a:gd name="csY329" fmla="*/ 145988 h 476000"/>
                <a:gd name="csX330" fmla="*/ 154938 w 723789"/>
                <a:gd name="csY330" fmla="*/ 145988 h 476000"/>
                <a:gd name="csX331" fmla="*/ 154938 w 723789"/>
                <a:gd name="csY331" fmla="*/ 133683 h 476000"/>
                <a:gd name="csX332" fmla="*/ 153260 w 723789"/>
                <a:gd name="csY332" fmla="*/ 133683 h 476000"/>
                <a:gd name="csX333" fmla="*/ 151582 w 723789"/>
                <a:gd name="csY333" fmla="*/ 131446 h 476000"/>
                <a:gd name="csX334" fmla="*/ 148226 w 723789"/>
                <a:gd name="csY334" fmla="*/ 131446 h 476000"/>
                <a:gd name="csX335" fmla="*/ 149904 w 723789"/>
                <a:gd name="csY335" fmla="*/ 133683 h 476000"/>
                <a:gd name="csX336" fmla="*/ 146548 w 723789"/>
                <a:gd name="csY336" fmla="*/ 133683 h 476000"/>
                <a:gd name="csX337" fmla="*/ 146548 w 723789"/>
                <a:gd name="csY337" fmla="*/ 131446 h 476000"/>
                <a:gd name="csX338" fmla="*/ 142632 w 723789"/>
                <a:gd name="csY338" fmla="*/ 131446 h 476000"/>
                <a:gd name="csX339" fmla="*/ 142632 w 723789"/>
                <a:gd name="csY339" fmla="*/ 129768 h 476000"/>
                <a:gd name="csX340" fmla="*/ 140954 w 723789"/>
                <a:gd name="csY340" fmla="*/ 129768 h 476000"/>
                <a:gd name="csX341" fmla="*/ 140954 w 723789"/>
                <a:gd name="csY341" fmla="*/ 128089 h 476000"/>
                <a:gd name="csX342" fmla="*/ 139276 w 723789"/>
                <a:gd name="csY342" fmla="*/ 128089 h 476000"/>
                <a:gd name="csX343" fmla="*/ 139276 w 723789"/>
                <a:gd name="csY343" fmla="*/ 126411 h 476000"/>
                <a:gd name="csX344" fmla="*/ 137598 w 723789"/>
                <a:gd name="csY344" fmla="*/ 126411 h 476000"/>
                <a:gd name="csX345" fmla="*/ 137598 w 723789"/>
                <a:gd name="csY345" fmla="*/ 123055 h 476000"/>
                <a:gd name="csX346" fmla="*/ 135361 w 723789"/>
                <a:gd name="csY346" fmla="*/ 123055 h 476000"/>
                <a:gd name="csX347" fmla="*/ 135361 w 723789"/>
                <a:gd name="csY347" fmla="*/ 120818 h 476000"/>
                <a:gd name="csX348" fmla="*/ 133683 w 723789"/>
                <a:gd name="csY348" fmla="*/ 120818 h 476000"/>
                <a:gd name="csX349" fmla="*/ 135361 w 723789"/>
                <a:gd name="csY349" fmla="*/ 120818 h 476000"/>
                <a:gd name="csX350" fmla="*/ 135361 w 723789"/>
                <a:gd name="csY350" fmla="*/ 119140 h 476000"/>
                <a:gd name="csX351" fmla="*/ 130327 w 723789"/>
                <a:gd name="csY351" fmla="*/ 119140 h 476000"/>
                <a:gd name="csX352" fmla="*/ 130327 w 723789"/>
                <a:gd name="csY352" fmla="*/ 117462 h 476000"/>
                <a:gd name="csX353" fmla="*/ 128649 w 723789"/>
                <a:gd name="csY353" fmla="*/ 117462 h 476000"/>
                <a:gd name="csX354" fmla="*/ 128649 w 723789"/>
                <a:gd name="csY354" fmla="*/ 115784 h 476000"/>
                <a:gd name="csX355" fmla="*/ 126411 w 723789"/>
                <a:gd name="csY355" fmla="*/ 115784 h 476000"/>
                <a:gd name="csX356" fmla="*/ 126411 w 723789"/>
                <a:gd name="csY356" fmla="*/ 114106 h 476000"/>
                <a:gd name="csX357" fmla="*/ 124733 w 723789"/>
                <a:gd name="csY357" fmla="*/ 111869 h 476000"/>
                <a:gd name="csX358" fmla="*/ 124733 w 723789"/>
                <a:gd name="csY358" fmla="*/ 110191 h 476000"/>
                <a:gd name="csX359" fmla="*/ 123055 w 723789"/>
                <a:gd name="csY359" fmla="*/ 110191 h 476000"/>
                <a:gd name="csX360" fmla="*/ 123055 w 723789"/>
                <a:gd name="csY360" fmla="*/ 108512 h 476000"/>
                <a:gd name="csX361" fmla="*/ 124733 w 723789"/>
                <a:gd name="csY361" fmla="*/ 108512 h 476000"/>
                <a:gd name="csX362" fmla="*/ 123055 w 723789"/>
                <a:gd name="csY362" fmla="*/ 108512 h 476000"/>
                <a:gd name="csX363" fmla="*/ 123055 w 723789"/>
                <a:gd name="csY363" fmla="*/ 106834 h 476000"/>
                <a:gd name="csX364" fmla="*/ 121377 w 723789"/>
                <a:gd name="csY364" fmla="*/ 106834 h 476000"/>
                <a:gd name="csX365" fmla="*/ 121377 w 723789"/>
                <a:gd name="csY365" fmla="*/ 105157 h 476000"/>
                <a:gd name="csX366" fmla="*/ 119699 w 723789"/>
                <a:gd name="csY366" fmla="*/ 105157 h 476000"/>
                <a:gd name="csX367" fmla="*/ 119699 w 723789"/>
                <a:gd name="csY367" fmla="*/ 102919 h 476000"/>
                <a:gd name="csX368" fmla="*/ 118021 w 723789"/>
                <a:gd name="csY368" fmla="*/ 102919 h 476000"/>
                <a:gd name="csX369" fmla="*/ 118021 w 723789"/>
                <a:gd name="csY369" fmla="*/ 97885 h 476000"/>
                <a:gd name="csX370" fmla="*/ 115784 w 723789"/>
                <a:gd name="csY370" fmla="*/ 97885 h 476000"/>
                <a:gd name="csX371" fmla="*/ 115784 w 723789"/>
                <a:gd name="csY371" fmla="*/ 92292 h 476000"/>
                <a:gd name="csX372" fmla="*/ 112428 w 723789"/>
                <a:gd name="csY372" fmla="*/ 92292 h 476000"/>
                <a:gd name="csX373" fmla="*/ 112428 w 723789"/>
                <a:gd name="csY373" fmla="*/ 87258 h 476000"/>
                <a:gd name="csX374" fmla="*/ 110750 w 723789"/>
                <a:gd name="csY374" fmla="*/ 87258 h 476000"/>
                <a:gd name="csX375" fmla="*/ 110750 w 723789"/>
                <a:gd name="csY375" fmla="*/ 85580 h 476000"/>
                <a:gd name="csX376" fmla="*/ 109072 w 723789"/>
                <a:gd name="csY376" fmla="*/ 85580 h 476000"/>
                <a:gd name="csX377" fmla="*/ 109072 w 723789"/>
                <a:gd name="csY377" fmla="*/ 83342 h 476000"/>
                <a:gd name="csX378" fmla="*/ 106834 w 723789"/>
                <a:gd name="csY378" fmla="*/ 83342 h 476000"/>
                <a:gd name="csX379" fmla="*/ 106834 w 723789"/>
                <a:gd name="csY379" fmla="*/ 78308 h 476000"/>
                <a:gd name="csX380" fmla="*/ 103478 w 723789"/>
                <a:gd name="csY380" fmla="*/ 78308 h 476000"/>
                <a:gd name="csX381" fmla="*/ 103478 w 723789"/>
                <a:gd name="csY381" fmla="*/ 69358 h 476000"/>
                <a:gd name="csX382" fmla="*/ 101800 w 723789"/>
                <a:gd name="csY382" fmla="*/ 67681 h 476000"/>
                <a:gd name="csX383" fmla="*/ 101800 w 723789"/>
                <a:gd name="csY383" fmla="*/ 62087 h 476000"/>
                <a:gd name="csX384" fmla="*/ 97885 w 723789"/>
                <a:gd name="csY384" fmla="*/ 62087 h 476000"/>
                <a:gd name="csX385" fmla="*/ 97885 w 723789"/>
                <a:gd name="csY385" fmla="*/ 58731 h 476000"/>
                <a:gd name="csX386" fmla="*/ 96207 w 723789"/>
                <a:gd name="csY386" fmla="*/ 58731 h 476000"/>
                <a:gd name="csX387" fmla="*/ 96207 w 723789"/>
                <a:gd name="csY387" fmla="*/ 54816 h 476000"/>
                <a:gd name="csX388" fmla="*/ 94529 w 723789"/>
                <a:gd name="csY388" fmla="*/ 54816 h 476000"/>
                <a:gd name="csX389" fmla="*/ 94529 w 723789"/>
                <a:gd name="csY389" fmla="*/ 51460 h 476000"/>
                <a:gd name="csX390" fmla="*/ 96207 w 723789"/>
                <a:gd name="csY390" fmla="*/ 51460 h 476000"/>
                <a:gd name="csX391" fmla="*/ 96207 w 723789"/>
                <a:gd name="csY391" fmla="*/ 42510 h 476000"/>
                <a:gd name="csX392" fmla="*/ 94529 w 723789"/>
                <a:gd name="csY392" fmla="*/ 42510 h 476000"/>
                <a:gd name="csX393" fmla="*/ 92851 w 723789"/>
                <a:gd name="csY393" fmla="*/ 40832 h 476000"/>
                <a:gd name="csX394" fmla="*/ 92851 w 723789"/>
                <a:gd name="csY394" fmla="*/ 39154 h 476000"/>
                <a:gd name="csX395" fmla="*/ 91173 w 723789"/>
                <a:gd name="csY395" fmla="*/ 39154 h 476000"/>
                <a:gd name="csX396" fmla="*/ 91173 w 723789"/>
                <a:gd name="csY396" fmla="*/ 40832 h 476000"/>
                <a:gd name="csX397" fmla="*/ 89495 w 723789"/>
                <a:gd name="csY397" fmla="*/ 39154 h 476000"/>
                <a:gd name="csX398" fmla="*/ 83901 w 723789"/>
                <a:gd name="csY398" fmla="*/ 39154 h 476000"/>
                <a:gd name="csX399" fmla="*/ 83901 w 723789"/>
                <a:gd name="csY399" fmla="*/ 35239 h 476000"/>
                <a:gd name="csX400" fmla="*/ 82223 w 723789"/>
                <a:gd name="csY400" fmla="*/ 35239 h 476000"/>
                <a:gd name="csX401" fmla="*/ 83901 w 723789"/>
                <a:gd name="csY401" fmla="*/ 33561 h 476000"/>
                <a:gd name="csX402" fmla="*/ 80545 w 723789"/>
                <a:gd name="csY402" fmla="*/ 33561 h 476000"/>
                <a:gd name="csX403" fmla="*/ 80545 w 723789"/>
                <a:gd name="csY403" fmla="*/ 31883 h 476000"/>
                <a:gd name="csX404" fmla="*/ 78308 w 723789"/>
                <a:gd name="csY404" fmla="*/ 31883 h 476000"/>
                <a:gd name="csX405" fmla="*/ 78308 w 723789"/>
                <a:gd name="csY405" fmla="*/ 30204 h 476000"/>
                <a:gd name="csX406" fmla="*/ 76630 w 723789"/>
                <a:gd name="csY406" fmla="*/ 31883 h 476000"/>
                <a:gd name="csX407" fmla="*/ 76630 w 723789"/>
                <a:gd name="csY407" fmla="*/ 30204 h 476000"/>
                <a:gd name="csX408" fmla="*/ 74952 w 723789"/>
                <a:gd name="csY408" fmla="*/ 30204 h 476000"/>
                <a:gd name="csX409" fmla="*/ 74952 w 723789"/>
                <a:gd name="csY409" fmla="*/ 31883 h 476000"/>
                <a:gd name="csX410" fmla="*/ 73274 w 723789"/>
                <a:gd name="csY410" fmla="*/ 31883 h 476000"/>
                <a:gd name="csX411" fmla="*/ 73274 w 723789"/>
                <a:gd name="csY411" fmla="*/ 33561 h 476000"/>
                <a:gd name="csX412" fmla="*/ 67680 w 723789"/>
                <a:gd name="csY412" fmla="*/ 33561 h 476000"/>
                <a:gd name="csX413" fmla="*/ 67680 w 723789"/>
                <a:gd name="csY413" fmla="*/ 31883 h 476000"/>
                <a:gd name="csX414" fmla="*/ 66002 w 723789"/>
                <a:gd name="csY414" fmla="*/ 31883 h 476000"/>
                <a:gd name="csX415" fmla="*/ 66002 w 723789"/>
                <a:gd name="csY415" fmla="*/ 30204 h 476000"/>
                <a:gd name="csX416" fmla="*/ 62646 w 723789"/>
                <a:gd name="csY416" fmla="*/ 30204 h 476000"/>
                <a:gd name="csX417" fmla="*/ 62646 w 723789"/>
                <a:gd name="csY417" fmla="*/ 28527 h 476000"/>
                <a:gd name="csX418" fmla="*/ 60968 w 723789"/>
                <a:gd name="csY418" fmla="*/ 28527 h 476000"/>
                <a:gd name="csX419" fmla="*/ 60968 w 723789"/>
                <a:gd name="csY419" fmla="*/ 26289 h 476000"/>
                <a:gd name="csX420" fmla="*/ 57053 w 723789"/>
                <a:gd name="csY420" fmla="*/ 26289 h 476000"/>
                <a:gd name="csX421" fmla="*/ 57053 w 723789"/>
                <a:gd name="csY421" fmla="*/ 24611 h 476000"/>
                <a:gd name="csX422" fmla="*/ 55375 w 723789"/>
                <a:gd name="csY422" fmla="*/ 24611 h 476000"/>
                <a:gd name="csX423" fmla="*/ 55375 w 723789"/>
                <a:gd name="csY423" fmla="*/ 31883 h 476000"/>
                <a:gd name="csX424" fmla="*/ 53697 w 723789"/>
                <a:gd name="csY424" fmla="*/ 31883 h 476000"/>
                <a:gd name="csX425" fmla="*/ 53697 w 723789"/>
                <a:gd name="csY425" fmla="*/ 48104 h 476000"/>
                <a:gd name="csX426" fmla="*/ 55375 w 723789"/>
                <a:gd name="csY426" fmla="*/ 48104 h 476000"/>
                <a:gd name="csX427" fmla="*/ 55375 w 723789"/>
                <a:gd name="csY427" fmla="*/ 49781 h 476000"/>
                <a:gd name="csX428" fmla="*/ 57053 w 723789"/>
                <a:gd name="csY428" fmla="*/ 49781 h 476000"/>
                <a:gd name="csX429" fmla="*/ 57053 w 723789"/>
                <a:gd name="csY429" fmla="*/ 58731 h 476000"/>
                <a:gd name="csX430" fmla="*/ 58731 w 723789"/>
                <a:gd name="csY430" fmla="*/ 58731 h 476000"/>
                <a:gd name="csX431" fmla="*/ 58731 w 723789"/>
                <a:gd name="csY431" fmla="*/ 72715 h 476000"/>
                <a:gd name="csX432" fmla="*/ 60968 w 723789"/>
                <a:gd name="csY432" fmla="*/ 72715 h 476000"/>
                <a:gd name="csX433" fmla="*/ 60968 w 723789"/>
                <a:gd name="csY433" fmla="*/ 76630 h 476000"/>
                <a:gd name="csX434" fmla="*/ 62646 w 723789"/>
                <a:gd name="csY434" fmla="*/ 76630 h 476000"/>
                <a:gd name="csX435" fmla="*/ 62646 w 723789"/>
                <a:gd name="csY435" fmla="*/ 78308 h 476000"/>
                <a:gd name="csX436" fmla="*/ 64324 w 723789"/>
                <a:gd name="csY436" fmla="*/ 78308 h 476000"/>
                <a:gd name="csX437" fmla="*/ 64324 w 723789"/>
                <a:gd name="csY437" fmla="*/ 81664 h 476000"/>
                <a:gd name="csX438" fmla="*/ 67680 w 723789"/>
                <a:gd name="csY438" fmla="*/ 81664 h 476000"/>
                <a:gd name="csX439" fmla="*/ 69358 w 723789"/>
                <a:gd name="csY439" fmla="*/ 83342 h 476000"/>
                <a:gd name="csX440" fmla="*/ 71596 w 723789"/>
                <a:gd name="csY440" fmla="*/ 83342 h 476000"/>
                <a:gd name="csX441" fmla="*/ 71596 w 723789"/>
                <a:gd name="csY441" fmla="*/ 85580 h 476000"/>
                <a:gd name="csX442" fmla="*/ 73274 w 723789"/>
                <a:gd name="csY442" fmla="*/ 85580 h 476000"/>
                <a:gd name="csX443" fmla="*/ 73274 w 723789"/>
                <a:gd name="csY443" fmla="*/ 87258 h 476000"/>
                <a:gd name="csX444" fmla="*/ 76630 w 723789"/>
                <a:gd name="csY444" fmla="*/ 87258 h 476000"/>
                <a:gd name="csX445" fmla="*/ 76630 w 723789"/>
                <a:gd name="csY445" fmla="*/ 90614 h 476000"/>
                <a:gd name="csX446" fmla="*/ 78308 w 723789"/>
                <a:gd name="csY446" fmla="*/ 90614 h 476000"/>
                <a:gd name="csX447" fmla="*/ 80545 w 723789"/>
                <a:gd name="csY447" fmla="*/ 92292 h 476000"/>
                <a:gd name="csX448" fmla="*/ 80545 w 723789"/>
                <a:gd name="csY448" fmla="*/ 94529 h 476000"/>
                <a:gd name="csX449" fmla="*/ 82223 w 723789"/>
                <a:gd name="csY449" fmla="*/ 94529 h 476000"/>
                <a:gd name="csX450" fmla="*/ 82223 w 723789"/>
                <a:gd name="csY450" fmla="*/ 96207 h 476000"/>
                <a:gd name="csX451" fmla="*/ 82223 w 723789"/>
                <a:gd name="csY451" fmla="*/ 96207 h 476000"/>
                <a:gd name="csX452" fmla="*/ 82223 w 723789"/>
                <a:gd name="csY452" fmla="*/ 97885 h 476000"/>
                <a:gd name="csX453" fmla="*/ 83901 w 723789"/>
                <a:gd name="csY453" fmla="*/ 97885 h 476000"/>
                <a:gd name="csX454" fmla="*/ 83901 w 723789"/>
                <a:gd name="csY454" fmla="*/ 101241 h 476000"/>
                <a:gd name="csX455" fmla="*/ 83901 w 723789"/>
                <a:gd name="csY455" fmla="*/ 101241 h 476000"/>
                <a:gd name="csX456" fmla="*/ 83901 w 723789"/>
                <a:gd name="csY456" fmla="*/ 102919 h 476000"/>
                <a:gd name="csX457" fmla="*/ 85579 w 723789"/>
                <a:gd name="csY457" fmla="*/ 102919 h 476000"/>
                <a:gd name="csX458" fmla="*/ 83901 w 723789"/>
                <a:gd name="csY458" fmla="*/ 102919 h 476000"/>
                <a:gd name="csX459" fmla="*/ 87257 w 723789"/>
                <a:gd name="csY459" fmla="*/ 102919 h 476000"/>
                <a:gd name="csX460" fmla="*/ 87257 w 723789"/>
                <a:gd name="csY460" fmla="*/ 105157 h 476000"/>
                <a:gd name="csX461" fmla="*/ 89495 w 723789"/>
                <a:gd name="csY461" fmla="*/ 105157 h 476000"/>
                <a:gd name="csX462" fmla="*/ 89495 w 723789"/>
                <a:gd name="csY462" fmla="*/ 108512 h 476000"/>
                <a:gd name="csX463" fmla="*/ 91173 w 723789"/>
                <a:gd name="csY463" fmla="*/ 108512 h 476000"/>
                <a:gd name="csX464" fmla="*/ 91173 w 723789"/>
                <a:gd name="csY464" fmla="*/ 106834 h 476000"/>
                <a:gd name="csX465" fmla="*/ 92851 w 723789"/>
                <a:gd name="csY465" fmla="*/ 106834 h 476000"/>
                <a:gd name="csX466" fmla="*/ 92851 w 723789"/>
                <a:gd name="csY466" fmla="*/ 108512 h 476000"/>
                <a:gd name="csX467" fmla="*/ 94529 w 723789"/>
                <a:gd name="csY467" fmla="*/ 110191 h 476000"/>
                <a:gd name="csX468" fmla="*/ 94529 w 723789"/>
                <a:gd name="csY468" fmla="*/ 115784 h 476000"/>
                <a:gd name="csX469" fmla="*/ 96207 w 723789"/>
                <a:gd name="csY469" fmla="*/ 115784 h 476000"/>
                <a:gd name="csX470" fmla="*/ 96207 w 723789"/>
                <a:gd name="csY470" fmla="*/ 117462 h 476000"/>
                <a:gd name="csX471" fmla="*/ 101800 w 723789"/>
                <a:gd name="csY471" fmla="*/ 117462 h 476000"/>
                <a:gd name="csX472" fmla="*/ 101800 w 723789"/>
                <a:gd name="csY472" fmla="*/ 128089 h 476000"/>
                <a:gd name="csX473" fmla="*/ 103478 w 723789"/>
                <a:gd name="csY473" fmla="*/ 128089 h 476000"/>
                <a:gd name="csX474" fmla="*/ 103478 w 723789"/>
                <a:gd name="csY474" fmla="*/ 135361 h 476000"/>
                <a:gd name="csX475" fmla="*/ 105156 w 723789"/>
                <a:gd name="csY475" fmla="*/ 135361 h 476000"/>
                <a:gd name="csX476" fmla="*/ 105156 w 723789"/>
                <a:gd name="csY476" fmla="*/ 137039 h 476000"/>
                <a:gd name="csX477" fmla="*/ 106834 w 723789"/>
                <a:gd name="csY477" fmla="*/ 137039 h 476000"/>
                <a:gd name="csX478" fmla="*/ 106834 w 723789"/>
                <a:gd name="csY478" fmla="*/ 138717 h 476000"/>
                <a:gd name="csX479" fmla="*/ 109072 w 723789"/>
                <a:gd name="csY479" fmla="*/ 138717 h 476000"/>
                <a:gd name="csX480" fmla="*/ 110750 w 723789"/>
                <a:gd name="csY480" fmla="*/ 140395 h 476000"/>
                <a:gd name="csX481" fmla="*/ 114106 w 723789"/>
                <a:gd name="csY481" fmla="*/ 140395 h 476000"/>
                <a:gd name="csX482" fmla="*/ 114106 w 723789"/>
                <a:gd name="csY482" fmla="*/ 145988 h 476000"/>
                <a:gd name="csX483" fmla="*/ 115784 w 723789"/>
                <a:gd name="csY483" fmla="*/ 145988 h 476000"/>
                <a:gd name="csX484" fmla="*/ 115784 w 723789"/>
                <a:gd name="csY484" fmla="*/ 151582 h 476000"/>
                <a:gd name="csX485" fmla="*/ 119699 w 723789"/>
                <a:gd name="csY485" fmla="*/ 151582 h 476000"/>
                <a:gd name="csX486" fmla="*/ 119699 w 723789"/>
                <a:gd name="csY486" fmla="*/ 153260 h 476000"/>
                <a:gd name="csX487" fmla="*/ 121377 w 723789"/>
                <a:gd name="csY487" fmla="*/ 153260 h 476000"/>
                <a:gd name="csX488" fmla="*/ 121377 w 723789"/>
                <a:gd name="csY488" fmla="*/ 154938 h 476000"/>
                <a:gd name="csX489" fmla="*/ 121377 w 723789"/>
                <a:gd name="csY489" fmla="*/ 154938 h 476000"/>
                <a:gd name="csX490" fmla="*/ 121377 w 723789"/>
                <a:gd name="csY490" fmla="*/ 158294 h 476000"/>
                <a:gd name="csX491" fmla="*/ 123055 w 723789"/>
                <a:gd name="csY491" fmla="*/ 158294 h 476000"/>
                <a:gd name="csX492" fmla="*/ 123055 w 723789"/>
                <a:gd name="csY492" fmla="*/ 159972 h 476000"/>
                <a:gd name="csX493" fmla="*/ 124733 w 723789"/>
                <a:gd name="csY493" fmla="*/ 159972 h 476000"/>
                <a:gd name="csX494" fmla="*/ 124733 w 723789"/>
                <a:gd name="csY494" fmla="*/ 158294 h 476000"/>
                <a:gd name="csX495" fmla="*/ 126411 w 723789"/>
                <a:gd name="csY495" fmla="*/ 158294 h 476000"/>
                <a:gd name="csX496" fmla="*/ 126411 w 723789"/>
                <a:gd name="csY496" fmla="*/ 159972 h 476000"/>
                <a:gd name="csX497" fmla="*/ 128649 w 723789"/>
                <a:gd name="csY497" fmla="*/ 162209 h 476000"/>
                <a:gd name="csX498" fmla="*/ 130327 w 723789"/>
                <a:gd name="csY498" fmla="*/ 162209 h 476000"/>
                <a:gd name="csX499" fmla="*/ 130327 w 723789"/>
                <a:gd name="csY499" fmla="*/ 163888 h 476000"/>
                <a:gd name="csX500" fmla="*/ 132005 w 723789"/>
                <a:gd name="csY500" fmla="*/ 163888 h 476000"/>
                <a:gd name="csX501" fmla="*/ 132005 w 723789"/>
                <a:gd name="csY501" fmla="*/ 168922 h 476000"/>
                <a:gd name="csX502" fmla="*/ 133683 w 723789"/>
                <a:gd name="csY502" fmla="*/ 168922 h 476000"/>
                <a:gd name="csX503" fmla="*/ 133683 w 723789"/>
                <a:gd name="csY503" fmla="*/ 172837 h 476000"/>
                <a:gd name="csX504" fmla="*/ 135361 w 723789"/>
                <a:gd name="csY504" fmla="*/ 172837 h 476000"/>
                <a:gd name="csX505" fmla="*/ 135361 w 723789"/>
                <a:gd name="csY505" fmla="*/ 174515 h 476000"/>
                <a:gd name="csX506" fmla="*/ 137598 w 723789"/>
                <a:gd name="csY506" fmla="*/ 174515 h 476000"/>
                <a:gd name="csX507" fmla="*/ 137598 w 723789"/>
                <a:gd name="csY507" fmla="*/ 176193 h 476000"/>
                <a:gd name="csX508" fmla="*/ 137598 w 723789"/>
                <a:gd name="csY508" fmla="*/ 176193 h 476000"/>
                <a:gd name="csX509" fmla="*/ 137598 w 723789"/>
                <a:gd name="csY509" fmla="*/ 186820 h 476000"/>
                <a:gd name="csX510" fmla="*/ 139276 w 723789"/>
                <a:gd name="csY510" fmla="*/ 186820 h 476000"/>
                <a:gd name="csX511" fmla="*/ 139276 w 723789"/>
                <a:gd name="csY511" fmla="*/ 188499 h 476000"/>
                <a:gd name="csX512" fmla="*/ 137598 w 723789"/>
                <a:gd name="csY512" fmla="*/ 188499 h 476000"/>
                <a:gd name="csX513" fmla="*/ 137598 w 723789"/>
                <a:gd name="csY513" fmla="*/ 190736 h 476000"/>
                <a:gd name="csX514" fmla="*/ 140954 w 723789"/>
                <a:gd name="csY514" fmla="*/ 190736 h 476000"/>
                <a:gd name="csX515" fmla="*/ 140954 w 723789"/>
                <a:gd name="csY515" fmla="*/ 194092 h 476000"/>
                <a:gd name="csX516" fmla="*/ 142632 w 723789"/>
                <a:gd name="csY516" fmla="*/ 194092 h 476000"/>
                <a:gd name="csX517" fmla="*/ 142632 w 723789"/>
                <a:gd name="csY517" fmla="*/ 195770 h 476000"/>
                <a:gd name="csX518" fmla="*/ 144310 w 723789"/>
                <a:gd name="csY518" fmla="*/ 195770 h 476000"/>
                <a:gd name="csX519" fmla="*/ 144310 w 723789"/>
                <a:gd name="csY519" fmla="*/ 199685 h 476000"/>
                <a:gd name="csX520" fmla="*/ 146548 w 723789"/>
                <a:gd name="csY520" fmla="*/ 199685 h 476000"/>
                <a:gd name="csX521" fmla="*/ 146548 w 723789"/>
                <a:gd name="csY521" fmla="*/ 201363 h 476000"/>
                <a:gd name="csX522" fmla="*/ 148226 w 723789"/>
                <a:gd name="csY522" fmla="*/ 201363 h 476000"/>
                <a:gd name="csX523" fmla="*/ 148226 w 723789"/>
                <a:gd name="csY523" fmla="*/ 208635 h 476000"/>
                <a:gd name="csX524" fmla="*/ 149904 w 723789"/>
                <a:gd name="csY524" fmla="*/ 208635 h 476000"/>
                <a:gd name="csX525" fmla="*/ 151582 w 723789"/>
                <a:gd name="csY525" fmla="*/ 210313 h 476000"/>
                <a:gd name="csX526" fmla="*/ 151582 w 723789"/>
                <a:gd name="csY526" fmla="*/ 211991 h 476000"/>
                <a:gd name="csX527" fmla="*/ 153260 w 723789"/>
                <a:gd name="csY527" fmla="*/ 211991 h 476000"/>
                <a:gd name="csX528" fmla="*/ 153260 w 723789"/>
                <a:gd name="csY528" fmla="*/ 217025 h 476000"/>
                <a:gd name="csX529" fmla="*/ 151582 w 723789"/>
                <a:gd name="csY529" fmla="*/ 217025 h 476000"/>
                <a:gd name="csX530" fmla="*/ 151582 w 723789"/>
                <a:gd name="csY530" fmla="*/ 222619 h 476000"/>
                <a:gd name="csX531" fmla="*/ 153260 w 723789"/>
                <a:gd name="csY531" fmla="*/ 224296 h 476000"/>
                <a:gd name="csX532" fmla="*/ 151582 w 723789"/>
                <a:gd name="csY532" fmla="*/ 224296 h 476000"/>
                <a:gd name="csX533" fmla="*/ 151582 w 723789"/>
                <a:gd name="csY533" fmla="*/ 225974 h 476000"/>
                <a:gd name="csX534" fmla="*/ 153260 w 723789"/>
                <a:gd name="csY534" fmla="*/ 225974 h 476000"/>
                <a:gd name="csX535" fmla="*/ 153260 w 723789"/>
                <a:gd name="csY535" fmla="*/ 228212 h 476000"/>
                <a:gd name="csX536" fmla="*/ 154938 w 723789"/>
                <a:gd name="csY536" fmla="*/ 228212 h 476000"/>
                <a:gd name="csX537" fmla="*/ 154938 w 723789"/>
                <a:gd name="csY537" fmla="*/ 229890 h 476000"/>
                <a:gd name="csX538" fmla="*/ 158853 w 723789"/>
                <a:gd name="csY538" fmla="*/ 229890 h 476000"/>
                <a:gd name="csX539" fmla="*/ 158853 w 723789"/>
                <a:gd name="csY539" fmla="*/ 233246 h 476000"/>
                <a:gd name="csX540" fmla="*/ 160531 w 723789"/>
                <a:gd name="csY540" fmla="*/ 233246 h 476000"/>
                <a:gd name="csX541" fmla="*/ 160531 w 723789"/>
                <a:gd name="csY541" fmla="*/ 231568 h 476000"/>
                <a:gd name="csX542" fmla="*/ 162209 w 723789"/>
                <a:gd name="csY542" fmla="*/ 231568 h 476000"/>
                <a:gd name="csX543" fmla="*/ 162209 w 723789"/>
                <a:gd name="csY543" fmla="*/ 225974 h 476000"/>
                <a:gd name="csX544" fmla="*/ 163887 w 723789"/>
                <a:gd name="csY544" fmla="*/ 225974 h 476000"/>
                <a:gd name="csX545" fmla="*/ 163887 w 723789"/>
                <a:gd name="csY545" fmla="*/ 228212 h 476000"/>
                <a:gd name="csX546" fmla="*/ 166125 w 723789"/>
                <a:gd name="csY546" fmla="*/ 228212 h 476000"/>
                <a:gd name="csX547" fmla="*/ 166125 w 723789"/>
                <a:gd name="csY547" fmla="*/ 229890 h 476000"/>
                <a:gd name="csX548" fmla="*/ 167803 w 723789"/>
                <a:gd name="csY548" fmla="*/ 229890 h 476000"/>
                <a:gd name="csX549" fmla="*/ 167803 w 723789"/>
                <a:gd name="csY549" fmla="*/ 231568 h 476000"/>
                <a:gd name="csX550" fmla="*/ 169481 w 723789"/>
                <a:gd name="csY550" fmla="*/ 231568 h 476000"/>
                <a:gd name="csX551" fmla="*/ 169481 w 723789"/>
                <a:gd name="csY551" fmla="*/ 234924 h 476000"/>
                <a:gd name="csX552" fmla="*/ 172837 w 723789"/>
                <a:gd name="csY552" fmla="*/ 234924 h 476000"/>
                <a:gd name="csX553" fmla="*/ 172837 w 723789"/>
                <a:gd name="csY553" fmla="*/ 238839 h 476000"/>
                <a:gd name="csX554" fmla="*/ 175074 w 723789"/>
                <a:gd name="csY554" fmla="*/ 238839 h 476000"/>
                <a:gd name="csX555" fmla="*/ 175074 w 723789"/>
                <a:gd name="csY555" fmla="*/ 240517 h 476000"/>
                <a:gd name="csX556" fmla="*/ 176752 w 723789"/>
                <a:gd name="csY556" fmla="*/ 240517 h 476000"/>
                <a:gd name="csX557" fmla="*/ 176752 w 723789"/>
                <a:gd name="csY557" fmla="*/ 245551 h 476000"/>
                <a:gd name="csX558" fmla="*/ 180108 w 723789"/>
                <a:gd name="csY558" fmla="*/ 245551 h 476000"/>
                <a:gd name="csX559" fmla="*/ 180108 w 723789"/>
                <a:gd name="csY559" fmla="*/ 247789 h 476000"/>
                <a:gd name="csX560" fmla="*/ 181786 w 723789"/>
                <a:gd name="csY560" fmla="*/ 247789 h 476000"/>
                <a:gd name="csX561" fmla="*/ 181786 w 723789"/>
                <a:gd name="csY561" fmla="*/ 249467 h 476000"/>
                <a:gd name="csX562" fmla="*/ 183464 w 723789"/>
                <a:gd name="csY562" fmla="*/ 249467 h 476000"/>
                <a:gd name="csX563" fmla="*/ 183464 w 723789"/>
                <a:gd name="csY563" fmla="*/ 256738 h 476000"/>
                <a:gd name="csX564" fmla="*/ 181786 w 723789"/>
                <a:gd name="csY564" fmla="*/ 256738 h 476000"/>
                <a:gd name="csX565" fmla="*/ 181786 w 723789"/>
                <a:gd name="csY565" fmla="*/ 258416 h 476000"/>
                <a:gd name="csX566" fmla="*/ 180108 w 723789"/>
                <a:gd name="csY566" fmla="*/ 258416 h 476000"/>
                <a:gd name="csX567" fmla="*/ 180108 w 723789"/>
                <a:gd name="csY567" fmla="*/ 260094 h 476000"/>
                <a:gd name="csX568" fmla="*/ 178430 w 723789"/>
                <a:gd name="csY568" fmla="*/ 260094 h 476000"/>
                <a:gd name="csX569" fmla="*/ 178430 w 723789"/>
                <a:gd name="csY569" fmla="*/ 261772 h 476000"/>
                <a:gd name="csX570" fmla="*/ 175074 w 723789"/>
                <a:gd name="csY570" fmla="*/ 261772 h 476000"/>
                <a:gd name="csX571" fmla="*/ 175074 w 723789"/>
                <a:gd name="csY571" fmla="*/ 263450 h 476000"/>
                <a:gd name="csX572" fmla="*/ 172837 w 723789"/>
                <a:gd name="csY572" fmla="*/ 263450 h 476000"/>
                <a:gd name="csX573" fmla="*/ 172837 w 723789"/>
                <a:gd name="csY573" fmla="*/ 265688 h 476000"/>
                <a:gd name="csX574" fmla="*/ 169481 w 723789"/>
                <a:gd name="csY574" fmla="*/ 265688 h 476000"/>
                <a:gd name="csX575" fmla="*/ 169481 w 723789"/>
                <a:gd name="csY575" fmla="*/ 263450 h 476000"/>
                <a:gd name="csX576" fmla="*/ 167803 w 723789"/>
                <a:gd name="csY576" fmla="*/ 263450 h 476000"/>
                <a:gd name="csX577" fmla="*/ 167803 w 723789"/>
                <a:gd name="csY577" fmla="*/ 258416 h 476000"/>
                <a:gd name="csX578" fmla="*/ 166125 w 723789"/>
                <a:gd name="csY578" fmla="*/ 258416 h 476000"/>
                <a:gd name="csX579" fmla="*/ 166125 w 723789"/>
                <a:gd name="csY579" fmla="*/ 252823 h 476000"/>
                <a:gd name="csX580" fmla="*/ 163887 w 723789"/>
                <a:gd name="csY580" fmla="*/ 252823 h 476000"/>
                <a:gd name="csX581" fmla="*/ 163887 w 723789"/>
                <a:gd name="csY581" fmla="*/ 251145 h 476000"/>
                <a:gd name="csX582" fmla="*/ 162209 w 723789"/>
                <a:gd name="csY582" fmla="*/ 251145 h 476000"/>
                <a:gd name="csX583" fmla="*/ 162209 w 723789"/>
                <a:gd name="csY583" fmla="*/ 247789 h 476000"/>
                <a:gd name="csX584" fmla="*/ 160531 w 723789"/>
                <a:gd name="csY584" fmla="*/ 245551 h 476000"/>
                <a:gd name="csX585" fmla="*/ 157175 w 723789"/>
                <a:gd name="csY585" fmla="*/ 245551 h 476000"/>
                <a:gd name="csX586" fmla="*/ 157175 w 723789"/>
                <a:gd name="csY586" fmla="*/ 243873 h 476000"/>
                <a:gd name="csX587" fmla="*/ 153260 w 723789"/>
                <a:gd name="csY587" fmla="*/ 243873 h 476000"/>
                <a:gd name="csX588" fmla="*/ 153260 w 723789"/>
                <a:gd name="csY588" fmla="*/ 242196 h 476000"/>
                <a:gd name="csX589" fmla="*/ 151582 w 723789"/>
                <a:gd name="csY589" fmla="*/ 240517 h 476000"/>
                <a:gd name="csX590" fmla="*/ 151582 w 723789"/>
                <a:gd name="csY590" fmla="*/ 238839 h 476000"/>
                <a:gd name="csX591" fmla="*/ 149904 w 723789"/>
                <a:gd name="csY591" fmla="*/ 238839 h 476000"/>
                <a:gd name="csX592" fmla="*/ 148226 w 723789"/>
                <a:gd name="csY592" fmla="*/ 237161 h 476000"/>
                <a:gd name="csX593" fmla="*/ 148226 w 723789"/>
                <a:gd name="csY593" fmla="*/ 234924 h 476000"/>
                <a:gd name="csX594" fmla="*/ 146548 w 723789"/>
                <a:gd name="csY594" fmla="*/ 234924 h 476000"/>
                <a:gd name="csX595" fmla="*/ 144310 w 723789"/>
                <a:gd name="csY595" fmla="*/ 233246 h 476000"/>
                <a:gd name="csX596" fmla="*/ 142632 w 723789"/>
                <a:gd name="csY596" fmla="*/ 233246 h 476000"/>
                <a:gd name="csX597" fmla="*/ 142632 w 723789"/>
                <a:gd name="csY597" fmla="*/ 231568 h 476000"/>
                <a:gd name="csX598" fmla="*/ 140954 w 723789"/>
                <a:gd name="csY598" fmla="*/ 231568 h 476000"/>
                <a:gd name="csX599" fmla="*/ 140954 w 723789"/>
                <a:gd name="csY599" fmla="*/ 229890 h 476000"/>
                <a:gd name="csX600" fmla="*/ 139276 w 723789"/>
                <a:gd name="csY600" fmla="*/ 229890 h 476000"/>
                <a:gd name="csX601" fmla="*/ 137598 w 723789"/>
                <a:gd name="csY601" fmla="*/ 228212 h 476000"/>
                <a:gd name="csX602" fmla="*/ 133683 w 723789"/>
                <a:gd name="csY602" fmla="*/ 228212 h 476000"/>
                <a:gd name="csX603" fmla="*/ 133683 w 723789"/>
                <a:gd name="csY603" fmla="*/ 225974 h 476000"/>
                <a:gd name="csX604" fmla="*/ 132005 w 723789"/>
                <a:gd name="csY604" fmla="*/ 225974 h 476000"/>
                <a:gd name="csX605" fmla="*/ 132005 w 723789"/>
                <a:gd name="csY605" fmla="*/ 224296 h 476000"/>
                <a:gd name="csX606" fmla="*/ 130327 w 723789"/>
                <a:gd name="csY606" fmla="*/ 224296 h 476000"/>
                <a:gd name="csX607" fmla="*/ 130327 w 723789"/>
                <a:gd name="csY607" fmla="*/ 222619 h 476000"/>
                <a:gd name="csX608" fmla="*/ 128649 w 723789"/>
                <a:gd name="csY608" fmla="*/ 222619 h 476000"/>
                <a:gd name="csX609" fmla="*/ 128649 w 723789"/>
                <a:gd name="csY609" fmla="*/ 220940 h 476000"/>
                <a:gd name="csX610" fmla="*/ 124733 w 723789"/>
                <a:gd name="csY610" fmla="*/ 220940 h 476000"/>
                <a:gd name="csX611" fmla="*/ 124733 w 723789"/>
                <a:gd name="csY611" fmla="*/ 217025 h 476000"/>
                <a:gd name="csX612" fmla="*/ 123055 w 723789"/>
                <a:gd name="csY612" fmla="*/ 215347 h 476000"/>
                <a:gd name="csX613" fmla="*/ 119699 w 723789"/>
                <a:gd name="csY613" fmla="*/ 215347 h 476000"/>
                <a:gd name="csX614" fmla="*/ 119699 w 723789"/>
                <a:gd name="csY614" fmla="*/ 213669 h 476000"/>
                <a:gd name="csX615" fmla="*/ 119699 w 723789"/>
                <a:gd name="csY615" fmla="*/ 213669 h 476000"/>
                <a:gd name="csX616" fmla="*/ 119699 w 723789"/>
                <a:gd name="csY616" fmla="*/ 210313 h 476000"/>
                <a:gd name="csX617" fmla="*/ 119699 w 723789"/>
                <a:gd name="csY617" fmla="*/ 211991 h 476000"/>
                <a:gd name="csX618" fmla="*/ 119699 w 723789"/>
                <a:gd name="csY618" fmla="*/ 208635 h 476000"/>
                <a:gd name="csX619" fmla="*/ 118021 w 723789"/>
                <a:gd name="csY619" fmla="*/ 208635 h 476000"/>
                <a:gd name="csX620" fmla="*/ 118021 w 723789"/>
                <a:gd name="csY620" fmla="*/ 204719 h 476000"/>
                <a:gd name="csX621" fmla="*/ 119699 w 723789"/>
                <a:gd name="csY621" fmla="*/ 204719 h 476000"/>
                <a:gd name="csX622" fmla="*/ 119699 w 723789"/>
                <a:gd name="csY622" fmla="*/ 186820 h 476000"/>
                <a:gd name="csX623" fmla="*/ 118021 w 723789"/>
                <a:gd name="csY623" fmla="*/ 186820 h 476000"/>
                <a:gd name="csX624" fmla="*/ 118021 w 723789"/>
                <a:gd name="csY624" fmla="*/ 185142 h 476000"/>
                <a:gd name="csX625" fmla="*/ 115784 w 723789"/>
                <a:gd name="csY625" fmla="*/ 185142 h 476000"/>
                <a:gd name="csX626" fmla="*/ 115784 w 723789"/>
                <a:gd name="csY626" fmla="*/ 181786 h 476000"/>
                <a:gd name="csX627" fmla="*/ 114106 w 723789"/>
                <a:gd name="csY627" fmla="*/ 181786 h 476000"/>
                <a:gd name="csX628" fmla="*/ 114106 w 723789"/>
                <a:gd name="csY628" fmla="*/ 177871 h 476000"/>
                <a:gd name="csX629" fmla="*/ 112428 w 723789"/>
                <a:gd name="csY629" fmla="*/ 177871 h 476000"/>
                <a:gd name="csX630" fmla="*/ 112428 w 723789"/>
                <a:gd name="csY630" fmla="*/ 176193 h 476000"/>
                <a:gd name="csX631" fmla="*/ 106834 w 723789"/>
                <a:gd name="csY631" fmla="*/ 176193 h 476000"/>
                <a:gd name="csX632" fmla="*/ 106834 w 723789"/>
                <a:gd name="csY632" fmla="*/ 174515 h 476000"/>
                <a:gd name="csX633" fmla="*/ 103478 w 723789"/>
                <a:gd name="csY633" fmla="*/ 174515 h 476000"/>
                <a:gd name="csX634" fmla="*/ 103478 w 723789"/>
                <a:gd name="csY634" fmla="*/ 172837 h 476000"/>
                <a:gd name="csX635" fmla="*/ 101800 w 723789"/>
                <a:gd name="csY635" fmla="*/ 172837 h 476000"/>
                <a:gd name="csX636" fmla="*/ 101800 w 723789"/>
                <a:gd name="csY636" fmla="*/ 171159 h 476000"/>
                <a:gd name="csX637" fmla="*/ 100122 w 723789"/>
                <a:gd name="csY637" fmla="*/ 171159 h 476000"/>
                <a:gd name="csX638" fmla="*/ 100122 w 723789"/>
                <a:gd name="csY638" fmla="*/ 168922 h 476000"/>
                <a:gd name="csX639" fmla="*/ 97885 w 723789"/>
                <a:gd name="csY639" fmla="*/ 168922 h 476000"/>
                <a:gd name="csX640" fmla="*/ 96207 w 723789"/>
                <a:gd name="csY640" fmla="*/ 167243 h 476000"/>
                <a:gd name="csX641" fmla="*/ 96207 w 723789"/>
                <a:gd name="csY641" fmla="*/ 163888 h 476000"/>
                <a:gd name="csX642" fmla="*/ 92851 w 723789"/>
                <a:gd name="csY642" fmla="*/ 163888 h 476000"/>
                <a:gd name="csX643" fmla="*/ 92851 w 723789"/>
                <a:gd name="csY643" fmla="*/ 162209 h 476000"/>
                <a:gd name="csX644" fmla="*/ 85579 w 723789"/>
                <a:gd name="csY644" fmla="*/ 162209 h 476000"/>
                <a:gd name="csX645" fmla="*/ 85579 w 723789"/>
                <a:gd name="csY645" fmla="*/ 163888 h 476000"/>
                <a:gd name="csX646" fmla="*/ 82223 w 723789"/>
                <a:gd name="csY646" fmla="*/ 163888 h 476000"/>
                <a:gd name="csX647" fmla="*/ 82223 w 723789"/>
                <a:gd name="csY647" fmla="*/ 162209 h 476000"/>
                <a:gd name="csX648" fmla="*/ 80545 w 723789"/>
                <a:gd name="csY648" fmla="*/ 162209 h 476000"/>
                <a:gd name="csX649" fmla="*/ 80545 w 723789"/>
                <a:gd name="csY649" fmla="*/ 159972 h 476000"/>
                <a:gd name="csX650" fmla="*/ 78308 w 723789"/>
                <a:gd name="csY650" fmla="*/ 158294 h 476000"/>
                <a:gd name="csX651" fmla="*/ 78308 w 723789"/>
                <a:gd name="csY651" fmla="*/ 156616 h 476000"/>
                <a:gd name="csX652" fmla="*/ 73274 w 723789"/>
                <a:gd name="csY652" fmla="*/ 156616 h 476000"/>
                <a:gd name="csX653" fmla="*/ 73274 w 723789"/>
                <a:gd name="csY653" fmla="*/ 154938 h 476000"/>
                <a:gd name="csX654" fmla="*/ 71596 w 723789"/>
                <a:gd name="csY654" fmla="*/ 154938 h 476000"/>
                <a:gd name="csX655" fmla="*/ 71596 w 723789"/>
                <a:gd name="csY655" fmla="*/ 153260 h 476000"/>
                <a:gd name="csX656" fmla="*/ 66002 w 723789"/>
                <a:gd name="csY656" fmla="*/ 153260 h 476000"/>
                <a:gd name="csX657" fmla="*/ 66002 w 723789"/>
                <a:gd name="csY657" fmla="*/ 151582 h 476000"/>
                <a:gd name="csX658" fmla="*/ 62646 w 723789"/>
                <a:gd name="csY658" fmla="*/ 151582 h 476000"/>
                <a:gd name="csX659" fmla="*/ 62646 w 723789"/>
                <a:gd name="csY659" fmla="*/ 145988 h 476000"/>
                <a:gd name="csX660" fmla="*/ 60968 w 723789"/>
                <a:gd name="csY660" fmla="*/ 145988 h 476000"/>
                <a:gd name="csX661" fmla="*/ 60968 w 723789"/>
                <a:gd name="csY661" fmla="*/ 144311 h 476000"/>
                <a:gd name="csX662" fmla="*/ 58731 w 723789"/>
                <a:gd name="csY662" fmla="*/ 144311 h 476000"/>
                <a:gd name="csX663" fmla="*/ 58731 w 723789"/>
                <a:gd name="csY663" fmla="*/ 142632 h 476000"/>
                <a:gd name="csX664" fmla="*/ 55375 w 723789"/>
                <a:gd name="csY664" fmla="*/ 142632 h 476000"/>
                <a:gd name="csX665" fmla="*/ 55375 w 723789"/>
                <a:gd name="csY665" fmla="*/ 138717 h 476000"/>
                <a:gd name="csX666" fmla="*/ 52019 w 723789"/>
                <a:gd name="csY666" fmla="*/ 138717 h 476000"/>
                <a:gd name="csX667" fmla="*/ 52019 w 723789"/>
                <a:gd name="csY667" fmla="*/ 137039 h 476000"/>
                <a:gd name="csX668" fmla="*/ 49781 w 723789"/>
                <a:gd name="csY668" fmla="*/ 137039 h 476000"/>
                <a:gd name="csX669" fmla="*/ 49781 w 723789"/>
                <a:gd name="csY669" fmla="*/ 135361 h 476000"/>
                <a:gd name="csX670" fmla="*/ 48104 w 723789"/>
                <a:gd name="csY670" fmla="*/ 135361 h 476000"/>
                <a:gd name="csX671" fmla="*/ 48104 w 723789"/>
                <a:gd name="csY671" fmla="*/ 133683 h 476000"/>
                <a:gd name="csX672" fmla="*/ 53697 w 723789"/>
                <a:gd name="csY672" fmla="*/ 133683 h 476000"/>
                <a:gd name="csX673" fmla="*/ 53697 w 723789"/>
                <a:gd name="csY673" fmla="*/ 135361 h 476000"/>
                <a:gd name="csX674" fmla="*/ 58731 w 723789"/>
                <a:gd name="csY674" fmla="*/ 135361 h 476000"/>
                <a:gd name="csX675" fmla="*/ 58731 w 723789"/>
                <a:gd name="csY675" fmla="*/ 137039 h 476000"/>
                <a:gd name="csX676" fmla="*/ 60968 w 723789"/>
                <a:gd name="csY676" fmla="*/ 137039 h 476000"/>
                <a:gd name="csX677" fmla="*/ 60968 w 723789"/>
                <a:gd name="csY677" fmla="*/ 135361 h 476000"/>
                <a:gd name="csX678" fmla="*/ 66002 w 723789"/>
                <a:gd name="csY678" fmla="*/ 135361 h 476000"/>
                <a:gd name="csX679" fmla="*/ 66002 w 723789"/>
                <a:gd name="csY679" fmla="*/ 133683 h 476000"/>
                <a:gd name="csX680" fmla="*/ 67680 w 723789"/>
                <a:gd name="csY680" fmla="*/ 131446 h 476000"/>
                <a:gd name="csX681" fmla="*/ 67680 w 723789"/>
                <a:gd name="csY681" fmla="*/ 129768 h 476000"/>
                <a:gd name="csX682" fmla="*/ 69358 w 723789"/>
                <a:gd name="csY682" fmla="*/ 129768 h 476000"/>
                <a:gd name="csX683" fmla="*/ 69358 w 723789"/>
                <a:gd name="csY683" fmla="*/ 128089 h 476000"/>
                <a:gd name="csX684" fmla="*/ 71596 w 723789"/>
                <a:gd name="csY684" fmla="*/ 128089 h 476000"/>
                <a:gd name="csX685" fmla="*/ 71596 w 723789"/>
                <a:gd name="csY685" fmla="*/ 126411 h 476000"/>
                <a:gd name="csX686" fmla="*/ 71596 w 723789"/>
                <a:gd name="csY686" fmla="*/ 126411 h 476000"/>
                <a:gd name="csX687" fmla="*/ 73274 w 723789"/>
                <a:gd name="csY687" fmla="*/ 124734 h 476000"/>
                <a:gd name="csX688" fmla="*/ 73274 w 723789"/>
                <a:gd name="csY688" fmla="*/ 123055 h 476000"/>
                <a:gd name="csX689" fmla="*/ 71596 w 723789"/>
                <a:gd name="csY689" fmla="*/ 123055 h 476000"/>
                <a:gd name="csX690" fmla="*/ 71596 w 723789"/>
                <a:gd name="csY690" fmla="*/ 120818 h 476000"/>
                <a:gd name="csX691" fmla="*/ 73274 w 723789"/>
                <a:gd name="csY691" fmla="*/ 119140 h 476000"/>
                <a:gd name="csX692" fmla="*/ 73274 w 723789"/>
                <a:gd name="csY692" fmla="*/ 115784 h 476000"/>
                <a:gd name="csX693" fmla="*/ 71596 w 723789"/>
                <a:gd name="csY693" fmla="*/ 115784 h 476000"/>
                <a:gd name="csX694" fmla="*/ 71596 w 723789"/>
                <a:gd name="csY694" fmla="*/ 114106 h 476000"/>
                <a:gd name="csX695" fmla="*/ 69358 w 723789"/>
                <a:gd name="csY695" fmla="*/ 111869 h 476000"/>
                <a:gd name="csX696" fmla="*/ 67680 w 723789"/>
                <a:gd name="csY696" fmla="*/ 111869 h 476000"/>
                <a:gd name="csX697" fmla="*/ 67680 w 723789"/>
                <a:gd name="csY697" fmla="*/ 110191 h 476000"/>
                <a:gd name="csX698" fmla="*/ 66002 w 723789"/>
                <a:gd name="csY698" fmla="*/ 110191 h 476000"/>
                <a:gd name="csX699" fmla="*/ 66002 w 723789"/>
                <a:gd name="csY699" fmla="*/ 108512 h 476000"/>
                <a:gd name="csX700" fmla="*/ 64324 w 723789"/>
                <a:gd name="csY700" fmla="*/ 108512 h 476000"/>
                <a:gd name="csX701" fmla="*/ 64324 w 723789"/>
                <a:gd name="csY701" fmla="*/ 105157 h 476000"/>
                <a:gd name="csX702" fmla="*/ 60968 w 723789"/>
                <a:gd name="csY702" fmla="*/ 105157 h 476000"/>
                <a:gd name="csX703" fmla="*/ 60968 w 723789"/>
                <a:gd name="csY703" fmla="*/ 102919 h 476000"/>
                <a:gd name="csX704" fmla="*/ 58731 w 723789"/>
                <a:gd name="csY704" fmla="*/ 102919 h 476000"/>
                <a:gd name="csX705" fmla="*/ 58731 w 723789"/>
                <a:gd name="csY705" fmla="*/ 99563 h 476000"/>
                <a:gd name="csX706" fmla="*/ 57053 w 723789"/>
                <a:gd name="csY706" fmla="*/ 99563 h 476000"/>
                <a:gd name="csX707" fmla="*/ 57053 w 723789"/>
                <a:gd name="csY707" fmla="*/ 97885 h 476000"/>
                <a:gd name="csX708" fmla="*/ 55375 w 723789"/>
                <a:gd name="csY708" fmla="*/ 97885 h 476000"/>
                <a:gd name="csX709" fmla="*/ 55375 w 723789"/>
                <a:gd name="csY709" fmla="*/ 96207 h 476000"/>
                <a:gd name="csX710" fmla="*/ 53697 w 723789"/>
                <a:gd name="csY710" fmla="*/ 96207 h 476000"/>
                <a:gd name="csX711" fmla="*/ 53697 w 723789"/>
                <a:gd name="csY711" fmla="*/ 94529 h 476000"/>
                <a:gd name="csX712" fmla="*/ 52019 w 723789"/>
                <a:gd name="csY712" fmla="*/ 94529 h 476000"/>
                <a:gd name="csX713" fmla="*/ 52019 w 723789"/>
                <a:gd name="csY713" fmla="*/ 92292 h 476000"/>
                <a:gd name="csX714" fmla="*/ 49781 w 723789"/>
                <a:gd name="csY714" fmla="*/ 92292 h 476000"/>
                <a:gd name="csX715" fmla="*/ 49781 w 723789"/>
                <a:gd name="csY715" fmla="*/ 90614 h 476000"/>
                <a:gd name="csX716" fmla="*/ 44747 w 723789"/>
                <a:gd name="csY716" fmla="*/ 90614 h 476000"/>
                <a:gd name="csX717" fmla="*/ 44747 w 723789"/>
                <a:gd name="csY717" fmla="*/ 87258 h 476000"/>
                <a:gd name="csX718" fmla="*/ 40832 w 723789"/>
                <a:gd name="csY718" fmla="*/ 87258 h 476000"/>
                <a:gd name="csX719" fmla="*/ 40832 w 723789"/>
                <a:gd name="csY719" fmla="*/ 85580 h 476000"/>
                <a:gd name="csX720" fmla="*/ 37476 w 723789"/>
                <a:gd name="csY720" fmla="*/ 85580 h 476000"/>
                <a:gd name="csX721" fmla="*/ 37476 w 723789"/>
                <a:gd name="csY721" fmla="*/ 83342 h 476000"/>
                <a:gd name="csX722" fmla="*/ 34120 w 723789"/>
                <a:gd name="csY722" fmla="*/ 83342 h 476000"/>
                <a:gd name="csX723" fmla="*/ 34120 w 723789"/>
                <a:gd name="csY723" fmla="*/ 78308 h 476000"/>
                <a:gd name="csX724" fmla="*/ 32442 w 723789"/>
                <a:gd name="csY724" fmla="*/ 78308 h 476000"/>
                <a:gd name="csX725" fmla="*/ 32442 w 723789"/>
                <a:gd name="csY725" fmla="*/ 76630 h 476000"/>
                <a:gd name="csX726" fmla="*/ 30204 w 723789"/>
                <a:gd name="csY726" fmla="*/ 76630 h 476000"/>
                <a:gd name="csX727" fmla="*/ 30204 w 723789"/>
                <a:gd name="csY727" fmla="*/ 74393 h 476000"/>
                <a:gd name="csX728" fmla="*/ 32442 w 723789"/>
                <a:gd name="csY728" fmla="*/ 72715 h 476000"/>
                <a:gd name="csX729" fmla="*/ 30204 w 723789"/>
                <a:gd name="csY729" fmla="*/ 72715 h 476000"/>
                <a:gd name="csX730" fmla="*/ 30204 w 723789"/>
                <a:gd name="csY730" fmla="*/ 66003 h 476000"/>
                <a:gd name="csX731" fmla="*/ 28527 w 723789"/>
                <a:gd name="csY731" fmla="*/ 66003 h 476000"/>
                <a:gd name="csX732" fmla="*/ 28527 w 723789"/>
                <a:gd name="csY732" fmla="*/ 63765 h 476000"/>
                <a:gd name="csX733" fmla="*/ 26848 w 723789"/>
                <a:gd name="csY733" fmla="*/ 63765 h 476000"/>
                <a:gd name="csX734" fmla="*/ 26848 w 723789"/>
                <a:gd name="csY734" fmla="*/ 62087 h 476000"/>
                <a:gd name="csX735" fmla="*/ 25170 w 723789"/>
                <a:gd name="csY735" fmla="*/ 62087 h 476000"/>
                <a:gd name="csX736" fmla="*/ 25170 w 723789"/>
                <a:gd name="csY736" fmla="*/ 51460 h 476000"/>
                <a:gd name="csX737" fmla="*/ 21255 w 723789"/>
                <a:gd name="csY737" fmla="*/ 51460 h 476000"/>
                <a:gd name="csX738" fmla="*/ 21255 w 723789"/>
                <a:gd name="csY738" fmla="*/ 49781 h 476000"/>
                <a:gd name="csX739" fmla="*/ 19577 w 723789"/>
                <a:gd name="csY739" fmla="*/ 49781 h 476000"/>
                <a:gd name="csX740" fmla="*/ 19577 w 723789"/>
                <a:gd name="csY740" fmla="*/ 48104 h 476000"/>
                <a:gd name="csX741" fmla="*/ 17899 w 723789"/>
                <a:gd name="csY741" fmla="*/ 49781 h 476000"/>
                <a:gd name="csX742" fmla="*/ 17899 w 723789"/>
                <a:gd name="csY742" fmla="*/ 45866 h 476000"/>
                <a:gd name="csX743" fmla="*/ 19577 w 723789"/>
                <a:gd name="csY743" fmla="*/ 44188 h 476000"/>
                <a:gd name="csX744" fmla="*/ 19577 w 723789"/>
                <a:gd name="csY744" fmla="*/ 42510 h 476000"/>
                <a:gd name="csX745" fmla="*/ 17899 w 723789"/>
                <a:gd name="csY745" fmla="*/ 42510 h 476000"/>
                <a:gd name="csX746" fmla="*/ 17899 w 723789"/>
                <a:gd name="csY746" fmla="*/ 39154 h 476000"/>
                <a:gd name="csX747" fmla="*/ 14543 w 723789"/>
                <a:gd name="csY747" fmla="*/ 39154 h 476000"/>
                <a:gd name="csX748" fmla="*/ 14543 w 723789"/>
                <a:gd name="csY748" fmla="*/ 35239 h 476000"/>
                <a:gd name="csX749" fmla="*/ 12305 w 723789"/>
                <a:gd name="csY749" fmla="*/ 35239 h 476000"/>
                <a:gd name="csX750" fmla="*/ 12305 w 723789"/>
                <a:gd name="csY750" fmla="*/ 33561 h 476000"/>
                <a:gd name="csX751" fmla="*/ 10627 w 723789"/>
                <a:gd name="csY751" fmla="*/ 33561 h 476000"/>
                <a:gd name="csX752" fmla="*/ 10627 w 723789"/>
                <a:gd name="csY752" fmla="*/ 31883 h 476000"/>
                <a:gd name="csX753" fmla="*/ 10627 w 723789"/>
                <a:gd name="csY753" fmla="*/ 31883 h 476000"/>
                <a:gd name="csX754" fmla="*/ 10627 w 723789"/>
                <a:gd name="csY754" fmla="*/ 28527 h 476000"/>
                <a:gd name="csX755" fmla="*/ 8950 w 723789"/>
                <a:gd name="csY755" fmla="*/ 28527 h 476000"/>
                <a:gd name="csX756" fmla="*/ 8950 w 723789"/>
                <a:gd name="csY756" fmla="*/ 26289 h 476000"/>
                <a:gd name="csX757" fmla="*/ 12305 w 723789"/>
                <a:gd name="csY757" fmla="*/ 26289 h 476000"/>
                <a:gd name="csX758" fmla="*/ 12305 w 723789"/>
                <a:gd name="csY758" fmla="*/ 24611 h 476000"/>
                <a:gd name="csX759" fmla="*/ 10627 w 723789"/>
                <a:gd name="csY759" fmla="*/ 24611 h 476000"/>
                <a:gd name="csX760" fmla="*/ 12305 w 723789"/>
                <a:gd name="csY760" fmla="*/ 22933 h 476000"/>
                <a:gd name="csX761" fmla="*/ 8950 w 723789"/>
                <a:gd name="csY761" fmla="*/ 22933 h 476000"/>
                <a:gd name="csX762" fmla="*/ 8950 w 723789"/>
                <a:gd name="csY762" fmla="*/ 21255 h 476000"/>
                <a:gd name="csX763" fmla="*/ 7271 w 723789"/>
                <a:gd name="csY763" fmla="*/ 21255 h 476000"/>
                <a:gd name="csX764" fmla="*/ 7271 w 723789"/>
                <a:gd name="csY764" fmla="*/ 19577 h 476000"/>
                <a:gd name="csX765" fmla="*/ 5593 w 723789"/>
                <a:gd name="csY765" fmla="*/ 19577 h 476000"/>
                <a:gd name="csX766" fmla="*/ 5593 w 723789"/>
                <a:gd name="csY766" fmla="*/ 13984 h 476000"/>
                <a:gd name="csX767" fmla="*/ 3915 w 723789"/>
                <a:gd name="csY767" fmla="*/ 12306 h 476000"/>
                <a:gd name="csX768" fmla="*/ 1678 w 723789"/>
                <a:gd name="csY768" fmla="*/ 12306 h 476000"/>
                <a:gd name="csX769" fmla="*/ 1678 w 723789"/>
                <a:gd name="csY769" fmla="*/ 10627 h 476000"/>
                <a:gd name="csX770" fmla="*/ 0 w 723789"/>
                <a:gd name="csY770" fmla="*/ 8950 h 476000"/>
                <a:gd name="csX771" fmla="*/ 0 w 723789"/>
                <a:gd name="csY771" fmla="*/ 3356 h 476000"/>
                <a:gd name="csX772" fmla="*/ 12305 w 723789"/>
                <a:gd name="csY772" fmla="*/ 3356 h 476000"/>
                <a:gd name="csX773" fmla="*/ 25170 w 723789"/>
                <a:gd name="csY773" fmla="*/ 1678 h 476000"/>
                <a:gd name="csX774" fmla="*/ 40832 w 723789"/>
                <a:gd name="csY774" fmla="*/ 1678 h 476000"/>
                <a:gd name="csX775" fmla="*/ 55375 w 723789"/>
                <a:gd name="csY775" fmla="*/ 0 h 476000"/>
                <a:gd name="csX776" fmla="*/ 55375 w 723789"/>
                <a:gd name="csY776" fmla="*/ 6712 h 476000"/>
                <a:gd name="csX777" fmla="*/ 67680 w 723789"/>
                <a:gd name="csY777" fmla="*/ 10627 h 476000"/>
                <a:gd name="csX778" fmla="*/ 76630 w 723789"/>
                <a:gd name="csY778" fmla="*/ 13984 h 476000"/>
                <a:gd name="csX779" fmla="*/ 78308 w 723789"/>
                <a:gd name="csY779" fmla="*/ 13984 h 476000"/>
                <a:gd name="csX780" fmla="*/ 85579 w 723789"/>
                <a:gd name="csY780" fmla="*/ 17340 h 476000"/>
                <a:gd name="csX781" fmla="*/ 94529 w 723789"/>
                <a:gd name="csY781" fmla="*/ 19577 h 476000"/>
                <a:gd name="csX782" fmla="*/ 101800 w 723789"/>
                <a:gd name="csY782" fmla="*/ 21255 h 476000"/>
                <a:gd name="csX783" fmla="*/ 112428 w 723789"/>
                <a:gd name="csY783" fmla="*/ 26289 h 476000"/>
                <a:gd name="csX784" fmla="*/ 121377 w 723789"/>
                <a:gd name="csY784" fmla="*/ 30204 h 476000"/>
                <a:gd name="csX785" fmla="*/ 132005 w 723789"/>
                <a:gd name="csY785" fmla="*/ 33561 h 476000"/>
                <a:gd name="csX786" fmla="*/ 144310 w 723789"/>
                <a:gd name="csY786" fmla="*/ 37476 h 476000"/>
                <a:gd name="csX787" fmla="*/ 211991 w 723789"/>
                <a:gd name="csY787" fmla="*/ 37476 h 476000"/>
                <a:gd name="csX788" fmla="*/ 211991 w 723789"/>
                <a:gd name="csY788" fmla="*/ 24611 h 476000"/>
                <a:gd name="csX789" fmla="*/ 251704 w 723789"/>
                <a:gd name="csY789" fmla="*/ 24611 h 476000"/>
                <a:gd name="csX790" fmla="*/ 251704 w 723789"/>
                <a:gd name="csY790" fmla="*/ 26289 h 476000"/>
                <a:gd name="csX791" fmla="*/ 256738 w 723789"/>
                <a:gd name="csY791" fmla="*/ 26289 h 476000"/>
                <a:gd name="csX792" fmla="*/ 256738 w 723789"/>
                <a:gd name="csY792" fmla="*/ 30204 h 476000"/>
                <a:gd name="csX793" fmla="*/ 258416 w 723789"/>
                <a:gd name="csY793" fmla="*/ 31883 h 476000"/>
                <a:gd name="csX794" fmla="*/ 258416 w 723789"/>
                <a:gd name="csY794" fmla="*/ 33561 h 476000"/>
                <a:gd name="csX795" fmla="*/ 260654 w 723789"/>
                <a:gd name="csY795" fmla="*/ 33561 h 476000"/>
                <a:gd name="csX796" fmla="*/ 262332 w 723789"/>
                <a:gd name="csY796" fmla="*/ 35239 h 476000"/>
                <a:gd name="csX797" fmla="*/ 262332 w 723789"/>
                <a:gd name="csY797" fmla="*/ 37476 h 476000"/>
                <a:gd name="csX798" fmla="*/ 265688 w 723789"/>
                <a:gd name="csY798" fmla="*/ 37476 h 476000"/>
                <a:gd name="csX799" fmla="*/ 267366 w 723789"/>
                <a:gd name="csY799" fmla="*/ 39154 h 476000"/>
                <a:gd name="csX800" fmla="*/ 269044 w 723789"/>
                <a:gd name="csY800" fmla="*/ 39154 h 476000"/>
                <a:gd name="csX801" fmla="*/ 269044 w 723789"/>
                <a:gd name="csY801" fmla="*/ 42510 h 476000"/>
                <a:gd name="csX802" fmla="*/ 272959 w 723789"/>
                <a:gd name="csY802" fmla="*/ 42510 h 476000"/>
                <a:gd name="csX803" fmla="*/ 272959 w 723789"/>
                <a:gd name="csY803" fmla="*/ 44188 h 476000"/>
                <a:gd name="csX804" fmla="*/ 274637 w 723789"/>
                <a:gd name="csY804" fmla="*/ 44188 h 476000"/>
                <a:gd name="csX805" fmla="*/ 274637 w 723789"/>
                <a:gd name="csY805" fmla="*/ 48104 h 476000"/>
                <a:gd name="csX806" fmla="*/ 276315 w 723789"/>
                <a:gd name="csY806" fmla="*/ 48104 h 476000"/>
                <a:gd name="csX807" fmla="*/ 276315 w 723789"/>
                <a:gd name="csY807" fmla="*/ 49781 h 476000"/>
                <a:gd name="csX808" fmla="*/ 280231 w 723789"/>
                <a:gd name="csY808" fmla="*/ 49781 h 476000"/>
                <a:gd name="csX809" fmla="*/ 280231 w 723789"/>
                <a:gd name="csY809" fmla="*/ 51460 h 476000"/>
                <a:gd name="csX810" fmla="*/ 281909 w 723789"/>
                <a:gd name="csY810" fmla="*/ 51460 h 476000"/>
                <a:gd name="csX811" fmla="*/ 281909 w 723789"/>
                <a:gd name="csY811" fmla="*/ 53138 h 476000"/>
                <a:gd name="csX812" fmla="*/ 285265 w 723789"/>
                <a:gd name="csY812" fmla="*/ 53138 h 476000"/>
                <a:gd name="csX813" fmla="*/ 285265 w 723789"/>
                <a:gd name="csY813" fmla="*/ 54816 h 476000"/>
                <a:gd name="csX814" fmla="*/ 286943 w 723789"/>
                <a:gd name="csY814" fmla="*/ 54816 h 476000"/>
                <a:gd name="csX815" fmla="*/ 286943 w 723789"/>
                <a:gd name="csY815" fmla="*/ 57053 h 476000"/>
                <a:gd name="csX816" fmla="*/ 290858 w 723789"/>
                <a:gd name="csY816" fmla="*/ 57053 h 476000"/>
                <a:gd name="csX817" fmla="*/ 290858 w 723789"/>
                <a:gd name="csY817" fmla="*/ 60409 h 476000"/>
                <a:gd name="csX818" fmla="*/ 292536 w 723789"/>
                <a:gd name="csY818" fmla="*/ 60409 h 476000"/>
                <a:gd name="csX819" fmla="*/ 290858 w 723789"/>
                <a:gd name="csY819" fmla="*/ 60409 h 476000"/>
                <a:gd name="csX820" fmla="*/ 292536 w 723789"/>
                <a:gd name="csY820" fmla="*/ 60409 h 476000"/>
                <a:gd name="csX821" fmla="*/ 292536 w 723789"/>
                <a:gd name="csY821" fmla="*/ 66003 h 476000"/>
                <a:gd name="csX822" fmla="*/ 294214 w 723789"/>
                <a:gd name="csY822" fmla="*/ 66003 h 476000"/>
                <a:gd name="csX823" fmla="*/ 294214 w 723789"/>
                <a:gd name="csY823" fmla="*/ 67681 h 476000"/>
                <a:gd name="csX824" fmla="*/ 295892 w 723789"/>
                <a:gd name="csY824" fmla="*/ 67681 h 476000"/>
                <a:gd name="csX825" fmla="*/ 295892 w 723789"/>
                <a:gd name="csY825" fmla="*/ 78308 h 476000"/>
                <a:gd name="csX826" fmla="*/ 297570 w 723789"/>
                <a:gd name="csY826" fmla="*/ 78308 h 476000"/>
                <a:gd name="csX827" fmla="*/ 297570 w 723789"/>
                <a:gd name="csY827" fmla="*/ 79986 h 476000"/>
                <a:gd name="csX828" fmla="*/ 299808 w 723789"/>
                <a:gd name="csY828" fmla="*/ 79986 h 476000"/>
                <a:gd name="csX829" fmla="*/ 299808 w 723789"/>
                <a:gd name="csY829" fmla="*/ 85580 h 476000"/>
                <a:gd name="csX830" fmla="*/ 301486 w 723789"/>
                <a:gd name="csY830" fmla="*/ 85580 h 476000"/>
                <a:gd name="csX831" fmla="*/ 303164 w 723789"/>
                <a:gd name="csY831" fmla="*/ 87258 h 476000"/>
                <a:gd name="csX832" fmla="*/ 306520 w 723789"/>
                <a:gd name="csY832" fmla="*/ 87258 h 476000"/>
                <a:gd name="csX833" fmla="*/ 306520 w 723789"/>
                <a:gd name="csY833" fmla="*/ 88935 h 476000"/>
                <a:gd name="csX834" fmla="*/ 308757 w 723789"/>
                <a:gd name="csY834" fmla="*/ 88935 h 476000"/>
                <a:gd name="csX835" fmla="*/ 308757 w 723789"/>
                <a:gd name="csY835" fmla="*/ 92292 h 476000"/>
                <a:gd name="csX836" fmla="*/ 310435 w 723789"/>
                <a:gd name="csY836" fmla="*/ 92292 h 476000"/>
                <a:gd name="csX837" fmla="*/ 312113 w 723789"/>
                <a:gd name="csY837" fmla="*/ 94529 h 476000"/>
                <a:gd name="csX838" fmla="*/ 315469 w 723789"/>
                <a:gd name="csY838" fmla="*/ 94529 h 476000"/>
                <a:gd name="csX839" fmla="*/ 315469 w 723789"/>
                <a:gd name="csY839" fmla="*/ 96207 h 476000"/>
                <a:gd name="csX840" fmla="*/ 319385 w 723789"/>
                <a:gd name="csY840" fmla="*/ 96207 h 476000"/>
                <a:gd name="csX841" fmla="*/ 319385 w 723789"/>
                <a:gd name="csY841" fmla="*/ 97885 h 476000"/>
                <a:gd name="csX842" fmla="*/ 324419 w 723789"/>
                <a:gd name="csY842" fmla="*/ 97885 h 476000"/>
                <a:gd name="csX843" fmla="*/ 324419 w 723789"/>
                <a:gd name="csY843" fmla="*/ 99563 h 476000"/>
                <a:gd name="csX844" fmla="*/ 326097 w 723789"/>
                <a:gd name="csY844" fmla="*/ 101241 h 476000"/>
                <a:gd name="csX845" fmla="*/ 328334 w 723789"/>
                <a:gd name="csY845" fmla="*/ 101241 h 476000"/>
                <a:gd name="csX846" fmla="*/ 328334 w 723789"/>
                <a:gd name="csY846" fmla="*/ 102919 h 476000"/>
                <a:gd name="csX847" fmla="*/ 333368 w 723789"/>
                <a:gd name="csY847" fmla="*/ 102919 h 476000"/>
                <a:gd name="csX848" fmla="*/ 333368 w 723789"/>
                <a:gd name="csY848" fmla="*/ 101241 h 476000"/>
                <a:gd name="csX849" fmla="*/ 335046 w 723789"/>
                <a:gd name="csY849" fmla="*/ 101241 h 476000"/>
                <a:gd name="csX850" fmla="*/ 335046 w 723789"/>
                <a:gd name="csY850" fmla="*/ 97885 h 476000"/>
                <a:gd name="csX851" fmla="*/ 338962 w 723789"/>
                <a:gd name="csY851" fmla="*/ 97885 h 476000"/>
                <a:gd name="csX852" fmla="*/ 338962 w 723789"/>
                <a:gd name="csY852" fmla="*/ 92292 h 476000"/>
                <a:gd name="csX853" fmla="*/ 340640 w 723789"/>
                <a:gd name="csY853" fmla="*/ 92292 h 476000"/>
                <a:gd name="csX854" fmla="*/ 340640 w 723789"/>
                <a:gd name="csY854" fmla="*/ 87258 h 476000"/>
                <a:gd name="csX855" fmla="*/ 342318 w 723789"/>
                <a:gd name="csY855" fmla="*/ 87258 h 476000"/>
                <a:gd name="csX856" fmla="*/ 342318 w 723789"/>
                <a:gd name="csY856" fmla="*/ 85580 h 476000"/>
                <a:gd name="csX857" fmla="*/ 343996 w 723789"/>
                <a:gd name="csY857" fmla="*/ 85580 h 476000"/>
                <a:gd name="csX858" fmla="*/ 343996 w 723789"/>
                <a:gd name="csY858" fmla="*/ 83342 h 476000"/>
                <a:gd name="csX859" fmla="*/ 346233 w 723789"/>
                <a:gd name="csY859" fmla="*/ 83342 h 476000"/>
                <a:gd name="csX860" fmla="*/ 346233 w 723789"/>
                <a:gd name="csY860" fmla="*/ 81664 h 476000"/>
                <a:gd name="csX861" fmla="*/ 351267 w 723789"/>
                <a:gd name="csY861" fmla="*/ 81664 h 476000"/>
                <a:gd name="csX862" fmla="*/ 351267 w 723789"/>
                <a:gd name="csY862" fmla="*/ 78308 h 476000"/>
                <a:gd name="csX863" fmla="*/ 352945 w 723789"/>
                <a:gd name="csY863" fmla="*/ 78308 h 476000"/>
                <a:gd name="csX864" fmla="*/ 352945 w 723789"/>
                <a:gd name="csY864" fmla="*/ 79986 h 476000"/>
                <a:gd name="csX865" fmla="*/ 365810 w 723789"/>
                <a:gd name="csY865" fmla="*/ 79986 h 476000"/>
                <a:gd name="csX866" fmla="*/ 365810 w 723789"/>
                <a:gd name="csY866" fmla="*/ 81664 h 476000"/>
                <a:gd name="csX867" fmla="*/ 372522 w 723789"/>
                <a:gd name="csY867" fmla="*/ 81664 h 476000"/>
                <a:gd name="csX868" fmla="*/ 372522 w 723789"/>
                <a:gd name="csY868" fmla="*/ 79986 h 476000"/>
                <a:gd name="csX869" fmla="*/ 374760 w 723789"/>
                <a:gd name="csY869" fmla="*/ 79986 h 476000"/>
                <a:gd name="csX870" fmla="*/ 374760 w 723789"/>
                <a:gd name="csY870" fmla="*/ 83342 h 476000"/>
                <a:gd name="csX871" fmla="*/ 376438 w 723789"/>
                <a:gd name="csY871" fmla="*/ 83342 h 476000"/>
                <a:gd name="csX872" fmla="*/ 376438 w 723789"/>
                <a:gd name="csY872" fmla="*/ 87258 h 476000"/>
                <a:gd name="csX873" fmla="*/ 379794 w 723789"/>
                <a:gd name="csY873" fmla="*/ 87258 h 476000"/>
                <a:gd name="csX874" fmla="*/ 379794 w 723789"/>
                <a:gd name="csY874" fmla="*/ 88935 h 476000"/>
                <a:gd name="csX875" fmla="*/ 381472 w 723789"/>
                <a:gd name="csY875" fmla="*/ 88935 h 476000"/>
                <a:gd name="csX876" fmla="*/ 381472 w 723789"/>
                <a:gd name="csY876" fmla="*/ 90614 h 476000"/>
                <a:gd name="csX877" fmla="*/ 381472 w 723789"/>
                <a:gd name="csY877" fmla="*/ 88935 h 476000"/>
                <a:gd name="csX878" fmla="*/ 381472 w 723789"/>
                <a:gd name="csY878" fmla="*/ 90614 h 476000"/>
                <a:gd name="csX879" fmla="*/ 383150 w 723789"/>
                <a:gd name="csY879" fmla="*/ 90614 h 476000"/>
                <a:gd name="csX880" fmla="*/ 383150 w 723789"/>
                <a:gd name="csY880" fmla="*/ 92292 h 476000"/>
                <a:gd name="csX881" fmla="*/ 387065 w 723789"/>
                <a:gd name="csY881" fmla="*/ 92292 h 476000"/>
                <a:gd name="csX882" fmla="*/ 387065 w 723789"/>
                <a:gd name="csY882" fmla="*/ 96207 h 476000"/>
                <a:gd name="csX883" fmla="*/ 388743 w 723789"/>
                <a:gd name="csY883" fmla="*/ 96207 h 476000"/>
                <a:gd name="csX884" fmla="*/ 388743 w 723789"/>
                <a:gd name="csY884" fmla="*/ 97885 h 476000"/>
                <a:gd name="csX885" fmla="*/ 390421 w 723789"/>
                <a:gd name="csY885" fmla="*/ 97885 h 476000"/>
                <a:gd name="csX886" fmla="*/ 390421 w 723789"/>
                <a:gd name="csY886" fmla="*/ 99563 h 476000"/>
                <a:gd name="csX887" fmla="*/ 392099 w 723789"/>
                <a:gd name="csY887" fmla="*/ 99563 h 476000"/>
                <a:gd name="csX888" fmla="*/ 392099 w 723789"/>
                <a:gd name="csY888" fmla="*/ 105157 h 476000"/>
                <a:gd name="csX889" fmla="*/ 394337 w 723789"/>
                <a:gd name="csY889" fmla="*/ 105157 h 476000"/>
                <a:gd name="csX890" fmla="*/ 394337 w 723789"/>
                <a:gd name="csY890" fmla="*/ 108512 h 476000"/>
                <a:gd name="csX891" fmla="*/ 396015 w 723789"/>
                <a:gd name="csY891" fmla="*/ 108512 h 476000"/>
                <a:gd name="csX892" fmla="*/ 396015 w 723789"/>
                <a:gd name="csY892" fmla="*/ 111869 h 476000"/>
                <a:gd name="csX893" fmla="*/ 397693 w 723789"/>
                <a:gd name="csY893" fmla="*/ 111869 h 476000"/>
                <a:gd name="csX894" fmla="*/ 397693 w 723789"/>
                <a:gd name="csY894" fmla="*/ 114106 h 476000"/>
                <a:gd name="csX895" fmla="*/ 397693 w 723789"/>
                <a:gd name="csY895" fmla="*/ 114106 h 476000"/>
                <a:gd name="csX896" fmla="*/ 397693 w 723789"/>
                <a:gd name="csY896" fmla="*/ 115784 h 476000"/>
                <a:gd name="csX897" fmla="*/ 399371 w 723789"/>
                <a:gd name="csY897" fmla="*/ 115784 h 476000"/>
                <a:gd name="csX898" fmla="*/ 399371 w 723789"/>
                <a:gd name="csY898" fmla="*/ 119140 h 476000"/>
                <a:gd name="csX899" fmla="*/ 401049 w 723789"/>
                <a:gd name="csY899" fmla="*/ 119140 h 476000"/>
                <a:gd name="csX900" fmla="*/ 401049 w 723789"/>
                <a:gd name="csY900" fmla="*/ 123055 h 476000"/>
                <a:gd name="csX901" fmla="*/ 403286 w 723789"/>
                <a:gd name="csY901" fmla="*/ 123055 h 476000"/>
                <a:gd name="csX902" fmla="*/ 403286 w 723789"/>
                <a:gd name="csY902" fmla="*/ 124734 h 476000"/>
                <a:gd name="csX903" fmla="*/ 404964 w 723789"/>
                <a:gd name="csY903" fmla="*/ 124734 h 476000"/>
                <a:gd name="csX904" fmla="*/ 404964 w 723789"/>
                <a:gd name="csY904" fmla="*/ 126411 h 476000"/>
                <a:gd name="csX905" fmla="*/ 406642 w 723789"/>
                <a:gd name="csY905" fmla="*/ 126411 h 476000"/>
                <a:gd name="csX906" fmla="*/ 406642 w 723789"/>
                <a:gd name="csY906" fmla="*/ 128089 h 476000"/>
                <a:gd name="csX907" fmla="*/ 408320 w 723789"/>
                <a:gd name="csY907" fmla="*/ 128089 h 476000"/>
                <a:gd name="csX908" fmla="*/ 408320 w 723789"/>
                <a:gd name="csY908" fmla="*/ 129768 h 476000"/>
                <a:gd name="csX909" fmla="*/ 409998 w 723789"/>
                <a:gd name="csY909" fmla="*/ 129768 h 476000"/>
                <a:gd name="csX910" fmla="*/ 409998 w 723789"/>
                <a:gd name="csY910" fmla="*/ 133683 h 476000"/>
                <a:gd name="csX911" fmla="*/ 411676 w 723789"/>
                <a:gd name="csY911" fmla="*/ 133683 h 476000"/>
                <a:gd name="csX912" fmla="*/ 411676 w 723789"/>
                <a:gd name="csY912" fmla="*/ 137039 h 476000"/>
                <a:gd name="csX913" fmla="*/ 413914 w 723789"/>
                <a:gd name="csY913" fmla="*/ 137039 h 476000"/>
                <a:gd name="csX914" fmla="*/ 413914 w 723789"/>
                <a:gd name="csY914" fmla="*/ 138717 h 476000"/>
                <a:gd name="csX915" fmla="*/ 417270 w 723789"/>
                <a:gd name="csY915" fmla="*/ 138717 h 476000"/>
                <a:gd name="csX916" fmla="*/ 417270 w 723789"/>
                <a:gd name="csY916" fmla="*/ 140395 h 476000"/>
                <a:gd name="csX917" fmla="*/ 418948 w 723789"/>
                <a:gd name="csY917" fmla="*/ 140395 h 476000"/>
                <a:gd name="csX918" fmla="*/ 418948 w 723789"/>
                <a:gd name="csY918" fmla="*/ 144311 h 476000"/>
                <a:gd name="csX919" fmla="*/ 418948 w 723789"/>
                <a:gd name="csY919" fmla="*/ 144311 h 476000"/>
                <a:gd name="csX920" fmla="*/ 418948 w 723789"/>
                <a:gd name="csY920" fmla="*/ 149345 h 476000"/>
                <a:gd name="csX921" fmla="*/ 422863 w 723789"/>
                <a:gd name="csY921" fmla="*/ 149345 h 476000"/>
                <a:gd name="csX922" fmla="*/ 420626 w 723789"/>
                <a:gd name="csY922" fmla="*/ 151582 h 476000"/>
                <a:gd name="csX923" fmla="*/ 422863 w 723789"/>
                <a:gd name="csY923" fmla="*/ 151582 h 476000"/>
                <a:gd name="csX924" fmla="*/ 422863 w 723789"/>
                <a:gd name="csY924" fmla="*/ 154938 h 476000"/>
                <a:gd name="csX925" fmla="*/ 420626 w 723789"/>
                <a:gd name="csY925" fmla="*/ 154938 h 476000"/>
                <a:gd name="csX926" fmla="*/ 420626 w 723789"/>
                <a:gd name="csY926" fmla="*/ 156616 h 476000"/>
                <a:gd name="csX927" fmla="*/ 422863 w 723789"/>
                <a:gd name="csY927" fmla="*/ 156616 h 476000"/>
                <a:gd name="csX928" fmla="*/ 422863 w 723789"/>
                <a:gd name="csY928" fmla="*/ 158294 h 476000"/>
                <a:gd name="csX929" fmla="*/ 424541 w 723789"/>
                <a:gd name="csY929" fmla="*/ 158294 h 476000"/>
                <a:gd name="csX930" fmla="*/ 424541 w 723789"/>
                <a:gd name="csY930" fmla="*/ 162209 h 476000"/>
                <a:gd name="csX931" fmla="*/ 426219 w 723789"/>
                <a:gd name="csY931" fmla="*/ 162209 h 476000"/>
                <a:gd name="csX932" fmla="*/ 426219 w 723789"/>
                <a:gd name="csY932" fmla="*/ 163888 h 476000"/>
                <a:gd name="csX933" fmla="*/ 427897 w 723789"/>
                <a:gd name="csY933" fmla="*/ 163888 h 476000"/>
                <a:gd name="csX934" fmla="*/ 427897 w 723789"/>
                <a:gd name="csY934" fmla="*/ 168922 h 476000"/>
                <a:gd name="csX935" fmla="*/ 429575 w 723789"/>
                <a:gd name="csY935" fmla="*/ 168922 h 476000"/>
                <a:gd name="csX936" fmla="*/ 429575 w 723789"/>
                <a:gd name="csY936" fmla="*/ 172837 h 476000"/>
                <a:gd name="csX937" fmla="*/ 435169 w 723789"/>
                <a:gd name="csY937" fmla="*/ 172837 h 476000"/>
                <a:gd name="csX938" fmla="*/ 435169 w 723789"/>
                <a:gd name="csY938" fmla="*/ 174515 h 476000"/>
                <a:gd name="csX939" fmla="*/ 436847 w 723789"/>
                <a:gd name="csY939" fmla="*/ 172837 h 476000"/>
                <a:gd name="csX940" fmla="*/ 436847 w 723789"/>
                <a:gd name="csY940" fmla="*/ 174515 h 476000"/>
                <a:gd name="csX941" fmla="*/ 438525 w 723789"/>
                <a:gd name="csY941" fmla="*/ 174515 h 476000"/>
                <a:gd name="csX942" fmla="*/ 438525 w 723789"/>
                <a:gd name="csY942" fmla="*/ 176193 h 476000"/>
                <a:gd name="csX943" fmla="*/ 445796 w 723789"/>
                <a:gd name="csY943" fmla="*/ 176193 h 476000"/>
                <a:gd name="csX944" fmla="*/ 445796 w 723789"/>
                <a:gd name="csY944" fmla="*/ 180108 h 476000"/>
                <a:gd name="csX945" fmla="*/ 449152 w 723789"/>
                <a:gd name="csY945" fmla="*/ 180108 h 476000"/>
                <a:gd name="csX946" fmla="*/ 449152 w 723789"/>
                <a:gd name="csY946" fmla="*/ 181786 h 476000"/>
                <a:gd name="csX947" fmla="*/ 465373 w 723789"/>
                <a:gd name="csY947" fmla="*/ 181786 h 476000"/>
                <a:gd name="csX948" fmla="*/ 465373 w 723789"/>
                <a:gd name="csY948" fmla="*/ 185142 h 476000"/>
                <a:gd name="csX949" fmla="*/ 467051 w 723789"/>
                <a:gd name="csY949" fmla="*/ 185142 h 476000"/>
                <a:gd name="csX950" fmla="*/ 467051 w 723789"/>
                <a:gd name="csY950" fmla="*/ 186820 h 476000"/>
                <a:gd name="csX951" fmla="*/ 470966 w 723789"/>
                <a:gd name="csY951" fmla="*/ 186820 h 476000"/>
                <a:gd name="csX952" fmla="*/ 470966 w 723789"/>
                <a:gd name="csY952" fmla="*/ 185142 h 476000"/>
                <a:gd name="csX953" fmla="*/ 476001 w 723789"/>
                <a:gd name="csY953" fmla="*/ 185142 h 476000"/>
                <a:gd name="csX954" fmla="*/ 476001 w 723789"/>
                <a:gd name="csY954" fmla="*/ 192414 h 476000"/>
                <a:gd name="csX955" fmla="*/ 474322 w 723789"/>
                <a:gd name="csY955" fmla="*/ 192414 h 476000"/>
                <a:gd name="csX956" fmla="*/ 474322 w 723789"/>
                <a:gd name="csY956" fmla="*/ 194092 h 476000"/>
                <a:gd name="csX957" fmla="*/ 472645 w 723789"/>
                <a:gd name="csY957" fmla="*/ 194092 h 476000"/>
                <a:gd name="csX958" fmla="*/ 472645 w 723789"/>
                <a:gd name="csY958" fmla="*/ 197448 h 476000"/>
                <a:gd name="csX959" fmla="*/ 470966 w 723789"/>
                <a:gd name="csY959" fmla="*/ 199685 h 476000"/>
                <a:gd name="csX960" fmla="*/ 468729 w 723789"/>
                <a:gd name="csY960" fmla="*/ 199685 h 476000"/>
                <a:gd name="csX961" fmla="*/ 468729 w 723789"/>
                <a:gd name="csY961" fmla="*/ 197448 h 476000"/>
                <a:gd name="csX962" fmla="*/ 467051 w 723789"/>
                <a:gd name="csY962" fmla="*/ 197448 h 476000"/>
                <a:gd name="csX963" fmla="*/ 467051 w 723789"/>
                <a:gd name="csY963" fmla="*/ 199685 h 476000"/>
                <a:gd name="csX964" fmla="*/ 463695 w 723789"/>
                <a:gd name="csY964" fmla="*/ 199685 h 476000"/>
                <a:gd name="csX965" fmla="*/ 463695 w 723789"/>
                <a:gd name="csY965" fmla="*/ 203042 h 476000"/>
                <a:gd name="csX966" fmla="*/ 463695 w 723789"/>
                <a:gd name="csY966" fmla="*/ 203042 h 476000"/>
                <a:gd name="csX967" fmla="*/ 463695 w 723789"/>
                <a:gd name="csY967" fmla="*/ 210313 h 476000"/>
                <a:gd name="csX968" fmla="*/ 463695 w 723789"/>
                <a:gd name="csY968" fmla="*/ 210313 h 476000"/>
                <a:gd name="csX969" fmla="*/ 463695 w 723789"/>
                <a:gd name="csY969" fmla="*/ 211991 h 476000"/>
                <a:gd name="csX970" fmla="*/ 462017 w 723789"/>
                <a:gd name="csY970" fmla="*/ 211991 h 476000"/>
                <a:gd name="csX971" fmla="*/ 462017 w 723789"/>
                <a:gd name="csY971" fmla="*/ 215347 h 476000"/>
                <a:gd name="csX972" fmla="*/ 463695 w 723789"/>
                <a:gd name="csY972" fmla="*/ 215347 h 476000"/>
                <a:gd name="csX973" fmla="*/ 463695 w 723789"/>
                <a:gd name="csY973" fmla="*/ 217025 h 476000"/>
                <a:gd name="csX974" fmla="*/ 463695 w 723789"/>
                <a:gd name="csY974" fmla="*/ 217025 h 476000"/>
                <a:gd name="csX975" fmla="*/ 463695 w 723789"/>
                <a:gd name="csY975" fmla="*/ 220940 h 476000"/>
                <a:gd name="csX976" fmla="*/ 460339 w 723789"/>
                <a:gd name="csY976" fmla="*/ 220940 h 476000"/>
                <a:gd name="csX977" fmla="*/ 460339 w 723789"/>
                <a:gd name="csY977" fmla="*/ 224296 h 476000"/>
                <a:gd name="csX978" fmla="*/ 462017 w 723789"/>
                <a:gd name="csY978" fmla="*/ 224296 h 476000"/>
                <a:gd name="csX979" fmla="*/ 462017 w 723789"/>
                <a:gd name="csY979" fmla="*/ 233246 h 476000"/>
                <a:gd name="csX980" fmla="*/ 460339 w 723789"/>
                <a:gd name="csY980" fmla="*/ 233246 h 476000"/>
                <a:gd name="csX981" fmla="*/ 460339 w 723789"/>
                <a:gd name="csY981" fmla="*/ 234924 h 476000"/>
                <a:gd name="csX982" fmla="*/ 460339 w 723789"/>
                <a:gd name="csY982" fmla="*/ 234924 h 476000"/>
                <a:gd name="csX983" fmla="*/ 460339 w 723789"/>
                <a:gd name="csY983" fmla="*/ 237161 h 476000"/>
                <a:gd name="csX984" fmla="*/ 462017 w 723789"/>
                <a:gd name="csY984" fmla="*/ 237161 h 476000"/>
                <a:gd name="csX985" fmla="*/ 460339 w 723789"/>
                <a:gd name="csY985" fmla="*/ 238839 h 476000"/>
                <a:gd name="csX986" fmla="*/ 462017 w 723789"/>
                <a:gd name="csY986" fmla="*/ 238839 h 476000"/>
                <a:gd name="csX987" fmla="*/ 462017 w 723789"/>
                <a:gd name="csY987" fmla="*/ 240517 h 476000"/>
                <a:gd name="csX988" fmla="*/ 460339 w 723789"/>
                <a:gd name="csY988" fmla="*/ 240517 h 476000"/>
                <a:gd name="csX989" fmla="*/ 460339 w 723789"/>
                <a:gd name="csY989" fmla="*/ 242196 h 476000"/>
                <a:gd name="csX990" fmla="*/ 460339 w 723789"/>
                <a:gd name="csY990" fmla="*/ 240517 h 476000"/>
                <a:gd name="csX991" fmla="*/ 460339 w 723789"/>
                <a:gd name="csY991" fmla="*/ 242196 h 476000"/>
                <a:gd name="csX992" fmla="*/ 462017 w 723789"/>
                <a:gd name="csY992" fmla="*/ 242196 h 476000"/>
                <a:gd name="csX993" fmla="*/ 462017 w 723789"/>
                <a:gd name="csY993" fmla="*/ 251145 h 476000"/>
                <a:gd name="csX994" fmla="*/ 462017 w 723789"/>
                <a:gd name="csY994" fmla="*/ 251145 h 476000"/>
                <a:gd name="csX995" fmla="*/ 462017 w 723789"/>
                <a:gd name="csY995" fmla="*/ 263450 h 476000"/>
                <a:gd name="csX996" fmla="*/ 462017 w 723789"/>
                <a:gd name="csY996" fmla="*/ 263450 h 476000"/>
                <a:gd name="csX997" fmla="*/ 462017 w 723789"/>
                <a:gd name="csY997" fmla="*/ 265688 h 476000"/>
                <a:gd name="csX998" fmla="*/ 460339 w 723789"/>
                <a:gd name="csY998" fmla="*/ 265688 h 476000"/>
                <a:gd name="csX999" fmla="*/ 460339 w 723789"/>
                <a:gd name="csY999" fmla="*/ 269044 h 476000"/>
                <a:gd name="csX1000" fmla="*/ 458102 w 723789"/>
                <a:gd name="csY1000" fmla="*/ 270722 h 476000"/>
                <a:gd name="csX1001" fmla="*/ 458102 w 723789"/>
                <a:gd name="csY1001" fmla="*/ 272400 h 476000"/>
                <a:gd name="csX1002" fmla="*/ 460339 w 723789"/>
                <a:gd name="csY1002" fmla="*/ 272400 h 476000"/>
                <a:gd name="csX1003" fmla="*/ 460339 w 723789"/>
                <a:gd name="csY1003" fmla="*/ 276315 h 476000"/>
                <a:gd name="csX1004" fmla="*/ 458102 w 723789"/>
                <a:gd name="csY1004" fmla="*/ 276315 h 476000"/>
                <a:gd name="csX1005" fmla="*/ 458102 w 723789"/>
                <a:gd name="csY1005" fmla="*/ 277993 h 476000"/>
                <a:gd name="csX1006" fmla="*/ 460339 w 723789"/>
                <a:gd name="csY1006" fmla="*/ 277993 h 476000"/>
                <a:gd name="csX1007" fmla="*/ 460339 w 723789"/>
                <a:gd name="csY1007" fmla="*/ 283027 h 476000"/>
                <a:gd name="csX1008" fmla="*/ 462017 w 723789"/>
                <a:gd name="csY1008" fmla="*/ 285265 h 476000"/>
                <a:gd name="csX1009" fmla="*/ 462017 w 723789"/>
                <a:gd name="csY1009" fmla="*/ 286943 h 476000"/>
                <a:gd name="csX1010" fmla="*/ 463695 w 723789"/>
                <a:gd name="csY1010" fmla="*/ 288621 h 476000"/>
                <a:gd name="csX1011" fmla="*/ 462017 w 723789"/>
                <a:gd name="csY1011" fmla="*/ 288621 h 476000"/>
                <a:gd name="csX1012" fmla="*/ 463695 w 723789"/>
                <a:gd name="csY1012" fmla="*/ 288621 h 476000"/>
                <a:gd name="csX1013" fmla="*/ 463695 w 723789"/>
                <a:gd name="csY1013" fmla="*/ 299248 h 476000"/>
                <a:gd name="csX1014" fmla="*/ 465373 w 723789"/>
                <a:gd name="csY1014" fmla="*/ 299248 h 476000"/>
                <a:gd name="csX1015" fmla="*/ 465373 w 723789"/>
                <a:gd name="csY1015" fmla="*/ 300926 h 476000"/>
                <a:gd name="csX1016" fmla="*/ 467051 w 723789"/>
                <a:gd name="csY1016" fmla="*/ 300926 h 476000"/>
                <a:gd name="csX1017" fmla="*/ 467051 w 723789"/>
                <a:gd name="csY1017" fmla="*/ 304842 h 476000"/>
                <a:gd name="csX1018" fmla="*/ 468729 w 723789"/>
                <a:gd name="csY1018" fmla="*/ 304842 h 476000"/>
                <a:gd name="csX1019" fmla="*/ 468729 w 723789"/>
                <a:gd name="csY1019" fmla="*/ 306520 h 476000"/>
                <a:gd name="csX1020" fmla="*/ 470966 w 723789"/>
                <a:gd name="csY1020" fmla="*/ 306520 h 476000"/>
                <a:gd name="csX1021" fmla="*/ 470966 w 723789"/>
                <a:gd name="csY1021" fmla="*/ 311554 h 476000"/>
                <a:gd name="csX1022" fmla="*/ 472645 w 723789"/>
                <a:gd name="csY1022" fmla="*/ 313791 h 476000"/>
                <a:gd name="csX1023" fmla="*/ 472645 w 723789"/>
                <a:gd name="csY1023" fmla="*/ 317147 h 476000"/>
                <a:gd name="csX1024" fmla="*/ 474322 w 723789"/>
                <a:gd name="csY1024" fmla="*/ 317147 h 476000"/>
                <a:gd name="csX1025" fmla="*/ 474322 w 723789"/>
                <a:gd name="csY1025" fmla="*/ 318825 h 476000"/>
                <a:gd name="csX1026" fmla="*/ 476001 w 723789"/>
                <a:gd name="csY1026" fmla="*/ 318825 h 476000"/>
                <a:gd name="csX1027" fmla="*/ 476001 w 723789"/>
                <a:gd name="csY1027" fmla="*/ 324419 h 476000"/>
                <a:gd name="csX1028" fmla="*/ 477679 w 723789"/>
                <a:gd name="csY1028" fmla="*/ 324419 h 476000"/>
                <a:gd name="csX1029" fmla="*/ 477679 w 723789"/>
                <a:gd name="csY1029" fmla="*/ 326097 h 476000"/>
                <a:gd name="csX1030" fmla="*/ 479916 w 723789"/>
                <a:gd name="csY1030" fmla="*/ 326097 h 476000"/>
                <a:gd name="csX1031" fmla="*/ 479916 w 723789"/>
                <a:gd name="csY1031" fmla="*/ 327775 h 476000"/>
                <a:gd name="csX1032" fmla="*/ 481594 w 723789"/>
                <a:gd name="csY1032" fmla="*/ 327775 h 476000"/>
                <a:gd name="csX1033" fmla="*/ 481594 w 723789"/>
                <a:gd name="csY1033" fmla="*/ 329453 h 476000"/>
                <a:gd name="csX1034" fmla="*/ 483272 w 723789"/>
                <a:gd name="csY1034" fmla="*/ 331131 h 476000"/>
                <a:gd name="csX1035" fmla="*/ 483272 w 723789"/>
                <a:gd name="csY1035" fmla="*/ 333368 h 476000"/>
                <a:gd name="csX1036" fmla="*/ 484950 w 723789"/>
                <a:gd name="csY1036" fmla="*/ 333368 h 476000"/>
                <a:gd name="csX1037" fmla="*/ 484950 w 723789"/>
                <a:gd name="csY1037" fmla="*/ 335046 h 476000"/>
                <a:gd name="csX1038" fmla="*/ 486628 w 723789"/>
                <a:gd name="csY1038" fmla="*/ 335046 h 476000"/>
                <a:gd name="csX1039" fmla="*/ 488865 w 723789"/>
                <a:gd name="csY1039" fmla="*/ 336724 h 476000"/>
                <a:gd name="csX1040" fmla="*/ 488865 w 723789"/>
                <a:gd name="csY1040" fmla="*/ 338402 h 476000"/>
                <a:gd name="csX1041" fmla="*/ 490543 w 723789"/>
                <a:gd name="csY1041" fmla="*/ 338402 h 476000"/>
                <a:gd name="csX1042" fmla="*/ 490543 w 723789"/>
                <a:gd name="csY1042" fmla="*/ 342318 h 476000"/>
                <a:gd name="csX1043" fmla="*/ 493899 w 723789"/>
                <a:gd name="csY1043" fmla="*/ 342318 h 476000"/>
                <a:gd name="csX1044" fmla="*/ 493899 w 723789"/>
                <a:gd name="csY1044" fmla="*/ 351267 h 476000"/>
                <a:gd name="csX1045" fmla="*/ 495578 w 723789"/>
                <a:gd name="csY1045" fmla="*/ 351267 h 476000"/>
                <a:gd name="csX1046" fmla="*/ 495578 w 723789"/>
                <a:gd name="csY1046" fmla="*/ 354623 h 476000"/>
                <a:gd name="csX1047" fmla="*/ 495578 w 723789"/>
                <a:gd name="csY1047" fmla="*/ 352945 h 476000"/>
                <a:gd name="csX1048" fmla="*/ 495578 w 723789"/>
                <a:gd name="csY1048" fmla="*/ 356301 h 476000"/>
                <a:gd name="csX1049" fmla="*/ 497256 w 723789"/>
                <a:gd name="csY1049" fmla="*/ 356301 h 476000"/>
                <a:gd name="csX1050" fmla="*/ 497256 w 723789"/>
                <a:gd name="csY1050" fmla="*/ 357980 h 476000"/>
                <a:gd name="csX1051" fmla="*/ 501171 w 723789"/>
                <a:gd name="csY1051" fmla="*/ 357980 h 476000"/>
                <a:gd name="csX1052" fmla="*/ 501171 w 723789"/>
                <a:gd name="csY1052" fmla="*/ 363573 h 476000"/>
                <a:gd name="csX1053" fmla="*/ 504527 w 723789"/>
                <a:gd name="csY1053" fmla="*/ 363573 h 476000"/>
                <a:gd name="csX1054" fmla="*/ 504527 w 723789"/>
                <a:gd name="csY1054" fmla="*/ 366929 h 476000"/>
                <a:gd name="csX1055" fmla="*/ 506205 w 723789"/>
                <a:gd name="csY1055" fmla="*/ 368607 h 476000"/>
                <a:gd name="csX1056" fmla="*/ 506205 w 723789"/>
                <a:gd name="csY1056" fmla="*/ 370844 h 476000"/>
                <a:gd name="csX1057" fmla="*/ 520748 w 723789"/>
                <a:gd name="csY1057" fmla="*/ 370844 h 476000"/>
                <a:gd name="csX1058" fmla="*/ 520748 w 723789"/>
                <a:gd name="csY1058" fmla="*/ 372522 h 476000"/>
                <a:gd name="csX1059" fmla="*/ 525782 w 723789"/>
                <a:gd name="csY1059" fmla="*/ 372522 h 476000"/>
                <a:gd name="csX1060" fmla="*/ 525782 w 723789"/>
                <a:gd name="csY1060" fmla="*/ 375878 h 476000"/>
                <a:gd name="csX1061" fmla="*/ 528019 w 723789"/>
                <a:gd name="csY1061" fmla="*/ 375878 h 476000"/>
                <a:gd name="csX1062" fmla="*/ 525782 w 723789"/>
                <a:gd name="csY1062" fmla="*/ 375878 h 476000"/>
                <a:gd name="csX1063" fmla="*/ 531376 w 723789"/>
                <a:gd name="csY1063" fmla="*/ 375878 h 476000"/>
                <a:gd name="csX1064" fmla="*/ 531376 w 723789"/>
                <a:gd name="csY1064" fmla="*/ 377557 h 476000"/>
                <a:gd name="csX1065" fmla="*/ 533053 w 723789"/>
                <a:gd name="csY1065" fmla="*/ 377557 h 476000"/>
                <a:gd name="csX1066" fmla="*/ 533053 w 723789"/>
                <a:gd name="csY1066" fmla="*/ 379794 h 476000"/>
                <a:gd name="csX1067" fmla="*/ 534732 w 723789"/>
                <a:gd name="csY1067" fmla="*/ 379794 h 476000"/>
                <a:gd name="csX1068" fmla="*/ 534732 w 723789"/>
                <a:gd name="csY1068" fmla="*/ 381472 h 476000"/>
                <a:gd name="csX1069" fmla="*/ 536969 w 723789"/>
                <a:gd name="csY1069" fmla="*/ 381472 h 476000"/>
                <a:gd name="csX1070" fmla="*/ 536969 w 723789"/>
                <a:gd name="csY1070" fmla="*/ 384828 h 476000"/>
                <a:gd name="csX1071" fmla="*/ 538647 w 723789"/>
                <a:gd name="csY1071" fmla="*/ 384828 h 476000"/>
                <a:gd name="csX1072" fmla="*/ 538647 w 723789"/>
                <a:gd name="csY1072" fmla="*/ 386506 h 476000"/>
                <a:gd name="csX1073" fmla="*/ 542003 w 723789"/>
                <a:gd name="csY1073" fmla="*/ 386506 h 476000"/>
                <a:gd name="csX1074" fmla="*/ 543681 w 723789"/>
                <a:gd name="csY1074" fmla="*/ 384828 h 476000"/>
                <a:gd name="csX1075" fmla="*/ 547596 w 723789"/>
                <a:gd name="csY1075" fmla="*/ 384828 h 476000"/>
                <a:gd name="csX1076" fmla="*/ 547596 w 723789"/>
                <a:gd name="csY1076" fmla="*/ 383150 h 476000"/>
                <a:gd name="csX1077" fmla="*/ 556546 w 723789"/>
                <a:gd name="csY1077" fmla="*/ 383150 h 476000"/>
                <a:gd name="csX1078" fmla="*/ 556546 w 723789"/>
                <a:gd name="csY1078" fmla="*/ 381472 h 476000"/>
                <a:gd name="csX1079" fmla="*/ 561580 w 723789"/>
                <a:gd name="csY1079" fmla="*/ 381472 h 476000"/>
                <a:gd name="csX1080" fmla="*/ 561580 w 723789"/>
                <a:gd name="csY1080" fmla="*/ 379794 h 476000"/>
                <a:gd name="csX1081" fmla="*/ 565495 w 723789"/>
                <a:gd name="csY1081" fmla="*/ 377557 h 476000"/>
                <a:gd name="csX1082" fmla="*/ 570530 w 723789"/>
                <a:gd name="csY1082" fmla="*/ 377557 h 476000"/>
                <a:gd name="csX1083" fmla="*/ 570530 w 723789"/>
                <a:gd name="csY1083" fmla="*/ 381472 h 476000"/>
                <a:gd name="csX1084" fmla="*/ 572207 w 723789"/>
                <a:gd name="csY1084" fmla="*/ 381472 h 476000"/>
                <a:gd name="csX1085" fmla="*/ 572207 w 723789"/>
                <a:gd name="csY1085" fmla="*/ 377557 h 476000"/>
                <a:gd name="csX1086" fmla="*/ 579479 w 723789"/>
                <a:gd name="csY1086" fmla="*/ 377557 h 476000"/>
                <a:gd name="csX1087" fmla="*/ 581157 w 723789"/>
                <a:gd name="csY1087" fmla="*/ 375878 h 476000"/>
                <a:gd name="csX1088" fmla="*/ 582835 w 723789"/>
                <a:gd name="csY1088" fmla="*/ 375878 h 476000"/>
                <a:gd name="csX1089" fmla="*/ 582835 w 723789"/>
                <a:gd name="csY1089" fmla="*/ 374200 h 476000"/>
                <a:gd name="csX1090" fmla="*/ 585072 w 723789"/>
                <a:gd name="csY1090" fmla="*/ 374200 h 476000"/>
                <a:gd name="csX1091" fmla="*/ 585072 w 723789"/>
                <a:gd name="csY1091" fmla="*/ 372522 h 476000"/>
                <a:gd name="csX1092" fmla="*/ 600734 w 723789"/>
                <a:gd name="csY1092" fmla="*/ 372522 h 476000"/>
                <a:gd name="csX1093" fmla="*/ 600734 w 723789"/>
                <a:gd name="csY1093" fmla="*/ 375878 h 476000"/>
                <a:gd name="csX1094" fmla="*/ 602971 w 723789"/>
                <a:gd name="csY1094" fmla="*/ 375878 h 476000"/>
                <a:gd name="csX1095" fmla="*/ 602971 w 723789"/>
                <a:gd name="csY1095" fmla="*/ 377557 h 476000"/>
                <a:gd name="csX1096" fmla="*/ 611361 w 723789"/>
                <a:gd name="csY1096" fmla="*/ 377557 h 476000"/>
                <a:gd name="csX1097" fmla="*/ 611361 w 723789"/>
                <a:gd name="csY1097" fmla="*/ 375878 h 476000"/>
                <a:gd name="csX1098" fmla="*/ 615277 w 723789"/>
                <a:gd name="csY1098" fmla="*/ 375878 h 476000"/>
                <a:gd name="csX1099" fmla="*/ 615277 w 723789"/>
                <a:gd name="csY1099" fmla="*/ 372522 h 476000"/>
                <a:gd name="csX1100" fmla="*/ 616955 w 723789"/>
                <a:gd name="csY1100" fmla="*/ 372522 h 476000"/>
                <a:gd name="csX1101" fmla="*/ 616955 w 723789"/>
                <a:gd name="csY1101" fmla="*/ 370844 h 476000"/>
                <a:gd name="csX1102" fmla="*/ 613599 w 723789"/>
                <a:gd name="csY1102" fmla="*/ 370844 h 476000"/>
                <a:gd name="csX1103" fmla="*/ 613599 w 723789"/>
                <a:gd name="csY1103" fmla="*/ 366929 h 476000"/>
                <a:gd name="csX1104" fmla="*/ 615277 w 723789"/>
                <a:gd name="csY1104" fmla="*/ 365251 h 476000"/>
                <a:gd name="csX1105" fmla="*/ 618633 w 723789"/>
                <a:gd name="csY1105" fmla="*/ 365251 h 476000"/>
                <a:gd name="csX1106" fmla="*/ 618633 w 723789"/>
                <a:gd name="csY1106" fmla="*/ 363573 h 476000"/>
                <a:gd name="csX1107" fmla="*/ 618633 w 723789"/>
                <a:gd name="csY1107" fmla="*/ 365251 h 476000"/>
                <a:gd name="csX1108" fmla="*/ 620311 w 723789"/>
                <a:gd name="csY1108" fmla="*/ 363573 h 476000"/>
                <a:gd name="csX1109" fmla="*/ 620311 w 723789"/>
                <a:gd name="csY1109" fmla="*/ 361895 h 476000"/>
                <a:gd name="csX1110" fmla="*/ 624226 w 723789"/>
                <a:gd name="csY1110" fmla="*/ 361895 h 476000"/>
                <a:gd name="csX1111" fmla="*/ 624226 w 723789"/>
                <a:gd name="csY1111" fmla="*/ 359657 h 476000"/>
                <a:gd name="csX1112" fmla="*/ 625904 w 723789"/>
                <a:gd name="csY1112" fmla="*/ 359657 h 476000"/>
                <a:gd name="csX1113" fmla="*/ 625904 w 723789"/>
                <a:gd name="csY1113" fmla="*/ 357980 h 476000"/>
                <a:gd name="csX1114" fmla="*/ 627582 w 723789"/>
                <a:gd name="csY1114" fmla="*/ 357980 h 476000"/>
                <a:gd name="csX1115" fmla="*/ 627582 w 723789"/>
                <a:gd name="csY1115" fmla="*/ 356301 h 476000"/>
                <a:gd name="csX1116" fmla="*/ 629260 w 723789"/>
                <a:gd name="csY1116" fmla="*/ 356301 h 476000"/>
                <a:gd name="csX1117" fmla="*/ 629260 w 723789"/>
                <a:gd name="csY1117" fmla="*/ 351267 h 476000"/>
                <a:gd name="csX1118" fmla="*/ 631498 w 723789"/>
                <a:gd name="csY1118" fmla="*/ 349030 h 476000"/>
                <a:gd name="csX1119" fmla="*/ 631498 w 723789"/>
                <a:gd name="csY1119" fmla="*/ 347352 h 476000"/>
                <a:gd name="csX1120" fmla="*/ 631498 w 723789"/>
                <a:gd name="csY1120" fmla="*/ 347352 h 476000"/>
                <a:gd name="csX1121" fmla="*/ 631498 w 723789"/>
                <a:gd name="csY1121" fmla="*/ 343996 h 476000"/>
                <a:gd name="csX1122" fmla="*/ 633176 w 723789"/>
                <a:gd name="csY1122" fmla="*/ 343996 h 476000"/>
                <a:gd name="csX1123" fmla="*/ 633176 w 723789"/>
                <a:gd name="csY1123" fmla="*/ 342318 h 476000"/>
                <a:gd name="csX1124" fmla="*/ 636532 w 723789"/>
                <a:gd name="csY1124" fmla="*/ 342318 h 476000"/>
                <a:gd name="csX1125" fmla="*/ 636532 w 723789"/>
                <a:gd name="csY1125" fmla="*/ 338402 h 476000"/>
                <a:gd name="csX1126" fmla="*/ 634854 w 723789"/>
                <a:gd name="csY1126" fmla="*/ 336724 h 476000"/>
                <a:gd name="csX1127" fmla="*/ 634854 w 723789"/>
                <a:gd name="csY1127" fmla="*/ 335046 h 476000"/>
                <a:gd name="csX1128" fmla="*/ 636532 w 723789"/>
                <a:gd name="csY1128" fmla="*/ 335046 h 476000"/>
                <a:gd name="csX1129" fmla="*/ 634854 w 723789"/>
                <a:gd name="csY1129" fmla="*/ 333368 h 476000"/>
                <a:gd name="csX1130" fmla="*/ 634854 w 723789"/>
                <a:gd name="csY1130" fmla="*/ 324419 h 476000"/>
                <a:gd name="csX1131" fmla="*/ 636532 w 723789"/>
                <a:gd name="csY1131" fmla="*/ 324419 h 476000"/>
                <a:gd name="csX1132" fmla="*/ 636532 w 723789"/>
                <a:gd name="csY1132" fmla="*/ 318825 h 476000"/>
                <a:gd name="csX1133" fmla="*/ 638210 w 723789"/>
                <a:gd name="csY1133" fmla="*/ 318825 h 476000"/>
                <a:gd name="csX1134" fmla="*/ 638210 w 723789"/>
                <a:gd name="csY1134" fmla="*/ 317147 h 476000"/>
                <a:gd name="csX1135" fmla="*/ 638210 w 723789"/>
                <a:gd name="csY1135" fmla="*/ 317147 h 476000"/>
                <a:gd name="csX1136" fmla="*/ 638210 w 723789"/>
                <a:gd name="csY1136" fmla="*/ 313791 h 476000"/>
                <a:gd name="csX1137" fmla="*/ 639888 w 723789"/>
                <a:gd name="csY1137" fmla="*/ 311554 h 476000"/>
                <a:gd name="csX1138" fmla="*/ 642125 w 723789"/>
                <a:gd name="csY1138" fmla="*/ 311554 h 476000"/>
                <a:gd name="csX1139" fmla="*/ 643803 w 723789"/>
                <a:gd name="csY1139" fmla="*/ 309876 h 476000"/>
                <a:gd name="csX1140" fmla="*/ 647159 w 723789"/>
                <a:gd name="csY1140" fmla="*/ 309876 h 476000"/>
                <a:gd name="csX1141" fmla="*/ 647159 w 723789"/>
                <a:gd name="csY1141" fmla="*/ 308198 h 476000"/>
                <a:gd name="csX1142" fmla="*/ 651075 w 723789"/>
                <a:gd name="csY1142" fmla="*/ 308198 h 476000"/>
                <a:gd name="csX1143" fmla="*/ 651075 w 723789"/>
                <a:gd name="csY1143" fmla="*/ 306520 h 476000"/>
                <a:gd name="csX1144" fmla="*/ 657787 w 723789"/>
                <a:gd name="csY1144" fmla="*/ 306520 h 476000"/>
                <a:gd name="csX1145" fmla="*/ 660024 w 723789"/>
                <a:gd name="csY1145" fmla="*/ 304842 h 476000"/>
                <a:gd name="csX1146" fmla="*/ 672330 w 723789"/>
                <a:gd name="csY1146" fmla="*/ 304842 h 476000"/>
                <a:gd name="csX1147" fmla="*/ 674008 w 723789"/>
                <a:gd name="csY1147" fmla="*/ 302604 h 476000"/>
                <a:gd name="csX1148" fmla="*/ 677364 w 723789"/>
                <a:gd name="csY1148" fmla="*/ 302604 h 476000"/>
                <a:gd name="csX1149" fmla="*/ 677364 w 723789"/>
                <a:gd name="csY1149" fmla="*/ 300926 h 476000"/>
                <a:gd name="csX1150" fmla="*/ 679601 w 723789"/>
                <a:gd name="csY1150" fmla="*/ 300926 h 476000"/>
                <a:gd name="csX1151" fmla="*/ 679601 w 723789"/>
                <a:gd name="csY1151" fmla="*/ 299248 h 476000"/>
                <a:gd name="csX1152" fmla="*/ 690229 w 723789"/>
                <a:gd name="csY1152" fmla="*/ 299248 h 476000"/>
                <a:gd name="csX1153" fmla="*/ 690229 w 723789"/>
                <a:gd name="csY1153" fmla="*/ 297570 h 476000"/>
                <a:gd name="csX1154" fmla="*/ 693585 w 723789"/>
                <a:gd name="csY1154" fmla="*/ 297570 h 476000"/>
                <a:gd name="csX1155" fmla="*/ 693585 w 723789"/>
                <a:gd name="csY1155" fmla="*/ 299248 h 476000"/>
                <a:gd name="csX1156" fmla="*/ 699178 w 723789"/>
                <a:gd name="csY1156" fmla="*/ 299248 h 476000"/>
                <a:gd name="csX1157" fmla="*/ 699178 w 723789"/>
                <a:gd name="csY1157" fmla="*/ 300926 h 476000"/>
                <a:gd name="csX1158" fmla="*/ 714840 w 723789"/>
                <a:gd name="csY1158" fmla="*/ 300926 h 476000"/>
                <a:gd name="csX1159" fmla="*/ 714840 w 723789"/>
                <a:gd name="csY1159" fmla="*/ 299248 h 476000"/>
                <a:gd name="csX1160" fmla="*/ 720433 w 723789"/>
                <a:gd name="csY1160" fmla="*/ 299248 h 476000"/>
                <a:gd name="csX1161" fmla="*/ 720433 w 723789"/>
                <a:gd name="csY1161" fmla="*/ 304842 h 476000"/>
                <a:gd name="csX1162" fmla="*/ 722111 w 723789"/>
                <a:gd name="csY1162" fmla="*/ 304842 h 476000"/>
                <a:gd name="csX1163" fmla="*/ 722111 w 723789"/>
                <a:gd name="csY1163" fmla="*/ 309876 h 476000"/>
                <a:gd name="csX1164" fmla="*/ 723789 w 723789"/>
                <a:gd name="csY1164" fmla="*/ 309876 h 476000"/>
                <a:gd name="csX1165" fmla="*/ 723789 w 723789"/>
                <a:gd name="csY1165" fmla="*/ 311554 h 476000"/>
                <a:gd name="csX1166" fmla="*/ 722111 w 723789"/>
                <a:gd name="csY1166" fmla="*/ 311554 h 476000"/>
                <a:gd name="csX1167" fmla="*/ 722111 w 723789"/>
                <a:gd name="csY1167" fmla="*/ 317147 h 476000"/>
                <a:gd name="csX1168" fmla="*/ 720433 w 723789"/>
                <a:gd name="csY1168" fmla="*/ 317147 h 476000"/>
                <a:gd name="csX1169" fmla="*/ 720433 w 723789"/>
                <a:gd name="csY1169" fmla="*/ 318825 h 476000"/>
                <a:gd name="csX1170" fmla="*/ 718755 w 723789"/>
                <a:gd name="csY1170" fmla="*/ 318825 h 476000"/>
                <a:gd name="csX1171" fmla="*/ 718755 w 723789"/>
                <a:gd name="csY1171" fmla="*/ 320503 h 476000"/>
                <a:gd name="csX1172" fmla="*/ 717077 w 723789"/>
                <a:gd name="csY1172" fmla="*/ 320503 h 476000"/>
                <a:gd name="csX1173" fmla="*/ 717077 w 723789"/>
                <a:gd name="csY1173" fmla="*/ 322741 h 476000"/>
                <a:gd name="csX1174" fmla="*/ 714840 w 723789"/>
                <a:gd name="csY1174" fmla="*/ 324419 h 476000"/>
                <a:gd name="csX1175" fmla="*/ 713162 w 723789"/>
                <a:gd name="csY1175" fmla="*/ 326097 h 476000"/>
                <a:gd name="csX1176" fmla="*/ 713162 w 723789"/>
                <a:gd name="csY1176" fmla="*/ 327775 h 476000"/>
                <a:gd name="csX1177" fmla="*/ 711484 w 723789"/>
                <a:gd name="csY1177" fmla="*/ 327775 h 476000"/>
                <a:gd name="csX1178" fmla="*/ 711484 w 723789"/>
                <a:gd name="csY1178" fmla="*/ 329453 h 476000"/>
                <a:gd name="csX1179" fmla="*/ 709806 w 723789"/>
                <a:gd name="csY1179" fmla="*/ 329453 h 476000"/>
                <a:gd name="csX1180" fmla="*/ 709806 w 723789"/>
                <a:gd name="csY1180" fmla="*/ 333368 h 476000"/>
                <a:gd name="csX1181" fmla="*/ 708128 w 723789"/>
                <a:gd name="csY1181" fmla="*/ 333368 h 476000"/>
                <a:gd name="csX1182" fmla="*/ 708128 w 723789"/>
                <a:gd name="csY1182" fmla="*/ 343996 h 476000"/>
                <a:gd name="csX1183" fmla="*/ 704212 w 723789"/>
                <a:gd name="csY1183" fmla="*/ 343996 h 476000"/>
                <a:gd name="csX1184" fmla="*/ 704212 w 723789"/>
                <a:gd name="csY1184" fmla="*/ 345674 h 476000"/>
                <a:gd name="csX1185" fmla="*/ 702534 w 723789"/>
                <a:gd name="csY1185" fmla="*/ 345674 h 476000"/>
                <a:gd name="csX1186" fmla="*/ 702534 w 723789"/>
                <a:gd name="csY1186" fmla="*/ 347352 h 476000"/>
                <a:gd name="csX1187" fmla="*/ 700856 w 723789"/>
                <a:gd name="csY1187" fmla="*/ 347352 h 476000"/>
                <a:gd name="csX1188" fmla="*/ 700856 w 723789"/>
                <a:gd name="csY1188" fmla="*/ 351267 h 476000"/>
                <a:gd name="csX1189" fmla="*/ 705890 w 723789"/>
                <a:gd name="csY1189" fmla="*/ 351267 h 476000"/>
                <a:gd name="csX1190" fmla="*/ 705890 w 723789"/>
                <a:gd name="csY1190" fmla="*/ 349030 h 476000"/>
                <a:gd name="csX1191" fmla="*/ 708128 w 723789"/>
                <a:gd name="csY1191" fmla="*/ 349030 h 476000"/>
                <a:gd name="csX1192" fmla="*/ 708128 w 723789"/>
                <a:gd name="csY1192" fmla="*/ 352945 h 476000"/>
                <a:gd name="csX1193" fmla="*/ 705890 w 723789"/>
                <a:gd name="csY1193" fmla="*/ 352945 h 476000"/>
                <a:gd name="csX1194" fmla="*/ 705890 w 723789"/>
                <a:gd name="csY1194" fmla="*/ 354623 h 476000"/>
                <a:gd name="csX1195" fmla="*/ 702534 w 723789"/>
                <a:gd name="csY1195" fmla="*/ 354623 h 476000"/>
                <a:gd name="csX1196" fmla="*/ 702534 w 723789"/>
                <a:gd name="csY1196" fmla="*/ 356301 h 476000"/>
                <a:gd name="csX1197" fmla="*/ 705890 w 723789"/>
                <a:gd name="csY1197" fmla="*/ 356301 h 476000"/>
                <a:gd name="csX1198" fmla="*/ 705890 w 723789"/>
                <a:gd name="csY1198" fmla="*/ 357980 h 476000"/>
                <a:gd name="csX1199" fmla="*/ 704212 w 723789"/>
                <a:gd name="csY1199" fmla="*/ 357980 h 476000"/>
                <a:gd name="csX1200" fmla="*/ 704212 w 723789"/>
                <a:gd name="csY1200" fmla="*/ 365251 h 476000"/>
                <a:gd name="csX1201" fmla="*/ 702534 w 723789"/>
                <a:gd name="csY1201" fmla="*/ 365251 h 476000"/>
                <a:gd name="csX1202" fmla="*/ 702534 w 723789"/>
                <a:gd name="csY1202" fmla="*/ 370844 h 476000"/>
                <a:gd name="csX1203" fmla="*/ 700856 w 723789"/>
                <a:gd name="csY1203" fmla="*/ 370844 h 476000"/>
                <a:gd name="csX1204" fmla="*/ 700856 w 723789"/>
                <a:gd name="csY1204" fmla="*/ 375878 h 476000"/>
                <a:gd name="csX1205" fmla="*/ 699178 w 723789"/>
                <a:gd name="csY1205" fmla="*/ 375878 h 476000"/>
                <a:gd name="csX1206" fmla="*/ 699178 w 723789"/>
                <a:gd name="csY1206" fmla="*/ 383150 h 476000"/>
                <a:gd name="csX1207" fmla="*/ 696941 w 723789"/>
                <a:gd name="csY1207" fmla="*/ 384828 h 476000"/>
                <a:gd name="csX1208" fmla="*/ 696941 w 723789"/>
                <a:gd name="csY1208" fmla="*/ 379794 h 476000"/>
                <a:gd name="csX1209" fmla="*/ 695263 w 723789"/>
                <a:gd name="csY1209" fmla="*/ 379794 h 476000"/>
                <a:gd name="csX1210" fmla="*/ 695263 w 723789"/>
                <a:gd name="csY1210" fmla="*/ 377557 h 476000"/>
                <a:gd name="csX1211" fmla="*/ 691907 w 723789"/>
                <a:gd name="csY1211" fmla="*/ 377557 h 476000"/>
                <a:gd name="csX1212" fmla="*/ 691907 w 723789"/>
                <a:gd name="csY1212" fmla="*/ 375878 h 476000"/>
                <a:gd name="csX1213" fmla="*/ 693585 w 723789"/>
                <a:gd name="csY1213" fmla="*/ 375878 h 476000"/>
                <a:gd name="csX1214" fmla="*/ 693585 w 723789"/>
                <a:gd name="csY1214" fmla="*/ 374200 h 476000"/>
                <a:gd name="csX1215" fmla="*/ 695263 w 723789"/>
                <a:gd name="csY1215" fmla="*/ 374200 h 476000"/>
                <a:gd name="csX1216" fmla="*/ 695263 w 723789"/>
                <a:gd name="csY1216" fmla="*/ 370844 h 476000"/>
                <a:gd name="csX1217" fmla="*/ 693585 w 723789"/>
                <a:gd name="csY1217" fmla="*/ 370844 h 476000"/>
                <a:gd name="csX1218" fmla="*/ 695263 w 723789"/>
                <a:gd name="csY1218" fmla="*/ 368607 h 476000"/>
                <a:gd name="csX1219" fmla="*/ 691907 w 723789"/>
                <a:gd name="csY1219" fmla="*/ 368607 h 476000"/>
                <a:gd name="csX1220" fmla="*/ 691907 w 723789"/>
                <a:gd name="csY1220" fmla="*/ 370844 h 476000"/>
                <a:gd name="csX1221" fmla="*/ 690229 w 723789"/>
                <a:gd name="csY1221" fmla="*/ 370844 h 476000"/>
                <a:gd name="csX1222" fmla="*/ 690229 w 723789"/>
                <a:gd name="csY1222" fmla="*/ 375878 h 476000"/>
                <a:gd name="csX1223" fmla="*/ 686313 w 723789"/>
                <a:gd name="csY1223" fmla="*/ 375878 h 476000"/>
                <a:gd name="csX1224" fmla="*/ 686313 w 723789"/>
                <a:gd name="csY1224" fmla="*/ 377557 h 476000"/>
                <a:gd name="csX1225" fmla="*/ 681279 w 723789"/>
                <a:gd name="csY1225" fmla="*/ 377557 h 476000"/>
                <a:gd name="csX1226" fmla="*/ 681279 w 723789"/>
                <a:gd name="csY1226" fmla="*/ 381472 h 476000"/>
                <a:gd name="csX1227" fmla="*/ 679601 w 723789"/>
                <a:gd name="csY1227" fmla="*/ 383150 h 476000"/>
                <a:gd name="csX1228" fmla="*/ 679601 w 723789"/>
                <a:gd name="csY1228" fmla="*/ 384828 h 476000"/>
                <a:gd name="csX1229" fmla="*/ 677364 w 723789"/>
                <a:gd name="csY1229" fmla="*/ 384828 h 476000"/>
                <a:gd name="csX1230" fmla="*/ 677364 w 723789"/>
                <a:gd name="csY1230" fmla="*/ 388184 h 476000"/>
                <a:gd name="csX1231" fmla="*/ 675686 w 723789"/>
                <a:gd name="csY1231" fmla="*/ 388184 h 476000"/>
                <a:gd name="csX1232" fmla="*/ 675686 w 723789"/>
                <a:gd name="csY1232" fmla="*/ 390421 h 476000"/>
                <a:gd name="csX1233" fmla="*/ 674008 w 723789"/>
                <a:gd name="csY1233" fmla="*/ 390421 h 476000"/>
                <a:gd name="csX1234" fmla="*/ 674008 w 723789"/>
                <a:gd name="csY1234" fmla="*/ 392099 h 476000"/>
                <a:gd name="csX1235" fmla="*/ 672330 w 723789"/>
                <a:gd name="csY1235" fmla="*/ 392099 h 476000"/>
                <a:gd name="csX1236" fmla="*/ 672330 w 723789"/>
                <a:gd name="csY1236" fmla="*/ 390421 h 476000"/>
                <a:gd name="csX1237" fmla="*/ 670652 w 723789"/>
                <a:gd name="csY1237" fmla="*/ 390421 h 476000"/>
                <a:gd name="csX1238" fmla="*/ 668414 w 723789"/>
                <a:gd name="csY1238" fmla="*/ 388184 h 476000"/>
                <a:gd name="csX1239" fmla="*/ 668414 w 723789"/>
                <a:gd name="csY1239" fmla="*/ 390421 h 476000"/>
                <a:gd name="csX1240" fmla="*/ 666736 w 723789"/>
                <a:gd name="csY1240" fmla="*/ 390421 h 476000"/>
                <a:gd name="csX1241" fmla="*/ 666736 w 723789"/>
                <a:gd name="csY1241" fmla="*/ 393777 h 476000"/>
                <a:gd name="csX1242" fmla="*/ 624226 w 723789"/>
                <a:gd name="csY1242" fmla="*/ 393777 h 476000"/>
                <a:gd name="csX1243" fmla="*/ 624226 w 723789"/>
                <a:gd name="csY1243" fmla="*/ 408320 h 476000"/>
                <a:gd name="csX1244" fmla="*/ 613599 w 723789"/>
                <a:gd name="csY1244" fmla="*/ 408320 h 476000"/>
                <a:gd name="csX1245" fmla="*/ 613599 w 723789"/>
                <a:gd name="csY1245" fmla="*/ 409998 h 476000"/>
                <a:gd name="csX1246" fmla="*/ 616955 w 723789"/>
                <a:gd name="csY1246" fmla="*/ 409998 h 476000"/>
                <a:gd name="csX1247" fmla="*/ 616955 w 723789"/>
                <a:gd name="csY1247" fmla="*/ 411676 h 476000"/>
                <a:gd name="csX1248" fmla="*/ 615277 w 723789"/>
                <a:gd name="csY1248" fmla="*/ 411676 h 476000"/>
                <a:gd name="csX1249" fmla="*/ 618633 w 723789"/>
                <a:gd name="csY1249" fmla="*/ 411676 h 476000"/>
                <a:gd name="csX1250" fmla="*/ 618633 w 723789"/>
                <a:gd name="csY1250" fmla="*/ 413354 h 476000"/>
                <a:gd name="csX1251" fmla="*/ 620311 w 723789"/>
                <a:gd name="csY1251" fmla="*/ 413354 h 476000"/>
                <a:gd name="csX1252" fmla="*/ 620311 w 723789"/>
                <a:gd name="csY1252" fmla="*/ 416711 h 476000"/>
                <a:gd name="csX1253" fmla="*/ 624226 w 723789"/>
                <a:gd name="csY1253" fmla="*/ 416711 h 476000"/>
                <a:gd name="csX1254" fmla="*/ 624226 w 723789"/>
                <a:gd name="csY1254" fmla="*/ 418948 h 476000"/>
                <a:gd name="csX1255" fmla="*/ 627582 w 723789"/>
                <a:gd name="csY1255" fmla="*/ 418948 h 476000"/>
                <a:gd name="csX1256" fmla="*/ 627582 w 723789"/>
                <a:gd name="csY1256" fmla="*/ 420626 h 476000"/>
                <a:gd name="csX1257" fmla="*/ 629260 w 723789"/>
                <a:gd name="csY1257" fmla="*/ 422304 h 476000"/>
                <a:gd name="csX1258" fmla="*/ 631498 w 723789"/>
                <a:gd name="csY1258" fmla="*/ 422304 h 476000"/>
                <a:gd name="csX1259" fmla="*/ 631498 w 723789"/>
                <a:gd name="csY1259" fmla="*/ 425660 h 476000"/>
                <a:gd name="csX1260" fmla="*/ 633176 w 723789"/>
                <a:gd name="csY1260" fmla="*/ 425660 h 476000"/>
                <a:gd name="csX1261" fmla="*/ 631498 w 723789"/>
                <a:gd name="csY1261" fmla="*/ 427897 h 476000"/>
                <a:gd name="csX1262" fmla="*/ 634854 w 723789"/>
                <a:gd name="csY1262" fmla="*/ 427897 h 476000"/>
                <a:gd name="csX1263" fmla="*/ 636532 w 723789"/>
                <a:gd name="csY1263" fmla="*/ 429575 h 476000"/>
                <a:gd name="csX1264" fmla="*/ 636532 w 723789"/>
                <a:gd name="csY1264" fmla="*/ 429575 h 476000"/>
                <a:gd name="csX1265" fmla="*/ 636532 w 723789"/>
                <a:gd name="csY1265" fmla="*/ 436847 h 476000"/>
                <a:gd name="csX1266" fmla="*/ 606327 w 723789"/>
                <a:gd name="csY1266" fmla="*/ 436847 h 476000"/>
                <a:gd name="csX1267" fmla="*/ 606327 w 723789"/>
                <a:gd name="csY1267" fmla="*/ 438525 h 476000"/>
                <a:gd name="csX1268" fmla="*/ 602971 w 723789"/>
                <a:gd name="csY1268" fmla="*/ 441881 h 476000"/>
                <a:gd name="csX1269" fmla="*/ 600734 w 723789"/>
                <a:gd name="csY1269" fmla="*/ 443559 h 476000"/>
                <a:gd name="csX1270" fmla="*/ 600734 w 723789"/>
                <a:gd name="csY1270" fmla="*/ 447474 h 476000"/>
                <a:gd name="csX1271" fmla="*/ 599056 w 723789"/>
                <a:gd name="csY1271" fmla="*/ 447474 h 476000"/>
                <a:gd name="csX1272" fmla="*/ 597378 w 723789"/>
                <a:gd name="csY1272" fmla="*/ 450830 h 476000"/>
                <a:gd name="csX1273" fmla="*/ 595700 w 723789"/>
                <a:gd name="csY1273" fmla="*/ 452508 h 476000"/>
                <a:gd name="csX1274" fmla="*/ 595700 w 723789"/>
                <a:gd name="csY1274" fmla="*/ 454186 h 476000"/>
                <a:gd name="csX1275" fmla="*/ 594022 w 723789"/>
                <a:gd name="csY1275" fmla="*/ 458102 h 476000"/>
                <a:gd name="csX1276" fmla="*/ 595700 w 723789"/>
                <a:gd name="csY1276" fmla="*/ 459780 h 476000"/>
                <a:gd name="csX1277" fmla="*/ 597378 w 723789"/>
                <a:gd name="csY1277" fmla="*/ 461458 h 476000"/>
                <a:gd name="csX1278" fmla="*/ 597378 w 723789"/>
                <a:gd name="csY1278" fmla="*/ 463136 h 476000"/>
                <a:gd name="csX1279" fmla="*/ 595700 w 723789"/>
                <a:gd name="csY1279" fmla="*/ 463136 h 476000"/>
                <a:gd name="csX1280" fmla="*/ 595700 w 723789"/>
                <a:gd name="csY1280" fmla="*/ 476001 h 476000"/>
                <a:gd name="csX1281" fmla="*/ 594022 w 723789"/>
                <a:gd name="csY1281" fmla="*/ 476001 h 476000"/>
                <a:gd name="csX1282" fmla="*/ 536969 w 723789"/>
                <a:gd name="csY1282" fmla="*/ 432931 h 476000"/>
                <a:gd name="csX1283" fmla="*/ 536969 w 723789"/>
                <a:gd name="csY1283" fmla="*/ 431253 h 476000"/>
                <a:gd name="csX1284" fmla="*/ 536969 w 723789"/>
                <a:gd name="csY1284" fmla="*/ 432931 h 476000"/>
                <a:gd name="csX1285" fmla="*/ 460339 w 723789"/>
                <a:gd name="csY1285" fmla="*/ 222619 h 476000"/>
                <a:gd name="csX1286" fmla="*/ 462017 w 723789"/>
                <a:gd name="csY1286" fmla="*/ 220940 h 476000"/>
                <a:gd name="csX1287" fmla="*/ 462017 w 723789"/>
                <a:gd name="csY1287" fmla="*/ 222619 h 476000"/>
                <a:gd name="csX1288" fmla="*/ 460339 w 723789"/>
                <a:gd name="csY1288" fmla="*/ 222619 h 476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</a:cxnLst>
              <a:rect l="l" t="t" r="r" b="b"/>
              <a:pathLst>
                <a:path w="723789" h="476000">
                  <a:moveTo>
                    <a:pt x="594022" y="476001"/>
                  </a:moveTo>
                  <a:lnTo>
                    <a:pt x="591784" y="476001"/>
                  </a:lnTo>
                  <a:lnTo>
                    <a:pt x="591784" y="473763"/>
                  </a:lnTo>
                  <a:lnTo>
                    <a:pt x="590107" y="472085"/>
                  </a:lnTo>
                  <a:lnTo>
                    <a:pt x="590107" y="472085"/>
                  </a:lnTo>
                  <a:lnTo>
                    <a:pt x="588428" y="470407"/>
                  </a:lnTo>
                  <a:lnTo>
                    <a:pt x="586750" y="470407"/>
                  </a:lnTo>
                  <a:lnTo>
                    <a:pt x="586750" y="468729"/>
                  </a:lnTo>
                  <a:lnTo>
                    <a:pt x="585072" y="467051"/>
                  </a:lnTo>
                  <a:lnTo>
                    <a:pt x="582835" y="465373"/>
                  </a:lnTo>
                  <a:lnTo>
                    <a:pt x="581157" y="463136"/>
                  </a:lnTo>
                  <a:lnTo>
                    <a:pt x="581157" y="461458"/>
                  </a:lnTo>
                  <a:lnTo>
                    <a:pt x="579479" y="461458"/>
                  </a:lnTo>
                  <a:lnTo>
                    <a:pt x="579479" y="459780"/>
                  </a:lnTo>
                  <a:lnTo>
                    <a:pt x="577801" y="459780"/>
                  </a:lnTo>
                  <a:lnTo>
                    <a:pt x="577801" y="458102"/>
                  </a:lnTo>
                  <a:lnTo>
                    <a:pt x="574445" y="458102"/>
                  </a:lnTo>
                  <a:lnTo>
                    <a:pt x="574445" y="454186"/>
                  </a:lnTo>
                  <a:lnTo>
                    <a:pt x="572207" y="454186"/>
                  </a:lnTo>
                  <a:lnTo>
                    <a:pt x="570530" y="452508"/>
                  </a:lnTo>
                  <a:lnTo>
                    <a:pt x="570530" y="450830"/>
                  </a:lnTo>
                  <a:lnTo>
                    <a:pt x="567173" y="449152"/>
                  </a:lnTo>
                  <a:lnTo>
                    <a:pt x="565495" y="449152"/>
                  </a:lnTo>
                  <a:lnTo>
                    <a:pt x="565495" y="447474"/>
                  </a:lnTo>
                  <a:lnTo>
                    <a:pt x="563258" y="447474"/>
                  </a:lnTo>
                  <a:lnTo>
                    <a:pt x="561580" y="445237"/>
                  </a:lnTo>
                  <a:lnTo>
                    <a:pt x="561580" y="443559"/>
                  </a:lnTo>
                  <a:lnTo>
                    <a:pt x="559902" y="443559"/>
                  </a:lnTo>
                  <a:lnTo>
                    <a:pt x="559902" y="441881"/>
                  </a:lnTo>
                  <a:lnTo>
                    <a:pt x="556546" y="441881"/>
                  </a:lnTo>
                  <a:lnTo>
                    <a:pt x="554309" y="440203"/>
                  </a:lnTo>
                  <a:lnTo>
                    <a:pt x="554309" y="440203"/>
                  </a:lnTo>
                  <a:lnTo>
                    <a:pt x="554309" y="436847"/>
                  </a:lnTo>
                  <a:lnTo>
                    <a:pt x="549274" y="436847"/>
                  </a:lnTo>
                  <a:lnTo>
                    <a:pt x="549274" y="434609"/>
                  </a:lnTo>
                  <a:lnTo>
                    <a:pt x="547596" y="434609"/>
                  </a:lnTo>
                  <a:lnTo>
                    <a:pt x="547596" y="436847"/>
                  </a:lnTo>
                  <a:lnTo>
                    <a:pt x="543681" y="436847"/>
                  </a:lnTo>
                  <a:lnTo>
                    <a:pt x="543681" y="434609"/>
                  </a:lnTo>
                  <a:lnTo>
                    <a:pt x="543681" y="434609"/>
                  </a:lnTo>
                  <a:lnTo>
                    <a:pt x="543681" y="432931"/>
                  </a:lnTo>
                  <a:lnTo>
                    <a:pt x="542003" y="431253"/>
                  </a:lnTo>
                  <a:lnTo>
                    <a:pt x="542003" y="432931"/>
                  </a:lnTo>
                  <a:lnTo>
                    <a:pt x="540325" y="434609"/>
                  </a:lnTo>
                  <a:lnTo>
                    <a:pt x="536969" y="434609"/>
                  </a:lnTo>
                  <a:lnTo>
                    <a:pt x="536969" y="429575"/>
                  </a:lnTo>
                  <a:lnTo>
                    <a:pt x="534732" y="429575"/>
                  </a:lnTo>
                  <a:lnTo>
                    <a:pt x="534732" y="431253"/>
                  </a:lnTo>
                  <a:lnTo>
                    <a:pt x="531376" y="431253"/>
                  </a:lnTo>
                  <a:lnTo>
                    <a:pt x="533053" y="431253"/>
                  </a:lnTo>
                  <a:lnTo>
                    <a:pt x="531376" y="431253"/>
                  </a:lnTo>
                  <a:lnTo>
                    <a:pt x="531376" y="429575"/>
                  </a:lnTo>
                  <a:lnTo>
                    <a:pt x="529697" y="429575"/>
                  </a:lnTo>
                  <a:lnTo>
                    <a:pt x="528019" y="431253"/>
                  </a:lnTo>
                  <a:lnTo>
                    <a:pt x="525782" y="431253"/>
                  </a:lnTo>
                  <a:lnTo>
                    <a:pt x="525782" y="432931"/>
                  </a:lnTo>
                  <a:lnTo>
                    <a:pt x="524104" y="432931"/>
                  </a:lnTo>
                  <a:lnTo>
                    <a:pt x="524104" y="434609"/>
                  </a:lnTo>
                  <a:lnTo>
                    <a:pt x="520748" y="434609"/>
                  </a:lnTo>
                  <a:lnTo>
                    <a:pt x="520748" y="436847"/>
                  </a:lnTo>
                  <a:lnTo>
                    <a:pt x="519070" y="436847"/>
                  </a:lnTo>
                  <a:lnTo>
                    <a:pt x="519070" y="440203"/>
                  </a:lnTo>
                  <a:lnTo>
                    <a:pt x="513476" y="440203"/>
                  </a:lnTo>
                  <a:lnTo>
                    <a:pt x="513476" y="441881"/>
                  </a:lnTo>
                  <a:lnTo>
                    <a:pt x="506205" y="441881"/>
                  </a:lnTo>
                  <a:lnTo>
                    <a:pt x="506205" y="443559"/>
                  </a:lnTo>
                  <a:lnTo>
                    <a:pt x="501171" y="443559"/>
                  </a:lnTo>
                  <a:lnTo>
                    <a:pt x="501171" y="445237"/>
                  </a:lnTo>
                  <a:lnTo>
                    <a:pt x="499493" y="445237"/>
                  </a:lnTo>
                  <a:lnTo>
                    <a:pt x="501171" y="447474"/>
                  </a:lnTo>
                  <a:lnTo>
                    <a:pt x="484950" y="447474"/>
                  </a:lnTo>
                  <a:lnTo>
                    <a:pt x="484950" y="445237"/>
                  </a:lnTo>
                  <a:lnTo>
                    <a:pt x="484950" y="447474"/>
                  </a:lnTo>
                  <a:lnTo>
                    <a:pt x="484950" y="445237"/>
                  </a:lnTo>
                  <a:lnTo>
                    <a:pt x="483272" y="445237"/>
                  </a:lnTo>
                  <a:lnTo>
                    <a:pt x="481594" y="443559"/>
                  </a:lnTo>
                  <a:lnTo>
                    <a:pt x="477679" y="443559"/>
                  </a:lnTo>
                  <a:lnTo>
                    <a:pt x="477679" y="441881"/>
                  </a:lnTo>
                  <a:lnTo>
                    <a:pt x="477679" y="443559"/>
                  </a:lnTo>
                  <a:lnTo>
                    <a:pt x="477679" y="441881"/>
                  </a:lnTo>
                  <a:lnTo>
                    <a:pt x="472645" y="441881"/>
                  </a:lnTo>
                  <a:lnTo>
                    <a:pt x="472645" y="440203"/>
                  </a:lnTo>
                  <a:lnTo>
                    <a:pt x="460339" y="440203"/>
                  </a:lnTo>
                  <a:lnTo>
                    <a:pt x="460339" y="438525"/>
                  </a:lnTo>
                  <a:lnTo>
                    <a:pt x="460339" y="440203"/>
                  </a:lnTo>
                  <a:lnTo>
                    <a:pt x="460339" y="438525"/>
                  </a:lnTo>
                  <a:lnTo>
                    <a:pt x="458102" y="438525"/>
                  </a:lnTo>
                  <a:lnTo>
                    <a:pt x="458102" y="436847"/>
                  </a:lnTo>
                  <a:lnTo>
                    <a:pt x="454746" y="436847"/>
                  </a:lnTo>
                  <a:lnTo>
                    <a:pt x="453068" y="434609"/>
                  </a:lnTo>
                  <a:lnTo>
                    <a:pt x="449152" y="434609"/>
                  </a:lnTo>
                  <a:lnTo>
                    <a:pt x="449152" y="432931"/>
                  </a:lnTo>
                  <a:lnTo>
                    <a:pt x="445796" y="432931"/>
                  </a:lnTo>
                  <a:lnTo>
                    <a:pt x="445796" y="431253"/>
                  </a:lnTo>
                  <a:lnTo>
                    <a:pt x="442440" y="431253"/>
                  </a:lnTo>
                  <a:lnTo>
                    <a:pt x="442440" y="429575"/>
                  </a:lnTo>
                  <a:lnTo>
                    <a:pt x="440203" y="429575"/>
                  </a:lnTo>
                  <a:lnTo>
                    <a:pt x="438525" y="427897"/>
                  </a:lnTo>
                  <a:lnTo>
                    <a:pt x="438525" y="425660"/>
                  </a:lnTo>
                  <a:lnTo>
                    <a:pt x="431812" y="425660"/>
                  </a:lnTo>
                  <a:lnTo>
                    <a:pt x="431812" y="423982"/>
                  </a:lnTo>
                  <a:lnTo>
                    <a:pt x="424541" y="423982"/>
                  </a:lnTo>
                  <a:lnTo>
                    <a:pt x="422863" y="422304"/>
                  </a:lnTo>
                  <a:lnTo>
                    <a:pt x="413914" y="422304"/>
                  </a:lnTo>
                  <a:lnTo>
                    <a:pt x="413914" y="420626"/>
                  </a:lnTo>
                  <a:lnTo>
                    <a:pt x="411676" y="420626"/>
                  </a:lnTo>
                  <a:lnTo>
                    <a:pt x="411676" y="418948"/>
                  </a:lnTo>
                  <a:lnTo>
                    <a:pt x="409998" y="418948"/>
                  </a:lnTo>
                  <a:lnTo>
                    <a:pt x="409998" y="416711"/>
                  </a:lnTo>
                  <a:lnTo>
                    <a:pt x="404964" y="416711"/>
                  </a:lnTo>
                  <a:lnTo>
                    <a:pt x="404964" y="415032"/>
                  </a:lnTo>
                  <a:lnTo>
                    <a:pt x="403286" y="415032"/>
                  </a:lnTo>
                  <a:lnTo>
                    <a:pt x="401049" y="413354"/>
                  </a:lnTo>
                  <a:lnTo>
                    <a:pt x="396015" y="413354"/>
                  </a:lnTo>
                  <a:lnTo>
                    <a:pt x="396015" y="411676"/>
                  </a:lnTo>
                  <a:lnTo>
                    <a:pt x="390421" y="411676"/>
                  </a:lnTo>
                  <a:lnTo>
                    <a:pt x="390421" y="409998"/>
                  </a:lnTo>
                  <a:lnTo>
                    <a:pt x="388743" y="409998"/>
                  </a:lnTo>
                  <a:lnTo>
                    <a:pt x="387065" y="408320"/>
                  </a:lnTo>
                  <a:lnTo>
                    <a:pt x="383150" y="408320"/>
                  </a:lnTo>
                  <a:lnTo>
                    <a:pt x="383150" y="406083"/>
                  </a:lnTo>
                  <a:lnTo>
                    <a:pt x="381472" y="406083"/>
                  </a:lnTo>
                  <a:lnTo>
                    <a:pt x="381472" y="404405"/>
                  </a:lnTo>
                  <a:lnTo>
                    <a:pt x="378116" y="404405"/>
                  </a:lnTo>
                  <a:lnTo>
                    <a:pt x="378116" y="402727"/>
                  </a:lnTo>
                  <a:lnTo>
                    <a:pt x="376438" y="402727"/>
                  </a:lnTo>
                  <a:lnTo>
                    <a:pt x="374760" y="401049"/>
                  </a:lnTo>
                  <a:lnTo>
                    <a:pt x="372522" y="399371"/>
                  </a:lnTo>
                  <a:lnTo>
                    <a:pt x="369166" y="399371"/>
                  </a:lnTo>
                  <a:lnTo>
                    <a:pt x="369166" y="395455"/>
                  </a:lnTo>
                  <a:lnTo>
                    <a:pt x="365810" y="395455"/>
                  </a:lnTo>
                  <a:lnTo>
                    <a:pt x="365810" y="392099"/>
                  </a:lnTo>
                  <a:lnTo>
                    <a:pt x="363573" y="392099"/>
                  </a:lnTo>
                  <a:lnTo>
                    <a:pt x="363573" y="390421"/>
                  </a:lnTo>
                  <a:lnTo>
                    <a:pt x="356861" y="390421"/>
                  </a:lnTo>
                  <a:lnTo>
                    <a:pt x="356861" y="392099"/>
                  </a:lnTo>
                  <a:lnTo>
                    <a:pt x="354623" y="390421"/>
                  </a:lnTo>
                  <a:lnTo>
                    <a:pt x="351267" y="390421"/>
                  </a:lnTo>
                  <a:lnTo>
                    <a:pt x="351267" y="388184"/>
                  </a:lnTo>
                  <a:lnTo>
                    <a:pt x="340640" y="388184"/>
                  </a:lnTo>
                  <a:lnTo>
                    <a:pt x="340640" y="386506"/>
                  </a:lnTo>
                  <a:lnTo>
                    <a:pt x="337284" y="386506"/>
                  </a:lnTo>
                  <a:lnTo>
                    <a:pt x="337284" y="384828"/>
                  </a:lnTo>
                  <a:lnTo>
                    <a:pt x="333368" y="384828"/>
                  </a:lnTo>
                  <a:lnTo>
                    <a:pt x="333368" y="383150"/>
                  </a:lnTo>
                  <a:lnTo>
                    <a:pt x="326097" y="383150"/>
                  </a:lnTo>
                  <a:lnTo>
                    <a:pt x="326097" y="381472"/>
                  </a:lnTo>
                  <a:lnTo>
                    <a:pt x="324419" y="381472"/>
                  </a:lnTo>
                  <a:lnTo>
                    <a:pt x="324419" y="379794"/>
                  </a:lnTo>
                  <a:lnTo>
                    <a:pt x="322741" y="379794"/>
                  </a:lnTo>
                  <a:lnTo>
                    <a:pt x="322741" y="375878"/>
                  </a:lnTo>
                  <a:lnTo>
                    <a:pt x="321063" y="375878"/>
                  </a:lnTo>
                  <a:lnTo>
                    <a:pt x="321063" y="372522"/>
                  </a:lnTo>
                  <a:lnTo>
                    <a:pt x="317707" y="372522"/>
                  </a:lnTo>
                  <a:lnTo>
                    <a:pt x="317707" y="370844"/>
                  </a:lnTo>
                  <a:lnTo>
                    <a:pt x="315469" y="370844"/>
                  </a:lnTo>
                  <a:lnTo>
                    <a:pt x="315469" y="368607"/>
                  </a:lnTo>
                  <a:lnTo>
                    <a:pt x="312113" y="368607"/>
                  </a:lnTo>
                  <a:lnTo>
                    <a:pt x="312113" y="366929"/>
                  </a:lnTo>
                  <a:lnTo>
                    <a:pt x="310435" y="366929"/>
                  </a:lnTo>
                  <a:lnTo>
                    <a:pt x="310435" y="365251"/>
                  </a:lnTo>
                  <a:lnTo>
                    <a:pt x="306520" y="365251"/>
                  </a:lnTo>
                  <a:lnTo>
                    <a:pt x="306520" y="363573"/>
                  </a:lnTo>
                  <a:lnTo>
                    <a:pt x="304842" y="363573"/>
                  </a:lnTo>
                  <a:lnTo>
                    <a:pt x="304842" y="361895"/>
                  </a:lnTo>
                  <a:lnTo>
                    <a:pt x="301486" y="361895"/>
                  </a:lnTo>
                  <a:lnTo>
                    <a:pt x="299808" y="359657"/>
                  </a:lnTo>
                  <a:lnTo>
                    <a:pt x="295892" y="359657"/>
                  </a:lnTo>
                  <a:lnTo>
                    <a:pt x="295892" y="357980"/>
                  </a:lnTo>
                  <a:lnTo>
                    <a:pt x="292536" y="357980"/>
                  </a:lnTo>
                  <a:lnTo>
                    <a:pt x="294214" y="357980"/>
                  </a:lnTo>
                  <a:lnTo>
                    <a:pt x="292536" y="357980"/>
                  </a:lnTo>
                  <a:lnTo>
                    <a:pt x="290858" y="356301"/>
                  </a:lnTo>
                  <a:lnTo>
                    <a:pt x="290858" y="354623"/>
                  </a:lnTo>
                  <a:lnTo>
                    <a:pt x="289180" y="354623"/>
                  </a:lnTo>
                  <a:lnTo>
                    <a:pt x="289180" y="352945"/>
                  </a:lnTo>
                  <a:lnTo>
                    <a:pt x="286943" y="352945"/>
                  </a:lnTo>
                  <a:lnTo>
                    <a:pt x="286943" y="349030"/>
                  </a:lnTo>
                  <a:lnTo>
                    <a:pt x="283587" y="349030"/>
                  </a:lnTo>
                  <a:lnTo>
                    <a:pt x="283587" y="347352"/>
                  </a:lnTo>
                  <a:lnTo>
                    <a:pt x="281909" y="347352"/>
                  </a:lnTo>
                  <a:lnTo>
                    <a:pt x="281909" y="345674"/>
                  </a:lnTo>
                  <a:lnTo>
                    <a:pt x="280231" y="345674"/>
                  </a:lnTo>
                  <a:lnTo>
                    <a:pt x="280231" y="342318"/>
                  </a:lnTo>
                  <a:lnTo>
                    <a:pt x="277993" y="342318"/>
                  </a:lnTo>
                  <a:lnTo>
                    <a:pt x="277993" y="340080"/>
                  </a:lnTo>
                  <a:lnTo>
                    <a:pt x="276315" y="340080"/>
                  </a:lnTo>
                  <a:lnTo>
                    <a:pt x="276315" y="333368"/>
                  </a:lnTo>
                  <a:lnTo>
                    <a:pt x="274637" y="333368"/>
                  </a:lnTo>
                  <a:lnTo>
                    <a:pt x="274637" y="331131"/>
                  </a:lnTo>
                  <a:lnTo>
                    <a:pt x="272959" y="331131"/>
                  </a:lnTo>
                  <a:lnTo>
                    <a:pt x="272959" y="327775"/>
                  </a:lnTo>
                  <a:lnTo>
                    <a:pt x="276315" y="327775"/>
                  </a:lnTo>
                  <a:lnTo>
                    <a:pt x="276315" y="326097"/>
                  </a:lnTo>
                  <a:lnTo>
                    <a:pt x="281909" y="326097"/>
                  </a:lnTo>
                  <a:lnTo>
                    <a:pt x="281909" y="324419"/>
                  </a:lnTo>
                  <a:lnTo>
                    <a:pt x="283587" y="324419"/>
                  </a:lnTo>
                  <a:lnTo>
                    <a:pt x="283587" y="322741"/>
                  </a:lnTo>
                  <a:lnTo>
                    <a:pt x="281909" y="322741"/>
                  </a:lnTo>
                  <a:lnTo>
                    <a:pt x="281909" y="318825"/>
                  </a:lnTo>
                  <a:lnTo>
                    <a:pt x="276315" y="318825"/>
                  </a:lnTo>
                  <a:lnTo>
                    <a:pt x="276315" y="317147"/>
                  </a:lnTo>
                  <a:lnTo>
                    <a:pt x="277993" y="317147"/>
                  </a:lnTo>
                  <a:lnTo>
                    <a:pt x="280231" y="315469"/>
                  </a:lnTo>
                  <a:lnTo>
                    <a:pt x="280231" y="313791"/>
                  </a:lnTo>
                  <a:lnTo>
                    <a:pt x="281909" y="313791"/>
                  </a:lnTo>
                  <a:lnTo>
                    <a:pt x="281909" y="311554"/>
                  </a:lnTo>
                  <a:lnTo>
                    <a:pt x="283587" y="311554"/>
                  </a:lnTo>
                  <a:lnTo>
                    <a:pt x="283587" y="304842"/>
                  </a:lnTo>
                  <a:lnTo>
                    <a:pt x="283587" y="304842"/>
                  </a:lnTo>
                  <a:lnTo>
                    <a:pt x="283587" y="300926"/>
                  </a:lnTo>
                  <a:lnTo>
                    <a:pt x="283587" y="300926"/>
                  </a:lnTo>
                  <a:lnTo>
                    <a:pt x="283587" y="299248"/>
                  </a:lnTo>
                  <a:lnTo>
                    <a:pt x="280231" y="299248"/>
                  </a:lnTo>
                  <a:lnTo>
                    <a:pt x="280231" y="297570"/>
                  </a:lnTo>
                  <a:lnTo>
                    <a:pt x="276315" y="297570"/>
                  </a:lnTo>
                  <a:lnTo>
                    <a:pt x="276315" y="291977"/>
                  </a:lnTo>
                  <a:lnTo>
                    <a:pt x="274637" y="291977"/>
                  </a:lnTo>
                  <a:lnTo>
                    <a:pt x="274637" y="288621"/>
                  </a:lnTo>
                  <a:lnTo>
                    <a:pt x="272959" y="286943"/>
                  </a:lnTo>
                  <a:lnTo>
                    <a:pt x="272959" y="283027"/>
                  </a:lnTo>
                  <a:lnTo>
                    <a:pt x="276315" y="285265"/>
                  </a:lnTo>
                  <a:lnTo>
                    <a:pt x="276315" y="285265"/>
                  </a:lnTo>
                  <a:lnTo>
                    <a:pt x="276315" y="283027"/>
                  </a:lnTo>
                  <a:lnTo>
                    <a:pt x="274637" y="281350"/>
                  </a:lnTo>
                  <a:lnTo>
                    <a:pt x="274637" y="277993"/>
                  </a:lnTo>
                  <a:lnTo>
                    <a:pt x="272959" y="277993"/>
                  </a:lnTo>
                  <a:lnTo>
                    <a:pt x="272959" y="274078"/>
                  </a:lnTo>
                  <a:lnTo>
                    <a:pt x="269044" y="274078"/>
                  </a:lnTo>
                  <a:lnTo>
                    <a:pt x="269044" y="270722"/>
                  </a:lnTo>
                  <a:lnTo>
                    <a:pt x="267366" y="269044"/>
                  </a:lnTo>
                  <a:lnTo>
                    <a:pt x="265688" y="267366"/>
                  </a:lnTo>
                  <a:lnTo>
                    <a:pt x="264010" y="267366"/>
                  </a:lnTo>
                  <a:lnTo>
                    <a:pt x="264010" y="265688"/>
                  </a:lnTo>
                  <a:lnTo>
                    <a:pt x="262332" y="265688"/>
                  </a:lnTo>
                  <a:lnTo>
                    <a:pt x="262332" y="261772"/>
                  </a:lnTo>
                  <a:lnTo>
                    <a:pt x="258416" y="261772"/>
                  </a:lnTo>
                  <a:lnTo>
                    <a:pt x="258416" y="258416"/>
                  </a:lnTo>
                  <a:lnTo>
                    <a:pt x="256738" y="258416"/>
                  </a:lnTo>
                  <a:lnTo>
                    <a:pt x="255060" y="256738"/>
                  </a:lnTo>
                  <a:lnTo>
                    <a:pt x="255060" y="254501"/>
                  </a:lnTo>
                  <a:lnTo>
                    <a:pt x="253382" y="254501"/>
                  </a:lnTo>
                  <a:lnTo>
                    <a:pt x="253382" y="252823"/>
                  </a:lnTo>
                  <a:lnTo>
                    <a:pt x="251704" y="252823"/>
                  </a:lnTo>
                  <a:lnTo>
                    <a:pt x="251704" y="251145"/>
                  </a:lnTo>
                  <a:lnTo>
                    <a:pt x="249467" y="249467"/>
                  </a:lnTo>
                  <a:lnTo>
                    <a:pt x="249467" y="247789"/>
                  </a:lnTo>
                  <a:lnTo>
                    <a:pt x="247789" y="247789"/>
                  </a:lnTo>
                  <a:lnTo>
                    <a:pt x="247789" y="245551"/>
                  </a:lnTo>
                  <a:lnTo>
                    <a:pt x="246111" y="245551"/>
                  </a:lnTo>
                  <a:lnTo>
                    <a:pt x="246111" y="243873"/>
                  </a:lnTo>
                  <a:lnTo>
                    <a:pt x="244433" y="243873"/>
                  </a:lnTo>
                  <a:lnTo>
                    <a:pt x="244433" y="240517"/>
                  </a:lnTo>
                  <a:lnTo>
                    <a:pt x="242755" y="240517"/>
                  </a:lnTo>
                  <a:lnTo>
                    <a:pt x="242755" y="238839"/>
                  </a:lnTo>
                  <a:lnTo>
                    <a:pt x="240517" y="238839"/>
                  </a:lnTo>
                  <a:lnTo>
                    <a:pt x="240517" y="234924"/>
                  </a:lnTo>
                  <a:lnTo>
                    <a:pt x="237161" y="234924"/>
                  </a:lnTo>
                  <a:lnTo>
                    <a:pt x="237161" y="233246"/>
                  </a:lnTo>
                  <a:lnTo>
                    <a:pt x="235483" y="233246"/>
                  </a:lnTo>
                  <a:lnTo>
                    <a:pt x="235483" y="231568"/>
                  </a:lnTo>
                  <a:lnTo>
                    <a:pt x="233805" y="231568"/>
                  </a:lnTo>
                  <a:lnTo>
                    <a:pt x="233805" y="229890"/>
                  </a:lnTo>
                  <a:lnTo>
                    <a:pt x="229890" y="229890"/>
                  </a:lnTo>
                  <a:lnTo>
                    <a:pt x="229890" y="228212"/>
                  </a:lnTo>
                  <a:lnTo>
                    <a:pt x="228212" y="228212"/>
                  </a:lnTo>
                  <a:lnTo>
                    <a:pt x="228212" y="222619"/>
                  </a:lnTo>
                  <a:lnTo>
                    <a:pt x="223178" y="222619"/>
                  </a:lnTo>
                  <a:lnTo>
                    <a:pt x="223178" y="220940"/>
                  </a:lnTo>
                  <a:lnTo>
                    <a:pt x="219262" y="220940"/>
                  </a:lnTo>
                  <a:lnTo>
                    <a:pt x="217584" y="219262"/>
                  </a:lnTo>
                  <a:lnTo>
                    <a:pt x="215906" y="217025"/>
                  </a:lnTo>
                  <a:lnTo>
                    <a:pt x="215906" y="215347"/>
                  </a:lnTo>
                  <a:lnTo>
                    <a:pt x="217584" y="215347"/>
                  </a:lnTo>
                  <a:lnTo>
                    <a:pt x="217584" y="210313"/>
                  </a:lnTo>
                  <a:lnTo>
                    <a:pt x="215906" y="210313"/>
                  </a:lnTo>
                  <a:lnTo>
                    <a:pt x="215906" y="208635"/>
                  </a:lnTo>
                  <a:lnTo>
                    <a:pt x="214228" y="206397"/>
                  </a:lnTo>
                  <a:lnTo>
                    <a:pt x="211991" y="206397"/>
                  </a:lnTo>
                  <a:lnTo>
                    <a:pt x="211991" y="204719"/>
                  </a:lnTo>
                  <a:lnTo>
                    <a:pt x="210313" y="204719"/>
                  </a:lnTo>
                  <a:lnTo>
                    <a:pt x="210313" y="203042"/>
                  </a:lnTo>
                  <a:lnTo>
                    <a:pt x="208635" y="203042"/>
                  </a:lnTo>
                  <a:lnTo>
                    <a:pt x="208635" y="204719"/>
                  </a:lnTo>
                  <a:lnTo>
                    <a:pt x="206957" y="203042"/>
                  </a:lnTo>
                  <a:lnTo>
                    <a:pt x="205279" y="203042"/>
                  </a:lnTo>
                  <a:lnTo>
                    <a:pt x="205279" y="201363"/>
                  </a:lnTo>
                  <a:lnTo>
                    <a:pt x="203601" y="201363"/>
                  </a:lnTo>
                  <a:lnTo>
                    <a:pt x="203601" y="199685"/>
                  </a:lnTo>
                  <a:lnTo>
                    <a:pt x="199685" y="199685"/>
                  </a:lnTo>
                  <a:lnTo>
                    <a:pt x="198007" y="197448"/>
                  </a:lnTo>
                  <a:lnTo>
                    <a:pt x="198007" y="194092"/>
                  </a:lnTo>
                  <a:lnTo>
                    <a:pt x="196329" y="195770"/>
                  </a:lnTo>
                  <a:lnTo>
                    <a:pt x="196329" y="197448"/>
                  </a:lnTo>
                  <a:lnTo>
                    <a:pt x="194651" y="197448"/>
                  </a:lnTo>
                  <a:lnTo>
                    <a:pt x="192414" y="195770"/>
                  </a:lnTo>
                  <a:lnTo>
                    <a:pt x="192414" y="197448"/>
                  </a:lnTo>
                  <a:lnTo>
                    <a:pt x="190736" y="197448"/>
                  </a:lnTo>
                  <a:lnTo>
                    <a:pt x="190736" y="194092"/>
                  </a:lnTo>
                  <a:lnTo>
                    <a:pt x="189058" y="194092"/>
                  </a:lnTo>
                  <a:lnTo>
                    <a:pt x="187380" y="192414"/>
                  </a:lnTo>
                  <a:lnTo>
                    <a:pt x="185702" y="192414"/>
                  </a:lnTo>
                  <a:lnTo>
                    <a:pt x="185702" y="190736"/>
                  </a:lnTo>
                  <a:lnTo>
                    <a:pt x="183464" y="190736"/>
                  </a:lnTo>
                  <a:lnTo>
                    <a:pt x="183464" y="186820"/>
                  </a:lnTo>
                  <a:lnTo>
                    <a:pt x="183464" y="188499"/>
                  </a:lnTo>
                  <a:lnTo>
                    <a:pt x="183464" y="180108"/>
                  </a:lnTo>
                  <a:lnTo>
                    <a:pt x="187380" y="180108"/>
                  </a:lnTo>
                  <a:lnTo>
                    <a:pt x="187380" y="168922"/>
                  </a:lnTo>
                  <a:lnTo>
                    <a:pt x="185702" y="168922"/>
                  </a:lnTo>
                  <a:lnTo>
                    <a:pt x="185702" y="167243"/>
                  </a:lnTo>
                  <a:lnTo>
                    <a:pt x="183464" y="167243"/>
                  </a:lnTo>
                  <a:lnTo>
                    <a:pt x="183464" y="163888"/>
                  </a:lnTo>
                  <a:lnTo>
                    <a:pt x="178430" y="163888"/>
                  </a:lnTo>
                  <a:lnTo>
                    <a:pt x="178430" y="165565"/>
                  </a:lnTo>
                  <a:lnTo>
                    <a:pt x="176752" y="165565"/>
                  </a:lnTo>
                  <a:lnTo>
                    <a:pt x="175074" y="163888"/>
                  </a:lnTo>
                  <a:lnTo>
                    <a:pt x="172837" y="163888"/>
                  </a:lnTo>
                  <a:lnTo>
                    <a:pt x="172837" y="156616"/>
                  </a:lnTo>
                  <a:lnTo>
                    <a:pt x="171159" y="156616"/>
                  </a:lnTo>
                  <a:lnTo>
                    <a:pt x="171159" y="154938"/>
                  </a:lnTo>
                  <a:lnTo>
                    <a:pt x="166125" y="154938"/>
                  </a:lnTo>
                  <a:lnTo>
                    <a:pt x="166125" y="153260"/>
                  </a:lnTo>
                  <a:lnTo>
                    <a:pt x="162209" y="153260"/>
                  </a:lnTo>
                  <a:lnTo>
                    <a:pt x="162209" y="151582"/>
                  </a:lnTo>
                  <a:lnTo>
                    <a:pt x="160531" y="151582"/>
                  </a:lnTo>
                  <a:lnTo>
                    <a:pt x="160531" y="149345"/>
                  </a:lnTo>
                  <a:lnTo>
                    <a:pt x="158853" y="149345"/>
                  </a:lnTo>
                  <a:lnTo>
                    <a:pt x="157175" y="147666"/>
                  </a:lnTo>
                  <a:lnTo>
                    <a:pt x="157175" y="145988"/>
                  </a:lnTo>
                  <a:lnTo>
                    <a:pt x="154938" y="145988"/>
                  </a:lnTo>
                  <a:lnTo>
                    <a:pt x="154938" y="133683"/>
                  </a:lnTo>
                  <a:lnTo>
                    <a:pt x="153260" y="133683"/>
                  </a:lnTo>
                  <a:lnTo>
                    <a:pt x="151582" y="131446"/>
                  </a:lnTo>
                  <a:lnTo>
                    <a:pt x="148226" y="131446"/>
                  </a:lnTo>
                  <a:lnTo>
                    <a:pt x="149904" y="133683"/>
                  </a:lnTo>
                  <a:lnTo>
                    <a:pt x="146548" y="133683"/>
                  </a:lnTo>
                  <a:lnTo>
                    <a:pt x="146548" y="131446"/>
                  </a:lnTo>
                  <a:lnTo>
                    <a:pt x="142632" y="131446"/>
                  </a:lnTo>
                  <a:lnTo>
                    <a:pt x="142632" y="129768"/>
                  </a:lnTo>
                  <a:lnTo>
                    <a:pt x="140954" y="129768"/>
                  </a:lnTo>
                  <a:lnTo>
                    <a:pt x="140954" y="128089"/>
                  </a:lnTo>
                  <a:lnTo>
                    <a:pt x="139276" y="128089"/>
                  </a:lnTo>
                  <a:lnTo>
                    <a:pt x="139276" y="126411"/>
                  </a:lnTo>
                  <a:lnTo>
                    <a:pt x="137598" y="126411"/>
                  </a:lnTo>
                  <a:lnTo>
                    <a:pt x="137598" y="123055"/>
                  </a:lnTo>
                  <a:lnTo>
                    <a:pt x="135361" y="123055"/>
                  </a:lnTo>
                  <a:lnTo>
                    <a:pt x="135361" y="120818"/>
                  </a:lnTo>
                  <a:lnTo>
                    <a:pt x="133683" y="120818"/>
                  </a:lnTo>
                  <a:lnTo>
                    <a:pt x="135361" y="120818"/>
                  </a:lnTo>
                  <a:lnTo>
                    <a:pt x="135361" y="119140"/>
                  </a:lnTo>
                  <a:lnTo>
                    <a:pt x="130327" y="119140"/>
                  </a:lnTo>
                  <a:lnTo>
                    <a:pt x="130327" y="117462"/>
                  </a:lnTo>
                  <a:lnTo>
                    <a:pt x="128649" y="117462"/>
                  </a:lnTo>
                  <a:lnTo>
                    <a:pt x="128649" y="115784"/>
                  </a:lnTo>
                  <a:lnTo>
                    <a:pt x="126411" y="115784"/>
                  </a:lnTo>
                  <a:lnTo>
                    <a:pt x="126411" y="114106"/>
                  </a:lnTo>
                  <a:lnTo>
                    <a:pt x="124733" y="111869"/>
                  </a:lnTo>
                  <a:lnTo>
                    <a:pt x="124733" y="110191"/>
                  </a:lnTo>
                  <a:lnTo>
                    <a:pt x="123055" y="110191"/>
                  </a:lnTo>
                  <a:lnTo>
                    <a:pt x="123055" y="108512"/>
                  </a:lnTo>
                  <a:lnTo>
                    <a:pt x="124733" y="108512"/>
                  </a:lnTo>
                  <a:lnTo>
                    <a:pt x="123055" y="108512"/>
                  </a:lnTo>
                  <a:lnTo>
                    <a:pt x="123055" y="106834"/>
                  </a:lnTo>
                  <a:lnTo>
                    <a:pt x="121377" y="106834"/>
                  </a:lnTo>
                  <a:lnTo>
                    <a:pt x="121377" y="105157"/>
                  </a:lnTo>
                  <a:lnTo>
                    <a:pt x="119699" y="105157"/>
                  </a:lnTo>
                  <a:lnTo>
                    <a:pt x="119699" y="102919"/>
                  </a:lnTo>
                  <a:lnTo>
                    <a:pt x="118021" y="102919"/>
                  </a:lnTo>
                  <a:lnTo>
                    <a:pt x="118021" y="97885"/>
                  </a:lnTo>
                  <a:lnTo>
                    <a:pt x="115784" y="97885"/>
                  </a:lnTo>
                  <a:lnTo>
                    <a:pt x="115784" y="92292"/>
                  </a:lnTo>
                  <a:lnTo>
                    <a:pt x="112428" y="92292"/>
                  </a:lnTo>
                  <a:lnTo>
                    <a:pt x="112428" y="87258"/>
                  </a:lnTo>
                  <a:lnTo>
                    <a:pt x="110750" y="87258"/>
                  </a:lnTo>
                  <a:lnTo>
                    <a:pt x="110750" y="85580"/>
                  </a:lnTo>
                  <a:lnTo>
                    <a:pt x="109072" y="85580"/>
                  </a:lnTo>
                  <a:lnTo>
                    <a:pt x="109072" y="83342"/>
                  </a:lnTo>
                  <a:lnTo>
                    <a:pt x="106834" y="83342"/>
                  </a:lnTo>
                  <a:lnTo>
                    <a:pt x="106834" y="78308"/>
                  </a:lnTo>
                  <a:lnTo>
                    <a:pt x="103478" y="78308"/>
                  </a:lnTo>
                  <a:lnTo>
                    <a:pt x="103478" y="69358"/>
                  </a:lnTo>
                  <a:lnTo>
                    <a:pt x="101800" y="67681"/>
                  </a:lnTo>
                  <a:lnTo>
                    <a:pt x="101800" y="62087"/>
                  </a:lnTo>
                  <a:lnTo>
                    <a:pt x="97885" y="62087"/>
                  </a:lnTo>
                  <a:lnTo>
                    <a:pt x="97885" y="58731"/>
                  </a:lnTo>
                  <a:lnTo>
                    <a:pt x="96207" y="58731"/>
                  </a:lnTo>
                  <a:lnTo>
                    <a:pt x="96207" y="54816"/>
                  </a:lnTo>
                  <a:lnTo>
                    <a:pt x="94529" y="54816"/>
                  </a:lnTo>
                  <a:lnTo>
                    <a:pt x="94529" y="51460"/>
                  </a:lnTo>
                  <a:lnTo>
                    <a:pt x="96207" y="51460"/>
                  </a:lnTo>
                  <a:lnTo>
                    <a:pt x="96207" y="42510"/>
                  </a:lnTo>
                  <a:lnTo>
                    <a:pt x="94529" y="42510"/>
                  </a:lnTo>
                  <a:lnTo>
                    <a:pt x="92851" y="40832"/>
                  </a:lnTo>
                  <a:lnTo>
                    <a:pt x="92851" y="39154"/>
                  </a:lnTo>
                  <a:lnTo>
                    <a:pt x="91173" y="39154"/>
                  </a:lnTo>
                  <a:lnTo>
                    <a:pt x="91173" y="40832"/>
                  </a:lnTo>
                  <a:lnTo>
                    <a:pt x="89495" y="39154"/>
                  </a:lnTo>
                  <a:lnTo>
                    <a:pt x="83901" y="39154"/>
                  </a:lnTo>
                  <a:lnTo>
                    <a:pt x="83901" y="35239"/>
                  </a:lnTo>
                  <a:lnTo>
                    <a:pt x="82223" y="35239"/>
                  </a:lnTo>
                  <a:lnTo>
                    <a:pt x="83901" y="33561"/>
                  </a:lnTo>
                  <a:lnTo>
                    <a:pt x="80545" y="33561"/>
                  </a:lnTo>
                  <a:lnTo>
                    <a:pt x="80545" y="31883"/>
                  </a:lnTo>
                  <a:lnTo>
                    <a:pt x="78308" y="31883"/>
                  </a:lnTo>
                  <a:lnTo>
                    <a:pt x="78308" y="30204"/>
                  </a:lnTo>
                  <a:lnTo>
                    <a:pt x="76630" y="31883"/>
                  </a:lnTo>
                  <a:lnTo>
                    <a:pt x="76630" y="30204"/>
                  </a:lnTo>
                  <a:lnTo>
                    <a:pt x="74952" y="30204"/>
                  </a:lnTo>
                  <a:lnTo>
                    <a:pt x="74952" y="31883"/>
                  </a:lnTo>
                  <a:lnTo>
                    <a:pt x="73274" y="31883"/>
                  </a:lnTo>
                  <a:lnTo>
                    <a:pt x="73274" y="33561"/>
                  </a:lnTo>
                  <a:lnTo>
                    <a:pt x="67680" y="33561"/>
                  </a:lnTo>
                  <a:lnTo>
                    <a:pt x="67680" y="31883"/>
                  </a:lnTo>
                  <a:lnTo>
                    <a:pt x="66002" y="31883"/>
                  </a:lnTo>
                  <a:lnTo>
                    <a:pt x="66002" y="30204"/>
                  </a:lnTo>
                  <a:lnTo>
                    <a:pt x="62646" y="30204"/>
                  </a:lnTo>
                  <a:lnTo>
                    <a:pt x="62646" y="28527"/>
                  </a:lnTo>
                  <a:lnTo>
                    <a:pt x="60968" y="28527"/>
                  </a:lnTo>
                  <a:lnTo>
                    <a:pt x="60968" y="26289"/>
                  </a:lnTo>
                  <a:lnTo>
                    <a:pt x="57053" y="26289"/>
                  </a:lnTo>
                  <a:lnTo>
                    <a:pt x="57053" y="24611"/>
                  </a:lnTo>
                  <a:lnTo>
                    <a:pt x="55375" y="24611"/>
                  </a:lnTo>
                  <a:lnTo>
                    <a:pt x="55375" y="31883"/>
                  </a:lnTo>
                  <a:lnTo>
                    <a:pt x="53697" y="31883"/>
                  </a:lnTo>
                  <a:lnTo>
                    <a:pt x="53697" y="48104"/>
                  </a:lnTo>
                  <a:lnTo>
                    <a:pt x="55375" y="48104"/>
                  </a:lnTo>
                  <a:lnTo>
                    <a:pt x="55375" y="49781"/>
                  </a:lnTo>
                  <a:lnTo>
                    <a:pt x="57053" y="49781"/>
                  </a:lnTo>
                  <a:lnTo>
                    <a:pt x="57053" y="58731"/>
                  </a:lnTo>
                  <a:lnTo>
                    <a:pt x="58731" y="58731"/>
                  </a:lnTo>
                  <a:lnTo>
                    <a:pt x="58731" y="72715"/>
                  </a:lnTo>
                  <a:lnTo>
                    <a:pt x="60968" y="72715"/>
                  </a:lnTo>
                  <a:lnTo>
                    <a:pt x="60968" y="76630"/>
                  </a:lnTo>
                  <a:lnTo>
                    <a:pt x="62646" y="76630"/>
                  </a:lnTo>
                  <a:lnTo>
                    <a:pt x="62646" y="78308"/>
                  </a:lnTo>
                  <a:lnTo>
                    <a:pt x="64324" y="78308"/>
                  </a:lnTo>
                  <a:lnTo>
                    <a:pt x="64324" y="81664"/>
                  </a:lnTo>
                  <a:lnTo>
                    <a:pt x="67680" y="81664"/>
                  </a:lnTo>
                  <a:lnTo>
                    <a:pt x="69358" y="83342"/>
                  </a:lnTo>
                  <a:lnTo>
                    <a:pt x="71596" y="83342"/>
                  </a:lnTo>
                  <a:lnTo>
                    <a:pt x="71596" y="85580"/>
                  </a:lnTo>
                  <a:lnTo>
                    <a:pt x="73274" y="85580"/>
                  </a:lnTo>
                  <a:lnTo>
                    <a:pt x="73274" y="87258"/>
                  </a:lnTo>
                  <a:lnTo>
                    <a:pt x="76630" y="87258"/>
                  </a:lnTo>
                  <a:lnTo>
                    <a:pt x="76630" y="90614"/>
                  </a:lnTo>
                  <a:lnTo>
                    <a:pt x="78308" y="90614"/>
                  </a:lnTo>
                  <a:lnTo>
                    <a:pt x="80545" y="92292"/>
                  </a:lnTo>
                  <a:lnTo>
                    <a:pt x="80545" y="94529"/>
                  </a:lnTo>
                  <a:lnTo>
                    <a:pt x="82223" y="94529"/>
                  </a:lnTo>
                  <a:lnTo>
                    <a:pt x="82223" y="96207"/>
                  </a:lnTo>
                  <a:lnTo>
                    <a:pt x="82223" y="96207"/>
                  </a:lnTo>
                  <a:lnTo>
                    <a:pt x="82223" y="97885"/>
                  </a:lnTo>
                  <a:lnTo>
                    <a:pt x="83901" y="97885"/>
                  </a:lnTo>
                  <a:lnTo>
                    <a:pt x="83901" y="101241"/>
                  </a:lnTo>
                  <a:lnTo>
                    <a:pt x="83901" y="101241"/>
                  </a:lnTo>
                  <a:lnTo>
                    <a:pt x="83901" y="102919"/>
                  </a:lnTo>
                  <a:lnTo>
                    <a:pt x="85579" y="102919"/>
                  </a:lnTo>
                  <a:lnTo>
                    <a:pt x="83901" y="102919"/>
                  </a:lnTo>
                  <a:lnTo>
                    <a:pt x="87257" y="102919"/>
                  </a:lnTo>
                  <a:lnTo>
                    <a:pt x="87257" y="105157"/>
                  </a:lnTo>
                  <a:lnTo>
                    <a:pt x="89495" y="105157"/>
                  </a:lnTo>
                  <a:lnTo>
                    <a:pt x="89495" y="108512"/>
                  </a:lnTo>
                  <a:lnTo>
                    <a:pt x="91173" y="108512"/>
                  </a:lnTo>
                  <a:lnTo>
                    <a:pt x="91173" y="106834"/>
                  </a:lnTo>
                  <a:lnTo>
                    <a:pt x="92851" y="106834"/>
                  </a:lnTo>
                  <a:lnTo>
                    <a:pt x="92851" y="108512"/>
                  </a:lnTo>
                  <a:lnTo>
                    <a:pt x="94529" y="110191"/>
                  </a:lnTo>
                  <a:lnTo>
                    <a:pt x="94529" y="115784"/>
                  </a:lnTo>
                  <a:lnTo>
                    <a:pt x="96207" y="115784"/>
                  </a:lnTo>
                  <a:lnTo>
                    <a:pt x="96207" y="117462"/>
                  </a:lnTo>
                  <a:lnTo>
                    <a:pt x="101800" y="117462"/>
                  </a:lnTo>
                  <a:lnTo>
                    <a:pt x="101800" y="128089"/>
                  </a:lnTo>
                  <a:lnTo>
                    <a:pt x="103478" y="128089"/>
                  </a:lnTo>
                  <a:lnTo>
                    <a:pt x="103478" y="135361"/>
                  </a:lnTo>
                  <a:lnTo>
                    <a:pt x="105156" y="135361"/>
                  </a:lnTo>
                  <a:lnTo>
                    <a:pt x="105156" y="137039"/>
                  </a:lnTo>
                  <a:lnTo>
                    <a:pt x="106834" y="137039"/>
                  </a:lnTo>
                  <a:lnTo>
                    <a:pt x="106834" y="138717"/>
                  </a:lnTo>
                  <a:lnTo>
                    <a:pt x="109072" y="138717"/>
                  </a:lnTo>
                  <a:lnTo>
                    <a:pt x="110750" y="140395"/>
                  </a:lnTo>
                  <a:lnTo>
                    <a:pt x="114106" y="140395"/>
                  </a:lnTo>
                  <a:lnTo>
                    <a:pt x="114106" y="145988"/>
                  </a:lnTo>
                  <a:lnTo>
                    <a:pt x="115784" y="145988"/>
                  </a:lnTo>
                  <a:lnTo>
                    <a:pt x="115784" y="151582"/>
                  </a:lnTo>
                  <a:lnTo>
                    <a:pt x="119699" y="151582"/>
                  </a:lnTo>
                  <a:lnTo>
                    <a:pt x="119699" y="153260"/>
                  </a:lnTo>
                  <a:lnTo>
                    <a:pt x="121377" y="153260"/>
                  </a:lnTo>
                  <a:lnTo>
                    <a:pt x="121377" y="154938"/>
                  </a:lnTo>
                  <a:lnTo>
                    <a:pt x="121377" y="154938"/>
                  </a:lnTo>
                  <a:lnTo>
                    <a:pt x="121377" y="158294"/>
                  </a:lnTo>
                  <a:lnTo>
                    <a:pt x="123055" y="158294"/>
                  </a:lnTo>
                  <a:lnTo>
                    <a:pt x="123055" y="159972"/>
                  </a:lnTo>
                  <a:lnTo>
                    <a:pt x="124733" y="159972"/>
                  </a:lnTo>
                  <a:lnTo>
                    <a:pt x="124733" y="158294"/>
                  </a:lnTo>
                  <a:lnTo>
                    <a:pt x="126411" y="158294"/>
                  </a:lnTo>
                  <a:lnTo>
                    <a:pt x="126411" y="159972"/>
                  </a:lnTo>
                  <a:lnTo>
                    <a:pt x="128649" y="162209"/>
                  </a:lnTo>
                  <a:lnTo>
                    <a:pt x="130327" y="162209"/>
                  </a:lnTo>
                  <a:lnTo>
                    <a:pt x="130327" y="163888"/>
                  </a:lnTo>
                  <a:lnTo>
                    <a:pt x="132005" y="163888"/>
                  </a:lnTo>
                  <a:lnTo>
                    <a:pt x="132005" y="168922"/>
                  </a:lnTo>
                  <a:lnTo>
                    <a:pt x="133683" y="168922"/>
                  </a:lnTo>
                  <a:lnTo>
                    <a:pt x="133683" y="172837"/>
                  </a:lnTo>
                  <a:lnTo>
                    <a:pt x="135361" y="172837"/>
                  </a:lnTo>
                  <a:lnTo>
                    <a:pt x="135361" y="174515"/>
                  </a:lnTo>
                  <a:lnTo>
                    <a:pt x="137598" y="174515"/>
                  </a:lnTo>
                  <a:lnTo>
                    <a:pt x="137598" y="176193"/>
                  </a:lnTo>
                  <a:lnTo>
                    <a:pt x="137598" y="176193"/>
                  </a:lnTo>
                  <a:lnTo>
                    <a:pt x="137598" y="186820"/>
                  </a:lnTo>
                  <a:lnTo>
                    <a:pt x="139276" y="186820"/>
                  </a:lnTo>
                  <a:lnTo>
                    <a:pt x="139276" y="188499"/>
                  </a:lnTo>
                  <a:lnTo>
                    <a:pt x="137598" y="188499"/>
                  </a:lnTo>
                  <a:lnTo>
                    <a:pt x="137598" y="190736"/>
                  </a:lnTo>
                  <a:lnTo>
                    <a:pt x="140954" y="190736"/>
                  </a:lnTo>
                  <a:lnTo>
                    <a:pt x="140954" y="194092"/>
                  </a:lnTo>
                  <a:lnTo>
                    <a:pt x="142632" y="194092"/>
                  </a:lnTo>
                  <a:lnTo>
                    <a:pt x="142632" y="195770"/>
                  </a:lnTo>
                  <a:lnTo>
                    <a:pt x="144310" y="195770"/>
                  </a:lnTo>
                  <a:lnTo>
                    <a:pt x="144310" y="199685"/>
                  </a:lnTo>
                  <a:lnTo>
                    <a:pt x="146548" y="199685"/>
                  </a:lnTo>
                  <a:lnTo>
                    <a:pt x="146548" y="201363"/>
                  </a:lnTo>
                  <a:lnTo>
                    <a:pt x="148226" y="201363"/>
                  </a:lnTo>
                  <a:lnTo>
                    <a:pt x="148226" y="208635"/>
                  </a:lnTo>
                  <a:lnTo>
                    <a:pt x="149904" y="208635"/>
                  </a:lnTo>
                  <a:lnTo>
                    <a:pt x="151582" y="210313"/>
                  </a:lnTo>
                  <a:lnTo>
                    <a:pt x="151582" y="211991"/>
                  </a:lnTo>
                  <a:lnTo>
                    <a:pt x="153260" y="211991"/>
                  </a:lnTo>
                  <a:lnTo>
                    <a:pt x="153260" y="217025"/>
                  </a:lnTo>
                  <a:lnTo>
                    <a:pt x="151582" y="217025"/>
                  </a:lnTo>
                  <a:lnTo>
                    <a:pt x="151582" y="222619"/>
                  </a:lnTo>
                  <a:lnTo>
                    <a:pt x="153260" y="224296"/>
                  </a:lnTo>
                  <a:lnTo>
                    <a:pt x="151582" y="224296"/>
                  </a:lnTo>
                  <a:lnTo>
                    <a:pt x="151582" y="225974"/>
                  </a:lnTo>
                  <a:lnTo>
                    <a:pt x="153260" y="225974"/>
                  </a:lnTo>
                  <a:lnTo>
                    <a:pt x="153260" y="228212"/>
                  </a:lnTo>
                  <a:lnTo>
                    <a:pt x="154938" y="228212"/>
                  </a:lnTo>
                  <a:lnTo>
                    <a:pt x="154938" y="229890"/>
                  </a:lnTo>
                  <a:lnTo>
                    <a:pt x="158853" y="229890"/>
                  </a:lnTo>
                  <a:lnTo>
                    <a:pt x="158853" y="233246"/>
                  </a:lnTo>
                  <a:lnTo>
                    <a:pt x="160531" y="233246"/>
                  </a:lnTo>
                  <a:lnTo>
                    <a:pt x="160531" y="231568"/>
                  </a:lnTo>
                  <a:lnTo>
                    <a:pt x="162209" y="231568"/>
                  </a:lnTo>
                  <a:lnTo>
                    <a:pt x="162209" y="225974"/>
                  </a:lnTo>
                  <a:lnTo>
                    <a:pt x="163887" y="225974"/>
                  </a:lnTo>
                  <a:lnTo>
                    <a:pt x="163887" y="228212"/>
                  </a:lnTo>
                  <a:lnTo>
                    <a:pt x="166125" y="228212"/>
                  </a:lnTo>
                  <a:lnTo>
                    <a:pt x="166125" y="229890"/>
                  </a:lnTo>
                  <a:lnTo>
                    <a:pt x="167803" y="229890"/>
                  </a:lnTo>
                  <a:lnTo>
                    <a:pt x="167803" y="231568"/>
                  </a:lnTo>
                  <a:lnTo>
                    <a:pt x="169481" y="231568"/>
                  </a:lnTo>
                  <a:lnTo>
                    <a:pt x="169481" y="234924"/>
                  </a:lnTo>
                  <a:lnTo>
                    <a:pt x="172837" y="234924"/>
                  </a:lnTo>
                  <a:lnTo>
                    <a:pt x="172837" y="238839"/>
                  </a:lnTo>
                  <a:lnTo>
                    <a:pt x="175074" y="238839"/>
                  </a:lnTo>
                  <a:lnTo>
                    <a:pt x="175074" y="240517"/>
                  </a:lnTo>
                  <a:lnTo>
                    <a:pt x="176752" y="240517"/>
                  </a:lnTo>
                  <a:lnTo>
                    <a:pt x="176752" y="245551"/>
                  </a:lnTo>
                  <a:lnTo>
                    <a:pt x="180108" y="245551"/>
                  </a:lnTo>
                  <a:lnTo>
                    <a:pt x="180108" y="247789"/>
                  </a:lnTo>
                  <a:lnTo>
                    <a:pt x="181786" y="247789"/>
                  </a:lnTo>
                  <a:lnTo>
                    <a:pt x="181786" y="249467"/>
                  </a:lnTo>
                  <a:lnTo>
                    <a:pt x="183464" y="249467"/>
                  </a:lnTo>
                  <a:lnTo>
                    <a:pt x="183464" y="256738"/>
                  </a:lnTo>
                  <a:lnTo>
                    <a:pt x="181786" y="256738"/>
                  </a:lnTo>
                  <a:lnTo>
                    <a:pt x="181786" y="258416"/>
                  </a:lnTo>
                  <a:lnTo>
                    <a:pt x="180108" y="258416"/>
                  </a:lnTo>
                  <a:lnTo>
                    <a:pt x="180108" y="260094"/>
                  </a:lnTo>
                  <a:lnTo>
                    <a:pt x="178430" y="260094"/>
                  </a:lnTo>
                  <a:lnTo>
                    <a:pt x="178430" y="261772"/>
                  </a:lnTo>
                  <a:lnTo>
                    <a:pt x="175074" y="261772"/>
                  </a:lnTo>
                  <a:lnTo>
                    <a:pt x="175074" y="263450"/>
                  </a:lnTo>
                  <a:lnTo>
                    <a:pt x="172837" y="263450"/>
                  </a:lnTo>
                  <a:lnTo>
                    <a:pt x="172837" y="265688"/>
                  </a:lnTo>
                  <a:lnTo>
                    <a:pt x="169481" y="265688"/>
                  </a:lnTo>
                  <a:lnTo>
                    <a:pt x="169481" y="263450"/>
                  </a:lnTo>
                  <a:lnTo>
                    <a:pt x="167803" y="263450"/>
                  </a:lnTo>
                  <a:lnTo>
                    <a:pt x="167803" y="258416"/>
                  </a:lnTo>
                  <a:lnTo>
                    <a:pt x="166125" y="258416"/>
                  </a:lnTo>
                  <a:lnTo>
                    <a:pt x="166125" y="252823"/>
                  </a:lnTo>
                  <a:lnTo>
                    <a:pt x="163887" y="252823"/>
                  </a:lnTo>
                  <a:lnTo>
                    <a:pt x="163887" y="251145"/>
                  </a:lnTo>
                  <a:lnTo>
                    <a:pt x="162209" y="251145"/>
                  </a:lnTo>
                  <a:lnTo>
                    <a:pt x="162209" y="247789"/>
                  </a:lnTo>
                  <a:lnTo>
                    <a:pt x="160531" y="245551"/>
                  </a:lnTo>
                  <a:lnTo>
                    <a:pt x="157175" y="245551"/>
                  </a:lnTo>
                  <a:lnTo>
                    <a:pt x="157175" y="243873"/>
                  </a:lnTo>
                  <a:lnTo>
                    <a:pt x="153260" y="243873"/>
                  </a:lnTo>
                  <a:lnTo>
                    <a:pt x="153260" y="242196"/>
                  </a:lnTo>
                  <a:lnTo>
                    <a:pt x="151582" y="240517"/>
                  </a:lnTo>
                  <a:lnTo>
                    <a:pt x="151582" y="238839"/>
                  </a:lnTo>
                  <a:lnTo>
                    <a:pt x="149904" y="238839"/>
                  </a:lnTo>
                  <a:lnTo>
                    <a:pt x="148226" y="237161"/>
                  </a:lnTo>
                  <a:lnTo>
                    <a:pt x="148226" y="234924"/>
                  </a:lnTo>
                  <a:lnTo>
                    <a:pt x="146548" y="234924"/>
                  </a:lnTo>
                  <a:lnTo>
                    <a:pt x="144310" y="233246"/>
                  </a:lnTo>
                  <a:lnTo>
                    <a:pt x="142632" y="233246"/>
                  </a:lnTo>
                  <a:lnTo>
                    <a:pt x="142632" y="231568"/>
                  </a:lnTo>
                  <a:lnTo>
                    <a:pt x="140954" y="231568"/>
                  </a:lnTo>
                  <a:lnTo>
                    <a:pt x="140954" y="229890"/>
                  </a:lnTo>
                  <a:lnTo>
                    <a:pt x="139276" y="229890"/>
                  </a:lnTo>
                  <a:lnTo>
                    <a:pt x="137598" y="228212"/>
                  </a:lnTo>
                  <a:lnTo>
                    <a:pt x="133683" y="228212"/>
                  </a:lnTo>
                  <a:lnTo>
                    <a:pt x="133683" y="225974"/>
                  </a:lnTo>
                  <a:lnTo>
                    <a:pt x="132005" y="225974"/>
                  </a:lnTo>
                  <a:lnTo>
                    <a:pt x="132005" y="224296"/>
                  </a:lnTo>
                  <a:lnTo>
                    <a:pt x="130327" y="224296"/>
                  </a:lnTo>
                  <a:lnTo>
                    <a:pt x="130327" y="222619"/>
                  </a:lnTo>
                  <a:lnTo>
                    <a:pt x="128649" y="222619"/>
                  </a:lnTo>
                  <a:lnTo>
                    <a:pt x="128649" y="220940"/>
                  </a:lnTo>
                  <a:lnTo>
                    <a:pt x="124733" y="220940"/>
                  </a:lnTo>
                  <a:lnTo>
                    <a:pt x="124733" y="217025"/>
                  </a:lnTo>
                  <a:lnTo>
                    <a:pt x="123055" y="215347"/>
                  </a:lnTo>
                  <a:lnTo>
                    <a:pt x="119699" y="215347"/>
                  </a:lnTo>
                  <a:lnTo>
                    <a:pt x="119699" y="213669"/>
                  </a:lnTo>
                  <a:lnTo>
                    <a:pt x="119699" y="213669"/>
                  </a:lnTo>
                  <a:lnTo>
                    <a:pt x="119699" y="210313"/>
                  </a:lnTo>
                  <a:lnTo>
                    <a:pt x="119699" y="211991"/>
                  </a:lnTo>
                  <a:lnTo>
                    <a:pt x="119699" y="208635"/>
                  </a:lnTo>
                  <a:lnTo>
                    <a:pt x="118021" y="208635"/>
                  </a:lnTo>
                  <a:lnTo>
                    <a:pt x="118021" y="204719"/>
                  </a:lnTo>
                  <a:lnTo>
                    <a:pt x="119699" y="204719"/>
                  </a:lnTo>
                  <a:lnTo>
                    <a:pt x="119699" y="186820"/>
                  </a:lnTo>
                  <a:lnTo>
                    <a:pt x="118021" y="186820"/>
                  </a:lnTo>
                  <a:lnTo>
                    <a:pt x="118021" y="185142"/>
                  </a:lnTo>
                  <a:lnTo>
                    <a:pt x="115784" y="185142"/>
                  </a:lnTo>
                  <a:lnTo>
                    <a:pt x="115784" y="181786"/>
                  </a:lnTo>
                  <a:lnTo>
                    <a:pt x="114106" y="181786"/>
                  </a:lnTo>
                  <a:lnTo>
                    <a:pt x="114106" y="177871"/>
                  </a:lnTo>
                  <a:lnTo>
                    <a:pt x="112428" y="177871"/>
                  </a:lnTo>
                  <a:lnTo>
                    <a:pt x="112428" y="176193"/>
                  </a:lnTo>
                  <a:lnTo>
                    <a:pt x="106834" y="176193"/>
                  </a:lnTo>
                  <a:lnTo>
                    <a:pt x="106834" y="174515"/>
                  </a:lnTo>
                  <a:lnTo>
                    <a:pt x="103478" y="174515"/>
                  </a:lnTo>
                  <a:lnTo>
                    <a:pt x="103478" y="172837"/>
                  </a:lnTo>
                  <a:lnTo>
                    <a:pt x="101800" y="172837"/>
                  </a:lnTo>
                  <a:lnTo>
                    <a:pt x="101800" y="171159"/>
                  </a:lnTo>
                  <a:lnTo>
                    <a:pt x="100122" y="171159"/>
                  </a:lnTo>
                  <a:lnTo>
                    <a:pt x="100122" y="168922"/>
                  </a:lnTo>
                  <a:lnTo>
                    <a:pt x="97885" y="168922"/>
                  </a:lnTo>
                  <a:lnTo>
                    <a:pt x="96207" y="167243"/>
                  </a:lnTo>
                  <a:lnTo>
                    <a:pt x="96207" y="163888"/>
                  </a:lnTo>
                  <a:lnTo>
                    <a:pt x="92851" y="163888"/>
                  </a:lnTo>
                  <a:lnTo>
                    <a:pt x="92851" y="162209"/>
                  </a:lnTo>
                  <a:lnTo>
                    <a:pt x="85579" y="162209"/>
                  </a:lnTo>
                  <a:lnTo>
                    <a:pt x="85579" y="163888"/>
                  </a:lnTo>
                  <a:lnTo>
                    <a:pt x="82223" y="163888"/>
                  </a:lnTo>
                  <a:lnTo>
                    <a:pt x="82223" y="162209"/>
                  </a:lnTo>
                  <a:lnTo>
                    <a:pt x="80545" y="162209"/>
                  </a:lnTo>
                  <a:lnTo>
                    <a:pt x="80545" y="159972"/>
                  </a:lnTo>
                  <a:lnTo>
                    <a:pt x="78308" y="158294"/>
                  </a:lnTo>
                  <a:lnTo>
                    <a:pt x="78308" y="156616"/>
                  </a:lnTo>
                  <a:lnTo>
                    <a:pt x="73274" y="156616"/>
                  </a:lnTo>
                  <a:lnTo>
                    <a:pt x="73274" y="154938"/>
                  </a:lnTo>
                  <a:lnTo>
                    <a:pt x="71596" y="154938"/>
                  </a:lnTo>
                  <a:lnTo>
                    <a:pt x="71596" y="153260"/>
                  </a:lnTo>
                  <a:lnTo>
                    <a:pt x="66002" y="153260"/>
                  </a:lnTo>
                  <a:lnTo>
                    <a:pt x="66002" y="151582"/>
                  </a:lnTo>
                  <a:lnTo>
                    <a:pt x="62646" y="151582"/>
                  </a:lnTo>
                  <a:lnTo>
                    <a:pt x="62646" y="145988"/>
                  </a:lnTo>
                  <a:lnTo>
                    <a:pt x="60968" y="145988"/>
                  </a:lnTo>
                  <a:lnTo>
                    <a:pt x="60968" y="144311"/>
                  </a:lnTo>
                  <a:lnTo>
                    <a:pt x="58731" y="144311"/>
                  </a:lnTo>
                  <a:lnTo>
                    <a:pt x="58731" y="142632"/>
                  </a:lnTo>
                  <a:lnTo>
                    <a:pt x="55375" y="142632"/>
                  </a:lnTo>
                  <a:lnTo>
                    <a:pt x="55375" y="138717"/>
                  </a:lnTo>
                  <a:lnTo>
                    <a:pt x="52019" y="138717"/>
                  </a:lnTo>
                  <a:lnTo>
                    <a:pt x="52019" y="137039"/>
                  </a:lnTo>
                  <a:lnTo>
                    <a:pt x="49781" y="137039"/>
                  </a:lnTo>
                  <a:lnTo>
                    <a:pt x="49781" y="135361"/>
                  </a:lnTo>
                  <a:lnTo>
                    <a:pt x="48104" y="135361"/>
                  </a:lnTo>
                  <a:lnTo>
                    <a:pt x="48104" y="133683"/>
                  </a:lnTo>
                  <a:lnTo>
                    <a:pt x="53697" y="133683"/>
                  </a:lnTo>
                  <a:lnTo>
                    <a:pt x="53697" y="135361"/>
                  </a:lnTo>
                  <a:lnTo>
                    <a:pt x="58731" y="135361"/>
                  </a:lnTo>
                  <a:lnTo>
                    <a:pt x="58731" y="137039"/>
                  </a:lnTo>
                  <a:lnTo>
                    <a:pt x="60968" y="137039"/>
                  </a:lnTo>
                  <a:lnTo>
                    <a:pt x="60968" y="135361"/>
                  </a:lnTo>
                  <a:lnTo>
                    <a:pt x="66002" y="135361"/>
                  </a:lnTo>
                  <a:lnTo>
                    <a:pt x="66002" y="133683"/>
                  </a:lnTo>
                  <a:lnTo>
                    <a:pt x="67680" y="131446"/>
                  </a:lnTo>
                  <a:lnTo>
                    <a:pt x="67680" y="129768"/>
                  </a:lnTo>
                  <a:lnTo>
                    <a:pt x="69358" y="129768"/>
                  </a:lnTo>
                  <a:lnTo>
                    <a:pt x="69358" y="128089"/>
                  </a:lnTo>
                  <a:lnTo>
                    <a:pt x="71596" y="128089"/>
                  </a:lnTo>
                  <a:lnTo>
                    <a:pt x="71596" y="126411"/>
                  </a:lnTo>
                  <a:lnTo>
                    <a:pt x="71596" y="126411"/>
                  </a:lnTo>
                  <a:lnTo>
                    <a:pt x="73274" y="124734"/>
                  </a:lnTo>
                  <a:lnTo>
                    <a:pt x="73274" y="123055"/>
                  </a:lnTo>
                  <a:lnTo>
                    <a:pt x="71596" y="123055"/>
                  </a:lnTo>
                  <a:lnTo>
                    <a:pt x="71596" y="120818"/>
                  </a:lnTo>
                  <a:lnTo>
                    <a:pt x="73274" y="119140"/>
                  </a:lnTo>
                  <a:lnTo>
                    <a:pt x="73274" y="115784"/>
                  </a:lnTo>
                  <a:lnTo>
                    <a:pt x="71596" y="115784"/>
                  </a:lnTo>
                  <a:lnTo>
                    <a:pt x="71596" y="114106"/>
                  </a:lnTo>
                  <a:lnTo>
                    <a:pt x="69358" y="111869"/>
                  </a:lnTo>
                  <a:lnTo>
                    <a:pt x="67680" y="111869"/>
                  </a:lnTo>
                  <a:lnTo>
                    <a:pt x="67680" y="110191"/>
                  </a:lnTo>
                  <a:lnTo>
                    <a:pt x="66002" y="110191"/>
                  </a:lnTo>
                  <a:lnTo>
                    <a:pt x="66002" y="108512"/>
                  </a:lnTo>
                  <a:lnTo>
                    <a:pt x="64324" y="108512"/>
                  </a:lnTo>
                  <a:lnTo>
                    <a:pt x="64324" y="105157"/>
                  </a:lnTo>
                  <a:lnTo>
                    <a:pt x="60968" y="105157"/>
                  </a:lnTo>
                  <a:lnTo>
                    <a:pt x="60968" y="102919"/>
                  </a:lnTo>
                  <a:lnTo>
                    <a:pt x="58731" y="102919"/>
                  </a:lnTo>
                  <a:lnTo>
                    <a:pt x="58731" y="99563"/>
                  </a:lnTo>
                  <a:lnTo>
                    <a:pt x="57053" y="99563"/>
                  </a:lnTo>
                  <a:lnTo>
                    <a:pt x="57053" y="97885"/>
                  </a:lnTo>
                  <a:lnTo>
                    <a:pt x="55375" y="97885"/>
                  </a:lnTo>
                  <a:lnTo>
                    <a:pt x="55375" y="96207"/>
                  </a:lnTo>
                  <a:lnTo>
                    <a:pt x="53697" y="96207"/>
                  </a:lnTo>
                  <a:lnTo>
                    <a:pt x="53697" y="94529"/>
                  </a:lnTo>
                  <a:lnTo>
                    <a:pt x="52019" y="94529"/>
                  </a:lnTo>
                  <a:lnTo>
                    <a:pt x="52019" y="92292"/>
                  </a:lnTo>
                  <a:lnTo>
                    <a:pt x="49781" y="92292"/>
                  </a:lnTo>
                  <a:lnTo>
                    <a:pt x="49781" y="90614"/>
                  </a:lnTo>
                  <a:lnTo>
                    <a:pt x="44747" y="90614"/>
                  </a:lnTo>
                  <a:lnTo>
                    <a:pt x="44747" y="87258"/>
                  </a:lnTo>
                  <a:lnTo>
                    <a:pt x="40832" y="87258"/>
                  </a:lnTo>
                  <a:lnTo>
                    <a:pt x="40832" y="85580"/>
                  </a:lnTo>
                  <a:lnTo>
                    <a:pt x="37476" y="85580"/>
                  </a:lnTo>
                  <a:lnTo>
                    <a:pt x="37476" y="83342"/>
                  </a:lnTo>
                  <a:lnTo>
                    <a:pt x="34120" y="83342"/>
                  </a:lnTo>
                  <a:lnTo>
                    <a:pt x="34120" y="78308"/>
                  </a:lnTo>
                  <a:lnTo>
                    <a:pt x="32442" y="78308"/>
                  </a:lnTo>
                  <a:lnTo>
                    <a:pt x="32442" y="76630"/>
                  </a:lnTo>
                  <a:lnTo>
                    <a:pt x="30204" y="76630"/>
                  </a:lnTo>
                  <a:lnTo>
                    <a:pt x="30204" y="74393"/>
                  </a:lnTo>
                  <a:lnTo>
                    <a:pt x="32442" y="72715"/>
                  </a:lnTo>
                  <a:lnTo>
                    <a:pt x="30204" y="72715"/>
                  </a:lnTo>
                  <a:lnTo>
                    <a:pt x="30204" y="66003"/>
                  </a:lnTo>
                  <a:lnTo>
                    <a:pt x="28527" y="66003"/>
                  </a:lnTo>
                  <a:lnTo>
                    <a:pt x="28527" y="63765"/>
                  </a:lnTo>
                  <a:lnTo>
                    <a:pt x="26848" y="63765"/>
                  </a:lnTo>
                  <a:lnTo>
                    <a:pt x="26848" y="62087"/>
                  </a:lnTo>
                  <a:lnTo>
                    <a:pt x="25170" y="62087"/>
                  </a:lnTo>
                  <a:lnTo>
                    <a:pt x="25170" y="51460"/>
                  </a:lnTo>
                  <a:lnTo>
                    <a:pt x="21255" y="51460"/>
                  </a:lnTo>
                  <a:lnTo>
                    <a:pt x="21255" y="49781"/>
                  </a:lnTo>
                  <a:lnTo>
                    <a:pt x="19577" y="49781"/>
                  </a:lnTo>
                  <a:lnTo>
                    <a:pt x="19577" y="48104"/>
                  </a:lnTo>
                  <a:lnTo>
                    <a:pt x="17899" y="49781"/>
                  </a:lnTo>
                  <a:lnTo>
                    <a:pt x="17899" y="45866"/>
                  </a:lnTo>
                  <a:lnTo>
                    <a:pt x="19577" y="44188"/>
                  </a:lnTo>
                  <a:lnTo>
                    <a:pt x="19577" y="42510"/>
                  </a:lnTo>
                  <a:lnTo>
                    <a:pt x="17899" y="42510"/>
                  </a:lnTo>
                  <a:lnTo>
                    <a:pt x="17899" y="39154"/>
                  </a:lnTo>
                  <a:lnTo>
                    <a:pt x="14543" y="39154"/>
                  </a:lnTo>
                  <a:lnTo>
                    <a:pt x="14543" y="35239"/>
                  </a:lnTo>
                  <a:lnTo>
                    <a:pt x="12305" y="35239"/>
                  </a:lnTo>
                  <a:lnTo>
                    <a:pt x="12305" y="33561"/>
                  </a:lnTo>
                  <a:lnTo>
                    <a:pt x="10627" y="33561"/>
                  </a:lnTo>
                  <a:lnTo>
                    <a:pt x="10627" y="31883"/>
                  </a:lnTo>
                  <a:lnTo>
                    <a:pt x="10627" y="31883"/>
                  </a:lnTo>
                  <a:lnTo>
                    <a:pt x="10627" y="28527"/>
                  </a:lnTo>
                  <a:lnTo>
                    <a:pt x="8950" y="28527"/>
                  </a:lnTo>
                  <a:lnTo>
                    <a:pt x="8950" y="26289"/>
                  </a:lnTo>
                  <a:lnTo>
                    <a:pt x="12305" y="26289"/>
                  </a:lnTo>
                  <a:lnTo>
                    <a:pt x="12305" y="24611"/>
                  </a:lnTo>
                  <a:lnTo>
                    <a:pt x="10627" y="24611"/>
                  </a:lnTo>
                  <a:lnTo>
                    <a:pt x="12305" y="22933"/>
                  </a:lnTo>
                  <a:lnTo>
                    <a:pt x="8950" y="22933"/>
                  </a:lnTo>
                  <a:lnTo>
                    <a:pt x="8950" y="21255"/>
                  </a:lnTo>
                  <a:lnTo>
                    <a:pt x="7271" y="21255"/>
                  </a:lnTo>
                  <a:lnTo>
                    <a:pt x="7271" y="19577"/>
                  </a:lnTo>
                  <a:lnTo>
                    <a:pt x="5593" y="19577"/>
                  </a:lnTo>
                  <a:lnTo>
                    <a:pt x="5593" y="13984"/>
                  </a:lnTo>
                  <a:lnTo>
                    <a:pt x="3915" y="12306"/>
                  </a:lnTo>
                  <a:lnTo>
                    <a:pt x="1678" y="12306"/>
                  </a:lnTo>
                  <a:lnTo>
                    <a:pt x="1678" y="10627"/>
                  </a:lnTo>
                  <a:lnTo>
                    <a:pt x="0" y="8950"/>
                  </a:lnTo>
                  <a:lnTo>
                    <a:pt x="0" y="3356"/>
                  </a:lnTo>
                  <a:lnTo>
                    <a:pt x="12305" y="3356"/>
                  </a:lnTo>
                  <a:lnTo>
                    <a:pt x="25170" y="1678"/>
                  </a:lnTo>
                  <a:lnTo>
                    <a:pt x="40832" y="1678"/>
                  </a:lnTo>
                  <a:lnTo>
                    <a:pt x="55375" y="0"/>
                  </a:lnTo>
                  <a:lnTo>
                    <a:pt x="55375" y="6712"/>
                  </a:lnTo>
                  <a:lnTo>
                    <a:pt x="67680" y="10627"/>
                  </a:lnTo>
                  <a:lnTo>
                    <a:pt x="76630" y="13984"/>
                  </a:lnTo>
                  <a:lnTo>
                    <a:pt x="78308" y="13984"/>
                  </a:lnTo>
                  <a:lnTo>
                    <a:pt x="85579" y="17340"/>
                  </a:lnTo>
                  <a:lnTo>
                    <a:pt x="94529" y="19577"/>
                  </a:lnTo>
                  <a:lnTo>
                    <a:pt x="101800" y="21255"/>
                  </a:lnTo>
                  <a:lnTo>
                    <a:pt x="112428" y="26289"/>
                  </a:lnTo>
                  <a:lnTo>
                    <a:pt x="121377" y="30204"/>
                  </a:lnTo>
                  <a:lnTo>
                    <a:pt x="132005" y="33561"/>
                  </a:lnTo>
                  <a:lnTo>
                    <a:pt x="144310" y="37476"/>
                  </a:lnTo>
                  <a:lnTo>
                    <a:pt x="211991" y="37476"/>
                  </a:lnTo>
                  <a:lnTo>
                    <a:pt x="211991" y="24611"/>
                  </a:lnTo>
                  <a:lnTo>
                    <a:pt x="251704" y="24611"/>
                  </a:lnTo>
                  <a:lnTo>
                    <a:pt x="251704" y="26289"/>
                  </a:lnTo>
                  <a:lnTo>
                    <a:pt x="256738" y="26289"/>
                  </a:lnTo>
                  <a:lnTo>
                    <a:pt x="256738" y="30204"/>
                  </a:lnTo>
                  <a:lnTo>
                    <a:pt x="258416" y="31883"/>
                  </a:lnTo>
                  <a:lnTo>
                    <a:pt x="258416" y="33561"/>
                  </a:lnTo>
                  <a:lnTo>
                    <a:pt x="260654" y="33561"/>
                  </a:lnTo>
                  <a:lnTo>
                    <a:pt x="262332" y="35239"/>
                  </a:lnTo>
                  <a:lnTo>
                    <a:pt x="262332" y="37476"/>
                  </a:lnTo>
                  <a:lnTo>
                    <a:pt x="265688" y="37476"/>
                  </a:lnTo>
                  <a:lnTo>
                    <a:pt x="267366" y="39154"/>
                  </a:lnTo>
                  <a:lnTo>
                    <a:pt x="269044" y="39154"/>
                  </a:lnTo>
                  <a:lnTo>
                    <a:pt x="269044" y="42510"/>
                  </a:lnTo>
                  <a:lnTo>
                    <a:pt x="272959" y="42510"/>
                  </a:lnTo>
                  <a:lnTo>
                    <a:pt x="272959" y="44188"/>
                  </a:lnTo>
                  <a:lnTo>
                    <a:pt x="274637" y="44188"/>
                  </a:lnTo>
                  <a:lnTo>
                    <a:pt x="274637" y="48104"/>
                  </a:lnTo>
                  <a:lnTo>
                    <a:pt x="276315" y="48104"/>
                  </a:lnTo>
                  <a:lnTo>
                    <a:pt x="276315" y="49781"/>
                  </a:lnTo>
                  <a:lnTo>
                    <a:pt x="280231" y="49781"/>
                  </a:lnTo>
                  <a:lnTo>
                    <a:pt x="280231" y="51460"/>
                  </a:lnTo>
                  <a:lnTo>
                    <a:pt x="281909" y="51460"/>
                  </a:lnTo>
                  <a:lnTo>
                    <a:pt x="281909" y="53138"/>
                  </a:lnTo>
                  <a:lnTo>
                    <a:pt x="285265" y="53138"/>
                  </a:lnTo>
                  <a:lnTo>
                    <a:pt x="285265" y="54816"/>
                  </a:lnTo>
                  <a:lnTo>
                    <a:pt x="286943" y="54816"/>
                  </a:lnTo>
                  <a:lnTo>
                    <a:pt x="286943" y="57053"/>
                  </a:lnTo>
                  <a:lnTo>
                    <a:pt x="290858" y="57053"/>
                  </a:lnTo>
                  <a:lnTo>
                    <a:pt x="290858" y="60409"/>
                  </a:lnTo>
                  <a:lnTo>
                    <a:pt x="292536" y="60409"/>
                  </a:lnTo>
                  <a:lnTo>
                    <a:pt x="290858" y="60409"/>
                  </a:lnTo>
                  <a:lnTo>
                    <a:pt x="292536" y="60409"/>
                  </a:lnTo>
                  <a:lnTo>
                    <a:pt x="292536" y="66003"/>
                  </a:lnTo>
                  <a:lnTo>
                    <a:pt x="294214" y="66003"/>
                  </a:lnTo>
                  <a:lnTo>
                    <a:pt x="294214" y="67681"/>
                  </a:lnTo>
                  <a:lnTo>
                    <a:pt x="295892" y="67681"/>
                  </a:lnTo>
                  <a:lnTo>
                    <a:pt x="295892" y="78308"/>
                  </a:lnTo>
                  <a:lnTo>
                    <a:pt x="297570" y="78308"/>
                  </a:lnTo>
                  <a:lnTo>
                    <a:pt x="297570" y="79986"/>
                  </a:lnTo>
                  <a:lnTo>
                    <a:pt x="299808" y="79986"/>
                  </a:lnTo>
                  <a:lnTo>
                    <a:pt x="299808" y="85580"/>
                  </a:lnTo>
                  <a:lnTo>
                    <a:pt x="301486" y="85580"/>
                  </a:lnTo>
                  <a:lnTo>
                    <a:pt x="303164" y="87258"/>
                  </a:lnTo>
                  <a:lnTo>
                    <a:pt x="306520" y="87258"/>
                  </a:lnTo>
                  <a:lnTo>
                    <a:pt x="306520" y="88935"/>
                  </a:lnTo>
                  <a:lnTo>
                    <a:pt x="308757" y="88935"/>
                  </a:lnTo>
                  <a:lnTo>
                    <a:pt x="308757" y="92292"/>
                  </a:lnTo>
                  <a:lnTo>
                    <a:pt x="310435" y="92292"/>
                  </a:lnTo>
                  <a:lnTo>
                    <a:pt x="312113" y="94529"/>
                  </a:lnTo>
                  <a:lnTo>
                    <a:pt x="315469" y="94529"/>
                  </a:lnTo>
                  <a:lnTo>
                    <a:pt x="315469" y="96207"/>
                  </a:lnTo>
                  <a:lnTo>
                    <a:pt x="319385" y="96207"/>
                  </a:lnTo>
                  <a:lnTo>
                    <a:pt x="319385" y="97885"/>
                  </a:lnTo>
                  <a:lnTo>
                    <a:pt x="324419" y="97885"/>
                  </a:lnTo>
                  <a:lnTo>
                    <a:pt x="324419" y="99563"/>
                  </a:lnTo>
                  <a:lnTo>
                    <a:pt x="326097" y="101241"/>
                  </a:lnTo>
                  <a:lnTo>
                    <a:pt x="328334" y="101241"/>
                  </a:lnTo>
                  <a:lnTo>
                    <a:pt x="328334" y="102919"/>
                  </a:lnTo>
                  <a:lnTo>
                    <a:pt x="333368" y="102919"/>
                  </a:lnTo>
                  <a:lnTo>
                    <a:pt x="333368" y="101241"/>
                  </a:lnTo>
                  <a:lnTo>
                    <a:pt x="335046" y="101241"/>
                  </a:lnTo>
                  <a:lnTo>
                    <a:pt x="335046" y="97885"/>
                  </a:lnTo>
                  <a:lnTo>
                    <a:pt x="338962" y="97885"/>
                  </a:lnTo>
                  <a:lnTo>
                    <a:pt x="338962" y="92292"/>
                  </a:lnTo>
                  <a:lnTo>
                    <a:pt x="340640" y="92292"/>
                  </a:lnTo>
                  <a:lnTo>
                    <a:pt x="340640" y="87258"/>
                  </a:lnTo>
                  <a:lnTo>
                    <a:pt x="342318" y="87258"/>
                  </a:lnTo>
                  <a:lnTo>
                    <a:pt x="342318" y="85580"/>
                  </a:lnTo>
                  <a:lnTo>
                    <a:pt x="343996" y="85580"/>
                  </a:lnTo>
                  <a:lnTo>
                    <a:pt x="343996" y="83342"/>
                  </a:lnTo>
                  <a:lnTo>
                    <a:pt x="346233" y="83342"/>
                  </a:lnTo>
                  <a:lnTo>
                    <a:pt x="346233" y="81664"/>
                  </a:lnTo>
                  <a:lnTo>
                    <a:pt x="351267" y="81664"/>
                  </a:lnTo>
                  <a:lnTo>
                    <a:pt x="351267" y="78308"/>
                  </a:lnTo>
                  <a:lnTo>
                    <a:pt x="352945" y="78308"/>
                  </a:lnTo>
                  <a:lnTo>
                    <a:pt x="352945" y="79986"/>
                  </a:lnTo>
                  <a:lnTo>
                    <a:pt x="365810" y="79986"/>
                  </a:lnTo>
                  <a:lnTo>
                    <a:pt x="365810" y="81664"/>
                  </a:lnTo>
                  <a:lnTo>
                    <a:pt x="372522" y="81664"/>
                  </a:lnTo>
                  <a:lnTo>
                    <a:pt x="372522" y="79986"/>
                  </a:lnTo>
                  <a:lnTo>
                    <a:pt x="374760" y="79986"/>
                  </a:lnTo>
                  <a:lnTo>
                    <a:pt x="374760" y="83342"/>
                  </a:lnTo>
                  <a:lnTo>
                    <a:pt x="376438" y="83342"/>
                  </a:lnTo>
                  <a:lnTo>
                    <a:pt x="376438" y="87258"/>
                  </a:lnTo>
                  <a:lnTo>
                    <a:pt x="379794" y="87258"/>
                  </a:lnTo>
                  <a:lnTo>
                    <a:pt x="379794" y="88935"/>
                  </a:lnTo>
                  <a:lnTo>
                    <a:pt x="381472" y="88935"/>
                  </a:lnTo>
                  <a:lnTo>
                    <a:pt x="381472" y="90614"/>
                  </a:lnTo>
                  <a:lnTo>
                    <a:pt x="381472" y="88935"/>
                  </a:lnTo>
                  <a:lnTo>
                    <a:pt x="381472" y="90614"/>
                  </a:lnTo>
                  <a:lnTo>
                    <a:pt x="383150" y="90614"/>
                  </a:lnTo>
                  <a:lnTo>
                    <a:pt x="383150" y="92292"/>
                  </a:lnTo>
                  <a:lnTo>
                    <a:pt x="387065" y="92292"/>
                  </a:lnTo>
                  <a:lnTo>
                    <a:pt x="387065" y="96207"/>
                  </a:lnTo>
                  <a:lnTo>
                    <a:pt x="388743" y="96207"/>
                  </a:lnTo>
                  <a:lnTo>
                    <a:pt x="388743" y="97885"/>
                  </a:lnTo>
                  <a:lnTo>
                    <a:pt x="390421" y="97885"/>
                  </a:lnTo>
                  <a:lnTo>
                    <a:pt x="390421" y="99563"/>
                  </a:lnTo>
                  <a:lnTo>
                    <a:pt x="392099" y="99563"/>
                  </a:lnTo>
                  <a:lnTo>
                    <a:pt x="392099" y="105157"/>
                  </a:lnTo>
                  <a:lnTo>
                    <a:pt x="394337" y="105157"/>
                  </a:lnTo>
                  <a:lnTo>
                    <a:pt x="394337" y="108512"/>
                  </a:lnTo>
                  <a:lnTo>
                    <a:pt x="396015" y="108512"/>
                  </a:lnTo>
                  <a:lnTo>
                    <a:pt x="396015" y="111869"/>
                  </a:lnTo>
                  <a:lnTo>
                    <a:pt x="397693" y="111869"/>
                  </a:lnTo>
                  <a:lnTo>
                    <a:pt x="397693" y="114106"/>
                  </a:lnTo>
                  <a:lnTo>
                    <a:pt x="397693" y="114106"/>
                  </a:lnTo>
                  <a:lnTo>
                    <a:pt x="397693" y="115784"/>
                  </a:lnTo>
                  <a:lnTo>
                    <a:pt x="399371" y="115784"/>
                  </a:lnTo>
                  <a:lnTo>
                    <a:pt x="399371" y="119140"/>
                  </a:lnTo>
                  <a:lnTo>
                    <a:pt x="401049" y="119140"/>
                  </a:lnTo>
                  <a:lnTo>
                    <a:pt x="401049" y="123055"/>
                  </a:lnTo>
                  <a:lnTo>
                    <a:pt x="403286" y="123055"/>
                  </a:lnTo>
                  <a:lnTo>
                    <a:pt x="403286" y="124734"/>
                  </a:lnTo>
                  <a:lnTo>
                    <a:pt x="404964" y="124734"/>
                  </a:lnTo>
                  <a:lnTo>
                    <a:pt x="404964" y="126411"/>
                  </a:lnTo>
                  <a:lnTo>
                    <a:pt x="406642" y="126411"/>
                  </a:lnTo>
                  <a:lnTo>
                    <a:pt x="406642" y="128089"/>
                  </a:lnTo>
                  <a:lnTo>
                    <a:pt x="408320" y="128089"/>
                  </a:lnTo>
                  <a:lnTo>
                    <a:pt x="408320" y="129768"/>
                  </a:lnTo>
                  <a:lnTo>
                    <a:pt x="409998" y="129768"/>
                  </a:lnTo>
                  <a:lnTo>
                    <a:pt x="409998" y="133683"/>
                  </a:lnTo>
                  <a:lnTo>
                    <a:pt x="411676" y="133683"/>
                  </a:lnTo>
                  <a:lnTo>
                    <a:pt x="411676" y="137039"/>
                  </a:lnTo>
                  <a:lnTo>
                    <a:pt x="413914" y="137039"/>
                  </a:lnTo>
                  <a:lnTo>
                    <a:pt x="413914" y="138717"/>
                  </a:lnTo>
                  <a:lnTo>
                    <a:pt x="417270" y="138717"/>
                  </a:lnTo>
                  <a:lnTo>
                    <a:pt x="417270" y="140395"/>
                  </a:lnTo>
                  <a:lnTo>
                    <a:pt x="418948" y="140395"/>
                  </a:lnTo>
                  <a:lnTo>
                    <a:pt x="418948" y="144311"/>
                  </a:lnTo>
                  <a:lnTo>
                    <a:pt x="418948" y="144311"/>
                  </a:lnTo>
                  <a:lnTo>
                    <a:pt x="418948" y="149345"/>
                  </a:lnTo>
                  <a:lnTo>
                    <a:pt x="422863" y="149345"/>
                  </a:lnTo>
                  <a:lnTo>
                    <a:pt x="420626" y="151582"/>
                  </a:lnTo>
                  <a:lnTo>
                    <a:pt x="422863" y="151582"/>
                  </a:lnTo>
                  <a:lnTo>
                    <a:pt x="422863" y="154938"/>
                  </a:lnTo>
                  <a:lnTo>
                    <a:pt x="420626" y="154938"/>
                  </a:lnTo>
                  <a:lnTo>
                    <a:pt x="420626" y="156616"/>
                  </a:lnTo>
                  <a:lnTo>
                    <a:pt x="422863" y="156616"/>
                  </a:lnTo>
                  <a:lnTo>
                    <a:pt x="422863" y="158294"/>
                  </a:lnTo>
                  <a:lnTo>
                    <a:pt x="424541" y="158294"/>
                  </a:lnTo>
                  <a:lnTo>
                    <a:pt x="424541" y="162209"/>
                  </a:lnTo>
                  <a:lnTo>
                    <a:pt x="426219" y="162209"/>
                  </a:lnTo>
                  <a:lnTo>
                    <a:pt x="426219" y="163888"/>
                  </a:lnTo>
                  <a:lnTo>
                    <a:pt x="427897" y="163888"/>
                  </a:lnTo>
                  <a:lnTo>
                    <a:pt x="427897" y="168922"/>
                  </a:lnTo>
                  <a:lnTo>
                    <a:pt x="429575" y="168922"/>
                  </a:lnTo>
                  <a:lnTo>
                    <a:pt x="429575" y="172837"/>
                  </a:lnTo>
                  <a:lnTo>
                    <a:pt x="435169" y="172837"/>
                  </a:lnTo>
                  <a:lnTo>
                    <a:pt x="435169" y="174515"/>
                  </a:lnTo>
                  <a:lnTo>
                    <a:pt x="436847" y="172837"/>
                  </a:lnTo>
                  <a:lnTo>
                    <a:pt x="436847" y="174515"/>
                  </a:lnTo>
                  <a:lnTo>
                    <a:pt x="438525" y="174515"/>
                  </a:lnTo>
                  <a:lnTo>
                    <a:pt x="438525" y="176193"/>
                  </a:lnTo>
                  <a:lnTo>
                    <a:pt x="445796" y="176193"/>
                  </a:lnTo>
                  <a:lnTo>
                    <a:pt x="445796" y="180108"/>
                  </a:lnTo>
                  <a:lnTo>
                    <a:pt x="449152" y="180108"/>
                  </a:lnTo>
                  <a:lnTo>
                    <a:pt x="449152" y="181786"/>
                  </a:lnTo>
                  <a:lnTo>
                    <a:pt x="465373" y="181786"/>
                  </a:lnTo>
                  <a:lnTo>
                    <a:pt x="465373" y="185142"/>
                  </a:lnTo>
                  <a:lnTo>
                    <a:pt x="467051" y="185142"/>
                  </a:lnTo>
                  <a:lnTo>
                    <a:pt x="467051" y="186820"/>
                  </a:lnTo>
                  <a:lnTo>
                    <a:pt x="470966" y="186820"/>
                  </a:lnTo>
                  <a:lnTo>
                    <a:pt x="470966" y="185142"/>
                  </a:lnTo>
                  <a:lnTo>
                    <a:pt x="476001" y="185142"/>
                  </a:lnTo>
                  <a:lnTo>
                    <a:pt x="476001" y="192414"/>
                  </a:lnTo>
                  <a:lnTo>
                    <a:pt x="474322" y="192414"/>
                  </a:lnTo>
                  <a:lnTo>
                    <a:pt x="474322" y="194092"/>
                  </a:lnTo>
                  <a:lnTo>
                    <a:pt x="472645" y="194092"/>
                  </a:lnTo>
                  <a:lnTo>
                    <a:pt x="472645" y="197448"/>
                  </a:lnTo>
                  <a:lnTo>
                    <a:pt x="470966" y="199685"/>
                  </a:lnTo>
                  <a:lnTo>
                    <a:pt x="468729" y="199685"/>
                  </a:lnTo>
                  <a:lnTo>
                    <a:pt x="468729" y="197448"/>
                  </a:lnTo>
                  <a:lnTo>
                    <a:pt x="467051" y="197448"/>
                  </a:lnTo>
                  <a:lnTo>
                    <a:pt x="467051" y="199685"/>
                  </a:lnTo>
                  <a:lnTo>
                    <a:pt x="463695" y="199685"/>
                  </a:lnTo>
                  <a:lnTo>
                    <a:pt x="463695" y="203042"/>
                  </a:lnTo>
                  <a:lnTo>
                    <a:pt x="463695" y="203042"/>
                  </a:lnTo>
                  <a:lnTo>
                    <a:pt x="463695" y="210313"/>
                  </a:lnTo>
                  <a:lnTo>
                    <a:pt x="463695" y="210313"/>
                  </a:lnTo>
                  <a:lnTo>
                    <a:pt x="463695" y="211991"/>
                  </a:lnTo>
                  <a:lnTo>
                    <a:pt x="462017" y="211991"/>
                  </a:lnTo>
                  <a:lnTo>
                    <a:pt x="462017" y="215347"/>
                  </a:lnTo>
                  <a:lnTo>
                    <a:pt x="463695" y="215347"/>
                  </a:lnTo>
                  <a:lnTo>
                    <a:pt x="463695" y="217025"/>
                  </a:lnTo>
                  <a:lnTo>
                    <a:pt x="463695" y="217025"/>
                  </a:lnTo>
                  <a:lnTo>
                    <a:pt x="463695" y="220940"/>
                  </a:lnTo>
                  <a:lnTo>
                    <a:pt x="460339" y="220940"/>
                  </a:lnTo>
                  <a:lnTo>
                    <a:pt x="460339" y="224296"/>
                  </a:lnTo>
                  <a:lnTo>
                    <a:pt x="462017" y="224296"/>
                  </a:lnTo>
                  <a:lnTo>
                    <a:pt x="462017" y="233246"/>
                  </a:lnTo>
                  <a:lnTo>
                    <a:pt x="460339" y="233246"/>
                  </a:lnTo>
                  <a:lnTo>
                    <a:pt x="460339" y="234924"/>
                  </a:lnTo>
                  <a:lnTo>
                    <a:pt x="460339" y="234924"/>
                  </a:lnTo>
                  <a:lnTo>
                    <a:pt x="460339" y="237161"/>
                  </a:lnTo>
                  <a:lnTo>
                    <a:pt x="462017" y="237161"/>
                  </a:lnTo>
                  <a:lnTo>
                    <a:pt x="460339" y="238839"/>
                  </a:lnTo>
                  <a:lnTo>
                    <a:pt x="462017" y="238839"/>
                  </a:lnTo>
                  <a:lnTo>
                    <a:pt x="462017" y="240517"/>
                  </a:lnTo>
                  <a:lnTo>
                    <a:pt x="460339" y="240517"/>
                  </a:lnTo>
                  <a:lnTo>
                    <a:pt x="460339" y="242196"/>
                  </a:lnTo>
                  <a:lnTo>
                    <a:pt x="460339" y="240517"/>
                  </a:lnTo>
                  <a:lnTo>
                    <a:pt x="460339" y="242196"/>
                  </a:lnTo>
                  <a:lnTo>
                    <a:pt x="462017" y="242196"/>
                  </a:lnTo>
                  <a:lnTo>
                    <a:pt x="462017" y="251145"/>
                  </a:lnTo>
                  <a:lnTo>
                    <a:pt x="462017" y="251145"/>
                  </a:lnTo>
                  <a:lnTo>
                    <a:pt x="462017" y="263450"/>
                  </a:lnTo>
                  <a:lnTo>
                    <a:pt x="462017" y="263450"/>
                  </a:lnTo>
                  <a:lnTo>
                    <a:pt x="462017" y="265688"/>
                  </a:lnTo>
                  <a:lnTo>
                    <a:pt x="460339" y="265688"/>
                  </a:lnTo>
                  <a:lnTo>
                    <a:pt x="460339" y="269044"/>
                  </a:lnTo>
                  <a:lnTo>
                    <a:pt x="458102" y="270722"/>
                  </a:lnTo>
                  <a:lnTo>
                    <a:pt x="458102" y="272400"/>
                  </a:lnTo>
                  <a:lnTo>
                    <a:pt x="460339" y="272400"/>
                  </a:lnTo>
                  <a:lnTo>
                    <a:pt x="460339" y="276315"/>
                  </a:lnTo>
                  <a:lnTo>
                    <a:pt x="458102" y="276315"/>
                  </a:lnTo>
                  <a:lnTo>
                    <a:pt x="458102" y="277993"/>
                  </a:lnTo>
                  <a:lnTo>
                    <a:pt x="460339" y="277993"/>
                  </a:lnTo>
                  <a:lnTo>
                    <a:pt x="460339" y="283027"/>
                  </a:lnTo>
                  <a:lnTo>
                    <a:pt x="462017" y="285265"/>
                  </a:lnTo>
                  <a:lnTo>
                    <a:pt x="462017" y="286943"/>
                  </a:lnTo>
                  <a:lnTo>
                    <a:pt x="463695" y="288621"/>
                  </a:lnTo>
                  <a:lnTo>
                    <a:pt x="462017" y="288621"/>
                  </a:lnTo>
                  <a:lnTo>
                    <a:pt x="463695" y="288621"/>
                  </a:lnTo>
                  <a:lnTo>
                    <a:pt x="463695" y="299248"/>
                  </a:lnTo>
                  <a:lnTo>
                    <a:pt x="465373" y="299248"/>
                  </a:lnTo>
                  <a:lnTo>
                    <a:pt x="465373" y="300926"/>
                  </a:lnTo>
                  <a:lnTo>
                    <a:pt x="467051" y="300926"/>
                  </a:lnTo>
                  <a:lnTo>
                    <a:pt x="467051" y="304842"/>
                  </a:lnTo>
                  <a:lnTo>
                    <a:pt x="468729" y="304842"/>
                  </a:lnTo>
                  <a:lnTo>
                    <a:pt x="468729" y="306520"/>
                  </a:lnTo>
                  <a:lnTo>
                    <a:pt x="470966" y="306520"/>
                  </a:lnTo>
                  <a:lnTo>
                    <a:pt x="470966" y="311554"/>
                  </a:lnTo>
                  <a:lnTo>
                    <a:pt x="472645" y="313791"/>
                  </a:lnTo>
                  <a:lnTo>
                    <a:pt x="472645" y="317147"/>
                  </a:lnTo>
                  <a:lnTo>
                    <a:pt x="474322" y="317147"/>
                  </a:lnTo>
                  <a:lnTo>
                    <a:pt x="474322" y="318825"/>
                  </a:lnTo>
                  <a:lnTo>
                    <a:pt x="476001" y="318825"/>
                  </a:lnTo>
                  <a:lnTo>
                    <a:pt x="476001" y="324419"/>
                  </a:lnTo>
                  <a:lnTo>
                    <a:pt x="477679" y="324419"/>
                  </a:lnTo>
                  <a:lnTo>
                    <a:pt x="477679" y="326097"/>
                  </a:lnTo>
                  <a:lnTo>
                    <a:pt x="479916" y="326097"/>
                  </a:lnTo>
                  <a:lnTo>
                    <a:pt x="479916" y="327775"/>
                  </a:lnTo>
                  <a:lnTo>
                    <a:pt x="481594" y="327775"/>
                  </a:lnTo>
                  <a:lnTo>
                    <a:pt x="481594" y="329453"/>
                  </a:lnTo>
                  <a:lnTo>
                    <a:pt x="483272" y="331131"/>
                  </a:lnTo>
                  <a:lnTo>
                    <a:pt x="483272" y="333368"/>
                  </a:lnTo>
                  <a:lnTo>
                    <a:pt x="484950" y="333368"/>
                  </a:lnTo>
                  <a:lnTo>
                    <a:pt x="484950" y="335046"/>
                  </a:lnTo>
                  <a:lnTo>
                    <a:pt x="486628" y="335046"/>
                  </a:lnTo>
                  <a:lnTo>
                    <a:pt x="488865" y="336724"/>
                  </a:lnTo>
                  <a:lnTo>
                    <a:pt x="488865" y="338402"/>
                  </a:lnTo>
                  <a:lnTo>
                    <a:pt x="490543" y="338402"/>
                  </a:lnTo>
                  <a:lnTo>
                    <a:pt x="490543" y="342318"/>
                  </a:lnTo>
                  <a:lnTo>
                    <a:pt x="493899" y="342318"/>
                  </a:lnTo>
                  <a:lnTo>
                    <a:pt x="493899" y="351267"/>
                  </a:lnTo>
                  <a:lnTo>
                    <a:pt x="495578" y="351267"/>
                  </a:lnTo>
                  <a:lnTo>
                    <a:pt x="495578" y="354623"/>
                  </a:lnTo>
                  <a:lnTo>
                    <a:pt x="495578" y="352945"/>
                  </a:lnTo>
                  <a:lnTo>
                    <a:pt x="495578" y="356301"/>
                  </a:lnTo>
                  <a:lnTo>
                    <a:pt x="497256" y="356301"/>
                  </a:lnTo>
                  <a:lnTo>
                    <a:pt x="497256" y="357980"/>
                  </a:lnTo>
                  <a:lnTo>
                    <a:pt x="501171" y="357980"/>
                  </a:lnTo>
                  <a:lnTo>
                    <a:pt x="501171" y="363573"/>
                  </a:lnTo>
                  <a:lnTo>
                    <a:pt x="504527" y="363573"/>
                  </a:lnTo>
                  <a:lnTo>
                    <a:pt x="504527" y="366929"/>
                  </a:lnTo>
                  <a:lnTo>
                    <a:pt x="506205" y="368607"/>
                  </a:lnTo>
                  <a:lnTo>
                    <a:pt x="506205" y="370844"/>
                  </a:lnTo>
                  <a:lnTo>
                    <a:pt x="520748" y="370844"/>
                  </a:lnTo>
                  <a:lnTo>
                    <a:pt x="520748" y="372522"/>
                  </a:lnTo>
                  <a:lnTo>
                    <a:pt x="525782" y="372522"/>
                  </a:lnTo>
                  <a:lnTo>
                    <a:pt x="525782" y="375878"/>
                  </a:lnTo>
                  <a:lnTo>
                    <a:pt x="528019" y="375878"/>
                  </a:lnTo>
                  <a:lnTo>
                    <a:pt x="525782" y="375878"/>
                  </a:lnTo>
                  <a:lnTo>
                    <a:pt x="531376" y="375878"/>
                  </a:lnTo>
                  <a:lnTo>
                    <a:pt x="531376" y="377557"/>
                  </a:lnTo>
                  <a:lnTo>
                    <a:pt x="533053" y="377557"/>
                  </a:lnTo>
                  <a:lnTo>
                    <a:pt x="533053" y="379794"/>
                  </a:lnTo>
                  <a:lnTo>
                    <a:pt x="534732" y="379794"/>
                  </a:lnTo>
                  <a:lnTo>
                    <a:pt x="534732" y="381472"/>
                  </a:lnTo>
                  <a:lnTo>
                    <a:pt x="536969" y="381472"/>
                  </a:lnTo>
                  <a:lnTo>
                    <a:pt x="536969" y="384828"/>
                  </a:lnTo>
                  <a:lnTo>
                    <a:pt x="538647" y="384828"/>
                  </a:lnTo>
                  <a:lnTo>
                    <a:pt x="538647" y="386506"/>
                  </a:lnTo>
                  <a:lnTo>
                    <a:pt x="542003" y="386506"/>
                  </a:lnTo>
                  <a:lnTo>
                    <a:pt x="543681" y="384828"/>
                  </a:lnTo>
                  <a:lnTo>
                    <a:pt x="547596" y="384828"/>
                  </a:lnTo>
                  <a:lnTo>
                    <a:pt x="547596" y="383150"/>
                  </a:lnTo>
                  <a:lnTo>
                    <a:pt x="556546" y="383150"/>
                  </a:lnTo>
                  <a:lnTo>
                    <a:pt x="556546" y="381472"/>
                  </a:lnTo>
                  <a:lnTo>
                    <a:pt x="561580" y="381472"/>
                  </a:lnTo>
                  <a:lnTo>
                    <a:pt x="561580" y="379794"/>
                  </a:lnTo>
                  <a:lnTo>
                    <a:pt x="565495" y="377557"/>
                  </a:lnTo>
                  <a:lnTo>
                    <a:pt x="570530" y="377557"/>
                  </a:lnTo>
                  <a:lnTo>
                    <a:pt x="570530" y="381472"/>
                  </a:lnTo>
                  <a:lnTo>
                    <a:pt x="572207" y="381472"/>
                  </a:lnTo>
                  <a:lnTo>
                    <a:pt x="572207" y="377557"/>
                  </a:lnTo>
                  <a:lnTo>
                    <a:pt x="579479" y="377557"/>
                  </a:lnTo>
                  <a:lnTo>
                    <a:pt x="581157" y="375878"/>
                  </a:lnTo>
                  <a:lnTo>
                    <a:pt x="582835" y="375878"/>
                  </a:lnTo>
                  <a:lnTo>
                    <a:pt x="582835" y="374200"/>
                  </a:lnTo>
                  <a:lnTo>
                    <a:pt x="585072" y="374200"/>
                  </a:lnTo>
                  <a:lnTo>
                    <a:pt x="585072" y="372522"/>
                  </a:lnTo>
                  <a:lnTo>
                    <a:pt x="600734" y="372522"/>
                  </a:lnTo>
                  <a:lnTo>
                    <a:pt x="600734" y="375878"/>
                  </a:lnTo>
                  <a:lnTo>
                    <a:pt x="602971" y="375878"/>
                  </a:lnTo>
                  <a:lnTo>
                    <a:pt x="602971" y="377557"/>
                  </a:lnTo>
                  <a:lnTo>
                    <a:pt x="611361" y="377557"/>
                  </a:lnTo>
                  <a:lnTo>
                    <a:pt x="611361" y="375878"/>
                  </a:lnTo>
                  <a:lnTo>
                    <a:pt x="615277" y="375878"/>
                  </a:lnTo>
                  <a:lnTo>
                    <a:pt x="615277" y="372522"/>
                  </a:lnTo>
                  <a:lnTo>
                    <a:pt x="616955" y="372522"/>
                  </a:lnTo>
                  <a:lnTo>
                    <a:pt x="616955" y="370844"/>
                  </a:lnTo>
                  <a:lnTo>
                    <a:pt x="613599" y="370844"/>
                  </a:lnTo>
                  <a:lnTo>
                    <a:pt x="613599" y="366929"/>
                  </a:lnTo>
                  <a:lnTo>
                    <a:pt x="615277" y="365251"/>
                  </a:lnTo>
                  <a:lnTo>
                    <a:pt x="618633" y="365251"/>
                  </a:lnTo>
                  <a:lnTo>
                    <a:pt x="618633" y="363573"/>
                  </a:lnTo>
                  <a:lnTo>
                    <a:pt x="618633" y="365251"/>
                  </a:lnTo>
                  <a:lnTo>
                    <a:pt x="620311" y="363573"/>
                  </a:lnTo>
                  <a:lnTo>
                    <a:pt x="620311" y="361895"/>
                  </a:lnTo>
                  <a:lnTo>
                    <a:pt x="624226" y="361895"/>
                  </a:lnTo>
                  <a:lnTo>
                    <a:pt x="624226" y="359657"/>
                  </a:lnTo>
                  <a:lnTo>
                    <a:pt x="625904" y="359657"/>
                  </a:lnTo>
                  <a:lnTo>
                    <a:pt x="625904" y="357980"/>
                  </a:lnTo>
                  <a:lnTo>
                    <a:pt x="627582" y="357980"/>
                  </a:lnTo>
                  <a:lnTo>
                    <a:pt x="627582" y="356301"/>
                  </a:lnTo>
                  <a:lnTo>
                    <a:pt x="629260" y="356301"/>
                  </a:lnTo>
                  <a:lnTo>
                    <a:pt x="629260" y="351267"/>
                  </a:lnTo>
                  <a:lnTo>
                    <a:pt x="631498" y="349030"/>
                  </a:lnTo>
                  <a:lnTo>
                    <a:pt x="631498" y="347352"/>
                  </a:lnTo>
                  <a:lnTo>
                    <a:pt x="631498" y="347352"/>
                  </a:lnTo>
                  <a:lnTo>
                    <a:pt x="631498" y="343996"/>
                  </a:lnTo>
                  <a:lnTo>
                    <a:pt x="633176" y="343996"/>
                  </a:lnTo>
                  <a:lnTo>
                    <a:pt x="633176" y="342318"/>
                  </a:lnTo>
                  <a:lnTo>
                    <a:pt x="636532" y="342318"/>
                  </a:lnTo>
                  <a:lnTo>
                    <a:pt x="636532" y="338402"/>
                  </a:lnTo>
                  <a:lnTo>
                    <a:pt x="634854" y="336724"/>
                  </a:lnTo>
                  <a:lnTo>
                    <a:pt x="634854" y="335046"/>
                  </a:lnTo>
                  <a:lnTo>
                    <a:pt x="636532" y="335046"/>
                  </a:lnTo>
                  <a:lnTo>
                    <a:pt x="634854" y="333368"/>
                  </a:lnTo>
                  <a:lnTo>
                    <a:pt x="634854" y="324419"/>
                  </a:lnTo>
                  <a:lnTo>
                    <a:pt x="636532" y="324419"/>
                  </a:lnTo>
                  <a:lnTo>
                    <a:pt x="636532" y="318825"/>
                  </a:lnTo>
                  <a:lnTo>
                    <a:pt x="638210" y="318825"/>
                  </a:lnTo>
                  <a:lnTo>
                    <a:pt x="638210" y="317147"/>
                  </a:lnTo>
                  <a:lnTo>
                    <a:pt x="638210" y="317147"/>
                  </a:lnTo>
                  <a:lnTo>
                    <a:pt x="638210" y="313791"/>
                  </a:lnTo>
                  <a:lnTo>
                    <a:pt x="639888" y="311554"/>
                  </a:lnTo>
                  <a:lnTo>
                    <a:pt x="642125" y="311554"/>
                  </a:lnTo>
                  <a:lnTo>
                    <a:pt x="643803" y="309876"/>
                  </a:lnTo>
                  <a:lnTo>
                    <a:pt x="647159" y="309876"/>
                  </a:lnTo>
                  <a:lnTo>
                    <a:pt x="647159" y="308198"/>
                  </a:lnTo>
                  <a:lnTo>
                    <a:pt x="651075" y="308198"/>
                  </a:lnTo>
                  <a:lnTo>
                    <a:pt x="651075" y="306520"/>
                  </a:lnTo>
                  <a:lnTo>
                    <a:pt x="657787" y="306520"/>
                  </a:lnTo>
                  <a:lnTo>
                    <a:pt x="660024" y="304842"/>
                  </a:lnTo>
                  <a:lnTo>
                    <a:pt x="672330" y="304842"/>
                  </a:lnTo>
                  <a:lnTo>
                    <a:pt x="674008" y="302604"/>
                  </a:lnTo>
                  <a:lnTo>
                    <a:pt x="677364" y="302604"/>
                  </a:lnTo>
                  <a:lnTo>
                    <a:pt x="677364" y="300926"/>
                  </a:lnTo>
                  <a:lnTo>
                    <a:pt x="679601" y="300926"/>
                  </a:lnTo>
                  <a:lnTo>
                    <a:pt x="679601" y="299248"/>
                  </a:lnTo>
                  <a:lnTo>
                    <a:pt x="690229" y="299248"/>
                  </a:lnTo>
                  <a:lnTo>
                    <a:pt x="690229" y="297570"/>
                  </a:lnTo>
                  <a:lnTo>
                    <a:pt x="693585" y="297570"/>
                  </a:lnTo>
                  <a:lnTo>
                    <a:pt x="693585" y="299248"/>
                  </a:lnTo>
                  <a:lnTo>
                    <a:pt x="699178" y="299248"/>
                  </a:lnTo>
                  <a:lnTo>
                    <a:pt x="699178" y="300926"/>
                  </a:lnTo>
                  <a:lnTo>
                    <a:pt x="714840" y="300926"/>
                  </a:lnTo>
                  <a:lnTo>
                    <a:pt x="714840" y="299248"/>
                  </a:lnTo>
                  <a:lnTo>
                    <a:pt x="720433" y="299248"/>
                  </a:lnTo>
                  <a:lnTo>
                    <a:pt x="720433" y="304842"/>
                  </a:lnTo>
                  <a:lnTo>
                    <a:pt x="722111" y="304842"/>
                  </a:lnTo>
                  <a:lnTo>
                    <a:pt x="722111" y="309876"/>
                  </a:lnTo>
                  <a:lnTo>
                    <a:pt x="723789" y="309876"/>
                  </a:lnTo>
                  <a:lnTo>
                    <a:pt x="723789" y="311554"/>
                  </a:lnTo>
                  <a:lnTo>
                    <a:pt x="722111" y="311554"/>
                  </a:lnTo>
                  <a:lnTo>
                    <a:pt x="722111" y="317147"/>
                  </a:lnTo>
                  <a:lnTo>
                    <a:pt x="720433" y="317147"/>
                  </a:lnTo>
                  <a:lnTo>
                    <a:pt x="720433" y="318825"/>
                  </a:lnTo>
                  <a:lnTo>
                    <a:pt x="718755" y="318825"/>
                  </a:lnTo>
                  <a:lnTo>
                    <a:pt x="718755" y="320503"/>
                  </a:lnTo>
                  <a:lnTo>
                    <a:pt x="717077" y="320503"/>
                  </a:lnTo>
                  <a:lnTo>
                    <a:pt x="717077" y="322741"/>
                  </a:lnTo>
                  <a:lnTo>
                    <a:pt x="714840" y="324419"/>
                  </a:lnTo>
                  <a:lnTo>
                    <a:pt x="713162" y="326097"/>
                  </a:lnTo>
                  <a:lnTo>
                    <a:pt x="713162" y="327775"/>
                  </a:lnTo>
                  <a:lnTo>
                    <a:pt x="711484" y="327775"/>
                  </a:lnTo>
                  <a:lnTo>
                    <a:pt x="711484" y="329453"/>
                  </a:lnTo>
                  <a:lnTo>
                    <a:pt x="709806" y="329453"/>
                  </a:lnTo>
                  <a:lnTo>
                    <a:pt x="709806" y="333368"/>
                  </a:lnTo>
                  <a:lnTo>
                    <a:pt x="708128" y="333368"/>
                  </a:lnTo>
                  <a:lnTo>
                    <a:pt x="708128" y="343996"/>
                  </a:lnTo>
                  <a:lnTo>
                    <a:pt x="704212" y="343996"/>
                  </a:lnTo>
                  <a:lnTo>
                    <a:pt x="704212" y="345674"/>
                  </a:lnTo>
                  <a:lnTo>
                    <a:pt x="702534" y="345674"/>
                  </a:lnTo>
                  <a:lnTo>
                    <a:pt x="702534" y="347352"/>
                  </a:lnTo>
                  <a:lnTo>
                    <a:pt x="700856" y="347352"/>
                  </a:lnTo>
                  <a:lnTo>
                    <a:pt x="700856" y="351267"/>
                  </a:lnTo>
                  <a:lnTo>
                    <a:pt x="705890" y="351267"/>
                  </a:lnTo>
                  <a:lnTo>
                    <a:pt x="705890" y="349030"/>
                  </a:lnTo>
                  <a:lnTo>
                    <a:pt x="708128" y="349030"/>
                  </a:lnTo>
                  <a:lnTo>
                    <a:pt x="708128" y="352945"/>
                  </a:lnTo>
                  <a:lnTo>
                    <a:pt x="705890" y="352945"/>
                  </a:lnTo>
                  <a:lnTo>
                    <a:pt x="705890" y="354623"/>
                  </a:lnTo>
                  <a:lnTo>
                    <a:pt x="702534" y="354623"/>
                  </a:lnTo>
                  <a:lnTo>
                    <a:pt x="702534" y="356301"/>
                  </a:lnTo>
                  <a:lnTo>
                    <a:pt x="705890" y="356301"/>
                  </a:lnTo>
                  <a:lnTo>
                    <a:pt x="705890" y="357980"/>
                  </a:lnTo>
                  <a:lnTo>
                    <a:pt x="704212" y="357980"/>
                  </a:lnTo>
                  <a:lnTo>
                    <a:pt x="704212" y="365251"/>
                  </a:lnTo>
                  <a:lnTo>
                    <a:pt x="702534" y="365251"/>
                  </a:lnTo>
                  <a:lnTo>
                    <a:pt x="702534" y="370844"/>
                  </a:lnTo>
                  <a:lnTo>
                    <a:pt x="700856" y="370844"/>
                  </a:lnTo>
                  <a:lnTo>
                    <a:pt x="700856" y="375878"/>
                  </a:lnTo>
                  <a:lnTo>
                    <a:pt x="699178" y="375878"/>
                  </a:lnTo>
                  <a:lnTo>
                    <a:pt x="699178" y="383150"/>
                  </a:lnTo>
                  <a:lnTo>
                    <a:pt x="696941" y="384828"/>
                  </a:lnTo>
                  <a:lnTo>
                    <a:pt x="696941" y="379794"/>
                  </a:lnTo>
                  <a:lnTo>
                    <a:pt x="695263" y="379794"/>
                  </a:lnTo>
                  <a:lnTo>
                    <a:pt x="695263" y="377557"/>
                  </a:lnTo>
                  <a:lnTo>
                    <a:pt x="691907" y="377557"/>
                  </a:lnTo>
                  <a:lnTo>
                    <a:pt x="691907" y="375878"/>
                  </a:lnTo>
                  <a:lnTo>
                    <a:pt x="693585" y="375878"/>
                  </a:lnTo>
                  <a:lnTo>
                    <a:pt x="693585" y="374200"/>
                  </a:lnTo>
                  <a:lnTo>
                    <a:pt x="695263" y="374200"/>
                  </a:lnTo>
                  <a:lnTo>
                    <a:pt x="695263" y="370844"/>
                  </a:lnTo>
                  <a:lnTo>
                    <a:pt x="693585" y="370844"/>
                  </a:lnTo>
                  <a:lnTo>
                    <a:pt x="695263" y="368607"/>
                  </a:lnTo>
                  <a:lnTo>
                    <a:pt x="691907" y="368607"/>
                  </a:lnTo>
                  <a:lnTo>
                    <a:pt x="691907" y="370844"/>
                  </a:lnTo>
                  <a:lnTo>
                    <a:pt x="690229" y="370844"/>
                  </a:lnTo>
                  <a:lnTo>
                    <a:pt x="690229" y="375878"/>
                  </a:lnTo>
                  <a:lnTo>
                    <a:pt x="686313" y="375878"/>
                  </a:lnTo>
                  <a:lnTo>
                    <a:pt x="686313" y="377557"/>
                  </a:lnTo>
                  <a:lnTo>
                    <a:pt x="681279" y="377557"/>
                  </a:lnTo>
                  <a:lnTo>
                    <a:pt x="681279" y="381472"/>
                  </a:lnTo>
                  <a:lnTo>
                    <a:pt x="679601" y="383150"/>
                  </a:lnTo>
                  <a:lnTo>
                    <a:pt x="679601" y="384828"/>
                  </a:lnTo>
                  <a:lnTo>
                    <a:pt x="677364" y="384828"/>
                  </a:lnTo>
                  <a:lnTo>
                    <a:pt x="677364" y="388184"/>
                  </a:lnTo>
                  <a:lnTo>
                    <a:pt x="675686" y="388184"/>
                  </a:lnTo>
                  <a:lnTo>
                    <a:pt x="675686" y="390421"/>
                  </a:lnTo>
                  <a:lnTo>
                    <a:pt x="674008" y="390421"/>
                  </a:lnTo>
                  <a:lnTo>
                    <a:pt x="674008" y="392099"/>
                  </a:lnTo>
                  <a:lnTo>
                    <a:pt x="672330" y="392099"/>
                  </a:lnTo>
                  <a:lnTo>
                    <a:pt x="672330" y="390421"/>
                  </a:lnTo>
                  <a:lnTo>
                    <a:pt x="670652" y="390421"/>
                  </a:lnTo>
                  <a:lnTo>
                    <a:pt x="668414" y="388184"/>
                  </a:lnTo>
                  <a:lnTo>
                    <a:pt x="668414" y="390421"/>
                  </a:lnTo>
                  <a:lnTo>
                    <a:pt x="666736" y="390421"/>
                  </a:lnTo>
                  <a:lnTo>
                    <a:pt x="666736" y="393777"/>
                  </a:lnTo>
                  <a:lnTo>
                    <a:pt x="624226" y="393777"/>
                  </a:lnTo>
                  <a:lnTo>
                    <a:pt x="624226" y="408320"/>
                  </a:lnTo>
                  <a:lnTo>
                    <a:pt x="613599" y="408320"/>
                  </a:lnTo>
                  <a:lnTo>
                    <a:pt x="613599" y="409998"/>
                  </a:lnTo>
                  <a:lnTo>
                    <a:pt x="616955" y="409998"/>
                  </a:lnTo>
                  <a:lnTo>
                    <a:pt x="616955" y="411676"/>
                  </a:lnTo>
                  <a:lnTo>
                    <a:pt x="615277" y="411676"/>
                  </a:lnTo>
                  <a:lnTo>
                    <a:pt x="618633" y="411676"/>
                  </a:lnTo>
                  <a:lnTo>
                    <a:pt x="618633" y="413354"/>
                  </a:lnTo>
                  <a:lnTo>
                    <a:pt x="620311" y="413354"/>
                  </a:lnTo>
                  <a:lnTo>
                    <a:pt x="620311" y="416711"/>
                  </a:lnTo>
                  <a:lnTo>
                    <a:pt x="624226" y="416711"/>
                  </a:lnTo>
                  <a:lnTo>
                    <a:pt x="624226" y="418948"/>
                  </a:lnTo>
                  <a:lnTo>
                    <a:pt x="627582" y="418948"/>
                  </a:lnTo>
                  <a:lnTo>
                    <a:pt x="627582" y="420626"/>
                  </a:lnTo>
                  <a:lnTo>
                    <a:pt x="629260" y="422304"/>
                  </a:lnTo>
                  <a:lnTo>
                    <a:pt x="631498" y="422304"/>
                  </a:lnTo>
                  <a:lnTo>
                    <a:pt x="631498" y="425660"/>
                  </a:lnTo>
                  <a:lnTo>
                    <a:pt x="633176" y="425660"/>
                  </a:lnTo>
                  <a:lnTo>
                    <a:pt x="631498" y="427897"/>
                  </a:lnTo>
                  <a:lnTo>
                    <a:pt x="634854" y="427897"/>
                  </a:lnTo>
                  <a:lnTo>
                    <a:pt x="636532" y="429575"/>
                  </a:lnTo>
                  <a:lnTo>
                    <a:pt x="636532" y="429575"/>
                  </a:lnTo>
                  <a:lnTo>
                    <a:pt x="636532" y="436847"/>
                  </a:lnTo>
                  <a:lnTo>
                    <a:pt x="606327" y="436847"/>
                  </a:lnTo>
                  <a:lnTo>
                    <a:pt x="606327" y="438525"/>
                  </a:lnTo>
                  <a:lnTo>
                    <a:pt x="602971" y="441881"/>
                  </a:lnTo>
                  <a:lnTo>
                    <a:pt x="600734" y="443559"/>
                  </a:lnTo>
                  <a:lnTo>
                    <a:pt x="600734" y="447474"/>
                  </a:lnTo>
                  <a:lnTo>
                    <a:pt x="599056" y="447474"/>
                  </a:lnTo>
                  <a:lnTo>
                    <a:pt x="597378" y="450830"/>
                  </a:lnTo>
                  <a:lnTo>
                    <a:pt x="595700" y="452508"/>
                  </a:lnTo>
                  <a:lnTo>
                    <a:pt x="595700" y="454186"/>
                  </a:lnTo>
                  <a:lnTo>
                    <a:pt x="594022" y="458102"/>
                  </a:lnTo>
                  <a:lnTo>
                    <a:pt x="595700" y="459780"/>
                  </a:lnTo>
                  <a:lnTo>
                    <a:pt x="597378" y="461458"/>
                  </a:lnTo>
                  <a:lnTo>
                    <a:pt x="597378" y="463136"/>
                  </a:lnTo>
                  <a:lnTo>
                    <a:pt x="595700" y="463136"/>
                  </a:lnTo>
                  <a:lnTo>
                    <a:pt x="595700" y="476001"/>
                  </a:lnTo>
                  <a:lnTo>
                    <a:pt x="594022" y="476001"/>
                  </a:lnTo>
                  <a:close/>
                  <a:moveTo>
                    <a:pt x="536969" y="432931"/>
                  </a:moveTo>
                  <a:lnTo>
                    <a:pt x="536969" y="431253"/>
                  </a:lnTo>
                  <a:lnTo>
                    <a:pt x="536969" y="432931"/>
                  </a:lnTo>
                  <a:close/>
                  <a:moveTo>
                    <a:pt x="460339" y="222619"/>
                  </a:moveTo>
                  <a:lnTo>
                    <a:pt x="462017" y="220940"/>
                  </a:lnTo>
                  <a:lnTo>
                    <a:pt x="462017" y="222619"/>
                  </a:lnTo>
                  <a:lnTo>
                    <a:pt x="460339" y="22261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10ACF3E9-5D1D-E7A0-0920-766B60A0A90D}"/>
                </a:ext>
              </a:extLst>
            </p:cNvPr>
            <p:cNvSpPr/>
            <p:nvPr/>
          </p:nvSpPr>
          <p:spPr>
            <a:xfrm>
              <a:off x="2618597" y="3733782"/>
              <a:ext cx="12864" cy="12305"/>
            </a:xfrm>
            <a:custGeom>
              <a:avLst/>
              <a:gdLst>
                <a:gd name="csX0" fmla="*/ 0 w 12864"/>
                <a:gd name="csY0" fmla="*/ 12306 h 12305"/>
                <a:gd name="csX1" fmla="*/ 2237 w 12864"/>
                <a:gd name="csY1" fmla="*/ 10627 h 12305"/>
                <a:gd name="csX2" fmla="*/ 3915 w 12864"/>
                <a:gd name="csY2" fmla="*/ 10627 h 12305"/>
                <a:gd name="csX3" fmla="*/ 3915 w 12864"/>
                <a:gd name="csY3" fmla="*/ 8950 h 12305"/>
                <a:gd name="csX4" fmla="*/ 3915 w 12864"/>
                <a:gd name="csY4" fmla="*/ 10627 h 12305"/>
                <a:gd name="csX5" fmla="*/ 3915 w 12864"/>
                <a:gd name="csY5" fmla="*/ 7271 h 12305"/>
                <a:gd name="csX6" fmla="*/ 2237 w 12864"/>
                <a:gd name="csY6" fmla="*/ 7271 h 12305"/>
                <a:gd name="csX7" fmla="*/ 2237 w 12864"/>
                <a:gd name="csY7" fmla="*/ 5593 h 12305"/>
                <a:gd name="csX8" fmla="*/ 0 w 12864"/>
                <a:gd name="csY8" fmla="*/ 5593 h 12305"/>
                <a:gd name="csX9" fmla="*/ 0 w 12864"/>
                <a:gd name="csY9" fmla="*/ 3356 h 12305"/>
                <a:gd name="csX10" fmla="*/ 2237 w 12864"/>
                <a:gd name="csY10" fmla="*/ 3356 h 12305"/>
                <a:gd name="csX11" fmla="*/ 2237 w 12864"/>
                <a:gd name="csY11" fmla="*/ 1678 h 12305"/>
                <a:gd name="csX12" fmla="*/ 3915 w 12864"/>
                <a:gd name="csY12" fmla="*/ 1678 h 12305"/>
                <a:gd name="csX13" fmla="*/ 3915 w 12864"/>
                <a:gd name="csY13" fmla="*/ 0 h 12305"/>
                <a:gd name="csX14" fmla="*/ 5593 w 12864"/>
                <a:gd name="csY14" fmla="*/ 0 h 12305"/>
                <a:gd name="csX15" fmla="*/ 7271 w 12864"/>
                <a:gd name="csY15" fmla="*/ 1678 h 12305"/>
                <a:gd name="csX16" fmla="*/ 11187 w 12864"/>
                <a:gd name="csY16" fmla="*/ 1678 h 12305"/>
                <a:gd name="csX17" fmla="*/ 11187 w 12864"/>
                <a:gd name="csY17" fmla="*/ 5593 h 12305"/>
                <a:gd name="csX18" fmla="*/ 12865 w 12864"/>
                <a:gd name="csY18" fmla="*/ 5593 h 12305"/>
                <a:gd name="csX19" fmla="*/ 12865 w 12864"/>
                <a:gd name="csY19" fmla="*/ 10627 h 12305"/>
                <a:gd name="csX20" fmla="*/ 11187 w 12864"/>
                <a:gd name="csY20" fmla="*/ 10627 h 12305"/>
                <a:gd name="csX21" fmla="*/ 11187 w 12864"/>
                <a:gd name="csY21" fmla="*/ 12306 h 12305"/>
                <a:gd name="csX22" fmla="*/ 0 w 12864"/>
                <a:gd name="csY22" fmla="*/ 12306 h 12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2864" h="12305">
                  <a:moveTo>
                    <a:pt x="0" y="12306"/>
                  </a:moveTo>
                  <a:lnTo>
                    <a:pt x="2237" y="10627"/>
                  </a:lnTo>
                  <a:lnTo>
                    <a:pt x="3915" y="10627"/>
                  </a:lnTo>
                  <a:lnTo>
                    <a:pt x="3915" y="8950"/>
                  </a:lnTo>
                  <a:lnTo>
                    <a:pt x="3915" y="10627"/>
                  </a:lnTo>
                  <a:lnTo>
                    <a:pt x="3915" y="7271"/>
                  </a:lnTo>
                  <a:lnTo>
                    <a:pt x="2237" y="7271"/>
                  </a:lnTo>
                  <a:lnTo>
                    <a:pt x="2237" y="5593"/>
                  </a:lnTo>
                  <a:lnTo>
                    <a:pt x="0" y="5593"/>
                  </a:lnTo>
                  <a:lnTo>
                    <a:pt x="0" y="3356"/>
                  </a:lnTo>
                  <a:lnTo>
                    <a:pt x="2237" y="3356"/>
                  </a:lnTo>
                  <a:lnTo>
                    <a:pt x="2237" y="1678"/>
                  </a:lnTo>
                  <a:lnTo>
                    <a:pt x="3915" y="1678"/>
                  </a:lnTo>
                  <a:lnTo>
                    <a:pt x="3915" y="0"/>
                  </a:lnTo>
                  <a:lnTo>
                    <a:pt x="5593" y="0"/>
                  </a:lnTo>
                  <a:lnTo>
                    <a:pt x="7271" y="1678"/>
                  </a:lnTo>
                  <a:lnTo>
                    <a:pt x="11187" y="1678"/>
                  </a:lnTo>
                  <a:lnTo>
                    <a:pt x="11187" y="5593"/>
                  </a:lnTo>
                  <a:lnTo>
                    <a:pt x="12865" y="5593"/>
                  </a:lnTo>
                  <a:lnTo>
                    <a:pt x="12865" y="10627"/>
                  </a:lnTo>
                  <a:lnTo>
                    <a:pt x="11187" y="10627"/>
                  </a:lnTo>
                  <a:lnTo>
                    <a:pt x="11187" y="12306"/>
                  </a:lnTo>
                  <a:lnTo>
                    <a:pt x="0" y="1230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41D2B729-8DC3-DF35-284D-CE6F070C0422}"/>
                </a:ext>
              </a:extLst>
            </p:cNvPr>
            <p:cNvSpPr/>
            <p:nvPr/>
          </p:nvSpPr>
          <p:spPr>
            <a:xfrm>
              <a:off x="2574409" y="3701900"/>
              <a:ext cx="258416" cy="85579"/>
            </a:xfrm>
            <a:custGeom>
              <a:avLst/>
              <a:gdLst>
                <a:gd name="csX0" fmla="*/ 172837 w 258416"/>
                <a:gd name="csY0" fmla="*/ 85580 h 85579"/>
                <a:gd name="csX1" fmla="*/ 172837 w 258416"/>
                <a:gd name="csY1" fmla="*/ 83342 h 85579"/>
                <a:gd name="csX2" fmla="*/ 174515 w 258416"/>
                <a:gd name="csY2" fmla="*/ 83342 h 85579"/>
                <a:gd name="csX3" fmla="*/ 174515 w 258416"/>
                <a:gd name="csY3" fmla="*/ 79986 h 85579"/>
                <a:gd name="csX4" fmla="*/ 178430 w 258416"/>
                <a:gd name="csY4" fmla="*/ 79986 h 85579"/>
                <a:gd name="csX5" fmla="*/ 178430 w 258416"/>
                <a:gd name="csY5" fmla="*/ 78308 h 85579"/>
                <a:gd name="csX6" fmla="*/ 180108 w 258416"/>
                <a:gd name="csY6" fmla="*/ 78308 h 85579"/>
                <a:gd name="csX7" fmla="*/ 181786 w 258416"/>
                <a:gd name="csY7" fmla="*/ 76630 h 85579"/>
                <a:gd name="csX8" fmla="*/ 185142 w 258416"/>
                <a:gd name="csY8" fmla="*/ 76630 h 85579"/>
                <a:gd name="csX9" fmla="*/ 185142 w 258416"/>
                <a:gd name="csY9" fmla="*/ 74393 h 85579"/>
                <a:gd name="csX10" fmla="*/ 186820 w 258416"/>
                <a:gd name="csY10" fmla="*/ 74393 h 85579"/>
                <a:gd name="csX11" fmla="*/ 186820 w 258416"/>
                <a:gd name="csY11" fmla="*/ 69359 h 85579"/>
                <a:gd name="csX12" fmla="*/ 186820 w 258416"/>
                <a:gd name="csY12" fmla="*/ 69359 h 85579"/>
                <a:gd name="csX13" fmla="*/ 185142 w 258416"/>
                <a:gd name="csY13" fmla="*/ 67681 h 85579"/>
                <a:gd name="csX14" fmla="*/ 185142 w 258416"/>
                <a:gd name="csY14" fmla="*/ 66003 h 85579"/>
                <a:gd name="csX15" fmla="*/ 183464 w 258416"/>
                <a:gd name="csY15" fmla="*/ 66003 h 85579"/>
                <a:gd name="csX16" fmla="*/ 181786 w 258416"/>
                <a:gd name="csY16" fmla="*/ 63765 h 85579"/>
                <a:gd name="csX17" fmla="*/ 180108 w 258416"/>
                <a:gd name="csY17" fmla="*/ 63765 h 85579"/>
                <a:gd name="csX18" fmla="*/ 180108 w 258416"/>
                <a:gd name="csY18" fmla="*/ 66003 h 85579"/>
                <a:gd name="csX19" fmla="*/ 172837 w 258416"/>
                <a:gd name="csY19" fmla="*/ 66003 h 85579"/>
                <a:gd name="csX20" fmla="*/ 172837 w 258416"/>
                <a:gd name="csY20" fmla="*/ 63765 h 85579"/>
                <a:gd name="csX21" fmla="*/ 163887 w 258416"/>
                <a:gd name="csY21" fmla="*/ 63765 h 85579"/>
                <a:gd name="csX22" fmla="*/ 163887 w 258416"/>
                <a:gd name="csY22" fmla="*/ 62087 h 85579"/>
                <a:gd name="csX23" fmla="*/ 162209 w 258416"/>
                <a:gd name="csY23" fmla="*/ 62087 h 85579"/>
                <a:gd name="csX24" fmla="*/ 162209 w 258416"/>
                <a:gd name="csY24" fmla="*/ 60409 h 85579"/>
                <a:gd name="csX25" fmla="*/ 160531 w 258416"/>
                <a:gd name="csY25" fmla="*/ 60409 h 85579"/>
                <a:gd name="csX26" fmla="*/ 160531 w 258416"/>
                <a:gd name="csY26" fmla="*/ 58731 h 85579"/>
                <a:gd name="csX27" fmla="*/ 156616 w 258416"/>
                <a:gd name="csY27" fmla="*/ 58731 h 85579"/>
                <a:gd name="csX28" fmla="*/ 156616 w 258416"/>
                <a:gd name="csY28" fmla="*/ 57053 h 85579"/>
                <a:gd name="csX29" fmla="*/ 154938 w 258416"/>
                <a:gd name="csY29" fmla="*/ 57053 h 85579"/>
                <a:gd name="csX30" fmla="*/ 154938 w 258416"/>
                <a:gd name="csY30" fmla="*/ 53138 h 85579"/>
                <a:gd name="csX31" fmla="*/ 154938 w 258416"/>
                <a:gd name="csY31" fmla="*/ 54816 h 85579"/>
                <a:gd name="csX32" fmla="*/ 154938 w 258416"/>
                <a:gd name="csY32" fmla="*/ 49782 h 85579"/>
                <a:gd name="csX33" fmla="*/ 154938 w 258416"/>
                <a:gd name="csY33" fmla="*/ 49782 h 85579"/>
                <a:gd name="csX34" fmla="*/ 154938 w 258416"/>
                <a:gd name="csY34" fmla="*/ 48104 h 85579"/>
                <a:gd name="csX35" fmla="*/ 153260 w 258416"/>
                <a:gd name="csY35" fmla="*/ 48104 h 85579"/>
                <a:gd name="csX36" fmla="*/ 153260 w 258416"/>
                <a:gd name="csY36" fmla="*/ 44188 h 85579"/>
                <a:gd name="csX37" fmla="*/ 151582 w 258416"/>
                <a:gd name="csY37" fmla="*/ 44188 h 85579"/>
                <a:gd name="csX38" fmla="*/ 151582 w 258416"/>
                <a:gd name="csY38" fmla="*/ 42510 h 85579"/>
                <a:gd name="csX39" fmla="*/ 149904 w 258416"/>
                <a:gd name="csY39" fmla="*/ 42510 h 85579"/>
                <a:gd name="csX40" fmla="*/ 149904 w 258416"/>
                <a:gd name="csY40" fmla="*/ 40832 h 85579"/>
                <a:gd name="csX41" fmla="*/ 142632 w 258416"/>
                <a:gd name="csY41" fmla="*/ 40832 h 85579"/>
                <a:gd name="csX42" fmla="*/ 142632 w 258416"/>
                <a:gd name="csY42" fmla="*/ 42510 h 85579"/>
                <a:gd name="csX43" fmla="*/ 132005 w 258416"/>
                <a:gd name="csY43" fmla="*/ 42510 h 85579"/>
                <a:gd name="csX44" fmla="*/ 132005 w 258416"/>
                <a:gd name="csY44" fmla="*/ 40832 h 85579"/>
                <a:gd name="csX45" fmla="*/ 128089 w 258416"/>
                <a:gd name="csY45" fmla="*/ 40832 h 85579"/>
                <a:gd name="csX46" fmla="*/ 126411 w 258416"/>
                <a:gd name="csY46" fmla="*/ 39154 h 85579"/>
                <a:gd name="csX47" fmla="*/ 124733 w 258416"/>
                <a:gd name="csY47" fmla="*/ 40832 h 85579"/>
                <a:gd name="csX48" fmla="*/ 124733 w 258416"/>
                <a:gd name="csY48" fmla="*/ 39154 h 85579"/>
                <a:gd name="csX49" fmla="*/ 121377 w 258416"/>
                <a:gd name="csY49" fmla="*/ 39154 h 85579"/>
                <a:gd name="csX50" fmla="*/ 121377 w 258416"/>
                <a:gd name="csY50" fmla="*/ 37476 h 85579"/>
                <a:gd name="csX51" fmla="*/ 117462 w 258416"/>
                <a:gd name="csY51" fmla="*/ 37476 h 85579"/>
                <a:gd name="csX52" fmla="*/ 117462 w 258416"/>
                <a:gd name="csY52" fmla="*/ 35239 h 85579"/>
                <a:gd name="csX53" fmla="*/ 112428 w 258416"/>
                <a:gd name="csY53" fmla="*/ 35239 h 85579"/>
                <a:gd name="csX54" fmla="*/ 112428 w 258416"/>
                <a:gd name="csY54" fmla="*/ 33561 h 85579"/>
                <a:gd name="csX55" fmla="*/ 110190 w 258416"/>
                <a:gd name="csY55" fmla="*/ 33561 h 85579"/>
                <a:gd name="csX56" fmla="*/ 110190 w 258416"/>
                <a:gd name="csY56" fmla="*/ 31883 h 85579"/>
                <a:gd name="csX57" fmla="*/ 108512 w 258416"/>
                <a:gd name="csY57" fmla="*/ 31883 h 85579"/>
                <a:gd name="csX58" fmla="*/ 108512 w 258416"/>
                <a:gd name="csY58" fmla="*/ 26289 h 85579"/>
                <a:gd name="csX59" fmla="*/ 106834 w 258416"/>
                <a:gd name="csY59" fmla="*/ 26289 h 85579"/>
                <a:gd name="csX60" fmla="*/ 106834 w 258416"/>
                <a:gd name="csY60" fmla="*/ 30205 h 85579"/>
                <a:gd name="csX61" fmla="*/ 92851 w 258416"/>
                <a:gd name="csY61" fmla="*/ 30205 h 85579"/>
                <a:gd name="csX62" fmla="*/ 92851 w 258416"/>
                <a:gd name="csY62" fmla="*/ 28527 h 85579"/>
                <a:gd name="csX63" fmla="*/ 87257 w 258416"/>
                <a:gd name="csY63" fmla="*/ 28527 h 85579"/>
                <a:gd name="csX64" fmla="*/ 85579 w 258416"/>
                <a:gd name="csY64" fmla="*/ 30205 h 85579"/>
                <a:gd name="csX65" fmla="*/ 85579 w 258416"/>
                <a:gd name="csY65" fmla="*/ 26289 h 85579"/>
                <a:gd name="csX66" fmla="*/ 74952 w 258416"/>
                <a:gd name="csY66" fmla="*/ 26289 h 85579"/>
                <a:gd name="csX67" fmla="*/ 74952 w 258416"/>
                <a:gd name="csY67" fmla="*/ 24611 h 85579"/>
                <a:gd name="csX68" fmla="*/ 71036 w 258416"/>
                <a:gd name="csY68" fmla="*/ 24611 h 85579"/>
                <a:gd name="csX69" fmla="*/ 71036 w 258416"/>
                <a:gd name="csY69" fmla="*/ 22933 h 85579"/>
                <a:gd name="csX70" fmla="*/ 67680 w 258416"/>
                <a:gd name="csY70" fmla="*/ 22933 h 85579"/>
                <a:gd name="csX71" fmla="*/ 67680 w 258416"/>
                <a:gd name="csY71" fmla="*/ 19577 h 85579"/>
                <a:gd name="csX72" fmla="*/ 79986 w 258416"/>
                <a:gd name="csY72" fmla="*/ 19577 h 85579"/>
                <a:gd name="csX73" fmla="*/ 78308 w 258416"/>
                <a:gd name="csY73" fmla="*/ 17340 h 85579"/>
                <a:gd name="csX74" fmla="*/ 79986 w 258416"/>
                <a:gd name="csY74" fmla="*/ 17340 h 85579"/>
                <a:gd name="csX75" fmla="*/ 78308 w 258416"/>
                <a:gd name="csY75" fmla="*/ 15662 h 85579"/>
                <a:gd name="csX76" fmla="*/ 78308 w 258416"/>
                <a:gd name="csY76" fmla="*/ 13984 h 85579"/>
                <a:gd name="csX77" fmla="*/ 55375 w 258416"/>
                <a:gd name="csY77" fmla="*/ 13984 h 85579"/>
                <a:gd name="csX78" fmla="*/ 55375 w 258416"/>
                <a:gd name="csY78" fmla="*/ 12306 h 85579"/>
                <a:gd name="csX79" fmla="*/ 53138 w 258416"/>
                <a:gd name="csY79" fmla="*/ 12306 h 85579"/>
                <a:gd name="csX80" fmla="*/ 53138 w 258416"/>
                <a:gd name="csY80" fmla="*/ 13984 h 85579"/>
                <a:gd name="csX81" fmla="*/ 51459 w 258416"/>
                <a:gd name="csY81" fmla="*/ 13984 h 85579"/>
                <a:gd name="csX82" fmla="*/ 51459 w 258416"/>
                <a:gd name="csY82" fmla="*/ 15662 h 85579"/>
                <a:gd name="csX83" fmla="*/ 49781 w 258416"/>
                <a:gd name="csY83" fmla="*/ 15662 h 85579"/>
                <a:gd name="csX84" fmla="*/ 49781 w 258416"/>
                <a:gd name="csY84" fmla="*/ 17340 h 85579"/>
                <a:gd name="csX85" fmla="*/ 44188 w 258416"/>
                <a:gd name="csY85" fmla="*/ 17340 h 85579"/>
                <a:gd name="csX86" fmla="*/ 44188 w 258416"/>
                <a:gd name="csY86" fmla="*/ 22933 h 85579"/>
                <a:gd name="csX87" fmla="*/ 39154 w 258416"/>
                <a:gd name="csY87" fmla="*/ 22933 h 85579"/>
                <a:gd name="csX88" fmla="*/ 39154 w 258416"/>
                <a:gd name="csY88" fmla="*/ 24611 h 85579"/>
                <a:gd name="csX89" fmla="*/ 37476 w 258416"/>
                <a:gd name="csY89" fmla="*/ 26289 h 85579"/>
                <a:gd name="csX90" fmla="*/ 33561 w 258416"/>
                <a:gd name="csY90" fmla="*/ 26289 h 85579"/>
                <a:gd name="csX91" fmla="*/ 33561 w 258416"/>
                <a:gd name="csY91" fmla="*/ 24611 h 85579"/>
                <a:gd name="csX92" fmla="*/ 31882 w 258416"/>
                <a:gd name="csY92" fmla="*/ 24611 h 85579"/>
                <a:gd name="csX93" fmla="*/ 31882 w 258416"/>
                <a:gd name="csY93" fmla="*/ 26289 h 85579"/>
                <a:gd name="csX94" fmla="*/ 24611 w 258416"/>
                <a:gd name="csY94" fmla="*/ 26289 h 85579"/>
                <a:gd name="csX95" fmla="*/ 24611 w 258416"/>
                <a:gd name="csY95" fmla="*/ 30205 h 85579"/>
                <a:gd name="csX96" fmla="*/ 24611 w 258416"/>
                <a:gd name="csY96" fmla="*/ 30205 h 85579"/>
                <a:gd name="csX97" fmla="*/ 22933 w 258416"/>
                <a:gd name="csY97" fmla="*/ 31883 h 85579"/>
                <a:gd name="csX98" fmla="*/ 22933 w 258416"/>
                <a:gd name="csY98" fmla="*/ 33561 h 85579"/>
                <a:gd name="csX99" fmla="*/ 21255 w 258416"/>
                <a:gd name="csY99" fmla="*/ 33561 h 85579"/>
                <a:gd name="csX100" fmla="*/ 21255 w 258416"/>
                <a:gd name="csY100" fmla="*/ 31883 h 85579"/>
                <a:gd name="csX101" fmla="*/ 19577 w 258416"/>
                <a:gd name="csY101" fmla="*/ 31883 h 85579"/>
                <a:gd name="csX102" fmla="*/ 19577 w 258416"/>
                <a:gd name="csY102" fmla="*/ 33561 h 85579"/>
                <a:gd name="csX103" fmla="*/ 17899 w 258416"/>
                <a:gd name="csY103" fmla="*/ 33561 h 85579"/>
                <a:gd name="csX104" fmla="*/ 15662 w 258416"/>
                <a:gd name="csY104" fmla="*/ 35239 h 85579"/>
                <a:gd name="csX105" fmla="*/ 13984 w 258416"/>
                <a:gd name="csY105" fmla="*/ 35239 h 85579"/>
                <a:gd name="csX106" fmla="*/ 13984 w 258416"/>
                <a:gd name="csY106" fmla="*/ 37476 h 85579"/>
                <a:gd name="csX107" fmla="*/ 10627 w 258416"/>
                <a:gd name="csY107" fmla="*/ 37476 h 85579"/>
                <a:gd name="csX108" fmla="*/ 10627 w 258416"/>
                <a:gd name="csY108" fmla="*/ 35239 h 85579"/>
                <a:gd name="csX109" fmla="*/ 12305 w 258416"/>
                <a:gd name="csY109" fmla="*/ 35239 h 85579"/>
                <a:gd name="csX110" fmla="*/ 12305 w 258416"/>
                <a:gd name="csY110" fmla="*/ 31883 h 85579"/>
                <a:gd name="csX111" fmla="*/ 10627 w 258416"/>
                <a:gd name="csY111" fmla="*/ 31883 h 85579"/>
                <a:gd name="csX112" fmla="*/ 8949 w 258416"/>
                <a:gd name="csY112" fmla="*/ 33561 h 85579"/>
                <a:gd name="csX113" fmla="*/ 7271 w 258416"/>
                <a:gd name="csY113" fmla="*/ 33561 h 85579"/>
                <a:gd name="csX114" fmla="*/ 5034 w 258416"/>
                <a:gd name="csY114" fmla="*/ 35239 h 85579"/>
                <a:gd name="csX115" fmla="*/ 0 w 258416"/>
                <a:gd name="csY115" fmla="*/ 35239 h 85579"/>
                <a:gd name="csX116" fmla="*/ 0 w 258416"/>
                <a:gd name="csY116" fmla="*/ 33561 h 85579"/>
                <a:gd name="csX117" fmla="*/ 5034 w 258416"/>
                <a:gd name="csY117" fmla="*/ 33561 h 85579"/>
                <a:gd name="csX118" fmla="*/ 5034 w 258416"/>
                <a:gd name="csY118" fmla="*/ 31883 h 85579"/>
                <a:gd name="csX119" fmla="*/ 7271 w 258416"/>
                <a:gd name="csY119" fmla="*/ 31883 h 85579"/>
                <a:gd name="csX120" fmla="*/ 8949 w 258416"/>
                <a:gd name="csY120" fmla="*/ 30205 h 85579"/>
                <a:gd name="csX121" fmla="*/ 13984 w 258416"/>
                <a:gd name="csY121" fmla="*/ 30205 h 85579"/>
                <a:gd name="csX122" fmla="*/ 13984 w 258416"/>
                <a:gd name="csY122" fmla="*/ 31883 h 85579"/>
                <a:gd name="csX123" fmla="*/ 15662 w 258416"/>
                <a:gd name="csY123" fmla="*/ 31883 h 85579"/>
                <a:gd name="csX124" fmla="*/ 15662 w 258416"/>
                <a:gd name="csY124" fmla="*/ 30205 h 85579"/>
                <a:gd name="csX125" fmla="*/ 15662 w 258416"/>
                <a:gd name="csY125" fmla="*/ 30205 h 85579"/>
                <a:gd name="csX126" fmla="*/ 15662 w 258416"/>
                <a:gd name="csY126" fmla="*/ 28527 h 85579"/>
                <a:gd name="csX127" fmla="*/ 13984 w 258416"/>
                <a:gd name="csY127" fmla="*/ 28527 h 85579"/>
                <a:gd name="csX128" fmla="*/ 13984 w 258416"/>
                <a:gd name="csY128" fmla="*/ 26289 h 85579"/>
                <a:gd name="csX129" fmla="*/ 12305 w 258416"/>
                <a:gd name="csY129" fmla="*/ 26289 h 85579"/>
                <a:gd name="csX130" fmla="*/ 12305 w 258416"/>
                <a:gd name="csY130" fmla="*/ 24611 h 85579"/>
                <a:gd name="csX131" fmla="*/ 13984 w 258416"/>
                <a:gd name="csY131" fmla="*/ 24611 h 85579"/>
                <a:gd name="csX132" fmla="*/ 13984 w 258416"/>
                <a:gd name="csY132" fmla="*/ 21255 h 85579"/>
                <a:gd name="csX133" fmla="*/ 15662 w 258416"/>
                <a:gd name="csY133" fmla="*/ 19577 h 85579"/>
                <a:gd name="csX134" fmla="*/ 17899 w 258416"/>
                <a:gd name="csY134" fmla="*/ 19577 h 85579"/>
                <a:gd name="csX135" fmla="*/ 17899 w 258416"/>
                <a:gd name="csY135" fmla="*/ 17340 h 85579"/>
                <a:gd name="csX136" fmla="*/ 19577 w 258416"/>
                <a:gd name="csY136" fmla="*/ 17340 h 85579"/>
                <a:gd name="csX137" fmla="*/ 19577 w 258416"/>
                <a:gd name="csY137" fmla="*/ 13984 h 85579"/>
                <a:gd name="csX138" fmla="*/ 21255 w 258416"/>
                <a:gd name="csY138" fmla="*/ 13984 h 85579"/>
                <a:gd name="csX139" fmla="*/ 21255 w 258416"/>
                <a:gd name="csY139" fmla="*/ 12306 h 85579"/>
                <a:gd name="csX140" fmla="*/ 22933 w 258416"/>
                <a:gd name="csY140" fmla="*/ 12306 h 85579"/>
                <a:gd name="csX141" fmla="*/ 22933 w 258416"/>
                <a:gd name="csY141" fmla="*/ 13984 h 85579"/>
                <a:gd name="csX142" fmla="*/ 24611 w 258416"/>
                <a:gd name="csY142" fmla="*/ 13984 h 85579"/>
                <a:gd name="csX143" fmla="*/ 24611 w 258416"/>
                <a:gd name="csY143" fmla="*/ 12306 h 85579"/>
                <a:gd name="csX144" fmla="*/ 30204 w 258416"/>
                <a:gd name="csY144" fmla="*/ 12306 h 85579"/>
                <a:gd name="csX145" fmla="*/ 30204 w 258416"/>
                <a:gd name="csY145" fmla="*/ 10628 h 85579"/>
                <a:gd name="csX146" fmla="*/ 31882 w 258416"/>
                <a:gd name="csY146" fmla="*/ 10628 h 85579"/>
                <a:gd name="csX147" fmla="*/ 31882 w 258416"/>
                <a:gd name="csY147" fmla="*/ 8950 h 85579"/>
                <a:gd name="csX148" fmla="*/ 39154 w 258416"/>
                <a:gd name="csY148" fmla="*/ 8950 h 85579"/>
                <a:gd name="csX149" fmla="*/ 37476 w 258416"/>
                <a:gd name="csY149" fmla="*/ 6712 h 85579"/>
                <a:gd name="csX150" fmla="*/ 40832 w 258416"/>
                <a:gd name="csY150" fmla="*/ 6712 h 85579"/>
                <a:gd name="csX151" fmla="*/ 40832 w 258416"/>
                <a:gd name="csY151" fmla="*/ 5034 h 85579"/>
                <a:gd name="csX152" fmla="*/ 57053 w 258416"/>
                <a:gd name="csY152" fmla="*/ 5034 h 85579"/>
                <a:gd name="csX153" fmla="*/ 57053 w 258416"/>
                <a:gd name="csY153" fmla="*/ 3356 h 85579"/>
                <a:gd name="csX154" fmla="*/ 60409 w 258416"/>
                <a:gd name="csY154" fmla="*/ 3356 h 85579"/>
                <a:gd name="csX155" fmla="*/ 60409 w 258416"/>
                <a:gd name="csY155" fmla="*/ 1678 h 85579"/>
                <a:gd name="csX156" fmla="*/ 69358 w 258416"/>
                <a:gd name="csY156" fmla="*/ 1678 h 85579"/>
                <a:gd name="csX157" fmla="*/ 69358 w 258416"/>
                <a:gd name="csY157" fmla="*/ 0 h 85579"/>
                <a:gd name="csX158" fmla="*/ 71036 w 258416"/>
                <a:gd name="csY158" fmla="*/ 0 h 85579"/>
                <a:gd name="csX159" fmla="*/ 71036 w 258416"/>
                <a:gd name="csY159" fmla="*/ 1678 h 85579"/>
                <a:gd name="csX160" fmla="*/ 81664 w 258416"/>
                <a:gd name="csY160" fmla="*/ 1678 h 85579"/>
                <a:gd name="csX161" fmla="*/ 81664 w 258416"/>
                <a:gd name="csY161" fmla="*/ 5034 h 85579"/>
                <a:gd name="csX162" fmla="*/ 83901 w 258416"/>
                <a:gd name="csY162" fmla="*/ 5034 h 85579"/>
                <a:gd name="csX163" fmla="*/ 83901 w 258416"/>
                <a:gd name="csY163" fmla="*/ 3356 h 85579"/>
                <a:gd name="csX164" fmla="*/ 85579 w 258416"/>
                <a:gd name="csY164" fmla="*/ 1678 h 85579"/>
                <a:gd name="csX165" fmla="*/ 88935 w 258416"/>
                <a:gd name="csY165" fmla="*/ 1678 h 85579"/>
                <a:gd name="csX166" fmla="*/ 88935 w 258416"/>
                <a:gd name="csY166" fmla="*/ 3356 h 85579"/>
                <a:gd name="csX167" fmla="*/ 90613 w 258416"/>
                <a:gd name="csY167" fmla="*/ 5034 h 85579"/>
                <a:gd name="csX168" fmla="*/ 92851 w 258416"/>
                <a:gd name="csY168" fmla="*/ 5034 h 85579"/>
                <a:gd name="csX169" fmla="*/ 92851 w 258416"/>
                <a:gd name="csY169" fmla="*/ 1678 h 85579"/>
                <a:gd name="csX170" fmla="*/ 94529 w 258416"/>
                <a:gd name="csY170" fmla="*/ 1678 h 85579"/>
                <a:gd name="csX171" fmla="*/ 94529 w 258416"/>
                <a:gd name="csY171" fmla="*/ 3356 h 85579"/>
                <a:gd name="csX172" fmla="*/ 103478 w 258416"/>
                <a:gd name="csY172" fmla="*/ 3356 h 85579"/>
                <a:gd name="csX173" fmla="*/ 105156 w 258416"/>
                <a:gd name="csY173" fmla="*/ 5034 h 85579"/>
                <a:gd name="csX174" fmla="*/ 106834 w 258416"/>
                <a:gd name="csY174" fmla="*/ 5034 h 85579"/>
                <a:gd name="csX175" fmla="*/ 106834 w 258416"/>
                <a:gd name="csY175" fmla="*/ 6712 h 85579"/>
                <a:gd name="csX176" fmla="*/ 119140 w 258416"/>
                <a:gd name="csY176" fmla="*/ 6712 h 85579"/>
                <a:gd name="csX177" fmla="*/ 119140 w 258416"/>
                <a:gd name="csY177" fmla="*/ 8950 h 85579"/>
                <a:gd name="csX178" fmla="*/ 121377 w 258416"/>
                <a:gd name="csY178" fmla="*/ 8950 h 85579"/>
                <a:gd name="csX179" fmla="*/ 121377 w 258416"/>
                <a:gd name="csY179" fmla="*/ 10628 h 85579"/>
                <a:gd name="csX180" fmla="*/ 124733 w 258416"/>
                <a:gd name="csY180" fmla="*/ 10628 h 85579"/>
                <a:gd name="csX181" fmla="*/ 124733 w 258416"/>
                <a:gd name="csY181" fmla="*/ 12306 h 85579"/>
                <a:gd name="csX182" fmla="*/ 126411 w 258416"/>
                <a:gd name="csY182" fmla="*/ 12306 h 85579"/>
                <a:gd name="csX183" fmla="*/ 126411 w 258416"/>
                <a:gd name="csY183" fmla="*/ 13984 h 85579"/>
                <a:gd name="csX184" fmla="*/ 128089 w 258416"/>
                <a:gd name="csY184" fmla="*/ 13984 h 85579"/>
                <a:gd name="csX185" fmla="*/ 128089 w 258416"/>
                <a:gd name="csY185" fmla="*/ 15662 h 85579"/>
                <a:gd name="csX186" fmla="*/ 129767 w 258416"/>
                <a:gd name="csY186" fmla="*/ 17340 h 85579"/>
                <a:gd name="csX187" fmla="*/ 133683 w 258416"/>
                <a:gd name="csY187" fmla="*/ 17340 h 85579"/>
                <a:gd name="csX188" fmla="*/ 132005 w 258416"/>
                <a:gd name="csY188" fmla="*/ 19577 h 85579"/>
                <a:gd name="csX189" fmla="*/ 133683 w 258416"/>
                <a:gd name="csY189" fmla="*/ 19577 h 85579"/>
                <a:gd name="csX190" fmla="*/ 133683 w 258416"/>
                <a:gd name="csY190" fmla="*/ 21255 h 85579"/>
                <a:gd name="csX191" fmla="*/ 147666 w 258416"/>
                <a:gd name="csY191" fmla="*/ 21255 h 85579"/>
                <a:gd name="csX192" fmla="*/ 147666 w 258416"/>
                <a:gd name="csY192" fmla="*/ 22933 h 85579"/>
                <a:gd name="csX193" fmla="*/ 153260 w 258416"/>
                <a:gd name="csY193" fmla="*/ 22933 h 85579"/>
                <a:gd name="csX194" fmla="*/ 153260 w 258416"/>
                <a:gd name="csY194" fmla="*/ 24611 h 85579"/>
                <a:gd name="csX195" fmla="*/ 158294 w 258416"/>
                <a:gd name="csY195" fmla="*/ 24611 h 85579"/>
                <a:gd name="csX196" fmla="*/ 158294 w 258416"/>
                <a:gd name="csY196" fmla="*/ 26289 h 85579"/>
                <a:gd name="csX197" fmla="*/ 160531 w 258416"/>
                <a:gd name="csY197" fmla="*/ 26289 h 85579"/>
                <a:gd name="csX198" fmla="*/ 160531 w 258416"/>
                <a:gd name="csY198" fmla="*/ 28527 h 85579"/>
                <a:gd name="csX199" fmla="*/ 163887 w 258416"/>
                <a:gd name="csY199" fmla="*/ 28527 h 85579"/>
                <a:gd name="csX200" fmla="*/ 163887 w 258416"/>
                <a:gd name="csY200" fmla="*/ 30205 h 85579"/>
                <a:gd name="csX201" fmla="*/ 165565 w 258416"/>
                <a:gd name="csY201" fmla="*/ 30205 h 85579"/>
                <a:gd name="csX202" fmla="*/ 165565 w 258416"/>
                <a:gd name="csY202" fmla="*/ 31883 h 85579"/>
                <a:gd name="csX203" fmla="*/ 167243 w 258416"/>
                <a:gd name="csY203" fmla="*/ 31883 h 85579"/>
                <a:gd name="csX204" fmla="*/ 167243 w 258416"/>
                <a:gd name="csY204" fmla="*/ 33561 h 85579"/>
                <a:gd name="csX205" fmla="*/ 169481 w 258416"/>
                <a:gd name="csY205" fmla="*/ 33561 h 85579"/>
                <a:gd name="csX206" fmla="*/ 171159 w 258416"/>
                <a:gd name="csY206" fmla="*/ 35239 h 85579"/>
                <a:gd name="csX207" fmla="*/ 172837 w 258416"/>
                <a:gd name="csY207" fmla="*/ 35239 h 85579"/>
                <a:gd name="csX208" fmla="*/ 172837 w 258416"/>
                <a:gd name="csY208" fmla="*/ 37476 h 85579"/>
                <a:gd name="csX209" fmla="*/ 183464 w 258416"/>
                <a:gd name="csY209" fmla="*/ 37476 h 85579"/>
                <a:gd name="csX210" fmla="*/ 183464 w 258416"/>
                <a:gd name="csY210" fmla="*/ 39154 h 85579"/>
                <a:gd name="csX211" fmla="*/ 185142 w 258416"/>
                <a:gd name="csY211" fmla="*/ 39154 h 85579"/>
                <a:gd name="csX212" fmla="*/ 185142 w 258416"/>
                <a:gd name="csY212" fmla="*/ 40832 h 85579"/>
                <a:gd name="csX213" fmla="*/ 186820 w 258416"/>
                <a:gd name="csY213" fmla="*/ 40832 h 85579"/>
                <a:gd name="csX214" fmla="*/ 189058 w 258416"/>
                <a:gd name="csY214" fmla="*/ 42510 h 85579"/>
                <a:gd name="csX215" fmla="*/ 190736 w 258416"/>
                <a:gd name="csY215" fmla="*/ 42510 h 85579"/>
                <a:gd name="csX216" fmla="*/ 190736 w 258416"/>
                <a:gd name="csY216" fmla="*/ 44188 h 85579"/>
                <a:gd name="csX217" fmla="*/ 192414 w 258416"/>
                <a:gd name="csY217" fmla="*/ 44188 h 85579"/>
                <a:gd name="csX218" fmla="*/ 192414 w 258416"/>
                <a:gd name="csY218" fmla="*/ 45866 h 85579"/>
                <a:gd name="csX219" fmla="*/ 194092 w 258416"/>
                <a:gd name="csY219" fmla="*/ 45866 h 85579"/>
                <a:gd name="csX220" fmla="*/ 194092 w 258416"/>
                <a:gd name="csY220" fmla="*/ 48104 h 85579"/>
                <a:gd name="csX221" fmla="*/ 198007 w 258416"/>
                <a:gd name="csY221" fmla="*/ 48104 h 85579"/>
                <a:gd name="csX222" fmla="*/ 198007 w 258416"/>
                <a:gd name="csY222" fmla="*/ 49782 h 85579"/>
                <a:gd name="csX223" fmla="*/ 203041 w 258416"/>
                <a:gd name="csY223" fmla="*/ 49782 h 85579"/>
                <a:gd name="csX224" fmla="*/ 199685 w 258416"/>
                <a:gd name="csY224" fmla="*/ 49782 h 85579"/>
                <a:gd name="csX225" fmla="*/ 208635 w 258416"/>
                <a:gd name="csY225" fmla="*/ 49782 h 85579"/>
                <a:gd name="csX226" fmla="*/ 208635 w 258416"/>
                <a:gd name="csY226" fmla="*/ 51460 h 85579"/>
                <a:gd name="csX227" fmla="*/ 210313 w 258416"/>
                <a:gd name="csY227" fmla="*/ 53138 h 85579"/>
                <a:gd name="csX228" fmla="*/ 211991 w 258416"/>
                <a:gd name="csY228" fmla="*/ 53138 h 85579"/>
                <a:gd name="csX229" fmla="*/ 211991 w 258416"/>
                <a:gd name="csY229" fmla="*/ 54816 h 85579"/>
                <a:gd name="csX230" fmla="*/ 215347 w 258416"/>
                <a:gd name="csY230" fmla="*/ 54816 h 85579"/>
                <a:gd name="csX231" fmla="*/ 215347 w 258416"/>
                <a:gd name="csY231" fmla="*/ 53138 h 85579"/>
                <a:gd name="csX232" fmla="*/ 220940 w 258416"/>
                <a:gd name="csY232" fmla="*/ 53138 h 85579"/>
                <a:gd name="csX233" fmla="*/ 220940 w 258416"/>
                <a:gd name="csY233" fmla="*/ 54816 h 85579"/>
                <a:gd name="csX234" fmla="*/ 222618 w 258416"/>
                <a:gd name="csY234" fmla="*/ 54816 h 85579"/>
                <a:gd name="csX235" fmla="*/ 224296 w 258416"/>
                <a:gd name="csY235" fmla="*/ 57053 h 85579"/>
                <a:gd name="csX236" fmla="*/ 224296 w 258416"/>
                <a:gd name="csY236" fmla="*/ 58731 h 85579"/>
                <a:gd name="csX237" fmla="*/ 222618 w 258416"/>
                <a:gd name="csY237" fmla="*/ 58731 h 85579"/>
                <a:gd name="csX238" fmla="*/ 222618 w 258416"/>
                <a:gd name="csY238" fmla="*/ 60409 h 85579"/>
                <a:gd name="csX239" fmla="*/ 220940 w 258416"/>
                <a:gd name="csY239" fmla="*/ 60409 h 85579"/>
                <a:gd name="csX240" fmla="*/ 222618 w 258416"/>
                <a:gd name="csY240" fmla="*/ 60409 h 85579"/>
                <a:gd name="csX241" fmla="*/ 219262 w 258416"/>
                <a:gd name="csY241" fmla="*/ 60409 h 85579"/>
                <a:gd name="csX242" fmla="*/ 219262 w 258416"/>
                <a:gd name="csY242" fmla="*/ 63765 h 85579"/>
                <a:gd name="csX243" fmla="*/ 220940 w 258416"/>
                <a:gd name="csY243" fmla="*/ 63765 h 85579"/>
                <a:gd name="csX244" fmla="*/ 222618 w 258416"/>
                <a:gd name="csY244" fmla="*/ 62087 h 85579"/>
                <a:gd name="csX245" fmla="*/ 228212 w 258416"/>
                <a:gd name="csY245" fmla="*/ 62087 h 85579"/>
                <a:gd name="csX246" fmla="*/ 228212 w 258416"/>
                <a:gd name="csY246" fmla="*/ 66003 h 85579"/>
                <a:gd name="csX247" fmla="*/ 229890 w 258416"/>
                <a:gd name="csY247" fmla="*/ 66003 h 85579"/>
                <a:gd name="csX248" fmla="*/ 229890 w 258416"/>
                <a:gd name="csY248" fmla="*/ 63765 h 85579"/>
                <a:gd name="csX249" fmla="*/ 233246 w 258416"/>
                <a:gd name="csY249" fmla="*/ 63765 h 85579"/>
                <a:gd name="csX250" fmla="*/ 233246 w 258416"/>
                <a:gd name="csY250" fmla="*/ 66003 h 85579"/>
                <a:gd name="csX251" fmla="*/ 237161 w 258416"/>
                <a:gd name="csY251" fmla="*/ 66003 h 85579"/>
                <a:gd name="csX252" fmla="*/ 238839 w 258416"/>
                <a:gd name="csY252" fmla="*/ 63765 h 85579"/>
                <a:gd name="csX253" fmla="*/ 238839 w 258416"/>
                <a:gd name="csY253" fmla="*/ 66003 h 85579"/>
                <a:gd name="csX254" fmla="*/ 243873 w 258416"/>
                <a:gd name="csY254" fmla="*/ 66003 h 85579"/>
                <a:gd name="csX255" fmla="*/ 243873 w 258416"/>
                <a:gd name="csY255" fmla="*/ 67681 h 85579"/>
                <a:gd name="csX256" fmla="*/ 246111 w 258416"/>
                <a:gd name="csY256" fmla="*/ 67681 h 85579"/>
                <a:gd name="csX257" fmla="*/ 246111 w 258416"/>
                <a:gd name="csY257" fmla="*/ 69359 h 85579"/>
                <a:gd name="csX258" fmla="*/ 247789 w 258416"/>
                <a:gd name="csY258" fmla="*/ 71037 h 85579"/>
                <a:gd name="csX259" fmla="*/ 247789 w 258416"/>
                <a:gd name="csY259" fmla="*/ 72715 h 85579"/>
                <a:gd name="csX260" fmla="*/ 251145 w 258416"/>
                <a:gd name="csY260" fmla="*/ 72715 h 85579"/>
                <a:gd name="csX261" fmla="*/ 251145 w 258416"/>
                <a:gd name="csY261" fmla="*/ 74393 h 85579"/>
                <a:gd name="csX262" fmla="*/ 256738 w 258416"/>
                <a:gd name="csY262" fmla="*/ 74393 h 85579"/>
                <a:gd name="csX263" fmla="*/ 258416 w 258416"/>
                <a:gd name="csY263" fmla="*/ 76630 h 85579"/>
                <a:gd name="csX264" fmla="*/ 258416 w 258416"/>
                <a:gd name="csY264" fmla="*/ 78308 h 85579"/>
                <a:gd name="csX265" fmla="*/ 256738 w 258416"/>
                <a:gd name="csY265" fmla="*/ 78308 h 85579"/>
                <a:gd name="csX266" fmla="*/ 256738 w 258416"/>
                <a:gd name="csY266" fmla="*/ 79986 h 85579"/>
                <a:gd name="csX267" fmla="*/ 242195 w 258416"/>
                <a:gd name="csY267" fmla="*/ 79986 h 85579"/>
                <a:gd name="csX268" fmla="*/ 242195 w 258416"/>
                <a:gd name="csY268" fmla="*/ 81664 h 85579"/>
                <a:gd name="csX269" fmla="*/ 240517 w 258416"/>
                <a:gd name="csY269" fmla="*/ 81664 h 85579"/>
                <a:gd name="csX270" fmla="*/ 240517 w 258416"/>
                <a:gd name="csY270" fmla="*/ 83342 h 85579"/>
                <a:gd name="csX271" fmla="*/ 238839 w 258416"/>
                <a:gd name="csY271" fmla="*/ 83342 h 85579"/>
                <a:gd name="csX272" fmla="*/ 237161 w 258416"/>
                <a:gd name="csY272" fmla="*/ 85580 h 85579"/>
                <a:gd name="csX273" fmla="*/ 237161 w 258416"/>
                <a:gd name="csY273" fmla="*/ 83342 h 85579"/>
                <a:gd name="csX274" fmla="*/ 235483 w 258416"/>
                <a:gd name="csY274" fmla="*/ 85580 h 85579"/>
                <a:gd name="csX275" fmla="*/ 222618 w 258416"/>
                <a:gd name="csY275" fmla="*/ 85580 h 85579"/>
                <a:gd name="csX276" fmla="*/ 222618 w 258416"/>
                <a:gd name="csY276" fmla="*/ 83342 h 85579"/>
                <a:gd name="csX277" fmla="*/ 192414 w 258416"/>
                <a:gd name="csY277" fmla="*/ 83342 h 85579"/>
                <a:gd name="csX278" fmla="*/ 192414 w 258416"/>
                <a:gd name="csY278" fmla="*/ 85580 h 85579"/>
                <a:gd name="csX279" fmla="*/ 183464 w 258416"/>
                <a:gd name="csY279" fmla="*/ 85580 h 85579"/>
                <a:gd name="csX280" fmla="*/ 181786 w 258416"/>
                <a:gd name="csY280" fmla="*/ 83342 h 85579"/>
                <a:gd name="csX281" fmla="*/ 181786 w 258416"/>
                <a:gd name="csY281" fmla="*/ 85580 h 85579"/>
                <a:gd name="csX282" fmla="*/ 172837 w 258416"/>
                <a:gd name="csY282" fmla="*/ 85580 h 85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</a:cxnLst>
              <a:rect l="l" t="t" r="r" b="b"/>
              <a:pathLst>
                <a:path w="258416" h="85579">
                  <a:moveTo>
                    <a:pt x="172837" y="85580"/>
                  </a:moveTo>
                  <a:lnTo>
                    <a:pt x="172837" y="83342"/>
                  </a:lnTo>
                  <a:lnTo>
                    <a:pt x="174515" y="83342"/>
                  </a:lnTo>
                  <a:lnTo>
                    <a:pt x="174515" y="79986"/>
                  </a:lnTo>
                  <a:lnTo>
                    <a:pt x="178430" y="79986"/>
                  </a:lnTo>
                  <a:lnTo>
                    <a:pt x="178430" y="78308"/>
                  </a:lnTo>
                  <a:lnTo>
                    <a:pt x="180108" y="78308"/>
                  </a:lnTo>
                  <a:lnTo>
                    <a:pt x="181786" y="76630"/>
                  </a:lnTo>
                  <a:lnTo>
                    <a:pt x="185142" y="76630"/>
                  </a:lnTo>
                  <a:lnTo>
                    <a:pt x="185142" y="74393"/>
                  </a:lnTo>
                  <a:lnTo>
                    <a:pt x="186820" y="74393"/>
                  </a:lnTo>
                  <a:lnTo>
                    <a:pt x="186820" y="69359"/>
                  </a:lnTo>
                  <a:lnTo>
                    <a:pt x="186820" y="69359"/>
                  </a:lnTo>
                  <a:lnTo>
                    <a:pt x="185142" y="67681"/>
                  </a:lnTo>
                  <a:lnTo>
                    <a:pt x="185142" y="66003"/>
                  </a:lnTo>
                  <a:lnTo>
                    <a:pt x="183464" y="66003"/>
                  </a:lnTo>
                  <a:lnTo>
                    <a:pt x="181786" y="63765"/>
                  </a:lnTo>
                  <a:lnTo>
                    <a:pt x="180108" y="63765"/>
                  </a:lnTo>
                  <a:lnTo>
                    <a:pt x="180108" y="66003"/>
                  </a:lnTo>
                  <a:lnTo>
                    <a:pt x="172837" y="66003"/>
                  </a:lnTo>
                  <a:lnTo>
                    <a:pt x="172837" y="63765"/>
                  </a:lnTo>
                  <a:lnTo>
                    <a:pt x="163887" y="63765"/>
                  </a:lnTo>
                  <a:lnTo>
                    <a:pt x="163887" y="62087"/>
                  </a:lnTo>
                  <a:lnTo>
                    <a:pt x="162209" y="62087"/>
                  </a:lnTo>
                  <a:lnTo>
                    <a:pt x="162209" y="60409"/>
                  </a:lnTo>
                  <a:lnTo>
                    <a:pt x="160531" y="60409"/>
                  </a:lnTo>
                  <a:lnTo>
                    <a:pt x="160531" y="58731"/>
                  </a:lnTo>
                  <a:lnTo>
                    <a:pt x="156616" y="58731"/>
                  </a:lnTo>
                  <a:lnTo>
                    <a:pt x="156616" y="57053"/>
                  </a:lnTo>
                  <a:lnTo>
                    <a:pt x="154938" y="57053"/>
                  </a:lnTo>
                  <a:lnTo>
                    <a:pt x="154938" y="53138"/>
                  </a:lnTo>
                  <a:lnTo>
                    <a:pt x="154938" y="54816"/>
                  </a:lnTo>
                  <a:lnTo>
                    <a:pt x="154938" y="49782"/>
                  </a:lnTo>
                  <a:lnTo>
                    <a:pt x="154938" y="49782"/>
                  </a:lnTo>
                  <a:lnTo>
                    <a:pt x="154938" y="48104"/>
                  </a:lnTo>
                  <a:lnTo>
                    <a:pt x="153260" y="48104"/>
                  </a:lnTo>
                  <a:lnTo>
                    <a:pt x="153260" y="44188"/>
                  </a:lnTo>
                  <a:lnTo>
                    <a:pt x="151582" y="44188"/>
                  </a:lnTo>
                  <a:lnTo>
                    <a:pt x="151582" y="42510"/>
                  </a:lnTo>
                  <a:lnTo>
                    <a:pt x="149904" y="42510"/>
                  </a:lnTo>
                  <a:lnTo>
                    <a:pt x="149904" y="40832"/>
                  </a:lnTo>
                  <a:lnTo>
                    <a:pt x="142632" y="40832"/>
                  </a:lnTo>
                  <a:lnTo>
                    <a:pt x="142632" y="42510"/>
                  </a:lnTo>
                  <a:lnTo>
                    <a:pt x="132005" y="42510"/>
                  </a:lnTo>
                  <a:lnTo>
                    <a:pt x="132005" y="40832"/>
                  </a:lnTo>
                  <a:lnTo>
                    <a:pt x="128089" y="40832"/>
                  </a:lnTo>
                  <a:lnTo>
                    <a:pt x="126411" y="39154"/>
                  </a:lnTo>
                  <a:lnTo>
                    <a:pt x="124733" y="40832"/>
                  </a:lnTo>
                  <a:lnTo>
                    <a:pt x="124733" y="39154"/>
                  </a:lnTo>
                  <a:lnTo>
                    <a:pt x="121377" y="39154"/>
                  </a:lnTo>
                  <a:lnTo>
                    <a:pt x="121377" y="37476"/>
                  </a:lnTo>
                  <a:lnTo>
                    <a:pt x="117462" y="37476"/>
                  </a:lnTo>
                  <a:lnTo>
                    <a:pt x="117462" y="35239"/>
                  </a:lnTo>
                  <a:lnTo>
                    <a:pt x="112428" y="35239"/>
                  </a:lnTo>
                  <a:lnTo>
                    <a:pt x="112428" y="33561"/>
                  </a:lnTo>
                  <a:lnTo>
                    <a:pt x="110190" y="33561"/>
                  </a:lnTo>
                  <a:lnTo>
                    <a:pt x="110190" y="31883"/>
                  </a:lnTo>
                  <a:lnTo>
                    <a:pt x="108512" y="31883"/>
                  </a:lnTo>
                  <a:lnTo>
                    <a:pt x="108512" y="26289"/>
                  </a:lnTo>
                  <a:lnTo>
                    <a:pt x="106834" y="26289"/>
                  </a:lnTo>
                  <a:lnTo>
                    <a:pt x="106834" y="30205"/>
                  </a:lnTo>
                  <a:lnTo>
                    <a:pt x="92851" y="30205"/>
                  </a:lnTo>
                  <a:lnTo>
                    <a:pt x="92851" y="28527"/>
                  </a:lnTo>
                  <a:lnTo>
                    <a:pt x="87257" y="28527"/>
                  </a:lnTo>
                  <a:lnTo>
                    <a:pt x="85579" y="30205"/>
                  </a:lnTo>
                  <a:lnTo>
                    <a:pt x="85579" y="26289"/>
                  </a:lnTo>
                  <a:lnTo>
                    <a:pt x="74952" y="26289"/>
                  </a:lnTo>
                  <a:lnTo>
                    <a:pt x="74952" y="24611"/>
                  </a:lnTo>
                  <a:lnTo>
                    <a:pt x="71036" y="24611"/>
                  </a:lnTo>
                  <a:lnTo>
                    <a:pt x="71036" y="22933"/>
                  </a:lnTo>
                  <a:lnTo>
                    <a:pt x="67680" y="22933"/>
                  </a:lnTo>
                  <a:lnTo>
                    <a:pt x="67680" y="19577"/>
                  </a:lnTo>
                  <a:lnTo>
                    <a:pt x="79986" y="19577"/>
                  </a:lnTo>
                  <a:lnTo>
                    <a:pt x="78308" y="17340"/>
                  </a:lnTo>
                  <a:lnTo>
                    <a:pt x="79986" y="17340"/>
                  </a:lnTo>
                  <a:lnTo>
                    <a:pt x="78308" y="15662"/>
                  </a:lnTo>
                  <a:lnTo>
                    <a:pt x="78308" y="13984"/>
                  </a:lnTo>
                  <a:lnTo>
                    <a:pt x="55375" y="13984"/>
                  </a:lnTo>
                  <a:lnTo>
                    <a:pt x="55375" y="12306"/>
                  </a:lnTo>
                  <a:lnTo>
                    <a:pt x="53138" y="12306"/>
                  </a:lnTo>
                  <a:lnTo>
                    <a:pt x="53138" y="13984"/>
                  </a:lnTo>
                  <a:lnTo>
                    <a:pt x="51459" y="13984"/>
                  </a:lnTo>
                  <a:lnTo>
                    <a:pt x="51459" y="15662"/>
                  </a:lnTo>
                  <a:lnTo>
                    <a:pt x="49781" y="15662"/>
                  </a:lnTo>
                  <a:lnTo>
                    <a:pt x="49781" y="17340"/>
                  </a:lnTo>
                  <a:lnTo>
                    <a:pt x="44188" y="17340"/>
                  </a:lnTo>
                  <a:lnTo>
                    <a:pt x="44188" y="22933"/>
                  </a:lnTo>
                  <a:lnTo>
                    <a:pt x="39154" y="22933"/>
                  </a:lnTo>
                  <a:lnTo>
                    <a:pt x="39154" y="24611"/>
                  </a:lnTo>
                  <a:lnTo>
                    <a:pt x="37476" y="26289"/>
                  </a:lnTo>
                  <a:lnTo>
                    <a:pt x="33561" y="26289"/>
                  </a:lnTo>
                  <a:lnTo>
                    <a:pt x="33561" y="24611"/>
                  </a:lnTo>
                  <a:lnTo>
                    <a:pt x="31882" y="24611"/>
                  </a:lnTo>
                  <a:lnTo>
                    <a:pt x="31882" y="26289"/>
                  </a:lnTo>
                  <a:lnTo>
                    <a:pt x="24611" y="26289"/>
                  </a:lnTo>
                  <a:lnTo>
                    <a:pt x="24611" y="30205"/>
                  </a:lnTo>
                  <a:lnTo>
                    <a:pt x="24611" y="30205"/>
                  </a:lnTo>
                  <a:lnTo>
                    <a:pt x="22933" y="31883"/>
                  </a:lnTo>
                  <a:lnTo>
                    <a:pt x="22933" y="33561"/>
                  </a:lnTo>
                  <a:lnTo>
                    <a:pt x="21255" y="33561"/>
                  </a:lnTo>
                  <a:lnTo>
                    <a:pt x="21255" y="31883"/>
                  </a:lnTo>
                  <a:lnTo>
                    <a:pt x="19577" y="31883"/>
                  </a:lnTo>
                  <a:lnTo>
                    <a:pt x="19577" y="33561"/>
                  </a:lnTo>
                  <a:lnTo>
                    <a:pt x="17899" y="33561"/>
                  </a:lnTo>
                  <a:lnTo>
                    <a:pt x="15662" y="35239"/>
                  </a:lnTo>
                  <a:lnTo>
                    <a:pt x="13984" y="35239"/>
                  </a:lnTo>
                  <a:lnTo>
                    <a:pt x="13984" y="37476"/>
                  </a:lnTo>
                  <a:lnTo>
                    <a:pt x="10627" y="37476"/>
                  </a:lnTo>
                  <a:lnTo>
                    <a:pt x="10627" y="35239"/>
                  </a:lnTo>
                  <a:lnTo>
                    <a:pt x="12305" y="35239"/>
                  </a:lnTo>
                  <a:lnTo>
                    <a:pt x="12305" y="31883"/>
                  </a:lnTo>
                  <a:lnTo>
                    <a:pt x="10627" y="31883"/>
                  </a:lnTo>
                  <a:lnTo>
                    <a:pt x="8949" y="33561"/>
                  </a:lnTo>
                  <a:lnTo>
                    <a:pt x="7271" y="33561"/>
                  </a:lnTo>
                  <a:lnTo>
                    <a:pt x="5034" y="35239"/>
                  </a:lnTo>
                  <a:lnTo>
                    <a:pt x="0" y="35239"/>
                  </a:lnTo>
                  <a:lnTo>
                    <a:pt x="0" y="33561"/>
                  </a:lnTo>
                  <a:lnTo>
                    <a:pt x="5034" y="33561"/>
                  </a:lnTo>
                  <a:lnTo>
                    <a:pt x="5034" y="31883"/>
                  </a:lnTo>
                  <a:lnTo>
                    <a:pt x="7271" y="31883"/>
                  </a:lnTo>
                  <a:lnTo>
                    <a:pt x="8949" y="30205"/>
                  </a:lnTo>
                  <a:lnTo>
                    <a:pt x="13984" y="30205"/>
                  </a:lnTo>
                  <a:lnTo>
                    <a:pt x="13984" y="31883"/>
                  </a:lnTo>
                  <a:lnTo>
                    <a:pt x="15662" y="31883"/>
                  </a:lnTo>
                  <a:lnTo>
                    <a:pt x="15662" y="30205"/>
                  </a:lnTo>
                  <a:lnTo>
                    <a:pt x="15662" y="30205"/>
                  </a:lnTo>
                  <a:lnTo>
                    <a:pt x="15662" y="28527"/>
                  </a:lnTo>
                  <a:lnTo>
                    <a:pt x="13984" y="28527"/>
                  </a:lnTo>
                  <a:lnTo>
                    <a:pt x="13984" y="26289"/>
                  </a:lnTo>
                  <a:lnTo>
                    <a:pt x="12305" y="26289"/>
                  </a:lnTo>
                  <a:lnTo>
                    <a:pt x="12305" y="24611"/>
                  </a:lnTo>
                  <a:lnTo>
                    <a:pt x="13984" y="24611"/>
                  </a:lnTo>
                  <a:lnTo>
                    <a:pt x="13984" y="21255"/>
                  </a:lnTo>
                  <a:lnTo>
                    <a:pt x="15662" y="19577"/>
                  </a:lnTo>
                  <a:lnTo>
                    <a:pt x="17899" y="19577"/>
                  </a:lnTo>
                  <a:lnTo>
                    <a:pt x="17899" y="17340"/>
                  </a:lnTo>
                  <a:lnTo>
                    <a:pt x="19577" y="17340"/>
                  </a:lnTo>
                  <a:lnTo>
                    <a:pt x="19577" y="13984"/>
                  </a:lnTo>
                  <a:lnTo>
                    <a:pt x="21255" y="13984"/>
                  </a:lnTo>
                  <a:lnTo>
                    <a:pt x="21255" y="12306"/>
                  </a:lnTo>
                  <a:lnTo>
                    <a:pt x="22933" y="12306"/>
                  </a:lnTo>
                  <a:lnTo>
                    <a:pt x="22933" y="13984"/>
                  </a:lnTo>
                  <a:lnTo>
                    <a:pt x="24611" y="13984"/>
                  </a:lnTo>
                  <a:lnTo>
                    <a:pt x="24611" y="12306"/>
                  </a:lnTo>
                  <a:lnTo>
                    <a:pt x="30204" y="12306"/>
                  </a:lnTo>
                  <a:lnTo>
                    <a:pt x="30204" y="10628"/>
                  </a:lnTo>
                  <a:lnTo>
                    <a:pt x="31882" y="10628"/>
                  </a:lnTo>
                  <a:lnTo>
                    <a:pt x="31882" y="8950"/>
                  </a:lnTo>
                  <a:lnTo>
                    <a:pt x="39154" y="8950"/>
                  </a:lnTo>
                  <a:lnTo>
                    <a:pt x="37476" y="6712"/>
                  </a:lnTo>
                  <a:lnTo>
                    <a:pt x="40832" y="6712"/>
                  </a:lnTo>
                  <a:lnTo>
                    <a:pt x="40832" y="5034"/>
                  </a:lnTo>
                  <a:lnTo>
                    <a:pt x="57053" y="5034"/>
                  </a:lnTo>
                  <a:lnTo>
                    <a:pt x="57053" y="3356"/>
                  </a:lnTo>
                  <a:lnTo>
                    <a:pt x="60409" y="3356"/>
                  </a:lnTo>
                  <a:lnTo>
                    <a:pt x="60409" y="1678"/>
                  </a:lnTo>
                  <a:lnTo>
                    <a:pt x="69358" y="1678"/>
                  </a:lnTo>
                  <a:lnTo>
                    <a:pt x="69358" y="0"/>
                  </a:lnTo>
                  <a:lnTo>
                    <a:pt x="71036" y="0"/>
                  </a:lnTo>
                  <a:lnTo>
                    <a:pt x="71036" y="1678"/>
                  </a:lnTo>
                  <a:lnTo>
                    <a:pt x="81664" y="1678"/>
                  </a:lnTo>
                  <a:lnTo>
                    <a:pt x="81664" y="5034"/>
                  </a:lnTo>
                  <a:lnTo>
                    <a:pt x="83901" y="5034"/>
                  </a:lnTo>
                  <a:lnTo>
                    <a:pt x="83901" y="3356"/>
                  </a:lnTo>
                  <a:lnTo>
                    <a:pt x="85579" y="1678"/>
                  </a:lnTo>
                  <a:lnTo>
                    <a:pt x="88935" y="1678"/>
                  </a:lnTo>
                  <a:lnTo>
                    <a:pt x="88935" y="3356"/>
                  </a:lnTo>
                  <a:lnTo>
                    <a:pt x="90613" y="5034"/>
                  </a:lnTo>
                  <a:lnTo>
                    <a:pt x="92851" y="5034"/>
                  </a:lnTo>
                  <a:lnTo>
                    <a:pt x="92851" y="1678"/>
                  </a:lnTo>
                  <a:lnTo>
                    <a:pt x="94529" y="1678"/>
                  </a:lnTo>
                  <a:lnTo>
                    <a:pt x="94529" y="3356"/>
                  </a:lnTo>
                  <a:lnTo>
                    <a:pt x="103478" y="3356"/>
                  </a:lnTo>
                  <a:lnTo>
                    <a:pt x="105156" y="5034"/>
                  </a:lnTo>
                  <a:lnTo>
                    <a:pt x="106834" y="5034"/>
                  </a:lnTo>
                  <a:lnTo>
                    <a:pt x="106834" y="6712"/>
                  </a:lnTo>
                  <a:lnTo>
                    <a:pt x="119140" y="6712"/>
                  </a:lnTo>
                  <a:lnTo>
                    <a:pt x="119140" y="8950"/>
                  </a:lnTo>
                  <a:lnTo>
                    <a:pt x="121377" y="8950"/>
                  </a:lnTo>
                  <a:lnTo>
                    <a:pt x="121377" y="10628"/>
                  </a:lnTo>
                  <a:lnTo>
                    <a:pt x="124733" y="10628"/>
                  </a:lnTo>
                  <a:lnTo>
                    <a:pt x="124733" y="12306"/>
                  </a:lnTo>
                  <a:lnTo>
                    <a:pt x="126411" y="12306"/>
                  </a:lnTo>
                  <a:lnTo>
                    <a:pt x="126411" y="13984"/>
                  </a:lnTo>
                  <a:lnTo>
                    <a:pt x="128089" y="13984"/>
                  </a:lnTo>
                  <a:lnTo>
                    <a:pt x="128089" y="15662"/>
                  </a:lnTo>
                  <a:lnTo>
                    <a:pt x="129767" y="17340"/>
                  </a:lnTo>
                  <a:lnTo>
                    <a:pt x="133683" y="17340"/>
                  </a:lnTo>
                  <a:lnTo>
                    <a:pt x="132005" y="19577"/>
                  </a:lnTo>
                  <a:lnTo>
                    <a:pt x="133683" y="19577"/>
                  </a:lnTo>
                  <a:lnTo>
                    <a:pt x="133683" y="21255"/>
                  </a:lnTo>
                  <a:lnTo>
                    <a:pt x="147666" y="21255"/>
                  </a:lnTo>
                  <a:lnTo>
                    <a:pt x="147666" y="22933"/>
                  </a:lnTo>
                  <a:lnTo>
                    <a:pt x="153260" y="22933"/>
                  </a:lnTo>
                  <a:lnTo>
                    <a:pt x="153260" y="24611"/>
                  </a:lnTo>
                  <a:lnTo>
                    <a:pt x="158294" y="24611"/>
                  </a:lnTo>
                  <a:lnTo>
                    <a:pt x="158294" y="26289"/>
                  </a:lnTo>
                  <a:lnTo>
                    <a:pt x="160531" y="26289"/>
                  </a:lnTo>
                  <a:lnTo>
                    <a:pt x="160531" y="28527"/>
                  </a:lnTo>
                  <a:lnTo>
                    <a:pt x="163887" y="28527"/>
                  </a:lnTo>
                  <a:lnTo>
                    <a:pt x="163887" y="30205"/>
                  </a:lnTo>
                  <a:lnTo>
                    <a:pt x="165565" y="30205"/>
                  </a:lnTo>
                  <a:lnTo>
                    <a:pt x="165565" y="31883"/>
                  </a:lnTo>
                  <a:lnTo>
                    <a:pt x="167243" y="31883"/>
                  </a:lnTo>
                  <a:lnTo>
                    <a:pt x="167243" y="33561"/>
                  </a:lnTo>
                  <a:lnTo>
                    <a:pt x="169481" y="33561"/>
                  </a:lnTo>
                  <a:lnTo>
                    <a:pt x="171159" y="35239"/>
                  </a:lnTo>
                  <a:lnTo>
                    <a:pt x="172837" y="35239"/>
                  </a:lnTo>
                  <a:lnTo>
                    <a:pt x="172837" y="37476"/>
                  </a:lnTo>
                  <a:lnTo>
                    <a:pt x="183464" y="37476"/>
                  </a:lnTo>
                  <a:lnTo>
                    <a:pt x="183464" y="39154"/>
                  </a:lnTo>
                  <a:lnTo>
                    <a:pt x="185142" y="39154"/>
                  </a:lnTo>
                  <a:lnTo>
                    <a:pt x="185142" y="40832"/>
                  </a:lnTo>
                  <a:lnTo>
                    <a:pt x="186820" y="40832"/>
                  </a:lnTo>
                  <a:lnTo>
                    <a:pt x="189058" y="42510"/>
                  </a:lnTo>
                  <a:lnTo>
                    <a:pt x="190736" y="42510"/>
                  </a:lnTo>
                  <a:lnTo>
                    <a:pt x="190736" y="44188"/>
                  </a:lnTo>
                  <a:lnTo>
                    <a:pt x="192414" y="44188"/>
                  </a:lnTo>
                  <a:lnTo>
                    <a:pt x="192414" y="45866"/>
                  </a:lnTo>
                  <a:lnTo>
                    <a:pt x="194092" y="45866"/>
                  </a:lnTo>
                  <a:lnTo>
                    <a:pt x="194092" y="48104"/>
                  </a:lnTo>
                  <a:lnTo>
                    <a:pt x="198007" y="48104"/>
                  </a:lnTo>
                  <a:lnTo>
                    <a:pt x="198007" y="49782"/>
                  </a:lnTo>
                  <a:lnTo>
                    <a:pt x="203041" y="49782"/>
                  </a:lnTo>
                  <a:lnTo>
                    <a:pt x="199685" y="49782"/>
                  </a:lnTo>
                  <a:lnTo>
                    <a:pt x="208635" y="49782"/>
                  </a:lnTo>
                  <a:lnTo>
                    <a:pt x="208635" y="51460"/>
                  </a:lnTo>
                  <a:lnTo>
                    <a:pt x="210313" y="53138"/>
                  </a:lnTo>
                  <a:lnTo>
                    <a:pt x="211991" y="53138"/>
                  </a:lnTo>
                  <a:lnTo>
                    <a:pt x="211991" y="54816"/>
                  </a:lnTo>
                  <a:lnTo>
                    <a:pt x="215347" y="54816"/>
                  </a:lnTo>
                  <a:lnTo>
                    <a:pt x="215347" y="53138"/>
                  </a:lnTo>
                  <a:lnTo>
                    <a:pt x="220940" y="53138"/>
                  </a:lnTo>
                  <a:lnTo>
                    <a:pt x="220940" y="54816"/>
                  </a:lnTo>
                  <a:lnTo>
                    <a:pt x="222618" y="54816"/>
                  </a:lnTo>
                  <a:lnTo>
                    <a:pt x="224296" y="57053"/>
                  </a:lnTo>
                  <a:lnTo>
                    <a:pt x="224296" y="58731"/>
                  </a:lnTo>
                  <a:lnTo>
                    <a:pt x="222618" y="58731"/>
                  </a:lnTo>
                  <a:lnTo>
                    <a:pt x="222618" y="60409"/>
                  </a:lnTo>
                  <a:lnTo>
                    <a:pt x="220940" y="60409"/>
                  </a:lnTo>
                  <a:lnTo>
                    <a:pt x="222618" y="60409"/>
                  </a:lnTo>
                  <a:lnTo>
                    <a:pt x="219262" y="60409"/>
                  </a:lnTo>
                  <a:lnTo>
                    <a:pt x="219262" y="63765"/>
                  </a:lnTo>
                  <a:lnTo>
                    <a:pt x="220940" y="63765"/>
                  </a:lnTo>
                  <a:lnTo>
                    <a:pt x="222618" y="62087"/>
                  </a:lnTo>
                  <a:lnTo>
                    <a:pt x="228212" y="62087"/>
                  </a:lnTo>
                  <a:lnTo>
                    <a:pt x="228212" y="66003"/>
                  </a:lnTo>
                  <a:lnTo>
                    <a:pt x="229890" y="66003"/>
                  </a:lnTo>
                  <a:lnTo>
                    <a:pt x="229890" y="63765"/>
                  </a:lnTo>
                  <a:lnTo>
                    <a:pt x="233246" y="63765"/>
                  </a:lnTo>
                  <a:lnTo>
                    <a:pt x="233246" y="66003"/>
                  </a:lnTo>
                  <a:lnTo>
                    <a:pt x="237161" y="66003"/>
                  </a:lnTo>
                  <a:lnTo>
                    <a:pt x="238839" y="63765"/>
                  </a:lnTo>
                  <a:lnTo>
                    <a:pt x="238839" y="66003"/>
                  </a:lnTo>
                  <a:lnTo>
                    <a:pt x="243873" y="66003"/>
                  </a:lnTo>
                  <a:lnTo>
                    <a:pt x="243873" y="67681"/>
                  </a:lnTo>
                  <a:lnTo>
                    <a:pt x="246111" y="67681"/>
                  </a:lnTo>
                  <a:lnTo>
                    <a:pt x="246111" y="69359"/>
                  </a:lnTo>
                  <a:lnTo>
                    <a:pt x="247789" y="71037"/>
                  </a:lnTo>
                  <a:lnTo>
                    <a:pt x="247789" y="72715"/>
                  </a:lnTo>
                  <a:lnTo>
                    <a:pt x="251145" y="72715"/>
                  </a:lnTo>
                  <a:lnTo>
                    <a:pt x="251145" y="74393"/>
                  </a:lnTo>
                  <a:lnTo>
                    <a:pt x="256738" y="74393"/>
                  </a:lnTo>
                  <a:lnTo>
                    <a:pt x="258416" y="76630"/>
                  </a:lnTo>
                  <a:lnTo>
                    <a:pt x="258416" y="78308"/>
                  </a:lnTo>
                  <a:lnTo>
                    <a:pt x="256738" y="78308"/>
                  </a:lnTo>
                  <a:lnTo>
                    <a:pt x="256738" y="79986"/>
                  </a:lnTo>
                  <a:lnTo>
                    <a:pt x="242195" y="79986"/>
                  </a:lnTo>
                  <a:lnTo>
                    <a:pt x="242195" y="81664"/>
                  </a:lnTo>
                  <a:lnTo>
                    <a:pt x="240517" y="81664"/>
                  </a:lnTo>
                  <a:lnTo>
                    <a:pt x="240517" y="83342"/>
                  </a:lnTo>
                  <a:lnTo>
                    <a:pt x="238839" y="83342"/>
                  </a:lnTo>
                  <a:lnTo>
                    <a:pt x="237161" y="85580"/>
                  </a:lnTo>
                  <a:lnTo>
                    <a:pt x="237161" y="83342"/>
                  </a:lnTo>
                  <a:lnTo>
                    <a:pt x="235483" y="85580"/>
                  </a:lnTo>
                  <a:lnTo>
                    <a:pt x="222618" y="85580"/>
                  </a:lnTo>
                  <a:lnTo>
                    <a:pt x="222618" y="83342"/>
                  </a:lnTo>
                  <a:lnTo>
                    <a:pt x="192414" y="83342"/>
                  </a:lnTo>
                  <a:lnTo>
                    <a:pt x="192414" y="85580"/>
                  </a:lnTo>
                  <a:lnTo>
                    <a:pt x="183464" y="85580"/>
                  </a:lnTo>
                  <a:lnTo>
                    <a:pt x="181786" y="83342"/>
                  </a:lnTo>
                  <a:lnTo>
                    <a:pt x="181786" y="85580"/>
                  </a:lnTo>
                  <a:lnTo>
                    <a:pt x="172837" y="8558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F859890-C078-2709-0C17-C30B018F84BC}"/>
                </a:ext>
              </a:extLst>
            </p:cNvPr>
            <p:cNvSpPr/>
            <p:nvPr/>
          </p:nvSpPr>
          <p:spPr>
            <a:xfrm>
              <a:off x="2743889" y="3675051"/>
              <a:ext cx="8949" cy="10627"/>
            </a:xfrm>
            <a:custGeom>
              <a:avLst/>
              <a:gdLst>
                <a:gd name="csX0" fmla="*/ 5034 w 8949"/>
                <a:gd name="csY0" fmla="*/ 10627 h 10627"/>
                <a:gd name="csX1" fmla="*/ 1678 w 8949"/>
                <a:gd name="csY1" fmla="*/ 10627 h 10627"/>
                <a:gd name="csX2" fmla="*/ 1678 w 8949"/>
                <a:gd name="csY2" fmla="*/ 8950 h 10627"/>
                <a:gd name="csX3" fmla="*/ 1678 w 8949"/>
                <a:gd name="csY3" fmla="*/ 8950 h 10627"/>
                <a:gd name="csX4" fmla="*/ 1678 w 8949"/>
                <a:gd name="csY4" fmla="*/ 7271 h 10627"/>
                <a:gd name="csX5" fmla="*/ 0 w 8949"/>
                <a:gd name="csY5" fmla="*/ 7271 h 10627"/>
                <a:gd name="csX6" fmla="*/ 0 w 8949"/>
                <a:gd name="csY6" fmla="*/ 5034 h 10627"/>
                <a:gd name="csX7" fmla="*/ 3356 w 8949"/>
                <a:gd name="csY7" fmla="*/ 5034 h 10627"/>
                <a:gd name="csX8" fmla="*/ 5034 w 8949"/>
                <a:gd name="csY8" fmla="*/ 3356 h 10627"/>
                <a:gd name="csX9" fmla="*/ 5034 w 8949"/>
                <a:gd name="csY9" fmla="*/ 0 h 10627"/>
                <a:gd name="csX10" fmla="*/ 6712 w 8949"/>
                <a:gd name="csY10" fmla="*/ 0 h 10627"/>
                <a:gd name="csX11" fmla="*/ 6712 w 8949"/>
                <a:gd name="csY11" fmla="*/ 8950 h 10627"/>
                <a:gd name="csX12" fmla="*/ 8950 w 8949"/>
                <a:gd name="csY12" fmla="*/ 8950 h 10627"/>
                <a:gd name="csX13" fmla="*/ 8950 w 8949"/>
                <a:gd name="csY13" fmla="*/ 10627 h 10627"/>
                <a:gd name="csX14" fmla="*/ 5034 w 8949"/>
                <a:gd name="csY14" fmla="*/ 10627 h 106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8949" h="10627">
                  <a:moveTo>
                    <a:pt x="5034" y="10627"/>
                  </a:moveTo>
                  <a:lnTo>
                    <a:pt x="1678" y="10627"/>
                  </a:lnTo>
                  <a:lnTo>
                    <a:pt x="1678" y="8950"/>
                  </a:lnTo>
                  <a:lnTo>
                    <a:pt x="1678" y="8950"/>
                  </a:lnTo>
                  <a:lnTo>
                    <a:pt x="1678" y="7271"/>
                  </a:lnTo>
                  <a:lnTo>
                    <a:pt x="0" y="7271"/>
                  </a:lnTo>
                  <a:lnTo>
                    <a:pt x="0" y="5034"/>
                  </a:lnTo>
                  <a:lnTo>
                    <a:pt x="3356" y="5034"/>
                  </a:lnTo>
                  <a:lnTo>
                    <a:pt x="5034" y="3356"/>
                  </a:lnTo>
                  <a:lnTo>
                    <a:pt x="5034" y="0"/>
                  </a:lnTo>
                  <a:lnTo>
                    <a:pt x="6712" y="0"/>
                  </a:lnTo>
                  <a:lnTo>
                    <a:pt x="6712" y="8950"/>
                  </a:lnTo>
                  <a:lnTo>
                    <a:pt x="8950" y="8950"/>
                  </a:lnTo>
                  <a:lnTo>
                    <a:pt x="8950" y="10627"/>
                  </a:lnTo>
                  <a:lnTo>
                    <a:pt x="5034" y="1062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5CE4F61-8AED-C367-0FEA-0A3FD350DFC2}"/>
                </a:ext>
              </a:extLst>
            </p:cNvPr>
            <p:cNvSpPr/>
            <p:nvPr/>
          </p:nvSpPr>
          <p:spPr>
            <a:xfrm>
              <a:off x="2724312" y="3607371"/>
              <a:ext cx="40831" cy="66002"/>
            </a:xfrm>
            <a:custGeom>
              <a:avLst/>
              <a:gdLst>
                <a:gd name="csX0" fmla="*/ 13984 w 40831"/>
                <a:gd name="csY0" fmla="*/ 66003 h 66002"/>
                <a:gd name="csX1" fmla="*/ 13984 w 40831"/>
                <a:gd name="csY1" fmla="*/ 63765 h 66002"/>
                <a:gd name="csX2" fmla="*/ 12306 w 40831"/>
                <a:gd name="csY2" fmla="*/ 63765 h 66002"/>
                <a:gd name="csX3" fmla="*/ 12306 w 40831"/>
                <a:gd name="csY3" fmla="*/ 62087 h 66002"/>
                <a:gd name="csX4" fmla="*/ 8390 w 40831"/>
                <a:gd name="csY4" fmla="*/ 62087 h 66002"/>
                <a:gd name="csX5" fmla="*/ 8390 w 40831"/>
                <a:gd name="csY5" fmla="*/ 60409 h 66002"/>
                <a:gd name="csX6" fmla="*/ 6712 w 40831"/>
                <a:gd name="csY6" fmla="*/ 60409 h 66002"/>
                <a:gd name="csX7" fmla="*/ 6712 w 40831"/>
                <a:gd name="csY7" fmla="*/ 58731 h 66002"/>
                <a:gd name="csX8" fmla="*/ 6712 w 40831"/>
                <a:gd name="csY8" fmla="*/ 58731 h 66002"/>
                <a:gd name="csX9" fmla="*/ 6712 w 40831"/>
                <a:gd name="csY9" fmla="*/ 54816 h 66002"/>
                <a:gd name="csX10" fmla="*/ 8390 w 40831"/>
                <a:gd name="csY10" fmla="*/ 54816 h 66002"/>
                <a:gd name="csX11" fmla="*/ 8390 w 40831"/>
                <a:gd name="csY11" fmla="*/ 53138 h 66002"/>
                <a:gd name="csX12" fmla="*/ 10627 w 40831"/>
                <a:gd name="csY12" fmla="*/ 53138 h 66002"/>
                <a:gd name="csX13" fmla="*/ 10627 w 40831"/>
                <a:gd name="csY13" fmla="*/ 51460 h 66002"/>
                <a:gd name="csX14" fmla="*/ 12306 w 40831"/>
                <a:gd name="csY14" fmla="*/ 51460 h 66002"/>
                <a:gd name="csX15" fmla="*/ 12306 w 40831"/>
                <a:gd name="csY15" fmla="*/ 42510 h 66002"/>
                <a:gd name="csX16" fmla="*/ 15662 w 40831"/>
                <a:gd name="csY16" fmla="*/ 42510 h 66002"/>
                <a:gd name="csX17" fmla="*/ 15662 w 40831"/>
                <a:gd name="csY17" fmla="*/ 46426 h 66002"/>
                <a:gd name="csX18" fmla="*/ 17340 w 40831"/>
                <a:gd name="csY18" fmla="*/ 46426 h 66002"/>
                <a:gd name="csX19" fmla="*/ 17340 w 40831"/>
                <a:gd name="csY19" fmla="*/ 49781 h 66002"/>
                <a:gd name="csX20" fmla="*/ 19577 w 40831"/>
                <a:gd name="csY20" fmla="*/ 51460 h 66002"/>
                <a:gd name="csX21" fmla="*/ 19577 w 40831"/>
                <a:gd name="csY21" fmla="*/ 53138 h 66002"/>
                <a:gd name="csX22" fmla="*/ 21255 w 40831"/>
                <a:gd name="csY22" fmla="*/ 53138 h 66002"/>
                <a:gd name="csX23" fmla="*/ 21255 w 40831"/>
                <a:gd name="csY23" fmla="*/ 54816 h 66002"/>
                <a:gd name="csX24" fmla="*/ 22933 w 40831"/>
                <a:gd name="csY24" fmla="*/ 54816 h 66002"/>
                <a:gd name="csX25" fmla="*/ 22933 w 40831"/>
                <a:gd name="csY25" fmla="*/ 62087 h 66002"/>
                <a:gd name="csX26" fmla="*/ 19577 w 40831"/>
                <a:gd name="csY26" fmla="*/ 62087 h 66002"/>
                <a:gd name="csX27" fmla="*/ 19577 w 40831"/>
                <a:gd name="csY27" fmla="*/ 66003 h 66002"/>
                <a:gd name="csX28" fmla="*/ 13984 w 40831"/>
                <a:gd name="csY28" fmla="*/ 66003 h 66002"/>
                <a:gd name="csX29" fmla="*/ 35239 w 40831"/>
                <a:gd name="csY29" fmla="*/ 22933 h 66002"/>
                <a:gd name="csX30" fmla="*/ 33561 w 40831"/>
                <a:gd name="csY30" fmla="*/ 22933 h 66002"/>
                <a:gd name="csX31" fmla="*/ 33561 w 40831"/>
                <a:gd name="csY31" fmla="*/ 21255 h 66002"/>
                <a:gd name="csX32" fmla="*/ 31883 w 40831"/>
                <a:gd name="csY32" fmla="*/ 21255 h 66002"/>
                <a:gd name="csX33" fmla="*/ 31883 w 40831"/>
                <a:gd name="csY33" fmla="*/ 19577 h 66002"/>
                <a:gd name="csX34" fmla="*/ 33561 w 40831"/>
                <a:gd name="csY34" fmla="*/ 19577 h 66002"/>
                <a:gd name="csX35" fmla="*/ 33561 w 40831"/>
                <a:gd name="csY35" fmla="*/ 17899 h 66002"/>
                <a:gd name="csX36" fmla="*/ 35239 w 40831"/>
                <a:gd name="csY36" fmla="*/ 17899 h 66002"/>
                <a:gd name="csX37" fmla="*/ 35239 w 40831"/>
                <a:gd name="csY37" fmla="*/ 22933 h 66002"/>
                <a:gd name="csX38" fmla="*/ 35239 w 40831"/>
                <a:gd name="csY38" fmla="*/ 22933 h 66002"/>
                <a:gd name="csX39" fmla="*/ 35239 w 40831"/>
                <a:gd name="csY39" fmla="*/ 13984 h 66002"/>
                <a:gd name="csX40" fmla="*/ 35239 w 40831"/>
                <a:gd name="csY40" fmla="*/ 12306 h 66002"/>
                <a:gd name="csX41" fmla="*/ 35239 w 40831"/>
                <a:gd name="csY41" fmla="*/ 13984 h 66002"/>
                <a:gd name="csX42" fmla="*/ 35239 w 40831"/>
                <a:gd name="csY42" fmla="*/ 6712 h 66002"/>
                <a:gd name="csX43" fmla="*/ 35239 w 40831"/>
                <a:gd name="csY43" fmla="*/ 6712 h 66002"/>
                <a:gd name="csX44" fmla="*/ 35239 w 40831"/>
                <a:gd name="csY44" fmla="*/ 5034 h 66002"/>
                <a:gd name="csX45" fmla="*/ 36917 w 40831"/>
                <a:gd name="csY45" fmla="*/ 5034 h 66002"/>
                <a:gd name="csX46" fmla="*/ 39154 w 40831"/>
                <a:gd name="csY46" fmla="*/ 6712 h 66002"/>
                <a:gd name="csX47" fmla="*/ 39154 w 40831"/>
                <a:gd name="csY47" fmla="*/ 10627 h 66002"/>
                <a:gd name="csX48" fmla="*/ 40832 w 40831"/>
                <a:gd name="csY48" fmla="*/ 10627 h 66002"/>
                <a:gd name="csX49" fmla="*/ 40832 w 40831"/>
                <a:gd name="csY49" fmla="*/ 13984 h 66002"/>
                <a:gd name="csX50" fmla="*/ 39154 w 40831"/>
                <a:gd name="csY50" fmla="*/ 13984 h 66002"/>
                <a:gd name="csX51" fmla="*/ 39154 w 40831"/>
                <a:gd name="csY51" fmla="*/ 12306 h 66002"/>
                <a:gd name="csX52" fmla="*/ 36917 w 40831"/>
                <a:gd name="csY52" fmla="*/ 12306 h 66002"/>
                <a:gd name="csX53" fmla="*/ 36917 w 40831"/>
                <a:gd name="csY53" fmla="*/ 13984 h 66002"/>
                <a:gd name="csX54" fmla="*/ 35239 w 40831"/>
                <a:gd name="csY54" fmla="*/ 13984 h 66002"/>
                <a:gd name="csX55" fmla="*/ 0 w 40831"/>
                <a:gd name="csY55" fmla="*/ 6712 h 66002"/>
                <a:gd name="csX56" fmla="*/ 0 w 40831"/>
                <a:gd name="csY56" fmla="*/ 5034 h 66002"/>
                <a:gd name="csX57" fmla="*/ 1678 w 40831"/>
                <a:gd name="csY57" fmla="*/ 5034 h 66002"/>
                <a:gd name="csX58" fmla="*/ 1678 w 40831"/>
                <a:gd name="csY58" fmla="*/ 0 h 66002"/>
                <a:gd name="csX59" fmla="*/ 3356 w 40831"/>
                <a:gd name="csY59" fmla="*/ 0 h 66002"/>
                <a:gd name="csX60" fmla="*/ 3356 w 40831"/>
                <a:gd name="csY60" fmla="*/ 1678 h 66002"/>
                <a:gd name="csX61" fmla="*/ 17340 w 40831"/>
                <a:gd name="csY61" fmla="*/ 1678 h 66002"/>
                <a:gd name="csX62" fmla="*/ 17340 w 40831"/>
                <a:gd name="csY62" fmla="*/ 0 h 66002"/>
                <a:gd name="csX63" fmla="*/ 19577 w 40831"/>
                <a:gd name="csY63" fmla="*/ 1678 h 66002"/>
                <a:gd name="csX64" fmla="*/ 19577 w 40831"/>
                <a:gd name="csY64" fmla="*/ 3356 h 66002"/>
                <a:gd name="csX65" fmla="*/ 13984 w 40831"/>
                <a:gd name="csY65" fmla="*/ 3356 h 66002"/>
                <a:gd name="csX66" fmla="*/ 13984 w 40831"/>
                <a:gd name="csY66" fmla="*/ 5034 h 66002"/>
                <a:gd name="csX67" fmla="*/ 5034 w 40831"/>
                <a:gd name="csY67" fmla="*/ 5034 h 66002"/>
                <a:gd name="csX68" fmla="*/ 5034 w 40831"/>
                <a:gd name="csY68" fmla="*/ 6712 h 66002"/>
                <a:gd name="csX69" fmla="*/ 0 w 40831"/>
                <a:gd name="csY69" fmla="*/ 6712 h 66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</a:cxnLst>
              <a:rect l="l" t="t" r="r" b="b"/>
              <a:pathLst>
                <a:path w="40831" h="66002">
                  <a:moveTo>
                    <a:pt x="13984" y="66003"/>
                  </a:moveTo>
                  <a:lnTo>
                    <a:pt x="13984" y="63765"/>
                  </a:lnTo>
                  <a:lnTo>
                    <a:pt x="12306" y="63765"/>
                  </a:lnTo>
                  <a:lnTo>
                    <a:pt x="12306" y="62087"/>
                  </a:lnTo>
                  <a:lnTo>
                    <a:pt x="8390" y="62087"/>
                  </a:lnTo>
                  <a:lnTo>
                    <a:pt x="8390" y="60409"/>
                  </a:lnTo>
                  <a:lnTo>
                    <a:pt x="6712" y="60409"/>
                  </a:lnTo>
                  <a:lnTo>
                    <a:pt x="6712" y="58731"/>
                  </a:lnTo>
                  <a:lnTo>
                    <a:pt x="6712" y="58731"/>
                  </a:lnTo>
                  <a:lnTo>
                    <a:pt x="6712" y="54816"/>
                  </a:lnTo>
                  <a:lnTo>
                    <a:pt x="8390" y="54816"/>
                  </a:lnTo>
                  <a:lnTo>
                    <a:pt x="8390" y="53138"/>
                  </a:lnTo>
                  <a:lnTo>
                    <a:pt x="10627" y="53138"/>
                  </a:lnTo>
                  <a:lnTo>
                    <a:pt x="10627" y="51460"/>
                  </a:lnTo>
                  <a:lnTo>
                    <a:pt x="12306" y="51460"/>
                  </a:lnTo>
                  <a:lnTo>
                    <a:pt x="12306" y="42510"/>
                  </a:lnTo>
                  <a:lnTo>
                    <a:pt x="15662" y="42510"/>
                  </a:lnTo>
                  <a:lnTo>
                    <a:pt x="15662" y="46426"/>
                  </a:lnTo>
                  <a:lnTo>
                    <a:pt x="17340" y="46426"/>
                  </a:lnTo>
                  <a:lnTo>
                    <a:pt x="17340" y="49781"/>
                  </a:lnTo>
                  <a:lnTo>
                    <a:pt x="19577" y="51460"/>
                  </a:lnTo>
                  <a:lnTo>
                    <a:pt x="19577" y="53138"/>
                  </a:lnTo>
                  <a:lnTo>
                    <a:pt x="21255" y="53138"/>
                  </a:lnTo>
                  <a:lnTo>
                    <a:pt x="21255" y="54816"/>
                  </a:lnTo>
                  <a:lnTo>
                    <a:pt x="22933" y="54816"/>
                  </a:lnTo>
                  <a:lnTo>
                    <a:pt x="22933" y="62087"/>
                  </a:lnTo>
                  <a:lnTo>
                    <a:pt x="19577" y="62087"/>
                  </a:lnTo>
                  <a:lnTo>
                    <a:pt x="19577" y="66003"/>
                  </a:lnTo>
                  <a:lnTo>
                    <a:pt x="13984" y="66003"/>
                  </a:lnTo>
                  <a:close/>
                  <a:moveTo>
                    <a:pt x="35239" y="22933"/>
                  </a:moveTo>
                  <a:lnTo>
                    <a:pt x="33561" y="22933"/>
                  </a:lnTo>
                  <a:lnTo>
                    <a:pt x="33561" y="21255"/>
                  </a:lnTo>
                  <a:lnTo>
                    <a:pt x="31883" y="21255"/>
                  </a:lnTo>
                  <a:lnTo>
                    <a:pt x="31883" y="19577"/>
                  </a:lnTo>
                  <a:lnTo>
                    <a:pt x="33561" y="19577"/>
                  </a:lnTo>
                  <a:lnTo>
                    <a:pt x="33561" y="17899"/>
                  </a:lnTo>
                  <a:lnTo>
                    <a:pt x="35239" y="17899"/>
                  </a:lnTo>
                  <a:lnTo>
                    <a:pt x="35239" y="22933"/>
                  </a:lnTo>
                  <a:lnTo>
                    <a:pt x="35239" y="22933"/>
                  </a:lnTo>
                  <a:close/>
                  <a:moveTo>
                    <a:pt x="35239" y="13984"/>
                  </a:moveTo>
                  <a:lnTo>
                    <a:pt x="35239" y="12306"/>
                  </a:lnTo>
                  <a:lnTo>
                    <a:pt x="35239" y="13984"/>
                  </a:lnTo>
                  <a:lnTo>
                    <a:pt x="35239" y="6712"/>
                  </a:lnTo>
                  <a:lnTo>
                    <a:pt x="35239" y="6712"/>
                  </a:lnTo>
                  <a:lnTo>
                    <a:pt x="35239" y="5034"/>
                  </a:lnTo>
                  <a:lnTo>
                    <a:pt x="36917" y="5034"/>
                  </a:lnTo>
                  <a:lnTo>
                    <a:pt x="39154" y="6712"/>
                  </a:lnTo>
                  <a:lnTo>
                    <a:pt x="39154" y="10627"/>
                  </a:lnTo>
                  <a:lnTo>
                    <a:pt x="40832" y="10627"/>
                  </a:lnTo>
                  <a:lnTo>
                    <a:pt x="40832" y="13984"/>
                  </a:lnTo>
                  <a:lnTo>
                    <a:pt x="39154" y="13984"/>
                  </a:lnTo>
                  <a:lnTo>
                    <a:pt x="39154" y="12306"/>
                  </a:lnTo>
                  <a:lnTo>
                    <a:pt x="36917" y="12306"/>
                  </a:lnTo>
                  <a:lnTo>
                    <a:pt x="36917" y="13984"/>
                  </a:lnTo>
                  <a:lnTo>
                    <a:pt x="35239" y="13984"/>
                  </a:lnTo>
                  <a:close/>
                  <a:moveTo>
                    <a:pt x="0" y="6712"/>
                  </a:moveTo>
                  <a:lnTo>
                    <a:pt x="0" y="5034"/>
                  </a:lnTo>
                  <a:lnTo>
                    <a:pt x="1678" y="5034"/>
                  </a:lnTo>
                  <a:lnTo>
                    <a:pt x="1678" y="0"/>
                  </a:lnTo>
                  <a:lnTo>
                    <a:pt x="3356" y="0"/>
                  </a:lnTo>
                  <a:lnTo>
                    <a:pt x="3356" y="1678"/>
                  </a:lnTo>
                  <a:lnTo>
                    <a:pt x="17340" y="1678"/>
                  </a:lnTo>
                  <a:lnTo>
                    <a:pt x="17340" y="0"/>
                  </a:lnTo>
                  <a:lnTo>
                    <a:pt x="19577" y="1678"/>
                  </a:lnTo>
                  <a:lnTo>
                    <a:pt x="19577" y="3356"/>
                  </a:lnTo>
                  <a:lnTo>
                    <a:pt x="13984" y="3356"/>
                  </a:lnTo>
                  <a:lnTo>
                    <a:pt x="13984" y="5034"/>
                  </a:lnTo>
                  <a:lnTo>
                    <a:pt x="5034" y="5034"/>
                  </a:lnTo>
                  <a:lnTo>
                    <a:pt x="5034" y="6712"/>
                  </a:lnTo>
                  <a:lnTo>
                    <a:pt x="0" y="671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105E884-8003-E37D-C284-354D9A28414C}"/>
                </a:ext>
              </a:extLst>
            </p:cNvPr>
            <p:cNvSpPr/>
            <p:nvPr/>
          </p:nvSpPr>
          <p:spPr>
            <a:xfrm>
              <a:off x="2884284" y="3785242"/>
              <a:ext cx="87816" cy="59290"/>
            </a:xfrm>
            <a:custGeom>
              <a:avLst/>
              <a:gdLst>
                <a:gd name="csX0" fmla="*/ 12865 w 87816"/>
                <a:gd name="csY0" fmla="*/ 59290 h 59290"/>
                <a:gd name="csX1" fmla="*/ 12865 w 87816"/>
                <a:gd name="csY1" fmla="*/ 55375 h 59290"/>
                <a:gd name="csX2" fmla="*/ 7271 w 87816"/>
                <a:gd name="csY2" fmla="*/ 55375 h 59290"/>
                <a:gd name="csX3" fmla="*/ 7271 w 87816"/>
                <a:gd name="csY3" fmla="*/ 53697 h 59290"/>
                <a:gd name="csX4" fmla="*/ 7271 w 87816"/>
                <a:gd name="csY4" fmla="*/ 53697 h 59290"/>
                <a:gd name="csX5" fmla="*/ 7271 w 87816"/>
                <a:gd name="csY5" fmla="*/ 48103 h 59290"/>
                <a:gd name="csX6" fmla="*/ 5593 w 87816"/>
                <a:gd name="csY6" fmla="*/ 48103 h 59290"/>
                <a:gd name="csX7" fmla="*/ 5593 w 87816"/>
                <a:gd name="csY7" fmla="*/ 41391 h 59290"/>
                <a:gd name="csX8" fmla="*/ 5593 w 87816"/>
                <a:gd name="csY8" fmla="*/ 41391 h 59290"/>
                <a:gd name="csX9" fmla="*/ 5593 w 87816"/>
                <a:gd name="csY9" fmla="*/ 39713 h 59290"/>
                <a:gd name="csX10" fmla="*/ 3915 w 87816"/>
                <a:gd name="csY10" fmla="*/ 39713 h 59290"/>
                <a:gd name="csX11" fmla="*/ 3915 w 87816"/>
                <a:gd name="csY11" fmla="*/ 37476 h 59290"/>
                <a:gd name="csX12" fmla="*/ 2237 w 87816"/>
                <a:gd name="csY12" fmla="*/ 37476 h 59290"/>
                <a:gd name="csX13" fmla="*/ 2237 w 87816"/>
                <a:gd name="csY13" fmla="*/ 35798 h 59290"/>
                <a:gd name="csX14" fmla="*/ 0 w 87816"/>
                <a:gd name="csY14" fmla="*/ 34120 h 59290"/>
                <a:gd name="csX15" fmla="*/ 0 w 87816"/>
                <a:gd name="csY15" fmla="*/ 32442 h 59290"/>
                <a:gd name="csX16" fmla="*/ 5593 w 87816"/>
                <a:gd name="csY16" fmla="*/ 32442 h 59290"/>
                <a:gd name="csX17" fmla="*/ 5593 w 87816"/>
                <a:gd name="csY17" fmla="*/ 23492 h 59290"/>
                <a:gd name="csX18" fmla="*/ 7271 w 87816"/>
                <a:gd name="csY18" fmla="*/ 23492 h 59290"/>
                <a:gd name="csX19" fmla="*/ 7271 w 87816"/>
                <a:gd name="csY19" fmla="*/ 19577 h 59290"/>
                <a:gd name="csX20" fmla="*/ 8950 w 87816"/>
                <a:gd name="csY20" fmla="*/ 19577 h 59290"/>
                <a:gd name="csX21" fmla="*/ 8950 w 87816"/>
                <a:gd name="csY21" fmla="*/ 17899 h 59290"/>
                <a:gd name="csX22" fmla="*/ 5593 w 87816"/>
                <a:gd name="csY22" fmla="*/ 17899 h 59290"/>
                <a:gd name="csX23" fmla="*/ 5593 w 87816"/>
                <a:gd name="csY23" fmla="*/ 14543 h 59290"/>
                <a:gd name="csX24" fmla="*/ 7271 w 87816"/>
                <a:gd name="csY24" fmla="*/ 14543 h 59290"/>
                <a:gd name="csX25" fmla="*/ 7271 w 87816"/>
                <a:gd name="csY25" fmla="*/ 11187 h 59290"/>
                <a:gd name="csX26" fmla="*/ 5593 w 87816"/>
                <a:gd name="csY26" fmla="*/ 11187 h 59290"/>
                <a:gd name="csX27" fmla="*/ 5593 w 87816"/>
                <a:gd name="csY27" fmla="*/ 3915 h 59290"/>
                <a:gd name="csX28" fmla="*/ 7271 w 87816"/>
                <a:gd name="csY28" fmla="*/ 3915 h 59290"/>
                <a:gd name="csX29" fmla="*/ 7271 w 87816"/>
                <a:gd name="csY29" fmla="*/ 2237 h 59290"/>
                <a:gd name="csX30" fmla="*/ 8950 w 87816"/>
                <a:gd name="csY30" fmla="*/ 2237 h 59290"/>
                <a:gd name="csX31" fmla="*/ 8950 w 87816"/>
                <a:gd name="csY31" fmla="*/ 0 h 59290"/>
                <a:gd name="csX32" fmla="*/ 11187 w 87816"/>
                <a:gd name="csY32" fmla="*/ 0 h 59290"/>
                <a:gd name="csX33" fmla="*/ 11187 w 87816"/>
                <a:gd name="csY33" fmla="*/ 2237 h 59290"/>
                <a:gd name="csX34" fmla="*/ 21814 w 87816"/>
                <a:gd name="csY34" fmla="*/ 2237 h 59290"/>
                <a:gd name="csX35" fmla="*/ 21814 w 87816"/>
                <a:gd name="csY35" fmla="*/ 0 h 59290"/>
                <a:gd name="csX36" fmla="*/ 25170 w 87816"/>
                <a:gd name="csY36" fmla="*/ 0 h 59290"/>
                <a:gd name="csX37" fmla="*/ 25170 w 87816"/>
                <a:gd name="csY37" fmla="*/ 2237 h 59290"/>
                <a:gd name="csX38" fmla="*/ 30764 w 87816"/>
                <a:gd name="csY38" fmla="*/ 2237 h 59290"/>
                <a:gd name="csX39" fmla="*/ 30764 w 87816"/>
                <a:gd name="csY39" fmla="*/ 5593 h 59290"/>
                <a:gd name="csX40" fmla="*/ 37476 w 87816"/>
                <a:gd name="csY40" fmla="*/ 5593 h 59290"/>
                <a:gd name="csX41" fmla="*/ 37476 w 87816"/>
                <a:gd name="csY41" fmla="*/ 7271 h 59290"/>
                <a:gd name="csX42" fmla="*/ 50341 w 87816"/>
                <a:gd name="csY42" fmla="*/ 7271 h 59290"/>
                <a:gd name="csX43" fmla="*/ 50341 w 87816"/>
                <a:gd name="csY43" fmla="*/ 14543 h 59290"/>
                <a:gd name="csX44" fmla="*/ 52019 w 87816"/>
                <a:gd name="csY44" fmla="*/ 14543 h 59290"/>
                <a:gd name="csX45" fmla="*/ 52019 w 87816"/>
                <a:gd name="csY45" fmla="*/ 16221 h 59290"/>
                <a:gd name="csX46" fmla="*/ 53697 w 87816"/>
                <a:gd name="csY46" fmla="*/ 16221 h 59290"/>
                <a:gd name="csX47" fmla="*/ 53697 w 87816"/>
                <a:gd name="csY47" fmla="*/ 17899 h 59290"/>
                <a:gd name="csX48" fmla="*/ 55375 w 87816"/>
                <a:gd name="csY48" fmla="*/ 16221 h 59290"/>
                <a:gd name="csX49" fmla="*/ 64324 w 87816"/>
                <a:gd name="csY49" fmla="*/ 16221 h 59290"/>
                <a:gd name="csX50" fmla="*/ 64324 w 87816"/>
                <a:gd name="csY50" fmla="*/ 14543 h 59290"/>
                <a:gd name="csX51" fmla="*/ 66002 w 87816"/>
                <a:gd name="csY51" fmla="*/ 14543 h 59290"/>
                <a:gd name="csX52" fmla="*/ 66002 w 87816"/>
                <a:gd name="csY52" fmla="*/ 16221 h 59290"/>
                <a:gd name="csX53" fmla="*/ 68240 w 87816"/>
                <a:gd name="csY53" fmla="*/ 16221 h 59290"/>
                <a:gd name="csX54" fmla="*/ 68240 w 87816"/>
                <a:gd name="csY54" fmla="*/ 17899 h 59290"/>
                <a:gd name="csX55" fmla="*/ 66002 w 87816"/>
                <a:gd name="csY55" fmla="*/ 17899 h 59290"/>
                <a:gd name="csX56" fmla="*/ 66002 w 87816"/>
                <a:gd name="csY56" fmla="*/ 19577 h 59290"/>
                <a:gd name="csX57" fmla="*/ 60968 w 87816"/>
                <a:gd name="csY57" fmla="*/ 19577 h 59290"/>
                <a:gd name="csX58" fmla="*/ 60968 w 87816"/>
                <a:gd name="csY58" fmla="*/ 17899 h 59290"/>
                <a:gd name="csX59" fmla="*/ 57053 w 87816"/>
                <a:gd name="csY59" fmla="*/ 17899 h 59290"/>
                <a:gd name="csX60" fmla="*/ 55375 w 87816"/>
                <a:gd name="csY60" fmla="*/ 19577 h 59290"/>
                <a:gd name="csX61" fmla="*/ 55375 w 87816"/>
                <a:gd name="csY61" fmla="*/ 23492 h 59290"/>
                <a:gd name="csX62" fmla="*/ 57053 w 87816"/>
                <a:gd name="csY62" fmla="*/ 23492 h 59290"/>
                <a:gd name="csX63" fmla="*/ 57053 w 87816"/>
                <a:gd name="csY63" fmla="*/ 21814 h 59290"/>
                <a:gd name="csX64" fmla="*/ 59290 w 87816"/>
                <a:gd name="csY64" fmla="*/ 21814 h 59290"/>
                <a:gd name="csX65" fmla="*/ 59290 w 87816"/>
                <a:gd name="csY65" fmla="*/ 23492 h 59290"/>
                <a:gd name="csX66" fmla="*/ 60968 w 87816"/>
                <a:gd name="csY66" fmla="*/ 23492 h 59290"/>
                <a:gd name="csX67" fmla="*/ 60968 w 87816"/>
                <a:gd name="csY67" fmla="*/ 21814 h 59290"/>
                <a:gd name="csX68" fmla="*/ 62646 w 87816"/>
                <a:gd name="csY68" fmla="*/ 21814 h 59290"/>
                <a:gd name="csX69" fmla="*/ 62646 w 87816"/>
                <a:gd name="csY69" fmla="*/ 23492 h 59290"/>
                <a:gd name="csX70" fmla="*/ 68240 w 87816"/>
                <a:gd name="csY70" fmla="*/ 23492 h 59290"/>
                <a:gd name="csX71" fmla="*/ 68240 w 87816"/>
                <a:gd name="csY71" fmla="*/ 25170 h 59290"/>
                <a:gd name="csX72" fmla="*/ 71596 w 87816"/>
                <a:gd name="csY72" fmla="*/ 25170 h 59290"/>
                <a:gd name="csX73" fmla="*/ 71596 w 87816"/>
                <a:gd name="csY73" fmla="*/ 23492 h 59290"/>
                <a:gd name="csX74" fmla="*/ 73274 w 87816"/>
                <a:gd name="csY74" fmla="*/ 23492 h 59290"/>
                <a:gd name="csX75" fmla="*/ 73274 w 87816"/>
                <a:gd name="csY75" fmla="*/ 25170 h 59290"/>
                <a:gd name="csX76" fmla="*/ 78867 w 87816"/>
                <a:gd name="csY76" fmla="*/ 25170 h 59290"/>
                <a:gd name="csX77" fmla="*/ 78867 w 87816"/>
                <a:gd name="csY77" fmla="*/ 28526 h 59290"/>
                <a:gd name="csX78" fmla="*/ 80545 w 87816"/>
                <a:gd name="csY78" fmla="*/ 28526 h 59290"/>
                <a:gd name="csX79" fmla="*/ 80545 w 87816"/>
                <a:gd name="csY79" fmla="*/ 30764 h 59290"/>
                <a:gd name="csX80" fmla="*/ 83901 w 87816"/>
                <a:gd name="csY80" fmla="*/ 30764 h 59290"/>
                <a:gd name="csX81" fmla="*/ 83901 w 87816"/>
                <a:gd name="csY81" fmla="*/ 32442 h 59290"/>
                <a:gd name="csX82" fmla="*/ 87817 w 87816"/>
                <a:gd name="csY82" fmla="*/ 32442 h 59290"/>
                <a:gd name="csX83" fmla="*/ 87817 w 87816"/>
                <a:gd name="csY83" fmla="*/ 35798 h 59290"/>
                <a:gd name="csX84" fmla="*/ 85579 w 87816"/>
                <a:gd name="csY84" fmla="*/ 35798 h 59290"/>
                <a:gd name="csX85" fmla="*/ 85579 w 87816"/>
                <a:gd name="csY85" fmla="*/ 37476 h 59290"/>
                <a:gd name="csX86" fmla="*/ 83901 w 87816"/>
                <a:gd name="csY86" fmla="*/ 37476 h 59290"/>
                <a:gd name="csX87" fmla="*/ 83901 w 87816"/>
                <a:gd name="csY87" fmla="*/ 41391 h 59290"/>
                <a:gd name="csX88" fmla="*/ 80545 w 87816"/>
                <a:gd name="csY88" fmla="*/ 41391 h 59290"/>
                <a:gd name="csX89" fmla="*/ 80545 w 87816"/>
                <a:gd name="csY89" fmla="*/ 43069 h 59290"/>
                <a:gd name="csX90" fmla="*/ 78867 w 87816"/>
                <a:gd name="csY90" fmla="*/ 43069 h 59290"/>
                <a:gd name="csX91" fmla="*/ 76630 w 87816"/>
                <a:gd name="csY91" fmla="*/ 44747 h 59290"/>
                <a:gd name="csX92" fmla="*/ 76630 w 87816"/>
                <a:gd name="csY92" fmla="*/ 41391 h 59290"/>
                <a:gd name="csX93" fmla="*/ 74952 w 87816"/>
                <a:gd name="csY93" fmla="*/ 41391 h 59290"/>
                <a:gd name="csX94" fmla="*/ 74952 w 87816"/>
                <a:gd name="csY94" fmla="*/ 39713 h 59290"/>
                <a:gd name="csX95" fmla="*/ 66002 w 87816"/>
                <a:gd name="csY95" fmla="*/ 39713 h 59290"/>
                <a:gd name="csX96" fmla="*/ 66002 w 87816"/>
                <a:gd name="csY96" fmla="*/ 37476 h 59290"/>
                <a:gd name="csX97" fmla="*/ 60968 w 87816"/>
                <a:gd name="csY97" fmla="*/ 37476 h 59290"/>
                <a:gd name="csX98" fmla="*/ 60968 w 87816"/>
                <a:gd name="csY98" fmla="*/ 39713 h 59290"/>
                <a:gd name="csX99" fmla="*/ 59290 w 87816"/>
                <a:gd name="csY99" fmla="*/ 39713 h 59290"/>
                <a:gd name="csX100" fmla="*/ 59290 w 87816"/>
                <a:gd name="csY100" fmla="*/ 37476 h 59290"/>
                <a:gd name="csX101" fmla="*/ 46425 w 87816"/>
                <a:gd name="csY101" fmla="*/ 37476 h 59290"/>
                <a:gd name="csX102" fmla="*/ 46425 w 87816"/>
                <a:gd name="csY102" fmla="*/ 41391 h 59290"/>
                <a:gd name="csX103" fmla="*/ 44747 w 87816"/>
                <a:gd name="csY103" fmla="*/ 41391 h 59290"/>
                <a:gd name="csX104" fmla="*/ 44747 w 87816"/>
                <a:gd name="csY104" fmla="*/ 43069 h 59290"/>
                <a:gd name="csX105" fmla="*/ 35798 w 87816"/>
                <a:gd name="csY105" fmla="*/ 43069 h 59290"/>
                <a:gd name="csX106" fmla="*/ 35798 w 87816"/>
                <a:gd name="csY106" fmla="*/ 44747 h 59290"/>
                <a:gd name="csX107" fmla="*/ 34120 w 87816"/>
                <a:gd name="csY107" fmla="*/ 44747 h 59290"/>
                <a:gd name="csX108" fmla="*/ 34120 w 87816"/>
                <a:gd name="csY108" fmla="*/ 43069 h 59290"/>
                <a:gd name="csX109" fmla="*/ 32442 w 87816"/>
                <a:gd name="csY109" fmla="*/ 43069 h 59290"/>
                <a:gd name="csX110" fmla="*/ 32442 w 87816"/>
                <a:gd name="csY110" fmla="*/ 41391 h 59290"/>
                <a:gd name="csX111" fmla="*/ 34120 w 87816"/>
                <a:gd name="csY111" fmla="*/ 41391 h 59290"/>
                <a:gd name="csX112" fmla="*/ 34120 w 87816"/>
                <a:gd name="csY112" fmla="*/ 39713 h 59290"/>
                <a:gd name="csX113" fmla="*/ 32442 w 87816"/>
                <a:gd name="csY113" fmla="*/ 39713 h 59290"/>
                <a:gd name="csX114" fmla="*/ 32442 w 87816"/>
                <a:gd name="csY114" fmla="*/ 37476 h 59290"/>
                <a:gd name="csX115" fmla="*/ 30764 w 87816"/>
                <a:gd name="csY115" fmla="*/ 37476 h 59290"/>
                <a:gd name="csX116" fmla="*/ 30764 w 87816"/>
                <a:gd name="csY116" fmla="*/ 41391 h 59290"/>
                <a:gd name="csX117" fmla="*/ 25170 w 87816"/>
                <a:gd name="csY117" fmla="*/ 41391 h 59290"/>
                <a:gd name="csX118" fmla="*/ 25170 w 87816"/>
                <a:gd name="csY118" fmla="*/ 43069 h 59290"/>
                <a:gd name="csX119" fmla="*/ 23492 w 87816"/>
                <a:gd name="csY119" fmla="*/ 43069 h 59290"/>
                <a:gd name="csX120" fmla="*/ 23492 w 87816"/>
                <a:gd name="csY120" fmla="*/ 41391 h 59290"/>
                <a:gd name="csX121" fmla="*/ 21814 w 87816"/>
                <a:gd name="csY121" fmla="*/ 41391 h 59290"/>
                <a:gd name="csX122" fmla="*/ 21814 w 87816"/>
                <a:gd name="csY122" fmla="*/ 43069 h 59290"/>
                <a:gd name="csX123" fmla="*/ 21814 w 87816"/>
                <a:gd name="csY123" fmla="*/ 43069 h 59290"/>
                <a:gd name="csX124" fmla="*/ 21814 w 87816"/>
                <a:gd name="csY124" fmla="*/ 48103 h 59290"/>
                <a:gd name="csX125" fmla="*/ 19577 w 87816"/>
                <a:gd name="csY125" fmla="*/ 48103 h 59290"/>
                <a:gd name="csX126" fmla="*/ 19577 w 87816"/>
                <a:gd name="csY126" fmla="*/ 50341 h 59290"/>
                <a:gd name="csX127" fmla="*/ 17899 w 87816"/>
                <a:gd name="csY127" fmla="*/ 50341 h 59290"/>
                <a:gd name="csX128" fmla="*/ 17899 w 87816"/>
                <a:gd name="csY128" fmla="*/ 53697 h 59290"/>
                <a:gd name="csX129" fmla="*/ 14543 w 87816"/>
                <a:gd name="csY129" fmla="*/ 53697 h 59290"/>
                <a:gd name="csX130" fmla="*/ 14543 w 87816"/>
                <a:gd name="csY130" fmla="*/ 59290 h 59290"/>
                <a:gd name="csX131" fmla="*/ 12865 w 87816"/>
                <a:gd name="csY131" fmla="*/ 59290 h 59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</a:cxnLst>
              <a:rect l="l" t="t" r="r" b="b"/>
              <a:pathLst>
                <a:path w="87816" h="59290">
                  <a:moveTo>
                    <a:pt x="12865" y="59290"/>
                  </a:moveTo>
                  <a:lnTo>
                    <a:pt x="12865" y="55375"/>
                  </a:lnTo>
                  <a:lnTo>
                    <a:pt x="7271" y="55375"/>
                  </a:lnTo>
                  <a:lnTo>
                    <a:pt x="7271" y="53697"/>
                  </a:lnTo>
                  <a:lnTo>
                    <a:pt x="7271" y="53697"/>
                  </a:lnTo>
                  <a:lnTo>
                    <a:pt x="7271" y="48103"/>
                  </a:lnTo>
                  <a:lnTo>
                    <a:pt x="5593" y="48103"/>
                  </a:lnTo>
                  <a:lnTo>
                    <a:pt x="5593" y="41391"/>
                  </a:lnTo>
                  <a:lnTo>
                    <a:pt x="5593" y="41391"/>
                  </a:lnTo>
                  <a:lnTo>
                    <a:pt x="5593" y="39713"/>
                  </a:lnTo>
                  <a:lnTo>
                    <a:pt x="3915" y="39713"/>
                  </a:lnTo>
                  <a:lnTo>
                    <a:pt x="3915" y="37476"/>
                  </a:lnTo>
                  <a:lnTo>
                    <a:pt x="2237" y="37476"/>
                  </a:lnTo>
                  <a:lnTo>
                    <a:pt x="2237" y="35798"/>
                  </a:lnTo>
                  <a:lnTo>
                    <a:pt x="0" y="34120"/>
                  </a:lnTo>
                  <a:lnTo>
                    <a:pt x="0" y="32442"/>
                  </a:lnTo>
                  <a:lnTo>
                    <a:pt x="5593" y="32442"/>
                  </a:lnTo>
                  <a:lnTo>
                    <a:pt x="5593" y="23492"/>
                  </a:lnTo>
                  <a:lnTo>
                    <a:pt x="7271" y="23492"/>
                  </a:lnTo>
                  <a:lnTo>
                    <a:pt x="7271" y="19577"/>
                  </a:lnTo>
                  <a:lnTo>
                    <a:pt x="8950" y="19577"/>
                  </a:lnTo>
                  <a:lnTo>
                    <a:pt x="8950" y="17899"/>
                  </a:lnTo>
                  <a:lnTo>
                    <a:pt x="5593" y="17899"/>
                  </a:lnTo>
                  <a:lnTo>
                    <a:pt x="5593" y="14543"/>
                  </a:lnTo>
                  <a:lnTo>
                    <a:pt x="7271" y="14543"/>
                  </a:lnTo>
                  <a:lnTo>
                    <a:pt x="7271" y="11187"/>
                  </a:lnTo>
                  <a:lnTo>
                    <a:pt x="5593" y="11187"/>
                  </a:lnTo>
                  <a:lnTo>
                    <a:pt x="5593" y="3915"/>
                  </a:lnTo>
                  <a:lnTo>
                    <a:pt x="7271" y="3915"/>
                  </a:lnTo>
                  <a:lnTo>
                    <a:pt x="7271" y="2237"/>
                  </a:lnTo>
                  <a:lnTo>
                    <a:pt x="8950" y="2237"/>
                  </a:lnTo>
                  <a:lnTo>
                    <a:pt x="8950" y="0"/>
                  </a:lnTo>
                  <a:lnTo>
                    <a:pt x="11187" y="0"/>
                  </a:lnTo>
                  <a:lnTo>
                    <a:pt x="11187" y="2237"/>
                  </a:lnTo>
                  <a:lnTo>
                    <a:pt x="21814" y="2237"/>
                  </a:lnTo>
                  <a:lnTo>
                    <a:pt x="21814" y="0"/>
                  </a:lnTo>
                  <a:lnTo>
                    <a:pt x="25170" y="0"/>
                  </a:lnTo>
                  <a:lnTo>
                    <a:pt x="25170" y="2237"/>
                  </a:lnTo>
                  <a:lnTo>
                    <a:pt x="30764" y="2237"/>
                  </a:lnTo>
                  <a:lnTo>
                    <a:pt x="30764" y="5593"/>
                  </a:lnTo>
                  <a:lnTo>
                    <a:pt x="37476" y="5593"/>
                  </a:lnTo>
                  <a:lnTo>
                    <a:pt x="37476" y="7271"/>
                  </a:lnTo>
                  <a:lnTo>
                    <a:pt x="50341" y="7271"/>
                  </a:lnTo>
                  <a:lnTo>
                    <a:pt x="50341" y="14543"/>
                  </a:lnTo>
                  <a:lnTo>
                    <a:pt x="52019" y="14543"/>
                  </a:lnTo>
                  <a:lnTo>
                    <a:pt x="52019" y="16221"/>
                  </a:lnTo>
                  <a:lnTo>
                    <a:pt x="53697" y="16221"/>
                  </a:lnTo>
                  <a:lnTo>
                    <a:pt x="53697" y="17899"/>
                  </a:lnTo>
                  <a:lnTo>
                    <a:pt x="55375" y="16221"/>
                  </a:lnTo>
                  <a:lnTo>
                    <a:pt x="64324" y="16221"/>
                  </a:lnTo>
                  <a:lnTo>
                    <a:pt x="64324" y="14543"/>
                  </a:lnTo>
                  <a:lnTo>
                    <a:pt x="66002" y="14543"/>
                  </a:lnTo>
                  <a:lnTo>
                    <a:pt x="66002" y="16221"/>
                  </a:lnTo>
                  <a:lnTo>
                    <a:pt x="68240" y="16221"/>
                  </a:lnTo>
                  <a:lnTo>
                    <a:pt x="68240" y="17899"/>
                  </a:lnTo>
                  <a:lnTo>
                    <a:pt x="66002" y="17899"/>
                  </a:lnTo>
                  <a:lnTo>
                    <a:pt x="66002" y="19577"/>
                  </a:lnTo>
                  <a:lnTo>
                    <a:pt x="60968" y="19577"/>
                  </a:lnTo>
                  <a:lnTo>
                    <a:pt x="60968" y="17899"/>
                  </a:lnTo>
                  <a:lnTo>
                    <a:pt x="57053" y="17899"/>
                  </a:lnTo>
                  <a:lnTo>
                    <a:pt x="55375" y="19577"/>
                  </a:lnTo>
                  <a:lnTo>
                    <a:pt x="55375" y="23492"/>
                  </a:lnTo>
                  <a:lnTo>
                    <a:pt x="57053" y="23492"/>
                  </a:lnTo>
                  <a:lnTo>
                    <a:pt x="57053" y="21814"/>
                  </a:lnTo>
                  <a:lnTo>
                    <a:pt x="59290" y="21814"/>
                  </a:lnTo>
                  <a:lnTo>
                    <a:pt x="59290" y="23492"/>
                  </a:lnTo>
                  <a:lnTo>
                    <a:pt x="60968" y="23492"/>
                  </a:lnTo>
                  <a:lnTo>
                    <a:pt x="60968" y="21814"/>
                  </a:lnTo>
                  <a:lnTo>
                    <a:pt x="62646" y="21814"/>
                  </a:lnTo>
                  <a:lnTo>
                    <a:pt x="62646" y="23492"/>
                  </a:lnTo>
                  <a:lnTo>
                    <a:pt x="68240" y="23492"/>
                  </a:lnTo>
                  <a:lnTo>
                    <a:pt x="68240" y="25170"/>
                  </a:lnTo>
                  <a:lnTo>
                    <a:pt x="71596" y="25170"/>
                  </a:lnTo>
                  <a:lnTo>
                    <a:pt x="71596" y="23492"/>
                  </a:lnTo>
                  <a:lnTo>
                    <a:pt x="73274" y="23492"/>
                  </a:lnTo>
                  <a:lnTo>
                    <a:pt x="73274" y="25170"/>
                  </a:lnTo>
                  <a:lnTo>
                    <a:pt x="78867" y="25170"/>
                  </a:lnTo>
                  <a:lnTo>
                    <a:pt x="78867" y="28526"/>
                  </a:lnTo>
                  <a:lnTo>
                    <a:pt x="80545" y="28526"/>
                  </a:lnTo>
                  <a:lnTo>
                    <a:pt x="80545" y="30764"/>
                  </a:lnTo>
                  <a:lnTo>
                    <a:pt x="83901" y="30764"/>
                  </a:lnTo>
                  <a:lnTo>
                    <a:pt x="83901" y="32442"/>
                  </a:lnTo>
                  <a:lnTo>
                    <a:pt x="87817" y="32442"/>
                  </a:lnTo>
                  <a:lnTo>
                    <a:pt x="87817" y="35798"/>
                  </a:lnTo>
                  <a:lnTo>
                    <a:pt x="85579" y="35798"/>
                  </a:lnTo>
                  <a:lnTo>
                    <a:pt x="85579" y="37476"/>
                  </a:lnTo>
                  <a:lnTo>
                    <a:pt x="83901" y="37476"/>
                  </a:lnTo>
                  <a:lnTo>
                    <a:pt x="83901" y="41391"/>
                  </a:lnTo>
                  <a:lnTo>
                    <a:pt x="80545" y="41391"/>
                  </a:lnTo>
                  <a:lnTo>
                    <a:pt x="80545" y="43069"/>
                  </a:lnTo>
                  <a:lnTo>
                    <a:pt x="78867" y="43069"/>
                  </a:lnTo>
                  <a:lnTo>
                    <a:pt x="76630" y="44747"/>
                  </a:lnTo>
                  <a:lnTo>
                    <a:pt x="76630" y="41391"/>
                  </a:lnTo>
                  <a:lnTo>
                    <a:pt x="74952" y="41391"/>
                  </a:lnTo>
                  <a:lnTo>
                    <a:pt x="74952" y="39713"/>
                  </a:lnTo>
                  <a:lnTo>
                    <a:pt x="66002" y="39713"/>
                  </a:lnTo>
                  <a:lnTo>
                    <a:pt x="66002" y="37476"/>
                  </a:lnTo>
                  <a:lnTo>
                    <a:pt x="60968" y="37476"/>
                  </a:lnTo>
                  <a:lnTo>
                    <a:pt x="60968" y="39713"/>
                  </a:lnTo>
                  <a:lnTo>
                    <a:pt x="59290" y="39713"/>
                  </a:lnTo>
                  <a:lnTo>
                    <a:pt x="59290" y="37476"/>
                  </a:lnTo>
                  <a:lnTo>
                    <a:pt x="46425" y="37476"/>
                  </a:lnTo>
                  <a:lnTo>
                    <a:pt x="46425" y="41391"/>
                  </a:lnTo>
                  <a:lnTo>
                    <a:pt x="44747" y="41391"/>
                  </a:lnTo>
                  <a:lnTo>
                    <a:pt x="44747" y="43069"/>
                  </a:lnTo>
                  <a:lnTo>
                    <a:pt x="35798" y="43069"/>
                  </a:lnTo>
                  <a:lnTo>
                    <a:pt x="35798" y="44747"/>
                  </a:lnTo>
                  <a:lnTo>
                    <a:pt x="34120" y="44747"/>
                  </a:lnTo>
                  <a:lnTo>
                    <a:pt x="34120" y="43069"/>
                  </a:lnTo>
                  <a:lnTo>
                    <a:pt x="32442" y="43069"/>
                  </a:lnTo>
                  <a:lnTo>
                    <a:pt x="32442" y="41391"/>
                  </a:lnTo>
                  <a:lnTo>
                    <a:pt x="34120" y="41391"/>
                  </a:lnTo>
                  <a:lnTo>
                    <a:pt x="34120" y="39713"/>
                  </a:lnTo>
                  <a:lnTo>
                    <a:pt x="32442" y="39713"/>
                  </a:lnTo>
                  <a:lnTo>
                    <a:pt x="32442" y="37476"/>
                  </a:lnTo>
                  <a:lnTo>
                    <a:pt x="30764" y="37476"/>
                  </a:lnTo>
                  <a:lnTo>
                    <a:pt x="30764" y="41391"/>
                  </a:lnTo>
                  <a:lnTo>
                    <a:pt x="25170" y="41391"/>
                  </a:lnTo>
                  <a:lnTo>
                    <a:pt x="25170" y="43069"/>
                  </a:lnTo>
                  <a:lnTo>
                    <a:pt x="23492" y="43069"/>
                  </a:lnTo>
                  <a:lnTo>
                    <a:pt x="23492" y="41391"/>
                  </a:lnTo>
                  <a:lnTo>
                    <a:pt x="21814" y="41391"/>
                  </a:lnTo>
                  <a:lnTo>
                    <a:pt x="21814" y="43069"/>
                  </a:lnTo>
                  <a:lnTo>
                    <a:pt x="21814" y="43069"/>
                  </a:lnTo>
                  <a:lnTo>
                    <a:pt x="21814" y="48103"/>
                  </a:lnTo>
                  <a:lnTo>
                    <a:pt x="19577" y="48103"/>
                  </a:lnTo>
                  <a:lnTo>
                    <a:pt x="19577" y="50341"/>
                  </a:lnTo>
                  <a:lnTo>
                    <a:pt x="17899" y="50341"/>
                  </a:lnTo>
                  <a:lnTo>
                    <a:pt x="17899" y="53697"/>
                  </a:lnTo>
                  <a:lnTo>
                    <a:pt x="14543" y="53697"/>
                  </a:lnTo>
                  <a:lnTo>
                    <a:pt x="14543" y="59290"/>
                  </a:lnTo>
                  <a:lnTo>
                    <a:pt x="12865" y="5929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0FD80427-BF12-213D-C42E-91FB8DA52D89}"/>
                </a:ext>
              </a:extLst>
            </p:cNvPr>
            <p:cNvSpPr/>
            <p:nvPr/>
          </p:nvSpPr>
          <p:spPr>
            <a:xfrm>
              <a:off x="2825553" y="3785242"/>
              <a:ext cx="67680" cy="48103"/>
            </a:xfrm>
            <a:custGeom>
              <a:avLst/>
              <a:gdLst>
                <a:gd name="csX0" fmla="*/ 12865 w 67680"/>
                <a:gd name="csY0" fmla="*/ 48103 h 48103"/>
                <a:gd name="csX1" fmla="*/ 12865 w 67680"/>
                <a:gd name="csY1" fmla="*/ 46425 h 48103"/>
                <a:gd name="csX2" fmla="*/ 10627 w 67680"/>
                <a:gd name="csY2" fmla="*/ 46425 h 48103"/>
                <a:gd name="csX3" fmla="*/ 10627 w 67680"/>
                <a:gd name="csY3" fmla="*/ 44747 h 48103"/>
                <a:gd name="csX4" fmla="*/ 8950 w 67680"/>
                <a:gd name="csY4" fmla="*/ 43069 h 48103"/>
                <a:gd name="csX5" fmla="*/ 5593 w 67680"/>
                <a:gd name="csY5" fmla="*/ 43069 h 48103"/>
                <a:gd name="csX6" fmla="*/ 5593 w 67680"/>
                <a:gd name="csY6" fmla="*/ 41391 h 48103"/>
                <a:gd name="csX7" fmla="*/ 3915 w 67680"/>
                <a:gd name="csY7" fmla="*/ 41391 h 48103"/>
                <a:gd name="csX8" fmla="*/ 3915 w 67680"/>
                <a:gd name="csY8" fmla="*/ 43069 h 48103"/>
                <a:gd name="csX9" fmla="*/ 1678 w 67680"/>
                <a:gd name="csY9" fmla="*/ 43069 h 48103"/>
                <a:gd name="csX10" fmla="*/ 1678 w 67680"/>
                <a:gd name="csY10" fmla="*/ 41391 h 48103"/>
                <a:gd name="csX11" fmla="*/ 0 w 67680"/>
                <a:gd name="csY11" fmla="*/ 41391 h 48103"/>
                <a:gd name="csX12" fmla="*/ 0 w 67680"/>
                <a:gd name="csY12" fmla="*/ 32442 h 48103"/>
                <a:gd name="csX13" fmla="*/ 8950 w 67680"/>
                <a:gd name="csY13" fmla="*/ 32442 h 48103"/>
                <a:gd name="csX14" fmla="*/ 8950 w 67680"/>
                <a:gd name="csY14" fmla="*/ 34120 h 48103"/>
                <a:gd name="csX15" fmla="*/ 12865 w 67680"/>
                <a:gd name="csY15" fmla="*/ 34120 h 48103"/>
                <a:gd name="csX16" fmla="*/ 12865 w 67680"/>
                <a:gd name="csY16" fmla="*/ 35798 h 48103"/>
                <a:gd name="csX17" fmla="*/ 17899 w 67680"/>
                <a:gd name="csY17" fmla="*/ 35798 h 48103"/>
                <a:gd name="csX18" fmla="*/ 17899 w 67680"/>
                <a:gd name="csY18" fmla="*/ 37476 h 48103"/>
                <a:gd name="csX19" fmla="*/ 19577 w 67680"/>
                <a:gd name="csY19" fmla="*/ 35798 h 48103"/>
                <a:gd name="csX20" fmla="*/ 26848 w 67680"/>
                <a:gd name="csY20" fmla="*/ 35798 h 48103"/>
                <a:gd name="csX21" fmla="*/ 26848 w 67680"/>
                <a:gd name="csY21" fmla="*/ 37476 h 48103"/>
                <a:gd name="csX22" fmla="*/ 43069 w 67680"/>
                <a:gd name="csY22" fmla="*/ 37476 h 48103"/>
                <a:gd name="csX23" fmla="*/ 43069 w 67680"/>
                <a:gd name="csY23" fmla="*/ 35798 h 48103"/>
                <a:gd name="csX24" fmla="*/ 49781 w 67680"/>
                <a:gd name="csY24" fmla="*/ 35798 h 48103"/>
                <a:gd name="csX25" fmla="*/ 49781 w 67680"/>
                <a:gd name="csY25" fmla="*/ 32442 h 48103"/>
                <a:gd name="csX26" fmla="*/ 48104 w 67680"/>
                <a:gd name="csY26" fmla="*/ 32442 h 48103"/>
                <a:gd name="csX27" fmla="*/ 48104 w 67680"/>
                <a:gd name="csY27" fmla="*/ 30764 h 48103"/>
                <a:gd name="csX28" fmla="*/ 46425 w 67680"/>
                <a:gd name="csY28" fmla="*/ 30764 h 48103"/>
                <a:gd name="csX29" fmla="*/ 44747 w 67680"/>
                <a:gd name="csY29" fmla="*/ 28526 h 48103"/>
                <a:gd name="csX30" fmla="*/ 43069 w 67680"/>
                <a:gd name="csY30" fmla="*/ 28526 h 48103"/>
                <a:gd name="csX31" fmla="*/ 43069 w 67680"/>
                <a:gd name="csY31" fmla="*/ 25170 h 48103"/>
                <a:gd name="csX32" fmla="*/ 41391 w 67680"/>
                <a:gd name="csY32" fmla="*/ 25170 h 48103"/>
                <a:gd name="csX33" fmla="*/ 41391 w 67680"/>
                <a:gd name="csY33" fmla="*/ 23492 h 48103"/>
                <a:gd name="csX34" fmla="*/ 39154 w 67680"/>
                <a:gd name="csY34" fmla="*/ 23492 h 48103"/>
                <a:gd name="csX35" fmla="*/ 39154 w 67680"/>
                <a:gd name="csY35" fmla="*/ 21814 h 48103"/>
                <a:gd name="csX36" fmla="*/ 41391 w 67680"/>
                <a:gd name="csY36" fmla="*/ 21814 h 48103"/>
                <a:gd name="csX37" fmla="*/ 41391 w 67680"/>
                <a:gd name="csY37" fmla="*/ 19577 h 48103"/>
                <a:gd name="csX38" fmla="*/ 39154 w 67680"/>
                <a:gd name="csY38" fmla="*/ 19577 h 48103"/>
                <a:gd name="csX39" fmla="*/ 39154 w 67680"/>
                <a:gd name="csY39" fmla="*/ 17899 h 48103"/>
                <a:gd name="csX40" fmla="*/ 41391 w 67680"/>
                <a:gd name="csY40" fmla="*/ 17899 h 48103"/>
                <a:gd name="csX41" fmla="*/ 41391 w 67680"/>
                <a:gd name="csY41" fmla="*/ 12865 h 48103"/>
                <a:gd name="csX42" fmla="*/ 39154 w 67680"/>
                <a:gd name="csY42" fmla="*/ 12865 h 48103"/>
                <a:gd name="csX43" fmla="*/ 39154 w 67680"/>
                <a:gd name="csY43" fmla="*/ 11187 h 48103"/>
                <a:gd name="csX44" fmla="*/ 35798 w 67680"/>
                <a:gd name="csY44" fmla="*/ 11187 h 48103"/>
                <a:gd name="csX45" fmla="*/ 35798 w 67680"/>
                <a:gd name="csY45" fmla="*/ 8949 h 48103"/>
                <a:gd name="csX46" fmla="*/ 32442 w 67680"/>
                <a:gd name="csY46" fmla="*/ 8949 h 48103"/>
                <a:gd name="csX47" fmla="*/ 32442 w 67680"/>
                <a:gd name="csY47" fmla="*/ 7271 h 48103"/>
                <a:gd name="csX48" fmla="*/ 23492 w 67680"/>
                <a:gd name="csY48" fmla="*/ 7271 h 48103"/>
                <a:gd name="csX49" fmla="*/ 23492 w 67680"/>
                <a:gd name="csY49" fmla="*/ 5593 h 48103"/>
                <a:gd name="csX50" fmla="*/ 25170 w 67680"/>
                <a:gd name="csY50" fmla="*/ 3915 h 48103"/>
                <a:gd name="csX51" fmla="*/ 25170 w 67680"/>
                <a:gd name="csY51" fmla="*/ 2237 h 48103"/>
                <a:gd name="csX52" fmla="*/ 30204 w 67680"/>
                <a:gd name="csY52" fmla="*/ 2237 h 48103"/>
                <a:gd name="csX53" fmla="*/ 30204 w 67680"/>
                <a:gd name="csY53" fmla="*/ 0 h 48103"/>
                <a:gd name="csX54" fmla="*/ 43069 w 67680"/>
                <a:gd name="csY54" fmla="*/ 0 h 48103"/>
                <a:gd name="csX55" fmla="*/ 43069 w 67680"/>
                <a:gd name="csY55" fmla="*/ 2237 h 48103"/>
                <a:gd name="csX56" fmla="*/ 48104 w 67680"/>
                <a:gd name="csY56" fmla="*/ 2237 h 48103"/>
                <a:gd name="csX57" fmla="*/ 48104 w 67680"/>
                <a:gd name="csY57" fmla="*/ 3915 h 48103"/>
                <a:gd name="csX58" fmla="*/ 49781 w 67680"/>
                <a:gd name="csY58" fmla="*/ 3915 h 48103"/>
                <a:gd name="csX59" fmla="*/ 49781 w 67680"/>
                <a:gd name="csY59" fmla="*/ 5593 h 48103"/>
                <a:gd name="csX60" fmla="*/ 52019 w 67680"/>
                <a:gd name="csY60" fmla="*/ 5593 h 48103"/>
                <a:gd name="csX61" fmla="*/ 52019 w 67680"/>
                <a:gd name="csY61" fmla="*/ 3915 h 48103"/>
                <a:gd name="csX62" fmla="*/ 53697 w 67680"/>
                <a:gd name="csY62" fmla="*/ 5593 h 48103"/>
                <a:gd name="csX63" fmla="*/ 55375 w 67680"/>
                <a:gd name="csY63" fmla="*/ 5593 h 48103"/>
                <a:gd name="csX64" fmla="*/ 55375 w 67680"/>
                <a:gd name="csY64" fmla="*/ 7271 h 48103"/>
                <a:gd name="csX65" fmla="*/ 58731 w 67680"/>
                <a:gd name="csY65" fmla="*/ 7271 h 48103"/>
                <a:gd name="csX66" fmla="*/ 58731 w 67680"/>
                <a:gd name="csY66" fmla="*/ 5593 h 48103"/>
                <a:gd name="csX67" fmla="*/ 64324 w 67680"/>
                <a:gd name="csY67" fmla="*/ 5593 h 48103"/>
                <a:gd name="csX68" fmla="*/ 64324 w 67680"/>
                <a:gd name="csY68" fmla="*/ 11187 h 48103"/>
                <a:gd name="csX69" fmla="*/ 66002 w 67680"/>
                <a:gd name="csY69" fmla="*/ 11187 h 48103"/>
                <a:gd name="csX70" fmla="*/ 66002 w 67680"/>
                <a:gd name="csY70" fmla="*/ 14543 h 48103"/>
                <a:gd name="csX71" fmla="*/ 64324 w 67680"/>
                <a:gd name="csY71" fmla="*/ 14543 h 48103"/>
                <a:gd name="csX72" fmla="*/ 64324 w 67680"/>
                <a:gd name="csY72" fmla="*/ 17899 h 48103"/>
                <a:gd name="csX73" fmla="*/ 67680 w 67680"/>
                <a:gd name="csY73" fmla="*/ 17899 h 48103"/>
                <a:gd name="csX74" fmla="*/ 67680 w 67680"/>
                <a:gd name="csY74" fmla="*/ 19577 h 48103"/>
                <a:gd name="csX75" fmla="*/ 66002 w 67680"/>
                <a:gd name="csY75" fmla="*/ 19577 h 48103"/>
                <a:gd name="csX76" fmla="*/ 66002 w 67680"/>
                <a:gd name="csY76" fmla="*/ 23492 h 48103"/>
                <a:gd name="csX77" fmla="*/ 64324 w 67680"/>
                <a:gd name="csY77" fmla="*/ 23492 h 48103"/>
                <a:gd name="csX78" fmla="*/ 64324 w 67680"/>
                <a:gd name="csY78" fmla="*/ 32442 h 48103"/>
                <a:gd name="csX79" fmla="*/ 58731 w 67680"/>
                <a:gd name="csY79" fmla="*/ 32442 h 48103"/>
                <a:gd name="csX80" fmla="*/ 58731 w 67680"/>
                <a:gd name="csY80" fmla="*/ 34120 h 48103"/>
                <a:gd name="csX81" fmla="*/ 60968 w 67680"/>
                <a:gd name="csY81" fmla="*/ 35798 h 48103"/>
                <a:gd name="csX82" fmla="*/ 60968 w 67680"/>
                <a:gd name="csY82" fmla="*/ 37476 h 48103"/>
                <a:gd name="csX83" fmla="*/ 62646 w 67680"/>
                <a:gd name="csY83" fmla="*/ 37476 h 48103"/>
                <a:gd name="csX84" fmla="*/ 62646 w 67680"/>
                <a:gd name="csY84" fmla="*/ 39713 h 48103"/>
                <a:gd name="csX85" fmla="*/ 64324 w 67680"/>
                <a:gd name="csY85" fmla="*/ 39713 h 48103"/>
                <a:gd name="csX86" fmla="*/ 64324 w 67680"/>
                <a:gd name="csY86" fmla="*/ 41391 h 48103"/>
                <a:gd name="csX87" fmla="*/ 64324 w 67680"/>
                <a:gd name="csY87" fmla="*/ 41391 h 48103"/>
                <a:gd name="csX88" fmla="*/ 64324 w 67680"/>
                <a:gd name="csY88" fmla="*/ 48103 h 48103"/>
                <a:gd name="csX89" fmla="*/ 62646 w 67680"/>
                <a:gd name="csY89" fmla="*/ 48103 h 48103"/>
                <a:gd name="csX90" fmla="*/ 62646 w 67680"/>
                <a:gd name="csY90" fmla="*/ 46425 h 48103"/>
                <a:gd name="csX91" fmla="*/ 60968 w 67680"/>
                <a:gd name="csY91" fmla="*/ 46425 h 48103"/>
                <a:gd name="csX92" fmla="*/ 60968 w 67680"/>
                <a:gd name="csY92" fmla="*/ 44747 h 48103"/>
                <a:gd name="csX93" fmla="*/ 58731 w 67680"/>
                <a:gd name="csY93" fmla="*/ 44747 h 48103"/>
                <a:gd name="csX94" fmla="*/ 58731 w 67680"/>
                <a:gd name="csY94" fmla="*/ 43069 h 48103"/>
                <a:gd name="csX95" fmla="*/ 44747 w 67680"/>
                <a:gd name="csY95" fmla="*/ 43069 h 48103"/>
                <a:gd name="csX96" fmla="*/ 46425 w 67680"/>
                <a:gd name="csY96" fmla="*/ 44747 h 48103"/>
                <a:gd name="csX97" fmla="*/ 41391 w 67680"/>
                <a:gd name="csY97" fmla="*/ 44747 h 48103"/>
                <a:gd name="csX98" fmla="*/ 41391 w 67680"/>
                <a:gd name="csY98" fmla="*/ 46425 h 48103"/>
                <a:gd name="csX99" fmla="*/ 35798 w 67680"/>
                <a:gd name="csY99" fmla="*/ 46425 h 48103"/>
                <a:gd name="csX100" fmla="*/ 35798 w 67680"/>
                <a:gd name="csY100" fmla="*/ 44747 h 48103"/>
                <a:gd name="csX101" fmla="*/ 35798 w 67680"/>
                <a:gd name="csY101" fmla="*/ 46425 h 48103"/>
                <a:gd name="csX102" fmla="*/ 35798 w 67680"/>
                <a:gd name="csY102" fmla="*/ 44747 h 48103"/>
                <a:gd name="csX103" fmla="*/ 30204 w 67680"/>
                <a:gd name="csY103" fmla="*/ 44747 h 48103"/>
                <a:gd name="csX104" fmla="*/ 30204 w 67680"/>
                <a:gd name="csY104" fmla="*/ 43069 h 48103"/>
                <a:gd name="csX105" fmla="*/ 17899 w 67680"/>
                <a:gd name="csY105" fmla="*/ 43069 h 48103"/>
                <a:gd name="csX106" fmla="*/ 17899 w 67680"/>
                <a:gd name="csY106" fmla="*/ 44747 h 48103"/>
                <a:gd name="csX107" fmla="*/ 14543 w 67680"/>
                <a:gd name="csY107" fmla="*/ 44747 h 48103"/>
                <a:gd name="csX108" fmla="*/ 14543 w 67680"/>
                <a:gd name="csY108" fmla="*/ 48103 h 48103"/>
                <a:gd name="csX109" fmla="*/ 12865 w 67680"/>
                <a:gd name="csY109" fmla="*/ 48103 h 48103"/>
                <a:gd name="csX110" fmla="*/ 41391 w 67680"/>
                <a:gd name="csY110" fmla="*/ 14543 h 48103"/>
                <a:gd name="csX111" fmla="*/ 41391 w 67680"/>
                <a:gd name="csY111" fmla="*/ 12865 h 48103"/>
                <a:gd name="csX112" fmla="*/ 41391 w 67680"/>
                <a:gd name="csY112" fmla="*/ 14543 h 481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</a:cxnLst>
              <a:rect l="l" t="t" r="r" b="b"/>
              <a:pathLst>
                <a:path w="67680" h="48103">
                  <a:moveTo>
                    <a:pt x="12865" y="48103"/>
                  </a:moveTo>
                  <a:lnTo>
                    <a:pt x="12865" y="46425"/>
                  </a:lnTo>
                  <a:lnTo>
                    <a:pt x="10627" y="46425"/>
                  </a:lnTo>
                  <a:lnTo>
                    <a:pt x="10627" y="44747"/>
                  </a:lnTo>
                  <a:lnTo>
                    <a:pt x="8950" y="43069"/>
                  </a:lnTo>
                  <a:lnTo>
                    <a:pt x="5593" y="43069"/>
                  </a:lnTo>
                  <a:lnTo>
                    <a:pt x="5593" y="41391"/>
                  </a:lnTo>
                  <a:lnTo>
                    <a:pt x="3915" y="41391"/>
                  </a:lnTo>
                  <a:lnTo>
                    <a:pt x="3915" y="43069"/>
                  </a:lnTo>
                  <a:lnTo>
                    <a:pt x="1678" y="43069"/>
                  </a:lnTo>
                  <a:lnTo>
                    <a:pt x="1678" y="41391"/>
                  </a:lnTo>
                  <a:lnTo>
                    <a:pt x="0" y="41391"/>
                  </a:lnTo>
                  <a:lnTo>
                    <a:pt x="0" y="32442"/>
                  </a:lnTo>
                  <a:lnTo>
                    <a:pt x="8950" y="32442"/>
                  </a:lnTo>
                  <a:lnTo>
                    <a:pt x="8950" y="34120"/>
                  </a:lnTo>
                  <a:lnTo>
                    <a:pt x="12865" y="34120"/>
                  </a:lnTo>
                  <a:lnTo>
                    <a:pt x="12865" y="35798"/>
                  </a:lnTo>
                  <a:lnTo>
                    <a:pt x="17899" y="35798"/>
                  </a:lnTo>
                  <a:lnTo>
                    <a:pt x="17899" y="37476"/>
                  </a:lnTo>
                  <a:lnTo>
                    <a:pt x="19577" y="35798"/>
                  </a:lnTo>
                  <a:lnTo>
                    <a:pt x="26848" y="35798"/>
                  </a:lnTo>
                  <a:lnTo>
                    <a:pt x="26848" y="37476"/>
                  </a:lnTo>
                  <a:lnTo>
                    <a:pt x="43069" y="37476"/>
                  </a:lnTo>
                  <a:lnTo>
                    <a:pt x="43069" y="35798"/>
                  </a:lnTo>
                  <a:lnTo>
                    <a:pt x="49781" y="35798"/>
                  </a:lnTo>
                  <a:lnTo>
                    <a:pt x="49781" y="32442"/>
                  </a:lnTo>
                  <a:lnTo>
                    <a:pt x="48104" y="32442"/>
                  </a:lnTo>
                  <a:lnTo>
                    <a:pt x="48104" y="30764"/>
                  </a:lnTo>
                  <a:lnTo>
                    <a:pt x="46425" y="30764"/>
                  </a:lnTo>
                  <a:lnTo>
                    <a:pt x="44747" y="28526"/>
                  </a:lnTo>
                  <a:lnTo>
                    <a:pt x="43069" y="28526"/>
                  </a:lnTo>
                  <a:lnTo>
                    <a:pt x="43069" y="25170"/>
                  </a:lnTo>
                  <a:lnTo>
                    <a:pt x="41391" y="25170"/>
                  </a:lnTo>
                  <a:lnTo>
                    <a:pt x="41391" y="23492"/>
                  </a:lnTo>
                  <a:lnTo>
                    <a:pt x="39154" y="23492"/>
                  </a:lnTo>
                  <a:lnTo>
                    <a:pt x="39154" y="21814"/>
                  </a:lnTo>
                  <a:lnTo>
                    <a:pt x="41391" y="21814"/>
                  </a:lnTo>
                  <a:lnTo>
                    <a:pt x="41391" y="19577"/>
                  </a:lnTo>
                  <a:lnTo>
                    <a:pt x="39154" y="19577"/>
                  </a:lnTo>
                  <a:lnTo>
                    <a:pt x="39154" y="17899"/>
                  </a:lnTo>
                  <a:lnTo>
                    <a:pt x="41391" y="17899"/>
                  </a:lnTo>
                  <a:lnTo>
                    <a:pt x="41391" y="12865"/>
                  </a:lnTo>
                  <a:lnTo>
                    <a:pt x="39154" y="12865"/>
                  </a:lnTo>
                  <a:lnTo>
                    <a:pt x="39154" y="11187"/>
                  </a:lnTo>
                  <a:lnTo>
                    <a:pt x="35798" y="11187"/>
                  </a:lnTo>
                  <a:lnTo>
                    <a:pt x="35798" y="8949"/>
                  </a:lnTo>
                  <a:lnTo>
                    <a:pt x="32442" y="8949"/>
                  </a:lnTo>
                  <a:lnTo>
                    <a:pt x="32442" y="7271"/>
                  </a:lnTo>
                  <a:lnTo>
                    <a:pt x="23492" y="7271"/>
                  </a:lnTo>
                  <a:lnTo>
                    <a:pt x="23492" y="5593"/>
                  </a:lnTo>
                  <a:lnTo>
                    <a:pt x="25170" y="3915"/>
                  </a:lnTo>
                  <a:lnTo>
                    <a:pt x="25170" y="2237"/>
                  </a:lnTo>
                  <a:lnTo>
                    <a:pt x="30204" y="2237"/>
                  </a:lnTo>
                  <a:lnTo>
                    <a:pt x="30204" y="0"/>
                  </a:lnTo>
                  <a:lnTo>
                    <a:pt x="43069" y="0"/>
                  </a:lnTo>
                  <a:lnTo>
                    <a:pt x="43069" y="2237"/>
                  </a:lnTo>
                  <a:lnTo>
                    <a:pt x="48104" y="2237"/>
                  </a:lnTo>
                  <a:lnTo>
                    <a:pt x="48104" y="3915"/>
                  </a:lnTo>
                  <a:lnTo>
                    <a:pt x="49781" y="3915"/>
                  </a:lnTo>
                  <a:lnTo>
                    <a:pt x="49781" y="5593"/>
                  </a:lnTo>
                  <a:lnTo>
                    <a:pt x="52019" y="5593"/>
                  </a:lnTo>
                  <a:lnTo>
                    <a:pt x="52019" y="3915"/>
                  </a:lnTo>
                  <a:lnTo>
                    <a:pt x="53697" y="5593"/>
                  </a:lnTo>
                  <a:lnTo>
                    <a:pt x="55375" y="5593"/>
                  </a:lnTo>
                  <a:lnTo>
                    <a:pt x="55375" y="7271"/>
                  </a:lnTo>
                  <a:lnTo>
                    <a:pt x="58731" y="7271"/>
                  </a:lnTo>
                  <a:lnTo>
                    <a:pt x="58731" y="5593"/>
                  </a:lnTo>
                  <a:lnTo>
                    <a:pt x="64324" y="5593"/>
                  </a:lnTo>
                  <a:lnTo>
                    <a:pt x="64324" y="11187"/>
                  </a:lnTo>
                  <a:lnTo>
                    <a:pt x="66002" y="11187"/>
                  </a:lnTo>
                  <a:lnTo>
                    <a:pt x="66002" y="14543"/>
                  </a:lnTo>
                  <a:lnTo>
                    <a:pt x="64324" y="14543"/>
                  </a:lnTo>
                  <a:lnTo>
                    <a:pt x="64324" y="17899"/>
                  </a:lnTo>
                  <a:lnTo>
                    <a:pt x="67680" y="17899"/>
                  </a:lnTo>
                  <a:lnTo>
                    <a:pt x="67680" y="19577"/>
                  </a:lnTo>
                  <a:lnTo>
                    <a:pt x="66002" y="19577"/>
                  </a:lnTo>
                  <a:lnTo>
                    <a:pt x="66002" y="23492"/>
                  </a:lnTo>
                  <a:lnTo>
                    <a:pt x="64324" y="23492"/>
                  </a:lnTo>
                  <a:lnTo>
                    <a:pt x="64324" y="32442"/>
                  </a:lnTo>
                  <a:lnTo>
                    <a:pt x="58731" y="32442"/>
                  </a:lnTo>
                  <a:lnTo>
                    <a:pt x="58731" y="34120"/>
                  </a:lnTo>
                  <a:lnTo>
                    <a:pt x="60968" y="35798"/>
                  </a:lnTo>
                  <a:lnTo>
                    <a:pt x="60968" y="37476"/>
                  </a:lnTo>
                  <a:lnTo>
                    <a:pt x="62646" y="37476"/>
                  </a:lnTo>
                  <a:lnTo>
                    <a:pt x="62646" y="39713"/>
                  </a:lnTo>
                  <a:lnTo>
                    <a:pt x="64324" y="39713"/>
                  </a:lnTo>
                  <a:lnTo>
                    <a:pt x="64324" y="41391"/>
                  </a:lnTo>
                  <a:lnTo>
                    <a:pt x="64324" y="41391"/>
                  </a:lnTo>
                  <a:lnTo>
                    <a:pt x="64324" y="48103"/>
                  </a:lnTo>
                  <a:lnTo>
                    <a:pt x="62646" y="48103"/>
                  </a:lnTo>
                  <a:lnTo>
                    <a:pt x="62646" y="46425"/>
                  </a:lnTo>
                  <a:lnTo>
                    <a:pt x="60968" y="46425"/>
                  </a:lnTo>
                  <a:lnTo>
                    <a:pt x="60968" y="44747"/>
                  </a:lnTo>
                  <a:lnTo>
                    <a:pt x="58731" y="44747"/>
                  </a:lnTo>
                  <a:lnTo>
                    <a:pt x="58731" y="43069"/>
                  </a:lnTo>
                  <a:lnTo>
                    <a:pt x="44747" y="43069"/>
                  </a:lnTo>
                  <a:lnTo>
                    <a:pt x="46425" y="44747"/>
                  </a:lnTo>
                  <a:lnTo>
                    <a:pt x="41391" y="44747"/>
                  </a:lnTo>
                  <a:lnTo>
                    <a:pt x="41391" y="46425"/>
                  </a:lnTo>
                  <a:lnTo>
                    <a:pt x="35798" y="46425"/>
                  </a:lnTo>
                  <a:lnTo>
                    <a:pt x="35798" y="44747"/>
                  </a:lnTo>
                  <a:lnTo>
                    <a:pt x="35798" y="46425"/>
                  </a:lnTo>
                  <a:lnTo>
                    <a:pt x="35798" y="44747"/>
                  </a:lnTo>
                  <a:lnTo>
                    <a:pt x="30204" y="44747"/>
                  </a:lnTo>
                  <a:lnTo>
                    <a:pt x="30204" y="43069"/>
                  </a:lnTo>
                  <a:lnTo>
                    <a:pt x="17899" y="43069"/>
                  </a:lnTo>
                  <a:lnTo>
                    <a:pt x="17899" y="44747"/>
                  </a:lnTo>
                  <a:lnTo>
                    <a:pt x="14543" y="44747"/>
                  </a:lnTo>
                  <a:lnTo>
                    <a:pt x="14543" y="48103"/>
                  </a:lnTo>
                  <a:lnTo>
                    <a:pt x="12865" y="48103"/>
                  </a:lnTo>
                  <a:close/>
                  <a:moveTo>
                    <a:pt x="41391" y="14543"/>
                  </a:moveTo>
                  <a:lnTo>
                    <a:pt x="41391" y="12865"/>
                  </a:lnTo>
                  <a:lnTo>
                    <a:pt x="41391" y="1454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F759A757-572A-5455-C052-7781E85A2592}"/>
                </a:ext>
              </a:extLst>
            </p:cNvPr>
            <p:cNvSpPr/>
            <p:nvPr/>
          </p:nvSpPr>
          <p:spPr>
            <a:xfrm>
              <a:off x="3299876" y="4133153"/>
              <a:ext cx="69358" cy="87257"/>
            </a:xfrm>
            <a:custGeom>
              <a:avLst/>
              <a:gdLst>
                <a:gd name="csX0" fmla="*/ 8950 w 69358"/>
                <a:gd name="csY0" fmla="*/ 87257 h 87257"/>
                <a:gd name="csX1" fmla="*/ 5593 w 69358"/>
                <a:gd name="csY1" fmla="*/ 87257 h 87257"/>
                <a:gd name="csX2" fmla="*/ 5593 w 69358"/>
                <a:gd name="csY2" fmla="*/ 85579 h 87257"/>
                <a:gd name="csX3" fmla="*/ 0 w 69358"/>
                <a:gd name="csY3" fmla="*/ 85579 h 87257"/>
                <a:gd name="csX4" fmla="*/ 0 w 69358"/>
                <a:gd name="csY4" fmla="*/ 83901 h 87257"/>
                <a:gd name="csX5" fmla="*/ 1678 w 69358"/>
                <a:gd name="csY5" fmla="*/ 83901 h 87257"/>
                <a:gd name="csX6" fmla="*/ 1678 w 69358"/>
                <a:gd name="csY6" fmla="*/ 79986 h 87257"/>
                <a:gd name="csX7" fmla="*/ 3356 w 69358"/>
                <a:gd name="csY7" fmla="*/ 79986 h 87257"/>
                <a:gd name="csX8" fmla="*/ 3356 w 69358"/>
                <a:gd name="csY8" fmla="*/ 78308 h 87257"/>
                <a:gd name="csX9" fmla="*/ 5593 w 69358"/>
                <a:gd name="csY9" fmla="*/ 78308 h 87257"/>
                <a:gd name="csX10" fmla="*/ 5593 w 69358"/>
                <a:gd name="csY10" fmla="*/ 76630 h 87257"/>
                <a:gd name="csX11" fmla="*/ 7271 w 69358"/>
                <a:gd name="csY11" fmla="*/ 76630 h 87257"/>
                <a:gd name="csX12" fmla="*/ 7271 w 69358"/>
                <a:gd name="csY12" fmla="*/ 71036 h 87257"/>
                <a:gd name="csX13" fmla="*/ 8950 w 69358"/>
                <a:gd name="csY13" fmla="*/ 71036 h 87257"/>
                <a:gd name="csX14" fmla="*/ 8950 w 69358"/>
                <a:gd name="csY14" fmla="*/ 60409 h 87257"/>
                <a:gd name="csX15" fmla="*/ 10628 w 69358"/>
                <a:gd name="csY15" fmla="*/ 60409 h 87257"/>
                <a:gd name="csX16" fmla="*/ 10628 w 69358"/>
                <a:gd name="csY16" fmla="*/ 58731 h 87257"/>
                <a:gd name="csX17" fmla="*/ 12306 w 69358"/>
                <a:gd name="csY17" fmla="*/ 58731 h 87257"/>
                <a:gd name="csX18" fmla="*/ 12306 w 69358"/>
                <a:gd name="csY18" fmla="*/ 57053 h 87257"/>
                <a:gd name="csX19" fmla="*/ 14543 w 69358"/>
                <a:gd name="csY19" fmla="*/ 57053 h 87257"/>
                <a:gd name="csX20" fmla="*/ 14543 w 69358"/>
                <a:gd name="csY20" fmla="*/ 51459 h 87257"/>
                <a:gd name="csX21" fmla="*/ 12306 w 69358"/>
                <a:gd name="csY21" fmla="*/ 51459 h 87257"/>
                <a:gd name="csX22" fmla="*/ 12306 w 69358"/>
                <a:gd name="csY22" fmla="*/ 49781 h 87257"/>
                <a:gd name="csX23" fmla="*/ 10628 w 69358"/>
                <a:gd name="csY23" fmla="*/ 49781 h 87257"/>
                <a:gd name="csX24" fmla="*/ 10628 w 69358"/>
                <a:gd name="csY24" fmla="*/ 48103 h 87257"/>
                <a:gd name="csX25" fmla="*/ 8950 w 69358"/>
                <a:gd name="csY25" fmla="*/ 46425 h 87257"/>
                <a:gd name="csX26" fmla="*/ 7271 w 69358"/>
                <a:gd name="csY26" fmla="*/ 46425 h 87257"/>
                <a:gd name="csX27" fmla="*/ 7271 w 69358"/>
                <a:gd name="csY27" fmla="*/ 42510 h 87257"/>
                <a:gd name="csX28" fmla="*/ 5593 w 69358"/>
                <a:gd name="csY28" fmla="*/ 40832 h 87257"/>
                <a:gd name="csX29" fmla="*/ 5593 w 69358"/>
                <a:gd name="csY29" fmla="*/ 39154 h 87257"/>
                <a:gd name="csX30" fmla="*/ 3356 w 69358"/>
                <a:gd name="csY30" fmla="*/ 39154 h 87257"/>
                <a:gd name="csX31" fmla="*/ 3356 w 69358"/>
                <a:gd name="csY31" fmla="*/ 25170 h 87257"/>
                <a:gd name="csX32" fmla="*/ 1678 w 69358"/>
                <a:gd name="csY32" fmla="*/ 25170 h 87257"/>
                <a:gd name="csX33" fmla="*/ 1678 w 69358"/>
                <a:gd name="csY33" fmla="*/ 21255 h 87257"/>
                <a:gd name="csX34" fmla="*/ 3356 w 69358"/>
                <a:gd name="csY34" fmla="*/ 19577 h 87257"/>
                <a:gd name="csX35" fmla="*/ 3356 w 69358"/>
                <a:gd name="csY35" fmla="*/ 16221 h 87257"/>
                <a:gd name="csX36" fmla="*/ 5593 w 69358"/>
                <a:gd name="csY36" fmla="*/ 16221 h 87257"/>
                <a:gd name="csX37" fmla="*/ 5593 w 69358"/>
                <a:gd name="csY37" fmla="*/ 13984 h 87257"/>
                <a:gd name="csX38" fmla="*/ 7271 w 69358"/>
                <a:gd name="csY38" fmla="*/ 13984 h 87257"/>
                <a:gd name="csX39" fmla="*/ 7271 w 69358"/>
                <a:gd name="csY39" fmla="*/ 12305 h 87257"/>
                <a:gd name="csX40" fmla="*/ 8950 w 69358"/>
                <a:gd name="csY40" fmla="*/ 10627 h 87257"/>
                <a:gd name="csX41" fmla="*/ 10628 w 69358"/>
                <a:gd name="csY41" fmla="*/ 8949 h 87257"/>
                <a:gd name="csX42" fmla="*/ 12306 w 69358"/>
                <a:gd name="csY42" fmla="*/ 8949 h 87257"/>
                <a:gd name="csX43" fmla="*/ 12306 w 69358"/>
                <a:gd name="csY43" fmla="*/ 5593 h 87257"/>
                <a:gd name="csX44" fmla="*/ 14543 w 69358"/>
                <a:gd name="csY44" fmla="*/ 1678 h 87257"/>
                <a:gd name="csX45" fmla="*/ 14543 w 69358"/>
                <a:gd name="csY45" fmla="*/ 0 h 87257"/>
                <a:gd name="csX46" fmla="*/ 16221 w 69358"/>
                <a:gd name="csY46" fmla="*/ 0 h 87257"/>
                <a:gd name="csX47" fmla="*/ 16221 w 69358"/>
                <a:gd name="csY47" fmla="*/ 1678 h 87257"/>
                <a:gd name="csX48" fmla="*/ 19577 w 69358"/>
                <a:gd name="csY48" fmla="*/ 1678 h 87257"/>
                <a:gd name="csX49" fmla="*/ 19577 w 69358"/>
                <a:gd name="csY49" fmla="*/ 3356 h 87257"/>
                <a:gd name="csX50" fmla="*/ 25170 w 69358"/>
                <a:gd name="csY50" fmla="*/ 3356 h 87257"/>
                <a:gd name="csX51" fmla="*/ 25170 w 69358"/>
                <a:gd name="csY51" fmla="*/ 5593 h 87257"/>
                <a:gd name="csX52" fmla="*/ 34120 w 69358"/>
                <a:gd name="csY52" fmla="*/ 5593 h 87257"/>
                <a:gd name="csX53" fmla="*/ 34120 w 69358"/>
                <a:gd name="csY53" fmla="*/ 7271 h 87257"/>
                <a:gd name="csX54" fmla="*/ 35798 w 69358"/>
                <a:gd name="csY54" fmla="*/ 7271 h 87257"/>
                <a:gd name="csX55" fmla="*/ 35798 w 69358"/>
                <a:gd name="csY55" fmla="*/ 8949 h 87257"/>
                <a:gd name="csX56" fmla="*/ 40832 w 69358"/>
                <a:gd name="csY56" fmla="*/ 8949 h 87257"/>
                <a:gd name="csX57" fmla="*/ 40832 w 69358"/>
                <a:gd name="csY57" fmla="*/ 10627 h 87257"/>
                <a:gd name="csX58" fmla="*/ 43069 w 69358"/>
                <a:gd name="csY58" fmla="*/ 10627 h 87257"/>
                <a:gd name="csX59" fmla="*/ 43069 w 69358"/>
                <a:gd name="csY59" fmla="*/ 12305 h 87257"/>
                <a:gd name="csX60" fmla="*/ 44747 w 69358"/>
                <a:gd name="csY60" fmla="*/ 12305 h 87257"/>
                <a:gd name="csX61" fmla="*/ 44747 w 69358"/>
                <a:gd name="csY61" fmla="*/ 13984 h 87257"/>
                <a:gd name="csX62" fmla="*/ 46425 w 69358"/>
                <a:gd name="csY62" fmla="*/ 13984 h 87257"/>
                <a:gd name="csX63" fmla="*/ 46425 w 69358"/>
                <a:gd name="csY63" fmla="*/ 16221 h 87257"/>
                <a:gd name="csX64" fmla="*/ 48104 w 69358"/>
                <a:gd name="csY64" fmla="*/ 16221 h 87257"/>
                <a:gd name="csX65" fmla="*/ 48104 w 69358"/>
                <a:gd name="csY65" fmla="*/ 17899 h 87257"/>
                <a:gd name="csX66" fmla="*/ 52019 w 69358"/>
                <a:gd name="csY66" fmla="*/ 17899 h 87257"/>
                <a:gd name="csX67" fmla="*/ 52019 w 69358"/>
                <a:gd name="csY67" fmla="*/ 21255 h 87257"/>
                <a:gd name="csX68" fmla="*/ 53697 w 69358"/>
                <a:gd name="csY68" fmla="*/ 21255 h 87257"/>
                <a:gd name="csX69" fmla="*/ 53697 w 69358"/>
                <a:gd name="csY69" fmla="*/ 19577 h 87257"/>
                <a:gd name="csX70" fmla="*/ 55375 w 69358"/>
                <a:gd name="csY70" fmla="*/ 19577 h 87257"/>
                <a:gd name="csX71" fmla="*/ 55375 w 69358"/>
                <a:gd name="csY71" fmla="*/ 21255 h 87257"/>
                <a:gd name="csX72" fmla="*/ 57053 w 69358"/>
                <a:gd name="csY72" fmla="*/ 21255 h 87257"/>
                <a:gd name="csX73" fmla="*/ 57053 w 69358"/>
                <a:gd name="csY73" fmla="*/ 22933 h 87257"/>
                <a:gd name="csX74" fmla="*/ 58731 w 69358"/>
                <a:gd name="csY74" fmla="*/ 22933 h 87257"/>
                <a:gd name="csX75" fmla="*/ 58731 w 69358"/>
                <a:gd name="csY75" fmla="*/ 25170 h 87257"/>
                <a:gd name="csX76" fmla="*/ 60409 w 69358"/>
                <a:gd name="csY76" fmla="*/ 25170 h 87257"/>
                <a:gd name="csX77" fmla="*/ 60409 w 69358"/>
                <a:gd name="csY77" fmla="*/ 28526 h 87257"/>
                <a:gd name="csX78" fmla="*/ 62646 w 69358"/>
                <a:gd name="csY78" fmla="*/ 28526 h 87257"/>
                <a:gd name="csX79" fmla="*/ 62646 w 69358"/>
                <a:gd name="csY79" fmla="*/ 26848 h 87257"/>
                <a:gd name="csX80" fmla="*/ 66002 w 69358"/>
                <a:gd name="csY80" fmla="*/ 26848 h 87257"/>
                <a:gd name="csX81" fmla="*/ 66002 w 69358"/>
                <a:gd name="csY81" fmla="*/ 31882 h 87257"/>
                <a:gd name="csX82" fmla="*/ 67681 w 69358"/>
                <a:gd name="csY82" fmla="*/ 31882 h 87257"/>
                <a:gd name="csX83" fmla="*/ 67681 w 69358"/>
                <a:gd name="csY83" fmla="*/ 35798 h 87257"/>
                <a:gd name="csX84" fmla="*/ 69359 w 69358"/>
                <a:gd name="csY84" fmla="*/ 35798 h 87257"/>
                <a:gd name="csX85" fmla="*/ 69359 w 69358"/>
                <a:gd name="csY85" fmla="*/ 40832 h 87257"/>
                <a:gd name="csX86" fmla="*/ 67681 w 69358"/>
                <a:gd name="csY86" fmla="*/ 40832 h 87257"/>
                <a:gd name="csX87" fmla="*/ 67681 w 69358"/>
                <a:gd name="csY87" fmla="*/ 42510 h 87257"/>
                <a:gd name="csX88" fmla="*/ 66002 w 69358"/>
                <a:gd name="csY88" fmla="*/ 44747 h 87257"/>
                <a:gd name="csX89" fmla="*/ 66002 w 69358"/>
                <a:gd name="csY89" fmla="*/ 46425 h 87257"/>
                <a:gd name="csX90" fmla="*/ 64324 w 69358"/>
                <a:gd name="csY90" fmla="*/ 46425 h 87257"/>
                <a:gd name="csX91" fmla="*/ 64324 w 69358"/>
                <a:gd name="csY91" fmla="*/ 48103 h 87257"/>
                <a:gd name="csX92" fmla="*/ 62646 w 69358"/>
                <a:gd name="csY92" fmla="*/ 48103 h 87257"/>
                <a:gd name="csX93" fmla="*/ 62646 w 69358"/>
                <a:gd name="csY93" fmla="*/ 51459 h 87257"/>
                <a:gd name="csX94" fmla="*/ 60409 w 69358"/>
                <a:gd name="csY94" fmla="*/ 51459 h 87257"/>
                <a:gd name="csX95" fmla="*/ 60409 w 69358"/>
                <a:gd name="csY95" fmla="*/ 53697 h 87257"/>
                <a:gd name="csX96" fmla="*/ 58731 w 69358"/>
                <a:gd name="csY96" fmla="*/ 55375 h 87257"/>
                <a:gd name="csX97" fmla="*/ 58731 w 69358"/>
                <a:gd name="csY97" fmla="*/ 57053 h 87257"/>
                <a:gd name="csX98" fmla="*/ 57053 w 69358"/>
                <a:gd name="csY98" fmla="*/ 57053 h 87257"/>
                <a:gd name="csX99" fmla="*/ 57053 w 69358"/>
                <a:gd name="csY99" fmla="*/ 58731 h 87257"/>
                <a:gd name="csX100" fmla="*/ 55375 w 69358"/>
                <a:gd name="csY100" fmla="*/ 60409 h 87257"/>
                <a:gd name="csX101" fmla="*/ 55375 w 69358"/>
                <a:gd name="csY101" fmla="*/ 62646 h 87257"/>
                <a:gd name="csX102" fmla="*/ 53697 w 69358"/>
                <a:gd name="csY102" fmla="*/ 62646 h 87257"/>
                <a:gd name="csX103" fmla="*/ 53697 w 69358"/>
                <a:gd name="csY103" fmla="*/ 64324 h 87257"/>
                <a:gd name="csX104" fmla="*/ 53697 w 69358"/>
                <a:gd name="csY104" fmla="*/ 64324 h 87257"/>
                <a:gd name="csX105" fmla="*/ 52019 w 69358"/>
                <a:gd name="csY105" fmla="*/ 66002 h 87257"/>
                <a:gd name="csX106" fmla="*/ 52019 w 69358"/>
                <a:gd name="csY106" fmla="*/ 69358 h 87257"/>
                <a:gd name="csX107" fmla="*/ 49782 w 69358"/>
                <a:gd name="csY107" fmla="*/ 69358 h 87257"/>
                <a:gd name="csX108" fmla="*/ 49782 w 69358"/>
                <a:gd name="csY108" fmla="*/ 74952 h 87257"/>
                <a:gd name="csX109" fmla="*/ 48104 w 69358"/>
                <a:gd name="csY109" fmla="*/ 74952 h 87257"/>
                <a:gd name="csX110" fmla="*/ 48104 w 69358"/>
                <a:gd name="csY110" fmla="*/ 79986 h 87257"/>
                <a:gd name="csX111" fmla="*/ 44747 w 69358"/>
                <a:gd name="csY111" fmla="*/ 79986 h 87257"/>
                <a:gd name="csX112" fmla="*/ 44747 w 69358"/>
                <a:gd name="csY112" fmla="*/ 82223 h 87257"/>
                <a:gd name="csX113" fmla="*/ 43069 w 69358"/>
                <a:gd name="csY113" fmla="*/ 82223 h 87257"/>
                <a:gd name="csX114" fmla="*/ 43069 w 69358"/>
                <a:gd name="csY114" fmla="*/ 83901 h 87257"/>
                <a:gd name="csX115" fmla="*/ 40832 w 69358"/>
                <a:gd name="csY115" fmla="*/ 83901 h 87257"/>
                <a:gd name="csX116" fmla="*/ 40832 w 69358"/>
                <a:gd name="csY116" fmla="*/ 85579 h 87257"/>
                <a:gd name="csX117" fmla="*/ 39154 w 69358"/>
                <a:gd name="csY117" fmla="*/ 85579 h 87257"/>
                <a:gd name="csX118" fmla="*/ 39154 w 69358"/>
                <a:gd name="csY118" fmla="*/ 87257 h 87257"/>
                <a:gd name="csX119" fmla="*/ 37476 w 69358"/>
                <a:gd name="csY119" fmla="*/ 87257 h 87257"/>
                <a:gd name="csX120" fmla="*/ 37476 w 69358"/>
                <a:gd name="csY120" fmla="*/ 85579 h 87257"/>
                <a:gd name="csX121" fmla="*/ 31883 w 69358"/>
                <a:gd name="csY121" fmla="*/ 85579 h 87257"/>
                <a:gd name="csX122" fmla="*/ 31883 w 69358"/>
                <a:gd name="csY122" fmla="*/ 83901 h 87257"/>
                <a:gd name="csX123" fmla="*/ 30205 w 69358"/>
                <a:gd name="csY123" fmla="*/ 83901 h 87257"/>
                <a:gd name="csX124" fmla="*/ 30205 w 69358"/>
                <a:gd name="csY124" fmla="*/ 82223 h 87257"/>
                <a:gd name="csX125" fmla="*/ 28527 w 69358"/>
                <a:gd name="csY125" fmla="*/ 82223 h 87257"/>
                <a:gd name="csX126" fmla="*/ 28527 w 69358"/>
                <a:gd name="csY126" fmla="*/ 83901 h 87257"/>
                <a:gd name="csX127" fmla="*/ 26848 w 69358"/>
                <a:gd name="csY127" fmla="*/ 83901 h 87257"/>
                <a:gd name="csX128" fmla="*/ 26848 w 69358"/>
                <a:gd name="csY128" fmla="*/ 85579 h 87257"/>
                <a:gd name="csX129" fmla="*/ 25170 w 69358"/>
                <a:gd name="csY129" fmla="*/ 85579 h 87257"/>
                <a:gd name="csX130" fmla="*/ 25170 w 69358"/>
                <a:gd name="csY130" fmla="*/ 83901 h 87257"/>
                <a:gd name="csX131" fmla="*/ 19577 w 69358"/>
                <a:gd name="csY131" fmla="*/ 83901 h 87257"/>
                <a:gd name="csX132" fmla="*/ 19577 w 69358"/>
                <a:gd name="csY132" fmla="*/ 82223 h 87257"/>
                <a:gd name="csX133" fmla="*/ 16221 w 69358"/>
                <a:gd name="csY133" fmla="*/ 82223 h 87257"/>
                <a:gd name="csX134" fmla="*/ 16221 w 69358"/>
                <a:gd name="csY134" fmla="*/ 83901 h 87257"/>
                <a:gd name="csX135" fmla="*/ 14543 w 69358"/>
                <a:gd name="csY135" fmla="*/ 83901 h 87257"/>
                <a:gd name="csX136" fmla="*/ 14543 w 69358"/>
                <a:gd name="csY136" fmla="*/ 85579 h 87257"/>
                <a:gd name="csX137" fmla="*/ 12306 w 69358"/>
                <a:gd name="csY137" fmla="*/ 85579 h 87257"/>
                <a:gd name="csX138" fmla="*/ 12306 w 69358"/>
                <a:gd name="csY138" fmla="*/ 87257 h 87257"/>
                <a:gd name="csX139" fmla="*/ 8950 w 69358"/>
                <a:gd name="csY139" fmla="*/ 87257 h 87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</a:cxnLst>
              <a:rect l="l" t="t" r="r" b="b"/>
              <a:pathLst>
                <a:path w="69358" h="87257">
                  <a:moveTo>
                    <a:pt x="8950" y="87257"/>
                  </a:moveTo>
                  <a:lnTo>
                    <a:pt x="5593" y="87257"/>
                  </a:lnTo>
                  <a:lnTo>
                    <a:pt x="5593" y="85579"/>
                  </a:lnTo>
                  <a:lnTo>
                    <a:pt x="0" y="85579"/>
                  </a:lnTo>
                  <a:lnTo>
                    <a:pt x="0" y="83901"/>
                  </a:lnTo>
                  <a:lnTo>
                    <a:pt x="1678" y="83901"/>
                  </a:lnTo>
                  <a:lnTo>
                    <a:pt x="1678" y="79986"/>
                  </a:lnTo>
                  <a:lnTo>
                    <a:pt x="3356" y="79986"/>
                  </a:lnTo>
                  <a:lnTo>
                    <a:pt x="3356" y="78308"/>
                  </a:lnTo>
                  <a:lnTo>
                    <a:pt x="5593" y="78308"/>
                  </a:lnTo>
                  <a:lnTo>
                    <a:pt x="5593" y="76630"/>
                  </a:lnTo>
                  <a:lnTo>
                    <a:pt x="7271" y="76630"/>
                  </a:lnTo>
                  <a:lnTo>
                    <a:pt x="7271" y="71036"/>
                  </a:lnTo>
                  <a:lnTo>
                    <a:pt x="8950" y="71036"/>
                  </a:lnTo>
                  <a:lnTo>
                    <a:pt x="8950" y="60409"/>
                  </a:lnTo>
                  <a:lnTo>
                    <a:pt x="10628" y="60409"/>
                  </a:lnTo>
                  <a:lnTo>
                    <a:pt x="10628" y="58731"/>
                  </a:lnTo>
                  <a:lnTo>
                    <a:pt x="12306" y="58731"/>
                  </a:lnTo>
                  <a:lnTo>
                    <a:pt x="12306" y="57053"/>
                  </a:lnTo>
                  <a:lnTo>
                    <a:pt x="14543" y="57053"/>
                  </a:lnTo>
                  <a:lnTo>
                    <a:pt x="14543" y="51459"/>
                  </a:lnTo>
                  <a:lnTo>
                    <a:pt x="12306" y="51459"/>
                  </a:lnTo>
                  <a:lnTo>
                    <a:pt x="12306" y="49781"/>
                  </a:lnTo>
                  <a:lnTo>
                    <a:pt x="10628" y="49781"/>
                  </a:lnTo>
                  <a:lnTo>
                    <a:pt x="10628" y="48103"/>
                  </a:lnTo>
                  <a:lnTo>
                    <a:pt x="8950" y="46425"/>
                  </a:lnTo>
                  <a:lnTo>
                    <a:pt x="7271" y="46425"/>
                  </a:lnTo>
                  <a:lnTo>
                    <a:pt x="7271" y="42510"/>
                  </a:lnTo>
                  <a:lnTo>
                    <a:pt x="5593" y="40832"/>
                  </a:lnTo>
                  <a:lnTo>
                    <a:pt x="5593" y="39154"/>
                  </a:lnTo>
                  <a:lnTo>
                    <a:pt x="3356" y="39154"/>
                  </a:lnTo>
                  <a:lnTo>
                    <a:pt x="3356" y="25170"/>
                  </a:lnTo>
                  <a:lnTo>
                    <a:pt x="1678" y="25170"/>
                  </a:lnTo>
                  <a:lnTo>
                    <a:pt x="1678" y="21255"/>
                  </a:lnTo>
                  <a:lnTo>
                    <a:pt x="3356" y="19577"/>
                  </a:lnTo>
                  <a:lnTo>
                    <a:pt x="3356" y="16221"/>
                  </a:lnTo>
                  <a:lnTo>
                    <a:pt x="5593" y="16221"/>
                  </a:lnTo>
                  <a:lnTo>
                    <a:pt x="5593" y="13984"/>
                  </a:lnTo>
                  <a:lnTo>
                    <a:pt x="7271" y="13984"/>
                  </a:lnTo>
                  <a:lnTo>
                    <a:pt x="7271" y="12305"/>
                  </a:lnTo>
                  <a:lnTo>
                    <a:pt x="8950" y="10627"/>
                  </a:lnTo>
                  <a:lnTo>
                    <a:pt x="10628" y="8949"/>
                  </a:lnTo>
                  <a:lnTo>
                    <a:pt x="12306" y="8949"/>
                  </a:lnTo>
                  <a:lnTo>
                    <a:pt x="12306" y="5593"/>
                  </a:lnTo>
                  <a:lnTo>
                    <a:pt x="14543" y="1678"/>
                  </a:lnTo>
                  <a:lnTo>
                    <a:pt x="14543" y="0"/>
                  </a:lnTo>
                  <a:lnTo>
                    <a:pt x="16221" y="0"/>
                  </a:lnTo>
                  <a:lnTo>
                    <a:pt x="16221" y="1678"/>
                  </a:lnTo>
                  <a:lnTo>
                    <a:pt x="19577" y="1678"/>
                  </a:lnTo>
                  <a:lnTo>
                    <a:pt x="19577" y="3356"/>
                  </a:lnTo>
                  <a:lnTo>
                    <a:pt x="25170" y="3356"/>
                  </a:lnTo>
                  <a:lnTo>
                    <a:pt x="25170" y="5593"/>
                  </a:lnTo>
                  <a:lnTo>
                    <a:pt x="34120" y="5593"/>
                  </a:lnTo>
                  <a:lnTo>
                    <a:pt x="34120" y="7271"/>
                  </a:lnTo>
                  <a:lnTo>
                    <a:pt x="35798" y="7271"/>
                  </a:lnTo>
                  <a:lnTo>
                    <a:pt x="35798" y="8949"/>
                  </a:lnTo>
                  <a:lnTo>
                    <a:pt x="40832" y="8949"/>
                  </a:lnTo>
                  <a:lnTo>
                    <a:pt x="40832" y="10627"/>
                  </a:lnTo>
                  <a:lnTo>
                    <a:pt x="43069" y="10627"/>
                  </a:lnTo>
                  <a:lnTo>
                    <a:pt x="43069" y="12305"/>
                  </a:lnTo>
                  <a:lnTo>
                    <a:pt x="44747" y="12305"/>
                  </a:lnTo>
                  <a:lnTo>
                    <a:pt x="44747" y="13984"/>
                  </a:lnTo>
                  <a:lnTo>
                    <a:pt x="46425" y="13984"/>
                  </a:lnTo>
                  <a:lnTo>
                    <a:pt x="46425" y="16221"/>
                  </a:lnTo>
                  <a:lnTo>
                    <a:pt x="48104" y="16221"/>
                  </a:lnTo>
                  <a:lnTo>
                    <a:pt x="48104" y="17899"/>
                  </a:lnTo>
                  <a:lnTo>
                    <a:pt x="52019" y="17899"/>
                  </a:lnTo>
                  <a:lnTo>
                    <a:pt x="52019" y="21255"/>
                  </a:lnTo>
                  <a:lnTo>
                    <a:pt x="53697" y="21255"/>
                  </a:lnTo>
                  <a:lnTo>
                    <a:pt x="53697" y="19577"/>
                  </a:lnTo>
                  <a:lnTo>
                    <a:pt x="55375" y="19577"/>
                  </a:lnTo>
                  <a:lnTo>
                    <a:pt x="55375" y="21255"/>
                  </a:lnTo>
                  <a:lnTo>
                    <a:pt x="57053" y="21255"/>
                  </a:lnTo>
                  <a:lnTo>
                    <a:pt x="57053" y="22933"/>
                  </a:lnTo>
                  <a:lnTo>
                    <a:pt x="58731" y="22933"/>
                  </a:lnTo>
                  <a:lnTo>
                    <a:pt x="58731" y="25170"/>
                  </a:lnTo>
                  <a:lnTo>
                    <a:pt x="60409" y="25170"/>
                  </a:lnTo>
                  <a:lnTo>
                    <a:pt x="60409" y="28526"/>
                  </a:lnTo>
                  <a:lnTo>
                    <a:pt x="62646" y="28526"/>
                  </a:lnTo>
                  <a:lnTo>
                    <a:pt x="62646" y="26848"/>
                  </a:lnTo>
                  <a:lnTo>
                    <a:pt x="66002" y="26848"/>
                  </a:lnTo>
                  <a:lnTo>
                    <a:pt x="66002" y="31882"/>
                  </a:lnTo>
                  <a:lnTo>
                    <a:pt x="67681" y="31882"/>
                  </a:lnTo>
                  <a:lnTo>
                    <a:pt x="67681" y="35798"/>
                  </a:lnTo>
                  <a:lnTo>
                    <a:pt x="69359" y="35798"/>
                  </a:lnTo>
                  <a:lnTo>
                    <a:pt x="69359" y="40832"/>
                  </a:lnTo>
                  <a:lnTo>
                    <a:pt x="67681" y="40832"/>
                  </a:lnTo>
                  <a:lnTo>
                    <a:pt x="67681" y="42510"/>
                  </a:lnTo>
                  <a:lnTo>
                    <a:pt x="66002" y="44747"/>
                  </a:lnTo>
                  <a:lnTo>
                    <a:pt x="66002" y="46425"/>
                  </a:lnTo>
                  <a:lnTo>
                    <a:pt x="64324" y="46425"/>
                  </a:lnTo>
                  <a:lnTo>
                    <a:pt x="64324" y="48103"/>
                  </a:lnTo>
                  <a:lnTo>
                    <a:pt x="62646" y="48103"/>
                  </a:lnTo>
                  <a:lnTo>
                    <a:pt x="62646" y="51459"/>
                  </a:lnTo>
                  <a:lnTo>
                    <a:pt x="60409" y="51459"/>
                  </a:lnTo>
                  <a:lnTo>
                    <a:pt x="60409" y="53697"/>
                  </a:lnTo>
                  <a:lnTo>
                    <a:pt x="58731" y="55375"/>
                  </a:lnTo>
                  <a:lnTo>
                    <a:pt x="58731" y="57053"/>
                  </a:lnTo>
                  <a:lnTo>
                    <a:pt x="57053" y="57053"/>
                  </a:lnTo>
                  <a:lnTo>
                    <a:pt x="57053" y="58731"/>
                  </a:lnTo>
                  <a:lnTo>
                    <a:pt x="55375" y="60409"/>
                  </a:lnTo>
                  <a:lnTo>
                    <a:pt x="55375" y="62646"/>
                  </a:lnTo>
                  <a:lnTo>
                    <a:pt x="53697" y="62646"/>
                  </a:lnTo>
                  <a:lnTo>
                    <a:pt x="53697" y="64324"/>
                  </a:lnTo>
                  <a:lnTo>
                    <a:pt x="53697" y="64324"/>
                  </a:lnTo>
                  <a:lnTo>
                    <a:pt x="52019" y="66002"/>
                  </a:lnTo>
                  <a:lnTo>
                    <a:pt x="52019" y="69358"/>
                  </a:lnTo>
                  <a:lnTo>
                    <a:pt x="49782" y="69358"/>
                  </a:lnTo>
                  <a:lnTo>
                    <a:pt x="49782" y="74952"/>
                  </a:lnTo>
                  <a:lnTo>
                    <a:pt x="48104" y="74952"/>
                  </a:lnTo>
                  <a:lnTo>
                    <a:pt x="48104" y="79986"/>
                  </a:lnTo>
                  <a:lnTo>
                    <a:pt x="44747" y="79986"/>
                  </a:lnTo>
                  <a:lnTo>
                    <a:pt x="44747" y="82223"/>
                  </a:lnTo>
                  <a:lnTo>
                    <a:pt x="43069" y="82223"/>
                  </a:lnTo>
                  <a:lnTo>
                    <a:pt x="43069" y="83901"/>
                  </a:lnTo>
                  <a:lnTo>
                    <a:pt x="40832" y="83901"/>
                  </a:lnTo>
                  <a:lnTo>
                    <a:pt x="40832" y="85579"/>
                  </a:lnTo>
                  <a:lnTo>
                    <a:pt x="39154" y="85579"/>
                  </a:lnTo>
                  <a:lnTo>
                    <a:pt x="39154" y="87257"/>
                  </a:lnTo>
                  <a:lnTo>
                    <a:pt x="37476" y="87257"/>
                  </a:lnTo>
                  <a:lnTo>
                    <a:pt x="37476" y="85579"/>
                  </a:lnTo>
                  <a:lnTo>
                    <a:pt x="31883" y="85579"/>
                  </a:lnTo>
                  <a:lnTo>
                    <a:pt x="31883" y="83901"/>
                  </a:lnTo>
                  <a:lnTo>
                    <a:pt x="30205" y="83901"/>
                  </a:lnTo>
                  <a:lnTo>
                    <a:pt x="30205" y="82223"/>
                  </a:lnTo>
                  <a:lnTo>
                    <a:pt x="28527" y="82223"/>
                  </a:lnTo>
                  <a:lnTo>
                    <a:pt x="28527" y="83901"/>
                  </a:lnTo>
                  <a:lnTo>
                    <a:pt x="26848" y="83901"/>
                  </a:lnTo>
                  <a:lnTo>
                    <a:pt x="26848" y="85579"/>
                  </a:lnTo>
                  <a:lnTo>
                    <a:pt x="25170" y="85579"/>
                  </a:lnTo>
                  <a:lnTo>
                    <a:pt x="25170" y="83901"/>
                  </a:lnTo>
                  <a:lnTo>
                    <a:pt x="19577" y="83901"/>
                  </a:lnTo>
                  <a:lnTo>
                    <a:pt x="19577" y="82223"/>
                  </a:lnTo>
                  <a:lnTo>
                    <a:pt x="16221" y="82223"/>
                  </a:lnTo>
                  <a:lnTo>
                    <a:pt x="16221" y="83901"/>
                  </a:lnTo>
                  <a:lnTo>
                    <a:pt x="14543" y="83901"/>
                  </a:lnTo>
                  <a:lnTo>
                    <a:pt x="14543" y="85579"/>
                  </a:lnTo>
                  <a:lnTo>
                    <a:pt x="12306" y="85579"/>
                  </a:lnTo>
                  <a:lnTo>
                    <a:pt x="12306" y="87257"/>
                  </a:lnTo>
                  <a:lnTo>
                    <a:pt x="8950" y="8725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9AA3F9F7-EEB7-68F9-5C3F-D393EB5EC4FD}"/>
                </a:ext>
              </a:extLst>
            </p:cNvPr>
            <p:cNvSpPr/>
            <p:nvPr/>
          </p:nvSpPr>
          <p:spPr>
            <a:xfrm>
              <a:off x="3135988" y="4070507"/>
              <a:ext cx="117461" cy="173396"/>
            </a:xfrm>
            <a:custGeom>
              <a:avLst/>
              <a:gdLst>
                <a:gd name="csX0" fmla="*/ 60409 w 117461"/>
                <a:gd name="csY0" fmla="*/ 173396 h 173396"/>
                <a:gd name="csX1" fmla="*/ 60409 w 117461"/>
                <a:gd name="csY1" fmla="*/ 169481 h 173396"/>
                <a:gd name="csX2" fmla="*/ 57053 w 117461"/>
                <a:gd name="csY2" fmla="*/ 169481 h 173396"/>
                <a:gd name="csX3" fmla="*/ 57053 w 117461"/>
                <a:gd name="csY3" fmla="*/ 167803 h 173396"/>
                <a:gd name="csX4" fmla="*/ 51460 w 117461"/>
                <a:gd name="csY4" fmla="*/ 167803 h 173396"/>
                <a:gd name="csX5" fmla="*/ 51460 w 117461"/>
                <a:gd name="csY5" fmla="*/ 166125 h 173396"/>
                <a:gd name="csX6" fmla="*/ 49782 w 117461"/>
                <a:gd name="csY6" fmla="*/ 166125 h 173396"/>
                <a:gd name="csX7" fmla="*/ 48103 w 117461"/>
                <a:gd name="csY7" fmla="*/ 164447 h 173396"/>
                <a:gd name="csX8" fmla="*/ 48103 w 117461"/>
                <a:gd name="csY8" fmla="*/ 162209 h 173396"/>
                <a:gd name="csX9" fmla="*/ 46425 w 117461"/>
                <a:gd name="csY9" fmla="*/ 162209 h 173396"/>
                <a:gd name="csX10" fmla="*/ 46425 w 117461"/>
                <a:gd name="csY10" fmla="*/ 160531 h 173396"/>
                <a:gd name="csX11" fmla="*/ 42510 w 117461"/>
                <a:gd name="csY11" fmla="*/ 160531 h 173396"/>
                <a:gd name="csX12" fmla="*/ 42510 w 117461"/>
                <a:gd name="csY12" fmla="*/ 158853 h 173396"/>
                <a:gd name="csX13" fmla="*/ 40832 w 117461"/>
                <a:gd name="csY13" fmla="*/ 158853 h 173396"/>
                <a:gd name="csX14" fmla="*/ 40832 w 117461"/>
                <a:gd name="csY14" fmla="*/ 157175 h 173396"/>
                <a:gd name="csX15" fmla="*/ 40832 w 117461"/>
                <a:gd name="csY15" fmla="*/ 157175 h 173396"/>
                <a:gd name="csX16" fmla="*/ 40832 w 117461"/>
                <a:gd name="csY16" fmla="*/ 146548 h 173396"/>
                <a:gd name="csX17" fmla="*/ 39154 w 117461"/>
                <a:gd name="csY17" fmla="*/ 146548 h 173396"/>
                <a:gd name="csX18" fmla="*/ 39154 w 117461"/>
                <a:gd name="csY18" fmla="*/ 144870 h 173396"/>
                <a:gd name="csX19" fmla="*/ 35798 w 117461"/>
                <a:gd name="csY19" fmla="*/ 144870 h 173396"/>
                <a:gd name="csX20" fmla="*/ 35798 w 117461"/>
                <a:gd name="csY20" fmla="*/ 142632 h 173396"/>
                <a:gd name="csX21" fmla="*/ 35798 w 117461"/>
                <a:gd name="csY21" fmla="*/ 142632 h 173396"/>
                <a:gd name="csX22" fmla="*/ 35798 w 117461"/>
                <a:gd name="csY22" fmla="*/ 137598 h 173396"/>
                <a:gd name="csX23" fmla="*/ 33561 w 117461"/>
                <a:gd name="csY23" fmla="*/ 137598 h 173396"/>
                <a:gd name="csX24" fmla="*/ 33561 w 117461"/>
                <a:gd name="csY24" fmla="*/ 135920 h 173396"/>
                <a:gd name="csX25" fmla="*/ 35798 w 117461"/>
                <a:gd name="csY25" fmla="*/ 133683 h 173396"/>
                <a:gd name="csX26" fmla="*/ 33561 w 117461"/>
                <a:gd name="csY26" fmla="*/ 133683 h 173396"/>
                <a:gd name="csX27" fmla="*/ 33561 w 117461"/>
                <a:gd name="csY27" fmla="*/ 132005 h 173396"/>
                <a:gd name="csX28" fmla="*/ 35798 w 117461"/>
                <a:gd name="csY28" fmla="*/ 132005 h 173396"/>
                <a:gd name="csX29" fmla="*/ 33561 w 117461"/>
                <a:gd name="csY29" fmla="*/ 132005 h 173396"/>
                <a:gd name="csX30" fmla="*/ 35798 w 117461"/>
                <a:gd name="csY30" fmla="*/ 132005 h 173396"/>
                <a:gd name="csX31" fmla="*/ 35798 w 117461"/>
                <a:gd name="csY31" fmla="*/ 125293 h 173396"/>
                <a:gd name="csX32" fmla="*/ 37476 w 117461"/>
                <a:gd name="csY32" fmla="*/ 125293 h 173396"/>
                <a:gd name="csX33" fmla="*/ 37476 w 117461"/>
                <a:gd name="csY33" fmla="*/ 121377 h 173396"/>
                <a:gd name="csX34" fmla="*/ 39154 w 117461"/>
                <a:gd name="csY34" fmla="*/ 121377 h 173396"/>
                <a:gd name="csX35" fmla="*/ 39154 w 117461"/>
                <a:gd name="csY35" fmla="*/ 116343 h 173396"/>
                <a:gd name="csX36" fmla="*/ 37476 w 117461"/>
                <a:gd name="csY36" fmla="*/ 116343 h 173396"/>
                <a:gd name="csX37" fmla="*/ 37476 w 117461"/>
                <a:gd name="csY37" fmla="*/ 114106 h 173396"/>
                <a:gd name="csX38" fmla="*/ 40832 w 117461"/>
                <a:gd name="csY38" fmla="*/ 114106 h 173396"/>
                <a:gd name="csX39" fmla="*/ 40832 w 117461"/>
                <a:gd name="csY39" fmla="*/ 112428 h 173396"/>
                <a:gd name="csX40" fmla="*/ 42510 w 117461"/>
                <a:gd name="csY40" fmla="*/ 112428 h 173396"/>
                <a:gd name="csX41" fmla="*/ 42510 w 117461"/>
                <a:gd name="csY41" fmla="*/ 109072 h 173396"/>
                <a:gd name="csX42" fmla="*/ 44747 w 117461"/>
                <a:gd name="csY42" fmla="*/ 109072 h 173396"/>
                <a:gd name="csX43" fmla="*/ 44747 w 117461"/>
                <a:gd name="csY43" fmla="*/ 107394 h 173396"/>
                <a:gd name="csX44" fmla="*/ 46425 w 117461"/>
                <a:gd name="csY44" fmla="*/ 107394 h 173396"/>
                <a:gd name="csX45" fmla="*/ 46425 w 117461"/>
                <a:gd name="csY45" fmla="*/ 105156 h 173396"/>
                <a:gd name="csX46" fmla="*/ 42510 w 117461"/>
                <a:gd name="csY46" fmla="*/ 105156 h 173396"/>
                <a:gd name="csX47" fmla="*/ 42510 w 117461"/>
                <a:gd name="csY47" fmla="*/ 101800 h 173396"/>
                <a:gd name="csX48" fmla="*/ 40832 w 117461"/>
                <a:gd name="csY48" fmla="*/ 101800 h 173396"/>
                <a:gd name="csX49" fmla="*/ 40832 w 117461"/>
                <a:gd name="csY49" fmla="*/ 96766 h 173396"/>
                <a:gd name="csX50" fmla="*/ 40832 w 117461"/>
                <a:gd name="csY50" fmla="*/ 96766 h 173396"/>
                <a:gd name="csX51" fmla="*/ 40832 w 117461"/>
                <a:gd name="csY51" fmla="*/ 94529 h 173396"/>
                <a:gd name="csX52" fmla="*/ 33561 w 117461"/>
                <a:gd name="csY52" fmla="*/ 94529 h 173396"/>
                <a:gd name="csX53" fmla="*/ 33561 w 117461"/>
                <a:gd name="csY53" fmla="*/ 92851 h 173396"/>
                <a:gd name="csX54" fmla="*/ 31883 w 117461"/>
                <a:gd name="csY54" fmla="*/ 92851 h 173396"/>
                <a:gd name="csX55" fmla="*/ 31883 w 117461"/>
                <a:gd name="csY55" fmla="*/ 94529 h 173396"/>
                <a:gd name="csX56" fmla="*/ 30205 w 117461"/>
                <a:gd name="csY56" fmla="*/ 94529 h 173396"/>
                <a:gd name="csX57" fmla="*/ 30205 w 117461"/>
                <a:gd name="csY57" fmla="*/ 91173 h 173396"/>
                <a:gd name="csX58" fmla="*/ 33561 w 117461"/>
                <a:gd name="csY58" fmla="*/ 91173 h 173396"/>
                <a:gd name="csX59" fmla="*/ 31883 w 117461"/>
                <a:gd name="csY59" fmla="*/ 89495 h 173396"/>
                <a:gd name="csX60" fmla="*/ 33561 w 117461"/>
                <a:gd name="csY60" fmla="*/ 89495 h 173396"/>
                <a:gd name="csX61" fmla="*/ 33561 w 117461"/>
                <a:gd name="csY61" fmla="*/ 82223 h 173396"/>
                <a:gd name="csX62" fmla="*/ 35798 w 117461"/>
                <a:gd name="csY62" fmla="*/ 82223 h 173396"/>
                <a:gd name="csX63" fmla="*/ 33561 w 117461"/>
                <a:gd name="csY63" fmla="*/ 80545 h 173396"/>
                <a:gd name="csX64" fmla="*/ 35798 w 117461"/>
                <a:gd name="csY64" fmla="*/ 80545 h 173396"/>
                <a:gd name="csX65" fmla="*/ 35798 w 117461"/>
                <a:gd name="csY65" fmla="*/ 78867 h 173396"/>
                <a:gd name="csX66" fmla="*/ 31883 w 117461"/>
                <a:gd name="csY66" fmla="*/ 78867 h 173396"/>
                <a:gd name="csX67" fmla="*/ 31883 w 117461"/>
                <a:gd name="csY67" fmla="*/ 76630 h 173396"/>
                <a:gd name="csX68" fmla="*/ 30205 w 117461"/>
                <a:gd name="csY68" fmla="*/ 74952 h 173396"/>
                <a:gd name="csX69" fmla="*/ 28526 w 117461"/>
                <a:gd name="csY69" fmla="*/ 74952 h 173396"/>
                <a:gd name="csX70" fmla="*/ 28526 w 117461"/>
                <a:gd name="csY70" fmla="*/ 76630 h 173396"/>
                <a:gd name="csX71" fmla="*/ 17899 w 117461"/>
                <a:gd name="csY71" fmla="*/ 76630 h 173396"/>
                <a:gd name="csX72" fmla="*/ 0 w 117461"/>
                <a:gd name="csY72" fmla="*/ 59290 h 173396"/>
                <a:gd name="csX73" fmla="*/ 3356 w 117461"/>
                <a:gd name="csY73" fmla="*/ 59290 h 173396"/>
                <a:gd name="csX74" fmla="*/ 3356 w 117461"/>
                <a:gd name="csY74" fmla="*/ 55375 h 173396"/>
                <a:gd name="csX75" fmla="*/ 5034 w 117461"/>
                <a:gd name="csY75" fmla="*/ 55375 h 173396"/>
                <a:gd name="csX76" fmla="*/ 5034 w 117461"/>
                <a:gd name="csY76" fmla="*/ 53697 h 173396"/>
                <a:gd name="csX77" fmla="*/ 7271 w 117461"/>
                <a:gd name="csY77" fmla="*/ 53697 h 173396"/>
                <a:gd name="csX78" fmla="*/ 7271 w 117461"/>
                <a:gd name="csY78" fmla="*/ 52019 h 173396"/>
                <a:gd name="csX79" fmla="*/ 7271 w 117461"/>
                <a:gd name="csY79" fmla="*/ 53697 h 173396"/>
                <a:gd name="csX80" fmla="*/ 7271 w 117461"/>
                <a:gd name="csY80" fmla="*/ 50341 h 173396"/>
                <a:gd name="csX81" fmla="*/ 5034 w 117461"/>
                <a:gd name="csY81" fmla="*/ 50341 h 173396"/>
                <a:gd name="csX82" fmla="*/ 5034 w 117461"/>
                <a:gd name="csY82" fmla="*/ 48103 h 173396"/>
                <a:gd name="csX83" fmla="*/ 7271 w 117461"/>
                <a:gd name="csY83" fmla="*/ 48103 h 173396"/>
                <a:gd name="csX84" fmla="*/ 7271 w 117461"/>
                <a:gd name="csY84" fmla="*/ 46425 h 173396"/>
                <a:gd name="csX85" fmla="*/ 5034 w 117461"/>
                <a:gd name="csY85" fmla="*/ 46425 h 173396"/>
                <a:gd name="csX86" fmla="*/ 5034 w 117461"/>
                <a:gd name="csY86" fmla="*/ 44747 h 173396"/>
                <a:gd name="csX87" fmla="*/ 7271 w 117461"/>
                <a:gd name="csY87" fmla="*/ 44747 h 173396"/>
                <a:gd name="csX88" fmla="*/ 5034 w 117461"/>
                <a:gd name="csY88" fmla="*/ 44747 h 173396"/>
                <a:gd name="csX89" fmla="*/ 5034 w 117461"/>
                <a:gd name="csY89" fmla="*/ 41391 h 173396"/>
                <a:gd name="csX90" fmla="*/ 12306 w 117461"/>
                <a:gd name="csY90" fmla="*/ 41391 h 173396"/>
                <a:gd name="csX91" fmla="*/ 12306 w 117461"/>
                <a:gd name="csY91" fmla="*/ 37476 h 173396"/>
                <a:gd name="csX92" fmla="*/ 16221 w 117461"/>
                <a:gd name="csY92" fmla="*/ 37476 h 173396"/>
                <a:gd name="csX93" fmla="*/ 16221 w 117461"/>
                <a:gd name="csY93" fmla="*/ 39713 h 173396"/>
                <a:gd name="csX94" fmla="*/ 17899 w 117461"/>
                <a:gd name="csY94" fmla="*/ 39713 h 173396"/>
                <a:gd name="csX95" fmla="*/ 17899 w 117461"/>
                <a:gd name="csY95" fmla="*/ 37476 h 173396"/>
                <a:gd name="csX96" fmla="*/ 21255 w 117461"/>
                <a:gd name="csY96" fmla="*/ 37476 h 173396"/>
                <a:gd name="csX97" fmla="*/ 21255 w 117461"/>
                <a:gd name="csY97" fmla="*/ 35798 h 173396"/>
                <a:gd name="csX98" fmla="*/ 24611 w 117461"/>
                <a:gd name="csY98" fmla="*/ 35798 h 173396"/>
                <a:gd name="csX99" fmla="*/ 24611 w 117461"/>
                <a:gd name="csY99" fmla="*/ 32442 h 173396"/>
                <a:gd name="csX100" fmla="*/ 28526 w 117461"/>
                <a:gd name="csY100" fmla="*/ 32442 h 173396"/>
                <a:gd name="csX101" fmla="*/ 28526 w 117461"/>
                <a:gd name="csY101" fmla="*/ 30764 h 173396"/>
                <a:gd name="csX102" fmla="*/ 24611 w 117461"/>
                <a:gd name="csY102" fmla="*/ 30764 h 173396"/>
                <a:gd name="csX103" fmla="*/ 24611 w 117461"/>
                <a:gd name="csY103" fmla="*/ 28526 h 173396"/>
                <a:gd name="csX104" fmla="*/ 22933 w 117461"/>
                <a:gd name="csY104" fmla="*/ 28526 h 173396"/>
                <a:gd name="csX105" fmla="*/ 22933 w 117461"/>
                <a:gd name="csY105" fmla="*/ 30764 h 173396"/>
                <a:gd name="csX106" fmla="*/ 21255 w 117461"/>
                <a:gd name="csY106" fmla="*/ 30764 h 173396"/>
                <a:gd name="csX107" fmla="*/ 21255 w 117461"/>
                <a:gd name="csY107" fmla="*/ 28526 h 173396"/>
                <a:gd name="csX108" fmla="*/ 19577 w 117461"/>
                <a:gd name="csY108" fmla="*/ 28526 h 173396"/>
                <a:gd name="csX109" fmla="*/ 19577 w 117461"/>
                <a:gd name="csY109" fmla="*/ 25170 h 173396"/>
                <a:gd name="csX110" fmla="*/ 21255 w 117461"/>
                <a:gd name="csY110" fmla="*/ 25170 h 173396"/>
                <a:gd name="csX111" fmla="*/ 19577 w 117461"/>
                <a:gd name="csY111" fmla="*/ 25170 h 173396"/>
                <a:gd name="csX112" fmla="*/ 19577 w 117461"/>
                <a:gd name="csY112" fmla="*/ 23492 h 173396"/>
                <a:gd name="csX113" fmla="*/ 17899 w 117461"/>
                <a:gd name="csY113" fmla="*/ 23492 h 173396"/>
                <a:gd name="csX114" fmla="*/ 17899 w 117461"/>
                <a:gd name="csY114" fmla="*/ 19577 h 173396"/>
                <a:gd name="csX115" fmla="*/ 19577 w 117461"/>
                <a:gd name="csY115" fmla="*/ 19577 h 173396"/>
                <a:gd name="csX116" fmla="*/ 19577 w 117461"/>
                <a:gd name="csY116" fmla="*/ 17899 h 173396"/>
                <a:gd name="csX117" fmla="*/ 21255 w 117461"/>
                <a:gd name="csY117" fmla="*/ 17899 h 173396"/>
                <a:gd name="csX118" fmla="*/ 21255 w 117461"/>
                <a:gd name="csY118" fmla="*/ 12865 h 173396"/>
                <a:gd name="csX119" fmla="*/ 28526 w 117461"/>
                <a:gd name="csY119" fmla="*/ 12865 h 173396"/>
                <a:gd name="csX120" fmla="*/ 28526 w 117461"/>
                <a:gd name="csY120" fmla="*/ 8949 h 173396"/>
                <a:gd name="csX121" fmla="*/ 33561 w 117461"/>
                <a:gd name="csY121" fmla="*/ 8949 h 173396"/>
                <a:gd name="csX122" fmla="*/ 33561 w 117461"/>
                <a:gd name="csY122" fmla="*/ 7271 h 173396"/>
                <a:gd name="csX123" fmla="*/ 35798 w 117461"/>
                <a:gd name="csY123" fmla="*/ 5593 h 173396"/>
                <a:gd name="csX124" fmla="*/ 35798 w 117461"/>
                <a:gd name="csY124" fmla="*/ 3915 h 173396"/>
                <a:gd name="csX125" fmla="*/ 39154 w 117461"/>
                <a:gd name="csY125" fmla="*/ 3915 h 173396"/>
                <a:gd name="csX126" fmla="*/ 39154 w 117461"/>
                <a:gd name="csY126" fmla="*/ 0 h 173396"/>
                <a:gd name="csX127" fmla="*/ 42510 w 117461"/>
                <a:gd name="csY127" fmla="*/ 0 h 173396"/>
                <a:gd name="csX128" fmla="*/ 42510 w 117461"/>
                <a:gd name="csY128" fmla="*/ 2237 h 173396"/>
                <a:gd name="csX129" fmla="*/ 46425 w 117461"/>
                <a:gd name="csY129" fmla="*/ 2237 h 173396"/>
                <a:gd name="csX130" fmla="*/ 46425 w 117461"/>
                <a:gd name="csY130" fmla="*/ 3915 h 173396"/>
                <a:gd name="csX131" fmla="*/ 48103 w 117461"/>
                <a:gd name="csY131" fmla="*/ 3915 h 173396"/>
                <a:gd name="csX132" fmla="*/ 48103 w 117461"/>
                <a:gd name="csY132" fmla="*/ 5593 h 173396"/>
                <a:gd name="csX133" fmla="*/ 51460 w 117461"/>
                <a:gd name="csY133" fmla="*/ 5593 h 173396"/>
                <a:gd name="csX134" fmla="*/ 51460 w 117461"/>
                <a:gd name="csY134" fmla="*/ 7271 h 173396"/>
                <a:gd name="csX135" fmla="*/ 53138 w 117461"/>
                <a:gd name="csY135" fmla="*/ 7271 h 173396"/>
                <a:gd name="csX136" fmla="*/ 55375 w 117461"/>
                <a:gd name="csY136" fmla="*/ 8949 h 173396"/>
                <a:gd name="csX137" fmla="*/ 57053 w 117461"/>
                <a:gd name="csY137" fmla="*/ 8949 h 173396"/>
                <a:gd name="csX138" fmla="*/ 57053 w 117461"/>
                <a:gd name="csY138" fmla="*/ 11187 h 173396"/>
                <a:gd name="csX139" fmla="*/ 58731 w 117461"/>
                <a:gd name="csY139" fmla="*/ 11187 h 173396"/>
                <a:gd name="csX140" fmla="*/ 58731 w 117461"/>
                <a:gd name="csY140" fmla="*/ 14543 h 173396"/>
                <a:gd name="csX141" fmla="*/ 62087 w 117461"/>
                <a:gd name="csY141" fmla="*/ 14543 h 173396"/>
                <a:gd name="csX142" fmla="*/ 62087 w 117461"/>
                <a:gd name="csY142" fmla="*/ 17899 h 173396"/>
                <a:gd name="csX143" fmla="*/ 66002 w 117461"/>
                <a:gd name="csY143" fmla="*/ 17899 h 173396"/>
                <a:gd name="csX144" fmla="*/ 66002 w 117461"/>
                <a:gd name="csY144" fmla="*/ 19577 h 173396"/>
                <a:gd name="csX145" fmla="*/ 67680 w 117461"/>
                <a:gd name="csY145" fmla="*/ 21814 h 173396"/>
                <a:gd name="csX146" fmla="*/ 67680 w 117461"/>
                <a:gd name="csY146" fmla="*/ 23492 h 173396"/>
                <a:gd name="csX147" fmla="*/ 69359 w 117461"/>
                <a:gd name="csY147" fmla="*/ 23492 h 173396"/>
                <a:gd name="csX148" fmla="*/ 69359 w 117461"/>
                <a:gd name="csY148" fmla="*/ 25170 h 173396"/>
                <a:gd name="csX149" fmla="*/ 71037 w 117461"/>
                <a:gd name="csY149" fmla="*/ 25170 h 173396"/>
                <a:gd name="csX150" fmla="*/ 71037 w 117461"/>
                <a:gd name="csY150" fmla="*/ 32442 h 173396"/>
                <a:gd name="csX151" fmla="*/ 69359 w 117461"/>
                <a:gd name="csY151" fmla="*/ 34120 h 173396"/>
                <a:gd name="csX152" fmla="*/ 69359 w 117461"/>
                <a:gd name="csY152" fmla="*/ 35798 h 173396"/>
                <a:gd name="csX153" fmla="*/ 67680 w 117461"/>
                <a:gd name="csY153" fmla="*/ 37476 h 173396"/>
                <a:gd name="csX154" fmla="*/ 67680 w 117461"/>
                <a:gd name="csY154" fmla="*/ 44747 h 173396"/>
                <a:gd name="csX155" fmla="*/ 67680 w 117461"/>
                <a:gd name="csY155" fmla="*/ 44747 h 173396"/>
                <a:gd name="csX156" fmla="*/ 69359 w 117461"/>
                <a:gd name="csY156" fmla="*/ 43069 h 173396"/>
                <a:gd name="csX157" fmla="*/ 69359 w 117461"/>
                <a:gd name="csY157" fmla="*/ 39713 h 173396"/>
                <a:gd name="csX158" fmla="*/ 71037 w 117461"/>
                <a:gd name="csY158" fmla="*/ 37476 h 173396"/>
                <a:gd name="csX159" fmla="*/ 71037 w 117461"/>
                <a:gd name="csY159" fmla="*/ 35798 h 173396"/>
                <a:gd name="csX160" fmla="*/ 74952 w 117461"/>
                <a:gd name="csY160" fmla="*/ 35798 h 173396"/>
                <a:gd name="csX161" fmla="*/ 76630 w 117461"/>
                <a:gd name="csY161" fmla="*/ 37476 h 173396"/>
                <a:gd name="csX162" fmla="*/ 76630 w 117461"/>
                <a:gd name="csY162" fmla="*/ 39713 h 173396"/>
                <a:gd name="csX163" fmla="*/ 78308 w 117461"/>
                <a:gd name="csY163" fmla="*/ 39713 h 173396"/>
                <a:gd name="csX164" fmla="*/ 78308 w 117461"/>
                <a:gd name="csY164" fmla="*/ 37476 h 173396"/>
                <a:gd name="csX165" fmla="*/ 81664 w 117461"/>
                <a:gd name="csY165" fmla="*/ 37476 h 173396"/>
                <a:gd name="csX166" fmla="*/ 81664 w 117461"/>
                <a:gd name="csY166" fmla="*/ 39713 h 173396"/>
                <a:gd name="csX167" fmla="*/ 83901 w 117461"/>
                <a:gd name="csY167" fmla="*/ 39713 h 173396"/>
                <a:gd name="csX168" fmla="*/ 83901 w 117461"/>
                <a:gd name="csY168" fmla="*/ 41391 h 173396"/>
                <a:gd name="csX169" fmla="*/ 85579 w 117461"/>
                <a:gd name="csY169" fmla="*/ 41391 h 173396"/>
                <a:gd name="csX170" fmla="*/ 87257 w 117461"/>
                <a:gd name="csY170" fmla="*/ 43069 h 173396"/>
                <a:gd name="csX171" fmla="*/ 88936 w 117461"/>
                <a:gd name="csY171" fmla="*/ 44747 h 173396"/>
                <a:gd name="csX172" fmla="*/ 90614 w 117461"/>
                <a:gd name="csY172" fmla="*/ 44747 h 173396"/>
                <a:gd name="csX173" fmla="*/ 90614 w 117461"/>
                <a:gd name="csY173" fmla="*/ 48103 h 173396"/>
                <a:gd name="csX174" fmla="*/ 92851 w 117461"/>
                <a:gd name="csY174" fmla="*/ 48103 h 173396"/>
                <a:gd name="csX175" fmla="*/ 92851 w 117461"/>
                <a:gd name="csY175" fmla="*/ 53697 h 173396"/>
                <a:gd name="csX176" fmla="*/ 94529 w 117461"/>
                <a:gd name="csY176" fmla="*/ 53697 h 173396"/>
                <a:gd name="csX177" fmla="*/ 94529 w 117461"/>
                <a:gd name="csY177" fmla="*/ 50341 h 173396"/>
                <a:gd name="csX178" fmla="*/ 97885 w 117461"/>
                <a:gd name="csY178" fmla="*/ 50341 h 173396"/>
                <a:gd name="csX179" fmla="*/ 97885 w 117461"/>
                <a:gd name="csY179" fmla="*/ 52019 h 173396"/>
                <a:gd name="csX180" fmla="*/ 99563 w 117461"/>
                <a:gd name="csY180" fmla="*/ 52019 h 173396"/>
                <a:gd name="csX181" fmla="*/ 99563 w 117461"/>
                <a:gd name="csY181" fmla="*/ 53697 h 173396"/>
                <a:gd name="csX182" fmla="*/ 101800 w 117461"/>
                <a:gd name="csY182" fmla="*/ 53697 h 173396"/>
                <a:gd name="csX183" fmla="*/ 101800 w 117461"/>
                <a:gd name="csY183" fmla="*/ 68240 h 173396"/>
                <a:gd name="csX184" fmla="*/ 99563 w 117461"/>
                <a:gd name="csY184" fmla="*/ 69918 h 173396"/>
                <a:gd name="csX185" fmla="*/ 99563 w 117461"/>
                <a:gd name="csY185" fmla="*/ 73274 h 173396"/>
                <a:gd name="csX186" fmla="*/ 99563 w 117461"/>
                <a:gd name="csY186" fmla="*/ 73274 h 173396"/>
                <a:gd name="csX187" fmla="*/ 99563 w 117461"/>
                <a:gd name="csY187" fmla="*/ 76630 h 173396"/>
                <a:gd name="csX188" fmla="*/ 99563 w 117461"/>
                <a:gd name="csY188" fmla="*/ 74952 h 173396"/>
                <a:gd name="csX189" fmla="*/ 99563 w 117461"/>
                <a:gd name="csY189" fmla="*/ 78867 h 173396"/>
                <a:gd name="csX190" fmla="*/ 99563 w 117461"/>
                <a:gd name="csY190" fmla="*/ 76630 h 173396"/>
                <a:gd name="csX191" fmla="*/ 99563 w 117461"/>
                <a:gd name="csY191" fmla="*/ 78867 h 173396"/>
                <a:gd name="csX192" fmla="*/ 97885 w 117461"/>
                <a:gd name="csY192" fmla="*/ 78867 h 173396"/>
                <a:gd name="csX193" fmla="*/ 97885 w 117461"/>
                <a:gd name="csY193" fmla="*/ 80545 h 173396"/>
                <a:gd name="csX194" fmla="*/ 88936 w 117461"/>
                <a:gd name="csY194" fmla="*/ 80545 h 173396"/>
                <a:gd name="csX195" fmla="*/ 88936 w 117461"/>
                <a:gd name="csY195" fmla="*/ 82223 h 173396"/>
                <a:gd name="csX196" fmla="*/ 87257 w 117461"/>
                <a:gd name="csY196" fmla="*/ 82223 h 173396"/>
                <a:gd name="csX197" fmla="*/ 87257 w 117461"/>
                <a:gd name="csY197" fmla="*/ 83901 h 173396"/>
                <a:gd name="csX198" fmla="*/ 83901 w 117461"/>
                <a:gd name="csY198" fmla="*/ 83901 h 173396"/>
                <a:gd name="csX199" fmla="*/ 83901 w 117461"/>
                <a:gd name="csY199" fmla="*/ 85579 h 173396"/>
                <a:gd name="csX200" fmla="*/ 85579 w 117461"/>
                <a:gd name="csY200" fmla="*/ 87817 h 173396"/>
                <a:gd name="csX201" fmla="*/ 85579 w 117461"/>
                <a:gd name="csY201" fmla="*/ 89495 h 173396"/>
                <a:gd name="csX202" fmla="*/ 87257 w 117461"/>
                <a:gd name="csY202" fmla="*/ 89495 h 173396"/>
                <a:gd name="csX203" fmla="*/ 85579 w 117461"/>
                <a:gd name="csY203" fmla="*/ 91173 h 173396"/>
                <a:gd name="csX204" fmla="*/ 83901 w 117461"/>
                <a:gd name="csY204" fmla="*/ 91173 h 173396"/>
                <a:gd name="csX205" fmla="*/ 83901 w 117461"/>
                <a:gd name="csY205" fmla="*/ 98444 h 173396"/>
                <a:gd name="csX206" fmla="*/ 81664 w 117461"/>
                <a:gd name="csY206" fmla="*/ 98444 h 173396"/>
                <a:gd name="csX207" fmla="*/ 81664 w 117461"/>
                <a:gd name="csY207" fmla="*/ 101800 h 173396"/>
                <a:gd name="csX208" fmla="*/ 81664 w 117461"/>
                <a:gd name="csY208" fmla="*/ 101800 h 173396"/>
                <a:gd name="csX209" fmla="*/ 81664 w 117461"/>
                <a:gd name="csY209" fmla="*/ 107394 h 173396"/>
                <a:gd name="csX210" fmla="*/ 83901 w 117461"/>
                <a:gd name="csY210" fmla="*/ 107394 h 173396"/>
                <a:gd name="csX211" fmla="*/ 83901 w 117461"/>
                <a:gd name="csY211" fmla="*/ 109072 h 173396"/>
                <a:gd name="csX212" fmla="*/ 85579 w 117461"/>
                <a:gd name="csY212" fmla="*/ 109072 h 173396"/>
                <a:gd name="csX213" fmla="*/ 85579 w 117461"/>
                <a:gd name="csY213" fmla="*/ 112428 h 173396"/>
                <a:gd name="csX214" fmla="*/ 87257 w 117461"/>
                <a:gd name="csY214" fmla="*/ 112428 h 173396"/>
                <a:gd name="csX215" fmla="*/ 87257 w 117461"/>
                <a:gd name="csY215" fmla="*/ 114106 h 173396"/>
                <a:gd name="csX216" fmla="*/ 88936 w 117461"/>
                <a:gd name="csY216" fmla="*/ 114106 h 173396"/>
                <a:gd name="csX217" fmla="*/ 88936 w 117461"/>
                <a:gd name="csY217" fmla="*/ 116343 h 173396"/>
                <a:gd name="csX218" fmla="*/ 88936 w 117461"/>
                <a:gd name="csY218" fmla="*/ 116343 h 173396"/>
                <a:gd name="csX219" fmla="*/ 88936 w 117461"/>
                <a:gd name="csY219" fmla="*/ 119699 h 173396"/>
                <a:gd name="csX220" fmla="*/ 90614 w 117461"/>
                <a:gd name="csY220" fmla="*/ 119699 h 173396"/>
                <a:gd name="csX221" fmla="*/ 90614 w 117461"/>
                <a:gd name="csY221" fmla="*/ 121377 h 173396"/>
                <a:gd name="csX222" fmla="*/ 92851 w 117461"/>
                <a:gd name="csY222" fmla="*/ 121377 h 173396"/>
                <a:gd name="csX223" fmla="*/ 92851 w 117461"/>
                <a:gd name="csY223" fmla="*/ 119699 h 173396"/>
                <a:gd name="csX224" fmla="*/ 94529 w 117461"/>
                <a:gd name="csY224" fmla="*/ 119699 h 173396"/>
                <a:gd name="csX225" fmla="*/ 94529 w 117461"/>
                <a:gd name="csY225" fmla="*/ 121377 h 173396"/>
                <a:gd name="csX226" fmla="*/ 96207 w 117461"/>
                <a:gd name="csY226" fmla="*/ 119699 h 173396"/>
                <a:gd name="csX227" fmla="*/ 99563 w 117461"/>
                <a:gd name="csY227" fmla="*/ 119699 h 173396"/>
                <a:gd name="csX228" fmla="*/ 99563 w 117461"/>
                <a:gd name="csY228" fmla="*/ 126971 h 173396"/>
                <a:gd name="csX229" fmla="*/ 101800 w 117461"/>
                <a:gd name="csY229" fmla="*/ 126971 h 173396"/>
                <a:gd name="csX230" fmla="*/ 101800 w 117461"/>
                <a:gd name="csY230" fmla="*/ 128649 h 173396"/>
                <a:gd name="csX231" fmla="*/ 99563 w 117461"/>
                <a:gd name="csY231" fmla="*/ 128649 h 173396"/>
                <a:gd name="csX232" fmla="*/ 101800 w 117461"/>
                <a:gd name="csY232" fmla="*/ 130327 h 173396"/>
                <a:gd name="csX233" fmla="*/ 101800 w 117461"/>
                <a:gd name="csY233" fmla="*/ 130327 h 173396"/>
                <a:gd name="csX234" fmla="*/ 101800 w 117461"/>
                <a:gd name="csY234" fmla="*/ 133683 h 173396"/>
                <a:gd name="csX235" fmla="*/ 103478 w 117461"/>
                <a:gd name="csY235" fmla="*/ 133683 h 173396"/>
                <a:gd name="csX236" fmla="*/ 101800 w 117461"/>
                <a:gd name="csY236" fmla="*/ 133683 h 173396"/>
                <a:gd name="csX237" fmla="*/ 103478 w 117461"/>
                <a:gd name="csY237" fmla="*/ 133683 h 173396"/>
                <a:gd name="csX238" fmla="*/ 103478 w 117461"/>
                <a:gd name="csY238" fmla="*/ 135920 h 173396"/>
                <a:gd name="csX239" fmla="*/ 105156 w 117461"/>
                <a:gd name="csY239" fmla="*/ 135920 h 173396"/>
                <a:gd name="csX240" fmla="*/ 105156 w 117461"/>
                <a:gd name="csY240" fmla="*/ 139276 h 173396"/>
                <a:gd name="csX241" fmla="*/ 106834 w 117461"/>
                <a:gd name="csY241" fmla="*/ 139276 h 173396"/>
                <a:gd name="csX242" fmla="*/ 106834 w 117461"/>
                <a:gd name="csY242" fmla="*/ 144870 h 173396"/>
                <a:gd name="csX243" fmla="*/ 108513 w 117461"/>
                <a:gd name="csY243" fmla="*/ 144870 h 173396"/>
                <a:gd name="csX244" fmla="*/ 108513 w 117461"/>
                <a:gd name="csY244" fmla="*/ 146548 h 173396"/>
                <a:gd name="csX245" fmla="*/ 110191 w 117461"/>
                <a:gd name="csY245" fmla="*/ 146548 h 173396"/>
                <a:gd name="csX246" fmla="*/ 110191 w 117461"/>
                <a:gd name="csY246" fmla="*/ 149904 h 173396"/>
                <a:gd name="csX247" fmla="*/ 112428 w 117461"/>
                <a:gd name="csY247" fmla="*/ 149904 h 173396"/>
                <a:gd name="csX248" fmla="*/ 112428 w 117461"/>
                <a:gd name="csY248" fmla="*/ 151582 h 173396"/>
                <a:gd name="csX249" fmla="*/ 117462 w 117461"/>
                <a:gd name="csY249" fmla="*/ 151582 h 173396"/>
                <a:gd name="csX250" fmla="*/ 117462 w 117461"/>
                <a:gd name="csY250" fmla="*/ 155497 h 173396"/>
                <a:gd name="csX251" fmla="*/ 112428 w 117461"/>
                <a:gd name="csY251" fmla="*/ 155497 h 173396"/>
                <a:gd name="csX252" fmla="*/ 110191 w 117461"/>
                <a:gd name="csY252" fmla="*/ 157175 h 173396"/>
                <a:gd name="csX253" fmla="*/ 110191 w 117461"/>
                <a:gd name="csY253" fmla="*/ 155497 h 173396"/>
                <a:gd name="csX254" fmla="*/ 105156 w 117461"/>
                <a:gd name="csY254" fmla="*/ 155497 h 173396"/>
                <a:gd name="csX255" fmla="*/ 105156 w 117461"/>
                <a:gd name="csY255" fmla="*/ 151582 h 173396"/>
                <a:gd name="csX256" fmla="*/ 101800 w 117461"/>
                <a:gd name="csY256" fmla="*/ 151582 h 173396"/>
                <a:gd name="csX257" fmla="*/ 101800 w 117461"/>
                <a:gd name="csY257" fmla="*/ 153819 h 173396"/>
                <a:gd name="csX258" fmla="*/ 99563 w 117461"/>
                <a:gd name="csY258" fmla="*/ 155497 h 173396"/>
                <a:gd name="csX259" fmla="*/ 99563 w 117461"/>
                <a:gd name="csY259" fmla="*/ 153819 h 173396"/>
                <a:gd name="csX260" fmla="*/ 96207 w 117461"/>
                <a:gd name="csY260" fmla="*/ 153819 h 173396"/>
                <a:gd name="csX261" fmla="*/ 96207 w 117461"/>
                <a:gd name="csY261" fmla="*/ 155497 h 173396"/>
                <a:gd name="csX262" fmla="*/ 94529 w 117461"/>
                <a:gd name="csY262" fmla="*/ 157175 h 173396"/>
                <a:gd name="csX263" fmla="*/ 94529 w 117461"/>
                <a:gd name="csY263" fmla="*/ 160531 h 173396"/>
                <a:gd name="csX264" fmla="*/ 81664 w 117461"/>
                <a:gd name="csY264" fmla="*/ 160531 h 173396"/>
                <a:gd name="csX265" fmla="*/ 81664 w 117461"/>
                <a:gd name="csY265" fmla="*/ 166125 h 173396"/>
                <a:gd name="csX266" fmla="*/ 78308 w 117461"/>
                <a:gd name="csY266" fmla="*/ 166125 h 173396"/>
                <a:gd name="csX267" fmla="*/ 78308 w 117461"/>
                <a:gd name="csY267" fmla="*/ 164447 h 173396"/>
                <a:gd name="csX268" fmla="*/ 76630 w 117461"/>
                <a:gd name="csY268" fmla="*/ 164447 h 173396"/>
                <a:gd name="csX269" fmla="*/ 76630 w 117461"/>
                <a:gd name="csY269" fmla="*/ 162209 h 173396"/>
                <a:gd name="csX270" fmla="*/ 74952 w 117461"/>
                <a:gd name="csY270" fmla="*/ 162209 h 173396"/>
                <a:gd name="csX271" fmla="*/ 73274 w 117461"/>
                <a:gd name="csY271" fmla="*/ 164447 h 173396"/>
                <a:gd name="csX272" fmla="*/ 73274 w 117461"/>
                <a:gd name="csY272" fmla="*/ 166125 h 173396"/>
                <a:gd name="csX273" fmla="*/ 69359 w 117461"/>
                <a:gd name="csY273" fmla="*/ 166125 h 173396"/>
                <a:gd name="csX274" fmla="*/ 69359 w 117461"/>
                <a:gd name="csY274" fmla="*/ 167803 h 173396"/>
                <a:gd name="csX275" fmla="*/ 71037 w 117461"/>
                <a:gd name="csY275" fmla="*/ 167803 h 173396"/>
                <a:gd name="csX276" fmla="*/ 71037 w 117461"/>
                <a:gd name="csY276" fmla="*/ 169481 h 173396"/>
                <a:gd name="csX277" fmla="*/ 64324 w 117461"/>
                <a:gd name="csY277" fmla="*/ 169481 h 173396"/>
                <a:gd name="csX278" fmla="*/ 64324 w 117461"/>
                <a:gd name="csY278" fmla="*/ 173396 h 173396"/>
                <a:gd name="csX279" fmla="*/ 60409 w 117461"/>
                <a:gd name="csY279" fmla="*/ 173396 h 1733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</a:cxnLst>
              <a:rect l="l" t="t" r="r" b="b"/>
              <a:pathLst>
                <a:path w="117461" h="173396">
                  <a:moveTo>
                    <a:pt x="60409" y="173396"/>
                  </a:moveTo>
                  <a:lnTo>
                    <a:pt x="60409" y="169481"/>
                  </a:lnTo>
                  <a:lnTo>
                    <a:pt x="57053" y="169481"/>
                  </a:lnTo>
                  <a:lnTo>
                    <a:pt x="57053" y="167803"/>
                  </a:lnTo>
                  <a:lnTo>
                    <a:pt x="51460" y="167803"/>
                  </a:lnTo>
                  <a:lnTo>
                    <a:pt x="51460" y="166125"/>
                  </a:lnTo>
                  <a:lnTo>
                    <a:pt x="49782" y="166125"/>
                  </a:lnTo>
                  <a:lnTo>
                    <a:pt x="48103" y="164447"/>
                  </a:lnTo>
                  <a:lnTo>
                    <a:pt x="48103" y="162209"/>
                  </a:lnTo>
                  <a:lnTo>
                    <a:pt x="46425" y="162209"/>
                  </a:lnTo>
                  <a:lnTo>
                    <a:pt x="46425" y="160531"/>
                  </a:lnTo>
                  <a:lnTo>
                    <a:pt x="42510" y="160531"/>
                  </a:lnTo>
                  <a:lnTo>
                    <a:pt x="42510" y="158853"/>
                  </a:lnTo>
                  <a:lnTo>
                    <a:pt x="40832" y="158853"/>
                  </a:lnTo>
                  <a:lnTo>
                    <a:pt x="40832" y="157175"/>
                  </a:lnTo>
                  <a:lnTo>
                    <a:pt x="40832" y="157175"/>
                  </a:lnTo>
                  <a:lnTo>
                    <a:pt x="40832" y="146548"/>
                  </a:lnTo>
                  <a:lnTo>
                    <a:pt x="39154" y="146548"/>
                  </a:lnTo>
                  <a:lnTo>
                    <a:pt x="39154" y="144870"/>
                  </a:lnTo>
                  <a:lnTo>
                    <a:pt x="35798" y="144870"/>
                  </a:lnTo>
                  <a:lnTo>
                    <a:pt x="35798" y="142632"/>
                  </a:lnTo>
                  <a:lnTo>
                    <a:pt x="35798" y="142632"/>
                  </a:lnTo>
                  <a:lnTo>
                    <a:pt x="35798" y="137598"/>
                  </a:lnTo>
                  <a:lnTo>
                    <a:pt x="33561" y="137598"/>
                  </a:lnTo>
                  <a:lnTo>
                    <a:pt x="33561" y="135920"/>
                  </a:lnTo>
                  <a:lnTo>
                    <a:pt x="35798" y="133683"/>
                  </a:lnTo>
                  <a:lnTo>
                    <a:pt x="33561" y="133683"/>
                  </a:lnTo>
                  <a:lnTo>
                    <a:pt x="33561" y="132005"/>
                  </a:lnTo>
                  <a:lnTo>
                    <a:pt x="35798" y="132005"/>
                  </a:lnTo>
                  <a:lnTo>
                    <a:pt x="33561" y="132005"/>
                  </a:lnTo>
                  <a:lnTo>
                    <a:pt x="35798" y="132005"/>
                  </a:lnTo>
                  <a:lnTo>
                    <a:pt x="35798" y="125293"/>
                  </a:lnTo>
                  <a:lnTo>
                    <a:pt x="37476" y="125293"/>
                  </a:lnTo>
                  <a:lnTo>
                    <a:pt x="37476" y="121377"/>
                  </a:lnTo>
                  <a:lnTo>
                    <a:pt x="39154" y="121377"/>
                  </a:lnTo>
                  <a:lnTo>
                    <a:pt x="39154" y="116343"/>
                  </a:lnTo>
                  <a:lnTo>
                    <a:pt x="37476" y="116343"/>
                  </a:lnTo>
                  <a:lnTo>
                    <a:pt x="37476" y="114106"/>
                  </a:lnTo>
                  <a:lnTo>
                    <a:pt x="40832" y="114106"/>
                  </a:lnTo>
                  <a:lnTo>
                    <a:pt x="40832" y="112428"/>
                  </a:lnTo>
                  <a:lnTo>
                    <a:pt x="42510" y="112428"/>
                  </a:lnTo>
                  <a:lnTo>
                    <a:pt x="42510" y="109072"/>
                  </a:lnTo>
                  <a:lnTo>
                    <a:pt x="44747" y="109072"/>
                  </a:lnTo>
                  <a:lnTo>
                    <a:pt x="44747" y="107394"/>
                  </a:lnTo>
                  <a:lnTo>
                    <a:pt x="46425" y="107394"/>
                  </a:lnTo>
                  <a:lnTo>
                    <a:pt x="46425" y="105156"/>
                  </a:lnTo>
                  <a:lnTo>
                    <a:pt x="42510" y="105156"/>
                  </a:lnTo>
                  <a:lnTo>
                    <a:pt x="42510" y="101800"/>
                  </a:lnTo>
                  <a:lnTo>
                    <a:pt x="40832" y="101800"/>
                  </a:lnTo>
                  <a:lnTo>
                    <a:pt x="40832" y="96766"/>
                  </a:lnTo>
                  <a:lnTo>
                    <a:pt x="40832" y="96766"/>
                  </a:lnTo>
                  <a:lnTo>
                    <a:pt x="40832" y="94529"/>
                  </a:lnTo>
                  <a:lnTo>
                    <a:pt x="33561" y="94529"/>
                  </a:lnTo>
                  <a:lnTo>
                    <a:pt x="33561" y="92851"/>
                  </a:lnTo>
                  <a:lnTo>
                    <a:pt x="31883" y="92851"/>
                  </a:lnTo>
                  <a:lnTo>
                    <a:pt x="31883" y="94529"/>
                  </a:lnTo>
                  <a:lnTo>
                    <a:pt x="30205" y="94529"/>
                  </a:lnTo>
                  <a:lnTo>
                    <a:pt x="30205" y="91173"/>
                  </a:lnTo>
                  <a:lnTo>
                    <a:pt x="33561" y="91173"/>
                  </a:lnTo>
                  <a:lnTo>
                    <a:pt x="31883" y="89495"/>
                  </a:lnTo>
                  <a:lnTo>
                    <a:pt x="33561" y="89495"/>
                  </a:lnTo>
                  <a:lnTo>
                    <a:pt x="33561" y="82223"/>
                  </a:lnTo>
                  <a:lnTo>
                    <a:pt x="35798" y="82223"/>
                  </a:lnTo>
                  <a:lnTo>
                    <a:pt x="33561" y="80545"/>
                  </a:lnTo>
                  <a:lnTo>
                    <a:pt x="35798" y="80545"/>
                  </a:lnTo>
                  <a:lnTo>
                    <a:pt x="35798" y="78867"/>
                  </a:lnTo>
                  <a:lnTo>
                    <a:pt x="31883" y="78867"/>
                  </a:lnTo>
                  <a:lnTo>
                    <a:pt x="31883" y="76630"/>
                  </a:lnTo>
                  <a:lnTo>
                    <a:pt x="30205" y="74952"/>
                  </a:lnTo>
                  <a:lnTo>
                    <a:pt x="28526" y="74952"/>
                  </a:lnTo>
                  <a:lnTo>
                    <a:pt x="28526" y="76630"/>
                  </a:lnTo>
                  <a:lnTo>
                    <a:pt x="17899" y="76630"/>
                  </a:lnTo>
                  <a:lnTo>
                    <a:pt x="0" y="59290"/>
                  </a:lnTo>
                  <a:lnTo>
                    <a:pt x="3356" y="59290"/>
                  </a:lnTo>
                  <a:lnTo>
                    <a:pt x="3356" y="55375"/>
                  </a:lnTo>
                  <a:lnTo>
                    <a:pt x="5034" y="55375"/>
                  </a:lnTo>
                  <a:lnTo>
                    <a:pt x="5034" y="53697"/>
                  </a:lnTo>
                  <a:lnTo>
                    <a:pt x="7271" y="53697"/>
                  </a:lnTo>
                  <a:lnTo>
                    <a:pt x="7271" y="52019"/>
                  </a:lnTo>
                  <a:lnTo>
                    <a:pt x="7271" y="53697"/>
                  </a:lnTo>
                  <a:lnTo>
                    <a:pt x="7271" y="50341"/>
                  </a:lnTo>
                  <a:lnTo>
                    <a:pt x="5034" y="50341"/>
                  </a:lnTo>
                  <a:lnTo>
                    <a:pt x="5034" y="48103"/>
                  </a:lnTo>
                  <a:lnTo>
                    <a:pt x="7271" y="48103"/>
                  </a:lnTo>
                  <a:lnTo>
                    <a:pt x="7271" y="46425"/>
                  </a:lnTo>
                  <a:lnTo>
                    <a:pt x="5034" y="46425"/>
                  </a:lnTo>
                  <a:lnTo>
                    <a:pt x="5034" y="44747"/>
                  </a:lnTo>
                  <a:lnTo>
                    <a:pt x="7271" y="44747"/>
                  </a:lnTo>
                  <a:lnTo>
                    <a:pt x="5034" y="44747"/>
                  </a:lnTo>
                  <a:lnTo>
                    <a:pt x="5034" y="41391"/>
                  </a:lnTo>
                  <a:lnTo>
                    <a:pt x="12306" y="41391"/>
                  </a:lnTo>
                  <a:lnTo>
                    <a:pt x="12306" y="37476"/>
                  </a:lnTo>
                  <a:lnTo>
                    <a:pt x="16221" y="37476"/>
                  </a:lnTo>
                  <a:lnTo>
                    <a:pt x="16221" y="39713"/>
                  </a:lnTo>
                  <a:lnTo>
                    <a:pt x="17899" y="39713"/>
                  </a:lnTo>
                  <a:lnTo>
                    <a:pt x="17899" y="37476"/>
                  </a:lnTo>
                  <a:lnTo>
                    <a:pt x="21255" y="37476"/>
                  </a:lnTo>
                  <a:lnTo>
                    <a:pt x="21255" y="35798"/>
                  </a:lnTo>
                  <a:lnTo>
                    <a:pt x="24611" y="35798"/>
                  </a:lnTo>
                  <a:lnTo>
                    <a:pt x="24611" y="32442"/>
                  </a:lnTo>
                  <a:lnTo>
                    <a:pt x="28526" y="32442"/>
                  </a:lnTo>
                  <a:lnTo>
                    <a:pt x="28526" y="30764"/>
                  </a:lnTo>
                  <a:lnTo>
                    <a:pt x="24611" y="30764"/>
                  </a:lnTo>
                  <a:lnTo>
                    <a:pt x="24611" y="28526"/>
                  </a:lnTo>
                  <a:lnTo>
                    <a:pt x="22933" y="28526"/>
                  </a:lnTo>
                  <a:lnTo>
                    <a:pt x="22933" y="30764"/>
                  </a:lnTo>
                  <a:lnTo>
                    <a:pt x="21255" y="30764"/>
                  </a:lnTo>
                  <a:lnTo>
                    <a:pt x="21255" y="28526"/>
                  </a:lnTo>
                  <a:lnTo>
                    <a:pt x="19577" y="28526"/>
                  </a:lnTo>
                  <a:lnTo>
                    <a:pt x="19577" y="25170"/>
                  </a:lnTo>
                  <a:lnTo>
                    <a:pt x="21255" y="25170"/>
                  </a:lnTo>
                  <a:lnTo>
                    <a:pt x="19577" y="25170"/>
                  </a:lnTo>
                  <a:lnTo>
                    <a:pt x="19577" y="23492"/>
                  </a:lnTo>
                  <a:lnTo>
                    <a:pt x="17899" y="23492"/>
                  </a:lnTo>
                  <a:lnTo>
                    <a:pt x="17899" y="19577"/>
                  </a:lnTo>
                  <a:lnTo>
                    <a:pt x="19577" y="19577"/>
                  </a:lnTo>
                  <a:lnTo>
                    <a:pt x="19577" y="17899"/>
                  </a:lnTo>
                  <a:lnTo>
                    <a:pt x="21255" y="17899"/>
                  </a:lnTo>
                  <a:lnTo>
                    <a:pt x="21255" y="12865"/>
                  </a:lnTo>
                  <a:lnTo>
                    <a:pt x="28526" y="12865"/>
                  </a:lnTo>
                  <a:lnTo>
                    <a:pt x="28526" y="8949"/>
                  </a:lnTo>
                  <a:lnTo>
                    <a:pt x="33561" y="8949"/>
                  </a:lnTo>
                  <a:lnTo>
                    <a:pt x="33561" y="7271"/>
                  </a:lnTo>
                  <a:lnTo>
                    <a:pt x="35798" y="5593"/>
                  </a:lnTo>
                  <a:lnTo>
                    <a:pt x="35798" y="3915"/>
                  </a:lnTo>
                  <a:lnTo>
                    <a:pt x="39154" y="3915"/>
                  </a:lnTo>
                  <a:lnTo>
                    <a:pt x="39154" y="0"/>
                  </a:lnTo>
                  <a:lnTo>
                    <a:pt x="42510" y="0"/>
                  </a:lnTo>
                  <a:lnTo>
                    <a:pt x="42510" y="2237"/>
                  </a:lnTo>
                  <a:lnTo>
                    <a:pt x="46425" y="2237"/>
                  </a:lnTo>
                  <a:lnTo>
                    <a:pt x="46425" y="3915"/>
                  </a:lnTo>
                  <a:lnTo>
                    <a:pt x="48103" y="3915"/>
                  </a:lnTo>
                  <a:lnTo>
                    <a:pt x="48103" y="5593"/>
                  </a:lnTo>
                  <a:lnTo>
                    <a:pt x="51460" y="5593"/>
                  </a:lnTo>
                  <a:lnTo>
                    <a:pt x="51460" y="7271"/>
                  </a:lnTo>
                  <a:lnTo>
                    <a:pt x="53138" y="7271"/>
                  </a:lnTo>
                  <a:lnTo>
                    <a:pt x="55375" y="8949"/>
                  </a:lnTo>
                  <a:lnTo>
                    <a:pt x="57053" y="8949"/>
                  </a:lnTo>
                  <a:lnTo>
                    <a:pt x="57053" y="11187"/>
                  </a:lnTo>
                  <a:lnTo>
                    <a:pt x="58731" y="11187"/>
                  </a:lnTo>
                  <a:lnTo>
                    <a:pt x="58731" y="14543"/>
                  </a:lnTo>
                  <a:lnTo>
                    <a:pt x="62087" y="14543"/>
                  </a:lnTo>
                  <a:lnTo>
                    <a:pt x="62087" y="17899"/>
                  </a:lnTo>
                  <a:lnTo>
                    <a:pt x="66002" y="17899"/>
                  </a:lnTo>
                  <a:lnTo>
                    <a:pt x="66002" y="19577"/>
                  </a:lnTo>
                  <a:lnTo>
                    <a:pt x="67680" y="21814"/>
                  </a:lnTo>
                  <a:lnTo>
                    <a:pt x="67680" y="23492"/>
                  </a:lnTo>
                  <a:lnTo>
                    <a:pt x="69359" y="23492"/>
                  </a:lnTo>
                  <a:lnTo>
                    <a:pt x="69359" y="25170"/>
                  </a:lnTo>
                  <a:lnTo>
                    <a:pt x="71037" y="25170"/>
                  </a:lnTo>
                  <a:lnTo>
                    <a:pt x="71037" y="32442"/>
                  </a:lnTo>
                  <a:lnTo>
                    <a:pt x="69359" y="34120"/>
                  </a:lnTo>
                  <a:lnTo>
                    <a:pt x="69359" y="35798"/>
                  </a:lnTo>
                  <a:lnTo>
                    <a:pt x="67680" y="37476"/>
                  </a:lnTo>
                  <a:lnTo>
                    <a:pt x="67680" y="44747"/>
                  </a:lnTo>
                  <a:lnTo>
                    <a:pt x="67680" y="44747"/>
                  </a:lnTo>
                  <a:lnTo>
                    <a:pt x="69359" y="43069"/>
                  </a:lnTo>
                  <a:lnTo>
                    <a:pt x="69359" y="39713"/>
                  </a:lnTo>
                  <a:lnTo>
                    <a:pt x="71037" y="37476"/>
                  </a:lnTo>
                  <a:lnTo>
                    <a:pt x="71037" y="35798"/>
                  </a:lnTo>
                  <a:lnTo>
                    <a:pt x="74952" y="35798"/>
                  </a:lnTo>
                  <a:lnTo>
                    <a:pt x="76630" y="37476"/>
                  </a:lnTo>
                  <a:lnTo>
                    <a:pt x="76630" y="39713"/>
                  </a:lnTo>
                  <a:lnTo>
                    <a:pt x="78308" y="39713"/>
                  </a:lnTo>
                  <a:lnTo>
                    <a:pt x="78308" y="37476"/>
                  </a:lnTo>
                  <a:lnTo>
                    <a:pt x="81664" y="37476"/>
                  </a:lnTo>
                  <a:lnTo>
                    <a:pt x="81664" y="39713"/>
                  </a:lnTo>
                  <a:lnTo>
                    <a:pt x="83901" y="39713"/>
                  </a:lnTo>
                  <a:lnTo>
                    <a:pt x="83901" y="41391"/>
                  </a:lnTo>
                  <a:lnTo>
                    <a:pt x="85579" y="41391"/>
                  </a:lnTo>
                  <a:lnTo>
                    <a:pt x="87257" y="43069"/>
                  </a:lnTo>
                  <a:lnTo>
                    <a:pt x="88936" y="44747"/>
                  </a:lnTo>
                  <a:lnTo>
                    <a:pt x="90614" y="44747"/>
                  </a:lnTo>
                  <a:lnTo>
                    <a:pt x="90614" y="48103"/>
                  </a:lnTo>
                  <a:lnTo>
                    <a:pt x="92851" y="48103"/>
                  </a:lnTo>
                  <a:lnTo>
                    <a:pt x="92851" y="53697"/>
                  </a:lnTo>
                  <a:lnTo>
                    <a:pt x="94529" y="53697"/>
                  </a:lnTo>
                  <a:lnTo>
                    <a:pt x="94529" y="50341"/>
                  </a:lnTo>
                  <a:lnTo>
                    <a:pt x="97885" y="50341"/>
                  </a:lnTo>
                  <a:lnTo>
                    <a:pt x="97885" y="52019"/>
                  </a:lnTo>
                  <a:lnTo>
                    <a:pt x="99563" y="52019"/>
                  </a:lnTo>
                  <a:lnTo>
                    <a:pt x="99563" y="53697"/>
                  </a:lnTo>
                  <a:lnTo>
                    <a:pt x="101800" y="53697"/>
                  </a:lnTo>
                  <a:lnTo>
                    <a:pt x="101800" y="68240"/>
                  </a:lnTo>
                  <a:lnTo>
                    <a:pt x="99563" y="69918"/>
                  </a:lnTo>
                  <a:lnTo>
                    <a:pt x="99563" y="73274"/>
                  </a:lnTo>
                  <a:lnTo>
                    <a:pt x="99563" y="73274"/>
                  </a:lnTo>
                  <a:lnTo>
                    <a:pt x="99563" y="76630"/>
                  </a:lnTo>
                  <a:lnTo>
                    <a:pt x="99563" y="74952"/>
                  </a:lnTo>
                  <a:lnTo>
                    <a:pt x="99563" y="78867"/>
                  </a:lnTo>
                  <a:lnTo>
                    <a:pt x="99563" y="76630"/>
                  </a:lnTo>
                  <a:lnTo>
                    <a:pt x="99563" y="78867"/>
                  </a:lnTo>
                  <a:lnTo>
                    <a:pt x="97885" y="78867"/>
                  </a:lnTo>
                  <a:lnTo>
                    <a:pt x="97885" y="80545"/>
                  </a:lnTo>
                  <a:lnTo>
                    <a:pt x="88936" y="80545"/>
                  </a:lnTo>
                  <a:lnTo>
                    <a:pt x="88936" y="82223"/>
                  </a:lnTo>
                  <a:lnTo>
                    <a:pt x="87257" y="82223"/>
                  </a:lnTo>
                  <a:lnTo>
                    <a:pt x="87257" y="83901"/>
                  </a:lnTo>
                  <a:lnTo>
                    <a:pt x="83901" y="83901"/>
                  </a:lnTo>
                  <a:lnTo>
                    <a:pt x="83901" y="85579"/>
                  </a:lnTo>
                  <a:lnTo>
                    <a:pt x="85579" y="87817"/>
                  </a:lnTo>
                  <a:lnTo>
                    <a:pt x="85579" y="89495"/>
                  </a:lnTo>
                  <a:lnTo>
                    <a:pt x="87257" y="89495"/>
                  </a:lnTo>
                  <a:lnTo>
                    <a:pt x="85579" y="91173"/>
                  </a:lnTo>
                  <a:lnTo>
                    <a:pt x="83901" y="91173"/>
                  </a:lnTo>
                  <a:lnTo>
                    <a:pt x="83901" y="98444"/>
                  </a:lnTo>
                  <a:lnTo>
                    <a:pt x="81664" y="98444"/>
                  </a:lnTo>
                  <a:lnTo>
                    <a:pt x="81664" y="101800"/>
                  </a:lnTo>
                  <a:lnTo>
                    <a:pt x="81664" y="101800"/>
                  </a:lnTo>
                  <a:lnTo>
                    <a:pt x="81664" y="107394"/>
                  </a:lnTo>
                  <a:lnTo>
                    <a:pt x="83901" y="107394"/>
                  </a:lnTo>
                  <a:lnTo>
                    <a:pt x="83901" y="109072"/>
                  </a:lnTo>
                  <a:lnTo>
                    <a:pt x="85579" y="109072"/>
                  </a:lnTo>
                  <a:lnTo>
                    <a:pt x="85579" y="112428"/>
                  </a:lnTo>
                  <a:lnTo>
                    <a:pt x="87257" y="112428"/>
                  </a:lnTo>
                  <a:lnTo>
                    <a:pt x="87257" y="114106"/>
                  </a:lnTo>
                  <a:lnTo>
                    <a:pt x="88936" y="114106"/>
                  </a:lnTo>
                  <a:lnTo>
                    <a:pt x="88936" y="116343"/>
                  </a:lnTo>
                  <a:lnTo>
                    <a:pt x="88936" y="116343"/>
                  </a:lnTo>
                  <a:lnTo>
                    <a:pt x="88936" y="119699"/>
                  </a:lnTo>
                  <a:lnTo>
                    <a:pt x="90614" y="119699"/>
                  </a:lnTo>
                  <a:lnTo>
                    <a:pt x="90614" y="121377"/>
                  </a:lnTo>
                  <a:lnTo>
                    <a:pt x="92851" y="121377"/>
                  </a:lnTo>
                  <a:lnTo>
                    <a:pt x="92851" y="119699"/>
                  </a:lnTo>
                  <a:lnTo>
                    <a:pt x="94529" y="119699"/>
                  </a:lnTo>
                  <a:lnTo>
                    <a:pt x="94529" y="121377"/>
                  </a:lnTo>
                  <a:lnTo>
                    <a:pt x="96207" y="119699"/>
                  </a:lnTo>
                  <a:lnTo>
                    <a:pt x="99563" y="119699"/>
                  </a:lnTo>
                  <a:lnTo>
                    <a:pt x="99563" y="126971"/>
                  </a:lnTo>
                  <a:lnTo>
                    <a:pt x="101800" y="126971"/>
                  </a:lnTo>
                  <a:lnTo>
                    <a:pt x="101800" y="128649"/>
                  </a:lnTo>
                  <a:lnTo>
                    <a:pt x="99563" y="128649"/>
                  </a:lnTo>
                  <a:lnTo>
                    <a:pt x="101800" y="130327"/>
                  </a:lnTo>
                  <a:lnTo>
                    <a:pt x="101800" y="130327"/>
                  </a:lnTo>
                  <a:lnTo>
                    <a:pt x="101800" y="133683"/>
                  </a:lnTo>
                  <a:lnTo>
                    <a:pt x="103478" y="133683"/>
                  </a:lnTo>
                  <a:lnTo>
                    <a:pt x="101800" y="133683"/>
                  </a:lnTo>
                  <a:lnTo>
                    <a:pt x="103478" y="133683"/>
                  </a:lnTo>
                  <a:lnTo>
                    <a:pt x="103478" y="135920"/>
                  </a:lnTo>
                  <a:lnTo>
                    <a:pt x="105156" y="135920"/>
                  </a:lnTo>
                  <a:lnTo>
                    <a:pt x="105156" y="139276"/>
                  </a:lnTo>
                  <a:lnTo>
                    <a:pt x="106834" y="139276"/>
                  </a:lnTo>
                  <a:lnTo>
                    <a:pt x="106834" y="144870"/>
                  </a:lnTo>
                  <a:lnTo>
                    <a:pt x="108513" y="144870"/>
                  </a:lnTo>
                  <a:lnTo>
                    <a:pt x="108513" y="146548"/>
                  </a:lnTo>
                  <a:lnTo>
                    <a:pt x="110191" y="146548"/>
                  </a:lnTo>
                  <a:lnTo>
                    <a:pt x="110191" y="149904"/>
                  </a:lnTo>
                  <a:lnTo>
                    <a:pt x="112428" y="149904"/>
                  </a:lnTo>
                  <a:lnTo>
                    <a:pt x="112428" y="151582"/>
                  </a:lnTo>
                  <a:lnTo>
                    <a:pt x="117462" y="151582"/>
                  </a:lnTo>
                  <a:lnTo>
                    <a:pt x="117462" y="155497"/>
                  </a:lnTo>
                  <a:lnTo>
                    <a:pt x="112428" y="155497"/>
                  </a:lnTo>
                  <a:lnTo>
                    <a:pt x="110191" y="157175"/>
                  </a:lnTo>
                  <a:lnTo>
                    <a:pt x="110191" y="155497"/>
                  </a:lnTo>
                  <a:lnTo>
                    <a:pt x="105156" y="155497"/>
                  </a:lnTo>
                  <a:lnTo>
                    <a:pt x="105156" y="151582"/>
                  </a:lnTo>
                  <a:lnTo>
                    <a:pt x="101800" y="151582"/>
                  </a:lnTo>
                  <a:lnTo>
                    <a:pt x="101800" y="153819"/>
                  </a:lnTo>
                  <a:lnTo>
                    <a:pt x="99563" y="155497"/>
                  </a:lnTo>
                  <a:lnTo>
                    <a:pt x="99563" y="153819"/>
                  </a:lnTo>
                  <a:lnTo>
                    <a:pt x="96207" y="153819"/>
                  </a:lnTo>
                  <a:lnTo>
                    <a:pt x="96207" y="155497"/>
                  </a:lnTo>
                  <a:lnTo>
                    <a:pt x="94529" y="157175"/>
                  </a:lnTo>
                  <a:lnTo>
                    <a:pt x="94529" y="160531"/>
                  </a:lnTo>
                  <a:lnTo>
                    <a:pt x="81664" y="160531"/>
                  </a:lnTo>
                  <a:lnTo>
                    <a:pt x="81664" y="166125"/>
                  </a:lnTo>
                  <a:lnTo>
                    <a:pt x="78308" y="166125"/>
                  </a:lnTo>
                  <a:lnTo>
                    <a:pt x="78308" y="164447"/>
                  </a:lnTo>
                  <a:lnTo>
                    <a:pt x="76630" y="164447"/>
                  </a:lnTo>
                  <a:lnTo>
                    <a:pt x="76630" y="162209"/>
                  </a:lnTo>
                  <a:lnTo>
                    <a:pt x="74952" y="162209"/>
                  </a:lnTo>
                  <a:lnTo>
                    <a:pt x="73274" y="164447"/>
                  </a:lnTo>
                  <a:lnTo>
                    <a:pt x="73274" y="166125"/>
                  </a:lnTo>
                  <a:lnTo>
                    <a:pt x="69359" y="166125"/>
                  </a:lnTo>
                  <a:lnTo>
                    <a:pt x="69359" y="167803"/>
                  </a:lnTo>
                  <a:lnTo>
                    <a:pt x="71037" y="167803"/>
                  </a:lnTo>
                  <a:lnTo>
                    <a:pt x="71037" y="169481"/>
                  </a:lnTo>
                  <a:lnTo>
                    <a:pt x="64324" y="169481"/>
                  </a:lnTo>
                  <a:lnTo>
                    <a:pt x="64324" y="173396"/>
                  </a:lnTo>
                  <a:lnTo>
                    <a:pt x="60409" y="173396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824238C-2481-A375-71B0-DDBE9A52F9C2}"/>
                </a:ext>
              </a:extLst>
            </p:cNvPr>
            <p:cNvSpPr/>
            <p:nvPr/>
          </p:nvSpPr>
          <p:spPr>
            <a:xfrm>
              <a:off x="3217652" y="4127560"/>
              <a:ext cx="96766" cy="100122"/>
            </a:xfrm>
            <a:custGeom>
              <a:avLst/>
              <a:gdLst>
                <a:gd name="csX0" fmla="*/ 44747 w 96766"/>
                <a:gd name="csY0" fmla="*/ 100122 h 100122"/>
                <a:gd name="csX1" fmla="*/ 44747 w 96766"/>
                <a:gd name="csY1" fmla="*/ 98444 h 100122"/>
                <a:gd name="csX2" fmla="*/ 37476 w 96766"/>
                <a:gd name="csY2" fmla="*/ 98444 h 100122"/>
                <a:gd name="csX3" fmla="*/ 35798 w 96766"/>
                <a:gd name="csY3" fmla="*/ 96766 h 100122"/>
                <a:gd name="csX4" fmla="*/ 35798 w 96766"/>
                <a:gd name="csY4" fmla="*/ 94529 h 100122"/>
                <a:gd name="csX5" fmla="*/ 30764 w 96766"/>
                <a:gd name="csY5" fmla="*/ 94529 h 100122"/>
                <a:gd name="csX6" fmla="*/ 30764 w 96766"/>
                <a:gd name="csY6" fmla="*/ 92851 h 100122"/>
                <a:gd name="csX7" fmla="*/ 28527 w 96766"/>
                <a:gd name="csY7" fmla="*/ 92851 h 100122"/>
                <a:gd name="csX8" fmla="*/ 28527 w 96766"/>
                <a:gd name="csY8" fmla="*/ 89495 h 100122"/>
                <a:gd name="csX9" fmla="*/ 26849 w 96766"/>
                <a:gd name="csY9" fmla="*/ 89495 h 100122"/>
                <a:gd name="csX10" fmla="*/ 26849 w 96766"/>
                <a:gd name="csY10" fmla="*/ 87817 h 100122"/>
                <a:gd name="csX11" fmla="*/ 25170 w 96766"/>
                <a:gd name="csY11" fmla="*/ 87817 h 100122"/>
                <a:gd name="csX12" fmla="*/ 25170 w 96766"/>
                <a:gd name="csY12" fmla="*/ 82223 h 100122"/>
                <a:gd name="csX13" fmla="*/ 23492 w 96766"/>
                <a:gd name="csY13" fmla="*/ 82223 h 100122"/>
                <a:gd name="csX14" fmla="*/ 23492 w 96766"/>
                <a:gd name="csY14" fmla="*/ 78867 h 100122"/>
                <a:gd name="csX15" fmla="*/ 21815 w 96766"/>
                <a:gd name="csY15" fmla="*/ 78867 h 100122"/>
                <a:gd name="csX16" fmla="*/ 21815 w 96766"/>
                <a:gd name="csY16" fmla="*/ 76630 h 100122"/>
                <a:gd name="csX17" fmla="*/ 20137 w 96766"/>
                <a:gd name="csY17" fmla="*/ 76630 h 100122"/>
                <a:gd name="csX18" fmla="*/ 21815 w 96766"/>
                <a:gd name="csY18" fmla="*/ 76630 h 100122"/>
                <a:gd name="csX19" fmla="*/ 20137 w 96766"/>
                <a:gd name="csY19" fmla="*/ 76630 h 100122"/>
                <a:gd name="csX20" fmla="*/ 20137 w 96766"/>
                <a:gd name="csY20" fmla="*/ 73274 h 100122"/>
                <a:gd name="csX21" fmla="*/ 20137 w 96766"/>
                <a:gd name="csY21" fmla="*/ 73274 h 100122"/>
                <a:gd name="csX22" fmla="*/ 17899 w 96766"/>
                <a:gd name="csY22" fmla="*/ 71596 h 100122"/>
                <a:gd name="csX23" fmla="*/ 20137 w 96766"/>
                <a:gd name="csY23" fmla="*/ 71596 h 100122"/>
                <a:gd name="csX24" fmla="*/ 20137 w 96766"/>
                <a:gd name="csY24" fmla="*/ 69918 h 100122"/>
                <a:gd name="csX25" fmla="*/ 17899 w 96766"/>
                <a:gd name="csY25" fmla="*/ 69918 h 100122"/>
                <a:gd name="csX26" fmla="*/ 17899 w 96766"/>
                <a:gd name="csY26" fmla="*/ 62646 h 100122"/>
                <a:gd name="csX27" fmla="*/ 14543 w 96766"/>
                <a:gd name="csY27" fmla="*/ 62646 h 100122"/>
                <a:gd name="csX28" fmla="*/ 12865 w 96766"/>
                <a:gd name="csY28" fmla="*/ 64324 h 100122"/>
                <a:gd name="csX29" fmla="*/ 12865 w 96766"/>
                <a:gd name="csY29" fmla="*/ 62646 h 100122"/>
                <a:gd name="csX30" fmla="*/ 11187 w 96766"/>
                <a:gd name="csY30" fmla="*/ 62646 h 100122"/>
                <a:gd name="csX31" fmla="*/ 11187 w 96766"/>
                <a:gd name="csY31" fmla="*/ 64324 h 100122"/>
                <a:gd name="csX32" fmla="*/ 8950 w 96766"/>
                <a:gd name="csY32" fmla="*/ 64324 h 100122"/>
                <a:gd name="csX33" fmla="*/ 8950 w 96766"/>
                <a:gd name="csY33" fmla="*/ 62646 h 100122"/>
                <a:gd name="csX34" fmla="*/ 7272 w 96766"/>
                <a:gd name="csY34" fmla="*/ 62646 h 100122"/>
                <a:gd name="csX35" fmla="*/ 7272 w 96766"/>
                <a:gd name="csY35" fmla="*/ 59290 h 100122"/>
                <a:gd name="csX36" fmla="*/ 7272 w 96766"/>
                <a:gd name="csY36" fmla="*/ 59290 h 100122"/>
                <a:gd name="csX37" fmla="*/ 7272 w 96766"/>
                <a:gd name="csY37" fmla="*/ 57053 h 100122"/>
                <a:gd name="csX38" fmla="*/ 5593 w 96766"/>
                <a:gd name="csY38" fmla="*/ 57053 h 100122"/>
                <a:gd name="csX39" fmla="*/ 5593 w 96766"/>
                <a:gd name="csY39" fmla="*/ 55375 h 100122"/>
                <a:gd name="csX40" fmla="*/ 3915 w 96766"/>
                <a:gd name="csY40" fmla="*/ 55375 h 100122"/>
                <a:gd name="csX41" fmla="*/ 3915 w 96766"/>
                <a:gd name="csY41" fmla="*/ 52019 h 100122"/>
                <a:gd name="csX42" fmla="*/ 2238 w 96766"/>
                <a:gd name="csY42" fmla="*/ 52019 h 100122"/>
                <a:gd name="csX43" fmla="*/ 2238 w 96766"/>
                <a:gd name="csY43" fmla="*/ 50341 h 100122"/>
                <a:gd name="csX44" fmla="*/ 0 w 96766"/>
                <a:gd name="csY44" fmla="*/ 50341 h 100122"/>
                <a:gd name="csX45" fmla="*/ 0 w 96766"/>
                <a:gd name="csY45" fmla="*/ 44747 h 100122"/>
                <a:gd name="csX46" fmla="*/ 0 w 96766"/>
                <a:gd name="csY46" fmla="*/ 44747 h 100122"/>
                <a:gd name="csX47" fmla="*/ 0 w 96766"/>
                <a:gd name="csY47" fmla="*/ 41391 h 100122"/>
                <a:gd name="csX48" fmla="*/ 2238 w 96766"/>
                <a:gd name="csY48" fmla="*/ 41391 h 100122"/>
                <a:gd name="csX49" fmla="*/ 2238 w 96766"/>
                <a:gd name="csY49" fmla="*/ 34120 h 100122"/>
                <a:gd name="csX50" fmla="*/ 3915 w 96766"/>
                <a:gd name="csY50" fmla="*/ 34120 h 100122"/>
                <a:gd name="csX51" fmla="*/ 5593 w 96766"/>
                <a:gd name="csY51" fmla="*/ 32442 h 100122"/>
                <a:gd name="csX52" fmla="*/ 3915 w 96766"/>
                <a:gd name="csY52" fmla="*/ 32442 h 100122"/>
                <a:gd name="csX53" fmla="*/ 3915 w 96766"/>
                <a:gd name="csY53" fmla="*/ 30764 h 100122"/>
                <a:gd name="csX54" fmla="*/ 2238 w 96766"/>
                <a:gd name="csY54" fmla="*/ 28526 h 100122"/>
                <a:gd name="csX55" fmla="*/ 2238 w 96766"/>
                <a:gd name="csY55" fmla="*/ 26848 h 100122"/>
                <a:gd name="csX56" fmla="*/ 5593 w 96766"/>
                <a:gd name="csY56" fmla="*/ 26848 h 100122"/>
                <a:gd name="csX57" fmla="*/ 5593 w 96766"/>
                <a:gd name="csY57" fmla="*/ 25170 h 100122"/>
                <a:gd name="csX58" fmla="*/ 7272 w 96766"/>
                <a:gd name="csY58" fmla="*/ 25170 h 100122"/>
                <a:gd name="csX59" fmla="*/ 7272 w 96766"/>
                <a:gd name="csY59" fmla="*/ 23492 h 100122"/>
                <a:gd name="csX60" fmla="*/ 16221 w 96766"/>
                <a:gd name="csY60" fmla="*/ 23492 h 100122"/>
                <a:gd name="csX61" fmla="*/ 16221 w 96766"/>
                <a:gd name="csY61" fmla="*/ 21814 h 100122"/>
                <a:gd name="csX62" fmla="*/ 17899 w 96766"/>
                <a:gd name="csY62" fmla="*/ 21814 h 100122"/>
                <a:gd name="csX63" fmla="*/ 17899 w 96766"/>
                <a:gd name="csY63" fmla="*/ 19577 h 100122"/>
                <a:gd name="csX64" fmla="*/ 17899 w 96766"/>
                <a:gd name="csY64" fmla="*/ 21814 h 100122"/>
                <a:gd name="csX65" fmla="*/ 17899 w 96766"/>
                <a:gd name="csY65" fmla="*/ 16221 h 100122"/>
                <a:gd name="csX66" fmla="*/ 17899 w 96766"/>
                <a:gd name="csY66" fmla="*/ 16221 h 100122"/>
                <a:gd name="csX67" fmla="*/ 17899 w 96766"/>
                <a:gd name="csY67" fmla="*/ 12865 h 100122"/>
                <a:gd name="csX68" fmla="*/ 20137 w 96766"/>
                <a:gd name="csY68" fmla="*/ 11187 h 100122"/>
                <a:gd name="csX69" fmla="*/ 20137 w 96766"/>
                <a:gd name="csY69" fmla="*/ 5593 h 100122"/>
                <a:gd name="csX70" fmla="*/ 21815 w 96766"/>
                <a:gd name="csY70" fmla="*/ 5593 h 100122"/>
                <a:gd name="csX71" fmla="*/ 21815 w 96766"/>
                <a:gd name="csY71" fmla="*/ 3915 h 100122"/>
                <a:gd name="csX72" fmla="*/ 23492 w 96766"/>
                <a:gd name="csY72" fmla="*/ 3915 h 100122"/>
                <a:gd name="csX73" fmla="*/ 23492 w 96766"/>
                <a:gd name="csY73" fmla="*/ 2237 h 100122"/>
                <a:gd name="csX74" fmla="*/ 25170 w 96766"/>
                <a:gd name="csY74" fmla="*/ 2237 h 100122"/>
                <a:gd name="csX75" fmla="*/ 25170 w 96766"/>
                <a:gd name="csY75" fmla="*/ 0 h 100122"/>
                <a:gd name="csX76" fmla="*/ 26849 w 96766"/>
                <a:gd name="csY76" fmla="*/ 0 h 100122"/>
                <a:gd name="csX77" fmla="*/ 26849 w 96766"/>
                <a:gd name="csY77" fmla="*/ 2237 h 100122"/>
                <a:gd name="csX78" fmla="*/ 39714 w 96766"/>
                <a:gd name="csY78" fmla="*/ 2237 h 100122"/>
                <a:gd name="csX79" fmla="*/ 41391 w 96766"/>
                <a:gd name="csY79" fmla="*/ 3915 h 100122"/>
                <a:gd name="csX80" fmla="*/ 48663 w 96766"/>
                <a:gd name="csY80" fmla="*/ 3915 h 100122"/>
                <a:gd name="csX81" fmla="*/ 48663 w 96766"/>
                <a:gd name="csY81" fmla="*/ 2237 h 100122"/>
                <a:gd name="csX82" fmla="*/ 57053 w 96766"/>
                <a:gd name="csY82" fmla="*/ 2237 h 100122"/>
                <a:gd name="csX83" fmla="*/ 59291 w 96766"/>
                <a:gd name="csY83" fmla="*/ 0 h 100122"/>
                <a:gd name="csX84" fmla="*/ 59291 w 96766"/>
                <a:gd name="csY84" fmla="*/ 2237 h 100122"/>
                <a:gd name="csX85" fmla="*/ 66003 w 96766"/>
                <a:gd name="csY85" fmla="*/ 2237 h 100122"/>
                <a:gd name="csX86" fmla="*/ 66003 w 96766"/>
                <a:gd name="csY86" fmla="*/ 3915 h 100122"/>
                <a:gd name="csX87" fmla="*/ 71596 w 96766"/>
                <a:gd name="csY87" fmla="*/ 3915 h 100122"/>
                <a:gd name="csX88" fmla="*/ 69918 w 96766"/>
                <a:gd name="csY88" fmla="*/ 2237 h 100122"/>
                <a:gd name="csX89" fmla="*/ 69918 w 96766"/>
                <a:gd name="csY89" fmla="*/ 2237 h 100122"/>
                <a:gd name="csX90" fmla="*/ 69918 w 96766"/>
                <a:gd name="csY90" fmla="*/ 0 h 100122"/>
                <a:gd name="csX91" fmla="*/ 74952 w 96766"/>
                <a:gd name="csY91" fmla="*/ 0 h 100122"/>
                <a:gd name="csX92" fmla="*/ 74952 w 96766"/>
                <a:gd name="csY92" fmla="*/ 2237 h 100122"/>
                <a:gd name="csX93" fmla="*/ 89495 w 96766"/>
                <a:gd name="csY93" fmla="*/ 2237 h 100122"/>
                <a:gd name="csX94" fmla="*/ 89495 w 96766"/>
                <a:gd name="csY94" fmla="*/ 3915 h 100122"/>
                <a:gd name="csX95" fmla="*/ 94529 w 96766"/>
                <a:gd name="csY95" fmla="*/ 3915 h 100122"/>
                <a:gd name="csX96" fmla="*/ 94529 w 96766"/>
                <a:gd name="csY96" fmla="*/ 5593 h 100122"/>
                <a:gd name="csX97" fmla="*/ 96767 w 96766"/>
                <a:gd name="csY97" fmla="*/ 5593 h 100122"/>
                <a:gd name="csX98" fmla="*/ 96767 w 96766"/>
                <a:gd name="csY98" fmla="*/ 7271 h 100122"/>
                <a:gd name="csX99" fmla="*/ 94529 w 96766"/>
                <a:gd name="csY99" fmla="*/ 11187 h 100122"/>
                <a:gd name="csX100" fmla="*/ 94529 w 96766"/>
                <a:gd name="csY100" fmla="*/ 14543 h 100122"/>
                <a:gd name="csX101" fmla="*/ 92851 w 96766"/>
                <a:gd name="csY101" fmla="*/ 14543 h 100122"/>
                <a:gd name="csX102" fmla="*/ 91173 w 96766"/>
                <a:gd name="csY102" fmla="*/ 16221 h 100122"/>
                <a:gd name="csX103" fmla="*/ 89495 w 96766"/>
                <a:gd name="csY103" fmla="*/ 17899 h 100122"/>
                <a:gd name="csX104" fmla="*/ 89495 w 96766"/>
                <a:gd name="csY104" fmla="*/ 19577 h 100122"/>
                <a:gd name="csX105" fmla="*/ 87817 w 96766"/>
                <a:gd name="csY105" fmla="*/ 19577 h 100122"/>
                <a:gd name="csX106" fmla="*/ 87817 w 96766"/>
                <a:gd name="csY106" fmla="*/ 21814 h 100122"/>
                <a:gd name="csX107" fmla="*/ 85580 w 96766"/>
                <a:gd name="csY107" fmla="*/ 21814 h 100122"/>
                <a:gd name="csX108" fmla="*/ 85580 w 96766"/>
                <a:gd name="csY108" fmla="*/ 25170 h 100122"/>
                <a:gd name="csX109" fmla="*/ 83901 w 96766"/>
                <a:gd name="csY109" fmla="*/ 26848 h 100122"/>
                <a:gd name="csX110" fmla="*/ 83901 w 96766"/>
                <a:gd name="csY110" fmla="*/ 30764 h 100122"/>
                <a:gd name="csX111" fmla="*/ 85580 w 96766"/>
                <a:gd name="csY111" fmla="*/ 30764 h 100122"/>
                <a:gd name="csX112" fmla="*/ 85580 w 96766"/>
                <a:gd name="csY112" fmla="*/ 44747 h 100122"/>
                <a:gd name="csX113" fmla="*/ 87817 w 96766"/>
                <a:gd name="csY113" fmla="*/ 44747 h 100122"/>
                <a:gd name="csX114" fmla="*/ 87817 w 96766"/>
                <a:gd name="csY114" fmla="*/ 46425 h 100122"/>
                <a:gd name="csX115" fmla="*/ 89495 w 96766"/>
                <a:gd name="csY115" fmla="*/ 48103 h 100122"/>
                <a:gd name="csX116" fmla="*/ 89495 w 96766"/>
                <a:gd name="csY116" fmla="*/ 52019 h 100122"/>
                <a:gd name="csX117" fmla="*/ 91173 w 96766"/>
                <a:gd name="csY117" fmla="*/ 52019 h 100122"/>
                <a:gd name="csX118" fmla="*/ 92851 w 96766"/>
                <a:gd name="csY118" fmla="*/ 53697 h 100122"/>
                <a:gd name="csX119" fmla="*/ 92851 w 96766"/>
                <a:gd name="csY119" fmla="*/ 55375 h 100122"/>
                <a:gd name="csX120" fmla="*/ 94529 w 96766"/>
                <a:gd name="csY120" fmla="*/ 55375 h 100122"/>
                <a:gd name="csX121" fmla="*/ 94529 w 96766"/>
                <a:gd name="csY121" fmla="*/ 57053 h 100122"/>
                <a:gd name="csX122" fmla="*/ 96767 w 96766"/>
                <a:gd name="csY122" fmla="*/ 57053 h 100122"/>
                <a:gd name="csX123" fmla="*/ 96767 w 96766"/>
                <a:gd name="csY123" fmla="*/ 62646 h 100122"/>
                <a:gd name="csX124" fmla="*/ 94529 w 96766"/>
                <a:gd name="csY124" fmla="*/ 62646 h 100122"/>
                <a:gd name="csX125" fmla="*/ 94529 w 96766"/>
                <a:gd name="csY125" fmla="*/ 64324 h 100122"/>
                <a:gd name="csX126" fmla="*/ 92851 w 96766"/>
                <a:gd name="csY126" fmla="*/ 64324 h 100122"/>
                <a:gd name="csX127" fmla="*/ 92851 w 96766"/>
                <a:gd name="csY127" fmla="*/ 66002 h 100122"/>
                <a:gd name="csX128" fmla="*/ 91173 w 96766"/>
                <a:gd name="csY128" fmla="*/ 66002 h 100122"/>
                <a:gd name="csX129" fmla="*/ 91173 w 96766"/>
                <a:gd name="csY129" fmla="*/ 76630 h 100122"/>
                <a:gd name="csX130" fmla="*/ 89495 w 96766"/>
                <a:gd name="csY130" fmla="*/ 76630 h 100122"/>
                <a:gd name="csX131" fmla="*/ 89495 w 96766"/>
                <a:gd name="csY131" fmla="*/ 82223 h 100122"/>
                <a:gd name="csX132" fmla="*/ 87817 w 96766"/>
                <a:gd name="csY132" fmla="*/ 82223 h 100122"/>
                <a:gd name="csX133" fmla="*/ 87817 w 96766"/>
                <a:gd name="csY133" fmla="*/ 83901 h 100122"/>
                <a:gd name="csX134" fmla="*/ 85580 w 96766"/>
                <a:gd name="csY134" fmla="*/ 83901 h 100122"/>
                <a:gd name="csX135" fmla="*/ 85580 w 96766"/>
                <a:gd name="csY135" fmla="*/ 85579 h 100122"/>
                <a:gd name="csX136" fmla="*/ 83901 w 96766"/>
                <a:gd name="csY136" fmla="*/ 85579 h 100122"/>
                <a:gd name="csX137" fmla="*/ 83901 w 96766"/>
                <a:gd name="csY137" fmla="*/ 87817 h 100122"/>
                <a:gd name="csX138" fmla="*/ 78868 w 96766"/>
                <a:gd name="csY138" fmla="*/ 87817 h 100122"/>
                <a:gd name="csX139" fmla="*/ 78868 w 96766"/>
                <a:gd name="csY139" fmla="*/ 85579 h 100122"/>
                <a:gd name="csX140" fmla="*/ 74952 w 96766"/>
                <a:gd name="csY140" fmla="*/ 85579 h 100122"/>
                <a:gd name="csX141" fmla="*/ 73274 w 96766"/>
                <a:gd name="csY141" fmla="*/ 83901 h 100122"/>
                <a:gd name="csX142" fmla="*/ 73274 w 96766"/>
                <a:gd name="csY142" fmla="*/ 82223 h 100122"/>
                <a:gd name="csX143" fmla="*/ 69918 w 96766"/>
                <a:gd name="csY143" fmla="*/ 82223 h 100122"/>
                <a:gd name="csX144" fmla="*/ 68240 w 96766"/>
                <a:gd name="csY144" fmla="*/ 83901 h 100122"/>
                <a:gd name="csX145" fmla="*/ 62646 w 96766"/>
                <a:gd name="csY145" fmla="*/ 83901 h 100122"/>
                <a:gd name="csX146" fmla="*/ 62646 w 96766"/>
                <a:gd name="csY146" fmla="*/ 85579 h 100122"/>
                <a:gd name="csX147" fmla="*/ 50341 w 96766"/>
                <a:gd name="csY147" fmla="*/ 85579 h 100122"/>
                <a:gd name="csX148" fmla="*/ 50341 w 96766"/>
                <a:gd name="csY148" fmla="*/ 83901 h 100122"/>
                <a:gd name="csX149" fmla="*/ 48663 w 96766"/>
                <a:gd name="csY149" fmla="*/ 83901 h 100122"/>
                <a:gd name="csX150" fmla="*/ 48663 w 96766"/>
                <a:gd name="csY150" fmla="*/ 87817 h 100122"/>
                <a:gd name="csX151" fmla="*/ 44747 w 96766"/>
                <a:gd name="csY151" fmla="*/ 87817 h 100122"/>
                <a:gd name="csX152" fmla="*/ 44747 w 96766"/>
                <a:gd name="csY152" fmla="*/ 91173 h 100122"/>
                <a:gd name="csX153" fmla="*/ 46426 w 96766"/>
                <a:gd name="csY153" fmla="*/ 91173 h 100122"/>
                <a:gd name="csX154" fmla="*/ 46426 w 96766"/>
                <a:gd name="csY154" fmla="*/ 92851 h 100122"/>
                <a:gd name="csX155" fmla="*/ 48663 w 96766"/>
                <a:gd name="csY155" fmla="*/ 92851 h 100122"/>
                <a:gd name="csX156" fmla="*/ 48663 w 96766"/>
                <a:gd name="csY156" fmla="*/ 94529 h 100122"/>
                <a:gd name="csX157" fmla="*/ 50341 w 96766"/>
                <a:gd name="csY157" fmla="*/ 94529 h 100122"/>
                <a:gd name="csX158" fmla="*/ 50341 w 96766"/>
                <a:gd name="csY158" fmla="*/ 98444 h 100122"/>
                <a:gd name="csX159" fmla="*/ 48663 w 96766"/>
                <a:gd name="csY159" fmla="*/ 100122 h 100122"/>
                <a:gd name="csX160" fmla="*/ 44747 w 96766"/>
                <a:gd name="csY160" fmla="*/ 100122 h 100122"/>
                <a:gd name="csX161" fmla="*/ 46426 w 96766"/>
                <a:gd name="csY161" fmla="*/ 87817 h 100122"/>
                <a:gd name="csX162" fmla="*/ 48663 w 96766"/>
                <a:gd name="csY162" fmla="*/ 87817 h 100122"/>
                <a:gd name="csX163" fmla="*/ 46426 w 96766"/>
                <a:gd name="csY163" fmla="*/ 87817 h 100122"/>
                <a:gd name="csX164" fmla="*/ 91173 w 96766"/>
                <a:gd name="csY164" fmla="*/ 16221 h 100122"/>
                <a:gd name="csX165" fmla="*/ 92851 w 96766"/>
                <a:gd name="csY165" fmla="*/ 14543 h 1001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</a:cxnLst>
              <a:rect l="l" t="t" r="r" b="b"/>
              <a:pathLst>
                <a:path w="96766" h="100122">
                  <a:moveTo>
                    <a:pt x="44747" y="100122"/>
                  </a:moveTo>
                  <a:lnTo>
                    <a:pt x="44747" y="98444"/>
                  </a:lnTo>
                  <a:lnTo>
                    <a:pt x="37476" y="98444"/>
                  </a:lnTo>
                  <a:lnTo>
                    <a:pt x="35798" y="96766"/>
                  </a:lnTo>
                  <a:lnTo>
                    <a:pt x="35798" y="94529"/>
                  </a:lnTo>
                  <a:lnTo>
                    <a:pt x="30764" y="94529"/>
                  </a:lnTo>
                  <a:lnTo>
                    <a:pt x="30764" y="92851"/>
                  </a:lnTo>
                  <a:lnTo>
                    <a:pt x="28527" y="92851"/>
                  </a:lnTo>
                  <a:lnTo>
                    <a:pt x="28527" y="89495"/>
                  </a:lnTo>
                  <a:lnTo>
                    <a:pt x="26849" y="89495"/>
                  </a:lnTo>
                  <a:lnTo>
                    <a:pt x="26849" y="87817"/>
                  </a:lnTo>
                  <a:lnTo>
                    <a:pt x="25170" y="87817"/>
                  </a:lnTo>
                  <a:lnTo>
                    <a:pt x="25170" y="82223"/>
                  </a:lnTo>
                  <a:lnTo>
                    <a:pt x="23492" y="82223"/>
                  </a:lnTo>
                  <a:lnTo>
                    <a:pt x="23492" y="78867"/>
                  </a:lnTo>
                  <a:lnTo>
                    <a:pt x="21815" y="78867"/>
                  </a:lnTo>
                  <a:lnTo>
                    <a:pt x="21815" y="76630"/>
                  </a:lnTo>
                  <a:lnTo>
                    <a:pt x="20137" y="76630"/>
                  </a:lnTo>
                  <a:lnTo>
                    <a:pt x="21815" y="76630"/>
                  </a:lnTo>
                  <a:lnTo>
                    <a:pt x="20137" y="76630"/>
                  </a:lnTo>
                  <a:lnTo>
                    <a:pt x="20137" y="73274"/>
                  </a:lnTo>
                  <a:lnTo>
                    <a:pt x="20137" y="73274"/>
                  </a:lnTo>
                  <a:lnTo>
                    <a:pt x="17899" y="71596"/>
                  </a:lnTo>
                  <a:lnTo>
                    <a:pt x="20137" y="71596"/>
                  </a:lnTo>
                  <a:lnTo>
                    <a:pt x="20137" y="69918"/>
                  </a:lnTo>
                  <a:lnTo>
                    <a:pt x="17899" y="69918"/>
                  </a:lnTo>
                  <a:lnTo>
                    <a:pt x="17899" y="62646"/>
                  </a:lnTo>
                  <a:lnTo>
                    <a:pt x="14543" y="62646"/>
                  </a:lnTo>
                  <a:lnTo>
                    <a:pt x="12865" y="64324"/>
                  </a:lnTo>
                  <a:lnTo>
                    <a:pt x="12865" y="62646"/>
                  </a:lnTo>
                  <a:lnTo>
                    <a:pt x="11187" y="62646"/>
                  </a:lnTo>
                  <a:lnTo>
                    <a:pt x="11187" y="64324"/>
                  </a:lnTo>
                  <a:lnTo>
                    <a:pt x="8950" y="64324"/>
                  </a:lnTo>
                  <a:lnTo>
                    <a:pt x="8950" y="62646"/>
                  </a:lnTo>
                  <a:lnTo>
                    <a:pt x="7272" y="62646"/>
                  </a:lnTo>
                  <a:lnTo>
                    <a:pt x="7272" y="59290"/>
                  </a:lnTo>
                  <a:lnTo>
                    <a:pt x="7272" y="59290"/>
                  </a:lnTo>
                  <a:lnTo>
                    <a:pt x="7272" y="57053"/>
                  </a:lnTo>
                  <a:lnTo>
                    <a:pt x="5593" y="57053"/>
                  </a:lnTo>
                  <a:lnTo>
                    <a:pt x="5593" y="55375"/>
                  </a:lnTo>
                  <a:lnTo>
                    <a:pt x="3915" y="55375"/>
                  </a:lnTo>
                  <a:lnTo>
                    <a:pt x="3915" y="52019"/>
                  </a:lnTo>
                  <a:lnTo>
                    <a:pt x="2238" y="52019"/>
                  </a:lnTo>
                  <a:lnTo>
                    <a:pt x="2238" y="50341"/>
                  </a:lnTo>
                  <a:lnTo>
                    <a:pt x="0" y="50341"/>
                  </a:lnTo>
                  <a:lnTo>
                    <a:pt x="0" y="44747"/>
                  </a:lnTo>
                  <a:lnTo>
                    <a:pt x="0" y="44747"/>
                  </a:lnTo>
                  <a:lnTo>
                    <a:pt x="0" y="41391"/>
                  </a:lnTo>
                  <a:lnTo>
                    <a:pt x="2238" y="41391"/>
                  </a:lnTo>
                  <a:lnTo>
                    <a:pt x="2238" y="34120"/>
                  </a:lnTo>
                  <a:lnTo>
                    <a:pt x="3915" y="34120"/>
                  </a:lnTo>
                  <a:lnTo>
                    <a:pt x="5593" y="32442"/>
                  </a:lnTo>
                  <a:lnTo>
                    <a:pt x="3915" y="32442"/>
                  </a:lnTo>
                  <a:lnTo>
                    <a:pt x="3915" y="30764"/>
                  </a:lnTo>
                  <a:lnTo>
                    <a:pt x="2238" y="28526"/>
                  </a:lnTo>
                  <a:lnTo>
                    <a:pt x="2238" y="26848"/>
                  </a:lnTo>
                  <a:lnTo>
                    <a:pt x="5593" y="26848"/>
                  </a:lnTo>
                  <a:lnTo>
                    <a:pt x="5593" y="25170"/>
                  </a:lnTo>
                  <a:lnTo>
                    <a:pt x="7272" y="25170"/>
                  </a:lnTo>
                  <a:lnTo>
                    <a:pt x="7272" y="23492"/>
                  </a:lnTo>
                  <a:lnTo>
                    <a:pt x="16221" y="23492"/>
                  </a:lnTo>
                  <a:lnTo>
                    <a:pt x="16221" y="21814"/>
                  </a:lnTo>
                  <a:lnTo>
                    <a:pt x="17899" y="21814"/>
                  </a:lnTo>
                  <a:lnTo>
                    <a:pt x="17899" y="19577"/>
                  </a:lnTo>
                  <a:lnTo>
                    <a:pt x="17899" y="21814"/>
                  </a:lnTo>
                  <a:lnTo>
                    <a:pt x="17899" y="16221"/>
                  </a:lnTo>
                  <a:lnTo>
                    <a:pt x="17899" y="16221"/>
                  </a:lnTo>
                  <a:lnTo>
                    <a:pt x="17899" y="12865"/>
                  </a:lnTo>
                  <a:lnTo>
                    <a:pt x="20137" y="11187"/>
                  </a:lnTo>
                  <a:lnTo>
                    <a:pt x="20137" y="5593"/>
                  </a:lnTo>
                  <a:lnTo>
                    <a:pt x="21815" y="5593"/>
                  </a:lnTo>
                  <a:lnTo>
                    <a:pt x="21815" y="3915"/>
                  </a:lnTo>
                  <a:lnTo>
                    <a:pt x="23492" y="3915"/>
                  </a:lnTo>
                  <a:lnTo>
                    <a:pt x="23492" y="2237"/>
                  </a:lnTo>
                  <a:lnTo>
                    <a:pt x="25170" y="2237"/>
                  </a:lnTo>
                  <a:lnTo>
                    <a:pt x="25170" y="0"/>
                  </a:lnTo>
                  <a:lnTo>
                    <a:pt x="26849" y="0"/>
                  </a:lnTo>
                  <a:lnTo>
                    <a:pt x="26849" y="2237"/>
                  </a:lnTo>
                  <a:lnTo>
                    <a:pt x="39714" y="2237"/>
                  </a:lnTo>
                  <a:lnTo>
                    <a:pt x="41391" y="3915"/>
                  </a:lnTo>
                  <a:lnTo>
                    <a:pt x="48663" y="3915"/>
                  </a:lnTo>
                  <a:lnTo>
                    <a:pt x="48663" y="2237"/>
                  </a:lnTo>
                  <a:lnTo>
                    <a:pt x="57053" y="2237"/>
                  </a:lnTo>
                  <a:lnTo>
                    <a:pt x="59291" y="0"/>
                  </a:lnTo>
                  <a:lnTo>
                    <a:pt x="59291" y="2237"/>
                  </a:lnTo>
                  <a:lnTo>
                    <a:pt x="66003" y="2237"/>
                  </a:lnTo>
                  <a:lnTo>
                    <a:pt x="66003" y="3915"/>
                  </a:lnTo>
                  <a:lnTo>
                    <a:pt x="71596" y="3915"/>
                  </a:lnTo>
                  <a:lnTo>
                    <a:pt x="69918" y="2237"/>
                  </a:lnTo>
                  <a:lnTo>
                    <a:pt x="69918" y="2237"/>
                  </a:lnTo>
                  <a:lnTo>
                    <a:pt x="69918" y="0"/>
                  </a:lnTo>
                  <a:lnTo>
                    <a:pt x="74952" y="0"/>
                  </a:lnTo>
                  <a:lnTo>
                    <a:pt x="74952" y="2237"/>
                  </a:lnTo>
                  <a:lnTo>
                    <a:pt x="89495" y="2237"/>
                  </a:lnTo>
                  <a:lnTo>
                    <a:pt x="89495" y="3915"/>
                  </a:lnTo>
                  <a:lnTo>
                    <a:pt x="94529" y="3915"/>
                  </a:lnTo>
                  <a:lnTo>
                    <a:pt x="94529" y="5593"/>
                  </a:lnTo>
                  <a:lnTo>
                    <a:pt x="96767" y="5593"/>
                  </a:lnTo>
                  <a:lnTo>
                    <a:pt x="96767" y="7271"/>
                  </a:lnTo>
                  <a:lnTo>
                    <a:pt x="94529" y="11187"/>
                  </a:lnTo>
                  <a:lnTo>
                    <a:pt x="94529" y="14543"/>
                  </a:lnTo>
                  <a:lnTo>
                    <a:pt x="92851" y="14543"/>
                  </a:lnTo>
                  <a:lnTo>
                    <a:pt x="91173" y="16221"/>
                  </a:lnTo>
                  <a:lnTo>
                    <a:pt x="89495" y="17899"/>
                  </a:lnTo>
                  <a:lnTo>
                    <a:pt x="89495" y="19577"/>
                  </a:lnTo>
                  <a:lnTo>
                    <a:pt x="87817" y="19577"/>
                  </a:lnTo>
                  <a:lnTo>
                    <a:pt x="87817" y="21814"/>
                  </a:lnTo>
                  <a:lnTo>
                    <a:pt x="85580" y="21814"/>
                  </a:lnTo>
                  <a:lnTo>
                    <a:pt x="85580" y="25170"/>
                  </a:lnTo>
                  <a:lnTo>
                    <a:pt x="83901" y="26848"/>
                  </a:lnTo>
                  <a:lnTo>
                    <a:pt x="83901" y="30764"/>
                  </a:lnTo>
                  <a:lnTo>
                    <a:pt x="85580" y="30764"/>
                  </a:lnTo>
                  <a:lnTo>
                    <a:pt x="85580" y="44747"/>
                  </a:lnTo>
                  <a:lnTo>
                    <a:pt x="87817" y="44747"/>
                  </a:lnTo>
                  <a:lnTo>
                    <a:pt x="87817" y="46425"/>
                  </a:lnTo>
                  <a:lnTo>
                    <a:pt x="89495" y="48103"/>
                  </a:lnTo>
                  <a:lnTo>
                    <a:pt x="89495" y="52019"/>
                  </a:lnTo>
                  <a:lnTo>
                    <a:pt x="91173" y="52019"/>
                  </a:lnTo>
                  <a:lnTo>
                    <a:pt x="92851" y="53697"/>
                  </a:lnTo>
                  <a:lnTo>
                    <a:pt x="92851" y="55375"/>
                  </a:lnTo>
                  <a:lnTo>
                    <a:pt x="94529" y="55375"/>
                  </a:lnTo>
                  <a:lnTo>
                    <a:pt x="94529" y="57053"/>
                  </a:lnTo>
                  <a:lnTo>
                    <a:pt x="96767" y="57053"/>
                  </a:lnTo>
                  <a:lnTo>
                    <a:pt x="96767" y="62646"/>
                  </a:lnTo>
                  <a:lnTo>
                    <a:pt x="94529" y="62646"/>
                  </a:lnTo>
                  <a:lnTo>
                    <a:pt x="94529" y="64324"/>
                  </a:lnTo>
                  <a:lnTo>
                    <a:pt x="92851" y="64324"/>
                  </a:lnTo>
                  <a:lnTo>
                    <a:pt x="92851" y="66002"/>
                  </a:lnTo>
                  <a:lnTo>
                    <a:pt x="91173" y="66002"/>
                  </a:lnTo>
                  <a:lnTo>
                    <a:pt x="91173" y="76630"/>
                  </a:lnTo>
                  <a:lnTo>
                    <a:pt x="89495" y="76630"/>
                  </a:lnTo>
                  <a:lnTo>
                    <a:pt x="89495" y="82223"/>
                  </a:lnTo>
                  <a:lnTo>
                    <a:pt x="87817" y="82223"/>
                  </a:lnTo>
                  <a:lnTo>
                    <a:pt x="87817" y="83901"/>
                  </a:lnTo>
                  <a:lnTo>
                    <a:pt x="85580" y="83901"/>
                  </a:lnTo>
                  <a:lnTo>
                    <a:pt x="85580" y="85579"/>
                  </a:lnTo>
                  <a:lnTo>
                    <a:pt x="83901" y="85579"/>
                  </a:lnTo>
                  <a:lnTo>
                    <a:pt x="83901" y="87817"/>
                  </a:lnTo>
                  <a:lnTo>
                    <a:pt x="78868" y="87817"/>
                  </a:lnTo>
                  <a:lnTo>
                    <a:pt x="78868" y="85579"/>
                  </a:lnTo>
                  <a:lnTo>
                    <a:pt x="74952" y="85579"/>
                  </a:lnTo>
                  <a:lnTo>
                    <a:pt x="73274" y="83901"/>
                  </a:lnTo>
                  <a:lnTo>
                    <a:pt x="73274" y="82223"/>
                  </a:lnTo>
                  <a:lnTo>
                    <a:pt x="69918" y="82223"/>
                  </a:lnTo>
                  <a:lnTo>
                    <a:pt x="68240" y="83901"/>
                  </a:lnTo>
                  <a:lnTo>
                    <a:pt x="62646" y="83901"/>
                  </a:lnTo>
                  <a:lnTo>
                    <a:pt x="62646" y="85579"/>
                  </a:lnTo>
                  <a:lnTo>
                    <a:pt x="50341" y="85579"/>
                  </a:lnTo>
                  <a:lnTo>
                    <a:pt x="50341" y="83901"/>
                  </a:lnTo>
                  <a:lnTo>
                    <a:pt x="48663" y="83901"/>
                  </a:lnTo>
                  <a:lnTo>
                    <a:pt x="48663" y="87817"/>
                  </a:lnTo>
                  <a:lnTo>
                    <a:pt x="44747" y="87817"/>
                  </a:lnTo>
                  <a:lnTo>
                    <a:pt x="44747" y="91173"/>
                  </a:lnTo>
                  <a:lnTo>
                    <a:pt x="46426" y="91173"/>
                  </a:lnTo>
                  <a:lnTo>
                    <a:pt x="46426" y="92851"/>
                  </a:lnTo>
                  <a:lnTo>
                    <a:pt x="48663" y="92851"/>
                  </a:lnTo>
                  <a:lnTo>
                    <a:pt x="48663" y="94529"/>
                  </a:lnTo>
                  <a:lnTo>
                    <a:pt x="50341" y="94529"/>
                  </a:lnTo>
                  <a:lnTo>
                    <a:pt x="50341" y="98444"/>
                  </a:lnTo>
                  <a:lnTo>
                    <a:pt x="48663" y="100122"/>
                  </a:lnTo>
                  <a:lnTo>
                    <a:pt x="44747" y="100122"/>
                  </a:lnTo>
                  <a:close/>
                  <a:moveTo>
                    <a:pt x="46426" y="87817"/>
                  </a:moveTo>
                  <a:lnTo>
                    <a:pt x="48663" y="87817"/>
                  </a:lnTo>
                  <a:lnTo>
                    <a:pt x="46426" y="87817"/>
                  </a:lnTo>
                  <a:close/>
                  <a:moveTo>
                    <a:pt x="91173" y="16221"/>
                  </a:moveTo>
                  <a:lnTo>
                    <a:pt x="92851" y="14543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115EB35-AA7E-ABA6-6785-26D257F1989C}"/>
                </a:ext>
              </a:extLst>
            </p:cNvPr>
            <p:cNvSpPr/>
            <p:nvPr/>
          </p:nvSpPr>
          <p:spPr>
            <a:xfrm>
              <a:off x="2836181" y="4145458"/>
              <a:ext cx="936339" cy="982765"/>
            </a:xfrm>
            <a:custGeom>
              <a:avLst/>
              <a:gdLst>
                <a:gd name="csX0" fmla="*/ 490543 w 936339"/>
                <a:gd name="csY0" fmla="*/ 980528 h 982765"/>
                <a:gd name="csX1" fmla="*/ 488865 w 936339"/>
                <a:gd name="csY1" fmla="*/ 980528 h 982765"/>
                <a:gd name="csX2" fmla="*/ 488865 w 936339"/>
                <a:gd name="csY2" fmla="*/ 964866 h 982765"/>
                <a:gd name="csX3" fmla="*/ 490543 w 936339"/>
                <a:gd name="csY3" fmla="*/ 963188 h 982765"/>
                <a:gd name="csX4" fmla="*/ 490543 w 936339"/>
                <a:gd name="csY4" fmla="*/ 960951 h 982765"/>
                <a:gd name="csX5" fmla="*/ 493900 w 936339"/>
                <a:gd name="csY5" fmla="*/ 960951 h 982765"/>
                <a:gd name="csX6" fmla="*/ 495578 w 936339"/>
                <a:gd name="csY6" fmla="*/ 959273 h 982765"/>
                <a:gd name="csX7" fmla="*/ 493900 w 936339"/>
                <a:gd name="csY7" fmla="*/ 957595 h 982765"/>
                <a:gd name="csX8" fmla="*/ 495578 w 936339"/>
                <a:gd name="csY8" fmla="*/ 957595 h 982765"/>
                <a:gd name="csX9" fmla="*/ 495578 w 936339"/>
                <a:gd name="csY9" fmla="*/ 955917 h 982765"/>
                <a:gd name="csX10" fmla="*/ 497815 w 936339"/>
                <a:gd name="csY10" fmla="*/ 955917 h 982765"/>
                <a:gd name="csX11" fmla="*/ 497815 w 936339"/>
                <a:gd name="csY11" fmla="*/ 954239 h 982765"/>
                <a:gd name="csX12" fmla="*/ 499493 w 936339"/>
                <a:gd name="csY12" fmla="*/ 954239 h 982765"/>
                <a:gd name="csX13" fmla="*/ 497815 w 936339"/>
                <a:gd name="csY13" fmla="*/ 952001 h 982765"/>
                <a:gd name="csX14" fmla="*/ 495578 w 936339"/>
                <a:gd name="csY14" fmla="*/ 950323 h 982765"/>
                <a:gd name="csX15" fmla="*/ 493900 w 936339"/>
                <a:gd name="csY15" fmla="*/ 950323 h 982765"/>
                <a:gd name="csX16" fmla="*/ 493900 w 936339"/>
                <a:gd name="csY16" fmla="*/ 948645 h 982765"/>
                <a:gd name="csX17" fmla="*/ 490543 w 936339"/>
                <a:gd name="csY17" fmla="*/ 948645 h 982765"/>
                <a:gd name="csX18" fmla="*/ 490543 w 936339"/>
                <a:gd name="csY18" fmla="*/ 946968 h 982765"/>
                <a:gd name="csX19" fmla="*/ 488865 w 936339"/>
                <a:gd name="csY19" fmla="*/ 945289 h 982765"/>
                <a:gd name="csX20" fmla="*/ 484950 w 936339"/>
                <a:gd name="csY20" fmla="*/ 945289 h 982765"/>
                <a:gd name="csX21" fmla="*/ 487187 w 936339"/>
                <a:gd name="csY21" fmla="*/ 943052 h 982765"/>
                <a:gd name="csX22" fmla="*/ 484950 w 936339"/>
                <a:gd name="csY22" fmla="*/ 943052 h 982765"/>
                <a:gd name="csX23" fmla="*/ 484950 w 936339"/>
                <a:gd name="csY23" fmla="*/ 938018 h 982765"/>
                <a:gd name="csX24" fmla="*/ 483272 w 936339"/>
                <a:gd name="csY24" fmla="*/ 938018 h 982765"/>
                <a:gd name="csX25" fmla="*/ 483272 w 936339"/>
                <a:gd name="csY25" fmla="*/ 934662 h 982765"/>
                <a:gd name="csX26" fmla="*/ 479916 w 936339"/>
                <a:gd name="csY26" fmla="*/ 934662 h 982765"/>
                <a:gd name="csX27" fmla="*/ 479916 w 936339"/>
                <a:gd name="csY27" fmla="*/ 932424 h 982765"/>
                <a:gd name="csX28" fmla="*/ 478238 w 936339"/>
                <a:gd name="csY28" fmla="*/ 932424 h 982765"/>
                <a:gd name="csX29" fmla="*/ 478238 w 936339"/>
                <a:gd name="csY29" fmla="*/ 930746 h 982765"/>
                <a:gd name="csX30" fmla="*/ 474323 w 936339"/>
                <a:gd name="csY30" fmla="*/ 930746 h 982765"/>
                <a:gd name="csX31" fmla="*/ 474323 w 936339"/>
                <a:gd name="csY31" fmla="*/ 929068 h 982765"/>
                <a:gd name="csX32" fmla="*/ 472645 w 936339"/>
                <a:gd name="csY32" fmla="*/ 929068 h 982765"/>
                <a:gd name="csX33" fmla="*/ 465373 w 936339"/>
                <a:gd name="csY33" fmla="*/ 921797 h 982765"/>
                <a:gd name="csX34" fmla="*/ 465373 w 936339"/>
                <a:gd name="csY34" fmla="*/ 918441 h 982765"/>
                <a:gd name="csX35" fmla="*/ 460339 w 936339"/>
                <a:gd name="csY35" fmla="*/ 918441 h 982765"/>
                <a:gd name="csX36" fmla="*/ 460339 w 936339"/>
                <a:gd name="csY36" fmla="*/ 916763 h 982765"/>
                <a:gd name="csX37" fmla="*/ 458661 w 936339"/>
                <a:gd name="csY37" fmla="*/ 916763 h 982765"/>
                <a:gd name="csX38" fmla="*/ 458661 w 936339"/>
                <a:gd name="csY38" fmla="*/ 918441 h 982765"/>
                <a:gd name="csX39" fmla="*/ 458661 w 936339"/>
                <a:gd name="csY39" fmla="*/ 916763 h 982765"/>
                <a:gd name="csX40" fmla="*/ 456424 w 936339"/>
                <a:gd name="csY40" fmla="*/ 916763 h 982765"/>
                <a:gd name="csX41" fmla="*/ 456424 w 936339"/>
                <a:gd name="csY41" fmla="*/ 914525 h 982765"/>
                <a:gd name="csX42" fmla="*/ 454746 w 936339"/>
                <a:gd name="csY42" fmla="*/ 914525 h 982765"/>
                <a:gd name="csX43" fmla="*/ 454746 w 936339"/>
                <a:gd name="csY43" fmla="*/ 912847 h 982765"/>
                <a:gd name="csX44" fmla="*/ 453068 w 936339"/>
                <a:gd name="csY44" fmla="*/ 912847 h 982765"/>
                <a:gd name="csX45" fmla="*/ 453068 w 936339"/>
                <a:gd name="csY45" fmla="*/ 914525 h 982765"/>
                <a:gd name="csX46" fmla="*/ 451389 w 936339"/>
                <a:gd name="csY46" fmla="*/ 914525 h 982765"/>
                <a:gd name="csX47" fmla="*/ 451389 w 936339"/>
                <a:gd name="csY47" fmla="*/ 912847 h 982765"/>
                <a:gd name="csX48" fmla="*/ 447474 w 936339"/>
                <a:gd name="csY48" fmla="*/ 912847 h 982765"/>
                <a:gd name="csX49" fmla="*/ 447474 w 936339"/>
                <a:gd name="csY49" fmla="*/ 909491 h 982765"/>
                <a:gd name="csX50" fmla="*/ 445796 w 936339"/>
                <a:gd name="csY50" fmla="*/ 909491 h 982765"/>
                <a:gd name="csX51" fmla="*/ 445796 w 936339"/>
                <a:gd name="csY51" fmla="*/ 907814 h 982765"/>
                <a:gd name="csX52" fmla="*/ 444118 w 936339"/>
                <a:gd name="csY52" fmla="*/ 907814 h 982765"/>
                <a:gd name="csX53" fmla="*/ 444118 w 936339"/>
                <a:gd name="csY53" fmla="*/ 906135 h 982765"/>
                <a:gd name="csX54" fmla="*/ 442440 w 936339"/>
                <a:gd name="csY54" fmla="*/ 906135 h 982765"/>
                <a:gd name="csX55" fmla="*/ 442440 w 936339"/>
                <a:gd name="csY55" fmla="*/ 902220 h 982765"/>
                <a:gd name="csX56" fmla="*/ 440762 w 936339"/>
                <a:gd name="csY56" fmla="*/ 902220 h 982765"/>
                <a:gd name="csX57" fmla="*/ 440762 w 936339"/>
                <a:gd name="csY57" fmla="*/ 900542 h 982765"/>
                <a:gd name="csX58" fmla="*/ 436847 w 936339"/>
                <a:gd name="csY58" fmla="*/ 900542 h 982765"/>
                <a:gd name="csX59" fmla="*/ 436847 w 936339"/>
                <a:gd name="csY59" fmla="*/ 903898 h 982765"/>
                <a:gd name="csX60" fmla="*/ 436847 w 936339"/>
                <a:gd name="csY60" fmla="*/ 902220 h 982765"/>
                <a:gd name="csX61" fmla="*/ 436847 w 936339"/>
                <a:gd name="csY61" fmla="*/ 903898 h 982765"/>
                <a:gd name="csX62" fmla="*/ 435169 w 936339"/>
                <a:gd name="csY62" fmla="*/ 903898 h 982765"/>
                <a:gd name="csX63" fmla="*/ 435169 w 936339"/>
                <a:gd name="csY63" fmla="*/ 906135 h 982765"/>
                <a:gd name="csX64" fmla="*/ 433491 w 936339"/>
                <a:gd name="csY64" fmla="*/ 906135 h 982765"/>
                <a:gd name="csX65" fmla="*/ 431812 w 936339"/>
                <a:gd name="csY65" fmla="*/ 907814 h 982765"/>
                <a:gd name="csX66" fmla="*/ 430134 w 936339"/>
                <a:gd name="csY66" fmla="*/ 907814 h 982765"/>
                <a:gd name="csX67" fmla="*/ 430134 w 936339"/>
                <a:gd name="csY67" fmla="*/ 898864 h 982765"/>
                <a:gd name="csX68" fmla="*/ 427897 w 936339"/>
                <a:gd name="csY68" fmla="*/ 898864 h 982765"/>
                <a:gd name="csX69" fmla="*/ 427897 w 936339"/>
                <a:gd name="csY69" fmla="*/ 897186 h 982765"/>
                <a:gd name="csX70" fmla="*/ 426219 w 936339"/>
                <a:gd name="csY70" fmla="*/ 897186 h 982765"/>
                <a:gd name="csX71" fmla="*/ 426219 w 936339"/>
                <a:gd name="csY71" fmla="*/ 894948 h 982765"/>
                <a:gd name="csX72" fmla="*/ 424541 w 936339"/>
                <a:gd name="csY72" fmla="*/ 894948 h 982765"/>
                <a:gd name="csX73" fmla="*/ 424541 w 936339"/>
                <a:gd name="csY73" fmla="*/ 893270 h 982765"/>
                <a:gd name="csX74" fmla="*/ 422863 w 936339"/>
                <a:gd name="csY74" fmla="*/ 893270 h 982765"/>
                <a:gd name="csX75" fmla="*/ 422863 w 936339"/>
                <a:gd name="csY75" fmla="*/ 891592 h 982765"/>
                <a:gd name="csX76" fmla="*/ 421185 w 936339"/>
                <a:gd name="csY76" fmla="*/ 891592 h 982765"/>
                <a:gd name="csX77" fmla="*/ 418948 w 936339"/>
                <a:gd name="csY77" fmla="*/ 889914 h 982765"/>
                <a:gd name="csX78" fmla="*/ 418948 w 936339"/>
                <a:gd name="csY78" fmla="*/ 888237 h 982765"/>
                <a:gd name="csX79" fmla="*/ 417270 w 936339"/>
                <a:gd name="csY79" fmla="*/ 888237 h 982765"/>
                <a:gd name="csX80" fmla="*/ 417270 w 936339"/>
                <a:gd name="csY80" fmla="*/ 885999 h 982765"/>
                <a:gd name="csX81" fmla="*/ 415592 w 936339"/>
                <a:gd name="csY81" fmla="*/ 885999 h 982765"/>
                <a:gd name="csX82" fmla="*/ 415592 w 936339"/>
                <a:gd name="csY82" fmla="*/ 884321 h 982765"/>
                <a:gd name="csX83" fmla="*/ 413914 w 936339"/>
                <a:gd name="csY83" fmla="*/ 884321 h 982765"/>
                <a:gd name="csX84" fmla="*/ 413914 w 936339"/>
                <a:gd name="csY84" fmla="*/ 882643 h 982765"/>
                <a:gd name="csX85" fmla="*/ 412235 w 936339"/>
                <a:gd name="csY85" fmla="*/ 882643 h 982765"/>
                <a:gd name="csX86" fmla="*/ 409998 w 936339"/>
                <a:gd name="csY86" fmla="*/ 880965 h 982765"/>
                <a:gd name="csX87" fmla="*/ 409998 w 936339"/>
                <a:gd name="csY87" fmla="*/ 879287 h 982765"/>
                <a:gd name="csX88" fmla="*/ 404964 w 936339"/>
                <a:gd name="csY88" fmla="*/ 879287 h 982765"/>
                <a:gd name="csX89" fmla="*/ 403286 w 936339"/>
                <a:gd name="csY89" fmla="*/ 880965 h 982765"/>
                <a:gd name="csX90" fmla="*/ 401608 w 936339"/>
                <a:gd name="csY90" fmla="*/ 882643 h 982765"/>
                <a:gd name="csX91" fmla="*/ 401608 w 936339"/>
                <a:gd name="csY91" fmla="*/ 884321 h 982765"/>
                <a:gd name="csX92" fmla="*/ 392658 w 936339"/>
                <a:gd name="csY92" fmla="*/ 884321 h 982765"/>
                <a:gd name="csX93" fmla="*/ 392658 w 936339"/>
                <a:gd name="csY93" fmla="*/ 882643 h 982765"/>
                <a:gd name="csX94" fmla="*/ 392658 w 936339"/>
                <a:gd name="csY94" fmla="*/ 882643 h 982765"/>
                <a:gd name="csX95" fmla="*/ 394337 w 936339"/>
                <a:gd name="csY95" fmla="*/ 880965 h 982765"/>
                <a:gd name="csX96" fmla="*/ 394337 w 936339"/>
                <a:gd name="csY96" fmla="*/ 879287 h 982765"/>
                <a:gd name="csX97" fmla="*/ 396015 w 936339"/>
                <a:gd name="csY97" fmla="*/ 879287 h 982765"/>
                <a:gd name="csX98" fmla="*/ 396015 w 936339"/>
                <a:gd name="csY98" fmla="*/ 877609 h 982765"/>
                <a:gd name="csX99" fmla="*/ 397693 w 936339"/>
                <a:gd name="csY99" fmla="*/ 877609 h 982765"/>
                <a:gd name="csX100" fmla="*/ 397693 w 936339"/>
                <a:gd name="csY100" fmla="*/ 873693 h 982765"/>
                <a:gd name="csX101" fmla="*/ 399371 w 936339"/>
                <a:gd name="csY101" fmla="*/ 872015 h 982765"/>
                <a:gd name="csX102" fmla="*/ 401608 w 936339"/>
                <a:gd name="csY102" fmla="*/ 872015 h 982765"/>
                <a:gd name="csX103" fmla="*/ 403286 w 936339"/>
                <a:gd name="csY103" fmla="*/ 870337 h 982765"/>
                <a:gd name="csX104" fmla="*/ 404964 w 936339"/>
                <a:gd name="csY104" fmla="*/ 870337 h 982765"/>
                <a:gd name="csX105" fmla="*/ 404964 w 936339"/>
                <a:gd name="csY105" fmla="*/ 866422 h 982765"/>
                <a:gd name="csX106" fmla="*/ 406642 w 936339"/>
                <a:gd name="csY106" fmla="*/ 866422 h 982765"/>
                <a:gd name="csX107" fmla="*/ 406642 w 936339"/>
                <a:gd name="csY107" fmla="*/ 864744 h 982765"/>
                <a:gd name="csX108" fmla="*/ 408320 w 936339"/>
                <a:gd name="csY108" fmla="*/ 864744 h 982765"/>
                <a:gd name="csX109" fmla="*/ 408320 w 936339"/>
                <a:gd name="csY109" fmla="*/ 863066 h 982765"/>
                <a:gd name="csX110" fmla="*/ 409998 w 936339"/>
                <a:gd name="csY110" fmla="*/ 863066 h 982765"/>
                <a:gd name="csX111" fmla="*/ 409998 w 936339"/>
                <a:gd name="csY111" fmla="*/ 861388 h 982765"/>
                <a:gd name="csX112" fmla="*/ 412235 w 936339"/>
                <a:gd name="csY112" fmla="*/ 861388 h 982765"/>
                <a:gd name="csX113" fmla="*/ 412235 w 936339"/>
                <a:gd name="csY113" fmla="*/ 859710 h 982765"/>
                <a:gd name="csX114" fmla="*/ 413914 w 936339"/>
                <a:gd name="csY114" fmla="*/ 857473 h 982765"/>
                <a:gd name="csX115" fmla="*/ 413914 w 936339"/>
                <a:gd name="csY115" fmla="*/ 854116 h 982765"/>
                <a:gd name="csX116" fmla="*/ 415592 w 936339"/>
                <a:gd name="csY116" fmla="*/ 854116 h 982765"/>
                <a:gd name="csX117" fmla="*/ 415592 w 936339"/>
                <a:gd name="csY117" fmla="*/ 852438 h 982765"/>
                <a:gd name="csX118" fmla="*/ 418948 w 936339"/>
                <a:gd name="csY118" fmla="*/ 852438 h 982765"/>
                <a:gd name="csX119" fmla="*/ 418948 w 936339"/>
                <a:gd name="csY119" fmla="*/ 849083 h 982765"/>
                <a:gd name="csX120" fmla="*/ 421185 w 936339"/>
                <a:gd name="csY120" fmla="*/ 849083 h 982765"/>
                <a:gd name="csX121" fmla="*/ 422863 w 936339"/>
                <a:gd name="csY121" fmla="*/ 846845 h 982765"/>
                <a:gd name="csX122" fmla="*/ 422863 w 936339"/>
                <a:gd name="csY122" fmla="*/ 843489 h 982765"/>
                <a:gd name="csX123" fmla="*/ 426219 w 936339"/>
                <a:gd name="csY123" fmla="*/ 843489 h 982765"/>
                <a:gd name="csX124" fmla="*/ 426219 w 936339"/>
                <a:gd name="csY124" fmla="*/ 840133 h 982765"/>
                <a:gd name="csX125" fmla="*/ 427897 w 936339"/>
                <a:gd name="csY125" fmla="*/ 840133 h 982765"/>
                <a:gd name="csX126" fmla="*/ 430134 w 936339"/>
                <a:gd name="csY126" fmla="*/ 837896 h 982765"/>
                <a:gd name="csX127" fmla="*/ 430134 w 936339"/>
                <a:gd name="csY127" fmla="*/ 836217 h 982765"/>
                <a:gd name="csX128" fmla="*/ 431812 w 936339"/>
                <a:gd name="csY128" fmla="*/ 836217 h 982765"/>
                <a:gd name="csX129" fmla="*/ 431812 w 936339"/>
                <a:gd name="csY129" fmla="*/ 832861 h 982765"/>
                <a:gd name="csX130" fmla="*/ 435169 w 936339"/>
                <a:gd name="csY130" fmla="*/ 832861 h 982765"/>
                <a:gd name="csX131" fmla="*/ 435169 w 936339"/>
                <a:gd name="csY131" fmla="*/ 834539 h 982765"/>
                <a:gd name="csX132" fmla="*/ 436847 w 936339"/>
                <a:gd name="csY132" fmla="*/ 834539 h 982765"/>
                <a:gd name="csX133" fmla="*/ 436847 w 936339"/>
                <a:gd name="csY133" fmla="*/ 831184 h 982765"/>
                <a:gd name="csX134" fmla="*/ 435169 w 936339"/>
                <a:gd name="csY134" fmla="*/ 831184 h 982765"/>
                <a:gd name="csX135" fmla="*/ 435169 w 936339"/>
                <a:gd name="csY135" fmla="*/ 828946 h 982765"/>
                <a:gd name="csX136" fmla="*/ 436847 w 936339"/>
                <a:gd name="csY136" fmla="*/ 828946 h 982765"/>
                <a:gd name="csX137" fmla="*/ 436847 w 936339"/>
                <a:gd name="csY137" fmla="*/ 827268 h 982765"/>
                <a:gd name="csX138" fmla="*/ 438525 w 936339"/>
                <a:gd name="csY138" fmla="*/ 827268 h 982765"/>
                <a:gd name="csX139" fmla="*/ 438525 w 936339"/>
                <a:gd name="csY139" fmla="*/ 825590 h 982765"/>
                <a:gd name="csX140" fmla="*/ 442440 w 936339"/>
                <a:gd name="csY140" fmla="*/ 825590 h 982765"/>
                <a:gd name="csX141" fmla="*/ 442440 w 936339"/>
                <a:gd name="csY141" fmla="*/ 823912 h 982765"/>
                <a:gd name="csX142" fmla="*/ 444118 w 936339"/>
                <a:gd name="csY142" fmla="*/ 823912 h 982765"/>
                <a:gd name="csX143" fmla="*/ 444118 w 936339"/>
                <a:gd name="csY143" fmla="*/ 820556 h 982765"/>
                <a:gd name="csX144" fmla="*/ 447474 w 936339"/>
                <a:gd name="csY144" fmla="*/ 820556 h 982765"/>
                <a:gd name="csX145" fmla="*/ 447474 w 936339"/>
                <a:gd name="csY145" fmla="*/ 818319 h 982765"/>
                <a:gd name="csX146" fmla="*/ 453068 w 936339"/>
                <a:gd name="csY146" fmla="*/ 818319 h 982765"/>
                <a:gd name="csX147" fmla="*/ 451389 w 936339"/>
                <a:gd name="csY147" fmla="*/ 816640 h 982765"/>
                <a:gd name="csX148" fmla="*/ 454746 w 936339"/>
                <a:gd name="csY148" fmla="*/ 816640 h 982765"/>
                <a:gd name="csX149" fmla="*/ 454746 w 936339"/>
                <a:gd name="csY149" fmla="*/ 813284 h 982765"/>
                <a:gd name="csX150" fmla="*/ 456424 w 936339"/>
                <a:gd name="csY150" fmla="*/ 813284 h 982765"/>
                <a:gd name="csX151" fmla="*/ 458661 w 936339"/>
                <a:gd name="csY151" fmla="*/ 811607 h 982765"/>
                <a:gd name="csX152" fmla="*/ 460339 w 936339"/>
                <a:gd name="csY152" fmla="*/ 811607 h 982765"/>
                <a:gd name="csX153" fmla="*/ 460339 w 936339"/>
                <a:gd name="csY153" fmla="*/ 809369 h 982765"/>
                <a:gd name="csX154" fmla="*/ 462017 w 936339"/>
                <a:gd name="csY154" fmla="*/ 809369 h 982765"/>
                <a:gd name="csX155" fmla="*/ 462017 w 936339"/>
                <a:gd name="csY155" fmla="*/ 807691 h 982765"/>
                <a:gd name="csX156" fmla="*/ 463695 w 936339"/>
                <a:gd name="csY156" fmla="*/ 807691 h 982765"/>
                <a:gd name="csX157" fmla="*/ 465373 w 936339"/>
                <a:gd name="csY157" fmla="*/ 809369 h 982765"/>
                <a:gd name="csX158" fmla="*/ 465373 w 936339"/>
                <a:gd name="csY158" fmla="*/ 807691 h 982765"/>
                <a:gd name="csX159" fmla="*/ 467051 w 936339"/>
                <a:gd name="csY159" fmla="*/ 807691 h 982765"/>
                <a:gd name="csX160" fmla="*/ 465373 w 936339"/>
                <a:gd name="csY160" fmla="*/ 807691 h 982765"/>
                <a:gd name="csX161" fmla="*/ 469288 w 936339"/>
                <a:gd name="csY161" fmla="*/ 807691 h 982765"/>
                <a:gd name="csX162" fmla="*/ 469288 w 936339"/>
                <a:gd name="csY162" fmla="*/ 806013 h 982765"/>
                <a:gd name="csX163" fmla="*/ 472645 w 936339"/>
                <a:gd name="csY163" fmla="*/ 806013 h 982765"/>
                <a:gd name="csX164" fmla="*/ 472645 w 936339"/>
                <a:gd name="csY164" fmla="*/ 802657 h 982765"/>
                <a:gd name="csX165" fmla="*/ 476001 w 936339"/>
                <a:gd name="csY165" fmla="*/ 802657 h 982765"/>
                <a:gd name="csX166" fmla="*/ 476001 w 936339"/>
                <a:gd name="csY166" fmla="*/ 800420 h 982765"/>
                <a:gd name="csX167" fmla="*/ 479916 w 936339"/>
                <a:gd name="csY167" fmla="*/ 800420 h 982765"/>
                <a:gd name="csX168" fmla="*/ 481594 w 936339"/>
                <a:gd name="csY168" fmla="*/ 798742 h 982765"/>
                <a:gd name="csX169" fmla="*/ 481594 w 936339"/>
                <a:gd name="csY169" fmla="*/ 797063 h 982765"/>
                <a:gd name="csX170" fmla="*/ 483272 w 936339"/>
                <a:gd name="csY170" fmla="*/ 798742 h 982765"/>
                <a:gd name="csX171" fmla="*/ 483272 w 936339"/>
                <a:gd name="csY171" fmla="*/ 795385 h 982765"/>
                <a:gd name="csX172" fmla="*/ 484950 w 936339"/>
                <a:gd name="csY172" fmla="*/ 795385 h 982765"/>
                <a:gd name="csX173" fmla="*/ 484950 w 936339"/>
                <a:gd name="csY173" fmla="*/ 789792 h 982765"/>
                <a:gd name="csX174" fmla="*/ 483272 w 936339"/>
                <a:gd name="csY174" fmla="*/ 789792 h 982765"/>
                <a:gd name="csX175" fmla="*/ 483272 w 936339"/>
                <a:gd name="csY175" fmla="*/ 783080 h 982765"/>
                <a:gd name="csX176" fmla="*/ 484950 w 936339"/>
                <a:gd name="csY176" fmla="*/ 783080 h 982765"/>
                <a:gd name="csX177" fmla="*/ 484950 w 936339"/>
                <a:gd name="csY177" fmla="*/ 771893 h 982765"/>
                <a:gd name="csX178" fmla="*/ 483272 w 936339"/>
                <a:gd name="csY178" fmla="*/ 771893 h 982765"/>
                <a:gd name="csX179" fmla="*/ 483272 w 936339"/>
                <a:gd name="csY179" fmla="*/ 768537 h 982765"/>
                <a:gd name="csX180" fmla="*/ 479916 w 936339"/>
                <a:gd name="csY180" fmla="*/ 768537 h 982765"/>
                <a:gd name="csX181" fmla="*/ 479916 w 936339"/>
                <a:gd name="csY181" fmla="*/ 766859 h 982765"/>
                <a:gd name="csX182" fmla="*/ 481594 w 936339"/>
                <a:gd name="csY182" fmla="*/ 766859 h 982765"/>
                <a:gd name="csX183" fmla="*/ 481594 w 936339"/>
                <a:gd name="csY183" fmla="*/ 765181 h 982765"/>
                <a:gd name="csX184" fmla="*/ 479916 w 936339"/>
                <a:gd name="csY184" fmla="*/ 765181 h 982765"/>
                <a:gd name="csX185" fmla="*/ 481594 w 936339"/>
                <a:gd name="csY185" fmla="*/ 765181 h 982765"/>
                <a:gd name="csX186" fmla="*/ 481594 w 936339"/>
                <a:gd name="csY186" fmla="*/ 763503 h 982765"/>
                <a:gd name="csX187" fmla="*/ 479916 w 936339"/>
                <a:gd name="csY187" fmla="*/ 763503 h 982765"/>
                <a:gd name="csX188" fmla="*/ 479916 w 936339"/>
                <a:gd name="csY188" fmla="*/ 759588 h 982765"/>
                <a:gd name="csX189" fmla="*/ 478238 w 936339"/>
                <a:gd name="csY189" fmla="*/ 759588 h 982765"/>
                <a:gd name="csX190" fmla="*/ 478238 w 936339"/>
                <a:gd name="csY190" fmla="*/ 757909 h 982765"/>
                <a:gd name="csX191" fmla="*/ 478238 w 936339"/>
                <a:gd name="csY191" fmla="*/ 759588 h 982765"/>
                <a:gd name="csX192" fmla="*/ 478238 w 936339"/>
                <a:gd name="csY192" fmla="*/ 757909 h 982765"/>
                <a:gd name="csX193" fmla="*/ 476001 w 936339"/>
                <a:gd name="csY193" fmla="*/ 757909 h 982765"/>
                <a:gd name="csX194" fmla="*/ 476001 w 936339"/>
                <a:gd name="csY194" fmla="*/ 759588 h 982765"/>
                <a:gd name="csX195" fmla="*/ 474323 w 936339"/>
                <a:gd name="csY195" fmla="*/ 759588 h 982765"/>
                <a:gd name="csX196" fmla="*/ 474323 w 936339"/>
                <a:gd name="csY196" fmla="*/ 757909 h 982765"/>
                <a:gd name="csX197" fmla="*/ 467051 w 936339"/>
                <a:gd name="csY197" fmla="*/ 757909 h 982765"/>
                <a:gd name="csX198" fmla="*/ 467051 w 936339"/>
                <a:gd name="csY198" fmla="*/ 759588 h 982765"/>
                <a:gd name="csX199" fmla="*/ 465373 w 936339"/>
                <a:gd name="csY199" fmla="*/ 759588 h 982765"/>
                <a:gd name="csX200" fmla="*/ 465373 w 936339"/>
                <a:gd name="csY200" fmla="*/ 757909 h 982765"/>
                <a:gd name="csX201" fmla="*/ 462017 w 936339"/>
                <a:gd name="csY201" fmla="*/ 757909 h 982765"/>
                <a:gd name="csX202" fmla="*/ 462017 w 936339"/>
                <a:gd name="csY202" fmla="*/ 752316 h 982765"/>
                <a:gd name="csX203" fmla="*/ 465373 w 936339"/>
                <a:gd name="csY203" fmla="*/ 752316 h 982765"/>
                <a:gd name="csX204" fmla="*/ 465373 w 936339"/>
                <a:gd name="csY204" fmla="*/ 747282 h 982765"/>
                <a:gd name="csX205" fmla="*/ 467051 w 936339"/>
                <a:gd name="csY205" fmla="*/ 747282 h 982765"/>
                <a:gd name="csX206" fmla="*/ 467051 w 936339"/>
                <a:gd name="csY206" fmla="*/ 736654 h 982765"/>
                <a:gd name="csX207" fmla="*/ 469288 w 936339"/>
                <a:gd name="csY207" fmla="*/ 736654 h 982765"/>
                <a:gd name="csX208" fmla="*/ 469288 w 936339"/>
                <a:gd name="csY208" fmla="*/ 729383 h 982765"/>
                <a:gd name="csX209" fmla="*/ 470966 w 936339"/>
                <a:gd name="csY209" fmla="*/ 727705 h 982765"/>
                <a:gd name="csX210" fmla="*/ 470966 w 936339"/>
                <a:gd name="csY210" fmla="*/ 722112 h 982765"/>
                <a:gd name="csX211" fmla="*/ 469288 w 936339"/>
                <a:gd name="csY211" fmla="*/ 722112 h 982765"/>
                <a:gd name="csX212" fmla="*/ 469288 w 936339"/>
                <a:gd name="csY212" fmla="*/ 718755 h 982765"/>
                <a:gd name="csX213" fmla="*/ 470966 w 936339"/>
                <a:gd name="csY213" fmla="*/ 718755 h 982765"/>
                <a:gd name="csX214" fmla="*/ 470966 w 936339"/>
                <a:gd name="csY214" fmla="*/ 717077 h 982765"/>
                <a:gd name="csX215" fmla="*/ 467051 w 936339"/>
                <a:gd name="csY215" fmla="*/ 717077 h 982765"/>
                <a:gd name="csX216" fmla="*/ 467051 w 936339"/>
                <a:gd name="csY216" fmla="*/ 713162 h 982765"/>
                <a:gd name="csX217" fmla="*/ 463695 w 936339"/>
                <a:gd name="csY217" fmla="*/ 713162 h 982765"/>
                <a:gd name="csX218" fmla="*/ 463695 w 936339"/>
                <a:gd name="csY218" fmla="*/ 711484 h 982765"/>
                <a:gd name="csX219" fmla="*/ 460339 w 936339"/>
                <a:gd name="csY219" fmla="*/ 711484 h 982765"/>
                <a:gd name="csX220" fmla="*/ 460339 w 936339"/>
                <a:gd name="csY220" fmla="*/ 713162 h 982765"/>
                <a:gd name="csX221" fmla="*/ 458661 w 936339"/>
                <a:gd name="csY221" fmla="*/ 711484 h 982765"/>
                <a:gd name="csX222" fmla="*/ 458661 w 936339"/>
                <a:gd name="csY222" fmla="*/ 713162 h 982765"/>
                <a:gd name="csX223" fmla="*/ 454746 w 936339"/>
                <a:gd name="csY223" fmla="*/ 713162 h 982765"/>
                <a:gd name="csX224" fmla="*/ 454746 w 936339"/>
                <a:gd name="csY224" fmla="*/ 714840 h 982765"/>
                <a:gd name="csX225" fmla="*/ 453068 w 936339"/>
                <a:gd name="csY225" fmla="*/ 714840 h 982765"/>
                <a:gd name="csX226" fmla="*/ 453068 w 936339"/>
                <a:gd name="csY226" fmla="*/ 717077 h 982765"/>
                <a:gd name="csX227" fmla="*/ 451389 w 936339"/>
                <a:gd name="csY227" fmla="*/ 717077 h 982765"/>
                <a:gd name="csX228" fmla="*/ 451389 w 936339"/>
                <a:gd name="csY228" fmla="*/ 714840 h 982765"/>
                <a:gd name="csX229" fmla="*/ 449711 w 936339"/>
                <a:gd name="csY229" fmla="*/ 714840 h 982765"/>
                <a:gd name="csX230" fmla="*/ 449711 w 936339"/>
                <a:gd name="csY230" fmla="*/ 717077 h 982765"/>
                <a:gd name="csX231" fmla="*/ 447474 w 936339"/>
                <a:gd name="csY231" fmla="*/ 717077 h 982765"/>
                <a:gd name="csX232" fmla="*/ 445796 w 936339"/>
                <a:gd name="csY232" fmla="*/ 714840 h 982765"/>
                <a:gd name="csX233" fmla="*/ 444118 w 936339"/>
                <a:gd name="csY233" fmla="*/ 717077 h 982765"/>
                <a:gd name="csX234" fmla="*/ 444118 w 936339"/>
                <a:gd name="csY234" fmla="*/ 714840 h 982765"/>
                <a:gd name="csX235" fmla="*/ 442440 w 936339"/>
                <a:gd name="csY235" fmla="*/ 714840 h 982765"/>
                <a:gd name="csX236" fmla="*/ 442440 w 936339"/>
                <a:gd name="csY236" fmla="*/ 706450 h 982765"/>
                <a:gd name="csX237" fmla="*/ 440762 w 936339"/>
                <a:gd name="csY237" fmla="*/ 706450 h 982765"/>
                <a:gd name="csX238" fmla="*/ 440762 w 936339"/>
                <a:gd name="csY238" fmla="*/ 700857 h 982765"/>
                <a:gd name="csX239" fmla="*/ 442440 w 936339"/>
                <a:gd name="csY239" fmla="*/ 700857 h 982765"/>
                <a:gd name="csX240" fmla="*/ 442440 w 936339"/>
                <a:gd name="csY240" fmla="*/ 699178 h 982765"/>
                <a:gd name="csX241" fmla="*/ 440762 w 936339"/>
                <a:gd name="csY241" fmla="*/ 699178 h 982765"/>
                <a:gd name="csX242" fmla="*/ 440762 w 936339"/>
                <a:gd name="csY242" fmla="*/ 693585 h 982765"/>
                <a:gd name="csX243" fmla="*/ 438525 w 936339"/>
                <a:gd name="csY243" fmla="*/ 693585 h 982765"/>
                <a:gd name="csX244" fmla="*/ 438525 w 936339"/>
                <a:gd name="csY244" fmla="*/ 691907 h 982765"/>
                <a:gd name="csX245" fmla="*/ 436847 w 936339"/>
                <a:gd name="csY245" fmla="*/ 691907 h 982765"/>
                <a:gd name="csX246" fmla="*/ 438525 w 936339"/>
                <a:gd name="csY246" fmla="*/ 690229 h 982765"/>
                <a:gd name="csX247" fmla="*/ 438525 w 936339"/>
                <a:gd name="csY247" fmla="*/ 688551 h 982765"/>
                <a:gd name="csX248" fmla="*/ 436847 w 936339"/>
                <a:gd name="csY248" fmla="*/ 688551 h 982765"/>
                <a:gd name="csX249" fmla="*/ 436847 w 936339"/>
                <a:gd name="csY249" fmla="*/ 684636 h 982765"/>
                <a:gd name="csX250" fmla="*/ 438525 w 936339"/>
                <a:gd name="csY250" fmla="*/ 684636 h 982765"/>
                <a:gd name="csX251" fmla="*/ 438525 w 936339"/>
                <a:gd name="csY251" fmla="*/ 681280 h 982765"/>
                <a:gd name="csX252" fmla="*/ 436847 w 936339"/>
                <a:gd name="csY252" fmla="*/ 681280 h 982765"/>
                <a:gd name="csX253" fmla="*/ 436847 w 936339"/>
                <a:gd name="csY253" fmla="*/ 677923 h 982765"/>
                <a:gd name="csX254" fmla="*/ 435169 w 936339"/>
                <a:gd name="csY254" fmla="*/ 677923 h 982765"/>
                <a:gd name="csX255" fmla="*/ 435169 w 936339"/>
                <a:gd name="csY255" fmla="*/ 674008 h 982765"/>
                <a:gd name="csX256" fmla="*/ 433491 w 936339"/>
                <a:gd name="csY256" fmla="*/ 674008 h 982765"/>
                <a:gd name="csX257" fmla="*/ 433491 w 936339"/>
                <a:gd name="csY257" fmla="*/ 672330 h 982765"/>
                <a:gd name="csX258" fmla="*/ 424541 w 936339"/>
                <a:gd name="csY258" fmla="*/ 672330 h 982765"/>
                <a:gd name="csX259" fmla="*/ 424541 w 936339"/>
                <a:gd name="csY259" fmla="*/ 670652 h 982765"/>
                <a:gd name="csX260" fmla="*/ 422863 w 936339"/>
                <a:gd name="csY260" fmla="*/ 670652 h 982765"/>
                <a:gd name="csX261" fmla="*/ 422863 w 936339"/>
                <a:gd name="csY261" fmla="*/ 668974 h 982765"/>
                <a:gd name="csX262" fmla="*/ 421185 w 936339"/>
                <a:gd name="csY262" fmla="*/ 668974 h 982765"/>
                <a:gd name="csX263" fmla="*/ 421185 w 936339"/>
                <a:gd name="csY263" fmla="*/ 666737 h 982765"/>
                <a:gd name="csX264" fmla="*/ 417270 w 936339"/>
                <a:gd name="csY264" fmla="*/ 666737 h 982765"/>
                <a:gd name="csX265" fmla="*/ 417270 w 936339"/>
                <a:gd name="csY265" fmla="*/ 668974 h 982765"/>
                <a:gd name="csX266" fmla="*/ 415592 w 936339"/>
                <a:gd name="csY266" fmla="*/ 668974 h 982765"/>
                <a:gd name="csX267" fmla="*/ 415592 w 936339"/>
                <a:gd name="csY267" fmla="*/ 670652 h 982765"/>
                <a:gd name="csX268" fmla="*/ 409998 w 936339"/>
                <a:gd name="csY268" fmla="*/ 670652 h 982765"/>
                <a:gd name="csX269" fmla="*/ 409998 w 936339"/>
                <a:gd name="csY269" fmla="*/ 672330 h 982765"/>
                <a:gd name="csX270" fmla="*/ 408320 w 936339"/>
                <a:gd name="csY270" fmla="*/ 672330 h 982765"/>
                <a:gd name="csX271" fmla="*/ 408320 w 936339"/>
                <a:gd name="csY271" fmla="*/ 670652 h 982765"/>
                <a:gd name="csX272" fmla="*/ 396015 w 936339"/>
                <a:gd name="csY272" fmla="*/ 670652 h 982765"/>
                <a:gd name="csX273" fmla="*/ 396015 w 936339"/>
                <a:gd name="csY273" fmla="*/ 668974 h 982765"/>
                <a:gd name="csX274" fmla="*/ 390421 w 936339"/>
                <a:gd name="csY274" fmla="*/ 668974 h 982765"/>
                <a:gd name="csX275" fmla="*/ 390421 w 936339"/>
                <a:gd name="csY275" fmla="*/ 666737 h 982765"/>
                <a:gd name="csX276" fmla="*/ 388743 w 936339"/>
                <a:gd name="csY276" fmla="*/ 666737 h 982765"/>
                <a:gd name="csX277" fmla="*/ 388743 w 936339"/>
                <a:gd name="csY277" fmla="*/ 668974 h 982765"/>
                <a:gd name="csX278" fmla="*/ 383709 w 936339"/>
                <a:gd name="csY278" fmla="*/ 668974 h 982765"/>
                <a:gd name="csX279" fmla="*/ 383709 w 936339"/>
                <a:gd name="csY279" fmla="*/ 666737 h 982765"/>
                <a:gd name="csX280" fmla="*/ 381472 w 936339"/>
                <a:gd name="csY280" fmla="*/ 666737 h 982765"/>
                <a:gd name="csX281" fmla="*/ 381472 w 936339"/>
                <a:gd name="csY281" fmla="*/ 665059 h 982765"/>
                <a:gd name="csX282" fmla="*/ 383709 w 936339"/>
                <a:gd name="csY282" fmla="*/ 665059 h 982765"/>
                <a:gd name="csX283" fmla="*/ 383709 w 936339"/>
                <a:gd name="csY283" fmla="*/ 652753 h 982765"/>
                <a:gd name="csX284" fmla="*/ 383709 w 936339"/>
                <a:gd name="csY284" fmla="*/ 652753 h 982765"/>
                <a:gd name="csX285" fmla="*/ 383709 w 936339"/>
                <a:gd name="csY285" fmla="*/ 647160 h 982765"/>
                <a:gd name="csX286" fmla="*/ 383709 w 936339"/>
                <a:gd name="csY286" fmla="*/ 647160 h 982765"/>
                <a:gd name="csX287" fmla="*/ 383709 w 936339"/>
                <a:gd name="csY287" fmla="*/ 645482 h 982765"/>
                <a:gd name="csX288" fmla="*/ 385387 w 936339"/>
                <a:gd name="csY288" fmla="*/ 645482 h 982765"/>
                <a:gd name="csX289" fmla="*/ 385387 w 936339"/>
                <a:gd name="csY289" fmla="*/ 638210 h 982765"/>
                <a:gd name="csX290" fmla="*/ 385387 w 936339"/>
                <a:gd name="csY290" fmla="*/ 638210 h 982765"/>
                <a:gd name="csX291" fmla="*/ 385387 w 936339"/>
                <a:gd name="csY291" fmla="*/ 636532 h 982765"/>
                <a:gd name="csX292" fmla="*/ 383709 w 936339"/>
                <a:gd name="csY292" fmla="*/ 636532 h 982765"/>
                <a:gd name="csX293" fmla="*/ 383709 w 936339"/>
                <a:gd name="csY293" fmla="*/ 634854 h 982765"/>
                <a:gd name="csX294" fmla="*/ 385387 w 936339"/>
                <a:gd name="csY294" fmla="*/ 634854 h 982765"/>
                <a:gd name="csX295" fmla="*/ 385387 w 936339"/>
                <a:gd name="csY295" fmla="*/ 633176 h 982765"/>
                <a:gd name="csX296" fmla="*/ 385387 w 936339"/>
                <a:gd name="csY296" fmla="*/ 633176 h 982765"/>
                <a:gd name="csX297" fmla="*/ 385387 w 936339"/>
                <a:gd name="csY297" fmla="*/ 631498 h 982765"/>
                <a:gd name="csX298" fmla="*/ 381472 w 936339"/>
                <a:gd name="csY298" fmla="*/ 631498 h 982765"/>
                <a:gd name="csX299" fmla="*/ 381472 w 936339"/>
                <a:gd name="csY299" fmla="*/ 622549 h 982765"/>
                <a:gd name="csX300" fmla="*/ 378116 w 936339"/>
                <a:gd name="csY300" fmla="*/ 622549 h 982765"/>
                <a:gd name="csX301" fmla="*/ 379794 w 936339"/>
                <a:gd name="csY301" fmla="*/ 620870 h 982765"/>
                <a:gd name="csX302" fmla="*/ 378116 w 936339"/>
                <a:gd name="csY302" fmla="*/ 620870 h 982765"/>
                <a:gd name="csX303" fmla="*/ 378116 w 936339"/>
                <a:gd name="csY303" fmla="*/ 616955 h 982765"/>
                <a:gd name="csX304" fmla="*/ 379794 w 936339"/>
                <a:gd name="csY304" fmla="*/ 616955 h 982765"/>
                <a:gd name="csX305" fmla="*/ 379794 w 936339"/>
                <a:gd name="csY305" fmla="*/ 615277 h 982765"/>
                <a:gd name="csX306" fmla="*/ 381472 w 936339"/>
                <a:gd name="csY306" fmla="*/ 615277 h 982765"/>
                <a:gd name="csX307" fmla="*/ 381472 w 936339"/>
                <a:gd name="csY307" fmla="*/ 611921 h 982765"/>
                <a:gd name="csX308" fmla="*/ 385387 w 936339"/>
                <a:gd name="csY308" fmla="*/ 611921 h 982765"/>
                <a:gd name="csX309" fmla="*/ 379794 w 936339"/>
                <a:gd name="csY309" fmla="*/ 608006 h 982765"/>
                <a:gd name="csX310" fmla="*/ 378116 w 936339"/>
                <a:gd name="csY310" fmla="*/ 606328 h 982765"/>
                <a:gd name="csX311" fmla="*/ 381472 w 936339"/>
                <a:gd name="csY311" fmla="*/ 599056 h 982765"/>
                <a:gd name="csX312" fmla="*/ 383709 w 936339"/>
                <a:gd name="csY312" fmla="*/ 597378 h 982765"/>
                <a:gd name="csX313" fmla="*/ 387065 w 936339"/>
                <a:gd name="csY313" fmla="*/ 590107 h 982765"/>
                <a:gd name="csX314" fmla="*/ 387065 w 936339"/>
                <a:gd name="csY314" fmla="*/ 588429 h 982765"/>
                <a:gd name="csX315" fmla="*/ 388743 w 936339"/>
                <a:gd name="csY315" fmla="*/ 588429 h 982765"/>
                <a:gd name="csX316" fmla="*/ 388743 w 936339"/>
                <a:gd name="csY316" fmla="*/ 585073 h 982765"/>
                <a:gd name="csX317" fmla="*/ 387065 w 936339"/>
                <a:gd name="csY317" fmla="*/ 586751 h 982765"/>
                <a:gd name="csX318" fmla="*/ 387065 w 936339"/>
                <a:gd name="csY318" fmla="*/ 585073 h 982765"/>
                <a:gd name="csX319" fmla="*/ 388743 w 936339"/>
                <a:gd name="csY319" fmla="*/ 583395 h 982765"/>
                <a:gd name="csX320" fmla="*/ 388743 w 936339"/>
                <a:gd name="csY320" fmla="*/ 577801 h 982765"/>
                <a:gd name="csX321" fmla="*/ 390421 w 936339"/>
                <a:gd name="csY321" fmla="*/ 576123 h 982765"/>
                <a:gd name="csX322" fmla="*/ 390421 w 936339"/>
                <a:gd name="csY322" fmla="*/ 570530 h 982765"/>
                <a:gd name="csX323" fmla="*/ 392658 w 936339"/>
                <a:gd name="csY323" fmla="*/ 568852 h 982765"/>
                <a:gd name="csX324" fmla="*/ 394337 w 936339"/>
                <a:gd name="csY324" fmla="*/ 568852 h 982765"/>
                <a:gd name="csX325" fmla="*/ 394337 w 936339"/>
                <a:gd name="csY325" fmla="*/ 567174 h 982765"/>
                <a:gd name="csX326" fmla="*/ 392658 w 936339"/>
                <a:gd name="csY326" fmla="*/ 567174 h 982765"/>
                <a:gd name="csX327" fmla="*/ 392658 w 936339"/>
                <a:gd name="csY327" fmla="*/ 565496 h 982765"/>
                <a:gd name="csX328" fmla="*/ 390421 w 936339"/>
                <a:gd name="csY328" fmla="*/ 563818 h 982765"/>
                <a:gd name="csX329" fmla="*/ 390421 w 936339"/>
                <a:gd name="csY329" fmla="*/ 561580 h 982765"/>
                <a:gd name="csX330" fmla="*/ 388743 w 936339"/>
                <a:gd name="csY330" fmla="*/ 561580 h 982765"/>
                <a:gd name="csX331" fmla="*/ 388743 w 936339"/>
                <a:gd name="csY331" fmla="*/ 554868 h 982765"/>
                <a:gd name="csX332" fmla="*/ 387065 w 936339"/>
                <a:gd name="csY332" fmla="*/ 554868 h 982765"/>
                <a:gd name="csX333" fmla="*/ 387065 w 936339"/>
                <a:gd name="csY333" fmla="*/ 550953 h 982765"/>
                <a:gd name="csX334" fmla="*/ 383709 w 936339"/>
                <a:gd name="csY334" fmla="*/ 549275 h 982765"/>
                <a:gd name="csX335" fmla="*/ 381472 w 936339"/>
                <a:gd name="csY335" fmla="*/ 550953 h 982765"/>
                <a:gd name="csX336" fmla="*/ 381472 w 936339"/>
                <a:gd name="csY336" fmla="*/ 549275 h 982765"/>
                <a:gd name="csX337" fmla="*/ 378116 w 936339"/>
                <a:gd name="csY337" fmla="*/ 549275 h 982765"/>
                <a:gd name="csX338" fmla="*/ 378116 w 936339"/>
                <a:gd name="csY338" fmla="*/ 547597 h 982765"/>
                <a:gd name="csX339" fmla="*/ 376438 w 936339"/>
                <a:gd name="csY339" fmla="*/ 547597 h 982765"/>
                <a:gd name="csX340" fmla="*/ 376438 w 936339"/>
                <a:gd name="csY340" fmla="*/ 545919 h 982765"/>
                <a:gd name="csX341" fmla="*/ 374760 w 936339"/>
                <a:gd name="csY341" fmla="*/ 545919 h 982765"/>
                <a:gd name="csX342" fmla="*/ 374760 w 936339"/>
                <a:gd name="csY342" fmla="*/ 542003 h 982765"/>
                <a:gd name="csX343" fmla="*/ 373081 w 936339"/>
                <a:gd name="csY343" fmla="*/ 542003 h 982765"/>
                <a:gd name="csX344" fmla="*/ 373081 w 936339"/>
                <a:gd name="csY344" fmla="*/ 540325 h 982765"/>
                <a:gd name="csX345" fmla="*/ 370844 w 936339"/>
                <a:gd name="csY345" fmla="*/ 540325 h 982765"/>
                <a:gd name="csX346" fmla="*/ 370844 w 936339"/>
                <a:gd name="csY346" fmla="*/ 528020 h 982765"/>
                <a:gd name="csX347" fmla="*/ 373081 w 936339"/>
                <a:gd name="csY347" fmla="*/ 528020 h 982765"/>
                <a:gd name="csX348" fmla="*/ 373081 w 936339"/>
                <a:gd name="csY348" fmla="*/ 526342 h 982765"/>
                <a:gd name="csX349" fmla="*/ 374760 w 936339"/>
                <a:gd name="csY349" fmla="*/ 526342 h 982765"/>
                <a:gd name="csX350" fmla="*/ 374760 w 936339"/>
                <a:gd name="csY350" fmla="*/ 520748 h 982765"/>
                <a:gd name="csX351" fmla="*/ 340640 w 936339"/>
                <a:gd name="csY351" fmla="*/ 520748 h 982765"/>
                <a:gd name="csX352" fmla="*/ 333368 w 936339"/>
                <a:gd name="csY352" fmla="*/ 519070 h 982765"/>
                <a:gd name="csX353" fmla="*/ 330012 w 936339"/>
                <a:gd name="csY353" fmla="*/ 519070 h 982765"/>
                <a:gd name="csX354" fmla="*/ 330012 w 936339"/>
                <a:gd name="csY354" fmla="*/ 510121 h 982765"/>
                <a:gd name="csX355" fmla="*/ 328334 w 936339"/>
                <a:gd name="csY355" fmla="*/ 508443 h 982765"/>
                <a:gd name="csX356" fmla="*/ 328334 w 936339"/>
                <a:gd name="csY356" fmla="*/ 499493 h 982765"/>
                <a:gd name="csX357" fmla="*/ 326656 w 936339"/>
                <a:gd name="csY357" fmla="*/ 497815 h 982765"/>
                <a:gd name="csX358" fmla="*/ 321063 w 936339"/>
                <a:gd name="csY358" fmla="*/ 490544 h 982765"/>
                <a:gd name="csX359" fmla="*/ 328334 w 936339"/>
                <a:gd name="csY359" fmla="*/ 490544 h 982765"/>
                <a:gd name="csX360" fmla="*/ 328334 w 936339"/>
                <a:gd name="csY360" fmla="*/ 479916 h 982765"/>
                <a:gd name="csX361" fmla="*/ 326656 w 936339"/>
                <a:gd name="csY361" fmla="*/ 478238 h 982765"/>
                <a:gd name="csX362" fmla="*/ 326656 w 936339"/>
                <a:gd name="csY362" fmla="*/ 476001 h 982765"/>
                <a:gd name="csX363" fmla="*/ 324419 w 936339"/>
                <a:gd name="csY363" fmla="*/ 478238 h 982765"/>
                <a:gd name="csX364" fmla="*/ 324419 w 936339"/>
                <a:gd name="csY364" fmla="*/ 472645 h 982765"/>
                <a:gd name="csX365" fmla="*/ 322741 w 936339"/>
                <a:gd name="csY365" fmla="*/ 472645 h 982765"/>
                <a:gd name="csX366" fmla="*/ 322741 w 936339"/>
                <a:gd name="csY366" fmla="*/ 463695 h 982765"/>
                <a:gd name="csX367" fmla="*/ 324419 w 936339"/>
                <a:gd name="csY367" fmla="*/ 463695 h 982765"/>
                <a:gd name="csX368" fmla="*/ 324419 w 936339"/>
                <a:gd name="csY368" fmla="*/ 462017 h 982765"/>
                <a:gd name="csX369" fmla="*/ 322741 w 936339"/>
                <a:gd name="csY369" fmla="*/ 462017 h 982765"/>
                <a:gd name="csX370" fmla="*/ 322741 w 936339"/>
                <a:gd name="csY370" fmla="*/ 458102 h 982765"/>
                <a:gd name="csX371" fmla="*/ 321063 w 936339"/>
                <a:gd name="csY371" fmla="*/ 458102 h 982765"/>
                <a:gd name="csX372" fmla="*/ 321063 w 936339"/>
                <a:gd name="csY372" fmla="*/ 456424 h 982765"/>
                <a:gd name="csX373" fmla="*/ 316029 w 936339"/>
                <a:gd name="csY373" fmla="*/ 456424 h 982765"/>
                <a:gd name="csX374" fmla="*/ 316029 w 936339"/>
                <a:gd name="csY374" fmla="*/ 454746 h 982765"/>
                <a:gd name="csX375" fmla="*/ 312113 w 936339"/>
                <a:gd name="csY375" fmla="*/ 454746 h 982765"/>
                <a:gd name="csX376" fmla="*/ 312113 w 936339"/>
                <a:gd name="csY376" fmla="*/ 451390 h 982765"/>
                <a:gd name="csX377" fmla="*/ 289180 w 936339"/>
                <a:gd name="csY377" fmla="*/ 451390 h 982765"/>
                <a:gd name="csX378" fmla="*/ 289180 w 936339"/>
                <a:gd name="csY378" fmla="*/ 449712 h 982765"/>
                <a:gd name="csX379" fmla="*/ 287502 w 936339"/>
                <a:gd name="csY379" fmla="*/ 449712 h 982765"/>
                <a:gd name="csX380" fmla="*/ 287502 w 936339"/>
                <a:gd name="csY380" fmla="*/ 447474 h 982765"/>
                <a:gd name="csX381" fmla="*/ 285265 w 936339"/>
                <a:gd name="csY381" fmla="*/ 447474 h 982765"/>
                <a:gd name="csX382" fmla="*/ 285265 w 936339"/>
                <a:gd name="csY382" fmla="*/ 445796 h 982765"/>
                <a:gd name="csX383" fmla="*/ 283587 w 936339"/>
                <a:gd name="csY383" fmla="*/ 445796 h 982765"/>
                <a:gd name="csX384" fmla="*/ 283587 w 936339"/>
                <a:gd name="csY384" fmla="*/ 442440 h 982765"/>
                <a:gd name="csX385" fmla="*/ 278553 w 936339"/>
                <a:gd name="csY385" fmla="*/ 442440 h 982765"/>
                <a:gd name="csX386" fmla="*/ 278553 w 936339"/>
                <a:gd name="csY386" fmla="*/ 440762 h 982765"/>
                <a:gd name="csX387" fmla="*/ 276315 w 936339"/>
                <a:gd name="csY387" fmla="*/ 442440 h 982765"/>
                <a:gd name="csX388" fmla="*/ 276315 w 936339"/>
                <a:gd name="csY388" fmla="*/ 440762 h 982765"/>
                <a:gd name="csX389" fmla="*/ 274637 w 936339"/>
                <a:gd name="csY389" fmla="*/ 442440 h 982765"/>
                <a:gd name="csX390" fmla="*/ 274637 w 936339"/>
                <a:gd name="csY390" fmla="*/ 440762 h 982765"/>
                <a:gd name="csX391" fmla="*/ 271281 w 936339"/>
                <a:gd name="csY391" fmla="*/ 440762 h 982765"/>
                <a:gd name="csX392" fmla="*/ 271281 w 936339"/>
                <a:gd name="csY392" fmla="*/ 438525 h 982765"/>
                <a:gd name="csX393" fmla="*/ 267366 w 936339"/>
                <a:gd name="csY393" fmla="*/ 438525 h 982765"/>
                <a:gd name="csX394" fmla="*/ 267366 w 936339"/>
                <a:gd name="csY394" fmla="*/ 436847 h 982765"/>
                <a:gd name="csX395" fmla="*/ 264010 w 936339"/>
                <a:gd name="csY395" fmla="*/ 436847 h 982765"/>
                <a:gd name="csX396" fmla="*/ 264010 w 936339"/>
                <a:gd name="csY396" fmla="*/ 435169 h 982765"/>
                <a:gd name="csX397" fmla="*/ 262332 w 936339"/>
                <a:gd name="csY397" fmla="*/ 435169 h 982765"/>
                <a:gd name="csX398" fmla="*/ 262332 w 936339"/>
                <a:gd name="csY398" fmla="*/ 431813 h 982765"/>
                <a:gd name="csX399" fmla="*/ 260654 w 936339"/>
                <a:gd name="csY399" fmla="*/ 431813 h 982765"/>
                <a:gd name="csX400" fmla="*/ 260654 w 936339"/>
                <a:gd name="csY400" fmla="*/ 429575 h 982765"/>
                <a:gd name="csX401" fmla="*/ 258976 w 936339"/>
                <a:gd name="csY401" fmla="*/ 431813 h 982765"/>
                <a:gd name="csX402" fmla="*/ 258976 w 936339"/>
                <a:gd name="csY402" fmla="*/ 429575 h 982765"/>
                <a:gd name="csX403" fmla="*/ 256738 w 936339"/>
                <a:gd name="csY403" fmla="*/ 429575 h 982765"/>
                <a:gd name="csX404" fmla="*/ 256738 w 936339"/>
                <a:gd name="csY404" fmla="*/ 431813 h 982765"/>
                <a:gd name="csX405" fmla="*/ 253382 w 936339"/>
                <a:gd name="csY405" fmla="*/ 431813 h 982765"/>
                <a:gd name="csX406" fmla="*/ 253382 w 936339"/>
                <a:gd name="csY406" fmla="*/ 427897 h 982765"/>
                <a:gd name="csX407" fmla="*/ 250026 w 936339"/>
                <a:gd name="csY407" fmla="*/ 427897 h 982765"/>
                <a:gd name="csX408" fmla="*/ 250026 w 936339"/>
                <a:gd name="csY408" fmla="*/ 426219 h 982765"/>
                <a:gd name="csX409" fmla="*/ 246111 w 936339"/>
                <a:gd name="csY409" fmla="*/ 426219 h 982765"/>
                <a:gd name="csX410" fmla="*/ 246111 w 936339"/>
                <a:gd name="csY410" fmla="*/ 424541 h 982765"/>
                <a:gd name="csX411" fmla="*/ 244433 w 936339"/>
                <a:gd name="csY411" fmla="*/ 424541 h 982765"/>
                <a:gd name="csX412" fmla="*/ 244433 w 936339"/>
                <a:gd name="csY412" fmla="*/ 426219 h 982765"/>
                <a:gd name="csX413" fmla="*/ 241077 w 936339"/>
                <a:gd name="csY413" fmla="*/ 426219 h 982765"/>
                <a:gd name="csX414" fmla="*/ 238839 w 936339"/>
                <a:gd name="csY414" fmla="*/ 427897 h 982765"/>
                <a:gd name="csX415" fmla="*/ 238839 w 936339"/>
                <a:gd name="csY415" fmla="*/ 426219 h 982765"/>
                <a:gd name="csX416" fmla="*/ 228212 w 936339"/>
                <a:gd name="csY416" fmla="*/ 426219 h 982765"/>
                <a:gd name="csX417" fmla="*/ 228212 w 936339"/>
                <a:gd name="csY417" fmla="*/ 424541 h 982765"/>
                <a:gd name="csX418" fmla="*/ 226534 w 936339"/>
                <a:gd name="csY418" fmla="*/ 424541 h 982765"/>
                <a:gd name="csX419" fmla="*/ 226534 w 936339"/>
                <a:gd name="csY419" fmla="*/ 421185 h 982765"/>
                <a:gd name="csX420" fmla="*/ 224856 w 936339"/>
                <a:gd name="csY420" fmla="*/ 421185 h 982765"/>
                <a:gd name="csX421" fmla="*/ 224856 w 936339"/>
                <a:gd name="csY421" fmla="*/ 418948 h 982765"/>
                <a:gd name="csX422" fmla="*/ 221500 w 936339"/>
                <a:gd name="csY422" fmla="*/ 418948 h 982765"/>
                <a:gd name="csX423" fmla="*/ 221500 w 936339"/>
                <a:gd name="csY423" fmla="*/ 415592 h 982765"/>
                <a:gd name="csX424" fmla="*/ 215906 w 936339"/>
                <a:gd name="csY424" fmla="*/ 415592 h 982765"/>
                <a:gd name="csX425" fmla="*/ 215906 w 936339"/>
                <a:gd name="csY425" fmla="*/ 413914 h 982765"/>
                <a:gd name="csX426" fmla="*/ 214228 w 936339"/>
                <a:gd name="csY426" fmla="*/ 413914 h 982765"/>
                <a:gd name="csX427" fmla="*/ 214228 w 936339"/>
                <a:gd name="csY427" fmla="*/ 408320 h 982765"/>
                <a:gd name="csX428" fmla="*/ 212550 w 936339"/>
                <a:gd name="csY428" fmla="*/ 406642 h 982765"/>
                <a:gd name="csX429" fmla="*/ 212550 w 936339"/>
                <a:gd name="csY429" fmla="*/ 408320 h 982765"/>
                <a:gd name="csX430" fmla="*/ 208635 w 936339"/>
                <a:gd name="csY430" fmla="*/ 408320 h 982765"/>
                <a:gd name="csX431" fmla="*/ 208635 w 936339"/>
                <a:gd name="csY431" fmla="*/ 403286 h 982765"/>
                <a:gd name="csX432" fmla="*/ 206957 w 936339"/>
                <a:gd name="csY432" fmla="*/ 403286 h 982765"/>
                <a:gd name="csX433" fmla="*/ 206957 w 936339"/>
                <a:gd name="csY433" fmla="*/ 397693 h 982765"/>
                <a:gd name="csX434" fmla="*/ 205279 w 936339"/>
                <a:gd name="csY434" fmla="*/ 397693 h 982765"/>
                <a:gd name="csX435" fmla="*/ 205279 w 936339"/>
                <a:gd name="csY435" fmla="*/ 396015 h 982765"/>
                <a:gd name="csX436" fmla="*/ 206957 w 936339"/>
                <a:gd name="csY436" fmla="*/ 396015 h 982765"/>
                <a:gd name="csX437" fmla="*/ 206957 w 936339"/>
                <a:gd name="csY437" fmla="*/ 394337 h 982765"/>
                <a:gd name="csX438" fmla="*/ 205279 w 936339"/>
                <a:gd name="csY438" fmla="*/ 394337 h 982765"/>
                <a:gd name="csX439" fmla="*/ 205279 w 936339"/>
                <a:gd name="csY439" fmla="*/ 392659 h 982765"/>
                <a:gd name="csX440" fmla="*/ 208635 w 936339"/>
                <a:gd name="csY440" fmla="*/ 392659 h 982765"/>
                <a:gd name="csX441" fmla="*/ 208635 w 936339"/>
                <a:gd name="csY441" fmla="*/ 387065 h 982765"/>
                <a:gd name="csX442" fmla="*/ 206957 w 936339"/>
                <a:gd name="csY442" fmla="*/ 385387 h 982765"/>
                <a:gd name="csX443" fmla="*/ 205279 w 936339"/>
                <a:gd name="csY443" fmla="*/ 383709 h 982765"/>
                <a:gd name="csX444" fmla="*/ 206957 w 936339"/>
                <a:gd name="csY444" fmla="*/ 383709 h 982765"/>
                <a:gd name="csX445" fmla="*/ 205279 w 936339"/>
                <a:gd name="csY445" fmla="*/ 381472 h 982765"/>
                <a:gd name="csX446" fmla="*/ 205279 w 936339"/>
                <a:gd name="csY446" fmla="*/ 374760 h 982765"/>
                <a:gd name="csX447" fmla="*/ 206957 w 936339"/>
                <a:gd name="csY447" fmla="*/ 372522 h 982765"/>
                <a:gd name="csX448" fmla="*/ 208635 w 936339"/>
                <a:gd name="csY448" fmla="*/ 372522 h 982765"/>
                <a:gd name="csX449" fmla="*/ 208635 w 936339"/>
                <a:gd name="csY449" fmla="*/ 370845 h 982765"/>
                <a:gd name="csX450" fmla="*/ 206957 w 936339"/>
                <a:gd name="csY450" fmla="*/ 370845 h 982765"/>
                <a:gd name="csX451" fmla="*/ 208635 w 936339"/>
                <a:gd name="csY451" fmla="*/ 369166 h 982765"/>
                <a:gd name="csX452" fmla="*/ 208635 w 936339"/>
                <a:gd name="csY452" fmla="*/ 367488 h 982765"/>
                <a:gd name="csX453" fmla="*/ 206957 w 936339"/>
                <a:gd name="csY453" fmla="*/ 367488 h 982765"/>
                <a:gd name="csX454" fmla="*/ 206957 w 936339"/>
                <a:gd name="csY454" fmla="*/ 364132 h 982765"/>
                <a:gd name="csX455" fmla="*/ 208635 w 936339"/>
                <a:gd name="csY455" fmla="*/ 361895 h 982765"/>
                <a:gd name="csX456" fmla="*/ 206957 w 936339"/>
                <a:gd name="csY456" fmla="*/ 361895 h 982765"/>
                <a:gd name="csX457" fmla="*/ 206957 w 936339"/>
                <a:gd name="csY457" fmla="*/ 360217 h 982765"/>
                <a:gd name="csX458" fmla="*/ 205279 w 936339"/>
                <a:gd name="csY458" fmla="*/ 360217 h 982765"/>
                <a:gd name="csX459" fmla="*/ 205279 w 936339"/>
                <a:gd name="csY459" fmla="*/ 358539 h 982765"/>
                <a:gd name="csX460" fmla="*/ 203601 w 936339"/>
                <a:gd name="csY460" fmla="*/ 358539 h 982765"/>
                <a:gd name="csX461" fmla="*/ 203601 w 936339"/>
                <a:gd name="csY461" fmla="*/ 360217 h 982765"/>
                <a:gd name="csX462" fmla="*/ 201923 w 936339"/>
                <a:gd name="csY462" fmla="*/ 360217 h 982765"/>
                <a:gd name="csX463" fmla="*/ 201923 w 936339"/>
                <a:gd name="csY463" fmla="*/ 361895 h 982765"/>
                <a:gd name="csX464" fmla="*/ 199685 w 936339"/>
                <a:gd name="csY464" fmla="*/ 361895 h 982765"/>
                <a:gd name="csX465" fmla="*/ 199685 w 936339"/>
                <a:gd name="csY465" fmla="*/ 360217 h 982765"/>
                <a:gd name="csX466" fmla="*/ 198007 w 936339"/>
                <a:gd name="csY466" fmla="*/ 360217 h 982765"/>
                <a:gd name="csX467" fmla="*/ 198007 w 936339"/>
                <a:gd name="csY467" fmla="*/ 361895 h 982765"/>
                <a:gd name="csX468" fmla="*/ 198007 w 936339"/>
                <a:gd name="csY468" fmla="*/ 360217 h 982765"/>
                <a:gd name="csX469" fmla="*/ 189058 w 936339"/>
                <a:gd name="csY469" fmla="*/ 360217 h 982765"/>
                <a:gd name="csX470" fmla="*/ 189058 w 936339"/>
                <a:gd name="csY470" fmla="*/ 361895 h 982765"/>
                <a:gd name="csX471" fmla="*/ 187380 w 936339"/>
                <a:gd name="csY471" fmla="*/ 360217 h 982765"/>
                <a:gd name="csX472" fmla="*/ 185702 w 936339"/>
                <a:gd name="csY472" fmla="*/ 360217 h 982765"/>
                <a:gd name="csX473" fmla="*/ 185702 w 936339"/>
                <a:gd name="csY473" fmla="*/ 361895 h 982765"/>
                <a:gd name="csX474" fmla="*/ 175074 w 936339"/>
                <a:gd name="csY474" fmla="*/ 361895 h 982765"/>
                <a:gd name="csX475" fmla="*/ 175074 w 936339"/>
                <a:gd name="csY475" fmla="*/ 365810 h 982765"/>
                <a:gd name="csX476" fmla="*/ 173396 w 936339"/>
                <a:gd name="csY476" fmla="*/ 365810 h 982765"/>
                <a:gd name="csX477" fmla="*/ 171159 w 936339"/>
                <a:gd name="csY477" fmla="*/ 367488 h 982765"/>
                <a:gd name="csX478" fmla="*/ 169481 w 936339"/>
                <a:gd name="csY478" fmla="*/ 367488 h 982765"/>
                <a:gd name="csX479" fmla="*/ 169481 w 936339"/>
                <a:gd name="csY479" fmla="*/ 369166 h 982765"/>
                <a:gd name="csX480" fmla="*/ 167803 w 936339"/>
                <a:gd name="csY480" fmla="*/ 369166 h 982765"/>
                <a:gd name="csX481" fmla="*/ 167803 w 936339"/>
                <a:gd name="csY481" fmla="*/ 372522 h 982765"/>
                <a:gd name="csX482" fmla="*/ 158853 w 936339"/>
                <a:gd name="csY482" fmla="*/ 372522 h 982765"/>
                <a:gd name="csX483" fmla="*/ 158853 w 936339"/>
                <a:gd name="csY483" fmla="*/ 374760 h 982765"/>
                <a:gd name="csX484" fmla="*/ 157175 w 936339"/>
                <a:gd name="csY484" fmla="*/ 374760 h 982765"/>
                <a:gd name="csX485" fmla="*/ 157175 w 936339"/>
                <a:gd name="csY485" fmla="*/ 376438 h 982765"/>
                <a:gd name="csX486" fmla="*/ 155497 w 936339"/>
                <a:gd name="csY486" fmla="*/ 376438 h 982765"/>
                <a:gd name="csX487" fmla="*/ 155497 w 936339"/>
                <a:gd name="csY487" fmla="*/ 378116 h 982765"/>
                <a:gd name="csX488" fmla="*/ 151582 w 936339"/>
                <a:gd name="csY488" fmla="*/ 378116 h 982765"/>
                <a:gd name="csX489" fmla="*/ 151582 w 936339"/>
                <a:gd name="csY489" fmla="*/ 379794 h 982765"/>
                <a:gd name="csX490" fmla="*/ 149904 w 936339"/>
                <a:gd name="csY490" fmla="*/ 381472 h 982765"/>
                <a:gd name="csX491" fmla="*/ 149904 w 936339"/>
                <a:gd name="csY491" fmla="*/ 383709 h 982765"/>
                <a:gd name="csX492" fmla="*/ 148226 w 936339"/>
                <a:gd name="csY492" fmla="*/ 383709 h 982765"/>
                <a:gd name="csX493" fmla="*/ 146548 w 936339"/>
                <a:gd name="csY493" fmla="*/ 381472 h 982765"/>
                <a:gd name="csX494" fmla="*/ 142633 w 936339"/>
                <a:gd name="csY494" fmla="*/ 381472 h 982765"/>
                <a:gd name="csX495" fmla="*/ 142633 w 936339"/>
                <a:gd name="csY495" fmla="*/ 383709 h 982765"/>
                <a:gd name="csX496" fmla="*/ 140954 w 936339"/>
                <a:gd name="csY496" fmla="*/ 383709 h 982765"/>
                <a:gd name="csX497" fmla="*/ 140954 w 936339"/>
                <a:gd name="csY497" fmla="*/ 385387 h 982765"/>
                <a:gd name="csX498" fmla="*/ 139276 w 936339"/>
                <a:gd name="csY498" fmla="*/ 385387 h 982765"/>
                <a:gd name="csX499" fmla="*/ 139276 w 936339"/>
                <a:gd name="csY499" fmla="*/ 387065 h 982765"/>
                <a:gd name="csX500" fmla="*/ 137598 w 936339"/>
                <a:gd name="csY500" fmla="*/ 388743 h 982765"/>
                <a:gd name="csX501" fmla="*/ 137598 w 936339"/>
                <a:gd name="csY501" fmla="*/ 390422 h 982765"/>
                <a:gd name="csX502" fmla="*/ 132005 w 936339"/>
                <a:gd name="csY502" fmla="*/ 390422 h 982765"/>
                <a:gd name="csX503" fmla="*/ 132005 w 936339"/>
                <a:gd name="csY503" fmla="*/ 392659 h 982765"/>
                <a:gd name="csX504" fmla="*/ 124734 w 936339"/>
                <a:gd name="csY504" fmla="*/ 392659 h 982765"/>
                <a:gd name="csX505" fmla="*/ 124734 w 936339"/>
                <a:gd name="csY505" fmla="*/ 390422 h 982765"/>
                <a:gd name="csX506" fmla="*/ 119699 w 936339"/>
                <a:gd name="csY506" fmla="*/ 390422 h 982765"/>
                <a:gd name="csX507" fmla="*/ 118021 w 936339"/>
                <a:gd name="csY507" fmla="*/ 388743 h 982765"/>
                <a:gd name="csX508" fmla="*/ 94529 w 936339"/>
                <a:gd name="csY508" fmla="*/ 388743 h 982765"/>
                <a:gd name="csX509" fmla="*/ 94529 w 936339"/>
                <a:gd name="csY509" fmla="*/ 390422 h 982765"/>
                <a:gd name="csX510" fmla="*/ 89495 w 936339"/>
                <a:gd name="csY510" fmla="*/ 390422 h 982765"/>
                <a:gd name="csX511" fmla="*/ 89495 w 936339"/>
                <a:gd name="csY511" fmla="*/ 392659 h 982765"/>
                <a:gd name="csX512" fmla="*/ 87817 w 936339"/>
                <a:gd name="csY512" fmla="*/ 392659 h 982765"/>
                <a:gd name="csX513" fmla="*/ 87817 w 936339"/>
                <a:gd name="csY513" fmla="*/ 390422 h 982765"/>
                <a:gd name="csX514" fmla="*/ 83901 w 936339"/>
                <a:gd name="csY514" fmla="*/ 390422 h 982765"/>
                <a:gd name="csX515" fmla="*/ 83901 w 936339"/>
                <a:gd name="csY515" fmla="*/ 388743 h 982765"/>
                <a:gd name="csX516" fmla="*/ 80545 w 936339"/>
                <a:gd name="csY516" fmla="*/ 390422 h 982765"/>
                <a:gd name="csX517" fmla="*/ 80545 w 936339"/>
                <a:gd name="csY517" fmla="*/ 361895 h 982765"/>
                <a:gd name="csX518" fmla="*/ 82223 w 936339"/>
                <a:gd name="csY518" fmla="*/ 361895 h 982765"/>
                <a:gd name="csX519" fmla="*/ 82223 w 936339"/>
                <a:gd name="csY519" fmla="*/ 360217 h 982765"/>
                <a:gd name="csX520" fmla="*/ 83901 w 936339"/>
                <a:gd name="csY520" fmla="*/ 360217 h 982765"/>
                <a:gd name="csX521" fmla="*/ 83901 w 936339"/>
                <a:gd name="csY521" fmla="*/ 358539 h 982765"/>
                <a:gd name="csX522" fmla="*/ 80545 w 936339"/>
                <a:gd name="csY522" fmla="*/ 358539 h 982765"/>
                <a:gd name="csX523" fmla="*/ 80545 w 936339"/>
                <a:gd name="csY523" fmla="*/ 355183 h 982765"/>
                <a:gd name="csX524" fmla="*/ 76630 w 936339"/>
                <a:gd name="csY524" fmla="*/ 355183 h 982765"/>
                <a:gd name="csX525" fmla="*/ 76630 w 936339"/>
                <a:gd name="csY525" fmla="*/ 358539 h 982765"/>
                <a:gd name="csX526" fmla="*/ 74952 w 936339"/>
                <a:gd name="csY526" fmla="*/ 356861 h 982765"/>
                <a:gd name="csX527" fmla="*/ 74952 w 936339"/>
                <a:gd name="csY527" fmla="*/ 358539 h 982765"/>
                <a:gd name="csX528" fmla="*/ 73274 w 936339"/>
                <a:gd name="csY528" fmla="*/ 358539 h 982765"/>
                <a:gd name="csX529" fmla="*/ 73274 w 936339"/>
                <a:gd name="csY529" fmla="*/ 360217 h 982765"/>
                <a:gd name="csX530" fmla="*/ 71596 w 936339"/>
                <a:gd name="csY530" fmla="*/ 360217 h 982765"/>
                <a:gd name="csX531" fmla="*/ 71596 w 936339"/>
                <a:gd name="csY531" fmla="*/ 361895 h 982765"/>
                <a:gd name="csX532" fmla="*/ 67680 w 936339"/>
                <a:gd name="csY532" fmla="*/ 361895 h 982765"/>
                <a:gd name="csX533" fmla="*/ 67680 w 936339"/>
                <a:gd name="csY533" fmla="*/ 364132 h 982765"/>
                <a:gd name="csX534" fmla="*/ 66002 w 936339"/>
                <a:gd name="csY534" fmla="*/ 364132 h 982765"/>
                <a:gd name="csX535" fmla="*/ 66002 w 936339"/>
                <a:gd name="csY535" fmla="*/ 365810 h 982765"/>
                <a:gd name="csX536" fmla="*/ 43069 w 936339"/>
                <a:gd name="csY536" fmla="*/ 365810 h 982765"/>
                <a:gd name="csX537" fmla="*/ 43069 w 936339"/>
                <a:gd name="csY537" fmla="*/ 361895 h 982765"/>
                <a:gd name="csX538" fmla="*/ 43069 w 936339"/>
                <a:gd name="csY538" fmla="*/ 361895 h 982765"/>
                <a:gd name="csX539" fmla="*/ 43069 w 936339"/>
                <a:gd name="csY539" fmla="*/ 360217 h 982765"/>
                <a:gd name="csX540" fmla="*/ 41391 w 936339"/>
                <a:gd name="csY540" fmla="*/ 360217 h 982765"/>
                <a:gd name="csX541" fmla="*/ 41391 w 936339"/>
                <a:gd name="csY541" fmla="*/ 355183 h 982765"/>
                <a:gd name="csX542" fmla="*/ 39154 w 936339"/>
                <a:gd name="csY542" fmla="*/ 355183 h 982765"/>
                <a:gd name="csX543" fmla="*/ 39154 w 936339"/>
                <a:gd name="csY543" fmla="*/ 352945 h 982765"/>
                <a:gd name="csX544" fmla="*/ 30764 w 936339"/>
                <a:gd name="csY544" fmla="*/ 352945 h 982765"/>
                <a:gd name="csX545" fmla="*/ 30764 w 936339"/>
                <a:gd name="csY545" fmla="*/ 351268 h 982765"/>
                <a:gd name="csX546" fmla="*/ 19577 w 936339"/>
                <a:gd name="csY546" fmla="*/ 351268 h 982765"/>
                <a:gd name="csX547" fmla="*/ 19577 w 936339"/>
                <a:gd name="csY547" fmla="*/ 349589 h 982765"/>
                <a:gd name="csX548" fmla="*/ 21814 w 936339"/>
                <a:gd name="csY548" fmla="*/ 349589 h 982765"/>
                <a:gd name="csX549" fmla="*/ 21814 w 936339"/>
                <a:gd name="csY549" fmla="*/ 347911 h 982765"/>
                <a:gd name="csX550" fmla="*/ 23492 w 936339"/>
                <a:gd name="csY550" fmla="*/ 347911 h 982765"/>
                <a:gd name="csX551" fmla="*/ 23492 w 936339"/>
                <a:gd name="csY551" fmla="*/ 346233 h 982765"/>
                <a:gd name="csX552" fmla="*/ 25170 w 936339"/>
                <a:gd name="csY552" fmla="*/ 346233 h 982765"/>
                <a:gd name="csX553" fmla="*/ 25170 w 936339"/>
                <a:gd name="csY553" fmla="*/ 340640 h 982765"/>
                <a:gd name="csX554" fmla="*/ 23492 w 936339"/>
                <a:gd name="csY554" fmla="*/ 340640 h 982765"/>
                <a:gd name="csX555" fmla="*/ 21814 w 936339"/>
                <a:gd name="csY555" fmla="*/ 338962 h 982765"/>
                <a:gd name="csX556" fmla="*/ 21814 w 936339"/>
                <a:gd name="csY556" fmla="*/ 337284 h 982765"/>
                <a:gd name="csX557" fmla="*/ 19577 w 936339"/>
                <a:gd name="csY557" fmla="*/ 337284 h 982765"/>
                <a:gd name="csX558" fmla="*/ 19577 w 936339"/>
                <a:gd name="csY558" fmla="*/ 335606 h 982765"/>
                <a:gd name="csX559" fmla="*/ 17899 w 936339"/>
                <a:gd name="csY559" fmla="*/ 335606 h 982765"/>
                <a:gd name="csX560" fmla="*/ 17899 w 936339"/>
                <a:gd name="csY560" fmla="*/ 331691 h 982765"/>
                <a:gd name="csX561" fmla="*/ 16221 w 936339"/>
                <a:gd name="csY561" fmla="*/ 331691 h 982765"/>
                <a:gd name="csX562" fmla="*/ 16221 w 936339"/>
                <a:gd name="csY562" fmla="*/ 330012 h 982765"/>
                <a:gd name="csX563" fmla="*/ 14543 w 936339"/>
                <a:gd name="csY563" fmla="*/ 330012 h 982765"/>
                <a:gd name="csX564" fmla="*/ 14543 w 936339"/>
                <a:gd name="csY564" fmla="*/ 326656 h 982765"/>
                <a:gd name="csX565" fmla="*/ 10627 w 936339"/>
                <a:gd name="csY565" fmla="*/ 326656 h 982765"/>
                <a:gd name="csX566" fmla="*/ 10627 w 936339"/>
                <a:gd name="csY566" fmla="*/ 324419 h 982765"/>
                <a:gd name="csX567" fmla="*/ 8950 w 936339"/>
                <a:gd name="csY567" fmla="*/ 322741 h 982765"/>
                <a:gd name="csX568" fmla="*/ 8950 w 936339"/>
                <a:gd name="csY568" fmla="*/ 319385 h 982765"/>
                <a:gd name="csX569" fmla="*/ 7271 w 936339"/>
                <a:gd name="csY569" fmla="*/ 317707 h 982765"/>
                <a:gd name="csX570" fmla="*/ 5593 w 936339"/>
                <a:gd name="csY570" fmla="*/ 317707 h 982765"/>
                <a:gd name="csX571" fmla="*/ 5593 w 936339"/>
                <a:gd name="csY571" fmla="*/ 313791 h 982765"/>
                <a:gd name="csX572" fmla="*/ 7271 w 936339"/>
                <a:gd name="csY572" fmla="*/ 313791 h 982765"/>
                <a:gd name="csX573" fmla="*/ 7271 w 936339"/>
                <a:gd name="csY573" fmla="*/ 312114 h 982765"/>
                <a:gd name="csX574" fmla="*/ 5593 w 936339"/>
                <a:gd name="csY574" fmla="*/ 312114 h 982765"/>
                <a:gd name="csX575" fmla="*/ 3915 w 936339"/>
                <a:gd name="csY575" fmla="*/ 310435 h 982765"/>
                <a:gd name="csX576" fmla="*/ 2237 w 936339"/>
                <a:gd name="csY576" fmla="*/ 308757 h 982765"/>
                <a:gd name="csX577" fmla="*/ 2237 w 936339"/>
                <a:gd name="csY577" fmla="*/ 307079 h 982765"/>
                <a:gd name="csX578" fmla="*/ 2237 w 936339"/>
                <a:gd name="csY578" fmla="*/ 307079 h 982765"/>
                <a:gd name="csX579" fmla="*/ 2237 w 936339"/>
                <a:gd name="csY579" fmla="*/ 303164 h 982765"/>
                <a:gd name="csX580" fmla="*/ 0 w 936339"/>
                <a:gd name="csY580" fmla="*/ 303164 h 982765"/>
                <a:gd name="csX581" fmla="*/ 0 w 936339"/>
                <a:gd name="csY581" fmla="*/ 301486 h 982765"/>
                <a:gd name="csX582" fmla="*/ 7271 w 936339"/>
                <a:gd name="csY582" fmla="*/ 301486 h 982765"/>
                <a:gd name="csX583" fmla="*/ 7271 w 936339"/>
                <a:gd name="csY583" fmla="*/ 299808 h 982765"/>
                <a:gd name="csX584" fmla="*/ 5593 w 936339"/>
                <a:gd name="csY584" fmla="*/ 298130 h 982765"/>
                <a:gd name="csX585" fmla="*/ 5593 w 936339"/>
                <a:gd name="csY585" fmla="*/ 295892 h 982765"/>
                <a:gd name="csX586" fmla="*/ 5593 w 936339"/>
                <a:gd name="csY586" fmla="*/ 295892 h 982765"/>
                <a:gd name="csX587" fmla="*/ 5593 w 936339"/>
                <a:gd name="csY587" fmla="*/ 290858 h 982765"/>
                <a:gd name="csX588" fmla="*/ 7271 w 936339"/>
                <a:gd name="csY588" fmla="*/ 290858 h 982765"/>
                <a:gd name="csX589" fmla="*/ 5593 w 936339"/>
                <a:gd name="csY589" fmla="*/ 290858 h 982765"/>
                <a:gd name="csX590" fmla="*/ 7271 w 936339"/>
                <a:gd name="csY590" fmla="*/ 290858 h 982765"/>
                <a:gd name="csX591" fmla="*/ 7271 w 936339"/>
                <a:gd name="csY591" fmla="*/ 289180 h 982765"/>
                <a:gd name="csX592" fmla="*/ 8950 w 936339"/>
                <a:gd name="csY592" fmla="*/ 289180 h 982765"/>
                <a:gd name="csX593" fmla="*/ 8950 w 936339"/>
                <a:gd name="csY593" fmla="*/ 286943 h 982765"/>
                <a:gd name="csX594" fmla="*/ 10627 w 936339"/>
                <a:gd name="csY594" fmla="*/ 286943 h 982765"/>
                <a:gd name="csX595" fmla="*/ 10627 w 936339"/>
                <a:gd name="csY595" fmla="*/ 285265 h 982765"/>
                <a:gd name="csX596" fmla="*/ 14543 w 936339"/>
                <a:gd name="csY596" fmla="*/ 285265 h 982765"/>
                <a:gd name="csX597" fmla="*/ 14543 w 936339"/>
                <a:gd name="csY597" fmla="*/ 283587 h 982765"/>
                <a:gd name="csX598" fmla="*/ 14543 w 936339"/>
                <a:gd name="csY598" fmla="*/ 285265 h 982765"/>
                <a:gd name="csX599" fmla="*/ 14543 w 936339"/>
                <a:gd name="csY599" fmla="*/ 283587 h 982765"/>
                <a:gd name="csX600" fmla="*/ 19577 w 936339"/>
                <a:gd name="csY600" fmla="*/ 283587 h 982765"/>
                <a:gd name="csX601" fmla="*/ 19577 w 936339"/>
                <a:gd name="csY601" fmla="*/ 281909 h 982765"/>
                <a:gd name="csX602" fmla="*/ 21814 w 936339"/>
                <a:gd name="csY602" fmla="*/ 281909 h 982765"/>
                <a:gd name="csX603" fmla="*/ 21814 w 936339"/>
                <a:gd name="csY603" fmla="*/ 278553 h 982765"/>
                <a:gd name="csX604" fmla="*/ 19577 w 936339"/>
                <a:gd name="csY604" fmla="*/ 278553 h 982765"/>
                <a:gd name="csX605" fmla="*/ 19577 w 936339"/>
                <a:gd name="csY605" fmla="*/ 274637 h 982765"/>
                <a:gd name="csX606" fmla="*/ 17899 w 936339"/>
                <a:gd name="csY606" fmla="*/ 274637 h 982765"/>
                <a:gd name="csX607" fmla="*/ 17899 w 936339"/>
                <a:gd name="csY607" fmla="*/ 269603 h 982765"/>
                <a:gd name="csX608" fmla="*/ 19577 w 936339"/>
                <a:gd name="csY608" fmla="*/ 269603 h 982765"/>
                <a:gd name="csX609" fmla="*/ 19577 w 936339"/>
                <a:gd name="csY609" fmla="*/ 265688 h 982765"/>
                <a:gd name="csX610" fmla="*/ 21814 w 936339"/>
                <a:gd name="csY610" fmla="*/ 265688 h 982765"/>
                <a:gd name="csX611" fmla="*/ 21814 w 936339"/>
                <a:gd name="csY611" fmla="*/ 264010 h 982765"/>
                <a:gd name="csX612" fmla="*/ 23492 w 936339"/>
                <a:gd name="csY612" fmla="*/ 264010 h 982765"/>
                <a:gd name="csX613" fmla="*/ 23492 w 936339"/>
                <a:gd name="csY613" fmla="*/ 262332 h 982765"/>
                <a:gd name="csX614" fmla="*/ 25170 w 936339"/>
                <a:gd name="csY614" fmla="*/ 262332 h 982765"/>
                <a:gd name="csX615" fmla="*/ 25170 w 936339"/>
                <a:gd name="csY615" fmla="*/ 253383 h 982765"/>
                <a:gd name="csX616" fmla="*/ 26848 w 936339"/>
                <a:gd name="csY616" fmla="*/ 253383 h 982765"/>
                <a:gd name="csX617" fmla="*/ 26848 w 936339"/>
                <a:gd name="csY617" fmla="*/ 247789 h 982765"/>
                <a:gd name="csX618" fmla="*/ 30764 w 936339"/>
                <a:gd name="csY618" fmla="*/ 247789 h 982765"/>
                <a:gd name="csX619" fmla="*/ 30764 w 936339"/>
                <a:gd name="csY619" fmla="*/ 246111 h 982765"/>
                <a:gd name="csX620" fmla="*/ 34120 w 936339"/>
                <a:gd name="csY620" fmla="*/ 246111 h 982765"/>
                <a:gd name="csX621" fmla="*/ 34120 w 936339"/>
                <a:gd name="csY621" fmla="*/ 244433 h 982765"/>
                <a:gd name="csX622" fmla="*/ 35798 w 936339"/>
                <a:gd name="csY622" fmla="*/ 244433 h 982765"/>
                <a:gd name="csX623" fmla="*/ 35798 w 936339"/>
                <a:gd name="csY623" fmla="*/ 242755 h 982765"/>
                <a:gd name="csX624" fmla="*/ 35798 w 936339"/>
                <a:gd name="csY624" fmla="*/ 244433 h 982765"/>
                <a:gd name="csX625" fmla="*/ 35798 w 936339"/>
                <a:gd name="csY625" fmla="*/ 242755 h 982765"/>
                <a:gd name="csX626" fmla="*/ 37476 w 936339"/>
                <a:gd name="csY626" fmla="*/ 242755 h 982765"/>
                <a:gd name="csX627" fmla="*/ 39154 w 936339"/>
                <a:gd name="csY627" fmla="*/ 241077 h 982765"/>
                <a:gd name="csX628" fmla="*/ 43069 w 936339"/>
                <a:gd name="csY628" fmla="*/ 241077 h 982765"/>
                <a:gd name="csX629" fmla="*/ 43069 w 936339"/>
                <a:gd name="csY629" fmla="*/ 238839 h 982765"/>
                <a:gd name="csX630" fmla="*/ 44747 w 936339"/>
                <a:gd name="csY630" fmla="*/ 238839 h 982765"/>
                <a:gd name="csX631" fmla="*/ 44747 w 936339"/>
                <a:gd name="csY631" fmla="*/ 237161 h 982765"/>
                <a:gd name="csX632" fmla="*/ 46425 w 936339"/>
                <a:gd name="csY632" fmla="*/ 237161 h 982765"/>
                <a:gd name="csX633" fmla="*/ 46425 w 936339"/>
                <a:gd name="csY633" fmla="*/ 235483 h 982765"/>
                <a:gd name="csX634" fmla="*/ 48104 w 936339"/>
                <a:gd name="csY634" fmla="*/ 237161 h 982765"/>
                <a:gd name="csX635" fmla="*/ 48104 w 936339"/>
                <a:gd name="csY635" fmla="*/ 235483 h 982765"/>
                <a:gd name="csX636" fmla="*/ 50341 w 936339"/>
                <a:gd name="csY636" fmla="*/ 235483 h 982765"/>
                <a:gd name="csX637" fmla="*/ 50341 w 936339"/>
                <a:gd name="csY637" fmla="*/ 233806 h 982765"/>
                <a:gd name="csX638" fmla="*/ 59290 w 936339"/>
                <a:gd name="csY638" fmla="*/ 233806 h 982765"/>
                <a:gd name="csX639" fmla="*/ 59290 w 936339"/>
                <a:gd name="csY639" fmla="*/ 232127 h 982765"/>
                <a:gd name="csX640" fmla="*/ 60968 w 936339"/>
                <a:gd name="csY640" fmla="*/ 233806 h 982765"/>
                <a:gd name="csX641" fmla="*/ 60968 w 936339"/>
                <a:gd name="csY641" fmla="*/ 233806 h 982765"/>
                <a:gd name="csX642" fmla="*/ 62646 w 936339"/>
                <a:gd name="csY642" fmla="*/ 232127 h 982765"/>
                <a:gd name="csX643" fmla="*/ 67680 w 936339"/>
                <a:gd name="csY643" fmla="*/ 232127 h 982765"/>
                <a:gd name="csX644" fmla="*/ 67680 w 936339"/>
                <a:gd name="csY644" fmla="*/ 229890 h 982765"/>
                <a:gd name="csX645" fmla="*/ 74952 w 936339"/>
                <a:gd name="csY645" fmla="*/ 229890 h 982765"/>
                <a:gd name="csX646" fmla="*/ 74952 w 936339"/>
                <a:gd name="csY646" fmla="*/ 224856 h 982765"/>
                <a:gd name="csX647" fmla="*/ 89495 w 936339"/>
                <a:gd name="csY647" fmla="*/ 224856 h 982765"/>
                <a:gd name="csX648" fmla="*/ 89495 w 936339"/>
                <a:gd name="csY648" fmla="*/ 228212 h 982765"/>
                <a:gd name="csX649" fmla="*/ 92851 w 936339"/>
                <a:gd name="csY649" fmla="*/ 228212 h 982765"/>
                <a:gd name="csX650" fmla="*/ 92851 w 936339"/>
                <a:gd name="csY650" fmla="*/ 229890 h 982765"/>
                <a:gd name="csX651" fmla="*/ 96207 w 936339"/>
                <a:gd name="csY651" fmla="*/ 229890 h 982765"/>
                <a:gd name="csX652" fmla="*/ 96207 w 936339"/>
                <a:gd name="csY652" fmla="*/ 228212 h 982765"/>
                <a:gd name="csX653" fmla="*/ 98444 w 936339"/>
                <a:gd name="csY653" fmla="*/ 224856 h 982765"/>
                <a:gd name="csX654" fmla="*/ 98444 w 936339"/>
                <a:gd name="csY654" fmla="*/ 219262 h 982765"/>
                <a:gd name="csX655" fmla="*/ 100122 w 936339"/>
                <a:gd name="csY655" fmla="*/ 212550 h 982765"/>
                <a:gd name="csX656" fmla="*/ 100122 w 936339"/>
                <a:gd name="csY656" fmla="*/ 208635 h 982765"/>
                <a:gd name="csX657" fmla="*/ 101800 w 936339"/>
                <a:gd name="csY657" fmla="*/ 205279 h 982765"/>
                <a:gd name="csX658" fmla="*/ 101800 w 936339"/>
                <a:gd name="csY658" fmla="*/ 194652 h 982765"/>
                <a:gd name="csX659" fmla="*/ 103478 w 936339"/>
                <a:gd name="csY659" fmla="*/ 194652 h 982765"/>
                <a:gd name="csX660" fmla="*/ 103478 w 936339"/>
                <a:gd name="csY660" fmla="*/ 184024 h 982765"/>
                <a:gd name="csX661" fmla="*/ 105157 w 936339"/>
                <a:gd name="csY661" fmla="*/ 181786 h 982765"/>
                <a:gd name="csX662" fmla="*/ 105157 w 936339"/>
                <a:gd name="csY662" fmla="*/ 180108 h 982765"/>
                <a:gd name="csX663" fmla="*/ 107394 w 936339"/>
                <a:gd name="csY663" fmla="*/ 175075 h 982765"/>
                <a:gd name="csX664" fmla="*/ 107394 w 936339"/>
                <a:gd name="csY664" fmla="*/ 169481 h 982765"/>
                <a:gd name="csX665" fmla="*/ 109072 w 936339"/>
                <a:gd name="csY665" fmla="*/ 162209 h 982765"/>
                <a:gd name="csX666" fmla="*/ 109072 w 936339"/>
                <a:gd name="csY666" fmla="*/ 148226 h 982765"/>
                <a:gd name="csX667" fmla="*/ 107394 w 936339"/>
                <a:gd name="csY667" fmla="*/ 148226 h 982765"/>
                <a:gd name="csX668" fmla="*/ 107394 w 936339"/>
                <a:gd name="csY668" fmla="*/ 144311 h 982765"/>
                <a:gd name="csX669" fmla="*/ 103478 w 936339"/>
                <a:gd name="csY669" fmla="*/ 144311 h 982765"/>
                <a:gd name="csX670" fmla="*/ 103478 w 936339"/>
                <a:gd name="csY670" fmla="*/ 142632 h 982765"/>
                <a:gd name="csX671" fmla="*/ 105157 w 936339"/>
                <a:gd name="csY671" fmla="*/ 142632 h 982765"/>
                <a:gd name="csX672" fmla="*/ 105157 w 936339"/>
                <a:gd name="csY672" fmla="*/ 140954 h 982765"/>
                <a:gd name="csX673" fmla="*/ 105157 w 936339"/>
                <a:gd name="csY673" fmla="*/ 140954 h 982765"/>
                <a:gd name="csX674" fmla="*/ 105157 w 936339"/>
                <a:gd name="csY674" fmla="*/ 139276 h 982765"/>
                <a:gd name="csX675" fmla="*/ 103478 w 936339"/>
                <a:gd name="csY675" fmla="*/ 139276 h 982765"/>
                <a:gd name="csX676" fmla="*/ 103478 w 936339"/>
                <a:gd name="csY676" fmla="*/ 135921 h 982765"/>
                <a:gd name="csX677" fmla="*/ 98444 w 936339"/>
                <a:gd name="csY677" fmla="*/ 135921 h 982765"/>
                <a:gd name="csX678" fmla="*/ 98444 w 936339"/>
                <a:gd name="csY678" fmla="*/ 133683 h 982765"/>
                <a:gd name="csX679" fmla="*/ 96207 w 936339"/>
                <a:gd name="csY679" fmla="*/ 133683 h 982765"/>
                <a:gd name="csX680" fmla="*/ 96207 w 936339"/>
                <a:gd name="csY680" fmla="*/ 130327 h 982765"/>
                <a:gd name="csX681" fmla="*/ 92851 w 936339"/>
                <a:gd name="csY681" fmla="*/ 130327 h 982765"/>
                <a:gd name="csX682" fmla="*/ 92851 w 936339"/>
                <a:gd name="csY682" fmla="*/ 128649 h 982765"/>
                <a:gd name="csX683" fmla="*/ 94529 w 936339"/>
                <a:gd name="csY683" fmla="*/ 128649 h 982765"/>
                <a:gd name="csX684" fmla="*/ 94529 w 936339"/>
                <a:gd name="csY684" fmla="*/ 112428 h 982765"/>
                <a:gd name="csX685" fmla="*/ 101800 w 936339"/>
                <a:gd name="csY685" fmla="*/ 112428 h 982765"/>
                <a:gd name="csX686" fmla="*/ 101800 w 936339"/>
                <a:gd name="csY686" fmla="*/ 110750 h 982765"/>
                <a:gd name="csX687" fmla="*/ 107394 w 936339"/>
                <a:gd name="csY687" fmla="*/ 110750 h 982765"/>
                <a:gd name="csX688" fmla="*/ 107394 w 936339"/>
                <a:gd name="csY688" fmla="*/ 109072 h 982765"/>
                <a:gd name="csX689" fmla="*/ 109072 w 936339"/>
                <a:gd name="csY689" fmla="*/ 109072 h 982765"/>
                <a:gd name="csX690" fmla="*/ 109072 w 936339"/>
                <a:gd name="csY690" fmla="*/ 110750 h 982765"/>
                <a:gd name="csX691" fmla="*/ 116343 w 936339"/>
                <a:gd name="csY691" fmla="*/ 110750 h 982765"/>
                <a:gd name="csX692" fmla="*/ 116343 w 936339"/>
                <a:gd name="csY692" fmla="*/ 109072 h 982765"/>
                <a:gd name="csX693" fmla="*/ 116343 w 936339"/>
                <a:gd name="csY693" fmla="*/ 109072 h 982765"/>
                <a:gd name="csX694" fmla="*/ 116343 w 936339"/>
                <a:gd name="csY694" fmla="*/ 105157 h 982765"/>
                <a:gd name="csX695" fmla="*/ 114106 w 936339"/>
                <a:gd name="csY695" fmla="*/ 105157 h 982765"/>
                <a:gd name="csX696" fmla="*/ 114106 w 936339"/>
                <a:gd name="csY696" fmla="*/ 103478 h 982765"/>
                <a:gd name="csX697" fmla="*/ 114106 w 936339"/>
                <a:gd name="csY697" fmla="*/ 103478 h 982765"/>
                <a:gd name="csX698" fmla="*/ 114106 w 936339"/>
                <a:gd name="csY698" fmla="*/ 100122 h 982765"/>
                <a:gd name="csX699" fmla="*/ 98444 w 936339"/>
                <a:gd name="csY699" fmla="*/ 100122 h 982765"/>
                <a:gd name="csX700" fmla="*/ 98444 w 936339"/>
                <a:gd name="csY700" fmla="*/ 85580 h 982765"/>
                <a:gd name="csX701" fmla="*/ 101800 w 936339"/>
                <a:gd name="csY701" fmla="*/ 85580 h 982765"/>
                <a:gd name="csX702" fmla="*/ 100122 w 936339"/>
                <a:gd name="csY702" fmla="*/ 85580 h 982765"/>
                <a:gd name="csX703" fmla="*/ 103478 w 936339"/>
                <a:gd name="csY703" fmla="*/ 85580 h 982765"/>
                <a:gd name="csX704" fmla="*/ 105157 w 936339"/>
                <a:gd name="csY704" fmla="*/ 83901 h 982765"/>
                <a:gd name="csX705" fmla="*/ 109072 w 936339"/>
                <a:gd name="csY705" fmla="*/ 83901 h 982765"/>
                <a:gd name="csX706" fmla="*/ 109072 w 936339"/>
                <a:gd name="csY706" fmla="*/ 85580 h 982765"/>
                <a:gd name="csX707" fmla="*/ 139276 w 936339"/>
                <a:gd name="csY707" fmla="*/ 85580 h 982765"/>
                <a:gd name="csX708" fmla="*/ 139276 w 936339"/>
                <a:gd name="csY708" fmla="*/ 83901 h 982765"/>
                <a:gd name="csX709" fmla="*/ 137598 w 936339"/>
                <a:gd name="csY709" fmla="*/ 83901 h 982765"/>
                <a:gd name="csX710" fmla="*/ 137598 w 936339"/>
                <a:gd name="csY710" fmla="*/ 78868 h 982765"/>
                <a:gd name="csX711" fmla="*/ 139276 w 936339"/>
                <a:gd name="csY711" fmla="*/ 76630 h 982765"/>
                <a:gd name="csX712" fmla="*/ 139276 w 936339"/>
                <a:gd name="csY712" fmla="*/ 78868 h 982765"/>
                <a:gd name="csX713" fmla="*/ 140954 w 936339"/>
                <a:gd name="csY713" fmla="*/ 80545 h 982765"/>
                <a:gd name="csX714" fmla="*/ 142633 w 936339"/>
                <a:gd name="csY714" fmla="*/ 80545 h 982765"/>
                <a:gd name="csX715" fmla="*/ 142633 w 936339"/>
                <a:gd name="csY715" fmla="*/ 82223 h 982765"/>
                <a:gd name="csX716" fmla="*/ 144870 w 936339"/>
                <a:gd name="csY716" fmla="*/ 82223 h 982765"/>
                <a:gd name="csX717" fmla="*/ 146548 w 936339"/>
                <a:gd name="csY717" fmla="*/ 80545 h 982765"/>
                <a:gd name="csX718" fmla="*/ 148226 w 936339"/>
                <a:gd name="csY718" fmla="*/ 76630 h 982765"/>
                <a:gd name="csX719" fmla="*/ 153260 w 936339"/>
                <a:gd name="csY719" fmla="*/ 76630 h 982765"/>
                <a:gd name="csX720" fmla="*/ 153260 w 936339"/>
                <a:gd name="csY720" fmla="*/ 74952 h 982765"/>
                <a:gd name="csX721" fmla="*/ 157175 w 936339"/>
                <a:gd name="csY721" fmla="*/ 74952 h 982765"/>
                <a:gd name="csX722" fmla="*/ 157175 w 936339"/>
                <a:gd name="csY722" fmla="*/ 73274 h 982765"/>
                <a:gd name="csX723" fmla="*/ 160531 w 936339"/>
                <a:gd name="csY723" fmla="*/ 73274 h 982765"/>
                <a:gd name="csX724" fmla="*/ 160531 w 936339"/>
                <a:gd name="csY724" fmla="*/ 74952 h 982765"/>
                <a:gd name="csX725" fmla="*/ 158853 w 936339"/>
                <a:gd name="csY725" fmla="*/ 76630 h 982765"/>
                <a:gd name="csX726" fmla="*/ 158853 w 936339"/>
                <a:gd name="csY726" fmla="*/ 78868 h 982765"/>
                <a:gd name="csX727" fmla="*/ 160531 w 936339"/>
                <a:gd name="csY727" fmla="*/ 80545 h 982765"/>
                <a:gd name="csX728" fmla="*/ 160531 w 936339"/>
                <a:gd name="csY728" fmla="*/ 82223 h 982765"/>
                <a:gd name="csX729" fmla="*/ 162210 w 936339"/>
                <a:gd name="csY729" fmla="*/ 82223 h 982765"/>
                <a:gd name="csX730" fmla="*/ 164447 w 936339"/>
                <a:gd name="csY730" fmla="*/ 85580 h 982765"/>
                <a:gd name="csX731" fmla="*/ 164447 w 936339"/>
                <a:gd name="csY731" fmla="*/ 98445 h 982765"/>
                <a:gd name="csX732" fmla="*/ 169481 w 936339"/>
                <a:gd name="csY732" fmla="*/ 96207 h 982765"/>
                <a:gd name="csX733" fmla="*/ 184024 w 936339"/>
                <a:gd name="csY733" fmla="*/ 109072 h 982765"/>
                <a:gd name="csX734" fmla="*/ 185702 w 936339"/>
                <a:gd name="csY734" fmla="*/ 107394 h 982765"/>
                <a:gd name="csX735" fmla="*/ 187380 w 936339"/>
                <a:gd name="csY735" fmla="*/ 109072 h 982765"/>
                <a:gd name="csX736" fmla="*/ 189058 w 936339"/>
                <a:gd name="csY736" fmla="*/ 109072 h 982765"/>
                <a:gd name="csX737" fmla="*/ 189058 w 936339"/>
                <a:gd name="csY737" fmla="*/ 107394 h 982765"/>
                <a:gd name="csX738" fmla="*/ 190736 w 936339"/>
                <a:gd name="csY738" fmla="*/ 107394 h 982765"/>
                <a:gd name="csX739" fmla="*/ 190736 w 936339"/>
                <a:gd name="csY739" fmla="*/ 105157 h 982765"/>
                <a:gd name="csX740" fmla="*/ 192973 w 936339"/>
                <a:gd name="csY740" fmla="*/ 105157 h 982765"/>
                <a:gd name="csX741" fmla="*/ 192973 w 936339"/>
                <a:gd name="csY741" fmla="*/ 103478 h 982765"/>
                <a:gd name="csX742" fmla="*/ 196329 w 936339"/>
                <a:gd name="csY742" fmla="*/ 103478 h 982765"/>
                <a:gd name="csX743" fmla="*/ 196329 w 936339"/>
                <a:gd name="csY743" fmla="*/ 101800 h 982765"/>
                <a:gd name="csX744" fmla="*/ 201923 w 936339"/>
                <a:gd name="csY744" fmla="*/ 101800 h 982765"/>
                <a:gd name="csX745" fmla="*/ 201923 w 936339"/>
                <a:gd name="csY745" fmla="*/ 103478 h 982765"/>
                <a:gd name="csX746" fmla="*/ 203601 w 936339"/>
                <a:gd name="csY746" fmla="*/ 103478 h 982765"/>
                <a:gd name="csX747" fmla="*/ 203601 w 936339"/>
                <a:gd name="csY747" fmla="*/ 105157 h 982765"/>
                <a:gd name="csX748" fmla="*/ 201923 w 936339"/>
                <a:gd name="csY748" fmla="*/ 107394 h 982765"/>
                <a:gd name="csX749" fmla="*/ 201923 w 936339"/>
                <a:gd name="csY749" fmla="*/ 109072 h 982765"/>
                <a:gd name="csX750" fmla="*/ 199685 w 936339"/>
                <a:gd name="csY750" fmla="*/ 109072 h 982765"/>
                <a:gd name="csX751" fmla="*/ 199685 w 936339"/>
                <a:gd name="csY751" fmla="*/ 110750 h 982765"/>
                <a:gd name="csX752" fmla="*/ 203601 w 936339"/>
                <a:gd name="csY752" fmla="*/ 110750 h 982765"/>
                <a:gd name="csX753" fmla="*/ 203601 w 936339"/>
                <a:gd name="csY753" fmla="*/ 109072 h 982765"/>
                <a:gd name="csX754" fmla="*/ 203601 w 936339"/>
                <a:gd name="csY754" fmla="*/ 110750 h 982765"/>
                <a:gd name="csX755" fmla="*/ 203601 w 936339"/>
                <a:gd name="csY755" fmla="*/ 109072 h 982765"/>
                <a:gd name="csX756" fmla="*/ 205279 w 936339"/>
                <a:gd name="csY756" fmla="*/ 109072 h 982765"/>
                <a:gd name="csX757" fmla="*/ 205279 w 936339"/>
                <a:gd name="csY757" fmla="*/ 105157 h 982765"/>
                <a:gd name="csX758" fmla="*/ 206957 w 936339"/>
                <a:gd name="csY758" fmla="*/ 105157 h 982765"/>
                <a:gd name="csX759" fmla="*/ 206957 w 936339"/>
                <a:gd name="csY759" fmla="*/ 103478 h 982765"/>
                <a:gd name="csX760" fmla="*/ 210313 w 936339"/>
                <a:gd name="csY760" fmla="*/ 103478 h 982765"/>
                <a:gd name="csX761" fmla="*/ 210313 w 936339"/>
                <a:gd name="csY761" fmla="*/ 98445 h 982765"/>
                <a:gd name="csX762" fmla="*/ 215906 w 936339"/>
                <a:gd name="csY762" fmla="*/ 98445 h 982765"/>
                <a:gd name="csX763" fmla="*/ 215906 w 936339"/>
                <a:gd name="csY763" fmla="*/ 96207 h 982765"/>
                <a:gd name="csX764" fmla="*/ 217584 w 936339"/>
                <a:gd name="csY764" fmla="*/ 96207 h 982765"/>
                <a:gd name="csX765" fmla="*/ 217584 w 936339"/>
                <a:gd name="csY765" fmla="*/ 94529 h 982765"/>
                <a:gd name="csX766" fmla="*/ 219262 w 936339"/>
                <a:gd name="csY766" fmla="*/ 94529 h 982765"/>
                <a:gd name="csX767" fmla="*/ 221500 w 936339"/>
                <a:gd name="csY767" fmla="*/ 96207 h 982765"/>
                <a:gd name="csX768" fmla="*/ 221500 w 936339"/>
                <a:gd name="csY768" fmla="*/ 94529 h 982765"/>
                <a:gd name="csX769" fmla="*/ 224856 w 936339"/>
                <a:gd name="csY769" fmla="*/ 94529 h 982765"/>
                <a:gd name="csX770" fmla="*/ 224856 w 936339"/>
                <a:gd name="csY770" fmla="*/ 92851 h 982765"/>
                <a:gd name="csX771" fmla="*/ 226534 w 936339"/>
                <a:gd name="csY771" fmla="*/ 92851 h 982765"/>
                <a:gd name="csX772" fmla="*/ 226534 w 936339"/>
                <a:gd name="csY772" fmla="*/ 91173 h 982765"/>
                <a:gd name="csX773" fmla="*/ 228212 w 936339"/>
                <a:gd name="csY773" fmla="*/ 91173 h 982765"/>
                <a:gd name="csX774" fmla="*/ 228212 w 936339"/>
                <a:gd name="csY774" fmla="*/ 92851 h 982765"/>
                <a:gd name="csX775" fmla="*/ 232127 w 936339"/>
                <a:gd name="csY775" fmla="*/ 92851 h 982765"/>
                <a:gd name="csX776" fmla="*/ 232127 w 936339"/>
                <a:gd name="csY776" fmla="*/ 91173 h 982765"/>
                <a:gd name="csX777" fmla="*/ 233805 w 936339"/>
                <a:gd name="csY777" fmla="*/ 91173 h 982765"/>
                <a:gd name="csX778" fmla="*/ 233805 w 936339"/>
                <a:gd name="csY778" fmla="*/ 87258 h 982765"/>
                <a:gd name="csX779" fmla="*/ 235483 w 936339"/>
                <a:gd name="csY779" fmla="*/ 87258 h 982765"/>
                <a:gd name="csX780" fmla="*/ 235483 w 936339"/>
                <a:gd name="csY780" fmla="*/ 85580 h 982765"/>
                <a:gd name="csX781" fmla="*/ 237161 w 936339"/>
                <a:gd name="csY781" fmla="*/ 85580 h 982765"/>
                <a:gd name="csX782" fmla="*/ 237161 w 936339"/>
                <a:gd name="csY782" fmla="*/ 83901 h 982765"/>
                <a:gd name="csX783" fmla="*/ 235483 w 936339"/>
                <a:gd name="csY783" fmla="*/ 83901 h 982765"/>
                <a:gd name="csX784" fmla="*/ 237161 w 936339"/>
                <a:gd name="csY784" fmla="*/ 82223 h 982765"/>
                <a:gd name="csX785" fmla="*/ 237161 w 936339"/>
                <a:gd name="csY785" fmla="*/ 80545 h 982765"/>
                <a:gd name="csX786" fmla="*/ 238839 w 936339"/>
                <a:gd name="csY786" fmla="*/ 80545 h 982765"/>
                <a:gd name="csX787" fmla="*/ 238839 w 936339"/>
                <a:gd name="csY787" fmla="*/ 78868 h 982765"/>
                <a:gd name="csX788" fmla="*/ 244433 w 936339"/>
                <a:gd name="csY788" fmla="*/ 78868 h 982765"/>
                <a:gd name="csX789" fmla="*/ 244433 w 936339"/>
                <a:gd name="csY789" fmla="*/ 76630 h 982765"/>
                <a:gd name="csX790" fmla="*/ 247789 w 936339"/>
                <a:gd name="csY790" fmla="*/ 76630 h 982765"/>
                <a:gd name="csX791" fmla="*/ 247789 w 936339"/>
                <a:gd name="csY791" fmla="*/ 74952 h 982765"/>
                <a:gd name="csX792" fmla="*/ 253382 w 936339"/>
                <a:gd name="csY792" fmla="*/ 74952 h 982765"/>
                <a:gd name="csX793" fmla="*/ 253382 w 936339"/>
                <a:gd name="csY793" fmla="*/ 67681 h 982765"/>
                <a:gd name="csX794" fmla="*/ 242755 w 936339"/>
                <a:gd name="csY794" fmla="*/ 67681 h 982765"/>
                <a:gd name="csX795" fmla="*/ 242755 w 936339"/>
                <a:gd name="csY795" fmla="*/ 66003 h 982765"/>
                <a:gd name="csX796" fmla="*/ 241077 w 936339"/>
                <a:gd name="csY796" fmla="*/ 66003 h 982765"/>
                <a:gd name="csX797" fmla="*/ 241077 w 936339"/>
                <a:gd name="csY797" fmla="*/ 67681 h 982765"/>
                <a:gd name="csX798" fmla="*/ 237161 w 936339"/>
                <a:gd name="csY798" fmla="*/ 67681 h 982765"/>
                <a:gd name="csX799" fmla="*/ 237161 w 936339"/>
                <a:gd name="csY799" fmla="*/ 64324 h 982765"/>
                <a:gd name="csX800" fmla="*/ 238839 w 936339"/>
                <a:gd name="csY800" fmla="*/ 64324 h 982765"/>
                <a:gd name="csX801" fmla="*/ 238839 w 936339"/>
                <a:gd name="csY801" fmla="*/ 58731 h 982765"/>
                <a:gd name="csX802" fmla="*/ 237161 w 936339"/>
                <a:gd name="csY802" fmla="*/ 58731 h 982765"/>
                <a:gd name="csX803" fmla="*/ 237161 w 936339"/>
                <a:gd name="csY803" fmla="*/ 57053 h 982765"/>
                <a:gd name="csX804" fmla="*/ 235483 w 936339"/>
                <a:gd name="csY804" fmla="*/ 57053 h 982765"/>
                <a:gd name="csX805" fmla="*/ 237161 w 936339"/>
                <a:gd name="csY805" fmla="*/ 57053 h 982765"/>
                <a:gd name="csX806" fmla="*/ 237161 w 936339"/>
                <a:gd name="csY806" fmla="*/ 55375 h 982765"/>
                <a:gd name="csX807" fmla="*/ 235483 w 936339"/>
                <a:gd name="csY807" fmla="*/ 55375 h 982765"/>
                <a:gd name="csX808" fmla="*/ 235483 w 936339"/>
                <a:gd name="csY808" fmla="*/ 53697 h 982765"/>
                <a:gd name="csX809" fmla="*/ 233805 w 936339"/>
                <a:gd name="csY809" fmla="*/ 53697 h 982765"/>
                <a:gd name="csX810" fmla="*/ 233805 w 936339"/>
                <a:gd name="csY810" fmla="*/ 50341 h 982765"/>
                <a:gd name="csX811" fmla="*/ 235483 w 936339"/>
                <a:gd name="csY811" fmla="*/ 50341 h 982765"/>
                <a:gd name="csX812" fmla="*/ 235483 w 936339"/>
                <a:gd name="csY812" fmla="*/ 43069 h 982765"/>
                <a:gd name="csX813" fmla="*/ 233805 w 936339"/>
                <a:gd name="csY813" fmla="*/ 41391 h 982765"/>
                <a:gd name="csX814" fmla="*/ 233805 w 936339"/>
                <a:gd name="csY814" fmla="*/ 39154 h 982765"/>
                <a:gd name="csX815" fmla="*/ 232127 w 936339"/>
                <a:gd name="csY815" fmla="*/ 39154 h 982765"/>
                <a:gd name="csX816" fmla="*/ 232127 w 936339"/>
                <a:gd name="csY816" fmla="*/ 37476 h 982765"/>
                <a:gd name="csX817" fmla="*/ 228212 w 936339"/>
                <a:gd name="csY817" fmla="*/ 37476 h 982765"/>
                <a:gd name="csX818" fmla="*/ 228212 w 936339"/>
                <a:gd name="csY818" fmla="*/ 34120 h 982765"/>
                <a:gd name="csX819" fmla="*/ 226534 w 936339"/>
                <a:gd name="csY819" fmla="*/ 34120 h 982765"/>
                <a:gd name="csX820" fmla="*/ 224856 w 936339"/>
                <a:gd name="csY820" fmla="*/ 32442 h 982765"/>
                <a:gd name="csX821" fmla="*/ 223178 w 936339"/>
                <a:gd name="csY821" fmla="*/ 32442 h 982765"/>
                <a:gd name="csX822" fmla="*/ 223178 w 936339"/>
                <a:gd name="csY822" fmla="*/ 28527 h 982765"/>
                <a:gd name="csX823" fmla="*/ 221500 w 936339"/>
                <a:gd name="csY823" fmla="*/ 28527 h 982765"/>
                <a:gd name="csX824" fmla="*/ 221500 w 936339"/>
                <a:gd name="csY824" fmla="*/ 26849 h 982765"/>
                <a:gd name="csX825" fmla="*/ 219262 w 936339"/>
                <a:gd name="csY825" fmla="*/ 26849 h 982765"/>
                <a:gd name="csX826" fmla="*/ 219262 w 936339"/>
                <a:gd name="csY826" fmla="*/ 25170 h 982765"/>
                <a:gd name="csX827" fmla="*/ 217584 w 936339"/>
                <a:gd name="csY827" fmla="*/ 26849 h 982765"/>
                <a:gd name="csX828" fmla="*/ 217584 w 936339"/>
                <a:gd name="csY828" fmla="*/ 25170 h 982765"/>
                <a:gd name="csX829" fmla="*/ 219262 w 936339"/>
                <a:gd name="csY829" fmla="*/ 23492 h 982765"/>
                <a:gd name="csX830" fmla="*/ 221500 w 936339"/>
                <a:gd name="csY830" fmla="*/ 23492 h 982765"/>
                <a:gd name="csX831" fmla="*/ 221500 w 936339"/>
                <a:gd name="csY831" fmla="*/ 25170 h 982765"/>
                <a:gd name="csX832" fmla="*/ 223178 w 936339"/>
                <a:gd name="csY832" fmla="*/ 25170 h 982765"/>
                <a:gd name="csX833" fmla="*/ 223178 w 936339"/>
                <a:gd name="csY833" fmla="*/ 26849 h 982765"/>
                <a:gd name="csX834" fmla="*/ 224856 w 936339"/>
                <a:gd name="csY834" fmla="*/ 26849 h 982765"/>
                <a:gd name="csX835" fmla="*/ 224856 w 936339"/>
                <a:gd name="csY835" fmla="*/ 28527 h 982765"/>
                <a:gd name="csX836" fmla="*/ 226534 w 936339"/>
                <a:gd name="csY836" fmla="*/ 26849 h 982765"/>
                <a:gd name="csX837" fmla="*/ 233805 w 936339"/>
                <a:gd name="csY837" fmla="*/ 26849 h 982765"/>
                <a:gd name="csX838" fmla="*/ 233805 w 936339"/>
                <a:gd name="csY838" fmla="*/ 28527 h 982765"/>
                <a:gd name="csX839" fmla="*/ 237161 w 936339"/>
                <a:gd name="csY839" fmla="*/ 28527 h 982765"/>
                <a:gd name="csX840" fmla="*/ 235483 w 936339"/>
                <a:gd name="csY840" fmla="*/ 30205 h 982765"/>
                <a:gd name="csX841" fmla="*/ 237161 w 936339"/>
                <a:gd name="csY841" fmla="*/ 30205 h 982765"/>
                <a:gd name="csX842" fmla="*/ 238839 w 936339"/>
                <a:gd name="csY842" fmla="*/ 32442 h 982765"/>
                <a:gd name="csX843" fmla="*/ 246111 w 936339"/>
                <a:gd name="csY843" fmla="*/ 32442 h 982765"/>
                <a:gd name="csX844" fmla="*/ 246111 w 936339"/>
                <a:gd name="csY844" fmla="*/ 30205 h 982765"/>
                <a:gd name="csX845" fmla="*/ 247789 w 936339"/>
                <a:gd name="csY845" fmla="*/ 32442 h 982765"/>
                <a:gd name="csX846" fmla="*/ 247789 w 936339"/>
                <a:gd name="csY846" fmla="*/ 34120 h 982765"/>
                <a:gd name="csX847" fmla="*/ 251704 w 936339"/>
                <a:gd name="csY847" fmla="*/ 34120 h 982765"/>
                <a:gd name="csX848" fmla="*/ 251704 w 936339"/>
                <a:gd name="csY848" fmla="*/ 32442 h 982765"/>
                <a:gd name="csX849" fmla="*/ 253382 w 936339"/>
                <a:gd name="csY849" fmla="*/ 30205 h 982765"/>
                <a:gd name="csX850" fmla="*/ 253382 w 936339"/>
                <a:gd name="csY850" fmla="*/ 32442 h 982765"/>
                <a:gd name="csX851" fmla="*/ 256738 w 936339"/>
                <a:gd name="csY851" fmla="*/ 32442 h 982765"/>
                <a:gd name="csX852" fmla="*/ 256738 w 936339"/>
                <a:gd name="csY852" fmla="*/ 34120 h 982765"/>
                <a:gd name="csX853" fmla="*/ 258976 w 936339"/>
                <a:gd name="csY853" fmla="*/ 34120 h 982765"/>
                <a:gd name="csX854" fmla="*/ 258976 w 936339"/>
                <a:gd name="csY854" fmla="*/ 35798 h 982765"/>
                <a:gd name="csX855" fmla="*/ 260654 w 936339"/>
                <a:gd name="csY855" fmla="*/ 35798 h 982765"/>
                <a:gd name="csX856" fmla="*/ 260654 w 936339"/>
                <a:gd name="csY856" fmla="*/ 37476 h 982765"/>
                <a:gd name="csX857" fmla="*/ 262332 w 936339"/>
                <a:gd name="csY857" fmla="*/ 37476 h 982765"/>
                <a:gd name="csX858" fmla="*/ 262332 w 936339"/>
                <a:gd name="csY858" fmla="*/ 39154 h 982765"/>
                <a:gd name="csX859" fmla="*/ 264010 w 936339"/>
                <a:gd name="csY859" fmla="*/ 39154 h 982765"/>
                <a:gd name="csX860" fmla="*/ 264010 w 936339"/>
                <a:gd name="csY860" fmla="*/ 37476 h 982765"/>
                <a:gd name="csX861" fmla="*/ 269603 w 936339"/>
                <a:gd name="csY861" fmla="*/ 37476 h 982765"/>
                <a:gd name="csX862" fmla="*/ 269603 w 936339"/>
                <a:gd name="csY862" fmla="*/ 34120 h 982765"/>
                <a:gd name="csX863" fmla="*/ 267366 w 936339"/>
                <a:gd name="csY863" fmla="*/ 34120 h 982765"/>
                <a:gd name="csX864" fmla="*/ 267366 w 936339"/>
                <a:gd name="csY864" fmla="*/ 32442 h 982765"/>
                <a:gd name="csX865" fmla="*/ 269603 w 936339"/>
                <a:gd name="csY865" fmla="*/ 32442 h 982765"/>
                <a:gd name="csX866" fmla="*/ 269603 w 936339"/>
                <a:gd name="csY866" fmla="*/ 28527 h 982765"/>
                <a:gd name="csX867" fmla="*/ 271281 w 936339"/>
                <a:gd name="csY867" fmla="*/ 28527 h 982765"/>
                <a:gd name="csX868" fmla="*/ 271281 w 936339"/>
                <a:gd name="csY868" fmla="*/ 30205 h 982765"/>
                <a:gd name="csX869" fmla="*/ 272959 w 936339"/>
                <a:gd name="csY869" fmla="*/ 30205 h 982765"/>
                <a:gd name="csX870" fmla="*/ 272959 w 936339"/>
                <a:gd name="csY870" fmla="*/ 26849 h 982765"/>
                <a:gd name="csX871" fmla="*/ 281909 w 936339"/>
                <a:gd name="csY871" fmla="*/ 26849 h 982765"/>
                <a:gd name="csX872" fmla="*/ 281909 w 936339"/>
                <a:gd name="csY872" fmla="*/ 28527 h 982765"/>
                <a:gd name="csX873" fmla="*/ 283587 w 936339"/>
                <a:gd name="csY873" fmla="*/ 28527 h 982765"/>
                <a:gd name="csX874" fmla="*/ 283587 w 936339"/>
                <a:gd name="csY874" fmla="*/ 26849 h 982765"/>
                <a:gd name="csX875" fmla="*/ 290858 w 936339"/>
                <a:gd name="csY875" fmla="*/ 26849 h 982765"/>
                <a:gd name="csX876" fmla="*/ 290858 w 936339"/>
                <a:gd name="csY876" fmla="*/ 25170 h 982765"/>
                <a:gd name="csX877" fmla="*/ 292536 w 936339"/>
                <a:gd name="csY877" fmla="*/ 25170 h 982765"/>
                <a:gd name="csX878" fmla="*/ 292536 w 936339"/>
                <a:gd name="csY878" fmla="*/ 23492 h 982765"/>
                <a:gd name="csX879" fmla="*/ 298130 w 936339"/>
                <a:gd name="csY879" fmla="*/ 23492 h 982765"/>
                <a:gd name="csX880" fmla="*/ 298130 w 936339"/>
                <a:gd name="csY880" fmla="*/ 21815 h 982765"/>
                <a:gd name="csX881" fmla="*/ 299808 w 936339"/>
                <a:gd name="csY881" fmla="*/ 19577 h 982765"/>
                <a:gd name="csX882" fmla="*/ 303164 w 936339"/>
                <a:gd name="csY882" fmla="*/ 19577 h 982765"/>
                <a:gd name="csX883" fmla="*/ 303164 w 936339"/>
                <a:gd name="csY883" fmla="*/ 17899 h 982765"/>
                <a:gd name="csX884" fmla="*/ 310435 w 936339"/>
                <a:gd name="csY884" fmla="*/ 17899 h 982765"/>
                <a:gd name="csX885" fmla="*/ 310435 w 936339"/>
                <a:gd name="csY885" fmla="*/ 16221 h 982765"/>
                <a:gd name="csX886" fmla="*/ 312113 w 936339"/>
                <a:gd name="csY886" fmla="*/ 16221 h 982765"/>
                <a:gd name="csX887" fmla="*/ 312113 w 936339"/>
                <a:gd name="csY887" fmla="*/ 14543 h 982765"/>
                <a:gd name="csX888" fmla="*/ 313791 w 936339"/>
                <a:gd name="csY888" fmla="*/ 14543 h 982765"/>
                <a:gd name="csX889" fmla="*/ 313791 w 936339"/>
                <a:gd name="csY889" fmla="*/ 12865 h 982765"/>
                <a:gd name="csX890" fmla="*/ 316029 w 936339"/>
                <a:gd name="csY890" fmla="*/ 12865 h 982765"/>
                <a:gd name="csX891" fmla="*/ 316029 w 936339"/>
                <a:gd name="csY891" fmla="*/ 10628 h 982765"/>
                <a:gd name="csX892" fmla="*/ 317707 w 936339"/>
                <a:gd name="csY892" fmla="*/ 10628 h 982765"/>
                <a:gd name="csX893" fmla="*/ 317707 w 936339"/>
                <a:gd name="csY893" fmla="*/ 8950 h 982765"/>
                <a:gd name="csX894" fmla="*/ 321063 w 936339"/>
                <a:gd name="csY894" fmla="*/ 8950 h 982765"/>
                <a:gd name="csX895" fmla="*/ 321063 w 936339"/>
                <a:gd name="csY895" fmla="*/ 5593 h 982765"/>
                <a:gd name="csX896" fmla="*/ 319385 w 936339"/>
                <a:gd name="csY896" fmla="*/ 5593 h 982765"/>
                <a:gd name="csX897" fmla="*/ 319385 w 936339"/>
                <a:gd name="csY897" fmla="*/ 3915 h 982765"/>
                <a:gd name="csX898" fmla="*/ 317707 w 936339"/>
                <a:gd name="csY898" fmla="*/ 3915 h 982765"/>
                <a:gd name="csX899" fmla="*/ 317707 w 936339"/>
                <a:gd name="csY899" fmla="*/ 1678 h 982765"/>
                <a:gd name="csX900" fmla="*/ 328334 w 936339"/>
                <a:gd name="csY900" fmla="*/ 1678 h 982765"/>
                <a:gd name="csX901" fmla="*/ 328334 w 936339"/>
                <a:gd name="csY901" fmla="*/ 0 h 982765"/>
                <a:gd name="csX902" fmla="*/ 330012 w 936339"/>
                <a:gd name="csY902" fmla="*/ 0 h 982765"/>
                <a:gd name="csX903" fmla="*/ 331690 w 936339"/>
                <a:gd name="csY903" fmla="*/ 1678 h 982765"/>
                <a:gd name="csX904" fmla="*/ 331690 w 936339"/>
                <a:gd name="csY904" fmla="*/ 3915 h 982765"/>
                <a:gd name="csX905" fmla="*/ 335606 w 936339"/>
                <a:gd name="csY905" fmla="*/ 3915 h 982765"/>
                <a:gd name="csX906" fmla="*/ 335606 w 936339"/>
                <a:gd name="csY906" fmla="*/ 5593 h 982765"/>
                <a:gd name="csX907" fmla="*/ 333368 w 936339"/>
                <a:gd name="csY907" fmla="*/ 5593 h 982765"/>
                <a:gd name="csX908" fmla="*/ 335606 w 936339"/>
                <a:gd name="csY908" fmla="*/ 7272 h 982765"/>
                <a:gd name="csX909" fmla="*/ 333368 w 936339"/>
                <a:gd name="csY909" fmla="*/ 7272 h 982765"/>
                <a:gd name="csX910" fmla="*/ 333368 w 936339"/>
                <a:gd name="csY910" fmla="*/ 14543 h 982765"/>
                <a:gd name="csX911" fmla="*/ 331690 w 936339"/>
                <a:gd name="csY911" fmla="*/ 14543 h 982765"/>
                <a:gd name="csX912" fmla="*/ 333368 w 936339"/>
                <a:gd name="csY912" fmla="*/ 16221 h 982765"/>
                <a:gd name="csX913" fmla="*/ 330012 w 936339"/>
                <a:gd name="csY913" fmla="*/ 16221 h 982765"/>
                <a:gd name="csX914" fmla="*/ 330012 w 936339"/>
                <a:gd name="csY914" fmla="*/ 19577 h 982765"/>
                <a:gd name="csX915" fmla="*/ 331690 w 936339"/>
                <a:gd name="csY915" fmla="*/ 19577 h 982765"/>
                <a:gd name="csX916" fmla="*/ 331690 w 936339"/>
                <a:gd name="csY916" fmla="*/ 17899 h 982765"/>
                <a:gd name="csX917" fmla="*/ 333368 w 936339"/>
                <a:gd name="csY917" fmla="*/ 17899 h 982765"/>
                <a:gd name="csX918" fmla="*/ 333368 w 936339"/>
                <a:gd name="csY918" fmla="*/ 19577 h 982765"/>
                <a:gd name="csX919" fmla="*/ 340640 w 936339"/>
                <a:gd name="csY919" fmla="*/ 19577 h 982765"/>
                <a:gd name="csX920" fmla="*/ 340640 w 936339"/>
                <a:gd name="csY920" fmla="*/ 21815 h 982765"/>
                <a:gd name="csX921" fmla="*/ 340640 w 936339"/>
                <a:gd name="csY921" fmla="*/ 21815 h 982765"/>
                <a:gd name="csX922" fmla="*/ 340640 w 936339"/>
                <a:gd name="csY922" fmla="*/ 26849 h 982765"/>
                <a:gd name="csX923" fmla="*/ 342318 w 936339"/>
                <a:gd name="csY923" fmla="*/ 26849 h 982765"/>
                <a:gd name="csX924" fmla="*/ 342318 w 936339"/>
                <a:gd name="csY924" fmla="*/ 30205 h 982765"/>
                <a:gd name="csX925" fmla="*/ 346233 w 936339"/>
                <a:gd name="csY925" fmla="*/ 30205 h 982765"/>
                <a:gd name="csX926" fmla="*/ 346233 w 936339"/>
                <a:gd name="csY926" fmla="*/ 32442 h 982765"/>
                <a:gd name="csX927" fmla="*/ 344555 w 936339"/>
                <a:gd name="csY927" fmla="*/ 32442 h 982765"/>
                <a:gd name="csX928" fmla="*/ 344555 w 936339"/>
                <a:gd name="csY928" fmla="*/ 34120 h 982765"/>
                <a:gd name="csX929" fmla="*/ 342318 w 936339"/>
                <a:gd name="csY929" fmla="*/ 34120 h 982765"/>
                <a:gd name="csX930" fmla="*/ 342318 w 936339"/>
                <a:gd name="csY930" fmla="*/ 37476 h 982765"/>
                <a:gd name="csX931" fmla="*/ 340640 w 936339"/>
                <a:gd name="csY931" fmla="*/ 37476 h 982765"/>
                <a:gd name="csX932" fmla="*/ 340640 w 936339"/>
                <a:gd name="csY932" fmla="*/ 39154 h 982765"/>
                <a:gd name="csX933" fmla="*/ 337284 w 936339"/>
                <a:gd name="csY933" fmla="*/ 39154 h 982765"/>
                <a:gd name="csX934" fmla="*/ 337284 w 936339"/>
                <a:gd name="csY934" fmla="*/ 41391 h 982765"/>
                <a:gd name="csX935" fmla="*/ 338962 w 936339"/>
                <a:gd name="csY935" fmla="*/ 41391 h 982765"/>
                <a:gd name="csX936" fmla="*/ 338962 w 936339"/>
                <a:gd name="csY936" fmla="*/ 46426 h 982765"/>
                <a:gd name="csX937" fmla="*/ 337284 w 936339"/>
                <a:gd name="csY937" fmla="*/ 46426 h 982765"/>
                <a:gd name="csX938" fmla="*/ 337284 w 936339"/>
                <a:gd name="csY938" fmla="*/ 50341 h 982765"/>
                <a:gd name="csX939" fmla="*/ 335606 w 936339"/>
                <a:gd name="csY939" fmla="*/ 50341 h 982765"/>
                <a:gd name="csX940" fmla="*/ 335606 w 936339"/>
                <a:gd name="csY940" fmla="*/ 57053 h 982765"/>
                <a:gd name="csX941" fmla="*/ 333368 w 936339"/>
                <a:gd name="csY941" fmla="*/ 57053 h 982765"/>
                <a:gd name="csX942" fmla="*/ 335606 w 936339"/>
                <a:gd name="csY942" fmla="*/ 57053 h 982765"/>
                <a:gd name="csX943" fmla="*/ 333368 w 936339"/>
                <a:gd name="csY943" fmla="*/ 57053 h 982765"/>
                <a:gd name="csX944" fmla="*/ 333368 w 936339"/>
                <a:gd name="csY944" fmla="*/ 58731 h 982765"/>
                <a:gd name="csX945" fmla="*/ 335606 w 936339"/>
                <a:gd name="csY945" fmla="*/ 58731 h 982765"/>
                <a:gd name="csX946" fmla="*/ 333368 w 936339"/>
                <a:gd name="csY946" fmla="*/ 60968 h 982765"/>
                <a:gd name="csX947" fmla="*/ 333368 w 936339"/>
                <a:gd name="csY947" fmla="*/ 62646 h 982765"/>
                <a:gd name="csX948" fmla="*/ 335606 w 936339"/>
                <a:gd name="csY948" fmla="*/ 62646 h 982765"/>
                <a:gd name="csX949" fmla="*/ 335606 w 936339"/>
                <a:gd name="csY949" fmla="*/ 67681 h 982765"/>
                <a:gd name="csX950" fmla="*/ 335606 w 936339"/>
                <a:gd name="csY950" fmla="*/ 67681 h 982765"/>
                <a:gd name="csX951" fmla="*/ 335606 w 936339"/>
                <a:gd name="csY951" fmla="*/ 69918 h 982765"/>
                <a:gd name="csX952" fmla="*/ 338962 w 936339"/>
                <a:gd name="csY952" fmla="*/ 69918 h 982765"/>
                <a:gd name="csX953" fmla="*/ 338962 w 936339"/>
                <a:gd name="csY953" fmla="*/ 71596 h 982765"/>
                <a:gd name="csX954" fmla="*/ 340640 w 936339"/>
                <a:gd name="csY954" fmla="*/ 71596 h 982765"/>
                <a:gd name="csX955" fmla="*/ 340640 w 936339"/>
                <a:gd name="csY955" fmla="*/ 82223 h 982765"/>
                <a:gd name="csX956" fmla="*/ 340640 w 936339"/>
                <a:gd name="csY956" fmla="*/ 82223 h 982765"/>
                <a:gd name="csX957" fmla="*/ 340640 w 936339"/>
                <a:gd name="csY957" fmla="*/ 83901 h 982765"/>
                <a:gd name="csX958" fmla="*/ 342318 w 936339"/>
                <a:gd name="csY958" fmla="*/ 83901 h 982765"/>
                <a:gd name="csX959" fmla="*/ 342318 w 936339"/>
                <a:gd name="csY959" fmla="*/ 85580 h 982765"/>
                <a:gd name="csX960" fmla="*/ 346233 w 936339"/>
                <a:gd name="csY960" fmla="*/ 85580 h 982765"/>
                <a:gd name="csX961" fmla="*/ 346233 w 936339"/>
                <a:gd name="csY961" fmla="*/ 87258 h 982765"/>
                <a:gd name="csX962" fmla="*/ 347911 w 936339"/>
                <a:gd name="csY962" fmla="*/ 87258 h 982765"/>
                <a:gd name="csX963" fmla="*/ 347911 w 936339"/>
                <a:gd name="csY963" fmla="*/ 89495 h 982765"/>
                <a:gd name="csX964" fmla="*/ 349589 w 936339"/>
                <a:gd name="csY964" fmla="*/ 91173 h 982765"/>
                <a:gd name="csX965" fmla="*/ 351267 w 936339"/>
                <a:gd name="csY965" fmla="*/ 91173 h 982765"/>
                <a:gd name="csX966" fmla="*/ 351267 w 936339"/>
                <a:gd name="csY966" fmla="*/ 92851 h 982765"/>
                <a:gd name="csX967" fmla="*/ 356861 w 936339"/>
                <a:gd name="csY967" fmla="*/ 92851 h 982765"/>
                <a:gd name="csX968" fmla="*/ 356861 w 936339"/>
                <a:gd name="csY968" fmla="*/ 94529 h 982765"/>
                <a:gd name="csX969" fmla="*/ 360217 w 936339"/>
                <a:gd name="csY969" fmla="*/ 94529 h 982765"/>
                <a:gd name="csX970" fmla="*/ 360217 w 936339"/>
                <a:gd name="csY970" fmla="*/ 98445 h 982765"/>
                <a:gd name="csX971" fmla="*/ 364132 w 936339"/>
                <a:gd name="csY971" fmla="*/ 98445 h 982765"/>
                <a:gd name="csX972" fmla="*/ 364132 w 936339"/>
                <a:gd name="csY972" fmla="*/ 94529 h 982765"/>
                <a:gd name="csX973" fmla="*/ 370844 w 936339"/>
                <a:gd name="csY973" fmla="*/ 94529 h 982765"/>
                <a:gd name="csX974" fmla="*/ 370844 w 936339"/>
                <a:gd name="csY974" fmla="*/ 92851 h 982765"/>
                <a:gd name="csX975" fmla="*/ 369166 w 936339"/>
                <a:gd name="csY975" fmla="*/ 92851 h 982765"/>
                <a:gd name="csX976" fmla="*/ 369166 w 936339"/>
                <a:gd name="csY976" fmla="*/ 91173 h 982765"/>
                <a:gd name="csX977" fmla="*/ 373081 w 936339"/>
                <a:gd name="csY977" fmla="*/ 91173 h 982765"/>
                <a:gd name="csX978" fmla="*/ 373081 w 936339"/>
                <a:gd name="csY978" fmla="*/ 89495 h 982765"/>
                <a:gd name="csX979" fmla="*/ 374760 w 936339"/>
                <a:gd name="csY979" fmla="*/ 87258 h 982765"/>
                <a:gd name="csX980" fmla="*/ 376438 w 936339"/>
                <a:gd name="csY980" fmla="*/ 87258 h 982765"/>
                <a:gd name="csX981" fmla="*/ 376438 w 936339"/>
                <a:gd name="csY981" fmla="*/ 89495 h 982765"/>
                <a:gd name="csX982" fmla="*/ 378116 w 936339"/>
                <a:gd name="csY982" fmla="*/ 89495 h 982765"/>
                <a:gd name="csX983" fmla="*/ 378116 w 936339"/>
                <a:gd name="csY983" fmla="*/ 91173 h 982765"/>
                <a:gd name="csX984" fmla="*/ 381472 w 936339"/>
                <a:gd name="csY984" fmla="*/ 91173 h 982765"/>
                <a:gd name="csX985" fmla="*/ 381472 w 936339"/>
                <a:gd name="csY985" fmla="*/ 85580 h 982765"/>
                <a:gd name="csX986" fmla="*/ 394337 w 936339"/>
                <a:gd name="csY986" fmla="*/ 85580 h 982765"/>
                <a:gd name="csX987" fmla="*/ 394337 w 936339"/>
                <a:gd name="csY987" fmla="*/ 82223 h 982765"/>
                <a:gd name="csX988" fmla="*/ 396015 w 936339"/>
                <a:gd name="csY988" fmla="*/ 80545 h 982765"/>
                <a:gd name="csX989" fmla="*/ 396015 w 936339"/>
                <a:gd name="csY989" fmla="*/ 78868 h 982765"/>
                <a:gd name="csX990" fmla="*/ 399371 w 936339"/>
                <a:gd name="csY990" fmla="*/ 78868 h 982765"/>
                <a:gd name="csX991" fmla="*/ 399371 w 936339"/>
                <a:gd name="csY991" fmla="*/ 80545 h 982765"/>
                <a:gd name="csX992" fmla="*/ 401608 w 936339"/>
                <a:gd name="csY992" fmla="*/ 78868 h 982765"/>
                <a:gd name="csX993" fmla="*/ 401608 w 936339"/>
                <a:gd name="csY993" fmla="*/ 76630 h 982765"/>
                <a:gd name="csX994" fmla="*/ 404964 w 936339"/>
                <a:gd name="csY994" fmla="*/ 76630 h 982765"/>
                <a:gd name="csX995" fmla="*/ 404964 w 936339"/>
                <a:gd name="csY995" fmla="*/ 80545 h 982765"/>
                <a:gd name="csX996" fmla="*/ 409998 w 936339"/>
                <a:gd name="csY996" fmla="*/ 80545 h 982765"/>
                <a:gd name="csX997" fmla="*/ 409998 w 936339"/>
                <a:gd name="csY997" fmla="*/ 82223 h 982765"/>
                <a:gd name="csX998" fmla="*/ 412235 w 936339"/>
                <a:gd name="csY998" fmla="*/ 80545 h 982765"/>
                <a:gd name="csX999" fmla="*/ 417270 w 936339"/>
                <a:gd name="csY999" fmla="*/ 80545 h 982765"/>
                <a:gd name="csX1000" fmla="*/ 417270 w 936339"/>
                <a:gd name="csY1000" fmla="*/ 78868 h 982765"/>
                <a:gd name="csX1001" fmla="*/ 418948 w 936339"/>
                <a:gd name="csY1001" fmla="*/ 80545 h 982765"/>
                <a:gd name="csX1002" fmla="*/ 426219 w 936339"/>
                <a:gd name="csY1002" fmla="*/ 80545 h 982765"/>
                <a:gd name="csX1003" fmla="*/ 426219 w 936339"/>
                <a:gd name="csY1003" fmla="*/ 82223 h 982765"/>
                <a:gd name="csX1004" fmla="*/ 430134 w 936339"/>
                <a:gd name="csY1004" fmla="*/ 82223 h 982765"/>
                <a:gd name="csX1005" fmla="*/ 431812 w 936339"/>
                <a:gd name="csY1005" fmla="*/ 80545 h 982765"/>
                <a:gd name="csX1006" fmla="*/ 431812 w 936339"/>
                <a:gd name="csY1006" fmla="*/ 76630 h 982765"/>
                <a:gd name="csX1007" fmla="*/ 430134 w 936339"/>
                <a:gd name="csY1007" fmla="*/ 76630 h 982765"/>
                <a:gd name="csX1008" fmla="*/ 430134 w 936339"/>
                <a:gd name="csY1008" fmla="*/ 74952 h 982765"/>
                <a:gd name="csX1009" fmla="*/ 427897 w 936339"/>
                <a:gd name="csY1009" fmla="*/ 74952 h 982765"/>
                <a:gd name="csX1010" fmla="*/ 427897 w 936339"/>
                <a:gd name="csY1010" fmla="*/ 73274 h 982765"/>
                <a:gd name="csX1011" fmla="*/ 426219 w 936339"/>
                <a:gd name="csY1011" fmla="*/ 73274 h 982765"/>
                <a:gd name="csX1012" fmla="*/ 426219 w 936339"/>
                <a:gd name="csY1012" fmla="*/ 69918 h 982765"/>
                <a:gd name="csX1013" fmla="*/ 430134 w 936339"/>
                <a:gd name="csY1013" fmla="*/ 69918 h 982765"/>
                <a:gd name="csX1014" fmla="*/ 427897 w 936339"/>
                <a:gd name="csY1014" fmla="*/ 69918 h 982765"/>
                <a:gd name="csX1015" fmla="*/ 430134 w 936339"/>
                <a:gd name="csY1015" fmla="*/ 69918 h 982765"/>
                <a:gd name="csX1016" fmla="*/ 430134 w 936339"/>
                <a:gd name="csY1016" fmla="*/ 66003 h 982765"/>
                <a:gd name="csX1017" fmla="*/ 431812 w 936339"/>
                <a:gd name="csY1017" fmla="*/ 66003 h 982765"/>
                <a:gd name="csX1018" fmla="*/ 431812 w 936339"/>
                <a:gd name="csY1018" fmla="*/ 67681 h 982765"/>
                <a:gd name="csX1019" fmla="*/ 444118 w 936339"/>
                <a:gd name="csY1019" fmla="*/ 67681 h 982765"/>
                <a:gd name="csX1020" fmla="*/ 444118 w 936339"/>
                <a:gd name="csY1020" fmla="*/ 66003 h 982765"/>
                <a:gd name="csX1021" fmla="*/ 449711 w 936339"/>
                <a:gd name="csY1021" fmla="*/ 66003 h 982765"/>
                <a:gd name="csX1022" fmla="*/ 451389 w 936339"/>
                <a:gd name="csY1022" fmla="*/ 64324 h 982765"/>
                <a:gd name="csX1023" fmla="*/ 454746 w 936339"/>
                <a:gd name="csY1023" fmla="*/ 64324 h 982765"/>
                <a:gd name="csX1024" fmla="*/ 454746 w 936339"/>
                <a:gd name="csY1024" fmla="*/ 66003 h 982765"/>
                <a:gd name="csX1025" fmla="*/ 456424 w 936339"/>
                <a:gd name="csY1025" fmla="*/ 67681 h 982765"/>
                <a:gd name="csX1026" fmla="*/ 460339 w 936339"/>
                <a:gd name="csY1026" fmla="*/ 67681 h 982765"/>
                <a:gd name="csX1027" fmla="*/ 460339 w 936339"/>
                <a:gd name="csY1027" fmla="*/ 69918 h 982765"/>
                <a:gd name="csX1028" fmla="*/ 465373 w 936339"/>
                <a:gd name="csY1028" fmla="*/ 69918 h 982765"/>
                <a:gd name="csX1029" fmla="*/ 465373 w 936339"/>
                <a:gd name="csY1029" fmla="*/ 71596 h 982765"/>
                <a:gd name="csX1030" fmla="*/ 463695 w 936339"/>
                <a:gd name="csY1030" fmla="*/ 71596 h 982765"/>
                <a:gd name="csX1031" fmla="*/ 463695 w 936339"/>
                <a:gd name="csY1031" fmla="*/ 73274 h 982765"/>
                <a:gd name="csX1032" fmla="*/ 469288 w 936339"/>
                <a:gd name="csY1032" fmla="*/ 73274 h 982765"/>
                <a:gd name="csX1033" fmla="*/ 469288 w 936339"/>
                <a:gd name="csY1033" fmla="*/ 74952 h 982765"/>
                <a:gd name="csX1034" fmla="*/ 476001 w 936339"/>
                <a:gd name="csY1034" fmla="*/ 74952 h 982765"/>
                <a:gd name="csX1035" fmla="*/ 476001 w 936339"/>
                <a:gd name="csY1035" fmla="*/ 73274 h 982765"/>
                <a:gd name="csX1036" fmla="*/ 478238 w 936339"/>
                <a:gd name="csY1036" fmla="*/ 73274 h 982765"/>
                <a:gd name="csX1037" fmla="*/ 478238 w 936339"/>
                <a:gd name="csY1037" fmla="*/ 71596 h 982765"/>
                <a:gd name="csX1038" fmla="*/ 479916 w 936339"/>
                <a:gd name="csY1038" fmla="*/ 71596 h 982765"/>
                <a:gd name="csX1039" fmla="*/ 479916 w 936339"/>
                <a:gd name="csY1039" fmla="*/ 69918 h 982765"/>
                <a:gd name="csX1040" fmla="*/ 483272 w 936339"/>
                <a:gd name="csY1040" fmla="*/ 69918 h 982765"/>
                <a:gd name="csX1041" fmla="*/ 483272 w 936339"/>
                <a:gd name="csY1041" fmla="*/ 71596 h 982765"/>
                <a:gd name="csX1042" fmla="*/ 488865 w 936339"/>
                <a:gd name="csY1042" fmla="*/ 71596 h 982765"/>
                <a:gd name="csX1043" fmla="*/ 488865 w 936339"/>
                <a:gd name="csY1043" fmla="*/ 73274 h 982765"/>
                <a:gd name="csX1044" fmla="*/ 490543 w 936339"/>
                <a:gd name="csY1044" fmla="*/ 73274 h 982765"/>
                <a:gd name="csX1045" fmla="*/ 490543 w 936339"/>
                <a:gd name="csY1045" fmla="*/ 71596 h 982765"/>
                <a:gd name="csX1046" fmla="*/ 492222 w 936339"/>
                <a:gd name="csY1046" fmla="*/ 71596 h 982765"/>
                <a:gd name="csX1047" fmla="*/ 492222 w 936339"/>
                <a:gd name="csY1047" fmla="*/ 69918 h 982765"/>
                <a:gd name="csX1048" fmla="*/ 493900 w 936339"/>
                <a:gd name="csY1048" fmla="*/ 69918 h 982765"/>
                <a:gd name="csX1049" fmla="*/ 493900 w 936339"/>
                <a:gd name="csY1049" fmla="*/ 71596 h 982765"/>
                <a:gd name="csX1050" fmla="*/ 495578 w 936339"/>
                <a:gd name="csY1050" fmla="*/ 71596 h 982765"/>
                <a:gd name="csX1051" fmla="*/ 495578 w 936339"/>
                <a:gd name="csY1051" fmla="*/ 73274 h 982765"/>
                <a:gd name="csX1052" fmla="*/ 501171 w 936339"/>
                <a:gd name="csY1052" fmla="*/ 73274 h 982765"/>
                <a:gd name="csX1053" fmla="*/ 501171 w 936339"/>
                <a:gd name="csY1053" fmla="*/ 74952 h 982765"/>
                <a:gd name="csX1054" fmla="*/ 502849 w 936339"/>
                <a:gd name="csY1054" fmla="*/ 74952 h 982765"/>
                <a:gd name="csX1055" fmla="*/ 502849 w 936339"/>
                <a:gd name="csY1055" fmla="*/ 73274 h 982765"/>
                <a:gd name="csX1056" fmla="*/ 504527 w 936339"/>
                <a:gd name="csY1056" fmla="*/ 73274 h 982765"/>
                <a:gd name="csX1057" fmla="*/ 504527 w 936339"/>
                <a:gd name="csY1057" fmla="*/ 71596 h 982765"/>
                <a:gd name="csX1058" fmla="*/ 506764 w 936339"/>
                <a:gd name="csY1058" fmla="*/ 71596 h 982765"/>
                <a:gd name="csX1059" fmla="*/ 506764 w 936339"/>
                <a:gd name="csY1059" fmla="*/ 69918 h 982765"/>
                <a:gd name="csX1060" fmla="*/ 508442 w 936339"/>
                <a:gd name="csY1060" fmla="*/ 69918 h 982765"/>
                <a:gd name="csX1061" fmla="*/ 508442 w 936339"/>
                <a:gd name="csY1061" fmla="*/ 67681 h 982765"/>
                <a:gd name="csX1062" fmla="*/ 511799 w 936339"/>
                <a:gd name="csY1062" fmla="*/ 67681 h 982765"/>
                <a:gd name="csX1063" fmla="*/ 511799 w 936339"/>
                <a:gd name="csY1063" fmla="*/ 62646 h 982765"/>
                <a:gd name="csX1064" fmla="*/ 513477 w 936339"/>
                <a:gd name="csY1064" fmla="*/ 62646 h 982765"/>
                <a:gd name="csX1065" fmla="*/ 513477 w 936339"/>
                <a:gd name="csY1065" fmla="*/ 57053 h 982765"/>
                <a:gd name="csX1066" fmla="*/ 515714 w 936339"/>
                <a:gd name="csY1066" fmla="*/ 57053 h 982765"/>
                <a:gd name="csX1067" fmla="*/ 515714 w 936339"/>
                <a:gd name="csY1067" fmla="*/ 53697 h 982765"/>
                <a:gd name="csX1068" fmla="*/ 517392 w 936339"/>
                <a:gd name="csY1068" fmla="*/ 52019 h 982765"/>
                <a:gd name="csX1069" fmla="*/ 517392 w 936339"/>
                <a:gd name="csY1069" fmla="*/ 52019 h 982765"/>
                <a:gd name="csX1070" fmla="*/ 517392 w 936339"/>
                <a:gd name="csY1070" fmla="*/ 50341 h 982765"/>
                <a:gd name="csX1071" fmla="*/ 519070 w 936339"/>
                <a:gd name="csY1071" fmla="*/ 50341 h 982765"/>
                <a:gd name="csX1072" fmla="*/ 519070 w 936339"/>
                <a:gd name="csY1072" fmla="*/ 48104 h 982765"/>
                <a:gd name="csX1073" fmla="*/ 520748 w 936339"/>
                <a:gd name="csY1073" fmla="*/ 46426 h 982765"/>
                <a:gd name="csX1074" fmla="*/ 520748 w 936339"/>
                <a:gd name="csY1074" fmla="*/ 44747 h 982765"/>
                <a:gd name="csX1075" fmla="*/ 522426 w 936339"/>
                <a:gd name="csY1075" fmla="*/ 44747 h 982765"/>
                <a:gd name="csX1076" fmla="*/ 522426 w 936339"/>
                <a:gd name="csY1076" fmla="*/ 43069 h 982765"/>
                <a:gd name="csX1077" fmla="*/ 524104 w 936339"/>
                <a:gd name="csY1077" fmla="*/ 41391 h 982765"/>
                <a:gd name="csX1078" fmla="*/ 524104 w 936339"/>
                <a:gd name="csY1078" fmla="*/ 39154 h 982765"/>
                <a:gd name="csX1079" fmla="*/ 526341 w 936339"/>
                <a:gd name="csY1079" fmla="*/ 39154 h 982765"/>
                <a:gd name="csX1080" fmla="*/ 526341 w 936339"/>
                <a:gd name="csY1080" fmla="*/ 35798 h 982765"/>
                <a:gd name="csX1081" fmla="*/ 528019 w 936339"/>
                <a:gd name="csY1081" fmla="*/ 35798 h 982765"/>
                <a:gd name="csX1082" fmla="*/ 528019 w 936339"/>
                <a:gd name="csY1082" fmla="*/ 34120 h 982765"/>
                <a:gd name="csX1083" fmla="*/ 529697 w 936339"/>
                <a:gd name="csY1083" fmla="*/ 34120 h 982765"/>
                <a:gd name="csX1084" fmla="*/ 529697 w 936339"/>
                <a:gd name="csY1084" fmla="*/ 32442 h 982765"/>
                <a:gd name="csX1085" fmla="*/ 531376 w 936339"/>
                <a:gd name="csY1085" fmla="*/ 30205 h 982765"/>
                <a:gd name="csX1086" fmla="*/ 531376 w 936339"/>
                <a:gd name="csY1086" fmla="*/ 28527 h 982765"/>
                <a:gd name="csX1087" fmla="*/ 533054 w 936339"/>
                <a:gd name="csY1087" fmla="*/ 28527 h 982765"/>
                <a:gd name="csX1088" fmla="*/ 533054 w 936339"/>
                <a:gd name="csY1088" fmla="*/ 25170 h 982765"/>
                <a:gd name="csX1089" fmla="*/ 535291 w 936339"/>
                <a:gd name="csY1089" fmla="*/ 25170 h 982765"/>
                <a:gd name="csX1090" fmla="*/ 536969 w 936339"/>
                <a:gd name="csY1090" fmla="*/ 26849 h 982765"/>
                <a:gd name="csX1091" fmla="*/ 536969 w 936339"/>
                <a:gd name="csY1091" fmla="*/ 23492 h 982765"/>
                <a:gd name="csX1092" fmla="*/ 535291 w 936339"/>
                <a:gd name="csY1092" fmla="*/ 23492 h 982765"/>
                <a:gd name="csX1093" fmla="*/ 535291 w 936339"/>
                <a:gd name="csY1093" fmla="*/ 19577 h 982765"/>
                <a:gd name="csX1094" fmla="*/ 536969 w 936339"/>
                <a:gd name="csY1094" fmla="*/ 19577 h 982765"/>
                <a:gd name="csX1095" fmla="*/ 538647 w 936339"/>
                <a:gd name="csY1095" fmla="*/ 21815 h 982765"/>
                <a:gd name="csX1096" fmla="*/ 540325 w 936339"/>
                <a:gd name="csY1096" fmla="*/ 21815 h 982765"/>
                <a:gd name="csX1097" fmla="*/ 540325 w 936339"/>
                <a:gd name="csY1097" fmla="*/ 23492 h 982765"/>
                <a:gd name="csX1098" fmla="*/ 542003 w 936339"/>
                <a:gd name="csY1098" fmla="*/ 23492 h 982765"/>
                <a:gd name="csX1099" fmla="*/ 542003 w 936339"/>
                <a:gd name="csY1099" fmla="*/ 26849 h 982765"/>
                <a:gd name="csX1100" fmla="*/ 544241 w 936339"/>
                <a:gd name="csY1100" fmla="*/ 26849 h 982765"/>
                <a:gd name="csX1101" fmla="*/ 544241 w 936339"/>
                <a:gd name="csY1101" fmla="*/ 34120 h 982765"/>
                <a:gd name="csX1102" fmla="*/ 545918 w 936339"/>
                <a:gd name="csY1102" fmla="*/ 34120 h 982765"/>
                <a:gd name="csX1103" fmla="*/ 545918 w 936339"/>
                <a:gd name="csY1103" fmla="*/ 32442 h 982765"/>
                <a:gd name="csX1104" fmla="*/ 547596 w 936339"/>
                <a:gd name="csY1104" fmla="*/ 32442 h 982765"/>
                <a:gd name="csX1105" fmla="*/ 547596 w 936339"/>
                <a:gd name="csY1105" fmla="*/ 52019 h 982765"/>
                <a:gd name="csX1106" fmla="*/ 549274 w 936339"/>
                <a:gd name="csY1106" fmla="*/ 52019 h 982765"/>
                <a:gd name="csX1107" fmla="*/ 549274 w 936339"/>
                <a:gd name="csY1107" fmla="*/ 58731 h 982765"/>
                <a:gd name="csX1108" fmla="*/ 550953 w 936339"/>
                <a:gd name="csY1108" fmla="*/ 58731 h 982765"/>
                <a:gd name="csX1109" fmla="*/ 550953 w 936339"/>
                <a:gd name="csY1109" fmla="*/ 62646 h 982765"/>
                <a:gd name="csX1110" fmla="*/ 552631 w 936339"/>
                <a:gd name="csY1110" fmla="*/ 62646 h 982765"/>
                <a:gd name="csX1111" fmla="*/ 552631 w 936339"/>
                <a:gd name="csY1111" fmla="*/ 66003 h 982765"/>
                <a:gd name="csX1112" fmla="*/ 554868 w 936339"/>
                <a:gd name="csY1112" fmla="*/ 66003 h 982765"/>
                <a:gd name="csX1113" fmla="*/ 554868 w 936339"/>
                <a:gd name="csY1113" fmla="*/ 73274 h 982765"/>
                <a:gd name="csX1114" fmla="*/ 556546 w 936339"/>
                <a:gd name="csY1114" fmla="*/ 73274 h 982765"/>
                <a:gd name="csX1115" fmla="*/ 556546 w 936339"/>
                <a:gd name="csY1115" fmla="*/ 74952 h 982765"/>
                <a:gd name="csX1116" fmla="*/ 558224 w 936339"/>
                <a:gd name="csY1116" fmla="*/ 74952 h 982765"/>
                <a:gd name="csX1117" fmla="*/ 558224 w 936339"/>
                <a:gd name="csY1117" fmla="*/ 78868 h 982765"/>
                <a:gd name="csX1118" fmla="*/ 559902 w 936339"/>
                <a:gd name="csY1118" fmla="*/ 78868 h 982765"/>
                <a:gd name="csX1119" fmla="*/ 559902 w 936339"/>
                <a:gd name="csY1119" fmla="*/ 80545 h 982765"/>
                <a:gd name="csX1120" fmla="*/ 561580 w 936339"/>
                <a:gd name="csY1120" fmla="*/ 82223 h 982765"/>
                <a:gd name="csX1121" fmla="*/ 570530 w 936339"/>
                <a:gd name="csY1121" fmla="*/ 82223 h 982765"/>
                <a:gd name="csX1122" fmla="*/ 570530 w 936339"/>
                <a:gd name="csY1122" fmla="*/ 83901 h 982765"/>
                <a:gd name="csX1123" fmla="*/ 572767 w 936339"/>
                <a:gd name="csY1123" fmla="*/ 83901 h 982765"/>
                <a:gd name="csX1124" fmla="*/ 572767 w 936339"/>
                <a:gd name="csY1124" fmla="*/ 85580 h 982765"/>
                <a:gd name="csX1125" fmla="*/ 574445 w 936339"/>
                <a:gd name="csY1125" fmla="*/ 85580 h 982765"/>
                <a:gd name="csX1126" fmla="*/ 574445 w 936339"/>
                <a:gd name="csY1126" fmla="*/ 91173 h 982765"/>
                <a:gd name="csX1127" fmla="*/ 576123 w 936339"/>
                <a:gd name="csY1127" fmla="*/ 91173 h 982765"/>
                <a:gd name="csX1128" fmla="*/ 576123 w 936339"/>
                <a:gd name="csY1128" fmla="*/ 92851 h 982765"/>
                <a:gd name="csX1129" fmla="*/ 574445 w 936339"/>
                <a:gd name="csY1129" fmla="*/ 94529 h 982765"/>
                <a:gd name="csX1130" fmla="*/ 570530 w 936339"/>
                <a:gd name="csY1130" fmla="*/ 96207 h 982765"/>
                <a:gd name="csX1131" fmla="*/ 568851 w 936339"/>
                <a:gd name="csY1131" fmla="*/ 96207 h 982765"/>
                <a:gd name="csX1132" fmla="*/ 568851 w 936339"/>
                <a:gd name="csY1132" fmla="*/ 98445 h 982765"/>
                <a:gd name="csX1133" fmla="*/ 572767 w 936339"/>
                <a:gd name="csY1133" fmla="*/ 98445 h 982765"/>
                <a:gd name="csX1134" fmla="*/ 574445 w 936339"/>
                <a:gd name="csY1134" fmla="*/ 96207 h 982765"/>
                <a:gd name="csX1135" fmla="*/ 576123 w 936339"/>
                <a:gd name="csY1135" fmla="*/ 96207 h 982765"/>
                <a:gd name="csX1136" fmla="*/ 576123 w 936339"/>
                <a:gd name="csY1136" fmla="*/ 98445 h 982765"/>
                <a:gd name="csX1137" fmla="*/ 574445 w 936339"/>
                <a:gd name="csY1137" fmla="*/ 100122 h 982765"/>
                <a:gd name="csX1138" fmla="*/ 572767 w 936339"/>
                <a:gd name="csY1138" fmla="*/ 100122 h 982765"/>
                <a:gd name="csX1139" fmla="*/ 570530 w 936339"/>
                <a:gd name="csY1139" fmla="*/ 101800 h 982765"/>
                <a:gd name="csX1140" fmla="*/ 570530 w 936339"/>
                <a:gd name="csY1140" fmla="*/ 103478 h 982765"/>
                <a:gd name="csX1141" fmla="*/ 568851 w 936339"/>
                <a:gd name="csY1141" fmla="*/ 103478 h 982765"/>
                <a:gd name="csX1142" fmla="*/ 567173 w 936339"/>
                <a:gd name="csY1142" fmla="*/ 105157 h 982765"/>
                <a:gd name="csX1143" fmla="*/ 565495 w 936339"/>
                <a:gd name="csY1143" fmla="*/ 105157 h 982765"/>
                <a:gd name="csX1144" fmla="*/ 565495 w 936339"/>
                <a:gd name="csY1144" fmla="*/ 107394 h 982765"/>
                <a:gd name="csX1145" fmla="*/ 563818 w 936339"/>
                <a:gd name="csY1145" fmla="*/ 109072 h 982765"/>
                <a:gd name="csX1146" fmla="*/ 561580 w 936339"/>
                <a:gd name="csY1146" fmla="*/ 109072 h 982765"/>
                <a:gd name="csX1147" fmla="*/ 561580 w 936339"/>
                <a:gd name="csY1147" fmla="*/ 110750 h 982765"/>
                <a:gd name="csX1148" fmla="*/ 559902 w 936339"/>
                <a:gd name="csY1148" fmla="*/ 112428 h 982765"/>
                <a:gd name="csX1149" fmla="*/ 559902 w 936339"/>
                <a:gd name="csY1149" fmla="*/ 115784 h 982765"/>
                <a:gd name="csX1150" fmla="*/ 558224 w 936339"/>
                <a:gd name="csY1150" fmla="*/ 115784 h 982765"/>
                <a:gd name="csX1151" fmla="*/ 556546 w 936339"/>
                <a:gd name="csY1151" fmla="*/ 118022 h 982765"/>
                <a:gd name="csX1152" fmla="*/ 554868 w 936339"/>
                <a:gd name="csY1152" fmla="*/ 119699 h 982765"/>
                <a:gd name="csX1153" fmla="*/ 554868 w 936339"/>
                <a:gd name="csY1153" fmla="*/ 121377 h 982765"/>
                <a:gd name="csX1154" fmla="*/ 549274 w 936339"/>
                <a:gd name="csY1154" fmla="*/ 121377 h 982765"/>
                <a:gd name="csX1155" fmla="*/ 549274 w 936339"/>
                <a:gd name="csY1155" fmla="*/ 123055 h 982765"/>
                <a:gd name="csX1156" fmla="*/ 547596 w 936339"/>
                <a:gd name="csY1156" fmla="*/ 123055 h 982765"/>
                <a:gd name="csX1157" fmla="*/ 547596 w 936339"/>
                <a:gd name="csY1157" fmla="*/ 126971 h 982765"/>
                <a:gd name="csX1158" fmla="*/ 544241 w 936339"/>
                <a:gd name="csY1158" fmla="*/ 126971 h 982765"/>
                <a:gd name="csX1159" fmla="*/ 544241 w 936339"/>
                <a:gd name="csY1159" fmla="*/ 128649 h 982765"/>
                <a:gd name="csX1160" fmla="*/ 542003 w 936339"/>
                <a:gd name="csY1160" fmla="*/ 128649 h 982765"/>
                <a:gd name="csX1161" fmla="*/ 542003 w 936339"/>
                <a:gd name="csY1161" fmla="*/ 132005 h 982765"/>
                <a:gd name="csX1162" fmla="*/ 540325 w 936339"/>
                <a:gd name="csY1162" fmla="*/ 132005 h 982765"/>
                <a:gd name="csX1163" fmla="*/ 540325 w 936339"/>
                <a:gd name="csY1163" fmla="*/ 133683 h 982765"/>
                <a:gd name="csX1164" fmla="*/ 538647 w 936339"/>
                <a:gd name="csY1164" fmla="*/ 133683 h 982765"/>
                <a:gd name="csX1165" fmla="*/ 538647 w 936339"/>
                <a:gd name="csY1165" fmla="*/ 135921 h 982765"/>
                <a:gd name="csX1166" fmla="*/ 536969 w 936339"/>
                <a:gd name="csY1166" fmla="*/ 135921 h 982765"/>
                <a:gd name="csX1167" fmla="*/ 536969 w 936339"/>
                <a:gd name="csY1167" fmla="*/ 139276 h 982765"/>
                <a:gd name="csX1168" fmla="*/ 535291 w 936339"/>
                <a:gd name="csY1168" fmla="*/ 139276 h 982765"/>
                <a:gd name="csX1169" fmla="*/ 535291 w 936339"/>
                <a:gd name="csY1169" fmla="*/ 140954 h 982765"/>
                <a:gd name="csX1170" fmla="*/ 533054 w 936339"/>
                <a:gd name="csY1170" fmla="*/ 140954 h 982765"/>
                <a:gd name="csX1171" fmla="*/ 533054 w 936339"/>
                <a:gd name="csY1171" fmla="*/ 144311 h 982765"/>
                <a:gd name="csX1172" fmla="*/ 531376 w 936339"/>
                <a:gd name="csY1172" fmla="*/ 144311 h 982765"/>
                <a:gd name="csX1173" fmla="*/ 531376 w 936339"/>
                <a:gd name="csY1173" fmla="*/ 151582 h 982765"/>
                <a:gd name="csX1174" fmla="*/ 529697 w 936339"/>
                <a:gd name="csY1174" fmla="*/ 151582 h 982765"/>
                <a:gd name="csX1175" fmla="*/ 529697 w 936339"/>
                <a:gd name="csY1175" fmla="*/ 153260 h 982765"/>
                <a:gd name="csX1176" fmla="*/ 526341 w 936339"/>
                <a:gd name="csY1176" fmla="*/ 153260 h 982765"/>
                <a:gd name="csX1177" fmla="*/ 526341 w 936339"/>
                <a:gd name="csY1177" fmla="*/ 155498 h 982765"/>
                <a:gd name="csX1178" fmla="*/ 528019 w 936339"/>
                <a:gd name="csY1178" fmla="*/ 157176 h 982765"/>
                <a:gd name="csX1179" fmla="*/ 526341 w 936339"/>
                <a:gd name="csY1179" fmla="*/ 157176 h 982765"/>
                <a:gd name="csX1180" fmla="*/ 526341 w 936339"/>
                <a:gd name="csY1180" fmla="*/ 158853 h 982765"/>
                <a:gd name="csX1181" fmla="*/ 524104 w 936339"/>
                <a:gd name="csY1181" fmla="*/ 158853 h 982765"/>
                <a:gd name="csX1182" fmla="*/ 524104 w 936339"/>
                <a:gd name="csY1182" fmla="*/ 160531 h 982765"/>
                <a:gd name="csX1183" fmla="*/ 522426 w 936339"/>
                <a:gd name="csY1183" fmla="*/ 160531 h 982765"/>
                <a:gd name="csX1184" fmla="*/ 522426 w 936339"/>
                <a:gd name="csY1184" fmla="*/ 158853 h 982765"/>
                <a:gd name="csX1185" fmla="*/ 515714 w 936339"/>
                <a:gd name="csY1185" fmla="*/ 158853 h 982765"/>
                <a:gd name="csX1186" fmla="*/ 515714 w 936339"/>
                <a:gd name="csY1186" fmla="*/ 160531 h 982765"/>
                <a:gd name="csX1187" fmla="*/ 513477 w 936339"/>
                <a:gd name="csY1187" fmla="*/ 160531 h 982765"/>
                <a:gd name="csX1188" fmla="*/ 513477 w 936339"/>
                <a:gd name="csY1188" fmla="*/ 162209 h 982765"/>
                <a:gd name="csX1189" fmla="*/ 508442 w 936339"/>
                <a:gd name="csY1189" fmla="*/ 162209 h 982765"/>
                <a:gd name="csX1190" fmla="*/ 508442 w 936339"/>
                <a:gd name="csY1190" fmla="*/ 164447 h 982765"/>
                <a:gd name="csX1191" fmla="*/ 501171 w 936339"/>
                <a:gd name="csY1191" fmla="*/ 164447 h 982765"/>
                <a:gd name="csX1192" fmla="*/ 501171 w 936339"/>
                <a:gd name="csY1192" fmla="*/ 166125 h 982765"/>
                <a:gd name="csX1193" fmla="*/ 497815 w 936339"/>
                <a:gd name="csY1193" fmla="*/ 166125 h 982765"/>
                <a:gd name="csX1194" fmla="*/ 497815 w 936339"/>
                <a:gd name="csY1194" fmla="*/ 167803 h 982765"/>
                <a:gd name="csX1195" fmla="*/ 492222 w 936339"/>
                <a:gd name="csY1195" fmla="*/ 167803 h 982765"/>
                <a:gd name="csX1196" fmla="*/ 492222 w 936339"/>
                <a:gd name="csY1196" fmla="*/ 169481 h 982765"/>
                <a:gd name="csX1197" fmla="*/ 483272 w 936339"/>
                <a:gd name="csY1197" fmla="*/ 169481 h 982765"/>
                <a:gd name="csX1198" fmla="*/ 481594 w 936339"/>
                <a:gd name="csY1198" fmla="*/ 171159 h 982765"/>
                <a:gd name="csX1199" fmla="*/ 478238 w 936339"/>
                <a:gd name="csY1199" fmla="*/ 171159 h 982765"/>
                <a:gd name="csX1200" fmla="*/ 478238 w 936339"/>
                <a:gd name="csY1200" fmla="*/ 172837 h 982765"/>
                <a:gd name="csX1201" fmla="*/ 476001 w 936339"/>
                <a:gd name="csY1201" fmla="*/ 172837 h 982765"/>
                <a:gd name="csX1202" fmla="*/ 476001 w 936339"/>
                <a:gd name="csY1202" fmla="*/ 176753 h 982765"/>
                <a:gd name="csX1203" fmla="*/ 476001 w 936339"/>
                <a:gd name="csY1203" fmla="*/ 176753 h 982765"/>
                <a:gd name="csX1204" fmla="*/ 472645 w 936339"/>
                <a:gd name="csY1204" fmla="*/ 181786 h 982765"/>
                <a:gd name="csX1205" fmla="*/ 469288 w 936339"/>
                <a:gd name="csY1205" fmla="*/ 181786 h 982765"/>
                <a:gd name="csX1206" fmla="*/ 469288 w 936339"/>
                <a:gd name="csY1206" fmla="*/ 184024 h 982765"/>
                <a:gd name="csX1207" fmla="*/ 467051 w 936339"/>
                <a:gd name="csY1207" fmla="*/ 181786 h 982765"/>
                <a:gd name="csX1208" fmla="*/ 467051 w 936339"/>
                <a:gd name="csY1208" fmla="*/ 184024 h 982765"/>
                <a:gd name="csX1209" fmla="*/ 463695 w 936339"/>
                <a:gd name="csY1209" fmla="*/ 184024 h 982765"/>
                <a:gd name="csX1210" fmla="*/ 463695 w 936339"/>
                <a:gd name="csY1210" fmla="*/ 185702 h 982765"/>
                <a:gd name="csX1211" fmla="*/ 465373 w 936339"/>
                <a:gd name="csY1211" fmla="*/ 185702 h 982765"/>
                <a:gd name="csX1212" fmla="*/ 465373 w 936339"/>
                <a:gd name="csY1212" fmla="*/ 187380 h 982765"/>
                <a:gd name="csX1213" fmla="*/ 467051 w 936339"/>
                <a:gd name="csY1213" fmla="*/ 187380 h 982765"/>
                <a:gd name="csX1214" fmla="*/ 467051 w 936339"/>
                <a:gd name="csY1214" fmla="*/ 185702 h 982765"/>
                <a:gd name="csX1215" fmla="*/ 470966 w 936339"/>
                <a:gd name="csY1215" fmla="*/ 185702 h 982765"/>
                <a:gd name="csX1216" fmla="*/ 470966 w 936339"/>
                <a:gd name="csY1216" fmla="*/ 184024 h 982765"/>
                <a:gd name="csX1217" fmla="*/ 472645 w 936339"/>
                <a:gd name="csY1217" fmla="*/ 184024 h 982765"/>
                <a:gd name="csX1218" fmla="*/ 474323 w 936339"/>
                <a:gd name="csY1218" fmla="*/ 181786 h 982765"/>
                <a:gd name="csX1219" fmla="*/ 476001 w 936339"/>
                <a:gd name="csY1219" fmla="*/ 181786 h 982765"/>
                <a:gd name="csX1220" fmla="*/ 476001 w 936339"/>
                <a:gd name="csY1220" fmla="*/ 180108 h 982765"/>
                <a:gd name="csX1221" fmla="*/ 478238 w 936339"/>
                <a:gd name="csY1221" fmla="*/ 176753 h 982765"/>
                <a:gd name="csX1222" fmla="*/ 478238 w 936339"/>
                <a:gd name="csY1222" fmla="*/ 175075 h 982765"/>
                <a:gd name="csX1223" fmla="*/ 479916 w 936339"/>
                <a:gd name="csY1223" fmla="*/ 175075 h 982765"/>
                <a:gd name="csX1224" fmla="*/ 481594 w 936339"/>
                <a:gd name="csY1224" fmla="*/ 172837 h 982765"/>
                <a:gd name="csX1225" fmla="*/ 483272 w 936339"/>
                <a:gd name="csY1225" fmla="*/ 172837 h 982765"/>
                <a:gd name="csX1226" fmla="*/ 483272 w 936339"/>
                <a:gd name="csY1226" fmla="*/ 171159 h 982765"/>
                <a:gd name="csX1227" fmla="*/ 493900 w 936339"/>
                <a:gd name="csY1227" fmla="*/ 171159 h 982765"/>
                <a:gd name="csX1228" fmla="*/ 493900 w 936339"/>
                <a:gd name="csY1228" fmla="*/ 169481 h 982765"/>
                <a:gd name="csX1229" fmla="*/ 501171 w 936339"/>
                <a:gd name="csY1229" fmla="*/ 169481 h 982765"/>
                <a:gd name="csX1230" fmla="*/ 501171 w 936339"/>
                <a:gd name="csY1230" fmla="*/ 167803 h 982765"/>
                <a:gd name="csX1231" fmla="*/ 502849 w 936339"/>
                <a:gd name="csY1231" fmla="*/ 167803 h 982765"/>
                <a:gd name="csX1232" fmla="*/ 502849 w 936339"/>
                <a:gd name="csY1232" fmla="*/ 166125 h 982765"/>
                <a:gd name="csX1233" fmla="*/ 506764 w 936339"/>
                <a:gd name="csY1233" fmla="*/ 166125 h 982765"/>
                <a:gd name="csX1234" fmla="*/ 506764 w 936339"/>
                <a:gd name="csY1234" fmla="*/ 164447 h 982765"/>
                <a:gd name="csX1235" fmla="*/ 515714 w 936339"/>
                <a:gd name="csY1235" fmla="*/ 164447 h 982765"/>
                <a:gd name="csX1236" fmla="*/ 519070 w 936339"/>
                <a:gd name="csY1236" fmla="*/ 162209 h 982765"/>
                <a:gd name="csX1237" fmla="*/ 519070 w 936339"/>
                <a:gd name="csY1237" fmla="*/ 164447 h 982765"/>
                <a:gd name="csX1238" fmla="*/ 517392 w 936339"/>
                <a:gd name="csY1238" fmla="*/ 164447 h 982765"/>
                <a:gd name="csX1239" fmla="*/ 517392 w 936339"/>
                <a:gd name="csY1239" fmla="*/ 167803 h 982765"/>
                <a:gd name="csX1240" fmla="*/ 519070 w 936339"/>
                <a:gd name="csY1240" fmla="*/ 171159 h 982765"/>
                <a:gd name="csX1241" fmla="*/ 517392 w 936339"/>
                <a:gd name="csY1241" fmla="*/ 171159 h 982765"/>
                <a:gd name="csX1242" fmla="*/ 517392 w 936339"/>
                <a:gd name="csY1242" fmla="*/ 172837 h 982765"/>
                <a:gd name="csX1243" fmla="*/ 519070 w 936339"/>
                <a:gd name="csY1243" fmla="*/ 172837 h 982765"/>
                <a:gd name="csX1244" fmla="*/ 519070 w 936339"/>
                <a:gd name="csY1244" fmla="*/ 175075 h 982765"/>
                <a:gd name="csX1245" fmla="*/ 519070 w 936339"/>
                <a:gd name="csY1245" fmla="*/ 175075 h 982765"/>
                <a:gd name="csX1246" fmla="*/ 519070 w 936339"/>
                <a:gd name="csY1246" fmla="*/ 180108 h 982765"/>
                <a:gd name="csX1247" fmla="*/ 520748 w 936339"/>
                <a:gd name="csY1247" fmla="*/ 180108 h 982765"/>
                <a:gd name="csX1248" fmla="*/ 520748 w 936339"/>
                <a:gd name="csY1248" fmla="*/ 181786 h 982765"/>
                <a:gd name="csX1249" fmla="*/ 522426 w 936339"/>
                <a:gd name="csY1249" fmla="*/ 184024 h 982765"/>
                <a:gd name="csX1250" fmla="*/ 522426 w 936339"/>
                <a:gd name="csY1250" fmla="*/ 185702 h 982765"/>
                <a:gd name="csX1251" fmla="*/ 524104 w 936339"/>
                <a:gd name="csY1251" fmla="*/ 185702 h 982765"/>
                <a:gd name="csX1252" fmla="*/ 524104 w 936339"/>
                <a:gd name="csY1252" fmla="*/ 194652 h 982765"/>
                <a:gd name="csX1253" fmla="*/ 526341 w 936339"/>
                <a:gd name="csY1253" fmla="*/ 194652 h 982765"/>
                <a:gd name="csX1254" fmla="*/ 526341 w 936339"/>
                <a:gd name="csY1254" fmla="*/ 196330 h 982765"/>
                <a:gd name="csX1255" fmla="*/ 528019 w 936339"/>
                <a:gd name="csY1255" fmla="*/ 196330 h 982765"/>
                <a:gd name="csX1256" fmla="*/ 528019 w 936339"/>
                <a:gd name="csY1256" fmla="*/ 192973 h 982765"/>
                <a:gd name="csX1257" fmla="*/ 526341 w 936339"/>
                <a:gd name="csY1257" fmla="*/ 192973 h 982765"/>
                <a:gd name="csX1258" fmla="*/ 526341 w 936339"/>
                <a:gd name="csY1258" fmla="*/ 184024 h 982765"/>
                <a:gd name="csX1259" fmla="*/ 524104 w 936339"/>
                <a:gd name="csY1259" fmla="*/ 184024 h 982765"/>
                <a:gd name="csX1260" fmla="*/ 524104 w 936339"/>
                <a:gd name="csY1260" fmla="*/ 180108 h 982765"/>
                <a:gd name="csX1261" fmla="*/ 522426 w 936339"/>
                <a:gd name="csY1261" fmla="*/ 180108 h 982765"/>
                <a:gd name="csX1262" fmla="*/ 522426 w 936339"/>
                <a:gd name="csY1262" fmla="*/ 178430 h 982765"/>
                <a:gd name="csX1263" fmla="*/ 520748 w 936339"/>
                <a:gd name="csY1263" fmla="*/ 178430 h 982765"/>
                <a:gd name="csX1264" fmla="*/ 520748 w 936339"/>
                <a:gd name="csY1264" fmla="*/ 169481 h 982765"/>
                <a:gd name="csX1265" fmla="*/ 519070 w 936339"/>
                <a:gd name="csY1265" fmla="*/ 167803 h 982765"/>
                <a:gd name="csX1266" fmla="*/ 519070 w 936339"/>
                <a:gd name="csY1266" fmla="*/ 166125 h 982765"/>
                <a:gd name="csX1267" fmla="*/ 520748 w 936339"/>
                <a:gd name="csY1267" fmla="*/ 166125 h 982765"/>
                <a:gd name="csX1268" fmla="*/ 520748 w 936339"/>
                <a:gd name="csY1268" fmla="*/ 164447 h 982765"/>
                <a:gd name="csX1269" fmla="*/ 528019 w 936339"/>
                <a:gd name="csY1269" fmla="*/ 164447 h 982765"/>
                <a:gd name="csX1270" fmla="*/ 528019 w 936339"/>
                <a:gd name="csY1270" fmla="*/ 162209 h 982765"/>
                <a:gd name="csX1271" fmla="*/ 531376 w 936339"/>
                <a:gd name="csY1271" fmla="*/ 162209 h 982765"/>
                <a:gd name="csX1272" fmla="*/ 531376 w 936339"/>
                <a:gd name="csY1272" fmla="*/ 160531 h 982765"/>
                <a:gd name="csX1273" fmla="*/ 533054 w 936339"/>
                <a:gd name="csY1273" fmla="*/ 158853 h 982765"/>
                <a:gd name="csX1274" fmla="*/ 536969 w 936339"/>
                <a:gd name="csY1274" fmla="*/ 158853 h 982765"/>
                <a:gd name="csX1275" fmla="*/ 536969 w 936339"/>
                <a:gd name="csY1275" fmla="*/ 157176 h 982765"/>
                <a:gd name="csX1276" fmla="*/ 538647 w 936339"/>
                <a:gd name="csY1276" fmla="*/ 157176 h 982765"/>
                <a:gd name="csX1277" fmla="*/ 538647 w 936339"/>
                <a:gd name="csY1277" fmla="*/ 155498 h 982765"/>
                <a:gd name="csX1278" fmla="*/ 542003 w 936339"/>
                <a:gd name="csY1278" fmla="*/ 155498 h 982765"/>
                <a:gd name="csX1279" fmla="*/ 544241 w 936339"/>
                <a:gd name="csY1279" fmla="*/ 153260 h 982765"/>
                <a:gd name="csX1280" fmla="*/ 547596 w 936339"/>
                <a:gd name="csY1280" fmla="*/ 153260 h 982765"/>
                <a:gd name="csX1281" fmla="*/ 549274 w 936339"/>
                <a:gd name="csY1281" fmla="*/ 151582 h 982765"/>
                <a:gd name="csX1282" fmla="*/ 547596 w 936339"/>
                <a:gd name="csY1282" fmla="*/ 151582 h 982765"/>
                <a:gd name="csX1283" fmla="*/ 547596 w 936339"/>
                <a:gd name="csY1283" fmla="*/ 149904 h 982765"/>
                <a:gd name="csX1284" fmla="*/ 549274 w 936339"/>
                <a:gd name="csY1284" fmla="*/ 149904 h 982765"/>
                <a:gd name="csX1285" fmla="*/ 549274 w 936339"/>
                <a:gd name="csY1285" fmla="*/ 148226 h 982765"/>
                <a:gd name="csX1286" fmla="*/ 552631 w 936339"/>
                <a:gd name="csY1286" fmla="*/ 148226 h 982765"/>
                <a:gd name="csX1287" fmla="*/ 552631 w 936339"/>
                <a:gd name="csY1287" fmla="*/ 151582 h 982765"/>
                <a:gd name="csX1288" fmla="*/ 554868 w 936339"/>
                <a:gd name="csY1288" fmla="*/ 151582 h 982765"/>
                <a:gd name="csX1289" fmla="*/ 552631 w 936339"/>
                <a:gd name="csY1289" fmla="*/ 151582 h 982765"/>
                <a:gd name="csX1290" fmla="*/ 554868 w 936339"/>
                <a:gd name="csY1290" fmla="*/ 151582 h 982765"/>
                <a:gd name="csX1291" fmla="*/ 554868 w 936339"/>
                <a:gd name="csY1291" fmla="*/ 153260 h 982765"/>
                <a:gd name="csX1292" fmla="*/ 558224 w 936339"/>
                <a:gd name="csY1292" fmla="*/ 153260 h 982765"/>
                <a:gd name="csX1293" fmla="*/ 558224 w 936339"/>
                <a:gd name="csY1293" fmla="*/ 151582 h 982765"/>
                <a:gd name="csX1294" fmla="*/ 559902 w 936339"/>
                <a:gd name="csY1294" fmla="*/ 151582 h 982765"/>
                <a:gd name="csX1295" fmla="*/ 559902 w 936339"/>
                <a:gd name="csY1295" fmla="*/ 149904 h 982765"/>
                <a:gd name="csX1296" fmla="*/ 561580 w 936339"/>
                <a:gd name="csY1296" fmla="*/ 149904 h 982765"/>
                <a:gd name="csX1297" fmla="*/ 561580 w 936339"/>
                <a:gd name="csY1297" fmla="*/ 148226 h 982765"/>
                <a:gd name="csX1298" fmla="*/ 563818 w 936339"/>
                <a:gd name="csY1298" fmla="*/ 148226 h 982765"/>
                <a:gd name="csX1299" fmla="*/ 563818 w 936339"/>
                <a:gd name="csY1299" fmla="*/ 142632 h 982765"/>
                <a:gd name="csX1300" fmla="*/ 559902 w 936339"/>
                <a:gd name="csY1300" fmla="*/ 142632 h 982765"/>
                <a:gd name="csX1301" fmla="*/ 559902 w 936339"/>
                <a:gd name="csY1301" fmla="*/ 140954 h 982765"/>
                <a:gd name="csX1302" fmla="*/ 556546 w 936339"/>
                <a:gd name="csY1302" fmla="*/ 140954 h 982765"/>
                <a:gd name="csX1303" fmla="*/ 556546 w 936339"/>
                <a:gd name="csY1303" fmla="*/ 139276 h 982765"/>
                <a:gd name="csX1304" fmla="*/ 565495 w 936339"/>
                <a:gd name="csY1304" fmla="*/ 139276 h 982765"/>
                <a:gd name="csX1305" fmla="*/ 565495 w 936339"/>
                <a:gd name="csY1305" fmla="*/ 133683 h 982765"/>
                <a:gd name="csX1306" fmla="*/ 563818 w 936339"/>
                <a:gd name="csY1306" fmla="*/ 133683 h 982765"/>
                <a:gd name="csX1307" fmla="*/ 563818 w 936339"/>
                <a:gd name="csY1307" fmla="*/ 130327 h 982765"/>
                <a:gd name="csX1308" fmla="*/ 565495 w 936339"/>
                <a:gd name="csY1308" fmla="*/ 130327 h 982765"/>
                <a:gd name="csX1309" fmla="*/ 565495 w 936339"/>
                <a:gd name="csY1309" fmla="*/ 128649 h 982765"/>
                <a:gd name="csX1310" fmla="*/ 570530 w 936339"/>
                <a:gd name="csY1310" fmla="*/ 128649 h 982765"/>
                <a:gd name="csX1311" fmla="*/ 570530 w 936339"/>
                <a:gd name="csY1311" fmla="*/ 130327 h 982765"/>
                <a:gd name="csX1312" fmla="*/ 579479 w 936339"/>
                <a:gd name="csY1312" fmla="*/ 130327 h 982765"/>
                <a:gd name="csX1313" fmla="*/ 579479 w 936339"/>
                <a:gd name="csY1313" fmla="*/ 132005 h 982765"/>
                <a:gd name="csX1314" fmla="*/ 583394 w 936339"/>
                <a:gd name="csY1314" fmla="*/ 132005 h 982765"/>
                <a:gd name="csX1315" fmla="*/ 583394 w 936339"/>
                <a:gd name="csY1315" fmla="*/ 130327 h 982765"/>
                <a:gd name="csX1316" fmla="*/ 602971 w 936339"/>
                <a:gd name="csY1316" fmla="*/ 130327 h 982765"/>
                <a:gd name="csX1317" fmla="*/ 602971 w 936339"/>
                <a:gd name="csY1317" fmla="*/ 132005 h 982765"/>
                <a:gd name="csX1318" fmla="*/ 604649 w 936339"/>
                <a:gd name="csY1318" fmla="*/ 132005 h 982765"/>
                <a:gd name="csX1319" fmla="*/ 604649 w 936339"/>
                <a:gd name="csY1319" fmla="*/ 130327 h 982765"/>
                <a:gd name="csX1320" fmla="*/ 606327 w 936339"/>
                <a:gd name="csY1320" fmla="*/ 130327 h 982765"/>
                <a:gd name="csX1321" fmla="*/ 608005 w 936339"/>
                <a:gd name="csY1321" fmla="*/ 132005 h 982765"/>
                <a:gd name="csX1322" fmla="*/ 608005 w 936339"/>
                <a:gd name="csY1322" fmla="*/ 130327 h 982765"/>
                <a:gd name="csX1323" fmla="*/ 609684 w 936339"/>
                <a:gd name="csY1323" fmla="*/ 130327 h 982765"/>
                <a:gd name="csX1324" fmla="*/ 609684 w 936339"/>
                <a:gd name="csY1324" fmla="*/ 132005 h 982765"/>
                <a:gd name="csX1325" fmla="*/ 611921 w 936339"/>
                <a:gd name="csY1325" fmla="*/ 132005 h 982765"/>
                <a:gd name="csX1326" fmla="*/ 611921 w 936339"/>
                <a:gd name="csY1326" fmla="*/ 133683 h 982765"/>
                <a:gd name="csX1327" fmla="*/ 609684 w 936339"/>
                <a:gd name="csY1327" fmla="*/ 133683 h 982765"/>
                <a:gd name="csX1328" fmla="*/ 609684 w 936339"/>
                <a:gd name="csY1328" fmla="*/ 137599 h 982765"/>
                <a:gd name="csX1329" fmla="*/ 608005 w 936339"/>
                <a:gd name="csY1329" fmla="*/ 137599 h 982765"/>
                <a:gd name="csX1330" fmla="*/ 608005 w 936339"/>
                <a:gd name="csY1330" fmla="*/ 139276 h 982765"/>
                <a:gd name="csX1331" fmla="*/ 608005 w 936339"/>
                <a:gd name="csY1331" fmla="*/ 139276 h 982765"/>
                <a:gd name="csX1332" fmla="*/ 608005 w 936339"/>
                <a:gd name="csY1332" fmla="*/ 148226 h 982765"/>
                <a:gd name="csX1333" fmla="*/ 604649 w 936339"/>
                <a:gd name="csY1333" fmla="*/ 148226 h 982765"/>
                <a:gd name="csX1334" fmla="*/ 604649 w 936339"/>
                <a:gd name="csY1334" fmla="*/ 153260 h 982765"/>
                <a:gd name="csX1335" fmla="*/ 601294 w 936339"/>
                <a:gd name="csY1335" fmla="*/ 153260 h 982765"/>
                <a:gd name="csX1336" fmla="*/ 601294 w 936339"/>
                <a:gd name="csY1336" fmla="*/ 160531 h 982765"/>
                <a:gd name="csX1337" fmla="*/ 599056 w 936339"/>
                <a:gd name="csY1337" fmla="*/ 160531 h 982765"/>
                <a:gd name="csX1338" fmla="*/ 599056 w 936339"/>
                <a:gd name="csY1338" fmla="*/ 162209 h 982765"/>
                <a:gd name="csX1339" fmla="*/ 595700 w 936339"/>
                <a:gd name="csY1339" fmla="*/ 162209 h 982765"/>
                <a:gd name="csX1340" fmla="*/ 595700 w 936339"/>
                <a:gd name="csY1340" fmla="*/ 164447 h 982765"/>
                <a:gd name="csX1341" fmla="*/ 588428 w 936339"/>
                <a:gd name="csY1341" fmla="*/ 164447 h 982765"/>
                <a:gd name="csX1342" fmla="*/ 588428 w 936339"/>
                <a:gd name="csY1342" fmla="*/ 162209 h 982765"/>
                <a:gd name="csX1343" fmla="*/ 586750 w 936339"/>
                <a:gd name="csY1343" fmla="*/ 164447 h 982765"/>
                <a:gd name="csX1344" fmla="*/ 585072 w 936339"/>
                <a:gd name="csY1344" fmla="*/ 162209 h 982765"/>
                <a:gd name="csX1345" fmla="*/ 585072 w 936339"/>
                <a:gd name="csY1345" fmla="*/ 164447 h 982765"/>
                <a:gd name="csX1346" fmla="*/ 583394 w 936339"/>
                <a:gd name="csY1346" fmla="*/ 164447 h 982765"/>
                <a:gd name="csX1347" fmla="*/ 583394 w 936339"/>
                <a:gd name="csY1347" fmla="*/ 166125 h 982765"/>
                <a:gd name="csX1348" fmla="*/ 581157 w 936339"/>
                <a:gd name="csY1348" fmla="*/ 166125 h 982765"/>
                <a:gd name="csX1349" fmla="*/ 581157 w 936339"/>
                <a:gd name="csY1349" fmla="*/ 167803 h 982765"/>
                <a:gd name="csX1350" fmla="*/ 579479 w 936339"/>
                <a:gd name="csY1350" fmla="*/ 167803 h 982765"/>
                <a:gd name="csX1351" fmla="*/ 579479 w 936339"/>
                <a:gd name="csY1351" fmla="*/ 169481 h 982765"/>
                <a:gd name="csX1352" fmla="*/ 576123 w 936339"/>
                <a:gd name="csY1352" fmla="*/ 169481 h 982765"/>
                <a:gd name="csX1353" fmla="*/ 574445 w 936339"/>
                <a:gd name="csY1353" fmla="*/ 167803 h 982765"/>
                <a:gd name="csX1354" fmla="*/ 572767 w 936339"/>
                <a:gd name="csY1354" fmla="*/ 167803 h 982765"/>
                <a:gd name="csX1355" fmla="*/ 572767 w 936339"/>
                <a:gd name="csY1355" fmla="*/ 166125 h 982765"/>
                <a:gd name="csX1356" fmla="*/ 570530 w 936339"/>
                <a:gd name="csY1356" fmla="*/ 166125 h 982765"/>
                <a:gd name="csX1357" fmla="*/ 570530 w 936339"/>
                <a:gd name="csY1357" fmla="*/ 167803 h 982765"/>
                <a:gd name="csX1358" fmla="*/ 568851 w 936339"/>
                <a:gd name="csY1358" fmla="*/ 166125 h 982765"/>
                <a:gd name="csX1359" fmla="*/ 568851 w 936339"/>
                <a:gd name="csY1359" fmla="*/ 164447 h 982765"/>
                <a:gd name="csX1360" fmla="*/ 567173 w 936339"/>
                <a:gd name="csY1360" fmla="*/ 164447 h 982765"/>
                <a:gd name="csX1361" fmla="*/ 567173 w 936339"/>
                <a:gd name="csY1361" fmla="*/ 167803 h 982765"/>
                <a:gd name="csX1362" fmla="*/ 565495 w 936339"/>
                <a:gd name="csY1362" fmla="*/ 167803 h 982765"/>
                <a:gd name="csX1363" fmla="*/ 565495 w 936339"/>
                <a:gd name="csY1363" fmla="*/ 169481 h 982765"/>
                <a:gd name="csX1364" fmla="*/ 563818 w 936339"/>
                <a:gd name="csY1364" fmla="*/ 167803 h 982765"/>
                <a:gd name="csX1365" fmla="*/ 561580 w 936339"/>
                <a:gd name="csY1365" fmla="*/ 167803 h 982765"/>
                <a:gd name="csX1366" fmla="*/ 561580 w 936339"/>
                <a:gd name="csY1366" fmla="*/ 166125 h 982765"/>
                <a:gd name="csX1367" fmla="*/ 559902 w 936339"/>
                <a:gd name="csY1367" fmla="*/ 166125 h 982765"/>
                <a:gd name="csX1368" fmla="*/ 559902 w 936339"/>
                <a:gd name="csY1368" fmla="*/ 162209 h 982765"/>
                <a:gd name="csX1369" fmla="*/ 556546 w 936339"/>
                <a:gd name="csY1369" fmla="*/ 162209 h 982765"/>
                <a:gd name="csX1370" fmla="*/ 556546 w 936339"/>
                <a:gd name="csY1370" fmla="*/ 158853 h 982765"/>
                <a:gd name="csX1371" fmla="*/ 554868 w 936339"/>
                <a:gd name="csY1371" fmla="*/ 158853 h 982765"/>
                <a:gd name="csX1372" fmla="*/ 554868 w 936339"/>
                <a:gd name="csY1372" fmla="*/ 164447 h 982765"/>
                <a:gd name="csX1373" fmla="*/ 556546 w 936339"/>
                <a:gd name="csY1373" fmla="*/ 164447 h 982765"/>
                <a:gd name="csX1374" fmla="*/ 554868 w 936339"/>
                <a:gd name="csY1374" fmla="*/ 166125 h 982765"/>
                <a:gd name="csX1375" fmla="*/ 554868 w 936339"/>
                <a:gd name="csY1375" fmla="*/ 167803 h 982765"/>
                <a:gd name="csX1376" fmla="*/ 556546 w 936339"/>
                <a:gd name="csY1376" fmla="*/ 167803 h 982765"/>
                <a:gd name="csX1377" fmla="*/ 554868 w 936339"/>
                <a:gd name="csY1377" fmla="*/ 169481 h 982765"/>
                <a:gd name="csX1378" fmla="*/ 550953 w 936339"/>
                <a:gd name="csY1378" fmla="*/ 171159 h 982765"/>
                <a:gd name="csX1379" fmla="*/ 549274 w 936339"/>
                <a:gd name="csY1379" fmla="*/ 169481 h 982765"/>
                <a:gd name="csX1380" fmla="*/ 545918 w 936339"/>
                <a:gd name="csY1380" fmla="*/ 169481 h 982765"/>
                <a:gd name="csX1381" fmla="*/ 544241 w 936339"/>
                <a:gd name="csY1381" fmla="*/ 167803 h 982765"/>
                <a:gd name="csX1382" fmla="*/ 542003 w 936339"/>
                <a:gd name="csY1382" fmla="*/ 167803 h 982765"/>
                <a:gd name="csX1383" fmla="*/ 542003 w 936339"/>
                <a:gd name="csY1383" fmla="*/ 166125 h 982765"/>
                <a:gd name="csX1384" fmla="*/ 540325 w 936339"/>
                <a:gd name="csY1384" fmla="*/ 166125 h 982765"/>
                <a:gd name="csX1385" fmla="*/ 540325 w 936339"/>
                <a:gd name="csY1385" fmla="*/ 167803 h 982765"/>
                <a:gd name="csX1386" fmla="*/ 538647 w 936339"/>
                <a:gd name="csY1386" fmla="*/ 167803 h 982765"/>
                <a:gd name="csX1387" fmla="*/ 538647 w 936339"/>
                <a:gd name="csY1387" fmla="*/ 169481 h 982765"/>
                <a:gd name="csX1388" fmla="*/ 536969 w 936339"/>
                <a:gd name="csY1388" fmla="*/ 171159 h 982765"/>
                <a:gd name="csX1389" fmla="*/ 536969 w 936339"/>
                <a:gd name="csY1389" fmla="*/ 180108 h 982765"/>
                <a:gd name="csX1390" fmla="*/ 538647 w 936339"/>
                <a:gd name="csY1390" fmla="*/ 180108 h 982765"/>
                <a:gd name="csX1391" fmla="*/ 538647 w 936339"/>
                <a:gd name="csY1391" fmla="*/ 171159 h 982765"/>
                <a:gd name="csX1392" fmla="*/ 540325 w 936339"/>
                <a:gd name="csY1392" fmla="*/ 171159 h 982765"/>
                <a:gd name="csX1393" fmla="*/ 540325 w 936339"/>
                <a:gd name="csY1393" fmla="*/ 169481 h 982765"/>
                <a:gd name="csX1394" fmla="*/ 542003 w 936339"/>
                <a:gd name="csY1394" fmla="*/ 169481 h 982765"/>
                <a:gd name="csX1395" fmla="*/ 544241 w 936339"/>
                <a:gd name="csY1395" fmla="*/ 171159 h 982765"/>
                <a:gd name="csX1396" fmla="*/ 547596 w 936339"/>
                <a:gd name="csY1396" fmla="*/ 171159 h 982765"/>
                <a:gd name="csX1397" fmla="*/ 547596 w 936339"/>
                <a:gd name="csY1397" fmla="*/ 172837 h 982765"/>
                <a:gd name="csX1398" fmla="*/ 550953 w 936339"/>
                <a:gd name="csY1398" fmla="*/ 172837 h 982765"/>
                <a:gd name="csX1399" fmla="*/ 550953 w 936339"/>
                <a:gd name="csY1399" fmla="*/ 175075 h 982765"/>
                <a:gd name="csX1400" fmla="*/ 552631 w 936339"/>
                <a:gd name="csY1400" fmla="*/ 175075 h 982765"/>
                <a:gd name="csX1401" fmla="*/ 552631 w 936339"/>
                <a:gd name="csY1401" fmla="*/ 172837 h 982765"/>
                <a:gd name="csX1402" fmla="*/ 554868 w 936339"/>
                <a:gd name="csY1402" fmla="*/ 171159 h 982765"/>
                <a:gd name="csX1403" fmla="*/ 556546 w 936339"/>
                <a:gd name="csY1403" fmla="*/ 171159 h 982765"/>
                <a:gd name="csX1404" fmla="*/ 556546 w 936339"/>
                <a:gd name="csY1404" fmla="*/ 169481 h 982765"/>
                <a:gd name="csX1405" fmla="*/ 559902 w 936339"/>
                <a:gd name="csY1405" fmla="*/ 169481 h 982765"/>
                <a:gd name="csX1406" fmla="*/ 559902 w 936339"/>
                <a:gd name="csY1406" fmla="*/ 171159 h 982765"/>
                <a:gd name="csX1407" fmla="*/ 561580 w 936339"/>
                <a:gd name="csY1407" fmla="*/ 171159 h 982765"/>
                <a:gd name="csX1408" fmla="*/ 561580 w 936339"/>
                <a:gd name="csY1408" fmla="*/ 175075 h 982765"/>
                <a:gd name="csX1409" fmla="*/ 563818 w 936339"/>
                <a:gd name="csY1409" fmla="*/ 175075 h 982765"/>
                <a:gd name="csX1410" fmla="*/ 563818 w 936339"/>
                <a:gd name="csY1410" fmla="*/ 172837 h 982765"/>
                <a:gd name="csX1411" fmla="*/ 565495 w 936339"/>
                <a:gd name="csY1411" fmla="*/ 171159 h 982765"/>
                <a:gd name="csX1412" fmla="*/ 568851 w 936339"/>
                <a:gd name="csY1412" fmla="*/ 171159 h 982765"/>
                <a:gd name="csX1413" fmla="*/ 568851 w 936339"/>
                <a:gd name="csY1413" fmla="*/ 169481 h 982765"/>
                <a:gd name="csX1414" fmla="*/ 574445 w 936339"/>
                <a:gd name="csY1414" fmla="*/ 169481 h 982765"/>
                <a:gd name="csX1415" fmla="*/ 574445 w 936339"/>
                <a:gd name="csY1415" fmla="*/ 171159 h 982765"/>
                <a:gd name="csX1416" fmla="*/ 581157 w 936339"/>
                <a:gd name="csY1416" fmla="*/ 171159 h 982765"/>
                <a:gd name="csX1417" fmla="*/ 581157 w 936339"/>
                <a:gd name="csY1417" fmla="*/ 169481 h 982765"/>
                <a:gd name="csX1418" fmla="*/ 585072 w 936339"/>
                <a:gd name="csY1418" fmla="*/ 169481 h 982765"/>
                <a:gd name="csX1419" fmla="*/ 585072 w 936339"/>
                <a:gd name="csY1419" fmla="*/ 167803 h 982765"/>
                <a:gd name="csX1420" fmla="*/ 586750 w 936339"/>
                <a:gd name="csY1420" fmla="*/ 167803 h 982765"/>
                <a:gd name="csX1421" fmla="*/ 586750 w 936339"/>
                <a:gd name="csY1421" fmla="*/ 166125 h 982765"/>
                <a:gd name="csX1422" fmla="*/ 590107 w 936339"/>
                <a:gd name="csY1422" fmla="*/ 166125 h 982765"/>
                <a:gd name="csX1423" fmla="*/ 590107 w 936339"/>
                <a:gd name="csY1423" fmla="*/ 169481 h 982765"/>
                <a:gd name="csX1424" fmla="*/ 588428 w 936339"/>
                <a:gd name="csY1424" fmla="*/ 169481 h 982765"/>
                <a:gd name="csX1425" fmla="*/ 588428 w 936339"/>
                <a:gd name="csY1425" fmla="*/ 171159 h 982765"/>
                <a:gd name="csX1426" fmla="*/ 586750 w 936339"/>
                <a:gd name="csY1426" fmla="*/ 171159 h 982765"/>
                <a:gd name="csX1427" fmla="*/ 586750 w 936339"/>
                <a:gd name="csY1427" fmla="*/ 176753 h 982765"/>
                <a:gd name="csX1428" fmla="*/ 585072 w 936339"/>
                <a:gd name="csY1428" fmla="*/ 176753 h 982765"/>
                <a:gd name="csX1429" fmla="*/ 585072 w 936339"/>
                <a:gd name="csY1429" fmla="*/ 180108 h 982765"/>
                <a:gd name="csX1430" fmla="*/ 583394 w 936339"/>
                <a:gd name="csY1430" fmla="*/ 181786 h 982765"/>
                <a:gd name="csX1431" fmla="*/ 583394 w 936339"/>
                <a:gd name="csY1431" fmla="*/ 189058 h 982765"/>
                <a:gd name="csX1432" fmla="*/ 585072 w 936339"/>
                <a:gd name="csY1432" fmla="*/ 189058 h 982765"/>
                <a:gd name="csX1433" fmla="*/ 585072 w 936339"/>
                <a:gd name="csY1433" fmla="*/ 185702 h 982765"/>
                <a:gd name="csX1434" fmla="*/ 586750 w 936339"/>
                <a:gd name="csY1434" fmla="*/ 185702 h 982765"/>
                <a:gd name="csX1435" fmla="*/ 586750 w 936339"/>
                <a:gd name="csY1435" fmla="*/ 184024 h 982765"/>
                <a:gd name="csX1436" fmla="*/ 585072 w 936339"/>
                <a:gd name="csY1436" fmla="*/ 184024 h 982765"/>
                <a:gd name="csX1437" fmla="*/ 585072 w 936339"/>
                <a:gd name="csY1437" fmla="*/ 181786 h 982765"/>
                <a:gd name="csX1438" fmla="*/ 586750 w 936339"/>
                <a:gd name="csY1438" fmla="*/ 181786 h 982765"/>
                <a:gd name="csX1439" fmla="*/ 586750 w 936339"/>
                <a:gd name="csY1439" fmla="*/ 180108 h 982765"/>
                <a:gd name="csX1440" fmla="*/ 588428 w 936339"/>
                <a:gd name="csY1440" fmla="*/ 178430 h 982765"/>
                <a:gd name="csX1441" fmla="*/ 588428 w 936339"/>
                <a:gd name="csY1441" fmla="*/ 176753 h 982765"/>
                <a:gd name="csX1442" fmla="*/ 590107 w 936339"/>
                <a:gd name="csY1442" fmla="*/ 176753 h 982765"/>
                <a:gd name="csX1443" fmla="*/ 590107 w 936339"/>
                <a:gd name="csY1443" fmla="*/ 172837 h 982765"/>
                <a:gd name="csX1444" fmla="*/ 592344 w 936339"/>
                <a:gd name="csY1444" fmla="*/ 171159 h 982765"/>
                <a:gd name="csX1445" fmla="*/ 594022 w 936339"/>
                <a:gd name="csY1445" fmla="*/ 171159 h 982765"/>
                <a:gd name="csX1446" fmla="*/ 594022 w 936339"/>
                <a:gd name="csY1446" fmla="*/ 169481 h 982765"/>
                <a:gd name="csX1447" fmla="*/ 597378 w 936339"/>
                <a:gd name="csY1447" fmla="*/ 169481 h 982765"/>
                <a:gd name="csX1448" fmla="*/ 597378 w 936339"/>
                <a:gd name="csY1448" fmla="*/ 167803 h 982765"/>
                <a:gd name="csX1449" fmla="*/ 599056 w 936339"/>
                <a:gd name="csY1449" fmla="*/ 167803 h 982765"/>
                <a:gd name="csX1450" fmla="*/ 599056 w 936339"/>
                <a:gd name="csY1450" fmla="*/ 166125 h 982765"/>
                <a:gd name="csX1451" fmla="*/ 601294 w 936339"/>
                <a:gd name="csY1451" fmla="*/ 166125 h 982765"/>
                <a:gd name="csX1452" fmla="*/ 601294 w 936339"/>
                <a:gd name="csY1452" fmla="*/ 164447 h 982765"/>
                <a:gd name="csX1453" fmla="*/ 602971 w 936339"/>
                <a:gd name="csY1453" fmla="*/ 164447 h 982765"/>
                <a:gd name="csX1454" fmla="*/ 602971 w 936339"/>
                <a:gd name="csY1454" fmla="*/ 162209 h 982765"/>
                <a:gd name="csX1455" fmla="*/ 604649 w 936339"/>
                <a:gd name="csY1455" fmla="*/ 162209 h 982765"/>
                <a:gd name="csX1456" fmla="*/ 604649 w 936339"/>
                <a:gd name="csY1456" fmla="*/ 160531 h 982765"/>
                <a:gd name="csX1457" fmla="*/ 606327 w 936339"/>
                <a:gd name="csY1457" fmla="*/ 160531 h 982765"/>
                <a:gd name="csX1458" fmla="*/ 606327 w 936339"/>
                <a:gd name="csY1458" fmla="*/ 162209 h 982765"/>
                <a:gd name="csX1459" fmla="*/ 615277 w 936339"/>
                <a:gd name="csY1459" fmla="*/ 162209 h 982765"/>
                <a:gd name="csX1460" fmla="*/ 615277 w 936339"/>
                <a:gd name="csY1460" fmla="*/ 160531 h 982765"/>
                <a:gd name="csX1461" fmla="*/ 608005 w 936339"/>
                <a:gd name="csY1461" fmla="*/ 160531 h 982765"/>
                <a:gd name="csX1462" fmla="*/ 608005 w 936339"/>
                <a:gd name="csY1462" fmla="*/ 157176 h 982765"/>
                <a:gd name="csX1463" fmla="*/ 613599 w 936339"/>
                <a:gd name="csY1463" fmla="*/ 157176 h 982765"/>
                <a:gd name="csX1464" fmla="*/ 613599 w 936339"/>
                <a:gd name="csY1464" fmla="*/ 149904 h 982765"/>
                <a:gd name="csX1465" fmla="*/ 615277 w 936339"/>
                <a:gd name="csY1465" fmla="*/ 149904 h 982765"/>
                <a:gd name="csX1466" fmla="*/ 615277 w 936339"/>
                <a:gd name="csY1466" fmla="*/ 148226 h 982765"/>
                <a:gd name="csX1467" fmla="*/ 616955 w 936339"/>
                <a:gd name="csY1467" fmla="*/ 148226 h 982765"/>
                <a:gd name="csX1468" fmla="*/ 616955 w 936339"/>
                <a:gd name="csY1468" fmla="*/ 144311 h 982765"/>
                <a:gd name="csX1469" fmla="*/ 618633 w 936339"/>
                <a:gd name="csY1469" fmla="*/ 144311 h 982765"/>
                <a:gd name="csX1470" fmla="*/ 618633 w 936339"/>
                <a:gd name="csY1470" fmla="*/ 140954 h 982765"/>
                <a:gd name="csX1471" fmla="*/ 620871 w 936339"/>
                <a:gd name="csY1471" fmla="*/ 140954 h 982765"/>
                <a:gd name="csX1472" fmla="*/ 620871 w 936339"/>
                <a:gd name="csY1472" fmla="*/ 144311 h 982765"/>
                <a:gd name="csX1473" fmla="*/ 622548 w 936339"/>
                <a:gd name="csY1473" fmla="*/ 144311 h 982765"/>
                <a:gd name="csX1474" fmla="*/ 622548 w 936339"/>
                <a:gd name="csY1474" fmla="*/ 142632 h 982765"/>
                <a:gd name="csX1475" fmla="*/ 624226 w 936339"/>
                <a:gd name="csY1475" fmla="*/ 140954 h 982765"/>
                <a:gd name="csX1476" fmla="*/ 631498 w 936339"/>
                <a:gd name="csY1476" fmla="*/ 140954 h 982765"/>
                <a:gd name="csX1477" fmla="*/ 631498 w 936339"/>
                <a:gd name="csY1477" fmla="*/ 142632 h 982765"/>
                <a:gd name="csX1478" fmla="*/ 633176 w 936339"/>
                <a:gd name="csY1478" fmla="*/ 142632 h 982765"/>
                <a:gd name="csX1479" fmla="*/ 636532 w 936339"/>
                <a:gd name="csY1479" fmla="*/ 140954 h 982765"/>
                <a:gd name="csX1480" fmla="*/ 638210 w 936339"/>
                <a:gd name="csY1480" fmla="*/ 140954 h 982765"/>
                <a:gd name="csX1481" fmla="*/ 638210 w 936339"/>
                <a:gd name="csY1481" fmla="*/ 142632 h 982765"/>
                <a:gd name="csX1482" fmla="*/ 642125 w 936339"/>
                <a:gd name="csY1482" fmla="*/ 142632 h 982765"/>
                <a:gd name="csX1483" fmla="*/ 642125 w 936339"/>
                <a:gd name="csY1483" fmla="*/ 144311 h 982765"/>
                <a:gd name="csX1484" fmla="*/ 643803 w 936339"/>
                <a:gd name="csY1484" fmla="*/ 144311 h 982765"/>
                <a:gd name="csX1485" fmla="*/ 643803 w 936339"/>
                <a:gd name="csY1485" fmla="*/ 142632 h 982765"/>
                <a:gd name="csX1486" fmla="*/ 645481 w 936339"/>
                <a:gd name="csY1486" fmla="*/ 142632 h 982765"/>
                <a:gd name="csX1487" fmla="*/ 645481 w 936339"/>
                <a:gd name="csY1487" fmla="*/ 144311 h 982765"/>
                <a:gd name="csX1488" fmla="*/ 651075 w 936339"/>
                <a:gd name="csY1488" fmla="*/ 144311 h 982765"/>
                <a:gd name="csX1489" fmla="*/ 651075 w 936339"/>
                <a:gd name="csY1489" fmla="*/ 146548 h 982765"/>
                <a:gd name="csX1490" fmla="*/ 654431 w 936339"/>
                <a:gd name="csY1490" fmla="*/ 146548 h 982765"/>
                <a:gd name="csX1491" fmla="*/ 654431 w 936339"/>
                <a:gd name="csY1491" fmla="*/ 148226 h 982765"/>
                <a:gd name="csX1492" fmla="*/ 654431 w 936339"/>
                <a:gd name="csY1492" fmla="*/ 148226 h 982765"/>
                <a:gd name="csX1493" fmla="*/ 656109 w 936339"/>
                <a:gd name="csY1493" fmla="*/ 146548 h 982765"/>
                <a:gd name="csX1494" fmla="*/ 658346 w 936339"/>
                <a:gd name="csY1494" fmla="*/ 146548 h 982765"/>
                <a:gd name="csX1495" fmla="*/ 658346 w 936339"/>
                <a:gd name="csY1495" fmla="*/ 148226 h 982765"/>
                <a:gd name="csX1496" fmla="*/ 656109 w 936339"/>
                <a:gd name="csY1496" fmla="*/ 149904 h 982765"/>
                <a:gd name="csX1497" fmla="*/ 660025 w 936339"/>
                <a:gd name="csY1497" fmla="*/ 149904 h 982765"/>
                <a:gd name="csX1498" fmla="*/ 660025 w 936339"/>
                <a:gd name="csY1498" fmla="*/ 151582 h 982765"/>
                <a:gd name="csX1499" fmla="*/ 661702 w 936339"/>
                <a:gd name="csY1499" fmla="*/ 149904 h 982765"/>
                <a:gd name="csX1500" fmla="*/ 661702 w 936339"/>
                <a:gd name="csY1500" fmla="*/ 148226 h 982765"/>
                <a:gd name="csX1501" fmla="*/ 663380 w 936339"/>
                <a:gd name="csY1501" fmla="*/ 148226 h 982765"/>
                <a:gd name="csX1502" fmla="*/ 663380 w 936339"/>
                <a:gd name="csY1502" fmla="*/ 151582 h 982765"/>
                <a:gd name="csX1503" fmla="*/ 666736 w 936339"/>
                <a:gd name="csY1503" fmla="*/ 151582 h 982765"/>
                <a:gd name="csX1504" fmla="*/ 666736 w 936339"/>
                <a:gd name="csY1504" fmla="*/ 153260 h 982765"/>
                <a:gd name="csX1505" fmla="*/ 670652 w 936339"/>
                <a:gd name="csY1505" fmla="*/ 153260 h 982765"/>
                <a:gd name="csX1506" fmla="*/ 670652 w 936339"/>
                <a:gd name="csY1506" fmla="*/ 151582 h 982765"/>
                <a:gd name="csX1507" fmla="*/ 672330 w 936339"/>
                <a:gd name="csY1507" fmla="*/ 151582 h 982765"/>
                <a:gd name="csX1508" fmla="*/ 672330 w 936339"/>
                <a:gd name="csY1508" fmla="*/ 157176 h 982765"/>
                <a:gd name="csX1509" fmla="*/ 675686 w 936339"/>
                <a:gd name="csY1509" fmla="*/ 157176 h 982765"/>
                <a:gd name="csX1510" fmla="*/ 674008 w 936339"/>
                <a:gd name="csY1510" fmla="*/ 157176 h 982765"/>
                <a:gd name="csX1511" fmla="*/ 679601 w 936339"/>
                <a:gd name="csY1511" fmla="*/ 157176 h 982765"/>
                <a:gd name="csX1512" fmla="*/ 679601 w 936339"/>
                <a:gd name="csY1512" fmla="*/ 158853 h 982765"/>
                <a:gd name="csX1513" fmla="*/ 681279 w 936339"/>
                <a:gd name="csY1513" fmla="*/ 160531 h 982765"/>
                <a:gd name="csX1514" fmla="*/ 679601 w 936339"/>
                <a:gd name="csY1514" fmla="*/ 162209 h 982765"/>
                <a:gd name="csX1515" fmla="*/ 684635 w 936339"/>
                <a:gd name="csY1515" fmla="*/ 162209 h 982765"/>
                <a:gd name="csX1516" fmla="*/ 684635 w 936339"/>
                <a:gd name="csY1516" fmla="*/ 164447 h 982765"/>
                <a:gd name="csX1517" fmla="*/ 682957 w 936339"/>
                <a:gd name="csY1517" fmla="*/ 166125 h 982765"/>
                <a:gd name="csX1518" fmla="*/ 684635 w 936339"/>
                <a:gd name="csY1518" fmla="*/ 167803 h 982765"/>
                <a:gd name="csX1519" fmla="*/ 686873 w 936339"/>
                <a:gd name="csY1519" fmla="*/ 167803 h 982765"/>
                <a:gd name="csX1520" fmla="*/ 686873 w 936339"/>
                <a:gd name="csY1520" fmla="*/ 162209 h 982765"/>
                <a:gd name="csX1521" fmla="*/ 691907 w 936339"/>
                <a:gd name="csY1521" fmla="*/ 162209 h 982765"/>
                <a:gd name="csX1522" fmla="*/ 691907 w 936339"/>
                <a:gd name="csY1522" fmla="*/ 164447 h 982765"/>
                <a:gd name="csX1523" fmla="*/ 700856 w 936339"/>
                <a:gd name="csY1523" fmla="*/ 164447 h 982765"/>
                <a:gd name="csX1524" fmla="*/ 699178 w 936339"/>
                <a:gd name="csY1524" fmla="*/ 166125 h 982765"/>
                <a:gd name="csX1525" fmla="*/ 699178 w 936339"/>
                <a:gd name="csY1525" fmla="*/ 166125 h 982765"/>
                <a:gd name="csX1526" fmla="*/ 700856 w 936339"/>
                <a:gd name="csY1526" fmla="*/ 167803 h 982765"/>
                <a:gd name="csX1527" fmla="*/ 700856 w 936339"/>
                <a:gd name="csY1527" fmla="*/ 169481 h 982765"/>
                <a:gd name="csX1528" fmla="*/ 702534 w 936339"/>
                <a:gd name="csY1528" fmla="*/ 169481 h 982765"/>
                <a:gd name="csX1529" fmla="*/ 702534 w 936339"/>
                <a:gd name="csY1529" fmla="*/ 171159 h 982765"/>
                <a:gd name="csX1530" fmla="*/ 704212 w 936339"/>
                <a:gd name="csY1530" fmla="*/ 171159 h 982765"/>
                <a:gd name="csX1531" fmla="*/ 704212 w 936339"/>
                <a:gd name="csY1531" fmla="*/ 175075 h 982765"/>
                <a:gd name="csX1532" fmla="*/ 702534 w 936339"/>
                <a:gd name="csY1532" fmla="*/ 175075 h 982765"/>
                <a:gd name="csX1533" fmla="*/ 702534 w 936339"/>
                <a:gd name="csY1533" fmla="*/ 176753 h 982765"/>
                <a:gd name="csX1534" fmla="*/ 706450 w 936339"/>
                <a:gd name="csY1534" fmla="*/ 176753 h 982765"/>
                <a:gd name="csX1535" fmla="*/ 706450 w 936339"/>
                <a:gd name="csY1535" fmla="*/ 180108 h 982765"/>
                <a:gd name="csX1536" fmla="*/ 708128 w 936339"/>
                <a:gd name="csY1536" fmla="*/ 180108 h 982765"/>
                <a:gd name="csX1537" fmla="*/ 708128 w 936339"/>
                <a:gd name="csY1537" fmla="*/ 184024 h 982765"/>
                <a:gd name="csX1538" fmla="*/ 704212 w 936339"/>
                <a:gd name="csY1538" fmla="*/ 184024 h 982765"/>
                <a:gd name="csX1539" fmla="*/ 704212 w 936339"/>
                <a:gd name="csY1539" fmla="*/ 185702 h 982765"/>
                <a:gd name="csX1540" fmla="*/ 702534 w 936339"/>
                <a:gd name="csY1540" fmla="*/ 187380 h 982765"/>
                <a:gd name="csX1541" fmla="*/ 702534 w 936339"/>
                <a:gd name="csY1541" fmla="*/ 189058 h 982765"/>
                <a:gd name="csX1542" fmla="*/ 700856 w 936339"/>
                <a:gd name="csY1542" fmla="*/ 189058 h 982765"/>
                <a:gd name="csX1543" fmla="*/ 700856 w 936339"/>
                <a:gd name="csY1543" fmla="*/ 194652 h 982765"/>
                <a:gd name="csX1544" fmla="*/ 699178 w 936339"/>
                <a:gd name="csY1544" fmla="*/ 194652 h 982765"/>
                <a:gd name="csX1545" fmla="*/ 699178 w 936339"/>
                <a:gd name="csY1545" fmla="*/ 198007 h 982765"/>
                <a:gd name="csX1546" fmla="*/ 700856 w 936339"/>
                <a:gd name="csY1546" fmla="*/ 198007 h 982765"/>
                <a:gd name="csX1547" fmla="*/ 699178 w 936339"/>
                <a:gd name="csY1547" fmla="*/ 199685 h 982765"/>
                <a:gd name="csX1548" fmla="*/ 699178 w 936339"/>
                <a:gd name="csY1548" fmla="*/ 201363 h 982765"/>
                <a:gd name="csX1549" fmla="*/ 700856 w 936339"/>
                <a:gd name="csY1549" fmla="*/ 201363 h 982765"/>
                <a:gd name="csX1550" fmla="*/ 702534 w 936339"/>
                <a:gd name="csY1550" fmla="*/ 199685 h 982765"/>
                <a:gd name="csX1551" fmla="*/ 704212 w 936339"/>
                <a:gd name="csY1551" fmla="*/ 198007 h 982765"/>
                <a:gd name="csX1552" fmla="*/ 704212 w 936339"/>
                <a:gd name="csY1552" fmla="*/ 196330 h 982765"/>
                <a:gd name="csX1553" fmla="*/ 706450 w 936339"/>
                <a:gd name="csY1553" fmla="*/ 196330 h 982765"/>
                <a:gd name="csX1554" fmla="*/ 706450 w 936339"/>
                <a:gd name="csY1554" fmla="*/ 192973 h 982765"/>
                <a:gd name="csX1555" fmla="*/ 708128 w 936339"/>
                <a:gd name="csY1555" fmla="*/ 190736 h 982765"/>
                <a:gd name="csX1556" fmla="*/ 708128 w 936339"/>
                <a:gd name="csY1556" fmla="*/ 187380 h 982765"/>
                <a:gd name="csX1557" fmla="*/ 709806 w 936339"/>
                <a:gd name="csY1557" fmla="*/ 187380 h 982765"/>
                <a:gd name="csX1558" fmla="*/ 709806 w 936339"/>
                <a:gd name="csY1558" fmla="*/ 184024 h 982765"/>
                <a:gd name="csX1559" fmla="*/ 715399 w 936339"/>
                <a:gd name="csY1559" fmla="*/ 184024 h 982765"/>
                <a:gd name="csX1560" fmla="*/ 715399 w 936339"/>
                <a:gd name="csY1560" fmla="*/ 187380 h 982765"/>
                <a:gd name="csX1561" fmla="*/ 713162 w 936339"/>
                <a:gd name="csY1561" fmla="*/ 187380 h 982765"/>
                <a:gd name="csX1562" fmla="*/ 713162 w 936339"/>
                <a:gd name="csY1562" fmla="*/ 189058 h 982765"/>
                <a:gd name="csX1563" fmla="*/ 711484 w 936339"/>
                <a:gd name="csY1563" fmla="*/ 189058 h 982765"/>
                <a:gd name="csX1564" fmla="*/ 711484 w 936339"/>
                <a:gd name="csY1564" fmla="*/ 190736 h 982765"/>
                <a:gd name="csX1565" fmla="*/ 709806 w 936339"/>
                <a:gd name="csY1565" fmla="*/ 190736 h 982765"/>
                <a:gd name="csX1566" fmla="*/ 709806 w 936339"/>
                <a:gd name="csY1566" fmla="*/ 192973 h 982765"/>
                <a:gd name="csX1567" fmla="*/ 709806 w 936339"/>
                <a:gd name="csY1567" fmla="*/ 192973 h 982765"/>
                <a:gd name="csX1568" fmla="*/ 709806 w 936339"/>
                <a:gd name="csY1568" fmla="*/ 194652 h 982765"/>
                <a:gd name="csX1569" fmla="*/ 711484 w 936339"/>
                <a:gd name="csY1569" fmla="*/ 194652 h 982765"/>
                <a:gd name="csX1570" fmla="*/ 711484 w 936339"/>
                <a:gd name="csY1570" fmla="*/ 192973 h 982765"/>
                <a:gd name="csX1571" fmla="*/ 715399 w 936339"/>
                <a:gd name="csY1571" fmla="*/ 192973 h 982765"/>
                <a:gd name="csX1572" fmla="*/ 715399 w 936339"/>
                <a:gd name="csY1572" fmla="*/ 189058 h 982765"/>
                <a:gd name="csX1573" fmla="*/ 717077 w 936339"/>
                <a:gd name="csY1573" fmla="*/ 189058 h 982765"/>
                <a:gd name="csX1574" fmla="*/ 717077 w 936339"/>
                <a:gd name="csY1574" fmla="*/ 187380 h 982765"/>
                <a:gd name="csX1575" fmla="*/ 720433 w 936339"/>
                <a:gd name="csY1575" fmla="*/ 187380 h 982765"/>
                <a:gd name="csX1576" fmla="*/ 720433 w 936339"/>
                <a:gd name="csY1576" fmla="*/ 185702 h 982765"/>
                <a:gd name="csX1577" fmla="*/ 722111 w 936339"/>
                <a:gd name="csY1577" fmla="*/ 185702 h 982765"/>
                <a:gd name="csX1578" fmla="*/ 722111 w 936339"/>
                <a:gd name="csY1578" fmla="*/ 187380 h 982765"/>
                <a:gd name="csX1579" fmla="*/ 723789 w 936339"/>
                <a:gd name="csY1579" fmla="*/ 187380 h 982765"/>
                <a:gd name="csX1580" fmla="*/ 723789 w 936339"/>
                <a:gd name="csY1580" fmla="*/ 185702 h 982765"/>
                <a:gd name="csX1581" fmla="*/ 726027 w 936339"/>
                <a:gd name="csY1581" fmla="*/ 185702 h 982765"/>
                <a:gd name="csX1582" fmla="*/ 727705 w 936339"/>
                <a:gd name="csY1582" fmla="*/ 184024 h 982765"/>
                <a:gd name="csX1583" fmla="*/ 727705 w 936339"/>
                <a:gd name="csY1583" fmla="*/ 185702 h 982765"/>
                <a:gd name="csX1584" fmla="*/ 729383 w 936339"/>
                <a:gd name="csY1584" fmla="*/ 185702 h 982765"/>
                <a:gd name="csX1585" fmla="*/ 729383 w 936339"/>
                <a:gd name="csY1585" fmla="*/ 181786 h 982765"/>
                <a:gd name="csX1586" fmla="*/ 734976 w 936339"/>
                <a:gd name="csY1586" fmla="*/ 181786 h 982765"/>
                <a:gd name="csX1587" fmla="*/ 734976 w 936339"/>
                <a:gd name="csY1587" fmla="*/ 184024 h 982765"/>
                <a:gd name="csX1588" fmla="*/ 740010 w 936339"/>
                <a:gd name="csY1588" fmla="*/ 184024 h 982765"/>
                <a:gd name="csX1589" fmla="*/ 740010 w 936339"/>
                <a:gd name="csY1589" fmla="*/ 185702 h 982765"/>
                <a:gd name="csX1590" fmla="*/ 743926 w 936339"/>
                <a:gd name="csY1590" fmla="*/ 185702 h 982765"/>
                <a:gd name="csX1591" fmla="*/ 743926 w 936339"/>
                <a:gd name="csY1591" fmla="*/ 187380 h 982765"/>
                <a:gd name="csX1592" fmla="*/ 747282 w 936339"/>
                <a:gd name="csY1592" fmla="*/ 187380 h 982765"/>
                <a:gd name="csX1593" fmla="*/ 747282 w 936339"/>
                <a:gd name="csY1593" fmla="*/ 189058 h 982765"/>
                <a:gd name="csX1594" fmla="*/ 752316 w 936339"/>
                <a:gd name="csY1594" fmla="*/ 189058 h 982765"/>
                <a:gd name="csX1595" fmla="*/ 752316 w 936339"/>
                <a:gd name="csY1595" fmla="*/ 190736 h 982765"/>
                <a:gd name="csX1596" fmla="*/ 756231 w 936339"/>
                <a:gd name="csY1596" fmla="*/ 190736 h 982765"/>
                <a:gd name="csX1597" fmla="*/ 756231 w 936339"/>
                <a:gd name="csY1597" fmla="*/ 192973 h 982765"/>
                <a:gd name="csX1598" fmla="*/ 763503 w 936339"/>
                <a:gd name="csY1598" fmla="*/ 192973 h 982765"/>
                <a:gd name="csX1599" fmla="*/ 763503 w 936339"/>
                <a:gd name="csY1599" fmla="*/ 190736 h 982765"/>
                <a:gd name="csX1600" fmla="*/ 768537 w 936339"/>
                <a:gd name="csY1600" fmla="*/ 190736 h 982765"/>
                <a:gd name="csX1601" fmla="*/ 768537 w 936339"/>
                <a:gd name="csY1601" fmla="*/ 192973 h 982765"/>
                <a:gd name="csX1602" fmla="*/ 770215 w 936339"/>
                <a:gd name="csY1602" fmla="*/ 192973 h 982765"/>
                <a:gd name="csX1603" fmla="*/ 770215 w 936339"/>
                <a:gd name="csY1603" fmla="*/ 194652 h 982765"/>
                <a:gd name="csX1604" fmla="*/ 775808 w 936339"/>
                <a:gd name="csY1604" fmla="*/ 194652 h 982765"/>
                <a:gd name="csX1605" fmla="*/ 775808 w 936339"/>
                <a:gd name="csY1605" fmla="*/ 196330 h 982765"/>
                <a:gd name="csX1606" fmla="*/ 777486 w 936339"/>
                <a:gd name="csY1606" fmla="*/ 196330 h 982765"/>
                <a:gd name="csX1607" fmla="*/ 777486 w 936339"/>
                <a:gd name="csY1607" fmla="*/ 194652 h 982765"/>
                <a:gd name="csX1608" fmla="*/ 779164 w 936339"/>
                <a:gd name="csY1608" fmla="*/ 194652 h 982765"/>
                <a:gd name="csX1609" fmla="*/ 779164 w 936339"/>
                <a:gd name="csY1609" fmla="*/ 198007 h 982765"/>
                <a:gd name="csX1610" fmla="*/ 780842 w 936339"/>
                <a:gd name="csY1610" fmla="*/ 198007 h 982765"/>
                <a:gd name="csX1611" fmla="*/ 780842 w 936339"/>
                <a:gd name="csY1611" fmla="*/ 194652 h 982765"/>
                <a:gd name="csX1612" fmla="*/ 797063 w 936339"/>
                <a:gd name="csY1612" fmla="*/ 194652 h 982765"/>
                <a:gd name="csX1613" fmla="*/ 798741 w 936339"/>
                <a:gd name="csY1613" fmla="*/ 192973 h 982765"/>
                <a:gd name="csX1614" fmla="*/ 809369 w 936339"/>
                <a:gd name="csY1614" fmla="*/ 192973 h 982765"/>
                <a:gd name="csX1615" fmla="*/ 809369 w 936339"/>
                <a:gd name="csY1615" fmla="*/ 194652 h 982765"/>
                <a:gd name="csX1616" fmla="*/ 814962 w 936339"/>
                <a:gd name="csY1616" fmla="*/ 194652 h 982765"/>
                <a:gd name="csX1617" fmla="*/ 814962 w 936339"/>
                <a:gd name="csY1617" fmla="*/ 196330 h 982765"/>
                <a:gd name="csX1618" fmla="*/ 816640 w 936339"/>
                <a:gd name="csY1618" fmla="*/ 196330 h 982765"/>
                <a:gd name="csX1619" fmla="*/ 816640 w 936339"/>
                <a:gd name="csY1619" fmla="*/ 198007 h 982765"/>
                <a:gd name="csX1620" fmla="*/ 820556 w 936339"/>
                <a:gd name="csY1620" fmla="*/ 198007 h 982765"/>
                <a:gd name="csX1621" fmla="*/ 820556 w 936339"/>
                <a:gd name="csY1621" fmla="*/ 199685 h 982765"/>
                <a:gd name="csX1622" fmla="*/ 823912 w 936339"/>
                <a:gd name="csY1622" fmla="*/ 199685 h 982765"/>
                <a:gd name="csX1623" fmla="*/ 823912 w 936339"/>
                <a:gd name="csY1623" fmla="*/ 201363 h 982765"/>
                <a:gd name="csX1624" fmla="*/ 829505 w 936339"/>
                <a:gd name="csY1624" fmla="*/ 201363 h 982765"/>
                <a:gd name="csX1625" fmla="*/ 829505 w 936339"/>
                <a:gd name="csY1625" fmla="*/ 203601 h 982765"/>
                <a:gd name="csX1626" fmla="*/ 831183 w 936339"/>
                <a:gd name="csY1626" fmla="*/ 205279 h 982765"/>
                <a:gd name="csX1627" fmla="*/ 832861 w 936339"/>
                <a:gd name="csY1627" fmla="*/ 205279 h 982765"/>
                <a:gd name="csX1628" fmla="*/ 832861 w 936339"/>
                <a:gd name="csY1628" fmla="*/ 206957 h 982765"/>
                <a:gd name="csX1629" fmla="*/ 836217 w 936339"/>
                <a:gd name="csY1629" fmla="*/ 206957 h 982765"/>
                <a:gd name="csX1630" fmla="*/ 836217 w 936339"/>
                <a:gd name="csY1630" fmla="*/ 210313 h 982765"/>
                <a:gd name="csX1631" fmla="*/ 840133 w 936339"/>
                <a:gd name="csY1631" fmla="*/ 210313 h 982765"/>
                <a:gd name="csX1632" fmla="*/ 840133 w 936339"/>
                <a:gd name="csY1632" fmla="*/ 212550 h 982765"/>
                <a:gd name="csX1633" fmla="*/ 841811 w 936339"/>
                <a:gd name="csY1633" fmla="*/ 212550 h 982765"/>
                <a:gd name="csX1634" fmla="*/ 843489 w 936339"/>
                <a:gd name="csY1634" fmla="*/ 214229 h 982765"/>
                <a:gd name="csX1635" fmla="*/ 845167 w 936339"/>
                <a:gd name="csY1635" fmla="*/ 214229 h 982765"/>
                <a:gd name="csX1636" fmla="*/ 846845 w 936339"/>
                <a:gd name="csY1636" fmla="*/ 215906 h 982765"/>
                <a:gd name="csX1637" fmla="*/ 849082 w 936339"/>
                <a:gd name="csY1637" fmla="*/ 215906 h 982765"/>
                <a:gd name="csX1638" fmla="*/ 849082 w 936339"/>
                <a:gd name="csY1638" fmla="*/ 217584 h 982765"/>
                <a:gd name="csX1639" fmla="*/ 850760 w 936339"/>
                <a:gd name="csY1639" fmla="*/ 217584 h 982765"/>
                <a:gd name="csX1640" fmla="*/ 850760 w 936339"/>
                <a:gd name="csY1640" fmla="*/ 219262 h 982765"/>
                <a:gd name="csX1641" fmla="*/ 852438 w 936339"/>
                <a:gd name="csY1641" fmla="*/ 219262 h 982765"/>
                <a:gd name="csX1642" fmla="*/ 852438 w 936339"/>
                <a:gd name="csY1642" fmla="*/ 221500 h 982765"/>
                <a:gd name="csX1643" fmla="*/ 854116 w 936339"/>
                <a:gd name="csY1643" fmla="*/ 221500 h 982765"/>
                <a:gd name="csX1644" fmla="*/ 854116 w 936339"/>
                <a:gd name="csY1644" fmla="*/ 223178 h 982765"/>
                <a:gd name="csX1645" fmla="*/ 855794 w 936339"/>
                <a:gd name="csY1645" fmla="*/ 224856 h 982765"/>
                <a:gd name="csX1646" fmla="*/ 858032 w 936339"/>
                <a:gd name="csY1646" fmla="*/ 224856 h 982765"/>
                <a:gd name="csX1647" fmla="*/ 858032 w 936339"/>
                <a:gd name="csY1647" fmla="*/ 226534 h 982765"/>
                <a:gd name="csX1648" fmla="*/ 859710 w 936339"/>
                <a:gd name="csY1648" fmla="*/ 228212 h 982765"/>
                <a:gd name="csX1649" fmla="*/ 861388 w 936339"/>
                <a:gd name="csY1649" fmla="*/ 229890 h 982765"/>
                <a:gd name="csX1650" fmla="*/ 864744 w 936339"/>
                <a:gd name="csY1650" fmla="*/ 229890 h 982765"/>
                <a:gd name="csX1651" fmla="*/ 864744 w 936339"/>
                <a:gd name="csY1651" fmla="*/ 233806 h 982765"/>
                <a:gd name="csX1652" fmla="*/ 866422 w 936339"/>
                <a:gd name="csY1652" fmla="*/ 233806 h 982765"/>
                <a:gd name="csX1653" fmla="*/ 866422 w 936339"/>
                <a:gd name="csY1653" fmla="*/ 235483 h 982765"/>
                <a:gd name="csX1654" fmla="*/ 868659 w 936339"/>
                <a:gd name="csY1654" fmla="*/ 235483 h 982765"/>
                <a:gd name="csX1655" fmla="*/ 868659 w 936339"/>
                <a:gd name="csY1655" fmla="*/ 237161 h 982765"/>
                <a:gd name="csX1656" fmla="*/ 875371 w 936339"/>
                <a:gd name="csY1656" fmla="*/ 237161 h 982765"/>
                <a:gd name="csX1657" fmla="*/ 875371 w 936339"/>
                <a:gd name="csY1657" fmla="*/ 238839 h 982765"/>
                <a:gd name="csX1658" fmla="*/ 877609 w 936339"/>
                <a:gd name="csY1658" fmla="*/ 241077 h 982765"/>
                <a:gd name="csX1659" fmla="*/ 877609 w 936339"/>
                <a:gd name="csY1659" fmla="*/ 242755 h 982765"/>
                <a:gd name="csX1660" fmla="*/ 879287 w 936339"/>
                <a:gd name="csY1660" fmla="*/ 242755 h 982765"/>
                <a:gd name="csX1661" fmla="*/ 879287 w 936339"/>
                <a:gd name="csY1661" fmla="*/ 244433 h 982765"/>
                <a:gd name="csX1662" fmla="*/ 882643 w 936339"/>
                <a:gd name="csY1662" fmla="*/ 244433 h 982765"/>
                <a:gd name="csX1663" fmla="*/ 882643 w 936339"/>
                <a:gd name="csY1663" fmla="*/ 242755 h 982765"/>
                <a:gd name="csX1664" fmla="*/ 884321 w 936339"/>
                <a:gd name="csY1664" fmla="*/ 242755 h 982765"/>
                <a:gd name="csX1665" fmla="*/ 884321 w 936339"/>
                <a:gd name="csY1665" fmla="*/ 244433 h 982765"/>
                <a:gd name="csX1666" fmla="*/ 886558 w 936339"/>
                <a:gd name="csY1666" fmla="*/ 244433 h 982765"/>
                <a:gd name="csX1667" fmla="*/ 886558 w 936339"/>
                <a:gd name="csY1667" fmla="*/ 246111 h 982765"/>
                <a:gd name="csX1668" fmla="*/ 891592 w 936339"/>
                <a:gd name="csY1668" fmla="*/ 250026 h 982765"/>
                <a:gd name="csX1669" fmla="*/ 889914 w 936339"/>
                <a:gd name="csY1669" fmla="*/ 250026 h 982765"/>
                <a:gd name="csX1670" fmla="*/ 889914 w 936339"/>
                <a:gd name="csY1670" fmla="*/ 251704 h 982765"/>
                <a:gd name="csX1671" fmla="*/ 893270 w 936339"/>
                <a:gd name="csY1671" fmla="*/ 251704 h 982765"/>
                <a:gd name="csX1672" fmla="*/ 893270 w 936339"/>
                <a:gd name="csY1672" fmla="*/ 250026 h 982765"/>
                <a:gd name="csX1673" fmla="*/ 894948 w 936339"/>
                <a:gd name="csY1673" fmla="*/ 247789 h 982765"/>
                <a:gd name="csX1674" fmla="*/ 906135 w 936339"/>
                <a:gd name="csY1674" fmla="*/ 247789 h 982765"/>
                <a:gd name="csX1675" fmla="*/ 906135 w 936339"/>
                <a:gd name="csY1675" fmla="*/ 246111 h 982765"/>
                <a:gd name="csX1676" fmla="*/ 909491 w 936339"/>
                <a:gd name="csY1676" fmla="*/ 246111 h 982765"/>
                <a:gd name="csX1677" fmla="*/ 909491 w 936339"/>
                <a:gd name="csY1677" fmla="*/ 247789 h 982765"/>
                <a:gd name="csX1678" fmla="*/ 918441 w 936339"/>
                <a:gd name="csY1678" fmla="*/ 247789 h 982765"/>
                <a:gd name="csX1679" fmla="*/ 918441 w 936339"/>
                <a:gd name="csY1679" fmla="*/ 250026 h 982765"/>
                <a:gd name="csX1680" fmla="*/ 920119 w 936339"/>
                <a:gd name="csY1680" fmla="*/ 250026 h 982765"/>
                <a:gd name="csX1681" fmla="*/ 920119 w 936339"/>
                <a:gd name="csY1681" fmla="*/ 251704 h 982765"/>
                <a:gd name="csX1682" fmla="*/ 921797 w 936339"/>
                <a:gd name="csY1682" fmla="*/ 251704 h 982765"/>
                <a:gd name="csX1683" fmla="*/ 921797 w 936339"/>
                <a:gd name="csY1683" fmla="*/ 253383 h 982765"/>
                <a:gd name="csX1684" fmla="*/ 923475 w 936339"/>
                <a:gd name="csY1684" fmla="*/ 255060 h 982765"/>
                <a:gd name="csX1685" fmla="*/ 923475 w 936339"/>
                <a:gd name="csY1685" fmla="*/ 258416 h 982765"/>
                <a:gd name="csX1686" fmla="*/ 925712 w 936339"/>
                <a:gd name="csY1686" fmla="*/ 258416 h 982765"/>
                <a:gd name="csX1687" fmla="*/ 925712 w 936339"/>
                <a:gd name="csY1687" fmla="*/ 265688 h 982765"/>
                <a:gd name="csX1688" fmla="*/ 927390 w 936339"/>
                <a:gd name="csY1688" fmla="*/ 265688 h 982765"/>
                <a:gd name="csX1689" fmla="*/ 927390 w 936339"/>
                <a:gd name="csY1689" fmla="*/ 269603 h 982765"/>
                <a:gd name="csX1690" fmla="*/ 929068 w 936339"/>
                <a:gd name="csY1690" fmla="*/ 269603 h 982765"/>
                <a:gd name="csX1691" fmla="*/ 929068 w 936339"/>
                <a:gd name="csY1691" fmla="*/ 272960 h 982765"/>
                <a:gd name="csX1692" fmla="*/ 927390 w 936339"/>
                <a:gd name="csY1692" fmla="*/ 272960 h 982765"/>
                <a:gd name="csX1693" fmla="*/ 927390 w 936339"/>
                <a:gd name="csY1693" fmla="*/ 274637 h 982765"/>
                <a:gd name="csX1694" fmla="*/ 929068 w 936339"/>
                <a:gd name="csY1694" fmla="*/ 274637 h 982765"/>
                <a:gd name="csX1695" fmla="*/ 929068 w 936339"/>
                <a:gd name="csY1695" fmla="*/ 276315 h 982765"/>
                <a:gd name="csX1696" fmla="*/ 930746 w 936339"/>
                <a:gd name="csY1696" fmla="*/ 278553 h 982765"/>
                <a:gd name="csX1697" fmla="*/ 930746 w 936339"/>
                <a:gd name="csY1697" fmla="*/ 285265 h 982765"/>
                <a:gd name="csX1698" fmla="*/ 932424 w 936339"/>
                <a:gd name="csY1698" fmla="*/ 286943 h 982765"/>
                <a:gd name="csX1699" fmla="*/ 930746 w 936339"/>
                <a:gd name="csY1699" fmla="*/ 286943 h 982765"/>
                <a:gd name="csX1700" fmla="*/ 932424 w 936339"/>
                <a:gd name="csY1700" fmla="*/ 289180 h 982765"/>
                <a:gd name="csX1701" fmla="*/ 932424 w 936339"/>
                <a:gd name="csY1701" fmla="*/ 290858 h 982765"/>
                <a:gd name="csX1702" fmla="*/ 934662 w 936339"/>
                <a:gd name="csY1702" fmla="*/ 290858 h 982765"/>
                <a:gd name="csX1703" fmla="*/ 934662 w 936339"/>
                <a:gd name="csY1703" fmla="*/ 295892 h 982765"/>
                <a:gd name="csX1704" fmla="*/ 936340 w 936339"/>
                <a:gd name="csY1704" fmla="*/ 295892 h 982765"/>
                <a:gd name="csX1705" fmla="*/ 936340 w 936339"/>
                <a:gd name="csY1705" fmla="*/ 307079 h 982765"/>
                <a:gd name="csX1706" fmla="*/ 934662 w 936339"/>
                <a:gd name="csY1706" fmla="*/ 307079 h 982765"/>
                <a:gd name="csX1707" fmla="*/ 934662 w 936339"/>
                <a:gd name="csY1707" fmla="*/ 321063 h 982765"/>
                <a:gd name="csX1708" fmla="*/ 932424 w 936339"/>
                <a:gd name="csY1708" fmla="*/ 321063 h 982765"/>
                <a:gd name="csX1709" fmla="*/ 932424 w 936339"/>
                <a:gd name="csY1709" fmla="*/ 324419 h 982765"/>
                <a:gd name="csX1710" fmla="*/ 930746 w 936339"/>
                <a:gd name="csY1710" fmla="*/ 324419 h 982765"/>
                <a:gd name="csX1711" fmla="*/ 930746 w 936339"/>
                <a:gd name="csY1711" fmla="*/ 331691 h 982765"/>
                <a:gd name="csX1712" fmla="*/ 929068 w 936339"/>
                <a:gd name="csY1712" fmla="*/ 331691 h 982765"/>
                <a:gd name="csX1713" fmla="*/ 929068 w 936339"/>
                <a:gd name="csY1713" fmla="*/ 337284 h 982765"/>
                <a:gd name="csX1714" fmla="*/ 927390 w 936339"/>
                <a:gd name="csY1714" fmla="*/ 337284 h 982765"/>
                <a:gd name="csX1715" fmla="*/ 927390 w 936339"/>
                <a:gd name="csY1715" fmla="*/ 340640 h 982765"/>
                <a:gd name="csX1716" fmla="*/ 925712 w 936339"/>
                <a:gd name="csY1716" fmla="*/ 340640 h 982765"/>
                <a:gd name="csX1717" fmla="*/ 925712 w 936339"/>
                <a:gd name="csY1717" fmla="*/ 343996 h 982765"/>
                <a:gd name="csX1718" fmla="*/ 923475 w 936339"/>
                <a:gd name="csY1718" fmla="*/ 343996 h 982765"/>
                <a:gd name="csX1719" fmla="*/ 923475 w 936339"/>
                <a:gd name="csY1719" fmla="*/ 347911 h 982765"/>
                <a:gd name="csX1720" fmla="*/ 920119 w 936339"/>
                <a:gd name="csY1720" fmla="*/ 347911 h 982765"/>
                <a:gd name="csX1721" fmla="*/ 920119 w 936339"/>
                <a:gd name="csY1721" fmla="*/ 349589 h 982765"/>
                <a:gd name="csX1722" fmla="*/ 918441 w 936339"/>
                <a:gd name="csY1722" fmla="*/ 349589 h 982765"/>
                <a:gd name="csX1723" fmla="*/ 918441 w 936339"/>
                <a:gd name="csY1723" fmla="*/ 352945 h 982765"/>
                <a:gd name="csX1724" fmla="*/ 916763 w 936339"/>
                <a:gd name="csY1724" fmla="*/ 352945 h 982765"/>
                <a:gd name="csX1725" fmla="*/ 916763 w 936339"/>
                <a:gd name="csY1725" fmla="*/ 355183 h 982765"/>
                <a:gd name="csX1726" fmla="*/ 915085 w 936339"/>
                <a:gd name="csY1726" fmla="*/ 355183 h 982765"/>
                <a:gd name="csX1727" fmla="*/ 915085 w 936339"/>
                <a:gd name="csY1727" fmla="*/ 356861 h 982765"/>
                <a:gd name="csX1728" fmla="*/ 912847 w 936339"/>
                <a:gd name="csY1728" fmla="*/ 356861 h 982765"/>
                <a:gd name="csX1729" fmla="*/ 912847 w 936339"/>
                <a:gd name="csY1729" fmla="*/ 358539 h 982765"/>
                <a:gd name="csX1730" fmla="*/ 912847 w 936339"/>
                <a:gd name="csY1730" fmla="*/ 356861 h 982765"/>
                <a:gd name="csX1731" fmla="*/ 912847 w 936339"/>
                <a:gd name="csY1731" fmla="*/ 358539 h 982765"/>
                <a:gd name="csX1732" fmla="*/ 911169 w 936339"/>
                <a:gd name="csY1732" fmla="*/ 358539 h 982765"/>
                <a:gd name="csX1733" fmla="*/ 911169 w 936339"/>
                <a:gd name="csY1733" fmla="*/ 360217 h 982765"/>
                <a:gd name="csX1734" fmla="*/ 909491 w 936339"/>
                <a:gd name="csY1734" fmla="*/ 360217 h 982765"/>
                <a:gd name="csX1735" fmla="*/ 909491 w 936339"/>
                <a:gd name="csY1735" fmla="*/ 361895 h 982765"/>
                <a:gd name="csX1736" fmla="*/ 909491 w 936339"/>
                <a:gd name="csY1736" fmla="*/ 361895 h 982765"/>
                <a:gd name="csX1737" fmla="*/ 907813 w 936339"/>
                <a:gd name="csY1737" fmla="*/ 364132 h 982765"/>
                <a:gd name="csX1738" fmla="*/ 907813 w 936339"/>
                <a:gd name="csY1738" fmla="*/ 365810 h 982765"/>
                <a:gd name="csX1739" fmla="*/ 906135 w 936339"/>
                <a:gd name="csY1739" fmla="*/ 365810 h 982765"/>
                <a:gd name="csX1740" fmla="*/ 906135 w 936339"/>
                <a:gd name="csY1740" fmla="*/ 367488 h 982765"/>
                <a:gd name="csX1741" fmla="*/ 903898 w 936339"/>
                <a:gd name="csY1741" fmla="*/ 367488 h 982765"/>
                <a:gd name="csX1742" fmla="*/ 903898 w 936339"/>
                <a:gd name="csY1742" fmla="*/ 370845 h 982765"/>
                <a:gd name="csX1743" fmla="*/ 900542 w 936339"/>
                <a:gd name="csY1743" fmla="*/ 370845 h 982765"/>
                <a:gd name="csX1744" fmla="*/ 900542 w 936339"/>
                <a:gd name="csY1744" fmla="*/ 374760 h 982765"/>
                <a:gd name="csX1745" fmla="*/ 898864 w 936339"/>
                <a:gd name="csY1745" fmla="*/ 374760 h 982765"/>
                <a:gd name="csX1746" fmla="*/ 898864 w 936339"/>
                <a:gd name="csY1746" fmla="*/ 378116 h 982765"/>
                <a:gd name="csX1747" fmla="*/ 893270 w 936339"/>
                <a:gd name="csY1747" fmla="*/ 378116 h 982765"/>
                <a:gd name="csX1748" fmla="*/ 893270 w 936339"/>
                <a:gd name="csY1748" fmla="*/ 379794 h 982765"/>
                <a:gd name="csX1749" fmla="*/ 889914 w 936339"/>
                <a:gd name="csY1749" fmla="*/ 379794 h 982765"/>
                <a:gd name="csX1750" fmla="*/ 889914 w 936339"/>
                <a:gd name="csY1750" fmla="*/ 381472 h 982765"/>
                <a:gd name="csX1751" fmla="*/ 888236 w 936339"/>
                <a:gd name="csY1751" fmla="*/ 383709 h 982765"/>
                <a:gd name="csX1752" fmla="*/ 886558 w 936339"/>
                <a:gd name="csY1752" fmla="*/ 383709 h 982765"/>
                <a:gd name="csX1753" fmla="*/ 886558 w 936339"/>
                <a:gd name="csY1753" fmla="*/ 385387 h 982765"/>
                <a:gd name="csX1754" fmla="*/ 884321 w 936339"/>
                <a:gd name="csY1754" fmla="*/ 385387 h 982765"/>
                <a:gd name="csX1755" fmla="*/ 884321 w 936339"/>
                <a:gd name="csY1755" fmla="*/ 387065 h 982765"/>
                <a:gd name="csX1756" fmla="*/ 882643 w 936339"/>
                <a:gd name="csY1756" fmla="*/ 388743 h 982765"/>
                <a:gd name="csX1757" fmla="*/ 882643 w 936339"/>
                <a:gd name="csY1757" fmla="*/ 390422 h 982765"/>
                <a:gd name="csX1758" fmla="*/ 880965 w 936339"/>
                <a:gd name="csY1758" fmla="*/ 390422 h 982765"/>
                <a:gd name="csX1759" fmla="*/ 880965 w 936339"/>
                <a:gd name="csY1759" fmla="*/ 392659 h 982765"/>
                <a:gd name="csX1760" fmla="*/ 879287 w 936339"/>
                <a:gd name="csY1760" fmla="*/ 392659 h 982765"/>
                <a:gd name="csX1761" fmla="*/ 879287 w 936339"/>
                <a:gd name="csY1761" fmla="*/ 394337 h 982765"/>
                <a:gd name="csX1762" fmla="*/ 877609 w 936339"/>
                <a:gd name="csY1762" fmla="*/ 396015 h 982765"/>
                <a:gd name="csX1763" fmla="*/ 877609 w 936339"/>
                <a:gd name="csY1763" fmla="*/ 397693 h 982765"/>
                <a:gd name="csX1764" fmla="*/ 875371 w 936339"/>
                <a:gd name="csY1764" fmla="*/ 397693 h 982765"/>
                <a:gd name="csX1765" fmla="*/ 875371 w 936339"/>
                <a:gd name="csY1765" fmla="*/ 401049 h 982765"/>
                <a:gd name="csX1766" fmla="*/ 872015 w 936339"/>
                <a:gd name="csY1766" fmla="*/ 401049 h 982765"/>
                <a:gd name="csX1767" fmla="*/ 872015 w 936339"/>
                <a:gd name="csY1767" fmla="*/ 403286 h 982765"/>
                <a:gd name="csX1768" fmla="*/ 872015 w 936339"/>
                <a:gd name="csY1768" fmla="*/ 403286 h 982765"/>
                <a:gd name="csX1769" fmla="*/ 872015 w 936339"/>
                <a:gd name="csY1769" fmla="*/ 406642 h 982765"/>
                <a:gd name="csX1770" fmla="*/ 870337 w 936339"/>
                <a:gd name="csY1770" fmla="*/ 408320 h 982765"/>
                <a:gd name="csX1771" fmla="*/ 870337 w 936339"/>
                <a:gd name="csY1771" fmla="*/ 409998 h 982765"/>
                <a:gd name="csX1772" fmla="*/ 868659 w 936339"/>
                <a:gd name="csY1772" fmla="*/ 412236 h 982765"/>
                <a:gd name="csX1773" fmla="*/ 868659 w 936339"/>
                <a:gd name="csY1773" fmla="*/ 415592 h 982765"/>
                <a:gd name="csX1774" fmla="*/ 866422 w 936339"/>
                <a:gd name="csY1774" fmla="*/ 415592 h 982765"/>
                <a:gd name="csX1775" fmla="*/ 866422 w 936339"/>
                <a:gd name="csY1775" fmla="*/ 417270 h 982765"/>
                <a:gd name="csX1776" fmla="*/ 864744 w 936339"/>
                <a:gd name="csY1776" fmla="*/ 418948 h 982765"/>
                <a:gd name="csX1777" fmla="*/ 864744 w 936339"/>
                <a:gd name="csY1777" fmla="*/ 421185 h 982765"/>
                <a:gd name="csX1778" fmla="*/ 863066 w 936339"/>
                <a:gd name="csY1778" fmla="*/ 421185 h 982765"/>
                <a:gd name="csX1779" fmla="*/ 863066 w 936339"/>
                <a:gd name="csY1779" fmla="*/ 424541 h 982765"/>
                <a:gd name="csX1780" fmla="*/ 861388 w 936339"/>
                <a:gd name="csY1780" fmla="*/ 424541 h 982765"/>
                <a:gd name="csX1781" fmla="*/ 861388 w 936339"/>
                <a:gd name="csY1781" fmla="*/ 426219 h 982765"/>
                <a:gd name="csX1782" fmla="*/ 859710 w 936339"/>
                <a:gd name="csY1782" fmla="*/ 426219 h 982765"/>
                <a:gd name="csX1783" fmla="*/ 859710 w 936339"/>
                <a:gd name="csY1783" fmla="*/ 427897 h 982765"/>
                <a:gd name="csX1784" fmla="*/ 858032 w 936339"/>
                <a:gd name="csY1784" fmla="*/ 427897 h 982765"/>
                <a:gd name="csX1785" fmla="*/ 858032 w 936339"/>
                <a:gd name="csY1785" fmla="*/ 431813 h 982765"/>
                <a:gd name="csX1786" fmla="*/ 855794 w 936339"/>
                <a:gd name="csY1786" fmla="*/ 431813 h 982765"/>
                <a:gd name="csX1787" fmla="*/ 854116 w 936339"/>
                <a:gd name="csY1787" fmla="*/ 433491 h 982765"/>
                <a:gd name="csX1788" fmla="*/ 854116 w 936339"/>
                <a:gd name="csY1788" fmla="*/ 435169 h 982765"/>
                <a:gd name="csX1789" fmla="*/ 852438 w 936339"/>
                <a:gd name="csY1789" fmla="*/ 435169 h 982765"/>
                <a:gd name="csX1790" fmla="*/ 852438 w 936339"/>
                <a:gd name="csY1790" fmla="*/ 436847 h 982765"/>
                <a:gd name="csX1791" fmla="*/ 850760 w 936339"/>
                <a:gd name="csY1791" fmla="*/ 436847 h 982765"/>
                <a:gd name="csX1792" fmla="*/ 850760 w 936339"/>
                <a:gd name="csY1792" fmla="*/ 438525 h 982765"/>
                <a:gd name="csX1793" fmla="*/ 846845 w 936339"/>
                <a:gd name="csY1793" fmla="*/ 438525 h 982765"/>
                <a:gd name="csX1794" fmla="*/ 846845 w 936339"/>
                <a:gd name="csY1794" fmla="*/ 433491 h 982765"/>
                <a:gd name="csX1795" fmla="*/ 846845 w 936339"/>
                <a:gd name="csY1795" fmla="*/ 433491 h 982765"/>
                <a:gd name="csX1796" fmla="*/ 846845 w 936339"/>
                <a:gd name="csY1796" fmla="*/ 431813 h 982765"/>
                <a:gd name="csX1797" fmla="*/ 843489 w 936339"/>
                <a:gd name="csY1797" fmla="*/ 431813 h 982765"/>
                <a:gd name="csX1798" fmla="*/ 843489 w 936339"/>
                <a:gd name="csY1798" fmla="*/ 429575 h 982765"/>
                <a:gd name="csX1799" fmla="*/ 841811 w 936339"/>
                <a:gd name="csY1799" fmla="*/ 429575 h 982765"/>
                <a:gd name="csX1800" fmla="*/ 841811 w 936339"/>
                <a:gd name="csY1800" fmla="*/ 433491 h 982765"/>
                <a:gd name="csX1801" fmla="*/ 840133 w 936339"/>
                <a:gd name="csY1801" fmla="*/ 433491 h 982765"/>
                <a:gd name="csX1802" fmla="*/ 840133 w 936339"/>
                <a:gd name="csY1802" fmla="*/ 436847 h 982765"/>
                <a:gd name="csX1803" fmla="*/ 840133 w 936339"/>
                <a:gd name="csY1803" fmla="*/ 436847 h 982765"/>
                <a:gd name="csX1804" fmla="*/ 840133 w 936339"/>
                <a:gd name="csY1804" fmla="*/ 442440 h 982765"/>
                <a:gd name="csX1805" fmla="*/ 837895 w 936339"/>
                <a:gd name="csY1805" fmla="*/ 442440 h 982765"/>
                <a:gd name="csX1806" fmla="*/ 837895 w 936339"/>
                <a:gd name="csY1806" fmla="*/ 444118 h 982765"/>
                <a:gd name="csX1807" fmla="*/ 836217 w 936339"/>
                <a:gd name="csY1807" fmla="*/ 444118 h 982765"/>
                <a:gd name="csX1808" fmla="*/ 836217 w 936339"/>
                <a:gd name="csY1808" fmla="*/ 447474 h 982765"/>
                <a:gd name="csX1809" fmla="*/ 834539 w 936339"/>
                <a:gd name="csY1809" fmla="*/ 447474 h 982765"/>
                <a:gd name="csX1810" fmla="*/ 834539 w 936339"/>
                <a:gd name="csY1810" fmla="*/ 449712 h 982765"/>
                <a:gd name="csX1811" fmla="*/ 832861 w 936339"/>
                <a:gd name="csY1811" fmla="*/ 449712 h 982765"/>
                <a:gd name="csX1812" fmla="*/ 834539 w 936339"/>
                <a:gd name="csY1812" fmla="*/ 451390 h 982765"/>
                <a:gd name="csX1813" fmla="*/ 834539 w 936339"/>
                <a:gd name="csY1813" fmla="*/ 451390 h 982765"/>
                <a:gd name="csX1814" fmla="*/ 834539 w 936339"/>
                <a:gd name="csY1814" fmla="*/ 454746 h 982765"/>
                <a:gd name="csX1815" fmla="*/ 836217 w 936339"/>
                <a:gd name="csY1815" fmla="*/ 454746 h 982765"/>
                <a:gd name="csX1816" fmla="*/ 836217 w 936339"/>
                <a:gd name="csY1816" fmla="*/ 456424 h 982765"/>
                <a:gd name="csX1817" fmla="*/ 834539 w 936339"/>
                <a:gd name="csY1817" fmla="*/ 456424 h 982765"/>
                <a:gd name="csX1818" fmla="*/ 834539 w 936339"/>
                <a:gd name="csY1818" fmla="*/ 460339 h 982765"/>
                <a:gd name="csX1819" fmla="*/ 834539 w 936339"/>
                <a:gd name="csY1819" fmla="*/ 460339 h 982765"/>
                <a:gd name="csX1820" fmla="*/ 832861 w 936339"/>
                <a:gd name="csY1820" fmla="*/ 462017 h 982765"/>
                <a:gd name="csX1821" fmla="*/ 834539 w 936339"/>
                <a:gd name="csY1821" fmla="*/ 463695 h 982765"/>
                <a:gd name="csX1822" fmla="*/ 834539 w 936339"/>
                <a:gd name="csY1822" fmla="*/ 465373 h 982765"/>
                <a:gd name="csX1823" fmla="*/ 836217 w 936339"/>
                <a:gd name="csY1823" fmla="*/ 465373 h 982765"/>
                <a:gd name="csX1824" fmla="*/ 836217 w 936339"/>
                <a:gd name="csY1824" fmla="*/ 467051 h 982765"/>
                <a:gd name="csX1825" fmla="*/ 834539 w 936339"/>
                <a:gd name="csY1825" fmla="*/ 469289 h 982765"/>
                <a:gd name="csX1826" fmla="*/ 834539 w 936339"/>
                <a:gd name="csY1826" fmla="*/ 470967 h 982765"/>
                <a:gd name="csX1827" fmla="*/ 834539 w 936339"/>
                <a:gd name="csY1827" fmla="*/ 469289 h 982765"/>
                <a:gd name="csX1828" fmla="*/ 834539 w 936339"/>
                <a:gd name="csY1828" fmla="*/ 497815 h 982765"/>
                <a:gd name="csX1829" fmla="*/ 836217 w 936339"/>
                <a:gd name="csY1829" fmla="*/ 499493 h 982765"/>
                <a:gd name="csX1830" fmla="*/ 836217 w 936339"/>
                <a:gd name="csY1830" fmla="*/ 506765 h 982765"/>
                <a:gd name="csX1831" fmla="*/ 837895 w 936339"/>
                <a:gd name="csY1831" fmla="*/ 508443 h 982765"/>
                <a:gd name="csX1832" fmla="*/ 837895 w 936339"/>
                <a:gd name="csY1832" fmla="*/ 511799 h 982765"/>
                <a:gd name="csX1833" fmla="*/ 836217 w 936339"/>
                <a:gd name="csY1833" fmla="*/ 511799 h 982765"/>
                <a:gd name="csX1834" fmla="*/ 836217 w 936339"/>
                <a:gd name="csY1834" fmla="*/ 517392 h 982765"/>
                <a:gd name="csX1835" fmla="*/ 834539 w 936339"/>
                <a:gd name="csY1835" fmla="*/ 517392 h 982765"/>
                <a:gd name="csX1836" fmla="*/ 834539 w 936339"/>
                <a:gd name="csY1836" fmla="*/ 526342 h 982765"/>
                <a:gd name="csX1837" fmla="*/ 832861 w 936339"/>
                <a:gd name="csY1837" fmla="*/ 526342 h 982765"/>
                <a:gd name="csX1838" fmla="*/ 832861 w 936339"/>
                <a:gd name="csY1838" fmla="*/ 536969 h 982765"/>
                <a:gd name="csX1839" fmla="*/ 831183 w 936339"/>
                <a:gd name="csY1839" fmla="*/ 538647 h 982765"/>
                <a:gd name="csX1840" fmla="*/ 831183 w 936339"/>
                <a:gd name="csY1840" fmla="*/ 540325 h 982765"/>
                <a:gd name="csX1841" fmla="*/ 829505 w 936339"/>
                <a:gd name="csY1841" fmla="*/ 540325 h 982765"/>
                <a:gd name="csX1842" fmla="*/ 829505 w 936339"/>
                <a:gd name="csY1842" fmla="*/ 547597 h 982765"/>
                <a:gd name="csX1843" fmla="*/ 831183 w 936339"/>
                <a:gd name="csY1843" fmla="*/ 547597 h 982765"/>
                <a:gd name="csX1844" fmla="*/ 831183 w 936339"/>
                <a:gd name="csY1844" fmla="*/ 552631 h 982765"/>
                <a:gd name="csX1845" fmla="*/ 832861 w 936339"/>
                <a:gd name="csY1845" fmla="*/ 554868 h 982765"/>
                <a:gd name="csX1846" fmla="*/ 832861 w 936339"/>
                <a:gd name="csY1846" fmla="*/ 556546 h 982765"/>
                <a:gd name="csX1847" fmla="*/ 829505 w 936339"/>
                <a:gd name="csY1847" fmla="*/ 556546 h 982765"/>
                <a:gd name="csX1848" fmla="*/ 829505 w 936339"/>
                <a:gd name="csY1848" fmla="*/ 559902 h 982765"/>
                <a:gd name="csX1849" fmla="*/ 827268 w 936339"/>
                <a:gd name="csY1849" fmla="*/ 559902 h 982765"/>
                <a:gd name="csX1850" fmla="*/ 825590 w 936339"/>
                <a:gd name="csY1850" fmla="*/ 561580 h 982765"/>
                <a:gd name="csX1851" fmla="*/ 823912 w 936339"/>
                <a:gd name="csY1851" fmla="*/ 561580 h 982765"/>
                <a:gd name="csX1852" fmla="*/ 823912 w 936339"/>
                <a:gd name="csY1852" fmla="*/ 563818 h 982765"/>
                <a:gd name="csX1853" fmla="*/ 822234 w 936339"/>
                <a:gd name="csY1853" fmla="*/ 563818 h 982765"/>
                <a:gd name="csX1854" fmla="*/ 822234 w 936339"/>
                <a:gd name="csY1854" fmla="*/ 567174 h 982765"/>
                <a:gd name="csX1855" fmla="*/ 820556 w 936339"/>
                <a:gd name="csY1855" fmla="*/ 567174 h 982765"/>
                <a:gd name="csX1856" fmla="*/ 820556 w 936339"/>
                <a:gd name="csY1856" fmla="*/ 568852 h 982765"/>
                <a:gd name="csX1857" fmla="*/ 818318 w 936339"/>
                <a:gd name="csY1857" fmla="*/ 568852 h 982765"/>
                <a:gd name="csX1858" fmla="*/ 818318 w 936339"/>
                <a:gd name="csY1858" fmla="*/ 577801 h 982765"/>
                <a:gd name="csX1859" fmla="*/ 816640 w 936339"/>
                <a:gd name="csY1859" fmla="*/ 579479 h 982765"/>
                <a:gd name="csX1860" fmla="*/ 816640 w 936339"/>
                <a:gd name="csY1860" fmla="*/ 586751 h 982765"/>
                <a:gd name="csX1861" fmla="*/ 818318 w 936339"/>
                <a:gd name="csY1861" fmla="*/ 588429 h 982765"/>
                <a:gd name="csX1862" fmla="*/ 818318 w 936339"/>
                <a:gd name="csY1862" fmla="*/ 599056 h 982765"/>
                <a:gd name="csX1863" fmla="*/ 816640 w 936339"/>
                <a:gd name="csY1863" fmla="*/ 599056 h 982765"/>
                <a:gd name="csX1864" fmla="*/ 816640 w 936339"/>
                <a:gd name="csY1864" fmla="*/ 602972 h 982765"/>
                <a:gd name="csX1865" fmla="*/ 816640 w 936339"/>
                <a:gd name="csY1865" fmla="*/ 602972 h 982765"/>
                <a:gd name="csX1866" fmla="*/ 816640 w 936339"/>
                <a:gd name="csY1866" fmla="*/ 604650 h 982765"/>
                <a:gd name="csX1867" fmla="*/ 813284 w 936339"/>
                <a:gd name="csY1867" fmla="*/ 604650 h 982765"/>
                <a:gd name="csX1868" fmla="*/ 811606 w 936339"/>
                <a:gd name="csY1868" fmla="*/ 606328 h 982765"/>
                <a:gd name="csX1869" fmla="*/ 811606 w 936339"/>
                <a:gd name="csY1869" fmla="*/ 608006 h 982765"/>
                <a:gd name="csX1870" fmla="*/ 809369 w 936339"/>
                <a:gd name="csY1870" fmla="*/ 608006 h 982765"/>
                <a:gd name="csX1871" fmla="*/ 809369 w 936339"/>
                <a:gd name="csY1871" fmla="*/ 611921 h 982765"/>
                <a:gd name="csX1872" fmla="*/ 807691 w 936339"/>
                <a:gd name="csY1872" fmla="*/ 611921 h 982765"/>
                <a:gd name="csX1873" fmla="*/ 807691 w 936339"/>
                <a:gd name="csY1873" fmla="*/ 615277 h 982765"/>
                <a:gd name="csX1874" fmla="*/ 806013 w 936339"/>
                <a:gd name="csY1874" fmla="*/ 615277 h 982765"/>
                <a:gd name="csX1875" fmla="*/ 806013 w 936339"/>
                <a:gd name="csY1875" fmla="*/ 620870 h 982765"/>
                <a:gd name="csX1876" fmla="*/ 804335 w 936339"/>
                <a:gd name="csY1876" fmla="*/ 620870 h 982765"/>
                <a:gd name="csX1877" fmla="*/ 804335 w 936339"/>
                <a:gd name="csY1877" fmla="*/ 624227 h 982765"/>
                <a:gd name="csX1878" fmla="*/ 802657 w 936339"/>
                <a:gd name="csY1878" fmla="*/ 625905 h 982765"/>
                <a:gd name="csX1879" fmla="*/ 802657 w 936339"/>
                <a:gd name="csY1879" fmla="*/ 627583 h 982765"/>
                <a:gd name="csX1880" fmla="*/ 800979 w 936339"/>
                <a:gd name="csY1880" fmla="*/ 627583 h 982765"/>
                <a:gd name="csX1881" fmla="*/ 800979 w 936339"/>
                <a:gd name="csY1881" fmla="*/ 629261 h 982765"/>
                <a:gd name="csX1882" fmla="*/ 798741 w 936339"/>
                <a:gd name="csY1882" fmla="*/ 629261 h 982765"/>
                <a:gd name="csX1883" fmla="*/ 798741 w 936339"/>
                <a:gd name="csY1883" fmla="*/ 633176 h 982765"/>
                <a:gd name="csX1884" fmla="*/ 797063 w 936339"/>
                <a:gd name="csY1884" fmla="*/ 633176 h 982765"/>
                <a:gd name="csX1885" fmla="*/ 795385 w 936339"/>
                <a:gd name="csY1885" fmla="*/ 634854 h 982765"/>
                <a:gd name="csX1886" fmla="*/ 793707 w 936339"/>
                <a:gd name="csY1886" fmla="*/ 634854 h 982765"/>
                <a:gd name="csX1887" fmla="*/ 793707 w 936339"/>
                <a:gd name="csY1887" fmla="*/ 636532 h 982765"/>
                <a:gd name="csX1888" fmla="*/ 792029 w 936339"/>
                <a:gd name="csY1888" fmla="*/ 636532 h 982765"/>
                <a:gd name="csX1889" fmla="*/ 792029 w 936339"/>
                <a:gd name="csY1889" fmla="*/ 642126 h 982765"/>
                <a:gd name="csX1890" fmla="*/ 789792 w 936339"/>
                <a:gd name="csY1890" fmla="*/ 642126 h 982765"/>
                <a:gd name="csX1891" fmla="*/ 788114 w 936339"/>
                <a:gd name="csY1891" fmla="*/ 643804 h 982765"/>
                <a:gd name="csX1892" fmla="*/ 788114 w 936339"/>
                <a:gd name="csY1892" fmla="*/ 649397 h 982765"/>
                <a:gd name="csX1893" fmla="*/ 786436 w 936339"/>
                <a:gd name="csY1893" fmla="*/ 649397 h 982765"/>
                <a:gd name="csX1894" fmla="*/ 786436 w 936339"/>
                <a:gd name="csY1894" fmla="*/ 656109 h 982765"/>
                <a:gd name="csX1895" fmla="*/ 786436 w 936339"/>
                <a:gd name="csY1895" fmla="*/ 656109 h 982765"/>
                <a:gd name="csX1896" fmla="*/ 786436 w 936339"/>
                <a:gd name="csY1896" fmla="*/ 660024 h 982765"/>
                <a:gd name="csX1897" fmla="*/ 788114 w 936339"/>
                <a:gd name="csY1897" fmla="*/ 660024 h 982765"/>
                <a:gd name="csX1898" fmla="*/ 788114 w 936339"/>
                <a:gd name="csY1898" fmla="*/ 665059 h 982765"/>
                <a:gd name="csX1899" fmla="*/ 786436 w 936339"/>
                <a:gd name="csY1899" fmla="*/ 665059 h 982765"/>
                <a:gd name="csX1900" fmla="*/ 784758 w 936339"/>
                <a:gd name="csY1900" fmla="*/ 666737 h 982765"/>
                <a:gd name="csX1901" fmla="*/ 783080 w 936339"/>
                <a:gd name="csY1901" fmla="*/ 666737 h 982765"/>
                <a:gd name="csX1902" fmla="*/ 783080 w 936339"/>
                <a:gd name="csY1902" fmla="*/ 668974 h 982765"/>
                <a:gd name="csX1903" fmla="*/ 777486 w 936339"/>
                <a:gd name="csY1903" fmla="*/ 668974 h 982765"/>
                <a:gd name="csX1904" fmla="*/ 775808 w 936339"/>
                <a:gd name="csY1904" fmla="*/ 670652 h 982765"/>
                <a:gd name="csX1905" fmla="*/ 772452 w 936339"/>
                <a:gd name="csY1905" fmla="*/ 670652 h 982765"/>
                <a:gd name="csX1906" fmla="*/ 772452 w 936339"/>
                <a:gd name="csY1906" fmla="*/ 672330 h 982765"/>
                <a:gd name="csX1907" fmla="*/ 770215 w 936339"/>
                <a:gd name="csY1907" fmla="*/ 672330 h 982765"/>
                <a:gd name="csX1908" fmla="*/ 770215 w 936339"/>
                <a:gd name="csY1908" fmla="*/ 674008 h 982765"/>
                <a:gd name="csX1909" fmla="*/ 768537 w 936339"/>
                <a:gd name="csY1909" fmla="*/ 674008 h 982765"/>
                <a:gd name="csX1910" fmla="*/ 768537 w 936339"/>
                <a:gd name="csY1910" fmla="*/ 675686 h 982765"/>
                <a:gd name="csX1911" fmla="*/ 766859 w 936339"/>
                <a:gd name="csY1911" fmla="*/ 675686 h 982765"/>
                <a:gd name="csX1912" fmla="*/ 766859 w 936339"/>
                <a:gd name="csY1912" fmla="*/ 677923 h 982765"/>
                <a:gd name="csX1913" fmla="*/ 763503 w 936339"/>
                <a:gd name="csY1913" fmla="*/ 677923 h 982765"/>
                <a:gd name="csX1914" fmla="*/ 763503 w 936339"/>
                <a:gd name="csY1914" fmla="*/ 682958 h 982765"/>
                <a:gd name="csX1915" fmla="*/ 765181 w 936339"/>
                <a:gd name="csY1915" fmla="*/ 686314 h 982765"/>
                <a:gd name="csX1916" fmla="*/ 763503 w 936339"/>
                <a:gd name="csY1916" fmla="*/ 686314 h 982765"/>
                <a:gd name="csX1917" fmla="*/ 761265 w 936339"/>
                <a:gd name="csY1917" fmla="*/ 688551 h 982765"/>
                <a:gd name="csX1918" fmla="*/ 743926 w 936339"/>
                <a:gd name="csY1918" fmla="*/ 688551 h 982765"/>
                <a:gd name="csX1919" fmla="*/ 741688 w 936339"/>
                <a:gd name="csY1919" fmla="*/ 690229 h 982765"/>
                <a:gd name="csX1920" fmla="*/ 740010 w 936339"/>
                <a:gd name="csY1920" fmla="*/ 688551 h 982765"/>
                <a:gd name="csX1921" fmla="*/ 740010 w 936339"/>
                <a:gd name="csY1921" fmla="*/ 690229 h 982765"/>
                <a:gd name="csX1922" fmla="*/ 738332 w 936339"/>
                <a:gd name="csY1922" fmla="*/ 690229 h 982765"/>
                <a:gd name="csX1923" fmla="*/ 738332 w 936339"/>
                <a:gd name="csY1923" fmla="*/ 688551 h 982765"/>
                <a:gd name="csX1924" fmla="*/ 736654 w 936339"/>
                <a:gd name="csY1924" fmla="*/ 688551 h 982765"/>
                <a:gd name="csX1925" fmla="*/ 736654 w 936339"/>
                <a:gd name="csY1925" fmla="*/ 686314 h 982765"/>
                <a:gd name="csX1926" fmla="*/ 738332 w 936339"/>
                <a:gd name="csY1926" fmla="*/ 686314 h 982765"/>
                <a:gd name="csX1927" fmla="*/ 738332 w 936339"/>
                <a:gd name="csY1927" fmla="*/ 682958 h 982765"/>
                <a:gd name="csX1928" fmla="*/ 732739 w 936339"/>
                <a:gd name="csY1928" fmla="*/ 682958 h 982765"/>
                <a:gd name="csX1929" fmla="*/ 732739 w 936339"/>
                <a:gd name="csY1929" fmla="*/ 686314 h 982765"/>
                <a:gd name="csX1930" fmla="*/ 734976 w 936339"/>
                <a:gd name="csY1930" fmla="*/ 686314 h 982765"/>
                <a:gd name="csX1931" fmla="*/ 734976 w 936339"/>
                <a:gd name="csY1931" fmla="*/ 690229 h 982765"/>
                <a:gd name="csX1932" fmla="*/ 731061 w 936339"/>
                <a:gd name="csY1932" fmla="*/ 690229 h 982765"/>
                <a:gd name="csX1933" fmla="*/ 729383 w 936339"/>
                <a:gd name="csY1933" fmla="*/ 691907 h 982765"/>
                <a:gd name="csX1934" fmla="*/ 727705 w 936339"/>
                <a:gd name="csY1934" fmla="*/ 691907 h 982765"/>
                <a:gd name="csX1935" fmla="*/ 726027 w 936339"/>
                <a:gd name="csY1935" fmla="*/ 690229 h 982765"/>
                <a:gd name="csX1936" fmla="*/ 722111 w 936339"/>
                <a:gd name="csY1936" fmla="*/ 690229 h 982765"/>
                <a:gd name="csX1937" fmla="*/ 722111 w 936339"/>
                <a:gd name="csY1937" fmla="*/ 688551 h 982765"/>
                <a:gd name="csX1938" fmla="*/ 715399 w 936339"/>
                <a:gd name="csY1938" fmla="*/ 688551 h 982765"/>
                <a:gd name="csX1939" fmla="*/ 715399 w 936339"/>
                <a:gd name="csY1939" fmla="*/ 690229 h 982765"/>
                <a:gd name="csX1940" fmla="*/ 713162 w 936339"/>
                <a:gd name="csY1940" fmla="*/ 690229 h 982765"/>
                <a:gd name="csX1941" fmla="*/ 713162 w 936339"/>
                <a:gd name="csY1941" fmla="*/ 691907 h 982765"/>
                <a:gd name="csX1942" fmla="*/ 709806 w 936339"/>
                <a:gd name="csY1942" fmla="*/ 691907 h 982765"/>
                <a:gd name="csX1943" fmla="*/ 709806 w 936339"/>
                <a:gd name="csY1943" fmla="*/ 690229 h 982765"/>
                <a:gd name="csX1944" fmla="*/ 708128 w 936339"/>
                <a:gd name="csY1944" fmla="*/ 688551 h 982765"/>
                <a:gd name="csX1945" fmla="*/ 704212 w 936339"/>
                <a:gd name="csY1945" fmla="*/ 688551 h 982765"/>
                <a:gd name="csX1946" fmla="*/ 704212 w 936339"/>
                <a:gd name="csY1946" fmla="*/ 691907 h 982765"/>
                <a:gd name="csX1947" fmla="*/ 699178 w 936339"/>
                <a:gd name="csY1947" fmla="*/ 691907 h 982765"/>
                <a:gd name="csX1948" fmla="*/ 699178 w 936339"/>
                <a:gd name="csY1948" fmla="*/ 695263 h 982765"/>
                <a:gd name="csX1949" fmla="*/ 702534 w 936339"/>
                <a:gd name="csY1949" fmla="*/ 695263 h 982765"/>
                <a:gd name="csX1950" fmla="*/ 702534 w 936339"/>
                <a:gd name="csY1950" fmla="*/ 699178 h 982765"/>
                <a:gd name="csX1951" fmla="*/ 697500 w 936339"/>
                <a:gd name="csY1951" fmla="*/ 699178 h 982765"/>
                <a:gd name="csX1952" fmla="*/ 697500 w 936339"/>
                <a:gd name="csY1952" fmla="*/ 700857 h 982765"/>
                <a:gd name="csX1953" fmla="*/ 695263 w 936339"/>
                <a:gd name="csY1953" fmla="*/ 700857 h 982765"/>
                <a:gd name="csX1954" fmla="*/ 695263 w 936339"/>
                <a:gd name="csY1954" fmla="*/ 699178 h 982765"/>
                <a:gd name="csX1955" fmla="*/ 693585 w 936339"/>
                <a:gd name="csY1955" fmla="*/ 699178 h 982765"/>
                <a:gd name="csX1956" fmla="*/ 693585 w 936339"/>
                <a:gd name="csY1956" fmla="*/ 700857 h 982765"/>
                <a:gd name="csX1957" fmla="*/ 690229 w 936339"/>
                <a:gd name="csY1957" fmla="*/ 700857 h 982765"/>
                <a:gd name="csX1958" fmla="*/ 690229 w 936339"/>
                <a:gd name="csY1958" fmla="*/ 704213 h 982765"/>
                <a:gd name="csX1959" fmla="*/ 686873 w 936339"/>
                <a:gd name="csY1959" fmla="*/ 704213 h 982765"/>
                <a:gd name="csX1960" fmla="*/ 686873 w 936339"/>
                <a:gd name="csY1960" fmla="*/ 706450 h 982765"/>
                <a:gd name="csX1961" fmla="*/ 681279 w 936339"/>
                <a:gd name="csY1961" fmla="*/ 706450 h 982765"/>
                <a:gd name="csX1962" fmla="*/ 681279 w 936339"/>
                <a:gd name="csY1962" fmla="*/ 709806 h 982765"/>
                <a:gd name="csX1963" fmla="*/ 681279 w 936339"/>
                <a:gd name="csY1963" fmla="*/ 709806 h 982765"/>
                <a:gd name="csX1964" fmla="*/ 682957 w 936339"/>
                <a:gd name="csY1964" fmla="*/ 711484 h 982765"/>
                <a:gd name="csX1965" fmla="*/ 675686 w 936339"/>
                <a:gd name="csY1965" fmla="*/ 711484 h 982765"/>
                <a:gd name="csX1966" fmla="*/ 675686 w 936339"/>
                <a:gd name="csY1966" fmla="*/ 709806 h 982765"/>
                <a:gd name="csX1967" fmla="*/ 668974 w 936339"/>
                <a:gd name="csY1967" fmla="*/ 709806 h 982765"/>
                <a:gd name="csX1968" fmla="*/ 668974 w 936339"/>
                <a:gd name="csY1968" fmla="*/ 711484 h 982765"/>
                <a:gd name="csX1969" fmla="*/ 663380 w 936339"/>
                <a:gd name="csY1969" fmla="*/ 711484 h 982765"/>
                <a:gd name="csX1970" fmla="*/ 663380 w 936339"/>
                <a:gd name="csY1970" fmla="*/ 713162 h 982765"/>
                <a:gd name="csX1971" fmla="*/ 656109 w 936339"/>
                <a:gd name="csY1971" fmla="*/ 713162 h 982765"/>
                <a:gd name="csX1972" fmla="*/ 658346 w 936339"/>
                <a:gd name="csY1972" fmla="*/ 714840 h 982765"/>
                <a:gd name="csX1973" fmla="*/ 658346 w 936339"/>
                <a:gd name="csY1973" fmla="*/ 717077 h 982765"/>
                <a:gd name="csX1974" fmla="*/ 656109 w 936339"/>
                <a:gd name="csY1974" fmla="*/ 717077 h 982765"/>
                <a:gd name="csX1975" fmla="*/ 654431 w 936339"/>
                <a:gd name="csY1975" fmla="*/ 718755 h 982765"/>
                <a:gd name="csX1976" fmla="*/ 651075 w 936339"/>
                <a:gd name="csY1976" fmla="*/ 718755 h 982765"/>
                <a:gd name="csX1977" fmla="*/ 651075 w 936339"/>
                <a:gd name="csY1977" fmla="*/ 720434 h 982765"/>
                <a:gd name="csX1978" fmla="*/ 649397 w 936339"/>
                <a:gd name="csY1978" fmla="*/ 722112 h 982765"/>
                <a:gd name="csX1979" fmla="*/ 645481 w 936339"/>
                <a:gd name="csY1979" fmla="*/ 722112 h 982765"/>
                <a:gd name="csX1980" fmla="*/ 645481 w 936339"/>
                <a:gd name="csY1980" fmla="*/ 723790 h 982765"/>
                <a:gd name="csX1981" fmla="*/ 643803 w 936339"/>
                <a:gd name="csY1981" fmla="*/ 723790 h 982765"/>
                <a:gd name="csX1982" fmla="*/ 643803 w 936339"/>
                <a:gd name="csY1982" fmla="*/ 727705 h 982765"/>
                <a:gd name="csX1983" fmla="*/ 642125 w 936339"/>
                <a:gd name="csY1983" fmla="*/ 727705 h 982765"/>
                <a:gd name="csX1984" fmla="*/ 642125 w 936339"/>
                <a:gd name="csY1984" fmla="*/ 729383 h 982765"/>
                <a:gd name="csX1985" fmla="*/ 640448 w 936339"/>
                <a:gd name="csY1985" fmla="*/ 729383 h 982765"/>
                <a:gd name="csX1986" fmla="*/ 638210 w 936339"/>
                <a:gd name="csY1986" fmla="*/ 731061 h 982765"/>
                <a:gd name="csX1987" fmla="*/ 636532 w 936339"/>
                <a:gd name="csY1987" fmla="*/ 731061 h 982765"/>
                <a:gd name="csX1988" fmla="*/ 636532 w 936339"/>
                <a:gd name="csY1988" fmla="*/ 732739 h 982765"/>
                <a:gd name="csX1989" fmla="*/ 631498 w 936339"/>
                <a:gd name="csY1989" fmla="*/ 732739 h 982765"/>
                <a:gd name="csX1990" fmla="*/ 631498 w 936339"/>
                <a:gd name="csY1990" fmla="*/ 734976 h 982765"/>
                <a:gd name="csX1991" fmla="*/ 629820 w 936339"/>
                <a:gd name="csY1991" fmla="*/ 736654 h 982765"/>
                <a:gd name="csX1992" fmla="*/ 627582 w 936339"/>
                <a:gd name="csY1992" fmla="*/ 736654 h 982765"/>
                <a:gd name="csX1993" fmla="*/ 627582 w 936339"/>
                <a:gd name="csY1993" fmla="*/ 738332 h 982765"/>
                <a:gd name="csX1994" fmla="*/ 625904 w 936339"/>
                <a:gd name="csY1994" fmla="*/ 738332 h 982765"/>
                <a:gd name="csX1995" fmla="*/ 625904 w 936339"/>
                <a:gd name="csY1995" fmla="*/ 740011 h 982765"/>
                <a:gd name="csX1996" fmla="*/ 622548 w 936339"/>
                <a:gd name="csY1996" fmla="*/ 740011 h 982765"/>
                <a:gd name="csX1997" fmla="*/ 622548 w 936339"/>
                <a:gd name="csY1997" fmla="*/ 741689 h 982765"/>
                <a:gd name="csX1998" fmla="*/ 618633 w 936339"/>
                <a:gd name="csY1998" fmla="*/ 741689 h 982765"/>
                <a:gd name="csX1999" fmla="*/ 620871 w 936339"/>
                <a:gd name="csY1999" fmla="*/ 743367 h 982765"/>
                <a:gd name="csX2000" fmla="*/ 618633 w 936339"/>
                <a:gd name="csY2000" fmla="*/ 745604 h 982765"/>
                <a:gd name="csX2001" fmla="*/ 622548 w 936339"/>
                <a:gd name="csY2001" fmla="*/ 745604 h 982765"/>
                <a:gd name="csX2002" fmla="*/ 622548 w 936339"/>
                <a:gd name="csY2002" fmla="*/ 747282 h 982765"/>
                <a:gd name="csX2003" fmla="*/ 620871 w 936339"/>
                <a:gd name="csY2003" fmla="*/ 747282 h 982765"/>
                <a:gd name="csX2004" fmla="*/ 620871 w 936339"/>
                <a:gd name="csY2004" fmla="*/ 748960 h 982765"/>
                <a:gd name="csX2005" fmla="*/ 618633 w 936339"/>
                <a:gd name="csY2005" fmla="*/ 748960 h 982765"/>
                <a:gd name="csX2006" fmla="*/ 618633 w 936339"/>
                <a:gd name="csY2006" fmla="*/ 750638 h 982765"/>
                <a:gd name="csX2007" fmla="*/ 616955 w 936339"/>
                <a:gd name="csY2007" fmla="*/ 752316 h 982765"/>
                <a:gd name="csX2008" fmla="*/ 615277 w 936339"/>
                <a:gd name="csY2008" fmla="*/ 752316 h 982765"/>
                <a:gd name="csX2009" fmla="*/ 615277 w 936339"/>
                <a:gd name="csY2009" fmla="*/ 750638 h 982765"/>
                <a:gd name="csX2010" fmla="*/ 613599 w 936339"/>
                <a:gd name="csY2010" fmla="*/ 748960 h 982765"/>
                <a:gd name="csX2011" fmla="*/ 611921 w 936339"/>
                <a:gd name="csY2011" fmla="*/ 748960 h 982765"/>
                <a:gd name="csX2012" fmla="*/ 611921 w 936339"/>
                <a:gd name="csY2012" fmla="*/ 750638 h 982765"/>
                <a:gd name="csX2013" fmla="*/ 608005 w 936339"/>
                <a:gd name="csY2013" fmla="*/ 750638 h 982765"/>
                <a:gd name="csX2014" fmla="*/ 608005 w 936339"/>
                <a:gd name="csY2014" fmla="*/ 752316 h 982765"/>
                <a:gd name="csX2015" fmla="*/ 609684 w 936339"/>
                <a:gd name="csY2015" fmla="*/ 752316 h 982765"/>
                <a:gd name="csX2016" fmla="*/ 609684 w 936339"/>
                <a:gd name="csY2016" fmla="*/ 754553 h 982765"/>
                <a:gd name="csX2017" fmla="*/ 606327 w 936339"/>
                <a:gd name="csY2017" fmla="*/ 754553 h 982765"/>
                <a:gd name="csX2018" fmla="*/ 604649 w 936339"/>
                <a:gd name="csY2018" fmla="*/ 752316 h 982765"/>
                <a:gd name="csX2019" fmla="*/ 602971 w 936339"/>
                <a:gd name="csY2019" fmla="*/ 752316 h 982765"/>
                <a:gd name="csX2020" fmla="*/ 602971 w 936339"/>
                <a:gd name="csY2020" fmla="*/ 754553 h 982765"/>
                <a:gd name="csX2021" fmla="*/ 604649 w 936339"/>
                <a:gd name="csY2021" fmla="*/ 756231 h 982765"/>
                <a:gd name="csX2022" fmla="*/ 608005 w 936339"/>
                <a:gd name="csY2022" fmla="*/ 756231 h 982765"/>
                <a:gd name="csX2023" fmla="*/ 609684 w 936339"/>
                <a:gd name="csY2023" fmla="*/ 757909 h 982765"/>
                <a:gd name="csX2024" fmla="*/ 609684 w 936339"/>
                <a:gd name="csY2024" fmla="*/ 757909 h 982765"/>
                <a:gd name="csX2025" fmla="*/ 609684 w 936339"/>
                <a:gd name="csY2025" fmla="*/ 759588 h 982765"/>
                <a:gd name="csX2026" fmla="*/ 608005 w 936339"/>
                <a:gd name="csY2026" fmla="*/ 761266 h 982765"/>
                <a:gd name="csX2027" fmla="*/ 608005 w 936339"/>
                <a:gd name="csY2027" fmla="*/ 766859 h 982765"/>
                <a:gd name="csX2028" fmla="*/ 606327 w 936339"/>
                <a:gd name="csY2028" fmla="*/ 766859 h 982765"/>
                <a:gd name="csX2029" fmla="*/ 606327 w 936339"/>
                <a:gd name="csY2029" fmla="*/ 770215 h 982765"/>
                <a:gd name="csX2030" fmla="*/ 606327 w 936339"/>
                <a:gd name="csY2030" fmla="*/ 770215 h 982765"/>
                <a:gd name="csX2031" fmla="*/ 606327 w 936339"/>
                <a:gd name="csY2031" fmla="*/ 774130 h 982765"/>
                <a:gd name="csX2032" fmla="*/ 604649 w 936339"/>
                <a:gd name="csY2032" fmla="*/ 774130 h 982765"/>
                <a:gd name="csX2033" fmla="*/ 602971 w 936339"/>
                <a:gd name="csY2033" fmla="*/ 775808 h 982765"/>
                <a:gd name="csX2034" fmla="*/ 604649 w 936339"/>
                <a:gd name="csY2034" fmla="*/ 777486 h 982765"/>
                <a:gd name="csX2035" fmla="*/ 606327 w 936339"/>
                <a:gd name="csY2035" fmla="*/ 775808 h 982765"/>
                <a:gd name="csX2036" fmla="*/ 608005 w 936339"/>
                <a:gd name="csY2036" fmla="*/ 775808 h 982765"/>
                <a:gd name="csX2037" fmla="*/ 608005 w 936339"/>
                <a:gd name="csY2037" fmla="*/ 777486 h 982765"/>
                <a:gd name="csX2038" fmla="*/ 606327 w 936339"/>
                <a:gd name="csY2038" fmla="*/ 777486 h 982765"/>
                <a:gd name="csX2039" fmla="*/ 606327 w 936339"/>
                <a:gd name="csY2039" fmla="*/ 780843 h 982765"/>
                <a:gd name="csX2040" fmla="*/ 604649 w 936339"/>
                <a:gd name="csY2040" fmla="*/ 780843 h 982765"/>
                <a:gd name="csX2041" fmla="*/ 604649 w 936339"/>
                <a:gd name="csY2041" fmla="*/ 789792 h 982765"/>
                <a:gd name="csX2042" fmla="*/ 604649 w 936339"/>
                <a:gd name="csY2042" fmla="*/ 789792 h 982765"/>
                <a:gd name="csX2043" fmla="*/ 604649 w 936339"/>
                <a:gd name="csY2043" fmla="*/ 795385 h 982765"/>
                <a:gd name="csX2044" fmla="*/ 606327 w 936339"/>
                <a:gd name="csY2044" fmla="*/ 795385 h 982765"/>
                <a:gd name="csX2045" fmla="*/ 606327 w 936339"/>
                <a:gd name="csY2045" fmla="*/ 798742 h 982765"/>
                <a:gd name="csX2046" fmla="*/ 606327 w 936339"/>
                <a:gd name="csY2046" fmla="*/ 798742 h 982765"/>
                <a:gd name="csX2047" fmla="*/ 606327 w 936339"/>
                <a:gd name="csY2047" fmla="*/ 800420 h 982765"/>
                <a:gd name="csX2048" fmla="*/ 604649 w 936339"/>
                <a:gd name="csY2048" fmla="*/ 800420 h 982765"/>
                <a:gd name="csX2049" fmla="*/ 604649 w 936339"/>
                <a:gd name="csY2049" fmla="*/ 802657 h 982765"/>
                <a:gd name="csX2050" fmla="*/ 606327 w 936339"/>
                <a:gd name="csY2050" fmla="*/ 802657 h 982765"/>
                <a:gd name="csX2051" fmla="*/ 606327 w 936339"/>
                <a:gd name="csY2051" fmla="*/ 804335 h 982765"/>
                <a:gd name="csX2052" fmla="*/ 608005 w 936339"/>
                <a:gd name="csY2052" fmla="*/ 804335 h 982765"/>
                <a:gd name="csX2053" fmla="*/ 608005 w 936339"/>
                <a:gd name="csY2053" fmla="*/ 806013 h 982765"/>
                <a:gd name="csX2054" fmla="*/ 606327 w 936339"/>
                <a:gd name="csY2054" fmla="*/ 806013 h 982765"/>
                <a:gd name="csX2055" fmla="*/ 606327 w 936339"/>
                <a:gd name="csY2055" fmla="*/ 807691 h 982765"/>
                <a:gd name="csX2056" fmla="*/ 604649 w 936339"/>
                <a:gd name="csY2056" fmla="*/ 807691 h 982765"/>
                <a:gd name="csX2057" fmla="*/ 604649 w 936339"/>
                <a:gd name="csY2057" fmla="*/ 811607 h 982765"/>
                <a:gd name="csX2058" fmla="*/ 604649 w 936339"/>
                <a:gd name="csY2058" fmla="*/ 811607 h 982765"/>
                <a:gd name="csX2059" fmla="*/ 604649 w 936339"/>
                <a:gd name="csY2059" fmla="*/ 818319 h 982765"/>
                <a:gd name="csX2060" fmla="*/ 606327 w 936339"/>
                <a:gd name="csY2060" fmla="*/ 818319 h 982765"/>
                <a:gd name="csX2061" fmla="*/ 606327 w 936339"/>
                <a:gd name="csY2061" fmla="*/ 820556 h 982765"/>
                <a:gd name="csX2062" fmla="*/ 604649 w 936339"/>
                <a:gd name="csY2062" fmla="*/ 820556 h 982765"/>
                <a:gd name="csX2063" fmla="*/ 604649 w 936339"/>
                <a:gd name="csY2063" fmla="*/ 828946 h 982765"/>
                <a:gd name="csX2064" fmla="*/ 602971 w 936339"/>
                <a:gd name="csY2064" fmla="*/ 831184 h 982765"/>
                <a:gd name="csX2065" fmla="*/ 599056 w 936339"/>
                <a:gd name="csY2065" fmla="*/ 831184 h 982765"/>
                <a:gd name="csX2066" fmla="*/ 599056 w 936339"/>
                <a:gd name="csY2066" fmla="*/ 832861 h 982765"/>
                <a:gd name="csX2067" fmla="*/ 601294 w 936339"/>
                <a:gd name="csY2067" fmla="*/ 834539 h 982765"/>
                <a:gd name="csX2068" fmla="*/ 602971 w 936339"/>
                <a:gd name="csY2068" fmla="*/ 834539 h 982765"/>
                <a:gd name="csX2069" fmla="*/ 602971 w 936339"/>
                <a:gd name="csY2069" fmla="*/ 836217 h 982765"/>
                <a:gd name="csX2070" fmla="*/ 601294 w 936339"/>
                <a:gd name="csY2070" fmla="*/ 837896 h 982765"/>
                <a:gd name="csX2071" fmla="*/ 599056 w 936339"/>
                <a:gd name="csY2071" fmla="*/ 840133 h 982765"/>
                <a:gd name="csX2072" fmla="*/ 597378 w 936339"/>
                <a:gd name="csY2072" fmla="*/ 840133 h 982765"/>
                <a:gd name="csX2073" fmla="*/ 597378 w 936339"/>
                <a:gd name="csY2073" fmla="*/ 841811 h 982765"/>
                <a:gd name="csX2074" fmla="*/ 595700 w 936339"/>
                <a:gd name="csY2074" fmla="*/ 841811 h 982765"/>
                <a:gd name="csX2075" fmla="*/ 594022 w 936339"/>
                <a:gd name="csY2075" fmla="*/ 843489 h 982765"/>
                <a:gd name="csX2076" fmla="*/ 592344 w 936339"/>
                <a:gd name="csY2076" fmla="*/ 843489 h 982765"/>
                <a:gd name="csX2077" fmla="*/ 592344 w 936339"/>
                <a:gd name="csY2077" fmla="*/ 845167 h 982765"/>
                <a:gd name="csX2078" fmla="*/ 590107 w 936339"/>
                <a:gd name="csY2078" fmla="*/ 845167 h 982765"/>
                <a:gd name="csX2079" fmla="*/ 590107 w 936339"/>
                <a:gd name="csY2079" fmla="*/ 846845 h 982765"/>
                <a:gd name="csX2080" fmla="*/ 588428 w 936339"/>
                <a:gd name="csY2080" fmla="*/ 846845 h 982765"/>
                <a:gd name="csX2081" fmla="*/ 586750 w 936339"/>
                <a:gd name="csY2081" fmla="*/ 849083 h 982765"/>
                <a:gd name="csX2082" fmla="*/ 585072 w 936339"/>
                <a:gd name="csY2082" fmla="*/ 850761 h 982765"/>
                <a:gd name="csX2083" fmla="*/ 585072 w 936339"/>
                <a:gd name="csY2083" fmla="*/ 852438 h 982765"/>
                <a:gd name="csX2084" fmla="*/ 583394 w 936339"/>
                <a:gd name="csY2084" fmla="*/ 852438 h 982765"/>
                <a:gd name="csX2085" fmla="*/ 583394 w 936339"/>
                <a:gd name="csY2085" fmla="*/ 854116 h 982765"/>
                <a:gd name="csX2086" fmla="*/ 581157 w 936339"/>
                <a:gd name="csY2086" fmla="*/ 855794 h 982765"/>
                <a:gd name="csX2087" fmla="*/ 579479 w 936339"/>
                <a:gd name="csY2087" fmla="*/ 855794 h 982765"/>
                <a:gd name="csX2088" fmla="*/ 579479 w 936339"/>
                <a:gd name="csY2088" fmla="*/ 859710 h 982765"/>
                <a:gd name="csX2089" fmla="*/ 577801 w 936339"/>
                <a:gd name="csY2089" fmla="*/ 859710 h 982765"/>
                <a:gd name="csX2090" fmla="*/ 577801 w 936339"/>
                <a:gd name="csY2090" fmla="*/ 863066 h 982765"/>
                <a:gd name="csX2091" fmla="*/ 576123 w 936339"/>
                <a:gd name="csY2091" fmla="*/ 864744 h 982765"/>
                <a:gd name="csX2092" fmla="*/ 574445 w 936339"/>
                <a:gd name="csY2092" fmla="*/ 864744 h 982765"/>
                <a:gd name="csX2093" fmla="*/ 574445 w 936339"/>
                <a:gd name="csY2093" fmla="*/ 866422 h 982765"/>
                <a:gd name="csX2094" fmla="*/ 572767 w 936339"/>
                <a:gd name="csY2094" fmla="*/ 870337 h 982765"/>
                <a:gd name="csX2095" fmla="*/ 572767 w 936339"/>
                <a:gd name="csY2095" fmla="*/ 872015 h 982765"/>
                <a:gd name="csX2096" fmla="*/ 570530 w 936339"/>
                <a:gd name="csY2096" fmla="*/ 873693 h 982765"/>
                <a:gd name="csX2097" fmla="*/ 568851 w 936339"/>
                <a:gd name="csY2097" fmla="*/ 875371 h 982765"/>
                <a:gd name="csX2098" fmla="*/ 568851 w 936339"/>
                <a:gd name="csY2098" fmla="*/ 880965 h 982765"/>
                <a:gd name="csX2099" fmla="*/ 567173 w 936339"/>
                <a:gd name="csY2099" fmla="*/ 880965 h 982765"/>
                <a:gd name="csX2100" fmla="*/ 567173 w 936339"/>
                <a:gd name="csY2100" fmla="*/ 888237 h 982765"/>
                <a:gd name="csX2101" fmla="*/ 565495 w 936339"/>
                <a:gd name="csY2101" fmla="*/ 888237 h 982765"/>
                <a:gd name="csX2102" fmla="*/ 565495 w 936339"/>
                <a:gd name="csY2102" fmla="*/ 891592 h 982765"/>
                <a:gd name="csX2103" fmla="*/ 563818 w 936339"/>
                <a:gd name="csY2103" fmla="*/ 891592 h 982765"/>
                <a:gd name="csX2104" fmla="*/ 563818 w 936339"/>
                <a:gd name="csY2104" fmla="*/ 893270 h 982765"/>
                <a:gd name="csX2105" fmla="*/ 561580 w 936339"/>
                <a:gd name="csY2105" fmla="*/ 894948 h 982765"/>
                <a:gd name="csX2106" fmla="*/ 561580 w 936339"/>
                <a:gd name="csY2106" fmla="*/ 897186 h 982765"/>
                <a:gd name="csX2107" fmla="*/ 559902 w 936339"/>
                <a:gd name="csY2107" fmla="*/ 897186 h 982765"/>
                <a:gd name="csX2108" fmla="*/ 559902 w 936339"/>
                <a:gd name="csY2108" fmla="*/ 900542 h 982765"/>
                <a:gd name="csX2109" fmla="*/ 558224 w 936339"/>
                <a:gd name="csY2109" fmla="*/ 900542 h 982765"/>
                <a:gd name="csX2110" fmla="*/ 558224 w 936339"/>
                <a:gd name="csY2110" fmla="*/ 902220 h 982765"/>
                <a:gd name="csX2111" fmla="*/ 556546 w 936339"/>
                <a:gd name="csY2111" fmla="*/ 902220 h 982765"/>
                <a:gd name="csX2112" fmla="*/ 556546 w 936339"/>
                <a:gd name="csY2112" fmla="*/ 906135 h 982765"/>
                <a:gd name="csX2113" fmla="*/ 554868 w 936339"/>
                <a:gd name="csY2113" fmla="*/ 906135 h 982765"/>
                <a:gd name="csX2114" fmla="*/ 554868 w 936339"/>
                <a:gd name="csY2114" fmla="*/ 909491 h 982765"/>
                <a:gd name="csX2115" fmla="*/ 550953 w 936339"/>
                <a:gd name="csY2115" fmla="*/ 909491 h 982765"/>
                <a:gd name="csX2116" fmla="*/ 550953 w 936339"/>
                <a:gd name="csY2116" fmla="*/ 912847 h 982765"/>
                <a:gd name="csX2117" fmla="*/ 549274 w 936339"/>
                <a:gd name="csY2117" fmla="*/ 912847 h 982765"/>
                <a:gd name="csX2118" fmla="*/ 549274 w 936339"/>
                <a:gd name="csY2118" fmla="*/ 914525 h 982765"/>
                <a:gd name="csX2119" fmla="*/ 547596 w 936339"/>
                <a:gd name="csY2119" fmla="*/ 914525 h 982765"/>
                <a:gd name="csX2120" fmla="*/ 547596 w 936339"/>
                <a:gd name="csY2120" fmla="*/ 916763 h 982765"/>
                <a:gd name="csX2121" fmla="*/ 545918 w 936339"/>
                <a:gd name="csY2121" fmla="*/ 918441 h 982765"/>
                <a:gd name="csX2122" fmla="*/ 544241 w 936339"/>
                <a:gd name="csY2122" fmla="*/ 920119 h 982765"/>
                <a:gd name="csX2123" fmla="*/ 542003 w 936339"/>
                <a:gd name="csY2123" fmla="*/ 921797 h 982765"/>
                <a:gd name="csX2124" fmla="*/ 540325 w 936339"/>
                <a:gd name="csY2124" fmla="*/ 921797 h 982765"/>
                <a:gd name="csX2125" fmla="*/ 538647 w 936339"/>
                <a:gd name="csY2125" fmla="*/ 923475 h 982765"/>
                <a:gd name="csX2126" fmla="*/ 538647 w 936339"/>
                <a:gd name="csY2126" fmla="*/ 925712 h 982765"/>
                <a:gd name="csX2127" fmla="*/ 536969 w 936339"/>
                <a:gd name="csY2127" fmla="*/ 925712 h 982765"/>
                <a:gd name="csX2128" fmla="*/ 535291 w 936339"/>
                <a:gd name="csY2128" fmla="*/ 927391 h 982765"/>
                <a:gd name="csX2129" fmla="*/ 533054 w 936339"/>
                <a:gd name="csY2129" fmla="*/ 927391 h 982765"/>
                <a:gd name="csX2130" fmla="*/ 531376 w 936339"/>
                <a:gd name="csY2130" fmla="*/ 929068 h 982765"/>
                <a:gd name="csX2131" fmla="*/ 529697 w 936339"/>
                <a:gd name="csY2131" fmla="*/ 930746 h 982765"/>
                <a:gd name="csX2132" fmla="*/ 528019 w 936339"/>
                <a:gd name="csY2132" fmla="*/ 930746 h 982765"/>
                <a:gd name="csX2133" fmla="*/ 526341 w 936339"/>
                <a:gd name="csY2133" fmla="*/ 932424 h 982765"/>
                <a:gd name="csX2134" fmla="*/ 524104 w 936339"/>
                <a:gd name="csY2134" fmla="*/ 934662 h 982765"/>
                <a:gd name="csX2135" fmla="*/ 522426 w 936339"/>
                <a:gd name="csY2135" fmla="*/ 934662 h 982765"/>
                <a:gd name="csX2136" fmla="*/ 522426 w 936339"/>
                <a:gd name="csY2136" fmla="*/ 932424 h 982765"/>
                <a:gd name="csX2137" fmla="*/ 524104 w 936339"/>
                <a:gd name="csY2137" fmla="*/ 932424 h 982765"/>
                <a:gd name="csX2138" fmla="*/ 524104 w 936339"/>
                <a:gd name="csY2138" fmla="*/ 929068 h 982765"/>
                <a:gd name="csX2139" fmla="*/ 522426 w 936339"/>
                <a:gd name="csY2139" fmla="*/ 929068 h 982765"/>
                <a:gd name="csX2140" fmla="*/ 522426 w 936339"/>
                <a:gd name="csY2140" fmla="*/ 927391 h 982765"/>
                <a:gd name="csX2141" fmla="*/ 526341 w 936339"/>
                <a:gd name="csY2141" fmla="*/ 927391 h 982765"/>
                <a:gd name="csX2142" fmla="*/ 526341 w 936339"/>
                <a:gd name="csY2142" fmla="*/ 929068 h 982765"/>
                <a:gd name="csX2143" fmla="*/ 529697 w 936339"/>
                <a:gd name="csY2143" fmla="*/ 929068 h 982765"/>
                <a:gd name="csX2144" fmla="*/ 529697 w 936339"/>
                <a:gd name="csY2144" fmla="*/ 927391 h 982765"/>
                <a:gd name="csX2145" fmla="*/ 531376 w 936339"/>
                <a:gd name="csY2145" fmla="*/ 927391 h 982765"/>
                <a:gd name="csX2146" fmla="*/ 533054 w 936339"/>
                <a:gd name="csY2146" fmla="*/ 925712 h 982765"/>
                <a:gd name="csX2147" fmla="*/ 535291 w 936339"/>
                <a:gd name="csY2147" fmla="*/ 925712 h 982765"/>
                <a:gd name="csX2148" fmla="*/ 535291 w 936339"/>
                <a:gd name="csY2148" fmla="*/ 923475 h 982765"/>
                <a:gd name="csX2149" fmla="*/ 536969 w 936339"/>
                <a:gd name="csY2149" fmla="*/ 921797 h 982765"/>
                <a:gd name="csX2150" fmla="*/ 536969 w 936339"/>
                <a:gd name="csY2150" fmla="*/ 920119 h 982765"/>
                <a:gd name="csX2151" fmla="*/ 540325 w 936339"/>
                <a:gd name="csY2151" fmla="*/ 920119 h 982765"/>
                <a:gd name="csX2152" fmla="*/ 542003 w 936339"/>
                <a:gd name="csY2152" fmla="*/ 918441 h 982765"/>
                <a:gd name="csX2153" fmla="*/ 544241 w 936339"/>
                <a:gd name="csY2153" fmla="*/ 918441 h 982765"/>
                <a:gd name="csX2154" fmla="*/ 544241 w 936339"/>
                <a:gd name="csY2154" fmla="*/ 907814 h 982765"/>
                <a:gd name="csX2155" fmla="*/ 547596 w 936339"/>
                <a:gd name="csY2155" fmla="*/ 907814 h 982765"/>
                <a:gd name="csX2156" fmla="*/ 547596 w 936339"/>
                <a:gd name="csY2156" fmla="*/ 906135 h 982765"/>
                <a:gd name="csX2157" fmla="*/ 549274 w 936339"/>
                <a:gd name="csY2157" fmla="*/ 906135 h 982765"/>
                <a:gd name="csX2158" fmla="*/ 549274 w 936339"/>
                <a:gd name="csY2158" fmla="*/ 902220 h 982765"/>
                <a:gd name="csX2159" fmla="*/ 550953 w 936339"/>
                <a:gd name="csY2159" fmla="*/ 902220 h 982765"/>
                <a:gd name="csX2160" fmla="*/ 550953 w 936339"/>
                <a:gd name="csY2160" fmla="*/ 900542 h 982765"/>
                <a:gd name="csX2161" fmla="*/ 554868 w 936339"/>
                <a:gd name="csY2161" fmla="*/ 900542 h 982765"/>
                <a:gd name="csX2162" fmla="*/ 554868 w 936339"/>
                <a:gd name="csY2162" fmla="*/ 898864 h 982765"/>
                <a:gd name="csX2163" fmla="*/ 556546 w 936339"/>
                <a:gd name="csY2163" fmla="*/ 897186 h 982765"/>
                <a:gd name="csX2164" fmla="*/ 556546 w 936339"/>
                <a:gd name="csY2164" fmla="*/ 889914 h 982765"/>
                <a:gd name="csX2165" fmla="*/ 559902 w 936339"/>
                <a:gd name="csY2165" fmla="*/ 889914 h 982765"/>
                <a:gd name="csX2166" fmla="*/ 559902 w 936339"/>
                <a:gd name="csY2166" fmla="*/ 882643 h 982765"/>
                <a:gd name="csX2167" fmla="*/ 556546 w 936339"/>
                <a:gd name="csY2167" fmla="*/ 882643 h 982765"/>
                <a:gd name="csX2168" fmla="*/ 556546 w 936339"/>
                <a:gd name="csY2168" fmla="*/ 884321 h 982765"/>
                <a:gd name="csX2169" fmla="*/ 554868 w 936339"/>
                <a:gd name="csY2169" fmla="*/ 884321 h 982765"/>
                <a:gd name="csX2170" fmla="*/ 554868 w 936339"/>
                <a:gd name="csY2170" fmla="*/ 885999 h 982765"/>
                <a:gd name="csX2171" fmla="*/ 550953 w 936339"/>
                <a:gd name="csY2171" fmla="*/ 885999 h 982765"/>
                <a:gd name="csX2172" fmla="*/ 550953 w 936339"/>
                <a:gd name="csY2172" fmla="*/ 888237 h 982765"/>
                <a:gd name="csX2173" fmla="*/ 549274 w 936339"/>
                <a:gd name="csY2173" fmla="*/ 888237 h 982765"/>
                <a:gd name="csX2174" fmla="*/ 547596 w 936339"/>
                <a:gd name="csY2174" fmla="*/ 885999 h 982765"/>
                <a:gd name="csX2175" fmla="*/ 549274 w 936339"/>
                <a:gd name="csY2175" fmla="*/ 885999 h 982765"/>
                <a:gd name="csX2176" fmla="*/ 549274 w 936339"/>
                <a:gd name="csY2176" fmla="*/ 884321 h 982765"/>
                <a:gd name="csX2177" fmla="*/ 544241 w 936339"/>
                <a:gd name="csY2177" fmla="*/ 884321 h 982765"/>
                <a:gd name="csX2178" fmla="*/ 544241 w 936339"/>
                <a:gd name="csY2178" fmla="*/ 875371 h 982765"/>
                <a:gd name="csX2179" fmla="*/ 542003 w 936339"/>
                <a:gd name="csY2179" fmla="*/ 875371 h 982765"/>
                <a:gd name="csX2180" fmla="*/ 542003 w 936339"/>
                <a:gd name="csY2180" fmla="*/ 885999 h 982765"/>
                <a:gd name="csX2181" fmla="*/ 544241 w 936339"/>
                <a:gd name="csY2181" fmla="*/ 885999 h 982765"/>
                <a:gd name="csX2182" fmla="*/ 544241 w 936339"/>
                <a:gd name="csY2182" fmla="*/ 888237 h 982765"/>
                <a:gd name="csX2183" fmla="*/ 544241 w 936339"/>
                <a:gd name="csY2183" fmla="*/ 888237 h 982765"/>
                <a:gd name="csX2184" fmla="*/ 544241 w 936339"/>
                <a:gd name="csY2184" fmla="*/ 889914 h 982765"/>
                <a:gd name="csX2185" fmla="*/ 542003 w 936339"/>
                <a:gd name="csY2185" fmla="*/ 889914 h 982765"/>
                <a:gd name="csX2186" fmla="*/ 542003 w 936339"/>
                <a:gd name="csY2186" fmla="*/ 894948 h 982765"/>
                <a:gd name="csX2187" fmla="*/ 538647 w 936339"/>
                <a:gd name="csY2187" fmla="*/ 894948 h 982765"/>
                <a:gd name="csX2188" fmla="*/ 538647 w 936339"/>
                <a:gd name="csY2188" fmla="*/ 898864 h 982765"/>
                <a:gd name="csX2189" fmla="*/ 536969 w 936339"/>
                <a:gd name="csY2189" fmla="*/ 902220 h 982765"/>
                <a:gd name="csX2190" fmla="*/ 536969 w 936339"/>
                <a:gd name="csY2190" fmla="*/ 906135 h 982765"/>
                <a:gd name="csX2191" fmla="*/ 538647 w 936339"/>
                <a:gd name="csY2191" fmla="*/ 907814 h 982765"/>
                <a:gd name="csX2192" fmla="*/ 533054 w 936339"/>
                <a:gd name="csY2192" fmla="*/ 907814 h 982765"/>
                <a:gd name="csX2193" fmla="*/ 533054 w 936339"/>
                <a:gd name="csY2193" fmla="*/ 912847 h 982765"/>
                <a:gd name="csX2194" fmla="*/ 526341 w 936339"/>
                <a:gd name="csY2194" fmla="*/ 912847 h 982765"/>
                <a:gd name="csX2195" fmla="*/ 526341 w 936339"/>
                <a:gd name="csY2195" fmla="*/ 914525 h 982765"/>
                <a:gd name="csX2196" fmla="*/ 524104 w 936339"/>
                <a:gd name="csY2196" fmla="*/ 916763 h 982765"/>
                <a:gd name="csX2197" fmla="*/ 524104 w 936339"/>
                <a:gd name="csY2197" fmla="*/ 921797 h 982765"/>
                <a:gd name="csX2198" fmla="*/ 524104 w 936339"/>
                <a:gd name="csY2198" fmla="*/ 921797 h 982765"/>
                <a:gd name="csX2199" fmla="*/ 522426 w 936339"/>
                <a:gd name="csY2199" fmla="*/ 923475 h 982765"/>
                <a:gd name="csX2200" fmla="*/ 520748 w 936339"/>
                <a:gd name="csY2200" fmla="*/ 923475 h 982765"/>
                <a:gd name="csX2201" fmla="*/ 520748 w 936339"/>
                <a:gd name="csY2201" fmla="*/ 925712 h 982765"/>
                <a:gd name="csX2202" fmla="*/ 519070 w 936339"/>
                <a:gd name="csY2202" fmla="*/ 925712 h 982765"/>
                <a:gd name="csX2203" fmla="*/ 519070 w 936339"/>
                <a:gd name="csY2203" fmla="*/ 929068 h 982765"/>
                <a:gd name="csX2204" fmla="*/ 520748 w 936339"/>
                <a:gd name="csY2204" fmla="*/ 930746 h 982765"/>
                <a:gd name="csX2205" fmla="*/ 520748 w 936339"/>
                <a:gd name="csY2205" fmla="*/ 932424 h 982765"/>
                <a:gd name="csX2206" fmla="*/ 520748 w 936339"/>
                <a:gd name="csY2206" fmla="*/ 932424 h 982765"/>
                <a:gd name="csX2207" fmla="*/ 520748 w 936339"/>
                <a:gd name="csY2207" fmla="*/ 934662 h 982765"/>
                <a:gd name="csX2208" fmla="*/ 520748 w 936339"/>
                <a:gd name="csY2208" fmla="*/ 934662 h 982765"/>
                <a:gd name="csX2209" fmla="*/ 520748 w 936339"/>
                <a:gd name="csY2209" fmla="*/ 936340 h 982765"/>
                <a:gd name="csX2210" fmla="*/ 524104 w 936339"/>
                <a:gd name="csY2210" fmla="*/ 936340 h 982765"/>
                <a:gd name="csX2211" fmla="*/ 522426 w 936339"/>
                <a:gd name="csY2211" fmla="*/ 938018 h 982765"/>
                <a:gd name="csX2212" fmla="*/ 520748 w 936339"/>
                <a:gd name="csY2212" fmla="*/ 938018 h 982765"/>
                <a:gd name="csX2213" fmla="*/ 520748 w 936339"/>
                <a:gd name="csY2213" fmla="*/ 939696 h 982765"/>
                <a:gd name="csX2214" fmla="*/ 519070 w 936339"/>
                <a:gd name="csY2214" fmla="*/ 939696 h 982765"/>
                <a:gd name="csX2215" fmla="*/ 519070 w 936339"/>
                <a:gd name="csY2215" fmla="*/ 943052 h 982765"/>
                <a:gd name="csX2216" fmla="*/ 517392 w 936339"/>
                <a:gd name="csY2216" fmla="*/ 943052 h 982765"/>
                <a:gd name="csX2217" fmla="*/ 517392 w 936339"/>
                <a:gd name="csY2217" fmla="*/ 945289 h 982765"/>
                <a:gd name="csX2218" fmla="*/ 515714 w 936339"/>
                <a:gd name="csY2218" fmla="*/ 945289 h 982765"/>
                <a:gd name="csX2219" fmla="*/ 515714 w 936339"/>
                <a:gd name="csY2219" fmla="*/ 950323 h 982765"/>
                <a:gd name="csX2220" fmla="*/ 513477 w 936339"/>
                <a:gd name="csY2220" fmla="*/ 952001 h 982765"/>
                <a:gd name="csX2221" fmla="*/ 513477 w 936339"/>
                <a:gd name="csY2221" fmla="*/ 957595 h 982765"/>
                <a:gd name="csX2222" fmla="*/ 511799 w 936339"/>
                <a:gd name="csY2222" fmla="*/ 957595 h 982765"/>
                <a:gd name="csX2223" fmla="*/ 511799 w 936339"/>
                <a:gd name="csY2223" fmla="*/ 963188 h 982765"/>
                <a:gd name="csX2224" fmla="*/ 510120 w 936339"/>
                <a:gd name="csY2224" fmla="*/ 963188 h 982765"/>
                <a:gd name="csX2225" fmla="*/ 510120 w 936339"/>
                <a:gd name="csY2225" fmla="*/ 964866 h 982765"/>
                <a:gd name="csX2226" fmla="*/ 508442 w 936339"/>
                <a:gd name="csY2226" fmla="*/ 966545 h 982765"/>
                <a:gd name="csX2227" fmla="*/ 508442 w 936339"/>
                <a:gd name="csY2227" fmla="*/ 968222 h 982765"/>
                <a:gd name="csX2228" fmla="*/ 506764 w 936339"/>
                <a:gd name="csY2228" fmla="*/ 968222 h 982765"/>
                <a:gd name="csX2229" fmla="*/ 506764 w 936339"/>
                <a:gd name="csY2229" fmla="*/ 969900 h 982765"/>
                <a:gd name="csX2230" fmla="*/ 504527 w 936339"/>
                <a:gd name="csY2230" fmla="*/ 971578 h 982765"/>
                <a:gd name="csX2231" fmla="*/ 502849 w 936339"/>
                <a:gd name="csY2231" fmla="*/ 971578 h 982765"/>
                <a:gd name="csX2232" fmla="*/ 502849 w 936339"/>
                <a:gd name="csY2232" fmla="*/ 973816 h 982765"/>
                <a:gd name="csX2233" fmla="*/ 499493 w 936339"/>
                <a:gd name="csY2233" fmla="*/ 975494 h 982765"/>
                <a:gd name="csX2234" fmla="*/ 497815 w 936339"/>
                <a:gd name="csY2234" fmla="*/ 977172 h 982765"/>
                <a:gd name="csX2235" fmla="*/ 495578 w 936339"/>
                <a:gd name="csY2235" fmla="*/ 978850 h 982765"/>
                <a:gd name="csX2236" fmla="*/ 493900 w 936339"/>
                <a:gd name="csY2236" fmla="*/ 980528 h 982765"/>
                <a:gd name="csX2237" fmla="*/ 492222 w 936339"/>
                <a:gd name="csY2237" fmla="*/ 982765 h 982765"/>
                <a:gd name="csX2238" fmla="*/ 490543 w 936339"/>
                <a:gd name="csY2238" fmla="*/ 980528 h 982765"/>
                <a:gd name="csX2239" fmla="*/ 549274 w 936339"/>
                <a:gd name="csY2239" fmla="*/ 888237 h 982765"/>
                <a:gd name="csX2240" fmla="*/ 550953 w 936339"/>
                <a:gd name="csY2240" fmla="*/ 888237 h 982765"/>
                <a:gd name="csX2241" fmla="*/ 483272 w 936339"/>
                <a:gd name="csY2241" fmla="*/ 786436 h 982765"/>
                <a:gd name="csX2242" fmla="*/ 483272 w 936339"/>
                <a:gd name="csY2242" fmla="*/ 784758 h 982765"/>
                <a:gd name="csX2243" fmla="*/ 483272 w 936339"/>
                <a:gd name="csY2243" fmla="*/ 786436 h 982765"/>
                <a:gd name="csX2244" fmla="*/ 688551 w 936339"/>
                <a:gd name="csY2244" fmla="*/ 162209 h 982765"/>
                <a:gd name="csX2245" fmla="*/ 690229 w 936339"/>
                <a:gd name="csY2245" fmla="*/ 162209 h 982765"/>
                <a:gd name="csX2246" fmla="*/ 688551 w 936339"/>
                <a:gd name="csY2246" fmla="*/ 162209 h 982765"/>
                <a:gd name="csX2247" fmla="*/ 624226 w 936339"/>
                <a:gd name="csY2247" fmla="*/ 140954 h 982765"/>
                <a:gd name="csX2248" fmla="*/ 625904 w 936339"/>
                <a:gd name="csY2248" fmla="*/ 140954 h 982765"/>
                <a:gd name="csX2249" fmla="*/ 624226 w 936339"/>
                <a:gd name="csY2249" fmla="*/ 140954 h 982765"/>
                <a:gd name="csX2250" fmla="*/ 536969 w 936339"/>
                <a:gd name="csY2250" fmla="*/ 137599 h 982765"/>
                <a:gd name="csX2251" fmla="*/ 538647 w 936339"/>
                <a:gd name="csY2251" fmla="*/ 135921 h 982765"/>
                <a:gd name="csX2252" fmla="*/ 538647 w 936339"/>
                <a:gd name="csY2252" fmla="*/ 137599 h 982765"/>
                <a:gd name="csX2253" fmla="*/ 536969 w 936339"/>
                <a:gd name="csY2253" fmla="*/ 137599 h 982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</a:cxnLst>
              <a:rect l="l" t="t" r="r" b="b"/>
              <a:pathLst>
                <a:path w="936339" h="982765">
                  <a:moveTo>
                    <a:pt x="490543" y="980528"/>
                  </a:moveTo>
                  <a:lnTo>
                    <a:pt x="488865" y="980528"/>
                  </a:lnTo>
                  <a:lnTo>
                    <a:pt x="488865" y="964866"/>
                  </a:lnTo>
                  <a:lnTo>
                    <a:pt x="490543" y="963188"/>
                  </a:lnTo>
                  <a:lnTo>
                    <a:pt x="490543" y="960951"/>
                  </a:lnTo>
                  <a:lnTo>
                    <a:pt x="493900" y="960951"/>
                  </a:lnTo>
                  <a:lnTo>
                    <a:pt x="495578" y="959273"/>
                  </a:lnTo>
                  <a:lnTo>
                    <a:pt x="493900" y="957595"/>
                  </a:lnTo>
                  <a:lnTo>
                    <a:pt x="495578" y="957595"/>
                  </a:lnTo>
                  <a:lnTo>
                    <a:pt x="495578" y="955917"/>
                  </a:lnTo>
                  <a:lnTo>
                    <a:pt x="497815" y="955917"/>
                  </a:lnTo>
                  <a:lnTo>
                    <a:pt x="497815" y="954239"/>
                  </a:lnTo>
                  <a:lnTo>
                    <a:pt x="499493" y="954239"/>
                  </a:lnTo>
                  <a:lnTo>
                    <a:pt x="497815" y="952001"/>
                  </a:lnTo>
                  <a:lnTo>
                    <a:pt x="495578" y="950323"/>
                  </a:lnTo>
                  <a:lnTo>
                    <a:pt x="493900" y="950323"/>
                  </a:lnTo>
                  <a:lnTo>
                    <a:pt x="493900" y="948645"/>
                  </a:lnTo>
                  <a:lnTo>
                    <a:pt x="490543" y="948645"/>
                  </a:lnTo>
                  <a:lnTo>
                    <a:pt x="490543" y="946968"/>
                  </a:lnTo>
                  <a:lnTo>
                    <a:pt x="488865" y="945289"/>
                  </a:lnTo>
                  <a:lnTo>
                    <a:pt x="484950" y="945289"/>
                  </a:lnTo>
                  <a:lnTo>
                    <a:pt x="487187" y="943052"/>
                  </a:lnTo>
                  <a:lnTo>
                    <a:pt x="484950" y="943052"/>
                  </a:lnTo>
                  <a:lnTo>
                    <a:pt x="484950" y="938018"/>
                  </a:lnTo>
                  <a:lnTo>
                    <a:pt x="483272" y="938018"/>
                  </a:lnTo>
                  <a:lnTo>
                    <a:pt x="483272" y="934662"/>
                  </a:lnTo>
                  <a:lnTo>
                    <a:pt x="479916" y="934662"/>
                  </a:lnTo>
                  <a:lnTo>
                    <a:pt x="479916" y="932424"/>
                  </a:lnTo>
                  <a:lnTo>
                    <a:pt x="478238" y="932424"/>
                  </a:lnTo>
                  <a:lnTo>
                    <a:pt x="478238" y="930746"/>
                  </a:lnTo>
                  <a:lnTo>
                    <a:pt x="474323" y="930746"/>
                  </a:lnTo>
                  <a:lnTo>
                    <a:pt x="474323" y="929068"/>
                  </a:lnTo>
                  <a:lnTo>
                    <a:pt x="472645" y="929068"/>
                  </a:lnTo>
                  <a:lnTo>
                    <a:pt x="465373" y="921797"/>
                  </a:lnTo>
                  <a:lnTo>
                    <a:pt x="465373" y="918441"/>
                  </a:lnTo>
                  <a:lnTo>
                    <a:pt x="460339" y="918441"/>
                  </a:lnTo>
                  <a:lnTo>
                    <a:pt x="460339" y="916763"/>
                  </a:lnTo>
                  <a:lnTo>
                    <a:pt x="458661" y="916763"/>
                  </a:lnTo>
                  <a:lnTo>
                    <a:pt x="458661" y="918441"/>
                  </a:lnTo>
                  <a:lnTo>
                    <a:pt x="458661" y="916763"/>
                  </a:lnTo>
                  <a:lnTo>
                    <a:pt x="456424" y="916763"/>
                  </a:lnTo>
                  <a:lnTo>
                    <a:pt x="456424" y="914525"/>
                  </a:lnTo>
                  <a:lnTo>
                    <a:pt x="454746" y="914525"/>
                  </a:lnTo>
                  <a:lnTo>
                    <a:pt x="454746" y="912847"/>
                  </a:lnTo>
                  <a:lnTo>
                    <a:pt x="453068" y="912847"/>
                  </a:lnTo>
                  <a:lnTo>
                    <a:pt x="453068" y="914525"/>
                  </a:lnTo>
                  <a:lnTo>
                    <a:pt x="451389" y="914525"/>
                  </a:lnTo>
                  <a:lnTo>
                    <a:pt x="451389" y="912847"/>
                  </a:lnTo>
                  <a:lnTo>
                    <a:pt x="447474" y="912847"/>
                  </a:lnTo>
                  <a:lnTo>
                    <a:pt x="447474" y="909491"/>
                  </a:lnTo>
                  <a:lnTo>
                    <a:pt x="445796" y="909491"/>
                  </a:lnTo>
                  <a:lnTo>
                    <a:pt x="445796" y="907814"/>
                  </a:lnTo>
                  <a:lnTo>
                    <a:pt x="444118" y="907814"/>
                  </a:lnTo>
                  <a:lnTo>
                    <a:pt x="444118" y="906135"/>
                  </a:lnTo>
                  <a:lnTo>
                    <a:pt x="442440" y="906135"/>
                  </a:lnTo>
                  <a:lnTo>
                    <a:pt x="442440" y="902220"/>
                  </a:lnTo>
                  <a:lnTo>
                    <a:pt x="440762" y="902220"/>
                  </a:lnTo>
                  <a:lnTo>
                    <a:pt x="440762" y="900542"/>
                  </a:lnTo>
                  <a:lnTo>
                    <a:pt x="436847" y="900542"/>
                  </a:lnTo>
                  <a:lnTo>
                    <a:pt x="436847" y="903898"/>
                  </a:lnTo>
                  <a:lnTo>
                    <a:pt x="436847" y="902220"/>
                  </a:lnTo>
                  <a:lnTo>
                    <a:pt x="436847" y="903898"/>
                  </a:lnTo>
                  <a:lnTo>
                    <a:pt x="435169" y="903898"/>
                  </a:lnTo>
                  <a:lnTo>
                    <a:pt x="435169" y="906135"/>
                  </a:lnTo>
                  <a:lnTo>
                    <a:pt x="433491" y="906135"/>
                  </a:lnTo>
                  <a:lnTo>
                    <a:pt x="431812" y="907814"/>
                  </a:lnTo>
                  <a:lnTo>
                    <a:pt x="430134" y="907814"/>
                  </a:lnTo>
                  <a:lnTo>
                    <a:pt x="430134" y="898864"/>
                  </a:lnTo>
                  <a:lnTo>
                    <a:pt x="427897" y="898864"/>
                  </a:lnTo>
                  <a:lnTo>
                    <a:pt x="427897" y="897186"/>
                  </a:lnTo>
                  <a:lnTo>
                    <a:pt x="426219" y="897186"/>
                  </a:lnTo>
                  <a:lnTo>
                    <a:pt x="426219" y="894948"/>
                  </a:lnTo>
                  <a:lnTo>
                    <a:pt x="424541" y="894948"/>
                  </a:lnTo>
                  <a:lnTo>
                    <a:pt x="424541" y="893270"/>
                  </a:lnTo>
                  <a:lnTo>
                    <a:pt x="422863" y="893270"/>
                  </a:lnTo>
                  <a:lnTo>
                    <a:pt x="422863" y="891592"/>
                  </a:lnTo>
                  <a:lnTo>
                    <a:pt x="421185" y="891592"/>
                  </a:lnTo>
                  <a:lnTo>
                    <a:pt x="418948" y="889914"/>
                  </a:lnTo>
                  <a:lnTo>
                    <a:pt x="418948" y="888237"/>
                  </a:lnTo>
                  <a:lnTo>
                    <a:pt x="417270" y="888237"/>
                  </a:lnTo>
                  <a:lnTo>
                    <a:pt x="417270" y="885999"/>
                  </a:lnTo>
                  <a:lnTo>
                    <a:pt x="415592" y="885999"/>
                  </a:lnTo>
                  <a:lnTo>
                    <a:pt x="415592" y="884321"/>
                  </a:lnTo>
                  <a:lnTo>
                    <a:pt x="413914" y="884321"/>
                  </a:lnTo>
                  <a:lnTo>
                    <a:pt x="413914" y="882643"/>
                  </a:lnTo>
                  <a:lnTo>
                    <a:pt x="412235" y="882643"/>
                  </a:lnTo>
                  <a:lnTo>
                    <a:pt x="409998" y="880965"/>
                  </a:lnTo>
                  <a:lnTo>
                    <a:pt x="409998" y="879287"/>
                  </a:lnTo>
                  <a:lnTo>
                    <a:pt x="404964" y="879287"/>
                  </a:lnTo>
                  <a:lnTo>
                    <a:pt x="403286" y="880965"/>
                  </a:lnTo>
                  <a:lnTo>
                    <a:pt x="401608" y="882643"/>
                  </a:lnTo>
                  <a:lnTo>
                    <a:pt x="401608" y="884321"/>
                  </a:lnTo>
                  <a:lnTo>
                    <a:pt x="392658" y="884321"/>
                  </a:lnTo>
                  <a:lnTo>
                    <a:pt x="392658" y="882643"/>
                  </a:lnTo>
                  <a:lnTo>
                    <a:pt x="392658" y="882643"/>
                  </a:lnTo>
                  <a:lnTo>
                    <a:pt x="394337" y="880965"/>
                  </a:lnTo>
                  <a:lnTo>
                    <a:pt x="394337" y="879287"/>
                  </a:lnTo>
                  <a:lnTo>
                    <a:pt x="396015" y="879287"/>
                  </a:lnTo>
                  <a:lnTo>
                    <a:pt x="396015" y="877609"/>
                  </a:lnTo>
                  <a:lnTo>
                    <a:pt x="397693" y="877609"/>
                  </a:lnTo>
                  <a:lnTo>
                    <a:pt x="397693" y="873693"/>
                  </a:lnTo>
                  <a:lnTo>
                    <a:pt x="399371" y="872015"/>
                  </a:lnTo>
                  <a:lnTo>
                    <a:pt x="401608" y="872015"/>
                  </a:lnTo>
                  <a:lnTo>
                    <a:pt x="403286" y="870337"/>
                  </a:lnTo>
                  <a:lnTo>
                    <a:pt x="404964" y="870337"/>
                  </a:lnTo>
                  <a:lnTo>
                    <a:pt x="404964" y="866422"/>
                  </a:lnTo>
                  <a:lnTo>
                    <a:pt x="406642" y="866422"/>
                  </a:lnTo>
                  <a:lnTo>
                    <a:pt x="406642" y="864744"/>
                  </a:lnTo>
                  <a:lnTo>
                    <a:pt x="408320" y="864744"/>
                  </a:lnTo>
                  <a:lnTo>
                    <a:pt x="408320" y="863066"/>
                  </a:lnTo>
                  <a:lnTo>
                    <a:pt x="409998" y="863066"/>
                  </a:lnTo>
                  <a:lnTo>
                    <a:pt x="409998" y="861388"/>
                  </a:lnTo>
                  <a:lnTo>
                    <a:pt x="412235" y="861388"/>
                  </a:lnTo>
                  <a:lnTo>
                    <a:pt x="412235" y="859710"/>
                  </a:lnTo>
                  <a:lnTo>
                    <a:pt x="413914" y="857473"/>
                  </a:lnTo>
                  <a:lnTo>
                    <a:pt x="413914" y="854116"/>
                  </a:lnTo>
                  <a:lnTo>
                    <a:pt x="415592" y="854116"/>
                  </a:lnTo>
                  <a:lnTo>
                    <a:pt x="415592" y="852438"/>
                  </a:lnTo>
                  <a:lnTo>
                    <a:pt x="418948" y="852438"/>
                  </a:lnTo>
                  <a:lnTo>
                    <a:pt x="418948" y="849083"/>
                  </a:lnTo>
                  <a:lnTo>
                    <a:pt x="421185" y="849083"/>
                  </a:lnTo>
                  <a:lnTo>
                    <a:pt x="422863" y="846845"/>
                  </a:lnTo>
                  <a:lnTo>
                    <a:pt x="422863" y="843489"/>
                  </a:lnTo>
                  <a:lnTo>
                    <a:pt x="426219" y="843489"/>
                  </a:lnTo>
                  <a:lnTo>
                    <a:pt x="426219" y="840133"/>
                  </a:lnTo>
                  <a:lnTo>
                    <a:pt x="427897" y="840133"/>
                  </a:lnTo>
                  <a:lnTo>
                    <a:pt x="430134" y="837896"/>
                  </a:lnTo>
                  <a:lnTo>
                    <a:pt x="430134" y="836217"/>
                  </a:lnTo>
                  <a:lnTo>
                    <a:pt x="431812" y="836217"/>
                  </a:lnTo>
                  <a:lnTo>
                    <a:pt x="431812" y="832861"/>
                  </a:lnTo>
                  <a:lnTo>
                    <a:pt x="435169" y="832861"/>
                  </a:lnTo>
                  <a:lnTo>
                    <a:pt x="435169" y="834539"/>
                  </a:lnTo>
                  <a:lnTo>
                    <a:pt x="436847" y="834539"/>
                  </a:lnTo>
                  <a:lnTo>
                    <a:pt x="436847" y="831184"/>
                  </a:lnTo>
                  <a:lnTo>
                    <a:pt x="435169" y="831184"/>
                  </a:lnTo>
                  <a:lnTo>
                    <a:pt x="435169" y="828946"/>
                  </a:lnTo>
                  <a:lnTo>
                    <a:pt x="436847" y="828946"/>
                  </a:lnTo>
                  <a:lnTo>
                    <a:pt x="436847" y="827268"/>
                  </a:lnTo>
                  <a:lnTo>
                    <a:pt x="438525" y="827268"/>
                  </a:lnTo>
                  <a:lnTo>
                    <a:pt x="438525" y="825590"/>
                  </a:lnTo>
                  <a:lnTo>
                    <a:pt x="442440" y="825590"/>
                  </a:lnTo>
                  <a:lnTo>
                    <a:pt x="442440" y="823912"/>
                  </a:lnTo>
                  <a:lnTo>
                    <a:pt x="444118" y="823912"/>
                  </a:lnTo>
                  <a:lnTo>
                    <a:pt x="444118" y="820556"/>
                  </a:lnTo>
                  <a:lnTo>
                    <a:pt x="447474" y="820556"/>
                  </a:lnTo>
                  <a:lnTo>
                    <a:pt x="447474" y="818319"/>
                  </a:lnTo>
                  <a:lnTo>
                    <a:pt x="453068" y="818319"/>
                  </a:lnTo>
                  <a:lnTo>
                    <a:pt x="451389" y="816640"/>
                  </a:lnTo>
                  <a:lnTo>
                    <a:pt x="454746" y="816640"/>
                  </a:lnTo>
                  <a:lnTo>
                    <a:pt x="454746" y="813284"/>
                  </a:lnTo>
                  <a:lnTo>
                    <a:pt x="456424" y="813284"/>
                  </a:lnTo>
                  <a:lnTo>
                    <a:pt x="458661" y="811607"/>
                  </a:lnTo>
                  <a:lnTo>
                    <a:pt x="460339" y="811607"/>
                  </a:lnTo>
                  <a:lnTo>
                    <a:pt x="460339" y="809369"/>
                  </a:lnTo>
                  <a:lnTo>
                    <a:pt x="462017" y="809369"/>
                  </a:lnTo>
                  <a:lnTo>
                    <a:pt x="462017" y="807691"/>
                  </a:lnTo>
                  <a:lnTo>
                    <a:pt x="463695" y="807691"/>
                  </a:lnTo>
                  <a:lnTo>
                    <a:pt x="465373" y="809369"/>
                  </a:lnTo>
                  <a:lnTo>
                    <a:pt x="465373" y="807691"/>
                  </a:lnTo>
                  <a:lnTo>
                    <a:pt x="467051" y="807691"/>
                  </a:lnTo>
                  <a:lnTo>
                    <a:pt x="465373" y="807691"/>
                  </a:lnTo>
                  <a:lnTo>
                    <a:pt x="469288" y="807691"/>
                  </a:lnTo>
                  <a:lnTo>
                    <a:pt x="469288" y="806013"/>
                  </a:lnTo>
                  <a:lnTo>
                    <a:pt x="472645" y="806013"/>
                  </a:lnTo>
                  <a:lnTo>
                    <a:pt x="472645" y="802657"/>
                  </a:lnTo>
                  <a:lnTo>
                    <a:pt x="476001" y="802657"/>
                  </a:lnTo>
                  <a:lnTo>
                    <a:pt x="476001" y="800420"/>
                  </a:lnTo>
                  <a:lnTo>
                    <a:pt x="479916" y="800420"/>
                  </a:lnTo>
                  <a:lnTo>
                    <a:pt x="481594" y="798742"/>
                  </a:lnTo>
                  <a:lnTo>
                    <a:pt x="481594" y="797063"/>
                  </a:lnTo>
                  <a:lnTo>
                    <a:pt x="483272" y="798742"/>
                  </a:lnTo>
                  <a:lnTo>
                    <a:pt x="483272" y="795385"/>
                  </a:lnTo>
                  <a:lnTo>
                    <a:pt x="484950" y="795385"/>
                  </a:lnTo>
                  <a:lnTo>
                    <a:pt x="484950" y="789792"/>
                  </a:lnTo>
                  <a:lnTo>
                    <a:pt x="483272" y="789792"/>
                  </a:lnTo>
                  <a:lnTo>
                    <a:pt x="483272" y="783080"/>
                  </a:lnTo>
                  <a:lnTo>
                    <a:pt x="484950" y="783080"/>
                  </a:lnTo>
                  <a:lnTo>
                    <a:pt x="484950" y="771893"/>
                  </a:lnTo>
                  <a:lnTo>
                    <a:pt x="483272" y="771893"/>
                  </a:lnTo>
                  <a:lnTo>
                    <a:pt x="483272" y="768537"/>
                  </a:lnTo>
                  <a:lnTo>
                    <a:pt x="479916" y="768537"/>
                  </a:lnTo>
                  <a:lnTo>
                    <a:pt x="479916" y="766859"/>
                  </a:lnTo>
                  <a:lnTo>
                    <a:pt x="481594" y="766859"/>
                  </a:lnTo>
                  <a:lnTo>
                    <a:pt x="481594" y="765181"/>
                  </a:lnTo>
                  <a:lnTo>
                    <a:pt x="479916" y="765181"/>
                  </a:lnTo>
                  <a:lnTo>
                    <a:pt x="481594" y="765181"/>
                  </a:lnTo>
                  <a:lnTo>
                    <a:pt x="481594" y="763503"/>
                  </a:lnTo>
                  <a:lnTo>
                    <a:pt x="479916" y="763503"/>
                  </a:lnTo>
                  <a:lnTo>
                    <a:pt x="479916" y="759588"/>
                  </a:lnTo>
                  <a:lnTo>
                    <a:pt x="478238" y="759588"/>
                  </a:lnTo>
                  <a:lnTo>
                    <a:pt x="478238" y="757909"/>
                  </a:lnTo>
                  <a:lnTo>
                    <a:pt x="478238" y="759588"/>
                  </a:lnTo>
                  <a:lnTo>
                    <a:pt x="478238" y="757909"/>
                  </a:lnTo>
                  <a:lnTo>
                    <a:pt x="476001" y="757909"/>
                  </a:lnTo>
                  <a:lnTo>
                    <a:pt x="476001" y="759588"/>
                  </a:lnTo>
                  <a:lnTo>
                    <a:pt x="474323" y="759588"/>
                  </a:lnTo>
                  <a:lnTo>
                    <a:pt x="474323" y="757909"/>
                  </a:lnTo>
                  <a:lnTo>
                    <a:pt x="467051" y="757909"/>
                  </a:lnTo>
                  <a:lnTo>
                    <a:pt x="467051" y="759588"/>
                  </a:lnTo>
                  <a:lnTo>
                    <a:pt x="465373" y="759588"/>
                  </a:lnTo>
                  <a:lnTo>
                    <a:pt x="465373" y="757909"/>
                  </a:lnTo>
                  <a:lnTo>
                    <a:pt x="462017" y="757909"/>
                  </a:lnTo>
                  <a:lnTo>
                    <a:pt x="462017" y="752316"/>
                  </a:lnTo>
                  <a:lnTo>
                    <a:pt x="465373" y="752316"/>
                  </a:lnTo>
                  <a:lnTo>
                    <a:pt x="465373" y="747282"/>
                  </a:lnTo>
                  <a:lnTo>
                    <a:pt x="467051" y="747282"/>
                  </a:lnTo>
                  <a:lnTo>
                    <a:pt x="467051" y="736654"/>
                  </a:lnTo>
                  <a:lnTo>
                    <a:pt x="469288" y="736654"/>
                  </a:lnTo>
                  <a:lnTo>
                    <a:pt x="469288" y="729383"/>
                  </a:lnTo>
                  <a:lnTo>
                    <a:pt x="470966" y="727705"/>
                  </a:lnTo>
                  <a:lnTo>
                    <a:pt x="470966" y="722112"/>
                  </a:lnTo>
                  <a:lnTo>
                    <a:pt x="469288" y="722112"/>
                  </a:lnTo>
                  <a:lnTo>
                    <a:pt x="469288" y="718755"/>
                  </a:lnTo>
                  <a:lnTo>
                    <a:pt x="470966" y="718755"/>
                  </a:lnTo>
                  <a:lnTo>
                    <a:pt x="470966" y="717077"/>
                  </a:lnTo>
                  <a:lnTo>
                    <a:pt x="467051" y="717077"/>
                  </a:lnTo>
                  <a:lnTo>
                    <a:pt x="467051" y="713162"/>
                  </a:lnTo>
                  <a:lnTo>
                    <a:pt x="463695" y="713162"/>
                  </a:lnTo>
                  <a:lnTo>
                    <a:pt x="463695" y="711484"/>
                  </a:lnTo>
                  <a:lnTo>
                    <a:pt x="460339" y="711484"/>
                  </a:lnTo>
                  <a:lnTo>
                    <a:pt x="460339" y="713162"/>
                  </a:lnTo>
                  <a:lnTo>
                    <a:pt x="458661" y="711484"/>
                  </a:lnTo>
                  <a:lnTo>
                    <a:pt x="458661" y="713162"/>
                  </a:lnTo>
                  <a:lnTo>
                    <a:pt x="454746" y="713162"/>
                  </a:lnTo>
                  <a:lnTo>
                    <a:pt x="454746" y="714840"/>
                  </a:lnTo>
                  <a:lnTo>
                    <a:pt x="453068" y="714840"/>
                  </a:lnTo>
                  <a:lnTo>
                    <a:pt x="453068" y="717077"/>
                  </a:lnTo>
                  <a:lnTo>
                    <a:pt x="451389" y="717077"/>
                  </a:lnTo>
                  <a:lnTo>
                    <a:pt x="451389" y="714840"/>
                  </a:lnTo>
                  <a:lnTo>
                    <a:pt x="449711" y="714840"/>
                  </a:lnTo>
                  <a:lnTo>
                    <a:pt x="449711" y="717077"/>
                  </a:lnTo>
                  <a:lnTo>
                    <a:pt x="447474" y="717077"/>
                  </a:lnTo>
                  <a:lnTo>
                    <a:pt x="445796" y="714840"/>
                  </a:lnTo>
                  <a:lnTo>
                    <a:pt x="444118" y="717077"/>
                  </a:lnTo>
                  <a:lnTo>
                    <a:pt x="444118" y="714840"/>
                  </a:lnTo>
                  <a:lnTo>
                    <a:pt x="442440" y="714840"/>
                  </a:lnTo>
                  <a:lnTo>
                    <a:pt x="442440" y="706450"/>
                  </a:lnTo>
                  <a:lnTo>
                    <a:pt x="440762" y="706450"/>
                  </a:lnTo>
                  <a:lnTo>
                    <a:pt x="440762" y="700857"/>
                  </a:lnTo>
                  <a:lnTo>
                    <a:pt x="442440" y="700857"/>
                  </a:lnTo>
                  <a:lnTo>
                    <a:pt x="442440" y="699178"/>
                  </a:lnTo>
                  <a:lnTo>
                    <a:pt x="440762" y="699178"/>
                  </a:lnTo>
                  <a:lnTo>
                    <a:pt x="440762" y="693585"/>
                  </a:lnTo>
                  <a:lnTo>
                    <a:pt x="438525" y="693585"/>
                  </a:lnTo>
                  <a:lnTo>
                    <a:pt x="438525" y="691907"/>
                  </a:lnTo>
                  <a:lnTo>
                    <a:pt x="436847" y="691907"/>
                  </a:lnTo>
                  <a:lnTo>
                    <a:pt x="438525" y="690229"/>
                  </a:lnTo>
                  <a:lnTo>
                    <a:pt x="438525" y="688551"/>
                  </a:lnTo>
                  <a:lnTo>
                    <a:pt x="436847" y="688551"/>
                  </a:lnTo>
                  <a:lnTo>
                    <a:pt x="436847" y="684636"/>
                  </a:lnTo>
                  <a:lnTo>
                    <a:pt x="438525" y="684636"/>
                  </a:lnTo>
                  <a:lnTo>
                    <a:pt x="438525" y="681280"/>
                  </a:lnTo>
                  <a:lnTo>
                    <a:pt x="436847" y="681280"/>
                  </a:lnTo>
                  <a:lnTo>
                    <a:pt x="436847" y="677923"/>
                  </a:lnTo>
                  <a:lnTo>
                    <a:pt x="435169" y="677923"/>
                  </a:lnTo>
                  <a:lnTo>
                    <a:pt x="435169" y="674008"/>
                  </a:lnTo>
                  <a:lnTo>
                    <a:pt x="433491" y="674008"/>
                  </a:lnTo>
                  <a:lnTo>
                    <a:pt x="433491" y="672330"/>
                  </a:lnTo>
                  <a:lnTo>
                    <a:pt x="424541" y="672330"/>
                  </a:lnTo>
                  <a:lnTo>
                    <a:pt x="424541" y="670652"/>
                  </a:lnTo>
                  <a:lnTo>
                    <a:pt x="422863" y="670652"/>
                  </a:lnTo>
                  <a:lnTo>
                    <a:pt x="422863" y="668974"/>
                  </a:lnTo>
                  <a:lnTo>
                    <a:pt x="421185" y="668974"/>
                  </a:lnTo>
                  <a:lnTo>
                    <a:pt x="421185" y="666737"/>
                  </a:lnTo>
                  <a:lnTo>
                    <a:pt x="417270" y="666737"/>
                  </a:lnTo>
                  <a:lnTo>
                    <a:pt x="417270" y="668974"/>
                  </a:lnTo>
                  <a:lnTo>
                    <a:pt x="415592" y="668974"/>
                  </a:lnTo>
                  <a:lnTo>
                    <a:pt x="415592" y="670652"/>
                  </a:lnTo>
                  <a:lnTo>
                    <a:pt x="409998" y="670652"/>
                  </a:lnTo>
                  <a:lnTo>
                    <a:pt x="409998" y="672330"/>
                  </a:lnTo>
                  <a:lnTo>
                    <a:pt x="408320" y="672330"/>
                  </a:lnTo>
                  <a:lnTo>
                    <a:pt x="408320" y="670652"/>
                  </a:lnTo>
                  <a:lnTo>
                    <a:pt x="396015" y="670652"/>
                  </a:lnTo>
                  <a:lnTo>
                    <a:pt x="396015" y="668974"/>
                  </a:lnTo>
                  <a:lnTo>
                    <a:pt x="390421" y="668974"/>
                  </a:lnTo>
                  <a:lnTo>
                    <a:pt x="390421" y="666737"/>
                  </a:lnTo>
                  <a:lnTo>
                    <a:pt x="388743" y="666737"/>
                  </a:lnTo>
                  <a:lnTo>
                    <a:pt x="388743" y="668974"/>
                  </a:lnTo>
                  <a:lnTo>
                    <a:pt x="383709" y="668974"/>
                  </a:lnTo>
                  <a:lnTo>
                    <a:pt x="383709" y="666737"/>
                  </a:lnTo>
                  <a:lnTo>
                    <a:pt x="381472" y="666737"/>
                  </a:lnTo>
                  <a:lnTo>
                    <a:pt x="381472" y="665059"/>
                  </a:lnTo>
                  <a:lnTo>
                    <a:pt x="383709" y="665059"/>
                  </a:lnTo>
                  <a:lnTo>
                    <a:pt x="383709" y="652753"/>
                  </a:lnTo>
                  <a:lnTo>
                    <a:pt x="383709" y="652753"/>
                  </a:lnTo>
                  <a:lnTo>
                    <a:pt x="383709" y="647160"/>
                  </a:lnTo>
                  <a:lnTo>
                    <a:pt x="383709" y="647160"/>
                  </a:lnTo>
                  <a:lnTo>
                    <a:pt x="383709" y="645482"/>
                  </a:lnTo>
                  <a:lnTo>
                    <a:pt x="385387" y="645482"/>
                  </a:lnTo>
                  <a:lnTo>
                    <a:pt x="385387" y="638210"/>
                  </a:lnTo>
                  <a:lnTo>
                    <a:pt x="385387" y="638210"/>
                  </a:lnTo>
                  <a:lnTo>
                    <a:pt x="385387" y="636532"/>
                  </a:lnTo>
                  <a:lnTo>
                    <a:pt x="383709" y="636532"/>
                  </a:lnTo>
                  <a:lnTo>
                    <a:pt x="383709" y="634854"/>
                  </a:lnTo>
                  <a:lnTo>
                    <a:pt x="385387" y="634854"/>
                  </a:lnTo>
                  <a:lnTo>
                    <a:pt x="385387" y="633176"/>
                  </a:lnTo>
                  <a:lnTo>
                    <a:pt x="385387" y="633176"/>
                  </a:lnTo>
                  <a:lnTo>
                    <a:pt x="385387" y="631498"/>
                  </a:lnTo>
                  <a:lnTo>
                    <a:pt x="381472" y="631498"/>
                  </a:lnTo>
                  <a:lnTo>
                    <a:pt x="381472" y="622549"/>
                  </a:lnTo>
                  <a:lnTo>
                    <a:pt x="378116" y="622549"/>
                  </a:lnTo>
                  <a:lnTo>
                    <a:pt x="379794" y="620870"/>
                  </a:lnTo>
                  <a:lnTo>
                    <a:pt x="378116" y="620870"/>
                  </a:lnTo>
                  <a:lnTo>
                    <a:pt x="378116" y="616955"/>
                  </a:lnTo>
                  <a:lnTo>
                    <a:pt x="379794" y="616955"/>
                  </a:lnTo>
                  <a:lnTo>
                    <a:pt x="379794" y="615277"/>
                  </a:lnTo>
                  <a:lnTo>
                    <a:pt x="381472" y="615277"/>
                  </a:lnTo>
                  <a:lnTo>
                    <a:pt x="381472" y="611921"/>
                  </a:lnTo>
                  <a:lnTo>
                    <a:pt x="385387" y="611921"/>
                  </a:lnTo>
                  <a:lnTo>
                    <a:pt x="379794" y="608006"/>
                  </a:lnTo>
                  <a:lnTo>
                    <a:pt x="378116" y="606328"/>
                  </a:lnTo>
                  <a:lnTo>
                    <a:pt x="381472" y="599056"/>
                  </a:lnTo>
                  <a:lnTo>
                    <a:pt x="383709" y="597378"/>
                  </a:lnTo>
                  <a:lnTo>
                    <a:pt x="387065" y="590107"/>
                  </a:lnTo>
                  <a:lnTo>
                    <a:pt x="387065" y="588429"/>
                  </a:lnTo>
                  <a:lnTo>
                    <a:pt x="388743" y="588429"/>
                  </a:lnTo>
                  <a:lnTo>
                    <a:pt x="388743" y="585073"/>
                  </a:lnTo>
                  <a:lnTo>
                    <a:pt x="387065" y="586751"/>
                  </a:lnTo>
                  <a:lnTo>
                    <a:pt x="387065" y="585073"/>
                  </a:lnTo>
                  <a:lnTo>
                    <a:pt x="388743" y="583395"/>
                  </a:lnTo>
                  <a:lnTo>
                    <a:pt x="388743" y="577801"/>
                  </a:lnTo>
                  <a:lnTo>
                    <a:pt x="390421" y="576123"/>
                  </a:lnTo>
                  <a:lnTo>
                    <a:pt x="390421" y="570530"/>
                  </a:lnTo>
                  <a:lnTo>
                    <a:pt x="392658" y="568852"/>
                  </a:lnTo>
                  <a:lnTo>
                    <a:pt x="394337" y="568852"/>
                  </a:lnTo>
                  <a:lnTo>
                    <a:pt x="394337" y="567174"/>
                  </a:lnTo>
                  <a:lnTo>
                    <a:pt x="392658" y="567174"/>
                  </a:lnTo>
                  <a:lnTo>
                    <a:pt x="392658" y="565496"/>
                  </a:lnTo>
                  <a:lnTo>
                    <a:pt x="390421" y="563818"/>
                  </a:lnTo>
                  <a:lnTo>
                    <a:pt x="390421" y="561580"/>
                  </a:lnTo>
                  <a:lnTo>
                    <a:pt x="388743" y="561580"/>
                  </a:lnTo>
                  <a:lnTo>
                    <a:pt x="388743" y="554868"/>
                  </a:lnTo>
                  <a:lnTo>
                    <a:pt x="387065" y="554868"/>
                  </a:lnTo>
                  <a:lnTo>
                    <a:pt x="387065" y="550953"/>
                  </a:lnTo>
                  <a:lnTo>
                    <a:pt x="383709" y="549275"/>
                  </a:lnTo>
                  <a:lnTo>
                    <a:pt x="381472" y="550953"/>
                  </a:lnTo>
                  <a:lnTo>
                    <a:pt x="381472" y="549275"/>
                  </a:lnTo>
                  <a:lnTo>
                    <a:pt x="378116" y="549275"/>
                  </a:lnTo>
                  <a:lnTo>
                    <a:pt x="378116" y="547597"/>
                  </a:lnTo>
                  <a:lnTo>
                    <a:pt x="376438" y="547597"/>
                  </a:lnTo>
                  <a:lnTo>
                    <a:pt x="376438" y="545919"/>
                  </a:lnTo>
                  <a:lnTo>
                    <a:pt x="374760" y="545919"/>
                  </a:lnTo>
                  <a:lnTo>
                    <a:pt x="374760" y="542003"/>
                  </a:lnTo>
                  <a:lnTo>
                    <a:pt x="373081" y="542003"/>
                  </a:lnTo>
                  <a:lnTo>
                    <a:pt x="373081" y="540325"/>
                  </a:lnTo>
                  <a:lnTo>
                    <a:pt x="370844" y="540325"/>
                  </a:lnTo>
                  <a:lnTo>
                    <a:pt x="370844" y="528020"/>
                  </a:lnTo>
                  <a:lnTo>
                    <a:pt x="373081" y="528020"/>
                  </a:lnTo>
                  <a:lnTo>
                    <a:pt x="373081" y="526342"/>
                  </a:lnTo>
                  <a:lnTo>
                    <a:pt x="374760" y="526342"/>
                  </a:lnTo>
                  <a:lnTo>
                    <a:pt x="374760" y="520748"/>
                  </a:lnTo>
                  <a:lnTo>
                    <a:pt x="340640" y="520748"/>
                  </a:lnTo>
                  <a:lnTo>
                    <a:pt x="333368" y="519070"/>
                  </a:lnTo>
                  <a:lnTo>
                    <a:pt x="330012" y="519070"/>
                  </a:lnTo>
                  <a:lnTo>
                    <a:pt x="330012" y="510121"/>
                  </a:lnTo>
                  <a:lnTo>
                    <a:pt x="328334" y="508443"/>
                  </a:lnTo>
                  <a:lnTo>
                    <a:pt x="328334" y="499493"/>
                  </a:lnTo>
                  <a:lnTo>
                    <a:pt x="326656" y="497815"/>
                  </a:lnTo>
                  <a:lnTo>
                    <a:pt x="321063" y="490544"/>
                  </a:lnTo>
                  <a:lnTo>
                    <a:pt x="328334" y="490544"/>
                  </a:lnTo>
                  <a:lnTo>
                    <a:pt x="328334" y="479916"/>
                  </a:lnTo>
                  <a:lnTo>
                    <a:pt x="326656" y="478238"/>
                  </a:lnTo>
                  <a:lnTo>
                    <a:pt x="326656" y="476001"/>
                  </a:lnTo>
                  <a:lnTo>
                    <a:pt x="324419" y="478238"/>
                  </a:lnTo>
                  <a:lnTo>
                    <a:pt x="324419" y="472645"/>
                  </a:lnTo>
                  <a:lnTo>
                    <a:pt x="322741" y="472645"/>
                  </a:lnTo>
                  <a:lnTo>
                    <a:pt x="322741" y="463695"/>
                  </a:lnTo>
                  <a:lnTo>
                    <a:pt x="324419" y="463695"/>
                  </a:lnTo>
                  <a:lnTo>
                    <a:pt x="324419" y="462017"/>
                  </a:lnTo>
                  <a:lnTo>
                    <a:pt x="322741" y="462017"/>
                  </a:lnTo>
                  <a:lnTo>
                    <a:pt x="322741" y="458102"/>
                  </a:lnTo>
                  <a:lnTo>
                    <a:pt x="321063" y="458102"/>
                  </a:lnTo>
                  <a:lnTo>
                    <a:pt x="321063" y="456424"/>
                  </a:lnTo>
                  <a:lnTo>
                    <a:pt x="316029" y="456424"/>
                  </a:lnTo>
                  <a:lnTo>
                    <a:pt x="316029" y="454746"/>
                  </a:lnTo>
                  <a:lnTo>
                    <a:pt x="312113" y="454746"/>
                  </a:lnTo>
                  <a:lnTo>
                    <a:pt x="312113" y="451390"/>
                  </a:lnTo>
                  <a:lnTo>
                    <a:pt x="289180" y="451390"/>
                  </a:lnTo>
                  <a:lnTo>
                    <a:pt x="289180" y="449712"/>
                  </a:lnTo>
                  <a:lnTo>
                    <a:pt x="287502" y="449712"/>
                  </a:lnTo>
                  <a:lnTo>
                    <a:pt x="287502" y="447474"/>
                  </a:lnTo>
                  <a:lnTo>
                    <a:pt x="285265" y="447474"/>
                  </a:lnTo>
                  <a:lnTo>
                    <a:pt x="285265" y="445796"/>
                  </a:lnTo>
                  <a:lnTo>
                    <a:pt x="283587" y="445796"/>
                  </a:lnTo>
                  <a:lnTo>
                    <a:pt x="283587" y="442440"/>
                  </a:lnTo>
                  <a:lnTo>
                    <a:pt x="278553" y="442440"/>
                  </a:lnTo>
                  <a:lnTo>
                    <a:pt x="278553" y="440762"/>
                  </a:lnTo>
                  <a:lnTo>
                    <a:pt x="276315" y="442440"/>
                  </a:lnTo>
                  <a:lnTo>
                    <a:pt x="276315" y="440762"/>
                  </a:lnTo>
                  <a:lnTo>
                    <a:pt x="274637" y="442440"/>
                  </a:lnTo>
                  <a:lnTo>
                    <a:pt x="274637" y="440762"/>
                  </a:lnTo>
                  <a:lnTo>
                    <a:pt x="271281" y="440762"/>
                  </a:lnTo>
                  <a:lnTo>
                    <a:pt x="271281" y="438525"/>
                  </a:lnTo>
                  <a:lnTo>
                    <a:pt x="267366" y="438525"/>
                  </a:lnTo>
                  <a:lnTo>
                    <a:pt x="267366" y="436847"/>
                  </a:lnTo>
                  <a:lnTo>
                    <a:pt x="264010" y="436847"/>
                  </a:lnTo>
                  <a:lnTo>
                    <a:pt x="264010" y="435169"/>
                  </a:lnTo>
                  <a:lnTo>
                    <a:pt x="262332" y="435169"/>
                  </a:lnTo>
                  <a:lnTo>
                    <a:pt x="262332" y="431813"/>
                  </a:lnTo>
                  <a:lnTo>
                    <a:pt x="260654" y="431813"/>
                  </a:lnTo>
                  <a:lnTo>
                    <a:pt x="260654" y="429575"/>
                  </a:lnTo>
                  <a:lnTo>
                    <a:pt x="258976" y="431813"/>
                  </a:lnTo>
                  <a:lnTo>
                    <a:pt x="258976" y="429575"/>
                  </a:lnTo>
                  <a:lnTo>
                    <a:pt x="256738" y="429575"/>
                  </a:lnTo>
                  <a:lnTo>
                    <a:pt x="256738" y="431813"/>
                  </a:lnTo>
                  <a:lnTo>
                    <a:pt x="253382" y="431813"/>
                  </a:lnTo>
                  <a:lnTo>
                    <a:pt x="253382" y="427897"/>
                  </a:lnTo>
                  <a:lnTo>
                    <a:pt x="250026" y="427897"/>
                  </a:lnTo>
                  <a:lnTo>
                    <a:pt x="250026" y="426219"/>
                  </a:lnTo>
                  <a:lnTo>
                    <a:pt x="246111" y="426219"/>
                  </a:lnTo>
                  <a:lnTo>
                    <a:pt x="246111" y="424541"/>
                  </a:lnTo>
                  <a:lnTo>
                    <a:pt x="244433" y="424541"/>
                  </a:lnTo>
                  <a:lnTo>
                    <a:pt x="244433" y="426219"/>
                  </a:lnTo>
                  <a:lnTo>
                    <a:pt x="241077" y="426219"/>
                  </a:lnTo>
                  <a:lnTo>
                    <a:pt x="238839" y="427897"/>
                  </a:lnTo>
                  <a:lnTo>
                    <a:pt x="238839" y="426219"/>
                  </a:lnTo>
                  <a:lnTo>
                    <a:pt x="228212" y="426219"/>
                  </a:lnTo>
                  <a:lnTo>
                    <a:pt x="228212" y="424541"/>
                  </a:lnTo>
                  <a:lnTo>
                    <a:pt x="226534" y="424541"/>
                  </a:lnTo>
                  <a:lnTo>
                    <a:pt x="226534" y="421185"/>
                  </a:lnTo>
                  <a:lnTo>
                    <a:pt x="224856" y="421185"/>
                  </a:lnTo>
                  <a:lnTo>
                    <a:pt x="224856" y="418948"/>
                  </a:lnTo>
                  <a:lnTo>
                    <a:pt x="221500" y="418948"/>
                  </a:lnTo>
                  <a:lnTo>
                    <a:pt x="221500" y="415592"/>
                  </a:lnTo>
                  <a:lnTo>
                    <a:pt x="215906" y="415592"/>
                  </a:lnTo>
                  <a:lnTo>
                    <a:pt x="215906" y="413914"/>
                  </a:lnTo>
                  <a:lnTo>
                    <a:pt x="214228" y="413914"/>
                  </a:lnTo>
                  <a:lnTo>
                    <a:pt x="214228" y="408320"/>
                  </a:lnTo>
                  <a:lnTo>
                    <a:pt x="212550" y="406642"/>
                  </a:lnTo>
                  <a:lnTo>
                    <a:pt x="212550" y="408320"/>
                  </a:lnTo>
                  <a:lnTo>
                    <a:pt x="208635" y="408320"/>
                  </a:lnTo>
                  <a:lnTo>
                    <a:pt x="208635" y="403286"/>
                  </a:lnTo>
                  <a:lnTo>
                    <a:pt x="206957" y="403286"/>
                  </a:lnTo>
                  <a:lnTo>
                    <a:pt x="206957" y="397693"/>
                  </a:lnTo>
                  <a:lnTo>
                    <a:pt x="205279" y="397693"/>
                  </a:lnTo>
                  <a:lnTo>
                    <a:pt x="205279" y="396015"/>
                  </a:lnTo>
                  <a:lnTo>
                    <a:pt x="206957" y="396015"/>
                  </a:lnTo>
                  <a:lnTo>
                    <a:pt x="206957" y="394337"/>
                  </a:lnTo>
                  <a:lnTo>
                    <a:pt x="205279" y="394337"/>
                  </a:lnTo>
                  <a:lnTo>
                    <a:pt x="205279" y="392659"/>
                  </a:lnTo>
                  <a:lnTo>
                    <a:pt x="208635" y="392659"/>
                  </a:lnTo>
                  <a:lnTo>
                    <a:pt x="208635" y="387065"/>
                  </a:lnTo>
                  <a:lnTo>
                    <a:pt x="206957" y="385387"/>
                  </a:lnTo>
                  <a:lnTo>
                    <a:pt x="205279" y="383709"/>
                  </a:lnTo>
                  <a:lnTo>
                    <a:pt x="206957" y="383709"/>
                  </a:lnTo>
                  <a:lnTo>
                    <a:pt x="205279" y="381472"/>
                  </a:lnTo>
                  <a:lnTo>
                    <a:pt x="205279" y="374760"/>
                  </a:lnTo>
                  <a:lnTo>
                    <a:pt x="206957" y="372522"/>
                  </a:lnTo>
                  <a:lnTo>
                    <a:pt x="208635" y="372522"/>
                  </a:lnTo>
                  <a:lnTo>
                    <a:pt x="208635" y="370845"/>
                  </a:lnTo>
                  <a:lnTo>
                    <a:pt x="206957" y="370845"/>
                  </a:lnTo>
                  <a:lnTo>
                    <a:pt x="208635" y="369166"/>
                  </a:lnTo>
                  <a:lnTo>
                    <a:pt x="208635" y="367488"/>
                  </a:lnTo>
                  <a:lnTo>
                    <a:pt x="206957" y="367488"/>
                  </a:lnTo>
                  <a:lnTo>
                    <a:pt x="206957" y="364132"/>
                  </a:lnTo>
                  <a:lnTo>
                    <a:pt x="208635" y="361895"/>
                  </a:lnTo>
                  <a:lnTo>
                    <a:pt x="206957" y="361895"/>
                  </a:lnTo>
                  <a:lnTo>
                    <a:pt x="206957" y="360217"/>
                  </a:lnTo>
                  <a:lnTo>
                    <a:pt x="205279" y="360217"/>
                  </a:lnTo>
                  <a:lnTo>
                    <a:pt x="205279" y="358539"/>
                  </a:lnTo>
                  <a:lnTo>
                    <a:pt x="203601" y="358539"/>
                  </a:lnTo>
                  <a:lnTo>
                    <a:pt x="203601" y="360217"/>
                  </a:lnTo>
                  <a:lnTo>
                    <a:pt x="201923" y="360217"/>
                  </a:lnTo>
                  <a:lnTo>
                    <a:pt x="201923" y="361895"/>
                  </a:lnTo>
                  <a:lnTo>
                    <a:pt x="199685" y="361895"/>
                  </a:lnTo>
                  <a:lnTo>
                    <a:pt x="199685" y="360217"/>
                  </a:lnTo>
                  <a:lnTo>
                    <a:pt x="198007" y="360217"/>
                  </a:lnTo>
                  <a:lnTo>
                    <a:pt x="198007" y="361895"/>
                  </a:lnTo>
                  <a:lnTo>
                    <a:pt x="198007" y="360217"/>
                  </a:lnTo>
                  <a:lnTo>
                    <a:pt x="189058" y="360217"/>
                  </a:lnTo>
                  <a:lnTo>
                    <a:pt x="189058" y="361895"/>
                  </a:lnTo>
                  <a:lnTo>
                    <a:pt x="187380" y="360217"/>
                  </a:lnTo>
                  <a:lnTo>
                    <a:pt x="185702" y="360217"/>
                  </a:lnTo>
                  <a:lnTo>
                    <a:pt x="185702" y="361895"/>
                  </a:lnTo>
                  <a:lnTo>
                    <a:pt x="175074" y="361895"/>
                  </a:lnTo>
                  <a:lnTo>
                    <a:pt x="175074" y="365810"/>
                  </a:lnTo>
                  <a:lnTo>
                    <a:pt x="173396" y="365810"/>
                  </a:lnTo>
                  <a:lnTo>
                    <a:pt x="171159" y="367488"/>
                  </a:lnTo>
                  <a:lnTo>
                    <a:pt x="169481" y="367488"/>
                  </a:lnTo>
                  <a:lnTo>
                    <a:pt x="169481" y="369166"/>
                  </a:lnTo>
                  <a:lnTo>
                    <a:pt x="167803" y="369166"/>
                  </a:lnTo>
                  <a:lnTo>
                    <a:pt x="167803" y="372522"/>
                  </a:lnTo>
                  <a:lnTo>
                    <a:pt x="158853" y="372522"/>
                  </a:lnTo>
                  <a:lnTo>
                    <a:pt x="158853" y="374760"/>
                  </a:lnTo>
                  <a:lnTo>
                    <a:pt x="157175" y="374760"/>
                  </a:lnTo>
                  <a:lnTo>
                    <a:pt x="157175" y="376438"/>
                  </a:lnTo>
                  <a:lnTo>
                    <a:pt x="155497" y="376438"/>
                  </a:lnTo>
                  <a:lnTo>
                    <a:pt x="155497" y="378116"/>
                  </a:lnTo>
                  <a:lnTo>
                    <a:pt x="151582" y="378116"/>
                  </a:lnTo>
                  <a:lnTo>
                    <a:pt x="151582" y="379794"/>
                  </a:lnTo>
                  <a:lnTo>
                    <a:pt x="149904" y="381472"/>
                  </a:lnTo>
                  <a:lnTo>
                    <a:pt x="149904" y="383709"/>
                  </a:lnTo>
                  <a:lnTo>
                    <a:pt x="148226" y="383709"/>
                  </a:lnTo>
                  <a:lnTo>
                    <a:pt x="146548" y="381472"/>
                  </a:lnTo>
                  <a:lnTo>
                    <a:pt x="142633" y="381472"/>
                  </a:lnTo>
                  <a:lnTo>
                    <a:pt x="142633" y="383709"/>
                  </a:lnTo>
                  <a:lnTo>
                    <a:pt x="140954" y="383709"/>
                  </a:lnTo>
                  <a:lnTo>
                    <a:pt x="140954" y="385387"/>
                  </a:lnTo>
                  <a:lnTo>
                    <a:pt x="139276" y="385387"/>
                  </a:lnTo>
                  <a:lnTo>
                    <a:pt x="139276" y="387065"/>
                  </a:lnTo>
                  <a:lnTo>
                    <a:pt x="137598" y="388743"/>
                  </a:lnTo>
                  <a:lnTo>
                    <a:pt x="137598" y="390422"/>
                  </a:lnTo>
                  <a:lnTo>
                    <a:pt x="132005" y="390422"/>
                  </a:lnTo>
                  <a:lnTo>
                    <a:pt x="132005" y="392659"/>
                  </a:lnTo>
                  <a:lnTo>
                    <a:pt x="124734" y="392659"/>
                  </a:lnTo>
                  <a:lnTo>
                    <a:pt x="124734" y="390422"/>
                  </a:lnTo>
                  <a:lnTo>
                    <a:pt x="119699" y="390422"/>
                  </a:lnTo>
                  <a:lnTo>
                    <a:pt x="118021" y="388743"/>
                  </a:lnTo>
                  <a:lnTo>
                    <a:pt x="94529" y="388743"/>
                  </a:lnTo>
                  <a:lnTo>
                    <a:pt x="94529" y="390422"/>
                  </a:lnTo>
                  <a:lnTo>
                    <a:pt x="89495" y="390422"/>
                  </a:lnTo>
                  <a:lnTo>
                    <a:pt x="89495" y="392659"/>
                  </a:lnTo>
                  <a:lnTo>
                    <a:pt x="87817" y="392659"/>
                  </a:lnTo>
                  <a:lnTo>
                    <a:pt x="87817" y="390422"/>
                  </a:lnTo>
                  <a:lnTo>
                    <a:pt x="83901" y="390422"/>
                  </a:lnTo>
                  <a:lnTo>
                    <a:pt x="83901" y="388743"/>
                  </a:lnTo>
                  <a:lnTo>
                    <a:pt x="80545" y="390422"/>
                  </a:lnTo>
                  <a:lnTo>
                    <a:pt x="80545" y="361895"/>
                  </a:lnTo>
                  <a:lnTo>
                    <a:pt x="82223" y="361895"/>
                  </a:lnTo>
                  <a:lnTo>
                    <a:pt x="82223" y="360217"/>
                  </a:lnTo>
                  <a:lnTo>
                    <a:pt x="83901" y="360217"/>
                  </a:lnTo>
                  <a:lnTo>
                    <a:pt x="83901" y="358539"/>
                  </a:lnTo>
                  <a:lnTo>
                    <a:pt x="80545" y="358539"/>
                  </a:lnTo>
                  <a:lnTo>
                    <a:pt x="80545" y="355183"/>
                  </a:lnTo>
                  <a:lnTo>
                    <a:pt x="76630" y="355183"/>
                  </a:lnTo>
                  <a:lnTo>
                    <a:pt x="76630" y="358539"/>
                  </a:lnTo>
                  <a:lnTo>
                    <a:pt x="74952" y="356861"/>
                  </a:lnTo>
                  <a:lnTo>
                    <a:pt x="74952" y="358539"/>
                  </a:lnTo>
                  <a:lnTo>
                    <a:pt x="73274" y="358539"/>
                  </a:lnTo>
                  <a:lnTo>
                    <a:pt x="73274" y="360217"/>
                  </a:lnTo>
                  <a:lnTo>
                    <a:pt x="71596" y="360217"/>
                  </a:lnTo>
                  <a:lnTo>
                    <a:pt x="71596" y="361895"/>
                  </a:lnTo>
                  <a:lnTo>
                    <a:pt x="67680" y="361895"/>
                  </a:lnTo>
                  <a:lnTo>
                    <a:pt x="67680" y="364132"/>
                  </a:lnTo>
                  <a:lnTo>
                    <a:pt x="66002" y="364132"/>
                  </a:lnTo>
                  <a:lnTo>
                    <a:pt x="66002" y="365810"/>
                  </a:lnTo>
                  <a:lnTo>
                    <a:pt x="43069" y="365810"/>
                  </a:lnTo>
                  <a:lnTo>
                    <a:pt x="43069" y="361895"/>
                  </a:lnTo>
                  <a:lnTo>
                    <a:pt x="43069" y="361895"/>
                  </a:lnTo>
                  <a:lnTo>
                    <a:pt x="43069" y="360217"/>
                  </a:lnTo>
                  <a:lnTo>
                    <a:pt x="41391" y="360217"/>
                  </a:lnTo>
                  <a:lnTo>
                    <a:pt x="41391" y="355183"/>
                  </a:lnTo>
                  <a:lnTo>
                    <a:pt x="39154" y="355183"/>
                  </a:lnTo>
                  <a:lnTo>
                    <a:pt x="39154" y="352945"/>
                  </a:lnTo>
                  <a:lnTo>
                    <a:pt x="30764" y="352945"/>
                  </a:lnTo>
                  <a:lnTo>
                    <a:pt x="30764" y="351268"/>
                  </a:lnTo>
                  <a:lnTo>
                    <a:pt x="19577" y="351268"/>
                  </a:lnTo>
                  <a:lnTo>
                    <a:pt x="19577" y="349589"/>
                  </a:lnTo>
                  <a:lnTo>
                    <a:pt x="21814" y="349589"/>
                  </a:lnTo>
                  <a:lnTo>
                    <a:pt x="21814" y="347911"/>
                  </a:lnTo>
                  <a:lnTo>
                    <a:pt x="23492" y="347911"/>
                  </a:lnTo>
                  <a:lnTo>
                    <a:pt x="23492" y="346233"/>
                  </a:lnTo>
                  <a:lnTo>
                    <a:pt x="25170" y="346233"/>
                  </a:lnTo>
                  <a:lnTo>
                    <a:pt x="25170" y="340640"/>
                  </a:lnTo>
                  <a:lnTo>
                    <a:pt x="23492" y="340640"/>
                  </a:lnTo>
                  <a:lnTo>
                    <a:pt x="21814" y="338962"/>
                  </a:lnTo>
                  <a:lnTo>
                    <a:pt x="21814" y="337284"/>
                  </a:lnTo>
                  <a:lnTo>
                    <a:pt x="19577" y="337284"/>
                  </a:lnTo>
                  <a:lnTo>
                    <a:pt x="19577" y="335606"/>
                  </a:lnTo>
                  <a:lnTo>
                    <a:pt x="17899" y="335606"/>
                  </a:lnTo>
                  <a:lnTo>
                    <a:pt x="17899" y="331691"/>
                  </a:lnTo>
                  <a:lnTo>
                    <a:pt x="16221" y="331691"/>
                  </a:lnTo>
                  <a:lnTo>
                    <a:pt x="16221" y="330012"/>
                  </a:lnTo>
                  <a:lnTo>
                    <a:pt x="14543" y="330012"/>
                  </a:lnTo>
                  <a:lnTo>
                    <a:pt x="14543" y="326656"/>
                  </a:lnTo>
                  <a:lnTo>
                    <a:pt x="10627" y="326656"/>
                  </a:lnTo>
                  <a:lnTo>
                    <a:pt x="10627" y="324419"/>
                  </a:lnTo>
                  <a:lnTo>
                    <a:pt x="8950" y="322741"/>
                  </a:lnTo>
                  <a:lnTo>
                    <a:pt x="8950" y="319385"/>
                  </a:lnTo>
                  <a:lnTo>
                    <a:pt x="7271" y="317707"/>
                  </a:lnTo>
                  <a:lnTo>
                    <a:pt x="5593" y="317707"/>
                  </a:lnTo>
                  <a:lnTo>
                    <a:pt x="5593" y="313791"/>
                  </a:lnTo>
                  <a:lnTo>
                    <a:pt x="7271" y="313791"/>
                  </a:lnTo>
                  <a:lnTo>
                    <a:pt x="7271" y="312114"/>
                  </a:lnTo>
                  <a:lnTo>
                    <a:pt x="5593" y="312114"/>
                  </a:lnTo>
                  <a:lnTo>
                    <a:pt x="3915" y="310435"/>
                  </a:lnTo>
                  <a:lnTo>
                    <a:pt x="2237" y="308757"/>
                  </a:lnTo>
                  <a:lnTo>
                    <a:pt x="2237" y="307079"/>
                  </a:lnTo>
                  <a:lnTo>
                    <a:pt x="2237" y="307079"/>
                  </a:lnTo>
                  <a:lnTo>
                    <a:pt x="2237" y="303164"/>
                  </a:lnTo>
                  <a:lnTo>
                    <a:pt x="0" y="303164"/>
                  </a:lnTo>
                  <a:lnTo>
                    <a:pt x="0" y="301486"/>
                  </a:lnTo>
                  <a:lnTo>
                    <a:pt x="7271" y="301486"/>
                  </a:lnTo>
                  <a:lnTo>
                    <a:pt x="7271" y="299808"/>
                  </a:lnTo>
                  <a:lnTo>
                    <a:pt x="5593" y="298130"/>
                  </a:lnTo>
                  <a:lnTo>
                    <a:pt x="5593" y="295892"/>
                  </a:lnTo>
                  <a:lnTo>
                    <a:pt x="5593" y="295892"/>
                  </a:lnTo>
                  <a:lnTo>
                    <a:pt x="5593" y="290858"/>
                  </a:lnTo>
                  <a:lnTo>
                    <a:pt x="7271" y="290858"/>
                  </a:lnTo>
                  <a:lnTo>
                    <a:pt x="5593" y="290858"/>
                  </a:lnTo>
                  <a:lnTo>
                    <a:pt x="7271" y="290858"/>
                  </a:lnTo>
                  <a:lnTo>
                    <a:pt x="7271" y="289180"/>
                  </a:lnTo>
                  <a:lnTo>
                    <a:pt x="8950" y="289180"/>
                  </a:lnTo>
                  <a:lnTo>
                    <a:pt x="8950" y="286943"/>
                  </a:lnTo>
                  <a:lnTo>
                    <a:pt x="10627" y="286943"/>
                  </a:lnTo>
                  <a:lnTo>
                    <a:pt x="10627" y="285265"/>
                  </a:lnTo>
                  <a:lnTo>
                    <a:pt x="14543" y="285265"/>
                  </a:lnTo>
                  <a:lnTo>
                    <a:pt x="14543" y="283587"/>
                  </a:lnTo>
                  <a:lnTo>
                    <a:pt x="14543" y="285265"/>
                  </a:lnTo>
                  <a:lnTo>
                    <a:pt x="14543" y="283587"/>
                  </a:lnTo>
                  <a:lnTo>
                    <a:pt x="19577" y="283587"/>
                  </a:lnTo>
                  <a:lnTo>
                    <a:pt x="19577" y="281909"/>
                  </a:lnTo>
                  <a:lnTo>
                    <a:pt x="21814" y="281909"/>
                  </a:lnTo>
                  <a:lnTo>
                    <a:pt x="21814" y="278553"/>
                  </a:lnTo>
                  <a:lnTo>
                    <a:pt x="19577" y="278553"/>
                  </a:lnTo>
                  <a:lnTo>
                    <a:pt x="19577" y="274637"/>
                  </a:lnTo>
                  <a:lnTo>
                    <a:pt x="17899" y="274637"/>
                  </a:lnTo>
                  <a:lnTo>
                    <a:pt x="17899" y="269603"/>
                  </a:lnTo>
                  <a:lnTo>
                    <a:pt x="19577" y="269603"/>
                  </a:lnTo>
                  <a:lnTo>
                    <a:pt x="19577" y="265688"/>
                  </a:lnTo>
                  <a:lnTo>
                    <a:pt x="21814" y="265688"/>
                  </a:lnTo>
                  <a:lnTo>
                    <a:pt x="21814" y="264010"/>
                  </a:lnTo>
                  <a:lnTo>
                    <a:pt x="23492" y="264010"/>
                  </a:lnTo>
                  <a:lnTo>
                    <a:pt x="23492" y="262332"/>
                  </a:lnTo>
                  <a:lnTo>
                    <a:pt x="25170" y="262332"/>
                  </a:lnTo>
                  <a:lnTo>
                    <a:pt x="25170" y="253383"/>
                  </a:lnTo>
                  <a:lnTo>
                    <a:pt x="26848" y="253383"/>
                  </a:lnTo>
                  <a:lnTo>
                    <a:pt x="26848" y="247789"/>
                  </a:lnTo>
                  <a:lnTo>
                    <a:pt x="30764" y="247789"/>
                  </a:lnTo>
                  <a:lnTo>
                    <a:pt x="30764" y="246111"/>
                  </a:lnTo>
                  <a:lnTo>
                    <a:pt x="34120" y="246111"/>
                  </a:lnTo>
                  <a:lnTo>
                    <a:pt x="34120" y="244433"/>
                  </a:lnTo>
                  <a:lnTo>
                    <a:pt x="35798" y="244433"/>
                  </a:lnTo>
                  <a:lnTo>
                    <a:pt x="35798" y="242755"/>
                  </a:lnTo>
                  <a:lnTo>
                    <a:pt x="35798" y="244433"/>
                  </a:lnTo>
                  <a:lnTo>
                    <a:pt x="35798" y="242755"/>
                  </a:lnTo>
                  <a:lnTo>
                    <a:pt x="37476" y="242755"/>
                  </a:lnTo>
                  <a:lnTo>
                    <a:pt x="39154" y="241077"/>
                  </a:lnTo>
                  <a:lnTo>
                    <a:pt x="43069" y="241077"/>
                  </a:lnTo>
                  <a:lnTo>
                    <a:pt x="43069" y="238839"/>
                  </a:lnTo>
                  <a:lnTo>
                    <a:pt x="44747" y="238839"/>
                  </a:lnTo>
                  <a:lnTo>
                    <a:pt x="44747" y="237161"/>
                  </a:lnTo>
                  <a:lnTo>
                    <a:pt x="46425" y="237161"/>
                  </a:lnTo>
                  <a:lnTo>
                    <a:pt x="46425" y="235483"/>
                  </a:lnTo>
                  <a:lnTo>
                    <a:pt x="48104" y="237161"/>
                  </a:lnTo>
                  <a:lnTo>
                    <a:pt x="48104" y="235483"/>
                  </a:lnTo>
                  <a:lnTo>
                    <a:pt x="50341" y="235483"/>
                  </a:lnTo>
                  <a:lnTo>
                    <a:pt x="50341" y="233806"/>
                  </a:lnTo>
                  <a:lnTo>
                    <a:pt x="59290" y="233806"/>
                  </a:lnTo>
                  <a:lnTo>
                    <a:pt x="59290" y="232127"/>
                  </a:lnTo>
                  <a:lnTo>
                    <a:pt x="60968" y="233806"/>
                  </a:lnTo>
                  <a:lnTo>
                    <a:pt x="60968" y="233806"/>
                  </a:lnTo>
                  <a:lnTo>
                    <a:pt x="62646" y="232127"/>
                  </a:lnTo>
                  <a:lnTo>
                    <a:pt x="67680" y="232127"/>
                  </a:lnTo>
                  <a:lnTo>
                    <a:pt x="67680" y="229890"/>
                  </a:lnTo>
                  <a:lnTo>
                    <a:pt x="74952" y="229890"/>
                  </a:lnTo>
                  <a:lnTo>
                    <a:pt x="74952" y="224856"/>
                  </a:lnTo>
                  <a:lnTo>
                    <a:pt x="89495" y="224856"/>
                  </a:lnTo>
                  <a:lnTo>
                    <a:pt x="89495" y="228212"/>
                  </a:lnTo>
                  <a:lnTo>
                    <a:pt x="92851" y="228212"/>
                  </a:lnTo>
                  <a:lnTo>
                    <a:pt x="92851" y="229890"/>
                  </a:lnTo>
                  <a:lnTo>
                    <a:pt x="96207" y="229890"/>
                  </a:lnTo>
                  <a:lnTo>
                    <a:pt x="96207" y="228212"/>
                  </a:lnTo>
                  <a:lnTo>
                    <a:pt x="98444" y="224856"/>
                  </a:lnTo>
                  <a:lnTo>
                    <a:pt x="98444" y="219262"/>
                  </a:lnTo>
                  <a:lnTo>
                    <a:pt x="100122" y="212550"/>
                  </a:lnTo>
                  <a:lnTo>
                    <a:pt x="100122" y="208635"/>
                  </a:lnTo>
                  <a:lnTo>
                    <a:pt x="101800" y="205279"/>
                  </a:lnTo>
                  <a:lnTo>
                    <a:pt x="101800" y="194652"/>
                  </a:lnTo>
                  <a:lnTo>
                    <a:pt x="103478" y="194652"/>
                  </a:lnTo>
                  <a:lnTo>
                    <a:pt x="103478" y="184024"/>
                  </a:lnTo>
                  <a:lnTo>
                    <a:pt x="105157" y="181786"/>
                  </a:lnTo>
                  <a:lnTo>
                    <a:pt x="105157" y="180108"/>
                  </a:lnTo>
                  <a:lnTo>
                    <a:pt x="107394" y="175075"/>
                  </a:lnTo>
                  <a:lnTo>
                    <a:pt x="107394" y="169481"/>
                  </a:lnTo>
                  <a:lnTo>
                    <a:pt x="109072" y="162209"/>
                  </a:lnTo>
                  <a:lnTo>
                    <a:pt x="109072" y="148226"/>
                  </a:lnTo>
                  <a:lnTo>
                    <a:pt x="107394" y="148226"/>
                  </a:lnTo>
                  <a:lnTo>
                    <a:pt x="107394" y="144311"/>
                  </a:lnTo>
                  <a:lnTo>
                    <a:pt x="103478" y="144311"/>
                  </a:lnTo>
                  <a:lnTo>
                    <a:pt x="103478" y="142632"/>
                  </a:lnTo>
                  <a:lnTo>
                    <a:pt x="105157" y="142632"/>
                  </a:lnTo>
                  <a:lnTo>
                    <a:pt x="105157" y="140954"/>
                  </a:lnTo>
                  <a:lnTo>
                    <a:pt x="105157" y="140954"/>
                  </a:lnTo>
                  <a:lnTo>
                    <a:pt x="105157" y="139276"/>
                  </a:lnTo>
                  <a:lnTo>
                    <a:pt x="103478" y="139276"/>
                  </a:lnTo>
                  <a:lnTo>
                    <a:pt x="103478" y="135921"/>
                  </a:lnTo>
                  <a:lnTo>
                    <a:pt x="98444" y="135921"/>
                  </a:lnTo>
                  <a:lnTo>
                    <a:pt x="98444" y="133683"/>
                  </a:lnTo>
                  <a:lnTo>
                    <a:pt x="96207" y="133683"/>
                  </a:lnTo>
                  <a:lnTo>
                    <a:pt x="96207" y="130327"/>
                  </a:lnTo>
                  <a:lnTo>
                    <a:pt x="92851" y="130327"/>
                  </a:lnTo>
                  <a:lnTo>
                    <a:pt x="92851" y="128649"/>
                  </a:lnTo>
                  <a:lnTo>
                    <a:pt x="94529" y="128649"/>
                  </a:lnTo>
                  <a:lnTo>
                    <a:pt x="94529" y="112428"/>
                  </a:lnTo>
                  <a:lnTo>
                    <a:pt x="101800" y="112428"/>
                  </a:lnTo>
                  <a:lnTo>
                    <a:pt x="101800" y="110750"/>
                  </a:lnTo>
                  <a:lnTo>
                    <a:pt x="107394" y="110750"/>
                  </a:lnTo>
                  <a:lnTo>
                    <a:pt x="107394" y="109072"/>
                  </a:lnTo>
                  <a:lnTo>
                    <a:pt x="109072" y="109072"/>
                  </a:lnTo>
                  <a:lnTo>
                    <a:pt x="109072" y="110750"/>
                  </a:lnTo>
                  <a:lnTo>
                    <a:pt x="116343" y="110750"/>
                  </a:lnTo>
                  <a:lnTo>
                    <a:pt x="116343" y="109072"/>
                  </a:lnTo>
                  <a:lnTo>
                    <a:pt x="116343" y="109072"/>
                  </a:lnTo>
                  <a:lnTo>
                    <a:pt x="116343" y="105157"/>
                  </a:lnTo>
                  <a:lnTo>
                    <a:pt x="114106" y="105157"/>
                  </a:lnTo>
                  <a:lnTo>
                    <a:pt x="114106" y="103478"/>
                  </a:lnTo>
                  <a:lnTo>
                    <a:pt x="114106" y="103478"/>
                  </a:lnTo>
                  <a:lnTo>
                    <a:pt x="114106" y="100122"/>
                  </a:lnTo>
                  <a:lnTo>
                    <a:pt x="98444" y="100122"/>
                  </a:lnTo>
                  <a:lnTo>
                    <a:pt x="98444" y="85580"/>
                  </a:lnTo>
                  <a:lnTo>
                    <a:pt x="101800" y="85580"/>
                  </a:lnTo>
                  <a:lnTo>
                    <a:pt x="100122" y="85580"/>
                  </a:lnTo>
                  <a:lnTo>
                    <a:pt x="103478" y="85580"/>
                  </a:lnTo>
                  <a:lnTo>
                    <a:pt x="105157" y="83901"/>
                  </a:lnTo>
                  <a:lnTo>
                    <a:pt x="109072" y="83901"/>
                  </a:lnTo>
                  <a:lnTo>
                    <a:pt x="109072" y="85580"/>
                  </a:lnTo>
                  <a:lnTo>
                    <a:pt x="139276" y="85580"/>
                  </a:lnTo>
                  <a:lnTo>
                    <a:pt x="139276" y="83901"/>
                  </a:lnTo>
                  <a:lnTo>
                    <a:pt x="137598" y="83901"/>
                  </a:lnTo>
                  <a:lnTo>
                    <a:pt x="137598" y="78868"/>
                  </a:lnTo>
                  <a:lnTo>
                    <a:pt x="139276" y="76630"/>
                  </a:lnTo>
                  <a:lnTo>
                    <a:pt x="139276" y="78868"/>
                  </a:lnTo>
                  <a:lnTo>
                    <a:pt x="140954" y="80545"/>
                  </a:lnTo>
                  <a:lnTo>
                    <a:pt x="142633" y="80545"/>
                  </a:lnTo>
                  <a:lnTo>
                    <a:pt x="142633" y="82223"/>
                  </a:lnTo>
                  <a:lnTo>
                    <a:pt x="144870" y="82223"/>
                  </a:lnTo>
                  <a:lnTo>
                    <a:pt x="146548" y="80545"/>
                  </a:lnTo>
                  <a:lnTo>
                    <a:pt x="148226" y="76630"/>
                  </a:lnTo>
                  <a:lnTo>
                    <a:pt x="153260" y="76630"/>
                  </a:lnTo>
                  <a:lnTo>
                    <a:pt x="153260" y="74952"/>
                  </a:lnTo>
                  <a:lnTo>
                    <a:pt x="157175" y="74952"/>
                  </a:lnTo>
                  <a:lnTo>
                    <a:pt x="157175" y="73274"/>
                  </a:lnTo>
                  <a:lnTo>
                    <a:pt x="160531" y="73274"/>
                  </a:lnTo>
                  <a:lnTo>
                    <a:pt x="160531" y="74952"/>
                  </a:lnTo>
                  <a:lnTo>
                    <a:pt x="158853" y="76630"/>
                  </a:lnTo>
                  <a:lnTo>
                    <a:pt x="158853" y="78868"/>
                  </a:lnTo>
                  <a:lnTo>
                    <a:pt x="160531" y="80545"/>
                  </a:lnTo>
                  <a:lnTo>
                    <a:pt x="160531" y="82223"/>
                  </a:lnTo>
                  <a:lnTo>
                    <a:pt x="162210" y="82223"/>
                  </a:lnTo>
                  <a:lnTo>
                    <a:pt x="164447" y="85580"/>
                  </a:lnTo>
                  <a:lnTo>
                    <a:pt x="164447" y="98445"/>
                  </a:lnTo>
                  <a:lnTo>
                    <a:pt x="169481" y="96207"/>
                  </a:lnTo>
                  <a:lnTo>
                    <a:pt x="184024" y="109072"/>
                  </a:lnTo>
                  <a:lnTo>
                    <a:pt x="185702" y="107394"/>
                  </a:lnTo>
                  <a:lnTo>
                    <a:pt x="187380" y="109072"/>
                  </a:lnTo>
                  <a:lnTo>
                    <a:pt x="189058" y="109072"/>
                  </a:lnTo>
                  <a:lnTo>
                    <a:pt x="189058" y="107394"/>
                  </a:lnTo>
                  <a:lnTo>
                    <a:pt x="190736" y="107394"/>
                  </a:lnTo>
                  <a:lnTo>
                    <a:pt x="190736" y="105157"/>
                  </a:lnTo>
                  <a:lnTo>
                    <a:pt x="192973" y="105157"/>
                  </a:lnTo>
                  <a:lnTo>
                    <a:pt x="192973" y="103478"/>
                  </a:lnTo>
                  <a:lnTo>
                    <a:pt x="196329" y="103478"/>
                  </a:lnTo>
                  <a:lnTo>
                    <a:pt x="196329" y="101800"/>
                  </a:lnTo>
                  <a:lnTo>
                    <a:pt x="201923" y="101800"/>
                  </a:lnTo>
                  <a:lnTo>
                    <a:pt x="201923" y="103478"/>
                  </a:lnTo>
                  <a:lnTo>
                    <a:pt x="203601" y="103478"/>
                  </a:lnTo>
                  <a:lnTo>
                    <a:pt x="203601" y="105157"/>
                  </a:lnTo>
                  <a:lnTo>
                    <a:pt x="201923" y="107394"/>
                  </a:lnTo>
                  <a:lnTo>
                    <a:pt x="201923" y="109072"/>
                  </a:lnTo>
                  <a:lnTo>
                    <a:pt x="199685" y="109072"/>
                  </a:lnTo>
                  <a:lnTo>
                    <a:pt x="199685" y="110750"/>
                  </a:lnTo>
                  <a:lnTo>
                    <a:pt x="203601" y="110750"/>
                  </a:lnTo>
                  <a:lnTo>
                    <a:pt x="203601" y="109072"/>
                  </a:lnTo>
                  <a:lnTo>
                    <a:pt x="203601" y="110750"/>
                  </a:lnTo>
                  <a:lnTo>
                    <a:pt x="203601" y="109072"/>
                  </a:lnTo>
                  <a:lnTo>
                    <a:pt x="205279" y="109072"/>
                  </a:lnTo>
                  <a:lnTo>
                    <a:pt x="205279" y="105157"/>
                  </a:lnTo>
                  <a:lnTo>
                    <a:pt x="206957" y="105157"/>
                  </a:lnTo>
                  <a:lnTo>
                    <a:pt x="206957" y="103478"/>
                  </a:lnTo>
                  <a:lnTo>
                    <a:pt x="210313" y="103478"/>
                  </a:lnTo>
                  <a:lnTo>
                    <a:pt x="210313" y="98445"/>
                  </a:lnTo>
                  <a:lnTo>
                    <a:pt x="215906" y="98445"/>
                  </a:lnTo>
                  <a:lnTo>
                    <a:pt x="215906" y="96207"/>
                  </a:lnTo>
                  <a:lnTo>
                    <a:pt x="217584" y="96207"/>
                  </a:lnTo>
                  <a:lnTo>
                    <a:pt x="217584" y="94529"/>
                  </a:lnTo>
                  <a:lnTo>
                    <a:pt x="219262" y="94529"/>
                  </a:lnTo>
                  <a:lnTo>
                    <a:pt x="221500" y="96207"/>
                  </a:lnTo>
                  <a:lnTo>
                    <a:pt x="221500" y="94529"/>
                  </a:lnTo>
                  <a:lnTo>
                    <a:pt x="224856" y="94529"/>
                  </a:lnTo>
                  <a:lnTo>
                    <a:pt x="224856" y="92851"/>
                  </a:lnTo>
                  <a:lnTo>
                    <a:pt x="226534" y="92851"/>
                  </a:lnTo>
                  <a:lnTo>
                    <a:pt x="226534" y="91173"/>
                  </a:lnTo>
                  <a:lnTo>
                    <a:pt x="228212" y="91173"/>
                  </a:lnTo>
                  <a:lnTo>
                    <a:pt x="228212" y="92851"/>
                  </a:lnTo>
                  <a:lnTo>
                    <a:pt x="232127" y="92851"/>
                  </a:lnTo>
                  <a:lnTo>
                    <a:pt x="232127" y="91173"/>
                  </a:lnTo>
                  <a:lnTo>
                    <a:pt x="233805" y="91173"/>
                  </a:lnTo>
                  <a:lnTo>
                    <a:pt x="233805" y="87258"/>
                  </a:lnTo>
                  <a:lnTo>
                    <a:pt x="235483" y="87258"/>
                  </a:lnTo>
                  <a:lnTo>
                    <a:pt x="235483" y="85580"/>
                  </a:lnTo>
                  <a:lnTo>
                    <a:pt x="237161" y="85580"/>
                  </a:lnTo>
                  <a:lnTo>
                    <a:pt x="237161" y="83901"/>
                  </a:lnTo>
                  <a:lnTo>
                    <a:pt x="235483" y="83901"/>
                  </a:lnTo>
                  <a:lnTo>
                    <a:pt x="237161" y="82223"/>
                  </a:lnTo>
                  <a:lnTo>
                    <a:pt x="237161" y="80545"/>
                  </a:lnTo>
                  <a:lnTo>
                    <a:pt x="238839" y="80545"/>
                  </a:lnTo>
                  <a:lnTo>
                    <a:pt x="238839" y="78868"/>
                  </a:lnTo>
                  <a:lnTo>
                    <a:pt x="244433" y="78868"/>
                  </a:lnTo>
                  <a:lnTo>
                    <a:pt x="244433" y="76630"/>
                  </a:lnTo>
                  <a:lnTo>
                    <a:pt x="247789" y="76630"/>
                  </a:lnTo>
                  <a:lnTo>
                    <a:pt x="247789" y="74952"/>
                  </a:lnTo>
                  <a:lnTo>
                    <a:pt x="253382" y="74952"/>
                  </a:lnTo>
                  <a:lnTo>
                    <a:pt x="253382" y="67681"/>
                  </a:lnTo>
                  <a:lnTo>
                    <a:pt x="242755" y="67681"/>
                  </a:lnTo>
                  <a:lnTo>
                    <a:pt x="242755" y="66003"/>
                  </a:lnTo>
                  <a:lnTo>
                    <a:pt x="241077" y="66003"/>
                  </a:lnTo>
                  <a:lnTo>
                    <a:pt x="241077" y="67681"/>
                  </a:lnTo>
                  <a:lnTo>
                    <a:pt x="237161" y="67681"/>
                  </a:lnTo>
                  <a:lnTo>
                    <a:pt x="237161" y="64324"/>
                  </a:lnTo>
                  <a:lnTo>
                    <a:pt x="238839" y="64324"/>
                  </a:lnTo>
                  <a:lnTo>
                    <a:pt x="238839" y="58731"/>
                  </a:lnTo>
                  <a:lnTo>
                    <a:pt x="237161" y="58731"/>
                  </a:lnTo>
                  <a:lnTo>
                    <a:pt x="237161" y="57053"/>
                  </a:lnTo>
                  <a:lnTo>
                    <a:pt x="235483" y="57053"/>
                  </a:lnTo>
                  <a:lnTo>
                    <a:pt x="237161" y="57053"/>
                  </a:lnTo>
                  <a:lnTo>
                    <a:pt x="237161" y="55375"/>
                  </a:lnTo>
                  <a:lnTo>
                    <a:pt x="235483" y="55375"/>
                  </a:lnTo>
                  <a:lnTo>
                    <a:pt x="235483" y="53697"/>
                  </a:lnTo>
                  <a:lnTo>
                    <a:pt x="233805" y="53697"/>
                  </a:lnTo>
                  <a:lnTo>
                    <a:pt x="233805" y="50341"/>
                  </a:lnTo>
                  <a:lnTo>
                    <a:pt x="235483" y="50341"/>
                  </a:lnTo>
                  <a:lnTo>
                    <a:pt x="235483" y="43069"/>
                  </a:lnTo>
                  <a:lnTo>
                    <a:pt x="233805" y="41391"/>
                  </a:lnTo>
                  <a:lnTo>
                    <a:pt x="233805" y="39154"/>
                  </a:lnTo>
                  <a:lnTo>
                    <a:pt x="232127" y="39154"/>
                  </a:lnTo>
                  <a:lnTo>
                    <a:pt x="232127" y="37476"/>
                  </a:lnTo>
                  <a:lnTo>
                    <a:pt x="228212" y="37476"/>
                  </a:lnTo>
                  <a:lnTo>
                    <a:pt x="228212" y="34120"/>
                  </a:lnTo>
                  <a:lnTo>
                    <a:pt x="226534" y="34120"/>
                  </a:lnTo>
                  <a:lnTo>
                    <a:pt x="224856" y="32442"/>
                  </a:lnTo>
                  <a:lnTo>
                    <a:pt x="223178" y="32442"/>
                  </a:lnTo>
                  <a:lnTo>
                    <a:pt x="223178" y="28527"/>
                  </a:lnTo>
                  <a:lnTo>
                    <a:pt x="221500" y="28527"/>
                  </a:lnTo>
                  <a:lnTo>
                    <a:pt x="221500" y="26849"/>
                  </a:lnTo>
                  <a:lnTo>
                    <a:pt x="219262" y="26849"/>
                  </a:lnTo>
                  <a:lnTo>
                    <a:pt x="219262" y="25170"/>
                  </a:lnTo>
                  <a:lnTo>
                    <a:pt x="217584" y="26849"/>
                  </a:lnTo>
                  <a:lnTo>
                    <a:pt x="217584" y="25170"/>
                  </a:lnTo>
                  <a:lnTo>
                    <a:pt x="219262" y="23492"/>
                  </a:lnTo>
                  <a:lnTo>
                    <a:pt x="221500" y="23492"/>
                  </a:lnTo>
                  <a:lnTo>
                    <a:pt x="221500" y="25170"/>
                  </a:lnTo>
                  <a:lnTo>
                    <a:pt x="223178" y="25170"/>
                  </a:lnTo>
                  <a:lnTo>
                    <a:pt x="223178" y="26849"/>
                  </a:lnTo>
                  <a:lnTo>
                    <a:pt x="224856" y="26849"/>
                  </a:lnTo>
                  <a:lnTo>
                    <a:pt x="224856" y="28527"/>
                  </a:lnTo>
                  <a:lnTo>
                    <a:pt x="226534" y="26849"/>
                  </a:lnTo>
                  <a:lnTo>
                    <a:pt x="233805" y="26849"/>
                  </a:lnTo>
                  <a:lnTo>
                    <a:pt x="233805" y="28527"/>
                  </a:lnTo>
                  <a:lnTo>
                    <a:pt x="237161" y="28527"/>
                  </a:lnTo>
                  <a:lnTo>
                    <a:pt x="235483" y="30205"/>
                  </a:lnTo>
                  <a:lnTo>
                    <a:pt x="237161" y="30205"/>
                  </a:lnTo>
                  <a:lnTo>
                    <a:pt x="238839" y="32442"/>
                  </a:lnTo>
                  <a:lnTo>
                    <a:pt x="246111" y="32442"/>
                  </a:lnTo>
                  <a:lnTo>
                    <a:pt x="246111" y="30205"/>
                  </a:lnTo>
                  <a:lnTo>
                    <a:pt x="247789" y="32442"/>
                  </a:lnTo>
                  <a:lnTo>
                    <a:pt x="247789" y="34120"/>
                  </a:lnTo>
                  <a:lnTo>
                    <a:pt x="251704" y="34120"/>
                  </a:lnTo>
                  <a:lnTo>
                    <a:pt x="251704" y="32442"/>
                  </a:lnTo>
                  <a:lnTo>
                    <a:pt x="253382" y="30205"/>
                  </a:lnTo>
                  <a:lnTo>
                    <a:pt x="253382" y="32442"/>
                  </a:lnTo>
                  <a:lnTo>
                    <a:pt x="256738" y="32442"/>
                  </a:lnTo>
                  <a:lnTo>
                    <a:pt x="256738" y="34120"/>
                  </a:lnTo>
                  <a:lnTo>
                    <a:pt x="258976" y="34120"/>
                  </a:lnTo>
                  <a:lnTo>
                    <a:pt x="258976" y="35798"/>
                  </a:lnTo>
                  <a:lnTo>
                    <a:pt x="260654" y="35798"/>
                  </a:lnTo>
                  <a:lnTo>
                    <a:pt x="260654" y="37476"/>
                  </a:lnTo>
                  <a:lnTo>
                    <a:pt x="262332" y="37476"/>
                  </a:lnTo>
                  <a:lnTo>
                    <a:pt x="262332" y="39154"/>
                  </a:lnTo>
                  <a:lnTo>
                    <a:pt x="264010" y="39154"/>
                  </a:lnTo>
                  <a:lnTo>
                    <a:pt x="264010" y="37476"/>
                  </a:lnTo>
                  <a:lnTo>
                    <a:pt x="269603" y="37476"/>
                  </a:lnTo>
                  <a:lnTo>
                    <a:pt x="269603" y="34120"/>
                  </a:lnTo>
                  <a:lnTo>
                    <a:pt x="267366" y="34120"/>
                  </a:lnTo>
                  <a:lnTo>
                    <a:pt x="267366" y="32442"/>
                  </a:lnTo>
                  <a:lnTo>
                    <a:pt x="269603" y="32442"/>
                  </a:lnTo>
                  <a:lnTo>
                    <a:pt x="269603" y="28527"/>
                  </a:lnTo>
                  <a:lnTo>
                    <a:pt x="271281" y="28527"/>
                  </a:lnTo>
                  <a:lnTo>
                    <a:pt x="271281" y="30205"/>
                  </a:lnTo>
                  <a:lnTo>
                    <a:pt x="272959" y="30205"/>
                  </a:lnTo>
                  <a:lnTo>
                    <a:pt x="272959" y="26849"/>
                  </a:lnTo>
                  <a:lnTo>
                    <a:pt x="281909" y="26849"/>
                  </a:lnTo>
                  <a:lnTo>
                    <a:pt x="281909" y="28527"/>
                  </a:lnTo>
                  <a:lnTo>
                    <a:pt x="283587" y="28527"/>
                  </a:lnTo>
                  <a:lnTo>
                    <a:pt x="283587" y="26849"/>
                  </a:lnTo>
                  <a:lnTo>
                    <a:pt x="290858" y="26849"/>
                  </a:lnTo>
                  <a:lnTo>
                    <a:pt x="290858" y="25170"/>
                  </a:lnTo>
                  <a:lnTo>
                    <a:pt x="292536" y="25170"/>
                  </a:lnTo>
                  <a:lnTo>
                    <a:pt x="292536" y="23492"/>
                  </a:lnTo>
                  <a:lnTo>
                    <a:pt x="298130" y="23492"/>
                  </a:lnTo>
                  <a:lnTo>
                    <a:pt x="298130" y="21815"/>
                  </a:lnTo>
                  <a:lnTo>
                    <a:pt x="299808" y="19577"/>
                  </a:lnTo>
                  <a:lnTo>
                    <a:pt x="303164" y="19577"/>
                  </a:lnTo>
                  <a:lnTo>
                    <a:pt x="303164" y="17899"/>
                  </a:lnTo>
                  <a:lnTo>
                    <a:pt x="310435" y="17899"/>
                  </a:lnTo>
                  <a:lnTo>
                    <a:pt x="310435" y="16221"/>
                  </a:lnTo>
                  <a:lnTo>
                    <a:pt x="312113" y="16221"/>
                  </a:lnTo>
                  <a:lnTo>
                    <a:pt x="312113" y="14543"/>
                  </a:lnTo>
                  <a:lnTo>
                    <a:pt x="313791" y="14543"/>
                  </a:lnTo>
                  <a:lnTo>
                    <a:pt x="313791" y="12865"/>
                  </a:lnTo>
                  <a:lnTo>
                    <a:pt x="316029" y="12865"/>
                  </a:lnTo>
                  <a:lnTo>
                    <a:pt x="316029" y="10628"/>
                  </a:lnTo>
                  <a:lnTo>
                    <a:pt x="317707" y="10628"/>
                  </a:lnTo>
                  <a:lnTo>
                    <a:pt x="317707" y="8950"/>
                  </a:lnTo>
                  <a:lnTo>
                    <a:pt x="321063" y="8950"/>
                  </a:lnTo>
                  <a:lnTo>
                    <a:pt x="321063" y="5593"/>
                  </a:lnTo>
                  <a:lnTo>
                    <a:pt x="319385" y="5593"/>
                  </a:lnTo>
                  <a:lnTo>
                    <a:pt x="319385" y="3915"/>
                  </a:lnTo>
                  <a:lnTo>
                    <a:pt x="317707" y="3915"/>
                  </a:lnTo>
                  <a:lnTo>
                    <a:pt x="317707" y="1678"/>
                  </a:lnTo>
                  <a:lnTo>
                    <a:pt x="328334" y="1678"/>
                  </a:lnTo>
                  <a:lnTo>
                    <a:pt x="328334" y="0"/>
                  </a:lnTo>
                  <a:lnTo>
                    <a:pt x="330012" y="0"/>
                  </a:lnTo>
                  <a:lnTo>
                    <a:pt x="331690" y="1678"/>
                  </a:lnTo>
                  <a:lnTo>
                    <a:pt x="331690" y="3915"/>
                  </a:lnTo>
                  <a:lnTo>
                    <a:pt x="335606" y="3915"/>
                  </a:lnTo>
                  <a:lnTo>
                    <a:pt x="335606" y="5593"/>
                  </a:lnTo>
                  <a:lnTo>
                    <a:pt x="333368" y="5593"/>
                  </a:lnTo>
                  <a:lnTo>
                    <a:pt x="335606" y="7272"/>
                  </a:lnTo>
                  <a:lnTo>
                    <a:pt x="333368" y="7272"/>
                  </a:lnTo>
                  <a:lnTo>
                    <a:pt x="333368" y="14543"/>
                  </a:lnTo>
                  <a:lnTo>
                    <a:pt x="331690" y="14543"/>
                  </a:lnTo>
                  <a:lnTo>
                    <a:pt x="333368" y="16221"/>
                  </a:lnTo>
                  <a:lnTo>
                    <a:pt x="330012" y="16221"/>
                  </a:lnTo>
                  <a:lnTo>
                    <a:pt x="330012" y="19577"/>
                  </a:lnTo>
                  <a:lnTo>
                    <a:pt x="331690" y="19577"/>
                  </a:lnTo>
                  <a:lnTo>
                    <a:pt x="331690" y="17899"/>
                  </a:lnTo>
                  <a:lnTo>
                    <a:pt x="333368" y="17899"/>
                  </a:lnTo>
                  <a:lnTo>
                    <a:pt x="333368" y="19577"/>
                  </a:lnTo>
                  <a:lnTo>
                    <a:pt x="340640" y="19577"/>
                  </a:lnTo>
                  <a:lnTo>
                    <a:pt x="340640" y="21815"/>
                  </a:lnTo>
                  <a:lnTo>
                    <a:pt x="340640" y="21815"/>
                  </a:lnTo>
                  <a:lnTo>
                    <a:pt x="340640" y="26849"/>
                  </a:lnTo>
                  <a:lnTo>
                    <a:pt x="342318" y="26849"/>
                  </a:lnTo>
                  <a:lnTo>
                    <a:pt x="342318" y="30205"/>
                  </a:lnTo>
                  <a:lnTo>
                    <a:pt x="346233" y="30205"/>
                  </a:lnTo>
                  <a:lnTo>
                    <a:pt x="346233" y="32442"/>
                  </a:lnTo>
                  <a:lnTo>
                    <a:pt x="344555" y="32442"/>
                  </a:lnTo>
                  <a:lnTo>
                    <a:pt x="344555" y="34120"/>
                  </a:lnTo>
                  <a:lnTo>
                    <a:pt x="342318" y="34120"/>
                  </a:lnTo>
                  <a:lnTo>
                    <a:pt x="342318" y="37476"/>
                  </a:lnTo>
                  <a:lnTo>
                    <a:pt x="340640" y="37476"/>
                  </a:lnTo>
                  <a:lnTo>
                    <a:pt x="340640" y="39154"/>
                  </a:lnTo>
                  <a:lnTo>
                    <a:pt x="337284" y="39154"/>
                  </a:lnTo>
                  <a:lnTo>
                    <a:pt x="337284" y="41391"/>
                  </a:lnTo>
                  <a:lnTo>
                    <a:pt x="338962" y="41391"/>
                  </a:lnTo>
                  <a:lnTo>
                    <a:pt x="338962" y="46426"/>
                  </a:lnTo>
                  <a:lnTo>
                    <a:pt x="337284" y="46426"/>
                  </a:lnTo>
                  <a:lnTo>
                    <a:pt x="337284" y="50341"/>
                  </a:lnTo>
                  <a:lnTo>
                    <a:pt x="335606" y="50341"/>
                  </a:lnTo>
                  <a:lnTo>
                    <a:pt x="335606" y="57053"/>
                  </a:lnTo>
                  <a:lnTo>
                    <a:pt x="333368" y="57053"/>
                  </a:lnTo>
                  <a:lnTo>
                    <a:pt x="335606" y="57053"/>
                  </a:lnTo>
                  <a:lnTo>
                    <a:pt x="333368" y="57053"/>
                  </a:lnTo>
                  <a:lnTo>
                    <a:pt x="333368" y="58731"/>
                  </a:lnTo>
                  <a:lnTo>
                    <a:pt x="335606" y="58731"/>
                  </a:lnTo>
                  <a:lnTo>
                    <a:pt x="333368" y="60968"/>
                  </a:lnTo>
                  <a:lnTo>
                    <a:pt x="333368" y="62646"/>
                  </a:lnTo>
                  <a:lnTo>
                    <a:pt x="335606" y="62646"/>
                  </a:lnTo>
                  <a:lnTo>
                    <a:pt x="335606" y="67681"/>
                  </a:lnTo>
                  <a:lnTo>
                    <a:pt x="335606" y="67681"/>
                  </a:lnTo>
                  <a:lnTo>
                    <a:pt x="335606" y="69918"/>
                  </a:lnTo>
                  <a:lnTo>
                    <a:pt x="338962" y="69918"/>
                  </a:lnTo>
                  <a:lnTo>
                    <a:pt x="338962" y="71596"/>
                  </a:lnTo>
                  <a:lnTo>
                    <a:pt x="340640" y="71596"/>
                  </a:lnTo>
                  <a:lnTo>
                    <a:pt x="340640" y="82223"/>
                  </a:lnTo>
                  <a:lnTo>
                    <a:pt x="340640" y="82223"/>
                  </a:lnTo>
                  <a:lnTo>
                    <a:pt x="340640" y="83901"/>
                  </a:lnTo>
                  <a:lnTo>
                    <a:pt x="342318" y="83901"/>
                  </a:lnTo>
                  <a:lnTo>
                    <a:pt x="342318" y="85580"/>
                  </a:lnTo>
                  <a:lnTo>
                    <a:pt x="346233" y="85580"/>
                  </a:lnTo>
                  <a:lnTo>
                    <a:pt x="346233" y="87258"/>
                  </a:lnTo>
                  <a:lnTo>
                    <a:pt x="347911" y="87258"/>
                  </a:lnTo>
                  <a:lnTo>
                    <a:pt x="347911" y="89495"/>
                  </a:lnTo>
                  <a:lnTo>
                    <a:pt x="349589" y="91173"/>
                  </a:lnTo>
                  <a:lnTo>
                    <a:pt x="351267" y="91173"/>
                  </a:lnTo>
                  <a:lnTo>
                    <a:pt x="351267" y="92851"/>
                  </a:lnTo>
                  <a:lnTo>
                    <a:pt x="356861" y="92851"/>
                  </a:lnTo>
                  <a:lnTo>
                    <a:pt x="356861" y="94529"/>
                  </a:lnTo>
                  <a:lnTo>
                    <a:pt x="360217" y="94529"/>
                  </a:lnTo>
                  <a:lnTo>
                    <a:pt x="360217" y="98445"/>
                  </a:lnTo>
                  <a:lnTo>
                    <a:pt x="364132" y="98445"/>
                  </a:lnTo>
                  <a:lnTo>
                    <a:pt x="364132" y="94529"/>
                  </a:lnTo>
                  <a:lnTo>
                    <a:pt x="370844" y="94529"/>
                  </a:lnTo>
                  <a:lnTo>
                    <a:pt x="370844" y="92851"/>
                  </a:lnTo>
                  <a:lnTo>
                    <a:pt x="369166" y="92851"/>
                  </a:lnTo>
                  <a:lnTo>
                    <a:pt x="369166" y="91173"/>
                  </a:lnTo>
                  <a:lnTo>
                    <a:pt x="373081" y="91173"/>
                  </a:lnTo>
                  <a:lnTo>
                    <a:pt x="373081" y="89495"/>
                  </a:lnTo>
                  <a:lnTo>
                    <a:pt x="374760" y="87258"/>
                  </a:lnTo>
                  <a:lnTo>
                    <a:pt x="376438" y="87258"/>
                  </a:lnTo>
                  <a:lnTo>
                    <a:pt x="376438" y="89495"/>
                  </a:lnTo>
                  <a:lnTo>
                    <a:pt x="378116" y="89495"/>
                  </a:lnTo>
                  <a:lnTo>
                    <a:pt x="378116" y="91173"/>
                  </a:lnTo>
                  <a:lnTo>
                    <a:pt x="381472" y="91173"/>
                  </a:lnTo>
                  <a:lnTo>
                    <a:pt x="381472" y="85580"/>
                  </a:lnTo>
                  <a:lnTo>
                    <a:pt x="394337" y="85580"/>
                  </a:lnTo>
                  <a:lnTo>
                    <a:pt x="394337" y="82223"/>
                  </a:lnTo>
                  <a:lnTo>
                    <a:pt x="396015" y="80545"/>
                  </a:lnTo>
                  <a:lnTo>
                    <a:pt x="396015" y="78868"/>
                  </a:lnTo>
                  <a:lnTo>
                    <a:pt x="399371" y="78868"/>
                  </a:lnTo>
                  <a:lnTo>
                    <a:pt x="399371" y="80545"/>
                  </a:lnTo>
                  <a:lnTo>
                    <a:pt x="401608" y="78868"/>
                  </a:lnTo>
                  <a:lnTo>
                    <a:pt x="401608" y="76630"/>
                  </a:lnTo>
                  <a:lnTo>
                    <a:pt x="404964" y="76630"/>
                  </a:lnTo>
                  <a:lnTo>
                    <a:pt x="404964" y="80545"/>
                  </a:lnTo>
                  <a:lnTo>
                    <a:pt x="409998" y="80545"/>
                  </a:lnTo>
                  <a:lnTo>
                    <a:pt x="409998" y="82223"/>
                  </a:lnTo>
                  <a:lnTo>
                    <a:pt x="412235" y="80545"/>
                  </a:lnTo>
                  <a:lnTo>
                    <a:pt x="417270" y="80545"/>
                  </a:lnTo>
                  <a:lnTo>
                    <a:pt x="417270" y="78868"/>
                  </a:lnTo>
                  <a:lnTo>
                    <a:pt x="418948" y="80545"/>
                  </a:lnTo>
                  <a:lnTo>
                    <a:pt x="426219" y="80545"/>
                  </a:lnTo>
                  <a:lnTo>
                    <a:pt x="426219" y="82223"/>
                  </a:lnTo>
                  <a:lnTo>
                    <a:pt x="430134" y="82223"/>
                  </a:lnTo>
                  <a:lnTo>
                    <a:pt x="431812" y="80545"/>
                  </a:lnTo>
                  <a:lnTo>
                    <a:pt x="431812" y="76630"/>
                  </a:lnTo>
                  <a:lnTo>
                    <a:pt x="430134" y="76630"/>
                  </a:lnTo>
                  <a:lnTo>
                    <a:pt x="430134" y="74952"/>
                  </a:lnTo>
                  <a:lnTo>
                    <a:pt x="427897" y="74952"/>
                  </a:lnTo>
                  <a:lnTo>
                    <a:pt x="427897" y="73274"/>
                  </a:lnTo>
                  <a:lnTo>
                    <a:pt x="426219" y="73274"/>
                  </a:lnTo>
                  <a:lnTo>
                    <a:pt x="426219" y="69918"/>
                  </a:lnTo>
                  <a:lnTo>
                    <a:pt x="430134" y="69918"/>
                  </a:lnTo>
                  <a:lnTo>
                    <a:pt x="427897" y="69918"/>
                  </a:lnTo>
                  <a:lnTo>
                    <a:pt x="430134" y="69918"/>
                  </a:lnTo>
                  <a:lnTo>
                    <a:pt x="430134" y="66003"/>
                  </a:lnTo>
                  <a:lnTo>
                    <a:pt x="431812" y="66003"/>
                  </a:lnTo>
                  <a:lnTo>
                    <a:pt x="431812" y="67681"/>
                  </a:lnTo>
                  <a:lnTo>
                    <a:pt x="444118" y="67681"/>
                  </a:lnTo>
                  <a:lnTo>
                    <a:pt x="444118" y="66003"/>
                  </a:lnTo>
                  <a:lnTo>
                    <a:pt x="449711" y="66003"/>
                  </a:lnTo>
                  <a:lnTo>
                    <a:pt x="451389" y="64324"/>
                  </a:lnTo>
                  <a:lnTo>
                    <a:pt x="454746" y="64324"/>
                  </a:lnTo>
                  <a:lnTo>
                    <a:pt x="454746" y="66003"/>
                  </a:lnTo>
                  <a:lnTo>
                    <a:pt x="456424" y="67681"/>
                  </a:lnTo>
                  <a:lnTo>
                    <a:pt x="460339" y="67681"/>
                  </a:lnTo>
                  <a:lnTo>
                    <a:pt x="460339" y="69918"/>
                  </a:lnTo>
                  <a:lnTo>
                    <a:pt x="465373" y="69918"/>
                  </a:lnTo>
                  <a:lnTo>
                    <a:pt x="465373" y="71596"/>
                  </a:lnTo>
                  <a:lnTo>
                    <a:pt x="463695" y="71596"/>
                  </a:lnTo>
                  <a:lnTo>
                    <a:pt x="463695" y="73274"/>
                  </a:lnTo>
                  <a:lnTo>
                    <a:pt x="469288" y="73274"/>
                  </a:lnTo>
                  <a:lnTo>
                    <a:pt x="469288" y="74952"/>
                  </a:lnTo>
                  <a:lnTo>
                    <a:pt x="476001" y="74952"/>
                  </a:lnTo>
                  <a:lnTo>
                    <a:pt x="476001" y="73274"/>
                  </a:lnTo>
                  <a:lnTo>
                    <a:pt x="478238" y="73274"/>
                  </a:lnTo>
                  <a:lnTo>
                    <a:pt x="478238" y="71596"/>
                  </a:lnTo>
                  <a:lnTo>
                    <a:pt x="479916" y="71596"/>
                  </a:lnTo>
                  <a:lnTo>
                    <a:pt x="479916" y="69918"/>
                  </a:lnTo>
                  <a:lnTo>
                    <a:pt x="483272" y="69918"/>
                  </a:lnTo>
                  <a:lnTo>
                    <a:pt x="483272" y="71596"/>
                  </a:lnTo>
                  <a:lnTo>
                    <a:pt x="488865" y="71596"/>
                  </a:lnTo>
                  <a:lnTo>
                    <a:pt x="488865" y="73274"/>
                  </a:lnTo>
                  <a:lnTo>
                    <a:pt x="490543" y="73274"/>
                  </a:lnTo>
                  <a:lnTo>
                    <a:pt x="490543" y="71596"/>
                  </a:lnTo>
                  <a:lnTo>
                    <a:pt x="492222" y="71596"/>
                  </a:lnTo>
                  <a:lnTo>
                    <a:pt x="492222" y="69918"/>
                  </a:lnTo>
                  <a:lnTo>
                    <a:pt x="493900" y="69918"/>
                  </a:lnTo>
                  <a:lnTo>
                    <a:pt x="493900" y="71596"/>
                  </a:lnTo>
                  <a:lnTo>
                    <a:pt x="495578" y="71596"/>
                  </a:lnTo>
                  <a:lnTo>
                    <a:pt x="495578" y="73274"/>
                  </a:lnTo>
                  <a:lnTo>
                    <a:pt x="501171" y="73274"/>
                  </a:lnTo>
                  <a:lnTo>
                    <a:pt x="501171" y="74952"/>
                  </a:lnTo>
                  <a:lnTo>
                    <a:pt x="502849" y="74952"/>
                  </a:lnTo>
                  <a:lnTo>
                    <a:pt x="502849" y="73274"/>
                  </a:lnTo>
                  <a:lnTo>
                    <a:pt x="504527" y="73274"/>
                  </a:lnTo>
                  <a:lnTo>
                    <a:pt x="504527" y="71596"/>
                  </a:lnTo>
                  <a:lnTo>
                    <a:pt x="506764" y="71596"/>
                  </a:lnTo>
                  <a:lnTo>
                    <a:pt x="506764" y="69918"/>
                  </a:lnTo>
                  <a:lnTo>
                    <a:pt x="508442" y="69918"/>
                  </a:lnTo>
                  <a:lnTo>
                    <a:pt x="508442" y="67681"/>
                  </a:lnTo>
                  <a:lnTo>
                    <a:pt x="511799" y="67681"/>
                  </a:lnTo>
                  <a:lnTo>
                    <a:pt x="511799" y="62646"/>
                  </a:lnTo>
                  <a:lnTo>
                    <a:pt x="513477" y="62646"/>
                  </a:lnTo>
                  <a:lnTo>
                    <a:pt x="513477" y="57053"/>
                  </a:lnTo>
                  <a:lnTo>
                    <a:pt x="515714" y="57053"/>
                  </a:lnTo>
                  <a:lnTo>
                    <a:pt x="515714" y="53697"/>
                  </a:lnTo>
                  <a:lnTo>
                    <a:pt x="517392" y="52019"/>
                  </a:lnTo>
                  <a:lnTo>
                    <a:pt x="517392" y="52019"/>
                  </a:lnTo>
                  <a:lnTo>
                    <a:pt x="517392" y="50341"/>
                  </a:lnTo>
                  <a:lnTo>
                    <a:pt x="519070" y="50341"/>
                  </a:lnTo>
                  <a:lnTo>
                    <a:pt x="519070" y="48104"/>
                  </a:lnTo>
                  <a:lnTo>
                    <a:pt x="520748" y="46426"/>
                  </a:lnTo>
                  <a:lnTo>
                    <a:pt x="520748" y="44747"/>
                  </a:lnTo>
                  <a:lnTo>
                    <a:pt x="522426" y="44747"/>
                  </a:lnTo>
                  <a:lnTo>
                    <a:pt x="522426" y="43069"/>
                  </a:lnTo>
                  <a:lnTo>
                    <a:pt x="524104" y="41391"/>
                  </a:lnTo>
                  <a:lnTo>
                    <a:pt x="524104" y="39154"/>
                  </a:lnTo>
                  <a:lnTo>
                    <a:pt x="526341" y="39154"/>
                  </a:lnTo>
                  <a:lnTo>
                    <a:pt x="526341" y="35798"/>
                  </a:lnTo>
                  <a:lnTo>
                    <a:pt x="528019" y="35798"/>
                  </a:lnTo>
                  <a:lnTo>
                    <a:pt x="528019" y="34120"/>
                  </a:lnTo>
                  <a:lnTo>
                    <a:pt x="529697" y="34120"/>
                  </a:lnTo>
                  <a:lnTo>
                    <a:pt x="529697" y="32442"/>
                  </a:lnTo>
                  <a:lnTo>
                    <a:pt x="531376" y="30205"/>
                  </a:lnTo>
                  <a:lnTo>
                    <a:pt x="531376" y="28527"/>
                  </a:lnTo>
                  <a:lnTo>
                    <a:pt x="533054" y="28527"/>
                  </a:lnTo>
                  <a:lnTo>
                    <a:pt x="533054" y="25170"/>
                  </a:lnTo>
                  <a:lnTo>
                    <a:pt x="535291" y="25170"/>
                  </a:lnTo>
                  <a:lnTo>
                    <a:pt x="536969" y="26849"/>
                  </a:lnTo>
                  <a:lnTo>
                    <a:pt x="536969" y="23492"/>
                  </a:lnTo>
                  <a:lnTo>
                    <a:pt x="535291" y="23492"/>
                  </a:lnTo>
                  <a:lnTo>
                    <a:pt x="535291" y="19577"/>
                  </a:lnTo>
                  <a:lnTo>
                    <a:pt x="536969" y="19577"/>
                  </a:lnTo>
                  <a:lnTo>
                    <a:pt x="538647" y="21815"/>
                  </a:lnTo>
                  <a:lnTo>
                    <a:pt x="540325" y="21815"/>
                  </a:lnTo>
                  <a:lnTo>
                    <a:pt x="540325" y="23492"/>
                  </a:lnTo>
                  <a:lnTo>
                    <a:pt x="542003" y="23492"/>
                  </a:lnTo>
                  <a:lnTo>
                    <a:pt x="542003" y="26849"/>
                  </a:lnTo>
                  <a:lnTo>
                    <a:pt x="544241" y="26849"/>
                  </a:lnTo>
                  <a:lnTo>
                    <a:pt x="544241" y="34120"/>
                  </a:lnTo>
                  <a:lnTo>
                    <a:pt x="545918" y="34120"/>
                  </a:lnTo>
                  <a:lnTo>
                    <a:pt x="545918" y="32442"/>
                  </a:lnTo>
                  <a:lnTo>
                    <a:pt x="547596" y="32442"/>
                  </a:lnTo>
                  <a:lnTo>
                    <a:pt x="547596" y="52019"/>
                  </a:lnTo>
                  <a:lnTo>
                    <a:pt x="549274" y="52019"/>
                  </a:lnTo>
                  <a:lnTo>
                    <a:pt x="549274" y="58731"/>
                  </a:lnTo>
                  <a:lnTo>
                    <a:pt x="550953" y="58731"/>
                  </a:lnTo>
                  <a:lnTo>
                    <a:pt x="550953" y="62646"/>
                  </a:lnTo>
                  <a:lnTo>
                    <a:pt x="552631" y="62646"/>
                  </a:lnTo>
                  <a:lnTo>
                    <a:pt x="552631" y="66003"/>
                  </a:lnTo>
                  <a:lnTo>
                    <a:pt x="554868" y="66003"/>
                  </a:lnTo>
                  <a:lnTo>
                    <a:pt x="554868" y="73274"/>
                  </a:lnTo>
                  <a:lnTo>
                    <a:pt x="556546" y="73274"/>
                  </a:lnTo>
                  <a:lnTo>
                    <a:pt x="556546" y="74952"/>
                  </a:lnTo>
                  <a:lnTo>
                    <a:pt x="558224" y="74952"/>
                  </a:lnTo>
                  <a:lnTo>
                    <a:pt x="558224" y="78868"/>
                  </a:lnTo>
                  <a:lnTo>
                    <a:pt x="559902" y="78868"/>
                  </a:lnTo>
                  <a:lnTo>
                    <a:pt x="559902" y="80545"/>
                  </a:lnTo>
                  <a:lnTo>
                    <a:pt x="561580" y="82223"/>
                  </a:lnTo>
                  <a:lnTo>
                    <a:pt x="570530" y="82223"/>
                  </a:lnTo>
                  <a:lnTo>
                    <a:pt x="570530" y="83901"/>
                  </a:lnTo>
                  <a:lnTo>
                    <a:pt x="572767" y="83901"/>
                  </a:lnTo>
                  <a:lnTo>
                    <a:pt x="572767" y="85580"/>
                  </a:lnTo>
                  <a:lnTo>
                    <a:pt x="574445" y="85580"/>
                  </a:lnTo>
                  <a:lnTo>
                    <a:pt x="574445" y="91173"/>
                  </a:lnTo>
                  <a:lnTo>
                    <a:pt x="576123" y="91173"/>
                  </a:lnTo>
                  <a:lnTo>
                    <a:pt x="576123" y="92851"/>
                  </a:lnTo>
                  <a:lnTo>
                    <a:pt x="574445" y="94529"/>
                  </a:lnTo>
                  <a:lnTo>
                    <a:pt x="570530" y="96207"/>
                  </a:lnTo>
                  <a:lnTo>
                    <a:pt x="568851" y="96207"/>
                  </a:lnTo>
                  <a:lnTo>
                    <a:pt x="568851" y="98445"/>
                  </a:lnTo>
                  <a:lnTo>
                    <a:pt x="572767" y="98445"/>
                  </a:lnTo>
                  <a:lnTo>
                    <a:pt x="574445" y="96207"/>
                  </a:lnTo>
                  <a:lnTo>
                    <a:pt x="576123" y="96207"/>
                  </a:lnTo>
                  <a:lnTo>
                    <a:pt x="576123" y="98445"/>
                  </a:lnTo>
                  <a:lnTo>
                    <a:pt x="574445" y="100122"/>
                  </a:lnTo>
                  <a:lnTo>
                    <a:pt x="572767" y="100122"/>
                  </a:lnTo>
                  <a:lnTo>
                    <a:pt x="570530" y="101800"/>
                  </a:lnTo>
                  <a:lnTo>
                    <a:pt x="570530" y="103478"/>
                  </a:lnTo>
                  <a:lnTo>
                    <a:pt x="568851" y="103478"/>
                  </a:lnTo>
                  <a:lnTo>
                    <a:pt x="567173" y="105157"/>
                  </a:lnTo>
                  <a:lnTo>
                    <a:pt x="565495" y="105157"/>
                  </a:lnTo>
                  <a:lnTo>
                    <a:pt x="565495" y="107394"/>
                  </a:lnTo>
                  <a:lnTo>
                    <a:pt x="563818" y="109072"/>
                  </a:lnTo>
                  <a:lnTo>
                    <a:pt x="561580" y="109072"/>
                  </a:lnTo>
                  <a:lnTo>
                    <a:pt x="561580" y="110750"/>
                  </a:lnTo>
                  <a:lnTo>
                    <a:pt x="559902" y="112428"/>
                  </a:lnTo>
                  <a:lnTo>
                    <a:pt x="559902" y="115784"/>
                  </a:lnTo>
                  <a:lnTo>
                    <a:pt x="558224" y="115784"/>
                  </a:lnTo>
                  <a:lnTo>
                    <a:pt x="556546" y="118022"/>
                  </a:lnTo>
                  <a:lnTo>
                    <a:pt x="554868" y="119699"/>
                  </a:lnTo>
                  <a:lnTo>
                    <a:pt x="554868" y="121377"/>
                  </a:lnTo>
                  <a:lnTo>
                    <a:pt x="549274" y="121377"/>
                  </a:lnTo>
                  <a:lnTo>
                    <a:pt x="549274" y="123055"/>
                  </a:lnTo>
                  <a:lnTo>
                    <a:pt x="547596" y="123055"/>
                  </a:lnTo>
                  <a:lnTo>
                    <a:pt x="547596" y="126971"/>
                  </a:lnTo>
                  <a:lnTo>
                    <a:pt x="544241" y="126971"/>
                  </a:lnTo>
                  <a:lnTo>
                    <a:pt x="544241" y="128649"/>
                  </a:lnTo>
                  <a:lnTo>
                    <a:pt x="542003" y="128649"/>
                  </a:lnTo>
                  <a:lnTo>
                    <a:pt x="542003" y="132005"/>
                  </a:lnTo>
                  <a:lnTo>
                    <a:pt x="540325" y="132005"/>
                  </a:lnTo>
                  <a:lnTo>
                    <a:pt x="540325" y="133683"/>
                  </a:lnTo>
                  <a:lnTo>
                    <a:pt x="538647" y="133683"/>
                  </a:lnTo>
                  <a:lnTo>
                    <a:pt x="538647" y="135921"/>
                  </a:lnTo>
                  <a:lnTo>
                    <a:pt x="536969" y="135921"/>
                  </a:lnTo>
                  <a:lnTo>
                    <a:pt x="536969" y="139276"/>
                  </a:lnTo>
                  <a:lnTo>
                    <a:pt x="535291" y="139276"/>
                  </a:lnTo>
                  <a:lnTo>
                    <a:pt x="535291" y="140954"/>
                  </a:lnTo>
                  <a:lnTo>
                    <a:pt x="533054" y="140954"/>
                  </a:lnTo>
                  <a:lnTo>
                    <a:pt x="533054" y="144311"/>
                  </a:lnTo>
                  <a:lnTo>
                    <a:pt x="531376" y="144311"/>
                  </a:lnTo>
                  <a:lnTo>
                    <a:pt x="531376" y="151582"/>
                  </a:lnTo>
                  <a:lnTo>
                    <a:pt x="529697" y="151582"/>
                  </a:lnTo>
                  <a:lnTo>
                    <a:pt x="529697" y="153260"/>
                  </a:lnTo>
                  <a:lnTo>
                    <a:pt x="526341" y="153260"/>
                  </a:lnTo>
                  <a:lnTo>
                    <a:pt x="526341" y="155498"/>
                  </a:lnTo>
                  <a:lnTo>
                    <a:pt x="528019" y="157176"/>
                  </a:lnTo>
                  <a:lnTo>
                    <a:pt x="526341" y="157176"/>
                  </a:lnTo>
                  <a:lnTo>
                    <a:pt x="526341" y="158853"/>
                  </a:lnTo>
                  <a:lnTo>
                    <a:pt x="524104" y="158853"/>
                  </a:lnTo>
                  <a:lnTo>
                    <a:pt x="524104" y="160531"/>
                  </a:lnTo>
                  <a:lnTo>
                    <a:pt x="522426" y="160531"/>
                  </a:lnTo>
                  <a:lnTo>
                    <a:pt x="522426" y="158853"/>
                  </a:lnTo>
                  <a:lnTo>
                    <a:pt x="515714" y="158853"/>
                  </a:lnTo>
                  <a:lnTo>
                    <a:pt x="515714" y="160531"/>
                  </a:lnTo>
                  <a:lnTo>
                    <a:pt x="513477" y="160531"/>
                  </a:lnTo>
                  <a:lnTo>
                    <a:pt x="513477" y="162209"/>
                  </a:lnTo>
                  <a:lnTo>
                    <a:pt x="508442" y="162209"/>
                  </a:lnTo>
                  <a:lnTo>
                    <a:pt x="508442" y="164447"/>
                  </a:lnTo>
                  <a:lnTo>
                    <a:pt x="501171" y="164447"/>
                  </a:lnTo>
                  <a:lnTo>
                    <a:pt x="501171" y="166125"/>
                  </a:lnTo>
                  <a:lnTo>
                    <a:pt x="497815" y="166125"/>
                  </a:lnTo>
                  <a:lnTo>
                    <a:pt x="497815" y="167803"/>
                  </a:lnTo>
                  <a:lnTo>
                    <a:pt x="492222" y="167803"/>
                  </a:lnTo>
                  <a:lnTo>
                    <a:pt x="492222" y="169481"/>
                  </a:lnTo>
                  <a:lnTo>
                    <a:pt x="483272" y="169481"/>
                  </a:lnTo>
                  <a:lnTo>
                    <a:pt x="481594" y="171159"/>
                  </a:lnTo>
                  <a:lnTo>
                    <a:pt x="478238" y="171159"/>
                  </a:lnTo>
                  <a:lnTo>
                    <a:pt x="478238" y="172837"/>
                  </a:lnTo>
                  <a:lnTo>
                    <a:pt x="476001" y="172837"/>
                  </a:lnTo>
                  <a:lnTo>
                    <a:pt x="476001" y="176753"/>
                  </a:lnTo>
                  <a:lnTo>
                    <a:pt x="476001" y="176753"/>
                  </a:lnTo>
                  <a:lnTo>
                    <a:pt x="472645" y="181786"/>
                  </a:lnTo>
                  <a:lnTo>
                    <a:pt x="469288" y="181786"/>
                  </a:lnTo>
                  <a:lnTo>
                    <a:pt x="469288" y="184024"/>
                  </a:lnTo>
                  <a:lnTo>
                    <a:pt x="467051" y="181786"/>
                  </a:lnTo>
                  <a:lnTo>
                    <a:pt x="467051" y="184024"/>
                  </a:lnTo>
                  <a:lnTo>
                    <a:pt x="463695" y="184024"/>
                  </a:lnTo>
                  <a:lnTo>
                    <a:pt x="463695" y="185702"/>
                  </a:lnTo>
                  <a:lnTo>
                    <a:pt x="465373" y="185702"/>
                  </a:lnTo>
                  <a:lnTo>
                    <a:pt x="465373" y="187380"/>
                  </a:lnTo>
                  <a:lnTo>
                    <a:pt x="467051" y="187380"/>
                  </a:lnTo>
                  <a:lnTo>
                    <a:pt x="467051" y="185702"/>
                  </a:lnTo>
                  <a:lnTo>
                    <a:pt x="470966" y="185702"/>
                  </a:lnTo>
                  <a:lnTo>
                    <a:pt x="470966" y="184024"/>
                  </a:lnTo>
                  <a:lnTo>
                    <a:pt x="472645" y="184024"/>
                  </a:lnTo>
                  <a:lnTo>
                    <a:pt x="474323" y="181786"/>
                  </a:lnTo>
                  <a:lnTo>
                    <a:pt x="476001" y="181786"/>
                  </a:lnTo>
                  <a:lnTo>
                    <a:pt x="476001" y="180108"/>
                  </a:lnTo>
                  <a:lnTo>
                    <a:pt x="478238" y="176753"/>
                  </a:lnTo>
                  <a:lnTo>
                    <a:pt x="478238" y="175075"/>
                  </a:lnTo>
                  <a:lnTo>
                    <a:pt x="479916" y="175075"/>
                  </a:lnTo>
                  <a:lnTo>
                    <a:pt x="481594" y="172837"/>
                  </a:lnTo>
                  <a:lnTo>
                    <a:pt x="483272" y="172837"/>
                  </a:lnTo>
                  <a:lnTo>
                    <a:pt x="483272" y="171159"/>
                  </a:lnTo>
                  <a:lnTo>
                    <a:pt x="493900" y="171159"/>
                  </a:lnTo>
                  <a:lnTo>
                    <a:pt x="493900" y="169481"/>
                  </a:lnTo>
                  <a:lnTo>
                    <a:pt x="501171" y="169481"/>
                  </a:lnTo>
                  <a:lnTo>
                    <a:pt x="501171" y="167803"/>
                  </a:lnTo>
                  <a:lnTo>
                    <a:pt x="502849" y="167803"/>
                  </a:lnTo>
                  <a:lnTo>
                    <a:pt x="502849" y="166125"/>
                  </a:lnTo>
                  <a:lnTo>
                    <a:pt x="506764" y="166125"/>
                  </a:lnTo>
                  <a:lnTo>
                    <a:pt x="506764" y="164447"/>
                  </a:lnTo>
                  <a:lnTo>
                    <a:pt x="515714" y="164447"/>
                  </a:lnTo>
                  <a:lnTo>
                    <a:pt x="519070" y="162209"/>
                  </a:lnTo>
                  <a:lnTo>
                    <a:pt x="519070" y="164447"/>
                  </a:lnTo>
                  <a:lnTo>
                    <a:pt x="517392" y="164447"/>
                  </a:lnTo>
                  <a:lnTo>
                    <a:pt x="517392" y="167803"/>
                  </a:lnTo>
                  <a:lnTo>
                    <a:pt x="519070" y="171159"/>
                  </a:lnTo>
                  <a:lnTo>
                    <a:pt x="517392" y="171159"/>
                  </a:lnTo>
                  <a:lnTo>
                    <a:pt x="517392" y="172837"/>
                  </a:lnTo>
                  <a:lnTo>
                    <a:pt x="519070" y="172837"/>
                  </a:lnTo>
                  <a:lnTo>
                    <a:pt x="519070" y="175075"/>
                  </a:lnTo>
                  <a:lnTo>
                    <a:pt x="519070" y="175075"/>
                  </a:lnTo>
                  <a:lnTo>
                    <a:pt x="519070" y="180108"/>
                  </a:lnTo>
                  <a:lnTo>
                    <a:pt x="520748" y="180108"/>
                  </a:lnTo>
                  <a:lnTo>
                    <a:pt x="520748" y="181786"/>
                  </a:lnTo>
                  <a:lnTo>
                    <a:pt x="522426" y="184024"/>
                  </a:lnTo>
                  <a:lnTo>
                    <a:pt x="522426" y="185702"/>
                  </a:lnTo>
                  <a:lnTo>
                    <a:pt x="524104" y="185702"/>
                  </a:lnTo>
                  <a:lnTo>
                    <a:pt x="524104" y="194652"/>
                  </a:lnTo>
                  <a:lnTo>
                    <a:pt x="526341" y="194652"/>
                  </a:lnTo>
                  <a:lnTo>
                    <a:pt x="526341" y="196330"/>
                  </a:lnTo>
                  <a:lnTo>
                    <a:pt x="528019" y="196330"/>
                  </a:lnTo>
                  <a:lnTo>
                    <a:pt x="528019" y="192973"/>
                  </a:lnTo>
                  <a:lnTo>
                    <a:pt x="526341" y="192973"/>
                  </a:lnTo>
                  <a:lnTo>
                    <a:pt x="526341" y="184024"/>
                  </a:lnTo>
                  <a:lnTo>
                    <a:pt x="524104" y="184024"/>
                  </a:lnTo>
                  <a:lnTo>
                    <a:pt x="524104" y="180108"/>
                  </a:lnTo>
                  <a:lnTo>
                    <a:pt x="522426" y="180108"/>
                  </a:lnTo>
                  <a:lnTo>
                    <a:pt x="522426" y="178430"/>
                  </a:lnTo>
                  <a:lnTo>
                    <a:pt x="520748" y="178430"/>
                  </a:lnTo>
                  <a:lnTo>
                    <a:pt x="520748" y="169481"/>
                  </a:lnTo>
                  <a:lnTo>
                    <a:pt x="519070" y="167803"/>
                  </a:lnTo>
                  <a:lnTo>
                    <a:pt x="519070" y="166125"/>
                  </a:lnTo>
                  <a:lnTo>
                    <a:pt x="520748" y="166125"/>
                  </a:lnTo>
                  <a:lnTo>
                    <a:pt x="520748" y="164447"/>
                  </a:lnTo>
                  <a:lnTo>
                    <a:pt x="528019" y="164447"/>
                  </a:lnTo>
                  <a:lnTo>
                    <a:pt x="528019" y="162209"/>
                  </a:lnTo>
                  <a:lnTo>
                    <a:pt x="531376" y="162209"/>
                  </a:lnTo>
                  <a:lnTo>
                    <a:pt x="531376" y="160531"/>
                  </a:lnTo>
                  <a:lnTo>
                    <a:pt x="533054" y="158853"/>
                  </a:lnTo>
                  <a:lnTo>
                    <a:pt x="536969" y="158853"/>
                  </a:lnTo>
                  <a:lnTo>
                    <a:pt x="536969" y="157176"/>
                  </a:lnTo>
                  <a:lnTo>
                    <a:pt x="538647" y="157176"/>
                  </a:lnTo>
                  <a:lnTo>
                    <a:pt x="538647" y="155498"/>
                  </a:lnTo>
                  <a:lnTo>
                    <a:pt x="542003" y="155498"/>
                  </a:lnTo>
                  <a:lnTo>
                    <a:pt x="544241" y="153260"/>
                  </a:lnTo>
                  <a:lnTo>
                    <a:pt x="547596" y="153260"/>
                  </a:lnTo>
                  <a:lnTo>
                    <a:pt x="549274" y="151582"/>
                  </a:lnTo>
                  <a:lnTo>
                    <a:pt x="547596" y="151582"/>
                  </a:lnTo>
                  <a:lnTo>
                    <a:pt x="547596" y="149904"/>
                  </a:lnTo>
                  <a:lnTo>
                    <a:pt x="549274" y="149904"/>
                  </a:lnTo>
                  <a:lnTo>
                    <a:pt x="549274" y="148226"/>
                  </a:lnTo>
                  <a:lnTo>
                    <a:pt x="552631" y="148226"/>
                  </a:lnTo>
                  <a:lnTo>
                    <a:pt x="552631" y="151582"/>
                  </a:lnTo>
                  <a:lnTo>
                    <a:pt x="554868" y="151582"/>
                  </a:lnTo>
                  <a:lnTo>
                    <a:pt x="552631" y="151582"/>
                  </a:lnTo>
                  <a:lnTo>
                    <a:pt x="554868" y="151582"/>
                  </a:lnTo>
                  <a:lnTo>
                    <a:pt x="554868" y="153260"/>
                  </a:lnTo>
                  <a:lnTo>
                    <a:pt x="558224" y="153260"/>
                  </a:lnTo>
                  <a:lnTo>
                    <a:pt x="558224" y="151582"/>
                  </a:lnTo>
                  <a:lnTo>
                    <a:pt x="559902" y="151582"/>
                  </a:lnTo>
                  <a:lnTo>
                    <a:pt x="559902" y="149904"/>
                  </a:lnTo>
                  <a:lnTo>
                    <a:pt x="561580" y="149904"/>
                  </a:lnTo>
                  <a:lnTo>
                    <a:pt x="561580" y="148226"/>
                  </a:lnTo>
                  <a:lnTo>
                    <a:pt x="563818" y="148226"/>
                  </a:lnTo>
                  <a:lnTo>
                    <a:pt x="563818" y="142632"/>
                  </a:lnTo>
                  <a:lnTo>
                    <a:pt x="559902" y="142632"/>
                  </a:lnTo>
                  <a:lnTo>
                    <a:pt x="559902" y="140954"/>
                  </a:lnTo>
                  <a:lnTo>
                    <a:pt x="556546" y="140954"/>
                  </a:lnTo>
                  <a:lnTo>
                    <a:pt x="556546" y="139276"/>
                  </a:lnTo>
                  <a:lnTo>
                    <a:pt x="565495" y="139276"/>
                  </a:lnTo>
                  <a:lnTo>
                    <a:pt x="565495" y="133683"/>
                  </a:lnTo>
                  <a:lnTo>
                    <a:pt x="563818" y="133683"/>
                  </a:lnTo>
                  <a:lnTo>
                    <a:pt x="563818" y="130327"/>
                  </a:lnTo>
                  <a:lnTo>
                    <a:pt x="565495" y="130327"/>
                  </a:lnTo>
                  <a:lnTo>
                    <a:pt x="565495" y="128649"/>
                  </a:lnTo>
                  <a:lnTo>
                    <a:pt x="570530" y="128649"/>
                  </a:lnTo>
                  <a:lnTo>
                    <a:pt x="570530" y="130327"/>
                  </a:lnTo>
                  <a:lnTo>
                    <a:pt x="579479" y="130327"/>
                  </a:lnTo>
                  <a:lnTo>
                    <a:pt x="579479" y="132005"/>
                  </a:lnTo>
                  <a:lnTo>
                    <a:pt x="583394" y="132005"/>
                  </a:lnTo>
                  <a:lnTo>
                    <a:pt x="583394" y="130327"/>
                  </a:lnTo>
                  <a:lnTo>
                    <a:pt x="602971" y="130327"/>
                  </a:lnTo>
                  <a:lnTo>
                    <a:pt x="602971" y="132005"/>
                  </a:lnTo>
                  <a:lnTo>
                    <a:pt x="604649" y="132005"/>
                  </a:lnTo>
                  <a:lnTo>
                    <a:pt x="604649" y="130327"/>
                  </a:lnTo>
                  <a:lnTo>
                    <a:pt x="606327" y="130327"/>
                  </a:lnTo>
                  <a:lnTo>
                    <a:pt x="608005" y="132005"/>
                  </a:lnTo>
                  <a:lnTo>
                    <a:pt x="608005" y="130327"/>
                  </a:lnTo>
                  <a:lnTo>
                    <a:pt x="609684" y="130327"/>
                  </a:lnTo>
                  <a:lnTo>
                    <a:pt x="609684" y="132005"/>
                  </a:lnTo>
                  <a:lnTo>
                    <a:pt x="611921" y="132005"/>
                  </a:lnTo>
                  <a:lnTo>
                    <a:pt x="611921" y="133683"/>
                  </a:lnTo>
                  <a:lnTo>
                    <a:pt x="609684" y="133683"/>
                  </a:lnTo>
                  <a:lnTo>
                    <a:pt x="609684" y="137599"/>
                  </a:lnTo>
                  <a:lnTo>
                    <a:pt x="608005" y="137599"/>
                  </a:lnTo>
                  <a:lnTo>
                    <a:pt x="608005" y="139276"/>
                  </a:lnTo>
                  <a:lnTo>
                    <a:pt x="608005" y="139276"/>
                  </a:lnTo>
                  <a:lnTo>
                    <a:pt x="608005" y="148226"/>
                  </a:lnTo>
                  <a:lnTo>
                    <a:pt x="604649" y="148226"/>
                  </a:lnTo>
                  <a:lnTo>
                    <a:pt x="604649" y="153260"/>
                  </a:lnTo>
                  <a:lnTo>
                    <a:pt x="601294" y="153260"/>
                  </a:lnTo>
                  <a:lnTo>
                    <a:pt x="601294" y="160531"/>
                  </a:lnTo>
                  <a:lnTo>
                    <a:pt x="599056" y="160531"/>
                  </a:lnTo>
                  <a:lnTo>
                    <a:pt x="599056" y="162209"/>
                  </a:lnTo>
                  <a:lnTo>
                    <a:pt x="595700" y="162209"/>
                  </a:lnTo>
                  <a:lnTo>
                    <a:pt x="595700" y="164447"/>
                  </a:lnTo>
                  <a:lnTo>
                    <a:pt x="588428" y="164447"/>
                  </a:lnTo>
                  <a:lnTo>
                    <a:pt x="588428" y="162209"/>
                  </a:lnTo>
                  <a:lnTo>
                    <a:pt x="586750" y="164447"/>
                  </a:lnTo>
                  <a:lnTo>
                    <a:pt x="585072" y="162209"/>
                  </a:lnTo>
                  <a:lnTo>
                    <a:pt x="585072" y="164447"/>
                  </a:lnTo>
                  <a:lnTo>
                    <a:pt x="583394" y="164447"/>
                  </a:lnTo>
                  <a:lnTo>
                    <a:pt x="583394" y="166125"/>
                  </a:lnTo>
                  <a:lnTo>
                    <a:pt x="581157" y="166125"/>
                  </a:lnTo>
                  <a:lnTo>
                    <a:pt x="581157" y="167803"/>
                  </a:lnTo>
                  <a:lnTo>
                    <a:pt x="579479" y="167803"/>
                  </a:lnTo>
                  <a:lnTo>
                    <a:pt x="579479" y="169481"/>
                  </a:lnTo>
                  <a:lnTo>
                    <a:pt x="576123" y="169481"/>
                  </a:lnTo>
                  <a:lnTo>
                    <a:pt x="574445" y="167803"/>
                  </a:lnTo>
                  <a:lnTo>
                    <a:pt x="572767" y="167803"/>
                  </a:lnTo>
                  <a:lnTo>
                    <a:pt x="572767" y="166125"/>
                  </a:lnTo>
                  <a:lnTo>
                    <a:pt x="570530" y="166125"/>
                  </a:lnTo>
                  <a:lnTo>
                    <a:pt x="570530" y="167803"/>
                  </a:lnTo>
                  <a:lnTo>
                    <a:pt x="568851" y="166125"/>
                  </a:lnTo>
                  <a:lnTo>
                    <a:pt x="568851" y="164447"/>
                  </a:lnTo>
                  <a:lnTo>
                    <a:pt x="567173" y="164447"/>
                  </a:lnTo>
                  <a:lnTo>
                    <a:pt x="567173" y="167803"/>
                  </a:lnTo>
                  <a:lnTo>
                    <a:pt x="565495" y="167803"/>
                  </a:lnTo>
                  <a:lnTo>
                    <a:pt x="565495" y="169481"/>
                  </a:lnTo>
                  <a:lnTo>
                    <a:pt x="563818" y="167803"/>
                  </a:lnTo>
                  <a:lnTo>
                    <a:pt x="561580" y="167803"/>
                  </a:lnTo>
                  <a:lnTo>
                    <a:pt x="561580" y="166125"/>
                  </a:lnTo>
                  <a:lnTo>
                    <a:pt x="559902" y="166125"/>
                  </a:lnTo>
                  <a:lnTo>
                    <a:pt x="559902" y="162209"/>
                  </a:lnTo>
                  <a:lnTo>
                    <a:pt x="556546" y="162209"/>
                  </a:lnTo>
                  <a:lnTo>
                    <a:pt x="556546" y="158853"/>
                  </a:lnTo>
                  <a:lnTo>
                    <a:pt x="554868" y="158853"/>
                  </a:lnTo>
                  <a:lnTo>
                    <a:pt x="554868" y="164447"/>
                  </a:lnTo>
                  <a:lnTo>
                    <a:pt x="556546" y="164447"/>
                  </a:lnTo>
                  <a:lnTo>
                    <a:pt x="554868" y="166125"/>
                  </a:lnTo>
                  <a:lnTo>
                    <a:pt x="554868" y="167803"/>
                  </a:lnTo>
                  <a:lnTo>
                    <a:pt x="556546" y="167803"/>
                  </a:lnTo>
                  <a:lnTo>
                    <a:pt x="554868" y="169481"/>
                  </a:lnTo>
                  <a:lnTo>
                    <a:pt x="550953" y="171159"/>
                  </a:lnTo>
                  <a:lnTo>
                    <a:pt x="549274" y="169481"/>
                  </a:lnTo>
                  <a:lnTo>
                    <a:pt x="545918" y="169481"/>
                  </a:lnTo>
                  <a:lnTo>
                    <a:pt x="544241" y="167803"/>
                  </a:lnTo>
                  <a:lnTo>
                    <a:pt x="542003" y="167803"/>
                  </a:lnTo>
                  <a:lnTo>
                    <a:pt x="542003" y="166125"/>
                  </a:lnTo>
                  <a:lnTo>
                    <a:pt x="540325" y="166125"/>
                  </a:lnTo>
                  <a:lnTo>
                    <a:pt x="540325" y="167803"/>
                  </a:lnTo>
                  <a:lnTo>
                    <a:pt x="538647" y="167803"/>
                  </a:lnTo>
                  <a:lnTo>
                    <a:pt x="538647" y="169481"/>
                  </a:lnTo>
                  <a:lnTo>
                    <a:pt x="536969" y="171159"/>
                  </a:lnTo>
                  <a:lnTo>
                    <a:pt x="536969" y="180108"/>
                  </a:lnTo>
                  <a:lnTo>
                    <a:pt x="538647" y="180108"/>
                  </a:lnTo>
                  <a:lnTo>
                    <a:pt x="538647" y="171159"/>
                  </a:lnTo>
                  <a:lnTo>
                    <a:pt x="540325" y="171159"/>
                  </a:lnTo>
                  <a:lnTo>
                    <a:pt x="540325" y="169481"/>
                  </a:lnTo>
                  <a:lnTo>
                    <a:pt x="542003" y="169481"/>
                  </a:lnTo>
                  <a:lnTo>
                    <a:pt x="544241" y="171159"/>
                  </a:lnTo>
                  <a:lnTo>
                    <a:pt x="547596" y="171159"/>
                  </a:lnTo>
                  <a:lnTo>
                    <a:pt x="547596" y="172837"/>
                  </a:lnTo>
                  <a:lnTo>
                    <a:pt x="550953" y="172837"/>
                  </a:lnTo>
                  <a:lnTo>
                    <a:pt x="550953" y="175075"/>
                  </a:lnTo>
                  <a:lnTo>
                    <a:pt x="552631" y="175075"/>
                  </a:lnTo>
                  <a:lnTo>
                    <a:pt x="552631" y="172837"/>
                  </a:lnTo>
                  <a:lnTo>
                    <a:pt x="554868" y="171159"/>
                  </a:lnTo>
                  <a:lnTo>
                    <a:pt x="556546" y="171159"/>
                  </a:lnTo>
                  <a:lnTo>
                    <a:pt x="556546" y="169481"/>
                  </a:lnTo>
                  <a:lnTo>
                    <a:pt x="559902" y="169481"/>
                  </a:lnTo>
                  <a:lnTo>
                    <a:pt x="559902" y="171159"/>
                  </a:lnTo>
                  <a:lnTo>
                    <a:pt x="561580" y="171159"/>
                  </a:lnTo>
                  <a:lnTo>
                    <a:pt x="561580" y="175075"/>
                  </a:lnTo>
                  <a:lnTo>
                    <a:pt x="563818" y="175075"/>
                  </a:lnTo>
                  <a:lnTo>
                    <a:pt x="563818" y="172837"/>
                  </a:lnTo>
                  <a:lnTo>
                    <a:pt x="565495" y="171159"/>
                  </a:lnTo>
                  <a:lnTo>
                    <a:pt x="568851" y="171159"/>
                  </a:lnTo>
                  <a:lnTo>
                    <a:pt x="568851" y="169481"/>
                  </a:lnTo>
                  <a:lnTo>
                    <a:pt x="574445" y="169481"/>
                  </a:lnTo>
                  <a:lnTo>
                    <a:pt x="574445" y="171159"/>
                  </a:lnTo>
                  <a:lnTo>
                    <a:pt x="581157" y="171159"/>
                  </a:lnTo>
                  <a:lnTo>
                    <a:pt x="581157" y="169481"/>
                  </a:lnTo>
                  <a:lnTo>
                    <a:pt x="585072" y="169481"/>
                  </a:lnTo>
                  <a:lnTo>
                    <a:pt x="585072" y="167803"/>
                  </a:lnTo>
                  <a:lnTo>
                    <a:pt x="586750" y="167803"/>
                  </a:lnTo>
                  <a:lnTo>
                    <a:pt x="586750" y="166125"/>
                  </a:lnTo>
                  <a:lnTo>
                    <a:pt x="590107" y="166125"/>
                  </a:lnTo>
                  <a:lnTo>
                    <a:pt x="590107" y="169481"/>
                  </a:lnTo>
                  <a:lnTo>
                    <a:pt x="588428" y="169481"/>
                  </a:lnTo>
                  <a:lnTo>
                    <a:pt x="588428" y="171159"/>
                  </a:lnTo>
                  <a:lnTo>
                    <a:pt x="586750" y="171159"/>
                  </a:lnTo>
                  <a:lnTo>
                    <a:pt x="586750" y="176753"/>
                  </a:lnTo>
                  <a:lnTo>
                    <a:pt x="585072" y="176753"/>
                  </a:lnTo>
                  <a:lnTo>
                    <a:pt x="585072" y="180108"/>
                  </a:lnTo>
                  <a:lnTo>
                    <a:pt x="583394" y="181786"/>
                  </a:lnTo>
                  <a:lnTo>
                    <a:pt x="583394" y="189058"/>
                  </a:lnTo>
                  <a:lnTo>
                    <a:pt x="585072" y="189058"/>
                  </a:lnTo>
                  <a:lnTo>
                    <a:pt x="585072" y="185702"/>
                  </a:lnTo>
                  <a:lnTo>
                    <a:pt x="586750" y="185702"/>
                  </a:lnTo>
                  <a:lnTo>
                    <a:pt x="586750" y="184024"/>
                  </a:lnTo>
                  <a:lnTo>
                    <a:pt x="585072" y="184024"/>
                  </a:lnTo>
                  <a:lnTo>
                    <a:pt x="585072" y="181786"/>
                  </a:lnTo>
                  <a:lnTo>
                    <a:pt x="586750" y="181786"/>
                  </a:lnTo>
                  <a:lnTo>
                    <a:pt x="586750" y="180108"/>
                  </a:lnTo>
                  <a:lnTo>
                    <a:pt x="588428" y="178430"/>
                  </a:lnTo>
                  <a:lnTo>
                    <a:pt x="588428" y="176753"/>
                  </a:lnTo>
                  <a:lnTo>
                    <a:pt x="590107" y="176753"/>
                  </a:lnTo>
                  <a:lnTo>
                    <a:pt x="590107" y="172837"/>
                  </a:lnTo>
                  <a:lnTo>
                    <a:pt x="592344" y="171159"/>
                  </a:lnTo>
                  <a:lnTo>
                    <a:pt x="594022" y="171159"/>
                  </a:lnTo>
                  <a:lnTo>
                    <a:pt x="594022" y="169481"/>
                  </a:lnTo>
                  <a:lnTo>
                    <a:pt x="597378" y="169481"/>
                  </a:lnTo>
                  <a:lnTo>
                    <a:pt x="597378" y="167803"/>
                  </a:lnTo>
                  <a:lnTo>
                    <a:pt x="599056" y="167803"/>
                  </a:lnTo>
                  <a:lnTo>
                    <a:pt x="599056" y="166125"/>
                  </a:lnTo>
                  <a:lnTo>
                    <a:pt x="601294" y="166125"/>
                  </a:lnTo>
                  <a:lnTo>
                    <a:pt x="601294" y="164447"/>
                  </a:lnTo>
                  <a:lnTo>
                    <a:pt x="602971" y="164447"/>
                  </a:lnTo>
                  <a:lnTo>
                    <a:pt x="602971" y="162209"/>
                  </a:lnTo>
                  <a:lnTo>
                    <a:pt x="604649" y="162209"/>
                  </a:lnTo>
                  <a:lnTo>
                    <a:pt x="604649" y="160531"/>
                  </a:lnTo>
                  <a:lnTo>
                    <a:pt x="606327" y="160531"/>
                  </a:lnTo>
                  <a:lnTo>
                    <a:pt x="606327" y="162209"/>
                  </a:lnTo>
                  <a:lnTo>
                    <a:pt x="615277" y="162209"/>
                  </a:lnTo>
                  <a:lnTo>
                    <a:pt x="615277" y="160531"/>
                  </a:lnTo>
                  <a:lnTo>
                    <a:pt x="608005" y="160531"/>
                  </a:lnTo>
                  <a:lnTo>
                    <a:pt x="608005" y="157176"/>
                  </a:lnTo>
                  <a:lnTo>
                    <a:pt x="613599" y="157176"/>
                  </a:lnTo>
                  <a:lnTo>
                    <a:pt x="613599" y="149904"/>
                  </a:lnTo>
                  <a:lnTo>
                    <a:pt x="615277" y="149904"/>
                  </a:lnTo>
                  <a:lnTo>
                    <a:pt x="615277" y="148226"/>
                  </a:lnTo>
                  <a:lnTo>
                    <a:pt x="616955" y="148226"/>
                  </a:lnTo>
                  <a:lnTo>
                    <a:pt x="616955" y="144311"/>
                  </a:lnTo>
                  <a:lnTo>
                    <a:pt x="618633" y="144311"/>
                  </a:lnTo>
                  <a:lnTo>
                    <a:pt x="618633" y="140954"/>
                  </a:lnTo>
                  <a:lnTo>
                    <a:pt x="620871" y="140954"/>
                  </a:lnTo>
                  <a:lnTo>
                    <a:pt x="620871" y="144311"/>
                  </a:lnTo>
                  <a:lnTo>
                    <a:pt x="622548" y="144311"/>
                  </a:lnTo>
                  <a:lnTo>
                    <a:pt x="622548" y="142632"/>
                  </a:lnTo>
                  <a:lnTo>
                    <a:pt x="624226" y="140954"/>
                  </a:lnTo>
                  <a:lnTo>
                    <a:pt x="631498" y="140954"/>
                  </a:lnTo>
                  <a:lnTo>
                    <a:pt x="631498" y="142632"/>
                  </a:lnTo>
                  <a:lnTo>
                    <a:pt x="633176" y="142632"/>
                  </a:lnTo>
                  <a:lnTo>
                    <a:pt x="636532" y="140954"/>
                  </a:lnTo>
                  <a:lnTo>
                    <a:pt x="638210" y="140954"/>
                  </a:lnTo>
                  <a:lnTo>
                    <a:pt x="638210" y="142632"/>
                  </a:lnTo>
                  <a:lnTo>
                    <a:pt x="642125" y="142632"/>
                  </a:lnTo>
                  <a:lnTo>
                    <a:pt x="642125" y="144311"/>
                  </a:lnTo>
                  <a:lnTo>
                    <a:pt x="643803" y="144311"/>
                  </a:lnTo>
                  <a:lnTo>
                    <a:pt x="643803" y="142632"/>
                  </a:lnTo>
                  <a:lnTo>
                    <a:pt x="645481" y="142632"/>
                  </a:lnTo>
                  <a:lnTo>
                    <a:pt x="645481" y="144311"/>
                  </a:lnTo>
                  <a:lnTo>
                    <a:pt x="651075" y="144311"/>
                  </a:lnTo>
                  <a:lnTo>
                    <a:pt x="651075" y="146548"/>
                  </a:lnTo>
                  <a:lnTo>
                    <a:pt x="654431" y="146548"/>
                  </a:lnTo>
                  <a:lnTo>
                    <a:pt x="654431" y="148226"/>
                  </a:lnTo>
                  <a:lnTo>
                    <a:pt x="654431" y="148226"/>
                  </a:lnTo>
                  <a:lnTo>
                    <a:pt x="656109" y="146548"/>
                  </a:lnTo>
                  <a:lnTo>
                    <a:pt x="658346" y="146548"/>
                  </a:lnTo>
                  <a:lnTo>
                    <a:pt x="658346" y="148226"/>
                  </a:lnTo>
                  <a:lnTo>
                    <a:pt x="656109" y="149904"/>
                  </a:lnTo>
                  <a:lnTo>
                    <a:pt x="660025" y="149904"/>
                  </a:lnTo>
                  <a:lnTo>
                    <a:pt x="660025" y="151582"/>
                  </a:lnTo>
                  <a:lnTo>
                    <a:pt x="661702" y="149904"/>
                  </a:lnTo>
                  <a:lnTo>
                    <a:pt x="661702" y="148226"/>
                  </a:lnTo>
                  <a:lnTo>
                    <a:pt x="663380" y="148226"/>
                  </a:lnTo>
                  <a:lnTo>
                    <a:pt x="663380" y="151582"/>
                  </a:lnTo>
                  <a:lnTo>
                    <a:pt x="666736" y="151582"/>
                  </a:lnTo>
                  <a:lnTo>
                    <a:pt x="666736" y="153260"/>
                  </a:lnTo>
                  <a:lnTo>
                    <a:pt x="670652" y="153260"/>
                  </a:lnTo>
                  <a:lnTo>
                    <a:pt x="670652" y="151582"/>
                  </a:lnTo>
                  <a:lnTo>
                    <a:pt x="672330" y="151582"/>
                  </a:lnTo>
                  <a:lnTo>
                    <a:pt x="672330" y="157176"/>
                  </a:lnTo>
                  <a:lnTo>
                    <a:pt x="675686" y="157176"/>
                  </a:lnTo>
                  <a:lnTo>
                    <a:pt x="674008" y="157176"/>
                  </a:lnTo>
                  <a:lnTo>
                    <a:pt x="679601" y="157176"/>
                  </a:lnTo>
                  <a:lnTo>
                    <a:pt x="679601" y="158853"/>
                  </a:lnTo>
                  <a:lnTo>
                    <a:pt x="681279" y="160531"/>
                  </a:lnTo>
                  <a:lnTo>
                    <a:pt x="679601" y="162209"/>
                  </a:lnTo>
                  <a:lnTo>
                    <a:pt x="684635" y="162209"/>
                  </a:lnTo>
                  <a:lnTo>
                    <a:pt x="684635" y="164447"/>
                  </a:lnTo>
                  <a:lnTo>
                    <a:pt x="682957" y="166125"/>
                  </a:lnTo>
                  <a:lnTo>
                    <a:pt x="684635" y="167803"/>
                  </a:lnTo>
                  <a:lnTo>
                    <a:pt x="686873" y="167803"/>
                  </a:lnTo>
                  <a:lnTo>
                    <a:pt x="686873" y="162209"/>
                  </a:lnTo>
                  <a:lnTo>
                    <a:pt x="691907" y="162209"/>
                  </a:lnTo>
                  <a:lnTo>
                    <a:pt x="691907" y="164447"/>
                  </a:lnTo>
                  <a:lnTo>
                    <a:pt x="700856" y="164447"/>
                  </a:lnTo>
                  <a:lnTo>
                    <a:pt x="699178" y="166125"/>
                  </a:lnTo>
                  <a:lnTo>
                    <a:pt x="699178" y="166125"/>
                  </a:lnTo>
                  <a:lnTo>
                    <a:pt x="700856" y="167803"/>
                  </a:lnTo>
                  <a:lnTo>
                    <a:pt x="700856" y="169481"/>
                  </a:lnTo>
                  <a:lnTo>
                    <a:pt x="702534" y="169481"/>
                  </a:lnTo>
                  <a:lnTo>
                    <a:pt x="702534" y="171159"/>
                  </a:lnTo>
                  <a:lnTo>
                    <a:pt x="704212" y="171159"/>
                  </a:lnTo>
                  <a:lnTo>
                    <a:pt x="704212" y="175075"/>
                  </a:lnTo>
                  <a:lnTo>
                    <a:pt x="702534" y="175075"/>
                  </a:lnTo>
                  <a:lnTo>
                    <a:pt x="702534" y="176753"/>
                  </a:lnTo>
                  <a:lnTo>
                    <a:pt x="706450" y="176753"/>
                  </a:lnTo>
                  <a:lnTo>
                    <a:pt x="706450" y="180108"/>
                  </a:lnTo>
                  <a:lnTo>
                    <a:pt x="708128" y="180108"/>
                  </a:lnTo>
                  <a:lnTo>
                    <a:pt x="708128" y="184024"/>
                  </a:lnTo>
                  <a:lnTo>
                    <a:pt x="704212" y="184024"/>
                  </a:lnTo>
                  <a:lnTo>
                    <a:pt x="704212" y="185702"/>
                  </a:lnTo>
                  <a:lnTo>
                    <a:pt x="702534" y="187380"/>
                  </a:lnTo>
                  <a:lnTo>
                    <a:pt x="702534" y="189058"/>
                  </a:lnTo>
                  <a:lnTo>
                    <a:pt x="700856" y="189058"/>
                  </a:lnTo>
                  <a:lnTo>
                    <a:pt x="700856" y="194652"/>
                  </a:lnTo>
                  <a:lnTo>
                    <a:pt x="699178" y="194652"/>
                  </a:lnTo>
                  <a:lnTo>
                    <a:pt x="699178" y="198007"/>
                  </a:lnTo>
                  <a:lnTo>
                    <a:pt x="700856" y="198007"/>
                  </a:lnTo>
                  <a:lnTo>
                    <a:pt x="699178" y="199685"/>
                  </a:lnTo>
                  <a:lnTo>
                    <a:pt x="699178" y="201363"/>
                  </a:lnTo>
                  <a:lnTo>
                    <a:pt x="700856" y="201363"/>
                  </a:lnTo>
                  <a:lnTo>
                    <a:pt x="702534" y="199685"/>
                  </a:lnTo>
                  <a:lnTo>
                    <a:pt x="704212" y="198007"/>
                  </a:lnTo>
                  <a:lnTo>
                    <a:pt x="704212" y="196330"/>
                  </a:lnTo>
                  <a:lnTo>
                    <a:pt x="706450" y="196330"/>
                  </a:lnTo>
                  <a:lnTo>
                    <a:pt x="706450" y="192973"/>
                  </a:lnTo>
                  <a:lnTo>
                    <a:pt x="708128" y="190736"/>
                  </a:lnTo>
                  <a:lnTo>
                    <a:pt x="708128" y="187380"/>
                  </a:lnTo>
                  <a:lnTo>
                    <a:pt x="709806" y="187380"/>
                  </a:lnTo>
                  <a:lnTo>
                    <a:pt x="709806" y="184024"/>
                  </a:lnTo>
                  <a:lnTo>
                    <a:pt x="715399" y="184024"/>
                  </a:lnTo>
                  <a:lnTo>
                    <a:pt x="715399" y="187380"/>
                  </a:lnTo>
                  <a:lnTo>
                    <a:pt x="713162" y="187380"/>
                  </a:lnTo>
                  <a:lnTo>
                    <a:pt x="713162" y="189058"/>
                  </a:lnTo>
                  <a:lnTo>
                    <a:pt x="711484" y="189058"/>
                  </a:lnTo>
                  <a:lnTo>
                    <a:pt x="711484" y="190736"/>
                  </a:lnTo>
                  <a:lnTo>
                    <a:pt x="709806" y="190736"/>
                  </a:lnTo>
                  <a:lnTo>
                    <a:pt x="709806" y="192973"/>
                  </a:lnTo>
                  <a:lnTo>
                    <a:pt x="709806" y="192973"/>
                  </a:lnTo>
                  <a:lnTo>
                    <a:pt x="709806" y="194652"/>
                  </a:lnTo>
                  <a:lnTo>
                    <a:pt x="711484" y="194652"/>
                  </a:lnTo>
                  <a:lnTo>
                    <a:pt x="711484" y="192973"/>
                  </a:lnTo>
                  <a:lnTo>
                    <a:pt x="715399" y="192973"/>
                  </a:lnTo>
                  <a:lnTo>
                    <a:pt x="715399" y="189058"/>
                  </a:lnTo>
                  <a:lnTo>
                    <a:pt x="717077" y="189058"/>
                  </a:lnTo>
                  <a:lnTo>
                    <a:pt x="717077" y="187380"/>
                  </a:lnTo>
                  <a:lnTo>
                    <a:pt x="720433" y="187380"/>
                  </a:lnTo>
                  <a:lnTo>
                    <a:pt x="720433" y="185702"/>
                  </a:lnTo>
                  <a:lnTo>
                    <a:pt x="722111" y="185702"/>
                  </a:lnTo>
                  <a:lnTo>
                    <a:pt x="722111" y="187380"/>
                  </a:lnTo>
                  <a:lnTo>
                    <a:pt x="723789" y="187380"/>
                  </a:lnTo>
                  <a:lnTo>
                    <a:pt x="723789" y="185702"/>
                  </a:lnTo>
                  <a:lnTo>
                    <a:pt x="726027" y="185702"/>
                  </a:lnTo>
                  <a:lnTo>
                    <a:pt x="727705" y="184024"/>
                  </a:lnTo>
                  <a:lnTo>
                    <a:pt x="727705" y="185702"/>
                  </a:lnTo>
                  <a:lnTo>
                    <a:pt x="729383" y="185702"/>
                  </a:lnTo>
                  <a:lnTo>
                    <a:pt x="729383" y="181786"/>
                  </a:lnTo>
                  <a:lnTo>
                    <a:pt x="734976" y="181786"/>
                  </a:lnTo>
                  <a:lnTo>
                    <a:pt x="734976" y="184024"/>
                  </a:lnTo>
                  <a:lnTo>
                    <a:pt x="740010" y="184024"/>
                  </a:lnTo>
                  <a:lnTo>
                    <a:pt x="740010" y="185702"/>
                  </a:lnTo>
                  <a:lnTo>
                    <a:pt x="743926" y="185702"/>
                  </a:lnTo>
                  <a:lnTo>
                    <a:pt x="743926" y="187380"/>
                  </a:lnTo>
                  <a:lnTo>
                    <a:pt x="747282" y="187380"/>
                  </a:lnTo>
                  <a:lnTo>
                    <a:pt x="747282" y="189058"/>
                  </a:lnTo>
                  <a:lnTo>
                    <a:pt x="752316" y="189058"/>
                  </a:lnTo>
                  <a:lnTo>
                    <a:pt x="752316" y="190736"/>
                  </a:lnTo>
                  <a:lnTo>
                    <a:pt x="756231" y="190736"/>
                  </a:lnTo>
                  <a:lnTo>
                    <a:pt x="756231" y="192973"/>
                  </a:lnTo>
                  <a:lnTo>
                    <a:pt x="763503" y="192973"/>
                  </a:lnTo>
                  <a:lnTo>
                    <a:pt x="763503" y="190736"/>
                  </a:lnTo>
                  <a:lnTo>
                    <a:pt x="768537" y="190736"/>
                  </a:lnTo>
                  <a:lnTo>
                    <a:pt x="768537" y="192973"/>
                  </a:lnTo>
                  <a:lnTo>
                    <a:pt x="770215" y="192973"/>
                  </a:lnTo>
                  <a:lnTo>
                    <a:pt x="770215" y="194652"/>
                  </a:lnTo>
                  <a:lnTo>
                    <a:pt x="775808" y="194652"/>
                  </a:lnTo>
                  <a:lnTo>
                    <a:pt x="775808" y="196330"/>
                  </a:lnTo>
                  <a:lnTo>
                    <a:pt x="777486" y="196330"/>
                  </a:lnTo>
                  <a:lnTo>
                    <a:pt x="777486" y="194652"/>
                  </a:lnTo>
                  <a:lnTo>
                    <a:pt x="779164" y="194652"/>
                  </a:lnTo>
                  <a:lnTo>
                    <a:pt x="779164" y="198007"/>
                  </a:lnTo>
                  <a:lnTo>
                    <a:pt x="780842" y="198007"/>
                  </a:lnTo>
                  <a:lnTo>
                    <a:pt x="780842" y="194652"/>
                  </a:lnTo>
                  <a:lnTo>
                    <a:pt x="797063" y="194652"/>
                  </a:lnTo>
                  <a:lnTo>
                    <a:pt x="798741" y="192973"/>
                  </a:lnTo>
                  <a:lnTo>
                    <a:pt x="809369" y="192973"/>
                  </a:lnTo>
                  <a:lnTo>
                    <a:pt x="809369" y="194652"/>
                  </a:lnTo>
                  <a:lnTo>
                    <a:pt x="814962" y="194652"/>
                  </a:lnTo>
                  <a:lnTo>
                    <a:pt x="814962" y="196330"/>
                  </a:lnTo>
                  <a:lnTo>
                    <a:pt x="816640" y="196330"/>
                  </a:lnTo>
                  <a:lnTo>
                    <a:pt x="816640" y="198007"/>
                  </a:lnTo>
                  <a:lnTo>
                    <a:pt x="820556" y="198007"/>
                  </a:lnTo>
                  <a:lnTo>
                    <a:pt x="820556" y="199685"/>
                  </a:lnTo>
                  <a:lnTo>
                    <a:pt x="823912" y="199685"/>
                  </a:lnTo>
                  <a:lnTo>
                    <a:pt x="823912" y="201363"/>
                  </a:lnTo>
                  <a:lnTo>
                    <a:pt x="829505" y="201363"/>
                  </a:lnTo>
                  <a:lnTo>
                    <a:pt x="829505" y="203601"/>
                  </a:lnTo>
                  <a:lnTo>
                    <a:pt x="831183" y="205279"/>
                  </a:lnTo>
                  <a:lnTo>
                    <a:pt x="832861" y="205279"/>
                  </a:lnTo>
                  <a:lnTo>
                    <a:pt x="832861" y="206957"/>
                  </a:lnTo>
                  <a:lnTo>
                    <a:pt x="836217" y="206957"/>
                  </a:lnTo>
                  <a:lnTo>
                    <a:pt x="836217" y="210313"/>
                  </a:lnTo>
                  <a:lnTo>
                    <a:pt x="840133" y="210313"/>
                  </a:lnTo>
                  <a:lnTo>
                    <a:pt x="840133" y="212550"/>
                  </a:lnTo>
                  <a:lnTo>
                    <a:pt x="841811" y="212550"/>
                  </a:lnTo>
                  <a:lnTo>
                    <a:pt x="843489" y="214229"/>
                  </a:lnTo>
                  <a:lnTo>
                    <a:pt x="845167" y="214229"/>
                  </a:lnTo>
                  <a:lnTo>
                    <a:pt x="846845" y="215906"/>
                  </a:lnTo>
                  <a:lnTo>
                    <a:pt x="849082" y="215906"/>
                  </a:lnTo>
                  <a:lnTo>
                    <a:pt x="849082" y="217584"/>
                  </a:lnTo>
                  <a:lnTo>
                    <a:pt x="850760" y="217584"/>
                  </a:lnTo>
                  <a:lnTo>
                    <a:pt x="850760" y="219262"/>
                  </a:lnTo>
                  <a:lnTo>
                    <a:pt x="852438" y="219262"/>
                  </a:lnTo>
                  <a:lnTo>
                    <a:pt x="852438" y="221500"/>
                  </a:lnTo>
                  <a:lnTo>
                    <a:pt x="854116" y="221500"/>
                  </a:lnTo>
                  <a:lnTo>
                    <a:pt x="854116" y="223178"/>
                  </a:lnTo>
                  <a:lnTo>
                    <a:pt x="855794" y="224856"/>
                  </a:lnTo>
                  <a:lnTo>
                    <a:pt x="858032" y="224856"/>
                  </a:lnTo>
                  <a:lnTo>
                    <a:pt x="858032" y="226534"/>
                  </a:lnTo>
                  <a:lnTo>
                    <a:pt x="859710" y="228212"/>
                  </a:lnTo>
                  <a:lnTo>
                    <a:pt x="861388" y="229890"/>
                  </a:lnTo>
                  <a:lnTo>
                    <a:pt x="864744" y="229890"/>
                  </a:lnTo>
                  <a:lnTo>
                    <a:pt x="864744" y="233806"/>
                  </a:lnTo>
                  <a:lnTo>
                    <a:pt x="866422" y="233806"/>
                  </a:lnTo>
                  <a:lnTo>
                    <a:pt x="866422" y="235483"/>
                  </a:lnTo>
                  <a:lnTo>
                    <a:pt x="868659" y="235483"/>
                  </a:lnTo>
                  <a:lnTo>
                    <a:pt x="868659" y="237161"/>
                  </a:lnTo>
                  <a:lnTo>
                    <a:pt x="875371" y="237161"/>
                  </a:lnTo>
                  <a:lnTo>
                    <a:pt x="875371" y="238839"/>
                  </a:lnTo>
                  <a:lnTo>
                    <a:pt x="877609" y="241077"/>
                  </a:lnTo>
                  <a:lnTo>
                    <a:pt x="877609" y="242755"/>
                  </a:lnTo>
                  <a:lnTo>
                    <a:pt x="879287" y="242755"/>
                  </a:lnTo>
                  <a:lnTo>
                    <a:pt x="879287" y="244433"/>
                  </a:lnTo>
                  <a:lnTo>
                    <a:pt x="882643" y="244433"/>
                  </a:lnTo>
                  <a:lnTo>
                    <a:pt x="882643" y="242755"/>
                  </a:lnTo>
                  <a:lnTo>
                    <a:pt x="884321" y="242755"/>
                  </a:lnTo>
                  <a:lnTo>
                    <a:pt x="884321" y="244433"/>
                  </a:lnTo>
                  <a:lnTo>
                    <a:pt x="886558" y="244433"/>
                  </a:lnTo>
                  <a:lnTo>
                    <a:pt x="886558" y="246111"/>
                  </a:lnTo>
                  <a:lnTo>
                    <a:pt x="891592" y="250026"/>
                  </a:lnTo>
                  <a:lnTo>
                    <a:pt x="889914" y="250026"/>
                  </a:lnTo>
                  <a:lnTo>
                    <a:pt x="889914" y="251704"/>
                  </a:lnTo>
                  <a:lnTo>
                    <a:pt x="893270" y="251704"/>
                  </a:lnTo>
                  <a:lnTo>
                    <a:pt x="893270" y="250026"/>
                  </a:lnTo>
                  <a:lnTo>
                    <a:pt x="894948" y="247789"/>
                  </a:lnTo>
                  <a:lnTo>
                    <a:pt x="906135" y="247789"/>
                  </a:lnTo>
                  <a:lnTo>
                    <a:pt x="906135" y="246111"/>
                  </a:lnTo>
                  <a:lnTo>
                    <a:pt x="909491" y="246111"/>
                  </a:lnTo>
                  <a:lnTo>
                    <a:pt x="909491" y="247789"/>
                  </a:lnTo>
                  <a:lnTo>
                    <a:pt x="918441" y="247789"/>
                  </a:lnTo>
                  <a:lnTo>
                    <a:pt x="918441" y="250026"/>
                  </a:lnTo>
                  <a:lnTo>
                    <a:pt x="920119" y="250026"/>
                  </a:lnTo>
                  <a:lnTo>
                    <a:pt x="920119" y="251704"/>
                  </a:lnTo>
                  <a:lnTo>
                    <a:pt x="921797" y="251704"/>
                  </a:lnTo>
                  <a:lnTo>
                    <a:pt x="921797" y="253383"/>
                  </a:lnTo>
                  <a:lnTo>
                    <a:pt x="923475" y="255060"/>
                  </a:lnTo>
                  <a:lnTo>
                    <a:pt x="923475" y="258416"/>
                  </a:lnTo>
                  <a:lnTo>
                    <a:pt x="925712" y="258416"/>
                  </a:lnTo>
                  <a:lnTo>
                    <a:pt x="925712" y="265688"/>
                  </a:lnTo>
                  <a:lnTo>
                    <a:pt x="927390" y="265688"/>
                  </a:lnTo>
                  <a:lnTo>
                    <a:pt x="927390" y="269603"/>
                  </a:lnTo>
                  <a:lnTo>
                    <a:pt x="929068" y="269603"/>
                  </a:lnTo>
                  <a:lnTo>
                    <a:pt x="929068" y="272960"/>
                  </a:lnTo>
                  <a:lnTo>
                    <a:pt x="927390" y="272960"/>
                  </a:lnTo>
                  <a:lnTo>
                    <a:pt x="927390" y="274637"/>
                  </a:lnTo>
                  <a:lnTo>
                    <a:pt x="929068" y="274637"/>
                  </a:lnTo>
                  <a:lnTo>
                    <a:pt x="929068" y="276315"/>
                  </a:lnTo>
                  <a:lnTo>
                    <a:pt x="930746" y="278553"/>
                  </a:lnTo>
                  <a:lnTo>
                    <a:pt x="930746" y="285265"/>
                  </a:lnTo>
                  <a:lnTo>
                    <a:pt x="932424" y="286943"/>
                  </a:lnTo>
                  <a:lnTo>
                    <a:pt x="930746" y="286943"/>
                  </a:lnTo>
                  <a:lnTo>
                    <a:pt x="932424" y="289180"/>
                  </a:lnTo>
                  <a:lnTo>
                    <a:pt x="932424" y="290858"/>
                  </a:lnTo>
                  <a:lnTo>
                    <a:pt x="934662" y="290858"/>
                  </a:lnTo>
                  <a:lnTo>
                    <a:pt x="934662" y="295892"/>
                  </a:lnTo>
                  <a:lnTo>
                    <a:pt x="936340" y="295892"/>
                  </a:lnTo>
                  <a:lnTo>
                    <a:pt x="936340" y="307079"/>
                  </a:lnTo>
                  <a:lnTo>
                    <a:pt x="934662" y="307079"/>
                  </a:lnTo>
                  <a:lnTo>
                    <a:pt x="934662" y="321063"/>
                  </a:lnTo>
                  <a:lnTo>
                    <a:pt x="932424" y="321063"/>
                  </a:lnTo>
                  <a:lnTo>
                    <a:pt x="932424" y="324419"/>
                  </a:lnTo>
                  <a:lnTo>
                    <a:pt x="930746" y="324419"/>
                  </a:lnTo>
                  <a:lnTo>
                    <a:pt x="930746" y="331691"/>
                  </a:lnTo>
                  <a:lnTo>
                    <a:pt x="929068" y="331691"/>
                  </a:lnTo>
                  <a:lnTo>
                    <a:pt x="929068" y="337284"/>
                  </a:lnTo>
                  <a:lnTo>
                    <a:pt x="927390" y="337284"/>
                  </a:lnTo>
                  <a:lnTo>
                    <a:pt x="927390" y="340640"/>
                  </a:lnTo>
                  <a:lnTo>
                    <a:pt x="925712" y="340640"/>
                  </a:lnTo>
                  <a:lnTo>
                    <a:pt x="925712" y="343996"/>
                  </a:lnTo>
                  <a:lnTo>
                    <a:pt x="923475" y="343996"/>
                  </a:lnTo>
                  <a:lnTo>
                    <a:pt x="923475" y="347911"/>
                  </a:lnTo>
                  <a:lnTo>
                    <a:pt x="920119" y="347911"/>
                  </a:lnTo>
                  <a:lnTo>
                    <a:pt x="920119" y="349589"/>
                  </a:lnTo>
                  <a:lnTo>
                    <a:pt x="918441" y="349589"/>
                  </a:lnTo>
                  <a:lnTo>
                    <a:pt x="918441" y="352945"/>
                  </a:lnTo>
                  <a:lnTo>
                    <a:pt x="916763" y="352945"/>
                  </a:lnTo>
                  <a:lnTo>
                    <a:pt x="916763" y="355183"/>
                  </a:lnTo>
                  <a:lnTo>
                    <a:pt x="915085" y="355183"/>
                  </a:lnTo>
                  <a:lnTo>
                    <a:pt x="915085" y="356861"/>
                  </a:lnTo>
                  <a:lnTo>
                    <a:pt x="912847" y="356861"/>
                  </a:lnTo>
                  <a:lnTo>
                    <a:pt x="912847" y="358539"/>
                  </a:lnTo>
                  <a:lnTo>
                    <a:pt x="912847" y="356861"/>
                  </a:lnTo>
                  <a:lnTo>
                    <a:pt x="912847" y="358539"/>
                  </a:lnTo>
                  <a:lnTo>
                    <a:pt x="911169" y="358539"/>
                  </a:lnTo>
                  <a:lnTo>
                    <a:pt x="911169" y="360217"/>
                  </a:lnTo>
                  <a:lnTo>
                    <a:pt x="909491" y="360217"/>
                  </a:lnTo>
                  <a:lnTo>
                    <a:pt x="909491" y="361895"/>
                  </a:lnTo>
                  <a:lnTo>
                    <a:pt x="909491" y="361895"/>
                  </a:lnTo>
                  <a:lnTo>
                    <a:pt x="907813" y="364132"/>
                  </a:lnTo>
                  <a:lnTo>
                    <a:pt x="907813" y="365810"/>
                  </a:lnTo>
                  <a:lnTo>
                    <a:pt x="906135" y="365810"/>
                  </a:lnTo>
                  <a:lnTo>
                    <a:pt x="906135" y="367488"/>
                  </a:lnTo>
                  <a:lnTo>
                    <a:pt x="903898" y="367488"/>
                  </a:lnTo>
                  <a:lnTo>
                    <a:pt x="903898" y="370845"/>
                  </a:lnTo>
                  <a:lnTo>
                    <a:pt x="900542" y="370845"/>
                  </a:lnTo>
                  <a:lnTo>
                    <a:pt x="900542" y="374760"/>
                  </a:lnTo>
                  <a:lnTo>
                    <a:pt x="898864" y="374760"/>
                  </a:lnTo>
                  <a:lnTo>
                    <a:pt x="898864" y="378116"/>
                  </a:lnTo>
                  <a:lnTo>
                    <a:pt x="893270" y="378116"/>
                  </a:lnTo>
                  <a:lnTo>
                    <a:pt x="893270" y="379794"/>
                  </a:lnTo>
                  <a:lnTo>
                    <a:pt x="889914" y="379794"/>
                  </a:lnTo>
                  <a:lnTo>
                    <a:pt x="889914" y="381472"/>
                  </a:lnTo>
                  <a:lnTo>
                    <a:pt x="888236" y="383709"/>
                  </a:lnTo>
                  <a:lnTo>
                    <a:pt x="886558" y="383709"/>
                  </a:lnTo>
                  <a:lnTo>
                    <a:pt x="886558" y="385387"/>
                  </a:lnTo>
                  <a:lnTo>
                    <a:pt x="884321" y="385387"/>
                  </a:lnTo>
                  <a:lnTo>
                    <a:pt x="884321" y="387065"/>
                  </a:lnTo>
                  <a:lnTo>
                    <a:pt x="882643" y="388743"/>
                  </a:lnTo>
                  <a:lnTo>
                    <a:pt x="882643" y="390422"/>
                  </a:lnTo>
                  <a:lnTo>
                    <a:pt x="880965" y="390422"/>
                  </a:lnTo>
                  <a:lnTo>
                    <a:pt x="880965" y="392659"/>
                  </a:lnTo>
                  <a:lnTo>
                    <a:pt x="879287" y="392659"/>
                  </a:lnTo>
                  <a:lnTo>
                    <a:pt x="879287" y="394337"/>
                  </a:lnTo>
                  <a:lnTo>
                    <a:pt x="877609" y="396015"/>
                  </a:lnTo>
                  <a:lnTo>
                    <a:pt x="877609" y="397693"/>
                  </a:lnTo>
                  <a:lnTo>
                    <a:pt x="875371" y="397693"/>
                  </a:lnTo>
                  <a:lnTo>
                    <a:pt x="875371" y="401049"/>
                  </a:lnTo>
                  <a:lnTo>
                    <a:pt x="872015" y="401049"/>
                  </a:lnTo>
                  <a:lnTo>
                    <a:pt x="872015" y="403286"/>
                  </a:lnTo>
                  <a:lnTo>
                    <a:pt x="872015" y="403286"/>
                  </a:lnTo>
                  <a:lnTo>
                    <a:pt x="872015" y="406642"/>
                  </a:lnTo>
                  <a:lnTo>
                    <a:pt x="870337" y="408320"/>
                  </a:lnTo>
                  <a:lnTo>
                    <a:pt x="870337" y="409998"/>
                  </a:lnTo>
                  <a:lnTo>
                    <a:pt x="868659" y="412236"/>
                  </a:lnTo>
                  <a:lnTo>
                    <a:pt x="868659" y="415592"/>
                  </a:lnTo>
                  <a:lnTo>
                    <a:pt x="866422" y="415592"/>
                  </a:lnTo>
                  <a:lnTo>
                    <a:pt x="866422" y="417270"/>
                  </a:lnTo>
                  <a:lnTo>
                    <a:pt x="864744" y="418948"/>
                  </a:lnTo>
                  <a:lnTo>
                    <a:pt x="864744" y="421185"/>
                  </a:lnTo>
                  <a:lnTo>
                    <a:pt x="863066" y="421185"/>
                  </a:lnTo>
                  <a:lnTo>
                    <a:pt x="863066" y="424541"/>
                  </a:lnTo>
                  <a:lnTo>
                    <a:pt x="861388" y="424541"/>
                  </a:lnTo>
                  <a:lnTo>
                    <a:pt x="861388" y="426219"/>
                  </a:lnTo>
                  <a:lnTo>
                    <a:pt x="859710" y="426219"/>
                  </a:lnTo>
                  <a:lnTo>
                    <a:pt x="859710" y="427897"/>
                  </a:lnTo>
                  <a:lnTo>
                    <a:pt x="858032" y="427897"/>
                  </a:lnTo>
                  <a:lnTo>
                    <a:pt x="858032" y="431813"/>
                  </a:lnTo>
                  <a:lnTo>
                    <a:pt x="855794" y="431813"/>
                  </a:lnTo>
                  <a:lnTo>
                    <a:pt x="854116" y="433491"/>
                  </a:lnTo>
                  <a:lnTo>
                    <a:pt x="854116" y="435169"/>
                  </a:lnTo>
                  <a:lnTo>
                    <a:pt x="852438" y="435169"/>
                  </a:lnTo>
                  <a:lnTo>
                    <a:pt x="852438" y="436847"/>
                  </a:lnTo>
                  <a:lnTo>
                    <a:pt x="850760" y="436847"/>
                  </a:lnTo>
                  <a:lnTo>
                    <a:pt x="850760" y="438525"/>
                  </a:lnTo>
                  <a:lnTo>
                    <a:pt x="846845" y="438525"/>
                  </a:lnTo>
                  <a:lnTo>
                    <a:pt x="846845" y="433491"/>
                  </a:lnTo>
                  <a:lnTo>
                    <a:pt x="846845" y="433491"/>
                  </a:lnTo>
                  <a:lnTo>
                    <a:pt x="846845" y="431813"/>
                  </a:lnTo>
                  <a:lnTo>
                    <a:pt x="843489" y="431813"/>
                  </a:lnTo>
                  <a:lnTo>
                    <a:pt x="843489" y="429575"/>
                  </a:lnTo>
                  <a:lnTo>
                    <a:pt x="841811" y="429575"/>
                  </a:lnTo>
                  <a:lnTo>
                    <a:pt x="841811" y="433491"/>
                  </a:lnTo>
                  <a:lnTo>
                    <a:pt x="840133" y="433491"/>
                  </a:lnTo>
                  <a:lnTo>
                    <a:pt x="840133" y="436847"/>
                  </a:lnTo>
                  <a:lnTo>
                    <a:pt x="840133" y="436847"/>
                  </a:lnTo>
                  <a:lnTo>
                    <a:pt x="840133" y="442440"/>
                  </a:lnTo>
                  <a:lnTo>
                    <a:pt x="837895" y="442440"/>
                  </a:lnTo>
                  <a:lnTo>
                    <a:pt x="837895" y="444118"/>
                  </a:lnTo>
                  <a:lnTo>
                    <a:pt x="836217" y="444118"/>
                  </a:lnTo>
                  <a:lnTo>
                    <a:pt x="836217" y="447474"/>
                  </a:lnTo>
                  <a:lnTo>
                    <a:pt x="834539" y="447474"/>
                  </a:lnTo>
                  <a:lnTo>
                    <a:pt x="834539" y="449712"/>
                  </a:lnTo>
                  <a:lnTo>
                    <a:pt x="832861" y="449712"/>
                  </a:lnTo>
                  <a:lnTo>
                    <a:pt x="834539" y="451390"/>
                  </a:lnTo>
                  <a:lnTo>
                    <a:pt x="834539" y="451390"/>
                  </a:lnTo>
                  <a:lnTo>
                    <a:pt x="834539" y="454746"/>
                  </a:lnTo>
                  <a:lnTo>
                    <a:pt x="836217" y="454746"/>
                  </a:lnTo>
                  <a:lnTo>
                    <a:pt x="836217" y="456424"/>
                  </a:lnTo>
                  <a:lnTo>
                    <a:pt x="834539" y="456424"/>
                  </a:lnTo>
                  <a:lnTo>
                    <a:pt x="834539" y="460339"/>
                  </a:lnTo>
                  <a:lnTo>
                    <a:pt x="834539" y="460339"/>
                  </a:lnTo>
                  <a:lnTo>
                    <a:pt x="832861" y="462017"/>
                  </a:lnTo>
                  <a:lnTo>
                    <a:pt x="834539" y="463695"/>
                  </a:lnTo>
                  <a:lnTo>
                    <a:pt x="834539" y="465373"/>
                  </a:lnTo>
                  <a:lnTo>
                    <a:pt x="836217" y="465373"/>
                  </a:lnTo>
                  <a:lnTo>
                    <a:pt x="836217" y="467051"/>
                  </a:lnTo>
                  <a:lnTo>
                    <a:pt x="834539" y="469289"/>
                  </a:lnTo>
                  <a:lnTo>
                    <a:pt x="834539" y="470967"/>
                  </a:lnTo>
                  <a:lnTo>
                    <a:pt x="834539" y="469289"/>
                  </a:lnTo>
                  <a:lnTo>
                    <a:pt x="834539" y="497815"/>
                  </a:lnTo>
                  <a:lnTo>
                    <a:pt x="836217" y="499493"/>
                  </a:lnTo>
                  <a:lnTo>
                    <a:pt x="836217" y="506765"/>
                  </a:lnTo>
                  <a:lnTo>
                    <a:pt x="837895" y="508443"/>
                  </a:lnTo>
                  <a:lnTo>
                    <a:pt x="837895" y="511799"/>
                  </a:lnTo>
                  <a:lnTo>
                    <a:pt x="836217" y="511799"/>
                  </a:lnTo>
                  <a:lnTo>
                    <a:pt x="836217" y="517392"/>
                  </a:lnTo>
                  <a:lnTo>
                    <a:pt x="834539" y="517392"/>
                  </a:lnTo>
                  <a:lnTo>
                    <a:pt x="834539" y="526342"/>
                  </a:lnTo>
                  <a:lnTo>
                    <a:pt x="832861" y="526342"/>
                  </a:lnTo>
                  <a:lnTo>
                    <a:pt x="832861" y="536969"/>
                  </a:lnTo>
                  <a:lnTo>
                    <a:pt x="831183" y="538647"/>
                  </a:lnTo>
                  <a:lnTo>
                    <a:pt x="831183" y="540325"/>
                  </a:lnTo>
                  <a:lnTo>
                    <a:pt x="829505" y="540325"/>
                  </a:lnTo>
                  <a:lnTo>
                    <a:pt x="829505" y="547597"/>
                  </a:lnTo>
                  <a:lnTo>
                    <a:pt x="831183" y="547597"/>
                  </a:lnTo>
                  <a:lnTo>
                    <a:pt x="831183" y="552631"/>
                  </a:lnTo>
                  <a:lnTo>
                    <a:pt x="832861" y="554868"/>
                  </a:lnTo>
                  <a:lnTo>
                    <a:pt x="832861" y="556546"/>
                  </a:lnTo>
                  <a:lnTo>
                    <a:pt x="829505" y="556546"/>
                  </a:lnTo>
                  <a:lnTo>
                    <a:pt x="829505" y="559902"/>
                  </a:lnTo>
                  <a:lnTo>
                    <a:pt x="827268" y="559902"/>
                  </a:lnTo>
                  <a:lnTo>
                    <a:pt x="825590" y="561580"/>
                  </a:lnTo>
                  <a:lnTo>
                    <a:pt x="823912" y="561580"/>
                  </a:lnTo>
                  <a:lnTo>
                    <a:pt x="823912" y="563818"/>
                  </a:lnTo>
                  <a:lnTo>
                    <a:pt x="822234" y="563818"/>
                  </a:lnTo>
                  <a:lnTo>
                    <a:pt x="822234" y="567174"/>
                  </a:lnTo>
                  <a:lnTo>
                    <a:pt x="820556" y="567174"/>
                  </a:lnTo>
                  <a:lnTo>
                    <a:pt x="820556" y="568852"/>
                  </a:lnTo>
                  <a:lnTo>
                    <a:pt x="818318" y="568852"/>
                  </a:lnTo>
                  <a:lnTo>
                    <a:pt x="818318" y="577801"/>
                  </a:lnTo>
                  <a:lnTo>
                    <a:pt x="816640" y="579479"/>
                  </a:lnTo>
                  <a:lnTo>
                    <a:pt x="816640" y="586751"/>
                  </a:lnTo>
                  <a:lnTo>
                    <a:pt x="818318" y="588429"/>
                  </a:lnTo>
                  <a:lnTo>
                    <a:pt x="818318" y="599056"/>
                  </a:lnTo>
                  <a:lnTo>
                    <a:pt x="816640" y="599056"/>
                  </a:lnTo>
                  <a:lnTo>
                    <a:pt x="816640" y="602972"/>
                  </a:lnTo>
                  <a:lnTo>
                    <a:pt x="816640" y="602972"/>
                  </a:lnTo>
                  <a:lnTo>
                    <a:pt x="816640" y="604650"/>
                  </a:lnTo>
                  <a:lnTo>
                    <a:pt x="813284" y="604650"/>
                  </a:lnTo>
                  <a:lnTo>
                    <a:pt x="811606" y="606328"/>
                  </a:lnTo>
                  <a:lnTo>
                    <a:pt x="811606" y="608006"/>
                  </a:lnTo>
                  <a:lnTo>
                    <a:pt x="809369" y="608006"/>
                  </a:lnTo>
                  <a:lnTo>
                    <a:pt x="809369" y="611921"/>
                  </a:lnTo>
                  <a:lnTo>
                    <a:pt x="807691" y="611921"/>
                  </a:lnTo>
                  <a:lnTo>
                    <a:pt x="807691" y="615277"/>
                  </a:lnTo>
                  <a:lnTo>
                    <a:pt x="806013" y="615277"/>
                  </a:lnTo>
                  <a:lnTo>
                    <a:pt x="806013" y="620870"/>
                  </a:lnTo>
                  <a:lnTo>
                    <a:pt x="804335" y="620870"/>
                  </a:lnTo>
                  <a:lnTo>
                    <a:pt x="804335" y="624227"/>
                  </a:lnTo>
                  <a:lnTo>
                    <a:pt x="802657" y="625905"/>
                  </a:lnTo>
                  <a:lnTo>
                    <a:pt x="802657" y="627583"/>
                  </a:lnTo>
                  <a:lnTo>
                    <a:pt x="800979" y="627583"/>
                  </a:lnTo>
                  <a:lnTo>
                    <a:pt x="800979" y="629261"/>
                  </a:lnTo>
                  <a:lnTo>
                    <a:pt x="798741" y="629261"/>
                  </a:lnTo>
                  <a:lnTo>
                    <a:pt x="798741" y="633176"/>
                  </a:lnTo>
                  <a:lnTo>
                    <a:pt x="797063" y="633176"/>
                  </a:lnTo>
                  <a:lnTo>
                    <a:pt x="795385" y="634854"/>
                  </a:lnTo>
                  <a:lnTo>
                    <a:pt x="793707" y="634854"/>
                  </a:lnTo>
                  <a:lnTo>
                    <a:pt x="793707" y="636532"/>
                  </a:lnTo>
                  <a:lnTo>
                    <a:pt x="792029" y="636532"/>
                  </a:lnTo>
                  <a:lnTo>
                    <a:pt x="792029" y="642126"/>
                  </a:lnTo>
                  <a:lnTo>
                    <a:pt x="789792" y="642126"/>
                  </a:lnTo>
                  <a:lnTo>
                    <a:pt x="788114" y="643804"/>
                  </a:lnTo>
                  <a:lnTo>
                    <a:pt x="788114" y="649397"/>
                  </a:lnTo>
                  <a:lnTo>
                    <a:pt x="786436" y="649397"/>
                  </a:lnTo>
                  <a:lnTo>
                    <a:pt x="786436" y="656109"/>
                  </a:lnTo>
                  <a:lnTo>
                    <a:pt x="786436" y="656109"/>
                  </a:lnTo>
                  <a:lnTo>
                    <a:pt x="786436" y="660024"/>
                  </a:lnTo>
                  <a:lnTo>
                    <a:pt x="788114" y="660024"/>
                  </a:lnTo>
                  <a:lnTo>
                    <a:pt x="788114" y="665059"/>
                  </a:lnTo>
                  <a:lnTo>
                    <a:pt x="786436" y="665059"/>
                  </a:lnTo>
                  <a:lnTo>
                    <a:pt x="784758" y="666737"/>
                  </a:lnTo>
                  <a:lnTo>
                    <a:pt x="783080" y="666737"/>
                  </a:lnTo>
                  <a:lnTo>
                    <a:pt x="783080" y="668974"/>
                  </a:lnTo>
                  <a:lnTo>
                    <a:pt x="777486" y="668974"/>
                  </a:lnTo>
                  <a:lnTo>
                    <a:pt x="775808" y="670652"/>
                  </a:lnTo>
                  <a:lnTo>
                    <a:pt x="772452" y="670652"/>
                  </a:lnTo>
                  <a:lnTo>
                    <a:pt x="772452" y="672330"/>
                  </a:lnTo>
                  <a:lnTo>
                    <a:pt x="770215" y="672330"/>
                  </a:lnTo>
                  <a:lnTo>
                    <a:pt x="770215" y="674008"/>
                  </a:lnTo>
                  <a:lnTo>
                    <a:pt x="768537" y="674008"/>
                  </a:lnTo>
                  <a:lnTo>
                    <a:pt x="768537" y="675686"/>
                  </a:lnTo>
                  <a:lnTo>
                    <a:pt x="766859" y="675686"/>
                  </a:lnTo>
                  <a:lnTo>
                    <a:pt x="766859" y="677923"/>
                  </a:lnTo>
                  <a:lnTo>
                    <a:pt x="763503" y="677923"/>
                  </a:lnTo>
                  <a:lnTo>
                    <a:pt x="763503" y="682958"/>
                  </a:lnTo>
                  <a:lnTo>
                    <a:pt x="765181" y="686314"/>
                  </a:lnTo>
                  <a:lnTo>
                    <a:pt x="763503" y="686314"/>
                  </a:lnTo>
                  <a:lnTo>
                    <a:pt x="761265" y="688551"/>
                  </a:lnTo>
                  <a:lnTo>
                    <a:pt x="743926" y="688551"/>
                  </a:lnTo>
                  <a:lnTo>
                    <a:pt x="741688" y="690229"/>
                  </a:lnTo>
                  <a:lnTo>
                    <a:pt x="740010" y="688551"/>
                  </a:lnTo>
                  <a:lnTo>
                    <a:pt x="740010" y="690229"/>
                  </a:lnTo>
                  <a:lnTo>
                    <a:pt x="738332" y="690229"/>
                  </a:lnTo>
                  <a:lnTo>
                    <a:pt x="738332" y="688551"/>
                  </a:lnTo>
                  <a:lnTo>
                    <a:pt x="736654" y="688551"/>
                  </a:lnTo>
                  <a:lnTo>
                    <a:pt x="736654" y="686314"/>
                  </a:lnTo>
                  <a:lnTo>
                    <a:pt x="738332" y="686314"/>
                  </a:lnTo>
                  <a:lnTo>
                    <a:pt x="738332" y="682958"/>
                  </a:lnTo>
                  <a:lnTo>
                    <a:pt x="732739" y="682958"/>
                  </a:lnTo>
                  <a:lnTo>
                    <a:pt x="732739" y="686314"/>
                  </a:lnTo>
                  <a:lnTo>
                    <a:pt x="734976" y="686314"/>
                  </a:lnTo>
                  <a:lnTo>
                    <a:pt x="734976" y="690229"/>
                  </a:lnTo>
                  <a:lnTo>
                    <a:pt x="731061" y="690229"/>
                  </a:lnTo>
                  <a:lnTo>
                    <a:pt x="729383" y="691907"/>
                  </a:lnTo>
                  <a:lnTo>
                    <a:pt x="727705" y="691907"/>
                  </a:lnTo>
                  <a:lnTo>
                    <a:pt x="726027" y="690229"/>
                  </a:lnTo>
                  <a:lnTo>
                    <a:pt x="722111" y="690229"/>
                  </a:lnTo>
                  <a:lnTo>
                    <a:pt x="722111" y="688551"/>
                  </a:lnTo>
                  <a:lnTo>
                    <a:pt x="715399" y="688551"/>
                  </a:lnTo>
                  <a:lnTo>
                    <a:pt x="715399" y="690229"/>
                  </a:lnTo>
                  <a:lnTo>
                    <a:pt x="713162" y="690229"/>
                  </a:lnTo>
                  <a:lnTo>
                    <a:pt x="713162" y="691907"/>
                  </a:lnTo>
                  <a:lnTo>
                    <a:pt x="709806" y="691907"/>
                  </a:lnTo>
                  <a:lnTo>
                    <a:pt x="709806" y="690229"/>
                  </a:lnTo>
                  <a:lnTo>
                    <a:pt x="708128" y="688551"/>
                  </a:lnTo>
                  <a:lnTo>
                    <a:pt x="704212" y="688551"/>
                  </a:lnTo>
                  <a:lnTo>
                    <a:pt x="704212" y="691907"/>
                  </a:lnTo>
                  <a:lnTo>
                    <a:pt x="699178" y="691907"/>
                  </a:lnTo>
                  <a:lnTo>
                    <a:pt x="699178" y="695263"/>
                  </a:lnTo>
                  <a:lnTo>
                    <a:pt x="702534" y="695263"/>
                  </a:lnTo>
                  <a:lnTo>
                    <a:pt x="702534" y="699178"/>
                  </a:lnTo>
                  <a:lnTo>
                    <a:pt x="697500" y="699178"/>
                  </a:lnTo>
                  <a:lnTo>
                    <a:pt x="697500" y="700857"/>
                  </a:lnTo>
                  <a:lnTo>
                    <a:pt x="695263" y="700857"/>
                  </a:lnTo>
                  <a:lnTo>
                    <a:pt x="695263" y="699178"/>
                  </a:lnTo>
                  <a:lnTo>
                    <a:pt x="693585" y="699178"/>
                  </a:lnTo>
                  <a:lnTo>
                    <a:pt x="693585" y="700857"/>
                  </a:lnTo>
                  <a:lnTo>
                    <a:pt x="690229" y="700857"/>
                  </a:lnTo>
                  <a:lnTo>
                    <a:pt x="690229" y="704213"/>
                  </a:lnTo>
                  <a:lnTo>
                    <a:pt x="686873" y="704213"/>
                  </a:lnTo>
                  <a:lnTo>
                    <a:pt x="686873" y="706450"/>
                  </a:lnTo>
                  <a:lnTo>
                    <a:pt x="681279" y="706450"/>
                  </a:lnTo>
                  <a:lnTo>
                    <a:pt x="681279" y="709806"/>
                  </a:lnTo>
                  <a:lnTo>
                    <a:pt x="681279" y="709806"/>
                  </a:lnTo>
                  <a:lnTo>
                    <a:pt x="682957" y="711484"/>
                  </a:lnTo>
                  <a:lnTo>
                    <a:pt x="675686" y="711484"/>
                  </a:lnTo>
                  <a:lnTo>
                    <a:pt x="675686" y="709806"/>
                  </a:lnTo>
                  <a:lnTo>
                    <a:pt x="668974" y="709806"/>
                  </a:lnTo>
                  <a:lnTo>
                    <a:pt x="668974" y="711484"/>
                  </a:lnTo>
                  <a:lnTo>
                    <a:pt x="663380" y="711484"/>
                  </a:lnTo>
                  <a:lnTo>
                    <a:pt x="663380" y="713162"/>
                  </a:lnTo>
                  <a:lnTo>
                    <a:pt x="656109" y="713162"/>
                  </a:lnTo>
                  <a:lnTo>
                    <a:pt x="658346" y="714840"/>
                  </a:lnTo>
                  <a:lnTo>
                    <a:pt x="658346" y="717077"/>
                  </a:lnTo>
                  <a:lnTo>
                    <a:pt x="656109" y="717077"/>
                  </a:lnTo>
                  <a:lnTo>
                    <a:pt x="654431" y="718755"/>
                  </a:lnTo>
                  <a:lnTo>
                    <a:pt x="651075" y="718755"/>
                  </a:lnTo>
                  <a:lnTo>
                    <a:pt x="651075" y="720434"/>
                  </a:lnTo>
                  <a:lnTo>
                    <a:pt x="649397" y="722112"/>
                  </a:lnTo>
                  <a:lnTo>
                    <a:pt x="645481" y="722112"/>
                  </a:lnTo>
                  <a:lnTo>
                    <a:pt x="645481" y="723790"/>
                  </a:lnTo>
                  <a:lnTo>
                    <a:pt x="643803" y="723790"/>
                  </a:lnTo>
                  <a:lnTo>
                    <a:pt x="643803" y="727705"/>
                  </a:lnTo>
                  <a:lnTo>
                    <a:pt x="642125" y="727705"/>
                  </a:lnTo>
                  <a:lnTo>
                    <a:pt x="642125" y="729383"/>
                  </a:lnTo>
                  <a:lnTo>
                    <a:pt x="640448" y="729383"/>
                  </a:lnTo>
                  <a:lnTo>
                    <a:pt x="638210" y="731061"/>
                  </a:lnTo>
                  <a:lnTo>
                    <a:pt x="636532" y="731061"/>
                  </a:lnTo>
                  <a:lnTo>
                    <a:pt x="636532" y="732739"/>
                  </a:lnTo>
                  <a:lnTo>
                    <a:pt x="631498" y="732739"/>
                  </a:lnTo>
                  <a:lnTo>
                    <a:pt x="631498" y="734976"/>
                  </a:lnTo>
                  <a:lnTo>
                    <a:pt x="629820" y="736654"/>
                  </a:lnTo>
                  <a:lnTo>
                    <a:pt x="627582" y="736654"/>
                  </a:lnTo>
                  <a:lnTo>
                    <a:pt x="627582" y="738332"/>
                  </a:lnTo>
                  <a:lnTo>
                    <a:pt x="625904" y="738332"/>
                  </a:lnTo>
                  <a:lnTo>
                    <a:pt x="625904" y="740011"/>
                  </a:lnTo>
                  <a:lnTo>
                    <a:pt x="622548" y="740011"/>
                  </a:lnTo>
                  <a:lnTo>
                    <a:pt x="622548" y="741689"/>
                  </a:lnTo>
                  <a:lnTo>
                    <a:pt x="618633" y="741689"/>
                  </a:lnTo>
                  <a:lnTo>
                    <a:pt x="620871" y="743367"/>
                  </a:lnTo>
                  <a:lnTo>
                    <a:pt x="618633" y="745604"/>
                  </a:lnTo>
                  <a:lnTo>
                    <a:pt x="622548" y="745604"/>
                  </a:lnTo>
                  <a:lnTo>
                    <a:pt x="622548" y="747282"/>
                  </a:lnTo>
                  <a:lnTo>
                    <a:pt x="620871" y="747282"/>
                  </a:lnTo>
                  <a:lnTo>
                    <a:pt x="620871" y="748960"/>
                  </a:lnTo>
                  <a:lnTo>
                    <a:pt x="618633" y="748960"/>
                  </a:lnTo>
                  <a:lnTo>
                    <a:pt x="618633" y="750638"/>
                  </a:lnTo>
                  <a:lnTo>
                    <a:pt x="616955" y="752316"/>
                  </a:lnTo>
                  <a:lnTo>
                    <a:pt x="615277" y="752316"/>
                  </a:lnTo>
                  <a:lnTo>
                    <a:pt x="615277" y="750638"/>
                  </a:lnTo>
                  <a:lnTo>
                    <a:pt x="613599" y="748960"/>
                  </a:lnTo>
                  <a:lnTo>
                    <a:pt x="611921" y="748960"/>
                  </a:lnTo>
                  <a:lnTo>
                    <a:pt x="611921" y="750638"/>
                  </a:lnTo>
                  <a:lnTo>
                    <a:pt x="608005" y="750638"/>
                  </a:lnTo>
                  <a:lnTo>
                    <a:pt x="608005" y="752316"/>
                  </a:lnTo>
                  <a:lnTo>
                    <a:pt x="609684" y="752316"/>
                  </a:lnTo>
                  <a:lnTo>
                    <a:pt x="609684" y="754553"/>
                  </a:lnTo>
                  <a:lnTo>
                    <a:pt x="606327" y="754553"/>
                  </a:lnTo>
                  <a:lnTo>
                    <a:pt x="604649" y="752316"/>
                  </a:lnTo>
                  <a:lnTo>
                    <a:pt x="602971" y="752316"/>
                  </a:lnTo>
                  <a:lnTo>
                    <a:pt x="602971" y="754553"/>
                  </a:lnTo>
                  <a:lnTo>
                    <a:pt x="604649" y="756231"/>
                  </a:lnTo>
                  <a:lnTo>
                    <a:pt x="608005" y="756231"/>
                  </a:lnTo>
                  <a:lnTo>
                    <a:pt x="609684" y="757909"/>
                  </a:lnTo>
                  <a:lnTo>
                    <a:pt x="609684" y="757909"/>
                  </a:lnTo>
                  <a:lnTo>
                    <a:pt x="609684" y="759588"/>
                  </a:lnTo>
                  <a:lnTo>
                    <a:pt x="608005" y="761266"/>
                  </a:lnTo>
                  <a:lnTo>
                    <a:pt x="608005" y="766859"/>
                  </a:lnTo>
                  <a:lnTo>
                    <a:pt x="606327" y="766859"/>
                  </a:lnTo>
                  <a:lnTo>
                    <a:pt x="606327" y="770215"/>
                  </a:lnTo>
                  <a:lnTo>
                    <a:pt x="606327" y="770215"/>
                  </a:lnTo>
                  <a:lnTo>
                    <a:pt x="606327" y="774130"/>
                  </a:lnTo>
                  <a:lnTo>
                    <a:pt x="604649" y="774130"/>
                  </a:lnTo>
                  <a:lnTo>
                    <a:pt x="602971" y="775808"/>
                  </a:lnTo>
                  <a:lnTo>
                    <a:pt x="604649" y="777486"/>
                  </a:lnTo>
                  <a:lnTo>
                    <a:pt x="606327" y="775808"/>
                  </a:lnTo>
                  <a:lnTo>
                    <a:pt x="608005" y="775808"/>
                  </a:lnTo>
                  <a:lnTo>
                    <a:pt x="608005" y="777486"/>
                  </a:lnTo>
                  <a:lnTo>
                    <a:pt x="606327" y="777486"/>
                  </a:lnTo>
                  <a:lnTo>
                    <a:pt x="606327" y="780843"/>
                  </a:lnTo>
                  <a:lnTo>
                    <a:pt x="604649" y="780843"/>
                  </a:lnTo>
                  <a:lnTo>
                    <a:pt x="604649" y="789792"/>
                  </a:lnTo>
                  <a:lnTo>
                    <a:pt x="604649" y="789792"/>
                  </a:lnTo>
                  <a:lnTo>
                    <a:pt x="604649" y="795385"/>
                  </a:lnTo>
                  <a:lnTo>
                    <a:pt x="606327" y="795385"/>
                  </a:lnTo>
                  <a:lnTo>
                    <a:pt x="606327" y="798742"/>
                  </a:lnTo>
                  <a:lnTo>
                    <a:pt x="606327" y="798742"/>
                  </a:lnTo>
                  <a:lnTo>
                    <a:pt x="606327" y="800420"/>
                  </a:lnTo>
                  <a:lnTo>
                    <a:pt x="604649" y="800420"/>
                  </a:lnTo>
                  <a:lnTo>
                    <a:pt x="604649" y="802657"/>
                  </a:lnTo>
                  <a:lnTo>
                    <a:pt x="606327" y="802657"/>
                  </a:lnTo>
                  <a:lnTo>
                    <a:pt x="606327" y="804335"/>
                  </a:lnTo>
                  <a:lnTo>
                    <a:pt x="608005" y="804335"/>
                  </a:lnTo>
                  <a:lnTo>
                    <a:pt x="608005" y="806013"/>
                  </a:lnTo>
                  <a:lnTo>
                    <a:pt x="606327" y="806013"/>
                  </a:lnTo>
                  <a:lnTo>
                    <a:pt x="606327" y="807691"/>
                  </a:lnTo>
                  <a:lnTo>
                    <a:pt x="604649" y="807691"/>
                  </a:lnTo>
                  <a:lnTo>
                    <a:pt x="604649" y="811607"/>
                  </a:lnTo>
                  <a:lnTo>
                    <a:pt x="604649" y="811607"/>
                  </a:lnTo>
                  <a:lnTo>
                    <a:pt x="604649" y="818319"/>
                  </a:lnTo>
                  <a:lnTo>
                    <a:pt x="606327" y="818319"/>
                  </a:lnTo>
                  <a:lnTo>
                    <a:pt x="606327" y="820556"/>
                  </a:lnTo>
                  <a:lnTo>
                    <a:pt x="604649" y="820556"/>
                  </a:lnTo>
                  <a:lnTo>
                    <a:pt x="604649" y="828946"/>
                  </a:lnTo>
                  <a:lnTo>
                    <a:pt x="602971" y="831184"/>
                  </a:lnTo>
                  <a:lnTo>
                    <a:pt x="599056" y="831184"/>
                  </a:lnTo>
                  <a:lnTo>
                    <a:pt x="599056" y="832861"/>
                  </a:lnTo>
                  <a:lnTo>
                    <a:pt x="601294" y="834539"/>
                  </a:lnTo>
                  <a:lnTo>
                    <a:pt x="602971" y="834539"/>
                  </a:lnTo>
                  <a:lnTo>
                    <a:pt x="602971" y="836217"/>
                  </a:lnTo>
                  <a:lnTo>
                    <a:pt x="601294" y="837896"/>
                  </a:lnTo>
                  <a:lnTo>
                    <a:pt x="599056" y="840133"/>
                  </a:lnTo>
                  <a:lnTo>
                    <a:pt x="597378" y="840133"/>
                  </a:lnTo>
                  <a:lnTo>
                    <a:pt x="597378" y="841811"/>
                  </a:lnTo>
                  <a:lnTo>
                    <a:pt x="595700" y="841811"/>
                  </a:lnTo>
                  <a:lnTo>
                    <a:pt x="594022" y="843489"/>
                  </a:lnTo>
                  <a:lnTo>
                    <a:pt x="592344" y="843489"/>
                  </a:lnTo>
                  <a:lnTo>
                    <a:pt x="592344" y="845167"/>
                  </a:lnTo>
                  <a:lnTo>
                    <a:pt x="590107" y="845167"/>
                  </a:lnTo>
                  <a:lnTo>
                    <a:pt x="590107" y="846845"/>
                  </a:lnTo>
                  <a:lnTo>
                    <a:pt x="588428" y="846845"/>
                  </a:lnTo>
                  <a:lnTo>
                    <a:pt x="586750" y="849083"/>
                  </a:lnTo>
                  <a:lnTo>
                    <a:pt x="585072" y="850761"/>
                  </a:lnTo>
                  <a:lnTo>
                    <a:pt x="585072" y="852438"/>
                  </a:lnTo>
                  <a:lnTo>
                    <a:pt x="583394" y="852438"/>
                  </a:lnTo>
                  <a:lnTo>
                    <a:pt x="583394" y="854116"/>
                  </a:lnTo>
                  <a:lnTo>
                    <a:pt x="581157" y="855794"/>
                  </a:lnTo>
                  <a:lnTo>
                    <a:pt x="579479" y="855794"/>
                  </a:lnTo>
                  <a:lnTo>
                    <a:pt x="579479" y="859710"/>
                  </a:lnTo>
                  <a:lnTo>
                    <a:pt x="577801" y="859710"/>
                  </a:lnTo>
                  <a:lnTo>
                    <a:pt x="577801" y="863066"/>
                  </a:lnTo>
                  <a:lnTo>
                    <a:pt x="576123" y="864744"/>
                  </a:lnTo>
                  <a:lnTo>
                    <a:pt x="574445" y="864744"/>
                  </a:lnTo>
                  <a:lnTo>
                    <a:pt x="574445" y="866422"/>
                  </a:lnTo>
                  <a:lnTo>
                    <a:pt x="572767" y="870337"/>
                  </a:lnTo>
                  <a:lnTo>
                    <a:pt x="572767" y="872015"/>
                  </a:lnTo>
                  <a:lnTo>
                    <a:pt x="570530" y="873693"/>
                  </a:lnTo>
                  <a:lnTo>
                    <a:pt x="568851" y="875371"/>
                  </a:lnTo>
                  <a:lnTo>
                    <a:pt x="568851" y="880965"/>
                  </a:lnTo>
                  <a:lnTo>
                    <a:pt x="567173" y="880965"/>
                  </a:lnTo>
                  <a:lnTo>
                    <a:pt x="567173" y="888237"/>
                  </a:lnTo>
                  <a:lnTo>
                    <a:pt x="565495" y="888237"/>
                  </a:lnTo>
                  <a:lnTo>
                    <a:pt x="565495" y="891592"/>
                  </a:lnTo>
                  <a:lnTo>
                    <a:pt x="563818" y="891592"/>
                  </a:lnTo>
                  <a:lnTo>
                    <a:pt x="563818" y="893270"/>
                  </a:lnTo>
                  <a:lnTo>
                    <a:pt x="561580" y="894948"/>
                  </a:lnTo>
                  <a:lnTo>
                    <a:pt x="561580" y="897186"/>
                  </a:lnTo>
                  <a:lnTo>
                    <a:pt x="559902" y="897186"/>
                  </a:lnTo>
                  <a:lnTo>
                    <a:pt x="559902" y="900542"/>
                  </a:lnTo>
                  <a:lnTo>
                    <a:pt x="558224" y="900542"/>
                  </a:lnTo>
                  <a:lnTo>
                    <a:pt x="558224" y="902220"/>
                  </a:lnTo>
                  <a:lnTo>
                    <a:pt x="556546" y="902220"/>
                  </a:lnTo>
                  <a:lnTo>
                    <a:pt x="556546" y="906135"/>
                  </a:lnTo>
                  <a:lnTo>
                    <a:pt x="554868" y="906135"/>
                  </a:lnTo>
                  <a:lnTo>
                    <a:pt x="554868" y="909491"/>
                  </a:lnTo>
                  <a:lnTo>
                    <a:pt x="550953" y="909491"/>
                  </a:lnTo>
                  <a:lnTo>
                    <a:pt x="550953" y="912847"/>
                  </a:lnTo>
                  <a:lnTo>
                    <a:pt x="549274" y="912847"/>
                  </a:lnTo>
                  <a:lnTo>
                    <a:pt x="549274" y="914525"/>
                  </a:lnTo>
                  <a:lnTo>
                    <a:pt x="547596" y="914525"/>
                  </a:lnTo>
                  <a:lnTo>
                    <a:pt x="547596" y="916763"/>
                  </a:lnTo>
                  <a:lnTo>
                    <a:pt x="545918" y="918441"/>
                  </a:lnTo>
                  <a:lnTo>
                    <a:pt x="544241" y="920119"/>
                  </a:lnTo>
                  <a:lnTo>
                    <a:pt x="542003" y="921797"/>
                  </a:lnTo>
                  <a:lnTo>
                    <a:pt x="540325" y="921797"/>
                  </a:lnTo>
                  <a:lnTo>
                    <a:pt x="538647" y="923475"/>
                  </a:lnTo>
                  <a:lnTo>
                    <a:pt x="538647" y="925712"/>
                  </a:lnTo>
                  <a:lnTo>
                    <a:pt x="536969" y="925712"/>
                  </a:lnTo>
                  <a:lnTo>
                    <a:pt x="535291" y="927391"/>
                  </a:lnTo>
                  <a:lnTo>
                    <a:pt x="533054" y="927391"/>
                  </a:lnTo>
                  <a:lnTo>
                    <a:pt x="531376" y="929068"/>
                  </a:lnTo>
                  <a:lnTo>
                    <a:pt x="529697" y="930746"/>
                  </a:lnTo>
                  <a:lnTo>
                    <a:pt x="528019" y="930746"/>
                  </a:lnTo>
                  <a:lnTo>
                    <a:pt x="526341" y="932424"/>
                  </a:lnTo>
                  <a:lnTo>
                    <a:pt x="524104" y="934662"/>
                  </a:lnTo>
                  <a:lnTo>
                    <a:pt x="522426" y="934662"/>
                  </a:lnTo>
                  <a:lnTo>
                    <a:pt x="522426" y="932424"/>
                  </a:lnTo>
                  <a:lnTo>
                    <a:pt x="524104" y="932424"/>
                  </a:lnTo>
                  <a:lnTo>
                    <a:pt x="524104" y="929068"/>
                  </a:lnTo>
                  <a:lnTo>
                    <a:pt x="522426" y="929068"/>
                  </a:lnTo>
                  <a:lnTo>
                    <a:pt x="522426" y="927391"/>
                  </a:lnTo>
                  <a:lnTo>
                    <a:pt x="526341" y="927391"/>
                  </a:lnTo>
                  <a:lnTo>
                    <a:pt x="526341" y="929068"/>
                  </a:lnTo>
                  <a:lnTo>
                    <a:pt x="529697" y="929068"/>
                  </a:lnTo>
                  <a:lnTo>
                    <a:pt x="529697" y="927391"/>
                  </a:lnTo>
                  <a:lnTo>
                    <a:pt x="531376" y="927391"/>
                  </a:lnTo>
                  <a:lnTo>
                    <a:pt x="533054" y="925712"/>
                  </a:lnTo>
                  <a:lnTo>
                    <a:pt x="535291" y="925712"/>
                  </a:lnTo>
                  <a:lnTo>
                    <a:pt x="535291" y="923475"/>
                  </a:lnTo>
                  <a:lnTo>
                    <a:pt x="536969" y="921797"/>
                  </a:lnTo>
                  <a:lnTo>
                    <a:pt x="536969" y="920119"/>
                  </a:lnTo>
                  <a:lnTo>
                    <a:pt x="540325" y="920119"/>
                  </a:lnTo>
                  <a:lnTo>
                    <a:pt x="542003" y="918441"/>
                  </a:lnTo>
                  <a:lnTo>
                    <a:pt x="544241" y="918441"/>
                  </a:lnTo>
                  <a:lnTo>
                    <a:pt x="544241" y="907814"/>
                  </a:lnTo>
                  <a:lnTo>
                    <a:pt x="547596" y="907814"/>
                  </a:lnTo>
                  <a:lnTo>
                    <a:pt x="547596" y="906135"/>
                  </a:lnTo>
                  <a:lnTo>
                    <a:pt x="549274" y="906135"/>
                  </a:lnTo>
                  <a:lnTo>
                    <a:pt x="549274" y="902220"/>
                  </a:lnTo>
                  <a:lnTo>
                    <a:pt x="550953" y="902220"/>
                  </a:lnTo>
                  <a:lnTo>
                    <a:pt x="550953" y="900542"/>
                  </a:lnTo>
                  <a:lnTo>
                    <a:pt x="554868" y="900542"/>
                  </a:lnTo>
                  <a:lnTo>
                    <a:pt x="554868" y="898864"/>
                  </a:lnTo>
                  <a:lnTo>
                    <a:pt x="556546" y="897186"/>
                  </a:lnTo>
                  <a:lnTo>
                    <a:pt x="556546" y="889914"/>
                  </a:lnTo>
                  <a:lnTo>
                    <a:pt x="559902" y="889914"/>
                  </a:lnTo>
                  <a:lnTo>
                    <a:pt x="559902" y="882643"/>
                  </a:lnTo>
                  <a:lnTo>
                    <a:pt x="556546" y="882643"/>
                  </a:lnTo>
                  <a:lnTo>
                    <a:pt x="556546" y="884321"/>
                  </a:lnTo>
                  <a:lnTo>
                    <a:pt x="554868" y="884321"/>
                  </a:lnTo>
                  <a:lnTo>
                    <a:pt x="554868" y="885999"/>
                  </a:lnTo>
                  <a:lnTo>
                    <a:pt x="550953" y="885999"/>
                  </a:lnTo>
                  <a:lnTo>
                    <a:pt x="550953" y="888237"/>
                  </a:lnTo>
                  <a:lnTo>
                    <a:pt x="549274" y="888237"/>
                  </a:lnTo>
                  <a:lnTo>
                    <a:pt x="547596" y="885999"/>
                  </a:lnTo>
                  <a:lnTo>
                    <a:pt x="549274" y="885999"/>
                  </a:lnTo>
                  <a:lnTo>
                    <a:pt x="549274" y="884321"/>
                  </a:lnTo>
                  <a:lnTo>
                    <a:pt x="544241" y="884321"/>
                  </a:lnTo>
                  <a:lnTo>
                    <a:pt x="544241" y="875371"/>
                  </a:lnTo>
                  <a:lnTo>
                    <a:pt x="542003" y="875371"/>
                  </a:lnTo>
                  <a:lnTo>
                    <a:pt x="542003" y="885999"/>
                  </a:lnTo>
                  <a:lnTo>
                    <a:pt x="544241" y="885999"/>
                  </a:lnTo>
                  <a:lnTo>
                    <a:pt x="544241" y="888237"/>
                  </a:lnTo>
                  <a:lnTo>
                    <a:pt x="544241" y="888237"/>
                  </a:lnTo>
                  <a:lnTo>
                    <a:pt x="544241" y="889914"/>
                  </a:lnTo>
                  <a:lnTo>
                    <a:pt x="542003" y="889914"/>
                  </a:lnTo>
                  <a:lnTo>
                    <a:pt x="542003" y="894948"/>
                  </a:lnTo>
                  <a:lnTo>
                    <a:pt x="538647" y="894948"/>
                  </a:lnTo>
                  <a:lnTo>
                    <a:pt x="538647" y="898864"/>
                  </a:lnTo>
                  <a:lnTo>
                    <a:pt x="536969" y="902220"/>
                  </a:lnTo>
                  <a:lnTo>
                    <a:pt x="536969" y="906135"/>
                  </a:lnTo>
                  <a:lnTo>
                    <a:pt x="538647" y="907814"/>
                  </a:lnTo>
                  <a:lnTo>
                    <a:pt x="533054" y="907814"/>
                  </a:lnTo>
                  <a:lnTo>
                    <a:pt x="533054" y="912847"/>
                  </a:lnTo>
                  <a:lnTo>
                    <a:pt x="526341" y="912847"/>
                  </a:lnTo>
                  <a:lnTo>
                    <a:pt x="526341" y="914525"/>
                  </a:lnTo>
                  <a:lnTo>
                    <a:pt x="524104" y="916763"/>
                  </a:lnTo>
                  <a:lnTo>
                    <a:pt x="524104" y="921797"/>
                  </a:lnTo>
                  <a:lnTo>
                    <a:pt x="524104" y="921797"/>
                  </a:lnTo>
                  <a:lnTo>
                    <a:pt x="522426" y="923475"/>
                  </a:lnTo>
                  <a:lnTo>
                    <a:pt x="520748" y="923475"/>
                  </a:lnTo>
                  <a:lnTo>
                    <a:pt x="520748" y="925712"/>
                  </a:lnTo>
                  <a:lnTo>
                    <a:pt x="519070" y="925712"/>
                  </a:lnTo>
                  <a:lnTo>
                    <a:pt x="519070" y="929068"/>
                  </a:lnTo>
                  <a:lnTo>
                    <a:pt x="520748" y="930746"/>
                  </a:lnTo>
                  <a:lnTo>
                    <a:pt x="520748" y="932424"/>
                  </a:lnTo>
                  <a:lnTo>
                    <a:pt x="520748" y="932424"/>
                  </a:lnTo>
                  <a:lnTo>
                    <a:pt x="520748" y="934662"/>
                  </a:lnTo>
                  <a:lnTo>
                    <a:pt x="520748" y="934662"/>
                  </a:lnTo>
                  <a:lnTo>
                    <a:pt x="520748" y="936340"/>
                  </a:lnTo>
                  <a:lnTo>
                    <a:pt x="524104" y="936340"/>
                  </a:lnTo>
                  <a:lnTo>
                    <a:pt x="522426" y="938018"/>
                  </a:lnTo>
                  <a:lnTo>
                    <a:pt x="520748" y="938018"/>
                  </a:lnTo>
                  <a:lnTo>
                    <a:pt x="520748" y="939696"/>
                  </a:lnTo>
                  <a:lnTo>
                    <a:pt x="519070" y="939696"/>
                  </a:lnTo>
                  <a:lnTo>
                    <a:pt x="519070" y="943052"/>
                  </a:lnTo>
                  <a:lnTo>
                    <a:pt x="517392" y="943052"/>
                  </a:lnTo>
                  <a:lnTo>
                    <a:pt x="517392" y="945289"/>
                  </a:lnTo>
                  <a:lnTo>
                    <a:pt x="515714" y="945289"/>
                  </a:lnTo>
                  <a:lnTo>
                    <a:pt x="515714" y="950323"/>
                  </a:lnTo>
                  <a:lnTo>
                    <a:pt x="513477" y="952001"/>
                  </a:lnTo>
                  <a:lnTo>
                    <a:pt x="513477" y="957595"/>
                  </a:lnTo>
                  <a:lnTo>
                    <a:pt x="511799" y="957595"/>
                  </a:lnTo>
                  <a:lnTo>
                    <a:pt x="511799" y="963188"/>
                  </a:lnTo>
                  <a:lnTo>
                    <a:pt x="510120" y="963188"/>
                  </a:lnTo>
                  <a:lnTo>
                    <a:pt x="510120" y="964866"/>
                  </a:lnTo>
                  <a:lnTo>
                    <a:pt x="508442" y="966545"/>
                  </a:lnTo>
                  <a:lnTo>
                    <a:pt x="508442" y="968222"/>
                  </a:lnTo>
                  <a:lnTo>
                    <a:pt x="506764" y="968222"/>
                  </a:lnTo>
                  <a:lnTo>
                    <a:pt x="506764" y="969900"/>
                  </a:lnTo>
                  <a:lnTo>
                    <a:pt x="504527" y="971578"/>
                  </a:lnTo>
                  <a:lnTo>
                    <a:pt x="502849" y="971578"/>
                  </a:lnTo>
                  <a:lnTo>
                    <a:pt x="502849" y="973816"/>
                  </a:lnTo>
                  <a:lnTo>
                    <a:pt x="499493" y="975494"/>
                  </a:lnTo>
                  <a:lnTo>
                    <a:pt x="497815" y="977172"/>
                  </a:lnTo>
                  <a:lnTo>
                    <a:pt x="495578" y="978850"/>
                  </a:lnTo>
                  <a:lnTo>
                    <a:pt x="493900" y="980528"/>
                  </a:lnTo>
                  <a:lnTo>
                    <a:pt x="492222" y="982765"/>
                  </a:lnTo>
                  <a:lnTo>
                    <a:pt x="490543" y="980528"/>
                  </a:lnTo>
                  <a:close/>
                  <a:moveTo>
                    <a:pt x="549274" y="888237"/>
                  </a:moveTo>
                  <a:lnTo>
                    <a:pt x="550953" y="888237"/>
                  </a:lnTo>
                  <a:moveTo>
                    <a:pt x="483272" y="786436"/>
                  </a:moveTo>
                  <a:lnTo>
                    <a:pt x="483272" y="784758"/>
                  </a:lnTo>
                  <a:lnTo>
                    <a:pt x="483272" y="786436"/>
                  </a:lnTo>
                  <a:close/>
                  <a:moveTo>
                    <a:pt x="688551" y="162209"/>
                  </a:moveTo>
                  <a:lnTo>
                    <a:pt x="690229" y="162209"/>
                  </a:lnTo>
                  <a:lnTo>
                    <a:pt x="688551" y="162209"/>
                  </a:lnTo>
                  <a:close/>
                  <a:moveTo>
                    <a:pt x="624226" y="140954"/>
                  </a:moveTo>
                  <a:lnTo>
                    <a:pt x="625904" y="140954"/>
                  </a:lnTo>
                  <a:lnTo>
                    <a:pt x="624226" y="140954"/>
                  </a:lnTo>
                  <a:close/>
                  <a:moveTo>
                    <a:pt x="536969" y="137599"/>
                  </a:moveTo>
                  <a:lnTo>
                    <a:pt x="538647" y="135921"/>
                  </a:lnTo>
                  <a:lnTo>
                    <a:pt x="538647" y="137599"/>
                  </a:lnTo>
                  <a:lnTo>
                    <a:pt x="536969" y="13759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AF510EE-FD5B-941E-BDD7-80063C5957C4}"/>
                </a:ext>
              </a:extLst>
            </p:cNvPr>
            <p:cNvSpPr/>
            <p:nvPr/>
          </p:nvSpPr>
          <p:spPr>
            <a:xfrm>
              <a:off x="2850724" y="3978215"/>
              <a:ext cx="324418" cy="277993"/>
            </a:xfrm>
            <a:custGeom>
              <a:avLst/>
              <a:gdLst>
                <a:gd name="csX0" fmla="*/ 185142 w 324418"/>
                <a:gd name="csY0" fmla="*/ 277993 h 277993"/>
                <a:gd name="csX1" fmla="*/ 185142 w 324418"/>
                <a:gd name="csY1" fmla="*/ 276315 h 277993"/>
                <a:gd name="csX2" fmla="*/ 187380 w 324418"/>
                <a:gd name="csY2" fmla="*/ 276315 h 277993"/>
                <a:gd name="csX3" fmla="*/ 187380 w 324418"/>
                <a:gd name="csY3" fmla="*/ 274637 h 277993"/>
                <a:gd name="csX4" fmla="*/ 189058 w 324418"/>
                <a:gd name="csY4" fmla="*/ 272400 h 277993"/>
                <a:gd name="csX5" fmla="*/ 189058 w 324418"/>
                <a:gd name="csY5" fmla="*/ 270722 h 277993"/>
                <a:gd name="csX6" fmla="*/ 187380 w 324418"/>
                <a:gd name="csY6" fmla="*/ 270722 h 277993"/>
                <a:gd name="csX7" fmla="*/ 187380 w 324418"/>
                <a:gd name="csY7" fmla="*/ 269044 h 277993"/>
                <a:gd name="csX8" fmla="*/ 181786 w 324418"/>
                <a:gd name="csY8" fmla="*/ 269044 h 277993"/>
                <a:gd name="csX9" fmla="*/ 181786 w 324418"/>
                <a:gd name="csY9" fmla="*/ 270722 h 277993"/>
                <a:gd name="csX10" fmla="*/ 178430 w 324418"/>
                <a:gd name="csY10" fmla="*/ 270722 h 277993"/>
                <a:gd name="csX11" fmla="*/ 178430 w 324418"/>
                <a:gd name="csY11" fmla="*/ 272400 h 277993"/>
                <a:gd name="csX12" fmla="*/ 176193 w 324418"/>
                <a:gd name="csY12" fmla="*/ 272400 h 277993"/>
                <a:gd name="csX13" fmla="*/ 176193 w 324418"/>
                <a:gd name="csY13" fmla="*/ 274637 h 277993"/>
                <a:gd name="csX14" fmla="*/ 174515 w 324418"/>
                <a:gd name="csY14" fmla="*/ 274637 h 277993"/>
                <a:gd name="csX15" fmla="*/ 174515 w 324418"/>
                <a:gd name="csY15" fmla="*/ 276315 h 277993"/>
                <a:gd name="csX16" fmla="*/ 172837 w 324418"/>
                <a:gd name="csY16" fmla="*/ 276315 h 277993"/>
                <a:gd name="csX17" fmla="*/ 171159 w 324418"/>
                <a:gd name="csY17" fmla="*/ 274637 h 277993"/>
                <a:gd name="csX18" fmla="*/ 169481 w 324418"/>
                <a:gd name="csY18" fmla="*/ 276315 h 277993"/>
                <a:gd name="csX19" fmla="*/ 154938 w 324418"/>
                <a:gd name="csY19" fmla="*/ 263450 h 277993"/>
                <a:gd name="csX20" fmla="*/ 154938 w 324418"/>
                <a:gd name="csY20" fmla="*/ 256738 h 277993"/>
                <a:gd name="csX21" fmla="*/ 153260 w 324418"/>
                <a:gd name="csY21" fmla="*/ 254501 h 277993"/>
                <a:gd name="csX22" fmla="*/ 153260 w 324418"/>
                <a:gd name="csY22" fmla="*/ 251145 h 277993"/>
                <a:gd name="csX23" fmla="*/ 151582 w 324418"/>
                <a:gd name="csY23" fmla="*/ 251145 h 277993"/>
                <a:gd name="csX24" fmla="*/ 151582 w 324418"/>
                <a:gd name="csY24" fmla="*/ 249467 h 277993"/>
                <a:gd name="csX25" fmla="*/ 149904 w 324418"/>
                <a:gd name="csY25" fmla="*/ 247789 h 277993"/>
                <a:gd name="csX26" fmla="*/ 149904 w 324418"/>
                <a:gd name="csY26" fmla="*/ 242195 h 277993"/>
                <a:gd name="csX27" fmla="*/ 147667 w 324418"/>
                <a:gd name="csY27" fmla="*/ 242195 h 277993"/>
                <a:gd name="csX28" fmla="*/ 147667 w 324418"/>
                <a:gd name="csY28" fmla="*/ 234924 h 277993"/>
                <a:gd name="csX29" fmla="*/ 144310 w 324418"/>
                <a:gd name="csY29" fmla="*/ 234924 h 277993"/>
                <a:gd name="csX30" fmla="*/ 144310 w 324418"/>
                <a:gd name="csY30" fmla="*/ 231568 h 277993"/>
                <a:gd name="csX31" fmla="*/ 142632 w 324418"/>
                <a:gd name="csY31" fmla="*/ 231568 h 277993"/>
                <a:gd name="csX32" fmla="*/ 142632 w 324418"/>
                <a:gd name="csY32" fmla="*/ 229890 h 277993"/>
                <a:gd name="csX33" fmla="*/ 138717 w 324418"/>
                <a:gd name="csY33" fmla="*/ 229890 h 277993"/>
                <a:gd name="csX34" fmla="*/ 138717 w 324418"/>
                <a:gd name="csY34" fmla="*/ 225974 h 277993"/>
                <a:gd name="csX35" fmla="*/ 132005 w 324418"/>
                <a:gd name="csY35" fmla="*/ 225974 h 277993"/>
                <a:gd name="csX36" fmla="*/ 132005 w 324418"/>
                <a:gd name="csY36" fmla="*/ 224296 h 277993"/>
                <a:gd name="csX37" fmla="*/ 133683 w 324418"/>
                <a:gd name="csY37" fmla="*/ 224296 h 277993"/>
                <a:gd name="csX38" fmla="*/ 142632 w 324418"/>
                <a:gd name="csY38" fmla="*/ 215347 h 277993"/>
                <a:gd name="csX39" fmla="*/ 142632 w 324418"/>
                <a:gd name="csY39" fmla="*/ 213669 h 277993"/>
                <a:gd name="csX40" fmla="*/ 144310 w 324418"/>
                <a:gd name="csY40" fmla="*/ 213669 h 277993"/>
                <a:gd name="csX41" fmla="*/ 144310 w 324418"/>
                <a:gd name="csY41" fmla="*/ 211991 h 277993"/>
                <a:gd name="csX42" fmla="*/ 144310 w 324418"/>
                <a:gd name="csY42" fmla="*/ 211991 h 277993"/>
                <a:gd name="csX43" fmla="*/ 144310 w 324418"/>
                <a:gd name="csY43" fmla="*/ 210313 h 277993"/>
                <a:gd name="csX44" fmla="*/ 142632 w 324418"/>
                <a:gd name="csY44" fmla="*/ 210313 h 277993"/>
                <a:gd name="csX45" fmla="*/ 142632 w 324418"/>
                <a:gd name="csY45" fmla="*/ 204719 h 277993"/>
                <a:gd name="csX46" fmla="*/ 137039 w 324418"/>
                <a:gd name="csY46" fmla="*/ 204719 h 277993"/>
                <a:gd name="csX47" fmla="*/ 137039 w 324418"/>
                <a:gd name="csY47" fmla="*/ 199685 h 277993"/>
                <a:gd name="csX48" fmla="*/ 135361 w 324418"/>
                <a:gd name="csY48" fmla="*/ 199685 h 277993"/>
                <a:gd name="csX49" fmla="*/ 135361 w 324418"/>
                <a:gd name="csY49" fmla="*/ 194092 h 277993"/>
                <a:gd name="csX50" fmla="*/ 133683 w 324418"/>
                <a:gd name="csY50" fmla="*/ 194092 h 277993"/>
                <a:gd name="csX51" fmla="*/ 133683 w 324418"/>
                <a:gd name="csY51" fmla="*/ 186820 h 277993"/>
                <a:gd name="csX52" fmla="*/ 132005 w 324418"/>
                <a:gd name="csY52" fmla="*/ 186820 h 277993"/>
                <a:gd name="csX53" fmla="*/ 132005 w 324418"/>
                <a:gd name="csY53" fmla="*/ 165565 h 277993"/>
                <a:gd name="csX54" fmla="*/ 133683 w 324418"/>
                <a:gd name="csY54" fmla="*/ 165565 h 277993"/>
                <a:gd name="csX55" fmla="*/ 135361 w 324418"/>
                <a:gd name="csY55" fmla="*/ 163887 h 277993"/>
                <a:gd name="csX56" fmla="*/ 137039 w 324418"/>
                <a:gd name="csY56" fmla="*/ 163887 h 277993"/>
                <a:gd name="csX57" fmla="*/ 137039 w 324418"/>
                <a:gd name="csY57" fmla="*/ 153260 h 277993"/>
                <a:gd name="csX58" fmla="*/ 138717 w 324418"/>
                <a:gd name="csY58" fmla="*/ 153260 h 277993"/>
                <a:gd name="csX59" fmla="*/ 140954 w 324418"/>
                <a:gd name="csY59" fmla="*/ 151582 h 277993"/>
                <a:gd name="csX60" fmla="*/ 142632 w 324418"/>
                <a:gd name="csY60" fmla="*/ 151582 h 277993"/>
                <a:gd name="csX61" fmla="*/ 142632 w 324418"/>
                <a:gd name="csY61" fmla="*/ 147666 h 277993"/>
                <a:gd name="csX62" fmla="*/ 140954 w 324418"/>
                <a:gd name="csY62" fmla="*/ 147666 h 277993"/>
                <a:gd name="csX63" fmla="*/ 140954 w 324418"/>
                <a:gd name="csY63" fmla="*/ 142632 h 277993"/>
                <a:gd name="csX64" fmla="*/ 130327 w 324418"/>
                <a:gd name="csY64" fmla="*/ 142632 h 277993"/>
                <a:gd name="csX65" fmla="*/ 130327 w 324418"/>
                <a:gd name="csY65" fmla="*/ 144310 h 277993"/>
                <a:gd name="csX66" fmla="*/ 124733 w 324418"/>
                <a:gd name="csY66" fmla="*/ 144310 h 277993"/>
                <a:gd name="csX67" fmla="*/ 123055 w 324418"/>
                <a:gd name="csY67" fmla="*/ 145988 h 277993"/>
                <a:gd name="csX68" fmla="*/ 103478 w 324418"/>
                <a:gd name="csY68" fmla="*/ 145988 h 277993"/>
                <a:gd name="csX69" fmla="*/ 103478 w 324418"/>
                <a:gd name="csY69" fmla="*/ 144310 h 277993"/>
                <a:gd name="csX70" fmla="*/ 101800 w 324418"/>
                <a:gd name="csY70" fmla="*/ 144310 h 277993"/>
                <a:gd name="csX71" fmla="*/ 101800 w 324418"/>
                <a:gd name="csY71" fmla="*/ 145988 h 277993"/>
                <a:gd name="csX72" fmla="*/ 99563 w 324418"/>
                <a:gd name="csY72" fmla="*/ 145988 h 277993"/>
                <a:gd name="csX73" fmla="*/ 99563 w 324418"/>
                <a:gd name="csY73" fmla="*/ 147666 h 277993"/>
                <a:gd name="csX74" fmla="*/ 96207 w 324418"/>
                <a:gd name="csY74" fmla="*/ 147666 h 277993"/>
                <a:gd name="csX75" fmla="*/ 96207 w 324418"/>
                <a:gd name="csY75" fmla="*/ 145988 h 277993"/>
                <a:gd name="csX76" fmla="*/ 94529 w 324418"/>
                <a:gd name="csY76" fmla="*/ 145988 h 277993"/>
                <a:gd name="csX77" fmla="*/ 94529 w 324418"/>
                <a:gd name="csY77" fmla="*/ 147666 h 277993"/>
                <a:gd name="csX78" fmla="*/ 78308 w 324418"/>
                <a:gd name="csY78" fmla="*/ 126411 h 277993"/>
                <a:gd name="csX79" fmla="*/ 74952 w 324418"/>
                <a:gd name="csY79" fmla="*/ 126411 h 277993"/>
                <a:gd name="csX80" fmla="*/ 74952 w 324418"/>
                <a:gd name="csY80" fmla="*/ 128089 h 277993"/>
                <a:gd name="csX81" fmla="*/ 73274 w 324418"/>
                <a:gd name="csY81" fmla="*/ 128089 h 277993"/>
                <a:gd name="csX82" fmla="*/ 73274 w 324418"/>
                <a:gd name="csY82" fmla="*/ 126411 h 277993"/>
                <a:gd name="csX83" fmla="*/ 71036 w 324418"/>
                <a:gd name="csY83" fmla="*/ 126411 h 277993"/>
                <a:gd name="csX84" fmla="*/ 71036 w 324418"/>
                <a:gd name="csY84" fmla="*/ 124733 h 277993"/>
                <a:gd name="csX85" fmla="*/ 66002 w 324418"/>
                <a:gd name="csY85" fmla="*/ 124733 h 277993"/>
                <a:gd name="csX86" fmla="*/ 66002 w 324418"/>
                <a:gd name="csY86" fmla="*/ 123055 h 277993"/>
                <a:gd name="csX87" fmla="*/ 60409 w 324418"/>
                <a:gd name="csY87" fmla="*/ 123055 h 277993"/>
                <a:gd name="csX88" fmla="*/ 60409 w 324418"/>
                <a:gd name="csY88" fmla="*/ 124733 h 277993"/>
                <a:gd name="csX89" fmla="*/ 57053 w 324418"/>
                <a:gd name="csY89" fmla="*/ 124733 h 277993"/>
                <a:gd name="csX90" fmla="*/ 57053 w 324418"/>
                <a:gd name="csY90" fmla="*/ 126411 h 277993"/>
                <a:gd name="csX91" fmla="*/ 53138 w 324418"/>
                <a:gd name="csY91" fmla="*/ 126411 h 277993"/>
                <a:gd name="csX92" fmla="*/ 53138 w 324418"/>
                <a:gd name="csY92" fmla="*/ 124733 h 277993"/>
                <a:gd name="csX93" fmla="*/ 31882 w 324418"/>
                <a:gd name="csY93" fmla="*/ 124733 h 277993"/>
                <a:gd name="csX94" fmla="*/ 30204 w 324418"/>
                <a:gd name="csY94" fmla="*/ 119140 h 277993"/>
                <a:gd name="csX95" fmla="*/ 28527 w 324418"/>
                <a:gd name="csY95" fmla="*/ 119140 h 277993"/>
                <a:gd name="csX96" fmla="*/ 28527 w 324418"/>
                <a:gd name="csY96" fmla="*/ 115784 h 277993"/>
                <a:gd name="csX97" fmla="*/ 22933 w 324418"/>
                <a:gd name="csY97" fmla="*/ 115784 h 277993"/>
                <a:gd name="csX98" fmla="*/ 22933 w 324418"/>
                <a:gd name="csY98" fmla="*/ 114106 h 277993"/>
                <a:gd name="csX99" fmla="*/ 21255 w 324418"/>
                <a:gd name="csY99" fmla="*/ 114106 h 277993"/>
                <a:gd name="csX100" fmla="*/ 21255 w 324418"/>
                <a:gd name="csY100" fmla="*/ 111869 h 277993"/>
                <a:gd name="csX101" fmla="*/ 21255 w 324418"/>
                <a:gd name="csY101" fmla="*/ 111869 h 277993"/>
                <a:gd name="csX102" fmla="*/ 21255 w 324418"/>
                <a:gd name="csY102" fmla="*/ 106834 h 277993"/>
                <a:gd name="csX103" fmla="*/ 22933 w 324418"/>
                <a:gd name="csY103" fmla="*/ 106834 h 277993"/>
                <a:gd name="csX104" fmla="*/ 22933 w 324418"/>
                <a:gd name="csY104" fmla="*/ 103478 h 277993"/>
                <a:gd name="csX105" fmla="*/ 21255 w 324418"/>
                <a:gd name="csY105" fmla="*/ 103478 h 277993"/>
                <a:gd name="csX106" fmla="*/ 21255 w 324418"/>
                <a:gd name="csY106" fmla="*/ 101241 h 277993"/>
                <a:gd name="csX107" fmla="*/ 24611 w 324418"/>
                <a:gd name="csY107" fmla="*/ 101241 h 277993"/>
                <a:gd name="csX108" fmla="*/ 24611 w 324418"/>
                <a:gd name="csY108" fmla="*/ 96207 h 277993"/>
                <a:gd name="csX109" fmla="*/ 22933 w 324418"/>
                <a:gd name="csY109" fmla="*/ 96207 h 277993"/>
                <a:gd name="csX110" fmla="*/ 22933 w 324418"/>
                <a:gd name="csY110" fmla="*/ 92292 h 277993"/>
                <a:gd name="csX111" fmla="*/ 21255 w 324418"/>
                <a:gd name="csY111" fmla="*/ 90614 h 277993"/>
                <a:gd name="csX112" fmla="*/ 17899 w 324418"/>
                <a:gd name="csY112" fmla="*/ 87257 h 277993"/>
                <a:gd name="csX113" fmla="*/ 16221 w 324418"/>
                <a:gd name="csY113" fmla="*/ 76630 h 277993"/>
                <a:gd name="csX114" fmla="*/ 16221 w 324418"/>
                <a:gd name="csY114" fmla="*/ 74952 h 277993"/>
                <a:gd name="csX115" fmla="*/ 10627 w 324418"/>
                <a:gd name="csY115" fmla="*/ 74952 h 277993"/>
                <a:gd name="csX116" fmla="*/ 10627 w 324418"/>
                <a:gd name="csY116" fmla="*/ 71037 h 277993"/>
                <a:gd name="csX117" fmla="*/ 5034 w 324418"/>
                <a:gd name="csY117" fmla="*/ 71037 h 277993"/>
                <a:gd name="csX118" fmla="*/ 5034 w 324418"/>
                <a:gd name="csY118" fmla="*/ 72715 h 277993"/>
                <a:gd name="csX119" fmla="*/ 3356 w 324418"/>
                <a:gd name="csY119" fmla="*/ 72715 h 277993"/>
                <a:gd name="csX120" fmla="*/ 3356 w 324418"/>
                <a:gd name="csY120" fmla="*/ 74952 h 277993"/>
                <a:gd name="csX121" fmla="*/ 1678 w 324418"/>
                <a:gd name="csY121" fmla="*/ 72715 h 277993"/>
                <a:gd name="csX122" fmla="*/ 0 w 324418"/>
                <a:gd name="csY122" fmla="*/ 72715 h 277993"/>
                <a:gd name="csX123" fmla="*/ 0 w 324418"/>
                <a:gd name="csY123" fmla="*/ 71037 h 277993"/>
                <a:gd name="csX124" fmla="*/ 3356 w 324418"/>
                <a:gd name="csY124" fmla="*/ 71037 h 277993"/>
                <a:gd name="csX125" fmla="*/ 3356 w 324418"/>
                <a:gd name="csY125" fmla="*/ 67680 h 277993"/>
                <a:gd name="csX126" fmla="*/ 5034 w 324418"/>
                <a:gd name="csY126" fmla="*/ 67680 h 277993"/>
                <a:gd name="csX127" fmla="*/ 5034 w 324418"/>
                <a:gd name="csY127" fmla="*/ 63765 h 277993"/>
                <a:gd name="csX128" fmla="*/ 7271 w 324418"/>
                <a:gd name="csY128" fmla="*/ 63765 h 277993"/>
                <a:gd name="csX129" fmla="*/ 7271 w 324418"/>
                <a:gd name="csY129" fmla="*/ 60409 h 277993"/>
                <a:gd name="csX130" fmla="*/ 8950 w 324418"/>
                <a:gd name="csY130" fmla="*/ 60409 h 277993"/>
                <a:gd name="csX131" fmla="*/ 8950 w 324418"/>
                <a:gd name="csY131" fmla="*/ 58731 h 277993"/>
                <a:gd name="csX132" fmla="*/ 10627 w 324418"/>
                <a:gd name="csY132" fmla="*/ 58731 h 277993"/>
                <a:gd name="csX133" fmla="*/ 10627 w 324418"/>
                <a:gd name="csY133" fmla="*/ 48103 h 277993"/>
                <a:gd name="csX134" fmla="*/ 12305 w 324418"/>
                <a:gd name="csY134" fmla="*/ 48103 h 277993"/>
                <a:gd name="csX135" fmla="*/ 12305 w 324418"/>
                <a:gd name="csY135" fmla="*/ 46425 h 277993"/>
                <a:gd name="csX136" fmla="*/ 10627 w 324418"/>
                <a:gd name="csY136" fmla="*/ 46425 h 277993"/>
                <a:gd name="csX137" fmla="*/ 10627 w 324418"/>
                <a:gd name="csY137" fmla="*/ 44188 h 277993"/>
                <a:gd name="csX138" fmla="*/ 12305 w 324418"/>
                <a:gd name="csY138" fmla="*/ 44188 h 277993"/>
                <a:gd name="csX139" fmla="*/ 12305 w 324418"/>
                <a:gd name="csY139" fmla="*/ 39154 h 277993"/>
                <a:gd name="csX140" fmla="*/ 16221 w 324418"/>
                <a:gd name="csY140" fmla="*/ 39154 h 277993"/>
                <a:gd name="csX141" fmla="*/ 16221 w 324418"/>
                <a:gd name="csY141" fmla="*/ 35239 h 277993"/>
                <a:gd name="csX142" fmla="*/ 17899 w 324418"/>
                <a:gd name="csY142" fmla="*/ 35239 h 277993"/>
                <a:gd name="csX143" fmla="*/ 17899 w 324418"/>
                <a:gd name="csY143" fmla="*/ 30204 h 277993"/>
                <a:gd name="csX144" fmla="*/ 21255 w 324418"/>
                <a:gd name="csY144" fmla="*/ 30204 h 277993"/>
                <a:gd name="csX145" fmla="*/ 21255 w 324418"/>
                <a:gd name="csY145" fmla="*/ 26289 h 277993"/>
                <a:gd name="csX146" fmla="*/ 26848 w 324418"/>
                <a:gd name="csY146" fmla="*/ 26289 h 277993"/>
                <a:gd name="csX147" fmla="*/ 33561 w 324418"/>
                <a:gd name="csY147" fmla="*/ 13984 h 277993"/>
                <a:gd name="csX148" fmla="*/ 33561 w 324418"/>
                <a:gd name="csY148" fmla="*/ 13984 h 277993"/>
                <a:gd name="csX149" fmla="*/ 33561 w 324418"/>
                <a:gd name="csY149" fmla="*/ 19577 h 277993"/>
                <a:gd name="csX150" fmla="*/ 35798 w 324418"/>
                <a:gd name="csY150" fmla="*/ 21255 h 277993"/>
                <a:gd name="csX151" fmla="*/ 35798 w 324418"/>
                <a:gd name="csY151" fmla="*/ 24611 h 277993"/>
                <a:gd name="csX152" fmla="*/ 37476 w 324418"/>
                <a:gd name="csY152" fmla="*/ 24611 h 277993"/>
                <a:gd name="csX153" fmla="*/ 37476 w 324418"/>
                <a:gd name="csY153" fmla="*/ 26289 h 277993"/>
                <a:gd name="csX154" fmla="*/ 39154 w 324418"/>
                <a:gd name="csY154" fmla="*/ 26289 h 277993"/>
                <a:gd name="csX155" fmla="*/ 39154 w 324418"/>
                <a:gd name="csY155" fmla="*/ 28526 h 277993"/>
                <a:gd name="csX156" fmla="*/ 39154 w 324418"/>
                <a:gd name="csY156" fmla="*/ 28526 h 277993"/>
                <a:gd name="csX157" fmla="*/ 39154 w 324418"/>
                <a:gd name="csY157" fmla="*/ 30204 h 277993"/>
                <a:gd name="csX158" fmla="*/ 39154 w 324418"/>
                <a:gd name="csY158" fmla="*/ 30204 h 277993"/>
                <a:gd name="csX159" fmla="*/ 40832 w 324418"/>
                <a:gd name="csY159" fmla="*/ 31883 h 277993"/>
                <a:gd name="csX160" fmla="*/ 40832 w 324418"/>
                <a:gd name="csY160" fmla="*/ 35239 h 277993"/>
                <a:gd name="csX161" fmla="*/ 42510 w 324418"/>
                <a:gd name="csY161" fmla="*/ 37476 h 277993"/>
                <a:gd name="csX162" fmla="*/ 42510 w 324418"/>
                <a:gd name="csY162" fmla="*/ 40832 h 277993"/>
                <a:gd name="csX163" fmla="*/ 42510 w 324418"/>
                <a:gd name="csY163" fmla="*/ 40832 h 277993"/>
                <a:gd name="csX164" fmla="*/ 42510 w 324418"/>
                <a:gd name="csY164" fmla="*/ 42510 h 277993"/>
                <a:gd name="csX165" fmla="*/ 40832 w 324418"/>
                <a:gd name="csY165" fmla="*/ 42510 h 277993"/>
                <a:gd name="csX166" fmla="*/ 40832 w 324418"/>
                <a:gd name="csY166" fmla="*/ 44188 h 277993"/>
                <a:gd name="csX167" fmla="*/ 39154 w 324418"/>
                <a:gd name="csY167" fmla="*/ 44188 h 277993"/>
                <a:gd name="csX168" fmla="*/ 39154 w 324418"/>
                <a:gd name="csY168" fmla="*/ 46425 h 277993"/>
                <a:gd name="csX169" fmla="*/ 37476 w 324418"/>
                <a:gd name="csY169" fmla="*/ 46425 h 277993"/>
                <a:gd name="csX170" fmla="*/ 37476 w 324418"/>
                <a:gd name="csY170" fmla="*/ 48103 h 277993"/>
                <a:gd name="csX171" fmla="*/ 35798 w 324418"/>
                <a:gd name="csY171" fmla="*/ 48103 h 277993"/>
                <a:gd name="csX172" fmla="*/ 35798 w 324418"/>
                <a:gd name="csY172" fmla="*/ 51460 h 277993"/>
                <a:gd name="csX173" fmla="*/ 33561 w 324418"/>
                <a:gd name="csY173" fmla="*/ 51460 h 277993"/>
                <a:gd name="csX174" fmla="*/ 33561 w 324418"/>
                <a:gd name="csY174" fmla="*/ 53138 h 277993"/>
                <a:gd name="csX175" fmla="*/ 31882 w 324418"/>
                <a:gd name="csY175" fmla="*/ 53138 h 277993"/>
                <a:gd name="csX176" fmla="*/ 31882 w 324418"/>
                <a:gd name="csY176" fmla="*/ 57053 h 277993"/>
                <a:gd name="csX177" fmla="*/ 30204 w 324418"/>
                <a:gd name="csY177" fmla="*/ 57053 h 277993"/>
                <a:gd name="csX178" fmla="*/ 30204 w 324418"/>
                <a:gd name="csY178" fmla="*/ 58731 h 277993"/>
                <a:gd name="csX179" fmla="*/ 31882 w 324418"/>
                <a:gd name="csY179" fmla="*/ 60409 h 277993"/>
                <a:gd name="csX180" fmla="*/ 33561 w 324418"/>
                <a:gd name="csY180" fmla="*/ 62087 h 277993"/>
                <a:gd name="csX181" fmla="*/ 33561 w 324418"/>
                <a:gd name="csY181" fmla="*/ 66002 h 277993"/>
                <a:gd name="csX182" fmla="*/ 35798 w 324418"/>
                <a:gd name="csY182" fmla="*/ 66002 h 277993"/>
                <a:gd name="csX183" fmla="*/ 35798 w 324418"/>
                <a:gd name="csY183" fmla="*/ 67680 h 277993"/>
                <a:gd name="csX184" fmla="*/ 37476 w 324418"/>
                <a:gd name="csY184" fmla="*/ 67680 h 277993"/>
                <a:gd name="csX185" fmla="*/ 37476 w 324418"/>
                <a:gd name="csY185" fmla="*/ 69358 h 277993"/>
                <a:gd name="csX186" fmla="*/ 39154 w 324418"/>
                <a:gd name="csY186" fmla="*/ 69358 h 277993"/>
                <a:gd name="csX187" fmla="*/ 39154 w 324418"/>
                <a:gd name="csY187" fmla="*/ 74952 h 277993"/>
                <a:gd name="csX188" fmla="*/ 40832 w 324418"/>
                <a:gd name="csY188" fmla="*/ 74952 h 277993"/>
                <a:gd name="csX189" fmla="*/ 40832 w 324418"/>
                <a:gd name="csY189" fmla="*/ 76630 h 277993"/>
                <a:gd name="csX190" fmla="*/ 48104 w 324418"/>
                <a:gd name="csY190" fmla="*/ 76630 h 277993"/>
                <a:gd name="csX191" fmla="*/ 48104 w 324418"/>
                <a:gd name="csY191" fmla="*/ 74952 h 277993"/>
                <a:gd name="csX192" fmla="*/ 51459 w 324418"/>
                <a:gd name="csY192" fmla="*/ 74952 h 277993"/>
                <a:gd name="csX193" fmla="*/ 51459 w 324418"/>
                <a:gd name="csY193" fmla="*/ 71037 h 277993"/>
                <a:gd name="csX194" fmla="*/ 55375 w 324418"/>
                <a:gd name="csY194" fmla="*/ 71037 h 277993"/>
                <a:gd name="csX195" fmla="*/ 55375 w 324418"/>
                <a:gd name="csY195" fmla="*/ 69358 h 277993"/>
                <a:gd name="csX196" fmla="*/ 55375 w 324418"/>
                <a:gd name="csY196" fmla="*/ 69358 h 277993"/>
                <a:gd name="csX197" fmla="*/ 55375 w 324418"/>
                <a:gd name="csY197" fmla="*/ 62087 h 277993"/>
                <a:gd name="csX198" fmla="*/ 57053 w 324418"/>
                <a:gd name="csY198" fmla="*/ 62087 h 277993"/>
                <a:gd name="csX199" fmla="*/ 57053 w 324418"/>
                <a:gd name="csY199" fmla="*/ 58731 h 277993"/>
                <a:gd name="csX200" fmla="*/ 55375 w 324418"/>
                <a:gd name="csY200" fmla="*/ 58731 h 277993"/>
                <a:gd name="csX201" fmla="*/ 55375 w 324418"/>
                <a:gd name="csY201" fmla="*/ 57053 h 277993"/>
                <a:gd name="csX202" fmla="*/ 53138 w 324418"/>
                <a:gd name="csY202" fmla="*/ 57053 h 277993"/>
                <a:gd name="csX203" fmla="*/ 53138 w 324418"/>
                <a:gd name="csY203" fmla="*/ 53138 h 277993"/>
                <a:gd name="csX204" fmla="*/ 51459 w 324418"/>
                <a:gd name="csY204" fmla="*/ 53138 h 277993"/>
                <a:gd name="csX205" fmla="*/ 51459 w 324418"/>
                <a:gd name="csY205" fmla="*/ 49781 h 277993"/>
                <a:gd name="csX206" fmla="*/ 49781 w 324418"/>
                <a:gd name="csY206" fmla="*/ 49781 h 277993"/>
                <a:gd name="csX207" fmla="*/ 49781 w 324418"/>
                <a:gd name="csY207" fmla="*/ 48103 h 277993"/>
                <a:gd name="csX208" fmla="*/ 48104 w 324418"/>
                <a:gd name="csY208" fmla="*/ 48103 h 277993"/>
                <a:gd name="csX209" fmla="*/ 48104 w 324418"/>
                <a:gd name="csY209" fmla="*/ 46425 h 277993"/>
                <a:gd name="csX210" fmla="*/ 46425 w 324418"/>
                <a:gd name="csY210" fmla="*/ 46425 h 277993"/>
                <a:gd name="csX211" fmla="*/ 46425 w 324418"/>
                <a:gd name="csY211" fmla="*/ 40832 h 277993"/>
                <a:gd name="csX212" fmla="*/ 44747 w 324418"/>
                <a:gd name="csY212" fmla="*/ 40832 h 277993"/>
                <a:gd name="csX213" fmla="*/ 44747 w 324418"/>
                <a:gd name="csY213" fmla="*/ 35239 h 277993"/>
                <a:gd name="csX214" fmla="*/ 42510 w 324418"/>
                <a:gd name="csY214" fmla="*/ 33561 h 277993"/>
                <a:gd name="csX215" fmla="*/ 46425 w 324418"/>
                <a:gd name="csY215" fmla="*/ 33561 h 277993"/>
                <a:gd name="csX216" fmla="*/ 46425 w 324418"/>
                <a:gd name="csY216" fmla="*/ 30204 h 277993"/>
                <a:gd name="csX217" fmla="*/ 51459 w 324418"/>
                <a:gd name="csY217" fmla="*/ 30204 h 277993"/>
                <a:gd name="csX218" fmla="*/ 51459 w 324418"/>
                <a:gd name="csY218" fmla="*/ 28526 h 277993"/>
                <a:gd name="csX219" fmla="*/ 55375 w 324418"/>
                <a:gd name="csY219" fmla="*/ 28526 h 277993"/>
                <a:gd name="csX220" fmla="*/ 57053 w 324418"/>
                <a:gd name="csY220" fmla="*/ 26289 h 277993"/>
                <a:gd name="csX221" fmla="*/ 58731 w 324418"/>
                <a:gd name="csY221" fmla="*/ 26289 h 277993"/>
                <a:gd name="csX222" fmla="*/ 58731 w 324418"/>
                <a:gd name="csY222" fmla="*/ 24611 h 277993"/>
                <a:gd name="csX223" fmla="*/ 60409 w 324418"/>
                <a:gd name="csY223" fmla="*/ 24611 h 277993"/>
                <a:gd name="csX224" fmla="*/ 60409 w 324418"/>
                <a:gd name="csY224" fmla="*/ 22933 h 277993"/>
                <a:gd name="csX225" fmla="*/ 62087 w 324418"/>
                <a:gd name="csY225" fmla="*/ 24611 h 277993"/>
                <a:gd name="csX226" fmla="*/ 62087 w 324418"/>
                <a:gd name="csY226" fmla="*/ 22933 h 277993"/>
                <a:gd name="csX227" fmla="*/ 69358 w 324418"/>
                <a:gd name="csY227" fmla="*/ 22933 h 277993"/>
                <a:gd name="csX228" fmla="*/ 67680 w 324418"/>
                <a:gd name="csY228" fmla="*/ 22933 h 277993"/>
                <a:gd name="csX229" fmla="*/ 71036 w 324418"/>
                <a:gd name="csY229" fmla="*/ 22933 h 277993"/>
                <a:gd name="csX230" fmla="*/ 71036 w 324418"/>
                <a:gd name="csY230" fmla="*/ 21255 h 277993"/>
                <a:gd name="csX231" fmla="*/ 76630 w 324418"/>
                <a:gd name="csY231" fmla="*/ 21255 h 277993"/>
                <a:gd name="csX232" fmla="*/ 76630 w 324418"/>
                <a:gd name="csY232" fmla="*/ 17899 h 277993"/>
                <a:gd name="csX233" fmla="*/ 79986 w 324418"/>
                <a:gd name="csY233" fmla="*/ 17899 h 277993"/>
                <a:gd name="csX234" fmla="*/ 79986 w 324418"/>
                <a:gd name="csY234" fmla="*/ 15662 h 277993"/>
                <a:gd name="csX235" fmla="*/ 81664 w 324418"/>
                <a:gd name="csY235" fmla="*/ 15662 h 277993"/>
                <a:gd name="csX236" fmla="*/ 81664 w 324418"/>
                <a:gd name="csY236" fmla="*/ 17899 h 277993"/>
                <a:gd name="csX237" fmla="*/ 96207 w 324418"/>
                <a:gd name="csY237" fmla="*/ 17899 h 277993"/>
                <a:gd name="csX238" fmla="*/ 96207 w 324418"/>
                <a:gd name="csY238" fmla="*/ 15662 h 277993"/>
                <a:gd name="csX239" fmla="*/ 99563 w 324418"/>
                <a:gd name="csY239" fmla="*/ 15662 h 277993"/>
                <a:gd name="csX240" fmla="*/ 101800 w 324418"/>
                <a:gd name="csY240" fmla="*/ 17899 h 277993"/>
                <a:gd name="csX241" fmla="*/ 110191 w 324418"/>
                <a:gd name="csY241" fmla="*/ 17899 h 277993"/>
                <a:gd name="csX242" fmla="*/ 110191 w 324418"/>
                <a:gd name="csY242" fmla="*/ 21255 h 277993"/>
                <a:gd name="csX243" fmla="*/ 114106 w 324418"/>
                <a:gd name="csY243" fmla="*/ 21255 h 277993"/>
                <a:gd name="csX244" fmla="*/ 114106 w 324418"/>
                <a:gd name="csY244" fmla="*/ 22933 h 277993"/>
                <a:gd name="csX245" fmla="*/ 117462 w 324418"/>
                <a:gd name="csY245" fmla="*/ 22933 h 277993"/>
                <a:gd name="csX246" fmla="*/ 117462 w 324418"/>
                <a:gd name="csY246" fmla="*/ 24611 h 277993"/>
                <a:gd name="csX247" fmla="*/ 119140 w 324418"/>
                <a:gd name="csY247" fmla="*/ 24611 h 277993"/>
                <a:gd name="csX248" fmla="*/ 119140 w 324418"/>
                <a:gd name="csY248" fmla="*/ 28526 h 277993"/>
                <a:gd name="csX249" fmla="*/ 121377 w 324418"/>
                <a:gd name="csY249" fmla="*/ 28526 h 277993"/>
                <a:gd name="csX250" fmla="*/ 121377 w 324418"/>
                <a:gd name="csY250" fmla="*/ 30204 h 277993"/>
                <a:gd name="csX251" fmla="*/ 121377 w 324418"/>
                <a:gd name="csY251" fmla="*/ 30204 h 277993"/>
                <a:gd name="csX252" fmla="*/ 121377 w 324418"/>
                <a:gd name="csY252" fmla="*/ 37476 h 277993"/>
                <a:gd name="csX253" fmla="*/ 123055 w 324418"/>
                <a:gd name="csY253" fmla="*/ 37476 h 277993"/>
                <a:gd name="csX254" fmla="*/ 123055 w 324418"/>
                <a:gd name="csY254" fmla="*/ 40832 h 277993"/>
                <a:gd name="csX255" fmla="*/ 128090 w 324418"/>
                <a:gd name="csY255" fmla="*/ 40832 h 277993"/>
                <a:gd name="csX256" fmla="*/ 128090 w 324418"/>
                <a:gd name="csY256" fmla="*/ 42510 h 277993"/>
                <a:gd name="csX257" fmla="*/ 130327 w 324418"/>
                <a:gd name="csY257" fmla="*/ 42510 h 277993"/>
                <a:gd name="csX258" fmla="*/ 130327 w 324418"/>
                <a:gd name="csY258" fmla="*/ 40832 h 277993"/>
                <a:gd name="csX259" fmla="*/ 132005 w 324418"/>
                <a:gd name="csY259" fmla="*/ 42510 h 277993"/>
                <a:gd name="csX260" fmla="*/ 133683 w 324418"/>
                <a:gd name="csY260" fmla="*/ 40832 h 277993"/>
                <a:gd name="csX261" fmla="*/ 145988 w 324418"/>
                <a:gd name="csY261" fmla="*/ 40832 h 277993"/>
                <a:gd name="csX262" fmla="*/ 145988 w 324418"/>
                <a:gd name="csY262" fmla="*/ 39154 h 277993"/>
                <a:gd name="csX263" fmla="*/ 169481 w 324418"/>
                <a:gd name="csY263" fmla="*/ 39154 h 277993"/>
                <a:gd name="csX264" fmla="*/ 169481 w 324418"/>
                <a:gd name="csY264" fmla="*/ 37476 h 277993"/>
                <a:gd name="csX265" fmla="*/ 171159 w 324418"/>
                <a:gd name="csY265" fmla="*/ 37476 h 277993"/>
                <a:gd name="csX266" fmla="*/ 171159 w 324418"/>
                <a:gd name="csY266" fmla="*/ 39154 h 277993"/>
                <a:gd name="csX267" fmla="*/ 174515 w 324418"/>
                <a:gd name="csY267" fmla="*/ 39154 h 277993"/>
                <a:gd name="csX268" fmla="*/ 174515 w 324418"/>
                <a:gd name="csY268" fmla="*/ 40832 h 277993"/>
                <a:gd name="csX269" fmla="*/ 174515 w 324418"/>
                <a:gd name="csY269" fmla="*/ 40832 h 277993"/>
                <a:gd name="csX270" fmla="*/ 174515 w 324418"/>
                <a:gd name="csY270" fmla="*/ 42510 h 277993"/>
                <a:gd name="csX271" fmla="*/ 176193 w 324418"/>
                <a:gd name="csY271" fmla="*/ 44188 h 277993"/>
                <a:gd name="csX272" fmla="*/ 178430 w 324418"/>
                <a:gd name="csY272" fmla="*/ 44188 h 277993"/>
                <a:gd name="csX273" fmla="*/ 178430 w 324418"/>
                <a:gd name="csY273" fmla="*/ 46425 h 277993"/>
                <a:gd name="csX274" fmla="*/ 181786 w 324418"/>
                <a:gd name="csY274" fmla="*/ 46425 h 277993"/>
                <a:gd name="csX275" fmla="*/ 181786 w 324418"/>
                <a:gd name="csY275" fmla="*/ 48103 h 277993"/>
                <a:gd name="csX276" fmla="*/ 185142 w 324418"/>
                <a:gd name="csY276" fmla="*/ 48103 h 277993"/>
                <a:gd name="csX277" fmla="*/ 189058 w 324418"/>
                <a:gd name="csY277" fmla="*/ 49781 h 277993"/>
                <a:gd name="csX278" fmla="*/ 190736 w 324418"/>
                <a:gd name="csY278" fmla="*/ 49781 h 277993"/>
                <a:gd name="csX279" fmla="*/ 192414 w 324418"/>
                <a:gd name="csY279" fmla="*/ 51460 h 277993"/>
                <a:gd name="csX280" fmla="*/ 206957 w 324418"/>
                <a:gd name="csY280" fmla="*/ 51460 h 277993"/>
                <a:gd name="csX281" fmla="*/ 206957 w 324418"/>
                <a:gd name="csY281" fmla="*/ 48103 h 277993"/>
                <a:gd name="csX282" fmla="*/ 213669 w 324418"/>
                <a:gd name="csY282" fmla="*/ 48103 h 277993"/>
                <a:gd name="csX283" fmla="*/ 213669 w 324418"/>
                <a:gd name="csY283" fmla="*/ 46425 h 277993"/>
                <a:gd name="csX284" fmla="*/ 215906 w 324418"/>
                <a:gd name="csY284" fmla="*/ 46425 h 277993"/>
                <a:gd name="csX285" fmla="*/ 217584 w 324418"/>
                <a:gd name="csY285" fmla="*/ 44188 h 277993"/>
                <a:gd name="csX286" fmla="*/ 219262 w 324418"/>
                <a:gd name="csY286" fmla="*/ 44188 h 277993"/>
                <a:gd name="csX287" fmla="*/ 219262 w 324418"/>
                <a:gd name="csY287" fmla="*/ 42510 h 277993"/>
                <a:gd name="csX288" fmla="*/ 220940 w 324418"/>
                <a:gd name="csY288" fmla="*/ 40832 h 277993"/>
                <a:gd name="csX289" fmla="*/ 220940 w 324418"/>
                <a:gd name="csY289" fmla="*/ 42510 h 277993"/>
                <a:gd name="csX290" fmla="*/ 231568 w 324418"/>
                <a:gd name="csY290" fmla="*/ 42510 h 277993"/>
                <a:gd name="csX291" fmla="*/ 231568 w 324418"/>
                <a:gd name="csY291" fmla="*/ 40832 h 277993"/>
                <a:gd name="csX292" fmla="*/ 229890 w 324418"/>
                <a:gd name="csY292" fmla="*/ 40832 h 277993"/>
                <a:gd name="csX293" fmla="*/ 228212 w 324418"/>
                <a:gd name="csY293" fmla="*/ 39154 h 277993"/>
                <a:gd name="csX294" fmla="*/ 228212 w 324418"/>
                <a:gd name="csY294" fmla="*/ 39154 h 277993"/>
                <a:gd name="csX295" fmla="*/ 228212 w 324418"/>
                <a:gd name="csY295" fmla="*/ 35239 h 277993"/>
                <a:gd name="csX296" fmla="*/ 229890 w 324418"/>
                <a:gd name="csY296" fmla="*/ 35239 h 277993"/>
                <a:gd name="csX297" fmla="*/ 229890 w 324418"/>
                <a:gd name="csY297" fmla="*/ 37476 h 277993"/>
                <a:gd name="csX298" fmla="*/ 231568 w 324418"/>
                <a:gd name="csY298" fmla="*/ 37476 h 277993"/>
                <a:gd name="csX299" fmla="*/ 231568 w 324418"/>
                <a:gd name="csY299" fmla="*/ 39154 h 277993"/>
                <a:gd name="csX300" fmla="*/ 237161 w 324418"/>
                <a:gd name="csY300" fmla="*/ 39154 h 277993"/>
                <a:gd name="csX301" fmla="*/ 237161 w 324418"/>
                <a:gd name="csY301" fmla="*/ 37476 h 277993"/>
                <a:gd name="csX302" fmla="*/ 238839 w 324418"/>
                <a:gd name="csY302" fmla="*/ 37476 h 277993"/>
                <a:gd name="csX303" fmla="*/ 240517 w 324418"/>
                <a:gd name="csY303" fmla="*/ 35239 h 277993"/>
                <a:gd name="csX304" fmla="*/ 240517 w 324418"/>
                <a:gd name="csY304" fmla="*/ 37476 h 277993"/>
                <a:gd name="csX305" fmla="*/ 242195 w 324418"/>
                <a:gd name="csY305" fmla="*/ 37476 h 277993"/>
                <a:gd name="csX306" fmla="*/ 242195 w 324418"/>
                <a:gd name="csY306" fmla="*/ 35239 h 277993"/>
                <a:gd name="csX307" fmla="*/ 274637 w 324418"/>
                <a:gd name="csY307" fmla="*/ 35239 h 277993"/>
                <a:gd name="csX308" fmla="*/ 274637 w 324418"/>
                <a:gd name="csY308" fmla="*/ 37476 h 277993"/>
                <a:gd name="csX309" fmla="*/ 272959 w 324418"/>
                <a:gd name="csY309" fmla="*/ 37476 h 277993"/>
                <a:gd name="csX310" fmla="*/ 270722 w 324418"/>
                <a:gd name="csY310" fmla="*/ 39154 h 277993"/>
                <a:gd name="csX311" fmla="*/ 265688 w 324418"/>
                <a:gd name="csY311" fmla="*/ 39154 h 277993"/>
                <a:gd name="csX312" fmla="*/ 265688 w 324418"/>
                <a:gd name="csY312" fmla="*/ 40832 h 277993"/>
                <a:gd name="csX313" fmla="*/ 258416 w 324418"/>
                <a:gd name="csY313" fmla="*/ 40832 h 277993"/>
                <a:gd name="csX314" fmla="*/ 258416 w 324418"/>
                <a:gd name="csY314" fmla="*/ 39154 h 277993"/>
                <a:gd name="csX315" fmla="*/ 252823 w 324418"/>
                <a:gd name="csY315" fmla="*/ 39154 h 277993"/>
                <a:gd name="csX316" fmla="*/ 252823 w 324418"/>
                <a:gd name="csY316" fmla="*/ 40832 h 277993"/>
                <a:gd name="csX317" fmla="*/ 249467 w 324418"/>
                <a:gd name="csY317" fmla="*/ 40832 h 277993"/>
                <a:gd name="csX318" fmla="*/ 247789 w 324418"/>
                <a:gd name="csY318" fmla="*/ 42510 h 277993"/>
                <a:gd name="csX319" fmla="*/ 247789 w 324418"/>
                <a:gd name="csY319" fmla="*/ 44188 h 277993"/>
                <a:gd name="csX320" fmla="*/ 255060 w 324418"/>
                <a:gd name="csY320" fmla="*/ 44188 h 277993"/>
                <a:gd name="csX321" fmla="*/ 255060 w 324418"/>
                <a:gd name="csY321" fmla="*/ 48103 h 277993"/>
                <a:gd name="csX322" fmla="*/ 260094 w 324418"/>
                <a:gd name="csY322" fmla="*/ 48103 h 277993"/>
                <a:gd name="csX323" fmla="*/ 260094 w 324418"/>
                <a:gd name="csY323" fmla="*/ 51460 h 277993"/>
                <a:gd name="csX324" fmla="*/ 261772 w 324418"/>
                <a:gd name="csY324" fmla="*/ 51460 h 277993"/>
                <a:gd name="csX325" fmla="*/ 261772 w 324418"/>
                <a:gd name="csY325" fmla="*/ 57053 h 277993"/>
                <a:gd name="csX326" fmla="*/ 261772 w 324418"/>
                <a:gd name="csY326" fmla="*/ 54816 h 277993"/>
                <a:gd name="csX327" fmla="*/ 261772 w 324418"/>
                <a:gd name="csY327" fmla="*/ 57053 h 277993"/>
                <a:gd name="csX328" fmla="*/ 264010 w 324418"/>
                <a:gd name="csY328" fmla="*/ 57053 h 277993"/>
                <a:gd name="csX329" fmla="*/ 264010 w 324418"/>
                <a:gd name="csY329" fmla="*/ 58731 h 277993"/>
                <a:gd name="csX330" fmla="*/ 261772 w 324418"/>
                <a:gd name="csY330" fmla="*/ 60409 h 277993"/>
                <a:gd name="csX331" fmla="*/ 261772 w 324418"/>
                <a:gd name="csY331" fmla="*/ 62087 h 277993"/>
                <a:gd name="csX332" fmla="*/ 264010 w 324418"/>
                <a:gd name="csY332" fmla="*/ 62087 h 277993"/>
                <a:gd name="csX333" fmla="*/ 265688 w 324418"/>
                <a:gd name="csY333" fmla="*/ 60409 h 277993"/>
                <a:gd name="csX334" fmla="*/ 265688 w 324418"/>
                <a:gd name="csY334" fmla="*/ 54816 h 277993"/>
                <a:gd name="csX335" fmla="*/ 267366 w 324418"/>
                <a:gd name="csY335" fmla="*/ 54816 h 277993"/>
                <a:gd name="csX336" fmla="*/ 267366 w 324418"/>
                <a:gd name="csY336" fmla="*/ 53138 h 277993"/>
                <a:gd name="csX337" fmla="*/ 270722 w 324418"/>
                <a:gd name="csY337" fmla="*/ 53138 h 277993"/>
                <a:gd name="csX338" fmla="*/ 272959 w 324418"/>
                <a:gd name="csY338" fmla="*/ 54816 h 277993"/>
                <a:gd name="csX339" fmla="*/ 272959 w 324418"/>
                <a:gd name="csY339" fmla="*/ 57053 h 277993"/>
                <a:gd name="csX340" fmla="*/ 274637 w 324418"/>
                <a:gd name="csY340" fmla="*/ 57053 h 277993"/>
                <a:gd name="csX341" fmla="*/ 274637 w 324418"/>
                <a:gd name="csY341" fmla="*/ 58731 h 277993"/>
                <a:gd name="csX342" fmla="*/ 276315 w 324418"/>
                <a:gd name="csY342" fmla="*/ 58731 h 277993"/>
                <a:gd name="csX343" fmla="*/ 276315 w 324418"/>
                <a:gd name="csY343" fmla="*/ 57053 h 277993"/>
                <a:gd name="csX344" fmla="*/ 277993 w 324418"/>
                <a:gd name="csY344" fmla="*/ 57053 h 277993"/>
                <a:gd name="csX345" fmla="*/ 277993 w 324418"/>
                <a:gd name="csY345" fmla="*/ 58731 h 277993"/>
                <a:gd name="csX346" fmla="*/ 279671 w 324418"/>
                <a:gd name="csY346" fmla="*/ 58731 h 277993"/>
                <a:gd name="csX347" fmla="*/ 279671 w 324418"/>
                <a:gd name="csY347" fmla="*/ 57053 h 277993"/>
                <a:gd name="csX348" fmla="*/ 283587 w 324418"/>
                <a:gd name="csY348" fmla="*/ 57053 h 277993"/>
                <a:gd name="csX349" fmla="*/ 283587 w 324418"/>
                <a:gd name="csY349" fmla="*/ 58731 h 277993"/>
                <a:gd name="csX350" fmla="*/ 286943 w 324418"/>
                <a:gd name="csY350" fmla="*/ 58731 h 277993"/>
                <a:gd name="csX351" fmla="*/ 288621 w 324418"/>
                <a:gd name="csY351" fmla="*/ 60409 h 277993"/>
                <a:gd name="csX352" fmla="*/ 288621 w 324418"/>
                <a:gd name="csY352" fmla="*/ 62087 h 277993"/>
                <a:gd name="csX353" fmla="*/ 290299 w 324418"/>
                <a:gd name="csY353" fmla="*/ 62087 h 277993"/>
                <a:gd name="csX354" fmla="*/ 290299 w 324418"/>
                <a:gd name="csY354" fmla="*/ 63765 h 277993"/>
                <a:gd name="csX355" fmla="*/ 295892 w 324418"/>
                <a:gd name="csY355" fmla="*/ 63765 h 277993"/>
                <a:gd name="csX356" fmla="*/ 295892 w 324418"/>
                <a:gd name="csY356" fmla="*/ 66002 h 277993"/>
                <a:gd name="csX357" fmla="*/ 299248 w 324418"/>
                <a:gd name="csY357" fmla="*/ 66002 h 277993"/>
                <a:gd name="csX358" fmla="*/ 301486 w 324418"/>
                <a:gd name="csY358" fmla="*/ 67680 h 277993"/>
                <a:gd name="csX359" fmla="*/ 301486 w 324418"/>
                <a:gd name="csY359" fmla="*/ 71037 h 277993"/>
                <a:gd name="csX360" fmla="*/ 297570 w 324418"/>
                <a:gd name="csY360" fmla="*/ 71037 h 277993"/>
                <a:gd name="csX361" fmla="*/ 295892 w 324418"/>
                <a:gd name="csY361" fmla="*/ 72715 h 277993"/>
                <a:gd name="csX362" fmla="*/ 295892 w 324418"/>
                <a:gd name="csY362" fmla="*/ 74952 h 277993"/>
                <a:gd name="csX363" fmla="*/ 295892 w 324418"/>
                <a:gd name="csY363" fmla="*/ 72715 h 277993"/>
                <a:gd name="csX364" fmla="*/ 295892 w 324418"/>
                <a:gd name="csY364" fmla="*/ 76630 h 277993"/>
                <a:gd name="csX365" fmla="*/ 294214 w 324418"/>
                <a:gd name="csY365" fmla="*/ 76630 h 277993"/>
                <a:gd name="csX366" fmla="*/ 294214 w 324418"/>
                <a:gd name="csY366" fmla="*/ 78308 h 277993"/>
                <a:gd name="csX367" fmla="*/ 292536 w 324418"/>
                <a:gd name="csY367" fmla="*/ 78308 h 277993"/>
                <a:gd name="csX368" fmla="*/ 292536 w 324418"/>
                <a:gd name="csY368" fmla="*/ 83342 h 277993"/>
                <a:gd name="csX369" fmla="*/ 290299 w 324418"/>
                <a:gd name="csY369" fmla="*/ 83342 h 277993"/>
                <a:gd name="csX370" fmla="*/ 290299 w 324418"/>
                <a:gd name="csY370" fmla="*/ 87257 h 277993"/>
                <a:gd name="csX371" fmla="*/ 272959 w 324418"/>
                <a:gd name="csY371" fmla="*/ 87257 h 277993"/>
                <a:gd name="csX372" fmla="*/ 272959 w 324418"/>
                <a:gd name="csY372" fmla="*/ 85579 h 277993"/>
                <a:gd name="csX373" fmla="*/ 270722 w 324418"/>
                <a:gd name="csY373" fmla="*/ 85579 h 277993"/>
                <a:gd name="csX374" fmla="*/ 270722 w 324418"/>
                <a:gd name="csY374" fmla="*/ 83342 h 277993"/>
                <a:gd name="csX375" fmla="*/ 267366 w 324418"/>
                <a:gd name="csY375" fmla="*/ 83342 h 277993"/>
                <a:gd name="csX376" fmla="*/ 267366 w 324418"/>
                <a:gd name="csY376" fmla="*/ 85579 h 277993"/>
                <a:gd name="csX377" fmla="*/ 265688 w 324418"/>
                <a:gd name="csY377" fmla="*/ 85579 h 277993"/>
                <a:gd name="csX378" fmla="*/ 264010 w 324418"/>
                <a:gd name="csY378" fmla="*/ 87257 h 277993"/>
                <a:gd name="csX379" fmla="*/ 258416 w 324418"/>
                <a:gd name="csY379" fmla="*/ 88935 h 277993"/>
                <a:gd name="csX380" fmla="*/ 256738 w 324418"/>
                <a:gd name="csY380" fmla="*/ 88935 h 277993"/>
                <a:gd name="csX381" fmla="*/ 256738 w 324418"/>
                <a:gd name="csY381" fmla="*/ 90614 h 277993"/>
                <a:gd name="csX382" fmla="*/ 260094 w 324418"/>
                <a:gd name="csY382" fmla="*/ 90614 h 277993"/>
                <a:gd name="csX383" fmla="*/ 261772 w 324418"/>
                <a:gd name="csY383" fmla="*/ 88935 h 277993"/>
                <a:gd name="csX384" fmla="*/ 265688 w 324418"/>
                <a:gd name="csY384" fmla="*/ 88935 h 277993"/>
                <a:gd name="csX385" fmla="*/ 267366 w 324418"/>
                <a:gd name="csY385" fmla="*/ 87257 h 277993"/>
                <a:gd name="csX386" fmla="*/ 270722 w 324418"/>
                <a:gd name="csY386" fmla="*/ 87257 h 277993"/>
                <a:gd name="csX387" fmla="*/ 270722 w 324418"/>
                <a:gd name="csY387" fmla="*/ 88935 h 277993"/>
                <a:gd name="csX388" fmla="*/ 285265 w 324418"/>
                <a:gd name="csY388" fmla="*/ 88935 h 277993"/>
                <a:gd name="csX389" fmla="*/ 285265 w 324418"/>
                <a:gd name="csY389" fmla="*/ 90614 h 277993"/>
                <a:gd name="csX390" fmla="*/ 286943 w 324418"/>
                <a:gd name="csY390" fmla="*/ 88935 h 277993"/>
                <a:gd name="csX391" fmla="*/ 288621 w 324418"/>
                <a:gd name="csY391" fmla="*/ 90614 h 277993"/>
                <a:gd name="csX392" fmla="*/ 288621 w 324418"/>
                <a:gd name="csY392" fmla="*/ 88935 h 277993"/>
                <a:gd name="csX393" fmla="*/ 288621 w 324418"/>
                <a:gd name="csY393" fmla="*/ 90614 h 277993"/>
                <a:gd name="csX394" fmla="*/ 290299 w 324418"/>
                <a:gd name="csY394" fmla="*/ 90614 h 277993"/>
                <a:gd name="csX395" fmla="*/ 290299 w 324418"/>
                <a:gd name="csY395" fmla="*/ 88935 h 277993"/>
                <a:gd name="csX396" fmla="*/ 295892 w 324418"/>
                <a:gd name="csY396" fmla="*/ 88935 h 277993"/>
                <a:gd name="csX397" fmla="*/ 295892 w 324418"/>
                <a:gd name="csY397" fmla="*/ 87257 h 277993"/>
                <a:gd name="csX398" fmla="*/ 303164 w 324418"/>
                <a:gd name="csY398" fmla="*/ 87257 h 277993"/>
                <a:gd name="csX399" fmla="*/ 304842 w 324418"/>
                <a:gd name="csY399" fmla="*/ 88935 h 277993"/>
                <a:gd name="csX400" fmla="*/ 308198 w 324418"/>
                <a:gd name="csY400" fmla="*/ 88935 h 277993"/>
                <a:gd name="csX401" fmla="*/ 308198 w 324418"/>
                <a:gd name="csY401" fmla="*/ 87257 h 277993"/>
                <a:gd name="csX402" fmla="*/ 318825 w 324418"/>
                <a:gd name="csY402" fmla="*/ 87257 h 277993"/>
                <a:gd name="csX403" fmla="*/ 318825 w 324418"/>
                <a:gd name="csY403" fmla="*/ 88935 h 277993"/>
                <a:gd name="csX404" fmla="*/ 321063 w 324418"/>
                <a:gd name="csY404" fmla="*/ 88935 h 277993"/>
                <a:gd name="csX405" fmla="*/ 321063 w 324418"/>
                <a:gd name="csY405" fmla="*/ 90614 h 277993"/>
                <a:gd name="csX406" fmla="*/ 324419 w 324418"/>
                <a:gd name="csY406" fmla="*/ 94529 h 277993"/>
                <a:gd name="csX407" fmla="*/ 324419 w 324418"/>
                <a:gd name="csY407" fmla="*/ 96207 h 277993"/>
                <a:gd name="csX408" fmla="*/ 321063 w 324418"/>
                <a:gd name="csY408" fmla="*/ 96207 h 277993"/>
                <a:gd name="csX409" fmla="*/ 321063 w 324418"/>
                <a:gd name="csY409" fmla="*/ 97885 h 277993"/>
                <a:gd name="csX410" fmla="*/ 318825 w 324418"/>
                <a:gd name="csY410" fmla="*/ 99563 h 277993"/>
                <a:gd name="csX411" fmla="*/ 318825 w 324418"/>
                <a:gd name="csY411" fmla="*/ 101241 h 277993"/>
                <a:gd name="csX412" fmla="*/ 313791 w 324418"/>
                <a:gd name="csY412" fmla="*/ 101241 h 277993"/>
                <a:gd name="csX413" fmla="*/ 313791 w 324418"/>
                <a:gd name="csY413" fmla="*/ 105156 h 277993"/>
                <a:gd name="csX414" fmla="*/ 306520 w 324418"/>
                <a:gd name="csY414" fmla="*/ 105156 h 277993"/>
                <a:gd name="csX415" fmla="*/ 306520 w 324418"/>
                <a:gd name="csY415" fmla="*/ 110191 h 277993"/>
                <a:gd name="csX416" fmla="*/ 304842 w 324418"/>
                <a:gd name="csY416" fmla="*/ 110191 h 277993"/>
                <a:gd name="csX417" fmla="*/ 304842 w 324418"/>
                <a:gd name="csY417" fmla="*/ 111869 h 277993"/>
                <a:gd name="csX418" fmla="*/ 303164 w 324418"/>
                <a:gd name="csY418" fmla="*/ 111869 h 277993"/>
                <a:gd name="csX419" fmla="*/ 303164 w 324418"/>
                <a:gd name="csY419" fmla="*/ 115784 h 277993"/>
                <a:gd name="csX420" fmla="*/ 304842 w 324418"/>
                <a:gd name="csY420" fmla="*/ 115784 h 277993"/>
                <a:gd name="csX421" fmla="*/ 304842 w 324418"/>
                <a:gd name="csY421" fmla="*/ 117462 h 277993"/>
                <a:gd name="csX422" fmla="*/ 306520 w 324418"/>
                <a:gd name="csY422" fmla="*/ 117462 h 277993"/>
                <a:gd name="csX423" fmla="*/ 304842 w 324418"/>
                <a:gd name="csY423" fmla="*/ 117462 h 277993"/>
                <a:gd name="csX424" fmla="*/ 304842 w 324418"/>
                <a:gd name="csY424" fmla="*/ 120818 h 277993"/>
                <a:gd name="csX425" fmla="*/ 306520 w 324418"/>
                <a:gd name="csY425" fmla="*/ 120818 h 277993"/>
                <a:gd name="csX426" fmla="*/ 306520 w 324418"/>
                <a:gd name="csY426" fmla="*/ 123055 h 277993"/>
                <a:gd name="csX427" fmla="*/ 308198 w 324418"/>
                <a:gd name="csY427" fmla="*/ 123055 h 277993"/>
                <a:gd name="csX428" fmla="*/ 308198 w 324418"/>
                <a:gd name="csY428" fmla="*/ 120818 h 277993"/>
                <a:gd name="csX429" fmla="*/ 309876 w 324418"/>
                <a:gd name="csY429" fmla="*/ 120818 h 277993"/>
                <a:gd name="csX430" fmla="*/ 309876 w 324418"/>
                <a:gd name="csY430" fmla="*/ 123055 h 277993"/>
                <a:gd name="csX431" fmla="*/ 313791 w 324418"/>
                <a:gd name="csY431" fmla="*/ 123055 h 277993"/>
                <a:gd name="csX432" fmla="*/ 313791 w 324418"/>
                <a:gd name="csY432" fmla="*/ 124733 h 277993"/>
                <a:gd name="csX433" fmla="*/ 309876 w 324418"/>
                <a:gd name="csY433" fmla="*/ 124733 h 277993"/>
                <a:gd name="csX434" fmla="*/ 309876 w 324418"/>
                <a:gd name="csY434" fmla="*/ 128089 h 277993"/>
                <a:gd name="csX435" fmla="*/ 306520 w 324418"/>
                <a:gd name="csY435" fmla="*/ 128089 h 277993"/>
                <a:gd name="csX436" fmla="*/ 306520 w 324418"/>
                <a:gd name="csY436" fmla="*/ 129768 h 277993"/>
                <a:gd name="csX437" fmla="*/ 303164 w 324418"/>
                <a:gd name="csY437" fmla="*/ 129768 h 277993"/>
                <a:gd name="csX438" fmla="*/ 303164 w 324418"/>
                <a:gd name="csY438" fmla="*/ 132005 h 277993"/>
                <a:gd name="csX439" fmla="*/ 301486 w 324418"/>
                <a:gd name="csY439" fmla="*/ 132005 h 277993"/>
                <a:gd name="csX440" fmla="*/ 301486 w 324418"/>
                <a:gd name="csY440" fmla="*/ 129768 h 277993"/>
                <a:gd name="csX441" fmla="*/ 297570 w 324418"/>
                <a:gd name="csY441" fmla="*/ 129768 h 277993"/>
                <a:gd name="csX442" fmla="*/ 297570 w 324418"/>
                <a:gd name="csY442" fmla="*/ 133683 h 277993"/>
                <a:gd name="csX443" fmla="*/ 290299 w 324418"/>
                <a:gd name="csY443" fmla="*/ 133683 h 277993"/>
                <a:gd name="csX444" fmla="*/ 290299 w 324418"/>
                <a:gd name="csY444" fmla="*/ 137039 h 277993"/>
                <a:gd name="csX445" fmla="*/ 292536 w 324418"/>
                <a:gd name="csY445" fmla="*/ 137039 h 277993"/>
                <a:gd name="csX446" fmla="*/ 290299 w 324418"/>
                <a:gd name="csY446" fmla="*/ 137039 h 277993"/>
                <a:gd name="csX447" fmla="*/ 290299 w 324418"/>
                <a:gd name="csY447" fmla="*/ 138717 h 277993"/>
                <a:gd name="csX448" fmla="*/ 292536 w 324418"/>
                <a:gd name="csY448" fmla="*/ 138717 h 277993"/>
                <a:gd name="csX449" fmla="*/ 292536 w 324418"/>
                <a:gd name="csY449" fmla="*/ 140395 h 277993"/>
                <a:gd name="csX450" fmla="*/ 290299 w 324418"/>
                <a:gd name="csY450" fmla="*/ 140395 h 277993"/>
                <a:gd name="csX451" fmla="*/ 290299 w 324418"/>
                <a:gd name="csY451" fmla="*/ 142632 h 277993"/>
                <a:gd name="csX452" fmla="*/ 292536 w 324418"/>
                <a:gd name="csY452" fmla="*/ 142632 h 277993"/>
                <a:gd name="csX453" fmla="*/ 292536 w 324418"/>
                <a:gd name="csY453" fmla="*/ 145988 h 277993"/>
                <a:gd name="csX454" fmla="*/ 290299 w 324418"/>
                <a:gd name="csY454" fmla="*/ 145988 h 277993"/>
                <a:gd name="csX455" fmla="*/ 290299 w 324418"/>
                <a:gd name="csY455" fmla="*/ 147666 h 277993"/>
                <a:gd name="csX456" fmla="*/ 288621 w 324418"/>
                <a:gd name="csY456" fmla="*/ 147666 h 277993"/>
                <a:gd name="csX457" fmla="*/ 288621 w 324418"/>
                <a:gd name="csY457" fmla="*/ 151582 h 277993"/>
                <a:gd name="csX458" fmla="*/ 285265 w 324418"/>
                <a:gd name="csY458" fmla="*/ 151582 h 277993"/>
                <a:gd name="csX459" fmla="*/ 303164 w 324418"/>
                <a:gd name="csY459" fmla="*/ 168922 h 277993"/>
                <a:gd name="csX460" fmla="*/ 303164 w 324418"/>
                <a:gd name="csY460" fmla="*/ 171159 h 277993"/>
                <a:gd name="csX461" fmla="*/ 304842 w 324418"/>
                <a:gd name="csY461" fmla="*/ 171159 h 277993"/>
                <a:gd name="csX462" fmla="*/ 304842 w 324418"/>
                <a:gd name="csY462" fmla="*/ 172837 h 277993"/>
                <a:gd name="csX463" fmla="*/ 306520 w 324418"/>
                <a:gd name="csY463" fmla="*/ 172837 h 277993"/>
                <a:gd name="csX464" fmla="*/ 306520 w 324418"/>
                <a:gd name="csY464" fmla="*/ 176193 h 277993"/>
                <a:gd name="csX465" fmla="*/ 303164 w 324418"/>
                <a:gd name="csY465" fmla="*/ 176193 h 277993"/>
                <a:gd name="csX466" fmla="*/ 303164 w 324418"/>
                <a:gd name="csY466" fmla="*/ 177871 h 277993"/>
                <a:gd name="csX467" fmla="*/ 301486 w 324418"/>
                <a:gd name="csY467" fmla="*/ 177871 h 277993"/>
                <a:gd name="csX468" fmla="*/ 301486 w 324418"/>
                <a:gd name="csY468" fmla="*/ 180108 h 277993"/>
                <a:gd name="csX469" fmla="*/ 299248 w 324418"/>
                <a:gd name="csY469" fmla="*/ 180108 h 277993"/>
                <a:gd name="csX470" fmla="*/ 299248 w 324418"/>
                <a:gd name="csY470" fmla="*/ 181786 h 277993"/>
                <a:gd name="csX471" fmla="*/ 297570 w 324418"/>
                <a:gd name="csY471" fmla="*/ 181786 h 277993"/>
                <a:gd name="csX472" fmla="*/ 297570 w 324418"/>
                <a:gd name="csY472" fmla="*/ 183464 h 277993"/>
                <a:gd name="csX473" fmla="*/ 295892 w 324418"/>
                <a:gd name="csY473" fmla="*/ 183464 h 277993"/>
                <a:gd name="csX474" fmla="*/ 295892 w 324418"/>
                <a:gd name="csY474" fmla="*/ 185142 h 277993"/>
                <a:gd name="csX475" fmla="*/ 288621 w 324418"/>
                <a:gd name="csY475" fmla="*/ 185142 h 277993"/>
                <a:gd name="csX476" fmla="*/ 288621 w 324418"/>
                <a:gd name="csY476" fmla="*/ 186820 h 277993"/>
                <a:gd name="csX477" fmla="*/ 285265 w 324418"/>
                <a:gd name="csY477" fmla="*/ 186820 h 277993"/>
                <a:gd name="csX478" fmla="*/ 283587 w 324418"/>
                <a:gd name="csY478" fmla="*/ 189058 h 277993"/>
                <a:gd name="csX479" fmla="*/ 283587 w 324418"/>
                <a:gd name="csY479" fmla="*/ 190736 h 277993"/>
                <a:gd name="csX480" fmla="*/ 277993 w 324418"/>
                <a:gd name="csY480" fmla="*/ 190736 h 277993"/>
                <a:gd name="csX481" fmla="*/ 277993 w 324418"/>
                <a:gd name="csY481" fmla="*/ 192414 h 277993"/>
                <a:gd name="csX482" fmla="*/ 276315 w 324418"/>
                <a:gd name="csY482" fmla="*/ 192414 h 277993"/>
                <a:gd name="csX483" fmla="*/ 276315 w 324418"/>
                <a:gd name="csY483" fmla="*/ 194092 h 277993"/>
                <a:gd name="csX484" fmla="*/ 269044 w 324418"/>
                <a:gd name="csY484" fmla="*/ 194092 h 277993"/>
                <a:gd name="csX485" fmla="*/ 269044 w 324418"/>
                <a:gd name="csY485" fmla="*/ 195770 h 277993"/>
                <a:gd name="csX486" fmla="*/ 267366 w 324418"/>
                <a:gd name="csY486" fmla="*/ 195770 h 277993"/>
                <a:gd name="csX487" fmla="*/ 267366 w 324418"/>
                <a:gd name="csY487" fmla="*/ 194092 h 277993"/>
                <a:gd name="csX488" fmla="*/ 258416 w 324418"/>
                <a:gd name="csY488" fmla="*/ 194092 h 277993"/>
                <a:gd name="csX489" fmla="*/ 258416 w 324418"/>
                <a:gd name="csY489" fmla="*/ 197448 h 277993"/>
                <a:gd name="csX490" fmla="*/ 256738 w 324418"/>
                <a:gd name="csY490" fmla="*/ 197448 h 277993"/>
                <a:gd name="csX491" fmla="*/ 256738 w 324418"/>
                <a:gd name="csY491" fmla="*/ 195770 h 277993"/>
                <a:gd name="csX492" fmla="*/ 255060 w 324418"/>
                <a:gd name="csY492" fmla="*/ 195770 h 277993"/>
                <a:gd name="csX493" fmla="*/ 255060 w 324418"/>
                <a:gd name="csY493" fmla="*/ 199685 h 277993"/>
                <a:gd name="csX494" fmla="*/ 252823 w 324418"/>
                <a:gd name="csY494" fmla="*/ 199685 h 277993"/>
                <a:gd name="csX495" fmla="*/ 252823 w 324418"/>
                <a:gd name="csY495" fmla="*/ 201363 h 277993"/>
                <a:gd name="csX496" fmla="*/ 255060 w 324418"/>
                <a:gd name="csY496" fmla="*/ 201363 h 277993"/>
                <a:gd name="csX497" fmla="*/ 255060 w 324418"/>
                <a:gd name="csY497" fmla="*/ 204719 h 277993"/>
                <a:gd name="csX498" fmla="*/ 249467 w 324418"/>
                <a:gd name="csY498" fmla="*/ 204719 h 277993"/>
                <a:gd name="csX499" fmla="*/ 249467 w 324418"/>
                <a:gd name="csY499" fmla="*/ 206397 h 277993"/>
                <a:gd name="csX500" fmla="*/ 247789 w 324418"/>
                <a:gd name="csY500" fmla="*/ 206397 h 277993"/>
                <a:gd name="csX501" fmla="*/ 247789 w 324418"/>
                <a:gd name="csY501" fmla="*/ 204719 h 277993"/>
                <a:gd name="csX502" fmla="*/ 246111 w 324418"/>
                <a:gd name="csY502" fmla="*/ 204719 h 277993"/>
                <a:gd name="csX503" fmla="*/ 246111 w 324418"/>
                <a:gd name="csY503" fmla="*/ 203041 h 277993"/>
                <a:gd name="csX504" fmla="*/ 244433 w 324418"/>
                <a:gd name="csY504" fmla="*/ 203041 h 277993"/>
                <a:gd name="csX505" fmla="*/ 244433 w 324418"/>
                <a:gd name="csY505" fmla="*/ 201363 h 277993"/>
                <a:gd name="csX506" fmla="*/ 242195 w 324418"/>
                <a:gd name="csY506" fmla="*/ 201363 h 277993"/>
                <a:gd name="csX507" fmla="*/ 242195 w 324418"/>
                <a:gd name="csY507" fmla="*/ 199685 h 277993"/>
                <a:gd name="csX508" fmla="*/ 238839 w 324418"/>
                <a:gd name="csY508" fmla="*/ 199685 h 277993"/>
                <a:gd name="csX509" fmla="*/ 238839 w 324418"/>
                <a:gd name="csY509" fmla="*/ 197448 h 277993"/>
                <a:gd name="csX510" fmla="*/ 237161 w 324418"/>
                <a:gd name="csY510" fmla="*/ 199685 h 277993"/>
                <a:gd name="csX511" fmla="*/ 237161 w 324418"/>
                <a:gd name="csY511" fmla="*/ 201363 h 277993"/>
                <a:gd name="csX512" fmla="*/ 233246 w 324418"/>
                <a:gd name="csY512" fmla="*/ 201363 h 277993"/>
                <a:gd name="csX513" fmla="*/ 233246 w 324418"/>
                <a:gd name="csY513" fmla="*/ 199685 h 277993"/>
                <a:gd name="csX514" fmla="*/ 231568 w 324418"/>
                <a:gd name="csY514" fmla="*/ 197448 h 277993"/>
                <a:gd name="csX515" fmla="*/ 231568 w 324418"/>
                <a:gd name="csY515" fmla="*/ 199685 h 277993"/>
                <a:gd name="csX516" fmla="*/ 224296 w 324418"/>
                <a:gd name="csY516" fmla="*/ 199685 h 277993"/>
                <a:gd name="csX517" fmla="*/ 222618 w 324418"/>
                <a:gd name="csY517" fmla="*/ 197448 h 277993"/>
                <a:gd name="csX518" fmla="*/ 220940 w 324418"/>
                <a:gd name="csY518" fmla="*/ 197448 h 277993"/>
                <a:gd name="csX519" fmla="*/ 222618 w 324418"/>
                <a:gd name="csY519" fmla="*/ 195770 h 277993"/>
                <a:gd name="csX520" fmla="*/ 219262 w 324418"/>
                <a:gd name="csY520" fmla="*/ 195770 h 277993"/>
                <a:gd name="csX521" fmla="*/ 219262 w 324418"/>
                <a:gd name="csY521" fmla="*/ 194092 h 277993"/>
                <a:gd name="csX522" fmla="*/ 211991 w 324418"/>
                <a:gd name="csY522" fmla="*/ 194092 h 277993"/>
                <a:gd name="csX523" fmla="*/ 210313 w 324418"/>
                <a:gd name="csY523" fmla="*/ 195770 h 277993"/>
                <a:gd name="csX524" fmla="*/ 210313 w 324418"/>
                <a:gd name="csY524" fmla="*/ 194092 h 277993"/>
                <a:gd name="csX525" fmla="*/ 208635 w 324418"/>
                <a:gd name="csY525" fmla="*/ 194092 h 277993"/>
                <a:gd name="csX526" fmla="*/ 208635 w 324418"/>
                <a:gd name="csY526" fmla="*/ 192414 h 277993"/>
                <a:gd name="csX527" fmla="*/ 206957 w 324418"/>
                <a:gd name="csY527" fmla="*/ 192414 h 277993"/>
                <a:gd name="csX528" fmla="*/ 206957 w 324418"/>
                <a:gd name="csY528" fmla="*/ 190736 h 277993"/>
                <a:gd name="csX529" fmla="*/ 204719 w 324418"/>
                <a:gd name="csY529" fmla="*/ 190736 h 277993"/>
                <a:gd name="csX530" fmla="*/ 203041 w 324418"/>
                <a:gd name="csY530" fmla="*/ 192414 h 277993"/>
                <a:gd name="csX531" fmla="*/ 203041 w 324418"/>
                <a:gd name="csY531" fmla="*/ 194092 h 277993"/>
                <a:gd name="csX532" fmla="*/ 204719 w 324418"/>
                <a:gd name="csY532" fmla="*/ 192414 h 277993"/>
                <a:gd name="csX533" fmla="*/ 204719 w 324418"/>
                <a:gd name="csY533" fmla="*/ 194092 h 277993"/>
                <a:gd name="csX534" fmla="*/ 206957 w 324418"/>
                <a:gd name="csY534" fmla="*/ 194092 h 277993"/>
                <a:gd name="csX535" fmla="*/ 206957 w 324418"/>
                <a:gd name="csY535" fmla="*/ 195770 h 277993"/>
                <a:gd name="csX536" fmla="*/ 208635 w 324418"/>
                <a:gd name="csY536" fmla="*/ 195770 h 277993"/>
                <a:gd name="csX537" fmla="*/ 208635 w 324418"/>
                <a:gd name="csY537" fmla="*/ 199685 h 277993"/>
                <a:gd name="csX538" fmla="*/ 210313 w 324418"/>
                <a:gd name="csY538" fmla="*/ 199685 h 277993"/>
                <a:gd name="csX539" fmla="*/ 211991 w 324418"/>
                <a:gd name="csY539" fmla="*/ 201363 h 277993"/>
                <a:gd name="csX540" fmla="*/ 213669 w 324418"/>
                <a:gd name="csY540" fmla="*/ 201363 h 277993"/>
                <a:gd name="csX541" fmla="*/ 213669 w 324418"/>
                <a:gd name="csY541" fmla="*/ 204719 h 277993"/>
                <a:gd name="csX542" fmla="*/ 217584 w 324418"/>
                <a:gd name="csY542" fmla="*/ 204719 h 277993"/>
                <a:gd name="csX543" fmla="*/ 217584 w 324418"/>
                <a:gd name="csY543" fmla="*/ 206397 h 277993"/>
                <a:gd name="csX544" fmla="*/ 219262 w 324418"/>
                <a:gd name="csY544" fmla="*/ 206397 h 277993"/>
                <a:gd name="csX545" fmla="*/ 219262 w 324418"/>
                <a:gd name="csY545" fmla="*/ 208635 h 277993"/>
                <a:gd name="csX546" fmla="*/ 220940 w 324418"/>
                <a:gd name="csY546" fmla="*/ 210313 h 277993"/>
                <a:gd name="csX547" fmla="*/ 220940 w 324418"/>
                <a:gd name="csY547" fmla="*/ 217584 h 277993"/>
                <a:gd name="csX548" fmla="*/ 219262 w 324418"/>
                <a:gd name="csY548" fmla="*/ 217584 h 277993"/>
                <a:gd name="csX549" fmla="*/ 219262 w 324418"/>
                <a:gd name="csY549" fmla="*/ 220940 h 277993"/>
                <a:gd name="csX550" fmla="*/ 220940 w 324418"/>
                <a:gd name="csY550" fmla="*/ 220940 h 277993"/>
                <a:gd name="csX551" fmla="*/ 220940 w 324418"/>
                <a:gd name="csY551" fmla="*/ 222618 h 277993"/>
                <a:gd name="csX552" fmla="*/ 222618 w 324418"/>
                <a:gd name="csY552" fmla="*/ 222618 h 277993"/>
                <a:gd name="csX553" fmla="*/ 222618 w 324418"/>
                <a:gd name="csY553" fmla="*/ 224296 h 277993"/>
                <a:gd name="csX554" fmla="*/ 220940 w 324418"/>
                <a:gd name="csY554" fmla="*/ 224296 h 277993"/>
                <a:gd name="csX555" fmla="*/ 222618 w 324418"/>
                <a:gd name="csY555" fmla="*/ 224296 h 277993"/>
                <a:gd name="csX556" fmla="*/ 222618 w 324418"/>
                <a:gd name="csY556" fmla="*/ 225974 h 277993"/>
                <a:gd name="csX557" fmla="*/ 224296 w 324418"/>
                <a:gd name="csY557" fmla="*/ 225974 h 277993"/>
                <a:gd name="csX558" fmla="*/ 224296 w 324418"/>
                <a:gd name="csY558" fmla="*/ 231568 h 277993"/>
                <a:gd name="csX559" fmla="*/ 222618 w 324418"/>
                <a:gd name="csY559" fmla="*/ 231568 h 277993"/>
                <a:gd name="csX560" fmla="*/ 222618 w 324418"/>
                <a:gd name="csY560" fmla="*/ 234924 h 277993"/>
                <a:gd name="csX561" fmla="*/ 226534 w 324418"/>
                <a:gd name="csY561" fmla="*/ 234924 h 277993"/>
                <a:gd name="csX562" fmla="*/ 226534 w 324418"/>
                <a:gd name="csY562" fmla="*/ 233246 h 277993"/>
                <a:gd name="csX563" fmla="*/ 228212 w 324418"/>
                <a:gd name="csY563" fmla="*/ 233246 h 277993"/>
                <a:gd name="csX564" fmla="*/ 228212 w 324418"/>
                <a:gd name="csY564" fmla="*/ 234924 h 277993"/>
                <a:gd name="csX565" fmla="*/ 238839 w 324418"/>
                <a:gd name="csY565" fmla="*/ 234924 h 277993"/>
                <a:gd name="csX566" fmla="*/ 238839 w 324418"/>
                <a:gd name="csY566" fmla="*/ 242195 h 277993"/>
                <a:gd name="csX567" fmla="*/ 233246 w 324418"/>
                <a:gd name="csY567" fmla="*/ 242195 h 277993"/>
                <a:gd name="csX568" fmla="*/ 233246 w 324418"/>
                <a:gd name="csY568" fmla="*/ 243873 h 277993"/>
                <a:gd name="csX569" fmla="*/ 229890 w 324418"/>
                <a:gd name="csY569" fmla="*/ 243873 h 277993"/>
                <a:gd name="csX570" fmla="*/ 229890 w 324418"/>
                <a:gd name="csY570" fmla="*/ 246111 h 277993"/>
                <a:gd name="csX571" fmla="*/ 224296 w 324418"/>
                <a:gd name="csY571" fmla="*/ 246111 h 277993"/>
                <a:gd name="csX572" fmla="*/ 224296 w 324418"/>
                <a:gd name="csY572" fmla="*/ 247789 h 277993"/>
                <a:gd name="csX573" fmla="*/ 222618 w 324418"/>
                <a:gd name="csY573" fmla="*/ 247789 h 277993"/>
                <a:gd name="csX574" fmla="*/ 222618 w 324418"/>
                <a:gd name="csY574" fmla="*/ 249467 h 277993"/>
                <a:gd name="csX575" fmla="*/ 220940 w 324418"/>
                <a:gd name="csY575" fmla="*/ 251145 h 277993"/>
                <a:gd name="csX576" fmla="*/ 222618 w 324418"/>
                <a:gd name="csY576" fmla="*/ 251145 h 277993"/>
                <a:gd name="csX577" fmla="*/ 222618 w 324418"/>
                <a:gd name="csY577" fmla="*/ 252823 h 277993"/>
                <a:gd name="csX578" fmla="*/ 220940 w 324418"/>
                <a:gd name="csY578" fmla="*/ 252823 h 277993"/>
                <a:gd name="csX579" fmla="*/ 220940 w 324418"/>
                <a:gd name="csY579" fmla="*/ 254501 h 277993"/>
                <a:gd name="csX580" fmla="*/ 219262 w 324418"/>
                <a:gd name="csY580" fmla="*/ 254501 h 277993"/>
                <a:gd name="csX581" fmla="*/ 219262 w 324418"/>
                <a:gd name="csY581" fmla="*/ 258416 h 277993"/>
                <a:gd name="csX582" fmla="*/ 217584 w 324418"/>
                <a:gd name="csY582" fmla="*/ 258416 h 277993"/>
                <a:gd name="csX583" fmla="*/ 217584 w 324418"/>
                <a:gd name="csY583" fmla="*/ 260094 h 277993"/>
                <a:gd name="csX584" fmla="*/ 213669 w 324418"/>
                <a:gd name="csY584" fmla="*/ 260094 h 277993"/>
                <a:gd name="csX585" fmla="*/ 213669 w 324418"/>
                <a:gd name="csY585" fmla="*/ 258416 h 277993"/>
                <a:gd name="csX586" fmla="*/ 211991 w 324418"/>
                <a:gd name="csY586" fmla="*/ 258416 h 277993"/>
                <a:gd name="csX587" fmla="*/ 211991 w 324418"/>
                <a:gd name="csY587" fmla="*/ 260094 h 277993"/>
                <a:gd name="csX588" fmla="*/ 210313 w 324418"/>
                <a:gd name="csY588" fmla="*/ 260094 h 277993"/>
                <a:gd name="csX589" fmla="*/ 210313 w 324418"/>
                <a:gd name="csY589" fmla="*/ 261772 h 277993"/>
                <a:gd name="csX590" fmla="*/ 206957 w 324418"/>
                <a:gd name="csY590" fmla="*/ 261772 h 277993"/>
                <a:gd name="csX591" fmla="*/ 206957 w 324418"/>
                <a:gd name="csY591" fmla="*/ 263450 h 277993"/>
                <a:gd name="csX592" fmla="*/ 204719 w 324418"/>
                <a:gd name="csY592" fmla="*/ 261772 h 277993"/>
                <a:gd name="csX593" fmla="*/ 203041 w 324418"/>
                <a:gd name="csY593" fmla="*/ 261772 h 277993"/>
                <a:gd name="csX594" fmla="*/ 203041 w 324418"/>
                <a:gd name="csY594" fmla="*/ 263450 h 277993"/>
                <a:gd name="csX595" fmla="*/ 201363 w 324418"/>
                <a:gd name="csY595" fmla="*/ 263450 h 277993"/>
                <a:gd name="csX596" fmla="*/ 201363 w 324418"/>
                <a:gd name="csY596" fmla="*/ 265688 h 277993"/>
                <a:gd name="csX597" fmla="*/ 195770 w 324418"/>
                <a:gd name="csY597" fmla="*/ 265688 h 277993"/>
                <a:gd name="csX598" fmla="*/ 195770 w 324418"/>
                <a:gd name="csY598" fmla="*/ 270722 h 277993"/>
                <a:gd name="csX599" fmla="*/ 192414 w 324418"/>
                <a:gd name="csY599" fmla="*/ 270722 h 277993"/>
                <a:gd name="csX600" fmla="*/ 192414 w 324418"/>
                <a:gd name="csY600" fmla="*/ 272400 h 277993"/>
                <a:gd name="csX601" fmla="*/ 190736 w 324418"/>
                <a:gd name="csY601" fmla="*/ 272400 h 277993"/>
                <a:gd name="csX602" fmla="*/ 190736 w 324418"/>
                <a:gd name="csY602" fmla="*/ 276315 h 277993"/>
                <a:gd name="csX603" fmla="*/ 189058 w 324418"/>
                <a:gd name="csY603" fmla="*/ 276315 h 277993"/>
                <a:gd name="csX604" fmla="*/ 189058 w 324418"/>
                <a:gd name="csY604" fmla="*/ 277993 h 277993"/>
                <a:gd name="csX605" fmla="*/ 189058 w 324418"/>
                <a:gd name="csY605" fmla="*/ 276315 h 277993"/>
                <a:gd name="csX606" fmla="*/ 189058 w 324418"/>
                <a:gd name="csY606" fmla="*/ 277993 h 277993"/>
                <a:gd name="csX607" fmla="*/ 185142 w 324418"/>
                <a:gd name="csY607" fmla="*/ 277993 h 277993"/>
                <a:gd name="csX608" fmla="*/ 292536 w 324418"/>
                <a:gd name="csY608" fmla="*/ 145988 h 277993"/>
                <a:gd name="csX609" fmla="*/ 292536 w 324418"/>
                <a:gd name="csY609" fmla="*/ 144310 h 277993"/>
                <a:gd name="csX610" fmla="*/ 292536 w 324418"/>
                <a:gd name="csY610" fmla="*/ 145988 h 277993"/>
                <a:gd name="csX611" fmla="*/ 76630 w 324418"/>
                <a:gd name="csY611" fmla="*/ 13984 h 277993"/>
                <a:gd name="csX612" fmla="*/ 76630 w 324418"/>
                <a:gd name="csY612" fmla="*/ 10627 h 277993"/>
                <a:gd name="csX613" fmla="*/ 74952 w 324418"/>
                <a:gd name="csY613" fmla="*/ 10627 h 277993"/>
                <a:gd name="csX614" fmla="*/ 74952 w 324418"/>
                <a:gd name="csY614" fmla="*/ 3356 h 277993"/>
                <a:gd name="csX615" fmla="*/ 76630 w 324418"/>
                <a:gd name="csY615" fmla="*/ 3356 h 277993"/>
                <a:gd name="csX616" fmla="*/ 76630 w 324418"/>
                <a:gd name="csY616" fmla="*/ 1678 h 277993"/>
                <a:gd name="csX617" fmla="*/ 78308 w 324418"/>
                <a:gd name="csY617" fmla="*/ 1678 h 277993"/>
                <a:gd name="csX618" fmla="*/ 78308 w 324418"/>
                <a:gd name="csY618" fmla="*/ 0 h 277993"/>
                <a:gd name="csX619" fmla="*/ 83901 w 324418"/>
                <a:gd name="csY619" fmla="*/ 0 h 277993"/>
                <a:gd name="csX620" fmla="*/ 83901 w 324418"/>
                <a:gd name="csY620" fmla="*/ 5034 h 277993"/>
                <a:gd name="csX621" fmla="*/ 85579 w 324418"/>
                <a:gd name="csY621" fmla="*/ 5034 h 277993"/>
                <a:gd name="csX622" fmla="*/ 85579 w 324418"/>
                <a:gd name="csY622" fmla="*/ 8949 h 277993"/>
                <a:gd name="csX623" fmla="*/ 85579 w 324418"/>
                <a:gd name="csY623" fmla="*/ 8949 h 277993"/>
                <a:gd name="csX624" fmla="*/ 85579 w 324418"/>
                <a:gd name="csY624" fmla="*/ 10627 h 277993"/>
                <a:gd name="csX625" fmla="*/ 85579 w 324418"/>
                <a:gd name="csY625" fmla="*/ 10627 h 277993"/>
                <a:gd name="csX626" fmla="*/ 85579 w 324418"/>
                <a:gd name="csY626" fmla="*/ 12306 h 277993"/>
                <a:gd name="csX627" fmla="*/ 83901 w 324418"/>
                <a:gd name="csY627" fmla="*/ 12306 h 277993"/>
                <a:gd name="csX628" fmla="*/ 83901 w 324418"/>
                <a:gd name="csY628" fmla="*/ 13984 h 277993"/>
                <a:gd name="csX629" fmla="*/ 76630 w 324418"/>
                <a:gd name="csY629" fmla="*/ 13984 h 2779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</a:cxnLst>
              <a:rect l="l" t="t" r="r" b="b"/>
              <a:pathLst>
                <a:path w="324418" h="277993">
                  <a:moveTo>
                    <a:pt x="185142" y="277993"/>
                  </a:moveTo>
                  <a:lnTo>
                    <a:pt x="185142" y="276315"/>
                  </a:lnTo>
                  <a:lnTo>
                    <a:pt x="187380" y="276315"/>
                  </a:lnTo>
                  <a:lnTo>
                    <a:pt x="187380" y="274637"/>
                  </a:lnTo>
                  <a:lnTo>
                    <a:pt x="189058" y="272400"/>
                  </a:lnTo>
                  <a:lnTo>
                    <a:pt x="189058" y="270722"/>
                  </a:lnTo>
                  <a:lnTo>
                    <a:pt x="187380" y="270722"/>
                  </a:lnTo>
                  <a:lnTo>
                    <a:pt x="187380" y="269044"/>
                  </a:lnTo>
                  <a:lnTo>
                    <a:pt x="181786" y="269044"/>
                  </a:lnTo>
                  <a:lnTo>
                    <a:pt x="181786" y="270722"/>
                  </a:lnTo>
                  <a:lnTo>
                    <a:pt x="178430" y="270722"/>
                  </a:lnTo>
                  <a:lnTo>
                    <a:pt x="178430" y="272400"/>
                  </a:lnTo>
                  <a:lnTo>
                    <a:pt x="176193" y="272400"/>
                  </a:lnTo>
                  <a:lnTo>
                    <a:pt x="176193" y="274637"/>
                  </a:lnTo>
                  <a:lnTo>
                    <a:pt x="174515" y="274637"/>
                  </a:lnTo>
                  <a:lnTo>
                    <a:pt x="174515" y="276315"/>
                  </a:lnTo>
                  <a:lnTo>
                    <a:pt x="172837" y="276315"/>
                  </a:lnTo>
                  <a:lnTo>
                    <a:pt x="171159" y="274637"/>
                  </a:lnTo>
                  <a:lnTo>
                    <a:pt x="169481" y="276315"/>
                  </a:lnTo>
                  <a:lnTo>
                    <a:pt x="154938" y="263450"/>
                  </a:lnTo>
                  <a:lnTo>
                    <a:pt x="154938" y="256738"/>
                  </a:lnTo>
                  <a:lnTo>
                    <a:pt x="153260" y="254501"/>
                  </a:lnTo>
                  <a:lnTo>
                    <a:pt x="153260" y="251145"/>
                  </a:lnTo>
                  <a:lnTo>
                    <a:pt x="151582" y="251145"/>
                  </a:lnTo>
                  <a:lnTo>
                    <a:pt x="151582" y="249467"/>
                  </a:lnTo>
                  <a:lnTo>
                    <a:pt x="149904" y="247789"/>
                  </a:lnTo>
                  <a:lnTo>
                    <a:pt x="149904" y="242195"/>
                  </a:lnTo>
                  <a:lnTo>
                    <a:pt x="147667" y="242195"/>
                  </a:lnTo>
                  <a:lnTo>
                    <a:pt x="147667" y="234924"/>
                  </a:lnTo>
                  <a:lnTo>
                    <a:pt x="144310" y="234924"/>
                  </a:lnTo>
                  <a:lnTo>
                    <a:pt x="144310" y="231568"/>
                  </a:lnTo>
                  <a:lnTo>
                    <a:pt x="142632" y="231568"/>
                  </a:lnTo>
                  <a:lnTo>
                    <a:pt x="142632" y="229890"/>
                  </a:lnTo>
                  <a:lnTo>
                    <a:pt x="138717" y="229890"/>
                  </a:lnTo>
                  <a:lnTo>
                    <a:pt x="138717" y="225974"/>
                  </a:lnTo>
                  <a:lnTo>
                    <a:pt x="132005" y="225974"/>
                  </a:lnTo>
                  <a:lnTo>
                    <a:pt x="132005" y="224296"/>
                  </a:lnTo>
                  <a:lnTo>
                    <a:pt x="133683" y="224296"/>
                  </a:lnTo>
                  <a:lnTo>
                    <a:pt x="142632" y="215347"/>
                  </a:lnTo>
                  <a:lnTo>
                    <a:pt x="142632" y="213669"/>
                  </a:lnTo>
                  <a:lnTo>
                    <a:pt x="144310" y="213669"/>
                  </a:lnTo>
                  <a:lnTo>
                    <a:pt x="144310" y="211991"/>
                  </a:lnTo>
                  <a:lnTo>
                    <a:pt x="144310" y="211991"/>
                  </a:lnTo>
                  <a:lnTo>
                    <a:pt x="144310" y="210313"/>
                  </a:lnTo>
                  <a:lnTo>
                    <a:pt x="142632" y="210313"/>
                  </a:lnTo>
                  <a:lnTo>
                    <a:pt x="142632" y="204719"/>
                  </a:lnTo>
                  <a:lnTo>
                    <a:pt x="137039" y="204719"/>
                  </a:lnTo>
                  <a:lnTo>
                    <a:pt x="137039" y="199685"/>
                  </a:lnTo>
                  <a:lnTo>
                    <a:pt x="135361" y="199685"/>
                  </a:lnTo>
                  <a:lnTo>
                    <a:pt x="135361" y="194092"/>
                  </a:lnTo>
                  <a:lnTo>
                    <a:pt x="133683" y="194092"/>
                  </a:lnTo>
                  <a:lnTo>
                    <a:pt x="133683" y="186820"/>
                  </a:lnTo>
                  <a:lnTo>
                    <a:pt x="132005" y="186820"/>
                  </a:lnTo>
                  <a:lnTo>
                    <a:pt x="132005" y="165565"/>
                  </a:lnTo>
                  <a:lnTo>
                    <a:pt x="133683" y="165565"/>
                  </a:lnTo>
                  <a:lnTo>
                    <a:pt x="135361" y="163887"/>
                  </a:lnTo>
                  <a:lnTo>
                    <a:pt x="137039" y="163887"/>
                  </a:lnTo>
                  <a:lnTo>
                    <a:pt x="137039" y="153260"/>
                  </a:lnTo>
                  <a:lnTo>
                    <a:pt x="138717" y="153260"/>
                  </a:lnTo>
                  <a:lnTo>
                    <a:pt x="140954" y="151582"/>
                  </a:lnTo>
                  <a:lnTo>
                    <a:pt x="142632" y="151582"/>
                  </a:lnTo>
                  <a:lnTo>
                    <a:pt x="142632" y="147666"/>
                  </a:lnTo>
                  <a:lnTo>
                    <a:pt x="140954" y="147666"/>
                  </a:lnTo>
                  <a:lnTo>
                    <a:pt x="140954" y="142632"/>
                  </a:lnTo>
                  <a:lnTo>
                    <a:pt x="130327" y="142632"/>
                  </a:lnTo>
                  <a:lnTo>
                    <a:pt x="130327" y="144310"/>
                  </a:lnTo>
                  <a:lnTo>
                    <a:pt x="124733" y="144310"/>
                  </a:lnTo>
                  <a:lnTo>
                    <a:pt x="123055" y="145988"/>
                  </a:lnTo>
                  <a:lnTo>
                    <a:pt x="103478" y="145988"/>
                  </a:lnTo>
                  <a:lnTo>
                    <a:pt x="103478" y="144310"/>
                  </a:lnTo>
                  <a:lnTo>
                    <a:pt x="101800" y="144310"/>
                  </a:lnTo>
                  <a:lnTo>
                    <a:pt x="101800" y="145988"/>
                  </a:lnTo>
                  <a:lnTo>
                    <a:pt x="99563" y="145988"/>
                  </a:lnTo>
                  <a:lnTo>
                    <a:pt x="99563" y="147666"/>
                  </a:lnTo>
                  <a:lnTo>
                    <a:pt x="96207" y="147666"/>
                  </a:lnTo>
                  <a:lnTo>
                    <a:pt x="96207" y="145988"/>
                  </a:lnTo>
                  <a:lnTo>
                    <a:pt x="94529" y="145988"/>
                  </a:lnTo>
                  <a:lnTo>
                    <a:pt x="94529" y="147666"/>
                  </a:lnTo>
                  <a:lnTo>
                    <a:pt x="78308" y="126411"/>
                  </a:lnTo>
                  <a:lnTo>
                    <a:pt x="74952" y="126411"/>
                  </a:lnTo>
                  <a:lnTo>
                    <a:pt x="74952" y="128089"/>
                  </a:lnTo>
                  <a:lnTo>
                    <a:pt x="73274" y="128089"/>
                  </a:lnTo>
                  <a:lnTo>
                    <a:pt x="73274" y="126411"/>
                  </a:lnTo>
                  <a:lnTo>
                    <a:pt x="71036" y="126411"/>
                  </a:lnTo>
                  <a:lnTo>
                    <a:pt x="71036" y="124733"/>
                  </a:lnTo>
                  <a:lnTo>
                    <a:pt x="66002" y="124733"/>
                  </a:lnTo>
                  <a:lnTo>
                    <a:pt x="66002" y="123055"/>
                  </a:lnTo>
                  <a:lnTo>
                    <a:pt x="60409" y="123055"/>
                  </a:lnTo>
                  <a:lnTo>
                    <a:pt x="60409" y="124733"/>
                  </a:lnTo>
                  <a:lnTo>
                    <a:pt x="57053" y="124733"/>
                  </a:lnTo>
                  <a:lnTo>
                    <a:pt x="57053" y="126411"/>
                  </a:lnTo>
                  <a:lnTo>
                    <a:pt x="53138" y="126411"/>
                  </a:lnTo>
                  <a:lnTo>
                    <a:pt x="53138" y="124733"/>
                  </a:lnTo>
                  <a:lnTo>
                    <a:pt x="31882" y="124733"/>
                  </a:lnTo>
                  <a:lnTo>
                    <a:pt x="30204" y="119140"/>
                  </a:lnTo>
                  <a:lnTo>
                    <a:pt x="28527" y="119140"/>
                  </a:lnTo>
                  <a:lnTo>
                    <a:pt x="28527" y="115784"/>
                  </a:lnTo>
                  <a:lnTo>
                    <a:pt x="22933" y="115784"/>
                  </a:lnTo>
                  <a:lnTo>
                    <a:pt x="22933" y="114106"/>
                  </a:lnTo>
                  <a:lnTo>
                    <a:pt x="21255" y="114106"/>
                  </a:lnTo>
                  <a:lnTo>
                    <a:pt x="21255" y="111869"/>
                  </a:lnTo>
                  <a:lnTo>
                    <a:pt x="21255" y="111869"/>
                  </a:lnTo>
                  <a:lnTo>
                    <a:pt x="21255" y="106834"/>
                  </a:lnTo>
                  <a:lnTo>
                    <a:pt x="22933" y="106834"/>
                  </a:lnTo>
                  <a:lnTo>
                    <a:pt x="22933" y="103478"/>
                  </a:lnTo>
                  <a:lnTo>
                    <a:pt x="21255" y="103478"/>
                  </a:lnTo>
                  <a:lnTo>
                    <a:pt x="21255" y="101241"/>
                  </a:lnTo>
                  <a:lnTo>
                    <a:pt x="24611" y="101241"/>
                  </a:lnTo>
                  <a:lnTo>
                    <a:pt x="24611" y="96207"/>
                  </a:lnTo>
                  <a:lnTo>
                    <a:pt x="22933" y="96207"/>
                  </a:lnTo>
                  <a:lnTo>
                    <a:pt x="22933" y="92292"/>
                  </a:lnTo>
                  <a:lnTo>
                    <a:pt x="21255" y="90614"/>
                  </a:lnTo>
                  <a:lnTo>
                    <a:pt x="17899" y="87257"/>
                  </a:lnTo>
                  <a:lnTo>
                    <a:pt x="16221" y="76630"/>
                  </a:lnTo>
                  <a:lnTo>
                    <a:pt x="16221" y="74952"/>
                  </a:lnTo>
                  <a:lnTo>
                    <a:pt x="10627" y="74952"/>
                  </a:lnTo>
                  <a:lnTo>
                    <a:pt x="10627" y="71037"/>
                  </a:lnTo>
                  <a:lnTo>
                    <a:pt x="5034" y="71037"/>
                  </a:lnTo>
                  <a:lnTo>
                    <a:pt x="5034" y="72715"/>
                  </a:lnTo>
                  <a:lnTo>
                    <a:pt x="3356" y="72715"/>
                  </a:lnTo>
                  <a:lnTo>
                    <a:pt x="3356" y="74952"/>
                  </a:lnTo>
                  <a:lnTo>
                    <a:pt x="1678" y="72715"/>
                  </a:lnTo>
                  <a:lnTo>
                    <a:pt x="0" y="72715"/>
                  </a:lnTo>
                  <a:lnTo>
                    <a:pt x="0" y="71037"/>
                  </a:lnTo>
                  <a:lnTo>
                    <a:pt x="3356" y="71037"/>
                  </a:lnTo>
                  <a:lnTo>
                    <a:pt x="3356" y="67680"/>
                  </a:lnTo>
                  <a:lnTo>
                    <a:pt x="5034" y="67680"/>
                  </a:lnTo>
                  <a:lnTo>
                    <a:pt x="5034" y="63765"/>
                  </a:lnTo>
                  <a:lnTo>
                    <a:pt x="7271" y="63765"/>
                  </a:lnTo>
                  <a:lnTo>
                    <a:pt x="7271" y="60409"/>
                  </a:lnTo>
                  <a:lnTo>
                    <a:pt x="8950" y="60409"/>
                  </a:lnTo>
                  <a:lnTo>
                    <a:pt x="8950" y="58731"/>
                  </a:lnTo>
                  <a:lnTo>
                    <a:pt x="10627" y="58731"/>
                  </a:lnTo>
                  <a:lnTo>
                    <a:pt x="10627" y="48103"/>
                  </a:lnTo>
                  <a:lnTo>
                    <a:pt x="12305" y="48103"/>
                  </a:lnTo>
                  <a:lnTo>
                    <a:pt x="12305" y="46425"/>
                  </a:lnTo>
                  <a:lnTo>
                    <a:pt x="10627" y="46425"/>
                  </a:lnTo>
                  <a:lnTo>
                    <a:pt x="10627" y="44188"/>
                  </a:lnTo>
                  <a:lnTo>
                    <a:pt x="12305" y="44188"/>
                  </a:lnTo>
                  <a:lnTo>
                    <a:pt x="12305" y="39154"/>
                  </a:lnTo>
                  <a:lnTo>
                    <a:pt x="16221" y="39154"/>
                  </a:lnTo>
                  <a:lnTo>
                    <a:pt x="16221" y="35239"/>
                  </a:lnTo>
                  <a:lnTo>
                    <a:pt x="17899" y="35239"/>
                  </a:lnTo>
                  <a:lnTo>
                    <a:pt x="17899" y="30204"/>
                  </a:lnTo>
                  <a:lnTo>
                    <a:pt x="21255" y="30204"/>
                  </a:lnTo>
                  <a:lnTo>
                    <a:pt x="21255" y="26289"/>
                  </a:lnTo>
                  <a:lnTo>
                    <a:pt x="26848" y="26289"/>
                  </a:lnTo>
                  <a:lnTo>
                    <a:pt x="33561" y="13984"/>
                  </a:lnTo>
                  <a:lnTo>
                    <a:pt x="33561" y="13984"/>
                  </a:lnTo>
                  <a:lnTo>
                    <a:pt x="33561" y="19577"/>
                  </a:lnTo>
                  <a:lnTo>
                    <a:pt x="35798" y="21255"/>
                  </a:lnTo>
                  <a:lnTo>
                    <a:pt x="35798" y="24611"/>
                  </a:lnTo>
                  <a:lnTo>
                    <a:pt x="37476" y="24611"/>
                  </a:lnTo>
                  <a:lnTo>
                    <a:pt x="37476" y="26289"/>
                  </a:lnTo>
                  <a:lnTo>
                    <a:pt x="39154" y="26289"/>
                  </a:lnTo>
                  <a:lnTo>
                    <a:pt x="39154" y="28526"/>
                  </a:lnTo>
                  <a:lnTo>
                    <a:pt x="39154" y="28526"/>
                  </a:lnTo>
                  <a:lnTo>
                    <a:pt x="39154" y="30204"/>
                  </a:lnTo>
                  <a:lnTo>
                    <a:pt x="39154" y="30204"/>
                  </a:lnTo>
                  <a:lnTo>
                    <a:pt x="40832" y="31883"/>
                  </a:lnTo>
                  <a:lnTo>
                    <a:pt x="40832" y="35239"/>
                  </a:lnTo>
                  <a:lnTo>
                    <a:pt x="42510" y="37476"/>
                  </a:lnTo>
                  <a:lnTo>
                    <a:pt x="42510" y="40832"/>
                  </a:lnTo>
                  <a:lnTo>
                    <a:pt x="42510" y="40832"/>
                  </a:lnTo>
                  <a:lnTo>
                    <a:pt x="42510" y="42510"/>
                  </a:lnTo>
                  <a:lnTo>
                    <a:pt x="40832" y="42510"/>
                  </a:lnTo>
                  <a:lnTo>
                    <a:pt x="40832" y="44188"/>
                  </a:lnTo>
                  <a:lnTo>
                    <a:pt x="39154" y="44188"/>
                  </a:lnTo>
                  <a:lnTo>
                    <a:pt x="39154" y="46425"/>
                  </a:lnTo>
                  <a:lnTo>
                    <a:pt x="37476" y="46425"/>
                  </a:lnTo>
                  <a:lnTo>
                    <a:pt x="37476" y="48103"/>
                  </a:lnTo>
                  <a:lnTo>
                    <a:pt x="35798" y="48103"/>
                  </a:lnTo>
                  <a:lnTo>
                    <a:pt x="35798" y="51460"/>
                  </a:lnTo>
                  <a:lnTo>
                    <a:pt x="33561" y="51460"/>
                  </a:lnTo>
                  <a:lnTo>
                    <a:pt x="33561" y="53138"/>
                  </a:lnTo>
                  <a:lnTo>
                    <a:pt x="31882" y="53138"/>
                  </a:lnTo>
                  <a:lnTo>
                    <a:pt x="31882" y="57053"/>
                  </a:lnTo>
                  <a:lnTo>
                    <a:pt x="30204" y="57053"/>
                  </a:lnTo>
                  <a:lnTo>
                    <a:pt x="30204" y="58731"/>
                  </a:lnTo>
                  <a:lnTo>
                    <a:pt x="31882" y="60409"/>
                  </a:lnTo>
                  <a:lnTo>
                    <a:pt x="33561" y="62087"/>
                  </a:lnTo>
                  <a:lnTo>
                    <a:pt x="33561" y="66002"/>
                  </a:lnTo>
                  <a:lnTo>
                    <a:pt x="35798" y="66002"/>
                  </a:lnTo>
                  <a:lnTo>
                    <a:pt x="35798" y="67680"/>
                  </a:lnTo>
                  <a:lnTo>
                    <a:pt x="37476" y="67680"/>
                  </a:lnTo>
                  <a:lnTo>
                    <a:pt x="37476" y="69358"/>
                  </a:lnTo>
                  <a:lnTo>
                    <a:pt x="39154" y="69358"/>
                  </a:lnTo>
                  <a:lnTo>
                    <a:pt x="39154" y="74952"/>
                  </a:lnTo>
                  <a:lnTo>
                    <a:pt x="40832" y="74952"/>
                  </a:lnTo>
                  <a:lnTo>
                    <a:pt x="40832" y="76630"/>
                  </a:lnTo>
                  <a:lnTo>
                    <a:pt x="48104" y="76630"/>
                  </a:lnTo>
                  <a:lnTo>
                    <a:pt x="48104" y="74952"/>
                  </a:lnTo>
                  <a:lnTo>
                    <a:pt x="51459" y="74952"/>
                  </a:lnTo>
                  <a:lnTo>
                    <a:pt x="51459" y="71037"/>
                  </a:lnTo>
                  <a:lnTo>
                    <a:pt x="55375" y="71037"/>
                  </a:lnTo>
                  <a:lnTo>
                    <a:pt x="55375" y="69358"/>
                  </a:lnTo>
                  <a:lnTo>
                    <a:pt x="55375" y="69358"/>
                  </a:lnTo>
                  <a:lnTo>
                    <a:pt x="55375" y="62087"/>
                  </a:lnTo>
                  <a:lnTo>
                    <a:pt x="57053" y="62087"/>
                  </a:lnTo>
                  <a:lnTo>
                    <a:pt x="57053" y="58731"/>
                  </a:lnTo>
                  <a:lnTo>
                    <a:pt x="55375" y="58731"/>
                  </a:lnTo>
                  <a:lnTo>
                    <a:pt x="55375" y="57053"/>
                  </a:lnTo>
                  <a:lnTo>
                    <a:pt x="53138" y="57053"/>
                  </a:lnTo>
                  <a:lnTo>
                    <a:pt x="53138" y="53138"/>
                  </a:lnTo>
                  <a:lnTo>
                    <a:pt x="51459" y="53138"/>
                  </a:lnTo>
                  <a:lnTo>
                    <a:pt x="51459" y="49781"/>
                  </a:lnTo>
                  <a:lnTo>
                    <a:pt x="49781" y="49781"/>
                  </a:lnTo>
                  <a:lnTo>
                    <a:pt x="49781" y="48103"/>
                  </a:lnTo>
                  <a:lnTo>
                    <a:pt x="48104" y="48103"/>
                  </a:lnTo>
                  <a:lnTo>
                    <a:pt x="48104" y="46425"/>
                  </a:lnTo>
                  <a:lnTo>
                    <a:pt x="46425" y="46425"/>
                  </a:lnTo>
                  <a:lnTo>
                    <a:pt x="46425" y="40832"/>
                  </a:lnTo>
                  <a:lnTo>
                    <a:pt x="44747" y="40832"/>
                  </a:lnTo>
                  <a:lnTo>
                    <a:pt x="44747" y="35239"/>
                  </a:lnTo>
                  <a:lnTo>
                    <a:pt x="42510" y="33561"/>
                  </a:lnTo>
                  <a:lnTo>
                    <a:pt x="46425" y="33561"/>
                  </a:lnTo>
                  <a:lnTo>
                    <a:pt x="46425" y="30204"/>
                  </a:lnTo>
                  <a:lnTo>
                    <a:pt x="51459" y="30204"/>
                  </a:lnTo>
                  <a:lnTo>
                    <a:pt x="51459" y="28526"/>
                  </a:lnTo>
                  <a:lnTo>
                    <a:pt x="55375" y="28526"/>
                  </a:lnTo>
                  <a:lnTo>
                    <a:pt x="57053" y="26289"/>
                  </a:lnTo>
                  <a:lnTo>
                    <a:pt x="58731" y="26289"/>
                  </a:lnTo>
                  <a:lnTo>
                    <a:pt x="58731" y="24611"/>
                  </a:lnTo>
                  <a:lnTo>
                    <a:pt x="60409" y="24611"/>
                  </a:lnTo>
                  <a:lnTo>
                    <a:pt x="60409" y="22933"/>
                  </a:lnTo>
                  <a:lnTo>
                    <a:pt x="62087" y="24611"/>
                  </a:lnTo>
                  <a:lnTo>
                    <a:pt x="62087" y="22933"/>
                  </a:lnTo>
                  <a:lnTo>
                    <a:pt x="69358" y="22933"/>
                  </a:lnTo>
                  <a:lnTo>
                    <a:pt x="67680" y="22933"/>
                  </a:lnTo>
                  <a:lnTo>
                    <a:pt x="71036" y="22933"/>
                  </a:lnTo>
                  <a:lnTo>
                    <a:pt x="71036" y="21255"/>
                  </a:lnTo>
                  <a:lnTo>
                    <a:pt x="76630" y="21255"/>
                  </a:lnTo>
                  <a:lnTo>
                    <a:pt x="76630" y="17899"/>
                  </a:lnTo>
                  <a:lnTo>
                    <a:pt x="79986" y="17899"/>
                  </a:lnTo>
                  <a:lnTo>
                    <a:pt x="79986" y="15662"/>
                  </a:lnTo>
                  <a:lnTo>
                    <a:pt x="81664" y="15662"/>
                  </a:lnTo>
                  <a:lnTo>
                    <a:pt x="81664" y="17899"/>
                  </a:lnTo>
                  <a:lnTo>
                    <a:pt x="96207" y="17899"/>
                  </a:lnTo>
                  <a:lnTo>
                    <a:pt x="96207" y="15662"/>
                  </a:lnTo>
                  <a:lnTo>
                    <a:pt x="99563" y="15662"/>
                  </a:lnTo>
                  <a:lnTo>
                    <a:pt x="101800" y="17899"/>
                  </a:lnTo>
                  <a:lnTo>
                    <a:pt x="110191" y="17899"/>
                  </a:lnTo>
                  <a:lnTo>
                    <a:pt x="110191" y="21255"/>
                  </a:lnTo>
                  <a:lnTo>
                    <a:pt x="114106" y="21255"/>
                  </a:lnTo>
                  <a:lnTo>
                    <a:pt x="114106" y="22933"/>
                  </a:lnTo>
                  <a:lnTo>
                    <a:pt x="117462" y="22933"/>
                  </a:lnTo>
                  <a:lnTo>
                    <a:pt x="117462" y="24611"/>
                  </a:lnTo>
                  <a:lnTo>
                    <a:pt x="119140" y="24611"/>
                  </a:lnTo>
                  <a:lnTo>
                    <a:pt x="119140" y="28526"/>
                  </a:lnTo>
                  <a:lnTo>
                    <a:pt x="121377" y="28526"/>
                  </a:lnTo>
                  <a:lnTo>
                    <a:pt x="121377" y="30204"/>
                  </a:lnTo>
                  <a:lnTo>
                    <a:pt x="121377" y="30204"/>
                  </a:lnTo>
                  <a:lnTo>
                    <a:pt x="121377" y="37476"/>
                  </a:lnTo>
                  <a:lnTo>
                    <a:pt x="123055" y="37476"/>
                  </a:lnTo>
                  <a:lnTo>
                    <a:pt x="123055" y="40832"/>
                  </a:lnTo>
                  <a:lnTo>
                    <a:pt x="128090" y="40832"/>
                  </a:lnTo>
                  <a:lnTo>
                    <a:pt x="128090" y="42510"/>
                  </a:lnTo>
                  <a:lnTo>
                    <a:pt x="130327" y="42510"/>
                  </a:lnTo>
                  <a:lnTo>
                    <a:pt x="130327" y="40832"/>
                  </a:lnTo>
                  <a:lnTo>
                    <a:pt x="132005" y="42510"/>
                  </a:lnTo>
                  <a:lnTo>
                    <a:pt x="133683" y="40832"/>
                  </a:lnTo>
                  <a:lnTo>
                    <a:pt x="145988" y="40832"/>
                  </a:lnTo>
                  <a:lnTo>
                    <a:pt x="145988" y="39154"/>
                  </a:lnTo>
                  <a:lnTo>
                    <a:pt x="169481" y="39154"/>
                  </a:lnTo>
                  <a:lnTo>
                    <a:pt x="169481" y="37476"/>
                  </a:lnTo>
                  <a:lnTo>
                    <a:pt x="171159" y="37476"/>
                  </a:lnTo>
                  <a:lnTo>
                    <a:pt x="171159" y="39154"/>
                  </a:lnTo>
                  <a:lnTo>
                    <a:pt x="174515" y="39154"/>
                  </a:lnTo>
                  <a:lnTo>
                    <a:pt x="174515" y="40832"/>
                  </a:lnTo>
                  <a:lnTo>
                    <a:pt x="174515" y="40832"/>
                  </a:lnTo>
                  <a:lnTo>
                    <a:pt x="174515" y="42510"/>
                  </a:lnTo>
                  <a:lnTo>
                    <a:pt x="176193" y="44188"/>
                  </a:lnTo>
                  <a:lnTo>
                    <a:pt x="178430" y="44188"/>
                  </a:lnTo>
                  <a:lnTo>
                    <a:pt x="178430" y="46425"/>
                  </a:lnTo>
                  <a:lnTo>
                    <a:pt x="181786" y="46425"/>
                  </a:lnTo>
                  <a:lnTo>
                    <a:pt x="181786" y="48103"/>
                  </a:lnTo>
                  <a:lnTo>
                    <a:pt x="185142" y="48103"/>
                  </a:lnTo>
                  <a:lnTo>
                    <a:pt x="189058" y="49781"/>
                  </a:lnTo>
                  <a:lnTo>
                    <a:pt x="190736" y="49781"/>
                  </a:lnTo>
                  <a:lnTo>
                    <a:pt x="192414" y="51460"/>
                  </a:lnTo>
                  <a:lnTo>
                    <a:pt x="206957" y="51460"/>
                  </a:lnTo>
                  <a:lnTo>
                    <a:pt x="206957" y="48103"/>
                  </a:lnTo>
                  <a:lnTo>
                    <a:pt x="213669" y="48103"/>
                  </a:lnTo>
                  <a:lnTo>
                    <a:pt x="213669" y="46425"/>
                  </a:lnTo>
                  <a:lnTo>
                    <a:pt x="215906" y="46425"/>
                  </a:lnTo>
                  <a:lnTo>
                    <a:pt x="217584" y="44188"/>
                  </a:lnTo>
                  <a:lnTo>
                    <a:pt x="219262" y="44188"/>
                  </a:lnTo>
                  <a:lnTo>
                    <a:pt x="219262" y="42510"/>
                  </a:lnTo>
                  <a:lnTo>
                    <a:pt x="220940" y="40832"/>
                  </a:lnTo>
                  <a:lnTo>
                    <a:pt x="220940" y="42510"/>
                  </a:lnTo>
                  <a:lnTo>
                    <a:pt x="231568" y="42510"/>
                  </a:lnTo>
                  <a:lnTo>
                    <a:pt x="231568" y="40832"/>
                  </a:lnTo>
                  <a:lnTo>
                    <a:pt x="229890" y="40832"/>
                  </a:lnTo>
                  <a:lnTo>
                    <a:pt x="228212" y="39154"/>
                  </a:lnTo>
                  <a:lnTo>
                    <a:pt x="228212" y="39154"/>
                  </a:lnTo>
                  <a:lnTo>
                    <a:pt x="228212" y="35239"/>
                  </a:lnTo>
                  <a:lnTo>
                    <a:pt x="229890" y="35239"/>
                  </a:lnTo>
                  <a:lnTo>
                    <a:pt x="229890" y="37476"/>
                  </a:lnTo>
                  <a:lnTo>
                    <a:pt x="231568" y="37476"/>
                  </a:lnTo>
                  <a:lnTo>
                    <a:pt x="231568" y="39154"/>
                  </a:lnTo>
                  <a:lnTo>
                    <a:pt x="237161" y="39154"/>
                  </a:lnTo>
                  <a:lnTo>
                    <a:pt x="237161" y="37476"/>
                  </a:lnTo>
                  <a:lnTo>
                    <a:pt x="238839" y="37476"/>
                  </a:lnTo>
                  <a:lnTo>
                    <a:pt x="240517" y="35239"/>
                  </a:lnTo>
                  <a:lnTo>
                    <a:pt x="240517" y="37476"/>
                  </a:lnTo>
                  <a:lnTo>
                    <a:pt x="242195" y="37476"/>
                  </a:lnTo>
                  <a:lnTo>
                    <a:pt x="242195" y="35239"/>
                  </a:lnTo>
                  <a:lnTo>
                    <a:pt x="274637" y="35239"/>
                  </a:lnTo>
                  <a:lnTo>
                    <a:pt x="274637" y="37476"/>
                  </a:lnTo>
                  <a:lnTo>
                    <a:pt x="272959" y="37476"/>
                  </a:lnTo>
                  <a:lnTo>
                    <a:pt x="270722" y="39154"/>
                  </a:lnTo>
                  <a:lnTo>
                    <a:pt x="265688" y="39154"/>
                  </a:lnTo>
                  <a:lnTo>
                    <a:pt x="265688" y="40832"/>
                  </a:lnTo>
                  <a:lnTo>
                    <a:pt x="258416" y="40832"/>
                  </a:lnTo>
                  <a:lnTo>
                    <a:pt x="258416" y="39154"/>
                  </a:lnTo>
                  <a:lnTo>
                    <a:pt x="252823" y="39154"/>
                  </a:lnTo>
                  <a:lnTo>
                    <a:pt x="252823" y="40832"/>
                  </a:lnTo>
                  <a:lnTo>
                    <a:pt x="249467" y="40832"/>
                  </a:lnTo>
                  <a:lnTo>
                    <a:pt x="247789" y="42510"/>
                  </a:lnTo>
                  <a:lnTo>
                    <a:pt x="247789" y="44188"/>
                  </a:lnTo>
                  <a:lnTo>
                    <a:pt x="255060" y="44188"/>
                  </a:lnTo>
                  <a:lnTo>
                    <a:pt x="255060" y="48103"/>
                  </a:lnTo>
                  <a:lnTo>
                    <a:pt x="260094" y="48103"/>
                  </a:lnTo>
                  <a:lnTo>
                    <a:pt x="260094" y="51460"/>
                  </a:lnTo>
                  <a:lnTo>
                    <a:pt x="261772" y="51460"/>
                  </a:lnTo>
                  <a:lnTo>
                    <a:pt x="261772" y="57053"/>
                  </a:lnTo>
                  <a:lnTo>
                    <a:pt x="261772" y="54816"/>
                  </a:lnTo>
                  <a:lnTo>
                    <a:pt x="261772" y="57053"/>
                  </a:lnTo>
                  <a:lnTo>
                    <a:pt x="264010" y="57053"/>
                  </a:lnTo>
                  <a:lnTo>
                    <a:pt x="264010" y="58731"/>
                  </a:lnTo>
                  <a:lnTo>
                    <a:pt x="261772" y="60409"/>
                  </a:lnTo>
                  <a:lnTo>
                    <a:pt x="261772" y="62087"/>
                  </a:lnTo>
                  <a:lnTo>
                    <a:pt x="264010" y="62087"/>
                  </a:lnTo>
                  <a:lnTo>
                    <a:pt x="265688" y="60409"/>
                  </a:lnTo>
                  <a:lnTo>
                    <a:pt x="265688" y="54816"/>
                  </a:lnTo>
                  <a:lnTo>
                    <a:pt x="267366" y="54816"/>
                  </a:lnTo>
                  <a:lnTo>
                    <a:pt x="267366" y="53138"/>
                  </a:lnTo>
                  <a:lnTo>
                    <a:pt x="270722" y="53138"/>
                  </a:lnTo>
                  <a:lnTo>
                    <a:pt x="272959" y="54816"/>
                  </a:lnTo>
                  <a:lnTo>
                    <a:pt x="272959" y="57053"/>
                  </a:lnTo>
                  <a:lnTo>
                    <a:pt x="274637" y="57053"/>
                  </a:lnTo>
                  <a:lnTo>
                    <a:pt x="274637" y="58731"/>
                  </a:lnTo>
                  <a:lnTo>
                    <a:pt x="276315" y="58731"/>
                  </a:lnTo>
                  <a:lnTo>
                    <a:pt x="276315" y="57053"/>
                  </a:lnTo>
                  <a:lnTo>
                    <a:pt x="277993" y="57053"/>
                  </a:lnTo>
                  <a:lnTo>
                    <a:pt x="277993" y="58731"/>
                  </a:lnTo>
                  <a:lnTo>
                    <a:pt x="279671" y="58731"/>
                  </a:lnTo>
                  <a:lnTo>
                    <a:pt x="279671" y="57053"/>
                  </a:lnTo>
                  <a:lnTo>
                    <a:pt x="283587" y="57053"/>
                  </a:lnTo>
                  <a:lnTo>
                    <a:pt x="283587" y="58731"/>
                  </a:lnTo>
                  <a:lnTo>
                    <a:pt x="286943" y="58731"/>
                  </a:lnTo>
                  <a:lnTo>
                    <a:pt x="288621" y="60409"/>
                  </a:lnTo>
                  <a:lnTo>
                    <a:pt x="288621" y="62087"/>
                  </a:lnTo>
                  <a:lnTo>
                    <a:pt x="290299" y="62087"/>
                  </a:lnTo>
                  <a:lnTo>
                    <a:pt x="290299" y="63765"/>
                  </a:lnTo>
                  <a:lnTo>
                    <a:pt x="295892" y="63765"/>
                  </a:lnTo>
                  <a:lnTo>
                    <a:pt x="295892" y="66002"/>
                  </a:lnTo>
                  <a:lnTo>
                    <a:pt x="299248" y="66002"/>
                  </a:lnTo>
                  <a:lnTo>
                    <a:pt x="301486" y="67680"/>
                  </a:lnTo>
                  <a:lnTo>
                    <a:pt x="301486" y="71037"/>
                  </a:lnTo>
                  <a:lnTo>
                    <a:pt x="297570" y="71037"/>
                  </a:lnTo>
                  <a:lnTo>
                    <a:pt x="295892" y="72715"/>
                  </a:lnTo>
                  <a:lnTo>
                    <a:pt x="295892" y="74952"/>
                  </a:lnTo>
                  <a:lnTo>
                    <a:pt x="295892" y="72715"/>
                  </a:lnTo>
                  <a:lnTo>
                    <a:pt x="295892" y="76630"/>
                  </a:lnTo>
                  <a:lnTo>
                    <a:pt x="294214" y="76630"/>
                  </a:lnTo>
                  <a:lnTo>
                    <a:pt x="294214" y="78308"/>
                  </a:lnTo>
                  <a:lnTo>
                    <a:pt x="292536" y="78308"/>
                  </a:lnTo>
                  <a:lnTo>
                    <a:pt x="292536" y="83342"/>
                  </a:lnTo>
                  <a:lnTo>
                    <a:pt x="290299" y="83342"/>
                  </a:lnTo>
                  <a:lnTo>
                    <a:pt x="290299" y="87257"/>
                  </a:lnTo>
                  <a:lnTo>
                    <a:pt x="272959" y="87257"/>
                  </a:lnTo>
                  <a:lnTo>
                    <a:pt x="272959" y="85579"/>
                  </a:lnTo>
                  <a:lnTo>
                    <a:pt x="270722" y="85579"/>
                  </a:lnTo>
                  <a:lnTo>
                    <a:pt x="270722" y="83342"/>
                  </a:lnTo>
                  <a:lnTo>
                    <a:pt x="267366" y="83342"/>
                  </a:lnTo>
                  <a:lnTo>
                    <a:pt x="267366" y="85579"/>
                  </a:lnTo>
                  <a:lnTo>
                    <a:pt x="265688" y="85579"/>
                  </a:lnTo>
                  <a:lnTo>
                    <a:pt x="264010" y="87257"/>
                  </a:lnTo>
                  <a:lnTo>
                    <a:pt x="258416" y="88935"/>
                  </a:lnTo>
                  <a:lnTo>
                    <a:pt x="256738" y="88935"/>
                  </a:lnTo>
                  <a:lnTo>
                    <a:pt x="256738" y="90614"/>
                  </a:lnTo>
                  <a:lnTo>
                    <a:pt x="260094" y="90614"/>
                  </a:lnTo>
                  <a:lnTo>
                    <a:pt x="261772" y="88935"/>
                  </a:lnTo>
                  <a:lnTo>
                    <a:pt x="265688" y="88935"/>
                  </a:lnTo>
                  <a:lnTo>
                    <a:pt x="267366" y="87257"/>
                  </a:lnTo>
                  <a:lnTo>
                    <a:pt x="270722" y="87257"/>
                  </a:lnTo>
                  <a:lnTo>
                    <a:pt x="270722" y="88935"/>
                  </a:lnTo>
                  <a:lnTo>
                    <a:pt x="285265" y="88935"/>
                  </a:lnTo>
                  <a:lnTo>
                    <a:pt x="285265" y="90614"/>
                  </a:lnTo>
                  <a:lnTo>
                    <a:pt x="286943" y="88935"/>
                  </a:lnTo>
                  <a:lnTo>
                    <a:pt x="288621" y="90614"/>
                  </a:lnTo>
                  <a:lnTo>
                    <a:pt x="288621" y="88935"/>
                  </a:lnTo>
                  <a:lnTo>
                    <a:pt x="288621" y="90614"/>
                  </a:lnTo>
                  <a:lnTo>
                    <a:pt x="290299" y="90614"/>
                  </a:lnTo>
                  <a:lnTo>
                    <a:pt x="290299" y="88935"/>
                  </a:lnTo>
                  <a:lnTo>
                    <a:pt x="295892" y="88935"/>
                  </a:lnTo>
                  <a:lnTo>
                    <a:pt x="295892" y="87257"/>
                  </a:lnTo>
                  <a:lnTo>
                    <a:pt x="303164" y="87257"/>
                  </a:lnTo>
                  <a:lnTo>
                    <a:pt x="304842" y="88935"/>
                  </a:lnTo>
                  <a:lnTo>
                    <a:pt x="308198" y="88935"/>
                  </a:lnTo>
                  <a:lnTo>
                    <a:pt x="308198" y="87257"/>
                  </a:lnTo>
                  <a:lnTo>
                    <a:pt x="318825" y="87257"/>
                  </a:lnTo>
                  <a:lnTo>
                    <a:pt x="318825" y="88935"/>
                  </a:lnTo>
                  <a:lnTo>
                    <a:pt x="321063" y="88935"/>
                  </a:lnTo>
                  <a:lnTo>
                    <a:pt x="321063" y="90614"/>
                  </a:lnTo>
                  <a:lnTo>
                    <a:pt x="324419" y="94529"/>
                  </a:lnTo>
                  <a:lnTo>
                    <a:pt x="324419" y="96207"/>
                  </a:lnTo>
                  <a:lnTo>
                    <a:pt x="321063" y="96207"/>
                  </a:lnTo>
                  <a:lnTo>
                    <a:pt x="321063" y="97885"/>
                  </a:lnTo>
                  <a:lnTo>
                    <a:pt x="318825" y="99563"/>
                  </a:lnTo>
                  <a:lnTo>
                    <a:pt x="318825" y="101241"/>
                  </a:lnTo>
                  <a:lnTo>
                    <a:pt x="313791" y="101241"/>
                  </a:lnTo>
                  <a:lnTo>
                    <a:pt x="313791" y="105156"/>
                  </a:lnTo>
                  <a:lnTo>
                    <a:pt x="306520" y="105156"/>
                  </a:lnTo>
                  <a:lnTo>
                    <a:pt x="306520" y="110191"/>
                  </a:lnTo>
                  <a:lnTo>
                    <a:pt x="304842" y="110191"/>
                  </a:lnTo>
                  <a:lnTo>
                    <a:pt x="304842" y="111869"/>
                  </a:lnTo>
                  <a:lnTo>
                    <a:pt x="303164" y="111869"/>
                  </a:lnTo>
                  <a:lnTo>
                    <a:pt x="303164" y="115784"/>
                  </a:lnTo>
                  <a:lnTo>
                    <a:pt x="304842" y="115784"/>
                  </a:lnTo>
                  <a:lnTo>
                    <a:pt x="304842" y="117462"/>
                  </a:lnTo>
                  <a:lnTo>
                    <a:pt x="306520" y="117462"/>
                  </a:lnTo>
                  <a:lnTo>
                    <a:pt x="304842" y="117462"/>
                  </a:lnTo>
                  <a:lnTo>
                    <a:pt x="304842" y="120818"/>
                  </a:lnTo>
                  <a:lnTo>
                    <a:pt x="306520" y="120818"/>
                  </a:lnTo>
                  <a:lnTo>
                    <a:pt x="306520" y="123055"/>
                  </a:lnTo>
                  <a:lnTo>
                    <a:pt x="308198" y="123055"/>
                  </a:lnTo>
                  <a:lnTo>
                    <a:pt x="308198" y="120818"/>
                  </a:lnTo>
                  <a:lnTo>
                    <a:pt x="309876" y="120818"/>
                  </a:lnTo>
                  <a:lnTo>
                    <a:pt x="309876" y="123055"/>
                  </a:lnTo>
                  <a:lnTo>
                    <a:pt x="313791" y="123055"/>
                  </a:lnTo>
                  <a:lnTo>
                    <a:pt x="313791" y="124733"/>
                  </a:lnTo>
                  <a:lnTo>
                    <a:pt x="309876" y="124733"/>
                  </a:lnTo>
                  <a:lnTo>
                    <a:pt x="309876" y="128089"/>
                  </a:lnTo>
                  <a:lnTo>
                    <a:pt x="306520" y="128089"/>
                  </a:lnTo>
                  <a:lnTo>
                    <a:pt x="306520" y="129768"/>
                  </a:lnTo>
                  <a:lnTo>
                    <a:pt x="303164" y="129768"/>
                  </a:lnTo>
                  <a:lnTo>
                    <a:pt x="303164" y="132005"/>
                  </a:lnTo>
                  <a:lnTo>
                    <a:pt x="301486" y="132005"/>
                  </a:lnTo>
                  <a:lnTo>
                    <a:pt x="301486" y="129768"/>
                  </a:lnTo>
                  <a:lnTo>
                    <a:pt x="297570" y="129768"/>
                  </a:lnTo>
                  <a:lnTo>
                    <a:pt x="297570" y="133683"/>
                  </a:lnTo>
                  <a:lnTo>
                    <a:pt x="290299" y="133683"/>
                  </a:lnTo>
                  <a:lnTo>
                    <a:pt x="290299" y="137039"/>
                  </a:lnTo>
                  <a:lnTo>
                    <a:pt x="292536" y="137039"/>
                  </a:lnTo>
                  <a:lnTo>
                    <a:pt x="290299" y="137039"/>
                  </a:lnTo>
                  <a:lnTo>
                    <a:pt x="290299" y="138717"/>
                  </a:lnTo>
                  <a:lnTo>
                    <a:pt x="292536" y="138717"/>
                  </a:lnTo>
                  <a:lnTo>
                    <a:pt x="292536" y="140395"/>
                  </a:lnTo>
                  <a:lnTo>
                    <a:pt x="290299" y="140395"/>
                  </a:lnTo>
                  <a:lnTo>
                    <a:pt x="290299" y="142632"/>
                  </a:lnTo>
                  <a:lnTo>
                    <a:pt x="292536" y="142632"/>
                  </a:lnTo>
                  <a:lnTo>
                    <a:pt x="292536" y="145988"/>
                  </a:lnTo>
                  <a:lnTo>
                    <a:pt x="290299" y="145988"/>
                  </a:lnTo>
                  <a:lnTo>
                    <a:pt x="290299" y="147666"/>
                  </a:lnTo>
                  <a:lnTo>
                    <a:pt x="288621" y="147666"/>
                  </a:lnTo>
                  <a:lnTo>
                    <a:pt x="288621" y="151582"/>
                  </a:lnTo>
                  <a:lnTo>
                    <a:pt x="285265" y="151582"/>
                  </a:lnTo>
                  <a:lnTo>
                    <a:pt x="303164" y="168922"/>
                  </a:lnTo>
                  <a:lnTo>
                    <a:pt x="303164" y="171159"/>
                  </a:lnTo>
                  <a:lnTo>
                    <a:pt x="304842" y="171159"/>
                  </a:lnTo>
                  <a:lnTo>
                    <a:pt x="304842" y="172837"/>
                  </a:lnTo>
                  <a:lnTo>
                    <a:pt x="306520" y="172837"/>
                  </a:lnTo>
                  <a:lnTo>
                    <a:pt x="306520" y="176193"/>
                  </a:lnTo>
                  <a:lnTo>
                    <a:pt x="303164" y="176193"/>
                  </a:lnTo>
                  <a:lnTo>
                    <a:pt x="303164" y="177871"/>
                  </a:lnTo>
                  <a:lnTo>
                    <a:pt x="301486" y="177871"/>
                  </a:lnTo>
                  <a:lnTo>
                    <a:pt x="301486" y="180108"/>
                  </a:lnTo>
                  <a:lnTo>
                    <a:pt x="299248" y="180108"/>
                  </a:lnTo>
                  <a:lnTo>
                    <a:pt x="299248" y="181786"/>
                  </a:lnTo>
                  <a:lnTo>
                    <a:pt x="297570" y="181786"/>
                  </a:lnTo>
                  <a:lnTo>
                    <a:pt x="297570" y="183464"/>
                  </a:lnTo>
                  <a:lnTo>
                    <a:pt x="295892" y="183464"/>
                  </a:lnTo>
                  <a:lnTo>
                    <a:pt x="295892" y="185142"/>
                  </a:lnTo>
                  <a:lnTo>
                    <a:pt x="288621" y="185142"/>
                  </a:lnTo>
                  <a:lnTo>
                    <a:pt x="288621" y="186820"/>
                  </a:lnTo>
                  <a:lnTo>
                    <a:pt x="285265" y="186820"/>
                  </a:lnTo>
                  <a:lnTo>
                    <a:pt x="283587" y="189058"/>
                  </a:lnTo>
                  <a:lnTo>
                    <a:pt x="283587" y="190736"/>
                  </a:lnTo>
                  <a:lnTo>
                    <a:pt x="277993" y="190736"/>
                  </a:lnTo>
                  <a:lnTo>
                    <a:pt x="277993" y="192414"/>
                  </a:lnTo>
                  <a:lnTo>
                    <a:pt x="276315" y="192414"/>
                  </a:lnTo>
                  <a:lnTo>
                    <a:pt x="276315" y="194092"/>
                  </a:lnTo>
                  <a:lnTo>
                    <a:pt x="269044" y="194092"/>
                  </a:lnTo>
                  <a:lnTo>
                    <a:pt x="269044" y="195770"/>
                  </a:lnTo>
                  <a:lnTo>
                    <a:pt x="267366" y="195770"/>
                  </a:lnTo>
                  <a:lnTo>
                    <a:pt x="267366" y="194092"/>
                  </a:lnTo>
                  <a:lnTo>
                    <a:pt x="258416" y="194092"/>
                  </a:lnTo>
                  <a:lnTo>
                    <a:pt x="258416" y="197448"/>
                  </a:lnTo>
                  <a:lnTo>
                    <a:pt x="256738" y="197448"/>
                  </a:lnTo>
                  <a:lnTo>
                    <a:pt x="256738" y="195770"/>
                  </a:lnTo>
                  <a:lnTo>
                    <a:pt x="255060" y="195770"/>
                  </a:lnTo>
                  <a:lnTo>
                    <a:pt x="255060" y="199685"/>
                  </a:lnTo>
                  <a:lnTo>
                    <a:pt x="252823" y="199685"/>
                  </a:lnTo>
                  <a:lnTo>
                    <a:pt x="252823" y="201363"/>
                  </a:lnTo>
                  <a:lnTo>
                    <a:pt x="255060" y="201363"/>
                  </a:lnTo>
                  <a:lnTo>
                    <a:pt x="255060" y="204719"/>
                  </a:lnTo>
                  <a:lnTo>
                    <a:pt x="249467" y="204719"/>
                  </a:lnTo>
                  <a:lnTo>
                    <a:pt x="249467" y="206397"/>
                  </a:lnTo>
                  <a:lnTo>
                    <a:pt x="247789" y="206397"/>
                  </a:lnTo>
                  <a:lnTo>
                    <a:pt x="247789" y="204719"/>
                  </a:lnTo>
                  <a:lnTo>
                    <a:pt x="246111" y="204719"/>
                  </a:lnTo>
                  <a:lnTo>
                    <a:pt x="246111" y="203041"/>
                  </a:lnTo>
                  <a:lnTo>
                    <a:pt x="244433" y="203041"/>
                  </a:lnTo>
                  <a:lnTo>
                    <a:pt x="244433" y="201363"/>
                  </a:lnTo>
                  <a:lnTo>
                    <a:pt x="242195" y="201363"/>
                  </a:lnTo>
                  <a:lnTo>
                    <a:pt x="242195" y="199685"/>
                  </a:lnTo>
                  <a:lnTo>
                    <a:pt x="238839" y="199685"/>
                  </a:lnTo>
                  <a:lnTo>
                    <a:pt x="238839" y="197448"/>
                  </a:lnTo>
                  <a:lnTo>
                    <a:pt x="237161" y="199685"/>
                  </a:lnTo>
                  <a:lnTo>
                    <a:pt x="237161" y="201363"/>
                  </a:lnTo>
                  <a:lnTo>
                    <a:pt x="233246" y="201363"/>
                  </a:lnTo>
                  <a:lnTo>
                    <a:pt x="233246" y="199685"/>
                  </a:lnTo>
                  <a:lnTo>
                    <a:pt x="231568" y="197448"/>
                  </a:lnTo>
                  <a:lnTo>
                    <a:pt x="231568" y="199685"/>
                  </a:lnTo>
                  <a:lnTo>
                    <a:pt x="224296" y="199685"/>
                  </a:lnTo>
                  <a:lnTo>
                    <a:pt x="222618" y="197448"/>
                  </a:lnTo>
                  <a:lnTo>
                    <a:pt x="220940" y="197448"/>
                  </a:lnTo>
                  <a:lnTo>
                    <a:pt x="222618" y="195770"/>
                  </a:lnTo>
                  <a:lnTo>
                    <a:pt x="219262" y="195770"/>
                  </a:lnTo>
                  <a:lnTo>
                    <a:pt x="219262" y="194092"/>
                  </a:lnTo>
                  <a:lnTo>
                    <a:pt x="211991" y="194092"/>
                  </a:lnTo>
                  <a:lnTo>
                    <a:pt x="210313" y="195770"/>
                  </a:lnTo>
                  <a:lnTo>
                    <a:pt x="210313" y="194092"/>
                  </a:lnTo>
                  <a:lnTo>
                    <a:pt x="208635" y="194092"/>
                  </a:lnTo>
                  <a:lnTo>
                    <a:pt x="208635" y="192414"/>
                  </a:lnTo>
                  <a:lnTo>
                    <a:pt x="206957" y="192414"/>
                  </a:lnTo>
                  <a:lnTo>
                    <a:pt x="206957" y="190736"/>
                  </a:lnTo>
                  <a:lnTo>
                    <a:pt x="204719" y="190736"/>
                  </a:lnTo>
                  <a:lnTo>
                    <a:pt x="203041" y="192414"/>
                  </a:lnTo>
                  <a:lnTo>
                    <a:pt x="203041" y="194092"/>
                  </a:lnTo>
                  <a:lnTo>
                    <a:pt x="204719" y="192414"/>
                  </a:lnTo>
                  <a:lnTo>
                    <a:pt x="204719" y="194092"/>
                  </a:lnTo>
                  <a:lnTo>
                    <a:pt x="206957" y="194092"/>
                  </a:lnTo>
                  <a:lnTo>
                    <a:pt x="206957" y="195770"/>
                  </a:lnTo>
                  <a:lnTo>
                    <a:pt x="208635" y="195770"/>
                  </a:lnTo>
                  <a:lnTo>
                    <a:pt x="208635" y="199685"/>
                  </a:lnTo>
                  <a:lnTo>
                    <a:pt x="210313" y="199685"/>
                  </a:lnTo>
                  <a:lnTo>
                    <a:pt x="211991" y="201363"/>
                  </a:lnTo>
                  <a:lnTo>
                    <a:pt x="213669" y="201363"/>
                  </a:lnTo>
                  <a:lnTo>
                    <a:pt x="213669" y="204719"/>
                  </a:lnTo>
                  <a:lnTo>
                    <a:pt x="217584" y="204719"/>
                  </a:lnTo>
                  <a:lnTo>
                    <a:pt x="217584" y="206397"/>
                  </a:lnTo>
                  <a:lnTo>
                    <a:pt x="219262" y="206397"/>
                  </a:lnTo>
                  <a:lnTo>
                    <a:pt x="219262" y="208635"/>
                  </a:lnTo>
                  <a:lnTo>
                    <a:pt x="220940" y="210313"/>
                  </a:lnTo>
                  <a:lnTo>
                    <a:pt x="220940" y="217584"/>
                  </a:lnTo>
                  <a:lnTo>
                    <a:pt x="219262" y="217584"/>
                  </a:lnTo>
                  <a:lnTo>
                    <a:pt x="219262" y="220940"/>
                  </a:lnTo>
                  <a:lnTo>
                    <a:pt x="220940" y="220940"/>
                  </a:lnTo>
                  <a:lnTo>
                    <a:pt x="220940" y="222618"/>
                  </a:lnTo>
                  <a:lnTo>
                    <a:pt x="222618" y="222618"/>
                  </a:lnTo>
                  <a:lnTo>
                    <a:pt x="222618" y="224296"/>
                  </a:lnTo>
                  <a:lnTo>
                    <a:pt x="220940" y="224296"/>
                  </a:lnTo>
                  <a:lnTo>
                    <a:pt x="222618" y="224296"/>
                  </a:lnTo>
                  <a:lnTo>
                    <a:pt x="222618" y="225974"/>
                  </a:lnTo>
                  <a:lnTo>
                    <a:pt x="224296" y="225974"/>
                  </a:lnTo>
                  <a:lnTo>
                    <a:pt x="224296" y="231568"/>
                  </a:lnTo>
                  <a:lnTo>
                    <a:pt x="222618" y="231568"/>
                  </a:lnTo>
                  <a:lnTo>
                    <a:pt x="222618" y="234924"/>
                  </a:lnTo>
                  <a:lnTo>
                    <a:pt x="226534" y="234924"/>
                  </a:lnTo>
                  <a:lnTo>
                    <a:pt x="226534" y="233246"/>
                  </a:lnTo>
                  <a:lnTo>
                    <a:pt x="228212" y="233246"/>
                  </a:lnTo>
                  <a:lnTo>
                    <a:pt x="228212" y="234924"/>
                  </a:lnTo>
                  <a:lnTo>
                    <a:pt x="238839" y="234924"/>
                  </a:lnTo>
                  <a:lnTo>
                    <a:pt x="238839" y="242195"/>
                  </a:lnTo>
                  <a:lnTo>
                    <a:pt x="233246" y="242195"/>
                  </a:lnTo>
                  <a:lnTo>
                    <a:pt x="233246" y="243873"/>
                  </a:lnTo>
                  <a:lnTo>
                    <a:pt x="229890" y="243873"/>
                  </a:lnTo>
                  <a:lnTo>
                    <a:pt x="229890" y="246111"/>
                  </a:lnTo>
                  <a:lnTo>
                    <a:pt x="224296" y="246111"/>
                  </a:lnTo>
                  <a:lnTo>
                    <a:pt x="224296" y="247789"/>
                  </a:lnTo>
                  <a:lnTo>
                    <a:pt x="222618" y="247789"/>
                  </a:lnTo>
                  <a:lnTo>
                    <a:pt x="222618" y="249467"/>
                  </a:lnTo>
                  <a:lnTo>
                    <a:pt x="220940" y="251145"/>
                  </a:lnTo>
                  <a:lnTo>
                    <a:pt x="222618" y="251145"/>
                  </a:lnTo>
                  <a:lnTo>
                    <a:pt x="222618" y="252823"/>
                  </a:lnTo>
                  <a:lnTo>
                    <a:pt x="220940" y="252823"/>
                  </a:lnTo>
                  <a:lnTo>
                    <a:pt x="220940" y="254501"/>
                  </a:lnTo>
                  <a:lnTo>
                    <a:pt x="219262" y="254501"/>
                  </a:lnTo>
                  <a:lnTo>
                    <a:pt x="219262" y="258416"/>
                  </a:lnTo>
                  <a:lnTo>
                    <a:pt x="217584" y="258416"/>
                  </a:lnTo>
                  <a:lnTo>
                    <a:pt x="217584" y="260094"/>
                  </a:lnTo>
                  <a:lnTo>
                    <a:pt x="213669" y="260094"/>
                  </a:lnTo>
                  <a:lnTo>
                    <a:pt x="213669" y="258416"/>
                  </a:lnTo>
                  <a:lnTo>
                    <a:pt x="211991" y="258416"/>
                  </a:lnTo>
                  <a:lnTo>
                    <a:pt x="211991" y="260094"/>
                  </a:lnTo>
                  <a:lnTo>
                    <a:pt x="210313" y="260094"/>
                  </a:lnTo>
                  <a:lnTo>
                    <a:pt x="210313" y="261772"/>
                  </a:lnTo>
                  <a:lnTo>
                    <a:pt x="206957" y="261772"/>
                  </a:lnTo>
                  <a:lnTo>
                    <a:pt x="206957" y="263450"/>
                  </a:lnTo>
                  <a:lnTo>
                    <a:pt x="204719" y="261772"/>
                  </a:lnTo>
                  <a:lnTo>
                    <a:pt x="203041" y="261772"/>
                  </a:lnTo>
                  <a:lnTo>
                    <a:pt x="203041" y="263450"/>
                  </a:lnTo>
                  <a:lnTo>
                    <a:pt x="201363" y="263450"/>
                  </a:lnTo>
                  <a:lnTo>
                    <a:pt x="201363" y="265688"/>
                  </a:lnTo>
                  <a:lnTo>
                    <a:pt x="195770" y="265688"/>
                  </a:lnTo>
                  <a:lnTo>
                    <a:pt x="195770" y="270722"/>
                  </a:lnTo>
                  <a:lnTo>
                    <a:pt x="192414" y="270722"/>
                  </a:lnTo>
                  <a:lnTo>
                    <a:pt x="192414" y="272400"/>
                  </a:lnTo>
                  <a:lnTo>
                    <a:pt x="190736" y="272400"/>
                  </a:lnTo>
                  <a:lnTo>
                    <a:pt x="190736" y="276315"/>
                  </a:lnTo>
                  <a:lnTo>
                    <a:pt x="189058" y="276315"/>
                  </a:lnTo>
                  <a:lnTo>
                    <a:pt x="189058" y="277993"/>
                  </a:lnTo>
                  <a:lnTo>
                    <a:pt x="189058" y="276315"/>
                  </a:lnTo>
                  <a:lnTo>
                    <a:pt x="189058" y="277993"/>
                  </a:lnTo>
                  <a:lnTo>
                    <a:pt x="185142" y="277993"/>
                  </a:lnTo>
                  <a:close/>
                  <a:moveTo>
                    <a:pt x="292536" y="145988"/>
                  </a:moveTo>
                  <a:lnTo>
                    <a:pt x="292536" y="144310"/>
                  </a:lnTo>
                  <a:lnTo>
                    <a:pt x="292536" y="145988"/>
                  </a:lnTo>
                  <a:close/>
                  <a:moveTo>
                    <a:pt x="76630" y="13984"/>
                  </a:moveTo>
                  <a:lnTo>
                    <a:pt x="76630" y="10627"/>
                  </a:lnTo>
                  <a:lnTo>
                    <a:pt x="74952" y="10627"/>
                  </a:lnTo>
                  <a:lnTo>
                    <a:pt x="74952" y="3356"/>
                  </a:lnTo>
                  <a:lnTo>
                    <a:pt x="76630" y="3356"/>
                  </a:lnTo>
                  <a:lnTo>
                    <a:pt x="76630" y="1678"/>
                  </a:lnTo>
                  <a:lnTo>
                    <a:pt x="78308" y="1678"/>
                  </a:lnTo>
                  <a:lnTo>
                    <a:pt x="78308" y="0"/>
                  </a:lnTo>
                  <a:lnTo>
                    <a:pt x="83901" y="0"/>
                  </a:lnTo>
                  <a:lnTo>
                    <a:pt x="83901" y="5034"/>
                  </a:lnTo>
                  <a:lnTo>
                    <a:pt x="85579" y="5034"/>
                  </a:lnTo>
                  <a:lnTo>
                    <a:pt x="85579" y="8949"/>
                  </a:lnTo>
                  <a:lnTo>
                    <a:pt x="85579" y="8949"/>
                  </a:lnTo>
                  <a:lnTo>
                    <a:pt x="85579" y="10627"/>
                  </a:lnTo>
                  <a:lnTo>
                    <a:pt x="85579" y="10627"/>
                  </a:lnTo>
                  <a:lnTo>
                    <a:pt x="85579" y="12306"/>
                  </a:lnTo>
                  <a:lnTo>
                    <a:pt x="83901" y="12306"/>
                  </a:lnTo>
                  <a:lnTo>
                    <a:pt x="83901" y="13984"/>
                  </a:lnTo>
                  <a:lnTo>
                    <a:pt x="76630" y="1398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93C7180A-02BE-9EBF-7D24-6370D23A1DAD}"/>
                </a:ext>
              </a:extLst>
            </p:cNvPr>
            <p:cNvSpPr/>
            <p:nvPr/>
          </p:nvSpPr>
          <p:spPr>
            <a:xfrm>
              <a:off x="2717041" y="3972622"/>
              <a:ext cx="288620" cy="401048"/>
            </a:xfrm>
            <a:custGeom>
              <a:avLst/>
              <a:gdLst>
                <a:gd name="csX0" fmla="*/ 215347 w 288620"/>
                <a:gd name="csY0" fmla="*/ 401049 h 401048"/>
                <a:gd name="csX1" fmla="*/ 215347 w 288620"/>
                <a:gd name="csY1" fmla="*/ 397693 h 401048"/>
                <a:gd name="csX2" fmla="*/ 211991 w 288620"/>
                <a:gd name="csY2" fmla="*/ 397693 h 401048"/>
                <a:gd name="csX3" fmla="*/ 211991 w 288620"/>
                <a:gd name="csY3" fmla="*/ 396015 h 401048"/>
                <a:gd name="csX4" fmla="*/ 210313 w 288620"/>
                <a:gd name="csY4" fmla="*/ 396015 h 401048"/>
                <a:gd name="csX5" fmla="*/ 210313 w 288620"/>
                <a:gd name="csY5" fmla="*/ 392099 h 401048"/>
                <a:gd name="csX6" fmla="*/ 208635 w 288620"/>
                <a:gd name="csY6" fmla="*/ 392099 h 401048"/>
                <a:gd name="csX7" fmla="*/ 208635 w 288620"/>
                <a:gd name="csY7" fmla="*/ 390421 h 401048"/>
                <a:gd name="csX8" fmla="*/ 198007 w 288620"/>
                <a:gd name="csY8" fmla="*/ 390421 h 401048"/>
                <a:gd name="csX9" fmla="*/ 198007 w 288620"/>
                <a:gd name="csY9" fmla="*/ 388743 h 401048"/>
                <a:gd name="csX10" fmla="*/ 199685 w 288620"/>
                <a:gd name="csY10" fmla="*/ 385387 h 401048"/>
                <a:gd name="csX11" fmla="*/ 208635 w 288620"/>
                <a:gd name="csY11" fmla="*/ 372522 h 401048"/>
                <a:gd name="csX12" fmla="*/ 210313 w 288620"/>
                <a:gd name="csY12" fmla="*/ 369166 h 401048"/>
                <a:gd name="csX13" fmla="*/ 211991 w 288620"/>
                <a:gd name="csY13" fmla="*/ 365810 h 401048"/>
                <a:gd name="csX14" fmla="*/ 211991 w 288620"/>
                <a:gd name="csY14" fmla="*/ 363573 h 401048"/>
                <a:gd name="csX15" fmla="*/ 210313 w 288620"/>
                <a:gd name="csY15" fmla="*/ 363573 h 401048"/>
                <a:gd name="csX16" fmla="*/ 210313 w 288620"/>
                <a:gd name="csY16" fmla="*/ 361895 h 401048"/>
                <a:gd name="csX17" fmla="*/ 204719 w 288620"/>
                <a:gd name="csY17" fmla="*/ 360217 h 401048"/>
                <a:gd name="csX18" fmla="*/ 203041 w 288620"/>
                <a:gd name="csY18" fmla="*/ 358539 h 401048"/>
                <a:gd name="csX19" fmla="*/ 203041 w 288620"/>
                <a:gd name="csY19" fmla="*/ 356861 h 401048"/>
                <a:gd name="csX20" fmla="*/ 199685 w 288620"/>
                <a:gd name="csY20" fmla="*/ 356861 h 401048"/>
                <a:gd name="csX21" fmla="*/ 201363 w 288620"/>
                <a:gd name="csY21" fmla="*/ 356861 h 401048"/>
                <a:gd name="csX22" fmla="*/ 198007 w 288620"/>
                <a:gd name="csY22" fmla="*/ 356861 h 401048"/>
                <a:gd name="csX23" fmla="*/ 198007 w 288620"/>
                <a:gd name="csY23" fmla="*/ 354623 h 401048"/>
                <a:gd name="csX24" fmla="*/ 195770 w 288620"/>
                <a:gd name="csY24" fmla="*/ 354623 h 401048"/>
                <a:gd name="csX25" fmla="*/ 195770 w 288620"/>
                <a:gd name="csY25" fmla="*/ 352945 h 401048"/>
                <a:gd name="csX26" fmla="*/ 192414 w 288620"/>
                <a:gd name="csY26" fmla="*/ 352945 h 401048"/>
                <a:gd name="csX27" fmla="*/ 190736 w 288620"/>
                <a:gd name="csY27" fmla="*/ 351267 h 401048"/>
                <a:gd name="csX28" fmla="*/ 190736 w 288620"/>
                <a:gd name="csY28" fmla="*/ 352945 h 401048"/>
                <a:gd name="csX29" fmla="*/ 186820 w 288620"/>
                <a:gd name="csY29" fmla="*/ 352945 h 401048"/>
                <a:gd name="csX30" fmla="*/ 186820 w 288620"/>
                <a:gd name="csY30" fmla="*/ 354623 h 401048"/>
                <a:gd name="csX31" fmla="*/ 178430 w 288620"/>
                <a:gd name="csY31" fmla="*/ 354623 h 401048"/>
                <a:gd name="csX32" fmla="*/ 178430 w 288620"/>
                <a:gd name="csY32" fmla="*/ 352945 h 401048"/>
                <a:gd name="csX33" fmla="*/ 176193 w 288620"/>
                <a:gd name="csY33" fmla="*/ 352945 h 401048"/>
                <a:gd name="csX34" fmla="*/ 174515 w 288620"/>
                <a:gd name="csY34" fmla="*/ 351267 h 401048"/>
                <a:gd name="csX35" fmla="*/ 174515 w 288620"/>
                <a:gd name="csY35" fmla="*/ 352945 h 401048"/>
                <a:gd name="csX36" fmla="*/ 172837 w 288620"/>
                <a:gd name="csY36" fmla="*/ 352945 h 401048"/>
                <a:gd name="csX37" fmla="*/ 172837 w 288620"/>
                <a:gd name="csY37" fmla="*/ 351267 h 401048"/>
                <a:gd name="csX38" fmla="*/ 171159 w 288620"/>
                <a:gd name="csY38" fmla="*/ 351267 h 401048"/>
                <a:gd name="csX39" fmla="*/ 169481 w 288620"/>
                <a:gd name="csY39" fmla="*/ 352945 h 401048"/>
                <a:gd name="csX40" fmla="*/ 169481 w 288620"/>
                <a:gd name="csY40" fmla="*/ 354623 h 401048"/>
                <a:gd name="csX41" fmla="*/ 163887 w 288620"/>
                <a:gd name="csY41" fmla="*/ 354623 h 401048"/>
                <a:gd name="csX42" fmla="*/ 163887 w 288620"/>
                <a:gd name="csY42" fmla="*/ 358539 h 401048"/>
                <a:gd name="csX43" fmla="*/ 162209 w 288620"/>
                <a:gd name="csY43" fmla="*/ 358539 h 401048"/>
                <a:gd name="csX44" fmla="*/ 162209 w 288620"/>
                <a:gd name="csY44" fmla="*/ 356861 h 401048"/>
                <a:gd name="csX45" fmla="*/ 158294 w 288620"/>
                <a:gd name="csY45" fmla="*/ 356861 h 401048"/>
                <a:gd name="csX46" fmla="*/ 158294 w 288620"/>
                <a:gd name="csY46" fmla="*/ 358539 h 401048"/>
                <a:gd name="csX47" fmla="*/ 156616 w 288620"/>
                <a:gd name="csY47" fmla="*/ 356861 h 401048"/>
                <a:gd name="csX48" fmla="*/ 153260 w 288620"/>
                <a:gd name="csY48" fmla="*/ 356861 h 401048"/>
                <a:gd name="csX49" fmla="*/ 153260 w 288620"/>
                <a:gd name="csY49" fmla="*/ 354623 h 401048"/>
                <a:gd name="csX50" fmla="*/ 151582 w 288620"/>
                <a:gd name="csY50" fmla="*/ 354623 h 401048"/>
                <a:gd name="csX51" fmla="*/ 151582 w 288620"/>
                <a:gd name="csY51" fmla="*/ 356861 h 401048"/>
                <a:gd name="csX52" fmla="*/ 149904 w 288620"/>
                <a:gd name="csY52" fmla="*/ 356861 h 401048"/>
                <a:gd name="csX53" fmla="*/ 149904 w 288620"/>
                <a:gd name="csY53" fmla="*/ 354623 h 401048"/>
                <a:gd name="csX54" fmla="*/ 149904 w 288620"/>
                <a:gd name="csY54" fmla="*/ 356861 h 401048"/>
                <a:gd name="csX55" fmla="*/ 149904 w 288620"/>
                <a:gd name="csY55" fmla="*/ 354623 h 401048"/>
                <a:gd name="csX56" fmla="*/ 147666 w 288620"/>
                <a:gd name="csY56" fmla="*/ 354623 h 401048"/>
                <a:gd name="csX57" fmla="*/ 147666 w 288620"/>
                <a:gd name="csY57" fmla="*/ 356861 h 401048"/>
                <a:gd name="csX58" fmla="*/ 144310 w 288620"/>
                <a:gd name="csY58" fmla="*/ 356861 h 401048"/>
                <a:gd name="csX59" fmla="*/ 144310 w 288620"/>
                <a:gd name="csY59" fmla="*/ 354623 h 401048"/>
                <a:gd name="csX60" fmla="*/ 140954 w 288620"/>
                <a:gd name="csY60" fmla="*/ 354623 h 401048"/>
                <a:gd name="csX61" fmla="*/ 140954 w 288620"/>
                <a:gd name="csY61" fmla="*/ 352945 h 401048"/>
                <a:gd name="csX62" fmla="*/ 138717 w 288620"/>
                <a:gd name="csY62" fmla="*/ 352945 h 401048"/>
                <a:gd name="csX63" fmla="*/ 138717 w 288620"/>
                <a:gd name="csY63" fmla="*/ 351267 h 401048"/>
                <a:gd name="csX64" fmla="*/ 140954 w 288620"/>
                <a:gd name="csY64" fmla="*/ 349589 h 401048"/>
                <a:gd name="csX65" fmla="*/ 140954 w 288620"/>
                <a:gd name="csY65" fmla="*/ 347911 h 401048"/>
                <a:gd name="csX66" fmla="*/ 140954 w 288620"/>
                <a:gd name="csY66" fmla="*/ 349589 h 401048"/>
                <a:gd name="csX67" fmla="*/ 140954 w 288620"/>
                <a:gd name="csY67" fmla="*/ 343996 h 401048"/>
                <a:gd name="csX68" fmla="*/ 138717 w 288620"/>
                <a:gd name="csY68" fmla="*/ 343996 h 401048"/>
                <a:gd name="csX69" fmla="*/ 138717 w 288620"/>
                <a:gd name="csY69" fmla="*/ 340640 h 401048"/>
                <a:gd name="csX70" fmla="*/ 137039 w 288620"/>
                <a:gd name="csY70" fmla="*/ 340640 h 401048"/>
                <a:gd name="csX71" fmla="*/ 137039 w 288620"/>
                <a:gd name="csY71" fmla="*/ 342318 h 401048"/>
                <a:gd name="csX72" fmla="*/ 133683 w 288620"/>
                <a:gd name="csY72" fmla="*/ 342318 h 401048"/>
                <a:gd name="csX73" fmla="*/ 132005 w 288620"/>
                <a:gd name="csY73" fmla="*/ 340640 h 401048"/>
                <a:gd name="csX74" fmla="*/ 132005 w 288620"/>
                <a:gd name="csY74" fmla="*/ 338962 h 401048"/>
                <a:gd name="csX75" fmla="*/ 132005 w 288620"/>
                <a:gd name="csY75" fmla="*/ 338962 h 401048"/>
                <a:gd name="csX76" fmla="*/ 132005 w 288620"/>
                <a:gd name="csY76" fmla="*/ 335046 h 401048"/>
                <a:gd name="csX77" fmla="*/ 129767 w 288620"/>
                <a:gd name="csY77" fmla="*/ 335046 h 401048"/>
                <a:gd name="csX78" fmla="*/ 129767 w 288620"/>
                <a:gd name="csY78" fmla="*/ 333368 h 401048"/>
                <a:gd name="csX79" fmla="*/ 128089 w 288620"/>
                <a:gd name="csY79" fmla="*/ 333368 h 401048"/>
                <a:gd name="csX80" fmla="*/ 128089 w 288620"/>
                <a:gd name="csY80" fmla="*/ 331690 h 401048"/>
                <a:gd name="csX81" fmla="*/ 128089 w 288620"/>
                <a:gd name="csY81" fmla="*/ 331690 h 401048"/>
                <a:gd name="csX82" fmla="*/ 128089 w 288620"/>
                <a:gd name="csY82" fmla="*/ 330012 h 401048"/>
                <a:gd name="csX83" fmla="*/ 126411 w 288620"/>
                <a:gd name="csY83" fmla="*/ 330012 h 401048"/>
                <a:gd name="csX84" fmla="*/ 126411 w 288620"/>
                <a:gd name="csY84" fmla="*/ 328334 h 401048"/>
                <a:gd name="csX85" fmla="*/ 123055 w 288620"/>
                <a:gd name="csY85" fmla="*/ 328334 h 401048"/>
                <a:gd name="csX86" fmla="*/ 123055 w 288620"/>
                <a:gd name="csY86" fmla="*/ 326097 h 401048"/>
                <a:gd name="csX87" fmla="*/ 119140 w 288620"/>
                <a:gd name="csY87" fmla="*/ 326097 h 401048"/>
                <a:gd name="csX88" fmla="*/ 119140 w 288620"/>
                <a:gd name="csY88" fmla="*/ 324419 h 401048"/>
                <a:gd name="csX89" fmla="*/ 115784 w 288620"/>
                <a:gd name="csY89" fmla="*/ 324419 h 401048"/>
                <a:gd name="csX90" fmla="*/ 115784 w 288620"/>
                <a:gd name="csY90" fmla="*/ 322741 h 401048"/>
                <a:gd name="csX91" fmla="*/ 114106 w 288620"/>
                <a:gd name="csY91" fmla="*/ 322741 h 401048"/>
                <a:gd name="csX92" fmla="*/ 114106 w 288620"/>
                <a:gd name="csY92" fmla="*/ 321063 h 401048"/>
                <a:gd name="csX93" fmla="*/ 112428 w 288620"/>
                <a:gd name="csY93" fmla="*/ 321063 h 401048"/>
                <a:gd name="csX94" fmla="*/ 112428 w 288620"/>
                <a:gd name="csY94" fmla="*/ 317147 h 401048"/>
                <a:gd name="csX95" fmla="*/ 110190 w 288620"/>
                <a:gd name="csY95" fmla="*/ 317147 h 401048"/>
                <a:gd name="csX96" fmla="*/ 110190 w 288620"/>
                <a:gd name="csY96" fmla="*/ 312113 h 401048"/>
                <a:gd name="csX97" fmla="*/ 108512 w 288620"/>
                <a:gd name="csY97" fmla="*/ 312113 h 401048"/>
                <a:gd name="csX98" fmla="*/ 108512 w 288620"/>
                <a:gd name="csY98" fmla="*/ 310435 h 401048"/>
                <a:gd name="csX99" fmla="*/ 105156 w 288620"/>
                <a:gd name="csY99" fmla="*/ 310435 h 401048"/>
                <a:gd name="csX100" fmla="*/ 105156 w 288620"/>
                <a:gd name="csY100" fmla="*/ 306520 h 401048"/>
                <a:gd name="csX101" fmla="*/ 101241 w 288620"/>
                <a:gd name="csY101" fmla="*/ 306520 h 401048"/>
                <a:gd name="csX102" fmla="*/ 101241 w 288620"/>
                <a:gd name="csY102" fmla="*/ 303164 h 401048"/>
                <a:gd name="csX103" fmla="*/ 96207 w 288620"/>
                <a:gd name="csY103" fmla="*/ 303164 h 401048"/>
                <a:gd name="csX104" fmla="*/ 96207 w 288620"/>
                <a:gd name="csY104" fmla="*/ 301486 h 401048"/>
                <a:gd name="csX105" fmla="*/ 92851 w 288620"/>
                <a:gd name="csY105" fmla="*/ 301486 h 401048"/>
                <a:gd name="csX106" fmla="*/ 90613 w 288620"/>
                <a:gd name="csY106" fmla="*/ 299808 h 401048"/>
                <a:gd name="csX107" fmla="*/ 90613 w 288620"/>
                <a:gd name="csY107" fmla="*/ 301486 h 401048"/>
                <a:gd name="csX108" fmla="*/ 85579 w 288620"/>
                <a:gd name="csY108" fmla="*/ 301486 h 401048"/>
                <a:gd name="csX109" fmla="*/ 83901 w 288620"/>
                <a:gd name="csY109" fmla="*/ 299808 h 401048"/>
                <a:gd name="csX110" fmla="*/ 79986 w 288620"/>
                <a:gd name="csY110" fmla="*/ 299808 h 401048"/>
                <a:gd name="csX111" fmla="*/ 79986 w 288620"/>
                <a:gd name="csY111" fmla="*/ 297570 h 401048"/>
                <a:gd name="csX112" fmla="*/ 74952 w 288620"/>
                <a:gd name="csY112" fmla="*/ 297570 h 401048"/>
                <a:gd name="csX113" fmla="*/ 74952 w 288620"/>
                <a:gd name="csY113" fmla="*/ 295892 h 401048"/>
                <a:gd name="csX114" fmla="*/ 72715 w 288620"/>
                <a:gd name="csY114" fmla="*/ 295892 h 401048"/>
                <a:gd name="csX115" fmla="*/ 72715 w 288620"/>
                <a:gd name="csY115" fmla="*/ 294214 h 401048"/>
                <a:gd name="csX116" fmla="*/ 71036 w 288620"/>
                <a:gd name="csY116" fmla="*/ 292536 h 401048"/>
                <a:gd name="csX117" fmla="*/ 71036 w 288620"/>
                <a:gd name="csY117" fmla="*/ 290858 h 401048"/>
                <a:gd name="csX118" fmla="*/ 67680 w 288620"/>
                <a:gd name="csY118" fmla="*/ 290858 h 401048"/>
                <a:gd name="csX119" fmla="*/ 66002 w 288620"/>
                <a:gd name="csY119" fmla="*/ 288621 h 401048"/>
                <a:gd name="csX120" fmla="*/ 62087 w 288620"/>
                <a:gd name="csY120" fmla="*/ 288621 h 401048"/>
                <a:gd name="csX121" fmla="*/ 62087 w 288620"/>
                <a:gd name="csY121" fmla="*/ 294214 h 401048"/>
                <a:gd name="csX122" fmla="*/ 58731 w 288620"/>
                <a:gd name="csY122" fmla="*/ 294214 h 401048"/>
                <a:gd name="csX123" fmla="*/ 58731 w 288620"/>
                <a:gd name="csY123" fmla="*/ 292536 h 401048"/>
                <a:gd name="csX124" fmla="*/ 53138 w 288620"/>
                <a:gd name="csY124" fmla="*/ 292536 h 401048"/>
                <a:gd name="csX125" fmla="*/ 53138 w 288620"/>
                <a:gd name="csY125" fmla="*/ 294214 h 401048"/>
                <a:gd name="csX126" fmla="*/ 51459 w 288620"/>
                <a:gd name="csY126" fmla="*/ 292536 h 401048"/>
                <a:gd name="csX127" fmla="*/ 46425 w 288620"/>
                <a:gd name="csY127" fmla="*/ 292536 h 401048"/>
                <a:gd name="csX128" fmla="*/ 44188 w 288620"/>
                <a:gd name="csY128" fmla="*/ 290858 h 401048"/>
                <a:gd name="csX129" fmla="*/ 44188 w 288620"/>
                <a:gd name="csY129" fmla="*/ 288621 h 401048"/>
                <a:gd name="csX130" fmla="*/ 42510 w 288620"/>
                <a:gd name="csY130" fmla="*/ 288621 h 401048"/>
                <a:gd name="csX131" fmla="*/ 42510 w 288620"/>
                <a:gd name="csY131" fmla="*/ 290858 h 401048"/>
                <a:gd name="csX132" fmla="*/ 39154 w 288620"/>
                <a:gd name="csY132" fmla="*/ 290858 h 401048"/>
                <a:gd name="csX133" fmla="*/ 39154 w 288620"/>
                <a:gd name="csY133" fmla="*/ 288621 h 401048"/>
                <a:gd name="csX134" fmla="*/ 37476 w 288620"/>
                <a:gd name="csY134" fmla="*/ 290858 h 401048"/>
                <a:gd name="csX135" fmla="*/ 37476 w 288620"/>
                <a:gd name="csY135" fmla="*/ 288621 h 401048"/>
                <a:gd name="csX136" fmla="*/ 33561 w 288620"/>
                <a:gd name="csY136" fmla="*/ 288621 h 401048"/>
                <a:gd name="csX137" fmla="*/ 33561 w 288620"/>
                <a:gd name="csY137" fmla="*/ 286943 h 401048"/>
                <a:gd name="csX138" fmla="*/ 35798 w 288620"/>
                <a:gd name="csY138" fmla="*/ 286943 h 401048"/>
                <a:gd name="csX139" fmla="*/ 33561 w 288620"/>
                <a:gd name="csY139" fmla="*/ 285265 h 401048"/>
                <a:gd name="csX140" fmla="*/ 35798 w 288620"/>
                <a:gd name="csY140" fmla="*/ 285265 h 401048"/>
                <a:gd name="csX141" fmla="*/ 35798 w 288620"/>
                <a:gd name="csY141" fmla="*/ 283587 h 401048"/>
                <a:gd name="csX142" fmla="*/ 33561 w 288620"/>
                <a:gd name="csY142" fmla="*/ 283587 h 401048"/>
                <a:gd name="csX143" fmla="*/ 31882 w 288620"/>
                <a:gd name="csY143" fmla="*/ 281909 h 401048"/>
                <a:gd name="csX144" fmla="*/ 31882 w 288620"/>
                <a:gd name="csY144" fmla="*/ 277993 h 401048"/>
                <a:gd name="csX145" fmla="*/ 28526 w 288620"/>
                <a:gd name="csY145" fmla="*/ 277993 h 401048"/>
                <a:gd name="csX146" fmla="*/ 28526 w 288620"/>
                <a:gd name="csY146" fmla="*/ 280231 h 401048"/>
                <a:gd name="csX147" fmla="*/ 24611 w 288620"/>
                <a:gd name="csY147" fmla="*/ 280231 h 401048"/>
                <a:gd name="csX148" fmla="*/ 24611 w 288620"/>
                <a:gd name="csY148" fmla="*/ 277993 h 401048"/>
                <a:gd name="csX149" fmla="*/ 21255 w 288620"/>
                <a:gd name="csY149" fmla="*/ 277993 h 401048"/>
                <a:gd name="csX150" fmla="*/ 21255 w 288620"/>
                <a:gd name="csY150" fmla="*/ 276315 h 401048"/>
                <a:gd name="csX151" fmla="*/ 19577 w 288620"/>
                <a:gd name="csY151" fmla="*/ 276315 h 401048"/>
                <a:gd name="csX152" fmla="*/ 19577 w 288620"/>
                <a:gd name="csY152" fmla="*/ 274637 h 401048"/>
                <a:gd name="csX153" fmla="*/ 17899 w 288620"/>
                <a:gd name="csY153" fmla="*/ 274637 h 401048"/>
                <a:gd name="csX154" fmla="*/ 17899 w 288620"/>
                <a:gd name="csY154" fmla="*/ 272959 h 401048"/>
                <a:gd name="csX155" fmla="*/ 13984 w 288620"/>
                <a:gd name="csY155" fmla="*/ 272959 h 401048"/>
                <a:gd name="csX156" fmla="*/ 13984 w 288620"/>
                <a:gd name="csY156" fmla="*/ 271281 h 401048"/>
                <a:gd name="csX157" fmla="*/ 10627 w 288620"/>
                <a:gd name="csY157" fmla="*/ 271281 h 401048"/>
                <a:gd name="csX158" fmla="*/ 10627 w 288620"/>
                <a:gd name="csY158" fmla="*/ 269044 h 401048"/>
                <a:gd name="csX159" fmla="*/ 8949 w 288620"/>
                <a:gd name="csY159" fmla="*/ 269044 h 401048"/>
                <a:gd name="csX160" fmla="*/ 8949 w 288620"/>
                <a:gd name="csY160" fmla="*/ 267366 h 401048"/>
                <a:gd name="csX161" fmla="*/ 7271 w 288620"/>
                <a:gd name="csY161" fmla="*/ 267366 h 401048"/>
                <a:gd name="csX162" fmla="*/ 7271 w 288620"/>
                <a:gd name="csY162" fmla="*/ 265688 h 401048"/>
                <a:gd name="csX163" fmla="*/ 3356 w 288620"/>
                <a:gd name="csY163" fmla="*/ 265688 h 401048"/>
                <a:gd name="csX164" fmla="*/ 3356 w 288620"/>
                <a:gd name="csY164" fmla="*/ 262332 h 401048"/>
                <a:gd name="csX165" fmla="*/ 1678 w 288620"/>
                <a:gd name="csY165" fmla="*/ 262332 h 401048"/>
                <a:gd name="csX166" fmla="*/ 1678 w 288620"/>
                <a:gd name="csY166" fmla="*/ 260094 h 401048"/>
                <a:gd name="csX167" fmla="*/ 0 w 288620"/>
                <a:gd name="csY167" fmla="*/ 260094 h 401048"/>
                <a:gd name="csX168" fmla="*/ 0 w 288620"/>
                <a:gd name="csY168" fmla="*/ 258416 h 401048"/>
                <a:gd name="csX169" fmla="*/ 1678 w 288620"/>
                <a:gd name="csY169" fmla="*/ 258416 h 401048"/>
                <a:gd name="csX170" fmla="*/ 1678 w 288620"/>
                <a:gd name="csY170" fmla="*/ 256738 h 401048"/>
                <a:gd name="csX171" fmla="*/ 1678 w 288620"/>
                <a:gd name="csY171" fmla="*/ 258416 h 401048"/>
                <a:gd name="csX172" fmla="*/ 1678 w 288620"/>
                <a:gd name="csY172" fmla="*/ 256738 h 401048"/>
                <a:gd name="csX173" fmla="*/ 3356 w 288620"/>
                <a:gd name="csY173" fmla="*/ 255060 h 401048"/>
                <a:gd name="csX174" fmla="*/ 8949 w 288620"/>
                <a:gd name="csY174" fmla="*/ 255060 h 401048"/>
                <a:gd name="csX175" fmla="*/ 8949 w 288620"/>
                <a:gd name="csY175" fmla="*/ 256738 h 401048"/>
                <a:gd name="csX176" fmla="*/ 10627 w 288620"/>
                <a:gd name="csY176" fmla="*/ 256738 h 401048"/>
                <a:gd name="csX177" fmla="*/ 10627 w 288620"/>
                <a:gd name="csY177" fmla="*/ 253382 h 401048"/>
                <a:gd name="csX178" fmla="*/ 8949 w 288620"/>
                <a:gd name="csY178" fmla="*/ 253382 h 401048"/>
                <a:gd name="csX179" fmla="*/ 8949 w 288620"/>
                <a:gd name="csY179" fmla="*/ 251704 h 401048"/>
                <a:gd name="csX180" fmla="*/ 7271 w 288620"/>
                <a:gd name="csY180" fmla="*/ 251704 h 401048"/>
                <a:gd name="csX181" fmla="*/ 7271 w 288620"/>
                <a:gd name="csY181" fmla="*/ 249467 h 401048"/>
                <a:gd name="csX182" fmla="*/ 7271 w 288620"/>
                <a:gd name="csY182" fmla="*/ 249467 h 401048"/>
                <a:gd name="csX183" fmla="*/ 7271 w 288620"/>
                <a:gd name="csY183" fmla="*/ 244433 h 401048"/>
                <a:gd name="csX184" fmla="*/ 8949 w 288620"/>
                <a:gd name="csY184" fmla="*/ 244433 h 401048"/>
                <a:gd name="csX185" fmla="*/ 8949 w 288620"/>
                <a:gd name="csY185" fmla="*/ 240517 h 401048"/>
                <a:gd name="csX186" fmla="*/ 12305 w 288620"/>
                <a:gd name="csY186" fmla="*/ 240517 h 401048"/>
                <a:gd name="csX187" fmla="*/ 12305 w 288620"/>
                <a:gd name="csY187" fmla="*/ 238839 h 401048"/>
                <a:gd name="csX188" fmla="*/ 15662 w 288620"/>
                <a:gd name="csY188" fmla="*/ 238839 h 401048"/>
                <a:gd name="csX189" fmla="*/ 15662 w 288620"/>
                <a:gd name="csY189" fmla="*/ 240517 h 401048"/>
                <a:gd name="csX190" fmla="*/ 17899 w 288620"/>
                <a:gd name="csY190" fmla="*/ 240517 h 401048"/>
                <a:gd name="csX191" fmla="*/ 17899 w 288620"/>
                <a:gd name="csY191" fmla="*/ 238839 h 401048"/>
                <a:gd name="csX192" fmla="*/ 19577 w 288620"/>
                <a:gd name="csY192" fmla="*/ 238839 h 401048"/>
                <a:gd name="csX193" fmla="*/ 19577 w 288620"/>
                <a:gd name="csY193" fmla="*/ 235483 h 401048"/>
                <a:gd name="csX194" fmla="*/ 21255 w 288620"/>
                <a:gd name="csY194" fmla="*/ 235483 h 401048"/>
                <a:gd name="csX195" fmla="*/ 21255 w 288620"/>
                <a:gd name="csY195" fmla="*/ 238839 h 401048"/>
                <a:gd name="csX196" fmla="*/ 21255 w 288620"/>
                <a:gd name="csY196" fmla="*/ 237161 h 401048"/>
                <a:gd name="csX197" fmla="*/ 22933 w 288620"/>
                <a:gd name="csY197" fmla="*/ 237161 h 401048"/>
                <a:gd name="csX198" fmla="*/ 22933 w 288620"/>
                <a:gd name="csY198" fmla="*/ 235483 h 401048"/>
                <a:gd name="csX199" fmla="*/ 26848 w 288620"/>
                <a:gd name="csY199" fmla="*/ 235483 h 401048"/>
                <a:gd name="csX200" fmla="*/ 26848 w 288620"/>
                <a:gd name="csY200" fmla="*/ 237161 h 401048"/>
                <a:gd name="csX201" fmla="*/ 30204 w 288620"/>
                <a:gd name="csY201" fmla="*/ 238839 h 401048"/>
                <a:gd name="csX202" fmla="*/ 30204 w 288620"/>
                <a:gd name="csY202" fmla="*/ 237161 h 401048"/>
                <a:gd name="csX203" fmla="*/ 28526 w 288620"/>
                <a:gd name="csY203" fmla="*/ 235483 h 401048"/>
                <a:gd name="csX204" fmla="*/ 28526 w 288620"/>
                <a:gd name="csY204" fmla="*/ 233805 h 401048"/>
                <a:gd name="csX205" fmla="*/ 30204 w 288620"/>
                <a:gd name="csY205" fmla="*/ 233805 h 401048"/>
                <a:gd name="csX206" fmla="*/ 28526 w 288620"/>
                <a:gd name="csY206" fmla="*/ 231568 h 401048"/>
                <a:gd name="csX207" fmla="*/ 30204 w 288620"/>
                <a:gd name="csY207" fmla="*/ 231568 h 401048"/>
                <a:gd name="csX208" fmla="*/ 30204 w 288620"/>
                <a:gd name="csY208" fmla="*/ 229890 h 401048"/>
                <a:gd name="csX209" fmla="*/ 31882 w 288620"/>
                <a:gd name="csY209" fmla="*/ 229890 h 401048"/>
                <a:gd name="csX210" fmla="*/ 31882 w 288620"/>
                <a:gd name="csY210" fmla="*/ 224856 h 401048"/>
                <a:gd name="csX211" fmla="*/ 35798 w 288620"/>
                <a:gd name="csY211" fmla="*/ 224856 h 401048"/>
                <a:gd name="csX212" fmla="*/ 37476 w 288620"/>
                <a:gd name="csY212" fmla="*/ 223178 h 401048"/>
                <a:gd name="csX213" fmla="*/ 35798 w 288620"/>
                <a:gd name="csY213" fmla="*/ 220940 h 401048"/>
                <a:gd name="csX214" fmla="*/ 33561 w 288620"/>
                <a:gd name="csY214" fmla="*/ 220940 h 401048"/>
                <a:gd name="csX215" fmla="*/ 35798 w 288620"/>
                <a:gd name="csY215" fmla="*/ 219262 h 401048"/>
                <a:gd name="csX216" fmla="*/ 37476 w 288620"/>
                <a:gd name="csY216" fmla="*/ 219262 h 401048"/>
                <a:gd name="csX217" fmla="*/ 37476 w 288620"/>
                <a:gd name="csY217" fmla="*/ 217584 h 401048"/>
                <a:gd name="csX218" fmla="*/ 39154 w 288620"/>
                <a:gd name="csY218" fmla="*/ 217584 h 401048"/>
                <a:gd name="csX219" fmla="*/ 40832 w 288620"/>
                <a:gd name="csY219" fmla="*/ 215906 h 401048"/>
                <a:gd name="csX220" fmla="*/ 40832 w 288620"/>
                <a:gd name="csY220" fmla="*/ 214228 h 401048"/>
                <a:gd name="csX221" fmla="*/ 42510 w 288620"/>
                <a:gd name="csY221" fmla="*/ 214228 h 401048"/>
                <a:gd name="csX222" fmla="*/ 42510 w 288620"/>
                <a:gd name="csY222" fmla="*/ 211991 h 401048"/>
                <a:gd name="csX223" fmla="*/ 44188 w 288620"/>
                <a:gd name="csY223" fmla="*/ 211991 h 401048"/>
                <a:gd name="csX224" fmla="*/ 42510 w 288620"/>
                <a:gd name="csY224" fmla="*/ 210313 h 401048"/>
                <a:gd name="csX225" fmla="*/ 42510 w 288620"/>
                <a:gd name="csY225" fmla="*/ 208635 h 401048"/>
                <a:gd name="csX226" fmla="*/ 44188 w 288620"/>
                <a:gd name="csY226" fmla="*/ 208635 h 401048"/>
                <a:gd name="csX227" fmla="*/ 46425 w 288620"/>
                <a:gd name="csY227" fmla="*/ 206957 h 401048"/>
                <a:gd name="csX228" fmla="*/ 48103 w 288620"/>
                <a:gd name="csY228" fmla="*/ 206957 h 401048"/>
                <a:gd name="csX229" fmla="*/ 48103 w 288620"/>
                <a:gd name="csY229" fmla="*/ 205279 h 401048"/>
                <a:gd name="csX230" fmla="*/ 44188 w 288620"/>
                <a:gd name="csY230" fmla="*/ 205279 h 401048"/>
                <a:gd name="csX231" fmla="*/ 44188 w 288620"/>
                <a:gd name="csY231" fmla="*/ 206957 h 401048"/>
                <a:gd name="csX232" fmla="*/ 40832 w 288620"/>
                <a:gd name="csY232" fmla="*/ 206957 h 401048"/>
                <a:gd name="csX233" fmla="*/ 42510 w 288620"/>
                <a:gd name="csY233" fmla="*/ 201363 h 401048"/>
                <a:gd name="csX234" fmla="*/ 39154 w 288620"/>
                <a:gd name="csY234" fmla="*/ 201363 h 401048"/>
                <a:gd name="csX235" fmla="*/ 39154 w 288620"/>
                <a:gd name="csY235" fmla="*/ 203041 h 401048"/>
                <a:gd name="csX236" fmla="*/ 37476 w 288620"/>
                <a:gd name="csY236" fmla="*/ 203041 h 401048"/>
                <a:gd name="csX237" fmla="*/ 37476 w 288620"/>
                <a:gd name="csY237" fmla="*/ 199685 h 401048"/>
                <a:gd name="csX238" fmla="*/ 40832 w 288620"/>
                <a:gd name="csY238" fmla="*/ 199685 h 401048"/>
                <a:gd name="csX239" fmla="*/ 40832 w 288620"/>
                <a:gd name="csY239" fmla="*/ 198007 h 401048"/>
                <a:gd name="csX240" fmla="*/ 39154 w 288620"/>
                <a:gd name="csY240" fmla="*/ 198007 h 401048"/>
                <a:gd name="csX241" fmla="*/ 39154 w 288620"/>
                <a:gd name="csY241" fmla="*/ 196329 h 401048"/>
                <a:gd name="csX242" fmla="*/ 37476 w 288620"/>
                <a:gd name="csY242" fmla="*/ 196329 h 401048"/>
                <a:gd name="csX243" fmla="*/ 37476 w 288620"/>
                <a:gd name="csY243" fmla="*/ 194651 h 401048"/>
                <a:gd name="csX244" fmla="*/ 39154 w 288620"/>
                <a:gd name="csY244" fmla="*/ 194651 h 401048"/>
                <a:gd name="csX245" fmla="*/ 39154 w 288620"/>
                <a:gd name="csY245" fmla="*/ 176752 h 401048"/>
                <a:gd name="csX246" fmla="*/ 37476 w 288620"/>
                <a:gd name="csY246" fmla="*/ 176752 h 401048"/>
                <a:gd name="csX247" fmla="*/ 37476 w 288620"/>
                <a:gd name="csY247" fmla="*/ 172837 h 401048"/>
                <a:gd name="csX248" fmla="*/ 39154 w 288620"/>
                <a:gd name="csY248" fmla="*/ 172837 h 401048"/>
                <a:gd name="csX249" fmla="*/ 39154 w 288620"/>
                <a:gd name="csY249" fmla="*/ 171159 h 401048"/>
                <a:gd name="csX250" fmla="*/ 37476 w 288620"/>
                <a:gd name="csY250" fmla="*/ 171159 h 401048"/>
                <a:gd name="csX251" fmla="*/ 37476 w 288620"/>
                <a:gd name="csY251" fmla="*/ 167803 h 401048"/>
                <a:gd name="csX252" fmla="*/ 33561 w 288620"/>
                <a:gd name="csY252" fmla="*/ 167803 h 401048"/>
                <a:gd name="csX253" fmla="*/ 33561 w 288620"/>
                <a:gd name="csY253" fmla="*/ 166125 h 401048"/>
                <a:gd name="csX254" fmla="*/ 35798 w 288620"/>
                <a:gd name="csY254" fmla="*/ 166125 h 401048"/>
                <a:gd name="csX255" fmla="*/ 35798 w 288620"/>
                <a:gd name="csY255" fmla="*/ 163887 h 401048"/>
                <a:gd name="csX256" fmla="*/ 37476 w 288620"/>
                <a:gd name="csY256" fmla="*/ 166125 h 401048"/>
                <a:gd name="csX257" fmla="*/ 37476 w 288620"/>
                <a:gd name="csY257" fmla="*/ 163887 h 401048"/>
                <a:gd name="csX258" fmla="*/ 40832 w 288620"/>
                <a:gd name="csY258" fmla="*/ 163887 h 401048"/>
                <a:gd name="csX259" fmla="*/ 40832 w 288620"/>
                <a:gd name="csY259" fmla="*/ 158853 h 401048"/>
                <a:gd name="csX260" fmla="*/ 39154 w 288620"/>
                <a:gd name="csY260" fmla="*/ 158853 h 401048"/>
                <a:gd name="csX261" fmla="*/ 39154 w 288620"/>
                <a:gd name="csY261" fmla="*/ 153260 h 401048"/>
                <a:gd name="csX262" fmla="*/ 37476 w 288620"/>
                <a:gd name="csY262" fmla="*/ 153260 h 401048"/>
                <a:gd name="csX263" fmla="*/ 37476 w 288620"/>
                <a:gd name="csY263" fmla="*/ 151582 h 401048"/>
                <a:gd name="csX264" fmla="*/ 35798 w 288620"/>
                <a:gd name="csY264" fmla="*/ 151582 h 401048"/>
                <a:gd name="csX265" fmla="*/ 35798 w 288620"/>
                <a:gd name="csY265" fmla="*/ 149904 h 401048"/>
                <a:gd name="csX266" fmla="*/ 37476 w 288620"/>
                <a:gd name="csY266" fmla="*/ 149904 h 401048"/>
                <a:gd name="csX267" fmla="*/ 37476 w 288620"/>
                <a:gd name="csY267" fmla="*/ 148226 h 401048"/>
                <a:gd name="csX268" fmla="*/ 39154 w 288620"/>
                <a:gd name="csY268" fmla="*/ 148226 h 401048"/>
                <a:gd name="csX269" fmla="*/ 39154 w 288620"/>
                <a:gd name="csY269" fmla="*/ 145988 h 401048"/>
                <a:gd name="csX270" fmla="*/ 39154 w 288620"/>
                <a:gd name="csY270" fmla="*/ 145988 h 401048"/>
                <a:gd name="csX271" fmla="*/ 39154 w 288620"/>
                <a:gd name="csY271" fmla="*/ 140954 h 401048"/>
                <a:gd name="csX272" fmla="*/ 37476 w 288620"/>
                <a:gd name="csY272" fmla="*/ 140954 h 401048"/>
                <a:gd name="csX273" fmla="*/ 37476 w 288620"/>
                <a:gd name="csY273" fmla="*/ 139276 h 401048"/>
                <a:gd name="csX274" fmla="*/ 33561 w 288620"/>
                <a:gd name="csY274" fmla="*/ 139276 h 401048"/>
                <a:gd name="csX275" fmla="*/ 33561 w 288620"/>
                <a:gd name="csY275" fmla="*/ 135361 h 401048"/>
                <a:gd name="csX276" fmla="*/ 30204 w 288620"/>
                <a:gd name="csY276" fmla="*/ 135361 h 401048"/>
                <a:gd name="csX277" fmla="*/ 30204 w 288620"/>
                <a:gd name="csY277" fmla="*/ 133683 h 401048"/>
                <a:gd name="csX278" fmla="*/ 31882 w 288620"/>
                <a:gd name="csY278" fmla="*/ 133683 h 401048"/>
                <a:gd name="csX279" fmla="*/ 31882 w 288620"/>
                <a:gd name="csY279" fmla="*/ 130327 h 401048"/>
                <a:gd name="csX280" fmla="*/ 30204 w 288620"/>
                <a:gd name="csY280" fmla="*/ 130327 h 401048"/>
                <a:gd name="csX281" fmla="*/ 30204 w 288620"/>
                <a:gd name="csY281" fmla="*/ 128649 h 401048"/>
                <a:gd name="csX282" fmla="*/ 26848 w 288620"/>
                <a:gd name="csY282" fmla="*/ 128649 h 401048"/>
                <a:gd name="csX283" fmla="*/ 26848 w 288620"/>
                <a:gd name="csY283" fmla="*/ 124733 h 401048"/>
                <a:gd name="csX284" fmla="*/ 28526 w 288620"/>
                <a:gd name="csY284" fmla="*/ 123055 h 401048"/>
                <a:gd name="csX285" fmla="*/ 28526 w 288620"/>
                <a:gd name="csY285" fmla="*/ 121377 h 401048"/>
                <a:gd name="csX286" fmla="*/ 30204 w 288620"/>
                <a:gd name="csY286" fmla="*/ 121377 h 401048"/>
                <a:gd name="csX287" fmla="*/ 30204 w 288620"/>
                <a:gd name="csY287" fmla="*/ 114106 h 401048"/>
                <a:gd name="csX288" fmla="*/ 31882 w 288620"/>
                <a:gd name="csY288" fmla="*/ 115784 h 401048"/>
                <a:gd name="csX289" fmla="*/ 31882 w 288620"/>
                <a:gd name="csY289" fmla="*/ 117462 h 401048"/>
                <a:gd name="csX290" fmla="*/ 35798 w 288620"/>
                <a:gd name="csY290" fmla="*/ 117462 h 401048"/>
                <a:gd name="csX291" fmla="*/ 35798 w 288620"/>
                <a:gd name="csY291" fmla="*/ 115784 h 401048"/>
                <a:gd name="csX292" fmla="*/ 39154 w 288620"/>
                <a:gd name="csY292" fmla="*/ 115784 h 401048"/>
                <a:gd name="csX293" fmla="*/ 39154 w 288620"/>
                <a:gd name="csY293" fmla="*/ 110750 h 401048"/>
                <a:gd name="csX294" fmla="*/ 40832 w 288620"/>
                <a:gd name="csY294" fmla="*/ 110750 h 401048"/>
                <a:gd name="csX295" fmla="*/ 40832 w 288620"/>
                <a:gd name="csY295" fmla="*/ 109072 h 401048"/>
                <a:gd name="csX296" fmla="*/ 44188 w 288620"/>
                <a:gd name="csY296" fmla="*/ 109072 h 401048"/>
                <a:gd name="csX297" fmla="*/ 42510 w 288620"/>
                <a:gd name="csY297" fmla="*/ 106834 h 401048"/>
                <a:gd name="csX298" fmla="*/ 42510 w 288620"/>
                <a:gd name="csY298" fmla="*/ 103478 h 401048"/>
                <a:gd name="csX299" fmla="*/ 40832 w 288620"/>
                <a:gd name="csY299" fmla="*/ 101800 h 401048"/>
                <a:gd name="csX300" fmla="*/ 39154 w 288620"/>
                <a:gd name="csY300" fmla="*/ 100122 h 401048"/>
                <a:gd name="csX301" fmla="*/ 39154 w 288620"/>
                <a:gd name="csY301" fmla="*/ 96207 h 401048"/>
                <a:gd name="csX302" fmla="*/ 37476 w 288620"/>
                <a:gd name="csY302" fmla="*/ 96207 h 401048"/>
                <a:gd name="csX303" fmla="*/ 37476 w 288620"/>
                <a:gd name="csY303" fmla="*/ 91173 h 401048"/>
                <a:gd name="csX304" fmla="*/ 39154 w 288620"/>
                <a:gd name="csY304" fmla="*/ 92851 h 401048"/>
                <a:gd name="csX305" fmla="*/ 40832 w 288620"/>
                <a:gd name="csY305" fmla="*/ 92851 h 401048"/>
                <a:gd name="csX306" fmla="*/ 40832 w 288620"/>
                <a:gd name="csY306" fmla="*/ 94529 h 401048"/>
                <a:gd name="csX307" fmla="*/ 42510 w 288620"/>
                <a:gd name="csY307" fmla="*/ 94529 h 401048"/>
                <a:gd name="csX308" fmla="*/ 42510 w 288620"/>
                <a:gd name="csY308" fmla="*/ 96207 h 401048"/>
                <a:gd name="csX309" fmla="*/ 44188 w 288620"/>
                <a:gd name="csY309" fmla="*/ 96207 h 401048"/>
                <a:gd name="csX310" fmla="*/ 44188 w 288620"/>
                <a:gd name="csY310" fmla="*/ 100122 h 401048"/>
                <a:gd name="csX311" fmla="*/ 46425 w 288620"/>
                <a:gd name="csY311" fmla="*/ 100122 h 401048"/>
                <a:gd name="csX312" fmla="*/ 46425 w 288620"/>
                <a:gd name="csY312" fmla="*/ 101800 h 401048"/>
                <a:gd name="csX313" fmla="*/ 48103 w 288620"/>
                <a:gd name="csY313" fmla="*/ 101800 h 401048"/>
                <a:gd name="csX314" fmla="*/ 48103 w 288620"/>
                <a:gd name="csY314" fmla="*/ 105156 h 401048"/>
                <a:gd name="csX315" fmla="*/ 49781 w 288620"/>
                <a:gd name="csY315" fmla="*/ 105156 h 401048"/>
                <a:gd name="csX316" fmla="*/ 48103 w 288620"/>
                <a:gd name="csY316" fmla="*/ 106834 h 401048"/>
                <a:gd name="csX317" fmla="*/ 49781 w 288620"/>
                <a:gd name="csY317" fmla="*/ 106834 h 401048"/>
                <a:gd name="csX318" fmla="*/ 49781 w 288620"/>
                <a:gd name="csY318" fmla="*/ 110750 h 401048"/>
                <a:gd name="csX319" fmla="*/ 51459 w 288620"/>
                <a:gd name="csY319" fmla="*/ 110750 h 401048"/>
                <a:gd name="csX320" fmla="*/ 53138 w 288620"/>
                <a:gd name="csY320" fmla="*/ 109072 h 401048"/>
                <a:gd name="csX321" fmla="*/ 53138 w 288620"/>
                <a:gd name="csY321" fmla="*/ 106834 h 401048"/>
                <a:gd name="csX322" fmla="*/ 55375 w 288620"/>
                <a:gd name="csY322" fmla="*/ 106834 h 401048"/>
                <a:gd name="csX323" fmla="*/ 53138 w 288620"/>
                <a:gd name="csY323" fmla="*/ 106834 h 401048"/>
                <a:gd name="csX324" fmla="*/ 55375 w 288620"/>
                <a:gd name="csY324" fmla="*/ 106834 h 401048"/>
                <a:gd name="csX325" fmla="*/ 55375 w 288620"/>
                <a:gd name="csY325" fmla="*/ 105156 h 401048"/>
                <a:gd name="csX326" fmla="*/ 53138 w 288620"/>
                <a:gd name="csY326" fmla="*/ 105156 h 401048"/>
                <a:gd name="csX327" fmla="*/ 53138 w 288620"/>
                <a:gd name="csY327" fmla="*/ 101800 h 401048"/>
                <a:gd name="csX328" fmla="*/ 51459 w 288620"/>
                <a:gd name="csY328" fmla="*/ 100122 h 401048"/>
                <a:gd name="csX329" fmla="*/ 53138 w 288620"/>
                <a:gd name="csY329" fmla="*/ 100122 h 401048"/>
                <a:gd name="csX330" fmla="*/ 53138 w 288620"/>
                <a:gd name="csY330" fmla="*/ 97885 h 401048"/>
                <a:gd name="csX331" fmla="*/ 51459 w 288620"/>
                <a:gd name="csY331" fmla="*/ 97885 h 401048"/>
                <a:gd name="csX332" fmla="*/ 51459 w 288620"/>
                <a:gd name="csY332" fmla="*/ 94529 h 401048"/>
                <a:gd name="csX333" fmla="*/ 49781 w 288620"/>
                <a:gd name="csY333" fmla="*/ 94529 h 401048"/>
                <a:gd name="csX334" fmla="*/ 49781 w 288620"/>
                <a:gd name="csY334" fmla="*/ 92851 h 401048"/>
                <a:gd name="csX335" fmla="*/ 53138 w 288620"/>
                <a:gd name="csY335" fmla="*/ 92851 h 401048"/>
                <a:gd name="csX336" fmla="*/ 55375 w 288620"/>
                <a:gd name="csY336" fmla="*/ 91173 h 401048"/>
                <a:gd name="csX337" fmla="*/ 57053 w 288620"/>
                <a:gd name="csY337" fmla="*/ 91173 h 401048"/>
                <a:gd name="csX338" fmla="*/ 57053 w 288620"/>
                <a:gd name="csY338" fmla="*/ 88935 h 401048"/>
                <a:gd name="csX339" fmla="*/ 58731 w 288620"/>
                <a:gd name="csY339" fmla="*/ 88935 h 401048"/>
                <a:gd name="csX340" fmla="*/ 58731 w 288620"/>
                <a:gd name="csY340" fmla="*/ 87257 h 401048"/>
                <a:gd name="csX341" fmla="*/ 62087 w 288620"/>
                <a:gd name="csY341" fmla="*/ 87257 h 401048"/>
                <a:gd name="csX342" fmla="*/ 62087 w 288620"/>
                <a:gd name="csY342" fmla="*/ 85579 h 401048"/>
                <a:gd name="csX343" fmla="*/ 64324 w 288620"/>
                <a:gd name="csY343" fmla="*/ 85579 h 401048"/>
                <a:gd name="csX344" fmla="*/ 64324 w 288620"/>
                <a:gd name="csY344" fmla="*/ 83901 h 401048"/>
                <a:gd name="csX345" fmla="*/ 66002 w 288620"/>
                <a:gd name="csY345" fmla="*/ 83901 h 401048"/>
                <a:gd name="csX346" fmla="*/ 66002 w 288620"/>
                <a:gd name="csY346" fmla="*/ 80545 h 401048"/>
                <a:gd name="csX347" fmla="*/ 67680 w 288620"/>
                <a:gd name="csY347" fmla="*/ 80545 h 401048"/>
                <a:gd name="csX348" fmla="*/ 67680 w 288620"/>
                <a:gd name="csY348" fmla="*/ 76630 h 401048"/>
                <a:gd name="csX349" fmla="*/ 67680 w 288620"/>
                <a:gd name="csY349" fmla="*/ 76630 h 401048"/>
                <a:gd name="csX350" fmla="*/ 69358 w 288620"/>
                <a:gd name="csY350" fmla="*/ 74952 h 401048"/>
                <a:gd name="csX351" fmla="*/ 72715 w 288620"/>
                <a:gd name="csY351" fmla="*/ 74952 h 401048"/>
                <a:gd name="csX352" fmla="*/ 72715 w 288620"/>
                <a:gd name="csY352" fmla="*/ 73274 h 401048"/>
                <a:gd name="csX353" fmla="*/ 74952 w 288620"/>
                <a:gd name="csY353" fmla="*/ 73274 h 401048"/>
                <a:gd name="csX354" fmla="*/ 74952 w 288620"/>
                <a:gd name="csY354" fmla="*/ 71596 h 401048"/>
                <a:gd name="csX355" fmla="*/ 76630 w 288620"/>
                <a:gd name="csY355" fmla="*/ 71596 h 401048"/>
                <a:gd name="csX356" fmla="*/ 76630 w 288620"/>
                <a:gd name="csY356" fmla="*/ 73274 h 401048"/>
                <a:gd name="csX357" fmla="*/ 79986 w 288620"/>
                <a:gd name="csY357" fmla="*/ 73274 h 401048"/>
                <a:gd name="csX358" fmla="*/ 79986 w 288620"/>
                <a:gd name="csY358" fmla="*/ 69358 h 401048"/>
                <a:gd name="csX359" fmla="*/ 81664 w 288620"/>
                <a:gd name="csY359" fmla="*/ 69358 h 401048"/>
                <a:gd name="csX360" fmla="*/ 81664 w 288620"/>
                <a:gd name="csY360" fmla="*/ 67680 h 401048"/>
                <a:gd name="csX361" fmla="*/ 79986 w 288620"/>
                <a:gd name="csY361" fmla="*/ 67680 h 401048"/>
                <a:gd name="csX362" fmla="*/ 79986 w 288620"/>
                <a:gd name="csY362" fmla="*/ 66002 h 401048"/>
                <a:gd name="csX363" fmla="*/ 78308 w 288620"/>
                <a:gd name="csY363" fmla="*/ 66002 h 401048"/>
                <a:gd name="csX364" fmla="*/ 78308 w 288620"/>
                <a:gd name="csY364" fmla="*/ 64324 h 401048"/>
                <a:gd name="csX365" fmla="*/ 79986 w 288620"/>
                <a:gd name="csY365" fmla="*/ 64324 h 401048"/>
                <a:gd name="csX366" fmla="*/ 79986 w 288620"/>
                <a:gd name="csY366" fmla="*/ 60409 h 401048"/>
                <a:gd name="csX367" fmla="*/ 81664 w 288620"/>
                <a:gd name="csY367" fmla="*/ 58731 h 401048"/>
                <a:gd name="csX368" fmla="*/ 81664 w 288620"/>
                <a:gd name="csY368" fmla="*/ 58731 h 401048"/>
                <a:gd name="csX369" fmla="*/ 81664 w 288620"/>
                <a:gd name="csY369" fmla="*/ 57053 h 401048"/>
                <a:gd name="csX370" fmla="*/ 83901 w 288620"/>
                <a:gd name="csY370" fmla="*/ 55375 h 401048"/>
                <a:gd name="csX371" fmla="*/ 79986 w 288620"/>
                <a:gd name="csY371" fmla="*/ 53697 h 401048"/>
                <a:gd name="csX372" fmla="*/ 79986 w 288620"/>
                <a:gd name="csY372" fmla="*/ 52019 h 401048"/>
                <a:gd name="csX373" fmla="*/ 83901 w 288620"/>
                <a:gd name="csY373" fmla="*/ 52019 h 401048"/>
                <a:gd name="csX374" fmla="*/ 83901 w 288620"/>
                <a:gd name="csY374" fmla="*/ 49781 h 401048"/>
                <a:gd name="csX375" fmla="*/ 81664 w 288620"/>
                <a:gd name="csY375" fmla="*/ 49781 h 401048"/>
                <a:gd name="csX376" fmla="*/ 81664 w 288620"/>
                <a:gd name="csY376" fmla="*/ 48103 h 401048"/>
                <a:gd name="csX377" fmla="*/ 83901 w 288620"/>
                <a:gd name="csY377" fmla="*/ 48103 h 401048"/>
                <a:gd name="csX378" fmla="*/ 83901 w 288620"/>
                <a:gd name="csY378" fmla="*/ 44747 h 401048"/>
                <a:gd name="csX379" fmla="*/ 85579 w 288620"/>
                <a:gd name="csY379" fmla="*/ 44747 h 401048"/>
                <a:gd name="csX380" fmla="*/ 85579 w 288620"/>
                <a:gd name="csY380" fmla="*/ 40832 h 401048"/>
                <a:gd name="csX381" fmla="*/ 88935 w 288620"/>
                <a:gd name="csY381" fmla="*/ 40832 h 401048"/>
                <a:gd name="csX382" fmla="*/ 88935 w 288620"/>
                <a:gd name="csY382" fmla="*/ 39154 h 401048"/>
                <a:gd name="csX383" fmla="*/ 92851 w 288620"/>
                <a:gd name="csY383" fmla="*/ 39154 h 401048"/>
                <a:gd name="csX384" fmla="*/ 92851 w 288620"/>
                <a:gd name="csY384" fmla="*/ 37476 h 401048"/>
                <a:gd name="csX385" fmla="*/ 94529 w 288620"/>
                <a:gd name="csY385" fmla="*/ 37476 h 401048"/>
                <a:gd name="csX386" fmla="*/ 94529 w 288620"/>
                <a:gd name="csY386" fmla="*/ 35798 h 401048"/>
                <a:gd name="csX387" fmla="*/ 96207 w 288620"/>
                <a:gd name="csY387" fmla="*/ 35798 h 401048"/>
                <a:gd name="csX388" fmla="*/ 96207 w 288620"/>
                <a:gd name="csY388" fmla="*/ 34120 h 401048"/>
                <a:gd name="csX389" fmla="*/ 97885 w 288620"/>
                <a:gd name="csY389" fmla="*/ 34120 h 401048"/>
                <a:gd name="csX390" fmla="*/ 97885 w 288620"/>
                <a:gd name="csY390" fmla="*/ 31883 h 401048"/>
                <a:gd name="csX391" fmla="*/ 101241 w 288620"/>
                <a:gd name="csY391" fmla="*/ 31883 h 401048"/>
                <a:gd name="csX392" fmla="*/ 101241 w 288620"/>
                <a:gd name="csY392" fmla="*/ 34120 h 401048"/>
                <a:gd name="csX393" fmla="*/ 105156 w 288620"/>
                <a:gd name="csY393" fmla="*/ 34120 h 401048"/>
                <a:gd name="csX394" fmla="*/ 106834 w 288620"/>
                <a:gd name="csY394" fmla="*/ 35798 h 401048"/>
                <a:gd name="csX395" fmla="*/ 106834 w 288620"/>
                <a:gd name="csY395" fmla="*/ 37476 h 401048"/>
                <a:gd name="csX396" fmla="*/ 108512 w 288620"/>
                <a:gd name="csY396" fmla="*/ 37476 h 401048"/>
                <a:gd name="csX397" fmla="*/ 108512 w 288620"/>
                <a:gd name="csY397" fmla="*/ 40832 h 401048"/>
                <a:gd name="csX398" fmla="*/ 110190 w 288620"/>
                <a:gd name="csY398" fmla="*/ 40832 h 401048"/>
                <a:gd name="csX399" fmla="*/ 110190 w 288620"/>
                <a:gd name="csY399" fmla="*/ 37476 h 401048"/>
                <a:gd name="csX400" fmla="*/ 112428 w 288620"/>
                <a:gd name="csY400" fmla="*/ 37476 h 401048"/>
                <a:gd name="csX401" fmla="*/ 112428 w 288620"/>
                <a:gd name="csY401" fmla="*/ 34120 h 401048"/>
                <a:gd name="csX402" fmla="*/ 114106 w 288620"/>
                <a:gd name="csY402" fmla="*/ 34120 h 401048"/>
                <a:gd name="csX403" fmla="*/ 114106 w 288620"/>
                <a:gd name="csY403" fmla="*/ 26848 h 401048"/>
                <a:gd name="csX404" fmla="*/ 121377 w 288620"/>
                <a:gd name="csY404" fmla="*/ 26848 h 401048"/>
                <a:gd name="csX405" fmla="*/ 121377 w 288620"/>
                <a:gd name="csY405" fmla="*/ 28526 h 401048"/>
                <a:gd name="csX406" fmla="*/ 137039 w 288620"/>
                <a:gd name="csY406" fmla="*/ 28526 h 401048"/>
                <a:gd name="csX407" fmla="*/ 137039 w 288620"/>
                <a:gd name="csY407" fmla="*/ 26848 h 401048"/>
                <a:gd name="csX408" fmla="*/ 138717 w 288620"/>
                <a:gd name="csY408" fmla="*/ 26848 h 401048"/>
                <a:gd name="csX409" fmla="*/ 138717 w 288620"/>
                <a:gd name="csY409" fmla="*/ 25170 h 401048"/>
                <a:gd name="csX410" fmla="*/ 140954 w 288620"/>
                <a:gd name="csY410" fmla="*/ 25170 h 401048"/>
                <a:gd name="csX411" fmla="*/ 140954 w 288620"/>
                <a:gd name="csY411" fmla="*/ 23492 h 401048"/>
                <a:gd name="csX412" fmla="*/ 142632 w 288620"/>
                <a:gd name="csY412" fmla="*/ 23492 h 401048"/>
                <a:gd name="csX413" fmla="*/ 142632 w 288620"/>
                <a:gd name="csY413" fmla="*/ 21255 h 401048"/>
                <a:gd name="csX414" fmla="*/ 145988 w 288620"/>
                <a:gd name="csY414" fmla="*/ 21255 h 401048"/>
                <a:gd name="csX415" fmla="*/ 145988 w 288620"/>
                <a:gd name="csY415" fmla="*/ 19577 h 401048"/>
                <a:gd name="csX416" fmla="*/ 147666 w 288620"/>
                <a:gd name="csY416" fmla="*/ 19577 h 401048"/>
                <a:gd name="csX417" fmla="*/ 149904 w 288620"/>
                <a:gd name="csY417" fmla="*/ 17899 h 401048"/>
                <a:gd name="csX418" fmla="*/ 151582 w 288620"/>
                <a:gd name="csY418" fmla="*/ 17899 h 401048"/>
                <a:gd name="csX419" fmla="*/ 151582 w 288620"/>
                <a:gd name="csY419" fmla="*/ 16221 h 401048"/>
                <a:gd name="csX420" fmla="*/ 156616 w 288620"/>
                <a:gd name="csY420" fmla="*/ 16221 h 401048"/>
                <a:gd name="csX421" fmla="*/ 156616 w 288620"/>
                <a:gd name="csY421" fmla="*/ 14543 h 401048"/>
                <a:gd name="csX422" fmla="*/ 158294 w 288620"/>
                <a:gd name="csY422" fmla="*/ 14543 h 401048"/>
                <a:gd name="csX423" fmla="*/ 162209 w 288620"/>
                <a:gd name="csY423" fmla="*/ 8949 h 401048"/>
                <a:gd name="csX424" fmla="*/ 163887 w 288620"/>
                <a:gd name="csY424" fmla="*/ 8949 h 401048"/>
                <a:gd name="csX425" fmla="*/ 163887 w 288620"/>
                <a:gd name="csY425" fmla="*/ 3356 h 401048"/>
                <a:gd name="csX426" fmla="*/ 163887 w 288620"/>
                <a:gd name="csY426" fmla="*/ 5593 h 401048"/>
                <a:gd name="csX427" fmla="*/ 163887 w 288620"/>
                <a:gd name="csY427" fmla="*/ 3356 h 401048"/>
                <a:gd name="csX428" fmla="*/ 167243 w 288620"/>
                <a:gd name="csY428" fmla="*/ 3356 h 401048"/>
                <a:gd name="csX429" fmla="*/ 167243 w 288620"/>
                <a:gd name="csY429" fmla="*/ 5593 h 401048"/>
                <a:gd name="csX430" fmla="*/ 169481 w 288620"/>
                <a:gd name="csY430" fmla="*/ 5593 h 401048"/>
                <a:gd name="csX431" fmla="*/ 169481 w 288620"/>
                <a:gd name="csY431" fmla="*/ 1678 h 401048"/>
                <a:gd name="csX432" fmla="*/ 171159 w 288620"/>
                <a:gd name="csY432" fmla="*/ 1678 h 401048"/>
                <a:gd name="csX433" fmla="*/ 171159 w 288620"/>
                <a:gd name="csY433" fmla="*/ 3356 h 401048"/>
                <a:gd name="csX434" fmla="*/ 172837 w 288620"/>
                <a:gd name="csY434" fmla="*/ 3356 h 401048"/>
                <a:gd name="csX435" fmla="*/ 172837 w 288620"/>
                <a:gd name="csY435" fmla="*/ 1678 h 401048"/>
                <a:gd name="csX436" fmla="*/ 174515 w 288620"/>
                <a:gd name="csY436" fmla="*/ 1678 h 401048"/>
                <a:gd name="csX437" fmla="*/ 176193 w 288620"/>
                <a:gd name="csY437" fmla="*/ 0 h 401048"/>
                <a:gd name="csX438" fmla="*/ 180108 w 288620"/>
                <a:gd name="csY438" fmla="*/ 0 h 401048"/>
                <a:gd name="csX439" fmla="*/ 180108 w 288620"/>
                <a:gd name="csY439" fmla="*/ 1678 h 401048"/>
                <a:gd name="csX440" fmla="*/ 185142 w 288620"/>
                <a:gd name="csY440" fmla="*/ 1678 h 401048"/>
                <a:gd name="csX441" fmla="*/ 185142 w 288620"/>
                <a:gd name="csY441" fmla="*/ 5593 h 401048"/>
                <a:gd name="csX442" fmla="*/ 186820 w 288620"/>
                <a:gd name="csY442" fmla="*/ 5593 h 401048"/>
                <a:gd name="csX443" fmla="*/ 186820 w 288620"/>
                <a:gd name="csY443" fmla="*/ 10627 h 401048"/>
                <a:gd name="csX444" fmla="*/ 185142 w 288620"/>
                <a:gd name="csY444" fmla="*/ 10627 h 401048"/>
                <a:gd name="csX445" fmla="*/ 185142 w 288620"/>
                <a:gd name="csY445" fmla="*/ 12306 h 401048"/>
                <a:gd name="csX446" fmla="*/ 183464 w 288620"/>
                <a:gd name="csY446" fmla="*/ 12306 h 401048"/>
                <a:gd name="csX447" fmla="*/ 183464 w 288620"/>
                <a:gd name="csY447" fmla="*/ 14543 h 401048"/>
                <a:gd name="csX448" fmla="*/ 181786 w 288620"/>
                <a:gd name="csY448" fmla="*/ 14543 h 401048"/>
                <a:gd name="csX449" fmla="*/ 180108 w 288620"/>
                <a:gd name="csY449" fmla="*/ 16221 h 401048"/>
                <a:gd name="csX450" fmla="*/ 174515 w 288620"/>
                <a:gd name="csY450" fmla="*/ 16221 h 401048"/>
                <a:gd name="csX451" fmla="*/ 172837 w 288620"/>
                <a:gd name="csY451" fmla="*/ 17899 h 401048"/>
                <a:gd name="csX452" fmla="*/ 171159 w 288620"/>
                <a:gd name="csY452" fmla="*/ 19577 h 401048"/>
                <a:gd name="csX453" fmla="*/ 167243 w 288620"/>
                <a:gd name="csY453" fmla="*/ 19577 h 401048"/>
                <a:gd name="csX454" fmla="*/ 160531 w 288620"/>
                <a:gd name="csY454" fmla="*/ 31883 h 401048"/>
                <a:gd name="csX455" fmla="*/ 154938 w 288620"/>
                <a:gd name="csY455" fmla="*/ 31883 h 401048"/>
                <a:gd name="csX456" fmla="*/ 154938 w 288620"/>
                <a:gd name="csY456" fmla="*/ 35798 h 401048"/>
                <a:gd name="csX457" fmla="*/ 151582 w 288620"/>
                <a:gd name="csY457" fmla="*/ 35798 h 401048"/>
                <a:gd name="csX458" fmla="*/ 151582 w 288620"/>
                <a:gd name="csY458" fmla="*/ 40832 h 401048"/>
                <a:gd name="csX459" fmla="*/ 149904 w 288620"/>
                <a:gd name="csY459" fmla="*/ 40832 h 401048"/>
                <a:gd name="csX460" fmla="*/ 149904 w 288620"/>
                <a:gd name="csY460" fmla="*/ 44747 h 401048"/>
                <a:gd name="csX461" fmla="*/ 145988 w 288620"/>
                <a:gd name="csY461" fmla="*/ 44747 h 401048"/>
                <a:gd name="csX462" fmla="*/ 145988 w 288620"/>
                <a:gd name="csY462" fmla="*/ 49781 h 401048"/>
                <a:gd name="csX463" fmla="*/ 144310 w 288620"/>
                <a:gd name="csY463" fmla="*/ 49781 h 401048"/>
                <a:gd name="csX464" fmla="*/ 144310 w 288620"/>
                <a:gd name="csY464" fmla="*/ 52019 h 401048"/>
                <a:gd name="csX465" fmla="*/ 145988 w 288620"/>
                <a:gd name="csY465" fmla="*/ 52019 h 401048"/>
                <a:gd name="csX466" fmla="*/ 145988 w 288620"/>
                <a:gd name="csY466" fmla="*/ 53697 h 401048"/>
                <a:gd name="csX467" fmla="*/ 144310 w 288620"/>
                <a:gd name="csY467" fmla="*/ 53697 h 401048"/>
                <a:gd name="csX468" fmla="*/ 144310 w 288620"/>
                <a:gd name="csY468" fmla="*/ 64324 h 401048"/>
                <a:gd name="csX469" fmla="*/ 142632 w 288620"/>
                <a:gd name="csY469" fmla="*/ 64324 h 401048"/>
                <a:gd name="csX470" fmla="*/ 142632 w 288620"/>
                <a:gd name="csY470" fmla="*/ 66002 h 401048"/>
                <a:gd name="csX471" fmla="*/ 140954 w 288620"/>
                <a:gd name="csY471" fmla="*/ 66002 h 401048"/>
                <a:gd name="csX472" fmla="*/ 140954 w 288620"/>
                <a:gd name="csY472" fmla="*/ 69358 h 401048"/>
                <a:gd name="csX473" fmla="*/ 138717 w 288620"/>
                <a:gd name="csY473" fmla="*/ 69358 h 401048"/>
                <a:gd name="csX474" fmla="*/ 138717 w 288620"/>
                <a:gd name="csY474" fmla="*/ 73274 h 401048"/>
                <a:gd name="csX475" fmla="*/ 137039 w 288620"/>
                <a:gd name="csY475" fmla="*/ 73274 h 401048"/>
                <a:gd name="csX476" fmla="*/ 137039 w 288620"/>
                <a:gd name="csY476" fmla="*/ 76630 h 401048"/>
                <a:gd name="csX477" fmla="*/ 133683 w 288620"/>
                <a:gd name="csY477" fmla="*/ 76630 h 401048"/>
                <a:gd name="csX478" fmla="*/ 133683 w 288620"/>
                <a:gd name="csY478" fmla="*/ 78308 h 401048"/>
                <a:gd name="csX479" fmla="*/ 135361 w 288620"/>
                <a:gd name="csY479" fmla="*/ 78308 h 401048"/>
                <a:gd name="csX480" fmla="*/ 137039 w 288620"/>
                <a:gd name="csY480" fmla="*/ 80545 h 401048"/>
                <a:gd name="csX481" fmla="*/ 137039 w 288620"/>
                <a:gd name="csY481" fmla="*/ 78308 h 401048"/>
                <a:gd name="csX482" fmla="*/ 138717 w 288620"/>
                <a:gd name="csY482" fmla="*/ 78308 h 401048"/>
                <a:gd name="csX483" fmla="*/ 138717 w 288620"/>
                <a:gd name="csY483" fmla="*/ 76630 h 401048"/>
                <a:gd name="csX484" fmla="*/ 144310 w 288620"/>
                <a:gd name="csY484" fmla="*/ 76630 h 401048"/>
                <a:gd name="csX485" fmla="*/ 144310 w 288620"/>
                <a:gd name="csY485" fmla="*/ 80545 h 401048"/>
                <a:gd name="csX486" fmla="*/ 149904 w 288620"/>
                <a:gd name="csY486" fmla="*/ 80545 h 401048"/>
                <a:gd name="csX487" fmla="*/ 149904 w 288620"/>
                <a:gd name="csY487" fmla="*/ 82223 h 401048"/>
                <a:gd name="csX488" fmla="*/ 151582 w 288620"/>
                <a:gd name="csY488" fmla="*/ 92851 h 401048"/>
                <a:gd name="csX489" fmla="*/ 154938 w 288620"/>
                <a:gd name="csY489" fmla="*/ 96207 h 401048"/>
                <a:gd name="csX490" fmla="*/ 156616 w 288620"/>
                <a:gd name="csY490" fmla="*/ 97885 h 401048"/>
                <a:gd name="csX491" fmla="*/ 156616 w 288620"/>
                <a:gd name="csY491" fmla="*/ 101800 h 401048"/>
                <a:gd name="csX492" fmla="*/ 158294 w 288620"/>
                <a:gd name="csY492" fmla="*/ 101800 h 401048"/>
                <a:gd name="csX493" fmla="*/ 158294 w 288620"/>
                <a:gd name="csY493" fmla="*/ 106834 h 401048"/>
                <a:gd name="csX494" fmla="*/ 154938 w 288620"/>
                <a:gd name="csY494" fmla="*/ 106834 h 401048"/>
                <a:gd name="csX495" fmla="*/ 154938 w 288620"/>
                <a:gd name="csY495" fmla="*/ 109072 h 401048"/>
                <a:gd name="csX496" fmla="*/ 156616 w 288620"/>
                <a:gd name="csY496" fmla="*/ 109072 h 401048"/>
                <a:gd name="csX497" fmla="*/ 156616 w 288620"/>
                <a:gd name="csY497" fmla="*/ 112428 h 401048"/>
                <a:gd name="csX498" fmla="*/ 154938 w 288620"/>
                <a:gd name="csY498" fmla="*/ 112428 h 401048"/>
                <a:gd name="csX499" fmla="*/ 154938 w 288620"/>
                <a:gd name="csY499" fmla="*/ 117462 h 401048"/>
                <a:gd name="csX500" fmla="*/ 154938 w 288620"/>
                <a:gd name="csY500" fmla="*/ 117462 h 401048"/>
                <a:gd name="csX501" fmla="*/ 154938 w 288620"/>
                <a:gd name="csY501" fmla="*/ 119699 h 401048"/>
                <a:gd name="csX502" fmla="*/ 156616 w 288620"/>
                <a:gd name="csY502" fmla="*/ 119699 h 401048"/>
                <a:gd name="csX503" fmla="*/ 156616 w 288620"/>
                <a:gd name="csY503" fmla="*/ 121377 h 401048"/>
                <a:gd name="csX504" fmla="*/ 162209 w 288620"/>
                <a:gd name="csY504" fmla="*/ 121377 h 401048"/>
                <a:gd name="csX505" fmla="*/ 162209 w 288620"/>
                <a:gd name="csY505" fmla="*/ 124733 h 401048"/>
                <a:gd name="csX506" fmla="*/ 163887 w 288620"/>
                <a:gd name="csY506" fmla="*/ 124733 h 401048"/>
                <a:gd name="csX507" fmla="*/ 165565 w 288620"/>
                <a:gd name="csY507" fmla="*/ 130327 h 401048"/>
                <a:gd name="csX508" fmla="*/ 186820 w 288620"/>
                <a:gd name="csY508" fmla="*/ 130327 h 401048"/>
                <a:gd name="csX509" fmla="*/ 186820 w 288620"/>
                <a:gd name="csY509" fmla="*/ 132005 h 401048"/>
                <a:gd name="csX510" fmla="*/ 190736 w 288620"/>
                <a:gd name="csY510" fmla="*/ 132005 h 401048"/>
                <a:gd name="csX511" fmla="*/ 190736 w 288620"/>
                <a:gd name="csY511" fmla="*/ 130327 h 401048"/>
                <a:gd name="csX512" fmla="*/ 194092 w 288620"/>
                <a:gd name="csY512" fmla="*/ 130327 h 401048"/>
                <a:gd name="csX513" fmla="*/ 194092 w 288620"/>
                <a:gd name="csY513" fmla="*/ 128649 h 401048"/>
                <a:gd name="csX514" fmla="*/ 199685 w 288620"/>
                <a:gd name="csY514" fmla="*/ 128649 h 401048"/>
                <a:gd name="csX515" fmla="*/ 199685 w 288620"/>
                <a:gd name="csY515" fmla="*/ 130327 h 401048"/>
                <a:gd name="csX516" fmla="*/ 204719 w 288620"/>
                <a:gd name="csY516" fmla="*/ 130327 h 401048"/>
                <a:gd name="csX517" fmla="*/ 204719 w 288620"/>
                <a:gd name="csY517" fmla="*/ 132005 h 401048"/>
                <a:gd name="csX518" fmla="*/ 206957 w 288620"/>
                <a:gd name="csY518" fmla="*/ 132005 h 401048"/>
                <a:gd name="csX519" fmla="*/ 206957 w 288620"/>
                <a:gd name="csY519" fmla="*/ 133683 h 401048"/>
                <a:gd name="csX520" fmla="*/ 208635 w 288620"/>
                <a:gd name="csY520" fmla="*/ 133683 h 401048"/>
                <a:gd name="csX521" fmla="*/ 208635 w 288620"/>
                <a:gd name="csY521" fmla="*/ 132005 h 401048"/>
                <a:gd name="csX522" fmla="*/ 211991 w 288620"/>
                <a:gd name="csY522" fmla="*/ 132005 h 401048"/>
                <a:gd name="csX523" fmla="*/ 228212 w 288620"/>
                <a:gd name="csY523" fmla="*/ 153260 h 401048"/>
                <a:gd name="csX524" fmla="*/ 228212 w 288620"/>
                <a:gd name="csY524" fmla="*/ 151582 h 401048"/>
                <a:gd name="csX525" fmla="*/ 229890 w 288620"/>
                <a:gd name="csY525" fmla="*/ 151582 h 401048"/>
                <a:gd name="csX526" fmla="*/ 229890 w 288620"/>
                <a:gd name="csY526" fmla="*/ 153260 h 401048"/>
                <a:gd name="csX527" fmla="*/ 233246 w 288620"/>
                <a:gd name="csY527" fmla="*/ 153260 h 401048"/>
                <a:gd name="csX528" fmla="*/ 233246 w 288620"/>
                <a:gd name="csY528" fmla="*/ 151582 h 401048"/>
                <a:gd name="csX529" fmla="*/ 235483 w 288620"/>
                <a:gd name="csY529" fmla="*/ 151582 h 401048"/>
                <a:gd name="csX530" fmla="*/ 235483 w 288620"/>
                <a:gd name="csY530" fmla="*/ 149904 h 401048"/>
                <a:gd name="csX531" fmla="*/ 237161 w 288620"/>
                <a:gd name="csY531" fmla="*/ 149904 h 401048"/>
                <a:gd name="csX532" fmla="*/ 237161 w 288620"/>
                <a:gd name="csY532" fmla="*/ 151582 h 401048"/>
                <a:gd name="csX533" fmla="*/ 256738 w 288620"/>
                <a:gd name="csY533" fmla="*/ 151582 h 401048"/>
                <a:gd name="csX534" fmla="*/ 258416 w 288620"/>
                <a:gd name="csY534" fmla="*/ 149904 h 401048"/>
                <a:gd name="csX535" fmla="*/ 264010 w 288620"/>
                <a:gd name="csY535" fmla="*/ 149904 h 401048"/>
                <a:gd name="csX536" fmla="*/ 264010 w 288620"/>
                <a:gd name="csY536" fmla="*/ 148226 h 401048"/>
                <a:gd name="csX537" fmla="*/ 274637 w 288620"/>
                <a:gd name="csY537" fmla="*/ 148226 h 401048"/>
                <a:gd name="csX538" fmla="*/ 274637 w 288620"/>
                <a:gd name="csY538" fmla="*/ 153260 h 401048"/>
                <a:gd name="csX539" fmla="*/ 276315 w 288620"/>
                <a:gd name="csY539" fmla="*/ 153260 h 401048"/>
                <a:gd name="csX540" fmla="*/ 276315 w 288620"/>
                <a:gd name="csY540" fmla="*/ 157175 h 401048"/>
                <a:gd name="csX541" fmla="*/ 274637 w 288620"/>
                <a:gd name="csY541" fmla="*/ 157175 h 401048"/>
                <a:gd name="csX542" fmla="*/ 272400 w 288620"/>
                <a:gd name="csY542" fmla="*/ 158853 h 401048"/>
                <a:gd name="csX543" fmla="*/ 270722 w 288620"/>
                <a:gd name="csY543" fmla="*/ 158853 h 401048"/>
                <a:gd name="csX544" fmla="*/ 270722 w 288620"/>
                <a:gd name="csY544" fmla="*/ 169481 h 401048"/>
                <a:gd name="csX545" fmla="*/ 269044 w 288620"/>
                <a:gd name="csY545" fmla="*/ 169481 h 401048"/>
                <a:gd name="csX546" fmla="*/ 267366 w 288620"/>
                <a:gd name="csY546" fmla="*/ 171159 h 401048"/>
                <a:gd name="csX547" fmla="*/ 265688 w 288620"/>
                <a:gd name="csY547" fmla="*/ 171159 h 401048"/>
                <a:gd name="csX548" fmla="*/ 265688 w 288620"/>
                <a:gd name="csY548" fmla="*/ 192414 h 401048"/>
                <a:gd name="csX549" fmla="*/ 267366 w 288620"/>
                <a:gd name="csY549" fmla="*/ 192414 h 401048"/>
                <a:gd name="csX550" fmla="*/ 267366 w 288620"/>
                <a:gd name="csY550" fmla="*/ 199685 h 401048"/>
                <a:gd name="csX551" fmla="*/ 269044 w 288620"/>
                <a:gd name="csY551" fmla="*/ 199685 h 401048"/>
                <a:gd name="csX552" fmla="*/ 269044 w 288620"/>
                <a:gd name="csY552" fmla="*/ 205279 h 401048"/>
                <a:gd name="csX553" fmla="*/ 270722 w 288620"/>
                <a:gd name="csY553" fmla="*/ 205279 h 401048"/>
                <a:gd name="csX554" fmla="*/ 270722 w 288620"/>
                <a:gd name="csY554" fmla="*/ 210313 h 401048"/>
                <a:gd name="csX555" fmla="*/ 276315 w 288620"/>
                <a:gd name="csY555" fmla="*/ 210313 h 401048"/>
                <a:gd name="csX556" fmla="*/ 276315 w 288620"/>
                <a:gd name="csY556" fmla="*/ 215906 h 401048"/>
                <a:gd name="csX557" fmla="*/ 277993 w 288620"/>
                <a:gd name="csY557" fmla="*/ 215906 h 401048"/>
                <a:gd name="csX558" fmla="*/ 277993 w 288620"/>
                <a:gd name="csY558" fmla="*/ 217584 h 401048"/>
                <a:gd name="csX559" fmla="*/ 277993 w 288620"/>
                <a:gd name="csY559" fmla="*/ 217584 h 401048"/>
                <a:gd name="csX560" fmla="*/ 277993 w 288620"/>
                <a:gd name="csY560" fmla="*/ 219262 h 401048"/>
                <a:gd name="csX561" fmla="*/ 276315 w 288620"/>
                <a:gd name="csY561" fmla="*/ 219262 h 401048"/>
                <a:gd name="csX562" fmla="*/ 276315 w 288620"/>
                <a:gd name="csY562" fmla="*/ 220940 h 401048"/>
                <a:gd name="csX563" fmla="*/ 267366 w 288620"/>
                <a:gd name="csY563" fmla="*/ 229890 h 401048"/>
                <a:gd name="csX564" fmla="*/ 265688 w 288620"/>
                <a:gd name="csY564" fmla="*/ 229890 h 401048"/>
                <a:gd name="csX565" fmla="*/ 265688 w 288620"/>
                <a:gd name="csY565" fmla="*/ 231568 h 401048"/>
                <a:gd name="csX566" fmla="*/ 272400 w 288620"/>
                <a:gd name="csY566" fmla="*/ 231568 h 401048"/>
                <a:gd name="csX567" fmla="*/ 272400 w 288620"/>
                <a:gd name="csY567" fmla="*/ 235483 h 401048"/>
                <a:gd name="csX568" fmla="*/ 276315 w 288620"/>
                <a:gd name="csY568" fmla="*/ 235483 h 401048"/>
                <a:gd name="csX569" fmla="*/ 276315 w 288620"/>
                <a:gd name="csY569" fmla="*/ 237161 h 401048"/>
                <a:gd name="csX570" fmla="*/ 277993 w 288620"/>
                <a:gd name="csY570" fmla="*/ 237161 h 401048"/>
                <a:gd name="csX571" fmla="*/ 277993 w 288620"/>
                <a:gd name="csY571" fmla="*/ 240517 h 401048"/>
                <a:gd name="csX572" fmla="*/ 281349 w 288620"/>
                <a:gd name="csY572" fmla="*/ 240517 h 401048"/>
                <a:gd name="csX573" fmla="*/ 281349 w 288620"/>
                <a:gd name="csY573" fmla="*/ 247789 h 401048"/>
                <a:gd name="csX574" fmla="*/ 283587 w 288620"/>
                <a:gd name="csY574" fmla="*/ 247789 h 401048"/>
                <a:gd name="csX575" fmla="*/ 283587 w 288620"/>
                <a:gd name="csY575" fmla="*/ 253382 h 401048"/>
                <a:gd name="csX576" fmla="*/ 285265 w 288620"/>
                <a:gd name="csY576" fmla="*/ 255060 h 401048"/>
                <a:gd name="csX577" fmla="*/ 285265 w 288620"/>
                <a:gd name="csY577" fmla="*/ 256738 h 401048"/>
                <a:gd name="csX578" fmla="*/ 286943 w 288620"/>
                <a:gd name="csY578" fmla="*/ 256738 h 401048"/>
                <a:gd name="csX579" fmla="*/ 286943 w 288620"/>
                <a:gd name="csY579" fmla="*/ 260094 h 401048"/>
                <a:gd name="csX580" fmla="*/ 288621 w 288620"/>
                <a:gd name="csY580" fmla="*/ 262332 h 401048"/>
                <a:gd name="csX581" fmla="*/ 288621 w 288620"/>
                <a:gd name="csY581" fmla="*/ 269044 h 401048"/>
                <a:gd name="csX582" fmla="*/ 283587 w 288620"/>
                <a:gd name="csY582" fmla="*/ 271281 h 401048"/>
                <a:gd name="csX583" fmla="*/ 283587 w 288620"/>
                <a:gd name="csY583" fmla="*/ 258416 h 401048"/>
                <a:gd name="csX584" fmla="*/ 281349 w 288620"/>
                <a:gd name="csY584" fmla="*/ 255060 h 401048"/>
                <a:gd name="csX585" fmla="*/ 279671 w 288620"/>
                <a:gd name="csY585" fmla="*/ 255060 h 401048"/>
                <a:gd name="csX586" fmla="*/ 279671 w 288620"/>
                <a:gd name="csY586" fmla="*/ 253382 h 401048"/>
                <a:gd name="csX587" fmla="*/ 277993 w 288620"/>
                <a:gd name="csY587" fmla="*/ 251704 h 401048"/>
                <a:gd name="csX588" fmla="*/ 277993 w 288620"/>
                <a:gd name="csY588" fmla="*/ 249467 h 401048"/>
                <a:gd name="csX589" fmla="*/ 279671 w 288620"/>
                <a:gd name="csY589" fmla="*/ 247789 h 401048"/>
                <a:gd name="csX590" fmla="*/ 279671 w 288620"/>
                <a:gd name="csY590" fmla="*/ 246111 h 401048"/>
                <a:gd name="csX591" fmla="*/ 276315 w 288620"/>
                <a:gd name="csY591" fmla="*/ 246111 h 401048"/>
                <a:gd name="csX592" fmla="*/ 276315 w 288620"/>
                <a:gd name="csY592" fmla="*/ 247789 h 401048"/>
                <a:gd name="csX593" fmla="*/ 272400 w 288620"/>
                <a:gd name="csY593" fmla="*/ 247789 h 401048"/>
                <a:gd name="csX594" fmla="*/ 272400 w 288620"/>
                <a:gd name="csY594" fmla="*/ 249467 h 401048"/>
                <a:gd name="csX595" fmla="*/ 267366 w 288620"/>
                <a:gd name="csY595" fmla="*/ 249467 h 401048"/>
                <a:gd name="csX596" fmla="*/ 265688 w 288620"/>
                <a:gd name="csY596" fmla="*/ 253382 h 401048"/>
                <a:gd name="csX597" fmla="*/ 264010 w 288620"/>
                <a:gd name="csY597" fmla="*/ 255060 h 401048"/>
                <a:gd name="csX598" fmla="*/ 261772 w 288620"/>
                <a:gd name="csY598" fmla="*/ 255060 h 401048"/>
                <a:gd name="csX599" fmla="*/ 261772 w 288620"/>
                <a:gd name="csY599" fmla="*/ 253382 h 401048"/>
                <a:gd name="csX600" fmla="*/ 260094 w 288620"/>
                <a:gd name="csY600" fmla="*/ 253382 h 401048"/>
                <a:gd name="csX601" fmla="*/ 258416 w 288620"/>
                <a:gd name="csY601" fmla="*/ 251704 h 401048"/>
                <a:gd name="csX602" fmla="*/ 258416 w 288620"/>
                <a:gd name="csY602" fmla="*/ 249467 h 401048"/>
                <a:gd name="csX603" fmla="*/ 256738 w 288620"/>
                <a:gd name="csY603" fmla="*/ 251704 h 401048"/>
                <a:gd name="csX604" fmla="*/ 256738 w 288620"/>
                <a:gd name="csY604" fmla="*/ 256738 h 401048"/>
                <a:gd name="csX605" fmla="*/ 258416 w 288620"/>
                <a:gd name="csY605" fmla="*/ 256738 h 401048"/>
                <a:gd name="csX606" fmla="*/ 258416 w 288620"/>
                <a:gd name="csY606" fmla="*/ 258416 h 401048"/>
                <a:gd name="csX607" fmla="*/ 228212 w 288620"/>
                <a:gd name="csY607" fmla="*/ 258416 h 401048"/>
                <a:gd name="csX608" fmla="*/ 228212 w 288620"/>
                <a:gd name="csY608" fmla="*/ 256738 h 401048"/>
                <a:gd name="csX609" fmla="*/ 224296 w 288620"/>
                <a:gd name="csY609" fmla="*/ 256738 h 401048"/>
                <a:gd name="csX610" fmla="*/ 222618 w 288620"/>
                <a:gd name="csY610" fmla="*/ 258416 h 401048"/>
                <a:gd name="csX611" fmla="*/ 217584 w 288620"/>
                <a:gd name="csY611" fmla="*/ 258416 h 401048"/>
                <a:gd name="csX612" fmla="*/ 217584 w 288620"/>
                <a:gd name="csY612" fmla="*/ 272959 h 401048"/>
                <a:gd name="csX613" fmla="*/ 233246 w 288620"/>
                <a:gd name="csY613" fmla="*/ 272959 h 401048"/>
                <a:gd name="csX614" fmla="*/ 233246 w 288620"/>
                <a:gd name="csY614" fmla="*/ 276315 h 401048"/>
                <a:gd name="csX615" fmla="*/ 233246 w 288620"/>
                <a:gd name="csY615" fmla="*/ 276315 h 401048"/>
                <a:gd name="csX616" fmla="*/ 233246 w 288620"/>
                <a:gd name="csY616" fmla="*/ 277993 h 401048"/>
                <a:gd name="csX617" fmla="*/ 235483 w 288620"/>
                <a:gd name="csY617" fmla="*/ 277993 h 401048"/>
                <a:gd name="csX618" fmla="*/ 235483 w 288620"/>
                <a:gd name="csY618" fmla="*/ 281909 h 401048"/>
                <a:gd name="csX619" fmla="*/ 235483 w 288620"/>
                <a:gd name="csY619" fmla="*/ 281909 h 401048"/>
                <a:gd name="csX620" fmla="*/ 235483 w 288620"/>
                <a:gd name="csY620" fmla="*/ 283587 h 401048"/>
                <a:gd name="csX621" fmla="*/ 228212 w 288620"/>
                <a:gd name="csY621" fmla="*/ 283587 h 401048"/>
                <a:gd name="csX622" fmla="*/ 228212 w 288620"/>
                <a:gd name="csY622" fmla="*/ 281909 h 401048"/>
                <a:gd name="csX623" fmla="*/ 226534 w 288620"/>
                <a:gd name="csY623" fmla="*/ 281909 h 401048"/>
                <a:gd name="csX624" fmla="*/ 226534 w 288620"/>
                <a:gd name="csY624" fmla="*/ 283587 h 401048"/>
                <a:gd name="csX625" fmla="*/ 220940 w 288620"/>
                <a:gd name="csY625" fmla="*/ 283587 h 401048"/>
                <a:gd name="csX626" fmla="*/ 220940 w 288620"/>
                <a:gd name="csY626" fmla="*/ 285265 h 401048"/>
                <a:gd name="csX627" fmla="*/ 213669 w 288620"/>
                <a:gd name="csY627" fmla="*/ 285265 h 401048"/>
                <a:gd name="csX628" fmla="*/ 213669 w 288620"/>
                <a:gd name="csY628" fmla="*/ 301486 h 401048"/>
                <a:gd name="csX629" fmla="*/ 211991 w 288620"/>
                <a:gd name="csY629" fmla="*/ 301486 h 401048"/>
                <a:gd name="csX630" fmla="*/ 211991 w 288620"/>
                <a:gd name="csY630" fmla="*/ 303164 h 401048"/>
                <a:gd name="csX631" fmla="*/ 215347 w 288620"/>
                <a:gd name="csY631" fmla="*/ 303164 h 401048"/>
                <a:gd name="csX632" fmla="*/ 215347 w 288620"/>
                <a:gd name="csY632" fmla="*/ 306520 h 401048"/>
                <a:gd name="csX633" fmla="*/ 217584 w 288620"/>
                <a:gd name="csY633" fmla="*/ 306520 h 401048"/>
                <a:gd name="csX634" fmla="*/ 217584 w 288620"/>
                <a:gd name="csY634" fmla="*/ 308757 h 401048"/>
                <a:gd name="csX635" fmla="*/ 222618 w 288620"/>
                <a:gd name="csY635" fmla="*/ 308757 h 401048"/>
                <a:gd name="csX636" fmla="*/ 222618 w 288620"/>
                <a:gd name="csY636" fmla="*/ 312113 h 401048"/>
                <a:gd name="csX637" fmla="*/ 224296 w 288620"/>
                <a:gd name="csY637" fmla="*/ 312113 h 401048"/>
                <a:gd name="csX638" fmla="*/ 224296 w 288620"/>
                <a:gd name="csY638" fmla="*/ 313791 h 401048"/>
                <a:gd name="csX639" fmla="*/ 224296 w 288620"/>
                <a:gd name="csY639" fmla="*/ 313791 h 401048"/>
                <a:gd name="csX640" fmla="*/ 224296 w 288620"/>
                <a:gd name="csY640" fmla="*/ 315469 h 401048"/>
                <a:gd name="csX641" fmla="*/ 222618 w 288620"/>
                <a:gd name="csY641" fmla="*/ 315469 h 401048"/>
                <a:gd name="csX642" fmla="*/ 222618 w 288620"/>
                <a:gd name="csY642" fmla="*/ 317147 h 401048"/>
                <a:gd name="csX643" fmla="*/ 226534 w 288620"/>
                <a:gd name="csY643" fmla="*/ 317147 h 401048"/>
                <a:gd name="csX644" fmla="*/ 226534 w 288620"/>
                <a:gd name="csY644" fmla="*/ 321063 h 401048"/>
                <a:gd name="csX645" fmla="*/ 228212 w 288620"/>
                <a:gd name="csY645" fmla="*/ 321063 h 401048"/>
                <a:gd name="csX646" fmla="*/ 228212 w 288620"/>
                <a:gd name="csY646" fmla="*/ 335046 h 401048"/>
                <a:gd name="csX647" fmla="*/ 226534 w 288620"/>
                <a:gd name="csY647" fmla="*/ 342318 h 401048"/>
                <a:gd name="csX648" fmla="*/ 226534 w 288620"/>
                <a:gd name="csY648" fmla="*/ 347911 h 401048"/>
                <a:gd name="csX649" fmla="*/ 224296 w 288620"/>
                <a:gd name="csY649" fmla="*/ 352945 h 401048"/>
                <a:gd name="csX650" fmla="*/ 224296 w 288620"/>
                <a:gd name="csY650" fmla="*/ 354623 h 401048"/>
                <a:gd name="csX651" fmla="*/ 222618 w 288620"/>
                <a:gd name="csY651" fmla="*/ 356861 h 401048"/>
                <a:gd name="csX652" fmla="*/ 222618 w 288620"/>
                <a:gd name="csY652" fmla="*/ 367488 h 401048"/>
                <a:gd name="csX653" fmla="*/ 220940 w 288620"/>
                <a:gd name="csY653" fmla="*/ 367488 h 401048"/>
                <a:gd name="csX654" fmla="*/ 220940 w 288620"/>
                <a:gd name="csY654" fmla="*/ 378116 h 401048"/>
                <a:gd name="csX655" fmla="*/ 219262 w 288620"/>
                <a:gd name="csY655" fmla="*/ 381472 h 401048"/>
                <a:gd name="csX656" fmla="*/ 219262 w 288620"/>
                <a:gd name="csY656" fmla="*/ 385387 h 401048"/>
                <a:gd name="csX657" fmla="*/ 217584 w 288620"/>
                <a:gd name="csY657" fmla="*/ 392099 h 401048"/>
                <a:gd name="csX658" fmla="*/ 217584 w 288620"/>
                <a:gd name="csY658" fmla="*/ 397693 h 401048"/>
                <a:gd name="csX659" fmla="*/ 215347 w 288620"/>
                <a:gd name="csY659" fmla="*/ 401049 h 401048"/>
                <a:gd name="csX660" fmla="*/ 124733 w 288620"/>
                <a:gd name="csY660" fmla="*/ 328334 h 401048"/>
                <a:gd name="csX661" fmla="*/ 219262 w 288620"/>
                <a:gd name="csY661" fmla="*/ 258416 h 401048"/>
                <a:gd name="csX662" fmla="*/ 220940 w 288620"/>
                <a:gd name="csY662" fmla="*/ 258416 h 401048"/>
                <a:gd name="csX663" fmla="*/ 219262 w 288620"/>
                <a:gd name="csY663" fmla="*/ 258416 h 401048"/>
                <a:gd name="csX664" fmla="*/ 12305 w 288620"/>
                <a:gd name="csY664" fmla="*/ 240517 h 401048"/>
                <a:gd name="csX665" fmla="*/ 10627 w 288620"/>
                <a:gd name="csY665" fmla="*/ 240517 h 401048"/>
                <a:gd name="csX666" fmla="*/ 12305 w 288620"/>
                <a:gd name="csY666" fmla="*/ 240517 h 4010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</a:cxnLst>
              <a:rect l="l" t="t" r="r" b="b"/>
              <a:pathLst>
                <a:path w="288620" h="401048">
                  <a:moveTo>
                    <a:pt x="215347" y="401049"/>
                  </a:moveTo>
                  <a:lnTo>
                    <a:pt x="215347" y="397693"/>
                  </a:lnTo>
                  <a:lnTo>
                    <a:pt x="211991" y="397693"/>
                  </a:lnTo>
                  <a:lnTo>
                    <a:pt x="211991" y="396015"/>
                  </a:lnTo>
                  <a:lnTo>
                    <a:pt x="210313" y="396015"/>
                  </a:lnTo>
                  <a:lnTo>
                    <a:pt x="210313" y="392099"/>
                  </a:lnTo>
                  <a:lnTo>
                    <a:pt x="208635" y="392099"/>
                  </a:lnTo>
                  <a:lnTo>
                    <a:pt x="208635" y="390421"/>
                  </a:lnTo>
                  <a:lnTo>
                    <a:pt x="198007" y="390421"/>
                  </a:lnTo>
                  <a:lnTo>
                    <a:pt x="198007" y="388743"/>
                  </a:lnTo>
                  <a:lnTo>
                    <a:pt x="199685" y="385387"/>
                  </a:lnTo>
                  <a:lnTo>
                    <a:pt x="208635" y="372522"/>
                  </a:lnTo>
                  <a:lnTo>
                    <a:pt x="210313" y="369166"/>
                  </a:lnTo>
                  <a:lnTo>
                    <a:pt x="211991" y="365810"/>
                  </a:lnTo>
                  <a:lnTo>
                    <a:pt x="211991" y="363573"/>
                  </a:lnTo>
                  <a:lnTo>
                    <a:pt x="210313" y="363573"/>
                  </a:lnTo>
                  <a:lnTo>
                    <a:pt x="210313" y="361895"/>
                  </a:lnTo>
                  <a:lnTo>
                    <a:pt x="204719" y="360217"/>
                  </a:lnTo>
                  <a:lnTo>
                    <a:pt x="203041" y="358539"/>
                  </a:lnTo>
                  <a:lnTo>
                    <a:pt x="203041" y="356861"/>
                  </a:lnTo>
                  <a:lnTo>
                    <a:pt x="199685" y="356861"/>
                  </a:lnTo>
                  <a:lnTo>
                    <a:pt x="201363" y="356861"/>
                  </a:lnTo>
                  <a:lnTo>
                    <a:pt x="198007" y="356861"/>
                  </a:lnTo>
                  <a:lnTo>
                    <a:pt x="198007" y="354623"/>
                  </a:lnTo>
                  <a:lnTo>
                    <a:pt x="195770" y="354623"/>
                  </a:lnTo>
                  <a:lnTo>
                    <a:pt x="195770" y="352945"/>
                  </a:lnTo>
                  <a:lnTo>
                    <a:pt x="192414" y="352945"/>
                  </a:lnTo>
                  <a:lnTo>
                    <a:pt x="190736" y="351267"/>
                  </a:lnTo>
                  <a:lnTo>
                    <a:pt x="190736" y="352945"/>
                  </a:lnTo>
                  <a:lnTo>
                    <a:pt x="186820" y="352945"/>
                  </a:lnTo>
                  <a:lnTo>
                    <a:pt x="186820" y="354623"/>
                  </a:lnTo>
                  <a:lnTo>
                    <a:pt x="178430" y="354623"/>
                  </a:lnTo>
                  <a:lnTo>
                    <a:pt x="178430" y="352945"/>
                  </a:lnTo>
                  <a:lnTo>
                    <a:pt x="176193" y="352945"/>
                  </a:lnTo>
                  <a:lnTo>
                    <a:pt x="174515" y="351267"/>
                  </a:lnTo>
                  <a:lnTo>
                    <a:pt x="174515" y="352945"/>
                  </a:lnTo>
                  <a:lnTo>
                    <a:pt x="172837" y="352945"/>
                  </a:lnTo>
                  <a:lnTo>
                    <a:pt x="172837" y="351267"/>
                  </a:lnTo>
                  <a:lnTo>
                    <a:pt x="171159" y="351267"/>
                  </a:lnTo>
                  <a:lnTo>
                    <a:pt x="169481" y="352945"/>
                  </a:lnTo>
                  <a:lnTo>
                    <a:pt x="169481" y="354623"/>
                  </a:lnTo>
                  <a:lnTo>
                    <a:pt x="163887" y="354623"/>
                  </a:lnTo>
                  <a:lnTo>
                    <a:pt x="163887" y="358539"/>
                  </a:lnTo>
                  <a:lnTo>
                    <a:pt x="162209" y="358539"/>
                  </a:lnTo>
                  <a:lnTo>
                    <a:pt x="162209" y="356861"/>
                  </a:lnTo>
                  <a:lnTo>
                    <a:pt x="158294" y="356861"/>
                  </a:lnTo>
                  <a:lnTo>
                    <a:pt x="158294" y="358539"/>
                  </a:lnTo>
                  <a:lnTo>
                    <a:pt x="156616" y="356861"/>
                  </a:lnTo>
                  <a:lnTo>
                    <a:pt x="153260" y="356861"/>
                  </a:lnTo>
                  <a:lnTo>
                    <a:pt x="153260" y="354623"/>
                  </a:lnTo>
                  <a:lnTo>
                    <a:pt x="151582" y="354623"/>
                  </a:lnTo>
                  <a:lnTo>
                    <a:pt x="151582" y="356861"/>
                  </a:lnTo>
                  <a:lnTo>
                    <a:pt x="149904" y="356861"/>
                  </a:lnTo>
                  <a:lnTo>
                    <a:pt x="149904" y="354623"/>
                  </a:lnTo>
                  <a:lnTo>
                    <a:pt x="149904" y="356861"/>
                  </a:lnTo>
                  <a:lnTo>
                    <a:pt x="149904" y="354623"/>
                  </a:lnTo>
                  <a:lnTo>
                    <a:pt x="147666" y="354623"/>
                  </a:lnTo>
                  <a:lnTo>
                    <a:pt x="147666" y="356861"/>
                  </a:lnTo>
                  <a:lnTo>
                    <a:pt x="144310" y="356861"/>
                  </a:lnTo>
                  <a:lnTo>
                    <a:pt x="144310" y="354623"/>
                  </a:lnTo>
                  <a:lnTo>
                    <a:pt x="140954" y="354623"/>
                  </a:lnTo>
                  <a:lnTo>
                    <a:pt x="140954" y="352945"/>
                  </a:lnTo>
                  <a:lnTo>
                    <a:pt x="138717" y="352945"/>
                  </a:lnTo>
                  <a:lnTo>
                    <a:pt x="138717" y="351267"/>
                  </a:lnTo>
                  <a:lnTo>
                    <a:pt x="140954" y="349589"/>
                  </a:lnTo>
                  <a:lnTo>
                    <a:pt x="140954" y="347911"/>
                  </a:lnTo>
                  <a:lnTo>
                    <a:pt x="140954" y="349589"/>
                  </a:lnTo>
                  <a:lnTo>
                    <a:pt x="140954" y="343996"/>
                  </a:lnTo>
                  <a:lnTo>
                    <a:pt x="138717" y="343996"/>
                  </a:lnTo>
                  <a:lnTo>
                    <a:pt x="138717" y="340640"/>
                  </a:lnTo>
                  <a:lnTo>
                    <a:pt x="137039" y="340640"/>
                  </a:lnTo>
                  <a:lnTo>
                    <a:pt x="137039" y="342318"/>
                  </a:lnTo>
                  <a:lnTo>
                    <a:pt x="133683" y="342318"/>
                  </a:lnTo>
                  <a:lnTo>
                    <a:pt x="132005" y="340640"/>
                  </a:lnTo>
                  <a:lnTo>
                    <a:pt x="132005" y="338962"/>
                  </a:lnTo>
                  <a:lnTo>
                    <a:pt x="132005" y="338962"/>
                  </a:lnTo>
                  <a:lnTo>
                    <a:pt x="132005" y="335046"/>
                  </a:lnTo>
                  <a:lnTo>
                    <a:pt x="129767" y="335046"/>
                  </a:lnTo>
                  <a:lnTo>
                    <a:pt x="129767" y="333368"/>
                  </a:lnTo>
                  <a:lnTo>
                    <a:pt x="128089" y="333368"/>
                  </a:lnTo>
                  <a:lnTo>
                    <a:pt x="128089" y="331690"/>
                  </a:lnTo>
                  <a:lnTo>
                    <a:pt x="128089" y="331690"/>
                  </a:lnTo>
                  <a:lnTo>
                    <a:pt x="128089" y="330012"/>
                  </a:lnTo>
                  <a:lnTo>
                    <a:pt x="126411" y="330012"/>
                  </a:lnTo>
                  <a:lnTo>
                    <a:pt x="126411" y="328334"/>
                  </a:lnTo>
                  <a:lnTo>
                    <a:pt x="123055" y="328334"/>
                  </a:lnTo>
                  <a:lnTo>
                    <a:pt x="123055" y="326097"/>
                  </a:lnTo>
                  <a:lnTo>
                    <a:pt x="119140" y="326097"/>
                  </a:lnTo>
                  <a:lnTo>
                    <a:pt x="119140" y="324419"/>
                  </a:lnTo>
                  <a:lnTo>
                    <a:pt x="115784" y="324419"/>
                  </a:lnTo>
                  <a:lnTo>
                    <a:pt x="115784" y="322741"/>
                  </a:lnTo>
                  <a:lnTo>
                    <a:pt x="114106" y="322741"/>
                  </a:lnTo>
                  <a:lnTo>
                    <a:pt x="114106" y="321063"/>
                  </a:lnTo>
                  <a:lnTo>
                    <a:pt x="112428" y="321063"/>
                  </a:lnTo>
                  <a:lnTo>
                    <a:pt x="112428" y="317147"/>
                  </a:lnTo>
                  <a:lnTo>
                    <a:pt x="110190" y="317147"/>
                  </a:lnTo>
                  <a:lnTo>
                    <a:pt x="110190" y="312113"/>
                  </a:lnTo>
                  <a:lnTo>
                    <a:pt x="108512" y="312113"/>
                  </a:lnTo>
                  <a:lnTo>
                    <a:pt x="108512" y="310435"/>
                  </a:lnTo>
                  <a:lnTo>
                    <a:pt x="105156" y="310435"/>
                  </a:lnTo>
                  <a:lnTo>
                    <a:pt x="105156" y="306520"/>
                  </a:lnTo>
                  <a:lnTo>
                    <a:pt x="101241" y="306520"/>
                  </a:lnTo>
                  <a:lnTo>
                    <a:pt x="101241" y="303164"/>
                  </a:lnTo>
                  <a:lnTo>
                    <a:pt x="96207" y="303164"/>
                  </a:lnTo>
                  <a:lnTo>
                    <a:pt x="96207" y="301486"/>
                  </a:lnTo>
                  <a:lnTo>
                    <a:pt x="92851" y="301486"/>
                  </a:lnTo>
                  <a:lnTo>
                    <a:pt x="90613" y="299808"/>
                  </a:lnTo>
                  <a:lnTo>
                    <a:pt x="90613" y="301486"/>
                  </a:lnTo>
                  <a:lnTo>
                    <a:pt x="85579" y="301486"/>
                  </a:lnTo>
                  <a:lnTo>
                    <a:pt x="83901" y="299808"/>
                  </a:lnTo>
                  <a:lnTo>
                    <a:pt x="79986" y="299808"/>
                  </a:lnTo>
                  <a:lnTo>
                    <a:pt x="79986" y="297570"/>
                  </a:lnTo>
                  <a:lnTo>
                    <a:pt x="74952" y="297570"/>
                  </a:lnTo>
                  <a:lnTo>
                    <a:pt x="74952" y="295892"/>
                  </a:lnTo>
                  <a:lnTo>
                    <a:pt x="72715" y="295892"/>
                  </a:lnTo>
                  <a:lnTo>
                    <a:pt x="72715" y="294214"/>
                  </a:lnTo>
                  <a:lnTo>
                    <a:pt x="71036" y="292536"/>
                  </a:lnTo>
                  <a:lnTo>
                    <a:pt x="71036" y="290858"/>
                  </a:lnTo>
                  <a:lnTo>
                    <a:pt x="67680" y="290858"/>
                  </a:lnTo>
                  <a:lnTo>
                    <a:pt x="66002" y="288621"/>
                  </a:lnTo>
                  <a:lnTo>
                    <a:pt x="62087" y="288621"/>
                  </a:lnTo>
                  <a:lnTo>
                    <a:pt x="62087" y="294214"/>
                  </a:lnTo>
                  <a:lnTo>
                    <a:pt x="58731" y="294214"/>
                  </a:lnTo>
                  <a:lnTo>
                    <a:pt x="58731" y="292536"/>
                  </a:lnTo>
                  <a:lnTo>
                    <a:pt x="53138" y="292536"/>
                  </a:lnTo>
                  <a:lnTo>
                    <a:pt x="53138" y="294214"/>
                  </a:lnTo>
                  <a:lnTo>
                    <a:pt x="51459" y="292536"/>
                  </a:lnTo>
                  <a:lnTo>
                    <a:pt x="46425" y="292536"/>
                  </a:lnTo>
                  <a:lnTo>
                    <a:pt x="44188" y="290858"/>
                  </a:lnTo>
                  <a:lnTo>
                    <a:pt x="44188" y="288621"/>
                  </a:lnTo>
                  <a:lnTo>
                    <a:pt x="42510" y="288621"/>
                  </a:lnTo>
                  <a:lnTo>
                    <a:pt x="42510" y="290858"/>
                  </a:lnTo>
                  <a:lnTo>
                    <a:pt x="39154" y="290858"/>
                  </a:lnTo>
                  <a:lnTo>
                    <a:pt x="39154" y="288621"/>
                  </a:lnTo>
                  <a:lnTo>
                    <a:pt x="37476" y="290858"/>
                  </a:lnTo>
                  <a:lnTo>
                    <a:pt x="37476" y="288621"/>
                  </a:lnTo>
                  <a:lnTo>
                    <a:pt x="33561" y="288621"/>
                  </a:lnTo>
                  <a:lnTo>
                    <a:pt x="33561" y="286943"/>
                  </a:lnTo>
                  <a:lnTo>
                    <a:pt x="35798" y="286943"/>
                  </a:lnTo>
                  <a:lnTo>
                    <a:pt x="33561" y="285265"/>
                  </a:lnTo>
                  <a:lnTo>
                    <a:pt x="35798" y="285265"/>
                  </a:lnTo>
                  <a:lnTo>
                    <a:pt x="35798" y="283587"/>
                  </a:lnTo>
                  <a:lnTo>
                    <a:pt x="33561" y="283587"/>
                  </a:lnTo>
                  <a:lnTo>
                    <a:pt x="31882" y="281909"/>
                  </a:lnTo>
                  <a:lnTo>
                    <a:pt x="31882" y="277993"/>
                  </a:lnTo>
                  <a:lnTo>
                    <a:pt x="28526" y="277993"/>
                  </a:lnTo>
                  <a:lnTo>
                    <a:pt x="28526" y="280231"/>
                  </a:lnTo>
                  <a:lnTo>
                    <a:pt x="24611" y="280231"/>
                  </a:lnTo>
                  <a:lnTo>
                    <a:pt x="24611" y="277993"/>
                  </a:lnTo>
                  <a:lnTo>
                    <a:pt x="21255" y="277993"/>
                  </a:lnTo>
                  <a:lnTo>
                    <a:pt x="21255" y="276315"/>
                  </a:lnTo>
                  <a:lnTo>
                    <a:pt x="19577" y="276315"/>
                  </a:lnTo>
                  <a:lnTo>
                    <a:pt x="19577" y="274637"/>
                  </a:lnTo>
                  <a:lnTo>
                    <a:pt x="17899" y="274637"/>
                  </a:lnTo>
                  <a:lnTo>
                    <a:pt x="17899" y="272959"/>
                  </a:lnTo>
                  <a:lnTo>
                    <a:pt x="13984" y="272959"/>
                  </a:lnTo>
                  <a:lnTo>
                    <a:pt x="13984" y="271281"/>
                  </a:lnTo>
                  <a:lnTo>
                    <a:pt x="10627" y="271281"/>
                  </a:lnTo>
                  <a:lnTo>
                    <a:pt x="10627" y="269044"/>
                  </a:lnTo>
                  <a:lnTo>
                    <a:pt x="8949" y="269044"/>
                  </a:lnTo>
                  <a:lnTo>
                    <a:pt x="8949" y="267366"/>
                  </a:lnTo>
                  <a:lnTo>
                    <a:pt x="7271" y="267366"/>
                  </a:lnTo>
                  <a:lnTo>
                    <a:pt x="7271" y="265688"/>
                  </a:lnTo>
                  <a:lnTo>
                    <a:pt x="3356" y="265688"/>
                  </a:lnTo>
                  <a:lnTo>
                    <a:pt x="3356" y="262332"/>
                  </a:lnTo>
                  <a:lnTo>
                    <a:pt x="1678" y="262332"/>
                  </a:lnTo>
                  <a:lnTo>
                    <a:pt x="1678" y="260094"/>
                  </a:lnTo>
                  <a:lnTo>
                    <a:pt x="0" y="260094"/>
                  </a:lnTo>
                  <a:lnTo>
                    <a:pt x="0" y="258416"/>
                  </a:lnTo>
                  <a:lnTo>
                    <a:pt x="1678" y="258416"/>
                  </a:lnTo>
                  <a:lnTo>
                    <a:pt x="1678" y="256738"/>
                  </a:lnTo>
                  <a:lnTo>
                    <a:pt x="1678" y="258416"/>
                  </a:lnTo>
                  <a:lnTo>
                    <a:pt x="1678" y="256738"/>
                  </a:lnTo>
                  <a:lnTo>
                    <a:pt x="3356" y="255060"/>
                  </a:lnTo>
                  <a:lnTo>
                    <a:pt x="8949" y="255060"/>
                  </a:lnTo>
                  <a:lnTo>
                    <a:pt x="8949" y="256738"/>
                  </a:lnTo>
                  <a:lnTo>
                    <a:pt x="10627" y="256738"/>
                  </a:lnTo>
                  <a:lnTo>
                    <a:pt x="10627" y="253382"/>
                  </a:lnTo>
                  <a:lnTo>
                    <a:pt x="8949" y="253382"/>
                  </a:lnTo>
                  <a:lnTo>
                    <a:pt x="8949" y="251704"/>
                  </a:lnTo>
                  <a:lnTo>
                    <a:pt x="7271" y="251704"/>
                  </a:lnTo>
                  <a:lnTo>
                    <a:pt x="7271" y="249467"/>
                  </a:lnTo>
                  <a:lnTo>
                    <a:pt x="7271" y="249467"/>
                  </a:lnTo>
                  <a:lnTo>
                    <a:pt x="7271" y="244433"/>
                  </a:lnTo>
                  <a:lnTo>
                    <a:pt x="8949" y="244433"/>
                  </a:lnTo>
                  <a:lnTo>
                    <a:pt x="8949" y="240517"/>
                  </a:lnTo>
                  <a:lnTo>
                    <a:pt x="12305" y="240517"/>
                  </a:lnTo>
                  <a:lnTo>
                    <a:pt x="12305" y="238839"/>
                  </a:lnTo>
                  <a:lnTo>
                    <a:pt x="15662" y="238839"/>
                  </a:lnTo>
                  <a:lnTo>
                    <a:pt x="15662" y="240517"/>
                  </a:lnTo>
                  <a:lnTo>
                    <a:pt x="17899" y="240517"/>
                  </a:lnTo>
                  <a:lnTo>
                    <a:pt x="17899" y="238839"/>
                  </a:lnTo>
                  <a:lnTo>
                    <a:pt x="19577" y="238839"/>
                  </a:lnTo>
                  <a:lnTo>
                    <a:pt x="19577" y="235483"/>
                  </a:lnTo>
                  <a:lnTo>
                    <a:pt x="21255" y="235483"/>
                  </a:lnTo>
                  <a:lnTo>
                    <a:pt x="21255" y="238839"/>
                  </a:lnTo>
                  <a:lnTo>
                    <a:pt x="21255" y="237161"/>
                  </a:lnTo>
                  <a:lnTo>
                    <a:pt x="22933" y="237161"/>
                  </a:lnTo>
                  <a:lnTo>
                    <a:pt x="22933" y="235483"/>
                  </a:lnTo>
                  <a:lnTo>
                    <a:pt x="26848" y="235483"/>
                  </a:lnTo>
                  <a:lnTo>
                    <a:pt x="26848" y="237161"/>
                  </a:lnTo>
                  <a:lnTo>
                    <a:pt x="30204" y="238839"/>
                  </a:lnTo>
                  <a:lnTo>
                    <a:pt x="30204" y="237161"/>
                  </a:lnTo>
                  <a:lnTo>
                    <a:pt x="28526" y="235483"/>
                  </a:lnTo>
                  <a:lnTo>
                    <a:pt x="28526" y="233805"/>
                  </a:lnTo>
                  <a:lnTo>
                    <a:pt x="30204" y="233805"/>
                  </a:lnTo>
                  <a:lnTo>
                    <a:pt x="28526" y="231568"/>
                  </a:lnTo>
                  <a:lnTo>
                    <a:pt x="30204" y="231568"/>
                  </a:lnTo>
                  <a:lnTo>
                    <a:pt x="30204" y="229890"/>
                  </a:lnTo>
                  <a:lnTo>
                    <a:pt x="31882" y="229890"/>
                  </a:lnTo>
                  <a:lnTo>
                    <a:pt x="31882" y="224856"/>
                  </a:lnTo>
                  <a:lnTo>
                    <a:pt x="35798" y="224856"/>
                  </a:lnTo>
                  <a:lnTo>
                    <a:pt x="37476" y="223178"/>
                  </a:lnTo>
                  <a:lnTo>
                    <a:pt x="35798" y="220940"/>
                  </a:lnTo>
                  <a:lnTo>
                    <a:pt x="33561" y="220940"/>
                  </a:lnTo>
                  <a:lnTo>
                    <a:pt x="35798" y="219262"/>
                  </a:lnTo>
                  <a:lnTo>
                    <a:pt x="37476" y="219262"/>
                  </a:lnTo>
                  <a:lnTo>
                    <a:pt x="37476" y="217584"/>
                  </a:lnTo>
                  <a:lnTo>
                    <a:pt x="39154" y="217584"/>
                  </a:lnTo>
                  <a:lnTo>
                    <a:pt x="40832" y="215906"/>
                  </a:lnTo>
                  <a:lnTo>
                    <a:pt x="40832" y="214228"/>
                  </a:lnTo>
                  <a:lnTo>
                    <a:pt x="42510" y="214228"/>
                  </a:lnTo>
                  <a:lnTo>
                    <a:pt x="42510" y="211991"/>
                  </a:lnTo>
                  <a:lnTo>
                    <a:pt x="44188" y="211991"/>
                  </a:lnTo>
                  <a:lnTo>
                    <a:pt x="42510" y="210313"/>
                  </a:lnTo>
                  <a:lnTo>
                    <a:pt x="42510" y="208635"/>
                  </a:lnTo>
                  <a:lnTo>
                    <a:pt x="44188" y="208635"/>
                  </a:lnTo>
                  <a:lnTo>
                    <a:pt x="46425" y="206957"/>
                  </a:lnTo>
                  <a:lnTo>
                    <a:pt x="48103" y="206957"/>
                  </a:lnTo>
                  <a:lnTo>
                    <a:pt x="48103" y="205279"/>
                  </a:lnTo>
                  <a:lnTo>
                    <a:pt x="44188" y="205279"/>
                  </a:lnTo>
                  <a:lnTo>
                    <a:pt x="44188" y="206957"/>
                  </a:lnTo>
                  <a:lnTo>
                    <a:pt x="40832" y="206957"/>
                  </a:lnTo>
                  <a:lnTo>
                    <a:pt x="42510" y="201363"/>
                  </a:lnTo>
                  <a:lnTo>
                    <a:pt x="39154" y="201363"/>
                  </a:lnTo>
                  <a:lnTo>
                    <a:pt x="39154" y="203041"/>
                  </a:lnTo>
                  <a:lnTo>
                    <a:pt x="37476" y="203041"/>
                  </a:lnTo>
                  <a:lnTo>
                    <a:pt x="37476" y="199685"/>
                  </a:lnTo>
                  <a:lnTo>
                    <a:pt x="40832" y="199685"/>
                  </a:lnTo>
                  <a:lnTo>
                    <a:pt x="40832" y="198007"/>
                  </a:lnTo>
                  <a:lnTo>
                    <a:pt x="39154" y="198007"/>
                  </a:lnTo>
                  <a:lnTo>
                    <a:pt x="39154" y="196329"/>
                  </a:lnTo>
                  <a:lnTo>
                    <a:pt x="37476" y="196329"/>
                  </a:lnTo>
                  <a:lnTo>
                    <a:pt x="37476" y="194651"/>
                  </a:lnTo>
                  <a:lnTo>
                    <a:pt x="39154" y="194651"/>
                  </a:lnTo>
                  <a:lnTo>
                    <a:pt x="39154" y="176752"/>
                  </a:lnTo>
                  <a:lnTo>
                    <a:pt x="37476" y="176752"/>
                  </a:lnTo>
                  <a:lnTo>
                    <a:pt x="37476" y="172837"/>
                  </a:lnTo>
                  <a:lnTo>
                    <a:pt x="39154" y="172837"/>
                  </a:lnTo>
                  <a:lnTo>
                    <a:pt x="39154" y="171159"/>
                  </a:lnTo>
                  <a:lnTo>
                    <a:pt x="37476" y="171159"/>
                  </a:lnTo>
                  <a:lnTo>
                    <a:pt x="37476" y="167803"/>
                  </a:lnTo>
                  <a:lnTo>
                    <a:pt x="33561" y="167803"/>
                  </a:lnTo>
                  <a:lnTo>
                    <a:pt x="33561" y="166125"/>
                  </a:lnTo>
                  <a:lnTo>
                    <a:pt x="35798" y="166125"/>
                  </a:lnTo>
                  <a:lnTo>
                    <a:pt x="35798" y="163887"/>
                  </a:lnTo>
                  <a:lnTo>
                    <a:pt x="37476" y="166125"/>
                  </a:lnTo>
                  <a:lnTo>
                    <a:pt x="37476" y="163887"/>
                  </a:lnTo>
                  <a:lnTo>
                    <a:pt x="40832" y="163887"/>
                  </a:lnTo>
                  <a:lnTo>
                    <a:pt x="40832" y="158853"/>
                  </a:lnTo>
                  <a:lnTo>
                    <a:pt x="39154" y="158853"/>
                  </a:lnTo>
                  <a:lnTo>
                    <a:pt x="39154" y="153260"/>
                  </a:lnTo>
                  <a:lnTo>
                    <a:pt x="37476" y="153260"/>
                  </a:lnTo>
                  <a:lnTo>
                    <a:pt x="37476" y="151582"/>
                  </a:lnTo>
                  <a:lnTo>
                    <a:pt x="35798" y="151582"/>
                  </a:lnTo>
                  <a:lnTo>
                    <a:pt x="35798" y="149904"/>
                  </a:lnTo>
                  <a:lnTo>
                    <a:pt x="37476" y="149904"/>
                  </a:lnTo>
                  <a:lnTo>
                    <a:pt x="37476" y="148226"/>
                  </a:lnTo>
                  <a:lnTo>
                    <a:pt x="39154" y="148226"/>
                  </a:lnTo>
                  <a:lnTo>
                    <a:pt x="39154" y="145988"/>
                  </a:lnTo>
                  <a:lnTo>
                    <a:pt x="39154" y="145988"/>
                  </a:lnTo>
                  <a:lnTo>
                    <a:pt x="39154" y="140954"/>
                  </a:lnTo>
                  <a:lnTo>
                    <a:pt x="37476" y="140954"/>
                  </a:lnTo>
                  <a:lnTo>
                    <a:pt x="37476" y="139276"/>
                  </a:lnTo>
                  <a:lnTo>
                    <a:pt x="33561" y="139276"/>
                  </a:lnTo>
                  <a:lnTo>
                    <a:pt x="33561" y="135361"/>
                  </a:lnTo>
                  <a:lnTo>
                    <a:pt x="30204" y="135361"/>
                  </a:lnTo>
                  <a:lnTo>
                    <a:pt x="30204" y="133683"/>
                  </a:lnTo>
                  <a:lnTo>
                    <a:pt x="31882" y="133683"/>
                  </a:lnTo>
                  <a:lnTo>
                    <a:pt x="31882" y="130327"/>
                  </a:lnTo>
                  <a:lnTo>
                    <a:pt x="30204" y="130327"/>
                  </a:lnTo>
                  <a:lnTo>
                    <a:pt x="30204" y="128649"/>
                  </a:lnTo>
                  <a:lnTo>
                    <a:pt x="26848" y="128649"/>
                  </a:lnTo>
                  <a:lnTo>
                    <a:pt x="26848" y="124733"/>
                  </a:lnTo>
                  <a:lnTo>
                    <a:pt x="28526" y="123055"/>
                  </a:lnTo>
                  <a:lnTo>
                    <a:pt x="28526" y="121377"/>
                  </a:lnTo>
                  <a:lnTo>
                    <a:pt x="30204" y="121377"/>
                  </a:lnTo>
                  <a:lnTo>
                    <a:pt x="30204" y="114106"/>
                  </a:lnTo>
                  <a:lnTo>
                    <a:pt x="31882" y="115784"/>
                  </a:lnTo>
                  <a:lnTo>
                    <a:pt x="31882" y="117462"/>
                  </a:lnTo>
                  <a:lnTo>
                    <a:pt x="35798" y="117462"/>
                  </a:lnTo>
                  <a:lnTo>
                    <a:pt x="35798" y="115784"/>
                  </a:lnTo>
                  <a:lnTo>
                    <a:pt x="39154" y="115784"/>
                  </a:lnTo>
                  <a:lnTo>
                    <a:pt x="39154" y="110750"/>
                  </a:lnTo>
                  <a:lnTo>
                    <a:pt x="40832" y="110750"/>
                  </a:lnTo>
                  <a:lnTo>
                    <a:pt x="40832" y="109072"/>
                  </a:lnTo>
                  <a:lnTo>
                    <a:pt x="44188" y="109072"/>
                  </a:lnTo>
                  <a:lnTo>
                    <a:pt x="42510" y="106834"/>
                  </a:lnTo>
                  <a:lnTo>
                    <a:pt x="42510" y="103478"/>
                  </a:lnTo>
                  <a:lnTo>
                    <a:pt x="40832" y="101800"/>
                  </a:lnTo>
                  <a:lnTo>
                    <a:pt x="39154" y="100122"/>
                  </a:lnTo>
                  <a:lnTo>
                    <a:pt x="39154" y="96207"/>
                  </a:lnTo>
                  <a:lnTo>
                    <a:pt x="37476" y="96207"/>
                  </a:lnTo>
                  <a:lnTo>
                    <a:pt x="37476" y="91173"/>
                  </a:lnTo>
                  <a:lnTo>
                    <a:pt x="39154" y="92851"/>
                  </a:lnTo>
                  <a:lnTo>
                    <a:pt x="40832" y="92851"/>
                  </a:lnTo>
                  <a:lnTo>
                    <a:pt x="40832" y="94529"/>
                  </a:lnTo>
                  <a:lnTo>
                    <a:pt x="42510" y="94529"/>
                  </a:lnTo>
                  <a:lnTo>
                    <a:pt x="42510" y="96207"/>
                  </a:lnTo>
                  <a:lnTo>
                    <a:pt x="44188" y="96207"/>
                  </a:lnTo>
                  <a:lnTo>
                    <a:pt x="44188" y="100122"/>
                  </a:lnTo>
                  <a:lnTo>
                    <a:pt x="46425" y="100122"/>
                  </a:lnTo>
                  <a:lnTo>
                    <a:pt x="46425" y="101800"/>
                  </a:lnTo>
                  <a:lnTo>
                    <a:pt x="48103" y="101800"/>
                  </a:lnTo>
                  <a:lnTo>
                    <a:pt x="48103" y="105156"/>
                  </a:lnTo>
                  <a:lnTo>
                    <a:pt x="49781" y="105156"/>
                  </a:lnTo>
                  <a:lnTo>
                    <a:pt x="48103" y="106834"/>
                  </a:lnTo>
                  <a:lnTo>
                    <a:pt x="49781" y="106834"/>
                  </a:lnTo>
                  <a:lnTo>
                    <a:pt x="49781" y="110750"/>
                  </a:lnTo>
                  <a:lnTo>
                    <a:pt x="51459" y="110750"/>
                  </a:lnTo>
                  <a:lnTo>
                    <a:pt x="53138" y="109072"/>
                  </a:lnTo>
                  <a:lnTo>
                    <a:pt x="53138" y="106834"/>
                  </a:lnTo>
                  <a:lnTo>
                    <a:pt x="55375" y="106834"/>
                  </a:lnTo>
                  <a:lnTo>
                    <a:pt x="53138" y="106834"/>
                  </a:lnTo>
                  <a:lnTo>
                    <a:pt x="55375" y="106834"/>
                  </a:lnTo>
                  <a:lnTo>
                    <a:pt x="55375" y="105156"/>
                  </a:lnTo>
                  <a:lnTo>
                    <a:pt x="53138" y="105156"/>
                  </a:lnTo>
                  <a:lnTo>
                    <a:pt x="53138" y="101800"/>
                  </a:lnTo>
                  <a:lnTo>
                    <a:pt x="51459" y="100122"/>
                  </a:lnTo>
                  <a:lnTo>
                    <a:pt x="53138" y="100122"/>
                  </a:lnTo>
                  <a:lnTo>
                    <a:pt x="53138" y="97885"/>
                  </a:lnTo>
                  <a:lnTo>
                    <a:pt x="51459" y="97885"/>
                  </a:lnTo>
                  <a:lnTo>
                    <a:pt x="51459" y="94529"/>
                  </a:lnTo>
                  <a:lnTo>
                    <a:pt x="49781" y="94529"/>
                  </a:lnTo>
                  <a:lnTo>
                    <a:pt x="49781" y="92851"/>
                  </a:lnTo>
                  <a:lnTo>
                    <a:pt x="53138" y="92851"/>
                  </a:lnTo>
                  <a:lnTo>
                    <a:pt x="55375" y="91173"/>
                  </a:lnTo>
                  <a:lnTo>
                    <a:pt x="57053" y="91173"/>
                  </a:lnTo>
                  <a:lnTo>
                    <a:pt x="57053" y="88935"/>
                  </a:lnTo>
                  <a:lnTo>
                    <a:pt x="58731" y="88935"/>
                  </a:lnTo>
                  <a:lnTo>
                    <a:pt x="58731" y="87257"/>
                  </a:lnTo>
                  <a:lnTo>
                    <a:pt x="62087" y="87257"/>
                  </a:lnTo>
                  <a:lnTo>
                    <a:pt x="62087" y="85579"/>
                  </a:lnTo>
                  <a:lnTo>
                    <a:pt x="64324" y="85579"/>
                  </a:lnTo>
                  <a:lnTo>
                    <a:pt x="64324" y="83901"/>
                  </a:lnTo>
                  <a:lnTo>
                    <a:pt x="66002" y="83901"/>
                  </a:lnTo>
                  <a:lnTo>
                    <a:pt x="66002" y="80545"/>
                  </a:lnTo>
                  <a:lnTo>
                    <a:pt x="67680" y="80545"/>
                  </a:lnTo>
                  <a:lnTo>
                    <a:pt x="67680" y="76630"/>
                  </a:lnTo>
                  <a:lnTo>
                    <a:pt x="67680" y="76630"/>
                  </a:lnTo>
                  <a:lnTo>
                    <a:pt x="69358" y="74952"/>
                  </a:lnTo>
                  <a:lnTo>
                    <a:pt x="72715" y="74952"/>
                  </a:lnTo>
                  <a:lnTo>
                    <a:pt x="72715" y="73274"/>
                  </a:lnTo>
                  <a:lnTo>
                    <a:pt x="74952" y="73274"/>
                  </a:lnTo>
                  <a:lnTo>
                    <a:pt x="74952" y="71596"/>
                  </a:lnTo>
                  <a:lnTo>
                    <a:pt x="76630" y="71596"/>
                  </a:lnTo>
                  <a:lnTo>
                    <a:pt x="76630" y="73274"/>
                  </a:lnTo>
                  <a:lnTo>
                    <a:pt x="79986" y="73274"/>
                  </a:lnTo>
                  <a:lnTo>
                    <a:pt x="79986" y="69358"/>
                  </a:lnTo>
                  <a:lnTo>
                    <a:pt x="81664" y="69358"/>
                  </a:lnTo>
                  <a:lnTo>
                    <a:pt x="81664" y="67680"/>
                  </a:lnTo>
                  <a:lnTo>
                    <a:pt x="79986" y="67680"/>
                  </a:lnTo>
                  <a:lnTo>
                    <a:pt x="79986" y="66002"/>
                  </a:lnTo>
                  <a:lnTo>
                    <a:pt x="78308" y="66002"/>
                  </a:lnTo>
                  <a:lnTo>
                    <a:pt x="78308" y="64324"/>
                  </a:lnTo>
                  <a:lnTo>
                    <a:pt x="79986" y="64324"/>
                  </a:lnTo>
                  <a:lnTo>
                    <a:pt x="79986" y="60409"/>
                  </a:lnTo>
                  <a:lnTo>
                    <a:pt x="81664" y="58731"/>
                  </a:lnTo>
                  <a:lnTo>
                    <a:pt x="81664" y="58731"/>
                  </a:lnTo>
                  <a:lnTo>
                    <a:pt x="81664" y="57053"/>
                  </a:lnTo>
                  <a:lnTo>
                    <a:pt x="83901" y="55375"/>
                  </a:lnTo>
                  <a:lnTo>
                    <a:pt x="79986" y="53697"/>
                  </a:lnTo>
                  <a:lnTo>
                    <a:pt x="79986" y="52019"/>
                  </a:lnTo>
                  <a:lnTo>
                    <a:pt x="83901" y="52019"/>
                  </a:lnTo>
                  <a:lnTo>
                    <a:pt x="83901" y="49781"/>
                  </a:lnTo>
                  <a:lnTo>
                    <a:pt x="81664" y="49781"/>
                  </a:lnTo>
                  <a:lnTo>
                    <a:pt x="81664" y="48103"/>
                  </a:lnTo>
                  <a:lnTo>
                    <a:pt x="83901" y="48103"/>
                  </a:lnTo>
                  <a:lnTo>
                    <a:pt x="83901" y="44747"/>
                  </a:lnTo>
                  <a:lnTo>
                    <a:pt x="85579" y="44747"/>
                  </a:lnTo>
                  <a:lnTo>
                    <a:pt x="85579" y="40832"/>
                  </a:lnTo>
                  <a:lnTo>
                    <a:pt x="88935" y="40832"/>
                  </a:lnTo>
                  <a:lnTo>
                    <a:pt x="88935" y="39154"/>
                  </a:lnTo>
                  <a:lnTo>
                    <a:pt x="92851" y="39154"/>
                  </a:lnTo>
                  <a:lnTo>
                    <a:pt x="92851" y="37476"/>
                  </a:lnTo>
                  <a:lnTo>
                    <a:pt x="94529" y="37476"/>
                  </a:lnTo>
                  <a:lnTo>
                    <a:pt x="94529" y="35798"/>
                  </a:lnTo>
                  <a:lnTo>
                    <a:pt x="96207" y="35798"/>
                  </a:lnTo>
                  <a:lnTo>
                    <a:pt x="96207" y="34120"/>
                  </a:lnTo>
                  <a:lnTo>
                    <a:pt x="97885" y="34120"/>
                  </a:lnTo>
                  <a:lnTo>
                    <a:pt x="97885" y="31883"/>
                  </a:lnTo>
                  <a:lnTo>
                    <a:pt x="101241" y="31883"/>
                  </a:lnTo>
                  <a:lnTo>
                    <a:pt x="101241" y="34120"/>
                  </a:lnTo>
                  <a:lnTo>
                    <a:pt x="105156" y="34120"/>
                  </a:lnTo>
                  <a:lnTo>
                    <a:pt x="106834" y="35798"/>
                  </a:lnTo>
                  <a:lnTo>
                    <a:pt x="106834" y="37476"/>
                  </a:lnTo>
                  <a:lnTo>
                    <a:pt x="108512" y="37476"/>
                  </a:lnTo>
                  <a:lnTo>
                    <a:pt x="108512" y="40832"/>
                  </a:lnTo>
                  <a:lnTo>
                    <a:pt x="110190" y="40832"/>
                  </a:lnTo>
                  <a:lnTo>
                    <a:pt x="110190" y="37476"/>
                  </a:lnTo>
                  <a:lnTo>
                    <a:pt x="112428" y="37476"/>
                  </a:lnTo>
                  <a:lnTo>
                    <a:pt x="112428" y="34120"/>
                  </a:lnTo>
                  <a:lnTo>
                    <a:pt x="114106" y="34120"/>
                  </a:lnTo>
                  <a:lnTo>
                    <a:pt x="114106" y="26848"/>
                  </a:lnTo>
                  <a:lnTo>
                    <a:pt x="121377" y="26848"/>
                  </a:lnTo>
                  <a:lnTo>
                    <a:pt x="121377" y="28526"/>
                  </a:lnTo>
                  <a:lnTo>
                    <a:pt x="137039" y="28526"/>
                  </a:lnTo>
                  <a:lnTo>
                    <a:pt x="137039" y="26848"/>
                  </a:lnTo>
                  <a:lnTo>
                    <a:pt x="138717" y="26848"/>
                  </a:lnTo>
                  <a:lnTo>
                    <a:pt x="138717" y="25170"/>
                  </a:lnTo>
                  <a:lnTo>
                    <a:pt x="140954" y="25170"/>
                  </a:lnTo>
                  <a:lnTo>
                    <a:pt x="140954" y="23492"/>
                  </a:lnTo>
                  <a:lnTo>
                    <a:pt x="142632" y="23492"/>
                  </a:lnTo>
                  <a:lnTo>
                    <a:pt x="142632" y="21255"/>
                  </a:lnTo>
                  <a:lnTo>
                    <a:pt x="145988" y="21255"/>
                  </a:lnTo>
                  <a:lnTo>
                    <a:pt x="145988" y="19577"/>
                  </a:lnTo>
                  <a:lnTo>
                    <a:pt x="147666" y="19577"/>
                  </a:lnTo>
                  <a:lnTo>
                    <a:pt x="149904" y="17899"/>
                  </a:lnTo>
                  <a:lnTo>
                    <a:pt x="151582" y="17899"/>
                  </a:lnTo>
                  <a:lnTo>
                    <a:pt x="151582" y="16221"/>
                  </a:lnTo>
                  <a:lnTo>
                    <a:pt x="156616" y="16221"/>
                  </a:lnTo>
                  <a:lnTo>
                    <a:pt x="156616" y="14543"/>
                  </a:lnTo>
                  <a:lnTo>
                    <a:pt x="158294" y="14543"/>
                  </a:lnTo>
                  <a:lnTo>
                    <a:pt x="162209" y="8949"/>
                  </a:lnTo>
                  <a:lnTo>
                    <a:pt x="163887" y="8949"/>
                  </a:lnTo>
                  <a:lnTo>
                    <a:pt x="163887" y="3356"/>
                  </a:lnTo>
                  <a:lnTo>
                    <a:pt x="163887" y="5593"/>
                  </a:lnTo>
                  <a:lnTo>
                    <a:pt x="163887" y="3356"/>
                  </a:lnTo>
                  <a:lnTo>
                    <a:pt x="167243" y="3356"/>
                  </a:lnTo>
                  <a:lnTo>
                    <a:pt x="167243" y="5593"/>
                  </a:lnTo>
                  <a:lnTo>
                    <a:pt x="169481" y="5593"/>
                  </a:lnTo>
                  <a:lnTo>
                    <a:pt x="169481" y="1678"/>
                  </a:lnTo>
                  <a:lnTo>
                    <a:pt x="171159" y="1678"/>
                  </a:lnTo>
                  <a:lnTo>
                    <a:pt x="171159" y="3356"/>
                  </a:lnTo>
                  <a:lnTo>
                    <a:pt x="172837" y="3356"/>
                  </a:lnTo>
                  <a:lnTo>
                    <a:pt x="172837" y="1678"/>
                  </a:lnTo>
                  <a:lnTo>
                    <a:pt x="174515" y="1678"/>
                  </a:lnTo>
                  <a:lnTo>
                    <a:pt x="176193" y="0"/>
                  </a:lnTo>
                  <a:lnTo>
                    <a:pt x="180108" y="0"/>
                  </a:lnTo>
                  <a:lnTo>
                    <a:pt x="180108" y="1678"/>
                  </a:lnTo>
                  <a:lnTo>
                    <a:pt x="185142" y="1678"/>
                  </a:lnTo>
                  <a:lnTo>
                    <a:pt x="185142" y="5593"/>
                  </a:lnTo>
                  <a:lnTo>
                    <a:pt x="186820" y="5593"/>
                  </a:lnTo>
                  <a:lnTo>
                    <a:pt x="186820" y="10627"/>
                  </a:lnTo>
                  <a:lnTo>
                    <a:pt x="185142" y="10627"/>
                  </a:lnTo>
                  <a:lnTo>
                    <a:pt x="185142" y="12306"/>
                  </a:lnTo>
                  <a:lnTo>
                    <a:pt x="183464" y="12306"/>
                  </a:lnTo>
                  <a:lnTo>
                    <a:pt x="183464" y="14543"/>
                  </a:lnTo>
                  <a:lnTo>
                    <a:pt x="181786" y="14543"/>
                  </a:lnTo>
                  <a:lnTo>
                    <a:pt x="180108" y="16221"/>
                  </a:lnTo>
                  <a:lnTo>
                    <a:pt x="174515" y="16221"/>
                  </a:lnTo>
                  <a:lnTo>
                    <a:pt x="172837" y="17899"/>
                  </a:lnTo>
                  <a:lnTo>
                    <a:pt x="171159" y="19577"/>
                  </a:lnTo>
                  <a:lnTo>
                    <a:pt x="167243" y="19577"/>
                  </a:lnTo>
                  <a:lnTo>
                    <a:pt x="160531" y="31883"/>
                  </a:lnTo>
                  <a:lnTo>
                    <a:pt x="154938" y="31883"/>
                  </a:lnTo>
                  <a:lnTo>
                    <a:pt x="154938" y="35798"/>
                  </a:lnTo>
                  <a:lnTo>
                    <a:pt x="151582" y="35798"/>
                  </a:lnTo>
                  <a:lnTo>
                    <a:pt x="151582" y="40832"/>
                  </a:lnTo>
                  <a:lnTo>
                    <a:pt x="149904" y="40832"/>
                  </a:lnTo>
                  <a:lnTo>
                    <a:pt x="149904" y="44747"/>
                  </a:lnTo>
                  <a:lnTo>
                    <a:pt x="145988" y="44747"/>
                  </a:lnTo>
                  <a:lnTo>
                    <a:pt x="145988" y="49781"/>
                  </a:lnTo>
                  <a:lnTo>
                    <a:pt x="144310" y="49781"/>
                  </a:lnTo>
                  <a:lnTo>
                    <a:pt x="144310" y="52019"/>
                  </a:lnTo>
                  <a:lnTo>
                    <a:pt x="145988" y="52019"/>
                  </a:lnTo>
                  <a:lnTo>
                    <a:pt x="145988" y="53697"/>
                  </a:lnTo>
                  <a:lnTo>
                    <a:pt x="144310" y="53697"/>
                  </a:lnTo>
                  <a:lnTo>
                    <a:pt x="144310" y="64324"/>
                  </a:lnTo>
                  <a:lnTo>
                    <a:pt x="142632" y="64324"/>
                  </a:lnTo>
                  <a:lnTo>
                    <a:pt x="142632" y="66002"/>
                  </a:lnTo>
                  <a:lnTo>
                    <a:pt x="140954" y="66002"/>
                  </a:lnTo>
                  <a:lnTo>
                    <a:pt x="140954" y="69358"/>
                  </a:lnTo>
                  <a:lnTo>
                    <a:pt x="138717" y="69358"/>
                  </a:lnTo>
                  <a:lnTo>
                    <a:pt x="138717" y="73274"/>
                  </a:lnTo>
                  <a:lnTo>
                    <a:pt x="137039" y="73274"/>
                  </a:lnTo>
                  <a:lnTo>
                    <a:pt x="137039" y="76630"/>
                  </a:lnTo>
                  <a:lnTo>
                    <a:pt x="133683" y="76630"/>
                  </a:lnTo>
                  <a:lnTo>
                    <a:pt x="133683" y="78308"/>
                  </a:lnTo>
                  <a:lnTo>
                    <a:pt x="135361" y="78308"/>
                  </a:lnTo>
                  <a:lnTo>
                    <a:pt x="137039" y="80545"/>
                  </a:lnTo>
                  <a:lnTo>
                    <a:pt x="137039" y="78308"/>
                  </a:lnTo>
                  <a:lnTo>
                    <a:pt x="138717" y="78308"/>
                  </a:lnTo>
                  <a:lnTo>
                    <a:pt x="138717" y="76630"/>
                  </a:lnTo>
                  <a:lnTo>
                    <a:pt x="144310" y="76630"/>
                  </a:lnTo>
                  <a:lnTo>
                    <a:pt x="144310" y="80545"/>
                  </a:lnTo>
                  <a:lnTo>
                    <a:pt x="149904" y="80545"/>
                  </a:lnTo>
                  <a:lnTo>
                    <a:pt x="149904" y="82223"/>
                  </a:lnTo>
                  <a:lnTo>
                    <a:pt x="151582" y="92851"/>
                  </a:lnTo>
                  <a:lnTo>
                    <a:pt x="154938" y="96207"/>
                  </a:lnTo>
                  <a:lnTo>
                    <a:pt x="156616" y="97885"/>
                  </a:lnTo>
                  <a:lnTo>
                    <a:pt x="156616" y="101800"/>
                  </a:lnTo>
                  <a:lnTo>
                    <a:pt x="158294" y="101800"/>
                  </a:lnTo>
                  <a:lnTo>
                    <a:pt x="158294" y="106834"/>
                  </a:lnTo>
                  <a:lnTo>
                    <a:pt x="154938" y="106834"/>
                  </a:lnTo>
                  <a:lnTo>
                    <a:pt x="154938" y="109072"/>
                  </a:lnTo>
                  <a:lnTo>
                    <a:pt x="156616" y="109072"/>
                  </a:lnTo>
                  <a:lnTo>
                    <a:pt x="156616" y="112428"/>
                  </a:lnTo>
                  <a:lnTo>
                    <a:pt x="154938" y="112428"/>
                  </a:lnTo>
                  <a:lnTo>
                    <a:pt x="154938" y="117462"/>
                  </a:lnTo>
                  <a:lnTo>
                    <a:pt x="154938" y="117462"/>
                  </a:lnTo>
                  <a:lnTo>
                    <a:pt x="154938" y="119699"/>
                  </a:lnTo>
                  <a:lnTo>
                    <a:pt x="156616" y="119699"/>
                  </a:lnTo>
                  <a:lnTo>
                    <a:pt x="156616" y="121377"/>
                  </a:lnTo>
                  <a:lnTo>
                    <a:pt x="162209" y="121377"/>
                  </a:lnTo>
                  <a:lnTo>
                    <a:pt x="162209" y="124733"/>
                  </a:lnTo>
                  <a:lnTo>
                    <a:pt x="163887" y="124733"/>
                  </a:lnTo>
                  <a:lnTo>
                    <a:pt x="165565" y="130327"/>
                  </a:lnTo>
                  <a:lnTo>
                    <a:pt x="186820" y="130327"/>
                  </a:lnTo>
                  <a:lnTo>
                    <a:pt x="186820" y="132005"/>
                  </a:lnTo>
                  <a:lnTo>
                    <a:pt x="190736" y="132005"/>
                  </a:lnTo>
                  <a:lnTo>
                    <a:pt x="190736" y="130327"/>
                  </a:lnTo>
                  <a:lnTo>
                    <a:pt x="194092" y="130327"/>
                  </a:lnTo>
                  <a:lnTo>
                    <a:pt x="194092" y="128649"/>
                  </a:lnTo>
                  <a:lnTo>
                    <a:pt x="199685" y="128649"/>
                  </a:lnTo>
                  <a:lnTo>
                    <a:pt x="199685" y="130327"/>
                  </a:lnTo>
                  <a:lnTo>
                    <a:pt x="204719" y="130327"/>
                  </a:lnTo>
                  <a:lnTo>
                    <a:pt x="204719" y="132005"/>
                  </a:lnTo>
                  <a:lnTo>
                    <a:pt x="206957" y="132005"/>
                  </a:lnTo>
                  <a:lnTo>
                    <a:pt x="206957" y="133683"/>
                  </a:lnTo>
                  <a:lnTo>
                    <a:pt x="208635" y="133683"/>
                  </a:lnTo>
                  <a:lnTo>
                    <a:pt x="208635" y="132005"/>
                  </a:lnTo>
                  <a:lnTo>
                    <a:pt x="211991" y="132005"/>
                  </a:lnTo>
                  <a:lnTo>
                    <a:pt x="228212" y="153260"/>
                  </a:lnTo>
                  <a:lnTo>
                    <a:pt x="228212" y="151582"/>
                  </a:lnTo>
                  <a:lnTo>
                    <a:pt x="229890" y="151582"/>
                  </a:lnTo>
                  <a:lnTo>
                    <a:pt x="229890" y="153260"/>
                  </a:lnTo>
                  <a:lnTo>
                    <a:pt x="233246" y="153260"/>
                  </a:lnTo>
                  <a:lnTo>
                    <a:pt x="233246" y="151582"/>
                  </a:lnTo>
                  <a:lnTo>
                    <a:pt x="235483" y="151582"/>
                  </a:lnTo>
                  <a:lnTo>
                    <a:pt x="235483" y="149904"/>
                  </a:lnTo>
                  <a:lnTo>
                    <a:pt x="237161" y="149904"/>
                  </a:lnTo>
                  <a:lnTo>
                    <a:pt x="237161" y="151582"/>
                  </a:lnTo>
                  <a:lnTo>
                    <a:pt x="256738" y="151582"/>
                  </a:lnTo>
                  <a:lnTo>
                    <a:pt x="258416" y="149904"/>
                  </a:lnTo>
                  <a:lnTo>
                    <a:pt x="264010" y="149904"/>
                  </a:lnTo>
                  <a:lnTo>
                    <a:pt x="264010" y="148226"/>
                  </a:lnTo>
                  <a:lnTo>
                    <a:pt x="274637" y="148226"/>
                  </a:lnTo>
                  <a:lnTo>
                    <a:pt x="274637" y="153260"/>
                  </a:lnTo>
                  <a:lnTo>
                    <a:pt x="276315" y="153260"/>
                  </a:lnTo>
                  <a:lnTo>
                    <a:pt x="276315" y="157175"/>
                  </a:lnTo>
                  <a:lnTo>
                    <a:pt x="274637" y="157175"/>
                  </a:lnTo>
                  <a:lnTo>
                    <a:pt x="272400" y="158853"/>
                  </a:lnTo>
                  <a:lnTo>
                    <a:pt x="270722" y="158853"/>
                  </a:lnTo>
                  <a:lnTo>
                    <a:pt x="270722" y="169481"/>
                  </a:lnTo>
                  <a:lnTo>
                    <a:pt x="269044" y="169481"/>
                  </a:lnTo>
                  <a:lnTo>
                    <a:pt x="267366" y="171159"/>
                  </a:lnTo>
                  <a:lnTo>
                    <a:pt x="265688" y="171159"/>
                  </a:lnTo>
                  <a:lnTo>
                    <a:pt x="265688" y="192414"/>
                  </a:lnTo>
                  <a:lnTo>
                    <a:pt x="267366" y="192414"/>
                  </a:lnTo>
                  <a:lnTo>
                    <a:pt x="267366" y="199685"/>
                  </a:lnTo>
                  <a:lnTo>
                    <a:pt x="269044" y="199685"/>
                  </a:lnTo>
                  <a:lnTo>
                    <a:pt x="269044" y="205279"/>
                  </a:lnTo>
                  <a:lnTo>
                    <a:pt x="270722" y="205279"/>
                  </a:lnTo>
                  <a:lnTo>
                    <a:pt x="270722" y="210313"/>
                  </a:lnTo>
                  <a:lnTo>
                    <a:pt x="276315" y="210313"/>
                  </a:lnTo>
                  <a:lnTo>
                    <a:pt x="276315" y="215906"/>
                  </a:lnTo>
                  <a:lnTo>
                    <a:pt x="277993" y="215906"/>
                  </a:lnTo>
                  <a:lnTo>
                    <a:pt x="277993" y="217584"/>
                  </a:lnTo>
                  <a:lnTo>
                    <a:pt x="277993" y="217584"/>
                  </a:lnTo>
                  <a:lnTo>
                    <a:pt x="277993" y="219262"/>
                  </a:lnTo>
                  <a:lnTo>
                    <a:pt x="276315" y="219262"/>
                  </a:lnTo>
                  <a:lnTo>
                    <a:pt x="276315" y="220940"/>
                  </a:lnTo>
                  <a:lnTo>
                    <a:pt x="267366" y="229890"/>
                  </a:lnTo>
                  <a:lnTo>
                    <a:pt x="265688" y="229890"/>
                  </a:lnTo>
                  <a:lnTo>
                    <a:pt x="265688" y="231568"/>
                  </a:lnTo>
                  <a:lnTo>
                    <a:pt x="272400" y="231568"/>
                  </a:lnTo>
                  <a:lnTo>
                    <a:pt x="272400" y="235483"/>
                  </a:lnTo>
                  <a:lnTo>
                    <a:pt x="276315" y="235483"/>
                  </a:lnTo>
                  <a:lnTo>
                    <a:pt x="276315" y="237161"/>
                  </a:lnTo>
                  <a:lnTo>
                    <a:pt x="277993" y="237161"/>
                  </a:lnTo>
                  <a:lnTo>
                    <a:pt x="277993" y="240517"/>
                  </a:lnTo>
                  <a:lnTo>
                    <a:pt x="281349" y="240517"/>
                  </a:lnTo>
                  <a:lnTo>
                    <a:pt x="281349" y="247789"/>
                  </a:lnTo>
                  <a:lnTo>
                    <a:pt x="283587" y="247789"/>
                  </a:lnTo>
                  <a:lnTo>
                    <a:pt x="283587" y="253382"/>
                  </a:lnTo>
                  <a:lnTo>
                    <a:pt x="285265" y="255060"/>
                  </a:lnTo>
                  <a:lnTo>
                    <a:pt x="285265" y="256738"/>
                  </a:lnTo>
                  <a:lnTo>
                    <a:pt x="286943" y="256738"/>
                  </a:lnTo>
                  <a:lnTo>
                    <a:pt x="286943" y="260094"/>
                  </a:lnTo>
                  <a:lnTo>
                    <a:pt x="288621" y="262332"/>
                  </a:lnTo>
                  <a:lnTo>
                    <a:pt x="288621" y="269044"/>
                  </a:lnTo>
                  <a:lnTo>
                    <a:pt x="283587" y="271281"/>
                  </a:lnTo>
                  <a:lnTo>
                    <a:pt x="283587" y="258416"/>
                  </a:lnTo>
                  <a:lnTo>
                    <a:pt x="281349" y="255060"/>
                  </a:lnTo>
                  <a:lnTo>
                    <a:pt x="279671" y="255060"/>
                  </a:lnTo>
                  <a:lnTo>
                    <a:pt x="279671" y="253382"/>
                  </a:lnTo>
                  <a:lnTo>
                    <a:pt x="277993" y="251704"/>
                  </a:lnTo>
                  <a:lnTo>
                    <a:pt x="277993" y="249467"/>
                  </a:lnTo>
                  <a:lnTo>
                    <a:pt x="279671" y="247789"/>
                  </a:lnTo>
                  <a:lnTo>
                    <a:pt x="279671" y="246111"/>
                  </a:lnTo>
                  <a:lnTo>
                    <a:pt x="276315" y="246111"/>
                  </a:lnTo>
                  <a:lnTo>
                    <a:pt x="276315" y="247789"/>
                  </a:lnTo>
                  <a:lnTo>
                    <a:pt x="272400" y="247789"/>
                  </a:lnTo>
                  <a:lnTo>
                    <a:pt x="272400" y="249467"/>
                  </a:lnTo>
                  <a:lnTo>
                    <a:pt x="267366" y="249467"/>
                  </a:lnTo>
                  <a:lnTo>
                    <a:pt x="265688" y="253382"/>
                  </a:lnTo>
                  <a:lnTo>
                    <a:pt x="264010" y="255060"/>
                  </a:lnTo>
                  <a:lnTo>
                    <a:pt x="261772" y="255060"/>
                  </a:lnTo>
                  <a:lnTo>
                    <a:pt x="261772" y="253382"/>
                  </a:lnTo>
                  <a:lnTo>
                    <a:pt x="260094" y="253382"/>
                  </a:lnTo>
                  <a:lnTo>
                    <a:pt x="258416" y="251704"/>
                  </a:lnTo>
                  <a:lnTo>
                    <a:pt x="258416" y="249467"/>
                  </a:lnTo>
                  <a:lnTo>
                    <a:pt x="256738" y="251704"/>
                  </a:lnTo>
                  <a:lnTo>
                    <a:pt x="256738" y="256738"/>
                  </a:lnTo>
                  <a:lnTo>
                    <a:pt x="258416" y="256738"/>
                  </a:lnTo>
                  <a:lnTo>
                    <a:pt x="258416" y="258416"/>
                  </a:lnTo>
                  <a:lnTo>
                    <a:pt x="228212" y="258416"/>
                  </a:lnTo>
                  <a:lnTo>
                    <a:pt x="228212" y="256738"/>
                  </a:lnTo>
                  <a:lnTo>
                    <a:pt x="224296" y="256738"/>
                  </a:lnTo>
                  <a:lnTo>
                    <a:pt x="222618" y="258416"/>
                  </a:lnTo>
                  <a:lnTo>
                    <a:pt x="217584" y="258416"/>
                  </a:lnTo>
                  <a:lnTo>
                    <a:pt x="217584" y="272959"/>
                  </a:lnTo>
                  <a:lnTo>
                    <a:pt x="233246" y="272959"/>
                  </a:lnTo>
                  <a:lnTo>
                    <a:pt x="233246" y="276315"/>
                  </a:lnTo>
                  <a:lnTo>
                    <a:pt x="233246" y="276315"/>
                  </a:lnTo>
                  <a:lnTo>
                    <a:pt x="233246" y="277993"/>
                  </a:lnTo>
                  <a:lnTo>
                    <a:pt x="235483" y="277993"/>
                  </a:lnTo>
                  <a:lnTo>
                    <a:pt x="235483" y="281909"/>
                  </a:lnTo>
                  <a:lnTo>
                    <a:pt x="235483" y="281909"/>
                  </a:lnTo>
                  <a:lnTo>
                    <a:pt x="235483" y="283587"/>
                  </a:lnTo>
                  <a:lnTo>
                    <a:pt x="228212" y="283587"/>
                  </a:lnTo>
                  <a:lnTo>
                    <a:pt x="228212" y="281909"/>
                  </a:lnTo>
                  <a:lnTo>
                    <a:pt x="226534" y="281909"/>
                  </a:lnTo>
                  <a:lnTo>
                    <a:pt x="226534" y="283587"/>
                  </a:lnTo>
                  <a:lnTo>
                    <a:pt x="220940" y="283587"/>
                  </a:lnTo>
                  <a:lnTo>
                    <a:pt x="220940" y="285265"/>
                  </a:lnTo>
                  <a:lnTo>
                    <a:pt x="213669" y="285265"/>
                  </a:lnTo>
                  <a:lnTo>
                    <a:pt x="213669" y="301486"/>
                  </a:lnTo>
                  <a:lnTo>
                    <a:pt x="211991" y="301486"/>
                  </a:lnTo>
                  <a:lnTo>
                    <a:pt x="211991" y="303164"/>
                  </a:lnTo>
                  <a:lnTo>
                    <a:pt x="215347" y="303164"/>
                  </a:lnTo>
                  <a:lnTo>
                    <a:pt x="215347" y="306520"/>
                  </a:lnTo>
                  <a:lnTo>
                    <a:pt x="217584" y="306520"/>
                  </a:lnTo>
                  <a:lnTo>
                    <a:pt x="217584" y="308757"/>
                  </a:lnTo>
                  <a:lnTo>
                    <a:pt x="222618" y="308757"/>
                  </a:lnTo>
                  <a:lnTo>
                    <a:pt x="222618" y="312113"/>
                  </a:lnTo>
                  <a:lnTo>
                    <a:pt x="224296" y="312113"/>
                  </a:lnTo>
                  <a:lnTo>
                    <a:pt x="224296" y="313791"/>
                  </a:lnTo>
                  <a:lnTo>
                    <a:pt x="224296" y="313791"/>
                  </a:lnTo>
                  <a:lnTo>
                    <a:pt x="224296" y="315469"/>
                  </a:lnTo>
                  <a:lnTo>
                    <a:pt x="222618" y="315469"/>
                  </a:lnTo>
                  <a:lnTo>
                    <a:pt x="222618" y="317147"/>
                  </a:lnTo>
                  <a:lnTo>
                    <a:pt x="226534" y="317147"/>
                  </a:lnTo>
                  <a:lnTo>
                    <a:pt x="226534" y="321063"/>
                  </a:lnTo>
                  <a:lnTo>
                    <a:pt x="228212" y="321063"/>
                  </a:lnTo>
                  <a:lnTo>
                    <a:pt x="228212" y="335046"/>
                  </a:lnTo>
                  <a:lnTo>
                    <a:pt x="226534" y="342318"/>
                  </a:lnTo>
                  <a:lnTo>
                    <a:pt x="226534" y="347911"/>
                  </a:lnTo>
                  <a:lnTo>
                    <a:pt x="224296" y="352945"/>
                  </a:lnTo>
                  <a:lnTo>
                    <a:pt x="224296" y="354623"/>
                  </a:lnTo>
                  <a:lnTo>
                    <a:pt x="222618" y="356861"/>
                  </a:lnTo>
                  <a:lnTo>
                    <a:pt x="222618" y="367488"/>
                  </a:lnTo>
                  <a:lnTo>
                    <a:pt x="220940" y="367488"/>
                  </a:lnTo>
                  <a:lnTo>
                    <a:pt x="220940" y="378116"/>
                  </a:lnTo>
                  <a:lnTo>
                    <a:pt x="219262" y="381472"/>
                  </a:lnTo>
                  <a:lnTo>
                    <a:pt x="219262" y="385387"/>
                  </a:lnTo>
                  <a:lnTo>
                    <a:pt x="217584" y="392099"/>
                  </a:lnTo>
                  <a:lnTo>
                    <a:pt x="217584" y="397693"/>
                  </a:lnTo>
                  <a:lnTo>
                    <a:pt x="215347" y="401049"/>
                  </a:lnTo>
                  <a:close/>
                  <a:moveTo>
                    <a:pt x="124733" y="328334"/>
                  </a:moveTo>
                  <a:lnTo>
                    <a:pt x="219262" y="258416"/>
                  </a:lnTo>
                  <a:lnTo>
                    <a:pt x="220940" y="258416"/>
                  </a:lnTo>
                  <a:lnTo>
                    <a:pt x="219262" y="258416"/>
                  </a:lnTo>
                  <a:close/>
                  <a:moveTo>
                    <a:pt x="12305" y="240517"/>
                  </a:moveTo>
                  <a:lnTo>
                    <a:pt x="10627" y="240517"/>
                  </a:lnTo>
                  <a:lnTo>
                    <a:pt x="12305" y="24051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94E6FCC0-615E-D66B-5DE1-191D5C8F42AB}"/>
                </a:ext>
              </a:extLst>
            </p:cNvPr>
            <p:cNvSpPr/>
            <p:nvPr/>
          </p:nvSpPr>
          <p:spPr>
            <a:xfrm>
              <a:off x="2672293" y="4238309"/>
              <a:ext cx="135360" cy="153259"/>
            </a:xfrm>
            <a:custGeom>
              <a:avLst/>
              <a:gdLst>
                <a:gd name="csX0" fmla="*/ 40832 w 135360"/>
                <a:gd name="csY0" fmla="*/ 153260 h 153259"/>
                <a:gd name="csX1" fmla="*/ 40832 w 135360"/>
                <a:gd name="csY1" fmla="*/ 151582 h 153259"/>
                <a:gd name="csX2" fmla="*/ 37476 w 135360"/>
                <a:gd name="csY2" fmla="*/ 151582 h 153259"/>
                <a:gd name="csX3" fmla="*/ 37476 w 135360"/>
                <a:gd name="csY3" fmla="*/ 149904 h 153259"/>
                <a:gd name="csX4" fmla="*/ 35798 w 135360"/>
                <a:gd name="csY4" fmla="*/ 149904 h 153259"/>
                <a:gd name="csX5" fmla="*/ 35798 w 135360"/>
                <a:gd name="csY5" fmla="*/ 148226 h 153259"/>
                <a:gd name="csX6" fmla="*/ 34120 w 135360"/>
                <a:gd name="csY6" fmla="*/ 148226 h 153259"/>
                <a:gd name="csX7" fmla="*/ 34120 w 135360"/>
                <a:gd name="csY7" fmla="*/ 140954 h 153259"/>
                <a:gd name="csX8" fmla="*/ 30204 w 135360"/>
                <a:gd name="csY8" fmla="*/ 140954 h 153259"/>
                <a:gd name="csX9" fmla="*/ 30204 w 135360"/>
                <a:gd name="csY9" fmla="*/ 139276 h 153259"/>
                <a:gd name="csX10" fmla="*/ 28526 w 135360"/>
                <a:gd name="csY10" fmla="*/ 139276 h 153259"/>
                <a:gd name="csX11" fmla="*/ 28526 w 135360"/>
                <a:gd name="csY11" fmla="*/ 140954 h 153259"/>
                <a:gd name="csX12" fmla="*/ 23492 w 135360"/>
                <a:gd name="csY12" fmla="*/ 140954 h 153259"/>
                <a:gd name="csX13" fmla="*/ 23492 w 135360"/>
                <a:gd name="csY13" fmla="*/ 137039 h 153259"/>
                <a:gd name="csX14" fmla="*/ 19577 w 135360"/>
                <a:gd name="csY14" fmla="*/ 137039 h 153259"/>
                <a:gd name="csX15" fmla="*/ 19577 w 135360"/>
                <a:gd name="csY15" fmla="*/ 135361 h 153259"/>
                <a:gd name="csX16" fmla="*/ 16221 w 135360"/>
                <a:gd name="csY16" fmla="*/ 135361 h 153259"/>
                <a:gd name="csX17" fmla="*/ 16221 w 135360"/>
                <a:gd name="csY17" fmla="*/ 137039 h 153259"/>
                <a:gd name="csX18" fmla="*/ 14543 w 135360"/>
                <a:gd name="csY18" fmla="*/ 137039 h 153259"/>
                <a:gd name="csX19" fmla="*/ 12305 w 135360"/>
                <a:gd name="csY19" fmla="*/ 139276 h 153259"/>
                <a:gd name="csX20" fmla="*/ 12305 w 135360"/>
                <a:gd name="csY20" fmla="*/ 140954 h 153259"/>
                <a:gd name="csX21" fmla="*/ 10627 w 135360"/>
                <a:gd name="csY21" fmla="*/ 140954 h 153259"/>
                <a:gd name="csX22" fmla="*/ 10627 w 135360"/>
                <a:gd name="csY22" fmla="*/ 135361 h 153259"/>
                <a:gd name="csX23" fmla="*/ 12305 w 135360"/>
                <a:gd name="csY23" fmla="*/ 135361 h 153259"/>
                <a:gd name="csX24" fmla="*/ 12305 w 135360"/>
                <a:gd name="csY24" fmla="*/ 133683 h 153259"/>
                <a:gd name="csX25" fmla="*/ 10627 w 135360"/>
                <a:gd name="csY25" fmla="*/ 133683 h 153259"/>
                <a:gd name="csX26" fmla="*/ 10627 w 135360"/>
                <a:gd name="csY26" fmla="*/ 132005 h 153259"/>
                <a:gd name="csX27" fmla="*/ 8949 w 135360"/>
                <a:gd name="csY27" fmla="*/ 132005 h 153259"/>
                <a:gd name="csX28" fmla="*/ 8949 w 135360"/>
                <a:gd name="csY28" fmla="*/ 130327 h 153259"/>
                <a:gd name="csX29" fmla="*/ 10627 w 135360"/>
                <a:gd name="csY29" fmla="*/ 130327 h 153259"/>
                <a:gd name="csX30" fmla="*/ 10627 w 135360"/>
                <a:gd name="csY30" fmla="*/ 128649 h 153259"/>
                <a:gd name="csX31" fmla="*/ 14543 w 135360"/>
                <a:gd name="csY31" fmla="*/ 128649 h 153259"/>
                <a:gd name="csX32" fmla="*/ 16221 w 135360"/>
                <a:gd name="csY32" fmla="*/ 126411 h 153259"/>
                <a:gd name="csX33" fmla="*/ 17899 w 135360"/>
                <a:gd name="csY33" fmla="*/ 126411 h 153259"/>
                <a:gd name="csX34" fmla="*/ 17899 w 135360"/>
                <a:gd name="csY34" fmla="*/ 124733 h 153259"/>
                <a:gd name="csX35" fmla="*/ 16221 w 135360"/>
                <a:gd name="csY35" fmla="*/ 124733 h 153259"/>
                <a:gd name="csX36" fmla="*/ 16221 w 135360"/>
                <a:gd name="csY36" fmla="*/ 117462 h 153259"/>
                <a:gd name="csX37" fmla="*/ 14543 w 135360"/>
                <a:gd name="csY37" fmla="*/ 115784 h 153259"/>
                <a:gd name="csX38" fmla="*/ 16221 w 135360"/>
                <a:gd name="csY38" fmla="*/ 115784 h 153259"/>
                <a:gd name="csX39" fmla="*/ 16221 w 135360"/>
                <a:gd name="csY39" fmla="*/ 114106 h 153259"/>
                <a:gd name="csX40" fmla="*/ 16221 w 135360"/>
                <a:gd name="csY40" fmla="*/ 115784 h 153259"/>
                <a:gd name="csX41" fmla="*/ 16221 w 135360"/>
                <a:gd name="csY41" fmla="*/ 114106 h 153259"/>
                <a:gd name="csX42" fmla="*/ 14543 w 135360"/>
                <a:gd name="csY42" fmla="*/ 114106 h 153259"/>
                <a:gd name="csX43" fmla="*/ 14543 w 135360"/>
                <a:gd name="csY43" fmla="*/ 112428 h 153259"/>
                <a:gd name="csX44" fmla="*/ 19577 w 135360"/>
                <a:gd name="csY44" fmla="*/ 112428 h 153259"/>
                <a:gd name="csX45" fmla="*/ 19577 w 135360"/>
                <a:gd name="csY45" fmla="*/ 114106 h 153259"/>
                <a:gd name="csX46" fmla="*/ 17899 w 135360"/>
                <a:gd name="csY46" fmla="*/ 114106 h 153259"/>
                <a:gd name="csX47" fmla="*/ 21255 w 135360"/>
                <a:gd name="csY47" fmla="*/ 114106 h 153259"/>
                <a:gd name="csX48" fmla="*/ 19577 w 135360"/>
                <a:gd name="csY48" fmla="*/ 112428 h 153259"/>
                <a:gd name="csX49" fmla="*/ 21255 w 135360"/>
                <a:gd name="csY49" fmla="*/ 112428 h 153259"/>
                <a:gd name="csX50" fmla="*/ 21255 w 135360"/>
                <a:gd name="csY50" fmla="*/ 108512 h 153259"/>
                <a:gd name="csX51" fmla="*/ 23492 w 135360"/>
                <a:gd name="csY51" fmla="*/ 108512 h 153259"/>
                <a:gd name="csX52" fmla="*/ 23492 w 135360"/>
                <a:gd name="csY52" fmla="*/ 105156 h 153259"/>
                <a:gd name="csX53" fmla="*/ 23492 w 135360"/>
                <a:gd name="csY53" fmla="*/ 105156 h 153259"/>
                <a:gd name="csX54" fmla="*/ 23492 w 135360"/>
                <a:gd name="csY54" fmla="*/ 101800 h 153259"/>
                <a:gd name="csX55" fmla="*/ 25170 w 135360"/>
                <a:gd name="csY55" fmla="*/ 101800 h 153259"/>
                <a:gd name="csX56" fmla="*/ 25170 w 135360"/>
                <a:gd name="csY56" fmla="*/ 96207 h 153259"/>
                <a:gd name="csX57" fmla="*/ 26848 w 135360"/>
                <a:gd name="csY57" fmla="*/ 96207 h 153259"/>
                <a:gd name="csX58" fmla="*/ 26848 w 135360"/>
                <a:gd name="csY58" fmla="*/ 94529 h 153259"/>
                <a:gd name="csX59" fmla="*/ 25170 w 135360"/>
                <a:gd name="csY59" fmla="*/ 94529 h 153259"/>
                <a:gd name="csX60" fmla="*/ 25170 w 135360"/>
                <a:gd name="csY60" fmla="*/ 85579 h 153259"/>
                <a:gd name="csX61" fmla="*/ 23492 w 135360"/>
                <a:gd name="csY61" fmla="*/ 85579 h 153259"/>
                <a:gd name="csX62" fmla="*/ 23492 w 135360"/>
                <a:gd name="csY62" fmla="*/ 88935 h 153259"/>
                <a:gd name="csX63" fmla="*/ 23492 w 135360"/>
                <a:gd name="csY63" fmla="*/ 88935 h 153259"/>
                <a:gd name="csX64" fmla="*/ 21255 w 135360"/>
                <a:gd name="csY64" fmla="*/ 87257 h 153259"/>
                <a:gd name="csX65" fmla="*/ 21255 w 135360"/>
                <a:gd name="csY65" fmla="*/ 88935 h 153259"/>
                <a:gd name="csX66" fmla="*/ 19577 w 135360"/>
                <a:gd name="csY66" fmla="*/ 88935 h 153259"/>
                <a:gd name="csX67" fmla="*/ 19577 w 135360"/>
                <a:gd name="csY67" fmla="*/ 91173 h 153259"/>
                <a:gd name="csX68" fmla="*/ 17899 w 135360"/>
                <a:gd name="csY68" fmla="*/ 91173 h 153259"/>
                <a:gd name="csX69" fmla="*/ 17899 w 135360"/>
                <a:gd name="csY69" fmla="*/ 94529 h 153259"/>
                <a:gd name="csX70" fmla="*/ 16221 w 135360"/>
                <a:gd name="csY70" fmla="*/ 94529 h 153259"/>
                <a:gd name="csX71" fmla="*/ 16221 w 135360"/>
                <a:gd name="csY71" fmla="*/ 96207 h 153259"/>
                <a:gd name="csX72" fmla="*/ 14543 w 135360"/>
                <a:gd name="csY72" fmla="*/ 96207 h 153259"/>
                <a:gd name="csX73" fmla="*/ 14543 w 135360"/>
                <a:gd name="csY73" fmla="*/ 97885 h 153259"/>
                <a:gd name="csX74" fmla="*/ 12305 w 135360"/>
                <a:gd name="csY74" fmla="*/ 97885 h 153259"/>
                <a:gd name="csX75" fmla="*/ 12305 w 135360"/>
                <a:gd name="csY75" fmla="*/ 96207 h 153259"/>
                <a:gd name="csX76" fmla="*/ 8949 w 135360"/>
                <a:gd name="csY76" fmla="*/ 96207 h 153259"/>
                <a:gd name="csX77" fmla="*/ 8949 w 135360"/>
                <a:gd name="csY77" fmla="*/ 94529 h 153259"/>
                <a:gd name="csX78" fmla="*/ 7271 w 135360"/>
                <a:gd name="csY78" fmla="*/ 92851 h 153259"/>
                <a:gd name="csX79" fmla="*/ 5593 w 135360"/>
                <a:gd name="csY79" fmla="*/ 91173 h 153259"/>
                <a:gd name="csX80" fmla="*/ 3356 w 135360"/>
                <a:gd name="csY80" fmla="*/ 91173 h 153259"/>
                <a:gd name="csX81" fmla="*/ 3356 w 135360"/>
                <a:gd name="csY81" fmla="*/ 88935 h 153259"/>
                <a:gd name="csX82" fmla="*/ 0 w 135360"/>
                <a:gd name="csY82" fmla="*/ 88935 h 153259"/>
                <a:gd name="csX83" fmla="*/ 0 w 135360"/>
                <a:gd name="csY83" fmla="*/ 83901 h 153259"/>
                <a:gd name="csX84" fmla="*/ 3356 w 135360"/>
                <a:gd name="csY84" fmla="*/ 83901 h 153259"/>
                <a:gd name="csX85" fmla="*/ 3356 w 135360"/>
                <a:gd name="csY85" fmla="*/ 74952 h 153259"/>
                <a:gd name="csX86" fmla="*/ 1678 w 135360"/>
                <a:gd name="csY86" fmla="*/ 74952 h 153259"/>
                <a:gd name="csX87" fmla="*/ 1678 w 135360"/>
                <a:gd name="csY87" fmla="*/ 73274 h 153259"/>
                <a:gd name="csX88" fmla="*/ 0 w 135360"/>
                <a:gd name="csY88" fmla="*/ 73274 h 153259"/>
                <a:gd name="csX89" fmla="*/ 0 w 135360"/>
                <a:gd name="csY89" fmla="*/ 71596 h 153259"/>
                <a:gd name="csX90" fmla="*/ 1678 w 135360"/>
                <a:gd name="csY90" fmla="*/ 71596 h 153259"/>
                <a:gd name="csX91" fmla="*/ 1678 w 135360"/>
                <a:gd name="csY91" fmla="*/ 69358 h 153259"/>
                <a:gd name="csX92" fmla="*/ 3356 w 135360"/>
                <a:gd name="csY92" fmla="*/ 69358 h 153259"/>
                <a:gd name="csX93" fmla="*/ 3356 w 135360"/>
                <a:gd name="csY93" fmla="*/ 64324 h 153259"/>
                <a:gd name="csX94" fmla="*/ 1678 w 135360"/>
                <a:gd name="csY94" fmla="*/ 64324 h 153259"/>
                <a:gd name="csX95" fmla="*/ 0 w 135360"/>
                <a:gd name="csY95" fmla="*/ 62646 h 153259"/>
                <a:gd name="csX96" fmla="*/ 0 w 135360"/>
                <a:gd name="csY96" fmla="*/ 58731 h 153259"/>
                <a:gd name="csX97" fmla="*/ 0 w 135360"/>
                <a:gd name="csY97" fmla="*/ 58731 h 153259"/>
                <a:gd name="csX98" fmla="*/ 0 w 135360"/>
                <a:gd name="csY98" fmla="*/ 55375 h 153259"/>
                <a:gd name="csX99" fmla="*/ 7271 w 135360"/>
                <a:gd name="csY99" fmla="*/ 55375 h 153259"/>
                <a:gd name="csX100" fmla="*/ 7271 w 135360"/>
                <a:gd name="csY100" fmla="*/ 53697 h 153259"/>
                <a:gd name="csX101" fmla="*/ 8949 w 135360"/>
                <a:gd name="csY101" fmla="*/ 53697 h 153259"/>
                <a:gd name="csX102" fmla="*/ 8949 w 135360"/>
                <a:gd name="csY102" fmla="*/ 48103 h 153259"/>
                <a:gd name="csX103" fmla="*/ 10627 w 135360"/>
                <a:gd name="csY103" fmla="*/ 48103 h 153259"/>
                <a:gd name="csX104" fmla="*/ 10627 w 135360"/>
                <a:gd name="csY104" fmla="*/ 43069 h 153259"/>
                <a:gd name="csX105" fmla="*/ 8949 w 135360"/>
                <a:gd name="csY105" fmla="*/ 43069 h 153259"/>
                <a:gd name="csX106" fmla="*/ 8949 w 135360"/>
                <a:gd name="csY106" fmla="*/ 40832 h 153259"/>
                <a:gd name="csX107" fmla="*/ 10627 w 135360"/>
                <a:gd name="csY107" fmla="*/ 40832 h 153259"/>
                <a:gd name="csX108" fmla="*/ 10627 w 135360"/>
                <a:gd name="csY108" fmla="*/ 37476 h 153259"/>
                <a:gd name="csX109" fmla="*/ 14543 w 135360"/>
                <a:gd name="csY109" fmla="*/ 37476 h 153259"/>
                <a:gd name="csX110" fmla="*/ 14543 w 135360"/>
                <a:gd name="csY110" fmla="*/ 35798 h 153259"/>
                <a:gd name="csX111" fmla="*/ 16221 w 135360"/>
                <a:gd name="csY111" fmla="*/ 35798 h 153259"/>
                <a:gd name="csX112" fmla="*/ 17899 w 135360"/>
                <a:gd name="csY112" fmla="*/ 34120 h 153259"/>
                <a:gd name="csX113" fmla="*/ 17899 w 135360"/>
                <a:gd name="csY113" fmla="*/ 31883 h 153259"/>
                <a:gd name="csX114" fmla="*/ 19577 w 135360"/>
                <a:gd name="csY114" fmla="*/ 31883 h 153259"/>
                <a:gd name="csX115" fmla="*/ 19577 w 135360"/>
                <a:gd name="csY115" fmla="*/ 25170 h 153259"/>
                <a:gd name="csX116" fmla="*/ 21255 w 135360"/>
                <a:gd name="csY116" fmla="*/ 25170 h 153259"/>
                <a:gd name="csX117" fmla="*/ 21255 w 135360"/>
                <a:gd name="csY117" fmla="*/ 22933 h 153259"/>
                <a:gd name="csX118" fmla="*/ 19577 w 135360"/>
                <a:gd name="csY118" fmla="*/ 22933 h 153259"/>
                <a:gd name="csX119" fmla="*/ 19577 w 135360"/>
                <a:gd name="csY119" fmla="*/ 21255 h 153259"/>
                <a:gd name="csX120" fmla="*/ 21255 w 135360"/>
                <a:gd name="csY120" fmla="*/ 21255 h 153259"/>
                <a:gd name="csX121" fmla="*/ 21255 w 135360"/>
                <a:gd name="csY121" fmla="*/ 19577 h 153259"/>
                <a:gd name="csX122" fmla="*/ 19577 w 135360"/>
                <a:gd name="csY122" fmla="*/ 17899 h 153259"/>
                <a:gd name="csX123" fmla="*/ 17899 w 135360"/>
                <a:gd name="csY123" fmla="*/ 17899 h 153259"/>
                <a:gd name="csX124" fmla="*/ 17899 w 135360"/>
                <a:gd name="csY124" fmla="*/ 14543 h 153259"/>
                <a:gd name="csX125" fmla="*/ 19577 w 135360"/>
                <a:gd name="csY125" fmla="*/ 14543 h 153259"/>
                <a:gd name="csX126" fmla="*/ 19577 w 135360"/>
                <a:gd name="csY126" fmla="*/ 12306 h 153259"/>
                <a:gd name="csX127" fmla="*/ 25170 w 135360"/>
                <a:gd name="csY127" fmla="*/ 12306 h 153259"/>
                <a:gd name="csX128" fmla="*/ 25170 w 135360"/>
                <a:gd name="csY128" fmla="*/ 10627 h 153259"/>
                <a:gd name="csX129" fmla="*/ 28526 w 135360"/>
                <a:gd name="csY129" fmla="*/ 10627 h 153259"/>
                <a:gd name="csX130" fmla="*/ 30204 w 135360"/>
                <a:gd name="csY130" fmla="*/ 8949 h 153259"/>
                <a:gd name="csX131" fmla="*/ 30204 w 135360"/>
                <a:gd name="csY131" fmla="*/ 8949 h 153259"/>
                <a:gd name="csX132" fmla="*/ 34120 w 135360"/>
                <a:gd name="csY132" fmla="*/ 7271 h 153259"/>
                <a:gd name="csX133" fmla="*/ 40832 w 135360"/>
                <a:gd name="csY133" fmla="*/ 7271 h 153259"/>
                <a:gd name="csX134" fmla="*/ 40832 w 135360"/>
                <a:gd name="csY134" fmla="*/ 5593 h 153259"/>
                <a:gd name="csX135" fmla="*/ 46425 w 135360"/>
                <a:gd name="csY135" fmla="*/ 5593 h 153259"/>
                <a:gd name="csX136" fmla="*/ 46425 w 135360"/>
                <a:gd name="csY136" fmla="*/ 3356 h 153259"/>
                <a:gd name="csX137" fmla="*/ 46425 w 135360"/>
                <a:gd name="csY137" fmla="*/ 3356 h 153259"/>
                <a:gd name="csX138" fmla="*/ 48103 w 135360"/>
                <a:gd name="csY138" fmla="*/ 1678 h 153259"/>
                <a:gd name="csX139" fmla="*/ 48103 w 135360"/>
                <a:gd name="csY139" fmla="*/ 1678 h 153259"/>
                <a:gd name="csX140" fmla="*/ 48103 w 135360"/>
                <a:gd name="csY140" fmla="*/ 0 h 153259"/>
                <a:gd name="csX141" fmla="*/ 52019 w 135360"/>
                <a:gd name="csY141" fmla="*/ 0 h 153259"/>
                <a:gd name="csX142" fmla="*/ 52019 w 135360"/>
                <a:gd name="csY142" fmla="*/ 1678 h 153259"/>
                <a:gd name="csX143" fmla="*/ 53697 w 135360"/>
                <a:gd name="csY143" fmla="*/ 1678 h 153259"/>
                <a:gd name="csX144" fmla="*/ 53697 w 135360"/>
                <a:gd name="csY144" fmla="*/ 3356 h 153259"/>
                <a:gd name="csX145" fmla="*/ 55375 w 135360"/>
                <a:gd name="csY145" fmla="*/ 3356 h 153259"/>
                <a:gd name="csX146" fmla="*/ 55375 w 135360"/>
                <a:gd name="csY146" fmla="*/ 5593 h 153259"/>
                <a:gd name="csX147" fmla="*/ 58731 w 135360"/>
                <a:gd name="csY147" fmla="*/ 5593 h 153259"/>
                <a:gd name="csX148" fmla="*/ 58731 w 135360"/>
                <a:gd name="csY148" fmla="*/ 7271 h 153259"/>
                <a:gd name="csX149" fmla="*/ 62646 w 135360"/>
                <a:gd name="csY149" fmla="*/ 7271 h 153259"/>
                <a:gd name="csX150" fmla="*/ 62646 w 135360"/>
                <a:gd name="csY150" fmla="*/ 8949 h 153259"/>
                <a:gd name="csX151" fmla="*/ 64324 w 135360"/>
                <a:gd name="csY151" fmla="*/ 8949 h 153259"/>
                <a:gd name="csX152" fmla="*/ 64324 w 135360"/>
                <a:gd name="csY152" fmla="*/ 10627 h 153259"/>
                <a:gd name="csX153" fmla="*/ 66002 w 135360"/>
                <a:gd name="csY153" fmla="*/ 10627 h 153259"/>
                <a:gd name="csX154" fmla="*/ 66002 w 135360"/>
                <a:gd name="csY154" fmla="*/ 12306 h 153259"/>
                <a:gd name="csX155" fmla="*/ 69358 w 135360"/>
                <a:gd name="csY155" fmla="*/ 12306 h 153259"/>
                <a:gd name="csX156" fmla="*/ 69358 w 135360"/>
                <a:gd name="csY156" fmla="*/ 14543 h 153259"/>
                <a:gd name="csX157" fmla="*/ 73274 w 135360"/>
                <a:gd name="csY157" fmla="*/ 14543 h 153259"/>
                <a:gd name="csX158" fmla="*/ 73274 w 135360"/>
                <a:gd name="csY158" fmla="*/ 12306 h 153259"/>
                <a:gd name="csX159" fmla="*/ 76630 w 135360"/>
                <a:gd name="csY159" fmla="*/ 12306 h 153259"/>
                <a:gd name="csX160" fmla="*/ 76630 w 135360"/>
                <a:gd name="csY160" fmla="*/ 16221 h 153259"/>
                <a:gd name="csX161" fmla="*/ 78308 w 135360"/>
                <a:gd name="csY161" fmla="*/ 17899 h 153259"/>
                <a:gd name="csX162" fmla="*/ 80545 w 135360"/>
                <a:gd name="csY162" fmla="*/ 17899 h 153259"/>
                <a:gd name="csX163" fmla="*/ 80545 w 135360"/>
                <a:gd name="csY163" fmla="*/ 19577 h 153259"/>
                <a:gd name="csX164" fmla="*/ 78308 w 135360"/>
                <a:gd name="csY164" fmla="*/ 19577 h 153259"/>
                <a:gd name="csX165" fmla="*/ 80545 w 135360"/>
                <a:gd name="csY165" fmla="*/ 21255 h 153259"/>
                <a:gd name="csX166" fmla="*/ 78308 w 135360"/>
                <a:gd name="csY166" fmla="*/ 21255 h 153259"/>
                <a:gd name="csX167" fmla="*/ 78308 w 135360"/>
                <a:gd name="csY167" fmla="*/ 22933 h 153259"/>
                <a:gd name="csX168" fmla="*/ 82223 w 135360"/>
                <a:gd name="csY168" fmla="*/ 22933 h 153259"/>
                <a:gd name="csX169" fmla="*/ 82223 w 135360"/>
                <a:gd name="csY169" fmla="*/ 25170 h 153259"/>
                <a:gd name="csX170" fmla="*/ 83901 w 135360"/>
                <a:gd name="csY170" fmla="*/ 22933 h 153259"/>
                <a:gd name="csX171" fmla="*/ 83901 w 135360"/>
                <a:gd name="csY171" fmla="*/ 25170 h 153259"/>
                <a:gd name="csX172" fmla="*/ 87257 w 135360"/>
                <a:gd name="csY172" fmla="*/ 25170 h 153259"/>
                <a:gd name="csX173" fmla="*/ 87257 w 135360"/>
                <a:gd name="csY173" fmla="*/ 22933 h 153259"/>
                <a:gd name="csX174" fmla="*/ 88935 w 135360"/>
                <a:gd name="csY174" fmla="*/ 22933 h 153259"/>
                <a:gd name="csX175" fmla="*/ 88935 w 135360"/>
                <a:gd name="csY175" fmla="*/ 25170 h 153259"/>
                <a:gd name="csX176" fmla="*/ 91173 w 135360"/>
                <a:gd name="csY176" fmla="*/ 26848 h 153259"/>
                <a:gd name="csX177" fmla="*/ 96207 w 135360"/>
                <a:gd name="csY177" fmla="*/ 26848 h 153259"/>
                <a:gd name="csX178" fmla="*/ 97885 w 135360"/>
                <a:gd name="csY178" fmla="*/ 28526 h 153259"/>
                <a:gd name="csX179" fmla="*/ 97885 w 135360"/>
                <a:gd name="csY179" fmla="*/ 26848 h 153259"/>
                <a:gd name="csX180" fmla="*/ 103478 w 135360"/>
                <a:gd name="csY180" fmla="*/ 26848 h 153259"/>
                <a:gd name="csX181" fmla="*/ 103478 w 135360"/>
                <a:gd name="csY181" fmla="*/ 28526 h 153259"/>
                <a:gd name="csX182" fmla="*/ 106834 w 135360"/>
                <a:gd name="csY182" fmla="*/ 28526 h 153259"/>
                <a:gd name="csX183" fmla="*/ 106834 w 135360"/>
                <a:gd name="csY183" fmla="*/ 22933 h 153259"/>
                <a:gd name="csX184" fmla="*/ 110750 w 135360"/>
                <a:gd name="csY184" fmla="*/ 22933 h 153259"/>
                <a:gd name="csX185" fmla="*/ 112428 w 135360"/>
                <a:gd name="csY185" fmla="*/ 25170 h 153259"/>
                <a:gd name="csX186" fmla="*/ 115784 w 135360"/>
                <a:gd name="csY186" fmla="*/ 25170 h 153259"/>
                <a:gd name="csX187" fmla="*/ 115784 w 135360"/>
                <a:gd name="csY187" fmla="*/ 26848 h 153259"/>
                <a:gd name="csX188" fmla="*/ 117462 w 135360"/>
                <a:gd name="csY188" fmla="*/ 28526 h 153259"/>
                <a:gd name="csX189" fmla="*/ 117462 w 135360"/>
                <a:gd name="csY189" fmla="*/ 30204 h 153259"/>
                <a:gd name="csX190" fmla="*/ 119699 w 135360"/>
                <a:gd name="csY190" fmla="*/ 30204 h 153259"/>
                <a:gd name="csX191" fmla="*/ 119699 w 135360"/>
                <a:gd name="csY191" fmla="*/ 31883 h 153259"/>
                <a:gd name="csX192" fmla="*/ 124733 w 135360"/>
                <a:gd name="csY192" fmla="*/ 31883 h 153259"/>
                <a:gd name="csX193" fmla="*/ 124733 w 135360"/>
                <a:gd name="csY193" fmla="*/ 34120 h 153259"/>
                <a:gd name="csX194" fmla="*/ 128649 w 135360"/>
                <a:gd name="csY194" fmla="*/ 34120 h 153259"/>
                <a:gd name="csX195" fmla="*/ 130327 w 135360"/>
                <a:gd name="csY195" fmla="*/ 35798 h 153259"/>
                <a:gd name="csX196" fmla="*/ 128649 w 135360"/>
                <a:gd name="csY196" fmla="*/ 35798 h 153259"/>
                <a:gd name="csX197" fmla="*/ 128649 w 135360"/>
                <a:gd name="csY197" fmla="*/ 40832 h 153259"/>
                <a:gd name="csX198" fmla="*/ 130327 w 135360"/>
                <a:gd name="csY198" fmla="*/ 40832 h 153259"/>
                <a:gd name="csX199" fmla="*/ 130327 w 135360"/>
                <a:gd name="csY199" fmla="*/ 43069 h 153259"/>
                <a:gd name="csX200" fmla="*/ 132005 w 135360"/>
                <a:gd name="csY200" fmla="*/ 43069 h 153259"/>
                <a:gd name="csX201" fmla="*/ 132005 w 135360"/>
                <a:gd name="csY201" fmla="*/ 44747 h 153259"/>
                <a:gd name="csX202" fmla="*/ 133683 w 135360"/>
                <a:gd name="csY202" fmla="*/ 44747 h 153259"/>
                <a:gd name="csX203" fmla="*/ 133683 w 135360"/>
                <a:gd name="csY203" fmla="*/ 48103 h 153259"/>
                <a:gd name="csX204" fmla="*/ 133683 w 135360"/>
                <a:gd name="csY204" fmla="*/ 48103 h 153259"/>
                <a:gd name="csX205" fmla="*/ 133683 w 135360"/>
                <a:gd name="csY205" fmla="*/ 53697 h 153259"/>
                <a:gd name="csX206" fmla="*/ 135361 w 135360"/>
                <a:gd name="csY206" fmla="*/ 53697 h 153259"/>
                <a:gd name="csX207" fmla="*/ 135361 w 135360"/>
                <a:gd name="csY207" fmla="*/ 55375 h 153259"/>
                <a:gd name="csX208" fmla="*/ 133683 w 135360"/>
                <a:gd name="csY208" fmla="*/ 55375 h 153259"/>
                <a:gd name="csX209" fmla="*/ 133683 w 135360"/>
                <a:gd name="csY209" fmla="*/ 57053 h 153259"/>
                <a:gd name="csX210" fmla="*/ 132005 w 135360"/>
                <a:gd name="csY210" fmla="*/ 57053 h 153259"/>
                <a:gd name="csX211" fmla="*/ 132005 w 135360"/>
                <a:gd name="csY211" fmla="*/ 55375 h 153259"/>
                <a:gd name="csX212" fmla="*/ 130327 w 135360"/>
                <a:gd name="csY212" fmla="*/ 55375 h 153259"/>
                <a:gd name="csX213" fmla="*/ 130327 w 135360"/>
                <a:gd name="csY213" fmla="*/ 60409 h 153259"/>
                <a:gd name="csX214" fmla="*/ 128649 w 135360"/>
                <a:gd name="csY214" fmla="*/ 64324 h 153259"/>
                <a:gd name="csX215" fmla="*/ 126411 w 135360"/>
                <a:gd name="csY215" fmla="*/ 69358 h 153259"/>
                <a:gd name="csX216" fmla="*/ 124733 w 135360"/>
                <a:gd name="csY216" fmla="*/ 71596 h 153259"/>
                <a:gd name="csX217" fmla="*/ 124733 w 135360"/>
                <a:gd name="csY217" fmla="*/ 73274 h 153259"/>
                <a:gd name="csX218" fmla="*/ 123055 w 135360"/>
                <a:gd name="csY218" fmla="*/ 73274 h 153259"/>
                <a:gd name="csX219" fmla="*/ 114106 w 135360"/>
                <a:gd name="csY219" fmla="*/ 83901 h 153259"/>
                <a:gd name="csX220" fmla="*/ 106834 w 135360"/>
                <a:gd name="csY220" fmla="*/ 91173 h 153259"/>
                <a:gd name="csX221" fmla="*/ 105156 w 135360"/>
                <a:gd name="csY221" fmla="*/ 92851 h 153259"/>
                <a:gd name="csX222" fmla="*/ 101800 w 135360"/>
                <a:gd name="csY222" fmla="*/ 94529 h 153259"/>
                <a:gd name="csX223" fmla="*/ 100122 w 135360"/>
                <a:gd name="csY223" fmla="*/ 94529 h 153259"/>
                <a:gd name="csX224" fmla="*/ 100122 w 135360"/>
                <a:gd name="csY224" fmla="*/ 96207 h 153259"/>
                <a:gd name="csX225" fmla="*/ 74952 w 135360"/>
                <a:gd name="csY225" fmla="*/ 103478 h 153259"/>
                <a:gd name="csX226" fmla="*/ 73274 w 135360"/>
                <a:gd name="csY226" fmla="*/ 105156 h 153259"/>
                <a:gd name="csX227" fmla="*/ 71596 w 135360"/>
                <a:gd name="csY227" fmla="*/ 105156 h 153259"/>
                <a:gd name="csX228" fmla="*/ 69358 w 135360"/>
                <a:gd name="csY228" fmla="*/ 106834 h 153259"/>
                <a:gd name="csX229" fmla="*/ 69358 w 135360"/>
                <a:gd name="csY229" fmla="*/ 108512 h 153259"/>
                <a:gd name="csX230" fmla="*/ 66002 w 135360"/>
                <a:gd name="csY230" fmla="*/ 108512 h 153259"/>
                <a:gd name="csX231" fmla="*/ 66002 w 135360"/>
                <a:gd name="csY231" fmla="*/ 112428 h 153259"/>
                <a:gd name="csX232" fmla="*/ 64324 w 135360"/>
                <a:gd name="csY232" fmla="*/ 112428 h 153259"/>
                <a:gd name="csX233" fmla="*/ 64324 w 135360"/>
                <a:gd name="csY233" fmla="*/ 117462 h 153259"/>
                <a:gd name="csX234" fmla="*/ 62646 w 135360"/>
                <a:gd name="csY234" fmla="*/ 117462 h 153259"/>
                <a:gd name="csX235" fmla="*/ 62646 w 135360"/>
                <a:gd name="csY235" fmla="*/ 114106 h 153259"/>
                <a:gd name="csX236" fmla="*/ 60409 w 135360"/>
                <a:gd name="csY236" fmla="*/ 114106 h 153259"/>
                <a:gd name="csX237" fmla="*/ 60409 w 135360"/>
                <a:gd name="csY237" fmla="*/ 115784 h 153259"/>
                <a:gd name="csX238" fmla="*/ 58731 w 135360"/>
                <a:gd name="csY238" fmla="*/ 115784 h 153259"/>
                <a:gd name="csX239" fmla="*/ 58731 w 135360"/>
                <a:gd name="csY239" fmla="*/ 124733 h 153259"/>
                <a:gd name="csX240" fmla="*/ 57053 w 135360"/>
                <a:gd name="csY240" fmla="*/ 124733 h 153259"/>
                <a:gd name="csX241" fmla="*/ 57053 w 135360"/>
                <a:gd name="csY241" fmla="*/ 126411 h 153259"/>
                <a:gd name="csX242" fmla="*/ 55375 w 135360"/>
                <a:gd name="csY242" fmla="*/ 126411 h 153259"/>
                <a:gd name="csX243" fmla="*/ 55375 w 135360"/>
                <a:gd name="csY243" fmla="*/ 130327 h 153259"/>
                <a:gd name="csX244" fmla="*/ 53697 w 135360"/>
                <a:gd name="csY244" fmla="*/ 132005 h 153259"/>
                <a:gd name="csX245" fmla="*/ 53697 w 135360"/>
                <a:gd name="csY245" fmla="*/ 140954 h 153259"/>
                <a:gd name="csX246" fmla="*/ 52019 w 135360"/>
                <a:gd name="csY246" fmla="*/ 140954 h 153259"/>
                <a:gd name="csX247" fmla="*/ 52019 w 135360"/>
                <a:gd name="csY247" fmla="*/ 144310 h 153259"/>
                <a:gd name="csX248" fmla="*/ 49781 w 135360"/>
                <a:gd name="csY248" fmla="*/ 144310 h 153259"/>
                <a:gd name="csX249" fmla="*/ 49781 w 135360"/>
                <a:gd name="csY249" fmla="*/ 142632 h 153259"/>
                <a:gd name="csX250" fmla="*/ 48103 w 135360"/>
                <a:gd name="csY250" fmla="*/ 144310 h 153259"/>
                <a:gd name="csX251" fmla="*/ 46425 w 135360"/>
                <a:gd name="csY251" fmla="*/ 145988 h 153259"/>
                <a:gd name="csX252" fmla="*/ 46425 w 135360"/>
                <a:gd name="csY252" fmla="*/ 149904 h 153259"/>
                <a:gd name="csX253" fmla="*/ 44747 w 135360"/>
                <a:gd name="csY253" fmla="*/ 149904 h 153259"/>
                <a:gd name="csX254" fmla="*/ 44747 w 135360"/>
                <a:gd name="csY254" fmla="*/ 153260 h 153259"/>
                <a:gd name="csX255" fmla="*/ 43069 w 135360"/>
                <a:gd name="csY255" fmla="*/ 153260 h 153259"/>
                <a:gd name="csX256" fmla="*/ 43069 w 135360"/>
                <a:gd name="csY256" fmla="*/ 151582 h 153259"/>
                <a:gd name="csX257" fmla="*/ 40832 w 135360"/>
                <a:gd name="csY257" fmla="*/ 153260 h 153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</a:cxnLst>
              <a:rect l="l" t="t" r="r" b="b"/>
              <a:pathLst>
                <a:path w="135360" h="153259">
                  <a:moveTo>
                    <a:pt x="40832" y="153260"/>
                  </a:moveTo>
                  <a:lnTo>
                    <a:pt x="40832" y="151582"/>
                  </a:lnTo>
                  <a:lnTo>
                    <a:pt x="37476" y="151582"/>
                  </a:lnTo>
                  <a:lnTo>
                    <a:pt x="37476" y="149904"/>
                  </a:lnTo>
                  <a:lnTo>
                    <a:pt x="35798" y="149904"/>
                  </a:lnTo>
                  <a:lnTo>
                    <a:pt x="35798" y="148226"/>
                  </a:lnTo>
                  <a:lnTo>
                    <a:pt x="34120" y="148226"/>
                  </a:lnTo>
                  <a:lnTo>
                    <a:pt x="34120" y="140954"/>
                  </a:lnTo>
                  <a:lnTo>
                    <a:pt x="30204" y="140954"/>
                  </a:lnTo>
                  <a:lnTo>
                    <a:pt x="30204" y="139276"/>
                  </a:lnTo>
                  <a:lnTo>
                    <a:pt x="28526" y="139276"/>
                  </a:lnTo>
                  <a:lnTo>
                    <a:pt x="28526" y="140954"/>
                  </a:lnTo>
                  <a:lnTo>
                    <a:pt x="23492" y="140954"/>
                  </a:lnTo>
                  <a:lnTo>
                    <a:pt x="23492" y="137039"/>
                  </a:lnTo>
                  <a:lnTo>
                    <a:pt x="19577" y="137039"/>
                  </a:lnTo>
                  <a:lnTo>
                    <a:pt x="19577" y="135361"/>
                  </a:lnTo>
                  <a:lnTo>
                    <a:pt x="16221" y="135361"/>
                  </a:lnTo>
                  <a:lnTo>
                    <a:pt x="16221" y="137039"/>
                  </a:lnTo>
                  <a:lnTo>
                    <a:pt x="14543" y="137039"/>
                  </a:lnTo>
                  <a:lnTo>
                    <a:pt x="12305" y="139276"/>
                  </a:lnTo>
                  <a:lnTo>
                    <a:pt x="12305" y="140954"/>
                  </a:lnTo>
                  <a:lnTo>
                    <a:pt x="10627" y="140954"/>
                  </a:lnTo>
                  <a:lnTo>
                    <a:pt x="10627" y="135361"/>
                  </a:lnTo>
                  <a:lnTo>
                    <a:pt x="12305" y="135361"/>
                  </a:lnTo>
                  <a:lnTo>
                    <a:pt x="12305" y="133683"/>
                  </a:lnTo>
                  <a:lnTo>
                    <a:pt x="10627" y="133683"/>
                  </a:lnTo>
                  <a:lnTo>
                    <a:pt x="10627" y="132005"/>
                  </a:lnTo>
                  <a:lnTo>
                    <a:pt x="8949" y="132005"/>
                  </a:lnTo>
                  <a:lnTo>
                    <a:pt x="8949" y="130327"/>
                  </a:lnTo>
                  <a:lnTo>
                    <a:pt x="10627" y="130327"/>
                  </a:lnTo>
                  <a:lnTo>
                    <a:pt x="10627" y="128649"/>
                  </a:lnTo>
                  <a:lnTo>
                    <a:pt x="14543" y="128649"/>
                  </a:lnTo>
                  <a:lnTo>
                    <a:pt x="16221" y="126411"/>
                  </a:lnTo>
                  <a:lnTo>
                    <a:pt x="17899" y="126411"/>
                  </a:lnTo>
                  <a:lnTo>
                    <a:pt x="17899" y="124733"/>
                  </a:lnTo>
                  <a:lnTo>
                    <a:pt x="16221" y="124733"/>
                  </a:lnTo>
                  <a:lnTo>
                    <a:pt x="16221" y="117462"/>
                  </a:lnTo>
                  <a:lnTo>
                    <a:pt x="14543" y="115784"/>
                  </a:lnTo>
                  <a:lnTo>
                    <a:pt x="16221" y="115784"/>
                  </a:lnTo>
                  <a:lnTo>
                    <a:pt x="16221" y="114106"/>
                  </a:lnTo>
                  <a:lnTo>
                    <a:pt x="16221" y="115784"/>
                  </a:lnTo>
                  <a:lnTo>
                    <a:pt x="16221" y="114106"/>
                  </a:lnTo>
                  <a:lnTo>
                    <a:pt x="14543" y="114106"/>
                  </a:lnTo>
                  <a:lnTo>
                    <a:pt x="14543" y="112428"/>
                  </a:lnTo>
                  <a:lnTo>
                    <a:pt x="19577" y="112428"/>
                  </a:lnTo>
                  <a:lnTo>
                    <a:pt x="19577" y="114106"/>
                  </a:lnTo>
                  <a:lnTo>
                    <a:pt x="17899" y="114106"/>
                  </a:lnTo>
                  <a:lnTo>
                    <a:pt x="21255" y="114106"/>
                  </a:lnTo>
                  <a:lnTo>
                    <a:pt x="19577" y="112428"/>
                  </a:lnTo>
                  <a:lnTo>
                    <a:pt x="21255" y="112428"/>
                  </a:lnTo>
                  <a:lnTo>
                    <a:pt x="21255" y="108512"/>
                  </a:lnTo>
                  <a:lnTo>
                    <a:pt x="23492" y="108512"/>
                  </a:lnTo>
                  <a:lnTo>
                    <a:pt x="23492" y="105156"/>
                  </a:lnTo>
                  <a:lnTo>
                    <a:pt x="23492" y="105156"/>
                  </a:lnTo>
                  <a:lnTo>
                    <a:pt x="23492" y="101800"/>
                  </a:lnTo>
                  <a:lnTo>
                    <a:pt x="25170" y="101800"/>
                  </a:lnTo>
                  <a:lnTo>
                    <a:pt x="25170" y="96207"/>
                  </a:lnTo>
                  <a:lnTo>
                    <a:pt x="26848" y="96207"/>
                  </a:lnTo>
                  <a:lnTo>
                    <a:pt x="26848" y="94529"/>
                  </a:lnTo>
                  <a:lnTo>
                    <a:pt x="25170" y="94529"/>
                  </a:lnTo>
                  <a:lnTo>
                    <a:pt x="25170" y="85579"/>
                  </a:lnTo>
                  <a:lnTo>
                    <a:pt x="23492" y="85579"/>
                  </a:lnTo>
                  <a:lnTo>
                    <a:pt x="23492" y="88935"/>
                  </a:lnTo>
                  <a:lnTo>
                    <a:pt x="23492" y="88935"/>
                  </a:lnTo>
                  <a:lnTo>
                    <a:pt x="21255" y="87257"/>
                  </a:lnTo>
                  <a:lnTo>
                    <a:pt x="21255" y="88935"/>
                  </a:lnTo>
                  <a:lnTo>
                    <a:pt x="19577" y="88935"/>
                  </a:lnTo>
                  <a:lnTo>
                    <a:pt x="19577" y="91173"/>
                  </a:lnTo>
                  <a:lnTo>
                    <a:pt x="17899" y="91173"/>
                  </a:lnTo>
                  <a:lnTo>
                    <a:pt x="17899" y="94529"/>
                  </a:lnTo>
                  <a:lnTo>
                    <a:pt x="16221" y="94529"/>
                  </a:lnTo>
                  <a:lnTo>
                    <a:pt x="16221" y="96207"/>
                  </a:lnTo>
                  <a:lnTo>
                    <a:pt x="14543" y="96207"/>
                  </a:lnTo>
                  <a:lnTo>
                    <a:pt x="14543" y="97885"/>
                  </a:lnTo>
                  <a:lnTo>
                    <a:pt x="12305" y="97885"/>
                  </a:lnTo>
                  <a:lnTo>
                    <a:pt x="12305" y="96207"/>
                  </a:lnTo>
                  <a:lnTo>
                    <a:pt x="8949" y="96207"/>
                  </a:lnTo>
                  <a:lnTo>
                    <a:pt x="8949" y="94529"/>
                  </a:lnTo>
                  <a:lnTo>
                    <a:pt x="7271" y="92851"/>
                  </a:lnTo>
                  <a:lnTo>
                    <a:pt x="5593" y="91173"/>
                  </a:lnTo>
                  <a:lnTo>
                    <a:pt x="3356" y="91173"/>
                  </a:lnTo>
                  <a:lnTo>
                    <a:pt x="3356" y="88935"/>
                  </a:lnTo>
                  <a:lnTo>
                    <a:pt x="0" y="88935"/>
                  </a:lnTo>
                  <a:lnTo>
                    <a:pt x="0" y="83901"/>
                  </a:lnTo>
                  <a:lnTo>
                    <a:pt x="3356" y="83901"/>
                  </a:lnTo>
                  <a:lnTo>
                    <a:pt x="3356" y="74952"/>
                  </a:lnTo>
                  <a:lnTo>
                    <a:pt x="1678" y="74952"/>
                  </a:lnTo>
                  <a:lnTo>
                    <a:pt x="1678" y="73274"/>
                  </a:lnTo>
                  <a:lnTo>
                    <a:pt x="0" y="73274"/>
                  </a:lnTo>
                  <a:lnTo>
                    <a:pt x="0" y="71596"/>
                  </a:lnTo>
                  <a:lnTo>
                    <a:pt x="1678" y="71596"/>
                  </a:lnTo>
                  <a:lnTo>
                    <a:pt x="1678" y="69358"/>
                  </a:lnTo>
                  <a:lnTo>
                    <a:pt x="3356" y="69358"/>
                  </a:lnTo>
                  <a:lnTo>
                    <a:pt x="3356" y="64324"/>
                  </a:lnTo>
                  <a:lnTo>
                    <a:pt x="1678" y="64324"/>
                  </a:lnTo>
                  <a:lnTo>
                    <a:pt x="0" y="62646"/>
                  </a:lnTo>
                  <a:lnTo>
                    <a:pt x="0" y="58731"/>
                  </a:lnTo>
                  <a:lnTo>
                    <a:pt x="0" y="58731"/>
                  </a:lnTo>
                  <a:lnTo>
                    <a:pt x="0" y="55375"/>
                  </a:lnTo>
                  <a:lnTo>
                    <a:pt x="7271" y="55375"/>
                  </a:lnTo>
                  <a:lnTo>
                    <a:pt x="7271" y="53697"/>
                  </a:lnTo>
                  <a:lnTo>
                    <a:pt x="8949" y="53697"/>
                  </a:lnTo>
                  <a:lnTo>
                    <a:pt x="8949" y="48103"/>
                  </a:lnTo>
                  <a:lnTo>
                    <a:pt x="10627" y="48103"/>
                  </a:lnTo>
                  <a:lnTo>
                    <a:pt x="10627" y="43069"/>
                  </a:lnTo>
                  <a:lnTo>
                    <a:pt x="8949" y="43069"/>
                  </a:lnTo>
                  <a:lnTo>
                    <a:pt x="8949" y="40832"/>
                  </a:lnTo>
                  <a:lnTo>
                    <a:pt x="10627" y="40832"/>
                  </a:lnTo>
                  <a:lnTo>
                    <a:pt x="10627" y="37476"/>
                  </a:lnTo>
                  <a:lnTo>
                    <a:pt x="14543" y="37476"/>
                  </a:lnTo>
                  <a:lnTo>
                    <a:pt x="14543" y="35798"/>
                  </a:lnTo>
                  <a:lnTo>
                    <a:pt x="16221" y="35798"/>
                  </a:lnTo>
                  <a:lnTo>
                    <a:pt x="17899" y="34120"/>
                  </a:lnTo>
                  <a:lnTo>
                    <a:pt x="17899" y="31883"/>
                  </a:lnTo>
                  <a:lnTo>
                    <a:pt x="19577" y="31883"/>
                  </a:lnTo>
                  <a:lnTo>
                    <a:pt x="19577" y="25170"/>
                  </a:lnTo>
                  <a:lnTo>
                    <a:pt x="21255" y="25170"/>
                  </a:lnTo>
                  <a:lnTo>
                    <a:pt x="21255" y="22933"/>
                  </a:lnTo>
                  <a:lnTo>
                    <a:pt x="19577" y="22933"/>
                  </a:lnTo>
                  <a:lnTo>
                    <a:pt x="19577" y="21255"/>
                  </a:lnTo>
                  <a:lnTo>
                    <a:pt x="21255" y="21255"/>
                  </a:lnTo>
                  <a:lnTo>
                    <a:pt x="21255" y="19577"/>
                  </a:lnTo>
                  <a:lnTo>
                    <a:pt x="19577" y="17899"/>
                  </a:lnTo>
                  <a:lnTo>
                    <a:pt x="17899" y="17899"/>
                  </a:lnTo>
                  <a:lnTo>
                    <a:pt x="17899" y="14543"/>
                  </a:lnTo>
                  <a:lnTo>
                    <a:pt x="19577" y="14543"/>
                  </a:lnTo>
                  <a:lnTo>
                    <a:pt x="19577" y="12306"/>
                  </a:lnTo>
                  <a:lnTo>
                    <a:pt x="25170" y="12306"/>
                  </a:lnTo>
                  <a:lnTo>
                    <a:pt x="25170" y="10627"/>
                  </a:lnTo>
                  <a:lnTo>
                    <a:pt x="28526" y="10627"/>
                  </a:lnTo>
                  <a:lnTo>
                    <a:pt x="30204" y="8949"/>
                  </a:lnTo>
                  <a:lnTo>
                    <a:pt x="30204" y="8949"/>
                  </a:lnTo>
                  <a:lnTo>
                    <a:pt x="34120" y="7271"/>
                  </a:lnTo>
                  <a:lnTo>
                    <a:pt x="40832" y="7271"/>
                  </a:lnTo>
                  <a:lnTo>
                    <a:pt x="40832" y="5593"/>
                  </a:lnTo>
                  <a:lnTo>
                    <a:pt x="46425" y="5593"/>
                  </a:lnTo>
                  <a:lnTo>
                    <a:pt x="46425" y="3356"/>
                  </a:lnTo>
                  <a:lnTo>
                    <a:pt x="46425" y="3356"/>
                  </a:lnTo>
                  <a:lnTo>
                    <a:pt x="48103" y="1678"/>
                  </a:lnTo>
                  <a:lnTo>
                    <a:pt x="48103" y="1678"/>
                  </a:lnTo>
                  <a:lnTo>
                    <a:pt x="48103" y="0"/>
                  </a:lnTo>
                  <a:lnTo>
                    <a:pt x="52019" y="0"/>
                  </a:lnTo>
                  <a:lnTo>
                    <a:pt x="52019" y="1678"/>
                  </a:lnTo>
                  <a:lnTo>
                    <a:pt x="53697" y="1678"/>
                  </a:lnTo>
                  <a:lnTo>
                    <a:pt x="53697" y="3356"/>
                  </a:lnTo>
                  <a:lnTo>
                    <a:pt x="55375" y="3356"/>
                  </a:lnTo>
                  <a:lnTo>
                    <a:pt x="55375" y="5593"/>
                  </a:lnTo>
                  <a:lnTo>
                    <a:pt x="58731" y="5593"/>
                  </a:lnTo>
                  <a:lnTo>
                    <a:pt x="58731" y="7271"/>
                  </a:lnTo>
                  <a:lnTo>
                    <a:pt x="62646" y="7271"/>
                  </a:lnTo>
                  <a:lnTo>
                    <a:pt x="62646" y="8949"/>
                  </a:lnTo>
                  <a:lnTo>
                    <a:pt x="64324" y="8949"/>
                  </a:lnTo>
                  <a:lnTo>
                    <a:pt x="64324" y="10627"/>
                  </a:lnTo>
                  <a:lnTo>
                    <a:pt x="66002" y="10627"/>
                  </a:lnTo>
                  <a:lnTo>
                    <a:pt x="66002" y="12306"/>
                  </a:lnTo>
                  <a:lnTo>
                    <a:pt x="69358" y="12306"/>
                  </a:lnTo>
                  <a:lnTo>
                    <a:pt x="69358" y="14543"/>
                  </a:lnTo>
                  <a:lnTo>
                    <a:pt x="73274" y="14543"/>
                  </a:lnTo>
                  <a:lnTo>
                    <a:pt x="73274" y="12306"/>
                  </a:lnTo>
                  <a:lnTo>
                    <a:pt x="76630" y="12306"/>
                  </a:lnTo>
                  <a:lnTo>
                    <a:pt x="76630" y="16221"/>
                  </a:lnTo>
                  <a:lnTo>
                    <a:pt x="78308" y="17899"/>
                  </a:lnTo>
                  <a:lnTo>
                    <a:pt x="80545" y="17899"/>
                  </a:lnTo>
                  <a:lnTo>
                    <a:pt x="80545" y="19577"/>
                  </a:lnTo>
                  <a:lnTo>
                    <a:pt x="78308" y="19577"/>
                  </a:lnTo>
                  <a:lnTo>
                    <a:pt x="80545" y="21255"/>
                  </a:lnTo>
                  <a:lnTo>
                    <a:pt x="78308" y="21255"/>
                  </a:lnTo>
                  <a:lnTo>
                    <a:pt x="78308" y="22933"/>
                  </a:lnTo>
                  <a:lnTo>
                    <a:pt x="82223" y="22933"/>
                  </a:lnTo>
                  <a:lnTo>
                    <a:pt x="82223" y="25170"/>
                  </a:lnTo>
                  <a:lnTo>
                    <a:pt x="83901" y="22933"/>
                  </a:lnTo>
                  <a:lnTo>
                    <a:pt x="83901" y="25170"/>
                  </a:lnTo>
                  <a:lnTo>
                    <a:pt x="87257" y="25170"/>
                  </a:lnTo>
                  <a:lnTo>
                    <a:pt x="87257" y="22933"/>
                  </a:lnTo>
                  <a:lnTo>
                    <a:pt x="88935" y="22933"/>
                  </a:lnTo>
                  <a:lnTo>
                    <a:pt x="88935" y="25170"/>
                  </a:lnTo>
                  <a:lnTo>
                    <a:pt x="91173" y="26848"/>
                  </a:lnTo>
                  <a:lnTo>
                    <a:pt x="96207" y="26848"/>
                  </a:lnTo>
                  <a:lnTo>
                    <a:pt x="97885" y="28526"/>
                  </a:lnTo>
                  <a:lnTo>
                    <a:pt x="97885" y="26848"/>
                  </a:lnTo>
                  <a:lnTo>
                    <a:pt x="103478" y="26848"/>
                  </a:lnTo>
                  <a:lnTo>
                    <a:pt x="103478" y="28526"/>
                  </a:lnTo>
                  <a:lnTo>
                    <a:pt x="106834" y="28526"/>
                  </a:lnTo>
                  <a:lnTo>
                    <a:pt x="106834" y="22933"/>
                  </a:lnTo>
                  <a:lnTo>
                    <a:pt x="110750" y="22933"/>
                  </a:lnTo>
                  <a:lnTo>
                    <a:pt x="112428" y="25170"/>
                  </a:lnTo>
                  <a:lnTo>
                    <a:pt x="115784" y="25170"/>
                  </a:lnTo>
                  <a:lnTo>
                    <a:pt x="115784" y="26848"/>
                  </a:lnTo>
                  <a:lnTo>
                    <a:pt x="117462" y="28526"/>
                  </a:lnTo>
                  <a:lnTo>
                    <a:pt x="117462" y="30204"/>
                  </a:lnTo>
                  <a:lnTo>
                    <a:pt x="119699" y="30204"/>
                  </a:lnTo>
                  <a:lnTo>
                    <a:pt x="119699" y="31883"/>
                  </a:lnTo>
                  <a:lnTo>
                    <a:pt x="124733" y="31883"/>
                  </a:lnTo>
                  <a:lnTo>
                    <a:pt x="124733" y="34120"/>
                  </a:lnTo>
                  <a:lnTo>
                    <a:pt x="128649" y="34120"/>
                  </a:lnTo>
                  <a:lnTo>
                    <a:pt x="130327" y="35798"/>
                  </a:lnTo>
                  <a:lnTo>
                    <a:pt x="128649" y="35798"/>
                  </a:lnTo>
                  <a:lnTo>
                    <a:pt x="128649" y="40832"/>
                  </a:lnTo>
                  <a:lnTo>
                    <a:pt x="130327" y="40832"/>
                  </a:lnTo>
                  <a:lnTo>
                    <a:pt x="130327" y="43069"/>
                  </a:lnTo>
                  <a:lnTo>
                    <a:pt x="132005" y="43069"/>
                  </a:lnTo>
                  <a:lnTo>
                    <a:pt x="132005" y="44747"/>
                  </a:lnTo>
                  <a:lnTo>
                    <a:pt x="133683" y="44747"/>
                  </a:lnTo>
                  <a:lnTo>
                    <a:pt x="133683" y="48103"/>
                  </a:lnTo>
                  <a:lnTo>
                    <a:pt x="133683" y="48103"/>
                  </a:lnTo>
                  <a:lnTo>
                    <a:pt x="133683" y="53697"/>
                  </a:lnTo>
                  <a:lnTo>
                    <a:pt x="135361" y="53697"/>
                  </a:lnTo>
                  <a:lnTo>
                    <a:pt x="135361" y="55375"/>
                  </a:lnTo>
                  <a:lnTo>
                    <a:pt x="133683" y="55375"/>
                  </a:lnTo>
                  <a:lnTo>
                    <a:pt x="133683" y="57053"/>
                  </a:lnTo>
                  <a:lnTo>
                    <a:pt x="132005" y="57053"/>
                  </a:lnTo>
                  <a:lnTo>
                    <a:pt x="132005" y="55375"/>
                  </a:lnTo>
                  <a:lnTo>
                    <a:pt x="130327" y="55375"/>
                  </a:lnTo>
                  <a:lnTo>
                    <a:pt x="130327" y="60409"/>
                  </a:lnTo>
                  <a:lnTo>
                    <a:pt x="128649" y="64324"/>
                  </a:lnTo>
                  <a:lnTo>
                    <a:pt x="126411" y="69358"/>
                  </a:lnTo>
                  <a:lnTo>
                    <a:pt x="124733" y="71596"/>
                  </a:lnTo>
                  <a:lnTo>
                    <a:pt x="124733" y="73274"/>
                  </a:lnTo>
                  <a:lnTo>
                    <a:pt x="123055" y="73274"/>
                  </a:lnTo>
                  <a:lnTo>
                    <a:pt x="114106" y="83901"/>
                  </a:lnTo>
                  <a:lnTo>
                    <a:pt x="106834" y="91173"/>
                  </a:lnTo>
                  <a:lnTo>
                    <a:pt x="105156" y="92851"/>
                  </a:lnTo>
                  <a:lnTo>
                    <a:pt x="101800" y="94529"/>
                  </a:lnTo>
                  <a:lnTo>
                    <a:pt x="100122" y="94529"/>
                  </a:lnTo>
                  <a:lnTo>
                    <a:pt x="100122" y="96207"/>
                  </a:lnTo>
                  <a:lnTo>
                    <a:pt x="74952" y="103478"/>
                  </a:lnTo>
                  <a:lnTo>
                    <a:pt x="73274" y="105156"/>
                  </a:lnTo>
                  <a:lnTo>
                    <a:pt x="71596" y="105156"/>
                  </a:lnTo>
                  <a:lnTo>
                    <a:pt x="69358" y="106834"/>
                  </a:lnTo>
                  <a:lnTo>
                    <a:pt x="69358" y="108512"/>
                  </a:lnTo>
                  <a:lnTo>
                    <a:pt x="66002" y="108512"/>
                  </a:lnTo>
                  <a:lnTo>
                    <a:pt x="66002" y="112428"/>
                  </a:lnTo>
                  <a:lnTo>
                    <a:pt x="64324" y="112428"/>
                  </a:lnTo>
                  <a:lnTo>
                    <a:pt x="64324" y="117462"/>
                  </a:lnTo>
                  <a:lnTo>
                    <a:pt x="62646" y="117462"/>
                  </a:lnTo>
                  <a:lnTo>
                    <a:pt x="62646" y="114106"/>
                  </a:lnTo>
                  <a:lnTo>
                    <a:pt x="60409" y="114106"/>
                  </a:lnTo>
                  <a:lnTo>
                    <a:pt x="60409" y="115784"/>
                  </a:lnTo>
                  <a:lnTo>
                    <a:pt x="58731" y="115784"/>
                  </a:lnTo>
                  <a:lnTo>
                    <a:pt x="58731" y="124733"/>
                  </a:lnTo>
                  <a:lnTo>
                    <a:pt x="57053" y="124733"/>
                  </a:lnTo>
                  <a:lnTo>
                    <a:pt x="57053" y="126411"/>
                  </a:lnTo>
                  <a:lnTo>
                    <a:pt x="55375" y="126411"/>
                  </a:lnTo>
                  <a:lnTo>
                    <a:pt x="55375" y="130327"/>
                  </a:lnTo>
                  <a:lnTo>
                    <a:pt x="53697" y="132005"/>
                  </a:lnTo>
                  <a:lnTo>
                    <a:pt x="53697" y="140954"/>
                  </a:lnTo>
                  <a:lnTo>
                    <a:pt x="52019" y="140954"/>
                  </a:lnTo>
                  <a:lnTo>
                    <a:pt x="52019" y="144310"/>
                  </a:lnTo>
                  <a:lnTo>
                    <a:pt x="49781" y="144310"/>
                  </a:lnTo>
                  <a:lnTo>
                    <a:pt x="49781" y="142632"/>
                  </a:lnTo>
                  <a:lnTo>
                    <a:pt x="48103" y="144310"/>
                  </a:lnTo>
                  <a:lnTo>
                    <a:pt x="46425" y="145988"/>
                  </a:lnTo>
                  <a:lnTo>
                    <a:pt x="46425" y="149904"/>
                  </a:lnTo>
                  <a:lnTo>
                    <a:pt x="44747" y="149904"/>
                  </a:lnTo>
                  <a:lnTo>
                    <a:pt x="44747" y="153260"/>
                  </a:lnTo>
                  <a:lnTo>
                    <a:pt x="43069" y="153260"/>
                  </a:lnTo>
                  <a:lnTo>
                    <a:pt x="43069" y="151582"/>
                  </a:lnTo>
                  <a:lnTo>
                    <a:pt x="40832" y="15326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33EE11B-CEB0-C839-D724-0E5B60AD4554}"/>
                </a:ext>
              </a:extLst>
            </p:cNvPr>
            <p:cNvSpPr/>
            <p:nvPr/>
          </p:nvSpPr>
          <p:spPr>
            <a:xfrm>
              <a:off x="2661666" y="4272429"/>
              <a:ext cx="301485" cy="443558"/>
            </a:xfrm>
            <a:custGeom>
              <a:avLst/>
              <a:gdLst>
                <a:gd name="csX0" fmla="*/ 260094 w 301485"/>
                <a:gd name="csY0" fmla="*/ 443559 h 443558"/>
                <a:gd name="csX1" fmla="*/ 258416 w 301485"/>
                <a:gd name="csY1" fmla="*/ 443559 h 443558"/>
                <a:gd name="csX2" fmla="*/ 258416 w 301485"/>
                <a:gd name="csY2" fmla="*/ 441881 h 443558"/>
                <a:gd name="csX3" fmla="*/ 255060 w 301485"/>
                <a:gd name="csY3" fmla="*/ 441881 h 443558"/>
                <a:gd name="csX4" fmla="*/ 255060 w 301485"/>
                <a:gd name="csY4" fmla="*/ 440203 h 443558"/>
                <a:gd name="csX5" fmla="*/ 253382 w 301485"/>
                <a:gd name="csY5" fmla="*/ 440203 h 443558"/>
                <a:gd name="csX6" fmla="*/ 253382 w 301485"/>
                <a:gd name="csY6" fmla="*/ 438525 h 443558"/>
                <a:gd name="csX7" fmla="*/ 251145 w 301485"/>
                <a:gd name="csY7" fmla="*/ 438525 h 443558"/>
                <a:gd name="csX8" fmla="*/ 251145 w 301485"/>
                <a:gd name="csY8" fmla="*/ 436847 h 443558"/>
                <a:gd name="csX9" fmla="*/ 247789 w 301485"/>
                <a:gd name="csY9" fmla="*/ 436847 h 443558"/>
                <a:gd name="csX10" fmla="*/ 249467 w 301485"/>
                <a:gd name="csY10" fmla="*/ 434609 h 443558"/>
                <a:gd name="csX11" fmla="*/ 246111 w 301485"/>
                <a:gd name="csY11" fmla="*/ 434609 h 443558"/>
                <a:gd name="csX12" fmla="*/ 246111 w 301485"/>
                <a:gd name="csY12" fmla="*/ 432931 h 443558"/>
                <a:gd name="csX13" fmla="*/ 244433 w 301485"/>
                <a:gd name="csY13" fmla="*/ 432931 h 443558"/>
                <a:gd name="csX14" fmla="*/ 244433 w 301485"/>
                <a:gd name="csY14" fmla="*/ 431253 h 443558"/>
                <a:gd name="csX15" fmla="*/ 242195 w 301485"/>
                <a:gd name="csY15" fmla="*/ 431253 h 443558"/>
                <a:gd name="csX16" fmla="*/ 242195 w 301485"/>
                <a:gd name="csY16" fmla="*/ 429575 h 443558"/>
                <a:gd name="csX17" fmla="*/ 237161 w 301485"/>
                <a:gd name="csY17" fmla="*/ 429575 h 443558"/>
                <a:gd name="csX18" fmla="*/ 237161 w 301485"/>
                <a:gd name="csY18" fmla="*/ 420626 h 443558"/>
                <a:gd name="csX19" fmla="*/ 235483 w 301485"/>
                <a:gd name="csY19" fmla="*/ 420626 h 443558"/>
                <a:gd name="csX20" fmla="*/ 235483 w 301485"/>
                <a:gd name="csY20" fmla="*/ 418948 h 443558"/>
                <a:gd name="csX21" fmla="*/ 233805 w 301485"/>
                <a:gd name="csY21" fmla="*/ 416710 h 443558"/>
                <a:gd name="csX22" fmla="*/ 228212 w 301485"/>
                <a:gd name="csY22" fmla="*/ 416710 h 443558"/>
                <a:gd name="csX23" fmla="*/ 228212 w 301485"/>
                <a:gd name="csY23" fmla="*/ 415032 h 443558"/>
                <a:gd name="csX24" fmla="*/ 224856 w 301485"/>
                <a:gd name="csY24" fmla="*/ 415032 h 443558"/>
                <a:gd name="csX25" fmla="*/ 224856 w 301485"/>
                <a:gd name="csY25" fmla="*/ 413354 h 443558"/>
                <a:gd name="csX26" fmla="*/ 222618 w 301485"/>
                <a:gd name="csY26" fmla="*/ 411676 h 443558"/>
                <a:gd name="csX27" fmla="*/ 219262 w 301485"/>
                <a:gd name="csY27" fmla="*/ 411676 h 443558"/>
                <a:gd name="csX28" fmla="*/ 219262 w 301485"/>
                <a:gd name="csY28" fmla="*/ 409998 h 443558"/>
                <a:gd name="csX29" fmla="*/ 217584 w 301485"/>
                <a:gd name="csY29" fmla="*/ 409998 h 443558"/>
                <a:gd name="csX30" fmla="*/ 217584 w 301485"/>
                <a:gd name="csY30" fmla="*/ 408320 h 443558"/>
                <a:gd name="csX31" fmla="*/ 213669 w 301485"/>
                <a:gd name="csY31" fmla="*/ 408320 h 443558"/>
                <a:gd name="csX32" fmla="*/ 213669 w 301485"/>
                <a:gd name="csY32" fmla="*/ 404405 h 443558"/>
                <a:gd name="csX33" fmla="*/ 210313 w 301485"/>
                <a:gd name="csY33" fmla="*/ 404405 h 443558"/>
                <a:gd name="csX34" fmla="*/ 210313 w 301485"/>
                <a:gd name="csY34" fmla="*/ 402727 h 443558"/>
                <a:gd name="csX35" fmla="*/ 206957 w 301485"/>
                <a:gd name="csY35" fmla="*/ 402727 h 443558"/>
                <a:gd name="csX36" fmla="*/ 205279 w 301485"/>
                <a:gd name="csY36" fmla="*/ 401049 h 443558"/>
                <a:gd name="csX37" fmla="*/ 203041 w 301485"/>
                <a:gd name="csY37" fmla="*/ 401049 h 443558"/>
                <a:gd name="csX38" fmla="*/ 201363 w 301485"/>
                <a:gd name="csY38" fmla="*/ 399371 h 443558"/>
                <a:gd name="csX39" fmla="*/ 196329 w 301485"/>
                <a:gd name="csY39" fmla="*/ 399371 h 443558"/>
                <a:gd name="csX40" fmla="*/ 196329 w 301485"/>
                <a:gd name="csY40" fmla="*/ 397133 h 443558"/>
                <a:gd name="csX41" fmla="*/ 194092 w 301485"/>
                <a:gd name="csY41" fmla="*/ 397133 h 443558"/>
                <a:gd name="csX42" fmla="*/ 194092 w 301485"/>
                <a:gd name="csY42" fmla="*/ 395455 h 443558"/>
                <a:gd name="csX43" fmla="*/ 190736 w 301485"/>
                <a:gd name="csY43" fmla="*/ 395455 h 443558"/>
                <a:gd name="csX44" fmla="*/ 190736 w 301485"/>
                <a:gd name="csY44" fmla="*/ 393777 h 443558"/>
                <a:gd name="csX45" fmla="*/ 187380 w 301485"/>
                <a:gd name="csY45" fmla="*/ 393777 h 443558"/>
                <a:gd name="csX46" fmla="*/ 187380 w 301485"/>
                <a:gd name="csY46" fmla="*/ 392099 h 443558"/>
                <a:gd name="csX47" fmla="*/ 181786 w 301485"/>
                <a:gd name="csY47" fmla="*/ 392099 h 443558"/>
                <a:gd name="csX48" fmla="*/ 181786 w 301485"/>
                <a:gd name="csY48" fmla="*/ 390421 h 443558"/>
                <a:gd name="csX49" fmla="*/ 178430 w 301485"/>
                <a:gd name="csY49" fmla="*/ 390421 h 443558"/>
                <a:gd name="csX50" fmla="*/ 178430 w 301485"/>
                <a:gd name="csY50" fmla="*/ 388184 h 443558"/>
                <a:gd name="csX51" fmla="*/ 174515 w 301485"/>
                <a:gd name="csY51" fmla="*/ 388184 h 443558"/>
                <a:gd name="csX52" fmla="*/ 174515 w 301485"/>
                <a:gd name="csY52" fmla="*/ 384828 h 443558"/>
                <a:gd name="csX53" fmla="*/ 172837 w 301485"/>
                <a:gd name="csY53" fmla="*/ 384828 h 443558"/>
                <a:gd name="csX54" fmla="*/ 171159 w 301485"/>
                <a:gd name="csY54" fmla="*/ 383150 h 443558"/>
                <a:gd name="csX55" fmla="*/ 169481 w 301485"/>
                <a:gd name="csY55" fmla="*/ 383150 h 443558"/>
                <a:gd name="csX56" fmla="*/ 169481 w 301485"/>
                <a:gd name="csY56" fmla="*/ 381472 h 443558"/>
                <a:gd name="csX57" fmla="*/ 163888 w 301485"/>
                <a:gd name="csY57" fmla="*/ 381472 h 443558"/>
                <a:gd name="csX58" fmla="*/ 163888 w 301485"/>
                <a:gd name="csY58" fmla="*/ 377556 h 443558"/>
                <a:gd name="csX59" fmla="*/ 158853 w 301485"/>
                <a:gd name="csY59" fmla="*/ 377556 h 443558"/>
                <a:gd name="csX60" fmla="*/ 158853 w 301485"/>
                <a:gd name="csY60" fmla="*/ 375878 h 443558"/>
                <a:gd name="csX61" fmla="*/ 153260 w 301485"/>
                <a:gd name="csY61" fmla="*/ 375878 h 443558"/>
                <a:gd name="csX62" fmla="*/ 153260 w 301485"/>
                <a:gd name="csY62" fmla="*/ 372522 h 443558"/>
                <a:gd name="csX63" fmla="*/ 148226 w 301485"/>
                <a:gd name="csY63" fmla="*/ 372522 h 443558"/>
                <a:gd name="csX64" fmla="*/ 148226 w 301485"/>
                <a:gd name="csY64" fmla="*/ 370844 h 443558"/>
                <a:gd name="csX65" fmla="*/ 148226 w 301485"/>
                <a:gd name="csY65" fmla="*/ 372522 h 443558"/>
                <a:gd name="csX66" fmla="*/ 148226 w 301485"/>
                <a:gd name="csY66" fmla="*/ 370844 h 443558"/>
                <a:gd name="csX67" fmla="*/ 145988 w 301485"/>
                <a:gd name="csY67" fmla="*/ 370844 h 443558"/>
                <a:gd name="csX68" fmla="*/ 145988 w 301485"/>
                <a:gd name="csY68" fmla="*/ 365251 h 443558"/>
                <a:gd name="csX69" fmla="*/ 140954 w 301485"/>
                <a:gd name="csY69" fmla="*/ 365251 h 443558"/>
                <a:gd name="csX70" fmla="*/ 140954 w 301485"/>
                <a:gd name="csY70" fmla="*/ 359657 h 443558"/>
                <a:gd name="csX71" fmla="*/ 139276 w 301485"/>
                <a:gd name="csY71" fmla="*/ 359657 h 443558"/>
                <a:gd name="csX72" fmla="*/ 139276 w 301485"/>
                <a:gd name="csY72" fmla="*/ 357979 h 443558"/>
                <a:gd name="csX73" fmla="*/ 135361 w 301485"/>
                <a:gd name="csY73" fmla="*/ 357979 h 443558"/>
                <a:gd name="csX74" fmla="*/ 135361 w 301485"/>
                <a:gd name="csY74" fmla="*/ 356301 h 443558"/>
                <a:gd name="csX75" fmla="*/ 133683 w 301485"/>
                <a:gd name="csY75" fmla="*/ 356301 h 443558"/>
                <a:gd name="csX76" fmla="*/ 133683 w 301485"/>
                <a:gd name="csY76" fmla="*/ 354623 h 443558"/>
                <a:gd name="csX77" fmla="*/ 130327 w 301485"/>
                <a:gd name="csY77" fmla="*/ 354623 h 443558"/>
                <a:gd name="csX78" fmla="*/ 130327 w 301485"/>
                <a:gd name="csY78" fmla="*/ 352945 h 443558"/>
                <a:gd name="csX79" fmla="*/ 128090 w 301485"/>
                <a:gd name="csY79" fmla="*/ 352945 h 443558"/>
                <a:gd name="csX80" fmla="*/ 128090 w 301485"/>
                <a:gd name="csY80" fmla="*/ 347352 h 443558"/>
                <a:gd name="csX81" fmla="*/ 124734 w 301485"/>
                <a:gd name="csY81" fmla="*/ 347352 h 443558"/>
                <a:gd name="csX82" fmla="*/ 124734 w 301485"/>
                <a:gd name="csY82" fmla="*/ 345674 h 443558"/>
                <a:gd name="csX83" fmla="*/ 124734 w 301485"/>
                <a:gd name="csY83" fmla="*/ 345674 h 443558"/>
                <a:gd name="csX84" fmla="*/ 124734 w 301485"/>
                <a:gd name="csY84" fmla="*/ 343996 h 443558"/>
                <a:gd name="csX85" fmla="*/ 123055 w 301485"/>
                <a:gd name="csY85" fmla="*/ 342318 h 443558"/>
                <a:gd name="csX86" fmla="*/ 123055 w 301485"/>
                <a:gd name="csY86" fmla="*/ 340080 h 443558"/>
                <a:gd name="csX87" fmla="*/ 121377 w 301485"/>
                <a:gd name="csY87" fmla="*/ 340080 h 443558"/>
                <a:gd name="csX88" fmla="*/ 121377 w 301485"/>
                <a:gd name="csY88" fmla="*/ 327775 h 443558"/>
                <a:gd name="csX89" fmla="*/ 123055 w 301485"/>
                <a:gd name="csY89" fmla="*/ 327775 h 443558"/>
                <a:gd name="csX90" fmla="*/ 123055 w 301485"/>
                <a:gd name="csY90" fmla="*/ 322741 h 443558"/>
                <a:gd name="csX91" fmla="*/ 121377 w 301485"/>
                <a:gd name="csY91" fmla="*/ 322741 h 443558"/>
                <a:gd name="csX92" fmla="*/ 121377 w 301485"/>
                <a:gd name="csY92" fmla="*/ 318825 h 443558"/>
                <a:gd name="csX93" fmla="*/ 119699 w 301485"/>
                <a:gd name="csY93" fmla="*/ 318825 h 443558"/>
                <a:gd name="csX94" fmla="*/ 119699 w 301485"/>
                <a:gd name="csY94" fmla="*/ 317147 h 443558"/>
                <a:gd name="csX95" fmla="*/ 117462 w 301485"/>
                <a:gd name="csY95" fmla="*/ 317147 h 443558"/>
                <a:gd name="csX96" fmla="*/ 117462 w 301485"/>
                <a:gd name="csY96" fmla="*/ 315469 h 443558"/>
                <a:gd name="csX97" fmla="*/ 115784 w 301485"/>
                <a:gd name="csY97" fmla="*/ 315469 h 443558"/>
                <a:gd name="csX98" fmla="*/ 115784 w 301485"/>
                <a:gd name="csY98" fmla="*/ 311554 h 443558"/>
                <a:gd name="csX99" fmla="*/ 114106 w 301485"/>
                <a:gd name="csY99" fmla="*/ 311554 h 443558"/>
                <a:gd name="csX100" fmla="*/ 114106 w 301485"/>
                <a:gd name="csY100" fmla="*/ 308198 h 443558"/>
                <a:gd name="csX101" fmla="*/ 112428 w 301485"/>
                <a:gd name="csY101" fmla="*/ 306520 h 443558"/>
                <a:gd name="csX102" fmla="*/ 112428 w 301485"/>
                <a:gd name="csY102" fmla="*/ 304842 h 443558"/>
                <a:gd name="csX103" fmla="*/ 110750 w 301485"/>
                <a:gd name="csY103" fmla="*/ 304842 h 443558"/>
                <a:gd name="csX104" fmla="*/ 110750 w 301485"/>
                <a:gd name="csY104" fmla="*/ 300926 h 443558"/>
                <a:gd name="csX105" fmla="*/ 108513 w 301485"/>
                <a:gd name="csY105" fmla="*/ 300926 h 443558"/>
                <a:gd name="csX106" fmla="*/ 106834 w 301485"/>
                <a:gd name="csY106" fmla="*/ 299248 h 443558"/>
                <a:gd name="csX107" fmla="*/ 106834 w 301485"/>
                <a:gd name="csY107" fmla="*/ 294214 h 443558"/>
                <a:gd name="csX108" fmla="*/ 105157 w 301485"/>
                <a:gd name="csY108" fmla="*/ 294214 h 443558"/>
                <a:gd name="csX109" fmla="*/ 103478 w 301485"/>
                <a:gd name="csY109" fmla="*/ 291977 h 443558"/>
                <a:gd name="csX110" fmla="*/ 103478 w 301485"/>
                <a:gd name="csY110" fmla="*/ 291977 h 443558"/>
                <a:gd name="csX111" fmla="*/ 103478 w 301485"/>
                <a:gd name="csY111" fmla="*/ 290299 h 443558"/>
                <a:gd name="csX112" fmla="*/ 101800 w 301485"/>
                <a:gd name="csY112" fmla="*/ 290299 h 443558"/>
                <a:gd name="csX113" fmla="*/ 99563 w 301485"/>
                <a:gd name="csY113" fmla="*/ 288621 h 443558"/>
                <a:gd name="csX114" fmla="*/ 99563 w 301485"/>
                <a:gd name="csY114" fmla="*/ 283028 h 443558"/>
                <a:gd name="csX115" fmla="*/ 97885 w 301485"/>
                <a:gd name="csY115" fmla="*/ 283028 h 443558"/>
                <a:gd name="csX116" fmla="*/ 97885 w 301485"/>
                <a:gd name="csY116" fmla="*/ 277993 h 443558"/>
                <a:gd name="csX117" fmla="*/ 96207 w 301485"/>
                <a:gd name="csY117" fmla="*/ 277993 h 443558"/>
                <a:gd name="csX118" fmla="*/ 96207 w 301485"/>
                <a:gd name="csY118" fmla="*/ 276315 h 443558"/>
                <a:gd name="csX119" fmla="*/ 94529 w 301485"/>
                <a:gd name="csY119" fmla="*/ 276315 h 443558"/>
                <a:gd name="csX120" fmla="*/ 94529 w 301485"/>
                <a:gd name="csY120" fmla="*/ 274078 h 443558"/>
                <a:gd name="csX121" fmla="*/ 92851 w 301485"/>
                <a:gd name="csY121" fmla="*/ 274078 h 443558"/>
                <a:gd name="csX122" fmla="*/ 92851 w 301485"/>
                <a:gd name="csY122" fmla="*/ 272400 h 443558"/>
                <a:gd name="csX123" fmla="*/ 91173 w 301485"/>
                <a:gd name="csY123" fmla="*/ 272400 h 443558"/>
                <a:gd name="csX124" fmla="*/ 88936 w 301485"/>
                <a:gd name="csY124" fmla="*/ 270722 h 443558"/>
                <a:gd name="csX125" fmla="*/ 87257 w 301485"/>
                <a:gd name="csY125" fmla="*/ 270722 h 443558"/>
                <a:gd name="csX126" fmla="*/ 87257 w 301485"/>
                <a:gd name="csY126" fmla="*/ 269044 h 443558"/>
                <a:gd name="csX127" fmla="*/ 88936 w 301485"/>
                <a:gd name="csY127" fmla="*/ 269044 h 443558"/>
                <a:gd name="csX128" fmla="*/ 88936 w 301485"/>
                <a:gd name="csY128" fmla="*/ 267366 h 443558"/>
                <a:gd name="csX129" fmla="*/ 87257 w 301485"/>
                <a:gd name="csY129" fmla="*/ 265688 h 443558"/>
                <a:gd name="csX130" fmla="*/ 87257 w 301485"/>
                <a:gd name="csY130" fmla="*/ 261772 h 443558"/>
                <a:gd name="csX131" fmla="*/ 85580 w 301485"/>
                <a:gd name="csY131" fmla="*/ 261772 h 443558"/>
                <a:gd name="csX132" fmla="*/ 85580 w 301485"/>
                <a:gd name="csY132" fmla="*/ 256738 h 443558"/>
                <a:gd name="csX133" fmla="*/ 83901 w 301485"/>
                <a:gd name="csY133" fmla="*/ 256738 h 443558"/>
                <a:gd name="csX134" fmla="*/ 82223 w 301485"/>
                <a:gd name="csY134" fmla="*/ 254501 h 443558"/>
                <a:gd name="csX135" fmla="*/ 82223 w 301485"/>
                <a:gd name="csY135" fmla="*/ 251145 h 443558"/>
                <a:gd name="csX136" fmla="*/ 79986 w 301485"/>
                <a:gd name="csY136" fmla="*/ 251145 h 443558"/>
                <a:gd name="csX137" fmla="*/ 79986 w 301485"/>
                <a:gd name="csY137" fmla="*/ 249467 h 443558"/>
                <a:gd name="csX138" fmla="*/ 78308 w 301485"/>
                <a:gd name="csY138" fmla="*/ 249467 h 443558"/>
                <a:gd name="csX139" fmla="*/ 78308 w 301485"/>
                <a:gd name="csY139" fmla="*/ 247789 h 443558"/>
                <a:gd name="csX140" fmla="*/ 76630 w 301485"/>
                <a:gd name="csY140" fmla="*/ 247789 h 443558"/>
                <a:gd name="csX141" fmla="*/ 76630 w 301485"/>
                <a:gd name="csY141" fmla="*/ 243874 h 443558"/>
                <a:gd name="csX142" fmla="*/ 74952 w 301485"/>
                <a:gd name="csY142" fmla="*/ 243874 h 443558"/>
                <a:gd name="csX143" fmla="*/ 74952 w 301485"/>
                <a:gd name="csY143" fmla="*/ 238839 h 443558"/>
                <a:gd name="csX144" fmla="*/ 73274 w 301485"/>
                <a:gd name="csY144" fmla="*/ 238839 h 443558"/>
                <a:gd name="csX145" fmla="*/ 73274 w 301485"/>
                <a:gd name="csY145" fmla="*/ 233246 h 443558"/>
                <a:gd name="csX146" fmla="*/ 71037 w 301485"/>
                <a:gd name="csY146" fmla="*/ 233246 h 443558"/>
                <a:gd name="csX147" fmla="*/ 71037 w 301485"/>
                <a:gd name="csY147" fmla="*/ 229890 h 443558"/>
                <a:gd name="csX148" fmla="*/ 69359 w 301485"/>
                <a:gd name="csY148" fmla="*/ 229890 h 443558"/>
                <a:gd name="csX149" fmla="*/ 69359 w 301485"/>
                <a:gd name="csY149" fmla="*/ 222618 h 443558"/>
                <a:gd name="csX150" fmla="*/ 67680 w 301485"/>
                <a:gd name="csY150" fmla="*/ 222618 h 443558"/>
                <a:gd name="csX151" fmla="*/ 67680 w 301485"/>
                <a:gd name="csY151" fmla="*/ 219262 h 443558"/>
                <a:gd name="csX152" fmla="*/ 66003 w 301485"/>
                <a:gd name="csY152" fmla="*/ 217025 h 443558"/>
                <a:gd name="csX153" fmla="*/ 64324 w 301485"/>
                <a:gd name="csY153" fmla="*/ 217025 h 443558"/>
                <a:gd name="csX154" fmla="*/ 64324 w 301485"/>
                <a:gd name="csY154" fmla="*/ 213669 h 443558"/>
                <a:gd name="csX155" fmla="*/ 62646 w 301485"/>
                <a:gd name="csY155" fmla="*/ 211991 h 443558"/>
                <a:gd name="csX156" fmla="*/ 62646 w 301485"/>
                <a:gd name="csY156" fmla="*/ 210313 h 443558"/>
                <a:gd name="csX157" fmla="*/ 60409 w 301485"/>
                <a:gd name="csY157" fmla="*/ 210313 h 443558"/>
                <a:gd name="csX158" fmla="*/ 60409 w 301485"/>
                <a:gd name="csY158" fmla="*/ 208635 h 443558"/>
                <a:gd name="csX159" fmla="*/ 62646 w 301485"/>
                <a:gd name="csY159" fmla="*/ 208635 h 443558"/>
                <a:gd name="csX160" fmla="*/ 62646 w 301485"/>
                <a:gd name="csY160" fmla="*/ 206398 h 443558"/>
                <a:gd name="csX161" fmla="*/ 60409 w 301485"/>
                <a:gd name="csY161" fmla="*/ 204720 h 443558"/>
                <a:gd name="csX162" fmla="*/ 58731 w 301485"/>
                <a:gd name="csY162" fmla="*/ 203041 h 443558"/>
                <a:gd name="csX163" fmla="*/ 57053 w 301485"/>
                <a:gd name="csY163" fmla="*/ 203041 h 443558"/>
                <a:gd name="csX164" fmla="*/ 57053 w 301485"/>
                <a:gd name="csY164" fmla="*/ 197448 h 443558"/>
                <a:gd name="csX165" fmla="*/ 55375 w 301485"/>
                <a:gd name="csY165" fmla="*/ 197448 h 443558"/>
                <a:gd name="csX166" fmla="*/ 55375 w 301485"/>
                <a:gd name="csY166" fmla="*/ 195770 h 443558"/>
                <a:gd name="csX167" fmla="*/ 53697 w 301485"/>
                <a:gd name="csY167" fmla="*/ 195770 h 443558"/>
                <a:gd name="csX168" fmla="*/ 53697 w 301485"/>
                <a:gd name="csY168" fmla="*/ 192414 h 443558"/>
                <a:gd name="csX169" fmla="*/ 51460 w 301485"/>
                <a:gd name="csY169" fmla="*/ 192414 h 443558"/>
                <a:gd name="csX170" fmla="*/ 51460 w 301485"/>
                <a:gd name="csY170" fmla="*/ 190736 h 443558"/>
                <a:gd name="csX171" fmla="*/ 48104 w 301485"/>
                <a:gd name="csY171" fmla="*/ 190736 h 443558"/>
                <a:gd name="csX172" fmla="*/ 48104 w 301485"/>
                <a:gd name="csY172" fmla="*/ 188499 h 443558"/>
                <a:gd name="csX173" fmla="*/ 46426 w 301485"/>
                <a:gd name="csY173" fmla="*/ 186821 h 443558"/>
                <a:gd name="csX174" fmla="*/ 46426 w 301485"/>
                <a:gd name="csY174" fmla="*/ 185143 h 443558"/>
                <a:gd name="csX175" fmla="*/ 44747 w 301485"/>
                <a:gd name="csY175" fmla="*/ 185143 h 443558"/>
                <a:gd name="csX176" fmla="*/ 44747 w 301485"/>
                <a:gd name="csY176" fmla="*/ 181786 h 443558"/>
                <a:gd name="csX177" fmla="*/ 42510 w 301485"/>
                <a:gd name="csY177" fmla="*/ 180108 h 443558"/>
                <a:gd name="csX178" fmla="*/ 40832 w 301485"/>
                <a:gd name="csY178" fmla="*/ 180108 h 443558"/>
                <a:gd name="csX179" fmla="*/ 40832 w 301485"/>
                <a:gd name="csY179" fmla="*/ 172837 h 443558"/>
                <a:gd name="csX180" fmla="*/ 39154 w 301485"/>
                <a:gd name="csY180" fmla="*/ 172837 h 443558"/>
                <a:gd name="csX181" fmla="*/ 39154 w 301485"/>
                <a:gd name="csY181" fmla="*/ 168922 h 443558"/>
                <a:gd name="csX182" fmla="*/ 37476 w 301485"/>
                <a:gd name="csY182" fmla="*/ 168922 h 443558"/>
                <a:gd name="csX183" fmla="*/ 37476 w 301485"/>
                <a:gd name="csY183" fmla="*/ 167244 h 443558"/>
                <a:gd name="csX184" fmla="*/ 35798 w 301485"/>
                <a:gd name="csY184" fmla="*/ 167244 h 443558"/>
                <a:gd name="csX185" fmla="*/ 35798 w 301485"/>
                <a:gd name="csY185" fmla="*/ 165566 h 443558"/>
                <a:gd name="csX186" fmla="*/ 34120 w 301485"/>
                <a:gd name="csY186" fmla="*/ 165566 h 443558"/>
                <a:gd name="csX187" fmla="*/ 34120 w 301485"/>
                <a:gd name="csY187" fmla="*/ 163887 h 443558"/>
                <a:gd name="csX188" fmla="*/ 31883 w 301485"/>
                <a:gd name="csY188" fmla="*/ 162209 h 443558"/>
                <a:gd name="csX189" fmla="*/ 31883 w 301485"/>
                <a:gd name="csY189" fmla="*/ 159972 h 443558"/>
                <a:gd name="csX190" fmla="*/ 28527 w 301485"/>
                <a:gd name="csY190" fmla="*/ 159972 h 443558"/>
                <a:gd name="csX191" fmla="*/ 28527 w 301485"/>
                <a:gd name="csY191" fmla="*/ 156616 h 443558"/>
                <a:gd name="csX192" fmla="*/ 25170 w 301485"/>
                <a:gd name="csY192" fmla="*/ 156616 h 443558"/>
                <a:gd name="csX193" fmla="*/ 22933 w 301485"/>
                <a:gd name="csY193" fmla="*/ 154938 h 443558"/>
                <a:gd name="csX194" fmla="*/ 21255 w 301485"/>
                <a:gd name="csY194" fmla="*/ 154938 h 443558"/>
                <a:gd name="csX195" fmla="*/ 21255 w 301485"/>
                <a:gd name="csY195" fmla="*/ 153260 h 443558"/>
                <a:gd name="csX196" fmla="*/ 19577 w 301485"/>
                <a:gd name="csY196" fmla="*/ 153260 h 443558"/>
                <a:gd name="csX197" fmla="*/ 17899 w 301485"/>
                <a:gd name="csY197" fmla="*/ 151582 h 443558"/>
                <a:gd name="csX198" fmla="*/ 13984 w 301485"/>
                <a:gd name="csY198" fmla="*/ 151582 h 443558"/>
                <a:gd name="csX199" fmla="*/ 13984 w 301485"/>
                <a:gd name="csY199" fmla="*/ 149345 h 443558"/>
                <a:gd name="csX200" fmla="*/ 10628 w 301485"/>
                <a:gd name="csY200" fmla="*/ 149345 h 443558"/>
                <a:gd name="csX201" fmla="*/ 10628 w 301485"/>
                <a:gd name="csY201" fmla="*/ 145989 h 443558"/>
                <a:gd name="csX202" fmla="*/ 5593 w 301485"/>
                <a:gd name="csY202" fmla="*/ 145989 h 443558"/>
                <a:gd name="csX203" fmla="*/ 5593 w 301485"/>
                <a:gd name="csY203" fmla="*/ 144310 h 443558"/>
                <a:gd name="csX204" fmla="*/ 3356 w 301485"/>
                <a:gd name="csY204" fmla="*/ 144310 h 443558"/>
                <a:gd name="csX205" fmla="*/ 3356 w 301485"/>
                <a:gd name="csY205" fmla="*/ 138717 h 443558"/>
                <a:gd name="csX206" fmla="*/ 10628 w 301485"/>
                <a:gd name="csY206" fmla="*/ 138717 h 443558"/>
                <a:gd name="csX207" fmla="*/ 10628 w 301485"/>
                <a:gd name="csY207" fmla="*/ 129768 h 443558"/>
                <a:gd name="csX208" fmla="*/ 8950 w 301485"/>
                <a:gd name="csY208" fmla="*/ 129768 h 443558"/>
                <a:gd name="csX209" fmla="*/ 8950 w 301485"/>
                <a:gd name="csY209" fmla="*/ 128090 h 443558"/>
                <a:gd name="csX210" fmla="*/ 7272 w 301485"/>
                <a:gd name="csY210" fmla="*/ 128090 h 443558"/>
                <a:gd name="csX211" fmla="*/ 7272 w 301485"/>
                <a:gd name="csY211" fmla="*/ 126412 h 443558"/>
                <a:gd name="csX212" fmla="*/ 3356 w 301485"/>
                <a:gd name="csY212" fmla="*/ 126412 h 443558"/>
                <a:gd name="csX213" fmla="*/ 3356 w 301485"/>
                <a:gd name="csY213" fmla="*/ 120818 h 443558"/>
                <a:gd name="csX214" fmla="*/ 5593 w 301485"/>
                <a:gd name="csY214" fmla="*/ 120818 h 443558"/>
                <a:gd name="csX215" fmla="*/ 5593 w 301485"/>
                <a:gd name="csY215" fmla="*/ 117462 h 443558"/>
                <a:gd name="csX216" fmla="*/ 3356 w 301485"/>
                <a:gd name="csY216" fmla="*/ 115784 h 443558"/>
                <a:gd name="csX217" fmla="*/ 1678 w 301485"/>
                <a:gd name="csY217" fmla="*/ 114106 h 443558"/>
                <a:gd name="csX218" fmla="*/ 1678 w 301485"/>
                <a:gd name="csY218" fmla="*/ 111869 h 443558"/>
                <a:gd name="csX219" fmla="*/ 0 w 301485"/>
                <a:gd name="csY219" fmla="*/ 110191 h 443558"/>
                <a:gd name="csX220" fmla="*/ 0 w 301485"/>
                <a:gd name="csY220" fmla="*/ 108513 h 443558"/>
                <a:gd name="csX221" fmla="*/ 1678 w 301485"/>
                <a:gd name="csY221" fmla="*/ 108513 h 443558"/>
                <a:gd name="csX222" fmla="*/ 1678 w 301485"/>
                <a:gd name="csY222" fmla="*/ 106835 h 443558"/>
                <a:gd name="csX223" fmla="*/ 1678 w 301485"/>
                <a:gd name="csY223" fmla="*/ 106835 h 443558"/>
                <a:gd name="csX224" fmla="*/ 1678 w 301485"/>
                <a:gd name="csY224" fmla="*/ 99563 h 443558"/>
                <a:gd name="csX225" fmla="*/ 3356 w 301485"/>
                <a:gd name="csY225" fmla="*/ 99563 h 443558"/>
                <a:gd name="csX226" fmla="*/ 3356 w 301485"/>
                <a:gd name="csY226" fmla="*/ 97885 h 443558"/>
                <a:gd name="csX227" fmla="*/ 5593 w 301485"/>
                <a:gd name="csY227" fmla="*/ 97885 h 443558"/>
                <a:gd name="csX228" fmla="*/ 5593 w 301485"/>
                <a:gd name="csY228" fmla="*/ 96207 h 443558"/>
                <a:gd name="csX229" fmla="*/ 7272 w 301485"/>
                <a:gd name="csY229" fmla="*/ 96207 h 443558"/>
                <a:gd name="csX230" fmla="*/ 7272 w 301485"/>
                <a:gd name="csY230" fmla="*/ 94529 h 443558"/>
                <a:gd name="csX231" fmla="*/ 8950 w 301485"/>
                <a:gd name="csY231" fmla="*/ 94529 h 443558"/>
                <a:gd name="csX232" fmla="*/ 8950 w 301485"/>
                <a:gd name="csY232" fmla="*/ 92292 h 443558"/>
                <a:gd name="csX233" fmla="*/ 10628 w 301485"/>
                <a:gd name="csY233" fmla="*/ 92292 h 443558"/>
                <a:gd name="csX234" fmla="*/ 10628 w 301485"/>
                <a:gd name="csY234" fmla="*/ 90614 h 443558"/>
                <a:gd name="csX235" fmla="*/ 12306 w 301485"/>
                <a:gd name="csY235" fmla="*/ 88936 h 443558"/>
                <a:gd name="csX236" fmla="*/ 13984 w 301485"/>
                <a:gd name="csY236" fmla="*/ 88936 h 443558"/>
                <a:gd name="csX237" fmla="*/ 13984 w 301485"/>
                <a:gd name="csY237" fmla="*/ 87258 h 443558"/>
                <a:gd name="csX238" fmla="*/ 16221 w 301485"/>
                <a:gd name="csY238" fmla="*/ 87258 h 443558"/>
                <a:gd name="csX239" fmla="*/ 16221 w 301485"/>
                <a:gd name="csY239" fmla="*/ 85579 h 443558"/>
                <a:gd name="csX240" fmla="*/ 19577 w 301485"/>
                <a:gd name="csY240" fmla="*/ 85579 h 443558"/>
                <a:gd name="csX241" fmla="*/ 19577 w 301485"/>
                <a:gd name="csY241" fmla="*/ 83342 h 443558"/>
                <a:gd name="csX242" fmla="*/ 21255 w 301485"/>
                <a:gd name="csY242" fmla="*/ 83342 h 443558"/>
                <a:gd name="csX243" fmla="*/ 22933 w 301485"/>
                <a:gd name="csY243" fmla="*/ 81664 h 443558"/>
                <a:gd name="csX244" fmla="*/ 22933 w 301485"/>
                <a:gd name="csY244" fmla="*/ 79986 h 443558"/>
                <a:gd name="csX245" fmla="*/ 26849 w 301485"/>
                <a:gd name="csY245" fmla="*/ 79986 h 443558"/>
                <a:gd name="csX246" fmla="*/ 26849 w 301485"/>
                <a:gd name="csY246" fmla="*/ 81664 h 443558"/>
                <a:gd name="csX247" fmla="*/ 25170 w 301485"/>
                <a:gd name="csY247" fmla="*/ 81664 h 443558"/>
                <a:gd name="csX248" fmla="*/ 26849 w 301485"/>
                <a:gd name="csY248" fmla="*/ 83342 h 443558"/>
                <a:gd name="csX249" fmla="*/ 26849 w 301485"/>
                <a:gd name="csY249" fmla="*/ 90614 h 443558"/>
                <a:gd name="csX250" fmla="*/ 28527 w 301485"/>
                <a:gd name="csY250" fmla="*/ 90614 h 443558"/>
                <a:gd name="csX251" fmla="*/ 28527 w 301485"/>
                <a:gd name="csY251" fmla="*/ 92292 h 443558"/>
                <a:gd name="csX252" fmla="*/ 26849 w 301485"/>
                <a:gd name="csY252" fmla="*/ 92292 h 443558"/>
                <a:gd name="csX253" fmla="*/ 25170 w 301485"/>
                <a:gd name="csY253" fmla="*/ 94529 h 443558"/>
                <a:gd name="csX254" fmla="*/ 21255 w 301485"/>
                <a:gd name="csY254" fmla="*/ 94529 h 443558"/>
                <a:gd name="csX255" fmla="*/ 21255 w 301485"/>
                <a:gd name="csY255" fmla="*/ 96207 h 443558"/>
                <a:gd name="csX256" fmla="*/ 19577 w 301485"/>
                <a:gd name="csY256" fmla="*/ 96207 h 443558"/>
                <a:gd name="csX257" fmla="*/ 19577 w 301485"/>
                <a:gd name="csY257" fmla="*/ 97885 h 443558"/>
                <a:gd name="csX258" fmla="*/ 21255 w 301485"/>
                <a:gd name="csY258" fmla="*/ 97885 h 443558"/>
                <a:gd name="csX259" fmla="*/ 21255 w 301485"/>
                <a:gd name="csY259" fmla="*/ 99563 h 443558"/>
                <a:gd name="csX260" fmla="*/ 22933 w 301485"/>
                <a:gd name="csY260" fmla="*/ 99563 h 443558"/>
                <a:gd name="csX261" fmla="*/ 22933 w 301485"/>
                <a:gd name="csY261" fmla="*/ 101241 h 443558"/>
                <a:gd name="csX262" fmla="*/ 21255 w 301485"/>
                <a:gd name="csY262" fmla="*/ 101241 h 443558"/>
                <a:gd name="csX263" fmla="*/ 21255 w 301485"/>
                <a:gd name="csY263" fmla="*/ 106835 h 443558"/>
                <a:gd name="csX264" fmla="*/ 22933 w 301485"/>
                <a:gd name="csY264" fmla="*/ 106835 h 443558"/>
                <a:gd name="csX265" fmla="*/ 22933 w 301485"/>
                <a:gd name="csY265" fmla="*/ 105156 h 443558"/>
                <a:gd name="csX266" fmla="*/ 25170 w 301485"/>
                <a:gd name="csY266" fmla="*/ 102919 h 443558"/>
                <a:gd name="csX267" fmla="*/ 26849 w 301485"/>
                <a:gd name="csY267" fmla="*/ 102919 h 443558"/>
                <a:gd name="csX268" fmla="*/ 26849 w 301485"/>
                <a:gd name="csY268" fmla="*/ 101241 h 443558"/>
                <a:gd name="csX269" fmla="*/ 30205 w 301485"/>
                <a:gd name="csY269" fmla="*/ 101241 h 443558"/>
                <a:gd name="csX270" fmla="*/ 30205 w 301485"/>
                <a:gd name="csY270" fmla="*/ 102919 h 443558"/>
                <a:gd name="csX271" fmla="*/ 34120 w 301485"/>
                <a:gd name="csY271" fmla="*/ 102919 h 443558"/>
                <a:gd name="csX272" fmla="*/ 34120 w 301485"/>
                <a:gd name="csY272" fmla="*/ 106835 h 443558"/>
                <a:gd name="csX273" fmla="*/ 39154 w 301485"/>
                <a:gd name="csY273" fmla="*/ 106835 h 443558"/>
                <a:gd name="csX274" fmla="*/ 39154 w 301485"/>
                <a:gd name="csY274" fmla="*/ 105156 h 443558"/>
                <a:gd name="csX275" fmla="*/ 40832 w 301485"/>
                <a:gd name="csY275" fmla="*/ 105156 h 443558"/>
                <a:gd name="csX276" fmla="*/ 40832 w 301485"/>
                <a:gd name="csY276" fmla="*/ 106835 h 443558"/>
                <a:gd name="csX277" fmla="*/ 44747 w 301485"/>
                <a:gd name="csY277" fmla="*/ 106835 h 443558"/>
                <a:gd name="csX278" fmla="*/ 44747 w 301485"/>
                <a:gd name="csY278" fmla="*/ 114106 h 443558"/>
                <a:gd name="csX279" fmla="*/ 46426 w 301485"/>
                <a:gd name="csY279" fmla="*/ 114106 h 443558"/>
                <a:gd name="csX280" fmla="*/ 46426 w 301485"/>
                <a:gd name="csY280" fmla="*/ 115784 h 443558"/>
                <a:gd name="csX281" fmla="*/ 48104 w 301485"/>
                <a:gd name="csY281" fmla="*/ 115784 h 443558"/>
                <a:gd name="csX282" fmla="*/ 48104 w 301485"/>
                <a:gd name="csY282" fmla="*/ 117462 h 443558"/>
                <a:gd name="csX283" fmla="*/ 51460 w 301485"/>
                <a:gd name="csY283" fmla="*/ 117462 h 443558"/>
                <a:gd name="csX284" fmla="*/ 51460 w 301485"/>
                <a:gd name="csY284" fmla="*/ 119140 h 443558"/>
                <a:gd name="csX285" fmla="*/ 53697 w 301485"/>
                <a:gd name="csY285" fmla="*/ 117462 h 443558"/>
                <a:gd name="csX286" fmla="*/ 53697 w 301485"/>
                <a:gd name="csY286" fmla="*/ 119140 h 443558"/>
                <a:gd name="csX287" fmla="*/ 55375 w 301485"/>
                <a:gd name="csY287" fmla="*/ 119140 h 443558"/>
                <a:gd name="csX288" fmla="*/ 55375 w 301485"/>
                <a:gd name="csY288" fmla="*/ 115784 h 443558"/>
                <a:gd name="csX289" fmla="*/ 57053 w 301485"/>
                <a:gd name="csY289" fmla="*/ 115784 h 443558"/>
                <a:gd name="csX290" fmla="*/ 57053 w 301485"/>
                <a:gd name="csY290" fmla="*/ 111869 h 443558"/>
                <a:gd name="csX291" fmla="*/ 58731 w 301485"/>
                <a:gd name="csY291" fmla="*/ 110191 h 443558"/>
                <a:gd name="csX292" fmla="*/ 60409 w 301485"/>
                <a:gd name="csY292" fmla="*/ 108513 h 443558"/>
                <a:gd name="csX293" fmla="*/ 60409 w 301485"/>
                <a:gd name="csY293" fmla="*/ 110191 h 443558"/>
                <a:gd name="csX294" fmla="*/ 62646 w 301485"/>
                <a:gd name="csY294" fmla="*/ 110191 h 443558"/>
                <a:gd name="csX295" fmla="*/ 62646 w 301485"/>
                <a:gd name="csY295" fmla="*/ 106835 h 443558"/>
                <a:gd name="csX296" fmla="*/ 64324 w 301485"/>
                <a:gd name="csY296" fmla="*/ 106835 h 443558"/>
                <a:gd name="csX297" fmla="*/ 64324 w 301485"/>
                <a:gd name="csY297" fmla="*/ 97885 h 443558"/>
                <a:gd name="csX298" fmla="*/ 66003 w 301485"/>
                <a:gd name="csY298" fmla="*/ 96207 h 443558"/>
                <a:gd name="csX299" fmla="*/ 66003 w 301485"/>
                <a:gd name="csY299" fmla="*/ 92292 h 443558"/>
                <a:gd name="csX300" fmla="*/ 67680 w 301485"/>
                <a:gd name="csY300" fmla="*/ 92292 h 443558"/>
                <a:gd name="csX301" fmla="*/ 67680 w 301485"/>
                <a:gd name="csY301" fmla="*/ 90614 h 443558"/>
                <a:gd name="csX302" fmla="*/ 69359 w 301485"/>
                <a:gd name="csY302" fmla="*/ 90614 h 443558"/>
                <a:gd name="csX303" fmla="*/ 69359 w 301485"/>
                <a:gd name="csY303" fmla="*/ 81664 h 443558"/>
                <a:gd name="csX304" fmla="*/ 71037 w 301485"/>
                <a:gd name="csY304" fmla="*/ 81664 h 443558"/>
                <a:gd name="csX305" fmla="*/ 71037 w 301485"/>
                <a:gd name="csY305" fmla="*/ 79986 h 443558"/>
                <a:gd name="csX306" fmla="*/ 73274 w 301485"/>
                <a:gd name="csY306" fmla="*/ 79986 h 443558"/>
                <a:gd name="csX307" fmla="*/ 73274 w 301485"/>
                <a:gd name="csY307" fmla="*/ 83342 h 443558"/>
                <a:gd name="csX308" fmla="*/ 74952 w 301485"/>
                <a:gd name="csY308" fmla="*/ 83342 h 443558"/>
                <a:gd name="csX309" fmla="*/ 74952 w 301485"/>
                <a:gd name="csY309" fmla="*/ 78308 h 443558"/>
                <a:gd name="csX310" fmla="*/ 76630 w 301485"/>
                <a:gd name="csY310" fmla="*/ 78308 h 443558"/>
                <a:gd name="csX311" fmla="*/ 76630 w 301485"/>
                <a:gd name="csY311" fmla="*/ 74393 h 443558"/>
                <a:gd name="csX312" fmla="*/ 79986 w 301485"/>
                <a:gd name="csY312" fmla="*/ 74393 h 443558"/>
                <a:gd name="csX313" fmla="*/ 79986 w 301485"/>
                <a:gd name="csY313" fmla="*/ 72715 h 443558"/>
                <a:gd name="csX314" fmla="*/ 82223 w 301485"/>
                <a:gd name="csY314" fmla="*/ 71037 h 443558"/>
                <a:gd name="csX315" fmla="*/ 83901 w 301485"/>
                <a:gd name="csY315" fmla="*/ 71037 h 443558"/>
                <a:gd name="csX316" fmla="*/ 85580 w 301485"/>
                <a:gd name="csY316" fmla="*/ 69359 h 443558"/>
                <a:gd name="csX317" fmla="*/ 110750 w 301485"/>
                <a:gd name="csY317" fmla="*/ 62087 h 443558"/>
                <a:gd name="csX318" fmla="*/ 110750 w 301485"/>
                <a:gd name="csY318" fmla="*/ 60409 h 443558"/>
                <a:gd name="csX319" fmla="*/ 112428 w 301485"/>
                <a:gd name="csY319" fmla="*/ 60409 h 443558"/>
                <a:gd name="csX320" fmla="*/ 115784 w 301485"/>
                <a:gd name="csY320" fmla="*/ 58731 h 443558"/>
                <a:gd name="csX321" fmla="*/ 117462 w 301485"/>
                <a:gd name="csY321" fmla="*/ 57053 h 443558"/>
                <a:gd name="csX322" fmla="*/ 124734 w 301485"/>
                <a:gd name="csY322" fmla="*/ 49782 h 443558"/>
                <a:gd name="csX323" fmla="*/ 133683 w 301485"/>
                <a:gd name="csY323" fmla="*/ 39154 h 443558"/>
                <a:gd name="csX324" fmla="*/ 135361 w 301485"/>
                <a:gd name="csY324" fmla="*/ 39154 h 443558"/>
                <a:gd name="csX325" fmla="*/ 135361 w 301485"/>
                <a:gd name="csY325" fmla="*/ 37476 h 443558"/>
                <a:gd name="csX326" fmla="*/ 137039 w 301485"/>
                <a:gd name="csY326" fmla="*/ 35239 h 443558"/>
                <a:gd name="csX327" fmla="*/ 139276 w 301485"/>
                <a:gd name="csY327" fmla="*/ 30205 h 443558"/>
                <a:gd name="csX328" fmla="*/ 140954 w 301485"/>
                <a:gd name="csY328" fmla="*/ 26289 h 443558"/>
                <a:gd name="csX329" fmla="*/ 140954 w 301485"/>
                <a:gd name="csY329" fmla="*/ 21255 h 443558"/>
                <a:gd name="csX330" fmla="*/ 142632 w 301485"/>
                <a:gd name="csY330" fmla="*/ 21255 h 443558"/>
                <a:gd name="csX331" fmla="*/ 142632 w 301485"/>
                <a:gd name="csY331" fmla="*/ 22933 h 443558"/>
                <a:gd name="csX332" fmla="*/ 144311 w 301485"/>
                <a:gd name="csY332" fmla="*/ 22933 h 443558"/>
                <a:gd name="csX333" fmla="*/ 144311 w 301485"/>
                <a:gd name="csY333" fmla="*/ 21255 h 443558"/>
                <a:gd name="csX334" fmla="*/ 145988 w 301485"/>
                <a:gd name="csY334" fmla="*/ 21255 h 443558"/>
                <a:gd name="csX335" fmla="*/ 145988 w 301485"/>
                <a:gd name="csY335" fmla="*/ 19577 h 443558"/>
                <a:gd name="csX336" fmla="*/ 144311 w 301485"/>
                <a:gd name="csY336" fmla="*/ 19577 h 443558"/>
                <a:gd name="csX337" fmla="*/ 144311 w 301485"/>
                <a:gd name="csY337" fmla="*/ 13984 h 443558"/>
                <a:gd name="csX338" fmla="*/ 144311 w 301485"/>
                <a:gd name="csY338" fmla="*/ 13984 h 443558"/>
                <a:gd name="csX339" fmla="*/ 144311 w 301485"/>
                <a:gd name="csY339" fmla="*/ 10628 h 443558"/>
                <a:gd name="csX340" fmla="*/ 142632 w 301485"/>
                <a:gd name="csY340" fmla="*/ 10628 h 443558"/>
                <a:gd name="csX341" fmla="*/ 142632 w 301485"/>
                <a:gd name="csY341" fmla="*/ 8950 h 443558"/>
                <a:gd name="csX342" fmla="*/ 140954 w 301485"/>
                <a:gd name="csY342" fmla="*/ 8950 h 443558"/>
                <a:gd name="csX343" fmla="*/ 140954 w 301485"/>
                <a:gd name="csY343" fmla="*/ 6712 h 443558"/>
                <a:gd name="csX344" fmla="*/ 139276 w 301485"/>
                <a:gd name="csY344" fmla="*/ 6712 h 443558"/>
                <a:gd name="csX345" fmla="*/ 139276 w 301485"/>
                <a:gd name="csY345" fmla="*/ 1678 h 443558"/>
                <a:gd name="csX346" fmla="*/ 145988 w 301485"/>
                <a:gd name="csY346" fmla="*/ 1678 h 443558"/>
                <a:gd name="csX347" fmla="*/ 145988 w 301485"/>
                <a:gd name="csY347" fmla="*/ 0 h 443558"/>
                <a:gd name="csX348" fmla="*/ 148226 w 301485"/>
                <a:gd name="csY348" fmla="*/ 1678 h 443558"/>
                <a:gd name="csX349" fmla="*/ 151582 w 301485"/>
                <a:gd name="csY349" fmla="*/ 1678 h 443558"/>
                <a:gd name="csX350" fmla="*/ 151582 w 301485"/>
                <a:gd name="csY350" fmla="*/ 3356 h 443558"/>
                <a:gd name="csX351" fmla="*/ 156616 w 301485"/>
                <a:gd name="csY351" fmla="*/ 3356 h 443558"/>
                <a:gd name="csX352" fmla="*/ 156616 w 301485"/>
                <a:gd name="csY352" fmla="*/ 6712 h 443558"/>
                <a:gd name="csX353" fmla="*/ 160531 w 301485"/>
                <a:gd name="csY353" fmla="*/ 6712 h 443558"/>
                <a:gd name="csX354" fmla="*/ 160531 w 301485"/>
                <a:gd name="csY354" fmla="*/ 10628 h 443558"/>
                <a:gd name="csX355" fmla="*/ 163888 w 301485"/>
                <a:gd name="csY355" fmla="*/ 10628 h 443558"/>
                <a:gd name="csX356" fmla="*/ 163888 w 301485"/>
                <a:gd name="csY356" fmla="*/ 12306 h 443558"/>
                <a:gd name="csX357" fmla="*/ 165565 w 301485"/>
                <a:gd name="csY357" fmla="*/ 12306 h 443558"/>
                <a:gd name="csX358" fmla="*/ 165565 w 301485"/>
                <a:gd name="csY358" fmla="*/ 17340 h 443558"/>
                <a:gd name="csX359" fmla="*/ 167803 w 301485"/>
                <a:gd name="csY359" fmla="*/ 17340 h 443558"/>
                <a:gd name="csX360" fmla="*/ 167803 w 301485"/>
                <a:gd name="csY360" fmla="*/ 21255 h 443558"/>
                <a:gd name="csX361" fmla="*/ 169481 w 301485"/>
                <a:gd name="csY361" fmla="*/ 21255 h 443558"/>
                <a:gd name="csX362" fmla="*/ 169481 w 301485"/>
                <a:gd name="csY362" fmla="*/ 22933 h 443558"/>
                <a:gd name="csX363" fmla="*/ 171159 w 301485"/>
                <a:gd name="csY363" fmla="*/ 22933 h 443558"/>
                <a:gd name="csX364" fmla="*/ 171159 w 301485"/>
                <a:gd name="csY364" fmla="*/ 24611 h 443558"/>
                <a:gd name="csX365" fmla="*/ 174515 w 301485"/>
                <a:gd name="csY365" fmla="*/ 24611 h 443558"/>
                <a:gd name="csX366" fmla="*/ 174515 w 301485"/>
                <a:gd name="csY366" fmla="*/ 26289 h 443558"/>
                <a:gd name="csX367" fmla="*/ 178430 w 301485"/>
                <a:gd name="csY367" fmla="*/ 26289 h 443558"/>
                <a:gd name="csX368" fmla="*/ 178430 w 301485"/>
                <a:gd name="csY368" fmla="*/ 28527 h 443558"/>
                <a:gd name="csX369" fmla="*/ 181786 w 301485"/>
                <a:gd name="csY369" fmla="*/ 28527 h 443558"/>
                <a:gd name="csX370" fmla="*/ 181786 w 301485"/>
                <a:gd name="csY370" fmla="*/ 30205 h 443558"/>
                <a:gd name="csX371" fmla="*/ 183464 w 301485"/>
                <a:gd name="csY371" fmla="*/ 30205 h 443558"/>
                <a:gd name="csX372" fmla="*/ 183464 w 301485"/>
                <a:gd name="csY372" fmla="*/ 31883 h 443558"/>
                <a:gd name="csX373" fmla="*/ 183464 w 301485"/>
                <a:gd name="csY373" fmla="*/ 31883 h 443558"/>
                <a:gd name="csX374" fmla="*/ 183464 w 301485"/>
                <a:gd name="csY374" fmla="*/ 33561 h 443558"/>
                <a:gd name="csX375" fmla="*/ 185142 w 301485"/>
                <a:gd name="csY375" fmla="*/ 33561 h 443558"/>
                <a:gd name="csX376" fmla="*/ 185142 w 301485"/>
                <a:gd name="csY376" fmla="*/ 35239 h 443558"/>
                <a:gd name="csX377" fmla="*/ 187380 w 301485"/>
                <a:gd name="csY377" fmla="*/ 35239 h 443558"/>
                <a:gd name="csX378" fmla="*/ 187380 w 301485"/>
                <a:gd name="csY378" fmla="*/ 39154 h 443558"/>
                <a:gd name="csX379" fmla="*/ 187380 w 301485"/>
                <a:gd name="csY379" fmla="*/ 39154 h 443558"/>
                <a:gd name="csX380" fmla="*/ 187380 w 301485"/>
                <a:gd name="csY380" fmla="*/ 40832 h 443558"/>
                <a:gd name="csX381" fmla="*/ 189058 w 301485"/>
                <a:gd name="csY381" fmla="*/ 42510 h 443558"/>
                <a:gd name="csX382" fmla="*/ 192414 w 301485"/>
                <a:gd name="csY382" fmla="*/ 42510 h 443558"/>
                <a:gd name="csX383" fmla="*/ 192414 w 301485"/>
                <a:gd name="csY383" fmla="*/ 40832 h 443558"/>
                <a:gd name="csX384" fmla="*/ 194092 w 301485"/>
                <a:gd name="csY384" fmla="*/ 40832 h 443558"/>
                <a:gd name="csX385" fmla="*/ 194092 w 301485"/>
                <a:gd name="csY385" fmla="*/ 44188 h 443558"/>
                <a:gd name="csX386" fmla="*/ 196329 w 301485"/>
                <a:gd name="csY386" fmla="*/ 44188 h 443558"/>
                <a:gd name="csX387" fmla="*/ 196329 w 301485"/>
                <a:gd name="csY387" fmla="*/ 49782 h 443558"/>
                <a:gd name="csX388" fmla="*/ 194092 w 301485"/>
                <a:gd name="csY388" fmla="*/ 51460 h 443558"/>
                <a:gd name="csX389" fmla="*/ 194092 w 301485"/>
                <a:gd name="csY389" fmla="*/ 53138 h 443558"/>
                <a:gd name="csX390" fmla="*/ 196329 w 301485"/>
                <a:gd name="csY390" fmla="*/ 53138 h 443558"/>
                <a:gd name="csX391" fmla="*/ 196329 w 301485"/>
                <a:gd name="csY391" fmla="*/ 54816 h 443558"/>
                <a:gd name="csX392" fmla="*/ 199685 w 301485"/>
                <a:gd name="csY392" fmla="*/ 54816 h 443558"/>
                <a:gd name="csX393" fmla="*/ 199685 w 301485"/>
                <a:gd name="csY393" fmla="*/ 57053 h 443558"/>
                <a:gd name="csX394" fmla="*/ 203041 w 301485"/>
                <a:gd name="csY394" fmla="*/ 57053 h 443558"/>
                <a:gd name="csX395" fmla="*/ 203041 w 301485"/>
                <a:gd name="csY395" fmla="*/ 54816 h 443558"/>
                <a:gd name="csX396" fmla="*/ 205279 w 301485"/>
                <a:gd name="csY396" fmla="*/ 54816 h 443558"/>
                <a:gd name="csX397" fmla="*/ 205279 w 301485"/>
                <a:gd name="csY397" fmla="*/ 57053 h 443558"/>
                <a:gd name="csX398" fmla="*/ 205279 w 301485"/>
                <a:gd name="csY398" fmla="*/ 54816 h 443558"/>
                <a:gd name="csX399" fmla="*/ 205279 w 301485"/>
                <a:gd name="csY399" fmla="*/ 57053 h 443558"/>
                <a:gd name="csX400" fmla="*/ 206957 w 301485"/>
                <a:gd name="csY400" fmla="*/ 57053 h 443558"/>
                <a:gd name="csX401" fmla="*/ 206957 w 301485"/>
                <a:gd name="csY401" fmla="*/ 54816 h 443558"/>
                <a:gd name="csX402" fmla="*/ 208635 w 301485"/>
                <a:gd name="csY402" fmla="*/ 54816 h 443558"/>
                <a:gd name="csX403" fmla="*/ 208635 w 301485"/>
                <a:gd name="csY403" fmla="*/ 57053 h 443558"/>
                <a:gd name="csX404" fmla="*/ 211991 w 301485"/>
                <a:gd name="csY404" fmla="*/ 57053 h 443558"/>
                <a:gd name="csX405" fmla="*/ 213669 w 301485"/>
                <a:gd name="csY405" fmla="*/ 58731 h 443558"/>
                <a:gd name="csX406" fmla="*/ 213669 w 301485"/>
                <a:gd name="csY406" fmla="*/ 57053 h 443558"/>
                <a:gd name="csX407" fmla="*/ 217584 w 301485"/>
                <a:gd name="csY407" fmla="*/ 57053 h 443558"/>
                <a:gd name="csX408" fmla="*/ 217584 w 301485"/>
                <a:gd name="csY408" fmla="*/ 58731 h 443558"/>
                <a:gd name="csX409" fmla="*/ 219262 w 301485"/>
                <a:gd name="csY409" fmla="*/ 58731 h 443558"/>
                <a:gd name="csX410" fmla="*/ 219262 w 301485"/>
                <a:gd name="csY410" fmla="*/ 54816 h 443558"/>
                <a:gd name="csX411" fmla="*/ 224856 w 301485"/>
                <a:gd name="csY411" fmla="*/ 54816 h 443558"/>
                <a:gd name="csX412" fmla="*/ 224856 w 301485"/>
                <a:gd name="csY412" fmla="*/ 53138 h 443558"/>
                <a:gd name="csX413" fmla="*/ 226534 w 301485"/>
                <a:gd name="csY413" fmla="*/ 51460 h 443558"/>
                <a:gd name="csX414" fmla="*/ 228212 w 301485"/>
                <a:gd name="csY414" fmla="*/ 51460 h 443558"/>
                <a:gd name="csX415" fmla="*/ 228212 w 301485"/>
                <a:gd name="csY415" fmla="*/ 53138 h 443558"/>
                <a:gd name="csX416" fmla="*/ 229890 w 301485"/>
                <a:gd name="csY416" fmla="*/ 53138 h 443558"/>
                <a:gd name="csX417" fmla="*/ 229890 w 301485"/>
                <a:gd name="csY417" fmla="*/ 51460 h 443558"/>
                <a:gd name="csX418" fmla="*/ 231568 w 301485"/>
                <a:gd name="csY418" fmla="*/ 53138 h 443558"/>
                <a:gd name="csX419" fmla="*/ 233805 w 301485"/>
                <a:gd name="csY419" fmla="*/ 53138 h 443558"/>
                <a:gd name="csX420" fmla="*/ 233805 w 301485"/>
                <a:gd name="csY420" fmla="*/ 54816 h 443558"/>
                <a:gd name="csX421" fmla="*/ 242195 w 301485"/>
                <a:gd name="csY421" fmla="*/ 54816 h 443558"/>
                <a:gd name="csX422" fmla="*/ 242195 w 301485"/>
                <a:gd name="csY422" fmla="*/ 53138 h 443558"/>
                <a:gd name="csX423" fmla="*/ 246111 w 301485"/>
                <a:gd name="csY423" fmla="*/ 53138 h 443558"/>
                <a:gd name="csX424" fmla="*/ 246111 w 301485"/>
                <a:gd name="csY424" fmla="*/ 51460 h 443558"/>
                <a:gd name="csX425" fmla="*/ 247789 w 301485"/>
                <a:gd name="csY425" fmla="*/ 53138 h 443558"/>
                <a:gd name="csX426" fmla="*/ 251145 w 301485"/>
                <a:gd name="csY426" fmla="*/ 53138 h 443558"/>
                <a:gd name="csX427" fmla="*/ 251145 w 301485"/>
                <a:gd name="csY427" fmla="*/ 54816 h 443558"/>
                <a:gd name="csX428" fmla="*/ 253382 w 301485"/>
                <a:gd name="csY428" fmla="*/ 54816 h 443558"/>
                <a:gd name="csX429" fmla="*/ 253382 w 301485"/>
                <a:gd name="csY429" fmla="*/ 57053 h 443558"/>
                <a:gd name="csX430" fmla="*/ 256738 w 301485"/>
                <a:gd name="csY430" fmla="*/ 57053 h 443558"/>
                <a:gd name="csX431" fmla="*/ 255060 w 301485"/>
                <a:gd name="csY431" fmla="*/ 57053 h 443558"/>
                <a:gd name="csX432" fmla="*/ 258416 w 301485"/>
                <a:gd name="csY432" fmla="*/ 57053 h 443558"/>
                <a:gd name="csX433" fmla="*/ 258416 w 301485"/>
                <a:gd name="csY433" fmla="*/ 58731 h 443558"/>
                <a:gd name="csX434" fmla="*/ 260094 w 301485"/>
                <a:gd name="csY434" fmla="*/ 60409 h 443558"/>
                <a:gd name="csX435" fmla="*/ 260094 w 301485"/>
                <a:gd name="csY435" fmla="*/ 60409 h 443558"/>
                <a:gd name="csX436" fmla="*/ 265688 w 301485"/>
                <a:gd name="csY436" fmla="*/ 62087 h 443558"/>
                <a:gd name="csX437" fmla="*/ 265688 w 301485"/>
                <a:gd name="csY437" fmla="*/ 63765 h 443558"/>
                <a:gd name="csX438" fmla="*/ 267366 w 301485"/>
                <a:gd name="csY438" fmla="*/ 63765 h 443558"/>
                <a:gd name="csX439" fmla="*/ 267366 w 301485"/>
                <a:gd name="csY439" fmla="*/ 66002 h 443558"/>
                <a:gd name="csX440" fmla="*/ 265688 w 301485"/>
                <a:gd name="csY440" fmla="*/ 69359 h 443558"/>
                <a:gd name="csX441" fmla="*/ 264010 w 301485"/>
                <a:gd name="csY441" fmla="*/ 72715 h 443558"/>
                <a:gd name="csX442" fmla="*/ 255060 w 301485"/>
                <a:gd name="csY442" fmla="*/ 85579 h 443558"/>
                <a:gd name="csX443" fmla="*/ 253382 w 301485"/>
                <a:gd name="csY443" fmla="*/ 88936 h 443558"/>
                <a:gd name="csX444" fmla="*/ 253382 w 301485"/>
                <a:gd name="csY444" fmla="*/ 90614 h 443558"/>
                <a:gd name="csX445" fmla="*/ 264010 w 301485"/>
                <a:gd name="csY445" fmla="*/ 90614 h 443558"/>
                <a:gd name="csX446" fmla="*/ 264010 w 301485"/>
                <a:gd name="csY446" fmla="*/ 92292 h 443558"/>
                <a:gd name="csX447" fmla="*/ 265688 w 301485"/>
                <a:gd name="csY447" fmla="*/ 92292 h 443558"/>
                <a:gd name="csX448" fmla="*/ 265688 w 301485"/>
                <a:gd name="csY448" fmla="*/ 96207 h 443558"/>
                <a:gd name="csX449" fmla="*/ 267366 w 301485"/>
                <a:gd name="csY449" fmla="*/ 96207 h 443558"/>
                <a:gd name="csX450" fmla="*/ 267366 w 301485"/>
                <a:gd name="csY450" fmla="*/ 97885 h 443558"/>
                <a:gd name="csX451" fmla="*/ 270722 w 301485"/>
                <a:gd name="csY451" fmla="*/ 97885 h 443558"/>
                <a:gd name="csX452" fmla="*/ 270722 w 301485"/>
                <a:gd name="csY452" fmla="*/ 102919 h 443558"/>
                <a:gd name="csX453" fmla="*/ 267366 w 301485"/>
                <a:gd name="csY453" fmla="*/ 102919 h 443558"/>
                <a:gd name="csX454" fmla="*/ 267366 w 301485"/>
                <a:gd name="csY454" fmla="*/ 101241 h 443558"/>
                <a:gd name="csX455" fmla="*/ 264010 w 301485"/>
                <a:gd name="csY455" fmla="*/ 101241 h 443558"/>
                <a:gd name="csX456" fmla="*/ 264010 w 301485"/>
                <a:gd name="csY456" fmla="*/ 97885 h 443558"/>
                <a:gd name="csX457" fmla="*/ 249467 w 301485"/>
                <a:gd name="csY457" fmla="*/ 97885 h 443558"/>
                <a:gd name="csX458" fmla="*/ 249467 w 301485"/>
                <a:gd name="csY458" fmla="*/ 102919 h 443558"/>
                <a:gd name="csX459" fmla="*/ 242195 w 301485"/>
                <a:gd name="csY459" fmla="*/ 102919 h 443558"/>
                <a:gd name="csX460" fmla="*/ 242195 w 301485"/>
                <a:gd name="csY460" fmla="*/ 105156 h 443558"/>
                <a:gd name="csX461" fmla="*/ 237161 w 301485"/>
                <a:gd name="csY461" fmla="*/ 105156 h 443558"/>
                <a:gd name="csX462" fmla="*/ 235483 w 301485"/>
                <a:gd name="csY462" fmla="*/ 106835 h 443558"/>
                <a:gd name="csX463" fmla="*/ 235483 w 301485"/>
                <a:gd name="csY463" fmla="*/ 106835 h 443558"/>
                <a:gd name="csX464" fmla="*/ 233805 w 301485"/>
                <a:gd name="csY464" fmla="*/ 105156 h 443558"/>
                <a:gd name="csX465" fmla="*/ 233805 w 301485"/>
                <a:gd name="csY465" fmla="*/ 106835 h 443558"/>
                <a:gd name="csX466" fmla="*/ 224856 w 301485"/>
                <a:gd name="csY466" fmla="*/ 106835 h 443558"/>
                <a:gd name="csX467" fmla="*/ 224856 w 301485"/>
                <a:gd name="csY467" fmla="*/ 108513 h 443558"/>
                <a:gd name="csX468" fmla="*/ 222618 w 301485"/>
                <a:gd name="csY468" fmla="*/ 108513 h 443558"/>
                <a:gd name="csX469" fmla="*/ 222618 w 301485"/>
                <a:gd name="csY469" fmla="*/ 110191 h 443558"/>
                <a:gd name="csX470" fmla="*/ 220940 w 301485"/>
                <a:gd name="csY470" fmla="*/ 108513 h 443558"/>
                <a:gd name="csX471" fmla="*/ 220940 w 301485"/>
                <a:gd name="csY471" fmla="*/ 110191 h 443558"/>
                <a:gd name="csX472" fmla="*/ 219262 w 301485"/>
                <a:gd name="csY472" fmla="*/ 110191 h 443558"/>
                <a:gd name="csX473" fmla="*/ 219262 w 301485"/>
                <a:gd name="csY473" fmla="*/ 111869 h 443558"/>
                <a:gd name="csX474" fmla="*/ 217584 w 301485"/>
                <a:gd name="csY474" fmla="*/ 111869 h 443558"/>
                <a:gd name="csX475" fmla="*/ 217584 w 301485"/>
                <a:gd name="csY475" fmla="*/ 114106 h 443558"/>
                <a:gd name="csX476" fmla="*/ 213669 w 301485"/>
                <a:gd name="csY476" fmla="*/ 114106 h 443558"/>
                <a:gd name="csX477" fmla="*/ 211991 w 301485"/>
                <a:gd name="csY477" fmla="*/ 115784 h 443558"/>
                <a:gd name="csX478" fmla="*/ 210313 w 301485"/>
                <a:gd name="csY478" fmla="*/ 115784 h 443558"/>
                <a:gd name="csX479" fmla="*/ 210313 w 301485"/>
                <a:gd name="csY479" fmla="*/ 117462 h 443558"/>
                <a:gd name="csX480" fmla="*/ 210313 w 301485"/>
                <a:gd name="csY480" fmla="*/ 115784 h 443558"/>
                <a:gd name="csX481" fmla="*/ 210313 w 301485"/>
                <a:gd name="csY481" fmla="*/ 117462 h 443558"/>
                <a:gd name="csX482" fmla="*/ 208635 w 301485"/>
                <a:gd name="csY482" fmla="*/ 117462 h 443558"/>
                <a:gd name="csX483" fmla="*/ 208635 w 301485"/>
                <a:gd name="csY483" fmla="*/ 119140 h 443558"/>
                <a:gd name="csX484" fmla="*/ 205279 w 301485"/>
                <a:gd name="csY484" fmla="*/ 119140 h 443558"/>
                <a:gd name="csX485" fmla="*/ 205279 w 301485"/>
                <a:gd name="csY485" fmla="*/ 120818 h 443558"/>
                <a:gd name="csX486" fmla="*/ 201363 w 301485"/>
                <a:gd name="csY486" fmla="*/ 120818 h 443558"/>
                <a:gd name="csX487" fmla="*/ 201363 w 301485"/>
                <a:gd name="csY487" fmla="*/ 126412 h 443558"/>
                <a:gd name="csX488" fmla="*/ 199685 w 301485"/>
                <a:gd name="csY488" fmla="*/ 126412 h 443558"/>
                <a:gd name="csX489" fmla="*/ 199685 w 301485"/>
                <a:gd name="csY489" fmla="*/ 135361 h 443558"/>
                <a:gd name="csX490" fmla="*/ 198007 w 301485"/>
                <a:gd name="csY490" fmla="*/ 135361 h 443558"/>
                <a:gd name="csX491" fmla="*/ 198007 w 301485"/>
                <a:gd name="csY491" fmla="*/ 137039 h 443558"/>
                <a:gd name="csX492" fmla="*/ 196329 w 301485"/>
                <a:gd name="csY492" fmla="*/ 137039 h 443558"/>
                <a:gd name="csX493" fmla="*/ 196329 w 301485"/>
                <a:gd name="csY493" fmla="*/ 138717 h 443558"/>
                <a:gd name="csX494" fmla="*/ 194092 w 301485"/>
                <a:gd name="csY494" fmla="*/ 138717 h 443558"/>
                <a:gd name="csX495" fmla="*/ 194092 w 301485"/>
                <a:gd name="csY495" fmla="*/ 142632 h 443558"/>
                <a:gd name="csX496" fmla="*/ 192414 w 301485"/>
                <a:gd name="csY496" fmla="*/ 142632 h 443558"/>
                <a:gd name="csX497" fmla="*/ 192414 w 301485"/>
                <a:gd name="csY497" fmla="*/ 147667 h 443558"/>
                <a:gd name="csX498" fmla="*/ 194092 w 301485"/>
                <a:gd name="csY498" fmla="*/ 147667 h 443558"/>
                <a:gd name="csX499" fmla="*/ 194092 w 301485"/>
                <a:gd name="csY499" fmla="*/ 151582 h 443558"/>
                <a:gd name="csX500" fmla="*/ 196329 w 301485"/>
                <a:gd name="csY500" fmla="*/ 151582 h 443558"/>
                <a:gd name="csX501" fmla="*/ 196329 w 301485"/>
                <a:gd name="csY501" fmla="*/ 154938 h 443558"/>
                <a:gd name="csX502" fmla="*/ 194092 w 301485"/>
                <a:gd name="csY502" fmla="*/ 154938 h 443558"/>
                <a:gd name="csX503" fmla="*/ 194092 w 301485"/>
                <a:gd name="csY503" fmla="*/ 156616 h 443558"/>
                <a:gd name="csX504" fmla="*/ 189058 w 301485"/>
                <a:gd name="csY504" fmla="*/ 156616 h 443558"/>
                <a:gd name="csX505" fmla="*/ 189058 w 301485"/>
                <a:gd name="csY505" fmla="*/ 158294 h 443558"/>
                <a:gd name="csX506" fmla="*/ 189058 w 301485"/>
                <a:gd name="csY506" fmla="*/ 156616 h 443558"/>
                <a:gd name="csX507" fmla="*/ 189058 w 301485"/>
                <a:gd name="csY507" fmla="*/ 158294 h 443558"/>
                <a:gd name="csX508" fmla="*/ 185142 w 301485"/>
                <a:gd name="csY508" fmla="*/ 158294 h 443558"/>
                <a:gd name="csX509" fmla="*/ 185142 w 301485"/>
                <a:gd name="csY509" fmla="*/ 159972 h 443558"/>
                <a:gd name="csX510" fmla="*/ 183464 w 301485"/>
                <a:gd name="csY510" fmla="*/ 159972 h 443558"/>
                <a:gd name="csX511" fmla="*/ 183464 w 301485"/>
                <a:gd name="csY511" fmla="*/ 162209 h 443558"/>
                <a:gd name="csX512" fmla="*/ 181786 w 301485"/>
                <a:gd name="csY512" fmla="*/ 162209 h 443558"/>
                <a:gd name="csX513" fmla="*/ 181786 w 301485"/>
                <a:gd name="csY513" fmla="*/ 163887 h 443558"/>
                <a:gd name="csX514" fmla="*/ 180108 w 301485"/>
                <a:gd name="csY514" fmla="*/ 163887 h 443558"/>
                <a:gd name="csX515" fmla="*/ 181786 w 301485"/>
                <a:gd name="csY515" fmla="*/ 163887 h 443558"/>
                <a:gd name="csX516" fmla="*/ 180108 w 301485"/>
                <a:gd name="csY516" fmla="*/ 163887 h 443558"/>
                <a:gd name="csX517" fmla="*/ 180108 w 301485"/>
                <a:gd name="csY517" fmla="*/ 168922 h 443558"/>
                <a:gd name="csX518" fmla="*/ 180108 w 301485"/>
                <a:gd name="csY518" fmla="*/ 168922 h 443558"/>
                <a:gd name="csX519" fmla="*/ 180108 w 301485"/>
                <a:gd name="csY519" fmla="*/ 171159 h 443558"/>
                <a:gd name="csX520" fmla="*/ 181786 w 301485"/>
                <a:gd name="csY520" fmla="*/ 172837 h 443558"/>
                <a:gd name="csX521" fmla="*/ 181786 w 301485"/>
                <a:gd name="csY521" fmla="*/ 174515 h 443558"/>
                <a:gd name="csX522" fmla="*/ 174515 w 301485"/>
                <a:gd name="csY522" fmla="*/ 174515 h 443558"/>
                <a:gd name="csX523" fmla="*/ 174515 w 301485"/>
                <a:gd name="csY523" fmla="*/ 176193 h 443558"/>
                <a:gd name="csX524" fmla="*/ 176752 w 301485"/>
                <a:gd name="csY524" fmla="*/ 176193 h 443558"/>
                <a:gd name="csX525" fmla="*/ 176752 w 301485"/>
                <a:gd name="csY525" fmla="*/ 180108 h 443558"/>
                <a:gd name="csX526" fmla="*/ 176752 w 301485"/>
                <a:gd name="csY526" fmla="*/ 180108 h 443558"/>
                <a:gd name="csX527" fmla="*/ 176752 w 301485"/>
                <a:gd name="csY527" fmla="*/ 181786 h 443558"/>
                <a:gd name="csX528" fmla="*/ 178430 w 301485"/>
                <a:gd name="csY528" fmla="*/ 183464 h 443558"/>
                <a:gd name="csX529" fmla="*/ 180108 w 301485"/>
                <a:gd name="csY529" fmla="*/ 185143 h 443558"/>
                <a:gd name="csX530" fmla="*/ 181786 w 301485"/>
                <a:gd name="csY530" fmla="*/ 185143 h 443558"/>
                <a:gd name="csX531" fmla="*/ 181786 w 301485"/>
                <a:gd name="csY531" fmla="*/ 186821 h 443558"/>
                <a:gd name="csX532" fmla="*/ 180108 w 301485"/>
                <a:gd name="csY532" fmla="*/ 186821 h 443558"/>
                <a:gd name="csX533" fmla="*/ 180108 w 301485"/>
                <a:gd name="csY533" fmla="*/ 190736 h 443558"/>
                <a:gd name="csX534" fmla="*/ 181786 w 301485"/>
                <a:gd name="csY534" fmla="*/ 190736 h 443558"/>
                <a:gd name="csX535" fmla="*/ 183464 w 301485"/>
                <a:gd name="csY535" fmla="*/ 192414 h 443558"/>
                <a:gd name="csX536" fmla="*/ 183464 w 301485"/>
                <a:gd name="csY536" fmla="*/ 195770 h 443558"/>
                <a:gd name="csX537" fmla="*/ 185142 w 301485"/>
                <a:gd name="csY537" fmla="*/ 197448 h 443558"/>
                <a:gd name="csX538" fmla="*/ 185142 w 301485"/>
                <a:gd name="csY538" fmla="*/ 199685 h 443558"/>
                <a:gd name="csX539" fmla="*/ 189058 w 301485"/>
                <a:gd name="csY539" fmla="*/ 199685 h 443558"/>
                <a:gd name="csX540" fmla="*/ 189058 w 301485"/>
                <a:gd name="csY540" fmla="*/ 203041 h 443558"/>
                <a:gd name="csX541" fmla="*/ 190736 w 301485"/>
                <a:gd name="csY541" fmla="*/ 203041 h 443558"/>
                <a:gd name="csX542" fmla="*/ 190736 w 301485"/>
                <a:gd name="csY542" fmla="*/ 204720 h 443558"/>
                <a:gd name="csX543" fmla="*/ 192414 w 301485"/>
                <a:gd name="csY543" fmla="*/ 204720 h 443558"/>
                <a:gd name="csX544" fmla="*/ 192414 w 301485"/>
                <a:gd name="csY544" fmla="*/ 208635 h 443558"/>
                <a:gd name="csX545" fmla="*/ 194092 w 301485"/>
                <a:gd name="csY545" fmla="*/ 208635 h 443558"/>
                <a:gd name="csX546" fmla="*/ 194092 w 301485"/>
                <a:gd name="csY546" fmla="*/ 210313 h 443558"/>
                <a:gd name="csX547" fmla="*/ 196329 w 301485"/>
                <a:gd name="csY547" fmla="*/ 210313 h 443558"/>
                <a:gd name="csX548" fmla="*/ 196329 w 301485"/>
                <a:gd name="csY548" fmla="*/ 211991 h 443558"/>
                <a:gd name="csX549" fmla="*/ 198007 w 301485"/>
                <a:gd name="csY549" fmla="*/ 213669 h 443558"/>
                <a:gd name="csX550" fmla="*/ 199685 w 301485"/>
                <a:gd name="csY550" fmla="*/ 213669 h 443558"/>
                <a:gd name="csX551" fmla="*/ 199685 w 301485"/>
                <a:gd name="csY551" fmla="*/ 219262 h 443558"/>
                <a:gd name="csX552" fmla="*/ 198007 w 301485"/>
                <a:gd name="csY552" fmla="*/ 219262 h 443558"/>
                <a:gd name="csX553" fmla="*/ 198007 w 301485"/>
                <a:gd name="csY553" fmla="*/ 220940 h 443558"/>
                <a:gd name="csX554" fmla="*/ 196329 w 301485"/>
                <a:gd name="csY554" fmla="*/ 220940 h 443558"/>
                <a:gd name="csX555" fmla="*/ 196329 w 301485"/>
                <a:gd name="csY555" fmla="*/ 222618 h 443558"/>
                <a:gd name="csX556" fmla="*/ 194092 w 301485"/>
                <a:gd name="csY556" fmla="*/ 222618 h 443558"/>
                <a:gd name="csX557" fmla="*/ 194092 w 301485"/>
                <a:gd name="csY557" fmla="*/ 224297 h 443558"/>
                <a:gd name="csX558" fmla="*/ 205279 w 301485"/>
                <a:gd name="csY558" fmla="*/ 224297 h 443558"/>
                <a:gd name="csX559" fmla="*/ 205279 w 301485"/>
                <a:gd name="csY559" fmla="*/ 225975 h 443558"/>
                <a:gd name="csX560" fmla="*/ 213669 w 301485"/>
                <a:gd name="csY560" fmla="*/ 225975 h 443558"/>
                <a:gd name="csX561" fmla="*/ 213669 w 301485"/>
                <a:gd name="csY561" fmla="*/ 228212 h 443558"/>
                <a:gd name="csX562" fmla="*/ 215906 w 301485"/>
                <a:gd name="csY562" fmla="*/ 228212 h 443558"/>
                <a:gd name="csX563" fmla="*/ 215906 w 301485"/>
                <a:gd name="csY563" fmla="*/ 233246 h 443558"/>
                <a:gd name="csX564" fmla="*/ 217584 w 301485"/>
                <a:gd name="csY564" fmla="*/ 233246 h 443558"/>
                <a:gd name="csX565" fmla="*/ 217584 w 301485"/>
                <a:gd name="csY565" fmla="*/ 234924 h 443558"/>
                <a:gd name="csX566" fmla="*/ 217584 w 301485"/>
                <a:gd name="csY566" fmla="*/ 234924 h 443558"/>
                <a:gd name="csX567" fmla="*/ 217584 w 301485"/>
                <a:gd name="csY567" fmla="*/ 238839 h 443558"/>
                <a:gd name="csX568" fmla="*/ 240517 w 301485"/>
                <a:gd name="csY568" fmla="*/ 238839 h 443558"/>
                <a:gd name="csX569" fmla="*/ 240517 w 301485"/>
                <a:gd name="csY569" fmla="*/ 237161 h 443558"/>
                <a:gd name="csX570" fmla="*/ 242195 w 301485"/>
                <a:gd name="csY570" fmla="*/ 237161 h 443558"/>
                <a:gd name="csX571" fmla="*/ 242195 w 301485"/>
                <a:gd name="csY571" fmla="*/ 234924 h 443558"/>
                <a:gd name="csX572" fmla="*/ 246111 w 301485"/>
                <a:gd name="csY572" fmla="*/ 234924 h 443558"/>
                <a:gd name="csX573" fmla="*/ 246111 w 301485"/>
                <a:gd name="csY573" fmla="*/ 233246 h 443558"/>
                <a:gd name="csX574" fmla="*/ 247789 w 301485"/>
                <a:gd name="csY574" fmla="*/ 233246 h 443558"/>
                <a:gd name="csX575" fmla="*/ 247789 w 301485"/>
                <a:gd name="csY575" fmla="*/ 231568 h 443558"/>
                <a:gd name="csX576" fmla="*/ 249467 w 301485"/>
                <a:gd name="csY576" fmla="*/ 231568 h 443558"/>
                <a:gd name="csX577" fmla="*/ 249467 w 301485"/>
                <a:gd name="csY577" fmla="*/ 229890 h 443558"/>
                <a:gd name="csX578" fmla="*/ 251145 w 301485"/>
                <a:gd name="csY578" fmla="*/ 231568 h 443558"/>
                <a:gd name="csX579" fmla="*/ 251145 w 301485"/>
                <a:gd name="csY579" fmla="*/ 228212 h 443558"/>
                <a:gd name="csX580" fmla="*/ 255060 w 301485"/>
                <a:gd name="csY580" fmla="*/ 228212 h 443558"/>
                <a:gd name="csX581" fmla="*/ 255060 w 301485"/>
                <a:gd name="csY581" fmla="*/ 231568 h 443558"/>
                <a:gd name="csX582" fmla="*/ 258416 w 301485"/>
                <a:gd name="csY582" fmla="*/ 231568 h 443558"/>
                <a:gd name="csX583" fmla="*/ 258416 w 301485"/>
                <a:gd name="csY583" fmla="*/ 233246 h 443558"/>
                <a:gd name="csX584" fmla="*/ 256738 w 301485"/>
                <a:gd name="csY584" fmla="*/ 233246 h 443558"/>
                <a:gd name="csX585" fmla="*/ 256738 w 301485"/>
                <a:gd name="csY585" fmla="*/ 234924 h 443558"/>
                <a:gd name="csX586" fmla="*/ 255060 w 301485"/>
                <a:gd name="csY586" fmla="*/ 234924 h 443558"/>
                <a:gd name="csX587" fmla="*/ 255060 w 301485"/>
                <a:gd name="csY587" fmla="*/ 263451 h 443558"/>
                <a:gd name="csX588" fmla="*/ 258416 w 301485"/>
                <a:gd name="csY588" fmla="*/ 261772 h 443558"/>
                <a:gd name="csX589" fmla="*/ 258416 w 301485"/>
                <a:gd name="csY589" fmla="*/ 263451 h 443558"/>
                <a:gd name="csX590" fmla="*/ 262332 w 301485"/>
                <a:gd name="csY590" fmla="*/ 263451 h 443558"/>
                <a:gd name="csX591" fmla="*/ 262332 w 301485"/>
                <a:gd name="csY591" fmla="*/ 265688 h 443558"/>
                <a:gd name="csX592" fmla="*/ 264010 w 301485"/>
                <a:gd name="csY592" fmla="*/ 265688 h 443558"/>
                <a:gd name="csX593" fmla="*/ 264010 w 301485"/>
                <a:gd name="csY593" fmla="*/ 263451 h 443558"/>
                <a:gd name="csX594" fmla="*/ 269044 w 301485"/>
                <a:gd name="csY594" fmla="*/ 263451 h 443558"/>
                <a:gd name="csX595" fmla="*/ 269044 w 301485"/>
                <a:gd name="csY595" fmla="*/ 261772 h 443558"/>
                <a:gd name="csX596" fmla="*/ 281909 w 301485"/>
                <a:gd name="csY596" fmla="*/ 261772 h 443558"/>
                <a:gd name="csX597" fmla="*/ 281909 w 301485"/>
                <a:gd name="csY597" fmla="*/ 265688 h 443558"/>
                <a:gd name="csX598" fmla="*/ 285265 w 301485"/>
                <a:gd name="csY598" fmla="*/ 270722 h 443558"/>
                <a:gd name="csX599" fmla="*/ 290858 w 301485"/>
                <a:gd name="csY599" fmla="*/ 279671 h 443558"/>
                <a:gd name="csX600" fmla="*/ 295892 w 301485"/>
                <a:gd name="csY600" fmla="*/ 286943 h 443558"/>
                <a:gd name="csX601" fmla="*/ 299248 w 301485"/>
                <a:gd name="csY601" fmla="*/ 294214 h 443558"/>
                <a:gd name="csX602" fmla="*/ 301486 w 301485"/>
                <a:gd name="csY602" fmla="*/ 299248 h 443558"/>
                <a:gd name="csX603" fmla="*/ 301486 w 301485"/>
                <a:gd name="csY603" fmla="*/ 300926 h 443558"/>
                <a:gd name="csX604" fmla="*/ 299248 w 301485"/>
                <a:gd name="csY604" fmla="*/ 300926 h 443558"/>
                <a:gd name="csX605" fmla="*/ 299248 w 301485"/>
                <a:gd name="csY605" fmla="*/ 304842 h 443558"/>
                <a:gd name="csX606" fmla="*/ 299248 w 301485"/>
                <a:gd name="csY606" fmla="*/ 304842 h 443558"/>
                <a:gd name="csX607" fmla="*/ 299248 w 301485"/>
                <a:gd name="csY607" fmla="*/ 306520 h 443558"/>
                <a:gd name="csX608" fmla="*/ 297571 w 301485"/>
                <a:gd name="csY608" fmla="*/ 306520 h 443558"/>
                <a:gd name="csX609" fmla="*/ 297571 w 301485"/>
                <a:gd name="csY609" fmla="*/ 308198 h 443558"/>
                <a:gd name="csX610" fmla="*/ 295892 w 301485"/>
                <a:gd name="csY610" fmla="*/ 308198 h 443558"/>
                <a:gd name="csX611" fmla="*/ 295892 w 301485"/>
                <a:gd name="csY611" fmla="*/ 311554 h 443558"/>
                <a:gd name="csX612" fmla="*/ 297571 w 301485"/>
                <a:gd name="csY612" fmla="*/ 311554 h 443558"/>
                <a:gd name="csX613" fmla="*/ 297571 w 301485"/>
                <a:gd name="csY613" fmla="*/ 313791 h 443558"/>
                <a:gd name="csX614" fmla="*/ 295892 w 301485"/>
                <a:gd name="csY614" fmla="*/ 313791 h 443558"/>
                <a:gd name="csX615" fmla="*/ 295892 w 301485"/>
                <a:gd name="csY615" fmla="*/ 317147 h 443558"/>
                <a:gd name="csX616" fmla="*/ 295892 w 301485"/>
                <a:gd name="csY616" fmla="*/ 317147 h 443558"/>
                <a:gd name="csX617" fmla="*/ 295892 w 301485"/>
                <a:gd name="csY617" fmla="*/ 324419 h 443558"/>
                <a:gd name="csX618" fmla="*/ 294214 w 301485"/>
                <a:gd name="csY618" fmla="*/ 324419 h 443558"/>
                <a:gd name="csX619" fmla="*/ 295892 w 301485"/>
                <a:gd name="csY619" fmla="*/ 326097 h 443558"/>
                <a:gd name="csX620" fmla="*/ 294214 w 301485"/>
                <a:gd name="csY620" fmla="*/ 326097 h 443558"/>
                <a:gd name="csX621" fmla="*/ 294214 w 301485"/>
                <a:gd name="csY621" fmla="*/ 327775 h 443558"/>
                <a:gd name="csX622" fmla="*/ 292536 w 301485"/>
                <a:gd name="csY622" fmla="*/ 327775 h 443558"/>
                <a:gd name="csX623" fmla="*/ 292536 w 301485"/>
                <a:gd name="csY623" fmla="*/ 329453 h 443558"/>
                <a:gd name="csX624" fmla="*/ 294214 w 301485"/>
                <a:gd name="csY624" fmla="*/ 329453 h 443558"/>
                <a:gd name="csX625" fmla="*/ 294214 w 301485"/>
                <a:gd name="csY625" fmla="*/ 336724 h 443558"/>
                <a:gd name="csX626" fmla="*/ 295892 w 301485"/>
                <a:gd name="csY626" fmla="*/ 336724 h 443558"/>
                <a:gd name="csX627" fmla="*/ 295892 w 301485"/>
                <a:gd name="csY627" fmla="*/ 340080 h 443558"/>
                <a:gd name="csX628" fmla="*/ 297571 w 301485"/>
                <a:gd name="csY628" fmla="*/ 340080 h 443558"/>
                <a:gd name="csX629" fmla="*/ 297571 w 301485"/>
                <a:gd name="csY629" fmla="*/ 342318 h 443558"/>
                <a:gd name="csX630" fmla="*/ 294214 w 301485"/>
                <a:gd name="csY630" fmla="*/ 342318 h 443558"/>
                <a:gd name="csX631" fmla="*/ 294214 w 301485"/>
                <a:gd name="csY631" fmla="*/ 347352 h 443558"/>
                <a:gd name="csX632" fmla="*/ 290858 w 301485"/>
                <a:gd name="csY632" fmla="*/ 347352 h 443558"/>
                <a:gd name="csX633" fmla="*/ 290858 w 301485"/>
                <a:gd name="csY633" fmla="*/ 351267 h 443558"/>
                <a:gd name="csX634" fmla="*/ 288621 w 301485"/>
                <a:gd name="csY634" fmla="*/ 351267 h 443558"/>
                <a:gd name="csX635" fmla="*/ 288621 w 301485"/>
                <a:gd name="csY635" fmla="*/ 354623 h 443558"/>
                <a:gd name="csX636" fmla="*/ 285265 w 301485"/>
                <a:gd name="csY636" fmla="*/ 354623 h 443558"/>
                <a:gd name="csX637" fmla="*/ 285265 w 301485"/>
                <a:gd name="csY637" fmla="*/ 363573 h 443558"/>
                <a:gd name="csX638" fmla="*/ 288621 w 301485"/>
                <a:gd name="csY638" fmla="*/ 363573 h 443558"/>
                <a:gd name="csX639" fmla="*/ 288621 w 301485"/>
                <a:gd name="csY639" fmla="*/ 365251 h 443558"/>
                <a:gd name="csX640" fmla="*/ 290858 w 301485"/>
                <a:gd name="csY640" fmla="*/ 365251 h 443558"/>
                <a:gd name="csX641" fmla="*/ 290858 w 301485"/>
                <a:gd name="csY641" fmla="*/ 368607 h 443558"/>
                <a:gd name="csX642" fmla="*/ 288621 w 301485"/>
                <a:gd name="csY642" fmla="*/ 368607 h 443558"/>
                <a:gd name="csX643" fmla="*/ 288621 w 301485"/>
                <a:gd name="csY643" fmla="*/ 372522 h 443558"/>
                <a:gd name="csX644" fmla="*/ 286943 w 301485"/>
                <a:gd name="csY644" fmla="*/ 372522 h 443558"/>
                <a:gd name="csX645" fmla="*/ 285265 w 301485"/>
                <a:gd name="csY645" fmla="*/ 370844 h 443558"/>
                <a:gd name="csX646" fmla="*/ 285265 w 301485"/>
                <a:gd name="csY646" fmla="*/ 374200 h 443558"/>
                <a:gd name="csX647" fmla="*/ 283587 w 301485"/>
                <a:gd name="csY647" fmla="*/ 375878 h 443558"/>
                <a:gd name="csX648" fmla="*/ 288621 w 301485"/>
                <a:gd name="csY648" fmla="*/ 390421 h 443558"/>
                <a:gd name="csX649" fmla="*/ 294214 w 301485"/>
                <a:gd name="csY649" fmla="*/ 390421 h 443558"/>
                <a:gd name="csX650" fmla="*/ 295892 w 301485"/>
                <a:gd name="csY650" fmla="*/ 392099 h 443558"/>
                <a:gd name="csX651" fmla="*/ 299248 w 301485"/>
                <a:gd name="csY651" fmla="*/ 393777 h 443558"/>
                <a:gd name="csX652" fmla="*/ 294214 w 301485"/>
                <a:gd name="csY652" fmla="*/ 395455 h 443558"/>
                <a:gd name="csX653" fmla="*/ 294214 w 301485"/>
                <a:gd name="csY653" fmla="*/ 399371 h 443558"/>
                <a:gd name="csX654" fmla="*/ 292536 w 301485"/>
                <a:gd name="csY654" fmla="*/ 401049 h 443558"/>
                <a:gd name="csX655" fmla="*/ 294214 w 301485"/>
                <a:gd name="csY655" fmla="*/ 401049 h 443558"/>
                <a:gd name="csX656" fmla="*/ 294214 w 301485"/>
                <a:gd name="csY656" fmla="*/ 402727 h 443558"/>
                <a:gd name="csX657" fmla="*/ 290858 w 301485"/>
                <a:gd name="csY657" fmla="*/ 402727 h 443558"/>
                <a:gd name="csX658" fmla="*/ 290858 w 301485"/>
                <a:gd name="csY658" fmla="*/ 404405 h 443558"/>
                <a:gd name="csX659" fmla="*/ 288621 w 301485"/>
                <a:gd name="csY659" fmla="*/ 404405 h 443558"/>
                <a:gd name="csX660" fmla="*/ 288621 w 301485"/>
                <a:gd name="csY660" fmla="*/ 408320 h 443558"/>
                <a:gd name="csX661" fmla="*/ 285265 w 301485"/>
                <a:gd name="csY661" fmla="*/ 408320 h 443558"/>
                <a:gd name="csX662" fmla="*/ 285265 w 301485"/>
                <a:gd name="csY662" fmla="*/ 411676 h 443558"/>
                <a:gd name="csX663" fmla="*/ 283587 w 301485"/>
                <a:gd name="csY663" fmla="*/ 411676 h 443558"/>
                <a:gd name="csX664" fmla="*/ 285265 w 301485"/>
                <a:gd name="csY664" fmla="*/ 411676 h 443558"/>
                <a:gd name="csX665" fmla="*/ 283587 w 301485"/>
                <a:gd name="csY665" fmla="*/ 413354 h 443558"/>
                <a:gd name="csX666" fmla="*/ 281909 w 301485"/>
                <a:gd name="csY666" fmla="*/ 413354 h 443558"/>
                <a:gd name="csX667" fmla="*/ 281909 w 301485"/>
                <a:gd name="csY667" fmla="*/ 415032 h 443558"/>
                <a:gd name="csX668" fmla="*/ 279672 w 301485"/>
                <a:gd name="csY668" fmla="*/ 415032 h 443558"/>
                <a:gd name="csX669" fmla="*/ 279672 w 301485"/>
                <a:gd name="csY669" fmla="*/ 416710 h 443558"/>
                <a:gd name="csX670" fmla="*/ 277993 w 301485"/>
                <a:gd name="csY670" fmla="*/ 416710 h 443558"/>
                <a:gd name="csX671" fmla="*/ 277993 w 301485"/>
                <a:gd name="csY671" fmla="*/ 418948 h 443558"/>
                <a:gd name="csX672" fmla="*/ 281909 w 301485"/>
                <a:gd name="csY672" fmla="*/ 418948 h 443558"/>
                <a:gd name="csX673" fmla="*/ 283587 w 301485"/>
                <a:gd name="csY673" fmla="*/ 420626 h 443558"/>
                <a:gd name="csX674" fmla="*/ 283587 w 301485"/>
                <a:gd name="csY674" fmla="*/ 423982 h 443558"/>
                <a:gd name="csX675" fmla="*/ 281909 w 301485"/>
                <a:gd name="csY675" fmla="*/ 425660 h 443558"/>
                <a:gd name="csX676" fmla="*/ 277993 w 301485"/>
                <a:gd name="csY676" fmla="*/ 425660 h 443558"/>
                <a:gd name="csX677" fmla="*/ 277993 w 301485"/>
                <a:gd name="csY677" fmla="*/ 427897 h 443558"/>
                <a:gd name="csX678" fmla="*/ 276315 w 301485"/>
                <a:gd name="csY678" fmla="*/ 425660 h 443558"/>
                <a:gd name="csX679" fmla="*/ 274637 w 301485"/>
                <a:gd name="csY679" fmla="*/ 425660 h 443558"/>
                <a:gd name="csX680" fmla="*/ 274637 w 301485"/>
                <a:gd name="csY680" fmla="*/ 431253 h 443558"/>
                <a:gd name="csX681" fmla="*/ 276315 w 301485"/>
                <a:gd name="csY681" fmla="*/ 434609 h 443558"/>
                <a:gd name="csX682" fmla="*/ 276315 w 301485"/>
                <a:gd name="csY682" fmla="*/ 436847 h 443558"/>
                <a:gd name="csX683" fmla="*/ 274637 w 301485"/>
                <a:gd name="csY683" fmla="*/ 436847 h 443558"/>
                <a:gd name="csX684" fmla="*/ 274637 w 301485"/>
                <a:gd name="csY684" fmla="*/ 438525 h 443558"/>
                <a:gd name="csX685" fmla="*/ 272959 w 301485"/>
                <a:gd name="csY685" fmla="*/ 440203 h 443558"/>
                <a:gd name="csX686" fmla="*/ 272959 w 301485"/>
                <a:gd name="csY686" fmla="*/ 441881 h 443558"/>
                <a:gd name="csX687" fmla="*/ 267366 w 301485"/>
                <a:gd name="csY687" fmla="*/ 441881 h 443558"/>
                <a:gd name="csX688" fmla="*/ 265688 w 301485"/>
                <a:gd name="csY688" fmla="*/ 443559 h 443558"/>
                <a:gd name="csX689" fmla="*/ 260094 w 301485"/>
                <a:gd name="csY689" fmla="*/ 443559 h 443558"/>
                <a:gd name="csX690" fmla="*/ 74952 w 301485"/>
                <a:gd name="csY690" fmla="*/ 242195 h 443558"/>
                <a:gd name="csX691" fmla="*/ 74952 w 301485"/>
                <a:gd name="csY691" fmla="*/ 240517 h 443558"/>
                <a:gd name="csX692" fmla="*/ 74952 w 301485"/>
                <a:gd name="csY692" fmla="*/ 242195 h 443558"/>
                <a:gd name="csX693" fmla="*/ 196329 w 301485"/>
                <a:gd name="csY693" fmla="*/ 49782 h 443558"/>
                <a:gd name="csX694" fmla="*/ 196329 w 301485"/>
                <a:gd name="csY694" fmla="*/ 48104 h 443558"/>
                <a:gd name="csX695" fmla="*/ 196329 w 301485"/>
                <a:gd name="csY695" fmla="*/ 49782 h 443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</a:cxnLst>
              <a:rect l="l" t="t" r="r" b="b"/>
              <a:pathLst>
                <a:path w="301485" h="443558">
                  <a:moveTo>
                    <a:pt x="260094" y="443559"/>
                  </a:moveTo>
                  <a:lnTo>
                    <a:pt x="258416" y="443559"/>
                  </a:lnTo>
                  <a:lnTo>
                    <a:pt x="258416" y="441881"/>
                  </a:lnTo>
                  <a:lnTo>
                    <a:pt x="255060" y="441881"/>
                  </a:lnTo>
                  <a:lnTo>
                    <a:pt x="255060" y="440203"/>
                  </a:lnTo>
                  <a:lnTo>
                    <a:pt x="253382" y="440203"/>
                  </a:lnTo>
                  <a:lnTo>
                    <a:pt x="253382" y="438525"/>
                  </a:lnTo>
                  <a:lnTo>
                    <a:pt x="251145" y="438525"/>
                  </a:lnTo>
                  <a:lnTo>
                    <a:pt x="251145" y="436847"/>
                  </a:lnTo>
                  <a:lnTo>
                    <a:pt x="247789" y="436847"/>
                  </a:lnTo>
                  <a:lnTo>
                    <a:pt x="249467" y="434609"/>
                  </a:lnTo>
                  <a:lnTo>
                    <a:pt x="246111" y="434609"/>
                  </a:lnTo>
                  <a:lnTo>
                    <a:pt x="246111" y="432931"/>
                  </a:lnTo>
                  <a:lnTo>
                    <a:pt x="244433" y="432931"/>
                  </a:lnTo>
                  <a:lnTo>
                    <a:pt x="244433" y="431253"/>
                  </a:lnTo>
                  <a:lnTo>
                    <a:pt x="242195" y="431253"/>
                  </a:lnTo>
                  <a:lnTo>
                    <a:pt x="242195" y="429575"/>
                  </a:lnTo>
                  <a:lnTo>
                    <a:pt x="237161" y="429575"/>
                  </a:lnTo>
                  <a:lnTo>
                    <a:pt x="237161" y="420626"/>
                  </a:lnTo>
                  <a:lnTo>
                    <a:pt x="235483" y="420626"/>
                  </a:lnTo>
                  <a:lnTo>
                    <a:pt x="235483" y="418948"/>
                  </a:lnTo>
                  <a:lnTo>
                    <a:pt x="233805" y="416710"/>
                  </a:lnTo>
                  <a:lnTo>
                    <a:pt x="228212" y="416710"/>
                  </a:lnTo>
                  <a:lnTo>
                    <a:pt x="228212" y="415032"/>
                  </a:lnTo>
                  <a:lnTo>
                    <a:pt x="224856" y="415032"/>
                  </a:lnTo>
                  <a:lnTo>
                    <a:pt x="224856" y="413354"/>
                  </a:lnTo>
                  <a:lnTo>
                    <a:pt x="222618" y="411676"/>
                  </a:lnTo>
                  <a:lnTo>
                    <a:pt x="219262" y="411676"/>
                  </a:lnTo>
                  <a:lnTo>
                    <a:pt x="219262" y="409998"/>
                  </a:lnTo>
                  <a:lnTo>
                    <a:pt x="217584" y="409998"/>
                  </a:lnTo>
                  <a:lnTo>
                    <a:pt x="217584" y="408320"/>
                  </a:lnTo>
                  <a:lnTo>
                    <a:pt x="213669" y="408320"/>
                  </a:lnTo>
                  <a:lnTo>
                    <a:pt x="213669" y="404405"/>
                  </a:lnTo>
                  <a:lnTo>
                    <a:pt x="210313" y="404405"/>
                  </a:lnTo>
                  <a:lnTo>
                    <a:pt x="210313" y="402727"/>
                  </a:lnTo>
                  <a:lnTo>
                    <a:pt x="206957" y="402727"/>
                  </a:lnTo>
                  <a:lnTo>
                    <a:pt x="205279" y="401049"/>
                  </a:lnTo>
                  <a:lnTo>
                    <a:pt x="203041" y="401049"/>
                  </a:lnTo>
                  <a:lnTo>
                    <a:pt x="201363" y="399371"/>
                  </a:lnTo>
                  <a:lnTo>
                    <a:pt x="196329" y="399371"/>
                  </a:lnTo>
                  <a:lnTo>
                    <a:pt x="196329" y="397133"/>
                  </a:lnTo>
                  <a:lnTo>
                    <a:pt x="194092" y="397133"/>
                  </a:lnTo>
                  <a:lnTo>
                    <a:pt x="194092" y="395455"/>
                  </a:lnTo>
                  <a:lnTo>
                    <a:pt x="190736" y="395455"/>
                  </a:lnTo>
                  <a:lnTo>
                    <a:pt x="190736" y="393777"/>
                  </a:lnTo>
                  <a:lnTo>
                    <a:pt x="187380" y="393777"/>
                  </a:lnTo>
                  <a:lnTo>
                    <a:pt x="187380" y="392099"/>
                  </a:lnTo>
                  <a:lnTo>
                    <a:pt x="181786" y="392099"/>
                  </a:lnTo>
                  <a:lnTo>
                    <a:pt x="181786" y="390421"/>
                  </a:lnTo>
                  <a:lnTo>
                    <a:pt x="178430" y="390421"/>
                  </a:lnTo>
                  <a:lnTo>
                    <a:pt x="178430" y="388184"/>
                  </a:lnTo>
                  <a:lnTo>
                    <a:pt x="174515" y="388184"/>
                  </a:lnTo>
                  <a:lnTo>
                    <a:pt x="174515" y="384828"/>
                  </a:lnTo>
                  <a:lnTo>
                    <a:pt x="172837" y="384828"/>
                  </a:lnTo>
                  <a:lnTo>
                    <a:pt x="171159" y="383150"/>
                  </a:lnTo>
                  <a:lnTo>
                    <a:pt x="169481" y="383150"/>
                  </a:lnTo>
                  <a:lnTo>
                    <a:pt x="169481" y="381472"/>
                  </a:lnTo>
                  <a:lnTo>
                    <a:pt x="163888" y="381472"/>
                  </a:lnTo>
                  <a:lnTo>
                    <a:pt x="163888" y="377556"/>
                  </a:lnTo>
                  <a:lnTo>
                    <a:pt x="158853" y="377556"/>
                  </a:lnTo>
                  <a:lnTo>
                    <a:pt x="158853" y="375878"/>
                  </a:lnTo>
                  <a:lnTo>
                    <a:pt x="153260" y="375878"/>
                  </a:lnTo>
                  <a:lnTo>
                    <a:pt x="153260" y="372522"/>
                  </a:lnTo>
                  <a:lnTo>
                    <a:pt x="148226" y="372522"/>
                  </a:lnTo>
                  <a:lnTo>
                    <a:pt x="148226" y="370844"/>
                  </a:lnTo>
                  <a:lnTo>
                    <a:pt x="148226" y="372522"/>
                  </a:lnTo>
                  <a:lnTo>
                    <a:pt x="148226" y="370844"/>
                  </a:lnTo>
                  <a:lnTo>
                    <a:pt x="145988" y="370844"/>
                  </a:lnTo>
                  <a:lnTo>
                    <a:pt x="145988" y="365251"/>
                  </a:lnTo>
                  <a:lnTo>
                    <a:pt x="140954" y="365251"/>
                  </a:lnTo>
                  <a:lnTo>
                    <a:pt x="140954" y="359657"/>
                  </a:lnTo>
                  <a:lnTo>
                    <a:pt x="139276" y="359657"/>
                  </a:lnTo>
                  <a:lnTo>
                    <a:pt x="139276" y="357979"/>
                  </a:lnTo>
                  <a:lnTo>
                    <a:pt x="135361" y="357979"/>
                  </a:lnTo>
                  <a:lnTo>
                    <a:pt x="135361" y="356301"/>
                  </a:lnTo>
                  <a:lnTo>
                    <a:pt x="133683" y="356301"/>
                  </a:lnTo>
                  <a:lnTo>
                    <a:pt x="133683" y="354623"/>
                  </a:lnTo>
                  <a:lnTo>
                    <a:pt x="130327" y="354623"/>
                  </a:lnTo>
                  <a:lnTo>
                    <a:pt x="130327" y="352945"/>
                  </a:lnTo>
                  <a:lnTo>
                    <a:pt x="128090" y="352945"/>
                  </a:lnTo>
                  <a:lnTo>
                    <a:pt x="128090" y="347352"/>
                  </a:lnTo>
                  <a:lnTo>
                    <a:pt x="124734" y="347352"/>
                  </a:lnTo>
                  <a:lnTo>
                    <a:pt x="124734" y="345674"/>
                  </a:lnTo>
                  <a:lnTo>
                    <a:pt x="124734" y="345674"/>
                  </a:lnTo>
                  <a:lnTo>
                    <a:pt x="124734" y="343996"/>
                  </a:lnTo>
                  <a:lnTo>
                    <a:pt x="123055" y="342318"/>
                  </a:lnTo>
                  <a:lnTo>
                    <a:pt x="123055" y="340080"/>
                  </a:lnTo>
                  <a:lnTo>
                    <a:pt x="121377" y="340080"/>
                  </a:lnTo>
                  <a:lnTo>
                    <a:pt x="121377" y="327775"/>
                  </a:lnTo>
                  <a:lnTo>
                    <a:pt x="123055" y="327775"/>
                  </a:lnTo>
                  <a:lnTo>
                    <a:pt x="123055" y="322741"/>
                  </a:lnTo>
                  <a:lnTo>
                    <a:pt x="121377" y="322741"/>
                  </a:lnTo>
                  <a:lnTo>
                    <a:pt x="121377" y="318825"/>
                  </a:lnTo>
                  <a:lnTo>
                    <a:pt x="119699" y="318825"/>
                  </a:lnTo>
                  <a:lnTo>
                    <a:pt x="119699" y="317147"/>
                  </a:lnTo>
                  <a:lnTo>
                    <a:pt x="117462" y="317147"/>
                  </a:lnTo>
                  <a:lnTo>
                    <a:pt x="117462" y="315469"/>
                  </a:lnTo>
                  <a:lnTo>
                    <a:pt x="115784" y="315469"/>
                  </a:lnTo>
                  <a:lnTo>
                    <a:pt x="115784" y="311554"/>
                  </a:lnTo>
                  <a:lnTo>
                    <a:pt x="114106" y="311554"/>
                  </a:lnTo>
                  <a:lnTo>
                    <a:pt x="114106" y="308198"/>
                  </a:lnTo>
                  <a:lnTo>
                    <a:pt x="112428" y="306520"/>
                  </a:lnTo>
                  <a:lnTo>
                    <a:pt x="112428" y="304842"/>
                  </a:lnTo>
                  <a:lnTo>
                    <a:pt x="110750" y="304842"/>
                  </a:lnTo>
                  <a:lnTo>
                    <a:pt x="110750" y="300926"/>
                  </a:lnTo>
                  <a:lnTo>
                    <a:pt x="108513" y="300926"/>
                  </a:lnTo>
                  <a:lnTo>
                    <a:pt x="106834" y="299248"/>
                  </a:lnTo>
                  <a:lnTo>
                    <a:pt x="106834" y="294214"/>
                  </a:lnTo>
                  <a:lnTo>
                    <a:pt x="105157" y="294214"/>
                  </a:lnTo>
                  <a:lnTo>
                    <a:pt x="103478" y="291977"/>
                  </a:lnTo>
                  <a:lnTo>
                    <a:pt x="103478" y="291977"/>
                  </a:lnTo>
                  <a:lnTo>
                    <a:pt x="103478" y="290299"/>
                  </a:lnTo>
                  <a:lnTo>
                    <a:pt x="101800" y="290299"/>
                  </a:lnTo>
                  <a:lnTo>
                    <a:pt x="99563" y="288621"/>
                  </a:lnTo>
                  <a:lnTo>
                    <a:pt x="99563" y="283028"/>
                  </a:lnTo>
                  <a:lnTo>
                    <a:pt x="97885" y="283028"/>
                  </a:lnTo>
                  <a:lnTo>
                    <a:pt x="97885" y="277993"/>
                  </a:lnTo>
                  <a:lnTo>
                    <a:pt x="96207" y="277993"/>
                  </a:lnTo>
                  <a:lnTo>
                    <a:pt x="96207" y="276315"/>
                  </a:lnTo>
                  <a:lnTo>
                    <a:pt x="94529" y="276315"/>
                  </a:lnTo>
                  <a:lnTo>
                    <a:pt x="94529" y="274078"/>
                  </a:lnTo>
                  <a:lnTo>
                    <a:pt x="92851" y="274078"/>
                  </a:lnTo>
                  <a:lnTo>
                    <a:pt x="92851" y="272400"/>
                  </a:lnTo>
                  <a:lnTo>
                    <a:pt x="91173" y="272400"/>
                  </a:lnTo>
                  <a:lnTo>
                    <a:pt x="88936" y="270722"/>
                  </a:lnTo>
                  <a:lnTo>
                    <a:pt x="87257" y="270722"/>
                  </a:lnTo>
                  <a:lnTo>
                    <a:pt x="87257" y="269044"/>
                  </a:lnTo>
                  <a:lnTo>
                    <a:pt x="88936" y="269044"/>
                  </a:lnTo>
                  <a:lnTo>
                    <a:pt x="88936" y="267366"/>
                  </a:lnTo>
                  <a:lnTo>
                    <a:pt x="87257" y="265688"/>
                  </a:lnTo>
                  <a:lnTo>
                    <a:pt x="87257" y="261772"/>
                  </a:lnTo>
                  <a:lnTo>
                    <a:pt x="85580" y="261772"/>
                  </a:lnTo>
                  <a:lnTo>
                    <a:pt x="85580" y="256738"/>
                  </a:lnTo>
                  <a:lnTo>
                    <a:pt x="83901" y="256738"/>
                  </a:lnTo>
                  <a:lnTo>
                    <a:pt x="82223" y="254501"/>
                  </a:lnTo>
                  <a:lnTo>
                    <a:pt x="82223" y="251145"/>
                  </a:lnTo>
                  <a:lnTo>
                    <a:pt x="79986" y="251145"/>
                  </a:lnTo>
                  <a:lnTo>
                    <a:pt x="79986" y="249467"/>
                  </a:lnTo>
                  <a:lnTo>
                    <a:pt x="78308" y="249467"/>
                  </a:lnTo>
                  <a:lnTo>
                    <a:pt x="78308" y="247789"/>
                  </a:lnTo>
                  <a:lnTo>
                    <a:pt x="76630" y="247789"/>
                  </a:lnTo>
                  <a:lnTo>
                    <a:pt x="76630" y="243874"/>
                  </a:lnTo>
                  <a:lnTo>
                    <a:pt x="74952" y="243874"/>
                  </a:lnTo>
                  <a:lnTo>
                    <a:pt x="74952" y="238839"/>
                  </a:lnTo>
                  <a:lnTo>
                    <a:pt x="73274" y="238839"/>
                  </a:lnTo>
                  <a:lnTo>
                    <a:pt x="73274" y="233246"/>
                  </a:lnTo>
                  <a:lnTo>
                    <a:pt x="71037" y="233246"/>
                  </a:lnTo>
                  <a:lnTo>
                    <a:pt x="71037" y="229890"/>
                  </a:lnTo>
                  <a:lnTo>
                    <a:pt x="69359" y="229890"/>
                  </a:lnTo>
                  <a:lnTo>
                    <a:pt x="69359" y="222618"/>
                  </a:lnTo>
                  <a:lnTo>
                    <a:pt x="67680" y="222618"/>
                  </a:lnTo>
                  <a:lnTo>
                    <a:pt x="67680" y="219262"/>
                  </a:lnTo>
                  <a:lnTo>
                    <a:pt x="66003" y="217025"/>
                  </a:lnTo>
                  <a:lnTo>
                    <a:pt x="64324" y="217025"/>
                  </a:lnTo>
                  <a:lnTo>
                    <a:pt x="64324" y="213669"/>
                  </a:lnTo>
                  <a:lnTo>
                    <a:pt x="62646" y="211991"/>
                  </a:lnTo>
                  <a:lnTo>
                    <a:pt x="62646" y="210313"/>
                  </a:lnTo>
                  <a:lnTo>
                    <a:pt x="60409" y="210313"/>
                  </a:lnTo>
                  <a:lnTo>
                    <a:pt x="60409" y="208635"/>
                  </a:lnTo>
                  <a:lnTo>
                    <a:pt x="62646" y="208635"/>
                  </a:lnTo>
                  <a:lnTo>
                    <a:pt x="62646" y="206398"/>
                  </a:lnTo>
                  <a:lnTo>
                    <a:pt x="60409" y="204720"/>
                  </a:lnTo>
                  <a:lnTo>
                    <a:pt x="58731" y="203041"/>
                  </a:lnTo>
                  <a:lnTo>
                    <a:pt x="57053" y="203041"/>
                  </a:lnTo>
                  <a:lnTo>
                    <a:pt x="57053" y="197448"/>
                  </a:lnTo>
                  <a:lnTo>
                    <a:pt x="55375" y="197448"/>
                  </a:lnTo>
                  <a:lnTo>
                    <a:pt x="55375" y="195770"/>
                  </a:lnTo>
                  <a:lnTo>
                    <a:pt x="53697" y="195770"/>
                  </a:lnTo>
                  <a:lnTo>
                    <a:pt x="53697" y="192414"/>
                  </a:lnTo>
                  <a:lnTo>
                    <a:pt x="51460" y="192414"/>
                  </a:lnTo>
                  <a:lnTo>
                    <a:pt x="51460" y="190736"/>
                  </a:lnTo>
                  <a:lnTo>
                    <a:pt x="48104" y="190736"/>
                  </a:lnTo>
                  <a:lnTo>
                    <a:pt x="48104" y="188499"/>
                  </a:lnTo>
                  <a:lnTo>
                    <a:pt x="46426" y="186821"/>
                  </a:lnTo>
                  <a:lnTo>
                    <a:pt x="46426" y="185143"/>
                  </a:lnTo>
                  <a:lnTo>
                    <a:pt x="44747" y="185143"/>
                  </a:lnTo>
                  <a:lnTo>
                    <a:pt x="44747" y="181786"/>
                  </a:lnTo>
                  <a:lnTo>
                    <a:pt x="42510" y="180108"/>
                  </a:lnTo>
                  <a:lnTo>
                    <a:pt x="40832" y="180108"/>
                  </a:lnTo>
                  <a:lnTo>
                    <a:pt x="40832" y="172837"/>
                  </a:lnTo>
                  <a:lnTo>
                    <a:pt x="39154" y="172837"/>
                  </a:lnTo>
                  <a:lnTo>
                    <a:pt x="39154" y="168922"/>
                  </a:lnTo>
                  <a:lnTo>
                    <a:pt x="37476" y="168922"/>
                  </a:lnTo>
                  <a:lnTo>
                    <a:pt x="37476" y="167244"/>
                  </a:lnTo>
                  <a:lnTo>
                    <a:pt x="35798" y="167244"/>
                  </a:lnTo>
                  <a:lnTo>
                    <a:pt x="35798" y="165566"/>
                  </a:lnTo>
                  <a:lnTo>
                    <a:pt x="34120" y="165566"/>
                  </a:lnTo>
                  <a:lnTo>
                    <a:pt x="34120" y="163887"/>
                  </a:lnTo>
                  <a:lnTo>
                    <a:pt x="31883" y="162209"/>
                  </a:lnTo>
                  <a:lnTo>
                    <a:pt x="31883" y="159972"/>
                  </a:lnTo>
                  <a:lnTo>
                    <a:pt x="28527" y="159972"/>
                  </a:lnTo>
                  <a:lnTo>
                    <a:pt x="28527" y="156616"/>
                  </a:lnTo>
                  <a:lnTo>
                    <a:pt x="25170" y="156616"/>
                  </a:lnTo>
                  <a:lnTo>
                    <a:pt x="22933" y="154938"/>
                  </a:lnTo>
                  <a:lnTo>
                    <a:pt x="21255" y="154938"/>
                  </a:lnTo>
                  <a:lnTo>
                    <a:pt x="21255" y="153260"/>
                  </a:lnTo>
                  <a:lnTo>
                    <a:pt x="19577" y="153260"/>
                  </a:lnTo>
                  <a:lnTo>
                    <a:pt x="17899" y="151582"/>
                  </a:lnTo>
                  <a:lnTo>
                    <a:pt x="13984" y="151582"/>
                  </a:lnTo>
                  <a:lnTo>
                    <a:pt x="13984" y="149345"/>
                  </a:lnTo>
                  <a:lnTo>
                    <a:pt x="10628" y="149345"/>
                  </a:lnTo>
                  <a:lnTo>
                    <a:pt x="10628" y="145989"/>
                  </a:lnTo>
                  <a:lnTo>
                    <a:pt x="5593" y="145989"/>
                  </a:lnTo>
                  <a:lnTo>
                    <a:pt x="5593" y="144310"/>
                  </a:lnTo>
                  <a:lnTo>
                    <a:pt x="3356" y="144310"/>
                  </a:lnTo>
                  <a:lnTo>
                    <a:pt x="3356" y="138717"/>
                  </a:lnTo>
                  <a:lnTo>
                    <a:pt x="10628" y="138717"/>
                  </a:lnTo>
                  <a:lnTo>
                    <a:pt x="10628" y="129768"/>
                  </a:lnTo>
                  <a:lnTo>
                    <a:pt x="8950" y="129768"/>
                  </a:lnTo>
                  <a:lnTo>
                    <a:pt x="8950" y="128090"/>
                  </a:lnTo>
                  <a:lnTo>
                    <a:pt x="7272" y="128090"/>
                  </a:lnTo>
                  <a:lnTo>
                    <a:pt x="7272" y="126412"/>
                  </a:lnTo>
                  <a:lnTo>
                    <a:pt x="3356" y="126412"/>
                  </a:lnTo>
                  <a:lnTo>
                    <a:pt x="3356" y="120818"/>
                  </a:lnTo>
                  <a:lnTo>
                    <a:pt x="5593" y="120818"/>
                  </a:lnTo>
                  <a:lnTo>
                    <a:pt x="5593" y="117462"/>
                  </a:lnTo>
                  <a:lnTo>
                    <a:pt x="3356" y="115784"/>
                  </a:lnTo>
                  <a:lnTo>
                    <a:pt x="1678" y="114106"/>
                  </a:lnTo>
                  <a:lnTo>
                    <a:pt x="1678" y="111869"/>
                  </a:lnTo>
                  <a:lnTo>
                    <a:pt x="0" y="110191"/>
                  </a:lnTo>
                  <a:lnTo>
                    <a:pt x="0" y="108513"/>
                  </a:lnTo>
                  <a:lnTo>
                    <a:pt x="1678" y="108513"/>
                  </a:lnTo>
                  <a:lnTo>
                    <a:pt x="1678" y="106835"/>
                  </a:lnTo>
                  <a:lnTo>
                    <a:pt x="1678" y="106835"/>
                  </a:lnTo>
                  <a:lnTo>
                    <a:pt x="1678" y="99563"/>
                  </a:lnTo>
                  <a:lnTo>
                    <a:pt x="3356" y="99563"/>
                  </a:lnTo>
                  <a:lnTo>
                    <a:pt x="3356" y="97885"/>
                  </a:lnTo>
                  <a:lnTo>
                    <a:pt x="5593" y="97885"/>
                  </a:lnTo>
                  <a:lnTo>
                    <a:pt x="5593" y="96207"/>
                  </a:lnTo>
                  <a:lnTo>
                    <a:pt x="7272" y="96207"/>
                  </a:lnTo>
                  <a:lnTo>
                    <a:pt x="7272" y="94529"/>
                  </a:lnTo>
                  <a:lnTo>
                    <a:pt x="8950" y="94529"/>
                  </a:lnTo>
                  <a:lnTo>
                    <a:pt x="8950" y="92292"/>
                  </a:lnTo>
                  <a:lnTo>
                    <a:pt x="10628" y="92292"/>
                  </a:lnTo>
                  <a:lnTo>
                    <a:pt x="10628" y="90614"/>
                  </a:lnTo>
                  <a:lnTo>
                    <a:pt x="12306" y="88936"/>
                  </a:lnTo>
                  <a:lnTo>
                    <a:pt x="13984" y="88936"/>
                  </a:lnTo>
                  <a:lnTo>
                    <a:pt x="13984" y="87258"/>
                  </a:lnTo>
                  <a:lnTo>
                    <a:pt x="16221" y="87258"/>
                  </a:lnTo>
                  <a:lnTo>
                    <a:pt x="16221" y="85579"/>
                  </a:lnTo>
                  <a:lnTo>
                    <a:pt x="19577" y="85579"/>
                  </a:lnTo>
                  <a:lnTo>
                    <a:pt x="19577" y="83342"/>
                  </a:lnTo>
                  <a:lnTo>
                    <a:pt x="21255" y="83342"/>
                  </a:lnTo>
                  <a:lnTo>
                    <a:pt x="22933" y="81664"/>
                  </a:lnTo>
                  <a:lnTo>
                    <a:pt x="22933" y="79986"/>
                  </a:lnTo>
                  <a:lnTo>
                    <a:pt x="26849" y="79986"/>
                  </a:lnTo>
                  <a:lnTo>
                    <a:pt x="26849" y="81664"/>
                  </a:lnTo>
                  <a:lnTo>
                    <a:pt x="25170" y="81664"/>
                  </a:lnTo>
                  <a:lnTo>
                    <a:pt x="26849" y="83342"/>
                  </a:lnTo>
                  <a:lnTo>
                    <a:pt x="26849" y="90614"/>
                  </a:lnTo>
                  <a:lnTo>
                    <a:pt x="28527" y="90614"/>
                  </a:lnTo>
                  <a:lnTo>
                    <a:pt x="28527" y="92292"/>
                  </a:lnTo>
                  <a:lnTo>
                    <a:pt x="26849" y="92292"/>
                  </a:lnTo>
                  <a:lnTo>
                    <a:pt x="25170" y="94529"/>
                  </a:lnTo>
                  <a:lnTo>
                    <a:pt x="21255" y="94529"/>
                  </a:lnTo>
                  <a:lnTo>
                    <a:pt x="21255" y="96207"/>
                  </a:lnTo>
                  <a:lnTo>
                    <a:pt x="19577" y="96207"/>
                  </a:lnTo>
                  <a:lnTo>
                    <a:pt x="19577" y="97885"/>
                  </a:lnTo>
                  <a:lnTo>
                    <a:pt x="21255" y="97885"/>
                  </a:lnTo>
                  <a:lnTo>
                    <a:pt x="21255" y="99563"/>
                  </a:lnTo>
                  <a:lnTo>
                    <a:pt x="22933" y="99563"/>
                  </a:lnTo>
                  <a:lnTo>
                    <a:pt x="22933" y="101241"/>
                  </a:lnTo>
                  <a:lnTo>
                    <a:pt x="21255" y="101241"/>
                  </a:lnTo>
                  <a:lnTo>
                    <a:pt x="21255" y="106835"/>
                  </a:lnTo>
                  <a:lnTo>
                    <a:pt x="22933" y="106835"/>
                  </a:lnTo>
                  <a:lnTo>
                    <a:pt x="22933" y="105156"/>
                  </a:lnTo>
                  <a:lnTo>
                    <a:pt x="25170" y="102919"/>
                  </a:lnTo>
                  <a:lnTo>
                    <a:pt x="26849" y="102919"/>
                  </a:lnTo>
                  <a:lnTo>
                    <a:pt x="26849" y="101241"/>
                  </a:lnTo>
                  <a:lnTo>
                    <a:pt x="30205" y="101241"/>
                  </a:lnTo>
                  <a:lnTo>
                    <a:pt x="30205" y="102919"/>
                  </a:lnTo>
                  <a:lnTo>
                    <a:pt x="34120" y="102919"/>
                  </a:lnTo>
                  <a:lnTo>
                    <a:pt x="34120" y="106835"/>
                  </a:lnTo>
                  <a:lnTo>
                    <a:pt x="39154" y="106835"/>
                  </a:lnTo>
                  <a:lnTo>
                    <a:pt x="39154" y="105156"/>
                  </a:lnTo>
                  <a:lnTo>
                    <a:pt x="40832" y="105156"/>
                  </a:lnTo>
                  <a:lnTo>
                    <a:pt x="40832" y="106835"/>
                  </a:lnTo>
                  <a:lnTo>
                    <a:pt x="44747" y="106835"/>
                  </a:lnTo>
                  <a:lnTo>
                    <a:pt x="44747" y="114106"/>
                  </a:lnTo>
                  <a:lnTo>
                    <a:pt x="46426" y="114106"/>
                  </a:lnTo>
                  <a:lnTo>
                    <a:pt x="46426" y="115784"/>
                  </a:lnTo>
                  <a:lnTo>
                    <a:pt x="48104" y="115784"/>
                  </a:lnTo>
                  <a:lnTo>
                    <a:pt x="48104" y="117462"/>
                  </a:lnTo>
                  <a:lnTo>
                    <a:pt x="51460" y="117462"/>
                  </a:lnTo>
                  <a:lnTo>
                    <a:pt x="51460" y="119140"/>
                  </a:lnTo>
                  <a:lnTo>
                    <a:pt x="53697" y="117462"/>
                  </a:lnTo>
                  <a:lnTo>
                    <a:pt x="53697" y="119140"/>
                  </a:lnTo>
                  <a:lnTo>
                    <a:pt x="55375" y="119140"/>
                  </a:lnTo>
                  <a:lnTo>
                    <a:pt x="55375" y="115784"/>
                  </a:lnTo>
                  <a:lnTo>
                    <a:pt x="57053" y="115784"/>
                  </a:lnTo>
                  <a:lnTo>
                    <a:pt x="57053" y="111869"/>
                  </a:lnTo>
                  <a:lnTo>
                    <a:pt x="58731" y="110191"/>
                  </a:lnTo>
                  <a:lnTo>
                    <a:pt x="60409" y="108513"/>
                  </a:lnTo>
                  <a:lnTo>
                    <a:pt x="60409" y="110191"/>
                  </a:lnTo>
                  <a:lnTo>
                    <a:pt x="62646" y="110191"/>
                  </a:lnTo>
                  <a:lnTo>
                    <a:pt x="62646" y="106835"/>
                  </a:lnTo>
                  <a:lnTo>
                    <a:pt x="64324" y="106835"/>
                  </a:lnTo>
                  <a:lnTo>
                    <a:pt x="64324" y="97885"/>
                  </a:lnTo>
                  <a:lnTo>
                    <a:pt x="66003" y="96207"/>
                  </a:lnTo>
                  <a:lnTo>
                    <a:pt x="66003" y="92292"/>
                  </a:lnTo>
                  <a:lnTo>
                    <a:pt x="67680" y="92292"/>
                  </a:lnTo>
                  <a:lnTo>
                    <a:pt x="67680" y="90614"/>
                  </a:lnTo>
                  <a:lnTo>
                    <a:pt x="69359" y="90614"/>
                  </a:lnTo>
                  <a:lnTo>
                    <a:pt x="69359" y="81664"/>
                  </a:lnTo>
                  <a:lnTo>
                    <a:pt x="71037" y="81664"/>
                  </a:lnTo>
                  <a:lnTo>
                    <a:pt x="71037" y="79986"/>
                  </a:lnTo>
                  <a:lnTo>
                    <a:pt x="73274" y="79986"/>
                  </a:lnTo>
                  <a:lnTo>
                    <a:pt x="73274" y="83342"/>
                  </a:lnTo>
                  <a:lnTo>
                    <a:pt x="74952" y="83342"/>
                  </a:lnTo>
                  <a:lnTo>
                    <a:pt x="74952" y="78308"/>
                  </a:lnTo>
                  <a:lnTo>
                    <a:pt x="76630" y="78308"/>
                  </a:lnTo>
                  <a:lnTo>
                    <a:pt x="76630" y="74393"/>
                  </a:lnTo>
                  <a:lnTo>
                    <a:pt x="79986" y="74393"/>
                  </a:lnTo>
                  <a:lnTo>
                    <a:pt x="79986" y="72715"/>
                  </a:lnTo>
                  <a:lnTo>
                    <a:pt x="82223" y="71037"/>
                  </a:lnTo>
                  <a:lnTo>
                    <a:pt x="83901" y="71037"/>
                  </a:lnTo>
                  <a:lnTo>
                    <a:pt x="85580" y="69359"/>
                  </a:lnTo>
                  <a:lnTo>
                    <a:pt x="110750" y="62087"/>
                  </a:lnTo>
                  <a:lnTo>
                    <a:pt x="110750" y="60409"/>
                  </a:lnTo>
                  <a:lnTo>
                    <a:pt x="112428" y="60409"/>
                  </a:lnTo>
                  <a:lnTo>
                    <a:pt x="115784" y="58731"/>
                  </a:lnTo>
                  <a:lnTo>
                    <a:pt x="117462" y="57053"/>
                  </a:lnTo>
                  <a:lnTo>
                    <a:pt x="124734" y="49782"/>
                  </a:lnTo>
                  <a:lnTo>
                    <a:pt x="133683" y="39154"/>
                  </a:lnTo>
                  <a:lnTo>
                    <a:pt x="135361" y="39154"/>
                  </a:lnTo>
                  <a:lnTo>
                    <a:pt x="135361" y="37476"/>
                  </a:lnTo>
                  <a:lnTo>
                    <a:pt x="137039" y="35239"/>
                  </a:lnTo>
                  <a:lnTo>
                    <a:pt x="139276" y="30205"/>
                  </a:lnTo>
                  <a:lnTo>
                    <a:pt x="140954" y="26289"/>
                  </a:lnTo>
                  <a:lnTo>
                    <a:pt x="140954" y="21255"/>
                  </a:lnTo>
                  <a:lnTo>
                    <a:pt x="142632" y="21255"/>
                  </a:lnTo>
                  <a:lnTo>
                    <a:pt x="142632" y="22933"/>
                  </a:lnTo>
                  <a:lnTo>
                    <a:pt x="144311" y="22933"/>
                  </a:lnTo>
                  <a:lnTo>
                    <a:pt x="144311" y="21255"/>
                  </a:lnTo>
                  <a:lnTo>
                    <a:pt x="145988" y="21255"/>
                  </a:lnTo>
                  <a:lnTo>
                    <a:pt x="145988" y="19577"/>
                  </a:lnTo>
                  <a:lnTo>
                    <a:pt x="144311" y="19577"/>
                  </a:lnTo>
                  <a:lnTo>
                    <a:pt x="144311" y="13984"/>
                  </a:lnTo>
                  <a:lnTo>
                    <a:pt x="144311" y="13984"/>
                  </a:lnTo>
                  <a:lnTo>
                    <a:pt x="144311" y="10628"/>
                  </a:lnTo>
                  <a:lnTo>
                    <a:pt x="142632" y="10628"/>
                  </a:lnTo>
                  <a:lnTo>
                    <a:pt x="142632" y="8950"/>
                  </a:lnTo>
                  <a:lnTo>
                    <a:pt x="140954" y="8950"/>
                  </a:lnTo>
                  <a:lnTo>
                    <a:pt x="140954" y="6712"/>
                  </a:lnTo>
                  <a:lnTo>
                    <a:pt x="139276" y="6712"/>
                  </a:lnTo>
                  <a:lnTo>
                    <a:pt x="139276" y="1678"/>
                  </a:lnTo>
                  <a:lnTo>
                    <a:pt x="145988" y="1678"/>
                  </a:lnTo>
                  <a:lnTo>
                    <a:pt x="145988" y="0"/>
                  </a:lnTo>
                  <a:lnTo>
                    <a:pt x="148226" y="1678"/>
                  </a:lnTo>
                  <a:lnTo>
                    <a:pt x="151582" y="1678"/>
                  </a:lnTo>
                  <a:lnTo>
                    <a:pt x="151582" y="3356"/>
                  </a:lnTo>
                  <a:lnTo>
                    <a:pt x="156616" y="3356"/>
                  </a:lnTo>
                  <a:lnTo>
                    <a:pt x="156616" y="6712"/>
                  </a:lnTo>
                  <a:lnTo>
                    <a:pt x="160531" y="6712"/>
                  </a:lnTo>
                  <a:lnTo>
                    <a:pt x="160531" y="10628"/>
                  </a:lnTo>
                  <a:lnTo>
                    <a:pt x="163888" y="10628"/>
                  </a:lnTo>
                  <a:lnTo>
                    <a:pt x="163888" y="12306"/>
                  </a:lnTo>
                  <a:lnTo>
                    <a:pt x="165565" y="12306"/>
                  </a:lnTo>
                  <a:lnTo>
                    <a:pt x="165565" y="17340"/>
                  </a:lnTo>
                  <a:lnTo>
                    <a:pt x="167803" y="17340"/>
                  </a:lnTo>
                  <a:lnTo>
                    <a:pt x="167803" y="21255"/>
                  </a:lnTo>
                  <a:lnTo>
                    <a:pt x="169481" y="21255"/>
                  </a:lnTo>
                  <a:lnTo>
                    <a:pt x="169481" y="22933"/>
                  </a:lnTo>
                  <a:lnTo>
                    <a:pt x="171159" y="22933"/>
                  </a:lnTo>
                  <a:lnTo>
                    <a:pt x="171159" y="24611"/>
                  </a:lnTo>
                  <a:lnTo>
                    <a:pt x="174515" y="24611"/>
                  </a:lnTo>
                  <a:lnTo>
                    <a:pt x="174515" y="26289"/>
                  </a:lnTo>
                  <a:lnTo>
                    <a:pt x="178430" y="26289"/>
                  </a:lnTo>
                  <a:lnTo>
                    <a:pt x="178430" y="28527"/>
                  </a:lnTo>
                  <a:lnTo>
                    <a:pt x="181786" y="28527"/>
                  </a:lnTo>
                  <a:lnTo>
                    <a:pt x="181786" y="30205"/>
                  </a:lnTo>
                  <a:lnTo>
                    <a:pt x="183464" y="30205"/>
                  </a:lnTo>
                  <a:lnTo>
                    <a:pt x="183464" y="31883"/>
                  </a:lnTo>
                  <a:lnTo>
                    <a:pt x="183464" y="31883"/>
                  </a:lnTo>
                  <a:lnTo>
                    <a:pt x="183464" y="33561"/>
                  </a:lnTo>
                  <a:lnTo>
                    <a:pt x="185142" y="33561"/>
                  </a:lnTo>
                  <a:lnTo>
                    <a:pt x="185142" y="35239"/>
                  </a:lnTo>
                  <a:lnTo>
                    <a:pt x="187380" y="35239"/>
                  </a:lnTo>
                  <a:lnTo>
                    <a:pt x="187380" y="39154"/>
                  </a:lnTo>
                  <a:lnTo>
                    <a:pt x="187380" y="39154"/>
                  </a:lnTo>
                  <a:lnTo>
                    <a:pt x="187380" y="40832"/>
                  </a:lnTo>
                  <a:lnTo>
                    <a:pt x="189058" y="42510"/>
                  </a:lnTo>
                  <a:lnTo>
                    <a:pt x="192414" y="42510"/>
                  </a:lnTo>
                  <a:lnTo>
                    <a:pt x="192414" y="40832"/>
                  </a:lnTo>
                  <a:lnTo>
                    <a:pt x="194092" y="40832"/>
                  </a:lnTo>
                  <a:lnTo>
                    <a:pt x="194092" y="44188"/>
                  </a:lnTo>
                  <a:lnTo>
                    <a:pt x="196329" y="44188"/>
                  </a:lnTo>
                  <a:lnTo>
                    <a:pt x="196329" y="49782"/>
                  </a:lnTo>
                  <a:lnTo>
                    <a:pt x="194092" y="51460"/>
                  </a:lnTo>
                  <a:lnTo>
                    <a:pt x="194092" y="53138"/>
                  </a:lnTo>
                  <a:lnTo>
                    <a:pt x="196329" y="53138"/>
                  </a:lnTo>
                  <a:lnTo>
                    <a:pt x="196329" y="54816"/>
                  </a:lnTo>
                  <a:lnTo>
                    <a:pt x="199685" y="54816"/>
                  </a:lnTo>
                  <a:lnTo>
                    <a:pt x="199685" y="57053"/>
                  </a:lnTo>
                  <a:lnTo>
                    <a:pt x="203041" y="57053"/>
                  </a:lnTo>
                  <a:lnTo>
                    <a:pt x="203041" y="54816"/>
                  </a:lnTo>
                  <a:lnTo>
                    <a:pt x="205279" y="54816"/>
                  </a:lnTo>
                  <a:lnTo>
                    <a:pt x="205279" y="57053"/>
                  </a:lnTo>
                  <a:lnTo>
                    <a:pt x="205279" y="54816"/>
                  </a:lnTo>
                  <a:lnTo>
                    <a:pt x="205279" y="57053"/>
                  </a:lnTo>
                  <a:lnTo>
                    <a:pt x="206957" y="57053"/>
                  </a:lnTo>
                  <a:lnTo>
                    <a:pt x="206957" y="54816"/>
                  </a:lnTo>
                  <a:lnTo>
                    <a:pt x="208635" y="54816"/>
                  </a:lnTo>
                  <a:lnTo>
                    <a:pt x="208635" y="57053"/>
                  </a:lnTo>
                  <a:lnTo>
                    <a:pt x="211991" y="57053"/>
                  </a:lnTo>
                  <a:lnTo>
                    <a:pt x="213669" y="58731"/>
                  </a:lnTo>
                  <a:lnTo>
                    <a:pt x="213669" y="57053"/>
                  </a:lnTo>
                  <a:lnTo>
                    <a:pt x="217584" y="57053"/>
                  </a:lnTo>
                  <a:lnTo>
                    <a:pt x="217584" y="58731"/>
                  </a:lnTo>
                  <a:lnTo>
                    <a:pt x="219262" y="58731"/>
                  </a:lnTo>
                  <a:lnTo>
                    <a:pt x="219262" y="54816"/>
                  </a:lnTo>
                  <a:lnTo>
                    <a:pt x="224856" y="54816"/>
                  </a:lnTo>
                  <a:lnTo>
                    <a:pt x="224856" y="53138"/>
                  </a:lnTo>
                  <a:lnTo>
                    <a:pt x="226534" y="51460"/>
                  </a:lnTo>
                  <a:lnTo>
                    <a:pt x="228212" y="51460"/>
                  </a:lnTo>
                  <a:lnTo>
                    <a:pt x="228212" y="53138"/>
                  </a:lnTo>
                  <a:lnTo>
                    <a:pt x="229890" y="53138"/>
                  </a:lnTo>
                  <a:lnTo>
                    <a:pt x="229890" y="51460"/>
                  </a:lnTo>
                  <a:lnTo>
                    <a:pt x="231568" y="53138"/>
                  </a:lnTo>
                  <a:lnTo>
                    <a:pt x="233805" y="53138"/>
                  </a:lnTo>
                  <a:lnTo>
                    <a:pt x="233805" y="54816"/>
                  </a:lnTo>
                  <a:lnTo>
                    <a:pt x="242195" y="54816"/>
                  </a:lnTo>
                  <a:lnTo>
                    <a:pt x="242195" y="53138"/>
                  </a:lnTo>
                  <a:lnTo>
                    <a:pt x="246111" y="53138"/>
                  </a:lnTo>
                  <a:lnTo>
                    <a:pt x="246111" y="51460"/>
                  </a:lnTo>
                  <a:lnTo>
                    <a:pt x="247789" y="53138"/>
                  </a:lnTo>
                  <a:lnTo>
                    <a:pt x="251145" y="53138"/>
                  </a:lnTo>
                  <a:lnTo>
                    <a:pt x="251145" y="54816"/>
                  </a:lnTo>
                  <a:lnTo>
                    <a:pt x="253382" y="54816"/>
                  </a:lnTo>
                  <a:lnTo>
                    <a:pt x="253382" y="57053"/>
                  </a:lnTo>
                  <a:lnTo>
                    <a:pt x="256738" y="57053"/>
                  </a:lnTo>
                  <a:lnTo>
                    <a:pt x="255060" y="57053"/>
                  </a:lnTo>
                  <a:lnTo>
                    <a:pt x="258416" y="57053"/>
                  </a:lnTo>
                  <a:lnTo>
                    <a:pt x="258416" y="58731"/>
                  </a:lnTo>
                  <a:lnTo>
                    <a:pt x="260094" y="60409"/>
                  </a:lnTo>
                  <a:lnTo>
                    <a:pt x="260094" y="60409"/>
                  </a:lnTo>
                  <a:lnTo>
                    <a:pt x="265688" y="62087"/>
                  </a:lnTo>
                  <a:lnTo>
                    <a:pt x="265688" y="63765"/>
                  </a:lnTo>
                  <a:lnTo>
                    <a:pt x="267366" y="63765"/>
                  </a:lnTo>
                  <a:lnTo>
                    <a:pt x="267366" y="66002"/>
                  </a:lnTo>
                  <a:lnTo>
                    <a:pt x="265688" y="69359"/>
                  </a:lnTo>
                  <a:lnTo>
                    <a:pt x="264010" y="72715"/>
                  </a:lnTo>
                  <a:lnTo>
                    <a:pt x="255060" y="85579"/>
                  </a:lnTo>
                  <a:lnTo>
                    <a:pt x="253382" y="88936"/>
                  </a:lnTo>
                  <a:lnTo>
                    <a:pt x="253382" y="90614"/>
                  </a:lnTo>
                  <a:lnTo>
                    <a:pt x="264010" y="90614"/>
                  </a:lnTo>
                  <a:lnTo>
                    <a:pt x="264010" y="92292"/>
                  </a:lnTo>
                  <a:lnTo>
                    <a:pt x="265688" y="92292"/>
                  </a:lnTo>
                  <a:lnTo>
                    <a:pt x="265688" y="96207"/>
                  </a:lnTo>
                  <a:lnTo>
                    <a:pt x="267366" y="96207"/>
                  </a:lnTo>
                  <a:lnTo>
                    <a:pt x="267366" y="97885"/>
                  </a:lnTo>
                  <a:lnTo>
                    <a:pt x="270722" y="97885"/>
                  </a:lnTo>
                  <a:lnTo>
                    <a:pt x="270722" y="102919"/>
                  </a:lnTo>
                  <a:lnTo>
                    <a:pt x="267366" y="102919"/>
                  </a:lnTo>
                  <a:lnTo>
                    <a:pt x="267366" y="101241"/>
                  </a:lnTo>
                  <a:lnTo>
                    <a:pt x="264010" y="101241"/>
                  </a:lnTo>
                  <a:lnTo>
                    <a:pt x="264010" y="97885"/>
                  </a:lnTo>
                  <a:lnTo>
                    <a:pt x="249467" y="97885"/>
                  </a:lnTo>
                  <a:lnTo>
                    <a:pt x="249467" y="102919"/>
                  </a:lnTo>
                  <a:lnTo>
                    <a:pt x="242195" y="102919"/>
                  </a:lnTo>
                  <a:lnTo>
                    <a:pt x="242195" y="105156"/>
                  </a:lnTo>
                  <a:lnTo>
                    <a:pt x="237161" y="105156"/>
                  </a:lnTo>
                  <a:lnTo>
                    <a:pt x="235483" y="106835"/>
                  </a:lnTo>
                  <a:lnTo>
                    <a:pt x="235483" y="106835"/>
                  </a:lnTo>
                  <a:lnTo>
                    <a:pt x="233805" y="105156"/>
                  </a:lnTo>
                  <a:lnTo>
                    <a:pt x="233805" y="106835"/>
                  </a:lnTo>
                  <a:lnTo>
                    <a:pt x="224856" y="106835"/>
                  </a:lnTo>
                  <a:lnTo>
                    <a:pt x="224856" y="108513"/>
                  </a:lnTo>
                  <a:lnTo>
                    <a:pt x="222618" y="108513"/>
                  </a:lnTo>
                  <a:lnTo>
                    <a:pt x="222618" y="110191"/>
                  </a:lnTo>
                  <a:lnTo>
                    <a:pt x="220940" y="108513"/>
                  </a:lnTo>
                  <a:lnTo>
                    <a:pt x="220940" y="110191"/>
                  </a:lnTo>
                  <a:lnTo>
                    <a:pt x="219262" y="110191"/>
                  </a:lnTo>
                  <a:lnTo>
                    <a:pt x="219262" y="111869"/>
                  </a:lnTo>
                  <a:lnTo>
                    <a:pt x="217584" y="111869"/>
                  </a:lnTo>
                  <a:lnTo>
                    <a:pt x="217584" y="114106"/>
                  </a:lnTo>
                  <a:lnTo>
                    <a:pt x="213669" y="114106"/>
                  </a:lnTo>
                  <a:lnTo>
                    <a:pt x="211991" y="115784"/>
                  </a:lnTo>
                  <a:lnTo>
                    <a:pt x="210313" y="115784"/>
                  </a:lnTo>
                  <a:lnTo>
                    <a:pt x="210313" y="117462"/>
                  </a:lnTo>
                  <a:lnTo>
                    <a:pt x="210313" y="115784"/>
                  </a:lnTo>
                  <a:lnTo>
                    <a:pt x="210313" y="117462"/>
                  </a:lnTo>
                  <a:lnTo>
                    <a:pt x="208635" y="117462"/>
                  </a:lnTo>
                  <a:lnTo>
                    <a:pt x="208635" y="119140"/>
                  </a:lnTo>
                  <a:lnTo>
                    <a:pt x="205279" y="119140"/>
                  </a:lnTo>
                  <a:lnTo>
                    <a:pt x="205279" y="120818"/>
                  </a:lnTo>
                  <a:lnTo>
                    <a:pt x="201363" y="120818"/>
                  </a:lnTo>
                  <a:lnTo>
                    <a:pt x="201363" y="126412"/>
                  </a:lnTo>
                  <a:lnTo>
                    <a:pt x="199685" y="126412"/>
                  </a:lnTo>
                  <a:lnTo>
                    <a:pt x="199685" y="135361"/>
                  </a:lnTo>
                  <a:lnTo>
                    <a:pt x="198007" y="135361"/>
                  </a:lnTo>
                  <a:lnTo>
                    <a:pt x="198007" y="137039"/>
                  </a:lnTo>
                  <a:lnTo>
                    <a:pt x="196329" y="137039"/>
                  </a:lnTo>
                  <a:lnTo>
                    <a:pt x="196329" y="138717"/>
                  </a:lnTo>
                  <a:lnTo>
                    <a:pt x="194092" y="138717"/>
                  </a:lnTo>
                  <a:lnTo>
                    <a:pt x="194092" y="142632"/>
                  </a:lnTo>
                  <a:lnTo>
                    <a:pt x="192414" y="142632"/>
                  </a:lnTo>
                  <a:lnTo>
                    <a:pt x="192414" y="147667"/>
                  </a:lnTo>
                  <a:lnTo>
                    <a:pt x="194092" y="147667"/>
                  </a:lnTo>
                  <a:lnTo>
                    <a:pt x="194092" y="151582"/>
                  </a:lnTo>
                  <a:lnTo>
                    <a:pt x="196329" y="151582"/>
                  </a:lnTo>
                  <a:lnTo>
                    <a:pt x="196329" y="154938"/>
                  </a:lnTo>
                  <a:lnTo>
                    <a:pt x="194092" y="154938"/>
                  </a:lnTo>
                  <a:lnTo>
                    <a:pt x="194092" y="156616"/>
                  </a:lnTo>
                  <a:lnTo>
                    <a:pt x="189058" y="156616"/>
                  </a:lnTo>
                  <a:lnTo>
                    <a:pt x="189058" y="158294"/>
                  </a:lnTo>
                  <a:lnTo>
                    <a:pt x="189058" y="156616"/>
                  </a:lnTo>
                  <a:lnTo>
                    <a:pt x="189058" y="158294"/>
                  </a:lnTo>
                  <a:lnTo>
                    <a:pt x="185142" y="158294"/>
                  </a:lnTo>
                  <a:lnTo>
                    <a:pt x="185142" y="159972"/>
                  </a:lnTo>
                  <a:lnTo>
                    <a:pt x="183464" y="159972"/>
                  </a:lnTo>
                  <a:lnTo>
                    <a:pt x="183464" y="162209"/>
                  </a:lnTo>
                  <a:lnTo>
                    <a:pt x="181786" y="162209"/>
                  </a:lnTo>
                  <a:lnTo>
                    <a:pt x="181786" y="163887"/>
                  </a:lnTo>
                  <a:lnTo>
                    <a:pt x="180108" y="163887"/>
                  </a:lnTo>
                  <a:lnTo>
                    <a:pt x="181786" y="163887"/>
                  </a:lnTo>
                  <a:lnTo>
                    <a:pt x="180108" y="163887"/>
                  </a:lnTo>
                  <a:lnTo>
                    <a:pt x="180108" y="168922"/>
                  </a:lnTo>
                  <a:lnTo>
                    <a:pt x="180108" y="168922"/>
                  </a:lnTo>
                  <a:lnTo>
                    <a:pt x="180108" y="171159"/>
                  </a:lnTo>
                  <a:lnTo>
                    <a:pt x="181786" y="172837"/>
                  </a:lnTo>
                  <a:lnTo>
                    <a:pt x="181786" y="174515"/>
                  </a:lnTo>
                  <a:lnTo>
                    <a:pt x="174515" y="174515"/>
                  </a:lnTo>
                  <a:lnTo>
                    <a:pt x="174515" y="176193"/>
                  </a:lnTo>
                  <a:lnTo>
                    <a:pt x="176752" y="176193"/>
                  </a:lnTo>
                  <a:lnTo>
                    <a:pt x="176752" y="180108"/>
                  </a:lnTo>
                  <a:lnTo>
                    <a:pt x="176752" y="180108"/>
                  </a:lnTo>
                  <a:lnTo>
                    <a:pt x="176752" y="181786"/>
                  </a:lnTo>
                  <a:lnTo>
                    <a:pt x="178430" y="183464"/>
                  </a:lnTo>
                  <a:lnTo>
                    <a:pt x="180108" y="185143"/>
                  </a:lnTo>
                  <a:lnTo>
                    <a:pt x="181786" y="185143"/>
                  </a:lnTo>
                  <a:lnTo>
                    <a:pt x="181786" y="186821"/>
                  </a:lnTo>
                  <a:lnTo>
                    <a:pt x="180108" y="186821"/>
                  </a:lnTo>
                  <a:lnTo>
                    <a:pt x="180108" y="190736"/>
                  </a:lnTo>
                  <a:lnTo>
                    <a:pt x="181786" y="190736"/>
                  </a:lnTo>
                  <a:lnTo>
                    <a:pt x="183464" y="192414"/>
                  </a:lnTo>
                  <a:lnTo>
                    <a:pt x="183464" y="195770"/>
                  </a:lnTo>
                  <a:lnTo>
                    <a:pt x="185142" y="197448"/>
                  </a:lnTo>
                  <a:lnTo>
                    <a:pt x="185142" y="199685"/>
                  </a:lnTo>
                  <a:lnTo>
                    <a:pt x="189058" y="199685"/>
                  </a:lnTo>
                  <a:lnTo>
                    <a:pt x="189058" y="203041"/>
                  </a:lnTo>
                  <a:lnTo>
                    <a:pt x="190736" y="203041"/>
                  </a:lnTo>
                  <a:lnTo>
                    <a:pt x="190736" y="204720"/>
                  </a:lnTo>
                  <a:lnTo>
                    <a:pt x="192414" y="204720"/>
                  </a:lnTo>
                  <a:lnTo>
                    <a:pt x="192414" y="208635"/>
                  </a:lnTo>
                  <a:lnTo>
                    <a:pt x="194092" y="208635"/>
                  </a:lnTo>
                  <a:lnTo>
                    <a:pt x="194092" y="210313"/>
                  </a:lnTo>
                  <a:lnTo>
                    <a:pt x="196329" y="210313"/>
                  </a:lnTo>
                  <a:lnTo>
                    <a:pt x="196329" y="211991"/>
                  </a:lnTo>
                  <a:lnTo>
                    <a:pt x="198007" y="213669"/>
                  </a:lnTo>
                  <a:lnTo>
                    <a:pt x="199685" y="213669"/>
                  </a:lnTo>
                  <a:lnTo>
                    <a:pt x="199685" y="219262"/>
                  </a:lnTo>
                  <a:lnTo>
                    <a:pt x="198007" y="219262"/>
                  </a:lnTo>
                  <a:lnTo>
                    <a:pt x="198007" y="220940"/>
                  </a:lnTo>
                  <a:lnTo>
                    <a:pt x="196329" y="220940"/>
                  </a:lnTo>
                  <a:lnTo>
                    <a:pt x="196329" y="222618"/>
                  </a:lnTo>
                  <a:lnTo>
                    <a:pt x="194092" y="222618"/>
                  </a:lnTo>
                  <a:lnTo>
                    <a:pt x="194092" y="224297"/>
                  </a:lnTo>
                  <a:lnTo>
                    <a:pt x="205279" y="224297"/>
                  </a:lnTo>
                  <a:lnTo>
                    <a:pt x="205279" y="225975"/>
                  </a:lnTo>
                  <a:lnTo>
                    <a:pt x="213669" y="225975"/>
                  </a:lnTo>
                  <a:lnTo>
                    <a:pt x="213669" y="228212"/>
                  </a:lnTo>
                  <a:lnTo>
                    <a:pt x="215906" y="228212"/>
                  </a:lnTo>
                  <a:lnTo>
                    <a:pt x="215906" y="233246"/>
                  </a:lnTo>
                  <a:lnTo>
                    <a:pt x="217584" y="233246"/>
                  </a:lnTo>
                  <a:lnTo>
                    <a:pt x="217584" y="234924"/>
                  </a:lnTo>
                  <a:lnTo>
                    <a:pt x="217584" y="234924"/>
                  </a:lnTo>
                  <a:lnTo>
                    <a:pt x="217584" y="238839"/>
                  </a:lnTo>
                  <a:lnTo>
                    <a:pt x="240517" y="238839"/>
                  </a:lnTo>
                  <a:lnTo>
                    <a:pt x="240517" y="237161"/>
                  </a:lnTo>
                  <a:lnTo>
                    <a:pt x="242195" y="237161"/>
                  </a:lnTo>
                  <a:lnTo>
                    <a:pt x="242195" y="234924"/>
                  </a:lnTo>
                  <a:lnTo>
                    <a:pt x="246111" y="234924"/>
                  </a:lnTo>
                  <a:lnTo>
                    <a:pt x="246111" y="233246"/>
                  </a:lnTo>
                  <a:lnTo>
                    <a:pt x="247789" y="233246"/>
                  </a:lnTo>
                  <a:lnTo>
                    <a:pt x="247789" y="231568"/>
                  </a:lnTo>
                  <a:lnTo>
                    <a:pt x="249467" y="231568"/>
                  </a:lnTo>
                  <a:lnTo>
                    <a:pt x="249467" y="229890"/>
                  </a:lnTo>
                  <a:lnTo>
                    <a:pt x="251145" y="231568"/>
                  </a:lnTo>
                  <a:lnTo>
                    <a:pt x="251145" y="228212"/>
                  </a:lnTo>
                  <a:lnTo>
                    <a:pt x="255060" y="228212"/>
                  </a:lnTo>
                  <a:lnTo>
                    <a:pt x="255060" y="231568"/>
                  </a:lnTo>
                  <a:lnTo>
                    <a:pt x="258416" y="231568"/>
                  </a:lnTo>
                  <a:lnTo>
                    <a:pt x="258416" y="233246"/>
                  </a:lnTo>
                  <a:lnTo>
                    <a:pt x="256738" y="233246"/>
                  </a:lnTo>
                  <a:lnTo>
                    <a:pt x="256738" y="234924"/>
                  </a:lnTo>
                  <a:lnTo>
                    <a:pt x="255060" y="234924"/>
                  </a:lnTo>
                  <a:lnTo>
                    <a:pt x="255060" y="263451"/>
                  </a:lnTo>
                  <a:lnTo>
                    <a:pt x="258416" y="261772"/>
                  </a:lnTo>
                  <a:lnTo>
                    <a:pt x="258416" y="263451"/>
                  </a:lnTo>
                  <a:lnTo>
                    <a:pt x="262332" y="263451"/>
                  </a:lnTo>
                  <a:lnTo>
                    <a:pt x="262332" y="265688"/>
                  </a:lnTo>
                  <a:lnTo>
                    <a:pt x="264010" y="265688"/>
                  </a:lnTo>
                  <a:lnTo>
                    <a:pt x="264010" y="263451"/>
                  </a:lnTo>
                  <a:lnTo>
                    <a:pt x="269044" y="263451"/>
                  </a:lnTo>
                  <a:lnTo>
                    <a:pt x="269044" y="261772"/>
                  </a:lnTo>
                  <a:lnTo>
                    <a:pt x="281909" y="261772"/>
                  </a:lnTo>
                  <a:lnTo>
                    <a:pt x="281909" y="265688"/>
                  </a:lnTo>
                  <a:lnTo>
                    <a:pt x="285265" y="270722"/>
                  </a:lnTo>
                  <a:lnTo>
                    <a:pt x="290858" y="279671"/>
                  </a:lnTo>
                  <a:lnTo>
                    <a:pt x="295892" y="286943"/>
                  </a:lnTo>
                  <a:lnTo>
                    <a:pt x="299248" y="294214"/>
                  </a:lnTo>
                  <a:lnTo>
                    <a:pt x="301486" y="299248"/>
                  </a:lnTo>
                  <a:lnTo>
                    <a:pt x="301486" y="300926"/>
                  </a:lnTo>
                  <a:lnTo>
                    <a:pt x="299248" y="300926"/>
                  </a:lnTo>
                  <a:lnTo>
                    <a:pt x="299248" y="304842"/>
                  </a:lnTo>
                  <a:lnTo>
                    <a:pt x="299248" y="304842"/>
                  </a:lnTo>
                  <a:lnTo>
                    <a:pt x="299248" y="306520"/>
                  </a:lnTo>
                  <a:lnTo>
                    <a:pt x="297571" y="306520"/>
                  </a:lnTo>
                  <a:lnTo>
                    <a:pt x="297571" y="308198"/>
                  </a:lnTo>
                  <a:lnTo>
                    <a:pt x="295892" y="308198"/>
                  </a:lnTo>
                  <a:lnTo>
                    <a:pt x="295892" y="311554"/>
                  </a:lnTo>
                  <a:lnTo>
                    <a:pt x="297571" y="311554"/>
                  </a:lnTo>
                  <a:lnTo>
                    <a:pt x="297571" y="313791"/>
                  </a:lnTo>
                  <a:lnTo>
                    <a:pt x="295892" y="313791"/>
                  </a:lnTo>
                  <a:lnTo>
                    <a:pt x="295892" y="317147"/>
                  </a:lnTo>
                  <a:lnTo>
                    <a:pt x="295892" y="317147"/>
                  </a:lnTo>
                  <a:lnTo>
                    <a:pt x="295892" y="324419"/>
                  </a:lnTo>
                  <a:lnTo>
                    <a:pt x="294214" y="324419"/>
                  </a:lnTo>
                  <a:lnTo>
                    <a:pt x="295892" y="326097"/>
                  </a:lnTo>
                  <a:lnTo>
                    <a:pt x="294214" y="326097"/>
                  </a:lnTo>
                  <a:lnTo>
                    <a:pt x="294214" y="327775"/>
                  </a:lnTo>
                  <a:lnTo>
                    <a:pt x="292536" y="327775"/>
                  </a:lnTo>
                  <a:lnTo>
                    <a:pt x="292536" y="329453"/>
                  </a:lnTo>
                  <a:lnTo>
                    <a:pt x="294214" y="329453"/>
                  </a:lnTo>
                  <a:lnTo>
                    <a:pt x="294214" y="336724"/>
                  </a:lnTo>
                  <a:lnTo>
                    <a:pt x="295892" y="336724"/>
                  </a:lnTo>
                  <a:lnTo>
                    <a:pt x="295892" y="340080"/>
                  </a:lnTo>
                  <a:lnTo>
                    <a:pt x="297571" y="340080"/>
                  </a:lnTo>
                  <a:lnTo>
                    <a:pt x="297571" y="342318"/>
                  </a:lnTo>
                  <a:lnTo>
                    <a:pt x="294214" y="342318"/>
                  </a:lnTo>
                  <a:lnTo>
                    <a:pt x="294214" y="347352"/>
                  </a:lnTo>
                  <a:lnTo>
                    <a:pt x="290858" y="347352"/>
                  </a:lnTo>
                  <a:lnTo>
                    <a:pt x="290858" y="351267"/>
                  </a:lnTo>
                  <a:lnTo>
                    <a:pt x="288621" y="351267"/>
                  </a:lnTo>
                  <a:lnTo>
                    <a:pt x="288621" y="354623"/>
                  </a:lnTo>
                  <a:lnTo>
                    <a:pt x="285265" y="354623"/>
                  </a:lnTo>
                  <a:lnTo>
                    <a:pt x="285265" y="363573"/>
                  </a:lnTo>
                  <a:lnTo>
                    <a:pt x="288621" y="363573"/>
                  </a:lnTo>
                  <a:lnTo>
                    <a:pt x="288621" y="365251"/>
                  </a:lnTo>
                  <a:lnTo>
                    <a:pt x="290858" y="365251"/>
                  </a:lnTo>
                  <a:lnTo>
                    <a:pt x="290858" y="368607"/>
                  </a:lnTo>
                  <a:lnTo>
                    <a:pt x="288621" y="368607"/>
                  </a:lnTo>
                  <a:lnTo>
                    <a:pt x="288621" y="372522"/>
                  </a:lnTo>
                  <a:lnTo>
                    <a:pt x="286943" y="372522"/>
                  </a:lnTo>
                  <a:lnTo>
                    <a:pt x="285265" y="370844"/>
                  </a:lnTo>
                  <a:lnTo>
                    <a:pt x="285265" y="374200"/>
                  </a:lnTo>
                  <a:lnTo>
                    <a:pt x="283587" y="375878"/>
                  </a:lnTo>
                  <a:lnTo>
                    <a:pt x="288621" y="390421"/>
                  </a:lnTo>
                  <a:lnTo>
                    <a:pt x="294214" y="390421"/>
                  </a:lnTo>
                  <a:lnTo>
                    <a:pt x="295892" y="392099"/>
                  </a:lnTo>
                  <a:lnTo>
                    <a:pt x="299248" y="393777"/>
                  </a:lnTo>
                  <a:lnTo>
                    <a:pt x="294214" y="395455"/>
                  </a:lnTo>
                  <a:lnTo>
                    <a:pt x="294214" y="399371"/>
                  </a:lnTo>
                  <a:lnTo>
                    <a:pt x="292536" y="401049"/>
                  </a:lnTo>
                  <a:lnTo>
                    <a:pt x="294214" y="401049"/>
                  </a:lnTo>
                  <a:lnTo>
                    <a:pt x="294214" y="402727"/>
                  </a:lnTo>
                  <a:lnTo>
                    <a:pt x="290858" y="402727"/>
                  </a:lnTo>
                  <a:lnTo>
                    <a:pt x="290858" y="404405"/>
                  </a:lnTo>
                  <a:lnTo>
                    <a:pt x="288621" y="404405"/>
                  </a:lnTo>
                  <a:lnTo>
                    <a:pt x="288621" y="408320"/>
                  </a:lnTo>
                  <a:lnTo>
                    <a:pt x="285265" y="408320"/>
                  </a:lnTo>
                  <a:lnTo>
                    <a:pt x="285265" y="411676"/>
                  </a:lnTo>
                  <a:lnTo>
                    <a:pt x="283587" y="411676"/>
                  </a:lnTo>
                  <a:lnTo>
                    <a:pt x="285265" y="411676"/>
                  </a:lnTo>
                  <a:lnTo>
                    <a:pt x="283587" y="413354"/>
                  </a:lnTo>
                  <a:lnTo>
                    <a:pt x="281909" y="413354"/>
                  </a:lnTo>
                  <a:lnTo>
                    <a:pt x="281909" y="415032"/>
                  </a:lnTo>
                  <a:lnTo>
                    <a:pt x="279672" y="415032"/>
                  </a:lnTo>
                  <a:lnTo>
                    <a:pt x="279672" y="416710"/>
                  </a:lnTo>
                  <a:lnTo>
                    <a:pt x="277993" y="416710"/>
                  </a:lnTo>
                  <a:lnTo>
                    <a:pt x="277993" y="418948"/>
                  </a:lnTo>
                  <a:lnTo>
                    <a:pt x="281909" y="418948"/>
                  </a:lnTo>
                  <a:lnTo>
                    <a:pt x="283587" y="420626"/>
                  </a:lnTo>
                  <a:lnTo>
                    <a:pt x="283587" y="423982"/>
                  </a:lnTo>
                  <a:lnTo>
                    <a:pt x="281909" y="425660"/>
                  </a:lnTo>
                  <a:lnTo>
                    <a:pt x="277993" y="425660"/>
                  </a:lnTo>
                  <a:lnTo>
                    <a:pt x="277993" y="427897"/>
                  </a:lnTo>
                  <a:lnTo>
                    <a:pt x="276315" y="425660"/>
                  </a:lnTo>
                  <a:lnTo>
                    <a:pt x="274637" y="425660"/>
                  </a:lnTo>
                  <a:lnTo>
                    <a:pt x="274637" y="431253"/>
                  </a:lnTo>
                  <a:lnTo>
                    <a:pt x="276315" y="434609"/>
                  </a:lnTo>
                  <a:lnTo>
                    <a:pt x="276315" y="436847"/>
                  </a:lnTo>
                  <a:lnTo>
                    <a:pt x="274637" y="436847"/>
                  </a:lnTo>
                  <a:lnTo>
                    <a:pt x="274637" y="438525"/>
                  </a:lnTo>
                  <a:lnTo>
                    <a:pt x="272959" y="440203"/>
                  </a:lnTo>
                  <a:lnTo>
                    <a:pt x="272959" y="441881"/>
                  </a:lnTo>
                  <a:lnTo>
                    <a:pt x="267366" y="441881"/>
                  </a:lnTo>
                  <a:lnTo>
                    <a:pt x="265688" y="443559"/>
                  </a:lnTo>
                  <a:lnTo>
                    <a:pt x="260094" y="443559"/>
                  </a:lnTo>
                  <a:close/>
                  <a:moveTo>
                    <a:pt x="74952" y="242195"/>
                  </a:moveTo>
                  <a:lnTo>
                    <a:pt x="74952" y="240517"/>
                  </a:lnTo>
                  <a:lnTo>
                    <a:pt x="74952" y="242195"/>
                  </a:lnTo>
                  <a:close/>
                  <a:moveTo>
                    <a:pt x="196329" y="49782"/>
                  </a:moveTo>
                  <a:lnTo>
                    <a:pt x="196329" y="48104"/>
                  </a:lnTo>
                  <a:lnTo>
                    <a:pt x="196329" y="49782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BBCBDA25-8FA3-BE4A-35AD-B7827D09DC07}"/>
                </a:ext>
              </a:extLst>
            </p:cNvPr>
            <p:cNvSpPr/>
            <p:nvPr/>
          </p:nvSpPr>
          <p:spPr>
            <a:xfrm>
              <a:off x="2797027" y="5604224"/>
              <a:ext cx="30204" cy="51459"/>
            </a:xfrm>
            <a:custGeom>
              <a:avLst/>
              <a:gdLst>
                <a:gd name="csX0" fmla="*/ 17899 w 30204"/>
                <a:gd name="csY0" fmla="*/ 12305 h 51459"/>
                <a:gd name="csX1" fmla="*/ 17899 w 30204"/>
                <a:gd name="csY1" fmla="*/ 10627 h 51459"/>
                <a:gd name="csX2" fmla="*/ 16221 w 30204"/>
                <a:gd name="csY2" fmla="*/ 10627 h 51459"/>
                <a:gd name="csX3" fmla="*/ 16221 w 30204"/>
                <a:gd name="csY3" fmla="*/ 8949 h 51459"/>
                <a:gd name="csX4" fmla="*/ 16221 w 30204"/>
                <a:gd name="csY4" fmla="*/ 6712 h 51459"/>
                <a:gd name="csX5" fmla="*/ 16221 w 30204"/>
                <a:gd name="csY5" fmla="*/ 5034 h 51459"/>
                <a:gd name="csX6" fmla="*/ 16221 w 30204"/>
                <a:gd name="csY6" fmla="*/ 3356 h 51459"/>
                <a:gd name="csX7" fmla="*/ 16221 w 30204"/>
                <a:gd name="csY7" fmla="*/ 5034 h 51459"/>
                <a:gd name="csX8" fmla="*/ 16221 w 30204"/>
                <a:gd name="csY8" fmla="*/ 3356 h 51459"/>
                <a:gd name="csX9" fmla="*/ 17899 w 30204"/>
                <a:gd name="csY9" fmla="*/ 3356 h 51459"/>
                <a:gd name="csX10" fmla="*/ 17899 w 30204"/>
                <a:gd name="csY10" fmla="*/ 1678 h 51459"/>
                <a:gd name="csX11" fmla="*/ 19577 w 30204"/>
                <a:gd name="csY11" fmla="*/ 1678 h 51459"/>
                <a:gd name="csX12" fmla="*/ 21255 w 30204"/>
                <a:gd name="csY12" fmla="*/ 1678 h 51459"/>
                <a:gd name="csX13" fmla="*/ 19577 w 30204"/>
                <a:gd name="csY13" fmla="*/ 1678 h 51459"/>
                <a:gd name="csX14" fmla="*/ 21255 w 30204"/>
                <a:gd name="csY14" fmla="*/ 1678 h 51459"/>
                <a:gd name="csX15" fmla="*/ 21255 w 30204"/>
                <a:gd name="csY15" fmla="*/ 0 h 51459"/>
                <a:gd name="csX16" fmla="*/ 23492 w 30204"/>
                <a:gd name="csY16" fmla="*/ 0 h 51459"/>
                <a:gd name="csX17" fmla="*/ 23492 w 30204"/>
                <a:gd name="csY17" fmla="*/ 1678 h 51459"/>
                <a:gd name="csX18" fmla="*/ 25170 w 30204"/>
                <a:gd name="csY18" fmla="*/ 1678 h 51459"/>
                <a:gd name="csX19" fmla="*/ 25170 w 30204"/>
                <a:gd name="csY19" fmla="*/ 1678 h 51459"/>
                <a:gd name="csX20" fmla="*/ 25170 w 30204"/>
                <a:gd name="csY20" fmla="*/ 1678 h 51459"/>
                <a:gd name="csX21" fmla="*/ 26848 w 30204"/>
                <a:gd name="csY21" fmla="*/ 1678 h 51459"/>
                <a:gd name="csX22" fmla="*/ 28527 w 30204"/>
                <a:gd name="csY22" fmla="*/ 1678 h 51459"/>
                <a:gd name="csX23" fmla="*/ 28527 w 30204"/>
                <a:gd name="csY23" fmla="*/ 3356 h 51459"/>
                <a:gd name="csX24" fmla="*/ 28527 w 30204"/>
                <a:gd name="csY24" fmla="*/ 5034 h 51459"/>
                <a:gd name="csX25" fmla="*/ 28527 w 30204"/>
                <a:gd name="csY25" fmla="*/ 6712 h 51459"/>
                <a:gd name="csX26" fmla="*/ 28527 w 30204"/>
                <a:gd name="csY26" fmla="*/ 8949 h 51459"/>
                <a:gd name="csX27" fmla="*/ 28527 w 30204"/>
                <a:gd name="csY27" fmla="*/ 8949 h 51459"/>
                <a:gd name="csX28" fmla="*/ 28527 w 30204"/>
                <a:gd name="csY28" fmla="*/ 10627 h 51459"/>
                <a:gd name="csX29" fmla="*/ 28527 w 30204"/>
                <a:gd name="csY29" fmla="*/ 12305 h 51459"/>
                <a:gd name="csX30" fmla="*/ 26848 w 30204"/>
                <a:gd name="csY30" fmla="*/ 12305 h 51459"/>
                <a:gd name="csX31" fmla="*/ 26848 w 30204"/>
                <a:gd name="csY31" fmla="*/ 13984 h 51459"/>
                <a:gd name="csX32" fmla="*/ 28527 w 30204"/>
                <a:gd name="csY32" fmla="*/ 13984 h 51459"/>
                <a:gd name="csX33" fmla="*/ 28527 w 30204"/>
                <a:gd name="csY33" fmla="*/ 15662 h 51459"/>
                <a:gd name="csX34" fmla="*/ 28527 w 30204"/>
                <a:gd name="csY34" fmla="*/ 17899 h 51459"/>
                <a:gd name="csX35" fmla="*/ 28527 w 30204"/>
                <a:gd name="csY35" fmla="*/ 19577 h 51459"/>
                <a:gd name="csX36" fmla="*/ 30204 w 30204"/>
                <a:gd name="csY36" fmla="*/ 21255 h 51459"/>
                <a:gd name="csX37" fmla="*/ 28527 w 30204"/>
                <a:gd name="csY37" fmla="*/ 21255 h 51459"/>
                <a:gd name="csX38" fmla="*/ 28527 w 30204"/>
                <a:gd name="csY38" fmla="*/ 22933 h 51459"/>
                <a:gd name="csX39" fmla="*/ 30204 w 30204"/>
                <a:gd name="csY39" fmla="*/ 22933 h 51459"/>
                <a:gd name="csX40" fmla="*/ 30204 w 30204"/>
                <a:gd name="csY40" fmla="*/ 24611 h 51459"/>
                <a:gd name="csX41" fmla="*/ 28527 w 30204"/>
                <a:gd name="csY41" fmla="*/ 24611 h 51459"/>
                <a:gd name="csX42" fmla="*/ 28527 w 30204"/>
                <a:gd name="csY42" fmla="*/ 26289 h 51459"/>
                <a:gd name="csX43" fmla="*/ 28527 w 30204"/>
                <a:gd name="csY43" fmla="*/ 28526 h 51459"/>
                <a:gd name="csX44" fmla="*/ 28527 w 30204"/>
                <a:gd name="csY44" fmla="*/ 30204 h 51459"/>
                <a:gd name="csX45" fmla="*/ 28527 w 30204"/>
                <a:gd name="csY45" fmla="*/ 31882 h 51459"/>
                <a:gd name="csX46" fmla="*/ 28527 w 30204"/>
                <a:gd name="csY46" fmla="*/ 33561 h 51459"/>
                <a:gd name="csX47" fmla="*/ 28527 w 30204"/>
                <a:gd name="csY47" fmla="*/ 35239 h 51459"/>
                <a:gd name="csX48" fmla="*/ 28527 w 30204"/>
                <a:gd name="csY48" fmla="*/ 37476 h 51459"/>
                <a:gd name="csX49" fmla="*/ 30204 w 30204"/>
                <a:gd name="csY49" fmla="*/ 37476 h 51459"/>
                <a:gd name="csX50" fmla="*/ 30204 w 30204"/>
                <a:gd name="csY50" fmla="*/ 39154 h 51459"/>
                <a:gd name="csX51" fmla="*/ 30204 w 30204"/>
                <a:gd name="csY51" fmla="*/ 40832 h 51459"/>
                <a:gd name="csX52" fmla="*/ 28527 w 30204"/>
                <a:gd name="csY52" fmla="*/ 40832 h 51459"/>
                <a:gd name="csX53" fmla="*/ 28527 w 30204"/>
                <a:gd name="csY53" fmla="*/ 40832 h 51459"/>
                <a:gd name="csX54" fmla="*/ 28527 w 30204"/>
                <a:gd name="csY54" fmla="*/ 42510 h 51459"/>
                <a:gd name="csX55" fmla="*/ 28527 w 30204"/>
                <a:gd name="csY55" fmla="*/ 44188 h 51459"/>
                <a:gd name="csX56" fmla="*/ 28527 w 30204"/>
                <a:gd name="csY56" fmla="*/ 46425 h 51459"/>
                <a:gd name="csX57" fmla="*/ 28527 w 30204"/>
                <a:gd name="csY57" fmla="*/ 48103 h 51459"/>
                <a:gd name="csX58" fmla="*/ 26848 w 30204"/>
                <a:gd name="csY58" fmla="*/ 48103 h 51459"/>
                <a:gd name="csX59" fmla="*/ 26848 w 30204"/>
                <a:gd name="csY59" fmla="*/ 49781 h 51459"/>
                <a:gd name="csX60" fmla="*/ 25170 w 30204"/>
                <a:gd name="csY60" fmla="*/ 49781 h 51459"/>
                <a:gd name="csX61" fmla="*/ 25170 w 30204"/>
                <a:gd name="csY61" fmla="*/ 51459 h 51459"/>
                <a:gd name="csX62" fmla="*/ 23492 w 30204"/>
                <a:gd name="csY62" fmla="*/ 51459 h 51459"/>
                <a:gd name="csX63" fmla="*/ 23492 w 30204"/>
                <a:gd name="csY63" fmla="*/ 49781 h 51459"/>
                <a:gd name="csX64" fmla="*/ 21255 w 30204"/>
                <a:gd name="csY64" fmla="*/ 51459 h 51459"/>
                <a:gd name="csX65" fmla="*/ 21255 w 30204"/>
                <a:gd name="csY65" fmla="*/ 51459 h 51459"/>
                <a:gd name="csX66" fmla="*/ 19577 w 30204"/>
                <a:gd name="csY66" fmla="*/ 51459 h 51459"/>
                <a:gd name="csX67" fmla="*/ 17899 w 30204"/>
                <a:gd name="csY67" fmla="*/ 51459 h 51459"/>
                <a:gd name="csX68" fmla="*/ 17899 w 30204"/>
                <a:gd name="csY68" fmla="*/ 49781 h 51459"/>
                <a:gd name="csX69" fmla="*/ 17899 w 30204"/>
                <a:gd name="csY69" fmla="*/ 48103 h 51459"/>
                <a:gd name="csX70" fmla="*/ 17899 w 30204"/>
                <a:gd name="csY70" fmla="*/ 46425 h 51459"/>
                <a:gd name="csX71" fmla="*/ 17899 w 30204"/>
                <a:gd name="csY71" fmla="*/ 48103 h 51459"/>
                <a:gd name="csX72" fmla="*/ 17899 w 30204"/>
                <a:gd name="csY72" fmla="*/ 46425 h 51459"/>
                <a:gd name="csX73" fmla="*/ 17899 w 30204"/>
                <a:gd name="csY73" fmla="*/ 44188 h 51459"/>
                <a:gd name="csX74" fmla="*/ 19577 w 30204"/>
                <a:gd name="csY74" fmla="*/ 44188 h 51459"/>
                <a:gd name="csX75" fmla="*/ 19577 w 30204"/>
                <a:gd name="csY75" fmla="*/ 42510 h 51459"/>
                <a:gd name="csX76" fmla="*/ 17899 w 30204"/>
                <a:gd name="csY76" fmla="*/ 42510 h 51459"/>
                <a:gd name="csX77" fmla="*/ 17899 w 30204"/>
                <a:gd name="csY77" fmla="*/ 42510 h 51459"/>
                <a:gd name="csX78" fmla="*/ 16221 w 30204"/>
                <a:gd name="csY78" fmla="*/ 42510 h 51459"/>
                <a:gd name="csX79" fmla="*/ 16221 w 30204"/>
                <a:gd name="csY79" fmla="*/ 44188 h 51459"/>
                <a:gd name="csX80" fmla="*/ 16221 w 30204"/>
                <a:gd name="csY80" fmla="*/ 46425 h 51459"/>
                <a:gd name="csX81" fmla="*/ 14543 w 30204"/>
                <a:gd name="csY81" fmla="*/ 46425 h 51459"/>
                <a:gd name="csX82" fmla="*/ 12865 w 30204"/>
                <a:gd name="csY82" fmla="*/ 46425 h 51459"/>
                <a:gd name="csX83" fmla="*/ 12865 w 30204"/>
                <a:gd name="csY83" fmla="*/ 44188 h 51459"/>
                <a:gd name="csX84" fmla="*/ 12865 w 30204"/>
                <a:gd name="csY84" fmla="*/ 44188 h 51459"/>
                <a:gd name="csX85" fmla="*/ 12865 w 30204"/>
                <a:gd name="csY85" fmla="*/ 42510 h 51459"/>
                <a:gd name="csX86" fmla="*/ 10627 w 30204"/>
                <a:gd name="csY86" fmla="*/ 42510 h 51459"/>
                <a:gd name="csX87" fmla="*/ 10627 w 30204"/>
                <a:gd name="csY87" fmla="*/ 42510 h 51459"/>
                <a:gd name="csX88" fmla="*/ 10627 w 30204"/>
                <a:gd name="csY88" fmla="*/ 42510 h 51459"/>
                <a:gd name="csX89" fmla="*/ 8950 w 30204"/>
                <a:gd name="csY89" fmla="*/ 44188 h 51459"/>
                <a:gd name="csX90" fmla="*/ 7271 w 30204"/>
                <a:gd name="csY90" fmla="*/ 44188 h 51459"/>
                <a:gd name="csX91" fmla="*/ 7271 w 30204"/>
                <a:gd name="csY91" fmla="*/ 42510 h 51459"/>
                <a:gd name="csX92" fmla="*/ 5593 w 30204"/>
                <a:gd name="csY92" fmla="*/ 42510 h 51459"/>
                <a:gd name="csX93" fmla="*/ 5593 w 30204"/>
                <a:gd name="csY93" fmla="*/ 40832 h 51459"/>
                <a:gd name="csX94" fmla="*/ 5593 w 30204"/>
                <a:gd name="csY94" fmla="*/ 40832 h 51459"/>
                <a:gd name="csX95" fmla="*/ 3915 w 30204"/>
                <a:gd name="csY95" fmla="*/ 40832 h 51459"/>
                <a:gd name="csX96" fmla="*/ 3915 w 30204"/>
                <a:gd name="csY96" fmla="*/ 42510 h 51459"/>
                <a:gd name="csX97" fmla="*/ 1678 w 30204"/>
                <a:gd name="csY97" fmla="*/ 42510 h 51459"/>
                <a:gd name="csX98" fmla="*/ 1678 w 30204"/>
                <a:gd name="csY98" fmla="*/ 44188 h 51459"/>
                <a:gd name="csX99" fmla="*/ 0 w 30204"/>
                <a:gd name="csY99" fmla="*/ 44188 h 51459"/>
                <a:gd name="csX100" fmla="*/ 0 w 30204"/>
                <a:gd name="csY100" fmla="*/ 42510 h 51459"/>
                <a:gd name="csX101" fmla="*/ 0 w 30204"/>
                <a:gd name="csY101" fmla="*/ 40832 h 51459"/>
                <a:gd name="csX102" fmla="*/ 0 w 30204"/>
                <a:gd name="csY102" fmla="*/ 39154 h 51459"/>
                <a:gd name="csX103" fmla="*/ 1678 w 30204"/>
                <a:gd name="csY103" fmla="*/ 39154 h 51459"/>
                <a:gd name="csX104" fmla="*/ 1678 w 30204"/>
                <a:gd name="csY104" fmla="*/ 39154 h 51459"/>
                <a:gd name="csX105" fmla="*/ 1678 w 30204"/>
                <a:gd name="csY105" fmla="*/ 37476 h 51459"/>
                <a:gd name="csX106" fmla="*/ 1678 w 30204"/>
                <a:gd name="csY106" fmla="*/ 35239 h 51459"/>
                <a:gd name="csX107" fmla="*/ 0 w 30204"/>
                <a:gd name="csY107" fmla="*/ 35239 h 51459"/>
                <a:gd name="csX108" fmla="*/ 1678 w 30204"/>
                <a:gd name="csY108" fmla="*/ 33561 h 51459"/>
                <a:gd name="csX109" fmla="*/ 3915 w 30204"/>
                <a:gd name="csY109" fmla="*/ 33561 h 51459"/>
                <a:gd name="csX110" fmla="*/ 5593 w 30204"/>
                <a:gd name="csY110" fmla="*/ 33561 h 51459"/>
                <a:gd name="csX111" fmla="*/ 7271 w 30204"/>
                <a:gd name="csY111" fmla="*/ 33561 h 51459"/>
                <a:gd name="csX112" fmla="*/ 8950 w 30204"/>
                <a:gd name="csY112" fmla="*/ 33561 h 51459"/>
                <a:gd name="csX113" fmla="*/ 10627 w 30204"/>
                <a:gd name="csY113" fmla="*/ 33561 h 51459"/>
                <a:gd name="csX114" fmla="*/ 10627 w 30204"/>
                <a:gd name="csY114" fmla="*/ 31882 h 51459"/>
                <a:gd name="csX115" fmla="*/ 8950 w 30204"/>
                <a:gd name="csY115" fmla="*/ 31882 h 51459"/>
                <a:gd name="csX116" fmla="*/ 10627 w 30204"/>
                <a:gd name="csY116" fmla="*/ 30204 h 51459"/>
                <a:gd name="csX117" fmla="*/ 8950 w 30204"/>
                <a:gd name="csY117" fmla="*/ 28526 h 51459"/>
                <a:gd name="csX118" fmla="*/ 8950 w 30204"/>
                <a:gd name="csY118" fmla="*/ 30204 h 51459"/>
                <a:gd name="csX119" fmla="*/ 7271 w 30204"/>
                <a:gd name="csY119" fmla="*/ 30204 h 51459"/>
                <a:gd name="csX120" fmla="*/ 7271 w 30204"/>
                <a:gd name="csY120" fmla="*/ 30204 h 51459"/>
                <a:gd name="csX121" fmla="*/ 5593 w 30204"/>
                <a:gd name="csY121" fmla="*/ 30204 h 51459"/>
                <a:gd name="csX122" fmla="*/ 5593 w 30204"/>
                <a:gd name="csY122" fmla="*/ 28526 h 51459"/>
                <a:gd name="csX123" fmla="*/ 5593 w 30204"/>
                <a:gd name="csY123" fmla="*/ 26289 h 51459"/>
                <a:gd name="csX124" fmla="*/ 5593 w 30204"/>
                <a:gd name="csY124" fmla="*/ 24611 h 51459"/>
                <a:gd name="csX125" fmla="*/ 5593 w 30204"/>
                <a:gd name="csY125" fmla="*/ 22933 h 51459"/>
                <a:gd name="csX126" fmla="*/ 3915 w 30204"/>
                <a:gd name="csY126" fmla="*/ 22933 h 51459"/>
                <a:gd name="csX127" fmla="*/ 5593 w 30204"/>
                <a:gd name="csY127" fmla="*/ 21255 h 51459"/>
                <a:gd name="csX128" fmla="*/ 7271 w 30204"/>
                <a:gd name="csY128" fmla="*/ 21255 h 51459"/>
                <a:gd name="csX129" fmla="*/ 7271 w 30204"/>
                <a:gd name="csY129" fmla="*/ 21255 h 51459"/>
                <a:gd name="csX130" fmla="*/ 8950 w 30204"/>
                <a:gd name="csY130" fmla="*/ 21255 h 51459"/>
                <a:gd name="csX131" fmla="*/ 10627 w 30204"/>
                <a:gd name="csY131" fmla="*/ 21255 h 51459"/>
                <a:gd name="csX132" fmla="*/ 12865 w 30204"/>
                <a:gd name="csY132" fmla="*/ 21255 h 51459"/>
                <a:gd name="csX133" fmla="*/ 14543 w 30204"/>
                <a:gd name="csY133" fmla="*/ 21255 h 51459"/>
                <a:gd name="csX134" fmla="*/ 16221 w 30204"/>
                <a:gd name="csY134" fmla="*/ 21255 h 51459"/>
                <a:gd name="csX135" fmla="*/ 14543 w 30204"/>
                <a:gd name="csY135" fmla="*/ 21255 h 51459"/>
                <a:gd name="csX136" fmla="*/ 16221 w 30204"/>
                <a:gd name="csY136" fmla="*/ 21255 h 51459"/>
                <a:gd name="csX137" fmla="*/ 14543 w 30204"/>
                <a:gd name="csY137" fmla="*/ 19577 h 51459"/>
                <a:gd name="csX138" fmla="*/ 14543 w 30204"/>
                <a:gd name="csY138" fmla="*/ 19577 h 51459"/>
                <a:gd name="csX139" fmla="*/ 14543 w 30204"/>
                <a:gd name="csY139" fmla="*/ 17899 h 51459"/>
                <a:gd name="csX140" fmla="*/ 12865 w 30204"/>
                <a:gd name="csY140" fmla="*/ 17899 h 51459"/>
                <a:gd name="csX141" fmla="*/ 10627 w 30204"/>
                <a:gd name="csY141" fmla="*/ 17899 h 51459"/>
                <a:gd name="csX142" fmla="*/ 10627 w 30204"/>
                <a:gd name="csY142" fmla="*/ 15662 h 51459"/>
                <a:gd name="csX143" fmla="*/ 10627 w 30204"/>
                <a:gd name="csY143" fmla="*/ 13984 h 51459"/>
                <a:gd name="csX144" fmla="*/ 12865 w 30204"/>
                <a:gd name="csY144" fmla="*/ 13984 h 51459"/>
                <a:gd name="csX145" fmla="*/ 12865 w 30204"/>
                <a:gd name="csY145" fmla="*/ 12305 h 51459"/>
                <a:gd name="csX146" fmla="*/ 14543 w 30204"/>
                <a:gd name="csY146" fmla="*/ 13984 h 51459"/>
                <a:gd name="csX147" fmla="*/ 16221 w 30204"/>
                <a:gd name="csY147" fmla="*/ 13984 h 51459"/>
                <a:gd name="csX148" fmla="*/ 16221 w 30204"/>
                <a:gd name="csY148" fmla="*/ 12305 h 51459"/>
                <a:gd name="csX149" fmla="*/ 17899 w 30204"/>
                <a:gd name="csY149" fmla="*/ 12305 h 51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</a:cxnLst>
              <a:rect l="l" t="t" r="r" b="b"/>
              <a:pathLst>
                <a:path w="30204" h="51459">
                  <a:moveTo>
                    <a:pt x="17899" y="12305"/>
                  </a:moveTo>
                  <a:lnTo>
                    <a:pt x="17899" y="10627"/>
                  </a:lnTo>
                  <a:lnTo>
                    <a:pt x="16221" y="10627"/>
                  </a:lnTo>
                  <a:lnTo>
                    <a:pt x="16221" y="8949"/>
                  </a:lnTo>
                  <a:lnTo>
                    <a:pt x="16221" y="6712"/>
                  </a:lnTo>
                  <a:lnTo>
                    <a:pt x="16221" y="5034"/>
                  </a:lnTo>
                  <a:lnTo>
                    <a:pt x="16221" y="3356"/>
                  </a:lnTo>
                  <a:lnTo>
                    <a:pt x="16221" y="5034"/>
                  </a:lnTo>
                  <a:lnTo>
                    <a:pt x="16221" y="3356"/>
                  </a:lnTo>
                  <a:lnTo>
                    <a:pt x="17899" y="3356"/>
                  </a:lnTo>
                  <a:lnTo>
                    <a:pt x="17899" y="1678"/>
                  </a:lnTo>
                  <a:lnTo>
                    <a:pt x="19577" y="1678"/>
                  </a:lnTo>
                  <a:lnTo>
                    <a:pt x="21255" y="1678"/>
                  </a:lnTo>
                  <a:lnTo>
                    <a:pt x="19577" y="1678"/>
                  </a:lnTo>
                  <a:lnTo>
                    <a:pt x="21255" y="1678"/>
                  </a:lnTo>
                  <a:lnTo>
                    <a:pt x="21255" y="0"/>
                  </a:lnTo>
                  <a:lnTo>
                    <a:pt x="23492" y="0"/>
                  </a:lnTo>
                  <a:lnTo>
                    <a:pt x="23492" y="1678"/>
                  </a:lnTo>
                  <a:lnTo>
                    <a:pt x="25170" y="1678"/>
                  </a:lnTo>
                  <a:lnTo>
                    <a:pt x="25170" y="1678"/>
                  </a:lnTo>
                  <a:lnTo>
                    <a:pt x="25170" y="1678"/>
                  </a:lnTo>
                  <a:lnTo>
                    <a:pt x="26848" y="1678"/>
                  </a:lnTo>
                  <a:lnTo>
                    <a:pt x="28527" y="1678"/>
                  </a:lnTo>
                  <a:lnTo>
                    <a:pt x="28527" y="3356"/>
                  </a:lnTo>
                  <a:lnTo>
                    <a:pt x="28527" y="5034"/>
                  </a:lnTo>
                  <a:lnTo>
                    <a:pt x="28527" y="6712"/>
                  </a:lnTo>
                  <a:lnTo>
                    <a:pt x="28527" y="8949"/>
                  </a:lnTo>
                  <a:lnTo>
                    <a:pt x="28527" y="8949"/>
                  </a:lnTo>
                  <a:lnTo>
                    <a:pt x="28527" y="10627"/>
                  </a:lnTo>
                  <a:lnTo>
                    <a:pt x="28527" y="12305"/>
                  </a:lnTo>
                  <a:lnTo>
                    <a:pt x="26848" y="12305"/>
                  </a:lnTo>
                  <a:lnTo>
                    <a:pt x="26848" y="13984"/>
                  </a:lnTo>
                  <a:lnTo>
                    <a:pt x="28527" y="13984"/>
                  </a:lnTo>
                  <a:lnTo>
                    <a:pt x="28527" y="15662"/>
                  </a:lnTo>
                  <a:lnTo>
                    <a:pt x="28527" y="17899"/>
                  </a:lnTo>
                  <a:lnTo>
                    <a:pt x="28527" y="19577"/>
                  </a:lnTo>
                  <a:lnTo>
                    <a:pt x="30204" y="21255"/>
                  </a:lnTo>
                  <a:lnTo>
                    <a:pt x="28527" y="21255"/>
                  </a:lnTo>
                  <a:lnTo>
                    <a:pt x="28527" y="22933"/>
                  </a:lnTo>
                  <a:lnTo>
                    <a:pt x="30204" y="22933"/>
                  </a:lnTo>
                  <a:lnTo>
                    <a:pt x="30204" y="24611"/>
                  </a:lnTo>
                  <a:lnTo>
                    <a:pt x="28527" y="24611"/>
                  </a:lnTo>
                  <a:lnTo>
                    <a:pt x="28527" y="26289"/>
                  </a:lnTo>
                  <a:lnTo>
                    <a:pt x="28527" y="28526"/>
                  </a:lnTo>
                  <a:lnTo>
                    <a:pt x="28527" y="30204"/>
                  </a:lnTo>
                  <a:lnTo>
                    <a:pt x="28527" y="31882"/>
                  </a:lnTo>
                  <a:lnTo>
                    <a:pt x="28527" y="33561"/>
                  </a:lnTo>
                  <a:lnTo>
                    <a:pt x="28527" y="35239"/>
                  </a:lnTo>
                  <a:lnTo>
                    <a:pt x="28527" y="37476"/>
                  </a:lnTo>
                  <a:lnTo>
                    <a:pt x="30204" y="37476"/>
                  </a:lnTo>
                  <a:lnTo>
                    <a:pt x="30204" y="39154"/>
                  </a:lnTo>
                  <a:lnTo>
                    <a:pt x="30204" y="40832"/>
                  </a:lnTo>
                  <a:lnTo>
                    <a:pt x="28527" y="40832"/>
                  </a:lnTo>
                  <a:lnTo>
                    <a:pt x="28527" y="40832"/>
                  </a:lnTo>
                  <a:lnTo>
                    <a:pt x="28527" y="42510"/>
                  </a:lnTo>
                  <a:lnTo>
                    <a:pt x="28527" y="44188"/>
                  </a:lnTo>
                  <a:lnTo>
                    <a:pt x="28527" y="46425"/>
                  </a:lnTo>
                  <a:lnTo>
                    <a:pt x="28527" y="48103"/>
                  </a:lnTo>
                  <a:lnTo>
                    <a:pt x="26848" y="48103"/>
                  </a:lnTo>
                  <a:lnTo>
                    <a:pt x="26848" y="49781"/>
                  </a:lnTo>
                  <a:lnTo>
                    <a:pt x="25170" y="49781"/>
                  </a:lnTo>
                  <a:lnTo>
                    <a:pt x="25170" y="51459"/>
                  </a:lnTo>
                  <a:lnTo>
                    <a:pt x="23492" y="51459"/>
                  </a:lnTo>
                  <a:lnTo>
                    <a:pt x="23492" y="49781"/>
                  </a:lnTo>
                  <a:lnTo>
                    <a:pt x="21255" y="51459"/>
                  </a:lnTo>
                  <a:lnTo>
                    <a:pt x="21255" y="51459"/>
                  </a:lnTo>
                  <a:lnTo>
                    <a:pt x="19577" y="51459"/>
                  </a:lnTo>
                  <a:lnTo>
                    <a:pt x="17899" y="51459"/>
                  </a:lnTo>
                  <a:lnTo>
                    <a:pt x="17899" y="49781"/>
                  </a:lnTo>
                  <a:lnTo>
                    <a:pt x="17899" y="48103"/>
                  </a:lnTo>
                  <a:lnTo>
                    <a:pt x="17899" y="46425"/>
                  </a:lnTo>
                  <a:lnTo>
                    <a:pt x="17899" y="48103"/>
                  </a:lnTo>
                  <a:lnTo>
                    <a:pt x="17899" y="46425"/>
                  </a:lnTo>
                  <a:lnTo>
                    <a:pt x="17899" y="44188"/>
                  </a:lnTo>
                  <a:lnTo>
                    <a:pt x="19577" y="44188"/>
                  </a:lnTo>
                  <a:lnTo>
                    <a:pt x="19577" y="42510"/>
                  </a:lnTo>
                  <a:lnTo>
                    <a:pt x="17899" y="42510"/>
                  </a:lnTo>
                  <a:lnTo>
                    <a:pt x="17899" y="42510"/>
                  </a:lnTo>
                  <a:lnTo>
                    <a:pt x="16221" y="42510"/>
                  </a:lnTo>
                  <a:lnTo>
                    <a:pt x="16221" y="44188"/>
                  </a:lnTo>
                  <a:lnTo>
                    <a:pt x="16221" y="46425"/>
                  </a:lnTo>
                  <a:lnTo>
                    <a:pt x="14543" y="46425"/>
                  </a:lnTo>
                  <a:lnTo>
                    <a:pt x="12865" y="46425"/>
                  </a:lnTo>
                  <a:lnTo>
                    <a:pt x="12865" y="44188"/>
                  </a:lnTo>
                  <a:lnTo>
                    <a:pt x="12865" y="44188"/>
                  </a:lnTo>
                  <a:lnTo>
                    <a:pt x="12865" y="42510"/>
                  </a:lnTo>
                  <a:lnTo>
                    <a:pt x="10627" y="42510"/>
                  </a:lnTo>
                  <a:lnTo>
                    <a:pt x="10627" y="42510"/>
                  </a:lnTo>
                  <a:lnTo>
                    <a:pt x="10627" y="42510"/>
                  </a:lnTo>
                  <a:lnTo>
                    <a:pt x="8950" y="44188"/>
                  </a:lnTo>
                  <a:lnTo>
                    <a:pt x="7271" y="44188"/>
                  </a:lnTo>
                  <a:lnTo>
                    <a:pt x="7271" y="42510"/>
                  </a:lnTo>
                  <a:lnTo>
                    <a:pt x="5593" y="42510"/>
                  </a:lnTo>
                  <a:lnTo>
                    <a:pt x="5593" y="40832"/>
                  </a:lnTo>
                  <a:lnTo>
                    <a:pt x="5593" y="40832"/>
                  </a:lnTo>
                  <a:lnTo>
                    <a:pt x="3915" y="40832"/>
                  </a:lnTo>
                  <a:lnTo>
                    <a:pt x="3915" y="42510"/>
                  </a:lnTo>
                  <a:lnTo>
                    <a:pt x="1678" y="42510"/>
                  </a:lnTo>
                  <a:lnTo>
                    <a:pt x="1678" y="44188"/>
                  </a:lnTo>
                  <a:lnTo>
                    <a:pt x="0" y="44188"/>
                  </a:lnTo>
                  <a:lnTo>
                    <a:pt x="0" y="42510"/>
                  </a:lnTo>
                  <a:lnTo>
                    <a:pt x="0" y="40832"/>
                  </a:lnTo>
                  <a:lnTo>
                    <a:pt x="0" y="39154"/>
                  </a:lnTo>
                  <a:lnTo>
                    <a:pt x="1678" y="39154"/>
                  </a:lnTo>
                  <a:lnTo>
                    <a:pt x="1678" y="39154"/>
                  </a:lnTo>
                  <a:lnTo>
                    <a:pt x="1678" y="37476"/>
                  </a:lnTo>
                  <a:lnTo>
                    <a:pt x="1678" y="35239"/>
                  </a:lnTo>
                  <a:lnTo>
                    <a:pt x="0" y="35239"/>
                  </a:lnTo>
                  <a:lnTo>
                    <a:pt x="1678" y="33561"/>
                  </a:lnTo>
                  <a:lnTo>
                    <a:pt x="3915" y="33561"/>
                  </a:lnTo>
                  <a:lnTo>
                    <a:pt x="5593" y="33561"/>
                  </a:lnTo>
                  <a:lnTo>
                    <a:pt x="7271" y="33561"/>
                  </a:lnTo>
                  <a:lnTo>
                    <a:pt x="8950" y="33561"/>
                  </a:lnTo>
                  <a:lnTo>
                    <a:pt x="10627" y="33561"/>
                  </a:lnTo>
                  <a:lnTo>
                    <a:pt x="10627" y="31882"/>
                  </a:lnTo>
                  <a:lnTo>
                    <a:pt x="8950" y="31882"/>
                  </a:lnTo>
                  <a:lnTo>
                    <a:pt x="10627" y="30204"/>
                  </a:lnTo>
                  <a:lnTo>
                    <a:pt x="8950" y="28526"/>
                  </a:lnTo>
                  <a:lnTo>
                    <a:pt x="8950" y="30204"/>
                  </a:lnTo>
                  <a:lnTo>
                    <a:pt x="7271" y="30204"/>
                  </a:lnTo>
                  <a:lnTo>
                    <a:pt x="7271" y="30204"/>
                  </a:lnTo>
                  <a:lnTo>
                    <a:pt x="5593" y="30204"/>
                  </a:lnTo>
                  <a:lnTo>
                    <a:pt x="5593" y="28526"/>
                  </a:lnTo>
                  <a:lnTo>
                    <a:pt x="5593" y="26289"/>
                  </a:lnTo>
                  <a:lnTo>
                    <a:pt x="5593" y="24611"/>
                  </a:lnTo>
                  <a:lnTo>
                    <a:pt x="5593" y="22933"/>
                  </a:lnTo>
                  <a:lnTo>
                    <a:pt x="3915" y="22933"/>
                  </a:lnTo>
                  <a:lnTo>
                    <a:pt x="5593" y="21255"/>
                  </a:lnTo>
                  <a:lnTo>
                    <a:pt x="7271" y="21255"/>
                  </a:lnTo>
                  <a:lnTo>
                    <a:pt x="7271" y="21255"/>
                  </a:lnTo>
                  <a:lnTo>
                    <a:pt x="8950" y="21255"/>
                  </a:lnTo>
                  <a:lnTo>
                    <a:pt x="10627" y="21255"/>
                  </a:lnTo>
                  <a:lnTo>
                    <a:pt x="12865" y="21255"/>
                  </a:lnTo>
                  <a:lnTo>
                    <a:pt x="14543" y="21255"/>
                  </a:lnTo>
                  <a:lnTo>
                    <a:pt x="16221" y="21255"/>
                  </a:lnTo>
                  <a:lnTo>
                    <a:pt x="14543" y="21255"/>
                  </a:lnTo>
                  <a:lnTo>
                    <a:pt x="16221" y="21255"/>
                  </a:lnTo>
                  <a:lnTo>
                    <a:pt x="14543" y="19577"/>
                  </a:lnTo>
                  <a:lnTo>
                    <a:pt x="14543" y="19577"/>
                  </a:lnTo>
                  <a:lnTo>
                    <a:pt x="14543" y="17899"/>
                  </a:lnTo>
                  <a:lnTo>
                    <a:pt x="12865" y="17899"/>
                  </a:lnTo>
                  <a:lnTo>
                    <a:pt x="10627" y="17899"/>
                  </a:lnTo>
                  <a:lnTo>
                    <a:pt x="10627" y="15662"/>
                  </a:lnTo>
                  <a:lnTo>
                    <a:pt x="10627" y="13984"/>
                  </a:lnTo>
                  <a:lnTo>
                    <a:pt x="12865" y="13984"/>
                  </a:lnTo>
                  <a:lnTo>
                    <a:pt x="12865" y="12305"/>
                  </a:lnTo>
                  <a:lnTo>
                    <a:pt x="14543" y="13984"/>
                  </a:lnTo>
                  <a:lnTo>
                    <a:pt x="16221" y="13984"/>
                  </a:lnTo>
                  <a:lnTo>
                    <a:pt x="16221" y="12305"/>
                  </a:lnTo>
                  <a:lnTo>
                    <a:pt x="17899" y="12305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C2DF58E3-6A96-3E9B-1CD6-01BB865AE585}"/>
                </a:ext>
              </a:extLst>
            </p:cNvPr>
            <p:cNvSpPr/>
            <p:nvPr/>
          </p:nvSpPr>
          <p:spPr>
            <a:xfrm>
              <a:off x="2797027" y="4696411"/>
              <a:ext cx="206956" cy="1107498"/>
            </a:xfrm>
            <a:custGeom>
              <a:avLst/>
              <a:gdLst>
                <a:gd name="csX0" fmla="*/ 49781 w 206956"/>
                <a:gd name="csY0" fmla="*/ 1052124 h 1107498"/>
                <a:gd name="csX1" fmla="*/ 48104 w 206956"/>
                <a:gd name="csY1" fmla="*/ 1050446 h 1107498"/>
                <a:gd name="csX2" fmla="*/ 48104 w 206956"/>
                <a:gd name="csY2" fmla="*/ 1048208 h 1107498"/>
                <a:gd name="csX3" fmla="*/ 49781 w 206956"/>
                <a:gd name="csY3" fmla="*/ 1048208 h 1107498"/>
                <a:gd name="csX4" fmla="*/ 49781 w 206956"/>
                <a:gd name="csY4" fmla="*/ 1046530 h 1107498"/>
                <a:gd name="csX5" fmla="*/ 48104 w 206956"/>
                <a:gd name="csY5" fmla="*/ 1046530 h 1107498"/>
                <a:gd name="csX6" fmla="*/ 49781 w 206956"/>
                <a:gd name="csY6" fmla="*/ 1046530 h 1107498"/>
                <a:gd name="csX7" fmla="*/ 48104 w 206956"/>
                <a:gd name="csY7" fmla="*/ 1044852 h 1107498"/>
                <a:gd name="csX8" fmla="*/ 48104 w 206956"/>
                <a:gd name="csY8" fmla="*/ 1043174 h 1107498"/>
                <a:gd name="csX9" fmla="*/ 48104 w 206956"/>
                <a:gd name="csY9" fmla="*/ 1041496 h 1107498"/>
                <a:gd name="csX10" fmla="*/ 49781 w 206956"/>
                <a:gd name="csY10" fmla="*/ 1041496 h 1107498"/>
                <a:gd name="csX11" fmla="*/ 52019 w 206956"/>
                <a:gd name="csY11" fmla="*/ 1041496 h 1107498"/>
                <a:gd name="csX12" fmla="*/ 52019 w 206956"/>
                <a:gd name="csY12" fmla="*/ 1039818 h 1107498"/>
                <a:gd name="csX13" fmla="*/ 52019 w 206956"/>
                <a:gd name="csY13" fmla="*/ 1039818 h 1107498"/>
                <a:gd name="csX14" fmla="*/ 53697 w 206956"/>
                <a:gd name="csY14" fmla="*/ 1039818 h 1107498"/>
                <a:gd name="csX15" fmla="*/ 53697 w 206956"/>
                <a:gd name="csY15" fmla="*/ 1039818 h 1107498"/>
                <a:gd name="csX16" fmla="*/ 53697 w 206956"/>
                <a:gd name="csY16" fmla="*/ 1037581 h 1107498"/>
                <a:gd name="csX17" fmla="*/ 53697 w 206956"/>
                <a:gd name="csY17" fmla="*/ 1035903 h 1107498"/>
                <a:gd name="csX18" fmla="*/ 52019 w 206956"/>
                <a:gd name="csY18" fmla="*/ 1035903 h 1107498"/>
                <a:gd name="csX19" fmla="*/ 52019 w 206956"/>
                <a:gd name="csY19" fmla="*/ 1034225 h 1107498"/>
                <a:gd name="csX20" fmla="*/ 49781 w 206956"/>
                <a:gd name="csY20" fmla="*/ 1034225 h 1107498"/>
                <a:gd name="csX21" fmla="*/ 48104 w 206956"/>
                <a:gd name="csY21" fmla="*/ 1034225 h 1107498"/>
                <a:gd name="csX22" fmla="*/ 48104 w 206956"/>
                <a:gd name="csY22" fmla="*/ 1032547 h 1107498"/>
                <a:gd name="csX23" fmla="*/ 48104 w 206956"/>
                <a:gd name="csY23" fmla="*/ 1030869 h 1107498"/>
                <a:gd name="csX24" fmla="*/ 48104 w 206956"/>
                <a:gd name="csY24" fmla="*/ 1028631 h 1107498"/>
                <a:gd name="csX25" fmla="*/ 48104 w 206956"/>
                <a:gd name="csY25" fmla="*/ 1026953 h 1107498"/>
                <a:gd name="csX26" fmla="*/ 48104 w 206956"/>
                <a:gd name="csY26" fmla="*/ 1026953 h 1107498"/>
                <a:gd name="csX27" fmla="*/ 49781 w 206956"/>
                <a:gd name="csY27" fmla="*/ 1026953 h 1107498"/>
                <a:gd name="csX28" fmla="*/ 49781 w 206956"/>
                <a:gd name="csY28" fmla="*/ 1028631 h 1107498"/>
                <a:gd name="csX29" fmla="*/ 52019 w 206956"/>
                <a:gd name="csY29" fmla="*/ 1028631 h 1107498"/>
                <a:gd name="csX30" fmla="*/ 52019 w 206956"/>
                <a:gd name="csY30" fmla="*/ 1028631 h 1107498"/>
                <a:gd name="csX31" fmla="*/ 52019 w 206956"/>
                <a:gd name="csY31" fmla="*/ 1028631 h 1107498"/>
                <a:gd name="csX32" fmla="*/ 52019 w 206956"/>
                <a:gd name="csY32" fmla="*/ 1026953 h 1107498"/>
                <a:gd name="csX33" fmla="*/ 49781 w 206956"/>
                <a:gd name="csY33" fmla="*/ 1025275 h 1107498"/>
                <a:gd name="csX34" fmla="*/ 49781 w 206956"/>
                <a:gd name="csY34" fmla="*/ 1023597 h 1107498"/>
                <a:gd name="csX35" fmla="*/ 49781 w 206956"/>
                <a:gd name="csY35" fmla="*/ 1023597 h 1107498"/>
                <a:gd name="csX36" fmla="*/ 49781 w 206956"/>
                <a:gd name="csY36" fmla="*/ 1021919 h 1107498"/>
                <a:gd name="csX37" fmla="*/ 49781 w 206956"/>
                <a:gd name="csY37" fmla="*/ 1021919 h 1107498"/>
                <a:gd name="csX38" fmla="*/ 48104 w 206956"/>
                <a:gd name="csY38" fmla="*/ 1021919 h 1107498"/>
                <a:gd name="csX39" fmla="*/ 46425 w 206956"/>
                <a:gd name="csY39" fmla="*/ 1021919 h 1107498"/>
                <a:gd name="csX40" fmla="*/ 46425 w 206956"/>
                <a:gd name="csY40" fmla="*/ 1023597 h 1107498"/>
                <a:gd name="csX41" fmla="*/ 46425 w 206956"/>
                <a:gd name="csY41" fmla="*/ 1023597 h 1107498"/>
                <a:gd name="csX42" fmla="*/ 44747 w 206956"/>
                <a:gd name="csY42" fmla="*/ 1023597 h 1107498"/>
                <a:gd name="csX43" fmla="*/ 44747 w 206956"/>
                <a:gd name="csY43" fmla="*/ 1021919 h 1107498"/>
                <a:gd name="csX44" fmla="*/ 43069 w 206956"/>
                <a:gd name="csY44" fmla="*/ 1021919 h 1107498"/>
                <a:gd name="csX45" fmla="*/ 43069 w 206956"/>
                <a:gd name="csY45" fmla="*/ 1019682 h 1107498"/>
                <a:gd name="csX46" fmla="*/ 44747 w 206956"/>
                <a:gd name="csY46" fmla="*/ 1019682 h 1107498"/>
                <a:gd name="csX47" fmla="*/ 46425 w 206956"/>
                <a:gd name="csY47" fmla="*/ 1018004 h 1107498"/>
                <a:gd name="csX48" fmla="*/ 44747 w 206956"/>
                <a:gd name="csY48" fmla="*/ 1018004 h 1107498"/>
                <a:gd name="csX49" fmla="*/ 43069 w 206956"/>
                <a:gd name="csY49" fmla="*/ 1018004 h 1107498"/>
                <a:gd name="csX50" fmla="*/ 41391 w 206956"/>
                <a:gd name="csY50" fmla="*/ 1018004 h 1107498"/>
                <a:gd name="csX51" fmla="*/ 41391 w 206956"/>
                <a:gd name="csY51" fmla="*/ 1016326 h 1107498"/>
                <a:gd name="csX52" fmla="*/ 41391 w 206956"/>
                <a:gd name="csY52" fmla="*/ 1016326 h 1107498"/>
                <a:gd name="csX53" fmla="*/ 41391 w 206956"/>
                <a:gd name="csY53" fmla="*/ 1014648 h 1107498"/>
                <a:gd name="csX54" fmla="*/ 41391 w 206956"/>
                <a:gd name="csY54" fmla="*/ 1012970 h 1107498"/>
                <a:gd name="csX55" fmla="*/ 41391 w 206956"/>
                <a:gd name="csY55" fmla="*/ 1012970 h 1107498"/>
                <a:gd name="csX56" fmla="*/ 41391 w 206956"/>
                <a:gd name="csY56" fmla="*/ 1011292 h 1107498"/>
                <a:gd name="csX57" fmla="*/ 41391 w 206956"/>
                <a:gd name="csY57" fmla="*/ 1009054 h 1107498"/>
                <a:gd name="csX58" fmla="*/ 43069 w 206956"/>
                <a:gd name="csY58" fmla="*/ 1009054 h 1107498"/>
                <a:gd name="csX59" fmla="*/ 43069 w 206956"/>
                <a:gd name="csY59" fmla="*/ 1011292 h 1107498"/>
                <a:gd name="csX60" fmla="*/ 44747 w 206956"/>
                <a:gd name="csY60" fmla="*/ 1011292 h 1107498"/>
                <a:gd name="csX61" fmla="*/ 46425 w 206956"/>
                <a:gd name="csY61" fmla="*/ 1012970 h 1107498"/>
                <a:gd name="csX62" fmla="*/ 46425 w 206956"/>
                <a:gd name="csY62" fmla="*/ 1014648 h 1107498"/>
                <a:gd name="csX63" fmla="*/ 46425 w 206956"/>
                <a:gd name="csY63" fmla="*/ 1016326 h 1107498"/>
                <a:gd name="csX64" fmla="*/ 48104 w 206956"/>
                <a:gd name="csY64" fmla="*/ 1016326 h 1107498"/>
                <a:gd name="csX65" fmla="*/ 48104 w 206956"/>
                <a:gd name="csY65" fmla="*/ 1016326 h 1107498"/>
                <a:gd name="csX66" fmla="*/ 48104 w 206956"/>
                <a:gd name="csY66" fmla="*/ 1014648 h 1107498"/>
                <a:gd name="csX67" fmla="*/ 48104 w 206956"/>
                <a:gd name="csY67" fmla="*/ 1012970 h 1107498"/>
                <a:gd name="csX68" fmla="*/ 48104 w 206956"/>
                <a:gd name="csY68" fmla="*/ 1011292 h 1107498"/>
                <a:gd name="csX69" fmla="*/ 46425 w 206956"/>
                <a:gd name="csY69" fmla="*/ 1009054 h 1107498"/>
                <a:gd name="csX70" fmla="*/ 46425 w 206956"/>
                <a:gd name="csY70" fmla="*/ 1007376 h 1107498"/>
                <a:gd name="csX71" fmla="*/ 46425 w 206956"/>
                <a:gd name="csY71" fmla="*/ 1005699 h 1107498"/>
                <a:gd name="csX72" fmla="*/ 46425 w 206956"/>
                <a:gd name="csY72" fmla="*/ 1004020 h 1107498"/>
                <a:gd name="csX73" fmla="*/ 46425 w 206956"/>
                <a:gd name="csY73" fmla="*/ 1002342 h 1107498"/>
                <a:gd name="csX74" fmla="*/ 46425 w 206956"/>
                <a:gd name="csY74" fmla="*/ 1004020 h 1107498"/>
                <a:gd name="csX75" fmla="*/ 46425 w 206956"/>
                <a:gd name="csY75" fmla="*/ 1002342 h 1107498"/>
                <a:gd name="csX76" fmla="*/ 46425 w 206956"/>
                <a:gd name="csY76" fmla="*/ 1000105 h 1107498"/>
                <a:gd name="csX77" fmla="*/ 44747 w 206956"/>
                <a:gd name="csY77" fmla="*/ 1000105 h 1107498"/>
                <a:gd name="csX78" fmla="*/ 44747 w 206956"/>
                <a:gd name="csY78" fmla="*/ 1002342 h 1107498"/>
                <a:gd name="csX79" fmla="*/ 43069 w 206956"/>
                <a:gd name="csY79" fmla="*/ 1002342 h 1107498"/>
                <a:gd name="csX80" fmla="*/ 43069 w 206956"/>
                <a:gd name="csY80" fmla="*/ 1004020 h 1107498"/>
                <a:gd name="csX81" fmla="*/ 41391 w 206956"/>
                <a:gd name="csY81" fmla="*/ 1004020 h 1107498"/>
                <a:gd name="csX82" fmla="*/ 41391 w 206956"/>
                <a:gd name="csY82" fmla="*/ 1002342 h 1107498"/>
                <a:gd name="csX83" fmla="*/ 41391 w 206956"/>
                <a:gd name="csY83" fmla="*/ 1000105 h 1107498"/>
                <a:gd name="csX84" fmla="*/ 39154 w 206956"/>
                <a:gd name="csY84" fmla="*/ 1000105 h 1107498"/>
                <a:gd name="csX85" fmla="*/ 39154 w 206956"/>
                <a:gd name="csY85" fmla="*/ 1000105 h 1107498"/>
                <a:gd name="csX86" fmla="*/ 39154 w 206956"/>
                <a:gd name="csY86" fmla="*/ 1002342 h 1107498"/>
                <a:gd name="csX87" fmla="*/ 37476 w 206956"/>
                <a:gd name="csY87" fmla="*/ 1002342 h 1107498"/>
                <a:gd name="csX88" fmla="*/ 35798 w 206956"/>
                <a:gd name="csY88" fmla="*/ 1002342 h 1107498"/>
                <a:gd name="csX89" fmla="*/ 35798 w 206956"/>
                <a:gd name="csY89" fmla="*/ 1000105 h 1107498"/>
                <a:gd name="csX90" fmla="*/ 35798 w 206956"/>
                <a:gd name="csY90" fmla="*/ 998427 h 1107498"/>
                <a:gd name="csX91" fmla="*/ 35798 w 206956"/>
                <a:gd name="csY91" fmla="*/ 996749 h 1107498"/>
                <a:gd name="csX92" fmla="*/ 35798 w 206956"/>
                <a:gd name="csY92" fmla="*/ 996749 h 1107498"/>
                <a:gd name="csX93" fmla="*/ 34120 w 206956"/>
                <a:gd name="csY93" fmla="*/ 996749 h 1107498"/>
                <a:gd name="csX94" fmla="*/ 34120 w 206956"/>
                <a:gd name="csY94" fmla="*/ 995071 h 1107498"/>
                <a:gd name="csX95" fmla="*/ 34120 w 206956"/>
                <a:gd name="csY95" fmla="*/ 993393 h 1107498"/>
                <a:gd name="csX96" fmla="*/ 34120 w 206956"/>
                <a:gd name="csY96" fmla="*/ 991715 h 1107498"/>
                <a:gd name="csX97" fmla="*/ 34120 w 206956"/>
                <a:gd name="csY97" fmla="*/ 989477 h 1107498"/>
                <a:gd name="csX98" fmla="*/ 35798 w 206956"/>
                <a:gd name="csY98" fmla="*/ 989477 h 1107498"/>
                <a:gd name="csX99" fmla="*/ 37476 w 206956"/>
                <a:gd name="csY99" fmla="*/ 989477 h 1107498"/>
                <a:gd name="csX100" fmla="*/ 39154 w 206956"/>
                <a:gd name="csY100" fmla="*/ 989477 h 1107498"/>
                <a:gd name="csX101" fmla="*/ 41391 w 206956"/>
                <a:gd name="csY101" fmla="*/ 989477 h 1107498"/>
                <a:gd name="csX102" fmla="*/ 43069 w 206956"/>
                <a:gd name="csY102" fmla="*/ 989477 h 1107498"/>
                <a:gd name="csX103" fmla="*/ 43069 w 206956"/>
                <a:gd name="csY103" fmla="*/ 989477 h 1107498"/>
                <a:gd name="csX104" fmla="*/ 41391 w 206956"/>
                <a:gd name="csY104" fmla="*/ 987799 h 1107498"/>
                <a:gd name="csX105" fmla="*/ 41391 w 206956"/>
                <a:gd name="csY105" fmla="*/ 987799 h 1107498"/>
                <a:gd name="csX106" fmla="*/ 39154 w 206956"/>
                <a:gd name="csY106" fmla="*/ 987799 h 1107498"/>
                <a:gd name="csX107" fmla="*/ 37476 w 206956"/>
                <a:gd name="csY107" fmla="*/ 987799 h 1107498"/>
                <a:gd name="csX108" fmla="*/ 35798 w 206956"/>
                <a:gd name="csY108" fmla="*/ 987799 h 1107498"/>
                <a:gd name="csX109" fmla="*/ 35798 w 206956"/>
                <a:gd name="csY109" fmla="*/ 986122 h 1107498"/>
                <a:gd name="csX110" fmla="*/ 37476 w 206956"/>
                <a:gd name="csY110" fmla="*/ 984443 h 1107498"/>
                <a:gd name="csX111" fmla="*/ 39154 w 206956"/>
                <a:gd name="csY111" fmla="*/ 984443 h 1107498"/>
                <a:gd name="csX112" fmla="*/ 39154 w 206956"/>
                <a:gd name="csY112" fmla="*/ 982765 h 1107498"/>
                <a:gd name="csX113" fmla="*/ 37476 w 206956"/>
                <a:gd name="csY113" fmla="*/ 982765 h 1107498"/>
                <a:gd name="csX114" fmla="*/ 35798 w 206956"/>
                <a:gd name="csY114" fmla="*/ 982765 h 1107498"/>
                <a:gd name="csX115" fmla="*/ 35798 w 206956"/>
                <a:gd name="csY115" fmla="*/ 982765 h 1107498"/>
                <a:gd name="csX116" fmla="*/ 34120 w 206956"/>
                <a:gd name="csY116" fmla="*/ 982765 h 1107498"/>
                <a:gd name="csX117" fmla="*/ 34120 w 206956"/>
                <a:gd name="csY117" fmla="*/ 980528 h 1107498"/>
                <a:gd name="csX118" fmla="*/ 34120 w 206956"/>
                <a:gd name="csY118" fmla="*/ 978850 h 1107498"/>
                <a:gd name="csX119" fmla="*/ 34120 w 206956"/>
                <a:gd name="csY119" fmla="*/ 977172 h 1107498"/>
                <a:gd name="csX120" fmla="*/ 32442 w 206956"/>
                <a:gd name="csY120" fmla="*/ 977172 h 1107498"/>
                <a:gd name="csX121" fmla="*/ 32442 w 206956"/>
                <a:gd name="csY121" fmla="*/ 975494 h 1107498"/>
                <a:gd name="csX122" fmla="*/ 34120 w 206956"/>
                <a:gd name="csY122" fmla="*/ 975494 h 1107498"/>
                <a:gd name="csX123" fmla="*/ 35798 w 206956"/>
                <a:gd name="csY123" fmla="*/ 975494 h 1107498"/>
                <a:gd name="csX124" fmla="*/ 39154 w 206956"/>
                <a:gd name="csY124" fmla="*/ 977172 h 1107498"/>
                <a:gd name="csX125" fmla="*/ 39154 w 206956"/>
                <a:gd name="csY125" fmla="*/ 975494 h 1107498"/>
                <a:gd name="csX126" fmla="*/ 37476 w 206956"/>
                <a:gd name="csY126" fmla="*/ 973816 h 1107498"/>
                <a:gd name="csX127" fmla="*/ 35798 w 206956"/>
                <a:gd name="csY127" fmla="*/ 973816 h 1107498"/>
                <a:gd name="csX128" fmla="*/ 35798 w 206956"/>
                <a:gd name="csY128" fmla="*/ 971578 h 1107498"/>
                <a:gd name="csX129" fmla="*/ 35798 w 206956"/>
                <a:gd name="csY129" fmla="*/ 971578 h 1107498"/>
                <a:gd name="csX130" fmla="*/ 34120 w 206956"/>
                <a:gd name="csY130" fmla="*/ 971578 h 1107498"/>
                <a:gd name="csX131" fmla="*/ 34120 w 206956"/>
                <a:gd name="csY131" fmla="*/ 973816 h 1107498"/>
                <a:gd name="csX132" fmla="*/ 32442 w 206956"/>
                <a:gd name="csY132" fmla="*/ 971578 h 1107498"/>
                <a:gd name="csX133" fmla="*/ 30204 w 206956"/>
                <a:gd name="csY133" fmla="*/ 971578 h 1107498"/>
                <a:gd name="csX134" fmla="*/ 32442 w 206956"/>
                <a:gd name="csY134" fmla="*/ 971578 h 1107498"/>
                <a:gd name="csX135" fmla="*/ 30204 w 206956"/>
                <a:gd name="csY135" fmla="*/ 971578 h 1107498"/>
                <a:gd name="csX136" fmla="*/ 28527 w 206956"/>
                <a:gd name="csY136" fmla="*/ 971578 h 1107498"/>
                <a:gd name="csX137" fmla="*/ 28527 w 206956"/>
                <a:gd name="csY137" fmla="*/ 969900 h 1107498"/>
                <a:gd name="csX138" fmla="*/ 28527 w 206956"/>
                <a:gd name="csY138" fmla="*/ 969900 h 1107498"/>
                <a:gd name="csX139" fmla="*/ 26848 w 206956"/>
                <a:gd name="csY139" fmla="*/ 969900 h 1107498"/>
                <a:gd name="csX140" fmla="*/ 26848 w 206956"/>
                <a:gd name="csY140" fmla="*/ 968222 h 1107498"/>
                <a:gd name="csX141" fmla="*/ 25170 w 206956"/>
                <a:gd name="csY141" fmla="*/ 968222 h 1107498"/>
                <a:gd name="csX142" fmla="*/ 25170 w 206956"/>
                <a:gd name="csY142" fmla="*/ 966545 h 1107498"/>
                <a:gd name="csX143" fmla="*/ 25170 w 206956"/>
                <a:gd name="csY143" fmla="*/ 966545 h 1107498"/>
                <a:gd name="csX144" fmla="*/ 23492 w 206956"/>
                <a:gd name="csY144" fmla="*/ 966545 h 1107498"/>
                <a:gd name="csX145" fmla="*/ 23492 w 206956"/>
                <a:gd name="csY145" fmla="*/ 964866 h 1107498"/>
                <a:gd name="csX146" fmla="*/ 23492 w 206956"/>
                <a:gd name="csY146" fmla="*/ 964866 h 1107498"/>
                <a:gd name="csX147" fmla="*/ 23492 w 206956"/>
                <a:gd name="csY147" fmla="*/ 962629 h 1107498"/>
                <a:gd name="csX148" fmla="*/ 25170 w 206956"/>
                <a:gd name="csY148" fmla="*/ 960951 h 1107498"/>
                <a:gd name="csX149" fmla="*/ 26848 w 206956"/>
                <a:gd name="csY149" fmla="*/ 960951 h 1107498"/>
                <a:gd name="csX150" fmla="*/ 26848 w 206956"/>
                <a:gd name="csY150" fmla="*/ 959273 h 1107498"/>
                <a:gd name="csX151" fmla="*/ 26848 w 206956"/>
                <a:gd name="csY151" fmla="*/ 959273 h 1107498"/>
                <a:gd name="csX152" fmla="*/ 28527 w 206956"/>
                <a:gd name="csY152" fmla="*/ 957595 h 1107498"/>
                <a:gd name="csX153" fmla="*/ 30204 w 206956"/>
                <a:gd name="csY153" fmla="*/ 960951 h 1107498"/>
                <a:gd name="csX154" fmla="*/ 30204 w 206956"/>
                <a:gd name="csY154" fmla="*/ 960951 h 1107498"/>
                <a:gd name="csX155" fmla="*/ 32442 w 206956"/>
                <a:gd name="csY155" fmla="*/ 960951 h 1107498"/>
                <a:gd name="csX156" fmla="*/ 32442 w 206956"/>
                <a:gd name="csY156" fmla="*/ 962629 h 1107498"/>
                <a:gd name="csX157" fmla="*/ 34120 w 206956"/>
                <a:gd name="csY157" fmla="*/ 964866 h 1107498"/>
                <a:gd name="csX158" fmla="*/ 34120 w 206956"/>
                <a:gd name="csY158" fmla="*/ 966545 h 1107498"/>
                <a:gd name="csX159" fmla="*/ 35798 w 206956"/>
                <a:gd name="csY159" fmla="*/ 966545 h 1107498"/>
                <a:gd name="csX160" fmla="*/ 35798 w 206956"/>
                <a:gd name="csY160" fmla="*/ 964866 h 1107498"/>
                <a:gd name="csX161" fmla="*/ 35798 w 206956"/>
                <a:gd name="csY161" fmla="*/ 964866 h 1107498"/>
                <a:gd name="csX162" fmla="*/ 34120 w 206956"/>
                <a:gd name="csY162" fmla="*/ 960951 h 1107498"/>
                <a:gd name="csX163" fmla="*/ 34120 w 206956"/>
                <a:gd name="csY163" fmla="*/ 959273 h 1107498"/>
                <a:gd name="csX164" fmla="*/ 32442 w 206956"/>
                <a:gd name="csY164" fmla="*/ 959273 h 1107498"/>
                <a:gd name="csX165" fmla="*/ 30204 w 206956"/>
                <a:gd name="csY165" fmla="*/ 957595 h 1107498"/>
                <a:gd name="csX166" fmla="*/ 30204 w 206956"/>
                <a:gd name="csY166" fmla="*/ 955917 h 1107498"/>
                <a:gd name="csX167" fmla="*/ 30204 w 206956"/>
                <a:gd name="csY167" fmla="*/ 954239 h 1107498"/>
                <a:gd name="csX168" fmla="*/ 32442 w 206956"/>
                <a:gd name="csY168" fmla="*/ 954239 h 1107498"/>
                <a:gd name="csX169" fmla="*/ 32442 w 206956"/>
                <a:gd name="csY169" fmla="*/ 954239 h 1107498"/>
                <a:gd name="csX170" fmla="*/ 32442 w 206956"/>
                <a:gd name="csY170" fmla="*/ 952001 h 1107498"/>
                <a:gd name="csX171" fmla="*/ 30204 w 206956"/>
                <a:gd name="csY171" fmla="*/ 952001 h 1107498"/>
                <a:gd name="csX172" fmla="*/ 30204 w 206956"/>
                <a:gd name="csY172" fmla="*/ 950323 h 1107498"/>
                <a:gd name="csX173" fmla="*/ 32442 w 206956"/>
                <a:gd name="csY173" fmla="*/ 950323 h 1107498"/>
                <a:gd name="csX174" fmla="*/ 34120 w 206956"/>
                <a:gd name="csY174" fmla="*/ 950323 h 1107498"/>
                <a:gd name="csX175" fmla="*/ 34120 w 206956"/>
                <a:gd name="csY175" fmla="*/ 948645 h 1107498"/>
                <a:gd name="csX176" fmla="*/ 34120 w 206956"/>
                <a:gd name="csY176" fmla="*/ 946968 h 1107498"/>
                <a:gd name="csX177" fmla="*/ 34120 w 206956"/>
                <a:gd name="csY177" fmla="*/ 946968 h 1107498"/>
                <a:gd name="csX178" fmla="*/ 32442 w 206956"/>
                <a:gd name="csY178" fmla="*/ 946968 h 1107498"/>
                <a:gd name="csX179" fmla="*/ 32442 w 206956"/>
                <a:gd name="csY179" fmla="*/ 945289 h 1107498"/>
                <a:gd name="csX180" fmla="*/ 32442 w 206956"/>
                <a:gd name="csY180" fmla="*/ 943052 h 1107498"/>
                <a:gd name="csX181" fmla="*/ 32442 w 206956"/>
                <a:gd name="csY181" fmla="*/ 941374 h 1107498"/>
                <a:gd name="csX182" fmla="*/ 34120 w 206956"/>
                <a:gd name="csY182" fmla="*/ 941374 h 1107498"/>
                <a:gd name="csX183" fmla="*/ 35798 w 206956"/>
                <a:gd name="csY183" fmla="*/ 941374 h 1107498"/>
                <a:gd name="csX184" fmla="*/ 37476 w 206956"/>
                <a:gd name="csY184" fmla="*/ 941374 h 1107498"/>
                <a:gd name="csX185" fmla="*/ 37476 w 206956"/>
                <a:gd name="csY185" fmla="*/ 939696 h 1107498"/>
                <a:gd name="csX186" fmla="*/ 37476 w 206956"/>
                <a:gd name="csY186" fmla="*/ 939696 h 1107498"/>
                <a:gd name="csX187" fmla="*/ 37476 w 206956"/>
                <a:gd name="csY187" fmla="*/ 938018 h 1107498"/>
                <a:gd name="csX188" fmla="*/ 37476 w 206956"/>
                <a:gd name="csY188" fmla="*/ 936340 h 1107498"/>
                <a:gd name="csX189" fmla="*/ 37476 w 206956"/>
                <a:gd name="csY189" fmla="*/ 934102 h 1107498"/>
                <a:gd name="csX190" fmla="*/ 37476 w 206956"/>
                <a:gd name="csY190" fmla="*/ 932424 h 1107498"/>
                <a:gd name="csX191" fmla="*/ 39154 w 206956"/>
                <a:gd name="csY191" fmla="*/ 932424 h 1107498"/>
                <a:gd name="csX192" fmla="*/ 41391 w 206956"/>
                <a:gd name="csY192" fmla="*/ 930746 h 1107498"/>
                <a:gd name="csX193" fmla="*/ 41391 w 206956"/>
                <a:gd name="csY193" fmla="*/ 929068 h 1107498"/>
                <a:gd name="csX194" fmla="*/ 39154 w 206956"/>
                <a:gd name="csY194" fmla="*/ 929068 h 1107498"/>
                <a:gd name="csX195" fmla="*/ 37476 w 206956"/>
                <a:gd name="csY195" fmla="*/ 929068 h 1107498"/>
                <a:gd name="csX196" fmla="*/ 35798 w 206956"/>
                <a:gd name="csY196" fmla="*/ 929068 h 1107498"/>
                <a:gd name="csX197" fmla="*/ 35798 w 206956"/>
                <a:gd name="csY197" fmla="*/ 929068 h 1107498"/>
                <a:gd name="csX198" fmla="*/ 35798 w 206956"/>
                <a:gd name="csY198" fmla="*/ 930746 h 1107498"/>
                <a:gd name="csX199" fmla="*/ 35798 w 206956"/>
                <a:gd name="csY199" fmla="*/ 932424 h 1107498"/>
                <a:gd name="csX200" fmla="*/ 35798 w 206956"/>
                <a:gd name="csY200" fmla="*/ 934102 h 1107498"/>
                <a:gd name="csX201" fmla="*/ 35798 w 206956"/>
                <a:gd name="csY201" fmla="*/ 936340 h 1107498"/>
                <a:gd name="csX202" fmla="*/ 35798 w 206956"/>
                <a:gd name="csY202" fmla="*/ 938018 h 1107498"/>
                <a:gd name="csX203" fmla="*/ 35798 w 206956"/>
                <a:gd name="csY203" fmla="*/ 939696 h 1107498"/>
                <a:gd name="csX204" fmla="*/ 34120 w 206956"/>
                <a:gd name="csY204" fmla="*/ 939696 h 1107498"/>
                <a:gd name="csX205" fmla="*/ 34120 w 206956"/>
                <a:gd name="csY205" fmla="*/ 938018 h 1107498"/>
                <a:gd name="csX206" fmla="*/ 32442 w 206956"/>
                <a:gd name="csY206" fmla="*/ 938018 h 1107498"/>
                <a:gd name="csX207" fmla="*/ 32442 w 206956"/>
                <a:gd name="csY207" fmla="*/ 936340 h 1107498"/>
                <a:gd name="csX208" fmla="*/ 30204 w 206956"/>
                <a:gd name="csY208" fmla="*/ 936340 h 1107498"/>
                <a:gd name="csX209" fmla="*/ 30204 w 206956"/>
                <a:gd name="csY209" fmla="*/ 934102 h 1107498"/>
                <a:gd name="csX210" fmla="*/ 30204 w 206956"/>
                <a:gd name="csY210" fmla="*/ 932424 h 1107498"/>
                <a:gd name="csX211" fmla="*/ 30204 w 206956"/>
                <a:gd name="csY211" fmla="*/ 930746 h 1107498"/>
                <a:gd name="csX212" fmla="*/ 30204 w 206956"/>
                <a:gd name="csY212" fmla="*/ 929068 h 1107498"/>
                <a:gd name="csX213" fmla="*/ 30204 w 206956"/>
                <a:gd name="csY213" fmla="*/ 927391 h 1107498"/>
                <a:gd name="csX214" fmla="*/ 30204 w 206956"/>
                <a:gd name="csY214" fmla="*/ 925712 h 1107498"/>
                <a:gd name="csX215" fmla="*/ 30204 w 206956"/>
                <a:gd name="csY215" fmla="*/ 923475 h 1107498"/>
                <a:gd name="csX216" fmla="*/ 28527 w 206956"/>
                <a:gd name="csY216" fmla="*/ 923475 h 1107498"/>
                <a:gd name="csX217" fmla="*/ 28527 w 206956"/>
                <a:gd name="csY217" fmla="*/ 921797 h 1107498"/>
                <a:gd name="csX218" fmla="*/ 28527 w 206956"/>
                <a:gd name="csY218" fmla="*/ 920119 h 1107498"/>
                <a:gd name="csX219" fmla="*/ 28527 w 206956"/>
                <a:gd name="csY219" fmla="*/ 918441 h 1107498"/>
                <a:gd name="csX220" fmla="*/ 30204 w 206956"/>
                <a:gd name="csY220" fmla="*/ 918441 h 1107498"/>
                <a:gd name="csX221" fmla="*/ 30204 w 206956"/>
                <a:gd name="csY221" fmla="*/ 916763 h 1107498"/>
                <a:gd name="csX222" fmla="*/ 28527 w 206956"/>
                <a:gd name="csY222" fmla="*/ 916763 h 1107498"/>
                <a:gd name="csX223" fmla="*/ 28527 w 206956"/>
                <a:gd name="csY223" fmla="*/ 914525 h 1107498"/>
                <a:gd name="csX224" fmla="*/ 28527 w 206956"/>
                <a:gd name="csY224" fmla="*/ 912847 h 1107498"/>
                <a:gd name="csX225" fmla="*/ 30204 w 206956"/>
                <a:gd name="csY225" fmla="*/ 912847 h 1107498"/>
                <a:gd name="csX226" fmla="*/ 30204 w 206956"/>
                <a:gd name="csY226" fmla="*/ 911169 h 1107498"/>
                <a:gd name="csX227" fmla="*/ 30204 w 206956"/>
                <a:gd name="csY227" fmla="*/ 909491 h 1107498"/>
                <a:gd name="csX228" fmla="*/ 32442 w 206956"/>
                <a:gd name="csY228" fmla="*/ 909491 h 1107498"/>
                <a:gd name="csX229" fmla="*/ 32442 w 206956"/>
                <a:gd name="csY229" fmla="*/ 909491 h 1107498"/>
                <a:gd name="csX230" fmla="*/ 32442 w 206956"/>
                <a:gd name="csY230" fmla="*/ 909491 h 1107498"/>
                <a:gd name="csX231" fmla="*/ 30204 w 206956"/>
                <a:gd name="csY231" fmla="*/ 907814 h 1107498"/>
                <a:gd name="csX232" fmla="*/ 32442 w 206956"/>
                <a:gd name="csY232" fmla="*/ 905576 h 1107498"/>
                <a:gd name="csX233" fmla="*/ 30204 w 206956"/>
                <a:gd name="csY233" fmla="*/ 905576 h 1107498"/>
                <a:gd name="csX234" fmla="*/ 30204 w 206956"/>
                <a:gd name="csY234" fmla="*/ 903898 h 1107498"/>
                <a:gd name="csX235" fmla="*/ 32442 w 206956"/>
                <a:gd name="csY235" fmla="*/ 903898 h 1107498"/>
                <a:gd name="csX236" fmla="*/ 34120 w 206956"/>
                <a:gd name="csY236" fmla="*/ 903898 h 1107498"/>
                <a:gd name="csX237" fmla="*/ 34120 w 206956"/>
                <a:gd name="csY237" fmla="*/ 902220 h 1107498"/>
                <a:gd name="csX238" fmla="*/ 34120 w 206956"/>
                <a:gd name="csY238" fmla="*/ 903898 h 1107498"/>
                <a:gd name="csX239" fmla="*/ 34120 w 206956"/>
                <a:gd name="csY239" fmla="*/ 902220 h 1107498"/>
                <a:gd name="csX240" fmla="*/ 34120 w 206956"/>
                <a:gd name="csY240" fmla="*/ 900542 h 1107498"/>
                <a:gd name="csX241" fmla="*/ 35798 w 206956"/>
                <a:gd name="csY241" fmla="*/ 900542 h 1107498"/>
                <a:gd name="csX242" fmla="*/ 37476 w 206956"/>
                <a:gd name="csY242" fmla="*/ 902220 h 1107498"/>
                <a:gd name="csX243" fmla="*/ 39154 w 206956"/>
                <a:gd name="csY243" fmla="*/ 902220 h 1107498"/>
                <a:gd name="csX244" fmla="*/ 39154 w 206956"/>
                <a:gd name="csY244" fmla="*/ 902220 h 1107498"/>
                <a:gd name="csX245" fmla="*/ 39154 w 206956"/>
                <a:gd name="csY245" fmla="*/ 900542 h 1107498"/>
                <a:gd name="csX246" fmla="*/ 39154 w 206956"/>
                <a:gd name="csY246" fmla="*/ 898864 h 1107498"/>
                <a:gd name="csX247" fmla="*/ 39154 w 206956"/>
                <a:gd name="csY247" fmla="*/ 898864 h 1107498"/>
                <a:gd name="csX248" fmla="*/ 37476 w 206956"/>
                <a:gd name="csY248" fmla="*/ 898864 h 1107498"/>
                <a:gd name="csX249" fmla="*/ 37476 w 206956"/>
                <a:gd name="csY249" fmla="*/ 897186 h 1107498"/>
                <a:gd name="csX250" fmla="*/ 35798 w 206956"/>
                <a:gd name="csY250" fmla="*/ 897186 h 1107498"/>
                <a:gd name="csX251" fmla="*/ 35798 w 206956"/>
                <a:gd name="csY251" fmla="*/ 894948 h 1107498"/>
                <a:gd name="csX252" fmla="*/ 34120 w 206956"/>
                <a:gd name="csY252" fmla="*/ 894948 h 1107498"/>
                <a:gd name="csX253" fmla="*/ 34120 w 206956"/>
                <a:gd name="csY253" fmla="*/ 893270 h 1107498"/>
                <a:gd name="csX254" fmla="*/ 34120 w 206956"/>
                <a:gd name="csY254" fmla="*/ 891592 h 1107498"/>
                <a:gd name="csX255" fmla="*/ 32442 w 206956"/>
                <a:gd name="csY255" fmla="*/ 891592 h 1107498"/>
                <a:gd name="csX256" fmla="*/ 30204 w 206956"/>
                <a:gd name="csY256" fmla="*/ 891592 h 1107498"/>
                <a:gd name="csX257" fmla="*/ 30204 w 206956"/>
                <a:gd name="csY257" fmla="*/ 889914 h 1107498"/>
                <a:gd name="csX258" fmla="*/ 28527 w 206956"/>
                <a:gd name="csY258" fmla="*/ 889914 h 1107498"/>
                <a:gd name="csX259" fmla="*/ 28527 w 206956"/>
                <a:gd name="csY259" fmla="*/ 888237 h 1107498"/>
                <a:gd name="csX260" fmla="*/ 26848 w 206956"/>
                <a:gd name="csY260" fmla="*/ 888237 h 1107498"/>
                <a:gd name="csX261" fmla="*/ 25170 w 206956"/>
                <a:gd name="csY261" fmla="*/ 888237 h 1107498"/>
                <a:gd name="csX262" fmla="*/ 25170 w 206956"/>
                <a:gd name="csY262" fmla="*/ 885999 h 1107498"/>
                <a:gd name="csX263" fmla="*/ 25170 w 206956"/>
                <a:gd name="csY263" fmla="*/ 884321 h 1107498"/>
                <a:gd name="csX264" fmla="*/ 25170 w 206956"/>
                <a:gd name="csY264" fmla="*/ 882643 h 1107498"/>
                <a:gd name="csX265" fmla="*/ 26848 w 206956"/>
                <a:gd name="csY265" fmla="*/ 882643 h 1107498"/>
                <a:gd name="csX266" fmla="*/ 26848 w 206956"/>
                <a:gd name="csY266" fmla="*/ 880965 h 1107498"/>
                <a:gd name="csX267" fmla="*/ 28527 w 206956"/>
                <a:gd name="csY267" fmla="*/ 880965 h 1107498"/>
                <a:gd name="csX268" fmla="*/ 28527 w 206956"/>
                <a:gd name="csY268" fmla="*/ 882643 h 1107498"/>
                <a:gd name="csX269" fmla="*/ 30204 w 206956"/>
                <a:gd name="csY269" fmla="*/ 882643 h 1107498"/>
                <a:gd name="csX270" fmla="*/ 30204 w 206956"/>
                <a:gd name="csY270" fmla="*/ 884321 h 1107498"/>
                <a:gd name="csX271" fmla="*/ 32442 w 206956"/>
                <a:gd name="csY271" fmla="*/ 884321 h 1107498"/>
                <a:gd name="csX272" fmla="*/ 32442 w 206956"/>
                <a:gd name="csY272" fmla="*/ 885999 h 1107498"/>
                <a:gd name="csX273" fmla="*/ 34120 w 206956"/>
                <a:gd name="csY273" fmla="*/ 885999 h 1107498"/>
                <a:gd name="csX274" fmla="*/ 34120 w 206956"/>
                <a:gd name="csY274" fmla="*/ 885999 h 1107498"/>
                <a:gd name="csX275" fmla="*/ 34120 w 206956"/>
                <a:gd name="csY275" fmla="*/ 884321 h 1107498"/>
                <a:gd name="csX276" fmla="*/ 35798 w 206956"/>
                <a:gd name="csY276" fmla="*/ 884321 h 1107498"/>
                <a:gd name="csX277" fmla="*/ 35798 w 206956"/>
                <a:gd name="csY277" fmla="*/ 884321 h 1107498"/>
                <a:gd name="csX278" fmla="*/ 37476 w 206956"/>
                <a:gd name="csY278" fmla="*/ 884321 h 1107498"/>
                <a:gd name="csX279" fmla="*/ 39154 w 206956"/>
                <a:gd name="csY279" fmla="*/ 884321 h 1107498"/>
                <a:gd name="csX280" fmla="*/ 41391 w 206956"/>
                <a:gd name="csY280" fmla="*/ 884321 h 1107498"/>
                <a:gd name="csX281" fmla="*/ 41391 w 206956"/>
                <a:gd name="csY281" fmla="*/ 884321 h 1107498"/>
                <a:gd name="csX282" fmla="*/ 43069 w 206956"/>
                <a:gd name="csY282" fmla="*/ 884321 h 1107498"/>
                <a:gd name="csX283" fmla="*/ 43069 w 206956"/>
                <a:gd name="csY283" fmla="*/ 885999 h 1107498"/>
                <a:gd name="csX284" fmla="*/ 44747 w 206956"/>
                <a:gd name="csY284" fmla="*/ 885999 h 1107498"/>
                <a:gd name="csX285" fmla="*/ 46425 w 206956"/>
                <a:gd name="csY285" fmla="*/ 885999 h 1107498"/>
                <a:gd name="csX286" fmla="*/ 46425 w 206956"/>
                <a:gd name="csY286" fmla="*/ 888237 h 1107498"/>
                <a:gd name="csX287" fmla="*/ 48104 w 206956"/>
                <a:gd name="csY287" fmla="*/ 888237 h 1107498"/>
                <a:gd name="csX288" fmla="*/ 49781 w 206956"/>
                <a:gd name="csY288" fmla="*/ 888237 h 1107498"/>
                <a:gd name="csX289" fmla="*/ 49781 w 206956"/>
                <a:gd name="csY289" fmla="*/ 889914 h 1107498"/>
                <a:gd name="csX290" fmla="*/ 49781 w 206956"/>
                <a:gd name="csY290" fmla="*/ 891592 h 1107498"/>
                <a:gd name="csX291" fmla="*/ 49781 w 206956"/>
                <a:gd name="csY291" fmla="*/ 893270 h 1107498"/>
                <a:gd name="csX292" fmla="*/ 52019 w 206956"/>
                <a:gd name="csY292" fmla="*/ 893270 h 1107498"/>
                <a:gd name="csX293" fmla="*/ 52019 w 206956"/>
                <a:gd name="csY293" fmla="*/ 893270 h 1107498"/>
                <a:gd name="csX294" fmla="*/ 52019 w 206956"/>
                <a:gd name="csY294" fmla="*/ 891592 h 1107498"/>
                <a:gd name="csX295" fmla="*/ 52019 w 206956"/>
                <a:gd name="csY295" fmla="*/ 889914 h 1107498"/>
                <a:gd name="csX296" fmla="*/ 53697 w 206956"/>
                <a:gd name="csY296" fmla="*/ 889914 h 1107498"/>
                <a:gd name="csX297" fmla="*/ 53697 w 206956"/>
                <a:gd name="csY297" fmla="*/ 889914 h 1107498"/>
                <a:gd name="csX298" fmla="*/ 53697 w 206956"/>
                <a:gd name="csY298" fmla="*/ 888237 h 1107498"/>
                <a:gd name="csX299" fmla="*/ 52019 w 206956"/>
                <a:gd name="csY299" fmla="*/ 888237 h 1107498"/>
                <a:gd name="csX300" fmla="*/ 52019 w 206956"/>
                <a:gd name="csY300" fmla="*/ 885999 h 1107498"/>
                <a:gd name="csX301" fmla="*/ 49781 w 206956"/>
                <a:gd name="csY301" fmla="*/ 885999 h 1107498"/>
                <a:gd name="csX302" fmla="*/ 49781 w 206956"/>
                <a:gd name="csY302" fmla="*/ 884321 h 1107498"/>
                <a:gd name="csX303" fmla="*/ 49781 w 206956"/>
                <a:gd name="csY303" fmla="*/ 884321 h 1107498"/>
                <a:gd name="csX304" fmla="*/ 48104 w 206956"/>
                <a:gd name="csY304" fmla="*/ 884321 h 1107498"/>
                <a:gd name="csX305" fmla="*/ 48104 w 206956"/>
                <a:gd name="csY305" fmla="*/ 882643 h 1107498"/>
                <a:gd name="csX306" fmla="*/ 48104 w 206956"/>
                <a:gd name="csY306" fmla="*/ 880965 h 1107498"/>
                <a:gd name="csX307" fmla="*/ 48104 w 206956"/>
                <a:gd name="csY307" fmla="*/ 879287 h 1107498"/>
                <a:gd name="csX308" fmla="*/ 49781 w 206956"/>
                <a:gd name="csY308" fmla="*/ 879287 h 1107498"/>
                <a:gd name="csX309" fmla="*/ 49781 w 206956"/>
                <a:gd name="csY309" fmla="*/ 879287 h 1107498"/>
                <a:gd name="csX310" fmla="*/ 49781 w 206956"/>
                <a:gd name="csY310" fmla="*/ 877050 h 1107498"/>
                <a:gd name="csX311" fmla="*/ 48104 w 206956"/>
                <a:gd name="csY311" fmla="*/ 877050 h 1107498"/>
                <a:gd name="csX312" fmla="*/ 48104 w 206956"/>
                <a:gd name="csY312" fmla="*/ 875371 h 1107498"/>
                <a:gd name="csX313" fmla="*/ 46425 w 206956"/>
                <a:gd name="csY313" fmla="*/ 875371 h 1107498"/>
                <a:gd name="csX314" fmla="*/ 46425 w 206956"/>
                <a:gd name="csY314" fmla="*/ 875371 h 1107498"/>
                <a:gd name="csX315" fmla="*/ 44747 w 206956"/>
                <a:gd name="csY315" fmla="*/ 875371 h 1107498"/>
                <a:gd name="csX316" fmla="*/ 44747 w 206956"/>
                <a:gd name="csY316" fmla="*/ 877050 h 1107498"/>
                <a:gd name="csX317" fmla="*/ 43069 w 206956"/>
                <a:gd name="csY317" fmla="*/ 877050 h 1107498"/>
                <a:gd name="csX318" fmla="*/ 43069 w 206956"/>
                <a:gd name="csY318" fmla="*/ 879287 h 1107498"/>
                <a:gd name="csX319" fmla="*/ 41391 w 206956"/>
                <a:gd name="csY319" fmla="*/ 879287 h 1107498"/>
                <a:gd name="csX320" fmla="*/ 41391 w 206956"/>
                <a:gd name="csY320" fmla="*/ 877050 h 1107498"/>
                <a:gd name="csX321" fmla="*/ 39154 w 206956"/>
                <a:gd name="csY321" fmla="*/ 877050 h 1107498"/>
                <a:gd name="csX322" fmla="*/ 39154 w 206956"/>
                <a:gd name="csY322" fmla="*/ 875371 h 1107498"/>
                <a:gd name="csX323" fmla="*/ 37476 w 206956"/>
                <a:gd name="csY323" fmla="*/ 875371 h 1107498"/>
                <a:gd name="csX324" fmla="*/ 35798 w 206956"/>
                <a:gd name="csY324" fmla="*/ 875371 h 1107498"/>
                <a:gd name="csX325" fmla="*/ 34120 w 206956"/>
                <a:gd name="csY325" fmla="*/ 875371 h 1107498"/>
                <a:gd name="csX326" fmla="*/ 32442 w 206956"/>
                <a:gd name="csY326" fmla="*/ 875371 h 1107498"/>
                <a:gd name="csX327" fmla="*/ 32442 w 206956"/>
                <a:gd name="csY327" fmla="*/ 875371 h 1107498"/>
                <a:gd name="csX328" fmla="*/ 32442 w 206956"/>
                <a:gd name="csY328" fmla="*/ 873693 h 1107498"/>
                <a:gd name="csX329" fmla="*/ 34120 w 206956"/>
                <a:gd name="csY329" fmla="*/ 873693 h 1107498"/>
                <a:gd name="csX330" fmla="*/ 34120 w 206956"/>
                <a:gd name="csY330" fmla="*/ 872015 h 1107498"/>
                <a:gd name="csX331" fmla="*/ 34120 w 206956"/>
                <a:gd name="csY331" fmla="*/ 870337 h 1107498"/>
                <a:gd name="csX332" fmla="*/ 34120 w 206956"/>
                <a:gd name="csY332" fmla="*/ 870337 h 1107498"/>
                <a:gd name="csX333" fmla="*/ 32442 w 206956"/>
                <a:gd name="csY333" fmla="*/ 870337 h 1107498"/>
                <a:gd name="csX334" fmla="*/ 32442 w 206956"/>
                <a:gd name="csY334" fmla="*/ 868660 h 1107498"/>
                <a:gd name="csX335" fmla="*/ 32442 w 206956"/>
                <a:gd name="csY335" fmla="*/ 866422 h 1107498"/>
                <a:gd name="csX336" fmla="*/ 30204 w 206956"/>
                <a:gd name="csY336" fmla="*/ 868660 h 1107498"/>
                <a:gd name="csX337" fmla="*/ 30204 w 206956"/>
                <a:gd name="csY337" fmla="*/ 866422 h 1107498"/>
                <a:gd name="csX338" fmla="*/ 28527 w 206956"/>
                <a:gd name="csY338" fmla="*/ 866422 h 1107498"/>
                <a:gd name="csX339" fmla="*/ 28527 w 206956"/>
                <a:gd name="csY339" fmla="*/ 864744 h 1107498"/>
                <a:gd name="csX340" fmla="*/ 28527 w 206956"/>
                <a:gd name="csY340" fmla="*/ 863066 h 1107498"/>
                <a:gd name="csX341" fmla="*/ 28527 w 206956"/>
                <a:gd name="csY341" fmla="*/ 864744 h 1107498"/>
                <a:gd name="csX342" fmla="*/ 28527 w 206956"/>
                <a:gd name="csY342" fmla="*/ 863066 h 1107498"/>
                <a:gd name="csX343" fmla="*/ 28527 w 206956"/>
                <a:gd name="csY343" fmla="*/ 863066 h 1107498"/>
                <a:gd name="csX344" fmla="*/ 28527 w 206956"/>
                <a:gd name="csY344" fmla="*/ 861388 h 1107498"/>
                <a:gd name="csX345" fmla="*/ 30204 w 206956"/>
                <a:gd name="csY345" fmla="*/ 861388 h 1107498"/>
                <a:gd name="csX346" fmla="*/ 30204 w 206956"/>
                <a:gd name="csY346" fmla="*/ 859710 h 1107498"/>
                <a:gd name="csX347" fmla="*/ 30204 w 206956"/>
                <a:gd name="csY347" fmla="*/ 857473 h 1107498"/>
                <a:gd name="csX348" fmla="*/ 32442 w 206956"/>
                <a:gd name="csY348" fmla="*/ 857473 h 1107498"/>
                <a:gd name="csX349" fmla="*/ 32442 w 206956"/>
                <a:gd name="csY349" fmla="*/ 855794 h 1107498"/>
                <a:gd name="csX350" fmla="*/ 34120 w 206956"/>
                <a:gd name="csY350" fmla="*/ 855794 h 1107498"/>
                <a:gd name="csX351" fmla="*/ 35798 w 206956"/>
                <a:gd name="csY351" fmla="*/ 855794 h 1107498"/>
                <a:gd name="csX352" fmla="*/ 35798 w 206956"/>
                <a:gd name="csY352" fmla="*/ 854116 h 1107498"/>
                <a:gd name="csX353" fmla="*/ 35798 w 206956"/>
                <a:gd name="csY353" fmla="*/ 852438 h 1107498"/>
                <a:gd name="csX354" fmla="*/ 34120 w 206956"/>
                <a:gd name="csY354" fmla="*/ 852438 h 1107498"/>
                <a:gd name="csX355" fmla="*/ 34120 w 206956"/>
                <a:gd name="csY355" fmla="*/ 850761 h 1107498"/>
                <a:gd name="csX356" fmla="*/ 35798 w 206956"/>
                <a:gd name="csY356" fmla="*/ 850761 h 1107498"/>
                <a:gd name="csX357" fmla="*/ 35798 w 206956"/>
                <a:gd name="csY357" fmla="*/ 849083 h 1107498"/>
                <a:gd name="csX358" fmla="*/ 37476 w 206956"/>
                <a:gd name="csY358" fmla="*/ 849083 h 1107498"/>
                <a:gd name="csX359" fmla="*/ 37476 w 206956"/>
                <a:gd name="csY359" fmla="*/ 849083 h 1107498"/>
                <a:gd name="csX360" fmla="*/ 35798 w 206956"/>
                <a:gd name="csY360" fmla="*/ 846845 h 1107498"/>
                <a:gd name="csX361" fmla="*/ 35798 w 206956"/>
                <a:gd name="csY361" fmla="*/ 845167 h 1107498"/>
                <a:gd name="csX362" fmla="*/ 35798 w 206956"/>
                <a:gd name="csY362" fmla="*/ 843489 h 1107498"/>
                <a:gd name="csX363" fmla="*/ 34120 w 206956"/>
                <a:gd name="csY363" fmla="*/ 843489 h 1107498"/>
                <a:gd name="csX364" fmla="*/ 32442 w 206956"/>
                <a:gd name="csY364" fmla="*/ 841811 h 1107498"/>
                <a:gd name="csX365" fmla="*/ 34120 w 206956"/>
                <a:gd name="csY365" fmla="*/ 841811 h 1107498"/>
                <a:gd name="csX366" fmla="*/ 34120 w 206956"/>
                <a:gd name="csY366" fmla="*/ 840133 h 1107498"/>
                <a:gd name="csX367" fmla="*/ 32442 w 206956"/>
                <a:gd name="csY367" fmla="*/ 840133 h 1107498"/>
                <a:gd name="csX368" fmla="*/ 30204 w 206956"/>
                <a:gd name="csY368" fmla="*/ 840133 h 1107498"/>
                <a:gd name="csX369" fmla="*/ 28527 w 206956"/>
                <a:gd name="csY369" fmla="*/ 840133 h 1107498"/>
                <a:gd name="csX370" fmla="*/ 28527 w 206956"/>
                <a:gd name="csY370" fmla="*/ 840133 h 1107498"/>
                <a:gd name="csX371" fmla="*/ 28527 w 206956"/>
                <a:gd name="csY371" fmla="*/ 841811 h 1107498"/>
                <a:gd name="csX372" fmla="*/ 26848 w 206956"/>
                <a:gd name="csY372" fmla="*/ 841811 h 1107498"/>
                <a:gd name="csX373" fmla="*/ 25170 w 206956"/>
                <a:gd name="csY373" fmla="*/ 841811 h 1107498"/>
                <a:gd name="csX374" fmla="*/ 25170 w 206956"/>
                <a:gd name="csY374" fmla="*/ 841811 h 1107498"/>
                <a:gd name="csX375" fmla="*/ 25170 w 206956"/>
                <a:gd name="csY375" fmla="*/ 843489 h 1107498"/>
                <a:gd name="csX376" fmla="*/ 23492 w 206956"/>
                <a:gd name="csY376" fmla="*/ 843489 h 1107498"/>
                <a:gd name="csX377" fmla="*/ 21255 w 206956"/>
                <a:gd name="csY377" fmla="*/ 843489 h 1107498"/>
                <a:gd name="csX378" fmla="*/ 21255 w 206956"/>
                <a:gd name="csY378" fmla="*/ 841811 h 1107498"/>
                <a:gd name="csX379" fmla="*/ 21255 w 206956"/>
                <a:gd name="csY379" fmla="*/ 840133 h 1107498"/>
                <a:gd name="csX380" fmla="*/ 19577 w 206956"/>
                <a:gd name="csY380" fmla="*/ 840133 h 1107498"/>
                <a:gd name="csX381" fmla="*/ 17899 w 206956"/>
                <a:gd name="csY381" fmla="*/ 840133 h 1107498"/>
                <a:gd name="csX382" fmla="*/ 16221 w 206956"/>
                <a:gd name="csY382" fmla="*/ 840133 h 1107498"/>
                <a:gd name="csX383" fmla="*/ 16221 w 206956"/>
                <a:gd name="csY383" fmla="*/ 837896 h 1107498"/>
                <a:gd name="csX384" fmla="*/ 14543 w 206956"/>
                <a:gd name="csY384" fmla="*/ 837896 h 1107498"/>
                <a:gd name="csX385" fmla="*/ 14543 w 206956"/>
                <a:gd name="csY385" fmla="*/ 836217 h 1107498"/>
                <a:gd name="csX386" fmla="*/ 16221 w 206956"/>
                <a:gd name="csY386" fmla="*/ 834539 h 1107498"/>
                <a:gd name="csX387" fmla="*/ 17899 w 206956"/>
                <a:gd name="csY387" fmla="*/ 832861 h 1107498"/>
                <a:gd name="csX388" fmla="*/ 17899 w 206956"/>
                <a:gd name="csY388" fmla="*/ 831184 h 1107498"/>
                <a:gd name="csX389" fmla="*/ 17899 w 206956"/>
                <a:gd name="csY389" fmla="*/ 828946 h 1107498"/>
                <a:gd name="csX390" fmla="*/ 16221 w 206956"/>
                <a:gd name="csY390" fmla="*/ 831184 h 1107498"/>
                <a:gd name="csX391" fmla="*/ 14543 w 206956"/>
                <a:gd name="csY391" fmla="*/ 832861 h 1107498"/>
                <a:gd name="csX392" fmla="*/ 14543 w 206956"/>
                <a:gd name="csY392" fmla="*/ 834539 h 1107498"/>
                <a:gd name="csX393" fmla="*/ 12865 w 206956"/>
                <a:gd name="csY393" fmla="*/ 834539 h 1107498"/>
                <a:gd name="csX394" fmla="*/ 10627 w 206956"/>
                <a:gd name="csY394" fmla="*/ 836217 h 1107498"/>
                <a:gd name="csX395" fmla="*/ 8950 w 206956"/>
                <a:gd name="csY395" fmla="*/ 836217 h 1107498"/>
                <a:gd name="csX396" fmla="*/ 7271 w 206956"/>
                <a:gd name="csY396" fmla="*/ 836217 h 1107498"/>
                <a:gd name="csX397" fmla="*/ 7271 w 206956"/>
                <a:gd name="csY397" fmla="*/ 836217 h 1107498"/>
                <a:gd name="csX398" fmla="*/ 5593 w 206956"/>
                <a:gd name="csY398" fmla="*/ 836217 h 1107498"/>
                <a:gd name="csX399" fmla="*/ 5593 w 206956"/>
                <a:gd name="csY399" fmla="*/ 837896 h 1107498"/>
                <a:gd name="csX400" fmla="*/ 3915 w 206956"/>
                <a:gd name="csY400" fmla="*/ 837896 h 1107498"/>
                <a:gd name="csX401" fmla="*/ 3915 w 206956"/>
                <a:gd name="csY401" fmla="*/ 840133 h 1107498"/>
                <a:gd name="csX402" fmla="*/ 5593 w 206956"/>
                <a:gd name="csY402" fmla="*/ 840133 h 1107498"/>
                <a:gd name="csX403" fmla="*/ 7271 w 206956"/>
                <a:gd name="csY403" fmla="*/ 840133 h 1107498"/>
                <a:gd name="csX404" fmla="*/ 7271 w 206956"/>
                <a:gd name="csY404" fmla="*/ 841811 h 1107498"/>
                <a:gd name="csX405" fmla="*/ 7271 w 206956"/>
                <a:gd name="csY405" fmla="*/ 843489 h 1107498"/>
                <a:gd name="csX406" fmla="*/ 8950 w 206956"/>
                <a:gd name="csY406" fmla="*/ 843489 h 1107498"/>
                <a:gd name="csX407" fmla="*/ 8950 w 206956"/>
                <a:gd name="csY407" fmla="*/ 845167 h 1107498"/>
                <a:gd name="csX408" fmla="*/ 7271 w 206956"/>
                <a:gd name="csY408" fmla="*/ 845167 h 1107498"/>
                <a:gd name="csX409" fmla="*/ 7271 w 206956"/>
                <a:gd name="csY409" fmla="*/ 846845 h 1107498"/>
                <a:gd name="csX410" fmla="*/ 5593 w 206956"/>
                <a:gd name="csY410" fmla="*/ 846845 h 1107498"/>
                <a:gd name="csX411" fmla="*/ 5593 w 206956"/>
                <a:gd name="csY411" fmla="*/ 846845 h 1107498"/>
                <a:gd name="csX412" fmla="*/ 3915 w 206956"/>
                <a:gd name="csY412" fmla="*/ 846845 h 1107498"/>
                <a:gd name="csX413" fmla="*/ 3915 w 206956"/>
                <a:gd name="csY413" fmla="*/ 845167 h 1107498"/>
                <a:gd name="csX414" fmla="*/ 1678 w 206956"/>
                <a:gd name="csY414" fmla="*/ 845167 h 1107498"/>
                <a:gd name="csX415" fmla="*/ 1678 w 206956"/>
                <a:gd name="csY415" fmla="*/ 843489 h 1107498"/>
                <a:gd name="csX416" fmla="*/ 0 w 206956"/>
                <a:gd name="csY416" fmla="*/ 843489 h 1107498"/>
                <a:gd name="csX417" fmla="*/ 0 w 206956"/>
                <a:gd name="csY417" fmla="*/ 841811 h 1107498"/>
                <a:gd name="csX418" fmla="*/ 0 w 206956"/>
                <a:gd name="csY418" fmla="*/ 840133 h 1107498"/>
                <a:gd name="csX419" fmla="*/ 0 w 206956"/>
                <a:gd name="csY419" fmla="*/ 837896 h 1107498"/>
                <a:gd name="csX420" fmla="*/ 0 w 206956"/>
                <a:gd name="csY420" fmla="*/ 836217 h 1107498"/>
                <a:gd name="csX421" fmla="*/ 0 w 206956"/>
                <a:gd name="csY421" fmla="*/ 834539 h 1107498"/>
                <a:gd name="csX422" fmla="*/ 1678 w 206956"/>
                <a:gd name="csY422" fmla="*/ 834539 h 1107498"/>
                <a:gd name="csX423" fmla="*/ 3915 w 206956"/>
                <a:gd name="csY423" fmla="*/ 834539 h 1107498"/>
                <a:gd name="csX424" fmla="*/ 3915 w 206956"/>
                <a:gd name="csY424" fmla="*/ 832861 h 1107498"/>
                <a:gd name="csX425" fmla="*/ 5593 w 206956"/>
                <a:gd name="csY425" fmla="*/ 832861 h 1107498"/>
                <a:gd name="csX426" fmla="*/ 5593 w 206956"/>
                <a:gd name="csY426" fmla="*/ 831184 h 1107498"/>
                <a:gd name="csX427" fmla="*/ 7271 w 206956"/>
                <a:gd name="csY427" fmla="*/ 831184 h 1107498"/>
                <a:gd name="csX428" fmla="*/ 7271 w 206956"/>
                <a:gd name="csY428" fmla="*/ 828946 h 1107498"/>
                <a:gd name="csX429" fmla="*/ 7271 w 206956"/>
                <a:gd name="csY429" fmla="*/ 827268 h 1107498"/>
                <a:gd name="csX430" fmla="*/ 8950 w 206956"/>
                <a:gd name="csY430" fmla="*/ 827268 h 1107498"/>
                <a:gd name="csX431" fmla="*/ 10627 w 206956"/>
                <a:gd name="csY431" fmla="*/ 827268 h 1107498"/>
                <a:gd name="csX432" fmla="*/ 10627 w 206956"/>
                <a:gd name="csY432" fmla="*/ 825590 h 1107498"/>
                <a:gd name="csX433" fmla="*/ 12865 w 206956"/>
                <a:gd name="csY433" fmla="*/ 825590 h 1107498"/>
                <a:gd name="csX434" fmla="*/ 12865 w 206956"/>
                <a:gd name="csY434" fmla="*/ 823912 h 1107498"/>
                <a:gd name="csX435" fmla="*/ 12865 w 206956"/>
                <a:gd name="csY435" fmla="*/ 822234 h 1107498"/>
                <a:gd name="csX436" fmla="*/ 14543 w 206956"/>
                <a:gd name="csY436" fmla="*/ 822234 h 1107498"/>
                <a:gd name="csX437" fmla="*/ 16221 w 206956"/>
                <a:gd name="csY437" fmla="*/ 822234 h 1107498"/>
                <a:gd name="csX438" fmla="*/ 17899 w 206956"/>
                <a:gd name="csY438" fmla="*/ 822234 h 1107498"/>
                <a:gd name="csX439" fmla="*/ 17899 w 206956"/>
                <a:gd name="csY439" fmla="*/ 819997 h 1107498"/>
                <a:gd name="csX440" fmla="*/ 19577 w 206956"/>
                <a:gd name="csY440" fmla="*/ 819997 h 1107498"/>
                <a:gd name="csX441" fmla="*/ 21255 w 206956"/>
                <a:gd name="csY441" fmla="*/ 819997 h 1107498"/>
                <a:gd name="csX442" fmla="*/ 21255 w 206956"/>
                <a:gd name="csY442" fmla="*/ 819997 h 1107498"/>
                <a:gd name="csX443" fmla="*/ 21255 w 206956"/>
                <a:gd name="csY443" fmla="*/ 819997 h 1107498"/>
                <a:gd name="csX444" fmla="*/ 21255 w 206956"/>
                <a:gd name="csY444" fmla="*/ 818319 h 1107498"/>
                <a:gd name="csX445" fmla="*/ 21255 w 206956"/>
                <a:gd name="csY445" fmla="*/ 816640 h 1107498"/>
                <a:gd name="csX446" fmla="*/ 19577 w 206956"/>
                <a:gd name="csY446" fmla="*/ 816640 h 1107498"/>
                <a:gd name="csX447" fmla="*/ 19577 w 206956"/>
                <a:gd name="csY447" fmla="*/ 816640 h 1107498"/>
                <a:gd name="csX448" fmla="*/ 17899 w 206956"/>
                <a:gd name="csY448" fmla="*/ 816640 h 1107498"/>
                <a:gd name="csX449" fmla="*/ 17899 w 206956"/>
                <a:gd name="csY449" fmla="*/ 818319 h 1107498"/>
                <a:gd name="csX450" fmla="*/ 16221 w 206956"/>
                <a:gd name="csY450" fmla="*/ 818319 h 1107498"/>
                <a:gd name="csX451" fmla="*/ 14543 w 206956"/>
                <a:gd name="csY451" fmla="*/ 818319 h 1107498"/>
                <a:gd name="csX452" fmla="*/ 14543 w 206956"/>
                <a:gd name="csY452" fmla="*/ 816640 h 1107498"/>
                <a:gd name="csX453" fmla="*/ 12865 w 206956"/>
                <a:gd name="csY453" fmla="*/ 816640 h 1107498"/>
                <a:gd name="csX454" fmla="*/ 12865 w 206956"/>
                <a:gd name="csY454" fmla="*/ 814962 h 1107498"/>
                <a:gd name="csX455" fmla="*/ 14543 w 206956"/>
                <a:gd name="csY455" fmla="*/ 814962 h 1107498"/>
                <a:gd name="csX456" fmla="*/ 16221 w 206956"/>
                <a:gd name="csY456" fmla="*/ 814962 h 1107498"/>
                <a:gd name="csX457" fmla="*/ 16221 w 206956"/>
                <a:gd name="csY457" fmla="*/ 813284 h 1107498"/>
                <a:gd name="csX458" fmla="*/ 14543 w 206956"/>
                <a:gd name="csY458" fmla="*/ 813284 h 1107498"/>
                <a:gd name="csX459" fmla="*/ 12865 w 206956"/>
                <a:gd name="csY459" fmla="*/ 813284 h 1107498"/>
                <a:gd name="csX460" fmla="*/ 14543 w 206956"/>
                <a:gd name="csY460" fmla="*/ 813284 h 1107498"/>
                <a:gd name="csX461" fmla="*/ 12865 w 206956"/>
                <a:gd name="csY461" fmla="*/ 813284 h 1107498"/>
                <a:gd name="csX462" fmla="*/ 12865 w 206956"/>
                <a:gd name="csY462" fmla="*/ 811607 h 1107498"/>
                <a:gd name="csX463" fmla="*/ 12865 w 206956"/>
                <a:gd name="csY463" fmla="*/ 809369 h 1107498"/>
                <a:gd name="csX464" fmla="*/ 14543 w 206956"/>
                <a:gd name="csY464" fmla="*/ 809369 h 1107498"/>
                <a:gd name="csX465" fmla="*/ 16221 w 206956"/>
                <a:gd name="csY465" fmla="*/ 809369 h 1107498"/>
                <a:gd name="csX466" fmla="*/ 16221 w 206956"/>
                <a:gd name="csY466" fmla="*/ 811607 h 1107498"/>
                <a:gd name="csX467" fmla="*/ 17899 w 206956"/>
                <a:gd name="csY467" fmla="*/ 811607 h 1107498"/>
                <a:gd name="csX468" fmla="*/ 17899 w 206956"/>
                <a:gd name="csY468" fmla="*/ 809369 h 1107498"/>
                <a:gd name="csX469" fmla="*/ 19577 w 206956"/>
                <a:gd name="csY469" fmla="*/ 809369 h 1107498"/>
                <a:gd name="csX470" fmla="*/ 19577 w 206956"/>
                <a:gd name="csY470" fmla="*/ 809369 h 1107498"/>
                <a:gd name="csX471" fmla="*/ 19577 w 206956"/>
                <a:gd name="csY471" fmla="*/ 807691 h 1107498"/>
                <a:gd name="csX472" fmla="*/ 21255 w 206956"/>
                <a:gd name="csY472" fmla="*/ 807691 h 1107498"/>
                <a:gd name="csX473" fmla="*/ 23492 w 206956"/>
                <a:gd name="csY473" fmla="*/ 807691 h 1107498"/>
                <a:gd name="csX474" fmla="*/ 23492 w 206956"/>
                <a:gd name="csY474" fmla="*/ 807691 h 1107498"/>
                <a:gd name="csX475" fmla="*/ 25170 w 206956"/>
                <a:gd name="csY475" fmla="*/ 807691 h 1107498"/>
                <a:gd name="csX476" fmla="*/ 25170 w 206956"/>
                <a:gd name="csY476" fmla="*/ 809369 h 1107498"/>
                <a:gd name="csX477" fmla="*/ 26848 w 206956"/>
                <a:gd name="csY477" fmla="*/ 809369 h 1107498"/>
                <a:gd name="csX478" fmla="*/ 26848 w 206956"/>
                <a:gd name="csY478" fmla="*/ 811607 h 1107498"/>
                <a:gd name="csX479" fmla="*/ 28527 w 206956"/>
                <a:gd name="csY479" fmla="*/ 813284 h 1107498"/>
                <a:gd name="csX480" fmla="*/ 30204 w 206956"/>
                <a:gd name="csY480" fmla="*/ 814962 h 1107498"/>
                <a:gd name="csX481" fmla="*/ 30204 w 206956"/>
                <a:gd name="csY481" fmla="*/ 813284 h 1107498"/>
                <a:gd name="csX482" fmla="*/ 30204 w 206956"/>
                <a:gd name="csY482" fmla="*/ 811607 h 1107498"/>
                <a:gd name="csX483" fmla="*/ 28527 w 206956"/>
                <a:gd name="csY483" fmla="*/ 811607 h 1107498"/>
                <a:gd name="csX484" fmla="*/ 28527 w 206956"/>
                <a:gd name="csY484" fmla="*/ 809369 h 1107498"/>
                <a:gd name="csX485" fmla="*/ 28527 w 206956"/>
                <a:gd name="csY485" fmla="*/ 807691 h 1107498"/>
                <a:gd name="csX486" fmla="*/ 30204 w 206956"/>
                <a:gd name="csY486" fmla="*/ 807691 h 1107498"/>
                <a:gd name="csX487" fmla="*/ 32442 w 206956"/>
                <a:gd name="csY487" fmla="*/ 807691 h 1107498"/>
                <a:gd name="csX488" fmla="*/ 32442 w 206956"/>
                <a:gd name="csY488" fmla="*/ 809369 h 1107498"/>
                <a:gd name="csX489" fmla="*/ 34120 w 206956"/>
                <a:gd name="csY489" fmla="*/ 807691 h 1107498"/>
                <a:gd name="csX490" fmla="*/ 35798 w 206956"/>
                <a:gd name="csY490" fmla="*/ 807691 h 1107498"/>
                <a:gd name="csX491" fmla="*/ 37476 w 206956"/>
                <a:gd name="csY491" fmla="*/ 807691 h 1107498"/>
                <a:gd name="csX492" fmla="*/ 37476 w 206956"/>
                <a:gd name="csY492" fmla="*/ 809369 h 1107498"/>
                <a:gd name="csX493" fmla="*/ 35798 w 206956"/>
                <a:gd name="csY493" fmla="*/ 809369 h 1107498"/>
                <a:gd name="csX494" fmla="*/ 35798 w 206956"/>
                <a:gd name="csY494" fmla="*/ 811607 h 1107498"/>
                <a:gd name="csX495" fmla="*/ 35798 w 206956"/>
                <a:gd name="csY495" fmla="*/ 809369 h 1107498"/>
                <a:gd name="csX496" fmla="*/ 35798 w 206956"/>
                <a:gd name="csY496" fmla="*/ 811607 h 1107498"/>
                <a:gd name="csX497" fmla="*/ 35798 w 206956"/>
                <a:gd name="csY497" fmla="*/ 813284 h 1107498"/>
                <a:gd name="csX498" fmla="*/ 37476 w 206956"/>
                <a:gd name="csY498" fmla="*/ 811607 h 1107498"/>
                <a:gd name="csX499" fmla="*/ 39154 w 206956"/>
                <a:gd name="csY499" fmla="*/ 811607 h 1107498"/>
                <a:gd name="csX500" fmla="*/ 39154 w 206956"/>
                <a:gd name="csY500" fmla="*/ 813284 h 1107498"/>
                <a:gd name="csX501" fmla="*/ 37476 w 206956"/>
                <a:gd name="csY501" fmla="*/ 814962 h 1107498"/>
                <a:gd name="csX502" fmla="*/ 37476 w 206956"/>
                <a:gd name="csY502" fmla="*/ 814962 h 1107498"/>
                <a:gd name="csX503" fmla="*/ 39154 w 206956"/>
                <a:gd name="csY503" fmla="*/ 814962 h 1107498"/>
                <a:gd name="csX504" fmla="*/ 41391 w 206956"/>
                <a:gd name="csY504" fmla="*/ 814962 h 1107498"/>
                <a:gd name="csX505" fmla="*/ 41391 w 206956"/>
                <a:gd name="csY505" fmla="*/ 816640 h 1107498"/>
                <a:gd name="csX506" fmla="*/ 39154 w 206956"/>
                <a:gd name="csY506" fmla="*/ 816640 h 1107498"/>
                <a:gd name="csX507" fmla="*/ 39154 w 206956"/>
                <a:gd name="csY507" fmla="*/ 818319 h 1107498"/>
                <a:gd name="csX508" fmla="*/ 39154 w 206956"/>
                <a:gd name="csY508" fmla="*/ 819997 h 1107498"/>
                <a:gd name="csX509" fmla="*/ 41391 w 206956"/>
                <a:gd name="csY509" fmla="*/ 819997 h 1107498"/>
                <a:gd name="csX510" fmla="*/ 41391 w 206956"/>
                <a:gd name="csY510" fmla="*/ 818319 h 1107498"/>
                <a:gd name="csX511" fmla="*/ 41391 w 206956"/>
                <a:gd name="csY511" fmla="*/ 819997 h 1107498"/>
                <a:gd name="csX512" fmla="*/ 41391 w 206956"/>
                <a:gd name="csY512" fmla="*/ 818319 h 1107498"/>
                <a:gd name="csX513" fmla="*/ 43069 w 206956"/>
                <a:gd name="csY513" fmla="*/ 818319 h 1107498"/>
                <a:gd name="csX514" fmla="*/ 43069 w 206956"/>
                <a:gd name="csY514" fmla="*/ 819997 h 1107498"/>
                <a:gd name="csX515" fmla="*/ 43069 w 206956"/>
                <a:gd name="csY515" fmla="*/ 822234 h 1107498"/>
                <a:gd name="csX516" fmla="*/ 44747 w 206956"/>
                <a:gd name="csY516" fmla="*/ 822234 h 1107498"/>
                <a:gd name="csX517" fmla="*/ 44747 w 206956"/>
                <a:gd name="csY517" fmla="*/ 825590 h 1107498"/>
                <a:gd name="csX518" fmla="*/ 43069 w 206956"/>
                <a:gd name="csY518" fmla="*/ 827268 h 1107498"/>
                <a:gd name="csX519" fmla="*/ 43069 w 206956"/>
                <a:gd name="csY519" fmla="*/ 828946 h 1107498"/>
                <a:gd name="csX520" fmla="*/ 43069 w 206956"/>
                <a:gd name="csY520" fmla="*/ 831184 h 1107498"/>
                <a:gd name="csX521" fmla="*/ 41391 w 206956"/>
                <a:gd name="csY521" fmla="*/ 831184 h 1107498"/>
                <a:gd name="csX522" fmla="*/ 41391 w 206956"/>
                <a:gd name="csY522" fmla="*/ 832861 h 1107498"/>
                <a:gd name="csX523" fmla="*/ 41391 w 206956"/>
                <a:gd name="csY523" fmla="*/ 834539 h 1107498"/>
                <a:gd name="csX524" fmla="*/ 43069 w 206956"/>
                <a:gd name="csY524" fmla="*/ 834539 h 1107498"/>
                <a:gd name="csX525" fmla="*/ 43069 w 206956"/>
                <a:gd name="csY525" fmla="*/ 832861 h 1107498"/>
                <a:gd name="csX526" fmla="*/ 44747 w 206956"/>
                <a:gd name="csY526" fmla="*/ 832861 h 1107498"/>
                <a:gd name="csX527" fmla="*/ 44747 w 206956"/>
                <a:gd name="csY527" fmla="*/ 831184 h 1107498"/>
                <a:gd name="csX528" fmla="*/ 46425 w 206956"/>
                <a:gd name="csY528" fmla="*/ 831184 h 1107498"/>
                <a:gd name="csX529" fmla="*/ 44747 w 206956"/>
                <a:gd name="csY529" fmla="*/ 831184 h 1107498"/>
                <a:gd name="csX530" fmla="*/ 46425 w 206956"/>
                <a:gd name="csY530" fmla="*/ 831184 h 1107498"/>
                <a:gd name="csX531" fmla="*/ 46425 w 206956"/>
                <a:gd name="csY531" fmla="*/ 828946 h 1107498"/>
                <a:gd name="csX532" fmla="*/ 46425 w 206956"/>
                <a:gd name="csY532" fmla="*/ 827268 h 1107498"/>
                <a:gd name="csX533" fmla="*/ 49781 w 206956"/>
                <a:gd name="csY533" fmla="*/ 825590 h 1107498"/>
                <a:gd name="csX534" fmla="*/ 52019 w 206956"/>
                <a:gd name="csY534" fmla="*/ 825590 h 1107498"/>
                <a:gd name="csX535" fmla="*/ 52019 w 206956"/>
                <a:gd name="csY535" fmla="*/ 823912 h 1107498"/>
                <a:gd name="csX536" fmla="*/ 49781 w 206956"/>
                <a:gd name="csY536" fmla="*/ 823912 h 1107498"/>
                <a:gd name="csX537" fmla="*/ 49781 w 206956"/>
                <a:gd name="csY537" fmla="*/ 822234 h 1107498"/>
                <a:gd name="csX538" fmla="*/ 48104 w 206956"/>
                <a:gd name="csY538" fmla="*/ 822234 h 1107498"/>
                <a:gd name="csX539" fmla="*/ 48104 w 206956"/>
                <a:gd name="csY539" fmla="*/ 822234 h 1107498"/>
                <a:gd name="csX540" fmla="*/ 48104 w 206956"/>
                <a:gd name="csY540" fmla="*/ 819997 h 1107498"/>
                <a:gd name="csX541" fmla="*/ 48104 w 206956"/>
                <a:gd name="csY541" fmla="*/ 818319 h 1107498"/>
                <a:gd name="csX542" fmla="*/ 48104 w 206956"/>
                <a:gd name="csY542" fmla="*/ 816640 h 1107498"/>
                <a:gd name="csX543" fmla="*/ 48104 w 206956"/>
                <a:gd name="csY543" fmla="*/ 814962 h 1107498"/>
                <a:gd name="csX544" fmla="*/ 48104 w 206956"/>
                <a:gd name="csY544" fmla="*/ 813284 h 1107498"/>
                <a:gd name="csX545" fmla="*/ 48104 w 206956"/>
                <a:gd name="csY545" fmla="*/ 811607 h 1107498"/>
                <a:gd name="csX546" fmla="*/ 49781 w 206956"/>
                <a:gd name="csY546" fmla="*/ 809369 h 1107498"/>
                <a:gd name="csX547" fmla="*/ 49781 w 206956"/>
                <a:gd name="csY547" fmla="*/ 807691 h 1107498"/>
                <a:gd name="csX548" fmla="*/ 52019 w 206956"/>
                <a:gd name="csY548" fmla="*/ 807691 h 1107498"/>
                <a:gd name="csX549" fmla="*/ 52019 w 206956"/>
                <a:gd name="csY549" fmla="*/ 806013 h 1107498"/>
                <a:gd name="csX550" fmla="*/ 52019 w 206956"/>
                <a:gd name="csY550" fmla="*/ 806013 h 1107498"/>
                <a:gd name="csX551" fmla="*/ 49781 w 206956"/>
                <a:gd name="csY551" fmla="*/ 806013 h 1107498"/>
                <a:gd name="csX552" fmla="*/ 49781 w 206956"/>
                <a:gd name="csY552" fmla="*/ 804335 h 1107498"/>
                <a:gd name="csX553" fmla="*/ 49781 w 206956"/>
                <a:gd name="csY553" fmla="*/ 802657 h 1107498"/>
                <a:gd name="csX554" fmla="*/ 49781 w 206956"/>
                <a:gd name="csY554" fmla="*/ 800420 h 1107498"/>
                <a:gd name="csX555" fmla="*/ 52019 w 206956"/>
                <a:gd name="csY555" fmla="*/ 800420 h 1107498"/>
                <a:gd name="csX556" fmla="*/ 52019 w 206956"/>
                <a:gd name="csY556" fmla="*/ 798742 h 1107498"/>
                <a:gd name="csX557" fmla="*/ 52019 w 206956"/>
                <a:gd name="csY557" fmla="*/ 797063 h 1107498"/>
                <a:gd name="csX558" fmla="*/ 52019 w 206956"/>
                <a:gd name="csY558" fmla="*/ 795385 h 1107498"/>
                <a:gd name="csX559" fmla="*/ 53697 w 206956"/>
                <a:gd name="csY559" fmla="*/ 795385 h 1107498"/>
                <a:gd name="csX560" fmla="*/ 53697 w 206956"/>
                <a:gd name="csY560" fmla="*/ 793707 h 1107498"/>
                <a:gd name="csX561" fmla="*/ 53697 w 206956"/>
                <a:gd name="csY561" fmla="*/ 791470 h 1107498"/>
                <a:gd name="csX562" fmla="*/ 55375 w 206956"/>
                <a:gd name="csY562" fmla="*/ 791470 h 1107498"/>
                <a:gd name="csX563" fmla="*/ 57053 w 206956"/>
                <a:gd name="csY563" fmla="*/ 791470 h 1107498"/>
                <a:gd name="csX564" fmla="*/ 58731 w 206956"/>
                <a:gd name="csY564" fmla="*/ 791470 h 1107498"/>
                <a:gd name="csX565" fmla="*/ 60968 w 206956"/>
                <a:gd name="csY565" fmla="*/ 793707 h 1107498"/>
                <a:gd name="csX566" fmla="*/ 60968 w 206956"/>
                <a:gd name="csY566" fmla="*/ 795385 h 1107498"/>
                <a:gd name="csX567" fmla="*/ 62646 w 206956"/>
                <a:gd name="csY567" fmla="*/ 795385 h 1107498"/>
                <a:gd name="csX568" fmla="*/ 66002 w 206956"/>
                <a:gd name="csY568" fmla="*/ 797063 h 1107498"/>
                <a:gd name="csX569" fmla="*/ 67680 w 206956"/>
                <a:gd name="csY569" fmla="*/ 795385 h 1107498"/>
                <a:gd name="csX570" fmla="*/ 67680 w 206956"/>
                <a:gd name="csY570" fmla="*/ 793707 h 1107498"/>
                <a:gd name="csX571" fmla="*/ 66002 w 206956"/>
                <a:gd name="csY571" fmla="*/ 793707 h 1107498"/>
                <a:gd name="csX572" fmla="*/ 64324 w 206956"/>
                <a:gd name="csY572" fmla="*/ 793707 h 1107498"/>
                <a:gd name="csX573" fmla="*/ 62646 w 206956"/>
                <a:gd name="csY573" fmla="*/ 793707 h 1107498"/>
                <a:gd name="csX574" fmla="*/ 60968 w 206956"/>
                <a:gd name="csY574" fmla="*/ 791470 h 1107498"/>
                <a:gd name="csX575" fmla="*/ 60968 w 206956"/>
                <a:gd name="csY575" fmla="*/ 789792 h 1107498"/>
                <a:gd name="csX576" fmla="*/ 58731 w 206956"/>
                <a:gd name="csY576" fmla="*/ 789792 h 1107498"/>
                <a:gd name="csX577" fmla="*/ 58731 w 206956"/>
                <a:gd name="csY577" fmla="*/ 788114 h 1107498"/>
                <a:gd name="csX578" fmla="*/ 57053 w 206956"/>
                <a:gd name="csY578" fmla="*/ 788114 h 1107498"/>
                <a:gd name="csX579" fmla="*/ 57053 w 206956"/>
                <a:gd name="csY579" fmla="*/ 789792 h 1107498"/>
                <a:gd name="csX580" fmla="*/ 55375 w 206956"/>
                <a:gd name="csY580" fmla="*/ 789792 h 1107498"/>
                <a:gd name="csX581" fmla="*/ 53697 w 206956"/>
                <a:gd name="csY581" fmla="*/ 789792 h 1107498"/>
                <a:gd name="csX582" fmla="*/ 53697 w 206956"/>
                <a:gd name="csY582" fmla="*/ 788114 h 1107498"/>
                <a:gd name="csX583" fmla="*/ 52019 w 206956"/>
                <a:gd name="csY583" fmla="*/ 788114 h 1107498"/>
                <a:gd name="csX584" fmla="*/ 53697 w 206956"/>
                <a:gd name="csY584" fmla="*/ 786436 h 1107498"/>
                <a:gd name="csX585" fmla="*/ 55375 w 206956"/>
                <a:gd name="csY585" fmla="*/ 786436 h 1107498"/>
                <a:gd name="csX586" fmla="*/ 57053 w 206956"/>
                <a:gd name="csY586" fmla="*/ 786436 h 1107498"/>
                <a:gd name="csX587" fmla="*/ 57053 w 206956"/>
                <a:gd name="csY587" fmla="*/ 784758 h 1107498"/>
                <a:gd name="csX588" fmla="*/ 55375 w 206956"/>
                <a:gd name="csY588" fmla="*/ 784758 h 1107498"/>
                <a:gd name="csX589" fmla="*/ 57053 w 206956"/>
                <a:gd name="csY589" fmla="*/ 783080 h 1107498"/>
                <a:gd name="csX590" fmla="*/ 55375 w 206956"/>
                <a:gd name="csY590" fmla="*/ 783080 h 1107498"/>
                <a:gd name="csX591" fmla="*/ 53697 w 206956"/>
                <a:gd name="csY591" fmla="*/ 783080 h 1107498"/>
                <a:gd name="csX592" fmla="*/ 53697 w 206956"/>
                <a:gd name="csY592" fmla="*/ 780843 h 1107498"/>
                <a:gd name="csX593" fmla="*/ 53697 w 206956"/>
                <a:gd name="csY593" fmla="*/ 779165 h 1107498"/>
                <a:gd name="csX594" fmla="*/ 55375 w 206956"/>
                <a:gd name="csY594" fmla="*/ 779165 h 1107498"/>
                <a:gd name="csX595" fmla="*/ 57053 w 206956"/>
                <a:gd name="csY595" fmla="*/ 779165 h 1107498"/>
                <a:gd name="csX596" fmla="*/ 58731 w 206956"/>
                <a:gd name="csY596" fmla="*/ 779165 h 1107498"/>
                <a:gd name="csX597" fmla="*/ 58731 w 206956"/>
                <a:gd name="csY597" fmla="*/ 777486 h 1107498"/>
                <a:gd name="csX598" fmla="*/ 60968 w 206956"/>
                <a:gd name="csY598" fmla="*/ 777486 h 1107498"/>
                <a:gd name="csX599" fmla="*/ 60968 w 206956"/>
                <a:gd name="csY599" fmla="*/ 777486 h 1107498"/>
                <a:gd name="csX600" fmla="*/ 62646 w 206956"/>
                <a:gd name="csY600" fmla="*/ 777486 h 1107498"/>
                <a:gd name="csX601" fmla="*/ 62646 w 206956"/>
                <a:gd name="csY601" fmla="*/ 775808 h 1107498"/>
                <a:gd name="csX602" fmla="*/ 64324 w 206956"/>
                <a:gd name="csY602" fmla="*/ 775808 h 1107498"/>
                <a:gd name="csX603" fmla="*/ 66002 w 206956"/>
                <a:gd name="csY603" fmla="*/ 775808 h 1107498"/>
                <a:gd name="csX604" fmla="*/ 66002 w 206956"/>
                <a:gd name="csY604" fmla="*/ 774130 h 1107498"/>
                <a:gd name="csX605" fmla="*/ 67680 w 206956"/>
                <a:gd name="csY605" fmla="*/ 774130 h 1107498"/>
                <a:gd name="csX606" fmla="*/ 67680 w 206956"/>
                <a:gd name="csY606" fmla="*/ 771893 h 1107498"/>
                <a:gd name="csX607" fmla="*/ 69918 w 206956"/>
                <a:gd name="csY607" fmla="*/ 771893 h 1107498"/>
                <a:gd name="csX608" fmla="*/ 69918 w 206956"/>
                <a:gd name="csY608" fmla="*/ 770215 h 1107498"/>
                <a:gd name="csX609" fmla="*/ 69918 w 206956"/>
                <a:gd name="csY609" fmla="*/ 768537 h 1107498"/>
                <a:gd name="csX610" fmla="*/ 69918 w 206956"/>
                <a:gd name="csY610" fmla="*/ 766859 h 1107498"/>
                <a:gd name="csX611" fmla="*/ 71596 w 206956"/>
                <a:gd name="csY611" fmla="*/ 766859 h 1107498"/>
                <a:gd name="csX612" fmla="*/ 71596 w 206956"/>
                <a:gd name="csY612" fmla="*/ 765181 h 1107498"/>
                <a:gd name="csX613" fmla="*/ 71596 w 206956"/>
                <a:gd name="csY613" fmla="*/ 762944 h 1107498"/>
                <a:gd name="csX614" fmla="*/ 71596 w 206956"/>
                <a:gd name="csY614" fmla="*/ 762944 h 1107498"/>
                <a:gd name="csX615" fmla="*/ 71596 w 206956"/>
                <a:gd name="csY615" fmla="*/ 762944 h 1107498"/>
                <a:gd name="csX616" fmla="*/ 69918 w 206956"/>
                <a:gd name="csY616" fmla="*/ 762944 h 1107498"/>
                <a:gd name="csX617" fmla="*/ 69918 w 206956"/>
                <a:gd name="csY617" fmla="*/ 761266 h 1107498"/>
                <a:gd name="csX618" fmla="*/ 67680 w 206956"/>
                <a:gd name="csY618" fmla="*/ 761266 h 1107498"/>
                <a:gd name="csX619" fmla="*/ 67680 w 206956"/>
                <a:gd name="csY619" fmla="*/ 759588 h 1107498"/>
                <a:gd name="csX620" fmla="*/ 66002 w 206956"/>
                <a:gd name="csY620" fmla="*/ 759588 h 1107498"/>
                <a:gd name="csX621" fmla="*/ 66002 w 206956"/>
                <a:gd name="csY621" fmla="*/ 757909 h 1107498"/>
                <a:gd name="csX622" fmla="*/ 66002 w 206956"/>
                <a:gd name="csY622" fmla="*/ 756231 h 1107498"/>
                <a:gd name="csX623" fmla="*/ 64324 w 206956"/>
                <a:gd name="csY623" fmla="*/ 756231 h 1107498"/>
                <a:gd name="csX624" fmla="*/ 62646 w 206956"/>
                <a:gd name="csY624" fmla="*/ 756231 h 1107498"/>
                <a:gd name="csX625" fmla="*/ 60968 w 206956"/>
                <a:gd name="csY625" fmla="*/ 756231 h 1107498"/>
                <a:gd name="csX626" fmla="*/ 58731 w 206956"/>
                <a:gd name="csY626" fmla="*/ 756231 h 1107498"/>
                <a:gd name="csX627" fmla="*/ 58731 w 206956"/>
                <a:gd name="csY627" fmla="*/ 754553 h 1107498"/>
                <a:gd name="csX628" fmla="*/ 57053 w 206956"/>
                <a:gd name="csY628" fmla="*/ 754553 h 1107498"/>
                <a:gd name="csX629" fmla="*/ 57053 w 206956"/>
                <a:gd name="csY629" fmla="*/ 752316 h 1107498"/>
                <a:gd name="csX630" fmla="*/ 57053 w 206956"/>
                <a:gd name="csY630" fmla="*/ 750638 h 1107498"/>
                <a:gd name="csX631" fmla="*/ 57053 w 206956"/>
                <a:gd name="csY631" fmla="*/ 750638 h 1107498"/>
                <a:gd name="csX632" fmla="*/ 57053 w 206956"/>
                <a:gd name="csY632" fmla="*/ 748960 h 1107498"/>
                <a:gd name="csX633" fmla="*/ 58731 w 206956"/>
                <a:gd name="csY633" fmla="*/ 748960 h 1107498"/>
                <a:gd name="csX634" fmla="*/ 58731 w 206956"/>
                <a:gd name="csY634" fmla="*/ 750638 h 1107498"/>
                <a:gd name="csX635" fmla="*/ 60968 w 206956"/>
                <a:gd name="csY635" fmla="*/ 750638 h 1107498"/>
                <a:gd name="csX636" fmla="*/ 60968 w 206956"/>
                <a:gd name="csY636" fmla="*/ 748960 h 1107498"/>
                <a:gd name="csX637" fmla="*/ 60968 w 206956"/>
                <a:gd name="csY637" fmla="*/ 747282 h 1107498"/>
                <a:gd name="csX638" fmla="*/ 60968 w 206956"/>
                <a:gd name="csY638" fmla="*/ 745604 h 1107498"/>
                <a:gd name="csX639" fmla="*/ 60968 w 206956"/>
                <a:gd name="csY639" fmla="*/ 743367 h 1107498"/>
                <a:gd name="csX640" fmla="*/ 60968 w 206956"/>
                <a:gd name="csY640" fmla="*/ 743367 h 1107498"/>
                <a:gd name="csX641" fmla="*/ 60968 w 206956"/>
                <a:gd name="csY641" fmla="*/ 741689 h 1107498"/>
                <a:gd name="csX642" fmla="*/ 62646 w 206956"/>
                <a:gd name="csY642" fmla="*/ 741689 h 1107498"/>
                <a:gd name="csX643" fmla="*/ 64324 w 206956"/>
                <a:gd name="csY643" fmla="*/ 741689 h 1107498"/>
                <a:gd name="csX644" fmla="*/ 64324 w 206956"/>
                <a:gd name="csY644" fmla="*/ 740011 h 1107498"/>
                <a:gd name="csX645" fmla="*/ 64324 w 206956"/>
                <a:gd name="csY645" fmla="*/ 738332 h 1107498"/>
                <a:gd name="csX646" fmla="*/ 64324 w 206956"/>
                <a:gd name="csY646" fmla="*/ 740011 h 1107498"/>
                <a:gd name="csX647" fmla="*/ 64324 w 206956"/>
                <a:gd name="csY647" fmla="*/ 738332 h 1107498"/>
                <a:gd name="csX648" fmla="*/ 62646 w 206956"/>
                <a:gd name="csY648" fmla="*/ 738332 h 1107498"/>
                <a:gd name="csX649" fmla="*/ 60968 w 206956"/>
                <a:gd name="csY649" fmla="*/ 738332 h 1107498"/>
                <a:gd name="csX650" fmla="*/ 62646 w 206956"/>
                <a:gd name="csY650" fmla="*/ 736654 h 1107498"/>
                <a:gd name="csX651" fmla="*/ 64324 w 206956"/>
                <a:gd name="csY651" fmla="*/ 736654 h 1107498"/>
                <a:gd name="csX652" fmla="*/ 64324 w 206956"/>
                <a:gd name="csY652" fmla="*/ 734417 h 1107498"/>
                <a:gd name="csX653" fmla="*/ 64324 w 206956"/>
                <a:gd name="csY653" fmla="*/ 732739 h 1107498"/>
                <a:gd name="csX654" fmla="*/ 64324 w 206956"/>
                <a:gd name="csY654" fmla="*/ 732739 h 1107498"/>
                <a:gd name="csX655" fmla="*/ 62646 w 206956"/>
                <a:gd name="csY655" fmla="*/ 732739 h 1107498"/>
                <a:gd name="csX656" fmla="*/ 62646 w 206956"/>
                <a:gd name="csY656" fmla="*/ 731061 h 1107498"/>
                <a:gd name="csX657" fmla="*/ 60968 w 206956"/>
                <a:gd name="csY657" fmla="*/ 731061 h 1107498"/>
                <a:gd name="csX658" fmla="*/ 60968 w 206956"/>
                <a:gd name="csY658" fmla="*/ 729383 h 1107498"/>
                <a:gd name="csX659" fmla="*/ 60968 w 206956"/>
                <a:gd name="csY659" fmla="*/ 727705 h 1107498"/>
                <a:gd name="csX660" fmla="*/ 60968 w 206956"/>
                <a:gd name="csY660" fmla="*/ 726027 h 1107498"/>
                <a:gd name="csX661" fmla="*/ 60968 w 206956"/>
                <a:gd name="csY661" fmla="*/ 723790 h 1107498"/>
                <a:gd name="csX662" fmla="*/ 62646 w 206956"/>
                <a:gd name="csY662" fmla="*/ 723790 h 1107498"/>
                <a:gd name="csX663" fmla="*/ 64324 w 206956"/>
                <a:gd name="csY663" fmla="*/ 723790 h 1107498"/>
                <a:gd name="csX664" fmla="*/ 64324 w 206956"/>
                <a:gd name="csY664" fmla="*/ 722112 h 1107498"/>
                <a:gd name="csX665" fmla="*/ 66002 w 206956"/>
                <a:gd name="csY665" fmla="*/ 722112 h 1107498"/>
                <a:gd name="csX666" fmla="*/ 66002 w 206956"/>
                <a:gd name="csY666" fmla="*/ 720434 h 1107498"/>
                <a:gd name="csX667" fmla="*/ 66002 w 206956"/>
                <a:gd name="csY667" fmla="*/ 718755 h 1107498"/>
                <a:gd name="csX668" fmla="*/ 66002 w 206956"/>
                <a:gd name="csY668" fmla="*/ 718755 h 1107498"/>
                <a:gd name="csX669" fmla="*/ 66002 w 206956"/>
                <a:gd name="csY669" fmla="*/ 717077 h 1107498"/>
                <a:gd name="csX670" fmla="*/ 66002 w 206956"/>
                <a:gd name="csY670" fmla="*/ 714840 h 1107498"/>
                <a:gd name="csX671" fmla="*/ 67680 w 206956"/>
                <a:gd name="csY671" fmla="*/ 714840 h 1107498"/>
                <a:gd name="csX672" fmla="*/ 69918 w 206956"/>
                <a:gd name="csY672" fmla="*/ 714840 h 1107498"/>
                <a:gd name="csX673" fmla="*/ 69918 w 206956"/>
                <a:gd name="csY673" fmla="*/ 714840 h 1107498"/>
                <a:gd name="csX674" fmla="*/ 69918 w 206956"/>
                <a:gd name="csY674" fmla="*/ 713162 h 1107498"/>
                <a:gd name="csX675" fmla="*/ 69918 w 206956"/>
                <a:gd name="csY675" fmla="*/ 711484 h 1107498"/>
                <a:gd name="csX676" fmla="*/ 69918 w 206956"/>
                <a:gd name="csY676" fmla="*/ 709806 h 1107498"/>
                <a:gd name="csX677" fmla="*/ 67680 w 206956"/>
                <a:gd name="csY677" fmla="*/ 709806 h 1107498"/>
                <a:gd name="csX678" fmla="*/ 67680 w 206956"/>
                <a:gd name="csY678" fmla="*/ 708128 h 1107498"/>
                <a:gd name="csX679" fmla="*/ 66002 w 206956"/>
                <a:gd name="csY679" fmla="*/ 708128 h 1107498"/>
                <a:gd name="csX680" fmla="*/ 66002 w 206956"/>
                <a:gd name="csY680" fmla="*/ 705891 h 1107498"/>
                <a:gd name="csX681" fmla="*/ 66002 w 206956"/>
                <a:gd name="csY681" fmla="*/ 704213 h 1107498"/>
                <a:gd name="csX682" fmla="*/ 67680 w 206956"/>
                <a:gd name="csY682" fmla="*/ 704213 h 1107498"/>
                <a:gd name="csX683" fmla="*/ 67680 w 206956"/>
                <a:gd name="csY683" fmla="*/ 702535 h 1107498"/>
                <a:gd name="csX684" fmla="*/ 66002 w 206956"/>
                <a:gd name="csY684" fmla="*/ 702535 h 1107498"/>
                <a:gd name="csX685" fmla="*/ 66002 w 206956"/>
                <a:gd name="csY685" fmla="*/ 700857 h 1107498"/>
                <a:gd name="csX686" fmla="*/ 66002 w 206956"/>
                <a:gd name="csY686" fmla="*/ 699178 h 1107498"/>
                <a:gd name="csX687" fmla="*/ 66002 w 206956"/>
                <a:gd name="csY687" fmla="*/ 697500 h 1107498"/>
                <a:gd name="csX688" fmla="*/ 67680 w 206956"/>
                <a:gd name="csY688" fmla="*/ 697500 h 1107498"/>
                <a:gd name="csX689" fmla="*/ 69918 w 206956"/>
                <a:gd name="csY689" fmla="*/ 697500 h 1107498"/>
                <a:gd name="csX690" fmla="*/ 71596 w 206956"/>
                <a:gd name="csY690" fmla="*/ 697500 h 1107498"/>
                <a:gd name="csX691" fmla="*/ 71596 w 206956"/>
                <a:gd name="csY691" fmla="*/ 697500 h 1107498"/>
                <a:gd name="csX692" fmla="*/ 69918 w 206956"/>
                <a:gd name="csY692" fmla="*/ 695263 h 1107498"/>
                <a:gd name="csX693" fmla="*/ 69918 w 206956"/>
                <a:gd name="csY693" fmla="*/ 693585 h 1107498"/>
                <a:gd name="csX694" fmla="*/ 69918 w 206956"/>
                <a:gd name="csY694" fmla="*/ 691907 h 1107498"/>
                <a:gd name="csX695" fmla="*/ 67680 w 206956"/>
                <a:gd name="csY695" fmla="*/ 691907 h 1107498"/>
                <a:gd name="csX696" fmla="*/ 66002 w 206956"/>
                <a:gd name="csY696" fmla="*/ 691907 h 1107498"/>
                <a:gd name="csX697" fmla="*/ 66002 w 206956"/>
                <a:gd name="csY697" fmla="*/ 690229 h 1107498"/>
                <a:gd name="csX698" fmla="*/ 67680 w 206956"/>
                <a:gd name="csY698" fmla="*/ 690229 h 1107498"/>
                <a:gd name="csX699" fmla="*/ 69918 w 206956"/>
                <a:gd name="csY699" fmla="*/ 690229 h 1107498"/>
                <a:gd name="csX700" fmla="*/ 69918 w 206956"/>
                <a:gd name="csY700" fmla="*/ 688551 h 1107498"/>
                <a:gd name="csX701" fmla="*/ 71596 w 206956"/>
                <a:gd name="csY701" fmla="*/ 688551 h 1107498"/>
                <a:gd name="csX702" fmla="*/ 73274 w 206956"/>
                <a:gd name="csY702" fmla="*/ 688551 h 1107498"/>
                <a:gd name="csX703" fmla="*/ 74952 w 206956"/>
                <a:gd name="csY703" fmla="*/ 688551 h 1107498"/>
                <a:gd name="csX704" fmla="*/ 74952 w 206956"/>
                <a:gd name="csY704" fmla="*/ 693585 h 1107498"/>
                <a:gd name="csX705" fmla="*/ 76630 w 206956"/>
                <a:gd name="csY705" fmla="*/ 693585 h 1107498"/>
                <a:gd name="csX706" fmla="*/ 76630 w 206956"/>
                <a:gd name="csY706" fmla="*/ 691907 h 1107498"/>
                <a:gd name="csX707" fmla="*/ 76630 w 206956"/>
                <a:gd name="csY707" fmla="*/ 690229 h 1107498"/>
                <a:gd name="csX708" fmla="*/ 76630 w 206956"/>
                <a:gd name="csY708" fmla="*/ 688551 h 1107498"/>
                <a:gd name="csX709" fmla="*/ 78308 w 206956"/>
                <a:gd name="csY709" fmla="*/ 688551 h 1107498"/>
                <a:gd name="csX710" fmla="*/ 78308 w 206956"/>
                <a:gd name="csY710" fmla="*/ 686314 h 1107498"/>
                <a:gd name="csX711" fmla="*/ 76630 w 206956"/>
                <a:gd name="csY711" fmla="*/ 686314 h 1107498"/>
                <a:gd name="csX712" fmla="*/ 76630 w 206956"/>
                <a:gd name="csY712" fmla="*/ 684636 h 1107498"/>
                <a:gd name="csX713" fmla="*/ 76630 w 206956"/>
                <a:gd name="csY713" fmla="*/ 682958 h 1107498"/>
                <a:gd name="csX714" fmla="*/ 76630 w 206956"/>
                <a:gd name="csY714" fmla="*/ 681280 h 1107498"/>
                <a:gd name="csX715" fmla="*/ 76630 w 206956"/>
                <a:gd name="csY715" fmla="*/ 679601 h 1107498"/>
                <a:gd name="csX716" fmla="*/ 74952 w 206956"/>
                <a:gd name="csY716" fmla="*/ 679601 h 1107498"/>
                <a:gd name="csX717" fmla="*/ 74952 w 206956"/>
                <a:gd name="csY717" fmla="*/ 681280 h 1107498"/>
                <a:gd name="csX718" fmla="*/ 74952 w 206956"/>
                <a:gd name="csY718" fmla="*/ 682958 h 1107498"/>
                <a:gd name="csX719" fmla="*/ 73274 w 206956"/>
                <a:gd name="csY719" fmla="*/ 682958 h 1107498"/>
                <a:gd name="csX720" fmla="*/ 73274 w 206956"/>
                <a:gd name="csY720" fmla="*/ 681280 h 1107498"/>
                <a:gd name="csX721" fmla="*/ 71596 w 206956"/>
                <a:gd name="csY721" fmla="*/ 682958 h 1107498"/>
                <a:gd name="csX722" fmla="*/ 71596 w 206956"/>
                <a:gd name="csY722" fmla="*/ 681280 h 1107498"/>
                <a:gd name="csX723" fmla="*/ 69918 w 206956"/>
                <a:gd name="csY723" fmla="*/ 681280 h 1107498"/>
                <a:gd name="csX724" fmla="*/ 67680 w 206956"/>
                <a:gd name="csY724" fmla="*/ 681280 h 1107498"/>
                <a:gd name="csX725" fmla="*/ 67680 w 206956"/>
                <a:gd name="csY725" fmla="*/ 679601 h 1107498"/>
                <a:gd name="csX726" fmla="*/ 66002 w 206956"/>
                <a:gd name="csY726" fmla="*/ 679601 h 1107498"/>
                <a:gd name="csX727" fmla="*/ 66002 w 206956"/>
                <a:gd name="csY727" fmla="*/ 677364 h 1107498"/>
                <a:gd name="csX728" fmla="*/ 67680 w 206956"/>
                <a:gd name="csY728" fmla="*/ 677364 h 1107498"/>
                <a:gd name="csX729" fmla="*/ 67680 w 206956"/>
                <a:gd name="csY729" fmla="*/ 675686 h 1107498"/>
                <a:gd name="csX730" fmla="*/ 69918 w 206956"/>
                <a:gd name="csY730" fmla="*/ 675686 h 1107498"/>
                <a:gd name="csX731" fmla="*/ 69918 w 206956"/>
                <a:gd name="csY731" fmla="*/ 674008 h 1107498"/>
                <a:gd name="csX732" fmla="*/ 71596 w 206956"/>
                <a:gd name="csY732" fmla="*/ 674008 h 1107498"/>
                <a:gd name="csX733" fmla="*/ 71596 w 206956"/>
                <a:gd name="csY733" fmla="*/ 672330 h 1107498"/>
                <a:gd name="csX734" fmla="*/ 71596 w 206956"/>
                <a:gd name="csY734" fmla="*/ 672330 h 1107498"/>
                <a:gd name="csX735" fmla="*/ 71596 w 206956"/>
                <a:gd name="csY735" fmla="*/ 670652 h 1107498"/>
                <a:gd name="csX736" fmla="*/ 69918 w 206956"/>
                <a:gd name="csY736" fmla="*/ 670652 h 1107498"/>
                <a:gd name="csX737" fmla="*/ 69918 w 206956"/>
                <a:gd name="csY737" fmla="*/ 668974 h 1107498"/>
                <a:gd name="csX738" fmla="*/ 69918 w 206956"/>
                <a:gd name="csY738" fmla="*/ 666737 h 1107498"/>
                <a:gd name="csX739" fmla="*/ 67680 w 206956"/>
                <a:gd name="csY739" fmla="*/ 666737 h 1107498"/>
                <a:gd name="csX740" fmla="*/ 67680 w 206956"/>
                <a:gd name="csY740" fmla="*/ 665059 h 1107498"/>
                <a:gd name="csX741" fmla="*/ 66002 w 206956"/>
                <a:gd name="csY741" fmla="*/ 665059 h 1107498"/>
                <a:gd name="csX742" fmla="*/ 64324 w 206956"/>
                <a:gd name="csY742" fmla="*/ 665059 h 1107498"/>
                <a:gd name="csX743" fmla="*/ 62646 w 206956"/>
                <a:gd name="csY743" fmla="*/ 665059 h 1107498"/>
                <a:gd name="csX744" fmla="*/ 62646 w 206956"/>
                <a:gd name="csY744" fmla="*/ 666737 h 1107498"/>
                <a:gd name="csX745" fmla="*/ 60968 w 206956"/>
                <a:gd name="csY745" fmla="*/ 666737 h 1107498"/>
                <a:gd name="csX746" fmla="*/ 62646 w 206956"/>
                <a:gd name="csY746" fmla="*/ 666737 h 1107498"/>
                <a:gd name="csX747" fmla="*/ 60968 w 206956"/>
                <a:gd name="csY747" fmla="*/ 666737 h 1107498"/>
                <a:gd name="csX748" fmla="*/ 60968 w 206956"/>
                <a:gd name="csY748" fmla="*/ 668974 h 1107498"/>
                <a:gd name="csX749" fmla="*/ 60968 w 206956"/>
                <a:gd name="csY749" fmla="*/ 670652 h 1107498"/>
                <a:gd name="csX750" fmla="*/ 60968 w 206956"/>
                <a:gd name="csY750" fmla="*/ 672330 h 1107498"/>
                <a:gd name="csX751" fmla="*/ 60968 w 206956"/>
                <a:gd name="csY751" fmla="*/ 674008 h 1107498"/>
                <a:gd name="csX752" fmla="*/ 58731 w 206956"/>
                <a:gd name="csY752" fmla="*/ 674008 h 1107498"/>
                <a:gd name="csX753" fmla="*/ 58731 w 206956"/>
                <a:gd name="csY753" fmla="*/ 672330 h 1107498"/>
                <a:gd name="csX754" fmla="*/ 57053 w 206956"/>
                <a:gd name="csY754" fmla="*/ 672330 h 1107498"/>
                <a:gd name="csX755" fmla="*/ 57053 w 206956"/>
                <a:gd name="csY755" fmla="*/ 674008 h 1107498"/>
                <a:gd name="csX756" fmla="*/ 55375 w 206956"/>
                <a:gd name="csY756" fmla="*/ 674008 h 1107498"/>
                <a:gd name="csX757" fmla="*/ 53697 w 206956"/>
                <a:gd name="csY757" fmla="*/ 674008 h 1107498"/>
                <a:gd name="csX758" fmla="*/ 52019 w 206956"/>
                <a:gd name="csY758" fmla="*/ 674008 h 1107498"/>
                <a:gd name="csX759" fmla="*/ 49781 w 206956"/>
                <a:gd name="csY759" fmla="*/ 674008 h 1107498"/>
                <a:gd name="csX760" fmla="*/ 48104 w 206956"/>
                <a:gd name="csY760" fmla="*/ 674008 h 1107498"/>
                <a:gd name="csX761" fmla="*/ 46425 w 206956"/>
                <a:gd name="csY761" fmla="*/ 674008 h 1107498"/>
                <a:gd name="csX762" fmla="*/ 46425 w 206956"/>
                <a:gd name="csY762" fmla="*/ 672330 h 1107498"/>
                <a:gd name="csX763" fmla="*/ 46425 w 206956"/>
                <a:gd name="csY763" fmla="*/ 670652 h 1107498"/>
                <a:gd name="csX764" fmla="*/ 48104 w 206956"/>
                <a:gd name="csY764" fmla="*/ 668974 h 1107498"/>
                <a:gd name="csX765" fmla="*/ 48104 w 206956"/>
                <a:gd name="csY765" fmla="*/ 668974 h 1107498"/>
                <a:gd name="csX766" fmla="*/ 46425 w 206956"/>
                <a:gd name="csY766" fmla="*/ 668974 h 1107498"/>
                <a:gd name="csX767" fmla="*/ 46425 w 206956"/>
                <a:gd name="csY767" fmla="*/ 666737 h 1107498"/>
                <a:gd name="csX768" fmla="*/ 44747 w 206956"/>
                <a:gd name="csY768" fmla="*/ 666737 h 1107498"/>
                <a:gd name="csX769" fmla="*/ 43069 w 206956"/>
                <a:gd name="csY769" fmla="*/ 668974 h 1107498"/>
                <a:gd name="csX770" fmla="*/ 43069 w 206956"/>
                <a:gd name="csY770" fmla="*/ 666737 h 1107498"/>
                <a:gd name="csX771" fmla="*/ 43069 w 206956"/>
                <a:gd name="csY771" fmla="*/ 665059 h 1107498"/>
                <a:gd name="csX772" fmla="*/ 43069 w 206956"/>
                <a:gd name="csY772" fmla="*/ 663381 h 1107498"/>
                <a:gd name="csX773" fmla="*/ 43069 w 206956"/>
                <a:gd name="csY773" fmla="*/ 661703 h 1107498"/>
                <a:gd name="csX774" fmla="*/ 43069 w 206956"/>
                <a:gd name="csY774" fmla="*/ 660024 h 1107498"/>
                <a:gd name="csX775" fmla="*/ 43069 w 206956"/>
                <a:gd name="csY775" fmla="*/ 657787 h 1107498"/>
                <a:gd name="csX776" fmla="*/ 43069 w 206956"/>
                <a:gd name="csY776" fmla="*/ 656109 h 1107498"/>
                <a:gd name="csX777" fmla="*/ 41391 w 206956"/>
                <a:gd name="csY777" fmla="*/ 656109 h 1107498"/>
                <a:gd name="csX778" fmla="*/ 41391 w 206956"/>
                <a:gd name="csY778" fmla="*/ 654431 h 1107498"/>
                <a:gd name="csX779" fmla="*/ 41391 w 206956"/>
                <a:gd name="csY779" fmla="*/ 652753 h 1107498"/>
                <a:gd name="csX780" fmla="*/ 41391 w 206956"/>
                <a:gd name="csY780" fmla="*/ 651075 h 1107498"/>
                <a:gd name="csX781" fmla="*/ 41391 w 206956"/>
                <a:gd name="csY781" fmla="*/ 648838 h 1107498"/>
                <a:gd name="csX782" fmla="*/ 41391 w 206956"/>
                <a:gd name="csY782" fmla="*/ 647160 h 1107498"/>
                <a:gd name="csX783" fmla="*/ 41391 w 206956"/>
                <a:gd name="csY783" fmla="*/ 647160 h 1107498"/>
                <a:gd name="csX784" fmla="*/ 41391 w 206956"/>
                <a:gd name="csY784" fmla="*/ 645482 h 1107498"/>
                <a:gd name="csX785" fmla="*/ 41391 w 206956"/>
                <a:gd name="csY785" fmla="*/ 643804 h 1107498"/>
                <a:gd name="csX786" fmla="*/ 43069 w 206956"/>
                <a:gd name="csY786" fmla="*/ 643804 h 1107498"/>
                <a:gd name="csX787" fmla="*/ 43069 w 206956"/>
                <a:gd name="csY787" fmla="*/ 642126 h 1107498"/>
                <a:gd name="csX788" fmla="*/ 43069 w 206956"/>
                <a:gd name="csY788" fmla="*/ 640447 h 1107498"/>
                <a:gd name="csX789" fmla="*/ 43069 w 206956"/>
                <a:gd name="csY789" fmla="*/ 642126 h 1107498"/>
                <a:gd name="csX790" fmla="*/ 43069 w 206956"/>
                <a:gd name="csY790" fmla="*/ 640447 h 1107498"/>
                <a:gd name="csX791" fmla="*/ 43069 w 206956"/>
                <a:gd name="csY791" fmla="*/ 638210 h 1107498"/>
                <a:gd name="csX792" fmla="*/ 44747 w 206956"/>
                <a:gd name="csY792" fmla="*/ 638210 h 1107498"/>
                <a:gd name="csX793" fmla="*/ 44747 w 206956"/>
                <a:gd name="csY793" fmla="*/ 636532 h 1107498"/>
                <a:gd name="csX794" fmla="*/ 46425 w 206956"/>
                <a:gd name="csY794" fmla="*/ 636532 h 1107498"/>
                <a:gd name="csX795" fmla="*/ 46425 w 206956"/>
                <a:gd name="csY795" fmla="*/ 634854 h 1107498"/>
                <a:gd name="csX796" fmla="*/ 44747 w 206956"/>
                <a:gd name="csY796" fmla="*/ 634854 h 1107498"/>
                <a:gd name="csX797" fmla="*/ 44747 w 206956"/>
                <a:gd name="csY797" fmla="*/ 633176 h 1107498"/>
                <a:gd name="csX798" fmla="*/ 44747 w 206956"/>
                <a:gd name="csY798" fmla="*/ 631498 h 1107498"/>
                <a:gd name="csX799" fmla="*/ 44747 w 206956"/>
                <a:gd name="csY799" fmla="*/ 629261 h 1107498"/>
                <a:gd name="csX800" fmla="*/ 44747 w 206956"/>
                <a:gd name="csY800" fmla="*/ 627583 h 1107498"/>
                <a:gd name="csX801" fmla="*/ 44747 w 206956"/>
                <a:gd name="csY801" fmla="*/ 625905 h 1107498"/>
                <a:gd name="csX802" fmla="*/ 46425 w 206956"/>
                <a:gd name="csY802" fmla="*/ 625905 h 1107498"/>
                <a:gd name="csX803" fmla="*/ 46425 w 206956"/>
                <a:gd name="csY803" fmla="*/ 624227 h 1107498"/>
                <a:gd name="csX804" fmla="*/ 46425 w 206956"/>
                <a:gd name="csY804" fmla="*/ 622549 h 1107498"/>
                <a:gd name="csX805" fmla="*/ 46425 w 206956"/>
                <a:gd name="csY805" fmla="*/ 620311 h 1107498"/>
                <a:gd name="csX806" fmla="*/ 46425 w 206956"/>
                <a:gd name="csY806" fmla="*/ 620311 h 1107498"/>
                <a:gd name="csX807" fmla="*/ 46425 w 206956"/>
                <a:gd name="csY807" fmla="*/ 618633 h 1107498"/>
                <a:gd name="csX808" fmla="*/ 46425 w 206956"/>
                <a:gd name="csY808" fmla="*/ 616955 h 1107498"/>
                <a:gd name="csX809" fmla="*/ 48104 w 206956"/>
                <a:gd name="csY809" fmla="*/ 616955 h 1107498"/>
                <a:gd name="csX810" fmla="*/ 49781 w 206956"/>
                <a:gd name="csY810" fmla="*/ 616955 h 1107498"/>
                <a:gd name="csX811" fmla="*/ 49781 w 206956"/>
                <a:gd name="csY811" fmla="*/ 615277 h 1107498"/>
                <a:gd name="csX812" fmla="*/ 52019 w 206956"/>
                <a:gd name="csY812" fmla="*/ 615277 h 1107498"/>
                <a:gd name="csX813" fmla="*/ 52019 w 206956"/>
                <a:gd name="csY813" fmla="*/ 613599 h 1107498"/>
                <a:gd name="csX814" fmla="*/ 53697 w 206956"/>
                <a:gd name="csY814" fmla="*/ 613599 h 1107498"/>
                <a:gd name="csX815" fmla="*/ 53697 w 206956"/>
                <a:gd name="csY815" fmla="*/ 613599 h 1107498"/>
                <a:gd name="csX816" fmla="*/ 53697 w 206956"/>
                <a:gd name="csY816" fmla="*/ 611921 h 1107498"/>
                <a:gd name="csX817" fmla="*/ 53697 w 206956"/>
                <a:gd name="csY817" fmla="*/ 609684 h 1107498"/>
                <a:gd name="csX818" fmla="*/ 53697 w 206956"/>
                <a:gd name="csY818" fmla="*/ 608006 h 1107498"/>
                <a:gd name="csX819" fmla="*/ 55375 w 206956"/>
                <a:gd name="csY819" fmla="*/ 608006 h 1107498"/>
                <a:gd name="csX820" fmla="*/ 55375 w 206956"/>
                <a:gd name="csY820" fmla="*/ 606328 h 1107498"/>
                <a:gd name="csX821" fmla="*/ 57053 w 206956"/>
                <a:gd name="csY821" fmla="*/ 606328 h 1107498"/>
                <a:gd name="csX822" fmla="*/ 57053 w 206956"/>
                <a:gd name="csY822" fmla="*/ 604650 h 1107498"/>
                <a:gd name="csX823" fmla="*/ 57053 w 206956"/>
                <a:gd name="csY823" fmla="*/ 602972 h 1107498"/>
                <a:gd name="csX824" fmla="*/ 57053 w 206956"/>
                <a:gd name="csY824" fmla="*/ 600734 h 1107498"/>
                <a:gd name="csX825" fmla="*/ 57053 w 206956"/>
                <a:gd name="csY825" fmla="*/ 599056 h 1107498"/>
                <a:gd name="csX826" fmla="*/ 58731 w 206956"/>
                <a:gd name="csY826" fmla="*/ 599056 h 1107498"/>
                <a:gd name="csX827" fmla="*/ 57053 w 206956"/>
                <a:gd name="csY827" fmla="*/ 597378 h 1107498"/>
                <a:gd name="csX828" fmla="*/ 57053 w 206956"/>
                <a:gd name="csY828" fmla="*/ 595700 h 1107498"/>
                <a:gd name="csX829" fmla="*/ 58731 w 206956"/>
                <a:gd name="csY829" fmla="*/ 594022 h 1107498"/>
                <a:gd name="csX830" fmla="*/ 57053 w 206956"/>
                <a:gd name="csY830" fmla="*/ 594022 h 1107498"/>
                <a:gd name="csX831" fmla="*/ 57053 w 206956"/>
                <a:gd name="csY831" fmla="*/ 590107 h 1107498"/>
                <a:gd name="csX832" fmla="*/ 57053 w 206956"/>
                <a:gd name="csY832" fmla="*/ 588429 h 1107498"/>
                <a:gd name="csX833" fmla="*/ 55375 w 206956"/>
                <a:gd name="csY833" fmla="*/ 588429 h 1107498"/>
                <a:gd name="csX834" fmla="*/ 55375 w 206956"/>
                <a:gd name="csY834" fmla="*/ 586751 h 1107498"/>
                <a:gd name="csX835" fmla="*/ 55375 w 206956"/>
                <a:gd name="csY835" fmla="*/ 585073 h 1107498"/>
                <a:gd name="csX836" fmla="*/ 53697 w 206956"/>
                <a:gd name="csY836" fmla="*/ 585073 h 1107498"/>
                <a:gd name="csX837" fmla="*/ 53697 w 206956"/>
                <a:gd name="csY837" fmla="*/ 583395 h 1107498"/>
                <a:gd name="csX838" fmla="*/ 53697 w 206956"/>
                <a:gd name="csY838" fmla="*/ 581157 h 1107498"/>
                <a:gd name="csX839" fmla="*/ 52019 w 206956"/>
                <a:gd name="csY839" fmla="*/ 579479 h 1107498"/>
                <a:gd name="csX840" fmla="*/ 52019 w 206956"/>
                <a:gd name="csY840" fmla="*/ 579479 h 1107498"/>
                <a:gd name="csX841" fmla="*/ 52019 w 206956"/>
                <a:gd name="csY841" fmla="*/ 577801 h 1107498"/>
                <a:gd name="csX842" fmla="*/ 52019 w 206956"/>
                <a:gd name="csY842" fmla="*/ 576123 h 1107498"/>
                <a:gd name="csX843" fmla="*/ 52019 w 206956"/>
                <a:gd name="csY843" fmla="*/ 574445 h 1107498"/>
                <a:gd name="csX844" fmla="*/ 52019 w 206956"/>
                <a:gd name="csY844" fmla="*/ 572208 h 1107498"/>
                <a:gd name="csX845" fmla="*/ 52019 w 206956"/>
                <a:gd name="csY845" fmla="*/ 570530 h 1107498"/>
                <a:gd name="csX846" fmla="*/ 49781 w 206956"/>
                <a:gd name="csY846" fmla="*/ 570530 h 1107498"/>
                <a:gd name="csX847" fmla="*/ 49781 w 206956"/>
                <a:gd name="csY847" fmla="*/ 568852 h 1107498"/>
                <a:gd name="csX848" fmla="*/ 49781 w 206956"/>
                <a:gd name="csY848" fmla="*/ 567174 h 1107498"/>
                <a:gd name="csX849" fmla="*/ 52019 w 206956"/>
                <a:gd name="csY849" fmla="*/ 567174 h 1107498"/>
                <a:gd name="csX850" fmla="*/ 52019 w 206956"/>
                <a:gd name="csY850" fmla="*/ 565496 h 1107498"/>
                <a:gd name="csX851" fmla="*/ 52019 w 206956"/>
                <a:gd name="csY851" fmla="*/ 563258 h 1107498"/>
                <a:gd name="csX852" fmla="*/ 52019 w 206956"/>
                <a:gd name="csY852" fmla="*/ 561580 h 1107498"/>
                <a:gd name="csX853" fmla="*/ 52019 w 206956"/>
                <a:gd name="csY853" fmla="*/ 559902 h 1107498"/>
                <a:gd name="csX854" fmla="*/ 52019 w 206956"/>
                <a:gd name="csY854" fmla="*/ 558224 h 1107498"/>
                <a:gd name="csX855" fmla="*/ 52019 w 206956"/>
                <a:gd name="csY855" fmla="*/ 556546 h 1107498"/>
                <a:gd name="csX856" fmla="*/ 52019 w 206956"/>
                <a:gd name="csY856" fmla="*/ 554868 h 1107498"/>
                <a:gd name="csX857" fmla="*/ 49781 w 206956"/>
                <a:gd name="csY857" fmla="*/ 554868 h 1107498"/>
                <a:gd name="csX858" fmla="*/ 49781 w 206956"/>
                <a:gd name="csY858" fmla="*/ 552631 h 1107498"/>
                <a:gd name="csX859" fmla="*/ 48104 w 206956"/>
                <a:gd name="csY859" fmla="*/ 550953 h 1107498"/>
                <a:gd name="csX860" fmla="*/ 48104 w 206956"/>
                <a:gd name="csY860" fmla="*/ 549275 h 1107498"/>
                <a:gd name="csX861" fmla="*/ 46425 w 206956"/>
                <a:gd name="csY861" fmla="*/ 547597 h 1107498"/>
                <a:gd name="csX862" fmla="*/ 46425 w 206956"/>
                <a:gd name="csY862" fmla="*/ 547597 h 1107498"/>
                <a:gd name="csX863" fmla="*/ 46425 w 206956"/>
                <a:gd name="csY863" fmla="*/ 545919 h 1107498"/>
                <a:gd name="csX864" fmla="*/ 48104 w 206956"/>
                <a:gd name="csY864" fmla="*/ 545919 h 1107498"/>
                <a:gd name="csX865" fmla="*/ 48104 w 206956"/>
                <a:gd name="csY865" fmla="*/ 543681 h 1107498"/>
                <a:gd name="csX866" fmla="*/ 48104 w 206956"/>
                <a:gd name="csY866" fmla="*/ 542003 h 1107498"/>
                <a:gd name="csX867" fmla="*/ 48104 w 206956"/>
                <a:gd name="csY867" fmla="*/ 540325 h 1107498"/>
                <a:gd name="csX868" fmla="*/ 48104 w 206956"/>
                <a:gd name="csY868" fmla="*/ 538647 h 1107498"/>
                <a:gd name="csX869" fmla="*/ 48104 w 206956"/>
                <a:gd name="csY869" fmla="*/ 536969 h 1107498"/>
                <a:gd name="csX870" fmla="*/ 46425 w 206956"/>
                <a:gd name="csY870" fmla="*/ 536969 h 1107498"/>
                <a:gd name="csX871" fmla="*/ 46425 w 206956"/>
                <a:gd name="csY871" fmla="*/ 534732 h 1107498"/>
                <a:gd name="csX872" fmla="*/ 46425 w 206956"/>
                <a:gd name="csY872" fmla="*/ 533054 h 1107498"/>
                <a:gd name="csX873" fmla="*/ 48104 w 206956"/>
                <a:gd name="csY873" fmla="*/ 533054 h 1107498"/>
                <a:gd name="csX874" fmla="*/ 48104 w 206956"/>
                <a:gd name="csY874" fmla="*/ 531376 h 1107498"/>
                <a:gd name="csX875" fmla="*/ 49781 w 206956"/>
                <a:gd name="csY875" fmla="*/ 531376 h 1107498"/>
                <a:gd name="csX876" fmla="*/ 49781 w 206956"/>
                <a:gd name="csY876" fmla="*/ 533054 h 1107498"/>
                <a:gd name="csX877" fmla="*/ 52019 w 206956"/>
                <a:gd name="csY877" fmla="*/ 533054 h 1107498"/>
                <a:gd name="csX878" fmla="*/ 53697 w 206956"/>
                <a:gd name="csY878" fmla="*/ 534732 h 1107498"/>
                <a:gd name="csX879" fmla="*/ 55375 w 206956"/>
                <a:gd name="csY879" fmla="*/ 534732 h 1107498"/>
                <a:gd name="csX880" fmla="*/ 55375 w 206956"/>
                <a:gd name="csY880" fmla="*/ 533054 h 1107498"/>
                <a:gd name="csX881" fmla="*/ 57053 w 206956"/>
                <a:gd name="csY881" fmla="*/ 533054 h 1107498"/>
                <a:gd name="csX882" fmla="*/ 58731 w 206956"/>
                <a:gd name="csY882" fmla="*/ 531376 h 1107498"/>
                <a:gd name="csX883" fmla="*/ 58731 w 206956"/>
                <a:gd name="csY883" fmla="*/ 529698 h 1107498"/>
                <a:gd name="csX884" fmla="*/ 58731 w 206956"/>
                <a:gd name="csY884" fmla="*/ 528020 h 1107498"/>
                <a:gd name="csX885" fmla="*/ 58731 w 206956"/>
                <a:gd name="csY885" fmla="*/ 526342 h 1107498"/>
                <a:gd name="csX886" fmla="*/ 58731 w 206956"/>
                <a:gd name="csY886" fmla="*/ 524104 h 1107498"/>
                <a:gd name="csX887" fmla="*/ 58731 w 206956"/>
                <a:gd name="csY887" fmla="*/ 522426 h 1107498"/>
                <a:gd name="csX888" fmla="*/ 60968 w 206956"/>
                <a:gd name="csY888" fmla="*/ 522426 h 1107498"/>
                <a:gd name="csX889" fmla="*/ 60968 w 206956"/>
                <a:gd name="csY889" fmla="*/ 520748 h 1107498"/>
                <a:gd name="csX890" fmla="*/ 58731 w 206956"/>
                <a:gd name="csY890" fmla="*/ 520748 h 1107498"/>
                <a:gd name="csX891" fmla="*/ 57053 w 206956"/>
                <a:gd name="csY891" fmla="*/ 520748 h 1107498"/>
                <a:gd name="csX892" fmla="*/ 57053 w 206956"/>
                <a:gd name="csY892" fmla="*/ 519070 h 1107498"/>
                <a:gd name="csX893" fmla="*/ 58731 w 206956"/>
                <a:gd name="csY893" fmla="*/ 519070 h 1107498"/>
                <a:gd name="csX894" fmla="*/ 58731 w 206956"/>
                <a:gd name="csY894" fmla="*/ 517392 h 1107498"/>
                <a:gd name="csX895" fmla="*/ 58731 w 206956"/>
                <a:gd name="csY895" fmla="*/ 515155 h 1107498"/>
                <a:gd name="csX896" fmla="*/ 60968 w 206956"/>
                <a:gd name="csY896" fmla="*/ 515155 h 1107498"/>
                <a:gd name="csX897" fmla="*/ 60968 w 206956"/>
                <a:gd name="csY897" fmla="*/ 517392 h 1107498"/>
                <a:gd name="csX898" fmla="*/ 60968 w 206956"/>
                <a:gd name="csY898" fmla="*/ 519070 h 1107498"/>
                <a:gd name="csX899" fmla="*/ 62646 w 206956"/>
                <a:gd name="csY899" fmla="*/ 519070 h 1107498"/>
                <a:gd name="csX900" fmla="*/ 64324 w 206956"/>
                <a:gd name="csY900" fmla="*/ 519070 h 1107498"/>
                <a:gd name="csX901" fmla="*/ 64324 w 206956"/>
                <a:gd name="csY901" fmla="*/ 517392 h 1107498"/>
                <a:gd name="csX902" fmla="*/ 64324 w 206956"/>
                <a:gd name="csY902" fmla="*/ 515155 h 1107498"/>
                <a:gd name="csX903" fmla="*/ 64324 w 206956"/>
                <a:gd name="csY903" fmla="*/ 513477 h 1107498"/>
                <a:gd name="csX904" fmla="*/ 64324 w 206956"/>
                <a:gd name="csY904" fmla="*/ 511799 h 1107498"/>
                <a:gd name="csX905" fmla="*/ 64324 w 206956"/>
                <a:gd name="csY905" fmla="*/ 510121 h 1107498"/>
                <a:gd name="csX906" fmla="*/ 66002 w 206956"/>
                <a:gd name="csY906" fmla="*/ 510121 h 1107498"/>
                <a:gd name="csX907" fmla="*/ 66002 w 206956"/>
                <a:gd name="csY907" fmla="*/ 508443 h 1107498"/>
                <a:gd name="csX908" fmla="*/ 66002 w 206956"/>
                <a:gd name="csY908" fmla="*/ 506205 h 1107498"/>
                <a:gd name="csX909" fmla="*/ 67680 w 206956"/>
                <a:gd name="csY909" fmla="*/ 506205 h 1107498"/>
                <a:gd name="csX910" fmla="*/ 67680 w 206956"/>
                <a:gd name="csY910" fmla="*/ 504527 h 1107498"/>
                <a:gd name="csX911" fmla="*/ 66002 w 206956"/>
                <a:gd name="csY911" fmla="*/ 502849 h 1107498"/>
                <a:gd name="csX912" fmla="*/ 66002 w 206956"/>
                <a:gd name="csY912" fmla="*/ 501171 h 1107498"/>
                <a:gd name="csX913" fmla="*/ 67680 w 206956"/>
                <a:gd name="csY913" fmla="*/ 501171 h 1107498"/>
                <a:gd name="csX914" fmla="*/ 67680 w 206956"/>
                <a:gd name="csY914" fmla="*/ 499493 h 1107498"/>
                <a:gd name="csX915" fmla="*/ 67680 w 206956"/>
                <a:gd name="csY915" fmla="*/ 497815 h 1107498"/>
                <a:gd name="csX916" fmla="*/ 67680 w 206956"/>
                <a:gd name="csY916" fmla="*/ 495578 h 1107498"/>
                <a:gd name="csX917" fmla="*/ 69918 w 206956"/>
                <a:gd name="csY917" fmla="*/ 495578 h 1107498"/>
                <a:gd name="csX918" fmla="*/ 69918 w 206956"/>
                <a:gd name="csY918" fmla="*/ 493900 h 1107498"/>
                <a:gd name="csX919" fmla="*/ 71596 w 206956"/>
                <a:gd name="csY919" fmla="*/ 493900 h 1107498"/>
                <a:gd name="csX920" fmla="*/ 71596 w 206956"/>
                <a:gd name="csY920" fmla="*/ 492222 h 1107498"/>
                <a:gd name="csX921" fmla="*/ 73274 w 206956"/>
                <a:gd name="csY921" fmla="*/ 492222 h 1107498"/>
                <a:gd name="csX922" fmla="*/ 73274 w 206956"/>
                <a:gd name="csY922" fmla="*/ 490544 h 1107498"/>
                <a:gd name="csX923" fmla="*/ 73274 w 206956"/>
                <a:gd name="csY923" fmla="*/ 488866 h 1107498"/>
                <a:gd name="csX924" fmla="*/ 73274 w 206956"/>
                <a:gd name="csY924" fmla="*/ 486628 h 1107498"/>
                <a:gd name="csX925" fmla="*/ 71596 w 206956"/>
                <a:gd name="csY925" fmla="*/ 486628 h 1107498"/>
                <a:gd name="csX926" fmla="*/ 71596 w 206956"/>
                <a:gd name="csY926" fmla="*/ 484950 h 1107498"/>
                <a:gd name="csX927" fmla="*/ 71596 w 206956"/>
                <a:gd name="csY927" fmla="*/ 483272 h 1107498"/>
                <a:gd name="csX928" fmla="*/ 73274 w 206956"/>
                <a:gd name="csY928" fmla="*/ 483272 h 1107498"/>
                <a:gd name="csX929" fmla="*/ 74952 w 206956"/>
                <a:gd name="csY929" fmla="*/ 483272 h 1107498"/>
                <a:gd name="csX930" fmla="*/ 74952 w 206956"/>
                <a:gd name="csY930" fmla="*/ 481594 h 1107498"/>
                <a:gd name="csX931" fmla="*/ 74952 w 206956"/>
                <a:gd name="csY931" fmla="*/ 479916 h 1107498"/>
                <a:gd name="csX932" fmla="*/ 74952 w 206956"/>
                <a:gd name="csY932" fmla="*/ 477679 h 1107498"/>
                <a:gd name="csX933" fmla="*/ 76630 w 206956"/>
                <a:gd name="csY933" fmla="*/ 477679 h 1107498"/>
                <a:gd name="csX934" fmla="*/ 76630 w 206956"/>
                <a:gd name="csY934" fmla="*/ 476001 h 1107498"/>
                <a:gd name="csX935" fmla="*/ 76630 w 206956"/>
                <a:gd name="csY935" fmla="*/ 474323 h 1107498"/>
                <a:gd name="csX936" fmla="*/ 78308 w 206956"/>
                <a:gd name="csY936" fmla="*/ 474323 h 1107498"/>
                <a:gd name="csX937" fmla="*/ 78308 w 206956"/>
                <a:gd name="csY937" fmla="*/ 472645 h 1107498"/>
                <a:gd name="csX938" fmla="*/ 80545 w 206956"/>
                <a:gd name="csY938" fmla="*/ 472645 h 1107498"/>
                <a:gd name="csX939" fmla="*/ 80545 w 206956"/>
                <a:gd name="csY939" fmla="*/ 470967 h 1107498"/>
                <a:gd name="csX940" fmla="*/ 82223 w 206956"/>
                <a:gd name="csY940" fmla="*/ 470967 h 1107498"/>
                <a:gd name="csX941" fmla="*/ 82223 w 206956"/>
                <a:gd name="csY941" fmla="*/ 469289 h 1107498"/>
                <a:gd name="csX942" fmla="*/ 82223 w 206956"/>
                <a:gd name="csY942" fmla="*/ 467051 h 1107498"/>
                <a:gd name="csX943" fmla="*/ 82223 w 206956"/>
                <a:gd name="csY943" fmla="*/ 465373 h 1107498"/>
                <a:gd name="csX944" fmla="*/ 82223 w 206956"/>
                <a:gd name="csY944" fmla="*/ 463695 h 1107498"/>
                <a:gd name="csX945" fmla="*/ 83901 w 206956"/>
                <a:gd name="csY945" fmla="*/ 463695 h 1107498"/>
                <a:gd name="csX946" fmla="*/ 83901 w 206956"/>
                <a:gd name="csY946" fmla="*/ 462017 h 1107498"/>
                <a:gd name="csX947" fmla="*/ 83901 w 206956"/>
                <a:gd name="csY947" fmla="*/ 460339 h 1107498"/>
                <a:gd name="csX948" fmla="*/ 85579 w 206956"/>
                <a:gd name="csY948" fmla="*/ 458102 h 1107498"/>
                <a:gd name="csX949" fmla="*/ 85579 w 206956"/>
                <a:gd name="csY949" fmla="*/ 456424 h 1107498"/>
                <a:gd name="csX950" fmla="*/ 85579 w 206956"/>
                <a:gd name="csY950" fmla="*/ 454746 h 1107498"/>
                <a:gd name="csX951" fmla="*/ 85579 w 206956"/>
                <a:gd name="csY951" fmla="*/ 453068 h 1107498"/>
                <a:gd name="csX952" fmla="*/ 85579 w 206956"/>
                <a:gd name="csY952" fmla="*/ 451390 h 1107498"/>
                <a:gd name="csX953" fmla="*/ 87257 w 206956"/>
                <a:gd name="csY953" fmla="*/ 451390 h 1107498"/>
                <a:gd name="csX954" fmla="*/ 87257 w 206956"/>
                <a:gd name="csY954" fmla="*/ 449152 h 1107498"/>
                <a:gd name="csX955" fmla="*/ 87257 w 206956"/>
                <a:gd name="csY955" fmla="*/ 447474 h 1107498"/>
                <a:gd name="csX956" fmla="*/ 87257 w 206956"/>
                <a:gd name="csY956" fmla="*/ 445796 h 1107498"/>
                <a:gd name="csX957" fmla="*/ 87257 w 206956"/>
                <a:gd name="csY957" fmla="*/ 444118 h 1107498"/>
                <a:gd name="csX958" fmla="*/ 87257 w 206956"/>
                <a:gd name="csY958" fmla="*/ 442440 h 1107498"/>
                <a:gd name="csX959" fmla="*/ 87257 w 206956"/>
                <a:gd name="csY959" fmla="*/ 440762 h 1107498"/>
                <a:gd name="csX960" fmla="*/ 89495 w 206956"/>
                <a:gd name="csY960" fmla="*/ 440762 h 1107498"/>
                <a:gd name="csX961" fmla="*/ 89495 w 206956"/>
                <a:gd name="csY961" fmla="*/ 438525 h 1107498"/>
                <a:gd name="csX962" fmla="*/ 89495 w 206956"/>
                <a:gd name="csY962" fmla="*/ 436847 h 1107498"/>
                <a:gd name="csX963" fmla="*/ 91173 w 206956"/>
                <a:gd name="csY963" fmla="*/ 435169 h 1107498"/>
                <a:gd name="csX964" fmla="*/ 91173 w 206956"/>
                <a:gd name="csY964" fmla="*/ 433491 h 1107498"/>
                <a:gd name="csX965" fmla="*/ 92851 w 206956"/>
                <a:gd name="csY965" fmla="*/ 433491 h 1107498"/>
                <a:gd name="csX966" fmla="*/ 92851 w 206956"/>
                <a:gd name="csY966" fmla="*/ 431813 h 1107498"/>
                <a:gd name="csX967" fmla="*/ 94529 w 206956"/>
                <a:gd name="csY967" fmla="*/ 431813 h 1107498"/>
                <a:gd name="csX968" fmla="*/ 94529 w 206956"/>
                <a:gd name="csY968" fmla="*/ 429575 h 1107498"/>
                <a:gd name="csX969" fmla="*/ 94529 w 206956"/>
                <a:gd name="csY969" fmla="*/ 427897 h 1107498"/>
                <a:gd name="csX970" fmla="*/ 96207 w 206956"/>
                <a:gd name="csY970" fmla="*/ 427897 h 1107498"/>
                <a:gd name="csX971" fmla="*/ 96207 w 206956"/>
                <a:gd name="csY971" fmla="*/ 426219 h 1107498"/>
                <a:gd name="csX972" fmla="*/ 96207 w 206956"/>
                <a:gd name="csY972" fmla="*/ 424541 h 1107498"/>
                <a:gd name="csX973" fmla="*/ 94529 w 206956"/>
                <a:gd name="csY973" fmla="*/ 424541 h 1107498"/>
                <a:gd name="csX974" fmla="*/ 94529 w 206956"/>
                <a:gd name="csY974" fmla="*/ 422863 h 1107498"/>
                <a:gd name="csX975" fmla="*/ 94529 w 206956"/>
                <a:gd name="csY975" fmla="*/ 420626 h 1107498"/>
                <a:gd name="csX976" fmla="*/ 94529 w 206956"/>
                <a:gd name="csY976" fmla="*/ 418948 h 1107498"/>
                <a:gd name="csX977" fmla="*/ 94529 w 206956"/>
                <a:gd name="csY977" fmla="*/ 417270 h 1107498"/>
                <a:gd name="csX978" fmla="*/ 94529 w 206956"/>
                <a:gd name="csY978" fmla="*/ 415592 h 1107498"/>
                <a:gd name="csX979" fmla="*/ 94529 w 206956"/>
                <a:gd name="csY979" fmla="*/ 413914 h 1107498"/>
                <a:gd name="csX980" fmla="*/ 92851 w 206956"/>
                <a:gd name="csY980" fmla="*/ 413914 h 1107498"/>
                <a:gd name="csX981" fmla="*/ 92851 w 206956"/>
                <a:gd name="csY981" fmla="*/ 412236 h 1107498"/>
                <a:gd name="csX982" fmla="*/ 94529 w 206956"/>
                <a:gd name="csY982" fmla="*/ 412236 h 1107498"/>
                <a:gd name="csX983" fmla="*/ 94529 w 206956"/>
                <a:gd name="csY983" fmla="*/ 409998 h 1107498"/>
                <a:gd name="csX984" fmla="*/ 96207 w 206956"/>
                <a:gd name="csY984" fmla="*/ 409998 h 1107498"/>
                <a:gd name="csX985" fmla="*/ 96207 w 206956"/>
                <a:gd name="csY985" fmla="*/ 408320 h 1107498"/>
                <a:gd name="csX986" fmla="*/ 96207 w 206956"/>
                <a:gd name="csY986" fmla="*/ 406642 h 1107498"/>
                <a:gd name="csX987" fmla="*/ 98444 w 206956"/>
                <a:gd name="csY987" fmla="*/ 408320 h 1107498"/>
                <a:gd name="csX988" fmla="*/ 98444 w 206956"/>
                <a:gd name="csY988" fmla="*/ 406642 h 1107498"/>
                <a:gd name="csX989" fmla="*/ 98444 w 206956"/>
                <a:gd name="csY989" fmla="*/ 404964 h 1107498"/>
                <a:gd name="csX990" fmla="*/ 98444 w 206956"/>
                <a:gd name="csY990" fmla="*/ 404964 h 1107498"/>
                <a:gd name="csX991" fmla="*/ 100122 w 206956"/>
                <a:gd name="csY991" fmla="*/ 403286 h 1107498"/>
                <a:gd name="csX992" fmla="*/ 100122 w 206956"/>
                <a:gd name="csY992" fmla="*/ 403286 h 1107498"/>
                <a:gd name="csX993" fmla="*/ 100122 w 206956"/>
                <a:gd name="csY993" fmla="*/ 401049 h 1107498"/>
                <a:gd name="csX994" fmla="*/ 100122 w 206956"/>
                <a:gd name="csY994" fmla="*/ 399371 h 1107498"/>
                <a:gd name="csX995" fmla="*/ 100122 w 206956"/>
                <a:gd name="csY995" fmla="*/ 397693 h 1107498"/>
                <a:gd name="csX996" fmla="*/ 100122 w 206956"/>
                <a:gd name="csY996" fmla="*/ 396015 h 1107498"/>
                <a:gd name="csX997" fmla="*/ 100122 w 206956"/>
                <a:gd name="csY997" fmla="*/ 394337 h 1107498"/>
                <a:gd name="csX998" fmla="*/ 101800 w 206956"/>
                <a:gd name="csY998" fmla="*/ 392099 h 1107498"/>
                <a:gd name="csX999" fmla="*/ 100122 w 206956"/>
                <a:gd name="csY999" fmla="*/ 392099 h 1107498"/>
                <a:gd name="csX1000" fmla="*/ 100122 w 206956"/>
                <a:gd name="csY1000" fmla="*/ 390422 h 1107498"/>
                <a:gd name="csX1001" fmla="*/ 100122 w 206956"/>
                <a:gd name="csY1001" fmla="*/ 388743 h 1107498"/>
                <a:gd name="csX1002" fmla="*/ 98444 w 206956"/>
                <a:gd name="csY1002" fmla="*/ 388743 h 1107498"/>
                <a:gd name="csX1003" fmla="*/ 98444 w 206956"/>
                <a:gd name="csY1003" fmla="*/ 387065 h 1107498"/>
                <a:gd name="csX1004" fmla="*/ 98444 w 206956"/>
                <a:gd name="csY1004" fmla="*/ 385387 h 1107498"/>
                <a:gd name="csX1005" fmla="*/ 98444 w 206956"/>
                <a:gd name="csY1005" fmla="*/ 383709 h 1107498"/>
                <a:gd name="csX1006" fmla="*/ 98444 w 206956"/>
                <a:gd name="csY1006" fmla="*/ 381472 h 1107498"/>
                <a:gd name="csX1007" fmla="*/ 98444 w 206956"/>
                <a:gd name="csY1007" fmla="*/ 379794 h 1107498"/>
                <a:gd name="csX1008" fmla="*/ 100122 w 206956"/>
                <a:gd name="csY1008" fmla="*/ 379794 h 1107498"/>
                <a:gd name="csX1009" fmla="*/ 98444 w 206956"/>
                <a:gd name="csY1009" fmla="*/ 378116 h 1107498"/>
                <a:gd name="csX1010" fmla="*/ 96207 w 206956"/>
                <a:gd name="csY1010" fmla="*/ 378116 h 1107498"/>
                <a:gd name="csX1011" fmla="*/ 96207 w 206956"/>
                <a:gd name="csY1011" fmla="*/ 376438 h 1107498"/>
                <a:gd name="csX1012" fmla="*/ 98444 w 206956"/>
                <a:gd name="csY1012" fmla="*/ 376438 h 1107498"/>
                <a:gd name="csX1013" fmla="*/ 98444 w 206956"/>
                <a:gd name="csY1013" fmla="*/ 374760 h 1107498"/>
                <a:gd name="csX1014" fmla="*/ 96207 w 206956"/>
                <a:gd name="csY1014" fmla="*/ 374760 h 1107498"/>
                <a:gd name="csX1015" fmla="*/ 96207 w 206956"/>
                <a:gd name="csY1015" fmla="*/ 372522 h 1107498"/>
                <a:gd name="csX1016" fmla="*/ 96207 w 206956"/>
                <a:gd name="csY1016" fmla="*/ 370845 h 1107498"/>
                <a:gd name="csX1017" fmla="*/ 96207 w 206956"/>
                <a:gd name="csY1017" fmla="*/ 369166 h 1107498"/>
                <a:gd name="csX1018" fmla="*/ 96207 w 206956"/>
                <a:gd name="csY1018" fmla="*/ 367488 h 1107498"/>
                <a:gd name="csX1019" fmla="*/ 96207 w 206956"/>
                <a:gd name="csY1019" fmla="*/ 365810 h 1107498"/>
                <a:gd name="csX1020" fmla="*/ 96207 w 206956"/>
                <a:gd name="csY1020" fmla="*/ 363573 h 1107498"/>
                <a:gd name="csX1021" fmla="*/ 96207 w 206956"/>
                <a:gd name="csY1021" fmla="*/ 361895 h 1107498"/>
                <a:gd name="csX1022" fmla="*/ 94529 w 206956"/>
                <a:gd name="csY1022" fmla="*/ 361895 h 1107498"/>
                <a:gd name="csX1023" fmla="*/ 94529 w 206956"/>
                <a:gd name="csY1023" fmla="*/ 360217 h 1107498"/>
                <a:gd name="csX1024" fmla="*/ 94529 w 206956"/>
                <a:gd name="csY1024" fmla="*/ 358539 h 1107498"/>
                <a:gd name="csX1025" fmla="*/ 94529 w 206956"/>
                <a:gd name="csY1025" fmla="*/ 356861 h 1107498"/>
                <a:gd name="csX1026" fmla="*/ 94529 w 206956"/>
                <a:gd name="csY1026" fmla="*/ 355183 h 1107498"/>
                <a:gd name="csX1027" fmla="*/ 94529 w 206956"/>
                <a:gd name="csY1027" fmla="*/ 352945 h 1107498"/>
                <a:gd name="csX1028" fmla="*/ 94529 w 206956"/>
                <a:gd name="csY1028" fmla="*/ 351268 h 1107498"/>
                <a:gd name="csX1029" fmla="*/ 94529 w 206956"/>
                <a:gd name="csY1029" fmla="*/ 349589 h 1107498"/>
                <a:gd name="csX1030" fmla="*/ 94529 w 206956"/>
                <a:gd name="csY1030" fmla="*/ 347911 h 1107498"/>
                <a:gd name="csX1031" fmla="*/ 94529 w 206956"/>
                <a:gd name="csY1031" fmla="*/ 346233 h 1107498"/>
                <a:gd name="csX1032" fmla="*/ 94529 w 206956"/>
                <a:gd name="csY1032" fmla="*/ 343996 h 1107498"/>
                <a:gd name="csX1033" fmla="*/ 94529 w 206956"/>
                <a:gd name="csY1033" fmla="*/ 343996 h 1107498"/>
                <a:gd name="csX1034" fmla="*/ 94529 w 206956"/>
                <a:gd name="csY1034" fmla="*/ 342318 h 1107498"/>
                <a:gd name="csX1035" fmla="*/ 94529 w 206956"/>
                <a:gd name="csY1035" fmla="*/ 340640 h 1107498"/>
                <a:gd name="csX1036" fmla="*/ 94529 w 206956"/>
                <a:gd name="csY1036" fmla="*/ 338962 h 1107498"/>
                <a:gd name="csX1037" fmla="*/ 94529 w 206956"/>
                <a:gd name="csY1037" fmla="*/ 337284 h 1107498"/>
                <a:gd name="csX1038" fmla="*/ 94529 w 206956"/>
                <a:gd name="csY1038" fmla="*/ 335046 h 1107498"/>
                <a:gd name="csX1039" fmla="*/ 94529 w 206956"/>
                <a:gd name="csY1039" fmla="*/ 333368 h 1107498"/>
                <a:gd name="csX1040" fmla="*/ 96207 w 206956"/>
                <a:gd name="csY1040" fmla="*/ 333368 h 1107498"/>
                <a:gd name="csX1041" fmla="*/ 98444 w 206956"/>
                <a:gd name="csY1041" fmla="*/ 333368 h 1107498"/>
                <a:gd name="csX1042" fmla="*/ 100122 w 206956"/>
                <a:gd name="csY1042" fmla="*/ 333368 h 1107498"/>
                <a:gd name="csX1043" fmla="*/ 100122 w 206956"/>
                <a:gd name="csY1043" fmla="*/ 331691 h 1107498"/>
                <a:gd name="csX1044" fmla="*/ 101800 w 206956"/>
                <a:gd name="csY1044" fmla="*/ 331691 h 1107498"/>
                <a:gd name="csX1045" fmla="*/ 101800 w 206956"/>
                <a:gd name="csY1045" fmla="*/ 330012 h 1107498"/>
                <a:gd name="csX1046" fmla="*/ 101800 w 206956"/>
                <a:gd name="csY1046" fmla="*/ 328334 h 1107498"/>
                <a:gd name="csX1047" fmla="*/ 101800 w 206956"/>
                <a:gd name="csY1047" fmla="*/ 326656 h 1107498"/>
                <a:gd name="csX1048" fmla="*/ 101800 w 206956"/>
                <a:gd name="csY1048" fmla="*/ 326656 h 1107498"/>
                <a:gd name="csX1049" fmla="*/ 101800 w 206956"/>
                <a:gd name="csY1049" fmla="*/ 324419 h 1107498"/>
                <a:gd name="csX1050" fmla="*/ 103478 w 206956"/>
                <a:gd name="csY1050" fmla="*/ 324419 h 1107498"/>
                <a:gd name="csX1051" fmla="*/ 105156 w 206956"/>
                <a:gd name="csY1051" fmla="*/ 322741 h 1107498"/>
                <a:gd name="csX1052" fmla="*/ 105156 w 206956"/>
                <a:gd name="csY1052" fmla="*/ 321063 h 1107498"/>
                <a:gd name="csX1053" fmla="*/ 103478 w 206956"/>
                <a:gd name="csY1053" fmla="*/ 321063 h 1107498"/>
                <a:gd name="csX1054" fmla="*/ 101800 w 206956"/>
                <a:gd name="csY1054" fmla="*/ 321063 h 1107498"/>
                <a:gd name="csX1055" fmla="*/ 101800 w 206956"/>
                <a:gd name="csY1055" fmla="*/ 319385 h 1107498"/>
                <a:gd name="csX1056" fmla="*/ 103478 w 206956"/>
                <a:gd name="csY1056" fmla="*/ 319385 h 1107498"/>
                <a:gd name="csX1057" fmla="*/ 103478 w 206956"/>
                <a:gd name="csY1057" fmla="*/ 317707 h 1107498"/>
                <a:gd name="csX1058" fmla="*/ 103478 w 206956"/>
                <a:gd name="csY1058" fmla="*/ 315469 h 1107498"/>
                <a:gd name="csX1059" fmla="*/ 103478 w 206956"/>
                <a:gd name="csY1059" fmla="*/ 313791 h 1107498"/>
                <a:gd name="csX1060" fmla="*/ 101800 w 206956"/>
                <a:gd name="csY1060" fmla="*/ 313791 h 1107498"/>
                <a:gd name="csX1061" fmla="*/ 101800 w 206956"/>
                <a:gd name="csY1061" fmla="*/ 312114 h 1107498"/>
                <a:gd name="csX1062" fmla="*/ 103478 w 206956"/>
                <a:gd name="csY1062" fmla="*/ 312114 h 1107498"/>
                <a:gd name="csX1063" fmla="*/ 103478 w 206956"/>
                <a:gd name="csY1063" fmla="*/ 310435 h 1107498"/>
                <a:gd name="csX1064" fmla="*/ 101800 w 206956"/>
                <a:gd name="csY1064" fmla="*/ 310435 h 1107498"/>
                <a:gd name="csX1065" fmla="*/ 101800 w 206956"/>
                <a:gd name="csY1065" fmla="*/ 308757 h 1107498"/>
                <a:gd name="csX1066" fmla="*/ 101800 w 206956"/>
                <a:gd name="csY1066" fmla="*/ 306520 h 1107498"/>
                <a:gd name="csX1067" fmla="*/ 101800 w 206956"/>
                <a:gd name="csY1067" fmla="*/ 304842 h 1107498"/>
                <a:gd name="csX1068" fmla="*/ 100122 w 206956"/>
                <a:gd name="csY1068" fmla="*/ 304842 h 1107498"/>
                <a:gd name="csX1069" fmla="*/ 100122 w 206956"/>
                <a:gd name="csY1069" fmla="*/ 303164 h 1107498"/>
                <a:gd name="csX1070" fmla="*/ 100122 w 206956"/>
                <a:gd name="csY1070" fmla="*/ 303164 h 1107498"/>
                <a:gd name="csX1071" fmla="*/ 100122 w 206956"/>
                <a:gd name="csY1071" fmla="*/ 301486 h 1107498"/>
                <a:gd name="csX1072" fmla="*/ 100122 w 206956"/>
                <a:gd name="csY1072" fmla="*/ 299808 h 1107498"/>
                <a:gd name="csX1073" fmla="*/ 98444 w 206956"/>
                <a:gd name="csY1073" fmla="*/ 299808 h 1107498"/>
                <a:gd name="csX1074" fmla="*/ 98444 w 206956"/>
                <a:gd name="csY1074" fmla="*/ 298130 h 1107498"/>
                <a:gd name="csX1075" fmla="*/ 98444 w 206956"/>
                <a:gd name="csY1075" fmla="*/ 295892 h 1107498"/>
                <a:gd name="csX1076" fmla="*/ 100122 w 206956"/>
                <a:gd name="csY1076" fmla="*/ 295892 h 1107498"/>
                <a:gd name="csX1077" fmla="*/ 100122 w 206956"/>
                <a:gd name="csY1077" fmla="*/ 294214 h 1107498"/>
                <a:gd name="csX1078" fmla="*/ 100122 w 206956"/>
                <a:gd name="csY1078" fmla="*/ 292537 h 1107498"/>
                <a:gd name="csX1079" fmla="*/ 101800 w 206956"/>
                <a:gd name="csY1079" fmla="*/ 292537 h 1107498"/>
                <a:gd name="csX1080" fmla="*/ 101800 w 206956"/>
                <a:gd name="csY1080" fmla="*/ 290858 h 1107498"/>
                <a:gd name="csX1081" fmla="*/ 103478 w 206956"/>
                <a:gd name="csY1081" fmla="*/ 290858 h 1107498"/>
                <a:gd name="csX1082" fmla="*/ 103478 w 206956"/>
                <a:gd name="csY1082" fmla="*/ 289180 h 1107498"/>
                <a:gd name="csX1083" fmla="*/ 103478 w 206956"/>
                <a:gd name="csY1083" fmla="*/ 286943 h 1107498"/>
                <a:gd name="csX1084" fmla="*/ 105156 w 206956"/>
                <a:gd name="csY1084" fmla="*/ 286943 h 1107498"/>
                <a:gd name="csX1085" fmla="*/ 105156 w 206956"/>
                <a:gd name="csY1085" fmla="*/ 285265 h 1107498"/>
                <a:gd name="csX1086" fmla="*/ 105156 w 206956"/>
                <a:gd name="csY1086" fmla="*/ 283587 h 1107498"/>
                <a:gd name="csX1087" fmla="*/ 106834 w 206956"/>
                <a:gd name="csY1087" fmla="*/ 283587 h 1107498"/>
                <a:gd name="csX1088" fmla="*/ 105156 w 206956"/>
                <a:gd name="csY1088" fmla="*/ 281909 h 1107498"/>
                <a:gd name="csX1089" fmla="*/ 106834 w 206956"/>
                <a:gd name="csY1089" fmla="*/ 281909 h 1107498"/>
                <a:gd name="csX1090" fmla="*/ 106834 w 206956"/>
                <a:gd name="csY1090" fmla="*/ 280231 h 1107498"/>
                <a:gd name="csX1091" fmla="*/ 106834 w 206956"/>
                <a:gd name="csY1091" fmla="*/ 277993 h 1107498"/>
                <a:gd name="csX1092" fmla="*/ 106834 w 206956"/>
                <a:gd name="csY1092" fmla="*/ 276315 h 1107498"/>
                <a:gd name="csX1093" fmla="*/ 106834 w 206956"/>
                <a:gd name="csY1093" fmla="*/ 274637 h 1107498"/>
                <a:gd name="csX1094" fmla="*/ 106834 w 206956"/>
                <a:gd name="csY1094" fmla="*/ 272960 h 1107498"/>
                <a:gd name="csX1095" fmla="*/ 106834 w 206956"/>
                <a:gd name="csY1095" fmla="*/ 271281 h 1107498"/>
                <a:gd name="csX1096" fmla="*/ 106834 w 206956"/>
                <a:gd name="csY1096" fmla="*/ 269603 h 1107498"/>
                <a:gd name="csX1097" fmla="*/ 106834 w 206956"/>
                <a:gd name="csY1097" fmla="*/ 267366 h 1107498"/>
                <a:gd name="csX1098" fmla="*/ 109072 w 206956"/>
                <a:gd name="csY1098" fmla="*/ 267366 h 1107498"/>
                <a:gd name="csX1099" fmla="*/ 109072 w 206956"/>
                <a:gd name="csY1099" fmla="*/ 265688 h 1107498"/>
                <a:gd name="csX1100" fmla="*/ 110750 w 206956"/>
                <a:gd name="csY1100" fmla="*/ 265688 h 1107498"/>
                <a:gd name="csX1101" fmla="*/ 110750 w 206956"/>
                <a:gd name="csY1101" fmla="*/ 264010 h 1107498"/>
                <a:gd name="csX1102" fmla="*/ 110750 w 206956"/>
                <a:gd name="csY1102" fmla="*/ 262332 h 1107498"/>
                <a:gd name="csX1103" fmla="*/ 112428 w 206956"/>
                <a:gd name="csY1103" fmla="*/ 262332 h 1107498"/>
                <a:gd name="csX1104" fmla="*/ 112428 w 206956"/>
                <a:gd name="csY1104" fmla="*/ 260654 h 1107498"/>
                <a:gd name="csX1105" fmla="*/ 112428 w 206956"/>
                <a:gd name="csY1105" fmla="*/ 258416 h 1107498"/>
                <a:gd name="csX1106" fmla="*/ 112428 w 206956"/>
                <a:gd name="csY1106" fmla="*/ 256738 h 1107498"/>
                <a:gd name="csX1107" fmla="*/ 112428 w 206956"/>
                <a:gd name="csY1107" fmla="*/ 255060 h 1107498"/>
                <a:gd name="csX1108" fmla="*/ 112428 w 206956"/>
                <a:gd name="csY1108" fmla="*/ 253383 h 1107498"/>
                <a:gd name="csX1109" fmla="*/ 112428 w 206956"/>
                <a:gd name="csY1109" fmla="*/ 251704 h 1107498"/>
                <a:gd name="csX1110" fmla="*/ 112428 w 206956"/>
                <a:gd name="csY1110" fmla="*/ 249467 h 1107498"/>
                <a:gd name="csX1111" fmla="*/ 112428 w 206956"/>
                <a:gd name="csY1111" fmla="*/ 249467 h 1107498"/>
                <a:gd name="csX1112" fmla="*/ 112428 w 206956"/>
                <a:gd name="csY1112" fmla="*/ 247789 h 1107498"/>
                <a:gd name="csX1113" fmla="*/ 114106 w 206956"/>
                <a:gd name="csY1113" fmla="*/ 247789 h 1107498"/>
                <a:gd name="csX1114" fmla="*/ 114106 w 206956"/>
                <a:gd name="csY1114" fmla="*/ 246111 h 1107498"/>
                <a:gd name="csX1115" fmla="*/ 114106 w 206956"/>
                <a:gd name="csY1115" fmla="*/ 244433 h 1107498"/>
                <a:gd name="csX1116" fmla="*/ 114106 w 206956"/>
                <a:gd name="csY1116" fmla="*/ 244433 h 1107498"/>
                <a:gd name="csX1117" fmla="*/ 114106 w 206956"/>
                <a:gd name="csY1117" fmla="*/ 242755 h 1107498"/>
                <a:gd name="csX1118" fmla="*/ 114106 w 206956"/>
                <a:gd name="csY1118" fmla="*/ 241077 h 1107498"/>
                <a:gd name="csX1119" fmla="*/ 114106 w 206956"/>
                <a:gd name="csY1119" fmla="*/ 238839 h 1107498"/>
                <a:gd name="csX1120" fmla="*/ 115784 w 206956"/>
                <a:gd name="csY1120" fmla="*/ 238839 h 1107498"/>
                <a:gd name="csX1121" fmla="*/ 118021 w 206956"/>
                <a:gd name="csY1121" fmla="*/ 238839 h 1107498"/>
                <a:gd name="csX1122" fmla="*/ 118021 w 206956"/>
                <a:gd name="csY1122" fmla="*/ 237161 h 1107498"/>
                <a:gd name="csX1123" fmla="*/ 118021 w 206956"/>
                <a:gd name="csY1123" fmla="*/ 237161 h 1107498"/>
                <a:gd name="csX1124" fmla="*/ 118021 w 206956"/>
                <a:gd name="csY1124" fmla="*/ 235483 h 1107498"/>
                <a:gd name="csX1125" fmla="*/ 118021 w 206956"/>
                <a:gd name="csY1125" fmla="*/ 233806 h 1107498"/>
                <a:gd name="csX1126" fmla="*/ 118021 w 206956"/>
                <a:gd name="csY1126" fmla="*/ 232127 h 1107498"/>
                <a:gd name="csX1127" fmla="*/ 118021 w 206956"/>
                <a:gd name="csY1127" fmla="*/ 229890 h 1107498"/>
                <a:gd name="csX1128" fmla="*/ 118021 w 206956"/>
                <a:gd name="csY1128" fmla="*/ 228212 h 1107498"/>
                <a:gd name="csX1129" fmla="*/ 119699 w 206956"/>
                <a:gd name="csY1129" fmla="*/ 228212 h 1107498"/>
                <a:gd name="csX1130" fmla="*/ 119699 w 206956"/>
                <a:gd name="csY1130" fmla="*/ 226534 h 1107498"/>
                <a:gd name="csX1131" fmla="*/ 118021 w 206956"/>
                <a:gd name="csY1131" fmla="*/ 226534 h 1107498"/>
                <a:gd name="csX1132" fmla="*/ 118021 w 206956"/>
                <a:gd name="csY1132" fmla="*/ 224856 h 1107498"/>
                <a:gd name="csX1133" fmla="*/ 118021 w 206956"/>
                <a:gd name="csY1133" fmla="*/ 224856 h 1107498"/>
                <a:gd name="csX1134" fmla="*/ 118021 w 206956"/>
                <a:gd name="csY1134" fmla="*/ 223178 h 1107498"/>
                <a:gd name="csX1135" fmla="*/ 118021 w 206956"/>
                <a:gd name="csY1135" fmla="*/ 220940 h 1107498"/>
                <a:gd name="csX1136" fmla="*/ 118021 w 206956"/>
                <a:gd name="csY1136" fmla="*/ 220940 h 1107498"/>
                <a:gd name="csX1137" fmla="*/ 118021 w 206956"/>
                <a:gd name="csY1137" fmla="*/ 219262 h 1107498"/>
                <a:gd name="csX1138" fmla="*/ 119699 w 206956"/>
                <a:gd name="csY1138" fmla="*/ 219262 h 1107498"/>
                <a:gd name="csX1139" fmla="*/ 119699 w 206956"/>
                <a:gd name="csY1139" fmla="*/ 217584 h 1107498"/>
                <a:gd name="csX1140" fmla="*/ 119699 w 206956"/>
                <a:gd name="csY1140" fmla="*/ 215906 h 1107498"/>
                <a:gd name="csX1141" fmla="*/ 118021 w 206956"/>
                <a:gd name="csY1141" fmla="*/ 215906 h 1107498"/>
                <a:gd name="csX1142" fmla="*/ 118021 w 206956"/>
                <a:gd name="csY1142" fmla="*/ 214229 h 1107498"/>
                <a:gd name="csX1143" fmla="*/ 118021 w 206956"/>
                <a:gd name="csY1143" fmla="*/ 212550 h 1107498"/>
                <a:gd name="csX1144" fmla="*/ 118021 w 206956"/>
                <a:gd name="csY1144" fmla="*/ 210313 h 1107498"/>
                <a:gd name="csX1145" fmla="*/ 118021 w 206956"/>
                <a:gd name="csY1145" fmla="*/ 208635 h 1107498"/>
                <a:gd name="csX1146" fmla="*/ 119699 w 206956"/>
                <a:gd name="csY1146" fmla="*/ 208635 h 1107498"/>
                <a:gd name="csX1147" fmla="*/ 119699 w 206956"/>
                <a:gd name="csY1147" fmla="*/ 206957 h 1107498"/>
                <a:gd name="csX1148" fmla="*/ 119699 w 206956"/>
                <a:gd name="csY1148" fmla="*/ 205279 h 1107498"/>
                <a:gd name="csX1149" fmla="*/ 121377 w 206956"/>
                <a:gd name="csY1149" fmla="*/ 205279 h 1107498"/>
                <a:gd name="csX1150" fmla="*/ 121377 w 206956"/>
                <a:gd name="csY1150" fmla="*/ 203601 h 1107498"/>
                <a:gd name="csX1151" fmla="*/ 123055 w 206956"/>
                <a:gd name="csY1151" fmla="*/ 203601 h 1107498"/>
                <a:gd name="csX1152" fmla="*/ 123055 w 206956"/>
                <a:gd name="csY1152" fmla="*/ 201363 h 1107498"/>
                <a:gd name="csX1153" fmla="*/ 123055 w 206956"/>
                <a:gd name="csY1153" fmla="*/ 199685 h 1107498"/>
                <a:gd name="csX1154" fmla="*/ 123055 w 206956"/>
                <a:gd name="csY1154" fmla="*/ 198007 h 1107498"/>
                <a:gd name="csX1155" fmla="*/ 124733 w 206956"/>
                <a:gd name="csY1155" fmla="*/ 198007 h 1107498"/>
                <a:gd name="csX1156" fmla="*/ 124733 w 206956"/>
                <a:gd name="csY1156" fmla="*/ 196330 h 1107498"/>
                <a:gd name="csX1157" fmla="*/ 123055 w 206956"/>
                <a:gd name="csY1157" fmla="*/ 196330 h 1107498"/>
                <a:gd name="csX1158" fmla="*/ 123055 w 206956"/>
                <a:gd name="csY1158" fmla="*/ 194652 h 1107498"/>
                <a:gd name="csX1159" fmla="*/ 123055 w 206956"/>
                <a:gd name="csY1159" fmla="*/ 192414 h 1107498"/>
                <a:gd name="csX1160" fmla="*/ 123055 w 206956"/>
                <a:gd name="csY1160" fmla="*/ 190736 h 1107498"/>
                <a:gd name="csX1161" fmla="*/ 123055 w 206956"/>
                <a:gd name="csY1161" fmla="*/ 189058 h 1107498"/>
                <a:gd name="csX1162" fmla="*/ 123055 w 206956"/>
                <a:gd name="csY1162" fmla="*/ 187380 h 1107498"/>
                <a:gd name="csX1163" fmla="*/ 121377 w 206956"/>
                <a:gd name="csY1163" fmla="*/ 187380 h 1107498"/>
                <a:gd name="csX1164" fmla="*/ 121377 w 206956"/>
                <a:gd name="csY1164" fmla="*/ 185702 h 1107498"/>
                <a:gd name="csX1165" fmla="*/ 121377 w 206956"/>
                <a:gd name="csY1165" fmla="*/ 184024 h 1107498"/>
                <a:gd name="csX1166" fmla="*/ 121377 w 206956"/>
                <a:gd name="csY1166" fmla="*/ 181786 h 1107498"/>
                <a:gd name="csX1167" fmla="*/ 121377 w 206956"/>
                <a:gd name="csY1167" fmla="*/ 180108 h 1107498"/>
                <a:gd name="csX1168" fmla="*/ 119699 w 206956"/>
                <a:gd name="csY1168" fmla="*/ 180108 h 1107498"/>
                <a:gd name="csX1169" fmla="*/ 121377 w 206956"/>
                <a:gd name="csY1169" fmla="*/ 178430 h 1107498"/>
                <a:gd name="csX1170" fmla="*/ 121377 w 206956"/>
                <a:gd name="csY1170" fmla="*/ 176753 h 1107498"/>
                <a:gd name="csX1171" fmla="*/ 121377 w 206956"/>
                <a:gd name="csY1171" fmla="*/ 175075 h 1107498"/>
                <a:gd name="csX1172" fmla="*/ 121377 w 206956"/>
                <a:gd name="csY1172" fmla="*/ 172837 h 1107498"/>
                <a:gd name="csX1173" fmla="*/ 123055 w 206956"/>
                <a:gd name="csY1173" fmla="*/ 172837 h 1107498"/>
                <a:gd name="csX1174" fmla="*/ 123055 w 206956"/>
                <a:gd name="csY1174" fmla="*/ 171159 h 1107498"/>
                <a:gd name="csX1175" fmla="*/ 123055 w 206956"/>
                <a:gd name="csY1175" fmla="*/ 169481 h 1107498"/>
                <a:gd name="csX1176" fmla="*/ 123055 w 206956"/>
                <a:gd name="csY1176" fmla="*/ 167803 h 1107498"/>
                <a:gd name="csX1177" fmla="*/ 123055 w 206956"/>
                <a:gd name="csY1177" fmla="*/ 166125 h 1107498"/>
                <a:gd name="csX1178" fmla="*/ 123055 w 206956"/>
                <a:gd name="csY1178" fmla="*/ 163888 h 1107498"/>
                <a:gd name="csX1179" fmla="*/ 123055 w 206956"/>
                <a:gd name="csY1179" fmla="*/ 162209 h 1107498"/>
                <a:gd name="csX1180" fmla="*/ 123055 w 206956"/>
                <a:gd name="csY1180" fmla="*/ 160531 h 1107498"/>
                <a:gd name="csX1181" fmla="*/ 123055 w 206956"/>
                <a:gd name="csY1181" fmla="*/ 158853 h 1107498"/>
                <a:gd name="csX1182" fmla="*/ 124733 w 206956"/>
                <a:gd name="csY1182" fmla="*/ 158853 h 1107498"/>
                <a:gd name="csX1183" fmla="*/ 124733 w 206956"/>
                <a:gd name="csY1183" fmla="*/ 157176 h 1107498"/>
                <a:gd name="csX1184" fmla="*/ 124733 w 206956"/>
                <a:gd name="csY1184" fmla="*/ 155498 h 1107498"/>
                <a:gd name="csX1185" fmla="*/ 124733 w 206956"/>
                <a:gd name="csY1185" fmla="*/ 153260 h 1107498"/>
                <a:gd name="csX1186" fmla="*/ 124733 w 206956"/>
                <a:gd name="csY1186" fmla="*/ 151582 h 1107498"/>
                <a:gd name="csX1187" fmla="*/ 123055 w 206956"/>
                <a:gd name="csY1187" fmla="*/ 151582 h 1107498"/>
                <a:gd name="csX1188" fmla="*/ 123055 w 206956"/>
                <a:gd name="csY1188" fmla="*/ 153260 h 1107498"/>
                <a:gd name="csX1189" fmla="*/ 121377 w 206956"/>
                <a:gd name="csY1189" fmla="*/ 153260 h 1107498"/>
                <a:gd name="csX1190" fmla="*/ 119699 w 206956"/>
                <a:gd name="csY1190" fmla="*/ 153260 h 1107498"/>
                <a:gd name="csX1191" fmla="*/ 119699 w 206956"/>
                <a:gd name="csY1191" fmla="*/ 151582 h 1107498"/>
                <a:gd name="csX1192" fmla="*/ 119699 w 206956"/>
                <a:gd name="csY1192" fmla="*/ 149904 h 1107498"/>
                <a:gd name="csX1193" fmla="*/ 119699 w 206956"/>
                <a:gd name="csY1193" fmla="*/ 148226 h 1107498"/>
                <a:gd name="csX1194" fmla="*/ 119699 w 206956"/>
                <a:gd name="csY1194" fmla="*/ 146548 h 1107498"/>
                <a:gd name="csX1195" fmla="*/ 119699 w 206956"/>
                <a:gd name="csY1195" fmla="*/ 144311 h 1107498"/>
                <a:gd name="csX1196" fmla="*/ 121377 w 206956"/>
                <a:gd name="csY1196" fmla="*/ 144311 h 1107498"/>
                <a:gd name="csX1197" fmla="*/ 121377 w 206956"/>
                <a:gd name="csY1197" fmla="*/ 142632 h 1107498"/>
                <a:gd name="csX1198" fmla="*/ 119699 w 206956"/>
                <a:gd name="csY1198" fmla="*/ 140954 h 1107498"/>
                <a:gd name="csX1199" fmla="*/ 121377 w 206956"/>
                <a:gd name="csY1199" fmla="*/ 140954 h 1107498"/>
                <a:gd name="csX1200" fmla="*/ 123055 w 206956"/>
                <a:gd name="csY1200" fmla="*/ 140954 h 1107498"/>
                <a:gd name="csX1201" fmla="*/ 123055 w 206956"/>
                <a:gd name="csY1201" fmla="*/ 142632 h 1107498"/>
                <a:gd name="csX1202" fmla="*/ 124733 w 206956"/>
                <a:gd name="csY1202" fmla="*/ 142632 h 1107498"/>
                <a:gd name="csX1203" fmla="*/ 124733 w 206956"/>
                <a:gd name="csY1203" fmla="*/ 140954 h 1107498"/>
                <a:gd name="csX1204" fmla="*/ 126971 w 206956"/>
                <a:gd name="csY1204" fmla="*/ 140954 h 1107498"/>
                <a:gd name="csX1205" fmla="*/ 126971 w 206956"/>
                <a:gd name="csY1205" fmla="*/ 139276 h 1107498"/>
                <a:gd name="csX1206" fmla="*/ 126971 w 206956"/>
                <a:gd name="csY1206" fmla="*/ 137599 h 1107498"/>
                <a:gd name="csX1207" fmla="*/ 128649 w 206956"/>
                <a:gd name="csY1207" fmla="*/ 137599 h 1107498"/>
                <a:gd name="csX1208" fmla="*/ 128649 w 206956"/>
                <a:gd name="csY1208" fmla="*/ 135361 h 1107498"/>
                <a:gd name="csX1209" fmla="*/ 126971 w 206956"/>
                <a:gd name="csY1209" fmla="*/ 135361 h 1107498"/>
                <a:gd name="csX1210" fmla="*/ 126971 w 206956"/>
                <a:gd name="csY1210" fmla="*/ 133683 h 1107498"/>
                <a:gd name="csX1211" fmla="*/ 128649 w 206956"/>
                <a:gd name="csY1211" fmla="*/ 133683 h 1107498"/>
                <a:gd name="csX1212" fmla="*/ 126971 w 206956"/>
                <a:gd name="csY1212" fmla="*/ 132005 h 1107498"/>
                <a:gd name="csX1213" fmla="*/ 128649 w 206956"/>
                <a:gd name="csY1213" fmla="*/ 132005 h 1107498"/>
                <a:gd name="csX1214" fmla="*/ 128649 w 206956"/>
                <a:gd name="csY1214" fmla="*/ 130327 h 1107498"/>
                <a:gd name="csX1215" fmla="*/ 128649 w 206956"/>
                <a:gd name="csY1215" fmla="*/ 128649 h 1107498"/>
                <a:gd name="csX1216" fmla="*/ 128649 w 206956"/>
                <a:gd name="csY1216" fmla="*/ 126971 h 1107498"/>
                <a:gd name="csX1217" fmla="*/ 128649 w 206956"/>
                <a:gd name="csY1217" fmla="*/ 124734 h 1107498"/>
                <a:gd name="csX1218" fmla="*/ 128649 w 206956"/>
                <a:gd name="csY1218" fmla="*/ 123055 h 1107498"/>
                <a:gd name="csX1219" fmla="*/ 128649 w 206956"/>
                <a:gd name="csY1219" fmla="*/ 121377 h 1107498"/>
                <a:gd name="csX1220" fmla="*/ 128649 w 206956"/>
                <a:gd name="csY1220" fmla="*/ 119699 h 1107498"/>
                <a:gd name="csX1221" fmla="*/ 128649 w 206956"/>
                <a:gd name="csY1221" fmla="*/ 118022 h 1107498"/>
                <a:gd name="csX1222" fmla="*/ 130327 w 206956"/>
                <a:gd name="csY1222" fmla="*/ 118022 h 1107498"/>
                <a:gd name="csX1223" fmla="*/ 130327 w 206956"/>
                <a:gd name="csY1223" fmla="*/ 115784 h 1107498"/>
                <a:gd name="csX1224" fmla="*/ 130327 w 206956"/>
                <a:gd name="csY1224" fmla="*/ 114106 h 1107498"/>
                <a:gd name="csX1225" fmla="*/ 130327 w 206956"/>
                <a:gd name="csY1225" fmla="*/ 112428 h 1107498"/>
                <a:gd name="csX1226" fmla="*/ 130327 w 206956"/>
                <a:gd name="csY1226" fmla="*/ 110750 h 1107498"/>
                <a:gd name="csX1227" fmla="*/ 130327 w 206956"/>
                <a:gd name="csY1227" fmla="*/ 109072 h 1107498"/>
                <a:gd name="csX1228" fmla="*/ 130327 w 206956"/>
                <a:gd name="csY1228" fmla="*/ 106835 h 1107498"/>
                <a:gd name="csX1229" fmla="*/ 130327 w 206956"/>
                <a:gd name="csY1229" fmla="*/ 105157 h 1107498"/>
                <a:gd name="csX1230" fmla="*/ 132005 w 206956"/>
                <a:gd name="csY1230" fmla="*/ 105157 h 1107498"/>
                <a:gd name="csX1231" fmla="*/ 132005 w 206956"/>
                <a:gd name="csY1231" fmla="*/ 103478 h 1107498"/>
                <a:gd name="csX1232" fmla="*/ 132005 w 206956"/>
                <a:gd name="csY1232" fmla="*/ 101800 h 1107498"/>
                <a:gd name="csX1233" fmla="*/ 132005 w 206956"/>
                <a:gd name="csY1233" fmla="*/ 100122 h 1107498"/>
                <a:gd name="csX1234" fmla="*/ 132005 w 206956"/>
                <a:gd name="csY1234" fmla="*/ 98445 h 1107498"/>
                <a:gd name="csX1235" fmla="*/ 132005 w 206956"/>
                <a:gd name="csY1235" fmla="*/ 96207 h 1107498"/>
                <a:gd name="csX1236" fmla="*/ 132005 w 206956"/>
                <a:gd name="csY1236" fmla="*/ 94529 h 1107498"/>
                <a:gd name="csX1237" fmla="*/ 132005 w 206956"/>
                <a:gd name="csY1237" fmla="*/ 92851 h 1107498"/>
                <a:gd name="csX1238" fmla="*/ 132005 w 206956"/>
                <a:gd name="csY1238" fmla="*/ 91173 h 1107498"/>
                <a:gd name="csX1239" fmla="*/ 132005 w 206956"/>
                <a:gd name="csY1239" fmla="*/ 89495 h 1107498"/>
                <a:gd name="csX1240" fmla="*/ 130327 w 206956"/>
                <a:gd name="csY1240" fmla="*/ 89495 h 1107498"/>
                <a:gd name="csX1241" fmla="*/ 130327 w 206956"/>
                <a:gd name="csY1241" fmla="*/ 87258 h 1107498"/>
                <a:gd name="csX1242" fmla="*/ 132005 w 206956"/>
                <a:gd name="csY1242" fmla="*/ 87258 h 1107498"/>
                <a:gd name="csX1243" fmla="*/ 132005 w 206956"/>
                <a:gd name="csY1243" fmla="*/ 85580 h 1107498"/>
                <a:gd name="csX1244" fmla="*/ 130327 w 206956"/>
                <a:gd name="csY1244" fmla="*/ 85580 h 1107498"/>
                <a:gd name="csX1245" fmla="*/ 130327 w 206956"/>
                <a:gd name="csY1245" fmla="*/ 83901 h 1107498"/>
                <a:gd name="csX1246" fmla="*/ 130327 w 206956"/>
                <a:gd name="csY1246" fmla="*/ 82223 h 1107498"/>
                <a:gd name="csX1247" fmla="*/ 130327 w 206956"/>
                <a:gd name="csY1247" fmla="*/ 80545 h 1107498"/>
                <a:gd name="csX1248" fmla="*/ 130327 w 206956"/>
                <a:gd name="csY1248" fmla="*/ 78308 h 1107498"/>
                <a:gd name="csX1249" fmla="*/ 130327 w 206956"/>
                <a:gd name="csY1249" fmla="*/ 76630 h 1107498"/>
                <a:gd name="csX1250" fmla="*/ 130327 w 206956"/>
                <a:gd name="csY1250" fmla="*/ 74952 h 1107498"/>
                <a:gd name="csX1251" fmla="*/ 130327 w 206956"/>
                <a:gd name="csY1251" fmla="*/ 73274 h 1107498"/>
                <a:gd name="csX1252" fmla="*/ 130327 w 206956"/>
                <a:gd name="csY1252" fmla="*/ 71596 h 1107498"/>
                <a:gd name="csX1253" fmla="*/ 130327 w 206956"/>
                <a:gd name="csY1253" fmla="*/ 69918 h 1107498"/>
                <a:gd name="csX1254" fmla="*/ 130327 w 206956"/>
                <a:gd name="csY1254" fmla="*/ 69918 h 1107498"/>
                <a:gd name="csX1255" fmla="*/ 130327 w 206956"/>
                <a:gd name="csY1255" fmla="*/ 67681 h 1107498"/>
                <a:gd name="csX1256" fmla="*/ 130327 w 206956"/>
                <a:gd name="csY1256" fmla="*/ 66003 h 1107498"/>
                <a:gd name="csX1257" fmla="*/ 132005 w 206956"/>
                <a:gd name="csY1257" fmla="*/ 66003 h 1107498"/>
                <a:gd name="csX1258" fmla="*/ 132005 w 206956"/>
                <a:gd name="csY1258" fmla="*/ 64324 h 1107498"/>
                <a:gd name="csX1259" fmla="*/ 132005 w 206956"/>
                <a:gd name="csY1259" fmla="*/ 62646 h 1107498"/>
                <a:gd name="csX1260" fmla="*/ 132005 w 206956"/>
                <a:gd name="csY1260" fmla="*/ 60968 h 1107498"/>
                <a:gd name="csX1261" fmla="*/ 130327 w 206956"/>
                <a:gd name="csY1261" fmla="*/ 60968 h 1107498"/>
                <a:gd name="csX1262" fmla="*/ 130327 w 206956"/>
                <a:gd name="csY1262" fmla="*/ 58731 h 1107498"/>
                <a:gd name="csX1263" fmla="*/ 130327 w 206956"/>
                <a:gd name="csY1263" fmla="*/ 57053 h 1107498"/>
                <a:gd name="csX1264" fmla="*/ 130327 w 206956"/>
                <a:gd name="csY1264" fmla="*/ 55375 h 1107498"/>
                <a:gd name="csX1265" fmla="*/ 130327 w 206956"/>
                <a:gd name="csY1265" fmla="*/ 53697 h 1107498"/>
                <a:gd name="csX1266" fmla="*/ 130327 w 206956"/>
                <a:gd name="csY1266" fmla="*/ 52019 h 1107498"/>
                <a:gd name="csX1267" fmla="*/ 130327 w 206956"/>
                <a:gd name="csY1267" fmla="*/ 49782 h 1107498"/>
                <a:gd name="csX1268" fmla="*/ 130327 w 206956"/>
                <a:gd name="csY1268" fmla="*/ 48104 h 1107498"/>
                <a:gd name="csX1269" fmla="*/ 128649 w 206956"/>
                <a:gd name="csY1269" fmla="*/ 48104 h 1107498"/>
                <a:gd name="csX1270" fmla="*/ 128649 w 206956"/>
                <a:gd name="csY1270" fmla="*/ 46426 h 1107498"/>
                <a:gd name="csX1271" fmla="*/ 128649 w 206956"/>
                <a:gd name="csY1271" fmla="*/ 44747 h 1107498"/>
                <a:gd name="csX1272" fmla="*/ 128649 w 206956"/>
                <a:gd name="csY1272" fmla="*/ 46426 h 1107498"/>
                <a:gd name="csX1273" fmla="*/ 128649 w 206956"/>
                <a:gd name="csY1273" fmla="*/ 44747 h 1107498"/>
                <a:gd name="csX1274" fmla="*/ 128649 w 206956"/>
                <a:gd name="csY1274" fmla="*/ 43069 h 1107498"/>
                <a:gd name="csX1275" fmla="*/ 128649 w 206956"/>
                <a:gd name="csY1275" fmla="*/ 41391 h 1107498"/>
                <a:gd name="csX1276" fmla="*/ 128649 w 206956"/>
                <a:gd name="csY1276" fmla="*/ 39154 h 1107498"/>
                <a:gd name="csX1277" fmla="*/ 128649 w 206956"/>
                <a:gd name="csY1277" fmla="*/ 37476 h 1107498"/>
                <a:gd name="csX1278" fmla="*/ 126971 w 206956"/>
                <a:gd name="csY1278" fmla="*/ 37476 h 1107498"/>
                <a:gd name="csX1279" fmla="*/ 128649 w 206956"/>
                <a:gd name="csY1279" fmla="*/ 37476 h 1107498"/>
                <a:gd name="csX1280" fmla="*/ 126971 w 206956"/>
                <a:gd name="csY1280" fmla="*/ 37476 h 1107498"/>
                <a:gd name="csX1281" fmla="*/ 128649 w 206956"/>
                <a:gd name="csY1281" fmla="*/ 35798 h 1107498"/>
                <a:gd name="csX1282" fmla="*/ 126971 w 206956"/>
                <a:gd name="csY1282" fmla="*/ 35798 h 1107498"/>
                <a:gd name="csX1283" fmla="*/ 126971 w 206956"/>
                <a:gd name="csY1283" fmla="*/ 34120 h 1107498"/>
                <a:gd name="csX1284" fmla="*/ 126971 w 206956"/>
                <a:gd name="csY1284" fmla="*/ 32442 h 1107498"/>
                <a:gd name="csX1285" fmla="*/ 126971 w 206956"/>
                <a:gd name="csY1285" fmla="*/ 30205 h 1107498"/>
                <a:gd name="csX1286" fmla="*/ 126971 w 206956"/>
                <a:gd name="csY1286" fmla="*/ 28527 h 1107498"/>
                <a:gd name="csX1287" fmla="*/ 126971 w 206956"/>
                <a:gd name="csY1287" fmla="*/ 26849 h 1107498"/>
                <a:gd name="csX1288" fmla="*/ 126971 w 206956"/>
                <a:gd name="csY1288" fmla="*/ 25170 h 1107498"/>
                <a:gd name="csX1289" fmla="*/ 126971 w 206956"/>
                <a:gd name="csY1289" fmla="*/ 23492 h 1107498"/>
                <a:gd name="csX1290" fmla="*/ 128649 w 206956"/>
                <a:gd name="csY1290" fmla="*/ 23492 h 1107498"/>
                <a:gd name="csX1291" fmla="*/ 126971 w 206956"/>
                <a:gd name="csY1291" fmla="*/ 23492 h 1107498"/>
                <a:gd name="csX1292" fmla="*/ 124733 w 206956"/>
                <a:gd name="csY1292" fmla="*/ 21255 h 1107498"/>
                <a:gd name="csX1293" fmla="*/ 124733 w 206956"/>
                <a:gd name="csY1293" fmla="*/ 19577 h 1107498"/>
                <a:gd name="csX1294" fmla="*/ 126971 w 206956"/>
                <a:gd name="csY1294" fmla="*/ 19577 h 1107498"/>
                <a:gd name="csX1295" fmla="*/ 128649 w 206956"/>
                <a:gd name="csY1295" fmla="*/ 19577 h 1107498"/>
                <a:gd name="csX1296" fmla="*/ 130327 w 206956"/>
                <a:gd name="csY1296" fmla="*/ 19577 h 1107498"/>
                <a:gd name="csX1297" fmla="*/ 132005 w 206956"/>
                <a:gd name="csY1297" fmla="*/ 17899 h 1107498"/>
                <a:gd name="csX1298" fmla="*/ 133683 w 206956"/>
                <a:gd name="csY1298" fmla="*/ 17899 h 1107498"/>
                <a:gd name="csX1299" fmla="*/ 135361 w 206956"/>
                <a:gd name="csY1299" fmla="*/ 17899 h 1107498"/>
                <a:gd name="csX1300" fmla="*/ 137598 w 206956"/>
                <a:gd name="csY1300" fmla="*/ 17899 h 1107498"/>
                <a:gd name="csX1301" fmla="*/ 137598 w 206956"/>
                <a:gd name="csY1301" fmla="*/ 16221 h 1107498"/>
                <a:gd name="csX1302" fmla="*/ 139276 w 206956"/>
                <a:gd name="csY1302" fmla="*/ 14543 h 1107498"/>
                <a:gd name="csX1303" fmla="*/ 139276 w 206956"/>
                <a:gd name="csY1303" fmla="*/ 12865 h 1107498"/>
                <a:gd name="csX1304" fmla="*/ 140954 w 206956"/>
                <a:gd name="csY1304" fmla="*/ 12865 h 1107498"/>
                <a:gd name="csX1305" fmla="*/ 140954 w 206956"/>
                <a:gd name="csY1305" fmla="*/ 10628 h 1107498"/>
                <a:gd name="csX1306" fmla="*/ 139276 w 206956"/>
                <a:gd name="csY1306" fmla="*/ 7272 h 1107498"/>
                <a:gd name="csX1307" fmla="*/ 139276 w 206956"/>
                <a:gd name="csY1307" fmla="*/ 5593 h 1107498"/>
                <a:gd name="csX1308" fmla="*/ 139276 w 206956"/>
                <a:gd name="csY1308" fmla="*/ 1678 h 1107498"/>
                <a:gd name="csX1309" fmla="*/ 140954 w 206956"/>
                <a:gd name="csY1309" fmla="*/ 1678 h 1107498"/>
                <a:gd name="csX1310" fmla="*/ 142632 w 206956"/>
                <a:gd name="csY1310" fmla="*/ 3915 h 1107498"/>
                <a:gd name="csX1311" fmla="*/ 142632 w 206956"/>
                <a:gd name="csY1311" fmla="*/ 1678 h 1107498"/>
                <a:gd name="csX1312" fmla="*/ 146548 w 206956"/>
                <a:gd name="csY1312" fmla="*/ 1678 h 1107498"/>
                <a:gd name="csX1313" fmla="*/ 148226 w 206956"/>
                <a:gd name="csY1313" fmla="*/ 0 h 1107498"/>
                <a:gd name="csX1314" fmla="*/ 148226 w 206956"/>
                <a:gd name="csY1314" fmla="*/ 1678 h 1107498"/>
                <a:gd name="csX1315" fmla="*/ 149904 w 206956"/>
                <a:gd name="csY1315" fmla="*/ 5593 h 1107498"/>
                <a:gd name="csX1316" fmla="*/ 149904 w 206956"/>
                <a:gd name="csY1316" fmla="*/ 7272 h 1107498"/>
                <a:gd name="csX1317" fmla="*/ 149904 w 206956"/>
                <a:gd name="csY1317" fmla="*/ 8950 h 1107498"/>
                <a:gd name="csX1318" fmla="*/ 151582 w 206956"/>
                <a:gd name="csY1318" fmla="*/ 8950 h 1107498"/>
                <a:gd name="csX1319" fmla="*/ 149904 w 206956"/>
                <a:gd name="csY1319" fmla="*/ 10628 h 1107498"/>
                <a:gd name="csX1320" fmla="*/ 151582 w 206956"/>
                <a:gd name="csY1320" fmla="*/ 10628 h 1107498"/>
                <a:gd name="csX1321" fmla="*/ 153260 w 206956"/>
                <a:gd name="csY1321" fmla="*/ 10628 h 1107498"/>
                <a:gd name="csX1322" fmla="*/ 153260 w 206956"/>
                <a:gd name="csY1322" fmla="*/ 12865 h 1107498"/>
                <a:gd name="csX1323" fmla="*/ 155497 w 206956"/>
                <a:gd name="csY1323" fmla="*/ 12865 h 1107498"/>
                <a:gd name="csX1324" fmla="*/ 157175 w 206956"/>
                <a:gd name="csY1324" fmla="*/ 12865 h 1107498"/>
                <a:gd name="csX1325" fmla="*/ 157175 w 206956"/>
                <a:gd name="csY1325" fmla="*/ 14543 h 1107498"/>
                <a:gd name="csX1326" fmla="*/ 155497 w 206956"/>
                <a:gd name="csY1326" fmla="*/ 14543 h 1107498"/>
                <a:gd name="csX1327" fmla="*/ 155497 w 206956"/>
                <a:gd name="csY1327" fmla="*/ 16221 h 1107498"/>
                <a:gd name="csX1328" fmla="*/ 155497 w 206956"/>
                <a:gd name="csY1328" fmla="*/ 17899 h 1107498"/>
                <a:gd name="csX1329" fmla="*/ 157175 w 206956"/>
                <a:gd name="csY1329" fmla="*/ 17899 h 1107498"/>
                <a:gd name="csX1330" fmla="*/ 157175 w 206956"/>
                <a:gd name="csY1330" fmla="*/ 19577 h 1107498"/>
                <a:gd name="csX1331" fmla="*/ 157175 w 206956"/>
                <a:gd name="csY1331" fmla="*/ 21255 h 1107498"/>
                <a:gd name="csX1332" fmla="*/ 157175 w 206956"/>
                <a:gd name="csY1332" fmla="*/ 23492 h 1107498"/>
                <a:gd name="csX1333" fmla="*/ 158853 w 206956"/>
                <a:gd name="csY1333" fmla="*/ 23492 h 1107498"/>
                <a:gd name="csX1334" fmla="*/ 158853 w 206956"/>
                <a:gd name="csY1334" fmla="*/ 25170 h 1107498"/>
                <a:gd name="csX1335" fmla="*/ 158853 w 206956"/>
                <a:gd name="csY1335" fmla="*/ 26849 h 1107498"/>
                <a:gd name="csX1336" fmla="*/ 158853 w 206956"/>
                <a:gd name="csY1336" fmla="*/ 28527 h 1107498"/>
                <a:gd name="csX1337" fmla="*/ 158853 w 206956"/>
                <a:gd name="csY1337" fmla="*/ 30205 h 1107498"/>
                <a:gd name="csX1338" fmla="*/ 160531 w 206956"/>
                <a:gd name="csY1338" fmla="*/ 34120 h 1107498"/>
                <a:gd name="csX1339" fmla="*/ 160531 w 206956"/>
                <a:gd name="csY1339" fmla="*/ 35798 h 1107498"/>
                <a:gd name="csX1340" fmla="*/ 160531 w 206956"/>
                <a:gd name="csY1340" fmla="*/ 37476 h 1107498"/>
                <a:gd name="csX1341" fmla="*/ 162210 w 206956"/>
                <a:gd name="csY1341" fmla="*/ 37476 h 1107498"/>
                <a:gd name="csX1342" fmla="*/ 163888 w 206956"/>
                <a:gd name="csY1342" fmla="*/ 39154 h 1107498"/>
                <a:gd name="csX1343" fmla="*/ 163888 w 206956"/>
                <a:gd name="csY1343" fmla="*/ 41391 h 1107498"/>
                <a:gd name="csX1344" fmla="*/ 166125 w 206956"/>
                <a:gd name="csY1344" fmla="*/ 41391 h 1107498"/>
                <a:gd name="csX1345" fmla="*/ 167803 w 206956"/>
                <a:gd name="csY1345" fmla="*/ 43069 h 1107498"/>
                <a:gd name="csX1346" fmla="*/ 169481 w 206956"/>
                <a:gd name="csY1346" fmla="*/ 44747 h 1107498"/>
                <a:gd name="csX1347" fmla="*/ 171159 w 206956"/>
                <a:gd name="csY1347" fmla="*/ 46426 h 1107498"/>
                <a:gd name="csX1348" fmla="*/ 172837 w 206956"/>
                <a:gd name="csY1348" fmla="*/ 48104 h 1107498"/>
                <a:gd name="csX1349" fmla="*/ 171159 w 206956"/>
                <a:gd name="csY1349" fmla="*/ 48104 h 1107498"/>
                <a:gd name="csX1350" fmla="*/ 167803 w 206956"/>
                <a:gd name="csY1350" fmla="*/ 52019 h 1107498"/>
                <a:gd name="csX1351" fmla="*/ 167803 w 206956"/>
                <a:gd name="csY1351" fmla="*/ 53697 h 1107498"/>
                <a:gd name="csX1352" fmla="*/ 167803 w 206956"/>
                <a:gd name="csY1352" fmla="*/ 55375 h 1107498"/>
                <a:gd name="csX1353" fmla="*/ 167803 w 206956"/>
                <a:gd name="csY1353" fmla="*/ 55375 h 1107498"/>
                <a:gd name="csX1354" fmla="*/ 167803 w 206956"/>
                <a:gd name="csY1354" fmla="*/ 57053 h 1107498"/>
                <a:gd name="csX1355" fmla="*/ 167803 w 206956"/>
                <a:gd name="csY1355" fmla="*/ 58731 h 1107498"/>
                <a:gd name="csX1356" fmla="*/ 169481 w 206956"/>
                <a:gd name="csY1356" fmla="*/ 58731 h 1107498"/>
                <a:gd name="csX1357" fmla="*/ 169481 w 206956"/>
                <a:gd name="csY1357" fmla="*/ 60968 h 1107498"/>
                <a:gd name="csX1358" fmla="*/ 169481 w 206956"/>
                <a:gd name="csY1358" fmla="*/ 62646 h 1107498"/>
                <a:gd name="csX1359" fmla="*/ 167803 w 206956"/>
                <a:gd name="csY1359" fmla="*/ 64324 h 1107498"/>
                <a:gd name="csX1360" fmla="*/ 166125 w 206956"/>
                <a:gd name="csY1360" fmla="*/ 64324 h 1107498"/>
                <a:gd name="csX1361" fmla="*/ 163888 w 206956"/>
                <a:gd name="csY1361" fmla="*/ 64324 h 1107498"/>
                <a:gd name="csX1362" fmla="*/ 163888 w 206956"/>
                <a:gd name="csY1362" fmla="*/ 66003 h 1107498"/>
                <a:gd name="csX1363" fmla="*/ 166125 w 206956"/>
                <a:gd name="csY1363" fmla="*/ 66003 h 1107498"/>
                <a:gd name="csX1364" fmla="*/ 166125 w 206956"/>
                <a:gd name="csY1364" fmla="*/ 67681 h 1107498"/>
                <a:gd name="csX1365" fmla="*/ 166125 w 206956"/>
                <a:gd name="csY1365" fmla="*/ 69918 h 1107498"/>
                <a:gd name="csX1366" fmla="*/ 166125 w 206956"/>
                <a:gd name="csY1366" fmla="*/ 71596 h 1107498"/>
                <a:gd name="csX1367" fmla="*/ 163888 w 206956"/>
                <a:gd name="csY1367" fmla="*/ 71596 h 1107498"/>
                <a:gd name="csX1368" fmla="*/ 163888 w 206956"/>
                <a:gd name="csY1368" fmla="*/ 73274 h 1107498"/>
                <a:gd name="csX1369" fmla="*/ 166125 w 206956"/>
                <a:gd name="csY1369" fmla="*/ 74952 h 1107498"/>
                <a:gd name="csX1370" fmla="*/ 166125 w 206956"/>
                <a:gd name="csY1370" fmla="*/ 76630 h 1107498"/>
                <a:gd name="csX1371" fmla="*/ 167803 w 206956"/>
                <a:gd name="csY1371" fmla="*/ 76630 h 1107498"/>
                <a:gd name="csX1372" fmla="*/ 169481 w 206956"/>
                <a:gd name="csY1372" fmla="*/ 76630 h 1107498"/>
                <a:gd name="csX1373" fmla="*/ 171159 w 206956"/>
                <a:gd name="csY1373" fmla="*/ 78308 h 1107498"/>
                <a:gd name="csX1374" fmla="*/ 169481 w 206956"/>
                <a:gd name="csY1374" fmla="*/ 78308 h 1107498"/>
                <a:gd name="csX1375" fmla="*/ 169481 w 206956"/>
                <a:gd name="csY1375" fmla="*/ 80545 h 1107498"/>
                <a:gd name="csX1376" fmla="*/ 169481 w 206956"/>
                <a:gd name="csY1376" fmla="*/ 82223 h 1107498"/>
                <a:gd name="csX1377" fmla="*/ 169481 w 206956"/>
                <a:gd name="csY1377" fmla="*/ 83901 h 1107498"/>
                <a:gd name="csX1378" fmla="*/ 169481 w 206956"/>
                <a:gd name="csY1378" fmla="*/ 85580 h 1107498"/>
                <a:gd name="csX1379" fmla="*/ 169481 w 206956"/>
                <a:gd name="csY1379" fmla="*/ 87258 h 1107498"/>
                <a:gd name="csX1380" fmla="*/ 171159 w 206956"/>
                <a:gd name="csY1380" fmla="*/ 87258 h 1107498"/>
                <a:gd name="csX1381" fmla="*/ 172837 w 206956"/>
                <a:gd name="csY1381" fmla="*/ 87258 h 1107498"/>
                <a:gd name="csX1382" fmla="*/ 175074 w 206956"/>
                <a:gd name="csY1382" fmla="*/ 91173 h 1107498"/>
                <a:gd name="csX1383" fmla="*/ 178430 w 206956"/>
                <a:gd name="csY1383" fmla="*/ 94529 h 1107498"/>
                <a:gd name="csX1384" fmla="*/ 178430 w 206956"/>
                <a:gd name="csY1384" fmla="*/ 103478 h 1107498"/>
                <a:gd name="csX1385" fmla="*/ 178430 w 206956"/>
                <a:gd name="csY1385" fmla="*/ 105157 h 1107498"/>
                <a:gd name="csX1386" fmla="*/ 180108 w 206956"/>
                <a:gd name="csY1386" fmla="*/ 105157 h 1107498"/>
                <a:gd name="csX1387" fmla="*/ 180108 w 206956"/>
                <a:gd name="csY1387" fmla="*/ 106835 h 1107498"/>
                <a:gd name="csX1388" fmla="*/ 181787 w 206956"/>
                <a:gd name="csY1388" fmla="*/ 106835 h 1107498"/>
                <a:gd name="csX1389" fmla="*/ 180108 w 206956"/>
                <a:gd name="csY1389" fmla="*/ 112428 h 1107498"/>
                <a:gd name="csX1390" fmla="*/ 181787 w 206956"/>
                <a:gd name="csY1390" fmla="*/ 114106 h 1107498"/>
                <a:gd name="csX1391" fmla="*/ 184024 w 206956"/>
                <a:gd name="csY1391" fmla="*/ 114106 h 1107498"/>
                <a:gd name="csX1392" fmla="*/ 184024 w 206956"/>
                <a:gd name="csY1392" fmla="*/ 115784 h 1107498"/>
                <a:gd name="csX1393" fmla="*/ 184024 w 206956"/>
                <a:gd name="csY1393" fmla="*/ 118022 h 1107498"/>
                <a:gd name="csX1394" fmla="*/ 184024 w 206956"/>
                <a:gd name="csY1394" fmla="*/ 119699 h 1107498"/>
                <a:gd name="csX1395" fmla="*/ 184024 w 206956"/>
                <a:gd name="csY1395" fmla="*/ 121377 h 1107498"/>
                <a:gd name="csX1396" fmla="*/ 184024 w 206956"/>
                <a:gd name="csY1396" fmla="*/ 123055 h 1107498"/>
                <a:gd name="csX1397" fmla="*/ 184024 w 206956"/>
                <a:gd name="csY1397" fmla="*/ 124734 h 1107498"/>
                <a:gd name="csX1398" fmla="*/ 185702 w 206956"/>
                <a:gd name="csY1398" fmla="*/ 124734 h 1107498"/>
                <a:gd name="csX1399" fmla="*/ 185702 w 206956"/>
                <a:gd name="csY1399" fmla="*/ 126971 h 1107498"/>
                <a:gd name="csX1400" fmla="*/ 185702 w 206956"/>
                <a:gd name="csY1400" fmla="*/ 128649 h 1107498"/>
                <a:gd name="csX1401" fmla="*/ 185702 w 206956"/>
                <a:gd name="csY1401" fmla="*/ 130327 h 1107498"/>
                <a:gd name="csX1402" fmla="*/ 185702 w 206956"/>
                <a:gd name="csY1402" fmla="*/ 132005 h 1107498"/>
                <a:gd name="csX1403" fmla="*/ 185702 w 206956"/>
                <a:gd name="csY1403" fmla="*/ 133683 h 1107498"/>
                <a:gd name="csX1404" fmla="*/ 185702 w 206956"/>
                <a:gd name="csY1404" fmla="*/ 135361 h 1107498"/>
                <a:gd name="csX1405" fmla="*/ 187380 w 206956"/>
                <a:gd name="csY1405" fmla="*/ 135361 h 1107498"/>
                <a:gd name="csX1406" fmla="*/ 192414 w 206956"/>
                <a:gd name="csY1406" fmla="*/ 137599 h 1107498"/>
                <a:gd name="csX1407" fmla="*/ 201364 w 206956"/>
                <a:gd name="csY1407" fmla="*/ 135361 h 1107498"/>
                <a:gd name="csX1408" fmla="*/ 206957 w 206956"/>
                <a:gd name="csY1408" fmla="*/ 139276 h 1107498"/>
                <a:gd name="csX1409" fmla="*/ 203601 w 206956"/>
                <a:gd name="csY1409" fmla="*/ 148226 h 1107498"/>
                <a:gd name="csX1410" fmla="*/ 201364 w 206956"/>
                <a:gd name="csY1410" fmla="*/ 157176 h 1107498"/>
                <a:gd name="csX1411" fmla="*/ 199685 w 206956"/>
                <a:gd name="csY1411" fmla="*/ 166125 h 1107498"/>
                <a:gd name="csX1412" fmla="*/ 194651 w 206956"/>
                <a:gd name="csY1412" fmla="*/ 167803 h 1107498"/>
                <a:gd name="csX1413" fmla="*/ 192414 w 206956"/>
                <a:gd name="csY1413" fmla="*/ 167803 h 1107498"/>
                <a:gd name="csX1414" fmla="*/ 190736 w 206956"/>
                <a:gd name="csY1414" fmla="*/ 169481 h 1107498"/>
                <a:gd name="csX1415" fmla="*/ 184024 w 206956"/>
                <a:gd name="csY1415" fmla="*/ 172837 h 1107498"/>
                <a:gd name="csX1416" fmla="*/ 181787 w 206956"/>
                <a:gd name="csY1416" fmla="*/ 172837 h 1107498"/>
                <a:gd name="csX1417" fmla="*/ 178430 w 206956"/>
                <a:gd name="csY1417" fmla="*/ 175075 h 1107498"/>
                <a:gd name="csX1418" fmla="*/ 176752 w 206956"/>
                <a:gd name="csY1418" fmla="*/ 176753 h 1107498"/>
                <a:gd name="csX1419" fmla="*/ 175074 w 206956"/>
                <a:gd name="csY1419" fmla="*/ 176753 h 1107498"/>
                <a:gd name="csX1420" fmla="*/ 175074 w 206956"/>
                <a:gd name="csY1420" fmla="*/ 178430 h 1107498"/>
                <a:gd name="csX1421" fmla="*/ 172837 w 206956"/>
                <a:gd name="csY1421" fmla="*/ 178430 h 1107498"/>
                <a:gd name="csX1422" fmla="*/ 172837 w 206956"/>
                <a:gd name="csY1422" fmla="*/ 180108 h 1107498"/>
                <a:gd name="csX1423" fmla="*/ 171159 w 206956"/>
                <a:gd name="csY1423" fmla="*/ 180108 h 1107498"/>
                <a:gd name="csX1424" fmla="*/ 171159 w 206956"/>
                <a:gd name="csY1424" fmla="*/ 181786 h 1107498"/>
                <a:gd name="csX1425" fmla="*/ 171159 w 206956"/>
                <a:gd name="csY1425" fmla="*/ 184024 h 1107498"/>
                <a:gd name="csX1426" fmla="*/ 169481 w 206956"/>
                <a:gd name="csY1426" fmla="*/ 184024 h 1107498"/>
                <a:gd name="csX1427" fmla="*/ 169481 w 206956"/>
                <a:gd name="csY1427" fmla="*/ 185702 h 1107498"/>
                <a:gd name="csX1428" fmla="*/ 169481 w 206956"/>
                <a:gd name="csY1428" fmla="*/ 185702 h 1107498"/>
                <a:gd name="csX1429" fmla="*/ 169481 w 206956"/>
                <a:gd name="csY1429" fmla="*/ 187380 h 1107498"/>
                <a:gd name="csX1430" fmla="*/ 169481 w 206956"/>
                <a:gd name="csY1430" fmla="*/ 189058 h 1107498"/>
                <a:gd name="csX1431" fmla="*/ 171159 w 206956"/>
                <a:gd name="csY1431" fmla="*/ 189058 h 1107498"/>
                <a:gd name="csX1432" fmla="*/ 171159 w 206956"/>
                <a:gd name="csY1432" fmla="*/ 190736 h 1107498"/>
                <a:gd name="csX1433" fmla="*/ 172837 w 206956"/>
                <a:gd name="csY1433" fmla="*/ 190736 h 1107498"/>
                <a:gd name="csX1434" fmla="*/ 172837 w 206956"/>
                <a:gd name="csY1434" fmla="*/ 192414 h 1107498"/>
                <a:gd name="csX1435" fmla="*/ 172837 w 206956"/>
                <a:gd name="csY1435" fmla="*/ 194652 h 1107498"/>
                <a:gd name="csX1436" fmla="*/ 172837 w 206956"/>
                <a:gd name="csY1436" fmla="*/ 196330 h 1107498"/>
                <a:gd name="csX1437" fmla="*/ 171159 w 206956"/>
                <a:gd name="csY1437" fmla="*/ 194652 h 1107498"/>
                <a:gd name="csX1438" fmla="*/ 171159 w 206956"/>
                <a:gd name="csY1438" fmla="*/ 196330 h 1107498"/>
                <a:gd name="csX1439" fmla="*/ 171159 w 206956"/>
                <a:gd name="csY1439" fmla="*/ 198007 h 1107498"/>
                <a:gd name="csX1440" fmla="*/ 169481 w 206956"/>
                <a:gd name="csY1440" fmla="*/ 198007 h 1107498"/>
                <a:gd name="csX1441" fmla="*/ 169481 w 206956"/>
                <a:gd name="csY1441" fmla="*/ 199685 h 1107498"/>
                <a:gd name="csX1442" fmla="*/ 169481 w 206956"/>
                <a:gd name="csY1442" fmla="*/ 201363 h 1107498"/>
                <a:gd name="csX1443" fmla="*/ 167803 w 206956"/>
                <a:gd name="csY1443" fmla="*/ 201363 h 1107498"/>
                <a:gd name="csX1444" fmla="*/ 167803 w 206956"/>
                <a:gd name="csY1444" fmla="*/ 203601 h 1107498"/>
                <a:gd name="csX1445" fmla="*/ 167803 w 206956"/>
                <a:gd name="csY1445" fmla="*/ 205279 h 1107498"/>
                <a:gd name="csX1446" fmla="*/ 169481 w 206956"/>
                <a:gd name="csY1446" fmla="*/ 205279 h 1107498"/>
                <a:gd name="csX1447" fmla="*/ 169481 w 206956"/>
                <a:gd name="csY1447" fmla="*/ 206957 h 1107498"/>
                <a:gd name="csX1448" fmla="*/ 169481 w 206956"/>
                <a:gd name="csY1448" fmla="*/ 208635 h 1107498"/>
                <a:gd name="csX1449" fmla="*/ 171159 w 206956"/>
                <a:gd name="csY1449" fmla="*/ 208635 h 1107498"/>
                <a:gd name="csX1450" fmla="*/ 171159 w 206956"/>
                <a:gd name="csY1450" fmla="*/ 210313 h 1107498"/>
                <a:gd name="csX1451" fmla="*/ 172837 w 206956"/>
                <a:gd name="csY1451" fmla="*/ 223178 h 1107498"/>
                <a:gd name="csX1452" fmla="*/ 169481 w 206956"/>
                <a:gd name="csY1452" fmla="*/ 224856 h 1107498"/>
                <a:gd name="csX1453" fmla="*/ 167803 w 206956"/>
                <a:gd name="csY1453" fmla="*/ 226534 h 1107498"/>
                <a:gd name="csX1454" fmla="*/ 167803 w 206956"/>
                <a:gd name="csY1454" fmla="*/ 232127 h 1107498"/>
                <a:gd name="csX1455" fmla="*/ 172837 w 206956"/>
                <a:gd name="csY1455" fmla="*/ 238839 h 1107498"/>
                <a:gd name="csX1456" fmla="*/ 175074 w 206956"/>
                <a:gd name="csY1456" fmla="*/ 241077 h 1107498"/>
                <a:gd name="csX1457" fmla="*/ 175074 w 206956"/>
                <a:gd name="csY1457" fmla="*/ 242755 h 1107498"/>
                <a:gd name="csX1458" fmla="*/ 176752 w 206956"/>
                <a:gd name="csY1458" fmla="*/ 242755 h 1107498"/>
                <a:gd name="csX1459" fmla="*/ 175074 w 206956"/>
                <a:gd name="csY1459" fmla="*/ 244433 h 1107498"/>
                <a:gd name="csX1460" fmla="*/ 175074 w 206956"/>
                <a:gd name="csY1460" fmla="*/ 246111 h 1107498"/>
                <a:gd name="csX1461" fmla="*/ 172837 w 206956"/>
                <a:gd name="csY1461" fmla="*/ 246111 h 1107498"/>
                <a:gd name="csX1462" fmla="*/ 171159 w 206956"/>
                <a:gd name="csY1462" fmla="*/ 246111 h 1107498"/>
                <a:gd name="csX1463" fmla="*/ 171159 w 206956"/>
                <a:gd name="csY1463" fmla="*/ 247789 h 1107498"/>
                <a:gd name="csX1464" fmla="*/ 169481 w 206956"/>
                <a:gd name="csY1464" fmla="*/ 247789 h 1107498"/>
                <a:gd name="csX1465" fmla="*/ 167803 w 206956"/>
                <a:gd name="csY1465" fmla="*/ 247789 h 1107498"/>
                <a:gd name="csX1466" fmla="*/ 167803 w 206956"/>
                <a:gd name="csY1466" fmla="*/ 247789 h 1107498"/>
                <a:gd name="csX1467" fmla="*/ 166125 w 206956"/>
                <a:gd name="csY1467" fmla="*/ 247789 h 1107498"/>
                <a:gd name="csX1468" fmla="*/ 163888 w 206956"/>
                <a:gd name="csY1468" fmla="*/ 247789 h 1107498"/>
                <a:gd name="csX1469" fmla="*/ 162210 w 206956"/>
                <a:gd name="csY1469" fmla="*/ 247789 h 1107498"/>
                <a:gd name="csX1470" fmla="*/ 162210 w 206956"/>
                <a:gd name="csY1470" fmla="*/ 249467 h 1107498"/>
                <a:gd name="csX1471" fmla="*/ 162210 w 206956"/>
                <a:gd name="csY1471" fmla="*/ 251704 h 1107498"/>
                <a:gd name="csX1472" fmla="*/ 162210 w 206956"/>
                <a:gd name="csY1472" fmla="*/ 253383 h 1107498"/>
                <a:gd name="csX1473" fmla="*/ 160531 w 206956"/>
                <a:gd name="csY1473" fmla="*/ 253383 h 1107498"/>
                <a:gd name="csX1474" fmla="*/ 160531 w 206956"/>
                <a:gd name="csY1474" fmla="*/ 255060 h 1107498"/>
                <a:gd name="csX1475" fmla="*/ 160531 w 206956"/>
                <a:gd name="csY1475" fmla="*/ 256738 h 1107498"/>
                <a:gd name="csX1476" fmla="*/ 158853 w 206956"/>
                <a:gd name="csY1476" fmla="*/ 256738 h 1107498"/>
                <a:gd name="csX1477" fmla="*/ 160531 w 206956"/>
                <a:gd name="csY1477" fmla="*/ 258416 h 1107498"/>
                <a:gd name="csX1478" fmla="*/ 158853 w 206956"/>
                <a:gd name="csY1478" fmla="*/ 258416 h 1107498"/>
                <a:gd name="csX1479" fmla="*/ 158853 w 206956"/>
                <a:gd name="csY1479" fmla="*/ 260654 h 1107498"/>
                <a:gd name="csX1480" fmla="*/ 157175 w 206956"/>
                <a:gd name="csY1480" fmla="*/ 260654 h 1107498"/>
                <a:gd name="csX1481" fmla="*/ 157175 w 206956"/>
                <a:gd name="csY1481" fmla="*/ 262332 h 1107498"/>
                <a:gd name="csX1482" fmla="*/ 157175 w 206956"/>
                <a:gd name="csY1482" fmla="*/ 264010 h 1107498"/>
                <a:gd name="csX1483" fmla="*/ 155497 w 206956"/>
                <a:gd name="csY1483" fmla="*/ 264010 h 1107498"/>
                <a:gd name="csX1484" fmla="*/ 155497 w 206956"/>
                <a:gd name="csY1484" fmla="*/ 265688 h 1107498"/>
                <a:gd name="csX1485" fmla="*/ 155497 w 206956"/>
                <a:gd name="csY1485" fmla="*/ 267366 h 1107498"/>
                <a:gd name="csX1486" fmla="*/ 155497 w 206956"/>
                <a:gd name="csY1486" fmla="*/ 269603 h 1107498"/>
                <a:gd name="csX1487" fmla="*/ 153260 w 206956"/>
                <a:gd name="csY1487" fmla="*/ 269603 h 1107498"/>
                <a:gd name="csX1488" fmla="*/ 153260 w 206956"/>
                <a:gd name="csY1488" fmla="*/ 271281 h 1107498"/>
                <a:gd name="csX1489" fmla="*/ 153260 w 206956"/>
                <a:gd name="csY1489" fmla="*/ 272960 h 1107498"/>
                <a:gd name="csX1490" fmla="*/ 151582 w 206956"/>
                <a:gd name="csY1490" fmla="*/ 272960 h 1107498"/>
                <a:gd name="csX1491" fmla="*/ 151582 w 206956"/>
                <a:gd name="csY1491" fmla="*/ 274637 h 1107498"/>
                <a:gd name="csX1492" fmla="*/ 149904 w 206956"/>
                <a:gd name="csY1492" fmla="*/ 274637 h 1107498"/>
                <a:gd name="csX1493" fmla="*/ 149904 w 206956"/>
                <a:gd name="csY1493" fmla="*/ 276315 h 1107498"/>
                <a:gd name="csX1494" fmla="*/ 149904 w 206956"/>
                <a:gd name="csY1494" fmla="*/ 277993 h 1107498"/>
                <a:gd name="csX1495" fmla="*/ 148226 w 206956"/>
                <a:gd name="csY1495" fmla="*/ 277993 h 1107498"/>
                <a:gd name="csX1496" fmla="*/ 148226 w 206956"/>
                <a:gd name="csY1496" fmla="*/ 276315 h 1107498"/>
                <a:gd name="csX1497" fmla="*/ 148226 w 206956"/>
                <a:gd name="csY1497" fmla="*/ 277993 h 1107498"/>
                <a:gd name="csX1498" fmla="*/ 146548 w 206956"/>
                <a:gd name="csY1498" fmla="*/ 277993 h 1107498"/>
                <a:gd name="csX1499" fmla="*/ 148226 w 206956"/>
                <a:gd name="csY1499" fmla="*/ 277993 h 1107498"/>
                <a:gd name="csX1500" fmla="*/ 146548 w 206956"/>
                <a:gd name="csY1500" fmla="*/ 277993 h 1107498"/>
                <a:gd name="csX1501" fmla="*/ 146548 w 206956"/>
                <a:gd name="csY1501" fmla="*/ 280231 h 1107498"/>
                <a:gd name="csX1502" fmla="*/ 144311 w 206956"/>
                <a:gd name="csY1502" fmla="*/ 280231 h 1107498"/>
                <a:gd name="csX1503" fmla="*/ 144311 w 206956"/>
                <a:gd name="csY1503" fmla="*/ 281909 h 1107498"/>
                <a:gd name="csX1504" fmla="*/ 144311 w 206956"/>
                <a:gd name="csY1504" fmla="*/ 283587 h 1107498"/>
                <a:gd name="csX1505" fmla="*/ 142632 w 206956"/>
                <a:gd name="csY1505" fmla="*/ 281909 h 1107498"/>
                <a:gd name="csX1506" fmla="*/ 142632 w 206956"/>
                <a:gd name="csY1506" fmla="*/ 283587 h 1107498"/>
                <a:gd name="csX1507" fmla="*/ 142632 w 206956"/>
                <a:gd name="csY1507" fmla="*/ 285265 h 1107498"/>
                <a:gd name="csX1508" fmla="*/ 142632 w 206956"/>
                <a:gd name="csY1508" fmla="*/ 286943 h 1107498"/>
                <a:gd name="csX1509" fmla="*/ 140954 w 206956"/>
                <a:gd name="csY1509" fmla="*/ 286943 h 1107498"/>
                <a:gd name="csX1510" fmla="*/ 140954 w 206956"/>
                <a:gd name="csY1510" fmla="*/ 289180 h 1107498"/>
                <a:gd name="csX1511" fmla="*/ 140954 w 206956"/>
                <a:gd name="csY1511" fmla="*/ 290858 h 1107498"/>
                <a:gd name="csX1512" fmla="*/ 140954 w 206956"/>
                <a:gd name="csY1512" fmla="*/ 292537 h 1107498"/>
                <a:gd name="csX1513" fmla="*/ 140954 w 206956"/>
                <a:gd name="csY1513" fmla="*/ 292537 h 1107498"/>
                <a:gd name="csX1514" fmla="*/ 140954 w 206956"/>
                <a:gd name="csY1514" fmla="*/ 294214 h 1107498"/>
                <a:gd name="csX1515" fmla="*/ 140954 w 206956"/>
                <a:gd name="csY1515" fmla="*/ 295892 h 1107498"/>
                <a:gd name="csX1516" fmla="*/ 140954 w 206956"/>
                <a:gd name="csY1516" fmla="*/ 298130 h 1107498"/>
                <a:gd name="csX1517" fmla="*/ 140954 w 206956"/>
                <a:gd name="csY1517" fmla="*/ 299808 h 1107498"/>
                <a:gd name="csX1518" fmla="*/ 139276 w 206956"/>
                <a:gd name="csY1518" fmla="*/ 299808 h 1107498"/>
                <a:gd name="csX1519" fmla="*/ 139276 w 206956"/>
                <a:gd name="csY1519" fmla="*/ 301486 h 1107498"/>
                <a:gd name="csX1520" fmla="*/ 139276 w 206956"/>
                <a:gd name="csY1520" fmla="*/ 303164 h 1107498"/>
                <a:gd name="csX1521" fmla="*/ 137598 w 206956"/>
                <a:gd name="csY1521" fmla="*/ 303164 h 1107498"/>
                <a:gd name="csX1522" fmla="*/ 135361 w 206956"/>
                <a:gd name="csY1522" fmla="*/ 303164 h 1107498"/>
                <a:gd name="csX1523" fmla="*/ 135361 w 206956"/>
                <a:gd name="csY1523" fmla="*/ 304842 h 1107498"/>
                <a:gd name="csX1524" fmla="*/ 135361 w 206956"/>
                <a:gd name="csY1524" fmla="*/ 306520 h 1107498"/>
                <a:gd name="csX1525" fmla="*/ 133683 w 206956"/>
                <a:gd name="csY1525" fmla="*/ 306520 h 1107498"/>
                <a:gd name="csX1526" fmla="*/ 133683 w 206956"/>
                <a:gd name="csY1526" fmla="*/ 308757 h 1107498"/>
                <a:gd name="csX1527" fmla="*/ 133683 w 206956"/>
                <a:gd name="csY1527" fmla="*/ 310435 h 1107498"/>
                <a:gd name="csX1528" fmla="*/ 135361 w 206956"/>
                <a:gd name="csY1528" fmla="*/ 310435 h 1107498"/>
                <a:gd name="csX1529" fmla="*/ 135361 w 206956"/>
                <a:gd name="csY1529" fmla="*/ 312114 h 1107498"/>
                <a:gd name="csX1530" fmla="*/ 135361 w 206956"/>
                <a:gd name="csY1530" fmla="*/ 313791 h 1107498"/>
                <a:gd name="csX1531" fmla="*/ 135361 w 206956"/>
                <a:gd name="csY1531" fmla="*/ 315469 h 1107498"/>
                <a:gd name="csX1532" fmla="*/ 135361 w 206956"/>
                <a:gd name="csY1532" fmla="*/ 317707 h 1107498"/>
                <a:gd name="csX1533" fmla="*/ 137598 w 206956"/>
                <a:gd name="csY1533" fmla="*/ 317707 h 1107498"/>
                <a:gd name="csX1534" fmla="*/ 137598 w 206956"/>
                <a:gd name="csY1534" fmla="*/ 319385 h 1107498"/>
                <a:gd name="csX1535" fmla="*/ 137598 w 206956"/>
                <a:gd name="csY1535" fmla="*/ 321063 h 1107498"/>
                <a:gd name="csX1536" fmla="*/ 137598 w 206956"/>
                <a:gd name="csY1536" fmla="*/ 322741 h 1107498"/>
                <a:gd name="csX1537" fmla="*/ 137598 w 206956"/>
                <a:gd name="csY1537" fmla="*/ 324419 h 1107498"/>
                <a:gd name="csX1538" fmla="*/ 137598 w 206956"/>
                <a:gd name="csY1538" fmla="*/ 326656 h 1107498"/>
                <a:gd name="csX1539" fmla="*/ 135361 w 206956"/>
                <a:gd name="csY1539" fmla="*/ 326656 h 1107498"/>
                <a:gd name="csX1540" fmla="*/ 135361 w 206956"/>
                <a:gd name="csY1540" fmla="*/ 328334 h 1107498"/>
                <a:gd name="csX1541" fmla="*/ 137598 w 206956"/>
                <a:gd name="csY1541" fmla="*/ 328334 h 1107498"/>
                <a:gd name="csX1542" fmla="*/ 137598 w 206956"/>
                <a:gd name="csY1542" fmla="*/ 330012 h 1107498"/>
                <a:gd name="csX1543" fmla="*/ 139276 w 206956"/>
                <a:gd name="csY1543" fmla="*/ 330012 h 1107498"/>
                <a:gd name="csX1544" fmla="*/ 139276 w 206956"/>
                <a:gd name="csY1544" fmla="*/ 331691 h 1107498"/>
                <a:gd name="csX1545" fmla="*/ 137598 w 206956"/>
                <a:gd name="csY1545" fmla="*/ 331691 h 1107498"/>
                <a:gd name="csX1546" fmla="*/ 137598 w 206956"/>
                <a:gd name="csY1546" fmla="*/ 333368 h 1107498"/>
                <a:gd name="csX1547" fmla="*/ 137598 w 206956"/>
                <a:gd name="csY1547" fmla="*/ 335046 h 1107498"/>
                <a:gd name="csX1548" fmla="*/ 137598 w 206956"/>
                <a:gd name="csY1548" fmla="*/ 337284 h 1107498"/>
                <a:gd name="csX1549" fmla="*/ 135361 w 206956"/>
                <a:gd name="csY1549" fmla="*/ 337284 h 1107498"/>
                <a:gd name="csX1550" fmla="*/ 133683 w 206956"/>
                <a:gd name="csY1550" fmla="*/ 337284 h 1107498"/>
                <a:gd name="csX1551" fmla="*/ 132005 w 206956"/>
                <a:gd name="csY1551" fmla="*/ 337284 h 1107498"/>
                <a:gd name="csX1552" fmla="*/ 132005 w 206956"/>
                <a:gd name="csY1552" fmla="*/ 337284 h 1107498"/>
                <a:gd name="csX1553" fmla="*/ 132005 w 206956"/>
                <a:gd name="csY1553" fmla="*/ 338962 h 1107498"/>
                <a:gd name="csX1554" fmla="*/ 130327 w 206956"/>
                <a:gd name="csY1554" fmla="*/ 338962 h 1107498"/>
                <a:gd name="csX1555" fmla="*/ 130327 w 206956"/>
                <a:gd name="csY1555" fmla="*/ 340640 h 1107498"/>
                <a:gd name="csX1556" fmla="*/ 130327 w 206956"/>
                <a:gd name="csY1556" fmla="*/ 342318 h 1107498"/>
                <a:gd name="csX1557" fmla="*/ 128649 w 206956"/>
                <a:gd name="csY1557" fmla="*/ 342318 h 1107498"/>
                <a:gd name="csX1558" fmla="*/ 128649 w 206956"/>
                <a:gd name="csY1558" fmla="*/ 343996 h 1107498"/>
                <a:gd name="csX1559" fmla="*/ 128649 w 206956"/>
                <a:gd name="csY1559" fmla="*/ 346233 h 1107498"/>
                <a:gd name="csX1560" fmla="*/ 128649 w 206956"/>
                <a:gd name="csY1560" fmla="*/ 347911 h 1107498"/>
                <a:gd name="csX1561" fmla="*/ 128649 w 206956"/>
                <a:gd name="csY1561" fmla="*/ 349589 h 1107498"/>
                <a:gd name="csX1562" fmla="*/ 128649 w 206956"/>
                <a:gd name="csY1562" fmla="*/ 351268 h 1107498"/>
                <a:gd name="csX1563" fmla="*/ 126971 w 206956"/>
                <a:gd name="csY1563" fmla="*/ 351268 h 1107498"/>
                <a:gd name="csX1564" fmla="*/ 126971 w 206956"/>
                <a:gd name="csY1564" fmla="*/ 352945 h 1107498"/>
                <a:gd name="csX1565" fmla="*/ 128649 w 206956"/>
                <a:gd name="csY1565" fmla="*/ 352945 h 1107498"/>
                <a:gd name="csX1566" fmla="*/ 128649 w 206956"/>
                <a:gd name="csY1566" fmla="*/ 355183 h 1107498"/>
                <a:gd name="csX1567" fmla="*/ 126971 w 206956"/>
                <a:gd name="csY1567" fmla="*/ 355183 h 1107498"/>
                <a:gd name="csX1568" fmla="*/ 126971 w 206956"/>
                <a:gd name="csY1568" fmla="*/ 356861 h 1107498"/>
                <a:gd name="csX1569" fmla="*/ 124733 w 206956"/>
                <a:gd name="csY1569" fmla="*/ 356861 h 1107498"/>
                <a:gd name="csX1570" fmla="*/ 124733 w 206956"/>
                <a:gd name="csY1570" fmla="*/ 356861 h 1107498"/>
                <a:gd name="csX1571" fmla="*/ 123055 w 206956"/>
                <a:gd name="csY1571" fmla="*/ 356861 h 1107498"/>
                <a:gd name="csX1572" fmla="*/ 123055 w 206956"/>
                <a:gd name="csY1572" fmla="*/ 358539 h 1107498"/>
                <a:gd name="csX1573" fmla="*/ 123055 w 206956"/>
                <a:gd name="csY1573" fmla="*/ 360217 h 1107498"/>
                <a:gd name="csX1574" fmla="*/ 123055 w 206956"/>
                <a:gd name="csY1574" fmla="*/ 361895 h 1107498"/>
                <a:gd name="csX1575" fmla="*/ 121377 w 206956"/>
                <a:gd name="csY1575" fmla="*/ 361895 h 1107498"/>
                <a:gd name="csX1576" fmla="*/ 121377 w 206956"/>
                <a:gd name="csY1576" fmla="*/ 363573 h 1107498"/>
                <a:gd name="csX1577" fmla="*/ 121377 w 206956"/>
                <a:gd name="csY1577" fmla="*/ 363573 h 1107498"/>
                <a:gd name="csX1578" fmla="*/ 121377 w 206956"/>
                <a:gd name="csY1578" fmla="*/ 365810 h 1107498"/>
                <a:gd name="csX1579" fmla="*/ 121377 w 206956"/>
                <a:gd name="csY1579" fmla="*/ 367488 h 1107498"/>
                <a:gd name="csX1580" fmla="*/ 121377 w 206956"/>
                <a:gd name="csY1580" fmla="*/ 369166 h 1107498"/>
                <a:gd name="csX1581" fmla="*/ 121377 w 206956"/>
                <a:gd name="csY1581" fmla="*/ 370845 h 1107498"/>
                <a:gd name="csX1582" fmla="*/ 123055 w 206956"/>
                <a:gd name="csY1582" fmla="*/ 370845 h 1107498"/>
                <a:gd name="csX1583" fmla="*/ 123055 w 206956"/>
                <a:gd name="csY1583" fmla="*/ 372522 h 1107498"/>
                <a:gd name="csX1584" fmla="*/ 123055 w 206956"/>
                <a:gd name="csY1584" fmla="*/ 374760 h 1107498"/>
                <a:gd name="csX1585" fmla="*/ 123055 w 206956"/>
                <a:gd name="csY1585" fmla="*/ 376438 h 1107498"/>
                <a:gd name="csX1586" fmla="*/ 123055 w 206956"/>
                <a:gd name="csY1586" fmla="*/ 378116 h 1107498"/>
                <a:gd name="csX1587" fmla="*/ 124733 w 206956"/>
                <a:gd name="csY1587" fmla="*/ 376438 h 1107498"/>
                <a:gd name="csX1588" fmla="*/ 124733 w 206956"/>
                <a:gd name="csY1588" fmla="*/ 378116 h 1107498"/>
                <a:gd name="csX1589" fmla="*/ 126971 w 206956"/>
                <a:gd name="csY1589" fmla="*/ 379794 h 1107498"/>
                <a:gd name="csX1590" fmla="*/ 126971 w 206956"/>
                <a:gd name="csY1590" fmla="*/ 378116 h 1107498"/>
                <a:gd name="csX1591" fmla="*/ 128649 w 206956"/>
                <a:gd name="csY1591" fmla="*/ 378116 h 1107498"/>
                <a:gd name="csX1592" fmla="*/ 128649 w 206956"/>
                <a:gd name="csY1592" fmla="*/ 379794 h 1107498"/>
                <a:gd name="csX1593" fmla="*/ 130327 w 206956"/>
                <a:gd name="csY1593" fmla="*/ 379794 h 1107498"/>
                <a:gd name="csX1594" fmla="*/ 130327 w 206956"/>
                <a:gd name="csY1594" fmla="*/ 381472 h 1107498"/>
                <a:gd name="csX1595" fmla="*/ 128649 w 206956"/>
                <a:gd name="csY1595" fmla="*/ 381472 h 1107498"/>
                <a:gd name="csX1596" fmla="*/ 128649 w 206956"/>
                <a:gd name="csY1596" fmla="*/ 383709 h 1107498"/>
                <a:gd name="csX1597" fmla="*/ 128649 w 206956"/>
                <a:gd name="csY1597" fmla="*/ 381472 h 1107498"/>
                <a:gd name="csX1598" fmla="*/ 128649 w 206956"/>
                <a:gd name="csY1598" fmla="*/ 383709 h 1107498"/>
                <a:gd name="csX1599" fmla="*/ 126971 w 206956"/>
                <a:gd name="csY1599" fmla="*/ 383709 h 1107498"/>
                <a:gd name="csX1600" fmla="*/ 126971 w 206956"/>
                <a:gd name="csY1600" fmla="*/ 383709 h 1107498"/>
                <a:gd name="csX1601" fmla="*/ 126971 w 206956"/>
                <a:gd name="csY1601" fmla="*/ 385387 h 1107498"/>
                <a:gd name="csX1602" fmla="*/ 126971 w 206956"/>
                <a:gd name="csY1602" fmla="*/ 387065 h 1107498"/>
                <a:gd name="csX1603" fmla="*/ 128649 w 206956"/>
                <a:gd name="csY1603" fmla="*/ 387065 h 1107498"/>
                <a:gd name="csX1604" fmla="*/ 128649 w 206956"/>
                <a:gd name="csY1604" fmla="*/ 388743 h 1107498"/>
                <a:gd name="csX1605" fmla="*/ 128649 w 206956"/>
                <a:gd name="csY1605" fmla="*/ 388743 h 1107498"/>
                <a:gd name="csX1606" fmla="*/ 128649 w 206956"/>
                <a:gd name="csY1606" fmla="*/ 390422 h 1107498"/>
                <a:gd name="csX1607" fmla="*/ 130327 w 206956"/>
                <a:gd name="csY1607" fmla="*/ 390422 h 1107498"/>
                <a:gd name="csX1608" fmla="*/ 130327 w 206956"/>
                <a:gd name="csY1608" fmla="*/ 392099 h 1107498"/>
                <a:gd name="csX1609" fmla="*/ 128649 w 206956"/>
                <a:gd name="csY1609" fmla="*/ 392099 h 1107498"/>
                <a:gd name="csX1610" fmla="*/ 130327 w 206956"/>
                <a:gd name="csY1610" fmla="*/ 392099 h 1107498"/>
                <a:gd name="csX1611" fmla="*/ 128649 w 206956"/>
                <a:gd name="csY1611" fmla="*/ 392099 h 1107498"/>
                <a:gd name="csX1612" fmla="*/ 128649 w 206956"/>
                <a:gd name="csY1612" fmla="*/ 394337 h 1107498"/>
                <a:gd name="csX1613" fmla="*/ 130327 w 206956"/>
                <a:gd name="csY1613" fmla="*/ 394337 h 1107498"/>
                <a:gd name="csX1614" fmla="*/ 130327 w 206956"/>
                <a:gd name="csY1614" fmla="*/ 396015 h 1107498"/>
                <a:gd name="csX1615" fmla="*/ 132005 w 206956"/>
                <a:gd name="csY1615" fmla="*/ 396015 h 1107498"/>
                <a:gd name="csX1616" fmla="*/ 132005 w 206956"/>
                <a:gd name="csY1616" fmla="*/ 397693 h 1107498"/>
                <a:gd name="csX1617" fmla="*/ 130327 w 206956"/>
                <a:gd name="csY1617" fmla="*/ 397693 h 1107498"/>
                <a:gd name="csX1618" fmla="*/ 130327 w 206956"/>
                <a:gd name="csY1618" fmla="*/ 399371 h 1107498"/>
                <a:gd name="csX1619" fmla="*/ 130327 w 206956"/>
                <a:gd name="csY1619" fmla="*/ 401049 h 1107498"/>
                <a:gd name="csX1620" fmla="*/ 130327 w 206956"/>
                <a:gd name="csY1620" fmla="*/ 403286 h 1107498"/>
                <a:gd name="csX1621" fmla="*/ 132005 w 206956"/>
                <a:gd name="csY1621" fmla="*/ 403286 h 1107498"/>
                <a:gd name="csX1622" fmla="*/ 132005 w 206956"/>
                <a:gd name="csY1622" fmla="*/ 404964 h 1107498"/>
                <a:gd name="csX1623" fmla="*/ 132005 w 206956"/>
                <a:gd name="csY1623" fmla="*/ 406642 h 1107498"/>
                <a:gd name="csX1624" fmla="*/ 133683 w 206956"/>
                <a:gd name="csY1624" fmla="*/ 406642 h 1107498"/>
                <a:gd name="csX1625" fmla="*/ 133683 w 206956"/>
                <a:gd name="csY1625" fmla="*/ 406642 h 1107498"/>
                <a:gd name="csX1626" fmla="*/ 135361 w 206956"/>
                <a:gd name="csY1626" fmla="*/ 408320 h 1107498"/>
                <a:gd name="csX1627" fmla="*/ 133683 w 206956"/>
                <a:gd name="csY1627" fmla="*/ 408320 h 1107498"/>
                <a:gd name="csX1628" fmla="*/ 133683 w 206956"/>
                <a:gd name="csY1628" fmla="*/ 409998 h 1107498"/>
                <a:gd name="csX1629" fmla="*/ 132005 w 206956"/>
                <a:gd name="csY1629" fmla="*/ 409998 h 1107498"/>
                <a:gd name="csX1630" fmla="*/ 132005 w 206956"/>
                <a:gd name="csY1630" fmla="*/ 412236 h 1107498"/>
                <a:gd name="csX1631" fmla="*/ 132005 w 206956"/>
                <a:gd name="csY1631" fmla="*/ 413914 h 1107498"/>
                <a:gd name="csX1632" fmla="*/ 132005 w 206956"/>
                <a:gd name="csY1632" fmla="*/ 415592 h 1107498"/>
                <a:gd name="csX1633" fmla="*/ 132005 w 206956"/>
                <a:gd name="csY1633" fmla="*/ 417270 h 1107498"/>
                <a:gd name="csX1634" fmla="*/ 133683 w 206956"/>
                <a:gd name="csY1634" fmla="*/ 417270 h 1107498"/>
                <a:gd name="csX1635" fmla="*/ 133683 w 206956"/>
                <a:gd name="csY1635" fmla="*/ 418948 h 1107498"/>
                <a:gd name="csX1636" fmla="*/ 135361 w 206956"/>
                <a:gd name="csY1636" fmla="*/ 418948 h 1107498"/>
                <a:gd name="csX1637" fmla="*/ 135361 w 206956"/>
                <a:gd name="csY1637" fmla="*/ 417270 h 1107498"/>
                <a:gd name="csX1638" fmla="*/ 137598 w 206956"/>
                <a:gd name="csY1638" fmla="*/ 417270 h 1107498"/>
                <a:gd name="csX1639" fmla="*/ 139276 w 206956"/>
                <a:gd name="csY1639" fmla="*/ 417270 h 1107498"/>
                <a:gd name="csX1640" fmla="*/ 139276 w 206956"/>
                <a:gd name="csY1640" fmla="*/ 418948 h 1107498"/>
                <a:gd name="csX1641" fmla="*/ 140954 w 206956"/>
                <a:gd name="csY1641" fmla="*/ 418948 h 1107498"/>
                <a:gd name="csX1642" fmla="*/ 140954 w 206956"/>
                <a:gd name="csY1642" fmla="*/ 420626 h 1107498"/>
                <a:gd name="csX1643" fmla="*/ 139276 w 206956"/>
                <a:gd name="csY1643" fmla="*/ 420626 h 1107498"/>
                <a:gd name="csX1644" fmla="*/ 139276 w 206956"/>
                <a:gd name="csY1644" fmla="*/ 422863 h 1107498"/>
                <a:gd name="csX1645" fmla="*/ 137598 w 206956"/>
                <a:gd name="csY1645" fmla="*/ 424541 h 1107498"/>
                <a:gd name="csX1646" fmla="*/ 137598 w 206956"/>
                <a:gd name="csY1646" fmla="*/ 426219 h 1107498"/>
                <a:gd name="csX1647" fmla="*/ 137598 w 206956"/>
                <a:gd name="csY1647" fmla="*/ 427897 h 1107498"/>
                <a:gd name="csX1648" fmla="*/ 137598 w 206956"/>
                <a:gd name="csY1648" fmla="*/ 429575 h 1107498"/>
                <a:gd name="csX1649" fmla="*/ 137598 w 206956"/>
                <a:gd name="csY1649" fmla="*/ 431813 h 1107498"/>
                <a:gd name="csX1650" fmla="*/ 137598 w 206956"/>
                <a:gd name="csY1650" fmla="*/ 433491 h 1107498"/>
                <a:gd name="csX1651" fmla="*/ 137598 w 206956"/>
                <a:gd name="csY1651" fmla="*/ 435169 h 1107498"/>
                <a:gd name="csX1652" fmla="*/ 137598 w 206956"/>
                <a:gd name="csY1652" fmla="*/ 436847 h 1107498"/>
                <a:gd name="csX1653" fmla="*/ 137598 w 206956"/>
                <a:gd name="csY1653" fmla="*/ 438525 h 1107498"/>
                <a:gd name="csX1654" fmla="*/ 139276 w 206956"/>
                <a:gd name="csY1654" fmla="*/ 438525 h 1107498"/>
                <a:gd name="csX1655" fmla="*/ 137598 w 206956"/>
                <a:gd name="csY1655" fmla="*/ 440762 h 1107498"/>
                <a:gd name="csX1656" fmla="*/ 137598 w 206956"/>
                <a:gd name="csY1656" fmla="*/ 442440 h 1107498"/>
                <a:gd name="csX1657" fmla="*/ 139276 w 206956"/>
                <a:gd name="csY1657" fmla="*/ 442440 h 1107498"/>
                <a:gd name="csX1658" fmla="*/ 139276 w 206956"/>
                <a:gd name="csY1658" fmla="*/ 444118 h 1107498"/>
                <a:gd name="csX1659" fmla="*/ 139276 w 206956"/>
                <a:gd name="csY1659" fmla="*/ 445796 h 1107498"/>
                <a:gd name="csX1660" fmla="*/ 137598 w 206956"/>
                <a:gd name="csY1660" fmla="*/ 445796 h 1107498"/>
                <a:gd name="csX1661" fmla="*/ 137598 w 206956"/>
                <a:gd name="csY1661" fmla="*/ 447474 h 1107498"/>
                <a:gd name="csX1662" fmla="*/ 135361 w 206956"/>
                <a:gd name="csY1662" fmla="*/ 447474 h 1107498"/>
                <a:gd name="csX1663" fmla="*/ 135361 w 206956"/>
                <a:gd name="csY1663" fmla="*/ 445796 h 1107498"/>
                <a:gd name="csX1664" fmla="*/ 133683 w 206956"/>
                <a:gd name="csY1664" fmla="*/ 445796 h 1107498"/>
                <a:gd name="csX1665" fmla="*/ 133683 w 206956"/>
                <a:gd name="csY1665" fmla="*/ 447474 h 1107498"/>
                <a:gd name="csX1666" fmla="*/ 133683 w 206956"/>
                <a:gd name="csY1666" fmla="*/ 449152 h 1107498"/>
                <a:gd name="csX1667" fmla="*/ 133683 w 206956"/>
                <a:gd name="csY1667" fmla="*/ 451390 h 1107498"/>
                <a:gd name="csX1668" fmla="*/ 132005 w 206956"/>
                <a:gd name="csY1668" fmla="*/ 451390 h 1107498"/>
                <a:gd name="csX1669" fmla="*/ 132005 w 206956"/>
                <a:gd name="csY1669" fmla="*/ 453068 h 1107498"/>
                <a:gd name="csX1670" fmla="*/ 130327 w 206956"/>
                <a:gd name="csY1670" fmla="*/ 453068 h 1107498"/>
                <a:gd name="csX1671" fmla="*/ 130327 w 206956"/>
                <a:gd name="csY1671" fmla="*/ 454746 h 1107498"/>
                <a:gd name="csX1672" fmla="*/ 130327 w 206956"/>
                <a:gd name="csY1672" fmla="*/ 456424 h 1107498"/>
                <a:gd name="csX1673" fmla="*/ 130327 w 206956"/>
                <a:gd name="csY1673" fmla="*/ 458102 h 1107498"/>
                <a:gd name="csX1674" fmla="*/ 128649 w 206956"/>
                <a:gd name="csY1674" fmla="*/ 458102 h 1107498"/>
                <a:gd name="csX1675" fmla="*/ 128649 w 206956"/>
                <a:gd name="csY1675" fmla="*/ 460339 h 1107498"/>
                <a:gd name="csX1676" fmla="*/ 128649 w 206956"/>
                <a:gd name="csY1676" fmla="*/ 462017 h 1107498"/>
                <a:gd name="csX1677" fmla="*/ 128649 w 206956"/>
                <a:gd name="csY1677" fmla="*/ 463695 h 1107498"/>
                <a:gd name="csX1678" fmla="*/ 128649 w 206956"/>
                <a:gd name="csY1678" fmla="*/ 465373 h 1107498"/>
                <a:gd name="csX1679" fmla="*/ 126971 w 206956"/>
                <a:gd name="csY1679" fmla="*/ 465373 h 1107498"/>
                <a:gd name="csX1680" fmla="*/ 126971 w 206956"/>
                <a:gd name="csY1680" fmla="*/ 467051 h 1107498"/>
                <a:gd name="csX1681" fmla="*/ 124733 w 206956"/>
                <a:gd name="csY1681" fmla="*/ 467051 h 1107498"/>
                <a:gd name="csX1682" fmla="*/ 124733 w 206956"/>
                <a:gd name="csY1682" fmla="*/ 469289 h 1107498"/>
                <a:gd name="csX1683" fmla="*/ 124733 w 206956"/>
                <a:gd name="csY1683" fmla="*/ 470967 h 1107498"/>
                <a:gd name="csX1684" fmla="*/ 124733 w 206956"/>
                <a:gd name="csY1684" fmla="*/ 472645 h 1107498"/>
                <a:gd name="csX1685" fmla="*/ 124733 w 206956"/>
                <a:gd name="csY1685" fmla="*/ 474323 h 1107498"/>
                <a:gd name="csX1686" fmla="*/ 123055 w 206956"/>
                <a:gd name="csY1686" fmla="*/ 474323 h 1107498"/>
                <a:gd name="csX1687" fmla="*/ 121377 w 206956"/>
                <a:gd name="csY1687" fmla="*/ 474323 h 1107498"/>
                <a:gd name="csX1688" fmla="*/ 121377 w 206956"/>
                <a:gd name="csY1688" fmla="*/ 476001 h 1107498"/>
                <a:gd name="csX1689" fmla="*/ 123055 w 206956"/>
                <a:gd name="csY1689" fmla="*/ 476001 h 1107498"/>
                <a:gd name="csX1690" fmla="*/ 124733 w 206956"/>
                <a:gd name="csY1690" fmla="*/ 476001 h 1107498"/>
                <a:gd name="csX1691" fmla="*/ 124733 w 206956"/>
                <a:gd name="csY1691" fmla="*/ 477679 h 1107498"/>
                <a:gd name="csX1692" fmla="*/ 123055 w 206956"/>
                <a:gd name="csY1692" fmla="*/ 477679 h 1107498"/>
                <a:gd name="csX1693" fmla="*/ 123055 w 206956"/>
                <a:gd name="csY1693" fmla="*/ 479916 h 1107498"/>
                <a:gd name="csX1694" fmla="*/ 123055 w 206956"/>
                <a:gd name="csY1694" fmla="*/ 481594 h 1107498"/>
                <a:gd name="csX1695" fmla="*/ 124733 w 206956"/>
                <a:gd name="csY1695" fmla="*/ 481594 h 1107498"/>
                <a:gd name="csX1696" fmla="*/ 124733 w 206956"/>
                <a:gd name="csY1696" fmla="*/ 483272 h 1107498"/>
                <a:gd name="csX1697" fmla="*/ 124733 w 206956"/>
                <a:gd name="csY1697" fmla="*/ 484950 h 1107498"/>
                <a:gd name="csX1698" fmla="*/ 124733 w 206956"/>
                <a:gd name="csY1698" fmla="*/ 486628 h 1107498"/>
                <a:gd name="csX1699" fmla="*/ 124733 w 206956"/>
                <a:gd name="csY1699" fmla="*/ 488866 h 1107498"/>
                <a:gd name="csX1700" fmla="*/ 124733 w 206956"/>
                <a:gd name="csY1700" fmla="*/ 490544 h 1107498"/>
                <a:gd name="csX1701" fmla="*/ 124733 w 206956"/>
                <a:gd name="csY1701" fmla="*/ 492222 h 1107498"/>
                <a:gd name="csX1702" fmla="*/ 124733 w 206956"/>
                <a:gd name="csY1702" fmla="*/ 492222 h 1107498"/>
                <a:gd name="csX1703" fmla="*/ 124733 w 206956"/>
                <a:gd name="csY1703" fmla="*/ 493900 h 1107498"/>
                <a:gd name="csX1704" fmla="*/ 124733 w 206956"/>
                <a:gd name="csY1704" fmla="*/ 495578 h 1107498"/>
                <a:gd name="csX1705" fmla="*/ 124733 w 206956"/>
                <a:gd name="csY1705" fmla="*/ 497815 h 1107498"/>
                <a:gd name="csX1706" fmla="*/ 124733 w 206956"/>
                <a:gd name="csY1706" fmla="*/ 499493 h 1107498"/>
                <a:gd name="csX1707" fmla="*/ 124733 w 206956"/>
                <a:gd name="csY1707" fmla="*/ 501171 h 1107498"/>
                <a:gd name="csX1708" fmla="*/ 123055 w 206956"/>
                <a:gd name="csY1708" fmla="*/ 501171 h 1107498"/>
                <a:gd name="csX1709" fmla="*/ 121377 w 206956"/>
                <a:gd name="csY1709" fmla="*/ 501171 h 1107498"/>
                <a:gd name="csX1710" fmla="*/ 121377 w 206956"/>
                <a:gd name="csY1710" fmla="*/ 501171 h 1107498"/>
                <a:gd name="csX1711" fmla="*/ 119699 w 206956"/>
                <a:gd name="csY1711" fmla="*/ 502849 h 1107498"/>
                <a:gd name="csX1712" fmla="*/ 119699 w 206956"/>
                <a:gd name="csY1712" fmla="*/ 504527 h 1107498"/>
                <a:gd name="csX1713" fmla="*/ 118021 w 206956"/>
                <a:gd name="csY1713" fmla="*/ 504527 h 1107498"/>
                <a:gd name="csX1714" fmla="*/ 118021 w 206956"/>
                <a:gd name="csY1714" fmla="*/ 506205 h 1107498"/>
                <a:gd name="csX1715" fmla="*/ 118021 w 206956"/>
                <a:gd name="csY1715" fmla="*/ 508443 h 1107498"/>
                <a:gd name="csX1716" fmla="*/ 118021 w 206956"/>
                <a:gd name="csY1716" fmla="*/ 510121 h 1107498"/>
                <a:gd name="csX1717" fmla="*/ 115784 w 206956"/>
                <a:gd name="csY1717" fmla="*/ 510121 h 1107498"/>
                <a:gd name="csX1718" fmla="*/ 114106 w 206956"/>
                <a:gd name="csY1718" fmla="*/ 510121 h 1107498"/>
                <a:gd name="csX1719" fmla="*/ 112428 w 206956"/>
                <a:gd name="csY1719" fmla="*/ 510121 h 1107498"/>
                <a:gd name="csX1720" fmla="*/ 112428 w 206956"/>
                <a:gd name="csY1720" fmla="*/ 511799 h 1107498"/>
                <a:gd name="csX1721" fmla="*/ 110750 w 206956"/>
                <a:gd name="csY1721" fmla="*/ 511799 h 1107498"/>
                <a:gd name="csX1722" fmla="*/ 110750 w 206956"/>
                <a:gd name="csY1722" fmla="*/ 513477 h 1107498"/>
                <a:gd name="csX1723" fmla="*/ 110750 w 206956"/>
                <a:gd name="csY1723" fmla="*/ 515155 h 1107498"/>
                <a:gd name="csX1724" fmla="*/ 110750 w 206956"/>
                <a:gd name="csY1724" fmla="*/ 517392 h 1107498"/>
                <a:gd name="csX1725" fmla="*/ 109072 w 206956"/>
                <a:gd name="csY1725" fmla="*/ 519070 h 1107498"/>
                <a:gd name="csX1726" fmla="*/ 109072 w 206956"/>
                <a:gd name="csY1726" fmla="*/ 517392 h 1107498"/>
                <a:gd name="csX1727" fmla="*/ 106834 w 206956"/>
                <a:gd name="csY1727" fmla="*/ 517392 h 1107498"/>
                <a:gd name="csX1728" fmla="*/ 106834 w 206956"/>
                <a:gd name="csY1728" fmla="*/ 519070 h 1107498"/>
                <a:gd name="csX1729" fmla="*/ 106834 w 206956"/>
                <a:gd name="csY1729" fmla="*/ 520748 h 1107498"/>
                <a:gd name="csX1730" fmla="*/ 106834 w 206956"/>
                <a:gd name="csY1730" fmla="*/ 522426 h 1107498"/>
                <a:gd name="csX1731" fmla="*/ 106834 w 206956"/>
                <a:gd name="csY1731" fmla="*/ 524104 h 1107498"/>
                <a:gd name="csX1732" fmla="*/ 109072 w 206956"/>
                <a:gd name="csY1732" fmla="*/ 524104 h 1107498"/>
                <a:gd name="csX1733" fmla="*/ 109072 w 206956"/>
                <a:gd name="csY1733" fmla="*/ 526342 h 1107498"/>
                <a:gd name="csX1734" fmla="*/ 106834 w 206956"/>
                <a:gd name="csY1734" fmla="*/ 526342 h 1107498"/>
                <a:gd name="csX1735" fmla="*/ 105156 w 206956"/>
                <a:gd name="csY1735" fmla="*/ 526342 h 1107498"/>
                <a:gd name="csX1736" fmla="*/ 106834 w 206956"/>
                <a:gd name="csY1736" fmla="*/ 528020 h 1107498"/>
                <a:gd name="csX1737" fmla="*/ 106834 w 206956"/>
                <a:gd name="csY1737" fmla="*/ 529698 h 1107498"/>
                <a:gd name="csX1738" fmla="*/ 106834 w 206956"/>
                <a:gd name="csY1738" fmla="*/ 531376 h 1107498"/>
                <a:gd name="csX1739" fmla="*/ 106834 w 206956"/>
                <a:gd name="csY1739" fmla="*/ 533054 h 1107498"/>
                <a:gd name="csX1740" fmla="*/ 106834 w 206956"/>
                <a:gd name="csY1740" fmla="*/ 534732 h 1107498"/>
                <a:gd name="csX1741" fmla="*/ 105156 w 206956"/>
                <a:gd name="csY1741" fmla="*/ 534732 h 1107498"/>
                <a:gd name="csX1742" fmla="*/ 105156 w 206956"/>
                <a:gd name="csY1742" fmla="*/ 536969 h 1107498"/>
                <a:gd name="csX1743" fmla="*/ 105156 w 206956"/>
                <a:gd name="csY1743" fmla="*/ 538647 h 1107498"/>
                <a:gd name="csX1744" fmla="*/ 106834 w 206956"/>
                <a:gd name="csY1744" fmla="*/ 538647 h 1107498"/>
                <a:gd name="csX1745" fmla="*/ 106834 w 206956"/>
                <a:gd name="csY1745" fmla="*/ 540325 h 1107498"/>
                <a:gd name="csX1746" fmla="*/ 106834 w 206956"/>
                <a:gd name="csY1746" fmla="*/ 542003 h 1107498"/>
                <a:gd name="csX1747" fmla="*/ 106834 w 206956"/>
                <a:gd name="csY1747" fmla="*/ 543681 h 1107498"/>
                <a:gd name="csX1748" fmla="*/ 106834 w 206956"/>
                <a:gd name="csY1748" fmla="*/ 545919 h 1107498"/>
                <a:gd name="csX1749" fmla="*/ 105156 w 206956"/>
                <a:gd name="csY1749" fmla="*/ 545919 h 1107498"/>
                <a:gd name="csX1750" fmla="*/ 105156 w 206956"/>
                <a:gd name="csY1750" fmla="*/ 547597 h 1107498"/>
                <a:gd name="csX1751" fmla="*/ 106834 w 206956"/>
                <a:gd name="csY1751" fmla="*/ 547597 h 1107498"/>
                <a:gd name="csX1752" fmla="*/ 106834 w 206956"/>
                <a:gd name="csY1752" fmla="*/ 549275 h 1107498"/>
                <a:gd name="csX1753" fmla="*/ 106834 w 206956"/>
                <a:gd name="csY1753" fmla="*/ 550953 h 1107498"/>
                <a:gd name="csX1754" fmla="*/ 106834 w 206956"/>
                <a:gd name="csY1754" fmla="*/ 552631 h 1107498"/>
                <a:gd name="csX1755" fmla="*/ 109072 w 206956"/>
                <a:gd name="csY1755" fmla="*/ 554868 h 1107498"/>
                <a:gd name="csX1756" fmla="*/ 109072 w 206956"/>
                <a:gd name="csY1756" fmla="*/ 554868 h 1107498"/>
                <a:gd name="csX1757" fmla="*/ 109072 w 206956"/>
                <a:gd name="csY1757" fmla="*/ 556546 h 1107498"/>
                <a:gd name="csX1758" fmla="*/ 110750 w 206956"/>
                <a:gd name="csY1758" fmla="*/ 558224 h 1107498"/>
                <a:gd name="csX1759" fmla="*/ 110750 w 206956"/>
                <a:gd name="csY1759" fmla="*/ 559902 h 1107498"/>
                <a:gd name="csX1760" fmla="*/ 110750 w 206956"/>
                <a:gd name="csY1760" fmla="*/ 561580 h 1107498"/>
                <a:gd name="csX1761" fmla="*/ 110750 w 206956"/>
                <a:gd name="csY1761" fmla="*/ 563258 h 1107498"/>
                <a:gd name="csX1762" fmla="*/ 110750 w 206956"/>
                <a:gd name="csY1762" fmla="*/ 565496 h 1107498"/>
                <a:gd name="csX1763" fmla="*/ 110750 w 206956"/>
                <a:gd name="csY1763" fmla="*/ 567174 h 1107498"/>
                <a:gd name="csX1764" fmla="*/ 110750 w 206956"/>
                <a:gd name="csY1764" fmla="*/ 568852 h 1107498"/>
                <a:gd name="csX1765" fmla="*/ 110750 w 206956"/>
                <a:gd name="csY1765" fmla="*/ 570530 h 1107498"/>
                <a:gd name="csX1766" fmla="*/ 112428 w 206956"/>
                <a:gd name="csY1766" fmla="*/ 570530 h 1107498"/>
                <a:gd name="csX1767" fmla="*/ 112428 w 206956"/>
                <a:gd name="csY1767" fmla="*/ 572208 h 1107498"/>
                <a:gd name="csX1768" fmla="*/ 114106 w 206956"/>
                <a:gd name="csY1768" fmla="*/ 572208 h 1107498"/>
                <a:gd name="csX1769" fmla="*/ 114106 w 206956"/>
                <a:gd name="csY1769" fmla="*/ 574445 h 1107498"/>
                <a:gd name="csX1770" fmla="*/ 114106 w 206956"/>
                <a:gd name="csY1770" fmla="*/ 576123 h 1107498"/>
                <a:gd name="csX1771" fmla="*/ 112428 w 206956"/>
                <a:gd name="csY1771" fmla="*/ 576123 h 1107498"/>
                <a:gd name="csX1772" fmla="*/ 112428 w 206956"/>
                <a:gd name="csY1772" fmla="*/ 577801 h 1107498"/>
                <a:gd name="csX1773" fmla="*/ 112428 w 206956"/>
                <a:gd name="csY1773" fmla="*/ 579479 h 1107498"/>
                <a:gd name="csX1774" fmla="*/ 112428 w 206956"/>
                <a:gd name="csY1774" fmla="*/ 579479 h 1107498"/>
                <a:gd name="csX1775" fmla="*/ 110750 w 206956"/>
                <a:gd name="csY1775" fmla="*/ 579479 h 1107498"/>
                <a:gd name="csX1776" fmla="*/ 110750 w 206956"/>
                <a:gd name="csY1776" fmla="*/ 579479 h 1107498"/>
                <a:gd name="csX1777" fmla="*/ 109072 w 206956"/>
                <a:gd name="csY1777" fmla="*/ 579479 h 1107498"/>
                <a:gd name="csX1778" fmla="*/ 109072 w 206956"/>
                <a:gd name="csY1778" fmla="*/ 581157 h 1107498"/>
                <a:gd name="csX1779" fmla="*/ 106834 w 206956"/>
                <a:gd name="csY1779" fmla="*/ 581157 h 1107498"/>
                <a:gd name="csX1780" fmla="*/ 105156 w 206956"/>
                <a:gd name="csY1780" fmla="*/ 581157 h 1107498"/>
                <a:gd name="csX1781" fmla="*/ 105156 w 206956"/>
                <a:gd name="csY1781" fmla="*/ 583395 h 1107498"/>
                <a:gd name="csX1782" fmla="*/ 103478 w 206956"/>
                <a:gd name="csY1782" fmla="*/ 583395 h 1107498"/>
                <a:gd name="csX1783" fmla="*/ 101800 w 206956"/>
                <a:gd name="csY1783" fmla="*/ 583395 h 1107498"/>
                <a:gd name="csX1784" fmla="*/ 101800 w 206956"/>
                <a:gd name="csY1784" fmla="*/ 585073 h 1107498"/>
                <a:gd name="csX1785" fmla="*/ 100122 w 206956"/>
                <a:gd name="csY1785" fmla="*/ 585073 h 1107498"/>
                <a:gd name="csX1786" fmla="*/ 100122 w 206956"/>
                <a:gd name="csY1786" fmla="*/ 586751 h 1107498"/>
                <a:gd name="csX1787" fmla="*/ 100122 w 206956"/>
                <a:gd name="csY1787" fmla="*/ 588429 h 1107498"/>
                <a:gd name="csX1788" fmla="*/ 100122 w 206956"/>
                <a:gd name="csY1788" fmla="*/ 588429 h 1107498"/>
                <a:gd name="csX1789" fmla="*/ 100122 w 206956"/>
                <a:gd name="csY1789" fmla="*/ 590107 h 1107498"/>
                <a:gd name="csX1790" fmla="*/ 100122 w 206956"/>
                <a:gd name="csY1790" fmla="*/ 590107 h 1107498"/>
                <a:gd name="csX1791" fmla="*/ 100122 w 206956"/>
                <a:gd name="csY1791" fmla="*/ 591785 h 1107498"/>
                <a:gd name="csX1792" fmla="*/ 101800 w 206956"/>
                <a:gd name="csY1792" fmla="*/ 591785 h 1107498"/>
                <a:gd name="csX1793" fmla="*/ 101800 w 206956"/>
                <a:gd name="csY1793" fmla="*/ 594022 h 1107498"/>
                <a:gd name="csX1794" fmla="*/ 101800 w 206956"/>
                <a:gd name="csY1794" fmla="*/ 595700 h 1107498"/>
                <a:gd name="csX1795" fmla="*/ 101800 w 206956"/>
                <a:gd name="csY1795" fmla="*/ 597378 h 1107498"/>
                <a:gd name="csX1796" fmla="*/ 101800 w 206956"/>
                <a:gd name="csY1796" fmla="*/ 599056 h 1107498"/>
                <a:gd name="csX1797" fmla="*/ 100122 w 206956"/>
                <a:gd name="csY1797" fmla="*/ 599056 h 1107498"/>
                <a:gd name="csX1798" fmla="*/ 100122 w 206956"/>
                <a:gd name="csY1798" fmla="*/ 600734 h 1107498"/>
                <a:gd name="csX1799" fmla="*/ 100122 w 206956"/>
                <a:gd name="csY1799" fmla="*/ 602972 h 1107498"/>
                <a:gd name="csX1800" fmla="*/ 98444 w 206956"/>
                <a:gd name="csY1800" fmla="*/ 602972 h 1107498"/>
                <a:gd name="csX1801" fmla="*/ 98444 w 206956"/>
                <a:gd name="csY1801" fmla="*/ 604650 h 1107498"/>
                <a:gd name="csX1802" fmla="*/ 100122 w 206956"/>
                <a:gd name="csY1802" fmla="*/ 604650 h 1107498"/>
                <a:gd name="csX1803" fmla="*/ 100122 w 206956"/>
                <a:gd name="csY1803" fmla="*/ 606328 h 1107498"/>
                <a:gd name="csX1804" fmla="*/ 98444 w 206956"/>
                <a:gd name="csY1804" fmla="*/ 606328 h 1107498"/>
                <a:gd name="csX1805" fmla="*/ 96207 w 206956"/>
                <a:gd name="csY1805" fmla="*/ 606328 h 1107498"/>
                <a:gd name="csX1806" fmla="*/ 94529 w 206956"/>
                <a:gd name="csY1806" fmla="*/ 606328 h 1107498"/>
                <a:gd name="csX1807" fmla="*/ 94529 w 206956"/>
                <a:gd name="csY1807" fmla="*/ 606328 h 1107498"/>
                <a:gd name="csX1808" fmla="*/ 94529 w 206956"/>
                <a:gd name="csY1808" fmla="*/ 608006 h 1107498"/>
                <a:gd name="csX1809" fmla="*/ 94529 w 206956"/>
                <a:gd name="csY1809" fmla="*/ 609684 h 1107498"/>
                <a:gd name="csX1810" fmla="*/ 94529 w 206956"/>
                <a:gd name="csY1810" fmla="*/ 611921 h 1107498"/>
                <a:gd name="csX1811" fmla="*/ 94529 w 206956"/>
                <a:gd name="csY1811" fmla="*/ 613599 h 1107498"/>
                <a:gd name="csX1812" fmla="*/ 96207 w 206956"/>
                <a:gd name="csY1812" fmla="*/ 613599 h 1107498"/>
                <a:gd name="csX1813" fmla="*/ 96207 w 206956"/>
                <a:gd name="csY1813" fmla="*/ 615277 h 1107498"/>
                <a:gd name="csX1814" fmla="*/ 96207 w 206956"/>
                <a:gd name="csY1814" fmla="*/ 616955 h 1107498"/>
                <a:gd name="csX1815" fmla="*/ 94529 w 206956"/>
                <a:gd name="csY1815" fmla="*/ 616955 h 1107498"/>
                <a:gd name="csX1816" fmla="*/ 94529 w 206956"/>
                <a:gd name="csY1816" fmla="*/ 618633 h 1107498"/>
                <a:gd name="csX1817" fmla="*/ 94529 w 206956"/>
                <a:gd name="csY1817" fmla="*/ 620311 h 1107498"/>
                <a:gd name="csX1818" fmla="*/ 92851 w 206956"/>
                <a:gd name="csY1818" fmla="*/ 620311 h 1107498"/>
                <a:gd name="csX1819" fmla="*/ 92851 w 206956"/>
                <a:gd name="csY1819" fmla="*/ 620311 h 1107498"/>
                <a:gd name="csX1820" fmla="*/ 91173 w 206956"/>
                <a:gd name="csY1820" fmla="*/ 622549 h 1107498"/>
                <a:gd name="csX1821" fmla="*/ 91173 w 206956"/>
                <a:gd name="csY1821" fmla="*/ 624227 h 1107498"/>
                <a:gd name="csX1822" fmla="*/ 91173 w 206956"/>
                <a:gd name="csY1822" fmla="*/ 624227 h 1107498"/>
                <a:gd name="csX1823" fmla="*/ 91173 w 206956"/>
                <a:gd name="csY1823" fmla="*/ 625905 h 1107498"/>
                <a:gd name="csX1824" fmla="*/ 92851 w 206956"/>
                <a:gd name="csY1824" fmla="*/ 625905 h 1107498"/>
                <a:gd name="csX1825" fmla="*/ 94529 w 206956"/>
                <a:gd name="csY1825" fmla="*/ 625905 h 1107498"/>
                <a:gd name="csX1826" fmla="*/ 94529 w 206956"/>
                <a:gd name="csY1826" fmla="*/ 627583 h 1107498"/>
                <a:gd name="csX1827" fmla="*/ 94529 w 206956"/>
                <a:gd name="csY1827" fmla="*/ 629261 h 1107498"/>
                <a:gd name="csX1828" fmla="*/ 94529 w 206956"/>
                <a:gd name="csY1828" fmla="*/ 631498 h 1107498"/>
                <a:gd name="csX1829" fmla="*/ 92851 w 206956"/>
                <a:gd name="csY1829" fmla="*/ 631498 h 1107498"/>
                <a:gd name="csX1830" fmla="*/ 91173 w 206956"/>
                <a:gd name="csY1830" fmla="*/ 631498 h 1107498"/>
                <a:gd name="csX1831" fmla="*/ 91173 w 206956"/>
                <a:gd name="csY1831" fmla="*/ 633176 h 1107498"/>
                <a:gd name="csX1832" fmla="*/ 91173 w 206956"/>
                <a:gd name="csY1832" fmla="*/ 634854 h 1107498"/>
                <a:gd name="csX1833" fmla="*/ 89495 w 206956"/>
                <a:gd name="csY1833" fmla="*/ 634854 h 1107498"/>
                <a:gd name="csX1834" fmla="*/ 89495 w 206956"/>
                <a:gd name="csY1834" fmla="*/ 636532 h 1107498"/>
                <a:gd name="csX1835" fmla="*/ 91173 w 206956"/>
                <a:gd name="csY1835" fmla="*/ 636532 h 1107498"/>
                <a:gd name="csX1836" fmla="*/ 91173 w 206956"/>
                <a:gd name="csY1836" fmla="*/ 638210 h 1107498"/>
                <a:gd name="csX1837" fmla="*/ 89495 w 206956"/>
                <a:gd name="csY1837" fmla="*/ 638210 h 1107498"/>
                <a:gd name="csX1838" fmla="*/ 89495 w 206956"/>
                <a:gd name="csY1838" fmla="*/ 640447 h 1107498"/>
                <a:gd name="csX1839" fmla="*/ 87257 w 206956"/>
                <a:gd name="csY1839" fmla="*/ 640447 h 1107498"/>
                <a:gd name="csX1840" fmla="*/ 87257 w 206956"/>
                <a:gd name="csY1840" fmla="*/ 642126 h 1107498"/>
                <a:gd name="csX1841" fmla="*/ 89495 w 206956"/>
                <a:gd name="csY1841" fmla="*/ 642126 h 1107498"/>
                <a:gd name="csX1842" fmla="*/ 89495 w 206956"/>
                <a:gd name="csY1842" fmla="*/ 643804 h 1107498"/>
                <a:gd name="csX1843" fmla="*/ 89495 w 206956"/>
                <a:gd name="csY1843" fmla="*/ 645482 h 1107498"/>
                <a:gd name="csX1844" fmla="*/ 89495 w 206956"/>
                <a:gd name="csY1844" fmla="*/ 647160 h 1107498"/>
                <a:gd name="csX1845" fmla="*/ 89495 w 206956"/>
                <a:gd name="csY1845" fmla="*/ 648838 h 1107498"/>
                <a:gd name="csX1846" fmla="*/ 89495 w 206956"/>
                <a:gd name="csY1846" fmla="*/ 651075 h 1107498"/>
                <a:gd name="csX1847" fmla="*/ 91173 w 206956"/>
                <a:gd name="csY1847" fmla="*/ 651075 h 1107498"/>
                <a:gd name="csX1848" fmla="*/ 91173 w 206956"/>
                <a:gd name="csY1848" fmla="*/ 652753 h 1107498"/>
                <a:gd name="csX1849" fmla="*/ 91173 w 206956"/>
                <a:gd name="csY1849" fmla="*/ 654431 h 1107498"/>
                <a:gd name="csX1850" fmla="*/ 89495 w 206956"/>
                <a:gd name="csY1850" fmla="*/ 654431 h 1107498"/>
                <a:gd name="csX1851" fmla="*/ 89495 w 206956"/>
                <a:gd name="csY1851" fmla="*/ 656109 h 1107498"/>
                <a:gd name="csX1852" fmla="*/ 91173 w 206956"/>
                <a:gd name="csY1852" fmla="*/ 657787 h 1107498"/>
                <a:gd name="csX1853" fmla="*/ 89495 w 206956"/>
                <a:gd name="csY1853" fmla="*/ 657787 h 1107498"/>
                <a:gd name="csX1854" fmla="*/ 89495 w 206956"/>
                <a:gd name="csY1854" fmla="*/ 660024 h 1107498"/>
                <a:gd name="csX1855" fmla="*/ 89495 w 206956"/>
                <a:gd name="csY1855" fmla="*/ 661703 h 1107498"/>
                <a:gd name="csX1856" fmla="*/ 89495 w 206956"/>
                <a:gd name="csY1856" fmla="*/ 663381 h 1107498"/>
                <a:gd name="csX1857" fmla="*/ 91173 w 206956"/>
                <a:gd name="csY1857" fmla="*/ 663381 h 1107498"/>
                <a:gd name="csX1858" fmla="*/ 91173 w 206956"/>
                <a:gd name="csY1858" fmla="*/ 665059 h 1107498"/>
                <a:gd name="csX1859" fmla="*/ 89495 w 206956"/>
                <a:gd name="csY1859" fmla="*/ 665059 h 1107498"/>
                <a:gd name="csX1860" fmla="*/ 91173 w 206956"/>
                <a:gd name="csY1860" fmla="*/ 666737 h 1107498"/>
                <a:gd name="csX1861" fmla="*/ 89495 w 206956"/>
                <a:gd name="csY1861" fmla="*/ 666737 h 1107498"/>
                <a:gd name="csX1862" fmla="*/ 89495 w 206956"/>
                <a:gd name="csY1862" fmla="*/ 668974 h 1107498"/>
                <a:gd name="csX1863" fmla="*/ 89495 w 206956"/>
                <a:gd name="csY1863" fmla="*/ 670652 h 1107498"/>
                <a:gd name="csX1864" fmla="*/ 91173 w 206956"/>
                <a:gd name="csY1864" fmla="*/ 670652 h 1107498"/>
                <a:gd name="csX1865" fmla="*/ 91173 w 206956"/>
                <a:gd name="csY1865" fmla="*/ 672330 h 1107498"/>
                <a:gd name="csX1866" fmla="*/ 92851 w 206956"/>
                <a:gd name="csY1866" fmla="*/ 672330 h 1107498"/>
                <a:gd name="csX1867" fmla="*/ 92851 w 206956"/>
                <a:gd name="csY1867" fmla="*/ 674008 h 1107498"/>
                <a:gd name="csX1868" fmla="*/ 92851 w 206956"/>
                <a:gd name="csY1868" fmla="*/ 675686 h 1107498"/>
                <a:gd name="csX1869" fmla="*/ 92851 w 206956"/>
                <a:gd name="csY1869" fmla="*/ 677364 h 1107498"/>
                <a:gd name="csX1870" fmla="*/ 92851 w 206956"/>
                <a:gd name="csY1870" fmla="*/ 679601 h 1107498"/>
                <a:gd name="csX1871" fmla="*/ 92851 w 206956"/>
                <a:gd name="csY1871" fmla="*/ 681280 h 1107498"/>
                <a:gd name="csX1872" fmla="*/ 92851 w 206956"/>
                <a:gd name="csY1872" fmla="*/ 682958 h 1107498"/>
                <a:gd name="csX1873" fmla="*/ 92851 w 206956"/>
                <a:gd name="csY1873" fmla="*/ 684636 h 1107498"/>
                <a:gd name="csX1874" fmla="*/ 92851 w 206956"/>
                <a:gd name="csY1874" fmla="*/ 686314 h 1107498"/>
                <a:gd name="csX1875" fmla="*/ 91173 w 206956"/>
                <a:gd name="csY1875" fmla="*/ 686314 h 1107498"/>
                <a:gd name="csX1876" fmla="*/ 89495 w 206956"/>
                <a:gd name="csY1876" fmla="*/ 686314 h 1107498"/>
                <a:gd name="csX1877" fmla="*/ 89495 w 206956"/>
                <a:gd name="csY1877" fmla="*/ 688551 h 1107498"/>
                <a:gd name="csX1878" fmla="*/ 87257 w 206956"/>
                <a:gd name="csY1878" fmla="*/ 686314 h 1107498"/>
                <a:gd name="csX1879" fmla="*/ 87257 w 206956"/>
                <a:gd name="csY1879" fmla="*/ 684636 h 1107498"/>
                <a:gd name="csX1880" fmla="*/ 85579 w 206956"/>
                <a:gd name="csY1880" fmla="*/ 684636 h 1107498"/>
                <a:gd name="csX1881" fmla="*/ 85579 w 206956"/>
                <a:gd name="csY1881" fmla="*/ 686314 h 1107498"/>
                <a:gd name="csX1882" fmla="*/ 83901 w 206956"/>
                <a:gd name="csY1882" fmla="*/ 686314 h 1107498"/>
                <a:gd name="csX1883" fmla="*/ 82223 w 206956"/>
                <a:gd name="csY1883" fmla="*/ 686314 h 1107498"/>
                <a:gd name="csX1884" fmla="*/ 82223 w 206956"/>
                <a:gd name="csY1884" fmla="*/ 688551 h 1107498"/>
                <a:gd name="csX1885" fmla="*/ 82223 w 206956"/>
                <a:gd name="csY1885" fmla="*/ 688551 h 1107498"/>
                <a:gd name="csX1886" fmla="*/ 83901 w 206956"/>
                <a:gd name="csY1886" fmla="*/ 690229 h 1107498"/>
                <a:gd name="csX1887" fmla="*/ 83901 w 206956"/>
                <a:gd name="csY1887" fmla="*/ 690229 h 1107498"/>
                <a:gd name="csX1888" fmla="*/ 83901 w 206956"/>
                <a:gd name="csY1888" fmla="*/ 691907 h 1107498"/>
                <a:gd name="csX1889" fmla="*/ 83901 w 206956"/>
                <a:gd name="csY1889" fmla="*/ 693585 h 1107498"/>
                <a:gd name="csX1890" fmla="*/ 85579 w 206956"/>
                <a:gd name="csY1890" fmla="*/ 693585 h 1107498"/>
                <a:gd name="csX1891" fmla="*/ 85579 w 206956"/>
                <a:gd name="csY1891" fmla="*/ 695263 h 1107498"/>
                <a:gd name="csX1892" fmla="*/ 85579 w 206956"/>
                <a:gd name="csY1892" fmla="*/ 697500 h 1107498"/>
                <a:gd name="csX1893" fmla="*/ 85579 w 206956"/>
                <a:gd name="csY1893" fmla="*/ 697500 h 1107498"/>
                <a:gd name="csX1894" fmla="*/ 85579 w 206956"/>
                <a:gd name="csY1894" fmla="*/ 699178 h 1107498"/>
                <a:gd name="csX1895" fmla="*/ 85579 w 206956"/>
                <a:gd name="csY1895" fmla="*/ 700857 h 1107498"/>
                <a:gd name="csX1896" fmla="*/ 83901 w 206956"/>
                <a:gd name="csY1896" fmla="*/ 700857 h 1107498"/>
                <a:gd name="csX1897" fmla="*/ 83901 w 206956"/>
                <a:gd name="csY1897" fmla="*/ 702535 h 1107498"/>
                <a:gd name="csX1898" fmla="*/ 82223 w 206956"/>
                <a:gd name="csY1898" fmla="*/ 702535 h 1107498"/>
                <a:gd name="csX1899" fmla="*/ 82223 w 206956"/>
                <a:gd name="csY1899" fmla="*/ 704213 h 1107498"/>
                <a:gd name="csX1900" fmla="*/ 83901 w 206956"/>
                <a:gd name="csY1900" fmla="*/ 704213 h 1107498"/>
                <a:gd name="csX1901" fmla="*/ 83901 w 206956"/>
                <a:gd name="csY1901" fmla="*/ 705891 h 1107498"/>
                <a:gd name="csX1902" fmla="*/ 83901 w 206956"/>
                <a:gd name="csY1902" fmla="*/ 708128 h 1107498"/>
                <a:gd name="csX1903" fmla="*/ 83901 w 206956"/>
                <a:gd name="csY1903" fmla="*/ 709806 h 1107498"/>
                <a:gd name="csX1904" fmla="*/ 83901 w 206956"/>
                <a:gd name="csY1904" fmla="*/ 711484 h 1107498"/>
                <a:gd name="csX1905" fmla="*/ 83901 w 206956"/>
                <a:gd name="csY1905" fmla="*/ 713162 h 1107498"/>
                <a:gd name="csX1906" fmla="*/ 85579 w 206956"/>
                <a:gd name="csY1906" fmla="*/ 713162 h 1107498"/>
                <a:gd name="csX1907" fmla="*/ 87257 w 206956"/>
                <a:gd name="csY1907" fmla="*/ 714840 h 1107498"/>
                <a:gd name="csX1908" fmla="*/ 89495 w 206956"/>
                <a:gd name="csY1908" fmla="*/ 714840 h 1107498"/>
                <a:gd name="csX1909" fmla="*/ 89495 w 206956"/>
                <a:gd name="csY1909" fmla="*/ 717077 h 1107498"/>
                <a:gd name="csX1910" fmla="*/ 89495 w 206956"/>
                <a:gd name="csY1910" fmla="*/ 718755 h 1107498"/>
                <a:gd name="csX1911" fmla="*/ 91173 w 206956"/>
                <a:gd name="csY1911" fmla="*/ 718755 h 1107498"/>
                <a:gd name="csX1912" fmla="*/ 92851 w 206956"/>
                <a:gd name="csY1912" fmla="*/ 718755 h 1107498"/>
                <a:gd name="csX1913" fmla="*/ 92851 w 206956"/>
                <a:gd name="csY1913" fmla="*/ 720434 h 1107498"/>
                <a:gd name="csX1914" fmla="*/ 92851 w 206956"/>
                <a:gd name="csY1914" fmla="*/ 722112 h 1107498"/>
                <a:gd name="csX1915" fmla="*/ 92851 w 206956"/>
                <a:gd name="csY1915" fmla="*/ 723790 h 1107498"/>
                <a:gd name="csX1916" fmla="*/ 91173 w 206956"/>
                <a:gd name="csY1916" fmla="*/ 723790 h 1107498"/>
                <a:gd name="csX1917" fmla="*/ 91173 w 206956"/>
                <a:gd name="csY1917" fmla="*/ 726027 h 1107498"/>
                <a:gd name="csX1918" fmla="*/ 91173 w 206956"/>
                <a:gd name="csY1918" fmla="*/ 729383 h 1107498"/>
                <a:gd name="csX1919" fmla="*/ 89495 w 206956"/>
                <a:gd name="csY1919" fmla="*/ 731061 h 1107498"/>
                <a:gd name="csX1920" fmla="*/ 91173 w 206956"/>
                <a:gd name="csY1920" fmla="*/ 731061 h 1107498"/>
                <a:gd name="csX1921" fmla="*/ 92851 w 206956"/>
                <a:gd name="csY1921" fmla="*/ 731061 h 1107498"/>
                <a:gd name="csX1922" fmla="*/ 92851 w 206956"/>
                <a:gd name="csY1922" fmla="*/ 732739 h 1107498"/>
                <a:gd name="csX1923" fmla="*/ 94529 w 206956"/>
                <a:gd name="csY1923" fmla="*/ 732739 h 1107498"/>
                <a:gd name="csX1924" fmla="*/ 94529 w 206956"/>
                <a:gd name="csY1924" fmla="*/ 734417 h 1107498"/>
                <a:gd name="csX1925" fmla="*/ 96207 w 206956"/>
                <a:gd name="csY1925" fmla="*/ 734417 h 1107498"/>
                <a:gd name="csX1926" fmla="*/ 96207 w 206956"/>
                <a:gd name="csY1926" fmla="*/ 736654 h 1107498"/>
                <a:gd name="csX1927" fmla="*/ 94529 w 206956"/>
                <a:gd name="csY1927" fmla="*/ 736654 h 1107498"/>
                <a:gd name="csX1928" fmla="*/ 94529 w 206956"/>
                <a:gd name="csY1928" fmla="*/ 738332 h 1107498"/>
                <a:gd name="csX1929" fmla="*/ 92851 w 206956"/>
                <a:gd name="csY1929" fmla="*/ 738332 h 1107498"/>
                <a:gd name="csX1930" fmla="*/ 92851 w 206956"/>
                <a:gd name="csY1930" fmla="*/ 740011 h 1107498"/>
                <a:gd name="csX1931" fmla="*/ 92851 w 206956"/>
                <a:gd name="csY1931" fmla="*/ 741689 h 1107498"/>
                <a:gd name="csX1932" fmla="*/ 94529 w 206956"/>
                <a:gd name="csY1932" fmla="*/ 741689 h 1107498"/>
                <a:gd name="csX1933" fmla="*/ 94529 w 206956"/>
                <a:gd name="csY1933" fmla="*/ 743367 h 1107498"/>
                <a:gd name="csX1934" fmla="*/ 94529 w 206956"/>
                <a:gd name="csY1934" fmla="*/ 745604 h 1107498"/>
                <a:gd name="csX1935" fmla="*/ 94529 w 206956"/>
                <a:gd name="csY1935" fmla="*/ 747282 h 1107498"/>
                <a:gd name="csX1936" fmla="*/ 94529 w 206956"/>
                <a:gd name="csY1936" fmla="*/ 748960 h 1107498"/>
                <a:gd name="csX1937" fmla="*/ 92851 w 206956"/>
                <a:gd name="csY1937" fmla="*/ 748960 h 1107498"/>
                <a:gd name="csX1938" fmla="*/ 92851 w 206956"/>
                <a:gd name="csY1938" fmla="*/ 750638 h 1107498"/>
                <a:gd name="csX1939" fmla="*/ 91173 w 206956"/>
                <a:gd name="csY1939" fmla="*/ 750638 h 1107498"/>
                <a:gd name="csX1940" fmla="*/ 91173 w 206956"/>
                <a:gd name="csY1940" fmla="*/ 750638 h 1107498"/>
                <a:gd name="csX1941" fmla="*/ 91173 w 206956"/>
                <a:gd name="csY1941" fmla="*/ 752316 h 1107498"/>
                <a:gd name="csX1942" fmla="*/ 92851 w 206956"/>
                <a:gd name="csY1942" fmla="*/ 754553 h 1107498"/>
                <a:gd name="csX1943" fmla="*/ 91173 w 206956"/>
                <a:gd name="csY1943" fmla="*/ 754553 h 1107498"/>
                <a:gd name="csX1944" fmla="*/ 91173 w 206956"/>
                <a:gd name="csY1944" fmla="*/ 756231 h 1107498"/>
                <a:gd name="csX1945" fmla="*/ 92851 w 206956"/>
                <a:gd name="csY1945" fmla="*/ 756231 h 1107498"/>
                <a:gd name="csX1946" fmla="*/ 91173 w 206956"/>
                <a:gd name="csY1946" fmla="*/ 756231 h 1107498"/>
                <a:gd name="csX1947" fmla="*/ 92851 w 206956"/>
                <a:gd name="csY1947" fmla="*/ 756231 h 1107498"/>
                <a:gd name="csX1948" fmla="*/ 92851 w 206956"/>
                <a:gd name="csY1948" fmla="*/ 757909 h 1107498"/>
                <a:gd name="csX1949" fmla="*/ 91173 w 206956"/>
                <a:gd name="csY1949" fmla="*/ 757909 h 1107498"/>
                <a:gd name="csX1950" fmla="*/ 91173 w 206956"/>
                <a:gd name="csY1950" fmla="*/ 759588 h 1107498"/>
                <a:gd name="csX1951" fmla="*/ 91173 w 206956"/>
                <a:gd name="csY1951" fmla="*/ 761266 h 1107498"/>
                <a:gd name="csX1952" fmla="*/ 92851 w 206956"/>
                <a:gd name="csY1952" fmla="*/ 761266 h 1107498"/>
                <a:gd name="csX1953" fmla="*/ 92851 w 206956"/>
                <a:gd name="csY1953" fmla="*/ 759588 h 1107498"/>
                <a:gd name="csX1954" fmla="*/ 94529 w 206956"/>
                <a:gd name="csY1954" fmla="*/ 759588 h 1107498"/>
                <a:gd name="csX1955" fmla="*/ 96207 w 206956"/>
                <a:gd name="csY1955" fmla="*/ 759588 h 1107498"/>
                <a:gd name="csX1956" fmla="*/ 98444 w 206956"/>
                <a:gd name="csY1956" fmla="*/ 759588 h 1107498"/>
                <a:gd name="csX1957" fmla="*/ 98444 w 206956"/>
                <a:gd name="csY1957" fmla="*/ 761266 h 1107498"/>
                <a:gd name="csX1958" fmla="*/ 100122 w 206956"/>
                <a:gd name="csY1958" fmla="*/ 759588 h 1107498"/>
                <a:gd name="csX1959" fmla="*/ 101800 w 206956"/>
                <a:gd name="csY1959" fmla="*/ 759588 h 1107498"/>
                <a:gd name="csX1960" fmla="*/ 101800 w 206956"/>
                <a:gd name="csY1960" fmla="*/ 761266 h 1107498"/>
                <a:gd name="csX1961" fmla="*/ 103478 w 206956"/>
                <a:gd name="csY1961" fmla="*/ 761266 h 1107498"/>
                <a:gd name="csX1962" fmla="*/ 105156 w 206956"/>
                <a:gd name="csY1962" fmla="*/ 761266 h 1107498"/>
                <a:gd name="csX1963" fmla="*/ 106834 w 206956"/>
                <a:gd name="csY1963" fmla="*/ 761266 h 1107498"/>
                <a:gd name="csX1964" fmla="*/ 106834 w 206956"/>
                <a:gd name="csY1964" fmla="*/ 762944 h 1107498"/>
                <a:gd name="csX1965" fmla="*/ 109072 w 206956"/>
                <a:gd name="csY1965" fmla="*/ 762944 h 1107498"/>
                <a:gd name="csX1966" fmla="*/ 109072 w 206956"/>
                <a:gd name="csY1966" fmla="*/ 765181 h 1107498"/>
                <a:gd name="csX1967" fmla="*/ 109072 w 206956"/>
                <a:gd name="csY1967" fmla="*/ 766859 h 1107498"/>
                <a:gd name="csX1968" fmla="*/ 106834 w 206956"/>
                <a:gd name="csY1968" fmla="*/ 766859 h 1107498"/>
                <a:gd name="csX1969" fmla="*/ 105156 w 206956"/>
                <a:gd name="csY1969" fmla="*/ 766859 h 1107498"/>
                <a:gd name="csX1970" fmla="*/ 105156 w 206956"/>
                <a:gd name="csY1970" fmla="*/ 768537 h 1107498"/>
                <a:gd name="csX1971" fmla="*/ 105156 w 206956"/>
                <a:gd name="csY1971" fmla="*/ 770215 h 1107498"/>
                <a:gd name="csX1972" fmla="*/ 105156 w 206956"/>
                <a:gd name="csY1972" fmla="*/ 771893 h 1107498"/>
                <a:gd name="csX1973" fmla="*/ 105156 w 206956"/>
                <a:gd name="csY1973" fmla="*/ 774130 h 1107498"/>
                <a:gd name="csX1974" fmla="*/ 103478 w 206956"/>
                <a:gd name="csY1974" fmla="*/ 774130 h 1107498"/>
                <a:gd name="csX1975" fmla="*/ 101800 w 206956"/>
                <a:gd name="csY1975" fmla="*/ 774130 h 1107498"/>
                <a:gd name="csX1976" fmla="*/ 101800 w 206956"/>
                <a:gd name="csY1976" fmla="*/ 771893 h 1107498"/>
                <a:gd name="csX1977" fmla="*/ 100122 w 206956"/>
                <a:gd name="csY1977" fmla="*/ 771893 h 1107498"/>
                <a:gd name="csX1978" fmla="*/ 98444 w 206956"/>
                <a:gd name="csY1978" fmla="*/ 771893 h 1107498"/>
                <a:gd name="csX1979" fmla="*/ 96207 w 206956"/>
                <a:gd name="csY1979" fmla="*/ 771893 h 1107498"/>
                <a:gd name="csX1980" fmla="*/ 94529 w 206956"/>
                <a:gd name="csY1980" fmla="*/ 771893 h 1107498"/>
                <a:gd name="csX1981" fmla="*/ 94529 w 206956"/>
                <a:gd name="csY1981" fmla="*/ 771893 h 1107498"/>
                <a:gd name="csX1982" fmla="*/ 92851 w 206956"/>
                <a:gd name="csY1982" fmla="*/ 771893 h 1107498"/>
                <a:gd name="csX1983" fmla="*/ 91173 w 206956"/>
                <a:gd name="csY1983" fmla="*/ 771893 h 1107498"/>
                <a:gd name="csX1984" fmla="*/ 91173 w 206956"/>
                <a:gd name="csY1984" fmla="*/ 774130 h 1107498"/>
                <a:gd name="csX1985" fmla="*/ 89495 w 206956"/>
                <a:gd name="csY1985" fmla="*/ 774130 h 1107498"/>
                <a:gd name="csX1986" fmla="*/ 89495 w 206956"/>
                <a:gd name="csY1986" fmla="*/ 774130 h 1107498"/>
                <a:gd name="csX1987" fmla="*/ 87257 w 206956"/>
                <a:gd name="csY1987" fmla="*/ 774130 h 1107498"/>
                <a:gd name="csX1988" fmla="*/ 87257 w 206956"/>
                <a:gd name="csY1988" fmla="*/ 771893 h 1107498"/>
                <a:gd name="csX1989" fmla="*/ 85579 w 206956"/>
                <a:gd name="csY1989" fmla="*/ 771893 h 1107498"/>
                <a:gd name="csX1990" fmla="*/ 83901 w 206956"/>
                <a:gd name="csY1990" fmla="*/ 771893 h 1107498"/>
                <a:gd name="csX1991" fmla="*/ 85579 w 206956"/>
                <a:gd name="csY1991" fmla="*/ 774130 h 1107498"/>
                <a:gd name="csX1992" fmla="*/ 85579 w 206956"/>
                <a:gd name="csY1992" fmla="*/ 775808 h 1107498"/>
                <a:gd name="csX1993" fmla="*/ 85579 w 206956"/>
                <a:gd name="csY1993" fmla="*/ 777486 h 1107498"/>
                <a:gd name="csX1994" fmla="*/ 87257 w 206956"/>
                <a:gd name="csY1994" fmla="*/ 777486 h 1107498"/>
                <a:gd name="csX1995" fmla="*/ 89495 w 206956"/>
                <a:gd name="csY1995" fmla="*/ 777486 h 1107498"/>
                <a:gd name="csX1996" fmla="*/ 89495 w 206956"/>
                <a:gd name="csY1996" fmla="*/ 777486 h 1107498"/>
                <a:gd name="csX1997" fmla="*/ 91173 w 206956"/>
                <a:gd name="csY1997" fmla="*/ 777486 h 1107498"/>
                <a:gd name="csX1998" fmla="*/ 92851 w 206956"/>
                <a:gd name="csY1998" fmla="*/ 777486 h 1107498"/>
                <a:gd name="csX1999" fmla="*/ 92851 w 206956"/>
                <a:gd name="csY1999" fmla="*/ 779165 h 1107498"/>
                <a:gd name="csX2000" fmla="*/ 92851 w 206956"/>
                <a:gd name="csY2000" fmla="*/ 777486 h 1107498"/>
                <a:gd name="csX2001" fmla="*/ 92851 w 206956"/>
                <a:gd name="csY2001" fmla="*/ 779165 h 1107498"/>
                <a:gd name="csX2002" fmla="*/ 94529 w 206956"/>
                <a:gd name="csY2002" fmla="*/ 779165 h 1107498"/>
                <a:gd name="csX2003" fmla="*/ 96207 w 206956"/>
                <a:gd name="csY2003" fmla="*/ 779165 h 1107498"/>
                <a:gd name="csX2004" fmla="*/ 98444 w 206956"/>
                <a:gd name="csY2004" fmla="*/ 779165 h 1107498"/>
                <a:gd name="csX2005" fmla="*/ 98444 w 206956"/>
                <a:gd name="csY2005" fmla="*/ 780843 h 1107498"/>
                <a:gd name="csX2006" fmla="*/ 98444 w 206956"/>
                <a:gd name="csY2006" fmla="*/ 780843 h 1107498"/>
                <a:gd name="csX2007" fmla="*/ 98444 w 206956"/>
                <a:gd name="csY2007" fmla="*/ 783080 h 1107498"/>
                <a:gd name="csX2008" fmla="*/ 98444 w 206956"/>
                <a:gd name="csY2008" fmla="*/ 784758 h 1107498"/>
                <a:gd name="csX2009" fmla="*/ 100122 w 206956"/>
                <a:gd name="csY2009" fmla="*/ 784758 h 1107498"/>
                <a:gd name="csX2010" fmla="*/ 100122 w 206956"/>
                <a:gd name="csY2010" fmla="*/ 786436 h 1107498"/>
                <a:gd name="csX2011" fmla="*/ 101800 w 206956"/>
                <a:gd name="csY2011" fmla="*/ 786436 h 1107498"/>
                <a:gd name="csX2012" fmla="*/ 101800 w 206956"/>
                <a:gd name="csY2012" fmla="*/ 788114 h 1107498"/>
                <a:gd name="csX2013" fmla="*/ 101800 w 206956"/>
                <a:gd name="csY2013" fmla="*/ 789792 h 1107498"/>
                <a:gd name="csX2014" fmla="*/ 101800 w 206956"/>
                <a:gd name="csY2014" fmla="*/ 789792 h 1107498"/>
                <a:gd name="csX2015" fmla="*/ 101800 w 206956"/>
                <a:gd name="csY2015" fmla="*/ 791470 h 1107498"/>
                <a:gd name="csX2016" fmla="*/ 100122 w 206956"/>
                <a:gd name="csY2016" fmla="*/ 791470 h 1107498"/>
                <a:gd name="csX2017" fmla="*/ 100122 w 206956"/>
                <a:gd name="csY2017" fmla="*/ 793707 h 1107498"/>
                <a:gd name="csX2018" fmla="*/ 98444 w 206956"/>
                <a:gd name="csY2018" fmla="*/ 793707 h 1107498"/>
                <a:gd name="csX2019" fmla="*/ 98444 w 206956"/>
                <a:gd name="csY2019" fmla="*/ 795385 h 1107498"/>
                <a:gd name="csX2020" fmla="*/ 100122 w 206956"/>
                <a:gd name="csY2020" fmla="*/ 797063 h 1107498"/>
                <a:gd name="csX2021" fmla="*/ 98444 w 206956"/>
                <a:gd name="csY2021" fmla="*/ 797063 h 1107498"/>
                <a:gd name="csX2022" fmla="*/ 96207 w 206956"/>
                <a:gd name="csY2022" fmla="*/ 797063 h 1107498"/>
                <a:gd name="csX2023" fmla="*/ 94529 w 206956"/>
                <a:gd name="csY2023" fmla="*/ 797063 h 1107498"/>
                <a:gd name="csX2024" fmla="*/ 94529 w 206956"/>
                <a:gd name="csY2024" fmla="*/ 798742 h 1107498"/>
                <a:gd name="csX2025" fmla="*/ 92851 w 206956"/>
                <a:gd name="csY2025" fmla="*/ 798742 h 1107498"/>
                <a:gd name="csX2026" fmla="*/ 92851 w 206956"/>
                <a:gd name="csY2026" fmla="*/ 800420 h 1107498"/>
                <a:gd name="csX2027" fmla="*/ 92851 w 206956"/>
                <a:gd name="csY2027" fmla="*/ 802657 h 1107498"/>
                <a:gd name="csX2028" fmla="*/ 92851 w 206956"/>
                <a:gd name="csY2028" fmla="*/ 804335 h 1107498"/>
                <a:gd name="csX2029" fmla="*/ 92851 w 206956"/>
                <a:gd name="csY2029" fmla="*/ 806013 h 1107498"/>
                <a:gd name="csX2030" fmla="*/ 92851 w 206956"/>
                <a:gd name="csY2030" fmla="*/ 807691 h 1107498"/>
                <a:gd name="csX2031" fmla="*/ 92851 w 206956"/>
                <a:gd name="csY2031" fmla="*/ 809369 h 1107498"/>
                <a:gd name="csX2032" fmla="*/ 94529 w 206956"/>
                <a:gd name="csY2032" fmla="*/ 809369 h 1107498"/>
                <a:gd name="csX2033" fmla="*/ 94529 w 206956"/>
                <a:gd name="csY2033" fmla="*/ 811607 h 1107498"/>
                <a:gd name="csX2034" fmla="*/ 94529 w 206956"/>
                <a:gd name="csY2034" fmla="*/ 813284 h 1107498"/>
                <a:gd name="csX2035" fmla="*/ 94529 w 206956"/>
                <a:gd name="csY2035" fmla="*/ 813284 h 1107498"/>
                <a:gd name="csX2036" fmla="*/ 94529 w 206956"/>
                <a:gd name="csY2036" fmla="*/ 814962 h 1107498"/>
                <a:gd name="csX2037" fmla="*/ 94529 w 206956"/>
                <a:gd name="csY2037" fmla="*/ 816640 h 1107498"/>
                <a:gd name="csX2038" fmla="*/ 92851 w 206956"/>
                <a:gd name="csY2038" fmla="*/ 816640 h 1107498"/>
                <a:gd name="csX2039" fmla="*/ 92851 w 206956"/>
                <a:gd name="csY2039" fmla="*/ 818319 h 1107498"/>
                <a:gd name="csX2040" fmla="*/ 91173 w 206956"/>
                <a:gd name="csY2040" fmla="*/ 818319 h 1107498"/>
                <a:gd name="csX2041" fmla="*/ 89495 w 206956"/>
                <a:gd name="csY2041" fmla="*/ 818319 h 1107498"/>
                <a:gd name="csX2042" fmla="*/ 89495 w 206956"/>
                <a:gd name="csY2042" fmla="*/ 819997 h 1107498"/>
                <a:gd name="csX2043" fmla="*/ 91173 w 206956"/>
                <a:gd name="csY2043" fmla="*/ 819997 h 1107498"/>
                <a:gd name="csX2044" fmla="*/ 92851 w 206956"/>
                <a:gd name="csY2044" fmla="*/ 819997 h 1107498"/>
                <a:gd name="csX2045" fmla="*/ 92851 w 206956"/>
                <a:gd name="csY2045" fmla="*/ 822234 h 1107498"/>
                <a:gd name="csX2046" fmla="*/ 92851 w 206956"/>
                <a:gd name="csY2046" fmla="*/ 823912 h 1107498"/>
                <a:gd name="csX2047" fmla="*/ 92851 w 206956"/>
                <a:gd name="csY2047" fmla="*/ 825590 h 1107498"/>
                <a:gd name="csX2048" fmla="*/ 92851 w 206956"/>
                <a:gd name="csY2048" fmla="*/ 827268 h 1107498"/>
                <a:gd name="csX2049" fmla="*/ 92851 w 206956"/>
                <a:gd name="csY2049" fmla="*/ 828946 h 1107498"/>
                <a:gd name="csX2050" fmla="*/ 94529 w 206956"/>
                <a:gd name="csY2050" fmla="*/ 831184 h 1107498"/>
                <a:gd name="csX2051" fmla="*/ 94529 w 206956"/>
                <a:gd name="csY2051" fmla="*/ 832861 h 1107498"/>
                <a:gd name="csX2052" fmla="*/ 94529 w 206956"/>
                <a:gd name="csY2052" fmla="*/ 834539 h 1107498"/>
                <a:gd name="csX2053" fmla="*/ 94529 w 206956"/>
                <a:gd name="csY2053" fmla="*/ 836217 h 1107498"/>
                <a:gd name="csX2054" fmla="*/ 94529 w 206956"/>
                <a:gd name="csY2054" fmla="*/ 837896 h 1107498"/>
                <a:gd name="csX2055" fmla="*/ 94529 w 206956"/>
                <a:gd name="csY2055" fmla="*/ 840133 h 1107498"/>
                <a:gd name="csX2056" fmla="*/ 92851 w 206956"/>
                <a:gd name="csY2056" fmla="*/ 840133 h 1107498"/>
                <a:gd name="csX2057" fmla="*/ 92851 w 206956"/>
                <a:gd name="csY2057" fmla="*/ 841811 h 1107498"/>
                <a:gd name="csX2058" fmla="*/ 91173 w 206956"/>
                <a:gd name="csY2058" fmla="*/ 841811 h 1107498"/>
                <a:gd name="csX2059" fmla="*/ 89495 w 206956"/>
                <a:gd name="csY2059" fmla="*/ 841811 h 1107498"/>
                <a:gd name="csX2060" fmla="*/ 89495 w 206956"/>
                <a:gd name="csY2060" fmla="*/ 843489 h 1107498"/>
                <a:gd name="csX2061" fmla="*/ 89495 w 206956"/>
                <a:gd name="csY2061" fmla="*/ 845167 h 1107498"/>
                <a:gd name="csX2062" fmla="*/ 87257 w 206956"/>
                <a:gd name="csY2062" fmla="*/ 845167 h 1107498"/>
                <a:gd name="csX2063" fmla="*/ 87257 w 206956"/>
                <a:gd name="csY2063" fmla="*/ 846845 h 1107498"/>
                <a:gd name="csX2064" fmla="*/ 87257 w 206956"/>
                <a:gd name="csY2064" fmla="*/ 849083 h 1107498"/>
                <a:gd name="csX2065" fmla="*/ 89495 w 206956"/>
                <a:gd name="csY2065" fmla="*/ 849083 h 1107498"/>
                <a:gd name="csX2066" fmla="*/ 89495 w 206956"/>
                <a:gd name="csY2066" fmla="*/ 850761 h 1107498"/>
                <a:gd name="csX2067" fmla="*/ 87257 w 206956"/>
                <a:gd name="csY2067" fmla="*/ 850761 h 1107498"/>
                <a:gd name="csX2068" fmla="*/ 87257 w 206956"/>
                <a:gd name="csY2068" fmla="*/ 852438 h 1107498"/>
                <a:gd name="csX2069" fmla="*/ 89495 w 206956"/>
                <a:gd name="csY2069" fmla="*/ 852438 h 1107498"/>
                <a:gd name="csX2070" fmla="*/ 89495 w 206956"/>
                <a:gd name="csY2070" fmla="*/ 854116 h 1107498"/>
                <a:gd name="csX2071" fmla="*/ 89495 w 206956"/>
                <a:gd name="csY2071" fmla="*/ 855794 h 1107498"/>
                <a:gd name="csX2072" fmla="*/ 89495 w 206956"/>
                <a:gd name="csY2072" fmla="*/ 855794 h 1107498"/>
                <a:gd name="csX2073" fmla="*/ 87257 w 206956"/>
                <a:gd name="csY2073" fmla="*/ 855794 h 1107498"/>
                <a:gd name="csX2074" fmla="*/ 87257 w 206956"/>
                <a:gd name="csY2074" fmla="*/ 857473 h 1107498"/>
                <a:gd name="csX2075" fmla="*/ 87257 w 206956"/>
                <a:gd name="csY2075" fmla="*/ 859710 h 1107498"/>
                <a:gd name="csX2076" fmla="*/ 85579 w 206956"/>
                <a:gd name="csY2076" fmla="*/ 861388 h 1107498"/>
                <a:gd name="csX2077" fmla="*/ 83901 w 206956"/>
                <a:gd name="csY2077" fmla="*/ 861388 h 1107498"/>
                <a:gd name="csX2078" fmla="*/ 83901 w 206956"/>
                <a:gd name="csY2078" fmla="*/ 863066 h 1107498"/>
                <a:gd name="csX2079" fmla="*/ 82223 w 206956"/>
                <a:gd name="csY2079" fmla="*/ 863066 h 1107498"/>
                <a:gd name="csX2080" fmla="*/ 80545 w 206956"/>
                <a:gd name="csY2080" fmla="*/ 863066 h 1107498"/>
                <a:gd name="csX2081" fmla="*/ 78308 w 206956"/>
                <a:gd name="csY2081" fmla="*/ 864744 h 1107498"/>
                <a:gd name="csX2082" fmla="*/ 78308 w 206956"/>
                <a:gd name="csY2082" fmla="*/ 866422 h 1107498"/>
                <a:gd name="csX2083" fmla="*/ 78308 w 206956"/>
                <a:gd name="csY2083" fmla="*/ 868660 h 1107498"/>
                <a:gd name="csX2084" fmla="*/ 78308 w 206956"/>
                <a:gd name="csY2084" fmla="*/ 870337 h 1107498"/>
                <a:gd name="csX2085" fmla="*/ 76630 w 206956"/>
                <a:gd name="csY2085" fmla="*/ 870337 h 1107498"/>
                <a:gd name="csX2086" fmla="*/ 76630 w 206956"/>
                <a:gd name="csY2086" fmla="*/ 872015 h 1107498"/>
                <a:gd name="csX2087" fmla="*/ 76630 w 206956"/>
                <a:gd name="csY2087" fmla="*/ 873693 h 1107498"/>
                <a:gd name="csX2088" fmla="*/ 76630 w 206956"/>
                <a:gd name="csY2088" fmla="*/ 875371 h 1107498"/>
                <a:gd name="csX2089" fmla="*/ 74952 w 206956"/>
                <a:gd name="csY2089" fmla="*/ 875371 h 1107498"/>
                <a:gd name="csX2090" fmla="*/ 74952 w 206956"/>
                <a:gd name="csY2090" fmla="*/ 877050 h 1107498"/>
                <a:gd name="csX2091" fmla="*/ 74952 w 206956"/>
                <a:gd name="csY2091" fmla="*/ 879287 h 1107498"/>
                <a:gd name="csX2092" fmla="*/ 74952 w 206956"/>
                <a:gd name="csY2092" fmla="*/ 880965 h 1107498"/>
                <a:gd name="csX2093" fmla="*/ 74952 w 206956"/>
                <a:gd name="csY2093" fmla="*/ 882643 h 1107498"/>
                <a:gd name="csX2094" fmla="*/ 76630 w 206956"/>
                <a:gd name="csY2094" fmla="*/ 882643 h 1107498"/>
                <a:gd name="csX2095" fmla="*/ 76630 w 206956"/>
                <a:gd name="csY2095" fmla="*/ 884321 h 1107498"/>
                <a:gd name="csX2096" fmla="*/ 76630 w 206956"/>
                <a:gd name="csY2096" fmla="*/ 885999 h 1107498"/>
                <a:gd name="csX2097" fmla="*/ 78308 w 206956"/>
                <a:gd name="csY2097" fmla="*/ 885999 h 1107498"/>
                <a:gd name="csX2098" fmla="*/ 78308 w 206956"/>
                <a:gd name="csY2098" fmla="*/ 888237 h 1107498"/>
                <a:gd name="csX2099" fmla="*/ 78308 w 206956"/>
                <a:gd name="csY2099" fmla="*/ 889914 h 1107498"/>
                <a:gd name="csX2100" fmla="*/ 78308 w 206956"/>
                <a:gd name="csY2100" fmla="*/ 891592 h 1107498"/>
                <a:gd name="csX2101" fmla="*/ 78308 w 206956"/>
                <a:gd name="csY2101" fmla="*/ 893270 h 1107498"/>
                <a:gd name="csX2102" fmla="*/ 80545 w 206956"/>
                <a:gd name="csY2102" fmla="*/ 893270 h 1107498"/>
                <a:gd name="csX2103" fmla="*/ 80545 w 206956"/>
                <a:gd name="csY2103" fmla="*/ 894948 h 1107498"/>
                <a:gd name="csX2104" fmla="*/ 82223 w 206956"/>
                <a:gd name="csY2104" fmla="*/ 894948 h 1107498"/>
                <a:gd name="csX2105" fmla="*/ 82223 w 206956"/>
                <a:gd name="csY2105" fmla="*/ 897186 h 1107498"/>
                <a:gd name="csX2106" fmla="*/ 80545 w 206956"/>
                <a:gd name="csY2106" fmla="*/ 897186 h 1107498"/>
                <a:gd name="csX2107" fmla="*/ 78308 w 206956"/>
                <a:gd name="csY2107" fmla="*/ 897186 h 1107498"/>
                <a:gd name="csX2108" fmla="*/ 78308 w 206956"/>
                <a:gd name="csY2108" fmla="*/ 898864 h 1107498"/>
                <a:gd name="csX2109" fmla="*/ 76630 w 206956"/>
                <a:gd name="csY2109" fmla="*/ 898864 h 1107498"/>
                <a:gd name="csX2110" fmla="*/ 76630 w 206956"/>
                <a:gd name="csY2110" fmla="*/ 900542 h 1107498"/>
                <a:gd name="csX2111" fmla="*/ 76630 w 206956"/>
                <a:gd name="csY2111" fmla="*/ 902220 h 1107498"/>
                <a:gd name="csX2112" fmla="*/ 74952 w 206956"/>
                <a:gd name="csY2112" fmla="*/ 902220 h 1107498"/>
                <a:gd name="csX2113" fmla="*/ 74952 w 206956"/>
                <a:gd name="csY2113" fmla="*/ 900542 h 1107498"/>
                <a:gd name="csX2114" fmla="*/ 73274 w 206956"/>
                <a:gd name="csY2114" fmla="*/ 900542 h 1107498"/>
                <a:gd name="csX2115" fmla="*/ 73274 w 206956"/>
                <a:gd name="csY2115" fmla="*/ 902220 h 1107498"/>
                <a:gd name="csX2116" fmla="*/ 73274 w 206956"/>
                <a:gd name="csY2116" fmla="*/ 903898 h 1107498"/>
                <a:gd name="csX2117" fmla="*/ 74952 w 206956"/>
                <a:gd name="csY2117" fmla="*/ 905576 h 1107498"/>
                <a:gd name="csX2118" fmla="*/ 74952 w 206956"/>
                <a:gd name="csY2118" fmla="*/ 907814 h 1107498"/>
                <a:gd name="csX2119" fmla="*/ 74952 w 206956"/>
                <a:gd name="csY2119" fmla="*/ 909491 h 1107498"/>
                <a:gd name="csX2120" fmla="*/ 74952 w 206956"/>
                <a:gd name="csY2120" fmla="*/ 911169 h 1107498"/>
                <a:gd name="csX2121" fmla="*/ 74952 w 206956"/>
                <a:gd name="csY2121" fmla="*/ 912847 h 1107498"/>
                <a:gd name="csX2122" fmla="*/ 73274 w 206956"/>
                <a:gd name="csY2122" fmla="*/ 914525 h 1107498"/>
                <a:gd name="csX2123" fmla="*/ 71596 w 206956"/>
                <a:gd name="csY2123" fmla="*/ 914525 h 1107498"/>
                <a:gd name="csX2124" fmla="*/ 69918 w 206956"/>
                <a:gd name="csY2124" fmla="*/ 914525 h 1107498"/>
                <a:gd name="csX2125" fmla="*/ 69918 w 206956"/>
                <a:gd name="csY2125" fmla="*/ 916763 h 1107498"/>
                <a:gd name="csX2126" fmla="*/ 69918 w 206956"/>
                <a:gd name="csY2126" fmla="*/ 918441 h 1107498"/>
                <a:gd name="csX2127" fmla="*/ 67680 w 206956"/>
                <a:gd name="csY2127" fmla="*/ 918441 h 1107498"/>
                <a:gd name="csX2128" fmla="*/ 66002 w 206956"/>
                <a:gd name="csY2128" fmla="*/ 918441 h 1107498"/>
                <a:gd name="csX2129" fmla="*/ 64324 w 206956"/>
                <a:gd name="csY2129" fmla="*/ 918441 h 1107498"/>
                <a:gd name="csX2130" fmla="*/ 64324 w 206956"/>
                <a:gd name="csY2130" fmla="*/ 920119 h 1107498"/>
                <a:gd name="csX2131" fmla="*/ 64324 w 206956"/>
                <a:gd name="csY2131" fmla="*/ 921797 h 1107498"/>
                <a:gd name="csX2132" fmla="*/ 62646 w 206956"/>
                <a:gd name="csY2132" fmla="*/ 921797 h 1107498"/>
                <a:gd name="csX2133" fmla="*/ 62646 w 206956"/>
                <a:gd name="csY2133" fmla="*/ 923475 h 1107498"/>
                <a:gd name="csX2134" fmla="*/ 60968 w 206956"/>
                <a:gd name="csY2134" fmla="*/ 923475 h 1107498"/>
                <a:gd name="csX2135" fmla="*/ 60968 w 206956"/>
                <a:gd name="csY2135" fmla="*/ 925712 h 1107498"/>
                <a:gd name="csX2136" fmla="*/ 60968 w 206956"/>
                <a:gd name="csY2136" fmla="*/ 927391 h 1107498"/>
                <a:gd name="csX2137" fmla="*/ 58731 w 206956"/>
                <a:gd name="csY2137" fmla="*/ 927391 h 1107498"/>
                <a:gd name="csX2138" fmla="*/ 58731 w 206956"/>
                <a:gd name="csY2138" fmla="*/ 929068 h 1107498"/>
                <a:gd name="csX2139" fmla="*/ 60968 w 206956"/>
                <a:gd name="csY2139" fmla="*/ 929068 h 1107498"/>
                <a:gd name="csX2140" fmla="*/ 60968 w 206956"/>
                <a:gd name="csY2140" fmla="*/ 930746 h 1107498"/>
                <a:gd name="csX2141" fmla="*/ 52019 w 206956"/>
                <a:gd name="csY2141" fmla="*/ 930746 h 1107498"/>
                <a:gd name="csX2142" fmla="*/ 52019 w 206956"/>
                <a:gd name="csY2142" fmla="*/ 932424 h 1107498"/>
                <a:gd name="csX2143" fmla="*/ 53697 w 206956"/>
                <a:gd name="csY2143" fmla="*/ 932424 h 1107498"/>
                <a:gd name="csX2144" fmla="*/ 53697 w 206956"/>
                <a:gd name="csY2144" fmla="*/ 934102 h 1107498"/>
                <a:gd name="csX2145" fmla="*/ 52019 w 206956"/>
                <a:gd name="csY2145" fmla="*/ 934102 h 1107498"/>
                <a:gd name="csX2146" fmla="*/ 52019 w 206956"/>
                <a:gd name="csY2146" fmla="*/ 936340 h 1107498"/>
                <a:gd name="csX2147" fmla="*/ 52019 w 206956"/>
                <a:gd name="csY2147" fmla="*/ 938018 h 1107498"/>
                <a:gd name="csX2148" fmla="*/ 49781 w 206956"/>
                <a:gd name="csY2148" fmla="*/ 938018 h 1107498"/>
                <a:gd name="csX2149" fmla="*/ 49781 w 206956"/>
                <a:gd name="csY2149" fmla="*/ 939696 h 1107498"/>
                <a:gd name="csX2150" fmla="*/ 49781 w 206956"/>
                <a:gd name="csY2150" fmla="*/ 941374 h 1107498"/>
                <a:gd name="csX2151" fmla="*/ 48104 w 206956"/>
                <a:gd name="csY2151" fmla="*/ 943052 h 1107498"/>
                <a:gd name="csX2152" fmla="*/ 48104 w 206956"/>
                <a:gd name="csY2152" fmla="*/ 945289 h 1107498"/>
                <a:gd name="csX2153" fmla="*/ 52019 w 206956"/>
                <a:gd name="csY2153" fmla="*/ 945289 h 1107498"/>
                <a:gd name="csX2154" fmla="*/ 52019 w 206956"/>
                <a:gd name="csY2154" fmla="*/ 946968 h 1107498"/>
                <a:gd name="csX2155" fmla="*/ 52019 w 206956"/>
                <a:gd name="csY2155" fmla="*/ 948645 h 1107498"/>
                <a:gd name="csX2156" fmla="*/ 52019 w 206956"/>
                <a:gd name="csY2156" fmla="*/ 950323 h 1107498"/>
                <a:gd name="csX2157" fmla="*/ 52019 w 206956"/>
                <a:gd name="csY2157" fmla="*/ 952001 h 1107498"/>
                <a:gd name="csX2158" fmla="*/ 49781 w 206956"/>
                <a:gd name="csY2158" fmla="*/ 952001 h 1107498"/>
                <a:gd name="csX2159" fmla="*/ 49781 w 206956"/>
                <a:gd name="csY2159" fmla="*/ 954239 h 1107498"/>
                <a:gd name="csX2160" fmla="*/ 49781 w 206956"/>
                <a:gd name="csY2160" fmla="*/ 955917 h 1107498"/>
                <a:gd name="csX2161" fmla="*/ 52019 w 206956"/>
                <a:gd name="csY2161" fmla="*/ 955917 h 1107498"/>
                <a:gd name="csX2162" fmla="*/ 52019 w 206956"/>
                <a:gd name="csY2162" fmla="*/ 957595 h 1107498"/>
                <a:gd name="csX2163" fmla="*/ 52019 w 206956"/>
                <a:gd name="csY2163" fmla="*/ 959273 h 1107498"/>
                <a:gd name="csX2164" fmla="*/ 52019 w 206956"/>
                <a:gd name="csY2164" fmla="*/ 960951 h 1107498"/>
                <a:gd name="csX2165" fmla="*/ 52019 w 206956"/>
                <a:gd name="csY2165" fmla="*/ 962629 h 1107498"/>
                <a:gd name="csX2166" fmla="*/ 52019 w 206956"/>
                <a:gd name="csY2166" fmla="*/ 962629 h 1107498"/>
                <a:gd name="csX2167" fmla="*/ 52019 w 206956"/>
                <a:gd name="csY2167" fmla="*/ 964866 h 1107498"/>
                <a:gd name="csX2168" fmla="*/ 52019 w 206956"/>
                <a:gd name="csY2168" fmla="*/ 962629 h 1107498"/>
                <a:gd name="csX2169" fmla="*/ 52019 w 206956"/>
                <a:gd name="csY2169" fmla="*/ 964866 h 1107498"/>
                <a:gd name="csX2170" fmla="*/ 52019 w 206956"/>
                <a:gd name="csY2170" fmla="*/ 966545 h 1107498"/>
                <a:gd name="csX2171" fmla="*/ 53697 w 206956"/>
                <a:gd name="csY2171" fmla="*/ 966545 h 1107498"/>
                <a:gd name="csX2172" fmla="*/ 53697 w 206956"/>
                <a:gd name="csY2172" fmla="*/ 968222 h 1107498"/>
                <a:gd name="csX2173" fmla="*/ 53697 w 206956"/>
                <a:gd name="csY2173" fmla="*/ 969900 h 1107498"/>
                <a:gd name="csX2174" fmla="*/ 53697 w 206956"/>
                <a:gd name="csY2174" fmla="*/ 969900 h 1107498"/>
                <a:gd name="csX2175" fmla="*/ 53697 w 206956"/>
                <a:gd name="csY2175" fmla="*/ 971578 h 1107498"/>
                <a:gd name="csX2176" fmla="*/ 53697 w 206956"/>
                <a:gd name="csY2176" fmla="*/ 969900 h 1107498"/>
                <a:gd name="csX2177" fmla="*/ 53697 w 206956"/>
                <a:gd name="csY2177" fmla="*/ 971578 h 1107498"/>
                <a:gd name="csX2178" fmla="*/ 53697 w 206956"/>
                <a:gd name="csY2178" fmla="*/ 973816 h 1107498"/>
                <a:gd name="csX2179" fmla="*/ 53697 w 206956"/>
                <a:gd name="csY2179" fmla="*/ 975494 h 1107498"/>
                <a:gd name="csX2180" fmla="*/ 53697 w 206956"/>
                <a:gd name="csY2180" fmla="*/ 977172 h 1107498"/>
                <a:gd name="csX2181" fmla="*/ 55375 w 206956"/>
                <a:gd name="csY2181" fmla="*/ 977172 h 1107498"/>
                <a:gd name="csX2182" fmla="*/ 57053 w 206956"/>
                <a:gd name="csY2182" fmla="*/ 978850 h 1107498"/>
                <a:gd name="csX2183" fmla="*/ 57053 w 206956"/>
                <a:gd name="csY2183" fmla="*/ 980528 h 1107498"/>
                <a:gd name="csX2184" fmla="*/ 58731 w 206956"/>
                <a:gd name="csY2184" fmla="*/ 980528 h 1107498"/>
                <a:gd name="csX2185" fmla="*/ 58731 w 206956"/>
                <a:gd name="csY2185" fmla="*/ 982765 h 1107498"/>
                <a:gd name="csX2186" fmla="*/ 58731 w 206956"/>
                <a:gd name="csY2186" fmla="*/ 984443 h 1107498"/>
                <a:gd name="csX2187" fmla="*/ 58731 w 206956"/>
                <a:gd name="csY2187" fmla="*/ 986122 h 1107498"/>
                <a:gd name="csX2188" fmla="*/ 58731 w 206956"/>
                <a:gd name="csY2188" fmla="*/ 986122 h 1107498"/>
                <a:gd name="csX2189" fmla="*/ 60968 w 206956"/>
                <a:gd name="csY2189" fmla="*/ 986122 h 1107498"/>
                <a:gd name="csX2190" fmla="*/ 62646 w 206956"/>
                <a:gd name="csY2190" fmla="*/ 986122 h 1107498"/>
                <a:gd name="csX2191" fmla="*/ 64324 w 206956"/>
                <a:gd name="csY2191" fmla="*/ 986122 h 1107498"/>
                <a:gd name="csX2192" fmla="*/ 64324 w 206956"/>
                <a:gd name="csY2192" fmla="*/ 984443 h 1107498"/>
                <a:gd name="csX2193" fmla="*/ 64324 w 206956"/>
                <a:gd name="csY2193" fmla="*/ 982765 h 1107498"/>
                <a:gd name="csX2194" fmla="*/ 66002 w 206956"/>
                <a:gd name="csY2194" fmla="*/ 982765 h 1107498"/>
                <a:gd name="csX2195" fmla="*/ 66002 w 206956"/>
                <a:gd name="csY2195" fmla="*/ 980528 h 1107498"/>
                <a:gd name="csX2196" fmla="*/ 67680 w 206956"/>
                <a:gd name="csY2196" fmla="*/ 980528 h 1107498"/>
                <a:gd name="csX2197" fmla="*/ 69918 w 206956"/>
                <a:gd name="csY2197" fmla="*/ 980528 h 1107498"/>
                <a:gd name="csX2198" fmla="*/ 71596 w 206956"/>
                <a:gd name="csY2198" fmla="*/ 980528 h 1107498"/>
                <a:gd name="csX2199" fmla="*/ 71596 w 206956"/>
                <a:gd name="csY2199" fmla="*/ 982765 h 1107498"/>
                <a:gd name="csX2200" fmla="*/ 73274 w 206956"/>
                <a:gd name="csY2200" fmla="*/ 982765 h 1107498"/>
                <a:gd name="csX2201" fmla="*/ 73274 w 206956"/>
                <a:gd name="csY2201" fmla="*/ 980528 h 1107498"/>
                <a:gd name="csX2202" fmla="*/ 74952 w 206956"/>
                <a:gd name="csY2202" fmla="*/ 980528 h 1107498"/>
                <a:gd name="csX2203" fmla="*/ 76630 w 206956"/>
                <a:gd name="csY2203" fmla="*/ 980528 h 1107498"/>
                <a:gd name="csX2204" fmla="*/ 78308 w 206956"/>
                <a:gd name="csY2204" fmla="*/ 980528 h 1107498"/>
                <a:gd name="csX2205" fmla="*/ 80545 w 206956"/>
                <a:gd name="csY2205" fmla="*/ 982765 h 1107498"/>
                <a:gd name="csX2206" fmla="*/ 78308 w 206956"/>
                <a:gd name="csY2206" fmla="*/ 982765 h 1107498"/>
                <a:gd name="csX2207" fmla="*/ 78308 w 206956"/>
                <a:gd name="csY2207" fmla="*/ 984443 h 1107498"/>
                <a:gd name="csX2208" fmla="*/ 78308 w 206956"/>
                <a:gd name="csY2208" fmla="*/ 986122 h 1107498"/>
                <a:gd name="csX2209" fmla="*/ 78308 w 206956"/>
                <a:gd name="csY2209" fmla="*/ 987799 h 1107498"/>
                <a:gd name="csX2210" fmla="*/ 80545 w 206956"/>
                <a:gd name="csY2210" fmla="*/ 987799 h 1107498"/>
                <a:gd name="csX2211" fmla="*/ 80545 w 206956"/>
                <a:gd name="csY2211" fmla="*/ 989477 h 1107498"/>
                <a:gd name="csX2212" fmla="*/ 80545 w 206956"/>
                <a:gd name="csY2212" fmla="*/ 991715 h 1107498"/>
                <a:gd name="csX2213" fmla="*/ 80545 w 206956"/>
                <a:gd name="csY2213" fmla="*/ 993393 h 1107498"/>
                <a:gd name="csX2214" fmla="*/ 80545 w 206956"/>
                <a:gd name="csY2214" fmla="*/ 995071 h 1107498"/>
                <a:gd name="csX2215" fmla="*/ 78308 w 206956"/>
                <a:gd name="csY2215" fmla="*/ 995071 h 1107498"/>
                <a:gd name="csX2216" fmla="*/ 78308 w 206956"/>
                <a:gd name="csY2216" fmla="*/ 998427 h 1107498"/>
                <a:gd name="csX2217" fmla="*/ 76630 w 206956"/>
                <a:gd name="csY2217" fmla="*/ 998427 h 1107498"/>
                <a:gd name="csX2218" fmla="*/ 76630 w 206956"/>
                <a:gd name="csY2218" fmla="*/ 1000105 h 1107498"/>
                <a:gd name="csX2219" fmla="*/ 78308 w 206956"/>
                <a:gd name="csY2219" fmla="*/ 1000105 h 1107498"/>
                <a:gd name="csX2220" fmla="*/ 78308 w 206956"/>
                <a:gd name="csY2220" fmla="*/ 1002342 h 1107498"/>
                <a:gd name="csX2221" fmla="*/ 78308 w 206956"/>
                <a:gd name="csY2221" fmla="*/ 1004020 h 1107498"/>
                <a:gd name="csX2222" fmla="*/ 80545 w 206956"/>
                <a:gd name="csY2222" fmla="*/ 1004020 h 1107498"/>
                <a:gd name="csX2223" fmla="*/ 80545 w 206956"/>
                <a:gd name="csY2223" fmla="*/ 1005699 h 1107498"/>
                <a:gd name="csX2224" fmla="*/ 78308 w 206956"/>
                <a:gd name="csY2224" fmla="*/ 1005699 h 1107498"/>
                <a:gd name="csX2225" fmla="*/ 78308 w 206956"/>
                <a:gd name="csY2225" fmla="*/ 1007376 h 1107498"/>
                <a:gd name="csX2226" fmla="*/ 78308 w 206956"/>
                <a:gd name="csY2226" fmla="*/ 1009054 h 1107498"/>
                <a:gd name="csX2227" fmla="*/ 78308 w 206956"/>
                <a:gd name="csY2227" fmla="*/ 1011292 h 1107498"/>
                <a:gd name="csX2228" fmla="*/ 78308 w 206956"/>
                <a:gd name="csY2228" fmla="*/ 1012970 h 1107498"/>
                <a:gd name="csX2229" fmla="*/ 78308 w 206956"/>
                <a:gd name="csY2229" fmla="*/ 1014648 h 1107498"/>
                <a:gd name="csX2230" fmla="*/ 76630 w 206956"/>
                <a:gd name="csY2230" fmla="*/ 1014648 h 1107498"/>
                <a:gd name="csX2231" fmla="*/ 76630 w 206956"/>
                <a:gd name="csY2231" fmla="*/ 1016326 h 1107498"/>
                <a:gd name="csX2232" fmla="*/ 78308 w 206956"/>
                <a:gd name="csY2232" fmla="*/ 1016326 h 1107498"/>
                <a:gd name="csX2233" fmla="*/ 78308 w 206956"/>
                <a:gd name="csY2233" fmla="*/ 1018004 h 1107498"/>
                <a:gd name="csX2234" fmla="*/ 80545 w 206956"/>
                <a:gd name="csY2234" fmla="*/ 1019682 h 1107498"/>
                <a:gd name="csX2235" fmla="*/ 80545 w 206956"/>
                <a:gd name="csY2235" fmla="*/ 1021919 h 1107498"/>
                <a:gd name="csX2236" fmla="*/ 80545 w 206956"/>
                <a:gd name="csY2236" fmla="*/ 1021919 h 1107498"/>
                <a:gd name="csX2237" fmla="*/ 82223 w 206956"/>
                <a:gd name="csY2237" fmla="*/ 1021919 h 1107498"/>
                <a:gd name="csX2238" fmla="*/ 82223 w 206956"/>
                <a:gd name="csY2238" fmla="*/ 1023597 h 1107498"/>
                <a:gd name="csX2239" fmla="*/ 83901 w 206956"/>
                <a:gd name="csY2239" fmla="*/ 1023597 h 1107498"/>
                <a:gd name="csX2240" fmla="*/ 85579 w 206956"/>
                <a:gd name="csY2240" fmla="*/ 1023597 h 1107498"/>
                <a:gd name="csX2241" fmla="*/ 85579 w 206956"/>
                <a:gd name="csY2241" fmla="*/ 1025275 h 1107498"/>
                <a:gd name="csX2242" fmla="*/ 87257 w 206956"/>
                <a:gd name="csY2242" fmla="*/ 1025275 h 1107498"/>
                <a:gd name="csX2243" fmla="*/ 87257 w 206956"/>
                <a:gd name="csY2243" fmla="*/ 1028631 h 1107498"/>
                <a:gd name="csX2244" fmla="*/ 87257 w 206956"/>
                <a:gd name="csY2244" fmla="*/ 1030869 h 1107498"/>
                <a:gd name="csX2245" fmla="*/ 87257 w 206956"/>
                <a:gd name="csY2245" fmla="*/ 1030869 h 1107498"/>
                <a:gd name="csX2246" fmla="*/ 87257 w 206956"/>
                <a:gd name="csY2246" fmla="*/ 1032547 h 1107498"/>
                <a:gd name="csX2247" fmla="*/ 87257 w 206956"/>
                <a:gd name="csY2247" fmla="*/ 1030869 h 1107498"/>
                <a:gd name="csX2248" fmla="*/ 87257 w 206956"/>
                <a:gd name="csY2248" fmla="*/ 1032547 h 1107498"/>
                <a:gd name="csX2249" fmla="*/ 89495 w 206956"/>
                <a:gd name="csY2249" fmla="*/ 1032547 h 1107498"/>
                <a:gd name="csX2250" fmla="*/ 135361 w 206956"/>
                <a:gd name="csY2250" fmla="*/ 1032547 h 1107498"/>
                <a:gd name="csX2251" fmla="*/ 146548 w 206956"/>
                <a:gd name="csY2251" fmla="*/ 1039818 h 1107498"/>
                <a:gd name="csX2252" fmla="*/ 153260 w 206956"/>
                <a:gd name="csY2252" fmla="*/ 1039818 h 1107498"/>
                <a:gd name="csX2253" fmla="*/ 157175 w 206956"/>
                <a:gd name="csY2253" fmla="*/ 1039818 h 1107498"/>
                <a:gd name="csX2254" fmla="*/ 158853 w 206956"/>
                <a:gd name="csY2254" fmla="*/ 1041496 h 1107498"/>
                <a:gd name="csX2255" fmla="*/ 162210 w 206956"/>
                <a:gd name="csY2255" fmla="*/ 1043174 h 1107498"/>
                <a:gd name="csX2256" fmla="*/ 166125 w 206956"/>
                <a:gd name="csY2256" fmla="*/ 1043174 h 1107498"/>
                <a:gd name="csX2257" fmla="*/ 169481 w 206956"/>
                <a:gd name="csY2257" fmla="*/ 1046530 h 1107498"/>
                <a:gd name="csX2258" fmla="*/ 167803 w 206956"/>
                <a:gd name="csY2258" fmla="*/ 1046530 h 1107498"/>
                <a:gd name="csX2259" fmla="*/ 166125 w 206956"/>
                <a:gd name="csY2259" fmla="*/ 1044852 h 1107498"/>
                <a:gd name="csX2260" fmla="*/ 163888 w 206956"/>
                <a:gd name="csY2260" fmla="*/ 1044852 h 1107498"/>
                <a:gd name="csX2261" fmla="*/ 162210 w 206956"/>
                <a:gd name="csY2261" fmla="*/ 1044852 h 1107498"/>
                <a:gd name="csX2262" fmla="*/ 160531 w 206956"/>
                <a:gd name="csY2262" fmla="*/ 1044852 h 1107498"/>
                <a:gd name="csX2263" fmla="*/ 160531 w 206956"/>
                <a:gd name="csY2263" fmla="*/ 1043174 h 1107498"/>
                <a:gd name="csX2264" fmla="*/ 158853 w 206956"/>
                <a:gd name="csY2264" fmla="*/ 1043174 h 1107498"/>
                <a:gd name="csX2265" fmla="*/ 157175 w 206956"/>
                <a:gd name="csY2265" fmla="*/ 1041496 h 1107498"/>
                <a:gd name="csX2266" fmla="*/ 155497 w 206956"/>
                <a:gd name="csY2266" fmla="*/ 1041496 h 1107498"/>
                <a:gd name="csX2267" fmla="*/ 153260 w 206956"/>
                <a:gd name="csY2267" fmla="*/ 1041496 h 1107498"/>
                <a:gd name="csX2268" fmla="*/ 151582 w 206956"/>
                <a:gd name="csY2268" fmla="*/ 1041496 h 1107498"/>
                <a:gd name="csX2269" fmla="*/ 149904 w 206956"/>
                <a:gd name="csY2269" fmla="*/ 1041496 h 1107498"/>
                <a:gd name="csX2270" fmla="*/ 149904 w 206956"/>
                <a:gd name="csY2270" fmla="*/ 1043174 h 1107498"/>
                <a:gd name="csX2271" fmla="*/ 148226 w 206956"/>
                <a:gd name="csY2271" fmla="*/ 1043174 h 1107498"/>
                <a:gd name="csX2272" fmla="*/ 146548 w 206956"/>
                <a:gd name="csY2272" fmla="*/ 1043174 h 1107498"/>
                <a:gd name="csX2273" fmla="*/ 146548 w 206956"/>
                <a:gd name="csY2273" fmla="*/ 1044852 h 1107498"/>
                <a:gd name="csX2274" fmla="*/ 146548 w 206956"/>
                <a:gd name="csY2274" fmla="*/ 1046530 h 1107498"/>
                <a:gd name="csX2275" fmla="*/ 146548 w 206956"/>
                <a:gd name="csY2275" fmla="*/ 1048208 h 1107498"/>
                <a:gd name="csX2276" fmla="*/ 144311 w 206956"/>
                <a:gd name="csY2276" fmla="*/ 1048208 h 1107498"/>
                <a:gd name="csX2277" fmla="*/ 144311 w 206956"/>
                <a:gd name="csY2277" fmla="*/ 1050446 h 1107498"/>
                <a:gd name="csX2278" fmla="*/ 146548 w 206956"/>
                <a:gd name="csY2278" fmla="*/ 1050446 h 1107498"/>
                <a:gd name="csX2279" fmla="*/ 144311 w 206956"/>
                <a:gd name="csY2279" fmla="*/ 1052124 h 1107498"/>
                <a:gd name="csX2280" fmla="*/ 142632 w 206956"/>
                <a:gd name="csY2280" fmla="*/ 1052124 h 1107498"/>
                <a:gd name="csX2281" fmla="*/ 142632 w 206956"/>
                <a:gd name="csY2281" fmla="*/ 1053802 h 1107498"/>
                <a:gd name="csX2282" fmla="*/ 140954 w 206956"/>
                <a:gd name="csY2282" fmla="*/ 1053802 h 1107498"/>
                <a:gd name="csX2283" fmla="*/ 139276 w 206956"/>
                <a:gd name="csY2283" fmla="*/ 1053802 h 1107498"/>
                <a:gd name="csX2284" fmla="*/ 139276 w 206956"/>
                <a:gd name="csY2284" fmla="*/ 1052124 h 1107498"/>
                <a:gd name="csX2285" fmla="*/ 137598 w 206956"/>
                <a:gd name="csY2285" fmla="*/ 1052124 h 1107498"/>
                <a:gd name="csX2286" fmla="*/ 137598 w 206956"/>
                <a:gd name="csY2286" fmla="*/ 1053802 h 1107498"/>
                <a:gd name="csX2287" fmla="*/ 135361 w 206956"/>
                <a:gd name="csY2287" fmla="*/ 1053802 h 1107498"/>
                <a:gd name="csX2288" fmla="*/ 133683 w 206956"/>
                <a:gd name="csY2288" fmla="*/ 1053802 h 1107498"/>
                <a:gd name="csX2289" fmla="*/ 132005 w 206956"/>
                <a:gd name="csY2289" fmla="*/ 1053802 h 1107498"/>
                <a:gd name="csX2290" fmla="*/ 132005 w 206956"/>
                <a:gd name="csY2290" fmla="*/ 1055480 h 1107498"/>
                <a:gd name="csX2291" fmla="*/ 130327 w 206956"/>
                <a:gd name="csY2291" fmla="*/ 1055480 h 1107498"/>
                <a:gd name="csX2292" fmla="*/ 130327 w 206956"/>
                <a:gd name="csY2292" fmla="*/ 1057158 h 1107498"/>
                <a:gd name="csX2293" fmla="*/ 130327 w 206956"/>
                <a:gd name="csY2293" fmla="*/ 1059395 h 1107498"/>
                <a:gd name="csX2294" fmla="*/ 128649 w 206956"/>
                <a:gd name="csY2294" fmla="*/ 1057158 h 1107498"/>
                <a:gd name="csX2295" fmla="*/ 126971 w 206956"/>
                <a:gd name="csY2295" fmla="*/ 1057158 h 1107498"/>
                <a:gd name="csX2296" fmla="*/ 126971 w 206956"/>
                <a:gd name="csY2296" fmla="*/ 1059395 h 1107498"/>
                <a:gd name="csX2297" fmla="*/ 124733 w 206956"/>
                <a:gd name="csY2297" fmla="*/ 1059395 h 1107498"/>
                <a:gd name="csX2298" fmla="*/ 123055 w 206956"/>
                <a:gd name="csY2298" fmla="*/ 1059395 h 1107498"/>
                <a:gd name="csX2299" fmla="*/ 123055 w 206956"/>
                <a:gd name="csY2299" fmla="*/ 1061073 h 1107498"/>
                <a:gd name="csX2300" fmla="*/ 121377 w 206956"/>
                <a:gd name="csY2300" fmla="*/ 1061073 h 1107498"/>
                <a:gd name="csX2301" fmla="*/ 119699 w 206956"/>
                <a:gd name="csY2301" fmla="*/ 1061073 h 1107498"/>
                <a:gd name="csX2302" fmla="*/ 118021 w 206956"/>
                <a:gd name="csY2302" fmla="*/ 1061073 h 1107498"/>
                <a:gd name="csX2303" fmla="*/ 118021 w 206956"/>
                <a:gd name="csY2303" fmla="*/ 1061073 h 1107498"/>
                <a:gd name="csX2304" fmla="*/ 115784 w 206956"/>
                <a:gd name="csY2304" fmla="*/ 1061073 h 1107498"/>
                <a:gd name="csX2305" fmla="*/ 114106 w 206956"/>
                <a:gd name="csY2305" fmla="*/ 1062751 h 1107498"/>
                <a:gd name="csX2306" fmla="*/ 114106 w 206956"/>
                <a:gd name="csY2306" fmla="*/ 1062751 h 1107498"/>
                <a:gd name="csX2307" fmla="*/ 114106 w 206956"/>
                <a:gd name="csY2307" fmla="*/ 1064430 h 1107498"/>
                <a:gd name="csX2308" fmla="*/ 114106 w 206956"/>
                <a:gd name="csY2308" fmla="*/ 1064430 h 1107498"/>
                <a:gd name="csX2309" fmla="*/ 114106 w 206956"/>
                <a:gd name="csY2309" fmla="*/ 1066107 h 1107498"/>
                <a:gd name="csX2310" fmla="*/ 114106 w 206956"/>
                <a:gd name="csY2310" fmla="*/ 1068345 h 1107498"/>
                <a:gd name="csX2311" fmla="*/ 112428 w 206956"/>
                <a:gd name="csY2311" fmla="*/ 1068345 h 1107498"/>
                <a:gd name="csX2312" fmla="*/ 112428 w 206956"/>
                <a:gd name="csY2312" fmla="*/ 1070023 h 1107498"/>
                <a:gd name="csX2313" fmla="*/ 114106 w 206956"/>
                <a:gd name="csY2313" fmla="*/ 1070023 h 1107498"/>
                <a:gd name="csX2314" fmla="*/ 114106 w 206956"/>
                <a:gd name="csY2314" fmla="*/ 1070023 h 1107498"/>
                <a:gd name="csX2315" fmla="*/ 114106 w 206956"/>
                <a:gd name="csY2315" fmla="*/ 1071701 h 1107498"/>
                <a:gd name="csX2316" fmla="*/ 114106 w 206956"/>
                <a:gd name="csY2316" fmla="*/ 1073379 h 1107498"/>
                <a:gd name="csX2317" fmla="*/ 114106 w 206956"/>
                <a:gd name="csY2317" fmla="*/ 1075057 h 1107498"/>
                <a:gd name="csX2318" fmla="*/ 114106 w 206956"/>
                <a:gd name="csY2318" fmla="*/ 1076735 h 1107498"/>
                <a:gd name="csX2319" fmla="*/ 112428 w 206956"/>
                <a:gd name="csY2319" fmla="*/ 1078972 h 1107498"/>
                <a:gd name="csX2320" fmla="*/ 112428 w 206956"/>
                <a:gd name="csY2320" fmla="*/ 1080650 h 1107498"/>
                <a:gd name="csX2321" fmla="*/ 112428 w 206956"/>
                <a:gd name="csY2321" fmla="*/ 1082328 h 1107498"/>
                <a:gd name="csX2322" fmla="*/ 112428 w 206956"/>
                <a:gd name="csY2322" fmla="*/ 1084007 h 1107498"/>
                <a:gd name="csX2323" fmla="*/ 112428 w 206956"/>
                <a:gd name="csY2323" fmla="*/ 1085684 h 1107498"/>
                <a:gd name="csX2324" fmla="*/ 112428 w 206956"/>
                <a:gd name="csY2324" fmla="*/ 1087922 h 1107498"/>
                <a:gd name="csX2325" fmla="*/ 110750 w 206956"/>
                <a:gd name="csY2325" fmla="*/ 1087922 h 1107498"/>
                <a:gd name="csX2326" fmla="*/ 110750 w 206956"/>
                <a:gd name="csY2326" fmla="*/ 1089600 h 1107498"/>
                <a:gd name="csX2327" fmla="*/ 112428 w 206956"/>
                <a:gd name="csY2327" fmla="*/ 1091278 h 1107498"/>
                <a:gd name="csX2328" fmla="*/ 112428 w 206956"/>
                <a:gd name="csY2328" fmla="*/ 1092956 h 1107498"/>
                <a:gd name="csX2329" fmla="*/ 112428 w 206956"/>
                <a:gd name="csY2329" fmla="*/ 1094634 h 1107498"/>
                <a:gd name="csX2330" fmla="*/ 112428 w 206956"/>
                <a:gd name="csY2330" fmla="*/ 1096871 h 1107498"/>
                <a:gd name="csX2331" fmla="*/ 112428 w 206956"/>
                <a:gd name="csY2331" fmla="*/ 1098549 h 1107498"/>
                <a:gd name="csX2332" fmla="*/ 110750 w 206956"/>
                <a:gd name="csY2332" fmla="*/ 1098549 h 1107498"/>
                <a:gd name="csX2333" fmla="*/ 110750 w 206956"/>
                <a:gd name="csY2333" fmla="*/ 1100227 h 1107498"/>
                <a:gd name="csX2334" fmla="*/ 112428 w 206956"/>
                <a:gd name="csY2334" fmla="*/ 1100227 h 1107498"/>
                <a:gd name="csX2335" fmla="*/ 112428 w 206956"/>
                <a:gd name="csY2335" fmla="*/ 1101905 h 1107498"/>
                <a:gd name="csX2336" fmla="*/ 110750 w 206956"/>
                <a:gd name="csY2336" fmla="*/ 1101905 h 1107498"/>
                <a:gd name="csX2337" fmla="*/ 110750 w 206956"/>
                <a:gd name="csY2337" fmla="*/ 1103584 h 1107498"/>
                <a:gd name="csX2338" fmla="*/ 110750 w 206956"/>
                <a:gd name="csY2338" fmla="*/ 1105261 h 1107498"/>
                <a:gd name="csX2339" fmla="*/ 109072 w 206956"/>
                <a:gd name="csY2339" fmla="*/ 1105261 h 1107498"/>
                <a:gd name="csX2340" fmla="*/ 106834 w 206956"/>
                <a:gd name="csY2340" fmla="*/ 1105261 h 1107498"/>
                <a:gd name="csX2341" fmla="*/ 106834 w 206956"/>
                <a:gd name="csY2341" fmla="*/ 1107499 h 1107498"/>
                <a:gd name="csX2342" fmla="*/ 105156 w 206956"/>
                <a:gd name="csY2342" fmla="*/ 1107499 h 1107498"/>
                <a:gd name="csX2343" fmla="*/ 103478 w 206956"/>
                <a:gd name="csY2343" fmla="*/ 1107499 h 1107498"/>
                <a:gd name="csX2344" fmla="*/ 101800 w 206956"/>
                <a:gd name="csY2344" fmla="*/ 1107499 h 1107498"/>
                <a:gd name="csX2345" fmla="*/ 100122 w 206956"/>
                <a:gd name="csY2345" fmla="*/ 1105261 h 1107498"/>
                <a:gd name="csX2346" fmla="*/ 98444 w 206956"/>
                <a:gd name="csY2346" fmla="*/ 1105261 h 1107498"/>
                <a:gd name="csX2347" fmla="*/ 96207 w 206956"/>
                <a:gd name="csY2347" fmla="*/ 1105261 h 1107498"/>
                <a:gd name="csX2348" fmla="*/ 94529 w 206956"/>
                <a:gd name="csY2348" fmla="*/ 1105261 h 1107498"/>
                <a:gd name="csX2349" fmla="*/ 94529 w 206956"/>
                <a:gd name="csY2349" fmla="*/ 1103584 h 1107498"/>
                <a:gd name="csX2350" fmla="*/ 92851 w 206956"/>
                <a:gd name="csY2350" fmla="*/ 1103584 h 1107498"/>
                <a:gd name="csX2351" fmla="*/ 92851 w 206956"/>
                <a:gd name="csY2351" fmla="*/ 1101905 h 1107498"/>
                <a:gd name="csX2352" fmla="*/ 91173 w 206956"/>
                <a:gd name="csY2352" fmla="*/ 1101905 h 1107498"/>
                <a:gd name="csX2353" fmla="*/ 89495 w 206956"/>
                <a:gd name="csY2353" fmla="*/ 1101905 h 1107498"/>
                <a:gd name="csX2354" fmla="*/ 89495 w 206956"/>
                <a:gd name="csY2354" fmla="*/ 1100227 h 1107498"/>
                <a:gd name="csX2355" fmla="*/ 87257 w 206956"/>
                <a:gd name="csY2355" fmla="*/ 1100227 h 1107498"/>
                <a:gd name="csX2356" fmla="*/ 85579 w 206956"/>
                <a:gd name="csY2356" fmla="*/ 1100227 h 1107498"/>
                <a:gd name="csX2357" fmla="*/ 83901 w 206956"/>
                <a:gd name="csY2357" fmla="*/ 1100227 h 1107498"/>
                <a:gd name="csX2358" fmla="*/ 83901 w 206956"/>
                <a:gd name="csY2358" fmla="*/ 1098549 h 1107498"/>
                <a:gd name="csX2359" fmla="*/ 82223 w 206956"/>
                <a:gd name="csY2359" fmla="*/ 1098549 h 1107498"/>
                <a:gd name="csX2360" fmla="*/ 82223 w 206956"/>
                <a:gd name="csY2360" fmla="*/ 1096871 h 1107498"/>
                <a:gd name="csX2361" fmla="*/ 80545 w 206956"/>
                <a:gd name="csY2361" fmla="*/ 1096871 h 1107498"/>
                <a:gd name="csX2362" fmla="*/ 80545 w 206956"/>
                <a:gd name="csY2362" fmla="*/ 1094634 h 1107498"/>
                <a:gd name="csX2363" fmla="*/ 78308 w 206956"/>
                <a:gd name="csY2363" fmla="*/ 1094634 h 1107498"/>
                <a:gd name="csX2364" fmla="*/ 78308 w 206956"/>
                <a:gd name="csY2364" fmla="*/ 1092956 h 1107498"/>
                <a:gd name="csX2365" fmla="*/ 76630 w 206956"/>
                <a:gd name="csY2365" fmla="*/ 1092956 h 1107498"/>
                <a:gd name="csX2366" fmla="*/ 76630 w 206956"/>
                <a:gd name="csY2366" fmla="*/ 1091278 h 1107498"/>
                <a:gd name="csX2367" fmla="*/ 76630 w 206956"/>
                <a:gd name="csY2367" fmla="*/ 1089600 h 1107498"/>
                <a:gd name="csX2368" fmla="*/ 74952 w 206956"/>
                <a:gd name="csY2368" fmla="*/ 1089600 h 1107498"/>
                <a:gd name="csX2369" fmla="*/ 74952 w 206956"/>
                <a:gd name="csY2369" fmla="*/ 1087922 h 1107498"/>
                <a:gd name="csX2370" fmla="*/ 76630 w 206956"/>
                <a:gd name="csY2370" fmla="*/ 1087922 h 1107498"/>
                <a:gd name="csX2371" fmla="*/ 76630 w 206956"/>
                <a:gd name="csY2371" fmla="*/ 1085684 h 1107498"/>
                <a:gd name="csX2372" fmla="*/ 76630 w 206956"/>
                <a:gd name="csY2372" fmla="*/ 1084007 h 1107498"/>
                <a:gd name="csX2373" fmla="*/ 78308 w 206956"/>
                <a:gd name="csY2373" fmla="*/ 1084007 h 1107498"/>
                <a:gd name="csX2374" fmla="*/ 78308 w 206956"/>
                <a:gd name="csY2374" fmla="*/ 1082328 h 1107498"/>
                <a:gd name="csX2375" fmla="*/ 80545 w 206956"/>
                <a:gd name="csY2375" fmla="*/ 1082328 h 1107498"/>
                <a:gd name="csX2376" fmla="*/ 82223 w 206956"/>
                <a:gd name="csY2376" fmla="*/ 1082328 h 1107498"/>
                <a:gd name="csX2377" fmla="*/ 83901 w 206956"/>
                <a:gd name="csY2377" fmla="*/ 1082328 h 1107498"/>
                <a:gd name="csX2378" fmla="*/ 83901 w 206956"/>
                <a:gd name="csY2378" fmla="*/ 1084007 h 1107498"/>
                <a:gd name="csX2379" fmla="*/ 83901 w 206956"/>
                <a:gd name="csY2379" fmla="*/ 1085684 h 1107498"/>
                <a:gd name="csX2380" fmla="*/ 83901 w 206956"/>
                <a:gd name="csY2380" fmla="*/ 1087922 h 1107498"/>
                <a:gd name="csX2381" fmla="*/ 85579 w 206956"/>
                <a:gd name="csY2381" fmla="*/ 1087922 h 1107498"/>
                <a:gd name="csX2382" fmla="*/ 87257 w 206956"/>
                <a:gd name="csY2382" fmla="*/ 1087922 h 1107498"/>
                <a:gd name="csX2383" fmla="*/ 85579 w 206956"/>
                <a:gd name="csY2383" fmla="*/ 1085684 h 1107498"/>
                <a:gd name="csX2384" fmla="*/ 87257 w 206956"/>
                <a:gd name="csY2384" fmla="*/ 1085684 h 1107498"/>
                <a:gd name="csX2385" fmla="*/ 85579 w 206956"/>
                <a:gd name="csY2385" fmla="*/ 1084007 h 1107498"/>
                <a:gd name="csX2386" fmla="*/ 85579 w 206956"/>
                <a:gd name="csY2386" fmla="*/ 1082328 h 1107498"/>
                <a:gd name="csX2387" fmla="*/ 87257 w 206956"/>
                <a:gd name="csY2387" fmla="*/ 1082328 h 1107498"/>
                <a:gd name="csX2388" fmla="*/ 87257 w 206956"/>
                <a:gd name="csY2388" fmla="*/ 1080650 h 1107498"/>
                <a:gd name="csX2389" fmla="*/ 89495 w 206956"/>
                <a:gd name="csY2389" fmla="*/ 1082328 h 1107498"/>
                <a:gd name="csX2390" fmla="*/ 89495 w 206956"/>
                <a:gd name="csY2390" fmla="*/ 1082328 h 1107498"/>
                <a:gd name="csX2391" fmla="*/ 91173 w 206956"/>
                <a:gd name="csY2391" fmla="*/ 1082328 h 1107498"/>
                <a:gd name="csX2392" fmla="*/ 91173 w 206956"/>
                <a:gd name="csY2392" fmla="*/ 1084007 h 1107498"/>
                <a:gd name="csX2393" fmla="*/ 91173 w 206956"/>
                <a:gd name="csY2393" fmla="*/ 1085684 h 1107498"/>
                <a:gd name="csX2394" fmla="*/ 91173 w 206956"/>
                <a:gd name="csY2394" fmla="*/ 1087922 h 1107498"/>
                <a:gd name="csX2395" fmla="*/ 91173 w 206956"/>
                <a:gd name="csY2395" fmla="*/ 1091278 h 1107498"/>
                <a:gd name="csX2396" fmla="*/ 89495 w 206956"/>
                <a:gd name="csY2396" fmla="*/ 1091278 h 1107498"/>
                <a:gd name="csX2397" fmla="*/ 87257 w 206956"/>
                <a:gd name="csY2397" fmla="*/ 1092956 h 1107498"/>
                <a:gd name="csX2398" fmla="*/ 85579 w 206956"/>
                <a:gd name="csY2398" fmla="*/ 1092956 h 1107498"/>
                <a:gd name="csX2399" fmla="*/ 87257 w 206956"/>
                <a:gd name="csY2399" fmla="*/ 1094634 h 1107498"/>
                <a:gd name="csX2400" fmla="*/ 89495 w 206956"/>
                <a:gd name="csY2400" fmla="*/ 1094634 h 1107498"/>
                <a:gd name="csX2401" fmla="*/ 91173 w 206956"/>
                <a:gd name="csY2401" fmla="*/ 1092956 h 1107498"/>
                <a:gd name="csX2402" fmla="*/ 92851 w 206956"/>
                <a:gd name="csY2402" fmla="*/ 1092956 h 1107498"/>
                <a:gd name="csX2403" fmla="*/ 92851 w 206956"/>
                <a:gd name="csY2403" fmla="*/ 1091278 h 1107498"/>
                <a:gd name="csX2404" fmla="*/ 92851 w 206956"/>
                <a:gd name="csY2404" fmla="*/ 1089600 h 1107498"/>
                <a:gd name="csX2405" fmla="*/ 92851 w 206956"/>
                <a:gd name="csY2405" fmla="*/ 1087922 h 1107498"/>
                <a:gd name="csX2406" fmla="*/ 92851 w 206956"/>
                <a:gd name="csY2406" fmla="*/ 1085684 h 1107498"/>
                <a:gd name="csX2407" fmla="*/ 92851 w 206956"/>
                <a:gd name="csY2407" fmla="*/ 1084007 h 1107498"/>
                <a:gd name="csX2408" fmla="*/ 92851 w 206956"/>
                <a:gd name="csY2408" fmla="*/ 1082328 h 1107498"/>
                <a:gd name="csX2409" fmla="*/ 92851 w 206956"/>
                <a:gd name="csY2409" fmla="*/ 1080650 h 1107498"/>
                <a:gd name="csX2410" fmla="*/ 94529 w 206956"/>
                <a:gd name="csY2410" fmla="*/ 1080650 h 1107498"/>
                <a:gd name="csX2411" fmla="*/ 94529 w 206956"/>
                <a:gd name="csY2411" fmla="*/ 1080650 h 1107498"/>
                <a:gd name="csX2412" fmla="*/ 96207 w 206956"/>
                <a:gd name="csY2412" fmla="*/ 1080650 h 1107498"/>
                <a:gd name="csX2413" fmla="*/ 96207 w 206956"/>
                <a:gd name="csY2413" fmla="*/ 1078972 h 1107498"/>
                <a:gd name="csX2414" fmla="*/ 98444 w 206956"/>
                <a:gd name="csY2414" fmla="*/ 1078972 h 1107498"/>
                <a:gd name="csX2415" fmla="*/ 98444 w 206956"/>
                <a:gd name="csY2415" fmla="*/ 1076735 h 1107498"/>
                <a:gd name="csX2416" fmla="*/ 100122 w 206956"/>
                <a:gd name="csY2416" fmla="*/ 1076735 h 1107498"/>
                <a:gd name="csX2417" fmla="*/ 101800 w 206956"/>
                <a:gd name="csY2417" fmla="*/ 1076735 h 1107498"/>
                <a:gd name="csX2418" fmla="*/ 101800 w 206956"/>
                <a:gd name="csY2418" fmla="*/ 1075057 h 1107498"/>
                <a:gd name="csX2419" fmla="*/ 103478 w 206956"/>
                <a:gd name="csY2419" fmla="*/ 1075057 h 1107498"/>
                <a:gd name="csX2420" fmla="*/ 105156 w 206956"/>
                <a:gd name="csY2420" fmla="*/ 1075057 h 1107498"/>
                <a:gd name="csX2421" fmla="*/ 105156 w 206956"/>
                <a:gd name="csY2421" fmla="*/ 1073379 h 1107498"/>
                <a:gd name="csX2422" fmla="*/ 105156 w 206956"/>
                <a:gd name="csY2422" fmla="*/ 1071701 h 1107498"/>
                <a:gd name="csX2423" fmla="*/ 105156 w 206956"/>
                <a:gd name="csY2423" fmla="*/ 1070023 h 1107498"/>
                <a:gd name="csX2424" fmla="*/ 106834 w 206956"/>
                <a:gd name="csY2424" fmla="*/ 1070023 h 1107498"/>
                <a:gd name="csX2425" fmla="*/ 106834 w 206956"/>
                <a:gd name="csY2425" fmla="*/ 1068345 h 1107498"/>
                <a:gd name="csX2426" fmla="*/ 106834 w 206956"/>
                <a:gd name="csY2426" fmla="*/ 1066107 h 1107498"/>
                <a:gd name="csX2427" fmla="*/ 106834 w 206956"/>
                <a:gd name="csY2427" fmla="*/ 1064430 h 1107498"/>
                <a:gd name="csX2428" fmla="*/ 105156 w 206956"/>
                <a:gd name="csY2428" fmla="*/ 1064430 h 1107498"/>
                <a:gd name="csX2429" fmla="*/ 103478 w 206956"/>
                <a:gd name="csY2429" fmla="*/ 1064430 h 1107498"/>
                <a:gd name="csX2430" fmla="*/ 101800 w 206956"/>
                <a:gd name="csY2430" fmla="*/ 1064430 h 1107498"/>
                <a:gd name="csX2431" fmla="*/ 101800 w 206956"/>
                <a:gd name="csY2431" fmla="*/ 1062751 h 1107498"/>
                <a:gd name="csX2432" fmla="*/ 101800 w 206956"/>
                <a:gd name="csY2432" fmla="*/ 1061073 h 1107498"/>
                <a:gd name="csX2433" fmla="*/ 101800 w 206956"/>
                <a:gd name="csY2433" fmla="*/ 1059395 h 1107498"/>
                <a:gd name="csX2434" fmla="*/ 100122 w 206956"/>
                <a:gd name="csY2434" fmla="*/ 1059395 h 1107498"/>
                <a:gd name="csX2435" fmla="*/ 100122 w 206956"/>
                <a:gd name="csY2435" fmla="*/ 1057158 h 1107498"/>
                <a:gd name="csX2436" fmla="*/ 98444 w 206956"/>
                <a:gd name="csY2436" fmla="*/ 1057158 h 1107498"/>
                <a:gd name="csX2437" fmla="*/ 100122 w 206956"/>
                <a:gd name="csY2437" fmla="*/ 1057158 h 1107498"/>
                <a:gd name="csX2438" fmla="*/ 98444 w 206956"/>
                <a:gd name="csY2438" fmla="*/ 1057158 h 1107498"/>
                <a:gd name="csX2439" fmla="*/ 98444 w 206956"/>
                <a:gd name="csY2439" fmla="*/ 1055480 h 1107498"/>
                <a:gd name="csX2440" fmla="*/ 96207 w 206956"/>
                <a:gd name="csY2440" fmla="*/ 1055480 h 1107498"/>
                <a:gd name="csX2441" fmla="*/ 96207 w 206956"/>
                <a:gd name="csY2441" fmla="*/ 1055480 h 1107498"/>
                <a:gd name="csX2442" fmla="*/ 94529 w 206956"/>
                <a:gd name="csY2442" fmla="*/ 1055480 h 1107498"/>
                <a:gd name="csX2443" fmla="*/ 94529 w 206956"/>
                <a:gd name="csY2443" fmla="*/ 1053802 h 1107498"/>
                <a:gd name="csX2444" fmla="*/ 92851 w 206956"/>
                <a:gd name="csY2444" fmla="*/ 1053802 h 1107498"/>
                <a:gd name="csX2445" fmla="*/ 92851 w 206956"/>
                <a:gd name="csY2445" fmla="*/ 1053802 h 1107498"/>
                <a:gd name="csX2446" fmla="*/ 91173 w 206956"/>
                <a:gd name="csY2446" fmla="*/ 1053802 h 1107498"/>
                <a:gd name="csX2447" fmla="*/ 89495 w 206956"/>
                <a:gd name="csY2447" fmla="*/ 1053802 h 1107498"/>
                <a:gd name="csX2448" fmla="*/ 87257 w 206956"/>
                <a:gd name="csY2448" fmla="*/ 1053802 h 1107498"/>
                <a:gd name="csX2449" fmla="*/ 85579 w 206956"/>
                <a:gd name="csY2449" fmla="*/ 1053802 h 1107498"/>
                <a:gd name="csX2450" fmla="*/ 83901 w 206956"/>
                <a:gd name="csY2450" fmla="*/ 1053802 h 1107498"/>
                <a:gd name="csX2451" fmla="*/ 82223 w 206956"/>
                <a:gd name="csY2451" fmla="*/ 1053802 h 1107498"/>
                <a:gd name="csX2452" fmla="*/ 80545 w 206956"/>
                <a:gd name="csY2452" fmla="*/ 1053802 h 1107498"/>
                <a:gd name="csX2453" fmla="*/ 78308 w 206956"/>
                <a:gd name="csY2453" fmla="*/ 1053802 h 1107498"/>
                <a:gd name="csX2454" fmla="*/ 78308 w 206956"/>
                <a:gd name="csY2454" fmla="*/ 1055480 h 1107498"/>
                <a:gd name="csX2455" fmla="*/ 76630 w 206956"/>
                <a:gd name="csY2455" fmla="*/ 1057158 h 1107498"/>
                <a:gd name="csX2456" fmla="*/ 76630 w 206956"/>
                <a:gd name="csY2456" fmla="*/ 1059395 h 1107498"/>
                <a:gd name="csX2457" fmla="*/ 74952 w 206956"/>
                <a:gd name="csY2457" fmla="*/ 1059395 h 1107498"/>
                <a:gd name="csX2458" fmla="*/ 74952 w 206956"/>
                <a:gd name="csY2458" fmla="*/ 1057158 h 1107498"/>
                <a:gd name="csX2459" fmla="*/ 74952 w 206956"/>
                <a:gd name="csY2459" fmla="*/ 1055480 h 1107498"/>
                <a:gd name="csX2460" fmla="*/ 73274 w 206956"/>
                <a:gd name="csY2460" fmla="*/ 1055480 h 1107498"/>
                <a:gd name="csX2461" fmla="*/ 71596 w 206956"/>
                <a:gd name="csY2461" fmla="*/ 1055480 h 1107498"/>
                <a:gd name="csX2462" fmla="*/ 71596 w 206956"/>
                <a:gd name="csY2462" fmla="*/ 1053802 h 1107498"/>
                <a:gd name="csX2463" fmla="*/ 69918 w 206956"/>
                <a:gd name="csY2463" fmla="*/ 1053802 h 1107498"/>
                <a:gd name="csX2464" fmla="*/ 69918 w 206956"/>
                <a:gd name="csY2464" fmla="*/ 1055480 h 1107498"/>
                <a:gd name="csX2465" fmla="*/ 67680 w 206956"/>
                <a:gd name="csY2465" fmla="*/ 1055480 h 1107498"/>
                <a:gd name="csX2466" fmla="*/ 67680 w 206956"/>
                <a:gd name="csY2466" fmla="*/ 1053802 h 1107498"/>
                <a:gd name="csX2467" fmla="*/ 66002 w 206956"/>
                <a:gd name="csY2467" fmla="*/ 1053802 h 1107498"/>
                <a:gd name="csX2468" fmla="*/ 66002 w 206956"/>
                <a:gd name="csY2468" fmla="*/ 1055480 h 1107498"/>
                <a:gd name="csX2469" fmla="*/ 66002 w 206956"/>
                <a:gd name="csY2469" fmla="*/ 1057158 h 1107498"/>
                <a:gd name="csX2470" fmla="*/ 66002 w 206956"/>
                <a:gd name="csY2470" fmla="*/ 1057158 h 1107498"/>
                <a:gd name="csX2471" fmla="*/ 67680 w 206956"/>
                <a:gd name="csY2471" fmla="*/ 1057158 h 1107498"/>
                <a:gd name="csX2472" fmla="*/ 69918 w 206956"/>
                <a:gd name="csY2472" fmla="*/ 1057158 h 1107498"/>
                <a:gd name="csX2473" fmla="*/ 69918 w 206956"/>
                <a:gd name="csY2473" fmla="*/ 1059395 h 1107498"/>
                <a:gd name="csX2474" fmla="*/ 69918 w 206956"/>
                <a:gd name="csY2474" fmla="*/ 1057158 h 1107498"/>
                <a:gd name="csX2475" fmla="*/ 69918 w 206956"/>
                <a:gd name="csY2475" fmla="*/ 1059395 h 1107498"/>
                <a:gd name="csX2476" fmla="*/ 69918 w 206956"/>
                <a:gd name="csY2476" fmla="*/ 1059395 h 1107498"/>
                <a:gd name="csX2477" fmla="*/ 69918 w 206956"/>
                <a:gd name="csY2477" fmla="*/ 1061073 h 1107498"/>
                <a:gd name="csX2478" fmla="*/ 69918 w 206956"/>
                <a:gd name="csY2478" fmla="*/ 1062751 h 1107498"/>
                <a:gd name="csX2479" fmla="*/ 67680 w 206956"/>
                <a:gd name="csY2479" fmla="*/ 1062751 h 1107498"/>
                <a:gd name="csX2480" fmla="*/ 66002 w 206956"/>
                <a:gd name="csY2480" fmla="*/ 1064430 h 1107498"/>
                <a:gd name="csX2481" fmla="*/ 64324 w 206956"/>
                <a:gd name="csY2481" fmla="*/ 1064430 h 1107498"/>
                <a:gd name="csX2482" fmla="*/ 64324 w 206956"/>
                <a:gd name="csY2482" fmla="*/ 1066107 h 1107498"/>
                <a:gd name="csX2483" fmla="*/ 64324 w 206956"/>
                <a:gd name="csY2483" fmla="*/ 1066107 h 1107498"/>
                <a:gd name="csX2484" fmla="*/ 64324 w 206956"/>
                <a:gd name="csY2484" fmla="*/ 1068345 h 1107498"/>
                <a:gd name="csX2485" fmla="*/ 64324 w 206956"/>
                <a:gd name="csY2485" fmla="*/ 1070023 h 1107498"/>
                <a:gd name="csX2486" fmla="*/ 64324 w 206956"/>
                <a:gd name="csY2486" fmla="*/ 1071701 h 1107498"/>
                <a:gd name="csX2487" fmla="*/ 64324 w 206956"/>
                <a:gd name="csY2487" fmla="*/ 1073379 h 1107498"/>
                <a:gd name="csX2488" fmla="*/ 64324 w 206956"/>
                <a:gd name="csY2488" fmla="*/ 1075057 h 1107498"/>
                <a:gd name="csX2489" fmla="*/ 62646 w 206956"/>
                <a:gd name="csY2489" fmla="*/ 1075057 h 1107498"/>
                <a:gd name="csX2490" fmla="*/ 60968 w 206956"/>
                <a:gd name="csY2490" fmla="*/ 1075057 h 1107498"/>
                <a:gd name="csX2491" fmla="*/ 60968 w 206956"/>
                <a:gd name="csY2491" fmla="*/ 1076735 h 1107498"/>
                <a:gd name="csX2492" fmla="*/ 58731 w 206956"/>
                <a:gd name="csY2492" fmla="*/ 1076735 h 1107498"/>
                <a:gd name="csX2493" fmla="*/ 58731 w 206956"/>
                <a:gd name="csY2493" fmla="*/ 1076735 h 1107498"/>
                <a:gd name="csX2494" fmla="*/ 57053 w 206956"/>
                <a:gd name="csY2494" fmla="*/ 1076735 h 1107498"/>
                <a:gd name="csX2495" fmla="*/ 57053 w 206956"/>
                <a:gd name="csY2495" fmla="*/ 1075057 h 1107498"/>
                <a:gd name="csX2496" fmla="*/ 55375 w 206956"/>
                <a:gd name="csY2496" fmla="*/ 1075057 h 1107498"/>
                <a:gd name="csX2497" fmla="*/ 53697 w 206956"/>
                <a:gd name="csY2497" fmla="*/ 1075057 h 1107498"/>
                <a:gd name="csX2498" fmla="*/ 53697 w 206956"/>
                <a:gd name="csY2498" fmla="*/ 1073379 h 1107498"/>
                <a:gd name="csX2499" fmla="*/ 52019 w 206956"/>
                <a:gd name="csY2499" fmla="*/ 1073379 h 1107498"/>
                <a:gd name="csX2500" fmla="*/ 52019 w 206956"/>
                <a:gd name="csY2500" fmla="*/ 1071701 h 1107498"/>
                <a:gd name="csX2501" fmla="*/ 53697 w 206956"/>
                <a:gd name="csY2501" fmla="*/ 1071701 h 1107498"/>
                <a:gd name="csX2502" fmla="*/ 55375 w 206956"/>
                <a:gd name="csY2502" fmla="*/ 1071701 h 1107498"/>
                <a:gd name="csX2503" fmla="*/ 55375 w 206956"/>
                <a:gd name="csY2503" fmla="*/ 1070023 h 1107498"/>
                <a:gd name="csX2504" fmla="*/ 55375 w 206956"/>
                <a:gd name="csY2504" fmla="*/ 1070023 h 1107498"/>
                <a:gd name="csX2505" fmla="*/ 57053 w 206956"/>
                <a:gd name="csY2505" fmla="*/ 1068345 h 1107498"/>
                <a:gd name="csX2506" fmla="*/ 55375 w 206956"/>
                <a:gd name="csY2506" fmla="*/ 1068345 h 1107498"/>
                <a:gd name="csX2507" fmla="*/ 53697 w 206956"/>
                <a:gd name="csY2507" fmla="*/ 1068345 h 1107498"/>
                <a:gd name="csX2508" fmla="*/ 53697 w 206956"/>
                <a:gd name="csY2508" fmla="*/ 1066107 h 1107498"/>
                <a:gd name="csX2509" fmla="*/ 52019 w 206956"/>
                <a:gd name="csY2509" fmla="*/ 1066107 h 1107498"/>
                <a:gd name="csX2510" fmla="*/ 49781 w 206956"/>
                <a:gd name="csY2510" fmla="*/ 1066107 h 1107498"/>
                <a:gd name="csX2511" fmla="*/ 49781 w 206956"/>
                <a:gd name="csY2511" fmla="*/ 1064430 h 1107498"/>
                <a:gd name="csX2512" fmla="*/ 49781 w 206956"/>
                <a:gd name="csY2512" fmla="*/ 1064430 h 1107498"/>
                <a:gd name="csX2513" fmla="*/ 52019 w 206956"/>
                <a:gd name="csY2513" fmla="*/ 1064430 h 1107498"/>
                <a:gd name="csX2514" fmla="*/ 53697 w 206956"/>
                <a:gd name="csY2514" fmla="*/ 1064430 h 1107498"/>
                <a:gd name="csX2515" fmla="*/ 55375 w 206956"/>
                <a:gd name="csY2515" fmla="*/ 1064430 h 1107498"/>
                <a:gd name="csX2516" fmla="*/ 55375 w 206956"/>
                <a:gd name="csY2516" fmla="*/ 1062751 h 1107498"/>
                <a:gd name="csX2517" fmla="*/ 57053 w 206956"/>
                <a:gd name="csY2517" fmla="*/ 1062751 h 1107498"/>
                <a:gd name="csX2518" fmla="*/ 57053 w 206956"/>
                <a:gd name="csY2518" fmla="*/ 1062751 h 1107498"/>
                <a:gd name="csX2519" fmla="*/ 57053 w 206956"/>
                <a:gd name="csY2519" fmla="*/ 1061073 h 1107498"/>
                <a:gd name="csX2520" fmla="*/ 55375 w 206956"/>
                <a:gd name="csY2520" fmla="*/ 1061073 h 1107498"/>
                <a:gd name="csX2521" fmla="*/ 55375 w 206956"/>
                <a:gd name="csY2521" fmla="*/ 1059395 h 1107498"/>
                <a:gd name="csX2522" fmla="*/ 55375 w 206956"/>
                <a:gd name="csY2522" fmla="*/ 1057158 h 1107498"/>
                <a:gd name="csX2523" fmla="*/ 53697 w 206956"/>
                <a:gd name="csY2523" fmla="*/ 1057158 h 1107498"/>
                <a:gd name="csX2524" fmla="*/ 53697 w 206956"/>
                <a:gd name="csY2524" fmla="*/ 1059395 h 1107498"/>
                <a:gd name="csX2525" fmla="*/ 52019 w 206956"/>
                <a:gd name="csY2525" fmla="*/ 1059395 h 1107498"/>
                <a:gd name="csX2526" fmla="*/ 52019 w 206956"/>
                <a:gd name="csY2526" fmla="*/ 1059395 h 1107498"/>
                <a:gd name="csX2527" fmla="*/ 49781 w 206956"/>
                <a:gd name="csY2527" fmla="*/ 1061073 h 1107498"/>
                <a:gd name="csX2528" fmla="*/ 49781 w 206956"/>
                <a:gd name="csY2528" fmla="*/ 1061073 h 1107498"/>
                <a:gd name="csX2529" fmla="*/ 48104 w 206956"/>
                <a:gd name="csY2529" fmla="*/ 1062751 h 1107498"/>
                <a:gd name="csX2530" fmla="*/ 48104 w 206956"/>
                <a:gd name="csY2530" fmla="*/ 1064430 h 1107498"/>
                <a:gd name="csX2531" fmla="*/ 48104 w 206956"/>
                <a:gd name="csY2531" fmla="*/ 1062751 h 1107498"/>
                <a:gd name="csX2532" fmla="*/ 48104 w 206956"/>
                <a:gd name="csY2532" fmla="*/ 1064430 h 1107498"/>
                <a:gd name="csX2533" fmla="*/ 46425 w 206956"/>
                <a:gd name="csY2533" fmla="*/ 1064430 h 1107498"/>
                <a:gd name="csX2534" fmla="*/ 46425 w 206956"/>
                <a:gd name="csY2534" fmla="*/ 1062751 h 1107498"/>
                <a:gd name="csX2535" fmla="*/ 46425 w 206956"/>
                <a:gd name="csY2535" fmla="*/ 1061073 h 1107498"/>
                <a:gd name="csX2536" fmla="*/ 46425 w 206956"/>
                <a:gd name="csY2536" fmla="*/ 1061073 h 1107498"/>
                <a:gd name="csX2537" fmla="*/ 46425 w 206956"/>
                <a:gd name="csY2537" fmla="*/ 1059395 h 1107498"/>
                <a:gd name="csX2538" fmla="*/ 48104 w 206956"/>
                <a:gd name="csY2538" fmla="*/ 1059395 h 1107498"/>
                <a:gd name="csX2539" fmla="*/ 46425 w 206956"/>
                <a:gd name="csY2539" fmla="*/ 1057158 h 1107498"/>
                <a:gd name="csX2540" fmla="*/ 48104 w 206956"/>
                <a:gd name="csY2540" fmla="*/ 1057158 h 1107498"/>
                <a:gd name="csX2541" fmla="*/ 48104 w 206956"/>
                <a:gd name="csY2541" fmla="*/ 1055480 h 1107498"/>
                <a:gd name="csX2542" fmla="*/ 49781 w 206956"/>
                <a:gd name="csY2542" fmla="*/ 1055480 h 1107498"/>
                <a:gd name="csX2543" fmla="*/ 49781 w 206956"/>
                <a:gd name="csY2543" fmla="*/ 1053802 h 1107498"/>
                <a:gd name="csX2544" fmla="*/ 49781 w 206956"/>
                <a:gd name="csY2544" fmla="*/ 1053802 h 1107498"/>
                <a:gd name="csX2545" fmla="*/ 49781 w 206956"/>
                <a:gd name="csY2545" fmla="*/ 1052124 h 1107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</a:cxnLst>
              <a:rect l="l" t="t" r="r" b="b"/>
              <a:pathLst>
                <a:path w="206956" h="1107498">
                  <a:moveTo>
                    <a:pt x="49781" y="1052124"/>
                  </a:moveTo>
                  <a:lnTo>
                    <a:pt x="48104" y="1050446"/>
                  </a:lnTo>
                  <a:lnTo>
                    <a:pt x="48104" y="1048208"/>
                  </a:lnTo>
                  <a:lnTo>
                    <a:pt x="49781" y="1048208"/>
                  </a:lnTo>
                  <a:lnTo>
                    <a:pt x="49781" y="1046530"/>
                  </a:lnTo>
                  <a:lnTo>
                    <a:pt x="48104" y="1046530"/>
                  </a:lnTo>
                  <a:lnTo>
                    <a:pt x="49781" y="1046530"/>
                  </a:lnTo>
                  <a:lnTo>
                    <a:pt x="48104" y="1044852"/>
                  </a:lnTo>
                  <a:lnTo>
                    <a:pt x="48104" y="1043174"/>
                  </a:lnTo>
                  <a:lnTo>
                    <a:pt x="48104" y="1041496"/>
                  </a:lnTo>
                  <a:lnTo>
                    <a:pt x="49781" y="1041496"/>
                  </a:lnTo>
                  <a:lnTo>
                    <a:pt x="52019" y="1041496"/>
                  </a:lnTo>
                  <a:lnTo>
                    <a:pt x="52019" y="1039818"/>
                  </a:lnTo>
                  <a:lnTo>
                    <a:pt x="52019" y="1039818"/>
                  </a:lnTo>
                  <a:lnTo>
                    <a:pt x="53697" y="1039818"/>
                  </a:lnTo>
                  <a:lnTo>
                    <a:pt x="53697" y="1039818"/>
                  </a:lnTo>
                  <a:lnTo>
                    <a:pt x="53697" y="1037581"/>
                  </a:lnTo>
                  <a:lnTo>
                    <a:pt x="53697" y="1035903"/>
                  </a:lnTo>
                  <a:lnTo>
                    <a:pt x="52019" y="1035903"/>
                  </a:lnTo>
                  <a:lnTo>
                    <a:pt x="52019" y="1034225"/>
                  </a:lnTo>
                  <a:lnTo>
                    <a:pt x="49781" y="1034225"/>
                  </a:lnTo>
                  <a:lnTo>
                    <a:pt x="48104" y="1034225"/>
                  </a:lnTo>
                  <a:lnTo>
                    <a:pt x="48104" y="1032547"/>
                  </a:lnTo>
                  <a:lnTo>
                    <a:pt x="48104" y="1030869"/>
                  </a:lnTo>
                  <a:lnTo>
                    <a:pt x="48104" y="1028631"/>
                  </a:lnTo>
                  <a:lnTo>
                    <a:pt x="48104" y="1026953"/>
                  </a:lnTo>
                  <a:lnTo>
                    <a:pt x="48104" y="1026953"/>
                  </a:lnTo>
                  <a:lnTo>
                    <a:pt x="49781" y="1026953"/>
                  </a:lnTo>
                  <a:lnTo>
                    <a:pt x="49781" y="1028631"/>
                  </a:lnTo>
                  <a:lnTo>
                    <a:pt x="52019" y="1028631"/>
                  </a:lnTo>
                  <a:lnTo>
                    <a:pt x="52019" y="1028631"/>
                  </a:lnTo>
                  <a:lnTo>
                    <a:pt x="52019" y="1028631"/>
                  </a:lnTo>
                  <a:lnTo>
                    <a:pt x="52019" y="1026953"/>
                  </a:lnTo>
                  <a:lnTo>
                    <a:pt x="49781" y="1025275"/>
                  </a:lnTo>
                  <a:lnTo>
                    <a:pt x="49781" y="1023597"/>
                  </a:lnTo>
                  <a:lnTo>
                    <a:pt x="49781" y="1023597"/>
                  </a:lnTo>
                  <a:lnTo>
                    <a:pt x="49781" y="1021919"/>
                  </a:lnTo>
                  <a:lnTo>
                    <a:pt x="49781" y="1021919"/>
                  </a:lnTo>
                  <a:lnTo>
                    <a:pt x="48104" y="1021919"/>
                  </a:lnTo>
                  <a:lnTo>
                    <a:pt x="46425" y="1021919"/>
                  </a:lnTo>
                  <a:lnTo>
                    <a:pt x="46425" y="1023597"/>
                  </a:lnTo>
                  <a:lnTo>
                    <a:pt x="46425" y="1023597"/>
                  </a:lnTo>
                  <a:lnTo>
                    <a:pt x="44747" y="1023597"/>
                  </a:lnTo>
                  <a:lnTo>
                    <a:pt x="44747" y="1021919"/>
                  </a:lnTo>
                  <a:lnTo>
                    <a:pt x="43069" y="1021919"/>
                  </a:lnTo>
                  <a:lnTo>
                    <a:pt x="43069" y="1019682"/>
                  </a:lnTo>
                  <a:lnTo>
                    <a:pt x="44747" y="1019682"/>
                  </a:lnTo>
                  <a:lnTo>
                    <a:pt x="46425" y="1018004"/>
                  </a:lnTo>
                  <a:lnTo>
                    <a:pt x="44747" y="1018004"/>
                  </a:lnTo>
                  <a:lnTo>
                    <a:pt x="43069" y="1018004"/>
                  </a:lnTo>
                  <a:lnTo>
                    <a:pt x="41391" y="1018004"/>
                  </a:lnTo>
                  <a:lnTo>
                    <a:pt x="41391" y="1016326"/>
                  </a:lnTo>
                  <a:lnTo>
                    <a:pt x="41391" y="1016326"/>
                  </a:lnTo>
                  <a:lnTo>
                    <a:pt x="41391" y="1014648"/>
                  </a:lnTo>
                  <a:lnTo>
                    <a:pt x="41391" y="1012970"/>
                  </a:lnTo>
                  <a:lnTo>
                    <a:pt x="41391" y="1012970"/>
                  </a:lnTo>
                  <a:lnTo>
                    <a:pt x="41391" y="1011292"/>
                  </a:lnTo>
                  <a:lnTo>
                    <a:pt x="41391" y="1009054"/>
                  </a:lnTo>
                  <a:lnTo>
                    <a:pt x="43069" y="1009054"/>
                  </a:lnTo>
                  <a:lnTo>
                    <a:pt x="43069" y="1011292"/>
                  </a:lnTo>
                  <a:lnTo>
                    <a:pt x="44747" y="1011292"/>
                  </a:lnTo>
                  <a:lnTo>
                    <a:pt x="46425" y="1012970"/>
                  </a:lnTo>
                  <a:lnTo>
                    <a:pt x="46425" y="1014648"/>
                  </a:lnTo>
                  <a:lnTo>
                    <a:pt x="46425" y="1016326"/>
                  </a:lnTo>
                  <a:lnTo>
                    <a:pt x="48104" y="1016326"/>
                  </a:lnTo>
                  <a:lnTo>
                    <a:pt x="48104" y="1016326"/>
                  </a:lnTo>
                  <a:lnTo>
                    <a:pt x="48104" y="1014648"/>
                  </a:lnTo>
                  <a:lnTo>
                    <a:pt x="48104" y="1012970"/>
                  </a:lnTo>
                  <a:lnTo>
                    <a:pt x="48104" y="1011292"/>
                  </a:lnTo>
                  <a:lnTo>
                    <a:pt x="46425" y="1009054"/>
                  </a:lnTo>
                  <a:lnTo>
                    <a:pt x="46425" y="1007376"/>
                  </a:lnTo>
                  <a:lnTo>
                    <a:pt x="46425" y="1005699"/>
                  </a:lnTo>
                  <a:lnTo>
                    <a:pt x="46425" y="1004020"/>
                  </a:lnTo>
                  <a:lnTo>
                    <a:pt x="46425" y="1002342"/>
                  </a:lnTo>
                  <a:lnTo>
                    <a:pt x="46425" y="1004020"/>
                  </a:lnTo>
                  <a:lnTo>
                    <a:pt x="46425" y="1002342"/>
                  </a:lnTo>
                  <a:lnTo>
                    <a:pt x="46425" y="1000105"/>
                  </a:lnTo>
                  <a:lnTo>
                    <a:pt x="44747" y="1000105"/>
                  </a:lnTo>
                  <a:lnTo>
                    <a:pt x="44747" y="1002342"/>
                  </a:lnTo>
                  <a:lnTo>
                    <a:pt x="43069" y="1002342"/>
                  </a:lnTo>
                  <a:lnTo>
                    <a:pt x="43069" y="1004020"/>
                  </a:lnTo>
                  <a:lnTo>
                    <a:pt x="41391" y="1004020"/>
                  </a:lnTo>
                  <a:lnTo>
                    <a:pt x="41391" y="1002342"/>
                  </a:lnTo>
                  <a:lnTo>
                    <a:pt x="41391" y="1000105"/>
                  </a:lnTo>
                  <a:lnTo>
                    <a:pt x="39154" y="1000105"/>
                  </a:lnTo>
                  <a:lnTo>
                    <a:pt x="39154" y="1000105"/>
                  </a:lnTo>
                  <a:lnTo>
                    <a:pt x="39154" y="1002342"/>
                  </a:lnTo>
                  <a:lnTo>
                    <a:pt x="37476" y="1002342"/>
                  </a:lnTo>
                  <a:lnTo>
                    <a:pt x="35798" y="1002342"/>
                  </a:lnTo>
                  <a:lnTo>
                    <a:pt x="35798" y="1000105"/>
                  </a:lnTo>
                  <a:lnTo>
                    <a:pt x="35798" y="998427"/>
                  </a:lnTo>
                  <a:lnTo>
                    <a:pt x="35798" y="996749"/>
                  </a:lnTo>
                  <a:lnTo>
                    <a:pt x="35798" y="996749"/>
                  </a:lnTo>
                  <a:lnTo>
                    <a:pt x="34120" y="996749"/>
                  </a:lnTo>
                  <a:lnTo>
                    <a:pt x="34120" y="995071"/>
                  </a:lnTo>
                  <a:lnTo>
                    <a:pt x="34120" y="993393"/>
                  </a:lnTo>
                  <a:lnTo>
                    <a:pt x="34120" y="991715"/>
                  </a:lnTo>
                  <a:lnTo>
                    <a:pt x="34120" y="989477"/>
                  </a:lnTo>
                  <a:lnTo>
                    <a:pt x="35798" y="989477"/>
                  </a:lnTo>
                  <a:lnTo>
                    <a:pt x="37476" y="989477"/>
                  </a:lnTo>
                  <a:lnTo>
                    <a:pt x="39154" y="989477"/>
                  </a:lnTo>
                  <a:lnTo>
                    <a:pt x="41391" y="989477"/>
                  </a:lnTo>
                  <a:lnTo>
                    <a:pt x="43069" y="989477"/>
                  </a:lnTo>
                  <a:lnTo>
                    <a:pt x="43069" y="989477"/>
                  </a:lnTo>
                  <a:lnTo>
                    <a:pt x="41391" y="987799"/>
                  </a:lnTo>
                  <a:lnTo>
                    <a:pt x="41391" y="987799"/>
                  </a:lnTo>
                  <a:lnTo>
                    <a:pt x="39154" y="987799"/>
                  </a:lnTo>
                  <a:lnTo>
                    <a:pt x="37476" y="987799"/>
                  </a:lnTo>
                  <a:lnTo>
                    <a:pt x="35798" y="987799"/>
                  </a:lnTo>
                  <a:lnTo>
                    <a:pt x="35798" y="986122"/>
                  </a:lnTo>
                  <a:lnTo>
                    <a:pt x="37476" y="984443"/>
                  </a:lnTo>
                  <a:lnTo>
                    <a:pt x="39154" y="984443"/>
                  </a:lnTo>
                  <a:lnTo>
                    <a:pt x="39154" y="982765"/>
                  </a:lnTo>
                  <a:lnTo>
                    <a:pt x="37476" y="982765"/>
                  </a:lnTo>
                  <a:lnTo>
                    <a:pt x="35798" y="982765"/>
                  </a:lnTo>
                  <a:lnTo>
                    <a:pt x="35798" y="982765"/>
                  </a:lnTo>
                  <a:lnTo>
                    <a:pt x="34120" y="982765"/>
                  </a:lnTo>
                  <a:lnTo>
                    <a:pt x="34120" y="980528"/>
                  </a:lnTo>
                  <a:lnTo>
                    <a:pt x="34120" y="978850"/>
                  </a:lnTo>
                  <a:lnTo>
                    <a:pt x="34120" y="977172"/>
                  </a:lnTo>
                  <a:lnTo>
                    <a:pt x="32442" y="977172"/>
                  </a:lnTo>
                  <a:lnTo>
                    <a:pt x="32442" y="975494"/>
                  </a:lnTo>
                  <a:lnTo>
                    <a:pt x="34120" y="975494"/>
                  </a:lnTo>
                  <a:lnTo>
                    <a:pt x="35798" y="975494"/>
                  </a:lnTo>
                  <a:lnTo>
                    <a:pt x="39154" y="977172"/>
                  </a:lnTo>
                  <a:lnTo>
                    <a:pt x="39154" y="975494"/>
                  </a:lnTo>
                  <a:lnTo>
                    <a:pt x="37476" y="973816"/>
                  </a:lnTo>
                  <a:lnTo>
                    <a:pt x="35798" y="973816"/>
                  </a:lnTo>
                  <a:lnTo>
                    <a:pt x="35798" y="971578"/>
                  </a:lnTo>
                  <a:lnTo>
                    <a:pt x="35798" y="971578"/>
                  </a:lnTo>
                  <a:lnTo>
                    <a:pt x="34120" y="971578"/>
                  </a:lnTo>
                  <a:lnTo>
                    <a:pt x="34120" y="973816"/>
                  </a:lnTo>
                  <a:lnTo>
                    <a:pt x="32442" y="971578"/>
                  </a:lnTo>
                  <a:lnTo>
                    <a:pt x="30204" y="971578"/>
                  </a:lnTo>
                  <a:lnTo>
                    <a:pt x="32442" y="971578"/>
                  </a:lnTo>
                  <a:lnTo>
                    <a:pt x="30204" y="971578"/>
                  </a:lnTo>
                  <a:lnTo>
                    <a:pt x="28527" y="971578"/>
                  </a:lnTo>
                  <a:lnTo>
                    <a:pt x="28527" y="969900"/>
                  </a:lnTo>
                  <a:lnTo>
                    <a:pt x="28527" y="969900"/>
                  </a:lnTo>
                  <a:lnTo>
                    <a:pt x="26848" y="969900"/>
                  </a:lnTo>
                  <a:lnTo>
                    <a:pt x="26848" y="968222"/>
                  </a:lnTo>
                  <a:lnTo>
                    <a:pt x="25170" y="968222"/>
                  </a:lnTo>
                  <a:lnTo>
                    <a:pt x="25170" y="966545"/>
                  </a:lnTo>
                  <a:lnTo>
                    <a:pt x="25170" y="966545"/>
                  </a:lnTo>
                  <a:lnTo>
                    <a:pt x="23492" y="966545"/>
                  </a:lnTo>
                  <a:lnTo>
                    <a:pt x="23492" y="964866"/>
                  </a:lnTo>
                  <a:lnTo>
                    <a:pt x="23492" y="964866"/>
                  </a:lnTo>
                  <a:lnTo>
                    <a:pt x="23492" y="962629"/>
                  </a:lnTo>
                  <a:lnTo>
                    <a:pt x="25170" y="960951"/>
                  </a:lnTo>
                  <a:lnTo>
                    <a:pt x="26848" y="960951"/>
                  </a:lnTo>
                  <a:lnTo>
                    <a:pt x="26848" y="959273"/>
                  </a:lnTo>
                  <a:lnTo>
                    <a:pt x="26848" y="959273"/>
                  </a:lnTo>
                  <a:lnTo>
                    <a:pt x="28527" y="957595"/>
                  </a:lnTo>
                  <a:lnTo>
                    <a:pt x="30204" y="960951"/>
                  </a:lnTo>
                  <a:lnTo>
                    <a:pt x="30204" y="960951"/>
                  </a:lnTo>
                  <a:lnTo>
                    <a:pt x="32442" y="960951"/>
                  </a:lnTo>
                  <a:lnTo>
                    <a:pt x="32442" y="962629"/>
                  </a:lnTo>
                  <a:lnTo>
                    <a:pt x="34120" y="964866"/>
                  </a:lnTo>
                  <a:lnTo>
                    <a:pt x="34120" y="966545"/>
                  </a:lnTo>
                  <a:lnTo>
                    <a:pt x="35798" y="966545"/>
                  </a:lnTo>
                  <a:lnTo>
                    <a:pt x="35798" y="964866"/>
                  </a:lnTo>
                  <a:lnTo>
                    <a:pt x="35798" y="964866"/>
                  </a:lnTo>
                  <a:lnTo>
                    <a:pt x="34120" y="960951"/>
                  </a:lnTo>
                  <a:lnTo>
                    <a:pt x="34120" y="959273"/>
                  </a:lnTo>
                  <a:lnTo>
                    <a:pt x="32442" y="959273"/>
                  </a:lnTo>
                  <a:lnTo>
                    <a:pt x="30204" y="957595"/>
                  </a:lnTo>
                  <a:lnTo>
                    <a:pt x="30204" y="955917"/>
                  </a:lnTo>
                  <a:lnTo>
                    <a:pt x="30204" y="954239"/>
                  </a:lnTo>
                  <a:lnTo>
                    <a:pt x="32442" y="954239"/>
                  </a:lnTo>
                  <a:lnTo>
                    <a:pt x="32442" y="954239"/>
                  </a:lnTo>
                  <a:lnTo>
                    <a:pt x="32442" y="952001"/>
                  </a:lnTo>
                  <a:lnTo>
                    <a:pt x="30204" y="952001"/>
                  </a:lnTo>
                  <a:lnTo>
                    <a:pt x="30204" y="950323"/>
                  </a:lnTo>
                  <a:lnTo>
                    <a:pt x="32442" y="950323"/>
                  </a:lnTo>
                  <a:lnTo>
                    <a:pt x="34120" y="950323"/>
                  </a:lnTo>
                  <a:lnTo>
                    <a:pt x="34120" y="948645"/>
                  </a:lnTo>
                  <a:lnTo>
                    <a:pt x="34120" y="946968"/>
                  </a:lnTo>
                  <a:lnTo>
                    <a:pt x="34120" y="946968"/>
                  </a:lnTo>
                  <a:lnTo>
                    <a:pt x="32442" y="946968"/>
                  </a:lnTo>
                  <a:lnTo>
                    <a:pt x="32442" y="945289"/>
                  </a:lnTo>
                  <a:lnTo>
                    <a:pt x="32442" y="943052"/>
                  </a:lnTo>
                  <a:lnTo>
                    <a:pt x="32442" y="941374"/>
                  </a:lnTo>
                  <a:lnTo>
                    <a:pt x="34120" y="941374"/>
                  </a:lnTo>
                  <a:lnTo>
                    <a:pt x="35798" y="941374"/>
                  </a:lnTo>
                  <a:lnTo>
                    <a:pt x="37476" y="941374"/>
                  </a:lnTo>
                  <a:lnTo>
                    <a:pt x="37476" y="939696"/>
                  </a:lnTo>
                  <a:lnTo>
                    <a:pt x="37476" y="939696"/>
                  </a:lnTo>
                  <a:lnTo>
                    <a:pt x="37476" y="938018"/>
                  </a:lnTo>
                  <a:lnTo>
                    <a:pt x="37476" y="936340"/>
                  </a:lnTo>
                  <a:lnTo>
                    <a:pt x="37476" y="934102"/>
                  </a:lnTo>
                  <a:lnTo>
                    <a:pt x="37476" y="932424"/>
                  </a:lnTo>
                  <a:lnTo>
                    <a:pt x="39154" y="932424"/>
                  </a:lnTo>
                  <a:lnTo>
                    <a:pt x="41391" y="930746"/>
                  </a:lnTo>
                  <a:lnTo>
                    <a:pt x="41391" y="929068"/>
                  </a:lnTo>
                  <a:lnTo>
                    <a:pt x="39154" y="929068"/>
                  </a:lnTo>
                  <a:lnTo>
                    <a:pt x="37476" y="929068"/>
                  </a:lnTo>
                  <a:lnTo>
                    <a:pt x="35798" y="929068"/>
                  </a:lnTo>
                  <a:lnTo>
                    <a:pt x="35798" y="929068"/>
                  </a:lnTo>
                  <a:lnTo>
                    <a:pt x="35798" y="930746"/>
                  </a:lnTo>
                  <a:lnTo>
                    <a:pt x="35798" y="932424"/>
                  </a:lnTo>
                  <a:lnTo>
                    <a:pt x="35798" y="934102"/>
                  </a:lnTo>
                  <a:lnTo>
                    <a:pt x="35798" y="936340"/>
                  </a:lnTo>
                  <a:lnTo>
                    <a:pt x="35798" y="938018"/>
                  </a:lnTo>
                  <a:lnTo>
                    <a:pt x="35798" y="939696"/>
                  </a:lnTo>
                  <a:lnTo>
                    <a:pt x="34120" y="939696"/>
                  </a:lnTo>
                  <a:lnTo>
                    <a:pt x="34120" y="938018"/>
                  </a:lnTo>
                  <a:lnTo>
                    <a:pt x="32442" y="938018"/>
                  </a:lnTo>
                  <a:lnTo>
                    <a:pt x="32442" y="936340"/>
                  </a:lnTo>
                  <a:lnTo>
                    <a:pt x="30204" y="936340"/>
                  </a:lnTo>
                  <a:lnTo>
                    <a:pt x="30204" y="934102"/>
                  </a:lnTo>
                  <a:lnTo>
                    <a:pt x="30204" y="932424"/>
                  </a:lnTo>
                  <a:lnTo>
                    <a:pt x="30204" y="930746"/>
                  </a:lnTo>
                  <a:lnTo>
                    <a:pt x="30204" y="929068"/>
                  </a:lnTo>
                  <a:lnTo>
                    <a:pt x="30204" y="927391"/>
                  </a:lnTo>
                  <a:lnTo>
                    <a:pt x="30204" y="925712"/>
                  </a:lnTo>
                  <a:lnTo>
                    <a:pt x="30204" y="923475"/>
                  </a:lnTo>
                  <a:lnTo>
                    <a:pt x="28527" y="923475"/>
                  </a:lnTo>
                  <a:lnTo>
                    <a:pt x="28527" y="921797"/>
                  </a:lnTo>
                  <a:lnTo>
                    <a:pt x="28527" y="920119"/>
                  </a:lnTo>
                  <a:lnTo>
                    <a:pt x="28527" y="918441"/>
                  </a:lnTo>
                  <a:lnTo>
                    <a:pt x="30204" y="918441"/>
                  </a:lnTo>
                  <a:lnTo>
                    <a:pt x="30204" y="916763"/>
                  </a:lnTo>
                  <a:lnTo>
                    <a:pt x="28527" y="916763"/>
                  </a:lnTo>
                  <a:lnTo>
                    <a:pt x="28527" y="914525"/>
                  </a:lnTo>
                  <a:lnTo>
                    <a:pt x="28527" y="912847"/>
                  </a:lnTo>
                  <a:lnTo>
                    <a:pt x="30204" y="912847"/>
                  </a:lnTo>
                  <a:lnTo>
                    <a:pt x="30204" y="911169"/>
                  </a:lnTo>
                  <a:lnTo>
                    <a:pt x="30204" y="909491"/>
                  </a:lnTo>
                  <a:lnTo>
                    <a:pt x="32442" y="909491"/>
                  </a:lnTo>
                  <a:lnTo>
                    <a:pt x="32442" y="909491"/>
                  </a:lnTo>
                  <a:lnTo>
                    <a:pt x="32442" y="909491"/>
                  </a:lnTo>
                  <a:lnTo>
                    <a:pt x="30204" y="907814"/>
                  </a:lnTo>
                  <a:lnTo>
                    <a:pt x="32442" y="905576"/>
                  </a:lnTo>
                  <a:lnTo>
                    <a:pt x="30204" y="905576"/>
                  </a:lnTo>
                  <a:lnTo>
                    <a:pt x="30204" y="903898"/>
                  </a:lnTo>
                  <a:lnTo>
                    <a:pt x="32442" y="903898"/>
                  </a:lnTo>
                  <a:lnTo>
                    <a:pt x="34120" y="903898"/>
                  </a:lnTo>
                  <a:lnTo>
                    <a:pt x="34120" y="902220"/>
                  </a:lnTo>
                  <a:lnTo>
                    <a:pt x="34120" y="903898"/>
                  </a:lnTo>
                  <a:lnTo>
                    <a:pt x="34120" y="902220"/>
                  </a:lnTo>
                  <a:lnTo>
                    <a:pt x="34120" y="900542"/>
                  </a:lnTo>
                  <a:lnTo>
                    <a:pt x="35798" y="900542"/>
                  </a:lnTo>
                  <a:lnTo>
                    <a:pt x="37476" y="902220"/>
                  </a:lnTo>
                  <a:lnTo>
                    <a:pt x="39154" y="902220"/>
                  </a:lnTo>
                  <a:lnTo>
                    <a:pt x="39154" y="902220"/>
                  </a:lnTo>
                  <a:lnTo>
                    <a:pt x="39154" y="900542"/>
                  </a:lnTo>
                  <a:lnTo>
                    <a:pt x="39154" y="898864"/>
                  </a:lnTo>
                  <a:lnTo>
                    <a:pt x="39154" y="898864"/>
                  </a:lnTo>
                  <a:lnTo>
                    <a:pt x="37476" y="898864"/>
                  </a:lnTo>
                  <a:lnTo>
                    <a:pt x="37476" y="897186"/>
                  </a:lnTo>
                  <a:lnTo>
                    <a:pt x="35798" y="897186"/>
                  </a:lnTo>
                  <a:lnTo>
                    <a:pt x="35798" y="894948"/>
                  </a:lnTo>
                  <a:lnTo>
                    <a:pt x="34120" y="894948"/>
                  </a:lnTo>
                  <a:lnTo>
                    <a:pt x="34120" y="893270"/>
                  </a:lnTo>
                  <a:lnTo>
                    <a:pt x="34120" y="891592"/>
                  </a:lnTo>
                  <a:lnTo>
                    <a:pt x="32442" y="891592"/>
                  </a:lnTo>
                  <a:lnTo>
                    <a:pt x="30204" y="891592"/>
                  </a:lnTo>
                  <a:lnTo>
                    <a:pt x="30204" y="889914"/>
                  </a:lnTo>
                  <a:lnTo>
                    <a:pt x="28527" y="889914"/>
                  </a:lnTo>
                  <a:lnTo>
                    <a:pt x="28527" y="888237"/>
                  </a:lnTo>
                  <a:lnTo>
                    <a:pt x="26848" y="888237"/>
                  </a:lnTo>
                  <a:lnTo>
                    <a:pt x="25170" y="888237"/>
                  </a:lnTo>
                  <a:lnTo>
                    <a:pt x="25170" y="885999"/>
                  </a:lnTo>
                  <a:lnTo>
                    <a:pt x="25170" y="884321"/>
                  </a:lnTo>
                  <a:lnTo>
                    <a:pt x="25170" y="882643"/>
                  </a:lnTo>
                  <a:lnTo>
                    <a:pt x="26848" y="882643"/>
                  </a:lnTo>
                  <a:lnTo>
                    <a:pt x="26848" y="880965"/>
                  </a:lnTo>
                  <a:lnTo>
                    <a:pt x="28527" y="880965"/>
                  </a:lnTo>
                  <a:lnTo>
                    <a:pt x="28527" y="882643"/>
                  </a:lnTo>
                  <a:lnTo>
                    <a:pt x="30204" y="882643"/>
                  </a:lnTo>
                  <a:lnTo>
                    <a:pt x="30204" y="884321"/>
                  </a:lnTo>
                  <a:lnTo>
                    <a:pt x="32442" y="884321"/>
                  </a:lnTo>
                  <a:lnTo>
                    <a:pt x="32442" y="885999"/>
                  </a:lnTo>
                  <a:lnTo>
                    <a:pt x="34120" y="885999"/>
                  </a:lnTo>
                  <a:lnTo>
                    <a:pt x="34120" y="885999"/>
                  </a:lnTo>
                  <a:lnTo>
                    <a:pt x="34120" y="884321"/>
                  </a:lnTo>
                  <a:lnTo>
                    <a:pt x="35798" y="884321"/>
                  </a:lnTo>
                  <a:lnTo>
                    <a:pt x="35798" y="884321"/>
                  </a:lnTo>
                  <a:lnTo>
                    <a:pt x="37476" y="884321"/>
                  </a:lnTo>
                  <a:lnTo>
                    <a:pt x="39154" y="884321"/>
                  </a:lnTo>
                  <a:lnTo>
                    <a:pt x="41391" y="884321"/>
                  </a:lnTo>
                  <a:lnTo>
                    <a:pt x="41391" y="884321"/>
                  </a:lnTo>
                  <a:lnTo>
                    <a:pt x="43069" y="884321"/>
                  </a:lnTo>
                  <a:lnTo>
                    <a:pt x="43069" y="885999"/>
                  </a:lnTo>
                  <a:lnTo>
                    <a:pt x="44747" y="885999"/>
                  </a:lnTo>
                  <a:lnTo>
                    <a:pt x="46425" y="885999"/>
                  </a:lnTo>
                  <a:lnTo>
                    <a:pt x="46425" y="888237"/>
                  </a:lnTo>
                  <a:lnTo>
                    <a:pt x="48104" y="888237"/>
                  </a:lnTo>
                  <a:lnTo>
                    <a:pt x="49781" y="888237"/>
                  </a:lnTo>
                  <a:lnTo>
                    <a:pt x="49781" y="889914"/>
                  </a:lnTo>
                  <a:lnTo>
                    <a:pt x="49781" y="891592"/>
                  </a:lnTo>
                  <a:lnTo>
                    <a:pt x="49781" y="893270"/>
                  </a:lnTo>
                  <a:lnTo>
                    <a:pt x="52019" y="893270"/>
                  </a:lnTo>
                  <a:lnTo>
                    <a:pt x="52019" y="893270"/>
                  </a:lnTo>
                  <a:lnTo>
                    <a:pt x="52019" y="891592"/>
                  </a:lnTo>
                  <a:lnTo>
                    <a:pt x="52019" y="889914"/>
                  </a:lnTo>
                  <a:lnTo>
                    <a:pt x="53697" y="889914"/>
                  </a:lnTo>
                  <a:lnTo>
                    <a:pt x="53697" y="889914"/>
                  </a:lnTo>
                  <a:lnTo>
                    <a:pt x="53697" y="888237"/>
                  </a:lnTo>
                  <a:lnTo>
                    <a:pt x="52019" y="888237"/>
                  </a:lnTo>
                  <a:lnTo>
                    <a:pt x="52019" y="885999"/>
                  </a:lnTo>
                  <a:lnTo>
                    <a:pt x="49781" y="885999"/>
                  </a:lnTo>
                  <a:lnTo>
                    <a:pt x="49781" y="884321"/>
                  </a:lnTo>
                  <a:lnTo>
                    <a:pt x="49781" y="884321"/>
                  </a:lnTo>
                  <a:lnTo>
                    <a:pt x="48104" y="884321"/>
                  </a:lnTo>
                  <a:lnTo>
                    <a:pt x="48104" y="882643"/>
                  </a:lnTo>
                  <a:lnTo>
                    <a:pt x="48104" y="880965"/>
                  </a:lnTo>
                  <a:lnTo>
                    <a:pt x="48104" y="879287"/>
                  </a:lnTo>
                  <a:lnTo>
                    <a:pt x="49781" y="879287"/>
                  </a:lnTo>
                  <a:lnTo>
                    <a:pt x="49781" y="879287"/>
                  </a:lnTo>
                  <a:lnTo>
                    <a:pt x="49781" y="877050"/>
                  </a:lnTo>
                  <a:lnTo>
                    <a:pt x="48104" y="877050"/>
                  </a:lnTo>
                  <a:lnTo>
                    <a:pt x="48104" y="875371"/>
                  </a:lnTo>
                  <a:lnTo>
                    <a:pt x="46425" y="875371"/>
                  </a:lnTo>
                  <a:lnTo>
                    <a:pt x="46425" y="875371"/>
                  </a:lnTo>
                  <a:lnTo>
                    <a:pt x="44747" y="875371"/>
                  </a:lnTo>
                  <a:lnTo>
                    <a:pt x="44747" y="877050"/>
                  </a:lnTo>
                  <a:lnTo>
                    <a:pt x="43069" y="877050"/>
                  </a:lnTo>
                  <a:lnTo>
                    <a:pt x="43069" y="879287"/>
                  </a:lnTo>
                  <a:lnTo>
                    <a:pt x="41391" y="879287"/>
                  </a:lnTo>
                  <a:lnTo>
                    <a:pt x="41391" y="877050"/>
                  </a:lnTo>
                  <a:lnTo>
                    <a:pt x="39154" y="877050"/>
                  </a:lnTo>
                  <a:lnTo>
                    <a:pt x="39154" y="875371"/>
                  </a:lnTo>
                  <a:lnTo>
                    <a:pt x="37476" y="875371"/>
                  </a:lnTo>
                  <a:lnTo>
                    <a:pt x="35798" y="875371"/>
                  </a:lnTo>
                  <a:lnTo>
                    <a:pt x="34120" y="875371"/>
                  </a:lnTo>
                  <a:lnTo>
                    <a:pt x="32442" y="875371"/>
                  </a:lnTo>
                  <a:lnTo>
                    <a:pt x="32442" y="875371"/>
                  </a:lnTo>
                  <a:lnTo>
                    <a:pt x="32442" y="873693"/>
                  </a:lnTo>
                  <a:lnTo>
                    <a:pt x="34120" y="873693"/>
                  </a:lnTo>
                  <a:lnTo>
                    <a:pt x="34120" y="872015"/>
                  </a:lnTo>
                  <a:lnTo>
                    <a:pt x="34120" y="870337"/>
                  </a:lnTo>
                  <a:lnTo>
                    <a:pt x="34120" y="870337"/>
                  </a:lnTo>
                  <a:lnTo>
                    <a:pt x="32442" y="870337"/>
                  </a:lnTo>
                  <a:lnTo>
                    <a:pt x="32442" y="868660"/>
                  </a:lnTo>
                  <a:lnTo>
                    <a:pt x="32442" y="866422"/>
                  </a:lnTo>
                  <a:lnTo>
                    <a:pt x="30204" y="868660"/>
                  </a:lnTo>
                  <a:lnTo>
                    <a:pt x="30204" y="866422"/>
                  </a:lnTo>
                  <a:lnTo>
                    <a:pt x="28527" y="866422"/>
                  </a:lnTo>
                  <a:lnTo>
                    <a:pt x="28527" y="864744"/>
                  </a:lnTo>
                  <a:lnTo>
                    <a:pt x="28527" y="863066"/>
                  </a:lnTo>
                  <a:lnTo>
                    <a:pt x="28527" y="864744"/>
                  </a:lnTo>
                  <a:lnTo>
                    <a:pt x="28527" y="863066"/>
                  </a:lnTo>
                  <a:lnTo>
                    <a:pt x="28527" y="863066"/>
                  </a:lnTo>
                  <a:lnTo>
                    <a:pt x="28527" y="861388"/>
                  </a:lnTo>
                  <a:lnTo>
                    <a:pt x="30204" y="861388"/>
                  </a:lnTo>
                  <a:lnTo>
                    <a:pt x="30204" y="859710"/>
                  </a:lnTo>
                  <a:lnTo>
                    <a:pt x="30204" y="857473"/>
                  </a:lnTo>
                  <a:lnTo>
                    <a:pt x="32442" y="857473"/>
                  </a:lnTo>
                  <a:lnTo>
                    <a:pt x="32442" y="855794"/>
                  </a:lnTo>
                  <a:lnTo>
                    <a:pt x="34120" y="855794"/>
                  </a:lnTo>
                  <a:lnTo>
                    <a:pt x="35798" y="855794"/>
                  </a:lnTo>
                  <a:lnTo>
                    <a:pt x="35798" y="854116"/>
                  </a:lnTo>
                  <a:lnTo>
                    <a:pt x="35798" y="852438"/>
                  </a:lnTo>
                  <a:lnTo>
                    <a:pt x="34120" y="852438"/>
                  </a:lnTo>
                  <a:lnTo>
                    <a:pt x="34120" y="850761"/>
                  </a:lnTo>
                  <a:lnTo>
                    <a:pt x="35798" y="850761"/>
                  </a:lnTo>
                  <a:lnTo>
                    <a:pt x="35798" y="849083"/>
                  </a:lnTo>
                  <a:lnTo>
                    <a:pt x="37476" y="849083"/>
                  </a:lnTo>
                  <a:lnTo>
                    <a:pt x="37476" y="849083"/>
                  </a:lnTo>
                  <a:lnTo>
                    <a:pt x="35798" y="846845"/>
                  </a:lnTo>
                  <a:lnTo>
                    <a:pt x="35798" y="845167"/>
                  </a:lnTo>
                  <a:lnTo>
                    <a:pt x="35798" y="843489"/>
                  </a:lnTo>
                  <a:lnTo>
                    <a:pt x="34120" y="843489"/>
                  </a:lnTo>
                  <a:lnTo>
                    <a:pt x="32442" y="841811"/>
                  </a:lnTo>
                  <a:lnTo>
                    <a:pt x="34120" y="841811"/>
                  </a:lnTo>
                  <a:lnTo>
                    <a:pt x="34120" y="840133"/>
                  </a:lnTo>
                  <a:lnTo>
                    <a:pt x="32442" y="840133"/>
                  </a:lnTo>
                  <a:lnTo>
                    <a:pt x="30204" y="840133"/>
                  </a:lnTo>
                  <a:lnTo>
                    <a:pt x="28527" y="840133"/>
                  </a:lnTo>
                  <a:lnTo>
                    <a:pt x="28527" y="840133"/>
                  </a:lnTo>
                  <a:lnTo>
                    <a:pt x="28527" y="841811"/>
                  </a:lnTo>
                  <a:lnTo>
                    <a:pt x="26848" y="841811"/>
                  </a:lnTo>
                  <a:lnTo>
                    <a:pt x="25170" y="841811"/>
                  </a:lnTo>
                  <a:lnTo>
                    <a:pt x="25170" y="841811"/>
                  </a:lnTo>
                  <a:lnTo>
                    <a:pt x="25170" y="843489"/>
                  </a:lnTo>
                  <a:lnTo>
                    <a:pt x="23492" y="843489"/>
                  </a:lnTo>
                  <a:lnTo>
                    <a:pt x="21255" y="843489"/>
                  </a:lnTo>
                  <a:lnTo>
                    <a:pt x="21255" y="841811"/>
                  </a:lnTo>
                  <a:lnTo>
                    <a:pt x="21255" y="840133"/>
                  </a:lnTo>
                  <a:lnTo>
                    <a:pt x="19577" y="840133"/>
                  </a:lnTo>
                  <a:lnTo>
                    <a:pt x="17899" y="840133"/>
                  </a:lnTo>
                  <a:lnTo>
                    <a:pt x="16221" y="840133"/>
                  </a:lnTo>
                  <a:lnTo>
                    <a:pt x="16221" y="837896"/>
                  </a:lnTo>
                  <a:lnTo>
                    <a:pt x="14543" y="837896"/>
                  </a:lnTo>
                  <a:lnTo>
                    <a:pt x="14543" y="836217"/>
                  </a:lnTo>
                  <a:lnTo>
                    <a:pt x="16221" y="834539"/>
                  </a:lnTo>
                  <a:lnTo>
                    <a:pt x="17899" y="832861"/>
                  </a:lnTo>
                  <a:lnTo>
                    <a:pt x="17899" y="831184"/>
                  </a:lnTo>
                  <a:lnTo>
                    <a:pt x="17899" y="828946"/>
                  </a:lnTo>
                  <a:lnTo>
                    <a:pt x="16221" y="831184"/>
                  </a:lnTo>
                  <a:lnTo>
                    <a:pt x="14543" y="832861"/>
                  </a:lnTo>
                  <a:lnTo>
                    <a:pt x="14543" y="834539"/>
                  </a:lnTo>
                  <a:lnTo>
                    <a:pt x="12865" y="834539"/>
                  </a:lnTo>
                  <a:lnTo>
                    <a:pt x="10627" y="836217"/>
                  </a:lnTo>
                  <a:lnTo>
                    <a:pt x="8950" y="836217"/>
                  </a:lnTo>
                  <a:lnTo>
                    <a:pt x="7271" y="836217"/>
                  </a:lnTo>
                  <a:lnTo>
                    <a:pt x="7271" y="836217"/>
                  </a:lnTo>
                  <a:lnTo>
                    <a:pt x="5593" y="836217"/>
                  </a:lnTo>
                  <a:lnTo>
                    <a:pt x="5593" y="837896"/>
                  </a:lnTo>
                  <a:lnTo>
                    <a:pt x="3915" y="837896"/>
                  </a:lnTo>
                  <a:lnTo>
                    <a:pt x="3915" y="840133"/>
                  </a:lnTo>
                  <a:lnTo>
                    <a:pt x="5593" y="840133"/>
                  </a:lnTo>
                  <a:lnTo>
                    <a:pt x="7271" y="840133"/>
                  </a:lnTo>
                  <a:lnTo>
                    <a:pt x="7271" y="841811"/>
                  </a:lnTo>
                  <a:lnTo>
                    <a:pt x="7271" y="843489"/>
                  </a:lnTo>
                  <a:lnTo>
                    <a:pt x="8950" y="843489"/>
                  </a:lnTo>
                  <a:lnTo>
                    <a:pt x="8950" y="845167"/>
                  </a:lnTo>
                  <a:lnTo>
                    <a:pt x="7271" y="845167"/>
                  </a:lnTo>
                  <a:lnTo>
                    <a:pt x="7271" y="846845"/>
                  </a:lnTo>
                  <a:lnTo>
                    <a:pt x="5593" y="846845"/>
                  </a:lnTo>
                  <a:lnTo>
                    <a:pt x="5593" y="846845"/>
                  </a:lnTo>
                  <a:lnTo>
                    <a:pt x="3915" y="846845"/>
                  </a:lnTo>
                  <a:lnTo>
                    <a:pt x="3915" y="845167"/>
                  </a:lnTo>
                  <a:lnTo>
                    <a:pt x="1678" y="845167"/>
                  </a:lnTo>
                  <a:lnTo>
                    <a:pt x="1678" y="843489"/>
                  </a:lnTo>
                  <a:lnTo>
                    <a:pt x="0" y="843489"/>
                  </a:lnTo>
                  <a:lnTo>
                    <a:pt x="0" y="841811"/>
                  </a:lnTo>
                  <a:lnTo>
                    <a:pt x="0" y="840133"/>
                  </a:lnTo>
                  <a:lnTo>
                    <a:pt x="0" y="837896"/>
                  </a:lnTo>
                  <a:lnTo>
                    <a:pt x="0" y="836217"/>
                  </a:lnTo>
                  <a:lnTo>
                    <a:pt x="0" y="834539"/>
                  </a:lnTo>
                  <a:lnTo>
                    <a:pt x="1678" y="834539"/>
                  </a:lnTo>
                  <a:lnTo>
                    <a:pt x="3915" y="834539"/>
                  </a:lnTo>
                  <a:lnTo>
                    <a:pt x="3915" y="832861"/>
                  </a:lnTo>
                  <a:lnTo>
                    <a:pt x="5593" y="832861"/>
                  </a:lnTo>
                  <a:lnTo>
                    <a:pt x="5593" y="831184"/>
                  </a:lnTo>
                  <a:lnTo>
                    <a:pt x="7271" y="831184"/>
                  </a:lnTo>
                  <a:lnTo>
                    <a:pt x="7271" y="828946"/>
                  </a:lnTo>
                  <a:lnTo>
                    <a:pt x="7271" y="827268"/>
                  </a:lnTo>
                  <a:lnTo>
                    <a:pt x="8950" y="827268"/>
                  </a:lnTo>
                  <a:lnTo>
                    <a:pt x="10627" y="827268"/>
                  </a:lnTo>
                  <a:lnTo>
                    <a:pt x="10627" y="825590"/>
                  </a:lnTo>
                  <a:lnTo>
                    <a:pt x="12865" y="825590"/>
                  </a:lnTo>
                  <a:lnTo>
                    <a:pt x="12865" y="823912"/>
                  </a:lnTo>
                  <a:lnTo>
                    <a:pt x="12865" y="822234"/>
                  </a:lnTo>
                  <a:lnTo>
                    <a:pt x="14543" y="822234"/>
                  </a:lnTo>
                  <a:lnTo>
                    <a:pt x="16221" y="822234"/>
                  </a:lnTo>
                  <a:lnTo>
                    <a:pt x="17899" y="822234"/>
                  </a:lnTo>
                  <a:lnTo>
                    <a:pt x="17899" y="819997"/>
                  </a:lnTo>
                  <a:lnTo>
                    <a:pt x="19577" y="819997"/>
                  </a:lnTo>
                  <a:lnTo>
                    <a:pt x="21255" y="819997"/>
                  </a:lnTo>
                  <a:lnTo>
                    <a:pt x="21255" y="819997"/>
                  </a:lnTo>
                  <a:lnTo>
                    <a:pt x="21255" y="819997"/>
                  </a:lnTo>
                  <a:lnTo>
                    <a:pt x="21255" y="818319"/>
                  </a:lnTo>
                  <a:lnTo>
                    <a:pt x="21255" y="816640"/>
                  </a:lnTo>
                  <a:lnTo>
                    <a:pt x="19577" y="816640"/>
                  </a:lnTo>
                  <a:lnTo>
                    <a:pt x="19577" y="816640"/>
                  </a:lnTo>
                  <a:lnTo>
                    <a:pt x="17899" y="816640"/>
                  </a:lnTo>
                  <a:lnTo>
                    <a:pt x="17899" y="818319"/>
                  </a:lnTo>
                  <a:lnTo>
                    <a:pt x="16221" y="818319"/>
                  </a:lnTo>
                  <a:lnTo>
                    <a:pt x="14543" y="818319"/>
                  </a:lnTo>
                  <a:lnTo>
                    <a:pt x="14543" y="816640"/>
                  </a:lnTo>
                  <a:lnTo>
                    <a:pt x="12865" y="816640"/>
                  </a:lnTo>
                  <a:lnTo>
                    <a:pt x="12865" y="814962"/>
                  </a:lnTo>
                  <a:lnTo>
                    <a:pt x="14543" y="814962"/>
                  </a:lnTo>
                  <a:lnTo>
                    <a:pt x="16221" y="814962"/>
                  </a:lnTo>
                  <a:lnTo>
                    <a:pt x="16221" y="813284"/>
                  </a:lnTo>
                  <a:lnTo>
                    <a:pt x="14543" y="813284"/>
                  </a:lnTo>
                  <a:lnTo>
                    <a:pt x="12865" y="813284"/>
                  </a:lnTo>
                  <a:lnTo>
                    <a:pt x="14543" y="813284"/>
                  </a:lnTo>
                  <a:lnTo>
                    <a:pt x="12865" y="813284"/>
                  </a:lnTo>
                  <a:lnTo>
                    <a:pt x="12865" y="811607"/>
                  </a:lnTo>
                  <a:lnTo>
                    <a:pt x="12865" y="809369"/>
                  </a:lnTo>
                  <a:lnTo>
                    <a:pt x="14543" y="809369"/>
                  </a:lnTo>
                  <a:lnTo>
                    <a:pt x="16221" y="809369"/>
                  </a:lnTo>
                  <a:lnTo>
                    <a:pt x="16221" y="811607"/>
                  </a:lnTo>
                  <a:lnTo>
                    <a:pt x="17899" y="811607"/>
                  </a:lnTo>
                  <a:lnTo>
                    <a:pt x="17899" y="809369"/>
                  </a:lnTo>
                  <a:lnTo>
                    <a:pt x="19577" y="809369"/>
                  </a:lnTo>
                  <a:lnTo>
                    <a:pt x="19577" y="809369"/>
                  </a:lnTo>
                  <a:lnTo>
                    <a:pt x="19577" y="807691"/>
                  </a:lnTo>
                  <a:lnTo>
                    <a:pt x="21255" y="807691"/>
                  </a:lnTo>
                  <a:lnTo>
                    <a:pt x="23492" y="807691"/>
                  </a:lnTo>
                  <a:lnTo>
                    <a:pt x="23492" y="807691"/>
                  </a:lnTo>
                  <a:lnTo>
                    <a:pt x="25170" y="807691"/>
                  </a:lnTo>
                  <a:lnTo>
                    <a:pt x="25170" y="809369"/>
                  </a:lnTo>
                  <a:lnTo>
                    <a:pt x="26848" y="809369"/>
                  </a:lnTo>
                  <a:lnTo>
                    <a:pt x="26848" y="811607"/>
                  </a:lnTo>
                  <a:lnTo>
                    <a:pt x="28527" y="813284"/>
                  </a:lnTo>
                  <a:lnTo>
                    <a:pt x="30204" y="814962"/>
                  </a:lnTo>
                  <a:lnTo>
                    <a:pt x="30204" y="813284"/>
                  </a:lnTo>
                  <a:lnTo>
                    <a:pt x="30204" y="811607"/>
                  </a:lnTo>
                  <a:lnTo>
                    <a:pt x="28527" y="811607"/>
                  </a:lnTo>
                  <a:lnTo>
                    <a:pt x="28527" y="809369"/>
                  </a:lnTo>
                  <a:lnTo>
                    <a:pt x="28527" y="807691"/>
                  </a:lnTo>
                  <a:lnTo>
                    <a:pt x="30204" y="807691"/>
                  </a:lnTo>
                  <a:lnTo>
                    <a:pt x="32442" y="807691"/>
                  </a:lnTo>
                  <a:lnTo>
                    <a:pt x="32442" y="809369"/>
                  </a:lnTo>
                  <a:lnTo>
                    <a:pt x="34120" y="807691"/>
                  </a:lnTo>
                  <a:lnTo>
                    <a:pt x="35798" y="807691"/>
                  </a:lnTo>
                  <a:lnTo>
                    <a:pt x="37476" y="807691"/>
                  </a:lnTo>
                  <a:lnTo>
                    <a:pt x="37476" y="809369"/>
                  </a:lnTo>
                  <a:lnTo>
                    <a:pt x="35798" y="809369"/>
                  </a:lnTo>
                  <a:lnTo>
                    <a:pt x="35798" y="811607"/>
                  </a:lnTo>
                  <a:lnTo>
                    <a:pt x="35798" y="809369"/>
                  </a:lnTo>
                  <a:lnTo>
                    <a:pt x="35798" y="811607"/>
                  </a:lnTo>
                  <a:lnTo>
                    <a:pt x="35798" y="813284"/>
                  </a:lnTo>
                  <a:lnTo>
                    <a:pt x="37476" y="811607"/>
                  </a:lnTo>
                  <a:lnTo>
                    <a:pt x="39154" y="811607"/>
                  </a:lnTo>
                  <a:lnTo>
                    <a:pt x="39154" y="813284"/>
                  </a:lnTo>
                  <a:lnTo>
                    <a:pt x="37476" y="814962"/>
                  </a:lnTo>
                  <a:lnTo>
                    <a:pt x="37476" y="814962"/>
                  </a:lnTo>
                  <a:lnTo>
                    <a:pt x="39154" y="814962"/>
                  </a:lnTo>
                  <a:lnTo>
                    <a:pt x="41391" y="814962"/>
                  </a:lnTo>
                  <a:lnTo>
                    <a:pt x="41391" y="816640"/>
                  </a:lnTo>
                  <a:lnTo>
                    <a:pt x="39154" y="816640"/>
                  </a:lnTo>
                  <a:lnTo>
                    <a:pt x="39154" y="818319"/>
                  </a:lnTo>
                  <a:lnTo>
                    <a:pt x="39154" y="819997"/>
                  </a:lnTo>
                  <a:lnTo>
                    <a:pt x="41391" y="819997"/>
                  </a:lnTo>
                  <a:lnTo>
                    <a:pt x="41391" y="818319"/>
                  </a:lnTo>
                  <a:lnTo>
                    <a:pt x="41391" y="819997"/>
                  </a:lnTo>
                  <a:lnTo>
                    <a:pt x="41391" y="818319"/>
                  </a:lnTo>
                  <a:lnTo>
                    <a:pt x="43069" y="818319"/>
                  </a:lnTo>
                  <a:lnTo>
                    <a:pt x="43069" y="819997"/>
                  </a:lnTo>
                  <a:lnTo>
                    <a:pt x="43069" y="822234"/>
                  </a:lnTo>
                  <a:lnTo>
                    <a:pt x="44747" y="822234"/>
                  </a:lnTo>
                  <a:lnTo>
                    <a:pt x="44747" y="825590"/>
                  </a:lnTo>
                  <a:lnTo>
                    <a:pt x="43069" y="827268"/>
                  </a:lnTo>
                  <a:lnTo>
                    <a:pt x="43069" y="828946"/>
                  </a:lnTo>
                  <a:lnTo>
                    <a:pt x="43069" y="831184"/>
                  </a:lnTo>
                  <a:lnTo>
                    <a:pt x="41391" y="831184"/>
                  </a:lnTo>
                  <a:lnTo>
                    <a:pt x="41391" y="832861"/>
                  </a:lnTo>
                  <a:lnTo>
                    <a:pt x="41391" y="834539"/>
                  </a:lnTo>
                  <a:lnTo>
                    <a:pt x="43069" y="834539"/>
                  </a:lnTo>
                  <a:lnTo>
                    <a:pt x="43069" y="832861"/>
                  </a:lnTo>
                  <a:lnTo>
                    <a:pt x="44747" y="832861"/>
                  </a:lnTo>
                  <a:lnTo>
                    <a:pt x="44747" y="831184"/>
                  </a:lnTo>
                  <a:lnTo>
                    <a:pt x="46425" y="831184"/>
                  </a:lnTo>
                  <a:lnTo>
                    <a:pt x="44747" y="831184"/>
                  </a:lnTo>
                  <a:lnTo>
                    <a:pt x="46425" y="831184"/>
                  </a:lnTo>
                  <a:lnTo>
                    <a:pt x="46425" y="828946"/>
                  </a:lnTo>
                  <a:lnTo>
                    <a:pt x="46425" y="827268"/>
                  </a:lnTo>
                  <a:lnTo>
                    <a:pt x="49781" y="825590"/>
                  </a:lnTo>
                  <a:lnTo>
                    <a:pt x="52019" y="825590"/>
                  </a:lnTo>
                  <a:lnTo>
                    <a:pt x="52019" y="823912"/>
                  </a:lnTo>
                  <a:lnTo>
                    <a:pt x="49781" y="823912"/>
                  </a:lnTo>
                  <a:lnTo>
                    <a:pt x="49781" y="822234"/>
                  </a:lnTo>
                  <a:lnTo>
                    <a:pt x="48104" y="822234"/>
                  </a:lnTo>
                  <a:lnTo>
                    <a:pt x="48104" y="822234"/>
                  </a:lnTo>
                  <a:lnTo>
                    <a:pt x="48104" y="819997"/>
                  </a:lnTo>
                  <a:lnTo>
                    <a:pt x="48104" y="818319"/>
                  </a:lnTo>
                  <a:lnTo>
                    <a:pt x="48104" y="816640"/>
                  </a:lnTo>
                  <a:lnTo>
                    <a:pt x="48104" y="814962"/>
                  </a:lnTo>
                  <a:lnTo>
                    <a:pt x="48104" y="813284"/>
                  </a:lnTo>
                  <a:lnTo>
                    <a:pt x="48104" y="811607"/>
                  </a:lnTo>
                  <a:lnTo>
                    <a:pt x="49781" y="809369"/>
                  </a:lnTo>
                  <a:lnTo>
                    <a:pt x="49781" y="807691"/>
                  </a:lnTo>
                  <a:lnTo>
                    <a:pt x="52019" y="807691"/>
                  </a:lnTo>
                  <a:lnTo>
                    <a:pt x="52019" y="806013"/>
                  </a:lnTo>
                  <a:lnTo>
                    <a:pt x="52019" y="806013"/>
                  </a:lnTo>
                  <a:lnTo>
                    <a:pt x="49781" y="806013"/>
                  </a:lnTo>
                  <a:lnTo>
                    <a:pt x="49781" y="804335"/>
                  </a:lnTo>
                  <a:lnTo>
                    <a:pt x="49781" y="802657"/>
                  </a:lnTo>
                  <a:lnTo>
                    <a:pt x="49781" y="800420"/>
                  </a:lnTo>
                  <a:lnTo>
                    <a:pt x="52019" y="800420"/>
                  </a:lnTo>
                  <a:lnTo>
                    <a:pt x="52019" y="798742"/>
                  </a:lnTo>
                  <a:lnTo>
                    <a:pt x="52019" y="797063"/>
                  </a:lnTo>
                  <a:lnTo>
                    <a:pt x="52019" y="795385"/>
                  </a:lnTo>
                  <a:lnTo>
                    <a:pt x="53697" y="795385"/>
                  </a:lnTo>
                  <a:lnTo>
                    <a:pt x="53697" y="793707"/>
                  </a:lnTo>
                  <a:lnTo>
                    <a:pt x="53697" y="791470"/>
                  </a:lnTo>
                  <a:lnTo>
                    <a:pt x="55375" y="791470"/>
                  </a:lnTo>
                  <a:lnTo>
                    <a:pt x="57053" y="791470"/>
                  </a:lnTo>
                  <a:lnTo>
                    <a:pt x="58731" y="791470"/>
                  </a:lnTo>
                  <a:lnTo>
                    <a:pt x="60968" y="793707"/>
                  </a:lnTo>
                  <a:lnTo>
                    <a:pt x="60968" y="795385"/>
                  </a:lnTo>
                  <a:lnTo>
                    <a:pt x="62646" y="795385"/>
                  </a:lnTo>
                  <a:lnTo>
                    <a:pt x="66002" y="797063"/>
                  </a:lnTo>
                  <a:lnTo>
                    <a:pt x="67680" y="795385"/>
                  </a:lnTo>
                  <a:lnTo>
                    <a:pt x="67680" y="793707"/>
                  </a:lnTo>
                  <a:lnTo>
                    <a:pt x="66002" y="793707"/>
                  </a:lnTo>
                  <a:lnTo>
                    <a:pt x="64324" y="793707"/>
                  </a:lnTo>
                  <a:lnTo>
                    <a:pt x="62646" y="793707"/>
                  </a:lnTo>
                  <a:lnTo>
                    <a:pt x="60968" y="791470"/>
                  </a:lnTo>
                  <a:lnTo>
                    <a:pt x="60968" y="789792"/>
                  </a:lnTo>
                  <a:lnTo>
                    <a:pt x="58731" y="789792"/>
                  </a:lnTo>
                  <a:lnTo>
                    <a:pt x="58731" y="788114"/>
                  </a:lnTo>
                  <a:lnTo>
                    <a:pt x="57053" y="788114"/>
                  </a:lnTo>
                  <a:lnTo>
                    <a:pt x="57053" y="789792"/>
                  </a:lnTo>
                  <a:lnTo>
                    <a:pt x="55375" y="789792"/>
                  </a:lnTo>
                  <a:lnTo>
                    <a:pt x="53697" y="789792"/>
                  </a:lnTo>
                  <a:lnTo>
                    <a:pt x="53697" y="788114"/>
                  </a:lnTo>
                  <a:lnTo>
                    <a:pt x="52019" y="788114"/>
                  </a:lnTo>
                  <a:lnTo>
                    <a:pt x="53697" y="786436"/>
                  </a:lnTo>
                  <a:lnTo>
                    <a:pt x="55375" y="786436"/>
                  </a:lnTo>
                  <a:lnTo>
                    <a:pt x="57053" y="786436"/>
                  </a:lnTo>
                  <a:lnTo>
                    <a:pt x="57053" y="784758"/>
                  </a:lnTo>
                  <a:lnTo>
                    <a:pt x="55375" y="784758"/>
                  </a:lnTo>
                  <a:lnTo>
                    <a:pt x="57053" y="783080"/>
                  </a:lnTo>
                  <a:lnTo>
                    <a:pt x="55375" y="783080"/>
                  </a:lnTo>
                  <a:lnTo>
                    <a:pt x="53697" y="783080"/>
                  </a:lnTo>
                  <a:lnTo>
                    <a:pt x="53697" y="780843"/>
                  </a:lnTo>
                  <a:lnTo>
                    <a:pt x="53697" y="779165"/>
                  </a:lnTo>
                  <a:lnTo>
                    <a:pt x="55375" y="779165"/>
                  </a:lnTo>
                  <a:lnTo>
                    <a:pt x="57053" y="779165"/>
                  </a:lnTo>
                  <a:lnTo>
                    <a:pt x="58731" y="779165"/>
                  </a:lnTo>
                  <a:lnTo>
                    <a:pt x="58731" y="777486"/>
                  </a:lnTo>
                  <a:lnTo>
                    <a:pt x="60968" y="777486"/>
                  </a:lnTo>
                  <a:lnTo>
                    <a:pt x="60968" y="777486"/>
                  </a:lnTo>
                  <a:lnTo>
                    <a:pt x="62646" y="777486"/>
                  </a:lnTo>
                  <a:lnTo>
                    <a:pt x="62646" y="775808"/>
                  </a:lnTo>
                  <a:lnTo>
                    <a:pt x="64324" y="775808"/>
                  </a:lnTo>
                  <a:lnTo>
                    <a:pt x="66002" y="775808"/>
                  </a:lnTo>
                  <a:lnTo>
                    <a:pt x="66002" y="774130"/>
                  </a:lnTo>
                  <a:lnTo>
                    <a:pt x="67680" y="774130"/>
                  </a:lnTo>
                  <a:lnTo>
                    <a:pt x="67680" y="771893"/>
                  </a:lnTo>
                  <a:lnTo>
                    <a:pt x="69918" y="771893"/>
                  </a:lnTo>
                  <a:lnTo>
                    <a:pt x="69918" y="770215"/>
                  </a:lnTo>
                  <a:lnTo>
                    <a:pt x="69918" y="768537"/>
                  </a:lnTo>
                  <a:lnTo>
                    <a:pt x="69918" y="766859"/>
                  </a:lnTo>
                  <a:lnTo>
                    <a:pt x="71596" y="766859"/>
                  </a:lnTo>
                  <a:lnTo>
                    <a:pt x="71596" y="765181"/>
                  </a:lnTo>
                  <a:lnTo>
                    <a:pt x="71596" y="762944"/>
                  </a:lnTo>
                  <a:lnTo>
                    <a:pt x="71596" y="762944"/>
                  </a:lnTo>
                  <a:lnTo>
                    <a:pt x="71596" y="762944"/>
                  </a:lnTo>
                  <a:lnTo>
                    <a:pt x="69918" y="762944"/>
                  </a:lnTo>
                  <a:lnTo>
                    <a:pt x="69918" y="761266"/>
                  </a:lnTo>
                  <a:lnTo>
                    <a:pt x="67680" y="761266"/>
                  </a:lnTo>
                  <a:lnTo>
                    <a:pt x="67680" y="759588"/>
                  </a:lnTo>
                  <a:lnTo>
                    <a:pt x="66002" y="759588"/>
                  </a:lnTo>
                  <a:lnTo>
                    <a:pt x="66002" y="757909"/>
                  </a:lnTo>
                  <a:lnTo>
                    <a:pt x="66002" y="756231"/>
                  </a:lnTo>
                  <a:lnTo>
                    <a:pt x="64324" y="756231"/>
                  </a:lnTo>
                  <a:lnTo>
                    <a:pt x="62646" y="756231"/>
                  </a:lnTo>
                  <a:lnTo>
                    <a:pt x="60968" y="756231"/>
                  </a:lnTo>
                  <a:lnTo>
                    <a:pt x="58731" y="756231"/>
                  </a:lnTo>
                  <a:lnTo>
                    <a:pt x="58731" y="754553"/>
                  </a:lnTo>
                  <a:lnTo>
                    <a:pt x="57053" y="754553"/>
                  </a:lnTo>
                  <a:lnTo>
                    <a:pt x="57053" y="752316"/>
                  </a:lnTo>
                  <a:lnTo>
                    <a:pt x="57053" y="750638"/>
                  </a:lnTo>
                  <a:lnTo>
                    <a:pt x="57053" y="750638"/>
                  </a:lnTo>
                  <a:lnTo>
                    <a:pt x="57053" y="748960"/>
                  </a:lnTo>
                  <a:lnTo>
                    <a:pt x="58731" y="748960"/>
                  </a:lnTo>
                  <a:lnTo>
                    <a:pt x="58731" y="750638"/>
                  </a:lnTo>
                  <a:lnTo>
                    <a:pt x="60968" y="750638"/>
                  </a:lnTo>
                  <a:lnTo>
                    <a:pt x="60968" y="748960"/>
                  </a:lnTo>
                  <a:lnTo>
                    <a:pt x="60968" y="747282"/>
                  </a:lnTo>
                  <a:lnTo>
                    <a:pt x="60968" y="745604"/>
                  </a:lnTo>
                  <a:lnTo>
                    <a:pt x="60968" y="743367"/>
                  </a:lnTo>
                  <a:lnTo>
                    <a:pt x="60968" y="743367"/>
                  </a:lnTo>
                  <a:lnTo>
                    <a:pt x="60968" y="741689"/>
                  </a:lnTo>
                  <a:lnTo>
                    <a:pt x="62646" y="741689"/>
                  </a:lnTo>
                  <a:lnTo>
                    <a:pt x="64324" y="741689"/>
                  </a:lnTo>
                  <a:lnTo>
                    <a:pt x="64324" y="740011"/>
                  </a:lnTo>
                  <a:lnTo>
                    <a:pt x="64324" y="738332"/>
                  </a:lnTo>
                  <a:lnTo>
                    <a:pt x="64324" y="740011"/>
                  </a:lnTo>
                  <a:lnTo>
                    <a:pt x="64324" y="738332"/>
                  </a:lnTo>
                  <a:lnTo>
                    <a:pt x="62646" y="738332"/>
                  </a:lnTo>
                  <a:lnTo>
                    <a:pt x="60968" y="738332"/>
                  </a:lnTo>
                  <a:lnTo>
                    <a:pt x="62646" y="736654"/>
                  </a:lnTo>
                  <a:lnTo>
                    <a:pt x="64324" y="736654"/>
                  </a:lnTo>
                  <a:lnTo>
                    <a:pt x="64324" y="734417"/>
                  </a:lnTo>
                  <a:lnTo>
                    <a:pt x="64324" y="732739"/>
                  </a:lnTo>
                  <a:lnTo>
                    <a:pt x="64324" y="732739"/>
                  </a:lnTo>
                  <a:lnTo>
                    <a:pt x="62646" y="732739"/>
                  </a:lnTo>
                  <a:lnTo>
                    <a:pt x="62646" y="731061"/>
                  </a:lnTo>
                  <a:lnTo>
                    <a:pt x="60968" y="731061"/>
                  </a:lnTo>
                  <a:lnTo>
                    <a:pt x="60968" y="729383"/>
                  </a:lnTo>
                  <a:lnTo>
                    <a:pt x="60968" y="727705"/>
                  </a:lnTo>
                  <a:lnTo>
                    <a:pt x="60968" y="726027"/>
                  </a:lnTo>
                  <a:lnTo>
                    <a:pt x="60968" y="723790"/>
                  </a:lnTo>
                  <a:lnTo>
                    <a:pt x="62646" y="723790"/>
                  </a:lnTo>
                  <a:lnTo>
                    <a:pt x="64324" y="723790"/>
                  </a:lnTo>
                  <a:lnTo>
                    <a:pt x="64324" y="722112"/>
                  </a:lnTo>
                  <a:lnTo>
                    <a:pt x="66002" y="722112"/>
                  </a:lnTo>
                  <a:lnTo>
                    <a:pt x="66002" y="720434"/>
                  </a:lnTo>
                  <a:lnTo>
                    <a:pt x="66002" y="718755"/>
                  </a:lnTo>
                  <a:lnTo>
                    <a:pt x="66002" y="718755"/>
                  </a:lnTo>
                  <a:lnTo>
                    <a:pt x="66002" y="717077"/>
                  </a:lnTo>
                  <a:lnTo>
                    <a:pt x="66002" y="714840"/>
                  </a:lnTo>
                  <a:lnTo>
                    <a:pt x="67680" y="714840"/>
                  </a:lnTo>
                  <a:lnTo>
                    <a:pt x="69918" y="714840"/>
                  </a:lnTo>
                  <a:lnTo>
                    <a:pt x="69918" y="714840"/>
                  </a:lnTo>
                  <a:lnTo>
                    <a:pt x="69918" y="713162"/>
                  </a:lnTo>
                  <a:lnTo>
                    <a:pt x="69918" y="711484"/>
                  </a:lnTo>
                  <a:lnTo>
                    <a:pt x="69918" y="709806"/>
                  </a:lnTo>
                  <a:lnTo>
                    <a:pt x="67680" y="709806"/>
                  </a:lnTo>
                  <a:lnTo>
                    <a:pt x="67680" y="708128"/>
                  </a:lnTo>
                  <a:lnTo>
                    <a:pt x="66002" y="708128"/>
                  </a:lnTo>
                  <a:lnTo>
                    <a:pt x="66002" y="705891"/>
                  </a:lnTo>
                  <a:lnTo>
                    <a:pt x="66002" y="704213"/>
                  </a:lnTo>
                  <a:lnTo>
                    <a:pt x="67680" y="704213"/>
                  </a:lnTo>
                  <a:lnTo>
                    <a:pt x="67680" y="702535"/>
                  </a:lnTo>
                  <a:lnTo>
                    <a:pt x="66002" y="702535"/>
                  </a:lnTo>
                  <a:lnTo>
                    <a:pt x="66002" y="700857"/>
                  </a:lnTo>
                  <a:lnTo>
                    <a:pt x="66002" y="699178"/>
                  </a:lnTo>
                  <a:lnTo>
                    <a:pt x="66002" y="697500"/>
                  </a:lnTo>
                  <a:lnTo>
                    <a:pt x="67680" y="697500"/>
                  </a:lnTo>
                  <a:lnTo>
                    <a:pt x="69918" y="697500"/>
                  </a:lnTo>
                  <a:lnTo>
                    <a:pt x="71596" y="697500"/>
                  </a:lnTo>
                  <a:lnTo>
                    <a:pt x="71596" y="697500"/>
                  </a:lnTo>
                  <a:lnTo>
                    <a:pt x="69918" y="695263"/>
                  </a:lnTo>
                  <a:lnTo>
                    <a:pt x="69918" y="693585"/>
                  </a:lnTo>
                  <a:lnTo>
                    <a:pt x="69918" y="691907"/>
                  </a:lnTo>
                  <a:lnTo>
                    <a:pt x="67680" y="691907"/>
                  </a:lnTo>
                  <a:lnTo>
                    <a:pt x="66002" y="691907"/>
                  </a:lnTo>
                  <a:lnTo>
                    <a:pt x="66002" y="690229"/>
                  </a:lnTo>
                  <a:lnTo>
                    <a:pt x="67680" y="690229"/>
                  </a:lnTo>
                  <a:lnTo>
                    <a:pt x="69918" y="690229"/>
                  </a:lnTo>
                  <a:lnTo>
                    <a:pt x="69918" y="688551"/>
                  </a:lnTo>
                  <a:lnTo>
                    <a:pt x="71596" y="688551"/>
                  </a:lnTo>
                  <a:lnTo>
                    <a:pt x="73274" y="688551"/>
                  </a:lnTo>
                  <a:lnTo>
                    <a:pt x="74952" y="688551"/>
                  </a:lnTo>
                  <a:lnTo>
                    <a:pt x="74952" y="693585"/>
                  </a:lnTo>
                  <a:lnTo>
                    <a:pt x="76630" y="693585"/>
                  </a:lnTo>
                  <a:lnTo>
                    <a:pt x="76630" y="691907"/>
                  </a:lnTo>
                  <a:lnTo>
                    <a:pt x="76630" y="690229"/>
                  </a:lnTo>
                  <a:lnTo>
                    <a:pt x="76630" y="688551"/>
                  </a:lnTo>
                  <a:lnTo>
                    <a:pt x="78308" y="688551"/>
                  </a:lnTo>
                  <a:lnTo>
                    <a:pt x="78308" y="686314"/>
                  </a:lnTo>
                  <a:lnTo>
                    <a:pt x="76630" y="686314"/>
                  </a:lnTo>
                  <a:lnTo>
                    <a:pt x="76630" y="684636"/>
                  </a:lnTo>
                  <a:lnTo>
                    <a:pt x="76630" y="682958"/>
                  </a:lnTo>
                  <a:lnTo>
                    <a:pt x="76630" y="681280"/>
                  </a:lnTo>
                  <a:lnTo>
                    <a:pt x="76630" y="679601"/>
                  </a:lnTo>
                  <a:lnTo>
                    <a:pt x="74952" y="679601"/>
                  </a:lnTo>
                  <a:lnTo>
                    <a:pt x="74952" y="681280"/>
                  </a:lnTo>
                  <a:lnTo>
                    <a:pt x="74952" y="682958"/>
                  </a:lnTo>
                  <a:lnTo>
                    <a:pt x="73274" y="682958"/>
                  </a:lnTo>
                  <a:lnTo>
                    <a:pt x="73274" y="681280"/>
                  </a:lnTo>
                  <a:lnTo>
                    <a:pt x="71596" y="682958"/>
                  </a:lnTo>
                  <a:lnTo>
                    <a:pt x="71596" y="681280"/>
                  </a:lnTo>
                  <a:lnTo>
                    <a:pt x="69918" y="681280"/>
                  </a:lnTo>
                  <a:lnTo>
                    <a:pt x="67680" y="681280"/>
                  </a:lnTo>
                  <a:lnTo>
                    <a:pt x="67680" y="679601"/>
                  </a:lnTo>
                  <a:lnTo>
                    <a:pt x="66002" y="679601"/>
                  </a:lnTo>
                  <a:lnTo>
                    <a:pt x="66002" y="677364"/>
                  </a:lnTo>
                  <a:lnTo>
                    <a:pt x="67680" y="677364"/>
                  </a:lnTo>
                  <a:lnTo>
                    <a:pt x="67680" y="675686"/>
                  </a:lnTo>
                  <a:lnTo>
                    <a:pt x="69918" y="675686"/>
                  </a:lnTo>
                  <a:lnTo>
                    <a:pt x="69918" y="674008"/>
                  </a:lnTo>
                  <a:lnTo>
                    <a:pt x="71596" y="674008"/>
                  </a:lnTo>
                  <a:lnTo>
                    <a:pt x="71596" y="672330"/>
                  </a:lnTo>
                  <a:lnTo>
                    <a:pt x="71596" y="672330"/>
                  </a:lnTo>
                  <a:lnTo>
                    <a:pt x="71596" y="670652"/>
                  </a:lnTo>
                  <a:lnTo>
                    <a:pt x="69918" y="670652"/>
                  </a:lnTo>
                  <a:lnTo>
                    <a:pt x="69918" y="668974"/>
                  </a:lnTo>
                  <a:lnTo>
                    <a:pt x="69918" y="666737"/>
                  </a:lnTo>
                  <a:lnTo>
                    <a:pt x="67680" y="666737"/>
                  </a:lnTo>
                  <a:lnTo>
                    <a:pt x="67680" y="665059"/>
                  </a:lnTo>
                  <a:lnTo>
                    <a:pt x="66002" y="665059"/>
                  </a:lnTo>
                  <a:lnTo>
                    <a:pt x="64324" y="665059"/>
                  </a:lnTo>
                  <a:lnTo>
                    <a:pt x="62646" y="665059"/>
                  </a:lnTo>
                  <a:lnTo>
                    <a:pt x="62646" y="666737"/>
                  </a:lnTo>
                  <a:lnTo>
                    <a:pt x="60968" y="666737"/>
                  </a:lnTo>
                  <a:lnTo>
                    <a:pt x="62646" y="666737"/>
                  </a:lnTo>
                  <a:lnTo>
                    <a:pt x="60968" y="666737"/>
                  </a:lnTo>
                  <a:lnTo>
                    <a:pt x="60968" y="668974"/>
                  </a:lnTo>
                  <a:lnTo>
                    <a:pt x="60968" y="670652"/>
                  </a:lnTo>
                  <a:lnTo>
                    <a:pt x="60968" y="672330"/>
                  </a:lnTo>
                  <a:lnTo>
                    <a:pt x="60968" y="674008"/>
                  </a:lnTo>
                  <a:lnTo>
                    <a:pt x="58731" y="674008"/>
                  </a:lnTo>
                  <a:lnTo>
                    <a:pt x="58731" y="672330"/>
                  </a:lnTo>
                  <a:lnTo>
                    <a:pt x="57053" y="672330"/>
                  </a:lnTo>
                  <a:lnTo>
                    <a:pt x="57053" y="674008"/>
                  </a:lnTo>
                  <a:lnTo>
                    <a:pt x="55375" y="674008"/>
                  </a:lnTo>
                  <a:lnTo>
                    <a:pt x="53697" y="674008"/>
                  </a:lnTo>
                  <a:lnTo>
                    <a:pt x="52019" y="674008"/>
                  </a:lnTo>
                  <a:lnTo>
                    <a:pt x="49781" y="674008"/>
                  </a:lnTo>
                  <a:lnTo>
                    <a:pt x="48104" y="674008"/>
                  </a:lnTo>
                  <a:lnTo>
                    <a:pt x="46425" y="674008"/>
                  </a:lnTo>
                  <a:lnTo>
                    <a:pt x="46425" y="672330"/>
                  </a:lnTo>
                  <a:lnTo>
                    <a:pt x="46425" y="670652"/>
                  </a:lnTo>
                  <a:lnTo>
                    <a:pt x="48104" y="668974"/>
                  </a:lnTo>
                  <a:lnTo>
                    <a:pt x="48104" y="668974"/>
                  </a:lnTo>
                  <a:lnTo>
                    <a:pt x="46425" y="668974"/>
                  </a:lnTo>
                  <a:lnTo>
                    <a:pt x="46425" y="666737"/>
                  </a:lnTo>
                  <a:lnTo>
                    <a:pt x="44747" y="666737"/>
                  </a:lnTo>
                  <a:lnTo>
                    <a:pt x="43069" y="668974"/>
                  </a:lnTo>
                  <a:lnTo>
                    <a:pt x="43069" y="666737"/>
                  </a:lnTo>
                  <a:lnTo>
                    <a:pt x="43069" y="665059"/>
                  </a:lnTo>
                  <a:lnTo>
                    <a:pt x="43069" y="663381"/>
                  </a:lnTo>
                  <a:lnTo>
                    <a:pt x="43069" y="661703"/>
                  </a:lnTo>
                  <a:lnTo>
                    <a:pt x="43069" y="660024"/>
                  </a:lnTo>
                  <a:lnTo>
                    <a:pt x="43069" y="657787"/>
                  </a:lnTo>
                  <a:lnTo>
                    <a:pt x="43069" y="656109"/>
                  </a:lnTo>
                  <a:lnTo>
                    <a:pt x="41391" y="656109"/>
                  </a:lnTo>
                  <a:lnTo>
                    <a:pt x="41391" y="654431"/>
                  </a:lnTo>
                  <a:lnTo>
                    <a:pt x="41391" y="652753"/>
                  </a:lnTo>
                  <a:lnTo>
                    <a:pt x="41391" y="651075"/>
                  </a:lnTo>
                  <a:lnTo>
                    <a:pt x="41391" y="648838"/>
                  </a:lnTo>
                  <a:lnTo>
                    <a:pt x="41391" y="647160"/>
                  </a:lnTo>
                  <a:lnTo>
                    <a:pt x="41391" y="647160"/>
                  </a:lnTo>
                  <a:lnTo>
                    <a:pt x="41391" y="645482"/>
                  </a:lnTo>
                  <a:lnTo>
                    <a:pt x="41391" y="643804"/>
                  </a:lnTo>
                  <a:lnTo>
                    <a:pt x="43069" y="643804"/>
                  </a:lnTo>
                  <a:lnTo>
                    <a:pt x="43069" y="642126"/>
                  </a:lnTo>
                  <a:lnTo>
                    <a:pt x="43069" y="640447"/>
                  </a:lnTo>
                  <a:lnTo>
                    <a:pt x="43069" y="642126"/>
                  </a:lnTo>
                  <a:lnTo>
                    <a:pt x="43069" y="640447"/>
                  </a:lnTo>
                  <a:lnTo>
                    <a:pt x="43069" y="638210"/>
                  </a:lnTo>
                  <a:lnTo>
                    <a:pt x="44747" y="638210"/>
                  </a:lnTo>
                  <a:lnTo>
                    <a:pt x="44747" y="636532"/>
                  </a:lnTo>
                  <a:lnTo>
                    <a:pt x="46425" y="636532"/>
                  </a:lnTo>
                  <a:lnTo>
                    <a:pt x="46425" y="634854"/>
                  </a:lnTo>
                  <a:lnTo>
                    <a:pt x="44747" y="634854"/>
                  </a:lnTo>
                  <a:lnTo>
                    <a:pt x="44747" y="633176"/>
                  </a:lnTo>
                  <a:lnTo>
                    <a:pt x="44747" y="631498"/>
                  </a:lnTo>
                  <a:lnTo>
                    <a:pt x="44747" y="629261"/>
                  </a:lnTo>
                  <a:lnTo>
                    <a:pt x="44747" y="627583"/>
                  </a:lnTo>
                  <a:lnTo>
                    <a:pt x="44747" y="625905"/>
                  </a:lnTo>
                  <a:lnTo>
                    <a:pt x="46425" y="625905"/>
                  </a:lnTo>
                  <a:lnTo>
                    <a:pt x="46425" y="624227"/>
                  </a:lnTo>
                  <a:lnTo>
                    <a:pt x="46425" y="622549"/>
                  </a:lnTo>
                  <a:lnTo>
                    <a:pt x="46425" y="620311"/>
                  </a:lnTo>
                  <a:lnTo>
                    <a:pt x="46425" y="620311"/>
                  </a:lnTo>
                  <a:lnTo>
                    <a:pt x="46425" y="618633"/>
                  </a:lnTo>
                  <a:lnTo>
                    <a:pt x="46425" y="616955"/>
                  </a:lnTo>
                  <a:lnTo>
                    <a:pt x="48104" y="616955"/>
                  </a:lnTo>
                  <a:lnTo>
                    <a:pt x="49781" y="616955"/>
                  </a:lnTo>
                  <a:lnTo>
                    <a:pt x="49781" y="615277"/>
                  </a:lnTo>
                  <a:lnTo>
                    <a:pt x="52019" y="615277"/>
                  </a:lnTo>
                  <a:lnTo>
                    <a:pt x="52019" y="613599"/>
                  </a:lnTo>
                  <a:lnTo>
                    <a:pt x="53697" y="613599"/>
                  </a:lnTo>
                  <a:lnTo>
                    <a:pt x="53697" y="613599"/>
                  </a:lnTo>
                  <a:lnTo>
                    <a:pt x="53697" y="611921"/>
                  </a:lnTo>
                  <a:lnTo>
                    <a:pt x="53697" y="609684"/>
                  </a:lnTo>
                  <a:lnTo>
                    <a:pt x="53697" y="608006"/>
                  </a:lnTo>
                  <a:lnTo>
                    <a:pt x="55375" y="608006"/>
                  </a:lnTo>
                  <a:lnTo>
                    <a:pt x="55375" y="606328"/>
                  </a:lnTo>
                  <a:lnTo>
                    <a:pt x="57053" y="606328"/>
                  </a:lnTo>
                  <a:lnTo>
                    <a:pt x="57053" y="604650"/>
                  </a:lnTo>
                  <a:lnTo>
                    <a:pt x="57053" y="602972"/>
                  </a:lnTo>
                  <a:lnTo>
                    <a:pt x="57053" y="600734"/>
                  </a:lnTo>
                  <a:lnTo>
                    <a:pt x="57053" y="599056"/>
                  </a:lnTo>
                  <a:lnTo>
                    <a:pt x="58731" y="599056"/>
                  </a:lnTo>
                  <a:lnTo>
                    <a:pt x="57053" y="597378"/>
                  </a:lnTo>
                  <a:lnTo>
                    <a:pt x="57053" y="595700"/>
                  </a:lnTo>
                  <a:lnTo>
                    <a:pt x="58731" y="594022"/>
                  </a:lnTo>
                  <a:lnTo>
                    <a:pt x="57053" y="594022"/>
                  </a:lnTo>
                  <a:lnTo>
                    <a:pt x="57053" y="590107"/>
                  </a:lnTo>
                  <a:lnTo>
                    <a:pt x="57053" y="588429"/>
                  </a:lnTo>
                  <a:lnTo>
                    <a:pt x="55375" y="588429"/>
                  </a:lnTo>
                  <a:lnTo>
                    <a:pt x="55375" y="586751"/>
                  </a:lnTo>
                  <a:lnTo>
                    <a:pt x="55375" y="585073"/>
                  </a:lnTo>
                  <a:lnTo>
                    <a:pt x="53697" y="585073"/>
                  </a:lnTo>
                  <a:lnTo>
                    <a:pt x="53697" y="583395"/>
                  </a:lnTo>
                  <a:lnTo>
                    <a:pt x="53697" y="581157"/>
                  </a:lnTo>
                  <a:lnTo>
                    <a:pt x="52019" y="579479"/>
                  </a:lnTo>
                  <a:lnTo>
                    <a:pt x="52019" y="579479"/>
                  </a:lnTo>
                  <a:lnTo>
                    <a:pt x="52019" y="577801"/>
                  </a:lnTo>
                  <a:lnTo>
                    <a:pt x="52019" y="576123"/>
                  </a:lnTo>
                  <a:lnTo>
                    <a:pt x="52019" y="574445"/>
                  </a:lnTo>
                  <a:lnTo>
                    <a:pt x="52019" y="572208"/>
                  </a:lnTo>
                  <a:lnTo>
                    <a:pt x="52019" y="570530"/>
                  </a:lnTo>
                  <a:lnTo>
                    <a:pt x="49781" y="570530"/>
                  </a:lnTo>
                  <a:lnTo>
                    <a:pt x="49781" y="568852"/>
                  </a:lnTo>
                  <a:lnTo>
                    <a:pt x="49781" y="567174"/>
                  </a:lnTo>
                  <a:lnTo>
                    <a:pt x="52019" y="567174"/>
                  </a:lnTo>
                  <a:lnTo>
                    <a:pt x="52019" y="565496"/>
                  </a:lnTo>
                  <a:lnTo>
                    <a:pt x="52019" y="563258"/>
                  </a:lnTo>
                  <a:lnTo>
                    <a:pt x="52019" y="561580"/>
                  </a:lnTo>
                  <a:lnTo>
                    <a:pt x="52019" y="559902"/>
                  </a:lnTo>
                  <a:lnTo>
                    <a:pt x="52019" y="558224"/>
                  </a:lnTo>
                  <a:lnTo>
                    <a:pt x="52019" y="556546"/>
                  </a:lnTo>
                  <a:lnTo>
                    <a:pt x="52019" y="554868"/>
                  </a:lnTo>
                  <a:lnTo>
                    <a:pt x="49781" y="554868"/>
                  </a:lnTo>
                  <a:lnTo>
                    <a:pt x="49781" y="552631"/>
                  </a:lnTo>
                  <a:lnTo>
                    <a:pt x="48104" y="550953"/>
                  </a:lnTo>
                  <a:lnTo>
                    <a:pt x="48104" y="549275"/>
                  </a:lnTo>
                  <a:lnTo>
                    <a:pt x="46425" y="547597"/>
                  </a:lnTo>
                  <a:lnTo>
                    <a:pt x="46425" y="547597"/>
                  </a:lnTo>
                  <a:lnTo>
                    <a:pt x="46425" y="545919"/>
                  </a:lnTo>
                  <a:lnTo>
                    <a:pt x="48104" y="545919"/>
                  </a:lnTo>
                  <a:lnTo>
                    <a:pt x="48104" y="543681"/>
                  </a:lnTo>
                  <a:lnTo>
                    <a:pt x="48104" y="542003"/>
                  </a:lnTo>
                  <a:lnTo>
                    <a:pt x="48104" y="540325"/>
                  </a:lnTo>
                  <a:lnTo>
                    <a:pt x="48104" y="538647"/>
                  </a:lnTo>
                  <a:lnTo>
                    <a:pt x="48104" y="536969"/>
                  </a:lnTo>
                  <a:lnTo>
                    <a:pt x="46425" y="536969"/>
                  </a:lnTo>
                  <a:lnTo>
                    <a:pt x="46425" y="534732"/>
                  </a:lnTo>
                  <a:lnTo>
                    <a:pt x="46425" y="533054"/>
                  </a:lnTo>
                  <a:lnTo>
                    <a:pt x="48104" y="533054"/>
                  </a:lnTo>
                  <a:lnTo>
                    <a:pt x="48104" y="531376"/>
                  </a:lnTo>
                  <a:lnTo>
                    <a:pt x="49781" y="531376"/>
                  </a:lnTo>
                  <a:lnTo>
                    <a:pt x="49781" y="533054"/>
                  </a:lnTo>
                  <a:lnTo>
                    <a:pt x="52019" y="533054"/>
                  </a:lnTo>
                  <a:lnTo>
                    <a:pt x="53697" y="534732"/>
                  </a:lnTo>
                  <a:lnTo>
                    <a:pt x="55375" y="534732"/>
                  </a:lnTo>
                  <a:lnTo>
                    <a:pt x="55375" y="533054"/>
                  </a:lnTo>
                  <a:lnTo>
                    <a:pt x="57053" y="533054"/>
                  </a:lnTo>
                  <a:lnTo>
                    <a:pt x="58731" y="531376"/>
                  </a:lnTo>
                  <a:lnTo>
                    <a:pt x="58731" y="529698"/>
                  </a:lnTo>
                  <a:lnTo>
                    <a:pt x="58731" y="528020"/>
                  </a:lnTo>
                  <a:lnTo>
                    <a:pt x="58731" y="526342"/>
                  </a:lnTo>
                  <a:lnTo>
                    <a:pt x="58731" y="524104"/>
                  </a:lnTo>
                  <a:lnTo>
                    <a:pt x="58731" y="522426"/>
                  </a:lnTo>
                  <a:lnTo>
                    <a:pt x="60968" y="522426"/>
                  </a:lnTo>
                  <a:lnTo>
                    <a:pt x="60968" y="520748"/>
                  </a:lnTo>
                  <a:lnTo>
                    <a:pt x="58731" y="520748"/>
                  </a:lnTo>
                  <a:lnTo>
                    <a:pt x="57053" y="520748"/>
                  </a:lnTo>
                  <a:lnTo>
                    <a:pt x="57053" y="519070"/>
                  </a:lnTo>
                  <a:lnTo>
                    <a:pt x="58731" y="519070"/>
                  </a:lnTo>
                  <a:lnTo>
                    <a:pt x="58731" y="517392"/>
                  </a:lnTo>
                  <a:lnTo>
                    <a:pt x="58731" y="515155"/>
                  </a:lnTo>
                  <a:lnTo>
                    <a:pt x="60968" y="515155"/>
                  </a:lnTo>
                  <a:lnTo>
                    <a:pt x="60968" y="517392"/>
                  </a:lnTo>
                  <a:lnTo>
                    <a:pt x="60968" y="519070"/>
                  </a:lnTo>
                  <a:lnTo>
                    <a:pt x="62646" y="519070"/>
                  </a:lnTo>
                  <a:lnTo>
                    <a:pt x="64324" y="519070"/>
                  </a:lnTo>
                  <a:lnTo>
                    <a:pt x="64324" y="517392"/>
                  </a:lnTo>
                  <a:lnTo>
                    <a:pt x="64324" y="515155"/>
                  </a:lnTo>
                  <a:lnTo>
                    <a:pt x="64324" y="513477"/>
                  </a:lnTo>
                  <a:lnTo>
                    <a:pt x="64324" y="511799"/>
                  </a:lnTo>
                  <a:lnTo>
                    <a:pt x="64324" y="510121"/>
                  </a:lnTo>
                  <a:lnTo>
                    <a:pt x="66002" y="510121"/>
                  </a:lnTo>
                  <a:lnTo>
                    <a:pt x="66002" y="508443"/>
                  </a:lnTo>
                  <a:lnTo>
                    <a:pt x="66002" y="506205"/>
                  </a:lnTo>
                  <a:lnTo>
                    <a:pt x="67680" y="506205"/>
                  </a:lnTo>
                  <a:lnTo>
                    <a:pt x="67680" y="504527"/>
                  </a:lnTo>
                  <a:lnTo>
                    <a:pt x="66002" y="502849"/>
                  </a:lnTo>
                  <a:lnTo>
                    <a:pt x="66002" y="501171"/>
                  </a:lnTo>
                  <a:lnTo>
                    <a:pt x="67680" y="501171"/>
                  </a:lnTo>
                  <a:lnTo>
                    <a:pt x="67680" y="499493"/>
                  </a:lnTo>
                  <a:lnTo>
                    <a:pt x="67680" y="497815"/>
                  </a:lnTo>
                  <a:lnTo>
                    <a:pt x="67680" y="495578"/>
                  </a:lnTo>
                  <a:lnTo>
                    <a:pt x="69918" y="495578"/>
                  </a:lnTo>
                  <a:lnTo>
                    <a:pt x="69918" y="493900"/>
                  </a:lnTo>
                  <a:lnTo>
                    <a:pt x="71596" y="493900"/>
                  </a:lnTo>
                  <a:lnTo>
                    <a:pt x="71596" y="492222"/>
                  </a:lnTo>
                  <a:lnTo>
                    <a:pt x="73274" y="492222"/>
                  </a:lnTo>
                  <a:lnTo>
                    <a:pt x="73274" y="490544"/>
                  </a:lnTo>
                  <a:lnTo>
                    <a:pt x="73274" y="488866"/>
                  </a:lnTo>
                  <a:lnTo>
                    <a:pt x="73274" y="486628"/>
                  </a:lnTo>
                  <a:lnTo>
                    <a:pt x="71596" y="486628"/>
                  </a:lnTo>
                  <a:lnTo>
                    <a:pt x="71596" y="484950"/>
                  </a:lnTo>
                  <a:lnTo>
                    <a:pt x="71596" y="483272"/>
                  </a:lnTo>
                  <a:lnTo>
                    <a:pt x="73274" y="483272"/>
                  </a:lnTo>
                  <a:lnTo>
                    <a:pt x="74952" y="483272"/>
                  </a:lnTo>
                  <a:lnTo>
                    <a:pt x="74952" y="481594"/>
                  </a:lnTo>
                  <a:lnTo>
                    <a:pt x="74952" y="479916"/>
                  </a:lnTo>
                  <a:lnTo>
                    <a:pt x="74952" y="477679"/>
                  </a:lnTo>
                  <a:lnTo>
                    <a:pt x="76630" y="477679"/>
                  </a:lnTo>
                  <a:lnTo>
                    <a:pt x="76630" y="476001"/>
                  </a:lnTo>
                  <a:lnTo>
                    <a:pt x="76630" y="474323"/>
                  </a:lnTo>
                  <a:lnTo>
                    <a:pt x="78308" y="474323"/>
                  </a:lnTo>
                  <a:lnTo>
                    <a:pt x="78308" y="472645"/>
                  </a:lnTo>
                  <a:lnTo>
                    <a:pt x="80545" y="472645"/>
                  </a:lnTo>
                  <a:lnTo>
                    <a:pt x="80545" y="470967"/>
                  </a:lnTo>
                  <a:lnTo>
                    <a:pt x="82223" y="470967"/>
                  </a:lnTo>
                  <a:lnTo>
                    <a:pt x="82223" y="469289"/>
                  </a:lnTo>
                  <a:lnTo>
                    <a:pt x="82223" y="467051"/>
                  </a:lnTo>
                  <a:lnTo>
                    <a:pt x="82223" y="465373"/>
                  </a:lnTo>
                  <a:lnTo>
                    <a:pt x="82223" y="463695"/>
                  </a:lnTo>
                  <a:lnTo>
                    <a:pt x="83901" y="463695"/>
                  </a:lnTo>
                  <a:lnTo>
                    <a:pt x="83901" y="462017"/>
                  </a:lnTo>
                  <a:lnTo>
                    <a:pt x="83901" y="460339"/>
                  </a:lnTo>
                  <a:lnTo>
                    <a:pt x="85579" y="458102"/>
                  </a:lnTo>
                  <a:lnTo>
                    <a:pt x="85579" y="456424"/>
                  </a:lnTo>
                  <a:lnTo>
                    <a:pt x="85579" y="454746"/>
                  </a:lnTo>
                  <a:lnTo>
                    <a:pt x="85579" y="453068"/>
                  </a:lnTo>
                  <a:lnTo>
                    <a:pt x="85579" y="451390"/>
                  </a:lnTo>
                  <a:lnTo>
                    <a:pt x="87257" y="451390"/>
                  </a:lnTo>
                  <a:lnTo>
                    <a:pt x="87257" y="449152"/>
                  </a:lnTo>
                  <a:lnTo>
                    <a:pt x="87257" y="447474"/>
                  </a:lnTo>
                  <a:lnTo>
                    <a:pt x="87257" y="445796"/>
                  </a:lnTo>
                  <a:lnTo>
                    <a:pt x="87257" y="444118"/>
                  </a:lnTo>
                  <a:lnTo>
                    <a:pt x="87257" y="442440"/>
                  </a:lnTo>
                  <a:lnTo>
                    <a:pt x="87257" y="440762"/>
                  </a:lnTo>
                  <a:lnTo>
                    <a:pt x="89495" y="440762"/>
                  </a:lnTo>
                  <a:lnTo>
                    <a:pt x="89495" y="438525"/>
                  </a:lnTo>
                  <a:lnTo>
                    <a:pt x="89495" y="436847"/>
                  </a:lnTo>
                  <a:lnTo>
                    <a:pt x="91173" y="435169"/>
                  </a:lnTo>
                  <a:lnTo>
                    <a:pt x="91173" y="433491"/>
                  </a:lnTo>
                  <a:lnTo>
                    <a:pt x="92851" y="433491"/>
                  </a:lnTo>
                  <a:lnTo>
                    <a:pt x="92851" y="431813"/>
                  </a:lnTo>
                  <a:lnTo>
                    <a:pt x="94529" y="431813"/>
                  </a:lnTo>
                  <a:lnTo>
                    <a:pt x="94529" y="429575"/>
                  </a:lnTo>
                  <a:lnTo>
                    <a:pt x="94529" y="427897"/>
                  </a:lnTo>
                  <a:lnTo>
                    <a:pt x="96207" y="427897"/>
                  </a:lnTo>
                  <a:lnTo>
                    <a:pt x="96207" y="426219"/>
                  </a:lnTo>
                  <a:lnTo>
                    <a:pt x="96207" y="424541"/>
                  </a:lnTo>
                  <a:lnTo>
                    <a:pt x="94529" y="424541"/>
                  </a:lnTo>
                  <a:lnTo>
                    <a:pt x="94529" y="422863"/>
                  </a:lnTo>
                  <a:lnTo>
                    <a:pt x="94529" y="420626"/>
                  </a:lnTo>
                  <a:lnTo>
                    <a:pt x="94529" y="418948"/>
                  </a:lnTo>
                  <a:lnTo>
                    <a:pt x="94529" y="417270"/>
                  </a:lnTo>
                  <a:lnTo>
                    <a:pt x="94529" y="415592"/>
                  </a:lnTo>
                  <a:lnTo>
                    <a:pt x="94529" y="413914"/>
                  </a:lnTo>
                  <a:lnTo>
                    <a:pt x="92851" y="413914"/>
                  </a:lnTo>
                  <a:lnTo>
                    <a:pt x="92851" y="412236"/>
                  </a:lnTo>
                  <a:lnTo>
                    <a:pt x="94529" y="412236"/>
                  </a:lnTo>
                  <a:lnTo>
                    <a:pt x="94529" y="409998"/>
                  </a:lnTo>
                  <a:lnTo>
                    <a:pt x="96207" y="409998"/>
                  </a:lnTo>
                  <a:lnTo>
                    <a:pt x="96207" y="408320"/>
                  </a:lnTo>
                  <a:lnTo>
                    <a:pt x="96207" y="406642"/>
                  </a:lnTo>
                  <a:lnTo>
                    <a:pt x="98444" y="408320"/>
                  </a:lnTo>
                  <a:lnTo>
                    <a:pt x="98444" y="406642"/>
                  </a:lnTo>
                  <a:lnTo>
                    <a:pt x="98444" y="404964"/>
                  </a:lnTo>
                  <a:lnTo>
                    <a:pt x="98444" y="404964"/>
                  </a:lnTo>
                  <a:lnTo>
                    <a:pt x="100122" y="403286"/>
                  </a:lnTo>
                  <a:lnTo>
                    <a:pt x="100122" y="403286"/>
                  </a:lnTo>
                  <a:lnTo>
                    <a:pt x="100122" y="401049"/>
                  </a:lnTo>
                  <a:lnTo>
                    <a:pt x="100122" y="399371"/>
                  </a:lnTo>
                  <a:lnTo>
                    <a:pt x="100122" y="397693"/>
                  </a:lnTo>
                  <a:lnTo>
                    <a:pt x="100122" y="396015"/>
                  </a:lnTo>
                  <a:lnTo>
                    <a:pt x="100122" y="394337"/>
                  </a:lnTo>
                  <a:lnTo>
                    <a:pt x="101800" y="392099"/>
                  </a:lnTo>
                  <a:lnTo>
                    <a:pt x="100122" y="392099"/>
                  </a:lnTo>
                  <a:lnTo>
                    <a:pt x="100122" y="390422"/>
                  </a:lnTo>
                  <a:lnTo>
                    <a:pt x="100122" y="388743"/>
                  </a:lnTo>
                  <a:lnTo>
                    <a:pt x="98444" y="388743"/>
                  </a:lnTo>
                  <a:lnTo>
                    <a:pt x="98444" y="387065"/>
                  </a:lnTo>
                  <a:lnTo>
                    <a:pt x="98444" y="385387"/>
                  </a:lnTo>
                  <a:lnTo>
                    <a:pt x="98444" y="383709"/>
                  </a:lnTo>
                  <a:lnTo>
                    <a:pt x="98444" y="381472"/>
                  </a:lnTo>
                  <a:lnTo>
                    <a:pt x="98444" y="379794"/>
                  </a:lnTo>
                  <a:lnTo>
                    <a:pt x="100122" y="379794"/>
                  </a:lnTo>
                  <a:lnTo>
                    <a:pt x="98444" y="378116"/>
                  </a:lnTo>
                  <a:lnTo>
                    <a:pt x="96207" y="378116"/>
                  </a:lnTo>
                  <a:lnTo>
                    <a:pt x="96207" y="376438"/>
                  </a:lnTo>
                  <a:lnTo>
                    <a:pt x="98444" y="376438"/>
                  </a:lnTo>
                  <a:lnTo>
                    <a:pt x="98444" y="374760"/>
                  </a:lnTo>
                  <a:lnTo>
                    <a:pt x="96207" y="374760"/>
                  </a:lnTo>
                  <a:lnTo>
                    <a:pt x="96207" y="372522"/>
                  </a:lnTo>
                  <a:lnTo>
                    <a:pt x="96207" y="370845"/>
                  </a:lnTo>
                  <a:lnTo>
                    <a:pt x="96207" y="369166"/>
                  </a:lnTo>
                  <a:lnTo>
                    <a:pt x="96207" y="367488"/>
                  </a:lnTo>
                  <a:lnTo>
                    <a:pt x="96207" y="365810"/>
                  </a:lnTo>
                  <a:lnTo>
                    <a:pt x="96207" y="363573"/>
                  </a:lnTo>
                  <a:lnTo>
                    <a:pt x="96207" y="361895"/>
                  </a:lnTo>
                  <a:lnTo>
                    <a:pt x="94529" y="361895"/>
                  </a:lnTo>
                  <a:lnTo>
                    <a:pt x="94529" y="360217"/>
                  </a:lnTo>
                  <a:lnTo>
                    <a:pt x="94529" y="358539"/>
                  </a:lnTo>
                  <a:lnTo>
                    <a:pt x="94529" y="356861"/>
                  </a:lnTo>
                  <a:lnTo>
                    <a:pt x="94529" y="355183"/>
                  </a:lnTo>
                  <a:lnTo>
                    <a:pt x="94529" y="352945"/>
                  </a:lnTo>
                  <a:lnTo>
                    <a:pt x="94529" y="351268"/>
                  </a:lnTo>
                  <a:lnTo>
                    <a:pt x="94529" y="349589"/>
                  </a:lnTo>
                  <a:lnTo>
                    <a:pt x="94529" y="347911"/>
                  </a:lnTo>
                  <a:lnTo>
                    <a:pt x="94529" y="346233"/>
                  </a:lnTo>
                  <a:lnTo>
                    <a:pt x="94529" y="343996"/>
                  </a:lnTo>
                  <a:lnTo>
                    <a:pt x="94529" y="343996"/>
                  </a:lnTo>
                  <a:lnTo>
                    <a:pt x="94529" y="342318"/>
                  </a:lnTo>
                  <a:lnTo>
                    <a:pt x="94529" y="340640"/>
                  </a:lnTo>
                  <a:lnTo>
                    <a:pt x="94529" y="338962"/>
                  </a:lnTo>
                  <a:lnTo>
                    <a:pt x="94529" y="337284"/>
                  </a:lnTo>
                  <a:lnTo>
                    <a:pt x="94529" y="335046"/>
                  </a:lnTo>
                  <a:lnTo>
                    <a:pt x="94529" y="333368"/>
                  </a:lnTo>
                  <a:lnTo>
                    <a:pt x="96207" y="333368"/>
                  </a:lnTo>
                  <a:lnTo>
                    <a:pt x="98444" y="333368"/>
                  </a:lnTo>
                  <a:lnTo>
                    <a:pt x="100122" y="333368"/>
                  </a:lnTo>
                  <a:lnTo>
                    <a:pt x="100122" y="331691"/>
                  </a:lnTo>
                  <a:lnTo>
                    <a:pt x="101800" y="331691"/>
                  </a:lnTo>
                  <a:lnTo>
                    <a:pt x="101800" y="330012"/>
                  </a:lnTo>
                  <a:lnTo>
                    <a:pt x="101800" y="328334"/>
                  </a:lnTo>
                  <a:lnTo>
                    <a:pt x="101800" y="326656"/>
                  </a:lnTo>
                  <a:lnTo>
                    <a:pt x="101800" y="326656"/>
                  </a:lnTo>
                  <a:lnTo>
                    <a:pt x="101800" y="324419"/>
                  </a:lnTo>
                  <a:lnTo>
                    <a:pt x="103478" y="324419"/>
                  </a:lnTo>
                  <a:lnTo>
                    <a:pt x="105156" y="322741"/>
                  </a:lnTo>
                  <a:lnTo>
                    <a:pt x="105156" y="321063"/>
                  </a:lnTo>
                  <a:lnTo>
                    <a:pt x="103478" y="321063"/>
                  </a:lnTo>
                  <a:lnTo>
                    <a:pt x="101800" y="321063"/>
                  </a:lnTo>
                  <a:lnTo>
                    <a:pt x="101800" y="319385"/>
                  </a:lnTo>
                  <a:lnTo>
                    <a:pt x="103478" y="319385"/>
                  </a:lnTo>
                  <a:lnTo>
                    <a:pt x="103478" y="317707"/>
                  </a:lnTo>
                  <a:lnTo>
                    <a:pt x="103478" y="315469"/>
                  </a:lnTo>
                  <a:lnTo>
                    <a:pt x="103478" y="313791"/>
                  </a:lnTo>
                  <a:lnTo>
                    <a:pt x="101800" y="313791"/>
                  </a:lnTo>
                  <a:lnTo>
                    <a:pt x="101800" y="312114"/>
                  </a:lnTo>
                  <a:lnTo>
                    <a:pt x="103478" y="312114"/>
                  </a:lnTo>
                  <a:lnTo>
                    <a:pt x="103478" y="310435"/>
                  </a:lnTo>
                  <a:lnTo>
                    <a:pt x="101800" y="310435"/>
                  </a:lnTo>
                  <a:lnTo>
                    <a:pt x="101800" y="308757"/>
                  </a:lnTo>
                  <a:lnTo>
                    <a:pt x="101800" y="306520"/>
                  </a:lnTo>
                  <a:lnTo>
                    <a:pt x="101800" y="304842"/>
                  </a:lnTo>
                  <a:lnTo>
                    <a:pt x="100122" y="304842"/>
                  </a:lnTo>
                  <a:lnTo>
                    <a:pt x="100122" y="303164"/>
                  </a:lnTo>
                  <a:lnTo>
                    <a:pt x="100122" y="303164"/>
                  </a:lnTo>
                  <a:lnTo>
                    <a:pt x="100122" y="301486"/>
                  </a:lnTo>
                  <a:lnTo>
                    <a:pt x="100122" y="299808"/>
                  </a:lnTo>
                  <a:lnTo>
                    <a:pt x="98444" y="299808"/>
                  </a:lnTo>
                  <a:lnTo>
                    <a:pt x="98444" y="298130"/>
                  </a:lnTo>
                  <a:lnTo>
                    <a:pt x="98444" y="295892"/>
                  </a:lnTo>
                  <a:lnTo>
                    <a:pt x="100122" y="295892"/>
                  </a:lnTo>
                  <a:lnTo>
                    <a:pt x="100122" y="294214"/>
                  </a:lnTo>
                  <a:lnTo>
                    <a:pt x="100122" y="292537"/>
                  </a:lnTo>
                  <a:lnTo>
                    <a:pt x="101800" y="292537"/>
                  </a:lnTo>
                  <a:lnTo>
                    <a:pt x="101800" y="290858"/>
                  </a:lnTo>
                  <a:lnTo>
                    <a:pt x="103478" y="290858"/>
                  </a:lnTo>
                  <a:lnTo>
                    <a:pt x="103478" y="289180"/>
                  </a:lnTo>
                  <a:lnTo>
                    <a:pt x="103478" y="286943"/>
                  </a:lnTo>
                  <a:lnTo>
                    <a:pt x="105156" y="286943"/>
                  </a:lnTo>
                  <a:lnTo>
                    <a:pt x="105156" y="285265"/>
                  </a:lnTo>
                  <a:lnTo>
                    <a:pt x="105156" y="283587"/>
                  </a:lnTo>
                  <a:lnTo>
                    <a:pt x="106834" y="283587"/>
                  </a:lnTo>
                  <a:lnTo>
                    <a:pt x="105156" y="281909"/>
                  </a:lnTo>
                  <a:lnTo>
                    <a:pt x="106834" y="281909"/>
                  </a:lnTo>
                  <a:lnTo>
                    <a:pt x="106834" y="280231"/>
                  </a:lnTo>
                  <a:lnTo>
                    <a:pt x="106834" y="277993"/>
                  </a:lnTo>
                  <a:lnTo>
                    <a:pt x="106834" y="276315"/>
                  </a:lnTo>
                  <a:lnTo>
                    <a:pt x="106834" y="274637"/>
                  </a:lnTo>
                  <a:lnTo>
                    <a:pt x="106834" y="272960"/>
                  </a:lnTo>
                  <a:lnTo>
                    <a:pt x="106834" y="271281"/>
                  </a:lnTo>
                  <a:lnTo>
                    <a:pt x="106834" y="269603"/>
                  </a:lnTo>
                  <a:lnTo>
                    <a:pt x="106834" y="267366"/>
                  </a:lnTo>
                  <a:lnTo>
                    <a:pt x="109072" y="267366"/>
                  </a:lnTo>
                  <a:lnTo>
                    <a:pt x="109072" y="265688"/>
                  </a:lnTo>
                  <a:lnTo>
                    <a:pt x="110750" y="265688"/>
                  </a:lnTo>
                  <a:lnTo>
                    <a:pt x="110750" y="264010"/>
                  </a:lnTo>
                  <a:lnTo>
                    <a:pt x="110750" y="262332"/>
                  </a:lnTo>
                  <a:lnTo>
                    <a:pt x="112428" y="262332"/>
                  </a:lnTo>
                  <a:lnTo>
                    <a:pt x="112428" y="260654"/>
                  </a:lnTo>
                  <a:lnTo>
                    <a:pt x="112428" y="258416"/>
                  </a:lnTo>
                  <a:lnTo>
                    <a:pt x="112428" y="256738"/>
                  </a:lnTo>
                  <a:lnTo>
                    <a:pt x="112428" y="255060"/>
                  </a:lnTo>
                  <a:lnTo>
                    <a:pt x="112428" y="253383"/>
                  </a:lnTo>
                  <a:lnTo>
                    <a:pt x="112428" y="251704"/>
                  </a:lnTo>
                  <a:lnTo>
                    <a:pt x="112428" y="249467"/>
                  </a:lnTo>
                  <a:lnTo>
                    <a:pt x="112428" y="249467"/>
                  </a:lnTo>
                  <a:lnTo>
                    <a:pt x="112428" y="247789"/>
                  </a:lnTo>
                  <a:lnTo>
                    <a:pt x="114106" y="247789"/>
                  </a:lnTo>
                  <a:lnTo>
                    <a:pt x="114106" y="246111"/>
                  </a:lnTo>
                  <a:lnTo>
                    <a:pt x="114106" y="244433"/>
                  </a:lnTo>
                  <a:lnTo>
                    <a:pt x="114106" y="244433"/>
                  </a:lnTo>
                  <a:lnTo>
                    <a:pt x="114106" y="242755"/>
                  </a:lnTo>
                  <a:lnTo>
                    <a:pt x="114106" y="241077"/>
                  </a:lnTo>
                  <a:lnTo>
                    <a:pt x="114106" y="238839"/>
                  </a:lnTo>
                  <a:lnTo>
                    <a:pt x="115784" y="238839"/>
                  </a:lnTo>
                  <a:lnTo>
                    <a:pt x="118021" y="238839"/>
                  </a:lnTo>
                  <a:lnTo>
                    <a:pt x="118021" y="237161"/>
                  </a:lnTo>
                  <a:lnTo>
                    <a:pt x="118021" y="237161"/>
                  </a:lnTo>
                  <a:lnTo>
                    <a:pt x="118021" y="235483"/>
                  </a:lnTo>
                  <a:lnTo>
                    <a:pt x="118021" y="233806"/>
                  </a:lnTo>
                  <a:lnTo>
                    <a:pt x="118021" y="232127"/>
                  </a:lnTo>
                  <a:lnTo>
                    <a:pt x="118021" y="229890"/>
                  </a:lnTo>
                  <a:lnTo>
                    <a:pt x="118021" y="228212"/>
                  </a:lnTo>
                  <a:lnTo>
                    <a:pt x="119699" y="228212"/>
                  </a:lnTo>
                  <a:lnTo>
                    <a:pt x="119699" y="226534"/>
                  </a:lnTo>
                  <a:lnTo>
                    <a:pt x="118021" y="226534"/>
                  </a:lnTo>
                  <a:lnTo>
                    <a:pt x="118021" y="224856"/>
                  </a:lnTo>
                  <a:lnTo>
                    <a:pt x="118021" y="224856"/>
                  </a:lnTo>
                  <a:lnTo>
                    <a:pt x="118021" y="223178"/>
                  </a:lnTo>
                  <a:lnTo>
                    <a:pt x="118021" y="220940"/>
                  </a:lnTo>
                  <a:lnTo>
                    <a:pt x="118021" y="220940"/>
                  </a:lnTo>
                  <a:lnTo>
                    <a:pt x="118021" y="219262"/>
                  </a:lnTo>
                  <a:lnTo>
                    <a:pt x="119699" y="219262"/>
                  </a:lnTo>
                  <a:lnTo>
                    <a:pt x="119699" y="217584"/>
                  </a:lnTo>
                  <a:lnTo>
                    <a:pt x="119699" y="215906"/>
                  </a:lnTo>
                  <a:lnTo>
                    <a:pt x="118021" y="215906"/>
                  </a:lnTo>
                  <a:lnTo>
                    <a:pt x="118021" y="214229"/>
                  </a:lnTo>
                  <a:lnTo>
                    <a:pt x="118021" y="212550"/>
                  </a:lnTo>
                  <a:lnTo>
                    <a:pt x="118021" y="210313"/>
                  </a:lnTo>
                  <a:lnTo>
                    <a:pt x="118021" y="208635"/>
                  </a:lnTo>
                  <a:lnTo>
                    <a:pt x="119699" y="208635"/>
                  </a:lnTo>
                  <a:lnTo>
                    <a:pt x="119699" y="206957"/>
                  </a:lnTo>
                  <a:lnTo>
                    <a:pt x="119699" y="205279"/>
                  </a:lnTo>
                  <a:lnTo>
                    <a:pt x="121377" y="205279"/>
                  </a:lnTo>
                  <a:lnTo>
                    <a:pt x="121377" y="203601"/>
                  </a:lnTo>
                  <a:lnTo>
                    <a:pt x="123055" y="203601"/>
                  </a:lnTo>
                  <a:lnTo>
                    <a:pt x="123055" y="201363"/>
                  </a:lnTo>
                  <a:lnTo>
                    <a:pt x="123055" y="199685"/>
                  </a:lnTo>
                  <a:lnTo>
                    <a:pt x="123055" y="198007"/>
                  </a:lnTo>
                  <a:lnTo>
                    <a:pt x="124733" y="198007"/>
                  </a:lnTo>
                  <a:lnTo>
                    <a:pt x="124733" y="196330"/>
                  </a:lnTo>
                  <a:lnTo>
                    <a:pt x="123055" y="196330"/>
                  </a:lnTo>
                  <a:lnTo>
                    <a:pt x="123055" y="194652"/>
                  </a:lnTo>
                  <a:lnTo>
                    <a:pt x="123055" y="192414"/>
                  </a:lnTo>
                  <a:lnTo>
                    <a:pt x="123055" y="190736"/>
                  </a:lnTo>
                  <a:lnTo>
                    <a:pt x="123055" y="189058"/>
                  </a:lnTo>
                  <a:lnTo>
                    <a:pt x="123055" y="187380"/>
                  </a:lnTo>
                  <a:lnTo>
                    <a:pt x="121377" y="187380"/>
                  </a:lnTo>
                  <a:lnTo>
                    <a:pt x="121377" y="185702"/>
                  </a:lnTo>
                  <a:lnTo>
                    <a:pt x="121377" y="184024"/>
                  </a:lnTo>
                  <a:lnTo>
                    <a:pt x="121377" y="181786"/>
                  </a:lnTo>
                  <a:lnTo>
                    <a:pt x="121377" y="180108"/>
                  </a:lnTo>
                  <a:lnTo>
                    <a:pt x="119699" y="180108"/>
                  </a:lnTo>
                  <a:lnTo>
                    <a:pt x="121377" y="178430"/>
                  </a:lnTo>
                  <a:lnTo>
                    <a:pt x="121377" y="176753"/>
                  </a:lnTo>
                  <a:lnTo>
                    <a:pt x="121377" y="175075"/>
                  </a:lnTo>
                  <a:lnTo>
                    <a:pt x="121377" y="172837"/>
                  </a:lnTo>
                  <a:lnTo>
                    <a:pt x="123055" y="172837"/>
                  </a:lnTo>
                  <a:lnTo>
                    <a:pt x="123055" y="171159"/>
                  </a:lnTo>
                  <a:lnTo>
                    <a:pt x="123055" y="169481"/>
                  </a:lnTo>
                  <a:lnTo>
                    <a:pt x="123055" y="167803"/>
                  </a:lnTo>
                  <a:lnTo>
                    <a:pt x="123055" y="166125"/>
                  </a:lnTo>
                  <a:lnTo>
                    <a:pt x="123055" y="163888"/>
                  </a:lnTo>
                  <a:lnTo>
                    <a:pt x="123055" y="162209"/>
                  </a:lnTo>
                  <a:lnTo>
                    <a:pt x="123055" y="160531"/>
                  </a:lnTo>
                  <a:lnTo>
                    <a:pt x="123055" y="158853"/>
                  </a:lnTo>
                  <a:lnTo>
                    <a:pt x="124733" y="158853"/>
                  </a:lnTo>
                  <a:lnTo>
                    <a:pt x="124733" y="157176"/>
                  </a:lnTo>
                  <a:lnTo>
                    <a:pt x="124733" y="155498"/>
                  </a:lnTo>
                  <a:lnTo>
                    <a:pt x="124733" y="153260"/>
                  </a:lnTo>
                  <a:lnTo>
                    <a:pt x="124733" y="151582"/>
                  </a:lnTo>
                  <a:lnTo>
                    <a:pt x="123055" y="151582"/>
                  </a:lnTo>
                  <a:lnTo>
                    <a:pt x="123055" y="153260"/>
                  </a:lnTo>
                  <a:lnTo>
                    <a:pt x="121377" y="153260"/>
                  </a:lnTo>
                  <a:lnTo>
                    <a:pt x="119699" y="153260"/>
                  </a:lnTo>
                  <a:lnTo>
                    <a:pt x="119699" y="151582"/>
                  </a:lnTo>
                  <a:lnTo>
                    <a:pt x="119699" y="149904"/>
                  </a:lnTo>
                  <a:lnTo>
                    <a:pt x="119699" y="148226"/>
                  </a:lnTo>
                  <a:lnTo>
                    <a:pt x="119699" y="146548"/>
                  </a:lnTo>
                  <a:lnTo>
                    <a:pt x="119699" y="144311"/>
                  </a:lnTo>
                  <a:lnTo>
                    <a:pt x="121377" y="144311"/>
                  </a:lnTo>
                  <a:lnTo>
                    <a:pt x="121377" y="142632"/>
                  </a:lnTo>
                  <a:lnTo>
                    <a:pt x="119699" y="140954"/>
                  </a:lnTo>
                  <a:lnTo>
                    <a:pt x="121377" y="140954"/>
                  </a:lnTo>
                  <a:lnTo>
                    <a:pt x="123055" y="140954"/>
                  </a:lnTo>
                  <a:lnTo>
                    <a:pt x="123055" y="142632"/>
                  </a:lnTo>
                  <a:lnTo>
                    <a:pt x="124733" y="142632"/>
                  </a:lnTo>
                  <a:lnTo>
                    <a:pt x="124733" y="140954"/>
                  </a:lnTo>
                  <a:lnTo>
                    <a:pt x="126971" y="140954"/>
                  </a:lnTo>
                  <a:lnTo>
                    <a:pt x="126971" y="139276"/>
                  </a:lnTo>
                  <a:lnTo>
                    <a:pt x="126971" y="137599"/>
                  </a:lnTo>
                  <a:lnTo>
                    <a:pt x="128649" y="137599"/>
                  </a:lnTo>
                  <a:lnTo>
                    <a:pt x="128649" y="135361"/>
                  </a:lnTo>
                  <a:lnTo>
                    <a:pt x="126971" y="135361"/>
                  </a:lnTo>
                  <a:lnTo>
                    <a:pt x="126971" y="133683"/>
                  </a:lnTo>
                  <a:lnTo>
                    <a:pt x="128649" y="133683"/>
                  </a:lnTo>
                  <a:lnTo>
                    <a:pt x="126971" y="132005"/>
                  </a:lnTo>
                  <a:lnTo>
                    <a:pt x="128649" y="132005"/>
                  </a:lnTo>
                  <a:lnTo>
                    <a:pt x="128649" y="130327"/>
                  </a:lnTo>
                  <a:lnTo>
                    <a:pt x="128649" y="128649"/>
                  </a:lnTo>
                  <a:lnTo>
                    <a:pt x="128649" y="126971"/>
                  </a:lnTo>
                  <a:lnTo>
                    <a:pt x="128649" y="124734"/>
                  </a:lnTo>
                  <a:lnTo>
                    <a:pt x="128649" y="123055"/>
                  </a:lnTo>
                  <a:lnTo>
                    <a:pt x="128649" y="121377"/>
                  </a:lnTo>
                  <a:lnTo>
                    <a:pt x="128649" y="119699"/>
                  </a:lnTo>
                  <a:lnTo>
                    <a:pt x="128649" y="118022"/>
                  </a:lnTo>
                  <a:lnTo>
                    <a:pt x="130327" y="118022"/>
                  </a:lnTo>
                  <a:lnTo>
                    <a:pt x="130327" y="115784"/>
                  </a:lnTo>
                  <a:lnTo>
                    <a:pt x="130327" y="114106"/>
                  </a:lnTo>
                  <a:lnTo>
                    <a:pt x="130327" y="112428"/>
                  </a:lnTo>
                  <a:lnTo>
                    <a:pt x="130327" y="110750"/>
                  </a:lnTo>
                  <a:lnTo>
                    <a:pt x="130327" y="109072"/>
                  </a:lnTo>
                  <a:lnTo>
                    <a:pt x="130327" y="106835"/>
                  </a:lnTo>
                  <a:lnTo>
                    <a:pt x="130327" y="105157"/>
                  </a:lnTo>
                  <a:lnTo>
                    <a:pt x="132005" y="105157"/>
                  </a:lnTo>
                  <a:lnTo>
                    <a:pt x="132005" y="103478"/>
                  </a:lnTo>
                  <a:lnTo>
                    <a:pt x="132005" y="101800"/>
                  </a:lnTo>
                  <a:lnTo>
                    <a:pt x="132005" y="100122"/>
                  </a:lnTo>
                  <a:lnTo>
                    <a:pt x="132005" y="98445"/>
                  </a:lnTo>
                  <a:lnTo>
                    <a:pt x="132005" y="96207"/>
                  </a:lnTo>
                  <a:lnTo>
                    <a:pt x="132005" y="94529"/>
                  </a:lnTo>
                  <a:lnTo>
                    <a:pt x="132005" y="92851"/>
                  </a:lnTo>
                  <a:lnTo>
                    <a:pt x="132005" y="91173"/>
                  </a:lnTo>
                  <a:lnTo>
                    <a:pt x="132005" y="89495"/>
                  </a:lnTo>
                  <a:lnTo>
                    <a:pt x="130327" y="89495"/>
                  </a:lnTo>
                  <a:lnTo>
                    <a:pt x="130327" y="87258"/>
                  </a:lnTo>
                  <a:lnTo>
                    <a:pt x="132005" y="87258"/>
                  </a:lnTo>
                  <a:lnTo>
                    <a:pt x="132005" y="85580"/>
                  </a:lnTo>
                  <a:lnTo>
                    <a:pt x="130327" y="85580"/>
                  </a:lnTo>
                  <a:lnTo>
                    <a:pt x="130327" y="83901"/>
                  </a:lnTo>
                  <a:lnTo>
                    <a:pt x="130327" y="82223"/>
                  </a:lnTo>
                  <a:lnTo>
                    <a:pt x="130327" y="80545"/>
                  </a:lnTo>
                  <a:lnTo>
                    <a:pt x="130327" y="78308"/>
                  </a:lnTo>
                  <a:lnTo>
                    <a:pt x="130327" y="76630"/>
                  </a:lnTo>
                  <a:lnTo>
                    <a:pt x="130327" y="74952"/>
                  </a:lnTo>
                  <a:lnTo>
                    <a:pt x="130327" y="73274"/>
                  </a:lnTo>
                  <a:lnTo>
                    <a:pt x="130327" y="71596"/>
                  </a:lnTo>
                  <a:lnTo>
                    <a:pt x="130327" y="69918"/>
                  </a:lnTo>
                  <a:lnTo>
                    <a:pt x="130327" y="69918"/>
                  </a:lnTo>
                  <a:lnTo>
                    <a:pt x="130327" y="67681"/>
                  </a:lnTo>
                  <a:lnTo>
                    <a:pt x="130327" y="66003"/>
                  </a:lnTo>
                  <a:lnTo>
                    <a:pt x="132005" y="66003"/>
                  </a:lnTo>
                  <a:lnTo>
                    <a:pt x="132005" y="64324"/>
                  </a:lnTo>
                  <a:lnTo>
                    <a:pt x="132005" y="62646"/>
                  </a:lnTo>
                  <a:lnTo>
                    <a:pt x="132005" y="60968"/>
                  </a:lnTo>
                  <a:lnTo>
                    <a:pt x="130327" y="60968"/>
                  </a:lnTo>
                  <a:lnTo>
                    <a:pt x="130327" y="58731"/>
                  </a:lnTo>
                  <a:lnTo>
                    <a:pt x="130327" y="57053"/>
                  </a:lnTo>
                  <a:lnTo>
                    <a:pt x="130327" y="55375"/>
                  </a:lnTo>
                  <a:lnTo>
                    <a:pt x="130327" y="53697"/>
                  </a:lnTo>
                  <a:lnTo>
                    <a:pt x="130327" y="52019"/>
                  </a:lnTo>
                  <a:lnTo>
                    <a:pt x="130327" y="49782"/>
                  </a:lnTo>
                  <a:lnTo>
                    <a:pt x="130327" y="48104"/>
                  </a:lnTo>
                  <a:lnTo>
                    <a:pt x="128649" y="48104"/>
                  </a:lnTo>
                  <a:lnTo>
                    <a:pt x="128649" y="46426"/>
                  </a:lnTo>
                  <a:lnTo>
                    <a:pt x="128649" y="44747"/>
                  </a:lnTo>
                  <a:lnTo>
                    <a:pt x="128649" y="46426"/>
                  </a:lnTo>
                  <a:lnTo>
                    <a:pt x="128649" y="44747"/>
                  </a:lnTo>
                  <a:lnTo>
                    <a:pt x="128649" y="43069"/>
                  </a:lnTo>
                  <a:lnTo>
                    <a:pt x="128649" y="41391"/>
                  </a:lnTo>
                  <a:lnTo>
                    <a:pt x="128649" y="39154"/>
                  </a:lnTo>
                  <a:lnTo>
                    <a:pt x="128649" y="37476"/>
                  </a:lnTo>
                  <a:lnTo>
                    <a:pt x="126971" y="37476"/>
                  </a:lnTo>
                  <a:lnTo>
                    <a:pt x="128649" y="37476"/>
                  </a:lnTo>
                  <a:lnTo>
                    <a:pt x="126971" y="37476"/>
                  </a:lnTo>
                  <a:lnTo>
                    <a:pt x="128649" y="35798"/>
                  </a:lnTo>
                  <a:lnTo>
                    <a:pt x="126971" y="35798"/>
                  </a:lnTo>
                  <a:lnTo>
                    <a:pt x="126971" y="34120"/>
                  </a:lnTo>
                  <a:lnTo>
                    <a:pt x="126971" y="32442"/>
                  </a:lnTo>
                  <a:lnTo>
                    <a:pt x="126971" y="30205"/>
                  </a:lnTo>
                  <a:lnTo>
                    <a:pt x="126971" y="28527"/>
                  </a:lnTo>
                  <a:lnTo>
                    <a:pt x="126971" y="26849"/>
                  </a:lnTo>
                  <a:lnTo>
                    <a:pt x="126971" y="25170"/>
                  </a:lnTo>
                  <a:lnTo>
                    <a:pt x="126971" y="23492"/>
                  </a:lnTo>
                  <a:lnTo>
                    <a:pt x="128649" y="23492"/>
                  </a:lnTo>
                  <a:lnTo>
                    <a:pt x="126971" y="23492"/>
                  </a:lnTo>
                  <a:lnTo>
                    <a:pt x="124733" y="21255"/>
                  </a:lnTo>
                  <a:lnTo>
                    <a:pt x="124733" y="19577"/>
                  </a:lnTo>
                  <a:lnTo>
                    <a:pt x="126971" y="19577"/>
                  </a:lnTo>
                  <a:lnTo>
                    <a:pt x="128649" y="19577"/>
                  </a:lnTo>
                  <a:lnTo>
                    <a:pt x="130327" y="19577"/>
                  </a:lnTo>
                  <a:lnTo>
                    <a:pt x="132005" y="17899"/>
                  </a:lnTo>
                  <a:lnTo>
                    <a:pt x="133683" y="17899"/>
                  </a:lnTo>
                  <a:lnTo>
                    <a:pt x="135361" y="17899"/>
                  </a:lnTo>
                  <a:lnTo>
                    <a:pt x="137598" y="17899"/>
                  </a:lnTo>
                  <a:lnTo>
                    <a:pt x="137598" y="16221"/>
                  </a:lnTo>
                  <a:lnTo>
                    <a:pt x="139276" y="14543"/>
                  </a:lnTo>
                  <a:lnTo>
                    <a:pt x="139276" y="12865"/>
                  </a:lnTo>
                  <a:lnTo>
                    <a:pt x="140954" y="12865"/>
                  </a:lnTo>
                  <a:lnTo>
                    <a:pt x="140954" y="10628"/>
                  </a:lnTo>
                  <a:lnTo>
                    <a:pt x="139276" y="7272"/>
                  </a:lnTo>
                  <a:lnTo>
                    <a:pt x="139276" y="5593"/>
                  </a:lnTo>
                  <a:lnTo>
                    <a:pt x="139276" y="1678"/>
                  </a:lnTo>
                  <a:lnTo>
                    <a:pt x="140954" y="1678"/>
                  </a:lnTo>
                  <a:lnTo>
                    <a:pt x="142632" y="3915"/>
                  </a:lnTo>
                  <a:lnTo>
                    <a:pt x="142632" y="1678"/>
                  </a:lnTo>
                  <a:lnTo>
                    <a:pt x="146548" y="1678"/>
                  </a:lnTo>
                  <a:lnTo>
                    <a:pt x="148226" y="0"/>
                  </a:lnTo>
                  <a:lnTo>
                    <a:pt x="148226" y="1678"/>
                  </a:lnTo>
                  <a:lnTo>
                    <a:pt x="149904" y="5593"/>
                  </a:lnTo>
                  <a:lnTo>
                    <a:pt x="149904" y="7272"/>
                  </a:lnTo>
                  <a:lnTo>
                    <a:pt x="149904" y="8950"/>
                  </a:lnTo>
                  <a:lnTo>
                    <a:pt x="151582" y="8950"/>
                  </a:lnTo>
                  <a:lnTo>
                    <a:pt x="149904" y="10628"/>
                  </a:lnTo>
                  <a:lnTo>
                    <a:pt x="151582" y="10628"/>
                  </a:lnTo>
                  <a:lnTo>
                    <a:pt x="153260" y="10628"/>
                  </a:lnTo>
                  <a:lnTo>
                    <a:pt x="153260" y="12865"/>
                  </a:lnTo>
                  <a:lnTo>
                    <a:pt x="155497" y="12865"/>
                  </a:lnTo>
                  <a:lnTo>
                    <a:pt x="157175" y="12865"/>
                  </a:lnTo>
                  <a:lnTo>
                    <a:pt x="157175" y="14543"/>
                  </a:lnTo>
                  <a:lnTo>
                    <a:pt x="155497" y="14543"/>
                  </a:lnTo>
                  <a:lnTo>
                    <a:pt x="155497" y="16221"/>
                  </a:lnTo>
                  <a:lnTo>
                    <a:pt x="155497" y="17899"/>
                  </a:lnTo>
                  <a:lnTo>
                    <a:pt x="157175" y="17899"/>
                  </a:lnTo>
                  <a:lnTo>
                    <a:pt x="157175" y="19577"/>
                  </a:lnTo>
                  <a:lnTo>
                    <a:pt x="157175" y="21255"/>
                  </a:lnTo>
                  <a:lnTo>
                    <a:pt x="157175" y="23492"/>
                  </a:lnTo>
                  <a:lnTo>
                    <a:pt x="158853" y="23492"/>
                  </a:lnTo>
                  <a:lnTo>
                    <a:pt x="158853" y="25170"/>
                  </a:lnTo>
                  <a:lnTo>
                    <a:pt x="158853" y="26849"/>
                  </a:lnTo>
                  <a:lnTo>
                    <a:pt x="158853" y="28527"/>
                  </a:lnTo>
                  <a:lnTo>
                    <a:pt x="158853" y="30205"/>
                  </a:lnTo>
                  <a:lnTo>
                    <a:pt x="160531" y="34120"/>
                  </a:lnTo>
                  <a:lnTo>
                    <a:pt x="160531" y="35798"/>
                  </a:lnTo>
                  <a:lnTo>
                    <a:pt x="160531" y="37476"/>
                  </a:lnTo>
                  <a:lnTo>
                    <a:pt x="162210" y="37476"/>
                  </a:lnTo>
                  <a:lnTo>
                    <a:pt x="163888" y="39154"/>
                  </a:lnTo>
                  <a:lnTo>
                    <a:pt x="163888" y="41391"/>
                  </a:lnTo>
                  <a:lnTo>
                    <a:pt x="166125" y="41391"/>
                  </a:lnTo>
                  <a:lnTo>
                    <a:pt x="167803" y="43069"/>
                  </a:lnTo>
                  <a:lnTo>
                    <a:pt x="169481" y="44747"/>
                  </a:lnTo>
                  <a:lnTo>
                    <a:pt x="171159" y="46426"/>
                  </a:lnTo>
                  <a:lnTo>
                    <a:pt x="172837" y="48104"/>
                  </a:lnTo>
                  <a:lnTo>
                    <a:pt x="171159" y="48104"/>
                  </a:lnTo>
                  <a:lnTo>
                    <a:pt x="167803" y="52019"/>
                  </a:lnTo>
                  <a:lnTo>
                    <a:pt x="167803" y="53697"/>
                  </a:lnTo>
                  <a:lnTo>
                    <a:pt x="167803" y="55375"/>
                  </a:lnTo>
                  <a:lnTo>
                    <a:pt x="167803" y="55375"/>
                  </a:lnTo>
                  <a:lnTo>
                    <a:pt x="167803" y="57053"/>
                  </a:lnTo>
                  <a:lnTo>
                    <a:pt x="167803" y="58731"/>
                  </a:lnTo>
                  <a:lnTo>
                    <a:pt x="169481" y="58731"/>
                  </a:lnTo>
                  <a:lnTo>
                    <a:pt x="169481" y="60968"/>
                  </a:lnTo>
                  <a:lnTo>
                    <a:pt x="169481" y="62646"/>
                  </a:lnTo>
                  <a:lnTo>
                    <a:pt x="167803" y="64324"/>
                  </a:lnTo>
                  <a:lnTo>
                    <a:pt x="166125" y="64324"/>
                  </a:lnTo>
                  <a:lnTo>
                    <a:pt x="163888" y="64324"/>
                  </a:lnTo>
                  <a:lnTo>
                    <a:pt x="163888" y="66003"/>
                  </a:lnTo>
                  <a:lnTo>
                    <a:pt x="166125" y="66003"/>
                  </a:lnTo>
                  <a:lnTo>
                    <a:pt x="166125" y="67681"/>
                  </a:lnTo>
                  <a:lnTo>
                    <a:pt x="166125" y="69918"/>
                  </a:lnTo>
                  <a:lnTo>
                    <a:pt x="166125" y="71596"/>
                  </a:lnTo>
                  <a:lnTo>
                    <a:pt x="163888" y="71596"/>
                  </a:lnTo>
                  <a:lnTo>
                    <a:pt x="163888" y="73274"/>
                  </a:lnTo>
                  <a:lnTo>
                    <a:pt x="166125" y="74952"/>
                  </a:lnTo>
                  <a:lnTo>
                    <a:pt x="166125" y="76630"/>
                  </a:lnTo>
                  <a:lnTo>
                    <a:pt x="167803" y="76630"/>
                  </a:lnTo>
                  <a:lnTo>
                    <a:pt x="169481" y="76630"/>
                  </a:lnTo>
                  <a:lnTo>
                    <a:pt x="171159" y="78308"/>
                  </a:lnTo>
                  <a:lnTo>
                    <a:pt x="169481" y="78308"/>
                  </a:lnTo>
                  <a:lnTo>
                    <a:pt x="169481" y="80545"/>
                  </a:lnTo>
                  <a:lnTo>
                    <a:pt x="169481" y="82223"/>
                  </a:lnTo>
                  <a:lnTo>
                    <a:pt x="169481" y="83901"/>
                  </a:lnTo>
                  <a:lnTo>
                    <a:pt x="169481" y="85580"/>
                  </a:lnTo>
                  <a:lnTo>
                    <a:pt x="169481" y="87258"/>
                  </a:lnTo>
                  <a:lnTo>
                    <a:pt x="171159" y="87258"/>
                  </a:lnTo>
                  <a:lnTo>
                    <a:pt x="172837" y="87258"/>
                  </a:lnTo>
                  <a:lnTo>
                    <a:pt x="175074" y="91173"/>
                  </a:lnTo>
                  <a:lnTo>
                    <a:pt x="178430" y="94529"/>
                  </a:lnTo>
                  <a:lnTo>
                    <a:pt x="178430" y="103478"/>
                  </a:lnTo>
                  <a:lnTo>
                    <a:pt x="178430" y="105157"/>
                  </a:lnTo>
                  <a:lnTo>
                    <a:pt x="180108" y="105157"/>
                  </a:lnTo>
                  <a:lnTo>
                    <a:pt x="180108" y="106835"/>
                  </a:lnTo>
                  <a:lnTo>
                    <a:pt x="181787" y="106835"/>
                  </a:lnTo>
                  <a:lnTo>
                    <a:pt x="180108" y="112428"/>
                  </a:lnTo>
                  <a:lnTo>
                    <a:pt x="181787" y="114106"/>
                  </a:lnTo>
                  <a:lnTo>
                    <a:pt x="184024" y="114106"/>
                  </a:lnTo>
                  <a:lnTo>
                    <a:pt x="184024" y="115784"/>
                  </a:lnTo>
                  <a:lnTo>
                    <a:pt x="184024" y="118022"/>
                  </a:lnTo>
                  <a:lnTo>
                    <a:pt x="184024" y="119699"/>
                  </a:lnTo>
                  <a:lnTo>
                    <a:pt x="184024" y="121377"/>
                  </a:lnTo>
                  <a:lnTo>
                    <a:pt x="184024" y="123055"/>
                  </a:lnTo>
                  <a:lnTo>
                    <a:pt x="184024" y="124734"/>
                  </a:lnTo>
                  <a:lnTo>
                    <a:pt x="185702" y="124734"/>
                  </a:lnTo>
                  <a:lnTo>
                    <a:pt x="185702" y="126971"/>
                  </a:lnTo>
                  <a:lnTo>
                    <a:pt x="185702" y="128649"/>
                  </a:lnTo>
                  <a:lnTo>
                    <a:pt x="185702" y="130327"/>
                  </a:lnTo>
                  <a:lnTo>
                    <a:pt x="185702" y="132005"/>
                  </a:lnTo>
                  <a:lnTo>
                    <a:pt x="185702" y="133683"/>
                  </a:lnTo>
                  <a:lnTo>
                    <a:pt x="185702" y="135361"/>
                  </a:lnTo>
                  <a:lnTo>
                    <a:pt x="187380" y="135361"/>
                  </a:lnTo>
                  <a:lnTo>
                    <a:pt x="192414" y="137599"/>
                  </a:lnTo>
                  <a:lnTo>
                    <a:pt x="201364" y="135361"/>
                  </a:lnTo>
                  <a:lnTo>
                    <a:pt x="206957" y="139276"/>
                  </a:lnTo>
                  <a:lnTo>
                    <a:pt x="203601" y="148226"/>
                  </a:lnTo>
                  <a:lnTo>
                    <a:pt x="201364" y="157176"/>
                  </a:lnTo>
                  <a:lnTo>
                    <a:pt x="199685" y="166125"/>
                  </a:lnTo>
                  <a:lnTo>
                    <a:pt x="194651" y="167803"/>
                  </a:lnTo>
                  <a:lnTo>
                    <a:pt x="192414" y="167803"/>
                  </a:lnTo>
                  <a:lnTo>
                    <a:pt x="190736" y="169481"/>
                  </a:lnTo>
                  <a:lnTo>
                    <a:pt x="184024" y="172837"/>
                  </a:lnTo>
                  <a:lnTo>
                    <a:pt x="181787" y="172837"/>
                  </a:lnTo>
                  <a:lnTo>
                    <a:pt x="178430" y="175075"/>
                  </a:lnTo>
                  <a:lnTo>
                    <a:pt x="176752" y="176753"/>
                  </a:lnTo>
                  <a:lnTo>
                    <a:pt x="175074" y="176753"/>
                  </a:lnTo>
                  <a:lnTo>
                    <a:pt x="175074" y="178430"/>
                  </a:lnTo>
                  <a:lnTo>
                    <a:pt x="172837" y="178430"/>
                  </a:lnTo>
                  <a:lnTo>
                    <a:pt x="172837" y="180108"/>
                  </a:lnTo>
                  <a:lnTo>
                    <a:pt x="171159" y="180108"/>
                  </a:lnTo>
                  <a:lnTo>
                    <a:pt x="171159" y="181786"/>
                  </a:lnTo>
                  <a:lnTo>
                    <a:pt x="171159" y="184024"/>
                  </a:lnTo>
                  <a:lnTo>
                    <a:pt x="169481" y="184024"/>
                  </a:lnTo>
                  <a:lnTo>
                    <a:pt x="169481" y="185702"/>
                  </a:lnTo>
                  <a:lnTo>
                    <a:pt x="169481" y="185702"/>
                  </a:lnTo>
                  <a:lnTo>
                    <a:pt x="169481" y="187380"/>
                  </a:lnTo>
                  <a:lnTo>
                    <a:pt x="169481" y="189058"/>
                  </a:lnTo>
                  <a:lnTo>
                    <a:pt x="171159" y="189058"/>
                  </a:lnTo>
                  <a:lnTo>
                    <a:pt x="171159" y="190736"/>
                  </a:lnTo>
                  <a:lnTo>
                    <a:pt x="172837" y="190736"/>
                  </a:lnTo>
                  <a:lnTo>
                    <a:pt x="172837" y="192414"/>
                  </a:lnTo>
                  <a:lnTo>
                    <a:pt x="172837" y="194652"/>
                  </a:lnTo>
                  <a:lnTo>
                    <a:pt x="172837" y="196330"/>
                  </a:lnTo>
                  <a:lnTo>
                    <a:pt x="171159" y="194652"/>
                  </a:lnTo>
                  <a:lnTo>
                    <a:pt x="171159" y="196330"/>
                  </a:lnTo>
                  <a:lnTo>
                    <a:pt x="171159" y="198007"/>
                  </a:lnTo>
                  <a:lnTo>
                    <a:pt x="169481" y="198007"/>
                  </a:lnTo>
                  <a:lnTo>
                    <a:pt x="169481" y="199685"/>
                  </a:lnTo>
                  <a:lnTo>
                    <a:pt x="169481" y="201363"/>
                  </a:lnTo>
                  <a:lnTo>
                    <a:pt x="167803" y="201363"/>
                  </a:lnTo>
                  <a:lnTo>
                    <a:pt x="167803" y="203601"/>
                  </a:lnTo>
                  <a:lnTo>
                    <a:pt x="167803" y="205279"/>
                  </a:lnTo>
                  <a:lnTo>
                    <a:pt x="169481" y="205279"/>
                  </a:lnTo>
                  <a:lnTo>
                    <a:pt x="169481" y="206957"/>
                  </a:lnTo>
                  <a:lnTo>
                    <a:pt x="169481" y="208635"/>
                  </a:lnTo>
                  <a:lnTo>
                    <a:pt x="171159" y="208635"/>
                  </a:lnTo>
                  <a:lnTo>
                    <a:pt x="171159" y="210313"/>
                  </a:lnTo>
                  <a:lnTo>
                    <a:pt x="172837" y="223178"/>
                  </a:lnTo>
                  <a:lnTo>
                    <a:pt x="169481" y="224856"/>
                  </a:lnTo>
                  <a:lnTo>
                    <a:pt x="167803" y="226534"/>
                  </a:lnTo>
                  <a:lnTo>
                    <a:pt x="167803" y="232127"/>
                  </a:lnTo>
                  <a:lnTo>
                    <a:pt x="172837" y="238839"/>
                  </a:lnTo>
                  <a:lnTo>
                    <a:pt x="175074" y="241077"/>
                  </a:lnTo>
                  <a:lnTo>
                    <a:pt x="175074" y="242755"/>
                  </a:lnTo>
                  <a:lnTo>
                    <a:pt x="176752" y="242755"/>
                  </a:lnTo>
                  <a:lnTo>
                    <a:pt x="175074" y="244433"/>
                  </a:lnTo>
                  <a:lnTo>
                    <a:pt x="175074" y="246111"/>
                  </a:lnTo>
                  <a:lnTo>
                    <a:pt x="172837" y="246111"/>
                  </a:lnTo>
                  <a:lnTo>
                    <a:pt x="171159" y="246111"/>
                  </a:lnTo>
                  <a:lnTo>
                    <a:pt x="171159" y="247789"/>
                  </a:lnTo>
                  <a:lnTo>
                    <a:pt x="169481" y="247789"/>
                  </a:lnTo>
                  <a:lnTo>
                    <a:pt x="167803" y="247789"/>
                  </a:lnTo>
                  <a:lnTo>
                    <a:pt x="167803" y="247789"/>
                  </a:lnTo>
                  <a:lnTo>
                    <a:pt x="166125" y="247789"/>
                  </a:lnTo>
                  <a:lnTo>
                    <a:pt x="163888" y="247789"/>
                  </a:lnTo>
                  <a:lnTo>
                    <a:pt x="162210" y="247789"/>
                  </a:lnTo>
                  <a:lnTo>
                    <a:pt x="162210" y="249467"/>
                  </a:lnTo>
                  <a:lnTo>
                    <a:pt x="162210" y="251704"/>
                  </a:lnTo>
                  <a:lnTo>
                    <a:pt x="162210" y="253383"/>
                  </a:lnTo>
                  <a:lnTo>
                    <a:pt x="160531" y="253383"/>
                  </a:lnTo>
                  <a:lnTo>
                    <a:pt x="160531" y="255060"/>
                  </a:lnTo>
                  <a:lnTo>
                    <a:pt x="160531" y="256738"/>
                  </a:lnTo>
                  <a:lnTo>
                    <a:pt x="158853" y="256738"/>
                  </a:lnTo>
                  <a:lnTo>
                    <a:pt x="160531" y="258416"/>
                  </a:lnTo>
                  <a:lnTo>
                    <a:pt x="158853" y="258416"/>
                  </a:lnTo>
                  <a:lnTo>
                    <a:pt x="158853" y="260654"/>
                  </a:lnTo>
                  <a:lnTo>
                    <a:pt x="157175" y="260654"/>
                  </a:lnTo>
                  <a:lnTo>
                    <a:pt x="157175" y="262332"/>
                  </a:lnTo>
                  <a:lnTo>
                    <a:pt x="157175" y="264010"/>
                  </a:lnTo>
                  <a:lnTo>
                    <a:pt x="155497" y="264010"/>
                  </a:lnTo>
                  <a:lnTo>
                    <a:pt x="155497" y="265688"/>
                  </a:lnTo>
                  <a:lnTo>
                    <a:pt x="155497" y="267366"/>
                  </a:lnTo>
                  <a:lnTo>
                    <a:pt x="155497" y="269603"/>
                  </a:lnTo>
                  <a:lnTo>
                    <a:pt x="153260" y="269603"/>
                  </a:lnTo>
                  <a:lnTo>
                    <a:pt x="153260" y="271281"/>
                  </a:lnTo>
                  <a:lnTo>
                    <a:pt x="153260" y="272960"/>
                  </a:lnTo>
                  <a:lnTo>
                    <a:pt x="151582" y="272960"/>
                  </a:lnTo>
                  <a:lnTo>
                    <a:pt x="151582" y="274637"/>
                  </a:lnTo>
                  <a:lnTo>
                    <a:pt x="149904" y="274637"/>
                  </a:lnTo>
                  <a:lnTo>
                    <a:pt x="149904" y="276315"/>
                  </a:lnTo>
                  <a:lnTo>
                    <a:pt x="149904" y="277993"/>
                  </a:lnTo>
                  <a:lnTo>
                    <a:pt x="148226" y="277993"/>
                  </a:lnTo>
                  <a:lnTo>
                    <a:pt x="148226" y="276315"/>
                  </a:lnTo>
                  <a:lnTo>
                    <a:pt x="148226" y="277993"/>
                  </a:lnTo>
                  <a:lnTo>
                    <a:pt x="146548" y="277993"/>
                  </a:lnTo>
                  <a:lnTo>
                    <a:pt x="148226" y="277993"/>
                  </a:lnTo>
                  <a:lnTo>
                    <a:pt x="146548" y="277993"/>
                  </a:lnTo>
                  <a:lnTo>
                    <a:pt x="146548" y="280231"/>
                  </a:lnTo>
                  <a:lnTo>
                    <a:pt x="144311" y="280231"/>
                  </a:lnTo>
                  <a:lnTo>
                    <a:pt x="144311" y="281909"/>
                  </a:lnTo>
                  <a:lnTo>
                    <a:pt x="144311" y="283587"/>
                  </a:lnTo>
                  <a:lnTo>
                    <a:pt x="142632" y="281909"/>
                  </a:lnTo>
                  <a:lnTo>
                    <a:pt x="142632" y="283587"/>
                  </a:lnTo>
                  <a:lnTo>
                    <a:pt x="142632" y="285265"/>
                  </a:lnTo>
                  <a:lnTo>
                    <a:pt x="142632" y="286943"/>
                  </a:lnTo>
                  <a:lnTo>
                    <a:pt x="140954" y="286943"/>
                  </a:lnTo>
                  <a:lnTo>
                    <a:pt x="140954" y="289180"/>
                  </a:lnTo>
                  <a:lnTo>
                    <a:pt x="140954" y="290858"/>
                  </a:lnTo>
                  <a:lnTo>
                    <a:pt x="140954" y="292537"/>
                  </a:lnTo>
                  <a:lnTo>
                    <a:pt x="140954" y="292537"/>
                  </a:lnTo>
                  <a:lnTo>
                    <a:pt x="140954" y="294214"/>
                  </a:lnTo>
                  <a:lnTo>
                    <a:pt x="140954" y="295892"/>
                  </a:lnTo>
                  <a:lnTo>
                    <a:pt x="140954" y="298130"/>
                  </a:lnTo>
                  <a:lnTo>
                    <a:pt x="140954" y="299808"/>
                  </a:lnTo>
                  <a:lnTo>
                    <a:pt x="139276" y="299808"/>
                  </a:lnTo>
                  <a:lnTo>
                    <a:pt x="139276" y="301486"/>
                  </a:lnTo>
                  <a:lnTo>
                    <a:pt x="139276" y="303164"/>
                  </a:lnTo>
                  <a:lnTo>
                    <a:pt x="137598" y="303164"/>
                  </a:lnTo>
                  <a:lnTo>
                    <a:pt x="135361" y="303164"/>
                  </a:lnTo>
                  <a:lnTo>
                    <a:pt x="135361" y="304842"/>
                  </a:lnTo>
                  <a:lnTo>
                    <a:pt x="135361" y="306520"/>
                  </a:lnTo>
                  <a:lnTo>
                    <a:pt x="133683" y="306520"/>
                  </a:lnTo>
                  <a:lnTo>
                    <a:pt x="133683" y="308757"/>
                  </a:lnTo>
                  <a:lnTo>
                    <a:pt x="133683" y="310435"/>
                  </a:lnTo>
                  <a:lnTo>
                    <a:pt x="135361" y="310435"/>
                  </a:lnTo>
                  <a:lnTo>
                    <a:pt x="135361" y="312114"/>
                  </a:lnTo>
                  <a:lnTo>
                    <a:pt x="135361" y="313791"/>
                  </a:lnTo>
                  <a:lnTo>
                    <a:pt x="135361" y="315469"/>
                  </a:lnTo>
                  <a:lnTo>
                    <a:pt x="135361" y="317707"/>
                  </a:lnTo>
                  <a:lnTo>
                    <a:pt x="137598" y="317707"/>
                  </a:lnTo>
                  <a:lnTo>
                    <a:pt x="137598" y="319385"/>
                  </a:lnTo>
                  <a:lnTo>
                    <a:pt x="137598" y="321063"/>
                  </a:lnTo>
                  <a:lnTo>
                    <a:pt x="137598" y="322741"/>
                  </a:lnTo>
                  <a:lnTo>
                    <a:pt x="137598" y="324419"/>
                  </a:lnTo>
                  <a:lnTo>
                    <a:pt x="137598" y="326656"/>
                  </a:lnTo>
                  <a:lnTo>
                    <a:pt x="135361" y="326656"/>
                  </a:lnTo>
                  <a:lnTo>
                    <a:pt x="135361" y="328334"/>
                  </a:lnTo>
                  <a:lnTo>
                    <a:pt x="137598" y="328334"/>
                  </a:lnTo>
                  <a:lnTo>
                    <a:pt x="137598" y="330012"/>
                  </a:lnTo>
                  <a:lnTo>
                    <a:pt x="139276" y="330012"/>
                  </a:lnTo>
                  <a:lnTo>
                    <a:pt x="139276" y="331691"/>
                  </a:lnTo>
                  <a:lnTo>
                    <a:pt x="137598" y="331691"/>
                  </a:lnTo>
                  <a:lnTo>
                    <a:pt x="137598" y="333368"/>
                  </a:lnTo>
                  <a:lnTo>
                    <a:pt x="137598" y="335046"/>
                  </a:lnTo>
                  <a:lnTo>
                    <a:pt x="137598" y="337284"/>
                  </a:lnTo>
                  <a:lnTo>
                    <a:pt x="135361" y="337284"/>
                  </a:lnTo>
                  <a:lnTo>
                    <a:pt x="133683" y="337284"/>
                  </a:lnTo>
                  <a:lnTo>
                    <a:pt x="132005" y="337284"/>
                  </a:lnTo>
                  <a:lnTo>
                    <a:pt x="132005" y="337284"/>
                  </a:lnTo>
                  <a:lnTo>
                    <a:pt x="132005" y="338962"/>
                  </a:lnTo>
                  <a:lnTo>
                    <a:pt x="130327" y="338962"/>
                  </a:lnTo>
                  <a:lnTo>
                    <a:pt x="130327" y="340640"/>
                  </a:lnTo>
                  <a:lnTo>
                    <a:pt x="130327" y="342318"/>
                  </a:lnTo>
                  <a:lnTo>
                    <a:pt x="128649" y="342318"/>
                  </a:lnTo>
                  <a:lnTo>
                    <a:pt x="128649" y="343996"/>
                  </a:lnTo>
                  <a:lnTo>
                    <a:pt x="128649" y="346233"/>
                  </a:lnTo>
                  <a:lnTo>
                    <a:pt x="128649" y="347911"/>
                  </a:lnTo>
                  <a:lnTo>
                    <a:pt x="128649" y="349589"/>
                  </a:lnTo>
                  <a:lnTo>
                    <a:pt x="128649" y="351268"/>
                  </a:lnTo>
                  <a:lnTo>
                    <a:pt x="126971" y="351268"/>
                  </a:lnTo>
                  <a:lnTo>
                    <a:pt x="126971" y="352945"/>
                  </a:lnTo>
                  <a:lnTo>
                    <a:pt x="128649" y="352945"/>
                  </a:lnTo>
                  <a:lnTo>
                    <a:pt x="128649" y="355183"/>
                  </a:lnTo>
                  <a:lnTo>
                    <a:pt x="126971" y="355183"/>
                  </a:lnTo>
                  <a:lnTo>
                    <a:pt x="126971" y="356861"/>
                  </a:lnTo>
                  <a:lnTo>
                    <a:pt x="124733" y="356861"/>
                  </a:lnTo>
                  <a:lnTo>
                    <a:pt x="124733" y="356861"/>
                  </a:lnTo>
                  <a:lnTo>
                    <a:pt x="123055" y="356861"/>
                  </a:lnTo>
                  <a:lnTo>
                    <a:pt x="123055" y="358539"/>
                  </a:lnTo>
                  <a:lnTo>
                    <a:pt x="123055" y="360217"/>
                  </a:lnTo>
                  <a:lnTo>
                    <a:pt x="123055" y="361895"/>
                  </a:lnTo>
                  <a:lnTo>
                    <a:pt x="121377" y="361895"/>
                  </a:lnTo>
                  <a:lnTo>
                    <a:pt x="121377" y="363573"/>
                  </a:lnTo>
                  <a:lnTo>
                    <a:pt x="121377" y="363573"/>
                  </a:lnTo>
                  <a:lnTo>
                    <a:pt x="121377" y="365810"/>
                  </a:lnTo>
                  <a:lnTo>
                    <a:pt x="121377" y="367488"/>
                  </a:lnTo>
                  <a:lnTo>
                    <a:pt x="121377" y="369166"/>
                  </a:lnTo>
                  <a:lnTo>
                    <a:pt x="121377" y="370845"/>
                  </a:lnTo>
                  <a:lnTo>
                    <a:pt x="123055" y="370845"/>
                  </a:lnTo>
                  <a:lnTo>
                    <a:pt x="123055" y="372522"/>
                  </a:lnTo>
                  <a:lnTo>
                    <a:pt x="123055" y="374760"/>
                  </a:lnTo>
                  <a:lnTo>
                    <a:pt x="123055" y="376438"/>
                  </a:lnTo>
                  <a:lnTo>
                    <a:pt x="123055" y="378116"/>
                  </a:lnTo>
                  <a:lnTo>
                    <a:pt x="124733" y="376438"/>
                  </a:lnTo>
                  <a:lnTo>
                    <a:pt x="124733" y="378116"/>
                  </a:lnTo>
                  <a:lnTo>
                    <a:pt x="126971" y="379794"/>
                  </a:lnTo>
                  <a:lnTo>
                    <a:pt x="126971" y="378116"/>
                  </a:lnTo>
                  <a:lnTo>
                    <a:pt x="128649" y="378116"/>
                  </a:lnTo>
                  <a:lnTo>
                    <a:pt x="128649" y="379794"/>
                  </a:lnTo>
                  <a:lnTo>
                    <a:pt x="130327" y="379794"/>
                  </a:lnTo>
                  <a:lnTo>
                    <a:pt x="130327" y="381472"/>
                  </a:lnTo>
                  <a:lnTo>
                    <a:pt x="128649" y="381472"/>
                  </a:lnTo>
                  <a:lnTo>
                    <a:pt x="128649" y="383709"/>
                  </a:lnTo>
                  <a:lnTo>
                    <a:pt x="128649" y="381472"/>
                  </a:lnTo>
                  <a:lnTo>
                    <a:pt x="128649" y="383709"/>
                  </a:lnTo>
                  <a:lnTo>
                    <a:pt x="126971" y="383709"/>
                  </a:lnTo>
                  <a:lnTo>
                    <a:pt x="126971" y="383709"/>
                  </a:lnTo>
                  <a:lnTo>
                    <a:pt x="126971" y="385387"/>
                  </a:lnTo>
                  <a:lnTo>
                    <a:pt x="126971" y="387065"/>
                  </a:lnTo>
                  <a:lnTo>
                    <a:pt x="128649" y="387065"/>
                  </a:lnTo>
                  <a:lnTo>
                    <a:pt x="128649" y="388743"/>
                  </a:lnTo>
                  <a:lnTo>
                    <a:pt x="128649" y="388743"/>
                  </a:lnTo>
                  <a:lnTo>
                    <a:pt x="128649" y="390422"/>
                  </a:lnTo>
                  <a:lnTo>
                    <a:pt x="130327" y="390422"/>
                  </a:lnTo>
                  <a:lnTo>
                    <a:pt x="130327" y="392099"/>
                  </a:lnTo>
                  <a:lnTo>
                    <a:pt x="128649" y="392099"/>
                  </a:lnTo>
                  <a:lnTo>
                    <a:pt x="130327" y="392099"/>
                  </a:lnTo>
                  <a:lnTo>
                    <a:pt x="128649" y="392099"/>
                  </a:lnTo>
                  <a:lnTo>
                    <a:pt x="128649" y="394337"/>
                  </a:lnTo>
                  <a:lnTo>
                    <a:pt x="130327" y="394337"/>
                  </a:lnTo>
                  <a:lnTo>
                    <a:pt x="130327" y="396015"/>
                  </a:lnTo>
                  <a:lnTo>
                    <a:pt x="132005" y="396015"/>
                  </a:lnTo>
                  <a:lnTo>
                    <a:pt x="132005" y="397693"/>
                  </a:lnTo>
                  <a:lnTo>
                    <a:pt x="130327" y="397693"/>
                  </a:lnTo>
                  <a:lnTo>
                    <a:pt x="130327" y="399371"/>
                  </a:lnTo>
                  <a:lnTo>
                    <a:pt x="130327" y="401049"/>
                  </a:lnTo>
                  <a:lnTo>
                    <a:pt x="130327" y="403286"/>
                  </a:lnTo>
                  <a:lnTo>
                    <a:pt x="132005" y="403286"/>
                  </a:lnTo>
                  <a:lnTo>
                    <a:pt x="132005" y="404964"/>
                  </a:lnTo>
                  <a:lnTo>
                    <a:pt x="132005" y="406642"/>
                  </a:lnTo>
                  <a:lnTo>
                    <a:pt x="133683" y="406642"/>
                  </a:lnTo>
                  <a:lnTo>
                    <a:pt x="133683" y="406642"/>
                  </a:lnTo>
                  <a:lnTo>
                    <a:pt x="135361" y="408320"/>
                  </a:lnTo>
                  <a:lnTo>
                    <a:pt x="133683" y="408320"/>
                  </a:lnTo>
                  <a:lnTo>
                    <a:pt x="133683" y="409998"/>
                  </a:lnTo>
                  <a:lnTo>
                    <a:pt x="132005" y="409998"/>
                  </a:lnTo>
                  <a:lnTo>
                    <a:pt x="132005" y="412236"/>
                  </a:lnTo>
                  <a:lnTo>
                    <a:pt x="132005" y="413914"/>
                  </a:lnTo>
                  <a:lnTo>
                    <a:pt x="132005" y="415592"/>
                  </a:lnTo>
                  <a:lnTo>
                    <a:pt x="132005" y="417270"/>
                  </a:lnTo>
                  <a:lnTo>
                    <a:pt x="133683" y="417270"/>
                  </a:lnTo>
                  <a:lnTo>
                    <a:pt x="133683" y="418948"/>
                  </a:lnTo>
                  <a:lnTo>
                    <a:pt x="135361" y="418948"/>
                  </a:lnTo>
                  <a:lnTo>
                    <a:pt x="135361" y="417270"/>
                  </a:lnTo>
                  <a:lnTo>
                    <a:pt x="137598" y="417270"/>
                  </a:lnTo>
                  <a:lnTo>
                    <a:pt x="139276" y="417270"/>
                  </a:lnTo>
                  <a:lnTo>
                    <a:pt x="139276" y="418948"/>
                  </a:lnTo>
                  <a:lnTo>
                    <a:pt x="140954" y="418948"/>
                  </a:lnTo>
                  <a:lnTo>
                    <a:pt x="140954" y="420626"/>
                  </a:lnTo>
                  <a:lnTo>
                    <a:pt x="139276" y="420626"/>
                  </a:lnTo>
                  <a:lnTo>
                    <a:pt x="139276" y="422863"/>
                  </a:lnTo>
                  <a:lnTo>
                    <a:pt x="137598" y="424541"/>
                  </a:lnTo>
                  <a:lnTo>
                    <a:pt x="137598" y="426219"/>
                  </a:lnTo>
                  <a:lnTo>
                    <a:pt x="137598" y="427897"/>
                  </a:lnTo>
                  <a:lnTo>
                    <a:pt x="137598" y="429575"/>
                  </a:lnTo>
                  <a:lnTo>
                    <a:pt x="137598" y="431813"/>
                  </a:lnTo>
                  <a:lnTo>
                    <a:pt x="137598" y="433491"/>
                  </a:lnTo>
                  <a:lnTo>
                    <a:pt x="137598" y="435169"/>
                  </a:lnTo>
                  <a:lnTo>
                    <a:pt x="137598" y="436847"/>
                  </a:lnTo>
                  <a:lnTo>
                    <a:pt x="137598" y="438525"/>
                  </a:lnTo>
                  <a:lnTo>
                    <a:pt x="139276" y="438525"/>
                  </a:lnTo>
                  <a:lnTo>
                    <a:pt x="137598" y="440762"/>
                  </a:lnTo>
                  <a:lnTo>
                    <a:pt x="137598" y="442440"/>
                  </a:lnTo>
                  <a:lnTo>
                    <a:pt x="139276" y="442440"/>
                  </a:lnTo>
                  <a:lnTo>
                    <a:pt x="139276" y="444118"/>
                  </a:lnTo>
                  <a:lnTo>
                    <a:pt x="139276" y="445796"/>
                  </a:lnTo>
                  <a:lnTo>
                    <a:pt x="137598" y="445796"/>
                  </a:lnTo>
                  <a:lnTo>
                    <a:pt x="137598" y="447474"/>
                  </a:lnTo>
                  <a:lnTo>
                    <a:pt x="135361" y="447474"/>
                  </a:lnTo>
                  <a:lnTo>
                    <a:pt x="135361" y="445796"/>
                  </a:lnTo>
                  <a:lnTo>
                    <a:pt x="133683" y="445796"/>
                  </a:lnTo>
                  <a:lnTo>
                    <a:pt x="133683" y="447474"/>
                  </a:lnTo>
                  <a:lnTo>
                    <a:pt x="133683" y="449152"/>
                  </a:lnTo>
                  <a:lnTo>
                    <a:pt x="133683" y="451390"/>
                  </a:lnTo>
                  <a:lnTo>
                    <a:pt x="132005" y="451390"/>
                  </a:lnTo>
                  <a:lnTo>
                    <a:pt x="132005" y="453068"/>
                  </a:lnTo>
                  <a:lnTo>
                    <a:pt x="130327" y="453068"/>
                  </a:lnTo>
                  <a:lnTo>
                    <a:pt x="130327" y="454746"/>
                  </a:lnTo>
                  <a:lnTo>
                    <a:pt x="130327" y="456424"/>
                  </a:lnTo>
                  <a:lnTo>
                    <a:pt x="130327" y="458102"/>
                  </a:lnTo>
                  <a:lnTo>
                    <a:pt x="128649" y="458102"/>
                  </a:lnTo>
                  <a:lnTo>
                    <a:pt x="128649" y="460339"/>
                  </a:lnTo>
                  <a:lnTo>
                    <a:pt x="128649" y="462017"/>
                  </a:lnTo>
                  <a:lnTo>
                    <a:pt x="128649" y="463695"/>
                  </a:lnTo>
                  <a:lnTo>
                    <a:pt x="128649" y="465373"/>
                  </a:lnTo>
                  <a:lnTo>
                    <a:pt x="126971" y="465373"/>
                  </a:lnTo>
                  <a:lnTo>
                    <a:pt x="126971" y="467051"/>
                  </a:lnTo>
                  <a:lnTo>
                    <a:pt x="124733" y="467051"/>
                  </a:lnTo>
                  <a:lnTo>
                    <a:pt x="124733" y="469289"/>
                  </a:lnTo>
                  <a:lnTo>
                    <a:pt x="124733" y="470967"/>
                  </a:lnTo>
                  <a:lnTo>
                    <a:pt x="124733" y="472645"/>
                  </a:lnTo>
                  <a:lnTo>
                    <a:pt x="124733" y="474323"/>
                  </a:lnTo>
                  <a:lnTo>
                    <a:pt x="123055" y="474323"/>
                  </a:lnTo>
                  <a:lnTo>
                    <a:pt x="121377" y="474323"/>
                  </a:lnTo>
                  <a:lnTo>
                    <a:pt x="121377" y="476001"/>
                  </a:lnTo>
                  <a:lnTo>
                    <a:pt x="123055" y="476001"/>
                  </a:lnTo>
                  <a:lnTo>
                    <a:pt x="124733" y="476001"/>
                  </a:lnTo>
                  <a:lnTo>
                    <a:pt x="124733" y="477679"/>
                  </a:lnTo>
                  <a:lnTo>
                    <a:pt x="123055" y="477679"/>
                  </a:lnTo>
                  <a:lnTo>
                    <a:pt x="123055" y="479916"/>
                  </a:lnTo>
                  <a:lnTo>
                    <a:pt x="123055" y="481594"/>
                  </a:lnTo>
                  <a:lnTo>
                    <a:pt x="124733" y="481594"/>
                  </a:lnTo>
                  <a:lnTo>
                    <a:pt x="124733" y="483272"/>
                  </a:lnTo>
                  <a:lnTo>
                    <a:pt x="124733" y="484950"/>
                  </a:lnTo>
                  <a:lnTo>
                    <a:pt x="124733" y="486628"/>
                  </a:lnTo>
                  <a:lnTo>
                    <a:pt x="124733" y="488866"/>
                  </a:lnTo>
                  <a:lnTo>
                    <a:pt x="124733" y="490544"/>
                  </a:lnTo>
                  <a:lnTo>
                    <a:pt x="124733" y="492222"/>
                  </a:lnTo>
                  <a:lnTo>
                    <a:pt x="124733" y="492222"/>
                  </a:lnTo>
                  <a:lnTo>
                    <a:pt x="124733" y="493900"/>
                  </a:lnTo>
                  <a:lnTo>
                    <a:pt x="124733" y="495578"/>
                  </a:lnTo>
                  <a:lnTo>
                    <a:pt x="124733" y="497815"/>
                  </a:lnTo>
                  <a:lnTo>
                    <a:pt x="124733" y="499493"/>
                  </a:lnTo>
                  <a:lnTo>
                    <a:pt x="124733" y="501171"/>
                  </a:lnTo>
                  <a:lnTo>
                    <a:pt x="123055" y="501171"/>
                  </a:lnTo>
                  <a:lnTo>
                    <a:pt x="121377" y="501171"/>
                  </a:lnTo>
                  <a:lnTo>
                    <a:pt x="121377" y="501171"/>
                  </a:lnTo>
                  <a:lnTo>
                    <a:pt x="119699" y="502849"/>
                  </a:lnTo>
                  <a:lnTo>
                    <a:pt x="119699" y="504527"/>
                  </a:lnTo>
                  <a:lnTo>
                    <a:pt x="118021" y="504527"/>
                  </a:lnTo>
                  <a:lnTo>
                    <a:pt x="118021" y="506205"/>
                  </a:lnTo>
                  <a:lnTo>
                    <a:pt x="118021" y="508443"/>
                  </a:lnTo>
                  <a:lnTo>
                    <a:pt x="118021" y="510121"/>
                  </a:lnTo>
                  <a:lnTo>
                    <a:pt x="115784" y="510121"/>
                  </a:lnTo>
                  <a:lnTo>
                    <a:pt x="114106" y="510121"/>
                  </a:lnTo>
                  <a:lnTo>
                    <a:pt x="112428" y="510121"/>
                  </a:lnTo>
                  <a:lnTo>
                    <a:pt x="112428" y="511799"/>
                  </a:lnTo>
                  <a:lnTo>
                    <a:pt x="110750" y="511799"/>
                  </a:lnTo>
                  <a:lnTo>
                    <a:pt x="110750" y="513477"/>
                  </a:lnTo>
                  <a:lnTo>
                    <a:pt x="110750" y="515155"/>
                  </a:lnTo>
                  <a:lnTo>
                    <a:pt x="110750" y="517392"/>
                  </a:lnTo>
                  <a:lnTo>
                    <a:pt x="109072" y="519070"/>
                  </a:lnTo>
                  <a:lnTo>
                    <a:pt x="109072" y="517392"/>
                  </a:lnTo>
                  <a:lnTo>
                    <a:pt x="106834" y="517392"/>
                  </a:lnTo>
                  <a:lnTo>
                    <a:pt x="106834" y="519070"/>
                  </a:lnTo>
                  <a:lnTo>
                    <a:pt x="106834" y="520748"/>
                  </a:lnTo>
                  <a:lnTo>
                    <a:pt x="106834" y="522426"/>
                  </a:lnTo>
                  <a:lnTo>
                    <a:pt x="106834" y="524104"/>
                  </a:lnTo>
                  <a:lnTo>
                    <a:pt x="109072" y="524104"/>
                  </a:lnTo>
                  <a:lnTo>
                    <a:pt x="109072" y="526342"/>
                  </a:lnTo>
                  <a:lnTo>
                    <a:pt x="106834" y="526342"/>
                  </a:lnTo>
                  <a:lnTo>
                    <a:pt x="105156" y="526342"/>
                  </a:lnTo>
                  <a:lnTo>
                    <a:pt x="106834" y="528020"/>
                  </a:lnTo>
                  <a:lnTo>
                    <a:pt x="106834" y="529698"/>
                  </a:lnTo>
                  <a:lnTo>
                    <a:pt x="106834" y="531376"/>
                  </a:lnTo>
                  <a:lnTo>
                    <a:pt x="106834" y="533054"/>
                  </a:lnTo>
                  <a:lnTo>
                    <a:pt x="106834" y="534732"/>
                  </a:lnTo>
                  <a:lnTo>
                    <a:pt x="105156" y="534732"/>
                  </a:lnTo>
                  <a:lnTo>
                    <a:pt x="105156" y="536969"/>
                  </a:lnTo>
                  <a:lnTo>
                    <a:pt x="105156" y="538647"/>
                  </a:lnTo>
                  <a:lnTo>
                    <a:pt x="106834" y="538647"/>
                  </a:lnTo>
                  <a:lnTo>
                    <a:pt x="106834" y="540325"/>
                  </a:lnTo>
                  <a:lnTo>
                    <a:pt x="106834" y="542003"/>
                  </a:lnTo>
                  <a:lnTo>
                    <a:pt x="106834" y="543681"/>
                  </a:lnTo>
                  <a:lnTo>
                    <a:pt x="106834" y="545919"/>
                  </a:lnTo>
                  <a:lnTo>
                    <a:pt x="105156" y="545919"/>
                  </a:lnTo>
                  <a:lnTo>
                    <a:pt x="105156" y="547597"/>
                  </a:lnTo>
                  <a:lnTo>
                    <a:pt x="106834" y="547597"/>
                  </a:lnTo>
                  <a:lnTo>
                    <a:pt x="106834" y="549275"/>
                  </a:lnTo>
                  <a:lnTo>
                    <a:pt x="106834" y="550953"/>
                  </a:lnTo>
                  <a:lnTo>
                    <a:pt x="106834" y="552631"/>
                  </a:lnTo>
                  <a:lnTo>
                    <a:pt x="109072" y="554868"/>
                  </a:lnTo>
                  <a:lnTo>
                    <a:pt x="109072" y="554868"/>
                  </a:lnTo>
                  <a:lnTo>
                    <a:pt x="109072" y="556546"/>
                  </a:lnTo>
                  <a:lnTo>
                    <a:pt x="110750" y="558224"/>
                  </a:lnTo>
                  <a:lnTo>
                    <a:pt x="110750" y="559902"/>
                  </a:lnTo>
                  <a:lnTo>
                    <a:pt x="110750" y="561580"/>
                  </a:lnTo>
                  <a:lnTo>
                    <a:pt x="110750" y="563258"/>
                  </a:lnTo>
                  <a:lnTo>
                    <a:pt x="110750" y="565496"/>
                  </a:lnTo>
                  <a:lnTo>
                    <a:pt x="110750" y="567174"/>
                  </a:lnTo>
                  <a:lnTo>
                    <a:pt x="110750" y="568852"/>
                  </a:lnTo>
                  <a:lnTo>
                    <a:pt x="110750" y="570530"/>
                  </a:lnTo>
                  <a:lnTo>
                    <a:pt x="112428" y="570530"/>
                  </a:lnTo>
                  <a:lnTo>
                    <a:pt x="112428" y="572208"/>
                  </a:lnTo>
                  <a:lnTo>
                    <a:pt x="114106" y="572208"/>
                  </a:lnTo>
                  <a:lnTo>
                    <a:pt x="114106" y="574445"/>
                  </a:lnTo>
                  <a:lnTo>
                    <a:pt x="114106" y="576123"/>
                  </a:lnTo>
                  <a:lnTo>
                    <a:pt x="112428" y="576123"/>
                  </a:lnTo>
                  <a:lnTo>
                    <a:pt x="112428" y="577801"/>
                  </a:lnTo>
                  <a:lnTo>
                    <a:pt x="112428" y="579479"/>
                  </a:lnTo>
                  <a:lnTo>
                    <a:pt x="112428" y="579479"/>
                  </a:lnTo>
                  <a:lnTo>
                    <a:pt x="110750" y="579479"/>
                  </a:lnTo>
                  <a:lnTo>
                    <a:pt x="110750" y="579479"/>
                  </a:lnTo>
                  <a:lnTo>
                    <a:pt x="109072" y="579479"/>
                  </a:lnTo>
                  <a:lnTo>
                    <a:pt x="109072" y="581157"/>
                  </a:lnTo>
                  <a:lnTo>
                    <a:pt x="106834" y="581157"/>
                  </a:lnTo>
                  <a:lnTo>
                    <a:pt x="105156" y="581157"/>
                  </a:lnTo>
                  <a:lnTo>
                    <a:pt x="105156" y="583395"/>
                  </a:lnTo>
                  <a:lnTo>
                    <a:pt x="103478" y="583395"/>
                  </a:lnTo>
                  <a:lnTo>
                    <a:pt x="101800" y="583395"/>
                  </a:lnTo>
                  <a:lnTo>
                    <a:pt x="101800" y="585073"/>
                  </a:lnTo>
                  <a:lnTo>
                    <a:pt x="100122" y="585073"/>
                  </a:lnTo>
                  <a:lnTo>
                    <a:pt x="100122" y="586751"/>
                  </a:lnTo>
                  <a:lnTo>
                    <a:pt x="100122" y="588429"/>
                  </a:lnTo>
                  <a:lnTo>
                    <a:pt x="100122" y="588429"/>
                  </a:lnTo>
                  <a:lnTo>
                    <a:pt x="100122" y="590107"/>
                  </a:lnTo>
                  <a:lnTo>
                    <a:pt x="100122" y="590107"/>
                  </a:lnTo>
                  <a:lnTo>
                    <a:pt x="100122" y="591785"/>
                  </a:lnTo>
                  <a:lnTo>
                    <a:pt x="101800" y="591785"/>
                  </a:lnTo>
                  <a:lnTo>
                    <a:pt x="101800" y="594022"/>
                  </a:lnTo>
                  <a:lnTo>
                    <a:pt x="101800" y="595700"/>
                  </a:lnTo>
                  <a:lnTo>
                    <a:pt x="101800" y="597378"/>
                  </a:lnTo>
                  <a:lnTo>
                    <a:pt x="101800" y="599056"/>
                  </a:lnTo>
                  <a:lnTo>
                    <a:pt x="100122" y="599056"/>
                  </a:lnTo>
                  <a:lnTo>
                    <a:pt x="100122" y="600734"/>
                  </a:lnTo>
                  <a:lnTo>
                    <a:pt x="100122" y="602972"/>
                  </a:lnTo>
                  <a:lnTo>
                    <a:pt x="98444" y="602972"/>
                  </a:lnTo>
                  <a:lnTo>
                    <a:pt x="98444" y="604650"/>
                  </a:lnTo>
                  <a:lnTo>
                    <a:pt x="100122" y="604650"/>
                  </a:lnTo>
                  <a:lnTo>
                    <a:pt x="100122" y="606328"/>
                  </a:lnTo>
                  <a:lnTo>
                    <a:pt x="98444" y="606328"/>
                  </a:lnTo>
                  <a:lnTo>
                    <a:pt x="96207" y="606328"/>
                  </a:lnTo>
                  <a:lnTo>
                    <a:pt x="94529" y="606328"/>
                  </a:lnTo>
                  <a:lnTo>
                    <a:pt x="94529" y="606328"/>
                  </a:lnTo>
                  <a:lnTo>
                    <a:pt x="94529" y="608006"/>
                  </a:lnTo>
                  <a:lnTo>
                    <a:pt x="94529" y="609684"/>
                  </a:lnTo>
                  <a:lnTo>
                    <a:pt x="94529" y="611921"/>
                  </a:lnTo>
                  <a:lnTo>
                    <a:pt x="94529" y="613599"/>
                  </a:lnTo>
                  <a:lnTo>
                    <a:pt x="96207" y="613599"/>
                  </a:lnTo>
                  <a:lnTo>
                    <a:pt x="96207" y="615277"/>
                  </a:lnTo>
                  <a:lnTo>
                    <a:pt x="96207" y="616955"/>
                  </a:lnTo>
                  <a:lnTo>
                    <a:pt x="94529" y="616955"/>
                  </a:lnTo>
                  <a:lnTo>
                    <a:pt x="94529" y="618633"/>
                  </a:lnTo>
                  <a:lnTo>
                    <a:pt x="94529" y="620311"/>
                  </a:lnTo>
                  <a:lnTo>
                    <a:pt x="92851" y="620311"/>
                  </a:lnTo>
                  <a:lnTo>
                    <a:pt x="92851" y="620311"/>
                  </a:lnTo>
                  <a:lnTo>
                    <a:pt x="91173" y="622549"/>
                  </a:lnTo>
                  <a:lnTo>
                    <a:pt x="91173" y="624227"/>
                  </a:lnTo>
                  <a:lnTo>
                    <a:pt x="91173" y="624227"/>
                  </a:lnTo>
                  <a:lnTo>
                    <a:pt x="91173" y="625905"/>
                  </a:lnTo>
                  <a:lnTo>
                    <a:pt x="92851" y="625905"/>
                  </a:lnTo>
                  <a:lnTo>
                    <a:pt x="94529" y="625905"/>
                  </a:lnTo>
                  <a:lnTo>
                    <a:pt x="94529" y="627583"/>
                  </a:lnTo>
                  <a:lnTo>
                    <a:pt x="94529" y="629261"/>
                  </a:lnTo>
                  <a:lnTo>
                    <a:pt x="94529" y="631498"/>
                  </a:lnTo>
                  <a:lnTo>
                    <a:pt x="92851" y="631498"/>
                  </a:lnTo>
                  <a:lnTo>
                    <a:pt x="91173" y="631498"/>
                  </a:lnTo>
                  <a:lnTo>
                    <a:pt x="91173" y="633176"/>
                  </a:lnTo>
                  <a:lnTo>
                    <a:pt x="91173" y="634854"/>
                  </a:lnTo>
                  <a:lnTo>
                    <a:pt x="89495" y="634854"/>
                  </a:lnTo>
                  <a:lnTo>
                    <a:pt x="89495" y="636532"/>
                  </a:lnTo>
                  <a:lnTo>
                    <a:pt x="91173" y="636532"/>
                  </a:lnTo>
                  <a:lnTo>
                    <a:pt x="91173" y="638210"/>
                  </a:lnTo>
                  <a:lnTo>
                    <a:pt x="89495" y="638210"/>
                  </a:lnTo>
                  <a:lnTo>
                    <a:pt x="89495" y="640447"/>
                  </a:lnTo>
                  <a:lnTo>
                    <a:pt x="87257" y="640447"/>
                  </a:lnTo>
                  <a:lnTo>
                    <a:pt x="87257" y="642126"/>
                  </a:lnTo>
                  <a:lnTo>
                    <a:pt x="89495" y="642126"/>
                  </a:lnTo>
                  <a:lnTo>
                    <a:pt x="89495" y="643804"/>
                  </a:lnTo>
                  <a:lnTo>
                    <a:pt x="89495" y="645482"/>
                  </a:lnTo>
                  <a:lnTo>
                    <a:pt x="89495" y="647160"/>
                  </a:lnTo>
                  <a:lnTo>
                    <a:pt x="89495" y="648838"/>
                  </a:lnTo>
                  <a:lnTo>
                    <a:pt x="89495" y="651075"/>
                  </a:lnTo>
                  <a:lnTo>
                    <a:pt x="91173" y="651075"/>
                  </a:lnTo>
                  <a:lnTo>
                    <a:pt x="91173" y="652753"/>
                  </a:lnTo>
                  <a:lnTo>
                    <a:pt x="91173" y="654431"/>
                  </a:lnTo>
                  <a:lnTo>
                    <a:pt x="89495" y="654431"/>
                  </a:lnTo>
                  <a:lnTo>
                    <a:pt x="89495" y="656109"/>
                  </a:lnTo>
                  <a:lnTo>
                    <a:pt x="91173" y="657787"/>
                  </a:lnTo>
                  <a:lnTo>
                    <a:pt x="89495" y="657787"/>
                  </a:lnTo>
                  <a:lnTo>
                    <a:pt x="89495" y="660024"/>
                  </a:lnTo>
                  <a:lnTo>
                    <a:pt x="89495" y="661703"/>
                  </a:lnTo>
                  <a:lnTo>
                    <a:pt x="89495" y="663381"/>
                  </a:lnTo>
                  <a:lnTo>
                    <a:pt x="91173" y="663381"/>
                  </a:lnTo>
                  <a:lnTo>
                    <a:pt x="91173" y="665059"/>
                  </a:lnTo>
                  <a:lnTo>
                    <a:pt x="89495" y="665059"/>
                  </a:lnTo>
                  <a:lnTo>
                    <a:pt x="91173" y="666737"/>
                  </a:lnTo>
                  <a:lnTo>
                    <a:pt x="89495" y="666737"/>
                  </a:lnTo>
                  <a:lnTo>
                    <a:pt x="89495" y="668974"/>
                  </a:lnTo>
                  <a:lnTo>
                    <a:pt x="89495" y="670652"/>
                  </a:lnTo>
                  <a:lnTo>
                    <a:pt x="91173" y="670652"/>
                  </a:lnTo>
                  <a:lnTo>
                    <a:pt x="91173" y="672330"/>
                  </a:lnTo>
                  <a:lnTo>
                    <a:pt x="92851" y="672330"/>
                  </a:lnTo>
                  <a:lnTo>
                    <a:pt x="92851" y="674008"/>
                  </a:lnTo>
                  <a:lnTo>
                    <a:pt x="92851" y="675686"/>
                  </a:lnTo>
                  <a:lnTo>
                    <a:pt x="92851" y="677364"/>
                  </a:lnTo>
                  <a:lnTo>
                    <a:pt x="92851" y="679601"/>
                  </a:lnTo>
                  <a:lnTo>
                    <a:pt x="92851" y="681280"/>
                  </a:lnTo>
                  <a:lnTo>
                    <a:pt x="92851" y="682958"/>
                  </a:lnTo>
                  <a:lnTo>
                    <a:pt x="92851" y="684636"/>
                  </a:lnTo>
                  <a:lnTo>
                    <a:pt x="92851" y="686314"/>
                  </a:lnTo>
                  <a:lnTo>
                    <a:pt x="91173" y="686314"/>
                  </a:lnTo>
                  <a:lnTo>
                    <a:pt x="89495" y="686314"/>
                  </a:lnTo>
                  <a:lnTo>
                    <a:pt x="89495" y="688551"/>
                  </a:lnTo>
                  <a:lnTo>
                    <a:pt x="87257" y="686314"/>
                  </a:lnTo>
                  <a:lnTo>
                    <a:pt x="87257" y="684636"/>
                  </a:lnTo>
                  <a:lnTo>
                    <a:pt x="85579" y="684636"/>
                  </a:lnTo>
                  <a:lnTo>
                    <a:pt x="85579" y="686314"/>
                  </a:lnTo>
                  <a:lnTo>
                    <a:pt x="83901" y="686314"/>
                  </a:lnTo>
                  <a:lnTo>
                    <a:pt x="82223" y="686314"/>
                  </a:lnTo>
                  <a:lnTo>
                    <a:pt x="82223" y="688551"/>
                  </a:lnTo>
                  <a:lnTo>
                    <a:pt x="82223" y="688551"/>
                  </a:lnTo>
                  <a:lnTo>
                    <a:pt x="83901" y="690229"/>
                  </a:lnTo>
                  <a:lnTo>
                    <a:pt x="83901" y="690229"/>
                  </a:lnTo>
                  <a:lnTo>
                    <a:pt x="83901" y="691907"/>
                  </a:lnTo>
                  <a:lnTo>
                    <a:pt x="83901" y="693585"/>
                  </a:lnTo>
                  <a:lnTo>
                    <a:pt x="85579" y="693585"/>
                  </a:lnTo>
                  <a:lnTo>
                    <a:pt x="85579" y="695263"/>
                  </a:lnTo>
                  <a:lnTo>
                    <a:pt x="85579" y="697500"/>
                  </a:lnTo>
                  <a:lnTo>
                    <a:pt x="85579" y="697500"/>
                  </a:lnTo>
                  <a:lnTo>
                    <a:pt x="85579" y="699178"/>
                  </a:lnTo>
                  <a:lnTo>
                    <a:pt x="85579" y="700857"/>
                  </a:lnTo>
                  <a:lnTo>
                    <a:pt x="83901" y="700857"/>
                  </a:lnTo>
                  <a:lnTo>
                    <a:pt x="83901" y="702535"/>
                  </a:lnTo>
                  <a:lnTo>
                    <a:pt x="82223" y="702535"/>
                  </a:lnTo>
                  <a:lnTo>
                    <a:pt x="82223" y="704213"/>
                  </a:lnTo>
                  <a:lnTo>
                    <a:pt x="83901" y="704213"/>
                  </a:lnTo>
                  <a:lnTo>
                    <a:pt x="83901" y="705891"/>
                  </a:lnTo>
                  <a:lnTo>
                    <a:pt x="83901" y="708128"/>
                  </a:lnTo>
                  <a:lnTo>
                    <a:pt x="83901" y="709806"/>
                  </a:lnTo>
                  <a:lnTo>
                    <a:pt x="83901" y="711484"/>
                  </a:lnTo>
                  <a:lnTo>
                    <a:pt x="83901" y="713162"/>
                  </a:lnTo>
                  <a:lnTo>
                    <a:pt x="85579" y="713162"/>
                  </a:lnTo>
                  <a:lnTo>
                    <a:pt x="87257" y="714840"/>
                  </a:lnTo>
                  <a:lnTo>
                    <a:pt x="89495" y="714840"/>
                  </a:lnTo>
                  <a:lnTo>
                    <a:pt x="89495" y="717077"/>
                  </a:lnTo>
                  <a:lnTo>
                    <a:pt x="89495" y="718755"/>
                  </a:lnTo>
                  <a:lnTo>
                    <a:pt x="91173" y="718755"/>
                  </a:lnTo>
                  <a:lnTo>
                    <a:pt x="92851" y="718755"/>
                  </a:lnTo>
                  <a:lnTo>
                    <a:pt x="92851" y="720434"/>
                  </a:lnTo>
                  <a:lnTo>
                    <a:pt x="92851" y="722112"/>
                  </a:lnTo>
                  <a:lnTo>
                    <a:pt x="92851" y="723790"/>
                  </a:lnTo>
                  <a:lnTo>
                    <a:pt x="91173" y="723790"/>
                  </a:lnTo>
                  <a:lnTo>
                    <a:pt x="91173" y="726027"/>
                  </a:lnTo>
                  <a:lnTo>
                    <a:pt x="91173" y="729383"/>
                  </a:lnTo>
                  <a:lnTo>
                    <a:pt x="89495" y="731061"/>
                  </a:lnTo>
                  <a:lnTo>
                    <a:pt x="91173" y="731061"/>
                  </a:lnTo>
                  <a:lnTo>
                    <a:pt x="92851" y="731061"/>
                  </a:lnTo>
                  <a:lnTo>
                    <a:pt x="92851" y="732739"/>
                  </a:lnTo>
                  <a:lnTo>
                    <a:pt x="94529" y="732739"/>
                  </a:lnTo>
                  <a:lnTo>
                    <a:pt x="94529" y="734417"/>
                  </a:lnTo>
                  <a:lnTo>
                    <a:pt x="96207" y="734417"/>
                  </a:lnTo>
                  <a:lnTo>
                    <a:pt x="96207" y="736654"/>
                  </a:lnTo>
                  <a:lnTo>
                    <a:pt x="94529" y="736654"/>
                  </a:lnTo>
                  <a:lnTo>
                    <a:pt x="94529" y="738332"/>
                  </a:lnTo>
                  <a:lnTo>
                    <a:pt x="92851" y="738332"/>
                  </a:lnTo>
                  <a:lnTo>
                    <a:pt x="92851" y="740011"/>
                  </a:lnTo>
                  <a:lnTo>
                    <a:pt x="92851" y="741689"/>
                  </a:lnTo>
                  <a:lnTo>
                    <a:pt x="94529" y="741689"/>
                  </a:lnTo>
                  <a:lnTo>
                    <a:pt x="94529" y="743367"/>
                  </a:lnTo>
                  <a:lnTo>
                    <a:pt x="94529" y="745604"/>
                  </a:lnTo>
                  <a:lnTo>
                    <a:pt x="94529" y="747282"/>
                  </a:lnTo>
                  <a:lnTo>
                    <a:pt x="94529" y="748960"/>
                  </a:lnTo>
                  <a:lnTo>
                    <a:pt x="92851" y="748960"/>
                  </a:lnTo>
                  <a:lnTo>
                    <a:pt x="92851" y="750638"/>
                  </a:lnTo>
                  <a:lnTo>
                    <a:pt x="91173" y="750638"/>
                  </a:lnTo>
                  <a:lnTo>
                    <a:pt x="91173" y="750638"/>
                  </a:lnTo>
                  <a:lnTo>
                    <a:pt x="91173" y="752316"/>
                  </a:lnTo>
                  <a:lnTo>
                    <a:pt x="92851" y="754553"/>
                  </a:lnTo>
                  <a:lnTo>
                    <a:pt x="91173" y="754553"/>
                  </a:lnTo>
                  <a:lnTo>
                    <a:pt x="91173" y="756231"/>
                  </a:lnTo>
                  <a:lnTo>
                    <a:pt x="92851" y="756231"/>
                  </a:lnTo>
                  <a:lnTo>
                    <a:pt x="91173" y="756231"/>
                  </a:lnTo>
                  <a:lnTo>
                    <a:pt x="92851" y="756231"/>
                  </a:lnTo>
                  <a:lnTo>
                    <a:pt x="92851" y="757909"/>
                  </a:lnTo>
                  <a:lnTo>
                    <a:pt x="91173" y="757909"/>
                  </a:lnTo>
                  <a:lnTo>
                    <a:pt x="91173" y="759588"/>
                  </a:lnTo>
                  <a:lnTo>
                    <a:pt x="91173" y="761266"/>
                  </a:lnTo>
                  <a:lnTo>
                    <a:pt x="92851" y="761266"/>
                  </a:lnTo>
                  <a:lnTo>
                    <a:pt x="92851" y="759588"/>
                  </a:lnTo>
                  <a:lnTo>
                    <a:pt x="94529" y="759588"/>
                  </a:lnTo>
                  <a:lnTo>
                    <a:pt x="96207" y="759588"/>
                  </a:lnTo>
                  <a:lnTo>
                    <a:pt x="98444" y="759588"/>
                  </a:lnTo>
                  <a:lnTo>
                    <a:pt x="98444" y="761266"/>
                  </a:lnTo>
                  <a:lnTo>
                    <a:pt x="100122" y="759588"/>
                  </a:lnTo>
                  <a:lnTo>
                    <a:pt x="101800" y="759588"/>
                  </a:lnTo>
                  <a:lnTo>
                    <a:pt x="101800" y="761266"/>
                  </a:lnTo>
                  <a:lnTo>
                    <a:pt x="103478" y="761266"/>
                  </a:lnTo>
                  <a:lnTo>
                    <a:pt x="105156" y="761266"/>
                  </a:lnTo>
                  <a:lnTo>
                    <a:pt x="106834" y="761266"/>
                  </a:lnTo>
                  <a:lnTo>
                    <a:pt x="106834" y="762944"/>
                  </a:lnTo>
                  <a:lnTo>
                    <a:pt x="109072" y="762944"/>
                  </a:lnTo>
                  <a:lnTo>
                    <a:pt x="109072" y="765181"/>
                  </a:lnTo>
                  <a:lnTo>
                    <a:pt x="109072" y="766859"/>
                  </a:lnTo>
                  <a:lnTo>
                    <a:pt x="106834" y="766859"/>
                  </a:lnTo>
                  <a:lnTo>
                    <a:pt x="105156" y="766859"/>
                  </a:lnTo>
                  <a:lnTo>
                    <a:pt x="105156" y="768537"/>
                  </a:lnTo>
                  <a:lnTo>
                    <a:pt x="105156" y="770215"/>
                  </a:lnTo>
                  <a:lnTo>
                    <a:pt x="105156" y="771893"/>
                  </a:lnTo>
                  <a:lnTo>
                    <a:pt x="105156" y="774130"/>
                  </a:lnTo>
                  <a:lnTo>
                    <a:pt x="103478" y="774130"/>
                  </a:lnTo>
                  <a:lnTo>
                    <a:pt x="101800" y="774130"/>
                  </a:lnTo>
                  <a:lnTo>
                    <a:pt x="101800" y="771893"/>
                  </a:lnTo>
                  <a:lnTo>
                    <a:pt x="100122" y="771893"/>
                  </a:lnTo>
                  <a:lnTo>
                    <a:pt x="98444" y="771893"/>
                  </a:lnTo>
                  <a:lnTo>
                    <a:pt x="96207" y="771893"/>
                  </a:lnTo>
                  <a:lnTo>
                    <a:pt x="94529" y="771893"/>
                  </a:lnTo>
                  <a:lnTo>
                    <a:pt x="94529" y="771893"/>
                  </a:lnTo>
                  <a:lnTo>
                    <a:pt x="92851" y="771893"/>
                  </a:lnTo>
                  <a:lnTo>
                    <a:pt x="91173" y="771893"/>
                  </a:lnTo>
                  <a:lnTo>
                    <a:pt x="91173" y="774130"/>
                  </a:lnTo>
                  <a:lnTo>
                    <a:pt x="89495" y="774130"/>
                  </a:lnTo>
                  <a:lnTo>
                    <a:pt x="89495" y="774130"/>
                  </a:lnTo>
                  <a:lnTo>
                    <a:pt x="87257" y="774130"/>
                  </a:lnTo>
                  <a:lnTo>
                    <a:pt x="87257" y="771893"/>
                  </a:lnTo>
                  <a:lnTo>
                    <a:pt x="85579" y="771893"/>
                  </a:lnTo>
                  <a:lnTo>
                    <a:pt x="83901" y="771893"/>
                  </a:lnTo>
                  <a:lnTo>
                    <a:pt x="85579" y="774130"/>
                  </a:lnTo>
                  <a:lnTo>
                    <a:pt x="85579" y="775808"/>
                  </a:lnTo>
                  <a:lnTo>
                    <a:pt x="85579" y="777486"/>
                  </a:lnTo>
                  <a:lnTo>
                    <a:pt x="87257" y="777486"/>
                  </a:lnTo>
                  <a:lnTo>
                    <a:pt x="89495" y="777486"/>
                  </a:lnTo>
                  <a:lnTo>
                    <a:pt x="89495" y="777486"/>
                  </a:lnTo>
                  <a:lnTo>
                    <a:pt x="91173" y="777486"/>
                  </a:lnTo>
                  <a:lnTo>
                    <a:pt x="92851" y="777486"/>
                  </a:lnTo>
                  <a:lnTo>
                    <a:pt x="92851" y="779165"/>
                  </a:lnTo>
                  <a:lnTo>
                    <a:pt x="92851" y="777486"/>
                  </a:lnTo>
                  <a:lnTo>
                    <a:pt x="92851" y="779165"/>
                  </a:lnTo>
                  <a:lnTo>
                    <a:pt x="94529" y="779165"/>
                  </a:lnTo>
                  <a:lnTo>
                    <a:pt x="96207" y="779165"/>
                  </a:lnTo>
                  <a:lnTo>
                    <a:pt x="98444" y="779165"/>
                  </a:lnTo>
                  <a:lnTo>
                    <a:pt x="98444" y="780843"/>
                  </a:lnTo>
                  <a:lnTo>
                    <a:pt x="98444" y="780843"/>
                  </a:lnTo>
                  <a:lnTo>
                    <a:pt x="98444" y="783080"/>
                  </a:lnTo>
                  <a:lnTo>
                    <a:pt x="98444" y="784758"/>
                  </a:lnTo>
                  <a:lnTo>
                    <a:pt x="100122" y="784758"/>
                  </a:lnTo>
                  <a:lnTo>
                    <a:pt x="100122" y="786436"/>
                  </a:lnTo>
                  <a:lnTo>
                    <a:pt x="101800" y="786436"/>
                  </a:lnTo>
                  <a:lnTo>
                    <a:pt x="101800" y="788114"/>
                  </a:lnTo>
                  <a:lnTo>
                    <a:pt x="101800" y="789792"/>
                  </a:lnTo>
                  <a:lnTo>
                    <a:pt x="101800" y="789792"/>
                  </a:lnTo>
                  <a:lnTo>
                    <a:pt x="101800" y="791470"/>
                  </a:lnTo>
                  <a:lnTo>
                    <a:pt x="100122" y="791470"/>
                  </a:lnTo>
                  <a:lnTo>
                    <a:pt x="100122" y="793707"/>
                  </a:lnTo>
                  <a:lnTo>
                    <a:pt x="98444" y="793707"/>
                  </a:lnTo>
                  <a:lnTo>
                    <a:pt x="98444" y="795385"/>
                  </a:lnTo>
                  <a:lnTo>
                    <a:pt x="100122" y="797063"/>
                  </a:lnTo>
                  <a:lnTo>
                    <a:pt x="98444" y="797063"/>
                  </a:lnTo>
                  <a:lnTo>
                    <a:pt x="96207" y="797063"/>
                  </a:lnTo>
                  <a:lnTo>
                    <a:pt x="94529" y="797063"/>
                  </a:lnTo>
                  <a:lnTo>
                    <a:pt x="94529" y="798742"/>
                  </a:lnTo>
                  <a:lnTo>
                    <a:pt x="92851" y="798742"/>
                  </a:lnTo>
                  <a:lnTo>
                    <a:pt x="92851" y="800420"/>
                  </a:lnTo>
                  <a:lnTo>
                    <a:pt x="92851" y="802657"/>
                  </a:lnTo>
                  <a:lnTo>
                    <a:pt x="92851" y="804335"/>
                  </a:lnTo>
                  <a:lnTo>
                    <a:pt x="92851" y="806013"/>
                  </a:lnTo>
                  <a:lnTo>
                    <a:pt x="92851" y="807691"/>
                  </a:lnTo>
                  <a:lnTo>
                    <a:pt x="92851" y="809369"/>
                  </a:lnTo>
                  <a:lnTo>
                    <a:pt x="94529" y="809369"/>
                  </a:lnTo>
                  <a:lnTo>
                    <a:pt x="94529" y="811607"/>
                  </a:lnTo>
                  <a:lnTo>
                    <a:pt x="94529" y="813284"/>
                  </a:lnTo>
                  <a:lnTo>
                    <a:pt x="94529" y="813284"/>
                  </a:lnTo>
                  <a:lnTo>
                    <a:pt x="94529" y="814962"/>
                  </a:lnTo>
                  <a:lnTo>
                    <a:pt x="94529" y="816640"/>
                  </a:lnTo>
                  <a:lnTo>
                    <a:pt x="92851" y="816640"/>
                  </a:lnTo>
                  <a:lnTo>
                    <a:pt x="92851" y="818319"/>
                  </a:lnTo>
                  <a:lnTo>
                    <a:pt x="91173" y="818319"/>
                  </a:lnTo>
                  <a:lnTo>
                    <a:pt x="89495" y="818319"/>
                  </a:lnTo>
                  <a:lnTo>
                    <a:pt x="89495" y="819997"/>
                  </a:lnTo>
                  <a:lnTo>
                    <a:pt x="91173" y="819997"/>
                  </a:lnTo>
                  <a:lnTo>
                    <a:pt x="92851" y="819997"/>
                  </a:lnTo>
                  <a:lnTo>
                    <a:pt x="92851" y="822234"/>
                  </a:lnTo>
                  <a:lnTo>
                    <a:pt x="92851" y="823912"/>
                  </a:lnTo>
                  <a:lnTo>
                    <a:pt x="92851" y="825590"/>
                  </a:lnTo>
                  <a:lnTo>
                    <a:pt x="92851" y="827268"/>
                  </a:lnTo>
                  <a:lnTo>
                    <a:pt x="92851" y="828946"/>
                  </a:lnTo>
                  <a:lnTo>
                    <a:pt x="94529" y="831184"/>
                  </a:lnTo>
                  <a:lnTo>
                    <a:pt x="94529" y="832861"/>
                  </a:lnTo>
                  <a:lnTo>
                    <a:pt x="94529" y="834539"/>
                  </a:lnTo>
                  <a:lnTo>
                    <a:pt x="94529" y="836217"/>
                  </a:lnTo>
                  <a:lnTo>
                    <a:pt x="94529" y="837896"/>
                  </a:lnTo>
                  <a:lnTo>
                    <a:pt x="94529" y="840133"/>
                  </a:lnTo>
                  <a:lnTo>
                    <a:pt x="92851" y="840133"/>
                  </a:lnTo>
                  <a:lnTo>
                    <a:pt x="92851" y="841811"/>
                  </a:lnTo>
                  <a:lnTo>
                    <a:pt x="91173" y="841811"/>
                  </a:lnTo>
                  <a:lnTo>
                    <a:pt x="89495" y="841811"/>
                  </a:lnTo>
                  <a:lnTo>
                    <a:pt x="89495" y="843489"/>
                  </a:lnTo>
                  <a:lnTo>
                    <a:pt x="89495" y="845167"/>
                  </a:lnTo>
                  <a:lnTo>
                    <a:pt x="87257" y="845167"/>
                  </a:lnTo>
                  <a:lnTo>
                    <a:pt x="87257" y="846845"/>
                  </a:lnTo>
                  <a:lnTo>
                    <a:pt x="87257" y="849083"/>
                  </a:lnTo>
                  <a:lnTo>
                    <a:pt x="89495" y="849083"/>
                  </a:lnTo>
                  <a:lnTo>
                    <a:pt x="89495" y="850761"/>
                  </a:lnTo>
                  <a:lnTo>
                    <a:pt x="87257" y="850761"/>
                  </a:lnTo>
                  <a:lnTo>
                    <a:pt x="87257" y="852438"/>
                  </a:lnTo>
                  <a:lnTo>
                    <a:pt x="89495" y="852438"/>
                  </a:lnTo>
                  <a:lnTo>
                    <a:pt x="89495" y="854116"/>
                  </a:lnTo>
                  <a:lnTo>
                    <a:pt x="89495" y="855794"/>
                  </a:lnTo>
                  <a:lnTo>
                    <a:pt x="89495" y="855794"/>
                  </a:lnTo>
                  <a:lnTo>
                    <a:pt x="87257" y="855794"/>
                  </a:lnTo>
                  <a:lnTo>
                    <a:pt x="87257" y="857473"/>
                  </a:lnTo>
                  <a:lnTo>
                    <a:pt x="87257" y="859710"/>
                  </a:lnTo>
                  <a:lnTo>
                    <a:pt x="85579" y="861388"/>
                  </a:lnTo>
                  <a:lnTo>
                    <a:pt x="83901" y="861388"/>
                  </a:lnTo>
                  <a:lnTo>
                    <a:pt x="83901" y="863066"/>
                  </a:lnTo>
                  <a:lnTo>
                    <a:pt x="82223" y="863066"/>
                  </a:lnTo>
                  <a:lnTo>
                    <a:pt x="80545" y="863066"/>
                  </a:lnTo>
                  <a:lnTo>
                    <a:pt x="78308" y="864744"/>
                  </a:lnTo>
                  <a:lnTo>
                    <a:pt x="78308" y="866422"/>
                  </a:lnTo>
                  <a:lnTo>
                    <a:pt x="78308" y="868660"/>
                  </a:lnTo>
                  <a:lnTo>
                    <a:pt x="78308" y="870337"/>
                  </a:lnTo>
                  <a:lnTo>
                    <a:pt x="76630" y="870337"/>
                  </a:lnTo>
                  <a:lnTo>
                    <a:pt x="76630" y="872015"/>
                  </a:lnTo>
                  <a:lnTo>
                    <a:pt x="76630" y="873693"/>
                  </a:lnTo>
                  <a:lnTo>
                    <a:pt x="76630" y="875371"/>
                  </a:lnTo>
                  <a:lnTo>
                    <a:pt x="74952" y="875371"/>
                  </a:lnTo>
                  <a:lnTo>
                    <a:pt x="74952" y="877050"/>
                  </a:lnTo>
                  <a:lnTo>
                    <a:pt x="74952" y="879287"/>
                  </a:lnTo>
                  <a:lnTo>
                    <a:pt x="74952" y="880965"/>
                  </a:lnTo>
                  <a:lnTo>
                    <a:pt x="74952" y="882643"/>
                  </a:lnTo>
                  <a:lnTo>
                    <a:pt x="76630" y="882643"/>
                  </a:lnTo>
                  <a:lnTo>
                    <a:pt x="76630" y="884321"/>
                  </a:lnTo>
                  <a:lnTo>
                    <a:pt x="76630" y="885999"/>
                  </a:lnTo>
                  <a:lnTo>
                    <a:pt x="78308" y="885999"/>
                  </a:lnTo>
                  <a:lnTo>
                    <a:pt x="78308" y="888237"/>
                  </a:lnTo>
                  <a:lnTo>
                    <a:pt x="78308" y="889914"/>
                  </a:lnTo>
                  <a:lnTo>
                    <a:pt x="78308" y="891592"/>
                  </a:lnTo>
                  <a:lnTo>
                    <a:pt x="78308" y="893270"/>
                  </a:lnTo>
                  <a:lnTo>
                    <a:pt x="80545" y="893270"/>
                  </a:lnTo>
                  <a:lnTo>
                    <a:pt x="80545" y="894948"/>
                  </a:lnTo>
                  <a:lnTo>
                    <a:pt x="82223" y="894948"/>
                  </a:lnTo>
                  <a:lnTo>
                    <a:pt x="82223" y="897186"/>
                  </a:lnTo>
                  <a:lnTo>
                    <a:pt x="80545" y="897186"/>
                  </a:lnTo>
                  <a:lnTo>
                    <a:pt x="78308" y="897186"/>
                  </a:lnTo>
                  <a:lnTo>
                    <a:pt x="78308" y="898864"/>
                  </a:lnTo>
                  <a:lnTo>
                    <a:pt x="76630" y="898864"/>
                  </a:lnTo>
                  <a:lnTo>
                    <a:pt x="76630" y="900542"/>
                  </a:lnTo>
                  <a:lnTo>
                    <a:pt x="76630" y="902220"/>
                  </a:lnTo>
                  <a:lnTo>
                    <a:pt x="74952" y="902220"/>
                  </a:lnTo>
                  <a:lnTo>
                    <a:pt x="74952" y="900542"/>
                  </a:lnTo>
                  <a:lnTo>
                    <a:pt x="73274" y="900542"/>
                  </a:lnTo>
                  <a:lnTo>
                    <a:pt x="73274" y="902220"/>
                  </a:lnTo>
                  <a:lnTo>
                    <a:pt x="73274" y="903898"/>
                  </a:lnTo>
                  <a:lnTo>
                    <a:pt x="74952" y="905576"/>
                  </a:lnTo>
                  <a:lnTo>
                    <a:pt x="74952" y="907814"/>
                  </a:lnTo>
                  <a:lnTo>
                    <a:pt x="74952" y="909491"/>
                  </a:lnTo>
                  <a:lnTo>
                    <a:pt x="74952" y="911169"/>
                  </a:lnTo>
                  <a:lnTo>
                    <a:pt x="74952" y="912847"/>
                  </a:lnTo>
                  <a:lnTo>
                    <a:pt x="73274" y="914525"/>
                  </a:lnTo>
                  <a:lnTo>
                    <a:pt x="71596" y="914525"/>
                  </a:lnTo>
                  <a:lnTo>
                    <a:pt x="69918" y="914525"/>
                  </a:lnTo>
                  <a:lnTo>
                    <a:pt x="69918" y="916763"/>
                  </a:lnTo>
                  <a:lnTo>
                    <a:pt x="69918" y="918441"/>
                  </a:lnTo>
                  <a:lnTo>
                    <a:pt x="67680" y="918441"/>
                  </a:lnTo>
                  <a:lnTo>
                    <a:pt x="66002" y="918441"/>
                  </a:lnTo>
                  <a:lnTo>
                    <a:pt x="64324" y="918441"/>
                  </a:lnTo>
                  <a:lnTo>
                    <a:pt x="64324" y="920119"/>
                  </a:lnTo>
                  <a:lnTo>
                    <a:pt x="64324" y="921797"/>
                  </a:lnTo>
                  <a:lnTo>
                    <a:pt x="62646" y="921797"/>
                  </a:lnTo>
                  <a:lnTo>
                    <a:pt x="62646" y="923475"/>
                  </a:lnTo>
                  <a:lnTo>
                    <a:pt x="60968" y="923475"/>
                  </a:lnTo>
                  <a:lnTo>
                    <a:pt x="60968" y="925712"/>
                  </a:lnTo>
                  <a:lnTo>
                    <a:pt x="60968" y="927391"/>
                  </a:lnTo>
                  <a:lnTo>
                    <a:pt x="58731" y="927391"/>
                  </a:lnTo>
                  <a:lnTo>
                    <a:pt x="58731" y="929068"/>
                  </a:lnTo>
                  <a:lnTo>
                    <a:pt x="60968" y="929068"/>
                  </a:lnTo>
                  <a:lnTo>
                    <a:pt x="60968" y="930746"/>
                  </a:lnTo>
                  <a:lnTo>
                    <a:pt x="52019" y="930746"/>
                  </a:lnTo>
                  <a:lnTo>
                    <a:pt x="52019" y="932424"/>
                  </a:lnTo>
                  <a:lnTo>
                    <a:pt x="53697" y="932424"/>
                  </a:lnTo>
                  <a:lnTo>
                    <a:pt x="53697" y="934102"/>
                  </a:lnTo>
                  <a:lnTo>
                    <a:pt x="52019" y="934102"/>
                  </a:lnTo>
                  <a:lnTo>
                    <a:pt x="52019" y="936340"/>
                  </a:lnTo>
                  <a:lnTo>
                    <a:pt x="52019" y="938018"/>
                  </a:lnTo>
                  <a:lnTo>
                    <a:pt x="49781" y="938018"/>
                  </a:lnTo>
                  <a:lnTo>
                    <a:pt x="49781" y="939696"/>
                  </a:lnTo>
                  <a:lnTo>
                    <a:pt x="49781" y="941374"/>
                  </a:lnTo>
                  <a:lnTo>
                    <a:pt x="48104" y="943052"/>
                  </a:lnTo>
                  <a:lnTo>
                    <a:pt x="48104" y="945289"/>
                  </a:lnTo>
                  <a:lnTo>
                    <a:pt x="52019" y="945289"/>
                  </a:lnTo>
                  <a:lnTo>
                    <a:pt x="52019" y="946968"/>
                  </a:lnTo>
                  <a:lnTo>
                    <a:pt x="52019" y="948645"/>
                  </a:lnTo>
                  <a:lnTo>
                    <a:pt x="52019" y="950323"/>
                  </a:lnTo>
                  <a:lnTo>
                    <a:pt x="52019" y="952001"/>
                  </a:lnTo>
                  <a:lnTo>
                    <a:pt x="49781" y="952001"/>
                  </a:lnTo>
                  <a:lnTo>
                    <a:pt x="49781" y="954239"/>
                  </a:lnTo>
                  <a:lnTo>
                    <a:pt x="49781" y="955917"/>
                  </a:lnTo>
                  <a:lnTo>
                    <a:pt x="52019" y="955917"/>
                  </a:lnTo>
                  <a:lnTo>
                    <a:pt x="52019" y="957595"/>
                  </a:lnTo>
                  <a:lnTo>
                    <a:pt x="52019" y="959273"/>
                  </a:lnTo>
                  <a:lnTo>
                    <a:pt x="52019" y="960951"/>
                  </a:lnTo>
                  <a:lnTo>
                    <a:pt x="52019" y="962629"/>
                  </a:lnTo>
                  <a:lnTo>
                    <a:pt x="52019" y="962629"/>
                  </a:lnTo>
                  <a:lnTo>
                    <a:pt x="52019" y="964866"/>
                  </a:lnTo>
                  <a:lnTo>
                    <a:pt x="52019" y="962629"/>
                  </a:lnTo>
                  <a:lnTo>
                    <a:pt x="52019" y="964866"/>
                  </a:lnTo>
                  <a:lnTo>
                    <a:pt x="52019" y="966545"/>
                  </a:lnTo>
                  <a:lnTo>
                    <a:pt x="53697" y="966545"/>
                  </a:lnTo>
                  <a:lnTo>
                    <a:pt x="53697" y="968222"/>
                  </a:lnTo>
                  <a:lnTo>
                    <a:pt x="53697" y="969900"/>
                  </a:lnTo>
                  <a:lnTo>
                    <a:pt x="53697" y="969900"/>
                  </a:lnTo>
                  <a:lnTo>
                    <a:pt x="53697" y="971578"/>
                  </a:lnTo>
                  <a:lnTo>
                    <a:pt x="53697" y="969900"/>
                  </a:lnTo>
                  <a:lnTo>
                    <a:pt x="53697" y="971578"/>
                  </a:lnTo>
                  <a:lnTo>
                    <a:pt x="53697" y="973816"/>
                  </a:lnTo>
                  <a:lnTo>
                    <a:pt x="53697" y="975494"/>
                  </a:lnTo>
                  <a:lnTo>
                    <a:pt x="53697" y="977172"/>
                  </a:lnTo>
                  <a:lnTo>
                    <a:pt x="55375" y="977172"/>
                  </a:lnTo>
                  <a:lnTo>
                    <a:pt x="57053" y="978850"/>
                  </a:lnTo>
                  <a:lnTo>
                    <a:pt x="57053" y="980528"/>
                  </a:lnTo>
                  <a:lnTo>
                    <a:pt x="58731" y="980528"/>
                  </a:lnTo>
                  <a:lnTo>
                    <a:pt x="58731" y="982765"/>
                  </a:lnTo>
                  <a:lnTo>
                    <a:pt x="58731" y="984443"/>
                  </a:lnTo>
                  <a:lnTo>
                    <a:pt x="58731" y="986122"/>
                  </a:lnTo>
                  <a:lnTo>
                    <a:pt x="58731" y="986122"/>
                  </a:lnTo>
                  <a:lnTo>
                    <a:pt x="60968" y="986122"/>
                  </a:lnTo>
                  <a:lnTo>
                    <a:pt x="62646" y="986122"/>
                  </a:lnTo>
                  <a:lnTo>
                    <a:pt x="64324" y="986122"/>
                  </a:lnTo>
                  <a:lnTo>
                    <a:pt x="64324" y="984443"/>
                  </a:lnTo>
                  <a:lnTo>
                    <a:pt x="64324" y="982765"/>
                  </a:lnTo>
                  <a:lnTo>
                    <a:pt x="66002" y="982765"/>
                  </a:lnTo>
                  <a:lnTo>
                    <a:pt x="66002" y="980528"/>
                  </a:lnTo>
                  <a:lnTo>
                    <a:pt x="67680" y="980528"/>
                  </a:lnTo>
                  <a:lnTo>
                    <a:pt x="69918" y="980528"/>
                  </a:lnTo>
                  <a:lnTo>
                    <a:pt x="71596" y="980528"/>
                  </a:lnTo>
                  <a:lnTo>
                    <a:pt x="71596" y="982765"/>
                  </a:lnTo>
                  <a:lnTo>
                    <a:pt x="73274" y="982765"/>
                  </a:lnTo>
                  <a:lnTo>
                    <a:pt x="73274" y="980528"/>
                  </a:lnTo>
                  <a:lnTo>
                    <a:pt x="74952" y="980528"/>
                  </a:lnTo>
                  <a:lnTo>
                    <a:pt x="76630" y="980528"/>
                  </a:lnTo>
                  <a:lnTo>
                    <a:pt x="78308" y="980528"/>
                  </a:lnTo>
                  <a:lnTo>
                    <a:pt x="80545" y="982765"/>
                  </a:lnTo>
                  <a:lnTo>
                    <a:pt x="78308" y="982765"/>
                  </a:lnTo>
                  <a:lnTo>
                    <a:pt x="78308" y="984443"/>
                  </a:lnTo>
                  <a:lnTo>
                    <a:pt x="78308" y="986122"/>
                  </a:lnTo>
                  <a:lnTo>
                    <a:pt x="78308" y="987799"/>
                  </a:lnTo>
                  <a:lnTo>
                    <a:pt x="80545" y="987799"/>
                  </a:lnTo>
                  <a:lnTo>
                    <a:pt x="80545" y="989477"/>
                  </a:lnTo>
                  <a:lnTo>
                    <a:pt x="80545" y="991715"/>
                  </a:lnTo>
                  <a:lnTo>
                    <a:pt x="80545" y="993393"/>
                  </a:lnTo>
                  <a:lnTo>
                    <a:pt x="80545" y="995071"/>
                  </a:lnTo>
                  <a:lnTo>
                    <a:pt x="78308" y="995071"/>
                  </a:lnTo>
                  <a:lnTo>
                    <a:pt x="78308" y="998427"/>
                  </a:lnTo>
                  <a:lnTo>
                    <a:pt x="76630" y="998427"/>
                  </a:lnTo>
                  <a:lnTo>
                    <a:pt x="76630" y="1000105"/>
                  </a:lnTo>
                  <a:lnTo>
                    <a:pt x="78308" y="1000105"/>
                  </a:lnTo>
                  <a:lnTo>
                    <a:pt x="78308" y="1002342"/>
                  </a:lnTo>
                  <a:lnTo>
                    <a:pt x="78308" y="1004020"/>
                  </a:lnTo>
                  <a:lnTo>
                    <a:pt x="80545" y="1004020"/>
                  </a:lnTo>
                  <a:lnTo>
                    <a:pt x="80545" y="1005699"/>
                  </a:lnTo>
                  <a:lnTo>
                    <a:pt x="78308" y="1005699"/>
                  </a:lnTo>
                  <a:lnTo>
                    <a:pt x="78308" y="1007376"/>
                  </a:lnTo>
                  <a:lnTo>
                    <a:pt x="78308" y="1009054"/>
                  </a:lnTo>
                  <a:lnTo>
                    <a:pt x="78308" y="1011292"/>
                  </a:lnTo>
                  <a:lnTo>
                    <a:pt x="78308" y="1012970"/>
                  </a:lnTo>
                  <a:lnTo>
                    <a:pt x="78308" y="1014648"/>
                  </a:lnTo>
                  <a:lnTo>
                    <a:pt x="76630" y="1014648"/>
                  </a:lnTo>
                  <a:lnTo>
                    <a:pt x="76630" y="1016326"/>
                  </a:lnTo>
                  <a:lnTo>
                    <a:pt x="78308" y="1016326"/>
                  </a:lnTo>
                  <a:lnTo>
                    <a:pt x="78308" y="1018004"/>
                  </a:lnTo>
                  <a:lnTo>
                    <a:pt x="80545" y="1019682"/>
                  </a:lnTo>
                  <a:lnTo>
                    <a:pt x="80545" y="1021919"/>
                  </a:lnTo>
                  <a:lnTo>
                    <a:pt x="80545" y="1021919"/>
                  </a:lnTo>
                  <a:lnTo>
                    <a:pt x="82223" y="1021919"/>
                  </a:lnTo>
                  <a:lnTo>
                    <a:pt x="82223" y="1023597"/>
                  </a:lnTo>
                  <a:lnTo>
                    <a:pt x="83901" y="1023597"/>
                  </a:lnTo>
                  <a:lnTo>
                    <a:pt x="85579" y="1023597"/>
                  </a:lnTo>
                  <a:lnTo>
                    <a:pt x="85579" y="1025275"/>
                  </a:lnTo>
                  <a:lnTo>
                    <a:pt x="87257" y="1025275"/>
                  </a:lnTo>
                  <a:lnTo>
                    <a:pt x="87257" y="1028631"/>
                  </a:lnTo>
                  <a:lnTo>
                    <a:pt x="87257" y="1030869"/>
                  </a:lnTo>
                  <a:lnTo>
                    <a:pt x="87257" y="1030869"/>
                  </a:lnTo>
                  <a:lnTo>
                    <a:pt x="87257" y="1032547"/>
                  </a:lnTo>
                  <a:lnTo>
                    <a:pt x="87257" y="1030869"/>
                  </a:lnTo>
                  <a:lnTo>
                    <a:pt x="87257" y="1032547"/>
                  </a:lnTo>
                  <a:lnTo>
                    <a:pt x="89495" y="1032547"/>
                  </a:lnTo>
                  <a:lnTo>
                    <a:pt x="135361" y="1032547"/>
                  </a:lnTo>
                  <a:lnTo>
                    <a:pt x="146548" y="1039818"/>
                  </a:lnTo>
                  <a:lnTo>
                    <a:pt x="153260" y="1039818"/>
                  </a:lnTo>
                  <a:lnTo>
                    <a:pt x="157175" y="1039818"/>
                  </a:lnTo>
                  <a:lnTo>
                    <a:pt x="158853" y="1041496"/>
                  </a:lnTo>
                  <a:lnTo>
                    <a:pt x="162210" y="1043174"/>
                  </a:lnTo>
                  <a:lnTo>
                    <a:pt x="166125" y="1043174"/>
                  </a:lnTo>
                  <a:lnTo>
                    <a:pt x="169481" y="1046530"/>
                  </a:lnTo>
                  <a:lnTo>
                    <a:pt x="167803" y="1046530"/>
                  </a:lnTo>
                  <a:lnTo>
                    <a:pt x="166125" y="1044852"/>
                  </a:lnTo>
                  <a:lnTo>
                    <a:pt x="163888" y="1044852"/>
                  </a:lnTo>
                  <a:lnTo>
                    <a:pt x="162210" y="1044852"/>
                  </a:lnTo>
                  <a:lnTo>
                    <a:pt x="160531" y="1044852"/>
                  </a:lnTo>
                  <a:lnTo>
                    <a:pt x="160531" y="1043174"/>
                  </a:lnTo>
                  <a:lnTo>
                    <a:pt x="158853" y="1043174"/>
                  </a:lnTo>
                  <a:lnTo>
                    <a:pt x="157175" y="1041496"/>
                  </a:lnTo>
                  <a:lnTo>
                    <a:pt x="155497" y="1041496"/>
                  </a:lnTo>
                  <a:lnTo>
                    <a:pt x="153260" y="1041496"/>
                  </a:lnTo>
                  <a:lnTo>
                    <a:pt x="151582" y="1041496"/>
                  </a:lnTo>
                  <a:lnTo>
                    <a:pt x="149904" y="1041496"/>
                  </a:lnTo>
                  <a:lnTo>
                    <a:pt x="149904" y="1043174"/>
                  </a:lnTo>
                  <a:lnTo>
                    <a:pt x="148226" y="1043174"/>
                  </a:lnTo>
                  <a:lnTo>
                    <a:pt x="146548" y="1043174"/>
                  </a:lnTo>
                  <a:lnTo>
                    <a:pt x="146548" y="1044852"/>
                  </a:lnTo>
                  <a:lnTo>
                    <a:pt x="146548" y="1046530"/>
                  </a:lnTo>
                  <a:lnTo>
                    <a:pt x="146548" y="1048208"/>
                  </a:lnTo>
                  <a:lnTo>
                    <a:pt x="144311" y="1048208"/>
                  </a:lnTo>
                  <a:lnTo>
                    <a:pt x="144311" y="1050446"/>
                  </a:lnTo>
                  <a:lnTo>
                    <a:pt x="146548" y="1050446"/>
                  </a:lnTo>
                  <a:lnTo>
                    <a:pt x="144311" y="1052124"/>
                  </a:lnTo>
                  <a:lnTo>
                    <a:pt x="142632" y="1052124"/>
                  </a:lnTo>
                  <a:lnTo>
                    <a:pt x="142632" y="1053802"/>
                  </a:lnTo>
                  <a:lnTo>
                    <a:pt x="140954" y="1053802"/>
                  </a:lnTo>
                  <a:lnTo>
                    <a:pt x="139276" y="1053802"/>
                  </a:lnTo>
                  <a:lnTo>
                    <a:pt x="139276" y="1052124"/>
                  </a:lnTo>
                  <a:lnTo>
                    <a:pt x="137598" y="1052124"/>
                  </a:lnTo>
                  <a:lnTo>
                    <a:pt x="137598" y="1053802"/>
                  </a:lnTo>
                  <a:lnTo>
                    <a:pt x="135361" y="1053802"/>
                  </a:lnTo>
                  <a:lnTo>
                    <a:pt x="133683" y="1053802"/>
                  </a:lnTo>
                  <a:lnTo>
                    <a:pt x="132005" y="1053802"/>
                  </a:lnTo>
                  <a:lnTo>
                    <a:pt x="132005" y="1055480"/>
                  </a:lnTo>
                  <a:lnTo>
                    <a:pt x="130327" y="1055480"/>
                  </a:lnTo>
                  <a:lnTo>
                    <a:pt x="130327" y="1057158"/>
                  </a:lnTo>
                  <a:lnTo>
                    <a:pt x="130327" y="1059395"/>
                  </a:lnTo>
                  <a:lnTo>
                    <a:pt x="128649" y="1057158"/>
                  </a:lnTo>
                  <a:lnTo>
                    <a:pt x="126971" y="1057158"/>
                  </a:lnTo>
                  <a:lnTo>
                    <a:pt x="126971" y="1059395"/>
                  </a:lnTo>
                  <a:lnTo>
                    <a:pt x="124733" y="1059395"/>
                  </a:lnTo>
                  <a:lnTo>
                    <a:pt x="123055" y="1059395"/>
                  </a:lnTo>
                  <a:lnTo>
                    <a:pt x="123055" y="1061073"/>
                  </a:lnTo>
                  <a:lnTo>
                    <a:pt x="121377" y="1061073"/>
                  </a:lnTo>
                  <a:lnTo>
                    <a:pt x="119699" y="1061073"/>
                  </a:lnTo>
                  <a:lnTo>
                    <a:pt x="118021" y="1061073"/>
                  </a:lnTo>
                  <a:lnTo>
                    <a:pt x="118021" y="1061073"/>
                  </a:lnTo>
                  <a:lnTo>
                    <a:pt x="115784" y="1061073"/>
                  </a:lnTo>
                  <a:lnTo>
                    <a:pt x="114106" y="1062751"/>
                  </a:lnTo>
                  <a:lnTo>
                    <a:pt x="114106" y="1062751"/>
                  </a:lnTo>
                  <a:lnTo>
                    <a:pt x="114106" y="1064430"/>
                  </a:lnTo>
                  <a:lnTo>
                    <a:pt x="114106" y="1064430"/>
                  </a:lnTo>
                  <a:lnTo>
                    <a:pt x="114106" y="1066107"/>
                  </a:lnTo>
                  <a:lnTo>
                    <a:pt x="114106" y="1068345"/>
                  </a:lnTo>
                  <a:lnTo>
                    <a:pt x="112428" y="1068345"/>
                  </a:lnTo>
                  <a:lnTo>
                    <a:pt x="112428" y="1070023"/>
                  </a:lnTo>
                  <a:lnTo>
                    <a:pt x="114106" y="1070023"/>
                  </a:lnTo>
                  <a:lnTo>
                    <a:pt x="114106" y="1070023"/>
                  </a:lnTo>
                  <a:lnTo>
                    <a:pt x="114106" y="1071701"/>
                  </a:lnTo>
                  <a:lnTo>
                    <a:pt x="114106" y="1073379"/>
                  </a:lnTo>
                  <a:lnTo>
                    <a:pt x="114106" y="1075057"/>
                  </a:lnTo>
                  <a:lnTo>
                    <a:pt x="114106" y="1076735"/>
                  </a:lnTo>
                  <a:lnTo>
                    <a:pt x="112428" y="1078972"/>
                  </a:lnTo>
                  <a:lnTo>
                    <a:pt x="112428" y="1080650"/>
                  </a:lnTo>
                  <a:lnTo>
                    <a:pt x="112428" y="1082328"/>
                  </a:lnTo>
                  <a:lnTo>
                    <a:pt x="112428" y="1084007"/>
                  </a:lnTo>
                  <a:lnTo>
                    <a:pt x="112428" y="1085684"/>
                  </a:lnTo>
                  <a:lnTo>
                    <a:pt x="112428" y="1087922"/>
                  </a:lnTo>
                  <a:lnTo>
                    <a:pt x="110750" y="1087922"/>
                  </a:lnTo>
                  <a:lnTo>
                    <a:pt x="110750" y="1089600"/>
                  </a:lnTo>
                  <a:lnTo>
                    <a:pt x="112428" y="1091278"/>
                  </a:lnTo>
                  <a:lnTo>
                    <a:pt x="112428" y="1092956"/>
                  </a:lnTo>
                  <a:lnTo>
                    <a:pt x="112428" y="1094634"/>
                  </a:lnTo>
                  <a:lnTo>
                    <a:pt x="112428" y="1096871"/>
                  </a:lnTo>
                  <a:lnTo>
                    <a:pt x="112428" y="1098549"/>
                  </a:lnTo>
                  <a:lnTo>
                    <a:pt x="110750" y="1098549"/>
                  </a:lnTo>
                  <a:lnTo>
                    <a:pt x="110750" y="1100227"/>
                  </a:lnTo>
                  <a:lnTo>
                    <a:pt x="112428" y="1100227"/>
                  </a:lnTo>
                  <a:lnTo>
                    <a:pt x="112428" y="1101905"/>
                  </a:lnTo>
                  <a:lnTo>
                    <a:pt x="110750" y="1101905"/>
                  </a:lnTo>
                  <a:lnTo>
                    <a:pt x="110750" y="1103584"/>
                  </a:lnTo>
                  <a:lnTo>
                    <a:pt x="110750" y="1105261"/>
                  </a:lnTo>
                  <a:lnTo>
                    <a:pt x="109072" y="1105261"/>
                  </a:lnTo>
                  <a:lnTo>
                    <a:pt x="106834" y="1105261"/>
                  </a:lnTo>
                  <a:lnTo>
                    <a:pt x="106834" y="1107499"/>
                  </a:lnTo>
                  <a:lnTo>
                    <a:pt x="105156" y="1107499"/>
                  </a:lnTo>
                  <a:lnTo>
                    <a:pt x="103478" y="1107499"/>
                  </a:lnTo>
                  <a:lnTo>
                    <a:pt x="101800" y="1107499"/>
                  </a:lnTo>
                  <a:lnTo>
                    <a:pt x="100122" y="1105261"/>
                  </a:lnTo>
                  <a:lnTo>
                    <a:pt x="98444" y="1105261"/>
                  </a:lnTo>
                  <a:lnTo>
                    <a:pt x="96207" y="1105261"/>
                  </a:lnTo>
                  <a:lnTo>
                    <a:pt x="94529" y="1105261"/>
                  </a:lnTo>
                  <a:lnTo>
                    <a:pt x="94529" y="1103584"/>
                  </a:lnTo>
                  <a:lnTo>
                    <a:pt x="92851" y="1103584"/>
                  </a:lnTo>
                  <a:lnTo>
                    <a:pt x="92851" y="1101905"/>
                  </a:lnTo>
                  <a:lnTo>
                    <a:pt x="91173" y="1101905"/>
                  </a:lnTo>
                  <a:lnTo>
                    <a:pt x="89495" y="1101905"/>
                  </a:lnTo>
                  <a:lnTo>
                    <a:pt x="89495" y="1100227"/>
                  </a:lnTo>
                  <a:lnTo>
                    <a:pt x="87257" y="1100227"/>
                  </a:lnTo>
                  <a:lnTo>
                    <a:pt x="85579" y="1100227"/>
                  </a:lnTo>
                  <a:lnTo>
                    <a:pt x="83901" y="1100227"/>
                  </a:lnTo>
                  <a:lnTo>
                    <a:pt x="83901" y="1098549"/>
                  </a:lnTo>
                  <a:lnTo>
                    <a:pt x="82223" y="1098549"/>
                  </a:lnTo>
                  <a:lnTo>
                    <a:pt x="82223" y="1096871"/>
                  </a:lnTo>
                  <a:lnTo>
                    <a:pt x="80545" y="1096871"/>
                  </a:lnTo>
                  <a:lnTo>
                    <a:pt x="80545" y="1094634"/>
                  </a:lnTo>
                  <a:lnTo>
                    <a:pt x="78308" y="1094634"/>
                  </a:lnTo>
                  <a:lnTo>
                    <a:pt x="78308" y="1092956"/>
                  </a:lnTo>
                  <a:lnTo>
                    <a:pt x="76630" y="1092956"/>
                  </a:lnTo>
                  <a:lnTo>
                    <a:pt x="76630" y="1091278"/>
                  </a:lnTo>
                  <a:lnTo>
                    <a:pt x="76630" y="1089600"/>
                  </a:lnTo>
                  <a:lnTo>
                    <a:pt x="74952" y="1089600"/>
                  </a:lnTo>
                  <a:lnTo>
                    <a:pt x="74952" y="1087922"/>
                  </a:lnTo>
                  <a:lnTo>
                    <a:pt x="76630" y="1087922"/>
                  </a:lnTo>
                  <a:lnTo>
                    <a:pt x="76630" y="1085684"/>
                  </a:lnTo>
                  <a:lnTo>
                    <a:pt x="76630" y="1084007"/>
                  </a:lnTo>
                  <a:lnTo>
                    <a:pt x="78308" y="1084007"/>
                  </a:lnTo>
                  <a:lnTo>
                    <a:pt x="78308" y="1082328"/>
                  </a:lnTo>
                  <a:lnTo>
                    <a:pt x="80545" y="1082328"/>
                  </a:lnTo>
                  <a:lnTo>
                    <a:pt x="82223" y="1082328"/>
                  </a:lnTo>
                  <a:lnTo>
                    <a:pt x="83901" y="1082328"/>
                  </a:lnTo>
                  <a:lnTo>
                    <a:pt x="83901" y="1084007"/>
                  </a:lnTo>
                  <a:lnTo>
                    <a:pt x="83901" y="1085684"/>
                  </a:lnTo>
                  <a:lnTo>
                    <a:pt x="83901" y="1087922"/>
                  </a:lnTo>
                  <a:lnTo>
                    <a:pt x="85579" y="1087922"/>
                  </a:lnTo>
                  <a:lnTo>
                    <a:pt x="87257" y="1087922"/>
                  </a:lnTo>
                  <a:lnTo>
                    <a:pt x="85579" y="1085684"/>
                  </a:lnTo>
                  <a:lnTo>
                    <a:pt x="87257" y="1085684"/>
                  </a:lnTo>
                  <a:lnTo>
                    <a:pt x="85579" y="1084007"/>
                  </a:lnTo>
                  <a:lnTo>
                    <a:pt x="85579" y="1082328"/>
                  </a:lnTo>
                  <a:lnTo>
                    <a:pt x="87257" y="1082328"/>
                  </a:lnTo>
                  <a:lnTo>
                    <a:pt x="87257" y="1080650"/>
                  </a:lnTo>
                  <a:lnTo>
                    <a:pt x="89495" y="1082328"/>
                  </a:lnTo>
                  <a:lnTo>
                    <a:pt x="89495" y="1082328"/>
                  </a:lnTo>
                  <a:lnTo>
                    <a:pt x="91173" y="1082328"/>
                  </a:lnTo>
                  <a:lnTo>
                    <a:pt x="91173" y="1084007"/>
                  </a:lnTo>
                  <a:lnTo>
                    <a:pt x="91173" y="1085684"/>
                  </a:lnTo>
                  <a:lnTo>
                    <a:pt x="91173" y="1087922"/>
                  </a:lnTo>
                  <a:lnTo>
                    <a:pt x="91173" y="1091278"/>
                  </a:lnTo>
                  <a:lnTo>
                    <a:pt x="89495" y="1091278"/>
                  </a:lnTo>
                  <a:lnTo>
                    <a:pt x="87257" y="1092956"/>
                  </a:lnTo>
                  <a:lnTo>
                    <a:pt x="85579" y="1092956"/>
                  </a:lnTo>
                  <a:lnTo>
                    <a:pt x="87257" y="1094634"/>
                  </a:lnTo>
                  <a:lnTo>
                    <a:pt x="89495" y="1094634"/>
                  </a:lnTo>
                  <a:lnTo>
                    <a:pt x="91173" y="1092956"/>
                  </a:lnTo>
                  <a:lnTo>
                    <a:pt x="92851" y="1092956"/>
                  </a:lnTo>
                  <a:lnTo>
                    <a:pt x="92851" y="1091278"/>
                  </a:lnTo>
                  <a:lnTo>
                    <a:pt x="92851" y="1089600"/>
                  </a:lnTo>
                  <a:lnTo>
                    <a:pt x="92851" y="1087922"/>
                  </a:lnTo>
                  <a:lnTo>
                    <a:pt x="92851" y="1085684"/>
                  </a:lnTo>
                  <a:lnTo>
                    <a:pt x="92851" y="1084007"/>
                  </a:lnTo>
                  <a:lnTo>
                    <a:pt x="92851" y="1082328"/>
                  </a:lnTo>
                  <a:lnTo>
                    <a:pt x="92851" y="1080650"/>
                  </a:lnTo>
                  <a:lnTo>
                    <a:pt x="94529" y="1080650"/>
                  </a:lnTo>
                  <a:lnTo>
                    <a:pt x="94529" y="1080650"/>
                  </a:lnTo>
                  <a:lnTo>
                    <a:pt x="96207" y="1080650"/>
                  </a:lnTo>
                  <a:lnTo>
                    <a:pt x="96207" y="1078972"/>
                  </a:lnTo>
                  <a:lnTo>
                    <a:pt x="98444" y="1078972"/>
                  </a:lnTo>
                  <a:lnTo>
                    <a:pt x="98444" y="1076735"/>
                  </a:lnTo>
                  <a:lnTo>
                    <a:pt x="100122" y="1076735"/>
                  </a:lnTo>
                  <a:lnTo>
                    <a:pt x="101800" y="1076735"/>
                  </a:lnTo>
                  <a:lnTo>
                    <a:pt x="101800" y="1075057"/>
                  </a:lnTo>
                  <a:lnTo>
                    <a:pt x="103478" y="1075057"/>
                  </a:lnTo>
                  <a:lnTo>
                    <a:pt x="105156" y="1075057"/>
                  </a:lnTo>
                  <a:lnTo>
                    <a:pt x="105156" y="1073379"/>
                  </a:lnTo>
                  <a:lnTo>
                    <a:pt x="105156" y="1071701"/>
                  </a:lnTo>
                  <a:lnTo>
                    <a:pt x="105156" y="1070023"/>
                  </a:lnTo>
                  <a:lnTo>
                    <a:pt x="106834" y="1070023"/>
                  </a:lnTo>
                  <a:lnTo>
                    <a:pt x="106834" y="1068345"/>
                  </a:lnTo>
                  <a:lnTo>
                    <a:pt x="106834" y="1066107"/>
                  </a:lnTo>
                  <a:lnTo>
                    <a:pt x="106834" y="1064430"/>
                  </a:lnTo>
                  <a:lnTo>
                    <a:pt x="105156" y="1064430"/>
                  </a:lnTo>
                  <a:lnTo>
                    <a:pt x="103478" y="1064430"/>
                  </a:lnTo>
                  <a:lnTo>
                    <a:pt x="101800" y="1064430"/>
                  </a:lnTo>
                  <a:lnTo>
                    <a:pt x="101800" y="1062751"/>
                  </a:lnTo>
                  <a:lnTo>
                    <a:pt x="101800" y="1061073"/>
                  </a:lnTo>
                  <a:lnTo>
                    <a:pt x="101800" y="1059395"/>
                  </a:lnTo>
                  <a:lnTo>
                    <a:pt x="100122" y="1059395"/>
                  </a:lnTo>
                  <a:lnTo>
                    <a:pt x="100122" y="1057158"/>
                  </a:lnTo>
                  <a:lnTo>
                    <a:pt x="98444" y="1057158"/>
                  </a:lnTo>
                  <a:lnTo>
                    <a:pt x="100122" y="1057158"/>
                  </a:lnTo>
                  <a:lnTo>
                    <a:pt x="98444" y="1057158"/>
                  </a:lnTo>
                  <a:lnTo>
                    <a:pt x="98444" y="1055480"/>
                  </a:lnTo>
                  <a:lnTo>
                    <a:pt x="96207" y="1055480"/>
                  </a:lnTo>
                  <a:lnTo>
                    <a:pt x="96207" y="1055480"/>
                  </a:lnTo>
                  <a:lnTo>
                    <a:pt x="94529" y="1055480"/>
                  </a:lnTo>
                  <a:lnTo>
                    <a:pt x="94529" y="1053802"/>
                  </a:lnTo>
                  <a:lnTo>
                    <a:pt x="92851" y="1053802"/>
                  </a:lnTo>
                  <a:lnTo>
                    <a:pt x="92851" y="1053802"/>
                  </a:lnTo>
                  <a:lnTo>
                    <a:pt x="91173" y="1053802"/>
                  </a:lnTo>
                  <a:lnTo>
                    <a:pt x="89495" y="1053802"/>
                  </a:lnTo>
                  <a:lnTo>
                    <a:pt x="87257" y="1053802"/>
                  </a:lnTo>
                  <a:lnTo>
                    <a:pt x="85579" y="1053802"/>
                  </a:lnTo>
                  <a:lnTo>
                    <a:pt x="83901" y="1053802"/>
                  </a:lnTo>
                  <a:lnTo>
                    <a:pt x="82223" y="1053802"/>
                  </a:lnTo>
                  <a:lnTo>
                    <a:pt x="80545" y="1053802"/>
                  </a:lnTo>
                  <a:lnTo>
                    <a:pt x="78308" y="1053802"/>
                  </a:lnTo>
                  <a:lnTo>
                    <a:pt x="78308" y="1055480"/>
                  </a:lnTo>
                  <a:lnTo>
                    <a:pt x="76630" y="1057158"/>
                  </a:lnTo>
                  <a:lnTo>
                    <a:pt x="76630" y="1059395"/>
                  </a:lnTo>
                  <a:lnTo>
                    <a:pt x="74952" y="1059395"/>
                  </a:lnTo>
                  <a:lnTo>
                    <a:pt x="74952" y="1057158"/>
                  </a:lnTo>
                  <a:lnTo>
                    <a:pt x="74952" y="1055480"/>
                  </a:lnTo>
                  <a:lnTo>
                    <a:pt x="73274" y="1055480"/>
                  </a:lnTo>
                  <a:lnTo>
                    <a:pt x="71596" y="1055480"/>
                  </a:lnTo>
                  <a:lnTo>
                    <a:pt x="71596" y="1053802"/>
                  </a:lnTo>
                  <a:lnTo>
                    <a:pt x="69918" y="1053802"/>
                  </a:lnTo>
                  <a:lnTo>
                    <a:pt x="69918" y="1055480"/>
                  </a:lnTo>
                  <a:lnTo>
                    <a:pt x="67680" y="1055480"/>
                  </a:lnTo>
                  <a:lnTo>
                    <a:pt x="67680" y="1053802"/>
                  </a:lnTo>
                  <a:lnTo>
                    <a:pt x="66002" y="1053802"/>
                  </a:lnTo>
                  <a:lnTo>
                    <a:pt x="66002" y="1055480"/>
                  </a:lnTo>
                  <a:lnTo>
                    <a:pt x="66002" y="1057158"/>
                  </a:lnTo>
                  <a:lnTo>
                    <a:pt x="66002" y="1057158"/>
                  </a:lnTo>
                  <a:lnTo>
                    <a:pt x="67680" y="1057158"/>
                  </a:lnTo>
                  <a:lnTo>
                    <a:pt x="69918" y="1057158"/>
                  </a:lnTo>
                  <a:lnTo>
                    <a:pt x="69918" y="1059395"/>
                  </a:lnTo>
                  <a:lnTo>
                    <a:pt x="69918" y="1057158"/>
                  </a:lnTo>
                  <a:lnTo>
                    <a:pt x="69918" y="1059395"/>
                  </a:lnTo>
                  <a:lnTo>
                    <a:pt x="69918" y="1059395"/>
                  </a:lnTo>
                  <a:lnTo>
                    <a:pt x="69918" y="1061073"/>
                  </a:lnTo>
                  <a:lnTo>
                    <a:pt x="69918" y="1062751"/>
                  </a:lnTo>
                  <a:lnTo>
                    <a:pt x="67680" y="1062751"/>
                  </a:lnTo>
                  <a:lnTo>
                    <a:pt x="66002" y="1064430"/>
                  </a:lnTo>
                  <a:lnTo>
                    <a:pt x="64324" y="1064430"/>
                  </a:lnTo>
                  <a:lnTo>
                    <a:pt x="64324" y="1066107"/>
                  </a:lnTo>
                  <a:lnTo>
                    <a:pt x="64324" y="1066107"/>
                  </a:lnTo>
                  <a:lnTo>
                    <a:pt x="64324" y="1068345"/>
                  </a:lnTo>
                  <a:lnTo>
                    <a:pt x="64324" y="1070023"/>
                  </a:lnTo>
                  <a:lnTo>
                    <a:pt x="64324" y="1071701"/>
                  </a:lnTo>
                  <a:lnTo>
                    <a:pt x="64324" y="1073379"/>
                  </a:lnTo>
                  <a:lnTo>
                    <a:pt x="64324" y="1075057"/>
                  </a:lnTo>
                  <a:lnTo>
                    <a:pt x="62646" y="1075057"/>
                  </a:lnTo>
                  <a:lnTo>
                    <a:pt x="60968" y="1075057"/>
                  </a:lnTo>
                  <a:lnTo>
                    <a:pt x="60968" y="1076735"/>
                  </a:lnTo>
                  <a:lnTo>
                    <a:pt x="58731" y="1076735"/>
                  </a:lnTo>
                  <a:lnTo>
                    <a:pt x="58731" y="1076735"/>
                  </a:lnTo>
                  <a:lnTo>
                    <a:pt x="57053" y="1076735"/>
                  </a:lnTo>
                  <a:lnTo>
                    <a:pt x="57053" y="1075057"/>
                  </a:lnTo>
                  <a:lnTo>
                    <a:pt x="55375" y="1075057"/>
                  </a:lnTo>
                  <a:lnTo>
                    <a:pt x="53697" y="1075057"/>
                  </a:lnTo>
                  <a:lnTo>
                    <a:pt x="53697" y="1073379"/>
                  </a:lnTo>
                  <a:lnTo>
                    <a:pt x="52019" y="1073379"/>
                  </a:lnTo>
                  <a:lnTo>
                    <a:pt x="52019" y="1071701"/>
                  </a:lnTo>
                  <a:lnTo>
                    <a:pt x="53697" y="1071701"/>
                  </a:lnTo>
                  <a:lnTo>
                    <a:pt x="55375" y="1071701"/>
                  </a:lnTo>
                  <a:lnTo>
                    <a:pt x="55375" y="1070023"/>
                  </a:lnTo>
                  <a:lnTo>
                    <a:pt x="55375" y="1070023"/>
                  </a:lnTo>
                  <a:lnTo>
                    <a:pt x="57053" y="1068345"/>
                  </a:lnTo>
                  <a:lnTo>
                    <a:pt x="55375" y="1068345"/>
                  </a:lnTo>
                  <a:lnTo>
                    <a:pt x="53697" y="1068345"/>
                  </a:lnTo>
                  <a:lnTo>
                    <a:pt x="53697" y="1066107"/>
                  </a:lnTo>
                  <a:lnTo>
                    <a:pt x="52019" y="1066107"/>
                  </a:lnTo>
                  <a:lnTo>
                    <a:pt x="49781" y="1066107"/>
                  </a:lnTo>
                  <a:lnTo>
                    <a:pt x="49781" y="1064430"/>
                  </a:lnTo>
                  <a:lnTo>
                    <a:pt x="49781" y="1064430"/>
                  </a:lnTo>
                  <a:lnTo>
                    <a:pt x="52019" y="1064430"/>
                  </a:lnTo>
                  <a:lnTo>
                    <a:pt x="53697" y="1064430"/>
                  </a:lnTo>
                  <a:lnTo>
                    <a:pt x="55375" y="1064430"/>
                  </a:lnTo>
                  <a:lnTo>
                    <a:pt x="55375" y="1062751"/>
                  </a:lnTo>
                  <a:lnTo>
                    <a:pt x="57053" y="1062751"/>
                  </a:lnTo>
                  <a:lnTo>
                    <a:pt x="57053" y="1062751"/>
                  </a:lnTo>
                  <a:lnTo>
                    <a:pt x="57053" y="1061073"/>
                  </a:lnTo>
                  <a:lnTo>
                    <a:pt x="55375" y="1061073"/>
                  </a:lnTo>
                  <a:lnTo>
                    <a:pt x="55375" y="1059395"/>
                  </a:lnTo>
                  <a:lnTo>
                    <a:pt x="55375" y="1057158"/>
                  </a:lnTo>
                  <a:lnTo>
                    <a:pt x="53697" y="1057158"/>
                  </a:lnTo>
                  <a:lnTo>
                    <a:pt x="53697" y="1059395"/>
                  </a:lnTo>
                  <a:lnTo>
                    <a:pt x="52019" y="1059395"/>
                  </a:lnTo>
                  <a:lnTo>
                    <a:pt x="52019" y="1059395"/>
                  </a:lnTo>
                  <a:lnTo>
                    <a:pt x="49781" y="1061073"/>
                  </a:lnTo>
                  <a:lnTo>
                    <a:pt x="49781" y="1061073"/>
                  </a:lnTo>
                  <a:lnTo>
                    <a:pt x="48104" y="1062751"/>
                  </a:lnTo>
                  <a:lnTo>
                    <a:pt x="48104" y="1064430"/>
                  </a:lnTo>
                  <a:lnTo>
                    <a:pt x="48104" y="1062751"/>
                  </a:lnTo>
                  <a:lnTo>
                    <a:pt x="48104" y="1064430"/>
                  </a:lnTo>
                  <a:lnTo>
                    <a:pt x="46425" y="1064430"/>
                  </a:lnTo>
                  <a:lnTo>
                    <a:pt x="46425" y="1062751"/>
                  </a:lnTo>
                  <a:lnTo>
                    <a:pt x="46425" y="1061073"/>
                  </a:lnTo>
                  <a:lnTo>
                    <a:pt x="46425" y="1061073"/>
                  </a:lnTo>
                  <a:lnTo>
                    <a:pt x="46425" y="1059395"/>
                  </a:lnTo>
                  <a:lnTo>
                    <a:pt x="48104" y="1059395"/>
                  </a:lnTo>
                  <a:lnTo>
                    <a:pt x="46425" y="1057158"/>
                  </a:lnTo>
                  <a:lnTo>
                    <a:pt x="48104" y="1057158"/>
                  </a:lnTo>
                  <a:lnTo>
                    <a:pt x="48104" y="1055480"/>
                  </a:lnTo>
                  <a:lnTo>
                    <a:pt x="49781" y="1055480"/>
                  </a:lnTo>
                  <a:lnTo>
                    <a:pt x="49781" y="1053802"/>
                  </a:lnTo>
                  <a:lnTo>
                    <a:pt x="49781" y="1053802"/>
                  </a:lnTo>
                  <a:lnTo>
                    <a:pt x="49781" y="1052124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53851B4-54C6-24FA-F7D9-81AE24147D48}"/>
                </a:ext>
              </a:extLst>
            </p:cNvPr>
            <p:cNvSpPr/>
            <p:nvPr/>
          </p:nvSpPr>
          <p:spPr>
            <a:xfrm>
              <a:off x="2884284" y="5748535"/>
              <a:ext cx="80545" cy="99562"/>
            </a:xfrm>
            <a:custGeom>
              <a:avLst/>
              <a:gdLst>
                <a:gd name="csX0" fmla="*/ 19577 w 80545"/>
                <a:gd name="csY0" fmla="*/ 85579 h 99562"/>
                <a:gd name="csX1" fmla="*/ 19577 w 80545"/>
                <a:gd name="csY1" fmla="*/ 87257 h 99562"/>
                <a:gd name="csX2" fmla="*/ 19577 w 80545"/>
                <a:gd name="csY2" fmla="*/ 88935 h 99562"/>
                <a:gd name="csX3" fmla="*/ 17899 w 80545"/>
                <a:gd name="csY3" fmla="*/ 88935 h 99562"/>
                <a:gd name="csX4" fmla="*/ 17899 w 80545"/>
                <a:gd name="csY4" fmla="*/ 87257 h 99562"/>
                <a:gd name="csX5" fmla="*/ 16221 w 80545"/>
                <a:gd name="csY5" fmla="*/ 87257 h 99562"/>
                <a:gd name="csX6" fmla="*/ 16221 w 80545"/>
                <a:gd name="csY6" fmla="*/ 85579 h 99562"/>
                <a:gd name="csX7" fmla="*/ 17899 w 80545"/>
                <a:gd name="csY7" fmla="*/ 85579 h 99562"/>
                <a:gd name="csX8" fmla="*/ 17899 w 80545"/>
                <a:gd name="csY8" fmla="*/ 83901 h 99562"/>
                <a:gd name="csX9" fmla="*/ 16221 w 80545"/>
                <a:gd name="csY9" fmla="*/ 83901 h 99562"/>
                <a:gd name="csX10" fmla="*/ 14543 w 80545"/>
                <a:gd name="csY10" fmla="*/ 83901 h 99562"/>
                <a:gd name="csX11" fmla="*/ 14543 w 80545"/>
                <a:gd name="csY11" fmla="*/ 83901 h 99562"/>
                <a:gd name="csX12" fmla="*/ 14543 w 80545"/>
                <a:gd name="csY12" fmla="*/ 85579 h 99562"/>
                <a:gd name="csX13" fmla="*/ 14543 w 80545"/>
                <a:gd name="csY13" fmla="*/ 87257 h 99562"/>
                <a:gd name="csX14" fmla="*/ 12865 w 80545"/>
                <a:gd name="csY14" fmla="*/ 87257 h 99562"/>
                <a:gd name="csX15" fmla="*/ 12865 w 80545"/>
                <a:gd name="csY15" fmla="*/ 88935 h 99562"/>
                <a:gd name="csX16" fmla="*/ 11187 w 80545"/>
                <a:gd name="csY16" fmla="*/ 88935 h 99562"/>
                <a:gd name="csX17" fmla="*/ 11187 w 80545"/>
                <a:gd name="csY17" fmla="*/ 87257 h 99562"/>
                <a:gd name="csX18" fmla="*/ 11187 w 80545"/>
                <a:gd name="csY18" fmla="*/ 85579 h 99562"/>
                <a:gd name="csX19" fmla="*/ 8950 w 80545"/>
                <a:gd name="csY19" fmla="*/ 85579 h 99562"/>
                <a:gd name="csX20" fmla="*/ 8950 w 80545"/>
                <a:gd name="csY20" fmla="*/ 85579 h 99562"/>
                <a:gd name="csX21" fmla="*/ 7271 w 80545"/>
                <a:gd name="csY21" fmla="*/ 85579 h 99562"/>
                <a:gd name="csX22" fmla="*/ 7271 w 80545"/>
                <a:gd name="csY22" fmla="*/ 85579 h 99562"/>
                <a:gd name="csX23" fmla="*/ 5593 w 80545"/>
                <a:gd name="csY23" fmla="*/ 85579 h 99562"/>
                <a:gd name="csX24" fmla="*/ 3915 w 80545"/>
                <a:gd name="csY24" fmla="*/ 85579 h 99562"/>
                <a:gd name="csX25" fmla="*/ 5593 w 80545"/>
                <a:gd name="csY25" fmla="*/ 85579 h 99562"/>
                <a:gd name="csX26" fmla="*/ 3915 w 80545"/>
                <a:gd name="csY26" fmla="*/ 85579 h 99562"/>
                <a:gd name="csX27" fmla="*/ 2237 w 80545"/>
                <a:gd name="csY27" fmla="*/ 85579 h 99562"/>
                <a:gd name="csX28" fmla="*/ 0 w 80545"/>
                <a:gd name="csY28" fmla="*/ 83901 h 99562"/>
                <a:gd name="csX29" fmla="*/ 2237 w 80545"/>
                <a:gd name="csY29" fmla="*/ 85579 h 99562"/>
                <a:gd name="csX30" fmla="*/ 0 w 80545"/>
                <a:gd name="csY30" fmla="*/ 83901 h 99562"/>
                <a:gd name="csX31" fmla="*/ 0 w 80545"/>
                <a:gd name="csY31" fmla="*/ 81664 h 99562"/>
                <a:gd name="csX32" fmla="*/ 0 w 80545"/>
                <a:gd name="csY32" fmla="*/ 79986 h 99562"/>
                <a:gd name="csX33" fmla="*/ 0 w 80545"/>
                <a:gd name="csY33" fmla="*/ 78308 h 99562"/>
                <a:gd name="csX34" fmla="*/ 2237 w 80545"/>
                <a:gd name="csY34" fmla="*/ 78308 h 99562"/>
                <a:gd name="csX35" fmla="*/ 2237 w 80545"/>
                <a:gd name="csY35" fmla="*/ 78308 h 99562"/>
                <a:gd name="csX36" fmla="*/ 3915 w 80545"/>
                <a:gd name="csY36" fmla="*/ 78308 h 99562"/>
                <a:gd name="csX37" fmla="*/ 3915 w 80545"/>
                <a:gd name="csY37" fmla="*/ 76630 h 99562"/>
                <a:gd name="csX38" fmla="*/ 5593 w 80545"/>
                <a:gd name="csY38" fmla="*/ 76630 h 99562"/>
                <a:gd name="csX39" fmla="*/ 7271 w 80545"/>
                <a:gd name="csY39" fmla="*/ 78308 h 99562"/>
                <a:gd name="csX40" fmla="*/ 8950 w 80545"/>
                <a:gd name="csY40" fmla="*/ 78308 h 99562"/>
                <a:gd name="csX41" fmla="*/ 11187 w 80545"/>
                <a:gd name="csY41" fmla="*/ 78308 h 99562"/>
                <a:gd name="csX42" fmla="*/ 8950 w 80545"/>
                <a:gd name="csY42" fmla="*/ 78308 h 99562"/>
                <a:gd name="csX43" fmla="*/ 8950 w 80545"/>
                <a:gd name="csY43" fmla="*/ 78308 h 99562"/>
                <a:gd name="csX44" fmla="*/ 11187 w 80545"/>
                <a:gd name="csY44" fmla="*/ 78308 h 99562"/>
                <a:gd name="csX45" fmla="*/ 11187 w 80545"/>
                <a:gd name="csY45" fmla="*/ 76630 h 99562"/>
                <a:gd name="csX46" fmla="*/ 12865 w 80545"/>
                <a:gd name="csY46" fmla="*/ 76630 h 99562"/>
                <a:gd name="csX47" fmla="*/ 14543 w 80545"/>
                <a:gd name="csY47" fmla="*/ 76630 h 99562"/>
                <a:gd name="csX48" fmla="*/ 12865 w 80545"/>
                <a:gd name="csY48" fmla="*/ 76630 h 99562"/>
                <a:gd name="csX49" fmla="*/ 14543 w 80545"/>
                <a:gd name="csY49" fmla="*/ 76630 h 99562"/>
                <a:gd name="csX50" fmla="*/ 16221 w 80545"/>
                <a:gd name="csY50" fmla="*/ 76630 h 99562"/>
                <a:gd name="csX51" fmla="*/ 17899 w 80545"/>
                <a:gd name="csY51" fmla="*/ 76630 h 99562"/>
                <a:gd name="csX52" fmla="*/ 17899 w 80545"/>
                <a:gd name="csY52" fmla="*/ 78308 h 99562"/>
                <a:gd name="csX53" fmla="*/ 19577 w 80545"/>
                <a:gd name="csY53" fmla="*/ 78308 h 99562"/>
                <a:gd name="csX54" fmla="*/ 21814 w 80545"/>
                <a:gd name="csY54" fmla="*/ 78308 h 99562"/>
                <a:gd name="csX55" fmla="*/ 23492 w 80545"/>
                <a:gd name="csY55" fmla="*/ 78308 h 99562"/>
                <a:gd name="csX56" fmla="*/ 25170 w 80545"/>
                <a:gd name="csY56" fmla="*/ 78308 h 99562"/>
                <a:gd name="csX57" fmla="*/ 25170 w 80545"/>
                <a:gd name="csY57" fmla="*/ 76630 h 99562"/>
                <a:gd name="csX58" fmla="*/ 25170 w 80545"/>
                <a:gd name="csY58" fmla="*/ 74952 h 99562"/>
                <a:gd name="csX59" fmla="*/ 25170 w 80545"/>
                <a:gd name="csY59" fmla="*/ 73274 h 99562"/>
                <a:gd name="csX60" fmla="*/ 26848 w 80545"/>
                <a:gd name="csY60" fmla="*/ 73274 h 99562"/>
                <a:gd name="csX61" fmla="*/ 28527 w 80545"/>
                <a:gd name="csY61" fmla="*/ 73274 h 99562"/>
                <a:gd name="csX62" fmla="*/ 30764 w 80545"/>
                <a:gd name="csY62" fmla="*/ 73274 h 99562"/>
                <a:gd name="csX63" fmla="*/ 30764 w 80545"/>
                <a:gd name="csY63" fmla="*/ 73274 h 99562"/>
                <a:gd name="csX64" fmla="*/ 32442 w 80545"/>
                <a:gd name="csY64" fmla="*/ 73274 h 99562"/>
                <a:gd name="csX65" fmla="*/ 34120 w 80545"/>
                <a:gd name="csY65" fmla="*/ 74952 h 99562"/>
                <a:gd name="csX66" fmla="*/ 32442 w 80545"/>
                <a:gd name="csY66" fmla="*/ 74952 h 99562"/>
                <a:gd name="csX67" fmla="*/ 32442 w 80545"/>
                <a:gd name="csY67" fmla="*/ 76630 h 99562"/>
                <a:gd name="csX68" fmla="*/ 32442 w 80545"/>
                <a:gd name="csY68" fmla="*/ 76630 h 99562"/>
                <a:gd name="csX69" fmla="*/ 34120 w 80545"/>
                <a:gd name="csY69" fmla="*/ 76630 h 99562"/>
                <a:gd name="csX70" fmla="*/ 35798 w 80545"/>
                <a:gd name="csY70" fmla="*/ 78308 h 99562"/>
                <a:gd name="csX71" fmla="*/ 35798 w 80545"/>
                <a:gd name="csY71" fmla="*/ 78308 h 99562"/>
                <a:gd name="csX72" fmla="*/ 35798 w 80545"/>
                <a:gd name="csY72" fmla="*/ 76630 h 99562"/>
                <a:gd name="csX73" fmla="*/ 35798 w 80545"/>
                <a:gd name="csY73" fmla="*/ 76630 h 99562"/>
                <a:gd name="csX74" fmla="*/ 35798 w 80545"/>
                <a:gd name="csY74" fmla="*/ 74952 h 99562"/>
                <a:gd name="csX75" fmla="*/ 35798 w 80545"/>
                <a:gd name="csY75" fmla="*/ 73274 h 99562"/>
                <a:gd name="csX76" fmla="*/ 34120 w 80545"/>
                <a:gd name="csY76" fmla="*/ 73274 h 99562"/>
                <a:gd name="csX77" fmla="*/ 30764 w 80545"/>
                <a:gd name="csY77" fmla="*/ 71037 h 99562"/>
                <a:gd name="csX78" fmla="*/ 28527 w 80545"/>
                <a:gd name="csY78" fmla="*/ 71037 h 99562"/>
                <a:gd name="csX79" fmla="*/ 26848 w 80545"/>
                <a:gd name="csY79" fmla="*/ 71037 h 99562"/>
                <a:gd name="csX80" fmla="*/ 26848 w 80545"/>
                <a:gd name="csY80" fmla="*/ 69358 h 99562"/>
                <a:gd name="csX81" fmla="*/ 25170 w 80545"/>
                <a:gd name="csY81" fmla="*/ 69358 h 99562"/>
                <a:gd name="csX82" fmla="*/ 25170 w 80545"/>
                <a:gd name="csY82" fmla="*/ 67680 h 99562"/>
                <a:gd name="csX83" fmla="*/ 26848 w 80545"/>
                <a:gd name="csY83" fmla="*/ 67680 h 99562"/>
                <a:gd name="csX84" fmla="*/ 26848 w 80545"/>
                <a:gd name="csY84" fmla="*/ 66002 h 99562"/>
                <a:gd name="csX85" fmla="*/ 28527 w 80545"/>
                <a:gd name="csY85" fmla="*/ 67680 h 99562"/>
                <a:gd name="csX86" fmla="*/ 30764 w 80545"/>
                <a:gd name="csY86" fmla="*/ 67680 h 99562"/>
                <a:gd name="csX87" fmla="*/ 32442 w 80545"/>
                <a:gd name="csY87" fmla="*/ 67680 h 99562"/>
                <a:gd name="csX88" fmla="*/ 32442 w 80545"/>
                <a:gd name="csY88" fmla="*/ 69358 h 99562"/>
                <a:gd name="csX89" fmla="*/ 35798 w 80545"/>
                <a:gd name="csY89" fmla="*/ 71037 h 99562"/>
                <a:gd name="csX90" fmla="*/ 37476 w 80545"/>
                <a:gd name="csY90" fmla="*/ 71037 h 99562"/>
                <a:gd name="csX91" fmla="*/ 37476 w 80545"/>
                <a:gd name="csY91" fmla="*/ 73274 h 99562"/>
                <a:gd name="csX92" fmla="*/ 39713 w 80545"/>
                <a:gd name="csY92" fmla="*/ 73274 h 99562"/>
                <a:gd name="csX93" fmla="*/ 41391 w 80545"/>
                <a:gd name="csY93" fmla="*/ 74952 h 99562"/>
                <a:gd name="csX94" fmla="*/ 41391 w 80545"/>
                <a:gd name="csY94" fmla="*/ 74952 h 99562"/>
                <a:gd name="csX95" fmla="*/ 43069 w 80545"/>
                <a:gd name="csY95" fmla="*/ 76630 h 99562"/>
                <a:gd name="csX96" fmla="*/ 44747 w 80545"/>
                <a:gd name="csY96" fmla="*/ 76630 h 99562"/>
                <a:gd name="csX97" fmla="*/ 43069 w 80545"/>
                <a:gd name="csY97" fmla="*/ 76630 h 99562"/>
                <a:gd name="csX98" fmla="*/ 44747 w 80545"/>
                <a:gd name="csY98" fmla="*/ 76630 h 99562"/>
                <a:gd name="csX99" fmla="*/ 44747 w 80545"/>
                <a:gd name="csY99" fmla="*/ 74952 h 99562"/>
                <a:gd name="csX100" fmla="*/ 44747 w 80545"/>
                <a:gd name="csY100" fmla="*/ 73274 h 99562"/>
                <a:gd name="csX101" fmla="*/ 44747 w 80545"/>
                <a:gd name="csY101" fmla="*/ 71037 h 99562"/>
                <a:gd name="csX102" fmla="*/ 46425 w 80545"/>
                <a:gd name="csY102" fmla="*/ 71037 h 99562"/>
                <a:gd name="csX103" fmla="*/ 48104 w 80545"/>
                <a:gd name="csY103" fmla="*/ 71037 h 99562"/>
                <a:gd name="csX104" fmla="*/ 48104 w 80545"/>
                <a:gd name="csY104" fmla="*/ 73274 h 99562"/>
                <a:gd name="csX105" fmla="*/ 48104 w 80545"/>
                <a:gd name="csY105" fmla="*/ 74952 h 99562"/>
                <a:gd name="csX106" fmla="*/ 48104 w 80545"/>
                <a:gd name="csY106" fmla="*/ 76630 h 99562"/>
                <a:gd name="csX107" fmla="*/ 50341 w 80545"/>
                <a:gd name="csY107" fmla="*/ 76630 h 99562"/>
                <a:gd name="csX108" fmla="*/ 50341 w 80545"/>
                <a:gd name="csY108" fmla="*/ 78308 h 99562"/>
                <a:gd name="csX109" fmla="*/ 52019 w 80545"/>
                <a:gd name="csY109" fmla="*/ 78308 h 99562"/>
                <a:gd name="csX110" fmla="*/ 50341 w 80545"/>
                <a:gd name="csY110" fmla="*/ 78308 h 99562"/>
                <a:gd name="csX111" fmla="*/ 52019 w 80545"/>
                <a:gd name="csY111" fmla="*/ 78308 h 99562"/>
                <a:gd name="csX112" fmla="*/ 52019 w 80545"/>
                <a:gd name="csY112" fmla="*/ 76630 h 99562"/>
                <a:gd name="csX113" fmla="*/ 52019 w 80545"/>
                <a:gd name="csY113" fmla="*/ 74952 h 99562"/>
                <a:gd name="csX114" fmla="*/ 50341 w 80545"/>
                <a:gd name="csY114" fmla="*/ 73274 h 99562"/>
                <a:gd name="csX115" fmla="*/ 50341 w 80545"/>
                <a:gd name="csY115" fmla="*/ 71037 h 99562"/>
                <a:gd name="csX116" fmla="*/ 52019 w 80545"/>
                <a:gd name="csY116" fmla="*/ 71037 h 99562"/>
                <a:gd name="csX117" fmla="*/ 52019 w 80545"/>
                <a:gd name="csY117" fmla="*/ 73274 h 99562"/>
                <a:gd name="csX118" fmla="*/ 53697 w 80545"/>
                <a:gd name="csY118" fmla="*/ 73274 h 99562"/>
                <a:gd name="csX119" fmla="*/ 55375 w 80545"/>
                <a:gd name="csY119" fmla="*/ 73274 h 99562"/>
                <a:gd name="csX120" fmla="*/ 55375 w 80545"/>
                <a:gd name="csY120" fmla="*/ 74952 h 99562"/>
                <a:gd name="csX121" fmla="*/ 57053 w 80545"/>
                <a:gd name="csY121" fmla="*/ 74952 h 99562"/>
                <a:gd name="csX122" fmla="*/ 55375 w 80545"/>
                <a:gd name="csY122" fmla="*/ 76630 h 99562"/>
                <a:gd name="csX123" fmla="*/ 55375 w 80545"/>
                <a:gd name="csY123" fmla="*/ 78308 h 99562"/>
                <a:gd name="csX124" fmla="*/ 55375 w 80545"/>
                <a:gd name="csY124" fmla="*/ 79986 h 99562"/>
                <a:gd name="csX125" fmla="*/ 57053 w 80545"/>
                <a:gd name="csY125" fmla="*/ 79986 h 99562"/>
                <a:gd name="csX126" fmla="*/ 57053 w 80545"/>
                <a:gd name="csY126" fmla="*/ 78308 h 99562"/>
                <a:gd name="csX127" fmla="*/ 59290 w 80545"/>
                <a:gd name="csY127" fmla="*/ 76630 h 99562"/>
                <a:gd name="csX128" fmla="*/ 59290 w 80545"/>
                <a:gd name="csY128" fmla="*/ 74952 h 99562"/>
                <a:gd name="csX129" fmla="*/ 59290 w 80545"/>
                <a:gd name="csY129" fmla="*/ 74952 h 99562"/>
                <a:gd name="csX130" fmla="*/ 60968 w 80545"/>
                <a:gd name="csY130" fmla="*/ 74952 h 99562"/>
                <a:gd name="csX131" fmla="*/ 60968 w 80545"/>
                <a:gd name="csY131" fmla="*/ 76630 h 99562"/>
                <a:gd name="csX132" fmla="*/ 62646 w 80545"/>
                <a:gd name="csY132" fmla="*/ 76630 h 99562"/>
                <a:gd name="csX133" fmla="*/ 62646 w 80545"/>
                <a:gd name="csY133" fmla="*/ 78308 h 99562"/>
                <a:gd name="csX134" fmla="*/ 64324 w 80545"/>
                <a:gd name="csY134" fmla="*/ 78308 h 99562"/>
                <a:gd name="csX135" fmla="*/ 66002 w 80545"/>
                <a:gd name="csY135" fmla="*/ 78308 h 99562"/>
                <a:gd name="csX136" fmla="*/ 66002 w 80545"/>
                <a:gd name="csY136" fmla="*/ 79986 h 99562"/>
                <a:gd name="csX137" fmla="*/ 68240 w 80545"/>
                <a:gd name="csY137" fmla="*/ 79986 h 99562"/>
                <a:gd name="csX138" fmla="*/ 66002 w 80545"/>
                <a:gd name="csY138" fmla="*/ 79986 h 99562"/>
                <a:gd name="csX139" fmla="*/ 68240 w 80545"/>
                <a:gd name="csY139" fmla="*/ 79986 h 99562"/>
                <a:gd name="csX140" fmla="*/ 68240 w 80545"/>
                <a:gd name="csY140" fmla="*/ 78308 h 99562"/>
                <a:gd name="csX141" fmla="*/ 69918 w 80545"/>
                <a:gd name="csY141" fmla="*/ 78308 h 99562"/>
                <a:gd name="csX142" fmla="*/ 71596 w 80545"/>
                <a:gd name="csY142" fmla="*/ 78308 h 99562"/>
                <a:gd name="csX143" fmla="*/ 71596 w 80545"/>
                <a:gd name="csY143" fmla="*/ 78308 h 99562"/>
                <a:gd name="csX144" fmla="*/ 71596 w 80545"/>
                <a:gd name="csY144" fmla="*/ 76630 h 99562"/>
                <a:gd name="csX145" fmla="*/ 69918 w 80545"/>
                <a:gd name="csY145" fmla="*/ 76630 h 99562"/>
                <a:gd name="csX146" fmla="*/ 68240 w 80545"/>
                <a:gd name="csY146" fmla="*/ 76630 h 99562"/>
                <a:gd name="csX147" fmla="*/ 66002 w 80545"/>
                <a:gd name="csY147" fmla="*/ 76630 h 99562"/>
                <a:gd name="csX148" fmla="*/ 66002 w 80545"/>
                <a:gd name="csY148" fmla="*/ 74952 h 99562"/>
                <a:gd name="csX149" fmla="*/ 66002 w 80545"/>
                <a:gd name="csY149" fmla="*/ 73274 h 99562"/>
                <a:gd name="csX150" fmla="*/ 64324 w 80545"/>
                <a:gd name="csY150" fmla="*/ 73274 h 99562"/>
                <a:gd name="csX151" fmla="*/ 62646 w 80545"/>
                <a:gd name="csY151" fmla="*/ 73274 h 99562"/>
                <a:gd name="csX152" fmla="*/ 60968 w 80545"/>
                <a:gd name="csY152" fmla="*/ 71037 h 99562"/>
                <a:gd name="csX153" fmla="*/ 59290 w 80545"/>
                <a:gd name="csY153" fmla="*/ 71037 h 99562"/>
                <a:gd name="csX154" fmla="*/ 57053 w 80545"/>
                <a:gd name="csY154" fmla="*/ 69358 h 99562"/>
                <a:gd name="csX155" fmla="*/ 55375 w 80545"/>
                <a:gd name="csY155" fmla="*/ 69358 h 99562"/>
                <a:gd name="csX156" fmla="*/ 55375 w 80545"/>
                <a:gd name="csY156" fmla="*/ 67680 h 99562"/>
                <a:gd name="csX157" fmla="*/ 53697 w 80545"/>
                <a:gd name="csY157" fmla="*/ 67680 h 99562"/>
                <a:gd name="csX158" fmla="*/ 52019 w 80545"/>
                <a:gd name="csY158" fmla="*/ 67680 h 99562"/>
                <a:gd name="csX159" fmla="*/ 50341 w 80545"/>
                <a:gd name="csY159" fmla="*/ 67680 h 99562"/>
                <a:gd name="csX160" fmla="*/ 50341 w 80545"/>
                <a:gd name="csY160" fmla="*/ 66002 h 99562"/>
                <a:gd name="csX161" fmla="*/ 48104 w 80545"/>
                <a:gd name="csY161" fmla="*/ 66002 h 99562"/>
                <a:gd name="csX162" fmla="*/ 48104 w 80545"/>
                <a:gd name="csY162" fmla="*/ 64324 h 99562"/>
                <a:gd name="csX163" fmla="*/ 46425 w 80545"/>
                <a:gd name="csY163" fmla="*/ 64324 h 99562"/>
                <a:gd name="csX164" fmla="*/ 46425 w 80545"/>
                <a:gd name="csY164" fmla="*/ 62087 h 99562"/>
                <a:gd name="csX165" fmla="*/ 44747 w 80545"/>
                <a:gd name="csY165" fmla="*/ 62087 h 99562"/>
                <a:gd name="csX166" fmla="*/ 46425 w 80545"/>
                <a:gd name="csY166" fmla="*/ 62087 h 99562"/>
                <a:gd name="csX167" fmla="*/ 44747 w 80545"/>
                <a:gd name="csY167" fmla="*/ 62087 h 99562"/>
                <a:gd name="csX168" fmla="*/ 44747 w 80545"/>
                <a:gd name="csY168" fmla="*/ 60409 h 99562"/>
                <a:gd name="csX169" fmla="*/ 44747 w 80545"/>
                <a:gd name="csY169" fmla="*/ 58731 h 99562"/>
                <a:gd name="csX170" fmla="*/ 43069 w 80545"/>
                <a:gd name="csY170" fmla="*/ 58731 h 99562"/>
                <a:gd name="csX171" fmla="*/ 43069 w 80545"/>
                <a:gd name="csY171" fmla="*/ 57053 h 99562"/>
                <a:gd name="csX172" fmla="*/ 43069 w 80545"/>
                <a:gd name="csY172" fmla="*/ 55375 h 99562"/>
                <a:gd name="csX173" fmla="*/ 43069 w 80545"/>
                <a:gd name="csY173" fmla="*/ 53138 h 99562"/>
                <a:gd name="csX174" fmla="*/ 43069 w 80545"/>
                <a:gd name="csY174" fmla="*/ 51460 h 99562"/>
                <a:gd name="csX175" fmla="*/ 43069 w 80545"/>
                <a:gd name="csY175" fmla="*/ 49781 h 99562"/>
                <a:gd name="csX176" fmla="*/ 44747 w 80545"/>
                <a:gd name="csY176" fmla="*/ 49781 h 99562"/>
                <a:gd name="csX177" fmla="*/ 43069 w 80545"/>
                <a:gd name="csY177" fmla="*/ 49781 h 99562"/>
                <a:gd name="csX178" fmla="*/ 44747 w 80545"/>
                <a:gd name="csY178" fmla="*/ 49781 h 99562"/>
                <a:gd name="csX179" fmla="*/ 46425 w 80545"/>
                <a:gd name="csY179" fmla="*/ 49781 h 99562"/>
                <a:gd name="csX180" fmla="*/ 48104 w 80545"/>
                <a:gd name="csY180" fmla="*/ 48103 h 99562"/>
                <a:gd name="csX181" fmla="*/ 50341 w 80545"/>
                <a:gd name="csY181" fmla="*/ 48103 h 99562"/>
                <a:gd name="csX182" fmla="*/ 50341 w 80545"/>
                <a:gd name="csY182" fmla="*/ 46425 h 99562"/>
                <a:gd name="csX183" fmla="*/ 52019 w 80545"/>
                <a:gd name="csY183" fmla="*/ 46425 h 99562"/>
                <a:gd name="csX184" fmla="*/ 53697 w 80545"/>
                <a:gd name="csY184" fmla="*/ 46425 h 99562"/>
                <a:gd name="csX185" fmla="*/ 55375 w 80545"/>
                <a:gd name="csY185" fmla="*/ 44747 h 99562"/>
                <a:gd name="csX186" fmla="*/ 57053 w 80545"/>
                <a:gd name="csY186" fmla="*/ 44747 h 99562"/>
                <a:gd name="csX187" fmla="*/ 57053 w 80545"/>
                <a:gd name="csY187" fmla="*/ 42510 h 99562"/>
                <a:gd name="csX188" fmla="*/ 59290 w 80545"/>
                <a:gd name="csY188" fmla="*/ 42510 h 99562"/>
                <a:gd name="csX189" fmla="*/ 60968 w 80545"/>
                <a:gd name="csY189" fmla="*/ 42510 h 99562"/>
                <a:gd name="csX190" fmla="*/ 60968 w 80545"/>
                <a:gd name="csY190" fmla="*/ 40832 h 99562"/>
                <a:gd name="csX191" fmla="*/ 62646 w 80545"/>
                <a:gd name="csY191" fmla="*/ 40832 h 99562"/>
                <a:gd name="csX192" fmla="*/ 62646 w 80545"/>
                <a:gd name="csY192" fmla="*/ 39154 h 99562"/>
                <a:gd name="csX193" fmla="*/ 62646 w 80545"/>
                <a:gd name="csY193" fmla="*/ 37476 h 99562"/>
                <a:gd name="csX194" fmla="*/ 62646 w 80545"/>
                <a:gd name="csY194" fmla="*/ 35798 h 99562"/>
                <a:gd name="csX195" fmla="*/ 62646 w 80545"/>
                <a:gd name="csY195" fmla="*/ 33561 h 99562"/>
                <a:gd name="csX196" fmla="*/ 60968 w 80545"/>
                <a:gd name="csY196" fmla="*/ 33561 h 99562"/>
                <a:gd name="csX197" fmla="*/ 60968 w 80545"/>
                <a:gd name="csY197" fmla="*/ 35798 h 99562"/>
                <a:gd name="csX198" fmla="*/ 59290 w 80545"/>
                <a:gd name="csY198" fmla="*/ 33561 h 99562"/>
                <a:gd name="csX199" fmla="*/ 57053 w 80545"/>
                <a:gd name="csY199" fmla="*/ 33561 h 99562"/>
                <a:gd name="csX200" fmla="*/ 55375 w 80545"/>
                <a:gd name="csY200" fmla="*/ 33561 h 99562"/>
                <a:gd name="csX201" fmla="*/ 55375 w 80545"/>
                <a:gd name="csY201" fmla="*/ 35798 h 99562"/>
                <a:gd name="csX202" fmla="*/ 53697 w 80545"/>
                <a:gd name="csY202" fmla="*/ 35798 h 99562"/>
                <a:gd name="csX203" fmla="*/ 52019 w 80545"/>
                <a:gd name="csY203" fmla="*/ 35798 h 99562"/>
                <a:gd name="csX204" fmla="*/ 50341 w 80545"/>
                <a:gd name="csY204" fmla="*/ 35798 h 99562"/>
                <a:gd name="csX205" fmla="*/ 48104 w 80545"/>
                <a:gd name="csY205" fmla="*/ 35798 h 99562"/>
                <a:gd name="csX206" fmla="*/ 48104 w 80545"/>
                <a:gd name="csY206" fmla="*/ 37476 h 99562"/>
                <a:gd name="csX207" fmla="*/ 46425 w 80545"/>
                <a:gd name="csY207" fmla="*/ 37476 h 99562"/>
                <a:gd name="csX208" fmla="*/ 44747 w 80545"/>
                <a:gd name="csY208" fmla="*/ 37476 h 99562"/>
                <a:gd name="csX209" fmla="*/ 43069 w 80545"/>
                <a:gd name="csY209" fmla="*/ 37476 h 99562"/>
                <a:gd name="csX210" fmla="*/ 43069 w 80545"/>
                <a:gd name="csY210" fmla="*/ 39154 h 99562"/>
                <a:gd name="csX211" fmla="*/ 41391 w 80545"/>
                <a:gd name="csY211" fmla="*/ 39154 h 99562"/>
                <a:gd name="csX212" fmla="*/ 41391 w 80545"/>
                <a:gd name="csY212" fmla="*/ 37476 h 99562"/>
                <a:gd name="csX213" fmla="*/ 41391 w 80545"/>
                <a:gd name="csY213" fmla="*/ 35798 h 99562"/>
                <a:gd name="csX214" fmla="*/ 39713 w 80545"/>
                <a:gd name="csY214" fmla="*/ 35798 h 99562"/>
                <a:gd name="csX215" fmla="*/ 37476 w 80545"/>
                <a:gd name="csY215" fmla="*/ 35798 h 99562"/>
                <a:gd name="csX216" fmla="*/ 35798 w 80545"/>
                <a:gd name="csY216" fmla="*/ 35798 h 99562"/>
                <a:gd name="csX217" fmla="*/ 35798 w 80545"/>
                <a:gd name="csY217" fmla="*/ 33561 h 99562"/>
                <a:gd name="csX218" fmla="*/ 35798 w 80545"/>
                <a:gd name="csY218" fmla="*/ 31883 h 99562"/>
                <a:gd name="csX219" fmla="*/ 35798 w 80545"/>
                <a:gd name="csY219" fmla="*/ 31883 h 99562"/>
                <a:gd name="csX220" fmla="*/ 35798 w 80545"/>
                <a:gd name="csY220" fmla="*/ 30204 h 99562"/>
                <a:gd name="csX221" fmla="*/ 35798 w 80545"/>
                <a:gd name="csY221" fmla="*/ 28526 h 99562"/>
                <a:gd name="csX222" fmla="*/ 35798 w 80545"/>
                <a:gd name="csY222" fmla="*/ 26848 h 99562"/>
                <a:gd name="csX223" fmla="*/ 37476 w 80545"/>
                <a:gd name="csY223" fmla="*/ 26848 h 99562"/>
                <a:gd name="csX224" fmla="*/ 37476 w 80545"/>
                <a:gd name="csY224" fmla="*/ 24611 h 99562"/>
                <a:gd name="csX225" fmla="*/ 37476 w 80545"/>
                <a:gd name="csY225" fmla="*/ 22933 h 99562"/>
                <a:gd name="csX226" fmla="*/ 37476 w 80545"/>
                <a:gd name="csY226" fmla="*/ 21255 h 99562"/>
                <a:gd name="csX227" fmla="*/ 37476 w 80545"/>
                <a:gd name="csY227" fmla="*/ 19577 h 99562"/>
                <a:gd name="csX228" fmla="*/ 39713 w 80545"/>
                <a:gd name="csY228" fmla="*/ 19577 h 99562"/>
                <a:gd name="csX229" fmla="*/ 39713 w 80545"/>
                <a:gd name="csY229" fmla="*/ 21255 h 99562"/>
                <a:gd name="csX230" fmla="*/ 39713 w 80545"/>
                <a:gd name="csY230" fmla="*/ 22933 h 99562"/>
                <a:gd name="csX231" fmla="*/ 41391 w 80545"/>
                <a:gd name="csY231" fmla="*/ 22933 h 99562"/>
                <a:gd name="csX232" fmla="*/ 43069 w 80545"/>
                <a:gd name="csY232" fmla="*/ 22933 h 99562"/>
                <a:gd name="csX233" fmla="*/ 43069 w 80545"/>
                <a:gd name="csY233" fmla="*/ 21255 h 99562"/>
                <a:gd name="csX234" fmla="*/ 43069 w 80545"/>
                <a:gd name="csY234" fmla="*/ 19577 h 99562"/>
                <a:gd name="csX235" fmla="*/ 44747 w 80545"/>
                <a:gd name="csY235" fmla="*/ 19577 h 99562"/>
                <a:gd name="csX236" fmla="*/ 44747 w 80545"/>
                <a:gd name="csY236" fmla="*/ 17899 h 99562"/>
                <a:gd name="csX237" fmla="*/ 44747 w 80545"/>
                <a:gd name="csY237" fmla="*/ 16221 h 99562"/>
                <a:gd name="csX238" fmla="*/ 43069 w 80545"/>
                <a:gd name="csY238" fmla="*/ 16221 h 99562"/>
                <a:gd name="csX239" fmla="*/ 43069 w 80545"/>
                <a:gd name="csY239" fmla="*/ 13984 h 99562"/>
                <a:gd name="csX240" fmla="*/ 41391 w 80545"/>
                <a:gd name="csY240" fmla="*/ 13984 h 99562"/>
                <a:gd name="csX241" fmla="*/ 41391 w 80545"/>
                <a:gd name="csY241" fmla="*/ 12306 h 99562"/>
                <a:gd name="csX242" fmla="*/ 39713 w 80545"/>
                <a:gd name="csY242" fmla="*/ 12306 h 99562"/>
                <a:gd name="csX243" fmla="*/ 37476 w 80545"/>
                <a:gd name="csY243" fmla="*/ 12306 h 99562"/>
                <a:gd name="csX244" fmla="*/ 37476 w 80545"/>
                <a:gd name="csY244" fmla="*/ 10627 h 99562"/>
                <a:gd name="csX245" fmla="*/ 39713 w 80545"/>
                <a:gd name="csY245" fmla="*/ 8949 h 99562"/>
                <a:gd name="csX246" fmla="*/ 41391 w 80545"/>
                <a:gd name="csY246" fmla="*/ 8949 h 99562"/>
                <a:gd name="csX247" fmla="*/ 43069 w 80545"/>
                <a:gd name="csY247" fmla="*/ 8949 h 99562"/>
                <a:gd name="csX248" fmla="*/ 44747 w 80545"/>
                <a:gd name="csY248" fmla="*/ 8949 h 99562"/>
                <a:gd name="csX249" fmla="*/ 44747 w 80545"/>
                <a:gd name="csY249" fmla="*/ 10627 h 99562"/>
                <a:gd name="csX250" fmla="*/ 44747 w 80545"/>
                <a:gd name="csY250" fmla="*/ 12306 h 99562"/>
                <a:gd name="csX251" fmla="*/ 46425 w 80545"/>
                <a:gd name="csY251" fmla="*/ 12306 h 99562"/>
                <a:gd name="csX252" fmla="*/ 48104 w 80545"/>
                <a:gd name="csY252" fmla="*/ 13984 h 99562"/>
                <a:gd name="csX253" fmla="*/ 50341 w 80545"/>
                <a:gd name="csY253" fmla="*/ 13984 h 99562"/>
                <a:gd name="csX254" fmla="*/ 50341 w 80545"/>
                <a:gd name="csY254" fmla="*/ 12306 h 99562"/>
                <a:gd name="csX255" fmla="*/ 52019 w 80545"/>
                <a:gd name="csY255" fmla="*/ 12306 h 99562"/>
                <a:gd name="csX256" fmla="*/ 52019 w 80545"/>
                <a:gd name="csY256" fmla="*/ 10627 h 99562"/>
                <a:gd name="csX257" fmla="*/ 53697 w 80545"/>
                <a:gd name="csY257" fmla="*/ 10627 h 99562"/>
                <a:gd name="csX258" fmla="*/ 53697 w 80545"/>
                <a:gd name="csY258" fmla="*/ 8949 h 99562"/>
                <a:gd name="csX259" fmla="*/ 55375 w 80545"/>
                <a:gd name="csY259" fmla="*/ 8949 h 99562"/>
                <a:gd name="csX260" fmla="*/ 55375 w 80545"/>
                <a:gd name="csY260" fmla="*/ 7271 h 99562"/>
                <a:gd name="csX261" fmla="*/ 57053 w 80545"/>
                <a:gd name="csY261" fmla="*/ 7271 h 99562"/>
                <a:gd name="csX262" fmla="*/ 57053 w 80545"/>
                <a:gd name="csY262" fmla="*/ 5034 h 99562"/>
                <a:gd name="csX263" fmla="*/ 57053 w 80545"/>
                <a:gd name="csY263" fmla="*/ 3356 h 99562"/>
                <a:gd name="csX264" fmla="*/ 55375 w 80545"/>
                <a:gd name="csY264" fmla="*/ 3356 h 99562"/>
                <a:gd name="csX265" fmla="*/ 57053 w 80545"/>
                <a:gd name="csY265" fmla="*/ 1678 h 99562"/>
                <a:gd name="csX266" fmla="*/ 59290 w 80545"/>
                <a:gd name="csY266" fmla="*/ 0 h 99562"/>
                <a:gd name="csX267" fmla="*/ 60968 w 80545"/>
                <a:gd name="csY267" fmla="*/ 0 h 99562"/>
                <a:gd name="csX268" fmla="*/ 60968 w 80545"/>
                <a:gd name="csY268" fmla="*/ 0 h 99562"/>
                <a:gd name="csX269" fmla="*/ 62646 w 80545"/>
                <a:gd name="csY269" fmla="*/ 0 h 99562"/>
                <a:gd name="csX270" fmla="*/ 62646 w 80545"/>
                <a:gd name="csY270" fmla="*/ 1678 h 99562"/>
                <a:gd name="csX271" fmla="*/ 62646 w 80545"/>
                <a:gd name="csY271" fmla="*/ 3356 h 99562"/>
                <a:gd name="csX272" fmla="*/ 64324 w 80545"/>
                <a:gd name="csY272" fmla="*/ 3356 h 99562"/>
                <a:gd name="csX273" fmla="*/ 64324 w 80545"/>
                <a:gd name="csY273" fmla="*/ 5034 h 99562"/>
                <a:gd name="csX274" fmla="*/ 66002 w 80545"/>
                <a:gd name="csY274" fmla="*/ 5034 h 99562"/>
                <a:gd name="csX275" fmla="*/ 66002 w 80545"/>
                <a:gd name="csY275" fmla="*/ 7271 h 99562"/>
                <a:gd name="csX276" fmla="*/ 68240 w 80545"/>
                <a:gd name="csY276" fmla="*/ 7271 h 99562"/>
                <a:gd name="csX277" fmla="*/ 69918 w 80545"/>
                <a:gd name="csY277" fmla="*/ 7271 h 99562"/>
                <a:gd name="csX278" fmla="*/ 71596 w 80545"/>
                <a:gd name="csY278" fmla="*/ 7271 h 99562"/>
                <a:gd name="csX279" fmla="*/ 73274 w 80545"/>
                <a:gd name="csY279" fmla="*/ 7271 h 99562"/>
                <a:gd name="csX280" fmla="*/ 73274 w 80545"/>
                <a:gd name="csY280" fmla="*/ 5034 h 99562"/>
                <a:gd name="csX281" fmla="*/ 74952 w 80545"/>
                <a:gd name="csY281" fmla="*/ 5034 h 99562"/>
                <a:gd name="csX282" fmla="*/ 76630 w 80545"/>
                <a:gd name="csY282" fmla="*/ 5034 h 99562"/>
                <a:gd name="csX283" fmla="*/ 76630 w 80545"/>
                <a:gd name="csY283" fmla="*/ 3356 h 99562"/>
                <a:gd name="csX284" fmla="*/ 76630 w 80545"/>
                <a:gd name="csY284" fmla="*/ 1678 h 99562"/>
                <a:gd name="csX285" fmla="*/ 78867 w 80545"/>
                <a:gd name="csY285" fmla="*/ 5034 h 99562"/>
                <a:gd name="csX286" fmla="*/ 80545 w 80545"/>
                <a:gd name="csY286" fmla="*/ 5034 h 99562"/>
                <a:gd name="csX287" fmla="*/ 80545 w 80545"/>
                <a:gd name="csY287" fmla="*/ 7271 h 99562"/>
                <a:gd name="csX288" fmla="*/ 80545 w 80545"/>
                <a:gd name="csY288" fmla="*/ 22933 h 99562"/>
                <a:gd name="csX289" fmla="*/ 80545 w 80545"/>
                <a:gd name="csY289" fmla="*/ 24611 h 99562"/>
                <a:gd name="csX290" fmla="*/ 80545 w 80545"/>
                <a:gd name="csY290" fmla="*/ 76630 h 99562"/>
                <a:gd name="csX291" fmla="*/ 80545 w 80545"/>
                <a:gd name="csY291" fmla="*/ 81664 h 99562"/>
                <a:gd name="csX292" fmla="*/ 80545 w 80545"/>
                <a:gd name="csY292" fmla="*/ 83901 h 99562"/>
                <a:gd name="csX293" fmla="*/ 80545 w 80545"/>
                <a:gd name="csY293" fmla="*/ 85579 h 99562"/>
                <a:gd name="csX294" fmla="*/ 80545 w 80545"/>
                <a:gd name="csY294" fmla="*/ 87257 h 99562"/>
                <a:gd name="csX295" fmla="*/ 80545 w 80545"/>
                <a:gd name="csY295" fmla="*/ 92851 h 99562"/>
                <a:gd name="csX296" fmla="*/ 80545 w 80545"/>
                <a:gd name="csY296" fmla="*/ 94529 h 99562"/>
                <a:gd name="csX297" fmla="*/ 80545 w 80545"/>
                <a:gd name="csY297" fmla="*/ 96207 h 99562"/>
                <a:gd name="csX298" fmla="*/ 78867 w 80545"/>
                <a:gd name="csY298" fmla="*/ 96207 h 99562"/>
                <a:gd name="csX299" fmla="*/ 78867 w 80545"/>
                <a:gd name="csY299" fmla="*/ 96207 h 99562"/>
                <a:gd name="csX300" fmla="*/ 78867 w 80545"/>
                <a:gd name="csY300" fmla="*/ 97885 h 99562"/>
                <a:gd name="csX301" fmla="*/ 76630 w 80545"/>
                <a:gd name="csY301" fmla="*/ 97885 h 99562"/>
                <a:gd name="csX302" fmla="*/ 74952 w 80545"/>
                <a:gd name="csY302" fmla="*/ 97885 h 99562"/>
                <a:gd name="csX303" fmla="*/ 73274 w 80545"/>
                <a:gd name="csY303" fmla="*/ 97885 h 99562"/>
                <a:gd name="csX304" fmla="*/ 73274 w 80545"/>
                <a:gd name="csY304" fmla="*/ 99563 h 99562"/>
                <a:gd name="csX305" fmla="*/ 71596 w 80545"/>
                <a:gd name="csY305" fmla="*/ 99563 h 99562"/>
                <a:gd name="csX306" fmla="*/ 69918 w 80545"/>
                <a:gd name="csY306" fmla="*/ 99563 h 99562"/>
                <a:gd name="csX307" fmla="*/ 68240 w 80545"/>
                <a:gd name="csY307" fmla="*/ 99563 h 99562"/>
                <a:gd name="csX308" fmla="*/ 68240 w 80545"/>
                <a:gd name="csY308" fmla="*/ 97885 h 99562"/>
                <a:gd name="csX309" fmla="*/ 66002 w 80545"/>
                <a:gd name="csY309" fmla="*/ 97885 h 99562"/>
                <a:gd name="csX310" fmla="*/ 64324 w 80545"/>
                <a:gd name="csY310" fmla="*/ 97885 h 99562"/>
                <a:gd name="csX311" fmla="*/ 62646 w 80545"/>
                <a:gd name="csY311" fmla="*/ 97885 h 99562"/>
                <a:gd name="csX312" fmla="*/ 62646 w 80545"/>
                <a:gd name="csY312" fmla="*/ 96207 h 99562"/>
                <a:gd name="csX313" fmla="*/ 60968 w 80545"/>
                <a:gd name="csY313" fmla="*/ 96207 h 99562"/>
                <a:gd name="csX314" fmla="*/ 59290 w 80545"/>
                <a:gd name="csY314" fmla="*/ 96207 h 99562"/>
                <a:gd name="csX315" fmla="*/ 57053 w 80545"/>
                <a:gd name="csY315" fmla="*/ 96207 h 99562"/>
                <a:gd name="csX316" fmla="*/ 57053 w 80545"/>
                <a:gd name="csY316" fmla="*/ 94529 h 99562"/>
                <a:gd name="csX317" fmla="*/ 55375 w 80545"/>
                <a:gd name="csY317" fmla="*/ 94529 h 99562"/>
                <a:gd name="csX318" fmla="*/ 53697 w 80545"/>
                <a:gd name="csY318" fmla="*/ 94529 h 99562"/>
                <a:gd name="csX319" fmla="*/ 52019 w 80545"/>
                <a:gd name="csY319" fmla="*/ 94529 h 99562"/>
                <a:gd name="csX320" fmla="*/ 50341 w 80545"/>
                <a:gd name="csY320" fmla="*/ 94529 h 99562"/>
                <a:gd name="csX321" fmla="*/ 48104 w 80545"/>
                <a:gd name="csY321" fmla="*/ 94529 h 99562"/>
                <a:gd name="csX322" fmla="*/ 48104 w 80545"/>
                <a:gd name="csY322" fmla="*/ 96207 h 99562"/>
                <a:gd name="csX323" fmla="*/ 46425 w 80545"/>
                <a:gd name="csY323" fmla="*/ 96207 h 99562"/>
                <a:gd name="csX324" fmla="*/ 44747 w 80545"/>
                <a:gd name="csY324" fmla="*/ 96207 h 99562"/>
                <a:gd name="csX325" fmla="*/ 43069 w 80545"/>
                <a:gd name="csY325" fmla="*/ 96207 h 99562"/>
                <a:gd name="csX326" fmla="*/ 41391 w 80545"/>
                <a:gd name="csY326" fmla="*/ 96207 h 99562"/>
                <a:gd name="csX327" fmla="*/ 39713 w 80545"/>
                <a:gd name="csY327" fmla="*/ 96207 h 99562"/>
                <a:gd name="csX328" fmla="*/ 37476 w 80545"/>
                <a:gd name="csY328" fmla="*/ 94529 h 99562"/>
                <a:gd name="csX329" fmla="*/ 35798 w 80545"/>
                <a:gd name="csY329" fmla="*/ 94529 h 99562"/>
                <a:gd name="csX330" fmla="*/ 34120 w 80545"/>
                <a:gd name="csY330" fmla="*/ 94529 h 99562"/>
                <a:gd name="csX331" fmla="*/ 34120 w 80545"/>
                <a:gd name="csY331" fmla="*/ 92851 h 99562"/>
                <a:gd name="csX332" fmla="*/ 34120 w 80545"/>
                <a:gd name="csY332" fmla="*/ 90614 h 99562"/>
                <a:gd name="csX333" fmla="*/ 32442 w 80545"/>
                <a:gd name="csY333" fmla="*/ 90614 h 99562"/>
                <a:gd name="csX334" fmla="*/ 32442 w 80545"/>
                <a:gd name="csY334" fmla="*/ 92851 h 99562"/>
                <a:gd name="csX335" fmla="*/ 32442 w 80545"/>
                <a:gd name="csY335" fmla="*/ 94529 h 99562"/>
                <a:gd name="csX336" fmla="*/ 30764 w 80545"/>
                <a:gd name="csY336" fmla="*/ 94529 h 99562"/>
                <a:gd name="csX337" fmla="*/ 28527 w 80545"/>
                <a:gd name="csY337" fmla="*/ 94529 h 99562"/>
                <a:gd name="csX338" fmla="*/ 26848 w 80545"/>
                <a:gd name="csY338" fmla="*/ 94529 h 99562"/>
                <a:gd name="csX339" fmla="*/ 26848 w 80545"/>
                <a:gd name="csY339" fmla="*/ 92851 h 99562"/>
                <a:gd name="csX340" fmla="*/ 26848 w 80545"/>
                <a:gd name="csY340" fmla="*/ 90614 h 99562"/>
                <a:gd name="csX341" fmla="*/ 25170 w 80545"/>
                <a:gd name="csY341" fmla="*/ 90614 h 99562"/>
                <a:gd name="csX342" fmla="*/ 25170 w 80545"/>
                <a:gd name="csY342" fmla="*/ 88935 h 99562"/>
                <a:gd name="csX343" fmla="*/ 25170 w 80545"/>
                <a:gd name="csY343" fmla="*/ 88935 h 99562"/>
                <a:gd name="csX344" fmla="*/ 25170 w 80545"/>
                <a:gd name="csY344" fmla="*/ 87257 h 99562"/>
                <a:gd name="csX345" fmla="*/ 23492 w 80545"/>
                <a:gd name="csY345" fmla="*/ 87257 h 99562"/>
                <a:gd name="csX346" fmla="*/ 23492 w 80545"/>
                <a:gd name="csY346" fmla="*/ 87257 h 99562"/>
                <a:gd name="csX347" fmla="*/ 21814 w 80545"/>
                <a:gd name="csY347" fmla="*/ 87257 h 99562"/>
                <a:gd name="csX348" fmla="*/ 19577 w 80545"/>
                <a:gd name="csY348" fmla="*/ 85579 h 995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</a:cxnLst>
              <a:rect l="l" t="t" r="r" b="b"/>
              <a:pathLst>
                <a:path w="80545" h="99562">
                  <a:moveTo>
                    <a:pt x="19577" y="85579"/>
                  </a:moveTo>
                  <a:lnTo>
                    <a:pt x="19577" y="87257"/>
                  </a:lnTo>
                  <a:lnTo>
                    <a:pt x="19577" y="88935"/>
                  </a:lnTo>
                  <a:lnTo>
                    <a:pt x="17899" y="88935"/>
                  </a:lnTo>
                  <a:lnTo>
                    <a:pt x="17899" y="87257"/>
                  </a:lnTo>
                  <a:lnTo>
                    <a:pt x="16221" y="87257"/>
                  </a:lnTo>
                  <a:lnTo>
                    <a:pt x="16221" y="85579"/>
                  </a:lnTo>
                  <a:lnTo>
                    <a:pt x="17899" y="85579"/>
                  </a:lnTo>
                  <a:lnTo>
                    <a:pt x="17899" y="83901"/>
                  </a:lnTo>
                  <a:lnTo>
                    <a:pt x="16221" y="83901"/>
                  </a:lnTo>
                  <a:lnTo>
                    <a:pt x="14543" y="83901"/>
                  </a:lnTo>
                  <a:lnTo>
                    <a:pt x="14543" y="83901"/>
                  </a:lnTo>
                  <a:lnTo>
                    <a:pt x="14543" y="85579"/>
                  </a:lnTo>
                  <a:lnTo>
                    <a:pt x="14543" y="87257"/>
                  </a:lnTo>
                  <a:lnTo>
                    <a:pt x="12865" y="87257"/>
                  </a:lnTo>
                  <a:lnTo>
                    <a:pt x="12865" y="88935"/>
                  </a:lnTo>
                  <a:lnTo>
                    <a:pt x="11187" y="88935"/>
                  </a:lnTo>
                  <a:lnTo>
                    <a:pt x="11187" y="87257"/>
                  </a:lnTo>
                  <a:lnTo>
                    <a:pt x="11187" y="85579"/>
                  </a:lnTo>
                  <a:lnTo>
                    <a:pt x="8950" y="85579"/>
                  </a:lnTo>
                  <a:lnTo>
                    <a:pt x="8950" y="85579"/>
                  </a:lnTo>
                  <a:lnTo>
                    <a:pt x="7271" y="85579"/>
                  </a:lnTo>
                  <a:lnTo>
                    <a:pt x="7271" y="85579"/>
                  </a:lnTo>
                  <a:lnTo>
                    <a:pt x="5593" y="85579"/>
                  </a:lnTo>
                  <a:lnTo>
                    <a:pt x="3915" y="85579"/>
                  </a:lnTo>
                  <a:lnTo>
                    <a:pt x="5593" y="85579"/>
                  </a:lnTo>
                  <a:lnTo>
                    <a:pt x="3915" y="85579"/>
                  </a:lnTo>
                  <a:lnTo>
                    <a:pt x="2237" y="85579"/>
                  </a:lnTo>
                  <a:lnTo>
                    <a:pt x="0" y="83901"/>
                  </a:lnTo>
                  <a:lnTo>
                    <a:pt x="2237" y="85579"/>
                  </a:lnTo>
                  <a:lnTo>
                    <a:pt x="0" y="83901"/>
                  </a:lnTo>
                  <a:lnTo>
                    <a:pt x="0" y="81664"/>
                  </a:lnTo>
                  <a:lnTo>
                    <a:pt x="0" y="79986"/>
                  </a:lnTo>
                  <a:lnTo>
                    <a:pt x="0" y="78308"/>
                  </a:lnTo>
                  <a:lnTo>
                    <a:pt x="2237" y="78308"/>
                  </a:lnTo>
                  <a:lnTo>
                    <a:pt x="2237" y="78308"/>
                  </a:lnTo>
                  <a:lnTo>
                    <a:pt x="3915" y="78308"/>
                  </a:lnTo>
                  <a:lnTo>
                    <a:pt x="3915" y="76630"/>
                  </a:lnTo>
                  <a:lnTo>
                    <a:pt x="5593" y="76630"/>
                  </a:lnTo>
                  <a:lnTo>
                    <a:pt x="7271" y="78308"/>
                  </a:lnTo>
                  <a:lnTo>
                    <a:pt x="8950" y="78308"/>
                  </a:lnTo>
                  <a:lnTo>
                    <a:pt x="11187" y="78308"/>
                  </a:lnTo>
                  <a:lnTo>
                    <a:pt x="8950" y="78308"/>
                  </a:lnTo>
                  <a:lnTo>
                    <a:pt x="8950" y="78308"/>
                  </a:lnTo>
                  <a:lnTo>
                    <a:pt x="11187" y="78308"/>
                  </a:lnTo>
                  <a:lnTo>
                    <a:pt x="11187" y="76630"/>
                  </a:lnTo>
                  <a:lnTo>
                    <a:pt x="12865" y="76630"/>
                  </a:lnTo>
                  <a:lnTo>
                    <a:pt x="14543" y="76630"/>
                  </a:lnTo>
                  <a:lnTo>
                    <a:pt x="12865" y="76630"/>
                  </a:lnTo>
                  <a:lnTo>
                    <a:pt x="14543" y="76630"/>
                  </a:lnTo>
                  <a:lnTo>
                    <a:pt x="16221" y="76630"/>
                  </a:lnTo>
                  <a:lnTo>
                    <a:pt x="17899" y="76630"/>
                  </a:lnTo>
                  <a:lnTo>
                    <a:pt x="17899" y="78308"/>
                  </a:lnTo>
                  <a:lnTo>
                    <a:pt x="19577" y="78308"/>
                  </a:lnTo>
                  <a:lnTo>
                    <a:pt x="21814" y="78308"/>
                  </a:lnTo>
                  <a:lnTo>
                    <a:pt x="23492" y="78308"/>
                  </a:lnTo>
                  <a:lnTo>
                    <a:pt x="25170" y="78308"/>
                  </a:lnTo>
                  <a:lnTo>
                    <a:pt x="25170" y="76630"/>
                  </a:lnTo>
                  <a:lnTo>
                    <a:pt x="25170" y="74952"/>
                  </a:lnTo>
                  <a:lnTo>
                    <a:pt x="25170" y="73274"/>
                  </a:lnTo>
                  <a:lnTo>
                    <a:pt x="26848" y="73274"/>
                  </a:lnTo>
                  <a:lnTo>
                    <a:pt x="28527" y="73274"/>
                  </a:lnTo>
                  <a:lnTo>
                    <a:pt x="30764" y="73274"/>
                  </a:lnTo>
                  <a:lnTo>
                    <a:pt x="30764" y="73274"/>
                  </a:lnTo>
                  <a:lnTo>
                    <a:pt x="32442" y="73274"/>
                  </a:lnTo>
                  <a:lnTo>
                    <a:pt x="34120" y="74952"/>
                  </a:lnTo>
                  <a:lnTo>
                    <a:pt x="32442" y="74952"/>
                  </a:lnTo>
                  <a:lnTo>
                    <a:pt x="32442" y="76630"/>
                  </a:lnTo>
                  <a:lnTo>
                    <a:pt x="32442" y="76630"/>
                  </a:lnTo>
                  <a:lnTo>
                    <a:pt x="34120" y="76630"/>
                  </a:lnTo>
                  <a:lnTo>
                    <a:pt x="35798" y="78308"/>
                  </a:lnTo>
                  <a:lnTo>
                    <a:pt x="35798" y="78308"/>
                  </a:lnTo>
                  <a:lnTo>
                    <a:pt x="35798" y="76630"/>
                  </a:lnTo>
                  <a:lnTo>
                    <a:pt x="35798" y="76630"/>
                  </a:lnTo>
                  <a:lnTo>
                    <a:pt x="35798" y="74952"/>
                  </a:lnTo>
                  <a:lnTo>
                    <a:pt x="35798" y="73274"/>
                  </a:lnTo>
                  <a:lnTo>
                    <a:pt x="34120" y="73274"/>
                  </a:lnTo>
                  <a:lnTo>
                    <a:pt x="30764" y="71037"/>
                  </a:lnTo>
                  <a:lnTo>
                    <a:pt x="28527" y="71037"/>
                  </a:lnTo>
                  <a:lnTo>
                    <a:pt x="26848" y="71037"/>
                  </a:lnTo>
                  <a:lnTo>
                    <a:pt x="26848" y="69358"/>
                  </a:lnTo>
                  <a:lnTo>
                    <a:pt x="25170" y="69358"/>
                  </a:lnTo>
                  <a:lnTo>
                    <a:pt x="25170" y="67680"/>
                  </a:lnTo>
                  <a:lnTo>
                    <a:pt x="26848" y="67680"/>
                  </a:lnTo>
                  <a:lnTo>
                    <a:pt x="26848" y="66002"/>
                  </a:lnTo>
                  <a:lnTo>
                    <a:pt x="28527" y="67680"/>
                  </a:lnTo>
                  <a:lnTo>
                    <a:pt x="30764" y="67680"/>
                  </a:lnTo>
                  <a:lnTo>
                    <a:pt x="32442" y="67680"/>
                  </a:lnTo>
                  <a:lnTo>
                    <a:pt x="32442" y="69358"/>
                  </a:lnTo>
                  <a:lnTo>
                    <a:pt x="35798" y="71037"/>
                  </a:lnTo>
                  <a:lnTo>
                    <a:pt x="37476" y="71037"/>
                  </a:lnTo>
                  <a:lnTo>
                    <a:pt x="37476" y="73274"/>
                  </a:lnTo>
                  <a:lnTo>
                    <a:pt x="39713" y="73274"/>
                  </a:lnTo>
                  <a:lnTo>
                    <a:pt x="41391" y="74952"/>
                  </a:lnTo>
                  <a:lnTo>
                    <a:pt x="41391" y="74952"/>
                  </a:lnTo>
                  <a:lnTo>
                    <a:pt x="43069" y="76630"/>
                  </a:lnTo>
                  <a:lnTo>
                    <a:pt x="44747" y="76630"/>
                  </a:lnTo>
                  <a:lnTo>
                    <a:pt x="43069" y="76630"/>
                  </a:lnTo>
                  <a:lnTo>
                    <a:pt x="44747" y="76630"/>
                  </a:lnTo>
                  <a:lnTo>
                    <a:pt x="44747" y="74952"/>
                  </a:lnTo>
                  <a:lnTo>
                    <a:pt x="44747" y="73274"/>
                  </a:lnTo>
                  <a:lnTo>
                    <a:pt x="44747" y="71037"/>
                  </a:lnTo>
                  <a:lnTo>
                    <a:pt x="46425" y="71037"/>
                  </a:lnTo>
                  <a:lnTo>
                    <a:pt x="48104" y="71037"/>
                  </a:lnTo>
                  <a:lnTo>
                    <a:pt x="48104" y="73274"/>
                  </a:lnTo>
                  <a:lnTo>
                    <a:pt x="48104" y="74952"/>
                  </a:lnTo>
                  <a:lnTo>
                    <a:pt x="48104" y="76630"/>
                  </a:lnTo>
                  <a:lnTo>
                    <a:pt x="50341" y="76630"/>
                  </a:lnTo>
                  <a:lnTo>
                    <a:pt x="50341" y="78308"/>
                  </a:lnTo>
                  <a:lnTo>
                    <a:pt x="52019" y="78308"/>
                  </a:lnTo>
                  <a:lnTo>
                    <a:pt x="50341" y="78308"/>
                  </a:lnTo>
                  <a:lnTo>
                    <a:pt x="52019" y="78308"/>
                  </a:lnTo>
                  <a:lnTo>
                    <a:pt x="52019" y="76630"/>
                  </a:lnTo>
                  <a:lnTo>
                    <a:pt x="52019" y="74952"/>
                  </a:lnTo>
                  <a:lnTo>
                    <a:pt x="50341" y="73274"/>
                  </a:lnTo>
                  <a:lnTo>
                    <a:pt x="50341" y="71037"/>
                  </a:lnTo>
                  <a:lnTo>
                    <a:pt x="52019" y="71037"/>
                  </a:lnTo>
                  <a:lnTo>
                    <a:pt x="52019" y="73274"/>
                  </a:lnTo>
                  <a:lnTo>
                    <a:pt x="53697" y="73274"/>
                  </a:lnTo>
                  <a:lnTo>
                    <a:pt x="55375" y="73274"/>
                  </a:lnTo>
                  <a:lnTo>
                    <a:pt x="55375" y="74952"/>
                  </a:lnTo>
                  <a:lnTo>
                    <a:pt x="57053" y="74952"/>
                  </a:lnTo>
                  <a:lnTo>
                    <a:pt x="55375" y="76630"/>
                  </a:lnTo>
                  <a:lnTo>
                    <a:pt x="55375" y="78308"/>
                  </a:lnTo>
                  <a:lnTo>
                    <a:pt x="55375" y="79986"/>
                  </a:lnTo>
                  <a:lnTo>
                    <a:pt x="57053" y="79986"/>
                  </a:lnTo>
                  <a:lnTo>
                    <a:pt x="57053" y="78308"/>
                  </a:lnTo>
                  <a:lnTo>
                    <a:pt x="59290" y="76630"/>
                  </a:lnTo>
                  <a:lnTo>
                    <a:pt x="59290" y="74952"/>
                  </a:lnTo>
                  <a:lnTo>
                    <a:pt x="59290" y="74952"/>
                  </a:lnTo>
                  <a:lnTo>
                    <a:pt x="60968" y="74952"/>
                  </a:lnTo>
                  <a:lnTo>
                    <a:pt x="60968" y="76630"/>
                  </a:lnTo>
                  <a:lnTo>
                    <a:pt x="62646" y="76630"/>
                  </a:lnTo>
                  <a:lnTo>
                    <a:pt x="62646" y="78308"/>
                  </a:lnTo>
                  <a:lnTo>
                    <a:pt x="64324" y="78308"/>
                  </a:lnTo>
                  <a:lnTo>
                    <a:pt x="66002" y="78308"/>
                  </a:lnTo>
                  <a:lnTo>
                    <a:pt x="66002" y="79986"/>
                  </a:lnTo>
                  <a:lnTo>
                    <a:pt x="68240" y="79986"/>
                  </a:lnTo>
                  <a:lnTo>
                    <a:pt x="66002" y="79986"/>
                  </a:lnTo>
                  <a:lnTo>
                    <a:pt x="68240" y="79986"/>
                  </a:lnTo>
                  <a:lnTo>
                    <a:pt x="68240" y="78308"/>
                  </a:lnTo>
                  <a:lnTo>
                    <a:pt x="69918" y="78308"/>
                  </a:lnTo>
                  <a:lnTo>
                    <a:pt x="71596" y="78308"/>
                  </a:lnTo>
                  <a:lnTo>
                    <a:pt x="71596" y="78308"/>
                  </a:lnTo>
                  <a:lnTo>
                    <a:pt x="71596" y="76630"/>
                  </a:lnTo>
                  <a:lnTo>
                    <a:pt x="69918" y="76630"/>
                  </a:lnTo>
                  <a:lnTo>
                    <a:pt x="68240" y="76630"/>
                  </a:lnTo>
                  <a:lnTo>
                    <a:pt x="66002" y="76630"/>
                  </a:lnTo>
                  <a:lnTo>
                    <a:pt x="66002" y="74952"/>
                  </a:lnTo>
                  <a:lnTo>
                    <a:pt x="66002" y="73274"/>
                  </a:lnTo>
                  <a:lnTo>
                    <a:pt x="64324" y="73274"/>
                  </a:lnTo>
                  <a:lnTo>
                    <a:pt x="62646" y="73274"/>
                  </a:lnTo>
                  <a:lnTo>
                    <a:pt x="60968" y="71037"/>
                  </a:lnTo>
                  <a:lnTo>
                    <a:pt x="59290" y="71037"/>
                  </a:lnTo>
                  <a:lnTo>
                    <a:pt x="57053" y="69358"/>
                  </a:lnTo>
                  <a:lnTo>
                    <a:pt x="55375" y="69358"/>
                  </a:lnTo>
                  <a:lnTo>
                    <a:pt x="55375" y="67680"/>
                  </a:lnTo>
                  <a:lnTo>
                    <a:pt x="53697" y="67680"/>
                  </a:lnTo>
                  <a:lnTo>
                    <a:pt x="52019" y="67680"/>
                  </a:lnTo>
                  <a:lnTo>
                    <a:pt x="50341" y="67680"/>
                  </a:lnTo>
                  <a:lnTo>
                    <a:pt x="50341" y="66002"/>
                  </a:lnTo>
                  <a:lnTo>
                    <a:pt x="48104" y="66002"/>
                  </a:lnTo>
                  <a:lnTo>
                    <a:pt x="48104" y="64324"/>
                  </a:lnTo>
                  <a:lnTo>
                    <a:pt x="46425" y="64324"/>
                  </a:lnTo>
                  <a:lnTo>
                    <a:pt x="46425" y="62087"/>
                  </a:lnTo>
                  <a:lnTo>
                    <a:pt x="44747" y="62087"/>
                  </a:lnTo>
                  <a:lnTo>
                    <a:pt x="46425" y="62087"/>
                  </a:lnTo>
                  <a:lnTo>
                    <a:pt x="44747" y="62087"/>
                  </a:lnTo>
                  <a:lnTo>
                    <a:pt x="44747" y="60409"/>
                  </a:lnTo>
                  <a:lnTo>
                    <a:pt x="44747" y="58731"/>
                  </a:lnTo>
                  <a:lnTo>
                    <a:pt x="43069" y="58731"/>
                  </a:lnTo>
                  <a:lnTo>
                    <a:pt x="43069" y="57053"/>
                  </a:lnTo>
                  <a:lnTo>
                    <a:pt x="43069" y="55375"/>
                  </a:lnTo>
                  <a:lnTo>
                    <a:pt x="43069" y="53138"/>
                  </a:lnTo>
                  <a:lnTo>
                    <a:pt x="43069" y="51460"/>
                  </a:lnTo>
                  <a:lnTo>
                    <a:pt x="43069" y="49781"/>
                  </a:lnTo>
                  <a:lnTo>
                    <a:pt x="44747" y="49781"/>
                  </a:lnTo>
                  <a:lnTo>
                    <a:pt x="43069" y="49781"/>
                  </a:lnTo>
                  <a:lnTo>
                    <a:pt x="44747" y="49781"/>
                  </a:lnTo>
                  <a:lnTo>
                    <a:pt x="46425" y="49781"/>
                  </a:lnTo>
                  <a:lnTo>
                    <a:pt x="48104" y="48103"/>
                  </a:lnTo>
                  <a:lnTo>
                    <a:pt x="50341" y="48103"/>
                  </a:lnTo>
                  <a:lnTo>
                    <a:pt x="50341" y="46425"/>
                  </a:lnTo>
                  <a:lnTo>
                    <a:pt x="52019" y="46425"/>
                  </a:lnTo>
                  <a:lnTo>
                    <a:pt x="53697" y="46425"/>
                  </a:lnTo>
                  <a:lnTo>
                    <a:pt x="55375" y="44747"/>
                  </a:lnTo>
                  <a:lnTo>
                    <a:pt x="57053" y="44747"/>
                  </a:lnTo>
                  <a:lnTo>
                    <a:pt x="57053" y="42510"/>
                  </a:lnTo>
                  <a:lnTo>
                    <a:pt x="59290" y="42510"/>
                  </a:lnTo>
                  <a:lnTo>
                    <a:pt x="60968" y="42510"/>
                  </a:lnTo>
                  <a:lnTo>
                    <a:pt x="60968" y="40832"/>
                  </a:lnTo>
                  <a:lnTo>
                    <a:pt x="62646" y="40832"/>
                  </a:lnTo>
                  <a:lnTo>
                    <a:pt x="62646" y="39154"/>
                  </a:lnTo>
                  <a:lnTo>
                    <a:pt x="62646" y="37476"/>
                  </a:lnTo>
                  <a:lnTo>
                    <a:pt x="62646" y="35798"/>
                  </a:lnTo>
                  <a:lnTo>
                    <a:pt x="62646" y="33561"/>
                  </a:lnTo>
                  <a:lnTo>
                    <a:pt x="60968" y="33561"/>
                  </a:lnTo>
                  <a:lnTo>
                    <a:pt x="60968" y="35798"/>
                  </a:lnTo>
                  <a:lnTo>
                    <a:pt x="59290" y="33561"/>
                  </a:lnTo>
                  <a:lnTo>
                    <a:pt x="57053" y="33561"/>
                  </a:lnTo>
                  <a:lnTo>
                    <a:pt x="55375" y="33561"/>
                  </a:lnTo>
                  <a:lnTo>
                    <a:pt x="55375" y="35798"/>
                  </a:lnTo>
                  <a:lnTo>
                    <a:pt x="53697" y="35798"/>
                  </a:lnTo>
                  <a:lnTo>
                    <a:pt x="52019" y="35798"/>
                  </a:lnTo>
                  <a:lnTo>
                    <a:pt x="50341" y="35798"/>
                  </a:lnTo>
                  <a:lnTo>
                    <a:pt x="48104" y="35798"/>
                  </a:lnTo>
                  <a:lnTo>
                    <a:pt x="48104" y="37476"/>
                  </a:lnTo>
                  <a:lnTo>
                    <a:pt x="46425" y="37476"/>
                  </a:lnTo>
                  <a:lnTo>
                    <a:pt x="44747" y="37476"/>
                  </a:lnTo>
                  <a:lnTo>
                    <a:pt x="43069" y="37476"/>
                  </a:lnTo>
                  <a:lnTo>
                    <a:pt x="43069" y="39154"/>
                  </a:lnTo>
                  <a:lnTo>
                    <a:pt x="41391" y="39154"/>
                  </a:lnTo>
                  <a:lnTo>
                    <a:pt x="41391" y="37476"/>
                  </a:lnTo>
                  <a:lnTo>
                    <a:pt x="41391" y="35798"/>
                  </a:lnTo>
                  <a:lnTo>
                    <a:pt x="39713" y="35798"/>
                  </a:lnTo>
                  <a:lnTo>
                    <a:pt x="37476" y="35798"/>
                  </a:lnTo>
                  <a:lnTo>
                    <a:pt x="35798" y="35798"/>
                  </a:lnTo>
                  <a:lnTo>
                    <a:pt x="35798" y="33561"/>
                  </a:lnTo>
                  <a:lnTo>
                    <a:pt x="35798" y="31883"/>
                  </a:lnTo>
                  <a:lnTo>
                    <a:pt x="35798" y="31883"/>
                  </a:lnTo>
                  <a:lnTo>
                    <a:pt x="35798" y="30204"/>
                  </a:lnTo>
                  <a:lnTo>
                    <a:pt x="35798" y="28526"/>
                  </a:lnTo>
                  <a:lnTo>
                    <a:pt x="35798" y="26848"/>
                  </a:lnTo>
                  <a:lnTo>
                    <a:pt x="37476" y="26848"/>
                  </a:lnTo>
                  <a:lnTo>
                    <a:pt x="37476" y="24611"/>
                  </a:lnTo>
                  <a:lnTo>
                    <a:pt x="37476" y="22933"/>
                  </a:lnTo>
                  <a:lnTo>
                    <a:pt x="37476" y="21255"/>
                  </a:lnTo>
                  <a:lnTo>
                    <a:pt x="37476" y="19577"/>
                  </a:lnTo>
                  <a:lnTo>
                    <a:pt x="39713" y="19577"/>
                  </a:lnTo>
                  <a:lnTo>
                    <a:pt x="39713" y="21255"/>
                  </a:lnTo>
                  <a:lnTo>
                    <a:pt x="39713" y="22933"/>
                  </a:lnTo>
                  <a:lnTo>
                    <a:pt x="41391" y="22933"/>
                  </a:lnTo>
                  <a:lnTo>
                    <a:pt x="43069" y="22933"/>
                  </a:lnTo>
                  <a:lnTo>
                    <a:pt x="43069" y="21255"/>
                  </a:lnTo>
                  <a:lnTo>
                    <a:pt x="43069" y="19577"/>
                  </a:lnTo>
                  <a:lnTo>
                    <a:pt x="44747" y="19577"/>
                  </a:lnTo>
                  <a:lnTo>
                    <a:pt x="44747" y="17899"/>
                  </a:lnTo>
                  <a:lnTo>
                    <a:pt x="44747" y="16221"/>
                  </a:lnTo>
                  <a:lnTo>
                    <a:pt x="43069" y="16221"/>
                  </a:lnTo>
                  <a:lnTo>
                    <a:pt x="43069" y="13984"/>
                  </a:lnTo>
                  <a:lnTo>
                    <a:pt x="41391" y="13984"/>
                  </a:lnTo>
                  <a:lnTo>
                    <a:pt x="41391" y="12306"/>
                  </a:lnTo>
                  <a:lnTo>
                    <a:pt x="39713" y="12306"/>
                  </a:lnTo>
                  <a:lnTo>
                    <a:pt x="37476" y="12306"/>
                  </a:lnTo>
                  <a:lnTo>
                    <a:pt x="37476" y="10627"/>
                  </a:lnTo>
                  <a:lnTo>
                    <a:pt x="39713" y="8949"/>
                  </a:lnTo>
                  <a:lnTo>
                    <a:pt x="41391" y="8949"/>
                  </a:lnTo>
                  <a:lnTo>
                    <a:pt x="43069" y="8949"/>
                  </a:lnTo>
                  <a:lnTo>
                    <a:pt x="44747" y="8949"/>
                  </a:lnTo>
                  <a:lnTo>
                    <a:pt x="44747" y="10627"/>
                  </a:lnTo>
                  <a:lnTo>
                    <a:pt x="44747" y="12306"/>
                  </a:lnTo>
                  <a:lnTo>
                    <a:pt x="46425" y="12306"/>
                  </a:lnTo>
                  <a:lnTo>
                    <a:pt x="48104" y="13984"/>
                  </a:lnTo>
                  <a:lnTo>
                    <a:pt x="50341" y="13984"/>
                  </a:lnTo>
                  <a:lnTo>
                    <a:pt x="50341" y="12306"/>
                  </a:lnTo>
                  <a:lnTo>
                    <a:pt x="52019" y="12306"/>
                  </a:lnTo>
                  <a:lnTo>
                    <a:pt x="52019" y="10627"/>
                  </a:lnTo>
                  <a:lnTo>
                    <a:pt x="53697" y="10627"/>
                  </a:lnTo>
                  <a:lnTo>
                    <a:pt x="53697" y="8949"/>
                  </a:lnTo>
                  <a:lnTo>
                    <a:pt x="55375" y="8949"/>
                  </a:lnTo>
                  <a:lnTo>
                    <a:pt x="55375" y="7271"/>
                  </a:lnTo>
                  <a:lnTo>
                    <a:pt x="57053" y="7271"/>
                  </a:lnTo>
                  <a:lnTo>
                    <a:pt x="57053" y="5034"/>
                  </a:lnTo>
                  <a:lnTo>
                    <a:pt x="57053" y="3356"/>
                  </a:lnTo>
                  <a:lnTo>
                    <a:pt x="55375" y="3356"/>
                  </a:lnTo>
                  <a:lnTo>
                    <a:pt x="57053" y="1678"/>
                  </a:lnTo>
                  <a:lnTo>
                    <a:pt x="59290" y="0"/>
                  </a:lnTo>
                  <a:lnTo>
                    <a:pt x="60968" y="0"/>
                  </a:lnTo>
                  <a:lnTo>
                    <a:pt x="60968" y="0"/>
                  </a:lnTo>
                  <a:lnTo>
                    <a:pt x="62646" y="0"/>
                  </a:lnTo>
                  <a:lnTo>
                    <a:pt x="62646" y="1678"/>
                  </a:lnTo>
                  <a:lnTo>
                    <a:pt x="62646" y="3356"/>
                  </a:lnTo>
                  <a:lnTo>
                    <a:pt x="64324" y="3356"/>
                  </a:lnTo>
                  <a:lnTo>
                    <a:pt x="64324" y="5034"/>
                  </a:lnTo>
                  <a:lnTo>
                    <a:pt x="66002" y="5034"/>
                  </a:lnTo>
                  <a:lnTo>
                    <a:pt x="66002" y="7271"/>
                  </a:lnTo>
                  <a:lnTo>
                    <a:pt x="68240" y="7271"/>
                  </a:lnTo>
                  <a:lnTo>
                    <a:pt x="69918" y="7271"/>
                  </a:lnTo>
                  <a:lnTo>
                    <a:pt x="71596" y="7271"/>
                  </a:lnTo>
                  <a:lnTo>
                    <a:pt x="73274" y="7271"/>
                  </a:lnTo>
                  <a:lnTo>
                    <a:pt x="73274" y="5034"/>
                  </a:lnTo>
                  <a:lnTo>
                    <a:pt x="74952" y="5034"/>
                  </a:lnTo>
                  <a:lnTo>
                    <a:pt x="76630" y="5034"/>
                  </a:lnTo>
                  <a:lnTo>
                    <a:pt x="76630" y="3356"/>
                  </a:lnTo>
                  <a:lnTo>
                    <a:pt x="76630" y="1678"/>
                  </a:lnTo>
                  <a:lnTo>
                    <a:pt x="78867" y="5034"/>
                  </a:lnTo>
                  <a:lnTo>
                    <a:pt x="80545" y="5034"/>
                  </a:lnTo>
                  <a:lnTo>
                    <a:pt x="80545" y="7271"/>
                  </a:lnTo>
                  <a:lnTo>
                    <a:pt x="80545" y="22933"/>
                  </a:lnTo>
                  <a:lnTo>
                    <a:pt x="80545" y="24611"/>
                  </a:lnTo>
                  <a:lnTo>
                    <a:pt x="80545" y="76630"/>
                  </a:lnTo>
                  <a:lnTo>
                    <a:pt x="80545" y="81664"/>
                  </a:lnTo>
                  <a:lnTo>
                    <a:pt x="80545" y="83901"/>
                  </a:lnTo>
                  <a:lnTo>
                    <a:pt x="80545" y="85579"/>
                  </a:lnTo>
                  <a:lnTo>
                    <a:pt x="80545" y="87257"/>
                  </a:lnTo>
                  <a:lnTo>
                    <a:pt x="80545" y="92851"/>
                  </a:lnTo>
                  <a:lnTo>
                    <a:pt x="80545" y="94529"/>
                  </a:lnTo>
                  <a:lnTo>
                    <a:pt x="80545" y="96207"/>
                  </a:lnTo>
                  <a:lnTo>
                    <a:pt x="78867" y="96207"/>
                  </a:lnTo>
                  <a:lnTo>
                    <a:pt x="78867" y="96207"/>
                  </a:lnTo>
                  <a:lnTo>
                    <a:pt x="78867" y="97885"/>
                  </a:lnTo>
                  <a:lnTo>
                    <a:pt x="76630" y="97885"/>
                  </a:lnTo>
                  <a:lnTo>
                    <a:pt x="74952" y="97885"/>
                  </a:lnTo>
                  <a:lnTo>
                    <a:pt x="73274" y="97885"/>
                  </a:lnTo>
                  <a:lnTo>
                    <a:pt x="73274" y="99563"/>
                  </a:lnTo>
                  <a:lnTo>
                    <a:pt x="71596" y="99563"/>
                  </a:lnTo>
                  <a:lnTo>
                    <a:pt x="69918" y="99563"/>
                  </a:lnTo>
                  <a:lnTo>
                    <a:pt x="68240" y="99563"/>
                  </a:lnTo>
                  <a:lnTo>
                    <a:pt x="68240" y="97885"/>
                  </a:lnTo>
                  <a:lnTo>
                    <a:pt x="66002" y="97885"/>
                  </a:lnTo>
                  <a:lnTo>
                    <a:pt x="64324" y="97885"/>
                  </a:lnTo>
                  <a:lnTo>
                    <a:pt x="62646" y="97885"/>
                  </a:lnTo>
                  <a:lnTo>
                    <a:pt x="62646" y="96207"/>
                  </a:lnTo>
                  <a:lnTo>
                    <a:pt x="60968" y="96207"/>
                  </a:lnTo>
                  <a:lnTo>
                    <a:pt x="59290" y="96207"/>
                  </a:lnTo>
                  <a:lnTo>
                    <a:pt x="57053" y="96207"/>
                  </a:lnTo>
                  <a:lnTo>
                    <a:pt x="57053" y="94529"/>
                  </a:lnTo>
                  <a:lnTo>
                    <a:pt x="55375" y="94529"/>
                  </a:lnTo>
                  <a:lnTo>
                    <a:pt x="53697" y="94529"/>
                  </a:lnTo>
                  <a:lnTo>
                    <a:pt x="52019" y="94529"/>
                  </a:lnTo>
                  <a:lnTo>
                    <a:pt x="50341" y="94529"/>
                  </a:lnTo>
                  <a:lnTo>
                    <a:pt x="48104" y="94529"/>
                  </a:lnTo>
                  <a:lnTo>
                    <a:pt x="48104" y="96207"/>
                  </a:lnTo>
                  <a:lnTo>
                    <a:pt x="46425" y="96207"/>
                  </a:lnTo>
                  <a:lnTo>
                    <a:pt x="44747" y="96207"/>
                  </a:lnTo>
                  <a:lnTo>
                    <a:pt x="43069" y="96207"/>
                  </a:lnTo>
                  <a:lnTo>
                    <a:pt x="41391" y="96207"/>
                  </a:lnTo>
                  <a:lnTo>
                    <a:pt x="39713" y="96207"/>
                  </a:lnTo>
                  <a:lnTo>
                    <a:pt x="37476" y="94529"/>
                  </a:lnTo>
                  <a:lnTo>
                    <a:pt x="35798" y="94529"/>
                  </a:lnTo>
                  <a:lnTo>
                    <a:pt x="34120" y="94529"/>
                  </a:lnTo>
                  <a:lnTo>
                    <a:pt x="34120" y="92851"/>
                  </a:lnTo>
                  <a:lnTo>
                    <a:pt x="34120" y="90614"/>
                  </a:lnTo>
                  <a:lnTo>
                    <a:pt x="32442" y="90614"/>
                  </a:lnTo>
                  <a:lnTo>
                    <a:pt x="32442" y="92851"/>
                  </a:lnTo>
                  <a:lnTo>
                    <a:pt x="32442" y="94529"/>
                  </a:lnTo>
                  <a:lnTo>
                    <a:pt x="30764" y="94529"/>
                  </a:lnTo>
                  <a:lnTo>
                    <a:pt x="28527" y="94529"/>
                  </a:lnTo>
                  <a:lnTo>
                    <a:pt x="26848" y="94529"/>
                  </a:lnTo>
                  <a:lnTo>
                    <a:pt x="26848" y="92851"/>
                  </a:lnTo>
                  <a:lnTo>
                    <a:pt x="26848" y="90614"/>
                  </a:lnTo>
                  <a:lnTo>
                    <a:pt x="25170" y="90614"/>
                  </a:lnTo>
                  <a:lnTo>
                    <a:pt x="25170" y="88935"/>
                  </a:lnTo>
                  <a:lnTo>
                    <a:pt x="25170" y="88935"/>
                  </a:lnTo>
                  <a:lnTo>
                    <a:pt x="25170" y="87257"/>
                  </a:lnTo>
                  <a:lnTo>
                    <a:pt x="23492" y="87257"/>
                  </a:lnTo>
                  <a:lnTo>
                    <a:pt x="23492" y="87257"/>
                  </a:lnTo>
                  <a:lnTo>
                    <a:pt x="21814" y="87257"/>
                  </a:lnTo>
                  <a:lnTo>
                    <a:pt x="19577" y="8557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CEBDC8E-4539-5EFD-5969-DEF748F30B58}"/>
                </a:ext>
              </a:extLst>
            </p:cNvPr>
            <p:cNvSpPr/>
            <p:nvPr/>
          </p:nvSpPr>
          <p:spPr>
            <a:xfrm>
              <a:off x="2930710" y="5846420"/>
              <a:ext cx="50340" cy="34119"/>
            </a:xfrm>
            <a:custGeom>
              <a:avLst/>
              <a:gdLst>
                <a:gd name="csX0" fmla="*/ 19577 w 50340"/>
                <a:gd name="csY0" fmla="*/ 16221 h 34119"/>
                <a:gd name="csX1" fmla="*/ 17899 w 50340"/>
                <a:gd name="csY1" fmla="*/ 17899 h 34119"/>
                <a:gd name="csX2" fmla="*/ 19577 w 50340"/>
                <a:gd name="csY2" fmla="*/ 17899 h 34119"/>
                <a:gd name="csX3" fmla="*/ 19577 w 50340"/>
                <a:gd name="csY3" fmla="*/ 19577 h 34119"/>
                <a:gd name="csX4" fmla="*/ 19577 w 50340"/>
                <a:gd name="csY4" fmla="*/ 21255 h 34119"/>
                <a:gd name="csX5" fmla="*/ 19577 w 50340"/>
                <a:gd name="csY5" fmla="*/ 23492 h 34119"/>
                <a:gd name="csX6" fmla="*/ 21815 w 50340"/>
                <a:gd name="csY6" fmla="*/ 23492 h 34119"/>
                <a:gd name="csX7" fmla="*/ 23492 w 50340"/>
                <a:gd name="csY7" fmla="*/ 25170 h 34119"/>
                <a:gd name="csX8" fmla="*/ 21815 w 50340"/>
                <a:gd name="csY8" fmla="*/ 25170 h 34119"/>
                <a:gd name="csX9" fmla="*/ 21815 w 50340"/>
                <a:gd name="csY9" fmla="*/ 25170 h 34119"/>
                <a:gd name="csX10" fmla="*/ 19577 w 50340"/>
                <a:gd name="csY10" fmla="*/ 25170 h 34119"/>
                <a:gd name="csX11" fmla="*/ 17899 w 50340"/>
                <a:gd name="csY11" fmla="*/ 25170 h 34119"/>
                <a:gd name="csX12" fmla="*/ 17899 w 50340"/>
                <a:gd name="csY12" fmla="*/ 23492 h 34119"/>
                <a:gd name="csX13" fmla="*/ 16221 w 50340"/>
                <a:gd name="csY13" fmla="*/ 23492 h 34119"/>
                <a:gd name="csX14" fmla="*/ 14543 w 50340"/>
                <a:gd name="csY14" fmla="*/ 23492 h 34119"/>
                <a:gd name="csX15" fmla="*/ 14543 w 50340"/>
                <a:gd name="csY15" fmla="*/ 21255 h 34119"/>
                <a:gd name="csX16" fmla="*/ 12865 w 50340"/>
                <a:gd name="csY16" fmla="*/ 21255 h 34119"/>
                <a:gd name="csX17" fmla="*/ 12865 w 50340"/>
                <a:gd name="csY17" fmla="*/ 21255 h 34119"/>
                <a:gd name="csX18" fmla="*/ 12865 w 50340"/>
                <a:gd name="csY18" fmla="*/ 23492 h 34119"/>
                <a:gd name="csX19" fmla="*/ 10628 w 50340"/>
                <a:gd name="csY19" fmla="*/ 23492 h 34119"/>
                <a:gd name="csX20" fmla="*/ 10628 w 50340"/>
                <a:gd name="csY20" fmla="*/ 21255 h 34119"/>
                <a:gd name="csX21" fmla="*/ 10628 w 50340"/>
                <a:gd name="csY21" fmla="*/ 19577 h 34119"/>
                <a:gd name="csX22" fmla="*/ 10628 w 50340"/>
                <a:gd name="csY22" fmla="*/ 17899 h 34119"/>
                <a:gd name="csX23" fmla="*/ 8950 w 50340"/>
                <a:gd name="csY23" fmla="*/ 17899 h 34119"/>
                <a:gd name="csX24" fmla="*/ 7272 w 50340"/>
                <a:gd name="csY24" fmla="*/ 17899 h 34119"/>
                <a:gd name="csX25" fmla="*/ 8950 w 50340"/>
                <a:gd name="csY25" fmla="*/ 16221 h 34119"/>
                <a:gd name="csX26" fmla="*/ 10628 w 50340"/>
                <a:gd name="csY26" fmla="*/ 16221 h 34119"/>
                <a:gd name="csX27" fmla="*/ 10628 w 50340"/>
                <a:gd name="csY27" fmla="*/ 16221 h 34119"/>
                <a:gd name="csX28" fmla="*/ 10628 w 50340"/>
                <a:gd name="csY28" fmla="*/ 14543 h 34119"/>
                <a:gd name="csX29" fmla="*/ 8950 w 50340"/>
                <a:gd name="csY29" fmla="*/ 14543 h 34119"/>
                <a:gd name="csX30" fmla="*/ 7272 w 50340"/>
                <a:gd name="csY30" fmla="*/ 14543 h 34119"/>
                <a:gd name="csX31" fmla="*/ 5593 w 50340"/>
                <a:gd name="csY31" fmla="*/ 16221 h 34119"/>
                <a:gd name="csX32" fmla="*/ 3915 w 50340"/>
                <a:gd name="csY32" fmla="*/ 16221 h 34119"/>
                <a:gd name="csX33" fmla="*/ 3915 w 50340"/>
                <a:gd name="csY33" fmla="*/ 14543 h 34119"/>
                <a:gd name="csX34" fmla="*/ 3915 w 50340"/>
                <a:gd name="csY34" fmla="*/ 12306 h 34119"/>
                <a:gd name="csX35" fmla="*/ 3915 w 50340"/>
                <a:gd name="csY35" fmla="*/ 10627 h 34119"/>
                <a:gd name="csX36" fmla="*/ 1678 w 50340"/>
                <a:gd name="csY36" fmla="*/ 10627 h 34119"/>
                <a:gd name="csX37" fmla="*/ 0 w 50340"/>
                <a:gd name="csY37" fmla="*/ 10627 h 34119"/>
                <a:gd name="csX38" fmla="*/ 0 w 50340"/>
                <a:gd name="csY38" fmla="*/ 8949 h 34119"/>
                <a:gd name="csX39" fmla="*/ 1678 w 50340"/>
                <a:gd name="csY39" fmla="*/ 8949 h 34119"/>
                <a:gd name="csX40" fmla="*/ 1678 w 50340"/>
                <a:gd name="csY40" fmla="*/ 7271 h 34119"/>
                <a:gd name="csX41" fmla="*/ 3915 w 50340"/>
                <a:gd name="csY41" fmla="*/ 7271 h 34119"/>
                <a:gd name="csX42" fmla="*/ 5593 w 50340"/>
                <a:gd name="csY42" fmla="*/ 7271 h 34119"/>
                <a:gd name="csX43" fmla="*/ 5593 w 50340"/>
                <a:gd name="csY43" fmla="*/ 5593 h 34119"/>
                <a:gd name="csX44" fmla="*/ 7272 w 50340"/>
                <a:gd name="csY44" fmla="*/ 7271 h 34119"/>
                <a:gd name="csX45" fmla="*/ 7272 w 50340"/>
                <a:gd name="csY45" fmla="*/ 5593 h 34119"/>
                <a:gd name="csX46" fmla="*/ 8950 w 50340"/>
                <a:gd name="csY46" fmla="*/ 5593 h 34119"/>
                <a:gd name="csX47" fmla="*/ 10628 w 50340"/>
                <a:gd name="csY47" fmla="*/ 5593 h 34119"/>
                <a:gd name="csX48" fmla="*/ 12865 w 50340"/>
                <a:gd name="csY48" fmla="*/ 5593 h 34119"/>
                <a:gd name="csX49" fmla="*/ 14543 w 50340"/>
                <a:gd name="csY49" fmla="*/ 5593 h 34119"/>
                <a:gd name="csX50" fmla="*/ 16221 w 50340"/>
                <a:gd name="csY50" fmla="*/ 5593 h 34119"/>
                <a:gd name="csX51" fmla="*/ 16221 w 50340"/>
                <a:gd name="csY51" fmla="*/ 3915 h 34119"/>
                <a:gd name="csX52" fmla="*/ 17899 w 50340"/>
                <a:gd name="csY52" fmla="*/ 3915 h 34119"/>
                <a:gd name="csX53" fmla="*/ 19577 w 50340"/>
                <a:gd name="csY53" fmla="*/ 3915 h 34119"/>
                <a:gd name="csX54" fmla="*/ 21815 w 50340"/>
                <a:gd name="csY54" fmla="*/ 3915 h 34119"/>
                <a:gd name="csX55" fmla="*/ 19577 w 50340"/>
                <a:gd name="csY55" fmla="*/ 3915 h 34119"/>
                <a:gd name="csX56" fmla="*/ 21815 w 50340"/>
                <a:gd name="csY56" fmla="*/ 3915 h 34119"/>
                <a:gd name="csX57" fmla="*/ 23492 w 50340"/>
                <a:gd name="csY57" fmla="*/ 3915 h 34119"/>
                <a:gd name="csX58" fmla="*/ 25170 w 50340"/>
                <a:gd name="csY58" fmla="*/ 3915 h 34119"/>
                <a:gd name="csX59" fmla="*/ 26848 w 50340"/>
                <a:gd name="csY59" fmla="*/ 3915 h 34119"/>
                <a:gd name="csX60" fmla="*/ 28527 w 50340"/>
                <a:gd name="csY60" fmla="*/ 3915 h 34119"/>
                <a:gd name="csX61" fmla="*/ 30205 w 50340"/>
                <a:gd name="csY61" fmla="*/ 3915 h 34119"/>
                <a:gd name="csX62" fmla="*/ 30205 w 50340"/>
                <a:gd name="csY62" fmla="*/ 1678 h 34119"/>
                <a:gd name="csX63" fmla="*/ 32442 w 50340"/>
                <a:gd name="csY63" fmla="*/ 1678 h 34119"/>
                <a:gd name="csX64" fmla="*/ 32442 w 50340"/>
                <a:gd name="csY64" fmla="*/ 0 h 34119"/>
                <a:gd name="csX65" fmla="*/ 34120 w 50340"/>
                <a:gd name="csY65" fmla="*/ 0 h 34119"/>
                <a:gd name="csX66" fmla="*/ 35798 w 50340"/>
                <a:gd name="csY66" fmla="*/ 0 h 34119"/>
                <a:gd name="csX67" fmla="*/ 37476 w 50340"/>
                <a:gd name="csY67" fmla="*/ 0 h 34119"/>
                <a:gd name="csX68" fmla="*/ 39154 w 50340"/>
                <a:gd name="csY68" fmla="*/ 0 h 34119"/>
                <a:gd name="csX69" fmla="*/ 39154 w 50340"/>
                <a:gd name="csY69" fmla="*/ 1678 h 34119"/>
                <a:gd name="csX70" fmla="*/ 39154 w 50340"/>
                <a:gd name="csY70" fmla="*/ 3915 h 34119"/>
                <a:gd name="csX71" fmla="*/ 41391 w 50340"/>
                <a:gd name="csY71" fmla="*/ 3915 h 34119"/>
                <a:gd name="csX72" fmla="*/ 41391 w 50340"/>
                <a:gd name="csY72" fmla="*/ 5593 h 34119"/>
                <a:gd name="csX73" fmla="*/ 39154 w 50340"/>
                <a:gd name="csY73" fmla="*/ 5593 h 34119"/>
                <a:gd name="csX74" fmla="*/ 39154 w 50340"/>
                <a:gd name="csY74" fmla="*/ 5593 h 34119"/>
                <a:gd name="csX75" fmla="*/ 39154 w 50340"/>
                <a:gd name="csY75" fmla="*/ 7271 h 34119"/>
                <a:gd name="csX76" fmla="*/ 37476 w 50340"/>
                <a:gd name="csY76" fmla="*/ 7271 h 34119"/>
                <a:gd name="csX77" fmla="*/ 37476 w 50340"/>
                <a:gd name="csY77" fmla="*/ 8949 h 34119"/>
                <a:gd name="csX78" fmla="*/ 35798 w 50340"/>
                <a:gd name="csY78" fmla="*/ 8949 h 34119"/>
                <a:gd name="csX79" fmla="*/ 34120 w 50340"/>
                <a:gd name="csY79" fmla="*/ 8949 h 34119"/>
                <a:gd name="csX80" fmla="*/ 34120 w 50340"/>
                <a:gd name="csY80" fmla="*/ 10627 h 34119"/>
                <a:gd name="csX81" fmla="*/ 35798 w 50340"/>
                <a:gd name="csY81" fmla="*/ 10627 h 34119"/>
                <a:gd name="csX82" fmla="*/ 37476 w 50340"/>
                <a:gd name="csY82" fmla="*/ 10627 h 34119"/>
                <a:gd name="csX83" fmla="*/ 39154 w 50340"/>
                <a:gd name="csY83" fmla="*/ 10627 h 34119"/>
                <a:gd name="csX84" fmla="*/ 39154 w 50340"/>
                <a:gd name="csY84" fmla="*/ 12306 h 34119"/>
                <a:gd name="csX85" fmla="*/ 41391 w 50340"/>
                <a:gd name="csY85" fmla="*/ 12306 h 34119"/>
                <a:gd name="csX86" fmla="*/ 43069 w 50340"/>
                <a:gd name="csY86" fmla="*/ 12306 h 34119"/>
                <a:gd name="csX87" fmla="*/ 43069 w 50340"/>
                <a:gd name="csY87" fmla="*/ 14543 h 34119"/>
                <a:gd name="csX88" fmla="*/ 44747 w 50340"/>
                <a:gd name="csY88" fmla="*/ 14543 h 34119"/>
                <a:gd name="csX89" fmla="*/ 44747 w 50340"/>
                <a:gd name="csY89" fmla="*/ 16221 h 34119"/>
                <a:gd name="csX90" fmla="*/ 43069 w 50340"/>
                <a:gd name="csY90" fmla="*/ 16221 h 34119"/>
                <a:gd name="csX91" fmla="*/ 41391 w 50340"/>
                <a:gd name="csY91" fmla="*/ 16221 h 34119"/>
                <a:gd name="csX92" fmla="*/ 39154 w 50340"/>
                <a:gd name="csY92" fmla="*/ 16221 h 34119"/>
                <a:gd name="csX93" fmla="*/ 37476 w 50340"/>
                <a:gd name="csY93" fmla="*/ 16221 h 34119"/>
                <a:gd name="csX94" fmla="*/ 35798 w 50340"/>
                <a:gd name="csY94" fmla="*/ 16221 h 34119"/>
                <a:gd name="csX95" fmla="*/ 34120 w 50340"/>
                <a:gd name="csY95" fmla="*/ 16221 h 34119"/>
                <a:gd name="csX96" fmla="*/ 34120 w 50340"/>
                <a:gd name="csY96" fmla="*/ 16221 h 34119"/>
                <a:gd name="csX97" fmla="*/ 34120 w 50340"/>
                <a:gd name="csY97" fmla="*/ 17899 h 34119"/>
                <a:gd name="csX98" fmla="*/ 35798 w 50340"/>
                <a:gd name="csY98" fmla="*/ 17899 h 34119"/>
                <a:gd name="csX99" fmla="*/ 37476 w 50340"/>
                <a:gd name="csY99" fmla="*/ 17899 h 34119"/>
                <a:gd name="csX100" fmla="*/ 39154 w 50340"/>
                <a:gd name="csY100" fmla="*/ 17899 h 34119"/>
                <a:gd name="csX101" fmla="*/ 41391 w 50340"/>
                <a:gd name="csY101" fmla="*/ 17899 h 34119"/>
                <a:gd name="csX102" fmla="*/ 43069 w 50340"/>
                <a:gd name="csY102" fmla="*/ 17899 h 34119"/>
                <a:gd name="csX103" fmla="*/ 43069 w 50340"/>
                <a:gd name="csY103" fmla="*/ 19577 h 34119"/>
                <a:gd name="csX104" fmla="*/ 43069 w 50340"/>
                <a:gd name="csY104" fmla="*/ 21255 h 34119"/>
                <a:gd name="csX105" fmla="*/ 44747 w 50340"/>
                <a:gd name="csY105" fmla="*/ 21255 h 34119"/>
                <a:gd name="csX106" fmla="*/ 44747 w 50340"/>
                <a:gd name="csY106" fmla="*/ 21255 h 34119"/>
                <a:gd name="csX107" fmla="*/ 44747 w 50340"/>
                <a:gd name="csY107" fmla="*/ 23492 h 34119"/>
                <a:gd name="csX108" fmla="*/ 46425 w 50340"/>
                <a:gd name="csY108" fmla="*/ 23492 h 34119"/>
                <a:gd name="csX109" fmla="*/ 48104 w 50340"/>
                <a:gd name="csY109" fmla="*/ 23492 h 34119"/>
                <a:gd name="csX110" fmla="*/ 46425 w 50340"/>
                <a:gd name="csY110" fmla="*/ 25170 h 34119"/>
                <a:gd name="csX111" fmla="*/ 48104 w 50340"/>
                <a:gd name="csY111" fmla="*/ 26848 h 34119"/>
                <a:gd name="csX112" fmla="*/ 50341 w 50340"/>
                <a:gd name="csY112" fmla="*/ 28526 h 34119"/>
                <a:gd name="csX113" fmla="*/ 50341 w 50340"/>
                <a:gd name="csY113" fmla="*/ 28526 h 34119"/>
                <a:gd name="csX114" fmla="*/ 50341 w 50340"/>
                <a:gd name="csY114" fmla="*/ 30204 h 34119"/>
                <a:gd name="csX115" fmla="*/ 48104 w 50340"/>
                <a:gd name="csY115" fmla="*/ 30204 h 34119"/>
                <a:gd name="csX116" fmla="*/ 48104 w 50340"/>
                <a:gd name="csY116" fmla="*/ 32442 h 34119"/>
                <a:gd name="csX117" fmla="*/ 48104 w 50340"/>
                <a:gd name="csY117" fmla="*/ 34120 h 34119"/>
                <a:gd name="csX118" fmla="*/ 46425 w 50340"/>
                <a:gd name="csY118" fmla="*/ 34120 h 34119"/>
                <a:gd name="csX119" fmla="*/ 46425 w 50340"/>
                <a:gd name="csY119" fmla="*/ 32442 h 34119"/>
                <a:gd name="csX120" fmla="*/ 44747 w 50340"/>
                <a:gd name="csY120" fmla="*/ 32442 h 34119"/>
                <a:gd name="csX121" fmla="*/ 46425 w 50340"/>
                <a:gd name="csY121" fmla="*/ 30204 h 34119"/>
                <a:gd name="csX122" fmla="*/ 46425 w 50340"/>
                <a:gd name="csY122" fmla="*/ 28526 h 34119"/>
                <a:gd name="csX123" fmla="*/ 44747 w 50340"/>
                <a:gd name="csY123" fmla="*/ 28526 h 34119"/>
                <a:gd name="csX124" fmla="*/ 43069 w 50340"/>
                <a:gd name="csY124" fmla="*/ 28526 h 34119"/>
                <a:gd name="csX125" fmla="*/ 43069 w 50340"/>
                <a:gd name="csY125" fmla="*/ 26848 h 34119"/>
                <a:gd name="csX126" fmla="*/ 43069 w 50340"/>
                <a:gd name="csY126" fmla="*/ 25170 h 34119"/>
                <a:gd name="csX127" fmla="*/ 41391 w 50340"/>
                <a:gd name="csY127" fmla="*/ 23492 h 34119"/>
                <a:gd name="csX128" fmla="*/ 39154 w 50340"/>
                <a:gd name="csY128" fmla="*/ 23492 h 34119"/>
                <a:gd name="csX129" fmla="*/ 41391 w 50340"/>
                <a:gd name="csY129" fmla="*/ 23492 h 34119"/>
                <a:gd name="csX130" fmla="*/ 39154 w 50340"/>
                <a:gd name="csY130" fmla="*/ 23492 h 34119"/>
                <a:gd name="csX131" fmla="*/ 37476 w 50340"/>
                <a:gd name="csY131" fmla="*/ 23492 h 34119"/>
                <a:gd name="csX132" fmla="*/ 35798 w 50340"/>
                <a:gd name="csY132" fmla="*/ 23492 h 34119"/>
                <a:gd name="csX133" fmla="*/ 35798 w 50340"/>
                <a:gd name="csY133" fmla="*/ 21255 h 34119"/>
                <a:gd name="csX134" fmla="*/ 34120 w 50340"/>
                <a:gd name="csY134" fmla="*/ 21255 h 34119"/>
                <a:gd name="csX135" fmla="*/ 34120 w 50340"/>
                <a:gd name="csY135" fmla="*/ 23492 h 34119"/>
                <a:gd name="csX136" fmla="*/ 32442 w 50340"/>
                <a:gd name="csY136" fmla="*/ 21255 h 34119"/>
                <a:gd name="csX137" fmla="*/ 30205 w 50340"/>
                <a:gd name="csY137" fmla="*/ 21255 h 34119"/>
                <a:gd name="csX138" fmla="*/ 32442 w 50340"/>
                <a:gd name="csY138" fmla="*/ 23492 h 34119"/>
                <a:gd name="csX139" fmla="*/ 30205 w 50340"/>
                <a:gd name="csY139" fmla="*/ 23492 h 34119"/>
                <a:gd name="csX140" fmla="*/ 30205 w 50340"/>
                <a:gd name="csY140" fmla="*/ 23492 h 34119"/>
                <a:gd name="csX141" fmla="*/ 28527 w 50340"/>
                <a:gd name="csY141" fmla="*/ 23492 h 34119"/>
                <a:gd name="csX142" fmla="*/ 26848 w 50340"/>
                <a:gd name="csY142" fmla="*/ 23492 h 34119"/>
                <a:gd name="csX143" fmla="*/ 26848 w 50340"/>
                <a:gd name="csY143" fmla="*/ 21255 h 34119"/>
                <a:gd name="csX144" fmla="*/ 26848 w 50340"/>
                <a:gd name="csY144" fmla="*/ 19577 h 34119"/>
                <a:gd name="csX145" fmla="*/ 26848 w 50340"/>
                <a:gd name="csY145" fmla="*/ 17899 h 34119"/>
                <a:gd name="csX146" fmla="*/ 28527 w 50340"/>
                <a:gd name="csY146" fmla="*/ 17899 h 34119"/>
                <a:gd name="csX147" fmla="*/ 28527 w 50340"/>
                <a:gd name="csY147" fmla="*/ 16221 h 34119"/>
                <a:gd name="csX148" fmla="*/ 26848 w 50340"/>
                <a:gd name="csY148" fmla="*/ 16221 h 34119"/>
                <a:gd name="csX149" fmla="*/ 28527 w 50340"/>
                <a:gd name="csY149" fmla="*/ 14543 h 34119"/>
                <a:gd name="csX150" fmla="*/ 28527 w 50340"/>
                <a:gd name="csY150" fmla="*/ 14543 h 34119"/>
                <a:gd name="csX151" fmla="*/ 28527 w 50340"/>
                <a:gd name="csY151" fmla="*/ 12306 h 34119"/>
                <a:gd name="csX152" fmla="*/ 26848 w 50340"/>
                <a:gd name="csY152" fmla="*/ 12306 h 34119"/>
                <a:gd name="csX153" fmla="*/ 26848 w 50340"/>
                <a:gd name="csY153" fmla="*/ 14543 h 34119"/>
                <a:gd name="csX154" fmla="*/ 25170 w 50340"/>
                <a:gd name="csY154" fmla="*/ 16221 h 34119"/>
                <a:gd name="csX155" fmla="*/ 25170 w 50340"/>
                <a:gd name="csY155" fmla="*/ 14543 h 34119"/>
                <a:gd name="csX156" fmla="*/ 21815 w 50340"/>
                <a:gd name="csY156" fmla="*/ 14543 h 34119"/>
                <a:gd name="csX157" fmla="*/ 19577 w 50340"/>
                <a:gd name="csY157" fmla="*/ 14543 h 34119"/>
                <a:gd name="csX158" fmla="*/ 19577 w 50340"/>
                <a:gd name="csY158" fmla="*/ 16221 h 341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</a:cxnLst>
              <a:rect l="l" t="t" r="r" b="b"/>
              <a:pathLst>
                <a:path w="50340" h="34119">
                  <a:moveTo>
                    <a:pt x="19577" y="16221"/>
                  </a:moveTo>
                  <a:lnTo>
                    <a:pt x="17899" y="17899"/>
                  </a:lnTo>
                  <a:lnTo>
                    <a:pt x="19577" y="17899"/>
                  </a:lnTo>
                  <a:lnTo>
                    <a:pt x="19577" y="19577"/>
                  </a:lnTo>
                  <a:lnTo>
                    <a:pt x="19577" y="21255"/>
                  </a:lnTo>
                  <a:lnTo>
                    <a:pt x="19577" y="23492"/>
                  </a:lnTo>
                  <a:lnTo>
                    <a:pt x="21815" y="23492"/>
                  </a:lnTo>
                  <a:lnTo>
                    <a:pt x="23492" y="25170"/>
                  </a:lnTo>
                  <a:lnTo>
                    <a:pt x="21815" y="25170"/>
                  </a:lnTo>
                  <a:lnTo>
                    <a:pt x="21815" y="25170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7899" y="23492"/>
                  </a:lnTo>
                  <a:lnTo>
                    <a:pt x="16221" y="23492"/>
                  </a:lnTo>
                  <a:lnTo>
                    <a:pt x="14543" y="23492"/>
                  </a:lnTo>
                  <a:lnTo>
                    <a:pt x="14543" y="21255"/>
                  </a:lnTo>
                  <a:lnTo>
                    <a:pt x="12865" y="21255"/>
                  </a:lnTo>
                  <a:lnTo>
                    <a:pt x="12865" y="21255"/>
                  </a:lnTo>
                  <a:lnTo>
                    <a:pt x="12865" y="23492"/>
                  </a:lnTo>
                  <a:lnTo>
                    <a:pt x="10628" y="23492"/>
                  </a:lnTo>
                  <a:lnTo>
                    <a:pt x="10628" y="21255"/>
                  </a:lnTo>
                  <a:lnTo>
                    <a:pt x="10628" y="19577"/>
                  </a:lnTo>
                  <a:lnTo>
                    <a:pt x="10628" y="17899"/>
                  </a:lnTo>
                  <a:lnTo>
                    <a:pt x="8950" y="17899"/>
                  </a:lnTo>
                  <a:lnTo>
                    <a:pt x="7272" y="17899"/>
                  </a:lnTo>
                  <a:lnTo>
                    <a:pt x="8950" y="16221"/>
                  </a:lnTo>
                  <a:lnTo>
                    <a:pt x="10628" y="16221"/>
                  </a:lnTo>
                  <a:lnTo>
                    <a:pt x="10628" y="16221"/>
                  </a:lnTo>
                  <a:lnTo>
                    <a:pt x="10628" y="14543"/>
                  </a:lnTo>
                  <a:lnTo>
                    <a:pt x="8950" y="14543"/>
                  </a:lnTo>
                  <a:lnTo>
                    <a:pt x="7272" y="14543"/>
                  </a:lnTo>
                  <a:lnTo>
                    <a:pt x="5593" y="16221"/>
                  </a:lnTo>
                  <a:lnTo>
                    <a:pt x="3915" y="16221"/>
                  </a:lnTo>
                  <a:lnTo>
                    <a:pt x="3915" y="14543"/>
                  </a:lnTo>
                  <a:lnTo>
                    <a:pt x="3915" y="12306"/>
                  </a:lnTo>
                  <a:lnTo>
                    <a:pt x="3915" y="10627"/>
                  </a:lnTo>
                  <a:lnTo>
                    <a:pt x="1678" y="10627"/>
                  </a:lnTo>
                  <a:lnTo>
                    <a:pt x="0" y="10627"/>
                  </a:lnTo>
                  <a:lnTo>
                    <a:pt x="0" y="8949"/>
                  </a:lnTo>
                  <a:lnTo>
                    <a:pt x="1678" y="8949"/>
                  </a:lnTo>
                  <a:lnTo>
                    <a:pt x="1678" y="7271"/>
                  </a:lnTo>
                  <a:lnTo>
                    <a:pt x="3915" y="7271"/>
                  </a:lnTo>
                  <a:lnTo>
                    <a:pt x="5593" y="7271"/>
                  </a:lnTo>
                  <a:lnTo>
                    <a:pt x="5593" y="5593"/>
                  </a:lnTo>
                  <a:lnTo>
                    <a:pt x="7272" y="7271"/>
                  </a:lnTo>
                  <a:lnTo>
                    <a:pt x="7272" y="5593"/>
                  </a:lnTo>
                  <a:lnTo>
                    <a:pt x="8950" y="5593"/>
                  </a:lnTo>
                  <a:lnTo>
                    <a:pt x="10628" y="5593"/>
                  </a:lnTo>
                  <a:lnTo>
                    <a:pt x="12865" y="5593"/>
                  </a:lnTo>
                  <a:lnTo>
                    <a:pt x="14543" y="5593"/>
                  </a:lnTo>
                  <a:lnTo>
                    <a:pt x="16221" y="5593"/>
                  </a:lnTo>
                  <a:lnTo>
                    <a:pt x="16221" y="3915"/>
                  </a:lnTo>
                  <a:lnTo>
                    <a:pt x="17899" y="3915"/>
                  </a:lnTo>
                  <a:lnTo>
                    <a:pt x="19577" y="3915"/>
                  </a:lnTo>
                  <a:lnTo>
                    <a:pt x="21815" y="3915"/>
                  </a:lnTo>
                  <a:lnTo>
                    <a:pt x="19577" y="3915"/>
                  </a:lnTo>
                  <a:lnTo>
                    <a:pt x="21815" y="3915"/>
                  </a:lnTo>
                  <a:lnTo>
                    <a:pt x="23492" y="3915"/>
                  </a:lnTo>
                  <a:lnTo>
                    <a:pt x="25170" y="3915"/>
                  </a:lnTo>
                  <a:lnTo>
                    <a:pt x="26848" y="3915"/>
                  </a:lnTo>
                  <a:lnTo>
                    <a:pt x="28527" y="3915"/>
                  </a:lnTo>
                  <a:lnTo>
                    <a:pt x="30205" y="3915"/>
                  </a:lnTo>
                  <a:lnTo>
                    <a:pt x="30205" y="1678"/>
                  </a:lnTo>
                  <a:lnTo>
                    <a:pt x="32442" y="1678"/>
                  </a:lnTo>
                  <a:lnTo>
                    <a:pt x="32442" y="0"/>
                  </a:lnTo>
                  <a:lnTo>
                    <a:pt x="34120" y="0"/>
                  </a:lnTo>
                  <a:lnTo>
                    <a:pt x="35798" y="0"/>
                  </a:lnTo>
                  <a:lnTo>
                    <a:pt x="37476" y="0"/>
                  </a:lnTo>
                  <a:lnTo>
                    <a:pt x="39154" y="0"/>
                  </a:lnTo>
                  <a:lnTo>
                    <a:pt x="39154" y="1678"/>
                  </a:lnTo>
                  <a:lnTo>
                    <a:pt x="39154" y="3915"/>
                  </a:lnTo>
                  <a:lnTo>
                    <a:pt x="41391" y="3915"/>
                  </a:lnTo>
                  <a:lnTo>
                    <a:pt x="41391" y="5593"/>
                  </a:lnTo>
                  <a:lnTo>
                    <a:pt x="39154" y="5593"/>
                  </a:lnTo>
                  <a:lnTo>
                    <a:pt x="39154" y="5593"/>
                  </a:lnTo>
                  <a:lnTo>
                    <a:pt x="39154" y="7271"/>
                  </a:lnTo>
                  <a:lnTo>
                    <a:pt x="37476" y="7271"/>
                  </a:lnTo>
                  <a:lnTo>
                    <a:pt x="37476" y="8949"/>
                  </a:lnTo>
                  <a:lnTo>
                    <a:pt x="35798" y="8949"/>
                  </a:lnTo>
                  <a:lnTo>
                    <a:pt x="34120" y="8949"/>
                  </a:lnTo>
                  <a:lnTo>
                    <a:pt x="34120" y="10627"/>
                  </a:lnTo>
                  <a:lnTo>
                    <a:pt x="35798" y="10627"/>
                  </a:lnTo>
                  <a:lnTo>
                    <a:pt x="37476" y="10627"/>
                  </a:lnTo>
                  <a:lnTo>
                    <a:pt x="39154" y="10627"/>
                  </a:lnTo>
                  <a:lnTo>
                    <a:pt x="39154" y="12306"/>
                  </a:lnTo>
                  <a:lnTo>
                    <a:pt x="41391" y="12306"/>
                  </a:lnTo>
                  <a:lnTo>
                    <a:pt x="43069" y="12306"/>
                  </a:lnTo>
                  <a:lnTo>
                    <a:pt x="43069" y="14543"/>
                  </a:lnTo>
                  <a:lnTo>
                    <a:pt x="44747" y="14543"/>
                  </a:lnTo>
                  <a:lnTo>
                    <a:pt x="44747" y="16221"/>
                  </a:lnTo>
                  <a:lnTo>
                    <a:pt x="43069" y="16221"/>
                  </a:lnTo>
                  <a:lnTo>
                    <a:pt x="41391" y="16221"/>
                  </a:lnTo>
                  <a:lnTo>
                    <a:pt x="39154" y="16221"/>
                  </a:lnTo>
                  <a:lnTo>
                    <a:pt x="37476" y="16221"/>
                  </a:lnTo>
                  <a:lnTo>
                    <a:pt x="35798" y="16221"/>
                  </a:lnTo>
                  <a:lnTo>
                    <a:pt x="34120" y="16221"/>
                  </a:lnTo>
                  <a:lnTo>
                    <a:pt x="34120" y="16221"/>
                  </a:lnTo>
                  <a:lnTo>
                    <a:pt x="34120" y="17899"/>
                  </a:lnTo>
                  <a:lnTo>
                    <a:pt x="35798" y="17899"/>
                  </a:lnTo>
                  <a:lnTo>
                    <a:pt x="37476" y="17899"/>
                  </a:lnTo>
                  <a:lnTo>
                    <a:pt x="39154" y="17899"/>
                  </a:lnTo>
                  <a:lnTo>
                    <a:pt x="41391" y="17899"/>
                  </a:lnTo>
                  <a:lnTo>
                    <a:pt x="43069" y="17899"/>
                  </a:lnTo>
                  <a:lnTo>
                    <a:pt x="43069" y="19577"/>
                  </a:lnTo>
                  <a:lnTo>
                    <a:pt x="43069" y="21255"/>
                  </a:lnTo>
                  <a:lnTo>
                    <a:pt x="44747" y="21255"/>
                  </a:lnTo>
                  <a:lnTo>
                    <a:pt x="44747" y="21255"/>
                  </a:lnTo>
                  <a:lnTo>
                    <a:pt x="44747" y="23492"/>
                  </a:lnTo>
                  <a:lnTo>
                    <a:pt x="46425" y="23492"/>
                  </a:lnTo>
                  <a:lnTo>
                    <a:pt x="48104" y="23492"/>
                  </a:lnTo>
                  <a:lnTo>
                    <a:pt x="46425" y="25170"/>
                  </a:lnTo>
                  <a:lnTo>
                    <a:pt x="48104" y="26848"/>
                  </a:lnTo>
                  <a:lnTo>
                    <a:pt x="50341" y="28526"/>
                  </a:lnTo>
                  <a:lnTo>
                    <a:pt x="50341" y="28526"/>
                  </a:lnTo>
                  <a:lnTo>
                    <a:pt x="50341" y="30204"/>
                  </a:lnTo>
                  <a:lnTo>
                    <a:pt x="48104" y="30204"/>
                  </a:lnTo>
                  <a:lnTo>
                    <a:pt x="48104" y="32442"/>
                  </a:lnTo>
                  <a:lnTo>
                    <a:pt x="48104" y="34120"/>
                  </a:lnTo>
                  <a:lnTo>
                    <a:pt x="46425" y="34120"/>
                  </a:lnTo>
                  <a:lnTo>
                    <a:pt x="46425" y="32442"/>
                  </a:lnTo>
                  <a:lnTo>
                    <a:pt x="44747" y="32442"/>
                  </a:lnTo>
                  <a:lnTo>
                    <a:pt x="46425" y="30204"/>
                  </a:lnTo>
                  <a:lnTo>
                    <a:pt x="46425" y="28526"/>
                  </a:lnTo>
                  <a:lnTo>
                    <a:pt x="44747" y="28526"/>
                  </a:lnTo>
                  <a:lnTo>
                    <a:pt x="43069" y="28526"/>
                  </a:lnTo>
                  <a:lnTo>
                    <a:pt x="43069" y="26848"/>
                  </a:lnTo>
                  <a:lnTo>
                    <a:pt x="43069" y="25170"/>
                  </a:lnTo>
                  <a:lnTo>
                    <a:pt x="41391" y="23492"/>
                  </a:lnTo>
                  <a:lnTo>
                    <a:pt x="39154" y="23492"/>
                  </a:lnTo>
                  <a:lnTo>
                    <a:pt x="41391" y="23492"/>
                  </a:lnTo>
                  <a:lnTo>
                    <a:pt x="39154" y="23492"/>
                  </a:lnTo>
                  <a:lnTo>
                    <a:pt x="37476" y="23492"/>
                  </a:lnTo>
                  <a:lnTo>
                    <a:pt x="35798" y="23492"/>
                  </a:lnTo>
                  <a:lnTo>
                    <a:pt x="35798" y="21255"/>
                  </a:lnTo>
                  <a:lnTo>
                    <a:pt x="34120" y="21255"/>
                  </a:lnTo>
                  <a:lnTo>
                    <a:pt x="34120" y="23492"/>
                  </a:lnTo>
                  <a:lnTo>
                    <a:pt x="32442" y="21255"/>
                  </a:lnTo>
                  <a:lnTo>
                    <a:pt x="30205" y="21255"/>
                  </a:lnTo>
                  <a:lnTo>
                    <a:pt x="32442" y="23492"/>
                  </a:lnTo>
                  <a:lnTo>
                    <a:pt x="30205" y="23492"/>
                  </a:lnTo>
                  <a:lnTo>
                    <a:pt x="30205" y="23492"/>
                  </a:lnTo>
                  <a:lnTo>
                    <a:pt x="28527" y="23492"/>
                  </a:lnTo>
                  <a:lnTo>
                    <a:pt x="26848" y="23492"/>
                  </a:lnTo>
                  <a:lnTo>
                    <a:pt x="26848" y="21255"/>
                  </a:lnTo>
                  <a:lnTo>
                    <a:pt x="26848" y="19577"/>
                  </a:lnTo>
                  <a:lnTo>
                    <a:pt x="26848" y="17899"/>
                  </a:lnTo>
                  <a:lnTo>
                    <a:pt x="28527" y="17899"/>
                  </a:lnTo>
                  <a:lnTo>
                    <a:pt x="28527" y="16221"/>
                  </a:lnTo>
                  <a:lnTo>
                    <a:pt x="26848" y="16221"/>
                  </a:lnTo>
                  <a:lnTo>
                    <a:pt x="28527" y="14543"/>
                  </a:lnTo>
                  <a:lnTo>
                    <a:pt x="28527" y="14543"/>
                  </a:lnTo>
                  <a:lnTo>
                    <a:pt x="28527" y="12306"/>
                  </a:lnTo>
                  <a:lnTo>
                    <a:pt x="26848" y="12306"/>
                  </a:lnTo>
                  <a:lnTo>
                    <a:pt x="26848" y="14543"/>
                  </a:lnTo>
                  <a:lnTo>
                    <a:pt x="25170" y="16221"/>
                  </a:lnTo>
                  <a:lnTo>
                    <a:pt x="25170" y="14543"/>
                  </a:lnTo>
                  <a:lnTo>
                    <a:pt x="21815" y="14543"/>
                  </a:lnTo>
                  <a:lnTo>
                    <a:pt x="19577" y="14543"/>
                  </a:lnTo>
                  <a:lnTo>
                    <a:pt x="19577" y="16221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188B17C3-F091-C378-8CE4-302781843412}"/>
                </a:ext>
              </a:extLst>
            </p:cNvPr>
            <p:cNvSpPr/>
            <p:nvPr/>
          </p:nvSpPr>
          <p:spPr>
            <a:xfrm>
              <a:off x="2550916" y="4001148"/>
              <a:ext cx="80545" cy="71595"/>
            </a:xfrm>
            <a:custGeom>
              <a:avLst/>
              <a:gdLst>
                <a:gd name="csX0" fmla="*/ 50341 w 80545"/>
                <a:gd name="csY0" fmla="*/ 49782 h 71595"/>
                <a:gd name="csX1" fmla="*/ 50341 w 80545"/>
                <a:gd name="csY1" fmla="*/ 48104 h 71595"/>
                <a:gd name="csX2" fmla="*/ 48104 w 80545"/>
                <a:gd name="csY2" fmla="*/ 48104 h 71595"/>
                <a:gd name="csX3" fmla="*/ 48104 w 80545"/>
                <a:gd name="csY3" fmla="*/ 46425 h 71595"/>
                <a:gd name="csX4" fmla="*/ 43069 w 80545"/>
                <a:gd name="csY4" fmla="*/ 46425 h 71595"/>
                <a:gd name="csX5" fmla="*/ 43069 w 80545"/>
                <a:gd name="csY5" fmla="*/ 43069 h 71595"/>
                <a:gd name="csX6" fmla="*/ 35798 w 80545"/>
                <a:gd name="csY6" fmla="*/ 43069 h 71595"/>
                <a:gd name="csX7" fmla="*/ 35798 w 80545"/>
                <a:gd name="csY7" fmla="*/ 40832 h 71595"/>
                <a:gd name="csX8" fmla="*/ 32442 w 80545"/>
                <a:gd name="csY8" fmla="*/ 40832 h 71595"/>
                <a:gd name="csX9" fmla="*/ 32442 w 80545"/>
                <a:gd name="csY9" fmla="*/ 39154 h 71595"/>
                <a:gd name="csX10" fmla="*/ 30764 w 80545"/>
                <a:gd name="csY10" fmla="*/ 39154 h 71595"/>
                <a:gd name="csX11" fmla="*/ 30764 w 80545"/>
                <a:gd name="csY11" fmla="*/ 35798 h 71595"/>
                <a:gd name="csX12" fmla="*/ 30764 w 80545"/>
                <a:gd name="csY12" fmla="*/ 35798 h 71595"/>
                <a:gd name="csX13" fmla="*/ 30764 w 80545"/>
                <a:gd name="csY13" fmla="*/ 34120 h 71595"/>
                <a:gd name="csX14" fmla="*/ 28527 w 80545"/>
                <a:gd name="csY14" fmla="*/ 34120 h 71595"/>
                <a:gd name="csX15" fmla="*/ 30764 w 80545"/>
                <a:gd name="csY15" fmla="*/ 31883 h 71595"/>
                <a:gd name="csX16" fmla="*/ 28527 w 80545"/>
                <a:gd name="csY16" fmla="*/ 31883 h 71595"/>
                <a:gd name="csX17" fmla="*/ 28527 w 80545"/>
                <a:gd name="csY17" fmla="*/ 30205 h 71595"/>
                <a:gd name="csX18" fmla="*/ 25170 w 80545"/>
                <a:gd name="csY18" fmla="*/ 30205 h 71595"/>
                <a:gd name="csX19" fmla="*/ 25170 w 80545"/>
                <a:gd name="csY19" fmla="*/ 28527 h 71595"/>
                <a:gd name="csX20" fmla="*/ 23492 w 80545"/>
                <a:gd name="csY20" fmla="*/ 28527 h 71595"/>
                <a:gd name="csX21" fmla="*/ 23492 w 80545"/>
                <a:gd name="csY21" fmla="*/ 26848 h 71595"/>
                <a:gd name="csX22" fmla="*/ 19577 w 80545"/>
                <a:gd name="csY22" fmla="*/ 26848 h 71595"/>
                <a:gd name="csX23" fmla="*/ 19577 w 80545"/>
                <a:gd name="csY23" fmla="*/ 25170 h 71595"/>
                <a:gd name="csX24" fmla="*/ 17899 w 80545"/>
                <a:gd name="csY24" fmla="*/ 25170 h 71595"/>
                <a:gd name="csX25" fmla="*/ 17899 w 80545"/>
                <a:gd name="csY25" fmla="*/ 28527 h 71595"/>
                <a:gd name="csX26" fmla="*/ 17899 w 80545"/>
                <a:gd name="csY26" fmla="*/ 28527 h 71595"/>
                <a:gd name="csX27" fmla="*/ 17899 w 80545"/>
                <a:gd name="csY27" fmla="*/ 30205 h 71595"/>
                <a:gd name="csX28" fmla="*/ 23492 w 80545"/>
                <a:gd name="csY28" fmla="*/ 30205 h 71595"/>
                <a:gd name="csX29" fmla="*/ 23492 w 80545"/>
                <a:gd name="csY29" fmla="*/ 31883 h 71595"/>
                <a:gd name="csX30" fmla="*/ 25170 w 80545"/>
                <a:gd name="csY30" fmla="*/ 31883 h 71595"/>
                <a:gd name="csX31" fmla="*/ 25170 w 80545"/>
                <a:gd name="csY31" fmla="*/ 35798 h 71595"/>
                <a:gd name="csX32" fmla="*/ 23492 w 80545"/>
                <a:gd name="csY32" fmla="*/ 35798 h 71595"/>
                <a:gd name="csX33" fmla="*/ 23492 w 80545"/>
                <a:gd name="csY33" fmla="*/ 39154 h 71595"/>
                <a:gd name="csX34" fmla="*/ 17899 w 80545"/>
                <a:gd name="csY34" fmla="*/ 39154 h 71595"/>
                <a:gd name="csX35" fmla="*/ 17899 w 80545"/>
                <a:gd name="csY35" fmla="*/ 35798 h 71595"/>
                <a:gd name="csX36" fmla="*/ 14543 w 80545"/>
                <a:gd name="csY36" fmla="*/ 35798 h 71595"/>
                <a:gd name="csX37" fmla="*/ 14543 w 80545"/>
                <a:gd name="csY37" fmla="*/ 34120 h 71595"/>
                <a:gd name="csX38" fmla="*/ 7271 w 80545"/>
                <a:gd name="csY38" fmla="*/ 34120 h 71595"/>
                <a:gd name="csX39" fmla="*/ 7271 w 80545"/>
                <a:gd name="csY39" fmla="*/ 30205 h 71595"/>
                <a:gd name="csX40" fmla="*/ 5593 w 80545"/>
                <a:gd name="csY40" fmla="*/ 30205 h 71595"/>
                <a:gd name="csX41" fmla="*/ 5593 w 80545"/>
                <a:gd name="csY41" fmla="*/ 28527 h 71595"/>
                <a:gd name="csX42" fmla="*/ 3915 w 80545"/>
                <a:gd name="csY42" fmla="*/ 28527 h 71595"/>
                <a:gd name="csX43" fmla="*/ 3915 w 80545"/>
                <a:gd name="csY43" fmla="*/ 25170 h 71595"/>
                <a:gd name="csX44" fmla="*/ 2237 w 80545"/>
                <a:gd name="csY44" fmla="*/ 25170 h 71595"/>
                <a:gd name="csX45" fmla="*/ 2237 w 80545"/>
                <a:gd name="csY45" fmla="*/ 21255 h 71595"/>
                <a:gd name="csX46" fmla="*/ 3915 w 80545"/>
                <a:gd name="csY46" fmla="*/ 21255 h 71595"/>
                <a:gd name="csX47" fmla="*/ 3915 w 80545"/>
                <a:gd name="csY47" fmla="*/ 19577 h 71595"/>
                <a:gd name="csX48" fmla="*/ 5593 w 80545"/>
                <a:gd name="csY48" fmla="*/ 17899 h 71595"/>
                <a:gd name="csX49" fmla="*/ 5593 w 80545"/>
                <a:gd name="csY49" fmla="*/ 17899 h 71595"/>
                <a:gd name="csX50" fmla="*/ 5593 w 80545"/>
                <a:gd name="csY50" fmla="*/ 16221 h 71595"/>
                <a:gd name="csX51" fmla="*/ 7271 w 80545"/>
                <a:gd name="csY51" fmla="*/ 16221 h 71595"/>
                <a:gd name="csX52" fmla="*/ 7271 w 80545"/>
                <a:gd name="csY52" fmla="*/ 10628 h 71595"/>
                <a:gd name="csX53" fmla="*/ 2237 w 80545"/>
                <a:gd name="csY53" fmla="*/ 10628 h 71595"/>
                <a:gd name="csX54" fmla="*/ 2237 w 80545"/>
                <a:gd name="csY54" fmla="*/ 8950 h 71595"/>
                <a:gd name="csX55" fmla="*/ 0 w 80545"/>
                <a:gd name="csY55" fmla="*/ 8950 h 71595"/>
                <a:gd name="csX56" fmla="*/ 0 w 80545"/>
                <a:gd name="csY56" fmla="*/ 7271 h 71595"/>
                <a:gd name="csX57" fmla="*/ 5593 w 80545"/>
                <a:gd name="csY57" fmla="*/ 7271 h 71595"/>
                <a:gd name="csX58" fmla="*/ 5593 w 80545"/>
                <a:gd name="csY58" fmla="*/ 5593 h 71595"/>
                <a:gd name="csX59" fmla="*/ 7271 w 80545"/>
                <a:gd name="csY59" fmla="*/ 5593 h 71595"/>
                <a:gd name="csX60" fmla="*/ 7271 w 80545"/>
                <a:gd name="csY60" fmla="*/ 0 h 71595"/>
                <a:gd name="csX61" fmla="*/ 8950 w 80545"/>
                <a:gd name="csY61" fmla="*/ 0 h 71595"/>
                <a:gd name="csX62" fmla="*/ 8950 w 80545"/>
                <a:gd name="csY62" fmla="*/ 1678 h 71595"/>
                <a:gd name="csX63" fmla="*/ 12865 w 80545"/>
                <a:gd name="csY63" fmla="*/ 3356 h 71595"/>
                <a:gd name="csX64" fmla="*/ 14543 w 80545"/>
                <a:gd name="csY64" fmla="*/ 3356 h 71595"/>
                <a:gd name="csX65" fmla="*/ 17899 w 80545"/>
                <a:gd name="csY65" fmla="*/ 5593 h 71595"/>
                <a:gd name="csX66" fmla="*/ 23492 w 80545"/>
                <a:gd name="csY66" fmla="*/ 7271 h 71595"/>
                <a:gd name="csX67" fmla="*/ 25170 w 80545"/>
                <a:gd name="csY67" fmla="*/ 7271 h 71595"/>
                <a:gd name="csX68" fmla="*/ 26848 w 80545"/>
                <a:gd name="csY68" fmla="*/ 5593 h 71595"/>
                <a:gd name="csX69" fmla="*/ 28527 w 80545"/>
                <a:gd name="csY69" fmla="*/ 5593 h 71595"/>
                <a:gd name="csX70" fmla="*/ 30764 w 80545"/>
                <a:gd name="csY70" fmla="*/ 3356 h 71595"/>
                <a:gd name="csX71" fmla="*/ 32442 w 80545"/>
                <a:gd name="csY71" fmla="*/ 5593 h 71595"/>
                <a:gd name="csX72" fmla="*/ 35798 w 80545"/>
                <a:gd name="csY72" fmla="*/ 5593 h 71595"/>
                <a:gd name="csX73" fmla="*/ 35798 w 80545"/>
                <a:gd name="csY73" fmla="*/ 7271 h 71595"/>
                <a:gd name="csX74" fmla="*/ 37476 w 80545"/>
                <a:gd name="csY74" fmla="*/ 7271 h 71595"/>
                <a:gd name="csX75" fmla="*/ 37476 w 80545"/>
                <a:gd name="csY75" fmla="*/ 5593 h 71595"/>
                <a:gd name="csX76" fmla="*/ 37476 w 80545"/>
                <a:gd name="csY76" fmla="*/ 7271 h 71595"/>
                <a:gd name="csX77" fmla="*/ 39154 w 80545"/>
                <a:gd name="csY77" fmla="*/ 7271 h 71595"/>
                <a:gd name="csX78" fmla="*/ 39154 w 80545"/>
                <a:gd name="csY78" fmla="*/ 8950 h 71595"/>
                <a:gd name="csX79" fmla="*/ 41391 w 80545"/>
                <a:gd name="csY79" fmla="*/ 8950 h 71595"/>
                <a:gd name="csX80" fmla="*/ 41391 w 80545"/>
                <a:gd name="csY80" fmla="*/ 10628 h 71595"/>
                <a:gd name="csX81" fmla="*/ 43069 w 80545"/>
                <a:gd name="csY81" fmla="*/ 10628 h 71595"/>
                <a:gd name="csX82" fmla="*/ 43069 w 80545"/>
                <a:gd name="csY82" fmla="*/ 12306 h 71595"/>
                <a:gd name="csX83" fmla="*/ 44747 w 80545"/>
                <a:gd name="csY83" fmla="*/ 10628 h 71595"/>
                <a:gd name="csX84" fmla="*/ 46425 w 80545"/>
                <a:gd name="csY84" fmla="*/ 10628 h 71595"/>
                <a:gd name="csX85" fmla="*/ 46425 w 80545"/>
                <a:gd name="csY85" fmla="*/ 12306 h 71595"/>
                <a:gd name="csX86" fmla="*/ 52019 w 80545"/>
                <a:gd name="csY86" fmla="*/ 12306 h 71595"/>
                <a:gd name="csX87" fmla="*/ 52019 w 80545"/>
                <a:gd name="csY87" fmla="*/ 10628 h 71595"/>
                <a:gd name="csX88" fmla="*/ 55375 w 80545"/>
                <a:gd name="csY88" fmla="*/ 10628 h 71595"/>
                <a:gd name="csX89" fmla="*/ 53697 w 80545"/>
                <a:gd name="csY89" fmla="*/ 10628 h 71595"/>
                <a:gd name="csX90" fmla="*/ 55375 w 80545"/>
                <a:gd name="csY90" fmla="*/ 10628 h 71595"/>
                <a:gd name="csX91" fmla="*/ 57053 w 80545"/>
                <a:gd name="csY91" fmla="*/ 12306 h 71595"/>
                <a:gd name="csX92" fmla="*/ 57053 w 80545"/>
                <a:gd name="csY92" fmla="*/ 16221 h 71595"/>
                <a:gd name="csX93" fmla="*/ 59290 w 80545"/>
                <a:gd name="csY93" fmla="*/ 16221 h 71595"/>
                <a:gd name="csX94" fmla="*/ 59290 w 80545"/>
                <a:gd name="csY94" fmla="*/ 21255 h 71595"/>
                <a:gd name="csX95" fmla="*/ 60968 w 80545"/>
                <a:gd name="csY95" fmla="*/ 21255 h 71595"/>
                <a:gd name="csX96" fmla="*/ 60968 w 80545"/>
                <a:gd name="csY96" fmla="*/ 23492 h 71595"/>
                <a:gd name="csX97" fmla="*/ 62646 w 80545"/>
                <a:gd name="csY97" fmla="*/ 23492 h 71595"/>
                <a:gd name="csX98" fmla="*/ 62646 w 80545"/>
                <a:gd name="csY98" fmla="*/ 25170 h 71595"/>
                <a:gd name="csX99" fmla="*/ 64324 w 80545"/>
                <a:gd name="csY99" fmla="*/ 25170 h 71595"/>
                <a:gd name="csX100" fmla="*/ 66002 w 80545"/>
                <a:gd name="csY100" fmla="*/ 26848 h 71595"/>
                <a:gd name="csX101" fmla="*/ 66002 w 80545"/>
                <a:gd name="csY101" fmla="*/ 28527 h 71595"/>
                <a:gd name="csX102" fmla="*/ 67680 w 80545"/>
                <a:gd name="csY102" fmla="*/ 28527 h 71595"/>
                <a:gd name="csX103" fmla="*/ 67680 w 80545"/>
                <a:gd name="csY103" fmla="*/ 30205 h 71595"/>
                <a:gd name="csX104" fmla="*/ 69918 w 80545"/>
                <a:gd name="csY104" fmla="*/ 30205 h 71595"/>
                <a:gd name="csX105" fmla="*/ 71596 w 80545"/>
                <a:gd name="csY105" fmla="*/ 31883 h 71595"/>
                <a:gd name="csX106" fmla="*/ 71596 w 80545"/>
                <a:gd name="csY106" fmla="*/ 34120 h 71595"/>
                <a:gd name="csX107" fmla="*/ 73274 w 80545"/>
                <a:gd name="csY107" fmla="*/ 35798 h 71595"/>
                <a:gd name="csX108" fmla="*/ 74952 w 80545"/>
                <a:gd name="csY108" fmla="*/ 35798 h 71595"/>
                <a:gd name="csX109" fmla="*/ 74952 w 80545"/>
                <a:gd name="csY109" fmla="*/ 37476 h 71595"/>
                <a:gd name="csX110" fmla="*/ 76630 w 80545"/>
                <a:gd name="csY110" fmla="*/ 39154 h 71595"/>
                <a:gd name="csX111" fmla="*/ 80545 w 80545"/>
                <a:gd name="csY111" fmla="*/ 39154 h 71595"/>
                <a:gd name="csX112" fmla="*/ 80545 w 80545"/>
                <a:gd name="csY112" fmla="*/ 43069 h 71595"/>
                <a:gd name="csX113" fmla="*/ 78867 w 80545"/>
                <a:gd name="csY113" fmla="*/ 43069 h 71595"/>
                <a:gd name="csX114" fmla="*/ 78867 w 80545"/>
                <a:gd name="csY114" fmla="*/ 40832 h 71595"/>
                <a:gd name="csX115" fmla="*/ 74952 w 80545"/>
                <a:gd name="csY115" fmla="*/ 40832 h 71595"/>
                <a:gd name="csX116" fmla="*/ 74952 w 80545"/>
                <a:gd name="csY116" fmla="*/ 39154 h 71595"/>
                <a:gd name="csX117" fmla="*/ 73274 w 80545"/>
                <a:gd name="csY117" fmla="*/ 39154 h 71595"/>
                <a:gd name="csX118" fmla="*/ 73274 w 80545"/>
                <a:gd name="csY118" fmla="*/ 43069 h 71595"/>
                <a:gd name="csX119" fmla="*/ 71596 w 80545"/>
                <a:gd name="csY119" fmla="*/ 43069 h 71595"/>
                <a:gd name="csX120" fmla="*/ 71596 w 80545"/>
                <a:gd name="csY120" fmla="*/ 53697 h 71595"/>
                <a:gd name="csX121" fmla="*/ 73274 w 80545"/>
                <a:gd name="csY121" fmla="*/ 52019 h 71595"/>
                <a:gd name="csX122" fmla="*/ 73274 w 80545"/>
                <a:gd name="csY122" fmla="*/ 53697 h 71595"/>
                <a:gd name="csX123" fmla="*/ 76630 w 80545"/>
                <a:gd name="csY123" fmla="*/ 53697 h 71595"/>
                <a:gd name="csX124" fmla="*/ 76630 w 80545"/>
                <a:gd name="csY124" fmla="*/ 57053 h 71595"/>
                <a:gd name="csX125" fmla="*/ 74952 w 80545"/>
                <a:gd name="csY125" fmla="*/ 57053 h 71595"/>
                <a:gd name="csX126" fmla="*/ 74952 w 80545"/>
                <a:gd name="csY126" fmla="*/ 58731 h 71595"/>
                <a:gd name="csX127" fmla="*/ 73274 w 80545"/>
                <a:gd name="csY127" fmla="*/ 58731 h 71595"/>
                <a:gd name="csX128" fmla="*/ 73274 w 80545"/>
                <a:gd name="csY128" fmla="*/ 62646 h 71595"/>
                <a:gd name="csX129" fmla="*/ 74952 w 80545"/>
                <a:gd name="csY129" fmla="*/ 64324 h 71595"/>
                <a:gd name="csX130" fmla="*/ 74952 w 80545"/>
                <a:gd name="csY130" fmla="*/ 64324 h 71595"/>
                <a:gd name="csX131" fmla="*/ 74952 w 80545"/>
                <a:gd name="csY131" fmla="*/ 66002 h 71595"/>
                <a:gd name="csX132" fmla="*/ 73274 w 80545"/>
                <a:gd name="csY132" fmla="*/ 66002 h 71595"/>
                <a:gd name="csX133" fmla="*/ 73274 w 80545"/>
                <a:gd name="csY133" fmla="*/ 69359 h 71595"/>
                <a:gd name="csX134" fmla="*/ 71596 w 80545"/>
                <a:gd name="csY134" fmla="*/ 67681 h 71595"/>
                <a:gd name="csX135" fmla="*/ 71596 w 80545"/>
                <a:gd name="csY135" fmla="*/ 69359 h 71595"/>
                <a:gd name="csX136" fmla="*/ 69918 w 80545"/>
                <a:gd name="csY136" fmla="*/ 69359 h 71595"/>
                <a:gd name="csX137" fmla="*/ 69918 w 80545"/>
                <a:gd name="csY137" fmla="*/ 71596 h 71595"/>
                <a:gd name="csX138" fmla="*/ 71596 w 80545"/>
                <a:gd name="csY138" fmla="*/ 71596 h 71595"/>
                <a:gd name="csX139" fmla="*/ 67680 w 80545"/>
                <a:gd name="csY139" fmla="*/ 71596 h 71595"/>
                <a:gd name="csX140" fmla="*/ 67680 w 80545"/>
                <a:gd name="csY140" fmla="*/ 69359 h 71595"/>
                <a:gd name="csX141" fmla="*/ 67680 w 80545"/>
                <a:gd name="csY141" fmla="*/ 69359 h 71595"/>
                <a:gd name="csX142" fmla="*/ 67680 w 80545"/>
                <a:gd name="csY142" fmla="*/ 66002 h 71595"/>
                <a:gd name="csX143" fmla="*/ 66002 w 80545"/>
                <a:gd name="csY143" fmla="*/ 64324 h 71595"/>
                <a:gd name="csX144" fmla="*/ 64324 w 80545"/>
                <a:gd name="csY144" fmla="*/ 64324 h 71595"/>
                <a:gd name="csX145" fmla="*/ 64324 w 80545"/>
                <a:gd name="csY145" fmla="*/ 62646 h 71595"/>
                <a:gd name="csX146" fmla="*/ 62646 w 80545"/>
                <a:gd name="csY146" fmla="*/ 62646 h 71595"/>
                <a:gd name="csX147" fmla="*/ 62646 w 80545"/>
                <a:gd name="csY147" fmla="*/ 60409 h 71595"/>
                <a:gd name="csX148" fmla="*/ 59290 w 80545"/>
                <a:gd name="csY148" fmla="*/ 60409 h 71595"/>
                <a:gd name="csX149" fmla="*/ 59290 w 80545"/>
                <a:gd name="csY149" fmla="*/ 62646 h 71595"/>
                <a:gd name="csX150" fmla="*/ 60968 w 80545"/>
                <a:gd name="csY150" fmla="*/ 62646 h 71595"/>
                <a:gd name="csX151" fmla="*/ 60968 w 80545"/>
                <a:gd name="csY151" fmla="*/ 64324 h 71595"/>
                <a:gd name="csX152" fmla="*/ 62646 w 80545"/>
                <a:gd name="csY152" fmla="*/ 64324 h 71595"/>
                <a:gd name="csX153" fmla="*/ 62646 w 80545"/>
                <a:gd name="csY153" fmla="*/ 66002 h 71595"/>
                <a:gd name="csX154" fmla="*/ 64324 w 80545"/>
                <a:gd name="csY154" fmla="*/ 67681 h 71595"/>
                <a:gd name="csX155" fmla="*/ 62646 w 80545"/>
                <a:gd name="csY155" fmla="*/ 67681 h 71595"/>
                <a:gd name="csX156" fmla="*/ 64324 w 80545"/>
                <a:gd name="csY156" fmla="*/ 69359 h 71595"/>
                <a:gd name="csX157" fmla="*/ 60968 w 80545"/>
                <a:gd name="csY157" fmla="*/ 69359 h 71595"/>
                <a:gd name="csX158" fmla="*/ 60968 w 80545"/>
                <a:gd name="csY158" fmla="*/ 67681 h 71595"/>
                <a:gd name="csX159" fmla="*/ 55375 w 80545"/>
                <a:gd name="csY159" fmla="*/ 67681 h 71595"/>
                <a:gd name="csX160" fmla="*/ 55375 w 80545"/>
                <a:gd name="csY160" fmla="*/ 66002 h 71595"/>
                <a:gd name="csX161" fmla="*/ 53697 w 80545"/>
                <a:gd name="csY161" fmla="*/ 66002 h 71595"/>
                <a:gd name="csX162" fmla="*/ 53697 w 80545"/>
                <a:gd name="csY162" fmla="*/ 62646 h 71595"/>
                <a:gd name="csX163" fmla="*/ 55375 w 80545"/>
                <a:gd name="csY163" fmla="*/ 62646 h 71595"/>
                <a:gd name="csX164" fmla="*/ 55375 w 80545"/>
                <a:gd name="csY164" fmla="*/ 53697 h 71595"/>
                <a:gd name="csX165" fmla="*/ 53697 w 80545"/>
                <a:gd name="csY165" fmla="*/ 53697 h 71595"/>
                <a:gd name="csX166" fmla="*/ 53697 w 80545"/>
                <a:gd name="csY166" fmla="*/ 52019 h 71595"/>
                <a:gd name="csX167" fmla="*/ 52019 w 80545"/>
                <a:gd name="csY167" fmla="*/ 52019 h 71595"/>
                <a:gd name="csX168" fmla="*/ 50341 w 80545"/>
                <a:gd name="csY168" fmla="*/ 49782 h 71595"/>
                <a:gd name="csX169" fmla="*/ 60968 w 80545"/>
                <a:gd name="csY169" fmla="*/ 21255 h 71595"/>
                <a:gd name="csX170" fmla="*/ 59290 w 80545"/>
                <a:gd name="csY170" fmla="*/ 19577 h 71595"/>
                <a:gd name="csX171" fmla="*/ 60968 w 80545"/>
                <a:gd name="csY171" fmla="*/ 19577 h 71595"/>
                <a:gd name="csX172" fmla="*/ 60968 w 80545"/>
                <a:gd name="csY172" fmla="*/ 21255 h 71595"/>
                <a:gd name="csX173" fmla="*/ 7271 w 80545"/>
                <a:gd name="csY173" fmla="*/ 16221 h 71595"/>
                <a:gd name="csX174" fmla="*/ 7271 w 80545"/>
                <a:gd name="csY174" fmla="*/ 14543 h 71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</a:cxnLst>
              <a:rect l="l" t="t" r="r" b="b"/>
              <a:pathLst>
                <a:path w="80545" h="71595">
                  <a:moveTo>
                    <a:pt x="50341" y="49782"/>
                  </a:moveTo>
                  <a:lnTo>
                    <a:pt x="50341" y="48104"/>
                  </a:lnTo>
                  <a:lnTo>
                    <a:pt x="48104" y="48104"/>
                  </a:lnTo>
                  <a:lnTo>
                    <a:pt x="48104" y="46425"/>
                  </a:lnTo>
                  <a:lnTo>
                    <a:pt x="43069" y="46425"/>
                  </a:lnTo>
                  <a:lnTo>
                    <a:pt x="43069" y="43069"/>
                  </a:lnTo>
                  <a:lnTo>
                    <a:pt x="35798" y="43069"/>
                  </a:lnTo>
                  <a:lnTo>
                    <a:pt x="35798" y="40832"/>
                  </a:lnTo>
                  <a:lnTo>
                    <a:pt x="32442" y="40832"/>
                  </a:lnTo>
                  <a:lnTo>
                    <a:pt x="32442" y="39154"/>
                  </a:lnTo>
                  <a:lnTo>
                    <a:pt x="30764" y="39154"/>
                  </a:lnTo>
                  <a:lnTo>
                    <a:pt x="30764" y="35798"/>
                  </a:lnTo>
                  <a:lnTo>
                    <a:pt x="30764" y="35798"/>
                  </a:lnTo>
                  <a:lnTo>
                    <a:pt x="30764" y="34120"/>
                  </a:lnTo>
                  <a:lnTo>
                    <a:pt x="28527" y="34120"/>
                  </a:lnTo>
                  <a:lnTo>
                    <a:pt x="30764" y="31883"/>
                  </a:lnTo>
                  <a:lnTo>
                    <a:pt x="28527" y="31883"/>
                  </a:lnTo>
                  <a:lnTo>
                    <a:pt x="28527" y="30205"/>
                  </a:lnTo>
                  <a:lnTo>
                    <a:pt x="25170" y="30205"/>
                  </a:lnTo>
                  <a:lnTo>
                    <a:pt x="25170" y="28527"/>
                  </a:lnTo>
                  <a:lnTo>
                    <a:pt x="23492" y="28527"/>
                  </a:lnTo>
                  <a:lnTo>
                    <a:pt x="23492" y="26848"/>
                  </a:lnTo>
                  <a:lnTo>
                    <a:pt x="19577" y="26848"/>
                  </a:lnTo>
                  <a:lnTo>
                    <a:pt x="19577" y="25170"/>
                  </a:lnTo>
                  <a:lnTo>
                    <a:pt x="17899" y="25170"/>
                  </a:lnTo>
                  <a:lnTo>
                    <a:pt x="17899" y="28527"/>
                  </a:lnTo>
                  <a:lnTo>
                    <a:pt x="17899" y="28527"/>
                  </a:lnTo>
                  <a:lnTo>
                    <a:pt x="17899" y="30205"/>
                  </a:lnTo>
                  <a:lnTo>
                    <a:pt x="23492" y="30205"/>
                  </a:lnTo>
                  <a:lnTo>
                    <a:pt x="23492" y="31883"/>
                  </a:lnTo>
                  <a:lnTo>
                    <a:pt x="25170" y="31883"/>
                  </a:lnTo>
                  <a:lnTo>
                    <a:pt x="25170" y="35798"/>
                  </a:lnTo>
                  <a:lnTo>
                    <a:pt x="23492" y="35798"/>
                  </a:lnTo>
                  <a:lnTo>
                    <a:pt x="23492" y="39154"/>
                  </a:lnTo>
                  <a:lnTo>
                    <a:pt x="17899" y="39154"/>
                  </a:lnTo>
                  <a:lnTo>
                    <a:pt x="17899" y="35798"/>
                  </a:lnTo>
                  <a:lnTo>
                    <a:pt x="14543" y="35798"/>
                  </a:lnTo>
                  <a:lnTo>
                    <a:pt x="14543" y="34120"/>
                  </a:lnTo>
                  <a:lnTo>
                    <a:pt x="7271" y="34120"/>
                  </a:lnTo>
                  <a:lnTo>
                    <a:pt x="7271" y="30205"/>
                  </a:lnTo>
                  <a:lnTo>
                    <a:pt x="5593" y="30205"/>
                  </a:lnTo>
                  <a:lnTo>
                    <a:pt x="5593" y="28527"/>
                  </a:lnTo>
                  <a:lnTo>
                    <a:pt x="3915" y="28527"/>
                  </a:lnTo>
                  <a:lnTo>
                    <a:pt x="3915" y="25170"/>
                  </a:lnTo>
                  <a:lnTo>
                    <a:pt x="2237" y="25170"/>
                  </a:lnTo>
                  <a:lnTo>
                    <a:pt x="2237" y="21255"/>
                  </a:lnTo>
                  <a:lnTo>
                    <a:pt x="3915" y="21255"/>
                  </a:lnTo>
                  <a:lnTo>
                    <a:pt x="3915" y="19577"/>
                  </a:lnTo>
                  <a:lnTo>
                    <a:pt x="5593" y="17899"/>
                  </a:lnTo>
                  <a:lnTo>
                    <a:pt x="5593" y="17899"/>
                  </a:lnTo>
                  <a:lnTo>
                    <a:pt x="5593" y="16221"/>
                  </a:lnTo>
                  <a:lnTo>
                    <a:pt x="7271" y="16221"/>
                  </a:lnTo>
                  <a:lnTo>
                    <a:pt x="7271" y="10628"/>
                  </a:lnTo>
                  <a:lnTo>
                    <a:pt x="2237" y="10628"/>
                  </a:lnTo>
                  <a:lnTo>
                    <a:pt x="2237" y="8950"/>
                  </a:lnTo>
                  <a:lnTo>
                    <a:pt x="0" y="8950"/>
                  </a:lnTo>
                  <a:lnTo>
                    <a:pt x="0" y="7271"/>
                  </a:lnTo>
                  <a:lnTo>
                    <a:pt x="5593" y="7271"/>
                  </a:lnTo>
                  <a:lnTo>
                    <a:pt x="5593" y="5593"/>
                  </a:lnTo>
                  <a:lnTo>
                    <a:pt x="7271" y="5593"/>
                  </a:lnTo>
                  <a:lnTo>
                    <a:pt x="7271" y="0"/>
                  </a:lnTo>
                  <a:lnTo>
                    <a:pt x="8950" y="0"/>
                  </a:lnTo>
                  <a:lnTo>
                    <a:pt x="8950" y="1678"/>
                  </a:lnTo>
                  <a:lnTo>
                    <a:pt x="12865" y="3356"/>
                  </a:lnTo>
                  <a:lnTo>
                    <a:pt x="14543" y="3356"/>
                  </a:lnTo>
                  <a:lnTo>
                    <a:pt x="17899" y="5593"/>
                  </a:lnTo>
                  <a:lnTo>
                    <a:pt x="23492" y="7271"/>
                  </a:lnTo>
                  <a:lnTo>
                    <a:pt x="25170" y="7271"/>
                  </a:lnTo>
                  <a:lnTo>
                    <a:pt x="26848" y="5593"/>
                  </a:lnTo>
                  <a:lnTo>
                    <a:pt x="28527" y="5593"/>
                  </a:lnTo>
                  <a:lnTo>
                    <a:pt x="30764" y="3356"/>
                  </a:lnTo>
                  <a:lnTo>
                    <a:pt x="32442" y="5593"/>
                  </a:lnTo>
                  <a:lnTo>
                    <a:pt x="35798" y="5593"/>
                  </a:lnTo>
                  <a:lnTo>
                    <a:pt x="35798" y="7271"/>
                  </a:lnTo>
                  <a:lnTo>
                    <a:pt x="37476" y="7271"/>
                  </a:lnTo>
                  <a:lnTo>
                    <a:pt x="37476" y="5593"/>
                  </a:lnTo>
                  <a:lnTo>
                    <a:pt x="37476" y="7271"/>
                  </a:lnTo>
                  <a:lnTo>
                    <a:pt x="39154" y="7271"/>
                  </a:lnTo>
                  <a:lnTo>
                    <a:pt x="39154" y="8950"/>
                  </a:lnTo>
                  <a:lnTo>
                    <a:pt x="41391" y="8950"/>
                  </a:lnTo>
                  <a:lnTo>
                    <a:pt x="41391" y="10628"/>
                  </a:lnTo>
                  <a:lnTo>
                    <a:pt x="43069" y="10628"/>
                  </a:lnTo>
                  <a:lnTo>
                    <a:pt x="43069" y="12306"/>
                  </a:lnTo>
                  <a:lnTo>
                    <a:pt x="44747" y="10628"/>
                  </a:lnTo>
                  <a:lnTo>
                    <a:pt x="46425" y="10628"/>
                  </a:lnTo>
                  <a:lnTo>
                    <a:pt x="46425" y="12306"/>
                  </a:lnTo>
                  <a:lnTo>
                    <a:pt x="52019" y="12306"/>
                  </a:lnTo>
                  <a:lnTo>
                    <a:pt x="52019" y="10628"/>
                  </a:lnTo>
                  <a:lnTo>
                    <a:pt x="55375" y="10628"/>
                  </a:lnTo>
                  <a:lnTo>
                    <a:pt x="53697" y="10628"/>
                  </a:lnTo>
                  <a:lnTo>
                    <a:pt x="55375" y="10628"/>
                  </a:lnTo>
                  <a:lnTo>
                    <a:pt x="57053" y="12306"/>
                  </a:lnTo>
                  <a:lnTo>
                    <a:pt x="57053" y="16221"/>
                  </a:lnTo>
                  <a:lnTo>
                    <a:pt x="59290" y="16221"/>
                  </a:lnTo>
                  <a:lnTo>
                    <a:pt x="59290" y="21255"/>
                  </a:lnTo>
                  <a:lnTo>
                    <a:pt x="60968" y="21255"/>
                  </a:lnTo>
                  <a:lnTo>
                    <a:pt x="60968" y="23492"/>
                  </a:lnTo>
                  <a:lnTo>
                    <a:pt x="62646" y="23492"/>
                  </a:lnTo>
                  <a:lnTo>
                    <a:pt x="62646" y="25170"/>
                  </a:lnTo>
                  <a:lnTo>
                    <a:pt x="64324" y="25170"/>
                  </a:lnTo>
                  <a:lnTo>
                    <a:pt x="66002" y="26848"/>
                  </a:lnTo>
                  <a:lnTo>
                    <a:pt x="66002" y="28527"/>
                  </a:lnTo>
                  <a:lnTo>
                    <a:pt x="67680" y="28527"/>
                  </a:lnTo>
                  <a:lnTo>
                    <a:pt x="67680" y="30205"/>
                  </a:lnTo>
                  <a:lnTo>
                    <a:pt x="69918" y="30205"/>
                  </a:lnTo>
                  <a:lnTo>
                    <a:pt x="71596" y="31883"/>
                  </a:lnTo>
                  <a:lnTo>
                    <a:pt x="71596" y="34120"/>
                  </a:lnTo>
                  <a:lnTo>
                    <a:pt x="73274" y="35798"/>
                  </a:lnTo>
                  <a:lnTo>
                    <a:pt x="74952" y="35798"/>
                  </a:lnTo>
                  <a:lnTo>
                    <a:pt x="74952" y="37476"/>
                  </a:lnTo>
                  <a:lnTo>
                    <a:pt x="76630" y="39154"/>
                  </a:lnTo>
                  <a:lnTo>
                    <a:pt x="80545" y="39154"/>
                  </a:lnTo>
                  <a:lnTo>
                    <a:pt x="80545" y="43069"/>
                  </a:lnTo>
                  <a:lnTo>
                    <a:pt x="78867" y="43069"/>
                  </a:lnTo>
                  <a:lnTo>
                    <a:pt x="78867" y="40832"/>
                  </a:lnTo>
                  <a:lnTo>
                    <a:pt x="74952" y="40832"/>
                  </a:lnTo>
                  <a:lnTo>
                    <a:pt x="74952" y="39154"/>
                  </a:lnTo>
                  <a:lnTo>
                    <a:pt x="73274" y="39154"/>
                  </a:lnTo>
                  <a:lnTo>
                    <a:pt x="73274" y="43069"/>
                  </a:lnTo>
                  <a:lnTo>
                    <a:pt x="71596" y="43069"/>
                  </a:lnTo>
                  <a:lnTo>
                    <a:pt x="71596" y="53697"/>
                  </a:lnTo>
                  <a:lnTo>
                    <a:pt x="73274" y="52019"/>
                  </a:lnTo>
                  <a:lnTo>
                    <a:pt x="73274" y="53697"/>
                  </a:lnTo>
                  <a:lnTo>
                    <a:pt x="76630" y="53697"/>
                  </a:lnTo>
                  <a:lnTo>
                    <a:pt x="76630" y="57053"/>
                  </a:lnTo>
                  <a:lnTo>
                    <a:pt x="74952" y="57053"/>
                  </a:lnTo>
                  <a:lnTo>
                    <a:pt x="74952" y="58731"/>
                  </a:lnTo>
                  <a:lnTo>
                    <a:pt x="73274" y="58731"/>
                  </a:lnTo>
                  <a:lnTo>
                    <a:pt x="73274" y="62646"/>
                  </a:lnTo>
                  <a:lnTo>
                    <a:pt x="74952" y="64324"/>
                  </a:lnTo>
                  <a:lnTo>
                    <a:pt x="74952" y="64324"/>
                  </a:lnTo>
                  <a:lnTo>
                    <a:pt x="74952" y="66002"/>
                  </a:lnTo>
                  <a:lnTo>
                    <a:pt x="73274" y="66002"/>
                  </a:lnTo>
                  <a:lnTo>
                    <a:pt x="73274" y="69359"/>
                  </a:lnTo>
                  <a:lnTo>
                    <a:pt x="71596" y="67681"/>
                  </a:lnTo>
                  <a:lnTo>
                    <a:pt x="71596" y="69359"/>
                  </a:lnTo>
                  <a:lnTo>
                    <a:pt x="69918" y="69359"/>
                  </a:lnTo>
                  <a:lnTo>
                    <a:pt x="69918" y="71596"/>
                  </a:lnTo>
                  <a:lnTo>
                    <a:pt x="71596" y="71596"/>
                  </a:lnTo>
                  <a:lnTo>
                    <a:pt x="67680" y="71596"/>
                  </a:lnTo>
                  <a:lnTo>
                    <a:pt x="67680" y="69359"/>
                  </a:lnTo>
                  <a:lnTo>
                    <a:pt x="67680" y="69359"/>
                  </a:lnTo>
                  <a:lnTo>
                    <a:pt x="67680" y="66002"/>
                  </a:lnTo>
                  <a:lnTo>
                    <a:pt x="66002" y="64324"/>
                  </a:lnTo>
                  <a:lnTo>
                    <a:pt x="64324" y="64324"/>
                  </a:lnTo>
                  <a:lnTo>
                    <a:pt x="64324" y="62646"/>
                  </a:lnTo>
                  <a:lnTo>
                    <a:pt x="62646" y="62646"/>
                  </a:lnTo>
                  <a:lnTo>
                    <a:pt x="62646" y="60409"/>
                  </a:lnTo>
                  <a:lnTo>
                    <a:pt x="59290" y="60409"/>
                  </a:lnTo>
                  <a:lnTo>
                    <a:pt x="59290" y="62646"/>
                  </a:lnTo>
                  <a:lnTo>
                    <a:pt x="60968" y="62646"/>
                  </a:lnTo>
                  <a:lnTo>
                    <a:pt x="60968" y="64324"/>
                  </a:lnTo>
                  <a:lnTo>
                    <a:pt x="62646" y="64324"/>
                  </a:lnTo>
                  <a:lnTo>
                    <a:pt x="62646" y="66002"/>
                  </a:lnTo>
                  <a:lnTo>
                    <a:pt x="64324" y="67681"/>
                  </a:lnTo>
                  <a:lnTo>
                    <a:pt x="62646" y="67681"/>
                  </a:lnTo>
                  <a:lnTo>
                    <a:pt x="64324" y="69359"/>
                  </a:lnTo>
                  <a:lnTo>
                    <a:pt x="60968" y="69359"/>
                  </a:lnTo>
                  <a:lnTo>
                    <a:pt x="60968" y="67681"/>
                  </a:lnTo>
                  <a:lnTo>
                    <a:pt x="55375" y="67681"/>
                  </a:lnTo>
                  <a:lnTo>
                    <a:pt x="55375" y="66002"/>
                  </a:lnTo>
                  <a:lnTo>
                    <a:pt x="53697" y="66002"/>
                  </a:lnTo>
                  <a:lnTo>
                    <a:pt x="53697" y="62646"/>
                  </a:lnTo>
                  <a:lnTo>
                    <a:pt x="55375" y="62646"/>
                  </a:lnTo>
                  <a:lnTo>
                    <a:pt x="55375" y="53697"/>
                  </a:lnTo>
                  <a:lnTo>
                    <a:pt x="53697" y="53697"/>
                  </a:lnTo>
                  <a:lnTo>
                    <a:pt x="53697" y="52019"/>
                  </a:lnTo>
                  <a:lnTo>
                    <a:pt x="52019" y="52019"/>
                  </a:lnTo>
                  <a:lnTo>
                    <a:pt x="50341" y="49782"/>
                  </a:lnTo>
                  <a:close/>
                  <a:moveTo>
                    <a:pt x="60968" y="21255"/>
                  </a:moveTo>
                  <a:lnTo>
                    <a:pt x="59290" y="19577"/>
                  </a:lnTo>
                  <a:lnTo>
                    <a:pt x="60968" y="19577"/>
                  </a:lnTo>
                  <a:lnTo>
                    <a:pt x="60968" y="21255"/>
                  </a:lnTo>
                  <a:close/>
                  <a:moveTo>
                    <a:pt x="7271" y="16221"/>
                  </a:moveTo>
                  <a:lnTo>
                    <a:pt x="7271" y="14543"/>
                  </a:lnTo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66F39340-CBF1-D2C6-7C84-8B7439D06399}"/>
                </a:ext>
              </a:extLst>
            </p:cNvPr>
            <p:cNvSpPr/>
            <p:nvPr/>
          </p:nvSpPr>
          <p:spPr>
            <a:xfrm>
              <a:off x="2620834" y="4040302"/>
              <a:ext cx="140395" cy="58730"/>
            </a:xfrm>
            <a:custGeom>
              <a:avLst/>
              <a:gdLst>
                <a:gd name="csX0" fmla="*/ 35239 w 140395"/>
                <a:gd name="csY0" fmla="*/ 19577 h 58730"/>
                <a:gd name="csX1" fmla="*/ 37476 w 140395"/>
                <a:gd name="csY1" fmla="*/ 19577 h 58730"/>
                <a:gd name="csX2" fmla="*/ 39154 w 140395"/>
                <a:gd name="csY2" fmla="*/ 19577 h 58730"/>
                <a:gd name="csX3" fmla="*/ 40832 w 140395"/>
                <a:gd name="csY3" fmla="*/ 19577 h 58730"/>
                <a:gd name="csX4" fmla="*/ 42510 w 140395"/>
                <a:gd name="csY4" fmla="*/ 19577 h 58730"/>
                <a:gd name="csX5" fmla="*/ 44188 w 140395"/>
                <a:gd name="csY5" fmla="*/ 19577 h 58730"/>
                <a:gd name="csX6" fmla="*/ 46425 w 140395"/>
                <a:gd name="csY6" fmla="*/ 19577 h 58730"/>
                <a:gd name="csX7" fmla="*/ 48104 w 140395"/>
                <a:gd name="csY7" fmla="*/ 19577 h 58730"/>
                <a:gd name="csX8" fmla="*/ 49781 w 140395"/>
                <a:gd name="csY8" fmla="*/ 19577 h 58730"/>
                <a:gd name="csX9" fmla="*/ 49781 w 140395"/>
                <a:gd name="csY9" fmla="*/ 17899 h 58730"/>
                <a:gd name="csX10" fmla="*/ 51460 w 140395"/>
                <a:gd name="csY10" fmla="*/ 17899 h 58730"/>
                <a:gd name="csX11" fmla="*/ 53138 w 140395"/>
                <a:gd name="csY11" fmla="*/ 17899 h 58730"/>
                <a:gd name="csX12" fmla="*/ 54816 w 140395"/>
                <a:gd name="csY12" fmla="*/ 16221 h 58730"/>
                <a:gd name="csX13" fmla="*/ 54816 w 140395"/>
                <a:gd name="csY13" fmla="*/ 14543 h 58730"/>
                <a:gd name="csX14" fmla="*/ 57053 w 140395"/>
                <a:gd name="csY14" fmla="*/ 14543 h 58730"/>
                <a:gd name="csX15" fmla="*/ 58731 w 140395"/>
                <a:gd name="csY15" fmla="*/ 14543 h 58730"/>
                <a:gd name="csX16" fmla="*/ 58731 w 140395"/>
                <a:gd name="csY16" fmla="*/ 12865 h 58730"/>
                <a:gd name="csX17" fmla="*/ 60409 w 140395"/>
                <a:gd name="csY17" fmla="*/ 12865 h 58730"/>
                <a:gd name="csX18" fmla="*/ 62087 w 140395"/>
                <a:gd name="csY18" fmla="*/ 12865 h 58730"/>
                <a:gd name="csX19" fmla="*/ 63765 w 140395"/>
                <a:gd name="csY19" fmla="*/ 12865 h 58730"/>
                <a:gd name="csX20" fmla="*/ 66002 w 140395"/>
                <a:gd name="csY20" fmla="*/ 12865 h 58730"/>
                <a:gd name="csX21" fmla="*/ 66002 w 140395"/>
                <a:gd name="csY21" fmla="*/ 10628 h 58730"/>
                <a:gd name="csX22" fmla="*/ 67680 w 140395"/>
                <a:gd name="csY22" fmla="*/ 10628 h 58730"/>
                <a:gd name="csX23" fmla="*/ 69358 w 140395"/>
                <a:gd name="csY23" fmla="*/ 10628 h 58730"/>
                <a:gd name="csX24" fmla="*/ 69358 w 140395"/>
                <a:gd name="csY24" fmla="*/ 8950 h 58730"/>
                <a:gd name="csX25" fmla="*/ 71037 w 140395"/>
                <a:gd name="csY25" fmla="*/ 8950 h 58730"/>
                <a:gd name="csX26" fmla="*/ 71037 w 140395"/>
                <a:gd name="csY26" fmla="*/ 7271 h 58730"/>
                <a:gd name="csX27" fmla="*/ 72715 w 140395"/>
                <a:gd name="csY27" fmla="*/ 7271 h 58730"/>
                <a:gd name="csX28" fmla="*/ 72715 w 140395"/>
                <a:gd name="csY28" fmla="*/ 8950 h 58730"/>
                <a:gd name="csX29" fmla="*/ 72715 w 140395"/>
                <a:gd name="csY29" fmla="*/ 10628 h 58730"/>
                <a:gd name="csX30" fmla="*/ 72715 w 140395"/>
                <a:gd name="csY30" fmla="*/ 12865 h 58730"/>
                <a:gd name="csX31" fmla="*/ 72715 w 140395"/>
                <a:gd name="csY31" fmla="*/ 12865 h 58730"/>
                <a:gd name="csX32" fmla="*/ 74952 w 140395"/>
                <a:gd name="csY32" fmla="*/ 12865 h 58730"/>
                <a:gd name="csX33" fmla="*/ 74952 w 140395"/>
                <a:gd name="csY33" fmla="*/ 12865 h 58730"/>
                <a:gd name="csX34" fmla="*/ 76630 w 140395"/>
                <a:gd name="csY34" fmla="*/ 12865 h 58730"/>
                <a:gd name="csX35" fmla="*/ 76630 w 140395"/>
                <a:gd name="csY35" fmla="*/ 12865 h 58730"/>
                <a:gd name="csX36" fmla="*/ 76630 w 140395"/>
                <a:gd name="csY36" fmla="*/ 10628 h 58730"/>
                <a:gd name="csX37" fmla="*/ 76630 w 140395"/>
                <a:gd name="csY37" fmla="*/ 8950 h 58730"/>
                <a:gd name="csX38" fmla="*/ 76630 w 140395"/>
                <a:gd name="csY38" fmla="*/ 7271 h 58730"/>
                <a:gd name="csX39" fmla="*/ 74952 w 140395"/>
                <a:gd name="csY39" fmla="*/ 7271 h 58730"/>
                <a:gd name="csX40" fmla="*/ 76630 w 140395"/>
                <a:gd name="csY40" fmla="*/ 5593 h 58730"/>
                <a:gd name="csX41" fmla="*/ 76630 w 140395"/>
                <a:gd name="csY41" fmla="*/ 3915 h 58730"/>
                <a:gd name="csX42" fmla="*/ 78308 w 140395"/>
                <a:gd name="csY42" fmla="*/ 3915 h 58730"/>
                <a:gd name="csX43" fmla="*/ 79986 w 140395"/>
                <a:gd name="csY43" fmla="*/ 3915 h 58730"/>
                <a:gd name="csX44" fmla="*/ 79986 w 140395"/>
                <a:gd name="csY44" fmla="*/ 1678 h 58730"/>
                <a:gd name="csX45" fmla="*/ 79986 w 140395"/>
                <a:gd name="csY45" fmla="*/ 0 h 58730"/>
                <a:gd name="csX46" fmla="*/ 81664 w 140395"/>
                <a:gd name="csY46" fmla="*/ 0 h 58730"/>
                <a:gd name="csX47" fmla="*/ 83342 w 140395"/>
                <a:gd name="csY47" fmla="*/ 0 h 58730"/>
                <a:gd name="csX48" fmla="*/ 83342 w 140395"/>
                <a:gd name="csY48" fmla="*/ 1678 h 58730"/>
                <a:gd name="csX49" fmla="*/ 85579 w 140395"/>
                <a:gd name="csY49" fmla="*/ 1678 h 58730"/>
                <a:gd name="csX50" fmla="*/ 87257 w 140395"/>
                <a:gd name="csY50" fmla="*/ 1678 h 58730"/>
                <a:gd name="csX51" fmla="*/ 88935 w 140395"/>
                <a:gd name="csY51" fmla="*/ 1678 h 58730"/>
                <a:gd name="csX52" fmla="*/ 90614 w 140395"/>
                <a:gd name="csY52" fmla="*/ 1678 h 58730"/>
                <a:gd name="csX53" fmla="*/ 92292 w 140395"/>
                <a:gd name="csY53" fmla="*/ 1678 h 58730"/>
                <a:gd name="csX54" fmla="*/ 94529 w 140395"/>
                <a:gd name="csY54" fmla="*/ 1678 h 58730"/>
                <a:gd name="csX55" fmla="*/ 94529 w 140395"/>
                <a:gd name="csY55" fmla="*/ 1678 h 58730"/>
                <a:gd name="csX56" fmla="*/ 94529 w 140395"/>
                <a:gd name="csY56" fmla="*/ 3915 h 58730"/>
                <a:gd name="csX57" fmla="*/ 96207 w 140395"/>
                <a:gd name="csY57" fmla="*/ 3915 h 58730"/>
                <a:gd name="csX58" fmla="*/ 97885 w 140395"/>
                <a:gd name="csY58" fmla="*/ 3915 h 58730"/>
                <a:gd name="csX59" fmla="*/ 99563 w 140395"/>
                <a:gd name="csY59" fmla="*/ 3915 h 58730"/>
                <a:gd name="csX60" fmla="*/ 101241 w 140395"/>
                <a:gd name="csY60" fmla="*/ 3915 h 58730"/>
                <a:gd name="csX61" fmla="*/ 103478 w 140395"/>
                <a:gd name="csY61" fmla="*/ 3915 h 58730"/>
                <a:gd name="csX62" fmla="*/ 103478 w 140395"/>
                <a:gd name="csY62" fmla="*/ 5593 h 58730"/>
                <a:gd name="csX63" fmla="*/ 105156 w 140395"/>
                <a:gd name="csY63" fmla="*/ 5593 h 58730"/>
                <a:gd name="csX64" fmla="*/ 105156 w 140395"/>
                <a:gd name="csY64" fmla="*/ 3915 h 58730"/>
                <a:gd name="csX65" fmla="*/ 106834 w 140395"/>
                <a:gd name="csY65" fmla="*/ 3915 h 58730"/>
                <a:gd name="csX66" fmla="*/ 106834 w 140395"/>
                <a:gd name="csY66" fmla="*/ 5593 h 58730"/>
                <a:gd name="csX67" fmla="*/ 108512 w 140395"/>
                <a:gd name="csY67" fmla="*/ 5593 h 58730"/>
                <a:gd name="csX68" fmla="*/ 110191 w 140395"/>
                <a:gd name="csY68" fmla="*/ 5593 h 58730"/>
                <a:gd name="csX69" fmla="*/ 110191 w 140395"/>
                <a:gd name="csY69" fmla="*/ 7271 h 58730"/>
                <a:gd name="csX70" fmla="*/ 111869 w 140395"/>
                <a:gd name="csY70" fmla="*/ 7271 h 58730"/>
                <a:gd name="csX71" fmla="*/ 114106 w 140395"/>
                <a:gd name="csY71" fmla="*/ 7271 h 58730"/>
                <a:gd name="csX72" fmla="*/ 114106 w 140395"/>
                <a:gd name="csY72" fmla="*/ 8950 h 58730"/>
                <a:gd name="csX73" fmla="*/ 115784 w 140395"/>
                <a:gd name="csY73" fmla="*/ 7271 h 58730"/>
                <a:gd name="csX74" fmla="*/ 115784 w 140395"/>
                <a:gd name="csY74" fmla="*/ 8950 h 58730"/>
                <a:gd name="csX75" fmla="*/ 117462 w 140395"/>
                <a:gd name="csY75" fmla="*/ 8950 h 58730"/>
                <a:gd name="csX76" fmla="*/ 119140 w 140395"/>
                <a:gd name="csY76" fmla="*/ 8950 h 58730"/>
                <a:gd name="csX77" fmla="*/ 119140 w 140395"/>
                <a:gd name="csY77" fmla="*/ 10628 h 58730"/>
                <a:gd name="csX78" fmla="*/ 120818 w 140395"/>
                <a:gd name="csY78" fmla="*/ 10628 h 58730"/>
                <a:gd name="csX79" fmla="*/ 120818 w 140395"/>
                <a:gd name="csY79" fmla="*/ 12865 h 58730"/>
                <a:gd name="csX80" fmla="*/ 123055 w 140395"/>
                <a:gd name="csY80" fmla="*/ 12865 h 58730"/>
                <a:gd name="csX81" fmla="*/ 123055 w 140395"/>
                <a:gd name="csY81" fmla="*/ 14543 h 58730"/>
                <a:gd name="csX82" fmla="*/ 124733 w 140395"/>
                <a:gd name="csY82" fmla="*/ 14543 h 58730"/>
                <a:gd name="csX83" fmla="*/ 126411 w 140395"/>
                <a:gd name="csY83" fmla="*/ 14543 h 58730"/>
                <a:gd name="csX84" fmla="*/ 126411 w 140395"/>
                <a:gd name="csY84" fmla="*/ 16221 h 58730"/>
                <a:gd name="csX85" fmla="*/ 126411 w 140395"/>
                <a:gd name="csY85" fmla="*/ 17899 h 58730"/>
                <a:gd name="csX86" fmla="*/ 128089 w 140395"/>
                <a:gd name="csY86" fmla="*/ 17899 h 58730"/>
                <a:gd name="csX87" fmla="*/ 128089 w 140395"/>
                <a:gd name="csY87" fmla="*/ 19577 h 58730"/>
                <a:gd name="csX88" fmla="*/ 129768 w 140395"/>
                <a:gd name="csY88" fmla="*/ 19577 h 58730"/>
                <a:gd name="csX89" fmla="*/ 129768 w 140395"/>
                <a:gd name="csY89" fmla="*/ 21255 h 58730"/>
                <a:gd name="csX90" fmla="*/ 132005 w 140395"/>
                <a:gd name="csY90" fmla="*/ 23492 h 58730"/>
                <a:gd name="csX91" fmla="*/ 133683 w 140395"/>
                <a:gd name="csY91" fmla="*/ 23492 h 58730"/>
                <a:gd name="csX92" fmla="*/ 133683 w 140395"/>
                <a:gd name="csY92" fmla="*/ 25170 h 58730"/>
                <a:gd name="csX93" fmla="*/ 133683 w 140395"/>
                <a:gd name="csY93" fmla="*/ 26848 h 58730"/>
                <a:gd name="csX94" fmla="*/ 133683 w 140395"/>
                <a:gd name="csY94" fmla="*/ 28527 h 58730"/>
                <a:gd name="csX95" fmla="*/ 135361 w 140395"/>
                <a:gd name="csY95" fmla="*/ 28527 h 58730"/>
                <a:gd name="csX96" fmla="*/ 135361 w 140395"/>
                <a:gd name="csY96" fmla="*/ 30205 h 58730"/>
                <a:gd name="csX97" fmla="*/ 135361 w 140395"/>
                <a:gd name="csY97" fmla="*/ 32442 h 58730"/>
                <a:gd name="csX98" fmla="*/ 137039 w 140395"/>
                <a:gd name="csY98" fmla="*/ 34120 h 58730"/>
                <a:gd name="csX99" fmla="*/ 138717 w 140395"/>
                <a:gd name="csY99" fmla="*/ 35798 h 58730"/>
                <a:gd name="csX100" fmla="*/ 138717 w 140395"/>
                <a:gd name="csY100" fmla="*/ 37476 h 58730"/>
                <a:gd name="csX101" fmla="*/ 138717 w 140395"/>
                <a:gd name="csY101" fmla="*/ 39154 h 58730"/>
                <a:gd name="csX102" fmla="*/ 140395 w 140395"/>
                <a:gd name="csY102" fmla="*/ 41391 h 58730"/>
                <a:gd name="csX103" fmla="*/ 138717 w 140395"/>
                <a:gd name="csY103" fmla="*/ 41391 h 58730"/>
                <a:gd name="csX104" fmla="*/ 137039 w 140395"/>
                <a:gd name="csY104" fmla="*/ 41391 h 58730"/>
                <a:gd name="csX105" fmla="*/ 137039 w 140395"/>
                <a:gd name="csY105" fmla="*/ 43069 h 58730"/>
                <a:gd name="csX106" fmla="*/ 135361 w 140395"/>
                <a:gd name="csY106" fmla="*/ 43069 h 58730"/>
                <a:gd name="csX107" fmla="*/ 135361 w 140395"/>
                <a:gd name="csY107" fmla="*/ 44747 h 58730"/>
                <a:gd name="csX108" fmla="*/ 135361 w 140395"/>
                <a:gd name="csY108" fmla="*/ 46425 h 58730"/>
                <a:gd name="csX109" fmla="*/ 135361 w 140395"/>
                <a:gd name="csY109" fmla="*/ 48104 h 58730"/>
                <a:gd name="csX110" fmla="*/ 133683 w 140395"/>
                <a:gd name="csY110" fmla="*/ 48104 h 58730"/>
                <a:gd name="csX111" fmla="*/ 132005 w 140395"/>
                <a:gd name="csY111" fmla="*/ 48104 h 58730"/>
                <a:gd name="csX112" fmla="*/ 132005 w 140395"/>
                <a:gd name="csY112" fmla="*/ 49782 h 58730"/>
                <a:gd name="csX113" fmla="*/ 129768 w 140395"/>
                <a:gd name="csY113" fmla="*/ 49782 h 58730"/>
                <a:gd name="csX114" fmla="*/ 129768 w 140395"/>
                <a:gd name="csY114" fmla="*/ 49782 h 58730"/>
                <a:gd name="csX115" fmla="*/ 128089 w 140395"/>
                <a:gd name="csY115" fmla="*/ 49782 h 58730"/>
                <a:gd name="csX116" fmla="*/ 128089 w 140395"/>
                <a:gd name="csY116" fmla="*/ 48104 h 58730"/>
                <a:gd name="csX117" fmla="*/ 126411 w 140395"/>
                <a:gd name="csY117" fmla="*/ 46425 h 58730"/>
                <a:gd name="csX118" fmla="*/ 126411 w 140395"/>
                <a:gd name="csY118" fmla="*/ 48104 h 58730"/>
                <a:gd name="csX119" fmla="*/ 126411 w 140395"/>
                <a:gd name="csY119" fmla="*/ 49782 h 58730"/>
                <a:gd name="csX120" fmla="*/ 126411 w 140395"/>
                <a:gd name="csY120" fmla="*/ 52019 h 58730"/>
                <a:gd name="csX121" fmla="*/ 126411 w 140395"/>
                <a:gd name="csY121" fmla="*/ 53697 h 58730"/>
                <a:gd name="csX122" fmla="*/ 124733 w 140395"/>
                <a:gd name="csY122" fmla="*/ 53697 h 58730"/>
                <a:gd name="csX123" fmla="*/ 124733 w 140395"/>
                <a:gd name="csY123" fmla="*/ 55375 h 58730"/>
                <a:gd name="csX124" fmla="*/ 123055 w 140395"/>
                <a:gd name="csY124" fmla="*/ 57053 h 58730"/>
                <a:gd name="csX125" fmla="*/ 120818 w 140395"/>
                <a:gd name="csY125" fmla="*/ 57053 h 58730"/>
                <a:gd name="csX126" fmla="*/ 120818 w 140395"/>
                <a:gd name="csY126" fmla="*/ 55375 h 58730"/>
                <a:gd name="csX127" fmla="*/ 119140 w 140395"/>
                <a:gd name="csY127" fmla="*/ 55375 h 58730"/>
                <a:gd name="csX128" fmla="*/ 119140 w 140395"/>
                <a:gd name="csY128" fmla="*/ 53697 h 58730"/>
                <a:gd name="csX129" fmla="*/ 117462 w 140395"/>
                <a:gd name="csY129" fmla="*/ 53697 h 58730"/>
                <a:gd name="csX130" fmla="*/ 117462 w 140395"/>
                <a:gd name="csY130" fmla="*/ 52019 h 58730"/>
                <a:gd name="csX131" fmla="*/ 115784 w 140395"/>
                <a:gd name="csY131" fmla="*/ 52019 h 58730"/>
                <a:gd name="csX132" fmla="*/ 115784 w 140395"/>
                <a:gd name="csY132" fmla="*/ 49782 h 58730"/>
                <a:gd name="csX133" fmla="*/ 115784 w 140395"/>
                <a:gd name="csY133" fmla="*/ 48104 h 58730"/>
                <a:gd name="csX134" fmla="*/ 114106 w 140395"/>
                <a:gd name="csY134" fmla="*/ 48104 h 58730"/>
                <a:gd name="csX135" fmla="*/ 111869 w 140395"/>
                <a:gd name="csY135" fmla="*/ 48104 h 58730"/>
                <a:gd name="csX136" fmla="*/ 111869 w 140395"/>
                <a:gd name="csY136" fmla="*/ 46425 h 58730"/>
                <a:gd name="csX137" fmla="*/ 111869 w 140395"/>
                <a:gd name="csY137" fmla="*/ 44747 h 58730"/>
                <a:gd name="csX138" fmla="*/ 111869 w 140395"/>
                <a:gd name="csY138" fmla="*/ 43069 h 58730"/>
                <a:gd name="csX139" fmla="*/ 110191 w 140395"/>
                <a:gd name="csY139" fmla="*/ 43069 h 58730"/>
                <a:gd name="csX140" fmla="*/ 110191 w 140395"/>
                <a:gd name="csY140" fmla="*/ 41391 h 58730"/>
                <a:gd name="csX141" fmla="*/ 110191 w 140395"/>
                <a:gd name="csY141" fmla="*/ 39154 h 58730"/>
                <a:gd name="csX142" fmla="*/ 108512 w 140395"/>
                <a:gd name="csY142" fmla="*/ 39154 h 58730"/>
                <a:gd name="csX143" fmla="*/ 108512 w 140395"/>
                <a:gd name="csY143" fmla="*/ 37476 h 58730"/>
                <a:gd name="csX144" fmla="*/ 110191 w 140395"/>
                <a:gd name="csY144" fmla="*/ 37476 h 58730"/>
                <a:gd name="csX145" fmla="*/ 111869 w 140395"/>
                <a:gd name="csY145" fmla="*/ 37476 h 58730"/>
                <a:gd name="csX146" fmla="*/ 114106 w 140395"/>
                <a:gd name="csY146" fmla="*/ 37476 h 58730"/>
                <a:gd name="csX147" fmla="*/ 114106 w 140395"/>
                <a:gd name="csY147" fmla="*/ 35798 h 58730"/>
                <a:gd name="csX148" fmla="*/ 111869 w 140395"/>
                <a:gd name="csY148" fmla="*/ 35798 h 58730"/>
                <a:gd name="csX149" fmla="*/ 111869 w 140395"/>
                <a:gd name="csY149" fmla="*/ 34120 h 58730"/>
                <a:gd name="csX150" fmla="*/ 111869 w 140395"/>
                <a:gd name="csY150" fmla="*/ 32442 h 58730"/>
                <a:gd name="csX151" fmla="*/ 114106 w 140395"/>
                <a:gd name="csY151" fmla="*/ 32442 h 58730"/>
                <a:gd name="csX152" fmla="*/ 115784 w 140395"/>
                <a:gd name="csY152" fmla="*/ 32442 h 58730"/>
                <a:gd name="csX153" fmla="*/ 115784 w 140395"/>
                <a:gd name="csY153" fmla="*/ 30205 h 58730"/>
                <a:gd name="csX154" fmla="*/ 115784 w 140395"/>
                <a:gd name="csY154" fmla="*/ 30205 h 58730"/>
                <a:gd name="csX155" fmla="*/ 114106 w 140395"/>
                <a:gd name="csY155" fmla="*/ 30205 h 58730"/>
                <a:gd name="csX156" fmla="*/ 114106 w 140395"/>
                <a:gd name="csY156" fmla="*/ 28527 h 58730"/>
                <a:gd name="csX157" fmla="*/ 115784 w 140395"/>
                <a:gd name="csY157" fmla="*/ 26848 h 58730"/>
                <a:gd name="csX158" fmla="*/ 114106 w 140395"/>
                <a:gd name="csY158" fmla="*/ 26848 h 58730"/>
                <a:gd name="csX159" fmla="*/ 111869 w 140395"/>
                <a:gd name="csY159" fmla="*/ 28527 h 58730"/>
                <a:gd name="csX160" fmla="*/ 110191 w 140395"/>
                <a:gd name="csY160" fmla="*/ 28527 h 58730"/>
                <a:gd name="csX161" fmla="*/ 110191 w 140395"/>
                <a:gd name="csY161" fmla="*/ 30205 h 58730"/>
                <a:gd name="csX162" fmla="*/ 110191 w 140395"/>
                <a:gd name="csY162" fmla="*/ 30205 h 58730"/>
                <a:gd name="csX163" fmla="*/ 108512 w 140395"/>
                <a:gd name="csY163" fmla="*/ 30205 h 58730"/>
                <a:gd name="csX164" fmla="*/ 108512 w 140395"/>
                <a:gd name="csY164" fmla="*/ 28527 h 58730"/>
                <a:gd name="csX165" fmla="*/ 108512 w 140395"/>
                <a:gd name="csY165" fmla="*/ 26848 h 58730"/>
                <a:gd name="csX166" fmla="*/ 106834 w 140395"/>
                <a:gd name="csY166" fmla="*/ 26848 h 58730"/>
                <a:gd name="csX167" fmla="*/ 106834 w 140395"/>
                <a:gd name="csY167" fmla="*/ 25170 h 58730"/>
                <a:gd name="csX168" fmla="*/ 108512 w 140395"/>
                <a:gd name="csY168" fmla="*/ 25170 h 58730"/>
                <a:gd name="csX169" fmla="*/ 106834 w 140395"/>
                <a:gd name="csY169" fmla="*/ 25170 h 58730"/>
                <a:gd name="csX170" fmla="*/ 106834 w 140395"/>
                <a:gd name="csY170" fmla="*/ 23492 h 58730"/>
                <a:gd name="csX171" fmla="*/ 105156 w 140395"/>
                <a:gd name="csY171" fmla="*/ 23492 h 58730"/>
                <a:gd name="csX172" fmla="*/ 105156 w 140395"/>
                <a:gd name="csY172" fmla="*/ 21255 h 58730"/>
                <a:gd name="csX173" fmla="*/ 103478 w 140395"/>
                <a:gd name="csY173" fmla="*/ 21255 h 58730"/>
                <a:gd name="csX174" fmla="*/ 101241 w 140395"/>
                <a:gd name="csY174" fmla="*/ 21255 h 58730"/>
                <a:gd name="csX175" fmla="*/ 101241 w 140395"/>
                <a:gd name="csY175" fmla="*/ 19577 h 58730"/>
                <a:gd name="csX176" fmla="*/ 99563 w 140395"/>
                <a:gd name="csY176" fmla="*/ 19577 h 58730"/>
                <a:gd name="csX177" fmla="*/ 99563 w 140395"/>
                <a:gd name="csY177" fmla="*/ 17899 h 58730"/>
                <a:gd name="csX178" fmla="*/ 97885 w 140395"/>
                <a:gd name="csY178" fmla="*/ 17899 h 58730"/>
                <a:gd name="csX179" fmla="*/ 96207 w 140395"/>
                <a:gd name="csY179" fmla="*/ 17899 h 58730"/>
                <a:gd name="csX180" fmla="*/ 96207 w 140395"/>
                <a:gd name="csY180" fmla="*/ 16221 h 58730"/>
                <a:gd name="csX181" fmla="*/ 94529 w 140395"/>
                <a:gd name="csY181" fmla="*/ 16221 h 58730"/>
                <a:gd name="csX182" fmla="*/ 92292 w 140395"/>
                <a:gd name="csY182" fmla="*/ 16221 h 58730"/>
                <a:gd name="csX183" fmla="*/ 92292 w 140395"/>
                <a:gd name="csY183" fmla="*/ 14543 h 58730"/>
                <a:gd name="csX184" fmla="*/ 90614 w 140395"/>
                <a:gd name="csY184" fmla="*/ 14543 h 58730"/>
                <a:gd name="csX185" fmla="*/ 88935 w 140395"/>
                <a:gd name="csY185" fmla="*/ 14543 h 58730"/>
                <a:gd name="csX186" fmla="*/ 87257 w 140395"/>
                <a:gd name="csY186" fmla="*/ 14543 h 58730"/>
                <a:gd name="csX187" fmla="*/ 85579 w 140395"/>
                <a:gd name="csY187" fmla="*/ 14543 h 58730"/>
                <a:gd name="csX188" fmla="*/ 83342 w 140395"/>
                <a:gd name="csY188" fmla="*/ 16221 h 58730"/>
                <a:gd name="csX189" fmla="*/ 83342 w 140395"/>
                <a:gd name="csY189" fmla="*/ 17899 h 58730"/>
                <a:gd name="csX190" fmla="*/ 81664 w 140395"/>
                <a:gd name="csY190" fmla="*/ 17899 h 58730"/>
                <a:gd name="csX191" fmla="*/ 79986 w 140395"/>
                <a:gd name="csY191" fmla="*/ 17899 h 58730"/>
                <a:gd name="csX192" fmla="*/ 79986 w 140395"/>
                <a:gd name="csY192" fmla="*/ 19577 h 58730"/>
                <a:gd name="csX193" fmla="*/ 78308 w 140395"/>
                <a:gd name="csY193" fmla="*/ 19577 h 58730"/>
                <a:gd name="csX194" fmla="*/ 76630 w 140395"/>
                <a:gd name="csY194" fmla="*/ 19577 h 58730"/>
                <a:gd name="csX195" fmla="*/ 76630 w 140395"/>
                <a:gd name="csY195" fmla="*/ 21255 h 58730"/>
                <a:gd name="csX196" fmla="*/ 78308 w 140395"/>
                <a:gd name="csY196" fmla="*/ 21255 h 58730"/>
                <a:gd name="csX197" fmla="*/ 78308 w 140395"/>
                <a:gd name="csY197" fmla="*/ 23492 h 58730"/>
                <a:gd name="csX198" fmla="*/ 76630 w 140395"/>
                <a:gd name="csY198" fmla="*/ 23492 h 58730"/>
                <a:gd name="csX199" fmla="*/ 74952 w 140395"/>
                <a:gd name="csY199" fmla="*/ 23492 h 58730"/>
                <a:gd name="csX200" fmla="*/ 76630 w 140395"/>
                <a:gd name="csY200" fmla="*/ 25170 h 58730"/>
                <a:gd name="csX201" fmla="*/ 76630 w 140395"/>
                <a:gd name="csY201" fmla="*/ 25170 h 58730"/>
                <a:gd name="csX202" fmla="*/ 76630 w 140395"/>
                <a:gd name="csY202" fmla="*/ 26848 h 58730"/>
                <a:gd name="csX203" fmla="*/ 74952 w 140395"/>
                <a:gd name="csY203" fmla="*/ 26848 h 58730"/>
                <a:gd name="csX204" fmla="*/ 72715 w 140395"/>
                <a:gd name="csY204" fmla="*/ 26848 h 58730"/>
                <a:gd name="csX205" fmla="*/ 72715 w 140395"/>
                <a:gd name="csY205" fmla="*/ 28527 h 58730"/>
                <a:gd name="csX206" fmla="*/ 72715 w 140395"/>
                <a:gd name="csY206" fmla="*/ 30205 h 58730"/>
                <a:gd name="csX207" fmla="*/ 71037 w 140395"/>
                <a:gd name="csY207" fmla="*/ 30205 h 58730"/>
                <a:gd name="csX208" fmla="*/ 69358 w 140395"/>
                <a:gd name="csY208" fmla="*/ 30205 h 58730"/>
                <a:gd name="csX209" fmla="*/ 67680 w 140395"/>
                <a:gd name="csY209" fmla="*/ 32442 h 58730"/>
                <a:gd name="csX210" fmla="*/ 66002 w 140395"/>
                <a:gd name="csY210" fmla="*/ 32442 h 58730"/>
                <a:gd name="csX211" fmla="*/ 63765 w 140395"/>
                <a:gd name="csY211" fmla="*/ 32442 h 58730"/>
                <a:gd name="csX212" fmla="*/ 62087 w 140395"/>
                <a:gd name="csY212" fmla="*/ 32442 h 58730"/>
                <a:gd name="csX213" fmla="*/ 62087 w 140395"/>
                <a:gd name="csY213" fmla="*/ 34120 h 58730"/>
                <a:gd name="csX214" fmla="*/ 60409 w 140395"/>
                <a:gd name="csY214" fmla="*/ 34120 h 58730"/>
                <a:gd name="csX215" fmla="*/ 60409 w 140395"/>
                <a:gd name="csY215" fmla="*/ 35798 h 58730"/>
                <a:gd name="csX216" fmla="*/ 60409 w 140395"/>
                <a:gd name="csY216" fmla="*/ 37476 h 58730"/>
                <a:gd name="csX217" fmla="*/ 62087 w 140395"/>
                <a:gd name="csY217" fmla="*/ 39154 h 58730"/>
                <a:gd name="csX218" fmla="*/ 63765 w 140395"/>
                <a:gd name="csY218" fmla="*/ 39154 h 58730"/>
                <a:gd name="csX219" fmla="*/ 63765 w 140395"/>
                <a:gd name="csY219" fmla="*/ 41391 h 58730"/>
                <a:gd name="csX220" fmla="*/ 63765 w 140395"/>
                <a:gd name="csY220" fmla="*/ 43069 h 58730"/>
                <a:gd name="csX221" fmla="*/ 66002 w 140395"/>
                <a:gd name="csY221" fmla="*/ 43069 h 58730"/>
                <a:gd name="csX222" fmla="*/ 67680 w 140395"/>
                <a:gd name="csY222" fmla="*/ 43069 h 58730"/>
                <a:gd name="csX223" fmla="*/ 67680 w 140395"/>
                <a:gd name="csY223" fmla="*/ 44747 h 58730"/>
                <a:gd name="csX224" fmla="*/ 69358 w 140395"/>
                <a:gd name="csY224" fmla="*/ 44747 h 58730"/>
                <a:gd name="csX225" fmla="*/ 69358 w 140395"/>
                <a:gd name="csY225" fmla="*/ 46425 h 58730"/>
                <a:gd name="csX226" fmla="*/ 69358 w 140395"/>
                <a:gd name="csY226" fmla="*/ 48104 h 58730"/>
                <a:gd name="csX227" fmla="*/ 71037 w 140395"/>
                <a:gd name="csY227" fmla="*/ 48104 h 58730"/>
                <a:gd name="csX228" fmla="*/ 71037 w 140395"/>
                <a:gd name="csY228" fmla="*/ 49782 h 58730"/>
                <a:gd name="csX229" fmla="*/ 72715 w 140395"/>
                <a:gd name="csY229" fmla="*/ 49782 h 58730"/>
                <a:gd name="csX230" fmla="*/ 72715 w 140395"/>
                <a:gd name="csY230" fmla="*/ 52019 h 58730"/>
                <a:gd name="csX231" fmla="*/ 72715 w 140395"/>
                <a:gd name="csY231" fmla="*/ 53697 h 58730"/>
                <a:gd name="csX232" fmla="*/ 71037 w 140395"/>
                <a:gd name="csY232" fmla="*/ 53697 h 58730"/>
                <a:gd name="csX233" fmla="*/ 69358 w 140395"/>
                <a:gd name="csY233" fmla="*/ 53697 h 58730"/>
                <a:gd name="csX234" fmla="*/ 67680 w 140395"/>
                <a:gd name="csY234" fmla="*/ 53697 h 58730"/>
                <a:gd name="csX235" fmla="*/ 66002 w 140395"/>
                <a:gd name="csY235" fmla="*/ 53697 h 58730"/>
                <a:gd name="csX236" fmla="*/ 63765 w 140395"/>
                <a:gd name="csY236" fmla="*/ 53697 h 58730"/>
                <a:gd name="csX237" fmla="*/ 63765 w 140395"/>
                <a:gd name="csY237" fmla="*/ 55375 h 58730"/>
                <a:gd name="csX238" fmla="*/ 62087 w 140395"/>
                <a:gd name="csY238" fmla="*/ 55375 h 58730"/>
                <a:gd name="csX239" fmla="*/ 62087 w 140395"/>
                <a:gd name="csY239" fmla="*/ 57053 h 58730"/>
                <a:gd name="csX240" fmla="*/ 60409 w 140395"/>
                <a:gd name="csY240" fmla="*/ 57053 h 58730"/>
                <a:gd name="csX241" fmla="*/ 58731 w 140395"/>
                <a:gd name="csY241" fmla="*/ 57053 h 58730"/>
                <a:gd name="csX242" fmla="*/ 57053 w 140395"/>
                <a:gd name="csY242" fmla="*/ 57053 h 58730"/>
                <a:gd name="csX243" fmla="*/ 54816 w 140395"/>
                <a:gd name="csY243" fmla="*/ 58731 h 58730"/>
                <a:gd name="csX244" fmla="*/ 53138 w 140395"/>
                <a:gd name="csY244" fmla="*/ 58731 h 58730"/>
                <a:gd name="csX245" fmla="*/ 51460 w 140395"/>
                <a:gd name="csY245" fmla="*/ 58731 h 58730"/>
                <a:gd name="csX246" fmla="*/ 51460 w 140395"/>
                <a:gd name="csY246" fmla="*/ 57053 h 58730"/>
                <a:gd name="csX247" fmla="*/ 49781 w 140395"/>
                <a:gd name="csY247" fmla="*/ 57053 h 58730"/>
                <a:gd name="csX248" fmla="*/ 49781 w 140395"/>
                <a:gd name="csY248" fmla="*/ 55375 h 58730"/>
                <a:gd name="csX249" fmla="*/ 49781 w 140395"/>
                <a:gd name="csY249" fmla="*/ 55375 h 58730"/>
                <a:gd name="csX250" fmla="*/ 49781 w 140395"/>
                <a:gd name="csY250" fmla="*/ 53697 h 58730"/>
                <a:gd name="csX251" fmla="*/ 49781 w 140395"/>
                <a:gd name="csY251" fmla="*/ 52019 h 58730"/>
                <a:gd name="csX252" fmla="*/ 49781 w 140395"/>
                <a:gd name="csY252" fmla="*/ 49782 h 58730"/>
                <a:gd name="csX253" fmla="*/ 49781 w 140395"/>
                <a:gd name="csY253" fmla="*/ 48104 h 58730"/>
                <a:gd name="csX254" fmla="*/ 48104 w 140395"/>
                <a:gd name="csY254" fmla="*/ 48104 h 58730"/>
                <a:gd name="csX255" fmla="*/ 46425 w 140395"/>
                <a:gd name="csY255" fmla="*/ 48104 h 58730"/>
                <a:gd name="csX256" fmla="*/ 46425 w 140395"/>
                <a:gd name="csY256" fmla="*/ 46425 h 58730"/>
                <a:gd name="csX257" fmla="*/ 46425 w 140395"/>
                <a:gd name="csY257" fmla="*/ 44747 h 58730"/>
                <a:gd name="csX258" fmla="*/ 48104 w 140395"/>
                <a:gd name="csY258" fmla="*/ 44747 h 58730"/>
                <a:gd name="csX259" fmla="*/ 48104 w 140395"/>
                <a:gd name="csY259" fmla="*/ 43069 h 58730"/>
                <a:gd name="csX260" fmla="*/ 46425 w 140395"/>
                <a:gd name="csY260" fmla="*/ 43069 h 58730"/>
                <a:gd name="csX261" fmla="*/ 44188 w 140395"/>
                <a:gd name="csY261" fmla="*/ 43069 h 58730"/>
                <a:gd name="csX262" fmla="*/ 44188 w 140395"/>
                <a:gd name="csY262" fmla="*/ 43069 h 58730"/>
                <a:gd name="csX263" fmla="*/ 44188 w 140395"/>
                <a:gd name="csY263" fmla="*/ 44747 h 58730"/>
                <a:gd name="csX264" fmla="*/ 42510 w 140395"/>
                <a:gd name="csY264" fmla="*/ 44747 h 58730"/>
                <a:gd name="csX265" fmla="*/ 44188 w 140395"/>
                <a:gd name="csY265" fmla="*/ 46425 h 58730"/>
                <a:gd name="csX266" fmla="*/ 42510 w 140395"/>
                <a:gd name="csY266" fmla="*/ 48104 h 58730"/>
                <a:gd name="csX267" fmla="*/ 42510 w 140395"/>
                <a:gd name="csY267" fmla="*/ 48104 h 58730"/>
                <a:gd name="csX268" fmla="*/ 40832 w 140395"/>
                <a:gd name="csY268" fmla="*/ 48104 h 58730"/>
                <a:gd name="csX269" fmla="*/ 39154 w 140395"/>
                <a:gd name="csY269" fmla="*/ 48104 h 58730"/>
                <a:gd name="csX270" fmla="*/ 37476 w 140395"/>
                <a:gd name="csY270" fmla="*/ 48104 h 58730"/>
                <a:gd name="csX271" fmla="*/ 37476 w 140395"/>
                <a:gd name="csY271" fmla="*/ 46425 h 58730"/>
                <a:gd name="csX272" fmla="*/ 37476 w 140395"/>
                <a:gd name="csY272" fmla="*/ 44747 h 58730"/>
                <a:gd name="csX273" fmla="*/ 35239 w 140395"/>
                <a:gd name="csY273" fmla="*/ 44747 h 58730"/>
                <a:gd name="csX274" fmla="*/ 33561 w 140395"/>
                <a:gd name="csY274" fmla="*/ 44747 h 58730"/>
                <a:gd name="csX275" fmla="*/ 33561 w 140395"/>
                <a:gd name="csY275" fmla="*/ 43069 h 58730"/>
                <a:gd name="csX276" fmla="*/ 33561 w 140395"/>
                <a:gd name="csY276" fmla="*/ 41391 h 58730"/>
                <a:gd name="csX277" fmla="*/ 33561 w 140395"/>
                <a:gd name="csY277" fmla="*/ 39154 h 58730"/>
                <a:gd name="csX278" fmla="*/ 31883 w 140395"/>
                <a:gd name="csY278" fmla="*/ 39154 h 58730"/>
                <a:gd name="csX279" fmla="*/ 31883 w 140395"/>
                <a:gd name="csY279" fmla="*/ 37476 h 58730"/>
                <a:gd name="csX280" fmla="*/ 31883 w 140395"/>
                <a:gd name="csY280" fmla="*/ 35798 h 58730"/>
                <a:gd name="csX281" fmla="*/ 30204 w 140395"/>
                <a:gd name="csY281" fmla="*/ 35798 h 58730"/>
                <a:gd name="csX282" fmla="*/ 31883 w 140395"/>
                <a:gd name="csY282" fmla="*/ 35798 h 58730"/>
                <a:gd name="csX283" fmla="*/ 30204 w 140395"/>
                <a:gd name="csY283" fmla="*/ 35798 h 58730"/>
                <a:gd name="csX284" fmla="*/ 28527 w 140395"/>
                <a:gd name="csY284" fmla="*/ 35798 h 58730"/>
                <a:gd name="csX285" fmla="*/ 26289 w 140395"/>
                <a:gd name="csY285" fmla="*/ 35798 h 58730"/>
                <a:gd name="csX286" fmla="*/ 24611 w 140395"/>
                <a:gd name="csY286" fmla="*/ 35798 h 58730"/>
                <a:gd name="csX287" fmla="*/ 24611 w 140395"/>
                <a:gd name="csY287" fmla="*/ 34120 h 58730"/>
                <a:gd name="csX288" fmla="*/ 24611 w 140395"/>
                <a:gd name="csY288" fmla="*/ 35798 h 58730"/>
                <a:gd name="csX289" fmla="*/ 24611 w 140395"/>
                <a:gd name="csY289" fmla="*/ 34120 h 58730"/>
                <a:gd name="csX290" fmla="*/ 22933 w 140395"/>
                <a:gd name="csY290" fmla="*/ 34120 h 58730"/>
                <a:gd name="csX291" fmla="*/ 21255 w 140395"/>
                <a:gd name="csY291" fmla="*/ 34120 h 58730"/>
                <a:gd name="csX292" fmla="*/ 21255 w 140395"/>
                <a:gd name="csY292" fmla="*/ 35798 h 58730"/>
                <a:gd name="csX293" fmla="*/ 19577 w 140395"/>
                <a:gd name="csY293" fmla="*/ 35798 h 58730"/>
                <a:gd name="csX294" fmla="*/ 19577 w 140395"/>
                <a:gd name="csY294" fmla="*/ 34120 h 58730"/>
                <a:gd name="csX295" fmla="*/ 19577 w 140395"/>
                <a:gd name="csY295" fmla="*/ 32442 h 58730"/>
                <a:gd name="csX296" fmla="*/ 19577 w 140395"/>
                <a:gd name="csY296" fmla="*/ 32442 h 58730"/>
                <a:gd name="csX297" fmla="*/ 17899 w 140395"/>
                <a:gd name="csY297" fmla="*/ 32442 h 58730"/>
                <a:gd name="csX298" fmla="*/ 15662 w 140395"/>
                <a:gd name="csY298" fmla="*/ 32442 h 58730"/>
                <a:gd name="csX299" fmla="*/ 13984 w 140395"/>
                <a:gd name="csY299" fmla="*/ 32442 h 58730"/>
                <a:gd name="csX300" fmla="*/ 15662 w 140395"/>
                <a:gd name="csY300" fmla="*/ 32442 h 58730"/>
                <a:gd name="csX301" fmla="*/ 13984 w 140395"/>
                <a:gd name="csY301" fmla="*/ 32442 h 58730"/>
                <a:gd name="csX302" fmla="*/ 12306 w 140395"/>
                <a:gd name="csY302" fmla="*/ 32442 h 58730"/>
                <a:gd name="csX303" fmla="*/ 8950 w 140395"/>
                <a:gd name="csY303" fmla="*/ 32442 h 58730"/>
                <a:gd name="csX304" fmla="*/ 6712 w 140395"/>
                <a:gd name="csY304" fmla="*/ 32442 h 58730"/>
                <a:gd name="csX305" fmla="*/ 5034 w 140395"/>
                <a:gd name="csY305" fmla="*/ 32442 h 58730"/>
                <a:gd name="csX306" fmla="*/ 3356 w 140395"/>
                <a:gd name="csY306" fmla="*/ 32442 h 58730"/>
                <a:gd name="csX307" fmla="*/ 3356 w 140395"/>
                <a:gd name="csY307" fmla="*/ 34120 h 58730"/>
                <a:gd name="csX308" fmla="*/ 3356 w 140395"/>
                <a:gd name="csY308" fmla="*/ 35798 h 58730"/>
                <a:gd name="csX309" fmla="*/ 3356 w 140395"/>
                <a:gd name="csY309" fmla="*/ 35798 h 58730"/>
                <a:gd name="csX310" fmla="*/ 1678 w 140395"/>
                <a:gd name="csY310" fmla="*/ 35798 h 58730"/>
                <a:gd name="csX311" fmla="*/ 1678 w 140395"/>
                <a:gd name="csY311" fmla="*/ 34120 h 58730"/>
                <a:gd name="csX312" fmla="*/ 1678 w 140395"/>
                <a:gd name="csY312" fmla="*/ 32442 h 58730"/>
                <a:gd name="csX313" fmla="*/ 0 w 140395"/>
                <a:gd name="csY313" fmla="*/ 32442 h 58730"/>
                <a:gd name="csX314" fmla="*/ 0 w 140395"/>
                <a:gd name="csY314" fmla="*/ 30205 h 58730"/>
                <a:gd name="csX315" fmla="*/ 1678 w 140395"/>
                <a:gd name="csY315" fmla="*/ 30205 h 58730"/>
                <a:gd name="csX316" fmla="*/ 1678 w 140395"/>
                <a:gd name="csY316" fmla="*/ 28527 h 58730"/>
                <a:gd name="csX317" fmla="*/ 3356 w 140395"/>
                <a:gd name="csY317" fmla="*/ 30205 h 58730"/>
                <a:gd name="csX318" fmla="*/ 3356 w 140395"/>
                <a:gd name="csY318" fmla="*/ 28527 h 58730"/>
                <a:gd name="csX319" fmla="*/ 3356 w 140395"/>
                <a:gd name="csY319" fmla="*/ 26848 h 58730"/>
                <a:gd name="csX320" fmla="*/ 5034 w 140395"/>
                <a:gd name="csY320" fmla="*/ 26848 h 58730"/>
                <a:gd name="csX321" fmla="*/ 5034 w 140395"/>
                <a:gd name="csY321" fmla="*/ 25170 h 58730"/>
                <a:gd name="csX322" fmla="*/ 5034 w 140395"/>
                <a:gd name="csY322" fmla="*/ 25170 h 58730"/>
                <a:gd name="csX323" fmla="*/ 3356 w 140395"/>
                <a:gd name="csY323" fmla="*/ 23492 h 58730"/>
                <a:gd name="csX324" fmla="*/ 3356 w 140395"/>
                <a:gd name="csY324" fmla="*/ 21255 h 58730"/>
                <a:gd name="csX325" fmla="*/ 3356 w 140395"/>
                <a:gd name="csY325" fmla="*/ 19577 h 58730"/>
                <a:gd name="csX326" fmla="*/ 5034 w 140395"/>
                <a:gd name="csY326" fmla="*/ 19577 h 58730"/>
                <a:gd name="csX327" fmla="*/ 5034 w 140395"/>
                <a:gd name="csY327" fmla="*/ 17899 h 58730"/>
                <a:gd name="csX328" fmla="*/ 6712 w 140395"/>
                <a:gd name="csY328" fmla="*/ 17899 h 58730"/>
                <a:gd name="csX329" fmla="*/ 6712 w 140395"/>
                <a:gd name="csY329" fmla="*/ 16221 h 58730"/>
                <a:gd name="csX330" fmla="*/ 6712 w 140395"/>
                <a:gd name="csY330" fmla="*/ 14543 h 58730"/>
                <a:gd name="csX331" fmla="*/ 5034 w 140395"/>
                <a:gd name="csY331" fmla="*/ 14543 h 58730"/>
                <a:gd name="csX332" fmla="*/ 3356 w 140395"/>
                <a:gd name="csY332" fmla="*/ 14543 h 58730"/>
                <a:gd name="csX333" fmla="*/ 3356 w 140395"/>
                <a:gd name="csY333" fmla="*/ 12865 h 58730"/>
                <a:gd name="csX334" fmla="*/ 1678 w 140395"/>
                <a:gd name="csY334" fmla="*/ 14543 h 58730"/>
                <a:gd name="csX335" fmla="*/ 1678 w 140395"/>
                <a:gd name="csY335" fmla="*/ 12865 h 58730"/>
                <a:gd name="csX336" fmla="*/ 1678 w 140395"/>
                <a:gd name="csY336" fmla="*/ 7271 h 58730"/>
                <a:gd name="csX337" fmla="*/ 1678 w 140395"/>
                <a:gd name="csY337" fmla="*/ 3915 h 58730"/>
                <a:gd name="csX338" fmla="*/ 3356 w 140395"/>
                <a:gd name="csY338" fmla="*/ 3915 h 58730"/>
                <a:gd name="csX339" fmla="*/ 3356 w 140395"/>
                <a:gd name="csY339" fmla="*/ 1678 h 58730"/>
                <a:gd name="csX340" fmla="*/ 3356 w 140395"/>
                <a:gd name="csY340" fmla="*/ 0 h 58730"/>
                <a:gd name="csX341" fmla="*/ 5034 w 140395"/>
                <a:gd name="csY341" fmla="*/ 0 h 58730"/>
                <a:gd name="csX342" fmla="*/ 5034 w 140395"/>
                <a:gd name="csY342" fmla="*/ 1678 h 58730"/>
                <a:gd name="csX343" fmla="*/ 6712 w 140395"/>
                <a:gd name="csY343" fmla="*/ 1678 h 58730"/>
                <a:gd name="csX344" fmla="*/ 8950 w 140395"/>
                <a:gd name="csY344" fmla="*/ 1678 h 58730"/>
                <a:gd name="csX345" fmla="*/ 8950 w 140395"/>
                <a:gd name="csY345" fmla="*/ 3915 h 58730"/>
                <a:gd name="csX346" fmla="*/ 10627 w 140395"/>
                <a:gd name="csY346" fmla="*/ 3915 h 58730"/>
                <a:gd name="csX347" fmla="*/ 10627 w 140395"/>
                <a:gd name="csY347" fmla="*/ 1678 h 58730"/>
                <a:gd name="csX348" fmla="*/ 12306 w 140395"/>
                <a:gd name="csY348" fmla="*/ 1678 h 58730"/>
                <a:gd name="csX349" fmla="*/ 13984 w 140395"/>
                <a:gd name="csY349" fmla="*/ 3915 h 58730"/>
                <a:gd name="csX350" fmla="*/ 15662 w 140395"/>
                <a:gd name="csY350" fmla="*/ 5593 h 58730"/>
                <a:gd name="csX351" fmla="*/ 15662 w 140395"/>
                <a:gd name="csY351" fmla="*/ 7271 h 58730"/>
                <a:gd name="csX352" fmla="*/ 15662 w 140395"/>
                <a:gd name="csY352" fmla="*/ 8950 h 58730"/>
                <a:gd name="csX353" fmla="*/ 15662 w 140395"/>
                <a:gd name="csY353" fmla="*/ 10628 h 58730"/>
                <a:gd name="csX354" fmla="*/ 17899 w 140395"/>
                <a:gd name="csY354" fmla="*/ 10628 h 58730"/>
                <a:gd name="csX355" fmla="*/ 19577 w 140395"/>
                <a:gd name="csY355" fmla="*/ 10628 h 58730"/>
                <a:gd name="csX356" fmla="*/ 19577 w 140395"/>
                <a:gd name="csY356" fmla="*/ 10628 h 58730"/>
                <a:gd name="csX357" fmla="*/ 19577 w 140395"/>
                <a:gd name="csY357" fmla="*/ 12865 h 58730"/>
                <a:gd name="csX358" fmla="*/ 19577 w 140395"/>
                <a:gd name="csY358" fmla="*/ 12865 h 58730"/>
                <a:gd name="csX359" fmla="*/ 19577 w 140395"/>
                <a:gd name="csY359" fmla="*/ 14543 h 58730"/>
                <a:gd name="csX360" fmla="*/ 21255 w 140395"/>
                <a:gd name="csY360" fmla="*/ 16221 h 58730"/>
                <a:gd name="csX361" fmla="*/ 21255 w 140395"/>
                <a:gd name="csY361" fmla="*/ 17899 h 58730"/>
                <a:gd name="csX362" fmla="*/ 22933 w 140395"/>
                <a:gd name="csY362" fmla="*/ 17899 h 58730"/>
                <a:gd name="csX363" fmla="*/ 24611 w 140395"/>
                <a:gd name="csY363" fmla="*/ 17899 h 58730"/>
                <a:gd name="csX364" fmla="*/ 24611 w 140395"/>
                <a:gd name="csY364" fmla="*/ 17899 h 58730"/>
                <a:gd name="csX365" fmla="*/ 26289 w 140395"/>
                <a:gd name="csY365" fmla="*/ 17899 h 58730"/>
                <a:gd name="csX366" fmla="*/ 26289 w 140395"/>
                <a:gd name="csY366" fmla="*/ 16221 h 58730"/>
                <a:gd name="csX367" fmla="*/ 28527 w 140395"/>
                <a:gd name="csY367" fmla="*/ 16221 h 58730"/>
                <a:gd name="csX368" fmla="*/ 28527 w 140395"/>
                <a:gd name="csY368" fmla="*/ 17899 h 58730"/>
                <a:gd name="csX369" fmla="*/ 30204 w 140395"/>
                <a:gd name="csY369" fmla="*/ 16221 h 58730"/>
                <a:gd name="csX370" fmla="*/ 30204 w 140395"/>
                <a:gd name="csY370" fmla="*/ 14543 h 58730"/>
                <a:gd name="csX371" fmla="*/ 30204 w 140395"/>
                <a:gd name="csY371" fmla="*/ 14543 h 58730"/>
                <a:gd name="csX372" fmla="*/ 31883 w 140395"/>
                <a:gd name="csY372" fmla="*/ 14543 h 58730"/>
                <a:gd name="csX373" fmla="*/ 31883 w 140395"/>
                <a:gd name="csY373" fmla="*/ 16221 h 58730"/>
                <a:gd name="csX374" fmla="*/ 31883 w 140395"/>
                <a:gd name="csY374" fmla="*/ 17899 h 58730"/>
                <a:gd name="csX375" fmla="*/ 33561 w 140395"/>
                <a:gd name="csY375" fmla="*/ 17899 h 58730"/>
                <a:gd name="csX376" fmla="*/ 35239 w 140395"/>
                <a:gd name="csY376" fmla="*/ 19577 h 58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</a:cxnLst>
              <a:rect l="l" t="t" r="r" b="b"/>
              <a:pathLst>
                <a:path w="140395" h="58730">
                  <a:moveTo>
                    <a:pt x="35239" y="19577"/>
                  </a:moveTo>
                  <a:lnTo>
                    <a:pt x="37476" y="19577"/>
                  </a:lnTo>
                  <a:lnTo>
                    <a:pt x="39154" y="19577"/>
                  </a:lnTo>
                  <a:lnTo>
                    <a:pt x="40832" y="19577"/>
                  </a:lnTo>
                  <a:lnTo>
                    <a:pt x="42510" y="19577"/>
                  </a:lnTo>
                  <a:lnTo>
                    <a:pt x="44188" y="19577"/>
                  </a:lnTo>
                  <a:lnTo>
                    <a:pt x="46425" y="19577"/>
                  </a:lnTo>
                  <a:lnTo>
                    <a:pt x="48104" y="19577"/>
                  </a:lnTo>
                  <a:lnTo>
                    <a:pt x="49781" y="19577"/>
                  </a:lnTo>
                  <a:lnTo>
                    <a:pt x="49781" y="17899"/>
                  </a:lnTo>
                  <a:lnTo>
                    <a:pt x="51460" y="17899"/>
                  </a:lnTo>
                  <a:lnTo>
                    <a:pt x="53138" y="17899"/>
                  </a:lnTo>
                  <a:lnTo>
                    <a:pt x="54816" y="16221"/>
                  </a:lnTo>
                  <a:lnTo>
                    <a:pt x="54816" y="14543"/>
                  </a:lnTo>
                  <a:lnTo>
                    <a:pt x="57053" y="14543"/>
                  </a:lnTo>
                  <a:lnTo>
                    <a:pt x="58731" y="14543"/>
                  </a:lnTo>
                  <a:lnTo>
                    <a:pt x="58731" y="12865"/>
                  </a:lnTo>
                  <a:lnTo>
                    <a:pt x="60409" y="12865"/>
                  </a:lnTo>
                  <a:lnTo>
                    <a:pt x="62087" y="12865"/>
                  </a:lnTo>
                  <a:lnTo>
                    <a:pt x="63765" y="12865"/>
                  </a:lnTo>
                  <a:lnTo>
                    <a:pt x="66002" y="12865"/>
                  </a:lnTo>
                  <a:lnTo>
                    <a:pt x="66002" y="10628"/>
                  </a:lnTo>
                  <a:lnTo>
                    <a:pt x="67680" y="10628"/>
                  </a:lnTo>
                  <a:lnTo>
                    <a:pt x="69358" y="10628"/>
                  </a:lnTo>
                  <a:lnTo>
                    <a:pt x="69358" y="8950"/>
                  </a:lnTo>
                  <a:lnTo>
                    <a:pt x="71037" y="8950"/>
                  </a:lnTo>
                  <a:lnTo>
                    <a:pt x="71037" y="7271"/>
                  </a:lnTo>
                  <a:lnTo>
                    <a:pt x="72715" y="7271"/>
                  </a:lnTo>
                  <a:lnTo>
                    <a:pt x="72715" y="8950"/>
                  </a:lnTo>
                  <a:lnTo>
                    <a:pt x="72715" y="10628"/>
                  </a:lnTo>
                  <a:lnTo>
                    <a:pt x="72715" y="12865"/>
                  </a:lnTo>
                  <a:lnTo>
                    <a:pt x="72715" y="12865"/>
                  </a:lnTo>
                  <a:lnTo>
                    <a:pt x="74952" y="12865"/>
                  </a:lnTo>
                  <a:lnTo>
                    <a:pt x="74952" y="12865"/>
                  </a:lnTo>
                  <a:lnTo>
                    <a:pt x="76630" y="12865"/>
                  </a:lnTo>
                  <a:lnTo>
                    <a:pt x="76630" y="12865"/>
                  </a:lnTo>
                  <a:lnTo>
                    <a:pt x="76630" y="10628"/>
                  </a:lnTo>
                  <a:lnTo>
                    <a:pt x="76630" y="8950"/>
                  </a:lnTo>
                  <a:lnTo>
                    <a:pt x="76630" y="7271"/>
                  </a:lnTo>
                  <a:lnTo>
                    <a:pt x="74952" y="7271"/>
                  </a:lnTo>
                  <a:lnTo>
                    <a:pt x="76630" y="5593"/>
                  </a:lnTo>
                  <a:lnTo>
                    <a:pt x="76630" y="3915"/>
                  </a:lnTo>
                  <a:lnTo>
                    <a:pt x="78308" y="3915"/>
                  </a:lnTo>
                  <a:lnTo>
                    <a:pt x="79986" y="3915"/>
                  </a:lnTo>
                  <a:lnTo>
                    <a:pt x="79986" y="1678"/>
                  </a:lnTo>
                  <a:lnTo>
                    <a:pt x="79986" y="0"/>
                  </a:lnTo>
                  <a:lnTo>
                    <a:pt x="81664" y="0"/>
                  </a:lnTo>
                  <a:lnTo>
                    <a:pt x="83342" y="0"/>
                  </a:lnTo>
                  <a:lnTo>
                    <a:pt x="83342" y="1678"/>
                  </a:lnTo>
                  <a:lnTo>
                    <a:pt x="85579" y="1678"/>
                  </a:lnTo>
                  <a:lnTo>
                    <a:pt x="87257" y="1678"/>
                  </a:lnTo>
                  <a:lnTo>
                    <a:pt x="88935" y="1678"/>
                  </a:lnTo>
                  <a:lnTo>
                    <a:pt x="90614" y="1678"/>
                  </a:lnTo>
                  <a:lnTo>
                    <a:pt x="92292" y="1678"/>
                  </a:lnTo>
                  <a:lnTo>
                    <a:pt x="94529" y="1678"/>
                  </a:lnTo>
                  <a:lnTo>
                    <a:pt x="94529" y="1678"/>
                  </a:lnTo>
                  <a:lnTo>
                    <a:pt x="94529" y="3915"/>
                  </a:lnTo>
                  <a:lnTo>
                    <a:pt x="96207" y="3915"/>
                  </a:lnTo>
                  <a:lnTo>
                    <a:pt x="97885" y="3915"/>
                  </a:lnTo>
                  <a:lnTo>
                    <a:pt x="99563" y="3915"/>
                  </a:lnTo>
                  <a:lnTo>
                    <a:pt x="101241" y="3915"/>
                  </a:lnTo>
                  <a:lnTo>
                    <a:pt x="103478" y="3915"/>
                  </a:lnTo>
                  <a:lnTo>
                    <a:pt x="103478" y="5593"/>
                  </a:lnTo>
                  <a:lnTo>
                    <a:pt x="105156" y="5593"/>
                  </a:lnTo>
                  <a:lnTo>
                    <a:pt x="105156" y="3915"/>
                  </a:lnTo>
                  <a:lnTo>
                    <a:pt x="106834" y="3915"/>
                  </a:lnTo>
                  <a:lnTo>
                    <a:pt x="106834" y="5593"/>
                  </a:lnTo>
                  <a:lnTo>
                    <a:pt x="108512" y="5593"/>
                  </a:lnTo>
                  <a:lnTo>
                    <a:pt x="110191" y="5593"/>
                  </a:lnTo>
                  <a:lnTo>
                    <a:pt x="110191" y="7271"/>
                  </a:lnTo>
                  <a:lnTo>
                    <a:pt x="111869" y="7271"/>
                  </a:lnTo>
                  <a:lnTo>
                    <a:pt x="114106" y="7271"/>
                  </a:lnTo>
                  <a:lnTo>
                    <a:pt x="114106" y="8950"/>
                  </a:lnTo>
                  <a:lnTo>
                    <a:pt x="115784" y="7271"/>
                  </a:lnTo>
                  <a:lnTo>
                    <a:pt x="115784" y="8950"/>
                  </a:lnTo>
                  <a:lnTo>
                    <a:pt x="117462" y="8950"/>
                  </a:lnTo>
                  <a:lnTo>
                    <a:pt x="119140" y="8950"/>
                  </a:lnTo>
                  <a:lnTo>
                    <a:pt x="119140" y="10628"/>
                  </a:lnTo>
                  <a:lnTo>
                    <a:pt x="120818" y="10628"/>
                  </a:lnTo>
                  <a:lnTo>
                    <a:pt x="120818" y="12865"/>
                  </a:lnTo>
                  <a:lnTo>
                    <a:pt x="123055" y="12865"/>
                  </a:lnTo>
                  <a:lnTo>
                    <a:pt x="123055" y="14543"/>
                  </a:lnTo>
                  <a:lnTo>
                    <a:pt x="124733" y="14543"/>
                  </a:lnTo>
                  <a:lnTo>
                    <a:pt x="126411" y="14543"/>
                  </a:lnTo>
                  <a:lnTo>
                    <a:pt x="126411" y="16221"/>
                  </a:lnTo>
                  <a:lnTo>
                    <a:pt x="126411" y="17899"/>
                  </a:lnTo>
                  <a:lnTo>
                    <a:pt x="128089" y="17899"/>
                  </a:lnTo>
                  <a:lnTo>
                    <a:pt x="128089" y="19577"/>
                  </a:lnTo>
                  <a:lnTo>
                    <a:pt x="129768" y="19577"/>
                  </a:lnTo>
                  <a:lnTo>
                    <a:pt x="129768" y="21255"/>
                  </a:lnTo>
                  <a:lnTo>
                    <a:pt x="132005" y="23492"/>
                  </a:lnTo>
                  <a:lnTo>
                    <a:pt x="133683" y="23492"/>
                  </a:lnTo>
                  <a:lnTo>
                    <a:pt x="133683" y="25170"/>
                  </a:lnTo>
                  <a:lnTo>
                    <a:pt x="133683" y="26848"/>
                  </a:lnTo>
                  <a:lnTo>
                    <a:pt x="133683" y="28527"/>
                  </a:lnTo>
                  <a:lnTo>
                    <a:pt x="135361" y="28527"/>
                  </a:lnTo>
                  <a:lnTo>
                    <a:pt x="135361" y="30205"/>
                  </a:lnTo>
                  <a:lnTo>
                    <a:pt x="135361" y="32442"/>
                  </a:lnTo>
                  <a:lnTo>
                    <a:pt x="137039" y="34120"/>
                  </a:lnTo>
                  <a:lnTo>
                    <a:pt x="138717" y="35798"/>
                  </a:lnTo>
                  <a:lnTo>
                    <a:pt x="138717" y="37476"/>
                  </a:lnTo>
                  <a:lnTo>
                    <a:pt x="138717" y="39154"/>
                  </a:lnTo>
                  <a:lnTo>
                    <a:pt x="140395" y="41391"/>
                  </a:lnTo>
                  <a:lnTo>
                    <a:pt x="138717" y="41391"/>
                  </a:lnTo>
                  <a:lnTo>
                    <a:pt x="137039" y="41391"/>
                  </a:lnTo>
                  <a:lnTo>
                    <a:pt x="137039" y="43069"/>
                  </a:lnTo>
                  <a:lnTo>
                    <a:pt x="135361" y="43069"/>
                  </a:lnTo>
                  <a:lnTo>
                    <a:pt x="135361" y="44747"/>
                  </a:lnTo>
                  <a:lnTo>
                    <a:pt x="135361" y="46425"/>
                  </a:lnTo>
                  <a:lnTo>
                    <a:pt x="135361" y="48104"/>
                  </a:lnTo>
                  <a:lnTo>
                    <a:pt x="133683" y="48104"/>
                  </a:lnTo>
                  <a:lnTo>
                    <a:pt x="132005" y="48104"/>
                  </a:lnTo>
                  <a:lnTo>
                    <a:pt x="132005" y="49782"/>
                  </a:lnTo>
                  <a:lnTo>
                    <a:pt x="129768" y="49782"/>
                  </a:lnTo>
                  <a:lnTo>
                    <a:pt x="129768" y="49782"/>
                  </a:lnTo>
                  <a:lnTo>
                    <a:pt x="128089" y="49782"/>
                  </a:lnTo>
                  <a:lnTo>
                    <a:pt x="128089" y="48104"/>
                  </a:lnTo>
                  <a:lnTo>
                    <a:pt x="126411" y="46425"/>
                  </a:lnTo>
                  <a:lnTo>
                    <a:pt x="126411" y="48104"/>
                  </a:lnTo>
                  <a:lnTo>
                    <a:pt x="126411" y="49782"/>
                  </a:lnTo>
                  <a:lnTo>
                    <a:pt x="126411" y="52019"/>
                  </a:lnTo>
                  <a:lnTo>
                    <a:pt x="126411" y="53697"/>
                  </a:lnTo>
                  <a:lnTo>
                    <a:pt x="124733" y="53697"/>
                  </a:lnTo>
                  <a:lnTo>
                    <a:pt x="124733" y="55375"/>
                  </a:lnTo>
                  <a:lnTo>
                    <a:pt x="123055" y="57053"/>
                  </a:lnTo>
                  <a:lnTo>
                    <a:pt x="120818" y="57053"/>
                  </a:lnTo>
                  <a:lnTo>
                    <a:pt x="120818" y="55375"/>
                  </a:lnTo>
                  <a:lnTo>
                    <a:pt x="119140" y="55375"/>
                  </a:lnTo>
                  <a:lnTo>
                    <a:pt x="119140" y="53697"/>
                  </a:lnTo>
                  <a:lnTo>
                    <a:pt x="117462" y="53697"/>
                  </a:lnTo>
                  <a:lnTo>
                    <a:pt x="117462" y="52019"/>
                  </a:lnTo>
                  <a:lnTo>
                    <a:pt x="115784" y="52019"/>
                  </a:lnTo>
                  <a:lnTo>
                    <a:pt x="115784" y="49782"/>
                  </a:lnTo>
                  <a:lnTo>
                    <a:pt x="115784" y="48104"/>
                  </a:lnTo>
                  <a:lnTo>
                    <a:pt x="114106" y="48104"/>
                  </a:lnTo>
                  <a:lnTo>
                    <a:pt x="111869" y="48104"/>
                  </a:lnTo>
                  <a:lnTo>
                    <a:pt x="111869" y="46425"/>
                  </a:lnTo>
                  <a:lnTo>
                    <a:pt x="111869" y="44747"/>
                  </a:lnTo>
                  <a:lnTo>
                    <a:pt x="111869" y="43069"/>
                  </a:lnTo>
                  <a:lnTo>
                    <a:pt x="110191" y="43069"/>
                  </a:lnTo>
                  <a:lnTo>
                    <a:pt x="110191" y="41391"/>
                  </a:lnTo>
                  <a:lnTo>
                    <a:pt x="110191" y="39154"/>
                  </a:lnTo>
                  <a:lnTo>
                    <a:pt x="108512" y="39154"/>
                  </a:lnTo>
                  <a:lnTo>
                    <a:pt x="108512" y="37476"/>
                  </a:lnTo>
                  <a:lnTo>
                    <a:pt x="110191" y="37476"/>
                  </a:lnTo>
                  <a:lnTo>
                    <a:pt x="111869" y="37476"/>
                  </a:lnTo>
                  <a:lnTo>
                    <a:pt x="114106" y="37476"/>
                  </a:lnTo>
                  <a:lnTo>
                    <a:pt x="114106" y="35798"/>
                  </a:lnTo>
                  <a:lnTo>
                    <a:pt x="111869" y="35798"/>
                  </a:lnTo>
                  <a:lnTo>
                    <a:pt x="111869" y="34120"/>
                  </a:lnTo>
                  <a:lnTo>
                    <a:pt x="111869" y="32442"/>
                  </a:lnTo>
                  <a:lnTo>
                    <a:pt x="114106" y="32442"/>
                  </a:lnTo>
                  <a:lnTo>
                    <a:pt x="115784" y="32442"/>
                  </a:lnTo>
                  <a:lnTo>
                    <a:pt x="115784" y="30205"/>
                  </a:lnTo>
                  <a:lnTo>
                    <a:pt x="115784" y="30205"/>
                  </a:lnTo>
                  <a:lnTo>
                    <a:pt x="114106" y="30205"/>
                  </a:lnTo>
                  <a:lnTo>
                    <a:pt x="114106" y="28527"/>
                  </a:lnTo>
                  <a:lnTo>
                    <a:pt x="115784" y="26848"/>
                  </a:lnTo>
                  <a:lnTo>
                    <a:pt x="114106" y="26848"/>
                  </a:lnTo>
                  <a:lnTo>
                    <a:pt x="111869" y="28527"/>
                  </a:lnTo>
                  <a:lnTo>
                    <a:pt x="110191" y="28527"/>
                  </a:lnTo>
                  <a:lnTo>
                    <a:pt x="110191" y="30205"/>
                  </a:lnTo>
                  <a:lnTo>
                    <a:pt x="110191" y="30205"/>
                  </a:lnTo>
                  <a:lnTo>
                    <a:pt x="108512" y="30205"/>
                  </a:lnTo>
                  <a:lnTo>
                    <a:pt x="108512" y="28527"/>
                  </a:lnTo>
                  <a:lnTo>
                    <a:pt x="108512" y="26848"/>
                  </a:lnTo>
                  <a:lnTo>
                    <a:pt x="106834" y="26848"/>
                  </a:lnTo>
                  <a:lnTo>
                    <a:pt x="106834" y="25170"/>
                  </a:lnTo>
                  <a:lnTo>
                    <a:pt x="108512" y="25170"/>
                  </a:lnTo>
                  <a:lnTo>
                    <a:pt x="106834" y="25170"/>
                  </a:lnTo>
                  <a:lnTo>
                    <a:pt x="106834" y="23492"/>
                  </a:lnTo>
                  <a:lnTo>
                    <a:pt x="105156" y="23492"/>
                  </a:lnTo>
                  <a:lnTo>
                    <a:pt x="105156" y="21255"/>
                  </a:lnTo>
                  <a:lnTo>
                    <a:pt x="103478" y="21255"/>
                  </a:lnTo>
                  <a:lnTo>
                    <a:pt x="101241" y="21255"/>
                  </a:lnTo>
                  <a:lnTo>
                    <a:pt x="101241" y="19577"/>
                  </a:lnTo>
                  <a:lnTo>
                    <a:pt x="99563" y="19577"/>
                  </a:lnTo>
                  <a:lnTo>
                    <a:pt x="99563" y="17899"/>
                  </a:lnTo>
                  <a:lnTo>
                    <a:pt x="97885" y="17899"/>
                  </a:lnTo>
                  <a:lnTo>
                    <a:pt x="96207" y="17899"/>
                  </a:lnTo>
                  <a:lnTo>
                    <a:pt x="96207" y="16221"/>
                  </a:lnTo>
                  <a:lnTo>
                    <a:pt x="94529" y="16221"/>
                  </a:lnTo>
                  <a:lnTo>
                    <a:pt x="92292" y="16221"/>
                  </a:lnTo>
                  <a:lnTo>
                    <a:pt x="92292" y="14543"/>
                  </a:lnTo>
                  <a:lnTo>
                    <a:pt x="90614" y="14543"/>
                  </a:lnTo>
                  <a:lnTo>
                    <a:pt x="88935" y="14543"/>
                  </a:lnTo>
                  <a:lnTo>
                    <a:pt x="87257" y="14543"/>
                  </a:lnTo>
                  <a:lnTo>
                    <a:pt x="85579" y="14543"/>
                  </a:lnTo>
                  <a:lnTo>
                    <a:pt x="83342" y="16221"/>
                  </a:lnTo>
                  <a:lnTo>
                    <a:pt x="83342" y="17899"/>
                  </a:lnTo>
                  <a:lnTo>
                    <a:pt x="81664" y="17899"/>
                  </a:lnTo>
                  <a:lnTo>
                    <a:pt x="79986" y="17899"/>
                  </a:lnTo>
                  <a:lnTo>
                    <a:pt x="79986" y="19577"/>
                  </a:lnTo>
                  <a:lnTo>
                    <a:pt x="78308" y="19577"/>
                  </a:lnTo>
                  <a:lnTo>
                    <a:pt x="76630" y="19577"/>
                  </a:lnTo>
                  <a:lnTo>
                    <a:pt x="76630" y="21255"/>
                  </a:lnTo>
                  <a:lnTo>
                    <a:pt x="78308" y="21255"/>
                  </a:lnTo>
                  <a:lnTo>
                    <a:pt x="78308" y="23492"/>
                  </a:lnTo>
                  <a:lnTo>
                    <a:pt x="76630" y="23492"/>
                  </a:lnTo>
                  <a:lnTo>
                    <a:pt x="74952" y="23492"/>
                  </a:lnTo>
                  <a:lnTo>
                    <a:pt x="76630" y="25170"/>
                  </a:lnTo>
                  <a:lnTo>
                    <a:pt x="76630" y="25170"/>
                  </a:lnTo>
                  <a:lnTo>
                    <a:pt x="76630" y="26848"/>
                  </a:lnTo>
                  <a:lnTo>
                    <a:pt x="74952" y="26848"/>
                  </a:lnTo>
                  <a:lnTo>
                    <a:pt x="72715" y="26848"/>
                  </a:lnTo>
                  <a:lnTo>
                    <a:pt x="72715" y="28527"/>
                  </a:lnTo>
                  <a:lnTo>
                    <a:pt x="72715" y="30205"/>
                  </a:lnTo>
                  <a:lnTo>
                    <a:pt x="71037" y="30205"/>
                  </a:lnTo>
                  <a:lnTo>
                    <a:pt x="69358" y="30205"/>
                  </a:lnTo>
                  <a:lnTo>
                    <a:pt x="67680" y="32442"/>
                  </a:lnTo>
                  <a:lnTo>
                    <a:pt x="66002" y="32442"/>
                  </a:lnTo>
                  <a:lnTo>
                    <a:pt x="63765" y="32442"/>
                  </a:lnTo>
                  <a:lnTo>
                    <a:pt x="62087" y="32442"/>
                  </a:lnTo>
                  <a:lnTo>
                    <a:pt x="62087" y="34120"/>
                  </a:lnTo>
                  <a:lnTo>
                    <a:pt x="60409" y="34120"/>
                  </a:lnTo>
                  <a:lnTo>
                    <a:pt x="60409" y="35798"/>
                  </a:lnTo>
                  <a:lnTo>
                    <a:pt x="60409" y="37476"/>
                  </a:lnTo>
                  <a:lnTo>
                    <a:pt x="62087" y="39154"/>
                  </a:lnTo>
                  <a:lnTo>
                    <a:pt x="63765" y="39154"/>
                  </a:lnTo>
                  <a:lnTo>
                    <a:pt x="63765" y="41391"/>
                  </a:lnTo>
                  <a:lnTo>
                    <a:pt x="63765" y="43069"/>
                  </a:lnTo>
                  <a:lnTo>
                    <a:pt x="66002" y="43069"/>
                  </a:lnTo>
                  <a:lnTo>
                    <a:pt x="67680" y="43069"/>
                  </a:lnTo>
                  <a:lnTo>
                    <a:pt x="67680" y="44747"/>
                  </a:lnTo>
                  <a:lnTo>
                    <a:pt x="69358" y="44747"/>
                  </a:lnTo>
                  <a:lnTo>
                    <a:pt x="69358" y="46425"/>
                  </a:lnTo>
                  <a:lnTo>
                    <a:pt x="69358" y="48104"/>
                  </a:lnTo>
                  <a:lnTo>
                    <a:pt x="71037" y="48104"/>
                  </a:lnTo>
                  <a:lnTo>
                    <a:pt x="71037" y="49782"/>
                  </a:lnTo>
                  <a:lnTo>
                    <a:pt x="72715" y="49782"/>
                  </a:lnTo>
                  <a:lnTo>
                    <a:pt x="72715" y="52019"/>
                  </a:lnTo>
                  <a:lnTo>
                    <a:pt x="72715" y="53697"/>
                  </a:lnTo>
                  <a:lnTo>
                    <a:pt x="71037" y="53697"/>
                  </a:lnTo>
                  <a:lnTo>
                    <a:pt x="69358" y="53697"/>
                  </a:lnTo>
                  <a:lnTo>
                    <a:pt x="67680" y="53697"/>
                  </a:lnTo>
                  <a:lnTo>
                    <a:pt x="66002" y="53697"/>
                  </a:lnTo>
                  <a:lnTo>
                    <a:pt x="63765" y="53697"/>
                  </a:lnTo>
                  <a:lnTo>
                    <a:pt x="63765" y="55375"/>
                  </a:lnTo>
                  <a:lnTo>
                    <a:pt x="62087" y="55375"/>
                  </a:lnTo>
                  <a:lnTo>
                    <a:pt x="62087" y="57053"/>
                  </a:lnTo>
                  <a:lnTo>
                    <a:pt x="60409" y="57053"/>
                  </a:lnTo>
                  <a:lnTo>
                    <a:pt x="58731" y="57053"/>
                  </a:lnTo>
                  <a:lnTo>
                    <a:pt x="57053" y="57053"/>
                  </a:lnTo>
                  <a:lnTo>
                    <a:pt x="54816" y="58731"/>
                  </a:lnTo>
                  <a:lnTo>
                    <a:pt x="53138" y="58731"/>
                  </a:lnTo>
                  <a:lnTo>
                    <a:pt x="51460" y="58731"/>
                  </a:lnTo>
                  <a:lnTo>
                    <a:pt x="51460" y="57053"/>
                  </a:lnTo>
                  <a:lnTo>
                    <a:pt x="49781" y="57053"/>
                  </a:lnTo>
                  <a:lnTo>
                    <a:pt x="49781" y="55375"/>
                  </a:lnTo>
                  <a:lnTo>
                    <a:pt x="49781" y="55375"/>
                  </a:lnTo>
                  <a:lnTo>
                    <a:pt x="49781" y="53697"/>
                  </a:lnTo>
                  <a:lnTo>
                    <a:pt x="49781" y="52019"/>
                  </a:lnTo>
                  <a:lnTo>
                    <a:pt x="49781" y="49782"/>
                  </a:lnTo>
                  <a:lnTo>
                    <a:pt x="49781" y="48104"/>
                  </a:lnTo>
                  <a:lnTo>
                    <a:pt x="48104" y="48104"/>
                  </a:lnTo>
                  <a:lnTo>
                    <a:pt x="46425" y="48104"/>
                  </a:lnTo>
                  <a:lnTo>
                    <a:pt x="46425" y="46425"/>
                  </a:lnTo>
                  <a:lnTo>
                    <a:pt x="46425" y="44747"/>
                  </a:lnTo>
                  <a:lnTo>
                    <a:pt x="48104" y="44747"/>
                  </a:lnTo>
                  <a:lnTo>
                    <a:pt x="48104" y="43069"/>
                  </a:lnTo>
                  <a:lnTo>
                    <a:pt x="46425" y="43069"/>
                  </a:lnTo>
                  <a:lnTo>
                    <a:pt x="44188" y="43069"/>
                  </a:lnTo>
                  <a:lnTo>
                    <a:pt x="44188" y="43069"/>
                  </a:lnTo>
                  <a:lnTo>
                    <a:pt x="44188" y="44747"/>
                  </a:lnTo>
                  <a:lnTo>
                    <a:pt x="42510" y="44747"/>
                  </a:lnTo>
                  <a:lnTo>
                    <a:pt x="44188" y="46425"/>
                  </a:lnTo>
                  <a:lnTo>
                    <a:pt x="42510" y="48104"/>
                  </a:lnTo>
                  <a:lnTo>
                    <a:pt x="42510" y="48104"/>
                  </a:lnTo>
                  <a:lnTo>
                    <a:pt x="40832" y="48104"/>
                  </a:lnTo>
                  <a:lnTo>
                    <a:pt x="39154" y="48104"/>
                  </a:lnTo>
                  <a:lnTo>
                    <a:pt x="37476" y="48104"/>
                  </a:lnTo>
                  <a:lnTo>
                    <a:pt x="37476" y="46425"/>
                  </a:lnTo>
                  <a:lnTo>
                    <a:pt x="37476" y="44747"/>
                  </a:lnTo>
                  <a:lnTo>
                    <a:pt x="35239" y="44747"/>
                  </a:lnTo>
                  <a:lnTo>
                    <a:pt x="33561" y="44747"/>
                  </a:lnTo>
                  <a:lnTo>
                    <a:pt x="33561" y="43069"/>
                  </a:lnTo>
                  <a:lnTo>
                    <a:pt x="33561" y="41391"/>
                  </a:lnTo>
                  <a:lnTo>
                    <a:pt x="33561" y="39154"/>
                  </a:lnTo>
                  <a:lnTo>
                    <a:pt x="31883" y="39154"/>
                  </a:lnTo>
                  <a:lnTo>
                    <a:pt x="31883" y="37476"/>
                  </a:lnTo>
                  <a:lnTo>
                    <a:pt x="31883" y="35798"/>
                  </a:lnTo>
                  <a:lnTo>
                    <a:pt x="30204" y="35798"/>
                  </a:lnTo>
                  <a:lnTo>
                    <a:pt x="31883" y="35798"/>
                  </a:lnTo>
                  <a:lnTo>
                    <a:pt x="30204" y="35798"/>
                  </a:lnTo>
                  <a:lnTo>
                    <a:pt x="28527" y="35798"/>
                  </a:lnTo>
                  <a:lnTo>
                    <a:pt x="26289" y="35798"/>
                  </a:lnTo>
                  <a:lnTo>
                    <a:pt x="24611" y="35798"/>
                  </a:lnTo>
                  <a:lnTo>
                    <a:pt x="24611" y="34120"/>
                  </a:lnTo>
                  <a:lnTo>
                    <a:pt x="24611" y="35798"/>
                  </a:lnTo>
                  <a:lnTo>
                    <a:pt x="24611" y="34120"/>
                  </a:lnTo>
                  <a:lnTo>
                    <a:pt x="22933" y="34120"/>
                  </a:lnTo>
                  <a:lnTo>
                    <a:pt x="21255" y="34120"/>
                  </a:lnTo>
                  <a:lnTo>
                    <a:pt x="21255" y="35798"/>
                  </a:lnTo>
                  <a:lnTo>
                    <a:pt x="19577" y="35798"/>
                  </a:lnTo>
                  <a:lnTo>
                    <a:pt x="19577" y="34120"/>
                  </a:lnTo>
                  <a:lnTo>
                    <a:pt x="19577" y="32442"/>
                  </a:lnTo>
                  <a:lnTo>
                    <a:pt x="19577" y="32442"/>
                  </a:lnTo>
                  <a:lnTo>
                    <a:pt x="17899" y="32442"/>
                  </a:lnTo>
                  <a:lnTo>
                    <a:pt x="15662" y="32442"/>
                  </a:lnTo>
                  <a:lnTo>
                    <a:pt x="13984" y="32442"/>
                  </a:lnTo>
                  <a:lnTo>
                    <a:pt x="15662" y="32442"/>
                  </a:lnTo>
                  <a:lnTo>
                    <a:pt x="13984" y="32442"/>
                  </a:lnTo>
                  <a:lnTo>
                    <a:pt x="12306" y="32442"/>
                  </a:lnTo>
                  <a:lnTo>
                    <a:pt x="8950" y="32442"/>
                  </a:lnTo>
                  <a:lnTo>
                    <a:pt x="6712" y="32442"/>
                  </a:lnTo>
                  <a:lnTo>
                    <a:pt x="5034" y="32442"/>
                  </a:lnTo>
                  <a:lnTo>
                    <a:pt x="3356" y="32442"/>
                  </a:lnTo>
                  <a:lnTo>
                    <a:pt x="3356" y="34120"/>
                  </a:lnTo>
                  <a:lnTo>
                    <a:pt x="3356" y="35798"/>
                  </a:lnTo>
                  <a:lnTo>
                    <a:pt x="3356" y="35798"/>
                  </a:lnTo>
                  <a:lnTo>
                    <a:pt x="1678" y="35798"/>
                  </a:lnTo>
                  <a:lnTo>
                    <a:pt x="1678" y="34120"/>
                  </a:lnTo>
                  <a:lnTo>
                    <a:pt x="1678" y="32442"/>
                  </a:lnTo>
                  <a:lnTo>
                    <a:pt x="0" y="32442"/>
                  </a:lnTo>
                  <a:lnTo>
                    <a:pt x="0" y="30205"/>
                  </a:lnTo>
                  <a:lnTo>
                    <a:pt x="1678" y="30205"/>
                  </a:lnTo>
                  <a:lnTo>
                    <a:pt x="1678" y="28527"/>
                  </a:lnTo>
                  <a:lnTo>
                    <a:pt x="3356" y="30205"/>
                  </a:lnTo>
                  <a:lnTo>
                    <a:pt x="3356" y="28527"/>
                  </a:lnTo>
                  <a:lnTo>
                    <a:pt x="3356" y="26848"/>
                  </a:lnTo>
                  <a:lnTo>
                    <a:pt x="5034" y="26848"/>
                  </a:lnTo>
                  <a:lnTo>
                    <a:pt x="5034" y="25170"/>
                  </a:lnTo>
                  <a:lnTo>
                    <a:pt x="5034" y="25170"/>
                  </a:lnTo>
                  <a:lnTo>
                    <a:pt x="3356" y="23492"/>
                  </a:lnTo>
                  <a:lnTo>
                    <a:pt x="3356" y="21255"/>
                  </a:lnTo>
                  <a:lnTo>
                    <a:pt x="3356" y="19577"/>
                  </a:lnTo>
                  <a:lnTo>
                    <a:pt x="5034" y="19577"/>
                  </a:lnTo>
                  <a:lnTo>
                    <a:pt x="5034" y="17899"/>
                  </a:lnTo>
                  <a:lnTo>
                    <a:pt x="6712" y="17899"/>
                  </a:lnTo>
                  <a:lnTo>
                    <a:pt x="6712" y="16221"/>
                  </a:lnTo>
                  <a:lnTo>
                    <a:pt x="6712" y="14543"/>
                  </a:lnTo>
                  <a:lnTo>
                    <a:pt x="5034" y="14543"/>
                  </a:lnTo>
                  <a:lnTo>
                    <a:pt x="3356" y="14543"/>
                  </a:lnTo>
                  <a:lnTo>
                    <a:pt x="3356" y="12865"/>
                  </a:lnTo>
                  <a:lnTo>
                    <a:pt x="1678" y="14543"/>
                  </a:lnTo>
                  <a:lnTo>
                    <a:pt x="1678" y="12865"/>
                  </a:lnTo>
                  <a:lnTo>
                    <a:pt x="1678" y="7271"/>
                  </a:lnTo>
                  <a:lnTo>
                    <a:pt x="1678" y="3915"/>
                  </a:lnTo>
                  <a:lnTo>
                    <a:pt x="3356" y="3915"/>
                  </a:lnTo>
                  <a:lnTo>
                    <a:pt x="3356" y="1678"/>
                  </a:lnTo>
                  <a:lnTo>
                    <a:pt x="3356" y="0"/>
                  </a:lnTo>
                  <a:lnTo>
                    <a:pt x="5034" y="0"/>
                  </a:lnTo>
                  <a:lnTo>
                    <a:pt x="5034" y="1678"/>
                  </a:lnTo>
                  <a:lnTo>
                    <a:pt x="6712" y="1678"/>
                  </a:lnTo>
                  <a:lnTo>
                    <a:pt x="8950" y="1678"/>
                  </a:lnTo>
                  <a:lnTo>
                    <a:pt x="8950" y="3915"/>
                  </a:lnTo>
                  <a:lnTo>
                    <a:pt x="10627" y="3915"/>
                  </a:lnTo>
                  <a:lnTo>
                    <a:pt x="10627" y="1678"/>
                  </a:lnTo>
                  <a:lnTo>
                    <a:pt x="12306" y="1678"/>
                  </a:lnTo>
                  <a:lnTo>
                    <a:pt x="13984" y="3915"/>
                  </a:lnTo>
                  <a:lnTo>
                    <a:pt x="15662" y="5593"/>
                  </a:lnTo>
                  <a:lnTo>
                    <a:pt x="15662" y="7271"/>
                  </a:lnTo>
                  <a:lnTo>
                    <a:pt x="15662" y="8950"/>
                  </a:lnTo>
                  <a:lnTo>
                    <a:pt x="15662" y="10628"/>
                  </a:lnTo>
                  <a:lnTo>
                    <a:pt x="17899" y="10628"/>
                  </a:lnTo>
                  <a:lnTo>
                    <a:pt x="19577" y="10628"/>
                  </a:lnTo>
                  <a:lnTo>
                    <a:pt x="19577" y="10628"/>
                  </a:lnTo>
                  <a:lnTo>
                    <a:pt x="19577" y="12865"/>
                  </a:lnTo>
                  <a:lnTo>
                    <a:pt x="19577" y="12865"/>
                  </a:lnTo>
                  <a:lnTo>
                    <a:pt x="19577" y="14543"/>
                  </a:lnTo>
                  <a:lnTo>
                    <a:pt x="21255" y="16221"/>
                  </a:lnTo>
                  <a:lnTo>
                    <a:pt x="21255" y="17899"/>
                  </a:lnTo>
                  <a:lnTo>
                    <a:pt x="22933" y="17899"/>
                  </a:lnTo>
                  <a:lnTo>
                    <a:pt x="24611" y="17899"/>
                  </a:lnTo>
                  <a:lnTo>
                    <a:pt x="24611" y="17899"/>
                  </a:lnTo>
                  <a:lnTo>
                    <a:pt x="26289" y="17899"/>
                  </a:lnTo>
                  <a:lnTo>
                    <a:pt x="26289" y="16221"/>
                  </a:lnTo>
                  <a:lnTo>
                    <a:pt x="28527" y="16221"/>
                  </a:lnTo>
                  <a:lnTo>
                    <a:pt x="28527" y="17899"/>
                  </a:lnTo>
                  <a:lnTo>
                    <a:pt x="30204" y="16221"/>
                  </a:lnTo>
                  <a:lnTo>
                    <a:pt x="30204" y="14543"/>
                  </a:lnTo>
                  <a:lnTo>
                    <a:pt x="30204" y="14543"/>
                  </a:lnTo>
                  <a:lnTo>
                    <a:pt x="31883" y="14543"/>
                  </a:lnTo>
                  <a:lnTo>
                    <a:pt x="31883" y="16221"/>
                  </a:lnTo>
                  <a:lnTo>
                    <a:pt x="31883" y="17899"/>
                  </a:lnTo>
                  <a:lnTo>
                    <a:pt x="33561" y="17899"/>
                  </a:lnTo>
                  <a:lnTo>
                    <a:pt x="35239" y="19577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69949C6-54B3-E1BD-97A4-91B88DAF4A01}"/>
                </a:ext>
              </a:extLst>
            </p:cNvPr>
            <p:cNvSpPr/>
            <p:nvPr/>
          </p:nvSpPr>
          <p:spPr>
            <a:xfrm>
              <a:off x="8721360" y="5144948"/>
              <a:ext cx="143080" cy="220493"/>
            </a:xfrm>
            <a:custGeom>
              <a:avLst/>
              <a:gdLst>
                <a:gd name="csX0" fmla="*/ 63318 w 143080"/>
                <a:gd name="csY0" fmla="*/ 220493 h 220493"/>
                <a:gd name="csX1" fmla="*/ 62479 w 143080"/>
                <a:gd name="csY1" fmla="*/ 220493 h 220493"/>
                <a:gd name="csX2" fmla="*/ 62479 w 143080"/>
                <a:gd name="csY2" fmla="*/ 219654 h 220493"/>
                <a:gd name="csX3" fmla="*/ 62479 w 143080"/>
                <a:gd name="csY3" fmla="*/ 218815 h 220493"/>
                <a:gd name="csX4" fmla="*/ 62479 w 143080"/>
                <a:gd name="csY4" fmla="*/ 217696 h 220493"/>
                <a:gd name="csX5" fmla="*/ 61640 w 143080"/>
                <a:gd name="csY5" fmla="*/ 217696 h 220493"/>
                <a:gd name="csX6" fmla="*/ 61640 w 143080"/>
                <a:gd name="csY6" fmla="*/ 216857 h 220493"/>
                <a:gd name="csX7" fmla="*/ 61640 w 143080"/>
                <a:gd name="csY7" fmla="*/ 216018 h 220493"/>
                <a:gd name="csX8" fmla="*/ 62479 w 143080"/>
                <a:gd name="csY8" fmla="*/ 215123 h 220493"/>
                <a:gd name="csX9" fmla="*/ 62479 w 143080"/>
                <a:gd name="csY9" fmla="*/ 214284 h 220493"/>
                <a:gd name="csX10" fmla="*/ 61640 w 143080"/>
                <a:gd name="csY10" fmla="*/ 214284 h 220493"/>
                <a:gd name="csX11" fmla="*/ 60745 w 143080"/>
                <a:gd name="csY11" fmla="*/ 213166 h 220493"/>
                <a:gd name="csX12" fmla="*/ 60745 w 143080"/>
                <a:gd name="csY12" fmla="*/ 212327 h 220493"/>
                <a:gd name="csX13" fmla="*/ 59626 w 143080"/>
                <a:gd name="csY13" fmla="*/ 212327 h 220493"/>
                <a:gd name="csX14" fmla="*/ 59626 w 143080"/>
                <a:gd name="csY14" fmla="*/ 213166 h 220493"/>
                <a:gd name="csX15" fmla="*/ 58787 w 143080"/>
                <a:gd name="csY15" fmla="*/ 213166 h 220493"/>
                <a:gd name="csX16" fmla="*/ 58787 w 143080"/>
                <a:gd name="csY16" fmla="*/ 212327 h 220493"/>
                <a:gd name="csX17" fmla="*/ 57948 w 143080"/>
                <a:gd name="csY17" fmla="*/ 212327 h 220493"/>
                <a:gd name="csX18" fmla="*/ 57948 w 143080"/>
                <a:gd name="csY18" fmla="*/ 213166 h 220493"/>
                <a:gd name="csX19" fmla="*/ 57053 w 143080"/>
                <a:gd name="csY19" fmla="*/ 213166 h 220493"/>
                <a:gd name="csX20" fmla="*/ 56214 w 143080"/>
                <a:gd name="csY20" fmla="*/ 213166 h 220493"/>
                <a:gd name="csX21" fmla="*/ 56214 w 143080"/>
                <a:gd name="csY21" fmla="*/ 214284 h 220493"/>
                <a:gd name="csX22" fmla="*/ 55096 w 143080"/>
                <a:gd name="csY22" fmla="*/ 214284 h 220493"/>
                <a:gd name="csX23" fmla="*/ 54257 w 143080"/>
                <a:gd name="csY23" fmla="*/ 214284 h 220493"/>
                <a:gd name="csX24" fmla="*/ 53362 w 143080"/>
                <a:gd name="csY24" fmla="*/ 214284 h 220493"/>
                <a:gd name="csX25" fmla="*/ 53362 w 143080"/>
                <a:gd name="csY25" fmla="*/ 213166 h 220493"/>
                <a:gd name="csX26" fmla="*/ 53362 w 143080"/>
                <a:gd name="csY26" fmla="*/ 212327 h 220493"/>
                <a:gd name="csX27" fmla="*/ 53362 w 143080"/>
                <a:gd name="csY27" fmla="*/ 211487 h 220493"/>
                <a:gd name="csX28" fmla="*/ 52522 w 143080"/>
                <a:gd name="csY28" fmla="*/ 211487 h 220493"/>
                <a:gd name="csX29" fmla="*/ 53362 w 143080"/>
                <a:gd name="csY29" fmla="*/ 211487 h 220493"/>
                <a:gd name="csX30" fmla="*/ 52522 w 143080"/>
                <a:gd name="csY30" fmla="*/ 211487 h 220493"/>
                <a:gd name="csX31" fmla="*/ 51684 w 143080"/>
                <a:gd name="csY31" fmla="*/ 211487 h 220493"/>
                <a:gd name="csX32" fmla="*/ 51684 w 143080"/>
                <a:gd name="csY32" fmla="*/ 212327 h 220493"/>
                <a:gd name="csX33" fmla="*/ 50565 w 143080"/>
                <a:gd name="csY33" fmla="*/ 212327 h 220493"/>
                <a:gd name="csX34" fmla="*/ 50565 w 143080"/>
                <a:gd name="csY34" fmla="*/ 212327 h 220493"/>
                <a:gd name="csX35" fmla="*/ 49726 w 143080"/>
                <a:gd name="csY35" fmla="*/ 212327 h 220493"/>
                <a:gd name="csX36" fmla="*/ 49726 w 143080"/>
                <a:gd name="csY36" fmla="*/ 211487 h 220493"/>
                <a:gd name="csX37" fmla="*/ 48831 w 143080"/>
                <a:gd name="csY37" fmla="*/ 211487 h 220493"/>
                <a:gd name="csX38" fmla="*/ 47992 w 143080"/>
                <a:gd name="csY38" fmla="*/ 211487 h 220493"/>
                <a:gd name="csX39" fmla="*/ 47992 w 143080"/>
                <a:gd name="csY39" fmla="*/ 210649 h 220493"/>
                <a:gd name="csX40" fmla="*/ 47992 w 143080"/>
                <a:gd name="csY40" fmla="*/ 209810 h 220493"/>
                <a:gd name="csX41" fmla="*/ 47153 w 143080"/>
                <a:gd name="csY41" fmla="*/ 209810 h 220493"/>
                <a:gd name="csX42" fmla="*/ 47992 w 143080"/>
                <a:gd name="csY42" fmla="*/ 207852 h 220493"/>
                <a:gd name="csX43" fmla="*/ 48831 w 143080"/>
                <a:gd name="csY43" fmla="*/ 207852 h 220493"/>
                <a:gd name="csX44" fmla="*/ 48831 w 143080"/>
                <a:gd name="csY44" fmla="*/ 207852 h 220493"/>
                <a:gd name="csX45" fmla="*/ 49726 w 143080"/>
                <a:gd name="csY45" fmla="*/ 207852 h 220493"/>
                <a:gd name="csX46" fmla="*/ 49726 w 143080"/>
                <a:gd name="csY46" fmla="*/ 207013 h 220493"/>
                <a:gd name="csX47" fmla="*/ 50565 w 143080"/>
                <a:gd name="csY47" fmla="*/ 207013 h 220493"/>
                <a:gd name="csX48" fmla="*/ 50565 w 143080"/>
                <a:gd name="csY48" fmla="*/ 206174 h 220493"/>
                <a:gd name="csX49" fmla="*/ 51684 w 143080"/>
                <a:gd name="csY49" fmla="*/ 205279 h 220493"/>
                <a:gd name="csX50" fmla="*/ 51684 w 143080"/>
                <a:gd name="csY50" fmla="*/ 204440 h 220493"/>
                <a:gd name="csX51" fmla="*/ 52522 w 143080"/>
                <a:gd name="csY51" fmla="*/ 204440 h 220493"/>
                <a:gd name="csX52" fmla="*/ 52522 w 143080"/>
                <a:gd name="csY52" fmla="*/ 204440 h 220493"/>
                <a:gd name="csX53" fmla="*/ 53362 w 143080"/>
                <a:gd name="csY53" fmla="*/ 202482 h 220493"/>
                <a:gd name="csX54" fmla="*/ 53362 w 143080"/>
                <a:gd name="csY54" fmla="*/ 202482 h 220493"/>
                <a:gd name="csX55" fmla="*/ 53362 w 143080"/>
                <a:gd name="csY55" fmla="*/ 201643 h 220493"/>
                <a:gd name="csX56" fmla="*/ 54257 w 143080"/>
                <a:gd name="csY56" fmla="*/ 201643 h 220493"/>
                <a:gd name="csX57" fmla="*/ 55096 w 143080"/>
                <a:gd name="csY57" fmla="*/ 200804 h 220493"/>
                <a:gd name="csX58" fmla="*/ 56214 w 143080"/>
                <a:gd name="csY58" fmla="*/ 199965 h 220493"/>
                <a:gd name="csX59" fmla="*/ 56214 w 143080"/>
                <a:gd name="csY59" fmla="*/ 198847 h 220493"/>
                <a:gd name="csX60" fmla="*/ 56214 w 143080"/>
                <a:gd name="csY60" fmla="*/ 198007 h 220493"/>
                <a:gd name="csX61" fmla="*/ 56214 w 143080"/>
                <a:gd name="csY61" fmla="*/ 197168 h 220493"/>
                <a:gd name="csX62" fmla="*/ 56214 w 143080"/>
                <a:gd name="csY62" fmla="*/ 196330 h 220493"/>
                <a:gd name="csX63" fmla="*/ 57053 w 143080"/>
                <a:gd name="csY63" fmla="*/ 196330 h 220493"/>
                <a:gd name="csX64" fmla="*/ 57053 w 143080"/>
                <a:gd name="csY64" fmla="*/ 196330 h 220493"/>
                <a:gd name="csX65" fmla="*/ 57948 w 143080"/>
                <a:gd name="csY65" fmla="*/ 195434 h 220493"/>
                <a:gd name="csX66" fmla="*/ 58787 w 143080"/>
                <a:gd name="csY66" fmla="*/ 194596 h 220493"/>
                <a:gd name="csX67" fmla="*/ 58787 w 143080"/>
                <a:gd name="csY67" fmla="*/ 193477 h 220493"/>
                <a:gd name="csX68" fmla="*/ 59626 w 143080"/>
                <a:gd name="csY68" fmla="*/ 192638 h 220493"/>
                <a:gd name="csX69" fmla="*/ 59626 w 143080"/>
                <a:gd name="csY69" fmla="*/ 191799 h 220493"/>
                <a:gd name="csX70" fmla="*/ 60745 w 143080"/>
                <a:gd name="csY70" fmla="*/ 190960 h 220493"/>
                <a:gd name="csX71" fmla="*/ 60745 w 143080"/>
                <a:gd name="csY71" fmla="*/ 190121 h 220493"/>
                <a:gd name="csX72" fmla="*/ 60745 w 143080"/>
                <a:gd name="csY72" fmla="*/ 189002 h 220493"/>
                <a:gd name="csX73" fmla="*/ 60745 w 143080"/>
                <a:gd name="csY73" fmla="*/ 188163 h 220493"/>
                <a:gd name="csX74" fmla="*/ 61640 w 143080"/>
                <a:gd name="csY74" fmla="*/ 188163 h 220493"/>
                <a:gd name="csX75" fmla="*/ 61640 w 143080"/>
                <a:gd name="csY75" fmla="*/ 187324 h 220493"/>
                <a:gd name="csX76" fmla="*/ 61640 w 143080"/>
                <a:gd name="csY76" fmla="*/ 186485 h 220493"/>
                <a:gd name="csX77" fmla="*/ 61640 w 143080"/>
                <a:gd name="csY77" fmla="*/ 185646 h 220493"/>
                <a:gd name="csX78" fmla="*/ 61640 w 143080"/>
                <a:gd name="csY78" fmla="*/ 184471 h 220493"/>
                <a:gd name="csX79" fmla="*/ 62479 w 143080"/>
                <a:gd name="csY79" fmla="*/ 184471 h 220493"/>
                <a:gd name="csX80" fmla="*/ 62479 w 143080"/>
                <a:gd name="csY80" fmla="*/ 183632 h 220493"/>
                <a:gd name="csX81" fmla="*/ 62479 w 143080"/>
                <a:gd name="csY81" fmla="*/ 182793 h 220493"/>
                <a:gd name="csX82" fmla="*/ 62479 w 143080"/>
                <a:gd name="csY82" fmla="*/ 181954 h 220493"/>
                <a:gd name="csX83" fmla="*/ 62479 w 143080"/>
                <a:gd name="csY83" fmla="*/ 181115 h 220493"/>
                <a:gd name="csX84" fmla="*/ 62479 w 143080"/>
                <a:gd name="csY84" fmla="*/ 179158 h 220493"/>
                <a:gd name="csX85" fmla="*/ 62479 w 143080"/>
                <a:gd name="csY85" fmla="*/ 178318 h 220493"/>
                <a:gd name="csX86" fmla="*/ 62479 w 143080"/>
                <a:gd name="csY86" fmla="*/ 177480 h 220493"/>
                <a:gd name="csX87" fmla="*/ 61640 w 143080"/>
                <a:gd name="csY87" fmla="*/ 175801 h 220493"/>
                <a:gd name="csX88" fmla="*/ 61640 w 143080"/>
                <a:gd name="csY88" fmla="*/ 174627 h 220493"/>
                <a:gd name="csX89" fmla="*/ 60745 w 143080"/>
                <a:gd name="csY89" fmla="*/ 172949 h 220493"/>
                <a:gd name="csX90" fmla="*/ 60745 w 143080"/>
                <a:gd name="csY90" fmla="*/ 172110 h 220493"/>
                <a:gd name="csX91" fmla="*/ 59626 w 143080"/>
                <a:gd name="csY91" fmla="*/ 171271 h 220493"/>
                <a:gd name="csX92" fmla="*/ 58787 w 143080"/>
                <a:gd name="csY92" fmla="*/ 170152 h 220493"/>
                <a:gd name="csX93" fmla="*/ 58787 w 143080"/>
                <a:gd name="csY93" fmla="*/ 170152 h 220493"/>
                <a:gd name="csX94" fmla="*/ 58787 w 143080"/>
                <a:gd name="csY94" fmla="*/ 169313 h 220493"/>
                <a:gd name="csX95" fmla="*/ 57948 w 143080"/>
                <a:gd name="csY95" fmla="*/ 168474 h 220493"/>
                <a:gd name="csX96" fmla="*/ 57053 w 143080"/>
                <a:gd name="csY96" fmla="*/ 167635 h 220493"/>
                <a:gd name="csX97" fmla="*/ 56214 w 143080"/>
                <a:gd name="csY97" fmla="*/ 167635 h 220493"/>
                <a:gd name="csX98" fmla="*/ 56214 w 143080"/>
                <a:gd name="csY98" fmla="*/ 166796 h 220493"/>
                <a:gd name="csX99" fmla="*/ 55096 w 143080"/>
                <a:gd name="csY99" fmla="*/ 165957 h 220493"/>
                <a:gd name="csX100" fmla="*/ 54257 w 143080"/>
                <a:gd name="csY100" fmla="*/ 165957 h 220493"/>
                <a:gd name="csX101" fmla="*/ 53362 w 143080"/>
                <a:gd name="csY101" fmla="*/ 165957 h 220493"/>
                <a:gd name="csX102" fmla="*/ 53362 w 143080"/>
                <a:gd name="csY102" fmla="*/ 164782 h 220493"/>
                <a:gd name="csX103" fmla="*/ 52522 w 143080"/>
                <a:gd name="csY103" fmla="*/ 164782 h 220493"/>
                <a:gd name="csX104" fmla="*/ 51684 w 143080"/>
                <a:gd name="csY104" fmla="*/ 164782 h 220493"/>
                <a:gd name="csX105" fmla="*/ 50565 w 143080"/>
                <a:gd name="csY105" fmla="*/ 164782 h 220493"/>
                <a:gd name="csX106" fmla="*/ 49726 w 143080"/>
                <a:gd name="csY106" fmla="*/ 164782 h 220493"/>
                <a:gd name="csX107" fmla="*/ 49726 w 143080"/>
                <a:gd name="csY107" fmla="*/ 163943 h 220493"/>
                <a:gd name="csX108" fmla="*/ 48831 w 143080"/>
                <a:gd name="csY108" fmla="*/ 164782 h 220493"/>
                <a:gd name="csX109" fmla="*/ 48831 w 143080"/>
                <a:gd name="csY109" fmla="*/ 163943 h 220493"/>
                <a:gd name="csX110" fmla="*/ 47992 w 143080"/>
                <a:gd name="csY110" fmla="*/ 163943 h 220493"/>
                <a:gd name="csX111" fmla="*/ 47153 w 143080"/>
                <a:gd name="csY111" fmla="*/ 163943 h 220493"/>
                <a:gd name="csX112" fmla="*/ 47153 w 143080"/>
                <a:gd name="csY112" fmla="*/ 163105 h 220493"/>
                <a:gd name="csX113" fmla="*/ 46314 w 143080"/>
                <a:gd name="csY113" fmla="*/ 163105 h 220493"/>
                <a:gd name="csX114" fmla="*/ 45139 w 143080"/>
                <a:gd name="csY114" fmla="*/ 163105 h 220493"/>
                <a:gd name="csX115" fmla="*/ 45139 w 143080"/>
                <a:gd name="csY115" fmla="*/ 162265 h 220493"/>
                <a:gd name="csX116" fmla="*/ 44300 w 143080"/>
                <a:gd name="csY116" fmla="*/ 162265 h 220493"/>
                <a:gd name="csX117" fmla="*/ 43461 w 143080"/>
                <a:gd name="csY117" fmla="*/ 162265 h 220493"/>
                <a:gd name="csX118" fmla="*/ 43461 w 143080"/>
                <a:gd name="csY118" fmla="*/ 161427 h 220493"/>
                <a:gd name="csX119" fmla="*/ 42623 w 143080"/>
                <a:gd name="csY119" fmla="*/ 161427 h 220493"/>
                <a:gd name="csX120" fmla="*/ 42623 w 143080"/>
                <a:gd name="csY120" fmla="*/ 160308 h 220493"/>
                <a:gd name="csX121" fmla="*/ 42623 w 143080"/>
                <a:gd name="csY121" fmla="*/ 159469 h 220493"/>
                <a:gd name="csX122" fmla="*/ 41727 w 143080"/>
                <a:gd name="csY122" fmla="*/ 159469 h 220493"/>
                <a:gd name="csX123" fmla="*/ 40608 w 143080"/>
                <a:gd name="csY123" fmla="*/ 158630 h 220493"/>
                <a:gd name="csX124" fmla="*/ 40608 w 143080"/>
                <a:gd name="csY124" fmla="*/ 157791 h 220493"/>
                <a:gd name="csX125" fmla="*/ 39770 w 143080"/>
                <a:gd name="csY125" fmla="*/ 157791 h 220493"/>
                <a:gd name="csX126" fmla="*/ 38931 w 143080"/>
                <a:gd name="csY126" fmla="*/ 156952 h 220493"/>
                <a:gd name="csX127" fmla="*/ 38036 w 143080"/>
                <a:gd name="csY127" fmla="*/ 156952 h 220493"/>
                <a:gd name="csX128" fmla="*/ 37196 w 143080"/>
                <a:gd name="csY128" fmla="*/ 156952 h 220493"/>
                <a:gd name="csX129" fmla="*/ 37196 w 143080"/>
                <a:gd name="csY129" fmla="*/ 155833 h 220493"/>
                <a:gd name="csX130" fmla="*/ 36078 w 143080"/>
                <a:gd name="csY130" fmla="*/ 155833 h 220493"/>
                <a:gd name="csX131" fmla="*/ 35239 w 143080"/>
                <a:gd name="csY131" fmla="*/ 155833 h 220493"/>
                <a:gd name="csX132" fmla="*/ 34400 w 143080"/>
                <a:gd name="csY132" fmla="*/ 155833 h 220493"/>
                <a:gd name="csX133" fmla="*/ 33505 w 143080"/>
                <a:gd name="csY133" fmla="*/ 155833 h 220493"/>
                <a:gd name="csX134" fmla="*/ 33505 w 143080"/>
                <a:gd name="csY134" fmla="*/ 154938 h 220493"/>
                <a:gd name="csX135" fmla="*/ 32666 w 143080"/>
                <a:gd name="csY135" fmla="*/ 154938 h 220493"/>
                <a:gd name="csX136" fmla="*/ 31827 w 143080"/>
                <a:gd name="csY136" fmla="*/ 154938 h 220493"/>
                <a:gd name="csX137" fmla="*/ 31827 w 143080"/>
                <a:gd name="csY137" fmla="*/ 154099 h 220493"/>
                <a:gd name="csX138" fmla="*/ 30709 w 143080"/>
                <a:gd name="csY138" fmla="*/ 154099 h 220493"/>
                <a:gd name="csX139" fmla="*/ 29813 w 143080"/>
                <a:gd name="csY139" fmla="*/ 154099 h 220493"/>
                <a:gd name="csX140" fmla="*/ 29813 w 143080"/>
                <a:gd name="csY140" fmla="*/ 153260 h 220493"/>
                <a:gd name="csX141" fmla="*/ 28974 w 143080"/>
                <a:gd name="csY141" fmla="*/ 152421 h 220493"/>
                <a:gd name="csX142" fmla="*/ 28974 w 143080"/>
                <a:gd name="csY142" fmla="*/ 151582 h 220493"/>
                <a:gd name="csX143" fmla="*/ 28135 w 143080"/>
                <a:gd name="csY143" fmla="*/ 151582 h 220493"/>
                <a:gd name="csX144" fmla="*/ 27296 w 143080"/>
                <a:gd name="csY144" fmla="*/ 150463 h 220493"/>
                <a:gd name="csX145" fmla="*/ 27296 w 143080"/>
                <a:gd name="csY145" fmla="*/ 149624 h 220493"/>
                <a:gd name="csX146" fmla="*/ 27296 w 143080"/>
                <a:gd name="csY146" fmla="*/ 148785 h 220493"/>
                <a:gd name="csX147" fmla="*/ 27296 w 143080"/>
                <a:gd name="csY147" fmla="*/ 147946 h 220493"/>
                <a:gd name="csX148" fmla="*/ 27296 w 143080"/>
                <a:gd name="csY148" fmla="*/ 147107 h 220493"/>
                <a:gd name="csX149" fmla="*/ 27296 w 143080"/>
                <a:gd name="csY149" fmla="*/ 145989 h 220493"/>
                <a:gd name="csX150" fmla="*/ 27296 w 143080"/>
                <a:gd name="csY150" fmla="*/ 145094 h 220493"/>
                <a:gd name="csX151" fmla="*/ 27296 w 143080"/>
                <a:gd name="csY151" fmla="*/ 144255 h 220493"/>
                <a:gd name="csX152" fmla="*/ 28135 w 143080"/>
                <a:gd name="csY152" fmla="*/ 143416 h 220493"/>
                <a:gd name="csX153" fmla="*/ 28974 w 143080"/>
                <a:gd name="csY153" fmla="*/ 143416 h 220493"/>
                <a:gd name="csX154" fmla="*/ 28974 w 143080"/>
                <a:gd name="csY154" fmla="*/ 142577 h 220493"/>
                <a:gd name="csX155" fmla="*/ 29813 w 143080"/>
                <a:gd name="csY155" fmla="*/ 142577 h 220493"/>
                <a:gd name="csX156" fmla="*/ 30709 w 143080"/>
                <a:gd name="csY156" fmla="*/ 141458 h 220493"/>
                <a:gd name="csX157" fmla="*/ 31827 w 143080"/>
                <a:gd name="csY157" fmla="*/ 141458 h 220493"/>
                <a:gd name="csX158" fmla="*/ 31827 w 143080"/>
                <a:gd name="csY158" fmla="*/ 140619 h 220493"/>
                <a:gd name="csX159" fmla="*/ 32666 w 143080"/>
                <a:gd name="csY159" fmla="*/ 140619 h 220493"/>
                <a:gd name="csX160" fmla="*/ 33505 w 143080"/>
                <a:gd name="csY160" fmla="*/ 140619 h 220493"/>
                <a:gd name="csX161" fmla="*/ 33505 w 143080"/>
                <a:gd name="csY161" fmla="*/ 139780 h 220493"/>
                <a:gd name="csX162" fmla="*/ 34400 w 143080"/>
                <a:gd name="csY162" fmla="*/ 139780 h 220493"/>
                <a:gd name="csX163" fmla="*/ 35239 w 143080"/>
                <a:gd name="csY163" fmla="*/ 139780 h 220493"/>
                <a:gd name="csX164" fmla="*/ 35239 w 143080"/>
                <a:gd name="csY164" fmla="*/ 138941 h 220493"/>
                <a:gd name="csX165" fmla="*/ 36078 w 143080"/>
                <a:gd name="csY165" fmla="*/ 138941 h 220493"/>
                <a:gd name="csX166" fmla="*/ 37196 w 143080"/>
                <a:gd name="csY166" fmla="*/ 138102 h 220493"/>
                <a:gd name="csX167" fmla="*/ 38036 w 143080"/>
                <a:gd name="csY167" fmla="*/ 138102 h 220493"/>
                <a:gd name="csX168" fmla="*/ 38931 w 143080"/>
                <a:gd name="csY168" fmla="*/ 138102 h 220493"/>
                <a:gd name="csX169" fmla="*/ 39770 w 143080"/>
                <a:gd name="csY169" fmla="*/ 138102 h 220493"/>
                <a:gd name="csX170" fmla="*/ 40608 w 143080"/>
                <a:gd name="csY170" fmla="*/ 138102 h 220493"/>
                <a:gd name="csX171" fmla="*/ 41727 w 143080"/>
                <a:gd name="csY171" fmla="*/ 138102 h 220493"/>
                <a:gd name="csX172" fmla="*/ 42623 w 143080"/>
                <a:gd name="csY172" fmla="*/ 138102 h 220493"/>
                <a:gd name="csX173" fmla="*/ 42623 w 143080"/>
                <a:gd name="csY173" fmla="*/ 137263 h 220493"/>
                <a:gd name="csX174" fmla="*/ 43461 w 143080"/>
                <a:gd name="csY174" fmla="*/ 137263 h 220493"/>
                <a:gd name="csX175" fmla="*/ 43461 w 143080"/>
                <a:gd name="csY175" fmla="*/ 136144 h 220493"/>
                <a:gd name="csX176" fmla="*/ 44300 w 143080"/>
                <a:gd name="csY176" fmla="*/ 136144 h 220493"/>
                <a:gd name="csX177" fmla="*/ 44300 w 143080"/>
                <a:gd name="csY177" fmla="*/ 135305 h 220493"/>
                <a:gd name="csX178" fmla="*/ 44300 w 143080"/>
                <a:gd name="csY178" fmla="*/ 134410 h 220493"/>
                <a:gd name="csX179" fmla="*/ 45139 w 143080"/>
                <a:gd name="csY179" fmla="*/ 134410 h 220493"/>
                <a:gd name="csX180" fmla="*/ 46314 w 143080"/>
                <a:gd name="csY180" fmla="*/ 134410 h 220493"/>
                <a:gd name="csX181" fmla="*/ 46314 w 143080"/>
                <a:gd name="csY181" fmla="*/ 133571 h 220493"/>
                <a:gd name="csX182" fmla="*/ 46314 w 143080"/>
                <a:gd name="csY182" fmla="*/ 132732 h 220493"/>
                <a:gd name="csX183" fmla="*/ 47153 w 143080"/>
                <a:gd name="csY183" fmla="*/ 132732 h 220493"/>
                <a:gd name="csX184" fmla="*/ 47153 w 143080"/>
                <a:gd name="csY184" fmla="*/ 131614 h 220493"/>
                <a:gd name="csX185" fmla="*/ 47153 w 143080"/>
                <a:gd name="csY185" fmla="*/ 130774 h 220493"/>
                <a:gd name="csX186" fmla="*/ 47153 w 143080"/>
                <a:gd name="csY186" fmla="*/ 129936 h 220493"/>
                <a:gd name="csX187" fmla="*/ 47153 w 143080"/>
                <a:gd name="csY187" fmla="*/ 129096 h 220493"/>
                <a:gd name="csX188" fmla="*/ 47153 w 143080"/>
                <a:gd name="csY188" fmla="*/ 129096 h 220493"/>
                <a:gd name="csX189" fmla="*/ 47153 w 143080"/>
                <a:gd name="csY189" fmla="*/ 128257 h 220493"/>
                <a:gd name="csX190" fmla="*/ 47153 w 143080"/>
                <a:gd name="csY190" fmla="*/ 127418 h 220493"/>
                <a:gd name="csX191" fmla="*/ 47992 w 143080"/>
                <a:gd name="csY191" fmla="*/ 127418 h 220493"/>
                <a:gd name="csX192" fmla="*/ 47153 w 143080"/>
                <a:gd name="csY192" fmla="*/ 127418 h 220493"/>
                <a:gd name="csX193" fmla="*/ 47992 w 143080"/>
                <a:gd name="csY193" fmla="*/ 127418 h 220493"/>
                <a:gd name="csX194" fmla="*/ 47992 w 143080"/>
                <a:gd name="csY194" fmla="*/ 126300 h 220493"/>
                <a:gd name="csX195" fmla="*/ 47992 w 143080"/>
                <a:gd name="csY195" fmla="*/ 125461 h 220493"/>
                <a:gd name="csX196" fmla="*/ 47992 w 143080"/>
                <a:gd name="csY196" fmla="*/ 124566 h 220493"/>
                <a:gd name="csX197" fmla="*/ 47992 w 143080"/>
                <a:gd name="csY197" fmla="*/ 123727 h 220493"/>
                <a:gd name="csX198" fmla="*/ 47992 w 143080"/>
                <a:gd name="csY198" fmla="*/ 122888 h 220493"/>
                <a:gd name="csX199" fmla="*/ 47992 w 143080"/>
                <a:gd name="csY199" fmla="*/ 121769 h 220493"/>
                <a:gd name="csX200" fmla="*/ 47992 w 143080"/>
                <a:gd name="csY200" fmla="*/ 120930 h 220493"/>
                <a:gd name="csX201" fmla="*/ 47992 w 143080"/>
                <a:gd name="csY201" fmla="*/ 120091 h 220493"/>
                <a:gd name="csX202" fmla="*/ 47992 w 143080"/>
                <a:gd name="csY202" fmla="*/ 119252 h 220493"/>
                <a:gd name="csX203" fmla="*/ 48831 w 143080"/>
                <a:gd name="csY203" fmla="*/ 119252 h 220493"/>
                <a:gd name="csX204" fmla="*/ 48831 w 143080"/>
                <a:gd name="csY204" fmla="*/ 118413 h 220493"/>
                <a:gd name="csX205" fmla="*/ 49726 w 143080"/>
                <a:gd name="csY205" fmla="*/ 118413 h 220493"/>
                <a:gd name="csX206" fmla="*/ 49726 w 143080"/>
                <a:gd name="csY206" fmla="*/ 117294 h 220493"/>
                <a:gd name="csX207" fmla="*/ 49726 w 143080"/>
                <a:gd name="csY207" fmla="*/ 116455 h 220493"/>
                <a:gd name="csX208" fmla="*/ 49726 w 143080"/>
                <a:gd name="csY208" fmla="*/ 116455 h 220493"/>
                <a:gd name="csX209" fmla="*/ 49726 w 143080"/>
                <a:gd name="csY209" fmla="*/ 115616 h 220493"/>
                <a:gd name="csX210" fmla="*/ 49726 w 143080"/>
                <a:gd name="csY210" fmla="*/ 114721 h 220493"/>
                <a:gd name="csX211" fmla="*/ 49726 w 143080"/>
                <a:gd name="csY211" fmla="*/ 113882 h 220493"/>
                <a:gd name="csX212" fmla="*/ 49726 w 143080"/>
                <a:gd name="csY212" fmla="*/ 112764 h 220493"/>
                <a:gd name="csX213" fmla="*/ 49726 w 143080"/>
                <a:gd name="csY213" fmla="*/ 111925 h 220493"/>
                <a:gd name="csX214" fmla="*/ 48831 w 143080"/>
                <a:gd name="csY214" fmla="*/ 111086 h 220493"/>
                <a:gd name="csX215" fmla="*/ 48831 w 143080"/>
                <a:gd name="csY215" fmla="*/ 110247 h 220493"/>
                <a:gd name="csX216" fmla="*/ 50565 w 143080"/>
                <a:gd name="csY216" fmla="*/ 110247 h 220493"/>
                <a:gd name="csX217" fmla="*/ 51684 w 143080"/>
                <a:gd name="csY217" fmla="*/ 110247 h 220493"/>
                <a:gd name="csX218" fmla="*/ 51684 w 143080"/>
                <a:gd name="csY218" fmla="*/ 110247 h 220493"/>
                <a:gd name="csX219" fmla="*/ 51684 w 143080"/>
                <a:gd name="csY219" fmla="*/ 109407 h 220493"/>
                <a:gd name="csX220" fmla="*/ 51684 w 143080"/>
                <a:gd name="csY220" fmla="*/ 108569 h 220493"/>
                <a:gd name="csX221" fmla="*/ 51684 w 143080"/>
                <a:gd name="csY221" fmla="*/ 107450 h 220493"/>
                <a:gd name="csX222" fmla="*/ 51684 w 143080"/>
                <a:gd name="csY222" fmla="*/ 107450 h 220493"/>
                <a:gd name="csX223" fmla="*/ 51684 w 143080"/>
                <a:gd name="csY223" fmla="*/ 106611 h 220493"/>
                <a:gd name="csX224" fmla="*/ 51684 w 143080"/>
                <a:gd name="csY224" fmla="*/ 105772 h 220493"/>
                <a:gd name="csX225" fmla="*/ 51684 w 143080"/>
                <a:gd name="csY225" fmla="*/ 104877 h 220493"/>
                <a:gd name="csX226" fmla="*/ 51684 w 143080"/>
                <a:gd name="csY226" fmla="*/ 104038 h 220493"/>
                <a:gd name="csX227" fmla="*/ 50565 w 143080"/>
                <a:gd name="csY227" fmla="*/ 104038 h 220493"/>
                <a:gd name="csX228" fmla="*/ 50565 w 143080"/>
                <a:gd name="csY228" fmla="*/ 102919 h 220493"/>
                <a:gd name="csX229" fmla="*/ 51684 w 143080"/>
                <a:gd name="csY229" fmla="*/ 102080 h 220493"/>
                <a:gd name="csX230" fmla="*/ 52522 w 143080"/>
                <a:gd name="csY230" fmla="*/ 102080 h 220493"/>
                <a:gd name="csX231" fmla="*/ 52522 w 143080"/>
                <a:gd name="csY231" fmla="*/ 101241 h 220493"/>
                <a:gd name="csX232" fmla="*/ 52522 w 143080"/>
                <a:gd name="csY232" fmla="*/ 101241 h 220493"/>
                <a:gd name="csX233" fmla="*/ 52522 w 143080"/>
                <a:gd name="csY233" fmla="*/ 100402 h 220493"/>
                <a:gd name="csX234" fmla="*/ 52522 w 143080"/>
                <a:gd name="csY234" fmla="*/ 99563 h 220493"/>
                <a:gd name="csX235" fmla="*/ 52522 w 143080"/>
                <a:gd name="csY235" fmla="*/ 98724 h 220493"/>
                <a:gd name="csX236" fmla="*/ 52522 w 143080"/>
                <a:gd name="csY236" fmla="*/ 97605 h 220493"/>
                <a:gd name="csX237" fmla="*/ 51684 w 143080"/>
                <a:gd name="csY237" fmla="*/ 97605 h 220493"/>
                <a:gd name="csX238" fmla="*/ 51684 w 143080"/>
                <a:gd name="csY238" fmla="*/ 96767 h 220493"/>
                <a:gd name="csX239" fmla="*/ 51684 w 143080"/>
                <a:gd name="csY239" fmla="*/ 95927 h 220493"/>
                <a:gd name="csX240" fmla="*/ 51684 w 143080"/>
                <a:gd name="csY240" fmla="*/ 95088 h 220493"/>
                <a:gd name="csX241" fmla="*/ 51684 w 143080"/>
                <a:gd name="csY241" fmla="*/ 94193 h 220493"/>
                <a:gd name="csX242" fmla="*/ 50565 w 143080"/>
                <a:gd name="csY242" fmla="*/ 93075 h 220493"/>
                <a:gd name="csX243" fmla="*/ 50565 w 143080"/>
                <a:gd name="csY243" fmla="*/ 92236 h 220493"/>
                <a:gd name="csX244" fmla="*/ 49726 w 143080"/>
                <a:gd name="csY244" fmla="*/ 91397 h 220493"/>
                <a:gd name="csX245" fmla="*/ 49726 w 143080"/>
                <a:gd name="csY245" fmla="*/ 90558 h 220493"/>
                <a:gd name="csX246" fmla="*/ 49726 w 143080"/>
                <a:gd name="csY246" fmla="*/ 89719 h 220493"/>
                <a:gd name="csX247" fmla="*/ 49726 w 143080"/>
                <a:gd name="csY247" fmla="*/ 88600 h 220493"/>
                <a:gd name="csX248" fmla="*/ 49726 w 143080"/>
                <a:gd name="csY248" fmla="*/ 88600 h 220493"/>
                <a:gd name="csX249" fmla="*/ 49726 w 143080"/>
                <a:gd name="csY249" fmla="*/ 87761 h 220493"/>
                <a:gd name="csX250" fmla="*/ 48831 w 143080"/>
                <a:gd name="csY250" fmla="*/ 87761 h 220493"/>
                <a:gd name="csX251" fmla="*/ 48831 w 143080"/>
                <a:gd name="csY251" fmla="*/ 86922 h 220493"/>
                <a:gd name="csX252" fmla="*/ 48831 w 143080"/>
                <a:gd name="csY252" fmla="*/ 86083 h 220493"/>
                <a:gd name="csX253" fmla="*/ 47992 w 143080"/>
                <a:gd name="csY253" fmla="*/ 85244 h 220493"/>
                <a:gd name="csX254" fmla="*/ 47992 w 143080"/>
                <a:gd name="csY254" fmla="*/ 84069 h 220493"/>
                <a:gd name="csX255" fmla="*/ 47153 w 143080"/>
                <a:gd name="csY255" fmla="*/ 83230 h 220493"/>
                <a:gd name="csX256" fmla="*/ 47153 w 143080"/>
                <a:gd name="csY256" fmla="*/ 82391 h 220493"/>
                <a:gd name="csX257" fmla="*/ 47153 w 143080"/>
                <a:gd name="csY257" fmla="*/ 81552 h 220493"/>
                <a:gd name="csX258" fmla="*/ 46314 w 143080"/>
                <a:gd name="csY258" fmla="*/ 80713 h 220493"/>
                <a:gd name="csX259" fmla="*/ 46314 w 143080"/>
                <a:gd name="csY259" fmla="*/ 79874 h 220493"/>
                <a:gd name="csX260" fmla="*/ 47153 w 143080"/>
                <a:gd name="csY260" fmla="*/ 78756 h 220493"/>
                <a:gd name="csX261" fmla="*/ 47992 w 143080"/>
                <a:gd name="csY261" fmla="*/ 78756 h 220493"/>
                <a:gd name="csX262" fmla="*/ 47992 w 143080"/>
                <a:gd name="csY262" fmla="*/ 79874 h 220493"/>
                <a:gd name="csX263" fmla="*/ 48831 w 143080"/>
                <a:gd name="csY263" fmla="*/ 79874 h 220493"/>
                <a:gd name="csX264" fmla="*/ 48831 w 143080"/>
                <a:gd name="csY264" fmla="*/ 80713 h 220493"/>
                <a:gd name="csX265" fmla="*/ 49726 w 143080"/>
                <a:gd name="csY265" fmla="*/ 80713 h 220493"/>
                <a:gd name="csX266" fmla="*/ 50565 w 143080"/>
                <a:gd name="csY266" fmla="*/ 80713 h 220493"/>
                <a:gd name="csX267" fmla="*/ 51684 w 143080"/>
                <a:gd name="csY267" fmla="*/ 79874 h 220493"/>
                <a:gd name="csX268" fmla="*/ 51684 w 143080"/>
                <a:gd name="csY268" fmla="*/ 79874 h 220493"/>
                <a:gd name="csX269" fmla="*/ 52522 w 143080"/>
                <a:gd name="csY269" fmla="*/ 79874 h 220493"/>
                <a:gd name="csX270" fmla="*/ 52522 w 143080"/>
                <a:gd name="csY270" fmla="*/ 78756 h 220493"/>
                <a:gd name="csX271" fmla="*/ 52522 w 143080"/>
                <a:gd name="csY271" fmla="*/ 77916 h 220493"/>
                <a:gd name="csX272" fmla="*/ 52522 w 143080"/>
                <a:gd name="csY272" fmla="*/ 77916 h 220493"/>
                <a:gd name="csX273" fmla="*/ 51684 w 143080"/>
                <a:gd name="csY273" fmla="*/ 76238 h 220493"/>
                <a:gd name="csX274" fmla="*/ 50565 w 143080"/>
                <a:gd name="csY274" fmla="*/ 75400 h 220493"/>
                <a:gd name="csX275" fmla="*/ 50565 w 143080"/>
                <a:gd name="csY275" fmla="*/ 75400 h 220493"/>
                <a:gd name="csX276" fmla="*/ 49726 w 143080"/>
                <a:gd name="csY276" fmla="*/ 75400 h 220493"/>
                <a:gd name="csX277" fmla="*/ 48831 w 143080"/>
                <a:gd name="csY277" fmla="*/ 75400 h 220493"/>
                <a:gd name="csX278" fmla="*/ 48831 w 143080"/>
                <a:gd name="csY278" fmla="*/ 76238 h 220493"/>
                <a:gd name="csX279" fmla="*/ 47992 w 143080"/>
                <a:gd name="csY279" fmla="*/ 76238 h 220493"/>
                <a:gd name="csX280" fmla="*/ 47153 w 143080"/>
                <a:gd name="csY280" fmla="*/ 76238 h 220493"/>
                <a:gd name="csX281" fmla="*/ 47153 w 143080"/>
                <a:gd name="csY281" fmla="*/ 77078 h 220493"/>
                <a:gd name="csX282" fmla="*/ 47153 w 143080"/>
                <a:gd name="csY282" fmla="*/ 77078 h 220493"/>
                <a:gd name="csX283" fmla="*/ 46314 w 143080"/>
                <a:gd name="csY283" fmla="*/ 77078 h 220493"/>
                <a:gd name="csX284" fmla="*/ 45139 w 143080"/>
                <a:gd name="csY284" fmla="*/ 77916 h 220493"/>
                <a:gd name="csX285" fmla="*/ 44300 w 143080"/>
                <a:gd name="csY285" fmla="*/ 77916 h 220493"/>
                <a:gd name="csX286" fmla="*/ 44300 w 143080"/>
                <a:gd name="csY286" fmla="*/ 77078 h 220493"/>
                <a:gd name="csX287" fmla="*/ 44300 w 143080"/>
                <a:gd name="csY287" fmla="*/ 76238 h 220493"/>
                <a:gd name="csX288" fmla="*/ 43461 w 143080"/>
                <a:gd name="csY288" fmla="*/ 76238 h 220493"/>
                <a:gd name="csX289" fmla="*/ 44300 w 143080"/>
                <a:gd name="csY289" fmla="*/ 76238 h 220493"/>
                <a:gd name="csX290" fmla="*/ 44300 w 143080"/>
                <a:gd name="csY290" fmla="*/ 75400 h 220493"/>
                <a:gd name="csX291" fmla="*/ 43461 w 143080"/>
                <a:gd name="csY291" fmla="*/ 75400 h 220493"/>
                <a:gd name="csX292" fmla="*/ 43461 w 143080"/>
                <a:gd name="csY292" fmla="*/ 74225 h 220493"/>
                <a:gd name="csX293" fmla="*/ 43461 w 143080"/>
                <a:gd name="csY293" fmla="*/ 73386 h 220493"/>
                <a:gd name="csX294" fmla="*/ 42623 w 143080"/>
                <a:gd name="csY294" fmla="*/ 73386 h 220493"/>
                <a:gd name="csX295" fmla="*/ 43461 w 143080"/>
                <a:gd name="csY295" fmla="*/ 73386 h 220493"/>
                <a:gd name="csX296" fmla="*/ 42623 w 143080"/>
                <a:gd name="csY296" fmla="*/ 73386 h 220493"/>
                <a:gd name="csX297" fmla="*/ 42623 w 143080"/>
                <a:gd name="csY297" fmla="*/ 72547 h 220493"/>
                <a:gd name="csX298" fmla="*/ 42623 w 143080"/>
                <a:gd name="csY298" fmla="*/ 71708 h 220493"/>
                <a:gd name="csX299" fmla="*/ 42623 w 143080"/>
                <a:gd name="csY299" fmla="*/ 70869 h 220493"/>
                <a:gd name="csX300" fmla="*/ 41727 w 143080"/>
                <a:gd name="csY300" fmla="*/ 69750 h 220493"/>
                <a:gd name="csX301" fmla="*/ 41727 w 143080"/>
                <a:gd name="csY301" fmla="*/ 68911 h 220493"/>
                <a:gd name="csX302" fmla="*/ 40608 w 143080"/>
                <a:gd name="csY302" fmla="*/ 68072 h 220493"/>
                <a:gd name="csX303" fmla="*/ 40608 w 143080"/>
                <a:gd name="csY303" fmla="*/ 67233 h 220493"/>
                <a:gd name="csX304" fmla="*/ 39770 w 143080"/>
                <a:gd name="csY304" fmla="*/ 66394 h 220493"/>
                <a:gd name="csX305" fmla="*/ 38931 w 143080"/>
                <a:gd name="csY305" fmla="*/ 65555 h 220493"/>
                <a:gd name="csX306" fmla="*/ 38036 w 143080"/>
                <a:gd name="csY306" fmla="*/ 63542 h 220493"/>
                <a:gd name="csX307" fmla="*/ 37196 w 143080"/>
                <a:gd name="csY307" fmla="*/ 62702 h 220493"/>
                <a:gd name="csX308" fmla="*/ 36078 w 143080"/>
                <a:gd name="csY308" fmla="*/ 61863 h 220493"/>
                <a:gd name="csX309" fmla="*/ 36078 w 143080"/>
                <a:gd name="csY309" fmla="*/ 61024 h 220493"/>
                <a:gd name="csX310" fmla="*/ 37196 w 143080"/>
                <a:gd name="csY310" fmla="*/ 61024 h 220493"/>
                <a:gd name="csX311" fmla="*/ 37196 w 143080"/>
                <a:gd name="csY311" fmla="*/ 61024 h 220493"/>
                <a:gd name="csX312" fmla="*/ 38036 w 143080"/>
                <a:gd name="csY312" fmla="*/ 61024 h 220493"/>
                <a:gd name="csX313" fmla="*/ 38931 w 143080"/>
                <a:gd name="csY313" fmla="*/ 61024 h 220493"/>
                <a:gd name="csX314" fmla="*/ 39770 w 143080"/>
                <a:gd name="csY314" fmla="*/ 61863 h 220493"/>
                <a:gd name="csX315" fmla="*/ 39770 w 143080"/>
                <a:gd name="csY315" fmla="*/ 62702 h 220493"/>
                <a:gd name="csX316" fmla="*/ 40608 w 143080"/>
                <a:gd name="csY316" fmla="*/ 62702 h 220493"/>
                <a:gd name="csX317" fmla="*/ 41727 w 143080"/>
                <a:gd name="csY317" fmla="*/ 63542 h 220493"/>
                <a:gd name="csX318" fmla="*/ 42623 w 143080"/>
                <a:gd name="csY318" fmla="*/ 63542 h 220493"/>
                <a:gd name="csX319" fmla="*/ 42623 w 143080"/>
                <a:gd name="csY319" fmla="*/ 63542 h 220493"/>
                <a:gd name="csX320" fmla="*/ 42623 w 143080"/>
                <a:gd name="csY320" fmla="*/ 62702 h 220493"/>
                <a:gd name="csX321" fmla="*/ 42623 w 143080"/>
                <a:gd name="csY321" fmla="*/ 61863 h 220493"/>
                <a:gd name="csX322" fmla="*/ 42623 w 143080"/>
                <a:gd name="csY322" fmla="*/ 61024 h 220493"/>
                <a:gd name="csX323" fmla="*/ 42623 w 143080"/>
                <a:gd name="csY323" fmla="*/ 59906 h 220493"/>
                <a:gd name="csX324" fmla="*/ 42623 w 143080"/>
                <a:gd name="csY324" fmla="*/ 59906 h 220493"/>
                <a:gd name="csX325" fmla="*/ 42623 w 143080"/>
                <a:gd name="csY325" fmla="*/ 59067 h 220493"/>
                <a:gd name="csX326" fmla="*/ 41727 w 143080"/>
                <a:gd name="csY326" fmla="*/ 59067 h 220493"/>
                <a:gd name="csX327" fmla="*/ 40608 w 143080"/>
                <a:gd name="csY327" fmla="*/ 59067 h 220493"/>
                <a:gd name="csX328" fmla="*/ 40608 w 143080"/>
                <a:gd name="csY328" fmla="*/ 59067 h 220493"/>
                <a:gd name="csX329" fmla="*/ 39770 w 143080"/>
                <a:gd name="csY329" fmla="*/ 59067 h 220493"/>
                <a:gd name="csX330" fmla="*/ 38931 w 143080"/>
                <a:gd name="csY330" fmla="*/ 59067 h 220493"/>
                <a:gd name="csX331" fmla="*/ 38931 w 143080"/>
                <a:gd name="csY331" fmla="*/ 58228 h 220493"/>
                <a:gd name="csX332" fmla="*/ 38931 w 143080"/>
                <a:gd name="csY332" fmla="*/ 57389 h 220493"/>
                <a:gd name="csX333" fmla="*/ 38931 w 143080"/>
                <a:gd name="csY333" fmla="*/ 56550 h 220493"/>
                <a:gd name="csX334" fmla="*/ 39770 w 143080"/>
                <a:gd name="csY334" fmla="*/ 56550 h 220493"/>
                <a:gd name="csX335" fmla="*/ 39770 w 143080"/>
                <a:gd name="csY335" fmla="*/ 56550 h 220493"/>
                <a:gd name="csX336" fmla="*/ 38931 w 143080"/>
                <a:gd name="csY336" fmla="*/ 55431 h 220493"/>
                <a:gd name="csX337" fmla="*/ 38931 w 143080"/>
                <a:gd name="csY337" fmla="*/ 54536 h 220493"/>
                <a:gd name="csX338" fmla="*/ 38931 w 143080"/>
                <a:gd name="csY338" fmla="*/ 54536 h 220493"/>
                <a:gd name="csX339" fmla="*/ 38036 w 143080"/>
                <a:gd name="csY339" fmla="*/ 54536 h 220493"/>
                <a:gd name="csX340" fmla="*/ 38036 w 143080"/>
                <a:gd name="csY340" fmla="*/ 54536 h 220493"/>
                <a:gd name="csX341" fmla="*/ 37196 w 143080"/>
                <a:gd name="csY341" fmla="*/ 54536 h 220493"/>
                <a:gd name="csX342" fmla="*/ 37196 w 143080"/>
                <a:gd name="csY342" fmla="*/ 54536 h 220493"/>
                <a:gd name="csX343" fmla="*/ 36078 w 143080"/>
                <a:gd name="csY343" fmla="*/ 54536 h 220493"/>
                <a:gd name="csX344" fmla="*/ 36078 w 143080"/>
                <a:gd name="csY344" fmla="*/ 55431 h 220493"/>
                <a:gd name="csX345" fmla="*/ 36078 w 143080"/>
                <a:gd name="csY345" fmla="*/ 56550 h 220493"/>
                <a:gd name="csX346" fmla="*/ 37196 w 143080"/>
                <a:gd name="csY346" fmla="*/ 57389 h 220493"/>
                <a:gd name="csX347" fmla="*/ 37196 w 143080"/>
                <a:gd name="csY347" fmla="*/ 58228 h 220493"/>
                <a:gd name="csX348" fmla="*/ 36078 w 143080"/>
                <a:gd name="csY348" fmla="*/ 58228 h 220493"/>
                <a:gd name="csX349" fmla="*/ 36078 w 143080"/>
                <a:gd name="csY349" fmla="*/ 59067 h 220493"/>
                <a:gd name="csX350" fmla="*/ 35239 w 143080"/>
                <a:gd name="csY350" fmla="*/ 59067 h 220493"/>
                <a:gd name="csX351" fmla="*/ 34400 w 143080"/>
                <a:gd name="csY351" fmla="*/ 59067 h 220493"/>
                <a:gd name="csX352" fmla="*/ 33505 w 143080"/>
                <a:gd name="csY352" fmla="*/ 59067 h 220493"/>
                <a:gd name="csX353" fmla="*/ 33505 w 143080"/>
                <a:gd name="csY353" fmla="*/ 58228 h 220493"/>
                <a:gd name="csX354" fmla="*/ 32666 w 143080"/>
                <a:gd name="csY354" fmla="*/ 57389 h 220493"/>
                <a:gd name="csX355" fmla="*/ 32666 w 143080"/>
                <a:gd name="csY355" fmla="*/ 56550 h 220493"/>
                <a:gd name="csX356" fmla="*/ 32666 w 143080"/>
                <a:gd name="csY356" fmla="*/ 55431 h 220493"/>
                <a:gd name="csX357" fmla="*/ 32666 w 143080"/>
                <a:gd name="csY357" fmla="*/ 54536 h 220493"/>
                <a:gd name="csX358" fmla="*/ 31827 w 143080"/>
                <a:gd name="csY358" fmla="*/ 53697 h 220493"/>
                <a:gd name="csX359" fmla="*/ 31827 w 143080"/>
                <a:gd name="csY359" fmla="*/ 52858 h 220493"/>
                <a:gd name="csX360" fmla="*/ 30709 w 143080"/>
                <a:gd name="csY360" fmla="*/ 52019 h 220493"/>
                <a:gd name="csX361" fmla="*/ 29813 w 143080"/>
                <a:gd name="csY361" fmla="*/ 52019 h 220493"/>
                <a:gd name="csX362" fmla="*/ 28974 w 143080"/>
                <a:gd name="csY362" fmla="*/ 50061 h 220493"/>
                <a:gd name="csX363" fmla="*/ 28974 w 143080"/>
                <a:gd name="csY363" fmla="*/ 49222 h 220493"/>
                <a:gd name="csX364" fmla="*/ 28135 w 143080"/>
                <a:gd name="csY364" fmla="*/ 48383 h 220493"/>
                <a:gd name="csX365" fmla="*/ 26122 w 143080"/>
                <a:gd name="csY365" fmla="*/ 45587 h 220493"/>
                <a:gd name="csX366" fmla="*/ 25282 w 143080"/>
                <a:gd name="csY366" fmla="*/ 44747 h 220493"/>
                <a:gd name="csX367" fmla="*/ 25282 w 143080"/>
                <a:gd name="csY367" fmla="*/ 43853 h 220493"/>
                <a:gd name="csX368" fmla="*/ 24444 w 143080"/>
                <a:gd name="csY368" fmla="*/ 43853 h 220493"/>
                <a:gd name="csX369" fmla="*/ 24444 w 143080"/>
                <a:gd name="csY369" fmla="*/ 43013 h 220493"/>
                <a:gd name="csX370" fmla="*/ 23605 w 143080"/>
                <a:gd name="csY370" fmla="*/ 42175 h 220493"/>
                <a:gd name="csX371" fmla="*/ 22710 w 143080"/>
                <a:gd name="csY371" fmla="*/ 41056 h 220493"/>
                <a:gd name="csX372" fmla="*/ 22710 w 143080"/>
                <a:gd name="csY372" fmla="*/ 40217 h 220493"/>
                <a:gd name="csX373" fmla="*/ 21591 w 143080"/>
                <a:gd name="csY373" fmla="*/ 40217 h 220493"/>
                <a:gd name="csX374" fmla="*/ 21591 w 143080"/>
                <a:gd name="csY374" fmla="*/ 39378 h 220493"/>
                <a:gd name="csX375" fmla="*/ 20752 w 143080"/>
                <a:gd name="csY375" fmla="*/ 38539 h 220493"/>
                <a:gd name="csX376" fmla="*/ 19913 w 143080"/>
                <a:gd name="csY376" fmla="*/ 38539 h 220493"/>
                <a:gd name="csX377" fmla="*/ 19913 w 143080"/>
                <a:gd name="csY377" fmla="*/ 37700 h 220493"/>
                <a:gd name="csX378" fmla="*/ 19018 w 143080"/>
                <a:gd name="csY378" fmla="*/ 36861 h 220493"/>
                <a:gd name="csX379" fmla="*/ 19018 w 143080"/>
                <a:gd name="csY379" fmla="*/ 35742 h 220493"/>
                <a:gd name="csX380" fmla="*/ 18179 w 143080"/>
                <a:gd name="csY380" fmla="*/ 35742 h 220493"/>
                <a:gd name="csX381" fmla="*/ 18179 w 143080"/>
                <a:gd name="csY381" fmla="*/ 34903 h 220493"/>
                <a:gd name="csX382" fmla="*/ 17340 w 143080"/>
                <a:gd name="csY382" fmla="*/ 34008 h 220493"/>
                <a:gd name="csX383" fmla="*/ 17340 w 143080"/>
                <a:gd name="csY383" fmla="*/ 33169 h 220493"/>
                <a:gd name="csX384" fmla="*/ 17340 w 143080"/>
                <a:gd name="csY384" fmla="*/ 34008 h 220493"/>
                <a:gd name="csX385" fmla="*/ 17340 w 143080"/>
                <a:gd name="csY385" fmla="*/ 33169 h 220493"/>
                <a:gd name="csX386" fmla="*/ 16221 w 143080"/>
                <a:gd name="csY386" fmla="*/ 33169 h 220493"/>
                <a:gd name="csX387" fmla="*/ 16221 w 143080"/>
                <a:gd name="csY387" fmla="*/ 32330 h 220493"/>
                <a:gd name="csX388" fmla="*/ 15382 w 143080"/>
                <a:gd name="csY388" fmla="*/ 31211 h 220493"/>
                <a:gd name="csX389" fmla="*/ 15382 w 143080"/>
                <a:gd name="csY389" fmla="*/ 30372 h 220493"/>
                <a:gd name="csX390" fmla="*/ 14487 w 143080"/>
                <a:gd name="csY390" fmla="*/ 30372 h 220493"/>
                <a:gd name="csX391" fmla="*/ 14487 w 143080"/>
                <a:gd name="csY391" fmla="*/ 29533 h 220493"/>
                <a:gd name="csX392" fmla="*/ 13648 w 143080"/>
                <a:gd name="csY392" fmla="*/ 29533 h 220493"/>
                <a:gd name="csX393" fmla="*/ 13648 w 143080"/>
                <a:gd name="csY393" fmla="*/ 28694 h 220493"/>
                <a:gd name="csX394" fmla="*/ 13648 w 143080"/>
                <a:gd name="csY394" fmla="*/ 27856 h 220493"/>
                <a:gd name="csX395" fmla="*/ 12809 w 143080"/>
                <a:gd name="csY395" fmla="*/ 27856 h 220493"/>
                <a:gd name="csX396" fmla="*/ 12809 w 143080"/>
                <a:gd name="csY396" fmla="*/ 26737 h 220493"/>
                <a:gd name="csX397" fmla="*/ 12809 w 143080"/>
                <a:gd name="csY397" fmla="*/ 26737 h 220493"/>
                <a:gd name="csX398" fmla="*/ 12809 w 143080"/>
                <a:gd name="csY398" fmla="*/ 26737 h 220493"/>
                <a:gd name="csX399" fmla="*/ 11691 w 143080"/>
                <a:gd name="csY399" fmla="*/ 25898 h 220493"/>
                <a:gd name="csX400" fmla="*/ 11691 w 143080"/>
                <a:gd name="csY400" fmla="*/ 25059 h 220493"/>
                <a:gd name="csX401" fmla="*/ 10796 w 143080"/>
                <a:gd name="csY401" fmla="*/ 25059 h 220493"/>
                <a:gd name="csX402" fmla="*/ 10796 w 143080"/>
                <a:gd name="csY402" fmla="*/ 24164 h 220493"/>
                <a:gd name="csX403" fmla="*/ 9956 w 143080"/>
                <a:gd name="csY403" fmla="*/ 24164 h 220493"/>
                <a:gd name="csX404" fmla="*/ 9956 w 143080"/>
                <a:gd name="csY404" fmla="*/ 23325 h 220493"/>
                <a:gd name="csX405" fmla="*/ 9956 w 143080"/>
                <a:gd name="csY405" fmla="*/ 23325 h 220493"/>
                <a:gd name="csX406" fmla="*/ 10796 w 143080"/>
                <a:gd name="csY406" fmla="*/ 22486 h 220493"/>
                <a:gd name="csX407" fmla="*/ 11691 w 143080"/>
                <a:gd name="csY407" fmla="*/ 22486 h 220493"/>
                <a:gd name="csX408" fmla="*/ 12809 w 143080"/>
                <a:gd name="csY408" fmla="*/ 21367 h 220493"/>
                <a:gd name="csX409" fmla="*/ 12809 w 143080"/>
                <a:gd name="csY409" fmla="*/ 20528 h 220493"/>
                <a:gd name="csX410" fmla="*/ 12809 w 143080"/>
                <a:gd name="csY410" fmla="*/ 19689 h 220493"/>
                <a:gd name="csX411" fmla="*/ 12809 w 143080"/>
                <a:gd name="csY411" fmla="*/ 18850 h 220493"/>
                <a:gd name="csX412" fmla="*/ 11691 w 143080"/>
                <a:gd name="csY412" fmla="*/ 18011 h 220493"/>
                <a:gd name="csX413" fmla="*/ 11691 w 143080"/>
                <a:gd name="csY413" fmla="*/ 16892 h 220493"/>
                <a:gd name="csX414" fmla="*/ 10796 w 143080"/>
                <a:gd name="csY414" fmla="*/ 16053 h 220493"/>
                <a:gd name="csX415" fmla="*/ 10796 w 143080"/>
                <a:gd name="csY415" fmla="*/ 15214 h 220493"/>
                <a:gd name="csX416" fmla="*/ 9956 w 143080"/>
                <a:gd name="csY416" fmla="*/ 14319 h 220493"/>
                <a:gd name="csX417" fmla="*/ 8279 w 143080"/>
                <a:gd name="csY417" fmla="*/ 11522 h 220493"/>
                <a:gd name="csX418" fmla="*/ 7104 w 143080"/>
                <a:gd name="csY418" fmla="*/ 10684 h 220493"/>
                <a:gd name="csX419" fmla="*/ 7104 w 143080"/>
                <a:gd name="csY419" fmla="*/ 9844 h 220493"/>
                <a:gd name="csX420" fmla="*/ 6265 w 143080"/>
                <a:gd name="csY420" fmla="*/ 9844 h 220493"/>
                <a:gd name="csX421" fmla="*/ 6265 w 143080"/>
                <a:gd name="csY421" fmla="*/ 9006 h 220493"/>
                <a:gd name="csX422" fmla="*/ 5426 w 143080"/>
                <a:gd name="csY422" fmla="*/ 9006 h 220493"/>
                <a:gd name="csX423" fmla="*/ 5426 w 143080"/>
                <a:gd name="csY423" fmla="*/ 8167 h 220493"/>
                <a:gd name="csX424" fmla="*/ 5426 w 143080"/>
                <a:gd name="csY424" fmla="*/ 7048 h 220493"/>
                <a:gd name="csX425" fmla="*/ 4587 w 143080"/>
                <a:gd name="csY425" fmla="*/ 7048 h 220493"/>
                <a:gd name="csX426" fmla="*/ 4587 w 143080"/>
                <a:gd name="csY426" fmla="*/ 6209 h 220493"/>
                <a:gd name="csX427" fmla="*/ 3692 w 143080"/>
                <a:gd name="csY427" fmla="*/ 6209 h 220493"/>
                <a:gd name="csX428" fmla="*/ 3692 w 143080"/>
                <a:gd name="csY428" fmla="*/ 5370 h 220493"/>
                <a:gd name="csX429" fmla="*/ 2853 w 143080"/>
                <a:gd name="csY429" fmla="*/ 5370 h 220493"/>
                <a:gd name="csX430" fmla="*/ 2853 w 143080"/>
                <a:gd name="csY430" fmla="*/ 4531 h 220493"/>
                <a:gd name="csX431" fmla="*/ 1734 w 143080"/>
                <a:gd name="csY431" fmla="*/ 4531 h 220493"/>
                <a:gd name="csX432" fmla="*/ 1734 w 143080"/>
                <a:gd name="csY432" fmla="*/ 3636 h 220493"/>
                <a:gd name="csX433" fmla="*/ 1734 w 143080"/>
                <a:gd name="csY433" fmla="*/ 4531 h 220493"/>
                <a:gd name="csX434" fmla="*/ 1734 w 143080"/>
                <a:gd name="csY434" fmla="*/ 3636 h 220493"/>
                <a:gd name="csX435" fmla="*/ 895 w 143080"/>
                <a:gd name="csY435" fmla="*/ 3636 h 220493"/>
                <a:gd name="csX436" fmla="*/ 895 w 143080"/>
                <a:gd name="csY436" fmla="*/ 2517 h 220493"/>
                <a:gd name="csX437" fmla="*/ 0 w 143080"/>
                <a:gd name="csY437" fmla="*/ 2517 h 220493"/>
                <a:gd name="csX438" fmla="*/ 0 w 143080"/>
                <a:gd name="csY438" fmla="*/ 1678 h 220493"/>
                <a:gd name="csX439" fmla="*/ 0 w 143080"/>
                <a:gd name="csY439" fmla="*/ 1678 h 220493"/>
                <a:gd name="csX440" fmla="*/ 0 w 143080"/>
                <a:gd name="csY440" fmla="*/ 839 h 220493"/>
                <a:gd name="csX441" fmla="*/ 895 w 143080"/>
                <a:gd name="csY441" fmla="*/ 839 h 220493"/>
                <a:gd name="csX442" fmla="*/ 1734 w 143080"/>
                <a:gd name="csY442" fmla="*/ 839 h 220493"/>
                <a:gd name="csX443" fmla="*/ 1734 w 143080"/>
                <a:gd name="csY443" fmla="*/ 1678 h 220493"/>
                <a:gd name="csX444" fmla="*/ 2853 w 143080"/>
                <a:gd name="csY444" fmla="*/ 1678 h 220493"/>
                <a:gd name="csX445" fmla="*/ 3692 w 143080"/>
                <a:gd name="csY445" fmla="*/ 1678 h 220493"/>
                <a:gd name="csX446" fmla="*/ 4587 w 143080"/>
                <a:gd name="csY446" fmla="*/ 1678 h 220493"/>
                <a:gd name="csX447" fmla="*/ 4587 w 143080"/>
                <a:gd name="csY447" fmla="*/ 839 h 220493"/>
                <a:gd name="csX448" fmla="*/ 5426 w 143080"/>
                <a:gd name="csY448" fmla="*/ 839 h 220493"/>
                <a:gd name="csX449" fmla="*/ 6265 w 143080"/>
                <a:gd name="csY449" fmla="*/ 839 h 220493"/>
                <a:gd name="csX450" fmla="*/ 7104 w 143080"/>
                <a:gd name="csY450" fmla="*/ 839 h 220493"/>
                <a:gd name="csX451" fmla="*/ 8279 w 143080"/>
                <a:gd name="csY451" fmla="*/ 839 h 220493"/>
                <a:gd name="csX452" fmla="*/ 8279 w 143080"/>
                <a:gd name="csY452" fmla="*/ 0 h 220493"/>
                <a:gd name="csX453" fmla="*/ 9117 w 143080"/>
                <a:gd name="csY453" fmla="*/ 0 h 220493"/>
                <a:gd name="csX454" fmla="*/ 9117 w 143080"/>
                <a:gd name="csY454" fmla="*/ 839 h 220493"/>
                <a:gd name="csX455" fmla="*/ 8279 w 143080"/>
                <a:gd name="csY455" fmla="*/ 1678 h 220493"/>
                <a:gd name="csX456" fmla="*/ 8279 w 143080"/>
                <a:gd name="csY456" fmla="*/ 2517 h 220493"/>
                <a:gd name="csX457" fmla="*/ 8279 w 143080"/>
                <a:gd name="csY457" fmla="*/ 2517 h 220493"/>
                <a:gd name="csX458" fmla="*/ 8279 w 143080"/>
                <a:gd name="csY458" fmla="*/ 2517 h 220493"/>
                <a:gd name="csX459" fmla="*/ 8279 w 143080"/>
                <a:gd name="csY459" fmla="*/ 5370 h 220493"/>
                <a:gd name="csX460" fmla="*/ 8279 w 143080"/>
                <a:gd name="csY460" fmla="*/ 6209 h 220493"/>
                <a:gd name="csX461" fmla="*/ 8279 w 143080"/>
                <a:gd name="csY461" fmla="*/ 6209 h 220493"/>
                <a:gd name="csX462" fmla="*/ 8279 w 143080"/>
                <a:gd name="csY462" fmla="*/ 5370 h 220493"/>
                <a:gd name="csX463" fmla="*/ 8279 w 143080"/>
                <a:gd name="csY463" fmla="*/ 4531 h 220493"/>
                <a:gd name="csX464" fmla="*/ 8279 w 143080"/>
                <a:gd name="csY464" fmla="*/ 5370 h 220493"/>
                <a:gd name="csX465" fmla="*/ 8279 w 143080"/>
                <a:gd name="csY465" fmla="*/ 6209 h 220493"/>
                <a:gd name="csX466" fmla="*/ 9117 w 143080"/>
                <a:gd name="csY466" fmla="*/ 7048 h 220493"/>
                <a:gd name="csX467" fmla="*/ 9117 w 143080"/>
                <a:gd name="csY467" fmla="*/ 8167 h 220493"/>
                <a:gd name="csX468" fmla="*/ 9956 w 143080"/>
                <a:gd name="csY468" fmla="*/ 9006 h 220493"/>
                <a:gd name="csX469" fmla="*/ 9956 w 143080"/>
                <a:gd name="csY469" fmla="*/ 9844 h 220493"/>
                <a:gd name="csX470" fmla="*/ 10796 w 143080"/>
                <a:gd name="csY470" fmla="*/ 9844 h 220493"/>
                <a:gd name="csX471" fmla="*/ 11691 w 143080"/>
                <a:gd name="csY471" fmla="*/ 10684 h 220493"/>
                <a:gd name="csX472" fmla="*/ 12809 w 143080"/>
                <a:gd name="csY472" fmla="*/ 11522 h 220493"/>
                <a:gd name="csX473" fmla="*/ 12809 w 143080"/>
                <a:gd name="csY473" fmla="*/ 12362 h 220493"/>
                <a:gd name="csX474" fmla="*/ 12809 w 143080"/>
                <a:gd name="csY474" fmla="*/ 13480 h 220493"/>
                <a:gd name="csX475" fmla="*/ 12809 w 143080"/>
                <a:gd name="csY475" fmla="*/ 14319 h 220493"/>
                <a:gd name="csX476" fmla="*/ 13648 w 143080"/>
                <a:gd name="csY476" fmla="*/ 14319 h 220493"/>
                <a:gd name="csX477" fmla="*/ 14487 w 143080"/>
                <a:gd name="csY477" fmla="*/ 14319 h 220493"/>
                <a:gd name="csX478" fmla="*/ 15382 w 143080"/>
                <a:gd name="csY478" fmla="*/ 14319 h 220493"/>
                <a:gd name="csX479" fmla="*/ 15382 w 143080"/>
                <a:gd name="csY479" fmla="*/ 14319 h 220493"/>
                <a:gd name="csX480" fmla="*/ 15382 w 143080"/>
                <a:gd name="csY480" fmla="*/ 14319 h 220493"/>
                <a:gd name="csX481" fmla="*/ 16221 w 143080"/>
                <a:gd name="csY481" fmla="*/ 13480 h 220493"/>
                <a:gd name="csX482" fmla="*/ 17340 w 143080"/>
                <a:gd name="csY482" fmla="*/ 13480 h 220493"/>
                <a:gd name="csX483" fmla="*/ 19018 w 143080"/>
                <a:gd name="csY483" fmla="*/ 12362 h 220493"/>
                <a:gd name="csX484" fmla="*/ 19018 w 143080"/>
                <a:gd name="csY484" fmla="*/ 13480 h 220493"/>
                <a:gd name="csX485" fmla="*/ 19018 w 143080"/>
                <a:gd name="csY485" fmla="*/ 13480 h 220493"/>
                <a:gd name="csX486" fmla="*/ 19018 w 143080"/>
                <a:gd name="csY486" fmla="*/ 14319 h 220493"/>
                <a:gd name="csX487" fmla="*/ 18179 w 143080"/>
                <a:gd name="csY487" fmla="*/ 14319 h 220493"/>
                <a:gd name="csX488" fmla="*/ 17340 w 143080"/>
                <a:gd name="csY488" fmla="*/ 15214 h 220493"/>
                <a:gd name="csX489" fmla="*/ 17340 w 143080"/>
                <a:gd name="csY489" fmla="*/ 16053 h 220493"/>
                <a:gd name="csX490" fmla="*/ 18179 w 143080"/>
                <a:gd name="csY490" fmla="*/ 16053 h 220493"/>
                <a:gd name="csX491" fmla="*/ 18179 w 143080"/>
                <a:gd name="csY491" fmla="*/ 16892 h 220493"/>
                <a:gd name="csX492" fmla="*/ 19018 w 143080"/>
                <a:gd name="csY492" fmla="*/ 16892 h 220493"/>
                <a:gd name="csX493" fmla="*/ 19913 w 143080"/>
                <a:gd name="csY493" fmla="*/ 18011 h 220493"/>
                <a:gd name="csX494" fmla="*/ 20752 w 143080"/>
                <a:gd name="csY494" fmla="*/ 16892 h 220493"/>
                <a:gd name="csX495" fmla="*/ 20752 w 143080"/>
                <a:gd name="csY495" fmla="*/ 16892 h 220493"/>
                <a:gd name="csX496" fmla="*/ 20752 w 143080"/>
                <a:gd name="csY496" fmla="*/ 16892 h 220493"/>
                <a:gd name="csX497" fmla="*/ 20752 w 143080"/>
                <a:gd name="csY497" fmla="*/ 16053 h 220493"/>
                <a:gd name="csX498" fmla="*/ 21591 w 143080"/>
                <a:gd name="csY498" fmla="*/ 15214 h 220493"/>
                <a:gd name="csX499" fmla="*/ 22710 w 143080"/>
                <a:gd name="csY499" fmla="*/ 15214 h 220493"/>
                <a:gd name="csX500" fmla="*/ 22710 w 143080"/>
                <a:gd name="csY500" fmla="*/ 16053 h 220493"/>
                <a:gd name="csX501" fmla="*/ 23605 w 143080"/>
                <a:gd name="csY501" fmla="*/ 16053 h 220493"/>
                <a:gd name="csX502" fmla="*/ 24444 w 143080"/>
                <a:gd name="csY502" fmla="*/ 16053 h 220493"/>
                <a:gd name="csX503" fmla="*/ 24444 w 143080"/>
                <a:gd name="csY503" fmla="*/ 16053 h 220493"/>
                <a:gd name="csX504" fmla="*/ 25282 w 143080"/>
                <a:gd name="csY504" fmla="*/ 16053 h 220493"/>
                <a:gd name="csX505" fmla="*/ 25282 w 143080"/>
                <a:gd name="csY505" fmla="*/ 16892 h 220493"/>
                <a:gd name="csX506" fmla="*/ 25282 w 143080"/>
                <a:gd name="csY506" fmla="*/ 18011 h 220493"/>
                <a:gd name="csX507" fmla="*/ 26122 w 143080"/>
                <a:gd name="csY507" fmla="*/ 18011 h 220493"/>
                <a:gd name="csX508" fmla="*/ 27296 w 143080"/>
                <a:gd name="csY508" fmla="*/ 18011 h 220493"/>
                <a:gd name="csX509" fmla="*/ 28135 w 143080"/>
                <a:gd name="csY509" fmla="*/ 18011 h 220493"/>
                <a:gd name="csX510" fmla="*/ 28135 w 143080"/>
                <a:gd name="csY510" fmla="*/ 18011 h 220493"/>
                <a:gd name="csX511" fmla="*/ 28974 w 143080"/>
                <a:gd name="csY511" fmla="*/ 18011 h 220493"/>
                <a:gd name="csX512" fmla="*/ 29813 w 143080"/>
                <a:gd name="csY512" fmla="*/ 18850 h 220493"/>
                <a:gd name="csX513" fmla="*/ 29813 w 143080"/>
                <a:gd name="csY513" fmla="*/ 18850 h 220493"/>
                <a:gd name="csX514" fmla="*/ 30709 w 143080"/>
                <a:gd name="csY514" fmla="*/ 18850 h 220493"/>
                <a:gd name="csX515" fmla="*/ 31827 w 143080"/>
                <a:gd name="csY515" fmla="*/ 19689 h 220493"/>
                <a:gd name="csX516" fmla="*/ 31827 w 143080"/>
                <a:gd name="csY516" fmla="*/ 20528 h 220493"/>
                <a:gd name="csX517" fmla="*/ 31827 w 143080"/>
                <a:gd name="csY517" fmla="*/ 21367 h 220493"/>
                <a:gd name="csX518" fmla="*/ 32666 w 143080"/>
                <a:gd name="csY518" fmla="*/ 21367 h 220493"/>
                <a:gd name="csX519" fmla="*/ 33505 w 143080"/>
                <a:gd name="csY519" fmla="*/ 21367 h 220493"/>
                <a:gd name="csX520" fmla="*/ 34400 w 143080"/>
                <a:gd name="csY520" fmla="*/ 21367 h 220493"/>
                <a:gd name="csX521" fmla="*/ 34400 w 143080"/>
                <a:gd name="csY521" fmla="*/ 21367 h 220493"/>
                <a:gd name="csX522" fmla="*/ 35239 w 143080"/>
                <a:gd name="csY522" fmla="*/ 21367 h 220493"/>
                <a:gd name="csX523" fmla="*/ 35239 w 143080"/>
                <a:gd name="csY523" fmla="*/ 22486 h 220493"/>
                <a:gd name="csX524" fmla="*/ 35239 w 143080"/>
                <a:gd name="csY524" fmla="*/ 22486 h 220493"/>
                <a:gd name="csX525" fmla="*/ 35239 w 143080"/>
                <a:gd name="csY525" fmla="*/ 23325 h 220493"/>
                <a:gd name="csX526" fmla="*/ 34400 w 143080"/>
                <a:gd name="csY526" fmla="*/ 23325 h 220493"/>
                <a:gd name="csX527" fmla="*/ 34400 w 143080"/>
                <a:gd name="csY527" fmla="*/ 24164 h 220493"/>
                <a:gd name="csX528" fmla="*/ 34400 w 143080"/>
                <a:gd name="csY528" fmla="*/ 25059 h 220493"/>
                <a:gd name="csX529" fmla="*/ 35239 w 143080"/>
                <a:gd name="csY529" fmla="*/ 25059 h 220493"/>
                <a:gd name="csX530" fmla="*/ 36078 w 143080"/>
                <a:gd name="csY530" fmla="*/ 25059 h 220493"/>
                <a:gd name="csX531" fmla="*/ 36078 w 143080"/>
                <a:gd name="csY531" fmla="*/ 25898 h 220493"/>
                <a:gd name="csX532" fmla="*/ 37196 w 143080"/>
                <a:gd name="csY532" fmla="*/ 25898 h 220493"/>
                <a:gd name="csX533" fmla="*/ 38036 w 143080"/>
                <a:gd name="csY533" fmla="*/ 25898 h 220493"/>
                <a:gd name="csX534" fmla="*/ 38036 w 143080"/>
                <a:gd name="csY534" fmla="*/ 25059 h 220493"/>
                <a:gd name="csX535" fmla="*/ 38036 w 143080"/>
                <a:gd name="csY535" fmla="*/ 25059 h 220493"/>
                <a:gd name="csX536" fmla="*/ 38931 w 143080"/>
                <a:gd name="csY536" fmla="*/ 24164 h 220493"/>
                <a:gd name="csX537" fmla="*/ 38931 w 143080"/>
                <a:gd name="csY537" fmla="*/ 24164 h 220493"/>
                <a:gd name="csX538" fmla="*/ 39770 w 143080"/>
                <a:gd name="csY538" fmla="*/ 23325 h 220493"/>
                <a:gd name="csX539" fmla="*/ 40608 w 143080"/>
                <a:gd name="csY539" fmla="*/ 23325 h 220493"/>
                <a:gd name="csX540" fmla="*/ 40608 w 143080"/>
                <a:gd name="csY540" fmla="*/ 24164 h 220493"/>
                <a:gd name="csX541" fmla="*/ 40608 w 143080"/>
                <a:gd name="csY541" fmla="*/ 24164 h 220493"/>
                <a:gd name="csX542" fmla="*/ 39770 w 143080"/>
                <a:gd name="csY542" fmla="*/ 25059 h 220493"/>
                <a:gd name="csX543" fmla="*/ 39770 w 143080"/>
                <a:gd name="csY543" fmla="*/ 25898 h 220493"/>
                <a:gd name="csX544" fmla="*/ 39770 w 143080"/>
                <a:gd name="csY544" fmla="*/ 26737 h 220493"/>
                <a:gd name="csX545" fmla="*/ 40608 w 143080"/>
                <a:gd name="csY545" fmla="*/ 26737 h 220493"/>
                <a:gd name="csX546" fmla="*/ 40608 w 143080"/>
                <a:gd name="csY546" fmla="*/ 27856 h 220493"/>
                <a:gd name="csX547" fmla="*/ 40608 w 143080"/>
                <a:gd name="csY547" fmla="*/ 27856 h 220493"/>
                <a:gd name="csX548" fmla="*/ 40608 w 143080"/>
                <a:gd name="csY548" fmla="*/ 27856 h 220493"/>
                <a:gd name="csX549" fmla="*/ 40608 w 143080"/>
                <a:gd name="csY549" fmla="*/ 28694 h 220493"/>
                <a:gd name="csX550" fmla="*/ 40608 w 143080"/>
                <a:gd name="csY550" fmla="*/ 29533 h 220493"/>
                <a:gd name="csX551" fmla="*/ 41727 w 143080"/>
                <a:gd name="csY551" fmla="*/ 29533 h 220493"/>
                <a:gd name="csX552" fmla="*/ 41727 w 143080"/>
                <a:gd name="csY552" fmla="*/ 30372 h 220493"/>
                <a:gd name="csX553" fmla="*/ 42623 w 143080"/>
                <a:gd name="csY553" fmla="*/ 30372 h 220493"/>
                <a:gd name="csX554" fmla="*/ 42623 w 143080"/>
                <a:gd name="csY554" fmla="*/ 31211 h 220493"/>
                <a:gd name="csX555" fmla="*/ 43461 w 143080"/>
                <a:gd name="csY555" fmla="*/ 31211 h 220493"/>
                <a:gd name="csX556" fmla="*/ 43461 w 143080"/>
                <a:gd name="csY556" fmla="*/ 32330 h 220493"/>
                <a:gd name="csX557" fmla="*/ 44300 w 143080"/>
                <a:gd name="csY557" fmla="*/ 32330 h 220493"/>
                <a:gd name="csX558" fmla="*/ 44300 w 143080"/>
                <a:gd name="csY558" fmla="*/ 33169 h 220493"/>
                <a:gd name="csX559" fmla="*/ 44300 w 143080"/>
                <a:gd name="csY559" fmla="*/ 33169 h 220493"/>
                <a:gd name="csX560" fmla="*/ 44300 w 143080"/>
                <a:gd name="csY560" fmla="*/ 34008 h 220493"/>
                <a:gd name="csX561" fmla="*/ 45139 w 143080"/>
                <a:gd name="csY561" fmla="*/ 34008 h 220493"/>
                <a:gd name="csX562" fmla="*/ 45139 w 143080"/>
                <a:gd name="csY562" fmla="*/ 34903 h 220493"/>
                <a:gd name="csX563" fmla="*/ 45139 w 143080"/>
                <a:gd name="csY563" fmla="*/ 34008 h 220493"/>
                <a:gd name="csX564" fmla="*/ 45139 w 143080"/>
                <a:gd name="csY564" fmla="*/ 34903 h 220493"/>
                <a:gd name="csX565" fmla="*/ 45139 w 143080"/>
                <a:gd name="csY565" fmla="*/ 35742 h 220493"/>
                <a:gd name="csX566" fmla="*/ 45139 w 143080"/>
                <a:gd name="csY566" fmla="*/ 36861 h 220493"/>
                <a:gd name="csX567" fmla="*/ 45139 w 143080"/>
                <a:gd name="csY567" fmla="*/ 36861 h 220493"/>
                <a:gd name="csX568" fmla="*/ 45139 w 143080"/>
                <a:gd name="csY568" fmla="*/ 37700 h 220493"/>
                <a:gd name="csX569" fmla="*/ 45139 w 143080"/>
                <a:gd name="csY569" fmla="*/ 38539 h 220493"/>
                <a:gd name="csX570" fmla="*/ 46314 w 143080"/>
                <a:gd name="csY570" fmla="*/ 38539 h 220493"/>
                <a:gd name="csX571" fmla="*/ 46314 w 143080"/>
                <a:gd name="csY571" fmla="*/ 39378 h 220493"/>
                <a:gd name="csX572" fmla="*/ 46314 w 143080"/>
                <a:gd name="csY572" fmla="*/ 40217 h 220493"/>
                <a:gd name="csX573" fmla="*/ 46314 w 143080"/>
                <a:gd name="csY573" fmla="*/ 41056 h 220493"/>
                <a:gd name="csX574" fmla="*/ 46314 w 143080"/>
                <a:gd name="csY574" fmla="*/ 42175 h 220493"/>
                <a:gd name="csX575" fmla="*/ 46314 w 143080"/>
                <a:gd name="csY575" fmla="*/ 43013 h 220493"/>
                <a:gd name="csX576" fmla="*/ 46314 w 143080"/>
                <a:gd name="csY576" fmla="*/ 43013 h 220493"/>
                <a:gd name="csX577" fmla="*/ 45139 w 143080"/>
                <a:gd name="csY577" fmla="*/ 43013 h 220493"/>
                <a:gd name="csX578" fmla="*/ 45139 w 143080"/>
                <a:gd name="csY578" fmla="*/ 43013 h 220493"/>
                <a:gd name="csX579" fmla="*/ 44300 w 143080"/>
                <a:gd name="csY579" fmla="*/ 43013 h 220493"/>
                <a:gd name="csX580" fmla="*/ 44300 w 143080"/>
                <a:gd name="csY580" fmla="*/ 43853 h 220493"/>
                <a:gd name="csX581" fmla="*/ 43461 w 143080"/>
                <a:gd name="csY581" fmla="*/ 43853 h 220493"/>
                <a:gd name="csX582" fmla="*/ 43461 w 143080"/>
                <a:gd name="csY582" fmla="*/ 44747 h 220493"/>
                <a:gd name="csX583" fmla="*/ 43461 w 143080"/>
                <a:gd name="csY583" fmla="*/ 45587 h 220493"/>
                <a:gd name="csX584" fmla="*/ 44300 w 143080"/>
                <a:gd name="csY584" fmla="*/ 46705 h 220493"/>
                <a:gd name="csX585" fmla="*/ 44300 w 143080"/>
                <a:gd name="csY585" fmla="*/ 47544 h 220493"/>
                <a:gd name="csX586" fmla="*/ 45139 w 143080"/>
                <a:gd name="csY586" fmla="*/ 48383 h 220493"/>
                <a:gd name="csX587" fmla="*/ 46314 w 143080"/>
                <a:gd name="csY587" fmla="*/ 48383 h 220493"/>
                <a:gd name="csX588" fmla="*/ 47153 w 143080"/>
                <a:gd name="csY588" fmla="*/ 48383 h 220493"/>
                <a:gd name="csX589" fmla="*/ 47153 w 143080"/>
                <a:gd name="csY589" fmla="*/ 49222 h 220493"/>
                <a:gd name="csX590" fmla="*/ 47153 w 143080"/>
                <a:gd name="csY590" fmla="*/ 50061 h 220493"/>
                <a:gd name="csX591" fmla="*/ 47153 w 143080"/>
                <a:gd name="csY591" fmla="*/ 51180 h 220493"/>
                <a:gd name="csX592" fmla="*/ 47153 w 143080"/>
                <a:gd name="csY592" fmla="*/ 50061 h 220493"/>
                <a:gd name="csX593" fmla="*/ 47153 w 143080"/>
                <a:gd name="csY593" fmla="*/ 51180 h 220493"/>
                <a:gd name="csX594" fmla="*/ 47992 w 143080"/>
                <a:gd name="csY594" fmla="*/ 51180 h 220493"/>
                <a:gd name="csX595" fmla="*/ 47992 w 143080"/>
                <a:gd name="csY595" fmla="*/ 52019 h 220493"/>
                <a:gd name="csX596" fmla="*/ 47992 w 143080"/>
                <a:gd name="csY596" fmla="*/ 52019 h 220493"/>
                <a:gd name="csX597" fmla="*/ 48831 w 143080"/>
                <a:gd name="csY597" fmla="*/ 52858 h 220493"/>
                <a:gd name="csX598" fmla="*/ 49726 w 143080"/>
                <a:gd name="csY598" fmla="*/ 53697 h 220493"/>
                <a:gd name="csX599" fmla="*/ 49726 w 143080"/>
                <a:gd name="csY599" fmla="*/ 54536 h 220493"/>
                <a:gd name="csX600" fmla="*/ 50565 w 143080"/>
                <a:gd name="csY600" fmla="*/ 54536 h 220493"/>
                <a:gd name="csX601" fmla="*/ 51684 w 143080"/>
                <a:gd name="csY601" fmla="*/ 54536 h 220493"/>
                <a:gd name="csX602" fmla="*/ 51684 w 143080"/>
                <a:gd name="csY602" fmla="*/ 55431 h 220493"/>
                <a:gd name="csX603" fmla="*/ 52522 w 143080"/>
                <a:gd name="csY603" fmla="*/ 55431 h 220493"/>
                <a:gd name="csX604" fmla="*/ 52522 w 143080"/>
                <a:gd name="csY604" fmla="*/ 56550 h 220493"/>
                <a:gd name="csX605" fmla="*/ 52522 w 143080"/>
                <a:gd name="csY605" fmla="*/ 57389 h 220493"/>
                <a:gd name="csX606" fmla="*/ 52522 w 143080"/>
                <a:gd name="csY606" fmla="*/ 58228 h 220493"/>
                <a:gd name="csX607" fmla="*/ 52522 w 143080"/>
                <a:gd name="csY607" fmla="*/ 58228 h 220493"/>
                <a:gd name="csX608" fmla="*/ 51684 w 143080"/>
                <a:gd name="csY608" fmla="*/ 58228 h 220493"/>
                <a:gd name="csX609" fmla="*/ 51684 w 143080"/>
                <a:gd name="csY609" fmla="*/ 58228 h 220493"/>
                <a:gd name="csX610" fmla="*/ 50565 w 143080"/>
                <a:gd name="csY610" fmla="*/ 58228 h 220493"/>
                <a:gd name="csX611" fmla="*/ 50565 w 143080"/>
                <a:gd name="csY611" fmla="*/ 59067 h 220493"/>
                <a:gd name="csX612" fmla="*/ 50565 w 143080"/>
                <a:gd name="csY612" fmla="*/ 58228 h 220493"/>
                <a:gd name="csX613" fmla="*/ 50565 w 143080"/>
                <a:gd name="csY613" fmla="*/ 59067 h 220493"/>
                <a:gd name="csX614" fmla="*/ 50565 w 143080"/>
                <a:gd name="csY614" fmla="*/ 59906 h 220493"/>
                <a:gd name="csX615" fmla="*/ 51684 w 143080"/>
                <a:gd name="csY615" fmla="*/ 61024 h 220493"/>
                <a:gd name="csX616" fmla="*/ 50565 w 143080"/>
                <a:gd name="csY616" fmla="*/ 61024 h 220493"/>
                <a:gd name="csX617" fmla="*/ 50565 w 143080"/>
                <a:gd name="csY617" fmla="*/ 61024 h 220493"/>
                <a:gd name="csX618" fmla="*/ 49726 w 143080"/>
                <a:gd name="csY618" fmla="*/ 63542 h 220493"/>
                <a:gd name="csX619" fmla="*/ 49726 w 143080"/>
                <a:gd name="csY619" fmla="*/ 64380 h 220493"/>
                <a:gd name="csX620" fmla="*/ 49726 w 143080"/>
                <a:gd name="csY620" fmla="*/ 63542 h 220493"/>
                <a:gd name="csX621" fmla="*/ 49726 w 143080"/>
                <a:gd name="csY621" fmla="*/ 64380 h 220493"/>
                <a:gd name="csX622" fmla="*/ 50565 w 143080"/>
                <a:gd name="csY622" fmla="*/ 65555 h 220493"/>
                <a:gd name="csX623" fmla="*/ 50565 w 143080"/>
                <a:gd name="csY623" fmla="*/ 66394 h 220493"/>
                <a:gd name="csX624" fmla="*/ 50565 w 143080"/>
                <a:gd name="csY624" fmla="*/ 66394 h 220493"/>
                <a:gd name="csX625" fmla="*/ 50565 w 143080"/>
                <a:gd name="csY625" fmla="*/ 67233 h 220493"/>
                <a:gd name="csX626" fmla="*/ 50565 w 143080"/>
                <a:gd name="csY626" fmla="*/ 67233 h 220493"/>
                <a:gd name="csX627" fmla="*/ 50565 w 143080"/>
                <a:gd name="csY627" fmla="*/ 68072 h 220493"/>
                <a:gd name="csX628" fmla="*/ 50565 w 143080"/>
                <a:gd name="csY628" fmla="*/ 68072 h 220493"/>
                <a:gd name="csX629" fmla="*/ 50565 w 143080"/>
                <a:gd name="csY629" fmla="*/ 68911 h 220493"/>
                <a:gd name="csX630" fmla="*/ 51684 w 143080"/>
                <a:gd name="csY630" fmla="*/ 69750 h 220493"/>
                <a:gd name="csX631" fmla="*/ 51684 w 143080"/>
                <a:gd name="csY631" fmla="*/ 70869 h 220493"/>
                <a:gd name="csX632" fmla="*/ 51684 w 143080"/>
                <a:gd name="csY632" fmla="*/ 71708 h 220493"/>
                <a:gd name="csX633" fmla="*/ 51684 w 143080"/>
                <a:gd name="csY633" fmla="*/ 71708 h 220493"/>
                <a:gd name="csX634" fmla="*/ 52522 w 143080"/>
                <a:gd name="csY634" fmla="*/ 72547 h 220493"/>
                <a:gd name="csX635" fmla="*/ 52522 w 143080"/>
                <a:gd name="csY635" fmla="*/ 72547 h 220493"/>
                <a:gd name="csX636" fmla="*/ 53362 w 143080"/>
                <a:gd name="csY636" fmla="*/ 72547 h 220493"/>
                <a:gd name="csX637" fmla="*/ 54257 w 143080"/>
                <a:gd name="csY637" fmla="*/ 72547 h 220493"/>
                <a:gd name="csX638" fmla="*/ 54257 w 143080"/>
                <a:gd name="csY638" fmla="*/ 73386 h 220493"/>
                <a:gd name="csX639" fmla="*/ 54257 w 143080"/>
                <a:gd name="csY639" fmla="*/ 73386 h 220493"/>
                <a:gd name="csX640" fmla="*/ 54257 w 143080"/>
                <a:gd name="csY640" fmla="*/ 72547 h 220493"/>
                <a:gd name="csX641" fmla="*/ 54257 w 143080"/>
                <a:gd name="csY641" fmla="*/ 73386 h 220493"/>
                <a:gd name="csX642" fmla="*/ 55096 w 143080"/>
                <a:gd name="csY642" fmla="*/ 73386 h 220493"/>
                <a:gd name="csX643" fmla="*/ 55096 w 143080"/>
                <a:gd name="csY643" fmla="*/ 74225 h 220493"/>
                <a:gd name="csX644" fmla="*/ 56214 w 143080"/>
                <a:gd name="csY644" fmla="*/ 74225 h 220493"/>
                <a:gd name="csX645" fmla="*/ 56214 w 143080"/>
                <a:gd name="csY645" fmla="*/ 73386 h 220493"/>
                <a:gd name="csX646" fmla="*/ 57053 w 143080"/>
                <a:gd name="csY646" fmla="*/ 73386 h 220493"/>
                <a:gd name="csX647" fmla="*/ 57948 w 143080"/>
                <a:gd name="csY647" fmla="*/ 73386 h 220493"/>
                <a:gd name="csX648" fmla="*/ 58787 w 143080"/>
                <a:gd name="csY648" fmla="*/ 73386 h 220493"/>
                <a:gd name="csX649" fmla="*/ 58787 w 143080"/>
                <a:gd name="csY649" fmla="*/ 74225 h 220493"/>
                <a:gd name="csX650" fmla="*/ 58787 w 143080"/>
                <a:gd name="csY650" fmla="*/ 75400 h 220493"/>
                <a:gd name="csX651" fmla="*/ 59626 w 143080"/>
                <a:gd name="csY651" fmla="*/ 75400 h 220493"/>
                <a:gd name="csX652" fmla="*/ 60745 w 143080"/>
                <a:gd name="csY652" fmla="*/ 75400 h 220493"/>
                <a:gd name="csX653" fmla="*/ 60745 w 143080"/>
                <a:gd name="csY653" fmla="*/ 75400 h 220493"/>
                <a:gd name="csX654" fmla="*/ 61640 w 143080"/>
                <a:gd name="csY654" fmla="*/ 75400 h 220493"/>
                <a:gd name="csX655" fmla="*/ 62479 w 143080"/>
                <a:gd name="csY655" fmla="*/ 75400 h 220493"/>
                <a:gd name="csX656" fmla="*/ 62479 w 143080"/>
                <a:gd name="csY656" fmla="*/ 76238 h 220493"/>
                <a:gd name="csX657" fmla="*/ 63318 w 143080"/>
                <a:gd name="csY657" fmla="*/ 76238 h 220493"/>
                <a:gd name="csX658" fmla="*/ 63318 w 143080"/>
                <a:gd name="csY658" fmla="*/ 77078 h 220493"/>
                <a:gd name="csX659" fmla="*/ 64157 w 143080"/>
                <a:gd name="csY659" fmla="*/ 77078 h 220493"/>
                <a:gd name="csX660" fmla="*/ 64157 w 143080"/>
                <a:gd name="csY660" fmla="*/ 77916 h 220493"/>
                <a:gd name="csX661" fmla="*/ 64157 w 143080"/>
                <a:gd name="csY661" fmla="*/ 78756 h 220493"/>
                <a:gd name="csX662" fmla="*/ 64157 w 143080"/>
                <a:gd name="csY662" fmla="*/ 79874 h 220493"/>
                <a:gd name="csX663" fmla="*/ 64157 w 143080"/>
                <a:gd name="csY663" fmla="*/ 80713 h 220493"/>
                <a:gd name="csX664" fmla="*/ 64157 w 143080"/>
                <a:gd name="csY664" fmla="*/ 81552 h 220493"/>
                <a:gd name="csX665" fmla="*/ 64157 w 143080"/>
                <a:gd name="csY665" fmla="*/ 82391 h 220493"/>
                <a:gd name="csX666" fmla="*/ 65052 w 143080"/>
                <a:gd name="csY666" fmla="*/ 82391 h 220493"/>
                <a:gd name="csX667" fmla="*/ 65052 w 143080"/>
                <a:gd name="csY667" fmla="*/ 83230 h 220493"/>
                <a:gd name="csX668" fmla="*/ 66171 w 143080"/>
                <a:gd name="csY668" fmla="*/ 83230 h 220493"/>
                <a:gd name="csX669" fmla="*/ 67010 w 143080"/>
                <a:gd name="csY669" fmla="*/ 83230 h 220493"/>
                <a:gd name="csX670" fmla="*/ 67848 w 143080"/>
                <a:gd name="csY670" fmla="*/ 83230 h 220493"/>
                <a:gd name="csX671" fmla="*/ 68743 w 143080"/>
                <a:gd name="csY671" fmla="*/ 82391 h 220493"/>
                <a:gd name="csX672" fmla="*/ 68743 w 143080"/>
                <a:gd name="csY672" fmla="*/ 82391 h 220493"/>
                <a:gd name="csX673" fmla="*/ 69583 w 143080"/>
                <a:gd name="csY673" fmla="*/ 82391 h 220493"/>
                <a:gd name="csX674" fmla="*/ 69583 w 143080"/>
                <a:gd name="csY674" fmla="*/ 82391 h 220493"/>
                <a:gd name="csX675" fmla="*/ 69583 w 143080"/>
                <a:gd name="csY675" fmla="*/ 81552 h 220493"/>
                <a:gd name="csX676" fmla="*/ 69583 w 143080"/>
                <a:gd name="csY676" fmla="*/ 80713 h 220493"/>
                <a:gd name="csX677" fmla="*/ 69583 w 143080"/>
                <a:gd name="csY677" fmla="*/ 79874 h 220493"/>
                <a:gd name="csX678" fmla="*/ 69583 w 143080"/>
                <a:gd name="csY678" fmla="*/ 78756 h 220493"/>
                <a:gd name="csX679" fmla="*/ 69583 w 143080"/>
                <a:gd name="csY679" fmla="*/ 77916 h 220493"/>
                <a:gd name="csX680" fmla="*/ 69583 w 143080"/>
                <a:gd name="csY680" fmla="*/ 77078 h 220493"/>
                <a:gd name="csX681" fmla="*/ 68743 w 143080"/>
                <a:gd name="csY681" fmla="*/ 77078 h 220493"/>
                <a:gd name="csX682" fmla="*/ 68743 w 143080"/>
                <a:gd name="csY682" fmla="*/ 76238 h 220493"/>
                <a:gd name="csX683" fmla="*/ 67848 w 143080"/>
                <a:gd name="csY683" fmla="*/ 75400 h 220493"/>
                <a:gd name="csX684" fmla="*/ 67848 w 143080"/>
                <a:gd name="csY684" fmla="*/ 74225 h 220493"/>
                <a:gd name="csX685" fmla="*/ 67010 w 143080"/>
                <a:gd name="csY685" fmla="*/ 74225 h 220493"/>
                <a:gd name="csX686" fmla="*/ 67010 w 143080"/>
                <a:gd name="csY686" fmla="*/ 73386 h 220493"/>
                <a:gd name="csX687" fmla="*/ 67010 w 143080"/>
                <a:gd name="csY687" fmla="*/ 72547 h 220493"/>
                <a:gd name="csX688" fmla="*/ 67010 w 143080"/>
                <a:gd name="csY688" fmla="*/ 72547 h 220493"/>
                <a:gd name="csX689" fmla="*/ 67010 w 143080"/>
                <a:gd name="csY689" fmla="*/ 71708 h 220493"/>
                <a:gd name="csX690" fmla="*/ 67848 w 143080"/>
                <a:gd name="csY690" fmla="*/ 71708 h 220493"/>
                <a:gd name="csX691" fmla="*/ 67010 w 143080"/>
                <a:gd name="csY691" fmla="*/ 71708 h 220493"/>
                <a:gd name="csX692" fmla="*/ 67848 w 143080"/>
                <a:gd name="csY692" fmla="*/ 71708 h 220493"/>
                <a:gd name="csX693" fmla="*/ 68743 w 143080"/>
                <a:gd name="csY693" fmla="*/ 71708 h 220493"/>
                <a:gd name="csX694" fmla="*/ 68743 w 143080"/>
                <a:gd name="csY694" fmla="*/ 70869 h 220493"/>
                <a:gd name="csX695" fmla="*/ 68743 w 143080"/>
                <a:gd name="csY695" fmla="*/ 69750 h 220493"/>
                <a:gd name="csX696" fmla="*/ 68743 w 143080"/>
                <a:gd name="csY696" fmla="*/ 69750 h 220493"/>
                <a:gd name="csX697" fmla="*/ 68743 w 143080"/>
                <a:gd name="csY697" fmla="*/ 68911 h 220493"/>
                <a:gd name="csX698" fmla="*/ 67848 w 143080"/>
                <a:gd name="csY698" fmla="*/ 68911 h 220493"/>
                <a:gd name="csX699" fmla="*/ 67010 w 143080"/>
                <a:gd name="csY699" fmla="*/ 68911 h 220493"/>
                <a:gd name="csX700" fmla="*/ 67010 w 143080"/>
                <a:gd name="csY700" fmla="*/ 68072 h 220493"/>
                <a:gd name="csX701" fmla="*/ 67848 w 143080"/>
                <a:gd name="csY701" fmla="*/ 67233 h 220493"/>
                <a:gd name="csX702" fmla="*/ 67848 w 143080"/>
                <a:gd name="csY702" fmla="*/ 66394 h 220493"/>
                <a:gd name="csX703" fmla="*/ 67848 w 143080"/>
                <a:gd name="csY703" fmla="*/ 65555 h 220493"/>
                <a:gd name="csX704" fmla="*/ 67010 w 143080"/>
                <a:gd name="csY704" fmla="*/ 65555 h 220493"/>
                <a:gd name="csX705" fmla="*/ 67010 w 143080"/>
                <a:gd name="csY705" fmla="*/ 64380 h 220493"/>
                <a:gd name="csX706" fmla="*/ 66171 w 143080"/>
                <a:gd name="csY706" fmla="*/ 64380 h 220493"/>
                <a:gd name="csX707" fmla="*/ 65052 w 143080"/>
                <a:gd name="csY707" fmla="*/ 64380 h 220493"/>
                <a:gd name="csX708" fmla="*/ 65052 w 143080"/>
                <a:gd name="csY708" fmla="*/ 63542 h 220493"/>
                <a:gd name="csX709" fmla="*/ 65052 w 143080"/>
                <a:gd name="csY709" fmla="*/ 62702 h 220493"/>
                <a:gd name="csX710" fmla="*/ 65052 w 143080"/>
                <a:gd name="csY710" fmla="*/ 61863 h 220493"/>
                <a:gd name="csX711" fmla="*/ 65052 w 143080"/>
                <a:gd name="csY711" fmla="*/ 61024 h 220493"/>
                <a:gd name="csX712" fmla="*/ 66171 w 143080"/>
                <a:gd name="csY712" fmla="*/ 61024 h 220493"/>
                <a:gd name="csX713" fmla="*/ 67010 w 143080"/>
                <a:gd name="csY713" fmla="*/ 61024 h 220493"/>
                <a:gd name="csX714" fmla="*/ 67010 w 143080"/>
                <a:gd name="csY714" fmla="*/ 61863 h 220493"/>
                <a:gd name="csX715" fmla="*/ 67010 w 143080"/>
                <a:gd name="csY715" fmla="*/ 62702 h 220493"/>
                <a:gd name="csX716" fmla="*/ 67848 w 143080"/>
                <a:gd name="csY716" fmla="*/ 62702 h 220493"/>
                <a:gd name="csX717" fmla="*/ 68743 w 143080"/>
                <a:gd name="csY717" fmla="*/ 62702 h 220493"/>
                <a:gd name="csX718" fmla="*/ 67848 w 143080"/>
                <a:gd name="csY718" fmla="*/ 62702 h 220493"/>
                <a:gd name="csX719" fmla="*/ 68743 w 143080"/>
                <a:gd name="csY719" fmla="*/ 62702 h 220493"/>
                <a:gd name="csX720" fmla="*/ 69583 w 143080"/>
                <a:gd name="csY720" fmla="*/ 62702 h 220493"/>
                <a:gd name="csX721" fmla="*/ 69583 w 143080"/>
                <a:gd name="csY721" fmla="*/ 63542 h 220493"/>
                <a:gd name="csX722" fmla="*/ 69583 w 143080"/>
                <a:gd name="csY722" fmla="*/ 64380 h 220493"/>
                <a:gd name="csX723" fmla="*/ 69583 w 143080"/>
                <a:gd name="csY723" fmla="*/ 65555 h 220493"/>
                <a:gd name="csX724" fmla="*/ 70701 w 143080"/>
                <a:gd name="csY724" fmla="*/ 65555 h 220493"/>
                <a:gd name="csX725" fmla="*/ 70701 w 143080"/>
                <a:gd name="csY725" fmla="*/ 66394 h 220493"/>
                <a:gd name="csX726" fmla="*/ 70701 w 143080"/>
                <a:gd name="csY726" fmla="*/ 67233 h 220493"/>
                <a:gd name="csX727" fmla="*/ 70701 w 143080"/>
                <a:gd name="csY727" fmla="*/ 68072 h 220493"/>
                <a:gd name="csX728" fmla="*/ 70701 w 143080"/>
                <a:gd name="csY728" fmla="*/ 67233 h 220493"/>
                <a:gd name="csX729" fmla="*/ 71540 w 143080"/>
                <a:gd name="csY729" fmla="*/ 67233 h 220493"/>
                <a:gd name="csX730" fmla="*/ 71540 w 143080"/>
                <a:gd name="csY730" fmla="*/ 68072 h 220493"/>
                <a:gd name="csX731" fmla="*/ 71540 w 143080"/>
                <a:gd name="csY731" fmla="*/ 68911 h 220493"/>
                <a:gd name="csX732" fmla="*/ 72379 w 143080"/>
                <a:gd name="csY732" fmla="*/ 68911 h 220493"/>
                <a:gd name="csX733" fmla="*/ 71540 w 143080"/>
                <a:gd name="csY733" fmla="*/ 68911 h 220493"/>
                <a:gd name="csX734" fmla="*/ 72379 w 143080"/>
                <a:gd name="csY734" fmla="*/ 68911 h 220493"/>
                <a:gd name="csX735" fmla="*/ 73274 w 143080"/>
                <a:gd name="csY735" fmla="*/ 68911 h 220493"/>
                <a:gd name="csX736" fmla="*/ 74113 w 143080"/>
                <a:gd name="csY736" fmla="*/ 68911 h 220493"/>
                <a:gd name="csX737" fmla="*/ 74113 w 143080"/>
                <a:gd name="csY737" fmla="*/ 68072 h 220493"/>
                <a:gd name="csX738" fmla="*/ 75232 w 143080"/>
                <a:gd name="csY738" fmla="*/ 68072 h 220493"/>
                <a:gd name="csX739" fmla="*/ 76071 w 143080"/>
                <a:gd name="csY739" fmla="*/ 68072 h 220493"/>
                <a:gd name="csX740" fmla="*/ 76966 w 143080"/>
                <a:gd name="csY740" fmla="*/ 68911 h 220493"/>
                <a:gd name="csX741" fmla="*/ 76966 w 143080"/>
                <a:gd name="csY741" fmla="*/ 69750 h 220493"/>
                <a:gd name="csX742" fmla="*/ 76071 w 143080"/>
                <a:gd name="csY742" fmla="*/ 69750 h 220493"/>
                <a:gd name="csX743" fmla="*/ 76071 w 143080"/>
                <a:gd name="csY743" fmla="*/ 69750 h 220493"/>
                <a:gd name="csX744" fmla="*/ 75232 w 143080"/>
                <a:gd name="csY744" fmla="*/ 70869 h 220493"/>
                <a:gd name="csX745" fmla="*/ 75232 w 143080"/>
                <a:gd name="csY745" fmla="*/ 71708 h 220493"/>
                <a:gd name="csX746" fmla="*/ 76071 w 143080"/>
                <a:gd name="csY746" fmla="*/ 71708 h 220493"/>
                <a:gd name="csX747" fmla="*/ 76071 w 143080"/>
                <a:gd name="csY747" fmla="*/ 72547 h 220493"/>
                <a:gd name="csX748" fmla="*/ 76966 w 143080"/>
                <a:gd name="csY748" fmla="*/ 72547 h 220493"/>
                <a:gd name="csX749" fmla="*/ 76071 w 143080"/>
                <a:gd name="csY749" fmla="*/ 72547 h 220493"/>
                <a:gd name="csX750" fmla="*/ 76966 w 143080"/>
                <a:gd name="csY750" fmla="*/ 72547 h 220493"/>
                <a:gd name="csX751" fmla="*/ 76966 w 143080"/>
                <a:gd name="csY751" fmla="*/ 73386 h 220493"/>
                <a:gd name="csX752" fmla="*/ 76966 w 143080"/>
                <a:gd name="csY752" fmla="*/ 74225 h 220493"/>
                <a:gd name="csX753" fmla="*/ 77805 w 143080"/>
                <a:gd name="csY753" fmla="*/ 74225 h 220493"/>
                <a:gd name="csX754" fmla="*/ 76966 w 143080"/>
                <a:gd name="csY754" fmla="*/ 74225 h 220493"/>
                <a:gd name="csX755" fmla="*/ 77805 w 143080"/>
                <a:gd name="csY755" fmla="*/ 74225 h 220493"/>
                <a:gd name="csX756" fmla="*/ 77805 w 143080"/>
                <a:gd name="csY756" fmla="*/ 75400 h 220493"/>
                <a:gd name="csX757" fmla="*/ 77805 w 143080"/>
                <a:gd name="csY757" fmla="*/ 76238 h 220493"/>
                <a:gd name="csX758" fmla="*/ 77805 w 143080"/>
                <a:gd name="csY758" fmla="*/ 77078 h 220493"/>
                <a:gd name="csX759" fmla="*/ 77805 w 143080"/>
                <a:gd name="csY759" fmla="*/ 77078 h 220493"/>
                <a:gd name="csX760" fmla="*/ 77805 w 143080"/>
                <a:gd name="csY760" fmla="*/ 77916 h 220493"/>
                <a:gd name="csX761" fmla="*/ 77805 w 143080"/>
                <a:gd name="csY761" fmla="*/ 77078 h 220493"/>
                <a:gd name="csX762" fmla="*/ 77805 w 143080"/>
                <a:gd name="csY762" fmla="*/ 77916 h 220493"/>
                <a:gd name="csX763" fmla="*/ 78644 w 143080"/>
                <a:gd name="csY763" fmla="*/ 77916 h 220493"/>
                <a:gd name="csX764" fmla="*/ 78644 w 143080"/>
                <a:gd name="csY764" fmla="*/ 78756 h 220493"/>
                <a:gd name="csX765" fmla="*/ 78644 w 143080"/>
                <a:gd name="csY765" fmla="*/ 79874 h 220493"/>
                <a:gd name="csX766" fmla="*/ 78644 w 143080"/>
                <a:gd name="csY766" fmla="*/ 80713 h 220493"/>
                <a:gd name="csX767" fmla="*/ 78644 w 143080"/>
                <a:gd name="csY767" fmla="*/ 81552 h 220493"/>
                <a:gd name="csX768" fmla="*/ 78644 w 143080"/>
                <a:gd name="csY768" fmla="*/ 81552 h 220493"/>
                <a:gd name="csX769" fmla="*/ 78644 w 143080"/>
                <a:gd name="csY769" fmla="*/ 82391 h 220493"/>
                <a:gd name="csX770" fmla="*/ 78644 w 143080"/>
                <a:gd name="csY770" fmla="*/ 83230 h 220493"/>
                <a:gd name="csX771" fmla="*/ 78644 w 143080"/>
                <a:gd name="csY771" fmla="*/ 83230 h 220493"/>
                <a:gd name="csX772" fmla="*/ 78644 w 143080"/>
                <a:gd name="csY772" fmla="*/ 84069 h 220493"/>
                <a:gd name="csX773" fmla="*/ 78644 w 143080"/>
                <a:gd name="csY773" fmla="*/ 85244 h 220493"/>
                <a:gd name="csX774" fmla="*/ 78644 w 143080"/>
                <a:gd name="csY774" fmla="*/ 86083 h 220493"/>
                <a:gd name="csX775" fmla="*/ 78644 w 143080"/>
                <a:gd name="csY775" fmla="*/ 86922 h 220493"/>
                <a:gd name="csX776" fmla="*/ 79483 w 143080"/>
                <a:gd name="csY776" fmla="*/ 86922 h 220493"/>
                <a:gd name="csX777" fmla="*/ 79483 w 143080"/>
                <a:gd name="csY777" fmla="*/ 87761 h 220493"/>
                <a:gd name="csX778" fmla="*/ 79483 w 143080"/>
                <a:gd name="csY778" fmla="*/ 88600 h 220493"/>
                <a:gd name="csX779" fmla="*/ 79483 w 143080"/>
                <a:gd name="csY779" fmla="*/ 89719 h 220493"/>
                <a:gd name="csX780" fmla="*/ 79483 w 143080"/>
                <a:gd name="csY780" fmla="*/ 90558 h 220493"/>
                <a:gd name="csX781" fmla="*/ 79483 w 143080"/>
                <a:gd name="csY781" fmla="*/ 91397 h 220493"/>
                <a:gd name="csX782" fmla="*/ 79483 w 143080"/>
                <a:gd name="csY782" fmla="*/ 92236 h 220493"/>
                <a:gd name="csX783" fmla="*/ 80657 w 143080"/>
                <a:gd name="csY783" fmla="*/ 92236 h 220493"/>
                <a:gd name="csX784" fmla="*/ 80657 w 143080"/>
                <a:gd name="csY784" fmla="*/ 93075 h 220493"/>
                <a:gd name="csX785" fmla="*/ 80657 w 143080"/>
                <a:gd name="csY785" fmla="*/ 95088 h 220493"/>
                <a:gd name="csX786" fmla="*/ 80657 w 143080"/>
                <a:gd name="csY786" fmla="*/ 95088 h 220493"/>
                <a:gd name="csX787" fmla="*/ 80657 w 143080"/>
                <a:gd name="csY787" fmla="*/ 95927 h 220493"/>
                <a:gd name="csX788" fmla="*/ 81497 w 143080"/>
                <a:gd name="csY788" fmla="*/ 95927 h 220493"/>
                <a:gd name="csX789" fmla="*/ 82336 w 143080"/>
                <a:gd name="csY789" fmla="*/ 96767 h 220493"/>
                <a:gd name="csX790" fmla="*/ 82336 w 143080"/>
                <a:gd name="csY790" fmla="*/ 96767 h 220493"/>
                <a:gd name="csX791" fmla="*/ 82336 w 143080"/>
                <a:gd name="csY791" fmla="*/ 96767 h 220493"/>
                <a:gd name="csX792" fmla="*/ 83175 w 143080"/>
                <a:gd name="csY792" fmla="*/ 96767 h 220493"/>
                <a:gd name="csX793" fmla="*/ 84069 w 143080"/>
                <a:gd name="csY793" fmla="*/ 96767 h 220493"/>
                <a:gd name="csX794" fmla="*/ 85188 w 143080"/>
                <a:gd name="csY794" fmla="*/ 96767 h 220493"/>
                <a:gd name="csX795" fmla="*/ 85188 w 143080"/>
                <a:gd name="csY795" fmla="*/ 96767 h 220493"/>
                <a:gd name="csX796" fmla="*/ 85188 w 143080"/>
                <a:gd name="csY796" fmla="*/ 96767 h 220493"/>
                <a:gd name="csX797" fmla="*/ 86027 w 143080"/>
                <a:gd name="csY797" fmla="*/ 96767 h 220493"/>
                <a:gd name="csX798" fmla="*/ 86866 w 143080"/>
                <a:gd name="csY798" fmla="*/ 97605 h 220493"/>
                <a:gd name="csX799" fmla="*/ 87705 w 143080"/>
                <a:gd name="csY799" fmla="*/ 97605 h 220493"/>
                <a:gd name="csX800" fmla="*/ 89719 w 143080"/>
                <a:gd name="csY800" fmla="*/ 98724 h 220493"/>
                <a:gd name="csX801" fmla="*/ 90558 w 143080"/>
                <a:gd name="csY801" fmla="*/ 99563 h 220493"/>
                <a:gd name="csX802" fmla="*/ 91397 w 143080"/>
                <a:gd name="csY802" fmla="*/ 99563 h 220493"/>
                <a:gd name="csX803" fmla="*/ 92292 w 143080"/>
                <a:gd name="csY803" fmla="*/ 100402 h 220493"/>
                <a:gd name="csX804" fmla="*/ 92292 w 143080"/>
                <a:gd name="csY804" fmla="*/ 100402 h 220493"/>
                <a:gd name="csX805" fmla="*/ 92292 w 143080"/>
                <a:gd name="csY805" fmla="*/ 100402 h 220493"/>
                <a:gd name="csX806" fmla="*/ 93131 w 143080"/>
                <a:gd name="csY806" fmla="*/ 100402 h 220493"/>
                <a:gd name="csX807" fmla="*/ 93131 w 143080"/>
                <a:gd name="csY807" fmla="*/ 101241 h 220493"/>
                <a:gd name="csX808" fmla="*/ 93970 w 143080"/>
                <a:gd name="csY808" fmla="*/ 101241 h 220493"/>
                <a:gd name="csX809" fmla="*/ 95088 w 143080"/>
                <a:gd name="csY809" fmla="*/ 101241 h 220493"/>
                <a:gd name="csX810" fmla="*/ 95088 w 143080"/>
                <a:gd name="csY810" fmla="*/ 102080 h 220493"/>
                <a:gd name="csX811" fmla="*/ 95983 w 143080"/>
                <a:gd name="csY811" fmla="*/ 102080 h 220493"/>
                <a:gd name="csX812" fmla="*/ 96823 w 143080"/>
                <a:gd name="csY812" fmla="*/ 102919 h 220493"/>
                <a:gd name="csX813" fmla="*/ 97662 w 143080"/>
                <a:gd name="csY813" fmla="*/ 102919 h 220493"/>
                <a:gd name="csX814" fmla="*/ 98501 w 143080"/>
                <a:gd name="csY814" fmla="*/ 102919 h 220493"/>
                <a:gd name="csX815" fmla="*/ 98501 w 143080"/>
                <a:gd name="csY815" fmla="*/ 104038 h 220493"/>
                <a:gd name="csX816" fmla="*/ 99675 w 143080"/>
                <a:gd name="csY816" fmla="*/ 104038 h 220493"/>
                <a:gd name="csX817" fmla="*/ 100514 w 143080"/>
                <a:gd name="csY817" fmla="*/ 104038 h 220493"/>
                <a:gd name="csX818" fmla="*/ 101354 w 143080"/>
                <a:gd name="csY818" fmla="*/ 104038 h 220493"/>
                <a:gd name="csX819" fmla="*/ 102192 w 143080"/>
                <a:gd name="csY819" fmla="*/ 104877 h 220493"/>
                <a:gd name="csX820" fmla="*/ 103087 w 143080"/>
                <a:gd name="csY820" fmla="*/ 104877 h 220493"/>
                <a:gd name="csX821" fmla="*/ 104206 w 143080"/>
                <a:gd name="csY821" fmla="*/ 104877 h 220493"/>
                <a:gd name="csX822" fmla="*/ 105045 w 143080"/>
                <a:gd name="csY822" fmla="*/ 105772 h 220493"/>
                <a:gd name="csX823" fmla="*/ 105884 w 143080"/>
                <a:gd name="csY823" fmla="*/ 105772 h 220493"/>
                <a:gd name="csX824" fmla="*/ 106723 w 143080"/>
                <a:gd name="csY824" fmla="*/ 106611 h 220493"/>
                <a:gd name="csX825" fmla="*/ 106723 w 143080"/>
                <a:gd name="csY825" fmla="*/ 106611 h 220493"/>
                <a:gd name="csX826" fmla="*/ 107618 w 143080"/>
                <a:gd name="csY826" fmla="*/ 107450 h 220493"/>
                <a:gd name="csX827" fmla="*/ 107618 w 143080"/>
                <a:gd name="csY827" fmla="*/ 107450 h 220493"/>
                <a:gd name="csX828" fmla="*/ 108457 w 143080"/>
                <a:gd name="csY828" fmla="*/ 107450 h 220493"/>
                <a:gd name="csX829" fmla="*/ 109576 w 143080"/>
                <a:gd name="csY829" fmla="*/ 107450 h 220493"/>
                <a:gd name="csX830" fmla="*/ 110415 w 143080"/>
                <a:gd name="csY830" fmla="*/ 107450 h 220493"/>
                <a:gd name="csX831" fmla="*/ 111309 w 143080"/>
                <a:gd name="csY831" fmla="*/ 107450 h 220493"/>
                <a:gd name="csX832" fmla="*/ 112148 w 143080"/>
                <a:gd name="csY832" fmla="*/ 107450 h 220493"/>
                <a:gd name="csX833" fmla="*/ 112988 w 143080"/>
                <a:gd name="csY833" fmla="*/ 107450 h 220493"/>
                <a:gd name="csX834" fmla="*/ 114106 w 143080"/>
                <a:gd name="csY834" fmla="*/ 107450 h 220493"/>
                <a:gd name="csX835" fmla="*/ 115001 w 143080"/>
                <a:gd name="csY835" fmla="*/ 106611 h 220493"/>
                <a:gd name="csX836" fmla="*/ 115840 w 143080"/>
                <a:gd name="csY836" fmla="*/ 105772 h 220493"/>
                <a:gd name="csX837" fmla="*/ 116679 w 143080"/>
                <a:gd name="csY837" fmla="*/ 105772 h 220493"/>
                <a:gd name="csX838" fmla="*/ 117518 w 143080"/>
                <a:gd name="csY838" fmla="*/ 105772 h 220493"/>
                <a:gd name="csX839" fmla="*/ 118693 w 143080"/>
                <a:gd name="csY839" fmla="*/ 104877 h 220493"/>
                <a:gd name="csX840" fmla="*/ 118693 w 143080"/>
                <a:gd name="csY840" fmla="*/ 104038 h 220493"/>
                <a:gd name="csX841" fmla="*/ 119532 w 143080"/>
                <a:gd name="csY841" fmla="*/ 102919 h 220493"/>
                <a:gd name="csX842" fmla="*/ 119532 w 143080"/>
                <a:gd name="csY842" fmla="*/ 102080 h 220493"/>
                <a:gd name="csX843" fmla="*/ 120371 w 143080"/>
                <a:gd name="csY843" fmla="*/ 101241 h 220493"/>
                <a:gd name="csX844" fmla="*/ 120371 w 143080"/>
                <a:gd name="csY844" fmla="*/ 101241 h 220493"/>
                <a:gd name="csX845" fmla="*/ 121210 w 143080"/>
                <a:gd name="csY845" fmla="*/ 100402 h 220493"/>
                <a:gd name="csX846" fmla="*/ 121210 w 143080"/>
                <a:gd name="csY846" fmla="*/ 100402 h 220493"/>
                <a:gd name="csX847" fmla="*/ 121210 w 143080"/>
                <a:gd name="csY847" fmla="*/ 99563 h 220493"/>
                <a:gd name="csX848" fmla="*/ 122105 w 143080"/>
                <a:gd name="csY848" fmla="*/ 99563 h 220493"/>
                <a:gd name="csX849" fmla="*/ 122105 w 143080"/>
                <a:gd name="csY849" fmla="*/ 98724 h 220493"/>
                <a:gd name="csX850" fmla="*/ 122105 w 143080"/>
                <a:gd name="csY850" fmla="*/ 99563 h 220493"/>
                <a:gd name="csX851" fmla="*/ 122105 w 143080"/>
                <a:gd name="csY851" fmla="*/ 98724 h 220493"/>
                <a:gd name="csX852" fmla="*/ 122944 w 143080"/>
                <a:gd name="csY852" fmla="*/ 97605 h 220493"/>
                <a:gd name="csX853" fmla="*/ 124062 w 143080"/>
                <a:gd name="csY853" fmla="*/ 97605 h 220493"/>
                <a:gd name="csX854" fmla="*/ 124062 w 143080"/>
                <a:gd name="csY854" fmla="*/ 97605 h 220493"/>
                <a:gd name="csX855" fmla="*/ 124902 w 143080"/>
                <a:gd name="csY855" fmla="*/ 96767 h 220493"/>
                <a:gd name="csX856" fmla="*/ 125741 w 143080"/>
                <a:gd name="csY856" fmla="*/ 96767 h 220493"/>
                <a:gd name="csX857" fmla="*/ 126635 w 143080"/>
                <a:gd name="csY857" fmla="*/ 95927 h 220493"/>
                <a:gd name="csX858" fmla="*/ 127474 w 143080"/>
                <a:gd name="csY858" fmla="*/ 95088 h 220493"/>
                <a:gd name="csX859" fmla="*/ 128594 w 143080"/>
                <a:gd name="csY859" fmla="*/ 95088 h 220493"/>
                <a:gd name="csX860" fmla="*/ 129432 w 143080"/>
                <a:gd name="csY860" fmla="*/ 94193 h 220493"/>
                <a:gd name="csX861" fmla="*/ 129432 w 143080"/>
                <a:gd name="csY861" fmla="*/ 94193 h 220493"/>
                <a:gd name="csX862" fmla="*/ 130327 w 143080"/>
                <a:gd name="csY862" fmla="*/ 93075 h 220493"/>
                <a:gd name="csX863" fmla="*/ 131166 w 143080"/>
                <a:gd name="csY863" fmla="*/ 93075 h 220493"/>
                <a:gd name="csX864" fmla="*/ 132005 w 143080"/>
                <a:gd name="csY864" fmla="*/ 93075 h 220493"/>
                <a:gd name="csX865" fmla="*/ 132005 w 143080"/>
                <a:gd name="csY865" fmla="*/ 94193 h 220493"/>
                <a:gd name="csX866" fmla="*/ 132005 w 143080"/>
                <a:gd name="csY866" fmla="*/ 93075 h 220493"/>
                <a:gd name="csX867" fmla="*/ 132005 w 143080"/>
                <a:gd name="csY867" fmla="*/ 94193 h 220493"/>
                <a:gd name="csX868" fmla="*/ 133124 w 143080"/>
                <a:gd name="csY868" fmla="*/ 94193 h 220493"/>
                <a:gd name="csX869" fmla="*/ 134019 w 143080"/>
                <a:gd name="csY869" fmla="*/ 94193 h 220493"/>
                <a:gd name="csX870" fmla="*/ 134019 w 143080"/>
                <a:gd name="csY870" fmla="*/ 93075 h 220493"/>
                <a:gd name="csX871" fmla="*/ 134858 w 143080"/>
                <a:gd name="csY871" fmla="*/ 93075 h 220493"/>
                <a:gd name="csX872" fmla="*/ 135697 w 143080"/>
                <a:gd name="csY872" fmla="*/ 94193 h 220493"/>
                <a:gd name="csX873" fmla="*/ 136536 w 143080"/>
                <a:gd name="csY873" fmla="*/ 94193 h 220493"/>
                <a:gd name="csX874" fmla="*/ 136536 w 143080"/>
                <a:gd name="csY874" fmla="*/ 94193 h 220493"/>
                <a:gd name="csX875" fmla="*/ 137431 w 143080"/>
                <a:gd name="csY875" fmla="*/ 95088 h 220493"/>
                <a:gd name="csX876" fmla="*/ 137431 w 143080"/>
                <a:gd name="csY876" fmla="*/ 95927 h 220493"/>
                <a:gd name="csX877" fmla="*/ 138549 w 143080"/>
                <a:gd name="csY877" fmla="*/ 95927 h 220493"/>
                <a:gd name="csX878" fmla="*/ 138549 w 143080"/>
                <a:gd name="csY878" fmla="*/ 95927 h 220493"/>
                <a:gd name="csX879" fmla="*/ 139388 w 143080"/>
                <a:gd name="csY879" fmla="*/ 95927 h 220493"/>
                <a:gd name="csX880" fmla="*/ 139388 w 143080"/>
                <a:gd name="csY880" fmla="*/ 96767 h 220493"/>
                <a:gd name="csX881" fmla="*/ 139388 w 143080"/>
                <a:gd name="csY881" fmla="*/ 95927 h 220493"/>
                <a:gd name="csX882" fmla="*/ 139388 w 143080"/>
                <a:gd name="csY882" fmla="*/ 96767 h 220493"/>
                <a:gd name="csX883" fmla="*/ 139388 w 143080"/>
                <a:gd name="csY883" fmla="*/ 95927 h 220493"/>
                <a:gd name="csX884" fmla="*/ 139388 w 143080"/>
                <a:gd name="csY884" fmla="*/ 96767 h 220493"/>
                <a:gd name="csX885" fmla="*/ 140228 w 143080"/>
                <a:gd name="csY885" fmla="*/ 96767 h 220493"/>
                <a:gd name="csX886" fmla="*/ 141067 w 143080"/>
                <a:gd name="csY886" fmla="*/ 96767 h 220493"/>
                <a:gd name="csX887" fmla="*/ 141961 w 143080"/>
                <a:gd name="csY887" fmla="*/ 97605 h 220493"/>
                <a:gd name="csX888" fmla="*/ 143080 w 143080"/>
                <a:gd name="csY888" fmla="*/ 97605 h 220493"/>
                <a:gd name="csX889" fmla="*/ 143080 w 143080"/>
                <a:gd name="csY889" fmla="*/ 98724 h 220493"/>
                <a:gd name="csX890" fmla="*/ 141961 w 143080"/>
                <a:gd name="csY890" fmla="*/ 98724 h 220493"/>
                <a:gd name="csX891" fmla="*/ 141961 w 143080"/>
                <a:gd name="csY891" fmla="*/ 99563 h 220493"/>
                <a:gd name="csX892" fmla="*/ 141067 w 143080"/>
                <a:gd name="csY892" fmla="*/ 99563 h 220493"/>
                <a:gd name="csX893" fmla="*/ 141067 w 143080"/>
                <a:gd name="csY893" fmla="*/ 100402 h 220493"/>
                <a:gd name="csX894" fmla="*/ 141067 w 143080"/>
                <a:gd name="csY894" fmla="*/ 101241 h 220493"/>
                <a:gd name="csX895" fmla="*/ 140228 w 143080"/>
                <a:gd name="csY895" fmla="*/ 101241 h 220493"/>
                <a:gd name="csX896" fmla="*/ 140228 w 143080"/>
                <a:gd name="csY896" fmla="*/ 102080 h 220493"/>
                <a:gd name="csX897" fmla="*/ 140228 w 143080"/>
                <a:gd name="csY897" fmla="*/ 102919 h 220493"/>
                <a:gd name="csX898" fmla="*/ 139388 w 143080"/>
                <a:gd name="csY898" fmla="*/ 102919 h 220493"/>
                <a:gd name="csX899" fmla="*/ 139388 w 143080"/>
                <a:gd name="csY899" fmla="*/ 104038 h 220493"/>
                <a:gd name="csX900" fmla="*/ 139388 w 143080"/>
                <a:gd name="csY900" fmla="*/ 104877 h 220493"/>
                <a:gd name="csX901" fmla="*/ 139388 w 143080"/>
                <a:gd name="csY901" fmla="*/ 105772 h 220493"/>
                <a:gd name="csX902" fmla="*/ 139388 w 143080"/>
                <a:gd name="csY902" fmla="*/ 106611 h 220493"/>
                <a:gd name="csX903" fmla="*/ 138549 w 143080"/>
                <a:gd name="csY903" fmla="*/ 106611 h 220493"/>
                <a:gd name="csX904" fmla="*/ 138549 w 143080"/>
                <a:gd name="csY904" fmla="*/ 107450 h 220493"/>
                <a:gd name="csX905" fmla="*/ 138549 w 143080"/>
                <a:gd name="csY905" fmla="*/ 108569 h 220493"/>
                <a:gd name="csX906" fmla="*/ 138549 w 143080"/>
                <a:gd name="csY906" fmla="*/ 109407 h 220493"/>
                <a:gd name="csX907" fmla="*/ 138549 w 143080"/>
                <a:gd name="csY907" fmla="*/ 110247 h 220493"/>
                <a:gd name="csX908" fmla="*/ 138549 w 143080"/>
                <a:gd name="csY908" fmla="*/ 110247 h 220493"/>
                <a:gd name="csX909" fmla="*/ 137431 w 143080"/>
                <a:gd name="csY909" fmla="*/ 110247 h 220493"/>
                <a:gd name="csX910" fmla="*/ 137431 w 143080"/>
                <a:gd name="csY910" fmla="*/ 111086 h 220493"/>
                <a:gd name="csX911" fmla="*/ 137431 w 143080"/>
                <a:gd name="csY911" fmla="*/ 111925 h 220493"/>
                <a:gd name="csX912" fmla="*/ 137431 w 143080"/>
                <a:gd name="csY912" fmla="*/ 112764 h 220493"/>
                <a:gd name="csX913" fmla="*/ 137431 w 143080"/>
                <a:gd name="csY913" fmla="*/ 112764 h 220493"/>
                <a:gd name="csX914" fmla="*/ 137431 w 143080"/>
                <a:gd name="csY914" fmla="*/ 113882 h 220493"/>
                <a:gd name="csX915" fmla="*/ 137431 w 143080"/>
                <a:gd name="csY915" fmla="*/ 114721 h 220493"/>
                <a:gd name="csX916" fmla="*/ 137431 w 143080"/>
                <a:gd name="csY916" fmla="*/ 115616 h 220493"/>
                <a:gd name="csX917" fmla="*/ 137431 w 143080"/>
                <a:gd name="csY917" fmla="*/ 116455 h 220493"/>
                <a:gd name="csX918" fmla="*/ 137431 w 143080"/>
                <a:gd name="csY918" fmla="*/ 116455 h 220493"/>
                <a:gd name="csX919" fmla="*/ 137431 w 143080"/>
                <a:gd name="csY919" fmla="*/ 117294 h 220493"/>
                <a:gd name="csX920" fmla="*/ 137431 w 143080"/>
                <a:gd name="csY920" fmla="*/ 118413 h 220493"/>
                <a:gd name="csX921" fmla="*/ 136536 w 143080"/>
                <a:gd name="csY921" fmla="*/ 118413 h 220493"/>
                <a:gd name="csX922" fmla="*/ 136536 w 143080"/>
                <a:gd name="csY922" fmla="*/ 119252 h 220493"/>
                <a:gd name="csX923" fmla="*/ 137431 w 143080"/>
                <a:gd name="csY923" fmla="*/ 119252 h 220493"/>
                <a:gd name="csX924" fmla="*/ 137431 w 143080"/>
                <a:gd name="csY924" fmla="*/ 120091 h 220493"/>
                <a:gd name="csX925" fmla="*/ 137431 w 143080"/>
                <a:gd name="csY925" fmla="*/ 120930 h 220493"/>
                <a:gd name="csX926" fmla="*/ 136536 w 143080"/>
                <a:gd name="csY926" fmla="*/ 120930 h 220493"/>
                <a:gd name="csX927" fmla="*/ 136536 w 143080"/>
                <a:gd name="csY927" fmla="*/ 121769 h 220493"/>
                <a:gd name="csX928" fmla="*/ 136536 w 143080"/>
                <a:gd name="csY928" fmla="*/ 122888 h 220493"/>
                <a:gd name="csX929" fmla="*/ 136536 w 143080"/>
                <a:gd name="csY929" fmla="*/ 123727 h 220493"/>
                <a:gd name="csX930" fmla="*/ 135697 w 143080"/>
                <a:gd name="csY930" fmla="*/ 123727 h 220493"/>
                <a:gd name="csX931" fmla="*/ 135697 w 143080"/>
                <a:gd name="csY931" fmla="*/ 124566 h 220493"/>
                <a:gd name="csX932" fmla="*/ 134858 w 143080"/>
                <a:gd name="csY932" fmla="*/ 124566 h 220493"/>
                <a:gd name="csX933" fmla="*/ 134858 w 143080"/>
                <a:gd name="csY933" fmla="*/ 125461 h 220493"/>
                <a:gd name="csX934" fmla="*/ 134019 w 143080"/>
                <a:gd name="csY934" fmla="*/ 125461 h 220493"/>
                <a:gd name="csX935" fmla="*/ 134019 w 143080"/>
                <a:gd name="csY935" fmla="*/ 126300 h 220493"/>
                <a:gd name="csX936" fmla="*/ 133124 w 143080"/>
                <a:gd name="csY936" fmla="*/ 126300 h 220493"/>
                <a:gd name="csX937" fmla="*/ 133124 w 143080"/>
                <a:gd name="csY937" fmla="*/ 127418 h 220493"/>
                <a:gd name="csX938" fmla="*/ 132005 w 143080"/>
                <a:gd name="csY938" fmla="*/ 127418 h 220493"/>
                <a:gd name="csX939" fmla="*/ 132005 w 143080"/>
                <a:gd name="csY939" fmla="*/ 128257 h 220493"/>
                <a:gd name="csX940" fmla="*/ 131166 w 143080"/>
                <a:gd name="csY940" fmla="*/ 129096 h 220493"/>
                <a:gd name="csX941" fmla="*/ 130327 w 143080"/>
                <a:gd name="csY941" fmla="*/ 129096 h 220493"/>
                <a:gd name="csX942" fmla="*/ 129432 w 143080"/>
                <a:gd name="csY942" fmla="*/ 128257 h 220493"/>
                <a:gd name="csX943" fmla="*/ 128594 w 143080"/>
                <a:gd name="csY943" fmla="*/ 128257 h 220493"/>
                <a:gd name="csX944" fmla="*/ 128594 w 143080"/>
                <a:gd name="csY944" fmla="*/ 129096 h 220493"/>
                <a:gd name="csX945" fmla="*/ 128594 w 143080"/>
                <a:gd name="csY945" fmla="*/ 129936 h 220493"/>
                <a:gd name="csX946" fmla="*/ 128594 w 143080"/>
                <a:gd name="csY946" fmla="*/ 129936 h 220493"/>
                <a:gd name="csX947" fmla="*/ 128594 w 143080"/>
                <a:gd name="csY947" fmla="*/ 130774 h 220493"/>
                <a:gd name="csX948" fmla="*/ 128594 w 143080"/>
                <a:gd name="csY948" fmla="*/ 129936 h 220493"/>
                <a:gd name="csX949" fmla="*/ 128594 w 143080"/>
                <a:gd name="csY949" fmla="*/ 130774 h 220493"/>
                <a:gd name="csX950" fmla="*/ 128594 w 143080"/>
                <a:gd name="csY950" fmla="*/ 131614 h 220493"/>
                <a:gd name="csX951" fmla="*/ 127474 w 143080"/>
                <a:gd name="csY951" fmla="*/ 131614 h 220493"/>
                <a:gd name="csX952" fmla="*/ 127474 w 143080"/>
                <a:gd name="csY952" fmla="*/ 132732 h 220493"/>
                <a:gd name="csX953" fmla="*/ 127474 w 143080"/>
                <a:gd name="csY953" fmla="*/ 133571 h 220493"/>
                <a:gd name="csX954" fmla="*/ 127474 w 143080"/>
                <a:gd name="csY954" fmla="*/ 134410 h 220493"/>
                <a:gd name="csX955" fmla="*/ 127474 w 143080"/>
                <a:gd name="csY955" fmla="*/ 135305 h 220493"/>
                <a:gd name="csX956" fmla="*/ 127474 w 143080"/>
                <a:gd name="csY956" fmla="*/ 136144 h 220493"/>
                <a:gd name="csX957" fmla="*/ 126635 w 143080"/>
                <a:gd name="csY957" fmla="*/ 137263 h 220493"/>
                <a:gd name="csX958" fmla="*/ 126635 w 143080"/>
                <a:gd name="csY958" fmla="*/ 138102 h 220493"/>
                <a:gd name="csX959" fmla="*/ 126635 w 143080"/>
                <a:gd name="csY959" fmla="*/ 138941 h 220493"/>
                <a:gd name="csX960" fmla="*/ 126635 w 143080"/>
                <a:gd name="csY960" fmla="*/ 139780 h 220493"/>
                <a:gd name="csX961" fmla="*/ 127474 w 143080"/>
                <a:gd name="csY961" fmla="*/ 140619 h 220493"/>
                <a:gd name="csX962" fmla="*/ 128594 w 143080"/>
                <a:gd name="csY962" fmla="*/ 140619 h 220493"/>
                <a:gd name="csX963" fmla="*/ 129432 w 143080"/>
                <a:gd name="csY963" fmla="*/ 140619 h 220493"/>
                <a:gd name="csX964" fmla="*/ 129432 w 143080"/>
                <a:gd name="csY964" fmla="*/ 141458 h 220493"/>
                <a:gd name="csX965" fmla="*/ 128594 w 143080"/>
                <a:gd name="csY965" fmla="*/ 142577 h 220493"/>
                <a:gd name="csX966" fmla="*/ 128594 w 143080"/>
                <a:gd name="csY966" fmla="*/ 143416 h 220493"/>
                <a:gd name="csX967" fmla="*/ 127474 w 143080"/>
                <a:gd name="csY967" fmla="*/ 143416 h 220493"/>
                <a:gd name="csX968" fmla="*/ 127474 w 143080"/>
                <a:gd name="csY968" fmla="*/ 144255 h 220493"/>
                <a:gd name="csX969" fmla="*/ 127474 w 143080"/>
                <a:gd name="csY969" fmla="*/ 145094 h 220493"/>
                <a:gd name="csX970" fmla="*/ 126635 w 143080"/>
                <a:gd name="csY970" fmla="*/ 145989 h 220493"/>
                <a:gd name="csX971" fmla="*/ 125741 w 143080"/>
                <a:gd name="csY971" fmla="*/ 145989 h 220493"/>
                <a:gd name="csX972" fmla="*/ 125741 w 143080"/>
                <a:gd name="csY972" fmla="*/ 145094 h 220493"/>
                <a:gd name="csX973" fmla="*/ 125741 w 143080"/>
                <a:gd name="csY973" fmla="*/ 144255 h 220493"/>
                <a:gd name="csX974" fmla="*/ 125741 w 143080"/>
                <a:gd name="csY974" fmla="*/ 143416 h 220493"/>
                <a:gd name="csX975" fmla="*/ 125741 w 143080"/>
                <a:gd name="csY975" fmla="*/ 143416 h 220493"/>
                <a:gd name="csX976" fmla="*/ 125741 w 143080"/>
                <a:gd name="csY976" fmla="*/ 142577 h 220493"/>
                <a:gd name="csX977" fmla="*/ 125741 w 143080"/>
                <a:gd name="csY977" fmla="*/ 141458 h 220493"/>
                <a:gd name="csX978" fmla="*/ 124902 w 143080"/>
                <a:gd name="csY978" fmla="*/ 140619 h 220493"/>
                <a:gd name="csX979" fmla="*/ 124062 w 143080"/>
                <a:gd name="csY979" fmla="*/ 139780 h 220493"/>
                <a:gd name="csX980" fmla="*/ 122944 w 143080"/>
                <a:gd name="csY980" fmla="*/ 139780 h 220493"/>
                <a:gd name="csX981" fmla="*/ 122105 w 143080"/>
                <a:gd name="csY981" fmla="*/ 139780 h 220493"/>
                <a:gd name="csX982" fmla="*/ 121210 w 143080"/>
                <a:gd name="csY982" fmla="*/ 139780 h 220493"/>
                <a:gd name="csX983" fmla="*/ 120371 w 143080"/>
                <a:gd name="csY983" fmla="*/ 139780 h 220493"/>
                <a:gd name="csX984" fmla="*/ 119532 w 143080"/>
                <a:gd name="csY984" fmla="*/ 139780 h 220493"/>
                <a:gd name="csX985" fmla="*/ 118693 w 143080"/>
                <a:gd name="csY985" fmla="*/ 139780 h 220493"/>
                <a:gd name="csX986" fmla="*/ 117518 w 143080"/>
                <a:gd name="csY986" fmla="*/ 139780 h 220493"/>
                <a:gd name="csX987" fmla="*/ 116679 w 143080"/>
                <a:gd name="csY987" fmla="*/ 139780 h 220493"/>
                <a:gd name="csX988" fmla="*/ 115840 w 143080"/>
                <a:gd name="csY988" fmla="*/ 139780 h 220493"/>
                <a:gd name="csX989" fmla="*/ 115001 w 143080"/>
                <a:gd name="csY989" fmla="*/ 139780 h 220493"/>
                <a:gd name="csX990" fmla="*/ 115001 w 143080"/>
                <a:gd name="csY990" fmla="*/ 140619 h 220493"/>
                <a:gd name="csX991" fmla="*/ 112148 w 143080"/>
                <a:gd name="csY991" fmla="*/ 140619 h 220493"/>
                <a:gd name="csX992" fmla="*/ 111309 w 143080"/>
                <a:gd name="csY992" fmla="*/ 140619 h 220493"/>
                <a:gd name="csX993" fmla="*/ 110415 w 143080"/>
                <a:gd name="csY993" fmla="*/ 141458 h 220493"/>
                <a:gd name="csX994" fmla="*/ 109576 w 143080"/>
                <a:gd name="csY994" fmla="*/ 141458 h 220493"/>
                <a:gd name="csX995" fmla="*/ 109576 w 143080"/>
                <a:gd name="csY995" fmla="*/ 142577 h 220493"/>
                <a:gd name="csX996" fmla="*/ 108457 w 143080"/>
                <a:gd name="csY996" fmla="*/ 142577 h 220493"/>
                <a:gd name="csX997" fmla="*/ 107618 w 143080"/>
                <a:gd name="csY997" fmla="*/ 143416 h 220493"/>
                <a:gd name="csX998" fmla="*/ 106723 w 143080"/>
                <a:gd name="csY998" fmla="*/ 143416 h 220493"/>
                <a:gd name="csX999" fmla="*/ 105884 w 143080"/>
                <a:gd name="csY999" fmla="*/ 144255 h 220493"/>
                <a:gd name="csX1000" fmla="*/ 105884 w 143080"/>
                <a:gd name="csY1000" fmla="*/ 145094 h 220493"/>
                <a:gd name="csX1001" fmla="*/ 105884 w 143080"/>
                <a:gd name="csY1001" fmla="*/ 145989 h 220493"/>
                <a:gd name="csX1002" fmla="*/ 105884 w 143080"/>
                <a:gd name="csY1002" fmla="*/ 147107 h 220493"/>
                <a:gd name="csX1003" fmla="*/ 105045 w 143080"/>
                <a:gd name="csY1003" fmla="*/ 147107 h 220493"/>
                <a:gd name="csX1004" fmla="*/ 105045 w 143080"/>
                <a:gd name="csY1004" fmla="*/ 147946 h 220493"/>
                <a:gd name="csX1005" fmla="*/ 104206 w 143080"/>
                <a:gd name="csY1005" fmla="*/ 147946 h 220493"/>
                <a:gd name="csX1006" fmla="*/ 104206 w 143080"/>
                <a:gd name="csY1006" fmla="*/ 148785 h 220493"/>
                <a:gd name="csX1007" fmla="*/ 103087 w 143080"/>
                <a:gd name="csY1007" fmla="*/ 148785 h 220493"/>
                <a:gd name="csX1008" fmla="*/ 103087 w 143080"/>
                <a:gd name="csY1008" fmla="*/ 149624 h 220493"/>
                <a:gd name="csX1009" fmla="*/ 102192 w 143080"/>
                <a:gd name="csY1009" fmla="*/ 150463 h 220493"/>
                <a:gd name="csX1010" fmla="*/ 102192 w 143080"/>
                <a:gd name="csY1010" fmla="*/ 151582 h 220493"/>
                <a:gd name="csX1011" fmla="*/ 102192 w 143080"/>
                <a:gd name="csY1011" fmla="*/ 152421 h 220493"/>
                <a:gd name="csX1012" fmla="*/ 102192 w 143080"/>
                <a:gd name="csY1012" fmla="*/ 153260 h 220493"/>
                <a:gd name="csX1013" fmla="*/ 103087 w 143080"/>
                <a:gd name="csY1013" fmla="*/ 153260 h 220493"/>
                <a:gd name="csX1014" fmla="*/ 103087 w 143080"/>
                <a:gd name="csY1014" fmla="*/ 152421 h 220493"/>
                <a:gd name="csX1015" fmla="*/ 103087 w 143080"/>
                <a:gd name="csY1015" fmla="*/ 153260 h 220493"/>
                <a:gd name="csX1016" fmla="*/ 103087 w 143080"/>
                <a:gd name="csY1016" fmla="*/ 154099 h 220493"/>
                <a:gd name="csX1017" fmla="*/ 103087 w 143080"/>
                <a:gd name="csY1017" fmla="*/ 154938 h 220493"/>
                <a:gd name="csX1018" fmla="*/ 103087 w 143080"/>
                <a:gd name="csY1018" fmla="*/ 155833 h 220493"/>
                <a:gd name="csX1019" fmla="*/ 104206 w 143080"/>
                <a:gd name="csY1019" fmla="*/ 155833 h 220493"/>
                <a:gd name="csX1020" fmla="*/ 104206 w 143080"/>
                <a:gd name="csY1020" fmla="*/ 156952 h 220493"/>
                <a:gd name="csX1021" fmla="*/ 104206 w 143080"/>
                <a:gd name="csY1021" fmla="*/ 157791 h 220493"/>
                <a:gd name="csX1022" fmla="*/ 105045 w 143080"/>
                <a:gd name="csY1022" fmla="*/ 157791 h 220493"/>
                <a:gd name="csX1023" fmla="*/ 105884 w 143080"/>
                <a:gd name="csY1023" fmla="*/ 157791 h 220493"/>
                <a:gd name="csX1024" fmla="*/ 105884 w 143080"/>
                <a:gd name="csY1024" fmla="*/ 157791 h 220493"/>
                <a:gd name="csX1025" fmla="*/ 106723 w 143080"/>
                <a:gd name="csY1025" fmla="*/ 157791 h 220493"/>
                <a:gd name="csX1026" fmla="*/ 107618 w 143080"/>
                <a:gd name="csY1026" fmla="*/ 157791 h 220493"/>
                <a:gd name="csX1027" fmla="*/ 107618 w 143080"/>
                <a:gd name="csY1027" fmla="*/ 158630 h 220493"/>
                <a:gd name="csX1028" fmla="*/ 107618 w 143080"/>
                <a:gd name="csY1028" fmla="*/ 158630 h 220493"/>
                <a:gd name="csX1029" fmla="*/ 106723 w 143080"/>
                <a:gd name="csY1029" fmla="*/ 159469 h 220493"/>
                <a:gd name="csX1030" fmla="*/ 105884 w 143080"/>
                <a:gd name="csY1030" fmla="*/ 160308 h 220493"/>
                <a:gd name="csX1031" fmla="*/ 105884 w 143080"/>
                <a:gd name="csY1031" fmla="*/ 161427 h 220493"/>
                <a:gd name="csX1032" fmla="*/ 105884 w 143080"/>
                <a:gd name="csY1032" fmla="*/ 162265 h 220493"/>
                <a:gd name="csX1033" fmla="*/ 105045 w 143080"/>
                <a:gd name="csY1033" fmla="*/ 162265 h 220493"/>
                <a:gd name="csX1034" fmla="*/ 105045 w 143080"/>
                <a:gd name="csY1034" fmla="*/ 163105 h 220493"/>
                <a:gd name="csX1035" fmla="*/ 105045 w 143080"/>
                <a:gd name="csY1035" fmla="*/ 163943 h 220493"/>
                <a:gd name="csX1036" fmla="*/ 105045 w 143080"/>
                <a:gd name="csY1036" fmla="*/ 163943 h 220493"/>
                <a:gd name="csX1037" fmla="*/ 105045 w 143080"/>
                <a:gd name="csY1037" fmla="*/ 164782 h 220493"/>
                <a:gd name="csX1038" fmla="*/ 105045 w 143080"/>
                <a:gd name="csY1038" fmla="*/ 165957 h 220493"/>
                <a:gd name="csX1039" fmla="*/ 104206 w 143080"/>
                <a:gd name="csY1039" fmla="*/ 165957 h 220493"/>
                <a:gd name="csX1040" fmla="*/ 104206 w 143080"/>
                <a:gd name="csY1040" fmla="*/ 166796 h 220493"/>
                <a:gd name="csX1041" fmla="*/ 103087 w 143080"/>
                <a:gd name="csY1041" fmla="*/ 167635 h 220493"/>
                <a:gd name="csX1042" fmla="*/ 103087 w 143080"/>
                <a:gd name="csY1042" fmla="*/ 168474 h 220493"/>
                <a:gd name="csX1043" fmla="*/ 103087 w 143080"/>
                <a:gd name="csY1043" fmla="*/ 169313 h 220493"/>
                <a:gd name="csX1044" fmla="*/ 103087 w 143080"/>
                <a:gd name="csY1044" fmla="*/ 170152 h 220493"/>
                <a:gd name="csX1045" fmla="*/ 103087 w 143080"/>
                <a:gd name="csY1045" fmla="*/ 171271 h 220493"/>
                <a:gd name="csX1046" fmla="*/ 103087 w 143080"/>
                <a:gd name="csY1046" fmla="*/ 172110 h 220493"/>
                <a:gd name="csX1047" fmla="*/ 102192 w 143080"/>
                <a:gd name="csY1047" fmla="*/ 172110 h 220493"/>
                <a:gd name="csX1048" fmla="*/ 102192 w 143080"/>
                <a:gd name="csY1048" fmla="*/ 172949 h 220493"/>
                <a:gd name="csX1049" fmla="*/ 102192 w 143080"/>
                <a:gd name="csY1049" fmla="*/ 173788 h 220493"/>
                <a:gd name="csX1050" fmla="*/ 101354 w 143080"/>
                <a:gd name="csY1050" fmla="*/ 173788 h 220493"/>
                <a:gd name="csX1051" fmla="*/ 101354 w 143080"/>
                <a:gd name="csY1051" fmla="*/ 174627 h 220493"/>
                <a:gd name="csX1052" fmla="*/ 100514 w 143080"/>
                <a:gd name="csY1052" fmla="*/ 175801 h 220493"/>
                <a:gd name="csX1053" fmla="*/ 100514 w 143080"/>
                <a:gd name="csY1053" fmla="*/ 176641 h 220493"/>
                <a:gd name="csX1054" fmla="*/ 99675 w 143080"/>
                <a:gd name="csY1054" fmla="*/ 176641 h 220493"/>
                <a:gd name="csX1055" fmla="*/ 98501 w 143080"/>
                <a:gd name="csY1055" fmla="*/ 176641 h 220493"/>
                <a:gd name="csX1056" fmla="*/ 97662 w 143080"/>
                <a:gd name="csY1056" fmla="*/ 176641 h 220493"/>
                <a:gd name="csX1057" fmla="*/ 97662 w 143080"/>
                <a:gd name="csY1057" fmla="*/ 177480 h 220493"/>
                <a:gd name="csX1058" fmla="*/ 96823 w 143080"/>
                <a:gd name="csY1058" fmla="*/ 178318 h 220493"/>
                <a:gd name="csX1059" fmla="*/ 96823 w 143080"/>
                <a:gd name="csY1059" fmla="*/ 179158 h 220493"/>
                <a:gd name="csX1060" fmla="*/ 96823 w 143080"/>
                <a:gd name="csY1060" fmla="*/ 179158 h 220493"/>
                <a:gd name="csX1061" fmla="*/ 96823 w 143080"/>
                <a:gd name="csY1061" fmla="*/ 180276 h 220493"/>
                <a:gd name="csX1062" fmla="*/ 96823 w 143080"/>
                <a:gd name="csY1062" fmla="*/ 181115 h 220493"/>
                <a:gd name="csX1063" fmla="*/ 96823 w 143080"/>
                <a:gd name="csY1063" fmla="*/ 181954 h 220493"/>
                <a:gd name="csX1064" fmla="*/ 96823 w 143080"/>
                <a:gd name="csY1064" fmla="*/ 182793 h 220493"/>
                <a:gd name="csX1065" fmla="*/ 96823 w 143080"/>
                <a:gd name="csY1065" fmla="*/ 183632 h 220493"/>
                <a:gd name="csX1066" fmla="*/ 95983 w 143080"/>
                <a:gd name="csY1066" fmla="*/ 184471 h 220493"/>
                <a:gd name="csX1067" fmla="*/ 95088 w 143080"/>
                <a:gd name="csY1067" fmla="*/ 184471 h 220493"/>
                <a:gd name="csX1068" fmla="*/ 93970 w 143080"/>
                <a:gd name="csY1068" fmla="*/ 185646 h 220493"/>
                <a:gd name="csX1069" fmla="*/ 93131 w 143080"/>
                <a:gd name="csY1069" fmla="*/ 185646 h 220493"/>
                <a:gd name="csX1070" fmla="*/ 92292 w 143080"/>
                <a:gd name="csY1070" fmla="*/ 186485 h 220493"/>
                <a:gd name="csX1071" fmla="*/ 92292 w 143080"/>
                <a:gd name="csY1071" fmla="*/ 187324 h 220493"/>
                <a:gd name="csX1072" fmla="*/ 91397 w 143080"/>
                <a:gd name="csY1072" fmla="*/ 188163 h 220493"/>
                <a:gd name="csX1073" fmla="*/ 91397 w 143080"/>
                <a:gd name="csY1073" fmla="*/ 189002 h 220493"/>
                <a:gd name="csX1074" fmla="*/ 90558 w 143080"/>
                <a:gd name="csY1074" fmla="*/ 189002 h 220493"/>
                <a:gd name="csX1075" fmla="*/ 90558 w 143080"/>
                <a:gd name="csY1075" fmla="*/ 190121 h 220493"/>
                <a:gd name="csX1076" fmla="*/ 89719 w 143080"/>
                <a:gd name="csY1076" fmla="*/ 190121 h 220493"/>
                <a:gd name="csX1077" fmla="*/ 89719 w 143080"/>
                <a:gd name="csY1077" fmla="*/ 190960 h 220493"/>
                <a:gd name="csX1078" fmla="*/ 89719 w 143080"/>
                <a:gd name="csY1078" fmla="*/ 190121 h 220493"/>
                <a:gd name="csX1079" fmla="*/ 89719 w 143080"/>
                <a:gd name="csY1079" fmla="*/ 190960 h 220493"/>
                <a:gd name="csX1080" fmla="*/ 88600 w 143080"/>
                <a:gd name="csY1080" fmla="*/ 190960 h 220493"/>
                <a:gd name="csX1081" fmla="*/ 88600 w 143080"/>
                <a:gd name="csY1081" fmla="*/ 191799 h 220493"/>
                <a:gd name="csX1082" fmla="*/ 87705 w 143080"/>
                <a:gd name="csY1082" fmla="*/ 191799 h 220493"/>
                <a:gd name="csX1083" fmla="*/ 87705 w 143080"/>
                <a:gd name="csY1083" fmla="*/ 192638 h 220493"/>
                <a:gd name="csX1084" fmla="*/ 87705 w 143080"/>
                <a:gd name="csY1084" fmla="*/ 193477 h 220493"/>
                <a:gd name="csX1085" fmla="*/ 87705 w 143080"/>
                <a:gd name="csY1085" fmla="*/ 194596 h 220493"/>
                <a:gd name="csX1086" fmla="*/ 87705 w 143080"/>
                <a:gd name="csY1086" fmla="*/ 195434 h 220493"/>
                <a:gd name="csX1087" fmla="*/ 86866 w 143080"/>
                <a:gd name="csY1087" fmla="*/ 195434 h 220493"/>
                <a:gd name="csX1088" fmla="*/ 86866 w 143080"/>
                <a:gd name="csY1088" fmla="*/ 196330 h 220493"/>
                <a:gd name="csX1089" fmla="*/ 86866 w 143080"/>
                <a:gd name="csY1089" fmla="*/ 197168 h 220493"/>
                <a:gd name="csX1090" fmla="*/ 86866 w 143080"/>
                <a:gd name="csY1090" fmla="*/ 198007 h 220493"/>
                <a:gd name="csX1091" fmla="*/ 86027 w 143080"/>
                <a:gd name="csY1091" fmla="*/ 198007 h 220493"/>
                <a:gd name="csX1092" fmla="*/ 85188 w 143080"/>
                <a:gd name="csY1092" fmla="*/ 198847 h 220493"/>
                <a:gd name="csX1093" fmla="*/ 84069 w 143080"/>
                <a:gd name="csY1093" fmla="*/ 198847 h 220493"/>
                <a:gd name="csX1094" fmla="*/ 84069 w 143080"/>
                <a:gd name="csY1094" fmla="*/ 199965 h 220493"/>
                <a:gd name="csX1095" fmla="*/ 84069 w 143080"/>
                <a:gd name="csY1095" fmla="*/ 200804 h 220493"/>
                <a:gd name="csX1096" fmla="*/ 83175 w 143080"/>
                <a:gd name="csY1096" fmla="*/ 200804 h 220493"/>
                <a:gd name="csX1097" fmla="*/ 83175 w 143080"/>
                <a:gd name="csY1097" fmla="*/ 201643 h 220493"/>
                <a:gd name="csX1098" fmla="*/ 83175 w 143080"/>
                <a:gd name="csY1098" fmla="*/ 202482 h 220493"/>
                <a:gd name="csX1099" fmla="*/ 83175 w 143080"/>
                <a:gd name="csY1099" fmla="*/ 203321 h 220493"/>
                <a:gd name="csX1100" fmla="*/ 82336 w 143080"/>
                <a:gd name="csY1100" fmla="*/ 204440 h 220493"/>
                <a:gd name="csX1101" fmla="*/ 82336 w 143080"/>
                <a:gd name="csY1101" fmla="*/ 204440 h 220493"/>
                <a:gd name="csX1102" fmla="*/ 81497 w 143080"/>
                <a:gd name="csY1102" fmla="*/ 205279 h 220493"/>
                <a:gd name="csX1103" fmla="*/ 81497 w 143080"/>
                <a:gd name="csY1103" fmla="*/ 206174 h 220493"/>
                <a:gd name="csX1104" fmla="*/ 80657 w 143080"/>
                <a:gd name="csY1104" fmla="*/ 206174 h 220493"/>
                <a:gd name="csX1105" fmla="*/ 80657 w 143080"/>
                <a:gd name="csY1105" fmla="*/ 207013 h 220493"/>
                <a:gd name="csX1106" fmla="*/ 80657 w 143080"/>
                <a:gd name="csY1106" fmla="*/ 207852 h 220493"/>
                <a:gd name="csX1107" fmla="*/ 80657 w 143080"/>
                <a:gd name="csY1107" fmla="*/ 208971 h 220493"/>
                <a:gd name="csX1108" fmla="*/ 79483 w 143080"/>
                <a:gd name="csY1108" fmla="*/ 208971 h 220493"/>
                <a:gd name="csX1109" fmla="*/ 78644 w 143080"/>
                <a:gd name="csY1109" fmla="*/ 208971 h 220493"/>
                <a:gd name="csX1110" fmla="*/ 78644 w 143080"/>
                <a:gd name="csY1110" fmla="*/ 209810 h 220493"/>
                <a:gd name="csX1111" fmla="*/ 77805 w 143080"/>
                <a:gd name="csY1111" fmla="*/ 209810 h 220493"/>
                <a:gd name="csX1112" fmla="*/ 77805 w 143080"/>
                <a:gd name="csY1112" fmla="*/ 210649 h 220493"/>
                <a:gd name="csX1113" fmla="*/ 77805 w 143080"/>
                <a:gd name="csY1113" fmla="*/ 211487 h 220493"/>
                <a:gd name="csX1114" fmla="*/ 76966 w 143080"/>
                <a:gd name="csY1114" fmla="*/ 211487 h 220493"/>
                <a:gd name="csX1115" fmla="*/ 76966 w 143080"/>
                <a:gd name="csY1115" fmla="*/ 212327 h 220493"/>
                <a:gd name="csX1116" fmla="*/ 76071 w 143080"/>
                <a:gd name="csY1116" fmla="*/ 212327 h 220493"/>
                <a:gd name="csX1117" fmla="*/ 75232 w 143080"/>
                <a:gd name="csY1117" fmla="*/ 212327 h 220493"/>
                <a:gd name="csX1118" fmla="*/ 75232 w 143080"/>
                <a:gd name="csY1118" fmla="*/ 213166 h 220493"/>
                <a:gd name="csX1119" fmla="*/ 74113 w 143080"/>
                <a:gd name="csY1119" fmla="*/ 213166 h 220493"/>
                <a:gd name="csX1120" fmla="*/ 73274 w 143080"/>
                <a:gd name="csY1120" fmla="*/ 214284 h 220493"/>
                <a:gd name="csX1121" fmla="*/ 72379 w 143080"/>
                <a:gd name="csY1121" fmla="*/ 214284 h 220493"/>
                <a:gd name="csX1122" fmla="*/ 72379 w 143080"/>
                <a:gd name="csY1122" fmla="*/ 215123 h 220493"/>
                <a:gd name="csX1123" fmla="*/ 71540 w 143080"/>
                <a:gd name="csY1123" fmla="*/ 215123 h 220493"/>
                <a:gd name="csX1124" fmla="*/ 71540 w 143080"/>
                <a:gd name="csY1124" fmla="*/ 216018 h 220493"/>
                <a:gd name="csX1125" fmla="*/ 70701 w 143080"/>
                <a:gd name="csY1125" fmla="*/ 216018 h 220493"/>
                <a:gd name="csX1126" fmla="*/ 70701 w 143080"/>
                <a:gd name="csY1126" fmla="*/ 216857 h 220493"/>
                <a:gd name="csX1127" fmla="*/ 69583 w 143080"/>
                <a:gd name="csY1127" fmla="*/ 216857 h 220493"/>
                <a:gd name="csX1128" fmla="*/ 68743 w 143080"/>
                <a:gd name="csY1128" fmla="*/ 216857 h 220493"/>
                <a:gd name="csX1129" fmla="*/ 68743 w 143080"/>
                <a:gd name="csY1129" fmla="*/ 217696 h 220493"/>
                <a:gd name="csX1130" fmla="*/ 67848 w 143080"/>
                <a:gd name="csY1130" fmla="*/ 218815 h 220493"/>
                <a:gd name="csX1131" fmla="*/ 67010 w 143080"/>
                <a:gd name="csY1131" fmla="*/ 218815 h 220493"/>
                <a:gd name="csX1132" fmla="*/ 66171 w 143080"/>
                <a:gd name="csY1132" fmla="*/ 218815 h 220493"/>
                <a:gd name="csX1133" fmla="*/ 65052 w 143080"/>
                <a:gd name="csY1133" fmla="*/ 218815 h 220493"/>
                <a:gd name="csX1134" fmla="*/ 65052 w 143080"/>
                <a:gd name="csY1134" fmla="*/ 219654 h 220493"/>
                <a:gd name="csX1135" fmla="*/ 65052 w 143080"/>
                <a:gd name="csY1135" fmla="*/ 220493 h 220493"/>
                <a:gd name="csX1136" fmla="*/ 64157 w 143080"/>
                <a:gd name="csY1136" fmla="*/ 220493 h 220493"/>
                <a:gd name="csX1137" fmla="*/ 63318 w 143080"/>
                <a:gd name="csY1137" fmla="*/ 220493 h 2204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</a:cxnLst>
              <a:rect l="l" t="t" r="r" b="b"/>
              <a:pathLst>
                <a:path w="143080" h="220493">
                  <a:moveTo>
                    <a:pt x="63318" y="220493"/>
                  </a:moveTo>
                  <a:lnTo>
                    <a:pt x="62479" y="220493"/>
                  </a:lnTo>
                  <a:lnTo>
                    <a:pt x="62479" y="219654"/>
                  </a:lnTo>
                  <a:lnTo>
                    <a:pt x="62479" y="218815"/>
                  </a:lnTo>
                  <a:lnTo>
                    <a:pt x="62479" y="217696"/>
                  </a:lnTo>
                  <a:lnTo>
                    <a:pt x="61640" y="217696"/>
                  </a:lnTo>
                  <a:lnTo>
                    <a:pt x="61640" y="216857"/>
                  </a:lnTo>
                  <a:lnTo>
                    <a:pt x="61640" y="216018"/>
                  </a:lnTo>
                  <a:lnTo>
                    <a:pt x="62479" y="215123"/>
                  </a:lnTo>
                  <a:lnTo>
                    <a:pt x="62479" y="214284"/>
                  </a:lnTo>
                  <a:lnTo>
                    <a:pt x="61640" y="214284"/>
                  </a:lnTo>
                  <a:lnTo>
                    <a:pt x="60745" y="213166"/>
                  </a:lnTo>
                  <a:lnTo>
                    <a:pt x="60745" y="212327"/>
                  </a:lnTo>
                  <a:lnTo>
                    <a:pt x="59626" y="212327"/>
                  </a:lnTo>
                  <a:lnTo>
                    <a:pt x="59626" y="213166"/>
                  </a:lnTo>
                  <a:lnTo>
                    <a:pt x="58787" y="213166"/>
                  </a:lnTo>
                  <a:lnTo>
                    <a:pt x="58787" y="212327"/>
                  </a:lnTo>
                  <a:lnTo>
                    <a:pt x="57948" y="212327"/>
                  </a:lnTo>
                  <a:lnTo>
                    <a:pt x="57948" y="213166"/>
                  </a:lnTo>
                  <a:lnTo>
                    <a:pt x="57053" y="213166"/>
                  </a:lnTo>
                  <a:lnTo>
                    <a:pt x="56214" y="213166"/>
                  </a:lnTo>
                  <a:lnTo>
                    <a:pt x="56214" y="214284"/>
                  </a:lnTo>
                  <a:lnTo>
                    <a:pt x="55096" y="214284"/>
                  </a:lnTo>
                  <a:lnTo>
                    <a:pt x="54257" y="214284"/>
                  </a:lnTo>
                  <a:lnTo>
                    <a:pt x="53362" y="214284"/>
                  </a:lnTo>
                  <a:lnTo>
                    <a:pt x="53362" y="213166"/>
                  </a:lnTo>
                  <a:lnTo>
                    <a:pt x="53362" y="212327"/>
                  </a:lnTo>
                  <a:lnTo>
                    <a:pt x="53362" y="211487"/>
                  </a:lnTo>
                  <a:lnTo>
                    <a:pt x="52522" y="211487"/>
                  </a:lnTo>
                  <a:lnTo>
                    <a:pt x="53362" y="211487"/>
                  </a:lnTo>
                  <a:lnTo>
                    <a:pt x="52522" y="211487"/>
                  </a:lnTo>
                  <a:lnTo>
                    <a:pt x="51684" y="211487"/>
                  </a:lnTo>
                  <a:lnTo>
                    <a:pt x="51684" y="212327"/>
                  </a:lnTo>
                  <a:lnTo>
                    <a:pt x="50565" y="212327"/>
                  </a:lnTo>
                  <a:lnTo>
                    <a:pt x="50565" y="212327"/>
                  </a:lnTo>
                  <a:lnTo>
                    <a:pt x="49726" y="212327"/>
                  </a:lnTo>
                  <a:lnTo>
                    <a:pt x="49726" y="211487"/>
                  </a:lnTo>
                  <a:lnTo>
                    <a:pt x="48831" y="211487"/>
                  </a:lnTo>
                  <a:lnTo>
                    <a:pt x="47992" y="211487"/>
                  </a:lnTo>
                  <a:lnTo>
                    <a:pt x="47992" y="210649"/>
                  </a:lnTo>
                  <a:lnTo>
                    <a:pt x="47992" y="209810"/>
                  </a:lnTo>
                  <a:lnTo>
                    <a:pt x="47153" y="209810"/>
                  </a:lnTo>
                  <a:lnTo>
                    <a:pt x="47992" y="207852"/>
                  </a:lnTo>
                  <a:lnTo>
                    <a:pt x="48831" y="207852"/>
                  </a:lnTo>
                  <a:lnTo>
                    <a:pt x="48831" y="207852"/>
                  </a:lnTo>
                  <a:lnTo>
                    <a:pt x="49726" y="207852"/>
                  </a:lnTo>
                  <a:lnTo>
                    <a:pt x="49726" y="207013"/>
                  </a:lnTo>
                  <a:lnTo>
                    <a:pt x="50565" y="207013"/>
                  </a:lnTo>
                  <a:lnTo>
                    <a:pt x="50565" y="206174"/>
                  </a:lnTo>
                  <a:lnTo>
                    <a:pt x="51684" y="205279"/>
                  </a:lnTo>
                  <a:lnTo>
                    <a:pt x="51684" y="204440"/>
                  </a:lnTo>
                  <a:lnTo>
                    <a:pt x="52522" y="204440"/>
                  </a:lnTo>
                  <a:lnTo>
                    <a:pt x="52522" y="204440"/>
                  </a:lnTo>
                  <a:lnTo>
                    <a:pt x="53362" y="202482"/>
                  </a:lnTo>
                  <a:lnTo>
                    <a:pt x="53362" y="202482"/>
                  </a:lnTo>
                  <a:lnTo>
                    <a:pt x="53362" y="201643"/>
                  </a:lnTo>
                  <a:lnTo>
                    <a:pt x="54257" y="201643"/>
                  </a:lnTo>
                  <a:lnTo>
                    <a:pt x="55096" y="200804"/>
                  </a:lnTo>
                  <a:lnTo>
                    <a:pt x="56214" y="199965"/>
                  </a:lnTo>
                  <a:lnTo>
                    <a:pt x="56214" y="198847"/>
                  </a:lnTo>
                  <a:lnTo>
                    <a:pt x="56214" y="198007"/>
                  </a:lnTo>
                  <a:lnTo>
                    <a:pt x="56214" y="197168"/>
                  </a:lnTo>
                  <a:lnTo>
                    <a:pt x="56214" y="196330"/>
                  </a:lnTo>
                  <a:lnTo>
                    <a:pt x="57053" y="196330"/>
                  </a:lnTo>
                  <a:lnTo>
                    <a:pt x="57053" y="196330"/>
                  </a:lnTo>
                  <a:lnTo>
                    <a:pt x="57948" y="195434"/>
                  </a:lnTo>
                  <a:lnTo>
                    <a:pt x="58787" y="194596"/>
                  </a:lnTo>
                  <a:lnTo>
                    <a:pt x="58787" y="193477"/>
                  </a:lnTo>
                  <a:lnTo>
                    <a:pt x="59626" y="192638"/>
                  </a:lnTo>
                  <a:lnTo>
                    <a:pt x="59626" y="191799"/>
                  </a:lnTo>
                  <a:lnTo>
                    <a:pt x="60745" y="190960"/>
                  </a:lnTo>
                  <a:lnTo>
                    <a:pt x="60745" y="190121"/>
                  </a:lnTo>
                  <a:lnTo>
                    <a:pt x="60745" y="189002"/>
                  </a:lnTo>
                  <a:lnTo>
                    <a:pt x="60745" y="188163"/>
                  </a:lnTo>
                  <a:lnTo>
                    <a:pt x="61640" y="188163"/>
                  </a:lnTo>
                  <a:lnTo>
                    <a:pt x="61640" y="187324"/>
                  </a:lnTo>
                  <a:lnTo>
                    <a:pt x="61640" y="186485"/>
                  </a:lnTo>
                  <a:lnTo>
                    <a:pt x="61640" y="185646"/>
                  </a:lnTo>
                  <a:lnTo>
                    <a:pt x="61640" y="184471"/>
                  </a:lnTo>
                  <a:lnTo>
                    <a:pt x="62479" y="184471"/>
                  </a:lnTo>
                  <a:lnTo>
                    <a:pt x="62479" y="183632"/>
                  </a:lnTo>
                  <a:lnTo>
                    <a:pt x="62479" y="182793"/>
                  </a:lnTo>
                  <a:lnTo>
                    <a:pt x="62479" y="181954"/>
                  </a:lnTo>
                  <a:lnTo>
                    <a:pt x="62479" y="181115"/>
                  </a:lnTo>
                  <a:lnTo>
                    <a:pt x="62479" y="179158"/>
                  </a:lnTo>
                  <a:lnTo>
                    <a:pt x="62479" y="178318"/>
                  </a:lnTo>
                  <a:lnTo>
                    <a:pt x="62479" y="177480"/>
                  </a:lnTo>
                  <a:lnTo>
                    <a:pt x="61640" y="175801"/>
                  </a:lnTo>
                  <a:lnTo>
                    <a:pt x="61640" y="174627"/>
                  </a:lnTo>
                  <a:lnTo>
                    <a:pt x="60745" y="172949"/>
                  </a:lnTo>
                  <a:lnTo>
                    <a:pt x="60745" y="172110"/>
                  </a:lnTo>
                  <a:lnTo>
                    <a:pt x="59626" y="171271"/>
                  </a:lnTo>
                  <a:lnTo>
                    <a:pt x="58787" y="170152"/>
                  </a:lnTo>
                  <a:lnTo>
                    <a:pt x="58787" y="170152"/>
                  </a:lnTo>
                  <a:lnTo>
                    <a:pt x="58787" y="169313"/>
                  </a:lnTo>
                  <a:lnTo>
                    <a:pt x="57948" y="168474"/>
                  </a:lnTo>
                  <a:lnTo>
                    <a:pt x="57053" y="167635"/>
                  </a:lnTo>
                  <a:lnTo>
                    <a:pt x="56214" y="167635"/>
                  </a:lnTo>
                  <a:lnTo>
                    <a:pt x="56214" y="166796"/>
                  </a:lnTo>
                  <a:lnTo>
                    <a:pt x="55096" y="165957"/>
                  </a:lnTo>
                  <a:lnTo>
                    <a:pt x="54257" y="165957"/>
                  </a:lnTo>
                  <a:lnTo>
                    <a:pt x="53362" y="165957"/>
                  </a:lnTo>
                  <a:lnTo>
                    <a:pt x="53362" y="164782"/>
                  </a:lnTo>
                  <a:lnTo>
                    <a:pt x="52522" y="164782"/>
                  </a:lnTo>
                  <a:lnTo>
                    <a:pt x="51684" y="164782"/>
                  </a:lnTo>
                  <a:lnTo>
                    <a:pt x="50565" y="164782"/>
                  </a:lnTo>
                  <a:lnTo>
                    <a:pt x="49726" y="164782"/>
                  </a:lnTo>
                  <a:lnTo>
                    <a:pt x="49726" y="163943"/>
                  </a:lnTo>
                  <a:lnTo>
                    <a:pt x="48831" y="164782"/>
                  </a:lnTo>
                  <a:lnTo>
                    <a:pt x="48831" y="163943"/>
                  </a:lnTo>
                  <a:lnTo>
                    <a:pt x="47992" y="163943"/>
                  </a:lnTo>
                  <a:lnTo>
                    <a:pt x="47153" y="163943"/>
                  </a:lnTo>
                  <a:lnTo>
                    <a:pt x="47153" y="163105"/>
                  </a:lnTo>
                  <a:lnTo>
                    <a:pt x="46314" y="163105"/>
                  </a:lnTo>
                  <a:lnTo>
                    <a:pt x="45139" y="163105"/>
                  </a:lnTo>
                  <a:lnTo>
                    <a:pt x="45139" y="162265"/>
                  </a:lnTo>
                  <a:lnTo>
                    <a:pt x="44300" y="162265"/>
                  </a:lnTo>
                  <a:lnTo>
                    <a:pt x="43461" y="162265"/>
                  </a:lnTo>
                  <a:lnTo>
                    <a:pt x="43461" y="161427"/>
                  </a:lnTo>
                  <a:lnTo>
                    <a:pt x="42623" y="161427"/>
                  </a:lnTo>
                  <a:lnTo>
                    <a:pt x="42623" y="160308"/>
                  </a:lnTo>
                  <a:lnTo>
                    <a:pt x="42623" y="159469"/>
                  </a:lnTo>
                  <a:lnTo>
                    <a:pt x="41727" y="159469"/>
                  </a:lnTo>
                  <a:lnTo>
                    <a:pt x="40608" y="158630"/>
                  </a:lnTo>
                  <a:lnTo>
                    <a:pt x="40608" y="157791"/>
                  </a:lnTo>
                  <a:lnTo>
                    <a:pt x="39770" y="157791"/>
                  </a:lnTo>
                  <a:lnTo>
                    <a:pt x="38931" y="156952"/>
                  </a:lnTo>
                  <a:lnTo>
                    <a:pt x="38036" y="156952"/>
                  </a:lnTo>
                  <a:lnTo>
                    <a:pt x="37196" y="156952"/>
                  </a:lnTo>
                  <a:lnTo>
                    <a:pt x="37196" y="155833"/>
                  </a:lnTo>
                  <a:lnTo>
                    <a:pt x="36078" y="155833"/>
                  </a:lnTo>
                  <a:lnTo>
                    <a:pt x="35239" y="155833"/>
                  </a:lnTo>
                  <a:lnTo>
                    <a:pt x="34400" y="155833"/>
                  </a:lnTo>
                  <a:lnTo>
                    <a:pt x="33505" y="155833"/>
                  </a:lnTo>
                  <a:lnTo>
                    <a:pt x="33505" y="154938"/>
                  </a:lnTo>
                  <a:lnTo>
                    <a:pt x="32666" y="154938"/>
                  </a:lnTo>
                  <a:lnTo>
                    <a:pt x="31827" y="154938"/>
                  </a:lnTo>
                  <a:lnTo>
                    <a:pt x="31827" y="154099"/>
                  </a:lnTo>
                  <a:lnTo>
                    <a:pt x="30709" y="154099"/>
                  </a:lnTo>
                  <a:lnTo>
                    <a:pt x="29813" y="154099"/>
                  </a:lnTo>
                  <a:lnTo>
                    <a:pt x="29813" y="153260"/>
                  </a:lnTo>
                  <a:lnTo>
                    <a:pt x="28974" y="152421"/>
                  </a:lnTo>
                  <a:lnTo>
                    <a:pt x="28974" y="151582"/>
                  </a:lnTo>
                  <a:lnTo>
                    <a:pt x="28135" y="151582"/>
                  </a:lnTo>
                  <a:lnTo>
                    <a:pt x="27296" y="150463"/>
                  </a:lnTo>
                  <a:lnTo>
                    <a:pt x="27296" y="149624"/>
                  </a:lnTo>
                  <a:lnTo>
                    <a:pt x="27296" y="148785"/>
                  </a:lnTo>
                  <a:lnTo>
                    <a:pt x="27296" y="147946"/>
                  </a:lnTo>
                  <a:lnTo>
                    <a:pt x="27296" y="147107"/>
                  </a:lnTo>
                  <a:lnTo>
                    <a:pt x="27296" y="145989"/>
                  </a:lnTo>
                  <a:lnTo>
                    <a:pt x="27296" y="145094"/>
                  </a:lnTo>
                  <a:lnTo>
                    <a:pt x="27296" y="144255"/>
                  </a:lnTo>
                  <a:lnTo>
                    <a:pt x="28135" y="143416"/>
                  </a:lnTo>
                  <a:lnTo>
                    <a:pt x="28974" y="143416"/>
                  </a:lnTo>
                  <a:lnTo>
                    <a:pt x="28974" y="142577"/>
                  </a:lnTo>
                  <a:lnTo>
                    <a:pt x="29813" y="142577"/>
                  </a:lnTo>
                  <a:lnTo>
                    <a:pt x="30709" y="141458"/>
                  </a:lnTo>
                  <a:lnTo>
                    <a:pt x="31827" y="141458"/>
                  </a:lnTo>
                  <a:lnTo>
                    <a:pt x="31827" y="140619"/>
                  </a:lnTo>
                  <a:lnTo>
                    <a:pt x="32666" y="140619"/>
                  </a:lnTo>
                  <a:lnTo>
                    <a:pt x="33505" y="140619"/>
                  </a:lnTo>
                  <a:lnTo>
                    <a:pt x="33505" y="139780"/>
                  </a:lnTo>
                  <a:lnTo>
                    <a:pt x="34400" y="139780"/>
                  </a:lnTo>
                  <a:lnTo>
                    <a:pt x="35239" y="139780"/>
                  </a:lnTo>
                  <a:lnTo>
                    <a:pt x="35239" y="138941"/>
                  </a:lnTo>
                  <a:lnTo>
                    <a:pt x="36078" y="138941"/>
                  </a:lnTo>
                  <a:lnTo>
                    <a:pt x="37196" y="138102"/>
                  </a:lnTo>
                  <a:lnTo>
                    <a:pt x="38036" y="138102"/>
                  </a:lnTo>
                  <a:lnTo>
                    <a:pt x="38931" y="138102"/>
                  </a:lnTo>
                  <a:lnTo>
                    <a:pt x="39770" y="138102"/>
                  </a:lnTo>
                  <a:lnTo>
                    <a:pt x="40608" y="138102"/>
                  </a:lnTo>
                  <a:lnTo>
                    <a:pt x="41727" y="138102"/>
                  </a:lnTo>
                  <a:lnTo>
                    <a:pt x="42623" y="138102"/>
                  </a:lnTo>
                  <a:lnTo>
                    <a:pt x="42623" y="137263"/>
                  </a:lnTo>
                  <a:lnTo>
                    <a:pt x="43461" y="137263"/>
                  </a:lnTo>
                  <a:lnTo>
                    <a:pt x="43461" y="136144"/>
                  </a:lnTo>
                  <a:lnTo>
                    <a:pt x="44300" y="136144"/>
                  </a:lnTo>
                  <a:lnTo>
                    <a:pt x="44300" y="135305"/>
                  </a:lnTo>
                  <a:lnTo>
                    <a:pt x="44300" y="134410"/>
                  </a:lnTo>
                  <a:lnTo>
                    <a:pt x="45139" y="134410"/>
                  </a:lnTo>
                  <a:lnTo>
                    <a:pt x="46314" y="134410"/>
                  </a:lnTo>
                  <a:lnTo>
                    <a:pt x="46314" y="133571"/>
                  </a:lnTo>
                  <a:lnTo>
                    <a:pt x="46314" y="132732"/>
                  </a:lnTo>
                  <a:lnTo>
                    <a:pt x="47153" y="132732"/>
                  </a:lnTo>
                  <a:lnTo>
                    <a:pt x="47153" y="131614"/>
                  </a:lnTo>
                  <a:lnTo>
                    <a:pt x="47153" y="130774"/>
                  </a:lnTo>
                  <a:lnTo>
                    <a:pt x="47153" y="129936"/>
                  </a:lnTo>
                  <a:lnTo>
                    <a:pt x="47153" y="129096"/>
                  </a:lnTo>
                  <a:lnTo>
                    <a:pt x="47153" y="129096"/>
                  </a:lnTo>
                  <a:lnTo>
                    <a:pt x="47153" y="128257"/>
                  </a:lnTo>
                  <a:lnTo>
                    <a:pt x="47153" y="127418"/>
                  </a:lnTo>
                  <a:lnTo>
                    <a:pt x="47992" y="127418"/>
                  </a:lnTo>
                  <a:lnTo>
                    <a:pt x="47153" y="127418"/>
                  </a:lnTo>
                  <a:lnTo>
                    <a:pt x="47992" y="127418"/>
                  </a:lnTo>
                  <a:lnTo>
                    <a:pt x="47992" y="126300"/>
                  </a:lnTo>
                  <a:lnTo>
                    <a:pt x="47992" y="125461"/>
                  </a:lnTo>
                  <a:lnTo>
                    <a:pt x="47992" y="124566"/>
                  </a:lnTo>
                  <a:lnTo>
                    <a:pt x="47992" y="123727"/>
                  </a:lnTo>
                  <a:lnTo>
                    <a:pt x="47992" y="122888"/>
                  </a:lnTo>
                  <a:lnTo>
                    <a:pt x="47992" y="121769"/>
                  </a:lnTo>
                  <a:lnTo>
                    <a:pt x="47992" y="120930"/>
                  </a:lnTo>
                  <a:lnTo>
                    <a:pt x="47992" y="120091"/>
                  </a:lnTo>
                  <a:lnTo>
                    <a:pt x="47992" y="119252"/>
                  </a:lnTo>
                  <a:lnTo>
                    <a:pt x="48831" y="119252"/>
                  </a:lnTo>
                  <a:lnTo>
                    <a:pt x="48831" y="118413"/>
                  </a:lnTo>
                  <a:lnTo>
                    <a:pt x="49726" y="118413"/>
                  </a:lnTo>
                  <a:lnTo>
                    <a:pt x="49726" y="117294"/>
                  </a:lnTo>
                  <a:lnTo>
                    <a:pt x="49726" y="116455"/>
                  </a:lnTo>
                  <a:lnTo>
                    <a:pt x="49726" y="116455"/>
                  </a:lnTo>
                  <a:lnTo>
                    <a:pt x="49726" y="115616"/>
                  </a:lnTo>
                  <a:lnTo>
                    <a:pt x="49726" y="114721"/>
                  </a:lnTo>
                  <a:lnTo>
                    <a:pt x="49726" y="113882"/>
                  </a:lnTo>
                  <a:lnTo>
                    <a:pt x="49726" y="112764"/>
                  </a:lnTo>
                  <a:lnTo>
                    <a:pt x="49726" y="111925"/>
                  </a:lnTo>
                  <a:lnTo>
                    <a:pt x="48831" y="111086"/>
                  </a:lnTo>
                  <a:lnTo>
                    <a:pt x="48831" y="110247"/>
                  </a:lnTo>
                  <a:lnTo>
                    <a:pt x="50565" y="110247"/>
                  </a:lnTo>
                  <a:lnTo>
                    <a:pt x="51684" y="110247"/>
                  </a:lnTo>
                  <a:lnTo>
                    <a:pt x="51684" y="110247"/>
                  </a:lnTo>
                  <a:lnTo>
                    <a:pt x="51684" y="109407"/>
                  </a:lnTo>
                  <a:lnTo>
                    <a:pt x="51684" y="108569"/>
                  </a:lnTo>
                  <a:lnTo>
                    <a:pt x="51684" y="107450"/>
                  </a:lnTo>
                  <a:lnTo>
                    <a:pt x="51684" y="107450"/>
                  </a:lnTo>
                  <a:lnTo>
                    <a:pt x="51684" y="106611"/>
                  </a:lnTo>
                  <a:lnTo>
                    <a:pt x="51684" y="105772"/>
                  </a:lnTo>
                  <a:lnTo>
                    <a:pt x="51684" y="104877"/>
                  </a:lnTo>
                  <a:lnTo>
                    <a:pt x="51684" y="104038"/>
                  </a:lnTo>
                  <a:lnTo>
                    <a:pt x="50565" y="104038"/>
                  </a:lnTo>
                  <a:lnTo>
                    <a:pt x="50565" y="102919"/>
                  </a:lnTo>
                  <a:lnTo>
                    <a:pt x="51684" y="102080"/>
                  </a:lnTo>
                  <a:lnTo>
                    <a:pt x="52522" y="102080"/>
                  </a:lnTo>
                  <a:lnTo>
                    <a:pt x="52522" y="101241"/>
                  </a:lnTo>
                  <a:lnTo>
                    <a:pt x="52522" y="101241"/>
                  </a:lnTo>
                  <a:lnTo>
                    <a:pt x="52522" y="100402"/>
                  </a:lnTo>
                  <a:lnTo>
                    <a:pt x="52522" y="99563"/>
                  </a:lnTo>
                  <a:lnTo>
                    <a:pt x="52522" y="98724"/>
                  </a:lnTo>
                  <a:lnTo>
                    <a:pt x="52522" y="97605"/>
                  </a:lnTo>
                  <a:lnTo>
                    <a:pt x="51684" y="97605"/>
                  </a:lnTo>
                  <a:lnTo>
                    <a:pt x="51684" y="96767"/>
                  </a:lnTo>
                  <a:lnTo>
                    <a:pt x="51684" y="95927"/>
                  </a:lnTo>
                  <a:lnTo>
                    <a:pt x="51684" y="95088"/>
                  </a:lnTo>
                  <a:lnTo>
                    <a:pt x="51684" y="94193"/>
                  </a:lnTo>
                  <a:lnTo>
                    <a:pt x="50565" y="93075"/>
                  </a:lnTo>
                  <a:lnTo>
                    <a:pt x="50565" y="92236"/>
                  </a:lnTo>
                  <a:lnTo>
                    <a:pt x="49726" y="91397"/>
                  </a:lnTo>
                  <a:lnTo>
                    <a:pt x="49726" y="90558"/>
                  </a:lnTo>
                  <a:lnTo>
                    <a:pt x="49726" y="89719"/>
                  </a:lnTo>
                  <a:lnTo>
                    <a:pt x="49726" y="88600"/>
                  </a:lnTo>
                  <a:lnTo>
                    <a:pt x="49726" y="88600"/>
                  </a:lnTo>
                  <a:lnTo>
                    <a:pt x="49726" y="87761"/>
                  </a:lnTo>
                  <a:lnTo>
                    <a:pt x="48831" y="87761"/>
                  </a:lnTo>
                  <a:lnTo>
                    <a:pt x="48831" y="86922"/>
                  </a:lnTo>
                  <a:lnTo>
                    <a:pt x="48831" y="86083"/>
                  </a:lnTo>
                  <a:lnTo>
                    <a:pt x="47992" y="85244"/>
                  </a:lnTo>
                  <a:lnTo>
                    <a:pt x="47992" y="84069"/>
                  </a:lnTo>
                  <a:lnTo>
                    <a:pt x="47153" y="83230"/>
                  </a:lnTo>
                  <a:lnTo>
                    <a:pt x="47153" y="82391"/>
                  </a:lnTo>
                  <a:lnTo>
                    <a:pt x="47153" y="81552"/>
                  </a:lnTo>
                  <a:lnTo>
                    <a:pt x="46314" y="80713"/>
                  </a:lnTo>
                  <a:lnTo>
                    <a:pt x="46314" y="79874"/>
                  </a:lnTo>
                  <a:lnTo>
                    <a:pt x="47153" y="78756"/>
                  </a:lnTo>
                  <a:lnTo>
                    <a:pt x="47992" y="78756"/>
                  </a:lnTo>
                  <a:lnTo>
                    <a:pt x="47992" y="79874"/>
                  </a:lnTo>
                  <a:lnTo>
                    <a:pt x="48831" y="79874"/>
                  </a:lnTo>
                  <a:lnTo>
                    <a:pt x="48831" y="80713"/>
                  </a:lnTo>
                  <a:lnTo>
                    <a:pt x="49726" y="80713"/>
                  </a:lnTo>
                  <a:lnTo>
                    <a:pt x="50565" y="80713"/>
                  </a:lnTo>
                  <a:lnTo>
                    <a:pt x="51684" y="79874"/>
                  </a:lnTo>
                  <a:lnTo>
                    <a:pt x="51684" y="79874"/>
                  </a:lnTo>
                  <a:lnTo>
                    <a:pt x="52522" y="79874"/>
                  </a:lnTo>
                  <a:lnTo>
                    <a:pt x="52522" y="78756"/>
                  </a:lnTo>
                  <a:lnTo>
                    <a:pt x="52522" y="77916"/>
                  </a:lnTo>
                  <a:lnTo>
                    <a:pt x="52522" y="77916"/>
                  </a:lnTo>
                  <a:lnTo>
                    <a:pt x="51684" y="76238"/>
                  </a:lnTo>
                  <a:lnTo>
                    <a:pt x="50565" y="75400"/>
                  </a:lnTo>
                  <a:lnTo>
                    <a:pt x="50565" y="75400"/>
                  </a:lnTo>
                  <a:lnTo>
                    <a:pt x="49726" y="75400"/>
                  </a:lnTo>
                  <a:lnTo>
                    <a:pt x="48831" y="75400"/>
                  </a:lnTo>
                  <a:lnTo>
                    <a:pt x="48831" y="76238"/>
                  </a:lnTo>
                  <a:lnTo>
                    <a:pt x="47992" y="76238"/>
                  </a:lnTo>
                  <a:lnTo>
                    <a:pt x="47153" y="76238"/>
                  </a:lnTo>
                  <a:lnTo>
                    <a:pt x="47153" y="77078"/>
                  </a:lnTo>
                  <a:lnTo>
                    <a:pt x="47153" y="77078"/>
                  </a:lnTo>
                  <a:lnTo>
                    <a:pt x="46314" y="77078"/>
                  </a:lnTo>
                  <a:lnTo>
                    <a:pt x="45139" y="77916"/>
                  </a:lnTo>
                  <a:lnTo>
                    <a:pt x="44300" y="77916"/>
                  </a:lnTo>
                  <a:lnTo>
                    <a:pt x="44300" y="77078"/>
                  </a:lnTo>
                  <a:lnTo>
                    <a:pt x="44300" y="76238"/>
                  </a:lnTo>
                  <a:lnTo>
                    <a:pt x="43461" y="76238"/>
                  </a:lnTo>
                  <a:lnTo>
                    <a:pt x="44300" y="76238"/>
                  </a:lnTo>
                  <a:lnTo>
                    <a:pt x="44300" y="75400"/>
                  </a:lnTo>
                  <a:lnTo>
                    <a:pt x="43461" y="75400"/>
                  </a:lnTo>
                  <a:lnTo>
                    <a:pt x="43461" y="74225"/>
                  </a:lnTo>
                  <a:lnTo>
                    <a:pt x="43461" y="73386"/>
                  </a:lnTo>
                  <a:lnTo>
                    <a:pt x="42623" y="73386"/>
                  </a:lnTo>
                  <a:lnTo>
                    <a:pt x="43461" y="73386"/>
                  </a:lnTo>
                  <a:lnTo>
                    <a:pt x="42623" y="73386"/>
                  </a:lnTo>
                  <a:lnTo>
                    <a:pt x="42623" y="72547"/>
                  </a:lnTo>
                  <a:lnTo>
                    <a:pt x="42623" y="71708"/>
                  </a:lnTo>
                  <a:lnTo>
                    <a:pt x="42623" y="70869"/>
                  </a:lnTo>
                  <a:lnTo>
                    <a:pt x="41727" y="69750"/>
                  </a:lnTo>
                  <a:lnTo>
                    <a:pt x="41727" y="68911"/>
                  </a:lnTo>
                  <a:lnTo>
                    <a:pt x="40608" y="68072"/>
                  </a:lnTo>
                  <a:lnTo>
                    <a:pt x="40608" y="67233"/>
                  </a:lnTo>
                  <a:lnTo>
                    <a:pt x="39770" y="66394"/>
                  </a:lnTo>
                  <a:lnTo>
                    <a:pt x="38931" y="65555"/>
                  </a:lnTo>
                  <a:lnTo>
                    <a:pt x="38036" y="63542"/>
                  </a:lnTo>
                  <a:lnTo>
                    <a:pt x="37196" y="62702"/>
                  </a:lnTo>
                  <a:lnTo>
                    <a:pt x="36078" y="61863"/>
                  </a:lnTo>
                  <a:lnTo>
                    <a:pt x="36078" y="61024"/>
                  </a:lnTo>
                  <a:lnTo>
                    <a:pt x="37196" y="61024"/>
                  </a:lnTo>
                  <a:lnTo>
                    <a:pt x="37196" y="61024"/>
                  </a:lnTo>
                  <a:lnTo>
                    <a:pt x="38036" y="61024"/>
                  </a:lnTo>
                  <a:lnTo>
                    <a:pt x="38931" y="61024"/>
                  </a:lnTo>
                  <a:lnTo>
                    <a:pt x="39770" y="61863"/>
                  </a:lnTo>
                  <a:lnTo>
                    <a:pt x="39770" y="62702"/>
                  </a:lnTo>
                  <a:lnTo>
                    <a:pt x="40608" y="62702"/>
                  </a:lnTo>
                  <a:lnTo>
                    <a:pt x="41727" y="63542"/>
                  </a:lnTo>
                  <a:lnTo>
                    <a:pt x="42623" y="63542"/>
                  </a:lnTo>
                  <a:lnTo>
                    <a:pt x="42623" y="63542"/>
                  </a:lnTo>
                  <a:lnTo>
                    <a:pt x="42623" y="62702"/>
                  </a:lnTo>
                  <a:lnTo>
                    <a:pt x="42623" y="61863"/>
                  </a:lnTo>
                  <a:lnTo>
                    <a:pt x="42623" y="61024"/>
                  </a:lnTo>
                  <a:lnTo>
                    <a:pt x="42623" y="59906"/>
                  </a:lnTo>
                  <a:lnTo>
                    <a:pt x="42623" y="59906"/>
                  </a:lnTo>
                  <a:lnTo>
                    <a:pt x="42623" y="59067"/>
                  </a:lnTo>
                  <a:lnTo>
                    <a:pt x="41727" y="59067"/>
                  </a:lnTo>
                  <a:lnTo>
                    <a:pt x="40608" y="59067"/>
                  </a:lnTo>
                  <a:lnTo>
                    <a:pt x="40608" y="59067"/>
                  </a:lnTo>
                  <a:lnTo>
                    <a:pt x="39770" y="59067"/>
                  </a:lnTo>
                  <a:lnTo>
                    <a:pt x="38931" y="59067"/>
                  </a:lnTo>
                  <a:lnTo>
                    <a:pt x="38931" y="58228"/>
                  </a:lnTo>
                  <a:lnTo>
                    <a:pt x="38931" y="57389"/>
                  </a:lnTo>
                  <a:lnTo>
                    <a:pt x="38931" y="56550"/>
                  </a:lnTo>
                  <a:lnTo>
                    <a:pt x="39770" y="56550"/>
                  </a:lnTo>
                  <a:lnTo>
                    <a:pt x="39770" y="56550"/>
                  </a:lnTo>
                  <a:lnTo>
                    <a:pt x="38931" y="55431"/>
                  </a:lnTo>
                  <a:lnTo>
                    <a:pt x="38931" y="54536"/>
                  </a:lnTo>
                  <a:lnTo>
                    <a:pt x="38931" y="54536"/>
                  </a:lnTo>
                  <a:lnTo>
                    <a:pt x="38036" y="54536"/>
                  </a:lnTo>
                  <a:lnTo>
                    <a:pt x="38036" y="54536"/>
                  </a:lnTo>
                  <a:lnTo>
                    <a:pt x="37196" y="54536"/>
                  </a:lnTo>
                  <a:lnTo>
                    <a:pt x="37196" y="54536"/>
                  </a:lnTo>
                  <a:lnTo>
                    <a:pt x="36078" y="54536"/>
                  </a:lnTo>
                  <a:lnTo>
                    <a:pt x="36078" y="55431"/>
                  </a:lnTo>
                  <a:lnTo>
                    <a:pt x="36078" y="56550"/>
                  </a:lnTo>
                  <a:lnTo>
                    <a:pt x="37196" y="57389"/>
                  </a:lnTo>
                  <a:lnTo>
                    <a:pt x="37196" y="58228"/>
                  </a:lnTo>
                  <a:lnTo>
                    <a:pt x="36078" y="58228"/>
                  </a:lnTo>
                  <a:lnTo>
                    <a:pt x="36078" y="59067"/>
                  </a:lnTo>
                  <a:lnTo>
                    <a:pt x="35239" y="59067"/>
                  </a:lnTo>
                  <a:lnTo>
                    <a:pt x="34400" y="59067"/>
                  </a:lnTo>
                  <a:lnTo>
                    <a:pt x="33505" y="59067"/>
                  </a:lnTo>
                  <a:lnTo>
                    <a:pt x="33505" y="58228"/>
                  </a:lnTo>
                  <a:lnTo>
                    <a:pt x="32666" y="57389"/>
                  </a:lnTo>
                  <a:lnTo>
                    <a:pt x="32666" y="56550"/>
                  </a:lnTo>
                  <a:lnTo>
                    <a:pt x="32666" y="55431"/>
                  </a:lnTo>
                  <a:lnTo>
                    <a:pt x="32666" y="54536"/>
                  </a:lnTo>
                  <a:lnTo>
                    <a:pt x="31827" y="53697"/>
                  </a:lnTo>
                  <a:lnTo>
                    <a:pt x="31827" y="52858"/>
                  </a:lnTo>
                  <a:lnTo>
                    <a:pt x="30709" y="52019"/>
                  </a:lnTo>
                  <a:lnTo>
                    <a:pt x="29813" y="52019"/>
                  </a:lnTo>
                  <a:lnTo>
                    <a:pt x="28974" y="50061"/>
                  </a:lnTo>
                  <a:lnTo>
                    <a:pt x="28974" y="49222"/>
                  </a:lnTo>
                  <a:lnTo>
                    <a:pt x="28135" y="48383"/>
                  </a:lnTo>
                  <a:lnTo>
                    <a:pt x="26122" y="45587"/>
                  </a:lnTo>
                  <a:lnTo>
                    <a:pt x="25282" y="44747"/>
                  </a:lnTo>
                  <a:lnTo>
                    <a:pt x="25282" y="43853"/>
                  </a:lnTo>
                  <a:lnTo>
                    <a:pt x="24444" y="43853"/>
                  </a:lnTo>
                  <a:lnTo>
                    <a:pt x="24444" y="43013"/>
                  </a:lnTo>
                  <a:lnTo>
                    <a:pt x="23605" y="42175"/>
                  </a:lnTo>
                  <a:lnTo>
                    <a:pt x="22710" y="41056"/>
                  </a:lnTo>
                  <a:lnTo>
                    <a:pt x="22710" y="40217"/>
                  </a:lnTo>
                  <a:lnTo>
                    <a:pt x="21591" y="40217"/>
                  </a:lnTo>
                  <a:lnTo>
                    <a:pt x="21591" y="39378"/>
                  </a:lnTo>
                  <a:lnTo>
                    <a:pt x="20752" y="38539"/>
                  </a:lnTo>
                  <a:lnTo>
                    <a:pt x="19913" y="38539"/>
                  </a:lnTo>
                  <a:lnTo>
                    <a:pt x="19913" y="37700"/>
                  </a:lnTo>
                  <a:lnTo>
                    <a:pt x="19018" y="36861"/>
                  </a:lnTo>
                  <a:lnTo>
                    <a:pt x="19018" y="35742"/>
                  </a:lnTo>
                  <a:lnTo>
                    <a:pt x="18179" y="35742"/>
                  </a:lnTo>
                  <a:lnTo>
                    <a:pt x="18179" y="34903"/>
                  </a:lnTo>
                  <a:lnTo>
                    <a:pt x="17340" y="34008"/>
                  </a:lnTo>
                  <a:lnTo>
                    <a:pt x="17340" y="33169"/>
                  </a:lnTo>
                  <a:lnTo>
                    <a:pt x="17340" y="34008"/>
                  </a:lnTo>
                  <a:lnTo>
                    <a:pt x="17340" y="33169"/>
                  </a:lnTo>
                  <a:lnTo>
                    <a:pt x="16221" y="33169"/>
                  </a:lnTo>
                  <a:lnTo>
                    <a:pt x="16221" y="32330"/>
                  </a:lnTo>
                  <a:lnTo>
                    <a:pt x="15382" y="31211"/>
                  </a:lnTo>
                  <a:lnTo>
                    <a:pt x="15382" y="30372"/>
                  </a:lnTo>
                  <a:lnTo>
                    <a:pt x="14487" y="30372"/>
                  </a:lnTo>
                  <a:lnTo>
                    <a:pt x="14487" y="29533"/>
                  </a:lnTo>
                  <a:lnTo>
                    <a:pt x="13648" y="29533"/>
                  </a:lnTo>
                  <a:lnTo>
                    <a:pt x="13648" y="28694"/>
                  </a:lnTo>
                  <a:lnTo>
                    <a:pt x="13648" y="27856"/>
                  </a:lnTo>
                  <a:lnTo>
                    <a:pt x="12809" y="27856"/>
                  </a:lnTo>
                  <a:lnTo>
                    <a:pt x="12809" y="26737"/>
                  </a:lnTo>
                  <a:lnTo>
                    <a:pt x="12809" y="26737"/>
                  </a:lnTo>
                  <a:lnTo>
                    <a:pt x="12809" y="26737"/>
                  </a:lnTo>
                  <a:lnTo>
                    <a:pt x="11691" y="25898"/>
                  </a:lnTo>
                  <a:lnTo>
                    <a:pt x="11691" y="25059"/>
                  </a:lnTo>
                  <a:lnTo>
                    <a:pt x="10796" y="25059"/>
                  </a:lnTo>
                  <a:lnTo>
                    <a:pt x="10796" y="24164"/>
                  </a:lnTo>
                  <a:lnTo>
                    <a:pt x="9956" y="24164"/>
                  </a:lnTo>
                  <a:lnTo>
                    <a:pt x="9956" y="23325"/>
                  </a:lnTo>
                  <a:lnTo>
                    <a:pt x="9956" y="23325"/>
                  </a:lnTo>
                  <a:lnTo>
                    <a:pt x="10796" y="22486"/>
                  </a:lnTo>
                  <a:lnTo>
                    <a:pt x="11691" y="22486"/>
                  </a:lnTo>
                  <a:lnTo>
                    <a:pt x="12809" y="21367"/>
                  </a:lnTo>
                  <a:lnTo>
                    <a:pt x="12809" y="20528"/>
                  </a:lnTo>
                  <a:lnTo>
                    <a:pt x="12809" y="19689"/>
                  </a:lnTo>
                  <a:lnTo>
                    <a:pt x="12809" y="18850"/>
                  </a:lnTo>
                  <a:lnTo>
                    <a:pt x="11691" y="18011"/>
                  </a:lnTo>
                  <a:lnTo>
                    <a:pt x="11691" y="16892"/>
                  </a:lnTo>
                  <a:lnTo>
                    <a:pt x="10796" y="16053"/>
                  </a:lnTo>
                  <a:lnTo>
                    <a:pt x="10796" y="15214"/>
                  </a:lnTo>
                  <a:lnTo>
                    <a:pt x="9956" y="14319"/>
                  </a:lnTo>
                  <a:lnTo>
                    <a:pt x="8279" y="11522"/>
                  </a:lnTo>
                  <a:lnTo>
                    <a:pt x="7104" y="10684"/>
                  </a:lnTo>
                  <a:lnTo>
                    <a:pt x="7104" y="9844"/>
                  </a:lnTo>
                  <a:lnTo>
                    <a:pt x="6265" y="9844"/>
                  </a:lnTo>
                  <a:lnTo>
                    <a:pt x="6265" y="9006"/>
                  </a:lnTo>
                  <a:lnTo>
                    <a:pt x="5426" y="9006"/>
                  </a:lnTo>
                  <a:lnTo>
                    <a:pt x="5426" y="8167"/>
                  </a:lnTo>
                  <a:lnTo>
                    <a:pt x="5426" y="7048"/>
                  </a:lnTo>
                  <a:lnTo>
                    <a:pt x="4587" y="7048"/>
                  </a:lnTo>
                  <a:lnTo>
                    <a:pt x="4587" y="6209"/>
                  </a:lnTo>
                  <a:lnTo>
                    <a:pt x="3692" y="6209"/>
                  </a:lnTo>
                  <a:lnTo>
                    <a:pt x="3692" y="5370"/>
                  </a:lnTo>
                  <a:lnTo>
                    <a:pt x="2853" y="5370"/>
                  </a:lnTo>
                  <a:lnTo>
                    <a:pt x="2853" y="4531"/>
                  </a:lnTo>
                  <a:lnTo>
                    <a:pt x="1734" y="4531"/>
                  </a:lnTo>
                  <a:lnTo>
                    <a:pt x="1734" y="3636"/>
                  </a:lnTo>
                  <a:lnTo>
                    <a:pt x="1734" y="4531"/>
                  </a:lnTo>
                  <a:lnTo>
                    <a:pt x="1734" y="3636"/>
                  </a:lnTo>
                  <a:lnTo>
                    <a:pt x="895" y="3636"/>
                  </a:lnTo>
                  <a:lnTo>
                    <a:pt x="895" y="2517"/>
                  </a:lnTo>
                  <a:lnTo>
                    <a:pt x="0" y="2517"/>
                  </a:lnTo>
                  <a:lnTo>
                    <a:pt x="0" y="1678"/>
                  </a:lnTo>
                  <a:lnTo>
                    <a:pt x="0" y="1678"/>
                  </a:lnTo>
                  <a:lnTo>
                    <a:pt x="0" y="839"/>
                  </a:lnTo>
                  <a:lnTo>
                    <a:pt x="895" y="839"/>
                  </a:lnTo>
                  <a:lnTo>
                    <a:pt x="1734" y="839"/>
                  </a:lnTo>
                  <a:lnTo>
                    <a:pt x="1734" y="1678"/>
                  </a:lnTo>
                  <a:lnTo>
                    <a:pt x="2853" y="1678"/>
                  </a:lnTo>
                  <a:lnTo>
                    <a:pt x="3692" y="1678"/>
                  </a:lnTo>
                  <a:lnTo>
                    <a:pt x="4587" y="1678"/>
                  </a:lnTo>
                  <a:lnTo>
                    <a:pt x="4587" y="839"/>
                  </a:lnTo>
                  <a:lnTo>
                    <a:pt x="5426" y="839"/>
                  </a:lnTo>
                  <a:lnTo>
                    <a:pt x="6265" y="839"/>
                  </a:lnTo>
                  <a:lnTo>
                    <a:pt x="7104" y="839"/>
                  </a:lnTo>
                  <a:lnTo>
                    <a:pt x="8279" y="839"/>
                  </a:lnTo>
                  <a:lnTo>
                    <a:pt x="8279" y="0"/>
                  </a:lnTo>
                  <a:lnTo>
                    <a:pt x="9117" y="0"/>
                  </a:lnTo>
                  <a:lnTo>
                    <a:pt x="9117" y="839"/>
                  </a:lnTo>
                  <a:lnTo>
                    <a:pt x="8279" y="1678"/>
                  </a:lnTo>
                  <a:lnTo>
                    <a:pt x="8279" y="2517"/>
                  </a:lnTo>
                  <a:lnTo>
                    <a:pt x="8279" y="2517"/>
                  </a:lnTo>
                  <a:lnTo>
                    <a:pt x="8279" y="2517"/>
                  </a:lnTo>
                  <a:lnTo>
                    <a:pt x="8279" y="5370"/>
                  </a:lnTo>
                  <a:lnTo>
                    <a:pt x="8279" y="6209"/>
                  </a:lnTo>
                  <a:lnTo>
                    <a:pt x="8279" y="6209"/>
                  </a:lnTo>
                  <a:lnTo>
                    <a:pt x="8279" y="5370"/>
                  </a:lnTo>
                  <a:lnTo>
                    <a:pt x="8279" y="4531"/>
                  </a:lnTo>
                  <a:lnTo>
                    <a:pt x="8279" y="5370"/>
                  </a:lnTo>
                  <a:lnTo>
                    <a:pt x="8279" y="6209"/>
                  </a:lnTo>
                  <a:lnTo>
                    <a:pt x="9117" y="7048"/>
                  </a:lnTo>
                  <a:lnTo>
                    <a:pt x="9117" y="8167"/>
                  </a:lnTo>
                  <a:lnTo>
                    <a:pt x="9956" y="9006"/>
                  </a:lnTo>
                  <a:lnTo>
                    <a:pt x="9956" y="9844"/>
                  </a:lnTo>
                  <a:lnTo>
                    <a:pt x="10796" y="9844"/>
                  </a:lnTo>
                  <a:lnTo>
                    <a:pt x="11691" y="10684"/>
                  </a:lnTo>
                  <a:lnTo>
                    <a:pt x="12809" y="11522"/>
                  </a:lnTo>
                  <a:lnTo>
                    <a:pt x="12809" y="12362"/>
                  </a:lnTo>
                  <a:lnTo>
                    <a:pt x="12809" y="13480"/>
                  </a:lnTo>
                  <a:lnTo>
                    <a:pt x="12809" y="14319"/>
                  </a:lnTo>
                  <a:lnTo>
                    <a:pt x="13648" y="14319"/>
                  </a:lnTo>
                  <a:lnTo>
                    <a:pt x="14487" y="14319"/>
                  </a:lnTo>
                  <a:lnTo>
                    <a:pt x="15382" y="14319"/>
                  </a:lnTo>
                  <a:lnTo>
                    <a:pt x="15382" y="14319"/>
                  </a:lnTo>
                  <a:lnTo>
                    <a:pt x="15382" y="14319"/>
                  </a:lnTo>
                  <a:lnTo>
                    <a:pt x="16221" y="13480"/>
                  </a:lnTo>
                  <a:lnTo>
                    <a:pt x="17340" y="13480"/>
                  </a:lnTo>
                  <a:lnTo>
                    <a:pt x="19018" y="12362"/>
                  </a:lnTo>
                  <a:lnTo>
                    <a:pt x="19018" y="13480"/>
                  </a:lnTo>
                  <a:lnTo>
                    <a:pt x="19018" y="13480"/>
                  </a:lnTo>
                  <a:lnTo>
                    <a:pt x="19018" y="14319"/>
                  </a:lnTo>
                  <a:lnTo>
                    <a:pt x="18179" y="14319"/>
                  </a:lnTo>
                  <a:lnTo>
                    <a:pt x="17340" y="15214"/>
                  </a:lnTo>
                  <a:lnTo>
                    <a:pt x="17340" y="16053"/>
                  </a:lnTo>
                  <a:lnTo>
                    <a:pt x="18179" y="16053"/>
                  </a:lnTo>
                  <a:lnTo>
                    <a:pt x="18179" y="16892"/>
                  </a:lnTo>
                  <a:lnTo>
                    <a:pt x="19018" y="16892"/>
                  </a:lnTo>
                  <a:lnTo>
                    <a:pt x="19913" y="18011"/>
                  </a:lnTo>
                  <a:lnTo>
                    <a:pt x="20752" y="16892"/>
                  </a:lnTo>
                  <a:lnTo>
                    <a:pt x="20752" y="16892"/>
                  </a:lnTo>
                  <a:lnTo>
                    <a:pt x="20752" y="16892"/>
                  </a:lnTo>
                  <a:lnTo>
                    <a:pt x="20752" y="16053"/>
                  </a:lnTo>
                  <a:lnTo>
                    <a:pt x="21591" y="15214"/>
                  </a:lnTo>
                  <a:lnTo>
                    <a:pt x="22710" y="15214"/>
                  </a:lnTo>
                  <a:lnTo>
                    <a:pt x="22710" y="16053"/>
                  </a:lnTo>
                  <a:lnTo>
                    <a:pt x="23605" y="16053"/>
                  </a:lnTo>
                  <a:lnTo>
                    <a:pt x="24444" y="16053"/>
                  </a:lnTo>
                  <a:lnTo>
                    <a:pt x="24444" y="16053"/>
                  </a:lnTo>
                  <a:lnTo>
                    <a:pt x="25282" y="16053"/>
                  </a:lnTo>
                  <a:lnTo>
                    <a:pt x="25282" y="16892"/>
                  </a:lnTo>
                  <a:lnTo>
                    <a:pt x="25282" y="18011"/>
                  </a:lnTo>
                  <a:lnTo>
                    <a:pt x="26122" y="18011"/>
                  </a:lnTo>
                  <a:lnTo>
                    <a:pt x="27296" y="18011"/>
                  </a:lnTo>
                  <a:lnTo>
                    <a:pt x="28135" y="18011"/>
                  </a:lnTo>
                  <a:lnTo>
                    <a:pt x="28135" y="18011"/>
                  </a:lnTo>
                  <a:lnTo>
                    <a:pt x="28974" y="18011"/>
                  </a:lnTo>
                  <a:lnTo>
                    <a:pt x="29813" y="18850"/>
                  </a:lnTo>
                  <a:lnTo>
                    <a:pt x="29813" y="18850"/>
                  </a:lnTo>
                  <a:lnTo>
                    <a:pt x="30709" y="18850"/>
                  </a:lnTo>
                  <a:lnTo>
                    <a:pt x="31827" y="19689"/>
                  </a:lnTo>
                  <a:lnTo>
                    <a:pt x="31827" y="20528"/>
                  </a:lnTo>
                  <a:lnTo>
                    <a:pt x="31827" y="21367"/>
                  </a:lnTo>
                  <a:lnTo>
                    <a:pt x="32666" y="21367"/>
                  </a:lnTo>
                  <a:lnTo>
                    <a:pt x="33505" y="21367"/>
                  </a:lnTo>
                  <a:lnTo>
                    <a:pt x="34400" y="21367"/>
                  </a:lnTo>
                  <a:lnTo>
                    <a:pt x="34400" y="21367"/>
                  </a:lnTo>
                  <a:lnTo>
                    <a:pt x="35239" y="21367"/>
                  </a:lnTo>
                  <a:lnTo>
                    <a:pt x="35239" y="22486"/>
                  </a:lnTo>
                  <a:lnTo>
                    <a:pt x="35239" y="22486"/>
                  </a:lnTo>
                  <a:lnTo>
                    <a:pt x="35239" y="23325"/>
                  </a:lnTo>
                  <a:lnTo>
                    <a:pt x="34400" y="23325"/>
                  </a:lnTo>
                  <a:lnTo>
                    <a:pt x="34400" y="24164"/>
                  </a:lnTo>
                  <a:lnTo>
                    <a:pt x="34400" y="25059"/>
                  </a:lnTo>
                  <a:lnTo>
                    <a:pt x="35239" y="25059"/>
                  </a:lnTo>
                  <a:lnTo>
                    <a:pt x="36078" y="25059"/>
                  </a:lnTo>
                  <a:lnTo>
                    <a:pt x="36078" y="25898"/>
                  </a:lnTo>
                  <a:lnTo>
                    <a:pt x="37196" y="25898"/>
                  </a:lnTo>
                  <a:lnTo>
                    <a:pt x="38036" y="25898"/>
                  </a:lnTo>
                  <a:lnTo>
                    <a:pt x="38036" y="25059"/>
                  </a:lnTo>
                  <a:lnTo>
                    <a:pt x="38036" y="25059"/>
                  </a:lnTo>
                  <a:lnTo>
                    <a:pt x="38931" y="24164"/>
                  </a:lnTo>
                  <a:lnTo>
                    <a:pt x="38931" y="24164"/>
                  </a:lnTo>
                  <a:lnTo>
                    <a:pt x="39770" y="23325"/>
                  </a:lnTo>
                  <a:lnTo>
                    <a:pt x="40608" y="23325"/>
                  </a:lnTo>
                  <a:lnTo>
                    <a:pt x="40608" y="24164"/>
                  </a:lnTo>
                  <a:lnTo>
                    <a:pt x="40608" y="24164"/>
                  </a:lnTo>
                  <a:lnTo>
                    <a:pt x="39770" y="25059"/>
                  </a:lnTo>
                  <a:lnTo>
                    <a:pt x="39770" y="25898"/>
                  </a:lnTo>
                  <a:lnTo>
                    <a:pt x="39770" y="26737"/>
                  </a:lnTo>
                  <a:lnTo>
                    <a:pt x="40608" y="26737"/>
                  </a:lnTo>
                  <a:lnTo>
                    <a:pt x="40608" y="27856"/>
                  </a:lnTo>
                  <a:lnTo>
                    <a:pt x="40608" y="27856"/>
                  </a:lnTo>
                  <a:lnTo>
                    <a:pt x="40608" y="27856"/>
                  </a:lnTo>
                  <a:lnTo>
                    <a:pt x="40608" y="28694"/>
                  </a:lnTo>
                  <a:lnTo>
                    <a:pt x="40608" y="29533"/>
                  </a:lnTo>
                  <a:lnTo>
                    <a:pt x="41727" y="29533"/>
                  </a:lnTo>
                  <a:lnTo>
                    <a:pt x="41727" y="30372"/>
                  </a:lnTo>
                  <a:lnTo>
                    <a:pt x="42623" y="30372"/>
                  </a:lnTo>
                  <a:lnTo>
                    <a:pt x="42623" y="31211"/>
                  </a:lnTo>
                  <a:lnTo>
                    <a:pt x="43461" y="31211"/>
                  </a:lnTo>
                  <a:lnTo>
                    <a:pt x="43461" y="32330"/>
                  </a:lnTo>
                  <a:lnTo>
                    <a:pt x="44300" y="32330"/>
                  </a:lnTo>
                  <a:lnTo>
                    <a:pt x="44300" y="33169"/>
                  </a:lnTo>
                  <a:lnTo>
                    <a:pt x="44300" y="33169"/>
                  </a:lnTo>
                  <a:lnTo>
                    <a:pt x="44300" y="34008"/>
                  </a:lnTo>
                  <a:lnTo>
                    <a:pt x="45139" y="34008"/>
                  </a:lnTo>
                  <a:lnTo>
                    <a:pt x="45139" y="34903"/>
                  </a:lnTo>
                  <a:lnTo>
                    <a:pt x="45139" y="34008"/>
                  </a:lnTo>
                  <a:lnTo>
                    <a:pt x="45139" y="34903"/>
                  </a:lnTo>
                  <a:lnTo>
                    <a:pt x="45139" y="35742"/>
                  </a:lnTo>
                  <a:lnTo>
                    <a:pt x="45139" y="36861"/>
                  </a:lnTo>
                  <a:lnTo>
                    <a:pt x="45139" y="36861"/>
                  </a:lnTo>
                  <a:lnTo>
                    <a:pt x="45139" y="37700"/>
                  </a:lnTo>
                  <a:lnTo>
                    <a:pt x="45139" y="38539"/>
                  </a:lnTo>
                  <a:lnTo>
                    <a:pt x="46314" y="38539"/>
                  </a:lnTo>
                  <a:lnTo>
                    <a:pt x="46314" y="39378"/>
                  </a:lnTo>
                  <a:lnTo>
                    <a:pt x="46314" y="40217"/>
                  </a:lnTo>
                  <a:lnTo>
                    <a:pt x="46314" y="41056"/>
                  </a:lnTo>
                  <a:lnTo>
                    <a:pt x="46314" y="42175"/>
                  </a:lnTo>
                  <a:lnTo>
                    <a:pt x="46314" y="43013"/>
                  </a:lnTo>
                  <a:lnTo>
                    <a:pt x="46314" y="43013"/>
                  </a:lnTo>
                  <a:lnTo>
                    <a:pt x="45139" y="43013"/>
                  </a:lnTo>
                  <a:lnTo>
                    <a:pt x="45139" y="43013"/>
                  </a:lnTo>
                  <a:lnTo>
                    <a:pt x="44300" y="43013"/>
                  </a:lnTo>
                  <a:lnTo>
                    <a:pt x="44300" y="43853"/>
                  </a:lnTo>
                  <a:lnTo>
                    <a:pt x="43461" y="43853"/>
                  </a:lnTo>
                  <a:lnTo>
                    <a:pt x="43461" y="44747"/>
                  </a:lnTo>
                  <a:lnTo>
                    <a:pt x="43461" y="45587"/>
                  </a:lnTo>
                  <a:lnTo>
                    <a:pt x="44300" y="46705"/>
                  </a:lnTo>
                  <a:lnTo>
                    <a:pt x="44300" y="47544"/>
                  </a:lnTo>
                  <a:lnTo>
                    <a:pt x="45139" y="48383"/>
                  </a:lnTo>
                  <a:lnTo>
                    <a:pt x="46314" y="48383"/>
                  </a:lnTo>
                  <a:lnTo>
                    <a:pt x="47153" y="48383"/>
                  </a:lnTo>
                  <a:lnTo>
                    <a:pt x="47153" y="49222"/>
                  </a:lnTo>
                  <a:lnTo>
                    <a:pt x="47153" y="50061"/>
                  </a:lnTo>
                  <a:lnTo>
                    <a:pt x="47153" y="51180"/>
                  </a:lnTo>
                  <a:lnTo>
                    <a:pt x="47153" y="50061"/>
                  </a:lnTo>
                  <a:lnTo>
                    <a:pt x="47153" y="51180"/>
                  </a:lnTo>
                  <a:lnTo>
                    <a:pt x="47992" y="51180"/>
                  </a:lnTo>
                  <a:lnTo>
                    <a:pt x="47992" y="52019"/>
                  </a:lnTo>
                  <a:lnTo>
                    <a:pt x="47992" y="52019"/>
                  </a:lnTo>
                  <a:lnTo>
                    <a:pt x="48831" y="52858"/>
                  </a:lnTo>
                  <a:lnTo>
                    <a:pt x="49726" y="53697"/>
                  </a:lnTo>
                  <a:lnTo>
                    <a:pt x="49726" y="54536"/>
                  </a:lnTo>
                  <a:lnTo>
                    <a:pt x="50565" y="54536"/>
                  </a:lnTo>
                  <a:lnTo>
                    <a:pt x="51684" y="54536"/>
                  </a:lnTo>
                  <a:lnTo>
                    <a:pt x="51684" y="55431"/>
                  </a:lnTo>
                  <a:lnTo>
                    <a:pt x="52522" y="55431"/>
                  </a:lnTo>
                  <a:lnTo>
                    <a:pt x="52522" y="56550"/>
                  </a:lnTo>
                  <a:lnTo>
                    <a:pt x="52522" y="57389"/>
                  </a:lnTo>
                  <a:lnTo>
                    <a:pt x="52522" y="58228"/>
                  </a:lnTo>
                  <a:lnTo>
                    <a:pt x="52522" y="58228"/>
                  </a:lnTo>
                  <a:lnTo>
                    <a:pt x="51684" y="58228"/>
                  </a:lnTo>
                  <a:lnTo>
                    <a:pt x="51684" y="58228"/>
                  </a:lnTo>
                  <a:lnTo>
                    <a:pt x="50565" y="58228"/>
                  </a:lnTo>
                  <a:lnTo>
                    <a:pt x="50565" y="59067"/>
                  </a:lnTo>
                  <a:lnTo>
                    <a:pt x="50565" y="58228"/>
                  </a:lnTo>
                  <a:lnTo>
                    <a:pt x="50565" y="59067"/>
                  </a:lnTo>
                  <a:lnTo>
                    <a:pt x="50565" y="59906"/>
                  </a:lnTo>
                  <a:lnTo>
                    <a:pt x="51684" y="61024"/>
                  </a:lnTo>
                  <a:lnTo>
                    <a:pt x="50565" y="61024"/>
                  </a:lnTo>
                  <a:lnTo>
                    <a:pt x="50565" y="61024"/>
                  </a:lnTo>
                  <a:lnTo>
                    <a:pt x="49726" y="63542"/>
                  </a:lnTo>
                  <a:lnTo>
                    <a:pt x="49726" y="64380"/>
                  </a:lnTo>
                  <a:lnTo>
                    <a:pt x="49726" y="63542"/>
                  </a:lnTo>
                  <a:lnTo>
                    <a:pt x="49726" y="64380"/>
                  </a:lnTo>
                  <a:lnTo>
                    <a:pt x="50565" y="65555"/>
                  </a:lnTo>
                  <a:lnTo>
                    <a:pt x="50565" y="66394"/>
                  </a:lnTo>
                  <a:lnTo>
                    <a:pt x="50565" y="66394"/>
                  </a:lnTo>
                  <a:lnTo>
                    <a:pt x="50565" y="67233"/>
                  </a:lnTo>
                  <a:lnTo>
                    <a:pt x="50565" y="67233"/>
                  </a:lnTo>
                  <a:lnTo>
                    <a:pt x="50565" y="68072"/>
                  </a:lnTo>
                  <a:lnTo>
                    <a:pt x="50565" y="68072"/>
                  </a:lnTo>
                  <a:lnTo>
                    <a:pt x="50565" y="68911"/>
                  </a:lnTo>
                  <a:lnTo>
                    <a:pt x="51684" y="69750"/>
                  </a:lnTo>
                  <a:lnTo>
                    <a:pt x="51684" y="70869"/>
                  </a:lnTo>
                  <a:lnTo>
                    <a:pt x="51684" y="71708"/>
                  </a:lnTo>
                  <a:lnTo>
                    <a:pt x="51684" y="71708"/>
                  </a:lnTo>
                  <a:lnTo>
                    <a:pt x="52522" y="72547"/>
                  </a:lnTo>
                  <a:lnTo>
                    <a:pt x="52522" y="72547"/>
                  </a:lnTo>
                  <a:lnTo>
                    <a:pt x="53362" y="72547"/>
                  </a:lnTo>
                  <a:lnTo>
                    <a:pt x="54257" y="72547"/>
                  </a:lnTo>
                  <a:lnTo>
                    <a:pt x="54257" y="73386"/>
                  </a:lnTo>
                  <a:lnTo>
                    <a:pt x="54257" y="73386"/>
                  </a:lnTo>
                  <a:lnTo>
                    <a:pt x="54257" y="72547"/>
                  </a:lnTo>
                  <a:lnTo>
                    <a:pt x="54257" y="73386"/>
                  </a:lnTo>
                  <a:lnTo>
                    <a:pt x="55096" y="73386"/>
                  </a:lnTo>
                  <a:lnTo>
                    <a:pt x="55096" y="74225"/>
                  </a:lnTo>
                  <a:lnTo>
                    <a:pt x="56214" y="74225"/>
                  </a:lnTo>
                  <a:lnTo>
                    <a:pt x="56214" y="73386"/>
                  </a:lnTo>
                  <a:lnTo>
                    <a:pt x="57053" y="73386"/>
                  </a:lnTo>
                  <a:lnTo>
                    <a:pt x="57948" y="73386"/>
                  </a:lnTo>
                  <a:lnTo>
                    <a:pt x="58787" y="73386"/>
                  </a:lnTo>
                  <a:lnTo>
                    <a:pt x="58787" y="74225"/>
                  </a:lnTo>
                  <a:lnTo>
                    <a:pt x="58787" y="75400"/>
                  </a:lnTo>
                  <a:lnTo>
                    <a:pt x="59626" y="75400"/>
                  </a:lnTo>
                  <a:lnTo>
                    <a:pt x="60745" y="75400"/>
                  </a:lnTo>
                  <a:lnTo>
                    <a:pt x="60745" y="75400"/>
                  </a:lnTo>
                  <a:lnTo>
                    <a:pt x="61640" y="75400"/>
                  </a:lnTo>
                  <a:lnTo>
                    <a:pt x="62479" y="75400"/>
                  </a:lnTo>
                  <a:lnTo>
                    <a:pt x="62479" y="76238"/>
                  </a:lnTo>
                  <a:lnTo>
                    <a:pt x="63318" y="76238"/>
                  </a:lnTo>
                  <a:lnTo>
                    <a:pt x="63318" y="77078"/>
                  </a:lnTo>
                  <a:lnTo>
                    <a:pt x="64157" y="77078"/>
                  </a:lnTo>
                  <a:lnTo>
                    <a:pt x="64157" y="77916"/>
                  </a:lnTo>
                  <a:lnTo>
                    <a:pt x="64157" y="78756"/>
                  </a:lnTo>
                  <a:lnTo>
                    <a:pt x="64157" y="79874"/>
                  </a:lnTo>
                  <a:lnTo>
                    <a:pt x="64157" y="80713"/>
                  </a:lnTo>
                  <a:lnTo>
                    <a:pt x="64157" y="81552"/>
                  </a:lnTo>
                  <a:lnTo>
                    <a:pt x="64157" y="82391"/>
                  </a:lnTo>
                  <a:lnTo>
                    <a:pt x="65052" y="82391"/>
                  </a:lnTo>
                  <a:lnTo>
                    <a:pt x="65052" y="83230"/>
                  </a:lnTo>
                  <a:lnTo>
                    <a:pt x="66171" y="83230"/>
                  </a:lnTo>
                  <a:lnTo>
                    <a:pt x="67010" y="83230"/>
                  </a:lnTo>
                  <a:lnTo>
                    <a:pt x="67848" y="83230"/>
                  </a:lnTo>
                  <a:lnTo>
                    <a:pt x="68743" y="82391"/>
                  </a:lnTo>
                  <a:lnTo>
                    <a:pt x="68743" y="82391"/>
                  </a:lnTo>
                  <a:lnTo>
                    <a:pt x="69583" y="82391"/>
                  </a:lnTo>
                  <a:lnTo>
                    <a:pt x="69583" y="82391"/>
                  </a:lnTo>
                  <a:lnTo>
                    <a:pt x="69583" y="81552"/>
                  </a:lnTo>
                  <a:lnTo>
                    <a:pt x="69583" y="80713"/>
                  </a:lnTo>
                  <a:lnTo>
                    <a:pt x="69583" y="79874"/>
                  </a:lnTo>
                  <a:lnTo>
                    <a:pt x="69583" y="78756"/>
                  </a:lnTo>
                  <a:lnTo>
                    <a:pt x="69583" y="77916"/>
                  </a:lnTo>
                  <a:lnTo>
                    <a:pt x="69583" y="77078"/>
                  </a:lnTo>
                  <a:lnTo>
                    <a:pt x="68743" y="77078"/>
                  </a:lnTo>
                  <a:lnTo>
                    <a:pt x="68743" y="76238"/>
                  </a:lnTo>
                  <a:lnTo>
                    <a:pt x="67848" y="75400"/>
                  </a:lnTo>
                  <a:lnTo>
                    <a:pt x="67848" y="74225"/>
                  </a:lnTo>
                  <a:lnTo>
                    <a:pt x="67010" y="74225"/>
                  </a:lnTo>
                  <a:lnTo>
                    <a:pt x="67010" y="73386"/>
                  </a:lnTo>
                  <a:lnTo>
                    <a:pt x="67010" y="72547"/>
                  </a:lnTo>
                  <a:lnTo>
                    <a:pt x="67010" y="72547"/>
                  </a:lnTo>
                  <a:lnTo>
                    <a:pt x="67010" y="71708"/>
                  </a:lnTo>
                  <a:lnTo>
                    <a:pt x="67848" y="71708"/>
                  </a:lnTo>
                  <a:lnTo>
                    <a:pt x="67010" y="71708"/>
                  </a:lnTo>
                  <a:lnTo>
                    <a:pt x="67848" y="71708"/>
                  </a:lnTo>
                  <a:lnTo>
                    <a:pt x="68743" y="71708"/>
                  </a:lnTo>
                  <a:lnTo>
                    <a:pt x="68743" y="70869"/>
                  </a:lnTo>
                  <a:lnTo>
                    <a:pt x="68743" y="69750"/>
                  </a:lnTo>
                  <a:lnTo>
                    <a:pt x="68743" y="69750"/>
                  </a:lnTo>
                  <a:lnTo>
                    <a:pt x="68743" y="68911"/>
                  </a:lnTo>
                  <a:lnTo>
                    <a:pt x="67848" y="68911"/>
                  </a:lnTo>
                  <a:lnTo>
                    <a:pt x="67010" y="68911"/>
                  </a:lnTo>
                  <a:lnTo>
                    <a:pt x="67010" y="68072"/>
                  </a:lnTo>
                  <a:lnTo>
                    <a:pt x="67848" y="67233"/>
                  </a:lnTo>
                  <a:lnTo>
                    <a:pt x="67848" y="66394"/>
                  </a:lnTo>
                  <a:lnTo>
                    <a:pt x="67848" y="65555"/>
                  </a:lnTo>
                  <a:lnTo>
                    <a:pt x="67010" y="65555"/>
                  </a:lnTo>
                  <a:lnTo>
                    <a:pt x="67010" y="64380"/>
                  </a:lnTo>
                  <a:lnTo>
                    <a:pt x="66171" y="64380"/>
                  </a:lnTo>
                  <a:lnTo>
                    <a:pt x="65052" y="64380"/>
                  </a:lnTo>
                  <a:lnTo>
                    <a:pt x="65052" y="63542"/>
                  </a:lnTo>
                  <a:lnTo>
                    <a:pt x="65052" y="62702"/>
                  </a:lnTo>
                  <a:lnTo>
                    <a:pt x="65052" y="61863"/>
                  </a:lnTo>
                  <a:lnTo>
                    <a:pt x="65052" y="61024"/>
                  </a:lnTo>
                  <a:lnTo>
                    <a:pt x="66171" y="61024"/>
                  </a:lnTo>
                  <a:lnTo>
                    <a:pt x="67010" y="61024"/>
                  </a:lnTo>
                  <a:lnTo>
                    <a:pt x="67010" y="61863"/>
                  </a:lnTo>
                  <a:lnTo>
                    <a:pt x="67010" y="62702"/>
                  </a:lnTo>
                  <a:lnTo>
                    <a:pt x="67848" y="62702"/>
                  </a:lnTo>
                  <a:lnTo>
                    <a:pt x="68743" y="62702"/>
                  </a:lnTo>
                  <a:lnTo>
                    <a:pt x="67848" y="62702"/>
                  </a:lnTo>
                  <a:lnTo>
                    <a:pt x="68743" y="62702"/>
                  </a:lnTo>
                  <a:lnTo>
                    <a:pt x="69583" y="62702"/>
                  </a:lnTo>
                  <a:lnTo>
                    <a:pt x="69583" y="63542"/>
                  </a:lnTo>
                  <a:lnTo>
                    <a:pt x="69583" y="64380"/>
                  </a:lnTo>
                  <a:lnTo>
                    <a:pt x="69583" y="65555"/>
                  </a:lnTo>
                  <a:lnTo>
                    <a:pt x="70701" y="65555"/>
                  </a:lnTo>
                  <a:lnTo>
                    <a:pt x="70701" y="66394"/>
                  </a:lnTo>
                  <a:lnTo>
                    <a:pt x="70701" y="67233"/>
                  </a:lnTo>
                  <a:lnTo>
                    <a:pt x="70701" y="68072"/>
                  </a:lnTo>
                  <a:lnTo>
                    <a:pt x="70701" y="67233"/>
                  </a:lnTo>
                  <a:lnTo>
                    <a:pt x="71540" y="67233"/>
                  </a:lnTo>
                  <a:lnTo>
                    <a:pt x="71540" y="68072"/>
                  </a:lnTo>
                  <a:lnTo>
                    <a:pt x="71540" y="68911"/>
                  </a:lnTo>
                  <a:lnTo>
                    <a:pt x="72379" y="68911"/>
                  </a:lnTo>
                  <a:lnTo>
                    <a:pt x="71540" y="68911"/>
                  </a:lnTo>
                  <a:lnTo>
                    <a:pt x="72379" y="68911"/>
                  </a:lnTo>
                  <a:lnTo>
                    <a:pt x="73274" y="68911"/>
                  </a:lnTo>
                  <a:lnTo>
                    <a:pt x="74113" y="68911"/>
                  </a:lnTo>
                  <a:lnTo>
                    <a:pt x="74113" y="68072"/>
                  </a:lnTo>
                  <a:lnTo>
                    <a:pt x="75232" y="68072"/>
                  </a:lnTo>
                  <a:lnTo>
                    <a:pt x="76071" y="68072"/>
                  </a:lnTo>
                  <a:lnTo>
                    <a:pt x="76966" y="68911"/>
                  </a:lnTo>
                  <a:lnTo>
                    <a:pt x="76966" y="69750"/>
                  </a:lnTo>
                  <a:lnTo>
                    <a:pt x="76071" y="69750"/>
                  </a:lnTo>
                  <a:lnTo>
                    <a:pt x="76071" y="69750"/>
                  </a:lnTo>
                  <a:lnTo>
                    <a:pt x="75232" y="70869"/>
                  </a:lnTo>
                  <a:lnTo>
                    <a:pt x="75232" y="71708"/>
                  </a:lnTo>
                  <a:lnTo>
                    <a:pt x="76071" y="71708"/>
                  </a:lnTo>
                  <a:lnTo>
                    <a:pt x="76071" y="72547"/>
                  </a:lnTo>
                  <a:lnTo>
                    <a:pt x="76966" y="72547"/>
                  </a:lnTo>
                  <a:lnTo>
                    <a:pt x="76071" y="72547"/>
                  </a:lnTo>
                  <a:lnTo>
                    <a:pt x="76966" y="72547"/>
                  </a:lnTo>
                  <a:lnTo>
                    <a:pt x="76966" y="73386"/>
                  </a:lnTo>
                  <a:lnTo>
                    <a:pt x="76966" y="74225"/>
                  </a:lnTo>
                  <a:lnTo>
                    <a:pt x="77805" y="74225"/>
                  </a:lnTo>
                  <a:lnTo>
                    <a:pt x="76966" y="74225"/>
                  </a:lnTo>
                  <a:lnTo>
                    <a:pt x="77805" y="74225"/>
                  </a:lnTo>
                  <a:lnTo>
                    <a:pt x="77805" y="75400"/>
                  </a:lnTo>
                  <a:lnTo>
                    <a:pt x="77805" y="76238"/>
                  </a:lnTo>
                  <a:lnTo>
                    <a:pt x="77805" y="77078"/>
                  </a:lnTo>
                  <a:lnTo>
                    <a:pt x="77805" y="77078"/>
                  </a:lnTo>
                  <a:lnTo>
                    <a:pt x="77805" y="77916"/>
                  </a:lnTo>
                  <a:lnTo>
                    <a:pt x="77805" y="77078"/>
                  </a:lnTo>
                  <a:lnTo>
                    <a:pt x="77805" y="77916"/>
                  </a:lnTo>
                  <a:lnTo>
                    <a:pt x="78644" y="77916"/>
                  </a:lnTo>
                  <a:lnTo>
                    <a:pt x="78644" y="78756"/>
                  </a:lnTo>
                  <a:lnTo>
                    <a:pt x="78644" y="79874"/>
                  </a:lnTo>
                  <a:lnTo>
                    <a:pt x="78644" y="80713"/>
                  </a:lnTo>
                  <a:lnTo>
                    <a:pt x="78644" y="81552"/>
                  </a:lnTo>
                  <a:lnTo>
                    <a:pt x="78644" y="81552"/>
                  </a:lnTo>
                  <a:lnTo>
                    <a:pt x="78644" y="82391"/>
                  </a:lnTo>
                  <a:lnTo>
                    <a:pt x="78644" y="83230"/>
                  </a:lnTo>
                  <a:lnTo>
                    <a:pt x="78644" y="83230"/>
                  </a:lnTo>
                  <a:lnTo>
                    <a:pt x="78644" y="84069"/>
                  </a:lnTo>
                  <a:lnTo>
                    <a:pt x="78644" y="85244"/>
                  </a:lnTo>
                  <a:lnTo>
                    <a:pt x="78644" y="86083"/>
                  </a:lnTo>
                  <a:lnTo>
                    <a:pt x="78644" y="86922"/>
                  </a:lnTo>
                  <a:lnTo>
                    <a:pt x="79483" y="86922"/>
                  </a:lnTo>
                  <a:lnTo>
                    <a:pt x="79483" y="87761"/>
                  </a:lnTo>
                  <a:lnTo>
                    <a:pt x="79483" y="88600"/>
                  </a:lnTo>
                  <a:lnTo>
                    <a:pt x="79483" y="89719"/>
                  </a:lnTo>
                  <a:lnTo>
                    <a:pt x="79483" y="90558"/>
                  </a:lnTo>
                  <a:lnTo>
                    <a:pt x="79483" y="91397"/>
                  </a:lnTo>
                  <a:lnTo>
                    <a:pt x="79483" y="92236"/>
                  </a:lnTo>
                  <a:lnTo>
                    <a:pt x="80657" y="92236"/>
                  </a:lnTo>
                  <a:lnTo>
                    <a:pt x="80657" y="93075"/>
                  </a:lnTo>
                  <a:lnTo>
                    <a:pt x="80657" y="95088"/>
                  </a:lnTo>
                  <a:lnTo>
                    <a:pt x="80657" y="95088"/>
                  </a:lnTo>
                  <a:lnTo>
                    <a:pt x="80657" y="95927"/>
                  </a:lnTo>
                  <a:lnTo>
                    <a:pt x="81497" y="95927"/>
                  </a:lnTo>
                  <a:lnTo>
                    <a:pt x="82336" y="96767"/>
                  </a:lnTo>
                  <a:lnTo>
                    <a:pt x="82336" y="96767"/>
                  </a:lnTo>
                  <a:lnTo>
                    <a:pt x="82336" y="96767"/>
                  </a:lnTo>
                  <a:lnTo>
                    <a:pt x="83175" y="96767"/>
                  </a:lnTo>
                  <a:lnTo>
                    <a:pt x="84069" y="96767"/>
                  </a:lnTo>
                  <a:lnTo>
                    <a:pt x="85188" y="96767"/>
                  </a:lnTo>
                  <a:lnTo>
                    <a:pt x="85188" y="96767"/>
                  </a:lnTo>
                  <a:lnTo>
                    <a:pt x="85188" y="96767"/>
                  </a:lnTo>
                  <a:lnTo>
                    <a:pt x="86027" y="96767"/>
                  </a:lnTo>
                  <a:lnTo>
                    <a:pt x="86866" y="97605"/>
                  </a:lnTo>
                  <a:lnTo>
                    <a:pt x="87705" y="97605"/>
                  </a:lnTo>
                  <a:lnTo>
                    <a:pt x="89719" y="98724"/>
                  </a:lnTo>
                  <a:lnTo>
                    <a:pt x="90558" y="99563"/>
                  </a:lnTo>
                  <a:lnTo>
                    <a:pt x="91397" y="99563"/>
                  </a:lnTo>
                  <a:lnTo>
                    <a:pt x="92292" y="100402"/>
                  </a:lnTo>
                  <a:lnTo>
                    <a:pt x="92292" y="100402"/>
                  </a:lnTo>
                  <a:lnTo>
                    <a:pt x="92292" y="100402"/>
                  </a:lnTo>
                  <a:lnTo>
                    <a:pt x="93131" y="100402"/>
                  </a:lnTo>
                  <a:lnTo>
                    <a:pt x="93131" y="101241"/>
                  </a:lnTo>
                  <a:lnTo>
                    <a:pt x="93970" y="101241"/>
                  </a:lnTo>
                  <a:lnTo>
                    <a:pt x="95088" y="101241"/>
                  </a:lnTo>
                  <a:lnTo>
                    <a:pt x="95088" y="102080"/>
                  </a:lnTo>
                  <a:lnTo>
                    <a:pt x="95983" y="102080"/>
                  </a:lnTo>
                  <a:lnTo>
                    <a:pt x="96823" y="102919"/>
                  </a:lnTo>
                  <a:lnTo>
                    <a:pt x="97662" y="102919"/>
                  </a:lnTo>
                  <a:lnTo>
                    <a:pt x="98501" y="102919"/>
                  </a:lnTo>
                  <a:lnTo>
                    <a:pt x="98501" y="104038"/>
                  </a:lnTo>
                  <a:lnTo>
                    <a:pt x="99675" y="104038"/>
                  </a:lnTo>
                  <a:lnTo>
                    <a:pt x="100514" y="104038"/>
                  </a:lnTo>
                  <a:lnTo>
                    <a:pt x="101354" y="104038"/>
                  </a:lnTo>
                  <a:lnTo>
                    <a:pt x="102192" y="104877"/>
                  </a:lnTo>
                  <a:lnTo>
                    <a:pt x="103087" y="104877"/>
                  </a:lnTo>
                  <a:lnTo>
                    <a:pt x="104206" y="104877"/>
                  </a:lnTo>
                  <a:lnTo>
                    <a:pt x="105045" y="105772"/>
                  </a:lnTo>
                  <a:lnTo>
                    <a:pt x="105884" y="105772"/>
                  </a:lnTo>
                  <a:lnTo>
                    <a:pt x="106723" y="106611"/>
                  </a:lnTo>
                  <a:lnTo>
                    <a:pt x="106723" y="106611"/>
                  </a:lnTo>
                  <a:lnTo>
                    <a:pt x="107618" y="107450"/>
                  </a:lnTo>
                  <a:lnTo>
                    <a:pt x="107618" y="107450"/>
                  </a:lnTo>
                  <a:lnTo>
                    <a:pt x="108457" y="107450"/>
                  </a:lnTo>
                  <a:lnTo>
                    <a:pt x="109576" y="107450"/>
                  </a:lnTo>
                  <a:lnTo>
                    <a:pt x="110415" y="107450"/>
                  </a:lnTo>
                  <a:lnTo>
                    <a:pt x="111309" y="107450"/>
                  </a:lnTo>
                  <a:lnTo>
                    <a:pt x="112148" y="107450"/>
                  </a:lnTo>
                  <a:lnTo>
                    <a:pt x="112988" y="107450"/>
                  </a:lnTo>
                  <a:lnTo>
                    <a:pt x="114106" y="107450"/>
                  </a:lnTo>
                  <a:lnTo>
                    <a:pt x="115001" y="106611"/>
                  </a:lnTo>
                  <a:lnTo>
                    <a:pt x="115840" y="105772"/>
                  </a:lnTo>
                  <a:lnTo>
                    <a:pt x="116679" y="105772"/>
                  </a:lnTo>
                  <a:lnTo>
                    <a:pt x="117518" y="105772"/>
                  </a:lnTo>
                  <a:lnTo>
                    <a:pt x="118693" y="104877"/>
                  </a:lnTo>
                  <a:lnTo>
                    <a:pt x="118693" y="104038"/>
                  </a:lnTo>
                  <a:lnTo>
                    <a:pt x="119532" y="102919"/>
                  </a:lnTo>
                  <a:lnTo>
                    <a:pt x="119532" y="102080"/>
                  </a:lnTo>
                  <a:lnTo>
                    <a:pt x="120371" y="101241"/>
                  </a:lnTo>
                  <a:lnTo>
                    <a:pt x="120371" y="101241"/>
                  </a:lnTo>
                  <a:lnTo>
                    <a:pt x="121210" y="100402"/>
                  </a:lnTo>
                  <a:lnTo>
                    <a:pt x="121210" y="100402"/>
                  </a:lnTo>
                  <a:lnTo>
                    <a:pt x="121210" y="99563"/>
                  </a:lnTo>
                  <a:lnTo>
                    <a:pt x="122105" y="99563"/>
                  </a:lnTo>
                  <a:lnTo>
                    <a:pt x="122105" y="98724"/>
                  </a:lnTo>
                  <a:lnTo>
                    <a:pt x="122105" y="99563"/>
                  </a:lnTo>
                  <a:lnTo>
                    <a:pt x="122105" y="98724"/>
                  </a:lnTo>
                  <a:lnTo>
                    <a:pt x="122944" y="97605"/>
                  </a:lnTo>
                  <a:lnTo>
                    <a:pt x="124062" y="97605"/>
                  </a:lnTo>
                  <a:lnTo>
                    <a:pt x="124062" y="97605"/>
                  </a:lnTo>
                  <a:lnTo>
                    <a:pt x="124902" y="96767"/>
                  </a:lnTo>
                  <a:lnTo>
                    <a:pt x="125741" y="96767"/>
                  </a:lnTo>
                  <a:lnTo>
                    <a:pt x="126635" y="95927"/>
                  </a:lnTo>
                  <a:lnTo>
                    <a:pt x="127474" y="95088"/>
                  </a:lnTo>
                  <a:lnTo>
                    <a:pt x="128594" y="95088"/>
                  </a:lnTo>
                  <a:lnTo>
                    <a:pt x="129432" y="94193"/>
                  </a:lnTo>
                  <a:lnTo>
                    <a:pt x="129432" y="94193"/>
                  </a:lnTo>
                  <a:lnTo>
                    <a:pt x="130327" y="93075"/>
                  </a:lnTo>
                  <a:lnTo>
                    <a:pt x="131166" y="93075"/>
                  </a:lnTo>
                  <a:lnTo>
                    <a:pt x="132005" y="93075"/>
                  </a:lnTo>
                  <a:lnTo>
                    <a:pt x="132005" y="94193"/>
                  </a:lnTo>
                  <a:lnTo>
                    <a:pt x="132005" y="93075"/>
                  </a:lnTo>
                  <a:lnTo>
                    <a:pt x="132005" y="94193"/>
                  </a:lnTo>
                  <a:lnTo>
                    <a:pt x="133124" y="94193"/>
                  </a:lnTo>
                  <a:lnTo>
                    <a:pt x="134019" y="94193"/>
                  </a:lnTo>
                  <a:lnTo>
                    <a:pt x="134019" y="93075"/>
                  </a:lnTo>
                  <a:lnTo>
                    <a:pt x="134858" y="93075"/>
                  </a:lnTo>
                  <a:lnTo>
                    <a:pt x="135697" y="94193"/>
                  </a:lnTo>
                  <a:lnTo>
                    <a:pt x="136536" y="94193"/>
                  </a:lnTo>
                  <a:lnTo>
                    <a:pt x="136536" y="94193"/>
                  </a:lnTo>
                  <a:lnTo>
                    <a:pt x="137431" y="95088"/>
                  </a:lnTo>
                  <a:lnTo>
                    <a:pt x="137431" y="95927"/>
                  </a:lnTo>
                  <a:lnTo>
                    <a:pt x="138549" y="95927"/>
                  </a:lnTo>
                  <a:lnTo>
                    <a:pt x="138549" y="95927"/>
                  </a:lnTo>
                  <a:lnTo>
                    <a:pt x="139388" y="95927"/>
                  </a:lnTo>
                  <a:lnTo>
                    <a:pt x="139388" y="96767"/>
                  </a:lnTo>
                  <a:lnTo>
                    <a:pt x="139388" y="95927"/>
                  </a:lnTo>
                  <a:lnTo>
                    <a:pt x="139388" y="96767"/>
                  </a:lnTo>
                  <a:lnTo>
                    <a:pt x="139388" y="95927"/>
                  </a:lnTo>
                  <a:lnTo>
                    <a:pt x="139388" y="96767"/>
                  </a:lnTo>
                  <a:lnTo>
                    <a:pt x="140228" y="96767"/>
                  </a:lnTo>
                  <a:lnTo>
                    <a:pt x="141067" y="96767"/>
                  </a:lnTo>
                  <a:lnTo>
                    <a:pt x="141961" y="97605"/>
                  </a:lnTo>
                  <a:lnTo>
                    <a:pt x="143080" y="97605"/>
                  </a:lnTo>
                  <a:lnTo>
                    <a:pt x="143080" y="98724"/>
                  </a:lnTo>
                  <a:lnTo>
                    <a:pt x="141961" y="98724"/>
                  </a:lnTo>
                  <a:lnTo>
                    <a:pt x="141961" y="99563"/>
                  </a:lnTo>
                  <a:lnTo>
                    <a:pt x="141067" y="99563"/>
                  </a:lnTo>
                  <a:lnTo>
                    <a:pt x="141067" y="100402"/>
                  </a:lnTo>
                  <a:lnTo>
                    <a:pt x="141067" y="101241"/>
                  </a:lnTo>
                  <a:lnTo>
                    <a:pt x="140228" y="101241"/>
                  </a:lnTo>
                  <a:lnTo>
                    <a:pt x="140228" y="102080"/>
                  </a:lnTo>
                  <a:lnTo>
                    <a:pt x="140228" y="102919"/>
                  </a:lnTo>
                  <a:lnTo>
                    <a:pt x="139388" y="102919"/>
                  </a:lnTo>
                  <a:lnTo>
                    <a:pt x="139388" y="104038"/>
                  </a:lnTo>
                  <a:lnTo>
                    <a:pt x="139388" y="104877"/>
                  </a:lnTo>
                  <a:lnTo>
                    <a:pt x="139388" y="105772"/>
                  </a:lnTo>
                  <a:lnTo>
                    <a:pt x="139388" y="106611"/>
                  </a:lnTo>
                  <a:lnTo>
                    <a:pt x="138549" y="106611"/>
                  </a:lnTo>
                  <a:lnTo>
                    <a:pt x="138549" y="107450"/>
                  </a:lnTo>
                  <a:lnTo>
                    <a:pt x="138549" y="108569"/>
                  </a:lnTo>
                  <a:lnTo>
                    <a:pt x="138549" y="109407"/>
                  </a:lnTo>
                  <a:lnTo>
                    <a:pt x="138549" y="110247"/>
                  </a:lnTo>
                  <a:lnTo>
                    <a:pt x="138549" y="110247"/>
                  </a:lnTo>
                  <a:lnTo>
                    <a:pt x="137431" y="110247"/>
                  </a:lnTo>
                  <a:lnTo>
                    <a:pt x="137431" y="111086"/>
                  </a:lnTo>
                  <a:lnTo>
                    <a:pt x="137431" y="111925"/>
                  </a:lnTo>
                  <a:lnTo>
                    <a:pt x="137431" y="112764"/>
                  </a:lnTo>
                  <a:lnTo>
                    <a:pt x="137431" y="112764"/>
                  </a:lnTo>
                  <a:lnTo>
                    <a:pt x="137431" y="113882"/>
                  </a:lnTo>
                  <a:lnTo>
                    <a:pt x="137431" y="114721"/>
                  </a:lnTo>
                  <a:lnTo>
                    <a:pt x="137431" y="115616"/>
                  </a:lnTo>
                  <a:lnTo>
                    <a:pt x="137431" y="116455"/>
                  </a:lnTo>
                  <a:lnTo>
                    <a:pt x="137431" y="116455"/>
                  </a:lnTo>
                  <a:lnTo>
                    <a:pt x="137431" y="117294"/>
                  </a:lnTo>
                  <a:lnTo>
                    <a:pt x="137431" y="118413"/>
                  </a:lnTo>
                  <a:lnTo>
                    <a:pt x="136536" y="118413"/>
                  </a:lnTo>
                  <a:lnTo>
                    <a:pt x="136536" y="119252"/>
                  </a:lnTo>
                  <a:lnTo>
                    <a:pt x="137431" y="119252"/>
                  </a:lnTo>
                  <a:lnTo>
                    <a:pt x="137431" y="120091"/>
                  </a:lnTo>
                  <a:lnTo>
                    <a:pt x="137431" y="120930"/>
                  </a:lnTo>
                  <a:lnTo>
                    <a:pt x="136536" y="120930"/>
                  </a:lnTo>
                  <a:lnTo>
                    <a:pt x="136536" y="121769"/>
                  </a:lnTo>
                  <a:lnTo>
                    <a:pt x="136536" y="122888"/>
                  </a:lnTo>
                  <a:lnTo>
                    <a:pt x="136536" y="123727"/>
                  </a:lnTo>
                  <a:lnTo>
                    <a:pt x="135697" y="123727"/>
                  </a:lnTo>
                  <a:lnTo>
                    <a:pt x="135697" y="124566"/>
                  </a:lnTo>
                  <a:lnTo>
                    <a:pt x="134858" y="124566"/>
                  </a:lnTo>
                  <a:lnTo>
                    <a:pt x="134858" y="125461"/>
                  </a:lnTo>
                  <a:lnTo>
                    <a:pt x="134019" y="125461"/>
                  </a:lnTo>
                  <a:lnTo>
                    <a:pt x="134019" y="126300"/>
                  </a:lnTo>
                  <a:lnTo>
                    <a:pt x="133124" y="126300"/>
                  </a:lnTo>
                  <a:lnTo>
                    <a:pt x="133124" y="127418"/>
                  </a:lnTo>
                  <a:lnTo>
                    <a:pt x="132005" y="127418"/>
                  </a:lnTo>
                  <a:lnTo>
                    <a:pt x="132005" y="128257"/>
                  </a:lnTo>
                  <a:lnTo>
                    <a:pt x="131166" y="129096"/>
                  </a:lnTo>
                  <a:lnTo>
                    <a:pt x="130327" y="129096"/>
                  </a:lnTo>
                  <a:lnTo>
                    <a:pt x="129432" y="128257"/>
                  </a:lnTo>
                  <a:lnTo>
                    <a:pt x="128594" y="128257"/>
                  </a:lnTo>
                  <a:lnTo>
                    <a:pt x="128594" y="129096"/>
                  </a:lnTo>
                  <a:lnTo>
                    <a:pt x="128594" y="129936"/>
                  </a:lnTo>
                  <a:lnTo>
                    <a:pt x="128594" y="129936"/>
                  </a:lnTo>
                  <a:lnTo>
                    <a:pt x="128594" y="130774"/>
                  </a:lnTo>
                  <a:lnTo>
                    <a:pt x="128594" y="129936"/>
                  </a:lnTo>
                  <a:lnTo>
                    <a:pt x="128594" y="130774"/>
                  </a:lnTo>
                  <a:lnTo>
                    <a:pt x="128594" y="131614"/>
                  </a:lnTo>
                  <a:lnTo>
                    <a:pt x="127474" y="131614"/>
                  </a:lnTo>
                  <a:lnTo>
                    <a:pt x="127474" y="132732"/>
                  </a:lnTo>
                  <a:lnTo>
                    <a:pt x="127474" y="133571"/>
                  </a:lnTo>
                  <a:lnTo>
                    <a:pt x="127474" y="134410"/>
                  </a:lnTo>
                  <a:lnTo>
                    <a:pt x="127474" y="135305"/>
                  </a:lnTo>
                  <a:lnTo>
                    <a:pt x="127474" y="136144"/>
                  </a:lnTo>
                  <a:lnTo>
                    <a:pt x="126635" y="137263"/>
                  </a:lnTo>
                  <a:lnTo>
                    <a:pt x="126635" y="138102"/>
                  </a:lnTo>
                  <a:lnTo>
                    <a:pt x="126635" y="138941"/>
                  </a:lnTo>
                  <a:lnTo>
                    <a:pt x="126635" y="139780"/>
                  </a:lnTo>
                  <a:lnTo>
                    <a:pt x="127474" y="140619"/>
                  </a:lnTo>
                  <a:lnTo>
                    <a:pt x="128594" y="140619"/>
                  </a:lnTo>
                  <a:lnTo>
                    <a:pt x="129432" y="140619"/>
                  </a:lnTo>
                  <a:lnTo>
                    <a:pt x="129432" y="141458"/>
                  </a:lnTo>
                  <a:lnTo>
                    <a:pt x="128594" y="142577"/>
                  </a:lnTo>
                  <a:lnTo>
                    <a:pt x="128594" y="143416"/>
                  </a:lnTo>
                  <a:lnTo>
                    <a:pt x="127474" y="143416"/>
                  </a:lnTo>
                  <a:lnTo>
                    <a:pt x="127474" y="144255"/>
                  </a:lnTo>
                  <a:lnTo>
                    <a:pt x="127474" y="145094"/>
                  </a:lnTo>
                  <a:lnTo>
                    <a:pt x="126635" y="145989"/>
                  </a:lnTo>
                  <a:lnTo>
                    <a:pt x="125741" y="145989"/>
                  </a:lnTo>
                  <a:lnTo>
                    <a:pt x="125741" y="145094"/>
                  </a:lnTo>
                  <a:lnTo>
                    <a:pt x="125741" y="144255"/>
                  </a:lnTo>
                  <a:lnTo>
                    <a:pt x="125741" y="143416"/>
                  </a:lnTo>
                  <a:lnTo>
                    <a:pt x="125741" y="143416"/>
                  </a:lnTo>
                  <a:lnTo>
                    <a:pt x="125741" y="142577"/>
                  </a:lnTo>
                  <a:lnTo>
                    <a:pt x="125741" y="141458"/>
                  </a:lnTo>
                  <a:lnTo>
                    <a:pt x="124902" y="140619"/>
                  </a:lnTo>
                  <a:lnTo>
                    <a:pt x="124062" y="139780"/>
                  </a:lnTo>
                  <a:lnTo>
                    <a:pt x="122944" y="139780"/>
                  </a:lnTo>
                  <a:lnTo>
                    <a:pt x="122105" y="139780"/>
                  </a:lnTo>
                  <a:lnTo>
                    <a:pt x="121210" y="139780"/>
                  </a:lnTo>
                  <a:lnTo>
                    <a:pt x="120371" y="139780"/>
                  </a:lnTo>
                  <a:lnTo>
                    <a:pt x="119532" y="139780"/>
                  </a:lnTo>
                  <a:lnTo>
                    <a:pt x="118693" y="139780"/>
                  </a:lnTo>
                  <a:lnTo>
                    <a:pt x="117518" y="139780"/>
                  </a:lnTo>
                  <a:lnTo>
                    <a:pt x="116679" y="139780"/>
                  </a:lnTo>
                  <a:lnTo>
                    <a:pt x="115840" y="139780"/>
                  </a:lnTo>
                  <a:lnTo>
                    <a:pt x="115001" y="139780"/>
                  </a:lnTo>
                  <a:lnTo>
                    <a:pt x="115001" y="140619"/>
                  </a:lnTo>
                  <a:lnTo>
                    <a:pt x="112148" y="140619"/>
                  </a:lnTo>
                  <a:lnTo>
                    <a:pt x="111309" y="140619"/>
                  </a:lnTo>
                  <a:lnTo>
                    <a:pt x="110415" y="141458"/>
                  </a:lnTo>
                  <a:lnTo>
                    <a:pt x="109576" y="141458"/>
                  </a:lnTo>
                  <a:lnTo>
                    <a:pt x="109576" y="142577"/>
                  </a:lnTo>
                  <a:lnTo>
                    <a:pt x="108457" y="142577"/>
                  </a:lnTo>
                  <a:lnTo>
                    <a:pt x="107618" y="143416"/>
                  </a:lnTo>
                  <a:lnTo>
                    <a:pt x="106723" y="143416"/>
                  </a:lnTo>
                  <a:lnTo>
                    <a:pt x="105884" y="144255"/>
                  </a:lnTo>
                  <a:lnTo>
                    <a:pt x="105884" y="145094"/>
                  </a:lnTo>
                  <a:lnTo>
                    <a:pt x="105884" y="145989"/>
                  </a:lnTo>
                  <a:lnTo>
                    <a:pt x="105884" y="147107"/>
                  </a:lnTo>
                  <a:lnTo>
                    <a:pt x="105045" y="147107"/>
                  </a:lnTo>
                  <a:lnTo>
                    <a:pt x="105045" y="147946"/>
                  </a:lnTo>
                  <a:lnTo>
                    <a:pt x="104206" y="147946"/>
                  </a:lnTo>
                  <a:lnTo>
                    <a:pt x="104206" y="148785"/>
                  </a:lnTo>
                  <a:lnTo>
                    <a:pt x="103087" y="148785"/>
                  </a:lnTo>
                  <a:lnTo>
                    <a:pt x="103087" y="149624"/>
                  </a:lnTo>
                  <a:lnTo>
                    <a:pt x="102192" y="150463"/>
                  </a:lnTo>
                  <a:lnTo>
                    <a:pt x="102192" y="151582"/>
                  </a:lnTo>
                  <a:lnTo>
                    <a:pt x="102192" y="152421"/>
                  </a:lnTo>
                  <a:lnTo>
                    <a:pt x="102192" y="153260"/>
                  </a:lnTo>
                  <a:lnTo>
                    <a:pt x="103087" y="153260"/>
                  </a:lnTo>
                  <a:lnTo>
                    <a:pt x="103087" y="152421"/>
                  </a:lnTo>
                  <a:lnTo>
                    <a:pt x="103087" y="153260"/>
                  </a:lnTo>
                  <a:lnTo>
                    <a:pt x="103087" y="154099"/>
                  </a:lnTo>
                  <a:lnTo>
                    <a:pt x="103087" y="154938"/>
                  </a:lnTo>
                  <a:lnTo>
                    <a:pt x="103087" y="155833"/>
                  </a:lnTo>
                  <a:lnTo>
                    <a:pt x="104206" y="155833"/>
                  </a:lnTo>
                  <a:lnTo>
                    <a:pt x="104206" y="156952"/>
                  </a:lnTo>
                  <a:lnTo>
                    <a:pt x="104206" y="157791"/>
                  </a:lnTo>
                  <a:lnTo>
                    <a:pt x="105045" y="157791"/>
                  </a:lnTo>
                  <a:lnTo>
                    <a:pt x="105884" y="157791"/>
                  </a:lnTo>
                  <a:lnTo>
                    <a:pt x="105884" y="157791"/>
                  </a:lnTo>
                  <a:lnTo>
                    <a:pt x="106723" y="157791"/>
                  </a:lnTo>
                  <a:lnTo>
                    <a:pt x="107618" y="157791"/>
                  </a:lnTo>
                  <a:lnTo>
                    <a:pt x="107618" y="158630"/>
                  </a:lnTo>
                  <a:lnTo>
                    <a:pt x="107618" y="158630"/>
                  </a:lnTo>
                  <a:lnTo>
                    <a:pt x="106723" y="159469"/>
                  </a:lnTo>
                  <a:lnTo>
                    <a:pt x="105884" y="160308"/>
                  </a:lnTo>
                  <a:lnTo>
                    <a:pt x="105884" y="161427"/>
                  </a:lnTo>
                  <a:lnTo>
                    <a:pt x="105884" y="162265"/>
                  </a:lnTo>
                  <a:lnTo>
                    <a:pt x="105045" y="162265"/>
                  </a:lnTo>
                  <a:lnTo>
                    <a:pt x="105045" y="163105"/>
                  </a:lnTo>
                  <a:lnTo>
                    <a:pt x="105045" y="163943"/>
                  </a:lnTo>
                  <a:lnTo>
                    <a:pt x="105045" y="163943"/>
                  </a:lnTo>
                  <a:lnTo>
                    <a:pt x="105045" y="164782"/>
                  </a:lnTo>
                  <a:lnTo>
                    <a:pt x="105045" y="165957"/>
                  </a:lnTo>
                  <a:lnTo>
                    <a:pt x="104206" y="165957"/>
                  </a:lnTo>
                  <a:lnTo>
                    <a:pt x="104206" y="166796"/>
                  </a:lnTo>
                  <a:lnTo>
                    <a:pt x="103087" y="167635"/>
                  </a:lnTo>
                  <a:lnTo>
                    <a:pt x="103087" y="168474"/>
                  </a:lnTo>
                  <a:lnTo>
                    <a:pt x="103087" y="169313"/>
                  </a:lnTo>
                  <a:lnTo>
                    <a:pt x="103087" y="170152"/>
                  </a:lnTo>
                  <a:lnTo>
                    <a:pt x="103087" y="171271"/>
                  </a:lnTo>
                  <a:lnTo>
                    <a:pt x="103087" y="172110"/>
                  </a:lnTo>
                  <a:lnTo>
                    <a:pt x="102192" y="172110"/>
                  </a:lnTo>
                  <a:lnTo>
                    <a:pt x="102192" y="172949"/>
                  </a:lnTo>
                  <a:lnTo>
                    <a:pt x="102192" y="173788"/>
                  </a:lnTo>
                  <a:lnTo>
                    <a:pt x="101354" y="173788"/>
                  </a:lnTo>
                  <a:lnTo>
                    <a:pt x="101354" y="174627"/>
                  </a:lnTo>
                  <a:lnTo>
                    <a:pt x="100514" y="175801"/>
                  </a:lnTo>
                  <a:lnTo>
                    <a:pt x="100514" y="176641"/>
                  </a:lnTo>
                  <a:lnTo>
                    <a:pt x="99675" y="176641"/>
                  </a:lnTo>
                  <a:lnTo>
                    <a:pt x="98501" y="176641"/>
                  </a:lnTo>
                  <a:lnTo>
                    <a:pt x="97662" y="176641"/>
                  </a:lnTo>
                  <a:lnTo>
                    <a:pt x="97662" y="177480"/>
                  </a:lnTo>
                  <a:lnTo>
                    <a:pt x="96823" y="178318"/>
                  </a:lnTo>
                  <a:lnTo>
                    <a:pt x="96823" y="179158"/>
                  </a:lnTo>
                  <a:lnTo>
                    <a:pt x="96823" y="179158"/>
                  </a:lnTo>
                  <a:lnTo>
                    <a:pt x="96823" y="180276"/>
                  </a:lnTo>
                  <a:lnTo>
                    <a:pt x="96823" y="181115"/>
                  </a:lnTo>
                  <a:lnTo>
                    <a:pt x="96823" y="181954"/>
                  </a:lnTo>
                  <a:lnTo>
                    <a:pt x="96823" y="182793"/>
                  </a:lnTo>
                  <a:lnTo>
                    <a:pt x="96823" y="183632"/>
                  </a:lnTo>
                  <a:lnTo>
                    <a:pt x="95983" y="184471"/>
                  </a:lnTo>
                  <a:lnTo>
                    <a:pt x="95088" y="184471"/>
                  </a:lnTo>
                  <a:lnTo>
                    <a:pt x="93970" y="185646"/>
                  </a:lnTo>
                  <a:lnTo>
                    <a:pt x="93131" y="185646"/>
                  </a:lnTo>
                  <a:lnTo>
                    <a:pt x="92292" y="186485"/>
                  </a:lnTo>
                  <a:lnTo>
                    <a:pt x="92292" y="187324"/>
                  </a:lnTo>
                  <a:lnTo>
                    <a:pt x="91397" y="188163"/>
                  </a:lnTo>
                  <a:lnTo>
                    <a:pt x="91397" y="189002"/>
                  </a:lnTo>
                  <a:lnTo>
                    <a:pt x="90558" y="189002"/>
                  </a:lnTo>
                  <a:lnTo>
                    <a:pt x="90558" y="190121"/>
                  </a:lnTo>
                  <a:lnTo>
                    <a:pt x="89719" y="190121"/>
                  </a:lnTo>
                  <a:lnTo>
                    <a:pt x="89719" y="190960"/>
                  </a:lnTo>
                  <a:lnTo>
                    <a:pt x="89719" y="190121"/>
                  </a:lnTo>
                  <a:lnTo>
                    <a:pt x="89719" y="190960"/>
                  </a:lnTo>
                  <a:lnTo>
                    <a:pt x="88600" y="190960"/>
                  </a:lnTo>
                  <a:lnTo>
                    <a:pt x="88600" y="191799"/>
                  </a:lnTo>
                  <a:lnTo>
                    <a:pt x="87705" y="191799"/>
                  </a:lnTo>
                  <a:lnTo>
                    <a:pt x="87705" y="192638"/>
                  </a:lnTo>
                  <a:lnTo>
                    <a:pt x="87705" y="193477"/>
                  </a:lnTo>
                  <a:lnTo>
                    <a:pt x="87705" y="194596"/>
                  </a:lnTo>
                  <a:lnTo>
                    <a:pt x="87705" y="195434"/>
                  </a:lnTo>
                  <a:lnTo>
                    <a:pt x="86866" y="195434"/>
                  </a:lnTo>
                  <a:lnTo>
                    <a:pt x="86866" y="196330"/>
                  </a:lnTo>
                  <a:lnTo>
                    <a:pt x="86866" y="197168"/>
                  </a:lnTo>
                  <a:lnTo>
                    <a:pt x="86866" y="198007"/>
                  </a:lnTo>
                  <a:lnTo>
                    <a:pt x="86027" y="198007"/>
                  </a:lnTo>
                  <a:lnTo>
                    <a:pt x="85188" y="198847"/>
                  </a:lnTo>
                  <a:lnTo>
                    <a:pt x="84069" y="198847"/>
                  </a:lnTo>
                  <a:lnTo>
                    <a:pt x="84069" y="199965"/>
                  </a:lnTo>
                  <a:lnTo>
                    <a:pt x="84069" y="200804"/>
                  </a:lnTo>
                  <a:lnTo>
                    <a:pt x="83175" y="200804"/>
                  </a:lnTo>
                  <a:lnTo>
                    <a:pt x="83175" y="201643"/>
                  </a:lnTo>
                  <a:lnTo>
                    <a:pt x="83175" y="202482"/>
                  </a:lnTo>
                  <a:lnTo>
                    <a:pt x="83175" y="203321"/>
                  </a:lnTo>
                  <a:lnTo>
                    <a:pt x="82336" y="204440"/>
                  </a:lnTo>
                  <a:lnTo>
                    <a:pt x="82336" y="204440"/>
                  </a:lnTo>
                  <a:lnTo>
                    <a:pt x="81497" y="205279"/>
                  </a:lnTo>
                  <a:lnTo>
                    <a:pt x="81497" y="206174"/>
                  </a:lnTo>
                  <a:lnTo>
                    <a:pt x="80657" y="206174"/>
                  </a:lnTo>
                  <a:lnTo>
                    <a:pt x="80657" y="207013"/>
                  </a:lnTo>
                  <a:lnTo>
                    <a:pt x="80657" y="207852"/>
                  </a:lnTo>
                  <a:lnTo>
                    <a:pt x="80657" y="208971"/>
                  </a:lnTo>
                  <a:lnTo>
                    <a:pt x="79483" y="208971"/>
                  </a:lnTo>
                  <a:lnTo>
                    <a:pt x="78644" y="208971"/>
                  </a:lnTo>
                  <a:lnTo>
                    <a:pt x="78644" y="209810"/>
                  </a:lnTo>
                  <a:lnTo>
                    <a:pt x="77805" y="209810"/>
                  </a:lnTo>
                  <a:lnTo>
                    <a:pt x="77805" y="210649"/>
                  </a:lnTo>
                  <a:lnTo>
                    <a:pt x="77805" y="211487"/>
                  </a:lnTo>
                  <a:lnTo>
                    <a:pt x="76966" y="211487"/>
                  </a:lnTo>
                  <a:lnTo>
                    <a:pt x="76966" y="212327"/>
                  </a:lnTo>
                  <a:lnTo>
                    <a:pt x="76071" y="212327"/>
                  </a:lnTo>
                  <a:lnTo>
                    <a:pt x="75232" y="212327"/>
                  </a:lnTo>
                  <a:lnTo>
                    <a:pt x="75232" y="213166"/>
                  </a:lnTo>
                  <a:lnTo>
                    <a:pt x="74113" y="213166"/>
                  </a:lnTo>
                  <a:lnTo>
                    <a:pt x="73274" y="214284"/>
                  </a:lnTo>
                  <a:lnTo>
                    <a:pt x="72379" y="214284"/>
                  </a:lnTo>
                  <a:lnTo>
                    <a:pt x="72379" y="215123"/>
                  </a:lnTo>
                  <a:lnTo>
                    <a:pt x="71540" y="215123"/>
                  </a:lnTo>
                  <a:lnTo>
                    <a:pt x="71540" y="216018"/>
                  </a:lnTo>
                  <a:lnTo>
                    <a:pt x="70701" y="216018"/>
                  </a:lnTo>
                  <a:lnTo>
                    <a:pt x="70701" y="216857"/>
                  </a:lnTo>
                  <a:lnTo>
                    <a:pt x="69583" y="216857"/>
                  </a:lnTo>
                  <a:lnTo>
                    <a:pt x="68743" y="216857"/>
                  </a:lnTo>
                  <a:lnTo>
                    <a:pt x="68743" y="217696"/>
                  </a:lnTo>
                  <a:lnTo>
                    <a:pt x="67848" y="218815"/>
                  </a:lnTo>
                  <a:lnTo>
                    <a:pt x="67010" y="218815"/>
                  </a:lnTo>
                  <a:lnTo>
                    <a:pt x="66171" y="218815"/>
                  </a:lnTo>
                  <a:lnTo>
                    <a:pt x="65052" y="218815"/>
                  </a:lnTo>
                  <a:lnTo>
                    <a:pt x="65052" y="219654"/>
                  </a:lnTo>
                  <a:lnTo>
                    <a:pt x="65052" y="220493"/>
                  </a:lnTo>
                  <a:lnTo>
                    <a:pt x="64157" y="220493"/>
                  </a:lnTo>
                  <a:lnTo>
                    <a:pt x="63318" y="220493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8057A324-DDDB-0693-6AB8-3965E4F22EF2}"/>
                </a:ext>
              </a:extLst>
            </p:cNvPr>
            <p:cNvSpPr/>
            <p:nvPr/>
          </p:nvSpPr>
          <p:spPr>
            <a:xfrm>
              <a:off x="789546" y="3726511"/>
              <a:ext cx="117461" cy="85579"/>
            </a:xfrm>
            <a:custGeom>
              <a:avLst/>
              <a:gdLst>
                <a:gd name="csX0" fmla="*/ 96207 w 117461"/>
                <a:gd name="csY0" fmla="*/ 85579 h 85579"/>
                <a:gd name="csX1" fmla="*/ 96207 w 117461"/>
                <a:gd name="csY1" fmla="*/ 83901 h 85579"/>
                <a:gd name="csX2" fmla="*/ 94529 w 117461"/>
                <a:gd name="csY2" fmla="*/ 83901 h 85579"/>
                <a:gd name="csX3" fmla="*/ 94529 w 117461"/>
                <a:gd name="csY3" fmla="*/ 82223 h 85579"/>
                <a:gd name="csX4" fmla="*/ 91173 w 117461"/>
                <a:gd name="csY4" fmla="*/ 82223 h 85579"/>
                <a:gd name="csX5" fmla="*/ 91173 w 117461"/>
                <a:gd name="csY5" fmla="*/ 78308 h 85579"/>
                <a:gd name="csX6" fmla="*/ 92851 w 117461"/>
                <a:gd name="csY6" fmla="*/ 76630 h 85579"/>
                <a:gd name="csX7" fmla="*/ 92851 w 117461"/>
                <a:gd name="csY7" fmla="*/ 76630 h 85579"/>
                <a:gd name="csX8" fmla="*/ 92851 w 117461"/>
                <a:gd name="csY8" fmla="*/ 73274 h 85579"/>
                <a:gd name="csX9" fmla="*/ 91173 w 117461"/>
                <a:gd name="csY9" fmla="*/ 73274 h 85579"/>
                <a:gd name="csX10" fmla="*/ 91173 w 117461"/>
                <a:gd name="csY10" fmla="*/ 66002 h 85579"/>
                <a:gd name="csX11" fmla="*/ 88935 w 117461"/>
                <a:gd name="csY11" fmla="*/ 66002 h 85579"/>
                <a:gd name="csX12" fmla="*/ 88935 w 117461"/>
                <a:gd name="csY12" fmla="*/ 60968 h 85579"/>
                <a:gd name="csX13" fmla="*/ 92851 w 117461"/>
                <a:gd name="csY13" fmla="*/ 60968 h 85579"/>
                <a:gd name="csX14" fmla="*/ 92851 w 117461"/>
                <a:gd name="csY14" fmla="*/ 53697 h 85579"/>
                <a:gd name="csX15" fmla="*/ 91173 w 117461"/>
                <a:gd name="csY15" fmla="*/ 53697 h 85579"/>
                <a:gd name="csX16" fmla="*/ 91173 w 117461"/>
                <a:gd name="csY16" fmla="*/ 52019 h 85579"/>
                <a:gd name="csX17" fmla="*/ 96207 w 117461"/>
                <a:gd name="csY17" fmla="*/ 52019 h 85579"/>
                <a:gd name="csX18" fmla="*/ 96207 w 117461"/>
                <a:gd name="csY18" fmla="*/ 53697 h 85579"/>
                <a:gd name="csX19" fmla="*/ 101800 w 117461"/>
                <a:gd name="csY19" fmla="*/ 53697 h 85579"/>
                <a:gd name="csX20" fmla="*/ 101800 w 117461"/>
                <a:gd name="csY20" fmla="*/ 55375 h 85579"/>
                <a:gd name="csX21" fmla="*/ 106834 w 117461"/>
                <a:gd name="csY21" fmla="*/ 55375 h 85579"/>
                <a:gd name="csX22" fmla="*/ 106834 w 117461"/>
                <a:gd name="csY22" fmla="*/ 57053 h 85579"/>
                <a:gd name="csX23" fmla="*/ 108512 w 117461"/>
                <a:gd name="csY23" fmla="*/ 57053 h 85579"/>
                <a:gd name="csX24" fmla="*/ 108512 w 117461"/>
                <a:gd name="csY24" fmla="*/ 58731 h 85579"/>
                <a:gd name="csX25" fmla="*/ 110750 w 117461"/>
                <a:gd name="csY25" fmla="*/ 58731 h 85579"/>
                <a:gd name="csX26" fmla="*/ 110750 w 117461"/>
                <a:gd name="csY26" fmla="*/ 64324 h 85579"/>
                <a:gd name="csX27" fmla="*/ 114106 w 117461"/>
                <a:gd name="csY27" fmla="*/ 64324 h 85579"/>
                <a:gd name="csX28" fmla="*/ 114106 w 117461"/>
                <a:gd name="csY28" fmla="*/ 67680 h 85579"/>
                <a:gd name="csX29" fmla="*/ 115784 w 117461"/>
                <a:gd name="csY29" fmla="*/ 67680 h 85579"/>
                <a:gd name="csX30" fmla="*/ 115784 w 117461"/>
                <a:gd name="csY30" fmla="*/ 69918 h 85579"/>
                <a:gd name="csX31" fmla="*/ 117462 w 117461"/>
                <a:gd name="csY31" fmla="*/ 69918 h 85579"/>
                <a:gd name="csX32" fmla="*/ 117462 w 117461"/>
                <a:gd name="csY32" fmla="*/ 71596 h 85579"/>
                <a:gd name="csX33" fmla="*/ 115784 w 117461"/>
                <a:gd name="csY33" fmla="*/ 71596 h 85579"/>
                <a:gd name="csX34" fmla="*/ 115784 w 117461"/>
                <a:gd name="csY34" fmla="*/ 73274 h 85579"/>
                <a:gd name="csX35" fmla="*/ 114106 w 117461"/>
                <a:gd name="csY35" fmla="*/ 73274 h 85579"/>
                <a:gd name="csX36" fmla="*/ 114106 w 117461"/>
                <a:gd name="csY36" fmla="*/ 74952 h 85579"/>
                <a:gd name="csX37" fmla="*/ 110750 w 117461"/>
                <a:gd name="csY37" fmla="*/ 74952 h 85579"/>
                <a:gd name="csX38" fmla="*/ 110750 w 117461"/>
                <a:gd name="csY38" fmla="*/ 76630 h 85579"/>
                <a:gd name="csX39" fmla="*/ 105156 w 117461"/>
                <a:gd name="csY39" fmla="*/ 76630 h 85579"/>
                <a:gd name="csX40" fmla="*/ 105156 w 117461"/>
                <a:gd name="csY40" fmla="*/ 78308 h 85579"/>
                <a:gd name="csX41" fmla="*/ 101800 w 117461"/>
                <a:gd name="csY41" fmla="*/ 78308 h 85579"/>
                <a:gd name="csX42" fmla="*/ 101800 w 117461"/>
                <a:gd name="csY42" fmla="*/ 80545 h 85579"/>
                <a:gd name="csX43" fmla="*/ 100122 w 117461"/>
                <a:gd name="csY43" fmla="*/ 82223 h 85579"/>
                <a:gd name="csX44" fmla="*/ 100122 w 117461"/>
                <a:gd name="csY44" fmla="*/ 83901 h 85579"/>
                <a:gd name="csX45" fmla="*/ 97885 w 117461"/>
                <a:gd name="csY45" fmla="*/ 83901 h 85579"/>
                <a:gd name="csX46" fmla="*/ 97885 w 117461"/>
                <a:gd name="csY46" fmla="*/ 85579 h 85579"/>
                <a:gd name="csX47" fmla="*/ 96207 w 117461"/>
                <a:gd name="csY47" fmla="*/ 85579 h 85579"/>
                <a:gd name="csX48" fmla="*/ 78308 w 117461"/>
                <a:gd name="csY48" fmla="*/ 43069 h 85579"/>
                <a:gd name="csX49" fmla="*/ 78308 w 117461"/>
                <a:gd name="csY49" fmla="*/ 37476 h 85579"/>
                <a:gd name="csX50" fmla="*/ 74952 w 117461"/>
                <a:gd name="csY50" fmla="*/ 37476 h 85579"/>
                <a:gd name="csX51" fmla="*/ 74952 w 117461"/>
                <a:gd name="csY51" fmla="*/ 35798 h 85579"/>
                <a:gd name="csX52" fmla="*/ 73274 w 117461"/>
                <a:gd name="csY52" fmla="*/ 35798 h 85579"/>
                <a:gd name="csX53" fmla="*/ 73274 w 117461"/>
                <a:gd name="csY53" fmla="*/ 32442 h 85579"/>
                <a:gd name="csX54" fmla="*/ 76630 w 117461"/>
                <a:gd name="csY54" fmla="*/ 32442 h 85579"/>
                <a:gd name="csX55" fmla="*/ 76630 w 117461"/>
                <a:gd name="csY55" fmla="*/ 34120 h 85579"/>
                <a:gd name="csX56" fmla="*/ 83901 w 117461"/>
                <a:gd name="csY56" fmla="*/ 34120 h 85579"/>
                <a:gd name="csX57" fmla="*/ 85579 w 117461"/>
                <a:gd name="csY57" fmla="*/ 35798 h 85579"/>
                <a:gd name="csX58" fmla="*/ 88935 w 117461"/>
                <a:gd name="csY58" fmla="*/ 35798 h 85579"/>
                <a:gd name="csX59" fmla="*/ 88935 w 117461"/>
                <a:gd name="csY59" fmla="*/ 37476 h 85579"/>
                <a:gd name="csX60" fmla="*/ 91173 w 117461"/>
                <a:gd name="csY60" fmla="*/ 37476 h 85579"/>
                <a:gd name="csX61" fmla="*/ 91173 w 117461"/>
                <a:gd name="csY61" fmla="*/ 39154 h 85579"/>
                <a:gd name="csX62" fmla="*/ 88935 w 117461"/>
                <a:gd name="csY62" fmla="*/ 39154 h 85579"/>
                <a:gd name="csX63" fmla="*/ 88935 w 117461"/>
                <a:gd name="csY63" fmla="*/ 41391 h 85579"/>
                <a:gd name="csX64" fmla="*/ 83901 w 117461"/>
                <a:gd name="csY64" fmla="*/ 41391 h 85579"/>
                <a:gd name="csX65" fmla="*/ 83901 w 117461"/>
                <a:gd name="csY65" fmla="*/ 43069 h 85579"/>
                <a:gd name="csX66" fmla="*/ 78308 w 117461"/>
                <a:gd name="csY66" fmla="*/ 43069 h 85579"/>
                <a:gd name="csX67" fmla="*/ 67680 w 117461"/>
                <a:gd name="csY67" fmla="*/ 30204 h 85579"/>
                <a:gd name="csX68" fmla="*/ 57053 w 117461"/>
                <a:gd name="csY68" fmla="*/ 30204 h 85579"/>
                <a:gd name="csX69" fmla="*/ 58731 w 117461"/>
                <a:gd name="csY69" fmla="*/ 28526 h 85579"/>
                <a:gd name="csX70" fmla="*/ 60409 w 117461"/>
                <a:gd name="csY70" fmla="*/ 28526 h 85579"/>
                <a:gd name="csX71" fmla="*/ 60409 w 117461"/>
                <a:gd name="csY71" fmla="*/ 26848 h 85579"/>
                <a:gd name="csX72" fmla="*/ 64324 w 117461"/>
                <a:gd name="csY72" fmla="*/ 26848 h 85579"/>
                <a:gd name="csX73" fmla="*/ 64324 w 117461"/>
                <a:gd name="csY73" fmla="*/ 28526 h 85579"/>
                <a:gd name="csX74" fmla="*/ 66002 w 117461"/>
                <a:gd name="csY74" fmla="*/ 26848 h 85579"/>
                <a:gd name="csX75" fmla="*/ 66002 w 117461"/>
                <a:gd name="csY75" fmla="*/ 28526 h 85579"/>
                <a:gd name="csX76" fmla="*/ 66002 w 117461"/>
                <a:gd name="csY76" fmla="*/ 26848 h 85579"/>
                <a:gd name="csX77" fmla="*/ 67680 w 117461"/>
                <a:gd name="csY77" fmla="*/ 26848 h 85579"/>
                <a:gd name="csX78" fmla="*/ 67680 w 117461"/>
                <a:gd name="csY78" fmla="*/ 28526 h 85579"/>
                <a:gd name="csX79" fmla="*/ 71596 w 117461"/>
                <a:gd name="csY79" fmla="*/ 28526 h 85579"/>
                <a:gd name="csX80" fmla="*/ 71596 w 117461"/>
                <a:gd name="csY80" fmla="*/ 30204 h 85579"/>
                <a:gd name="csX81" fmla="*/ 67680 w 117461"/>
                <a:gd name="csY81" fmla="*/ 30204 h 85579"/>
                <a:gd name="csX82" fmla="*/ 46425 w 117461"/>
                <a:gd name="csY82" fmla="*/ 25170 h 85579"/>
                <a:gd name="csX83" fmla="*/ 43069 w 117461"/>
                <a:gd name="csY83" fmla="*/ 25170 h 85579"/>
                <a:gd name="csX84" fmla="*/ 43069 w 117461"/>
                <a:gd name="csY84" fmla="*/ 23492 h 85579"/>
                <a:gd name="csX85" fmla="*/ 40832 w 117461"/>
                <a:gd name="csY85" fmla="*/ 25170 h 85579"/>
                <a:gd name="csX86" fmla="*/ 39154 w 117461"/>
                <a:gd name="csY86" fmla="*/ 25170 h 85579"/>
                <a:gd name="csX87" fmla="*/ 39154 w 117461"/>
                <a:gd name="csY87" fmla="*/ 23492 h 85579"/>
                <a:gd name="csX88" fmla="*/ 37476 w 117461"/>
                <a:gd name="csY88" fmla="*/ 23492 h 85579"/>
                <a:gd name="csX89" fmla="*/ 37476 w 117461"/>
                <a:gd name="csY89" fmla="*/ 19577 h 85579"/>
                <a:gd name="csX90" fmla="*/ 35798 w 117461"/>
                <a:gd name="csY90" fmla="*/ 19577 h 85579"/>
                <a:gd name="csX91" fmla="*/ 37476 w 117461"/>
                <a:gd name="csY91" fmla="*/ 17899 h 85579"/>
                <a:gd name="csX92" fmla="*/ 39154 w 117461"/>
                <a:gd name="csY92" fmla="*/ 17899 h 85579"/>
                <a:gd name="csX93" fmla="*/ 39154 w 117461"/>
                <a:gd name="csY93" fmla="*/ 16221 h 85579"/>
                <a:gd name="csX94" fmla="*/ 40832 w 117461"/>
                <a:gd name="csY94" fmla="*/ 16221 h 85579"/>
                <a:gd name="csX95" fmla="*/ 40832 w 117461"/>
                <a:gd name="csY95" fmla="*/ 14543 h 85579"/>
                <a:gd name="csX96" fmla="*/ 43069 w 117461"/>
                <a:gd name="csY96" fmla="*/ 14543 h 85579"/>
                <a:gd name="csX97" fmla="*/ 43069 w 117461"/>
                <a:gd name="csY97" fmla="*/ 16221 h 85579"/>
                <a:gd name="csX98" fmla="*/ 44747 w 117461"/>
                <a:gd name="csY98" fmla="*/ 16221 h 85579"/>
                <a:gd name="csX99" fmla="*/ 44747 w 117461"/>
                <a:gd name="csY99" fmla="*/ 19577 h 85579"/>
                <a:gd name="csX100" fmla="*/ 46425 w 117461"/>
                <a:gd name="csY100" fmla="*/ 19577 h 85579"/>
                <a:gd name="csX101" fmla="*/ 46425 w 117461"/>
                <a:gd name="csY101" fmla="*/ 21255 h 85579"/>
                <a:gd name="csX102" fmla="*/ 48103 w 117461"/>
                <a:gd name="csY102" fmla="*/ 21255 h 85579"/>
                <a:gd name="csX103" fmla="*/ 48103 w 117461"/>
                <a:gd name="csY103" fmla="*/ 23492 h 85579"/>
                <a:gd name="csX104" fmla="*/ 49782 w 117461"/>
                <a:gd name="csY104" fmla="*/ 23492 h 85579"/>
                <a:gd name="csX105" fmla="*/ 49782 w 117461"/>
                <a:gd name="csY105" fmla="*/ 25170 h 85579"/>
                <a:gd name="csX106" fmla="*/ 46425 w 117461"/>
                <a:gd name="csY106" fmla="*/ 25170 h 85579"/>
                <a:gd name="csX107" fmla="*/ 7271 w 117461"/>
                <a:gd name="csY107" fmla="*/ 8949 h 85579"/>
                <a:gd name="csX108" fmla="*/ 1678 w 117461"/>
                <a:gd name="csY108" fmla="*/ 8949 h 85579"/>
                <a:gd name="csX109" fmla="*/ 1678 w 117461"/>
                <a:gd name="csY109" fmla="*/ 7271 h 85579"/>
                <a:gd name="csX110" fmla="*/ 0 w 117461"/>
                <a:gd name="csY110" fmla="*/ 7271 h 85579"/>
                <a:gd name="csX111" fmla="*/ 0 w 117461"/>
                <a:gd name="csY111" fmla="*/ 1678 h 85579"/>
                <a:gd name="csX112" fmla="*/ 3356 w 117461"/>
                <a:gd name="csY112" fmla="*/ 1678 h 85579"/>
                <a:gd name="csX113" fmla="*/ 3356 w 117461"/>
                <a:gd name="csY113" fmla="*/ 0 h 85579"/>
                <a:gd name="csX114" fmla="*/ 5593 w 117461"/>
                <a:gd name="csY114" fmla="*/ 0 h 85579"/>
                <a:gd name="csX115" fmla="*/ 5593 w 117461"/>
                <a:gd name="csY115" fmla="*/ 1678 h 85579"/>
                <a:gd name="csX116" fmla="*/ 7271 w 117461"/>
                <a:gd name="csY116" fmla="*/ 1678 h 85579"/>
                <a:gd name="csX117" fmla="*/ 7271 w 117461"/>
                <a:gd name="csY117" fmla="*/ 0 h 85579"/>
                <a:gd name="csX118" fmla="*/ 8949 w 117461"/>
                <a:gd name="csY118" fmla="*/ 0 h 85579"/>
                <a:gd name="csX119" fmla="*/ 8949 w 117461"/>
                <a:gd name="csY119" fmla="*/ 1678 h 85579"/>
                <a:gd name="csX120" fmla="*/ 10628 w 117461"/>
                <a:gd name="csY120" fmla="*/ 1678 h 85579"/>
                <a:gd name="csX121" fmla="*/ 10628 w 117461"/>
                <a:gd name="csY121" fmla="*/ 5593 h 85579"/>
                <a:gd name="csX122" fmla="*/ 8949 w 117461"/>
                <a:gd name="csY122" fmla="*/ 5593 h 85579"/>
                <a:gd name="csX123" fmla="*/ 8949 w 117461"/>
                <a:gd name="csY123" fmla="*/ 8949 h 85579"/>
                <a:gd name="csX124" fmla="*/ 7271 w 117461"/>
                <a:gd name="csY124" fmla="*/ 8949 h 85579"/>
                <a:gd name="csX125" fmla="*/ 73274 w 117461"/>
                <a:gd name="csY125" fmla="*/ 44747 h 85579"/>
                <a:gd name="csX126" fmla="*/ 73274 w 117461"/>
                <a:gd name="csY126" fmla="*/ 43069 h 85579"/>
                <a:gd name="csX127" fmla="*/ 76630 w 117461"/>
                <a:gd name="csY127" fmla="*/ 43069 h 85579"/>
                <a:gd name="csX128" fmla="*/ 76630 w 117461"/>
                <a:gd name="csY128" fmla="*/ 44747 h 85579"/>
                <a:gd name="csX129" fmla="*/ 73274 w 117461"/>
                <a:gd name="csY129" fmla="*/ 44747 h 85579"/>
                <a:gd name="csX130" fmla="*/ 66002 w 117461"/>
                <a:gd name="csY130" fmla="*/ 39154 h 85579"/>
                <a:gd name="csX131" fmla="*/ 66002 w 117461"/>
                <a:gd name="csY131" fmla="*/ 35798 h 85579"/>
                <a:gd name="csX132" fmla="*/ 64324 w 117461"/>
                <a:gd name="csY132" fmla="*/ 35798 h 85579"/>
                <a:gd name="csX133" fmla="*/ 64324 w 117461"/>
                <a:gd name="csY133" fmla="*/ 34120 h 85579"/>
                <a:gd name="csX134" fmla="*/ 67680 w 117461"/>
                <a:gd name="csY134" fmla="*/ 34120 h 85579"/>
                <a:gd name="csX135" fmla="*/ 67680 w 117461"/>
                <a:gd name="csY135" fmla="*/ 35798 h 85579"/>
                <a:gd name="csX136" fmla="*/ 71596 w 117461"/>
                <a:gd name="csY136" fmla="*/ 35798 h 85579"/>
                <a:gd name="csX137" fmla="*/ 71596 w 117461"/>
                <a:gd name="csY137" fmla="*/ 37476 h 85579"/>
                <a:gd name="csX138" fmla="*/ 67680 w 117461"/>
                <a:gd name="csY138" fmla="*/ 37476 h 85579"/>
                <a:gd name="csX139" fmla="*/ 67680 w 117461"/>
                <a:gd name="csY139" fmla="*/ 39154 h 85579"/>
                <a:gd name="csX140" fmla="*/ 66002 w 117461"/>
                <a:gd name="csY140" fmla="*/ 39154 h 855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</a:cxnLst>
              <a:rect l="l" t="t" r="r" b="b"/>
              <a:pathLst>
                <a:path w="117461" h="85579">
                  <a:moveTo>
                    <a:pt x="96207" y="85579"/>
                  </a:moveTo>
                  <a:lnTo>
                    <a:pt x="96207" y="83901"/>
                  </a:lnTo>
                  <a:lnTo>
                    <a:pt x="94529" y="83901"/>
                  </a:lnTo>
                  <a:lnTo>
                    <a:pt x="94529" y="82223"/>
                  </a:lnTo>
                  <a:lnTo>
                    <a:pt x="91173" y="82223"/>
                  </a:lnTo>
                  <a:lnTo>
                    <a:pt x="91173" y="78308"/>
                  </a:lnTo>
                  <a:lnTo>
                    <a:pt x="92851" y="76630"/>
                  </a:lnTo>
                  <a:lnTo>
                    <a:pt x="92851" y="76630"/>
                  </a:lnTo>
                  <a:lnTo>
                    <a:pt x="92851" y="73274"/>
                  </a:lnTo>
                  <a:lnTo>
                    <a:pt x="91173" y="73274"/>
                  </a:lnTo>
                  <a:lnTo>
                    <a:pt x="91173" y="66002"/>
                  </a:lnTo>
                  <a:lnTo>
                    <a:pt x="88935" y="66002"/>
                  </a:lnTo>
                  <a:lnTo>
                    <a:pt x="88935" y="60968"/>
                  </a:lnTo>
                  <a:lnTo>
                    <a:pt x="92851" y="60968"/>
                  </a:lnTo>
                  <a:lnTo>
                    <a:pt x="92851" y="53697"/>
                  </a:lnTo>
                  <a:lnTo>
                    <a:pt x="91173" y="53697"/>
                  </a:lnTo>
                  <a:lnTo>
                    <a:pt x="91173" y="52019"/>
                  </a:lnTo>
                  <a:lnTo>
                    <a:pt x="96207" y="52019"/>
                  </a:lnTo>
                  <a:lnTo>
                    <a:pt x="96207" y="53697"/>
                  </a:lnTo>
                  <a:lnTo>
                    <a:pt x="101800" y="53697"/>
                  </a:lnTo>
                  <a:lnTo>
                    <a:pt x="101800" y="55375"/>
                  </a:lnTo>
                  <a:lnTo>
                    <a:pt x="106834" y="55375"/>
                  </a:lnTo>
                  <a:lnTo>
                    <a:pt x="106834" y="57053"/>
                  </a:lnTo>
                  <a:lnTo>
                    <a:pt x="108512" y="57053"/>
                  </a:lnTo>
                  <a:lnTo>
                    <a:pt x="108512" y="58731"/>
                  </a:lnTo>
                  <a:lnTo>
                    <a:pt x="110750" y="58731"/>
                  </a:lnTo>
                  <a:lnTo>
                    <a:pt x="110750" y="64324"/>
                  </a:lnTo>
                  <a:lnTo>
                    <a:pt x="114106" y="64324"/>
                  </a:lnTo>
                  <a:lnTo>
                    <a:pt x="114106" y="67680"/>
                  </a:lnTo>
                  <a:lnTo>
                    <a:pt x="115784" y="67680"/>
                  </a:lnTo>
                  <a:lnTo>
                    <a:pt x="115784" y="69918"/>
                  </a:lnTo>
                  <a:lnTo>
                    <a:pt x="117462" y="69918"/>
                  </a:lnTo>
                  <a:lnTo>
                    <a:pt x="117462" y="71596"/>
                  </a:lnTo>
                  <a:lnTo>
                    <a:pt x="115784" y="71596"/>
                  </a:lnTo>
                  <a:lnTo>
                    <a:pt x="115784" y="73274"/>
                  </a:lnTo>
                  <a:lnTo>
                    <a:pt x="114106" y="73274"/>
                  </a:lnTo>
                  <a:lnTo>
                    <a:pt x="114106" y="74952"/>
                  </a:lnTo>
                  <a:lnTo>
                    <a:pt x="110750" y="74952"/>
                  </a:lnTo>
                  <a:lnTo>
                    <a:pt x="110750" y="76630"/>
                  </a:lnTo>
                  <a:lnTo>
                    <a:pt x="105156" y="76630"/>
                  </a:lnTo>
                  <a:lnTo>
                    <a:pt x="105156" y="78308"/>
                  </a:lnTo>
                  <a:lnTo>
                    <a:pt x="101800" y="78308"/>
                  </a:lnTo>
                  <a:lnTo>
                    <a:pt x="101800" y="80545"/>
                  </a:lnTo>
                  <a:lnTo>
                    <a:pt x="100122" y="82223"/>
                  </a:lnTo>
                  <a:lnTo>
                    <a:pt x="100122" y="83901"/>
                  </a:lnTo>
                  <a:lnTo>
                    <a:pt x="97885" y="83901"/>
                  </a:lnTo>
                  <a:lnTo>
                    <a:pt x="97885" y="85579"/>
                  </a:lnTo>
                  <a:lnTo>
                    <a:pt x="96207" y="85579"/>
                  </a:lnTo>
                  <a:close/>
                  <a:moveTo>
                    <a:pt x="78308" y="43069"/>
                  </a:moveTo>
                  <a:lnTo>
                    <a:pt x="78308" y="37476"/>
                  </a:lnTo>
                  <a:lnTo>
                    <a:pt x="74952" y="37476"/>
                  </a:lnTo>
                  <a:lnTo>
                    <a:pt x="74952" y="35798"/>
                  </a:lnTo>
                  <a:lnTo>
                    <a:pt x="73274" y="35798"/>
                  </a:lnTo>
                  <a:lnTo>
                    <a:pt x="73274" y="32442"/>
                  </a:lnTo>
                  <a:lnTo>
                    <a:pt x="76630" y="32442"/>
                  </a:lnTo>
                  <a:lnTo>
                    <a:pt x="76630" y="34120"/>
                  </a:lnTo>
                  <a:lnTo>
                    <a:pt x="83901" y="34120"/>
                  </a:lnTo>
                  <a:lnTo>
                    <a:pt x="85579" y="35798"/>
                  </a:lnTo>
                  <a:lnTo>
                    <a:pt x="88935" y="35798"/>
                  </a:lnTo>
                  <a:lnTo>
                    <a:pt x="88935" y="37476"/>
                  </a:lnTo>
                  <a:lnTo>
                    <a:pt x="91173" y="37476"/>
                  </a:lnTo>
                  <a:lnTo>
                    <a:pt x="91173" y="39154"/>
                  </a:lnTo>
                  <a:lnTo>
                    <a:pt x="88935" y="39154"/>
                  </a:lnTo>
                  <a:lnTo>
                    <a:pt x="88935" y="41391"/>
                  </a:lnTo>
                  <a:lnTo>
                    <a:pt x="83901" y="41391"/>
                  </a:lnTo>
                  <a:lnTo>
                    <a:pt x="83901" y="43069"/>
                  </a:lnTo>
                  <a:lnTo>
                    <a:pt x="78308" y="43069"/>
                  </a:lnTo>
                  <a:close/>
                  <a:moveTo>
                    <a:pt x="67680" y="30204"/>
                  </a:moveTo>
                  <a:lnTo>
                    <a:pt x="57053" y="30204"/>
                  </a:lnTo>
                  <a:lnTo>
                    <a:pt x="58731" y="28526"/>
                  </a:lnTo>
                  <a:lnTo>
                    <a:pt x="60409" y="28526"/>
                  </a:lnTo>
                  <a:lnTo>
                    <a:pt x="60409" y="26848"/>
                  </a:lnTo>
                  <a:lnTo>
                    <a:pt x="64324" y="26848"/>
                  </a:lnTo>
                  <a:lnTo>
                    <a:pt x="64324" y="28526"/>
                  </a:lnTo>
                  <a:lnTo>
                    <a:pt x="66002" y="26848"/>
                  </a:lnTo>
                  <a:lnTo>
                    <a:pt x="66002" y="28526"/>
                  </a:lnTo>
                  <a:lnTo>
                    <a:pt x="66002" y="26848"/>
                  </a:lnTo>
                  <a:lnTo>
                    <a:pt x="67680" y="26848"/>
                  </a:lnTo>
                  <a:lnTo>
                    <a:pt x="67680" y="28526"/>
                  </a:lnTo>
                  <a:lnTo>
                    <a:pt x="71596" y="28526"/>
                  </a:lnTo>
                  <a:lnTo>
                    <a:pt x="71596" y="30204"/>
                  </a:lnTo>
                  <a:lnTo>
                    <a:pt x="67680" y="30204"/>
                  </a:lnTo>
                  <a:close/>
                  <a:moveTo>
                    <a:pt x="46425" y="25170"/>
                  </a:moveTo>
                  <a:lnTo>
                    <a:pt x="43069" y="25170"/>
                  </a:lnTo>
                  <a:lnTo>
                    <a:pt x="43069" y="23492"/>
                  </a:lnTo>
                  <a:lnTo>
                    <a:pt x="40832" y="25170"/>
                  </a:lnTo>
                  <a:lnTo>
                    <a:pt x="39154" y="25170"/>
                  </a:lnTo>
                  <a:lnTo>
                    <a:pt x="39154" y="23492"/>
                  </a:lnTo>
                  <a:lnTo>
                    <a:pt x="37476" y="23492"/>
                  </a:lnTo>
                  <a:lnTo>
                    <a:pt x="37476" y="19577"/>
                  </a:lnTo>
                  <a:lnTo>
                    <a:pt x="35798" y="19577"/>
                  </a:lnTo>
                  <a:lnTo>
                    <a:pt x="37476" y="17899"/>
                  </a:lnTo>
                  <a:lnTo>
                    <a:pt x="39154" y="17899"/>
                  </a:lnTo>
                  <a:lnTo>
                    <a:pt x="39154" y="16221"/>
                  </a:lnTo>
                  <a:lnTo>
                    <a:pt x="40832" y="16221"/>
                  </a:lnTo>
                  <a:lnTo>
                    <a:pt x="40832" y="14543"/>
                  </a:lnTo>
                  <a:lnTo>
                    <a:pt x="43069" y="14543"/>
                  </a:lnTo>
                  <a:lnTo>
                    <a:pt x="43069" y="16221"/>
                  </a:lnTo>
                  <a:lnTo>
                    <a:pt x="44747" y="16221"/>
                  </a:lnTo>
                  <a:lnTo>
                    <a:pt x="44747" y="19577"/>
                  </a:lnTo>
                  <a:lnTo>
                    <a:pt x="46425" y="19577"/>
                  </a:lnTo>
                  <a:lnTo>
                    <a:pt x="46425" y="21255"/>
                  </a:lnTo>
                  <a:lnTo>
                    <a:pt x="48103" y="21255"/>
                  </a:lnTo>
                  <a:lnTo>
                    <a:pt x="48103" y="23492"/>
                  </a:lnTo>
                  <a:lnTo>
                    <a:pt x="49782" y="23492"/>
                  </a:lnTo>
                  <a:lnTo>
                    <a:pt x="49782" y="25170"/>
                  </a:lnTo>
                  <a:lnTo>
                    <a:pt x="46425" y="25170"/>
                  </a:lnTo>
                  <a:close/>
                  <a:moveTo>
                    <a:pt x="7271" y="8949"/>
                  </a:moveTo>
                  <a:lnTo>
                    <a:pt x="1678" y="8949"/>
                  </a:lnTo>
                  <a:lnTo>
                    <a:pt x="1678" y="7271"/>
                  </a:lnTo>
                  <a:lnTo>
                    <a:pt x="0" y="7271"/>
                  </a:lnTo>
                  <a:lnTo>
                    <a:pt x="0" y="1678"/>
                  </a:lnTo>
                  <a:lnTo>
                    <a:pt x="3356" y="1678"/>
                  </a:lnTo>
                  <a:lnTo>
                    <a:pt x="3356" y="0"/>
                  </a:lnTo>
                  <a:lnTo>
                    <a:pt x="5593" y="0"/>
                  </a:lnTo>
                  <a:lnTo>
                    <a:pt x="5593" y="1678"/>
                  </a:lnTo>
                  <a:lnTo>
                    <a:pt x="7271" y="1678"/>
                  </a:lnTo>
                  <a:lnTo>
                    <a:pt x="7271" y="0"/>
                  </a:lnTo>
                  <a:lnTo>
                    <a:pt x="8949" y="0"/>
                  </a:lnTo>
                  <a:lnTo>
                    <a:pt x="8949" y="1678"/>
                  </a:lnTo>
                  <a:lnTo>
                    <a:pt x="10628" y="1678"/>
                  </a:lnTo>
                  <a:lnTo>
                    <a:pt x="10628" y="5593"/>
                  </a:lnTo>
                  <a:lnTo>
                    <a:pt x="8949" y="5593"/>
                  </a:lnTo>
                  <a:lnTo>
                    <a:pt x="8949" y="8949"/>
                  </a:lnTo>
                  <a:lnTo>
                    <a:pt x="7271" y="8949"/>
                  </a:lnTo>
                  <a:close/>
                  <a:moveTo>
                    <a:pt x="73274" y="44747"/>
                  </a:moveTo>
                  <a:lnTo>
                    <a:pt x="73274" y="43069"/>
                  </a:lnTo>
                  <a:lnTo>
                    <a:pt x="76630" y="43069"/>
                  </a:lnTo>
                  <a:lnTo>
                    <a:pt x="76630" y="44747"/>
                  </a:lnTo>
                  <a:lnTo>
                    <a:pt x="73274" y="44747"/>
                  </a:lnTo>
                  <a:close/>
                  <a:moveTo>
                    <a:pt x="66002" y="39154"/>
                  </a:moveTo>
                  <a:lnTo>
                    <a:pt x="66002" y="35798"/>
                  </a:lnTo>
                  <a:lnTo>
                    <a:pt x="64324" y="35798"/>
                  </a:lnTo>
                  <a:lnTo>
                    <a:pt x="64324" y="34120"/>
                  </a:lnTo>
                  <a:lnTo>
                    <a:pt x="67680" y="34120"/>
                  </a:lnTo>
                  <a:lnTo>
                    <a:pt x="67680" y="35798"/>
                  </a:lnTo>
                  <a:lnTo>
                    <a:pt x="71596" y="35798"/>
                  </a:lnTo>
                  <a:lnTo>
                    <a:pt x="71596" y="37476"/>
                  </a:lnTo>
                  <a:lnTo>
                    <a:pt x="67680" y="37476"/>
                  </a:lnTo>
                  <a:lnTo>
                    <a:pt x="67680" y="39154"/>
                  </a:lnTo>
                  <a:lnTo>
                    <a:pt x="66002" y="3915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E4E4E4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5D3217B9-F475-3833-F10B-4607F1923DD8}"/>
                </a:ext>
              </a:extLst>
            </p:cNvPr>
            <p:cNvSpPr/>
            <p:nvPr/>
          </p:nvSpPr>
          <p:spPr>
            <a:xfrm>
              <a:off x="1536828" y="1023767"/>
              <a:ext cx="1638314" cy="2023701"/>
            </a:xfrm>
            <a:custGeom>
              <a:avLst/>
              <a:gdLst>
                <a:gd name="csX0" fmla="*/ 1599161 w 1638314"/>
                <a:gd name="csY0" fmla="*/ 2018108 h 2023701"/>
                <a:gd name="csX1" fmla="*/ 1599161 w 1638314"/>
                <a:gd name="csY1" fmla="*/ 2014753 h 2023701"/>
                <a:gd name="csX2" fmla="*/ 1597483 w 1638314"/>
                <a:gd name="csY2" fmla="*/ 2014753 h 2023701"/>
                <a:gd name="csX3" fmla="*/ 1597483 w 1638314"/>
                <a:gd name="csY3" fmla="*/ 2005803 h 2023701"/>
                <a:gd name="csX4" fmla="*/ 1599161 w 1638314"/>
                <a:gd name="csY4" fmla="*/ 2005803 h 2023701"/>
                <a:gd name="csX5" fmla="*/ 1599161 w 1638314"/>
                <a:gd name="csY5" fmla="*/ 2002447 h 2023701"/>
                <a:gd name="csX6" fmla="*/ 1600839 w 1638314"/>
                <a:gd name="csY6" fmla="*/ 2002447 h 2023701"/>
                <a:gd name="csX7" fmla="*/ 1600839 w 1638314"/>
                <a:gd name="csY7" fmla="*/ 2000210 h 2023701"/>
                <a:gd name="csX8" fmla="*/ 1602517 w 1638314"/>
                <a:gd name="csY8" fmla="*/ 2000210 h 2023701"/>
                <a:gd name="csX9" fmla="*/ 1602517 w 1638314"/>
                <a:gd name="csY9" fmla="*/ 1998532 h 2023701"/>
                <a:gd name="csX10" fmla="*/ 1604195 w 1638314"/>
                <a:gd name="csY10" fmla="*/ 1998532 h 2023701"/>
                <a:gd name="csX11" fmla="*/ 1604195 w 1638314"/>
                <a:gd name="csY11" fmla="*/ 1995176 h 2023701"/>
                <a:gd name="csX12" fmla="*/ 1606432 w 1638314"/>
                <a:gd name="csY12" fmla="*/ 1995176 h 2023701"/>
                <a:gd name="csX13" fmla="*/ 1606432 w 1638314"/>
                <a:gd name="csY13" fmla="*/ 1993497 h 2023701"/>
                <a:gd name="csX14" fmla="*/ 1606432 w 1638314"/>
                <a:gd name="csY14" fmla="*/ 1993497 h 2023701"/>
                <a:gd name="csX15" fmla="*/ 1608110 w 1638314"/>
                <a:gd name="csY15" fmla="*/ 1991260 h 2023701"/>
                <a:gd name="csX16" fmla="*/ 1608110 w 1638314"/>
                <a:gd name="csY16" fmla="*/ 1989582 h 2023701"/>
                <a:gd name="csX17" fmla="*/ 1609788 w 1638314"/>
                <a:gd name="csY17" fmla="*/ 1989582 h 2023701"/>
                <a:gd name="csX18" fmla="*/ 1609788 w 1638314"/>
                <a:gd name="csY18" fmla="*/ 1987904 h 2023701"/>
                <a:gd name="csX19" fmla="*/ 1608110 w 1638314"/>
                <a:gd name="csY19" fmla="*/ 1987904 h 2023701"/>
                <a:gd name="csX20" fmla="*/ 1609788 w 1638314"/>
                <a:gd name="csY20" fmla="*/ 1986226 h 2023701"/>
                <a:gd name="csX21" fmla="*/ 1609788 w 1638314"/>
                <a:gd name="csY21" fmla="*/ 1984548 h 2023701"/>
                <a:gd name="csX22" fmla="*/ 1611466 w 1638314"/>
                <a:gd name="csY22" fmla="*/ 1984548 h 2023701"/>
                <a:gd name="csX23" fmla="*/ 1611466 w 1638314"/>
                <a:gd name="csY23" fmla="*/ 1980633 h 2023701"/>
                <a:gd name="csX24" fmla="*/ 1613144 w 1638314"/>
                <a:gd name="csY24" fmla="*/ 1978955 h 2023701"/>
                <a:gd name="csX25" fmla="*/ 1615382 w 1638314"/>
                <a:gd name="csY25" fmla="*/ 1978955 h 2023701"/>
                <a:gd name="csX26" fmla="*/ 1617060 w 1638314"/>
                <a:gd name="csY26" fmla="*/ 1977277 h 2023701"/>
                <a:gd name="csX27" fmla="*/ 1617060 w 1638314"/>
                <a:gd name="csY27" fmla="*/ 1973920 h 2023701"/>
                <a:gd name="csX28" fmla="*/ 1618738 w 1638314"/>
                <a:gd name="csY28" fmla="*/ 1973920 h 2023701"/>
                <a:gd name="csX29" fmla="*/ 1618738 w 1638314"/>
                <a:gd name="csY29" fmla="*/ 1971683 h 2023701"/>
                <a:gd name="csX30" fmla="*/ 1623772 w 1638314"/>
                <a:gd name="csY30" fmla="*/ 1971683 h 2023701"/>
                <a:gd name="csX31" fmla="*/ 1623772 w 1638314"/>
                <a:gd name="csY31" fmla="*/ 1977277 h 2023701"/>
                <a:gd name="csX32" fmla="*/ 1626009 w 1638314"/>
                <a:gd name="csY32" fmla="*/ 1977277 h 2023701"/>
                <a:gd name="csX33" fmla="*/ 1626009 w 1638314"/>
                <a:gd name="csY33" fmla="*/ 1982311 h 2023701"/>
                <a:gd name="csX34" fmla="*/ 1623772 w 1638314"/>
                <a:gd name="csY34" fmla="*/ 1982311 h 2023701"/>
                <a:gd name="csX35" fmla="*/ 1623772 w 1638314"/>
                <a:gd name="csY35" fmla="*/ 1987904 h 2023701"/>
                <a:gd name="csX36" fmla="*/ 1623772 w 1638314"/>
                <a:gd name="csY36" fmla="*/ 1986226 h 2023701"/>
                <a:gd name="csX37" fmla="*/ 1623772 w 1638314"/>
                <a:gd name="csY37" fmla="*/ 1989582 h 2023701"/>
                <a:gd name="csX38" fmla="*/ 1622094 w 1638314"/>
                <a:gd name="csY38" fmla="*/ 1989582 h 2023701"/>
                <a:gd name="csX39" fmla="*/ 1622094 w 1638314"/>
                <a:gd name="csY39" fmla="*/ 1995176 h 2023701"/>
                <a:gd name="csX40" fmla="*/ 1620416 w 1638314"/>
                <a:gd name="csY40" fmla="*/ 1995176 h 2023701"/>
                <a:gd name="csX41" fmla="*/ 1620416 w 1638314"/>
                <a:gd name="csY41" fmla="*/ 1996854 h 2023701"/>
                <a:gd name="csX42" fmla="*/ 1623772 w 1638314"/>
                <a:gd name="csY42" fmla="*/ 1996854 h 2023701"/>
                <a:gd name="csX43" fmla="*/ 1623772 w 1638314"/>
                <a:gd name="csY43" fmla="*/ 2000210 h 2023701"/>
                <a:gd name="csX44" fmla="*/ 1634959 w 1638314"/>
                <a:gd name="csY44" fmla="*/ 2000210 h 2023701"/>
                <a:gd name="csX45" fmla="*/ 1634959 w 1638314"/>
                <a:gd name="csY45" fmla="*/ 2002447 h 2023701"/>
                <a:gd name="csX46" fmla="*/ 1636637 w 1638314"/>
                <a:gd name="csY46" fmla="*/ 2002447 h 2023701"/>
                <a:gd name="csX47" fmla="*/ 1636637 w 1638314"/>
                <a:gd name="csY47" fmla="*/ 2007481 h 2023701"/>
                <a:gd name="csX48" fmla="*/ 1638315 w 1638314"/>
                <a:gd name="csY48" fmla="*/ 2007481 h 2023701"/>
                <a:gd name="csX49" fmla="*/ 1638315 w 1638314"/>
                <a:gd name="csY49" fmla="*/ 2010837 h 2023701"/>
                <a:gd name="csX50" fmla="*/ 1632721 w 1638314"/>
                <a:gd name="csY50" fmla="*/ 2010837 h 2023701"/>
                <a:gd name="csX51" fmla="*/ 1632721 w 1638314"/>
                <a:gd name="csY51" fmla="*/ 2013074 h 2023701"/>
                <a:gd name="csX52" fmla="*/ 1629365 w 1638314"/>
                <a:gd name="csY52" fmla="*/ 2013074 h 2023701"/>
                <a:gd name="csX53" fmla="*/ 1629365 w 1638314"/>
                <a:gd name="csY53" fmla="*/ 2014753 h 2023701"/>
                <a:gd name="csX54" fmla="*/ 1629365 w 1638314"/>
                <a:gd name="csY54" fmla="*/ 2014753 h 2023701"/>
                <a:gd name="csX55" fmla="*/ 1629365 w 1638314"/>
                <a:gd name="csY55" fmla="*/ 2016431 h 2023701"/>
                <a:gd name="csX56" fmla="*/ 1627687 w 1638314"/>
                <a:gd name="csY56" fmla="*/ 2016431 h 2023701"/>
                <a:gd name="csX57" fmla="*/ 1627687 w 1638314"/>
                <a:gd name="csY57" fmla="*/ 2018108 h 2023701"/>
                <a:gd name="csX58" fmla="*/ 1623772 w 1638314"/>
                <a:gd name="csY58" fmla="*/ 2018108 h 2023701"/>
                <a:gd name="csX59" fmla="*/ 1623772 w 1638314"/>
                <a:gd name="csY59" fmla="*/ 2019787 h 2023701"/>
                <a:gd name="csX60" fmla="*/ 1620416 w 1638314"/>
                <a:gd name="csY60" fmla="*/ 2019787 h 2023701"/>
                <a:gd name="csX61" fmla="*/ 1620416 w 1638314"/>
                <a:gd name="csY61" fmla="*/ 2022024 h 2023701"/>
                <a:gd name="csX62" fmla="*/ 1617060 w 1638314"/>
                <a:gd name="csY62" fmla="*/ 2022024 h 2023701"/>
                <a:gd name="csX63" fmla="*/ 1617060 w 1638314"/>
                <a:gd name="csY63" fmla="*/ 2023702 h 2023701"/>
                <a:gd name="csX64" fmla="*/ 1615382 w 1638314"/>
                <a:gd name="csY64" fmla="*/ 2023702 h 2023701"/>
                <a:gd name="csX65" fmla="*/ 1615382 w 1638314"/>
                <a:gd name="csY65" fmla="*/ 2022024 h 2023701"/>
                <a:gd name="csX66" fmla="*/ 1611466 w 1638314"/>
                <a:gd name="csY66" fmla="*/ 2022024 h 2023701"/>
                <a:gd name="csX67" fmla="*/ 1611466 w 1638314"/>
                <a:gd name="csY67" fmla="*/ 2019787 h 2023701"/>
                <a:gd name="csX68" fmla="*/ 1608110 w 1638314"/>
                <a:gd name="csY68" fmla="*/ 2019787 h 2023701"/>
                <a:gd name="csX69" fmla="*/ 1608110 w 1638314"/>
                <a:gd name="csY69" fmla="*/ 2023702 h 2023701"/>
                <a:gd name="csX70" fmla="*/ 1606432 w 1638314"/>
                <a:gd name="csY70" fmla="*/ 2023702 h 2023701"/>
                <a:gd name="csX71" fmla="*/ 1599161 w 1638314"/>
                <a:gd name="csY71" fmla="*/ 2018108 h 2023701"/>
                <a:gd name="csX72" fmla="*/ 114106 w 1638314"/>
                <a:gd name="csY72" fmla="*/ 1927495 h 2023701"/>
                <a:gd name="csX73" fmla="*/ 114106 w 1638314"/>
                <a:gd name="csY73" fmla="*/ 1925258 h 2023701"/>
                <a:gd name="csX74" fmla="*/ 111869 w 1638314"/>
                <a:gd name="csY74" fmla="*/ 1925258 h 2023701"/>
                <a:gd name="csX75" fmla="*/ 114106 w 1638314"/>
                <a:gd name="csY75" fmla="*/ 1925258 h 2023701"/>
                <a:gd name="csX76" fmla="*/ 106834 w 1638314"/>
                <a:gd name="csY76" fmla="*/ 1925258 h 2023701"/>
                <a:gd name="csX77" fmla="*/ 106834 w 1638314"/>
                <a:gd name="csY77" fmla="*/ 1923580 h 2023701"/>
                <a:gd name="csX78" fmla="*/ 103478 w 1638314"/>
                <a:gd name="csY78" fmla="*/ 1923580 h 2023701"/>
                <a:gd name="csX79" fmla="*/ 103478 w 1638314"/>
                <a:gd name="csY79" fmla="*/ 1921902 h 2023701"/>
                <a:gd name="csX80" fmla="*/ 99563 w 1638314"/>
                <a:gd name="csY80" fmla="*/ 1921902 h 2023701"/>
                <a:gd name="csX81" fmla="*/ 99563 w 1638314"/>
                <a:gd name="csY81" fmla="*/ 1920224 h 2023701"/>
                <a:gd name="csX82" fmla="*/ 94529 w 1638314"/>
                <a:gd name="csY82" fmla="*/ 1920224 h 2023701"/>
                <a:gd name="csX83" fmla="*/ 94529 w 1638314"/>
                <a:gd name="csY83" fmla="*/ 1918546 h 2023701"/>
                <a:gd name="csX84" fmla="*/ 96207 w 1638314"/>
                <a:gd name="csY84" fmla="*/ 1918546 h 2023701"/>
                <a:gd name="csX85" fmla="*/ 88935 w 1638314"/>
                <a:gd name="csY85" fmla="*/ 1918546 h 2023701"/>
                <a:gd name="csX86" fmla="*/ 88935 w 1638314"/>
                <a:gd name="csY86" fmla="*/ 1916868 h 2023701"/>
                <a:gd name="csX87" fmla="*/ 87257 w 1638314"/>
                <a:gd name="csY87" fmla="*/ 1916868 h 2023701"/>
                <a:gd name="csX88" fmla="*/ 87257 w 1638314"/>
                <a:gd name="csY88" fmla="*/ 1914630 h 2023701"/>
                <a:gd name="csX89" fmla="*/ 85579 w 1638314"/>
                <a:gd name="csY89" fmla="*/ 1914630 h 2023701"/>
                <a:gd name="csX90" fmla="*/ 85579 w 1638314"/>
                <a:gd name="csY90" fmla="*/ 1912952 h 2023701"/>
                <a:gd name="csX91" fmla="*/ 79986 w 1638314"/>
                <a:gd name="csY91" fmla="*/ 1912952 h 2023701"/>
                <a:gd name="csX92" fmla="*/ 79986 w 1638314"/>
                <a:gd name="csY92" fmla="*/ 1911274 h 2023701"/>
                <a:gd name="csX93" fmla="*/ 76630 w 1638314"/>
                <a:gd name="csY93" fmla="*/ 1911274 h 2023701"/>
                <a:gd name="csX94" fmla="*/ 76630 w 1638314"/>
                <a:gd name="csY94" fmla="*/ 1909596 h 2023701"/>
                <a:gd name="csX95" fmla="*/ 79986 w 1638314"/>
                <a:gd name="csY95" fmla="*/ 1909596 h 2023701"/>
                <a:gd name="csX96" fmla="*/ 79986 w 1638314"/>
                <a:gd name="csY96" fmla="*/ 1905681 h 2023701"/>
                <a:gd name="csX97" fmla="*/ 81664 w 1638314"/>
                <a:gd name="csY97" fmla="*/ 1905681 h 2023701"/>
                <a:gd name="csX98" fmla="*/ 81664 w 1638314"/>
                <a:gd name="csY98" fmla="*/ 1902325 h 2023701"/>
                <a:gd name="csX99" fmla="*/ 76630 w 1638314"/>
                <a:gd name="csY99" fmla="*/ 1902325 h 2023701"/>
                <a:gd name="csX100" fmla="*/ 76630 w 1638314"/>
                <a:gd name="csY100" fmla="*/ 1904003 h 2023701"/>
                <a:gd name="csX101" fmla="*/ 74952 w 1638314"/>
                <a:gd name="csY101" fmla="*/ 1904003 h 2023701"/>
                <a:gd name="csX102" fmla="*/ 74952 w 1638314"/>
                <a:gd name="csY102" fmla="*/ 1902325 h 2023701"/>
                <a:gd name="csX103" fmla="*/ 72715 w 1638314"/>
                <a:gd name="csY103" fmla="*/ 1902325 h 2023701"/>
                <a:gd name="csX104" fmla="*/ 72715 w 1638314"/>
                <a:gd name="csY104" fmla="*/ 1904003 h 2023701"/>
                <a:gd name="csX105" fmla="*/ 71036 w 1638314"/>
                <a:gd name="csY105" fmla="*/ 1904003 h 2023701"/>
                <a:gd name="csX106" fmla="*/ 71036 w 1638314"/>
                <a:gd name="csY106" fmla="*/ 1905681 h 2023701"/>
                <a:gd name="csX107" fmla="*/ 69358 w 1638314"/>
                <a:gd name="csY107" fmla="*/ 1905681 h 2023701"/>
                <a:gd name="csX108" fmla="*/ 67680 w 1638314"/>
                <a:gd name="csY108" fmla="*/ 1904003 h 2023701"/>
                <a:gd name="csX109" fmla="*/ 67680 w 1638314"/>
                <a:gd name="csY109" fmla="*/ 1902325 h 2023701"/>
                <a:gd name="csX110" fmla="*/ 66002 w 1638314"/>
                <a:gd name="csY110" fmla="*/ 1902325 h 2023701"/>
                <a:gd name="csX111" fmla="*/ 66002 w 1638314"/>
                <a:gd name="csY111" fmla="*/ 1900647 h 2023701"/>
                <a:gd name="csX112" fmla="*/ 62087 w 1638314"/>
                <a:gd name="csY112" fmla="*/ 1900647 h 2023701"/>
                <a:gd name="csX113" fmla="*/ 62087 w 1638314"/>
                <a:gd name="csY113" fmla="*/ 1898969 h 2023701"/>
                <a:gd name="csX114" fmla="*/ 66002 w 1638314"/>
                <a:gd name="csY114" fmla="*/ 1898969 h 2023701"/>
                <a:gd name="csX115" fmla="*/ 66002 w 1638314"/>
                <a:gd name="csY115" fmla="*/ 1896731 h 2023701"/>
                <a:gd name="csX116" fmla="*/ 63765 w 1638314"/>
                <a:gd name="csY116" fmla="*/ 1896731 h 2023701"/>
                <a:gd name="csX117" fmla="*/ 63765 w 1638314"/>
                <a:gd name="csY117" fmla="*/ 1893375 h 2023701"/>
                <a:gd name="csX118" fmla="*/ 62087 w 1638314"/>
                <a:gd name="csY118" fmla="*/ 1893375 h 2023701"/>
                <a:gd name="csX119" fmla="*/ 62087 w 1638314"/>
                <a:gd name="csY119" fmla="*/ 1891697 h 2023701"/>
                <a:gd name="csX120" fmla="*/ 60409 w 1638314"/>
                <a:gd name="csY120" fmla="*/ 1891697 h 2023701"/>
                <a:gd name="csX121" fmla="*/ 60409 w 1638314"/>
                <a:gd name="csY121" fmla="*/ 1893375 h 2023701"/>
                <a:gd name="csX122" fmla="*/ 57053 w 1638314"/>
                <a:gd name="csY122" fmla="*/ 1893375 h 2023701"/>
                <a:gd name="csX123" fmla="*/ 57053 w 1638314"/>
                <a:gd name="csY123" fmla="*/ 1891697 h 2023701"/>
                <a:gd name="csX124" fmla="*/ 57053 w 1638314"/>
                <a:gd name="csY124" fmla="*/ 1891697 h 2023701"/>
                <a:gd name="csX125" fmla="*/ 57053 w 1638314"/>
                <a:gd name="csY125" fmla="*/ 1886104 h 2023701"/>
                <a:gd name="csX126" fmla="*/ 54816 w 1638314"/>
                <a:gd name="csY126" fmla="*/ 1886104 h 2023701"/>
                <a:gd name="csX127" fmla="*/ 54816 w 1638314"/>
                <a:gd name="csY127" fmla="*/ 1888341 h 2023701"/>
                <a:gd name="csX128" fmla="*/ 53138 w 1638314"/>
                <a:gd name="csY128" fmla="*/ 1888341 h 2023701"/>
                <a:gd name="csX129" fmla="*/ 53138 w 1638314"/>
                <a:gd name="csY129" fmla="*/ 1886104 h 2023701"/>
                <a:gd name="csX130" fmla="*/ 51459 w 1638314"/>
                <a:gd name="csY130" fmla="*/ 1886104 h 2023701"/>
                <a:gd name="csX131" fmla="*/ 51459 w 1638314"/>
                <a:gd name="csY131" fmla="*/ 1888341 h 2023701"/>
                <a:gd name="csX132" fmla="*/ 49781 w 1638314"/>
                <a:gd name="csY132" fmla="*/ 1888341 h 2023701"/>
                <a:gd name="csX133" fmla="*/ 49781 w 1638314"/>
                <a:gd name="csY133" fmla="*/ 1886104 h 2023701"/>
                <a:gd name="csX134" fmla="*/ 46425 w 1638314"/>
                <a:gd name="csY134" fmla="*/ 1886104 h 2023701"/>
                <a:gd name="csX135" fmla="*/ 46425 w 1638314"/>
                <a:gd name="csY135" fmla="*/ 1888341 h 2023701"/>
                <a:gd name="csX136" fmla="*/ 44188 w 1638314"/>
                <a:gd name="csY136" fmla="*/ 1888341 h 2023701"/>
                <a:gd name="csX137" fmla="*/ 44188 w 1638314"/>
                <a:gd name="csY137" fmla="*/ 1886104 h 2023701"/>
                <a:gd name="csX138" fmla="*/ 46425 w 1638314"/>
                <a:gd name="csY138" fmla="*/ 1886104 h 2023701"/>
                <a:gd name="csX139" fmla="*/ 44188 w 1638314"/>
                <a:gd name="csY139" fmla="*/ 1886104 h 2023701"/>
                <a:gd name="csX140" fmla="*/ 44188 w 1638314"/>
                <a:gd name="csY140" fmla="*/ 1881070 h 2023701"/>
                <a:gd name="csX141" fmla="*/ 46425 w 1638314"/>
                <a:gd name="csY141" fmla="*/ 1881070 h 2023701"/>
                <a:gd name="csX142" fmla="*/ 46425 w 1638314"/>
                <a:gd name="csY142" fmla="*/ 1879392 h 2023701"/>
                <a:gd name="csX143" fmla="*/ 51459 w 1638314"/>
                <a:gd name="csY143" fmla="*/ 1879392 h 2023701"/>
                <a:gd name="csX144" fmla="*/ 49781 w 1638314"/>
                <a:gd name="csY144" fmla="*/ 1877154 h 2023701"/>
                <a:gd name="csX145" fmla="*/ 44188 w 1638314"/>
                <a:gd name="csY145" fmla="*/ 1877154 h 2023701"/>
                <a:gd name="csX146" fmla="*/ 44188 w 1638314"/>
                <a:gd name="csY146" fmla="*/ 1873798 h 2023701"/>
                <a:gd name="csX147" fmla="*/ 42510 w 1638314"/>
                <a:gd name="csY147" fmla="*/ 1873798 h 2023701"/>
                <a:gd name="csX148" fmla="*/ 42510 w 1638314"/>
                <a:gd name="csY148" fmla="*/ 1870442 h 2023701"/>
                <a:gd name="csX149" fmla="*/ 30204 w 1638314"/>
                <a:gd name="csY149" fmla="*/ 1870442 h 2023701"/>
                <a:gd name="csX150" fmla="*/ 30204 w 1638314"/>
                <a:gd name="csY150" fmla="*/ 1868205 h 2023701"/>
                <a:gd name="csX151" fmla="*/ 28526 w 1638314"/>
                <a:gd name="csY151" fmla="*/ 1868205 h 2023701"/>
                <a:gd name="csX152" fmla="*/ 28526 w 1638314"/>
                <a:gd name="csY152" fmla="*/ 1864849 h 2023701"/>
                <a:gd name="csX153" fmla="*/ 22933 w 1638314"/>
                <a:gd name="csY153" fmla="*/ 1864849 h 2023701"/>
                <a:gd name="csX154" fmla="*/ 22933 w 1638314"/>
                <a:gd name="csY154" fmla="*/ 1859815 h 2023701"/>
                <a:gd name="csX155" fmla="*/ 21255 w 1638314"/>
                <a:gd name="csY155" fmla="*/ 1859815 h 2023701"/>
                <a:gd name="csX156" fmla="*/ 21255 w 1638314"/>
                <a:gd name="csY156" fmla="*/ 1861493 h 2023701"/>
                <a:gd name="csX157" fmla="*/ 19577 w 1638314"/>
                <a:gd name="csY157" fmla="*/ 1861493 h 2023701"/>
                <a:gd name="csX158" fmla="*/ 19577 w 1638314"/>
                <a:gd name="csY158" fmla="*/ 1859815 h 2023701"/>
                <a:gd name="csX159" fmla="*/ 17899 w 1638314"/>
                <a:gd name="csY159" fmla="*/ 1859815 h 2023701"/>
                <a:gd name="csX160" fmla="*/ 17899 w 1638314"/>
                <a:gd name="csY160" fmla="*/ 1861493 h 2023701"/>
                <a:gd name="csX161" fmla="*/ 15662 w 1638314"/>
                <a:gd name="csY161" fmla="*/ 1861493 h 2023701"/>
                <a:gd name="csX162" fmla="*/ 15662 w 1638314"/>
                <a:gd name="csY162" fmla="*/ 1863171 h 2023701"/>
                <a:gd name="csX163" fmla="*/ 13984 w 1638314"/>
                <a:gd name="csY163" fmla="*/ 1863171 h 2023701"/>
                <a:gd name="csX164" fmla="*/ 13984 w 1638314"/>
                <a:gd name="csY164" fmla="*/ 1861493 h 2023701"/>
                <a:gd name="csX165" fmla="*/ 12305 w 1638314"/>
                <a:gd name="csY165" fmla="*/ 1861493 h 2023701"/>
                <a:gd name="csX166" fmla="*/ 12305 w 1638314"/>
                <a:gd name="csY166" fmla="*/ 1859815 h 2023701"/>
                <a:gd name="csX167" fmla="*/ 13984 w 1638314"/>
                <a:gd name="csY167" fmla="*/ 1859815 h 2023701"/>
                <a:gd name="csX168" fmla="*/ 13984 w 1638314"/>
                <a:gd name="csY168" fmla="*/ 1857577 h 2023701"/>
                <a:gd name="csX169" fmla="*/ 17899 w 1638314"/>
                <a:gd name="csY169" fmla="*/ 1857577 h 2023701"/>
                <a:gd name="csX170" fmla="*/ 17899 w 1638314"/>
                <a:gd name="csY170" fmla="*/ 1855899 h 2023701"/>
                <a:gd name="csX171" fmla="*/ 15662 w 1638314"/>
                <a:gd name="csY171" fmla="*/ 1855899 h 2023701"/>
                <a:gd name="csX172" fmla="*/ 15662 w 1638314"/>
                <a:gd name="csY172" fmla="*/ 1854221 h 2023701"/>
                <a:gd name="csX173" fmla="*/ 13984 w 1638314"/>
                <a:gd name="csY173" fmla="*/ 1854221 h 2023701"/>
                <a:gd name="csX174" fmla="*/ 13984 w 1638314"/>
                <a:gd name="csY174" fmla="*/ 1852543 h 2023701"/>
                <a:gd name="csX175" fmla="*/ 12305 w 1638314"/>
                <a:gd name="csY175" fmla="*/ 1854221 h 2023701"/>
                <a:gd name="csX176" fmla="*/ 10627 w 1638314"/>
                <a:gd name="csY176" fmla="*/ 1854221 h 2023701"/>
                <a:gd name="csX177" fmla="*/ 10627 w 1638314"/>
                <a:gd name="csY177" fmla="*/ 1850865 h 2023701"/>
                <a:gd name="csX178" fmla="*/ 12305 w 1638314"/>
                <a:gd name="csY178" fmla="*/ 1850865 h 2023701"/>
                <a:gd name="csX179" fmla="*/ 12305 w 1638314"/>
                <a:gd name="csY179" fmla="*/ 1846950 h 2023701"/>
                <a:gd name="csX180" fmla="*/ 10627 w 1638314"/>
                <a:gd name="csY180" fmla="*/ 1846950 h 2023701"/>
                <a:gd name="csX181" fmla="*/ 10627 w 1638314"/>
                <a:gd name="csY181" fmla="*/ 1848628 h 2023701"/>
                <a:gd name="csX182" fmla="*/ 8949 w 1638314"/>
                <a:gd name="csY182" fmla="*/ 1848628 h 2023701"/>
                <a:gd name="csX183" fmla="*/ 8949 w 1638314"/>
                <a:gd name="csY183" fmla="*/ 1846950 h 2023701"/>
                <a:gd name="csX184" fmla="*/ 5034 w 1638314"/>
                <a:gd name="csY184" fmla="*/ 1846950 h 2023701"/>
                <a:gd name="csX185" fmla="*/ 5034 w 1638314"/>
                <a:gd name="csY185" fmla="*/ 1843594 h 2023701"/>
                <a:gd name="csX186" fmla="*/ 3356 w 1638314"/>
                <a:gd name="csY186" fmla="*/ 1843594 h 2023701"/>
                <a:gd name="csX187" fmla="*/ 3356 w 1638314"/>
                <a:gd name="csY187" fmla="*/ 1839678 h 2023701"/>
                <a:gd name="csX188" fmla="*/ 1678 w 1638314"/>
                <a:gd name="csY188" fmla="*/ 1839678 h 2023701"/>
                <a:gd name="csX189" fmla="*/ 0 w 1638314"/>
                <a:gd name="csY189" fmla="*/ 1838000 h 2023701"/>
                <a:gd name="csX190" fmla="*/ 0 w 1638314"/>
                <a:gd name="csY190" fmla="*/ 1836322 h 2023701"/>
                <a:gd name="csX191" fmla="*/ 3356 w 1638314"/>
                <a:gd name="csY191" fmla="*/ 1836322 h 2023701"/>
                <a:gd name="csX192" fmla="*/ 3356 w 1638314"/>
                <a:gd name="csY192" fmla="*/ 1834644 h 2023701"/>
                <a:gd name="csX193" fmla="*/ 8949 w 1638314"/>
                <a:gd name="csY193" fmla="*/ 1834644 h 2023701"/>
                <a:gd name="csX194" fmla="*/ 8949 w 1638314"/>
                <a:gd name="csY194" fmla="*/ 1832966 h 2023701"/>
                <a:gd name="csX195" fmla="*/ 13984 w 1638314"/>
                <a:gd name="csY195" fmla="*/ 1832966 h 2023701"/>
                <a:gd name="csX196" fmla="*/ 13984 w 1638314"/>
                <a:gd name="csY196" fmla="*/ 1834644 h 2023701"/>
                <a:gd name="csX197" fmla="*/ 19577 w 1638314"/>
                <a:gd name="csY197" fmla="*/ 1834644 h 2023701"/>
                <a:gd name="csX198" fmla="*/ 19577 w 1638314"/>
                <a:gd name="csY198" fmla="*/ 1836322 h 2023701"/>
                <a:gd name="csX199" fmla="*/ 22933 w 1638314"/>
                <a:gd name="csY199" fmla="*/ 1836322 h 2023701"/>
                <a:gd name="csX200" fmla="*/ 22933 w 1638314"/>
                <a:gd name="csY200" fmla="*/ 1838000 h 2023701"/>
                <a:gd name="csX201" fmla="*/ 24611 w 1638314"/>
                <a:gd name="csY201" fmla="*/ 1838000 h 2023701"/>
                <a:gd name="csX202" fmla="*/ 24611 w 1638314"/>
                <a:gd name="csY202" fmla="*/ 1839678 h 2023701"/>
                <a:gd name="csX203" fmla="*/ 26289 w 1638314"/>
                <a:gd name="csY203" fmla="*/ 1839678 h 2023701"/>
                <a:gd name="csX204" fmla="*/ 26289 w 1638314"/>
                <a:gd name="csY204" fmla="*/ 1841916 h 2023701"/>
                <a:gd name="csX205" fmla="*/ 31882 w 1638314"/>
                <a:gd name="csY205" fmla="*/ 1841916 h 2023701"/>
                <a:gd name="csX206" fmla="*/ 33561 w 1638314"/>
                <a:gd name="csY206" fmla="*/ 1843594 h 2023701"/>
                <a:gd name="csX207" fmla="*/ 35239 w 1638314"/>
                <a:gd name="csY207" fmla="*/ 1843594 h 2023701"/>
                <a:gd name="csX208" fmla="*/ 35239 w 1638314"/>
                <a:gd name="csY208" fmla="*/ 1845272 h 2023701"/>
                <a:gd name="csX209" fmla="*/ 39154 w 1638314"/>
                <a:gd name="csY209" fmla="*/ 1845272 h 2023701"/>
                <a:gd name="csX210" fmla="*/ 37476 w 1638314"/>
                <a:gd name="csY210" fmla="*/ 1845272 h 2023701"/>
                <a:gd name="csX211" fmla="*/ 40832 w 1638314"/>
                <a:gd name="csY211" fmla="*/ 1845272 h 2023701"/>
                <a:gd name="csX212" fmla="*/ 40832 w 1638314"/>
                <a:gd name="csY212" fmla="*/ 1846950 h 2023701"/>
                <a:gd name="csX213" fmla="*/ 51459 w 1638314"/>
                <a:gd name="csY213" fmla="*/ 1846950 h 2023701"/>
                <a:gd name="csX214" fmla="*/ 53138 w 1638314"/>
                <a:gd name="csY214" fmla="*/ 1848628 h 2023701"/>
                <a:gd name="csX215" fmla="*/ 57053 w 1638314"/>
                <a:gd name="csY215" fmla="*/ 1848628 h 2023701"/>
                <a:gd name="csX216" fmla="*/ 57053 w 1638314"/>
                <a:gd name="csY216" fmla="*/ 1850865 h 2023701"/>
                <a:gd name="csX217" fmla="*/ 62087 w 1638314"/>
                <a:gd name="csY217" fmla="*/ 1850865 h 2023701"/>
                <a:gd name="csX218" fmla="*/ 62087 w 1638314"/>
                <a:gd name="csY218" fmla="*/ 1852543 h 2023701"/>
                <a:gd name="csX219" fmla="*/ 71036 w 1638314"/>
                <a:gd name="csY219" fmla="*/ 1852543 h 2023701"/>
                <a:gd name="csX220" fmla="*/ 71036 w 1638314"/>
                <a:gd name="csY220" fmla="*/ 1855899 h 2023701"/>
                <a:gd name="csX221" fmla="*/ 72715 w 1638314"/>
                <a:gd name="csY221" fmla="*/ 1855899 h 2023701"/>
                <a:gd name="csX222" fmla="*/ 72715 w 1638314"/>
                <a:gd name="csY222" fmla="*/ 1859815 h 2023701"/>
                <a:gd name="csX223" fmla="*/ 74952 w 1638314"/>
                <a:gd name="csY223" fmla="*/ 1859815 h 2023701"/>
                <a:gd name="csX224" fmla="*/ 74952 w 1638314"/>
                <a:gd name="csY224" fmla="*/ 1861493 h 2023701"/>
                <a:gd name="csX225" fmla="*/ 72715 w 1638314"/>
                <a:gd name="csY225" fmla="*/ 1859815 h 2023701"/>
                <a:gd name="csX226" fmla="*/ 72715 w 1638314"/>
                <a:gd name="csY226" fmla="*/ 1861493 h 2023701"/>
                <a:gd name="csX227" fmla="*/ 74952 w 1638314"/>
                <a:gd name="csY227" fmla="*/ 1861493 h 2023701"/>
                <a:gd name="csX228" fmla="*/ 74952 w 1638314"/>
                <a:gd name="csY228" fmla="*/ 1863171 h 2023701"/>
                <a:gd name="csX229" fmla="*/ 76630 w 1638314"/>
                <a:gd name="csY229" fmla="*/ 1863171 h 2023701"/>
                <a:gd name="csX230" fmla="*/ 76630 w 1638314"/>
                <a:gd name="csY230" fmla="*/ 1868205 h 2023701"/>
                <a:gd name="csX231" fmla="*/ 78308 w 1638314"/>
                <a:gd name="csY231" fmla="*/ 1868205 h 2023701"/>
                <a:gd name="csX232" fmla="*/ 78308 w 1638314"/>
                <a:gd name="csY232" fmla="*/ 1870442 h 2023701"/>
                <a:gd name="csX233" fmla="*/ 79986 w 1638314"/>
                <a:gd name="csY233" fmla="*/ 1870442 h 2023701"/>
                <a:gd name="csX234" fmla="*/ 79986 w 1638314"/>
                <a:gd name="csY234" fmla="*/ 1872120 h 2023701"/>
                <a:gd name="csX235" fmla="*/ 81664 w 1638314"/>
                <a:gd name="csY235" fmla="*/ 1872120 h 2023701"/>
                <a:gd name="csX236" fmla="*/ 81664 w 1638314"/>
                <a:gd name="csY236" fmla="*/ 1873798 h 2023701"/>
                <a:gd name="csX237" fmla="*/ 83342 w 1638314"/>
                <a:gd name="csY237" fmla="*/ 1873798 h 2023701"/>
                <a:gd name="csX238" fmla="*/ 83342 w 1638314"/>
                <a:gd name="csY238" fmla="*/ 1875476 h 2023701"/>
                <a:gd name="csX239" fmla="*/ 85579 w 1638314"/>
                <a:gd name="csY239" fmla="*/ 1875476 h 2023701"/>
                <a:gd name="csX240" fmla="*/ 85579 w 1638314"/>
                <a:gd name="csY240" fmla="*/ 1877154 h 2023701"/>
                <a:gd name="csX241" fmla="*/ 83342 w 1638314"/>
                <a:gd name="csY241" fmla="*/ 1877154 h 2023701"/>
                <a:gd name="csX242" fmla="*/ 83342 w 1638314"/>
                <a:gd name="csY242" fmla="*/ 1879392 h 2023701"/>
                <a:gd name="csX243" fmla="*/ 85579 w 1638314"/>
                <a:gd name="csY243" fmla="*/ 1879392 h 2023701"/>
                <a:gd name="csX244" fmla="*/ 85579 w 1638314"/>
                <a:gd name="csY244" fmla="*/ 1882748 h 2023701"/>
                <a:gd name="csX245" fmla="*/ 87257 w 1638314"/>
                <a:gd name="csY245" fmla="*/ 1882748 h 2023701"/>
                <a:gd name="csX246" fmla="*/ 87257 w 1638314"/>
                <a:gd name="csY246" fmla="*/ 1886104 h 2023701"/>
                <a:gd name="csX247" fmla="*/ 90613 w 1638314"/>
                <a:gd name="csY247" fmla="*/ 1886104 h 2023701"/>
                <a:gd name="csX248" fmla="*/ 90613 w 1638314"/>
                <a:gd name="csY248" fmla="*/ 1888341 h 2023701"/>
                <a:gd name="csX249" fmla="*/ 94529 w 1638314"/>
                <a:gd name="csY249" fmla="*/ 1888341 h 2023701"/>
                <a:gd name="csX250" fmla="*/ 94529 w 1638314"/>
                <a:gd name="csY250" fmla="*/ 1890019 h 2023701"/>
                <a:gd name="csX251" fmla="*/ 97885 w 1638314"/>
                <a:gd name="csY251" fmla="*/ 1890019 h 2023701"/>
                <a:gd name="csX252" fmla="*/ 97885 w 1638314"/>
                <a:gd name="csY252" fmla="*/ 1891697 h 2023701"/>
                <a:gd name="csX253" fmla="*/ 103478 w 1638314"/>
                <a:gd name="csY253" fmla="*/ 1891697 h 2023701"/>
                <a:gd name="csX254" fmla="*/ 103478 w 1638314"/>
                <a:gd name="csY254" fmla="*/ 1893375 h 2023701"/>
                <a:gd name="csX255" fmla="*/ 106834 w 1638314"/>
                <a:gd name="csY255" fmla="*/ 1893375 h 2023701"/>
                <a:gd name="csX256" fmla="*/ 106834 w 1638314"/>
                <a:gd name="csY256" fmla="*/ 1896731 h 2023701"/>
                <a:gd name="csX257" fmla="*/ 110190 w 1638314"/>
                <a:gd name="csY257" fmla="*/ 1896731 h 2023701"/>
                <a:gd name="csX258" fmla="*/ 110190 w 1638314"/>
                <a:gd name="csY258" fmla="*/ 1898969 h 2023701"/>
                <a:gd name="csX259" fmla="*/ 111869 w 1638314"/>
                <a:gd name="csY259" fmla="*/ 1900647 h 2023701"/>
                <a:gd name="csX260" fmla="*/ 111869 w 1638314"/>
                <a:gd name="csY260" fmla="*/ 1902325 h 2023701"/>
                <a:gd name="csX261" fmla="*/ 110190 w 1638314"/>
                <a:gd name="csY261" fmla="*/ 1902325 h 2023701"/>
                <a:gd name="csX262" fmla="*/ 110190 w 1638314"/>
                <a:gd name="csY262" fmla="*/ 1904003 h 2023701"/>
                <a:gd name="csX263" fmla="*/ 111869 w 1638314"/>
                <a:gd name="csY263" fmla="*/ 1904003 h 2023701"/>
                <a:gd name="csX264" fmla="*/ 111869 w 1638314"/>
                <a:gd name="csY264" fmla="*/ 1905681 h 2023701"/>
                <a:gd name="csX265" fmla="*/ 115784 w 1638314"/>
                <a:gd name="csY265" fmla="*/ 1905681 h 2023701"/>
                <a:gd name="csX266" fmla="*/ 115784 w 1638314"/>
                <a:gd name="csY266" fmla="*/ 1909596 h 2023701"/>
                <a:gd name="csX267" fmla="*/ 117462 w 1638314"/>
                <a:gd name="csY267" fmla="*/ 1911274 h 2023701"/>
                <a:gd name="csX268" fmla="*/ 115784 w 1638314"/>
                <a:gd name="csY268" fmla="*/ 1911274 h 2023701"/>
                <a:gd name="csX269" fmla="*/ 115784 w 1638314"/>
                <a:gd name="csY269" fmla="*/ 1912952 h 2023701"/>
                <a:gd name="csX270" fmla="*/ 119140 w 1638314"/>
                <a:gd name="csY270" fmla="*/ 1916868 h 2023701"/>
                <a:gd name="csX271" fmla="*/ 120818 w 1638314"/>
                <a:gd name="csY271" fmla="*/ 1916868 h 2023701"/>
                <a:gd name="csX272" fmla="*/ 120818 w 1638314"/>
                <a:gd name="csY272" fmla="*/ 1920224 h 2023701"/>
                <a:gd name="csX273" fmla="*/ 123055 w 1638314"/>
                <a:gd name="csY273" fmla="*/ 1920224 h 2023701"/>
                <a:gd name="csX274" fmla="*/ 123055 w 1638314"/>
                <a:gd name="csY274" fmla="*/ 1923580 h 2023701"/>
                <a:gd name="csX275" fmla="*/ 120818 w 1638314"/>
                <a:gd name="csY275" fmla="*/ 1923580 h 2023701"/>
                <a:gd name="csX276" fmla="*/ 120818 w 1638314"/>
                <a:gd name="csY276" fmla="*/ 1921902 h 2023701"/>
                <a:gd name="csX277" fmla="*/ 119140 w 1638314"/>
                <a:gd name="csY277" fmla="*/ 1921902 h 2023701"/>
                <a:gd name="csX278" fmla="*/ 119140 w 1638314"/>
                <a:gd name="csY278" fmla="*/ 1923580 h 2023701"/>
                <a:gd name="csX279" fmla="*/ 117462 w 1638314"/>
                <a:gd name="csY279" fmla="*/ 1923580 h 2023701"/>
                <a:gd name="csX280" fmla="*/ 117462 w 1638314"/>
                <a:gd name="csY280" fmla="*/ 1927495 h 2023701"/>
                <a:gd name="csX281" fmla="*/ 114106 w 1638314"/>
                <a:gd name="csY281" fmla="*/ 1927495 h 2023701"/>
                <a:gd name="csX282" fmla="*/ 28526 w 1638314"/>
                <a:gd name="csY282" fmla="*/ 1868205 h 2023701"/>
                <a:gd name="csX283" fmla="*/ 28526 w 1638314"/>
                <a:gd name="csY283" fmla="*/ 1866527 h 2023701"/>
                <a:gd name="csX284" fmla="*/ 28526 w 1638314"/>
                <a:gd name="csY284" fmla="*/ 1868205 h 2023701"/>
                <a:gd name="csX285" fmla="*/ 22933 w 1638314"/>
                <a:gd name="csY285" fmla="*/ 1861493 h 2023701"/>
                <a:gd name="csX286" fmla="*/ 22933 w 1638314"/>
                <a:gd name="csY286" fmla="*/ 1859815 h 2023701"/>
                <a:gd name="csX287" fmla="*/ 22933 w 1638314"/>
                <a:gd name="csY287" fmla="*/ 1861493 h 2023701"/>
                <a:gd name="csX288" fmla="*/ 880405 w 1638314"/>
                <a:gd name="csY288" fmla="*/ 630939 h 2023701"/>
                <a:gd name="csX289" fmla="*/ 880405 w 1638314"/>
                <a:gd name="csY289" fmla="*/ 629261 h 2023701"/>
                <a:gd name="csX290" fmla="*/ 878727 w 1638314"/>
                <a:gd name="csY290" fmla="*/ 627583 h 2023701"/>
                <a:gd name="csX291" fmla="*/ 878727 w 1638314"/>
                <a:gd name="csY291" fmla="*/ 629261 h 2023701"/>
                <a:gd name="csX292" fmla="*/ 880405 w 1638314"/>
                <a:gd name="csY292" fmla="*/ 630939 h 2023701"/>
                <a:gd name="csX293" fmla="*/ 877049 w 1638314"/>
                <a:gd name="csY293" fmla="*/ 630939 h 2023701"/>
                <a:gd name="csX294" fmla="*/ 878727 w 1638314"/>
                <a:gd name="csY294" fmla="*/ 630939 h 2023701"/>
                <a:gd name="csX295" fmla="*/ 878727 w 1638314"/>
                <a:gd name="csY295" fmla="*/ 629261 h 2023701"/>
                <a:gd name="csX296" fmla="*/ 877049 w 1638314"/>
                <a:gd name="csY296" fmla="*/ 630939 h 2023701"/>
                <a:gd name="csX297" fmla="*/ 796504 w 1638314"/>
                <a:gd name="csY297" fmla="*/ 716518 h 2023701"/>
                <a:gd name="csX298" fmla="*/ 802097 w 1638314"/>
                <a:gd name="csY298" fmla="*/ 716518 h 2023701"/>
                <a:gd name="csX299" fmla="*/ 803775 w 1638314"/>
                <a:gd name="csY299" fmla="*/ 714840 h 2023701"/>
                <a:gd name="csX300" fmla="*/ 800419 w 1638314"/>
                <a:gd name="csY300" fmla="*/ 714840 h 2023701"/>
                <a:gd name="csX301" fmla="*/ 800419 w 1638314"/>
                <a:gd name="csY301" fmla="*/ 716518 h 2023701"/>
                <a:gd name="csX302" fmla="*/ 796504 w 1638314"/>
                <a:gd name="csY302" fmla="*/ 716518 h 2023701"/>
                <a:gd name="csX303" fmla="*/ 794826 w 1638314"/>
                <a:gd name="csY303" fmla="*/ 727146 h 2023701"/>
                <a:gd name="csX304" fmla="*/ 793148 w 1638314"/>
                <a:gd name="csY304" fmla="*/ 727146 h 2023701"/>
                <a:gd name="csX305" fmla="*/ 794826 w 1638314"/>
                <a:gd name="csY305" fmla="*/ 727146 h 2023701"/>
                <a:gd name="csX306" fmla="*/ 794826 w 1638314"/>
                <a:gd name="csY306" fmla="*/ 725468 h 2023701"/>
                <a:gd name="csX307" fmla="*/ 793148 w 1638314"/>
                <a:gd name="csY307" fmla="*/ 725468 h 2023701"/>
                <a:gd name="csX308" fmla="*/ 793148 w 1638314"/>
                <a:gd name="csY308" fmla="*/ 722112 h 2023701"/>
                <a:gd name="csX309" fmla="*/ 794826 w 1638314"/>
                <a:gd name="csY309" fmla="*/ 722112 h 2023701"/>
                <a:gd name="csX310" fmla="*/ 794826 w 1638314"/>
                <a:gd name="csY310" fmla="*/ 720433 h 2023701"/>
                <a:gd name="csX311" fmla="*/ 793148 w 1638314"/>
                <a:gd name="csY311" fmla="*/ 720433 h 2023701"/>
                <a:gd name="csX312" fmla="*/ 794826 w 1638314"/>
                <a:gd name="csY312" fmla="*/ 720433 h 2023701"/>
                <a:gd name="csX313" fmla="*/ 794826 w 1638314"/>
                <a:gd name="csY313" fmla="*/ 718755 h 2023701"/>
                <a:gd name="csX314" fmla="*/ 796504 w 1638314"/>
                <a:gd name="csY314" fmla="*/ 718755 h 2023701"/>
                <a:gd name="csX315" fmla="*/ 796504 w 1638314"/>
                <a:gd name="csY315" fmla="*/ 716518 h 2023701"/>
                <a:gd name="csX316" fmla="*/ 794826 w 1638314"/>
                <a:gd name="csY316" fmla="*/ 716518 h 2023701"/>
                <a:gd name="csX317" fmla="*/ 794826 w 1638314"/>
                <a:gd name="csY317" fmla="*/ 714840 h 2023701"/>
                <a:gd name="csX318" fmla="*/ 793148 w 1638314"/>
                <a:gd name="csY318" fmla="*/ 714840 h 2023701"/>
                <a:gd name="csX319" fmla="*/ 793148 w 1638314"/>
                <a:gd name="csY319" fmla="*/ 709806 h 2023701"/>
                <a:gd name="csX320" fmla="*/ 794826 w 1638314"/>
                <a:gd name="csY320" fmla="*/ 709806 h 2023701"/>
                <a:gd name="csX321" fmla="*/ 794826 w 1638314"/>
                <a:gd name="csY321" fmla="*/ 707569 h 2023701"/>
                <a:gd name="csX322" fmla="*/ 793148 w 1638314"/>
                <a:gd name="csY322" fmla="*/ 707569 h 2023701"/>
                <a:gd name="csX323" fmla="*/ 793148 w 1638314"/>
                <a:gd name="csY323" fmla="*/ 705891 h 2023701"/>
                <a:gd name="csX324" fmla="*/ 794826 w 1638314"/>
                <a:gd name="csY324" fmla="*/ 705891 h 2023701"/>
                <a:gd name="csX325" fmla="*/ 793148 w 1638314"/>
                <a:gd name="csY325" fmla="*/ 704212 h 2023701"/>
                <a:gd name="csX326" fmla="*/ 793148 w 1638314"/>
                <a:gd name="csY326" fmla="*/ 702535 h 2023701"/>
                <a:gd name="csX327" fmla="*/ 794826 w 1638314"/>
                <a:gd name="csY327" fmla="*/ 702535 h 2023701"/>
                <a:gd name="csX328" fmla="*/ 794826 w 1638314"/>
                <a:gd name="csY328" fmla="*/ 698619 h 2023701"/>
                <a:gd name="csX329" fmla="*/ 793148 w 1638314"/>
                <a:gd name="csY329" fmla="*/ 696941 h 2023701"/>
                <a:gd name="csX330" fmla="*/ 793148 w 1638314"/>
                <a:gd name="csY330" fmla="*/ 693585 h 2023701"/>
                <a:gd name="csX331" fmla="*/ 791470 w 1638314"/>
                <a:gd name="csY331" fmla="*/ 693585 h 2023701"/>
                <a:gd name="csX332" fmla="*/ 794826 w 1638314"/>
                <a:gd name="csY332" fmla="*/ 693585 h 2023701"/>
                <a:gd name="csX333" fmla="*/ 794826 w 1638314"/>
                <a:gd name="csY333" fmla="*/ 687992 h 2023701"/>
                <a:gd name="csX334" fmla="*/ 793148 w 1638314"/>
                <a:gd name="csY334" fmla="*/ 687992 h 2023701"/>
                <a:gd name="csX335" fmla="*/ 793148 w 1638314"/>
                <a:gd name="csY335" fmla="*/ 686314 h 2023701"/>
                <a:gd name="csX336" fmla="*/ 791470 w 1638314"/>
                <a:gd name="csY336" fmla="*/ 686314 h 2023701"/>
                <a:gd name="csX337" fmla="*/ 791470 w 1638314"/>
                <a:gd name="csY337" fmla="*/ 684635 h 2023701"/>
                <a:gd name="csX338" fmla="*/ 789792 w 1638314"/>
                <a:gd name="csY338" fmla="*/ 684635 h 2023701"/>
                <a:gd name="csX339" fmla="*/ 789792 w 1638314"/>
                <a:gd name="csY339" fmla="*/ 675686 h 2023701"/>
                <a:gd name="csX340" fmla="*/ 788114 w 1638314"/>
                <a:gd name="csY340" fmla="*/ 675686 h 2023701"/>
                <a:gd name="csX341" fmla="*/ 788114 w 1638314"/>
                <a:gd name="csY341" fmla="*/ 674008 h 2023701"/>
                <a:gd name="csX342" fmla="*/ 784198 w 1638314"/>
                <a:gd name="csY342" fmla="*/ 674008 h 2023701"/>
                <a:gd name="csX343" fmla="*/ 784198 w 1638314"/>
                <a:gd name="csY343" fmla="*/ 668415 h 2023701"/>
                <a:gd name="csX344" fmla="*/ 784198 w 1638314"/>
                <a:gd name="csY344" fmla="*/ 670093 h 2023701"/>
                <a:gd name="csX345" fmla="*/ 785876 w 1638314"/>
                <a:gd name="csY345" fmla="*/ 670093 h 2023701"/>
                <a:gd name="csX346" fmla="*/ 785876 w 1638314"/>
                <a:gd name="csY346" fmla="*/ 668415 h 2023701"/>
                <a:gd name="csX347" fmla="*/ 784198 w 1638314"/>
                <a:gd name="csY347" fmla="*/ 668415 h 2023701"/>
                <a:gd name="csX348" fmla="*/ 784198 w 1638314"/>
                <a:gd name="csY348" fmla="*/ 665058 h 2023701"/>
                <a:gd name="csX349" fmla="*/ 784198 w 1638314"/>
                <a:gd name="csY349" fmla="*/ 666737 h 2023701"/>
                <a:gd name="csX350" fmla="*/ 782520 w 1638314"/>
                <a:gd name="csY350" fmla="*/ 666737 h 2023701"/>
                <a:gd name="csX351" fmla="*/ 782520 w 1638314"/>
                <a:gd name="csY351" fmla="*/ 654431 h 2023701"/>
                <a:gd name="csX352" fmla="*/ 784198 w 1638314"/>
                <a:gd name="csY352" fmla="*/ 654431 h 2023701"/>
                <a:gd name="csX353" fmla="*/ 784198 w 1638314"/>
                <a:gd name="csY353" fmla="*/ 652753 h 2023701"/>
                <a:gd name="csX354" fmla="*/ 782520 w 1638314"/>
                <a:gd name="csY354" fmla="*/ 652753 h 2023701"/>
                <a:gd name="csX355" fmla="*/ 782520 w 1638314"/>
                <a:gd name="csY355" fmla="*/ 638210 h 2023701"/>
                <a:gd name="csX356" fmla="*/ 788114 w 1638314"/>
                <a:gd name="csY356" fmla="*/ 638210 h 2023701"/>
                <a:gd name="csX357" fmla="*/ 785876 w 1638314"/>
                <a:gd name="csY357" fmla="*/ 636532 h 2023701"/>
                <a:gd name="csX358" fmla="*/ 784198 w 1638314"/>
                <a:gd name="csY358" fmla="*/ 636532 h 2023701"/>
                <a:gd name="csX359" fmla="*/ 784198 w 1638314"/>
                <a:gd name="csY359" fmla="*/ 621989 h 2023701"/>
                <a:gd name="csX360" fmla="*/ 782520 w 1638314"/>
                <a:gd name="csY360" fmla="*/ 621989 h 2023701"/>
                <a:gd name="csX361" fmla="*/ 782520 w 1638314"/>
                <a:gd name="csY361" fmla="*/ 620311 h 2023701"/>
                <a:gd name="csX362" fmla="*/ 784198 w 1638314"/>
                <a:gd name="csY362" fmla="*/ 620311 h 2023701"/>
                <a:gd name="csX363" fmla="*/ 782520 w 1638314"/>
                <a:gd name="csY363" fmla="*/ 618633 h 2023701"/>
                <a:gd name="csX364" fmla="*/ 784198 w 1638314"/>
                <a:gd name="csY364" fmla="*/ 618633 h 2023701"/>
                <a:gd name="csX365" fmla="*/ 784198 w 1638314"/>
                <a:gd name="csY365" fmla="*/ 615277 h 2023701"/>
                <a:gd name="csX366" fmla="*/ 782520 w 1638314"/>
                <a:gd name="csY366" fmla="*/ 615277 h 2023701"/>
                <a:gd name="csX367" fmla="*/ 782520 w 1638314"/>
                <a:gd name="csY367" fmla="*/ 606328 h 2023701"/>
                <a:gd name="csX368" fmla="*/ 784198 w 1638314"/>
                <a:gd name="csY368" fmla="*/ 606328 h 2023701"/>
                <a:gd name="csX369" fmla="*/ 784198 w 1638314"/>
                <a:gd name="csY369" fmla="*/ 604649 h 2023701"/>
                <a:gd name="csX370" fmla="*/ 782520 w 1638314"/>
                <a:gd name="csY370" fmla="*/ 606328 h 2023701"/>
                <a:gd name="csX371" fmla="*/ 782520 w 1638314"/>
                <a:gd name="csY371" fmla="*/ 604649 h 2023701"/>
                <a:gd name="csX372" fmla="*/ 784198 w 1638314"/>
                <a:gd name="csY372" fmla="*/ 604649 h 2023701"/>
                <a:gd name="csX373" fmla="*/ 784198 w 1638314"/>
                <a:gd name="csY373" fmla="*/ 602412 h 2023701"/>
                <a:gd name="csX374" fmla="*/ 782520 w 1638314"/>
                <a:gd name="csY374" fmla="*/ 602412 h 2023701"/>
                <a:gd name="csX375" fmla="*/ 784198 w 1638314"/>
                <a:gd name="csY375" fmla="*/ 602412 h 2023701"/>
                <a:gd name="csX376" fmla="*/ 784198 w 1638314"/>
                <a:gd name="csY376" fmla="*/ 600734 h 2023701"/>
                <a:gd name="csX377" fmla="*/ 782520 w 1638314"/>
                <a:gd name="csY377" fmla="*/ 600734 h 2023701"/>
                <a:gd name="csX378" fmla="*/ 782520 w 1638314"/>
                <a:gd name="csY378" fmla="*/ 599056 h 2023701"/>
                <a:gd name="csX379" fmla="*/ 784198 w 1638314"/>
                <a:gd name="csY379" fmla="*/ 597378 h 2023701"/>
                <a:gd name="csX380" fmla="*/ 784198 w 1638314"/>
                <a:gd name="csY380" fmla="*/ 600734 h 2023701"/>
                <a:gd name="csX381" fmla="*/ 784198 w 1638314"/>
                <a:gd name="csY381" fmla="*/ 595700 h 2023701"/>
                <a:gd name="csX382" fmla="*/ 782520 w 1638314"/>
                <a:gd name="csY382" fmla="*/ 595700 h 2023701"/>
                <a:gd name="csX383" fmla="*/ 782520 w 1638314"/>
                <a:gd name="csY383" fmla="*/ 586751 h 2023701"/>
                <a:gd name="csX384" fmla="*/ 784198 w 1638314"/>
                <a:gd name="csY384" fmla="*/ 586751 h 2023701"/>
                <a:gd name="csX385" fmla="*/ 784198 w 1638314"/>
                <a:gd name="csY385" fmla="*/ 584513 h 2023701"/>
                <a:gd name="csX386" fmla="*/ 788114 w 1638314"/>
                <a:gd name="csY386" fmla="*/ 584513 h 2023701"/>
                <a:gd name="csX387" fmla="*/ 789792 w 1638314"/>
                <a:gd name="csY387" fmla="*/ 582835 h 2023701"/>
                <a:gd name="csX388" fmla="*/ 789792 w 1638314"/>
                <a:gd name="csY388" fmla="*/ 584513 h 2023701"/>
                <a:gd name="csX389" fmla="*/ 793148 w 1638314"/>
                <a:gd name="csY389" fmla="*/ 584513 h 2023701"/>
                <a:gd name="csX390" fmla="*/ 793148 w 1638314"/>
                <a:gd name="csY390" fmla="*/ 586751 h 2023701"/>
                <a:gd name="csX391" fmla="*/ 794826 w 1638314"/>
                <a:gd name="csY391" fmla="*/ 586751 h 2023701"/>
                <a:gd name="csX392" fmla="*/ 793148 w 1638314"/>
                <a:gd name="csY392" fmla="*/ 586751 h 2023701"/>
                <a:gd name="csX393" fmla="*/ 794826 w 1638314"/>
                <a:gd name="csY393" fmla="*/ 588429 h 2023701"/>
                <a:gd name="csX394" fmla="*/ 794826 w 1638314"/>
                <a:gd name="csY394" fmla="*/ 590107 h 2023701"/>
                <a:gd name="csX395" fmla="*/ 796504 w 1638314"/>
                <a:gd name="csY395" fmla="*/ 590107 h 2023701"/>
                <a:gd name="csX396" fmla="*/ 796504 w 1638314"/>
                <a:gd name="csY396" fmla="*/ 591785 h 2023701"/>
                <a:gd name="csX397" fmla="*/ 800419 w 1638314"/>
                <a:gd name="csY397" fmla="*/ 591785 h 2023701"/>
                <a:gd name="csX398" fmla="*/ 800419 w 1638314"/>
                <a:gd name="csY398" fmla="*/ 593463 h 2023701"/>
                <a:gd name="csX399" fmla="*/ 802097 w 1638314"/>
                <a:gd name="csY399" fmla="*/ 593463 h 2023701"/>
                <a:gd name="csX400" fmla="*/ 802097 w 1638314"/>
                <a:gd name="csY400" fmla="*/ 595700 h 2023701"/>
                <a:gd name="csX401" fmla="*/ 802097 w 1638314"/>
                <a:gd name="csY401" fmla="*/ 593463 h 2023701"/>
                <a:gd name="csX402" fmla="*/ 805453 w 1638314"/>
                <a:gd name="csY402" fmla="*/ 593463 h 2023701"/>
                <a:gd name="csX403" fmla="*/ 805453 w 1638314"/>
                <a:gd name="csY403" fmla="*/ 591785 h 2023701"/>
                <a:gd name="csX404" fmla="*/ 805453 w 1638314"/>
                <a:gd name="csY404" fmla="*/ 593463 h 2023701"/>
                <a:gd name="csX405" fmla="*/ 807691 w 1638314"/>
                <a:gd name="csY405" fmla="*/ 593463 h 2023701"/>
                <a:gd name="csX406" fmla="*/ 807691 w 1638314"/>
                <a:gd name="csY406" fmla="*/ 591785 h 2023701"/>
                <a:gd name="csX407" fmla="*/ 802097 w 1638314"/>
                <a:gd name="csY407" fmla="*/ 591785 h 2023701"/>
                <a:gd name="csX408" fmla="*/ 802097 w 1638314"/>
                <a:gd name="csY408" fmla="*/ 590107 h 2023701"/>
                <a:gd name="csX409" fmla="*/ 800419 w 1638314"/>
                <a:gd name="csY409" fmla="*/ 590107 h 2023701"/>
                <a:gd name="csX410" fmla="*/ 800419 w 1638314"/>
                <a:gd name="csY410" fmla="*/ 588429 h 2023701"/>
                <a:gd name="csX411" fmla="*/ 802097 w 1638314"/>
                <a:gd name="csY411" fmla="*/ 588429 h 2023701"/>
                <a:gd name="csX412" fmla="*/ 802097 w 1638314"/>
                <a:gd name="csY412" fmla="*/ 590107 h 2023701"/>
                <a:gd name="csX413" fmla="*/ 803775 w 1638314"/>
                <a:gd name="csY413" fmla="*/ 590107 h 2023701"/>
                <a:gd name="csX414" fmla="*/ 802097 w 1638314"/>
                <a:gd name="csY414" fmla="*/ 590107 h 2023701"/>
                <a:gd name="csX415" fmla="*/ 802097 w 1638314"/>
                <a:gd name="csY415" fmla="*/ 588429 h 2023701"/>
                <a:gd name="csX416" fmla="*/ 800419 w 1638314"/>
                <a:gd name="csY416" fmla="*/ 586751 h 2023701"/>
                <a:gd name="csX417" fmla="*/ 798741 w 1638314"/>
                <a:gd name="csY417" fmla="*/ 584513 h 2023701"/>
                <a:gd name="csX418" fmla="*/ 796504 w 1638314"/>
                <a:gd name="csY418" fmla="*/ 584513 h 2023701"/>
                <a:gd name="csX419" fmla="*/ 796504 w 1638314"/>
                <a:gd name="csY419" fmla="*/ 582835 h 2023701"/>
                <a:gd name="csX420" fmla="*/ 794826 w 1638314"/>
                <a:gd name="csY420" fmla="*/ 582835 h 2023701"/>
                <a:gd name="csX421" fmla="*/ 794826 w 1638314"/>
                <a:gd name="csY421" fmla="*/ 579479 h 2023701"/>
                <a:gd name="csX422" fmla="*/ 796504 w 1638314"/>
                <a:gd name="csY422" fmla="*/ 579479 h 2023701"/>
                <a:gd name="csX423" fmla="*/ 796504 w 1638314"/>
                <a:gd name="csY423" fmla="*/ 577801 h 2023701"/>
                <a:gd name="csX424" fmla="*/ 798741 w 1638314"/>
                <a:gd name="csY424" fmla="*/ 577801 h 2023701"/>
                <a:gd name="csX425" fmla="*/ 798741 w 1638314"/>
                <a:gd name="csY425" fmla="*/ 579479 h 2023701"/>
                <a:gd name="csX426" fmla="*/ 800419 w 1638314"/>
                <a:gd name="csY426" fmla="*/ 579479 h 2023701"/>
                <a:gd name="csX427" fmla="*/ 800419 w 1638314"/>
                <a:gd name="csY427" fmla="*/ 577801 h 2023701"/>
                <a:gd name="csX428" fmla="*/ 794826 w 1638314"/>
                <a:gd name="csY428" fmla="*/ 577801 h 2023701"/>
                <a:gd name="csX429" fmla="*/ 794826 w 1638314"/>
                <a:gd name="csY429" fmla="*/ 579479 h 2023701"/>
                <a:gd name="csX430" fmla="*/ 793148 w 1638314"/>
                <a:gd name="csY430" fmla="*/ 577801 h 2023701"/>
                <a:gd name="csX431" fmla="*/ 793148 w 1638314"/>
                <a:gd name="csY431" fmla="*/ 576123 h 2023701"/>
                <a:gd name="csX432" fmla="*/ 791470 w 1638314"/>
                <a:gd name="csY432" fmla="*/ 576123 h 2023701"/>
                <a:gd name="csX433" fmla="*/ 791470 w 1638314"/>
                <a:gd name="csY433" fmla="*/ 572208 h 2023701"/>
                <a:gd name="csX434" fmla="*/ 789792 w 1638314"/>
                <a:gd name="csY434" fmla="*/ 572208 h 2023701"/>
                <a:gd name="csX435" fmla="*/ 789792 w 1638314"/>
                <a:gd name="csY435" fmla="*/ 568852 h 2023701"/>
                <a:gd name="csX436" fmla="*/ 791470 w 1638314"/>
                <a:gd name="csY436" fmla="*/ 567174 h 2023701"/>
                <a:gd name="csX437" fmla="*/ 791470 w 1638314"/>
                <a:gd name="csY437" fmla="*/ 564936 h 2023701"/>
                <a:gd name="csX438" fmla="*/ 793148 w 1638314"/>
                <a:gd name="csY438" fmla="*/ 564936 h 2023701"/>
                <a:gd name="csX439" fmla="*/ 793148 w 1638314"/>
                <a:gd name="csY439" fmla="*/ 563258 h 2023701"/>
                <a:gd name="csX440" fmla="*/ 794826 w 1638314"/>
                <a:gd name="csY440" fmla="*/ 563258 h 2023701"/>
                <a:gd name="csX441" fmla="*/ 794826 w 1638314"/>
                <a:gd name="csY441" fmla="*/ 561580 h 2023701"/>
                <a:gd name="csX442" fmla="*/ 798741 w 1638314"/>
                <a:gd name="csY442" fmla="*/ 561580 h 2023701"/>
                <a:gd name="csX443" fmla="*/ 800419 w 1638314"/>
                <a:gd name="csY443" fmla="*/ 559902 h 2023701"/>
                <a:gd name="csX444" fmla="*/ 802097 w 1638314"/>
                <a:gd name="csY444" fmla="*/ 559902 h 2023701"/>
                <a:gd name="csX445" fmla="*/ 802097 w 1638314"/>
                <a:gd name="csY445" fmla="*/ 558224 h 2023701"/>
                <a:gd name="csX446" fmla="*/ 803775 w 1638314"/>
                <a:gd name="csY446" fmla="*/ 555987 h 2023701"/>
                <a:gd name="csX447" fmla="*/ 809369 w 1638314"/>
                <a:gd name="csY447" fmla="*/ 555987 h 2023701"/>
                <a:gd name="csX448" fmla="*/ 811047 w 1638314"/>
                <a:gd name="csY448" fmla="*/ 554309 h 2023701"/>
                <a:gd name="csX449" fmla="*/ 814403 w 1638314"/>
                <a:gd name="csY449" fmla="*/ 554309 h 2023701"/>
                <a:gd name="csX450" fmla="*/ 814403 w 1638314"/>
                <a:gd name="csY450" fmla="*/ 552631 h 2023701"/>
                <a:gd name="csX451" fmla="*/ 823352 w 1638314"/>
                <a:gd name="csY451" fmla="*/ 552631 h 2023701"/>
                <a:gd name="csX452" fmla="*/ 823352 w 1638314"/>
                <a:gd name="csY452" fmla="*/ 550953 h 2023701"/>
                <a:gd name="csX453" fmla="*/ 825030 w 1638314"/>
                <a:gd name="csY453" fmla="*/ 552631 h 2023701"/>
                <a:gd name="csX454" fmla="*/ 825030 w 1638314"/>
                <a:gd name="csY454" fmla="*/ 555987 h 2023701"/>
                <a:gd name="csX455" fmla="*/ 827268 w 1638314"/>
                <a:gd name="csY455" fmla="*/ 555987 h 2023701"/>
                <a:gd name="csX456" fmla="*/ 827268 w 1638314"/>
                <a:gd name="csY456" fmla="*/ 550953 h 2023701"/>
                <a:gd name="csX457" fmla="*/ 828946 w 1638314"/>
                <a:gd name="csY457" fmla="*/ 550953 h 2023701"/>
                <a:gd name="csX458" fmla="*/ 830624 w 1638314"/>
                <a:gd name="csY458" fmla="*/ 549275 h 2023701"/>
                <a:gd name="csX459" fmla="*/ 837895 w 1638314"/>
                <a:gd name="csY459" fmla="*/ 549275 h 2023701"/>
                <a:gd name="csX460" fmla="*/ 841251 w 1638314"/>
                <a:gd name="csY460" fmla="*/ 550953 h 2023701"/>
                <a:gd name="csX461" fmla="*/ 848523 w 1638314"/>
                <a:gd name="csY461" fmla="*/ 550953 h 2023701"/>
                <a:gd name="csX462" fmla="*/ 850201 w 1638314"/>
                <a:gd name="csY462" fmla="*/ 552631 h 2023701"/>
                <a:gd name="csX463" fmla="*/ 850201 w 1638314"/>
                <a:gd name="csY463" fmla="*/ 554309 h 2023701"/>
                <a:gd name="csX464" fmla="*/ 851879 w 1638314"/>
                <a:gd name="csY464" fmla="*/ 554309 h 2023701"/>
                <a:gd name="csX465" fmla="*/ 851879 w 1638314"/>
                <a:gd name="csY465" fmla="*/ 555987 h 2023701"/>
                <a:gd name="csX466" fmla="*/ 853557 w 1638314"/>
                <a:gd name="csY466" fmla="*/ 555987 h 2023701"/>
                <a:gd name="csX467" fmla="*/ 853557 w 1638314"/>
                <a:gd name="csY467" fmla="*/ 558224 h 2023701"/>
                <a:gd name="csX468" fmla="*/ 853557 w 1638314"/>
                <a:gd name="csY468" fmla="*/ 554309 h 2023701"/>
                <a:gd name="csX469" fmla="*/ 855794 w 1638314"/>
                <a:gd name="csY469" fmla="*/ 554309 h 2023701"/>
                <a:gd name="csX470" fmla="*/ 855794 w 1638314"/>
                <a:gd name="csY470" fmla="*/ 555987 h 2023701"/>
                <a:gd name="csX471" fmla="*/ 857472 w 1638314"/>
                <a:gd name="csY471" fmla="*/ 555987 h 2023701"/>
                <a:gd name="csX472" fmla="*/ 859150 w 1638314"/>
                <a:gd name="csY472" fmla="*/ 558224 h 2023701"/>
                <a:gd name="csX473" fmla="*/ 859150 w 1638314"/>
                <a:gd name="csY473" fmla="*/ 559902 h 2023701"/>
                <a:gd name="csX474" fmla="*/ 860828 w 1638314"/>
                <a:gd name="csY474" fmla="*/ 559902 h 2023701"/>
                <a:gd name="csX475" fmla="*/ 860828 w 1638314"/>
                <a:gd name="csY475" fmla="*/ 561580 h 2023701"/>
                <a:gd name="csX476" fmla="*/ 862506 w 1638314"/>
                <a:gd name="csY476" fmla="*/ 561580 h 2023701"/>
                <a:gd name="csX477" fmla="*/ 862506 w 1638314"/>
                <a:gd name="csY477" fmla="*/ 568852 h 2023701"/>
                <a:gd name="csX478" fmla="*/ 860828 w 1638314"/>
                <a:gd name="csY478" fmla="*/ 568852 h 2023701"/>
                <a:gd name="csX479" fmla="*/ 866422 w 1638314"/>
                <a:gd name="csY479" fmla="*/ 568852 h 2023701"/>
                <a:gd name="csX480" fmla="*/ 868100 w 1638314"/>
                <a:gd name="csY480" fmla="*/ 567174 h 2023701"/>
                <a:gd name="csX481" fmla="*/ 868100 w 1638314"/>
                <a:gd name="csY481" fmla="*/ 564936 h 2023701"/>
                <a:gd name="csX482" fmla="*/ 869778 w 1638314"/>
                <a:gd name="csY482" fmla="*/ 564936 h 2023701"/>
                <a:gd name="csX483" fmla="*/ 871456 w 1638314"/>
                <a:gd name="csY483" fmla="*/ 563258 h 2023701"/>
                <a:gd name="csX484" fmla="*/ 873693 w 1638314"/>
                <a:gd name="csY484" fmla="*/ 563258 h 2023701"/>
                <a:gd name="csX485" fmla="*/ 873693 w 1638314"/>
                <a:gd name="csY485" fmla="*/ 561580 h 2023701"/>
                <a:gd name="csX486" fmla="*/ 882083 w 1638314"/>
                <a:gd name="csY486" fmla="*/ 561580 h 2023701"/>
                <a:gd name="csX487" fmla="*/ 882083 w 1638314"/>
                <a:gd name="csY487" fmla="*/ 563258 h 2023701"/>
                <a:gd name="csX488" fmla="*/ 884321 w 1638314"/>
                <a:gd name="csY488" fmla="*/ 563258 h 2023701"/>
                <a:gd name="csX489" fmla="*/ 884321 w 1638314"/>
                <a:gd name="csY489" fmla="*/ 561580 h 2023701"/>
                <a:gd name="csX490" fmla="*/ 885999 w 1638314"/>
                <a:gd name="csY490" fmla="*/ 563258 h 2023701"/>
                <a:gd name="csX491" fmla="*/ 891033 w 1638314"/>
                <a:gd name="csY491" fmla="*/ 563258 h 2023701"/>
                <a:gd name="csX492" fmla="*/ 894948 w 1638314"/>
                <a:gd name="csY492" fmla="*/ 564936 h 2023701"/>
                <a:gd name="csX493" fmla="*/ 896626 w 1638314"/>
                <a:gd name="csY493" fmla="*/ 564936 h 2023701"/>
                <a:gd name="csX494" fmla="*/ 898304 w 1638314"/>
                <a:gd name="csY494" fmla="*/ 567174 h 2023701"/>
                <a:gd name="csX495" fmla="*/ 902220 w 1638314"/>
                <a:gd name="csY495" fmla="*/ 567174 h 2023701"/>
                <a:gd name="csX496" fmla="*/ 902220 w 1638314"/>
                <a:gd name="csY496" fmla="*/ 568852 h 2023701"/>
                <a:gd name="csX497" fmla="*/ 903898 w 1638314"/>
                <a:gd name="csY497" fmla="*/ 568852 h 2023701"/>
                <a:gd name="csX498" fmla="*/ 907254 w 1638314"/>
                <a:gd name="csY498" fmla="*/ 570530 h 2023701"/>
                <a:gd name="csX499" fmla="*/ 907254 w 1638314"/>
                <a:gd name="csY499" fmla="*/ 572208 h 2023701"/>
                <a:gd name="csX500" fmla="*/ 908932 w 1638314"/>
                <a:gd name="csY500" fmla="*/ 572208 h 2023701"/>
                <a:gd name="csX501" fmla="*/ 910610 w 1638314"/>
                <a:gd name="csY501" fmla="*/ 570530 h 2023701"/>
                <a:gd name="csX502" fmla="*/ 912847 w 1638314"/>
                <a:gd name="csY502" fmla="*/ 570530 h 2023701"/>
                <a:gd name="csX503" fmla="*/ 912847 w 1638314"/>
                <a:gd name="csY503" fmla="*/ 572208 h 2023701"/>
                <a:gd name="csX504" fmla="*/ 914525 w 1638314"/>
                <a:gd name="csY504" fmla="*/ 572208 h 2023701"/>
                <a:gd name="csX505" fmla="*/ 914525 w 1638314"/>
                <a:gd name="csY505" fmla="*/ 573886 h 2023701"/>
                <a:gd name="csX506" fmla="*/ 912847 w 1638314"/>
                <a:gd name="csY506" fmla="*/ 573886 h 2023701"/>
                <a:gd name="csX507" fmla="*/ 912847 w 1638314"/>
                <a:gd name="csY507" fmla="*/ 577801 h 2023701"/>
                <a:gd name="csX508" fmla="*/ 910610 w 1638314"/>
                <a:gd name="csY508" fmla="*/ 576123 h 2023701"/>
                <a:gd name="csX509" fmla="*/ 908932 w 1638314"/>
                <a:gd name="csY509" fmla="*/ 573886 h 2023701"/>
                <a:gd name="csX510" fmla="*/ 908932 w 1638314"/>
                <a:gd name="csY510" fmla="*/ 582835 h 2023701"/>
                <a:gd name="csX511" fmla="*/ 907254 w 1638314"/>
                <a:gd name="csY511" fmla="*/ 584513 h 2023701"/>
                <a:gd name="csX512" fmla="*/ 907254 w 1638314"/>
                <a:gd name="csY512" fmla="*/ 586751 h 2023701"/>
                <a:gd name="csX513" fmla="*/ 905576 w 1638314"/>
                <a:gd name="csY513" fmla="*/ 591785 h 2023701"/>
                <a:gd name="csX514" fmla="*/ 903898 w 1638314"/>
                <a:gd name="csY514" fmla="*/ 595700 h 2023701"/>
                <a:gd name="csX515" fmla="*/ 902220 w 1638314"/>
                <a:gd name="csY515" fmla="*/ 595700 h 2023701"/>
                <a:gd name="csX516" fmla="*/ 902220 w 1638314"/>
                <a:gd name="csY516" fmla="*/ 599056 h 2023701"/>
                <a:gd name="csX517" fmla="*/ 898304 w 1638314"/>
                <a:gd name="csY517" fmla="*/ 602412 h 2023701"/>
                <a:gd name="csX518" fmla="*/ 894948 w 1638314"/>
                <a:gd name="csY518" fmla="*/ 602412 h 2023701"/>
                <a:gd name="csX519" fmla="*/ 894948 w 1638314"/>
                <a:gd name="csY519" fmla="*/ 606328 h 2023701"/>
                <a:gd name="csX520" fmla="*/ 896626 w 1638314"/>
                <a:gd name="csY520" fmla="*/ 606328 h 2023701"/>
                <a:gd name="csX521" fmla="*/ 894948 w 1638314"/>
                <a:gd name="csY521" fmla="*/ 608006 h 2023701"/>
                <a:gd name="csX522" fmla="*/ 894948 w 1638314"/>
                <a:gd name="csY522" fmla="*/ 613040 h 2023701"/>
                <a:gd name="csX523" fmla="*/ 893270 w 1638314"/>
                <a:gd name="csY523" fmla="*/ 613040 h 2023701"/>
                <a:gd name="csX524" fmla="*/ 893270 w 1638314"/>
                <a:gd name="csY524" fmla="*/ 615277 h 2023701"/>
                <a:gd name="csX525" fmla="*/ 891033 w 1638314"/>
                <a:gd name="csY525" fmla="*/ 615277 h 2023701"/>
                <a:gd name="csX526" fmla="*/ 891033 w 1638314"/>
                <a:gd name="csY526" fmla="*/ 618633 h 2023701"/>
                <a:gd name="csX527" fmla="*/ 889355 w 1638314"/>
                <a:gd name="csY527" fmla="*/ 618633 h 2023701"/>
                <a:gd name="csX528" fmla="*/ 889355 w 1638314"/>
                <a:gd name="csY528" fmla="*/ 624226 h 2023701"/>
                <a:gd name="csX529" fmla="*/ 887677 w 1638314"/>
                <a:gd name="csY529" fmla="*/ 625904 h 2023701"/>
                <a:gd name="csX530" fmla="*/ 887677 w 1638314"/>
                <a:gd name="csY530" fmla="*/ 627583 h 2023701"/>
                <a:gd name="csX531" fmla="*/ 880405 w 1638314"/>
                <a:gd name="csY531" fmla="*/ 627583 h 2023701"/>
                <a:gd name="csX532" fmla="*/ 880405 w 1638314"/>
                <a:gd name="csY532" fmla="*/ 629261 h 2023701"/>
                <a:gd name="csX533" fmla="*/ 882083 w 1638314"/>
                <a:gd name="csY533" fmla="*/ 629261 h 2023701"/>
                <a:gd name="csX534" fmla="*/ 882083 w 1638314"/>
                <a:gd name="csY534" fmla="*/ 630939 h 2023701"/>
                <a:gd name="csX535" fmla="*/ 885999 w 1638314"/>
                <a:gd name="csY535" fmla="*/ 630939 h 2023701"/>
                <a:gd name="csX536" fmla="*/ 884321 w 1638314"/>
                <a:gd name="csY536" fmla="*/ 636532 h 2023701"/>
                <a:gd name="csX537" fmla="*/ 882083 w 1638314"/>
                <a:gd name="csY537" fmla="*/ 638210 h 2023701"/>
                <a:gd name="csX538" fmla="*/ 880405 w 1638314"/>
                <a:gd name="csY538" fmla="*/ 639888 h 2023701"/>
                <a:gd name="csX539" fmla="*/ 880405 w 1638314"/>
                <a:gd name="csY539" fmla="*/ 645481 h 2023701"/>
                <a:gd name="csX540" fmla="*/ 878727 w 1638314"/>
                <a:gd name="csY540" fmla="*/ 645481 h 2023701"/>
                <a:gd name="csX541" fmla="*/ 878727 w 1638314"/>
                <a:gd name="csY541" fmla="*/ 648838 h 2023701"/>
                <a:gd name="csX542" fmla="*/ 877049 w 1638314"/>
                <a:gd name="csY542" fmla="*/ 654431 h 2023701"/>
                <a:gd name="csX543" fmla="*/ 875371 w 1638314"/>
                <a:gd name="csY543" fmla="*/ 656109 h 2023701"/>
                <a:gd name="csX544" fmla="*/ 875371 w 1638314"/>
                <a:gd name="csY544" fmla="*/ 657787 h 2023701"/>
                <a:gd name="csX545" fmla="*/ 873693 w 1638314"/>
                <a:gd name="csY545" fmla="*/ 657787 h 2023701"/>
                <a:gd name="csX546" fmla="*/ 873693 w 1638314"/>
                <a:gd name="csY546" fmla="*/ 661702 h 2023701"/>
                <a:gd name="csX547" fmla="*/ 871456 w 1638314"/>
                <a:gd name="csY547" fmla="*/ 663381 h 2023701"/>
                <a:gd name="csX548" fmla="*/ 869778 w 1638314"/>
                <a:gd name="csY548" fmla="*/ 665058 h 2023701"/>
                <a:gd name="csX549" fmla="*/ 869778 w 1638314"/>
                <a:gd name="csY549" fmla="*/ 666737 h 2023701"/>
                <a:gd name="csX550" fmla="*/ 868100 w 1638314"/>
                <a:gd name="csY550" fmla="*/ 666737 h 2023701"/>
                <a:gd name="csX551" fmla="*/ 868100 w 1638314"/>
                <a:gd name="csY551" fmla="*/ 668415 h 2023701"/>
                <a:gd name="csX552" fmla="*/ 866422 w 1638314"/>
                <a:gd name="csY552" fmla="*/ 668415 h 2023701"/>
                <a:gd name="csX553" fmla="*/ 866422 w 1638314"/>
                <a:gd name="csY553" fmla="*/ 672330 h 2023701"/>
                <a:gd name="csX554" fmla="*/ 859150 w 1638314"/>
                <a:gd name="csY554" fmla="*/ 672330 h 2023701"/>
                <a:gd name="csX555" fmla="*/ 859150 w 1638314"/>
                <a:gd name="csY555" fmla="*/ 670093 h 2023701"/>
                <a:gd name="csX556" fmla="*/ 855794 w 1638314"/>
                <a:gd name="csY556" fmla="*/ 670093 h 2023701"/>
                <a:gd name="csX557" fmla="*/ 855794 w 1638314"/>
                <a:gd name="csY557" fmla="*/ 668415 h 2023701"/>
                <a:gd name="csX558" fmla="*/ 848523 w 1638314"/>
                <a:gd name="csY558" fmla="*/ 668415 h 2023701"/>
                <a:gd name="csX559" fmla="*/ 846845 w 1638314"/>
                <a:gd name="csY559" fmla="*/ 666737 h 2023701"/>
                <a:gd name="csX560" fmla="*/ 842929 w 1638314"/>
                <a:gd name="csY560" fmla="*/ 666737 h 2023701"/>
                <a:gd name="csX561" fmla="*/ 842929 w 1638314"/>
                <a:gd name="csY561" fmla="*/ 665058 h 2023701"/>
                <a:gd name="csX562" fmla="*/ 841251 w 1638314"/>
                <a:gd name="csY562" fmla="*/ 665058 h 2023701"/>
                <a:gd name="csX563" fmla="*/ 841251 w 1638314"/>
                <a:gd name="csY563" fmla="*/ 663381 h 2023701"/>
                <a:gd name="csX564" fmla="*/ 841251 w 1638314"/>
                <a:gd name="csY564" fmla="*/ 665058 h 2023701"/>
                <a:gd name="csX565" fmla="*/ 839573 w 1638314"/>
                <a:gd name="csY565" fmla="*/ 665058 h 2023701"/>
                <a:gd name="csX566" fmla="*/ 839573 w 1638314"/>
                <a:gd name="csY566" fmla="*/ 663381 h 2023701"/>
                <a:gd name="csX567" fmla="*/ 837895 w 1638314"/>
                <a:gd name="csY567" fmla="*/ 663381 h 2023701"/>
                <a:gd name="csX568" fmla="*/ 837895 w 1638314"/>
                <a:gd name="csY568" fmla="*/ 665058 h 2023701"/>
                <a:gd name="csX569" fmla="*/ 836217 w 1638314"/>
                <a:gd name="csY569" fmla="*/ 665058 h 2023701"/>
                <a:gd name="csX570" fmla="*/ 836217 w 1638314"/>
                <a:gd name="csY570" fmla="*/ 663381 h 2023701"/>
                <a:gd name="csX571" fmla="*/ 833980 w 1638314"/>
                <a:gd name="csY571" fmla="*/ 663381 h 2023701"/>
                <a:gd name="csX572" fmla="*/ 833980 w 1638314"/>
                <a:gd name="csY572" fmla="*/ 665058 h 2023701"/>
                <a:gd name="csX573" fmla="*/ 832302 w 1638314"/>
                <a:gd name="csY573" fmla="*/ 665058 h 2023701"/>
                <a:gd name="csX574" fmla="*/ 832302 w 1638314"/>
                <a:gd name="csY574" fmla="*/ 666737 h 2023701"/>
                <a:gd name="csX575" fmla="*/ 819996 w 1638314"/>
                <a:gd name="csY575" fmla="*/ 666737 h 2023701"/>
                <a:gd name="csX576" fmla="*/ 819996 w 1638314"/>
                <a:gd name="csY576" fmla="*/ 668415 h 2023701"/>
                <a:gd name="csX577" fmla="*/ 819996 w 1638314"/>
                <a:gd name="csY577" fmla="*/ 666737 h 2023701"/>
                <a:gd name="csX578" fmla="*/ 814403 w 1638314"/>
                <a:gd name="csY578" fmla="*/ 666737 h 2023701"/>
                <a:gd name="csX579" fmla="*/ 814403 w 1638314"/>
                <a:gd name="csY579" fmla="*/ 672330 h 2023701"/>
                <a:gd name="csX580" fmla="*/ 814403 w 1638314"/>
                <a:gd name="csY580" fmla="*/ 670093 h 2023701"/>
                <a:gd name="csX581" fmla="*/ 819996 w 1638314"/>
                <a:gd name="csY581" fmla="*/ 670093 h 2023701"/>
                <a:gd name="csX582" fmla="*/ 819996 w 1638314"/>
                <a:gd name="csY582" fmla="*/ 672330 h 2023701"/>
                <a:gd name="csX583" fmla="*/ 825030 w 1638314"/>
                <a:gd name="csY583" fmla="*/ 672330 h 2023701"/>
                <a:gd name="csX584" fmla="*/ 827268 w 1638314"/>
                <a:gd name="csY584" fmla="*/ 670093 h 2023701"/>
                <a:gd name="csX585" fmla="*/ 827268 w 1638314"/>
                <a:gd name="csY585" fmla="*/ 679042 h 2023701"/>
                <a:gd name="csX586" fmla="*/ 830624 w 1638314"/>
                <a:gd name="csY586" fmla="*/ 679042 h 2023701"/>
                <a:gd name="csX587" fmla="*/ 830624 w 1638314"/>
                <a:gd name="csY587" fmla="*/ 681279 h 2023701"/>
                <a:gd name="csX588" fmla="*/ 832302 w 1638314"/>
                <a:gd name="csY588" fmla="*/ 681279 h 2023701"/>
                <a:gd name="csX589" fmla="*/ 832302 w 1638314"/>
                <a:gd name="csY589" fmla="*/ 684635 h 2023701"/>
                <a:gd name="csX590" fmla="*/ 833980 w 1638314"/>
                <a:gd name="csY590" fmla="*/ 684635 h 2023701"/>
                <a:gd name="csX591" fmla="*/ 833980 w 1638314"/>
                <a:gd name="csY591" fmla="*/ 690229 h 2023701"/>
                <a:gd name="csX592" fmla="*/ 836217 w 1638314"/>
                <a:gd name="csY592" fmla="*/ 690229 h 2023701"/>
                <a:gd name="csX593" fmla="*/ 836217 w 1638314"/>
                <a:gd name="csY593" fmla="*/ 693585 h 2023701"/>
                <a:gd name="csX594" fmla="*/ 832302 w 1638314"/>
                <a:gd name="csY594" fmla="*/ 693585 h 2023701"/>
                <a:gd name="csX595" fmla="*/ 832302 w 1638314"/>
                <a:gd name="csY595" fmla="*/ 698619 h 2023701"/>
                <a:gd name="csX596" fmla="*/ 830624 w 1638314"/>
                <a:gd name="csY596" fmla="*/ 702535 h 2023701"/>
                <a:gd name="csX597" fmla="*/ 827268 w 1638314"/>
                <a:gd name="csY597" fmla="*/ 702535 h 2023701"/>
                <a:gd name="csX598" fmla="*/ 827268 w 1638314"/>
                <a:gd name="csY598" fmla="*/ 704212 h 2023701"/>
                <a:gd name="csX599" fmla="*/ 825030 w 1638314"/>
                <a:gd name="csY599" fmla="*/ 704212 h 2023701"/>
                <a:gd name="csX600" fmla="*/ 825030 w 1638314"/>
                <a:gd name="csY600" fmla="*/ 709806 h 2023701"/>
                <a:gd name="csX601" fmla="*/ 823352 w 1638314"/>
                <a:gd name="csY601" fmla="*/ 709806 h 2023701"/>
                <a:gd name="csX602" fmla="*/ 823352 w 1638314"/>
                <a:gd name="csY602" fmla="*/ 714840 h 2023701"/>
                <a:gd name="csX603" fmla="*/ 821674 w 1638314"/>
                <a:gd name="csY603" fmla="*/ 714840 h 2023701"/>
                <a:gd name="csX604" fmla="*/ 821674 w 1638314"/>
                <a:gd name="csY604" fmla="*/ 720433 h 2023701"/>
                <a:gd name="csX605" fmla="*/ 819996 w 1638314"/>
                <a:gd name="csY605" fmla="*/ 720433 h 2023701"/>
                <a:gd name="csX606" fmla="*/ 819996 w 1638314"/>
                <a:gd name="csY606" fmla="*/ 723789 h 2023701"/>
                <a:gd name="csX607" fmla="*/ 818318 w 1638314"/>
                <a:gd name="csY607" fmla="*/ 722112 h 2023701"/>
                <a:gd name="csX608" fmla="*/ 818318 w 1638314"/>
                <a:gd name="csY608" fmla="*/ 723789 h 2023701"/>
                <a:gd name="csX609" fmla="*/ 816640 w 1638314"/>
                <a:gd name="csY609" fmla="*/ 723789 h 2023701"/>
                <a:gd name="csX610" fmla="*/ 816640 w 1638314"/>
                <a:gd name="csY610" fmla="*/ 725468 h 2023701"/>
                <a:gd name="csX611" fmla="*/ 809369 w 1638314"/>
                <a:gd name="csY611" fmla="*/ 725468 h 2023701"/>
                <a:gd name="csX612" fmla="*/ 809369 w 1638314"/>
                <a:gd name="csY612" fmla="*/ 727146 h 2023701"/>
                <a:gd name="csX613" fmla="*/ 794826 w 1638314"/>
                <a:gd name="csY613" fmla="*/ 727146 h 2023701"/>
                <a:gd name="csX614" fmla="*/ 827268 w 1638314"/>
                <a:gd name="csY614" fmla="*/ 670093 h 2023701"/>
                <a:gd name="csX615" fmla="*/ 827268 w 1638314"/>
                <a:gd name="csY615" fmla="*/ 668415 h 2023701"/>
                <a:gd name="csX616" fmla="*/ 827268 w 1638314"/>
                <a:gd name="csY616" fmla="*/ 670093 h 2023701"/>
                <a:gd name="csX617" fmla="*/ 1169585 w 1638314"/>
                <a:gd name="csY617" fmla="*/ 668415 h 2023701"/>
                <a:gd name="csX618" fmla="*/ 1165670 w 1638314"/>
                <a:gd name="csY618" fmla="*/ 668415 h 2023701"/>
                <a:gd name="csX619" fmla="*/ 1165670 w 1638314"/>
                <a:gd name="csY619" fmla="*/ 666737 h 2023701"/>
                <a:gd name="csX620" fmla="*/ 1163992 w 1638314"/>
                <a:gd name="csY620" fmla="*/ 666737 h 2023701"/>
                <a:gd name="csX621" fmla="*/ 1163992 w 1638314"/>
                <a:gd name="csY621" fmla="*/ 665058 h 2023701"/>
                <a:gd name="csX622" fmla="*/ 1162314 w 1638314"/>
                <a:gd name="csY622" fmla="*/ 665058 h 2023701"/>
                <a:gd name="csX623" fmla="*/ 1162314 w 1638314"/>
                <a:gd name="csY623" fmla="*/ 663381 h 2023701"/>
                <a:gd name="csX624" fmla="*/ 1160636 w 1638314"/>
                <a:gd name="csY624" fmla="*/ 663381 h 2023701"/>
                <a:gd name="csX625" fmla="*/ 1160636 w 1638314"/>
                <a:gd name="csY625" fmla="*/ 661702 h 2023701"/>
                <a:gd name="csX626" fmla="*/ 1158958 w 1638314"/>
                <a:gd name="csY626" fmla="*/ 661702 h 2023701"/>
                <a:gd name="csX627" fmla="*/ 1156721 w 1638314"/>
                <a:gd name="csY627" fmla="*/ 659465 h 2023701"/>
                <a:gd name="csX628" fmla="*/ 1156721 w 1638314"/>
                <a:gd name="csY628" fmla="*/ 654431 h 2023701"/>
                <a:gd name="csX629" fmla="*/ 1155043 w 1638314"/>
                <a:gd name="csY629" fmla="*/ 654431 h 2023701"/>
                <a:gd name="csX630" fmla="*/ 1155043 w 1638314"/>
                <a:gd name="csY630" fmla="*/ 652753 h 2023701"/>
                <a:gd name="csX631" fmla="*/ 1153364 w 1638314"/>
                <a:gd name="csY631" fmla="*/ 650516 h 2023701"/>
                <a:gd name="csX632" fmla="*/ 1153364 w 1638314"/>
                <a:gd name="csY632" fmla="*/ 629261 h 2023701"/>
                <a:gd name="csX633" fmla="*/ 1151686 w 1638314"/>
                <a:gd name="csY633" fmla="*/ 629261 h 2023701"/>
                <a:gd name="csX634" fmla="*/ 1151686 w 1638314"/>
                <a:gd name="csY634" fmla="*/ 627583 h 2023701"/>
                <a:gd name="csX635" fmla="*/ 1142737 w 1638314"/>
                <a:gd name="csY635" fmla="*/ 627583 h 2023701"/>
                <a:gd name="csX636" fmla="*/ 1141059 w 1638314"/>
                <a:gd name="csY636" fmla="*/ 625904 h 2023701"/>
                <a:gd name="csX637" fmla="*/ 1137144 w 1638314"/>
                <a:gd name="csY637" fmla="*/ 625904 h 2023701"/>
                <a:gd name="csX638" fmla="*/ 1137144 w 1638314"/>
                <a:gd name="csY638" fmla="*/ 624226 h 2023701"/>
                <a:gd name="csX639" fmla="*/ 1135466 w 1638314"/>
                <a:gd name="csY639" fmla="*/ 624226 h 2023701"/>
                <a:gd name="csX640" fmla="*/ 1135466 w 1638314"/>
                <a:gd name="csY640" fmla="*/ 609684 h 2023701"/>
                <a:gd name="csX641" fmla="*/ 1137144 w 1638314"/>
                <a:gd name="csY641" fmla="*/ 608006 h 2023701"/>
                <a:gd name="csX642" fmla="*/ 1137144 w 1638314"/>
                <a:gd name="csY642" fmla="*/ 604649 h 2023701"/>
                <a:gd name="csX643" fmla="*/ 1135466 w 1638314"/>
                <a:gd name="csY643" fmla="*/ 604649 h 2023701"/>
                <a:gd name="csX644" fmla="*/ 1135466 w 1638314"/>
                <a:gd name="csY644" fmla="*/ 595700 h 2023701"/>
                <a:gd name="csX645" fmla="*/ 1137144 w 1638314"/>
                <a:gd name="csY645" fmla="*/ 595700 h 2023701"/>
                <a:gd name="csX646" fmla="*/ 1137144 w 1638314"/>
                <a:gd name="csY646" fmla="*/ 586751 h 2023701"/>
                <a:gd name="csX647" fmla="*/ 1135466 w 1638314"/>
                <a:gd name="csY647" fmla="*/ 586751 h 2023701"/>
                <a:gd name="csX648" fmla="*/ 1135466 w 1638314"/>
                <a:gd name="csY648" fmla="*/ 584513 h 2023701"/>
                <a:gd name="csX649" fmla="*/ 1147771 w 1638314"/>
                <a:gd name="csY649" fmla="*/ 584513 h 2023701"/>
                <a:gd name="csX650" fmla="*/ 1150008 w 1638314"/>
                <a:gd name="csY650" fmla="*/ 586751 h 2023701"/>
                <a:gd name="csX651" fmla="*/ 1151686 w 1638314"/>
                <a:gd name="csY651" fmla="*/ 590107 h 2023701"/>
                <a:gd name="csX652" fmla="*/ 1155043 w 1638314"/>
                <a:gd name="csY652" fmla="*/ 590107 h 2023701"/>
                <a:gd name="csX653" fmla="*/ 1155043 w 1638314"/>
                <a:gd name="csY653" fmla="*/ 588429 h 2023701"/>
                <a:gd name="csX654" fmla="*/ 1156721 w 1638314"/>
                <a:gd name="csY654" fmla="*/ 588429 h 2023701"/>
                <a:gd name="csX655" fmla="*/ 1156721 w 1638314"/>
                <a:gd name="csY655" fmla="*/ 590107 h 2023701"/>
                <a:gd name="csX656" fmla="*/ 1160636 w 1638314"/>
                <a:gd name="csY656" fmla="*/ 590107 h 2023701"/>
                <a:gd name="csX657" fmla="*/ 1160636 w 1638314"/>
                <a:gd name="csY657" fmla="*/ 591785 h 2023701"/>
                <a:gd name="csX658" fmla="*/ 1162314 w 1638314"/>
                <a:gd name="csY658" fmla="*/ 591785 h 2023701"/>
                <a:gd name="csX659" fmla="*/ 1165670 w 1638314"/>
                <a:gd name="csY659" fmla="*/ 593463 h 2023701"/>
                <a:gd name="csX660" fmla="*/ 1165670 w 1638314"/>
                <a:gd name="csY660" fmla="*/ 593463 h 2023701"/>
                <a:gd name="csX661" fmla="*/ 1165670 w 1638314"/>
                <a:gd name="csY661" fmla="*/ 595700 h 2023701"/>
                <a:gd name="csX662" fmla="*/ 1181891 w 1638314"/>
                <a:gd name="csY662" fmla="*/ 595700 h 2023701"/>
                <a:gd name="csX663" fmla="*/ 1181891 w 1638314"/>
                <a:gd name="csY663" fmla="*/ 593463 h 2023701"/>
                <a:gd name="csX664" fmla="*/ 1194197 w 1638314"/>
                <a:gd name="csY664" fmla="*/ 593463 h 2023701"/>
                <a:gd name="csX665" fmla="*/ 1195875 w 1638314"/>
                <a:gd name="csY665" fmla="*/ 591785 h 2023701"/>
                <a:gd name="csX666" fmla="*/ 1201468 w 1638314"/>
                <a:gd name="csY666" fmla="*/ 591785 h 2023701"/>
                <a:gd name="csX667" fmla="*/ 1201468 w 1638314"/>
                <a:gd name="csY667" fmla="*/ 595700 h 2023701"/>
                <a:gd name="csX668" fmla="*/ 1203146 w 1638314"/>
                <a:gd name="csY668" fmla="*/ 595700 h 2023701"/>
                <a:gd name="csX669" fmla="*/ 1204824 w 1638314"/>
                <a:gd name="csY669" fmla="*/ 597378 h 2023701"/>
                <a:gd name="csX670" fmla="*/ 1207061 w 1638314"/>
                <a:gd name="csY670" fmla="*/ 597378 h 2023701"/>
                <a:gd name="csX671" fmla="*/ 1210417 w 1638314"/>
                <a:gd name="csY671" fmla="*/ 600734 h 2023701"/>
                <a:gd name="csX672" fmla="*/ 1213774 w 1638314"/>
                <a:gd name="csY672" fmla="*/ 600734 h 2023701"/>
                <a:gd name="csX673" fmla="*/ 1216011 w 1638314"/>
                <a:gd name="csY673" fmla="*/ 602412 h 2023701"/>
                <a:gd name="csX674" fmla="*/ 1217689 w 1638314"/>
                <a:gd name="csY674" fmla="*/ 602412 h 2023701"/>
                <a:gd name="csX675" fmla="*/ 1217689 w 1638314"/>
                <a:gd name="csY675" fmla="*/ 604649 h 2023701"/>
                <a:gd name="csX676" fmla="*/ 1221045 w 1638314"/>
                <a:gd name="csY676" fmla="*/ 604649 h 2023701"/>
                <a:gd name="csX677" fmla="*/ 1222723 w 1638314"/>
                <a:gd name="csY677" fmla="*/ 606328 h 2023701"/>
                <a:gd name="csX678" fmla="*/ 1222723 w 1638314"/>
                <a:gd name="csY678" fmla="*/ 608006 h 2023701"/>
                <a:gd name="csX679" fmla="*/ 1224401 w 1638314"/>
                <a:gd name="csY679" fmla="*/ 608006 h 2023701"/>
                <a:gd name="csX680" fmla="*/ 1224401 w 1638314"/>
                <a:gd name="csY680" fmla="*/ 613040 h 2023701"/>
                <a:gd name="csX681" fmla="*/ 1226638 w 1638314"/>
                <a:gd name="csY681" fmla="*/ 613040 h 2023701"/>
                <a:gd name="csX682" fmla="*/ 1226638 w 1638314"/>
                <a:gd name="csY682" fmla="*/ 615277 h 2023701"/>
                <a:gd name="csX683" fmla="*/ 1226638 w 1638314"/>
                <a:gd name="csY683" fmla="*/ 615277 h 2023701"/>
                <a:gd name="csX684" fmla="*/ 1226638 w 1638314"/>
                <a:gd name="csY684" fmla="*/ 618633 h 2023701"/>
                <a:gd name="csX685" fmla="*/ 1228316 w 1638314"/>
                <a:gd name="csY685" fmla="*/ 618633 h 2023701"/>
                <a:gd name="csX686" fmla="*/ 1228316 w 1638314"/>
                <a:gd name="csY686" fmla="*/ 620311 h 2023701"/>
                <a:gd name="csX687" fmla="*/ 1229994 w 1638314"/>
                <a:gd name="csY687" fmla="*/ 620311 h 2023701"/>
                <a:gd name="csX688" fmla="*/ 1229994 w 1638314"/>
                <a:gd name="csY688" fmla="*/ 621989 h 2023701"/>
                <a:gd name="csX689" fmla="*/ 1233351 w 1638314"/>
                <a:gd name="csY689" fmla="*/ 621989 h 2023701"/>
                <a:gd name="csX690" fmla="*/ 1233351 w 1638314"/>
                <a:gd name="csY690" fmla="*/ 625904 h 2023701"/>
                <a:gd name="csX691" fmla="*/ 1235588 w 1638314"/>
                <a:gd name="csY691" fmla="*/ 625904 h 2023701"/>
                <a:gd name="csX692" fmla="*/ 1235588 w 1638314"/>
                <a:gd name="csY692" fmla="*/ 627583 h 2023701"/>
                <a:gd name="csX693" fmla="*/ 1237266 w 1638314"/>
                <a:gd name="csY693" fmla="*/ 627583 h 2023701"/>
                <a:gd name="csX694" fmla="*/ 1237266 w 1638314"/>
                <a:gd name="csY694" fmla="*/ 636532 h 2023701"/>
                <a:gd name="csX695" fmla="*/ 1238944 w 1638314"/>
                <a:gd name="csY695" fmla="*/ 638210 h 2023701"/>
                <a:gd name="csX696" fmla="*/ 1242300 w 1638314"/>
                <a:gd name="csY696" fmla="*/ 638210 h 2023701"/>
                <a:gd name="csX697" fmla="*/ 1242300 w 1638314"/>
                <a:gd name="csY697" fmla="*/ 639888 h 2023701"/>
                <a:gd name="csX698" fmla="*/ 1246215 w 1638314"/>
                <a:gd name="csY698" fmla="*/ 639888 h 2023701"/>
                <a:gd name="csX699" fmla="*/ 1246215 w 1638314"/>
                <a:gd name="csY699" fmla="*/ 643804 h 2023701"/>
                <a:gd name="csX700" fmla="*/ 1244537 w 1638314"/>
                <a:gd name="csY700" fmla="*/ 645481 h 2023701"/>
                <a:gd name="csX701" fmla="*/ 1244537 w 1638314"/>
                <a:gd name="csY701" fmla="*/ 652753 h 2023701"/>
                <a:gd name="csX702" fmla="*/ 1247893 w 1638314"/>
                <a:gd name="csY702" fmla="*/ 652753 h 2023701"/>
                <a:gd name="csX703" fmla="*/ 1247893 w 1638314"/>
                <a:gd name="csY703" fmla="*/ 654431 h 2023701"/>
                <a:gd name="csX704" fmla="*/ 1249571 w 1638314"/>
                <a:gd name="csY704" fmla="*/ 654431 h 2023701"/>
                <a:gd name="csX705" fmla="*/ 1249571 w 1638314"/>
                <a:gd name="csY705" fmla="*/ 659465 h 2023701"/>
                <a:gd name="csX706" fmla="*/ 1247893 w 1638314"/>
                <a:gd name="csY706" fmla="*/ 661702 h 2023701"/>
                <a:gd name="csX707" fmla="*/ 1246215 w 1638314"/>
                <a:gd name="csY707" fmla="*/ 661702 h 2023701"/>
                <a:gd name="csX708" fmla="*/ 1246215 w 1638314"/>
                <a:gd name="csY708" fmla="*/ 663381 h 2023701"/>
                <a:gd name="csX709" fmla="*/ 1237266 w 1638314"/>
                <a:gd name="csY709" fmla="*/ 663381 h 2023701"/>
                <a:gd name="csX710" fmla="*/ 1237266 w 1638314"/>
                <a:gd name="csY710" fmla="*/ 661702 h 2023701"/>
                <a:gd name="csX711" fmla="*/ 1222723 w 1638314"/>
                <a:gd name="csY711" fmla="*/ 661702 h 2023701"/>
                <a:gd name="csX712" fmla="*/ 1222723 w 1638314"/>
                <a:gd name="csY712" fmla="*/ 659465 h 2023701"/>
                <a:gd name="csX713" fmla="*/ 1219367 w 1638314"/>
                <a:gd name="csY713" fmla="*/ 659465 h 2023701"/>
                <a:gd name="csX714" fmla="*/ 1219367 w 1638314"/>
                <a:gd name="csY714" fmla="*/ 657787 h 2023701"/>
                <a:gd name="csX715" fmla="*/ 1213774 w 1638314"/>
                <a:gd name="csY715" fmla="*/ 657787 h 2023701"/>
                <a:gd name="csX716" fmla="*/ 1213774 w 1638314"/>
                <a:gd name="csY716" fmla="*/ 656109 h 2023701"/>
                <a:gd name="csX717" fmla="*/ 1213774 w 1638314"/>
                <a:gd name="csY717" fmla="*/ 657787 h 2023701"/>
                <a:gd name="csX718" fmla="*/ 1213774 w 1638314"/>
                <a:gd name="csY718" fmla="*/ 656109 h 2023701"/>
                <a:gd name="csX719" fmla="*/ 1203146 w 1638314"/>
                <a:gd name="csY719" fmla="*/ 656109 h 2023701"/>
                <a:gd name="csX720" fmla="*/ 1201468 w 1638314"/>
                <a:gd name="csY720" fmla="*/ 657787 h 2023701"/>
                <a:gd name="csX721" fmla="*/ 1199790 w 1638314"/>
                <a:gd name="csY721" fmla="*/ 657787 h 2023701"/>
                <a:gd name="csX722" fmla="*/ 1199790 w 1638314"/>
                <a:gd name="csY722" fmla="*/ 656109 h 2023701"/>
                <a:gd name="csX723" fmla="*/ 1198112 w 1638314"/>
                <a:gd name="csY723" fmla="*/ 656109 h 2023701"/>
                <a:gd name="csX724" fmla="*/ 1195875 w 1638314"/>
                <a:gd name="csY724" fmla="*/ 657787 h 2023701"/>
                <a:gd name="csX725" fmla="*/ 1192518 w 1638314"/>
                <a:gd name="csY725" fmla="*/ 657787 h 2023701"/>
                <a:gd name="csX726" fmla="*/ 1192518 w 1638314"/>
                <a:gd name="csY726" fmla="*/ 659465 h 2023701"/>
                <a:gd name="csX727" fmla="*/ 1190840 w 1638314"/>
                <a:gd name="csY727" fmla="*/ 661702 h 2023701"/>
                <a:gd name="csX728" fmla="*/ 1187484 w 1638314"/>
                <a:gd name="csY728" fmla="*/ 661702 h 2023701"/>
                <a:gd name="csX729" fmla="*/ 1185247 w 1638314"/>
                <a:gd name="csY729" fmla="*/ 663381 h 2023701"/>
                <a:gd name="csX730" fmla="*/ 1183569 w 1638314"/>
                <a:gd name="csY730" fmla="*/ 663381 h 2023701"/>
                <a:gd name="csX731" fmla="*/ 1181891 w 1638314"/>
                <a:gd name="csY731" fmla="*/ 665058 h 2023701"/>
                <a:gd name="csX732" fmla="*/ 1181891 w 1638314"/>
                <a:gd name="csY732" fmla="*/ 666737 h 2023701"/>
                <a:gd name="csX733" fmla="*/ 1178535 w 1638314"/>
                <a:gd name="csY733" fmla="*/ 666737 h 2023701"/>
                <a:gd name="csX734" fmla="*/ 1176298 w 1638314"/>
                <a:gd name="csY734" fmla="*/ 668415 h 2023701"/>
                <a:gd name="csX735" fmla="*/ 1169585 w 1638314"/>
                <a:gd name="csY735" fmla="*/ 668415 h 2023701"/>
                <a:gd name="csX736" fmla="*/ 552630 w 1638314"/>
                <a:gd name="csY736" fmla="*/ 659465 h 2023701"/>
                <a:gd name="csX737" fmla="*/ 552630 w 1638314"/>
                <a:gd name="csY737" fmla="*/ 657787 h 2023701"/>
                <a:gd name="csX738" fmla="*/ 550953 w 1638314"/>
                <a:gd name="csY738" fmla="*/ 656109 h 2023701"/>
                <a:gd name="csX739" fmla="*/ 550953 w 1638314"/>
                <a:gd name="csY739" fmla="*/ 654431 h 2023701"/>
                <a:gd name="csX740" fmla="*/ 548715 w 1638314"/>
                <a:gd name="csY740" fmla="*/ 654431 h 2023701"/>
                <a:gd name="csX741" fmla="*/ 548715 w 1638314"/>
                <a:gd name="csY741" fmla="*/ 652753 h 2023701"/>
                <a:gd name="csX742" fmla="*/ 547037 w 1638314"/>
                <a:gd name="csY742" fmla="*/ 650516 h 2023701"/>
                <a:gd name="csX743" fmla="*/ 545359 w 1638314"/>
                <a:gd name="csY743" fmla="*/ 648838 h 2023701"/>
                <a:gd name="csX744" fmla="*/ 543681 w 1638314"/>
                <a:gd name="csY744" fmla="*/ 647160 h 2023701"/>
                <a:gd name="csX745" fmla="*/ 543681 w 1638314"/>
                <a:gd name="csY745" fmla="*/ 645481 h 2023701"/>
                <a:gd name="csX746" fmla="*/ 542003 w 1638314"/>
                <a:gd name="csY746" fmla="*/ 645481 h 2023701"/>
                <a:gd name="csX747" fmla="*/ 542003 w 1638314"/>
                <a:gd name="csY747" fmla="*/ 643804 h 2023701"/>
                <a:gd name="csX748" fmla="*/ 539766 w 1638314"/>
                <a:gd name="csY748" fmla="*/ 641566 h 2023701"/>
                <a:gd name="csX749" fmla="*/ 539766 w 1638314"/>
                <a:gd name="csY749" fmla="*/ 638210 h 2023701"/>
                <a:gd name="csX750" fmla="*/ 538088 w 1638314"/>
                <a:gd name="csY750" fmla="*/ 638210 h 2023701"/>
                <a:gd name="csX751" fmla="*/ 538088 w 1638314"/>
                <a:gd name="csY751" fmla="*/ 636532 h 2023701"/>
                <a:gd name="csX752" fmla="*/ 539766 w 1638314"/>
                <a:gd name="csY752" fmla="*/ 636532 h 2023701"/>
                <a:gd name="csX753" fmla="*/ 538088 w 1638314"/>
                <a:gd name="csY753" fmla="*/ 636532 h 2023701"/>
                <a:gd name="csX754" fmla="*/ 538088 w 1638314"/>
                <a:gd name="csY754" fmla="*/ 634854 h 2023701"/>
                <a:gd name="csX755" fmla="*/ 536410 w 1638314"/>
                <a:gd name="csY755" fmla="*/ 634854 h 2023701"/>
                <a:gd name="csX756" fmla="*/ 536410 w 1638314"/>
                <a:gd name="csY756" fmla="*/ 633176 h 2023701"/>
                <a:gd name="csX757" fmla="*/ 534731 w 1638314"/>
                <a:gd name="csY757" fmla="*/ 633176 h 2023701"/>
                <a:gd name="csX758" fmla="*/ 534731 w 1638314"/>
                <a:gd name="csY758" fmla="*/ 630939 h 2023701"/>
                <a:gd name="csX759" fmla="*/ 533053 w 1638314"/>
                <a:gd name="csY759" fmla="*/ 629261 h 2023701"/>
                <a:gd name="csX760" fmla="*/ 534731 w 1638314"/>
                <a:gd name="csY760" fmla="*/ 629261 h 2023701"/>
                <a:gd name="csX761" fmla="*/ 534731 w 1638314"/>
                <a:gd name="csY761" fmla="*/ 627583 h 2023701"/>
                <a:gd name="csX762" fmla="*/ 533053 w 1638314"/>
                <a:gd name="csY762" fmla="*/ 627583 h 2023701"/>
                <a:gd name="csX763" fmla="*/ 533053 w 1638314"/>
                <a:gd name="csY763" fmla="*/ 625904 h 2023701"/>
                <a:gd name="csX764" fmla="*/ 531376 w 1638314"/>
                <a:gd name="csY764" fmla="*/ 625904 h 2023701"/>
                <a:gd name="csX765" fmla="*/ 534731 w 1638314"/>
                <a:gd name="csY765" fmla="*/ 625904 h 2023701"/>
                <a:gd name="csX766" fmla="*/ 533053 w 1638314"/>
                <a:gd name="csY766" fmla="*/ 625904 h 2023701"/>
                <a:gd name="csX767" fmla="*/ 533053 w 1638314"/>
                <a:gd name="csY767" fmla="*/ 624226 h 2023701"/>
                <a:gd name="csX768" fmla="*/ 531376 w 1638314"/>
                <a:gd name="csY768" fmla="*/ 624226 h 2023701"/>
                <a:gd name="csX769" fmla="*/ 531376 w 1638314"/>
                <a:gd name="csY769" fmla="*/ 621989 h 2023701"/>
                <a:gd name="csX770" fmla="*/ 529138 w 1638314"/>
                <a:gd name="csY770" fmla="*/ 621989 h 2023701"/>
                <a:gd name="csX771" fmla="*/ 529138 w 1638314"/>
                <a:gd name="csY771" fmla="*/ 620311 h 2023701"/>
                <a:gd name="csX772" fmla="*/ 527460 w 1638314"/>
                <a:gd name="csY772" fmla="*/ 620311 h 2023701"/>
                <a:gd name="csX773" fmla="*/ 527460 w 1638314"/>
                <a:gd name="csY773" fmla="*/ 618633 h 2023701"/>
                <a:gd name="csX774" fmla="*/ 525782 w 1638314"/>
                <a:gd name="csY774" fmla="*/ 618633 h 2023701"/>
                <a:gd name="csX775" fmla="*/ 525782 w 1638314"/>
                <a:gd name="csY775" fmla="*/ 615277 h 2023701"/>
                <a:gd name="csX776" fmla="*/ 522426 w 1638314"/>
                <a:gd name="csY776" fmla="*/ 615277 h 2023701"/>
                <a:gd name="csX777" fmla="*/ 522426 w 1638314"/>
                <a:gd name="csY777" fmla="*/ 613040 h 2023701"/>
                <a:gd name="csX778" fmla="*/ 522426 w 1638314"/>
                <a:gd name="csY778" fmla="*/ 615277 h 2023701"/>
                <a:gd name="csX779" fmla="*/ 520189 w 1638314"/>
                <a:gd name="csY779" fmla="*/ 613040 h 2023701"/>
                <a:gd name="csX780" fmla="*/ 520189 w 1638314"/>
                <a:gd name="csY780" fmla="*/ 611362 h 2023701"/>
                <a:gd name="csX781" fmla="*/ 518511 w 1638314"/>
                <a:gd name="csY781" fmla="*/ 611362 h 2023701"/>
                <a:gd name="csX782" fmla="*/ 518511 w 1638314"/>
                <a:gd name="csY782" fmla="*/ 609684 h 2023701"/>
                <a:gd name="csX783" fmla="*/ 516833 w 1638314"/>
                <a:gd name="csY783" fmla="*/ 609684 h 2023701"/>
                <a:gd name="csX784" fmla="*/ 516833 w 1638314"/>
                <a:gd name="csY784" fmla="*/ 611362 h 2023701"/>
                <a:gd name="csX785" fmla="*/ 515154 w 1638314"/>
                <a:gd name="csY785" fmla="*/ 609684 h 2023701"/>
                <a:gd name="csX786" fmla="*/ 511239 w 1638314"/>
                <a:gd name="csY786" fmla="*/ 609684 h 2023701"/>
                <a:gd name="csX787" fmla="*/ 511239 w 1638314"/>
                <a:gd name="csY787" fmla="*/ 606328 h 2023701"/>
                <a:gd name="csX788" fmla="*/ 513476 w 1638314"/>
                <a:gd name="csY788" fmla="*/ 606328 h 2023701"/>
                <a:gd name="csX789" fmla="*/ 513476 w 1638314"/>
                <a:gd name="csY789" fmla="*/ 604649 h 2023701"/>
                <a:gd name="csX790" fmla="*/ 515154 w 1638314"/>
                <a:gd name="csY790" fmla="*/ 602412 h 2023701"/>
                <a:gd name="csX791" fmla="*/ 516833 w 1638314"/>
                <a:gd name="csY791" fmla="*/ 600734 h 2023701"/>
                <a:gd name="csX792" fmla="*/ 516833 w 1638314"/>
                <a:gd name="csY792" fmla="*/ 597378 h 2023701"/>
                <a:gd name="csX793" fmla="*/ 518511 w 1638314"/>
                <a:gd name="csY793" fmla="*/ 597378 h 2023701"/>
                <a:gd name="csX794" fmla="*/ 518511 w 1638314"/>
                <a:gd name="csY794" fmla="*/ 595700 h 2023701"/>
                <a:gd name="csX795" fmla="*/ 520189 w 1638314"/>
                <a:gd name="csY795" fmla="*/ 595700 h 2023701"/>
                <a:gd name="csX796" fmla="*/ 520189 w 1638314"/>
                <a:gd name="csY796" fmla="*/ 591785 h 2023701"/>
                <a:gd name="csX797" fmla="*/ 522426 w 1638314"/>
                <a:gd name="csY797" fmla="*/ 590107 h 2023701"/>
                <a:gd name="csX798" fmla="*/ 524104 w 1638314"/>
                <a:gd name="csY798" fmla="*/ 588429 h 2023701"/>
                <a:gd name="csX799" fmla="*/ 527460 w 1638314"/>
                <a:gd name="csY799" fmla="*/ 588429 h 2023701"/>
                <a:gd name="csX800" fmla="*/ 527460 w 1638314"/>
                <a:gd name="csY800" fmla="*/ 586751 h 2023701"/>
                <a:gd name="csX801" fmla="*/ 533053 w 1638314"/>
                <a:gd name="csY801" fmla="*/ 586751 h 2023701"/>
                <a:gd name="csX802" fmla="*/ 533053 w 1638314"/>
                <a:gd name="csY802" fmla="*/ 588429 h 2023701"/>
                <a:gd name="csX803" fmla="*/ 533053 w 1638314"/>
                <a:gd name="csY803" fmla="*/ 586751 h 2023701"/>
                <a:gd name="csX804" fmla="*/ 543681 w 1638314"/>
                <a:gd name="csY804" fmla="*/ 586751 h 2023701"/>
                <a:gd name="csX805" fmla="*/ 545359 w 1638314"/>
                <a:gd name="csY805" fmla="*/ 584513 h 2023701"/>
                <a:gd name="csX806" fmla="*/ 545359 w 1638314"/>
                <a:gd name="csY806" fmla="*/ 586751 h 2023701"/>
                <a:gd name="csX807" fmla="*/ 545359 w 1638314"/>
                <a:gd name="csY807" fmla="*/ 584513 h 2023701"/>
                <a:gd name="csX808" fmla="*/ 557665 w 1638314"/>
                <a:gd name="csY808" fmla="*/ 584513 h 2023701"/>
                <a:gd name="csX809" fmla="*/ 557665 w 1638314"/>
                <a:gd name="csY809" fmla="*/ 586751 h 2023701"/>
                <a:gd name="csX810" fmla="*/ 559902 w 1638314"/>
                <a:gd name="csY810" fmla="*/ 586751 h 2023701"/>
                <a:gd name="csX811" fmla="*/ 557665 w 1638314"/>
                <a:gd name="csY811" fmla="*/ 588429 h 2023701"/>
                <a:gd name="csX812" fmla="*/ 559902 w 1638314"/>
                <a:gd name="csY812" fmla="*/ 590107 h 2023701"/>
                <a:gd name="csX813" fmla="*/ 561580 w 1638314"/>
                <a:gd name="csY813" fmla="*/ 590107 h 2023701"/>
                <a:gd name="csX814" fmla="*/ 561580 w 1638314"/>
                <a:gd name="csY814" fmla="*/ 591785 h 2023701"/>
                <a:gd name="csX815" fmla="*/ 563258 w 1638314"/>
                <a:gd name="csY815" fmla="*/ 591785 h 2023701"/>
                <a:gd name="csX816" fmla="*/ 563258 w 1638314"/>
                <a:gd name="csY816" fmla="*/ 593463 h 2023701"/>
                <a:gd name="csX817" fmla="*/ 564936 w 1638314"/>
                <a:gd name="csY817" fmla="*/ 595700 h 2023701"/>
                <a:gd name="csX818" fmla="*/ 568292 w 1638314"/>
                <a:gd name="csY818" fmla="*/ 595700 h 2023701"/>
                <a:gd name="csX819" fmla="*/ 568292 w 1638314"/>
                <a:gd name="csY819" fmla="*/ 597378 h 2023701"/>
                <a:gd name="csX820" fmla="*/ 570530 w 1638314"/>
                <a:gd name="csY820" fmla="*/ 597378 h 2023701"/>
                <a:gd name="csX821" fmla="*/ 570530 w 1638314"/>
                <a:gd name="csY821" fmla="*/ 599056 h 2023701"/>
                <a:gd name="csX822" fmla="*/ 572207 w 1638314"/>
                <a:gd name="csY822" fmla="*/ 600734 h 2023701"/>
                <a:gd name="csX823" fmla="*/ 572207 w 1638314"/>
                <a:gd name="csY823" fmla="*/ 602412 h 2023701"/>
                <a:gd name="csX824" fmla="*/ 573885 w 1638314"/>
                <a:gd name="csY824" fmla="*/ 602412 h 2023701"/>
                <a:gd name="csX825" fmla="*/ 573885 w 1638314"/>
                <a:gd name="csY825" fmla="*/ 604649 h 2023701"/>
                <a:gd name="csX826" fmla="*/ 572207 w 1638314"/>
                <a:gd name="csY826" fmla="*/ 604649 h 2023701"/>
                <a:gd name="csX827" fmla="*/ 572207 w 1638314"/>
                <a:gd name="csY827" fmla="*/ 609684 h 2023701"/>
                <a:gd name="csX828" fmla="*/ 570530 w 1638314"/>
                <a:gd name="csY828" fmla="*/ 609684 h 2023701"/>
                <a:gd name="csX829" fmla="*/ 570530 w 1638314"/>
                <a:gd name="csY829" fmla="*/ 613040 h 2023701"/>
                <a:gd name="csX830" fmla="*/ 572207 w 1638314"/>
                <a:gd name="csY830" fmla="*/ 615277 h 2023701"/>
                <a:gd name="csX831" fmla="*/ 570530 w 1638314"/>
                <a:gd name="csY831" fmla="*/ 615277 h 2023701"/>
                <a:gd name="csX832" fmla="*/ 570530 w 1638314"/>
                <a:gd name="csY832" fmla="*/ 621989 h 2023701"/>
                <a:gd name="csX833" fmla="*/ 568292 w 1638314"/>
                <a:gd name="csY833" fmla="*/ 625904 h 2023701"/>
                <a:gd name="csX834" fmla="*/ 568292 w 1638314"/>
                <a:gd name="csY834" fmla="*/ 630939 h 2023701"/>
                <a:gd name="csX835" fmla="*/ 564936 w 1638314"/>
                <a:gd name="csY835" fmla="*/ 630939 h 2023701"/>
                <a:gd name="csX836" fmla="*/ 564936 w 1638314"/>
                <a:gd name="csY836" fmla="*/ 633176 h 2023701"/>
                <a:gd name="csX837" fmla="*/ 566614 w 1638314"/>
                <a:gd name="csY837" fmla="*/ 633176 h 2023701"/>
                <a:gd name="csX838" fmla="*/ 564936 w 1638314"/>
                <a:gd name="csY838" fmla="*/ 633176 h 2023701"/>
                <a:gd name="csX839" fmla="*/ 564936 w 1638314"/>
                <a:gd name="csY839" fmla="*/ 634854 h 2023701"/>
                <a:gd name="csX840" fmla="*/ 563258 w 1638314"/>
                <a:gd name="csY840" fmla="*/ 636532 h 2023701"/>
                <a:gd name="csX841" fmla="*/ 564936 w 1638314"/>
                <a:gd name="csY841" fmla="*/ 636532 h 2023701"/>
                <a:gd name="csX842" fmla="*/ 563258 w 1638314"/>
                <a:gd name="csY842" fmla="*/ 638210 h 2023701"/>
                <a:gd name="csX843" fmla="*/ 563258 w 1638314"/>
                <a:gd name="csY843" fmla="*/ 639888 h 2023701"/>
                <a:gd name="csX844" fmla="*/ 561580 w 1638314"/>
                <a:gd name="csY844" fmla="*/ 639888 h 2023701"/>
                <a:gd name="csX845" fmla="*/ 561580 w 1638314"/>
                <a:gd name="csY845" fmla="*/ 648838 h 2023701"/>
                <a:gd name="csX846" fmla="*/ 557665 w 1638314"/>
                <a:gd name="csY846" fmla="*/ 648838 h 2023701"/>
                <a:gd name="csX847" fmla="*/ 557665 w 1638314"/>
                <a:gd name="csY847" fmla="*/ 650516 h 2023701"/>
                <a:gd name="csX848" fmla="*/ 555987 w 1638314"/>
                <a:gd name="csY848" fmla="*/ 650516 h 2023701"/>
                <a:gd name="csX849" fmla="*/ 555987 w 1638314"/>
                <a:gd name="csY849" fmla="*/ 654431 h 2023701"/>
                <a:gd name="csX850" fmla="*/ 554308 w 1638314"/>
                <a:gd name="csY850" fmla="*/ 654431 h 2023701"/>
                <a:gd name="csX851" fmla="*/ 554308 w 1638314"/>
                <a:gd name="csY851" fmla="*/ 656109 h 2023701"/>
                <a:gd name="csX852" fmla="*/ 554308 w 1638314"/>
                <a:gd name="csY852" fmla="*/ 654431 h 2023701"/>
                <a:gd name="csX853" fmla="*/ 554308 w 1638314"/>
                <a:gd name="csY853" fmla="*/ 657787 h 2023701"/>
                <a:gd name="csX854" fmla="*/ 554308 w 1638314"/>
                <a:gd name="csY854" fmla="*/ 657787 h 2023701"/>
                <a:gd name="csX855" fmla="*/ 554308 w 1638314"/>
                <a:gd name="csY855" fmla="*/ 659465 h 2023701"/>
                <a:gd name="csX856" fmla="*/ 552630 w 1638314"/>
                <a:gd name="csY856" fmla="*/ 659465 h 2023701"/>
                <a:gd name="csX857" fmla="*/ 534731 w 1638314"/>
                <a:gd name="csY857" fmla="*/ 633176 h 2023701"/>
                <a:gd name="csX858" fmla="*/ 533053 w 1638314"/>
                <a:gd name="csY858" fmla="*/ 630939 h 2023701"/>
                <a:gd name="csX859" fmla="*/ 534731 w 1638314"/>
                <a:gd name="csY859" fmla="*/ 630939 h 2023701"/>
                <a:gd name="csX860" fmla="*/ 534731 w 1638314"/>
                <a:gd name="csY860" fmla="*/ 633176 h 2023701"/>
                <a:gd name="csX861" fmla="*/ 798741 w 1638314"/>
                <a:gd name="csY861" fmla="*/ 586751 h 2023701"/>
                <a:gd name="csX862" fmla="*/ 800419 w 1638314"/>
                <a:gd name="csY862" fmla="*/ 586751 h 2023701"/>
                <a:gd name="csX863" fmla="*/ 798741 w 1638314"/>
                <a:gd name="csY863" fmla="*/ 586751 h 2023701"/>
                <a:gd name="csX864" fmla="*/ 788114 w 1638314"/>
                <a:gd name="csY864" fmla="*/ 584513 h 2023701"/>
                <a:gd name="csX865" fmla="*/ 788114 w 1638314"/>
                <a:gd name="csY865" fmla="*/ 582835 h 2023701"/>
                <a:gd name="csX866" fmla="*/ 788114 w 1638314"/>
                <a:gd name="csY866" fmla="*/ 584513 h 2023701"/>
                <a:gd name="csX867" fmla="*/ 910610 w 1638314"/>
                <a:gd name="csY867" fmla="*/ 577801 h 2023701"/>
                <a:gd name="csX868" fmla="*/ 912847 w 1638314"/>
                <a:gd name="csY868" fmla="*/ 577801 h 2023701"/>
                <a:gd name="csX869" fmla="*/ 910610 w 1638314"/>
                <a:gd name="csY869" fmla="*/ 577801 h 2023701"/>
                <a:gd name="csX870" fmla="*/ 805453 w 1638314"/>
                <a:gd name="csY870" fmla="*/ 507883 h 2023701"/>
                <a:gd name="csX871" fmla="*/ 803775 w 1638314"/>
                <a:gd name="csY871" fmla="*/ 506205 h 2023701"/>
                <a:gd name="csX872" fmla="*/ 802097 w 1638314"/>
                <a:gd name="csY872" fmla="*/ 506205 h 2023701"/>
                <a:gd name="csX873" fmla="*/ 802097 w 1638314"/>
                <a:gd name="csY873" fmla="*/ 502849 h 2023701"/>
                <a:gd name="csX874" fmla="*/ 800419 w 1638314"/>
                <a:gd name="csY874" fmla="*/ 502849 h 2023701"/>
                <a:gd name="csX875" fmla="*/ 800419 w 1638314"/>
                <a:gd name="csY875" fmla="*/ 506205 h 2023701"/>
                <a:gd name="csX876" fmla="*/ 798741 w 1638314"/>
                <a:gd name="csY876" fmla="*/ 504527 h 2023701"/>
                <a:gd name="csX877" fmla="*/ 796504 w 1638314"/>
                <a:gd name="csY877" fmla="*/ 504527 h 2023701"/>
                <a:gd name="csX878" fmla="*/ 796504 w 1638314"/>
                <a:gd name="csY878" fmla="*/ 497256 h 2023701"/>
                <a:gd name="csX879" fmla="*/ 794826 w 1638314"/>
                <a:gd name="csY879" fmla="*/ 497256 h 2023701"/>
                <a:gd name="csX880" fmla="*/ 794826 w 1638314"/>
                <a:gd name="csY880" fmla="*/ 495578 h 2023701"/>
                <a:gd name="csX881" fmla="*/ 793148 w 1638314"/>
                <a:gd name="csY881" fmla="*/ 495578 h 2023701"/>
                <a:gd name="csX882" fmla="*/ 793148 w 1638314"/>
                <a:gd name="csY882" fmla="*/ 493900 h 2023701"/>
                <a:gd name="csX883" fmla="*/ 788114 w 1638314"/>
                <a:gd name="csY883" fmla="*/ 493900 h 2023701"/>
                <a:gd name="csX884" fmla="*/ 789792 w 1638314"/>
                <a:gd name="csY884" fmla="*/ 493900 h 2023701"/>
                <a:gd name="csX885" fmla="*/ 788114 w 1638314"/>
                <a:gd name="csY885" fmla="*/ 493900 h 2023701"/>
                <a:gd name="csX886" fmla="*/ 785876 w 1638314"/>
                <a:gd name="csY886" fmla="*/ 492222 h 2023701"/>
                <a:gd name="csX887" fmla="*/ 782520 w 1638314"/>
                <a:gd name="csY887" fmla="*/ 492222 h 2023701"/>
                <a:gd name="csX888" fmla="*/ 782520 w 1638314"/>
                <a:gd name="csY888" fmla="*/ 490544 h 2023701"/>
                <a:gd name="csX889" fmla="*/ 780842 w 1638314"/>
                <a:gd name="csY889" fmla="*/ 488306 h 2023701"/>
                <a:gd name="csX890" fmla="*/ 780842 w 1638314"/>
                <a:gd name="csY890" fmla="*/ 490544 h 2023701"/>
                <a:gd name="csX891" fmla="*/ 776927 w 1638314"/>
                <a:gd name="csY891" fmla="*/ 490544 h 2023701"/>
                <a:gd name="csX892" fmla="*/ 776927 w 1638314"/>
                <a:gd name="csY892" fmla="*/ 488306 h 2023701"/>
                <a:gd name="csX893" fmla="*/ 775249 w 1638314"/>
                <a:gd name="csY893" fmla="*/ 488306 h 2023701"/>
                <a:gd name="csX894" fmla="*/ 773571 w 1638314"/>
                <a:gd name="csY894" fmla="*/ 486628 h 2023701"/>
                <a:gd name="csX895" fmla="*/ 773571 w 1638314"/>
                <a:gd name="csY895" fmla="*/ 483272 h 2023701"/>
                <a:gd name="csX896" fmla="*/ 771893 w 1638314"/>
                <a:gd name="csY896" fmla="*/ 483272 h 2023701"/>
                <a:gd name="csX897" fmla="*/ 771893 w 1638314"/>
                <a:gd name="csY897" fmla="*/ 479357 h 2023701"/>
                <a:gd name="csX898" fmla="*/ 771893 w 1638314"/>
                <a:gd name="csY898" fmla="*/ 479357 h 2023701"/>
                <a:gd name="csX899" fmla="*/ 771893 w 1638314"/>
                <a:gd name="csY899" fmla="*/ 477679 h 2023701"/>
                <a:gd name="csX900" fmla="*/ 770215 w 1638314"/>
                <a:gd name="csY900" fmla="*/ 477679 h 2023701"/>
                <a:gd name="csX901" fmla="*/ 770215 w 1638314"/>
                <a:gd name="csY901" fmla="*/ 483272 h 2023701"/>
                <a:gd name="csX902" fmla="*/ 766299 w 1638314"/>
                <a:gd name="csY902" fmla="*/ 483272 h 2023701"/>
                <a:gd name="csX903" fmla="*/ 764621 w 1638314"/>
                <a:gd name="csY903" fmla="*/ 481594 h 2023701"/>
                <a:gd name="csX904" fmla="*/ 764621 w 1638314"/>
                <a:gd name="csY904" fmla="*/ 474323 h 2023701"/>
                <a:gd name="csX905" fmla="*/ 761265 w 1638314"/>
                <a:gd name="csY905" fmla="*/ 474323 h 2023701"/>
                <a:gd name="csX906" fmla="*/ 761265 w 1638314"/>
                <a:gd name="csY906" fmla="*/ 476001 h 2023701"/>
                <a:gd name="csX907" fmla="*/ 759587 w 1638314"/>
                <a:gd name="csY907" fmla="*/ 476001 h 2023701"/>
                <a:gd name="csX908" fmla="*/ 759587 w 1638314"/>
                <a:gd name="csY908" fmla="*/ 467051 h 2023701"/>
                <a:gd name="csX909" fmla="*/ 761265 w 1638314"/>
                <a:gd name="csY909" fmla="*/ 467051 h 2023701"/>
                <a:gd name="csX910" fmla="*/ 761265 w 1638314"/>
                <a:gd name="csY910" fmla="*/ 462017 h 2023701"/>
                <a:gd name="csX911" fmla="*/ 762943 w 1638314"/>
                <a:gd name="csY911" fmla="*/ 462017 h 2023701"/>
                <a:gd name="csX912" fmla="*/ 766299 w 1638314"/>
                <a:gd name="csY912" fmla="*/ 458102 h 2023701"/>
                <a:gd name="csX913" fmla="*/ 764621 w 1638314"/>
                <a:gd name="csY913" fmla="*/ 456424 h 2023701"/>
                <a:gd name="csX914" fmla="*/ 764621 w 1638314"/>
                <a:gd name="csY914" fmla="*/ 454746 h 2023701"/>
                <a:gd name="csX915" fmla="*/ 766299 w 1638314"/>
                <a:gd name="csY915" fmla="*/ 454746 h 2023701"/>
                <a:gd name="csX916" fmla="*/ 766299 w 1638314"/>
                <a:gd name="csY916" fmla="*/ 453068 h 2023701"/>
                <a:gd name="csX917" fmla="*/ 771893 w 1638314"/>
                <a:gd name="csY917" fmla="*/ 453068 h 2023701"/>
                <a:gd name="csX918" fmla="*/ 771893 w 1638314"/>
                <a:gd name="csY918" fmla="*/ 450830 h 2023701"/>
                <a:gd name="csX919" fmla="*/ 770215 w 1638314"/>
                <a:gd name="csY919" fmla="*/ 449152 h 2023701"/>
                <a:gd name="csX920" fmla="*/ 770215 w 1638314"/>
                <a:gd name="csY920" fmla="*/ 445796 h 2023701"/>
                <a:gd name="csX921" fmla="*/ 771893 w 1638314"/>
                <a:gd name="csY921" fmla="*/ 445796 h 2023701"/>
                <a:gd name="csX922" fmla="*/ 773571 w 1638314"/>
                <a:gd name="csY922" fmla="*/ 444118 h 2023701"/>
                <a:gd name="csX923" fmla="*/ 773571 w 1638314"/>
                <a:gd name="csY923" fmla="*/ 440203 h 2023701"/>
                <a:gd name="csX924" fmla="*/ 775249 w 1638314"/>
                <a:gd name="csY924" fmla="*/ 440203 h 2023701"/>
                <a:gd name="csX925" fmla="*/ 776927 w 1638314"/>
                <a:gd name="csY925" fmla="*/ 438525 h 2023701"/>
                <a:gd name="csX926" fmla="*/ 779164 w 1638314"/>
                <a:gd name="csY926" fmla="*/ 438525 h 2023701"/>
                <a:gd name="csX927" fmla="*/ 779164 w 1638314"/>
                <a:gd name="csY927" fmla="*/ 436847 h 2023701"/>
                <a:gd name="csX928" fmla="*/ 780842 w 1638314"/>
                <a:gd name="csY928" fmla="*/ 436847 h 2023701"/>
                <a:gd name="csX929" fmla="*/ 780842 w 1638314"/>
                <a:gd name="csY929" fmla="*/ 435169 h 2023701"/>
                <a:gd name="csX930" fmla="*/ 779164 w 1638314"/>
                <a:gd name="csY930" fmla="*/ 435169 h 2023701"/>
                <a:gd name="csX931" fmla="*/ 779164 w 1638314"/>
                <a:gd name="csY931" fmla="*/ 426219 h 2023701"/>
                <a:gd name="csX932" fmla="*/ 782520 w 1638314"/>
                <a:gd name="csY932" fmla="*/ 426219 h 2023701"/>
                <a:gd name="csX933" fmla="*/ 784198 w 1638314"/>
                <a:gd name="csY933" fmla="*/ 424541 h 2023701"/>
                <a:gd name="csX934" fmla="*/ 784198 w 1638314"/>
                <a:gd name="csY934" fmla="*/ 422304 h 2023701"/>
                <a:gd name="csX935" fmla="*/ 789792 w 1638314"/>
                <a:gd name="csY935" fmla="*/ 422304 h 2023701"/>
                <a:gd name="csX936" fmla="*/ 789792 w 1638314"/>
                <a:gd name="csY936" fmla="*/ 418948 h 2023701"/>
                <a:gd name="csX937" fmla="*/ 794826 w 1638314"/>
                <a:gd name="csY937" fmla="*/ 418948 h 2023701"/>
                <a:gd name="csX938" fmla="*/ 794826 w 1638314"/>
                <a:gd name="csY938" fmla="*/ 417270 h 2023701"/>
                <a:gd name="csX939" fmla="*/ 800419 w 1638314"/>
                <a:gd name="csY939" fmla="*/ 417270 h 2023701"/>
                <a:gd name="csX940" fmla="*/ 800419 w 1638314"/>
                <a:gd name="csY940" fmla="*/ 415592 h 2023701"/>
                <a:gd name="csX941" fmla="*/ 803775 w 1638314"/>
                <a:gd name="csY941" fmla="*/ 415592 h 2023701"/>
                <a:gd name="csX942" fmla="*/ 805453 w 1638314"/>
                <a:gd name="csY942" fmla="*/ 417270 h 2023701"/>
                <a:gd name="csX943" fmla="*/ 812725 w 1638314"/>
                <a:gd name="csY943" fmla="*/ 417270 h 2023701"/>
                <a:gd name="csX944" fmla="*/ 814403 w 1638314"/>
                <a:gd name="csY944" fmla="*/ 418948 h 2023701"/>
                <a:gd name="csX945" fmla="*/ 816640 w 1638314"/>
                <a:gd name="csY945" fmla="*/ 422304 h 2023701"/>
                <a:gd name="csX946" fmla="*/ 818318 w 1638314"/>
                <a:gd name="csY946" fmla="*/ 424541 h 2023701"/>
                <a:gd name="csX947" fmla="*/ 818318 w 1638314"/>
                <a:gd name="csY947" fmla="*/ 426219 h 2023701"/>
                <a:gd name="csX948" fmla="*/ 819996 w 1638314"/>
                <a:gd name="csY948" fmla="*/ 426219 h 2023701"/>
                <a:gd name="csX949" fmla="*/ 819996 w 1638314"/>
                <a:gd name="csY949" fmla="*/ 429575 h 2023701"/>
                <a:gd name="csX950" fmla="*/ 821674 w 1638314"/>
                <a:gd name="csY950" fmla="*/ 429575 h 2023701"/>
                <a:gd name="csX951" fmla="*/ 821674 w 1638314"/>
                <a:gd name="csY951" fmla="*/ 431253 h 2023701"/>
                <a:gd name="csX952" fmla="*/ 823352 w 1638314"/>
                <a:gd name="csY952" fmla="*/ 433491 h 2023701"/>
                <a:gd name="csX953" fmla="*/ 823352 w 1638314"/>
                <a:gd name="csY953" fmla="*/ 435169 h 2023701"/>
                <a:gd name="csX954" fmla="*/ 825030 w 1638314"/>
                <a:gd name="csY954" fmla="*/ 436847 h 2023701"/>
                <a:gd name="csX955" fmla="*/ 827268 w 1638314"/>
                <a:gd name="csY955" fmla="*/ 438525 h 2023701"/>
                <a:gd name="csX956" fmla="*/ 827268 w 1638314"/>
                <a:gd name="csY956" fmla="*/ 440203 h 2023701"/>
                <a:gd name="csX957" fmla="*/ 828946 w 1638314"/>
                <a:gd name="csY957" fmla="*/ 440203 h 2023701"/>
                <a:gd name="csX958" fmla="*/ 830624 w 1638314"/>
                <a:gd name="csY958" fmla="*/ 441881 h 2023701"/>
                <a:gd name="csX959" fmla="*/ 830624 w 1638314"/>
                <a:gd name="csY959" fmla="*/ 445796 h 2023701"/>
                <a:gd name="csX960" fmla="*/ 828946 w 1638314"/>
                <a:gd name="csY960" fmla="*/ 444118 h 2023701"/>
                <a:gd name="csX961" fmla="*/ 828946 w 1638314"/>
                <a:gd name="csY961" fmla="*/ 445796 h 2023701"/>
                <a:gd name="csX962" fmla="*/ 830624 w 1638314"/>
                <a:gd name="csY962" fmla="*/ 447474 h 2023701"/>
                <a:gd name="csX963" fmla="*/ 832302 w 1638314"/>
                <a:gd name="csY963" fmla="*/ 447474 h 2023701"/>
                <a:gd name="csX964" fmla="*/ 833980 w 1638314"/>
                <a:gd name="csY964" fmla="*/ 449152 h 2023701"/>
                <a:gd name="csX965" fmla="*/ 833980 w 1638314"/>
                <a:gd name="csY965" fmla="*/ 453068 h 2023701"/>
                <a:gd name="csX966" fmla="*/ 832302 w 1638314"/>
                <a:gd name="csY966" fmla="*/ 454746 h 2023701"/>
                <a:gd name="csX967" fmla="*/ 832302 w 1638314"/>
                <a:gd name="csY967" fmla="*/ 458102 h 2023701"/>
                <a:gd name="csX968" fmla="*/ 833980 w 1638314"/>
                <a:gd name="csY968" fmla="*/ 459780 h 2023701"/>
                <a:gd name="csX969" fmla="*/ 833980 w 1638314"/>
                <a:gd name="csY969" fmla="*/ 468729 h 2023701"/>
                <a:gd name="csX970" fmla="*/ 832302 w 1638314"/>
                <a:gd name="csY970" fmla="*/ 468729 h 2023701"/>
                <a:gd name="csX971" fmla="*/ 832302 w 1638314"/>
                <a:gd name="csY971" fmla="*/ 470407 h 2023701"/>
                <a:gd name="csX972" fmla="*/ 830624 w 1638314"/>
                <a:gd name="csY972" fmla="*/ 470407 h 2023701"/>
                <a:gd name="csX973" fmla="*/ 832302 w 1638314"/>
                <a:gd name="csY973" fmla="*/ 470407 h 2023701"/>
                <a:gd name="csX974" fmla="*/ 833980 w 1638314"/>
                <a:gd name="csY974" fmla="*/ 472645 h 2023701"/>
                <a:gd name="csX975" fmla="*/ 833980 w 1638314"/>
                <a:gd name="csY975" fmla="*/ 474323 h 2023701"/>
                <a:gd name="csX976" fmla="*/ 836217 w 1638314"/>
                <a:gd name="csY976" fmla="*/ 476001 h 2023701"/>
                <a:gd name="csX977" fmla="*/ 836217 w 1638314"/>
                <a:gd name="csY977" fmla="*/ 497256 h 2023701"/>
                <a:gd name="csX978" fmla="*/ 833980 w 1638314"/>
                <a:gd name="csY978" fmla="*/ 497256 h 2023701"/>
                <a:gd name="csX979" fmla="*/ 833980 w 1638314"/>
                <a:gd name="csY979" fmla="*/ 498934 h 2023701"/>
                <a:gd name="csX980" fmla="*/ 836217 w 1638314"/>
                <a:gd name="csY980" fmla="*/ 498934 h 2023701"/>
                <a:gd name="csX981" fmla="*/ 836217 w 1638314"/>
                <a:gd name="csY981" fmla="*/ 502849 h 2023701"/>
                <a:gd name="csX982" fmla="*/ 833980 w 1638314"/>
                <a:gd name="csY982" fmla="*/ 504527 h 2023701"/>
                <a:gd name="csX983" fmla="*/ 832302 w 1638314"/>
                <a:gd name="csY983" fmla="*/ 506205 h 2023701"/>
                <a:gd name="csX984" fmla="*/ 830624 w 1638314"/>
                <a:gd name="csY984" fmla="*/ 506205 h 2023701"/>
                <a:gd name="csX985" fmla="*/ 828946 w 1638314"/>
                <a:gd name="csY985" fmla="*/ 507883 h 2023701"/>
                <a:gd name="csX986" fmla="*/ 827268 w 1638314"/>
                <a:gd name="csY986" fmla="*/ 506205 h 2023701"/>
                <a:gd name="csX987" fmla="*/ 827268 w 1638314"/>
                <a:gd name="csY987" fmla="*/ 507883 h 2023701"/>
                <a:gd name="csX988" fmla="*/ 823352 w 1638314"/>
                <a:gd name="csY988" fmla="*/ 507883 h 2023701"/>
                <a:gd name="csX989" fmla="*/ 823352 w 1638314"/>
                <a:gd name="csY989" fmla="*/ 506205 h 2023701"/>
                <a:gd name="csX990" fmla="*/ 821674 w 1638314"/>
                <a:gd name="csY990" fmla="*/ 507883 h 2023701"/>
                <a:gd name="csX991" fmla="*/ 816640 w 1638314"/>
                <a:gd name="csY991" fmla="*/ 507883 h 2023701"/>
                <a:gd name="csX992" fmla="*/ 816640 w 1638314"/>
                <a:gd name="csY992" fmla="*/ 506205 h 2023701"/>
                <a:gd name="csX993" fmla="*/ 814403 w 1638314"/>
                <a:gd name="csY993" fmla="*/ 506205 h 2023701"/>
                <a:gd name="csX994" fmla="*/ 814403 w 1638314"/>
                <a:gd name="csY994" fmla="*/ 507883 h 2023701"/>
                <a:gd name="csX995" fmla="*/ 805453 w 1638314"/>
                <a:gd name="csY995" fmla="*/ 507883 h 2023701"/>
                <a:gd name="csX996" fmla="*/ 680720 w 1638314"/>
                <a:gd name="csY996" fmla="*/ 192414 h 2023701"/>
                <a:gd name="csX997" fmla="*/ 679042 w 1638314"/>
                <a:gd name="csY997" fmla="*/ 190736 h 2023701"/>
                <a:gd name="csX998" fmla="*/ 677364 w 1638314"/>
                <a:gd name="csY998" fmla="*/ 189058 h 2023701"/>
                <a:gd name="csX999" fmla="*/ 677364 w 1638314"/>
                <a:gd name="csY999" fmla="*/ 187380 h 2023701"/>
                <a:gd name="csX1000" fmla="*/ 671770 w 1638314"/>
                <a:gd name="csY1000" fmla="*/ 187380 h 2023701"/>
                <a:gd name="csX1001" fmla="*/ 670092 w 1638314"/>
                <a:gd name="csY1001" fmla="*/ 185142 h 2023701"/>
                <a:gd name="csX1002" fmla="*/ 668414 w 1638314"/>
                <a:gd name="csY1002" fmla="*/ 183464 h 2023701"/>
                <a:gd name="csX1003" fmla="*/ 666736 w 1638314"/>
                <a:gd name="csY1003" fmla="*/ 181786 h 2023701"/>
                <a:gd name="csX1004" fmla="*/ 665058 w 1638314"/>
                <a:gd name="csY1004" fmla="*/ 181786 h 2023701"/>
                <a:gd name="csX1005" fmla="*/ 665058 w 1638314"/>
                <a:gd name="csY1005" fmla="*/ 178430 h 2023701"/>
                <a:gd name="csX1006" fmla="*/ 662821 w 1638314"/>
                <a:gd name="csY1006" fmla="*/ 176752 h 2023701"/>
                <a:gd name="csX1007" fmla="*/ 662821 w 1638314"/>
                <a:gd name="csY1007" fmla="*/ 172837 h 2023701"/>
                <a:gd name="csX1008" fmla="*/ 661143 w 1638314"/>
                <a:gd name="csY1008" fmla="*/ 172837 h 2023701"/>
                <a:gd name="csX1009" fmla="*/ 659465 w 1638314"/>
                <a:gd name="csY1009" fmla="*/ 169481 h 2023701"/>
                <a:gd name="csX1010" fmla="*/ 659465 w 1638314"/>
                <a:gd name="csY1010" fmla="*/ 165565 h 2023701"/>
                <a:gd name="csX1011" fmla="*/ 661143 w 1638314"/>
                <a:gd name="csY1011" fmla="*/ 165565 h 2023701"/>
                <a:gd name="csX1012" fmla="*/ 659465 w 1638314"/>
                <a:gd name="csY1012" fmla="*/ 163887 h 2023701"/>
                <a:gd name="csX1013" fmla="*/ 659465 w 1638314"/>
                <a:gd name="csY1013" fmla="*/ 160531 h 2023701"/>
                <a:gd name="csX1014" fmla="*/ 661143 w 1638314"/>
                <a:gd name="csY1014" fmla="*/ 158853 h 2023701"/>
                <a:gd name="csX1015" fmla="*/ 661143 w 1638314"/>
                <a:gd name="csY1015" fmla="*/ 156616 h 2023701"/>
                <a:gd name="csX1016" fmla="*/ 659465 w 1638314"/>
                <a:gd name="csY1016" fmla="*/ 154938 h 2023701"/>
                <a:gd name="csX1017" fmla="*/ 659465 w 1638314"/>
                <a:gd name="csY1017" fmla="*/ 156616 h 2023701"/>
                <a:gd name="csX1018" fmla="*/ 657787 w 1638314"/>
                <a:gd name="csY1018" fmla="*/ 154938 h 2023701"/>
                <a:gd name="csX1019" fmla="*/ 657787 w 1638314"/>
                <a:gd name="csY1019" fmla="*/ 151582 h 2023701"/>
                <a:gd name="csX1020" fmla="*/ 656109 w 1638314"/>
                <a:gd name="csY1020" fmla="*/ 151582 h 2023701"/>
                <a:gd name="csX1021" fmla="*/ 653872 w 1638314"/>
                <a:gd name="csY1021" fmla="*/ 149904 h 2023701"/>
                <a:gd name="csX1022" fmla="*/ 653872 w 1638314"/>
                <a:gd name="csY1022" fmla="*/ 144310 h 2023701"/>
                <a:gd name="csX1023" fmla="*/ 652193 w 1638314"/>
                <a:gd name="csY1023" fmla="*/ 144310 h 2023701"/>
                <a:gd name="csX1024" fmla="*/ 652193 w 1638314"/>
                <a:gd name="csY1024" fmla="*/ 145988 h 2023701"/>
                <a:gd name="csX1025" fmla="*/ 647159 w 1638314"/>
                <a:gd name="csY1025" fmla="*/ 145988 h 2023701"/>
                <a:gd name="csX1026" fmla="*/ 647159 w 1638314"/>
                <a:gd name="csY1026" fmla="*/ 144310 h 2023701"/>
                <a:gd name="csX1027" fmla="*/ 645481 w 1638314"/>
                <a:gd name="csY1027" fmla="*/ 144310 h 2023701"/>
                <a:gd name="csX1028" fmla="*/ 645481 w 1638314"/>
                <a:gd name="csY1028" fmla="*/ 139276 h 2023701"/>
                <a:gd name="csX1029" fmla="*/ 639888 w 1638314"/>
                <a:gd name="csY1029" fmla="*/ 139276 h 2023701"/>
                <a:gd name="csX1030" fmla="*/ 639888 w 1638314"/>
                <a:gd name="csY1030" fmla="*/ 137039 h 2023701"/>
                <a:gd name="csX1031" fmla="*/ 636532 w 1638314"/>
                <a:gd name="csY1031" fmla="*/ 137039 h 2023701"/>
                <a:gd name="csX1032" fmla="*/ 636532 w 1638314"/>
                <a:gd name="csY1032" fmla="*/ 135361 h 2023701"/>
                <a:gd name="csX1033" fmla="*/ 634295 w 1638314"/>
                <a:gd name="csY1033" fmla="*/ 137039 h 2023701"/>
                <a:gd name="csX1034" fmla="*/ 630938 w 1638314"/>
                <a:gd name="csY1034" fmla="*/ 137039 h 2023701"/>
                <a:gd name="csX1035" fmla="*/ 630938 w 1638314"/>
                <a:gd name="csY1035" fmla="*/ 133683 h 2023701"/>
                <a:gd name="csX1036" fmla="*/ 627582 w 1638314"/>
                <a:gd name="csY1036" fmla="*/ 133683 h 2023701"/>
                <a:gd name="csX1037" fmla="*/ 625345 w 1638314"/>
                <a:gd name="csY1037" fmla="*/ 135361 h 2023701"/>
                <a:gd name="csX1038" fmla="*/ 623667 w 1638314"/>
                <a:gd name="csY1038" fmla="*/ 135361 h 2023701"/>
                <a:gd name="csX1039" fmla="*/ 621989 w 1638314"/>
                <a:gd name="csY1039" fmla="*/ 137039 h 2023701"/>
                <a:gd name="csX1040" fmla="*/ 620311 w 1638314"/>
                <a:gd name="csY1040" fmla="*/ 137039 h 2023701"/>
                <a:gd name="csX1041" fmla="*/ 620311 w 1638314"/>
                <a:gd name="csY1041" fmla="*/ 139276 h 2023701"/>
                <a:gd name="csX1042" fmla="*/ 616955 w 1638314"/>
                <a:gd name="csY1042" fmla="*/ 139276 h 2023701"/>
                <a:gd name="csX1043" fmla="*/ 616955 w 1638314"/>
                <a:gd name="csY1043" fmla="*/ 137039 h 2023701"/>
                <a:gd name="csX1044" fmla="*/ 614718 w 1638314"/>
                <a:gd name="csY1044" fmla="*/ 137039 h 2023701"/>
                <a:gd name="csX1045" fmla="*/ 614718 w 1638314"/>
                <a:gd name="csY1045" fmla="*/ 135361 h 2023701"/>
                <a:gd name="csX1046" fmla="*/ 613039 w 1638314"/>
                <a:gd name="csY1046" fmla="*/ 137039 h 2023701"/>
                <a:gd name="csX1047" fmla="*/ 613039 w 1638314"/>
                <a:gd name="csY1047" fmla="*/ 133683 h 2023701"/>
                <a:gd name="csX1048" fmla="*/ 611361 w 1638314"/>
                <a:gd name="csY1048" fmla="*/ 133683 h 2023701"/>
                <a:gd name="csX1049" fmla="*/ 611361 w 1638314"/>
                <a:gd name="csY1049" fmla="*/ 132005 h 2023701"/>
                <a:gd name="csX1050" fmla="*/ 613039 w 1638314"/>
                <a:gd name="csY1050" fmla="*/ 132005 h 2023701"/>
                <a:gd name="csX1051" fmla="*/ 613039 w 1638314"/>
                <a:gd name="csY1051" fmla="*/ 128089 h 2023701"/>
                <a:gd name="csX1052" fmla="*/ 614718 w 1638314"/>
                <a:gd name="csY1052" fmla="*/ 126411 h 2023701"/>
                <a:gd name="csX1053" fmla="*/ 616955 w 1638314"/>
                <a:gd name="csY1053" fmla="*/ 126411 h 2023701"/>
                <a:gd name="csX1054" fmla="*/ 616955 w 1638314"/>
                <a:gd name="csY1054" fmla="*/ 124733 h 2023701"/>
                <a:gd name="csX1055" fmla="*/ 614718 w 1638314"/>
                <a:gd name="csY1055" fmla="*/ 123055 h 2023701"/>
                <a:gd name="csX1056" fmla="*/ 613039 w 1638314"/>
                <a:gd name="csY1056" fmla="*/ 123055 h 2023701"/>
                <a:gd name="csX1057" fmla="*/ 613039 w 1638314"/>
                <a:gd name="csY1057" fmla="*/ 121377 h 2023701"/>
                <a:gd name="csX1058" fmla="*/ 611361 w 1638314"/>
                <a:gd name="csY1058" fmla="*/ 121377 h 2023701"/>
                <a:gd name="csX1059" fmla="*/ 611361 w 1638314"/>
                <a:gd name="csY1059" fmla="*/ 124733 h 2023701"/>
                <a:gd name="csX1060" fmla="*/ 602412 w 1638314"/>
                <a:gd name="csY1060" fmla="*/ 124733 h 2023701"/>
                <a:gd name="csX1061" fmla="*/ 600734 w 1638314"/>
                <a:gd name="csY1061" fmla="*/ 126411 h 2023701"/>
                <a:gd name="csX1062" fmla="*/ 599056 w 1638314"/>
                <a:gd name="csY1062" fmla="*/ 126411 h 2023701"/>
                <a:gd name="csX1063" fmla="*/ 599056 w 1638314"/>
                <a:gd name="csY1063" fmla="*/ 128089 h 2023701"/>
                <a:gd name="csX1064" fmla="*/ 593462 w 1638314"/>
                <a:gd name="csY1064" fmla="*/ 128089 h 2023701"/>
                <a:gd name="csX1065" fmla="*/ 593462 w 1638314"/>
                <a:gd name="csY1065" fmla="*/ 130327 h 2023701"/>
                <a:gd name="csX1066" fmla="*/ 591784 w 1638314"/>
                <a:gd name="csY1066" fmla="*/ 130327 h 2023701"/>
                <a:gd name="csX1067" fmla="*/ 590107 w 1638314"/>
                <a:gd name="csY1067" fmla="*/ 132005 h 2023701"/>
                <a:gd name="csX1068" fmla="*/ 588428 w 1638314"/>
                <a:gd name="csY1068" fmla="*/ 132005 h 2023701"/>
                <a:gd name="csX1069" fmla="*/ 588428 w 1638314"/>
                <a:gd name="csY1069" fmla="*/ 133683 h 2023701"/>
                <a:gd name="csX1070" fmla="*/ 586191 w 1638314"/>
                <a:gd name="csY1070" fmla="*/ 133683 h 2023701"/>
                <a:gd name="csX1071" fmla="*/ 586191 w 1638314"/>
                <a:gd name="csY1071" fmla="*/ 139276 h 2023701"/>
                <a:gd name="csX1072" fmla="*/ 581157 w 1638314"/>
                <a:gd name="csY1072" fmla="*/ 139276 h 2023701"/>
                <a:gd name="csX1073" fmla="*/ 581157 w 1638314"/>
                <a:gd name="csY1073" fmla="*/ 137039 h 2023701"/>
                <a:gd name="csX1074" fmla="*/ 573885 w 1638314"/>
                <a:gd name="csY1074" fmla="*/ 137039 h 2023701"/>
                <a:gd name="csX1075" fmla="*/ 572207 w 1638314"/>
                <a:gd name="csY1075" fmla="*/ 135361 h 2023701"/>
                <a:gd name="csX1076" fmla="*/ 572207 w 1638314"/>
                <a:gd name="csY1076" fmla="*/ 133683 h 2023701"/>
                <a:gd name="csX1077" fmla="*/ 570530 w 1638314"/>
                <a:gd name="csY1077" fmla="*/ 133683 h 2023701"/>
                <a:gd name="csX1078" fmla="*/ 570530 w 1638314"/>
                <a:gd name="csY1078" fmla="*/ 132005 h 2023701"/>
                <a:gd name="csX1079" fmla="*/ 568292 w 1638314"/>
                <a:gd name="csY1079" fmla="*/ 130327 h 2023701"/>
                <a:gd name="csX1080" fmla="*/ 566614 w 1638314"/>
                <a:gd name="csY1080" fmla="*/ 128089 h 2023701"/>
                <a:gd name="csX1081" fmla="*/ 564936 w 1638314"/>
                <a:gd name="csY1081" fmla="*/ 128089 h 2023701"/>
                <a:gd name="csX1082" fmla="*/ 564936 w 1638314"/>
                <a:gd name="csY1082" fmla="*/ 126411 h 2023701"/>
                <a:gd name="csX1083" fmla="*/ 566614 w 1638314"/>
                <a:gd name="csY1083" fmla="*/ 126411 h 2023701"/>
                <a:gd name="csX1084" fmla="*/ 564936 w 1638314"/>
                <a:gd name="csY1084" fmla="*/ 126411 h 2023701"/>
                <a:gd name="csX1085" fmla="*/ 564936 w 1638314"/>
                <a:gd name="csY1085" fmla="*/ 124733 h 2023701"/>
                <a:gd name="csX1086" fmla="*/ 563258 w 1638314"/>
                <a:gd name="csY1086" fmla="*/ 124733 h 2023701"/>
                <a:gd name="csX1087" fmla="*/ 563258 w 1638314"/>
                <a:gd name="csY1087" fmla="*/ 119699 h 2023701"/>
                <a:gd name="csX1088" fmla="*/ 561580 w 1638314"/>
                <a:gd name="csY1088" fmla="*/ 119699 h 2023701"/>
                <a:gd name="csX1089" fmla="*/ 561580 w 1638314"/>
                <a:gd name="csY1089" fmla="*/ 115784 h 2023701"/>
                <a:gd name="csX1090" fmla="*/ 559902 w 1638314"/>
                <a:gd name="csY1090" fmla="*/ 115784 h 2023701"/>
                <a:gd name="csX1091" fmla="*/ 559902 w 1638314"/>
                <a:gd name="csY1091" fmla="*/ 114106 h 2023701"/>
                <a:gd name="csX1092" fmla="*/ 561580 w 1638314"/>
                <a:gd name="csY1092" fmla="*/ 112428 h 2023701"/>
                <a:gd name="csX1093" fmla="*/ 559902 w 1638314"/>
                <a:gd name="csY1093" fmla="*/ 110750 h 2023701"/>
                <a:gd name="csX1094" fmla="*/ 559902 w 1638314"/>
                <a:gd name="csY1094" fmla="*/ 106834 h 2023701"/>
                <a:gd name="csX1095" fmla="*/ 561580 w 1638314"/>
                <a:gd name="csY1095" fmla="*/ 106834 h 2023701"/>
                <a:gd name="csX1096" fmla="*/ 561580 w 1638314"/>
                <a:gd name="csY1096" fmla="*/ 101800 h 2023701"/>
                <a:gd name="csX1097" fmla="*/ 563258 w 1638314"/>
                <a:gd name="csY1097" fmla="*/ 99563 h 2023701"/>
                <a:gd name="csX1098" fmla="*/ 564936 w 1638314"/>
                <a:gd name="csY1098" fmla="*/ 97885 h 2023701"/>
                <a:gd name="csX1099" fmla="*/ 568292 w 1638314"/>
                <a:gd name="csY1099" fmla="*/ 97885 h 2023701"/>
                <a:gd name="csX1100" fmla="*/ 570530 w 1638314"/>
                <a:gd name="csY1100" fmla="*/ 99563 h 2023701"/>
                <a:gd name="csX1101" fmla="*/ 573885 w 1638314"/>
                <a:gd name="csY1101" fmla="*/ 99563 h 2023701"/>
                <a:gd name="csX1102" fmla="*/ 575564 w 1638314"/>
                <a:gd name="csY1102" fmla="*/ 101800 h 2023701"/>
                <a:gd name="csX1103" fmla="*/ 579479 w 1638314"/>
                <a:gd name="csY1103" fmla="*/ 103478 h 2023701"/>
                <a:gd name="csX1104" fmla="*/ 579479 w 1638314"/>
                <a:gd name="csY1104" fmla="*/ 105156 h 2023701"/>
                <a:gd name="csX1105" fmla="*/ 581157 w 1638314"/>
                <a:gd name="csY1105" fmla="*/ 105156 h 2023701"/>
                <a:gd name="csX1106" fmla="*/ 581157 w 1638314"/>
                <a:gd name="csY1106" fmla="*/ 106834 h 2023701"/>
                <a:gd name="csX1107" fmla="*/ 588428 w 1638314"/>
                <a:gd name="csY1107" fmla="*/ 106834 h 2023701"/>
                <a:gd name="csX1108" fmla="*/ 588428 w 1638314"/>
                <a:gd name="csY1108" fmla="*/ 105156 h 2023701"/>
                <a:gd name="csX1109" fmla="*/ 590107 w 1638314"/>
                <a:gd name="csY1109" fmla="*/ 105156 h 2023701"/>
                <a:gd name="csX1110" fmla="*/ 590107 w 1638314"/>
                <a:gd name="csY1110" fmla="*/ 106834 h 2023701"/>
                <a:gd name="csX1111" fmla="*/ 591784 w 1638314"/>
                <a:gd name="csY1111" fmla="*/ 106834 h 2023701"/>
                <a:gd name="csX1112" fmla="*/ 593462 w 1638314"/>
                <a:gd name="csY1112" fmla="*/ 108512 h 2023701"/>
                <a:gd name="csX1113" fmla="*/ 595141 w 1638314"/>
                <a:gd name="csY1113" fmla="*/ 108512 h 2023701"/>
                <a:gd name="csX1114" fmla="*/ 595141 w 1638314"/>
                <a:gd name="csY1114" fmla="*/ 106834 h 2023701"/>
                <a:gd name="csX1115" fmla="*/ 596819 w 1638314"/>
                <a:gd name="csY1115" fmla="*/ 106834 h 2023701"/>
                <a:gd name="csX1116" fmla="*/ 596819 w 1638314"/>
                <a:gd name="csY1116" fmla="*/ 97885 h 2023701"/>
                <a:gd name="csX1117" fmla="*/ 599056 w 1638314"/>
                <a:gd name="csY1117" fmla="*/ 97885 h 2023701"/>
                <a:gd name="csX1118" fmla="*/ 596819 w 1638314"/>
                <a:gd name="csY1118" fmla="*/ 96207 h 2023701"/>
                <a:gd name="csX1119" fmla="*/ 599056 w 1638314"/>
                <a:gd name="csY1119" fmla="*/ 94529 h 2023701"/>
                <a:gd name="csX1120" fmla="*/ 588428 w 1638314"/>
                <a:gd name="csY1120" fmla="*/ 94529 h 2023701"/>
                <a:gd name="csX1121" fmla="*/ 588428 w 1638314"/>
                <a:gd name="csY1121" fmla="*/ 92851 h 2023701"/>
                <a:gd name="csX1122" fmla="*/ 586191 w 1638314"/>
                <a:gd name="csY1122" fmla="*/ 92851 h 2023701"/>
                <a:gd name="csX1123" fmla="*/ 582835 w 1638314"/>
                <a:gd name="csY1123" fmla="*/ 94529 h 2023701"/>
                <a:gd name="csX1124" fmla="*/ 582835 w 1638314"/>
                <a:gd name="csY1124" fmla="*/ 91173 h 2023701"/>
                <a:gd name="csX1125" fmla="*/ 584513 w 1638314"/>
                <a:gd name="csY1125" fmla="*/ 91173 h 2023701"/>
                <a:gd name="csX1126" fmla="*/ 586191 w 1638314"/>
                <a:gd name="csY1126" fmla="*/ 88936 h 2023701"/>
                <a:gd name="csX1127" fmla="*/ 588428 w 1638314"/>
                <a:gd name="csY1127" fmla="*/ 88936 h 2023701"/>
                <a:gd name="csX1128" fmla="*/ 588428 w 1638314"/>
                <a:gd name="csY1128" fmla="*/ 87257 h 2023701"/>
                <a:gd name="csX1129" fmla="*/ 590107 w 1638314"/>
                <a:gd name="csY1129" fmla="*/ 87257 h 2023701"/>
                <a:gd name="csX1130" fmla="*/ 591784 w 1638314"/>
                <a:gd name="csY1130" fmla="*/ 88936 h 2023701"/>
                <a:gd name="csX1131" fmla="*/ 596819 w 1638314"/>
                <a:gd name="csY1131" fmla="*/ 88936 h 2023701"/>
                <a:gd name="csX1132" fmla="*/ 596819 w 1638314"/>
                <a:gd name="csY1132" fmla="*/ 87257 h 2023701"/>
                <a:gd name="csX1133" fmla="*/ 595141 w 1638314"/>
                <a:gd name="csY1133" fmla="*/ 87257 h 2023701"/>
                <a:gd name="csX1134" fmla="*/ 595141 w 1638314"/>
                <a:gd name="csY1134" fmla="*/ 83901 h 2023701"/>
                <a:gd name="csX1135" fmla="*/ 596819 w 1638314"/>
                <a:gd name="csY1135" fmla="*/ 82223 h 2023701"/>
                <a:gd name="csX1136" fmla="*/ 596819 w 1638314"/>
                <a:gd name="csY1136" fmla="*/ 79986 h 2023701"/>
                <a:gd name="csX1137" fmla="*/ 599056 w 1638314"/>
                <a:gd name="csY1137" fmla="*/ 79986 h 2023701"/>
                <a:gd name="csX1138" fmla="*/ 599056 w 1638314"/>
                <a:gd name="csY1138" fmla="*/ 74952 h 2023701"/>
                <a:gd name="csX1139" fmla="*/ 596819 w 1638314"/>
                <a:gd name="csY1139" fmla="*/ 74952 h 2023701"/>
                <a:gd name="csX1140" fmla="*/ 596819 w 1638314"/>
                <a:gd name="csY1140" fmla="*/ 73274 h 2023701"/>
                <a:gd name="csX1141" fmla="*/ 595141 w 1638314"/>
                <a:gd name="csY1141" fmla="*/ 73274 h 2023701"/>
                <a:gd name="csX1142" fmla="*/ 595141 w 1638314"/>
                <a:gd name="csY1142" fmla="*/ 74952 h 2023701"/>
                <a:gd name="csX1143" fmla="*/ 593462 w 1638314"/>
                <a:gd name="csY1143" fmla="*/ 74952 h 2023701"/>
                <a:gd name="csX1144" fmla="*/ 591784 w 1638314"/>
                <a:gd name="csY1144" fmla="*/ 76630 h 2023701"/>
                <a:gd name="csX1145" fmla="*/ 590107 w 1638314"/>
                <a:gd name="csY1145" fmla="*/ 78308 h 2023701"/>
                <a:gd name="csX1146" fmla="*/ 588428 w 1638314"/>
                <a:gd name="csY1146" fmla="*/ 79986 h 2023701"/>
                <a:gd name="csX1147" fmla="*/ 588428 w 1638314"/>
                <a:gd name="csY1147" fmla="*/ 74952 h 2023701"/>
                <a:gd name="csX1148" fmla="*/ 590107 w 1638314"/>
                <a:gd name="csY1148" fmla="*/ 73274 h 2023701"/>
                <a:gd name="csX1149" fmla="*/ 591784 w 1638314"/>
                <a:gd name="csY1149" fmla="*/ 73274 h 2023701"/>
                <a:gd name="csX1150" fmla="*/ 591784 w 1638314"/>
                <a:gd name="csY1150" fmla="*/ 71037 h 2023701"/>
                <a:gd name="csX1151" fmla="*/ 586191 w 1638314"/>
                <a:gd name="csY1151" fmla="*/ 71037 h 2023701"/>
                <a:gd name="csX1152" fmla="*/ 586191 w 1638314"/>
                <a:gd name="csY1152" fmla="*/ 74952 h 2023701"/>
                <a:gd name="csX1153" fmla="*/ 582835 w 1638314"/>
                <a:gd name="csY1153" fmla="*/ 76630 h 2023701"/>
                <a:gd name="csX1154" fmla="*/ 581157 w 1638314"/>
                <a:gd name="csY1154" fmla="*/ 76630 h 2023701"/>
                <a:gd name="csX1155" fmla="*/ 581157 w 1638314"/>
                <a:gd name="csY1155" fmla="*/ 74952 h 2023701"/>
                <a:gd name="csX1156" fmla="*/ 579479 w 1638314"/>
                <a:gd name="csY1156" fmla="*/ 74952 h 2023701"/>
                <a:gd name="csX1157" fmla="*/ 579479 w 1638314"/>
                <a:gd name="csY1157" fmla="*/ 69358 h 2023701"/>
                <a:gd name="csX1158" fmla="*/ 581157 w 1638314"/>
                <a:gd name="csY1158" fmla="*/ 69358 h 2023701"/>
                <a:gd name="csX1159" fmla="*/ 581157 w 1638314"/>
                <a:gd name="csY1159" fmla="*/ 67680 h 2023701"/>
                <a:gd name="csX1160" fmla="*/ 582835 w 1638314"/>
                <a:gd name="csY1160" fmla="*/ 67680 h 2023701"/>
                <a:gd name="csX1161" fmla="*/ 582835 w 1638314"/>
                <a:gd name="csY1161" fmla="*/ 66002 h 2023701"/>
                <a:gd name="csX1162" fmla="*/ 582835 w 1638314"/>
                <a:gd name="csY1162" fmla="*/ 66002 h 2023701"/>
                <a:gd name="csX1163" fmla="*/ 582835 w 1638314"/>
                <a:gd name="csY1163" fmla="*/ 64324 h 2023701"/>
                <a:gd name="csX1164" fmla="*/ 584513 w 1638314"/>
                <a:gd name="csY1164" fmla="*/ 64324 h 2023701"/>
                <a:gd name="csX1165" fmla="*/ 584513 w 1638314"/>
                <a:gd name="csY1165" fmla="*/ 62646 h 2023701"/>
                <a:gd name="csX1166" fmla="*/ 586191 w 1638314"/>
                <a:gd name="csY1166" fmla="*/ 62646 h 2023701"/>
                <a:gd name="csX1167" fmla="*/ 586191 w 1638314"/>
                <a:gd name="csY1167" fmla="*/ 60409 h 2023701"/>
                <a:gd name="csX1168" fmla="*/ 586191 w 1638314"/>
                <a:gd name="csY1168" fmla="*/ 60409 h 2023701"/>
                <a:gd name="csX1169" fmla="*/ 586191 w 1638314"/>
                <a:gd name="csY1169" fmla="*/ 57053 h 2023701"/>
                <a:gd name="csX1170" fmla="*/ 584513 w 1638314"/>
                <a:gd name="csY1170" fmla="*/ 57053 h 2023701"/>
                <a:gd name="csX1171" fmla="*/ 582835 w 1638314"/>
                <a:gd name="csY1171" fmla="*/ 55375 h 2023701"/>
                <a:gd name="csX1172" fmla="*/ 582835 w 1638314"/>
                <a:gd name="csY1172" fmla="*/ 53697 h 2023701"/>
                <a:gd name="csX1173" fmla="*/ 581157 w 1638314"/>
                <a:gd name="csY1173" fmla="*/ 53697 h 2023701"/>
                <a:gd name="csX1174" fmla="*/ 581157 w 1638314"/>
                <a:gd name="csY1174" fmla="*/ 49782 h 2023701"/>
                <a:gd name="csX1175" fmla="*/ 575564 w 1638314"/>
                <a:gd name="csY1175" fmla="*/ 49782 h 2023701"/>
                <a:gd name="csX1176" fmla="*/ 575564 w 1638314"/>
                <a:gd name="csY1176" fmla="*/ 53697 h 2023701"/>
                <a:gd name="csX1177" fmla="*/ 572207 w 1638314"/>
                <a:gd name="csY1177" fmla="*/ 53697 h 2023701"/>
                <a:gd name="csX1178" fmla="*/ 572207 w 1638314"/>
                <a:gd name="csY1178" fmla="*/ 55375 h 2023701"/>
                <a:gd name="csX1179" fmla="*/ 573885 w 1638314"/>
                <a:gd name="csY1179" fmla="*/ 55375 h 2023701"/>
                <a:gd name="csX1180" fmla="*/ 572207 w 1638314"/>
                <a:gd name="csY1180" fmla="*/ 57053 h 2023701"/>
                <a:gd name="csX1181" fmla="*/ 570530 w 1638314"/>
                <a:gd name="csY1181" fmla="*/ 58731 h 2023701"/>
                <a:gd name="csX1182" fmla="*/ 570530 w 1638314"/>
                <a:gd name="csY1182" fmla="*/ 66002 h 2023701"/>
                <a:gd name="csX1183" fmla="*/ 568292 w 1638314"/>
                <a:gd name="csY1183" fmla="*/ 66002 h 2023701"/>
                <a:gd name="csX1184" fmla="*/ 566614 w 1638314"/>
                <a:gd name="csY1184" fmla="*/ 67680 h 2023701"/>
                <a:gd name="csX1185" fmla="*/ 564936 w 1638314"/>
                <a:gd name="csY1185" fmla="*/ 69358 h 2023701"/>
                <a:gd name="csX1186" fmla="*/ 564936 w 1638314"/>
                <a:gd name="csY1186" fmla="*/ 71037 h 2023701"/>
                <a:gd name="csX1187" fmla="*/ 563258 w 1638314"/>
                <a:gd name="csY1187" fmla="*/ 73274 h 2023701"/>
                <a:gd name="csX1188" fmla="*/ 559902 w 1638314"/>
                <a:gd name="csY1188" fmla="*/ 73274 h 2023701"/>
                <a:gd name="csX1189" fmla="*/ 559902 w 1638314"/>
                <a:gd name="csY1189" fmla="*/ 66002 h 2023701"/>
                <a:gd name="csX1190" fmla="*/ 561580 w 1638314"/>
                <a:gd name="csY1190" fmla="*/ 66002 h 2023701"/>
                <a:gd name="csX1191" fmla="*/ 561580 w 1638314"/>
                <a:gd name="csY1191" fmla="*/ 62646 h 2023701"/>
                <a:gd name="csX1192" fmla="*/ 563258 w 1638314"/>
                <a:gd name="csY1192" fmla="*/ 62646 h 2023701"/>
                <a:gd name="csX1193" fmla="*/ 563258 w 1638314"/>
                <a:gd name="csY1193" fmla="*/ 58731 h 2023701"/>
                <a:gd name="csX1194" fmla="*/ 564936 w 1638314"/>
                <a:gd name="csY1194" fmla="*/ 58731 h 2023701"/>
                <a:gd name="csX1195" fmla="*/ 564936 w 1638314"/>
                <a:gd name="csY1195" fmla="*/ 51460 h 2023701"/>
                <a:gd name="csX1196" fmla="*/ 566614 w 1638314"/>
                <a:gd name="csY1196" fmla="*/ 49782 h 2023701"/>
                <a:gd name="csX1197" fmla="*/ 566614 w 1638314"/>
                <a:gd name="csY1197" fmla="*/ 42510 h 2023701"/>
                <a:gd name="csX1198" fmla="*/ 563258 w 1638314"/>
                <a:gd name="csY1198" fmla="*/ 42510 h 2023701"/>
                <a:gd name="csX1199" fmla="*/ 561580 w 1638314"/>
                <a:gd name="csY1199" fmla="*/ 40832 h 2023701"/>
                <a:gd name="csX1200" fmla="*/ 561580 w 1638314"/>
                <a:gd name="csY1200" fmla="*/ 40832 h 2023701"/>
                <a:gd name="csX1201" fmla="*/ 559902 w 1638314"/>
                <a:gd name="csY1201" fmla="*/ 42510 h 2023701"/>
                <a:gd name="csX1202" fmla="*/ 557665 w 1638314"/>
                <a:gd name="csY1202" fmla="*/ 42510 h 2023701"/>
                <a:gd name="csX1203" fmla="*/ 557665 w 1638314"/>
                <a:gd name="csY1203" fmla="*/ 44747 h 2023701"/>
                <a:gd name="csX1204" fmla="*/ 550953 w 1638314"/>
                <a:gd name="csY1204" fmla="*/ 44747 h 2023701"/>
                <a:gd name="csX1205" fmla="*/ 550953 w 1638314"/>
                <a:gd name="csY1205" fmla="*/ 46425 h 2023701"/>
                <a:gd name="csX1206" fmla="*/ 548715 w 1638314"/>
                <a:gd name="csY1206" fmla="*/ 44747 h 2023701"/>
                <a:gd name="csX1207" fmla="*/ 545359 w 1638314"/>
                <a:gd name="csY1207" fmla="*/ 44747 h 2023701"/>
                <a:gd name="csX1208" fmla="*/ 545359 w 1638314"/>
                <a:gd name="csY1208" fmla="*/ 30205 h 2023701"/>
                <a:gd name="csX1209" fmla="*/ 543681 w 1638314"/>
                <a:gd name="csY1209" fmla="*/ 28526 h 2023701"/>
                <a:gd name="csX1210" fmla="*/ 543681 w 1638314"/>
                <a:gd name="csY1210" fmla="*/ 26848 h 2023701"/>
                <a:gd name="csX1211" fmla="*/ 545359 w 1638314"/>
                <a:gd name="csY1211" fmla="*/ 21255 h 2023701"/>
                <a:gd name="csX1212" fmla="*/ 545359 w 1638314"/>
                <a:gd name="csY1212" fmla="*/ 17899 h 2023701"/>
                <a:gd name="csX1213" fmla="*/ 547037 w 1638314"/>
                <a:gd name="csY1213" fmla="*/ 13984 h 2023701"/>
                <a:gd name="csX1214" fmla="*/ 548715 w 1638314"/>
                <a:gd name="csY1214" fmla="*/ 13984 h 2023701"/>
                <a:gd name="csX1215" fmla="*/ 548715 w 1638314"/>
                <a:gd name="csY1215" fmla="*/ 12306 h 2023701"/>
                <a:gd name="csX1216" fmla="*/ 550953 w 1638314"/>
                <a:gd name="csY1216" fmla="*/ 10628 h 2023701"/>
                <a:gd name="csX1217" fmla="*/ 548715 w 1638314"/>
                <a:gd name="csY1217" fmla="*/ 8949 h 2023701"/>
                <a:gd name="csX1218" fmla="*/ 547037 w 1638314"/>
                <a:gd name="csY1218" fmla="*/ 8949 h 2023701"/>
                <a:gd name="csX1219" fmla="*/ 547037 w 1638314"/>
                <a:gd name="csY1219" fmla="*/ 7271 h 2023701"/>
                <a:gd name="csX1220" fmla="*/ 548715 w 1638314"/>
                <a:gd name="csY1220" fmla="*/ 5593 h 2023701"/>
                <a:gd name="csX1221" fmla="*/ 548715 w 1638314"/>
                <a:gd name="csY1221" fmla="*/ 3356 h 2023701"/>
                <a:gd name="csX1222" fmla="*/ 550953 w 1638314"/>
                <a:gd name="csY1222" fmla="*/ 5593 h 2023701"/>
                <a:gd name="csX1223" fmla="*/ 550953 w 1638314"/>
                <a:gd name="csY1223" fmla="*/ 7271 h 2023701"/>
                <a:gd name="csX1224" fmla="*/ 552630 w 1638314"/>
                <a:gd name="csY1224" fmla="*/ 7271 h 2023701"/>
                <a:gd name="csX1225" fmla="*/ 552630 w 1638314"/>
                <a:gd name="csY1225" fmla="*/ 8949 h 2023701"/>
                <a:gd name="csX1226" fmla="*/ 557665 w 1638314"/>
                <a:gd name="csY1226" fmla="*/ 8949 h 2023701"/>
                <a:gd name="csX1227" fmla="*/ 557665 w 1638314"/>
                <a:gd name="csY1227" fmla="*/ 7271 h 2023701"/>
                <a:gd name="csX1228" fmla="*/ 564936 w 1638314"/>
                <a:gd name="csY1228" fmla="*/ 7271 h 2023701"/>
                <a:gd name="csX1229" fmla="*/ 566614 w 1638314"/>
                <a:gd name="csY1229" fmla="*/ 5593 h 2023701"/>
                <a:gd name="csX1230" fmla="*/ 570530 w 1638314"/>
                <a:gd name="csY1230" fmla="*/ 5593 h 2023701"/>
                <a:gd name="csX1231" fmla="*/ 572207 w 1638314"/>
                <a:gd name="csY1231" fmla="*/ 3356 h 2023701"/>
                <a:gd name="csX1232" fmla="*/ 575564 w 1638314"/>
                <a:gd name="csY1232" fmla="*/ 3356 h 2023701"/>
                <a:gd name="csX1233" fmla="*/ 575564 w 1638314"/>
                <a:gd name="csY1233" fmla="*/ 1678 h 2023701"/>
                <a:gd name="csX1234" fmla="*/ 582835 w 1638314"/>
                <a:gd name="csY1234" fmla="*/ 1678 h 2023701"/>
                <a:gd name="csX1235" fmla="*/ 582835 w 1638314"/>
                <a:gd name="csY1235" fmla="*/ 0 h 2023701"/>
                <a:gd name="csX1236" fmla="*/ 586191 w 1638314"/>
                <a:gd name="csY1236" fmla="*/ 0 h 2023701"/>
                <a:gd name="csX1237" fmla="*/ 586191 w 1638314"/>
                <a:gd name="csY1237" fmla="*/ 1678 h 2023701"/>
                <a:gd name="csX1238" fmla="*/ 591784 w 1638314"/>
                <a:gd name="csY1238" fmla="*/ 1678 h 2023701"/>
                <a:gd name="csX1239" fmla="*/ 591784 w 1638314"/>
                <a:gd name="csY1239" fmla="*/ 3356 h 2023701"/>
                <a:gd name="csX1240" fmla="*/ 593462 w 1638314"/>
                <a:gd name="csY1240" fmla="*/ 5593 h 2023701"/>
                <a:gd name="csX1241" fmla="*/ 593462 w 1638314"/>
                <a:gd name="csY1241" fmla="*/ 7271 h 2023701"/>
                <a:gd name="csX1242" fmla="*/ 595141 w 1638314"/>
                <a:gd name="csY1242" fmla="*/ 7271 h 2023701"/>
                <a:gd name="csX1243" fmla="*/ 596819 w 1638314"/>
                <a:gd name="csY1243" fmla="*/ 8949 h 2023701"/>
                <a:gd name="csX1244" fmla="*/ 600734 w 1638314"/>
                <a:gd name="csY1244" fmla="*/ 8949 h 2023701"/>
                <a:gd name="csX1245" fmla="*/ 602412 w 1638314"/>
                <a:gd name="csY1245" fmla="*/ 10628 h 2023701"/>
                <a:gd name="csX1246" fmla="*/ 604090 w 1638314"/>
                <a:gd name="csY1246" fmla="*/ 10628 h 2023701"/>
                <a:gd name="csX1247" fmla="*/ 604090 w 1638314"/>
                <a:gd name="csY1247" fmla="*/ 12306 h 2023701"/>
                <a:gd name="csX1248" fmla="*/ 604090 w 1638314"/>
                <a:gd name="csY1248" fmla="*/ 10628 h 2023701"/>
                <a:gd name="csX1249" fmla="*/ 605768 w 1638314"/>
                <a:gd name="csY1249" fmla="*/ 12306 h 2023701"/>
                <a:gd name="csX1250" fmla="*/ 605768 w 1638314"/>
                <a:gd name="csY1250" fmla="*/ 16221 h 2023701"/>
                <a:gd name="csX1251" fmla="*/ 608005 w 1638314"/>
                <a:gd name="csY1251" fmla="*/ 17899 h 2023701"/>
                <a:gd name="csX1252" fmla="*/ 609683 w 1638314"/>
                <a:gd name="csY1252" fmla="*/ 17899 h 2023701"/>
                <a:gd name="csX1253" fmla="*/ 609683 w 1638314"/>
                <a:gd name="csY1253" fmla="*/ 26848 h 2023701"/>
                <a:gd name="csX1254" fmla="*/ 611361 w 1638314"/>
                <a:gd name="csY1254" fmla="*/ 26848 h 2023701"/>
                <a:gd name="csX1255" fmla="*/ 611361 w 1638314"/>
                <a:gd name="csY1255" fmla="*/ 25170 h 2023701"/>
                <a:gd name="csX1256" fmla="*/ 611361 w 1638314"/>
                <a:gd name="csY1256" fmla="*/ 28526 h 2023701"/>
                <a:gd name="csX1257" fmla="*/ 613039 w 1638314"/>
                <a:gd name="csY1257" fmla="*/ 28526 h 2023701"/>
                <a:gd name="csX1258" fmla="*/ 613039 w 1638314"/>
                <a:gd name="csY1258" fmla="*/ 31883 h 2023701"/>
                <a:gd name="csX1259" fmla="*/ 614718 w 1638314"/>
                <a:gd name="csY1259" fmla="*/ 31883 h 2023701"/>
                <a:gd name="csX1260" fmla="*/ 614718 w 1638314"/>
                <a:gd name="csY1260" fmla="*/ 35798 h 2023701"/>
                <a:gd name="csX1261" fmla="*/ 616955 w 1638314"/>
                <a:gd name="csY1261" fmla="*/ 35798 h 2023701"/>
                <a:gd name="csX1262" fmla="*/ 616955 w 1638314"/>
                <a:gd name="csY1262" fmla="*/ 44747 h 2023701"/>
                <a:gd name="csX1263" fmla="*/ 614718 w 1638314"/>
                <a:gd name="csY1263" fmla="*/ 48103 h 2023701"/>
                <a:gd name="csX1264" fmla="*/ 614718 w 1638314"/>
                <a:gd name="csY1264" fmla="*/ 51460 h 2023701"/>
                <a:gd name="csX1265" fmla="*/ 613039 w 1638314"/>
                <a:gd name="csY1265" fmla="*/ 51460 h 2023701"/>
                <a:gd name="csX1266" fmla="*/ 613039 w 1638314"/>
                <a:gd name="csY1266" fmla="*/ 55375 h 2023701"/>
                <a:gd name="csX1267" fmla="*/ 614718 w 1638314"/>
                <a:gd name="csY1267" fmla="*/ 55375 h 2023701"/>
                <a:gd name="csX1268" fmla="*/ 614718 w 1638314"/>
                <a:gd name="csY1268" fmla="*/ 53697 h 2023701"/>
                <a:gd name="csX1269" fmla="*/ 616955 w 1638314"/>
                <a:gd name="csY1269" fmla="*/ 53697 h 2023701"/>
                <a:gd name="csX1270" fmla="*/ 616955 w 1638314"/>
                <a:gd name="csY1270" fmla="*/ 60409 h 2023701"/>
                <a:gd name="csX1271" fmla="*/ 618633 w 1638314"/>
                <a:gd name="csY1271" fmla="*/ 60409 h 2023701"/>
                <a:gd name="csX1272" fmla="*/ 618633 w 1638314"/>
                <a:gd name="csY1272" fmla="*/ 58731 h 2023701"/>
                <a:gd name="csX1273" fmla="*/ 620311 w 1638314"/>
                <a:gd name="csY1273" fmla="*/ 58731 h 2023701"/>
                <a:gd name="csX1274" fmla="*/ 620311 w 1638314"/>
                <a:gd name="csY1274" fmla="*/ 57053 h 2023701"/>
                <a:gd name="csX1275" fmla="*/ 621989 w 1638314"/>
                <a:gd name="csY1275" fmla="*/ 57053 h 2023701"/>
                <a:gd name="csX1276" fmla="*/ 621989 w 1638314"/>
                <a:gd name="csY1276" fmla="*/ 44747 h 2023701"/>
                <a:gd name="csX1277" fmla="*/ 623667 w 1638314"/>
                <a:gd name="csY1277" fmla="*/ 44747 h 2023701"/>
                <a:gd name="csX1278" fmla="*/ 623667 w 1638314"/>
                <a:gd name="csY1278" fmla="*/ 42510 h 2023701"/>
                <a:gd name="csX1279" fmla="*/ 629260 w 1638314"/>
                <a:gd name="csY1279" fmla="*/ 42510 h 2023701"/>
                <a:gd name="csX1280" fmla="*/ 629260 w 1638314"/>
                <a:gd name="csY1280" fmla="*/ 39154 h 2023701"/>
                <a:gd name="csX1281" fmla="*/ 630938 w 1638314"/>
                <a:gd name="csY1281" fmla="*/ 39154 h 2023701"/>
                <a:gd name="csX1282" fmla="*/ 630938 w 1638314"/>
                <a:gd name="csY1282" fmla="*/ 35798 h 2023701"/>
                <a:gd name="csX1283" fmla="*/ 634295 w 1638314"/>
                <a:gd name="csY1283" fmla="*/ 35798 h 2023701"/>
                <a:gd name="csX1284" fmla="*/ 636532 w 1638314"/>
                <a:gd name="csY1284" fmla="*/ 37476 h 2023701"/>
                <a:gd name="csX1285" fmla="*/ 641566 w 1638314"/>
                <a:gd name="csY1285" fmla="*/ 37476 h 2023701"/>
                <a:gd name="csX1286" fmla="*/ 641566 w 1638314"/>
                <a:gd name="csY1286" fmla="*/ 42510 h 2023701"/>
                <a:gd name="csX1287" fmla="*/ 643244 w 1638314"/>
                <a:gd name="csY1287" fmla="*/ 42510 h 2023701"/>
                <a:gd name="csX1288" fmla="*/ 643244 w 1638314"/>
                <a:gd name="csY1288" fmla="*/ 44747 h 2023701"/>
                <a:gd name="csX1289" fmla="*/ 645481 w 1638314"/>
                <a:gd name="csY1289" fmla="*/ 44747 h 2023701"/>
                <a:gd name="csX1290" fmla="*/ 645481 w 1638314"/>
                <a:gd name="csY1290" fmla="*/ 46425 h 2023701"/>
                <a:gd name="csX1291" fmla="*/ 647159 w 1638314"/>
                <a:gd name="csY1291" fmla="*/ 46425 h 2023701"/>
                <a:gd name="csX1292" fmla="*/ 647159 w 1638314"/>
                <a:gd name="csY1292" fmla="*/ 49782 h 2023701"/>
                <a:gd name="csX1293" fmla="*/ 648837 w 1638314"/>
                <a:gd name="csY1293" fmla="*/ 49782 h 2023701"/>
                <a:gd name="csX1294" fmla="*/ 648837 w 1638314"/>
                <a:gd name="csY1294" fmla="*/ 53697 h 2023701"/>
                <a:gd name="csX1295" fmla="*/ 652193 w 1638314"/>
                <a:gd name="csY1295" fmla="*/ 53697 h 2023701"/>
                <a:gd name="csX1296" fmla="*/ 652193 w 1638314"/>
                <a:gd name="csY1296" fmla="*/ 49782 h 2023701"/>
                <a:gd name="csX1297" fmla="*/ 653872 w 1638314"/>
                <a:gd name="csY1297" fmla="*/ 51460 h 2023701"/>
                <a:gd name="csX1298" fmla="*/ 653872 w 1638314"/>
                <a:gd name="csY1298" fmla="*/ 53697 h 2023701"/>
                <a:gd name="csX1299" fmla="*/ 656109 w 1638314"/>
                <a:gd name="csY1299" fmla="*/ 55375 h 2023701"/>
                <a:gd name="csX1300" fmla="*/ 656109 w 1638314"/>
                <a:gd name="csY1300" fmla="*/ 57053 h 2023701"/>
                <a:gd name="csX1301" fmla="*/ 653872 w 1638314"/>
                <a:gd name="csY1301" fmla="*/ 57053 h 2023701"/>
                <a:gd name="csX1302" fmla="*/ 653872 w 1638314"/>
                <a:gd name="csY1302" fmla="*/ 60409 h 2023701"/>
                <a:gd name="csX1303" fmla="*/ 650515 w 1638314"/>
                <a:gd name="csY1303" fmla="*/ 67680 h 2023701"/>
                <a:gd name="csX1304" fmla="*/ 648837 w 1638314"/>
                <a:gd name="csY1304" fmla="*/ 67680 h 2023701"/>
                <a:gd name="csX1305" fmla="*/ 648837 w 1638314"/>
                <a:gd name="csY1305" fmla="*/ 71037 h 2023701"/>
                <a:gd name="csX1306" fmla="*/ 650515 w 1638314"/>
                <a:gd name="csY1306" fmla="*/ 71037 h 2023701"/>
                <a:gd name="csX1307" fmla="*/ 648837 w 1638314"/>
                <a:gd name="csY1307" fmla="*/ 71037 h 2023701"/>
                <a:gd name="csX1308" fmla="*/ 653872 w 1638314"/>
                <a:gd name="csY1308" fmla="*/ 71037 h 2023701"/>
                <a:gd name="csX1309" fmla="*/ 653872 w 1638314"/>
                <a:gd name="csY1309" fmla="*/ 74952 h 2023701"/>
                <a:gd name="csX1310" fmla="*/ 657787 w 1638314"/>
                <a:gd name="csY1310" fmla="*/ 74952 h 2023701"/>
                <a:gd name="csX1311" fmla="*/ 653872 w 1638314"/>
                <a:gd name="csY1311" fmla="*/ 74952 h 2023701"/>
                <a:gd name="csX1312" fmla="*/ 657787 w 1638314"/>
                <a:gd name="csY1312" fmla="*/ 74952 h 2023701"/>
                <a:gd name="csX1313" fmla="*/ 659465 w 1638314"/>
                <a:gd name="csY1313" fmla="*/ 73274 h 2023701"/>
                <a:gd name="csX1314" fmla="*/ 661143 w 1638314"/>
                <a:gd name="csY1314" fmla="*/ 73274 h 2023701"/>
                <a:gd name="csX1315" fmla="*/ 662821 w 1638314"/>
                <a:gd name="csY1315" fmla="*/ 71037 h 2023701"/>
                <a:gd name="csX1316" fmla="*/ 662821 w 1638314"/>
                <a:gd name="csY1316" fmla="*/ 73274 h 2023701"/>
                <a:gd name="csX1317" fmla="*/ 662821 w 1638314"/>
                <a:gd name="csY1317" fmla="*/ 71037 h 2023701"/>
                <a:gd name="csX1318" fmla="*/ 662821 w 1638314"/>
                <a:gd name="csY1318" fmla="*/ 73274 h 2023701"/>
                <a:gd name="csX1319" fmla="*/ 665058 w 1638314"/>
                <a:gd name="csY1319" fmla="*/ 73274 h 2023701"/>
                <a:gd name="csX1320" fmla="*/ 665058 w 1638314"/>
                <a:gd name="csY1320" fmla="*/ 71037 h 2023701"/>
                <a:gd name="csX1321" fmla="*/ 666736 w 1638314"/>
                <a:gd name="csY1321" fmla="*/ 69358 h 2023701"/>
                <a:gd name="csX1322" fmla="*/ 668414 w 1638314"/>
                <a:gd name="csY1322" fmla="*/ 69358 h 2023701"/>
                <a:gd name="csX1323" fmla="*/ 668414 w 1638314"/>
                <a:gd name="csY1323" fmla="*/ 67680 h 2023701"/>
                <a:gd name="csX1324" fmla="*/ 670092 w 1638314"/>
                <a:gd name="csY1324" fmla="*/ 67680 h 2023701"/>
                <a:gd name="csX1325" fmla="*/ 670092 w 1638314"/>
                <a:gd name="csY1325" fmla="*/ 69358 h 2023701"/>
                <a:gd name="csX1326" fmla="*/ 671770 w 1638314"/>
                <a:gd name="csY1326" fmla="*/ 71037 h 2023701"/>
                <a:gd name="csX1327" fmla="*/ 671770 w 1638314"/>
                <a:gd name="csY1327" fmla="*/ 73274 h 2023701"/>
                <a:gd name="csX1328" fmla="*/ 670092 w 1638314"/>
                <a:gd name="csY1328" fmla="*/ 73274 h 2023701"/>
                <a:gd name="csX1329" fmla="*/ 670092 w 1638314"/>
                <a:gd name="csY1329" fmla="*/ 74952 h 2023701"/>
                <a:gd name="csX1330" fmla="*/ 675686 w 1638314"/>
                <a:gd name="csY1330" fmla="*/ 74952 h 2023701"/>
                <a:gd name="csX1331" fmla="*/ 675686 w 1638314"/>
                <a:gd name="csY1331" fmla="*/ 76630 h 2023701"/>
                <a:gd name="csX1332" fmla="*/ 677364 w 1638314"/>
                <a:gd name="csY1332" fmla="*/ 78308 h 2023701"/>
                <a:gd name="csX1333" fmla="*/ 679042 w 1638314"/>
                <a:gd name="csY1333" fmla="*/ 79986 h 2023701"/>
                <a:gd name="csX1334" fmla="*/ 680720 w 1638314"/>
                <a:gd name="csY1334" fmla="*/ 83901 h 2023701"/>
                <a:gd name="csX1335" fmla="*/ 682398 w 1638314"/>
                <a:gd name="csY1335" fmla="*/ 83901 h 2023701"/>
                <a:gd name="csX1336" fmla="*/ 682398 w 1638314"/>
                <a:gd name="csY1336" fmla="*/ 85579 h 2023701"/>
                <a:gd name="csX1337" fmla="*/ 680720 w 1638314"/>
                <a:gd name="csY1337" fmla="*/ 88936 h 2023701"/>
                <a:gd name="csX1338" fmla="*/ 679042 w 1638314"/>
                <a:gd name="csY1338" fmla="*/ 88936 h 2023701"/>
                <a:gd name="csX1339" fmla="*/ 679042 w 1638314"/>
                <a:gd name="csY1339" fmla="*/ 92851 h 2023701"/>
                <a:gd name="csX1340" fmla="*/ 680720 w 1638314"/>
                <a:gd name="csY1340" fmla="*/ 92851 h 2023701"/>
                <a:gd name="csX1341" fmla="*/ 680720 w 1638314"/>
                <a:gd name="csY1341" fmla="*/ 91173 h 2023701"/>
                <a:gd name="csX1342" fmla="*/ 684635 w 1638314"/>
                <a:gd name="csY1342" fmla="*/ 91173 h 2023701"/>
                <a:gd name="csX1343" fmla="*/ 684635 w 1638314"/>
                <a:gd name="csY1343" fmla="*/ 97885 h 2023701"/>
                <a:gd name="csX1344" fmla="*/ 686313 w 1638314"/>
                <a:gd name="csY1344" fmla="*/ 97885 h 2023701"/>
                <a:gd name="csX1345" fmla="*/ 686313 w 1638314"/>
                <a:gd name="csY1345" fmla="*/ 96207 h 2023701"/>
                <a:gd name="csX1346" fmla="*/ 689669 w 1638314"/>
                <a:gd name="csY1346" fmla="*/ 96207 h 2023701"/>
                <a:gd name="csX1347" fmla="*/ 689669 w 1638314"/>
                <a:gd name="csY1347" fmla="*/ 97885 h 2023701"/>
                <a:gd name="csX1348" fmla="*/ 689669 w 1638314"/>
                <a:gd name="csY1348" fmla="*/ 97885 h 2023701"/>
                <a:gd name="csX1349" fmla="*/ 689669 w 1638314"/>
                <a:gd name="csY1349" fmla="*/ 101800 h 2023701"/>
                <a:gd name="csX1350" fmla="*/ 687991 w 1638314"/>
                <a:gd name="csY1350" fmla="*/ 101800 h 2023701"/>
                <a:gd name="csX1351" fmla="*/ 687991 w 1638314"/>
                <a:gd name="csY1351" fmla="*/ 103478 h 2023701"/>
                <a:gd name="csX1352" fmla="*/ 689669 w 1638314"/>
                <a:gd name="csY1352" fmla="*/ 103478 h 2023701"/>
                <a:gd name="csX1353" fmla="*/ 689669 w 1638314"/>
                <a:gd name="csY1353" fmla="*/ 105156 h 2023701"/>
                <a:gd name="csX1354" fmla="*/ 687991 w 1638314"/>
                <a:gd name="csY1354" fmla="*/ 106834 h 2023701"/>
                <a:gd name="csX1355" fmla="*/ 687991 w 1638314"/>
                <a:gd name="csY1355" fmla="*/ 110750 h 2023701"/>
                <a:gd name="csX1356" fmla="*/ 684635 w 1638314"/>
                <a:gd name="csY1356" fmla="*/ 114106 h 2023701"/>
                <a:gd name="csX1357" fmla="*/ 682398 w 1638314"/>
                <a:gd name="csY1357" fmla="*/ 114106 h 2023701"/>
                <a:gd name="csX1358" fmla="*/ 682398 w 1638314"/>
                <a:gd name="csY1358" fmla="*/ 119699 h 2023701"/>
                <a:gd name="csX1359" fmla="*/ 684635 w 1638314"/>
                <a:gd name="csY1359" fmla="*/ 119699 h 2023701"/>
                <a:gd name="csX1360" fmla="*/ 684635 w 1638314"/>
                <a:gd name="csY1360" fmla="*/ 126411 h 2023701"/>
                <a:gd name="csX1361" fmla="*/ 682398 w 1638314"/>
                <a:gd name="csY1361" fmla="*/ 130327 h 2023701"/>
                <a:gd name="csX1362" fmla="*/ 682398 w 1638314"/>
                <a:gd name="csY1362" fmla="*/ 132005 h 2023701"/>
                <a:gd name="csX1363" fmla="*/ 687991 w 1638314"/>
                <a:gd name="csY1363" fmla="*/ 132005 h 2023701"/>
                <a:gd name="csX1364" fmla="*/ 687991 w 1638314"/>
                <a:gd name="csY1364" fmla="*/ 133683 h 2023701"/>
                <a:gd name="csX1365" fmla="*/ 687991 w 1638314"/>
                <a:gd name="csY1365" fmla="*/ 132005 h 2023701"/>
                <a:gd name="csX1366" fmla="*/ 687991 w 1638314"/>
                <a:gd name="csY1366" fmla="*/ 133683 h 2023701"/>
                <a:gd name="csX1367" fmla="*/ 689669 w 1638314"/>
                <a:gd name="csY1367" fmla="*/ 133683 h 2023701"/>
                <a:gd name="csX1368" fmla="*/ 689669 w 1638314"/>
                <a:gd name="csY1368" fmla="*/ 135361 h 2023701"/>
                <a:gd name="csX1369" fmla="*/ 689669 w 1638314"/>
                <a:gd name="csY1369" fmla="*/ 135361 h 2023701"/>
                <a:gd name="csX1370" fmla="*/ 689669 w 1638314"/>
                <a:gd name="csY1370" fmla="*/ 133683 h 2023701"/>
                <a:gd name="csX1371" fmla="*/ 689669 w 1638314"/>
                <a:gd name="csY1371" fmla="*/ 137039 h 2023701"/>
                <a:gd name="csX1372" fmla="*/ 691347 w 1638314"/>
                <a:gd name="csY1372" fmla="*/ 139276 h 2023701"/>
                <a:gd name="csX1373" fmla="*/ 691347 w 1638314"/>
                <a:gd name="csY1373" fmla="*/ 140954 h 2023701"/>
                <a:gd name="csX1374" fmla="*/ 693585 w 1638314"/>
                <a:gd name="csY1374" fmla="*/ 142632 h 2023701"/>
                <a:gd name="csX1375" fmla="*/ 693585 w 1638314"/>
                <a:gd name="csY1375" fmla="*/ 144310 h 2023701"/>
                <a:gd name="csX1376" fmla="*/ 695263 w 1638314"/>
                <a:gd name="csY1376" fmla="*/ 144310 h 2023701"/>
                <a:gd name="csX1377" fmla="*/ 695263 w 1638314"/>
                <a:gd name="csY1377" fmla="*/ 148226 h 2023701"/>
                <a:gd name="csX1378" fmla="*/ 696941 w 1638314"/>
                <a:gd name="csY1378" fmla="*/ 148226 h 2023701"/>
                <a:gd name="csX1379" fmla="*/ 696941 w 1638314"/>
                <a:gd name="csY1379" fmla="*/ 149904 h 2023701"/>
                <a:gd name="csX1380" fmla="*/ 698619 w 1638314"/>
                <a:gd name="csY1380" fmla="*/ 149904 h 2023701"/>
                <a:gd name="csX1381" fmla="*/ 698619 w 1638314"/>
                <a:gd name="csY1381" fmla="*/ 153260 h 2023701"/>
                <a:gd name="csX1382" fmla="*/ 700297 w 1638314"/>
                <a:gd name="csY1382" fmla="*/ 153260 h 2023701"/>
                <a:gd name="csX1383" fmla="*/ 700297 w 1638314"/>
                <a:gd name="csY1383" fmla="*/ 156616 h 2023701"/>
                <a:gd name="csX1384" fmla="*/ 702534 w 1638314"/>
                <a:gd name="csY1384" fmla="*/ 156616 h 2023701"/>
                <a:gd name="csX1385" fmla="*/ 702534 w 1638314"/>
                <a:gd name="csY1385" fmla="*/ 158853 h 2023701"/>
                <a:gd name="csX1386" fmla="*/ 705890 w 1638314"/>
                <a:gd name="csY1386" fmla="*/ 160531 h 2023701"/>
                <a:gd name="csX1387" fmla="*/ 704212 w 1638314"/>
                <a:gd name="csY1387" fmla="*/ 160531 h 2023701"/>
                <a:gd name="csX1388" fmla="*/ 704212 w 1638314"/>
                <a:gd name="csY1388" fmla="*/ 162209 h 2023701"/>
                <a:gd name="csX1389" fmla="*/ 702534 w 1638314"/>
                <a:gd name="csY1389" fmla="*/ 163887 h 2023701"/>
                <a:gd name="csX1390" fmla="*/ 702534 w 1638314"/>
                <a:gd name="csY1390" fmla="*/ 167803 h 2023701"/>
                <a:gd name="csX1391" fmla="*/ 700297 w 1638314"/>
                <a:gd name="csY1391" fmla="*/ 167803 h 2023701"/>
                <a:gd name="csX1392" fmla="*/ 700297 w 1638314"/>
                <a:gd name="csY1392" fmla="*/ 172837 h 2023701"/>
                <a:gd name="csX1393" fmla="*/ 702534 w 1638314"/>
                <a:gd name="csY1393" fmla="*/ 174515 h 2023701"/>
                <a:gd name="csX1394" fmla="*/ 700297 w 1638314"/>
                <a:gd name="csY1394" fmla="*/ 176752 h 2023701"/>
                <a:gd name="csX1395" fmla="*/ 700297 w 1638314"/>
                <a:gd name="csY1395" fmla="*/ 178430 h 2023701"/>
                <a:gd name="csX1396" fmla="*/ 702534 w 1638314"/>
                <a:gd name="csY1396" fmla="*/ 178430 h 2023701"/>
                <a:gd name="csX1397" fmla="*/ 702534 w 1638314"/>
                <a:gd name="csY1397" fmla="*/ 180108 h 2023701"/>
                <a:gd name="csX1398" fmla="*/ 700297 w 1638314"/>
                <a:gd name="csY1398" fmla="*/ 180108 h 2023701"/>
                <a:gd name="csX1399" fmla="*/ 698619 w 1638314"/>
                <a:gd name="csY1399" fmla="*/ 181786 h 2023701"/>
                <a:gd name="csX1400" fmla="*/ 698619 w 1638314"/>
                <a:gd name="csY1400" fmla="*/ 185142 h 2023701"/>
                <a:gd name="csX1401" fmla="*/ 695263 w 1638314"/>
                <a:gd name="csY1401" fmla="*/ 185142 h 2023701"/>
                <a:gd name="csX1402" fmla="*/ 695263 w 1638314"/>
                <a:gd name="csY1402" fmla="*/ 187380 h 2023701"/>
                <a:gd name="csX1403" fmla="*/ 687991 w 1638314"/>
                <a:gd name="csY1403" fmla="*/ 187380 h 2023701"/>
                <a:gd name="csX1404" fmla="*/ 687991 w 1638314"/>
                <a:gd name="csY1404" fmla="*/ 189058 h 2023701"/>
                <a:gd name="csX1405" fmla="*/ 686313 w 1638314"/>
                <a:gd name="csY1405" fmla="*/ 187380 h 2023701"/>
                <a:gd name="csX1406" fmla="*/ 682398 w 1638314"/>
                <a:gd name="csY1406" fmla="*/ 187380 h 2023701"/>
                <a:gd name="csX1407" fmla="*/ 682398 w 1638314"/>
                <a:gd name="csY1407" fmla="*/ 192414 h 2023701"/>
                <a:gd name="csX1408" fmla="*/ 680720 w 1638314"/>
                <a:gd name="csY1408" fmla="*/ 192414 h 20237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</a:cxnLst>
              <a:rect l="l" t="t" r="r" b="b"/>
              <a:pathLst>
                <a:path w="1638314" h="2023701">
                  <a:moveTo>
                    <a:pt x="1599161" y="2018108"/>
                  </a:moveTo>
                  <a:lnTo>
                    <a:pt x="1599161" y="2014753"/>
                  </a:lnTo>
                  <a:lnTo>
                    <a:pt x="1597483" y="2014753"/>
                  </a:lnTo>
                  <a:lnTo>
                    <a:pt x="1597483" y="2005803"/>
                  </a:lnTo>
                  <a:lnTo>
                    <a:pt x="1599161" y="2005803"/>
                  </a:lnTo>
                  <a:lnTo>
                    <a:pt x="1599161" y="2002447"/>
                  </a:lnTo>
                  <a:lnTo>
                    <a:pt x="1600839" y="2002447"/>
                  </a:lnTo>
                  <a:lnTo>
                    <a:pt x="1600839" y="2000210"/>
                  </a:lnTo>
                  <a:lnTo>
                    <a:pt x="1602517" y="2000210"/>
                  </a:lnTo>
                  <a:lnTo>
                    <a:pt x="1602517" y="1998532"/>
                  </a:lnTo>
                  <a:lnTo>
                    <a:pt x="1604195" y="1998532"/>
                  </a:lnTo>
                  <a:lnTo>
                    <a:pt x="1604195" y="1995176"/>
                  </a:lnTo>
                  <a:lnTo>
                    <a:pt x="1606432" y="1995176"/>
                  </a:lnTo>
                  <a:lnTo>
                    <a:pt x="1606432" y="1993497"/>
                  </a:lnTo>
                  <a:lnTo>
                    <a:pt x="1606432" y="1993497"/>
                  </a:lnTo>
                  <a:lnTo>
                    <a:pt x="1608110" y="1991260"/>
                  </a:lnTo>
                  <a:lnTo>
                    <a:pt x="1608110" y="1989582"/>
                  </a:lnTo>
                  <a:lnTo>
                    <a:pt x="1609788" y="1989582"/>
                  </a:lnTo>
                  <a:lnTo>
                    <a:pt x="1609788" y="1987904"/>
                  </a:lnTo>
                  <a:lnTo>
                    <a:pt x="1608110" y="1987904"/>
                  </a:lnTo>
                  <a:lnTo>
                    <a:pt x="1609788" y="1986226"/>
                  </a:lnTo>
                  <a:lnTo>
                    <a:pt x="1609788" y="1984548"/>
                  </a:lnTo>
                  <a:lnTo>
                    <a:pt x="1611466" y="1984548"/>
                  </a:lnTo>
                  <a:lnTo>
                    <a:pt x="1611466" y="1980633"/>
                  </a:lnTo>
                  <a:lnTo>
                    <a:pt x="1613144" y="1978955"/>
                  </a:lnTo>
                  <a:lnTo>
                    <a:pt x="1615382" y="1978955"/>
                  </a:lnTo>
                  <a:lnTo>
                    <a:pt x="1617060" y="1977277"/>
                  </a:lnTo>
                  <a:lnTo>
                    <a:pt x="1617060" y="1973920"/>
                  </a:lnTo>
                  <a:lnTo>
                    <a:pt x="1618738" y="1973920"/>
                  </a:lnTo>
                  <a:lnTo>
                    <a:pt x="1618738" y="1971683"/>
                  </a:lnTo>
                  <a:lnTo>
                    <a:pt x="1623772" y="1971683"/>
                  </a:lnTo>
                  <a:lnTo>
                    <a:pt x="1623772" y="1977277"/>
                  </a:lnTo>
                  <a:lnTo>
                    <a:pt x="1626009" y="1977277"/>
                  </a:lnTo>
                  <a:lnTo>
                    <a:pt x="1626009" y="1982311"/>
                  </a:lnTo>
                  <a:lnTo>
                    <a:pt x="1623772" y="1982311"/>
                  </a:lnTo>
                  <a:lnTo>
                    <a:pt x="1623772" y="1987904"/>
                  </a:lnTo>
                  <a:lnTo>
                    <a:pt x="1623772" y="1986226"/>
                  </a:lnTo>
                  <a:lnTo>
                    <a:pt x="1623772" y="1989582"/>
                  </a:lnTo>
                  <a:lnTo>
                    <a:pt x="1622094" y="1989582"/>
                  </a:lnTo>
                  <a:lnTo>
                    <a:pt x="1622094" y="1995176"/>
                  </a:lnTo>
                  <a:lnTo>
                    <a:pt x="1620416" y="1995176"/>
                  </a:lnTo>
                  <a:lnTo>
                    <a:pt x="1620416" y="1996854"/>
                  </a:lnTo>
                  <a:lnTo>
                    <a:pt x="1623772" y="1996854"/>
                  </a:lnTo>
                  <a:lnTo>
                    <a:pt x="1623772" y="2000210"/>
                  </a:lnTo>
                  <a:lnTo>
                    <a:pt x="1634959" y="2000210"/>
                  </a:lnTo>
                  <a:lnTo>
                    <a:pt x="1634959" y="2002447"/>
                  </a:lnTo>
                  <a:lnTo>
                    <a:pt x="1636637" y="2002447"/>
                  </a:lnTo>
                  <a:lnTo>
                    <a:pt x="1636637" y="2007481"/>
                  </a:lnTo>
                  <a:lnTo>
                    <a:pt x="1638315" y="2007481"/>
                  </a:lnTo>
                  <a:lnTo>
                    <a:pt x="1638315" y="2010837"/>
                  </a:lnTo>
                  <a:lnTo>
                    <a:pt x="1632721" y="2010837"/>
                  </a:lnTo>
                  <a:lnTo>
                    <a:pt x="1632721" y="2013074"/>
                  </a:lnTo>
                  <a:lnTo>
                    <a:pt x="1629365" y="2013074"/>
                  </a:lnTo>
                  <a:lnTo>
                    <a:pt x="1629365" y="2014753"/>
                  </a:lnTo>
                  <a:lnTo>
                    <a:pt x="1629365" y="2014753"/>
                  </a:lnTo>
                  <a:lnTo>
                    <a:pt x="1629365" y="2016431"/>
                  </a:lnTo>
                  <a:lnTo>
                    <a:pt x="1627687" y="2016431"/>
                  </a:lnTo>
                  <a:lnTo>
                    <a:pt x="1627687" y="2018108"/>
                  </a:lnTo>
                  <a:lnTo>
                    <a:pt x="1623772" y="2018108"/>
                  </a:lnTo>
                  <a:lnTo>
                    <a:pt x="1623772" y="2019787"/>
                  </a:lnTo>
                  <a:lnTo>
                    <a:pt x="1620416" y="2019787"/>
                  </a:lnTo>
                  <a:lnTo>
                    <a:pt x="1620416" y="2022024"/>
                  </a:lnTo>
                  <a:lnTo>
                    <a:pt x="1617060" y="2022024"/>
                  </a:lnTo>
                  <a:lnTo>
                    <a:pt x="1617060" y="2023702"/>
                  </a:lnTo>
                  <a:lnTo>
                    <a:pt x="1615382" y="2023702"/>
                  </a:lnTo>
                  <a:lnTo>
                    <a:pt x="1615382" y="2022024"/>
                  </a:lnTo>
                  <a:lnTo>
                    <a:pt x="1611466" y="2022024"/>
                  </a:lnTo>
                  <a:lnTo>
                    <a:pt x="1611466" y="2019787"/>
                  </a:lnTo>
                  <a:lnTo>
                    <a:pt x="1608110" y="2019787"/>
                  </a:lnTo>
                  <a:lnTo>
                    <a:pt x="1608110" y="2023702"/>
                  </a:lnTo>
                  <a:lnTo>
                    <a:pt x="1606432" y="2023702"/>
                  </a:lnTo>
                  <a:lnTo>
                    <a:pt x="1599161" y="2018108"/>
                  </a:lnTo>
                  <a:close/>
                  <a:moveTo>
                    <a:pt x="114106" y="1927495"/>
                  </a:moveTo>
                  <a:lnTo>
                    <a:pt x="114106" y="1925258"/>
                  </a:lnTo>
                  <a:lnTo>
                    <a:pt x="111869" y="1925258"/>
                  </a:lnTo>
                  <a:lnTo>
                    <a:pt x="114106" y="1925258"/>
                  </a:lnTo>
                  <a:lnTo>
                    <a:pt x="106834" y="1925258"/>
                  </a:lnTo>
                  <a:lnTo>
                    <a:pt x="106834" y="1923580"/>
                  </a:lnTo>
                  <a:lnTo>
                    <a:pt x="103478" y="1923580"/>
                  </a:lnTo>
                  <a:lnTo>
                    <a:pt x="103478" y="1921902"/>
                  </a:lnTo>
                  <a:lnTo>
                    <a:pt x="99563" y="1921902"/>
                  </a:lnTo>
                  <a:lnTo>
                    <a:pt x="99563" y="1920224"/>
                  </a:lnTo>
                  <a:lnTo>
                    <a:pt x="94529" y="1920224"/>
                  </a:lnTo>
                  <a:lnTo>
                    <a:pt x="94529" y="1918546"/>
                  </a:lnTo>
                  <a:lnTo>
                    <a:pt x="96207" y="1918546"/>
                  </a:lnTo>
                  <a:lnTo>
                    <a:pt x="88935" y="1918546"/>
                  </a:lnTo>
                  <a:lnTo>
                    <a:pt x="88935" y="1916868"/>
                  </a:lnTo>
                  <a:lnTo>
                    <a:pt x="87257" y="1916868"/>
                  </a:lnTo>
                  <a:lnTo>
                    <a:pt x="87257" y="1914630"/>
                  </a:lnTo>
                  <a:lnTo>
                    <a:pt x="85579" y="1914630"/>
                  </a:lnTo>
                  <a:lnTo>
                    <a:pt x="85579" y="1912952"/>
                  </a:lnTo>
                  <a:lnTo>
                    <a:pt x="79986" y="1912952"/>
                  </a:lnTo>
                  <a:lnTo>
                    <a:pt x="79986" y="1911274"/>
                  </a:lnTo>
                  <a:lnTo>
                    <a:pt x="76630" y="1911274"/>
                  </a:lnTo>
                  <a:lnTo>
                    <a:pt x="76630" y="1909596"/>
                  </a:lnTo>
                  <a:lnTo>
                    <a:pt x="79986" y="1909596"/>
                  </a:lnTo>
                  <a:lnTo>
                    <a:pt x="79986" y="1905681"/>
                  </a:lnTo>
                  <a:lnTo>
                    <a:pt x="81664" y="1905681"/>
                  </a:lnTo>
                  <a:lnTo>
                    <a:pt x="81664" y="1902325"/>
                  </a:lnTo>
                  <a:lnTo>
                    <a:pt x="76630" y="1902325"/>
                  </a:lnTo>
                  <a:lnTo>
                    <a:pt x="76630" y="1904003"/>
                  </a:lnTo>
                  <a:lnTo>
                    <a:pt x="74952" y="1904003"/>
                  </a:lnTo>
                  <a:lnTo>
                    <a:pt x="74952" y="1902325"/>
                  </a:lnTo>
                  <a:lnTo>
                    <a:pt x="72715" y="1902325"/>
                  </a:lnTo>
                  <a:lnTo>
                    <a:pt x="72715" y="1904003"/>
                  </a:lnTo>
                  <a:lnTo>
                    <a:pt x="71036" y="1904003"/>
                  </a:lnTo>
                  <a:lnTo>
                    <a:pt x="71036" y="1905681"/>
                  </a:lnTo>
                  <a:lnTo>
                    <a:pt x="69358" y="1905681"/>
                  </a:lnTo>
                  <a:lnTo>
                    <a:pt x="67680" y="1904003"/>
                  </a:lnTo>
                  <a:lnTo>
                    <a:pt x="67680" y="1902325"/>
                  </a:lnTo>
                  <a:lnTo>
                    <a:pt x="66002" y="1902325"/>
                  </a:lnTo>
                  <a:lnTo>
                    <a:pt x="66002" y="1900647"/>
                  </a:lnTo>
                  <a:lnTo>
                    <a:pt x="62087" y="1900647"/>
                  </a:lnTo>
                  <a:lnTo>
                    <a:pt x="62087" y="1898969"/>
                  </a:lnTo>
                  <a:lnTo>
                    <a:pt x="66002" y="1898969"/>
                  </a:lnTo>
                  <a:lnTo>
                    <a:pt x="66002" y="1896731"/>
                  </a:lnTo>
                  <a:lnTo>
                    <a:pt x="63765" y="1896731"/>
                  </a:lnTo>
                  <a:lnTo>
                    <a:pt x="63765" y="1893375"/>
                  </a:lnTo>
                  <a:lnTo>
                    <a:pt x="62087" y="1893375"/>
                  </a:lnTo>
                  <a:lnTo>
                    <a:pt x="62087" y="1891697"/>
                  </a:lnTo>
                  <a:lnTo>
                    <a:pt x="60409" y="1891697"/>
                  </a:lnTo>
                  <a:lnTo>
                    <a:pt x="60409" y="1893375"/>
                  </a:lnTo>
                  <a:lnTo>
                    <a:pt x="57053" y="1893375"/>
                  </a:lnTo>
                  <a:lnTo>
                    <a:pt x="57053" y="1891697"/>
                  </a:lnTo>
                  <a:lnTo>
                    <a:pt x="57053" y="1891697"/>
                  </a:lnTo>
                  <a:lnTo>
                    <a:pt x="57053" y="1886104"/>
                  </a:lnTo>
                  <a:lnTo>
                    <a:pt x="54816" y="1886104"/>
                  </a:lnTo>
                  <a:lnTo>
                    <a:pt x="54816" y="1888341"/>
                  </a:lnTo>
                  <a:lnTo>
                    <a:pt x="53138" y="1888341"/>
                  </a:lnTo>
                  <a:lnTo>
                    <a:pt x="53138" y="1886104"/>
                  </a:lnTo>
                  <a:lnTo>
                    <a:pt x="51459" y="1886104"/>
                  </a:lnTo>
                  <a:lnTo>
                    <a:pt x="51459" y="1888341"/>
                  </a:lnTo>
                  <a:lnTo>
                    <a:pt x="49781" y="1888341"/>
                  </a:lnTo>
                  <a:lnTo>
                    <a:pt x="49781" y="1886104"/>
                  </a:lnTo>
                  <a:lnTo>
                    <a:pt x="46425" y="1886104"/>
                  </a:lnTo>
                  <a:lnTo>
                    <a:pt x="46425" y="1888341"/>
                  </a:lnTo>
                  <a:lnTo>
                    <a:pt x="44188" y="1888341"/>
                  </a:lnTo>
                  <a:lnTo>
                    <a:pt x="44188" y="1886104"/>
                  </a:lnTo>
                  <a:lnTo>
                    <a:pt x="46425" y="1886104"/>
                  </a:lnTo>
                  <a:lnTo>
                    <a:pt x="44188" y="1886104"/>
                  </a:lnTo>
                  <a:lnTo>
                    <a:pt x="44188" y="1881070"/>
                  </a:lnTo>
                  <a:lnTo>
                    <a:pt x="46425" y="1881070"/>
                  </a:lnTo>
                  <a:lnTo>
                    <a:pt x="46425" y="1879392"/>
                  </a:lnTo>
                  <a:lnTo>
                    <a:pt x="51459" y="1879392"/>
                  </a:lnTo>
                  <a:lnTo>
                    <a:pt x="49781" y="1877154"/>
                  </a:lnTo>
                  <a:lnTo>
                    <a:pt x="44188" y="1877154"/>
                  </a:lnTo>
                  <a:lnTo>
                    <a:pt x="44188" y="1873798"/>
                  </a:lnTo>
                  <a:lnTo>
                    <a:pt x="42510" y="1873798"/>
                  </a:lnTo>
                  <a:lnTo>
                    <a:pt x="42510" y="1870442"/>
                  </a:lnTo>
                  <a:lnTo>
                    <a:pt x="30204" y="1870442"/>
                  </a:lnTo>
                  <a:lnTo>
                    <a:pt x="30204" y="1868205"/>
                  </a:lnTo>
                  <a:lnTo>
                    <a:pt x="28526" y="1868205"/>
                  </a:lnTo>
                  <a:lnTo>
                    <a:pt x="28526" y="1864849"/>
                  </a:lnTo>
                  <a:lnTo>
                    <a:pt x="22933" y="1864849"/>
                  </a:lnTo>
                  <a:lnTo>
                    <a:pt x="22933" y="1859815"/>
                  </a:lnTo>
                  <a:lnTo>
                    <a:pt x="21255" y="1859815"/>
                  </a:lnTo>
                  <a:lnTo>
                    <a:pt x="21255" y="1861493"/>
                  </a:lnTo>
                  <a:lnTo>
                    <a:pt x="19577" y="1861493"/>
                  </a:lnTo>
                  <a:lnTo>
                    <a:pt x="19577" y="1859815"/>
                  </a:lnTo>
                  <a:lnTo>
                    <a:pt x="17899" y="1859815"/>
                  </a:lnTo>
                  <a:lnTo>
                    <a:pt x="17899" y="1861493"/>
                  </a:lnTo>
                  <a:lnTo>
                    <a:pt x="15662" y="1861493"/>
                  </a:lnTo>
                  <a:lnTo>
                    <a:pt x="15662" y="1863171"/>
                  </a:lnTo>
                  <a:lnTo>
                    <a:pt x="13984" y="1863171"/>
                  </a:lnTo>
                  <a:lnTo>
                    <a:pt x="13984" y="1861493"/>
                  </a:lnTo>
                  <a:lnTo>
                    <a:pt x="12305" y="1861493"/>
                  </a:lnTo>
                  <a:lnTo>
                    <a:pt x="12305" y="1859815"/>
                  </a:lnTo>
                  <a:lnTo>
                    <a:pt x="13984" y="1859815"/>
                  </a:lnTo>
                  <a:lnTo>
                    <a:pt x="13984" y="1857577"/>
                  </a:lnTo>
                  <a:lnTo>
                    <a:pt x="17899" y="1857577"/>
                  </a:lnTo>
                  <a:lnTo>
                    <a:pt x="17899" y="1855899"/>
                  </a:lnTo>
                  <a:lnTo>
                    <a:pt x="15662" y="1855899"/>
                  </a:lnTo>
                  <a:lnTo>
                    <a:pt x="15662" y="1854221"/>
                  </a:lnTo>
                  <a:lnTo>
                    <a:pt x="13984" y="1854221"/>
                  </a:lnTo>
                  <a:lnTo>
                    <a:pt x="13984" y="1852543"/>
                  </a:lnTo>
                  <a:lnTo>
                    <a:pt x="12305" y="1854221"/>
                  </a:lnTo>
                  <a:lnTo>
                    <a:pt x="10627" y="1854221"/>
                  </a:lnTo>
                  <a:lnTo>
                    <a:pt x="10627" y="1850865"/>
                  </a:lnTo>
                  <a:lnTo>
                    <a:pt x="12305" y="1850865"/>
                  </a:lnTo>
                  <a:lnTo>
                    <a:pt x="12305" y="1846950"/>
                  </a:lnTo>
                  <a:lnTo>
                    <a:pt x="10627" y="1846950"/>
                  </a:lnTo>
                  <a:lnTo>
                    <a:pt x="10627" y="1848628"/>
                  </a:lnTo>
                  <a:lnTo>
                    <a:pt x="8949" y="1848628"/>
                  </a:lnTo>
                  <a:lnTo>
                    <a:pt x="8949" y="1846950"/>
                  </a:lnTo>
                  <a:lnTo>
                    <a:pt x="5034" y="1846950"/>
                  </a:lnTo>
                  <a:lnTo>
                    <a:pt x="5034" y="1843594"/>
                  </a:lnTo>
                  <a:lnTo>
                    <a:pt x="3356" y="1843594"/>
                  </a:lnTo>
                  <a:lnTo>
                    <a:pt x="3356" y="1839678"/>
                  </a:lnTo>
                  <a:lnTo>
                    <a:pt x="1678" y="1839678"/>
                  </a:lnTo>
                  <a:lnTo>
                    <a:pt x="0" y="1838000"/>
                  </a:lnTo>
                  <a:lnTo>
                    <a:pt x="0" y="1836322"/>
                  </a:lnTo>
                  <a:lnTo>
                    <a:pt x="3356" y="1836322"/>
                  </a:lnTo>
                  <a:lnTo>
                    <a:pt x="3356" y="1834644"/>
                  </a:lnTo>
                  <a:lnTo>
                    <a:pt x="8949" y="1834644"/>
                  </a:lnTo>
                  <a:lnTo>
                    <a:pt x="8949" y="1832966"/>
                  </a:lnTo>
                  <a:lnTo>
                    <a:pt x="13984" y="1832966"/>
                  </a:lnTo>
                  <a:lnTo>
                    <a:pt x="13984" y="1834644"/>
                  </a:lnTo>
                  <a:lnTo>
                    <a:pt x="19577" y="1834644"/>
                  </a:lnTo>
                  <a:lnTo>
                    <a:pt x="19577" y="1836322"/>
                  </a:lnTo>
                  <a:lnTo>
                    <a:pt x="22933" y="1836322"/>
                  </a:lnTo>
                  <a:lnTo>
                    <a:pt x="22933" y="1838000"/>
                  </a:lnTo>
                  <a:lnTo>
                    <a:pt x="24611" y="1838000"/>
                  </a:lnTo>
                  <a:lnTo>
                    <a:pt x="24611" y="1839678"/>
                  </a:lnTo>
                  <a:lnTo>
                    <a:pt x="26289" y="1839678"/>
                  </a:lnTo>
                  <a:lnTo>
                    <a:pt x="26289" y="1841916"/>
                  </a:lnTo>
                  <a:lnTo>
                    <a:pt x="31882" y="1841916"/>
                  </a:lnTo>
                  <a:lnTo>
                    <a:pt x="33561" y="1843594"/>
                  </a:lnTo>
                  <a:lnTo>
                    <a:pt x="35239" y="1843594"/>
                  </a:lnTo>
                  <a:lnTo>
                    <a:pt x="35239" y="1845272"/>
                  </a:lnTo>
                  <a:lnTo>
                    <a:pt x="39154" y="1845272"/>
                  </a:lnTo>
                  <a:lnTo>
                    <a:pt x="37476" y="1845272"/>
                  </a:lnTo>
                  <a:lnTo>
                    <a:pt x="40832" y="1845272"/>
                  </a:lnTo>
                  <a:lnTo>
                    <a:pt x="40832" y="1846950"/>
                  </a:lnTo>
                  <a:lnTo>
                    <a:pt x="51459" y="1846950"/>
                  </a:lnTo>
                  <a:lnTo>
                    <a:pt x="53138" y="1848628"/>
                  </a:lnTo>
                  <a:lnTo>
                    <a:pt x="57053" y="1848628"/>
                  </a:lnTo>
                  <a:lnTo>
                    <a:pt x="57053" y="1850865"/>
                  </a:lnTo>
                  <a:lnTo>
                    <a:pt x="62087" y="1850865"/>
                  </a:lnTo>
                  <a:lnTo>
                    <a:pt x="62087" y="1852543"/>
                  </a:lnTo>
                  <a:lnTo>
                    <a:pt x="71036" y="1852543"/>
                  </a:lnTo>
                  <a:lnTo>
                    <a:pt x="71036" y="1855899"/>
                  </a:lnTo>
                  <a:lnTo>
                    <a:pt x="72715" y="1855899"/>
                  </a:lnTo>
                  <a:lnTo>
                    <a:pt x="72715" y="1859815"/>
                  </a:lnTo>
                  <a:lnTo>
                    <a:pt x="74952" y="1859815"/>
                  </a:lnTo>
                  <a:lnTo>
                    <a:pt x="74952" y="1861493"/>
                  </a:lnTo>
                  <a:lnTo>
                    <a:pt x="72715" y="1859815"/>
                  </a:lnTo>
                  <a:lnTo>
                    <a:pt x="72715" y="1861493"/>
                  </a:lnTo>
                  <a:lnTo>
                    <a:pt x="74952" y="1861493"/>
                  </a:lnTo>
                  <a:lnTo>
                    <a:pt x="74952" y="1863171"/>
                  </a:lnTo>
                  <a:lnTo>
                    <a:pt x="76630" y="1863171"/>
                  </a:lnTo>
                  <a:lnTo>
                    <a:pt x="76630" y="1868205"/>
                  </a:lnTo>
                  <a:lnTo>
                    <a:pt x="78308" y="1868205"/>
                  </a:lnTo>
                  <a:lnTo>
                    <a:pt x="78308" y="1870442"/>
                  </a:lnTo>
                  <a:lnTo>
                    <a:pt x="79986" y="1870442"/>
                  </a:lnTo>
                  <a:lnTo>
                    <a:pt x="79986" y="1872120"/>
                  </a:lnTo>
                  <a:lnTo>
                    <a:pt x="81664" y="1872120"/>
                  </a:lnTo>
                  <a:lnTo>
                    <a:pt x="81664" y="1873798"/>
                  </a:lnTo>
                  <a:lnTo>
                    <a:pt x="83342" y="1873798"/>
                  </a:lnTo>
                  <a:lnTo>
                    <a:pt x="83342" y="1875476"/>
                  </a:lnTo>
                  <a:lnTo>
                    <a:pt x="85579" y="1875476"/>
                  </a:lnTo>
                  <a:lnTo>
                    <a:pt x="85579" y="1877154"/>
                  </a:lnTo>
                  <a:lnTo>
                    <a:pt x="83342" y="1877154"/>
                  </a:lnTo>
                  <a:lnTo>
                    <a:pt x="83342" y="1879392"/>
                  </a:lnTo>
                  <a:lnTo>
                    <a:pt x="85579" y="1879392"/>
                  </a:lnTo>
                  <a:lnTo>
                    <a:pt x="85579" y="1882748"/>
                  </a:lnTo>
                  <a:lnTo>
                    <a:pt x="87257" y="1882748"/>
                  </a:lnTo>
                  <a:lnTo>
                    <a:pt x="87257" y="1886104"/>
                  </a:lnTo>
                  <a:lnTo>
                    <a:pt x="90613" y="1886104"/>
                  </a:lnTo>
                  <a:lnTo>
                    <a:pt x="90613" y="1888341"/>
                  </a:lnTo>
                  <a:lnTo>
                    <a:pt x="94529" y="1888341"/>
                  </a:lnTo>
                  <a:lnTo>
                    <a:pt x="94529" y="1890019"/>
                  </a:lnTo>
                  <a:lnTo>
                    <a:pt x="97885" y="1890019"/>
                  </a:lnTo>
                  <a:lnTo>
                    <a:pt x="97885" y="1891697"/>
                  </a:lnTo>
                  <a:lnTo>
                    <a:pt x="103478" y="1891697"/>
                  </a:lnTo>
                  <a:lnTo>
                    <a:pt x="103478" y="1893375"/>
                  </a:lnTo>
                  <a:lnTo>
                    <a:pt x="106834" y="1893375"/>
                  </a:lnTo>
                  <a:lnTo>
                    <a:pt x="106834" y="1896731"/>
                  </a:lnTo>
                  <a:lnTo>
                    <a:pt x="110190" y="1896731"/>
                  </a:lnTo>
                  <a:lnTo>
                    <a:pt x="110190" y="1898969"/>
                  </a:lnTo>
                  <a:lnTo>
                    <a:pt x="111869" y="1900647"/>
                  </a:lnTo>
                  <a:lnTo>
                    <a:pt x="111869" y="1902325"/>
                  </a:lnTo>
                  <a:lnTo>
                    <a:pt x="110190" y="1902325"/>
                  </a:lnTo>
                  <a:lnTo>
                    <a:pt x="110190" y="1904003"/>
                  </a:lnTo>
                  <a:lnTo>
                    <a:pt x="111869" y="1904003"/>
                  </a:lnTo>
                  <a:lnTo>
                    <a:pt x="111869" y="1905681"/>
                  </a:lnTo>
                  <a:lnTo>
                    <a:pt x="115784" y="1905681"/>
                  </a:lnTo>
                  <a:lnTo>
                    <a:pt x="115784" y="1909596"/>
                  </a:lnTo>
                  <a:lnTo>
                    <a:pt x="117462" y="1911274"/>
                  </a:lnTo>
                  <a:lnTo>
                    <a:pt x="115784" y="1911274"/>
                  </a:lnTo>
                  <a:lnTo>
                    <a:pt x="115784" y="1912952"/>
                  </a:lnTo>
                  <a:lnTo>
                    <a:pt x="119140" y="1916868"/>
                  </a:lnTo>
                  <a:lnTo>
                    <a:pt x="120818" y="1916868"/>
                  </a:lnTo>
                  <a:lnTo>
                    <a:pt x="120818" y="1920224"/>
                  </a:lnTo>
                  <a:lnTo>
                    <a:pt x="123055" y="1920224"/>
                  </a:lnTo>
                  <a:lnTo>
                    <a:pt x="123055" y="1923580"/>
                  </a:lnTo>
                  <a:lnTo>
                    <a:pt x="120818" y="1923580"/>
                  </a:lnTo>
                  <a:lnTo>
                    <a:pt x="120818" y="1921902"/>
                  </a:lnTo>
                  <a:lnTo>
                    <a:pt x="119140" y="1921902"/>
                  </a:lnTo>
                  <a:lnTo>
                    <a:pt x="119140" y="1923580"/>
                  </a:lnTo>
                  <a:lnTo>
                    <a:pt x="117462" y="1923580"/>
                  </a:lnTo>
                  <a:lnTo>
                    <a:pt x="117462" y="1927495"/>
                  </a:lnTo>
                  <a:lnTo>
                    <a:pt x="114106" y="1927495"/>
                  </a:lnTo>
                  <a:close/>
                  <a:moveTo>
                    <a:pt x="28526" y="1868205"/>
                  </a:moveTo>
                  <a:lnTo>
                    <a:pt x="28526" y="1866527"/>
                  </a:lnTo>
                  <a:lnTo>
                    <a:pt x="28526" y="1868205"/>
                  </a:lnTo>
                  <a:close/>
                  <a:moveTo>
                    <a:pt x="22933" y="1861493"/>
                  </a:moveTo>
                  <a:lnTo>
                    <a:pt x="22933" y="1859815"/>
                  </a:lnTo>
                  <a:lnTo>
                    <a:pt x="22933" y="1861493"/>
                  </a:lnTo>
                  <a:close/>
                  <a:moveTo>
                    <a:pt x="880405" y="630939"/>
                  </a:moveTo>
                  <a:lnTo>
                    <a:pt x="880405" y="629261"/>
                  </a:lnTo>
                  <a:lnTo>
                    <a:pt x="878727" y="627583"/>
                  </a:lnTo>
                  <a:lnTo>
                    <a:pt x="878727" y="629261"/>
                  </a:lnTo>
                  <a:lnTo>
                    <a:pt x="880405" y="630939"/>
                  </a:lnTo>
                  <a:close/>
                  <a:moveTo>
                    <a:pt x="877049" y="630939"/>
                  </a:moveTo>
                  <a:lnTo>
                    <a:pt x="878727" y="630939"/>
                  </a:lnTo>
                  <a:lnTo>
                    <a:pt x="878727" y="629261"/>
                  </a:lnTo>
                  <a:lnTo>
                    <a:pt x="877049" y="630939"/>
                  </a:lnTo>
                  <a:close/>
                  <a:moveTo>
                    <a:pt x="796504" y="716518"/>
                  </a:moveTo>
                  <a:lnTo>
                    <a:pt x="802097" y="716518"/>
                  </a:lnTo>
                  <a:lnTo>
                    <a:pt x="803775" y="714840"/>
                  </a:lnTo>
                  <a:lnTo>
                    <a:pt x="800419" y="714840"/>
                  </a:lnTo>
                  <a:lnTo>
                    <a:pt x="800419" y="716518"/>
                  </a:lnTo>
                  <a:lnTo>
                    <a:pt x="796504" y="716518"/>
                  </a:lnTo>
                  <a:close/>
                  <a:moveTo>
                    <a:pt x="794826" y="727146"/>
                  </a:moveTo>
                  <a:lnTo>
                    <a:pt x="793148" y="727146"/>
                  </a:lnTo>
                  <a:lnTo>
                    <a:pt x="794826" y="727146"/>
                  </a:lnTo>
                  <a:lnTo>
                    <a:pt x="794826" y="725468"/>
                  </a:lnTo>
                  <a:lnTo>
                    <a:pt x="793148" y="725468"/>
                  </a:lnTo>
                  <a:lnTo>
                    <a:pt x="793148" y="722112"/>
                  </a:lnTo>
                  <a:lnTo>
                    <a:pt x="794826" y="722112"/>
                  </a:lnTo>
                  <a:lnTo>
                    <a:pt x="794826" y="720433"/>
                  </a:lnTo>
                  <a:lnTo>
                    <a:pt x="793148" y="720433"/>
                  </a:lnTo>
                  <a:lnTo>
                    <a:pt x="794826" y="720433"/>
                  </a:lnTo>
                  <a:lnTo>
                    <a:pt x="794826" y="718755"/>
                  </a:lnTo>
                  <a:lnTo>
                    <a:pt x="796504" y="718755"/>
                  </a:lnTo>
                  <a:lnTo>
                    <a:pt x="796504" y="716518"/>
                  </a:lnTo>
                  <a:lnTo>
                    <a:pt x="794826" y="716518"/>
                  </a:lnTo>
                  <a:lnTo>
                    <a:pt x="794826" y="714840"/>
                  </a:lnTo>
                  <a:lnTo>
                    <a:pt x="793148" y="714840"/>
                  </a:lnTo>
                  <a:lnTo>
                    <a:pt x="793148" y="709806"/>
                  </a:lnTo>
                  <a:lnTo>
                    <a:pt x="794826" y="709806"/>
                  </a:lnTo>
                  <a:lnTo>
                    <a:pt x="794826" y="707569"/>
                  </a:lnTo>
                  <a:lnTo>
                    <a:pt x="793148" y="707569"/>
                  </a:lnTo>
                  <a:lnTo>
                    <a:pt x="793148" y="705891"/>
                  </a:lnTo>
                  <a:lnTo>
                    <a:pt x="794826" y="705891"/>
                  </a:lnTo>
                  <a:lnTo>
                    <a:pt x="793148" y="704212"/>
                  </a:lnTo>
                  <a:lnTo>
                    <a:pt x="793148" y="702535"/>
                  </a:lnTo>
                  <a:lnTo>
                    <a:pt x="794826" y="702535"/>
                  </a:lnTo>
                  <a:lnTo>
                    <a:pt x="794826" y="698619"/>
                  </a:lnTo>
                  <a:lnTo>
                    <a:pt x="793148" y="696941"/>
                  </a:lnTo>
                  <a:lnTo>
                    <a:pt x="793148" y="693585"/>
                  </a:lnTo>
                  <a:lnTo>
                    <a:pt x="791470" y="693585"/>
                  </a:lnTo>
                  <a:lnTo>
                    <a:pt x="794826" y="693585"/>
                  </a:lnTo>
                  <a:lnTo>
                    <a:pt x="794826" y="687992"/>
                  </a:lnTo>
                  <a:lnTo>
                    <a:pt x="793148" y="687992"/>
                  </a:lnTo>
                  <a:lnTo>
                    <a:pt x="793148" y="686314"/>
                  </a:lnTo>
                  <a:lnTo>
                    <a:pt x="791470" y="686314"/>
                  </a:lnTo>
                  <a:lnTo>
                    <a:pt x="791470" y="684635"/>
                  </a:lnTo>
                  <a:lnTo>
                    <a:pt x="789792" y="684635"/>
                  </a:lnTo>
                  <a:lnTo>
                    <a:pt x="789792" y="675686"/>
                  </a:lnTo>
                  <a:lnTo>
                    <a:pt x="788114" y="675686"/>
                  </a:lnTo>
                  <a:lnTo>
                    <a:pt x="788114" y="674008"/>
                  </a:lnTo>
                  <a:lnTo>
                    <a:pt x="784198" y="674008"/>
                  </a:lnTo>
                  <a:lnTo>
                    <a:pt x="784198" y="668415"/>
                  </a:lnTo>
                  <a:lnTo>
                    <a:pt x="784198" y="670093"/>
                  </a:lnTo>
                  <a:lnTo>
                    <a:pt x="785876" y="670093"/>
                  </a:lnTo>
                  <a:lnTo>
                    <a:pt x="785876" y="668415"/>
                  </a:lnTo>
                  <a:lnTo>
                    <a:pt x="784198" y="668415"/>
                  </a:lnTo>
                  <a:lnTo>
                    <a:pt x="784198" y="665058"/>
                  </a:lnTo>
                  <a:lnTo>
                    <a:pt x="784198" y="666737"/>
                  </a:lnTo>
                  <a:lnTo>
                    <a:pt x="782520" y="666737"/>
                  </a:lnTo>
                  <a:lnTo>
                    <a:pt x="782520" y="654431"/>
                  </a:lnTo>
                  <a:lnTo>
                    <a:pt x="784198" y="654431"/>
                  </a:lnTo>
                  <a:lnTo>
                    <a:pt x="784198" y="652753"/>
                  </a:lnTo>
                  <a:lnTo>
                    <a:pt x="782520" y="652753"/>
                  </a:lnTo>
                  <a:lnTo>
                    <a:pt x="782520" y="638210"/>
                  </a:lnTo>
                  <a:lnTo>
                    <a:pt x="788114" y="638210"/>
                  </a:lnTo>
                  <a:lnTo>
                    <a:pt x="785876" y="636532"/>
                  </a:lnTo>
                  <a:lnTo>
                    <a:pt x="784198" y="636532"/>
                  </a:lnTo>
                  <a:lnTo>
                    <a:pt x="784198" y="621989"/>
                  </a:lnTo>
                  <a:lnTo>
                    <a:pt x="782520" y="621989"/>
                  </a:lnTo>
                  <a:lnTo>
                    <a:pt x="782520" y="620311"/>
                  </a:lnTo>
                  <a:lnTo>
                    <a:pt x="784198" y="620311"/>
                  </a:lnTo>
                  <a:lnTo>
                    <a:pt x="782520" y="618633"/>
                  </a:lnTo>
                  <a:lnTo>
                    <a:pt x="784198" y="618633"/>
                  </a:lnTo>
                  <a:lnTo>
                    <a:pt x="784198" y="615277"/>
                  </a:lnTo>
                  <a:lnTo>
                    <a:pt x="782520" y="615277"/>
                  </a:lnTo>
                  <a:lnTo>
                    <a:pt x="782520" y="606328"/>
                  </a:lnTo>
                  <a:lnTo>
                    <a:pt x="784198" y="606328"/>
                  </a:lnTo>
                  <a:lnTo>
                    <a:pt x="784198" y="604649"/>
                  </a:lnTo>
                  <a:lnTo>
                    <a:pt x="782520" y="606328"/>
                  </a:lnTo>
                  <a:lnTo>
                    <a:pt x="782520" y="604649"/>
                  </a:lnTo>
                  <a:lnTo>
                    <a:pt x="784198" y="604649"/>
                  </a:lnTo>
                  <a:lnTo>
                    <a:pt x="784198" y="602412"/>
                  </a:lnTo>
                  <a:lnTo>
                    <a:pt x="782520" y="602412"/>
                  </a:lnTo>
                  <a:lnTo>
                    <a:pt x="784198" y="602412"/>
                  </a:lnTo>
                  <a:lnTo>
                    <a:pt x="784198" y="600734"/>
                  </a:lnTo>
                  <a:lnTo>
                    <a:pt x="782520" y="600734"/>
                  </a:lnTo>
                  <a:lnTo>
                    <a:pt x="782520" y="599056"/>
                  </a:lnTo>
                  <a:lnTo>
                    <a:pt x="784198" y="597378"/>
                  </a:lnTo>
                  <a:lnTo>
                    <a:pt x="784198" y="600734"/>
                  </a:lnTo>
                  <a:lnTo>
                    <a:pt x="784198" y="595700"/>
                  </a:lnTo>
                  <a:lnTo>
                    <a:pt x="782520" y="595700"/>
                  </a:lnTo>
                  <a:lnTo>
                    <a:pt x="782520" y="586751"/>
                  </a:lnTo>
                  <a:lnTo>
                    <a:pt x="784198" y="586751"/>
                  </a:lnTo>
                  <a:lnTo>
                    <a:pt x="784198" y="584513"/>
                  </a:lnTo>
                  <a:lnTo>
                    <a:pt x="788114" y="584513"/>
                  </a:lnTo>
                  <a:lnTo>
                    <a:pt x="789792" y="582835"/>
                  </a:lnTo>
                  <a:lnTo>
                    <a:pt x="789792" y="584513"/>
                  </a:lnTo>
                  <a:lnTo>
                    <a:pt x="793148" y="584513"/>
                  </a:lnTo>
                  <a:lnTo>
                    <a:pt x="793148" y="586751"/>
                  </a:lnTo>
                  <a:lnTo>
                    <a:pt x="794826" y="586751"/>
                  </a:lnTo>
                  <a:lnTo>
                    <a:pt x="793148" y="586751"/>
                  </a:lnTo>
                  <a:lnTo>
                    <a:pt x="794826" y="588429"/>
                  </a:lnTo>
                  <a:lnTo>
                    <a:pt x="794826" y="590107"/>
                  </a:lnTo>
                  <a:lnTo>
                    <a:pt x="796504" y="590107"/>
                  </a:lnTo>
                  <a:lnTo>
                    <a:pt x="796504" y="591785"/>
                  </a:lnTo>
                  <a:lnTo>
                    <a:pt x="800419" y="591785"/>
                  </a:lnTo>
                  <a:lnTo>
                    <a:pt x="800419" y="593463"/>
                  </a:lnTo>
                  <a:lnTo>
                    <a:pt x="802097" y="593463"/>
                  </a:lnTo>
                  <a:lnTo>
                    <a:pt x="802097" y="595700"/>
                  </a:lnTo>
                  <a:lnTo>
                    <a:pt x="802097" y="593463"/>
                  </a:lnTo>
                  <a:lnTo>
                    <a:pt x="805453" y="593463"/>
                  </a:lnTo>
                  <a:lnTo>
                    <a:pt x="805453" y="591785"/>
                  </a:lnTo>
                  <a:lnTo>
                    <a:pt x="805453" y="593463"/>
                  </a:lnTo>
                  <a:lnTo>
                    <a:pt x="807691" y="593463"/>
                  </a:lnTo>
                  <a:lnTo>
                    <a:pt x="807691" y="591785"/>
                  </a:lnTo>
                  <a:lnTo>
                    <a:pt x="802097" y="591785"/>
                  </a:lnTo>
                  <a:lnTo>
                    <a:pt x="802097" y="590107"/>
                  </a:lnTo>
                  <a:lnTo>
                    <a:pt x="800419" y="590107"/>
                  </a:lnTo>
                  <a:lnTo>
                    <a:pt x="800419" y="588429"/>
                  </a:lnTo>
                  <a:lnTo>
                    <a:pt x="802097" y="588429"/>
                  </a:lnTo>
                  <a:lnTo>
                    <a:pt x="802097" y="590107"/>
                  </a:lnTo>
                  <a:lnTo>
                    <a:pt x="803775" y="590107"/>
                  </a:lnTo>
                  <a:lnTo>
                    <a:pt x="802097" y="590107"/>
                  </a:lnTo>
                  <a:lnTo>
                    <a:pt x="802097" y="588429"/>
                  </a:lnTo>
                  <a:lnTo>
                    <a:pt x="800419" y="586751"/>
                  </a:lnTo>
                  <a:lnTo>
                    <a:pt x="798741" y="584513"/>
                  </a:lnTo>
                  <a:lnTo>
                    <a:pt x="796504" y="584513"/>
                  </a:lnTo>
                  <a:lnTo>
                    <a:pt x="796504" y="582835"/>
                  </a:lnTo>
                  <a:lnTo>
                    <a:pt x="794826" y="582835"/>
                  </a:lnTo>
                  <a:lnTo>
                    <a:pt x="794826" y="579479"/>
                  </a:lnTo>
                  <a:lnTo>
                    <a:pt x="796504" y="579479"/>
                  </a:lnTo>
                  <a:lnTo>
                    <a:pt x="796504" y="577801"/>
                  </a:lnTo>
                  <a:lnTo>
                    <a:pt x="798741" y="577801"/>
                  </a:lnTo>
                  <a:lnTo>
                    <a:pt x="798741" y="579479"/>
                  </a:lnTo>
                  <a:lnTo>
                    <a:pt x="800419" y="579479"/>
                  </a:lnTo>
                  <a:lnTo>
                    <a:pt x="800419" y="577801"/>
                  </a:lnTo>
                  <a:lnTo>
                    <a:pt x="794826" y="577801"/>
                  </a:lnTo>
                  <a:lnTo>
                    <a:pt x="794826" y="579479"/>
                  </a:lnTo>
                  <a:lnTo>
                    <a:pt x="793148" y="577801"/>
                  </a:lnTo>
                  <a:lnTo>
                    <a:pt x="793148" y="576123"/>
                  </a:lnTo>
                  <a:lnTo>
                    <a:pt x="791470" y="576123"/>
                  </a:lnTo>
                  <a:lnTo>
                    <a:pt x="791470" y="572208"/>
                  </a:lnTo>
                  <a:lnTo>
                    <a:pt x="789792" y="572208"/>
                  </a:lnTo>
                  <a:lnTo>
                    <a:pt x="789792" y="568852"/>
                  </a:lnTo>
                  <a:lnTo>
                    <a:pt x="791470" y="567174"/>
                  </a:lnTo>
                  <a:lnTo>
                    <a:pt x="791470" y="564936"/>
                  </a:lnTo>
                  <a:lnTo>
                    <a:pt x="793148" y="564936"/>
                  </a:lnTo>
                  <a:lnTo>
                    <a:pt x="793148" y="563258"/>
                  </a:lnTo>
                  <a:lnTo>
                    <a:pt x="794826" y="563258"/>
                  </a:lnTo>
                  <a:lnTo>
                    <a:pt x="794826" y="561580"/>
                  </a:lnTo>
                  <a:lnTo>
                    <a:pt x="798741" y="561580"/>
                  </a:lnTo>
                  <a:lnTo>
                    <a:pt x="800419" y="559902"/>
                  </a:lnTo>
                  <a:lnTo>
                    <a:pt x="802097" y="559902"/>
                  </a:lnTo>
                  <a:lnTo>
                    <a:pt x="802097" y="558224"/>
                  </a:lnTo>
                  <a:lnTo>
                    <a:pt x="803775" y="555987"/>
                  </a:lnTo>
                  <a:lnTo>
                    <a:pt x="809369" y="555987"/>
                  </a:lnTo>
                  <a:lnTo>
                    <a:pt x="811047" y="554309"/>
                  </a:lnTo>
                  <a:lnTo>
                    <a:pt x="814403" y="554309"/>
                  </a:lnTo>
                  <a:lnTo>
                    <a:pt x="814403" y="552631"/>
                  </a:lnTo>
                  <a:lnTo>
                    <a:pt x="823352" y="552631"/>
                  </a:lnTo>
                  <a:lnTo>
                    <a:pt x="823352" y="550953"/>
                  </a:lnTo>
                  <a:lnTo>
                    <a:pt x="825030" y="552631"/>
                  </a:lnTo>
                  <a:lnTo>
                    <a:pt x="825030" y="555987"/>
                  </a:lnTo>
                  <a:lnTo>
                    <a:pt x="827268" y="555987"/>
                  </a:lnTo>
                  <a:lnTo>
                    <a:pt x="827268" y="550953"/>
                  </a:lnTo>
                  <a:lnTo>
                    <a:pt x="828946" y="550953"/>
                  </a:lnTo>
                  <a:lnTo>
                    <a:pt x="830624" y="549275"/>
                  </a:lnTo>
                  <a:lnTo>
                    <a:pt x="837895" y="549275"/>
                  </a:lnTo>
                  <a:lnTo>
                    <a:pt x="841251" y="550953"/>
                  </a:lnTo>
                  <a:lnTo>
                    <a:pt x="848523" y="550953"/>
                  </a:lnTo>
                  <a:lnTo>
                    <a:pt x="850201" y="552631"/>
                  </a:lnTo>
                  <a:lnTo>
                    <a:pt x="850201" y="554309"/>
                  </a:lnTo>
                  <a:lnTo>
                    <a:pt x="851879" y="554309"/>
                  </a:lnTo>
                  <a:lnTo>
                    <a:pt x="851879" y="555987"/>
                  </a:lnTo>
                  <a:lnTo>
                    <a:pt x="853557" y="555987"/>
                  </a:lnTo>
                  <a:lnTo>
                    <a:pt x="853557" y="558224"/>
                  </a:lnTo>
                  <a:lnTo>
                    <a:pt x="853557" y="554309"/>
                  </a:lnTo>
                  <a:lnTo>
                    <a:pt x="855794" y="554309"/>
                  </a:lnTo>
                  <a:lnTo>
                    <a:pt x="855794" y="555987"/>
                  </a:lnTo>
                  <a:lnTo>
                    <a:pt x="857472" y="555987"/>
                  </a:lnTo>
                  <a:lnTo>
                    <a:pt x="859150" y="558224"/>
                  </a:lnTo>
                  <a:lnTo>
                    <a:pt x="859150" y="559902"/>
                  </a:lnTo>
                  <a:lnTo>
                    <a:pt x="860828" y="559902"/>
                  </a:lnTo>
                  <a:lnTo>
                    <a:pt x="860828" y="561580"/>
                  </a:lnTo>
                  <a:lnTo>
                    <a:pt x="862506" y="561580"/>
                  </a:lnTo>
                  <a:lnTo>
                    <a:pt x="862506" y="568852"/>
                  </a:lnTo>
                  <a:lnTo>
                    <a:pt x="860828" y="568852"/>
                  </a:lnTo>
                  <a:lnTo>
                    <a:pt x="866422" y="568852"/>
                  </a:lnTo>
                  <a:lnTo>
                    <a:pt x="868100" y="567174"/>
                  </a:lnTo>
                  <a:lnTo>
                    <a:pt x="868100" y="564936"/>
                  </a:lnTo>
                  <a:lnTo>
                    <a:pt x="869778" y="564936"/>
                  </a:lnTo>
                  <a:lnTo>
                    <a:pt x="871456" y="563258"/>
                  </a:lnTo>
                  <a:lnTo>
                    <a:pt x="873693" y="563258"/>
                  </a:lnTo>
                  <a:lnTo>
                    <a:pt x="873693" y="561580"/>
                  </a:lnTo>
                  <a:lnTo>
                    <a:pt x="882083" y="561580"/>
                  </a:lnTo>
                  <a:lnTo>
                    <a:pt x="882083" y="563258"/>
                  </a:lnTo>
                  <a:lnTo>
                    <a:pt x="884321" y="563258"/>
                  </a:lnTo>
                  <a:lnTo>
                    <a:pt x="884321" y="561580"/>
                  </a:lnTo>
                  <a:lnTo>
                    <a:pt x="885999" y="563258"/>
                  </a:lnTo>
                  <a:lnTo>
                    <a:pt x="891033" y="563258"/>
                  </a:lnTo>
                  <a:lnTo>
                    <a:pt x="894948" y="564936"/>
                  </a:lnTo>
                  <a:lnTo>
                    <a:pt x="896626" y="564936"/>
                  </a:lnTo>
                  <a:lnTo>
                    <a:pt x="898304" y="567174"/>
                  </a:lnTo>
                  <a:lnTo>
                    <a:pt x="902220" y="567174"/>
                  </a:lnTo>
                  <a:lnTo>
                    <a:pt x="902220" y="568852"/>
                  </a:lnTo>
                  <a:lnTo>
                    <a:pt x="903898" y="568852"/>
                  </a:lnTo>
                  <a:lnTo>
                    <a:pt x="907254" y="570530"/>
                  </a:lnTo>
                  <a:lnTo>
                    <a:pt x="907254" y="572208"/>
                  </a:lnTo>
                  <a:lnTo>
                    <a:pt x="908932" y="572208"/>
                  </a:lnTo>
                  <a:lnTo>
                    <a:pt x="910610" y="570530"/>
                  </a:lnTo>
                  <a:lnTo>
                    <a:pt x="912847" y="570530"/>
                  </a:lnTo>
                  <a:lnTo>
                    <a:pt x="912847" y="572208"/>
                  </a:lnTo>
                  <a:lnTo>
                    <a:pt x="914525" y="572208"/>
                  </a:lnTo>
                  <a:lnTo>
                    <a:pt x="914525" y="573886"/>
                  </a:lnTo>
                  <a:lnTo>
                    <a:pt x="912847" y="573886"/>
                  </a:lnTo>
                  <a:lnTo>
                    <a:pt x="912847" y="577801"/>
                  </a:lnTo>
                  <a:lnTo>
                    <a:pt x="910610" y="576123"/>
                  </a:lnTo>
                  <a:lnTo>
                    <a:pt x="908932" y="573886"/>
                  </a:lnTo>
                  <a:lnTo>
                    <a:pt x="908932" y="582835"/>
                  </a:lnTo>
                  <a:lnTo>
                    <a:pt x="907254" y="584513"/>
                  </a:lnTo>
                  <a:lnTo>
                    <a:pt x="907254" y="586751"/>
                  </a:lnTo>
                  <a:lnTo>
                    <a:pt x="905576" y="591785"/>
                  </a:lnTo>
                  <a:lnTo>
                    <a:pt x="903898" y="595700"/>
                  </a:lnTo>
                  <a:lnTo>
                    <a:pt x="902220" y="595700"/>
                  </a:lnTo>
                  <a:lnTo>
                    <a:pt x="902220" y="599056"/>
                  </a:lnTo>
                  <a:lnTo>
                    <a:pt x="898304" y="602412"/>
                  </a:lnTo>
                  <a:lnTo>
                    <a:pt x="894948" y="602412"/>
                  </a:lnTo>
                  <a:lnTo>
                    <a:pt x="894948" y="606328"/>
                  </a:lnTo>
                  <a:lnTo>
                    <a:pt x="896626" y="606328"/>
                  </a:lnTo>
                  <a:lnTo>
                    <a:pt x="894948" y="608006"/>
                  </a:lnTo>
                  <a:lnTo>
                    <a:pt x="894948" y="613040"/>
                  </a:lnTo>
                  <a:lnTo>
                    <a:pt x="893270" y="613040"/>
                  </a:lnTo>
                  <a:lnTo>
                    <a:pt x="893270" y="615277"/>
                  </a:lnTo>
                  <a:lnTo>
                    <a:pt x="891033" y="615277"/>
                  </a:lnTo>
                  <a:lnTo>
                    <a:pt x="891033" y="618633"/>
                  </a:lnTo>
                  <a:lnTo>
                    <a:pt x="889355" y="618633"/>
                  </a:lnTo>
                  <a:lnTo>
                    <a:pt x="889355" y="624226"/>
                  </a:lnTo>
                  <a:lnTo>
                    <a:pt x="887677" y="625904"/>
                  </a:lnTo>
                  <a:lnTo>
                    <a:pt x="887677" y="627583"/>
                  </a:lnTo>
                  <a:lnTo>
                    <a:pt x="880405" y="627583"/>
                  </a:lnTo>
                  <a:lnTo>
                    <a:pt x="880405" y="629261"/>
                  </a:lnTo>
                  <a:lnTo>
                    <a:pt x="882083" y="629261"/>
                  </a:lnTo>
                  <a:lnTo>
                    <a:pt x="882083" y="630939"/>
                  </a:lnTo>
                  <a:lnTo>
                    <a:pt x="885999" y="630939"/>
                  </a:lnTo>
                  <a:lnTo>
                    <a:pt x="884321" y="636532"/>
                  </a:lnTo>
                  <a:lnTo>
                    <a:pt x="882083" y="638210"/>
                  </a:lnTo>
                  <a:lnTo>
                    <a:pt x="880405" y="639888"/>
                  </a:lnTo>
                  <a:lnTo>
                    <a:pt x="880405" y="645481"/>
                  </a:lnTo>
                  <a:lnTo>
                    <a:pt x="878727" y="645481"/>
                  </a:lnTo>
                  <a:lnTo>
                    <a:pt x="878727" y="648838"/>
                  </a:lnTo>
                  <a:lnTo>
                    <a:pt x="877049" y="654431"/>
                  </a:lnTo>
                  <a:lnTo>
                    <a:pt x="875371" y="656109"/>
                  </a:lnTo>
                  <a:lnTo>
                    <a:pt x="875371" y="657787"/>
                  </a:lnTo>
                  <a:lnTo>
                    <a:pt x="873693" y="657787"/>
                  </a:lnTo>
                  <a:lnTo>
                    <a:pt x="873693" y="661702"/>
                  </a:lnTo>
                  <a:lnTo>
                    <a:pt x="871456" y="663381"/>
                  </a:lnTo>
                  <a:lnTo>
                    <a:pt x="869778" y="665058"/>
                  </a:lnTo>
                  <a:lnTo>
                    <a:pt x="869778" y="666737"/>
                  </a:lnTo>
                  <a:lnTo>
                    <a:pt x="868100" y="666737"/>
                  </a:lnTo>
                  <a:lnTo>
                    <a:pt x="868100" y="668415"/>
                  </a:lnTo>
                  <a:lnTo>
                    <a:pt x="866422" y="668415"/>
                  </a:lnTo>
                  <a:lnTo>
                    <a:pt x="866422" y="672330"/>
                  </a:lnTo>
                  <a:lnTo>
                    <a:pt x="859150" y="672330"/>
                  </a:lnTo>
                  <a:lnTo>
                    <a:pt x="859150" y="670093"/>
                  </a:lnTo>
                  <a:lnTo>
                    <a:pt x="855794" y="670093"/>
                  </a:lnTo>
                  <a:lnTo>
                    <a:pt x="855794" y="668415"/>
                  </a:lnTo>
                  <a:lnTo>
                    <a:pt x="848523" y="668415"/>
                  </a:lnTo>
                  <a:lnTo>
                    <a:pt x="846845" y="666737"/>
                  </a:lnTo>
                  <a:lnTo>
                    <a:pt x="842929" y="666737"/>
                  </a:lnTo>
                  <a:lnTo>
                    <a:pt x="842929" y="665058"/>
                  </a:lnTo>
                  <a:lnTo>
                    <a:pt x="841251" y="665058"/>
                  </a:lnTo>
                  <a:lnTo>
                    <a:pt x="841251" y="663381"/>
                  </a:lnTo>
                  <a:lnTo>
                    <a:pt x="841251" y="665058"/>
                  </a:lnTo>
                  <a:lnTo>
                    <a:pt x="839573" y="665058"/>
                  </a:lnTo>
                  <a:lnTo>
                    <a:pt x="839573" y="663381"/>
                  </a:lnTo>
                  <a:lnTo>
                    <a:pt x="837895" y="663381"/>
                  </a:lnTo>
                  <a:lnTo>
                    <a:pt x="837895" y="665058"/>
                  </a:lnTo>
                  <a:lnTo>
                    <a:pt x="836217" y="665058"/>
                  </a:lnTo>
                  <a:lnTo>
                    <a:pt x="836217" y="663381"/>
                  </a:lnTo>
                  <a:lnTo>
                    <a:pt x="833980" y="663381"/>
                  </a:lnTo>
                  <a:lnTo>
                    <a:pt x="833980" y="665058"/>
                  </a:lnTo>
                  <a:lnTo>
                    <a:pt x="832302" y="665058"/>
                  </a:lnTo>
                  <a:lnTo>
                    <a:pt x="832302" y="666737"/>
                  </a:lnTo>
                  <a:lnTo>
                    <a:pt x="819996" y="666737"/>
                  </a:lnTo>
                  <a:lnTo>
                    <a:pt x="819996" y="668415"/>
                  </a:lnTo>
                  <a:lnTo>
                    <a:pt x="819996" y="666737"/>
                  </a:lnTo>
                  <a:lnTo>
                    <a:pt x="814403" y="666737"/>
                  </a:lnTo>
                  <a:lnTo>
                    <a:pt x="814403" y="672330"/>
                  </a:lnTo>
                  <a:lnTo>
                    <a:pt x="814403" y="670093"/>
                  </a:lnTo>
                  <a:lnTo>
                    <a:pt x="819996" y="670093"/>
                  </a:lnTo>
                  <a:lnTo>
                    <a:pt x="819996" y="672330"/>
                  </a:lnTo>
                  <a:lnTo>
                    <a:pt x="825030" y="672330"/>
                  </a:lnTo>
                  <a:lnTo>
                    <a:pt x="827268" y="670093"/>
                  </a:lnTo>
                  <a:lnTo>
                    <a:pt x="827268" y="679042"/>
                  </a:lnTo>
                  <a:lnTo>
                    <a:pt x="830624" y="679042"/>
                  </a:lnTo>
                  <a:lnTo>
                    <a:pt x="830624" y="681279"/>
                  </a:lnTo>
                  <a:lnTo>
                    <a:pt x="832302" y="681279"/>
                  </a:lnTo>
                  <a:lnTo>
                    <a:pt x="832302" y="684635"/>
                  </a:lnTo>
                  <a:lnTo>
                    <a:pt x="833980" y="684635"/>
                  </a:lnTo>
                  <a:lnTo>
                    <a:pt x="833980" y="690229"/>
                  </a:lnTo>
                  <a:lnTo>
                    <a:pt x="836217" y="690229"/>
                  </a:lnTo>
                  <a:lnTo>
                    <a:pt x="836217" y="693585"/>
                  </a:lnTo>
                  <a:lnTo>
                    <a:pt x="832302" y="693585"/>
                  </a:lnTo>
                  <a:lnTo>
                    <a:pt x="832302" y="698619"/>
                  </a:lnTo>
                  <a:lnTo>
                    <a:pt x="830624" y="702535"/>
                  </a:lnTo>
                  <a:lnTo>
                    <a:pt x="827268" y="702535"/>
                  </a:lnTo>
                  <a:lnTo>
                    <a:pt x="827268" y="704212"/>
                  </a:lnTo>
                  <a:lnTo>
                    <a:pt x="825030" y="704212"/>
                  </a:lnTo>
                  <a:lnTo>
                    <a:pt x="825030" y="709806"/>
                  </a:lnTo>
                  <a:lnTo>
                    <a:pt x="823352" y="709806"/>
                  </a:lnTo>
                  <a:lnTo>
                    <a:pt x="823352" y="714840"/>
                  </a:lnTo>
                  <a:lnTo>
                    <a:pt x="821674" y="714840"/>
                  </a:lnTo>
                  <a:lnTo>
                    <a:pt x="821674" y="720433"/>
                  </a:lnTo>
                  <a:lnTo>
                    <a:pt x="819996" y="720433"/>
                  </a:lnTo>
                  <a:lnTo>
                    <a:pt x="819996" y="723789"/>
                  </a:lnTo>
                  <a:lnTo>
                    <a:pt x="818318" y="722112"/>
                  </a:lnTo>
                  <a:lnTo>
                    <a:pt x="818318" y="723789"/>
                  </a:lnTo>
                  <a:lnTo>
                    <a:pt x="816640" y="723789"/>
                  </a:lnTo>
                  <a:lnTo>
                    <a:pt x="816640" y="725468"/>
                  </a:lnTo>
                  <a:lnTo>
                    <a:pt x="809369" y="725468"/>
                  </a:lnTo>
                  <a:lnTo>
                    <a:pt x="809369" y="727146"/>
                  </a:lnTo>
                  <a:lnTo>
                    <a:pt x="794826" y="727146"/>
                  </a:lnTo>
                  <a:close/>
                  <a:moveTo>
                    <a:pt x="827268" y="670093"/>
                  </a:moveTo>
                  <a:lnTo>
                    <a:pt x="827268" y="668415"/>
                  </a:lnTo>
                  <a:lnTo>
                    <a:pt x="827268" y="670093"/>
                  </a:lnTo>
                  <a:close/>
                  <a:moveTo>
                    <a:pt x="1169585" y="668415"/>
                  </a:moveTo>
                  <a:lnTo>
                    <a:pt x="1165670" y="668415"/>
                  </a:lnTo>
                  <a:lnTo>
                    <a:pt x="1165670" y="666737"/>
                  </a:lnTo>
                  <a:lnTo>
                    <a:pt x="1163992" y="666737"/>
                  </a:lnTo>
                  <a:lnTo>
                    <a:pt x="1163992" y="665058"/>
                  </a:lnTo>
                  <a:lnTo>
                    <a:pt x="1162314" y="665058"/>
                  </a:lnTo>
                  <a:lnTo>
                    <a:pt x="1162314" y="663381"/>
                  </a:lnTo>
                  <a:lnTo>
                    <a:pt x="1160636" y="663381"/>
                  </a:lnTo>
                  <a:lnTo>
                    <a:pt x="1160636" y="661702"/>
                  </a:lnTo>
                  <a:lnTo>
                    <a:pt x="1158958" y="661702"/>
                  </a:lnTo>
                  <a:lnTo>
                    <a:pt x="1156721" y="659465"/>
                  </a:lnTo>
                  <a:lnTo>
                    <a:pt x="1156721" y="654431"/>
                  </a:lnTo>
                  <a:lnTo>
                    <a:pt x="1155043" y="654431"/>
                  </a:lnTo>
                  <a:lnTo>
                    <a:pt x="1155043" y="652753"/>
                  </a:lnTo>
                  <a:lnTo>
                    <a:pt x="1153364" y="650516"/>
                  </a:lnTo>
                  <a:lnTo>
                    <a:pt x="1153364" y="629261"/>
                  </a:lnTo>
                  <a:lnTo>
                    <a:pt x="1151686" y="629261"/>
                  </a:lnTo>
                  <a:lnTo>
                    <a:pt x="1151686" y="627583"/>
                  </a:lnTo>
                  <a:lnTo>
                    <a:pt x="1142737" y="627583"/>
                  </a:lnTo>
                  <a:lnTo>
                    <a:pt x="1141059" y="625904"/>
                  </a:lnTo>
                  <a:lnTo>
                    <a:pt x="1137144" y="625904"/>
                  </a:lnTo>
                  <a:lnTo>
                    <a:pt x="1137144" y="624226"/>
                  </a:lnTo>
                  <a:lnTo>
                    <a:pt x="1135466" y="624226"/>
                  </a:lnTo>
                  <a:lnTo>
                    <a:pt x="1135466" y="609684"/>
                  </a:lnTo>
                  <a:lnTo>
                    <a:pt x="1137144" y="608006"/>
                  </a:lnTo>
                  <a:lnTo>
                    <a:pt x="1137144" y="604649"/>
                  </a:lnTo>
                  <a:lnTo>
                    <a:pt x="1135466" y="604649"/>
                  </a:lnTo>
                  <a:lnTo>
                    <a:pt x="1135466" y="595700"/>
                  </a:lnTo>
                  <a:lnTo>
                    <a:pt x="1137144" y="595700"/>
                  </a:lnTo>
                  <a:lnTo>
                    <a:pt x="1137144" y="586751"/>
                  </a:lnTo>
                  <a:lnTo>
                    <a:pt x="1135466" y="586751"/>
                  </a:lnTo>
                  <a:lnTo>
                    <a:pt x="1135466" y="584513"/>
                  </a:lnTo>
                  <a:lnTo>
                    <a:pt x="1147771" y="584513"/>
                  </a:lnTo>
                  <a:lnTo>
                    <a:pt x="1150008" y="586751"/>
                  </a:lnTo>
                  <a:lnTo>
                    <a:pt x="1151686" y="590107"/>
                  </a:lnTo>
                  <a:lnTo>
                    <a:pt x="1155043" y="590107"/>
                  </a:lnTo>
                  <a:lnTo>
                    <a:pt x="1155043" y="588429"/>
                  </a:lnTo>
                  <a:lnTo>
                    <a:pt x="1156721" y="588429"/>
                  </a:lnTo>
                  <a:lnTo>
                    <a:pt x="1156721" y="590107"/>
                  </a:lnTo>
                  <a:lnTo>
                    <a:pt x="1160636" y="590107"/>
                  </a:lnTo>
                  <a:lnTo>
                    <a:pt x="1160636" y="591785"/>
                  </a:lnTo>
                  <a:lnTo>
                    <a:pt x="1162314" y="591785"/>
                  </a:lnTo>
                  <a:lnTo>
                    <a:pt x="1165670" y="593463"/>
                  </a:lnTo>
                  <a:lnTo>
                    <a:pt x="1165670" y="593463"/>
                  </a:lnTo>
                  <a:lnTo>
                    <a:pt x="1165670" y="595700"/>
                  </a:lnTo>
                  <a:lnTo>
                    <a:pt x="1181891" y="595700"/>
                  </a:lnTo>
                  <a:lnTo>
                    <a:pt x="1181891" y="593463"/>
                  </a:lnTo>
                  <a:lnTo>
                    <a:pt x="1194197" y="593463"/>
                  </a:lnTo>
                  <a:lnTo>
                    <a:pt x="1195875" y="591785"/>
                  </a:lnTo>
                  <a:lnTo>
                    <a:pt x="1201468" y="591785"/>
                  </a:lnTo>
                  <a:lnTo>
                    <a:pt x="1201468" y="595700"/>
                  </a:lnTo>
                  <a:lnTo>
                    <a:pt x="1203146" y="595700"/>
                  </a:lnTo>
                  <a:lnTo>
                    <a:pt x="1204824" y="597378"/>
                  </a:lnTo>
                  <a:lnTo>
                    <a:pt x="1207061" y="597378"/>
                  </a:lnTo>
                  <a:lnTo>
                    <a:pt x="1210417" y="600734"/>
                  </a:lnTo>
                  <a:lnTo>
                    <a:pt x="1213774" y="600734"/>
                  </a:lnTo>
                  <a:lnTo>
                    <a:pt x="1216011" y="602412"/>
                  </a:lnTo>
                  <a:lnTo>
                    <a:pt x="1217689" y="602412"/>
                  </a:lnTo>
                  <a:lnTo>
                    <a:pt x="1217689" y="604649"/>
                  </a:lnTo>
                  <a:lnTo>
                    <a:pt x="1221045" y="604649"/>
                  </a:lnTo>
                  <a:lnTo>
                    <a:pt x="1222723" y="606328"/>
                  </a:lnTo>
                  <a:lnTo>
                    <a:pt x="1222723" y="608006"/>
                  </a:lnTo>
                  <a:lnTo>
                    <a:pt x="1224401" y="608006"/>
                  </a:lnTo>
                  <a:lnTo>
                    <a:pt x="1224401" y="613040"/>
                  </a:lnTo>
                  <a:lnTo>
                    <a:pt x="1226638" y="613040"/>
                  </a:lnTo>
                  <a:lnTo>
                    <a:pt x="1226638" y="615277"/>
                  </a:lnTo>
                  <a:lnTo>
                    <a:pt x="1226638" y="615277"/>
                  </a:lnTo>
                  <a:lnTo>
                    <a:pt x="1226638" y="618633"/>
                  </a:lnTo>
                  <a:lnTo>
                    <a:pt x="1228316" y="618633"/>
                  </a:lnTo>
                  <a:lnTo>
                    <a:pt x="1228316" y="620311"/>
                  </a:lnTo>
                  <a:lnTo>
                    <a:pt x="1229994" y="620311"/>
                  </a:lnTo>
                  <a:lnTo>
                    <a:pt x="1229994" y="621989"/>
                  </a:lnTo>
                  <a:lnTo>
                    <a:pt x="1233351" y="621989"/>
                  </a:lnTo>
                  <a:lnTo>
                    <a:pt x="1233351" y="625904"/>
                  </a:lnTo>
                  <a:lnTo>
                    <a:pt x="1235588" y="625904"/>
                  </a:lnTo>
                  <a:lnTo>
                    <a:pt x="1235588" y="627583"/>
                  </a:lnTo>
                  <a:lnTo>
                    <a:pt x="1237266" y="627583"/>
                  </a:lnTo>
                  <a:lnTo>
                    <a:pt x="1237266" y="636532"/>
                  </a:lnTo>
                  <a:lnTo>
                    <a:pt x="1238944" y="638210"/>
                  </a:lnTo>
                  <a:lnTo>
                    <a:pt x="1242300" y="638210"/>
                  </a:lnTo>
                  <a:lnTo>
                    <a:pt x="1242300" y="639888"/>
                  </a:lnTo>
                  <a:lnTo>
                    <a:pt x="1246215" y="639888"/>
                  </a:lnTo>
                  <a:lnTo>
                    <a:pt x="1246215" y="643804"/>
                  </a:lnTo>
                  <a:lnTo>
                    <a:pt x="1244537" y="645481"/>
                  </a:lnTo>
                  <a:lnTo>
                    <a:pt x="1244537" y="652753"/>
                  </a:lnTo>
                  <a:lnTo>
                    <a:pt x="1247893" y="652753"/>
                  </a:lnTo>
                  <a:lnTo>
                    <a:pt x="1247893" y="654431"/>
                  </a:lnTo>
                  <a:lnTo>
                    <a:pt x="1249571" y="654431"/>
                  </a:lnTo>
                  <a:lnTo>
                    <a:pt x="1249571" y="659465"/>
                  </a:lnTo>
                  <a:lnTo>
                    <a:pt x="1247893" y="661702"/>
                  </a:lnTo>
                  <a:lnTo>
                    <a:pt x="1246215" y="661702"/>
                  </a:lnTo>
                  <a:lnTo>
                    <a:pt x="1246215" y="663381"/>
                  </a:lnTo>
                  <a:lnTo>
                    <a:pt x="1237266" y="663381"/>
                  </a:lnTo>
                  <a:lnTo>
                    <a:pt x="1237266" y="661702"/>
                  </a:lnTo>
                  <a:lnTo>
                    <a:pt x="1222723" y="661702"/>
                  </a:lnTo>
                  <a:lnTo>
                    <a:pt x="1222723" y="659465"/>
                  </a:lnTo>
                  <a:lnTo>
                    <a:pt x="1219367" y="659465"/>
                  </a:lnTo>
                  <a:lnTo>
                    <a:pt x="1219367" y="657787"/>
                  </a:lnTo>
                  <a:lnTo>
                    <a:pt x="1213774" y="657787"/>
                  </a:lnTo>
                  <a:lnTo>
                    <a:pt x="1213774" y="656109"/>
                  </a:lnTo>
                  <a:lnTo>
                    <a:pt x="1213774" y="657787"/>
                  </a:lnTo>
                  <a:lnTo>
                    <a:pt x="1213774" y="656109"/>
                  </a:lnTo>
                  <a:lnTo>
                    <a:pt x="1203146" y="656109"/>
                  </a:lnTo>
                  <a:lnTo>
                    <a:pt x="1201468" y="657787"/>
                  </a:lnTo>
                  <a:lnTo>
                    <a:pt x="1199790" y="657787"/>
                  </a:lnTo>
                  <a:lnTo>
                    <a:pt x="1199790" y="656109"/>
                  </a:lnTo>
                  <a:lnTo>
                    <a:pt x="1198112" y="656109"/>
                  </a:lnTo>
                  <a:lnTo>
                    <a:pt x="1195875" y="657787"/>
                  </a:lnTo>
                  <a:lnTo>
                    <a:pt x="1192518" y="657787"/>
                  </a:lnTo>
                  <a:lnTo>
                    <a:pt x="1192518" y="659465"/>
                  </a:lnTo>
                  <a:lnTo>
                    <a:pt x="1190840" y="661702"/>
                  </a:lnTo>
                  <a:lnTo>
                    <a:pt x="1187484" y="661702"/>
                  </a:lnTo>
                  <a:lnTo>
                    <a:pt x="1185247" y="663381"/>
                  </a:lnTo>
                  <a:lnTo>
                    <a:pt x="1183569" y="663381"/>
                  </a:lnTo>
                  <a:lnTo>
                    <a:pt x="1181891" y="665058"/>
                  </a:lnTo>
                  <a:lnTo>
                    <a:pt x="1181891" y="666737"/>
                  </a:lnTo>
                  <a:lnTo>
                    <a:pt x="1178535" y="666737"/>
                  </a:lnTo>
                  <a:lnTo>
                    <a:pt x="1176298" y="668415"/>
                  </a:lnTo>
                  <a:lnTo>
                    <a:pt x="1169585" y="668415"/>
                  </a:lnTo>
                  <a:close/>
                  <a:moveTo>
                    <a:pt x="552630" y="659465"/>
                  </a:moveTo>
                  <a:lnTo>
                    <a:pt x="552630" y="657787"/>
                  </a:lnTo>
                  <a:lnTo>
                    <a:pt x="550953" y="656109"/>
                  </a:lnTo>
                  <a:lnTo>
                    <a:pt x="550953" y="654431"/>
                  </a:lnTo>
                  <a:lnTo>
                    <a:pt x="548715" y="654431"/>
                  </a:lnTo>
                  <a:lnTo>
                    <a:pt x="548715" y="652753"/>
                  </a:lnTo>
                  <a:lnTo>
                    <a:pt x="547037" y="650516"/>
                  </a:lnTo>
                  <a:lnTo>
                    <a:pt x="545359" y="648838"/>
                  </a:lnTo>
                  <a:lnTo>
                    <a:pt x="543681" y="647160"/>
                  </a:lnTo>
                  <a:lnTo>
                    <a:pt x="543681" y="645481"/>
                  </a:lnTo>
                  <a:lnTo>
                    <a:pt x="542003" y="645481"/>
                  </a:lnTo>
                  <a:lnTo>
                    <a:pt x="542003" y="643804"/>
                  </a:lnTo>
                  <a:lnTo>
                    <a:pt x="539766" y="641566"/>
                  </a:lnTo>
                  <a:lnTo>
                    <a:pt x="539766" y="638210"/>
                  </a:lnTo>
                  <a:lnTo>
                    <a:pt x="538088" y="638210"/>
                  </a:lnTo>
                  <a:lnTo>
                    <a:pt x="538088" y="636532"/>
                  </a:lnTo>
                  <a:lnTo>
                    <a:pt x="539766" y="636532"/>
                  </a:lnTo>
                  <a:lnTo>
                    <a:pt x="538088" y="636532"/>
                  </a:lnTo>
                  <a:lnTo>
                    <a:pt x="538088" y="634854"/>
                  </a:lnTo>
                  <a:lnTo>
                    <a:pt x="536410" y="634854"/>
                  </a:lnTo>
                  <a:lnTo>
                    <a:pt x="536410" y="633176"/>
                  </a:lnTo>
                  <a:lnTo>
                    <a:pt x="534731" y="633176"/>
                  </a:lnTo>
                  <a:lnTo>
                    <a:pt x="534731" y="630939"/>
                  </a:lnTo>
                  <a:lnTo>
                    <a:pt x="533053" y="629261"/>
                  </a:lnTo>
                  <a:lnTo>
                    <a:pt x="534731" y="629261"/>
                  </a:lnTo>
                  <a:lnTo>
                    <a:pt x="534731" y="627583"/>
                  </a:lnTo>
                  <a:lnTo>
                    <a:pt x="533053" y="627583"/>
                  </a:lnTo>
                  <a:lnTo>
                    <a:pt x="533053" y="625904"/>
                  </a:lnTo>
                  <a:lnTo>
                    <a:pt x="531376" y="625904"/>
                  </a:lnTo>
                  <a:lnTo>
                    <a:pt x="534731" y="625904"/>
                  </a:lnTo>
                  <a:lnTo>
                    <a:pt x="533053" y="625904"/>
                  </a:lnTo>
                  <a:lnTo>
                    <a:pt x="533053" y="624226"/>
                  </a:lnTo>
                  <a:lnTo>
                    <a:pt x="531376" y="624226"/>
                  </a:lnTo>
                  <a:lnTo>
                    <a:pt x="531376" y="621989"/>
                  </a:lnTo>
                  <a:lnTo>
                    <a:pt x="529138" y="621989"/>
                  </a:lnTo>
                  <a:lnTo>
                    <a:pt x="529138" y="620311"/>
                  </a:lnTo>
                  <a:lnTo>
                    <a:pt x="527460" y="620311"/>
                  </a:lnTo>
                  <a:lnTo>
                    <a:pt x="527460" y="618633"/>
                  </a:lnTo>
                  <a:lnTo>
                    <a:pt x="525782" y="618633"/>
                  </a:lnTo>
                  <a:lnTo>
                    <a:pt x="525782" y="615277"/>
                  </a:lnTo>
                  <a:lnTo>
                    <a:pt x="522426" y="615277"/>
                  </a:lnTo>
                  <a:lnTo>
                    <a:pt x="522426" y="613040"/>
                  </a:lnTo>
                  <a:lnTo>
                    <a:pt x="522426" y="615277"/>
                  </a:lnTo>
                  <a:lnTo>
                    <a:pt x="520189" y="613040"/>
                  </a:lnTo>
                  <a:lnTo>
                    <a:pt x="520189" y="611362"/>
                  </a:lnTo>
                  <a:lnTo>
                    <a:pt x="518511" y="611362"/>
                  </a:lnTo>
                  <a:lnTo>
                    <a:pt x="518511" y="609684"/>
                  </a:lnTo>
                  <a:lnTo>
                    <a:pt x="516833" y="609684"/>
                  </a:lnTo>
                  <a:lnTo>
                    <a:pt x="516833" y="611362"/>
                  </a:lnTo>
                  <a:lnTo>
                    <a:pt x="515154" y="609684"/>
                  </a:lnTo>
                  <a:lnTo>
                    <a:pt x="511239" y="609684"/>
                  </a:lnTo>
                  <a:lnTo>
                    <a:pt x="511239" y="606328"/>
                  </a:lnTo>
                  <a:lnTo>
                    <a:pt x="513476" y="606328"/>
                  </a:lnTo>
                  <a:lnTo>
                    <a:pt x="513476" y="604649"/>
                  </a:lnTo>
                  <a:lnTo>
                    <a:pt x="515154" y="602412"/>
                  </a:lnTo>
                  <a:lnTo>
                    <a:pt x="516833" y="600734"/>
                  </a:lnTo>
                  <a:lnTo>
                    <a:pt x="516833" y="597378"/>
                  </a:lnTo>
                  <a:lnTo>
                    <a:pt x="518511" y="597378"/>
                  </a:lnTo>
                  <a:lnTo>
                    <a:pt x="518511" y="595700"/>
                  </a:lnTo>
                  <a:lnTo>
                    <a:pt x="520189" y="595700"/>
                  </a:lnTo>
                  <a:lnTo>
                    <a:pt x="520189" y="591785"/>
                  </a:lnTo>
                  <a:lnTo>
                    <a:pt x="522426" y="590107"/>
                  </a:lnTo>
                  <a:lnTo>
                    <a:pt x="524104" y="588429"/>
                  </a:lnTo>
                  <a:lnTo>
                    <a:pt x="527460" y="588429"/>
                  </a:lnTo>
                  <a:lnTo>
                    <a:pt x="527460" y="586751"/>
                  </a:lnTo>
                  <a:lnTo>
                    <a:pt x="533053" y="586751"/>
                  </a:lnTo>
                  <a:lnTo>
                    <a:pt x="533053" y="588429"/>
                  </a:lnTo>
                  <a:lnTo>
                    <a:pt x="533053" y="586751"/>
                  </a:lnTo>
                  <a:lnTo>
                    <a:pt x="543681" y="586751"/>
                  </a:lnTo>
                  <a:lnTo>
                    <a:pt x="545359" y="584513"/>
                  </a:lnTo>
                  <a:lnTo>
                    <a:pt x="545359" y="586751"/>
                  </a:lnTo>
                  <a:lnTo>
                    <a:pt x="545359" y="584513"/>
                  </a:lnTo>
                  <a:lnTo>
                    <a:pt x="557665" y="584513"/>
                  </a:lnTo>
                  <a:lnTo>
                    <a:pt x="557665" y="586751"/>
                  </a:lnTo>
                  <a:lnTo>
                    <a:pt x="559902" y="586751"/>
                  </a:lnTo>
                  <a:lnTo>
                    <a:pt x="557665" y="588429"/>
                  </a:lnTo>
                  <a:lnTo>
                    <a:pt x="559902" y="590107"/>
                  </a:lnTo>
                  <a:lnTo>
                    <a:pt x="561580" y="590107"/>
                  </a:lnTo>
                  <a:lnTo>
                    <a:pt x="561580" y="591785"/>
                  </a:lnTo>
                  <a:lnTo>
                    <a:pt x="563258" y="591785"/>
                  </a:lnTo>
                  <a:lnTo>
                    <a:pt x="563258" y="593463"/>
                  </a:lnTo>
                  <a:lnTo>
                    <a:pt x="564936" y="595700"/>
                  </a:lnTo>
                  <a:lnTo>
                    <a:pt x="568292" y="595700"/>
                  </a:lnTo>
                  <a:lnTo>
                    <a:pt x="568292" y="597378"/>
                  </a:lnTo>
                  <a:lnTo>
                    <a:pt x="570530" y="597378"/>
                  </a:lnTo>
                  <a:lnTo>
                    <a:pt x="570530" y="599056"/>
                  </a:lnTo>
                  <a:lnTo>
                    <a:pt x="572207" y="600734"/>
                  </a:lnTo>
                  <a:lnTo>
                    <a:pt x="572207" y="602412"/>
                  </a:lnTo>
                  <a:lnTo>
                    <a:pt x="573885" y="602412"/>
                  </a:lnTo>
                  <a:lnTo>
                    <a:pt x="573885" y="604649"/>
                  </a:lnTo>
                  <a:lnTo>
                    <a:pt x="572207" y="604649"/>
                  </a:lnTo>
                  <a:lnTo>
                    <a:pt x="572207" y="609684"/>
                  </a:lnTo>
                  <a:lnTo>
                    <a:pt x="570530" y="609684"/>
                  </a:lnTo>
                  <a:lnTo>
                    <a:pt x="570530" y="613040"/>
                  </a:lnTo>
                  <a:lnTo>
                    <a:pt x="572207" y="615277"/>
                  </a:lnTo>
                  <a:lnTo>
                    <a:pt x="570530" y="615277"/>
                  </a:lnTo>
                  <a:lnTo>
                    <a:pt x="570530" y="621989"/>
                  </a:lnTo>
                  <a:lnTo>
                    <a:pt x="568292" y="625904"/>
                  </a:lnTo>
                  <a:lnTo>
                    <a:pt x="568292" y="630939"/>
                  </a:lnTo>
                  <a:lnTo>
                    <a:pt x="564936" y="630939"/>
                  </a:lnTo>
                  <a:lnTo>
                    <a:pt x="564936" y="633176"/>
                  </a:lnTo>
                  <a:lnTo>
                    <a:pt x="566614" y="633176"/>
                  </a:lnTo>
                  <a:lnTo>
                    <a:pt x="564936" y="633176"/>
                  </a:lnTo>
                  <a:lnTo>
                    <a:pt x="564936" y="634854"/>
                  </a:lnTo>
                  <a:lnTo>
                    <a:pt x="563258" y="636532"/>
                  </a:lnTo>
                  <a:lnTo>
                    <a:pt x="564936" y="636532"/>
                  </a:lnTo>
                  <a:lnTo>
                    <a:pt x="563258" y="638210"/>
                  </a:lnTo>
                  <a:lnTo>
                    <a:pt x="563258" y="639888"/>
                  </a:lnTo>
                  <a:lnTo>
                    <a:pt x="561580" y="639888"/>
                  </a:lnTo>
                  <a:lnTo>
                    <a:pt x="561580" y="648838"/>
                  </a:lnTo>
                  <a:lnTo>
                    <a:pt x="557665" y="648838"/>
                  </a:lnTo>
                  <a:lnTo>
                    <a:pt x="557665" y="650516"/>
                  </a:lnTo>
                  <a:lnTo>
                    <a:pt x="555987" y="650516"/>
                  </a:lnTo>
                  <a:lnTo>
                    <a:pt x="555987" y="654431"/>
                  </a:lnTo>
                  <a:lnTo>
                    <a:pt x="554308" y="654431"/>
                  </a:lnTo>
                  <a:lnTo>
                    <a:pt x="554308" y="656109"/>
                  </a:lnTo>
                  <a:lnTo>
                    <a:pt x="554308" y="654431"/>
                  </a:lnTo>
                  <a:lnTo>
                    <a:pt x="554308" y="657787"/>
                  </a:lnTo>
                  <a:lnTo>
                    <a:pt x="554308" y="657787"/>
                  </a:lnTo>
                  <a:lnTo>
                    <a:pt x="554308" y="659465"/>
                  </a:lnTo>
                  <a:lnTo>
                    <a:pt x="552630" y="659465"/>
                  </a:lnTo>
                  <a:close/>
                  <a:moveTo>
                    <a:pt x="534731" y="633176"/>
                  </a:moveTo>
                  <a:lnTo>
                    <a:pt x="533053" y="630939"/>
                  </a:lnTo>
                  <a:lnTo>
                    <a:pt x="534731" y="630939"/>
                  </a:lnTo>
                  <a:lnTo>
                    <a:pt x="534731" y="633176"/>
                  </a:lnTo>
                  <a:close/>
                  <a:moveTo>
                    <a:pt x="798741" y="586751"/>
                  </a:moveTo>
                  <a:lnTo>
                    <a:pt x="800419" y="586751"/>
                  </a:lnTo>
                  <a:lnTo>
                    <a:pt x="798741" y="586751"/>
                  </a:lnTo>
                  <a:close/>
                  <a:moveTo>
                    <a:pt x="788114" y="584513"/>
                  </a:moveTo>
                  <a:lnTo>
                    <a:pt x="788114" y="582835"/>
                  </a:lnTo>
                  <a:lnTo>
                    <a:pt x="788114" y="584513"/>
                  </a:lnTo>
                  <a:close/>
                  <a:moveTo>
                    <a:pt x="910610" y="577801"/>
                  </a:moveTo>
                  <a:lnTo>
                    <a:pt x="912847" y="577801"/>
                  </a:lnTo>
                  <a:lnTo>
                    <a:pt x="910610" y="577801"/>
                  </a:lnTo>
                  <a:close/>
                  <a:moveTo>
                    <a:pt x="805453" y="507883"/>
                  </a:moveTo>
                  <a:lnTo>
                    <a:pt x="803775" y="506205"/>
                  </a:lnTo>
                  <a:lnTo>
                    <a:pt x="802097" y="506205"/>
                  </a:lnTo>
                  <a:lnTo>
                    <a:pt x="802097" y="502849"/>
                  </a:lnTo>
                  <a:lnTo>
                    <a:pt x="800419" y="502849"/>
                  </a:lnTo>
                  <a:lnTo>
                    <a:pt x="800419" y="506205"/>
                  </a:lnTo>
                  <a:lnTo>
                    <a:pt x="798741" y="504527"/>
                  </a:lnTo>
                  <a:lnTo>
                    <a:pt x="796504" y="504527"/>
                  </a:lnTo>
                  <a:lnTo>
                    <a:pt x="796504" y="497256"/>
                  </a:lnTo>
                  <a:lnTo>
                    <a:pt x="794826" y="497256"/>
                  </a:lnTo>
                  <a:lnTo>
                    <a:pt x="794826" y="495578"/>
                  </a:lnTo>
                  <a:lnTo>
                    <a:pt x="793148" y="495578"/>
                  </a:lnTo>
                  <a:lnTo>
                    <a:pt x="793148" y="493900"/>
                  </a:lnTo>
                  <a:lnTo>
                    <a:pt x="788114" y="493900"/>
                  </a:lnTo>
                  <a:lnTo>
                    <a:pt x="789792" y="493900"/>
                  </a:lnTo>
                  <a:lnTo>
                    <a:pt x="788114" y="493900"/>
                  </a:lnTo>
                  <a:lnTo>
                    <a:pt x="785876" y="492222"/>
                  </a:lnTo>
                  <a:lnTo>
                    <a:pt x="782520" y="492222"/>
                  </a:lnTo>
                  <a:lnTo>
                    <a:pt x="782520" y="490544"/>
                  </a:lnTo>
                  <a:lnTo>
                    <a:pt x="780842" y="488306"/>
                  </a:lnTo>
                  <a:lnTo>
                    <a:pt x="780842" y="490544"/>
                  </a:lnTo>
                  <a:lnTo>
                    <a:pt x="776927" y="490544"/>
                  </a:lnTo>
                  <a:lnTo>
                    <a:pt x="776927" y="488306"/>
                  </a:lnTo>
                  <a:lnTo>
                    <a:pt x="775249" y="488306"/>
                  </a:lnTo>
                  <a:lnTo>
                    <a:pt x="773571" y="486628"/>
                  </a:lnTo>
                  <a:lnTo>
                    <a:pt x="773571" y="483272"/>
                  </a:lnTo>
                  <a:lnTo>
                    <a:pt x="771893" y="483272"/>
                  </a:lnTo>
                  <a:lnTo>
                    <a:pt x="771893" y="479357"/>
                  </a:lnTo>
                  <a:lnTo>
                    <a:pt x="771893" y="479357"/>
                  </a:lnTo>
                  <a:lnTo>
                    <a:pt x="771893" y="477679"/>
                  </a:lnTo>
                  <a:lnTo>
                    <a:pt x="770215" y="477679"/>
                  </a:lnTo>
                  <a:lnTo>
                    <a:pt x="770215" y="483272"/>
                  </a:lnTo>
                  <a:lnTo>
                    <a:pt x="766299" y="483272"/>
                  </a:lnTo>
                  <a:lnTo>
                    <a:pt x="764621" y="481594"/>
                  </a:lnTo>
                  <a:lnTo>
                    <a:pt x="764621" y="474323"/>
                  </a:lnTo>
                  <a:lnTo>
                    <a:pt x="761265" y="474323"/>
                  </a:lnTo>
                  <a:lnTo>
                    <a:pt x="761265" y="476001"/>
                  </a:lnTo>
                  <a:lnTo>
                    <a:pt x="759587" y="476001"/>
                  </a:lnTo>
                  <a:lnTo>
                    <a:pt x="759587" y="467051"/>
                  </a:lnTo>
                  <a:lnTo>
                    <a:pt x="761265" y="467051"/>
                  </a:lnTo>
                  <a:lnTo>
                    <a:pt x="761265" y="462017"/>
                  </a:lnTo>
                  <a:lnTo>
                    <a:pt x="762943" y="462017"/>
                  </a:lnTo>
                  <a:lnTo>
                    <a:pt x="766299" y="458102"/>
                  </a:lnTo>
                  <a:lnTo>
                    <a:pt x="764621" y="456424"/>
                  </a:lnTo>
                  <a:lnTo>
                    <a:pt x="764621" y="454746"/>
                  </a:lnTo>
                  <a:lnTo>
                    <a:pt x="766299" y="454746"/>
                  </a:lnTo>
                  <a:lnTo>
                    <a:pt x="766299" y="453068"/>
                  </a:lnTo>
                  <a:lnTo>
                    <a:pt x="771893" y="453068"/>
                  </a:lnTo>
                  <a:lnTo>
                    <a:pt x="771893" y="450830"/>
                  </a:lnTo>
                  <a:lnTo>
                    <a:pt x="770215" y="449152"/>
                  </a:lnTo>
                  <a:lnTo>
                    <a:pt x="770215" y="445796"/>
                  </a:lnTo>
                  <a:lnTo>
                    <a:pt x="771893" y="445796"/>
                  </a:lnTo>
                  <a:lnTo>
                    <a:pt x="773571" y="444118"/>
                  </a:lnTo>
                  <a:lnTo>
                    <a:pt x="773571" y="440203"/>
                  </a:lnTo>
                  <a:lnTo>
                    <a:pt x="775249" y="440203"/>
                  </a:lnTo>
                  <a:lnTo>
                    <a:pt x="776927" y="438525"/>
                  </a:lnTo>
                  <a:lnTo>
                    <a:pt x="779164" y="438525"/>
                  </a:lnTo>
                  <a:lnTo>
                    <a:pt x="779164" y="436847"/>
                  </a:lnTo>
                  <a:lnTo>
                    <a:pt x="780842" y="436847"/>
                  </a:lnTo>
                  <a:lnTo>
                    <a:pt x="780842" y="435169"/>
                  </a:lnTo>
                  <a:lnTo>
                    <a:pt x="779164" y="435169"/>
                  </a:lnTo>
                  <a:lnTo>
                    <a:pt x="779164" y="426219"/>
                  </a:lnTo>
                  <a:lnTo>
                    <a:pt x="782520" y="426219"/>
                  </a:lnTo>
                  <a:lnTo>
                    <a:pt x="784198" y="424541"/>
                  </a:lnTo>
                  <a:lnTo>
                    <a:pt x="784198" y="422304"/>
                  </a:lnTo>
                  <a:lnTo>
                    <a:pt x="789792" y="422304"/>
                  </a:lnTo>
                  <a:lnTo>
                    <a:pt x="789792" y="418948"/>
                  </a:lnTo>
                  <a:lnTo>
                    <a:pt x="794826" y="418948"/>
                  </a:lnTo>
                  <a:lnTo>
                    <a:pt x="794826" y="417270"/>
                  </a:lnTo>
                  <a:lnTo>
                    <a:pt x="800419" y="417270"/>
                  </a:lnTo>
                  <a:lnTo>
                    <a:pt x="800419" y="415592"/>
                  </a:lnTo>
                  <a:lnTo>
                    <a:pt x="803775" y="415592"/>
                  </a:lnTo>
                  <a:lnTo>
                    <a:pt x="805453" y="417270"/>
                  </a:lnTo>
                  <a:lnTo>
                    <a:pt x="812725" y="417270"/>
                  </a:lnTo>
                  <a:lnTo>
                    <a:pt x="814403" y="418948"/>
                  </a:lnTo>
                  <a:lnTo>
                    <a:pt x="816640" y="422304"/>
                  </a:lnTo>
                  <a:lnTo>
                    <a:pt x="818318" y="424541"/>
                  </a:lnTo>
                  <a:lnTo>
                    <a:pt x="818318" y="426219"/>
                  </a:lnTo>
                  <a:lnTo>
                    <a:pt x="819996" y="426219"/>
                  </a:lnTo>
                  <a:lnTo>
                    <a:pt x="819996" y="429575"/>
                  </a:lnTo>
                  <a:lnTo>
                    <a:pt x="821674" y="429575"/>
                  </a:lnTo>
                  <a:lnTo>
                    <a:pt x="821674" y="431253"/>
                  </a:lnTo>
                  <a:lnTo>
                    <a:pt x="823352" y="433491"/>
                  </a:lnTo>
                  <a:lnTo>
                    <a:pt x="823352" y="435169"/>
                  </a:lnTo>
                  <a:lnTo>
                    <a:pt x="825030" y="436847"/>
                  </a:lnTo>
                  <a:lnTo>
                    <a:pt x="827268" y="438525"/>
                  </a:lnTo>
                  <a:lnTo>
                    <a:pt x="827268" y="440203"/>
                  </a:lnTo>
                  <a:lnTo>
                    <a:pt x="828946" y="440203"/>
                  </a:lnTo>
                  <a:lnTo>
                    <a:pt x="830624" y="441881"/>
                  </a:lnTo>
                  <a:lnTo>
                    <a:pt x="830624" y="445796"/>
                  </a:lnTo>
                  <a:lnTo>
                    <a:pt x="828946" y="444118"/>
                  </a:lnTo>
                  <a:lnTo>
                    <a:pt x="828946" y="445796"/>
                  </a:lnTo>
                  <a:lnTo>
                    <a:pt x="830624" y="447474"/>
                  </a:lnTo>
                  <a:lnTo>
                    <a:pt x="832302" y="447474"/>
                  </a:lnTo>
                  <a:lnTo>
                    <a:pt x="833980" y="449152"/>
                  </a:lnTo>
                  <a:lnTo>
                    <a:pt x="833980" y="453068"/>
                  </a:lnTo>
                  <a:lnTo>
                    <a:pt x="832302" y="454746"/>
                  </a:lnTo>
                  <a:lnTo>
                    <a:pt x="832302" y="458102"/>
                  </a:lnTo>
                  <a:lnTo>
                    <a:pt x="833980" y="459780"/>
                  </a:lnTo>
                  <a:lnTo>
                    <a:pt x="833980" y="468729"/>
                  </a:lnTo>
                  <a:lnTo>
                    <a:pt x="832302" y="468729"/>
                  </a:lnTo>
                  <a:lnTo>
                    <a:pt x="832302" y="470407"/>
                  </a:lnTo>
                  <a:lnTo>
                    <a:pt x="830624" y="470407"/>
                  </a:lnTo>
                  <a:lnTo>
                    <a:pt x="832302" y="470407"/>
                  </a:lnTo>
                  <a:lnTo>
                    <a:pt x="833980" y="472645"/>
                  </a:lnTo>
                  <a:lnTo>
                    <a:pt x="833980" y="474323"/>
                  </a:lnTo>
                  <a:lnTo>
                    <a:pt x="836217" y="476001"/>
                  </a:lnTo>
                  <a:lnTo>
                    <a:pt x="836217" y="497256"/>
                  </a:lnTo>
                  <a:lnTo>
                    <a:pt x="833980" y="497256"/>
                  </a:lnTo>
                  <a:lnTo>
                    <a:pt x="833980" y="498934"/>
                  </a:lnTo>
                  <a:lnTo>
                    <a:pt x="836217" y="498934"/>
                  </a:lnTo>
                  <a:lnTo>
                    <a:pt x="836217" y="502849"/>
                  </a:lnTo>
                  <a:lnTo>
                    <a:pt x="833980" y="504527"/>
                  </a:lnTo>
                  <a:lnTo>
                    <a:pt x="832302" y="506205"/>
                  </a:lnTo>
                  <a:lnTo>
                    <a:pt x="830624" y="506205"/>
                  </a:lnTo>
                  <a:lnTo>
                    <a:pt x="828946" y="507883"/>
                  </a:lnTo>
                  <a:lnTo>
                    <a:pt x="827268" y="506205"/>
                  </a:lnTo>
                  <a:lnTo>
                    <a:pt x="827268" y="507883"/>
                  </a:lnTo>
                  <a:lnTo>
                    <a:pt x="823352" y="507883"/>
                  </a:lnTo>
                  <a:lnTo>
                    <a:pt x="823352" y="506205"/>
                  </a:lnTo>
                  <a:lnTo>
                    <a:pt x="821674" y="507883"/>
                  </a:lnTo>
                  <a:lnTo>
                    <a:pt x="816640" y="507883"/>
                  </a:lnTo>
                  <a:lnTo>
                    <a:pt x="816640" y="506205"/>
                  </a:lnTo>
                  <a:lnTo>
                    <a:pt x="814403" y="506205"/>
                  </a:lnTo>
                  <a:lnTo>
                    <a:pt x="814403" y="507883"/>
                  </a:lnTo>
                  <a:lnTo>
                    <a:pt x="805453" y="507883"/>
                  </a:lnTo>
                  <a:close/>
                  <a:moveTo>
                    <a:pt x="680720" y="192414"/>
                  </a:moveTo>
                  <a:lnTo>
                    <a:pt x="679042" y="190736"/>
                  </a:lnTo>
                  <a:lnTo>
                    <a:pt x="677364" y="189058"/>
                  </a:lnTo>
                  <a:lnTo>
                    <a:pt x="677364" y="187380"/>
                  </a:lnTo>
                  <a:lnTo>
                    <a:pt x="671770" y="187380"/>
                  </a:lnTo>
                  <a:lnTo>
                    <a:pt x="670092" y="185142"/>
                  </a:lnTo>
                  <a:lnTo>
                    <a:pt x="668414" y="183464"/>
                  </a:lnTo>
                  <a:lnTo>
                    <a:pt x="666736" y="181786"/>
                  </a:lnTo>
                  <a:lnTo>
                    <a:pt x="665058" y="181786"/>
                  </a:lnTo>
                  <a:lnTo>
                    <a:pt x="665058" y="178430"/>
                  </a:lnTo>
                  <a:lnTo>
                    <a:pt x="662821" y="176752"/>
                  </a:lnTo>
                  <a:lnTo>
                    <a:pt x="662821" y="172837"/>
                  </a:lnTo>
                  <a:lnTo>
                    <a:pt x="661143" y="172837"/>
                  </a:lnTo>
                  <a:lnTo>
                    <a:pt x="659465" y="169481"/>
                  </a:lnTo>
                  <a:lnTo>
                    <a:pt x="659465" y="165565"/>
                  </a:lnTo>
                  <a:lnTo>
                    <a:pt x="661143" y="165565"/>
                  </a:lnTo>
                  <a:lnTo>
                    <a:pt x="659465" y="163887"/>
                  </a:lnTo>
                  <a:lnTo>
                    <a:pt x="659465" y="160531"/>
                  </a:lnTo>
                  <a:lnTo>
                    <a:pt x="661143" y="158853"/>
                  </a:lnTo>
                  <a:lnTo>
                    <a:pt x="661143" y="156616"/>
                  </a:lnTo>
                  <a:lnTo>
                    <a:pt x="659465" y="154938"/>
                  </a:lnTo>
                  <a:lnTo>
                    <a:pt x="659465" y="156616"/>
                  </a:lnTo>
                  <a:lnTo>
                    <a:pt x="657787" y="154938"/>
                  </a:lnTo>
                  <a:lnTo>
                    <a:pt x="657787" y="151582"/>
                  </a:lnTo>
                  <a:lnTo>
                    <a:pt x="656109" y="151582"/>
                  </a:lnTo>
                  <a:lnTo>
                    <a:pt x="653872" y="149904"/>
                  </a:lnTo>
                  <a:lnTo>
                    <a:pt x="653872" y="144310"/>
                  </a:lnTo>
                  <a:lnTo>
                    <a:pt x="652193" y="144310"/>
                  </a:lnTo>
                  <a:lnTo>
                    <a:pt x="652193" y="145988"/>
                  </a:lnTo>
                  <a:lnTo>
                    <a:pt x="647159" y="145988"/>
                  </a:lnTo>
                  <a:lnTo>
                    <a:pt x="647159" y="144310"/>
                  </a:lnTo>
                  <a:lnTo>
                    <a:pt x="645481" y="144310"/>
                  </a:lnTo>
                  <a:lnTo>
                    <a:pt x="645481" y="139276"/>
                  </a:lnTo>
                  <a:lnTo>
                    <a:pt x="639888" y="139276"/>
                  </a:lnTo>
                  <a:lnTo>
                    <a:pt x="639888" y="137039"/>
                  </a:lnTo>
                  <a:lnTo>
                    <a:pt x="636532" y="137039"/>
                  </a:lnTo>
                  <a:lnTo>
                    <a:pt x="636532" y="135361"/>
                  </a:lnTo>
                  <a:lnTo>
                    <a:pt x="634295" y="137039"/>
                  </a:lnTo>
                  <a:lnTo>
                    <a:pt x="630938" y="137039"/>
                  </a:lnTo>
                  <a:lnTo>
                    <a:pt x="630938" y="133683"/>
                  </a:lnTo>
                  <a:lnTo>
                    <a:pt x="627582" y="133683"/>
                  </a:lnTo>
                  <a:lnTo>
                    <a:pt x="625345" y="135361"/>
                  </a:lnTo>
                  <a:lnTo>
                    <a:pt x="623667" y="135361"/>
                  </a:lnTo>
                  <a:lnTo>
                    <a:pt x="621989" y="137039"/>
                  </a:lnTo>
                  <a:lnTo>
                    <a:pt x="620311" y="137039"/>
                  </a:lnTo>
                  <a:lnTo>
                    <a:pt x="620311" y="139276"/>
                  </a:lnTo>
                  <a:lnTo>
                    <a:pt x="616955" y="139276"/>
                  </a:lnTo>
                  <a:lnTo>
                    <a:pt x="616955" y="137039"/>
                  </a:lnTo>
                  <a:lnTo>
                    <a:pt x="614718" y="137039"/>
                  </a:lnTo>
                  <a:lnTo>
                    <a:pt x="614718" y="135361"/>
                  </a:lnTo>
                  <a:lnTo>
                    <a:pt x="613039" y="137039"/>
                  </a:lnTo>
                  <a:lnTo>
                    <a:pt x="613039" y="133683"/>
                  </a:lnTo>
                  <a:lnTo>
                    <a:pt x="611361" y="133683"/>
                  </a:lnTo>
                  <a:lnTo>
                    <a:pt x="611361" y="132005"/>
                  </a:lnTo>
                  <a:lnTo>
                    <a:pt x="613039" y="132005"/>
                  </a:lnTo>
                  <a:lnTo>
                    <a:pt x="613039" y="128089"/>
                  </a:lnTo>
                  <a:lnTo>
                    <a:pt x="614718" y="126411"/>
                  </a:lnTo>
                  <a:lnTo>
                    <a:pt x="616955" y="126411"/>
                  </a:lnTo>
                  <a:lnTo>
                    <a:pt x="616955" y="124733"/>
                  </a:lnTo>
                  <a:lnTo>
                    <a:pt x="614718" y="123055"/>
                  </a:lnTo>
                  <a:lnTo>
                    <a:pt x="613039" y="123055"/>
                  </a:lnTo>
                  <a:lnTo>
                    <a:pt x="613039" y="121377"/>
                  </a:lnTo>
                  <a:lnTo>
                    <a:pt x="611361" y="121377"/>
                  </a:lnTo>
                  <a:lnTo>
                    <a:pt x="611361" y="124733"/>
                  </a:lnTo>
                  <a:lnTo>
                    <a:pt x="602412" y="124733"/>
                  </a:lnTo>
                  <a:lnTo>
                    <a:pt x="600734" y="126411"/>
                  </a:lnTo>
                  <a:lnTo>
                    <a:pt x="599056" y="126411"/>
                  </a:lnTo>
                  <a:lnTo>
                    <a:pt x="599056" y="128089"/>
                  </a:lnTo>
                  <a:lnTo>
                    <a:pt x="593462" y="128089"/>
                  </a:lnTo>
                  <a:lnTo>
                    <a:pt x="593462" y="130327"/>
                  </a:lnTo>
                  <a:lnTo>
                    <a:pt x="591784" y="130327"/>
                  </a:lnTo>
                  <a:lnTo>
                    <a:pt x="590107" y="132005"/>
                  </a:lnTo>
                  <a:lnTo>
                    <a:pt x="588428" y="132005"/>
                  </a:lnTo>
                  <a:lnTo>
                    <a:pt x="588428" y="133683"/>
                  </a:lnTo>
                  <a:lnTo>
                    <a:pt x="586191" y="133683"/>
                  </a:lnTo>
                  <a:lnTo>
                    <a:pt x="586191" y="139276"/>
                  </a:lnTo>
                  <a:lnTo>
                    <a:pt x="581157" y="139276"/>
                  </a:lnTo>
                  <a:lnTo>
                    <a:pt x="581157" y="137039"/>
                  </a:lnTo>
                  <a:lnTo>
                    <a:pt x="573885" y="137039"/>
                  </a:lnTo>
                  <a:lnTo>
                    <a:pt x="572207" y="135361"/>
                  </a:lnTo>
                  <a:lnTo>
                    <a:pt x="572207" y="133683"/>
                  </a:lnTo>
                  <a:lnTo>
                    <a:pt x="570530" y="133683"/>
                  </a:lnTo>
                  <a:lnTo>
                    <a:pt x="570530" y="132005"/>
                  </a:lnTo>
                  <a:lnTo>
                    <a:pt x="568292" y="130327"/>
                  </a:lnTo>
                  <a:lnTo>
                    <a:pt x="566614" y="128089"/>
                  </a:lnTo>
                  <a:lnTo>
                    <a:pt x="564936" y="128089"/>
                  </a:lnTo>
                  <a:lnTo>
                    <a:pt x="564936" y="126411"/>
                  </a:lnTo>
                  <a:lnTo>
                    <a:pt x="566614" y="126411"/>
                  </a:lnTo>
                  <a:lnTo>
                    <a:pt x="564936" y="126411"/>
                  </a:lnTo>
                  <a:lnTo>
                    <a:pt x="564936" y="124733"/>
                  </a:lnTo>
                  <a:lnTo>
                    <a:pt x="563258" y="124733"/>
                  </a:lnTo>
                  <a:lnTo>
                    <a:pt x="563258" y="119699"/>
                  </a:lnTo>
                  <a:lnTo>
                    <a:pt x="561580" y="119699"/>
                  </a:lnTo>
                  <a:lnTo>
                    <a:pt x="561580" y="115784"/>
                  </a:lnTo>
                  <a:lnTo>
                    <a:pt x="559902" y="115784"/>
                  </a:lnTo>
                  <a:lnTo>
                    <a:pt x="559902" y="114106"/>
                  </a:lnTo>
                  <a:lnTo>
                    <a:pt x="561580" y="112428"/>
                  </a:lnTo>
                  <a:lnTo>
                    <a:pt x="559902" y="110750"/>
                  </a:lnTo>
                  <a:lnTo>
                    <a:pt x="559902" y="106834"/>
                  </a:lnTo>
                  <a:lnTo>
                    <a:pt x="561580" y="106834"/>
                  </a:lnTo>
                  <a:lnTo>
                    <a:pt x="561580" y="101800"/>
                  </a:lnTo>
                  <a:lnTo>
                    <a:pt x="563258" y="99563"/>
                  </a:lnTo>
                  <a:lnTo>
                    <a:pt x="564936" y="97885"/>
                  </a:lnTo>
                  <a:lnTo>
                    <a:pt x="568292" y="97885"/>
                  </a:lnTo>
                  <a:lnTo>
                    <a:pt x="570530" y="99563"/>
                  </a:lnTo>
                  <a:lnTo>
                    <a:pt x="573885" y="99563"/>
                  </a:lnTo>
                  <a:lnTo>
                    <a:pt x="575564" y="101800"/>
                  </a:lnTo>
                  <a:lnTo>
                    <a:pt x="579479" y="103478"/>
                  </a:lnTo>
                  <a:lnTo>
                    <a:pt x="579479" y="105156"/>
                  </a:lnTo>
                  <a:lnTo>
                    <a:pt x="581157" y="105156"/>
                  </a:lnTo>
                  <a:lnTo>
                    <a:pt x="581157" y="106834"/>
                  </a:lnTo>
                  <a:lnTo>
                    <a:pt x="588428" y="106834"/>
                  </a:lnTo>
                  <a:lnTo>
                    <a:pt x="588428" y="105156"/>
                  </a:lnTo>
                  <a:lnTo>
                    <a:pt x="590107" y="105156"/>
                  </a:lnTo>
                  <a:lnTo>
                    <a:pt x="590107" y="106834"/>
                  </a:lnTo>
                  <a:lnTo>
                    <a:pt x="591784" y="106834"/>
                  </a:lnTo>
                  <a:lnTo>
                    <a:pt x="593462" y="108512"/>
                  </a:lnTo>
                  <a:lnTo>
                    <a:pt x="595141" y="108512"/>
                  </a:lnTo>
                  <a:lnTo>
                    <a:pt x="595141" y="106834"/>
                  </a:lnTo>
                  <a:lnTo>
                    <a:pt x="596819" y="106834"/>
                  </a:lnTo>
                  <a:lnTo>
                    <a:pt x="596819" y="97885"/>
                  </a:lnTo>
                  <a:lnTo>
                    <a:pt x="599056" y="97885"/>
                  </a:lnTo>
                  <a:lnTo>
                    <a:pt x="596819" y="96207"/>
                  </a:lnTo>
                  <a:lnTo>
                    <a:pt x="599056" y="94529"/>
                  </a:lnTo>
                  <a:lnTo>
                    <a:pt x="588428" y="94529"/>
                  </a:lnTo>
                  <a:lnTo>
                    <a:pt x="588428" y="92851"/>
                  </a:lnTo>
                  <a:lnTo>
                    <a:pt x="586191" y="92851"/>
                  </a:lnTo>
                  <a:lnTo>
                    <a:pt x="582835" y="94529"/>
                  </a:lnTo>
                  <a:lnTo>
                    <a:pt x="582835" y="91173"/>
                  </a:lnTo>
                  <a:lnTo>
                    <a:pt x="584513" y="91173"/>
                  </a:lnTo>
                  <a:lnTo>
                    <a:pt x="586191" y="88936"/>
                  </a:lnTo>
                  <a:lnTo>
                    <a:pt x="588428" y="88936"/>
                  </a:lnTo>
                  <a:lnTo>
                    <a:pt x="588428" y="87257"/>
                  </a:lnTo>
                  <a:lnTo>
                    <a:pt x="590107" y="87257"/>
                  </a:lnTo>
                  <a:lnTo>
                    <a:pt x="591784" y="88936"/>
                  </a:lnTo>
                  <a:lnTo>
                    <a:pt x="596819" y="88936"/>
                  </a:lnTo>
                  <a:lnTo>
                    <a:pt x="596819" y="87257"/>
                  </a:lnTo>
                  <a:lnTo>
                    <a:pt x="595141" y="87257"/>
                  </a:lnTo>
                  <a:lnTo>
                    <a:pt x="595141" y="83901"/>
                  </a:lnTo>
                  <a:lnTo>
                    <a:pt x="596819" y="82223"/>
                  </a:lnTo>
                  <a:lnTo>
                    <a:pt x="596819" y="79986"/>
                  </a:lnTo>
                  <a:lnTo>
                    <a:pt x="599056" y="79986"/>
                  </a:lnTo>
                  <a:lnTo>
                    <a:pt x="599056" y="74952"/>
                  </a:lnTo>
                  <a:lnTo>
                    <a:pt x="596819" y="74952"/>
                  </a:lnTo>
                  <a:lnTo>
                    <a:pt x="596819" y="73274"/>
                  </a:lnTo>
                  <a:lnTo>
                    <a:pt x="595141" y="73274"/>
                  </a:lnTo>
                  <a:lnTo>
                    <a:pt x="595141" y="74952"/>
                  </a:lnTo>
                  <a:lnTo>
                    <a:pt x="593462" y="74952"/>
                  </a:lnTo>
                  <a:lnTo>
                    <a:pt x="591784" y="76630"/>
                  </a:lnTo>
                  <a:lnTo>
                    <a:pt x="590107" y="78308"/>
                  </a:lnTo>
                  <a:lnTo>
                    <a:pt x="588428" y="79986"/>
                  </a:lnTo>
                  <a:lnTo>
                    <a:pt x="588428" y="74952"/>
                  </a:lnTo>
                  <a:lnTo>
                    <a:pt x="590107" y="73274"/>
                  </a:lnTo>
                  <a:lnTo>
                    <a:pt x="591784" y="73274"/>
                  </a:lnTo>
                  <a:lnTo>
                    <a:pt x="591784" y="71037"/>
                  </a:lnTo>
                  <a:lnTo>
                    <a:pt x="586191" y="71037"/>
                  </a:lnTo>
                  <a:lnTo>
                    <a:pt x="586191" y="74952"/>
                  </a:lnTo>
                  <a:lnTo>
                    <a:pt x="582835" y="76630"/>
                  </a:lnTo>
                  <a:lnTo>
                    <a:pt x="581157" y="76630"/>
                  </a:lnTo>
                  <a:lnTo>
                    <a:pt x="581157" y="74952"/>
                  </a:lnTo>
                  <a:lnTo>
                    <a:pt x="579479" y="74952"/>
                  </a:lnTo>
                  <a:lnTo>
                    <a:pt x="579479" y="69358"/>
                  </a:lnTo>
                  <a:lnTo>
                    <a:pt x="581157" y="69358"/>
                  </a:lnTo>
                  <a:lnTo>
                    <a:pt x="581157" y="67680"/>
                  </a:lnTo>
                  <a:lnTo>
                    <a:pt x="582835" y="67680"/>
                  </a:lnTo>
                  <a:lnTo>
                    <a:pt x="582835" y="66002"/>
                  </a:lnTo>
                  <a:lnTo>
                    <a:pt x="582835" y="66002"/>
                  </a:lnTo>
                  <a:lnTo>
                    <a:pt x="582835" y="64324"/>
                  </a:lnTo>
                  <a:lnTo>
                    <a:pt x="584513" y="64324"/>
                  </a:lnTo>
                  <a:lnTo>
                    <a:pt x="584513" y="62646"/>
                  </a:lnTo>
                  <a:lnTo>
                    <a:pt x="586191" y="62646"/>
                  </a:lnTo>
                  <a:lnTo>
                    <a:pt x="586191" y="60409"/>
                  </a:lnTo>
                  <a:lnTo>
                    <a:pt x="586191" y="60409"/>
                  </a:lnTo>
                  <a:lnTo>
                    <a:pt x="586191" y="57053"/>
                  </a:lnTo>
                  <a:lnTo>
                    <a:pt x="584513" y="57053"/>
                  </a:lnTo>
                  <a:lnTo>
                    <a:pt x="582835" y="55375"/>
                  </a:lnTo>
                  <a:lnTo>
                    <a:pt x="582835" y="53697"/>
                  </a:lnTo>
                  <a:lnTo>
                    <a:pt x="581157" y="53697"/>
                  </a:lnTo>
                  <a:lnTo>
                    <a:pt x="581157" y="49782"/>
                  </a:lnTo>
                  <a:lnTo>
                    <a:pt x="575564" y="49782"/>
                  </a:lnTo>
                  <a:lnTo>
                    <a:pt x="575564" y="53697"/>
                  </a:lnTo>
                  <a:lnTo>
                    <a:pt x="572207" y="53697"/>
                  </a:lnTo>
                  <a:lnTo>
                    <a:pt x="572207" y="55375"/>
                  </a:lnTo>
                  <a:lnTo>
                    <a:pt x="573885" y="55375"/>
                  </a:lnTo>
                  <a:lnTo>
                    <a:pt x="572207" y="57053"/>
                  </a:lnTo>
                  <a:lnTo>
                    <a:pt x="570530" y="58731"/>
                  </a:lnTo>
                  <a:lnTo>
                    <a:pt x="570530" y="66002"/>
                  </a:lnTo>
                  <a:lnTo>
                    <a:pt x="568292" y="66002"/>
                  </a:lnTo>
                  <a:lnTo>
                    <a:pt x="566614" y="67680"/>
                  </a:lnTo>
                  <a:lnTo>
                    <a:pt x="564936" y="69358"/>
                  </a:lnTo>
                  <a:lnTo>
                    <a:pt x="564936" y="71037"/>
                  </a:lnTo>
                  <a:lnTo>
                    <a:pt x="563258" y="73274"/>
                  </a:lnTo>
                  <a:lnTo>
                    <a:pt x="559902" y="73274"/>
                  </a:lnTo>
                  <a:lnTo>
                    <a:pt x="559902" y="66002"/>
                  </a:lnTo>
                  <a:lnTo>
                    <a:pt x="561580" y="66002"/>
                  </a:lnTo>
                  <a:lnTo>
                    <a:pt x="561580" y="62646"/>
                  </a:lnTo>
                  <a:lnTo>
                    <a:pt x="563258" y="62646"/>
                  </a:lnTo>
                  <a:lnTo>
                    <a:pt x="563258" y="58731"/>
                  </a:lnTo>
                  <a:lnTo>
                    <a:pt x="564936" y="58731"/>
                  </a:lnTo>
                  <a:lnTo>
                    <a:pt x="564936" y="51460"/>
                  </a:lnTo>
                  <a:lnTo>
                    <a:pt x="566614" y="49782"/>
                  </a:lnTo>
                  <a:lnTo>
                    <a:pt x="566614" y="42510"/>
                  </a:lnTo>
                  <a:lnTo>
                    <a:pt x="563258" y="42510"/>
                  </a:lnTo>
                  <a:lnTo>
                    <a:pt x="561580" y="40832"/>
                  </a:lnTo>
                  <a:lnTo>
                    <a:pt x="561580" y="40832"/>
                  </a:lnTo>
                  <a:lnTo>
                    <a:pt x="559902" y="42510"/>
                  </a:lnTo>
                  <a:lnTo>
                    <a:pt x="557665" y="42510"/>
                  </a:lnTo>
                  <a:lnTo>
                    <a:pt x="557665" y="44747"/>
                  </a:lnTo>
                  <a:lnTo>
                    <a:pt x="550953" y="44747"/>
                  </a:lnTo>
                  <a:lnTo>
                    <a:pt x="550953" y="46425"/>
                  </a:lnTo>
                  <a:lnTo>
                    <a:pt x="548715" y="44747"/>
                  </a:lnTo>
                  <a:lnTo>
                    <a:pt x="545359" y="44747"/>
                  </a:lnTo>
                  <a:lnTo>
                    <a:pt x="545359" y="30205"/>
                  </a:lnTo>
                  <a:lnTo>
                    <a:pt x="543681" y="28526"/>
                  </a:lnTo>
                  <a:lnTo>
                    <a:pt x="543681" y="26848"/>
                  </a:lnTo>
                  <a:lnTo>
                    <a:pt x="545359" y="21255"/>
                  </a:lnTo>
                  <a:lnTo>
                    <a:pt x="545359" y="17899"/>
                  </a:lnTo>
                  <a:lnTo>
                    <a:pt x="547037" y="13984"/>
                  </a:lnTo>
                  <a:lnTo>
                    <a:pt x="548715" y="13984"/>
                  </a:lnTo>
                  <a:lnTo>
                    <a:pt x="548715" y="12306"/>
                  </a:lnTo>
                  <a:lnTo>
                    <a:pt x="550953" y="10628"/>
                  </a:lnTo>
                  <a:lnTo>
                    <a:pt x="548715" y="8949"/>
                  </a:lnTo>
                  <a:lnTo>
                    <a:pt x="547037" y="8949"/>
                  </a:lnTo>
                  <a:lnTo>
                    <a:pt x="547037" y="7271"/>
                  </a:lnTo>
                  <a:lnTo>
                    <a:pt x="548715" y="5593"/>
                  </a:lnTo>
                  <a:lnTo>
                    <a:pt x="548715" y="3356"/>
                  </a:lnTo>
                  <a:lnTo>
                    <a:pt x="550953" y="5593"/>
                  </a:lnTo>
                  <a:lnTo>
                    <a:pt x="550953" y="7271"/>
                  </a:lnTo>
                  <a:lnTo>
                    <a:pt x="552630" y="7271"/>
                  </a:lnTo>
                  <a:lnTo>
                    <a:pt x="552630" y="8949"/>
                  </a:lnTo>
                  <a:lnTo>
                    <a:pt x="557665" y="8949"/>
                  </a:lnTo>
                  <a:lnTo>
                    <a:pt x="557665" y="7271"/>
                  </a:lnTo>
                  <a:lnTo>
                    <a:pt x="564936" y="7271"/>
                  </a:lnTo>
                  <a:lnTo>
                    <a:pt x="566614" y="5593"/>
                  </a:lnTo>
                  <a:lnTo>
                    <a:pt x="570530" y="5593"/>
                  </a:lnTo>
                  <a:lnTo>
                    <a:pt x="572207" y="3356"/>
                  </a:lnTo>
                  <a:lnTo>
                    <a:pt x="575564" y="3356"/>
                  </a:lnTo>
                  <a:lnTo>
                    <a:pt x="575564" y="1678"/>
                  </a:lnTo>
                  <a:lnTo>
                    <a:pt x="582835" y="1678"/>
                  </a:lnTo>
                  <a:lnTo>
                    <a:pt x="582835" y="0"/>
                  </a:lnTo>
                  <a:lnTo>
                    <a:pt x="586191" y="0"/>
                  </a:lnTo>
                  <a:lnTo>
                    <a:pt x="586191" y="1678"/>
                  </a:lnTo>
                  <a:lnTo>
                    <a:pt x="591784" y="1678"/>
                  </a:lnTo>
                  <a:lnTo>
                    <a:pt x="591784" y="3356"/>
                  </a:lnTo>
                  <a:lnTo>
                    <a:pt x="593462" y="5593"/>
                  </a:lnTo>
                  <a:lnTo>
                    <a:pt x="593462" y="7271"/>
                  </a:lnTo>
                  <a:lnTo>
                    <a:pt x="595141" y="7271"/>
                  </a:lnTo>
                  <a:lnTo>
                    <a:pt x="596819" y="8949"/>
                  </a:lnTo>
                  <a:lnTo>
                    <a:pt x="600734" y="8949"/>
                  </a:lnTo>
                  <a:lnTo>
                    <a:pt x="602412" y="10628"/>
                  </a:lnTo>
                  <a:lnTo>
                    <a:pt x="604090" y="10628"/>
                  </a:lnTo>
                  <a:lnTo>
                    <a:pt x="604090" y="12306"/>
                  </a:lnTo>
                  <a:lnTo>
                    <a:pt x="604090" y="10628"/>
                  </a:lnTo>
                  <a:lnTo>
                    <a:pt x="605768" y="12306"/>
                  </a:lnTo>
                  <a:lnTo>
                    <a:pt x="605768" y="16221"/>
                  </a:lnTo>
                  <a:lnTo>
                    <a:pt x="608005" y="17899"/>
                  </a:lnTo>
                  <a:lnTo>
                    <a:pt x="609683" y="17899"/>
                  </a:lnTo>
                  <a:lnTo>
                    <a:pt x="609683" y="26848"/>
                  </a:lnTo>
                  <a:lnTo>
                    <a:pt x="611361" y="26848"/>
                  </a:lnTo>
                  <a:lnTo>
                    <a:pt x="611361" y="25170"/>
                  </a:lnTo>
                  <a:lnTo>
                    <a:pt x="611361" y="28526"/>
                  </a:lnTo>
                  <a:lnTo>
                    <a:pt x="613039" y="28526"/>
                  </a:lnTo>
                  <a:lnTo>
                    <a:pt x="613039" y="31883"/>
                  </a:lnTo>
                  <a:lnTo>
                    <a:pt x="614718" y="31883"/>
                  </a:lnTo>
                  <a:lnTo>
                    <a:pt x="614718" y="35798"/>
                  </a:lnTo>
                  <a:lnTo>
                    <a:pt x="616955" y="35798"/>
                  </a:lnTo>
                  <a:lnTo>
                    <a:pt x="616955" y="44747"/>
                  </a:lnTo>
                  <a:lnTo>
                    <a:pt x="614718" y="48103"/>
                  </a:lnTo>
                  <a:lnTo>
                    <a:pt x="614718" y="51460"/>
                  </a:lnTo>
                  <a:lnTo>
                    <a:pt x="613039" y="51460"/>
                  </a:lnTo>
                  <a:lnTo>
                    <a:pt x="613039" y="55375"/>
                  </a:lnTo>
                  <a:lnTo>
                    <a:pt x="614718" y="55375"/>
                  </a:lnTo>
                  <a:lnTo>
                    <a:pt x="614718" y="53697"/>
                  </a:lnTo>
                  <a:lnTo>
                    <a:pt x="616955" y="53697"/>
                  </a:lnTo>
                  <a:lnTo>
                    <a:pt x="616955" y="60409"/>
                  </a:lnTo>
                  <a:lnTo>
                    <a:pt x="618633" y="60409"/>
                  </a:lnTo>
                  <a:lnTo>
                    <a:pt x="618633" y="58731"/>
                  </a:lnTo>
                  <a:lnTo>
                    <a:pt x="620311" y="58731"/>
                  </a:lnTo>
                  <a:lnTo>
                    <a:pt x="620311" y="57053"/>
                  </a:lnTo>
                  <a:lnTo>
                    <a:pt x="621989" y="57053"/>
                  </a:lnTo>
                  <a:lnTo>
                    <a:pt x="621989" y="44747"/>
                  </a:lnTo>
                  <a:lnTo>
                    <a:pt x="623667" y="44747"/>
                  </a:lnTo>
                  <a:lnTo>
                    <a:pt x="623667" y="42510"/>
                  </a:lnTo>
                  <a:lnTo>
                    <a:pt x="629260" y="42510"/>
                  </a:lnTo>
                  <a:lnTo>
                    <a:pt x="629260" y="39154"/>
                  </a:lnTo>
                  <a:lnTo>
                    <a:pt x="630938" y="39154"/>
                  </a:lnTo>
                  <a:lnTo>
                    <a:pt x="630938" y="35798"/>
                  </a:lnTo>
                  <a:lnTo>
                    <a:pt x="634295" y="35798"/>
                  </a:lnTo>
                  <a:lnTo>
                    <a:pt x="636532" y="37476"/>
                  </a:lnTo>
                  <a:lnTo>
                    <a:pt x="641566" y="37476"/>
                  </a:lnTo>
                  <a:lnTo>
                    <a:pt x="641566" y="42510"/>
                  </a:lnTo>
                  <a:lnTo>
                    <a:pt x="643244" y="42510"/>
                  </a:lnTo>
                  <a:lnTo>
                    <a:pt x="643244" y="44747"/>
                  </a:lnTo>
                  <a:lnTo>
                    <a:pt x="645481" y="44747"/>
                  </a:lnTo>
                  <a:lnTo>
                    <a:pt x="645481" y="46425"/>
                  </a:lnTo>
                  <a:lnTo>
                    <a:pt x="647159" y="46425"/>
                  </a:lnTo>
                  <a:lnTo>
                    <a:pt x="647159" y="49782"/>
                  </a:lnTo>
                  <a:lnTo>
                    <a:pt x="648837" y="49782"/>
                  </a:lnTo>
                  <a:lnTo>
                    <a:pt x="648837" y="53697"/>
                  </a:lnTo>
                  <a:lnTo>
                    <a:pt x="652193" y="53697"/>
                  </a:lnTo>
                  <a:lnTo>
                    <a:pt x="652193" y="49782"/>
                  </a:lnTo>
                  <a:lnTo>
                    <a:pt x="653872" y="51460"/>
                  </a:lnTo>
                  <a:lnTo>
                    <a:pt x="653872" y="53697"/>
                  </a:lnTo>
                  <a:lnTo>
                    <a:pt x="656109" y="55375"/>
                  </a:lnTo>
                  <a:lnTo>
                    <a:pt x="656109" y="57053"/>
                  </a:lnTo>
                  <a:lnTo>
                    <a:pt x="653872" y="57053"/>
                  </a:lnTo>
                  <a:lnTo>
                    <a:pt x="653872" y="60409"/>
                  </a:lnTo>
                  <a:lnTo>
                    <a:pt x="650515" y="67680"/>
                  </a:lnTo>
                  <a:lnTo>
                    <a:pt x="648837" y="67680"/>
                  </a:lnTo>
                  <a:lnTo>
                    <a:pt x="648837" y="71037"/>
                  </a:lnTo>
                  <a:lnTo>
                    <a:pt x="650515" y="71037"/>
                  </a:lnTo>
                  <a:lnTo>
                    <a:pt x="648837" y="71037"/>
                  </a:lnTo>
                  <a:lnTo>
                    <a:pt x="653872" y="71037"/>
                  </a:lnTo>
                  <a:lnTo>
                    <a:pt x="653872" y="74952"/>
                  </a:lnTo>
                  <a:lnTo>
                    <a:pt x="657787" y="74952"/>
                  </a:lnTo>
                  <a:lnTo>
                    <a:pt x="653872" y="74952"/>
                  </a:lnTo>
                  <a:lnTo>
                    <a:pt x="657787" y="74952"/>
                  </a:lnTo>
                  <a:lnTo>
                    <a:pt x="659465" y="73274"/>
                  </a:lnTo>
                  <a:lnTo>
                    <a:pt x="661143" y="73274"/>
                  </a:lnTo>
                  <a:lnTo>
                    <a:pt x="662821" y="71037"/>
                  </a:lnTo>
                  <a:lnTo>
                    <a:pt x="662821" y="73274"/>
                  </a:lnTo>
                  <a:lnTo>
                    <a:pt x="662821" y="71037"/>
                  </a:lnTo>
                  <a:lnTo>
                    <a:pt x="662821" y="73274"/>
                  </a:lnTo>
                  <a:lnTo>
                    <a:pt x="665058" y="73274"/>
                  </a:lnTo>
                  <a:lnTo>
                    <a:pt x="665058" y="71037"/>
                  </a:lnTo>
                  <a:lnTo>
                    <a:pt x="666736" y="69358"/>
                  </a:lnTo>
                  <a:lnTo>
                    <a:pt x="668414" y="69358"/>
                  </a:lnTo>
                  <a:lnTo>
                    <a:pt x="668414" y="67680"/>
                  </a:lnTo>
                  <a:lnTo>
                    <a:pt x="670092" y="67680"/>
                  </a:lnTo>
                  <a:lnTo>
                    <a:pt x="670092" y="69358"/>
                  </a:lnTo>
                  <a:lnTo>
                    <a:pt x="671770" y="71037"/>
                  </a:lnTo>
                  <a:lnTo>
                    <a:pt x="671770" y="73274"/>
                  </a:lnTo>
                  <a:lnTo>
                    <a:pt x="670092" y="73274"/>
                  </a:lnTo>
                  <a:lnTo>
                    <a:pt x="670092" y="74952"/>
                  </a:lnTo>
                  <a:lnTo>
                    <a:pt x="675686" y="74952"/>
                  </a:lnTo>
                  <a:lnTo>
                    <a:pt x="675686" y="76630"/>
                  </a:lnTo>
                  <a:lnTo>
                    <a:pt x="677364" y="78308"/>
                  </a:lnTo>
                  <a:lnTo>
                    <a:pt x="679042" y="79986"/>
                  </a:lnTo>
                  <a:lnTo>
                    <a:pt x="680720" y="83901"/>
                  </a:lnTo>
                  <a:lnTo>
                    <a:pt x="682398" y="83901"/>
                  </a:lnTo>
                  <a:lnTo>
                    <a:pt x="682398" y="85579"/>
                  </a:lnTo>
                  <a:lnTo>
                    <a:pt x="680720" y="88936"/>
                  </a:lnTo>
                  <a:lnTo>
                    <a:pt x="679042" y="88936"/>
                  </a:lnTo>
                  <a:lnTo>
                    <a:pt x="679042" y="92851"/>
                  </a:lnTo>
                  <a:lnTo>
                    <a:pt x="680720" y="92851"/>
                  </a:lnTo>
                  <a:lnTo>
                    <a:pt x="680720" y="91173"/>
                  </a:lnTo>
                  <a:lnTo>
                    <a:pt x="684635" y="91173"/>
                  </a:lnTo>
                  <a:lnTo>
                    <a:pt x="684635" y="97885"/>
                  </a:lnTo>
                  <a:lnTo>
                    <a:pt x="686313" y="97885"/>
                  </a:lnTo>
                  <a:lnTo>
                    <a:pt x="686313" y="96207"/>
                  </a:lnTo>
                  <a:lnTo>
                    <a:pt x="689669" y="96207"/>
                  </a:lnTo>
                  <a:lnTo>
                    <a:pt x="689669" y="97885"/>
                  </a:lnTo>
                  <a:lnTo>
                    <a:pt x="689669" y="97885"/>
                  </a:lnTo>
                  <a:lnTo>
                    <a:pt x="689669" y="101800"/>
                  </a:lnTo>
                  <a:lnTo>
                    <a:pt x="687991" y="101800"/>
                  </a:lnTo>
                  <a:lnTo>
                    <a:pt x="687991" y="103478"/>
                  </a:lnTo>
                  <a:lnTo>
                    <a:pt x="689669" y="103478"/>
                  </a:lnTo>
                  <a:lnTo>
                    <a:pt x="689669" y="105156"/>
                  </a:lnTo>
                  <a:lnTo>
                    <a:pt x="687991" y="106834"/>
                  </a:lnTo>
                  <a:lnTo>
                    <a:pt x="687991" y="110750"/>
                  </a:lnTo>
                  <a:lnTo>
                    <a:pt x="684635" y="114106"/>
                  </a:lnTo>
                  <a:lnTo>
                    <a:pt x="682398" y="114106"/>
                  </a:lnTo>
                  <a:lnTo>
                    <a:pt x="682398" y="119699"/>
                  </a:lnTo>
                  <a:lnTo>
                    <a:pt x="684635" y="119699"/>
                  </a:lnTo>
                  <a:lnTo>
                    <a:pt x="684635" y="126411"/>
                  </a:lnTo>
                  <a:lnTo>
                    <a:pt x="682398" y="130327"/>
                  </a:lnTo>
                  <a:lnTo>
                    <a:pt x="682398" y="132005"/>
                  </a:lnTo>
                  <a:lnTo>
                    <a:pt x="687991" y="132005"/>
                  </a:lnTo>
                  <a:lnTo>
                    <a:pt x="687991" y="133683"/>
                  </a:lnTo>
                  <a:lnTo>
                    <a:pt x="687991" y="132005"/>
                  </a:lnTo>
                  <a:lnTo>
                    <a:pt x="687991" y="133683"/>
                  </a:lnTo>
                  <a:lnTo>
                    <a:pt x="689669" y="133683"/>
                  </a:lnTo>
                  <a:lnTo>
                    <a:pt x="689669" y="135361"/>
                  </a:lnTo>
                  <a:lnTo>
                    <a:pt x="689669" y="135361"/>
                  </a:lnTo>
                  <a:lnTo>
                    <a:pt x="689669" y="133683"/>
                  </a:lnTo>
                  <a:lnTo>
                    <a:pt x="689669" y="137039"/>
                  </a:lnTo>
                  <a:lnTo>
                    <a:pt x="691347" y="139276"/>
                  </a:lnTo>
                  <a:lnTo>
                    <a:pt x="691347" y="140954"/>
                  </a:lnTo>
                  <a:lnTo>
                    <a:pt x="693585" y="142632"/>
                  </a:lnTo>
                  <a:lnTo>
                    <a:pt x="693585" y="144310"/>
                  </a:lnTo>
                  <a:lnTo>
                    <a:pt x="695263" y="144310"/>
                  </a:lnTo>
                  <a:lnTo>
                    <a:pt x="695263" y="148226"/>
                  </a:lnTo>
                  <a:lnTo>
                    <a:pt x="696941" y="148226"/>
                  </a:lnTo>
                  <a:lnTo>
                    <a:pt x="696941" y="149904"/>
                  </a:lnTo>
                  <a:lnTo>
                    <a:pt x="698619" y="149904"/>
                  </a:lnTo>
                  <a:lnTo>
                    <a:pt x="698619" y="153260"/>
                  </a:lnTo>
                  <a:lnTo>
                    <a:pt x="700297" y="153260"/>
                  </a:lnTo>
                  <a:lnTo>
                    <a:pt x="700297" y="156616"/>
                  </a:lnTo>
                  <a:lnTo>
                    <a:pt x="702534" y="156616"/>
                  </a:lnTo>
                  <a:lnTo>
                    <a:pt x="702534" y="158853"/>
                  </a:lnTo>
                  <a:lnTo>
                    <a:pt x="705890" y="160531"/>
                  </a:lnTo>
                  <a:lnTo>
                    <a:pt x="704212" y="160531"/>
                  </a:lnTo>
                  <a:lnTo>
                    <a:pt x="704212" y="162209"/>
                  </a:lnTo>
                  <a:lnTo>
                    <a:pt x="702534" y="163887"/>
                  </a:lnTo>
                  <a:lnTo>
                    <a:pt x="702534" y="167803"/>
                  </a:lnTo>
                  <a:lnTo>
                    <a:pt x="700297" y="167803"/>
                  </a:lnTo>
                  <a:lnTo>
                    <a:pt x="700297" y="172837"/>
                  </a:lnTo>
                  <a:lnTo>
                    <a:pt x="702534" y="174515"/>
                  </a:lnTo>
                  <a:lnTo>
                    <a:pt x="700297" y="176752"/>
                  </a:lnTo>
                  <a:lnTo>
                    <a:pt x="700297" y="178430"/>
                  </a:lnTo>
                  <a:lnTo>
                    <a:pt x="702534" y="178430"/>
                  </a:lnTo>
                  <a:lnTo>
                    <a:pt x="702534" y="180108"/>
                  </a:lnTo>
                  <a:lnTo>
                    <a:pt x="700297" y="180108"/>
                  </a:lnTo>
                  <a:lnTo>
                    <a:pt x="698619" y="181786"/>
                  </a:lnTo>
                  <a:lnTo>
                    <a:pt x="698619" y="185142"/>
                  </a:lnTo>
                  <a:lnTo>
                    <a:pt x="695263" y="185142"/>
                  </a:lnTo>
                  <a:lnTo>
                    <a:pt x="695263" y="187380"/>
                  </a:lnTo>
                  <a:lnTo>
                    <a:pt x="687991" y="187380"/>
                  </a:lnTo>
                  <a:lnTo>
                    <a:pt x="687991" y="189058"/>
                  </a:lnTo>
                  <a:lnTo>
                    <a:pt x="686313" y="187380"/>
                  </a:lnTo>
                  <a:lnTo>
                    <a:pt x="682398" y="187380"/>
                  </a:lnTo>
                  <a:lnTo>
                    <a:pt x="682398" y="192414"/>
                  </a:lnTo>
                  <a:lnTo>
                    <a:pt x="680720" y="192414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66552A7-F29A-4D98-795B-042AE2C8A0FF}"/>
                </a:ext>
              </a:extLst>
            </p:cNvPr>
            <p:cNvSpPr/>
            <p:nvPr/>
          </p:nvSpPr>
          <p:spPr>
            <a:xfrm>
              <a:off x="1625763" y="2912108"/>
              <a:ext cx="1378220" cy="739450"/>
            </a:xfrm>
            <a:custGeom>
              <a:avLst/>
              <a:gdLst>
                <a:gd name="csX0" fmla="*/ 1028631 w 1378220"/>
                <a:gd name="csY0" fmla="*/ 723789 h 739450"/>
                <a:gd name="csX1" fmla="*/ 1034225 w 1378220"/>
                <a:gd name="csY1" fmla="*/ 721552 h 739450"/>
                <a:gd name="csX2" fmla="*/ 1034225 w 1378220"/>
                <a:gd name="csY2" fmla="*/ 719874 h 739450"/>
                <a:gd name="csX3" fmla="*/ 1032547 w 1378220"/>
                <a:gd name="csY3" fmla="*/ 719874 h 739450"/>
                <a:gd name="csX4" fmla="*/ 1030309 w 1378220"/>
                <a:gd name="csY4" fmla="*/ 719874 h 739450"/>
                <a:gd name="csX5" fmla="*/ 1030309 w 1378220"/>
                <a:gd name="csY5" fmla="*/ 718196 h 739450"/>
                <a:gd name="csX6" fmla="*/ 1028631 w 1378220"/>
                <a:gd name="csY6" fmla="*/ 719874 h 739450"/>
                <a:gd name="csX7" fmla="*/ 1028631 w 1378220"/>
                <a:gd name="csY7" fmla="*/ 718196 h 739450"/>
                <a:gd name="csX8" fmla="*/ 1026953 w 1378220"/>
                <a:gd name="csY8" fmla="*/ 718196 h 739450"/>
                <a:gd name="csX9" fmla="*/ 1025275 w 1378220"/>
                <a:gd name="csY9" fmla="*/ 718196 h 739450"/>
                <a:gd name="csX10" fmla="*/ 1025275 w 1378220"/>
                <a:gd name="csY10" fmla="*/ 716518 h 739450"/>
                <a:gd name="csX11" fmla="*/ 1025275 w 1378220"/>
                <a:gd name="csY11" fmla="*/ 714840 h 739450"/>
                <a:gd name="csX12" fmla="*/ 1023597 w 1378220"/>
                <a:gd name="csY12" fmla="*/ 714840 h 739450"/>
                <a:gd name="csX13" fmla="*/ 1023597 w 1378220"/>
                <a:gd name="csY13" fmla="*/ 713162 h 739450"/>
                <a:gd name="csX14" fmla="*/ 1023597 w 1378220"/>
                <a:gd name="csY14" fmla="*/ 710925 h 739450"/>
                <a:gd name="csX15" fmla="*/ 1023597 w 1378220"/>
                <a:gd name="csY15" fmla="*/ 709247 h 739450"/>
                <a:gd name="csX16" fmla="*/ 1023597 w 1378220"/>
                <a:gd name="csY16" fmla="*/ 707569 h 739450"/>
                <a:gd name="csX17" fmla="*/ 1023597 w 1378220"/>
                <a:gd name="csY17" fmla="*/ 705890 h 739450"/>
                <a:gd name="csX18" fmla="*/ 1023597 w 1378220"/>
                <a:gd name="csY18" fmla="*/ 704212 h 739450"/>
                <a:gd name="csX19" fmla="*/ 1021360 w 1378220"/>
                <a:gd name="csY19" fmla="*/ 704212 h 739450"/>
                <a:gd name="csX20" fmla="*/ 1019682 w 1378220"/>
                <a:gd name="csY20" fmla="*/ 704212 h 739450"/>
                <a:gd name="csX21" fmla="*/ 1019682 w 1378220"/>
                <a:gd name="csY21" fmla="*/ 701975 h 739450"/>
                <a:gd name="csX22" fmla="*/ 1019682 w 1378220"/>
                <a:gd name="csY22" fmla="*/ 701975 h 739450"/>
                <a:gd name="csX23" fmla="*/ 1018004 w 1378220"/>
                <a:gd name="csY23" fmla="*/ 701975 h 739450"/>
                <a:gd name="csX24" fmla="*/ 1018004 w 1378220"/>
                <a:gd name="csY24" fmla="*/ 700297 h 739450"/>
                <a:gd name="csX25" fmla="*/ 1018004 w 1378220"/>
                <a:gd name="csY25" fmla="*/ 698619 h 739450"/>
                <a:gd name="csX26" fmla="*/ 1018004 w 1378220"/>
                <a:gd name="csY26" fmla="*/ 696941 h 739450"/>
                <a:gd name="csX27" fmla="*/ 1018004 w 1378220"/>
                <a:gd name="csY27" fmla="*/ 695263 h 739450"/>
                <a:gd name="csX28" fmla="*/ 1018004 w 1378220"/>
                <a:gd name="csY28" fmla="*/ 693026 h 739450"/>
                <a:gd name="csX29" fmla="*/ 1018004 w 1378220"/>
                <a:gd name="csY29" fmla="*/ 691348 h 739450"/>
                <a:gd name="csX30" fmla="*/ 1016325 w 1378220"/>
                <a:gd name="csY30" fmla="*/ 691348 h 739450"/>
                <a:gd name="csX31" fmla="*/ 1016325 w 1378220"/>
                <a:gd name="csY31" fmla="*/ 691348 h 739450"/>
                <a:gd name="csX32" fmla="*/ 1016325 w 1378220"/>
                <a:gd name="csY32" fmla="*/ 693026 h 739450"/>
                <a:gd name="csX33" fmla="*/ 1016325 w 1378220"/>
                <a:gd name="csY33" fmla="*/ 695263 h 739450"/>
                <a:gd name="csX34" fmla="*/ 1014648 w 1378220"/>
                <a:gd name="csY34" fmla="*/ 695263 h 739450"/>
                <a:gd name="csX35" fmla="*/ 1012970 w 1378220"/>
                <a:gd name="csY35" fmla="*/ 695263 h 739450"/>
                <a:gd name="csX36" fmla="*/ 1010732 w 1378220"/>
                <a:gd name="csY36" fmla="*/ 693026 h 739450"/>
                <a:gd name="csX37" fmla="*/ 1010732 w 1378220"/>
                <a:gd name="csY37" fmla="*/ 691348 h 739450"/>
                <a:gd name="csX38" fmla="*/ 1010732 w 1378220"/>
                <a:gd name="csY38" fmla="*/ 689670 h 739450"/>
                <a:gd name="csX39" fmla="*/ 1009054 w 1378220"/>
                <a:gd name="csY39" fmla="*/ 689670 h 739450"/>
                <a:gd name="csX40" fmla="*/ 1009054 w 1378220"/>
                <a:gd name="csY40" fmla="*/ 687992 h 739450"/>
                <a:gd name="csX41" fmla="*/ 1009054 w 1378220"/>
                <a:gd name="csY41" fmla="*/ 686313 h 739450"/>
                <a:gd name="csX42" fmla="*/ 1009054 w 1378220"/>
                <a:gd name="csY42" fmla="*/ 684635 h 739450"/>
                <a:gd name="csX43" fmla="*/ 1007376 w 1378220"/>
                <a:gd name="csY43" fmla="*/ 684635 h 739450"/>
                <a:gd name="csX44" fmla="*/ 1007376 w 1378220"/>
                <a:gd name="csY44" fmla="*/ 682398 h 739450"/>
                <a:gd name="csX45" fmla="*/ 1005698 w 1378220"/>
                <a:gd name="csY45" fmla="*/ 682398 h 739450"/>
                <a:gd name="csX46" fmla="*/ 1005698 w 1378220"/>
                <a:gd name="csY46" fmla="*/ 680720 h 739450"/>
                <a:gd name="csX47" fmla="*/ 1005698 w 1378220"/>
                <a:gd name="csY47" fmla="*/ 679042 h 739450"/>
                <a:gd name="csX48" fmla="*/ 1004020 w 1378220"/>
                <a:gd name="csY48" fmla="*/ 679042 h 739450"/>
                <a:gd name="csX49" fmla="*/ 1004020 w 1378220"/>
                <a:gd name="csY49" fmla="*/ 677364 h 739450"/>
                <a:gd name="csX50" fmla="*/ 1004020 w 1378220"/>
                <a:gd name="csY50" fmla="*/ 675686 h 739450"/>
                <a:gd name="csX51" fmla="*/ 1005698 w 1378220"/>
                <a:gd name="csY51" fmla="*/ 677364 h 739450"/>
                <a:gd name="csX52" fmla="*/ 1007376 w 1378220"/>
                <a:gd name="csY52" fmla="*/ 677364 h 739450"/>
                <a:gd name="csX53" fmla="*/ 1007376 w 1378220"/>
                <a:gd name="csY53" fmla="*/ 675686 h 739450"/>
                <a:gd name="csX54" fmla="*/ 1005698 w 1378220"/>
                <a:gd name="csY54" fmla="*/ 675686 h 739450"/>
                <a:gd name="csX55" fmla="*/ 1005698 w 1378220"/>
                <a:gd name="csY55" fmla="*/ 673449 h 739450"/>
                <a:gd name="csX56" fmla="*/ 1005698 w 1378220"/>
                <a:gd name="csY56" fmla="*/ 671771 h 739450"/>
                <a:gd name="csX57" fmla="*/ 1007376 w 1378220"/>
                <a:gd name="csY57" fmla="*/ 671771 h 739450"/>
                <a:gd name="csX58" fmla="*/ 1007376 w 1378220"/>
                <a:gd name="csY58" fmla="*/ 670093 h 739450"/>
                <a:gd name="csX59" fmla="*/ 1009054 w 1378220"/>
                <a:gd name="csY59" fmla="*/ 670093 h 739450"/>
                <a:gd name="csX60" fmla="*/ 1009054 w 1378220"/>
                <a:gd name="csY60" fmla="*/ 668415 h 739450"/>
                <a:gd name="csX61" fmla="*/ 1010732 w 1378220"/>
                <a:gd name="csY61" fmla="*/ 666736 h 739450"/>
                <a:gd name="csX62" fmla="*/ 1009054 w 1378220"/>
                <a:gd name="csY62" fmla="*/ 664499 h 739450"/>
                <a:gd name="csX63" fmla="*/ 1007376 w 1378220"/>
                <a:gd name="csY63" fmla="*/ 664499 h 739450"/>
                <a:gd name="csX64" fmla="*/ 1005698 w 1378220"/>
                <a:gd name="csY64" fmla="*/ 662821 h 739450"/>
                <a:gd name="csX65" fmla="*/ 1004020 w 1378220"/>
                <a:gd name="csY65" fmla="*/ 662821 h 739450"/>
                <a:gd name="csX66" fmla="*/ 1004020 w 1378220"/>
                <a:gd name="csY66" fmla="*/ 664499 h 739450"/>
                <a:gd name="csX67" fmla="*/ 1004020 w 1378220"/>
                <a:gd name="csY67" fmla="*/ 664499 h 739450"/>
                <a:gd name="csX68" fmla="*/ 1005698 w 1378220"/>
                <a:gd name="csY68" fmla="*/ 666736 h 739450"/>
                <a:gd name="csX69" fmla="*/ 1005698 w 1378220"/>
                <a:gd name="csY69" fmla="*/ 668415 h 739450"/>
                <a:gd name="csX70" fmla="*/ 1004020 w 1378220"/>
                <a:gd name="csY70" fmla="*/ 668415 h 739450"/>
                <a:gd name="csX71" fmla="*/ 1004020 w 1378220"/>
                <a:gd name="csY71" fmla="*/ 670093 h 739450"/>
                <a:gd name="csX72" fmla="*/ 1004020 w 1378220"/>
                <a:gd name="csY72" fmla="*/ 670093 h 739450"/>
                <a:gd name="csX73" fmla="*/ 1001783 w 1378220"/>
                <a:gd name="csY73" fmla="*/ 670093 h 739450"/>
                <a:gd name="csX74" fmla="*/ 1001783 w 1378220"/>
                <a:gd name="csY74" fmla="*/ 668415 h 739450"/>
                <a:gd name="csX75" fmla="*/ 1000105 w 1378220"/>
                <a:gd name="csY75" fmla="*/ 668415 h 739450"/>
                <a:gd name="csX76" fmla="*/ 1000105 w 1378220"/>
                <a:gd name="csY76" fmla="*/ 666736 h 739450"/>
                <a:gd name="csX77" fmla="*/ 998427 w 1378220"/>
                <a:gd name="csY77" fmla="*/ 666736 h 739450"/>
                <a:gd name="csX78" fmla="*/ 1000105 w 1378220"/>
                <a:gd name="csY78" fmla="*/ 664499 h 739450"/>
                <a:gd name="csX79" fmla="*/ 1000105 w 1378220"/>
                <a:gd name="csY79" fmla="*/ 662821 h 739450"/>
                <a:gd name="csX80" fmla="*/ 1000105 w 1378220"/>
                <a:gd name="csY80" fmla="*/ 661143 h 739450"/>
                <a:gd name="csX81" fmla="*/ 1001783 w 1378220"/>
                <a:gd name="csY81" fmla="*/ 661143 h 739450"/>
                <a:gd name="csX82" fmla="*/ 1000105 w 1378220"/>
                <a:gd name="csY82" fmla="*/ 661143 h 739450"/>
                <a:gd name="csX83" fmla="*/ 1001783 w 1378220"/>
                <a:gd name="csY83" fmla="*/ 661143 h 739450"/>
                <a:gd name="csX84" fmla="*/ 1001783 w 1378220"/>
                <a:gd name="csY84" fmla="*/ 659465 h 739450"/>
                <a:gd name="csX85" fmla="*/ 1000105 w 1378220"/>
                <a:gd name="csY85" fmla="*/ 659465 h 739450"/>
                <a:gd name="csX86" fmla="*/ 1000105 w 1378220"/>
                <a:gd name="csY86" fmla="*/ 657787 h 739450"/>
                <a:gd name="csX87" fmla="*/ 1001783 w 1378220"/>
                <a:gd name="csY87" fmla="*/ 657787 h 739450"/>
                <a:gd name="csX88" fmla="*/ 1001783 w 1378220"/>
                <a:gd name="csY88" fmla="*/ 656109 h 739450"/>
                <a:gd name="csX89" fmla="*/ 1001783 w 1378220"/>
                <a:gd name="csY89" fmla="*/ 653872 h 739450"/>
                <a:gd name="csX90" fmla="*/ 1001783 w 1378220"/>
                <a:gd name="csY90" fmla="*/ 652194 h 739450"/>
                <a:gd name="csX91" fmla="*/ 1004020 w 1378220"/>
                <a:gd name="csY91" fmla="*/ 652194 h 739450"/>
                <a:gd name="csX92" fmla="*/ 1004020 w 1378220"/>
                <a:gd name="csY92" fmla="*/ 650516 h 739450"/>
                <a:gd name="csX93" fmla="*/ 1004020 w 1378220"/>
                <a:gd name="csY93" fmla="*/ 648838 h 739450"/>
                <a:gd name="csX94" fmla="*/ 1004020 w 1378220"/>
                <a:gd name="csY94" fmla="*/ 647159 h 739450"/>
                <a:gd name="csX95" fmla="*/ 1004020 w 1378220"/>
                <a:gd name="csY95" fmla="*/ 644922 h 739450"/>
                <a:gd name="csX96" fmla="*/ 1004020 w 1378220"/>
                <a:gd name="csY96" fmla="*/ 643244 h 739450"/>
                <a:gd name="csX97" fmla="*/ 1004020 w 1378220"/>
                <a:gd name="csY97" fmla="*/ 643244 h 739450"/>
                <a:gd name="csX98" fmla="*/ 1004020 w 1378220"/>
                <a:gd name="csY98" fmla="*/ 641566 h 739450"/>
                <a:gd name="csX99" fmla="*/ 1004020 w 1378220"/>
                <a:gd name="csY99" fmla="*/ 643244 h 739450"/>
                <a:gd name="csX100" fmla="*/ 1004020 w 1378220"/>
                <a:gd name="csY100" fmla="*/ 641566 h 739450"/>
                <a:gd name="csX101" fmla="*/ 1001783 w 1378220"/>
                <a:gd name="csY101" fmla="*/ 641566 h 739450"/>
                <a:gd name="csX102" fmla="*/ 1001783 w 1378220"/>
                <a:gd name="csY102" fmla="*/ 639888 h 739450"/>
                <a:gd name="csX103" fmla="*/ 1004020 w 1378220"/>
                <a:gd name="csY103" fmla="*/ 638210 h 739450"/>
                <a:gd name="csX104" fmla="*/ 1004020 w 1378220"/>
                <a:gd name="csY104" fmla="*/ 638210 h 739450"/>
                <a:gd name="csX105" fmla="*/ 1004020 w 1378220"/>
                <a:gd name="csY105" fmla="*/ 638210 h 739450"/>
                <a:gd name="csX106" fmla="*/ 1001783 w 1378220"/>
                <a:gd name="csY106" fmla="*/ 638210 h 739450"/>
                <a:gd name="csX107" fmla="*/ 1001783 w 1378220"/>
                <a:gd name="csY107" fmla="*/ 635973 h 739450"/>
                <a:gd name="csX108" fmla="*/ 1001783 w 1378220"/>
                <a:gd name="csY108" fmla="*/ 634295 h 739450"/>
                <a:gd name="csX109" fmla="*/ 1000105 w 1378220"/>
                <a:gd name="csY109" fmla="*/ 634295 h 739450"/>
                <a:gd name="csX110" fmla="*/ 1000105 w 1378220"/>
                <a:gd name="csY110" fmla="*/ 632617 h 739450"/>
                <a:gd name="csX111" fmla="*/ 1000105 w 1378220"/>
                <a:gd name="csY111" fmla="*/ 630939 h 739450"/>
                <a:gd name="csX112" fmla="*/ 998427 w 1378220"/>
                <a:gd name="csY112" fmla="*/ 630939 h 739450"/>
                <a:gd name="csX113" fmla="*/ 996748 w 1378220"/>
                <a:gd name="csY113" fmla="*/ 630939 h 739450"/>
                <a:gd name="csX114" fmla="*/ 995071 w 1378220"/>
                <a:gd name="csY114" fmla="*/ 630939 h 739450"/>
                <a:gd name="csX115" fmla="*/ 992833 w 1378220"/>
                <a:gd name="csY115" fmla="*/ 630939 h 739450"/>
                <a:gd name="csX116" fmla="*/ 992833 w 1378220"/>
                <a:gd name="csY116" fmla="*/ 629261 h 739450"/>
                <a:gd name="csX117" fmla="*/ 991155 w 1378220"/>
                <a:gd name="csY117" fmla="*/ 627582 h 739450"/>
                <a:gd name="csX118" fmla="*/ 992833 w 1378220"/>
                <a:gd name="csY118" fmla="*/ 625345 h 739450"/>
                <a:gd name="csX119" fmla="*/ 991155 w 1378220"/>
                <a:gd name="csY119" fmla="*/ 625345 h 739450"/>
                <a:gd name="csX120" fmla="*/ 991155 w 1378220"/>
                <a:gd name="csY120" fmla="*/ 623667 h 739450"/>
                <a:gd name="csX121" fmla="*/ 989477 w 1378220"/>
                <a:gd name="csY121" fmla="*/ 623667 h 739450"/>
                <a:gd name="csX122" fmla="*/ 987799 w 1378220"/>
                <a:gd name="csY122" fmla="*/ 623667 h 739450"/>
                <a:gd name="csX123" fmla="*/ 987799 w 1378220"/>
                <a:gd name="csY123" fmla="*/ 621989 h 739450"/>
                <a:gd name="csX124" fmla="*/ 986121 w 1378220"/>
                <a:gd name="csY124" fmla="*/ 621989 h 739450"/>
                <a:gd name="csX125" fmla="*/ 986121 w 1378220"/>
                <a:gd name="csY125" fmla="*/ 620311 h 739450"/>
                <a:gd name="csX126" fmla="*/ 986121 w 1378220"/>
                <a:gd name="csY126" fmla="*/ 618633 h 739450"/>
                <a:gd name="csX127" fmla="*/ 986121 w 1378220"/>
                <a:gd name="csY127" fmla="*/ 616396 h 739450"/>
                <a:gd name="csX128" fmla="*/ 984443 w 1378220"/>
                <a:gd name="csY128" fmla="*/ 616396 h 739450"/>
                <a:gd name="csX129" fmla="*/ 982206 w 1378220"/>
                <a:gd name="csY129" fmla="*/ 616396 h 739450"/>
                <a:gd name="csX130" fmla="*/ 982206 w 1378220"/>
                <a:gd name="csY130" fmla="*/ 614718 h 739450"/>
                <a:gd name="csX131" fmla="*/ 980528 w 1378220"/>
                <a:gd name="csY131" fmla="*/ 614718 h 739450"/>
                <a:gd name="csX132" fmla="*/ 980528 w 1378220"/>
                <a:gd name="csY132" fmla="*/ 613040 h 739450"/>
                <a:gd name="csX133" fmla="*/ 980528 w 1378220"/>
                <a:gd name="csY133" fmla="*/ 611362 h 739450"/>
                <a:gd name="csX134" fmla="*/ 978850 w 1378220"/>
                <a:gd name="csY134" fmla="*/ 611362 h 739450"/>
                <a:gd name="csX135" fmla="*/ 978850 w 1378220"/>
                <a:gd name="csY135" fmla="*/ 609684 h 739450"/>
                <a:gd name="csX136" fmla="*/ 977171 w 1378220"/>
                <a:gd name="csY136" fmla="*/ 609684 h 739450"/>
                <a:gd name="csX137" fmla="*/ 977171 w 1378220"/>
                <a:gd name="csY137" fmla="*/ 607446 h 739450"/>
                <a:gd name="csX138" fmla="*/ 975494 w 1378220"/>
                <a:gd name="csY138" fmla="*/ 607446 h 739450"/>
                <a:gd name="csX139" fmla="*/ 973256 w 1378220"/>
                <a:gd name="csY139" fmla="*/ 607446 h 739450"/>
                <a:gd name="csX140" fmla="*/ 973256 w 1378220"/>
                <a:gd name="csY140" fmla="*/ 605768 h 739450"/>
                <a:gd name="csX141" fmla="*/ 971578 w 1378220"/>
                <a:gd name="csY141" fmla="*/ 605768 h 739450"/>
                <a:gd name="csX142" fmla="*/ 969900 w 1378220"/>
                <a:gd name="csY142" fmla="*/ 605768 h 739450"/>
                <a:gd name="csX143" fmla="*/ 968222 w 1378220"/>
                <a:gd name="csY143" fmla="*/ 605768 h 739450"/>
                <a:gd name="csX144" fmla="*/ 966544 w 1378220"/>
                <a:gd name="csY144" fmla="*/ 605768 h 739450"/>
                <a:gd name="csX145" fmla="*/ 964307 w 1378220"/>
                <a:gd name="csY145" fmla="*/ 605768 h 739450"/>
                <a:gd name="csX146" fmla="*/ 962629 w 1378220"/>
                <a:gd name="csY146" fmla="*/ 605768 h 739450"/>
                <a:gd name="csX147" fmla="*/ 962629 w 1378220"/>
                <a:gd name="csY147" fmla="*/ 607446 h 739450"/>
                <a:gd name="csX148" fmla="*/ 962629 w 1378220"/>
                <a:gd name="csY148" fmla="*/ 609684 h 739450"/>
                <a:gd name="csX149" fmla="*/ 962629 w 1378220"/>
                <a:gd name="csY149" fmla="*/ 607446 h 739450"/>
                <a:gd name="csX150" fmla="*/ 962629 w 1378220"/>
                <a:gd name="csY150" fmla="*/ 609684 h 739450"/>
                <a:gd name="csX151" fmla="*/ 962629 w 1378220"/>
                <a:gd name="csY151" fmla="*/ 611362 h 739450"/>
                <a:gd name="csX152" fmla="*/ 960951 w 1378220"/>
                <a:gd name="csY152" fmla="*/ 611362 h 739450"/>
                <a:gd name="csX153" fmla="*/ 959273 w 1378220"/>
                <a:gd name="csY153" fmla="*/ 611362 h 739450"/>
                <a:gd name="csX154" fmla="*/ 957595 w 1378220"/>
                <a:gd name="csY154" fmla="*/ 611362 h 739450"/>
                <a:gd name="csX155" fmla="*/ 955917 w 1378220"/>
                <a:gd name="csY155" fmla="*/ 613040 h 739450"/>
                <a:gd name="csX156" fmla="*/ 955917 w 1378220"/>
                <a:gd name="csY156" fmla="*/ 613040 h 739450"/>
                <a:gd name="csX157" fmla="*/ 953679 w 1378220"/>
                <a:gd name="csY157" fmla="*/ 613040 h 739450"/>
                <a:gd name="csX158" fmla="*/ 952001 w 1378220"/>
                <a:gd name="csY158" fmla="*/ 613040 h 739450"/>
                <a:gd name="csX159" fmla="*/ 952001 w 1378220"/>
                <a:gd name="csY159" fmla="*/ 614718 h 739450"/>
                <a:gd name="csX160" fmla="*/ 950323 w 1378220"/>
                <a:gd name="csY160" fmla="*/ 614718 h 739450"/>
                <a:gd name="csX161" fmla="*/ 950323 w 1378220"/>
                <a:gd name="csY161" fmla="*/ 614718 h 739450"/>
                <a:gd name="csX162" fmla="*/ 948645 w 1378220"/>
                <a:gd name="csY162" fmla="*/ 614718 h 739450"/>
                <a:gd name="csX163" fmla="*/ 948645 w 1378220"/>
                <a:gd name="csY163" fmla="*/ 616396 h 739450"/>
                <a:gd name="csX164" fmla="*/ 946967 w 1378220"/>
                <a:gd name="csY164" fmla="*/ 616396 h 739450"/>
                <a:gd name="csX165" fmla="*/ 944730 w 1378220"/>
                <a:gd name="csY165" fmla="*/ 616396 h 739450"/>
                <a:gd name="csX166" fmla="*/ 943052 w 1378220"/>
                <a:gd name="csY166" fmla="*/ 616396 h 739450"/>
                <a:gd name="csX167" fmla="*/ 941374 w 1378220"/>
                <a:gd name="csY167" fmla="*/ 616396 h 739450"/>
                <a:gd name="csX168" fmla="*/ 939696 w 1378220"/>
                <a:gd name="csY168" fmla="*/ 616396 h 739450"/>
                <a:gd name="csX169" fmla="*/ 939696 w 1378220"/>
                <a:gd name="csY169" fmla="*/ 614718 h 739450"/>
                <a:gd name="csX170" fmla="*/ 939696 w 1378220"/>
                <a:gd name="csY170" fmla="*/ 613040 h 739450"/>
                <a:gd name="csX171" fmla="*/ 939696 w 1378220"/>
                <a:gd name="csY171" fmla="*/ 611362 h 739450"/>
                <a:gd name="csX172" fmla="*/ 938018 w 1378220"/>
                <a:gd name="csY172" fmla="*/ 611362 h 739450"/>
                <a:gd name="csX173" fmla="*/ 938018 w 1378220"/>
                <a:gd name="csY173" fmla="*/ 609684 h 739450"/>
                <a:gd name="csX174" fmla="*/ 935780 w 1378220"/>
                <a:gd name="csY174" fmla="*/ 607446 h 739450"/>
                <a:gd name="csX175" fmla="*/ 934102 w 1378220"/>
                <a:gd name="csY175" fmla="*/ 607446 h 739450"/>
                <a:gd name="csX176" fmla="*/ 934102 w 1378220"/>
                <a:gd name="csY176" fmla="*/ 605768 h 739450"/>
                <a:gd name="csX177" fmla="*/ 934102 w 1378220"/>
                <a:gd name="csY177" fmla="*/ 605768 h 739450"/>
                <a:gd name="csX178" fmla="*/ 934102 w 1378220"/>
                <a:gd name="csY178" fmla="*/ 605768 h 739450"/>
                <a:gd name="csX179" fmla="*/ 932424 w 1378220"/>
                <a:gd name="csY179" fmla="*/ 605768 h 739450"/>
                <a:gd name="csX180" fmla="*/ 932424 w 1378220"/>
                <a:gd name="csY180" fmla="*/ 604090 h 739450"/>
                <a:gd name="csX181" fmla="*/ 932424 w 1378220"/>
                <a:gd name="csY181" fmla="*/ 605768 h 739450"/>
                <a:gd name="csX182" fmla="*/ 932424 w 1378220"/>
                <a:gd name="csY182" fmla="*/ 604090 h 739450"/>
                <a:gd name="csX183" fmla="*/ 927390 w 1378220"/>
                <a:gd name="csY183" fmla="*/ 602412 h 739450"/>
                <a:gd name="csX184" fmla="*/ 927390 w 1378220"/>
                <a:gd name="csY184" fmla="*/ 602412 h 739450"/>
                <a:gd name="csX185" fmla="*/ 925153 w 1378220"/>
                <a:gd name="csY185" fmla="*/ 602412 h 739450"/>
                <a:gd name="csX186" fmla="*/ 925153 w 1378220"/>
                <a:gd name="csY186" fmla="*/ 600734 h 739450"/>
                <a:gd name="csX187" fmla="*/ 923475 w 1378220"/>
                <a:gd name="csY187" fmla="*/ 600734 h 739450"/>
                <a:gd name="csX188" fmla="*/ 921797 w 1378220"/>
                <a:gd name="csY188" fmla="*/ 600734 h 739450"/>
                <a:gd name="csX189" fmla="*/ 918441 w 1378220"/>
                <a:gd name="csY189" fmla="*/ 599056 h 739450"/>
                <a:gd name="csX190" fmla="*/ 916203 w 1378220"/>
                <a:gd name="csY190" fmla="*/ 599056 h 739450"/>
                <a:gd name="csX191" fmla="*/ 916203 w 1378220"/>
                <a:gd name="csY191" fmla="*/ 596819 h 739450"/>
                <a:gd name="csX192" fmla="*/ 918441 w 1378220"/>
                <a:gd name="csY192" fmla="*/ 596819 h 739450"/>
                <a:gd name="csX193" fmla="*/ 920119 w 1378220"/>
                <a:gd name="csY193" fmla="*/ 596819 h 739450"/>
                <a:gd name="csX194" fmla="*/ 920119 w 1378220"/>
                <a:gd name="csY194" fmla="*/ 595141 h 739450"/>
                <a:gd name="csX195" fmla="*/ 918441 w 1378220"/>
                <a:gd name="csY195" fmla="*/ 595141 h 739450"/>
                <a:gd name="csX196" fmla="*/ 916203 w 1378220"/>
                <a:gd name="csY196" fmla="*/ 595141 h 739450"/>
                <a:gd name="csX197" fmla="*/ 914525 w 1378220"/>
                <a:gd name="csY197" fmla="*/ 595141 h 739450"/>
                <a:gd name="csX198" fmla="*/ 914525 w 1378220"/>
                <a:gd name="csY198" fmla="*/ 593463 h 739450"/>
                <a:gd name="csX199" fmla="*/ 912847 w 1378220"/>
                <a:gd name="csY199" fmla="*/ 593463 h 739450"/>
                <a:gd name="csX200" fmla="*/ 912847 w 1378220"/>
                <a:gd name="csY200" fmla="*/ 595141 h 739450"/>
                <a:gd name="csX201" fmla="*/ 911169 w 1378220"/>
                <a:gd name="csY201" fmla="*/ 595141 h 739450"/>
                <a:gd name="csX202" fmla="*/ 909491 w 1378220"/>
                <a:gd name="csY202" fmla="*/ 595141 h 739450"/>
                <a:gd name="csX203" fmla="*/ 909491 w 1378220"/>
                <a:gd name="csY203" fmla="*/ 596819 h 739450"/>
                <a:gd name="csX204" fmla="*/ 907254 w 1378220"/>
                <a:gd name="csY204" fmla="*/ 596819 h 739450"/>
                <a:gd name="csX205" fmla="*/ 905576 w 1378220"/>
                <a:gd name="csY205" fmla="*/ 596819 h 739450"/>
                <a:gd name="csX206" fmla="*/ 903898 w 1378220"/>
                <a:gd name="csY206" fmla="*/ 596819 h 739450"/>
                <a:gd name="csX207" fmla="*/ 902220 w 1378220"/>
                <a:gd name="csY207" fmla="*/ 596819 h 739450"/>
                <a:gd name="csX208" fmla="*/ 900542 w 1378220"/>
                <a:gd name="csY208" fmla="*/ 596819 h 739450"/>
                <a:gd name="csX209" fmla="*/ 902220 w 1378220"/>
                <a:gd name="csY209" fmla="*/ 595141 h 739450"/>
                <a:gd name="csX210" fmla="*/ 900542 w 1378220"/>
                <a:gd name="csY210" fmla="*/ 595141 h 739450"/>
                <a:gd name="csX211" fmla="*/ 898864 w 1378220"/>
                <a:gd name="csY211" fmla="*/ 595141 h 739450"/>
                <a:gd name="csX212" fmla="*/ 896626 w 1378220"/>
                <a:gd name="csY212" fmla="*/ 595141 h 739450"/>
                <a:gd name="csX213" fmla="*/ 896626 w 1378220"/>
                <a:gd name="csY213" fmla="*/ 595141 h 739450"/>
                <a:gd name="csX214" fmla="*/ 896626 w 1378220"/>
                <a:gd name="csY214" fmla="*/ 596819 h 739450"/>
                <a:gd name="csX215" fmla="*/ 894948 w 1378220"/>
                <a:gd name="csY215" fmla="*/ 596819 h 739450"/>
                <a:gd name="csX216" fmla="*/ 894948 w 1378220"/>
                <a:gd name="csY216" fmla="*/ 599056 h 739450"/>
                <a:gd name="csX217" fmla="*/ 893270 w 1378220"/>
                <a:gd name="csY217" fmla="*/ 599056 h 739450"/>
                <a:gd name="csX218" fmla="*/ 891592 w 1378220"/>
                <a:gd name="csY218" fmla="*/ 599056 h 739450"/>
                <a:gd name="csX219" fmla="*/ 891592 w 1378220"/>
                <a:gd name="csY219" fmla="*/ 600734 h 739450"/>
                <a:gd name="csX220" fmla="*/ 889914 w 1378220"/>
                <a:gd name="csY220" fmla="*/ 600734 h 739450"/>
                <a:gd name="csX221" fmla="*/ 887677 w 1378220"/>
                <a:gd name="csY221" fmla="*/ 600734 h 739450"/>
                <a:gd name="csX222" fmla="*/ 887677 w 1378220"/>
                <a:gd name="csY222" fmla="*/ 599056 h 739450"/>
                <a:gd name="csX223" fmla="*/ 885999 w 1378220"/>
                <a:gd name="csY223" fmla="*/ 599056 h 739450"/>
                <a:gd name="csX224" fmla="*/ 885999 w 1378220"/>
                <a:gd name="csY224" fmla="*/ 600734 h 739450"/>
                <a:gd name="csX225" fmla="*/ 885999 w 1378220"/>
                <a:gd name="csY225" fmla="*/ 599056 h 739450"/>
                <a:gd name="csX226" fmla="*/ 885999 w 1378220"/>
                <a:gd name="csY226" fmla="*/ 600734 h 739450"/>
                <a:gd name="csX227" fmla="*/ 884321 w 1378220"/>
                <a:gd name="csY227" fmla="*/ 600734 h 739450"/>
                <a:gd name="csX228" fmla="*/ 882643 w 1378220"/>
                <a:gd name="csY228" fmla="*/ 600734 h 739450"/>
                <a:gd name="csX229" fmla="*/ 880965 w 1378220"/>
                <a:gd name="csY229" fmla="*/ 602412 h 739450"/>
                <a:gd name="csX230" fmla="*/ 878727 w 1378220"/>
                <a:gd name="csY230" fmla="*/ 602412 h 739450"/>
                <a:gd name="csX231" fmla="*/ 877049 w 1378220"/>
                <a:gd name="csY231" fmla="*/ 602412 h 739450"/>
                <a:gd name="csX232" fmla="*/ 877049 w 1378220"/>
                <a:gd name="csY232" fmla="*/ 600734 h 739450"/>
                <a:gd name="csX233" fmla="*/ 878727 w 1378220"/>
                <a:gd name="csY233" fmla="*/ 600734 h 739450"/>
                <a:gd name="csX234" fmla="*/ 878727 w 1378220"/>
                <a:gd name="csY234" fmla="*/ 595141 h 739450"/>
                <a:gd name="csX235" fmla="*/ 878727 w 1378220"/>
                <a:gd name="csY235" fmla="*/ 593463 h 739450"/>
                <a:gd name="csX236" fmla="*/ 878727 w 1378220"/>
                <a:gd name="csY236" fmla="*/ 591785 h 739450"/>
                <a:gd name="csX237" fmla="*/ 878727 w 1378220"/>
                <a:gd name="csY237" fmla="*/ 590107 h 739450"/>
                <a:gd name="csX238" fmla="*/ 877049 w 1378220"/>
                <a:gd name="csY238" fmla="*/ 587869 h 739450"/>
                <a:gd name="csX239" fmla="*/ 878727 w 1378220"/>
                <a:gd name="csY239" fmla="*/ 587869 h 739450"/>
                <a:gd name="csX240" fmla="*/ 878727 w 1378220"/>
                <a:gd name="csY240" fmla="*/ 586191 h 739450"/>
                <a:gd name="csX241" fmla="*/ 878727 w 1378220"/>
                <a:gd name="csY241" fmla="*/ 584513 h 739450"/>
                <a:gd name="csX242" fmla="*/ 878727 w 1378220"/>
                <a:gd name="csY242" fmla="*/ 582835 h 739450"/>
                <a:gd name="csX243" fmla="*/ 877049 w 1378220"/>
                <a:gd name="csY243" fmla="*/ 582835 h 739450"/>
                <a:gd name="csX244" fmla="*/ 877049 w 1378220"/>
                <a:gd name="csY244" fmla="*/ 582835 h 739450"/>
                <a:gd name="csX245" fmla="*/ 877049 w 1378220"/>
                <a:gd name="csY245" fmla="*/ 584513 h 739450"/>
                <a:gd name="csX246" fmla="*/ 877049 w 1378220"/>
                <a:gd name="csY246" fmla="*/ 586191 h 739450"/>
                <a:gd name="csX247" fmla="*/ 875371 w 1378220"/>
                <a:gd name="csY247" fmla="*/ 586191 h 739450"/>
                <a:gd name="csX248" fmla="*/ 875371 w 1378220"/>
                <a:gd name="csY248" fmla="*/ 587869 h 739450"/>
                <a:gd name="csX249" fmla="*/ 875371 w 1378220"/>
                <a:gd name="csY249" fmla="*/ 590107 h 739450"/>
                <a:gd name="csX250" fmla="*/ 875371 w 1378220"/>
                <a:gd name="csY250" fmla="*/ 591785 h 739450"/>
                <a:gd name="csX251" fmla="*/ 873693 w 1378220"/>
                <a:gd name="csY251" fmla="*/ 591785 h 739450"/>
                <a:gd name="csX252" fmla="*/ 873693 w 1378220"/>
                <a:gd name="csY252" fmla="*/ 593463 h 739450"/>
                <a:gd name="csX253" fmla="*/ 873693 w 1378220"/>
                <a:gd name="csY253" fmla="*/ 595141 h 739450"/>
                <a:gd name="csX254" fmla="*/ 873693 w 1378220"/>
                <a:gd name="csY254" fmla="*/ 596819 h 739450"/>
                <a:gd name="csX255" fmla="*/ 873693 w 1378220"/>
                <a:gd name="csY255" fmla="*/ 599056 h 739450"/>
                <a:gd name="csX256" fmla="*/ 872015 w 1378220"/>
                <a:gd name="csY256" fmla="*/ 599056 h 739450"/>
                <a:gd name="csX257" fmla="*/ 870337 w 1378220"/>
                <a:gd name="csY257" fmla="*/ 599056 h 739450"/>
                <a:gd name="csX258" fmla="*/ 868100 w 1378220"/>
                <a:gd name="csY258" fmla="*/ 599056 h 739450"/>
                <a:gd name="csX259" fmla="*/ 868100 w 1378220"/>
                <a:gd name="csY259" fmla="*/ 596819 h 739450"/>
                <a:gd name="csX260" fmla="*/ 866422 w 1378220"/>
                <a:gd name="csY260" fmla="*/ 596819 h 739450"/>
                <a:gd name="csX261" fmla="*/ 866422 w 1378220"/>
                <a:gd name="csY261" fmla="*/ 599056 h 739450"/>
                <a:gd name="csX262" fmla="*/ 864744 w 1378220"/>
                <a:gd name="csY262" fmla="*/ 599056 h 739450"/>
                <a:gd name="csX263" fmla="*/ 863066 w 1378220"/>
                <a:gd name="csY263" fmla="*/ 599056 h 739450"/>
                <a:gd name="csX264" fmla="*/ 863066 w 1378220"/>
                <a:gd name="csY264" fmla="*/ 596819 h 739450"/>
                <a:gd name="csX265" fmla="*/ 863066 w 1378220"/>
                <a:gd name="csY265" fmla="*/ 596819 h 739450"/>
                <a:gd name="csX266" fmla="*/ 861388 w 1378220"/>
                <a:gd name="csY266" fmla="*/ 596819 h 739450"/>
                <a:gd name="csX267" fmla="*/ 861388 w 1378220"/>
                <a:gd name="csY267" fmla="*/ 599056 h 739450"/>
                <a:gd name="csX268" fmla="*/ 859150 w 1378220"/>
                <a:gd name="csY268" fmla="*/ 599056 h 739450"/>
                <a:gd name="csX269" fmla="*/ 857472 w 1378220"/>
                <a:gd name="csY269" fmla="*/ 599056 h 739450"/>
                <a:gd name="csX270" fmla="*/ 857472 w 1378220"/>
                <a:gd name="csY270" fmla="*/ 596819 h 739450"/>
                <a:gd name="csX271" fmla="*/ 855794 w 1378220"/>
                <a:gd name="csY271" fmla="*/ 596819 h 739450"/>
                <a:gd name="csX272" fmla="*/ 855794 w 1378220"/>
                <a:gd name="csY272" fmla="*/ 596819 h 739450"/>
                <a:gd name="csX273" fmla="*/ 854116 w 1378220"/>
                <a:gd name="csY273" fmla="*/ 596819 h 739450"/>
                <a:gd name="csX274" fmla="*/ 854116 w 1378220"/>
                <a:gd name="csY274" fmla="*/ 596819 h 739450"/>
                <a:gd name="csX275" fmla="*/ 852438 w 1378220"/>
                <a:gd name="csY275" fmla="*/ 599056 h 739450"/>
                <a:gd name="csX276" fmla="*/ 850201 w 1378220"/>
                <a:gd name="csY276" fmla="*/ 599056 h 739450"/>
                <a:gd name="csX277" fmla="*/ 848523 w 1378220"/>
                <a:gd name="csY277" fmla="*/ 599056 h 739450"/>
                <a:gd name="csX278" fmla="*/ 846845 w 1378220"/>
                <a:gd name="csY278" fmla="*/ 599056 h 739450"/>
                <a:gd name="csX279" fmla="*/ 846845 w 1378220"/>
                <a:gd name="csY279" fmla="*/ 600734 h 739450"/>
                <a:gd name="csX280" fmla="*/ 845167 w 1378220"/>
                <a:gd name="csY280" fmla="*/ 600734 h 739450"/>
                <a:gd name="csX281" fmla="*/ 845167 w 1378220"/>
                <a:gd name="csY281" fmla="*/ 600734 h 739450"/>
                <a:gd name="csX282" fmla="*/ 843489 w 1378220"/>
                <a:gd name="csY282" fmla="*/ 600734 h 739450"/>
                <a:gd name="csX283" fmla="*/ 843489 w 1378220"/>
                <a:gd name="csY283" fmla="*/ 602412 h 739450"/>
                <a:gd name="csX284" fmla="*/ 841811 w 1378220"/>
                <a:gd name="csY284" fmla="*/ 602412 h 739450"/>
                <a:gd name="csX285" fmla="*/ 839573 w 1378220"/>
                <a:gd name="csY285" fmla="*/ 602412 h 739450"/>
                <a:gd name="csX286" fmla="*/ 837895 w 1378220"/>
                <a:gd name="csY286" fmla="*/ 602412 h 739450"/>
                <a:gd name="csX287" fmla="*/ 836217 w 1378220"/>
                <a:gd name="csY287" fmla="*/ 602412 h 739450"/>
                <a:gd name="csX288" fmla="*/ 834539 w 1378220"/>
                <a:gd name="csY288" fmla="*/ 602412 h 739450"/>
                <a:gd name="csX289" fmla="*/ 832861 w 1378220"/>
                <a:gd name="csY289" fmla="*/ 602412 h 739450"/>
                <a:gd name="csX290" fmla="*/ 832861 w 1378220"/>
                <a:gd name="csY290" fmla="*/ 600734 h 739450"/>
                <a:gd name="csX291" fmla="*/ 830624 w 1378220"/>
                <a:gd name="csY291" fmla="*/ 600734 h 739450"/>
                <a:gd name="csX292" fmla="*/ 828946 w 1378220"/>
                <a:gd name="csY292" fmla="*/ 600734 h 739450"/>
                <a:gd name="csX293" fmla="*/ 827268 w 1378220"/>
                <a:gd name="csY293" fmla="*/ 600734 h 739450"/>
                <a:gd name="csX294" fmla="*/ 827268 w 1378220"/>
                <a:gd name="csY294" fmla="*/ 599056 h 739450"/>
                <a:gd name="csX295" fmla="*/ 825590 w 1378220"/>
                <a:gd name="csY295" fmla="*/ 599056 h 739450"/>
                <a:gd name="csX296" fmla="*/ 823912 w 1378220"/>
                <a:gd name="csY296" fmla="*/ 599056 h 739450"/>
                <a:gd name="csX297" fmla="*/ 821674 w 1378220"/>
                <a:gd name="csY297" fmla="*/ 599056 h 739450"/>
                <a:gd name="csX298" fmla="*/ 821674 w 1378220"/>
                <a:gd name="csY298" fmla="*/ 600734 h 739450"/>
                <a:gd name="csX299" fmla="*/ 819996 w 1378220"/>
                <a:gd name="csY299" fmla="*/ 600734 h 739450"/>
                <a:gd name="csX300" fmla="*/ 819996 w 1378220"/>
                <a:gd name="csY300" fmla="*/ 602412 h 739450"/>
                <a:gd name="csX301" fmla="*/ 818318 w 1378220"/>
                <a:gd name="csY301" fmla="*/ 602412 h 739450"/>
                <a:gd name="csX302" fmla="*/ 818318 w 1378220"/>
                <a:gd name="csY302" fmla="*/ 604090 h 739450"/>
                <a:gd name="csX303" fmla="*/ 818318 w 1378220"/>
                <a:gd name="csY303" fmla="*/ 605768 h 739450"/>
                <a:gd name="csX304" fmla="*/ 819996 w 1378220"/>
                <a:gd name="csY304" fmla="*/ 605768 h 739450"/>
                <a:gd name="csX305" fmla="*/ 821674 w 1378220"/>
                <a:gd name="csY305" fmla="*/ 605768 h 739450"/>
                <a:gd name="csX306" fmla="*/ 823912 w 1378220"/>
                <a:gd name="csY306" fmla="*/ 607446 h 739450"/>
                <a:gd name="csX307" fmla="*/ 825590 w 1378220"/>
                <a:gd name="csY307" fmla="*/ 607446 h 739450"/>
                <a:gd name="csX308" fmla="*/ 827268 w 1378220"/>
                <a:gd name="csY308" fmla="*/ 607446 h 739450"/>
                <a:gd name="csX309" fmla="*/ 828946 w 1378220"/>
                <a:gd name="csY309" fmla="*/ 607446 h 739450"/>
                <a:gd name="csX310" fmla="*/ 828946 w 1378220"/>
                <a:gd name="csY310" fmla="*/ 605768 h 739450"/>
                <a:gd name="csX311" fmla="*/ 830624 w 1378220"/>
                <a:gd name="csY311" fmla="*/ 605768 h 739450"/>
                <a:gd name="csX312" fmla="*/ 832861 w 1378220"/>
                <a:gd name="csY312" fmla="*/ 605768 h 739450"/>
                <a:gd name="csX313" fmla="*/ 832861 w 1378220"/>
                <a:gd name="csY313" fmla="*/ 607446 h 739450"/>
                <a:gd name="csX314" fmla="*/ 830624 w 1378220"/>
                <a:gd name="csY314" fmla="*/ 607446 h 739450"/>
                <a:gd name="csX315" fmla="*/ 830624 w 1378220"/>
                <a:gd name="csY315" fmla="*/ 609684 h 739450"/>
                <a:gd name="csX316" fmla="*/ 832861 w 1378220"/>
                <a:gd name="csY316" fmla="*/ 609684 h 739450"/>
                <a:gd name="csX317" fmla="*/ 832861 w 1378220"/>
                <a:gd name="csY317" fmla="*/ 611362 h 739450"/>
                <a:gd name="csX318" fmla="*/ 834539 w 1378220"/>
                <a:gd name="csY318" fmla="*/ 611362 h 739450"/>
                <a:gd name="csX319" fmla="*/ 836217 w 1378220"/>
                <a:gd name="csY319" fmla="*/ 611362 h 739450"/>
                <a:gd name="csX320" fmla="*/ 837895 w 1378220"/>
                <a:gd name="csY320" fmla="*/ 613040 h 739450"/>
                <a:gd name="csX321" fmla="*/ 839573 w 1378220"/>
                <a:gd name="csY321" fmla="*/ 613040 h 739450"/>
                <a:gd name="csX322" fmla="*/ 839573 w 1378220"/>
                <a:gd name="csY322" fmla="*/ 614718 h 739450"/>
                <a:gd name="csX323" fmla="*/ 841811 w 1378220"/>
                <a:gd name="csY323" fmla="*/ 614718 h 739450"/>
                <a:gd name="csX324" fmla="*/ 841811 w 1378220"/>
                <a:gd name="csY324" fmla="*/ 616396 h 739450"/>
                <a:gd name="csX325" fmla="*/ 839573 w 1378220"/>
                <a:gd name="csY325" fmla="*/ 616396 h 739450"/>
                <a:gd name="csX326" fmla="*/ 837895 w 1378220"/>
                <a:gd name="csY326" fmla="*/ 616396 h 739450"/>
                <a:gd name="csX327" fmla="*/ 836217 w 1378220"/>
                <a:gd name="csY327" fmla="*/ 616396 h 739450"/>
                <a:gd name="csX328" fmla="*/ 837895 w 1378220"/>
                <a:gd name="csY328" fmla="*/ 616396 h 739450"/>
                <a:gd name="csX329" fmla="*/ 836217 w 1378220"/>
                <a:gd name="csY329" fmla="*/ 616396 h 739450"/>
                <a:gd name="csX330" fmla="*/ 836217 w 1378220"/>
                <a:gd name="csY330" fmla="*/ 618633 h 739450"/>
                <a:gd name="csX331" fmla="*/ 836217 w 1378220"/>
                <a:gd name="csY331" fmla="*/ 618633 h 739450"/>
                <a:gd name="csX332" fmla="*/ 836217 w 1378220"/>
                <a:gd name="csY332" fmla="*/ 620311 h 739450"/>
                <a:gd name="csX333" fmla="*/ 836217 w 1378220"/>
                <a:gd name="csY333" fmla="*/ 621989 h 739450"/>
                <a:gd name="csX334" fmla="*/ 836217 w 1378220"/>
                <a:gd name="csY334" fmla="*/ 623667 h 739450"/>
                <a:gd name="csX335" fmla="*/ 834539 w 1378220"/>
                <a:gd name="csY335" fmla="*/ 623667 h 739450"/>
                <a:gd name="csX336" fmla="*/ 832861 w 1378220"/>
                <a:gd name="csY336" fmla="*/ 623667 h 739450"/>
                <a:gd name="csX337" fmla="*/ 832861 w 1378220"/>
                <a:gd name="csY337" fmla="*/ 621989 h 739450"/>
                <a:gd name="csX338" fmla="*/ 830624 w 1378220"/>
                <a:gd name="csY338" fmla="*/ 621989 h 739450"/>
                <a:gd name="csX339" fmla="*/ 830624 w 1378220"/>
                <a:gd name="csY339" fmla="*/ 620311 h 739450"/>
                <a:gd name="csX340" fmla="*/ 828946 w 1378220"/>
                <a:gd name="csY340" fmla="*/ 620311 h 739450"/>
                <a:gd name="csX341" fmla="*/ 828946 w 1378220"/>
                <a:gd name="csY341" fmla="*/ 618633 h 739450"/>
                <a:gd name="csX342" fmla="*/ 827268 w 1378220"/>
                <a:gd name="csY342" fmla="*/ 618633 h 739450"/>
                <a:gd name="csX343" fmla="*/ 827268 w 1378220"/>
                <a:gd name="csY343" fmla="*/ 616396 h 739450"/>
                <a:gd name="csX344" fmla="*/ 825590 w 1378220"/>
                <a:gd name="csY344" fmla="*/ 616396 h 739450"/>
                <a:gd name="csX345" fmla="*/ 825590 w 1378220"/>
                <a:gd name="csY345" fmla="*/ 614718 h 739450"/>
                <a:gd name="csX346" fmla="*/ 825590 w 1378220"/>
                <a:gd name="csY346" fmla="*/ 613040 h 739450"/>
                <a:gd name="csX347" fmla="*/ 823912 w 1378220"/>
                <a:gd name="csY347" fmla="*/ 613040 h 739450"/>
                <a:gd name="csX348" fmla="*/ 823912 w 1378220"/>
                <a:gd name="csY348" fmla="*/ 613040 h 739450"/>
                <a:gd name="csX349" fmla="*/ 823912 w 1378220"/>
                <a:gd name="csY349" fmla="*/ 614718 h 739450"/>
                <a:gd name="csX350" fmla="*/ 821674 w 1378220"/>
                <a:gd name="csY350" fmla="*/ 614718 h 739450"/>
                <a:gd name="csX351" fmla="*/ 819996 w 1378220"/>
                <a:gd name="csY351" fmla="*/ 614718 h 739450"/>
                <a:gd name="csX352" fmla="*/ 819996 w 1378220"/>
                <a:gd name="csY352" fmla="*/ 616396 h 739450"/>
                <a:gd name="csX353" fmla="*/ 819996 w 1378220"/>
                <a:gd name="csY353" fmla="*/ 618633 h 739450"/>
                <a:gd name="csX354" fmla="*/ 821674 w 1378220"/>
                <a:gd name="csY354" fmla="*/ 618633 h 739450"/>
                <a:gd name="csX355" fmla="*/ 823912 w 1378220"/>
                <a:gd name="csY355" fmla="*/ 618633 h 739450"/>
                <a:gd name="csX356" fmla="*/ 823912 w 1378220"/>
                <a:gd name="csY356" fmla="*/ 618633 h 739450"/>
                <a:gd name="csX357" fmla="*/ 825590 w 1378220"/>
                <a:gd name="csY357" fmla="*/ 618633 h 739450"/>
                <a:gd name="csX358" fmla="*/ 825590 w 1378220"/>
                <a:gd name="csY358" fmla="*/ 620311 h 739450"/>
                <a:gd name="csX359" fmla="*/ 823912 w 1378220"/>
                <a:gd name="csY359" fmla="*/ 620311 h 739450"/>
                <a:gd name="csX360" fmla="*/ 823912 w 1378220"/>
                <a:gd name="csY360" fmla="*/ 621989 h 739450"/>
                <a:gd name="csX361" fmla="*/ 823912 w 1378220"/>
                <a:gd name="csY361" fmla="*/ 623667 h 739450"/>
                <a:gd name="csX362" fmla="*/ 825590 w 1378220"/>
                <a:gd name="csY362" fmla="*/ 623667 h 739450"/>
                <a:gd name="csX363" fmla="*/ 827268 w 1378220"/>
                <a:gd name="csY363" fmla="*/ 623667 h 739450"/>
                <a:gd name="csX364" fmla="*/ 827268 w 1378220"/>
                <a:gd name="csY364" fmla="*/ 625345 h 739450"/>
                <a:gd name="csX365" fmla="*/ 825590 w 1378220"/>
                <a:gd name="csY365" fmla="*/ 625345 h 739450"/>
                <a:gd name="csX366" fmla="*/ 825590 w 1378220"/>
                <a:gd name="csY366" fmla="*/ 627582 h 739450"/>
                <a:gd name="csX367" fmla="*/ 825590 w 1378220"/>
                <a:gd name="csY367" fmla="*/ 629261 h 739450"/>
                <a:gd name="csX368" fmla="*/ 823912 w 1378220"/>
                <a:gd name="csY368" fmla="*/ 629261 h 739450"/>
                <a:gd name="csX369" fmla="*/ 821674 w 1378220"/>
                <a:gd name="csY369" fmla="*/ 629261 h 739450"/>
                <a:gd name="csX370" fmla="*/ 821674 w 1378220"/>
                <a:gd name="csY370" fmla="*/ 627582 h 739450"/>
                <a:gd name="csX371" fmla="*/ 819996 w 1378220"/>
                <a:gd name="csY371" fmla="*/ 629261 h 739450"/>
                <a:gd name="csX372" fmla="*/ 819996 w 1378220"/>
                <a:gd name="csY372" fmla="*/ 629261 h 739450"/>
                <a:gd name="csX373" fmla="*/ 818318 w 1378220"/>
                <a:gd name="csY373" fmla="*/ 629261 h 739450"/>
                <a:gd name="csX374" fmla="*/ 818318 w 1378220"/>
                <a:gd name="csY374" fmla="*/ 627582 h 739450"/>
                <a:gd name="csX375" fmla="*/ 818318 w 1378220"/>
                <a:gd name="csY375" fmla="*/ 625345 h 739450"/>
                <a:gd name="csX376" fmla="*/ 816640 w 1378220"/>
                <a:gd name="csY376" fmla="*/ 625345 h 739450"/>
                <a:gd name="csX377" fmla="*/ 814962 w 1378220"/>
                <a:gd name="csY377" fmla="*/ 625345 h 739450"/>
                <a:gd name="csX378" fmla="*/ 814962 w 1378220"/>
                <a:gd name="csY378" fmla="*/ 625345 h 739450"/>
                <a:gd name="csX379" fmla="*/ 814962 w 1378220"/>
                <a:gd name="csY379" fmla="*/ 627582 h 739450"/>
                <a:gd name="csX380" fmla="*/ 813284 w 1378220"/>
                <a:gd name="csY380" fmla="*/ 627582 h 739450"/>
                <a:gd name="csX381" fmla="*/ 813284 w 1378220"/>
                <a:gd name="csY381" fmla="*/ 629261 h 739450"/>
                <a:gd name="csX382" fmla="*/ 811047 w 1378220"/>
                <a:gd name="csY382" fmla="*/ 627582 h 739450"/>
                <a:gd name="csX383" fmla="*/ 811047 w 1378220"/>
                <a:gd name="csY383" fmla="*/ 625345 h 739450"/>
                <a:gd name="csX384" fmla="*/ 809369 w 1378220"/>
                <a:gd name="csY384" fmla="*/ 625345 h 739450"/>
                <a:gd name="csX385" fmla="*/ 809369 w 1378220"/>
                <a:gd name="csY385" fmla="*/ 627582 h 739450"/>
                <a:gd name="csX386" fmla="*/ 809369 w 1378220"/>
                <a:gd name="csY386" fmla="*/ 627582 h 739450"/>
                <a:gd name="csX387" fmla="*/ 807691 w 1378220"/>
                <a:gd name="csY387" fmla="*/ 627582 h 739450"/>
                <a:gd name="csX388" fmla="*/ 807691 w 1378220"/>
                <a:gd name="csY388" fmla="*/ 627582 h 739450"/>
                <a:gd name="csX389" fmla="*/ 807691 w 1378220"/>
                <a:gd name="csY389" fmla="*/ 625345 h 739450"/>
                <a:gd name="csX390" fmla="*/ 806013 w 1378220"/>
                <a:gd name="csY390" fmla="*/ 625345 h 739450"/>
                <a:gd name="csX391" fmla="*/ 806013 w 1378220"/>
                <a:gd name="csY391" fmla="*/ 627582 h 739450"/>
                <a:gd name="csX392" fmla="*/ 806013 w 1378220"/>
                <a:gd name="csY392" fmla="*/ 629261 h 739450"/>
                <a:gd name="csX393" fmla="*/ 804335 w 1378220"/>
                <a:gd name="csY393" fmla="*/ 629261 h 739450"/>
                <a:gd name="csX394" fmla="*/ 802097 w 1378220"/>
                <a:gd name="csY394" fmla="*/ 629261 h 739450"/>
                <a:gd name="csX395" fmla="*/ 802097 w 1378220"/>
                <a:gd name="csY395" fmla="*/ 629261 h 739450"/>
                <a:gd name="csX396" fmla="*/ 802097 w 1378220"/>
                <a:gd name="csY396" fmla="*/ 627582 h 739450"/>
                <a:gd name="csX397" fmla="*/ 802097 w 1378220"/>
                <a:gd name="csY397" fmla="*/ 625345 h 739450"/>
                <a:gd name="csX398" fmla="*/ 800419 w 1378220"/>
                <a:gd name="csY398" fmla="*/ 625345 h 739450"/>
                <a:gd name="csX399" fmla="*/ 800419 w 1378220"/>
                <a:gd name="csY399" fmla="*/ 623667 h 739450"/>
                <a:gd name="csX400" fmla="*/ 798741 w 1378220"/>
                <a:gd name="csY400" fmla="*/ 623667 h 739450"/>
                <a:gd name="csX401" fmla="*/ 798741 w 1378220"/>
                <a:gd name="csY401" fmla="*/ 621989 h 739450"/>
                <a:gd name="csX402" fmla="*/ 798741 w 1378220"/>
                <a:gd name="csY402" fmla="*/ 620311 h 739450"/>
                <a:gd name="csX403" fmla="*/ 800419 w 1378220"/>
                <a:gd name="csY403" fmla="*/ 620311 h 739450"/>
                <a:gd name="csX404" fmla="*/ 800419 w 1378220"/>
                <a:gd name="csY404" fmla="*/ 620311 h 739450"/>
                <a:gd name="csX405" fmla="*/ 802097 w 1378220"/>
                <a:gd name="csY405" fmla="*/ 620311 h 739450"/>
                <a:gd name="csX406" fmla="*/ 802097 w 1378220"/>
                <a:gd name="csY406" fmla="*/ 621989 h 739450"/>
                <a:gd name="csX407" fmla="*/ 804335 w 1378220"/>
                <a:gd name="csY407" fmla="*/ 621989 h 739450"/>
                <a:gd name="csX408" fmla="*/ 806013 w 1378220"/>
                <a:gd name="csY408" fmla="*/ 620311 h 739450"/>
                <a:gd name="csX409" fmla="*/ 806013 w 1378220"/>
                <a:gd name="csY409" fmla="*/ 620311 h 739450"/>
                <a:gd name="csX410" fmla="*/ 806013 w 1378220"/>
                <a:gd name="csY410" fmla="*/ 618633 h 739450"/>
                <a:gd name="csX411" fmla="*/ 804335 w 1378220"/>
                <a:gd name="csY411" fmla="*/ 618633 h 739450"/>
                <a:gd name="csX412" fmla="*/ 802097 w 1378220"/>
                <a:gd name="csY412" fmla="*/ 618633 h 739450"/>
                <a:gd name="csX413" fmla="*/ 802097 w 1378220"/>
                <a:gd name="csY413" fmla="*/ 616396 h 739450"/>
                <a:gd name="csX414" fmla="*/ 802097 w 1378220"/>
                <a:gd name="csY414" fmla="*/ 614718 h 739450"/>
                <a:gd name="csX415" fmla="*/ 800419 w 1378220"/>
                <a:gd name="csY415" fmla="*/ 614718 h 739450"/>
                <a:gd name="csX416" fmla="*/ 798741 w 1378220"/>
                <a:gd name="csY416" fmla="*/ 614718 h 739450"/>
                <a:gd name="csX417" fmla="*/ 797063 w 1378220"/>
                <a:gd name="csY417" fmla="*/ 614718 h 739450"/>
                <a:gd name="csX418" fmla="*/ 797063 w 1378220"/>
                <a:gd name="csY418" fmla="*/ 614718 h 739450"/>
                <a:gd name="csX419" fmla="*/ 797063 w 1378220"/>
                <a:gd name="csY419" fmla="*/ 616396 h 739450"/>
                <a:gd name="csX420" fmla="*/ 795385 w 1378220"/>
                <a:gd name="csY420" fmla="*/ 616396 h 739450"/>
                <a:gd name="csX421" fmla="*/ 795385 w 1378220"/>
                <a:gd name="csY421" fmla="*/ 616396 h 739450"/>
                <a:gd name="csX422" fmla="*/ 793148 w 1378220"/>
                <a:gd name="csY422" fmla="*/ 616396 h 739450"/>
                <a:gd name="csX423" fmla="*/ 791470 w 1378220"/>
                <a:gd name="csY423" fmla="*/ 616396 h 739450"/>
                <a:gd name="csX424" fmla="*/ 791470 w 1378220"/>
                <a:gd name="csY424" fmla="*/ 614718 h 739450"/>
                <a:gd name="csX425" fmla="*/ 789792 w 1378220"/>
                <a:gd name="csY425" fmla="*/ 614718 h 739450"/>
                <a:gd name="csX426" fmla="*/ 788114 w 1378220"/>
                <a:gd name="csY426" fmla="*/ 614718 h 739450"/>
                <a:gd name="csX427" fmla="*/ 786436 w 1378220"/>
                <a:gd name="csY427" fmla="*/ 614718 h 739450"/>
                <a:gd name="csX428" fmla="*/ 784758 w 1378220"/>
                <a:gd name="csY428" fmla="*/ 613040 h 739450"/>
                <a:gd name="csX429" fmla="*/ 782520 w 1378220"/>
                <a:gd name="csY429" fmla="*/ 613040 h 739450"/>
                <a:gd name="csX430" fmla="*/ 780842 w 1378220"/>
                <a:gd name="csY430" fmla="*/ 613040 h 739450"/>
                <a:gd name="csX431" fmla="*/ 777486 w 1378220"/>
                <a:gd name="csY431" fmla="*/ 613040 h 739450"/>
                <a:gd name="csX432" fmla="*/ 777486 w 1378220"/>
                <a:gd name="csY432" fmla="*/ 614718 h 739450"/>
                <a:gd name="csX433" fmla="*/ 775808 w 1378220"/>
                <a:gd name="csY433" fmla="*/ 613040 h 739450"/>
                <a:gd name="csX434" fmla="*/ 775808 w 1378220"/>
                <a:gd name="csY434" fmla="*/ 614718 h 739450"/>
                <a:gd name="csX435" fmla="*/ 775808 w 1378220"/>
                <a:gd name="csY435" fmla="*/ 616396 h 739450"/>
                <a:gd name="csX436" fmla="*/ 773571 w 1378220"/>
                <a:gd name="csY436" fmla="*/ 616396 h 739450"/>
                <a:gd name="csX437" fmla="*/ 773571 w 1378220"/>
                <a:gd name="csY437" fmla="*/ 618633 h 739450"/>
                <a:gd name="csX438" fmla="*/ 773571 w 1378220"/>
                <a:gd name="csY438" fmla="*/ 620311 h 739450"/>
                <a:gd name="csX439" fmla="*/ 771893 w 1378220"/>
                <a:gd name="csY439" fmla="*/ 620311 h 739450"/>
                <a:gd name="csX440" fmla="*/ 770215 w 1378220"/>
                <a:gd name="csY440" fmla="*/ 620311 h 739450"/>
                <a:gd name="csX441" fmla="*/ 768537 w 1378220"/>
                <a:gd name="csY441" fmla="*/ 620311 h 739450"/>
                <a:gd name="csX442" fmla="*/ 766859 w 1378220"/>
                <a:gd name="csY442" fmla="*/ 620311 h 739450"/>
                <a:gd name="csX443" fmla="*/ 766859 w 1378220"/>
                <a:gd name="csY443" fmla="*/ 618633 h 739450"/>
                <a:gd name="csX444" fmla="*/ 764621 w 1378220"/>
                <a:gd name="csY444" fmla="*/ 618633 h 739450"/>
                <a:gd name="csX445" fmla="*/ 762943 w 1378220"/>
                <a:gd name="csY445" fmla="*/ 618633 h 739450"/>
                <a:gd name="csX446" fmla="*/ 761265 w 1378220"/>
                <a:gd name="csY446" fmla="*/ 618633 h 739450"/>
                <a:gd name="csX447" fmla="*/ 759587 w 1378220"/>
                <a:gd name="csY447" fmla="*/ 616396 h 739450"/>
                <a:gd name="csX448" fmla="*/ 757909 w 1378220"/>
                <a:gd name="csY448" fmla="*/ 616396 h 739450"/>
                <a:gd name="csX449" fmla="*/ 756231 w 1378220"/>
                <a:gd name="csY449" fmla="*/ 616396 h 739450"/>
                <a:gd name="csX450" fmla="*/ 756231 w 1378220"/>
                <a:gd name="csY450" fmla="*/ 614718 h 739450"/>
                <a:gd name="csX451" fmla="*/ 753994 w 1378220"/>
                <a:gd name="csY451" fmla="*/ 614718 h 739450"/>
                <a:gd name="csX452" fmla="*/ 752316 w 1378220"/>
                <a:gd name="csY452" fmla="*/ 614718 h 739450"/>
                <a:gd name="csX453" fmla="*/ 750638 w 1378220"/>
                <a:gd name="csY453" fmla="*/ 614718 h 739450"/>
                <a:gd name="csX454" fmla="*/ 748960 w 1378220"/>
                <a:gd name="csY454" fmla="*/ 614718 h 739450"/>
                <a:gd name="csX455" fmla="*/ 748960 w 1378220"/>
                <a:gd name="csY455" fmla="*/ 614718 h 739450"/>
                <a:gd name="csX456" fmla="*/ 747282 w 1378220"/>
                <a:gd name="csY456" fmla="*/ 614718 h 739450"/>
                <a:gd name="csX457" fmla="*/ 745044 w 1378220"/>
                <a:gd name="csY457" fmla="*/ 614718 h 739450"/>
                <a:gd name="csX458" fmla="*/ 743366 w 1378220"/>
                <a:gd name="csY458" fmla="*/ 614718 h 739450"/>
                <a:gd name="csX459" fmla="*/ 741688 w 1378220"/>
                <a:gd name="csY459" fmla="*/ 614718 h 739450"/>
                <a:gd name="csX460" fmla="*/ 740010 w 1378220"/>
                <a:gd name="csY460" fmla="*/ 614718 h 739450"/>
                <a:gd name="csX461" fmla="*/ 740010 w 1378220"/>
                <a:gd name="csY461" fmla="*/ 616396 h 739450"/>
                <a:gd name="csX462" fmla="*/ 738332 w 1378220"/>
                <a:gd name="csY462" fmla="*/ 616396 h 739450"/>
                <a:gd name="csX463" fmla="*/ 736095 w 1378220"/>
                <a:gd name="csY463" fmla="*/ 616396 h 739450"/>
                <a:gd name="csX464" fmla="*/ 734417 w 1378220"/>
                <a:gd name="csY464" fmla="*/ 616396 h 739450"/>
                <a:gd name="csX465" fmla="*/ 732739 w 1378220"/>
                <a:gd name="csY465" fmla="*/ 616396 h 739450"/>
                <a:gd name="csX466" fmla="*/ 731061 w 1378220"/>
                <a:gd name="csY466" fmla="*/ 616396 h 739450"/>
                <a:gd name="csX467" fmla="*/ 731061 w 1378220"/>
                <a:gd name="csY467" fmla="*/ 618633 h 739450"/>
                <a:gd name="csX468" fmla="*/ 729383 w 1378220"/>
                <a:gd name="csY468" fmla="*/ 618633 h 739450"/>
                <a:gd name="csX469" fmla="*/ 727705 w 1378220"/>
                <a:gd name="csY469" fmla="*/ 618633 h 739450"/>
                <a:gd name="csX470" fmla="*/ 725467 w 1378220"/>
                <a:gd name="csY470" fmla="*/ 620311 h 739450"/>
                <a:gd name="csX471" fmla="*/ 723789 w 1378220"/>
                <a:gd name="csY471" fmla="*/ 620311 h 739450"/>
                <a:gd name="csX472" fmla="*/ 722111 w 1378220"/>
                <a:gd name="csY472" fmla="*/ 620311 h 739450"/>
                <a:gd name="csX473" fmla="*/ 720433 w 1378220"/>
                <a:gd name="csY473" fmla="*/ 620311 h 739450"/>
                <a:gd name="csX474" fmla="*/ 718755 w 1378220"/>
                <a:gd name="csY474" fmla="*/ 620311 h 739450"/>
                <a:gd name="csX475" fmla="*/ 716518 w 1378220"/>
                <a:gd name="csY475" fmla="*/ 620311 h 739450"/>
                <a:gd name="csX476" fmla="*/ 716518 w 1378220"/>
                <a:gd name="csY476" fmla="*/ 620311 h 739450"/>
                <a:gd name="csX477" fmla="*/ 716518 w 1378220"/>
                <a:gd name="csY477" fmla="*/ 618633 h 739450"/>
                <a:gd name="csX478" fmla="*/ 716518 w 1378220"/>
                <a:gd name="csY478" fmla="*/ 616396 h 739450"/>
                <a:gd name="csX479" fmla="*/ 716518 w 1378220"/>
                <a:gd name="csY479" fmla="*/ 614718 h 739450"/>
                <a:gd name="csX480" fmla="*/ 716518 w 1378220"/>
                <a:gd name="csY480" fmla="*/ 613040 h 739450"/>
                <a:gd name="csX481" fmla="*/ 714840 w 1378220"/>
                <a:gd name="csY481" fmla="*/ 613040 h 739450"/>
                <a:gd name="csX482" fmla="*/ 714840 w 1378220"/>
                <a:gd name="csY482" fmla="*/ 614718 h 739450"/>
                <a:gd name="csX483" fmla="*/ 713162 w 1378220"/>
                <a:gd name="csY483" fmla="*/ 614718 h 739450"/>
                <a:gd name="csX484" fmla="*/ 713162 w 1378220"/>
                <a:gd name="csY484" fmla="*/ 616396 h 739450"/>
                <a:gd name="csX485" fmla="*/ 711484 w 1378220"/>
                <a:gd name="csY485" fmla="*/ 616396 h 739450"/>
                <a:gd name="csX486" fmla="*/ 709806 w 1378220"/>
                <a:gd name="csY486" fmla="*/ 616396 h 739450"/>
                <a:gd name="csX487" fmla="*/ 709806 w 1378220"/>
                <a:gd name="csY487" fmla="*/ 616396 h 739450"/>
                <a:gd name="csX488" fmla="*/ 709806 w 1378220"/>
                <a:gd name="csY488" fmla="*/ 618633 h 739450"/>
                <a:gd name="csX489" fmla="*/ 709806 w 1378220"/>
                <a:gd name="csY489" fmla="*/ 618633 h 739450"/>
                <a:gd name="csX490" fmla="*/ 709806 w 1378220"/>
                <a:gd name="csY490" fmla="*/ 620311 h 739450"/>
                <a:gd name="csX491" fmla="*/ 709806 w 1378220"/>
                <a:gd name="csY491" fmla="*/ 620311 h 739450"/>
                <a:gd name="csX492" fmla="*/ 709806 w 1378220"/>
                <a:gd name="csY492" fmla="*/ 621989 h 739450"/>
                <a:gd name="csX493" fmla="*/ 711484 w 1378220"/>
                <a:gd name="csY493" fmla="*/ 621989 h 739450"/>
                <a:gd name="csX494" fmla="*/ 711484 w 1378220"/>
                <a:gd name="csY494" fmla="*/ 623667 h 739450"/>
                <a:gd name="csX495" fmla="*/ 711484 w 1378220"/>
                <a:gd name="csY495" fmla="*/ 625345 h 739450"/>
                <a:gd name="csX496" fmla="*/ 711484 w 1378220"/>
                <a:gd name="csY496" fmla="*/ 627582 h 739450"/>
                <a:gd name="csX497" fmla="*/ 709806 w 1378220"/>
                <a:gd name="csY497" fmla="*/ 627582 h 739450"/>
                <a:gd name="csX498" fmla="*/ 709806 w 1378220"/>
                <a:gd name="csY498" fmla="*/ 629261 h 739450"/>
                <a:gd name="csX499" fmla="*/ 707568 w 1378220"/>
                <a:gd name="csY499" fmla="*/ 629261 h 739450"/>
                <a:gd name="csX500" fmla="*/ 707568 w 1378220"/>
                <a:gd name="csY500" fmla="*/ 630939 h 739450"/>
                <a:gd name="csX501" fmla="*/ 705890 w 1378220"/>
                <a:gd name="csY501" fmla="*/ 630939 h 739450"/>
                <a:gd name="csX502" fmla="*/ 705890 w 1378220"/>
                <a:gd name="csY502" fmla="*/ 630939 h 739450"/>
                <a:gd name="csX503" fmla="*/ 704212 w 1378220"/>
                <a:gd name="csY503" fmla="*/ 632617 h 739450"/>
                <a:gd name="csX504" fmla="*/ 704212 w 1378220"/>
                <a:gd name="csY504" fmla="*/ 634295 h 739450"/>
                <a:gd name="csX505" fmla="*/ 702534 w 1378220"/>
                <a:gd name="csY505" fmla="*/ 634295 h 739450"/>
                <a:gd name="csX506" fmla="*/ 702534 w 1378220"/>
                <a:gd name="csY506" fmla="*/ 635973 h 739450"/>
                <a:gd name="csX507" fmla="*/ 700856 w 1378220"/>
                <a:gd name="csY507" fmla="*/ 635973 h 739450"/>
                <a:gd name="csX508" fmla="*/ 700856 w 1378220"/>
                <a:gd name="csY508" fmla="*/ 638210 h 739450"/>
                <a:gd name="csX509" fmla="*/ 699178 w 1378220"/>
                <a:gd name="csY509" fmla="*/ 638210 h 739450"/>
                <a:gd name="csX510" fmla="*/ 696941 w 1378220"/>
                <a:gd name="csY510" fmla="*/ 639888 h 739450"/>
                <a:gd name="csX511" fmla="*/ 696941 w 1378220"/>
                <a:gd name="csY511" fmla="*/ 638210 h 739450"/>
                <a:gd name="csX512" fmla="*/ 695263 w 1378220"/>
                <a:gd name="csY512" fmla="*/ 639888 h 739450"/>
                <a:gd name="csX513" fmla="*/ 695263 w 1378220"/>
                <a:gd name="csY513" fmla="*/ 641566 h 739450"/>
                <a:gd name="csX514" fmla="*/ 693585 w 1378220"/>
                <a:gd name="csY514" fmla="*/ 641566 h 739450"/>
                <a:gd name="csX515" fmla="*/ 691907 w 1378220"/>
                <a:gd name="csY515" fmla="*/ 643244 h 739450"/>
                <a:gd name="csX516" fmla="*/ 691907 w 1378220"/>
                <a:gd name="csY516" fmla="*/ 641566 h 739450"/>
                <a:gd name="csX517" fmla="*/ 690229 w 1378220"/>
                <a:gd name="csY517" fmla="*/ 641566 h 739450"/>
                <a:gd name="csX518" fmla="*/ 690229 w 1378220"/>
                <a:gd name="csY518" fmla="*/ 643244 h 739450"/>
                <a:gd name="csX519" fmla="*/ 687991 w 1378220"/>
                <a:gd name="csY519" fmla="*/ 643244 h 739450"/>
                <a:gd name="csX520" fmla="*/ 686313 w 1378220"/>
                <a:gd name="csY520" fmla="*/ 643244 h 739450"/>
                <a:gd name="csX521" fmla="*/ 684635 w 1378220"/>
                <a:gd name="csY521" fmla="*/ 643244 h 739450"/>
                <a:gd name="csX522" fmla="*/ 684635 w 1378220"/>
                <a:gd name="csY522" fmla="*/ 644922 h 739450"/>
                <a:gd name="csX523" fmla="*/ 682957 w 1378220"/>
                <a:gd name="csY523" fmla="*/ 644922 h 739450"/>
                <a:gd name="csX524" fmla="*/ 682957 w 1378220"/>
                <a:gd name="csY524" fmla="*/ 647159 h 739450"/>
                <a:gd name="csX525" fmla="*/ 681279 w 1378220"/>
                <a:gd name="csY525" fmla="*/ 647159 h 739450"/>
                <a:gd name="csX526" fmla="*/ 681279 w 1378220"/>
                <a:gd name="csY526" fmla="*/ 644922 h 739450"/>
                <a:gd name="csX527" fmla="*/ 681279 w 1378220"/>
                <a:gd name="csY527" fmla="*/ 643244 h 739450"/>
                <a:gd name="csX528" fmla="*/ 679042 w 1378220"/>
                <a:gd name="csY528" fmla="*/ 643244 h 739450"/>
                <a:gd name="csX529" fmla="*/ 677364 w 1378220"/>
                <a:gd name="csY529" fmla="*/ 643244 h 739450"/>
                <a:gd name="csX530" fmla="*/ 677364 w 1378220"/>
                <a:gd name="csY530" fmla="*/ 644922 h 739450"/>
                <a:gd name="csX531" fmla="*/ 675686 w 1378220"/>
                <a:gd name="csY531" fmla="*/ 644922 h 739450"/>
                <a:gd name="csX532" fmla="*/ 675686 w 1378220"/>
                <a:gd name="csY532" fmla="*/ 644922 h 739450"/>
                <a:gd name="csX533" fmla="*/ 674008 w 1378220"/>
                <a:gd name="csY533" fmla="*/ 644922 h 739450"/>
                <a:gd name="csX534" fmla="*/ 672330 w 1378220"/>
                <a:gd name="csY534" fmla="*/ 644922 h 739450"/>
                <a:gd name="csX535" fmla="*/ 672330 w 1378220"/>
                <a:gd name="csY535" fmla="*/ 643244 h 739450"/>
                <a:gd name="csX536" fmla="*/ 672330 w 1378220"/>
                <a:gd name="csY536" fmla="*/ 641566 h 739450"/>
                <a:gd name="csX537" fmla="*/ 670652 w 1378220"/>
                <a:gd name="csY537" fmla="*/ 643244 h 739450"/>
                <a:gd name="csX538" fmla="*/ 670652 w 1378220"/>
                <a:gd name="csY538" fmla="*/ 644922 h 739450"/>
                <a:gd name="csX539" fmla="*/ 670652 w 1378220"/>
                <a:gd name="csY539" fmla="*/ 647159 h 739450"/>
                <a:gd name="csX540" fmla="*/ 672330 w 1378220"/>
                <a:gd name="csY540" fmla="*/ 647159 h 739450"/>
                <a:gd name="csX541" fmla="*/ 672330 w 1378220"/>
                <a:gd name="csY541" fmla="*/ 648838 h 739450"/>
                <a:gd name="csX542" fmla="*/ 674008 w 1378220"/>
                <a:gd name="csY542" fmla="*/ 648838 h 739450"/>
                <a:gd name="csX543" fmla="*/ 675686 w 1378220"/>
                <a:gd name="csY543" fmla="*/ 648838 h 739450"/>
                <a:gd name="csX544" fmla="*/ 675686 w 1378220"/>
                <a:gd name="csY544" fmla="*/ 650516 h 739450"/>
                <a:gd name="csX545" fmla="*/ 675686 w 1378220"/>
                <a:gd name="csY545" fmla="*/ 652194 h 739450"/>
                <a:gd name="csX546" fmla="*/ 672330 w 1378220"/>
                <a:gd name="csY546" fmla="*/ 652194 h 739450"/>
                <a:gd name="csX547" fmla="*/ 670652 w 1378220"/>
                <a:gd name="csY547" fmla="*/ 653872 h 739450"/>
                <a:gd name="csX548" fmla="*/ 668414 w 1378220"/>
                <a:gd name="csY548" fmla="*/ 653872 h 739450"/>
                <a:gd name="csX549" fmla="*/ 668414 w 1378220"/>
                <a:gd name="csY549" fmla="*/ 652194 h 739450"/>
                <a:gd name="csX550" fmla="*/ 666736 w 1378220"/>
                <a:gd name="csY550" fmla="*/ 652194 h 739450"/>
                <a:gd name="csX551" fmla="*/ 666736 w 1378220"/>
                <a:gd name="csY551" fmla="*/ 652194 h 739450"/>
                <a:gd name="csX552" fmla="*/ 666736 w 1378220"/>
                <a:gd name="csY552" fmla="*/ 652194 h 739450"/>
                <a:gd name="csX553" fmla="*/ 666736 w 1378220"/>
                <a:gd name="csY553" fmla="*/ 653872 h 739450"/>
                <a:gd name="csX554" fmla="*/ 665058 w 1378220"/>
                <a:gd name="csY554" fmla="*/ 653872 h 739450"/>
                <a:gd name="csX555" fmla="*/ 666736 w 1378220"/>
                <a:gd name="csY555" fmla="*/ 656109 h 739450"/>
                <a:gd name="csX556" fmla="*/ 665058 w 1378220"/>
                <a:gd name="csY556" fmla="*/ 656109 h 739450"/>
                <a:gd name="csX557" fmla="*/ 665058 w 1378220"/>
                <a:gd name="csY557" fmla="*/ 657787 h 739450"/>
                <a:gd name="csX558" fmla="*/ 665058 w 1378220"/>
                <a:gd name="csY558" fmla="*/ 659465 h 739450"/>
                <a:gd name="csX559" fmla="*/ 663380 w 1378220"/>
                <a:gd name="csY559" fmla="*/ 659465 h 739450"/>
                <a:gd name="csX560" fmla="*/ 661702 w 1378220"/>
                <a:gd name="csY560" fmla="*/ 659465 h 739450"/>
                <a:gd name="csX561" fmla="*/ 661702 w 1378220"/>
                <a:gd name="csY561" fmla="*/ 657787 h 739450"/>
                <a:gd name="csX562" fmla="*/ 661702 w 1378220"/>
                <a:gd name="csY562" fmla="*/ 656109 h 739450"/>
                <a:gd name="csX563" fmla="*/ 659465 w 1378220"/>
                <a:gd name="csY563" fmla="*/ 657787 h 739450"/>
                <a:gd name="csX564" fmla="*/ 659465 w 1378220"/>
                <a:gd name="csY564" fmla="*/ 659465 h 739450"/>
                <a:gd name="csX565" fmla="*/ 657787 w 1378220"/>
                <a:gd name="csY565" fmla="*/ 659465 h 739450"/>
                <a:gd name="csX566" fmla="*/ 657787 w 1378220"/>
                <a:gd name="csY566" fmla="*/ 659465 h 739450"/>
                <a:gd name="csX567" fmla="*/ 656109 w 1378220"/>
                <a:gd name="csY567" fmla="*/ 659465 h 739450"/>
                <a:gd name="csX568" fmla="*/ 656109 w 1378220"/>
                <a:gd name="csY568" fmla="*/ 661143 h 739450"/>
                <a:gd name="csX569" fmla="*/ 657787 w 1378220"/>
                <a:gd name="csY569" fmla="*/ 661143 h 739450"/>
                <a:gd name="csX570" fmla="*/ 657787 w 1378220"/>
                <a:gd name="csY570" fmla="*/ 661143 h 739450"/>
                <a:gd name="csX571" fmla="*/ 659465 w 1378220"/>
                <a:gd name="csY571" fmla="*/ 661143 h 739450"/>
                <a:gd name="csX572" fmla="*/ 659465 w 1378220"/>
                <a:gd name="csY572" fmla="*/ 661143 h 739450"/>
                <a:gd name="csX573" fmla="*/ 659465 w 1378220"/>
                <a:gd name="csY573" fmla="*/ 662821 h 739450"/>
                <a:gd name="csX574" fmla="*/ 659465 w 1378220"/>
                <a:gd name="csY574" fmla="*/ 664499 h 739450"/>
                <a:gd name="csX575" fmla="*/ 657787 w 1378220"/>
                <a:gd name="csY575" fmla="*/ 664499 h 739450"/>
                <a:gd name="csX576" fmla="*/ 659465 w 1378220"/>
                <a:gd name="csY576" fmla="*/ 666736 h 739450"/>
                <a:gd name="csX577" fmla="*/ 657787 w 1378220"/>
                <a:gd name="csY577" fmla="*/ 666736 h 739450"/>
                <a:gd name="csX578" fmla="*/ 656109 w 1378220"/>
                <a:gd name="csY578" fmla="*/ 666736 h 739450"/>
                <a:gd name="csX579" fmla="*/ 654431 w 1378220"/>
                <a:gd name="csY579" fmla="*/ 666736 h 739450"/>
                <a:gd name="csX580" fmla="*/ 652753 w 1378220"/>
                <a:gd name="csY580" fmla="*/ 666736 h 739450"/>
                <a:gd name="csX581" fmla="*/ 652753 w 1378220"/>
                <a:gd name="csY581" fmla="*/ 666736 h 739450"/>
                <a:gd name="csX582" fmla="*/ 652753 w 1378220"/>
                <a:gd name="csY582" fmla="*/ 668415 h 739450"/>
                <a:gd name="csX583" fmla="*/ 652753 w 1378220"/>
                <a:gd name="csY583" fmla="*/ 670093 h 739450"/>
                <a:gd name="csX584" fmla="*/ 654431 w 1378220"/>
                <a:gd name="csY584" fmla="*/ 671771 h 739450"/>
                <a:gd name="csX585" fmla="*/ 654431 w 1378220"/>
                <a:gd name="csY585" fmla="*/ 671771 h 739450"/>
                <a:gd name="csX586" fmla="*/ 654431 w 1378220"/>
                <a:gd name="csY586" fmla="*/ 673449 h 739450"/>
                <a:gd name="csX587" fmla="*/ 652753 w 1378220"/>
                <a:gd name="csY587" fmla="*/ 675686 h 739450"/>
                <a:gd name="csX588" fmla="*/ 652753 w 1378220"/>
                <a:gd name="csY588" fmla="*/ 677364 h 739450"/>
                <a:gd name="csX589" fmla="*/ 652753 w 1378220"/>
                <a:gd name="csY589" fmla="*/ 679042 h 739450"/>
                <a:gd name="csX590" fmla="*/ 652753 w 1378220"/>
                <a:gd name="csY590" fmla="*/ 680720 h 739450"/>
                <a:gd name="csX591" fmla="*/ 650515 w 1378220"/>
                <a:gd name="csY591" fmla="*/ 680720 h 739450"/>
                <a:gd name="csX592" fmla="*/ 648837 w 1378220"/>
                <a:gd name="csY592" fmla="*/ 680720 h 739450"/>
                <a:gd name="csX593" fmla="*/ 648837 w 1378220"/>
                <a:gd name="csY593" fmla="*/ 680720 h 739450"/>
                <a:gd name="csX594" fmla="*/ 647159 w 1378220"/>
                <a:gd name="csY594" fmla="*/ 680720 h 739450"/>
                <a:gd name="csX595" fmla="*/ 645481 w 1378220"/>
                <a:gd name="csY595" fmla="*/ 680720 h 739450"/>
                <a:gd name="csX596" fmla="*/ 645481 w 1378220"/>
                <a:gd name="csY596" fmla="*/ 680720 h 739450"/>
                <a:gd name="csX597" fmla="*/ 645481 w 1378220"/>
                <a:gd name="csY597" fmla="*/ 682398 h 739450"/>
                <a:gd name="csX598" fmla="*/ 647159 w 1378220"/>
                <a:gd name="csY598" fmla="*/ 682398 h 739450"/>
                <a:gd name="csX599" fmla="*/ 648837 w 1378220"/>
                <a:gd name="csY599" fmla="*/ 684635 h 739450"/>
                <a:gd name="csX600" fmla="*/ 648837 w 1378220"/>
                <a:gd name="csY600" fmla="*/ 682398 h 739450"/>
                <a:gd name="csX601" fmla="*/ 650515 w 1378220"/>
                <a:gd name="csY601" fmla="*/ 682398 h 739450"/>
                <a:gd name="csX602" fmla="*/ 650515 w 1378220"/>
                <a:gd name="csY602" fmla="*/ 684635 h 739450"/>
                <a:gd name="csX603" fmla="*/ 650515 w 1378220"/>
                <a:gd name="csY603" fmla="*/ 686313 h 739450"/>
                <a:gd name="csX604" fmla="*/ 650515 w 1378220"/>
                <a:gd name="csY604" fmla="*/ 687992 h 739450"/>
                <a:gd name="csX605" fmla="*/ 648837 w 1378220"/>
                <a:gd name="csY605" fmla="*/ 687992 h 739450"/>
                <a:gd name="csX606" fmla="*/ 650515 w 1378220"/>
                <a:gd name="csY606" fmla="*/ 687992 h 739450"/>
                <a:gd name="csX607" fmla="*/ 650515 w 1378220"/>
                <a:gd name="csY607" fmla="*/ 689670 h 739450"/>
                <a:gd name="csX608" fmla="*/ 648837 w 1378220"/>
                <a:gd name="csY608" fmla="*/ 689670 h 739450"/>
                <a:gd name="csX609" fmla="*/ 648837 w 1378220"/>
                <a:gd name="csY609" fmla="*/ 691348 h 739450"/>
                <a:gd name="csX610" fmla="*/ 648837 w 1378220"/>
                <a:gd name="csY610" fmla="*/ 693026 h 739450"/>
                <a:gd name="csX611" fmla="*/ 648837 w 1378220"/>
                <a:gd name="csY611" fmla="*/ 695263 h 739450"/>
                <a:gd name="csX612" fmla="*/ 648837 w 1378220"/>
                <a:gd name="csY612" fmla="*/ 696941 h 739450"/>
                <a:gd name="csX613" fmla="*/ 650515 w 1378220"/>
                <a:gd name="csY613" fmla="*/ 696941 h 739450"/>
                <a:gd name="csX614" fmla="*/ 650515 w 1378220"/>
                <a:gd name="csY614" fmla="*/ 698619 h 739450"/>
                <a:gd name="csX615" fmla="*/ 650515 w 1378220"/>
                <a:gd name="csY615" fmla="*/ 700297 h 739450"/>
                <a:gd name="csX616" fmla="*/ 650515 w 1378220"/>
                <a:gd name="csY616" fmla="*/ 701975 h 739450"/>
                <a:gd name="csX617" fmla="*/ 652753 w 1378220"/>
                <a:gd name="csY617" fmla="*/ 701975 h 739450"/>
                <a:gd name="csX618" fmla="*/ 652753 w 1378220"/>
                <a:gd name="csY618" fmla="*/ 704212 h 739450"/>
                <a:gd name="csX619" fmla="*/ 652753 w 1378220"/>
                <a:gd name="csY619" fmla="*/ 705890 h 739450"/>
                <a:gd name="csX620" fmla="*/ 654431 w 1378220"/>
                <a:gd name="csY620" fmla="*/ 707569 h 739450"/>
                <a:gd name="csX621" fmla="*/ 652753 w 1378220"/>
                <a:gd name="csY621" fmla="*/ 707569 h 739450"/>
                <a:gd name="csX622" fmla="*/ 652753 w 1378220"/>
                <a:gd name="csY622" fmla="*/ 709247 h 739450"/>
                <a:gd name="csX623" fmla="*/ 654431 w 1378220"/>
                <a:gd name="csY623" fmla="*/ 709247 h 739450"/>
                <a:gd name="csX624" fmla="*/ 654431 w 1378220"/>
                <a:gd name="csY624" fmla="*/ 710925 h 739450"/>
                <a:gd name="csX625" fmla="*/ 654431 w 1378220"/>
                <a:gd name="csY625" fmla="*/ 713162 h 739450"/>
                <a:gd name="csX626" fmla="*/ 654431 w 1378220"/>
                <a:gd name="csY626" fmla="*/ 714840 h 739450"/>
                <a:gd name="csX627" fmla="*/ 656109 w 1378220"/>
                <a:gd name="csY627" fmla="*/ 714840 h 739450"/>
                <a:gd name="csX628" fmla="*/ 656109 w 1378220"/>
                <a:gd name="csY628" fmla="*/ 714840 h 739450"/>
                <a:gd name="csX629" fmla="*/ 656109 w 1378220"/>
                <a:gd name="csY629" fmla="*/ 716518 h 739450"/>
                <a:gd name="csX630" fmla="*/ 656109 w 1378220"/>
                <a:gd name="csY630" fmla="*/ 718196 h 739450"/>
                <a:gd name="csX631" fmla="*/ 654431 w 1378220"/>
                <a:gd name="csY631" fmla="*/ 718196 h 739450"/>
                <a:gd name="csX632" fmla="*/ 652753 w 1378220"/>
                <a:gd name="csY632" fmla="*/ 718196 h 739450"/>
                <a:gd name="csX633" fmla="*/ 652753 w 1378220"/>
                <a:gd name="csY633" fmla="*/ 719874 h 739450"/>
                <a:gd name="csX634" fmla="*/ 650515 w 1378220"/>
                <a:gd name="csY634" fmla="*/ 719874 h 739450"/>
                <a:gd name="csX635" fmla="*/ 648837 w 1378220"/>
                <a:gd name="csY635" fmla="*/ 719874 h 739450"/>
                <a:gd name="csX636" fmla="*/ 648837 w 1378220"/>
                <a:gd name="csY636" fmla="*/ 718196 h 739450"/>
                <a:gd name="csX637" fmla="*/ 647159 w 1378220"/>
                <a:gd name="csY637" fmla="*/ 718196 h 739450"/>
                <a:gd name="csX638" fmla="*/ 647159 w 1378220"/>
                <a:gd name="csY638" fmla="*/ 716518 h 739450"/>
                <a:gd name="csX639" fmla="*/ 647159 w 1378220"/>
                <a:gd name="csY639" fmla="*/ 714840 h 739450"/>
                <a:gd name="csX640" fmla="*/ 645481 w 1378220"/>
                <a:gd name="csY640" fmla="*/ 714840 h 739450"/>
                <a:gd name="csX641" fmla="*/ 643803 w 1378220"/>
                <a:gd name="csY641" fmla="*/ 714840 h 739450"/>
                <a:gd name="csX642" fmla="*/ 642125 w 1378220"/>
                <a:gd name="csY642" fmla="*/ 714840 h 739450"/>
                <a:gd name="csX643" fmla="*/ 639888 w 1378220"/>
                <a:gd name="csY643" fmla="*/ 714840 h 739450"/>
                <a:gd name="csX644" fmla="*/ 638210 w 1378220"/>
                <a:gd name="csY644" fmla="*/ 714840 h 739450"/>
                <a:gd name="csX645" fmla="*/ 636532 w 1378220"/>
                <a:gd name="csY645" fmla="*/ 714840 h 739450"/>
                <a:gd name="csX646" fmla="*/ 634854 w 1378220"/>
                <a:gd name="csY646" fmla="*/ 714840 h 739450"/>
                <a:gd name="csX647" fmla="*/ 633176 w 1378220"/>
                <a:gd name="csY647" fmla="*/ 714840 h 739450"/>
                <a:gd name="csX648" fmla="*/ 630938 w 1378220"/>
                <a:gd name="csY648" fmla="*/ 714840 h 739450"/>
                <a:gd name="csX649" fmla="*/ 630938 w 1378220"/>
                <a:gd name="csY649" fmla="*/ 713162 h 739450"/>
                <a:gd name="csX650" fmla="*/ 629260 w 1378220"/>
                <a:gd name="csY650" fmla="*/ 713162 h 739450"/>
                <a:gd name="csX651" fmla="*/ 627582 w 1378220"/>
                <a:gd name="csY651" fmla="*/ 713162 h 739450"/>
                <a:gd name="csX652" fmla="*/ 627582 w 1378220"/>
                <a:gd name="csY652" fmla="*/ 710925 h 739450"/>
                <a:gd name="csX653" fmla="*/ 627582 w 1378220"/>
                <a:gd name="csY653" fmla="*/ 709247 h 739450"/>
                <a:gd name="csX654" fmla="*/ 625904 w 1378220"/>
                <a:gd name="csY654" fmla="*/ 709247 h 739450"/>
                <a:gd name="csX655" fmla="*/ 624226 w 1378220"/>
                <a:gd name="csY655" fmla="*/ 709247 h 739450"/>
                <a:gd name="csX656" fmla="*/ 621989 w 1378220"/>
                <a:gd name="csY656" fmla="*/ 709247 h 739450"/>
                <a:gd name="csX657" fmla="*/ 620311 w 1378220"/>
                <a:gd name="csY657" fmla="*/ 709247 h 739450"/>
                <a:gd name="csX658" fmla="*/ 620311 w 1378220"/>
                <a:gd name="csY658" fmla="*/ 707569 h 739450"/>
                <a:gd name="csX659" fmla="*/ 618633 w 1378220"/>
                <a:gd name="csY659" fmla="*/ 707569 h 739450"/>
                <a:gd name="csX660" fmla="*/ 618633 w 1378220"/>
                <a:gd name="csY660" fmla="*/ 705890 h 739450"/>
                <a:gd name="csX661" fmla="*/ 616955 w 1378220"/>
                <a:gd name="csY661" fmla="*/ 707569 h 739450"/>
                <a:gd name="csX662" fmla="*/ 616955 w 1378220"/>
                <a:gd name="csY662" fmla="*/ 705890 h 739450"/>
                <a:gd name="csX663" fmla="*/ 615277 w 1378220"/>
                <a:gd name="csY663" fmla="*/ 705890 h 739450"/>
                <a:gd name="csX664" fmla="*/ 613599 w 1378220"/>
                <a:gd name="csY664" fmla="*/ 705890 h 739450"/>
                <a:gd name="csX665" fmla="*/ 611361 w 1378220"/>
                <a:gd name="csY665" fmla="*/ 705890 h 739450"/>
                <a:gd name="csX666" fmla="*/ 611361 w 1378220"/>
                <a:gd name="csY666" fmla="*/ 704212 h 739450"/>
                <a:gd name="csX667" fmla="*/ 611361 w 1378220"/>
                <a:gd name="csY667" fmla="*/ 701975 h 739450"/>
                <a:gd name="csX668" fmla="*/ 609683 w 1378220"/>
                <a:gd name="csY668" fmla="*/ 701975 h 739450"/>
                <a:gd name="csX669" fmla="*/ 609683 w 1378220"/>
                <a:gd name="csY669" fmla="*/ 700297 h 739450"/>
                <a:gd name="csX670" fmla="*/ 609683 w 1378220"/>
                <a:gd name="csY670" fmla="*/ 698619 h 739450"/>
                <a:gd name="csX671" fmla="*/ 609683 w 1378220"/>
                <a:gd name="csY671" fmla="*/ 696941 h 739450"/>
                <a:gd name="csX672" fmla="*/ 608005 w 1378220"/>
                <a:gd name="csY672" fmla="*/ 696941 h 739450"/>
                <a:gd name="csX673" fmla="*/ 608005 w 1378220"/>
                <a:gd name="csY673" fmla="*/ 695263 h 739450"/>
                <a:gd name="csX674" fmla="*/ 606327 w 1378220"/>
                <a:gd name="csY674" fmla="*/ 695263 h 739450"/>
                <a:gd name="csX675" fmla="*/ 606327 w 1378220"/>
                <a:gd name="csY675" fmla="*/ 693026 h 739450"/>
                <a:gd name="csX676" fmla="*/ 606327 w 1378220"/>
                <a:gd name="csY676" fmla="*/ 691348 h 739450"/>
                <a:gd name="csX677" fmla="*/ 604649 w 1378220"/>
                <a:gd name="csY677" fmla="*/ 691348 h 739450"/>
                <a:gd name="csX678" fmla="*/ 604649 w 1378220"/>
                <a:gd name="csY678" fmla="*/ 689670 h 739450"/>
                <a:gd name="csX679" fmla="*/ 602412 w 1378220"/>
                <a:gd name="csY679" fmla="*/ 689670 h 739450"/>
                <a:gd name="csX680" fmla="*/ 602412 w 1378220"/>
                <a:gd name="csY680" fmla="*/ 687992 h 739450"/>
                <a:gd name="csX681" fmla="*/ 604649 w 1378220"/>
                <a:gd name="csY681" fmla="*/ 687992 h 739450"/>
                <a:gd name="csX682" fmla="*/ 604649 w 1378220"/>
                <a:gd name="csY682" fmla="*/ 686313 h 739450"/>
                <a:gd name="csX683" fmla="*/ 604649 w 1378220"/>
                <a:gd name="csY683" fmla="*/ 684635 h 739450"/>
                <a:gd name="csX684" fmla="*/ 602412 w 1378220"/>
                <a:gd name="csY684" fmla="*/ 684635 h 739450"/>
                <a:gd name="csX685" fmla="*/ 604649 w 1378220"/>
                <a:gd name="csY685" fmla="*/ 682398 h 739450"/>
                <a:gd name="csX686" fmla="*/ 602412 w 1378220"/>
                <a:gd name="csY686" fmla="*/ 682398 h 739450"/>
                <a:gd name="csX687" fmla="*/ 600734 w 1378220"/>
                <a:gd name="csY687" fmla="*/ 682398 h 739450"/>
                <a:gd name="csX688" fmla="*/ 600734 w 1378220"/>
                <a:gd name="csY688" fmla="*/ 680720 h 739450"/>
                <a:gd name="csX689" fmla="*/ 600734 w 1378220"/>
                <a:gd name="csY689" fmla="*/ 679042 h 739450"/>
                <a:gd name="csX690" fmla="*/ 600734 w 1378220"/>
                <a:gd name="csY690" fmla="*/ 677364 h 739450"/>
                <a:gd name="csX691" fmla="*/ 600734 w 1378220"/>
                <a:gd name="csY691" fmla="*/ 677364 h 739450"/>
                <a:gd name="csX692" fmla="*/ 600734 w 1378220"/>
                <a:gd name="csY692" fmla="*/ 675686 h 739450"/>
                <a:gd name="csX693" fmla="*/ 600734 w 1378220"/>
                <a:gd name="csY693" fmla="*/ 673449 h 739450"/>
                <a:gd name="csX694" fmla="*/ 599056 w 1378220"/>
                <a:gd name="csY694" fmla="*/ 673449 h 739450"/>
                <a:gd name="csX695" fmla="*/ 599056 w 1378220"/>
                <a:gd name="csY695" fmla="*/ 671771 h 739450"/>
                <a:gd name="csX696" fmla="*/ 597378 w 1378220"/>
                <a:gd name="csY696" fmla="*/ 671771 h 739450"/>
                <a:gd name="csX697" fmla="*/ 595700 w 1378220"/>
                <a:gd name="csY697" fmla="*/ 671771 h 739450"/>
                <a:gd name="csX698" fmla="*/ 595700 w 1378220"/>
                <a:gd name="csY698" fmla="*/ 670093 h 739450"/>
                <a:gd name="csX699" fmla="*/ 593463 w 1378220"/>
                <a:gd name="csY699" fmla="*/ 670093 h 739450"/>
                <a:gd name="csX700" fmla="*/ 593463 w 1378220"/>
                <a:gd name="csY700" fmla="*/ 668415 h 739450"/>
                <a:gd name="csX701" fmla="*/ 593463 w 1378220"/>
                <a:gd name="csY701" fmla="*/ 666736 h 739450"/>
                <a:gd name="csX702" fmla="*/ 591784 w 1378220"/>
                <a:gd name="csY702" fmla="*/ 666736 h 739450"/>
                <a:gd name="csX703" fmla="*/ 591784 w 1378220"/>
                <a:gd name="csY703" fmla="*/ 664499 h 739450"/>
                <a:gd name="csX704" fmla="*/ 591784 w 1378220"/>
                <a:gd name="csY704" fmla="*/ 662821 h 739450"/>
                <a:gd name="csX705" fmla="*/ 590107 w 1378220"/>
                <a:gd name="csY705" fmla="*/ 662821 h 739450"/>
                <a:gd name="csX706" fmla="*/ 590107 w 1378220"/>
                <a:gd name="csY706" fmla="*/ 661143 h 739450"/>
                <a:gd name="csX707" fmla="*/ 588428 w 1378220"/>
                <a:gd name="csY707" fmla="*/ 661143 h 739450"/>
                <a:gd name="csX708" fmla="*/ 588428 w 1378220"/>
                <a:gd name="csY708" fmla="*/ 659465 h 739450"/>
                <a:gd name="csX709" fmla="*/ 586750 w 1378220"/>
                <a:gd name="csY709" fmla="*/ 659465 h 739450"/>
                <a:gd name="csX710" fmla="*/ 586750 w 1378220"/>
                <a:gd name="csY710" fmla="*/ 657787 h 739450"/>
                <a:gd name="csX711" fmla="*/ 585072 w 1378220"/>
                <a:gd name="csY711" fmla="*/ 657787 h 739450"/>
                <a:gd name="csX712" fmla="*/ 585072 w 1378220"/>
                <a:gd name="csY712" fmla="*/ 656109 h 739450"/>
                <a:gd name="csX713" fmla="*/ 582835 w 1378220"/>
                <a:gd name="csY713" fmla="*/ 656109 h 739450"/>
                <a:gd name="csX714" fmla="*/ 582835 w 1378220"/>
                <a:gd name="csY714" fmla="*/ 653872 h 739450"/>
                <a:gd name="csX715" fmla="*/ 582835 w 1378220"/>
                <a:gd name="csY715" fmla="*/ 652194 h 739450"/>
                <a:gd name="csX716" fmla="*/ 581157 w 1378220"/>
                <a:gd name="csY716" fmla="*/ 652194 h 739450"/>
                <a:gd name="csX717" fmla="*/ 581157 w 1378220"/>
                <a:gd name="csY717" fmla="*/ 650516 h 739450"/>
                <a:gd name="csX718" fmla="*/ 581157 w 1378220"/>
                <a:gd name="csY718" fmla="*/ 648838 h 739450"/>
                <a:gd name="csX719" fmla="*/ 579479 w 1378220"/>
                <a:gd name="csY719" fmla="*/ 648838 h 739450"/>
                <a:gd name="csX720" fmla="*/ 579479 w 1378220"/>
                <a:gd name="csY720" fmla="*/ 647159 h 739450"/>
                <a:gd name="csX721" fmla="*/ 579479 w 1378220"/>
                <a:gd name="csY721" fmla="*/ 647159 h 739450"/>
                <a:gd name="csX722" fmla="*/ 579479 w 1378220"/>
                <a:gd name="csY722" fmla="*/ 644922 h 739450"/>
                <a:gd name="csX723" fmla="*/ 577801 w 1378220"/>
                <a:gd name="csY723" fmla="*/ 644922 h 739450"/>
                <a:gd name="csX724" fmla="*/ 577801 w 1378220"/>
                <a:gd name="csY724" fmla="*/ 643244 h 739450"/>
                <a:gd name="csX725" fmla="*/ 577801 w 1378220"/>
                <a:gd name="csY725" fmla="*/ 641566 h 739450"/>
                <a:gd name="csX726" fmla="*/ 576123 w 1378220"/>
                <a:gd name="csY726" fmla="*/ 641566 h 739450"/>
                <a:gd name="csX727" fmla="*/ 576123 w 1378220"/>
                <a:gd name="csY727" fmla="*/ 639888 h 739450"/>
                <a:gd name="csX728" fmla="*/ 576123 w 1378220"/>
                <a:gd name="csY728" fmla="*/ 638210 h 739450"/>
                <a:gd name="csX729" fmla="*/ 573886 w 1378220"/>
                <a:gd name="csY729" fmla="*/ 638210 h 739450"/>
                <a:gd name="csX730" fmla="*/ 573886 w 1378220"/>
                <a:gd name="csY730" fmla="*/ 635973 h 739450"/>
                <a:gd name="csX731" fmla="*/ 573886 w 1378220"/>
                <a:gd name="csY731" fmla="*/ 634295 h 739450"/>
                <a:gd name="csX732" fmla="*/ 573886 w 1378220"/>
                <a:gd name="csY732" fmla="*/ 632617 h 739450"/>
                <a:gd name="csX733" fmla="*/ 572207 w 1378220"/>
                <a:gd name="csY733" fmla="*/ 632617 h 739450"/>
                <a:gd name="csX734" fmla="*/ 572207 w 1378220"/>
                <a:gd name="csY734" fmla="*/ 630939 h 739450"/>
                <a:gd name="csX735" fmla="*/ 570530 w 1378220"/>
                <a:gd name="csY735" fmla="*/ 630939 h 739450"/>
                <a:gd name="csX736" fmla="*/ 570530 w 1378220"/>
                <a:gd name="csY736" fmla="*/ 629261 h 739450"/>
                <a:gd name="csX737" fmla="*/ 568851 w 1378220"/>
                <a:gd name="csY737" fmla="*/ 629261 h 739450"/>
                <a:gd name="csX738" fmla="*/ 568851 w 1378220"/>
                <a:gd name="csY738" fmla="*/ 627582 h 739450"/>
                <a:gd name="csX739" fmla="*/ 568851 w 1378220"/>
                <a:gd name="csY739" fmla="*/ 625345 h 739450"/>
                <a:gd name="csX740" fmla="*/ 567173 w 1378220"/>
                <a:gd name="csY740" fmla="*/ 625345 h 739450"/>
                <a:gd name="csX741" fmla="*/ 564936 w 1378220"/>
                <a:gd name="csY741" fmla="*/ 625345 h 739450"/>
                <a:gd name="csX742" fmla="*/ 564936 w 1378220"/>
                <a:gd name="csY742" fmla="*/ 623667 h 739450"/>
                <a:gd name="csX743" fmla="*/ 563258 w 1378220"/>
                <a:gd name="csY743" fmla="*/ 623667 h 739450"/>
                <a:gd name="csX744" fmla="*/ 563258 w 1378220"/>
                <a:gd name="csY744" fmla="*/ 621989 h 739450"/>
                <a:gd name="csX745" fmla="*/ 563258 w 1378220"/>
                <a:gd name="csY745" fmla="*/ 623667 h 739450"/>
                <a:gd name="csX746" fmla="*/ 563258 w 1378220"/>
                <a:gd name="csY746" fmla="*/ 621989 h 739450"/>
                <a:gd name="csX747" fmla="*/ 561580 w 1378220"/>
                <a:gd name="csY747" fmla="*/ 621989 h 739450"/>
                <a:gd name="csX748" fmla="*/ 561580 w 1378220"/>
                <a:gd name="csY748" fmla="*/ 620311 h 739450"/>
                <a:gd name="csX749" fmla="*/ 559902 w 1378220"/>
                <a:gd name="csY749" fmla="*/ 620311 h 739450"/>
                <a:gd name="csX750" fmla="*/ 558224 w 1378220"/>
                <a:gd name="csY750" fmla="*/ 620311 h 739450"/>
                <a:gd name="csX751" fmla="*/ 558224 w 1378220"/>
                <a:gd name="csY751" fmla="*/ 618633 h 739450"/>
                <a:gd name="csX752" fmla="*/ 558224 w 1378220"/>
                <a:gd name="csY752" fmla="*/ 616396 h 739450"/>
                <a:gd name="csX753" fmla="*/ 556546 w 1378220"/>
                <a:gd name="csY753" fmla="*/ 616396 h 739450"/>
                <a:gd name="csX754" fmla="*/ 556546 w 1378220"/>
                <a:gd name="csY754" fmla="*/ 614718 h 739450"/>
                <a:gd name="csX755" fmla="*/ 556546 w 1378220"/>
                <a:gd name="csY755" fmla="*/ 613040 h 739450"/>
                <a:gd name="csX756" fmla="*/ 554309 w 1378220"/>
                <a:gd name="csY756" fmla="*/ 613040 h 739450"/>
                <a:gd name="csX757" fmla="*/ 554309 w 1378220"/>
                <a:gd name="csY757" fmla="*/ 614718 h 739450"/>
                <a:gd name="csX758" fmla="*/ 552630 w 1378220"/>
                <a:gd name="csY758" fmla="*/ 614718 h 739450"/>
                <a:gd name="csX759" fmla="*/ 552630 w 1378220"/>
                <a:gd name="csY759" fmla="*/ 614718 h 739450"/>
                <a:gd name="csX760" fmla="*/ 550953 w 1378220"/>
                <a:gd name="csY760" fmla="*/ 614718 h 739450"/>
                <a:gd name="csX761" fmla="*/ 549274 w 1378220"/>
                <a:gd name="csY761" fmla="*/ 614718 h 739450"/>
                <a:gd name="csX762" fmla="*/ 547596 w 1378220"/>
                <a:gd name="csY762" fmla="*/ 614718 h 739450"/>
                <a:gd name="csX763" fmla="*/ 547596 w 1378220"/>
                <a:gd name="csY763" fmla="*/ 613040 h 739450"/>
                <a:gd name="csX764" fmla="*/ 545359 w 1378220"/>
                <a:gd name="csY764" fmla="*/ 613040 h 739450"/>
                <a:gd name="csX765" fmla="*/ 543681 w 1378220"/>
                <a:gd name="csY765" fmla="*/ 613040 h 739450"/>
                <a:gd name="csX766" fmla="*/ 542003 w 1378220"/>
                <a:gd name="csY766" fmla="*/ 613040 h 739450"/>
                <a:gd name="csX767" fmla="*/ 540325 w 1378220"/>
                <a:gd name="csY767" fmla="*/ 613040 h 739450"/>
                <a:gd name="csX768" fmla="*/ 538647 w 1378220"/>
                <a:gd name="csY768" fmla="*/ 613040 h 739450"/>
                <a:gd name="csX769" fmla="*/ 536410 w 1378220"/>
                <a:gd name="csY769" fmla="*/ 613040 h 739450"/>
                <a:gd name="csX770" fmla="*/ 534732 w 1378220"/>
                <a:gd name="csY770" fmla="*/ 613040 h 739450"/>
                <a:gd name="csX771" fmla="*/ 534732 w 1378220"/>
                <a:gd name="csY771" fmla="*/ 611362 h 739450"/>
                <a:gd name="csX772" fmla="*/ 533053 w 1378220"/>
                <a:gd name="csY772" fmla="*/ 611362 h 739450"/>
                <a:gd name="csX773" fmla="*/ 533053 w 1378220"/>
                <a:gd name="csY773" fmla="*/ 613040 h 739450"/>
                <a:gd name="csX774" fmla="*/ 533053 w 1378220"/>
                <a:gd name="csY774" fmla="*/ 614718 h 739450"/>
                <a:gd name="csX775" fmla="*/ 531376 w 1378220"/>
                <a:gd name="csY775" fmla="*/ 614718 h 739450"/>
                <a:gd name="csX776" fmla="*/ 529697 w 1378220"/>
                <a:gd name="csY776" fmla="*/ 614718 h 739450"/>
                <a:gd name="csX777" fmla="*/ 529697 w 1378220"/>
                <a:gd name="csY777" fmla="*/ 614718 h 739450"/>
                <a:gd name="csX778" fmla="*/ 528019 w 1378220"/>
                <a:gd name="csY778" fmla="*/ 614718 h 739450"/>
                <a:gd name="csX779" fmla="*/ 528019 w 1378220"/>
                <a:gd name="csY779" fmla="*/ 616396 h 739450"/>
                <a:gd name="csX780" fmla="*/ 525782 w 1378220"/>
                <a:gd name="csY780" fmla="*/ 616396 h 739450"/>
                <a:gd name="csX781" fmla="*/ 525782 w 1378220"/>
                <a:gd name="csY781" fmla="*/ 618633 h 739450"/>
                <a:gd name="csX782" fmla="*/ 524104 w 1378220"/>
                <a:gd name="csY782" fmla="*/ 618633 h 739450"/>
                <a:gd name="csX783" fmla="*/ 524104 w 1378220"/>
                <a:gd name="csY783" fmla="*/ 620311 h 739450"/>
                <a:gd name="csX784" fmla="*/ 522426 w 1378220"/>
                <a:gd name="csY784" fmla="*/ 620311 h 739450"/>
                <a:gd name="csX785" fmla="*/ 522426 w 1378220"/>
                <a:gd name="csY785" fmla="*/ 621989 h 739450"/>
                <a:gd name="csX786" fmla="*/ 522426 w 1378220"/>
                <a:gd name="csY786" fmla="*/ 623667 h 739450"/>
                <a:gd name="csX787" fmla="*/ 522426 w 1378220"/>
                <a:gd name="csY787" fmla="*/ 625345 h 739450"/>
                <a:gd name="csX788" fmla="*/ 520748 w 1378220"/>
                <a:gd name="csY788" fmla="*/ 625345 h 739450"/>
                <a:gd name="csX789" fmla="*/ 520748 w 1378220"/>
                <a:gd name="csY789" fmla="*/ 627582 h 739450"/>
                <a:gd name="csX790" fmla="*/ 520748 w 1378220"/>
                <a:gd name="csY790" fmla="*/ 629261 h 739450"/>
                <a:gd name="csX791" fmla="*/ 520748 w 1378220"/>
                <a:gd name="csY791" fmla="*/ 630939 h 739450"/>
                <a:gd name="csX792" fmla="*/ 519070 w 1378220"/>
                <a:gd name="csY792" fmla="*/ 630939 h 739450"/>
                <a:gd name="csX793" fmla="*/ 516833 w 1378220"/>
                <a:gd name="csY793" fmla="*/ 630939 h 739450"/>
                <a:gd name="csX794" fmla="*/ 516833 w 1378220"/>
                <a:gd name="csY794" fmla="*/ 632617 h 739450"/>
                <a:gd name="csX795" fmla="*/ 516833 w 1378220"/>
                <a:gd name="csY795" fmla="*/ 634295 h 739450"/>
                <a:gd name="csX796" fmla="*/ 515155 w 1378220"/>
                <a:gd name="csY796" fmla="*/ 634295 h 739450"/>
                <a:gd name="csX797" fmla="*/ 515155 w 1378220"/>
                <a:gd name="csY797" fmla="*/ 635973 h 739450"/>
                <a:gd name="csX798" fmla="*/ 513476 w 1378220"/>
                <a:gd name="csY798" fmla="*/ 635973 h 739450"/>
                <a:gd name="csX799" fmla="*/ 511799 w 1378220"/>
                <a:gd name="csY799" fmla="*/ 635973 h 739450"/>
                <a:gd name="csX800" fmla="*/ 510120 w 1378220"/>
                <a:gd name="csY800" fmla="*/ 635973 h 739450"/>
                <a:gd name="csX801" fmla="*/ 510120 w 1378220"/>
                <a:gd name="csY801" fmla="*/ 634295 h 739450"/>
                <a:gd name="csX802" fmla="*/ 507883 w 1378220"/>
                <a:gd name="csY802" fmla="*/ 634295 h 739450"/>
                <a:gd name="csX803" fmla="*/ 506205 w 1378220"/>
                <a:gd name="csY803" fmla="*/ 632617 h 739450"/>
                <a:gd name="csX804" fmla="*/ 506205 w 1378220"/>
                <a:gd name="csY804" fmla="*/ 630939 h 739450"/>
                <a:gd name="csX805" fmla="*/ 504527 w 1378220"/>
                <a:gd name="csY805" fmla="*/ 630939 h 739450"/>
                <a:gd name="csX806" fmla="*/ 502849 w 1378220"/>
                <a:gd name="csY806" fmla="*/ 630939 h 739450"/>
                <a:gd name="csX807" fmla="*/ 501171 w 1378220"/>
                <a:gd name="csY807" fmla="*/ 630939 h 739450"/>
                <a:gd name="csX808" fmla="*/ 501171 w 1378220"/>
                <a:gd name="csY808" fmla="*/ 629261 h 739450"/>
                <a:gd name="csX809" fmla="*/ 499493 w 1378220"/>
                <a:gd name="csY809" fmla="*/ 629261 h 739450"/>
                <a:gd name="csX810" fmla="*/ 497256 w 1378220"/>
                <a:gd name="csY810" fmla="*/ 629261 h 739450"/>
                <a:gd name="csX811" fmla="*/ 497256 w 1378220"/>
                <a:gd name="csY811" fmla="*/ 627582 h 739450"/>
                <a:gd name="csX812" fmla="*/ 495578 w 1378220"/>
                <a:gd name="csY812" fmla="*/ 627582 h 739450"/>
                <a:gd name="csX813" fmla="*/ 493899 w 1378220"/>
                <a:gd name="csY813" fmla="*/ 627582 h 739450"/>
                <a:gd name="csX814" fmla="*/ 492222 w 1378220"/>
                <a:gd name="csY814" fmla="*/ 625345 h 739450"/>
                <a:gd name="csX815" fmla="*/ 490543 w 1378220"/>
                <a:gd name="csY815" fmla="*/ 625345 h 739450"/>
                <a:gd name="csX816" fmla="*/ 490543 w 1378220"/>
                <a:gd name="csY816" fmla="*/ 623667 h 739450"/>
                <a:gd name="csX817" fmla="*/ 490543 w 1378220"/>
                <a:gd name="csY817" fmla="*/ 621989 h 739450"/>
                <a:gd name="csX818" fmla="*/ 488306 w 1378220"/>
                <a:gd name="csY818" fmla="*/ 621989 h 739450"/>
                <a:gd name="csX819" fmla="*/ 488306 w 1378220"/>
                <a:gd name="csY819" fmla="*/ 620311 h 739450"/>
                <a:gd name="csX820" fmla="*/ 486628 w 1378220"/>
                <a:gd name="csY820" fmla="*/ 620311 h 739450"/>
                <a:gd name="csX821" fmla="*/ 484950 w 1378220"/>
                <a:gd name="csY821" fmla="*/ 620311 h 739450"/>
                <a:gd name="csX822" fmla="*/ 483272 w 1378220"/>
                <a:gd name="csY822" fmla="*/ 618633 h 739450"/>
                <a:gd name="csX823" fmla="*/ 481594 w 1378220"/>
                <a:gd name="csY823" fmla="*/ 618633 h 739450"/>
                <a:gd name="csX824" fmla="*/ 481594 w 1378220"/>
                <a:gd name="csY824" fmla="*/ 616396 h 739450"/>
                <a:gd name="csX825" fmla="*/ 481594 w 1378220"/>
                <a:gd name="csY825" fmla="*/ 614718 h 739450"/>
                <a:gd name="csX826" fmla="*/ 481594 w 1378220"/>
                <a:gd name="csY826" fmla="*/ 613040 h 739450"/>
                <a:gd name="csX827" fmla="*/ 479357 w 1378220"/>
                <a:gd name="csY827" fmla="*/ 613040 h 739450"/>
                <a:gd name="csX828" fmla="*/ 479357 w 1378220"/>
                <a:gd name="csY828" fmla="*/ 611362 h 739450"/>
                <a:gd name="csX829" fmla="*/ 477679 w 1378220"/>
                <a:gd name="csY829" fmla="*/ 611362 h 739450"/>
                <a:gd name="csX830" fmla="*/ 477679 w 1378220"/>
                <a:gd name="csY830" fmla="*/ 609684 h 739450"/>
                <a:gd name="csX831" fmla="*/ 477679 w 1378220"/>
                <a:gd name="csY831" fmla="*/ 607446 h 739450"/>
                <a:gd name="csX832" fmla="*/ 477679 w 1378220"/>
                <a:gd name="csY832" fmla="*/ 605768 h 739450"/>
                <a:gd name="csX833" fmla="*/ 477679 w 1378220"/>
                <a:gd name="csY833" fmla="*/ 604090 h 739450"/>
                <a:gd name="csX834" fmla="*/ 477679 w 1378220"/>
                <a:gd name="csY834" fmla="*/ 602412 h 739450"/>
                <a:gd name="csX835" fmla="*/ 477679 w 1378220"/>
                <a:gd name="csY835" fmla="*/ 600734 h 739450"/>
                <a:gd name="csX836" fmla="*/ 476001 w 1378220"/>
                <a:gd name="csY836" fmla="*/ 600734 h 739450"/>
                <a:gd name="csX837" fmla="*/ 476001 w 1378220"/>
                <a:gd name="csY837" fmla="*/ 599056 h 739450"/>
                <a:gd name="csX838" fmla="*/ 474322 w 1378220"/>
                <a:gd name="csY838" fmla="*/ 599056 h 739450"/>
                <a:gd name="csX839" fmla="*/ 474322 w 1378220"/>
                <a:gd name="csY839" fmla="*/ 596819 h 739450"/>
                <a:gd name="csX840" fmla="*/ 474322 w 1378220"/>
                <a:gd name="csY840" fmla="*/ 595141 h 739450"/>
                <a:gd name="csX841" fmla="*/ 474322 w 1378220"/>
                <a:gd name="csY841" fmla="*/ 593463 h 739450"/>
                <a:gd name="csX842" fmla="*/ 472645 w 1378220"/>
                <a:gd name="csY842" fmla="*/ 593463 h 739450"/>
                <a:gd name="csX843" fmla="*/ 474322 w 1378220"/>
                <a:gd name="csY843" fmla="*/ 593463 h 739450"/>
                <a:gd name="csX844" fmla="*/ 472645 w 1378220"/>
                <a:gd name="csY844" fmla="*/ 593463 h 739450"/>
                <a:gd name="csX845" fmla="*/ 472645 w 1378220"/>
                <a:gd name="csY845" fmla="*/ 591785 h 739450"/>
                <a:gd name="csX846" fmla="*/ 472645 w 1378220"/>
                <a:gd name="csY846" fmla="*/ 590107 h 739450"/>
                <a:gd name="csX847" fmla="*/ 470966 w 1378220"/>
                <a:gd name="csY847" fmla="*/ 590107 h 739450"/>
                <a:gd name="csX848" fmla="*/ 468729 w 1378220"/>
                <a:gd name="csY848" fmla="*/ 590107 h 739450"/>
                <a:gd name="csX849" fmla="*/ 468729 w 1378220"/>
                <a:gd name="csY849" fmla="*/ 587869 h 739450"/>
                <a:gd name="csX850" fmla="*/ 467051 w 1378220"/>
                <a:gd name="csY850" fmla="*/ 587869 h 739450"/>
                <a:gd name="csX851" fmla="*/ 467051 w 1378220"/>
                <a:gd name="csY851" fmla="*/ 586191 h 739450"/>
                <a:gd name="csX852" fmla="*/ 465373 w 1378220"/>
                <a:gd name="csY852" fmla="*/ 586191 h 739450"/>
                <a:gd name="csX853" fmla="*/ 463695 w 1378220"/>
                <a:gd name="csY853" fmla="*/ 586191 h 739450"/>
                <a:gd name="csX854" fmla="*/ 463695 w 1378220"/>
                <a:gd name="csY854" fmla="*/ 584513 h 739450"/>
                <a:gd name="csX855" fmla="*/ 462017 w 1378220"/>
                <a:gd name="csY855" fmla="*/ 584513 h 739450"/>
                <a:gd name="csX856" fmla="*/ 462017 w 1378220"/>
                <a:gd name="csY856" fmla="*/ 582835 h 739450"/>
                <a:gd name="csX857" fmla="*/ 459780 w 1378220"/>
                <a:gd name="csY857" fmla="*/ 582835 h 739450"/>
                <a:gd name="csX858" fmla="*/ 458102 w 1378220"/>
                <a:gd name="csY858" fmla="*/ 582835 h 739450"/>
                <a:gd name="csX859" fmla="*/ 458102 w 1378220"/>
                <a:gd name="csY859" fmla="*/ 581157 h 739450"/>
                <a:gd name="csX860" fmla="*/ 456424 w 1378220"/>
                <a:gd name="csY860" fmla="*/ 581157 h 739450"/>
                <a:gd name="csX861" fmla="*/ 456424 w 1378220"/>
                <a:gd name="csY861" fmla="*/ 578920 h 739450"/>
                <a:gd name="csX862" fmla="*/ 456424 w 1378220"/>
                <a:gd name="csY862" fmla="*/ 577242 h 739450"/>
                <a:gd name="csX863" fmla="*/ 454746 w 1378220"/>
                <a:gd name="csY863" fmla="*/ 577242 h 739450"/>
                <a:gd name="csX864" fmla="*/ 454746 w 1378220"/>
                <a:gd name="csY864" fmla="*/ 575564 h 739450"/>
                <a:gd name="csX865" fmla="*/ 453068 w 1378220"/>
                <a:gd name="csY865" fmla="*/ 575564 h 739450"/>
                <a:gd name="csX866" fmla="*/ 450830 w 1378220"/>
                <a:gd name="csY866" fmla="*/ 575564 h 739450"/>
                <a:gd name="csX867" fmla="*/ 450830 w 1378220"/>
                <a:gd name="csY867" fmla="*/ 573886 h 739450"/>
                <a:gd name="csX868" fmla="*/ 450830 w 1378220"/>
                <a:gd name="csY868" fmla="*/ 572208 h 739450"/>
                <a:gd name="csX869" fmla="*/ 449152 w 1378220"/>
                <a:gd name="csY869" fmla="*/ 572208 h 739450"/>
                <a:gd name="csX870" fmla="*/ 447474 w 1378220"/>
                <a:gd name="csY870" fmla="*/ 570530 h 739450"/>
                <a:gd name="csX871" fmla="*/ 445796 w 1378220"/>
                <a:gd name="csY871" fmla="*/ 570530 h 739450"/>
                <a:gd name="csX872" fmla="*/ 444118 w 1378220"/>
                <a:gd name="csY872" fmla="*/ 570530 h 739450"/>
                <a:gd name="csX873" fmla="*/ 444118 w 1378220"/>
                <a:gd name="csY873" fmla="*/ 568292 h 739450"/>
                <a:gd name="csX874" fmla="*/ 442440 w 1378220"/>
                <a:gd name="csY874" fmla="*/ 566614 h 739450"/>
                <a:gd name="csX875" fmla="*/ 440203 w 1378220"/>
                <a:gd name="csY875" fmla="*/ 566614 h 739450"/>
                <a:gd name="csX876" fmla="*/ 440203 w 1378220"/>
                <a:gd name="csY876" fmla="*/ 564936 h 739450"/>
                <a:gd name="csX877" fmla="*/ 438525 w 1378220"/>
                <a:gd name="csY877" fmla="*/ 563258 h 739450"/>
                <a:gd name="csX878" fmla="*/ 438525 w 1378220"/>
                <a:gd name="csY878" fmla="*/ 561580 h 739450"/>
                <a:gd name="csX879" fmla="*/ 438525 w 1378220"/>
                <a:gd name="csY879" fmla="*/ 559343 h 739450"/>
                <a:gd name="csX880" fmla="*/ 436847 w 1378220"/>
                <a:gd name="csY880" fmla="*/ 559343 h 739450"/>
                <a:gd name="csX881" fmla="*/ 435169 w 1378220"/>
                <a:gd name="csY881" fmla="*/ 559343 h 739450"/>
                <a:gd name="csX882" fmla="*/ 433491 w 1378220"/>
                <a:gd name="csY882" fmla="*/ 559343 h 739450"/>
                <a:gd name="csX883" fmla="*/ 433491 w 1378220"/>
                <a:gd name="csY883" fmla="*/ 557665 h 739450"/>
                <a:gd name="csX884" fmla="*/ 393777 w 1378220"/>
                <a:gd name="csY884" fmla="*/ 557665 h 739450"/>
                <a:gd name="csX885" fmla="*/ 393777 w 1378220"/>
                <a:gd name="csY885" fmla="*/ 570530 h 739450"/>
                <a:gd name="csX886" fmla="*/ 378116 w 1378220"/>
                <a:gd name="csY886" fmla="*/ 570530 h 739450"/>
                <a:gd name="csX887" fmla="*/ 374200 w 1378220"/>
                <a:gd name="csY887" fmla="*/ 570530 h 739450"/>
                <a:gd name="csX888" fmla="*/ 363573 w 1378220"/>
                <a:gd name="csY888" fmla="*/ 570530 h 739450"/>
                <a:gd name="csX889" fmla="*/ 351267 w 1378220"/>
                <a:gd name="csY889" fmla="*/ 570530 h 739450"/>
                <a:gd name="csX890" fmla="*/ 347911 w 1378220"/>
                <a:gd name="csY890" fmla="*/ 570530 h 739450"/>
                <a:gd name="csX891" fmla="*/ 340640 w 1378220"/>
                <a:gd name="csY891" fmla="*/ 570530 h 739450"/>
                <a:gd name="csX892" fmla="*/ 331690 w 1378220"/>
                <a:gd name="csY892" fmla="*/ 570530 h 739450"/>
                <a:gd name="csX893" fmla="*/ 326097 w 1378220"/>
                <a:gd name="csY893" fmla="*/ 570530 h 739450"/>
                <a:gd name="csX894" fmla="*/ 313791 w 1378220"/>
                <a:gd name="csY894" fmla="*/ 566614 h 739450"/>
                <a:gd name="csX895" fmla="*/ 303164 w 1378220"/>
                <a:gd name="csY895" fmla="*/ 563258 h 739450"/>
                <a:gd name="csX896" fmla="*/ 294214 w 1378220"/>
                <a:gd name="csY896" fmla="*/ 559343 h 739450"/>
                <a:gd name="csX897" fmla="*/ 283587 w 1378220"/>
                <a:gd name="csY897" fmla="*/ 554309 h 739450"/>
                <a:gd name="csX898" fmla="*/ 276315 w 1378220"/>
                <a:gd name="csY898" fmla="*/ 552631 h 739450"/>
                <a:gd name="csX899" fmla="*/ 267366 w 1378220"/>
                <a:gd name="csY899" fmla="*/ 550393 h 739450"/>
                <a:gd name="csX900" fmla="*/ 260094 w 1378220"/>
                <a:gd name="csY900" fmla="*/ 547037 h 739450"/>
                <a:gd name="csX901" fmla="*/ 258416 w 1378220"/>
                <a:gd name="csY901" fmla="*/ 547037 h 739450"/>
                <a:gd name="csX902" fmla="*/ 249467 w 1378220"/>
                <a:gd name="csY902" fmla="*/ 543681 h 739450"/>
                <a:gd name="csX903" fmla="*/ 237161 w 1378220"/>
                <a:gd name="csY903" fmla="*/ 539766 h 739450"/>
                <a:gd name="csX904" fmla="*/ 237161 w 1378220"/>
                <a:gd name="csY904" fmla="*/ 538088 h 739450"/>
                <a:gd name="csX905" fmla="*/ 237161 w 1378220"/>
                <a:gd name="csY905" fmla="*/ 536410 h 739450"/>
                <a:gd name="csX906" fmla="*/ 237161 w 1378220"/>
                <a:gd name="csY906" fmla="*/ 534732 h 739450"/>
                <a:gd name="csX907" fmla="*/ 237161 w 1378220"/>
                <a:gd name="csY907" fmla="*/ 533054 h 739450"/>
                <a:gd name="csX908" fmla="*/ 222618 w 1378220"/>
                <a:gd name="csY908" fmla="*/ 534732 h 739450"/>
                <a:gd name="csX909" fmla="*/ 206957 w 1378220"/>
                <a:gd name="csY909" fmla="*/ 534732 h 739450"/>
                <a:gd name="csX910" fmla="*/ 194092 w 1378220"/>
                <a:gd name="csY910" fmla="*/ 536410 h 739450"/>
                <a:gd name="csX911" fmla="*/ 181786 w 1378220"/>
                <a:gd name="csY911" fmla="*/ 536410 h 739450"/>
                <a:gd name="csX912" fmla="*/ 181786 w 1378220"/>
                <a:gd name="csY912" fmla="*/ 534732 h 739450"/>
                <a:gd name="csX913" fmla="*/ 181786 w 1378220"/>
                <a:gd name="csY913" fmla="*/ 534732 h 739450"/>
                <a:gd name="csX914" fmla="*/ 181786 w 1378220"/>
                <a:gd name="csY914" fmla="*/ 533054 h 739450"/>
                <a:gd name="csX915" fmla="*/ 180108 w 1378220"/>
                <a:gd name="csY915" fmla="*/ 533054 h 739450"/>
                <a:gd name="csX916" fmla="*/ 178430 w 1378220"/>
                <a:gd name="csY916" fmla="*/ 533054 h 739450"/>
                <a:gd name="csX917" fmla="*/ 178430 w 1378220"/>
                <a:gd name="csY917" fmla="*/ 530816 h 739450"/>
                <a:gd name="csX918" fmla="*/ 178430 w 1378220"/>
                <a:gd name="csY918" fmla="*/ 529138 h 739450"/>
                <a:gd name="csX919" fmla="*/ 178430 w 1378220"/>
                <a:gd name="csY919" fmla="*/ 529138 h 739450"/>
                <a:gd name="csX920" fmla="*/ 178430 w 1378220"/>
                <a:gd name="csY920" fmla="*/ 527460 h 739450"/>
                <a:gd name="csX921" fmla="*/ 178430 w 1378220"/>
                <a:gd name="csY921" fmla="*/ 525782 h 739450"/>
                <a:gd name="csX922" fmla="*/ 178430 w 1378220"/>
                <a:gd name="csY922" fmla="*/ 524104 h 739450"/>
                <a:gd name="csX923" fmla="*/ 176752 w 1378220"/>
                <a:gd name="csY923" fmla="*/ 524104 h 739450"/>
                <a:gd name="csX924" fmla="*/ 176752 w 1378220"/>
                <a:gd name="csY924" fmla="*/ 521867 h 739450"/>
                <a:gd name="csX925" fmla="*/ 176752 w 1378220"/>
                <a:gd name="csY925" fmla="*/ 520189 h 739450"/>
                <a:gd name="csX926" fmla="*/ 176752 w 1378220"/>
                <a:gd name="csY926" fmla="*/ 518511 h 739450"/>
                <a:gd name="csX927" fmla="*/ 174515 w 1378220"/>
                <a:gd name="csY927" fmla="*/ 518511 h 739450"/>
                <a:gd name="csX928" fmla="*/ 174515 w 1378220"/>
                <a:gd name="csY928" fmla="*/ 516833 h 739450"/>
                <a:gd name="csX929" fmla="*/ 172837 w 1378220"/>
                <a:gd name="csY929" fmla="*/ 516833 h 739450"/>
                <a:gd name="csX930" fmla="*/ 172837 w 1378220"/>
                <a:gd name="csY930" fmla="*/ 515155 h 739450"/>
                <a:gd name="csX931" fmla="*/ 171159 w 1378220"/>
                <a:gd name="csY931" fmla="*/ 515155 h 739450"/>
                <a:gd name="csX932" fmla="*/ 171159 w 1378220"/>
                <a:gd name="csY932" fmla="*/ 513477 h 739450"/>
                <a:gd name="csX933" fmla="*/ 169481 w 1378220"/>
                <a:gd name="csY933" fmla="*/ 513477 h 739450"/>
                <a:gd name="csX934" fmla="*/ 169481 w 1378220"/>
                <a:gd name="csY934" fmla="*/ 511239 h 739450"/>
                <a:gd name="csX935" fmla="*/ 167803 w 1378220"/>
                <a:gd name="csY935" fmla="*/ 511239 h 739450"/>
                <a:gd name="csX936" fmla="*/ 165565 w 1378220"/>
                <a:gd name="csY936" fmla="*/ 511239 h 739450"/>
                <a:gd name="csX937" fmla="*/ 165565 w 1378220"/>
                <a:gd name="csY937" fmla="*/ 509561 h 739450"/>
                <a:gd name="csX938" fmla="*/ 163887 w 1378220"/>
                <a:gd name="csY938" fmla="*/ 509561 h 739450"/>
                <a:gd name="csX939" fmla="*/ 163887 w 1378220"/>
                <a:gd name="csY939" fmla="*/ 507883 h 739450"/>
                <a:gd name="csX940" fmla="*/ 163887 w 1378220"/>
                <a:gd name="csY940" fmla="*/ 506205 h 739450"/>
                <a:gd name="csX941" fmla="*/ 162209 w 1378220"/>
                <a:gd name="csY941" fmla="*/ 506205 h 739450"/>
                <a:gd name="csX942" fmla="*/ 160531 w 1378220"/>
                <a:gd name="csY942" fmla="*/ 506205 h 739450"/>
                <a:gd name="csX943" fmla="*/ 160531 w 1378220"/>
                <a:gd name="csY943" fmla="*/ 504527 h 739450"/>
                <a:gd name="csX944" fmla="*/ 158853 w 1378220"/>
                <a:gd name="csY944" fmla="*/ 504527 h 739450"/>
                <a:gd name="csX945" fmla="*/ 158853 w 1378220"/>
                <a:gd name="csY945" fmla="*/ 502290 h 739450"/>
                <a:gd name="csX946" fmla="*/ 157175 w 1378220"/>
                <a:gd name="csY946" fmla="*/ 502290 h 739450"/>
                <a:gd name="csX947" fmla="*/ 154938 w 1378220"/>
                <a:gd name="csY947" fmla="*/ 502290 h 739450"/>
                <a:gd name="csX948" fmla="*/ 154938 w 1378220"/>
                <a:gd name="csY948" fmla="*/ 504527 h 739450"/>
                <a:gd name="csX949" fmla="*/ 153260 w 1378220"/>
                <a:gd name="csY949" fmla="*/ 502290 h 739450"/>
                <a:gd name="csX950" fmla="*/ 153260 w 1378220"/>
                <a:gd name="csY950" fmla="*/ 504527 h 739450"/>
                <a:gd name="csX951" fmla="*/ 151582 w 1378220"/>
                <a:gd name="csY951" fmla="*/ 504527 h 739450"/>
                <a:gd name="csX952" fmla="*/ 151582 w 1378220"/>
                <a:gd name="csY952" fmla="*/ 502290 h 739450"/>
                <a:gd name="csX953" fmla="*/ 149904 w 1378220"/>
                <a:gd name="csY953" fmla="*/ 502290 h 739450"/>
                <a:gd name="csX954" fmla="*/ 151582 w 1378220"/>
                <a:gd name="csY954" fmla="*/ 500612 h 739450"/>
                <a:gd name="csX955" fmla="*/ 151582 w 1378220"/>
                <a:gd name="csY955" fmla="*/ 498934 h 739450"/>
                <a:gd name="csX956" fmla="*/ 149904 w 1378220"/>
                <a:gd name="csY956" fmla="*/ 498934 h 739450"/>
                <a:gd name="csX957" fmla="*/ 149904 w 1378220"/>
                <a:gd name="csY957" fmla="*/ 497256 h 739450"/>
                <a:gd name="csX958" fmla="*/ 148226 w 1378220"/>
                <a:gd name="csY958" fmla="*/ 497256 h 739450"/>
                <a:gd name="csX959" fmla="*/ 148226 w 1378220"/>
                <a:gd name="csY959" fmla="*/ 495578 h 739450"/>
                <a:gd name="csX960" fmla="*/ 148226 w 1378220"/>
                <a:gd name="csY960" fmla="*/ 493340 h 739450"/>
                <a:gd name="csX961" fmla="*/ 145988 w 1378220"/>
                <a:gd name="csY961" fmla="*/ 493340 h 739450"/>
                <a:gd name="csX962" fmla="*/ 144310 w 1378220"/>
                <a:gd name="csY962" fmla="*/ 493340 h 739450"/>
                <a:gd name="csX963" fmla="*/ 144310 w 1378220"/>
                <a:gd name="csY963" fmla="*/ 495578 h 739450"/>
                <a:gd name="csX964" fmla="*/ 142632 w 1378220"/>
                <a:gd name="csY964" fmla="*/ 493340 h 739450"/>
                <a:gd name="csX965" fmla="*/ 142632 w 1378220"/>
                <a:gd name="csY965" fmla="*/ 495578 h 739450"/>
                <a:gd name="csX966" fmla="*/ 142632 w 1378220"/>
                <a:gd name="csY966" fmla="*/ 493340 h 739450"/>
                <a:gd name="csX967" fmla="*/ 142632 w 1378220"/>
                <a:gd name="csY967" fmla="*/ 495578 h 739450"/>
                <a:gd name="csX968" fmla="*/ 140954 w 1378220"/>
                <a:gd name="csY968" fmla="*/ 495578 h 739450"/>
                <a:gd name="csX969" fmla="*/ 140954 w 1378220"/>
                <a:gd name="csY969" fmla="*/ 493340 h 739450"/>
                <a:gd name="csX970" fmla="*/ 139276 w 1378220"/>
                <a:gd name="csY970" fmla="*/ 493340 h 739450"/>
                <a:gd name="csX971" fmla="*/ 137039 w 1378220"/>
                <a:gd name="csY971" fmla="*/ 493340 h 739450"/>
                <a:gd name="csX972" fmla="*/ 135361 w 1378220"/>
                <a:gd name="csY972" fmla="*/ 493340 h 739450"/>
                <a:gd name="csX973" fmla="*/ 133683 w 1378220"/>
                <a:gd name="csY973" fmla="*/ 493340 h 739450"/>
                <a:gd name="csX974" fmla="*/ 133683 w 1378220"/>
                <a:gd name="csY974" fmla="*/ 491662 h 739450"/>
                <a:gd name="csX975" fmla="*/ 132005 w 1378220"/>
                <a:gd name="csY975" fmla="*/ 491662 h 739450"/>
                <a:gd name="csX976" fmla="*/ 130327 w 1378220"/>
                <a:gd name="csY976" fmla="*/ 491662 h 739450"/>
                <a:gd name="csX977" fmla="*/ 130327 w 1378220"/>
                <a:gd name="csY977" fmla="*/ 489984 h 739450"/>
                <a:gd name="csX978" fmla="*/ 130327 w 1378220"/>
                <a:gd name="csY978" fmla="*/ 488306 h 739450"/>
                <a:gd name="csX979" fmla="*/ 128649 w 1378220"/>
                <a:gd name="csY979" fmla="*/ 488306 h 739450"/>
                <a:gd name="csX980" fmla="*/ 128649 w 1378220"/>
                <a:gd name="csY980" fmla="*/ 486628 h 739450"/>
                <a:gd name="csX981" fmla="*/ 126411 w 1378220"/>
                <a:gd name="csY981" fmla="*/ 486628 h 739450"/>
                <a:gd name="csX982" fmla="*/ 124733 w 1378220"/>
                <a:gd name="csY982" fmla="*/ 486628 h 739450"/>
                <a:gd name="csX983" fmla="*/ 124733 w 1378220"/>
                <a:gd name="csY983" fmla="*/ 484950 h 739450"/>
                <a:gd name="csX984" fmla="*/ 123055 w 1378220"/>
                <a:gd name="csY984" fmla="*/ 484950 h 739450"/>
                <a:gd name="csX985" fmla="*/ 123055 w 1378220"/>
                <a:gd name="csY985" fmla="*/ 482713 h 739450"/>
                <a:gd name="csX986" fmla="*/ 121377 w 1378220"/>
                <a:gd name="csY986" fmla="*/ 482713 h 739450"/>
                <a:gd name="csX987" fmla="*/ 119699 w 1378220"/>
                <a:gd name="csY987" fmla="*/ 482713 h 739450"/>
                <a:gd name="csX988" fmla="*/ 117462 w 1378220"/>
                <a:gd name="csY988" fmla="*/ 482713 h 739450"/>
                <a:gd name="csX989" fmla="*/ 115784 w 1378220"/>
                <a:gd name="csY989" fmla="*/ 482713 h 739450"/>
                <a:gd name="csX990" fmla="*/ 114106 w 1378220"/>
                <a:gd name="csY990" fmla="*/ 482713 h 739450"/>
                <a:gd name="csX991" fmla="*/ 112428 w 1378220"/>
                <a:gd name="csY991" fmla="*/ 482713 h 739450"/>
                <a:gd name="csX992" fmla="*/ 110750 w 1378220"/>
                <a:gd name="csY992" fmla="*/ 482713 h 739450"/>
                <a:gd name="csX993" fmla="*/ 110750 w 1378220"/>
                <a:gd name="csY993" fmla="*/ 481035 h 739450"/>
                <a:gd name="csX994" fmla="*/ 108512 w 1378220"/>
                <a:gd name="csY994" fmla="*/ 481035 h 739450"/>
                <a:gd name="csX995" fmla="*/ 106834 w 1378220"/>
                <a:gd name="csY995" fmla="*/ 481035 h 739450"/>
                <a:gd name="csX996" fmla="*/ 106834 w 1378220"/>
                <a:gd name="csY996" fmla="*/ 482713 h 739450"/>
                <a:gd name="csX997" fmla="*/ 105156 w 1378220"/>
                <a:gd name="csY997" fmla="*/ 481035 h 739450"/>
                <a:gd name="csX998" fmla="*/ 105156 w 1378220"/>
                <a:gd name="csY998" fmla="*/ 482713 h 739450"/>
                <a:gd name="csX999" fmla="*/ 103478 w 1378220"/>
                <a:gd name="csY999" fmla="*/ 482713 h 739450"/>
                <a:gd name="csX1000" fmla="*/ 101800 w 1378220"/>
                <a:gd name="csY1000" fmla="*/ 482713 h 739450"/>
                <a:gd name="csX1001" fmla="*/ 101800 w 1378220"/>
                <a:gd name="csY1001" fmla="*/ 481035 h 739450"/>
                <a:gd name="csX1002" fmla="*/ 100122 w 1378220"/>
                <a:gd name="csY1002" fmla="*/ 481035 h 739450"/>
                <a:gd name="csX1003" fmla="*/ 100122 w 1378220"/>
                <a:gd name="csY1003" fmla="*/ 479357 h 739450"/>
                <a:gd name="csX1004" fmla="*/ 97885 w 1378220"/>
                <a:gd name="csY1004" fmla="*/ 479357 h 739450"/>
                <a:gd name="csX1005" fmla="*/ 97885 w 1378220"/>
                <a:gd name="csY1005" fmla="*/ 477679 h 739450"/>
                <a:gd name="csX1006" fmla="*/ 97885 w 1378220"/>
                <a:gd name="csY1006" fmla="*/ 476001 h 739450"/>
                <a:gd name="csX1007" fmla="*/ 97885 w 1378220"/>
                <a:gd name="csY1007" fmla="*/ 473763 h 739450"/>
                <a:gd name="csX1008" fmla="*/ 97885 w 1378220"/>
                <a:gd name="csY1008" fmla="*/ 472085 h 739450"/>
                <a:gd name="csX1009" fmla="*/ 97885 w 1378220"/>
                <a:gd name="csY1009" fmla="*/ 470407 h 739450"/>
                <a:gd name="csX1010" fmla="*/ 97885 w 1378220"/>
                <a:gd name="csY1010" fmla="*/ 468729 h 739450"/>
                <a:gd name="csX1011" fmla="*/ 97885 w 1378220"/>
                <a:gd name="csY1011" fmla="*/ 467051 h 739450"/>
                <a:gd name="csX1012" fmla="*/ 97885 w 1378220"/>
                <a:gd name="csY1012" fmla="*/ 464814 h 739450"/>
                <a:gd name="csX1013" fmla="*/ 97885 w 1378220"/>
                <a:gd name="csY1013" fmla="*/ 463136 h 739450"/>
                <a:gd name="csX1014" fmla="*/ 97885 w 1378220"/>
                <a:gd name="csY1014" fmla="*/ 461458 h 739450"/>
                <a:gd name="csX1015" fmla="*/ 96207 w 1378220"/>
                <a:gd name="csY1015" fmla="*/ 461458 h 739450"/>
                <a:gd name="csX1016" fmla="*/ 94529 w 1378220"/>
                <a:gd name="csY1016" fmla="*/ 461458 h 739450"/>
                <a:gd name="csX1017" fmla="*/ 92851 w 1378220"/>
                <a:gd name="csY1017" fmla="*/ 461458 h 739450"/>
                <a:gd name="csX1018" fmla="*/ 92851 w 1378220"/>
                <a:gd name="csY1018" fmla="*/ 459780 h 739450"/>
                <a:gd name="csX1019" fmla="*/ 91173 w 1378220"/>
                <a:gd name="csY1019" fmla="*/ 459780 h 739450"/>
                <a:gd name="csX1020" fmla="*/ 91173 w 1378220"/>
                <a:gd name="csY1020" fmla="*/ 458102 h 739450"/>
                <a:gd name="csX1021" fmla="*/ 92851 w 1378220"/>
                <a:gd name="csY1021" fmla="*/ 458102 h 739450"/>
                <a:gd name="csX1022" fmla="*/ 92851 w 1378220"/>
                <a:gd name="csY1022" fmla="*/ 456424 h 739450"/>
                <a:gd name="csX1023" fmla="*/ 92851 w 1378220"/>
                <a:gd name="csY1023" fmla="*/ 454186 h 739450"/>
                <a:gd name="csX1024" fmla="*/ 91173 w 1378220"/>
                <a:gd name="csY1024" fmla="*/ 454186 h 739450"/>
                <a:gd name="csX1025" fmla="*/ 91173 w 1378220"/>
                <a:gd name="csY1025" fmla="*/ 452508 h 739450"/>
                <a:gd name="csX1026" fmla="*/ 88935 w 1378220"/>
                <a:gd name="csY1026" fmla="*/ 452508 h 739450"/>
                <a:gd name="csX1027" fmla="*/ 87257 w 1378220"/>
                <a:gd name="csY1027" fmla="*/ 452508 h 739450"/>
                <a:gd name="csX1028" fmla="*/ 87257 w 1378220"/>
                <a:gd name="csY1028" fmla="*/ 450830 h 739450"/>
                <a:gd name="csX1029" fmla="*/ 85579 w 1378220"/>
                <a:gd name="csY1029" fmla="*/ 450830 h 739450"/>
                <a:gd name="csX1030" fmla="*/ 85579 w 1378220"/>
                <a:gd name="csY1030" fmla="*/ 449152 h 739450"/>
                <a:gd name="csX1031" fmla="*/ 83901 w 1378220"/>
                <a:gd name="csY1031" fmla="*/ 449152 h 739450"/>
                <a:gd name="csX1032" fmla="*/ 83901 w 1378220"/>
                <a:gd name="csY1032" fmla="*/ 447474 h 739450"/>
                <a:gd name="csX1033" fmla="*/ 82223 w 1378220"/>
                <a:gd name="csY1033" fmla="*/ 447474 h 739450"/>
                <a:gd name="csX1034" fmla="*/ 82223 w 1378220"/>
                <a:gd name="csY1034" fmla="*/ 445237 h 739450"/>
                <a:gd name="csX1035" fmla="*/ 79986 w 1378220"/>
                <a:gd name="csY1035" fmla="*/ 445237 h 739450"/>
                <a:gd name="csX1036" fmla="*/ 79986 w 1378220"/>
                <a:gd name="csY1036" fmla="*/ 443559 h 739450"/>
                <a:gd name="csX1037" fmla="*/ 79986 w 1378220"/>
                <a:gd name="csY1037" fmla="*/ 441881 h 739450"/>
                <a:gd name="csX1038" fmla="*/ 78308 w 1378220"/>
                <a:gd name="csY1038" fmla="*/ 441881 h 739450"/>
                <a:gd name="csX1039" fmla="*/ 78308 w 1378220"/>
                <a:gd name="csY1039" fmla="*/ 440203 h 739450"/>
                <a:gd name="csX1040" fmla="*/ 76630 w 1378220"/>
                <a:gd name="csY1040" fmla="*/ 440203 h 739450"/>
                <a:gd name="csX1041" fmla="*/ 76630 w 1378220"/>
                <a:gd name="csY1041" fmla="*/ 438525 h 739450"/>
                <a:gd name="csX1042" fmla="*/ 76630 w 1378220"/>
                <a:gd name="csY1042" fmla="*/ 436287 h 739450"/>
                <a:gd name="csX1043" fmla="*/ 74952 w 1378220"/>
                <a:gd name="csY1043" fmla="*/ 436287 h 739450"/>
                <a:gd name="csX1044" fmla="*/ 74952 w 1378220"/>
                <a:gd name="csY1044" fmla="*/ 434609 h 739450"/>
                <a:gd name="csX1045" fmla="*/ 73274 w 1378220"/>
                <a:gd name="csY1045" fmla="*/ 434609 h 739450"/>
                <a:gd name="csX1046" fmla="*/ 73274 w 1378220"/>
                <a:gd name="csY1046" fmla="*/ 432931 h 739450"/>
                <a:gd name="csX1047" fmla="*/ 71596 w 1378220"/>
                <a:gd name="csY1047" fmla="*/ 432931 h 739450"/>
                <a:gd name="csX1048" fmla="*/ 71596 w 1378220"/>
                <a:gd name="csY1048" fmla="*/ 431253 h 739450"/>
                <a:gd name="csX1049" fmla="*/ 69358 w 1378220"/>
                <a:gd name="csY1049" fmla="*/ 429575 h 739450"/>
                <a:gd name="csX1050" fmla="*/ 67680 w 1378220"/>
                <a:gd name="csY1050" fmla="*/ 429575 h 739450"/>
                <a:gd name="csX1051" fmla="*/ 67680 w 1378220"/>
                <a:gd name="csY1051" fmla="*/ 427897 h 739450"/>
                <a:gd name="csX1052" fmla="*/ 66002 w 1378220"/>
                <a:gd name="csY1052" fmla="*/ 427897 h 739450"/>
                <a:gd name="csX1053" fmla="*/ 67680 w 1378220"/>
                <a:gd name="csY1053" fmla="*/ 427897 h 739450"/>
                <a:gd name="csX1054" fmla="*/ 66002 w 1378220"/>
                <a:gd name="csY1054" fmla="*/ 427897 h 739450"/>
                <a:gd name="csX1055" fmla="*/ 66002 w 1378220"/>
                <a:gd name="csY1055" fmla="*/ 425660 h 739450"/>
                <a:gd name="csX1056" fmla="*/ 66002 w 1378220"/>
                <a:gd name="csY1056" fmla="*/ 423982 h 739450"/>
                <a:gd name="csX1057" fmla="*/ 66002 w 1378220"/>
                <a:gd name="csY1057" fmla="*/ 422304 h 739450"/>
                <a:gd name="csX1058" fmla="*/ 66002 w 1378220"/>
                <a:gd name="csY1058" fmla="*/ 420626 h 739450"/>
                <a:gd name="csX1059" fmla="*/ 66002 w 1378220"/>
                <a:gd name="csY1059" fmla="*/ 420626 h 739450"/>
                <a:gd name="csX1060" fmla="*/ 67680 w 1378220"/>
                <a:gd name="csY1060" fmla="*/ 420626 h 739450"/>
                <a:gd name="csX1061" fmla="*/ 69358 w 1378220"/>
                <a:gd name="csY1061" fmla="*/ 418948 h 739450"/>
                <a:gd name="csX1062" fmla="*/ 69358 w 1378220"/>
                <a:gd name="csY1062" fmla="*/ 416710 h 739450"/>
                <a:gd name="csX1063" fmla="*/ 69358 w 1378220"/>
                <a:gd name="csY1063" fmla="*/ 415032 h 739450"/>
                <a:gd name="csX1064" fmla="*/ 69358 w 1378220"/>
                <a:gd name="csY1064" fmla="*/ 413354 h 739450"/>
                <a:gd name="csX1065" fmla="*/ 69358 w 1378220"/>
                <a:gd name="csY1065" fmla="*/ 411676 h 739450"/>
                <a:gd name="csX1066" fmla="*/ 67680 w 1378220"/>
                <a:gd name="csY1066" fmla="*/ 409998 h 739450"/>
                <a:gd name="csX1067" fmla="*/ 66002 w 1378220"/>
                <a:gd name="csY1067" fmla="*/ 409998 h 739450"/>
                <a:gd name="csX1068" fmla="*/ 66002 w 1378220"/>
                <a:gd name="csY1068" fmla="*/ 409998 h 739450"/>
                <a:gd name="csX1069" fmla="*/ 64324 w 1378220"/>
                <a:gd name="csY1069" fmla="*/ 409998 h 739450"/>
                <a:gd name="csX1070" fmla="*/ 62646 w 1378220"/>
                <a:gd name="csY1070" fmla="*/ 409998 h 739450"/>
                <a:gd name="csX1071" fmla="*/ 62646 w 1378220"/>
                <a:gd name="csY1071" fmla="*/ 407761 h 739450"/>
                <a:gd name="csX1072" fmla="*/ 60409 w 1378220"/>
                <a:gd name="csY1072" fmla="*/ 407761 h 739450"/>
                <a:gd name="csX1073" fmla="*/ 58731 w 1378220"/>
                <a:gd name="csY1073" fmla="*/ 407761 h 739450"/>
                <a:gd name="csX1074" fmla="*/ 58731 w 1378220"/>
                <a:gd name="csY1074" fmla="*/ 406083 h 739450"/>
                <a:gd name="csX1075" fmla="*/ 58731 w 1378220"/>
                <a:gd name="csY1075" fmla="*/ 404405 h 739450"/>
                <a:gd name="csX1076" fmla="*/ 57053 w 1378220"/>
                <a:gd name="csY1076" fmla="*/ 404405 h 739450"/>
                <a:gd name="csX1077" fmla="*/ 57053 w 1378220"/>
                <a:gd name="csY1077" fmla="*/ 402727 h 739450"/>
                <a:gd name="csX1078" fmla="*/ 55375 w 1378220"/>
                <a:gd name="csY1078" fmla="*/ 402727 h 739450"/>
                <a:gd name="csX1079" fmla="*/ 55375 w 1378220"/>
                <a:gd name="csY1079" fmla="*/ 401049 h 739450"/>
                <a:gd name="csX1080" fmla="*/ 55375 w 1378220"/>
                <a:gd name="csY1080" fmla="*/ 399371 h 739450"/>
                <a:gd name="csX1081" fmla="*/ 55375 w 1378220"/>
                <a:gd name="csY1081" fmla="*/ 397133 h 739450"/>
                <a:gd name="csX1082" fmla="*/ 55375 w 1378220"/>
                <a:gd name="csY1082" fmla="*/ 395455 h 739450"/>
                <a:gd name="csX1083" fmla="*/ 53697 w 1378220"/>
                <a:gd name="csY1083" fmla="*/ 395455 h 739450"/>
                <a:gd name="csX1084" fmla="*/ 53697 w 1378220"/>
                <a:gd name="csY1084" fmla="*/ 393777 h 739450"/>
                <a:gd name="csX1085" fmla="*/ 53697 w 1378220"/>
                <a:gd name="csY1085" fmla="*/ 392099 h 739450"/>
                <a:gd name="csX1086" fmla="*/ 51459 w 1378220"/>
                <a:gd name="csY1086" fmla="*/ 392099 h 739450"/>
                <a:gd name="csX1087" fmla="*/ 51459 w 1378220"/>
                <a:gd name="csY1087" fmla="*/ 390421 h 739450"/>
                <a:gd name="csX1088" fmla="*/ 53697 w 1378220"/>
                <a:gd name="csY1088" fmla="*/ 390421 h 739450"/>
                <a:gd name="csX1089" fmla="*/ 53697 w 1378220"/>
                <a:gd name="csY1089" fmla="*/ 388184 h 739450"/>
                <a:gd name="csX1090" fmla="*/ 53697 w 1378220"/>
                <a:gd name="csY1090" fmla="*/ 386506 h 739450"/>
                <a:gd name="csX1091" fmla="*/ 51459 w 1378220"/>
                <a:gd name="csY1091" fmla="*/ 384828 h 739450"/>
                <a:gd name="csX1092" fmla="*/ 53697 w 1378220"/>
                <a:gd name="csY1092" fmla="*/ 384828 h 739450"/>
                <a:gd name="csX1093" fmla="*/ 55375 w 1378220"/>
                <a:gd name="csY1093" fmla="*/ 383150 h 739450"/>
                <a:gd name="csX1094" fmla="*/ 55375 w 1378220"/>
                <a:gd name="csY1094" fmla="*/ 384828 h 739450"/>
                <a:gd name="csX1095" fmla="*/ 57053 w 1378220"/>
                <a:gd name="csY1095" fmla="*/ 386506 h 739450"/>
                <a:gd name="csX1096" fmla="*/ 57053 w 1378220"/>
                <a:gd name="csY1096" fmla="*/ 386506 h 739450"/>
                <a:gd name="csX1097" fmla="*/ 57053 w 1378220"/>
                <a:gd name="csY1097" fmla="*/ 388184 h 739450"/>
                <a:gd name="csX1098" fmla="*/ 55375 w 1378220"/>
                <a:gd name="csY1098" fmla="*/ 388184 h 739450"/>
                <a:gd name="csX1099" fmla="*/ 57053 w 1378220"/>
                <a:gd name="csY1099" fmla="*/ 390421 h 739450"/>
                <a:gd name="csX1100" fmla="*/ 58731 w 1378220"/>
                <a:gd name="csY1100" fmla="*/ 390421 h 739450"/>
                <a:gd name="csX1101" fmla="*/ 58731 w 1378220"/>
                <a:gd name="csY1101" fmla="*/ 392099 h 739450"/>
                <a:gd name="csX1102" fmla="*/ 60409 w 1378220"/>
                <a:gd name="csY1102" fmla="*/ 393777 h 739450"/>
                <a:gd name="csX1103" fmla="*/ 62646 w 1378220"/>
                <a:gd name="csY1103" fmla="*/ 393777 h 739450"/>
                <a:gd name="csX1104" fmla="*/ 64324 w 1378220"/>
                <a:gd name="csY1104" fmla="*/ 393777 h 739450"/>
                <a:gd name="csX1105" fmla="*/ 64324 w 1378220"/>
                <a:gd name="csY1105" fmla="*/ 392099 h 739450"/>
                <a:gd name="csX1106" fmla="*/ 62646 w 1378220"/>
                <a:gd name="csY1106" fmla="*/ 392099 h 739450"/>
                <a:gd name="csX1107" fmla="*/ 62646 w 1378220"/>
                <a:gd name="csY1107" fmla="*/ 390421 h 739450"/>
                <a:gd name="csX1108" fmla="*/ 62646 w 1378220"/>
                <a:gd name="csY1108" fmla="*/ 388184 h 739450"/>
                <a:gd name="csX1109" fmla="*/ 60409 w 1378220"/>
                <a:gd name="csY1109" fmla="*/ 386506 h 739450"/>
                <a:gd name="csX1110" fmla="*/ 58731 w 1378220"/>
                <a:gd name="csY1110" fmla="*/ 386506 h 739450"/>
                <a:gd name="csX1111" fmla="*/ 58731 w 1378220"/>
                <a:gd name="csY1111" fmla="*/ 384828 h 739450"/>
                <a:gd name="csX1112" fmla="*/ 57053 w 1378220"/>
                <a:gd name="csY1112" fmla="*/ 383150 h 739450"/>
                <a:gd name="csX1113" fmla="*/ 57053 w 1378220"/>
                <a:gd name="csY1113" fmla="*/ 381472 h 739450"/>
                <a:gd name="csX1114" fmla="*/ 57053 w 1378220"/>
                <a:gd name="csY1114" fmla="*/ 379234 h 739450"/>
                <a:gd name="csX1115" fmla="*/ 57053 w 1378220"/>
                <a:gd name="csY1115" fmla="*/ 379234 h 739450"/>
                <a:gd name="csX1116" fmla="*/ 57053 w 1378220"/>
                <a:gd name="csY1116" fmla="*/ 377556 h 739450"/>
                <a:gd name="csX1117" fmla="*/ 57053 w 1378220"/>
                <a:gd name="csY1117" fmla="*/ 375878 h 739450"/>
                <a:gd name="csX1118" fmla="*/ 58731 w 1378220"/>
                <a:gd name="csY1118" fmla="*/ 375878 h 739450"/>
                <a:gd name="csX1119" fmla="*/ 58731 w 1378220"/>
                <a:gd name="csY1119" fmla="*/ 375878 h 739450"/>
                <a:gd name="csX1120" fmla="*/ 57053 w 1378220"/>
                <a:gd name="csY1120" fmla="*/ 374200 h 739450"/>
                <a:gd name="csX1121" fmla="*/ 55375 w 1378220"/>
                <a:gd name="csY1121" fmla="*/ 374200 h 739450"/>
                <a:gd name="csX1122" fmla="*/ 53697 w 1378220"/>
                <a:gd name="csY1122" fmla="*/ 374200 h 739450"/>
                <a:gd name="csX1123" fmla="*/ 53697 w 1378220"/>
                <a:gd name="csY1123" fmla="*/ 375878 h 739450"/>
                <a:gd name="csX1124" fmla="*/ 53697 w 1378220"/>
                <a:gd name="csY1124" fmla="*/ 377556 h 739450"/>
                <a:gd name="csX1125" fmla="*/ 53697 w 1378220"/>
                <a:gd name="csY1125" fmla="*/ 379234 h 739450"/>
                <a:gd name="csX1126" fmla="*/ 53697 w 1378220"/>
                <a:gd name="csY1126" fmla="*/ 381472 h 739450"/>
                <a:gd name="csX1127" fmla="*/ 51459 w 1378220"/>
                <a:gd name="csY1127" fmla="*/ 383150 h 739450"/>
                <a:gd name="csX1128" fmla="*/ 51459 w 1378220"/>
                <a:gd name="csY1128" fmla="*/ 381472 h 739450"/>
                <a:gd name="csX1129" fmla="*/ 49781 w 1378220"/>
                <a:gd name="csY1129" fmla="*/ 381472 h 739450"/>
                <a:gd name="csX1130" fmla="*/ 48104 w 1378220"/>
                <a:gd name="csY1130" fmla="*/ 381472 h 739450"/>
                <a:gd name="csX1131" fmla="*/ 46425 w 1378220"/>
                <a:gd name="csY1131" fmla="*/ 379234 h 739450"/>
                <a:gd name="csX1132" fmla="*/ 46425 w 1378220"/>
                <a:gd name="csY1132" fmla="*/ 377556 h 739450"/>
                <a:gd name="csX1133" fmla="*/ 44747 w 1378220"/>
                <a:gd name="csY1133" fmla="*/ 377556 h 739450"/>
                <a:gd name="csX1134" fmla="*/ 44747 w 1378220"/>
                <a:gd name="csY1134" fmla="*/ 375878 h 739450"/>
                <a:gd name="csX1135" fmla="*/ 42510 w 1378220"/>
                <a:gd name="csY1135" fmla="*/ 375878 h 739450"/>
                <a:gd name="csX1136" fmla="*/ 40832 w 1378220"/>
                <a:gd name="csY1136" fmla="*/ 375878 h 739450"/>
                <a:gd name="csX1137" fmla="*/ 42510 w 1378220"/>
                <a:gd name="csY1137" fmla="*/ 375878 h 739450"/>
                <a:gd name="csX1138" fmla="*/ 40832 w 1378220"/>
                <a:gd name="csY1138" fmla="*/ 375878 h 739450"/>
                <a:gd name="csX1139" fmla="*/ 40832 w 1378220"/>
                <a:gd name="csY1139" fmla="*/ 375878 h 739450"/>
                <a:gd name="csX1140" fmla="*/ 40832 w 1378220"/>
                <a:gd name="csY1140" fmla="*/ 374200 h 739450"/>
                <a:gd name="csX1141" fmla="*/ 40832 w 1378220"/>
                <a:gd name="csY1141" fmla="*/ 374200 h 739450"/>
                <a:gd name="csX1142" fmla="*/ 40832 w 1378220"/>
                <a:gd name="csY1142" fmla="*/ 372522 h 739450"/>
                <a:gd name="csX1143" fmla="*/ 40832 w 1378220"/>
                <a:gd name="csY1143" fmla="*/ 372522 h 739450"/>
                <a:gd name="csX1144" fmla="*/ 40832 w 1378220"/>
                <a:gd name="csY1144" fmla="*/ 370844 h 739450"/>
                <a:gd name="csX1145" fmla="*/ 40832 w 1378220"/>
                <a:gd name="csY1145" fmla="*/ 368607 h 739450"/>
                <a:gd name="csX1146" fmla="*/ 39154 w 1378220"/>
                <a:gd name="csY1146" fmla="*/ 368607 h 739450"/>
                <a:gd name="csX1147" fmla="*/ 39154 w 1378220"/>
                <a:gd name="csY1147" fmla="*/ 366929 h 739450"/>
                <a:gd name="csX1148" fmla="*/ 39154 w 1378220"/>
                <a:gd name="csY1148" fmla="*/ 365251 h 739450"/>
                <a:gd name="csX1149" fmla="*/ 39154 w 1378220"/>
                <a:gd name="csY1149" fmla="*/ 363573 h 739450"/>
                <a:gd name="csX1150" fmla="*/ 37476 w 1378220"/>
                <a:gd name="csY1150" fmla="*/ 363573 h 739450"/>
                <a:gd name="csX1151" fmla="*/ 35798 w 1378220"/>
                <a:gd name="csY1151" fmla="*/ 363573 h 739450"/>
                <a:gd name="csX1152" fmla="*/ 35798 w 1378220"/>
                <a:gd name="csY1152" fmla="*/ 361895 h 739450"/>
                <a:gd name="csX1153" fmla="*/ 34120 w 1378220"/>
                <a:gd name="csY1153" fmla="*/ 361895 h 739450"/>
                <a:gd name="csX1154" fmla="*/ 34120 w 1378220"/>
                <a:gd name="csY1154" fmla="*/ 359657 h 739450"/>
                <a:gd name="csX1155" fmla="*/ 31882 w 1378220"/>
                <a:gd name="csY1155" fmla="*/ 359657 h 739450"/>
                <a:gd name="csX1156" fmla="*/ 31882 w 1378220"/>
                <a:gd name="csY1156" fmla="*/ 357979 h 739450"/>
                <a:gd name="csX1157" fmla="*/ 30204 w 1378220"/>
                <a:gd name="csY1157" fmla="*/ 357979 h 739450"/>
                <a:gd name="csX1158" fmla="*/ 30204 w 1378220"/>
                <a:gd name="csY1158" fmla="*/ 356301 h 739450"/>
                <a:gd name="csX1159" fmla="*/ 28527 w 1378220"/>
                <a:gd name="csY1159" fmla="*/ 356301 h 739450"/>
                <a:gd name="csX1160" fmla="*/ 28527 w 1378220"/>
                <a:gd name="csY1160" fmla="*/ 354623 h 739450"/>
                <a:gd name="csX1161" fmla="*/ 26848 w 1378220"/>
                <a:gd name="csY1161" fmla="*/ 354623 h 739450"/>
                <a:gd name="csX1162" fmla="*/ 26848 w 1378220"/>
                <a:gd name="csY1162" fmla="*/ 352945 h 739450"/>
                <a:gd name="csX1163" fmla="*/ 26848 w 1378220"/>
                <a:gd name="csY1163" fmla="*/ 350708 h 739450"/>
                <a:gd name="csX1164" fmla="*/ 25170 w 1378220"/>
                <a:gd name="csY1164" fmla="*/ 350708 h 739450"/>
                <a:gd name="csX1165" fmla="*/ 22933 w 1378220"/>
                <a:gd name="csY1165" fmla="*/ 350708 h 739450"/>
                <a:gd name="csX1166" fmla="*/ 22933 w 1378220"/>
                <a:gd name="csY1166" fmla="*/ 349030 h 739450"/>
                <a:gd name="csX1167" fmla="*/ 22933 w 1378220"/>
                <a:gd name="csY1167" fmla="*/ 347352 h 739450"/>
                <a:gd name="csX1168" fmla="*/ 25170 w 1378220"/>
                <a:gd name="csY1168" fmla="*/ 345674 h 739450"/>
                <a:gd name="csX1169" fmla="*/ 22933 w 1378220"/>
                <a:gd name="csY1169" fmla="*/ 345674 h 739450"/>
                <a:gd name="csX1170" fmla="*/ 22933 w 1378220"/>
                <a:gd name="csY1170" fmla="*/ 343996 h 739450"/>
                <a:gd name="csX1171" fmla="*/ 22933 w 1378220"/>
                <a:gd name="csY1171" fmla="*/ 342318 h 739450"/>
                <a:gd name="csX1172" fmla="*/ 22933 w 1378220"/>
                <a:gd name="csY1172" fmla="*/ 340080 h 739450"/>
                <a:gd name="csX1173" fmla="*/ 21255 w 1378220"/>
                <a:gd name="csY1173" fmla="*/ 338402 h 739450"/>
                <a:gd name="csX1174" fmla="*/ 21255 w 1378220"/>
                <a:gd name="csY1174" fmla="*/ 336724 h 739450"/>
                <a:gd name="csX1175" fmla="*/ 21255 w 1378220"/>
                <a:gd name="csY1175" fmla="*/ 335046 h 739450"/>
                <a:gd name="csX1176" fmla="*/ 21255 w 1378220"/>
                <a:gd name="csY1176" fmla="*/ 333368 h 739450"/>
                <a:gd name="csX1177" fmla="*/ 21255 w 1378220"/>
                <a:gd name="csY1177" fmla="*/ 331131 h 739450"/>
                <a:gd name="csX1178" fmla="*/ 22933 w 1378220"/>
                <a:gd name="csY1178" fmla="*/ 331131 h 739450"/>
                <a:gd name="csX1179" fmla="*/ 22933 w 1378220"/>
                <a:gd name="csY1179" fmla="*/ 329453 h 739450"/>
                <a:gd name="csX1180" fmla="*/ 21255 w 1378220"/>
                <a:gd name="csY1180" fmla="*/ 327775 h 739450"/>
                <a:gd name="csX1181" fmla="*/ 21255 w 1378220"/>
                <a:gd name="csY1181" fmla="*/ 327775 h 739450"/>
                <a:gd name="csX1182" fmla="*/ 21255 w 1378220"/>
                <a:gd name="csY1182" fmla="*/ 326097 h 739450"/>
                <a:gd name="csX1183" fmla="*/ 21255 w 1378220"/>
                <a:gd name="csY1183" fmla="*/ 324419 h 739450"/>
                <a:gd name="csX1184" fmla="*/ 21255 w 1378220"/>
                <a:gd name="csY1184" fmla="*/ 322181 h 739450"/>
                <a:gd name="csX1185" fmla="*/ 21255 w 1378220"/>
                <a:gd name="csY1185" fmla="*/ 320503 h 739450"/>
                <a:gd name="csX1186" fmla="*/ 19577 w 1378220"/>
                <a:gd name="csY1186" fmla="*/ 320503 h 739450"/>
                <a:gd name="csX1187" fmla="*/ 17899 w 1378220"/>
                <a:gd name="csY1187" fmla="*/ 320503 h 739450"/>
                <a:gd name="csX1188" fmla="*/ 17899 w 1378220"/>
                <a:gd name="csY1188" fmla="*/ 318825 h 739450"/>
                <a:gd name="csX1189" fmla="*/ 17899 w 1378220"/>
                <a:gd name="csY1189" fmla="*/ 317147 h 739450"/>
                <a:gd name="csX1190" fmla="*/ 16221 w 1378220"/>
                <a:gd name="csY1190" fmla="*/ 317147 h 739450"/>
                <a:gd name="csX1191" fmla="*/ 16221 w 1378220"/>
                <a:gd name="csY1191" fmla="*/ 315469 h 739450"/>
                <a:gd name="csX1192" fmla="*/ 16221 w 1378220"/>
                <a:gd name="csY1192" fmla="*/ 313791 h 739450"/>
                <a:gd name="csX1193" fmla="*/ 14543 w 1378220"/>
                <a:gd name="csY1193" fmla="*/ 313791 h 739450"/>
                <a:gd name="csX1194" fmla="*/ 12305 w 1378220"/>
                <a:gd name="csY1194" fmla="*/ 313791 h 739450"/>
                <a:gd name="csX1195" fmla="*/ 12305 w 1378220"/>
                <a:gd name="csY1195" fmla="*/ 311554 h 739450"/>
                <a:gd name="csX1196" fmla="*/ 12305 w 1378220"/>
                <a:gd name="csY1196" fmla="*/ 309876 h 739450"/>
                <a:gd name="csX1197" fmla="*/ 10627 w 1378220"/>
                <a:gd name="csY1197" fmla="*/ 309876 h 739450"/>
                <a:gd name="csX1198" fmla="*/ 8950 w 1378220"/>
                <a:gd name="csY1198" fmla="*/ 309876 h 739450"/>
                <a:gd name="csX1199" fmla="*/ 8950 w 1378220"/>
                <a:gd name="csY1199" fmla="*/ 308198 h 739450"/>
                <a:gd name="csX1200" fmla="*/ 8950 w 1378220"/>
                <a:gd name="csY1200" fmla="*/ 306520 h 739450"/>
                <a:gd name="csX1201" fmla="*/ 8950 w 1378220"/>
                <a:gd name="csY1201" fmla="*/ 304842 h 739450"/>
                <a:gd name="csX1202" fmla="*/ 8950 w 1378220"/>
                <a:gd name="csY1202" fmla="*/ 302604 h 739450"/>
                <a:gd name="csX1203" fmla="*/ 7271 w 1378220"/>
                <a:gd name="csY1203" fmla="*/ 302604 h 739450"/>
                <a:gd name="csX1204" fmla="*/ 8950 w 1378220"/>
                <a:gd name="csY1204" fmla="*/ 300926 h 739450"/>
                <a:gd name="csX1205" fmla="*/ 8950 w 1378220"/>
                <a:gd name="csY1205" fmla="*/ 299248 h 739450"/>
                <a:gd name="csX1206" fmla="*/ 8950 w 1378220"/>
                <a:gd name="csY1206" fmla="*/ 297570 h 739450"/>
                <a:gd name="csX1207" fmla="*/ 8950 w 1378220"/>
                <a:gd name="csY1207" fmla="*/ 295892 h 739450"/>
                <a:gd name="csX1208" fmla="*/ 10627 w 1378220"/>
                <a:gd name="csY1208" fmla="*/ 295892 h 739450"/>
                <a:gd name="csX1209" fmla="*/ 10627 w 1378220"/>
                <a:gd name="csY1209" fmla="*/ 295892 h 739450"/>
                <a:gd name="csX1210" fmla="*/ 10627 w 1378220"/>
                <a:gd name="csY1210" fmla="*/ 293655 h 739450"/>
                <a:gd name="csX1211" fmla="*/ 10627 w 1378220"/>
                <a:gd name="csY1211" fmla="*/ 291977 h 739450"/>
                <a:gd name="csX1212" fmla="*/ 10627 w 1378220"/>
                <a:gd name="csY1212" fmla="*/ 293655 h 739450"/>
                <a:gd name="csX1213" fmla="*/ 10627 w 1378220"/>
                <a:gd name="csY1213" fmla="*/ 295892 h 739450"/>
                <a:gd name="csX1214" fmla="*/ 10627 w 1378220"/>
                <a:gd name="csY1214" fmla="*/ 293655 h 739450"/>
                <a:gd name="csX1215" fmla="*/ 10627 w 1378220"/>
                <a:gd name="csY1215" fmla="*/ 291977 h 739450"/>
                <a:gd name="csX1216" fmla="*/ 12305 w 1378220"/>
                <a:gd name="csY1216" fmla="*/ 291977 h 739450"/>
                <a:gd name="csX1217" fmla="*/ 12305 w 1378220"/>
                <a:gd name="csY1217" fmla="*/ 290299 h 739450"/>
                <a:gd name="csX1218" fmla="*/ 14543 w 1378220"/>
                <a:gd name="csY1218" fmla="*/ 290299 h 739450"/>
                <a:gd name="csX1219" fmla="*/ 14543 w 1378220"/>
                <a:gd name="csY1219" fmla="*/ 290299 h 739450"/>
                <a:gd name="csX1220" fmla="*/ 12305 w 1378220"/>
                <a:gd name="csY1220" fmla="*/ 288621 h 739450"/>
                <a:gd name="csX1221" fmla="*/ 12305 w 1378220"/>
                <a:gd name="csY1221" fmla="*/ 286943 h 739450"/>
                <a:gd name="csX1222" fmla="*/ 14543 w 1378220"/>
                <a:gd name="csY1222" fmla="*/ 286943 h 739450"/>
                <a:gd name="csX1223" fmla="*/ 14543 w 1378220"/>
                <a:gd name="csY1223" fmla="*/ 285265 h 739450"/>
                <a:gd name="csX1224" fmla="*/ 14543 w 1378220"/>
                <a:gd name="csY1224" fmla="*/ 283027 h 739450"/>
                <a:gd name="csX1225" fmla="*/ 12305 w 1378220"/>
                <a:gd name="csY1225" fmla="*/ 283027 h 739450"/>
                <a:gd name="csX1226" fmla="*/ 12305 w 1378220"/>
                <a:gd name="csY1226" fmla="*/ 281349 h 739450"/>
                <a:gd name="csX1227" fmla="*/ 12305 w 1378220"/>
                <a:gd name="csY1227" fmla="*/ 279671 h 739450"/>
                <a:gd name="csX1228" fmla="*/ 14543 w 1378220"/>
                <a:gd name="csY1228" fmla="*/ 279671 h 739450"/>
                <a:gd name="csX1229" fmla="*/ 14543 w 1378220"/>
                <a:gd name="csY1229" fmla="*/ 277993 h 739450"/>
                <a:gd name="csX1230" fmla="*/ 14543 w 1378220"/>
                <a:gd name="csY1230" fmla="*/ 276315 h 739450"/>
                <a:gd name="csX1231" fmla="*/ 16221 w 1378220"/>
                <a:gd name="csY1231" fmla="*/ 274078 h 739450"/>
                <a:gd name="csX1232" fmla="*/ 16221 w 1378220"/>
                <a:gd name="csY1232" fmla="*/ 272400 h 739450"/>
                <a:gd name="csX1233" fmla="*/ 16221 w 1378220"/>
                <a:gd name="csY1233" fmla="*/ 270722 h 739450"/>
                <a:gd name="csX1234" fmla="*/ 16221 w 1378220"/>
                <a:gd name="csY1234" fmla="*/ 269044 h 739450"/>
                <a:gd name="csX1235" fmla="*/ 16221 w 1378220"/>
                <a:gd name="csY1235" fmla="*/ 267366 h 739450"/>
                <a:gd name="csX1236" fmla="*/ 16221 w 1378220"/>
                <a:gd name="csY1236" fmla="*/ 269044 h 739450"/>
                <a:gd name="csX1237" fmla="*/ 16221 w 1378220"/>
                <a:gd name="csY1237" fmla="*/ 267366 h 739450"/>
                <a:gd name="csX1238" fmla="*/ 16221 w 1378220"/>
                <a:gd name="csY1238" fmla="*/ 267366 h 739450"/>
                <a:gd name="csX1239" fmla="*/ 14543 w 1378220"/>
                <a:gd name="csY1239" fmla="*/ 267366 h 739450"/>
                <a:gd name="csX1240" fmla="*/ 14543 w 1378220"/>
                <a:gd name="csY1240" fmla="*/ 265128 h 739450"/>
                <a:gd name="csX1241" fmla="*/ 12305 w 1378220"/>
                <a:gd name="csY1241" fmla="*/ 263450 h 739450"/>
                <a:gd name="csX1242" fmla="*/ 12305 w 1378220"/>
                <a:gd name="csY1242" fmla="*/ 261772 h 739450"/>
                <a:gd name="csX1243" fmla="*/ 12305 w 1378220"/>
                <a:gd name="csY1243" fmla="*/ 260094 h 739450"/>
                <a:gd name="csX1244" fmla="*/ 10627 w 1378220"/>
                <a:gd name="csY1244" fmla="*/ 260094 h 739450"/>
                <a:gd name="csX1245" fmla="*/ 10627 w 1378220"/>
                <a:gd name="csY1245" fmla="*/ 258416 h 739450"/>
                <a:gd name="csX1246" fmla="*/ 12305 w 1378220"/>
                <a:gd name="csY1246" fmla="*/ 256738 h 739450"/>
                <a:gd name="csX1247" fmla="*/ 12305 w 1378220"/>
                <a:gd name="csY1247" fmla="*/ 254501 h 739450"/>
                <a:gd name="csX1248" fmla="*/ 12305 w 1378220"/>
                <a:gd name="csY1248" fmla="*/ 252823 h 739450"/>
                <a:gd name="csX1249" fmla="*/ 10627 w 1378220"/>
                <a:gd name="csY1249" fmla="*/ 252823 h 739450"/>
                <a:gd name="csX1250" fmla="*/ 10627 w 1378220"/>
                <a:gd name="csY1250" fmla="*/ 251145 h 739450"/>
                <a:gd name="csX1251" fmla="*/ 8950 w 1378220"/>
                <a:gd name="csY1251" fmla="*/ 251145 h 739450"/>
                <a:gd name="csX1252" fmla="*/ 8950 w 1378220"/>
                <a:gd name="csY1252" fmla="*/ 249467 h 739450"/>
                <a:gd name="csX1253" fmla="*/ 8950 w 1378220"/>
                <a:gd name="csY1253" fmla="*/ 247789 h 739450"/>
                <a:gd name="csX1254" fmla="*/ 8950 w 1378220"/>
                <a:gd name="csY1254" fmla="*/ 245551 h 739450"/>
                <a:gd name="csX1255" fmla="*/ 7271 w 1378220"/>
                <a:gd name="csY1255" fmla="*/ 243873 h 739450"/>
                <a:gd name="csX1256" fmla="*/ 7271 w 1378220"/>
                <a:gd name="csY1256" fmla="*/ 242195 h 739450"/>
                <a:gd name="csX1257" fmla="*/ 7271 w 1378220"/>
                <a:gd name="csY1257" fmla="*/ 240517 h 739450"/>
                <a:gd name="csX1258" fmla="*/ 7271 w 1378220"/>
                <a:gd name="csY1258" fmla="*/ 238839 h 739450"/>
                <a:gd name="csX1259" fmla="*/ 7271 w 1378220"/>
                <a:gd name="csY1259" fmla="*/ 238839 h 739450"/>
                <a:gd name="csX1260" fmla="*/ 7271 w 1378220"/>
                <a:gd name="csY1260" fmla="*/ 236602 h 739450"/>
                <a:gd name="csX1261" fmla="*/ 7271 w 1378220"/>
                <a:gd name="csY1261" fmla="*/ 234924 h 739450"/>
                <a:gd name="csX1262" fmla="*/ 8950 w 1378220"/>
                <a:gd name="csY1262" fmla="*/ 234924 h 739450"/>
                <a:gd name="csX1263" fmla="*/ 8950 w 1378220"/>
                <a:gd name="csY1263" fmla="*/ 233246 h 739450"/>
                <a:gd name="csX1264" fmla="*/ 7271 w 1378220"/>
                <a:gd name="csY1264" fmla="*/ 233246 h 739450"/>
                <a:gd name="csX1265" fmla="*/ 7271 w 1378220"/>
                <a:gd name="csY1265" fmla="*/ 231568 h 739450"/>
                <a:gd name="csX1266" fmla="*/ 5593 w 1378220"/>
                <a:gd name="csY1266" fmla="*/ 231568 h 739450"/>
                <a:gd name="csX1267" fmla="*/ 5593 w 1378220"/>
                <a:gd name="csY1267" fmla="*/ 229890 h 739450"/>
                <a:gd name="csX1268" fmla="*/ 5593 w 1378220"/>
                <a:gd name="csY1268" fmla="*/ 228212 h 739450"/>
                <a:gd name="csX1269" fmla="*/ 5593 w 1378220"/>
                <a:gd name="csY1269" fmla="*/ 225974 h 739450"/>
                <a:gd name="csX1270" fmla="*/ 3356 w 1378220"/>
                <a:gd name="csY1270" fmla="*/ 225974 h 739450"/>
                <a:gd name="csX1271" fmla="*/ 3356 w 1378220"/>
                <a:gd name="csY1271" fmla="*/ 224296 h 739450"/>
                <a:gd name="csX1272" fmla="*/ 5593 w 1378220"/>
                <a:gd name="csY1272" fmla="*/ 224296 h 739450"/>
                <a:gd name="csX1273" fmla="*/ 5593 w 1378220"/>
                <a:gd name="csY1273" fmla="*/ 222618 h 739450"/>
                <a:gd name="csX1274" fmla="*/ 5593 w 1378220"/>
                <a:gd name="csY1274" fmla="*/ 220940 h 739450"/>
                <a:gd name="csX1275" fmla="*/ 5593 w 1378220"/>
                <a:gd name="csY1275" fmla="*/ 219262 h 739450"/>
                <a:gd name="csX1276" fmla="*/ 7271 w 1378220"/>
                <a:gd name="csY1276" fmla="*/ 219262 h 739450"/>
                <a:gd name="csX1277" fmla="*/ 7271 w 1378220"/>
                <a:gd name="csY1277" fmla="*/ 217025 h 739450"/>
                <a:gd name="csX1278" fmla="*/ 7271 w 1378220"/>
                <a:gd name="csY1278" fmla="*/ 215347 h 739450"/>
                <a:gd name="csX1279" fmla="*/ 7271 w 1378220"/>
                <a:gd name="csY1279" fmla="*/ 215347 h 739450"/>
                <a:gd name="csX1280" fmla="*/ 7271 w 1378220"/>
                <a:gd name="csY1280" fmla="*/ 213669 h 739450"/>
                <a:gd name="csX1281" fmla="*/ 8950 w 1378220"/>
                <a:gd name="csY1281" fmla="*/ 213669 h 739450"/>
                <a:gd name="csX1282" fmla="*/ 8950 w 1378220"/>
                <a:gd name="csY1282" fmla="*/ 211991 h 739450"/>
                <a:gd name="csX1283" fmla="*/ 7271 w 1378220"/>
                <a:gd name="csY1283" fmla="*/ 211991 h 739450"/>
                <a:gd name="csX1284" fmla="*/ 7271 w 1378220"/>
                <a:gd name="csY1284" fmla="*/ 210313 h 739450"/>
                <a:gd name="csX1285" fmla="*/ 8950 w 1378220"/>
                <a:gd name="csY1285" fmla="*/ 210313 h 739450"/>
                <a:gd name="csX1286" fmla="*/ 8950 w 1378220"/>
                <a:gd name="csY1286" fmla="*/ 210313 h 739450"/>
                <a:gd name="csX1287" fmla="*/ 10627 w 1378220"/>
                <a:gd name="csY1287" fmla="*/ 208075 h 739450"/>
                <a:gd name="csX1288" fmla="*/ 10627 w 1378220"/>
                <a:gd name="csY1288" fmla="*/ 206397 h 739450"/>
                <a:gd name="csX1289" fmla="*/ 10627 w 1378220"/>
                <a:gd name="csY1289" fmla="*/ 203041 h 739450"/>
                <a:gd name="csX1290" fmla="*/ 10627 w 1378220"/>
                <a:gd name="csY1290" fmla="*/ 201363 h 739450"/>
                <a:gd name="csX1291" fmla="*/ 12305 w 1378220"/>
                <a:gd name="csY1291" fmla="*/ 201363 h 739450"/>
                <a:gd name="csX1292" fmla="*/ 12305 w 1378220"/>
                <a:gd name="csY1292" fmla="*/ 199685 h 739450"/>
                <a:gd name="csX1293" fmla="*/ 12305 w 1378220"/>
                <a:gd name="csY1293" fmla="*/ 197448 h 739450"/>
                <a:gd name="csX1294" fmla="*/ 12305 w 1378220"/>
                <a:gd name="csY1294" fmla="*/ 195770 h 739450"/>
                <a:gd name="csX1295" fmla="*/ 12305 w 1378220"/>
                <a:gd name="csY1295" fmla="*/ 195770 h 739450"/>
                <a:gd name="csX1296" fmla="*/ 12305 w 1378220"/>
                <a:gd name="csY1296" fmla="*/ 194092 h 739450"/>
                <a:gd name="csX1297" fmla="*/ 12305 w 1378220"/>
                <a:gd name="csY1297" fmla="*/ 192414 h 739450"/>
                <a:gd name="csX1298" fmla="*/ 12305 w 1378220"/>
                <a:gd name="csY1298" fmla="*/ 190736 h 739450"/>
                <a:gd name="csX1299" fmla="*/ 12305 w 1378220"/>
                <a:gd name="csY1299" fmla="*/ 188498 h 739450"/>
                <a:gd name="csX1300" fmla="*/ 12305 w 1378220"/>
                <a:gd name="csY1300" fmla="*/ 186820 h 739450"/>
                <a:gd name="csX1301" fmla="*/ 14543 w 1378220"/>
                <a:gd name="csY1301" fmla="*/ 185142 h 739450"/>
                <a:gd name="csX1302" fmla="*/ 14543 w 1378220"/>
                <a:gd name="csY1302" fmla="*/ 183464 h 739450"/>
                <a:gd name="csX1303" fmla="*/ 14543 w 1378220"/>
                <a:gd name="csY1303" fmla="*/ 181786 h 739450"/>
                <a:gd name="csX1304" fmla="*/ 14543 w 1378220"/>
                <a:gd name="csY1304" fmla="*/ 179549 h 739450"/>
                <a:gd name="csX1305" fmla="*/ 14543 w 1378220"/>
                <a:gd name="csY1305" fmla="*/ 177871 h 739450"/>
                <a:gd name="csX1306" fmla="*/ 14543 w 1378220"/>
                <a:gd name="csY1306" fmla="*/ 176193 h 739450"/>
                <a:gd name="csX1307" fmla="*/ 16221 w 1378220"/>
                <a:gd name="csY1307" fmla="*/ 176193 h 739450"/>
                <a:gd name="csX1308" fmla="*/ 16221 w 1378220"/>
                <a:gd name="csY1308" fmla="*/ 174515 h 739450"/>
                <a:gd name="csX1309" fmla="*/ 16221 w 1378220"/>
                <a:gd name="csY1309" fmla="*/ 172837 h 739450"/>
                <a:gd name="csX1310" fmla="*/ 16221 w 1378220"/>
                <a:gd name="csY1310" fmla="*/ 172837 h 739450"/>
                <a:gd name="csX1311" fmla="*/ 16221 w 1378220"/>
                <a:gd name="csY1311" fmla="*/ 171159 h 739450"/>
                <a:gd name="csX1312" fmla="*/ 16221 w 1378220"/>
                <a:gd name="csY1312" fmla="*/ 167243 h 739450"/>
                <a:gd name="csX1313" fmla="*/ 16221 w 1378220"/>
                <a:gd name="csY1313" fmla="*/ 165565 h 739450"/>
                <a:gd name="csX1314" fmla="*/ 16221 w 1378220"/>
                <a:gd name="csY1314" fmla="*/ 163887 h 739450"/>
                <a:gd name="csX1315" fmla="*/ 16221 w 1378220"/>
                <a:gd name="csY1315" fmla="*/ 162209 h 739450"/>
                <a:gd name="csX1316" fmla="*/ 16221 w 1378220"/>
                <a:gd name="csY1316" fmla="*/ 159972 h 739450"/>
                <a:gd name="csX1317" fmla="*/ 16221 w 1378220"/>
                <a:gd name="csY1317" fmla="*/ 158294 h 739450"/>
                <a:gd name="csX1318" fmla="*/ 16221 w 1378220"/>
                <a:gd name="csY1318" fmla="*/ 156616 h 739450"/>
                <a:gd name="csX1319" fmla="*/ 16221 w 1378220"/>
                <a:gd name="csY1319" fmla="*/ 154938 h 739450"/>
                <a:gd name="csX1320" fmla="*/ 16221 w 1378220"/>
                <a:gd name="csY1320" fmla="*/ 153260 h 739450"/>
                <a:gd name="csX1321" fmla="*/ 16221 w 1378220"/>
                <a:gd name="csY1321" fmla="*/ 151023 h 739450"/>
                <a:gd name="csX1322" fmla="*/ 17899 w 1378220"/>
                <a:gd name="csY1322" fmla="*/ 151023 h 739450"/>
                <a:gd name="csX1323" fmla="*/ 17899 w 1378220"/>
                <a:gd name="csY1323" fmla="*/ 149344 h 739450"/>
                <a:gd name="csX1324" fmla="*/ 17899 w 1378220"/>
                <a:gd name="csY1324" fmla="*/ 147666 h 739450"/>
                <a:gd name="csX1325" fmla="*/ 17899 w 1378220"/>
                <a:gd name="csY1325" fmla="*/ 145988 h 739450"/>
                <a:gd name="csX1326" fmla="*/ 17899 w 1378220"/>
                <a:gd name="csY1326" fmla="*/ 144310 h 739450"/>
                <a:gd name="csX1327" fmla="*/ 17899 w 1378220"/>
                <a:gd name="csY1327" fmla="*/ 142632 h 739450"/>
                <a:gd name="csX1328" fmla="*/ 17899 w 1378220"/>
                <a:gd name="csY1328" fmla="*/ 140395 h 739450"/>
                <a:gd name="csX1329" fmla="*/ 17899 w 1378220"/>
                <a:gd name="csY1329" fmla="*/ 138717 h 739450"/>
                <a:gd name="csX1330" fmla="*/ 17899 w 1378220"/>
                <a:gd name="csY1330" fmla="*/ 137039 h 739450"/>
                <a:gd name="csX1331" fmla="*/ 19577 w 1378220"/>
                <a:gd name="csY1331" fmla="*/ 137039 h 739450"/>
                <a:gd name="csX1332" fmla="*/ 19577 w 1378220"/>
                <a:gd name="csY1332" fmla="*/ 135361 h 739450"/>
                <a:gd name="csX1333" fmla="*/ 17899 w 1378220"/>
                <a:gd name="csY1333" fmla="*/ 135361 h 739450"/>
                <a:gd name="csX1334" fmla="*/ 17899 w 1378220"/>
                <a:gd name="csY1334" fmla="*/ 133683 h 739450"/>
                <a:gd name="csX1335" fmla="*/ 17899 w 1378220"/>
                <a:gd name="csY1335" fmla="*/ 131446 h 739450"/>
                <a:gd name="csX1336" fmla="*/ 17899 w 1378220"/>
                <a:gd name="csY1336" fmla="*/ 129767 h 739450"/>
                <a:gd name="csX1337" fmla="*/ 17899 w 1378220"/>
                <a:gd name="csY1337" fmla="*/ 128089 h 739450"/>
                <a:gd name="csX1338" fmla="*/ 17899 w 1378220"/>
                <a:gd name="csY1338" fmla="*/ 126411 h 739450"/>
                <a:gd name="csX1339" fmla="*/ 17899 w 1378220"/>
                <a:gd name="csY1339" fmla="*/ 124733 h 739450"/>
                <a:gd name="csX1340" fmla="*/ 17899 w 1378220"/>
                <a:gd name="csY1340" fmla="*/ 122496 h 739450"/>
                <a:gd name="csX1341" fmla="*/ 17899 w 1378220"/>
                <a:gd name="csY1341" fmla="*/ 120818 h 739450"/>
                <a:gd name="csX1342" fmla="*/ 17899 w 1378220"/>
                <a:gd name="csY1342" fmla="*/ 119140 h 739450"/>
                <a:gd name="csX1343" fmla="*/ 17899 w 1378220"/>
                <a:gd name="csY1343" fmla="*/ 117462 h 739450"/>
                <a:gd name="csX1344" fmla="*/ 17899 w 1378220"/>
                <a:gd name="csY1344" fmla="*/ 114106 h 739450"/>
                <a:gd name="csX1345" fmla="*/ 17899 w 1378220"/>
                <a:gd name="csY1345" fmla="*/ 114106 h 739450"/>
                <a:gd name="csX1346" fmla="*/ 19577 w 1378220"/>
                <a:gd name="csY1346" fmla="*/ 114106 h 739450"/>
                <a:gd name="csX1347" fmla="*/ 21255 w 1378220"/>
                <a:gd name="csY1347" fmla="*/ 114106 h 739450"/>
                <a:gd name="csX1348" fmla="*/ 22933 w 1378220"/>
                <a:gd name="csY1348" fmla="*/ 114106 h 739450"/>
                <a:gd name="csX1349" fmla="*/ 25170 w 1378220"/>
                <a:gd name="csY1349" fmla="*/ 114106 h 739450"/>
                <a:gd name="csX1350" fmla="*/ 26848 w 1378220"/>
                <a:gd name="csY1350" fmla="*/ 114106 h 739450"/>
                <a:gd name="csX1351" fmla="*/ 26848 w 1378220"/>
                <a:gd name="csY1351" fmla="*/ 111869 h 739450"/>
                <a:gd name="csX1352" fmla="*/ 26848 w 1378220"/>
                <a:gd name="csY1352" fmla="*/ 111869 h 739450"/>
                <a:gd name="csX1353" fmla="*/ 25170 w 1378220"/>
                <a:gd name="csY1353" fmla="*/ 111869 h 739450"/>
                <a:gd name="csX1354" fmla="*/ 25170 w 1378220"/>
                <a:gd name="csY1354" fmla="*/ 110190 h 739450"/>
                <a:gd name="csX1355" fmla="*/ 25170 w 1378220"/>
                <a:gd name="csY1355" fmla="*/ 108512 h 739450"/>
                <a:gd name="csX1356" fmla="*/ 22933 w 1378220"/>
                <a:gd name="csY1356" fmla="*/ 108512 h 739450"/>
                <a:gd name="csX1357" fmla="*/ 22933 w 1378220"/>
                <a:gd name="csY1357" fmla="*/ 110190 h 739450"/>
                <a:gd name="csX1358" fmla="*/ 21255 w 1378220"/>
                <a:gd name="csY1358" fmla="*/ 110190 h 739450"/>
                <a:gd name="csX1359" fmla="*/ 21255 w 1378220"/>
                <a:gd name="csY1359" fmla="*/ 111869 h 739450"/>
                <a:gd name="csX1360" fmla="*/ 19577 w 1378220"/>
                <a:gd name="csY1360" fmla="*/ 111869 h 739450"/>
                <a:gd name="csX1361" fmla="*/ 17899 w 1378220"/>
                <a:gd name="csY1361" fmla="*/ 111869 h 739450"/>
                <a:gd name="csX1362" fmla="*/ 17899 w 1378220"/>
                <a:gd name="csY1362" fmla="*/ 110190 h 739450"/>
                <a:gd name="csX1363" fmla="*/ 17899 w 1378220"/>
                <a:gd name="csY1363" fmla="*/ 108512 h 739450"/>
                <a:gd name="csX1364" fmla="*/ 16221 w 1378220"/>
                <a:gd name="csY1364" fmla="*/ 108512 h 739450"/>
                <a:gd name="csX1365" fmla="*/ 16221 w 1378220"/>
                <a:gd name="csY1365" fmla="*/ 108512 h 739450"/>
                <a:gd name="csX1366" fmla="*/ 16221 w 1378220"/>
                <a:gd name="csY1366" fmla="*/ 106834 h 739450"/>
                <a:gd name="csX1367" fmla="*/ 16221 w 1378220"/>
                <a:gd name="csY1367" fmla="*/ 106834 h 739450"/>
                <a:gd name="csX1368" fmla="*/ 17899 w 1378220"/>
                <a:gd name="csY1368" fmla="*/ 106834 h 739450"/>
                <a:gd name="csX1369" fmla="*/ 17899 w 1378220"/>
                <a:gd name="csY1369" fmla="*/ 105156 h 739450"/>
                <a:gd name="csX1370" fmla="*/ 17899 w 1378220"/>
                <a:gd name="csY1370" fmla="*/ 105156 h 739450"/>
                <a:gd name="csX1371" fmla="*/ 17899 w 1378220"/>
                <a:gd name="csY1371" fmla="*/ 102919 h 739450"/>
                <a:gd name="csX1372" fmla="*/ 17899 w 1378220"/>
                <a:gd name="csY1372" fmla="*/ 101241 h 739450"/>
                <a:gd name="csX1373" fmla="*/ 17899 w 1378220"/>
                <a:gd name="csY1373" fmla="*/ 101241 h 739450"/>
                <a:gd name="csX1374" fmla="*/ 17899 w 1378220"/>
                <a:gd name="csY1374" fmla="*/ 99563 h 739450"/>
                <a:gd name="csX1375" fmla="*/ 17899 w 1378220"/>
                <a:gd name="csY1375" fmla="*/ 97885 h 739450"/>
                <a:gd name="csX1376" fmla="*/ 17899 w 1378220"/>
                <a:gd name="csY1376" fmla="*/ 96207 h 739450"/>
                <a:gd name="csX1377" fmla="*/ 17899 w 1378220"/>
                <a:gd name="csY1377" fmla="*/ 96207 h 739450"/>
                <a:gd name="csX1378" fmla="*/ 16221 w 1378220"/>
                <a:gd name="csY1378" fmla="*/ 96207 h 739450"/>
                <a:gd name="csX1379" fmla="*/ 16221 w 1378220"/>
                <a:gd name="csY1379" fmla="*/ 93970 h 739450"/>
                <a:gd name="csX1380" fmla="*/ 14543 w 1378220"/>
                <a:gd name="csY1380" fmla="*/ 93970 h 739450"/>
                <a:gd name="csX1381" fmla="*/ 14543 w 1378220"/>
                <a:gd name="csY1381" fmla="*/ 92292 h 739450"/>
                <a:gd name="csX1382" fmla="*/ 14543 w 1378220"/>
                <a:gd name="csY1382" fmla="*/ 90613 h 739450"/>
                <a:gd name="csX1383" fmla="*/ 16221 w 1378220"/>
                <a:gd name="csY1383" fmla="*/ 90613 h 739450"/>
                <a:gd name="csX1384" fmla="*/ 16221 w 1378220"/>
                <a:gd name="csY1384" fmla="*/ 88935 h 739450"/>
                <a:gd name="csX1385" fmla="*/ 17899 w 1378220"/>
                <a:gd name="csY1385" fmla="*/ 88935 h 739450"/>
                <a:gd name="csX1386" fmla="*/ 17899 w 1378220"/>
                <a:gd name="csY1386" fmla="*/ 87258 h 739450"/>
                <a:gd name="csX1387" fmla="*/ 17899 w 1378220"/>
                <a:gd name="csY1387" fmla="*/ 87258 h 739450"/>
                <a:gd name="csX1388" fmla="*/ 16221 w 1378220"/>
                <a:gd name="csY1388" fmla="*/ 87258 h 739450"/>
                <a:gd name="csX1389" fmla="*/ 16221 w 1378220"/>
                <a:gd name="csY1389" fmla="*/ 85579 h 739450"/>
                <a:gd name="csX1390" fmla="*/ 16221 w 1378220"/>
                <a:gd name="csY1390" fmla="*/ 83342 h 739450"/>
                <a:gd name="csX1391" fmla="*/ 14543 w 1378220"/>
                <a:gd name="csY1391" fmla="*/ 83342 h 739450"/>
                <a:gd name="csX1392" fmla="*/ 12305 w 1378220"/>
                <a:gd name="csY1392" fmla="*/ 83342 h 739450"/>
                <a:gd name="csX1393" fmla="*/ 12305 w 1378220"/>
                <a:gd name="csY1393" fmla="*/ 81664 h 739450"/>
                <a:gd name="csX1394" fmla="*/ 12305 w 1378220"/>
                <a:gd name="csY1394" fmla="*/ 79986 h 739450"/>
                <a:gd name="csX1395" fmla="*/ 12305 w 1378220"/>
                <a:gd name="csY1395" fmla="*/ 78308 h 739450"/>
                <a:gd name="csX1396" fmla="*/ 12305 w 1378220"/>
                <a:gd name="csY1396" fmla="*/ 76630 h 739450"/>
                <a:gd name="csX1397" fmla="*/ 10627 w 1378220"/>
                <a:gd name="csY1397" fmla="*/ 76630 h 739450"/>
                <a:gd name="csX1398" fmla="*/ 10627 w 1378220"/>
                <a:gd name="csY1398" fmla="*/ 74393 h 739450"/>
                <a:gd name="csX1399" fmla="*/ 10627 w 1378220"/>
                <a:gd name="csY1399" fmla="*/ 72715 h 739450"/>
                <a:gd name="csX1400" fmla="*/ 8950 w 1378220"/>
                <a:gd name="csY1400" fmla="*/ 72715 h 739450"/>
                <a:gd name="csX1401" fmla="*/ 8950 w 1378220"/>
                <a:gd name="csY1401" fmla="*/ 71036 h 739450"/>
                <a:gd name="csX1402" fmla="*/ 8950 w 1378220"/>
                <a:gd name="csY1402" fmla="*/ 69358 h 739450"/>
                <a:gd name="csX1403" fmla="*/ 8950 w 1378220"/>
                <a:gd name="csY1403" fmla="*/ 65443 h 739450"/>
                <a:gd name="csX1404" fmla="*/ 8950 w 1378220"/>
                <a:gd name="csY1404" fmla="*/ 63765 h 739450"/>
                <a:gd name="csX1405" fmla="*/ 8950 w 1378220"/>
                <a:gd name="csY1405" fmla="*/ 62087 h 739450"/>
                <a:gd name="csX1406" fmla="*/ 7271 w 1378220"/>
                <a:gd name="csY1406" fmla="*/ 60409 h 739450"/>
                <a:gd name="csX1407" fmla="*/ 7271 w 1378220"/>
                <a:gd name="csY1407" fmla="*/ 58731 h 739450"/>
                <a:gd name="csX1408" fmla="*/ 5593 w 1378220"/>
                <a:gd name="csY1408" fmla="*/ 58731 h 739450"/>
                <a:gd name="csX1409" fmla="*/ 5593 w 1378220"/>
                <a:gd name="csY1409" fmla="*/ 57053 h 739450"/>
                <a:gd name="csX1410" fmla="*/ 5593 w 1378220"/>
                <a:gd name="csY1410" fmla="*/ 54816 h 739450"/>
                <a:gd name="csX1411" fmla="*/ 3356 w 1378220"/>
                <a:gd name="csY1411" fmla="*/ 54816 h 739450"/>
                <a:gd name="csX1412" fmla="*/ 1678 w 1378220"/>
                <a:gd name="csY1412" fmla="*/ 53138 h 739450"/>
                <a:gd name="csX1413" fmla="*/ 1678 w 1378220"/>
                <a:gd name="csY1413" fmla="*/ 51459 h 739450"/>
                <a:gd name="csX1414" fmla="*/ 0 w 1378220"/>
                <a:gd name="csY1414" fmla="*/ 51459 h 739450"/>
                <a:gd name="csX1415" fmla="*/ 0 w 1378220"/>
                <a:gd name="csY1415" fmla="*/ 49781 h 739450"/>
                <a:gd name="csX1416" fmla="*/ 0 w 1378220"/>
                <a:gd name="csY1416" fmla="*/ 48104 h 739450"/>
                <a:gd name="csX1417" fmla="*/ 0 w 1378220"/>
                <a:gd name="csY1417" fmla="*/ 45866 h 739450"/>
                <a:gd name="csX1418" fmla="*/ 0 w 1378220"/>
                <a:gd name="csY1418" fmla="*/ 44188 h 739450"/>
                <a:gd name="csX1419" fmla="*/ 0 w 1378220"/>
                <a:gd name="csY1419" fmla="*/ 42510 h 739450"/>
                <a:gd name="csX1420" fmla="*/ 0 w 1378220"/>
                <a:gd name="csY1420" fmla="*/ 40832 h 739450"/>
                <a:gd name="csX1421" fmla="*/ 0 w 1378220"/>
                <a:gd name="csY1421" fmla="*/ 39154 h 739450"/>
                <a:gd name="csX1422" fmla="*/ 0 w 1378220"/>
                <a:gd name="csY1422" fmla="*/ 36917 h 739450"/>
                <a:gd name="csX1423" fmla="*/ 0 w 1378220"/>
                <a:gd name="csY1423" fmla="*/ 35239 h 739450"/>
                <a:gd name="csX1424" fmla="*/ 1678 w 1378220"/>
                <a:gd name="csY1424" fmla="*/ 35239 h 739450"/>
                <a:gd name="csX1425" fmla="*/ 1678 w 1378220"/>
                <a:gd name="csY1425" fmla="*/ 36917 h 739450"/>
                <a:gd name="csX1426" fmla="*/ 3356 w 1378220"/>
                <a:gd name="csY1426" fmla="*/ 36917 h 739450"/>
                <a:gd name="csX1427" fmla="*/ 5593 w 1378220"/>
                <a:gd name="csY1427" fmla="*/ 36917 h 739450"/>
                <a:gd name="csX1428" fmla="*/ 5593 w 1378220"/>
                <a:gd name="csY1428" fmla="*/ 39154 h 739450"/>
                <a:gd name="csX1429" fmla="*/ 7271 w 1378220"/>
                <a:gd name="csY1429" fmla="*/ 39154 h 739450"/>
                <a:gd name="csX1430" fmla="*/ 8950 w 1378220"/>
                <a:gd name="csY1430" fmla="*/ 40832 h 739450"/>
                <a:gd name="csX1431" fmla="*/ 10627 w 1378220"/>
                <a:gd name="csY1431" fmla="*/ 40832 h 739450"/>
                <a:gd name="csX1432" fmla="*/ 12305 w 1378220"/>
                <a:gd name="csY1432" fmla="*/ 40832 h 739450"/>
                <a:gd name="csX1433" fmla="*/ 12305 w 1378220"/>
                <a:gd name="csY1433" fmla="*/ 42510 h 739450"/>
                <a:gd name="csX1434" fmla="*/ 14543 w 1378220"/>
                <a:gd name="csY1434" fmla="*/ 42510 h 739450"/>
                <a:gd name="csX1435" fmla="*/ 16221 w 1378220"/>
                <a:gd name="csY1435" fmla="*/ 42510 h 739450"/>
                <a:gd name="csX1436" fmla="*/ 16221 w 1378220"/>
                <a:gd name="csY1436" fmla="*/ 44188 h 739450"/>
                <a:gd name="csX1437" fmla="*/ 17899 w 1378220"/>
                <a:gd name="csY1437" fmla="*/ 44188 h 739450"/>
                <a:gd name="csX1438" fmla="*/ 19577 w 1378220"/>
                <a:gd name="csY1438" fmla="*/ 44188 h 739450"/>
                <a:gd name="csX1439" fmla="*/ 21255 w 1378220"/>
                <a:gd name="csY1439" fmla="*/ 44188 h 739450"/>
                <a:gd name="csX1440" fmla="*/ 22933 w 1378220"/>
                <a:gd name="csY1440" fmla="*/ 44188 h 739450"/>
                <a:gd name="csX1441" fmla="*/ 25170 w 1378220"/>
                <a:gd name="csY1441" fmla="*/ 44188 h 739450"/>
                <a:gd name="csX1442" fmla="*/ 26848 w 1378220"/>
                <a:gd name="csY1442" fmla="*/ 44188 h 739450"/>
                <a:gd name="csX1443" fmla="*/ 26848 w 1378220"/>
                <a:gd name="csY1443" fmla="*/ 44188 h 739450"/>
                <a:gd name="csX1444" fmla="*/ 28527 w 1378220"/>
                <a:gd name="csY1444" fmla="*/ 44188 h 739450"/>
                <a:gd name="csX1445" fmla="*/ 28527 w 1378220"/>
                <a:gd name="csY1445" fmla="*/ 45866 h 739450"/>
                <a:gd name="csX1446" fmla="*/ 30204 w 1378220"/>
                <a:gd name="csY1446" fmla="*/ 45866 h 739450"/>
                <a:gd name="csX1447" fmla="*/ 31882 w 1378220"/>
                <a:gd name="csY1447" fmla="*/ 45866 h 739450"/>
                <a:gd name="csX1448" fmla="*/ 34120 w 1378220"/>
                <a:gd name="csY1448" fmla="*/ 45866 h 739450"/>
                <a:gd name="csX1449" fmla="*/ 35798 w 1378220"/>
                <a:gd name="csY1449" fmla="*/ 45866 h 739450"/>
                <a:gd name="csX1450" fmla="*/ 35798 w 1378220"/>
                <a:gd name="csY1450" fmla="*/ 44188 h 739450"/>
                <a:gd name="csX1451" fmla="*/ 37476 w 1378220"/>
                <a:gd name="csY1451" fmla="*/ 44188 h 739450"/>
                <a:gd name="csX1452" fmla="*/ 39154 w 1378220"/>
                <a:gd name="csY1452" fmla="*/ 44188 h 739450"/>
                <a:gd name="csX1453" fmla="*/ 39154 w 1378220"/>
                <a:gd name="csY1453" fmla="*/ 45866 h 739450"/>
                <a:gd name="csX1454" fmla="*/ 39154 w 1378220"/>
                <a:gd name="csY1454" fmla="*/ 48104 h 739450"/>
                <a:gd name="csX1455" fmla="*/ 40832 w 1378220"/>
                <a:gd name="csY1455" fmla="*/ 48104 h 739450"/>
                <a:gd name="csX1456" fmla="*/ 40832 w 1378220"/>
                <a:gd name="csY1456" fmla="*/ 45866 h 739450"/>
                <a:gd name="csX1457" fmla="*/ 42510 w 1378220"/>
                <a:gd name="csY1457" fmla="*/ 45866 h 739450"/>
                <a:gd name="csX1458" fmla="*/ 42510 w 1378220"/>
                <a:gd name="csY1458" fmla="*/ 48104 h 739450"/>
                <a:gd name="csX1459" fmla="*/ 44747 w 1378220"/>
                <a:gd name="csY1459" fmla="*/ 48104 h 739450"/>
                <a:gd name="csX1460" fmla="*/ 44747 w 1378220"/>
                <a:gd name="csY1460" fmla="*/ 48104 h 739450"/>
                <a:gd name="csX1461" fmla="*/ 44747 w 1378220"/>
                <a:gd name="csY1461" fmla="*/ 45866 h 739450"/>
                <a:gd name="csX1462" fmla="*/ 46425 w 1378220"/>
                <a:gd name="csY1462" fmla="*/ 45866 h 739450"/>
                <a:gd name="csX1463" fmla="*/ 46425 w 1378220"/>
                <a:gd name="csY1463" fmla="*/ 48104 h 739450"/>
                <a:gd name="csX1464" fmla="*/ 48104 w 1378220"/>
                <a:gd name="csY1464" fmla="*/ 49781 h 739450"/>
                <a:gd name="csX1465" fmla="*/ 48104 w 1378220"/>
                <a:gd name="csY1465" fmla="*/ 51459 h 739450"/>
                <a:gd name="csX1466" fmla="*/ 48104 w 1378220"/>
                <a:gd name="csY1466" fmla="*/ 53138 h 739450"/>
                <a:gd name="csX1467" fmla="*/ 49781 w 1378220"/>
                <a:gd name="csY1467" fmla="*/ 53138 h 739450"/>
                <a:gd name="csX1468" fmla="*/ 49781 w 1378220"/>
                <a:gd name="csY1468" fmla="*/ 54816 h 739450"/>
                <a:gd name="csX1469" fmla="*/ 49781 w 1378220"/>
                <a:gd name="csY1469" fmla="*/ 54816 h 739450"/>
                <a:gd name="csX1470" fmla="*/ 51459 w 1378220"/>
                <a:gd name="csY1470" fmla="*/ 54816 h 739450"/>
                <a:gd name="csX1471" fmla="*/ 51459 w 1378220"/>
                <a:gd name="csY1471" fmla="*/ 54816 h 739450"/>
                <a:gd name="csX1472" fmla="*/ 53697 w 1378220"/>
                <a:gd name="csY1472" fmla="*/ 54816 h 739450"/>
                <a:gd name="csX1473" fmla="*/ 53697 w 1378220"/>
                <a:gd name="csY1473" fmla="*/ 57053 h 739450"/>
                <a:gd name="csX1474" fmla="*/ 51459 w 1378220"/>
                <a:gd name="csY1474" fmla="*/ 58731 h 739450"/>
                <a:gd name="csX1475" fmla="*/ 51459 w 1378220"/>
                <a:gd name="csY1475" fmla="*/ 60409 h 739450"/>
                <a:gd name="csX1476" fmla="*/ 49781 w 1378220"/>
                <a:gd name="csY1476" fmla="*/ 60409 h 739450"/>
                <a:gd name="csX1477" fmla="*/ 49781 w 1378220"/>
                <a:gd name="csY1477" fmla="*/ 62087 h 739450"/>
                <a:gd name="csX1478" fmla="*/ 49781 w 1378220"/>
                <a:gd name="csY1478" fmla="*/ 63765 h 739450"/>
                <a:gd name="csX1479" fmla="*/ 51459 w 1378220"/>
                <a:gd name="csY1479" fmla="*/ 63765 h 739450"/>
                <a:gd name="csX1480" fmla="*/ 51459 w 1378220"/>
                <a:gd name="csY1480" fmla="*/ 65443 h 739450"/>
                <a:gd name="csX1481" fmla="*/ 51459 w 1378220"/>
                <a:gd name="csY1481" fmla="*/ 63765 h 739450"/>
                <a:gd name="csX1482" fmla="*/ 51459 w 1378220"/>
                <a:gd name="csY1482" fmla="*/ 65443 h 739450"/>
                <a:gd name="csX1483" fmla="*/ 51459 w 1378220"/>
                <a:gd name="csY1483" fmla="*/ 67681 h 739450"/>
                <a:gd name="csX1484" fmla="*/ 51459 w 1378220"/>
                <a:gd name="csY1484" fmla="*/ 69358 h 739450"/>
                <a:gd name="csX1485" fmla="*/ 51459 w 1378220"/>
                <a:gd name="csY1485" fmla="*/ 71036 h 739450"/>
                <a:gd name="csX1486" fmla="*/ 51459 w 1378220"/>
                <a:gd name="csY1486" fmla="*/ 72715 h 739450"/>
                <a:gd name="csX1487" fmla="*/ 51459 w 1378220"/>
                <a:gd name="csY1487" fmla="*/ 74393 h 739450"/>
                <a:gd name="csX1488" fmla="*/ 51459 w 1378220"/>
                <a:gd name="csY1488" fmla="*/ 74393 h 739450"/>
                <a:gd name="csX1489" fmla="*/ 53697 w 1378220"/>
                <a:gd name="csY1489" fmla="*/ 74393 h 739450"/>
                <a:gd name="csX1490" fmla="*/ 53697 w 1378220"/>
                <a:gd name="csY1490" fmla="*/ 74393 h 739450"/>
                <a:gd name="csX1491" fmla="*/ 55375 w 1378220"/>
                <a:gd name="csY1491" fmla="*/ 72715 h 739450"/>
                <a:gd name="csX1492" fmla="*/ 57053 w 1378220"/>
                <a:gd name="csY1492" fmla="*/ 72715 h 739450"/>
                <a:gd name="csX1493" fmla="*/ 57053 w 1378220"/>
                <a:gd name="csY1493" fmla="*/ 71036 h 739450"/>
                <a:gd name="csX1494" fmla="*/ 57053 w 1378220"/>
                <a:gd name="csY1494" fmla="*/ 69358 h 739450"/>
                <a:gd name="csX1495" fmla="*/ 55375 w 1378220"/>
                <a:gd name="csY1495" fmla="*/ 67681 h 739450"/>
                <a:gd name="csX1496" fmla="*/ 55375 w 1378220"/>
                <a:gd name="csY1496" fmla="*/ 65443 h 739450"/>
                <a:gd name="csX1497" fmla="*/ 55375 w 1378220"/>
                <a:gd name="csY1497" fmla="*/ 63765 h 739450"/>
                <a:gd name="csX1498" fmla="*/ 55375 w 1378220"/>
                <a:gd name="csY1498" fmla="*/ 63765 h 739450"/>
                <a:gd name="csX1499" fmla="*/ 55375 w 1378220"/>
                <a:gd name="csY1499" fmla="*/ 62087 h 739450"/>
                <a:gd name="csX1500" fmla="*/ 55375 w 1378220"/>
                <a:gd name="csY1500" fmla="*/ 60409 h 739450"/>
                <a:gd name="csX1501" fmla="*/ 57053 w 1378220"/>
                <a:gd name="csY1501" fmla="*/ 60409 h 739450"/>
                <a:gd name="csX1502" fmla="*/ 55375 w 1378220"/>
                <a:gd name="csY1502" fmla="*/ 58731 h 739450"/>
                <a:gd name="csX1503" fmla="*/ 55375 w 1378220"/>
                <a:gd name="csY1503" fmla="*/ 57053 h 739450"/>
                <a:gd name="csX1504" fmla="*/ 57053 w 1378220"/>
                <a:gd name="csY1504" fmla="*/ 54816 h 739450"/>
                <a:gd name="csX1505" fmla="*/ 57053 w 1378220"/>
                <a:gd name="csY1505" fmla="*/ 53138 h 739450"/>
                <a:gd name="csX1506" fmla="*/ 57053 w 1378220"/>
                <a:gd name="csY1506" fmla="*/ 51459 h 739450"/>
                <a:gd name="csX1507" fmla="*/ 58731 w 1378220"/>
                <a:gd name="csY1507" fmla="*/ 51459 h 739450"/>
                <a:gd name="csX1508" fmla="*/ 58731 w 1378220"/>
                <a:gd name="csY1508" fmla="*/ 49781 h 739450"/>
                <a:gd name="csX1509" fmla="*/ 58731 w 1378220"/>
                <a:gd name="csY1509" fmla="*/ 48104 h 739450"/>
                <a:gd name="csX1510" fmla="*/ 57053 w 1378220"/>
                <a:gd name="csY1510" fmla="*/ 48104 h 739450"/>
                <a:gd name="csX1511" fmla="*/ 57053 w 1378220"/>
                <a:gd name="csY1511" fmla="*/ 45866 h 739450"/>
                <a:gd name="csX1512" fmla="*/ 57053 w 1378220"/>
                <a:gd name="csY1512" fmla="*/ 44188 h 739450"/>
                <a:gd name="csX1513" fmla="*/ 57053 w 1378220"/>
                <a:gd name="csY1513" fmla="*/ 42510 h 739450"/>
                <a:gd name="csX1514" fmla="*/ 55375 w 1378220"/>
                <a:gd name="csY1514" fmla="*/ 42510 h 739450"/>
                <a:gd name="csX1515" fmla="*/ 53697 w 1378220"/>
                <a:gd name="csY1515" fmla="*/ 42510 h 739450"/>
                <a:gd name="csX1516" fmla="*/ 53697 w 1378220"/>
                <a:gd name="csY1516" fmla="*/ 44188 h 739450"/>
                <a:gd name="csX1517" fmla="*/ 53697 w 1378220"/>
                <a:gd name="csY1517" fmla="*/ 45866 h 739450"/>
                <a:gd name="csX1518" fmla="*/ 51459 w 1378220"/>
                <a:gd name="csY1518" fmla="*/ 45866 h 739450"/>
                <a:gd name="csX1519" fmla="*/ 51459 w 1378220"/>
                <a:gd name="csY1519" fmla="*/ 44188 h 739450"/>
                <a:gd name="csX1520" fmla="*/ 51459 w 1378220"/>
                <a:gd name="csY1520" fmla="*/ 42510 h 739450"/>
                <a:gd name="csX1521" fmla="*/ 51459 w 1378220"/>
                <a:gd name="csY1521" fmla="*/ 40832 h 739450"/>
                <a:gd name="csX1522" fmla="*/ 53697 w 1378220"/>
                <a:gd name="csY1522" fmla="*/ 40832 h 739450"/>
                <a:gd name="csX1523" fmla="*/ 55375 w 1378220"/>
                <a:gd name="csY1523" fmla="*/ 40832 h 739450"/>
                <a:gd name="csX1524" fmla="*/ 57053 w 1378220"/>
                <a:gd name="csY1524" fmla="*/ 39154 h 739450"/>
                <a:gd name="csX1525" fmla="*/ 55375 w 1378220"/>
                <a:gd name="csY1525" fmla="*/ 39154 h 739450"/>
                <a:gd name="csX1526" fmla="*/ 55375 w 1378220"/>
                <a:gd name="csY1526" fmla="*/ 36917 h 739450"/>
                <a:gd name="csX1527" fmla="*/ 53697 w 1378220"/>
                <a:gd name="csY1527" fmla="*/ 36917 h 739450"/>
                <a:gd name="csX1528" fmla="*/ 53697 w 1378220"/>
                <a:gd name="csY1528" fmla="*/ 35239 h 739450"/>
                <a:gd name="csX1529" fmla="*/ 51459 w 1378220"/>
                <a:gd name="csY1529" fmla="*/ 33561 h 739450"/>
                <a:gd name="csX1530" fmla="*/ 53697 w 1378220"/>
                <a:gd name="csY1530" fmla="*/ 33561 h 739450"/>
                <a:gd name="csX1531" fmla="*/ 53697 w 1378220"/>
                <a:gd name="csY1531" fmla="*/ 31882 h 739450"/>
                <a:gd name="csX1532" fmla="*/ 53697 w 1378220"/>
                <a:gd name="csY1532" fmla="*/ 30204 h 739450"/>
                <a:gd name="csX1533" fmla="*/ 53697 w 1378220"/>
                <a:gd name="csY1533" fmla="*/ 28527 h 739450"/>
                <a:gd name="csX1534" fmla="*/ 53697 w 1378220"/>
                <a:gd name="csY1534" fmla="*/ 26289 h 739450"/>
                <a:gd name="csX1535" fmla="*/ 53697 w 1378220"/>
                <a:gd name="csY1535" fmla="*/ 24611 h 739450"/>
                <a:gd name="csX1536" fmla="*/ 53697 w 1378220"/>
                <a:gd name="csY1536" fmla="*/ 24611 h 739450"/>
                <a:gd name="csX1537" fmla="*/ 53697 w 1378220"/>
                <a:gd name="csY1537" fmla="*/ 22933 h 739450"/>
                <a:gd name="csX1538" fmla="*/ 51459 w 1378220"/>
                <a:gd name="csY1538" fmla="*/ 22933 h 739450"/>
                <a:gd name="csX1539" fmla="*/ 53697 w 1378220"/>
                <a:gd name="csY1539" fmla="*/ 22933 h 739450"/>
                <a:gd name="csX1540" fmla="*/ 51459 w 1378220"/>
                <a:gd name="csY1540" fmla="*/ 22933 h 739450"/>
                <a:gd name="csX1541" fmla="*/ 49781 w 1378220"/>
                <a:gd name="csY1541" fmla="*/ 22933 h 739450"/>
                <a:gd name="csX1542" fmla="*/ 48104 w 1378220"/>
                <a:gd name="csY1542" fmla="*/ 24611 h 739450"/>
                <a:gd name="csX1543" fmla="*/ 48104 w 1378220"/>
                <a:gd name="csY1543" fmla="*/ 22933 h 739450"/>
                <a:gd name="csX1544" fmla="*/ 48104 w 1378220"/>
                <a:gd name="csY1544" fmla="*/ 21255 h 739450"/>
                <a:gd name="csX1545" fmla="*/ 48104 w 1378220"/>
                <a:gd name="csY1545" fmla="*/ 19577 h 739450"/>
                <a:gd name="csX1546" fmla="*/ 46425 w 1378220"/>
                <a:gd name="csY1546" fmla="*/ 19577 h 739450"/>
                <a:gd name="csX1547" fmla="*/ 46425 w 1378220"/>
                <a:gd name="csY1547" fmla="*/ 17340 h 739450"/>
                <a:gd name="csX1548" fmla="*/ 46425 w 1378220"/>
                <a:gd name="csY1548" fmla="*/ 17340 h 739450"/>
                <a:gd name="csX1549" fmla="*/ 44747 w 1378220"/>
                <a:gd name="csY1549" fmla="*/ 15662 h 739450"/>
                <a:gd name="csX1550" fmla="*/ 46425 w 1378220"/>
                <a:gd name="csY1550" fmla="*/ 13984 h 739450"/>
                <a:gd name="csX1551" fmla="*/ 57053 w 1378220"/>
                <a:gd name="csY1551" fmla="*/ 13984 h 739450"/>
                <a:gd name="csX1552" fmla="*/ 58731 w 1378220"/>
                <a:gd name="csY1552" fmla="*/ 13984 h 739450"/>
                <a:gd name="csX1553" fmla="*/ 62646 w 1378220"/>
                <a:gd name="csY1553" fmla="*/ 13984 h 739450"/>
                <a:gd name="csX1554" fmla="*/ 64324 w 1378220"/>
                <a:gd name="csY1554" fmla="*/ 13984 h 739450"/>
                <a:gd name="csX1555" fmla="*/ 71596 w 1378220"/>
                <a:gd name="csY1555" fmla="*/ 13984 h 739450"/>
                <a:gd name="csX1556" fmla="*/ 76630 w 1378220"/>
                <a:gd name="csY1556" fmla="*/ 13984 h 739450"/>
                <a:gd name="csX1557" fmla="*/ 78308 w 1378220"/>
                <a:gd name="csY1557" fmla="*/ 13984 h 739450"/>
                <a:gd name="csX1558" fmla="*/ 79986 w 1378220"/>
                <a:gd name="csY1558" fmla="*/ 13984 h 739450"/>
                <a:gd name="csX1559" fmla="*/ 82223 w 1378220"/>
                <a:gd name="csY1559" fmla="*/ 13984 h 739450"/>
                <a:gd name="csX1560" fmla="*/ 83901 w 1378220"/>
                <a:gd name="csY1560" fmla="*/ 13984 h 739450"/>
                <a:gd name="csX1561" fmla="*/ 85579 w 1378220"/>
                <a:gd name="csY1561" fmla="*/ 13984 h 739450"/>
                <a:gd name="csX1562" fmla="*/ 87257 w 1378220"/>
                <a:gd name="csY1562" fmla="*/ 13984 h 739450"/>
                <a:gd name="csX1563" fmla="*/ 88935 w 1378220"/>
                <a:gd name="csY1563" fmla="*/ 13984 h 739450"/>
                <a:gd name="csX1564" fmla="*/ 103478 w 1378220"/>
                <a:gd name="csY1564" fmla="*/ 13984 h 739450"/>
                <a:gd name="csX1565" fmla="*/ 112428 w 1378220"/>
                <a:gd name="csY1565" fmla="*/ 13984 h 739450"/>
                <a:gd name="csX1566" fmla="*/ 115784 w 1378220"/>
                <a:gd name="csY1566" fmla="*/ 13984 h 739450"/>
                <a:gd name="csX1567" fmla="*/ 124733 w 1378220"/>
                <a:gd name="csY1567" fmla="*/ 13984 h 739450"/>
                <a:gd name="csX1568" fmla="*/ 126411 w 1378220"/>
                <a:gd name="csY1568" fmla="*/ 13984 h 739450"/>
                <a:gd name="csX1569" fmla="*/ 163887 w 1378220"/>
                <a:gd name="csY1569" fmla="*/ 13984 h 739450"/>
                <a:gd name="csX1570" fmla="*/ 169481 w 1378220"/>
                <a:gd name="csY1570" fmla="*/ 13984 h 739450"/>
                <a:gd name="csX1571" fmla="*/ 171159 w 1378220"/>
                <a:gd name="csY1571" fmla="*/ 13984 h 739450"/>
                <a:gd name="csX1572" fmla="*/ 176752 w 1378220"/>
                <a:gd name="csY1572" fmla="*/ 13984 h 739450"/>
                <a:gd name="csX1573" fmla="*/ 181786 w 1378220"/>
                <a:gd name="csY1573" fmla="*/ 13984 h 739450"/>
                <a:gd name="csX1574" fmla="*/ 183464 w 1378220"/>
                <a:gd name="csY1574" fmla="*/ 13984 h 739450"/>
                <a:gd name="csX1575" fmla="*/ 196329 w 1378220"/>
                <a:gd name="csY1575" fmla="*/ 13984 h 739450"/>
                <a:gd name="csX1576" fmla="*/ 198007 w 1378220"/>
                <a:gd name="csY1576" fmla="*/ 13984 h 739450"/>
                <a:gd name="csX1577" fmla="*/ 199685 w 1378220"/>
                <a:gd name="csY1577" fmla="*/ 13984 h 739450"/>
                <a:gd name="csX1578" fmla="*/ 201363 w 1378220"/>
                <a:gd name="csY1578" fmla="*/ 13984 h 739450"/>
                <a:gd name="csX1579" fmla="*/ 206957 w 1378220"/>
                <a:gd name="csY1579" fmla="*/ 13984 h 739450"/>
                <a:gd name="csX1580" fmla="*/ 219262 w 1378220"/>
                <a:gd name="csY1580" fmla="*/ 13984 h 739450"/>
                <a:gd name="csX1581" fmla="*/ 226534 w 1378220"/>
                <a:gd name="csY1581" fmla="*/ 13984 h 739450"/>
                <a:gd name="csX1582" fmla="*/ 228212 w 1378220"/>
                <a:gd name="csY1582" fmla="*/ 13984 h 739450"/>
                <a:gd name="csX1583" fmla="*/ 240517 w 1378220"/>
                <a:gd name="csY1583" fmla="*/ 13984 h 739450"/>
                <a:gd name="csX1584" fmla="*/ 247789 w 1378220"/>
                <a:gd name="csY1584" fmla="*/ 13984 h 739450"/>
                <a:gd name="csX1585" fmla="*/ 249467 w 1378220"/>
                <a:gd name="csY1585" fmla="*/ 13984 h 739450"/>
                <a:gd name="csX1586" fmla="*/ 251145 w 1378220"/>
                <a:gd name="csY1586" fmla="*/ 13984 h 739450"/>
                <a:gd name="csX1587" fmla="*/ 255060 w 1378220"/>
                <a:gd name="csY1587" fmla="*/ 13984 h 739450"/>
                <a:gd name="csX1588" fmla="*/ 258416 w 1378220"/>
                <a:gd name="csY1588" fmla="*/ 13984 h 739450"/>
                <a:gd name="csX1589" fmla="*/ 262332 w 1378220"/>
                <a:gd name="csY1589" fmla="*/ 13984 h 739450"/>
                <a:gd name="csX1590" fmla="*/ 274637 w 1378220"/>
                <a:gd name="csY1590" fmla="*/ 13984 h 739450"/>
                <a:gd name="csX1591" fmla="*/ 288621 w 1378220"/>
                <a:gd name="csY1591" fmla="*/ 13984 h 739450"/>
                <a:gd name="csX1592" fmla="*/ 301486 w 1378220"/>
                <a:gd name="csY1592" fmla="*/ 13984 h 739450"/>
                <a:gd name="csX1593" fmla="*/ 303164 w 1378220"/>
                <a:gd name="csY1593" fmla="*/ 13984 h 739450"/>
                <a:gd name="csX1594" fmla="*/ 315469 w 1378220"/>
                <a:gd name="csY1594" fmla="*/ 13984 h 739450"/>
                <a:gd name="csX1595" fmla="*/ 351267 w 1378220"/>
                <a:gd name="csY1595" fmla="*/ 13984 h 739450"/>
                <a:gd name="csX1596" fmla="*/ 356861 w 1378220"/>
                <a:gd name="csY1596" fmla="*/ 13984 h 739450"/>
                <a:gd name="csX1597" fmla="*/ 365251 w 1378220"/>
                <a:gd name="csY1597" fmla="*/ 13984 h 739450"/>
                <a:gd name="csX1598" fmla="*/ 381472 w 1378220"/>
                <a:gd name="csY1598" fmla="*/ 13984 h 739450"/>
                <a:gd name="csX1599" fmla="*/ 413914 w 1378220"/>
                <a:gd name="csY1599" fmla="*/ 13984 h 739450"/>
                <a:gd name="csX1600" fmla="*/ 426219 w 1378220"/>
                <a:gd name="csY1600" fmla="*/ 13984 h 739450"/>
                <a:gd name="csX1601" fmla="*/ 444118 w 1378220"/>
                <a:gd name="csY1601" fmla="*/ 13984 h 739450"/>
                <a:gd name="csX1602" fmla="*/ 453068 w 1378220"/>
                <a:gd name="csY1602" fmla="*/ 13984 h 739450"/>
                <a:gd name="csX1603" fmla="*/ 476001 w 1378220"/>
                <a:gd name="csY1603" fmla="*/ 13984 h 739450"/>
                <a:gd name="csX1604" fmla="*/ 486628 w 1378220"/>
                <a:gd name="csY1604" fmla="*/ 13984 h 739450"/>
                <a:gd name="csX1605" fmla="*/ 492222 w 1378220"/>
                <a:gd name="csY1605" fmla="*/ 13984 h 739450"/>
                <a:gd name="csX1606" fmla="*/ 493899 w 1378220"/>
                <a:gd name="csY1606" fmla="*/ 13984 h 739450"/>
                <a:gd name="csX1607" fmla="*/ 510120 w 1378220"/>
                <a:gd name="csY1607" fmla="*/ 13984 h 739450"/>
                <a:gd name="csX1608" fmla="*/ 536410 w 1378220"/>
                <a:gd name="csY1608" fmla="*/ 13984 h 739450"/>
                <a:gd name="csX1609" fmla="*/ 558224 w 1378220"/>
                <a:gd name="csY1609" fmla="*/ 13984 h 739450"/>
                <a:gd name="csX1610" fmla="*/ 581157 w 1378220"/>
                <a:gd name="csY1610" fmla="*/ 13984 h 739450"/>
                <a:gd name="csX1611" fmla="*/ 582835 w 1378220"/>
                <a:gd name="csY1611" fmla="*/ 13984 h 739450"/>
                <a:gd name="csX1612" fmla="*/ 585072 w 1378220"/>
                <a:gd name="csY1612" fmla="*/ 13984 h 739450"/>
                <a:gd name="csX1613" fmla="*/ 586750 w 1378220"/>
                <a:gd name="csY1613" fmla="*/ 13984 h 739450"/>
                <a:gd name="csX1614" fmla="*/ 618633 w 1378220"/>
                <a:gd name="csY1614" fmla="*/ 13984 h 739450"/>
                <a:gd name="csX1615" fmla="*/ 642125 w 1378220"/>
                <a:gd name="csY1615" fmla="*/ 13984 h 739450"/>
                <a:gd name="csX1616" fmla="*/ 656109 w 1378220"/>
                <a:gd name="csY1616" fmla="*/ 13984 h 739450"/>
                <a:gd name="csX1617" fmla="*/ 681279 w 1378220"/>
                <a:gd name="csY1617" fmla="*/ 13984 h 739450"/>
                <a:gd name="csX1618" fmla="*/ 700856 w 1378220"/>
                <a:gd name="csY1618" fmla="*/ 13984 h 739450"/>
                <a:gd name="csX1619" fmla="*/ 702534 w 1378220"/>
                <a:gd name="csY1619" fmla="*/ 13984 h 739450"/>
                <a:gd name="csX1620" fmla="*/ 705890 w 1378220"/>
                <a:gd name="csY1620" fmla="*/ 13984 h 739450"/>
                <a:gd name="csX1621" fmla="*/ 705890 w 1378220"/>
                <a:gd name="csY1621" fmla="*/ 12305 h 739450"/>
                <a:gd name="csX1622" fmla="*/ 705890 w 1378220"/>
                <a:gd name="csY1622" fmla="*/ 6712 h 739450"/>
                <a:gd name="csX1623" fmla="*/ 705890 w 1378220"/>
                <a:gd name="csY1623" fmla="*/ 0 h 739450"/>
                <a:gd name="csX1624" fmla="*/ 707568 w 1378220"/>
                <a:gd name="csY1624" fmla="*/ 1678 h 739450"/>
                <a:gd name="csX1625" fmla="*/ 709806 w 1378220"/>
                <a:gd name="csY1625" fmla="*/ 0 h 739450"/>
                <a:gd name="csX1626" fmla="*/ 711484 w 1378220"/>
                <a:gd name="csY1626" fmla="*/ 0 h 739450"/>
                <a:gd name="csX1627" fmla="*/ 711484 w 1378220"/>
                <a:gd name="csY1627" fmla="*/ 1678 h 739450"/>
                <a:gd name="csX1628" fmla="*/ 711484 w 1378220"/>
                <a:gd name="csY1628" fmla="*/ 3356 h 739450"/>
                <a:gd name="csX1629" fmla="*/ 713162 w 1378220"/>
                <a:gd name="csY1629" fmla="*/ 3356 h 739450"/>
                <a:gd name="csX1630" fmla="*/ 713162 w 1378220"/>
                <a:gd name="csY1630" fmla="*/ 6712 h 739450"/>
                <a:gd name="csX1631" fmla="*/ 714840 w 1378220"/>
                <a:gd name="csY1631" fmla="*/ 10627 h 739450"/>
                <a:gd name="csX1632" fmla="*/ 716518 w 1378220"/>
                <a:gd name="csY1632" fmla="*/ 12305 h 739450"/>
                <a:gd name="csX1633" fmla="*/ 716518 w 1378220"/>
                <a:gd name="csY1633" fmla="*/ 13984 h 739450"/>
                <a:gd name="csX1634" fmla="*/ 716518 w 1378220"/>
                <a:gd name="csY1634" fmla="*/ 15662 h 739450"/>
                <a:gd name="csX1635" fmla="*/ 716518 w 1378220"/>
                <a:gd name="csY1635" fmla="*/ 17340 h 739450"/>
                <a:gd name="csX1636" fmla="*/ 716518 w 1378220"/>
                <a:gd name="csY1636" fmla="*/ 19577 h 739450"/>
                <a:gd name="csX1637" fmla="*/ 716518 w 1378220"/>
                <a:gd name="csY1637" fmla="*/ 21255 h 739450"/>
                <a:gd name="csX1638" fmla="*/ 716518 w 1378220"/>
                <a:gd name="csY1638" fmla="*/ 22933 h 739450"/>
                <a:gd name="csX1639" fmla="*/ 718755 w 1378220"/>
                <a:gd name="csY1639" fmla="*/ 22933 h 739450"/>
                <a:gd name="csX1640" fmla="*/ 718755 w 1378220"/>
                <a:gd name="csY1640" fmla="*/ 24611 h 739450"/>
                <a:gd name="csX1641" fmla="*/ 720433 w 1378220"/>
                <a:gd name="csY1641" fmla="*/ 24611 h 739450"/>
                <a:gd name="csX1642" fmla="*/ 722111 w 1378220"/>
                <a:gd name="csY1642" fmla="*/ 24611 h 739450"/>
                <a:gd name="csX1643" fmla="*/ 723789 w 1378220"/>
                <a:gd name="csY1643" fmla="*/ 24611 h 739450"/>
                <a:gd name="csX1644" fmla="*/ 725467 w 1378220"/>
                <a:gd name="csY1644" fmla="*/ 24611 h 739450"/>
                <a:gd name="csX1645" fmla="*/ 727705 w 1378220"/>
                <a:gd name="csY1645" fmla="*/ 24611 h 739450"/>
                <a:gd name="csX1646" fmla="*/ 727705 w 1378220"/>
                <a:gd name="csY1646" fmla="*/ 26289 h 739450"/>
                <a:gd name="csX1647" fmla="*/ 729383 w 1378220"/>
                <a:gd name="csY1647" fmla="*/ 26289 h 739450"/>
                <a:gd name="csX1648" fmla="*/ 731061 w 1378220"/>
                <a:gd name="csY1648" fmla="*/ 26289 h 739450"/>
                <a:gd name="csX1649" fmla="*/ 732739 w 1378220"/>
                <a:gd name="csY1649" fmla="*/ 28527 h 739450"/>
                <a:gd name="csX1650" fmla="*/ 732739 w 1378220"/>
                <a:gd name="csY1650" fmla="*/ 26289 h 739450"/>
                <a:gd name="csX1651" fmla="*/ 734417 w 1378220"/>
                <a:gd name="csY1651" fmla="*/ 28527 h 739450"/>
                <a:gd name="csX1652" fmla="*/ 736095 w 1378220"/>
                <a:gd name="csY1652" fmla="*/ 28527 h 739450"/>
                <a:gd name="csX1653" fmla="*/ 738332 w 1378220"/>
                <a:gd name="csY1653" fmla="*/ 30204 h 739450"/>
                <a:gd name="csX1654" fmla="*/ 738332 w 1378220"/>
                <a:gd name="csY1654" fmla="*/ 31882 h 739450"/>
                <a:gd name="csX1655" fmla="*/ 740010 w 1378220"/>
                <a:gd name="csY1655" fmla="*/ 31882 h 739450"/>
                <a:gd name="csX1656" fmla="*/ 741688 w 1378220"/>
                <a:gd name="csY1656" fmla="*/ 31882 h 739450"/>
                <a:gd name="csX1657" fmla="*/ 743366 w 1378220"/>
                <a:gd name="csY1657" fmla="*/ 30204 h 739450"/>
                <a:gd name="csX1658" fmla="*/ 745044 w 1378220"/>
                <a:gd name="csY1658" fmla="*/ 30204 h 739450"/>
                <a:gd name="csX1659" fmla="*/ 747282 w 1378220"/>
                <a:gd name="csY1659" fmla="*/ 30204 h 739450"/>
                <a:gd name="csX1660" fmla="*/ 747282 w 1378220"/>
                <a:gd name="csY1660" fmla="*/ 28527 h 739450"/>
                <a:gd name="csX1661" fmla="*/ 748960 w 1378220"/>
                <a:gd name="csY1661" fmla="*/ 28527 h 739450"/>
                <a:gd name="csX1662" fmla="*/ 750638 w 1378220"/>
                <a:gd name="csY1662" fmla="*/ 26289 h 739450"/>
                <a:gd name="csX1663" fmla="*/ 752316 w 1378220"/>
                <a:gd name="csY1663" fmla="*/ 26289 h 739450"/>
                <a:gd name="csX1664" fmla="*/ 752316 w 1378220"/>
                <a:gd name="csY1664" fmla="*/ 28527 h 739450"/>
                <a:gd name="csX1665" fmla="*/ 753994 w 1378220"/>
                <a:gd name="csY1665" fmla="*/ 28527 h 739450"/>
                <a:gd name="csX1666" fmla="*/ 756231 w 1378220"/>
                <a:gd name="csY1666" fmla="*/ 28527 h 739450"/>
                <a:gd name="csX1667" fmla="*/ 757909 w 1378220"/>
                <a:gd name="csY1667" fmla="*/ 28527 h 739450"/>
                <a:gd name="csX1668" fmla="*/ 759587 w 1378220"/>
                <a:gd name="csY1668" fmla="*/ 28527 h 739450"/>
                <a:gd name="csX1669" fmla="*/ 762943 w 1378220"/>
                <a:gd name="csY1669" fmla="*/ 30204 h 739450"/>
                <a:gd name="csX1670" fmla="*/ 764621 w 1378220"/>
                <a:gd name="csY1670" fmla="*/ 30204 h 739450"/>
                <a:gd name="csX1671" fmla="*/ 766859 w 1378220"/>
                <a:gd name="csY1671" fmla="*/ 31882 h 739450"/>
                <a:gd name="csX1672" fmla="*/ 764621 w 1378220"/>
                <a:gd name="csY1672" fmla="*/ 31882 h 739450"/>
                <a:gd name="csX1673" fmla="*/ 764621 w 1378220"/>
                <a:gd name="csY1673" fmla="*/ 33561 h 739450"/>
                <a:gd name="csX1674" fmla="*/ 764621 w 1378220"/>
                <a:gd name="csY1674" fmla="*/ 31882 h 739450"/>
                <a:gd name="csX1675" fmla="*/ 764621 w 1378220"/>
                <a:gd name="csY1675" fmla="*/ 33561 h 739450"/>
                <a:gd name="csX1676" fmla="*/ 764621 w 1378220"/>
                <a:gd name="csY1676" fmla="*/ 35239 h 739450"/>
                <a:gd name="csX1677" fmla="*/ 766859 w 1378220"/>
                <a:gd name="csY1677" fmla="*/ 33561 h 739450"/>
                <a:gd name="csX1678" fmla="*/ 768537 w 1378220"/>
                <a:gd name="csY1678" fmla="*/ 33561 h 739450"/>
                <a:gd name="csX1679" fmla="*/ 770215 w 1378220"/>
                <a:gd name="csY1679" fmla="*/ 35239 h 739450"/>
                <a:gd name="csX1680" fmla="*/ 770215 w 1378220"/>
                <a:gd name="csY1680" fmla="*/ 36917 h 739450"/>
                <a:gd name="csX1681" fmla="*/ 770215 w 1378220"/>
                <a:gd name="csY1681" fmla="*/ 39154 h 739450"/>
                <a:gd name="csX1682" fmla="*/ 771893 w 1378220"/>
                <a:gd name="csY1682" fmla="*/ 40832 h 739450"/>
                <a:gd name="csX1683" fmla="*/ 771893 w 1378220"/>
                <a:gd name="csY1683" fmla="*/ 40832 h 739450"/>
                <a:gd name="csX1684" fmla="*/ 773571 w 1378220"/>
                <a:gd name="csY1684" fmla="*/ 40832 h 739450"/>
                <a:gd name="csX1685" fmla="*/ 773571 w 1378220"/>
                <a:gd name="csY1685" fmla="*/ 39154 h 739450"/>
                <a:gd name="csX1686" fmla="*/ 773571 w 1378220"/>
                <a:gd name="csY1686" fmla="*/ 36917 h 739450"/>
                <a:gd name="csX1687" fmla="*/ 775808 w 1378220"/>
                <a:gd name="csY1687" fmla="*/ 36917 h 739450"/>
                <a:gd name="csX1688" fmla="*/ 777486 w 1378220"/>
                <a:gd name="csY1688" fmla="*/ 36917 h 739450"/>
                <a:gd name="csX1689" fmla="*/ 779164 w 1378220"/>
                <a:gd name="csY1689" fmla="*/ 36917 h 739450"/>
                <a:gd name="csX1690" fmla="*/ 780842 w 1378220"/>
                <a:gd name="csY1690" fmla="*/ 36917 h 739450"/>
                <a:gd name="csX1691" fmla="*/ 780842 w 1378220"/>
                <a:gd name="csY1691" fmla="*/ 39154 h 739450"/>
                <a:gd name="csX1692" fmla="*/ 780842 w 1378220"/>
                <a:gd name="csY1692" fmla="*/ 40832 h 739450"/>
                <a:gd name="csX1693" fmla="*/ 782520 w 1378220"/>
                <a:gd name="csY1693" fmla="*/ 40832 h 739450"/>
                <a:gd name="csX1694" fmla="*/ 784758 w 1378220"/>
                <a:gd name="csY1694" fmla="*/ 42510 h 739450"/>
                <a:gd name="csX1695" fmla="*/ 786436 w 1378220"/>
                <a:gd name="csY1695" fmla="*/ 42510 h 739450"/>
                <a:gd name="csX1696" fmla="*/ 788114 w 1378220"/>
                <a:gd name="csY1696" fmla="*/ 42510 h 739450"/>
                <a:gd name="csX1697" fmla="*/ 788114 w 1378220"/>
                <a:gd name="csY1697" fmla="*/ 44188 h 739450"/>
                <a:gd name="csX1698" fmla="*/ 788114 w 1378220"/>
                <a:gd name="csY1698" fmla="*/ 45866 h 739450"/>
                <a:gd name="csX1699" fmla="*/ 789792 w 1378220"/>
                <a:gd name="csY1699" fmla="*/ 45866 h 739450"/>
                <a:gd name="csX1700" fmla="*/ 791470 w 1378220"/>
                <a:gd name="csY1700" fmla="*/ 45866 h 739450"/>
                <a:gd name="csX1701" fmla="*/ 791470 w 1378220"/>
                <a:gd name="csY1701" fmla="*/ 48104 h 739450"/>
                <a:gd name="csX1702" fmla="*/ 793148 w 1378220"/>
                <a:gd name="csY1702" fmla="*/ 48104 h 739450"/>
                <a:gd name="csX1703" fmla="*/ 795385 w 1378220"/>
                <a:gd name="csY1703" fmla="*/ 48104 h 739450"/>
                <a:gd name="csX1704" fmla="*/ 797063 w 1378220"/>
                <a:gd name="csY1704" fmla="*/ 48104 h 739450"/>
                <a:gd name="csX1705" fmla="*/ 798741 w 1378220"/>
                <a:gd name="csY1705" fmla="*/ 48104 h 739450"/>
                <a:gd name="csX1706" fmla="*/ 798741 w 1378220"/>
                <a:gd name="csY1706" fmla="*/ 45866 h 739450"/>
                <a:gd name="csX1707" fmla="*/ 800419 w 1378220"/>
                <a:gd name="csY1707" fmla="*/ 45866 h 739450"/>
                <a:gd name="csX1708" fmla="*/ 802097 w 1378220"/>
                <a:gd name="csY1708" fmla="*/ 44188 h 739450"/>
                <a:gd name="csX1709" fmla="*/ 802097 w 1378220"/>
                <a:gd name="csY1709" fmla="*/ 42510 h 739450"/>
                <a:gd name="csX1710" fmla="*/ 804335 w 1378220"/>
                <a:gd name="csY1710" fmla="*/ 42510 h 739450"/>
                <a:gd name="csX1711" fmla="*/ 806013 w 1378220"/>
                <a:gd name="csY1711" fmla="*/ 42510 h 739450"/>
                <a:gd name="csX1712" fmla="*/ 807691 w 1378220"/>
                <a:gd name="csY1712" fmla="*/ 42510 h 739450"/>
                <a:gd name="csX1713" fmla="*/ 807691 w 1378220"/>
                <a:gd name="csY1713" fmla="*/ 42510 h 739450"/>
                <a:gd name="csX1714" fmla="*/ 807691 w 1378220"/>
                <a:gd name="csY1714" fmla="*/ 44188 h 739450"/>
                <a:gd name="csX1715" fmla="*/ 809369 w 1378220"/>
                <a:gd name="csY1715" fmla="*/ 42510 h 739450"/>
                <a:gd name="csX1716" fmla="*/ 809369 w 1378220"/>
                <a:gd name="csY1716" fmla="*/ 44188 h 739450"/>
                <a:gd name="csX1717" fmla="*/ 809369 w 1378220"/>
                <a:gd name="csY1717" fmla="*/ 45866 h 739450"/>
                <a:gd name="csX1718" fmla="*/ 811047 w 1378220"/>
                <a:gd name="csY1718" fmla="*/ 45866 h 739450"/>
                <a:gd name="csX1719" fmla="*/ 813284 w 1378220"/>
                <a:gd name="csY1719" fmla="*/ 45866 h 739450"/>
                <a:gd name="csX1720" fmla="*/ 814962 w 1378220"/>
                <a:gd name="csY1720" fmla="*/ 45866 h 739450"/>
                <a:gd name="csX1721" fmla="*/ 816640 w 1378220"/>
                <a:gd name="csY1721" fmla="*/ 45866 h 739450"/>
                <a:gd name="csX1722" fmla="*/ 818318 w 1378220"/>
                <a:gd name="csY1722" fmla="*/ 45866 h 739450"/>
                <a:gd name="csX1723" fmla="*/ 819996 w 1378220"/>
                <a:gd name="csY1723" fmla="*/ 45866 h 739450"/>
                <a:gd name="csX1724" fmla="*/ 821674 w 1378220"/>
                <a:gd name="csY1724" fmla="*/ 45866 h 739450"/>
                <a:gd name="csX1725" fmla="*/ 823912 w 1378220"/>
                <a:gd name="csY1725" fmla="*/ 45866 h 739450"/>
                <a:gd name="csX1726" fmla="*/ 825590 w 1378220"/>
                <a:gd name="csY1726" fmla="*/ 45866 h 739450"/>
                <a:gd name="csX1727" fmla="*/ 827268 w 1378220"/>
                <a:gd name="csY1727" fmla="*/ 45866 h 739450"/>
                <a:gd name="csX1728" fmla="*/ 827268 w 1378220"/>
                <a:gd name="csY1728" fmla="*/ 48104 h 739450"/>
                <a:gd name="csX1729" fmla="*/ 828946 w 1378220"/>
                <a:gd name="csY1729" fmla="*/ 49781 h 739450"/>
                <a:gd name="csX1730" fmla="*/ 830624 w 1378220"/>
                <a:gd name="csY1730" fmla="*/ 49781 h 739450"/>
                <a:gd name="csX1731" fmla="*/ 830624 w 1378220"/>
                <a:gd name="csY1731" fmla="*/ 51459 h 739450"/>
                <a:gd name="csX1732" fmla="*/ 832861 w 1378220"/>
                <a:gd name="csY1732" fmla="*/ 51459 h 739450"/>
                <a:gd name="csX1733" fmla="*/ 832861 w 1378220"/>
                <a:gd name="csY1733" fmla="*/ 49781 h 739450"/>
                <a:gd name="csX1734" fmla="*/ 834539 w 1378220"/>
                <a:gd name="csY1734" fmla="*/ 49781 h 739450"/>
                <a:gd name="csX1735" fmla="*/ 836217 w 1378220"/>
                <a:gd name="csY1735" fmla="*/ 49781 h 739450"/>
                <a:gd name="csX1736" fmla="*/ 837895 w 1378220"/>
                <a:gd name="csY1736" fmla="*/ 49781 h 739450"/>
                <a:gd name="csX1737" fmla="*/ 837895 w 1378220"/>
                <a:gd name="csY1737" fmla="*/ 51459 h 739450"/>
                <a:gd name="csX1738" fmla="*/ 836217 w 1378220"/>
                <a:gd name="csY1738" fmla="*/ 51459 h 739450"/>
                <a:gd name="csX1739" fmla="*/ 837895 w 1378220"/>
                <a:gd name="csY1739" fmla="*/ 51459 h 739450"/>
                <a:gd name="csX1740" fmla="*/ 836217 w 1378220"/>
                <a:gd name="csY1740" fmla="*/ 51459 h 739450"/>
                <a:gd name="csX1741" fmla="*/ 836217 w 1378220"/>
                <a:gd name="csY1741" fmla="*/ 53138 h 739450"/>
                <a:gd name="csX1742" fmla="*/ 834539 w 1378220"/>
                <a:gd name="csY1742" fmla="*/ 53138 h 739450"/>
                <a:gd name="csX1743" fmla="*/ 832861 w 1378220"/>
                <a:gd name="csY1743" fmla="*/ 53138 h 739450"/>
                <a:gd name="csX1744" fmla="*/ 832861 w 1378220"/>
                <a:gd name="csY1744" fmla="*/ 54816 h 739450"/>
                <a:gd name="csX1745" fmla="*/ 830624 w 1378220"/>
                <a:gd name="csY1745" fmla="*/ 54816 h 739450"/>
                <a:gd name="csX1746" fmla="*/ 828946 w 1378220"/>
                <a:gd name="csY1746" fmla="*/ 54816 h 739450"/>
                <a:gd name="csX1747" fmla="*/ 827268 w 1378220"/>
                <a:gd name="csY1747" fmla="*/ 54816 h 739450"/>
                <a:gd name="csX1748" fmla="*/ 827268 w 1378220"/>
                <a:gd name="csY1748" fmla="*/ 57053 h 739450"/>
                <a:gd name="csX1749" fmla="*/ 825590 w 1378220"/>
                <a:gd name="csY1749" fmla="*/ 57053 h 739450"/>
                <a:gd name="csX1750" fmla="*/ 825590 w 1378220"/>
                <a:gd name="csY1750" fmla="*/ 58731 h 739450"/>
                <a:gd name="csX1751" fmla="*/ 823912 w 1378220"/>
                <a:gd name="csY1751" fmla="*/ 58731 h 739450"/>
                <a:gd name="csX1752" fmla="*/ 821674 w 1378220"/>
                <a:gd name="csY1752" fmla="*/ 58731 h 739450"/>
                <a:gd name="csX1753" fmla="*/ 819996 w 1378220"/>
                <a:gd name="csY1753" fmla="*/ 58731 h 739450"/>
                <a:gd name="csX1754" fmla="*/ 818318 w 1378220"/>
                <a:gd name="csY1754" fmla="*/ 58731 h 739450"/>
                <a:gd name="csX1755" fmla="*/ 818318 w 1378220"/>
                <a:gd name="csY1755" fmla="*/ 60409 h 739450"/>
                <a:gd name="csX1756" fmla="*/ 816640 w 1378220"/>
                <a:gd name="csY1756" fmla="*/ 60409 h 739450"/>
                <a:gd name="csX1757" fmla="*/ 814962 w 1378220"/>
                <a:gd name="csY1757" fmla="*/ 60409 h 739450"/>
                <a:gd name="csX1758" fmla="*/ 814962 w 1378220"/>
                <a:gd name="csY1758" fmla="*/ 62087 h 739450"/>
                <a:gd name="csX1759" fmla="*/ 813284 w 1378220"/>
                <a:gd name="csY1759" fmla="*/ 62087 h 739450"/>
                <a:gd name="csX1760" fmla="*/ 813284 w 1378220"/>
                <a:gd name="csY1760" fmla="*/ 63765 h 739450"/>
                <a:gd name="csX1761" fmla="*/ 811047 w 1378220"/>
                <a:gd name="csY1761" fmla="*/ 63765 h 739450"/>
                <a:gd name="csX1762" fmla="*/ 809369 w 1378220"/>
                <a:gd name="csY1762" fmla="*/ 63765 h 739450"/>
                <a:gd name="csX1763" fmla="*/ 809369 w 1378220"/>
                <a:gd name="csY1763" fmla="*/ 65443 h 739450"/>
                <a:gd name="csX1764" fmla="*/ 807691 w 1378220"/>
                <a:gd name="csY1764" fmla="*/ 65443 h 739450"/>
                <a:gd name="csX1765" fmla="*/ 806013 w 1378220"/>
                <a:gd name="csY1765" fmla="*/ 67681 h 739450"/>
                <a:gd name="csX1766" fmla="*/ 806013 w 1378220"/>
                <a:gd name="csY1766" fmla="*/ 69358 h 739450"/>
                <a:gd name="csX1767" fmla="*/ 804335 w 1378220"/>
                <a:gd name="csY1767" fmla="*/ 69358 h 739450"/>
                <a:gd name="csX1768" fmla="*/ 802097 w 1378220"/>
                <a:gd name="csY1768" fmla="*/ 69358 h 739450"/>
                <a:gd name="csX1769" fmla="*/ 802097 w 1378220"/>
                <a:gd name="csY1769" fmla="*/ 71036 h 739450"/>
                <a:gd name="csX1770" fmla="*/ 800419 w 1378220"/>
                <a:gd name="csY1770" fmla="*/ 71036 h 739450"/>
                <a:gd name="csX1771" fmla="*/ 800419 w 1378220"/>
                <a:gd name="csY1771" fmla="*/ 72715 h 739450"/>
                <a:gd name="csX1772" fmla="*/ 800419 w 1378220"/>
                <a:gd name="csY1772" fmla="*/ 74393 h 739450"/>
                <a:gd name="csX1773" fmla="*/ 798741 w 1378220"/>
                <a:gd name="csY1773" fmla="*/ 74393 h 739450"/>
                <a:gd name="csX1774" fmla="*/ 798741 w 1378220"/>
                <a:gd name="csY1774" fmla="*/ 76630 h 739450"/>
                <a:gd name="csX1775" fmla="*/ 797063 w 1378220"/>
                <a:gd name="csY1775" fmla="*/ 76630 h 739450"/>
                <a:gd name="csX1776" fmla="*/ 797063 w 1378220"/>
                <a:gd name="csY1776" fmla="*/ 78308 h 739450"/>
                <a:gd name="csX1777" fmla="*/ 795385 w 1378220"/>
                <a:gd name="csY1777" fmla="*/ 78308 h 739450"/>
                <a:gd name="csX1778" fmla="*/ 795385 w 1378220"/>
                <a:gd name="csY1778" fmla="*/ 79986 h 739450"/>
                <a:gd name="csX1779" fmla="*/ 793148 w 1378220"/>
                <a:gd name="csY1779" fmla="*/ 79986 h 739450"/>
                <a:gd name="csX1780" fmla="*/ 793148 w 1378220"/>
                <a:gd name="csY1780" fmla="*/ 81664 h 739450"/>
                <a:gd name="csX1781" fmla="*/ 791470 w 1378220"/>
                <a:gd name="csY1781" fmla="*/ 81664 h 739450"/>
                <a:gd name="csX1782" fmla="*/ 789792 w 1378220"/>
                <a:gd name="csY1782" fmla="*/ 83342 h 739450"/>
                <a:gd name="csX1783" fmla="*/ 789792 w 1378220"/>
                <a:gd name="csY1783" fmla="*/ 85579 h 739450"/>
                <a:gd name="csX1784" fmla="*/ 788114 w 1378220"/>
                <a:gd name="csY1784" fmla="*/ 85579 h 739450"/>
                <a:gd name="csX1785" fmla="*/ 788114 w 1378220"/>
                <a:gd name="csY1785" fmla="*/ 87258 h 739450"/>
                <a:gd name="csX1786" fmla="*/ 786436 w 1378220"/>
                <a:gd name="csY1786" fmla="*/ 87258 h 739450"/>
                <a:gd name="csX1787" fmla="*/ 784758 w 1378220"/>
                <a:gd name="csY1787" fmla="*/ 87258 h 739450"/>
                <a:gd name="csX1788" fmla="*/ 784758 w 1378220"/>
                <a:gd name="csY1788" fmla="*/ 88935 h 739450"/>
                <a:gd name="csX1789" fmla="*/ 782520 w 1378220"/>
                <a:gd name="csY1789" fmla="*/ 88935 h 739450"/>
                <a:gd name="csX1790" fmla="*/ 782520 w 1378220"/>
                <a:gd name="csY1790" fmla="*/ 90613 h 739450"/>
                <a:gd name="csX1791" fmla="*/ 780842 w 1378220"/>
                <a:gd name="csY1791" fmla="*/ 90613 h 739450"/>
                <a:gd name="csX1792" fmla="*/ 779164 w 1378220"/>
                <a:gd name="csY1792" fmla="*/ 90613 h 739450"/>
                <a:gd name="csX1793" fmla="*/ 779164 w 1378220"/>
                <a:gd name="csY1793" fmla="*/ 92292 h 739450"/>
                <a:gd name="csX1794" fmla="*/ 779164 w 1378220"/>
                <a:gd name="csY1794" fmla="*/ 93970 h 739450"/>
                <a:gd name="csX1795" fmla="*/ 779164 w 1378220"/>
                <a:gd name="csY1795" fmla="*/ 96207 h 739450"/>
                <a:gd name="csX1796" fmla="*/ 780842 w 1378220"/>
                <a:gd name="csY1796" fmla="*/ 96207 h 739450"/>
                <a:gd name="csX1797" fmla="*/ 782520 w 1378220"/>
                <a:gd name="csY1797" fmla="*/ 96207 h 739450"/>
                <a:gd name="csX1798" fmla="*/ 784758 w 1378220"/>
                <a:gd name="csY1798" fmla="*/ 96207 h 739450"/>
                <a:gd name="csX1799" fmla="*/ 786436 w 1378220"/>
                <a:gd name="csY1799" fmla="*/ 96207 h 739450"/>
                <a:gd name="csX1800" fmla="*/ 788114 w 1378220"/>
                <a:gd name="csY1800" fmla="*/ 96207 h 739450"/>
                <a:gd name="csX1801" fmla="*/ 788114 w 1378220"/>
                <a:gd name="csY1801" fmla="*/ 93970 h 739450"/>
                <a:gd name="csX1802" fmla="*/ 789792 w 1378220"/>
                <a:gd name="csY1802" fmla="*/ 93970 h 739450"/>
                <a:gd name="csX1803" fmla="*/ 791470 w 1378220"/>
                <a:gd name="csY1803" fmla="*/ 93970 h 739450"/>
                <a:gd name="csX1804" fmla="*/ 793148 w 1378220"/>
                <a:gd name="csY1804" fmla="*/ 93970 h 739450"/>
                <a:gd name="csX1805" fmla="*/ 795385 w 1378220"/>
                <a:gd name="csY1805" fmla="*/ 93970 h 739450"/>
                <a:gd name="csX1806" fmla="*/ 795385 w 1378220"/>
                <a:gd name="csY1806" fmla="*/ 92292 h 739450"/>
                <a:gd name="csX1807" fmla="*/ 797063 w 1378220"/>
                <a:gd name="csY1807" fmla="*/ 90613 h 739450"/>
                <a:gd name="csX1808" fmla="*/ 798741 w 1378220"/>
                <a:gd name="csY1808" fmla="*/ 90613 h 739450"/>
                <a:gd name="csX1809" fmla="*/ 800419 w 1378220"/>
                <a:gd name="csY1809" fmla="*/ 90613 h 739450"/>
                <a:gd name="csX1810" fmla="*/ 800419 w 1378220"/>
                <a:gd name="csY1810" fmla="*/ 88935 h 739450"/>
                <a:gd name="csX1811" fmla="*/ 802097 w 1378220"/>
                <a:gd name="csY1811" fmla="*/ 88935 h 739450"/>
                <a:gd name="csX1812" fmla="*/ 802097 w 1378220"/>
                <a:gd name="csY1812" fmla="*/ 88935 h 739450"/>
                <a:gd name="csX1813" fmla="*/ 804335 w 1378220"/>
                <a:gd name="csY1813" fmla="*/ 88935 h 739450"/>
                <a:gd name="csX1814" fmla="*/ 806013 w 1378220"/>
                <a:gd name="csY1814" fmla="*/ 88935 h 739450"/>
                <a:gd name="csX1815" fmla="*/ 806013 w 1378220"/>
                <a:gd name="csY1815" fmla="*/ 87258 h 739450"/>
                <a:gd name="csX1816" fmla="*/ 807691 w 1378220"/>
                <a:gd name="csY1816" fmla="*/ 87258 h 739450"/>
                <a:gd name="csX1817" fmla="*/ 809369 w 1378220"/>
                <a:gd name="csY1817" fmla="*/ 87258 h 739450"/>
                <a:gd name="csX1818" fmla="*/ 809369 w 1378220"/>
                <a:gd name="csY1818" fmla="*/ 88935 h 739450"/>
                <a:gd name="csX1819" fmla="*/ 809369 w 1378220"/>
                <a:gd name="csY1819" fmla="*/ 90613 h 739450"/>
                <a:gd name="csX1820" fmla="*/ 809369 w 1378220"/>
                <a:gd name="csY1820" fmla="*/ 92292 h 739450"/>
                <a:gd name="csX1821" fmla="*/ 807691 w 1378220"/>
                <a:gd name="csY1821" fmla="*/ 92292 h 739450"/>
                <a:gd name="csX1822" fmla="*/ 807691 w 1378220"/>
                <a:gd name="csY1822" fmla="*/ 93970 h 739450"/>
                <a:gd name="csX1823" fmla="*/ 807691 w 1378220"/>
                <a:gd name="csY1823" fmla="*/ 96207 h 739450"/>
                <a:gd name="csX1824" fmla="*/ 807691 w 1378220"/>
                <a:gd name="csY1824" fmla="*/ 97885 h 739450"/>
                <a:gd name="csX1825" fmla="*/ 806013 w 1378220"/>
                <a:gd name="csY1825" fmla="*/ 97885 h 739450"/>
                <a:gd name="csX1826" fmla="*/ 806013 w 1378220"/>
                <a:gd name="csY1826" fmla="*/ 99563 h 739450"/>
                <a:gd name="csX1827" fmla="*/ 807691 w 1378220"/>
                <a:gd name="csY1827" fmla="*/ 99563 h 739450"/>
                <a:gd name="csX1828" fmla="*/ 809369 w 1378220"/>
                <a:gd name="csY1828" fmla="*/ 99563 h 739450"/>
                <a:gd name="csX1829" fmla="*/ 809369 w 1378220"/>
                <a:gd name="csY1829" fmla="*/ 97885 h 739450"/>
                <a:gd name="csX1830" fmla="*/ 811047 w 1378220"/>
                <a:gd name="csY1830" fmla="*/ 97885 h 739450"/>
                <a:gd name="csX1831" fmla="*/ 811047 w 1378220"/>
                <a:gd name="csY1831" fmla="*/ 96207 h 739450"/>
                <a:gd name="csX1832" fmla="*/ 813284 w 1378220"/>
                <a:gd name="csY1832" fmla="*/ 97885 h 739450"/>
                <a:gd name="csX1833" fmla="*/ 814962 w 1378220"/>
                <a:gd name="csY1833" fmla="*/ 99563 h 739450"/>
                <a:gd name="csX1834" fmla="*/ 816640 w 1378220"/>
                <a:gd name="csY1834" fmla="*/ 99563 h 739450"/>
                <a:gd name="csX1835" fmla="*/ 818318 w 1378220"/>
                <a:gd name="csY1835" fmla="*/ 101241 h 739450"/>
                <a:gd name="csX1836" fmla="*/ 819996 w 1378220"/>
                <a:gd name="csY1836" fmla="*/ 99563 h 739450"/>
                <a:gd name="csX1837" fmla="*/ 821674 w 1378220"/>
                <a:gd name="csY1837" fmla="*/ 99563 h 739450"/>
                <a:gd name="csX1838" fmla="*/ 823912 w 1378220"/>
                <a:gd name="csY1838" fmla="*/ 99563 h 739450"/>
                <a:gd name="csX1839" fmla="*/ 823912 w 1378220"/>
                <a:gd name="csY1839" fmla="*/ 97885 h 739450"/>
                <a:gd name="csX1840" fmla="*/ 825590 w 1378220"/>
                <a:gd name="csY1840" fmla="*/ 97885 h 739450"/>
                <a:gd name="csX1841" fmla="*/ 827268 w 1378220"/>
                <a:gd name="csY1841" fmla="*/ 96207 h 739450"/>
                <a:gd name="csX1842" fmla="*/ 828946 w 1378220"/>
                <a:gd name="csY1842" fmla="*/ 96207 h 739450"/>
                <a:gd name="csX1843" fmla="*/ 830624 w 1378220"/>
                <a:gd name="csY1843" fmla="*/ 93970 h 739450"/>
                <a:gd name="csX1844" fmla="*/ 832861 w 1378220"/>
                <a:gd name="csY1844" fmla="*/ 92292 h 739450"/>
                <a:gd name="csX1845" fmla="*/ 832861 w 1378220"/>
                <a:gd name="csY1845" fmla="*/ 90613 h 739450"/>
                <a:gd name="csX1846" fmla="*/ 836217 w 1378220"/>
                <a:gd name="csY1846" fmla="*/ 90613 h 739450"/>
                <a:gd name="csX1847" fmla="*/ 837895 w 1378220"/>
                <a:gd name="csY1847" fmla="*/ 90613 h 739450"/>
                <a:gd name="csX1848" fmla="*/ 839573 w 1378220"/>
                <a:gd name="csY1848" fmla="*/ 90613 h 739450"/>
                <a:gd name="csX1849" fmla="*/ 841811 w 1378220"/>
                <a:gd name="csY1849" fmla="*/ 90613 h 739450"/>
                <a:gd name="csX1850" fmla="*/ 843489 w 1378220"/>
                <a:gd name="csY1850" fmla="*/ 90613 h 739450"/>
                <a:gd name="csX1851" fmla="*/ 845167 w 1378220"/>
                <a:gd name="csY1851" fmla="*/ 88935 h 739450"/>
                <a:gd name="csX1852" fmla="*/ 846845 w 1378220"/>
                <a:gd name="csY1852" fmla="*/ 88935 h 739450"/>
                <a:gd name="csX1853" fmla="*/ 848523 w 1378220"/>
                <a:gd name="csY1853" fmla="*/ 87258 h 739450"/>
                <a:gd name="csX1854" fmla="*/ 848523 w 1378220"/>
                <a:gd name="csY1854" fmla="*/ 85579 h 739450"/>
                <a:gd name="csX1855" fmla="*/ 850201 w 1378220"/>
                <a:gd name="csY1855" fmla="*/ 87258 h 739450"/>
                <a:gd name="csX1856" fmla="*/ 850201 w 1378220"/>
                <a:gd name="csY1856" fmla="*/ 85579 h 739450"/>
                <a:gd name="csX1857" fmla="*/ 852438 w 1378220"/>
                <a:gd name="csY1857" fmla="*/ 85579 h 739450"/>
                <a:gd name="csX1858" fmla="*/ 854116 w 1378220"/>
                <a:gd name="csY1858" fmla="*/ 85579 h 739450"/>
                <a:gd name="csX1859" fmla="*/ 854116 w 1378220"/>
                <a:gd name="csY1859" fmla="*/ 83342 h 739450"/>
                <a:gd name="csX1860" fmla="*/ 854116 w 1378220"/>
                <a:gd name="csY1860" fmla="*/ 81664 h 739450"/>
                <a:gd name="csX1861" fmla="*/ 855794 w 1378220"/>
                <a:gd name="csY1861" fmla="*/ 81664 h 739450"/>
                <a:gd name="csX1862" fmla="*/ 855794 w 1378220"/>
                <a:gd name="csY1862" fmla="*/ 79986 h 739450"/>
                <a:gd name="csX1863" fmla="*/ 857472 w 1378220"/>
                <a:gd name="csY1863" fmla="*/ 79986 h 739450"/>
                <a:gd name="csX1864" fmla="*/ 859150 w 1378220"/>
                <a:gd name="csY1864" fmla="*/ 79986 h 739450"/>
                <a:gd name="csX1865" fmla="*/ 859150 w 1378220"/>
                <a:gd name="csY1865" fmla="*/ 78308 h 739450"/>
                <a:gd name="csX1866" fmla="*/ 861388 w 1378220"/>
                <a:gd name="csY1866" fmla="*/ 78308 h 739450"/>
                <a:gd name="csX1867" fmla="*/ 861388 w 1378220"/>
                <a:gd name="csY1867" fmla="*/ 76630 h 739450"/>
                <a:gd name="csX1868" fmla="*/ 863066 w 1378220"/>
                <a:gd name="csY1868" fmla="*/ 76630 h 739450"/>
                <a:gd name="csX1869" fmla="*/ 864744 w 1378220"/>
                <a:gd name="csY1869" fmla="*/ 74393 h 739450"/>
                <a:gd name="csX1870" fmla="*/ 864744 w 1378220"/>
                <a:gd name="csY1870" fmla="*/ 72715 h 739450"/>
                <a:gd name="csX1871" fmla="*/ 866422 w 1378220"/>
                <a:gd name="csY1871" fmla="*/ 72715 h 739450"/>
                <a:gd name="csX1872" fmla="*/ 866422 w 1378220"/>
                <a:gd name="csY1872" fmla="*/ 71036 h 739450"/>
                <a:gd name="csX1873" fmla="*/ 868100 w 1378220"/>
                <a:gd name="csY1873" fmla="*/ 71036 h 739450"/>
                <a:gd name="csX1874" fmla="*/ 870337 w 1378220"/>
                <a:gd name="csY1874" fmla="*/ 71036 h 739450"/>
                <a:gd name="csX1875" fmla="*/ 872015 w 1378220"/>
                <a:gd name="csY1875" fmla="*/ 71036 h 739450"/>
                <a:gd name="csX1876" fmla="*/ 872015 w 1378220"/>
                <a:gd name="csY1876" fmla="*/ 69358 h 739450"/>
                <a:gd name="csX1877" fmla="*/ 873693 w 1378220"/>
                <a:gd name="csY1877" fmla="*/ 69358 h 739450"/>
                <a:gd name="csX1878" fmla="*/ 875371 w 1378220"/>
                <a:gd name="csY1878" fmla="*/ 69358 h 739450"/>
                <a:gd name="csX1879" fmla="*/ 877049 w 1378220"/>
                <a:gd name="csY1879" fmla="*/ 69358 h 739450"/>
                <a:gd name="csX1880" fmla="*/ 878727 w 1378220"/>
                <a:gd name="csY1880" fmla="*/ 69358 h 739450"/>
                <a:gd name="csX1881" fmla="*/ 880965 w 1378220"/>
                <a:gd name="csY1881" fmla="*/ 69358 h 739450"/>
                <a:gd name="csX1882" fmla="*/ 882643 w 1378220"/>
                <a:gd name="csY1882" fmla="*/ 69358 h 739450"/>
                <a:gd name="csX1883" fmla="*/ 882643 w 1378220"/>
                <a:gd name="csY1883" fmla="*/ 71036 h 739450"/>
                <a:gd name="csX1884" fmla="*/ 882643 w 1378220"/>
                <a:gd name="csY1884" fmla="*/ 71036 h 739450"/>
                <a:gd name="csX1885" fmla="*/ 880965 w 1378220"/>
                <a:gd name="csY1885" fmla="*/ 71036 h 739450"/>
                <a:gd name="csX1886" fmla="*/ 878727 w 1378220"/>
                <a:gd name="csY1886" fmla="*/ 71036 h 739450"/>
                <a:gd name="csX1887" fmla="*/ 877049 w 1378220"/>
                <a:gd name="csY1887" fmla="*/ 71036 h 739450"/>
                <a:gd name="csX1888" fmla="*/ 877049 w 1378220"/>
                <a:gd name="csY1888" fmla="*/ 72715 h 739450"/>
                <a:gd name="csX1889" fmla="*/ 877049 w 1378220"/>
                <a:gd name="csY1889" fmla="*/ 74393 h 739450"/>
                <a:gd name="csX1890" fmla="*/ 875371 w 1378220"/>
                <a:gd name="csY1890" fmla="*/ 74393 h 739450"/>
                <a:gd name="csX1891" fmla="*/ 873693 w 1378220"/>
                <a:gd name="csY1891" fmla="*/ 76630 h 739450"/>
                <a:gd name="csX1892" fmla="*/ 873693 w 1378220"/>
                <a:gd name="csY1892" fmla="*/ 78308 h 739450"/>
                <a:gd name="csX1893" fmla="*/ 872015 w 1378220"/>
                <a:gd name="csY1893" fmla="*/ 78308 h 739450"/>
                <a:gd name="csX1894" fmla="*/ 870337 w 1378220"/>
                <a:gd name="csY1894" fmla="*/ 78308 h 739450"/>
                <a:gd name="csX1895" fmla="*/ 870337 w 1378220"/>
                <a:gd name="csY1895" fmla="*/ 79986 h 739450"/>
                <a:gd name="csX1896" fmla="*/ 868100 w 1378220"/>
                <a:gd name="csY1896" fmla="*/ 81664 h 739450"/>
                <a:gd name="csX1897" fmla="*/ 868100 w 1378220"/>
                <a:gd name="csY1897" fmla="*/ 83342 h 739450"/>
                <a:gd name="csX1898" fmla="*/ 868100 w 1378220"/>
                <a:gd name="csY1898" fmla="*/ 85579 h 739450"/>
                <a:gd name="csX1899" fmla="*/ 866422 w 1378220"/>
                <a:gd name="csY1899" fmla="*/ 85579 h 739450"/>
                <a:gd name="csX1900" fmla="*/ 866422 w 1378220"/>
                <a:gd name="csY1900" fmla="*/ 87258 h 739450"/>
                <a:gd name="csX1901" fmla="*/ 864744 w 1378220"/>
                <a:gd name="csY1901" fmla="*/ 88935 h 739450"/>
                <a:gd name="csX1902" fmla="*/ 864744 w 1378220"/>
                <a:gd name="csY1902" fmla="*/ 90613 h 739450"/>
                <a:gd name="csX1903" fmla="*/ 864744 w 1378220"/>
                <a:gd name="csY1903" fmla="*/ 92292 h 739450"/>
                <a:gd name="csX1904" fmla="*/ 864744 w 1378220"/>
                <a:gd name="csY1904" fmla="*/ 93970 h 739450"/>
                <a:gd name="csX1905" fmla="*/ 866422 w 1378220"/>
                <a:gd name="csY1905" fmla="*/ 93970 h 739450"/>
                <a:gd name="csX1906" fmla="*/ 866422 w 1378220"/>
                <a:gd name="csY1906" fmla="*/ 92292 h 739450"/>
                <a:gd name="csX1907" fmla="*/ 866422 w 1378220"/>
                <a:gd name="csY1907" fmla="*/ 90613 h 739450"/>
                <a:gd name="csX1908" fmla="*/ 868100 w 1378220"/>
                <a:gd name="csY1908" fmla="*/ 88935 h 739450"/>
                <a:gd name="csX1909" fmla="*/ 870337 w 1378220"/>
                <a:gd name="csY1909" fmla="*/ 87258 h 739450"/>
                <a:gd name="csX1910" fmla="*/ 872015 w 1378220"/>
                <a:gd name="csY1910" fmla="*/ 87258 h 739450"/>
                <a:gd name="csX1911" fmla="*/ 870337 w 1378220"/>
                <a:gd name="csY1911" fmla="*/ 88935 h 739450"/>
                <a:gd name="csX1912" fmla="*/ 872015 w 1378220"/>
                <a:gd name="csY1912" fmla="*/ 88935 h 739450"/>
                <a:gd name="csX1913" fmla="*/ 873693 w 1378220"/>
                <a:gd name="csY1913" fmla="*/ 88935 h 739450"/>
                <a:gd name="csX1914" fmla="*/ 875371 w 1378220"/>
                <a:gd name="csY1914" fmla="*/ 88935 h 739450"/>
                <a:gd name="csX1915" fmla="*/ 877049 w 1378220"/>
                <a:gd name="csY1915" fmla="*/ 88935 h 739450"/>
                <a:gd name="csX1916" fmla="*/ 878727 w 1378220"/>
                <a:gd name="csY1916" fmla="*/ 88935 h 739450"/>
                <a:gd name="csX1917" fmla="*/ 880965 w 1378220"/>
                <a:gd name="csY1917" fmla="*/ 88935 h 739450"/>
                <a:gd name="csX1918" fmla="*/ 880965 w 1378220"/>
                <a:gd name="csY1918" fmla="*/ 90613 h 739450"/>
                <a:gd name="csX1919" fmla="*/ 882643 w 1378220"/>
                <a:gd name="csY1919" fmla="*/ 90613 h 739450"/>
                <a:gd name="csX1920" fmla="*/ 884321 w 1378220"/>
                <a:gd name="csY1920" fmla="*/ 90613 h 739450"/>
                <a:gd name="csX1921" fmla="*/ 884321 w 1378220"/>
                <a:gd name="csY1921" fmla="*/ 92292 h 739450"/>
                <a:gd name="csX1922" fmla="*/ 885999 w 1378220"/>
                <a:gd name="csY1922" fmla="*/ 92292 h 739450"/>
                <a:gd name="csX1923" fmla="*/ 885999 w 1378220"/>
                <a:gd name="csY1923" fmla="*/ 93970 h 739450"/>
                <a:gd name="csX1924" fmla="*/ 885999 w 1378220"/>
                <a:gd name="csY1924" fmla="*/ 96207 h 739450"/>
                <a:gd name="csX1925" fmla="*/ 887677 w 1378220"/>
                <a:gd name="csY1925" fmla="*/ 96207 h 739450"/>
                <a:gd name="csX1926" fmla="*/ 887677 w 1378220"/>
                <a:gd name="csY1926" fmla="*/ 97885 h 739450"/>
                <a:gd name="csX1927" fmla="*/ 889914 w 1378220"/>
                <a:gd name="csY1927" fmla="*/ 97885 h 739450"/>
                <a:gd name="csX1928" fmla="*/ 889914 w 1378220"/>
                <a:gd name="csY1928" fmla="*/ 99563 h 739450"/>
                <a:gd name="csX1929" fmla="*/ 891592 w 1378220"/>
                <a:gd name="csY1929" fmla="*/ 99563 h 739450"/>
                <a:gd name="csX1930" fmla="*/ 891592 w 1378220"/>
                <a:gd name="csY1930" fmla="*/ 101241 h 739450"/>
                <a:gd name="csX1931" fmla="*/ 891592 w 1378220"/>
                <a:gd name="csY1931" fmla="*/ 102919 h 739450"/>
                <a:gd name="csX1932" fmla="*/ 893270 w 1378220"/>
                <a:gd name="csY1932" fmla="*/ 102919 h 739450"/>
                <a:gd name="csX1933" fmla="*/ 894948 w 1378220"/>
                <a:gd name="csY1933" fmla="*/ 102919 h 739450"/>
                <a:gd name="csX1934" fmla="*/ 896626 w 1378220"/>
                <a:gd name="csY1934" fmla="*/ 102919 h 739450"/>
                <a:gd name="csX1935" fmla="*/ 898864 w 1378220"/>
                <a:gd name="csY1935" fmla="*/ 102919 h 739450"/>
                <a:gd name="csX1936" fmla="*/ 898864 w 1378220"/>
                <a:gd name="csY1936" fmla="*/ 101241 h 739450"/>
                <a:gd name="csX1937" fmla="*/ 900542 w 1378220"/>
                <a:gd name="csY1937" fmla="*/ 101241 h 739450"/>
                <a:gd name="csX1938" fmla="*/ 902220 w 1378220"/>
                <a:gd name="csY1938" fmla="*/ 102919 h 739450"/>
                <a:gd name="csX1939" fmla="*/ 902220 w 1378220"/>
                <a:gd name="csY1939" fmla="*/ 105156 h 739450"/>
                <a:gd name="csX1940" fmla="*/ 903898 w 1378220"/>
                <a:gd name="csY1940" fmla="*/ 105156 h 739450"/>
                <a:gd name="csX1941" fmla="*/ 905576 w 1378220"/>
                <a:gd name="csY1941" fmla="*/ 105156 h 739450"/>
                <a:gd name="csX1942" fmla="*/ 907254 w 1378220"/>
                <a:gd name="csY1942" fmla="*/ 105156 h 739450"/>
                <a:gd name="csX1943" fmla="*/ 907254 w 1378220"/>
                <a:gd name="csY1943" fmla="*/ 106834 h 739450"/>
                <a:gd name="csX1944" fmla="*/ 909491 w 1378220"/>
                <a:gd name="csY1944" fmla="*/ 106834 h 739450"/>
                <a:gd name="csX1945" fmla="*/ 909491 w 1378220"/>
                <a:gd name="csY1945" fmla="*/ 105156 h 739450"/>
                <a:gd name="csX1946" fmla="*/ 911169 w 1378220"/>
                <a:gd name="csY1946" fmla="*/ 102919 h 739450"/>
                <a:gd name="csX1947" fmla="*/ 912847 w 1378220"/>
                <a:gd name="csY1947" fmla="*/ 102919 h 739450"/>
                <a:gd name="csX1948" fmla="*/ 912847 w 1378220"/>
                <a:gd name="csY1948" fmla="*/ 101241 h 739450"/>
                <a:gd name="csX1949" fmla="*/ 914525 w 1378220"/>
                <a:gd name="csY1949" fmla="*/ 101241 h 739450"/>
                <a:gd name="csX1950" fmla="*/ 914525 w 1378220"/>
                <a:gd name="csY1950" fmla="*/ 99563 h 739450"/>
                <a:gd name="csX1951" fmla="*/ 916203 w 1378220"/>
                <a:gd name="csY1951" fmla="*/ 99563 h 739450"/>
                <a:gd name="csX1952" fmla="*/ 920119 w 1378220"/>
                <a:gd name="csY1952" fmla="*/ 97885 h 739450"/>
                <a:gd name="csX1953" fmla="*/ 920119 w 1378220"/>
                <a:gd name="csY1953" fmla="*/ 96207 h 739450"/>
                <a:gd name="csX1954" fmla="*/ 921797 w 1378220"/>
                <a:gd name="csY1954" fmla="*/ 96207 h 739450"/>
                <a:gd name="csX1955" fmla="*/ 921797 w 1378220"/>
                <a:gd name="csY1955" fmla="*/ 97885 h 739450"/>
                <a:gd name="csX1956" fmla="*/ 923475 w 1378220"/>
                <a:gd name="csY1956" fmla="*/ 96207 h 739450"/>
                <a:gd name="csX1957" fmla="*/ 925153 w 1378220"/>
                <a:gd name="csY1957" fmla="*/ 96207 h 739450"/>
                <a:gd name="csX1958" fmla="*/ 927390 w 1378220"/>
                <a:gd name="csY1958" fmla="*/ 96207 h 739450"/>
                <a:gd name="csX1959" fmla="*/ 929068 w 1378220"/>
                <a:gd name="csY1959" fmla="*/ 96207 h 739450"/>
                <a:gd name="csX1960" fmla="*/ 930746 w 1378220"/>
                <a:gd name="csY1960" fmla="*/ 96207 h 739450"/>
                <a:gd name="csX1961" fmla="*/ 932424 w 1378220"/>
                <a:gd name="csY1961" fmla="*/ 96207 h 739450"/>
                <a:gd name="csX1962" fmla="*/ 934102 w 1378220"/>
                <a:gd name="csY1962" fmla="*/ 96207 h 739450"/>
                <a:gd name="csX1963" fmla="*/ 935780 w 1378220"/>
                <a:gd name="csY1963" fmla="*/ 96207 h 739450"/>
                <a:gd name="csX1964" fmla="*/ 938018 w 1378220"/>
                <a:gd name="csY1964" fmla="*/ 96207 h 739450"/>
                <a:gd name="csX1965" fmla="*/ 939696 w 1378220"/>
                <a:gd name="csY1965" fmla="*/ 96207 h 739450"/>
                <a:gd name="csX1966" fmla="*/ 939696 w 1378220"/>
                <a:gd name="csY1966" fmla="*/ 93970 h 739450"/>
                <a:gd name="csX1967" fmla="*/ 941374 w 1378220"/>
                <a:gd name="csY1967" fmla="*/ 93970 h 739450"/>
                <a:gd name="csX1968" fmla="*/ 943052 w 1378220"/>
                <a:gd name="csY1968" fmla="*/ 93970 h 739450"/>
                <a:gd name="csX1969" fmla="*/ 944730 w 1378220"/>
                <a:gd name="csY1969" fmla="*/ 93970 h 739450"/>
                <a:gd name="csX1970" fmla="*/ 946967 w 1378220"/>
                <a:gd name="csY1970" fmla="*/ 93970 h 739450"/>
                <a:gd name="csX1971" fmla="*/ 948645 w 1378220"/>
                <a:gd name="csY1971" fmla="*/ 93970 h 739450"/>
                <a:gd name="csX1972" fmla="*/ 948645 w 1378220"/>
                <a:gd name="csY1972" fmla="*/ 96207 h 739450"/>
                <a:gd name="csX1973" fmla="*/ 946967 w 1378220"/>
                <a:gd name="csY1973" fmla="*/ 99563 h 739450"/>
                <a:gd name="csX1974" fmla="*/ 946967 w 1378220"/>
                <a:gd name="csY1974" fmla="*/ 101241 h 739450"/>
                <a:gd name="csX1975" fmla="*/ 946967 w 1378220"/>
                <a:gd name="csY1975" fmla="*/ 102919 h 739450"/>
                <a:gd name="csX1976" fmla="*/ 948645 w 1378220"/>
                <a:gd name="csY1976" fmla="*/ 102919 h 739450"/>
                <a:gd name="csX1977" fmla="*/ 948645 w 1378220"/>
                <a:gd name="csY1977" fmla="*/ 102919 h 739450"/>
                <a:gd name="csX1978" fmla="*/ 950323 w 1378220"/>
                <a:gd name="csY1978" fmla="*/ 102919 h 739450"/>
                <a:gd name="csX1979" fmla="*/ 950323 w 1378220"/>
                <a:gd name="csY1979" fmla="*/ 105156 h 739450"/>
                <a:gd name="csX1980" fmla="*/ 952001 w 1378220"/>
                <a:gd name="csY1980" fmla="*/ 105156 h 739450"/>
                <a:gd name="csX1981" fmla="*/ 953679 w 1378220"/>
                <a:gd name="csY1981" fmla="*/ 105156 h 739450"/>
                <a:gd name="csX1982" fmla="*/ 955917 w 1378220"/>
                <a:gd name="csY1982" fmla="*/ 105156 h 739450"/>
                <a:gd name="csX1983" fmla="*/ 955917 w 1378220"/>
                <a:gd name="csY1983" fmla="*/ 102919 h 739450"/>
                <a:gd name="csX1984" fmla="*/ 957595 w 1378220"/>
                <a:gd name="csY1984" fmla="*/ 102919 h 739450"/>
                <a:gd name="csX1985" fmla="*/ 957595 w 1378220"/>
                <a:gd name="csY1985" fmla="*/ 105156 h 739450"/>
                <a:gd name="csX1986" fmla="*/ 957595 w 1378220"/>
                <a:gd name="csY1986" fmla="*/ 105156 h 739450"/>
                <a:gd name="csX1987" fmla="*/ 959273 w 1378220"/>
                <a:gd name="csY1987" fmla="*/ 105156 h 739450"/>
                <a:gd name="csX1988" fmla="*/ 960951 w 1378220"/>
                <a:gd name="csY1988" fmla="*/ 105156 h 739450"/>
                <a:gd name="csX1989" fmla="*/ 960951 w 1378220"/>
                <a:gd name="csY1989" fmla="*/ 102919 h 739450"/>
                <a:gd name="csX1990" fmla="*/ 962629 w 1378220"/>
                <a:gd name="csY1990" fmla="*/ 102919 h 739450"/>
                <a:gd name="csX1991" fmla="*/ 962629 w 1378220"/>
                <a:gd name="csY1991" fmla="*/ 102919 h 739450"/>
                <a:gd name="csX1992" fmla="*/ 964307 w 1378220"/>
                <a:gd name="csY1992" fmla="*/ 102919 h 739450"/>
                <a:gd name="csX1993" fmla="*/ 966544 w 1378220"/>
                <a:gd name="csY1993" fmla="*/ 102919 h 739450"/>
                <a:gd name="csX1994" fmla="*/ 966544 w 1378220"/>
                <a:gd name="csY1994" fmla="*/ 101241 h 739450"/>
                <a:gd name="csX1995" fmla="*/ 968222 w 1378220"/>
                <a:gd name="csY1995" fmla="*/ 101241 h 739450"/>
                <a:gd name="csX1996" fmla="*/ 968222 w 1378220"/>
                <a:gd name="csY1996" fmla="*/ 102919 h 739450"/>
                <a:gd name="csX1997" fmla="*/ 968222 w 1378220"/>
                <a:gd name="csY1997" fmla="*/ 105156 h 739450"/>
                <a:gd name="csX1998" fmla="*/ 968222 w 1378220"/>
                <a:gd name="csY1998" fmla="*/ 106834 h 739450"/>
                <a:gd name="csX1999" fmla="*/ 968222 w 1378220"/>
                <a:gd name="csY1999" fmla="*/ 108512 h 739450"/>
                <a:gd name="csX2000" fmla="*/ 968222 w 1378220"/>
                <a:gd name="csY2000" fmla="*/ 108512 h 739450"/>
                <a:gd name="csX2001" fmla="*/ 968222 w 1378220"/>
                <a:gd name="csY2001" fmla="*/ 110190 h 739450"/>
                <a:gd name="csX2002" fmla="*/ 969900 w 1378220"/>
                <a:gd name="csY2002" fmla="*/ 111869 h 739450"/>
                <a:gd name="csX2003" fmla="*/ 969900 w 1378220"/>
                <a:gd name="csY2003" fmla="*/ 114106 h 739450"/>
                <a:gd name="csX2004" fmla="*/ 969900 w 1378220"/>
                <a:gd name="csY2004" fmla="*/ 119140 h 739450"/>
                <a:gd name="csX2005" fmla="*/ 971578 w 1378220"/>
                <a:gd name="csY2005" fmla="*/ 119140 h 739450"/>
                <a:gd name="csX2006" fmla="*/ 973256 w 1378220"/>
                <a:gd name="csY2006" fmla="*/ 119140 h 739450"/>
                <a:gd name="csX2007" fmla="*/ 973256 w 1378220"/>
                <a:gd name="csY2007" fmla="*/ 120818 h 739450"/>
                <a:gd name="csX2008" fmla="*/ 971578 w 1378220"/>
                <a:gd name="csY2008" fmla="*/ 120818 h 739450"/>
                <a:gd name="csX2009" fmla="*/ 971578 w 1378220"/>
                <a:gd name="csY2009" fmla="*/ 122496 h 739450"/>
                <a:gd name="csX2010" fmla="*/ 969900 w 1378220"/>
                <a:gd name="csY2010" fmla="*/ 122496 h 739450"/>
                <a:gd name="csX2011" fmla="*/ 969900 w 1378220"/>
                <a:gd name="csY2011" fmla="*/ 120818 h 739450"/>
                <a:gd name="csX2012" fmla="*/ 968222 w 1378220"/>
                <a:gd name="csY2012" fmla="*/ 120818 h 739450"/>
                <a:gd name="csX2013" fmla="*/ 966544 w 1378220"/>
                <a:gd name="csY2013" fmla="*/ 120818 h 739450"/>
                <a:gd name="csX2014" fmla="*/ 964307 w 1378220"/>
                <a:gd name="csY2014" fmla="*/ 119140 h 739450"/>
                <a:gd name="csX2015" fmla="*/ 962629 w 1378220"/>
                <a:gd name="csY2015" fmla="*/ 119140 h 739450"/>
                <a:gd name="csX2016" fmla="*/ 962629 w 1378220"/>
                <a:gd name="csY2016" fmla="*/ 119140 h 739450"/>
                <a:gd name="csX2017" fmla="*/ 960951 w 1378220"/>
                <a:gd name="csY2017" fmla="*/ 119140 h 739450"/>
                <a:gd name="csX2018" fmla="*/ 959273 w 1378220"/>
                <a:gd name="csY2018" fmla="*/ 119140 h 739450"/>
                <a:gd name="csX2019" fmla="*/ 957595 w 1378220"/>
                <a:gd name="csY2019" fmla="*/ 119140 h 739450"/>
                <a:gd name="csX2020" fmla="*/ 955917 w 1378220"/>
                <a:gd name="csY2020" fmla="*/ 119140 h 739450"/>
                <a:gd name="csX2021" fmla="*/ 955917 w 1378220"/>
                <a:gd name="csY2021" fmla="*/ 120818 h 739450"/>
                <a:gd name="csX2022" fmla="*/ 953679 w 1378220"/>
                <a:gd name="csY2022" fmla="*/ 120818 h 739450"/>
                <a:gd name="csX2023" fmla="*/ 953679 w 1378220"/>
                <a:gd name="csY2023" fmla="*/ 122496 h 739450"/>
                <a:gd name="csX2024" fmla="*/ 953679 w 1378220"/>
                <a:gd name="csY2024" fmla="*/ 124733 h 739450"/>
                <a:gd name="csX2025" fmla="*/ 952001 w 1378220"/>
                <a:gd name="csY2025" fmla="*/ 124733 h 739450"/>
                <a:gd name="csX2026" fmla="*/ 950323 w 1378220"/>
                <a:gd name="csY2026" fmla="*/ 122496 h 739450"/>
                <a:gd name="csX2027" fmla="*/ 948645 w 1378220"/>
                <a:gd name="csY2027" fmla="*/ 120818 h 739450"/>
                <a:gd name="csX2028" fmla="*/ 948645 w 1378220"/>
                <a:gd name="csY2028" fmla="*/ 119140 h 739450"/>
                <a:gd name="csX2029" fmla="*/ 946967 w 1378220"/>
                <a:gd name="csY2029" fmla="*/ 119140 h 739450"/>
                <a:gd name="csX2030" fmla="*/ 944730 w 1378220"/>
                <a:gd name="csY2030" fmla="*/ 119140 h 739450"/>
                <a:gd name="csX2031" fmla="*/ 943052 w 1378220"/>
                <a:gd name="csY2031" fmla="*/ 119140 h 739450"/>
                <a:gd name="csX2032" fmla="*/ 943052 w 1378220"/>
                <a:gd name="csY2032" fmla="*/ 117462 h 739450"/>
                <a:gd name="csX2033" fmla="*/ 941374 w 1378220"/>
                <a:gd name="csY2033" fmla="*/ 117462 h 739450"/>
                <a:gd name="csX2034" fmla="*/ 939696 w 1378220"/>
                <a:gd name="csY2034" fmla="*/ 117462 h 739450"/>
                <a:gd name="csX2035" fmla="*/ 938018 w 1378220"/>
                <a:gd name="csY2035" fmla="*/ 117462 h 739450"/>
                <a:gd name="csX2036" fmla="*/ 935780 w 1378220"/>
                <a:gd name="csY2036" fmla="*/ 117462 h 739450"/>
                <a:gd name="csX2037" fmla="*/ 934102 w 1378220"/>
                <a:gd name="csY2037" fmla="*/ 117462 h 739450"/>
                <a:gd name="csX2038" fmla="*/ 934102 w 1378220"/>
                <a:gd name="csY2038" fmla="*/ 119140 h 739450"/>
                <a:gd name="csX2039" fmla="*/ 932424 w 1378220"/>
                <a:gd name="csY2039" fmla="*/ 119140 h 739450"/>
                <a:gd name="csX2040" fmla="*/ 932424 w 1378220"/>
                <a:gd name="csY2040" fmla="*/ 120818 h 739450"/>
                <a:gd name="csX2041" fmla="*/ 930746 w 1378220"/>
                <a:gd name="csY2041" fmla="*/ 122496 h 739450"/>
                <a:gd name="csX2042" fmla="*/ 930746 w 1378220"/>
                <a:gd name="csY2042" fmla="*/ 120818 h 739450"/>
                <a:gd name="csX2043" fmla="*/ 929068 w 1378220"/>
                <a:gd name="csY2043" fmla="*/ 120818 h 739450"/>
                <a:gd name="csX2044" fmla="*/ 927390 w 1378220"/>
                <a:gd name="csY2044" fmla="*/ 120818 h 739450"/>
                <a:gd name="csX2045" fmla="*/ 927390 w 1378220"/>
                <a:gd name="csY2045" fmla="*/ 122496 h 739450"/>
                <a:gd name="csX2046" fmla="*/ 925153 w 1378220"/>
                <a:gd name="csY2046" fmla="*/ 122496 h 739450"/>
                <a:gd name="csX2047" fmla="*/ 923475 w 1378220"/>
                <a:gd name="csY2047" fmla="*/ 122496 h 739450"/>
                <a:gd name="csX2048" fmla="*/ 921797 w 1378220"/>
                <a:gd name="csY2048" fmla="*/ 122496 h 739450"/>
                <a:gd name="csX2049" fmla="*/ 921797 w 1378220"/>
                <a:gd name="csY2049" fmla="*/ 120818 h 739450"/>
                <a:gd name="csX2050" fmla="*/ 920119 w 1378220"/>
                <a:gd name="csY2050" fmla="*/ 122496 h 739450"/>
                <a:gd name="csX2051" fmla="*/ 920119 w 1378220"/>
                <a:gd name="csY2051" fmla="*/ 120818 h 739450"/>
                <a:gd name="csX2052" fmla="*/ 918441 w 1378220"/>
                <a:gd name="csY2052" fmla="*/ 122496 h 739450"/>
                <a:gd name="csX2053" fmla="*/ 916203 w 1378220"/>
                <a:gd name="csY2053" fmla="*/ 122496 h 739450"/>
                <a:gd name="csX2054" fmla="*/ 916203 w 1378220"/>
                <a:gd name="csY2054" fmla="*/ 124733 h 739450"/>
                <a:gd name="csX2055" fmla="*/ 914525 w 1378220"/>
                <a:gd name="csY2055" fmla="*/ 126411 h 739450"/>
                <a:gd name="csX2056" fmla="*/ 914525 w 1378220"/>
                <a:gd name="csY2056" fmla="*/ 128089 h 739450"/>
                <a:gd name="csX2057" fmla="*/ 912847 w 1378220"/>
                <a:gd name="csY2057" fmla="*/ 128089 h 739450"/>
                <a:gd name="csX2058" fmla="*/ 911169 w 1378220"/>
                <a:gd name="csY2058" fmla="*/ 129767 h 739450"/>
                <a:gd name="csX2059" fmla="*/ 909491 w 1378220"/>
                <a:gd name="csY2059" fmla="*/ 131446 h 739450"/>
                <a:gd name="csX2060" fmla="*/ 909491 w 1378220"/>
                <a:gd name="csY2060" fmla="*/ 133683 h 739450"/>
                <a:gd name="csX2061" fmla="*/ 907254 w 1378220"/>
                <a:gd name="csY2061" fmla="*/ 133683 h 739450"/>
                <a:gd name="csX2062" fmla="*/ 907254 w 1378220"/>
                <a:gd name="csY2062" fmla="*/ 131446 h 739450"/>
                <a:gd name="csX2063" fmla="*/ 907254 w 1378220"/>
                <a:gd name="csY2063" fmla="*/ 129767 h 739450"/>
                <a:gd name="csX2064" fmla="*/ 909491 w 1378220"/>
                <a:gd name="csY2064" fmla="*/ 128089 h 739450"/>
                <a:gd name="csX2065" fmla="*/ 909491 w 1378220"/>
                <a:gd name="csY2065" fmla="*/ 126411 h 739450"/>
                <a:gd name="csX2066" fmla="*/ 909491 w 1378220"/>
                <a:gd name="csY2066" fmla="*/ 128089 h 739450"/>
                <a:gd name="csX2067" fmla="*/ 909491 w 1378220"/>
                <a:gd name="csY2067" fmla="*/ 126411 h 739450"/>
                <a:gd name="csX2068" fmla="*/ 907254 w 1378220"/>
                <a:gd name="csY2068" fmla="*/ 126411 h 739450"/>
                <a:gd name="csX2069" fmla="*/ 907254 w 1378220"/>
                <a:gd name="csY2069" fmla="*/ 124733 h 739450"/>
                <a:gd name="csX2070" fmla="*/ 905576 w 1378220"/>
                <a:gd name="csY2070" fmla="*/ 124733 h 739450"/>
                <a:gd name="csX2071" fmla="*/ 905576 w 1378220"/>
                <a:gd name="csY2071" fmla="*/ 126411 h 739450"/>
                <a:gd name="csX2072" fmla="*/ 903898 w 1378220"/>
                <a:gd name="csY2072" fmla="*/ 126411 h 739450"/>
                <a:gd name="csX2073" fmla="*/ 903898 w 1378220"/>
                <a:gd name="csY2073" fmla="*/ 128089 h 739450"/>
                <a:gd name="csX2074" fmla="*/ 903898 w 1378220"/>
                <a:gd name="csY2074" fmla="*/ 129767 h 739450"/>
                <a:gd name="csX2075" fmla="*/ 902220 w 1378220"/>
                <a:gd name="csY2075" fmla="*/ 129767 h 739450"/>
                <a:gd name="csX2076" fmla="*/ 902220 w 1378220"/>
                <a:gd name="csY2076" fmla="*/ 131446 h 739450"/>
                <a:gd name="csX2077" fmla="*/ 900542 w 1378220"/>
                <a:gd name="csY2077" fmla="*/ 131446 h 739450"/>
                <a:gd name="csX2078" fmla="*/ 900542 w 1378220"/>
                <a:gd name="csY2078" fmla="*/ 129767 h 739450"/>
                <a:gd name="csX2079" fmla="*/ 900542 w 1378220"/>
                <a:gd name="csY2079" fmla="*/ 128089 h 739450"/>
                <a:gd name="csX2080" fmla="*/ 900542 w 1378220"/>
                <a:gd name="csY2080" fmla="*/ 126411 h 739450"/>
                <a:gd name="csX2081" fmla="*/ 900542 w 1378220"/>
                <a:gd name="csY2081" fmla="*/ 124733 h 739450"/>
                <a:gd name="csX2082" fmla="*/ 900542 w 1378220"/>
                <a:gd name="csY2082" fmla="*/ 124733 h 739450"/>
                <a:gd name="csX2083" fmla="*/ 898864 w 1378220"/>
                <a:gd name="csY2083" fmla="*/ 124733 h 739450"/>
                <a:gd name="csX2084" fmla="*/ 898864 w 1378220"/>
                <a:gd name="csY2084" fmla="*/ 126411 h 739450"/>
                <a:gd name="csX2085" fmla="*/ 898864 w 1378220"/>
                <a:gd name="csY2085" fmla="*/ 128089 h 739450"/>
                <a:gd name="csX2086" fmla="*/ 898864 w 1378220"/>
                <a:gd name="csY2086" fmla="*/ 129767 h 739450"/>
                <a:gd name="csX2087" fmla="*/ 896626 w 1378220"/>
                <a:gd name="csY2087" fmla="*/ 129767 h 739450"/>
                <a:gd name="csX2088" fmla="*/ 896626 w 1378220"/>
                <a:gd name="csY2088" fmla="*/ 131446 h 739450"/>
                <a:gd name="csX2089" fmla="*/ 894948 w 1378220"/>
                <a:gd name="csY2089" fmla="*/ 131446 h 739450"/>
                <a:gd name="csX2090" fmla="*/ 894948 w 1378220"/>
                <a:gd name="csY2090" fmla="*/ 133683 h 739450"/>
                <a:gd name="csX2091" fmla="*/ 894948 w 1378220"/>
                <a:gd name="csY2091" fmla="*/ 135361 h 739450"/>
                <a:gd name="csX2092" fmla="*/ 893270 w 1378220"/>
                <a:gd name="csY2092" fmla="*/ 137039 h 739450"/>
                <a:gd name="csX2093" fmla="*/ 891592 w 1378220"/>
                <a:gd name="csY2093" fmla="*/ 138717 h 739450"/>
                <a:gd name="csX2094" fmla="*/ 891592 w 1378220"/>
                <a:gd name="csY2094" fmla="*/ 140395 h 739450"/>
                <a:gd name="csX2095" fmla="*/ 891592 w 1378220"/>
                <a:gd name="csY2095" fmla="*/ 142632 h 739450"/>
                <a:gd name="csX2096" fmla="*/ 889914 w 1378220"/>
                <a:gd name="csY2096" fmla="*/ 142632 h 739450"/>
                <a:gd name="csX2097" fmla="*/ 889914 w 1378220"/>
                <a:gd name="csY2097" fmla="*/ 144310 h 739450"/>
                <a:gd name="csX2098" fmla="*/ 889914 w 1378220"/>
                <a:gd name="csY2098" fmla="*/ 145988 h 739450"/>
                <a:gd name="csX2099" fmla="*/ 887677 w 1378220"/>
                <a:gd name="csY2099" fmla="*/ 145988 h 739450"/>
                <a:gd name="csX2100" fmla="*/ 887677 w 1378220"/>
                <a:gd name="csY2100" fmla="*/ 147666 h 739450"/>
                <a:gd name="csX2101" fmla="*/ 885999 w 1378220"/>
                <a:gd name="csY2101" fmla="*/ 147666 h 739450"/>
                <a:gd name="csX2102" fmla="*/ 885999 w 1378220"/>
                <a:gd name="csY2102" fmla="*/ 149344 h 739450"/>
                <a:gd name="csX2103" fmla="*/ 885999 w 1378220"/>
                <a:gd name="csY2103" fmla="*/ 151023 h 739450"/>
                <a:gd name="csX2104" fmla="*/ 884321 w 1378220"/>
                <a:gd name="csY2104" fmla="*/ 153260 h 739450"/>
                <a:gd name="csX2105" fmla="*/ 884321 w 1378220"/>
                <a:gd name="csY2105" fmla="*/ 154938 h 739450"/>
                <a:gd name="csX2106" fmla="*/ 880965 w 1378220"/>
                <a:gd name="csY2106" fmla="*/ 154938 h 739450"/>
                <a:gd name="csX2107" fmla="*/ 880965 w 1378220"/>
                <a:gd name="csY2107" fmla="*/ 156616 h 739450"/>
                <a:gd name="csX2108" fmla="*/ 878727 w 1378220"/>
                <a:gd name="csY2108" fmla="*/ 156616 h 739450"/>
                <a:gd name="csX2109" fmla="*/ 880965 w 1378220"/>
                <a:gd name="csY2109" fmla="*/ 158294 h 739450"/>
                <a:gd name="csX2110" fmla="*/ 878727 w 1378220"/>
                <a:gd name="csY2110" fmla="*/ 158294 h 739450"/>
                <a:gd name="csX2111" fmla="*/ 878727 w 1378220"/>
                <a:gd name="csY2111" fmla="*/ 159972 h 739450"/>
                <a:gd name="csX2112" fmla="*/ 878727 w 1378220"/>
                <a:gd name="csY2112" fmla="*/ 162209 h 739450"/>
                <a:gd name="csX2113" fmla="*/ 877049 w 1378220"/>
                <a:gd name="csY2113" fmla="*/ 162209 h 739450"/>
                <a:gd name="csX2114" fmla="*/ 877049 w 1378220"/>
                <a:gd name="csY2114" fmla="*/ 163887 h 739450"/>
                <a:gd name="csX2115" fmla="*/ 877049 w 1378220"/>
                <a:gd name="csY2115" fmla="*/ 165565 h 739450"/>
                <a:gd name="csX2116" fmla="*/ 877049 w 1378220"/>
                <a:gd name="csY2116" fmla="*/ 167243 h 739450"/>
                <a:gd name="csX2117" fmla="*/ 875371 w 1378220"/>
                <a:gd name="csY2117" fmla="*/ 167243 h 739450"/>
                <a:gd name="csX2118" fmla="*/ 875371 w 1378220"/>
                <a:gd name="csY2118" fmla="*/ 168921 h 739450"/>
                <a:gd name="csX2119" fmla="*/ 877049 w 1378220"/>
                <a:gd name="csY2119" fmla="*/ 168921 h 739450"/>
                <a:gd name="csX2120" fmla="*/ 877049 w 1378220"/>
                <a:gd name="csY2120" fmla="*/ 171159 h 739450"/>
                <a:gd name="csX2121" fmla="*/ 878727 w 1378220"/>
                <a:gd name="csY2121" fmla="*/ 168921 h 739450"/>
                <a:gd name="csX2122" fmla="*/ 878727 w 1378220"/>
                <a:gd name="csY2122" fmla="*/ 167243 h 739450"/>
                <a:gd name="csX2123" fmla="*/ 880965 w 1378220"/>
                <a:gd name="csY2123" fmla="*/ 167243 h 739450"/>
                <a:gd name="csX2124" fmla="*/ 880965 w 1378220"/>
                <a:gd name="csY2124" fmla="*/ 165565 h 739450"/>
                <a:gd name="csX2125" fmla="*/ 882643 w 1378220"/>
                <a:gd name="csY2125" fmla="*/ 165565 h 739450"/>
                <a:gd name="csX2126" fmla="*/ 882643 w 1378220"/>
                <a:gd name="csY2126" fmla="*/ 163887 h 739450"/>
                <a:gd name="csX2127" fmla="*/ 882643 w 1378220"/>
                <a:gd name="csY2127" fmla="*/ 162209 h 739450"/>
                <a:gd name="csX2128" fmla="*/ 884321 w 1378220"/>
                <a:gd name="csY2128" fmla="*/ 162209 h 739450"/>
                <a:gd name="csX2129" fmla="*/ 884321 w 1378220"/>
                <a:gd name="csY2129" fmla="*/ 159972 h 739450"/>
                <a:gd name="csX2130" fmla="*/ 885999 w 1378220"/>
                <a:gd name="csY2130" fmla="*/ 159972 h 739450"/>
                <a:gd name="csX2131" fmla="*/ 885999 w 1378220"/>
                <a:gd name="csY2131" fmla="*/ 159972 h 739450"/>
                <a:gd name="csX2132" fmla="*/ 887677 w 1378220"/>
                <a:gd name="csY2132" fmla="*/ 159972 h 739450"/>
                <a:gd name="csX2133" fmla="*/ 887677 w 1378220"/>
                <a:gd name="csY2133" fmla="*/ 158294 h 739450"/>
                <a:gd name="csX2134" fmla="*/ 889914 w 1378220"/>
                <a:gd name="csY2134" fmla="*/ 158294 h 739450"/>
                <a:gd name="csX2135" fmla="*/ 889914 w 1378220"/>
                <a:gd name="csY2135" fmla="*/ 158294 h 739450"/>
                <a:gd name="csX2136" fmla="*/ 891592 w 1378220"/>
                <a:gd name="csY2136" fmla="*/ 156616 h 739450"/>
                <a:gd name="csX2137" fmla="*/ 891592 w 1378220"/>
                <a:gd name="csY2137" fmla="*/ 154938 h 739450"/>
                <a:gd name="csX2138" fmla="*/ 891592 w 1378220"/>
                <a:gd name="csY2138" fmla="*/ 153260 h 739450"/>
                <a:gd name="csX2139" fmla="*/ 893270 w 1378220"/>
                <a:gd name="csY2139" fmla="*/ 153260 h 739450"/>
                <a:gd name="csX2140" fmla="*/ 893270 w 1378220"/>
                <a:gd name="csY2140" fmla="*/ 151023 h 739450"/>
                <a:gd name="csX2141" fmla="*/ 894948 w 1378220"/>
                <a:gd name="csY2141" fmla="*/ 151023 h 739450"/>
                <a:gd name="csX2142" fmla="*/ 894948 w 1378220"/>
                <a:gd name="csY2142" fmla="*/ 149344 h 739450"/>
                <a:gd name="csX2143" fmla="*/ 894948 w 1378220"/>
                <a:gd name="csY2143" fmla="*/ 149344 h 739450"/>
                <a:gd name="csX2144" fmla="*/ 896626 w 1378220"/>
                <a:gd name="csY2144" fmla="*/ 149344 h 739450"/>
                <a:gd name="csX2145" fmla="*/ 896626 w 1378220"/>
                <a:gd name="csY2145" fmla="*/ 147666 h 739450"/>
                <a:gd name="csX2146" fmla="*/ 896626 w 1378220"/>
                <a:gd name="csY2146" fmla="*/ 145988 h 739450"/>
                <a:gd name="csX2147" fmla="*/ 896626 w 1378220"/>
                <a:gd name="csY2147" fmla="*/ 144310 h 739450"/>
                <a:gd name="csX2148" fmla="*/ 898864 w 1378220"/>
                <a:gd name="csY2148" fmla="*/ 144310 h 739450"/>
                <a:gd name="csX2149" fmla="*/ 900542 w 1378220"/>
                <a:gd name="csY2149" fmla="*/ 144310 h 739450"/>
                <a:gd name="csX2150" fmla="*/ 900542 w 1378220"/>
                <a:gd name="csY2150" fmla="*/ 145988 h 739450"/>
                <a:gd name="csX2151" fmla="*/ 900542 w 1378220"/>
                <a:gd name="csY2151" fmla="*/ 147666 h 739450"/>
                <a:gd name="csX2152" fmla="*/ 898864 w 1378220"/>
                <a:gd name="csY2152" fmla="*/ 147666 h 739450"/>
                <a:gd name="csX2153" fmla="*/ 898864 w 1378220"/>
                <a:gd name="csY2153" fmla="*/ 149344 h 739450"/>
                <a:gd name="csX2154" fmla="*/ 898864 w 1378220"/>
                <a:gd name="csY2154" fmla="*/ 151023 h 739450"/>
                <a:gd name="csX2155" fmla="*/ 898864 w 1378220"/>
                <a:gd name="csY2155" fmla="*/ 153260 h 739450"/>
                <a:gd name="csX2156" fmla="*/ 896626 w 1378220"/>
                <a:gd name="csY2156" fmla="*/ 153260 h 739450"/>
                <a:gd name="csX2157" fmla="*/ 896626 w 1378220"/>
                <a:gd name="csY2157" fmla="*/ 154938 h 739450"/>
                <a:gd name="csX2158" fmla="*/ 894948 w 1378220"/>
                <a:gd name="csY2158" fmla="*/ 154938 h 739450"/>
                <a:gd name="csX2159" fmla="*/ 896626 w 1378220"/>
                <a:gd name="csY2159" fmla="*/ 156616 h 739450"/>
                <a:gd name="csX2160" fmla="*/ 894948 w 1378220"/>
                <a:gd name="csY2160" fmla="*/ 156616 h 739450"/>
                <a:gd name="csX2161" fmla="*/ 894948 w 1378220"/>
                <a:gd name="csY2161" fmla="*/ 158294 h 739450"/>
                <a:gd name="csX2162" fmla="*/ 894948 w 1378220"/>
                <a:gd name="csY2162" fmla="*/ 159972 h 739450"/>
                <a:gd name="csX2163" fmla="*/ 893270 w 1378220"/>
                <a:gd name="csY2163" fmla="*/ 159972 h 739450"/>
                <a:gd name="csX2164" fmla="*/ 891592 w 1378220"/>
                <a:gd name="csY2164" fmla="*/ 162209 h 739450"/>
                <a:gd name="csX2165" fmla="*/ 891592 w 1378220"/>
                <a:gd name="csY2165" fmla="*/ 163887 h 739450"/>
                <a:gd name="csX2166" fmla="*/ 891592 w 1378220"/>
                <a:gd name="csY2166" fmla="*/ 165565 h 739450"/>
                <a:gd name="csX2167" fmla="*/ 889914 w 1378220"/>
                <a:gd name="csY2167" fmla="*/ 167243 h 739450"/>
                <a:gd name="csX2168" fmla="*/ 889914 w 1378220"/>
                <a:gd name="csY2168" fmla="*/ 168921 h 739450"/>
                <a:gd name="csX2169" fmla="*/ 889914 w 1378220"/>
                <a:gd name="csY2169" fmla="*/ 171159 h 739450"/>
                <a:gd name="csX2170" fmla="*/ 887677 w 1378220"/>
                <a:gd name="csY2170" fmla="*/ 172837 h 739450"/>
                <a:gd name="csX2171" fmla="*/ 887677 w 1378220"/>
                <a:gd name="csY2171" fmla="*/ 174515 h 739450"/>
                <a:gd name="csX2172" fmla="*/ 887677 w 1378220"/>
                <a:gd name="csY2172" fmla="*/ 176193 h 739450"/>
                <a:gd name="csX2173" fmla="*/ 885999 w 1378220"/>
                <a:gd name="csY2173" fmla="*/ 176193 h 739450"/>
                <a:gd name="csX2174" fmla="*/ 885999 w 1378220"/>
                <a:gd name="csY2174" fmla="*/ 177871 h 739450"/>
                <a:gd name="csX2175" fmla="*/ 887677 w 1378220"/>
                <a:gd name="csY2175" fmla="*/ 177871 h 739450"/>
                <a:gd name="csX2176" fmla="*/ 887677 w 1378220"/>
                <a:gd name="csY2176" fmla="*/ 179549 h 739450"/>
                <a:gd name="csX2177" fmla="*/ 887677 w 1378220"/>
                <a:gd name="csY2177" fmla="*/ 181786 h 739450"/>
                <a:gd name="csX2178" fmla="*/ 885999 w 1378220"/>
                <a:gd name="csY2178" fmla="*/ 181786 h 739450"/>
                <a:gd name="csX2179" fmla="*/ 885999 w 1378220"/>
                <a:gd name="csY2179" fmla="*/ 183464 h 739450"/>
                <a:gd name="csX2180" fmla="*/ 884321 w 1378220"/>
                <a:gd name="csY2180" fmla="*/ 183464 h 739450"/>
                <a:gd name="csX2181" fmla="*/ 884321 w 1378220"/>
                <a:gd name="csY2181" fmla="*/ 185142 h 739450"/>
                <a:gd name="csX2182" fmla="*/ 884321 w 1378220"/>
                <a:gd name="csY2182" fmla="*/ 186820 h 739450"/>
                <a:gd name="csX2183" fmla="*/ 884321 w 1378220"/>
                <a:gd name="csY2183" fmla="*/ 188498 h 739450"/>
                <a:gd name="csX2184" fmla="*/ 882643 w 1378220"/>
                <a:gd name="csY2184" fmla="*/ 188498 h 739450"/>
                <a:gd name="csX2185" fmla="*/ 882643 w 1378220"/>
                <a:gd name="csY2185" fmla="*/ 190736 h 739450"/>
                <a:gd name="csX2186" fmla="*/ 882643 w 1378220"/>
                <a:gd name="csY2186" fmla="*/ 192414 h 739450"/>
                <a:gd name="csX2187" fmla="*/ 882643 w 1378220"/>
                <a:gd name="csY2187" fmla="*/ 194092 h 739450"/>
                <a:gd name="csX2188" fmla="*/ 884321 w 1378220"/>
                <a:gd name="csY2188" fmla="*/ 195770 h 739450"/>
                <a:gd name="csX2189" fmla="*/ 884321 w 1378220"/>
                <a:gd name="csY2189" fmla="*/ 197448 h 739450"/>
                <a:gd name="csX2190" fmla="*/ 882643 w 1378220"/>
                <a:gd name="csY2190" fmla="*/ 199685 h 739450"/>
                <a:gd name="csX2191" fmla="*/ 880965 w 1378220"/>
                <a:gd name="csY2191" fmla="*/ 201363 h 739450"/>
                <a:gd name="csX2192" fmla="*/ 880965 w 1378220"/>
                <a:gd name="csY2192" fmla="*/ 203041 h 739450"/>
                <a:gd name="csX2193" fmla="*/ 880965 w 1378220"/>
                <a:gd name="csY2193" fmla="*/ 204719 h 739450"/>
                <a:gd name="csX2194" fmla="*/ 880965 w 1378220"/>
                <a:gd name="csY2194" fmla="*/ 206397 h 739450"/>
                <a:gd name="csX2195" fmla="*/ 878727 w 1378220"/>
                <a:gd name="csY2195" fmla="*/ 206397 h 739450"/>
                <a:gd name="csX2196" fmla="*/ 878727 w 1378220"/>
                <a:gd name="csY2196" fmla="*/ 208075 h 739450"/>
                <a:gd name="csX2197" fmla="*/ 878727 w 1378220"/>
                <a:gd name="csY2197" fmla="*/ 210313 h 739450"/>
                <a:gd name="csX2198" fmla="*/ 878727 w 1378220"/>
                <a:gd name="csY2198" fmla="*/ 211991 h 739450"/>
                <a:gd name="csX2199" fmla="*/ 878727 w 1378220"/>
                <a:gd name="csY2199" fmla="*/ 213669 h 739450"/>
                <a:gd name="csX2200" fmla="*/ 878727 w 1378220"/>
                <a:gd name="csY2200" fmla="*/ 215347 h 739450"/>
                <a:gd name="csX2201" fmla="*/ 878727 w 1378220"/>
                <a:gd name="csY2201" fmla="*/ 217025 h 739450"/>
                <a:gd name="csX2202" fmla="*/ 878727 w 1378220"/>
                <a:gd name="csY2202" fmla="*/ 219262 h 739450"/>
                <a:gd name="csX2203" fmla="*/ 878727 w 1378220"/>
                <a:gd name="csY2203" fmla="*/ 220940 h 739450"/>
                <a:gd name="csX2204" fmla="*/ 880965 w 1378220"/>
                <a:gd name="csY2204" fmla="*/ 222618 h 739450"/>
                <a:gd name="csX2205" fmla="*/ 880965 w 1378220"/>
                <a:gd name="csY2205" fmla="*/ 224296 h 739450"/>
                <a:gd name="csX2206" fmla="*/ 880965 w 1378220"/>
                <a:gd name="csY2206" fmla="*/ 225974 h 739450"/>
                <a:gd name="csX2207" fmla="*/ 880965 w 1378220"/>
                <a:gd name="csY2207" fmla="*/ 228212 h 739450"/>
                <a:gd name="csX2208" fmla="*/ 880965 w 1378220"/>
                <a:gd name="csY2208" fmla="*/ 229890 h 739450"/>
                <a:gd name="csX2209" fmla="*/ 880965 w 1378220"/>
                <a:gd name="csY2209" fmla="*/ 231568 h 739450"/>
                <a:gd name="csX2210" fmla="*/ 880965 w 1378220"/>
                <a:gd name="csY2210" fmla="*/ 233246 h 739450"/>
                <a:gd name="csX2211" fmla="*/ 880965 w 1378220"/>
                <a:gd name="csY2211" fmla="*/ 234924 h 739450"/>
                <a:gd name="csX2212" fmla="*/ 880965 w 1378220"/>
                <a:gd name="csY2212" fmla="*/ 236602 h 739450"/>
                <a:gd name="csX2213" fmla="*/ 880965 w 1378220"/>
                <a:gd name="csY2213" fmla="*/ 238839 h 739450"/>
                <a:gd name="csX2214" fmla="*/ 880965 w 1378220"/>
                <a:gd name="csY2214" fmla="*/ 240517 h 739450"/>
                <a:gd name="csX2215" fmla="*/ 880965 w 1378220"/>
                <a:gd name="csY2215" fmla="*/ 242195 h 739450"/>
                <a:gd name="csX2216" fmla="*/ 880965 w 1378220"/>
                <a:gd name="csY2216" fmla="*/ 243873 h 739450"/>
                <a:gd name="csX2217" fmla="*/ 880965 w 1378220"/>
                <a:gd name="csY2217" fmla="*/ 245551 h 739450"/>
                <a:gd name="csX2218" fmla="*/ 880965 w 1378220"/>
                <a:gd name="csY2218" fmla="*/ 247789 h 739450"/>
                <a:gd name="csX2219" fmla="*/ 882643 w 1378220"/>
                <a:gd name="csY2219" fmla="*/ 249467 h 739450"/>
                <a:gd name="csX2220" fmla="*/ 884321 w 1378220"/>
                <a:gd name="csY2220" fmla="*/ 249467 h 739450"/>
                <a:gd name="csX2221" fmla="*/ 884321 w 1378220"/>
                <a:gd name="csY2221" fmla="*/ 251145 h 739450"/>
                <a:gd name="csX2222" fmla="*/ 884321 w 1378220"/>
                <a:gd name="csY2222" fmla="*/ 252823 h 739450"/>
                <a:gd name="csX2223" fmla="*/ 884321 w 1378220"/>
                <a:gd name="csY2223" fmla="*/ 254501 h 739450"/>
                <a:gd name="csX2224" fmla="*/ 885999 w 1378220"/>
                <a:gd name="csY2224" fmla="*/ 256738 h 739450"/>
                <a:gd name="csX2225" fmla="*/ 885999 w 1378220"/>
                <a:gd name="csY2225" fmla="*/ 258416 h 739450"/>
                <a:gd name="csX2226" fmla="*/ 885999 w 1378220"/>
                <a:gd name="csY2226" fmla="*/ 260094 h 739450"/>
                <a:gd name="csX2227" fmla="*/ 887677 w 1378220"/>
                <a:gd name="csY2227" fmla="*/ 261772 h 739450"/>
                <a:gd name="csX2228" fmla="*/ 889914 w 1378220"/>
                <a:gd name="csY2228" fmla="*/ 263450 h 739450"/>
                <a:gd name="csX2229" fmla="*/ 889914 w 1378220"/>
                <a:gd name="csY2229" fmla="*/ 265128 h 739450"/>
                <a:gd name="csX2230" fmla="*/ 891592 w 1378220"/>
                <a:gd name="csY2230" fmla="*/ 265128 h 739450"/>
                <a:gd name="csX2231" fmla="*/ 893270 w 1378220"/>
                <a:gd name="csY2231" fmla="*/ 265128 h 739450"/>
                <a:gd name="csX2232" fmla="*/ 894948 w 1378220"/>
                <a:gd name="csY2232" fmla="*/ 265128 h 739450"/>
                <a:gd name="csX2233" fmla="*/ 896626 w 1378220"/>
                <a:gd name="csY2233" fmla="*/ 265128 h 739450"/>
                <a:gd name="csX2234" fmla="*/ 896626 w 1378220"/>
                <a:gd name="csY2234" fmla="*/ 263450 h 739450"/>
                <a:gd name="csX2235" fmla="*/ 898864 w 1378220"/>
                <a:gd name="csY2235" fmla="*/ 263450 h 739450"/>
                <a:gd name="csX2236" fmla="*/ 902220 w 1378220"/>
                <a:gd name="csY2236" fmla="*/ 261772 h 739450"/>
                <a:gd name="csX2237" fmla="*/ 903898 w 1378220"/>
                <a:gd name="csY2237" fmla="*/ 261772 h 739450"/>
                <a:gd name="csX2238" fmla="*/ 903898 w 1378220"/>
                <a:gd name="csY2238" fmla="*/ 260094 h 739450"/>
                <a:gd name="csX2239" fmla="*/ 905576 w 1378220"/>
                <a:gd name="csY2239" fmla="*/ 260094 h 739450"/>
                <a:gd name="csX2240" fmla="*/ 907254 w 1378220"/>
                <a:gd name="csY2240" fmla="*/ 260094 h 739450"/>
                <a:gd name="csX2241" fmla="*/ 907254 w 1378220"/>
                <a:gd name="csY2241" fmla="*/ 258416 h 739450"/>
                <a:gd name="csX2242" fmla="*/ 907254 w 1378220"/>
                <a:gd name="csY2242" fmla="*/ 256738 h 739450"/>
                <a:gd name="csX2243" fmla="*/ 909491 w 1378220"/>
                <a:gd name="csY2243" fmla="*/ 256738 h 739450"/>
                <a:gd name="csX2244" fmla="*/ 909491 w 1378220"/>
                <a:gd name="csY2244" fmla="*/ 254501 h 739450"/>
                <a:gd name="csX2245" fmla="*/ 911169 w 1378220"/>
                <a:gd name="csY2245" fmla="*/ 254501 h 739450"/>
                <a:gd name="csX2246" fmla="*/ 911169 w 1378220"/>
                <a:gd name="csY2246" fmla="*/ 252823 h 739450"/>
                <a:gd name="csX2247" fmla="*/ 911169 w 1378220"/>
                <a:gd name="csY2247" fmla="*/ 251145 h 739450"/>
                <a:gd name="csX2248" fmla="*/ 912847 w 1378220"/>
                <a:gd name="csY2248" fmla="*/ 251145 h 739450"/>
                <a:gd name="csX2249" fmla="*/ 912847 w 1378220"/>
                <a:gd name="csY2249" fmla="*/ 249467 h 739450"/>
                <a:gd name="csX2250" fmla="*/ 914525 w 1378220"/>
                <a:gd name="csY2250" fmla="*/ 247789 h 739450"/>
                <a:gd name="csX2251" fmla="*/ 914525 w 1378220"/>
                <a:gd name="csY2251" fmla="*/ 245551 h 739450"/>
                <a:gd name="csX2252" fmla="*/ 914525 w 1378220"/>
                <a:gd name="csY2252" fmla="*/ 243873 h 739450"/>
                <a:gd name="csX2253" fmla="*/ 916203 w 1378220"/>
                <a:gd name="csY2253" fmla="*/ 243873 h 739450"/>
                <a:gd name="csX2254" fmla="*/ 916203 w 1378220"/>
                <a:gd name="csY2254" fmla="*/ 242195 h 739450"/>
                <a:gd name="csX2255" fmla="*/ 916203 w 1378220"/>
                <a:gd name="csY2255" fmla="*/ 240517 h 739450"/>
                <a:gd name="csX2256" fmla="*/ 916203 w 1378220"/>
                <a:gd name="csY2256" fmla="*/ 238839 h 739450"/>
                <a:gd name="csX2257" fmla="*/ 918441 w 1378220"/>
                <a:gd name="csY2257" fmla="*/ 238839 h 739450"/>
                <a:gd name="csX2258" fmla="*/ 918441 w 1378220"/>
                <a:gd name="csY2258" fmla="*/ 236602 h 739450"/>
                <a:gd name="csX2259" fmla="*/ 918441 w 1378220"/>
                <a:gd name="csY2259" fmla="*/ 234924 h 739450"/>
                <a:gd name="csX2260" fmla="*/ 918441 w 1378220"/>
                <a:gd name="csY2260" fmla="*/ 233246 h 739450"/>
                <a:gd name="csX2261" fmla="*/ 918441 w 1378220"/>
                <a:gd name="csY2261" fmla="*/ 231568 h 739450"/>
                <a:gd name="csX2262" fmla="*/ 920119 w 1378220"/>
                <a:gd name="csY2262" fmla="*/ 231568 h 739450"/>
                <a:gd name="csX2263" fmla="*/ 920119 w 1378220"/>
                <a:gd name="csY2263" fmla="*/ 229890 h 739450"/>
                <a:gd name="csX2264" fmla="*/ 920119 w 1378220"/>
                <a:gd name="csY2264" fmla="*/ 228212 h 739450"/>
                <a:gd name="csX2265" fmla="*/ 920119 w 1378220"/>
                <a:gd name="csY2265" fmla="*/ 225974 h 739450"/>
                <a:gd name="csX2266" fmla="*/ 920119 w 1378220"/>
                <a:gd name="csY2266" fmla="*/ 224296 h 739450"/>
                <a:gd name="csX2267" fmla="*/ 918441 w 1378220"/>
                <a:gd name="csY2267" fmla="*/ 220940 h 739450"/>
                <a:gd name="csX2268" fmla="*/ 918441 w 1378220"/>
                <a:gd name="csY2268" fmla="*/ 219262 h 739450"/>
                <a:gd name="csX2269" fmla="*/ 918441 w 1378220"/>
                <a:gd name="csY2269" fmla="*/ 217025 h 739450"/>
                <a:gd name="csX2270" fmla="*/ 916203 w 1378220"/>
                <a:gd name="csY2270" fmla="*/ 215347 h 739450"/>
                <a:gd name="csX2271" fmla="*/ 916203 w 1378220"/>
                <a:gd name="csY2271" fmla="*/ 213669 h 739450"/>
                <a:gd name="csX2272" fmla="*/ 914525 w 1378220"/>
                <a:gd name="csY2272" fmla="*/ 211991 h 739450"/>
                <a:gd name="csX2273" fmla="*/ 914525 w 1378220"/>
                <a:gd name="csY2273" fmla="*/ 210313 h 739450"/>
                <a:gd name="csX2274" fmla="*/ 914525 w 1378220"/>
                <a:gd name="csY2274" fmla="*/ 208075 h 739450"/>
                <a:gd name="csX2275" fmla="*/ 912847 w 1378220"/>
                <a:gd name="csY2275" fmla="*/ 206397 h 739450"/>
                <a:gd name="csX2276" fmla="*/ 912847 w 1378220"/>
                <a:gd name="csY2276" fmla="*/ 204719 h 739450"/>
                <a:gd name="csX2277" fmla="*/ 912847 w 1378220"/>
                <a:gd name="csY2277" fmla="*/ 203041 h 739450"/>
                <a:gd name="csX2278" fmla="*/ 911169 w 1378220"/>
                <a:gd name="csY2278" fmla="*/ 201363 h 739450"/>
                <a:gd name="csX2279" fmla="*/ 911169 w 1378220"/>
                <a:gd name="csY2279" fmla="*/ 199685 h 739450"/>
                <a:gd name="csX2280" fmla="*/ 911169 w 1378220"/>
                <a:gd name="csY2280" fmla="*/ 197448 h 739450"/>
                <a:gd name="csX2281" fmla="*/ 912847 w 1378220"/>
                <a:gd name="csY2281" fmla="*/ 197448 h 739450"/>
                <a:gd name="csX2282" fmla="*/ 912847 w 1378220"/>
                <a:gd name="csY2282" fmla="*/ 195770 h 739450"/>
                <a:gd name="csX2283" fmla="*/ 914525 w 1378220"/>
                <a:gd name="csY2283" fmla="*/ 194092 h 739450"/>
                <a:gd name="csX2284" fmla="*/ 914525 w 1378220"/>
                <a:gd name="csY2284" fmla="*/ 192414 h 739450"/>
                <a:gd name="csX2285" fmla="*/ 912847 w 1378220"/>
                <a:gd name="csY2285" fmla="*/ 192414 h 739450"/>
                <a:gd name="csX2286" fmla="*/ 912847 w 1378220"/>
                <a:gd name="csY2286" fmla="*/ 190736 h 739450"/>
                <a:gd name="csX2287" fmla="*/ 912847 w 1378220"/>
                <a:gd name="csY2287" fmla="*/ 188498 h 739450"/>
                <a:gd name="csX2288" fmla="*/ 912847 w 1378220"/>
                <a:gd name="csY2288" fmla="*/ 186820 h 739450"/>
                <a:gd name="csX2289" fmla="*/ 912847 w 1378220"/>
                <a:gd name="csY2289" fmla="*/ 185142 h 739450"/>
                <a:gd name="csX2290" fmla="*/ 912847 w 1378220"/>
                <a:gd name="csY2290" fmla="*/ 183464 h 739450"/>
                <a:gd name="csX2291" fmla="*/ 914525 w 1378220"/>
                <a:gd name="csY2291" fmla="*/ 183464 h 739450"/>
                <a:gd name="csX2292" fmla="*/ 914525 w 1378220"/>
                <a:gd name="csY2292" fmla="*/ 181786 h 739450"/>
                <a:gd name="csX2293" fmla="*/ 914525 w 1378220"/>
                <a:gd name="csY2293" fmla="*/ 179549 h 739450"/>
                <a:gd name="csX2294" fmla="*/ 916203 w 1378220"/>
                <a:gd name="csY2294" fmla="*/ 179549 h 739450"/>
                <a:gd name="csX2295" fmla="*/ 916203 w 1378220"/>
                <a:gd name="csY2295" fmla="*/ 177871 h 739450"/>
                <a:gd name="csX2296" fmla="*/ 916203 w 1378220"/>
                <a:gd name="csY2296" fmla="*/ 176193 h 739450"/>
                <a:gd name="csX2297" fmla="*/ 918441 w 1378220"/>
                <a:gd name="csY2297" fmla="*/ 174515 h 739450"/>
                <a:gd name="csX2298" fmla="*/ 918441 w 1378220"/>
                <a:gd name="csY2298" fmla="*/ 172837 h 739450"/>
                <a:gd name="csX2299" fmla="*/ 918441 w 1378220"/>
                <a:gd name="csY2299" fmla="*/ 171159 h 739450"/>
                <a:gd name="csX2300" fmla="*/ 918441 w 1378220"/>
                <a:gd name="csY2300" fmla="*/ 168921 h 739450"/>
                <a:gd name="csX2301" fmla="*/ 918441 w 1378220"/>
                <a:gd name="csY2301" fmla="*/ 167243 h 739450"/>
                <a:gd name="csX2302" fmla="*/ 918441 w 1378220"/>
                <a:gd name="csY2302" fmla="*/ 165565 h 739450"/>
                <a:gd name="csX2303" fmla="*/ 918441 w 1378220"/>
                <a:gd name="csY2303" fmla="*/ 163887 h 739450"/>
                <a:gd name="csX2304" fmla="*/ 920119 w 1378220"/>
                <a:gd name="csY2304" fmla="*/ 163887 h 739450"/>
                <a:gd name="csX2305" fmla="*/ 920119 w 1378220"/>
                <a:gd name="csY2305" fmla="*/ 162209 h 739450"/>
                <a:gd name="csX2306" fmla="*/ 921797 w 1378220"/>
                <a:gd name="csY2306" fmla="*/ 162209 h 739450"/>
                <a:gd name="csX2307" fmla="*/ 921797 w 1378220"/>
                <a:gd name="csY2307" fmla="*/ 159972 h 739450"/>
                <a:gd name="csX2308" fmla="*/ 921797 w 1378220"/>
                <a:gd name="csY2308" fmla="*/ 158294 h 739450"/>
                <a:gd name="csX2309" fmla="*/ 921797 w 1378220"/>
                <a:gd name="csY2309" fmla="*/ 156616 h 739450"/>
                <a:gd name="csX2310" fmla="*/ 923475 w 1378220"/>
                <a:gd name="csY2310" fmla="*/ 158294 h 739450"/>
                <a:gd name="csX2311" fmla="*/ 925153 w 1378220"/>
                <a:gd name="csY2311" fmla="*/ 158294 h 739450"/>
                <a:gd name="csX2312" fmla="*/ 925153 w 1378220"/>
                <a:gd name="csY2312" fmla="*/ 156616 h 739450"/>
                <a:gd name="csX2313" fmla="*/ 925153 w 1378220"/>
                <a:gd name="csY2313" fmla="*/ 154938 h 739450"/>
                <a:gd name="csX2314" fmla="*/ 927390 w 1378220"/>
                <a:gd name="csY2314" fmla="*/ 154938 h 739450"/>
                <a:gd name="csX2315" fmla="*/ 927390 w 1378220"/>
                <a:gd name="csY2315" fmla="*/ 156616 h 739450"/>
                <a:gd name="csX2316" fmla="*/ 929068 w 1378220"/>
                <a:gd name="csY2316" fmla="*/ 154938 h 739450"/>
                <a:gd name="csX2317" fmla="*/ 929068 w 1378220"/>
                <a:gd name="csY2317" fmla="*/ 153260 h 739450"/>
                <a:gd name="csX2318" fmla="*/ 930746 w 1378220"/>
                <a:gd name="csY2318" fmla="*/ 153260 h 739450"/>
                <a:gd name="csX2319" fmla="*/ 930746 w 1378220"/>
                <a:gd name="csY2319" fmla="*/ 151023 h 739450"/>
                <a:gd name="csX2320" fmla="*/ 932424 w 1378220"/>
                <a:gd name="csY2320" fmla="*/ 151023 h 739450"/>
                <a:gd name="csX2321" fmla="*/ 932424 w 1378220"/>
                <a:gd name="csY2321" fmla="*/ 149344 h 739450"/>
                <a:gd name="csX2322" fmla="*/ 934102 w 1378220"/>
                <a:gd name="csY2322" fmla="*/ 149344 h 739450"/>
                <a:gd name="csX2323" fmla="*/ 934102 w 1378220"/>
                <a:gd name="csY2323" fmla="*/ 151023 h 739450"/>
                <a:gd name="csX2324" fmla="*/ 934102 w 1378220"/>
                <a:gd name="csY2324" fmla="*/ 153260 h 739450"/>
                <a:gd name="csX2325" fmla="*/ 932424 w 1378220"/>
                <a:gd name="csY2325" fmla="*/ 153260 h 739450"/>
                <a:gd name="csX2326" fmla="*/ 932424 w 1378220"/>
                <a:gd name="csY2326" fmla="*/ 154938 h 739450"/>
                <a:gd name="csX2327" fmla="*/ 934102 w 1378220"/>
                <a:gd name="csY2327" fmla="*/ 154938 h 739450"/>
                <a:gd name="csX2328" fmla="*/ 932424 w 1378220"/>
                <a:gd name="csY2328" fmla="*/ 156616 h 739450"/>
                <a:gd name="csX2329" fmla="*/ 932424 w 1378220"/>
                <a:gd name="csY2329" fmla="*/ 158294 h 739450"/>
                <a:gd name="csX2330" fmla="*/ 932424 w 1378220"/>
                <a:gd name="csY2330" fmla="*/ 159972 h 739450"/>
                <a:gd name="csX2331" fmla="*/ 932424 w 1378220"/>
                <a:gd name="csY2331" fmla="*/ 162209 h 739450"/>
                <a:gd name="csX2332" fmla="*/ 934102 w 1378220"/>
                <a:gd name="csY2332" fmla="*/ 162209 h 739450"/>
                <a:gd name="csX2333" fmla="*/ 935780 w 1378220"/>
                <a:gd name="csY2333" fmla="*/ 162209 h 739450"/>
                <a:gd name="csX2334" fmla="*/ 935780 w 1378220"/>
                <a:gd name="csY2334" fmla="*/ 159972 h 739450"/>
                <a:gd name="csX2335" fmla="*/ 938018 w 1378220"/>
                <a:gd name="csY2335" fmla="*/ 159972 h 739450"/>
                <a:gd name="csX2336" fmla="*/ 938018 w 1378220"/>
                <a:gd name="csY2336" fmla="*/ 158294 h 739450"/>
                <a:gd name="csX2337" fmla="*/ 938018 w 1378220"/>
                <a:gd name="csY2337" fmla="*/ 156616 h 739450"/>
                <a:gd name="csX2338" fmla="*/ 938018 w 1378220"/>
                <a:gd name="csY2338" fmla="*/ 154938 h 739450"/>
                <a:gd name="csX2339" fmla="*/ 939696 w 1378220"/>
                <a:gd name="csY2339" fmla="*/ 154938 h 739450"/>
                <a:gd name="csX2340" fmla="*/ 939696 w 1378220"/>
                <a:gd name="csY2340" fmla="*/ 153260 h 739450"/>
                <a:gd name="csX2341" fmla="*/ 939696 w 1378220"/>
                <a:gd name="csY2341" fmla="*/ 151023 h 739450"/>
                <a:gd name="csX2342" fmla="*/ 939696 w 1378220"/>
                <a:gd name="csY2342" fmla="*/ 149344 h 739450"/>
                <a:gd name="csX2343" fmla="*/ 939696 w 1378220"/>
                <a:gd name="csY2343" fmla="*/ 147666 h 739450"/>
                <a:gd name="csX2344" fmla="*/ 938018 w 1378220"/>
                <a:gd name="csY2344" fmla="*/ 147666 h 739450"/>
                <a:gd name="csX2345" fmla="*/ 938018 w 1378220"/>
                <a:gd name="csY2345" fmla="*/ 145988 h 739450"/>
                <a:gd name="csX2346" fmla="*/ 939696 w 1378220"/>
                <a:gd name="csY2346" fmla="*/ 145988 h 739450"/>
                <a:gd name="csX2347" fmla="*/ 939696 w 1378220"/>
                <a:gd name="csY2347" fmla="*/ 144310 h 739450"/>
                <a:gd name="csX2348" fmla="*/ 939696 w 1378220"/>
                <a:gd name="csY2348" fmla="*/ 142632 h 739450"/>
                <a:gd name="csX2349" fmla="*/ 941374 w 1378220"/>
                <a:gd name="csY2349" fmla="*/ 142632 h 739450"/>
                <a:gd name="csX2350" fmla="*/ 943052 w 1378220"/>
                <a:gd name="csY2350" fmla="*/ 142632 h 739450"/>
                <a:gd name="csX2351" fmla="*/ 944730 w 1378220"/>
                <a:gd name="csY2351" fmla="*/ 142632 h 739450"/>
                <a:gd name="csX2352" fmla="*/ 946967 w 1378220"/>
                <a:gd name="csY2352" fmla="*/ 142632 h 739450"/>
                <a:gd name="csX2353" fmla="*/ 948645 w 1378220"/>
                <a:gd name="csY2353" fmla="*/ 142632 h 739450"/>
                <a:gd name="csX2354" fmla="*/ 950323 w 1378220"/>
                <a:gd name="csY2354" fmla="*/ 140395 h 739450"/>
                <a:gd name="csX2355" fmla="*/ 948645 w 1378220"/>
                <a:gd name="csY2355" fmla="*/ 140395 h 739450"/>
                <a:gd name="csX2356" fmla="*/ 946967 w 1378220"/>
                <a:gd name="csY2356" fmla="*/ 140395 h 739450"/>
                <a:gd name="csX2357" fmla="*/ 946967 w 1378220"/>
                <a:gd name="csY2357" fmla="*/ 138717 h 739450"/>
                <a:gd name="csX2358" fmla="*/ 944730 w 1378220"/>
                <a:gd name="csY2358" fmla="*/ 138717 h 739450"/>
                <a:gd name="csX2359" fmla="*/ 944730 w 1378220"/>
                <a:gd name="csY2359" fmla="*/ 137039 h 739450"/>
                <a:gd name="csX2360" fmla="*/ 944730 w 1378220"/>
                <a:gd name="csY2360" fmla="*/ 135361 h 739450"/>
                <a:gd name="csX2361" fmla="*/ 944730 w 1378220"/>
                <a:gd name="csY2361" fmla="*/ 133683 h 739450"/>
                <a:gd name="csX2362" fmla="*/ 944730 w 1378220"/>
                <a:gd name="csY2362" fmla="*/ 131446 h 739450"/>
                <a:gd name="csX2363" fmla="*/ 946967 w 1378220"/>
                <a:gd name="csY2363" fmla="*/ 131446 h 739450"/>
                <a:gd name="csX2364" fmla="*/ 948645 w 1378220"/>
                <a:gd name="csY2364" fmla="*/ 131446 h 739450"/>
                <a:gd name="csX2365" fmla="*/ 948645 w 1378220"/>
                <a:gd name="csY2365" fmla="*/ 129767 h 739450"/>
                <a:gd name="csX2366" fmla="*/ 950323 w 1378220"/>
                <a:gd name="csY2366" fmla="*/ 129767 h 739450"/>
                <a:gd name="csX2367" fmla="*/ 950323 w 1378220"/>
                <a:gd name="csY2367" fmla="*/ 128089 h 739450"/>
                <a:gd name="csX2368" fmla="*/ 952001 w 1378220"/>
                <a:gd name="csY2368" fmla="*/ 128089 h 739450"/>
                <a:gd name="csX2369" fmla="*/ 952001 w 1378220"/>
                <a:gd name="csY2369" fmla="*/ 128089 h 739450"/>
                <a:gd name="csX2370" fmla="*/ 952001 w 1378220"/>
                <a:gd name="csY2370" fmla="*/ 126411 h 739450"/>
                <a:gd name="csX2371" fmla="*/ 953679 w 1378220"/>
                <a:gd name="csY2371" fmla="*/ 126411 h 739450"/>
                <a:gd name="csX2372" fmla="*/ 955917 w 1378220"/>
                <a:gd name="csY2372" fmla="*/ 128089 h 739450"/>
                <a:gd name="csX2373" fmla="*/ 955917 w 1378220"/>
                <a:gd name="csY2373" fmla="*/ 129767 h 739450"/>
                <a:gd name="csX2374" fmla="*/ 957595 w 1378220"/>
                <a:gd name="csY2374" fmla="*/ 129767 h 739450"/>
                <a:gd name="csX2375" fmla="*/ 959273 w 1378220"/>
                <a:gd name="csY2375" fmla="*/ 129767 h 739450"/>
                <a:gd name="csX2376" fmla="*/ 959273 w 1378220"/>
                <a:gd name="csY2376" fmla="*/ 131446 h 739450"/>
                <a:gd name="csX2377" fmla="*/ 960951 w 1378220"/>
                <a:gd name="csY2377" fmla="*/ 131446 h 739450"/>
                <a:gd name="csX2378" fmla="*/ 962629 w 1378220"/>
                <a:gd name="csY2378" fmla="*/ 131446 h 739450"/>
                <a:gd name="csX2379" fmla="*/ 960951 w 1378220"/>
                <a:gd name="csY2379" fmla="*/ 131446 h 739450"/>
                <a:gd name="csX2380" fmla="*/ 962629 w 1378220"/>
                <a:gd name="csY2380" fmla="*/ 131446 h 739450"/>
                <a:gd name="csX2381" fmla="*/ 964307 w 1378220"/>
                <a:gd name="csY2381" fmla="*/ 131446 h 739450"/>
                <a:gd name="csX2382" fmla="*/ 966544 w 1378220"/>
                <a:gd name="csY2382" fmla="*/ 131446 h 739450"/>
                <a:gd name="csX2383" fmla="*/ 966544 w 1378220"/>
                <a:gd name="csY2383" fmla="*/ 133683 h 739450"/>
                <a:gd name="csX2384" fmla="*/ 968222 w 1378220"/>
                <a:gd name="csY2384" fmla="*/ 133683 h 739450"/>
                <a:gd name="csX2385" fmla="*/ 968222 w 1378220"/>
                <a:gd name="csY2385" fmla="*/ 135361 h 739450"/>
                <a:gd name="csX2386" fmla="*/ 968222 w 1378220"/>
                <a:gd name="csY2386" fmla="*/ 137039 h 739450"/>
                <a:gd name="csX2387" fmla="*/ 969900 w 1378220"/>
                <a:gd name="csY2387" fmla="*/ 137039 h 739450"/>
                <a:gd name="csX2388" fmla="*/ 971578 w 1378220"/>
                <a:gd name="csY2388" fmla="*/ 137039 h 739450"/>
                <a:gd name="csX2389" fmla="*/ 973256 w 1378220"/>
                <a:gd name="csY2389" fmla="*/ 137039 h 739450"/>
                <a:gd name="csX2390" fmla="*/ 975494 w 1378220"/>
                <a:gd name="csY2390" fmla="*/ 138717 h 739450"/>
                <a:gd name="csX2391" fmla="*/ 975494 w 1378220"/>
                <a:gd name="csY2391" fmla="*/ 140395 h 739450"/>
                <a:gd name="csX2392" fmla="*/ 977171 w 1378220"/>
                <a:gd name="csY2392" fmla="*/ 140395 h 739450"/>
                <a:gd name="csX2393" fmla="*/ 978850 w 1378220"/>
                <a:gd name="csY2393" fmla="*/ 140395 h 739450"/>
                <a:gd name="csX2394" fmla="*/ 980528 w 1378220"/>
                <a:gd name="csY2394" fmla="*/ 140395 h 739450"/>
                <a:gd name="csX2395" fmla="*/ 980528 w 1378220"/>
                <a:gd name="csY2395" fmla="*/ 142632 h 739450"/>
                <a:gd name="csX2396" fmla="*/ 982206 w 1378220"/>
                <a:gd name="csY2396" fmla="*/ 142632 h 739450"/>
                <a:gd name="csX2397" fmla="*/ 984443 w 1378220"/>
                <a:gd name="csY2397" fmla="*/ 142632 h 739450"/>
                <a:gd name="csX2398" fmla="*/ 984443 w 1378220"/>
                <a:gd name="csY2398" fmla="*/ 144310 h 739450"/>
                <a:gd name="csX2399" fmla="*/ 986121 w 1378220"/>
                <a:gd name="csY2399" fmla="*/ 144310 h 739450"/>
                <a:gd name="csX2400" fmla="*/ 986121 w 1378220"/>
                <a:gd name="csY2400" fmla="*/ 145988 h 739450"/>
                <a:gd name="csX2401" fmla="*/ 986121 w 1378220"/>
                <a:gd name="csY2401" fmla="*/ 147666 h 739450"/>
                <a:gd name="csX2402" fmla="*/ 987799 w 1378220"/>
                <a:gd name="csY2402" fmla="*/ 147666 h 739450"/>
                <a:gd name="csX2403" fmla="*/ 987799 w 1378220"/>
                <a:gd name="csY2403" fmla="*/ 149344 h 739450"/>
                <a:gd name="csX2404" fmla="*/ 987799 w 1378220"/>
                <a:gd name="csY2404" fmla="*/ 151023 h 739450"/>
                <a:gd name="csX2405" fmla="*/ 987799 w 1378220"/>
                <a:gd name="csY2405" fmla="*/ 153260 h 739450"/>
                <a:gd name="csX2406" fmla="*/ 987799 w 1378220"/>
                <a:gd name="csY2406" fmla="*/ 153260 h 739450"/>
                <a:gd name="csX2407" fmla="*/ 986121 w 1378220"/>
                <a:gd name="csY2407" fmla="*/ 153260 h 739450"/>
                <a:gd name="csX2408" fmla="*/ 986121 w 1378220"/>
                <a:gd name="csY2408" fmla="*/ 153260 h 739450"/>
                <a:gd name="csX2409" fmla="*/ 984443 w 1378220"/>
                <a:gd name="csY2409" fmla="*/ 153260 h 739450"/>
                <a:gd name="csX2410" fmla="*/ 986121 w 1378220"/>
                <a:gd name="csY2410" fmla="*/ 153260 h 739450"/>
                <a:gd name="csX2411" fmla="*/ 984443 w 1378220"/>
                <a:gd name="csY2411" fmla="*/ 153260 h 739450"/>
                <a:gd name="csX2412" fmla="*/ 984443 w 1378220"/>
                <a:gd name="csY2412" fmla="*/ 154938 h 739450"/>
                <a:gd name="csX2413" fmla="*/ 986121 w 1378220"/>
                <a:gd name="csY2413" fmla="*/ 154938 h 739450"/>
                <a:gd name="csX2414" fmla="*/ 986121 w 1378220"/>
                <a:gd name="csY2414" fmla="*/ 156616 h 739450"/>
                <a:gd name="csX2415" fmla="*/ 986121 w 1378220"/>
                <a:gd name="csY2415" fmla="*/ 158294 h 739450"/>
                <a:gd name="csX2416" fmla="*/ 987799 w 1378220"/>
                <a:gd name="csY2416" fmla="*/ 158294 h 739450"/>
                <a:gd name="csX2417" fmla="*/ 987799 w 1378220"/>
                <a:gd name="csY2417" fmla="*/ 159972 h 739450"/>
                <a:gd name="csX2418" fmla="*/ 987799 w 1378220"/>
                <a:gd name="csY2418" fmla="*/ 162209 h 739450"/>
                <a:gd name="csX2419" fmla="*/ 987799 w 1378220"/>
                <a:gd name="csY2419" fmla="*/ 163887 h 739450"/>
                <a:gd name="csX2420" fmla="*/ 987799 w 1378220"/>
                <a:gd name="csY2420" fmla="*/ 165565 h 739450"/>
                <a:gd name="csX2421" fmla="*/ 987799 w 1378220"/>
                <a:gd name="csY2421" fmla="*/ 167243 h 739450"/>
                <a:gd name="csX2422" fmla="*/ 987799 w 1378220"/>
                <a:gd name="csY2422" fmla="*/ 168921 h 739450"/>
                <a:gd name="csX2423" fmla="*/ 987799 w 1378220"/>
                <a:gd name="csY2423" fmla="*/ 171159 h 739450"/>
                <a:gd name="csX2424" fmla="*/ 987799 w 1378220"/>
                <a:gd name="csY2424" fmla="*/ 172837 h 739450"/>
                <a:gd name="csX2425" fmla="*/ 987799 w 1378220"/>
                <a:gd name="csY2425" fmla="*/ 174515 h 739450"/>
                <a:gd name="csX2426" fmla="*/ 987799 w 1378220"/>
                <a:gd name="csY2426" fmla="*/ 176193 h 739450"/>
                <a:gd name="csX2427" fmla="*/ 986121 w 1378220"/>
                <a:gd name="csY2427" fmla="*/ 176193 h 739450"/>
                <a:gd name="csX2428" fmla="*/ 986121 w 1378220"/>
                <a:gd name="csY2428" fmla="*/ 177871 h 739450"/>
                <a:gd name="csX2429" fmla="*/ 984443 w 1378220"/>
                <a:gd name="csY2429" fmla="*/ 177871 h 739450"/>
                <a:gd name="csX2430" fmla="*/ 984443 w 1378220"/>
                <a:gd name="csY2430" fmla="*/ 179549 h 739450"/>
                <a:gd name="csX2431" fmla="*/ 982206 w 1378220"/>
                <a:gd name="csY2431" fmla="*/ 179549 h 739450"/>
                <a:gd name="csX2432" fmla="*/ 982206 w 1378220"/>
                <a:gd name="csY2432" fmla="*/ 181786 h 739450"/>
                <a:gd name="csX2433" fmla="*/ 982206 w 1378220"/>
                <a:gd name="csY2433" fmla="*/ 183464 h 739450"/>
                <a:gd name="csX2434" fmla="*/ 982206 w 1378220"/>
                <a:gd name="csY2434" fmla="*/ 185142 h 739450"/>
                <a:gd name="csX2435" fmla="*/ 980528 w 1378220"/>
                <a:gd name="csY2435" fmla="*/ 185142 h 739450"/>
                <a:gd name="csX2436" fmla="*/ 982206 w 1378220"/>
                <a:gd name="csY2436" fmla="*/ 185142 h 739450"/>
                <a:gd name="csX2437" fmla="*/ 980528 w 1378220"/>
                <a:gd name="csY2437" fmla="*/ 185142 h 739450"/>
                <a:gd name="csX2438" fmla="*/ 978850 w 1378220"/>
                <a:gd name="csY2438" fmla="*/ 185142 h 739450"/>
                <a:gd name="csX2439" fmla="*/ 978850 w 1378220"/>
                <a:gd name="csY2439" fmla="*/ 186820 h 739450"/>
                <a:gd name="csX2440" fmla="*/ 978850 w 1378220"/>
                <a:gd name="csY2440" fmla="*/ 188498 h 739450"/>
                <a:gd name="csX2441" fmla="*/ 977171 w 1378220"/>
                <a:gd name="csY2441" fmla="*/ 188498 h 739450"/>
                <a:gd name="csX2442" fmla="*/ 975494 w 1378220"/>
                <a:gd name="csY2442" fmla="*/ 188498 h 739450"/>
                <a:gd name="csX2443" fmla="*/ 975494 w 1378220"/>
                <a:gd name="csY2443" fmla="*/ 190736 h 739450"/>
                <a:gd name="csX2444" fmla="*/ 973256 w 1378220"/>
                <a:gd name="csY2444" fmla="*/ 190736 h 739450"/>
                <a:gd name="csX2445" fmla="*/ 973256 w 1378220"/>
                <a:gd name="csY2445" fmla="*/ 192414 h 739450"/>
                <a:gd name="csX2446" fmla="*/ 973256 w 1378220"/>
                <a:gd name="csY2446" fmla="*/ 194092 h 739450"/>
                <a:gd name="csX2447" fmla="*/ 973256 w 1378220"/>
                <a:gd name="csY2447" fmla="*/ 195770 h 739450"/>
                <a:gd name="csX2448" fmla="*/ 973256 w 1378220"/>
                <a:gd name="csY2448" fmla="*/ 197448 h 739450"/>
                <a:gd name="csX2449" fmla="*/ 975494 w 1378220"/>
                <a:gd name="csY2449" fmla="*/ 199685 h 739450"/>
                <a:gd name="csX2450" fmla="*/ 977171 w 1378220"/>
                <a:gd name="csY2450" fmla="*/ 199685 h 739450"/>
                <a:gd name="csX2451" fmla="*/ 978850 w 1378220"/>
                <a:gd name="csY2451" fmla="*/ 199685 h 739450"/>
                <a:gd name="csX2452" fmla="*/ 978850 w 1378220"/>
                <a:gd name="csY2452" fmla="*/ 201363 h 739450"/>
                <a:gd name="csX2453" fmla="*/ 980528 w 1378220"/>
                <a:gd name="csY2453" fmla="*/ 201363 h 739450"/>
                <a:gd name="csX2454" fmla="*/ 980528 w 1378220"/>
                <a:gd name="csY2454" fmla="*/ 199685 h 739450"/>
                <a:gd name="csX2455" fmla="*/ 980528 w 1378220"/>
                <a:gd name="csY2455" fmla="*/ 197448 h 739450"/>
                <a:gd name="csX2456" fmla="*/ 982206 w 1378220"/>
                <a:gd name="csY2456" fmla="*/ 197448 h 739450"/>
                <a:gd name="csX2457" fmla="*/ 984443 w 1378220"/>
                <a:gd name="csY2457" fmla="*/ 197448 h 739450"/>
                <a:gd name="csX2458" fmla="*/ 984443 w 1378220"/>
                <a:gd name="csY2458" fmla="*/ 195770 h 739450"/>
                <a:gd name="csX2459" fmla="*/ 986121 w 1378220"/>
                <a:gd name="csY2459" fmla="*/ 195770 h 739450"/>
                <a:gd name="csX2460" fmla="*/ 986121 w 1378220"/>
                <a:gd name="csY2460" fmla="*/ 194092 h 739450"/>
                <a:gd name="csX2461" fmla="*/ 986121 w 1378220"/>
                <a:gd name="csY2461" fmla="*/ 192414 h 739450"/>
                <a:gd name="csX2462" fmla="*/ 987799 w 1378220"/>
                <a:gd name="csY2462" fmla="*/ 192414 h 739450"/>
                <a:gd name="csX2463" fmla="*/ 987799 w 1378220"/>
                <a:gd name="csY2463" fmla="*/ 190736 h 739450"/>
                <a:gd name="csX2464" fmla="*/ 987799 w 1378220"/>
                <a:gd name="csY2464" fmla="*/ 190736 h 739450"/>
                <a:gd name="csX2465" fmla="*/ 987799 w 1378220"/>
                <a:gd name="csY2465" fmla="*/ 188498 h 739450"/>
                <a:gd name="csX2466" fmla="*/ 989477 w 1378220"/>
                <a:gd name="csY2466" fmla="*/ 188498 h 739450"/>
                <a:gd name="csX2467" fmla="*/ 991155 w 1378220"/>
                <a:gd name="csY2467" fmla="*/ 188498 h 739450"/>
                <a:gd name="csX2468" fmla="*/ 992833 w 1378220"/>
                <a:gd name="csY2468" fmla="*/ 188498 h 739450"/>
                <a:gd name="csX2469" fmla="*/ 992833 w 1378220"/>
                <a:gd name="csY2469" fmla="*/ 186820 h 739450"/>
                <a:gd name="csX2470" fmla="*/ 992833 w 1378220"/>
                <a:gd name="csY2470" fmla="*/ 188498 h 739450"/>
                <a:gd name="csX2471" fmla="*/ 992833 w 1378220"/>
                <a:gd name="csY2471" fmla="*/ 186820 h 739450"/>
                <a:gd name="csX2472" fmla="*/ 995071 w 1378220"/>
                <a:gd name="csY2472" fmla="*/ 186820 h 739450"/>
                <a:gd name="csX2473" fmla="*/ 995071 w 1378220"/>
                <a:gd name="csY2473" fmla="*/ 185142 h 739450"/>
                <a:gd name="csX2474" fmla="*/ 996748 w 1378220"/>
                <a:gd name="csY2474" fmla="*/ 185142 h 739450"/>
                <a:gd name="csX2475" fmla="*/ 998427 w 1378220"/>
                <a:gd name="csY2475" fmla="*/ 185142 h 739450"/>
                <a:gd name="csX2476" fmla="*/ 1000105 w 1378220"/>
                <a:gd name="csY2476" fmla="*/ 185142 h 739450"/>
                <a:gd name="csX2477" fmla="*/ 1000105 w 1378220"/>
                <a:gd name="csY2477" fmla="*/ 186820 h 739450"/>
                <a:gd name="csX2478" fmla="*/ 1001783 w 1378220"/>
                <a:gd name="csY2478" fmla="*/ 186820 h 739450"/>
                <a:gd name="csX2479" fmla="*/ 1001783 w 1378220"/>
                <a:gd name="csY2479" fmla="*/ 188498 h 739450"/>
                <a:gd name="csX2480" fmla="*/ 1001783 w 1378220"/>
                <a:gd name="csY2480" fmla="*/ 190736 h 739450"/>
                <a:gd name="csX2481" fmla="*/ 1004020 w 1378220"/>
                <a:gd name="csY2481" fmla="*/ 190736 h 739450"/>
                <a:gd name="csX2482" fmla="*/ 1004020 w 1378220"/>
                <a:gd name="csY2482" fmla="*/ 192414 h 739450"/>
                <a:gd name="csX2483" fmla="*/ 1004020 w 1378220"/>
                <a:gd name="csY2483" fmla="*/ 194092 h 739450"/>
                <a:gd name="csX2484" fmla="*/ 1004020 w 1378220"/>
                <a:gd name="csY2484" fmla="*/ 195770 h 739450"/>
                <a:gd name="csX2485" fmla="*/ 1005698 w 1378220"/>
                <a:gd name="csY2485" fmla="*/ 195770 h 739450"/>
                <a:gd name="csX2486" fmla="*/ 1005698 w 1378220"/>
                <a:gd name="csY2486" fmla="*/ 197448 h 739450"/>
                <a:gd name="csX2487" fmla="*/ 1005698 w 1378220"/>
                <a:gd name="csY2487" fmla="*/ 199685 h 739450"/>
                <a:gd name="csX2488" fmla="*/ 1005698 w 1378220"/>
                <a:gd name="csY2488" fmla="*/ 201363 h 739450"/>
                <a:gd name="csX2489" fmla="*/ 1005698 w 1378220"/>
                <a:gd name="csY2489" fmla="*/ 203041 h 739450"/>
                <a:gd name="csX2490" fmla="*/ 1005698 w 1378220"/>
                <a:gd name="csY2490" fmla="*/ 204719 h 739450"/>
                <a:gd name="csX2491" fmla="*/ 1005698 w 1378220"/>
                <a:gd name="csY2491" fmla="*/ 206397 h 739450"/>
                <a:gd name="csX2492" fmla="*/ 1005698 w 1378220"/>
                <a:gd name="csY2492" fmla="*/ 208075 h 739450"/>
                <a:gd name="csX2493" fmla="*/ 1005698 w 1378220"/>
                <a:gd name="csY2493" fmla="*/ 210313 h 739450"/>
                <a:gd name="csX2494" fmla="*/ 1005698 w 1378220"/>
                <a:gd name="csY2494" fmla="*/ 211991 h 739450"/>
                <a:gd name="csX2495" fmla="*/ 1007376 w 1378220"/>
                <a:gd name="csY2495" fmla="*/ 211991 h 739450"/>
                <a:gd name="csX2496" fmla="*/ 1007376 w 1378220"/>
                <a:gd name="csY2496" fmla="*/ 213669 h 739450"/>
                <a:gd name="csX2497" fmla="*/ 1007376 w 1378220"/>
                <a:gd name="csY2497" fmla="*/ 215347 h 739450"/>
                <a:gd name="csX2498" fmla="*/ 1007376 w 1378220"/>
                <a:gd name="csY2498" fmla="*/ 217025 h 739450"/>
                <a:gd name="csX2499" fmla="*/ 1009054 w 1378220"/>
                <a:gd name="csY2499" fmla="*/ 217025 h 739450"/>
                <a:gd name="csX2500" fmla="*/ 1009054 w 1378220"/>
                <a:gd name="csY2500" fmla="*/ 219262 h 739450"/>
                <a:gd name="csX2501" fmla="*/ 1009054 w 1378220"/>
                <a:gd name="csY2501" fmla="*/ 220940 h 739450"/>
                <a:gd name="csX2502" fmla="*/ 1009054 w 1378220"/>
                <a:gd name="csY2502" fmla="*/ 222618 h 739450"/>
                <a:gd name="csX2503" fmla="*/ 1009054 w 1378220"/>
                <a:gd name="csY2503" fmla="*/ 224296 h 739450"/>
                <a:gd name="csX2504" fmla="*/ 1009054 w 1378220"/>
                <a:gd name="csY2504" fmla="*/ 225974 h 739450"/>
                <a:gd name="csX2505" fmla="*/ 1009054 w 1378220"/>
                <a:gd name="csY2505" fmla="*/ 228212 h 739450"/>
                <a:gd name="csX2506" fmla="*/ 1007376 w 1378220"/>
                <a:gd name="csY2506" fmla="*/ 229890 h 739450"/>
                <a:gd name="csX2507" fmla="*/ 1007376 w 1378220"/>
                <a:gd name="csY2507" fmla="*/ 231568 h 739450"/>
                <a:gd name="csX2508" fmla="*/ 1007376 w 1378220"/>
                <a:gd name="csY2508" fmla="*/ 233246 h 739450"/>
                <a:gd name="csX2509" fmla="*/ 1005698 w 1378220"/>
                <a:gd name="csY2509" fmla="*/ 233246 h 739450"/>
                <a:gd name="csX2510" fmla="*/ 1005698 w 1378220"/>
                <a:gd name="csY2510" fmla="*/ 234924 h 739450"/>
                <a:gd name="csX2511" fmla="*/ 1004020 w 1378220"/>
                <a:gd name="csY2511" fmla="*/ 234924 h 739450"/>
                <a:gd name="csX2512" fmla="*/ 1004020 w 1378220"/>
                <a:gd name="csY2512" fmla="*/ 236602 h 739450"/>
                <a:gd name="csX2513" fmla="*/ 1000105 w 1378220"/>
                <a:gd name="csY2513" fmla="*/ 240517 h 739450"/>
                <a:gd name="csX2514" fmla="*/ 996748 w 1378220"/>
                <a:gd name="csY2514" fmla="*/ 242195 h 739450"/>
                <a:gd name="csX2515" fmla="*/ 995071 w 1378220"/>
                <a:gd name="csY2515" fmla="*/ 242195 h 739450"/>
                <a:gd name="csX2516" fmla="*/ 992833 w 1378220"/>
                <a:gd name="csY2516" fmla="*/ 242195 h 739450"/>
                <a:gd name="csX2517" fmla="*/ 992833 w 1378220"/>
                <a:gd name="csY2517" fmla="*/ 243873 h 739450"/>
                <a:gd name="csX2518" fmla="*/ 992833 w 1378220"/>
                <a:gd name="csY2518" fmla="*/ 245551 h 739450"/>
                <a:gd name="csX2519" fmla="*/ 992833 w 1378220"/>
                <a:gd name="csY2519" fmla="*/ 247789 h 739450"/>
                <a:gd name="csX2520" fmla="*/ 992833 w 1378220"/>
                <a:gd name="csY2520" fmla="*/ 249467 h 739450"/>
                <a:gd name="csX2521" fmla="*/ 991155 w 1378220"/>
                <a:gd name="csY2521" fmla="*/ 251145 h 739450"/>
                <a:gd name="csX2522" fmla="*/ 991155 w 1378220"/>
                <a:gd name="csY2522" fmla="*/ 252823 h 739450"/>
                <a:gd name="csX2523" fmla="*/ 989477 w 1378220"/>
                <a:gd name="csY2523" fmla="*/ 252823 h 739450"/>
                <a:gd name="csX2524" fmla="*/ 989477 w 1378220"/>
                <a:gd name="csY2524" fmla="*/ 254501 h 739450"/>
                <a:gd name="csX2525" fmla="*/ 987799 w 1378220"/>
                <a:gd name="csY2525" fmla="*/ 254501 h 739450"/>
                <a:gd name="csX2526" fmla="*/ 987799 w 1378220"/>
                <a:gd name="csY2526" fmla="*/ 256738 h 739450"/>
                <a:gd name="csX2527" fmla="*/ 986121 w 1378220"/>
                <a:gd name="csY2527" fmla="*/ 256738 h 739450"/>
                <a:gd name="csX2528" fmla="*/ 986121 w 1378220"/>
                <a:gd name="csY2528" fmla="*/ 258416 h 739450"/>
                <a:gd name="csX2529" fmla="*/ 986121 w 1378220"/>
                <a:gd name="csY2529" fmla="*/ 260094 h 739450"/>
                <a:gd name="csX2530" fmla="*/ 984443 w 1378220"/>
                <a:gd name="csY2530" fmla="*/ 260094 h 739450"/>
                <a:gd name="csX2531" fmla="*/ 984443 w 1378220"/>
                <a:gd name="csY2531" fmla="*/ 261772 h 739450"/>
                <a:gd name="csX2532" fmla="*/ 986121 w 1378220"/>
                <a:gd name="csY2532" fmla="*/ 261772 h 739450"/>
                <a:gd name="csX2533" fmla="*/ 987799 w 1378220"/>
                <a:gd name="csY2533" fmla="*/ 261772 h 739450"/>
                <a:gd name="csX2534" fmla="*/ 987799 w 1378220"/>
                <a:gd name="csY2534" fmla="*/ 263450 h 739450"/>
                <a:gd name="csX2535" fmla="*/ 989477 w 1378220"/>
                <a:gd name="csY2535" fmla="*/ 265128 h 739450"/>
                <a:gd name="csX2536" fmla="*/ 991155 w 1378220"/>
                <a:gd name="csY2536" fmla="*/ 265128 h 739450"/>
                <a:gd name="csX2537" fmla="*/ 992833 w 1378220"/>
                <a:gd name="csY2537" fmla="*/ 265128 h 739450"/>
                <a:gd name="csX2538" fmla="*/ 992833 w 1378220"/>
                <a:gd name="csY2538" fmla="*/ 267366 h 739450"/>
                <a:gd name="csX2539" fmla="*/ 995071 w 1378220"/>
                <a:gd name="csY2539" fmla="*/ 267366 h 739450"/>
                <a:gd name="csX2540" fmla="*/ 996748 w 1378220"/>
                <a:gd name="csY2540" fmla="*/ 267366 h 739450"/>
                <a:gd name="csX2541" fmla="*/ 996748 w 1378220"/>
                <a:gd name="csY2541" fmla="*/ 269044 h 739450"/>
                <a:gd name="csX2542" fmla="*/ 995071 w 1378220"/>
                <a:gd name="csY2542" fmla="*/ 269044 h 739450"/>
                <a:gd name="csX2543" fmla="*/ 995071 w 1378220"/>
                <a:gd name="csY2543" fmla="*/ 270722 h 739450"/>
                <a:gd name="csX2544" fmla="*/ 996748 w 1378220"/>
                <a:gd name="csY2544" fmla="*/ 270722 h 739450"/>
                <a:gd name="csX2545" fmla="*/ 996748 w 1378220"/>
                <a:gd name="csY2545" fmla="*/ 272400 h 739450"/>
                <a:gd name="csX2546" fmla="*/ 998427 w 1378220"/>
                <a:gd name="csY2546" fmla="*/ 272400 h 739450"/>
                <a:gd name="csX2547" fmla="*/ 998427 w 1378220"/>
                <a:gd name="csY2547" fmla="*/ 270722 h 739450"/>
                <a:gd name="csX2548" fmla="*/ 1000105 w 1378220"/>
                <a:gd name="csY2548" fmla="*/ 269044 h 739450"/>
                <a:gd name="csX2549" fmla="*/ 1001783 w 1378220"/>
                <a:gd name="csY2549" fmla="*/ 269044 h 739450"/>
                <a:gd name="csX2550" fmla="*/ 1001783 w 1378220"/>
                <a:gd name="csY2550" fmla="*/ 269044 h 739450"/>
                <a:gd name="csX2551" fmla="*/ 1004020 w 1378220"/>
                <a:gd name="csY2551" fmla="*/ 269044 h 739450"/>
                <a:gd name="csX2552" fmla="*/ 1004020 w 1378220"/>
                <a:gd name="csY2552" fmla="*/ 270722 h 739450"/>
                <a:gd name="csX2553" fmla="*/ 1004020 w 1378220"/>
                <a:gd name="csY2553" fmla="*/ 272400 h 739450"/>
                <a:gd name="csX2554" fmla="*/ 1005698 w 1378220"/>
                <a:gd name="csY2554" fmla="*/ 272400 h 739450"/>
                <a:gd name="csX2555" fmla="*/ 1007376 w 1378220"/>
                <a:gd name="csY2555" fmla="*/ 272400 h 739450"/>
                <a:gd name="csX2556" fmla="*/ 1009054 w 1378220"/>
                <a:gd name="csY2556" fmla="*/ 272400 h 739450"/>
                <a:gd name="csX2557" fmla="*/ 1010732 w 1378220"/>
                <a:gd name="csY2557" fmla="*/ 272400 h 739450"/>
                <a:gd name="csX2558" fmla="*/ 1010732 w 1378220"/>
                <a:gd name="csY2558" fmla="*/ 270722 h 739450"/>
                <a:gd name="csX2559" fmla="*/ 1012970 w 1378220"/>
                <a:gd name="csY2559" fmla="*/ 270722 h 739450"/>
                <a:gd name="csX2560" fmla="*/ 1014648 w 1378220"/>
                <a:gd name="csY2560" fmla="*/ 270722 h 739450"/>
                <a:gd name="csX2561" fmla="*/ 1014648 w 1378220"/>
                <a:gd name="csY2561" fmla="*/ 269044 h 739450"/>
                <a:gd name="csX2562" fmla="*/ 1016325 w 1378220"/>
                <a:gd name="csY2562" fmla="*/ 269044 h 739450"/>
                <a:gd name="csX2563" fmla="*/ 1018004 w 1378220"/>
                <a:gd name="csY2563" fmla="*/ 269044 h 739450"/>
                <a:gd name="csX2564" fmla="*/ 1019682 w 1378220"/>
                <a:gd name="csY2564" fmla="*/ 269044 h 739450"/>
                <a:gd name="csX2565" fmla="*/ 1021360 w 1378220"/>
                <a:gd name="csY2565" fmla="*/ 269044 h 739450"/>
                <a:gd name="csX2566" fmla="*/ 1023597 w 1378220"/>
                <a:gd name="csY2566" fmla="*/ 269044 h 739450"/>
                <a:gd name="csX2567" fmla="*/ 1025275 w 1378220"/>
                <a:gd name="csY2567" fmla="*/ 269044 h 739450"/>
                <a:gd name="csX2568" fmla="*/ 1026953 w 1378220"/>
                <a:gd name="csY2568" fmla="*/ 269044 h 739450"/>
                <a:gd name="csX2569" fmla="*/ 1026953 w 1378220"/>
                <a:gd name="csY2569" fmla="*/ 267366 h 739450"/>
                <a:gd name="csX2570" fmla="*/ 1028631 w 1378220"/>
                <a:gd name="csY2570" fmla="*/ 267366 h 739450"/>
                <a:gd name="csX2571" fmla="*/ 1028631 w 1378220"/>
                <a:gd name="csY2571" fmla="*/ 265128 h 739450"/>
                <a:gd name="csX2572" fmla="*/ 1030309 w 1378220"/>
                <a:gd name="csY2572" fmla="*/ 265128 h 739450"/>
                <a:gd name="csX2573" fmla="*/ 1032547 w 1378220"/>
                <a:gd name="csY2573" fmla="*/ 265128 h 739450"/>
                <a:gd name="csX2574" fmla="*/ 1032547 w 1378220"/>
                <a:gd name="csY2574" fmla="*/ 263450 h 739450"/>
                <a:gd name="csX2575" fmla="*/ 1034225 w 1378220"/>
                <a:gd name="csY2575" fmla="*/ 263450 h 739450"/>
                <a:gd name="csX2576" fmla="*/ 1034225 w 1378220"/>
                <a:gd name="csY2576" fmla="*/ 261772 h 739450"/>
                <a:gd name="csX2577" fmla="*/ 1035902 w 1378220"/>
                <a:gd name="csY2577" fmla="*/ 261772 h 739450"/>
                <a:gd name="csX2578" fmla="*/ 1037581 w 1378220"/>
                <a:gd name="csY2578" fmla="*/ 260094 h 739450"/>
                <a:gd name="csX2579" fmla="*/ 1039259 w 1378220"/>
                <a:gd name="csY2579" fmla="*/ 260094 h 739450"/>
                <a:gd name="csX2580" fmla="*/ 1041496 w 1378220"/>
                <a:gd name="csY2580" fmla="*/ 258416 h 739450"/>
                <a:gd name="csX2581" fmla="*/ 1043174 w 1378220"/>
                <a:gd name="csY2581" fmla="*/ 258416 h 739450"/>
                <a:gd name="csX2582" fmla="*/ 1043174 w 1378220"/>
                <a:gd name="csY2582" fmla="*/ 256738 h 739450"/>
                <a:gd name="csX2583" fmla="*/ 1044852 w 1378220"/>
                <a:gd name="csY2583" fmla="*/ 256738 h 739450"/>
                <a:gd name="csX2584" fmla="*/ 1046530 w 1378220"/>
                <a:gd name="csY2584" fmla="*/ 256738 h 739450"/>
                <a:gd name="csX2585" fmla="*/ 1048208 w 1378220"/>
                <a:gd name="csY2585" fmla="*/ 256738 h 739450"/>
                <a:gd name="csX2586" fmla="*/ 1049886 w 1378220"/>
                <a:gd name="csY2586" fmla="*/ 254501 h 739450"/>
                <a:gd name="csX2587" fmla="*/ 1052124 w 1378220"/>
                <a:gd name="csY2587" fmla="*/ 254501 h 739450"/>
                <a:gd name="csX2588" fmla="*/ 1053802 w 1378220"/>
                <a:gd name="csY2588" fmla="*/ 254501 h 739450"/>
                <a:gd name="csX2589" fmla="*/ 1055479 w 1378220"/>
                <a:gd name="csY2589" fmla="*/ 254501 h 739450"/>
                <a:gd name="csX2590" fmla="*/ 1055479 w 1378220"/>
                <a:gd name="csY2590" fmla="*/ 252823 h 739450"/>
                <a:gd name="csX2591" fmla="*/ 1057158 w 1378220"/>
                <a:gd name="csY2591" fmla="*/ 252823 h 739450"/>
                <a:gd name="csX2592" fmla="*/ 1057158 w 1378220"/>
                <a:gd name="csY2592" fmla="*/ 251145 h 739450"/>
                <a:gd name="csX2593" fmla="*/ 1058836 w 1378220"/>
                <a:gd name="csY2593" fmla="*/ 251145 h 739450"/>
                <a:gd name="csX2594" fmla="*/ 1061073 w 1378220"/>
                <a:gd name="csY2594" fmla="*/ 251145 h 739450"/>
                <a:gd name="csX2595" fmla="*/ 1062751 w 1378220"/>
                <a:gd name="csY2595" fmla="*/ 251145 h 739450"/>
                <a:gd name="csX2596" fmla="*/ 1062751 w 1378220"/>
                <a:gd name="csY2596" fmla="*/ 249467 h 739450"/>
                <a:gd name="csX2597" fmla="*/ 1064429 w 1378220"/>
                <a:gd name="csY2597" fmla="*/ 249467 h 739450"/>
                <a:gd name="csX2598" fmla="*/ 1064429 w 1378220"/>
                <a:gd name="csY2598" fmla="*/ 247789 h 739450"/>
                <a:gd name="csX2599" fmla="*/ 1066107 w 1378220"/>
                <a:gd name="csY2599" fmla="*/ 247789 h 739450"/>
                <a:gd name="csX2600" fmla="*/ 1067785 w 1378220"/>
                <a:gd name="csY2600" fmla="*/ 247789 h 739450"/>
                <a:gd name="csX2601" fmla="*/ 1070022 w 1378220"/>
                <a:gd name="csY2601" fmla="*/ 247789 h 739450"/>
                <a:gd name="csX2602" fmla="*/ 1070022 w 1378220"/>
                <a:gd name="csY2602" fmla="*/ 245551 h 739450"/>
                <a:gd name="csX2603" fmla="*/ 1071701 w 1378220"/>
                <a:gd name="csY2603" fmla="*/ 245551 h 739450"/>
                <a:gd name="csX2604" fmla="*/ 1071701 w 1378220"/>
                <a:gd name="csY2604" fmla="*/ 243873 h 739450"/>
                <a:gd name="csX2605" fmla="*/ 1073379 w 1378220"/>
                <a:gd name="csY2605" fmla="*/ 243873 h 739450"/>
                <a:gd name="csX2606" fmla="*/ 1075056 w 1378220"/>
                <a:gd name="csY2606" fmla="*/ 243873 h 739450"/>
                <a:gd name="csX2607" fmla="*/ 1075056 w 1378220"/>
                <a:gd name="csY2607" fmla="*/ 242195 h 739450"/>
                <a:gd name="csX2608" fmla="*/ 1076735 w 1378220"/>
                <a:gd name="csY2608" fmla="*/ 242195 h 739450"/>
                <a:gd name="csX2609" fmla="*/ 1078413 w 1378220"/>
                <a:gd name="csY2609" fmla="*/ 242195 h 739450"/>
                <a:gd name="csX2610" fmla="*/ 1078413 w 1378220"/>
                <a:gd name="csY2610" fmla="*/ 240517 h 739450"/>
                <a:gd name="csX2611" fmla="*/ 1080650 w 1378220"/>
                <a:gd name="csY2611" fmla="*/ 238839 h 739450"/>
                <a:gd name="csX2612" fmla="*/ 1082328 w 1378220"/>
                <a:gd name="csY2612" fmla="*/ 238839 h 739450"/>
                <a:gd name="csX2613" fmla="*/ 1082328 w 1378220"/>
                <a:gd name="csY2613" fmla="*/ 236602 h 739450"/>
                <a:gd name="csX2614" fmla="*/ 1084006 w 1378220"/>
                <a:gd name="csY2614" fmla="*/ 236602 h 739450"/>
                <a:gd name="csX2615" fmla="*/ 1085684 w 1378220"/>
                <a:gd name="csY2615" fmla="*/ 236602 h 739450"/>
                <a:gd name="csX2616" fmla="*/ 1085684 w 1378220"/>
                <a:gd name="csY2616" fmla="*/ 234924 h 739450"/>
                <a:gd name="csX2617" fmla="*/ 1087362 w 1378220"/>
                <a:gd name="csY2617" fmla="*/ 234924 h 739450"/>
                <a:gd name="csX2618" fmla="*/ 1087362 w 1378220"/>
                <a:gd name="csY2618" fmla="*/ 233246 h 739450"/>
                <a:gd name="csX2619" fmla="*/ 1089599 w 1378220"/>
                <a:gd name="csY2619" fmla="*/ 233246 h 739450"/>
                <a:gd name="csX2620" fmla="*/ 1089599 w 1378220"/>
                <a:gd name="csY2620" fmla="*/ 231568 h 739450"/>
                <a:gd name="csX2621" fmla="*/ 1089599 w 1378220"/>
                <a:gd name="csY2621" fmla="*/ 229890 h 739450"/>
                <a:gd name="csX2622" fmla="*/ 1091278 w 1378220"/>
                <a:gd name="csY2622" fmla="*/ 229890 h 739450"/>
                <a:gd name="csX2623" fmla="*/ 1092956 w 1378220"/>
                <a:gd name="csY2623" fmla="*/ 229890 h 739450"/>
                <a:gd name="csX2624" fmla="*/ 1092956 w 1378220"/>
                <a:gd name="csY2624" fmla="*/ 228212 h 739450"/>
                <a:gd name="csX2625" fmla="*/ 1094633 w 1378220"/>
                <a:gd name="csY2625" fmla="*/ 228212 h 739450"/>
                <a:gd name="csX2626" fmla="*/ 1094633 w 1378220"/>
                <a:gd name="csY2626" fmla="*/ 225974 h 739450"/>
                <a:gd name="csX2627" fmla="*/ 1094633 w 1378220"/>
                <a:gd name="csY2627" fmla="*/ 224296 h 739450"/>
                <a:gd name="csX2628" fmla="*/ 1092956 w 1378220"/>
                <a:gd name="csY2628" fmla="*/ 224296 h 739450"/>
                <a:gd name="csX2629" fmla="*/ 1092956 w 1378220"/>
                <a:gd name="csY2629" fmla="*/ 222618 h 739450"/>
                <a:gd name="csX2630" fmla="*/ 1092956 w 1378220"/>
                <a:gd name="csY2630" fmla="*/ 220940 h 739450"/>
                <a:gd name="csX2631" fmla="*/ 1091278 w 1378220"/>
                <a:gd name="csY2631" fmla="*/ 220940 h 739450"/>
                <a:gd name="csX2632" fmla="*/ 1089599 w 1378220"/>
                <a:gd name="csY2632" fmla="*/ 220940 h 739450"/>
                <a:gd name="csX2633" fmla="*/ 1089599 w 1378220"/>
                <a:gd name="csY2633" fmla="*/ 219262 h 739450"/>
                <a:gd name="csX2634" fmla="*/ 1089599 w 1378220"/>
                <a:gd name="csY2634" fmla="*/ 219262 h 739450"/>
                <a:gd name="csX2635" fmla="*/ 1089599 w 1378220"/>
                <a:gd name="csY2635" fmla="*/ 217025 h 739450"/>
                <a:gd name="csX2636" fmla="*/ 1089599 w 1378220"/>
                <a:gd name="csY2636" fmla="*/ 215347 h 739450"/>
                <a:gd name="csX2637" fmla="*/ 1089599 w 1378220"/>
                <a:gd name="csY2637" fmla="*/ 213669 h 739450"/>
                <a:gd name="csX2638" fmla="*/ 1089599 w 1378220"/>
                <a:gd name="csY2638" fmla="*/ 211991 h 739450"/>
                <a:gd name="csX2639" fmla="*/ 1091278 w 1378220"/>
                <a:gd name="csY2639" fmla="*/ 211991 h 739450"/>
                <a:gd name="csX2640" fmla="*/ 1092956 w 1378220"/>
                <a:gd name="csY2640" fmla="*/ 211991 h 739450"/>
                <a:gd name="csX2641" fmla="*/ 1094633 w 1378220"/>
                <a:gd name="csY2641" fmla="*/ 210313 h 739450"/>
                <a:gd name="csX2642" fmla="*/ 1096312 w 1378220"/>
                <a:gd name="csY2642" fmla="*/ 210313 h 739450"/>
                <a:gd name="csX2643" fmla="*/ 1098549 w 1378220"/>
                <a:gd name="csY2643" fmla="*/ 208075 h 739450"/>
                <a:gd name="csX2644" fmla="*/ 1100227 w 1378220"/>
                <a:gd name="csY2644" fmla="*/ 208075 h 739450"/>
                <a:gd name="csX2645" fmla="*/ 1101905 w 1378220"/>
                <a:gd name="csY2645" fmla="*/ 208075 h 739450"/>
                <a:gd name="csX2646" fmla="*/ 1103583 w 1378220"/>
                <a:gd name="csY2646" fmla="*/ 208075 h 739450"/>
                <a:gd name="csX2647" fmla="*/ 1105261 w 1378220"/>
                <a:gd name="csY2647" fmla="*/ 208075 h 739450"/>
                <a:gd name="csX2648" fmla="*/ 1106939 w 1378220"/>
                <a:gd name="csY2648" fmla="*/ 208075 h 739450"/>
                <a:gd name="csX2649" fmla="*/ 1109176 w 1378220"/>
                <a:gd name="csY2649" fmla="*/ 208075 h 739450"/>
                <a:gd name="csX2650" fmla="*/ 1110855 w 1378220"/>
                <a:gd name="csY2650" fmla="*/ 208075 h 739450"/>
                <a:gd name="csX2651" fmla="*/ 1112533 w 1378220"/>
                <a:gd name="csY2651" fmla="*/ 208075 h 739450"/>
                <a:gd name="csX2652" fmla="*/ 1114210 w 1378220"/>
                <a:gd name="csY2652" fmla="*/ 208075 h 739450"/>
                <a:gd name="csX2653" fmla="*/ 1115889 w 1378220"/>
                <a:gd name="csY2653" fmla="*/ 208075 h 739450"/>
                <a:gd name="csX2654" fmla="*/ 1118126 w 1378220"/>
                <a:gd name="csY2654" fmla="*/ 208075 h 739450"/>
                <a:gd name="csX2655" fmla="*/ 1119804 w 1378220"/>
                <a:gd name="csY2655" fmla="*/ 208075 h 739450"/>
                <a:gd name="csX2656" fmla="*/ 1121482 w 1378220"/>
                <a:gd name="csY2656" fmla="*/ 208075 h 739450"/>
                <a:gd name="csX2657" fmla="*/ 1121482 w 1378220"/>
                <a:gd name="csY2657" fmla="*/ 210313 h 739450"/>
                <a:gd name="csX2658" fmla="*/ 1123160 w 1378220"/>
                <a:gd name="csY2658" fmla="*/ 211991 h 739450"/>
                <a:gd name="csX2659" fmla="*/ 1124838 w 1378220"/>
                <a:gd name="csY2659" fmla="*/ 211991 h 739450"/>
                <a:gd name="csX2660" fmla="*/ 1124838 w 1378220"/>
                <a:gd name="csY2660" fmla="*/ 213669 h 739450"/>
                <a:gd name="csX2661" fmla="*/ 1127075 w 1378220"/>
                <a:gd name="csY2661" fmla="*/ 211991 h 739450"/>
                <a:gd name="csX2662" fmla="*/ 1128753 w 1378220"/>
                <a:gd name="csY2662" fmla="*/ 211991 h 739450"/>
                <a:gd name="csX2663" fmla="*/ 1130432 w 1378220"/>
                <a:gd name="csY2663" fmla="*/ 211991 h 739450"/>
                <a:gd name="csX2664" fmla="*/ 1132110 w 1378220"/>
                <a:gd name="csY2664" fmla="*/ 211991 h 739450"/>
                <a:gd name="csX2665" fmla="*/ 1133787 w 1378220"/>
                <a:gd name="csY2665" fmla="*/ 211991 h 739450"/>
                <a:gd name="csX2666" fmla="*/ 1135466 w 1378220"/>
                <a:gd name="csY2666" fmla="*/ 211991 h 739450"/>
                <a:gd name="csX2667" fmla="*/ 1137703 w 1378220"/>
                <a:gd name="csY2667" fmla="*/ 211991 h 739450"/>
                <a:gd name="csX2668" fmla="*/ 1139381 w 1378220"/>
                <a:gd name="csY2668" fmla="*/ 211991 h 739450"/>
                <a:gd name="csX2669" fmla="*/ 1141059 w 1378220"/>
                <a:gd name="csY2669" fmla="*/ 213669 h 739450"/>
                <a:gd name="csX2670" fmla="*/ 1141059 w 1378220"/>
                <a:gd name="csY2670" fmla="*/ 211991 h 739450"/>
                <a:gd name="csX2671" fmla="*/ 1142737 w 1378220"/>
                <a:gd name="csY2671" fmla="*/ 211991 h 739450"/>
                <a:gd name="csX2672" fmla="*/ 1142737 w 1378220"/>
                <a:gd name="csY2672" fmla="*/ 210313 h 739450"/>
                <a:gd name="csX2673" fmla="*/ 1144415 w 1378220"/>
                <a:gd name="csY2673" fmla="*/ 210313 h 739450"/>
                <a:gd name="csX2674" fmla="*/ 1146652 w 1378220"/>
                <a:gd name="csY2674" fmla="*/ 210313 h 739450"/>
                <a:gd name="csX2675" fmla="*/ 1146652 w 1378220"/>
                <a:gd name="csY2675" fmla="*/ 208075 h 739450"/>
                <a:gd name="csX2676" fmla="*/ 1146652 w 1378220"/>
                <a:gd name="csY2676" fmla="*/ 206397 h 739450"/>
                <a:gd name="csX2677" fmla="*/ 1148330 w 1378220"/>
                <a:gd name="csY2677" fmla="*/ 206397 h 739450"/>
                <a:gd name="csX2678" fmla="*/ 1150009 w 1378220"/>
                <a:gd name="csY2678" fmla="*/ 206397 h 739450"/>
                <a:gd name="csX2679" fmla="*/ 1150009 w 1378220"/>
                <a:gd name="csY2679" fmla="*/ 204719 h 739450"/>
                <a:gd name="csX2680" fmla="*/ 1151686 w 1378220"/>
                <a:gd name="csY2680" fmla="*/ 204719 h 739450"/>
                <a:gd name="csX2681" fmla="*/ 1151686 w 1378220"/>
                <a:gd name="csY2681" fmla="*/ 203041 h 739450"/>
                <a:gd name="csX2682" fmla="*/ 1153364 w 1378220"/>
                <a:gd name="csY2682" fmla="*/ 203041 h 739450"/>
                <a:gd name="csX2683" fmla="*/ 1155602 w 1378220"/>
                <a:gd name="csY2683" fmla="*/ 203041 h 739450"/>
                <a:gd name="csX2684" fmla="*/ 1157280 w 1378220"/>
                <a:gd name="csY2684" fmla="*/ 203041 h 739450"/>
                <a:gd name="csX2685" fmla="*/ 1157280 w 1378220"/>
                <a:gd name="csY2685" fmla="*/ 201363 h 739450"/>
                <a:gd name="csX2686" fmla="*/ 1158958 w 1378220"/>
                <a:gd name="csY2686" fmla="*/ 201363 h 739450"/>
                <a:gd name="csX2687" fmla="*/ 1158958 w 1378220"/>
                <a:gd name="csY2687" fmla="*/ 197448 h 739450"/>
                <a:gd name="csX2688" fmla="*/ 1157280 w 1378220"/>
                <a:gd name="csY2688" fmla="*/ 197448 h 739450"/>
                <a:gd name="csX2689" fmla="*/ 1157280 w 1378220"/>
                <a:gd name="csY2689" fmla="*/ 195770 h 739450"/>
                <a:gd name="csX2690" fmla="*/ 1157280 w 1378220"/>
                <a:gd name="csY2690" fmla="*/ 194092 h 739450"/>
                <a:gd name="csX2691" fmla="*/ 1155602 w 1378220"/>
                <a:gd name="csY2691" fmla="*/ 194092 h 739450"/>
                <a:gd name="csX2692" fmla="*/ 1155602 w 1378220"/>
                <a:gd name="csY2692" fmla="*/ 192414 h 739450"/>
                <a:gd name="csX2693" fmla="*/ 1157280 w 1378220"/>
                <a:gd name="csY2693" fmla="*/ 192414 h 739450"/>
                <a:gd name="csX2694" fmla="*/ 1157280 w 1378220"/>
                <a:gd name="csY2694" fmla="*/ 192414 h 739450"/>
                <a:gd name="csX2695" fmla="*/ 1158958 w 1378220"/>
                <a:gd name="csY2695" fmla="*/ 192414 h 739450"/>
                <a:gd name="csX2696" fmla="*/ 1158958 w 1378220"/>
                <a:gd name="csY2696" fmla="*/ 190736 h 739450"/>
                <a:gd name="csX2697" fmla="*/ 1158958 w 1378220"/>
                <a:gd name="csY2697" fmla="*/ 188498 h 739450"/>
                <a:gd name="csX2698" fmla="*/ 1158958 w 1378220"/>
                <a:gd name="csY2698" fmla="*/ 188498 h 739450"/>
                <a:gd name="csX2699" fmla="*/ 1158958 w 1378220"/>
                <a:gd name="csY2699" fmla="*/ 188498 h 739450"/>
                <a:gd name="csX2700" fmla="*/ 1158958 w 1378220"/>
                <a:gd name="csY2700" fmla="*/ 186820 h 739450"/>
                <a:gd name="csX2701" fmla="*/ 1158958 w 1378220"/>
                <a:gd name="csY2701" fmla="*/ 185142 h 739450"/>
                <a:gd name="csX2702" fmla="*/ 1157280 w 1378220"/>
                <a:gd name="csY2702" fmla="*/ 185142 h 739450"/>
                <a:gd name="csX2703" fmla="*/ 1158958 w 1378220"/>
                <a:gd name="csY2703" fmla="*/ 185142 h 739450"/>
                <a:gd name="csX2704" fmla="*/ 1157280 w 1378220"/>
                <a:gd name="csY2704" fmla="*/ 185142 h 739450"/>
                <a:gd name="csX2705" fmla="*/ 1157280 w 1378220"/>
                <a:gd name="csY2705" fmla="*/ 186820 h 739450"/>
                <a:gd name="csX2706" fmla="*/ 1155602 w 1378220"/>
                <a:gd name="csY2706" fmla="*/ 186820 h 739450"/>
                <a:gd name="csX2707" fmla="*/ 1155602 w 1378220"/>
                <a:gd name="csY2707" fmla="*/ 185142 h 739450"/>
                <a:gd name="csX2708" fmla="*/ 1153364 w 1378220"/>
                <a:gd name="csY2708" fmla="*/ 185142 h 739450"/>
                <a:gd name="csX2709" fmla="*/ 1153364 w 1378220"/>
                <a:gd name="csY2709" fmla="*/ 183464 h 739450"/>
                <a:gd name="csX2710" fmla="*/ 1155602 w 1378220"/>
                <a:gd name="csY2710" fmla="*/ 179549 h 739450"/>
                <a:gd name="csX2711" fmla="*/ 1157280 w 1378220"/>
                <a:gd name="csY2711" fmla="*/ 179549 h 739450"/>
                <a:gd name="csX2712" fmla="*/ 1158958 w 1378220"/>
                <a:gd name="csY2712" fmla="*/ 179549 h 739450"/>
                <a:gd name="csX2713" fmla="*/ 1158958 w 1378220"/>
                <a:gd name="csY2713" fmla="*/ 177871 h 739450"/>
                <a:gd name="csX2714" fmla="*/ 1160636 w 1378220"/>
                <a:gd name="csY2714" fmla="*/ 177871 h 739450"/>
                <a:gd name="csX2715" fmla="*/ 1160636 w 1378220"/>
                <a:gd name="csY2715" fmla="*/ 176193 h 739450"/>
                <a:gd name="csX2716" fmla="*/ 1162314 w 1378220"/>
                <a:gd name="csY2716" fmla="*/ 176193 h 739450"/>
                <a:gd name="csX2717" fmla="*/ 1163992 w 1378220"/>
                <a:gd name="csY2717" fmla="*/ 176193 h 739450"/>
                <a:gd name="csX2718" fmla="*/ 1166229 w 1378220"/>
                <a:gd name="csY2718" fmla="*/ 174515 h 739450"/>
                <a:gd name="csX2719" fmla="*/ 1166229 w 1378220"/>
                <a:gd name="csY2719" fmla="*/ 172837 h 739450"/>
                <a:gd name="csX2720" fmla="*/ 1167907 w 1378220"/>
                <a:gd name="csY2720" fmla="*/ 171159 h 739450"/>
                <a:gd name="csX2721" fmla="*/ 1169586 w 1378220"/>
                <a:gd name="csY2721" fmla="*/ 168921 h 739450"/>
                <a:gd name="csX2722" fmla="*/ 1171263 w 1378220"/>
                <a:gd name="csY2722" fmla="*/ 167243 h 739450"/>
                <a:gd name="csX2723" fmla="*/ 1175179 w 1378220"/>
                <a:gd name="csY2723" fmla="*/ 163887 h 739450"/>
                <a:gd name="csX2724" fmla="*/ 1176857 w 1378220"/>
                <a:gd name="csY2724" fmla="*/ 162209 h 739450"/>
                <a:gd name="csX2725" fmla="*/ 1178535 w 1378220"/>
                <a:gd name="csY2725" fmla="*/ 159972 h 739450"/>
                <a:gd name="csX2726" fmla="*/ 1180213 w 1378220"/>
                <a:gd name="csY2726" fmla="*/ 158294 h 739450"/>
                <a:gd name="csX2727" fmla="*/ 1181891 w 1378220"/>
                <a:gd name="csY2727" fmla="*/ 158294 h 739450"/>
                <a:gd name="csX2728" fmla="*/ 1184128 w 1378220"/>
                <a:gd name="csY2728" fmla="*/ 158294 h 739450"/>
                <a:gd name="csX2729" fmla="*/ 1184128 w 1378220"/>
                <a:gd name="csY2729" fmla="*/ 156616 h 739450"/>
                <a:gd name="csX2730" fmla="*/ 1185806 w 1378220"/>
                <a:gd name="csY2730" fmla="*/ 154938 h 739450"/>
                <a:gd name="csX2731" fmla="*/ 1187484 w 1378220"/>
                <a:gd name="csY2731" fmla="*/ 154938 h 739450"/>
                <a:gd name="csX2732" fmla="*/ 1189163 w 1378220"/>
                <a:gd name="csY2732" fmla="*/ 154938 h 739450"/>
                <a:gd name="csX2733" fmla="*/ 1189163 w 1378220"/>
                <a:gd name="csY2733" fmla="*/ 153260 h 739450"/>
                <a:gd name="csX2734" fmla="*/ 1190840 w 1378220"/>
                <a:gd name="csY2734" fmla="*/ 153260 h 739450"/>
                <a:gd name="csX2735" fmla="*/ 1190840 w 1378220"/>
                <a:gd name="csY2735" fmla="*/ 154938 h 739450"/>
                <a:gd name="csX2736" fmla="*/ 1192518 w 1378220"/>
                <a:gd name="csY2736" fmla="*/ 154938 h 739450"/>
                <a:gd name="csX2737" fmla="*/ 1194756 w 1378220"/>
                <a:gd name="csY2737" fmla="*/ 154938 h 739450"/>
                <a:gd name="csX2738" fmla="*/ 1199790 w 1378220"/>
                <a:gd name="csY2738" fmla="*/ 154938 h 739450"/>
                <a:gd name="csX2739" fmla="*/ 1201468 w 1378220"/>
                <a:gd name="csY2739" fmla="*/ 154938 h 739450"/>
                <a:gd name="csX2740" fmla="*/ 1207061 w 1378220"/>
                <a:gd name="csY2740" fmla="*/ 154938 h 739450"/>
                <a:gd name="csX2741" fmla="*/ 1212655 w 1378220"/>
                <a:gd name="csY2741" fmla="*/ 154938 h 739450"/>
                <a:gd name="csX2742" fmla="*/ 1214333 w 1378220"/>
                <a:gd name="csY2742" fmla="*/ 154938 h 739450"/>
                <a:gd name="csX2743" fmla="*/ 1219367 w 1378220"/>
                <a:gd name="csY2743" fmla="*/ 154938 h 739450"/>
                <a:gd name="csX2744" fmla="*/ 1223282 w 1378220"/>
                <a:gd name="csY2744" fmla="*/ 153260 h 739450"/>
                <a:gd name="csX2745" fmla="*/ 1224960 w 1378220"/>
                <a:gd name="csY2745" fmla="*/ 153260 h 739450"/>
                <a:gd name="csX2746" fmla="*/ 1226638 w 1378220"/>
                <a:gd name="csY2746" fmla="*/ 153260 h 739450"/>
                <a:gd name="csX2747" fmla="*/ 1229994 w 1378220"/>
                <a:gd name="csY2747" fmla="*/ 153260 h 739450"/>
                <a:gd name="csX2748" fmla="*/ 1232232 w 1378220"/>
                <a:gd name="csY2748" fmla="*/ 153260 h 739450"/>
                <a:gd name="csX2749" fmla="*/ 1235588 w 1378220"/>
                <a:gd name="csY2749" fmla="*/ 153260 h 739450"/>
                <a:gd name="csX2750" fmla="*/ 1237266 w 1378220"/>
                <a:gd name="csY2750" fmla="*/ 153260 h 739450"/>
                <a:gd name="csX2751" fmla="*/ 1238944 w 1378220"/>
                <a:gd name="csY2751" fmla="*/ 153260 h 739450"/>
                <a:gd name="csX2752" fmla="*/ 1242859 w 1378220"/>
                <a:gd name="csY2752" fmla="*/ 153260 h 739450"/>
                <a:gd name="csX2753" fmla="*/ 1244537 w 1378220"/>
                <a:gd name="csY2753" fmla="*/ 153260 h 739450"/>
                <a:gd name="csX2754" fmla="*/ 1247893 w 1378220"/>
                <a:gd name="csY2754" fmla="*/ 153260 h 739450"/>
                <a:gd name="csX2755" fmla="*/ 1249571 w 1378220"/>
                <a:gd name="csY2755" fmla="*/ 154938 h 739450"/>
                <a:gd name="csX2756" fmla="*/ 1251809 w 1378220"/>
                <a:gd name="csY2756" fmla="*/ 154938 h 739450"/>
                <a:gd name="csX2757" fmla="*/ 1253487 w 1378220"/>
                <a:gd name="csY2757" fmla="*/ 154938 h 739450"/>
                <a:gd name="csX2758" fmla="*/ 1255165 w 1378220"/>
                <a:gd name="csY2758" fmla="*/ 154938 h 739450"/>
                <a:gd name="csX2759" fmla="*/ 1258521 w 1378220"/>
                <a:gd name="csY2759" fmla="*/ 153260 h 739450"/>
                <a:gd name="csX2760" fmla="*/ 1260758 w 1378220"/>
                <a:gd name="csY2760" fmla="*/ 153260 h 739450"/>
                <a:gd name="csX2761" fmla="*/ 1264114 w 1378220"/>
                <a:gd name="csY2761" fmla="*/ 153260 h 739450"/>
                <a:gd name="csX2762" fmla="*/ 1265792 w 1378220"/>
                <a:gd name="csY2762" fmla="*/ 153260 h 739450"/>
                <a:gd name="csX2763" fmla="*/ 1267470 w 1378220"/>
                <a:gd name="csY2763" fmla="*/ 153260 h 739450"/>
                <a:gd name="csX2764" fmla="*/ 1269708 w 1378220"/>
                <a:gd name="csY2764" fmla="*/ 153260 h 739450"/>
                <a:gd name="csX2765" fmla="*/ 1271386 w 1378220"/>
                <a:gd name="csY2765" fmla="*/ 153260 h 739450"/>
                <a:gd name="csX2766" fmla="*/ 1271386 w 1378220"/>
                <a:gd name="csY2766" fmla="*/ 151023 h 739450"/>
                <a:gd name="csX2767" fmla="*/ 1271386 w 1378220"/>
                <a:gd name="csY2767" fmla="*/ 149344 h 739450"/>
                <a:gd name="csX2768" fmla="*/ 1271386 w 1378220"/>
                <a:gd name="csY2768" fmla="*/ 147666 h 739450"/>
                <a:gd name="csX2769" fmla="*/ 1271386 w 1378220"/>
                <a:gd name="csY2769" fmla="*/ 147666 h 739450"/>
                <a:gd name="csX2770" fmla="*/ 1271386 w 1378220"/>
                <a:gd name="csY2770" fmla="*/ 145988 h 739450"/>
                <a:gd name="csX2771" fmla="*/ 1273064 w 1378220"/>
                <a:gd name="csY2771" fmla="*/ 145988 h 739450"/>
                <a:gd name="csX2772" fmla="*/ 1273064 w 1378220"/>
                <a:gd name="csY2772" fmla="*/ 144310 h 739450"/>
                <a:gd name="csX2773" fmla="*/ 1274742 w 1378220"/>
                <a:gd name="csY2773" fmla="*/ 144310 h 739450"/>
                <a:gd name="csX2774" fmla="*/ 1276420 w 1378220"/>
                <a:gd name="csY2774" fmla="*/ 144310 h 739450"/>
                <a:gd name="csX2775" fmla="*/ 1276420 w 1378220"/>
                <a:gd name="csY2775" fmla="*/ 145988 h 739450"/>
                <a:gd name="csX2776" fmla="*/ 1278098 w 1378220"/>
                <a:gd name="csY2776" fmla="*/ 145988 h 739450"/>
                <a:gd name="csX2777" fmla="*/ 1278098 w 1378220"/>
                <a:gd name="csY2777" fmla="*/ 144310 h 739450"/>
                <a:gd name="csX2778" fmla="*/ 1280335 w 1378220"/>
                <a:gd name="csY2778" fmla="*/ 144310 h 739450"/>
                <a:gd name="csX2779" fmla="*/ 1282013 w 1378220"/>
                <a:gd name="csY2779" fmla="*/ 144310 h 739450"/>
                <a:gd name="csX2780" fmla="*/ 1283691 w 1378220"/>
                <a:gd name="csY2780" fmla="*/ 144310 h 739450"/>
                <a:gd name="csX2781" fmla="*/ 1285369 w 1378220"/>
                <a:gd name="csY2781" fmla="*/ 144310 h 739450"/>
                <a:gd name="csX2782" fmla="*/ 1285369 w 1378220"/>
                <a:gd name="csY2782" fmla="*/ 142632 h 739450"/>
                <a:gd name="csX2783" fmla="*/ 1285369 w 1378220"/>
                <a:gd name="csY2783" fmla="*/ 140395 h 739450"/>
                <a:gd name="csX2784" fmla="*/ 1287047 w 1378220"/>
                <a:gd name="csY2784" fmla="*/ 140395 h 739450"/>
                <a:gd name="csX2785" fmla="*/ 1289285 w 1378220"/>
                <a:gd name="csY2785" fmla="*/ 140395 h 739450"/>
                <a:gd name="csX2786" fmla="*/ 1290963 w 1378220"/>
                <a:gd name="csY2786" fmla="*/ 140395 h 739450"/>
                <a:gd name="csX2787" fmla="*/ 1290963 w 1378220"/>
                <a:gd name="csY2787" fmla="*/ 138717 h 739450"/>
                <a:gd name="csX2788" fmla="*/ 1289285 w 1378220"/>
                <a:gd name="csY2788" fmla="*/ 138717 h 739450"/>
                <a:gd name="csX2789" fmla="*/ 1289285 w 1378220"/>
                <a:gd name="csY2789" fmla="*/ 137039 h 739450"/>
                <a:gd name="csX2790" fmla="*/ 1289285 w 1378220"/>
                <a:gd name="csY2790" fmla="*/ 135361 h 739450"/>
                <a:gd name="csX2791" fmla="*/ 1290963 w 1378220"/>
                <a:gd name="csY2791" fmla="*/ 135361 h 739450"/>
                <a:gd name="csX2792" fmla="*/ 1290963 w 1378220"/>
                <a:gd name="csY2792" fmla="*/ 133683 h 739450"/>
                <a:gd name="csX2793" fmla="*/ 1290963 w 1378220"/>
                <a:gd name="csY2793" fmla="*/ 131446 h 739450"/>
                <a:gd name="csX2794" fmla="*/ 1292641 w 1378220"/>
                <a:gd name="csY2794" fmla="*/ 131446 h 739450"/>
                <a:gd name="csX2795" fmla="*/ 1294319 w 1378220"/>
                <a:gd name="csY2795" fmla="*/ 131446 h 739450"/>
                <a:gd name="csX2796" fmla="*/ 1294319 w 1378220"/>
                <a:gd name="csY2796" fmla="*/ 129767 h 739450"/>
                <a:gd name="csX2797" fmla="*/ 1295997 w 1378220"/>
                <a:gd name="csY2797" fmla="*/ 129767 h 739450"/>
                <a:gd name="csX2798" fmla="*/ 1295997 w 1378220"/>
                <a:gd name="csY2798" fmla="*/ 128089 h 739450"/>
                <a:gd name="csX2799" fmla="*/ 1295997 w 1378220"/>
                <a:gd name="csY2799" fmla="*/ 126411 h 739450"/>
                <a:gd name="csX2800" fmla="*/ 1298234 w 1378220"/>
                <a:gd name="csY2800" fmla="*/ 124733 h 739450"/>
                <a:gd name="csX2801" fmla="*/ 1299912 w 1378220"/>
                <a:gd name="csY2801" fmla="*/ 124733 h 739450"/>
                <a:gd name="csX2802" fmla="*/ 1299912 w 1378220"/>
                <a:gd name="csY2802" fmla="*/ 122496 h 739450"/>
                <a:gd name="csX2803" fmla="*/ 1299912 w 1378220"/>
                <a:gd name="csY2803" fmla="*/ 120818 h 739450"/>
                <a:gd name="csX2804" fmla="*/ 1299912 w 1378220"/>
                <a:gd name="csY2804" fmla="*/ 119140 h 739450"/>
                <a:gd name="csX2805" fmla="*/ 1299912 w 1378220"/>
                <a:gd name="csY2805" fmla="*/ 119140 h 739450"/>
                <a:gd name="csX2806" fmla="*/ 1299912 w 1378220"/>
                <a:gd name="csY2806" fmla="*/ 117462 h 739450"/>
                <a:gd name="csX2807" fmla="*/ 1299912 w 1378220"/>
                <a:gd name="csY2807" fmla="*/ 115784 h 739450"/>
                <a:gd name="csX2808" fmla="*/ 1299912 w 1378220"/>
                <a:gd name="csY2808" fmla="*/ 114106 h 739450"/>
                <a:gd name="csX2809" fmla="*/ 1299912 w 1378220"/>
                <a:gd name="csY2809" fmla="*/ 111869 h 739450"/>
                <a:gd name="csX2810" fmla="*/ 1299912 w 1378220"/>
                <a:gd name="csY2810" fmla="*/ 110190 h 739450"/>
                <a:gd name="csX2811" fmla="*/ 1301590 w 1378220"/>
                <a:gd name="csY2811" fmla="*/ 110190 h 739450"/>
                <a:gd name="csX2812" fmla="*/ 1301590 w 1378220"/>
                <a:gd name="csY2812" fmla="*/ 108512 h 739450"/>
                <a:gd name="csX2813" fmla="*/ 1301590 w 1378220"/>
                <a:gd name="csY2813" fmla="*/ 106834 h 739450"/>
                <a:gd name="csX2814" fmla="*/ 1303268 w 1378220"/>
                <a:gd name="csY2814" fmla="*/ 106834 h 739450"/>
                <a:gd name="csX2815" fmla="*/ 1306624 w 1378220"/>
                <a:gd name="csY2815" fmla="*/ 96207 h 739450"/>
                <a:gd name="csX2816" fmla="*/ 1310540 w 1378220"/>
                <a:gd name="csY2816" fmla="*/ 88935 h 739450"/>
                <a:gd name="csX2817" fmla="*/ 1315574 w 1378220"/>
                <a:gd name="csY2817" fmla="*/ 81664 h 739450"/>
                <a:gd name="csX2818" fmla="*/ 1317811 w 1378220"/>
                <a:gd name="csY2818" fmla="*/ 79986 h 739450"/>
                <a:gd name="csX2819" fmla="*/ 1324523 w 1378220"/>
                <a:gd name="csY2819" fmla="*/ 69358 h 739450"/>
                <a:gd name="csX2820" fmla="*/ 1326761 w 1378220"/>
                <a:gd name="csY2820" fmla="*/ 69358 h 739450"/>
                <a:gd name="csX2821" fmla="*/ 1326761 w 1378220"/>
                <a:gd name="csY2821" fmla="*/ 71036 h 739450"/>
                <a:gd name="csX2822" fmla="*/ 1328439 w 1378220"/>
                <a:gd name="csY2822" fmla="*/ 71036 h 739450"/>
                <a:gd name="csX2823" fmla="*/ 1328439 w 1378220"/>
                <a:gd name="csY2823" fmla="*/ 71036 h 739450"/>
                <a:gd name="csX2824" fmla="*/ 1328439 w 1378220"/>
                <a:gd name="csY2824" fmla="*/ 72715 h 739450"/>
                <a:gd name="csX2825" fmla="*/ 1328439 w 1378220"/>
                <a:gd name="csY2825" fmla="*/ 74393 h 739450"/>
                <a:gd name="csX2826" fmla="*/ 1328439 w 1378220"/>
                <a:gd name="csY2826" fmla="*/ 76630 h 739450"/>
                <a:gd name="csX2827" fmla="*/ 1330117 w 1378220"/>
                <a:gd name="csY2827" fmla="*/ 76630 h 739450"/>
                <a:gd name="csX2828" fmla="*/ 1330117 w 1378220"/>
                <a:gd name="csY2828" fmla="*/ 78308 h 739450"/>
                <a:gd name="csX2829" fmla="*/ 1331795 w 1378220"/>
                <a:gd name="csY2829" fmla="*/ 78308 h 739450"/>
                <a:gd name="csX2830" fmla="*/ 1333473 w 1378220"/>
                <a:gd name="csY2830" fmla="*/ 78308 h 739450"/>
                <a:gd name="csX2831" fmla="*/ 1335151 w 1378220"/>
                <a:gd name="csY2831" fmla="*/ 78308 h 739450"/>
                <a:gd name="csX2832" fmla="*/ 1335151 w 1378220"/>
                <a:gd name="csY2832" fmla="*/ 76630 h 739450"/>
                <a:gd name="csX2833" fmla="*/ 1337388 w 1378220"/>
                <a:gd name="csY2833" fmla="*/ 76630 h 739450"/>
                <a:gd name="csX2834" fmla="*/ 1339066 w 1378220"/>
                <a:gd name="csY2834" fmla="*/ 76630 h 739450"/>
                <a:gd name="csX2835" fmla="*/ 1340744 w 1378220"/>
                <a:gd name="csY2835" fmla="*/ 76630 h 739450"/>
                <a:gd name="csX2836" fmla="*/ 1340744 w 1378220"/>
                <a:gd name="csY2836" fmla="*/ 74393 h 739450"/>
                <a:gd name="csX2837" fmla="*/ 1342422 w 1378220"/>
                <a:gd name="csY2837" fmla="*/ 74393 h 739450"/>
                <a:gd name="csX2838" fmla="*/ 1342422 w 1378220"/>
                <a:gd name="csY2838" fmla="*/ 76630 h 739450"/>
                <a:gd name="csX2839" fmla="*/ 1344100 w 1378220"/>
                <a:gd name="csY2839" fmla="*/ 76630 h 739450"/>
                <a:gd name="csX2840" fmla="*/ 1344100 w 1378220"/>
                <a:gd name="csY2840" fmla="*/ 74393 h 739450"/>
                <a:gd name="csX2841" fmla="*/ 1344100 w 1378220"/>
                <a:gd name="csY2841" fmla="*/ 72715 h 739450"/>
                <a:gd name="csX2842" fmla="*/ 1346338 w 1378220"/>
                <a:gd name="csY2842" fmla="*/ 72715 h 739450"/>
                <a:gd name="csX2843" fmla="*/ 1348016 w 1378220"/>
                <a:gd name="csY2843" fmla="*/ 72715 h 739450"/>
                <a:gd name="csX2844" fmla="*/ 1349694 w 1378220"/>
                <a:gd name="csY2844" fmla="*/ 72715 h 739450"/>
                <a:gd name="csX2845" fmla="*/ 1349694 w 1378220"/>
                <a:gd name="csY2845" fmla="*/ 74393 h 739450"/>
                <a:gd name="csX2846" fmla="*/ 1349694 w 1378220"/>
                <a:gd name="csY2846" fmla="*/ 76630 h 739450"/>
                <a:gd name="csX2847" fmla="*/ 1351372 w 1378220"/>
                <a:gd name="csY2847" fmla="*/ 76630 h 739450"/>
                <a:gd name="csX2848" fmla="*/ 1353050 w 1378220"/>
                <a:gd name="csY2848" fmla="*/ 76630 h 739450"/>
                <a:gd name="csX2849" fmla="*/ 1353050 w 1378220"/>
                <a:gd name="csY2849" fmla="*/ 78308 h 739450"/>
                <a:gd name="csX2850" fmla="*/ 1355287 w 1378220"/>
                <a:gd name="csY2850" fmla="*/ 78308 h 739450"/>
                <a:gd name="csX2851" fmla="*/ 1355287 w 1378220"/>
                <a:gd name="csY2851" fmla="*/ 79986 h 739450"/>
                <a:gd name="csX2852" fmla="*/ 1355287 w 1378220"/>
                <a:gd name="csY2852" fmla="*/ 81664 h 739450"/>
                <a:gd name="csX2853" fmla="*/ 1356965 w 1378220"/>
                <a:gd name="csY2853" fmla="*/ 81664 h 739450"/>
                <a:gd name="csX2854" fmla="*/ 1356965 w 1378220"/>
                <a:gd name="csY2854" fmla="*/ 83342 h 739450"/>
                <a:gd name="csX2855" fmla="*/ 1358643 w 1378220"/>
                <a:gd name="csY2855" fmla="*/ 83342 h 739450"/>
                <a:gd name="csX2856" fmla="*/ 1358643 w 1378220"/>
                <a:gd name="csY2856" fmla="*/ 92292 h 739450"/>
                <a:gd name="csX2857" fmla="*/ 1358643 w 1378220"/>
                <a:gd name="csY2857" fmla="*/ 99563 h 739450"/>
                <a:gd name="csX2858" fmla="*/ 1358643 w 1378220"/>
                <a:gd name="csY2858" fmla="*/ 108512 h 739450"/>
                <a:gd name="csX2859" fmla="*/ 1358643 w 1378220"/>
                <a:gd name="csY2859" fmla="*/ 119140 h 739450"/>
                <a:gd name="csX2860" fmla="*/ 1358643 w 1378220"/>
                <a:gd name="csY2860" fmla="*/ 122496 h 739450"/>
                <a:gd name="csX2861" fmla="*/ 1358643 w 1378220"/>
                <a:gd name="csY2861" fmla="*/ 124733 h 739450"/>
                <a:gd name="csX2862" fmla="*/ 1358643 w 1378220"/>
                <a:gd name="csY2862" fmla="*/ 126411 h 739450"/>
                <a:gd name="csX2863" fmla="*/ 1358643 w 1378220"/>
                <a:gd name="csY2863" fmla="*/ 128089 h 739450"/>
                <a:gd name="csX2864" fmla="*/ 1358643 w 1378220"/>
                <a:gd name="csY2864" fmla="*/ 129767 h 739450"/>
                <a:gd name="csX2865" fmla="*/ 1356965 w 1378220"/>
                <a:gd name="csY2865" fmla="*/ 129767 h 739450"/>
                <a:gd name="csX2866" fmla="*/ 1358643 w 1378220"/>
                <a:gd name="csY2866" fmla="*/ 129767 h 739450"/>
                <a:gd name="csX2867" fmla="*/ 1356965 w 1378220"/>
                <a:gd name="csY2867" fmla="*/ 129767 h 739450"/>
                <a:gd name="csX2868" fmla="*/ 1358643 w 1378220"/>
                <a:gd name="csY2868" fmla="*/ 131446 h 739450"/>
                <a:gd name="csX2869" fmla="*/ 1360321 w 1378220"/>
                <a:gd name="csY2869" fmla="*/ 131446 h 739450"/>
                <a:gd name="csX2870" fmla="*/ 1361999 w 1378220"/>
                <a:gd name="csY2870" fmla="*/ 131446 h 739450"/>
                <a:gd name="csX2871" fmla="*/ 1361999 w 1378220"/>
                <a:gd name="csY2871" fmla="*/ 133683 h 739450"/>
                <a:gd name="csX2872" fmla="*/ 1363677 w 1378220"/>
                <a:gd name="csY2872" fmla="*/ 133683 h 739450"/>
                <a:gd name="csX2873" fmla="*/ 1365915 w 1378220"/>
                <a:gd name="csY2873" fmla="*/ 133683 h 739450"/>
                <a:gd name="csX2874" fmla="*/ 1365915 w 1378220"/>
                <a:gd name="csY2874" fmla="*/ 133683 h 739450"/>
                <a:gd name="csX2875" fmla="*/ 1367593 w 1378220"/>
                <a:gd name="csY2875" fmla="*/ 133683 h 739450"/>
                <a:gd name="csX2876" fmla="*/ 1367593 w 1378220"/>
                <a:gd name="csY2876" fmla="*/ 135361 h 739450"/>
                <a:gd name="csX2877" fmla="*/ 1367593 w 1378220"/>
                <a:gd name="csY2877" fmla="*/ 137039 h 739450"/>
                <a:gd name="csX2878" fmla="*/ 1365915 w 1378220"/>
                <a:gd name="csY2878" fmla="*/ 137039 h 739450"/>
                <a:gd name="csX2879" fmla="*/ 1365915 w 1378220"/>
                <a:gd name="csY2879" fmla="*/ 138717 h 739450"/>
                <a:gd name="csX2880" fmla="*/ 1365915 w 1378220"/>
                <a:gd name="csY2880" fmla="*/ 140395 h 739450"/>
                <a:gd name="csX2881" fmla="*/ 1367593 w 1378220"/>
                <a:gd name="csY2881" fmla="*/ 140395 h 739450"/>
                <a:gd name="csX2882" fmla="*/ 1367593 w 1378220"/>
                <a:gd name="csY2882" fmla="*/ 142632 h 739450"/>
                <a:gd name="csX2883" fmla="*/ 1367593 w 1378220"/>
                <a:gd name="csY2883" fmla="*/ 144310 h 739450"/>
                <a:gd name="csX2884" fmla="*/ 1365915 w 1378220"/>
                <a:gd name="csY2884" fmla="*/ 144310 h 739450"/>
                <a:gd name="csX2885" fmla="*/ 1365915 w 1378220"/>
                <a:gd name="csY2885" fmla="*/ 145988 h 739450"/>
                <a:gd name="csX2886" fmla="*/ 1367593 w 1378220"/>
                <a:gd name="csY2886" fmla="*/ 145988 h 739450"/>
                <a:gd name="csX2887" fmla="*/ 1367593 w 1378220"/>
                <a:gd name="csY2887" fmla="*/ 147666 h 739450"/>
                <a:gd name="csX2888" fmla="*/ 1367593 w 1378220"/>
                <a:gd name="csY2888" fmla="*/ 149344 h 739450"/>
                <a:gd name="csX2889" fmla="*/ 1369271 w 1378220"/>
                <a:gd name="csY2889" fmla="*/ 149344 h 739450"/>
                <a:gd name="csX2890" fmla="*/ 1370949 w 1378220"/>
                <a:gd name="csY2890" fmla="*/ 149344 h 739450"/>
                <a:gd name="csX2891" fmla="*/ 1370949 w 1378220"/>
                <a:gd name="csY2891" fmla="*/ 147666 h 739450"/>
                <a:gd name="csX2892" fmla="*/ 1372627 w 1378220"/>
                <a:gd name="csY2892" fmla="*/ 147666 h 739450"/>
                <a:gd name="csX2893" fmla="*/ 1372627 w 1378220"/>
                <a:gd name="csY2893" fmla="*/ 149344 h 739450"/>
                <a:gd name="csX2894" fmla="*/ 1374864 w 1378220"/>
                <a:gd name="csY2894" fmla="*/ 149344 h 739450"/>
                <a:gd name="csX2895" fmla="*/ 1374864 w 1378220"/>
                <a:gd name="csY2895" fmla="*/ 151023 h 739450"/>
                <a:gd name="csX2896" fmla="*/ 1374864 w 1378220"/>
                <a:gd name="csY2896" fmla="*/ 153260 h 739450"/>
                <a:gd name="csX2897" fmla="*/ 1376542 w 1378220"/>
                <a:gd name="csY2897" fmla="*/ 154938 h 739450"/>
                <a:gd name="csX2898" fmla="*/ 1376542 w 1378220"/>
                <a:gd name="csY2898" fmla="*/ 156616 h 739450"/>
                <a:gd name="csX2899" fmla="*/ 1374864 w 1378220"/>
                <a:gd name="csY2899" fmla="*/ 156616 h 739450"/>
                <a:gd name="csX2900" fmla="*/ 1374864 w 1378220"/>
                <a:gd name="csY2900" fmla="*/ 158294 h 739450"/>
                <a:gd name="csX2901" fmla="*/ 1374864 w 1378220"/>
                <a:gd name="csY2901" fmla="*/ 158294 h 739450"/>
                <a:gd name="csX2902" fmla="*/ 1374864 w 1378220"/>
                <a:gd name="csY2902" fmla="*/ 158294 h 739450"/>
                <a:gd name="csX2903" fmla="*/ 1376542 w 1378220"/>
                <a:gd name="csY2903" fmla="*/ 158294 h 739450"/>
                <a:gd name="csX2904" fmla="*/ 1378220 w 1378220"/>
                <a:gd name="csY2904" fmla="*/ 158294 h 739450"/>
                <a:gd name="csX2905" fmla="*/ 1378220 w 1378220"/>
                <a:gd name="csY2905" fmla="*/ 159972 h 739450"/>
                <a:gd name="csX2906" fmla="*/ 1378220 w 1378220"/>
                <a:gd name="csY2906" fmla="*/ 162209 h 739450"/>
                <a:gd name="csX2907" fmla="*/ 1376542 w 1378220"/>
                <a:gd name="csY2907" fmla="*/ 162209 h 739450"/>
                <a:gd name="csX2908" fmla="*/ 1374864 w 1378220"/>
                <a:gd name="csY2908" fmla="*/ 162209 h 739450"/>
                <a:gd name="csX2909" fmla="*/ 1374864 w 1378220"/>
                <a:gd name="csY2909" fmla="*/ 163887 h 739450"/>
                <a:gd name="csX2910" fmla="*/ 1374864 w 1378220"/>
                <a:gd name="csY2910" fmla="*/ 165565 h 739450"/>
                <a:gd name="csX2911" fmla="*/ 1372627 w 1378220"/>
                <a:gd name="csY2911" fmla="*/ 165565 h 739450"/>
                <a:gd name="csX2912" fmla="*/ 1370949 w 1378220"/>
                <a:gd name="csY2912" fmla="*/ 165565 h 739450"/>
                <a:gd name="csX2913" fmla="*/ 1370949 w 1378220"/>
                <a:gd name="csY2913" fmla="*/ 165565 h 739450"/>
                <a:gd name="csX2914" fmla="*/ 1370949 w 1378220"/>
                <a:gd name="csY2914" fmla="*/ 163887 h 739450"/>
                <a:gd name="csX2915" fmla="*/ 1369271 w 1378220"/>
                <a:gd name="csY2915" fmla="*/ 163887 h 739450"/>
                <a:gd name="csX2916" fmla="*/ 1369271 w 1378220"/>
                <a:gd name="csY2916" fmla="*/ 165565 h 739450"/>
                <a:gd name="csX2917" fmla="*/ 1369271 w 1378220"/>
                <a:gd name="csY2917" fmla="*/ 165565 h 739450"/>
                <a:gd name="csX2918" fmla="*/ 1369271 w 1378220"/>
                <a:gd name="csY2918" fmla="*/ 167243 h 739450"/>
                <a:gd name="csX2919" fmla="*/ 1367593 w 1378220"/>
                <a:gd name="csY2919" fmla="*/ 167243 h 739450"/>
                <a:gd name="csX2920" fmla="*/ 1365915 w 1378220"/>
                <a:gd name="csY2920" fmla="*/ 167243 h 739450"/>
                <a:gd name="csX2921" fmla="*/ 1365915 w 1378220"/>
                <a:gd name="csY2921" fmla="*/ 165565 h 739450"/>
                <a:gd name="csX2922" fmla="*/ 1363677 w 1378220"/>
                <a:gd name="csY2922" fmla="*/ 165565 h 739450"/>
                <a:gd name="csX2923" fmla="*/ 1363677 w 1378220"/>
                <a:gd name="csY2923" fmla="*/ 167243 h 739450"/>
                <a:gd name="csX2924" fmla="*/ 1363677 w 1378220"/>
                <a:gd name="csY2924" fmla="*/ 168921 h 739450"/>
                <a:gd name="csX2925" fmla="*/ 1363677 w 1378220"/>
                <a:gd name="csY2925" fmla="*/ 171159 h 739450"/>
                <a:gd name="csX2926" fmla="*/ 1361999 w 1378220"/>
                <a:gd name="csY2926" fmla="*/ 171159 h 739450"/>
                <a:gd name="csX2927" fmla="*/ 1360321 w 1378220"/>
                <a:gd name="csY2927" fmla="*/ 171159 h 739450"/>
                <a:gd name="csX2928" fmla="*/ 1360321 w 1378220"/>
                <a:gd name="csY2928" fmla="*/ 168921 h 739450"/>
                <a:gd name="csX2929" fmla="*/ 1360321 w 1378220"/>
                <a:gd name="csY2929" fmla="*/ 167243 h 739450"/>
                <a:gd name="csX2930" fmla="*/ 1358643 w 1378220"/>
                <a:gd name="csY2930" fmla="*/ 167243 h 739450"/>
                <a:gd name="csX2931" fmla="*/ 1358643 w 1378220"/>
                <a:gd name="csY2931" fmla="*/ 168921 h 739450"/>
                <a:gd name="csX2932" fmla="*/ 1356965 w 1378220"/>
                <a:gd name="csY2932" fmla="*/ 168921 h 739450"/>
                <a:gd name="csX2933" fmla="*/ 1356965 w 1378220"/>
                <a:gd name="csY2933" fmla="*/ 171159 h 739450"/>
                <a:gd name="csX2934" fmla="*/ 1356965 w 1378220"/>
                <a:gd name="csY2934" fmla="*/ 172837 h 739450"/>
                <a:gd name="csX2935" fmla="*/ 1356965 w 1378220"/>
                <a:gd name="csY2935" fmla="*/ 172837 h 739450"/>
                <a:gd name="csX2936" fmla="*/ 1356965 w 1378220"/>
                <a:gd name="csY2936" fmla="*/ 174515 h 739450"/>
                <a:gd name="csX2937" fmla="*/ 1355287 w 1378220"/>
                <a:gd name="csY2937" fmla="*/ 174515 h 739450"/>
                <a:gd name="csX2938" fmla="*/ 1353050 w 1378220"/>
                <a:gd name="csY2938" fmla="*/ 174515 h 739450"/>
                <a:gd name="csX2939" fmla="*/ 1353050 w 1378220"/>
                <a:gd name="csY2939" fmla="*/ 176193 h 739450"/>
                <a:gd name="csX2940" fmla="*/ 1351372 w 1378220"/>
                <a:gd name="csY2940" fmla="*/ 176193 h 739450"/>
                <a:gd name="csX2941" fmla="*/ 1351372 w 1378220"/>
                <a:gd name="csY2941" fmla="*/ 174515 h 739450"/>
                <a:gd name="csX2942" fmla="*/ 1351372 w 1378220"/>
                <a:gd name="csY2942" fmla="*/ 172837 h 739450"/>
                <a:gd name="csX2943" fmla="*/ 1351372 w 1378220"/>
                <a:gd name="csY2943" fmla="*/ 172837 h 739450"/>
                <a:gd name="csX2944" fmla="*/ 1351372 w 1378220"/>
                <a:gd name="csY2944" fmla="*/ 171159 h 739450"/>
                <a:gd name="csX2945" fmla="*/ 1349694 w 1378220"/>
                <a:gd name="csY2945" fmla="*/ 171159 h 739450"/>
                <a:gd name="csX2946" fmla="*/ 1348016 w 1378220"/>
                <a:gd name="csY2946" fmla="*/ 171159 h 739450"/>
                <a:gd name="csX2947" fmla="*/ 1348016 w 1378220"/>
                <a:gd name="csY2947" fmla="*/ 172837 h 739450"/>
                <a:gd name="csX2948" fmla="*/ 1346338 w 1378220"/>
                <a:gd name="csY2948" fmla="*/ 172837 h 739450"/>
                <a:gd name="csX2949" fmla="*/ 1344100 w 1378220"/>
                <a:gd name="csY2949" fmla="*/ 172837 h 739450"/>
                <a:gd name="csX2950" fmla="*/ 1344100 w 1378220"/>
                <a:gd name="csY2950" fmla="*/ 174515 h 739450"/>
                <a:gd name="csX2951" fmla="*/ 1342422 w 1378220"/>
                <a:gd name="csY2951" fmla="*/ 174515 h 739450"/>
                <a:gd name="csX2952" fmla="*/ 1342422 w 1378220"/>
                <a:gd name="csY2952" fmla="*/ 174515 h 739450"/>
                <a:gd name="csX2953" fmla="*/ 1340744 w 1378220"/>
                <a:gd name="csY2953" fmla="*/ 172837 h 739450"/>
                <a:gd name="csX2954" fmla="*/ 1340744 w 1378220"/>
                <a:gd name="csY2954" fmla="*/ 174515 h 739450"/>
                <a:gd name="csX2955" fmla="*/ 1339066 w 1378220"/>
                <a:gd name="csY2955" fmla="*/ 174515 h 739450"/>
                <a:gd name="csX2956" fmla="*/ 1339066 w 1378220"/>
                <a:gd name="csY2956" fmla="*/ 176193 h 739450"/>
                <a:gd name="csX2957" fmla="*/ 1339066 w 1378220"/>
                <a:gd name="csY2957" fmla="*/ 176193 h 739450"/>
                <a:gd name="csX2958" fmla="*/ 1340744 w 1378220"/>
                <a:gd name="csY2958" fmla="*/ 177871 h 739450"/>
                <a:gd name="csX2959" fmla="*/ 1340744 w 1378220"/>
                <a:gd name="csY2959" fmla="*/ 179549 h 739450"/>
                <a:gd name="csX2960" fmla="*/ 1339066 w 1378220"/>
                <a:gd name="csY2960" fmla="*/ 179549 h 739450"/>
                <a:gd name="csX2961" fmla="*/ 1337388 w 1378220"/>
                <a:gd name="csY2961" fmla="*/ 177871 h 739450"/>
                <a:gd name="csX2962" fmla="*/ 1337388 w 1378220"/>
                <a:gd name="csY2962" fmla="*/ 176193 h 739450"/>
                <a:gd name="csX2963" fmla="*/ 1335151 w 1378220"/>
                <a:gd name="csY2963" fmla="*/ 176193 h 739450"/>
                <a:gd name="csX2964" fmla="*/ 1337388 w 1378220"/>
                <a:gd name="csY2964" fmla="*/ 174515 h 739450"/>
                <a:gd name="csX2965" fmla="*/ 1337388 w 1378220"/>
                <a:gd name="csY2965" fmla="*/ 172837 h 739450"/>
                <a:gd name="csX2966" fmla="*/ 1335151 w 1378220"/>
                <a:gd name="csY2966" fmla="*/ 172837 h 739450"/>
                <a:gd name="csX2967" fmla="*/ 1335151 w 1378220"/>
                <a:gd name="csY2967" fmla="*/ 172837 h 739450"/>
                <a:gd name="csX2968" fmla="*/ 1335151 w 1378220"/>
                <a:gd name="csY2968" fmla="*/ 171159 h 739450"/>
                <a:gd name="csX2969" fmla="*/ 1335151 w 1378220"/>
                <a:gd name="csY2969" fmla="*/ 171159 h 739450"/>
                <a:gd name="csX2970" fmla="*/ 1333473 w 1378220"/>
                <a:gd name="csY2970" fmla="*/ 171159 h 739450"/>
                <a:gd name="csX2971" fmla="*/ 1331795 w 1378220"/>
                <a:gd name="csY2971" fmla="*/ 171159 h 739450"/>
                <a:gd name="csX2972" fmla="*/ 1331795 w 1378220"/>
                <a:gd name="csY2972" fmla="*/ 172837 h 739450"/>
                <a:gd name="csX2973" fmla="*/ 1330117 w 1378220"/>
                <a:gd name="csY2973" fmla="*/ 172837 h 739450"/>
                <a:gd name="csX2974" fmla="*/ 1330117 w 1378220"/>
                <a:gd name="csY2974" fmla="*/ 174515 h 739450"/>
                <a:gd name="csX2975" fmla="*/ 1330117 w 1378220"/>
                <a:gd name="csY2975" fmla="*/ 176193 h 739450"/>
                <a:gd name="csX2976" fmla="*/ 1330117 w 1378220"/>
                <a:gd name="csY2976" fmla="*/ 176193 h 739450"/>
                <a:gd name="csX2977" fmla="*/ 1330117 w 1378220"/>
                <a:gd name="csY2977" fmla="*/ 177871 h 739450"/>
                <a:gd name="csX2978" fmla="*/ 1330117 w 1378220"/>
                <a:gd name="csY2978" fmla="*/ 179549 h 739450"/>
                <a:gd name="csX2979" fmla="*/ 1328439 w 1378220"/>
                <a:gd name="csY2979" fmla="*/ 179549 h 739450"/>
                <a:gd name="csX2980" fmla="*/ 1328439 w 1378220"/>
                <a:gd name="csY2980" fmla="*/ 181786 h 739450"/>
                <a:gd name="csX2981" fmla="*/ 1328439 w 1378220"/>
                <a:gd name="csY2981" fmla="*/ 183464 h 739450"/>
                <a:gd name="csX2982" fmla="*/ 1326761 w 1378220"/>
                <a:gd name="csY2982" fmla="*/ 183464 h 739450"/>
                <a:gd name="csX2983" fmla="*/ 1326761 w 1378220"/>
                <a:gd name="csY2983" fmla="*/ 185142 h 739450"/>
                <a:gd name="csX2984" fmla="*/ 1326761 w 1378220"/>
                <a:gd name="csY2984" fmla="*/ 185142 h 739450"/>
                <a:gd name="csX2985" fmla="*/ 1326761 w 1378220"/>
                <a:gd name="csY2985" fmla="*/ 185142 h 739450"/>
                <a:gd name="csX2986" fmla="*/ 1326761 w 1378220"/>
                <a:gd name="csY2986" fmla="*/ 186820 h 739450"/>
                <a:gd name="csX2987" fmla="*/ 1326761 w 1378220"/>
                <a:gd name="csY2987" fmla="*/ 188498 h 739450"/>
                <a:gd name="csX2988" fmla="*/ 1324523 w 1378220"/>
                <a:gd name="csY2988" fmla="*/ 190736 h 739450"/>
                <a:gd name="csX2989" fmla="*/ 1322845 w 1378220"/>
                <a:gd name="csY2989" fmla="*/ 190736 h 739450"/>
                <a:gd name="csX2990" fmla="*/ 1321167 w 1378220"/>
                <a:gd name="csY2990" fmla="*/ 188498 h 739450"/>
                <a:gd name="csX2991" fmla="*/ 1321167 w 1378220"/>
                <a:gd name="csY2991" fmla="*/ 186820 h 739450"/>
                <a:gd name="csX2992" fmla="*/ 1321167 w 1378220"/>
                <a:gd name="csY2992" fmla="*/ 185142 h 739450"/>
                <a:gd name="csX2993" fmla="*/ 1319489 w 1378220"/>
                <a:gd name="csY2993" fmla="*/ 185142 h 739450"/>
                <a:gd name="csX2994" fmla="*/ 1319489 w 1378220"/>
                <a:gd name="csY2994" fmla="*/ 186820 h 739450"/>
                <a:gd name="csX2995" fmla="*/ 1319489 w 1378220"/>
                <a:gd name="csY2995" fmla="*/ 188498 h 739450"/>
                <a:gd name="csX2996" fmla="*/ 1319489 w 1378220"/>
                <a:gd name="csY2996" fmla="*/ 190736 h 739450"/>
                <a:gd name="csX2997" fmla="*/ 1317811 w 1378220"/>
                <a:gd name="csY2997" fmla="*/ 190736 h 739450"/>
                <a:gd name="csX2998" fmla="*/ 1317811 w 1378220"/>
                <a:gd name="csY2998" fmla="*/ 192414 h 739450"/>
                <a:gd name="csX2999" fmla="*/ 1315574 w 1378220"/>
                <a:gd name="csY2999" fmla="*/ 192414 h 739450"/>
                <a:gd name="csX3000" fmla="*/ 1313896 w 1378220"/>
                <a:gd name="csY3000" fmla="*/ 192414 h 739450"/>
                <a:gd name="csX3001" fmla="*/ 1313896 w 1378220"/>
                <a:gd name="csY3001" fmla="*/ 192414 h 739450"/>
                <a:gd name="csX3002" fmla="*/ 1313896 w 1378220"/>
                <a:gd name="csY3002" fmla="*/ 190736 h 739450"/>
                <a:gd name="csX3003" fmla="*/ 1315574 w 1378220"/>
                <a:gd name="csY3003" fmla="*/ 186820 h 739450"/>
                <a:gd name="csX3004" fmla="*/ 1315574 w 1378220"/>
                <a:gd name="csY3004" fmla="*/ 185142 h 739450"/>
                <a:gd name="csX3005" fmla="*/ 1313896 w 1378220"/>
                <a:gd name="csY3005" fmla="*/ 185142 h 739450"/>
                <a:gd name="csX3006" fmla="*/ 1313896 w 1378220"/>
                <a:gd name="csY3006" fmla="*/ 186820 h 739450"/>
                <a:gd name="csX3007" fmla="*/ 1312218 w 1378220"/>
                <a:gd name="csY3007" fmla="*/ 188498 h 739450"/>
                <a:gd name="csX3008" fmla="*/ 1312218 w 1378220"/>
                <a:gd name="csY3008" fmla="*/ 190736 h 739450"/>
                <a:gd name="csX3009" fmla="*/ 1310540 w 1378220"/>
                <a:gd name="csY3009" fmla="*/ 190736 h 739450"/>
                <a:gd name="csX3010" fmla="*/ 1310540 w 1378220"/>
                <a:gd name="csY3010" fmla="*/ 192414 h 739450"/>
                <a:gd name="csX3011" fmla="*/ 1310540 w 1378220"/>
                <a:gd name="csY3011" fmla="*/ 194092 h 739450"/>
                <a:gd name="csX3012" fmla="*/ 1310540 w 1378220"/>
                <a:gd name="csY3012" fmla="*/ 195770 h 739450"/>
                <a:gd name="csX3013" fmla="*/ 1310540 w 1378220"/>
                <a:gd name="csY3013" fmla="*/ 195770 h 739450"/>
                <a:gd name="csX3014" fmla="*/ 1308862 w 1378220"/>
                <a:gd name="csY3014" fmla="*/ 195770 h 739450"/>
                <a:gd name="csX3015" fmla="*/ 1308862 w 1378220"/>
                <a:gd name="csY3015" fmla="*/ 194092 h 739450"/>
                <a:gd name="csX3016" fmla="*/ 1308862 w 1378220"/>
                <a:gd name="csY3016" fmla="*/ 192414 h 739450"/>
                <a:gd name="csX3017" fmla="*/ 1308862 w 1378220"/>
                <a:gd name="csY3017" fmla="*/ 190736 h 739450"/>
                <a:gd name="csX3018" fmla="*/ 1308862 w 1378220"/>
                <a:gd name="csY3018" fmla="*/ 192414 h 739450"/>
                <a:gd name="csX3019" fmla="*/ 1306624 w 1378220"/>
                <a:gd name="csY3019" fmla="*/ 192414 h 739450"/>
                <a:gd name="csX3020" fmla="*/ 1304946 w 1378220"/>
                <a:gd name="csY3020" fmla="*/ 192414 h 739450"/>
                <a:gd name="csX3021" fmla="*/ 1304946 w 1378220"/>
                <a:gd name="csY3021" fmla="*/ 194092 h 739450"/>
                <a:gd name="csX3022" fmla="*/ 1303268 w 1378220"/>
                <a:gd name="csY3022" fmla="*/ 194092 h 739450"/>
                <a:gd name="csX3023" fmla="*/ 1301590 w 1378220"/>
                <a:gd name="csY3023" fmla="*/ 194092 h 739450"/>
                <a:gd name="csX3024" fmla="*/ 1301590 w 1378220"/>
                <a:gd name="csY3024" fmla="*/ 195770 h 739450"/>
                <a:gd name="csX3025" fmla="*/ 1301590 w 1378220"/>
                <a:gd name="csY3025" fmla="*/ 197448 h 739450"/>
                <a:gd name="csX3026" fmla="*/ 1299912 w 1378220"/>
                <a:gd name="csY3026" fmla="*/ 197448 h 739450"/>
                <a:gd name="csX3027" fmla="*/ 1299912 w 1378220"/>
                <a:gd name="csY3027" fmla="*/ 199685 h 739450"/>
                <a:gd name="csX3028" fmla="*/ 1301590 w 1378220"/>
                <a:gd name="csY3028" fmla="*/ 199685 h 739450"/>
                <a:gd name="csX3029" fmla="*/ 1301590 w 1378220"/>
                <a:gd name="csY3029" fmla="*/ 201363 h 739450"/>
                <a:gd name="csX3030" fmla="*/ 1299912 w 1378220"/>
                <a:gd name="csY3030" fmla="*/ 201363 h 739450"/>
                <a:gd name="csX3031" fmla="*/ 1299912 w 1378220"/>
                <a:gd name="csY3031" fmla="*/ 203041 h 739450"/>
                <a:gd name="csX3032" fmla="*/ 1298234 w 1378220"/>
                <a:gd name="csY3032" fmla="*/ 203041 h 739450"/>
                <a:gd name="csX3033" fmla="*/ 1295997 w 1378220"/>
                <a:gd name="csY3033" fmla="*/ 203041 h 739450"/>
                <a:gd name="csX3034" fmla="*/ 1295997 w 1378220"/>
                <a:gd name="csY3034" fmla="*/ 204719 h 739450"/>
                <a:gd name="csX3035" fmla="*/ 1295997 w 1378220"/>
                <a:gd name="csY3035" fmla="*/ 206397 h 739450"/>
                <a:gd name="csX3036" fmla="*/ 1295997 w 1378220"/>
                <a:gd name="csY3036" fmla="*/ 208075 h 739450"/>
                <a:gd name="csX3037" fmla="*/ 1294319 w 1378220"/>
                <a:gd name="csY3037" fmla="*/ 208075 h 739450"/>
                <a:gd name="csX3038" fmla="*/ 1292641 w 1378220"/>
                <a:gd name="csY3038" fmla="*/ 210313 h 739450"/>
                <a:gd name="csX3039" fmla="*/ 1292641 w 1378220"/>
                <a:gd name="csY3039" fmla="*/ 211991 h 739450"/>
                <a:gd name="csX3040" fmla="*/ 1290963 w 1378220"/>
                <a:gd name="csY3040" fmla="*/ 211991 h 739450"/>
                <a:gd name="csX3041" fmla="*/ 1290963 w 1378220"/>
                <a:gd name="csY3041" fmla="*/ 213669 h 739450"/>
                <a:gd name="csX3042" fmla="*/ 1290963 w 1378220"/>
                <a:gd name="csY3042" fmla="*/ 215347 h 739450"/>
                <a:gd name="csX3043" fmla="*/ 1290963 w 1378220"/>
                <a:gd name="csY3043" fmla="*/ 217025 h 739450"/>
                <a:gd name="csX3044" fmla="*/ 1289285 w 1378220"/>
                <a:gd name="csY3044" fmla="*/ 217025 h 739450"/>
                <a:gd name="csX3045" fmla="*/ 1289285 w 1378220"/>
                <a:gd name="csY3045" fmla="*/ 219262 h 739450"/>
                <a:gd name="csX3046" fmla="*/ 1289285 w 1378220"/>
                <a:gd name="csY3046" fmla="*/ 217025 h 739450"/>
                <a:gd name="csX3047" fmla="*/ 1289285 w 1378220"/>
                <a:gd name="csY3047" fmla="*/ 219262 h 739450"/>
                <a:gd name="csX3048" fmla="*/ 1289285 w 1378220"/>
                <a:gd name="csY3048" fmla="*/ 220940 h 739450"/>
                <a:gd name="csX3049" fmla="*/ 1287047 w 1378220"/>
                <a:gd name="csY3049" fmla="*/ 220940 h 739450"/>
                <a:gd name="csX3050" fmla="*/ 1287047 w 1378220"/>
                <a:gd name="csY3050" fmla="*/ 222618 h 739450"/>
                <a:gd name="csX3051" fmla="*/ 1285369 w 1378220"/>
                <a:gd name="csY3051" fmla="*/ 222618 h 739450"/>
                <a:gd name="csX3052" fmla="*/ 1287047 w 1378220"/>
                <a:gd name="csY3052" fmla="*/ 224296 h 739450"/>
                <a:gd name="csX3053" fmla="*/ 1285369 w 1378220"/>
                <a:gd name="csY3053" fmla="*/ 224296 h 739450"/>
                <a:gd name="csX3054" fmla="*/ 1285369 w 1378220"/>
                <a:gd name="csY3054" fmla="*/ 225974 h 739450"/>
                <a:gd name="csX3055" fmla="*/ 1285369 w 1378220"/>
                <a:gd name="csY3055" fmla="*/ 228212 h 739450"/>
                <a:gd name="csX3056" fmla="*/ 1285369 w 1378220"/>
                <a:gd name="csY3056" fmla="*/ 228212 h 739450"/>
                <a:gd name="csX3057" fmla="*/ 1287047 w 1378220"/>
                <a:gd name="csY3057" fmla="*/ 229890 h 739450"/>
                <a:gd name="csX3058" fmla="*/ 1287047 w 1378220"/>
                <a:gd name="csY3058" fmla="*/ 231568 h 739450"/>
                <a:gd name="csX3059" fmla="*/ 1287047 w 1378220"/>
                <a:gd name="csY3059" fmla="*/ 231568 h 739450"/>
                <a:gd name="csX3060" fmla="*/ 1289285 w 1378220"/>
                <a:gd name="csY3060" fmla="*/ 231568 h 739450"/>
                <a:gd name="csX3061" fmla="*/ 1287047 w 1378220"/>
                <a:gd name="csY3061" fmla="*/ 231568 h 739450"/>
                <a:gd name="csX3062" fmla="*/ 1289285 w 1378220"/>
                <a:gd name="csY3062" fmla="*/ 231568 h 739450"/>
                <a:gd name="csX3063" fmla="*/ 1290963 w 1378220"/>
                <a:gd name="csY3063" fmla="*/ 231568 h 739450"/>
                <a:gd name="csX3064" fmla="*/ 1290963 w 1378220"/>
                <a:gd name="csY3064" fmla="*/ 233246 h 739450"/>
                <a:gd name="csX3065" fmla="*/ 1289285 w 1378220"/>
                <a:gd name="csY3065" fmla="*/ 233246 h 739450"/>
                <a:gd name="csX3066" fmla="*/ 1287047 w 1378220"/>
                <a:gd name="csY3066" fmla="*/ 233246 h 739450"/>
                <a:gd name="csX3067" fmla="*/ 1287047 w 1378220"/>
                <a:gd name="csY3067" fmla="*/ 234924 h 739450"/>
                <a:gd name="csX3068" fmla="*/ 1285369 w 1378220"/>
                <a:gd name="csY3068" fmla="*/ 234924 h 739450"/>
                <a:gd name="csX3069" fmla="*/ 1283691 w 1378220"/>
                <a:gd name="csY3069" fmla="*/ 236602 h 739450"/>
                <a:gd name="csX3070" fmla="*/ 1283691 w 1378220"/>
                <a:gd name="csY3070" fmla="*/ 238839 h 739450"/>
                <a:gd name="csX3071" fmla="*/ 1282013 w 1378220"/>
                <a:gd name="csY3071" fmla="*/ 238839 h 739450"/>
                <a:gd name="csX3072" fmla="*/ 1282013 w 1378220"/>
                <a:gd name="csY3072" fmla="*/ 243873 h 739450"/>
                <a:gd name="csX3073" fmla="*/ 1283691 w 1378220"/>
                <a:gd name="csY3073" fmla="*/ 243873 h 739450"/>
                <a:gd name="csX3074" fmla="*/ 1285369 w 1378220"/>
                <a:gd name="csY3074" fmla="*/ 243873 h 739450"/>
                <a:gd name="csX3075" fmla="*/ 1287047 w 1378220"/>
                <a:gd name="csY3075" fmla="*/ 243873 h 739450"/>
                <a:gd name="csX3076" fmla="*/ 1287047 w 1378220"/>
                <a:gd name="csY3076" fmla="*/ 245551 h 739450"/>
                <a:gd name="csX3077" fmla="*/ 1289285 w 1378220"/>
                <a:gd name="csY3077" fmla="*/ 245551 h 739450"/>
                <a:gd name="csX3078" fmla="*/ 1289285 w 1378220"/>
                <a:gd name="csY3078" fmla="*/ 247789 h 739450"/>
                <a:gd name="csX3079" fmla="*/ 1289285 w 1378220"/>
                <a:gd name="csY3079" fmla="*/ 249467 h 739450"/>
                <a:gd name="csX3080" fmla="*/ 1290963 w 1378220"/>
                <a:gd name="csY3080" fmla="*/ 249467 h 739450"/>
                <a:gd name="csX3081" fmla="*/ 1290963 w 1378220"/>
                <a:gd name="csY3081" fmla="*/ 251145 h 739450"/>
                <a:gd name="csX3082" fmla="*/ 1289285 w 1378220"/>
                <a:gd name="csY3082" fmla="*/ 251145 h 739450"/>
                <a:gd name="csX3083" fmla="*/ 1289285 w 1378220"/>
                <a:gd name="csY3083" fmla="*/ 252823 h 739450"/>
                <a:gd name="csX3084" fmla="*/ 1289285 w 1378220"/>
                <a:gd name="csY3084" fmla="*/ 254501 h 739450"/>
                <a:gd name="csX3085" fmla="*/ 1290963 w 1378220"/>
                <a:gd name="csY3085" fmla="*/ 254501 h 739450"/>
                <a:gd name="csX3086" fmla="*/ 1292641 w 1378220"/>
                <a:gd name="csY3086" fmla="*/ 254501 h 739450"/>
                <a:gd name="csX3087" fmla="*/ 1292641 w 1378220"/>
                <a:gd name="csY3087" fmla="*/ 256738 h 739450"/>
                <a:gd name="csX3088" fmla="*/ 1294319 w 1378220"/>
                <a:gd name="csY3088" fmla="*/ 256738 h 739450"/>
                <a:gd name="csX3089" fmla="*/ 1294319 w 1378220"/>
                <a:gd name="csY3089" fmla="*/ 258416 h 739450"/>
                <a:gd name="csX3090" fmla="*/ 1292641 w 1378220"/>
                <a:gd name="csY3090" fmla="*/ 258416 h 739450"/>
                <a:gd name="csX3091" fmla="*/ 1294319 w 1378220"/>
                <a:gd name="csY3091" fmla="*/ 260094 h 739450"/>
                <a:gd name="csX3092" fmla="*/ 1295997 w 1378220"/>
                <a:gd name="csY3092" fmla="*/ 261772 h 739450"/>
                <a:gd name="csX3093" fmla="*/ 1298234 w 1378220"/>
                <a:gd name="csY3093" fmla="*/ 261772 h 739450"/>
                <a:gd name="csX3094" fmla="*/ 1299912 w 1378220"/>
                <a:gd name="csY3094" fmla="*/ 261772 h 739450"/>
                <a:gd name="csX3095" fmla="*/ 1301590 w 1378220"/>
                <a:gd name="csY3095" fmla="*/ 261772 h 739450"/>
                <a:gd name="csX3096" fmla="*/ 1301590 w 1378220"/>
                <a:gd name="csY3096" fmla="*/ 260094 h 739450"/>
                <a:gd name="csX3097" fmla="*/ 1303268 w 1378220"/>
                <a:gd name="csY3097" fmla="*/ 260094 h 739450"/>
                <a:gd name="csX3098" fmla="*/ 1304946 w 1378220"/>
                <a:gd name="csY3098" fmla="*/ 260094 h 739450"/>
                <a:gd name="csX3099" fmla="*/ 1304946 w 1378220"/>
                <a:gd name="csY3099" fmla="*/ 258416 h 739450"/>
                <a:gd name="csX3100" fmla="*/ 1304946 w 1378220"/>
                <a:gd name="csY3100" fmla="*/ 256738 h 739450"/>
                <a:gd name="csX3101" fmla="*/ 1306624 w 1378220"/>
                <a:gd name="csY3101" fmla="*/ 256738 h 739450"/>
                <a:gd name="csX3102" fmla="*/ 1306624 w 1378220"/>
                <a:gd name="csY3102" fmla="*/ 258416 h 739450"/>
                <a:gd name="csX3103" fmla="*/ 1306624 w 1378220"/>
                <a:gd name="csY3103" fmla="*/ 260094 h 739450"/>
                <a:gd name="csX3104" fmla="*/ 1306624 w 1378220"/>
                <a:gd name="csY3104" fmla="*/ 261772 h 739450"/>
                <a:gd name="csX3105" fmla="*/ 1306624 w 1378220"/>
                <a:gd name="csY3105" fmla="*/ 263450 h 739450"/>
                <a:gd name="csX3106" fmla="*/ 1304946 w 1378220"/>
                <a:gd name="csY3106" fmla="*/ 263450 h 739450"/>
                <a:gd name="csX3107" fmla="*/ 1303268 w 1378220"/>
                <a:gd name="csY3107" fmla="*/ 263450 h 739450"/>
                <a:gd name="csX3108" fmla="*/ 1303268 w 1378220"/>
                <a:gd name="csY3108" fmla="*/ 265128 h 739450"/>
                <a:gd name="csX3109" fmla="*/ 1301590 w 1378220"/>
                <a:gd name="csY3109" fmla="*/ 265128 h 739450"/>
                <a:gd name="csX3110" fmla="*/ 1299912 w 1378220"/>
                <a:gd name="csY3110" fmla="*/ 265128 h 739450"/>
                <a:gd name="csX3111" fmla="*/ 1298234 w 1378220"/>
                <a:gd name="csY3111" fmla="*/ 265128 h 739450"/>
                <a:gd name="csX3112" fmla="*/ 1295997 w 1378220"/>
                <a:gd name="csY3112" fmla="*/ 265128 h 739450"/>
                <a:gd name="csX3113" fmla="*/ 1294319 w 1378220"/>
                <a:gd name="csY3113" fmla="*/ 265128 h 739450"/>
                <a:gd name="csX3114" fmla="*/ 1294319 w 1378220"/>
                <a:gd name="csY3114" fmla="*/ 267366 h 739450"/>
                <a:gd name="csX3115" fmla="*/ 1292641 w 1378220"/>
                <a:gd name="csY3115" fmla="*/ 267366 h 739450"/>
                <a:gd name="csX3116" fmla="*/ 1290963 w 1378220"/>
                <a:gd name="csY3116" fmla="*/ 267366 h 739450"/>
                <a:gd name="csX3117" fmla="*/ 1290963 w 1378220"/>
                <a:gd name="csY3117" fmla="*/ 265128 h 739450"/>
                <a:gd name="csX3118" fmla="*/ 1290963 w 1378220"/>
                <a:gd name="csY3118" fmla="*/ 263450 h 739450"/>
                <a:gd name="csX3119" fmla="*/ 1290963 w 1378220"/>
                <a:gd name="csY3119" fmla="*/ 261772 h 739450"/>
                <a:gd name="csX3120" fmla="*/ 1290963 w 1378220"/>
                <a:gd name="csY3120" fmla="*/ 261772 h 739450"/>
                <a:gd name="csX3121" fmla="*/ 1289285 w 1378220"/>
                <a:gd name="csY3121" fmla="*/ 261772 h 739450"/>
                <a:gd name="csX3122" fmla="*/ 1289285 w 1378220"/>
                <a:gd name="csY3122" fmla="*/ 261772 h 739450"/>
                <a:gd name="csX3123" fmla="*/ 1287047 w 1378220"/>
                <a:gd name="csY3123" fmla="*/ 261772 h 739450"/>
                <a:gd name="csX3124" fmla="*/ 1289285 w 1378220"/>
                <a:gd name="csY3124" fmla="*/ 263450 h 739450"/>
                <a:gd name="csX3125" fmla="*/ 1287047 w 1378220"/>
                <a:gd name="csY3125" fmla="*/ 263450 h 739450"/>
                <a:gd name="csX3126" fmla="*/ 1285369 w 1378220"/>
                <a:gd name="csY3126" fmla="*/ 265128 h 739450"/>
                <a:gd name="csX3127" fmla="*/ 1283691 w 1378220"/>
                <a:gd name="csY3127" fmla="*/ 265128 h 739450"/>
                <a:gd name="csX3128" fmla="*/ 1283691 w 1378220"/>
                <a:gd name="csY3128" fmla="*/ 267366 h 739450"/>
                <a:gd name="csX3129" fmla="*/ 1282013 w 1378220"/>
                <a:gd name="csY3129" fmla="*/ 267366 h 739450"/>
                <a:gd name="csX3130" fmla="*/ 1282013 w 1378220"/>
                <a:gd name="csY3130" fmla="*/ 267366 h 739450"/>
                <a:gd name="csX3131" fmla="*/ 1280335 w 1378220"/>
                <a:gd name="csY3131" fmla="*/ 267366 h 739450"/>
                <a:gd name="csX3132" fmla="*/ 1280335 w 1378220"/>
                <a:gd name="csY3132" fmla="*/ 269044 h 739450"/>
                <a:gd name="csX3133" fmla="*/ 1278098 w 1378220"/>
                <a:gd name="csY3133" fmla="*/ 269044 h 739450"/>
                <a:gd name="csX3134" fmla="*/ 1276420 w 1378220"/>
                <a:gd name="csY3134" fmla="*/ 269044 h 739450"/>
                <a:gd name="csX3135" fmla="*/ 1276420 w 1378220"/>
                <a:gd name="csY3135" fmla="*/ 267366 h 739450"/>
                <a:gd name="csX3136" fmla="*/ 1276420 w 1378220"/>
                <a:gd name="csY3136" fmla="*/ 265128 h 739450"/>
                <a:gd name="csX3137" fmla="*/ 1278098 w 1378220"/>
                <a:gd name="csY3137" fmla="*/ 261772 h 739450"/>
                <a:gd name="csX3138" fmla="*/ 1276420 w 1378220"/>
                <a:gd name="csY3138" fmla="*/ 261772 h 739450"/>
                <a:gd name="csX3139" fmla="*/ 1274742 w 1378220"/>
                <a:gd name="csY3139" fmla="*/ 263450 h 739450"/>
                <a:gd name="csX3140" fmla="*/ 1274742 w 1378220"/>
                <a:gd name="csY3140" fmla="*/ 261772 h 739450"/>
                <a:gd name="csX3141" fmla="*/ 1273064 w 1378220"/>
                <a:gd name="csY3141" fmla="*/ 261772 h 739450"/>
                <a:gd name="csX3142" fmla="*/ 1273064 w 1378220"/>
                <a:gd name="csY3142" fmla="*/ 261772 h 739450"/>
                <a:gd name="csX3143" fmla="*/ 1273064 w 1378220"/>
                <a:gd name="csY3143" fmla="*/ 263450 h 739450"/>
                <a:gd name="csX3144" fmla="*/ 1271386 w 1378220"/>
                <a:gd name="csY3144" fmla="*/ 263450 h 739450"/>
                <a:gd name="csX3145" fmla="*/ 1273064 w 1378220"/>
                <a:gd name="csY3145" fmla="*/ 265128 h 739450"/>
                <a:gd name="csX3146" fmla="*/ 1271386 w 1378220"/>
                <a:gd name="csY3146" fmla="*/ 265128 h 739450"/>
                <a:gd name="csX3147" fmla="*/ 1273064 w 1378220"/>
                <a:gd name="csY3147" fmla="*/ 265128 h 739450"/>
                <a:gd name="csX3148" fmla="*/ 1271386 w 1378220"/>
                <a:gd name="csY3148" fmla="*/ 265128 h 739450"/>
                <a:gd name="csX3149" fmla="*/ 1271386 w 1378220"/>
                <a:gd name="csY3149" fmla="*/ 267366 h 739450"/>
                <a:gd name="csX3150" fmla="*/ 1271386 w 1378220"/>
                <a:gd name="csY3150" fmla="*/ 269044 h 739450"/>
                <a:gd name="csX3151" fmla="*/ 1271386 w 1378220"/>
                <a:gd name="csY3151" fmla="*/ 270722 h 739450"/>
                <a:gd name="csX3152" fmla="*/ 1271386 w 1378220"/>
                <a:gd name="csY3152" fmla="*/ 272400 h 739450"/>
                <a:gd name="csX3153" fmla="*/ 1269708 w 1378220"/>
                <a:gd name="csY3153" fmla="*/ 272400 h 739450"/>
                <a:gd name="csX3154" fmla="*/ 1267470 w 1378220"/>
                <a:gd name="csY3154" fmla="*/ 272400 h 739450"/>
                <a:gd name="csX3155" fmla="*/ 1265792 w 1378220"/>
                <a:gd name="csY3155" fmla="*/ 272400 h 739450"/>
                <a:gd name="csX3156" fmla="*/ 1265792 w 1378220"/>
                <a:gd name="csY3156" fmla="*/ 274078 h 739450"/>
                <a:gd name="csX3157" fmla="*/ 1264114 w 1378220"/>
                <a:gd name="csY3157" fmla="*/ 274078 h 739450"/>
                <a:gd name="csX3158" fmla="*/ 1262436 w 1378220"/>
                <a:gd name="csY3158" fmla="*/ 274078 h 739450"/>
                <a:gd name="csX3159" fmla="*/ 1260758 w 1378220"/>
                <a:gd name="csY3159" fmla="*/ 274078 h 739450"/>
                <a:gd name="csX3160" fmla="*/ 1262436 w 1378220"/>
                <a:gd name="csY3160" fmla="*/ 274078 h 739450"/>
                <a:gd name="csX3161" fmla="*/ 1260758 w 1378220"/>
                <a:gd name="csY3161" fmla="*/ 274078 h 739450"/>
                <a:gd name="csX3162" fmla="*/ 1258521 w 1378220"/>
                <a:gd name="csY3162" fmla="*/ 274078 h 739450"/>
                <a:gd name="csX3163" fmla="*/ 1256843 w 1378220"/>
                <a:gd name="csY3163" fmla="*/ 274078 h 739450"/>
                <a:gd name="csX3164" fmla="*/ 1255165 w 1378220"/>
                <a:gd name="csY3164" fmla="*/ 274078 h 739450"/>
                <a:gd name="csX3165" fmla="*/ 1253487 w 1378220"/>
                <a:gd name="csY3165" fmla="*/ 274078 h 739450"/>
                <a:gd name="csX3166" fmla="*/ 1251809 w 1378220"/>
                <a:gd name="csY3166" fmla="*/ 274078 h 739450"/>
                <a:gd name="csX3167" fmla="*/ 1251809 w 1378220"/>
                <a:gd name="csY3167" fmla="*/ 276315 h 739450"/>
                <a:gd name="csX3168" fmla="*/ 1249571 w 1378220"/>
                <a:gd name="csY3168" fmla="*/ 276315 h 739450"/>
                <a:gd name="csX3169" fmla="*/ 1247893 w 1378220"/>
                <a:gd name="csY3169" fmla="*/ 276315 h 739450"/>
                <a:gd name="csX3170" fmla="*/ 1246215 w 1378220"/>
                <a:gd name="csY3170" fmla="*/ 276315 h 739450"/>
                <a:gd name="csX3171" fmla="*/ 1246215 w 1378220"/>
                <a:gd name="csY3171" fmla="*/ 277993 h 739450"/>
                <a:gd name="csX3172" fmla="*/ 1246215 w 1378220"/>
                <a:gd name="csY3172" fmla="*/ 276315 h 739450"/>
                <a:gd name="csX3173" fmla="*/ 1246215 w 1378220"/>
                <a:gd name="csY3173" fmla="*/ 277993 h 739450"/>
                <a:gd name="csX3174" fmla="*/ 1244537 w 1378220"/>
                <a:gd name="csY3174" fmla="*/ 276315 h 739450"/>
                <a:gd name="csX3175" fmla="*/ 1242859 w 1378220"/>
                <a:gd name="csY3175" fmla="*/ 276315 h 739450"/>
                <a:gd name="csX3176" fmla="*/ 1242859 w 1378220"/>
                <a:gd name="csY3176" fmla="*/ 277993 h 739450"/>
                <a:gd name="csX3177" fmla="*/ 1241181 w 1378220"/>
                <a:gd name="csY3177" fmla="*/ 276315 h 739450"/>
                <a:gd name="csX3178" fmla="*/ 1238944 w 1378220"/>
                <a:gd name="csY3178" fmla="*/ 276315 h 739450"/>
                <a:gd name="csX3179" fmla="*/ 1238944 w 1378220"/>
                <a:gd name="csY3179" fmla="*/ 277993 h 739450"/>
                <a:gd name="csX3180" fmla="*/ 1237266 w 1378220"/>
                <a:gd name="csY3180" fmla="*/ 277993 h 739450"/>
                <a:gd name="csX3181" fmla="*/ 1237266 w 1378220"/>
                <a:gd name="csY3181" fmla="*/ 276315 h 739450"/>
                <a:gd name="csX3182" fmla="*/ 1235588 w 1378220"/>
                <a:gd name="csY3182" fmla="*/ 276315 h 739450"/>
                <a:gd name="csX3183" fmla="*/ 1235588 w 1378220"/>
                <a:gd name="csY3183" fmla="*/ 277993 h 739450"/>
                <a:gd name="csX3184" fmla="*/ 1233910 w 1378220"/>
                <a:gd name="csY3184" fmla="*/ 277993 h 739450"/>
                <a:gd name="csX3185" fmla="*/ 1232232 w 1378220"/>
                <a:gd name="csY3185" fmla="*/ 277993 h 739450"/>
                <a:gd name="csX3186" fmla="*/ 1232232 w 1378220"/>
                <a:gd name="csY3186" fmla="*/ 279671 h 739450"/>
                <a:gd name="csX3187" fmla="*/ 1229994 w 1378220"/>
                <a:gd name="csY3187" fmla="*/ 279671 h 739450"/>
                <a:gd name="csX3188" fmla="*/ 1228317 w 1378220"/>
                <a:gd name="csY3188" fmla="*/ 279671 h 739450"/>
                <a:gd name="csX3189" fmla="*/ 1228317 w 1378220"/>
                <a:gd name="csY3189" fmla="*/ 281349 h 739450"/>
                <a:gd name="csX3190" fmla="*/ 1226638 w 1378220"/>
                <a:gd name="csY3190" fmla="*/ 281349 h 739450"/>
                <a:gd name="csX3191" fmla="*/ 1224960 w 1378220"/>
                <a:gd name="csY3191" fmla="*/ 281349 h 739450"/>
                <a:gd name="csX3192" fmla="*/ 1224960 w 1378220"/>
                <a:gd name="csY3192" fmla="*/ 283027 h 739450"/>
                <a:gd name="csX3193" fmla="*/ 1223282 w 1378220"/>
                <a:gd name="csY3193" fmla="*/ 283027 h 739450"/>
                <a:gd name="csX3194" fmla="*/ 1223282 w 1378220"/>
                <a:gd name="csY3194" fmla="*/ 285265 h 739450"/>
                <a:gd name="csX3195" fmla="*/ 1221045 w 1378220"/>
                <a:gd name="csY3195" fmla="*/ 285265 h 739450"/>
                <a:gd name="csX3196" fmla="*/ 1219367 w 1378220"/>
                <a:gd name="csY3196" fmla="*/ 285265 h 739450"/>
                <a:gd name="csX3197" fmla="*/ 1217689 w 1378220"/>
                <a:gd name="csY3197" fmla="*/ 285265 h 739450"/>
                <a:gd name="csX3198" fmla="*/ 1217689 w 1378220"/>
                <a:gd name="csY3198" fmla="*/ 286943 h 739450"/>
                <a:gd name="csX3199" fmla="*/ 1216011 w 1378220"/>
                <a:gd name="csY3199" fmla="*/ 286943 h 739450"/>
                <a:gd name="csX3200" fmla="*/ 1216011 w 1378220"/>
                <a:gd name="csY3200" fmla="*/ 288621 h 739450"/>
                <a:gd name="csX3201" fmla="*/ 1214333 w 1378220"/>
                <a:gd name="csY3201" fmla="*/ 288621 h 739450"/>
                <a:gd name="csX3202" fmla="*/ 1214333 w 1378220"/>
                <a:gd name="csY3202" fmla="*/ 290299 h 739450"/>
                <a:gd name="csX3203" fmla="*/ 1214333 w 1378220"/>
                <a:gd name="csY3203" fmla="*/ 291977 h 739450"/>
                <a:gd name="csX3204" fmla="*/ 1216011 w 1378220"/>
                <a:gd name="csY3204" fmla="*/ 291977 h 739450"/>
                <a:gd name="csX3205" fmla="*/ 1216011 w 1378220"/>
                <a:gd name="csY3205" fmla="*/ 290299 h 739450"/>
                <a:gd name="csX3206" fmla="*/ 1217689 w 1378220"/>
                <a:gd name="csY3206" fmla="*/ 290299 h 739450"/>
                <a:gd name="csX3207" fmla="*/ 1217689 w 1378220"/>
                <a:gd name="csY3207" fmla="*/ 288621 h 739450"/>
                <a:gd name="csX3208" fmla="*/ 1217689 w 1378220"/>
                <a:gd name="csY3208" fmla="*/ 290299 h 739450"/>
                <a:gd name="csX3209" fmla="*/ 1217689 w 1378220"/>
                <a:gd name="csY3209" fmla="*/ 290299 h 739450"/>
                <a:gd name="csX3210" fmla="*/ 1217689 w 1378220"/>
                <a:gd name="csY3210" fmla="*/ 288621 h 739450"/>
                <a:gd name="csX3211" fmla="*/ 1219367 w 1378220"/>
                <a:gd name="csY3211" fmla="*/ 288621 h 739450"/>
                <a:gd name="csX3212" fmla="*/ 1219367 w 1378220"/>
                <a:gd name="csY3212" fmla="*/ 288621 h 739450"/>
                <a:gd name="csX3213" fmla="*/ 1221045 w 1378220"/>
                <a:gd name="csY3213" fmla="*/ 288621 h 739450"/>
                <a:gd name="csX3214" fmla="*/ 1223282 w 1378220"/>
                <a:gd name="csY3214" fmla="*/ 288621 h 739450"/>
                <a:gd name="csX3215" fmla="*/ 1223282 w 1378220"/>
                <a:gd name="csY3215" fmla="*/ 286943 h 739450"/>
                <a:gd name="csX3216" fmla="*/ 1224960 w 1378220"/>
                <a:gd name="csY3216" fmla="*/ 286943 h 739450"/>
                <a:gd name="csX3217" fmla="*/ 1226638 w 1378220"/>
                <a:gd name="csY3217" fmla="*/ 286943 h 739450"/>
                <a:gd name="csX3218" fmla="*/ 1228317 w 1378220"/>
                <a:gd name="csY3218" fmla="*/ 286943 h 739450"/>
                <a:gd name="csX3219" fmla="*/ 1229994 w 1378220"/>
                <a:gd name="csY3219" fmla="*/ 286943 h 739450"/>
                <a:gd name="csX3220" fmla="*/ 1232232 w 1378220"/>
                <a:gd name="csY3220" fmla="*/ 286943 h 739450"/>
                <a:gd name="csX3221" fmla="*/ 1233910 w 1378220"/>
                <a:gd name="csY3221" fmla="*/ 286943 h 739450"/>
                <a:gd name="csX3222" fmla="*/ 1233910 w 1378220"/>
                <a:gd name="csY3222" fmla="*/ 285265 h 739450"/>
                <a:gd name="csX3223" fmla="*/ 1235588 w 1378220"/>
                <a:gd name="csY3223" fmla="*/ 285265 h 739450"/>
                <a:gd name="csX3224" fmla="*/ 1237266 w 1378220"/>
                <a:gd name="csY3224" fmla="*/ 285265 h 739450"/>
                <a:gd name="csX3225" fmla="*/ 1238944 w 1378220"/>
                <a:gd name="csY3225" fmla="*/ 285265 h 739450"/>
                <a:gd name="csX3226" fmla="*/ 1241181 w 1378220"/>
                <a:gd name="csY3226" fmla="*/ 285265 h 739450"/>
                <a:gd name="csX3227" fmla="*/ 1242859 w 1378220"/>
                <a:gd name="csY3227" fmla="*/ 285265 h 739450"/>
                <a:gd name="csX3228" fmla="*/ 1244537 w 1378220"/>
                <a:gd name="csY3228" fmla="*/ 285265 h 739450"/>
                <a:gd name="csX3229" fmla="*/ 1246215 w 1378220"/>
                <a:gd name="csY3229" fmla="*/ 283027 h 739450"/>
                <a:gd name="csX3230" fmla="*/ 1247893 w 1378220"/>
                <a:gd name="csY3230" fmla="*/ 283027 h 739450"/>
                <a:gd name="csX3231" fmla="*/ 1246215 w 1378220"/>
                <a:gd name="csY3231" fmla="*/ 285265 h 739450"/>
                <a:gd name="csX3232" fmla="*/ 1247893 w 1378220"/>
                <a:gd name="csY3232" fmla="*/ 285265 h 739450"/>
                <a:gd name="csX3233" fmla="*/ 1249571 w 1378220"/>
                <a:gd name="csY3233" fmla="*/ 285265 h 739450"/>
                <a:gd name="csX3234" fmla="*/ 1251809 w 1378220"/>
                <a:gd name="csY3234" fmla="*/ 285265 h 739450"/>
                <a:gd name="csX3235" fmla="*/ 1253487 w 1378220"/>
                <a:gd name="csY3235" fmla="*/ 285265 h 739450"/>
                <a:gd name="csX3236" fmla="*/ 1253487 w 1378220"/>
                <a:gd name="csY3236" fmla="*/ 283027 h 739450"/>
                <a:gd name="csX3237" fmla="*/ 1253487 w 1378220"/>
                <a:gd name="csY3237" fmla="*/ 285265 h 739450"/>
                <a:gd name="csX3238" fmla="*/ 1253487 w 1378220"/>
                <a:gd name="csY3238" fmla="*/ 283027 h 739450"/>
                <a:gd name="csX3239" fmla="*/ 1255165 w 1378220"/>
                <a:gd name="csY3239" fmla="*/ 283027 h 739450"/>
                <a:gd name="csX3240" fmla="*/ 1255165 w 1378220"/>
                <a:gd name="csY3240" fmla="*/ 285265 h 739450"/>
                <a:gd name="csX3241" fmla="*/ 1255165 w 1378220"/>
                <a:gd name="csY3241" fmla="*/ 285265 h 739450"/>
                <a:gd name="csX3242" fmla="*/ 1255165 w 1378220"/>
                <a:gd name="csY3242" fmla="*/ 286943 h 739450"/>
                <a:gd name="csX3243" fmla="*/ 1253487 w 1378220"/>
                <a:gd name="csY3243" fmla="*/ 286943 h 739450"/>
                <a:gd name="csX3244" fmla="*/ 1251809 w 1378220"/>
                <a:gd name="csY3244" fmla="*/ 286943 h 739450"/>
                <a:gd name="csX3245" fmla="*/ 1249571 w 1378220"/>
                <a:gd name="csY3245" fmla="*/ 286943 h 739450"/>
                <a:gd name="csX3246" fmla="*/ 1249571 w 1378220"/>
                <a:gd name="csY3246" fmla="*/ 288621 h 739450"/>
                <a:gd name="csX3247" fmla="*/ 1247893 w 1378220"/>
                <a:gd name="csY3247" fmla="*/ 288621 h 739450"/>
                <a:gd name="csX3248" fmla="*/ 1246215 w 1378220"/>
                <a:gd name="csY3248" fmla="*/ 288621 h 739450"/>
                <a:gd name="csX3249" fmla="*/ 1246215 w 1378220"/>
                <a:gd name="csY3249" fmla="*/ 290299 h 739450"/>
                <a:gd name="csX3250" fmla="*/ 1244537 w 1378220"/>
                <a:gd name="csY3250" fmla="*/ 290299 h 739450"/>
                <a:gd name="csX3251" fmla="*/ 1242859 w 1378220"/>
                <a:gd name="csY3251" fmla="*/ 290299 h 739450"/>
                <a:gd name="csX3252" fmla="*/ 1242859 w 1378220"/>
                <a:gd name="csY3252" fmla="*/ 290299 h 739450"/>
                <a:gd name="csX3253" fmla="*/ 1241181 w 1378220"/>
                <a:gd name="csY3253" fmla="*/ 290299 h 739450"/>
                <a:gd name="csX3254" fmla="*/ 1238944 w 1378220"/>
                <a:gd name="csY3254" fmla="*/ 290299 h 739450"/>
                <a:gd name="csX3255" fmla="*/ 1238944 w 1378220"/>
                <a:gd name="csY3255" fmla="*/ 291977 h 739450"/>
                <a:gd name="csX3256" fmla="*/ 1237266 w 1378220"/>
                <a:gd name="csY3256" fmla="*/ 291977 h 739450"/>
                <a:gd name="csX3257" fmla="*/ 1235588 w 1378220"/>
                <a:gd name="csY3257" fmla="*/ 291977 h 739450"/>
                <a:gd name="csX3258" fmla="*/ 1233910 w 1378220"/>
                <a:gd name="csY3258" fmla="*/ 291977 h 739450"/>
                <a:gd name="csX3259" fmla="*/ 1232232 w 1378220"/>
                <a:gd name="csY3259" fmla="*/ 291977 h 739450"/>
                <a:gd name="csX3260" fmla="*/ 1232232 w 1378220"/>
                <a:gd name="csY3260" fmla="*/ 291977 h 739450"/>
                <a:gd name="csX3261" fmla="*/ 1229994 w 1378220"/>
                <a:gd name="csY3261" fmla="*/ 293655 h 739450"/>
                <a:gd name="csX3262" fmla="*/ 1228317 w 1378220"/>
                <a:gd name="csY3262" fmla="*/ 293655 h 739450"/>
                <a:gd name="csX3263" fmla="*/ 1228317 w 1378220"/>
                <a:gd name="csY3263" fmla="*/ 295892 h 739450"/>
                <a:gd name="csX3264" fmla="*/ 1226638 w 1378220"/>
                <a:gd name="csY3264" fmla="*/ 295892 h 739450"/>
                <a:gd name="csX3265" fmla="*/ 1224960 w 1378220"/>
                <a:gd name="csY3265" fmla="*/ 295892 h 739450"/>
                <a:gd name="csX3266" fmla="*/ 1223282 w 1378220"/>
                <a:gd name="csY3266" fmla="*/ 295892 h 739450"/>
                <a:gd name="csX3267" fmla="*/ 1221045 w 1378220"/>
                <a:gd name="csY3267" fmla="*/ 295892 h 739450"/>
                <a:gd name="csX3268" fmla="*/ 1221045 w 1378220"/>
                <a:gd name="csY3268" fmla="*/ 297570 h 739450"/>
                <a:gd name="csX3269" fmla="*/ 1219367 w 1378220"/>
                <a:gd name="csY3269" fmla="*/ 297570 h 739450"/>
                <a:gd name="csX3270" fmla="*/ 1217689 w 1378220"/>
                <a:gd name="csY3270" fmla="*/ 297570 h 739450"/>
                <a:gd name="csX3271" fmla="*/ 1216011 w 1378220"/>
                <a:gd name="csY3271" fmla="*/ 297570 h 739450"/>
                <a:gd name="csX3272" fmla="*/ 1216011 w 1378220"/>
                <a:gd name="csY3272" fmla="*/ 295892 h 739450"/>
                <a:gd name="csX3273" fmla="*/ 1214333 w 1378220"/>
                <a:gd name="csY3273" fmla="*/ 297570 h 739450"/>
                <a:gd name="csX3274" fmla="*/ 1214333 w 1378220"/>
                <a:gd name="csY3274" fmla="*/ 295892 h 739450"/>
                <a:gd name="csX3275" fmla="*/ 1212655 w 1378220"/>
                <a:gd name="csY3275" fmla="*/ 295892 h 739450"/>
                <a:gd name="csX3276" fmla="*/ 1212655 w 1378220"/>
                <a:gd name="csY3276" fmla="*/ 297570 h 739450"/>
                <a:gd name="csX3277" fmla="*/ 1212655 w 1378220"/>
                <a:gd name="csY3277" fmla="*/ 297570 h 739450"/>
                <a:gd name="csX3278" fmla="*/ 1210417 w 1378220"/>
                <a:gd name="csY3278" fmla="*/ 297570 h 739450"/>
                <a:gd name="csX3279" fmla="*/ 1210417 w 1378220"/>
                <a:gd name="csY3279" fmla="*/ 295892 h 739450"/>
                <a:gd name="csX3280" fmla="*/ 1212655 w 1378220"/>
                <a:gd name="csY3280" fmla="*/ 291977 h 739450"/>
                <a:gd name="csX3281" fmla="*/ 1212655 w 1378220"/>
                <a:gd name="csY3281" fmla="*/ 288621 h 739450"/>
                <a:gd name="csX3282" fmla="*/ 1212655 w 1378220"/>
                <a:gd name="csY3282" fmla="*/ 288621 h 739450"/>
                <a:gd name="csX3283" fmla="*/ 1210417 w 1378220"/>
                <a:gd name="csY3283" fmla="*/ 291977 h 739450"/>
                <a:gd name="csX3284" fmla="*/ 1208740 w 1378220"/>
                <a:gd name="csY3284" fmla="*/ 293655 h 739450"/>
                <a:gd name="csX3285" fmla="*/ 1208740 w 1378220"/>
                <a:gd name="csY3285" fmla="*/ 295892 h 739450"/>
                <a:gd name="csX3286" fmla="*/ 1207061 w 1378220"/>
                <a:gd name="csY3286" fmla="*/ 295892 h 739450"/>
                <a:gd name="csX3287" fmla="*/ 1207061 w 1378220"/>
                <a:gd name="csY3287" fmla="*/ 295892 h 739450"/>
                <a:gd name="csX3288" fmla="*/ 1205383 w 1378220"/>
                <a:gd name="csY3288" fmla="*/ 295892 h 739450"/>
                <a:gd name="csX3289" fmla="*/ 1205383 w 1378220"/>
                <a:gd name="csY3289" fmla="*/ 297570 h 739450"/>
                <a:gd name="csX3290" fmla="*/ 1205383 w 1378220"/>
                <a:gd name="csY3290" fmla="*/ 299248 h 739450"/>
                <a:gd name="csX3291" fmla="*/ 1205383 w 1378220"/>
                <a:gd name="csY3291" fmla="*/ 297570 h 739450"/>
                <a:gd name="csX3292" fmla="*/ 1205383 w 1378220"/>
                <a:gd name="csY3292" fmla="*/ 299248 h 739450"/>
                <a:gd name="csX3293" fmla="*/ 1205383 w 1378220"/>
                <a:gd name="csY3293" fmla="*/ 300926 h 739450"/>
                <a:gd name="csX3294" fmla="*/ 1205383 w 1378220"/>
                <a:gd name="csY3294" fmla="*/ 300926 h 739450"/>
                <a:gd name="csX3295" fmla="*/ 1205383 w 1378220"/>
                <a:gd name="csY3295" fmla="*/ 302604 h 739450"/>
                <a:gd name="csX3296" fmla="*/ 1207061 w 1378220"/>
                <a:gd name="csY3296" fmla="*/ 302604 h 739450"/>
                <a:gd name="csX3297" fmla="*/ 1208740 w 1378220"/>
                <a:gd name="csY3297" fmla="*/ 302604 h 739450"/>
                <a:gd name="csX3298" fmla="*/ 1210417 w 1378220"/>
                <a:gd name="csY3298" fmla="*/ 302604 h 739450"/>
                <a:gd name="csX3299" fmla="*/ 1210417 w 1378220"/>
                <a:gd name="csY3299" fmla="*/ 304842 h 739450"/>
                <a:gd name="csX3300" fmla="*/ 1210417 w 1378220"/>
                <a:gd name="csY3300" fmla="*/ 306520 h 739450"/>
                <a:gd name="csX3301" fmla="*/ 1210417 w 1378220"/>
                <a:gd name="csY3301" fmla="*/ 308198 h 739450"/>
                <a:gd name="csX3302" fmla="*/ 1210417 w 1378220"/>
                <a:gd name="csY3302" fmla="*/ 309876 h 739450"/>
                <a:gd name="csX3303" fmla="*/ 1210417 w 1378220"/>
                <a:gd name="csY3303" fmla="*/ 311554 h 739450"/>
                <a:gd name="csX3304" fmla="*/ 1210417 w 1378220"/>
                <a:gd name="csY3304" fmla="*/ 313791 h 739450"/>
                <a:gd name="csX3305" fmla="*/ 1210417 w 1378220"/>
                <a:gd name="csY3305" fmla="*/ 315469 h 739450"/>
                <a:gd name="csX3306" fmla="*/ 1208740 w 1378220"/>
                <a:gd name="csY3306" fmla="*/ 317147 h 739450"/>
                <a:gd name="csX3307" fmla="*/ 1208740 w 1378220"/>
                <a:gd name="csY3307" fmla="*/ 315469 h 739450"/>
                <a:gd name="csX3308" fmla="*/ 1207061 w 1378220"/>
                <a:gd name="csY3308" fmla="*/ 315469 h 739450"/>
                <a:gd name="csX3309" fmla="*/ 1207061 w 1378220"/>
                <a:gd name="csY3309" fmla="*/ 317147 h 739450"/>
                <a:gd name="csX3310" fmla="*/ 1207061 w 1378220"/>
                <a:gd name="csY3310" fmla="*/ 318825 h 739450"/>
                <a:gd name="csX3311" fmla="*/ 1207061 w 1378220"/>
                <a:gd name="csY3311" fmla="*/ 320503 h 739450"/>
                <a:gd name="csX3312" fmla="*/ 1207061 w 1378220"/>
                <a:gd name="csY3312" fmla="*/ 322181 h 739450"/>
                <a:gd name="csX3313" fmla="*/ 1205383 w 1378220"/>
                <a:gd name="csY3313" fmla="*/ 322181 h 739450"/>
                <a:gd name="csX3314" fmla="*/ 1205383 w 1378220"/>
                <a:gd name="csY3314" fmla="*/ 324419 h 739450"/>
                <a:gd name="csX3315" fmla="*/ 1205383 w 1378220"/>
                <a:gd name="csY3315" fmla="*/ 326097 h 739450"/>
                <a:gd name="csX3316" fmla="*/ 1205383 w 1378220"/>
                <a:gd name="csY3316" fmla="*/ 327775 h 739450"/>
                <a:gd name="csX3317" fmla="*/ 1203705 w 1378220"/>
                <a:gd name="csY3317" fmla="*/ 327775 h 739450"/>
                <a:gd name="csX3318" fmla="*/ 1201468 w 1378220"/>
                <a:gd name="csY3318" fmla="*/ 327775 h 739450"/>
                <a:gd name="csX3319" fmla="*/ 1201468 w 1378220"/>
                <a:gd name="csY3319" fmla="*/ 329453 h 739450"/>
                <a:gd name="csX3320" fmla="*/ 1201468 w 1378220"/>
                <a:gd name="csY3320" fmla="*/ 331131 h 739450"/>
                <a:gd name="csX3321" fmla="*/ 1199790 w 1378220"/>
                <a:gd name="csY3321" fmla="*/ 331131 h 739450"/>
                <a:gd name="csX3322" fmla="*/ 1201468 w 1378220"/>
                <a:gd name="csY3322" fmla="*/ 331131 h 739450"/>
                <a:gd name="csX3323" fmla="*/ 1201468 w 1378220"/>
                <a:gd name="csY3323" fmla="*/ 333368 h 739450"/>
                <a:gd name="csX3324" fmla="*/ 1199790 w 1378220"/>
                <a:gd name="csY3324" fmla="*/ 333368 h 739450"/>
                <a:gd name="csX3325" fmla="*/ 1199790 w 1378220"/>
                <a:gd name="csY3325" fmla="*/ 335046 h 739450"/>
                <a:gd name="csX3326" fmla="*/ 1199790 w 1378220"/>
                <a:gd name="csY3326" fmla="*/ 336724 h 739450"/>
                <a:gd name="csX3327" fmla="*/ 1198112 w 1378220"/>
                <a:gd name="csY3327" fmla="*/ 336724 h 739450"/>
                <a:gd name="csX3328" fmla="*/ 1196434 w 1378220"/>
                <a:gd name="csY3328" fmla="*/ 336724 h 739450"/>
                <a:gd name="csX3329" fmla="*/ 1196434 w 1378220"/>
                <a:gd name="csY3329" fmla="*/ 338402 h 739450"/>
                <a:gd name="csX3330" fmla="*/ 1196434 w 1378220"/>
                <a:gd name="csY3330" fmla="*/ 338402 h 739450"/>
                <a:gd name="csX3331" fmla="*/ 1194756 w 1378220"/>
                <a:gd name="csY3331" fmla="*/ 340080 h 739450"/>
                <a:gd name="csX3332" fmla="*/ 1192518 w 1378220"/>
                <a:gd name="csY3332" fmla="*/ 340080 h 739450"/>
                <a:gd name="csX3333" fmla="*/ 1192518 w 1378220"/>
                <a:gd name="csY3333" fmla="*/ 342318 h 739450"/>
                <a:gd name="csX3334" fmla="*/ 1192518 w 1378220"/>
                <a:gd name="csY3334" fmla="*/ 343996 h 739450"/>
                <a:gd name="csX3335" fmla="*/ 1192518 w 1378220"/>
                <a:gd name="csY3335" fmla="*/ 343996 h 739450"/>
                <a:gd name="csX3336" fmla="*/ 1192518 w 1378220"/>
                <a:gd name="csY3336" fmla="*/ 345674 h 739450"/>
                <a:gd name="csX3337" fmla="*/ 1190840 w 1378220"/>
                <a:gd name="csY3337" fmla="*/ 345674 h 739450"/>
                <a:gd name="csX3338" fmla="*/ 1189163 w 1378220"/>
                <a:gd name="csY3338" fmla="*/ 345674 h 739450"/>
                <a:gd name="csX3339" fmla="*/ 1189163 w 1378220"/>
                <a:gd name="csY3339" fmla="*/ 347352 h 739450"/>
                <a:gd name="csX3340" fmla="*/ 1189163 w 1378220"/>
                <a:gd name="csY3340" fmla="*/ 349030 h 739450"/>
                <a:gd name="csX3341" fmla="*/ 1187484 w 1378220"/>
                <a:gd name="csY3341" fmla="*/ 349030 h 739450"/>
                <a:gd name="csX3342" fmla="*/ 1187484 w 1378220"/>
                <a:gd name="csY3342" fmla="*/ 347352 h 739450"/>
                <a:gd name="csX3343" fmla="*/ 1187484 w 1378220"/>
                <a:gd name="csY3343" fmla="*/ 345674 h 739450"/>
                <a:gd name="csX3344" fmla="*/ 1189163 w 1378220"/>
                <a:gd name="csY3344" fmla="*/ 343996 h 739450"/>
                <a:gd name="csX3345" fmla="*/ 1189163 w 1378220"/>
                <a:gd name="csY3345" fmla="*/ 342318 h 739450"/>
                <a:gd name="csX3346" fmla="*/ 1189163 w 1378220"/>
                <a:gd name="csY3346" fmla="*/ 340080 h 739450"/>
                <a:gd name="csX3347" fmla="*/ 1187484 w 1378220"/>
                <a:gd name="csY3347" fmla="*/ 340080 h 739450"/>
                <a:gd name="csX3348" fmla="*/ 1185806 w 1378220"/>
                <a:gd name="csY3348" fmla="*/ 340080 h 739450"/>
                <a:gd name="csX3349" fmla="*/ 1185806 w 1378220"/>
                <a:gd name="csY3349" fmla="*/ 340080 h 739450"/>
                <a:gd name="csX3350" fmla="*/ 1184128 w 1378220"/>
                <a:gd name="csY3350" fmla="*/ 340080 h 739450"/>
                <a:gd name="csX3351" fmla="*/ 1181891 w 1378220"/>
                <a:gd name="csY3351" fmla="*/ 340080 h 739450"/>
                <a:gd name="csX3352" fmla="*/ 1181891 w 1378220"/>
                <a:gd name="csY3352" fmla="*/ 338402 h 739450"/>
                <a:gd name="csX3353" fmla="*/ 1181891 w 1378220"/>
                <a:gd name="csY3353" fmla="*/ 340080 h 739450"/>
                <a:gd name="csX3354" fmla="*/ 1181891 w 1378220"/>
                <a:gd name="csY3354" fmla="*/ 338402 h 739450"/>
                <a:gd name="csX3355" fmla="*/ 1180213 w 1378220"/>
                <a:gd name="csY3355" fmla="*/ 338402 h 739450"/>
                <a:gd name="csX3356" fmla="*/ 1178535 w 1378220"/>
                <a:gd name="csY3356" fmla="*/ 338402 h 739450"/>
                <a:gd name="csX3357" fmla="*/ 1178535 w 1378220"/>
                <a:gd name="csY3357" fmla="*/ 336724 h 739450"/>
                <a:gd name="csX3358" fmla="*/ 1178535 w 1378220"/>
                <a:gd name="csY3358" fmla="*/ 336724 h 739450"/>
                <a:gd name="csX3359" fmla="*/ 1176857 w 1378220"/>
                <a:gd name="csY3359" fmla="*/ 335046 h 739450"/>
                <a:gd name="csX3360" fmla="*/ 1175179 w 1378220"/>
                <a:gd name="csY3360" fmla="*/ 331131 h 739450"/>
                <a:gd name="csX3361" fmla="*/ 1175179 w 1378220"/>
                <a:gd name="csY3361" fmla="*/ 329453 h 739450"/>
                <a:gd name="csX3362" fmla="*/ 1175179 w 1378220"/>
                <a:gd name="csY3362" fmla="*/ 327775 h 739450"/>
                <a:gd name="csX3363" fmla="*/ 1175179 w 1378220"/>
                <a:gd name="csY3363" fmla="*/ 327775 h 739450"/>
                <a:gd name="csX3364" fmla="*/ 1175179 w 1378220"/>
                <a:gd name="csY3364" fmla="*/ 326097 h 739450"/>
                <a:gd name="csX3365" fmla="*/ 1175179 w 1378220"/>
                <a:gd name="csY3365" fmla="*/ 326097 h 739450"/>
                <a:gd name="csX3366" fmla="*/ 1172941 w 1378220"/>
                <a:gd name="csY3366" fmla="*/ 326097 h 739450"/>
                <a:gd name="csX3367" fmla="*/ 1171263 w 1378220"/>
                <a:gd name="csY3367" fmla="*/ 327775 h 739450"/>
                <a:gd name="csX3368" fmla="*/ 1171263 w 1378220"/>
                <a:gd name="csY3368" fmla="*/ 329453 h 739450"/>
                <a:gd name="csX3369" fmla="*/ 1172941 w 1378220"/>
                <a:gd name="csY3369" fmla="*/ 329453 h 739450"/>
                <a:gd name="csX3370" fmla="*/ 1172941 w 1378220"/>
                <a:gd name="csY3370" fmla="*/ 331131 h 739450"/>
                <a:gd name="csX3371" fmla="*/ 1171263 w 1378220"/>
                <a:gd name="csY3371" fmla="*/ 331131 h 739450"/>
                <a:gd name="csX3372" fmla="*/ 1171263 w 1378220"/>
                <a:gd name="csY3372" fmla="*/ 333368 h 739450"/>
                <a:gd name="csX3373" fmla="*/ 1172941 w 1378220"/>
                <a:gd name="csY3373" fmla="*/ 333368 h 739450"/>
                <a:gd name="csX3374" fmla="*/ 1175179 w 1378220"/>
                <a:gd name="csY3374" fmla="*/ 335046 h 739450"/>
                <a:gd name="csX3375" fmla="*/ 1175179 w 1378220"/>
                <a:gd name="csY3375" fmla="*/ 336724 h 739450"/>
                <a:gd name="csX3376" fmla="*/ 1176857 w 1378220"/>
                <a:gd name="csY3376" fmla="*/ 338402 h 739450"/>
                <a:gd name="csX3377" fmla="*/ 1176857 w 1378220"/>
                <a:gd name="csY3377" fmla="*/ 340080 h 739450"/>
                <a:gd name="csX3378" fmla="*/ 1176857 w 1378220"/>
                <a:gd name="csY3378" fmla="*/ 342318 h 739450"/>
                <a:gd name="csX3379" fmla="*/ 1176857 w 1378220"/>
                <a:gd name="csY3379" fmla="*/ 343996 h 739450"/>
                <a:gd name="csX3380" fmla="*/ 1176857 w 1378220"/>
                <a:gd name="csY3380" fmla="*/ 345674 h 739450"/>
                <a:gd name="csX3381" fmla="*/ 1178535 w 1378220"/>
                <a:gd name="csY3381" fmla="*/ 345674 h 739450"/>
                <a:gd name="csX3382" fmla="*/ 1178535 w 1378220"/>
                <a:gd name="csY3382" fmla="*/ 347352 h 739450"/>
                <a:gd name="csX3383" fmla="*/ 1178535 w 1378220"/>
                <a:gd name="csY3383" fmla="*/ 349030 h 739450"/>
                <a:gd name="csX3384" fmla="*/ 1178535 w 1378220"/>
                <a:gd name="csY3384" fmla="*/ 350708 h 739450"/>
                <a:gd name="csX3385" fmla="*/ 1180213 w 1378220"/>
                <a:gd name="csY3385" fmla="*/ 350708 h 739450"/>
                <a:gd name="csX3386" fmla="*/ 1181891 w 1378220"/>
                <a:gd name="csY3386" fmla="*/ 350708 h 739450"/>
                <a:gd name="csX3387" fmla="*/ 1181891 w 1378220"/>
                <a:gd name="csY3387" fmla="*/ 352945 h 739450"/>
                <a:gd name="csX3388" fmla="*/ 1181891 w 1378220"/>
                <a:gd name="csY3388" fmla="*/ 354623 h 739450"/>
                <a:gd name="csX3389" fmla="*/ 1184128 w 1378220"/>
                <a:gd name="csY3389" fmla="*/ 354623 h 739450"/>
                <a:gd name="csX3390" fmla="*/ 1184128 w 1378220"/>
                <a:gd name="csY3390" fmla="*/ 356301 h 739450"/>
                <a:gd name="csX3391" fmla="*/ 1184128 w 1378220"/>
                <a:gd name="csY3391" fmla="*/ 357979 h 739450"/>
                <a:gd name="csX3392" fmla="*/ 1181891 w 1378220"/>
                <a:gd name="csY3392" fmla="*/ 357979 h 739450"/>
                <a:gd name="csX3393" fmla="*/ 1181891 w 1378220"/>
                <a:gd name="csY3393" fmla="*/ 359657 h 739450"/>
                <a:gd name="csX3394" fmla="*/ 1184128 w 1378220"/>
                <a:gd name="csY3394" fmla="*/ 359657 h 739450"/>
                <a:gd name="csX3395" fmla="*/ 1185806 w 1378220"/>
                <a:gd name="csY3395" fmla="*/ 359657 h 739450"/>
                <a:gd name="csX3396" fmla="*/ 1184128 w 1378220"/>
                <a:gd name="csY3396" fmla="*/ 361895 h 739450"/>
                <a:gd name="csX3397" fmla="*/ 1185806 w 1378220"/>
                <a:gd name="csY3397" fmla="*/ 361895 h 739450"/>
                <a:gd name="csX3398" fmla="*/ 1185806 w 1378220"/>
                <a:gd name="csY3398" fmla="*/ 363573 h 739450"/>
                <a:gd name="csX3399" fmla="*/ 1185806 w 1378220"/>
                <a:gd name="csY3399" fmla="*/ 365251 h 739450"/>
                <a:gd name="csX3400" fmla="*/ 1184128 w 1378220"/>
                <a:gd name="csY3400" fmla="*/ 363573 h 739450"/>
                <a:gd name="csX3401" fmla="*/ 1184128 w 1378220"/>
                <a:gd name="csY3401" fmla="*/ 365251 h 739450"/>
                <a:gd name="csX3402" fmla="*/ 1184128 w 1378220"/>
                <a:gd name="csY3402" fmla="*/ 366929 h 739450"/>
                <a:gd name="csX3403" fmla="*/ 1184128 w 1378220"/>
                <a:gd name="csY3403" fmla="*/ 368607 h 739450"/>
                <a:gd name="csX3404" fmla="*/ 1181891 w 1378220"/>
                <a:gd name="csY3404" fmla="*/ 368607 h 739450"/>
                <a:gd name="csX3405" fmla="*/ 1181891 w 1378220"/>
                <a:gd name="csY3405" fmla="*/ 370844 h 739450"/>
                <a:gd name="csX3406" fmla="*/ 1180213 w 1378220"/>
                <a:gd name="csY3406" fmla="*/ 370844 h 739450"/>
                <a:gd name="csX3407" fmla="*/ 1180213 w 1378220"/>
                <a:gd name="csY3407" fmla="*/ 372522 h 739450"/>
                <a:gd name="csX3408" fmla="*/ 1178535 w 1378220"/>
                <a:gd name="csY3408" fmla="*/ 372522 h 739450"/>
                <a:gd name="csX3409" fmla="*/ 1178535 w 1378220"/>
                <a:gd name="csY3409" fmla="*/ 374200 h 739450"/>
                <a:gd name="csX3410" fmla="*/ 1178535 w 1378220"/>
                <a:gd name="csY3410" fmla="*/ 375878 h 739450"/>
                <a:gd name="csX3411" fmla="*/ 1176857 w 1378220"/>
                <a:gd name="csY3411" fmla="*/ 375878 h 739450"/>
                <a:gd name="csX3412" fmla="*/ 1176857 w 1378220"/>
                <a:gd name="csY3412" fmla="*/ 377556 h 739450"/>
                <a:gd name="csX3413" fmla="*/ 1176857 w 1378220"/>
                <a:gd name="csY3413" fmla="*/ 379234 h 739450"/>
                <a:gd name="csX3414" fmla="*/ 1176857 w 1378220"/>
                <a:gd name="csY3414" fmla="*/ 381472 h 739450"/>
                <a:gd name="csX3415" fmla="*/ 1175179 w 1378220"/>
                <a:gd name="csY3415" fmla="*/ 381472 h 739450"/>
                <a:gd name="csX3416" fmla="*/ 1175179 w 1378220"/>
                <a:gd name="csY3416" fmla="*/ 383150 h 739450"/>
                <a:gd name="csX3417" fmla="*/ 1175179 w 1378220"/>
                <a:gd name="csY3417" fmla="*/ 384828 h 739450"/>
                <a:gd name="csX3418" fmla="*/ 1172941 w 1378220"/>
                <a:gd name="csY3418" fmla="*/ 384828 h 739450"/>
                <a:gd name="csX3419" fmla="*/ 1171263 w 1378220"/>
                <a:gd name="csY3419" fmla="*/ 386506 h 739450"/>
                <a:gd name="csX3420" fmla="*/ 1171263 w 1378220"/>
                <a:gd name="csY3420" fmla="*/ 388184 h 739450"/>
                <a:gd name="csX3421" fmla="*/ 1171263 w 1378220"/>
                <a:gd name="csY3421" fmla="*/ 390421 h 739450"/>
                <a:gd name="csX3422" fmla="*/ 1169586 w 1378220"/>
                <a:gd name="csY3422" fmla="*/ 390421 h 739450"/>
                <a:gd name="csX3423" fmla="*/ 1169586 w 1378220"/>
                <a:gd name="csY3423" fmla="*/ 392099 h 739450"/>
                <a:gd name="csX3424" fmla="*/ 1167907 w 1378220"/>
                <a:gd name="csY3424" fmla="*/ 392099 h 739450"/>
                <a:gd name="csX3425" fmla="*/ 1167907 w 1378220"/>
                <a:gd name="csY3425" fmla="*/ 393777 h 739450"/>
                <a:gd name="csX3426" fmla="*/ 1166229 w 1378220"/>
                <a:gd name="csY3426" fmla="*/ 393777 h 739450"/>
                <a:gd name="csX3427" fmla="*/ 1166229 w 1378220"/>
                <a:gd name="csY3427" fmla="*/ 395455 h 739450"/>
                <a:gd name="csX3428" fmla="*/ 1166229 w 1378220"/>
                <a:gd name="csY3428" fmla="*/ 397133 h 739450"/>
                <a:gd name="csX3429" fmla="*/ 1163992 w 1378220"/>
                <a:gd name="csY3429" fmla="*/ 399371 h 739450"/>
                <a:gd name="csX3430" fmla="*/ 1163992 w 1378220"/>
                <a:gd name="csY3430" fmla="*/ 401049 h 739450"/>
                <a:gd name="csX3431" fmla="*/ 1163992 w 1378220"/>
                <a:gd name="csY3431" fmla="*/ 402727 h 739450"/>
                <a:gd name="csX3432" fmla="*/ 1162314 w 1378220"/>
                <a:gd name="csY3432" fmla="*/ 402727 h 739450"/>
                <a:gd name="csX3433" fmla="*/ 1162314 w 1378220"/>
                <a:gd name="csY3433" fmla="*/ 401049 h 739450"/>
                <a:gd name="csX3434" fmla="*/ 1160636 w 1378220"/>
                <a:gd name="csY3434" fmla="*/ 399371 h 739450"/>
                <a:gd name="csX3435" fmla="*/ 1162314 w 1378220"/>
                <a:gd name="csY3435" fmla="*/ 399371 h 739450"/>
                <a:gd name="csX3436" fmla="*/ 1162314 w 1378220"/>
                <a:gd name="csY3436" fmla="*/ 397133 h 739450"/>
                <a:gd name="csX3437" fmla="*/ 1162314 w 1378220"/>
                <a:gd name="csY3437" fmla="*/ 395455 h 739450"/>
                <a:gd name="csX3438" fmla="*/ 1162314 w 1378220"/>
                <a:gd name="csY3438" fmla="*/ 395455 h 739450"/>
                <a:gd name="csX3439" fmla="*/ 1162314 w 1378220"/>
                <a:gd name="csY3439" fmla="*/ 393777 h 739450"/>
                <a:gd name="csX3440" fmla="*/ 1163992 w 1378220"/>
                <a:gd name="csY3440" fmla="*/ 393777 h 739450"/>
                <a:gd name="csX3441" fmla="*/ 1163992 w 1378220"/>
                <a:gd name="csY3441" fmla="*/ 390421 h 739450"/>
                <a:gd name="csX3442" fmla="*/ 1163992 w 1378220"/>
                <a:gd name="csY3442" fmla="*/ 392099 h 739450"/>
                <a:gd name="csX3443" fmla="*/ 1163992 w 1378220"/>
                <a:gd name="csY3443" fmla="*/ 390421 h 739450"/>
                <a:gd name="csX3444" fmla="*/ 1166229 w 1378220"/>
                <a:gd name="csY3444" fmla="*/ 390421 h 739450"/>
                <a:gd name="csX3445" fmla="*/ 1166229 w 1378220"/>
                <a:gd name="csY3445" fmla="*/ 388184 h 739450"/>
                <a:gd name="csX3446" fmla="*/ 1166229 w 1378220"/>
                <a:gd name="csY3446" fmla="*/ 386506 h 739450"/>
                <a:gd name="csX3447" fmla="*/ 1167907 w 1378220"/>
                <a:gd name="csY3447" fmla="*/ 386506 h 739450"/>
                <a:gd name="csX3448" fmla="*/ 1167907 w 1378220"/>
                <a:gd name="csY3448" fmla="*/ 384828 h 739450"/>
                <a:gd name="csX3449" fmla="*/ 1169586 w 1378220"/>
                <a:gd name="csY3449" fmla="*/ 384828 h 739450"/>
                <a:gd name="csX3450" fmla="*/ 1169586 w 1378220"/>
                <a:gd name="csY3450" fmla="*/ 383150 h 739450"/>
                <a:gd name="csX3451" fmla="*/ 1171263 w 1378220"/>
                <a:gd name="csY3451" fmla="*/ 381472 h 739450"/>
                <a:gd name="csX3452" fmla="*/ 1171263 w 1378220"/>
                <a:gd name="csY3452" fmla="*/ 381472 h 739450"/>
                <a:gd name="csX3453" fmla="*/ 1171263 w 1378220"/>
                <a:gd name="csY3453" fmla="*/ 379234 h 739450"/>
                <a:gd name="csX3454" fmla="*/ 1169586 w 1378220"/>
                <a:gd name="csY3454" fmla="*/ 379234 h 739450"/>
                <a:gd name="csX3455" fmla="*/ 1169586 w 1378220"/>
                <a:gd name="csY3455" fmla="*/ 379234 h 739450"/>
                <a:gd name="csX3456" fmla="*/ 1167907 w 1378220"/>
                <a:gd name="csY3456" fmla="*/ 379234 h 739450"/>
                <a:gd name="csX3457" fmla="*/ 1166229 w 1378220"/>
                <a:gd name="csY3457" fmla="*/ 379234 h 739450"/>
                <a:gd name="csX3458" fmla="*/ 1166229 w 1378220"/>
                <a:gd name="csY3458" fmla="*/ 379234 h 739450"/>
                <a:gd name="csX3459" fmla="*/ 1166229 w 1378220"/>
                <a:gd name="csY3459" fmla="*/ 377556 h 739450"/>
                <a:gd name="csX3460" fmla="*/ 1166229 w 1378220"/>
                <a:gd name="csY3460" fmla="*/ 375878 h 739450"/>
                <a:gd name="csX3461" fmla="*/ 1166229 w 1378220"/>
                <a:gd name="csY3461" fmla="*/ 375878 h 739450"/>
                <a:gd name="csX3462" fmla="*/ 1166229 w 1378220"/>
                <a:gd name="csY3462" fmla="*/ 374200 h 739450"/>
                <a:gd name="csX3463" fmla="*/ 1163992 w 1378220"/>
                <a:gd name="csY3463" fmla="*/ 374200 h 739450"/>
                <a:gd name="csX3464" fmla="*/ 1163992 w 1378220"/>
                <a:gd name="csY3464" fmla="*/ 372522 h 739450"/>
                <a:gd name="csX3465" fmla="*/ 1166229 w 1378220"/>
                <a:gd name="csY3465" fmla="*/ 372522 h 739450"/>
                <a:gd name="csX3466" fmla="*/ 1163992 w 1378220"/>
                <a:gd name="csY3466" fmla="*/ 370844 h 739450"/>
                <a:gd name="csX3467" fmla="*/ 1166229 w 1378220"/>
                <a:gd name="csY3467" fmla="*/ 366929 h 739450"/>
                <a:gd name="csX3468" fmla="*/ 1163992 w 1378220"/>
                <a:gd name="csY3468" fmla="*/ 366929 h 739450"/>
                <a:gd name="csX3469" fmla="*/ 1163992 w 1378220"/>
                <a:gd name="csY3469" fmla="*/ 366929 h 739450"/>
                <a:gd name="csX3470" fmla="*/ 1162314 w 1378220"/>
                <a:gd name="csY3470" fmla="*/ 366929 h 739450"/>
                <a:gd name="csX3471" fmla="*/ 1160636 w 1378220"/>
                <a:gd name="csY3471" fmla="*/ 366929 h 739450"/>
                <a:gd name="csX3472" fmla="*/ 1160636 w 1378220"/>
                <a:gd name="csY3472" fmla="*/ 368607 h 739450"/>
                <a:gd name="csX3473" fmla="*/ 1160636 w 1378220"/>
                <a:gd name="csY3473" fmla="*/ 368607 h 739450"/>
                <a:gd name="csX3474" fmla="*/ 1158958 w 1378220"/>
                <a:gd name="csY3474" fmla="*/ 368607 h 739450"/>
                <a:gd name="csX3475" fmla="*/ 1158958 w 1378220"/>
                <a:gd name="csY3475" fmla="*/ 366929 h 739450"/>
                <a:gd name="csX3476" fmla="*/ 1157280 w 1378220"/>
                <a:gd name="csY3476" fmla="*/ 366929 h 739450"/>
                <a:gd name="csX3477" fmla="*/ 1157280 w 1378220"/>
                <a:gd name="csY3477" fmla="*/ 365251 h 739450"/>
                <a:gd name="csX3478" fmla="*/ 1155602 w 1378220"/>
                <a:gd name="csY3478" fmla="*/ 365251 h 739450"/>
                <a:gd name="csX3479" fmla="*/ 1155602 w 1378220"/>
                <a:gd name="csY3479" fmla="*/ 363573 h 739450"/>
                <a:gd name="csX3480" fmla="*/ 1155602 w 1378220"/>
                <a:gd name="csY3480" fmla="*/ 363573 h 739450"/>
                <a:gd name="csX3481" fmla="*/ 1155602 w 1378220"/>
                <a:gd name="csY3481" fmla="*/ 361895 h 739450"/>
                <a:gd name="csX3482" fmla="*/ 1157280 w 1378220"/>
                <a:gd name="csY3482" fmla="*/ 361895 h 739450"/>
                <a:gd name="csX3483" fmla="*/ 1157280 w 1378220"/>
                <a:gd name="csY3483" fmla="*/ 361895 h 739450"/>
                <a:gd name="csX3484" fmla="*/ 1157280 w 1378220"/>
                <a:gd name="csY3484" fmla="*/ 359657 h 739450"/>
                <a:gd name="csX3485" fmla="*/ 1157280 w 1378220"/>
                <a:gd name="csY3485" fmla="*/ 357979 h 739450"/>
                <a:gd name="csX3486" fmla="*/ 1158958 w 1378220"/>
                <a:gd name="csY3486" fmla="*/ 357979 h 739450"/>
                <a:gd name="csX3487" fmla="*/ 1158958 w 1378220"/>
                <a:gd name="csY3487" fmla="*/ 357979 h 739450"/>
                <a:gd name="csX3488" fmla="*/ 1158958 w 1378220"/>
                <a:gd name="csY3488" fmla="*/ 357979 h 739450"/>
                <a:gd name="csX3489" fmla="*/ 1157280 w 1378220"/>
                <a:gd name="csY3489" fmla="*/ 356301 h 739450"/>
                <a:gd name="csX3490" fmla="*/ 1158958 w 1378220"/>
                <a:gd name="csY3490" fmla="*/ 354623 h 739450"/>
                <a:gd name="csX3491" fmla="*/ 1158958 w 1378220"/>
                <a:gd name="csY3491" fmla="*/ 354623 h 739450"/>
                <a:gd name="csX3492" fmla="*/ 1157280 w 1378220"/>
                <a:gd name="csY3492" fmla="*/ 352945 h 739450"/>
                <a:gd name="csX3493" fmla="*/ 1158958 w 1378220"/>
                <a:gd name="csY3493" fmla="*/ 350708 h 739450"/>
                <a:gd name="csX3494" fmla="*/ 1157280 w 1378220"/>
                <a:gd name="csY3494" fmla="*/ 350708 h 739450"/>
                <a:gd name="csX3495" fmla="*/ 1157280 w 1378220"/>
                <a:gd name="csY3495" fmla="*/ 349030 h 739450"/>
                <a:gd name="csX3496" fmla="*/ 1158958 w 1378220"/>
                <a:gd name="csY3496" fmla="*/ 347352 h 739450"/>
                <a:gd name="csX3497" fmla="*/ 1158958 w 1378220"/>
                <a:gd name="csY3497" fmla="*/ 345674 h 739450"/>
                <a:gd name="csX3498" fmla="*/ 1158958 w 1378220"/>
                <a:gd name="csY3498" fmla="*/ 343996 h 739450"/>
                <a:gd name="csX3499" fmla="*/ 1158958 w 1378220"/>
                <a:gd name="csY3499" fmla="*/ 343996 h 739450"/>
                <a:gd name="csX3500" fmla="*/ 1157280 w 1378220"/>
                <a:gd name="csY3500" fmla="*/ 343996 h 739450"/>
                <a:gd name="csX3501" fmla="*/ 1157280 w 1378220"/>
                <a:gd name="csY3501" fmla="*/ 342318 h 739450"/>
                <a:gd name="csX3502" fmla="*/ 1157280 w 1378220"/>
                <a:gd name="csY3502" fmla="*/ 340080 h 739450"/>
                <a:gd name="csX3503" fmla="*/ 1158958 w 1378220"/>
                <a:gd name="csY3503" fmla="*/ 338402 h 739450"/>
                <a:gd name="csX3504" fmla="*/ 1158958 w 1378220"/>
                <a:gd name="csY3504" fmla="*/ 336724 h 739450"/>
                <a:gd name="csX3505" fmla="*/ 1160636 w 1378220"/>
                <a:gd name="csY3505" fmla="*/ 336724 h 739450"/>
                <a:gd name="csX3506" fmla="*/ 1162314 w 1378220"/>
                <a:gd name="csY3506" fmla="*/ 336724 h 739450"/>
                <a:gd name="csX3507" fmla="*/ 1162314 w 1378220"/>
                <a:gd name="csY3507" fmla="*/ 335046 h 739450"/>
                <a:gd name="csX3508" fmla="*/ 1166229 w 1378220"/>
                <a:gd name="csY3508" fmla="*/ 333368 h 739450"/>
                <a:gd name="csX3509" fmla="*/ 1166229 w 1378220"/>
                <a:gd name="csY3509" fmla="*/ 331131 h 739450"/>
                <a:gd name="csX3510" fmla="*/ 1163992 w 1378220"/>
                <a:gd name="csY3510" fmla="*/ 329453 h 739450"/>
                <a:gd name="csX3511" fmla="*/ 1162314 w 1378220"/>
                <a:gd name="csY3511" fmla="*/ 329453 h 739450"/>
                <a:gd name="csX3512" fmla="*/ 1162314 w 1378220"/>
                <a:gd name="csY3512" fmla="*/ 331131 h 739450"/>
                <a:gd name="csX3513" fmla="*/ 1160636 w 1378220"/>
                <a:gd name="csY3513" fmla="*/ 331131 h 739450"/>
                <a:gd name="csX3514" fmla="*/ 1158958 w 1378220"/>
                <a:gd name="csY3514" fmla="*/ 331131 h 739450"/>
                <a:gd name="csX3515" fmla="*/ 1160636 w 1378220"/>
                <a:gd name="csY3515" fmla="*/ 333368 h 739450"/>
                <a:gd name="csX3516" fmla="*/ 1158958 w 1378220"/>
                <a:gd name="csY3516" fmla="*/ 333368 h 739450"/>
                <a:gd name="csX3517" fmla="*/ 1158958 w 1378220"/>
                <a:gd name="csY3517" fmla="*/ 335046 h 739450"/>
                <a:gd name="csX3518" fmla="*/ 1157280 w 1378220"/>
                <a:gd name="csY3518" fmla="*/ 335046 h 739450"/>
                <a:gd name="csX3519" fmla="*/ 1157280 w 1378220"/>
                <a:gd name="csY3519" fmla="*/ 335046 h 739450"/>
                <a:gd name="csX3520" fmla="*/ 1157280 w 1378220"/>
                <a:gd name="csY3520" fmla="*/ 336724 h 739450"/>
                <a:gd name="csX3521" fmla="*/ 1155602 w 1378220"/>
                <a:gd name="csY3521" fmla="*/ 338402 h 739450"/>
                <a:gd name="csX3522" fmla="*/ 1155602 w 1378220"/>
                <a:gd name="csY3522" fmla="*/ 336724 h 739450"/>
                <a:gd name="csX3523" fmla="*/ 1155602 w 1378220"/>
                <a:gd name="csY3523" fmla="*/ 335046 h 739450"/>
                <a:gd name="csX3524" fmla="*/ 1153364 w 1378220"/>
                <a:gd name="csY3524" fmla="*/ 335046 h 739450"/>
                <a:gd name="csX3525" fmla="*/ 1153364 w 1378220"/>
                <a:gd name="csY3525" fmla="*/ 336724 h 739450"/>
                <a:gd name="csX3526" fmla="*/ 1153364 w 1378220"/>
                <a:gd name="csY3526" fmla="*/ 338402 h 739450"/>
                <a:gd name="csX3527" fmla="*/ 1153364 w 1378220"/>
                <a:gd name="csY3527" fmla="*/ 336724 h 739450"/>
                <a:gd name="csX3528" fmla="*/ 1151686 w 1378220"/>
                <a:gd name="csY3528" fmla="*/ 336724 h 739450"/>
                <a:gd name="csX3529" fmla="*/ 1151686 w 1378220"/>
                <a:gd name="csY3529" fmla="*/ 338402 h 739450"/>
                <a:gd name="csX3530" fmla="*/ 1151686 w 1378220"/>
                <a:gd name="csY3530" fmla="*/ 340080 h 739450"/>
                <a:gd name="csX3531" fmla="*/ 1151686 w 1378220"/>
                <a:gd name="csY3531" fmla="*/ 340080 h 739450"/>
                <a:gd name="csX3532" fmla="*/ 1150009 w 1378220"/>
                <a:gd name="csY3532" fmla="*/ 338402 h 739450"/>
                <a:gd name="csX3533" fmla="*/ 1148330 w 1378220"/>
                <a:gd name="csY3533" fmla="*/ 338402 h 739450"/>
                <a:gd name="csX3534" fmla="*/ 1148330 w 1378220"/>
                <a:gd name="csY3534" fmla="*/ 340080 h 739450"/>
                <a:gd name="csX3535" fmla="*/ 1150009 w 1378220"/>
                <a:gd name="csY3535" fmla="*/ 342318 h 739450"/>
                <a:gd name="csX3536" fmla="*/ 1151686 w 1378220"/>
                <a:gd name="csY3536" fmla="*/ 342318 h 739450"/>
                <a:gd name="csX3537" fmla="*/ 1151686 w 1378220"/>
                <a:gd name="csY3537" fmla="*/ 343996 h 739450"/>
                <a:gd name="csX3538" fmla="*/ 1150009 w 1378220"/>
                <a:gd name="csY3538" fmla="*/ 343996 h 739450"/>
                <a:gd name="csX3539" fmla="*/ 1150009 w 1378220"/>
                <a:gd name="csY3539" fmla="*/ 345674 h 739450"/>
                <a:gd name="csX3540" fmla="*/ 1150009 w 1378220"/>
                <a:gd name="csY3540" fmla="*/ 345674 h 739450"/>
                <a:gd name="csX3541" fmla="*/ 1150009 w 1378220"/>
                <a:gd name="csY3541" fmla="*/ 347352 h 739450"/>
                <a:gd name="csX3542" fmla="*/ 1151686 w 1378220"/>
                <a:gd name="csY3542" fmla="*/ 347352 h 739450"/>
                <a:gd name="csX3543" fmla="*/ 1151686 w 1378220"/>
                <a:gd name="csY3543" fmla="*/ 349030 h 739450"/>
                <a:gd name="csX3544" fmla="*/ 1150009 w 1378220"/>
                <a:gd name="csY3544" fmla="*/ 349030 h 739450"/>
                <a:gd name="csX3545" fmla="*/ 1150009 w 1378220"/>
                <a:gd name="csY3545" fmla="*/ 350708 h 739450"/>
                <a:gd name="csX3546" fmla="*/ 1151686 w 1378220"/>
                <a:gd name="csY3546" fmla="*/ 350708 h 739450"/>
                <a:gd name="csX3547" fmla="*/ 1150009 w 1378220"/>
                <a:gd name="csY3547" fmla="*/ 350708 h 739450"/>
                <a:gd name="csX3548" fmla="*/ 1151686 w 1378220"/>
                <a:gd name="csY3548" fmla="*/ 350708 h 739450"/>
                <a:gd name="csX3549" fmla="*/ 1151686 w 1378220"/>
                <a:gd name="csY3549" fmla="*/ 352945 h 739450"/>
                <a:gd name="csX3550" fmla="*/ 1150009 w 1378220"/>
                <a:gd name="csY3550" fmla="*/ 354623 h 739450"/>
                <a:gd name="csX3551" fmla="*/ 1148330 w 1378220"/>
                <a:gd name="csY3551" fmla="*/ 354623 h 739450"/>
                <a:gd name="csX3552" fmla="*/ 1150009 w 1378220"/>
                <a:gd name="csY3552" fmla="*/ 356301 h 739450"/>
                <a:gd name="csX3553" fmla="*/ 1150009 w 1378220"/>
                <a:gd name="csY3553" fmla="*/ 357979 h 739450"/>
                <a:gd name="csX3554" fmla="*/ 1150009 w 1378220"/>
                <a:gd name="csY3554" fmla="*/ 359657 h 739450"/>
                <a:gd name="csX3555" fmla="*/ 1150009 w 1378220"/>
                <a:gd name="csY3555" fmla="*/ 361895 h 739450"/>
                <a:gd name="csX3556" fmla="*/ 1151686 w 1378220"/>
                <a:gd name="csY3556" fmla="*/ 361895 h 739450"/>
                <a:gd name="csX3557" fmla="*/ 1151686 w 1378220"/>
                <a:gd name="csY3557" fmla="*/ 363573 h 739450"/>
                <a:gd name="csX3558" fmla="*/ 1151686 w 1378220"/>
                <a:gd name="csY3558" fmla="*/ 365251 h 739450"/>
                <a:gd name="csX3559" fmla="*/ 1153364 w 1378220"/>
                <a:gd name="csY3559" fmla="*/ 365251 h 739450"/>
                <a:gd name="csX3560" fmla="*/ 1153364 w 1378220"/>
                <a:gd name="csY3560" fmla="*/ 366929 h 739450"/>
                <a:gd name="csX3561" fmla="*/ 1151686 w 1378220"/>
                <a:gd name="csY3561" fmla="*/ 368607 h 739450"/>
                <a:gd name="csX3562" fmla="*/ 1151686 w 1378220"/>
                <a:gd name="csY3562" fmla="*/ 366929 h 739450"/>
                <a:gd name="csX3563" fmla="*/ 1151686 w 1378220"/>
                <a:gd name="csY3563" fmla="*/ 368607 h 739450"/>
                <a:gd name="csX3564" fmla="*/ 1153364 w 1378220"/>
                <a:gd name="csY3564" fmla="*/ 368607 h 739450"/>
                <a:gd name="csX3565" fmla="*/ 1153364 w 1378220"/>
                <a:gd name="csY3565" fmla="*/ 370844 h 739450"/>
                <a:gd name="csX3566" fmla="*/ 1153364 w 1378220"/>
                <a:gd name="csY3566" fmla="*/ 372522 h 739450"/>
                <a:gd name="csX3567" fmla="*/ 1155602 w 1378220"/>
                <a:gd name="csY3567" fmla="*/ 374200 h 739450"/>
                <a:gd name="csX3568" fmla="*/ 1155602 w 1378220"/>
                <a:gd name="csY3568" fmla="*/ 374200 h 739450"/>
                <a:gd name="csX3569" fmla="*/ 1155602 w 1378220"/>
                <a:gd name="csY3569" fmla="*/ 375878 h 739450"/>
                <a:gd name="csX3570" fmla="*/ 1153364 w 1378220"/>
                <a:gd name="csY3570" fmla="*/ 375878 h 739450"/>
                <a:gd name="csX3571" fmla="*/ 1151686 w 1378220"/>
                <a:gd name="csY3571" fmla="*/ 374200 h 739450"/>
                <a:gd name="csX3572" fmla="*/ 1151686 w 1378220"/>
                <a:gd name="csY3572" fmla="*/ 374200 h 739450"/>
                <a:gd name="csX3573" fmla="*/ 1150009 w 1378220"/>
                <a:gd name="csY3573" fmla="*/ 374200 h 739450"/>
                <a:gd name="csX3574" fmla="*/ 1150009 w 1378220"/>
                <a:gd name="csY3574" fmla="*/ 372522 h 739450"/>
                <a:gd name="csX3575" fmla="*/ 1148330 w 1378220"/>
                <a:gd name="csY3575" fmla="*/ 370844 h 739450"/>
                <a:gd name="csX3576" fmla="*/ 1146652 w 1378220"/>
                <a:gd name="csY3576" fmla="*/ 370844 h 739450"/>
                <a:gd name="csX3577" fmla="*/ 1146652 w 1378220"/>
                <a:gd name="csY3577" fmla="*/ 368607 h 739450"/>
                <a:gd name="csX3578" fmla="*/ 1146652 w 1378220"/>
                <a:gd name="csY3578" fmla="*/ 368607 h 739450"/>
                <a:gd name="csX3579" fmla="*/ 1144415 w 1378220"/>
                <a:gd name="csY3579" fmla="*/ 368607 h 739450"/>
                <a:gd name="csX3580" fmla="*/ 1144415 w 1378220"/>
                <a:gd name="csY3580" fmla="*/ 370844 h 739450"/>
                <a:gd name="csX3581" fmla="*/ 1142737 w 1378220"/>
                <a:gd name="csY3581" fmla="*/ 370844 h 739450"/>
                <a:gd name="csX3582" fmla="*/ 1142737 w 1378220"/>
                <a:gd name="csY3582" fmla="*/ 368607 h 739450"/>
                <a:gd name="csX3583" fmla="*/ 1141059 w 1378220"/>
                <a:gd name="csY3583" fmla="*/ 368607 h 739450"/>
                <a:gd name="csX3584" fmla="*/ 1141059 w 1378220"/>
                <a:gd name="csY3584" fmla="*/ 366929 h 739450"/>
                <a:gd name="csX3585" fmla="*/ 1139381 w 1378220"/>
                <a:gd name="csY3585" fmla="*/ 366929 h 739450"/>
                <a:gd name="csX3586" fmla="*/ 1139381 w 1378220"/>
                <a:gd name="csY3586" fmla="*/ 366929 h 739450"/>
                <a:gd name="csX3587" fmla="*/ 1139381 w 1378220"/>
                <a:gd name="csY3587" fmla="*/ 368607 h 739450"/>
                <a:gd name="csX3588" fmla="*/ 1139381 w 1378220"/>
                <a:gd name="csY3588" fmla="*/ 370844 h 739450"/>
                <a:gd name="csX3589" fmla="*/ 1139381 w 1378220"/>
                <a:gd name="csY3589" fmla="*/ 372522 h 739450"/>
                <a:gd name="csX3590" fmla="*/ 1141059 w 1378220"/>
                <a:gd name="csY3590" fmla="*/ 372522 h 739450"/>
                <a:gd name="csX3591" fmla="*/ 1142737 w 1378220"/>
                <a:gd name="csY3591" fmla="*/ 372522 h 739450"/>
                <a:gd name="csX3592" fmla="*/ 1144415 w 1378220"/>
                <a:gd name="csY3592" fmla="*/ 372522 h 739450"/>
                <a:gd name="csX3593" fmla="*/ 1144415 w 1378220"/>
                <a:gd name="csY3593" fmla="*/ 374200 h 739450"/>
                <a:gd name="csX3594" fmla="*/ 1146652 w 1378220"/>
                <a:gd name="csY3594" fmla="*/ 374200 h 739450"/>
                <a:gd name="csX3595" fmla="*/ 1146652 w 1378220"/>
                <a:gd name="csY3595" fmla="*/ 374200 h 739450"/>
                <a:gd name="csX3596" fmla="*/ 1148330 w 1378220"/>
                <a:gd name="csY3596" fmla="*/ 375878 h 739450"/>
                <a:gd name="csX3597" fmla="*/ 1148330 w 1378220"/>
                <a:gd name="csY3597" fmla="*/ 377556 h 739450"/>
                <a:gd name="csX3598" fmla="*/ 1150009 w 1378220"/>
                <a:gd name="csY3598" fmla="*/ 377556 h 739450"/>
                <a:gd name="csX3599" fmla="*/ 1150009 w 1378220"/>
                <a:gd name="csY3599" fmla="*/ 375878 h 739450"/>
                <a:gd name="csX3600" fmla="*/ 1151686 w 1378220"/>
                <a:gd name="csY3600" fmla="*/ 377556 h 739450"/>
                <a:gd name="csX3601" fmla="*/ 1151686 w 1378220"/>
                <a:gd name="csY3601" fmla="*/ 379234 h 739450"/>
                <a:gd name="csX3602" fmla="*/ 1153364 w 1378220"/>
                <a:gd name="csY3602" fmla="*/ 379234 h 739450"/>
                <a:gd name="csX3603" fmla="*/ 1155602 w 1378220"/>
                <a:gd name="csY3603" fmla="*/ 379234 h 739450"/>
                <a:gd name="csX3604" fmla="*/ 1157280 w 1378220"/>
                <a:gd name="csY3604" fmla="*/ 379234 h 739450"/>
                <a:gd name="csX3605" fmla="*/ 1157280 w 1378220"/>
                <a:gd name="csY3605" fmla="*/ 381472 h 739450"/>
                <a:gd name="csX3606" fmla="*/ 1157280 w 1378220"/>
                <a:gd name="csY3606" fmla="*/ 383150 h 739450"/>
                <a:gd name="csX3607" fmla="*/ 1155602 w 1378220"/>
                <a:gd name="csY3607" fmla="*/ 383150 h 739450"/>
                <a:gd name="csX3608" fmla="*/ 1155602 w 1378220"/>
                <a:gd name="csY3608" fmla="*/ 384828 h 739450"/>
                <a:gd name="csX3609" fmla="*/ 1155602 w 1378220"/>
                <a:gd name="csY3609" fmla="*/ 386506 h 739450"/>
                <a:gd name="csX3610" fmla="*/ 1153364 w 1378220"/>
                <a:gd name="csY3610" fmla="*/ 386506 h 739450"/>
                <a:gd name="csX3611" fmla="*/ 1151686 w 1378220"/>
                <a:gd name="csY3611" fmla="*/ 388184 h 739450"/>
                <a:gd name="csX3612" fmla="*/ 1151686 w 1378220"/>
                <a:gd name="csY3612" fmla="*/ 388184 h 739450"/>
                <a:gd name="csX3613" fmla="*/ 1150009 w 1378220"/>
                <a:gd name="csY3613" fmla="*/ 388184 h 739450"/>
                <a:gd name="csX3614" fmla="*/ 1150009 w 1378220"/>
                <a:gd name="csY3614" fmla="*/ 386506 h 739450"/>
                <a:gd name="csX3615" fmla="*/ 1148330 w 1378220"/>
                <a:gd name="csY3615" fmla="*/ 383150 h 739450"/>
                <a:gd name="csX3616" fmla="*/ 1146652 w 1378220"/>
                <a:gd name="csY3616" fmla="*/ 383150 h 739450"/>
                <a:gd name="csX3617" fmla="*/ 1146652 w 1378220"/>
                <a:gd name="csY3617" fmla="*/ 381472 h 739450"/>
                <a:gd name="csX3618" fmla="*/ 1144415 w 1378220"/>
                <a:gd name="csY3618" fmla="*/ 381472 h 739450"/>
                <a:gd name="csX3619" fmla="*/ 1144415 w 1378220"/>
                <a:gd name="csY3619" fmla="*/ 381472 h 739450"/>
                <a:gd name="csX3620" fmla="*/ 1144415 w 1378220"/>
                <a:gd name="csY3620" fmla="*/ 383150 h 739450"/>
                <a:gd name="csX3621" fmla="*/ 1144415 w 1378220"/>
                <a:gd name="csY3621" fmla="*/ 384828 h 739450"/>
                <a:gd name="csX3622" fmla="*/ 1146652 w 1378220"/>
                <a:gd name="csY3622" fmla="*/ 384828 h 739450"/>
                <a:gd name="csX3623" fmla="*/ 1148330 w 1378220"/>
                <a:gd name="csY3623" fmla="*/ 386506 h 739450"/>
                <a:gd name="csX3624" fmla="*/ 1148330 w 1378220"/>
                <a:gd name="csY3624" fmla="*/ 388184 h 739450"/>
                <a:gd name="csX3625" fmla="*/ 1150009 w 1378220"/>
                <a:gd name="csY3625" fmla="*/ 390421 h 739450"/>
                <a:gd name="csX3626" fmla="*/ 1151686 w 1378220"/>
                <a:gd name="csY3626" fmla="*/ 390421 h 739450"/>
                <a:gd name="csX3627" fmla="*/ 1153364 w 1378220"/>
                <a:gd name="csY3627" fmla="*/ 390421 h 739450"/>
                <a:gd name="csX3628" fmla="*/ 1155602 w 1378220"/>
                <a:gd name="csY3628" fmla="*/ 390421 h 739450"/>
                <a:gd name="csX3629" fmla="*/ 1155602 w 1378220"/>
                <a:gd name="csY3629" fmla="*/ 392099 h 739450"/>
                <a:gd name="csX3630" fmla="*/ 1155602 w 1378220"/>
                <a:gd name="csY3630" fmla="*/ 392099 h 739450"/>
                <a:gd name="csX3631" fmla="*/ 1155602 w 1378220"/>
                <a:gd name="csY3631" fmla="*/ 393777 h 739450"/>
                <a:gd name="csX3632" fmla="*/ 1157280 w 1378220"/>
                <a:gd name="csY3632" fmla="*/ 393777 h 739450"/>
                <a:gd name="csX3633" fmla="*/ 1157280 w 1378220"/>
                <a:gd name="csY3633" fmla="*/ 395455 h 739450"/>
                <a:gd name="csX3634" fmla="*/ 1157280 w 1378220"/>
                <a:gd name="csY3634" fmla="*/ 397133 h 739450"/>
                <a:gd name="csX3635" fmla="*/ 1155602 w 1378220"/>
                <a:gd name="csY3635" fmla="*/ 397133 h 739450"/>
                <a:gd name="csX3636" fmla="*/ 1153364 w 1378220"/>
                <a:gd name="csY3636" fmla="*/ 395455 h 739450"/>
                <a:gd name="csX3637" fmla="*/ 1153364 w 1378220"/>
                <a:gd name="csY3637" fmla="*/ 395455 h 739450"/>
                <a:gd name="csX3638" fmla="*/ 1151686 w 1378220"/>
                <a:gd name="csY3638" fmla="*/ 397133 h 739450"/>
                <a:gd name="csX3639" fmla="*/ 1151686 w 1378220"/>
                <a:gd name="csY3639" fmla="*/ 399371 h 739450"/>
                <a:gd name="csX3640" fmla="*/ 1151686 w 1378220"/>
                <a:gd name="csY3640" fmla="*/ 397133 h 739450"/>
                <a:gd name="csX3641" fmla="*/ 1151686 w 1378220"/>
                <a:gd name="csY3641" fmla="*/ 399371 h 739450"/>
                <a:gd name="csX3642" fmla="*/ 1151686 w 1378220"/>
                <a:gd name="csY3642" fmla="*/ 399371 h 739450"/>
                <a:gd name="csX3643" fmla="*/ 1150009 w 1378220"/>
                <a:gd name="csY3643" fmla="*/ 399371 h 739450"/>
                <a:gd name="csX3644" fmla="*/ 1150009 w 1378220"/>
                <a:gd name="csY3644" fmla="*/ 399371 h 739450"/>
                <a:gd name="csX3645" fmla="*/ 1150009 w 1378220"/>
                <a:gd name="csY3645" fmla="*/ 401049 h 739450"/>
                <a:gd name="csX3646" fmla="*/ 1151686 w 1378220"/>
                <a:gd name="csY3646" fmla="*/ 401049 h 739450"/>
                <a:gd name="csX3647" fmla="*/ 1153364 w 1378220"/>
                <a:gd name="csY3647" fmla="*/ 401049 h 739450"/>
                <a:gd name="csX3648" fmla="*/ 1153364 w 1378220"/>
                <a:gd name="csY3648" fmla="*/ 402727 h 739450"/>
                <a:gd name="csX3649" fmla="*/ 1155602 w 1378220"/>
                <a:gd name="csY3649" fmla="*/ 402727 h 739450"/>
                <a:gd name="csX3650" fmla="*/ 1155602 w 1378220"/>
                <a:gd name="csY3650" fmla="*/ 404405 h 739450"/>
                <a:gd name="csX3651" fmla="*/ 1155602 w 1378220"/>
                <a:gd name="csY3651" fmla="*/ 404405 h 739450"/>
                <a:gd name="csX3652" fmla="*/ 1157280 w 1378220"/>
                <a:gd name="csY3652" fmla="*/ 404405 h 739450"/>
                <a:gd name="csX3653" fmla="*/ 1157280 w 1378220"/>
                <a:gd name="csY3653" fmla="*/ 406083 h 739450"/>
                <a:gd name="csX3654" fmla="*/ 1155602 w 1378220"/>
                <a:gd name="csY3654" fmla="*/ 406083 h 739450"/>
                <a:gd name="csX3655" fmla="*/ 1155602 w 1378220"/>
                <a:gd name="csY3655" fmla="*/ 407761 h 739450"/>
                <a:gd name="csX3656" fmla="*/ 1153364 w 1378220"/>
                <a:gd name="csY3656" fmla="*/ 407761 h 739450"/>
                <a:gd name="csX3657" fmla="*/ 1151686 w 1378220"/>
                <a:gd name="csY3657" fmla="*/ 406083 h 739450"/>
                <a:gd name="csX3658" fmla="*/ 1150009 w 1378220"/>
                <a:gd name="csY3658" fmla="*/ 406083 h 739450"/>
                <a:gd name="csX3659" fmla="*/ 1150009 w 1378220"/>
                <a:gd name="csY3659" fmla="*/ 404405 h 739450"/>
                <a:gd name="csX3660" fmla="*/ 1148330 w 1378220"/>
                <a:gd name="csY3660" fmla="*/ 404405 h 739450"/>
                <a:gd name="csX3661" fmla="*/ 1148330 w 1378220"/>
                <a:gd name="csY3661" fmla="*/ 402727 h 739450"/>
                <a:gd name="csX3662" fmla="*/ 1146652 w 1378220"/>
                <a:gd name="csY3662" fmla="*/ 401049 h 739450"/>
                <a:gd name="csX3663" fmla="*/ 1144415 w 1378220"/>
                <a:gd name="csY3663" fmla="*/ 401049 h 739450"/>
                <a:gd name="csX3664" fmla="*/ 1144415 w 1378220"/>
                <a:gd name="csY3664" fmla="*/ 402727 h 739450"/>
                <a:gd name="csX3665" fmla="*/ 1144415 w 1378220"/>
                <a:gd name="csY3665" fmla="*/ 402727 h 739450"/>
                <a:gd name="csX3666" fmla="*/ 1146652 w 1378220"/>
                <a:gd name="csY3666" fmla="*/ 404405 h 739450"/>
                <a:gd name="csX3667" fmla="*/ 1146652 w 1378220"/>
                <a:gd name="csY3667" fmla="*/ 406083 h 739450"/>
                <a:gd name="csX3668" fmla="*/ 1148330 w 1378220"/>
                <a:gd name="csY3668" fmla="*/ 406083 h 739450"/>
                <a:gd name="csX3669" fmla="*/ 1148330 w 1378220"/>
                <a:gd name="csY3669" fmla="*/ 407761 h 739450"/>
                <a:gd name="csX3670" fmla="*/ 1150009 w 1378220"/>
                <a:gd name="csY3670" fmla="*/ 407761 h 739450"/>
                <a:gd name="csX3671" fmla="*/ 1151686 w 1378220"/>
                <a:gd name="csY3671" fmla="*/ 409998 h 739450"/>
                <a:gd name="csX3672" fmla="*/ 1151686 w 1378220"/>
                <a:gd name="csY3672" fmla="*/ 409998 h 739450"/>
                <a:gd name="csX3673" fmla="*/ 1153364 w 1378220"/>
                <a:gd name="csY3673" fmla="*/ 409998 h 739450"/>
                <a:gd name="csX3674" fmla="*/ 1153364 w 1378220"/>
                <a:gd name="csY3674" fmla="*/ 411676 h 739450"/>
                <a:gd name="csX3675" fmla="*/ 1155602 w 1378220"/>
                <a:gd name="csY3675" fmla="*/ 411676 h 739450"/>
                <a:gd name="csX3676" fmla="*/ 1155602 w 1378220"/>
                <a:gd name="csY3676" fmla="*/ 409998 h 739450"/>
                <a:gd name="csX3677" fmla="*/ 1157280 w 1378220"/>
                <a:gd name="csY3677" fmla="*/ 409998 h 739450"/>
                <a:gd name="csX3678" fmla="*/ 1158958 w 1378220"/>
                <a:gd name="csY3678" fmla="*/ 409998 h 739450"/>
                <a:gd name="csX3679" fmla="*/ 1160636 w 1378220"/>
                <a:gd name="csY3679" fmla="*/ 409998 h 739450"/>
                <a:gd name="csX3680" fmla="*/ 1162314 w 1378220"/>
                <a:gd name="csY3680" fmla="*/ 409998 h 739450"/>
                <a:gd name="csX3681" fmla="*/ 1162314 w 1378220"/>
                <a:gd name="csY3681" fmla="*/ 411676 h 739450"/>
                <a:gd name="csX3682" fmla="*/ 1163992 w 1378220"/>
                <a:gd name="csY3682" fmla="*/ 411676 h 739450"/>
                <a:gd name="csX3683" fmla="*/ 1163992 w 1378220"/>
                <a:gd name="csY3683" fmla="*/ 413354 h 739450"/>
                <a:gd name="csX3684" fmla="*/ 1163992 w 1378220"/>
                <a:gd name="csY3684" fmla="*/ 415032 h 739450"/>
                <a:gd name="csX3685" fmla="*/ 1163992 w 1378220"/>
                <a:gd name="csY3685" fmla="*/ 416710 h 739450"/>
                <a:gd name="csX3686" fmla="*/ 1163992 w 1378220"/>
                <a:gd name="csY3686" fmla="*/ 418948 h 739450"/>
                <a:gd name="csX3687" fmla="*/ 1162314 w 1378220"/>
                <a:gd name="csY3687" fmla="*/ 418948 h 739450"/>
                <a:gd name="csX3688" fmla="*/ 1162314 w 1378220"/>
                <a:gd name="csY3688" fmla="*/ 420626 h 739450"/>
                <a:gd name="csX3689" fmla="*/ 1160636 w 1378220"/>
                <a:gd name="csY3689" fmla="*/ 420626 h 739450"/>
                <a:gd name="csX3690" fmla="*/ 1160636 w 1378220"/>
                <a:gd name="csY3690" fmla="*/ 422304 h 739450"/>
                <a:gd name="csX3691" fmla="*/ 1162314 w 1378220"/>
                <a:gd name="csY3691" fmla="*/ 423982 h 739450"/>
                <a:gd name="csX3692" fmla="*/ 1163992 w 1378220"/>
                <a:gd name="csY3692" fmla="*/ 423982 h 739450"/>
                <a:gd name="csX3693" fmla="*/ 1163992 w 1378220"/>
                <a:gd name="csY3693" fmla="*/ 425660 h 739450"/>
                <a:gd name="csX3694" fmla="*/ 1163992 w 1378220"/>
                <a:gd name="csY3694" fmla="*/ 427897 h 739450"/>
                <a:gd name="csX3695" fmla="*/ 1166229 w 1378220"/>
                <a:gd name="csY3695" fmla="*/ 427897 h 739450"/>
                <a:gd name="csX3696" fmla="*/ 1166229 w 1378220"/>
                <a:gd name="csY3696" fmla="*/ 429575 h 739450"/>
                <a:gd name="csX3697" fmla="*/ 1166229 w 1378220"/>
                <a:gd name="csY3697" fmla="*/ 431253 h 739450"/>
                <a:gd name="csX3698" fmla="*/ 1163992 w 1378220"/>
                <a:gd name="csY3698" fmla="*/ 431253 h 739450"/>
                <a:gd name="csX3699" fmla="*/ 1163992 w 1378220"/>
                <a:gd name="csY3699" fmla="*/ 431253 h 739450"/>
                <a:gd name="csX3700" fmla="*/ 1163992 w 1378220"/>
                <a:gd name="csY3700" fmla="*/ 432931 h 739450"/>
                <a:gd name="csX3701" fmla="*/ 1162314 w 1378220"/>
                <a:gd name="csY3701" fmla="*/ 432931 h 739450"/>
                <a:gd name="csX3702" fmla="*/ 1162314 w 1378220"/>
                <a:gd name="csY3702" fmla="*/ 431253 h 739450"/>
                <a:gd name="csX3703" fmla="*/ 1160636 w 1378220"/>
                <a:gd name="csY3703" fmla="*/ 429575 h 739450"/>
                <a:gd name="csX3704" fmla="*/ 1158958 w 1378220"/>
                <a:gd name="csY3704" fmla="*/ 429575 h 739450"/>
                <a:gd name="csX3705" fmla="*/ 1158958 w 1378220"/>
                <a:gd name="csY3705" fmla="*/ 431253 h 739450"/>
                <a:gd name="csX3706" fmla="*/ 1160636 w 1378220"/>
                <a:gd name="csY3706" fmla="*/ 432931 h 739450"/>
                <a:gd name="csX3707" fmla="*/ 1158958 w 1378220"/>
                <a:gd name="csY3707" fmla="*/ 432931 h 739450"/>
                <a:gd name="csX3708" fmla="*/ 1157280 w 1378220"/>
                <a:gd name="csY3708" fmla="*/ 432931 h 739450"/>
                <a:gd name="csX3709" fmla="*/ 1157280 w 1378220"/>
                <a:gd name="csY3709" fmla="*/ 432931 h 739450"/>
                <a:gd name="csX3710" fmla="*/ 1155602 w 1378220"/>
                <a:gd name="csY3710" fmla="*/ 432931 h 739450"/>
                <a:gd name="csX3711" fmla="*/ 1153364 w 1378220"/>
                <a:gd name="csY3711" fmla="*/ 432931 h 739450"/>
                <a:gd name="csX3712" fmla="*/ 1153364 w 1378220"/>
                <a:gd name="csY3712" fmla="*/ 434609 h 739450"/>
                <a:gd name="csX3713" fmla="*/ 1151686 w 1378220"/>
                <a:gd name="csY3713" fmla="*/ 434609 h 739450"/>
                <a:gd name="csX3714" fmla="*/ 1151686 w 1378220"/>
                <a:gd name="csY3714" fmla="*/ 436287 h 739450"/>
                <a:gd name="csX3715" fmla="*/ 1150009 w 1378220"/>
                <a:gd name="csY3715" fmla="*/ 436287 h 739450"/>
                <a:gd name="csX3716" fmla="*/ 1148330 w 1378220"/>
                <a:gd name="csY3716" fmla="*/ 436287 h 739450"/>
                <a:gd name="csX3717" fmla="*/ 1146652 w 1378220"/>
                <a:gd name="csY3717" fmla="*/ 432931 h 739450"/>
                <a:gd name="csX3718" fmla="*/ 1146652 w 1378220"/>
                <a:gd name="csY3718" fmla="*/ 431253 h 739450"/>
                <a:gd name="csX3719" fmla="*/ 1146652 w 1378220"/>
                <a:gd name="csY3719" fmla="*/ 429575 h 739450"/>
                <a:gd name="csX3720" fmla="*/ 1146652 w 1378220"/>
                <a:gd name="csY3720" fmla="*/ 429575 h 739450"/>
                <a:gd name="csX3721" fmla="*/ 1144415 w 1378220"/>
                <a:gd name="csY3721" fmla="*/ 429575 h 739450"/>
                <a:gd name="csX3722" fmla="*/ 1144415 w 1378220"/>
                <a:gd name="csY3722" fmla="*/ 431253 h 739450"/>
                <a:gd name="csX3723" fmla="*/ 1144415 w 1378220"/>
                <a:gd name="csY3723" fmla="*/ 432931 h 739450"/>
                <a:gd name="csX3724" fmla="*/ 1144415 w 1378220"/>
                <a:gd name="csY3724" fmla="*/ 434609 h 739450"/>
                <a:gd name="csX3725" fmla="*/ 1144415 w 1378220"/>
                <a:gd name="csY3725" fmla="*/ 434609 h 739450"/>
                <a:gd name="csX3726" fmla="*/ 1146652 w 1378220"/>
                <a:gd name="csY3726" fmla="*/ 438525 h 739450"/>
                <a:gd name="csX3727" fmla="*/ 1146652 w 1378220"/>
                <a:gd name="csY3727" fmla="*/ 440203 h 739450"/>
                <a:gd name="csX3728" fmla="*/ 1146652 w 1378220"/>
                <a:gd name="csY3728" fmla="*/ 438525 h 739450"/>
                <a:gd name="csX3729" fmla="*/ 1146652 w 1378220"/>
                <a:gd name="csY3729" fmla="*/ 440203 h 739450"/>
                <a:gd name="csX3730" fmla="*/ 1148330 w 1378220"/>
                <a:gd name="csY3730" fmla="*/ 440203 h 739450"/>
                <a:gd name="csX3731" fmla="*/ 1148330 w 1378220"/>
                <a:gd name="csY3731" fmla="*/ 438525 h 739450"/>
                <a:gd name="csX3732" fmla="*/ 1150009 w 1378220"/>
                <a:gd name="csY3732" fmla="*/ 438525 h 739450"/>
                <a:gd name="csX3733" fmla="*/ 1151686 w 1378220"/>
                <a:gd name="csY3733" fmla="*/ 438525 h 739450"/>
                <a:gd name="csX3734" fmla="*/ 1153364 w 1378220"/>
                <a:gd name="csY3734" fmla="*/ 438525 h 739450"/>
                <a:gd name="csX3735" fmla="*/ 1153364 w 1378220"/>
                <a:gd name="csY3735" fmla="*/ 438525 h 739450"/>
                <a:gd name="csX3736" fmla="*/ 1155602 w 1378220"/>
                <a:gd name="csY3736" fmla="*/ 438525 h 739450"/>
                <a:gd name="csX3737" fmla="*/ 1157280 w 1378220"/>
                <a:gd name="csY3737" fmla="*/ 438525 h 739450"/>
                <a:gd name="csX3738" fmla="*/ 1158958 w 1378220"/>
                <a:gd name="csY3738" fmla="*/ 438525 h 739450"/>
                <a:gd name="csX3739" fmla="*/ 1160636 w 1378220"/>
                <a:gd name="csY3739" fmla="*/ 438525 h 739450"/>
                <a:gd name="csX3740" fmla="*/ 1160636 w 1378220"/>
                <a:gd name="csY3740" fmla="*/ 440203 h 739450"/>
                <a:gd name="csX3741" fmla="*/ 1160636 w 1378220"/>
                <a:gd name="csY3741" fmla="*/ 441881 h 739450"/>
                <a:gd name="csX3742" fmla="*/ 1160636 w 1378220"/>
                <a:gd name="csY3742" fmla="*/ 443559 h 739450"/>
                <a:gd name="csX3743" fmla="*/ 1160636 w 1378220"/>
                <a:gd name="csY3743" fmla="*/ 445237 h 739450"/>
                <a:gd name="csX3744" fmla="*/ 1162314 w 1378220"/>
                <a:gd name="csY3744" fmla="*/ 445237 h 739450"/>
                <a:gd name="csX3745" fmla="*/ 1162314 w 1378220"/>
                <a:gd name="csY3745" fmla="*/ 443559 h 739450"/>
                <a:gd name="csX3746" fmla="*/ 1163992 w 1378220"/>
                <a:gd name="csY3746" fmla="*/ 441881 h 739450"/>
                <a:gd name="csX3747" fmla="*/ 1163992 w 1378220"/>
                <a:gd name="csY3747" fmla="*/ 440203 h 739450"/>
                <a:gd name="csX3748" fmla="*/ 1166229 w 1378220"/>
                <a:gd name="csY3748" fmla="*/ 440203 h 739450"/>
                <a:gd name="csX3749" fmla="*/ 1166229 w 1378220"/>
                <a:gd name="csY3749" fmla="*/ 438525 h 739450"/>
                <a:gd name="csX3750" fmla="*/ 1167907 w 1378220"/>
                <a:gd name="csY3750" fmla="*/ 438525 h 739450"/>
                <a:gd name="csX3751" fmla="*/ 1167907 w 1378220"/>
                <a:gd name="csY3751" fmla="*/ 440203 h 739450"/>
                <a:gd name="csX3752" fmla="*/ 1169586 w 1378220"/>
                <a:gd name="csY3752" fmla="*/ 440203 h 739450"/>
                <a:gd name="csX3753" fmla="*/ 1169586 w 1378220"/>
                <a:gd name="csY3753" fmla="*/ 441881 h 739450"/>
                <a:gd name="csX3754" fmla="*/ 1169586 w 1378220"/>
                <a:gd name="csY3754" fmla="*/ 443559 h 739450"/>
                <a:gd name="csX3755" fmla="*/ 1169586 w 1378220"/>
                <a:gd name="csY3755" fmla="*/ 445237 h 739450"/>
                <a:gd name="csX3756" fmla="*/ 1167907 w 1378220"/>
                <a:gd name="csY3756" fmla="*/ 445237 h 739450"/>
                <a:gd name="csX3757" fmla="*/ 1167907 w 1378220"/>
                <a:gd name="csY3757" fmla="*/ 447474 h 739450"/>
                <a:gd name="csX3758" fmla="*/ 1169586 w 1378220"/>
                <a:gd name="csY3758" fmla="*/ 447474 h 739450"/>
                <a:gd name="csX3759" fmla="*/ 1169586 w 1378220"/>
                <a:gd name="csY3759" fmla="*/ 449152 h 739450"/>
                <a:gd name="csX3760" fmla="*/ 1167907 w 1378220"/>
                <a:gd name="csY3760" fmla="*/ 449152 h 739450"/>
                <a:gd name="csX3761" fmla="*/ 1167907 w 1378220"/>
                <a:gd name="csY3761" fmla="*/ 450830 h 739450"/>
                <a:gd name="csX3762" fmla="*/ 1166229 w 1378220"/>
                <a:gd name="csY3762" fmla="*/ 450830 h 739450"/>
                <a:gd name="csX3763" fmla="*/ 1166229 w 1378220"/>
                <a:gd name="csY3763" fmla="*/ 450830 h 739450"/>
                <a:gd name="csX3764" fmla="*/ 1163992 w 1378220"/>
                <a:gd name="csY3764" fmla="*/ 450830 h 739450"/>
                <a:gd name="csX3765" fmla="*/ 1162314 w 1378220"/>
                <a:gd name="csY3765" fmla="*/ 450830 h 739450"/>
                <a:gd name="csX3766" fmla="*/ 1162314 w 1378220"/>
                <a:gd name="csY3766" fmla="*/ 452508 h 739450"/>
                <a:gd name="csX3767" fmla="*/ 1162314 w 1378220"/>
                <a:gd name="csY3767" fmla="*/ 454186 h 739450"/>
                <a:gd name="csX3768" fmla="*/ 1160636 w 1378220"/>
                <a:gd name="csY3768" fmla="*/ 454186 h 739450"/>
                <a:gd name="csX3769" fmla="*/ 1160636 w 1378220"/>
                <a:gd name="csY3769" fmla="*/ 456424 h 739450"/>
                <a:gd name="csX3770" fmla="*/ 1158958 w 1378220"/>
                <a:gd name="csY3770" fmla="*/ 456424 h 739450"/>
                <a:gd name="csX3771" fmla="*/ 1158958 w 1378220"/>
                <a:gd name="csY3771" fmla="*/ 456424 h 739450"/>
                <a:gd name="csX3772" fmla="*/ 1157280 w 1378220"/>
                <a:gd name="csY3772" fmla="*/ 456424 h 739450"/>
                <a:gd name="csX3773" fmla="*/ 1155602 w 1378220"/>
                <a:gd name="csY3773" fmla="*/ 456424 h 739450"/>
                <a:gd name="csX3774" fmla="*/ 1153364 w 1378220"/>
                <a:gd name="csY3774" fmla="*/ 456424 h 739450"/>
                <a:gd name="csX3775" fmla="*/ 1153364 w 1378220"/>
                <a:gd name="csY3775" fmla="*/ 454186 h 739450"/>
                <a:gd name="csX3776" fmla="*/ 1153364 w 1378220"/>
                <a:gd name="csY3776" fmla="*/ 452508 h 739450"/>
                <a:gd name="csX3777" fmla="*/ 1151686 w 1378220"/>
                <a:gd name="csY3777" fmla="*/ 454186 h 739450"/>
                <a:gd name="csX3778" fmla="*/ 1151686 w 1378220"/>
                <a:gd name="csY3778" fmla="*/ 454186 h 739450"/>
                <a:gd name="csX3779" fmla="*/ 1150009 w 1378220"/>
                <a:gd name="csY3779" fmla="*/ 454186 h 739450"/>
                <a:gd name="csX3780" fmla="*/ 1148330 w 1378220"/>
                <a:gd name="csY3780" fmla="*/ 454186 h 739450"/>
                <a:gd name="csX3781" fmla="*/ 1148330 w 1378220"/>
                <a:gd name="csY3781" fmla="*/ 454186 h 739450"/>
                <a:gd name="csX3782" fmla="*/ 1146652 w 1378220"/>
                <a:gd name="csY3782" fmla="*/ 454186 h 739450"/>
                <a:gd name="csX3783" fmla="*/ 1144415 w 1378220"/>
                <a:gd name="csY3783" fmla="*/ 454186 h 739450"/>
                <a:gd name="csX3784" fmla="*/ 1142737 w 1378220"/>
                <a:gd name="csY3784" fmla="*/ 452508 h 739450"/>
                <a:gd name="csX3785" fmla="*/ 1141059 w 1378220"/>
                <a:gd name="csY3785" fmla="*/ 452508 h 739450"/>
                <a:gd name="csX3786" fmla="*/ 1141059 w 1378220"/>
                <a:gd name="csY3786" fmla="*/ 454186 h 739450"/>
                <a:gd name="csX3787" fmla="*/ 1142737 w 1378220"/>
                <a:gd name="csY3787" fmla="*/ 456424 h 739450"/>
                <a:gd name="csX3788" fmla="*/ 1144415 w 1378220"/>
                <a:gd name="csY3788" fmla="*/ 456424 h 739450"/>
                <a:gd name="csX3789" fmla="*/ 1146652 w 1378220"/>
                <a:gd name="csY3789" fmla="*/ 456424 h 739450"/>
                <a:gd name="csX3790" fmla="*/ 1148330 w 1378220"/>
                <a:gd name="csY3790" fmla="*/ 456424 h 739450"/>
                <a:gd name="csX3791" fmla="*/ 1148330 w 1378220"/>
                <a:gd name="csY3791" fmla="*/ 458102 h 739450"/>
                <a:gd name="csX3792" fmla="*/ 1150009 w 1378220"/>
                <a:gd name="csY3792" fmla="*/ 458102 h 739450"/>
                <a:gd name="csX3793" fmla="*/ 1151686 w 1378220"/>
                <a:gd name="csY3793" fmla="*/ 458102 h 739450"/>
                <a:gd name="csX3794" fmla="*/ 1151686 w 1378220"/>
                <a:gd name="csY3794" fmla="*/ 459780 h 739450"/>
                <a:gd name="csX3795" fmla="*/ 1151686 w 1378220"/>
                <a:gd name="csY3795" fmla="*/ 461458 h 739450"/>
                <a:gd name="csX3796" fmla="*/ 1148330 w 1378220"/>
                <a:gd name="csY3796" fmla="*/ 459780 h 739450"/>
                <a:gd name="csX3797" fmla="*/ 1148330 w 1378220"/>
                <a:gd name="csY3797" fmla="*/ 461458 h 739450"/>
                <a:gd name="csX3798" fmla="*/ 1146652 w 1378220"/>
                <a:gd name="csY3798" fmla="*/ 464814 h 739450"/>
                <a:gd name="csX3799" fmla="*/ 1144415 w 1378220"/>
                <a:gd name="csY3799" fmla="*/ 467051 h 739450"/>
                <a:gd name="csX3800" fmla="*/ 1142737 w 1378220"/>
                <a:gd name="csY3800" fmla="*/ 467051 h 739450"/>
                <a:gd name="csX3801" fmla="*/ 1142737 w 1378220"/>
                <a:gd name="csY3801" fmla="*/ 468729 h 739450"/>
                <a:gd name="csX3802" fmla="*/ 1144415 w 1378220"/>
                <a:gd name="csY3802" fmla="*/ 468729 h 739450"/>
                <a:gd name="csX3803" fmla="*/ 1146652 w 1378220"/>
                <a:gd name="csY3803" fmla="*/ 468729 h 739450"/>
                <a:gd name="csX3804" fmla="*/ 1146652 w 1378220"/>
                <a:gd name="csY3804" fmla="*/ 468729 h 739450"/>
                <a:gd name="csX3805" fmla="*/ 1146652 w 1378220"/>
                <a:gd name="csY3805" fmla="*/ 468729 h 739450"/>
                <a:gd name="csX3806" fmla="*/ 1146652 w 1378220"/>
                <a:gd name="csY3806" fmla="*/ 467051 h 739450"/>
                <a:gd name="csX3807" fmla="*/ 1148330 w 1378220"/>
                <a:gd name="csY3807" fmla="*/ 467051 h 739450"/>
                <a:gd name="csX3808" fmla="*/ 1150009 w 1378220"/>
                <a:gd name="csY3808" fmla="*/ 467051 h 739450"/>
                <a:gd name="csX3809" fmla="*/ 1151686 w 1378220"/>
                <a:gd name="csY3809" fmla="*/ 467051 h 739450"/>
                <a:gd name="csX3810" fmla="*/ 1151686 w 1378220"/>
                <a:gd name="csY3810" fmla="*/ 467051 h 739450"/>
                <a:gd name="csX3811" fmla="*/ 1151686 w 1378220"/>
                <a:gd name="csY3811" fmla="*/ 468729 h 739450"/>
                <a:gd name="csX3812" fmla="*/ 1153364 w 1378220"/>
                <a:gd name="csY3812" fmla="*/ 468729 h 739450"/>
                <a:gd name="csX3813" fmla="*/ 1153364 w 1378220"/>
                <a:gd name="csY3813" fmla="*/ 468729 h 739450"/>
                <a:gd name="csX3814" fmla="*/ 1155602 w 1378220"/>
                <a:gd name="csY3814" fmla="*/ 468729 h 739450"/>
                <a:gd name="csX3815" fmla="*/ 1153364 w 1378220"/>
                <a:gd name="csY3815" fmla="*/ 468729 h 739450"/>
                <a:gd name="csX3816" fmla="*/ 1155602 w 1378220"/>
                <a:gd name="csY3816" fmla="*/ 468729 h 739450"/>
                <a:gd name="csX3817" fmla="*/ 1155602 w 1378220"/>
                <a:gd name="csY3817" fmla="*/ 470407 h 739450"/>
                <a:gd name="csX3818" fmla="*/ 1153364 w 1378220"/>
                <a:gd name="csY3818" fmla="*/ 470407 h 739450"/>
                <a:gd name="csX3819" fmla="*/ 1153364 w 1378220"/>
                <a:gd name="csY3819" fmla="*/ 472085 h 739450"/>
                <a:gd name="csX3820" fmla="*/ 1151686 w 1378220"/>
                <a:gd name="csY3820" fmla="*/ 472085 h 739450"/>
                <a:gd name="csX3821" fmla="*/ 1151686 w 1378220"/>
                <a:gd name="csY3821" fmla="*/ 473763 h 739450"/>
                <a:gd name="csX3822" fmla="*/ 1151686 w 1378220"/>
                <a:gd name="csY3822" fmla="*/ 473763 h 739450"/>
                <a:gd name="csX3823" fmla="*/ 1150009 w 1378220"/>
                <a:gd name="csY3823" fmla="*/ 476001 h 739450"/>
                <a:gd name="csX3824" fmla="*/ 1148330 w 1378220"/>
                <a:gd name="csY3824" fmla="*/ 473763 h 739450"/>
                <a:gd name="csX3825" fmla="*/ 1148330 w 1378220"/>
                <a:gd name="csY3825" fmla="*/ 476001 h 739450"/>
                <a:gd name="csX3826" fmla="*/ 1146652 w 1378220"/>
                <a:gd name="csY3826" fmla="*/ 476001 h 739450"/>
                <a:gd name="csX3827" fmla="*/ 1144415 w 1378220"/>
                <a:gd name="csY3827" fmla="*/ 476001 h 739450"/>
                <a:gd name="csX3828" fmla="*/ 1144415 w 1378220"/>
                <a:gd name="csY3828" fmla="*/ 473763 h 739450"/>
                <a:gd name="csX3829" fmla="*/ 1142737 w 1378220"/>
                <a:gd name="csY3829" fmla="*/ 473763 h 739450"/>
                <a:gd name="csX3830" fmla="*/ 1141059 w 1378220"/>
                <a:gd name="csY3830" fmla="*/ 473763 h 739450"/>
                <a:gd name="csX3831" fmla="*/ 1139381 w 1378220"/>
                <a:gd name="csY3831" fmla="*/ 473763 h 739450"/>
                <a:gd name="csX3832" fmla="*/ 1141059 w 1378220"/>
                <a:gd name="csY3832" fmla="*/ 476001 h 739450"/>
                <a:gd name="csX3833" fmla="*/ 1139381 w 1378220"/>
                <a:gd name="csY3833" fmla="*/ 476001 h 739450"/>
                <a:gd name="csX3834" fmla="*/ 1137703 w 1378220"/>
                <a:gd name="csY3834" fmla="*/ 476001 h 739450"/>
                <a:gd name="csX3835" fmla="*/ 1135466 w 1378220"/>
                <a:gd name="csY3835" fmla="*/ 476001 h 739450"/>
                <a:gd name="csX3836" fmla="*/ 1133787 w 1378220"/>
                <a:gd name="csY3836" fmla="*/ 476001 h 739450"/>
                <a:gd name="csX3837" fmla="*/ 1133787 w 1378220"/>
                <a:gd name="csY3837" fmla="*/ 477679 h 739450"/>
                <a:gd name="csX3838" fmla="*/ 1132110 w 1378220"/>
                <a:gd name="csY3838" fmla="*/ 479357 h 739450"/>
                <a:gd name="csX3839" fmla="*/ 1130432 w 1378220"/>
                <a:gd name="csY3839" fmla="*/ 479357 h 739450"/>
                <a:gd name="csX3840" fmla="*/ 1130432 w 1378220"/>
                <a:gd name="csY3840" fmla="*/ 477679 h 739450"/>
                <a:gd name="csX3841" fmla="*/ 1130432 w 1378220"/>
                <a:gd name="csY3841" fmla="*/ 477679 h 739450"/>
                <a:gd name="csX3842" fmla="*/ 1128753 w 1378220"/>
                <a:gd name="csY3842" fmla="*/ 477679 h 739450"/>
                <a:gd name="csX3843" fmla="*/ 1128753 w 1378220"/>
                <a:gd name="csY3843" fmla="*/ 479357 h 739450"/>
                <a:gd name="csX3844" fmla="*/ 1128753 w 1378220"/>
                <a:gd name="csY3844" fmla="*/ 481035 h 739450"/>
                <a:gd name="csX3845" fmla="*/ 1127075 w 1378220"/>
                <a:gd name="csY3845" fmla="*/ 481035 h 739450"/>
                <a:gd name="csX3846" fmla="*/ 1127075 w 1378220"/>
                <a:gd name="csY3846" fmla="*/ 482713 h 739450"/>
                <a:gd name="csX3847" fmla="*/ 1124838 w 1378220"/>
                <a:gd name="csY3847" fmla="*/ 482713 h 739450"/>
                <a:gd name="csX3848" fmla="*/ 1123160 w 1378220"/>
                <a:gd name="csY3848" fmla="*/ 482713 h 739450"/>
                <a:gd name="csX3849" fmla="*/ 1123160 w 1378220"/>
                <a:gd name="csY3849" fmla="*/ 484950 h 739450"/>
                <a:gd name="csX3850" fmla="*/ 1123160 w 1378220"/>
                <a:gd name="csY3850" fmla="*/ 486628 h 739450"/>
                <a:gd name="csX3851" fmla="*/ 1121482 w 1378220"/>
                <a:gd name="csY3851" fmla="*/ 486628 h 739450"/>
                <a:gd name="csX3852" fmla="*/ 1121482 w 1378220"/>
                <a:gd name="csY3852" fmla="*/ 488306 h 739450"/>
                <a:gd name="csX3853" fmla="*/ 1119804 w 1378220"/>
                <a:gd name="csY3853" fmla="*/ 488306 h 739450"/>
                <a:gd name="csX3854" fmla="*/ 1119804 w 1378220"/>
                <a:gd name="csY3854" fmla="*/ 489984 h 739450"/>
                <a:gd name="csX3855" fmla="*/ 1118126 w 1378220"/>
                <a:gd name="csY3855" fmla="*/ 489984 h 739450"/>
                <a:gd name="csX3856" fmla="*/ 1118126 w 1378220"/>
                <a:gd name="csY3856" fmla="*/ 491662 h 739450"/>
                <a:gd name="csX3857" fmla="*/ 1118126 w 1378220"/>
                <a:gd name="csY3857" fmla="*/ 493340 h 739450"/>
                <a:gd name="csX3858" fmla="*/ 1115889 w 1378220"/>
                <a:gd name="csY3858" fmla="*/ 493340 h 739450"/>
                <a:gd name="csX3859" fmla="*/ 1115889 w 1378220"/>
                <a:gd name="csY3859" fmla="*/ 495578 h 739450"/>
                <a:gd name="csX3860" fmla="*/ 1115889 w 1378220"/>
                <a:gd name="csY3860" fmla="*/ 497256 h 739450"/>
                <a:gd name="csX3861" fmla="*/ 1114210 w 1378220"/>
                <a:gd name="csY3861" fmla="*/ 497256 h 739450"/>
                <a:gd name="csX3862" fmla="*/ 1114210 w 1378220"/>
                <a:gd name="csY3862" fmla="*/ 498934 h 739450"/>
                <a:gd name="csX3863" fmla="*/ 1112533 w 1378220"/>
                <a:gd name="csY3863" fmla="*/ 498934 h 739450"/>
                <a:gd name="csX3864" fmla="*/ 1112533 w 1378220"/>
                <a:gd name="csY3864" fmla="*/ 498934 h 739450"/>
                <a:gd name="csX3865" fmla="*/ 1110855 w 1378220"/>
                <a:gd name="csY3865" fmla="*/ 498934 h 739450"/>
                <a:gd name="csX3866" fmla="*/ 1110855 w 1378220"/>
                <a:gd name="csY3866" fmla="*/ 497256 h 739450"/>
                <a:gd name="csX3867" fmla="*/ 1109176 w 1378220"/>
                <a:gd name="csY3867" fmla="*/ 497256 h 739450"/>
                <a:gd name="csX3868" fmla="*/ 1109176 w 1378220"/>
                <a:gd name="csY3868" fmla="*/ 498934 h 739450"/>
                <a:gd name="csX3869" fmla="*/ 1106939 w 1378220"/>
                <a:gd name="csY3869" fmla="*/ 498934 h 739450"/>
                <a:gd name="csX3870" fmla="*/ 1105261 w 1378220"/>
                <a:gd name="csY3870" fmla="*/ 498934 h 739450"/>
                <a:gd name="csX3871" fmla="*/ 1103583 w 1378220"/>
                <a:gd name="csY3871" fmla="*/ 498934 h 739450"/>
                <a:gd name="csX3872" fmla="*/ 1101905 w 1378220"/>
                <a:gd name="csY3872" fmla="*/ 498934 h 739450"/>
                <a:gd name="csX3873" fmla="*/ 1101905 w 1378220"/>
                <a:gd name="csY3873" fmla="*/ 500612 h 739450"/>
                <a:gd name="csX3874" fmla="*/ 1100227 w 1378220"/>
                <a:gd name="csY3874" fmla="*/ 500612 h 739450"/>
                <a:gd name="csX3875" fmla="*/ 1098549 w 1378220"/>
                <a:gd name="csY3875" fmla="*/ 500612 h 739450"/>
                <a:gd name="csX3876" fmla="*/ 1096312 w 1378220"/>
                <a:gd name="csY3876" fmla="*/ 500612 h 739450"/>
                <a:gd name="csX3877" fmla="*/ 1096312 w 1378220"/>
                <a:gd name="csY3877" fmla="*/ 502290 h 739450"/>
                <a:gd name="csX3878" fmla="*/ 1094633 w 1378220"/>
                <a:gd name="csY3878" fmla="*/ 502290 h 739450"/>
                <a:gd name="csX3879" fmla="*/ 1094633 w 1378220"/>
                <a:gd name="csY3879" fmla="*/ 504527 h 739450"/>
                <a:gd name="csX3880" fmla="*/ 1092956 w 1378220"/>
                <a:gd name="csY3880" fmla="*/ 504527 h 739450"/>
                <a:gd name="csX3881" fmla="*/ 1092956 w 1378220"/>
                <a:gd name="csY3881" fmla="*/ 506205 h 739450"/>
                <a:gd name="csX3882" fmla="*/ 1091278 w 1378220"/>
                <a:gd name="csY3882" fmla="*/ 507883 h 739450"/>
                <a:gd name="csX3883" fmla="*/ 1089599 w 1378220"/>
                <a:gd name="csY3883" fmla="*/ 507883 h 739450"/>
                <a:gd name="csX3884" fmla="*/ 1089599 w 1378220"/>
                <a:gd name="csY3884" fmla="*/ 509561 h 739450"/>
                <a:gd name="csX3885" fmla="*/ 1089599 w 1378220"/>
                <a:gd name="csY3885" fmla="*/ 511239 h 739450"/>
                <a:gd name="csX3886" fmla="*/ 1087362 w 1378220"/>
                <a:gd name="csY3886" fmla="*/ 511239 h 739450"/>
                <a:gd name="csX3887" fmla="*/ 1087362 w 1378220"/>
                <a:gd name="csY3887" fmla="*/ 513477 h 739450"/>
                <a:gd name="csX3888" fmla="*/ 1087362 w 1378220"/>
                <a:gd name="csY3888" fmla="*/ 515155 h 739450"/>
                <a:gd name="csX3889" fmla="*/ 1087362 w 1378220"/>
                <a:gd name="csY3889" fmla="*/ 516833 h 739450"/>
                <a:gd name="csX3890" fmla="*/ 1085684 w 1378220"/>
                <a:gd name="csY3890" fmla="*/ 515155 h 739450"/>
                <a:gd name="csX3891" fmla="*/ 1084006 w 1378220"/>
                <a:gd name="csY3891" fmla="*/ 515155 h 739450"/>
                <a:gd name="csX3892" fmla="*/ 1085684 w 1378220"/>
                <a:gd name="csY3892" fmla="*/ 518511 h 739450"/>
                <a:gd name="csX3893" fmla="*/ 1085684 w 1378220"/>
                <a:gd name="csY3893" fmla="*/ 520189 h 739450"/>
                <a:gd name="csX3894" fmla="*/ 1084006 w 1378220"/>
                <a:gd name="csY3894" fmla="*/ 520189 h 739450"/>
                <a:gd name="csX3895" fmla="*/ 1084006 w 1378220"/>
                <a:gd name="csY3895" fmla="*/ 521867 h 739450"/>
                <a:gd name="csX3896" fmla="*/ 1082328 w 1378220"/>
                <a:gd name="csY3896" fmla="*/ 521867 h 739450"/>
                <a:gd name="csX3897" fmla="*/ 1080650 w 1378220"/>
                <a:gd name="csY3897" fmla="*/ 521867 h 739450"/>
                <a:gd name="csX3898" fmla="*/ 1080650 w 1378220"/>
                <a:gd name="csY3898" fmla="*/ 524104 h 739450"/>
                <a:gd name="csX3899" fmla="*/ 1078413 w 1378220"/>
                <a:gd name="csY3899" fmla="*/ 524104 h 739450"/>
                <a:gd name="csX3900" fmla="*/ 1076735 w 1378220"/>
                <a:gd name="csY3900" fmla="*/ 524104 h 739450"/>
                <a:gd name="csX3901" fmla="*/ 1075056 w 1378220"/>
                <a:gd name="csY3901" fmla="*/ 525782 h 739450"/>
                <a:gd name="csX3902" fmla="*/ 1075056 w 1378220"/>
                <a:gd name="csY3902" fmla="*/ 527460 h 739450"/>
                <a:gd name="csX3903" fmla="*/ 1073379 w 1378220"/>
                <a:gd name="csY3903" fmla="*/ 527460 h 739450"/>
                <a:gd name="csX3904" fmla="*/ 1073379 w 1378220"/>
                <a:gd name="csY3904" fmla="*/ 529138 h 739450"/>
                <a:gd name="csX3905" fmla="*/ 1071701 w 1378220"/>
                <a:gd name="csY3905" fmla="*/ 529138 h 739450"/>
                <a:gd name="csX3906" fmla="*/ 1071701 w 1378220"/>
                <a:gd name="csY3906" fmla="*/ 530816 h 739450"/>
                <a:gd name="csX3907" fmla="*/ 1070022 w 1378220"/>
                <a:gd name="csY3907" fmla="*/ 530816 h 739450"/>
                <a:gd name="csX3908" fmla="*/ 1070022 w 1378220"/>
                <a:gd name="csY3908" fmla="*/ 530816 h 739450"/>
                <a:gd name="csX3909" fmla="*/ 1070022 w 1378220"/>
                <a:gd name="csY3909" fmla="*/ 533054 h 739450"/>
                <a:gd name="csX3910" fmla="*/ 1070022 w 1378220"/>
                <a:gd name="csY3910" fmla="*/ 534732 h 739450"/>
                <a:gd name="csX3911" fmla="*/ 1067785 w 1378220"/>
                <a:gd name="csY3911" fmla="*/ 534732 h 739450"/>
                <a:gd name="csX3912" fmla="*/ 1067785 w 1378220"/>
                <a:gd name="csY3912" fmla="*/ 533054 h 739450"/>
                <a:gd name="csX3913" fmla="*/ 1067785 w 1378220"/>
                <a:gd name="csY3913" fmla="*/ 530816 h 739450"/>
                <a:gd name="csX3914" fmla="*/ 1066107 w 1378220"/>
                <a:gd name="csY3914" fmla="*/ 530816 h 739450"/>
                <a:gd name="csX3915" fmla="*/ 1064429 w 1378220"/>
                <a:gd name="csY3915" fmla="*/ 530816 h 739450"/>
                <a:gd name="csX3916" fmla="*/ 1064429 w 1378220"/>
                <a:gd name="csY3916" fmla="*/ 530816 h 739450"/>
                <a:gd name="csX3917" fmla="*/ 1062751 w 1378220"/>
                <a:gd name="csY3917" fmla="*/ 530816 h 739450"/>
                <a:gd name="csX3918" fmla="*/ 1062751 w 1378220"/>
                <a:gd name="csY3918" fmla="*/ 533054 h 739450"/>
                <a:gd name="csX3919" fmla="*/ 1061073 w 1378220"/>
                <a:gd name="csY3919" fmla="*/ 533054 h 739450"/>
                <a:gd name="csX3920" fmla="*/ 1061073 w 1378220"/>
                <a:gd name="csY3920" fmla="*/ 534732 h 739450"/>
                <a:gd name="csX3921" fmla="*/ 1061073 w 1378220"/>
                <a:gd name="csY3921" fmla="*/ 534732 h 739450"/>
                <a:gd name="csX3922" fmla="*/ 1061073 w 1378220"/>
                <a:gd name="csY3922" fmla="*/ 536410 h 739450"/>
                <a:gd name="csX3923" fmla="*/ 1061073 w 1378220"/>
                <a:gd name="csY3923" fmla="*/ 536410 h 739450"/>
                <a:gd name="csX3924" fmla="*/ 1061073 w 1378220"/>
                <a:gd name="csY3924" fmla="*/ 538088 h 739450"/>
                <a:gd name="csX3925" fmla="*/ 1058836 w 1378220"/>
                <a:gd name="csY3925" fmla="*/ 538088 h 739450"/>
                <a:gd name="csX3926" fmla="*/ 1058836 w 1378220"/>
                <a:gd name="csY3926" fmla="*/ 538088 h 739450"/>
                <a:gd name="csX3927" fmla="*/ 1057158 w 1378220"/>
                <a:gd name="csY3927" fmla="*/ 536410 h 739450"/>
                <a:gd name="csX3928" fmla="*/ 1055479 w 1378220"/>
                <a:gd name="csY3928" fmla="*/ 538088 h 739450"/>
                <a:gd name="csX3929" fmla="*/ 1053802 w 1378220"/>
                <a:gd name="csY3929" fmla="*/ 538088 h 739450"/>
                <a:gd name="csX3930" fmla="*/ 1052124 w 1378220"/>
                <a:gd name="csY3930" fmla="*/ 538088 h 739450"/>
                <a:gd name="csX3931" fmla="*/ 1049886 w 1378220"/>
                <a:gd name="csY3931" fmla="*/ 536410 h 739450"/>
                <a:gd name="csX3932" fmla="*/ 1048208 w 1378220"/>
                <a:gd name="csY3932" fmla="*/ 536410 h 739450"/>
                <a:gd name="csX3933" fmla="*/ 1048208 w 1378220"/>
                <a:gd name="csY3933" fmla="*/ 538088 h 739450"/>
                <a:gd name="csX3934" fmla="*/ 1046530 w 1378220"/>
                <a:gd name="csY3934" fmla="*/ 538088 h 739450"/>
                <a:gd name="csX3935" fmla="*/ 1046530 w 1378220"/>
                <a:gd name="csY3935" fmla="*/ 539766 h 739450"/>
                <a:gd name="csX3936" fmla="*/ 1046530 w 1378220"/>
                <a:gd name="csY3936" fmla="*/ 542003 h 739450"/>
                <a:gd name="csX3937" fmla="*/ 1048208 w 1378220"/>
                <a:gd name="csY3937" fmla="*/ 542003 h 739450"/>
                <a:gd name="csX3938" fmla="*/ 1048208 w 1378220"/>
                <a:gd name="csY3938" fmla="*/ 543681 h 739450"/>
                <a:gd name="csX3939" fmla="*/ 1048208 w 1378220"/>
                <a:gd name="csY3939" fmla="*/ 545359 h 739450"/>
                <a:gd name="csX3940" fmla="*/ 1048208 w 1378220"/>
                <a:gd name="csY3940" fmla="*/ 545359 h 739450"/>
                <a:gd name="csX3941" fmla="*/ 1048208 w 1378220"/>
                <a:gd name="csY3941" fmla="*/ 547037 h 739450"/>
                <a:gd name="csX3942" fmla="*/ 1046530 w 1378220"/>
                <a:gd name="csY3942" fmla="*/ 547037 h 739450"/>
                <a:gd name="csX3943" fmla="*/ 1046530 w 1378220"/>
                <a:gd name="csY3943" fmla="*/ 547037 h 739450"/>
                <a:gd name="csX3944" fmla="*/ 1044852 w 1378220"/>
                <a:gd name="csY3944" fmla="*/ 547037 h 739450"/>
                <a:gd name="csX3945" fmla="*/ 1044852 w 1378220"/>
                <a:gd name="csY3945" fmla="*/ 548715 h 739450"/>
                <a:gd name="csX3946" fmla="*/ 1044852 w 1378220"/>
                <a:gd name="csY3946" fmla="*/ 550393 h 739450"/>
                <a:gd name="csX3947" fmla="*/ 1043174 w 1378220"/>
                <a:gd name="csY3947" fmla="*/ 550393 h 739450"/>
                <a:gd name="csX3948" fmla="*/ 1041496 w 1378220"/>
                <a:gd name="csY3948" fmla="*/ 550393 h 739450"/>
                <a:gd name="csX3949" fmla="*/ 1041496 w 1378220"/>
                <a:gd name="csY3949" fmla="*/ 552631 h 739450"/>
                <a:gd name="csX3950" fmla="*/ 1041496 w 1378220"/>
                <a:gd name="csY3950" fmla="*/ 552631 h 739450"/>
                <a:gd name="csX3951" fmla="*/ 1041496 w 1378220"/>
                <a:gd name="csY3951" fmla="*/ 554309 h 739450"/>
                <a:gd name="csX3952" fmla="*/ 1039259 w 1378220"/>
                <a:gd name="csY3952" fmla="*/ 554309 h 739450"/>
                <a:gd name="csX3953" fmla="*/ 1037581 w 1378220"/>
                <a:gd name="csY3953" fmla="*/ 555987 h 739450"/>
                <a:gd name="csX3954" fmla="*/ 1039259 w 1378220"/>
                <a:gd name="csY3954" fmla="*/ 555987 h 739450"/>
                <a:gd name="csX3955" fmla="*/ 1039259 w 1378220"/>
                <a:gd name="csY3955" fmla="*/ 557665 h 739450"/>
                <a:gd name="csX3956" fmla="*/ 1039259 w 1378220"/>
                <a:gd name="csY3956" fmla="*/ 559343 h 739450"/>
                <a:gd name="csX3957" fmla="*/ 1039259 w 1378220"/>
                <a:gd name="csY3957" fmla="*/ 561580 h 739450"/>
                <a:gd name="csX3958" fmla="*/ 1039259 w 1378220"/>
                <a:gd name="csY3958" fmla="*/ 563258 h 739450"/>
                <a:gd name="csX3959" fmla="*/ 1039259 w 1378220"/>
                <a:gd name="csY3959" fmla="*/ 564936 h 739450"/>
                <a:gd name="csX3960" fmla="*/ 1037581 w 1378220"/>
                <a:gd name="csY3960" fmla="*/ 564936 h 739450"/>
                <a:gd name="csX3961" fmla="*/ 1037581 w 1378220"/>
                <a:gd name="csY3961" fmla="*/ 566614 h 739450"/>
                <a:gd name="csX3962" fmla="*/ 1035902 w 1378220"/>
                <a:gd name="csY3962" fmla="*/ 566614 h 739450"/>
                <a:gd name="csX3963" fmla="*/ 1034225 w 1378220"/>
                <a:gd name="csY3963" fmla="*/ 566614 h 739450"/>
                <a:gd name="csX3964" fmla="*/ 1034225 w 1378220"/>
                <a:gd name="csY3964" fmla="*/ 568292 h 739450"/>
                <a:gd name="csX3965" fmla="*/ 1035902 w 1378220"/>
                <a:gd name="csY3965" fmla="*/ 570530 h 739450"/>
                <a:gd name="csX3966" fmla="*/ 1035902 w 1378220"/>
                <a:gd name="csY3966" fmla="*/ 572208 h 739450"/>
                <a:gd name="csX3967" fmla="*/ 1034225 w 1378220"/>
                <a:gd name="csY3967" fmla="*/ 572208 h 739450"/>
                <a:gd name="csX3968" fmla="*/ 1034225 w 1378220"/>
                <a:gd name="csY3968" fmla="*/ 573886 h 739450"/>
                <a:gd name="csX3969" fmla="*/ 1032547 w 1378220"/>
                <a:gd name="csY3969" fmla="*/ 573886 h 739450"/>
                <a:gd name="csX3970" fmla="*/ 1032547 w 1378220"/>
                <a:gd name="csY3970" fmla="*/ 575564 h 739450"/>
                <a:gd name="csX3971" fmla="*/ 1032547 w 1378220"/>
                <a:gd name="csY3971" fmla="*/ 577242 h 739450"/>
                <a:gd name="csX3972" fmla="*/ 1032547 w 1378220"/>
                <a:gd name="csY3972" fmla="*/ 575564 h 739450"/>
                <a:gd name="csX3973" fmla="*/ 1032547 w 1378220"/>
                <a:gd name="csY3973" fmla="*/ 577242 h 739450"/>
                <a:gd name="csX3974" fmla="*/ 1032547 w 1378220"/>
                <a:gd name="csY3974" fmla="*/ 578920 h 739450"/>
                <a:gd name="csX3975" fmla="*/ 1032547 w 1378220"/>
                <a:gd name="csY3975" fmla="*/ 581157 h 739450"/>
                <a:gd name="csX3976" fmla="*/ 1034225 w 1378220"/>
                <a:gd name="csY3976" fmla="*/ 581157 h 739450"/>
                <a:gd name="csX3977" fmla="*/ 1034225 w 1378220"/>
                <a:gd name="csY3977" fmla="*/ 582835 h 739450"/>
                <a:gd name="csX3978" fmla="*/ 1034225 w 1378220"/>
                <a:gd name="csY3978" fmla="*/ 584513 h 739450"/>
                <a:gd name="csX3979" fmla="*/ 1032547 w 1378220"/>
                <a:gd name="csY3979" fmla="*/ 584513 h 739450"/>
                <a:gd name="csX3980" fmla="*/ 1032547 w 1378220"/>
                <a:gd name="csY3980" fmla="*/ 586191 h 739450"/>
                <a:gd name="csX3981" fmla="*/ 1032547 w 1378220"/>
                <a:gd name="csY3981" fmla="*/ 587869 h 739450"/>
                <a:gd name="csX3982" fmla="*/ 1032547 w 1378220"/>
                <a:gd name="csY3982" fmla="*/ 586191 h 739450"/>
                <a:gd name="csX3983" fmla="*/ 1032547 w 1378220"/>
                <a:gd name="csY3983" fmla="*/ 587869 h 739450"/>
                <a:gd name="csX3984" fmla="*/ 1030309 w 1378220"/>
                <a:gd name="csY3984" fmla="*/ 587869 h 739450"/>
                <a:gd name="csX3985" fmla="*/ 1030309 w 1378220"/>
                <a:gd name="csY3985" fmla="*/ 590107 h 739450"/>
                <a:gd name="csX3986" fmla="*/ 1032547 w 1378220"/>
                <a:gd name="csY3986" fmla="*/ 590107 h 739450"/>
                <a:gd name="csX3987" fmla="*/ 1032547 w 1378220"/>
                <a:gd name="csY3987" fmla="*/ 591785 h 739450"/>
                <a:gd name="csX3988" fmla="*/ 1032547 w 1378220"/>
                <a:gd name="csY3988" fmla="*/ 593463 h 739450"/>
                <a:gd name="csX3989" fmla="*/ 1032547 w 1378220"/>
                <a:gd name="csY3989" fmla="*/ 595141 h 739450"/>
                <a:gd name="csX3990" fmla="*/ 1032547 w 1378220"/>
                <a:gd name="csY3990" fmla="*/ 593463 h 739450"/>
                <a:gd name="csX3991" fmla="*/ 1032547 w 1378220"/>
                <a:gd name="csY3991" fmla="*/ 595141 h 739450"/>
                <a:gd name="csX3992" fmla="*/ 1032547 w 1378220"/>
                <a:gd name="csY3992" fmla="*/ 596819 h 739450"/>
                <a:gd name="csX3993" fmla="*/ 1032547 w 1378220"/>
                <a:gd name="csY3993" fmla="*/ 595141 h 739450"/>
                <a:gd name="csX3994" fmla="*/ 1032547 w 1378220"/>
                <a:gd name="csY3994" fmla="*/ 596819 h 739450"/>
                <a:gd name="csX3995" fmla="*/ 1032547 w 1378220"/>
                <a:gd name="csY3995" fmla="*/ 596819 h 739450"/>
                <a:gd name="csX3996" fmla="*/ 1034225 w 1378220"/>
                <a:gd name="csY3996" fmla="*/ 596819 h 739450"/>
                <a:gd name="csX3997" fmla="*/ 1034225 w 1378220"/>
                <a:gd name="csY3997" fmla="*/ 599056 h 739450"/>
                <a:gd name="csX3998" fmla="*/ 1034225 w 1378220"/>
                <a:gd name="csY3998" fmla="*/ 600734 h 739450"/>
                <a:gd name="csX3999" fmla="*/ 1034225 w 1378220"/>
                <a:gd name="csY3999" fmla="*/ 602412 h 739450"/>
                <a:gd name="csX4000" fmla="*/ 1034225 w 1378220"/>
                <a:gd name="csY4000" fmla="*/ 604090 h 739450"/>
                <a:gd name="csX4001" fmla="*/ 1035902 w 1378220"/>
                <a:gd name="csY4001" fmla="*/ 605768 h 739450"/>
                <a:gd name="csX4002" fmla="*/ 1035902 w 1378220"/>
                <a:gd name="csY4002" fmla="*/ 607446 h 739450"/>
                <a:gd name="csX4003" fmla="*/ 1035902 w 1378220"/>
                <a:gd name="csY4003" fmla="*/ 609684 h 739450"/>
                <a:gd name="csX4004" fmla="*/ 1035902 w 1378220"/>
                <a:gd name="csY4004" fmla="*/ 611362 h 739450"/>
                <a:gd name="csX4005" fmla="*/ 1035902 w 1378220"/>
                <a:gd name="csY4005" fmla="*/ 613040 h 739450"/>
                <a:gd name="csX4006" fmla="*/ 1037581 w 1378220"/>
                <a:gd name="csY4006" fmla="*/ 613040 h 739450"/>
                <a:gd name="csX4007" fmla="*/ 1037581 w 1378220"/>
                <a:gd name="csY4007" fmla="*/ 614718 h 739450"/>
                <a:gd name="csX4008" fmla="*/ 1037581 w 1378220"/>
                <a:gd name="csY4008" fmla="*/ 616396 h 739450"/>
                <a:gd name="csX4009" fmla="*/ 1037581 w 1378220"/>
                <a:gd name="csY4009" fmla="*/ 618633 h 739450"/>
                <a:gd name="csX4010" fmla="*/ 1039259 w 1378220"/>
                <a:gd name="csY4010" fmla="*/ 618633 h 739450"/>
                <a:gd name="csX4011" fmla="*/ 1039259 w 1378220"/>
                <a:gd name="csY4011" fmla="*/ 620311 h 739450"/>
                <a:gd name="csX4012" fmla="*/ 1041496 w 1378220"/>
                <a:gd name="csY4012" fmla="*/ 623667 h 739450"/>
                <a:gd name="csX4013" fmla="*/ 1041496 w 1378220"/>
                <a:gd name="csY4013" fmla="*/ 625345 h 739450"/>
                <a:gd name="csX4014" fmla="*/ 1041496 w 1378220"/>
                <a:gd name="csY4014" fmla="*/ 627582 h 739450"/>
                <a:gd name="csX4015" fmla="*/ 1043174 w 1378220"/>
                <a:gd name="csY4015" fmla="*/ 629261 h 739450"/>
                <a:gd name="csX4016" fmla="*/ 1043174 w 1378220"/>
                <a:gd name="csY4016" fmla="*/ 629261 h 739450"/>
                <a:gd name="csX4017" fmla="*/ 1043174 w 1378220"/>
                <a:gd name="csY4017" fmla="*/ 630939 h 739450"/>
                <a:gd name="csX4018" fmla="*/ 1044852 w 1378220"/>
                <a:gd name="csY4018" fmla="*/ 630939 h 739450"/>
                <a:gd name="csX4019" fmla="*/ 1044852 w 1378220"/>
                <a:gd name="csY4019" fmla="*/ 632617 h 739450"/>
                <a:gd name="csX4020" fmla="*/ 1044852 w 1378220"/>
                <a:gd name="csY4020" fmla="*/ 634295 h 739450"/>
                <a:gd name="csX4021" fmla="*/ 1046530 w 1378220"/>
                <a:gd name="csY4021" fmla="*/ 634295 h 739450"/>
                <a:gd name="csX4022" fmla="*/ 1046530 w 1378220"/>
                <a:gd name="csY4022" fmla="*/ 635973 h 739450"/>
                <a:gd name="csX4023" fmla="*/ 1046530 w 1378220"/>
                <a:gd name="csY4023" fmla="*/ 638210 h 739450"/>
                <a:gd name="csX4024" fmla="*/ 1048208 w 1378220"/>
                <a:gd name="csY4024" fmla="*/ 638210 h 739450"/>
                <a:gd name="csX4025" fmla="*/ 1046530 w 1378220"/>
                <a:gd name="csY4025" fmla="*/ 638210 h 739450"/>
                <a:gd name="csX4026" fmla="*/ 1048208 w 1378220"/>
                <a:gd name="csY4026" fmla="*/ 638210 h 739450"/>
                <a:gd name="csX4027" fmla="*/ 1049886 w 1378220"/>
                <a:gd name="csY4027" fmla="*/ 639888 h 739450"/>
                <a:gd name="csX4028" fmla="*/ 1049886 w 1378220"/>
                <a:gd name="csY4028" fmla="*/ 641566 h 739450"/>
                <a:gd name="csX4029" fmla="*/ 1049886 w 1378220"/>
                <a:gd name="csY4029" fmla="*/ 641566 h 739450"/>
                <a:gd name="csX4030" fmla="*/ 1049886 w 1378220"/>
                <a:gd name="csY4030" fmla="*/ 643244 h 739450"/>
                <a:gd name="csX4031" fmla="*/ 1048208 w 1378220"/>
                <a:gd name="csY4031" fmla="*/ 643244 h 739450"/>
                <a:gd name="csX4032" fmla="*/ 1048208 w 1378220"/>
                <a:gd name="csY4032" fmla="*/ 641566 h 739450"/>
                <a:gd name="csX4033" fmla="*/ 1046530 w 1378220"/>
                <a:gd name="csY4033" fmla="*/ 641566 h 739450"/>
                <a:gd name="csX4034" fmla="*/ 1046530 w 1378220"/>
                <a:gd name="csY4034" fmla="*/ 643244 h 739450"/>
                <a:gd name="csX4035" fmla="*/ 1046530 w 1378220"/>
                <a:gd name="csY4035" fmla="*/ 644922 h 739450"/>
                <a:gd name="csX4036" fmla="*/ 1046530 w 1378220"/>
                <a:gd name="csY4036" fmla="*/ 647159 h 739450"/>
                <a:gd name="csX4037" fmla="*/ 1048208 w 1378220"/>
                <a:gd name="csY4037" fmla="*/ 647159 h 739450"/>
                <a:gd name="csX4038" fmla="*/ 1048208 w 1378220"/>
                <a:gd name="csY4038" fmla="*/ 648838 h 739450"/>
                <a:gd name="csX4039" fmla="*/ 1049886 w 1378220"/>
                <a:gd name="csY4039" fmla="*/ 650516 h 739450"/>
                <a:gd name="csX4040" fmla="*/ 1049886 w 1378220"/>
                <a:gd name="csY4040" fmla="*/ 652194 h 739450"/>
                <a:gd name="csX4041" fmla="*/ 1049886 w 1378220"/>
                <a:gd name="csY4041" fmla="*/ 653872 h 739450"/>
                <a:gd name="csX4042" fmla="*/ 1052124 w 1378220"/>
                <a:gd name="csY4042" fmla="*/ 656109 h 739450"/>
                <a:gd name="csX4043" fmla="*/ 1049886 w 1378220"/>
                <a:gd name="csY4043" fmla="*/ 653872 h 739450"/>
                <a:gd name="csX4044" fmla="*/ 1052124 w 1378220"/>
                <a:gd name="csY4044" fmla="*/ 656109 h 739450"/>
                <a:gd name="csX4045" fmla="*/ 1052124 w 1378220"/>
                <a:gd name="csY4045" fmla="*/ 657787 h 739450"/>
                <a:gd name="csX4046" fmla="*/ 1052124 w 1378220"/>
                <a:gd name="csY4046" fmla="*/ 659465 h 739450"/>
                <a:gd name="csX4047" fmla="*/ 1052124 w 1378220"/>
                <a:gd name="csY4047" fmla="*/ 661143 h 739450"/>
                <a:gd name="csX4048" fmla="*/ 1053802 w 1378220"/>
                <a:gd name="csY4048" fmla="*/ 661143 h 739450"/>
                <a:gd name="csX4049" fmla="*/ 1053802 w 1378220"/>
                <a:gd name="csY4049" fmla="*/ 662821 h 739450"/>
                <a:gd name="csX4050" fmla="*/ 1055479 w 1378220"/>
                <a:gd name="csY4050" fmla="*/ 662821 h 739450"/>
                <a:gd name="csX4051" fmla="*/ 1055479 w 1378220"/>
                <a:gd name="csY4051" fmla="*/ 664499 h 739450"/>
                <a:gd name="csX4052" fmla="*/ 1055479 w 1378220"/>
                <a:gd name="csY4052" fmla="*/ 666736 h 739450"/>
                <a:gd name="csX4053" fmla="*/ 1055479 w 1378220"/>
                <a:gd name="csY4053" fmla="*/ 668415 h 739450"/>
                <a:gd name="csX4054" fmla="*/ 1057158 w 1378220"/>
                <a:gd name="csY4054" fmla="*/ 668415 h 739450"/>
                <a:gd name="csX4055" fmla="*/ 1057158 w 1378220"/>
                <a:gd name="csY4055" fmla="*/ 670093 h 739450"/>
                <a:gd name="csX4056" fmla="*/ 1058836 w 1378220"/>
                <a:gd name="csY4056" fmla="*/ 671771 h 739450"/>
                <a:gd name="csX4057" fmla="*/ 1057158 w 1378220"/>
                <a:gd name="csY4057" fmla="*/ 671771 h 739450"/>
                <a:gd name="csX4058" fmla="*/ 1057158 w 1378220"/>
                <a:gd name="csY4058" fmla="*/ 673449 h 739450"/>
                <a:gd name="csX4059" fmla="*/ 1058836 w 1378220"/>
                <a:gd name="csY4059" fmla="*/ 673449 h 739450"/>
                <a:gd name="csX4060" fmla="*/ 1058836 w 1378220"/>
                <a:gd name="csY4060" fmla="*/ 675686 h 739450"/>
                <a:gd name="csX4061" fmla="*/ 1058836 w 1378220"/>
                <a:gd name="csY4061" fmla="*/ 677364 h 739450"/>
                <a:gd name="csX4062" fmla="*/ 1058836 w 1378220"/>
                <a:gd name="csY4062" fmla="*/ 679042 h 739450"/>
                <a:gd name="csX4063" fmla="*/ 1061073 w 1378220"/>
                <a:gd name="csY4063" fmla="*/ 680720 h 739450"/>
                <a:gd name="csX4064" fmla="*/ 1061073 w 1378220"/>
                <a:gd name="csY4064" fmla="*/ 682398 h 739450"/>
                <a:gd name="csX4065" fmla="*/ 1062751 w 1378220"/>
                <a:gd name="csY4065" fmla="*/ 682398 h 739450"/>
                <a:gd name="csX4066" fmla="*/ 1062751 w 1378220"/>
                <a:gd name="csY4066" fmla="*/ 684635 h 739450"/>
                <a:gd name="csX4067" fmla="*/ 1064429 w 1378220"/>
                <a:gd name="csY4067" fmla="*/ 686313 h 739450"/>
                <a:gd name="csX4068" fmla="*/ 1064429 w 1378220"/>
                <a:gd name="csY4068" fmla="*/ 687992 h 739450"/>
                <a:gd name="csX4069" fmla="*/ 1064429 w 1378220"/>
                <a:gd name="csY4069" fmla="*/ 689670 h 739450"/>
                <a:gd name="csX4070" fmla="*/ 1064429 w 1378220"/>
                <a:gd name="csY4070" fmla="*/ 691348 h 739450"/>
                <a:gd name="csX4071" fmla="*/ 1066107 w 1378220"/>
                <a:gd name="csY4071" fmla="*/ 693026 h 739450"/>
                <a:gd name="csX4072" fmla="*/ 1064429 w 1378220"/>
                <a:gd name="csY4072" fmla="*/ 693026 h 739450"/>
                <a:gd name="csX4073" fmla="*/ 1064429 w 1378220"/>
                <a:gd name="csY4073" fmla="*/ 695263 h 739450"/>
                <a:gd name="csX4074" fmla="*/ 1066107 w 1378220"/>
                <a:gd name="csY4074" fmla="*/ 695263 h 739450"/>
                <a:gd name="csX4075" fmla="*/ 1066107 w 1378220"/>
                <a:gd name="csY4075" fmla="*/ 696941 h 739450"/>
                <a:gd name="csX4076" fmla="*/ 1066107 w 1378220"/>
                <a:gd name="csY4076" fmla="*/ 698619 h 739450"/>
                <a:gd name="csX4077" fmla="*/ 1066107 w 1378220"/>
                <a:gd name="csY4077" fmla="*/ 700297 h 739450"/>
                <a:gd name="csX4078" fmla="*/ 1066107 w 1378220"/>
                <a:gd name="csY4078" fmla="*/ 701975 h 739450"/>
                <a:gd name="csX4079" fmla="*/ 1066107 w 1378220"/>
                <a:gd name="csY4079" fmla="*/ 704212 h 739450"/>
                <a:gd name="csX4080" fmla="*/ 1066107 w 1378220"/>
                <a:gd name="csY4080" fmla="*/ 705890 h 739450"/>
                <a:gd name="csX4081" fmla="*/ 1064429 w 1378220"/>
                <a:gd name="csY4081" fmla="*/ 707569 h 739450"/>
                <a:gd name="csX4082" fmla="*/ 1064429 w 1378220"/>
                <a:gd name="csY4082" fmla="*/ 709247 h 739450"/>
                <a:gd name="csX4083" fmla="*/ 1064429 w 1378220"/>
                <a:gd name="csY4083" fmla="*/ 710925 h 739450"/>
                <a:gd name="csX4084" fmla="*/ 1064429 w 1378220"/>
                <a:gd name="csY4084" fmla="*/ 713162 h 739450"/>
                <a:gd name="csX4085" fmla="*/ 1064429 w 1378220"/>
                <a:gd name="csY4085" fmla="*/ 714840 h 739450"/>
                <a:gd name="csX4086" fmla="*/ 1064429 w 1378220"/>
                <a:gd name="csY4086" fmla="*/ 716518 h 739450"/>
                <a:gd name="csX4087" fmla="*/ 1064429 w 1378220"/>
                <a:gd name="csY4087" fmla="*/ 718196 h 739450"/>
                <a:gd name="csX4088" fmla="*/ 1064429 w 1378220"/>
                <a:gd name="csY4088" fmla="*/ 719874 h 739450"/>
                <a:gd name="csX4089" fmla="*/ 1062751 w 1378220"/>
                <a:gd name="csY4089" fmla="*/ 719874 h 739450"/>
                <a:gd name="csX4090" fmla="*/ 1062751 w 1378220"/>
                <a:gd name="csY4090" fmla="*/ 721552 h 739450"/>
                <a:gd name="csX4091" fmla="*/ 1062751 w 1378220"/>
                <a:gd name="csY4091" fmla="*/ 723789 h 739450"/>
                <a:gd name="csX4092" fmla="*/ 1061073 w 1378220"/>
                <a:gd name="csY4092" fmla="*/ 723789 h 739450"/>
                <a:gd name="csX4093" fmla="*/ 1061073 w 1378220"/>
                <a:gd name="csY4093" fmla="*/ 725467 h 739450"/>
                <a:gd name="csX4094" fmla="*/ 1058836 w 1378220"/>
                <a:gd name="csY4094" fmla="*/ 725467 h 739450"/>
                <a:gd name="csX4095" fmla="*/ 1058836 w 1378220"/>
                <a:gd name="csY4095" fmla="*/ 727146 h 739450"/>
                <a:gd name="csX4096" fmla="*/ 1058836 w 1378220"/>
                <a:gd name="csY4096" fmla="*/ 728824 h 739450"/>
                <a:gd name="csX4097" fmla="*/ 1058836 w 1378220"/>
                <a:gd name="csY4097" fmla="*/ 730502 h 739450"/>
                <a:gd name="csX4098" fmla="*/ 1058836 w 1378220"/>
                <a:gd name="csY4098" fmla="*/ 732739 h 739450"/>
                <a:gd name="csX4099" fmla="*/ 1058836 w 1378220"/>
                <a:gd name="csY4099" fmla="*/ 734417 h 739450"/>
                <a:gd name="csX4100" fmla="*/ 1057158 w 1378220"/>
                <a:gd name="csY4100" fmla="*/ 734417 h 739450"/>
                <a:gd name="csX4101" fmla="*/ 1057158 w 1378220"/>
                <a:gd name="csY4101" fmla="*/ 736095 h 739450"/>
                <a:gd name="csX4102" fmla="*/ 1057158 w 1378220"/>
                <a:gd name="csY4102" fmla="*/ 737773 h 739450"/>
                <a:gd name="csX4103" fmla="*/ 1055479 w 1378220"/>
                <a:gd name="csY4103" fmla="*/ 737773 h 739450"/>
                <a:gd name="csX4104" fmla="*/ 1053802 w 1378220"/>
                <a:gd name="csY4104" fmla="*/ 737773 h 739450"/>
                <a:gd name="csX4105" fmla="*/ 1052124 w 1378220"/>
                <a:gd name="csY4105" fmla="*/ 737773 h 739450"/>
                <a:gd name="csX4106" fmla="*/ 1049886 w 1378220"/>
                <a:gd name="csY4106" fmla="*/ 737773 h 739450"/>
                <a:gd name="csX4107" fmla="*/ 1048208 w 1378220"/>
                <a:gd name="csY4107" fmla="*/ 739451 h 739450"/>
                <a:gd name="csX4108" fmla="*/ 1048208 w 1378220"/>
                <a:gd name="csY4108" fmla="*/ 737773 h 739450"/>
                <a:gd name="csX4109" fmla="*/ 1046530 w 1378220"/>
                <a:gd name="csY4109" fmla="*/ 737773 h 739450"/>
                <a:gd name="csX4110" fmla="*/ 1046530 w 1378220"/>
                <a:gd name="csY4110" fmla="*/ 739451 h 739450"/>
                <a:gd name="csX4111" fmla="*/ 1044852 w 1378220"/>
                <a:gd name="csY4111" fmla="*/ 739451 h 739450"/>
                <a:gd name="csX4112" fmla="*/ 1043174 w 1378220"/>
                <a:gd name="csY4112" fmla="*/ 739451 h 739450"/>
                <a:gd name="csX4113" fmla="*/ 1041496 w 1378220"/>
                <a:gd name="csY4113" fmla="*/ 739451 h 739450"/>
                <a:gd name="csX4114" fmla="*/ 1041496 w 1378220"/>
                <a:gd name="csY4114" fmla="*/ 737773 h 739450"/>
                <a:gd name="csX4115" fmla="*/ 1039259 w 1378220"/>
                <a:gd name="csY4115" fmla="*/ 737773 h 739450"/>
                <a:gd name="csX4116" fmla="*/ 1039259 w 1378220"/>
                <a:gd name="csY4116" fmla="*/ 736095 h 739450"/>
                <a:gd name="csX4117" fmla="*/ 1039259 w 1378220"/>
                <a:gd name="csY4117" fmla="*/ 734417 h 739450"/>
                <a:gd name="csX4118" fmla="*/ 1041496 w 1378220"/>
                <a:gd name="csY4118" fmla="*/ 732739 h 739450"/>
                <a:gd name="csX4119" fmla="*/ 1039259 w 1378220"/>
                <a:gd name="csY4119" fmla="*/ 732739 h 739450"/>
                <a:gd name="csX4120" fmla="*/ 1039259 w 1378220"/>
                <a:gd name="csY4120" fmla="*/ 730502 h 739450"/>
                <a:gd name="csX4121" fmla="*/ 1037581 w 1378220"/>
                <a:gd name="csY4121" fmla="*/ 728824 h 739450"/>
                <a:gd name="csX4122" fmla="*/ 1039259 w 1378220"/>
                <a:gd name="csY4122" fmla="*/ 728824 h 739450"/>
                <a:gd name="csX4123" fmla="*/ 1039259 w 1378220"/>
                <a:gd name="csY4123" fmla="*/ 727146 h 739450"/>
                <a:gd name="csX4124" fmla="*/ 1037581 w 1378220"/>
                <a:gd name="csY4124" fmla="*/ 727146 h 739450"/>
                <a:gd name="csX4125" fmla="*/ 1037581 w 1378220"/>
                <a:gd name="csY4125" fmla="*/ 725467 h 739450"/>
                <a:gd name="csX4126" fmla="*/ 1031987 w 1378220"/>
                <a:gd name="csY4126" fmla="*/ 723789 h 739450"/>
                <a:gd name="csX4127" fmla="*/ 1028631 w 1378220"/>
                <a:gd name="csY4127" fmla="*/ 723789 h 739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  <a:cxn ang="0">
                  <a:pos x="csX953" y="csY953"/>
                </a:cxn>
                <a:cxn ang="0">
                  <a:pos x="csX954" y="csY954"/>
                </a:cxn>
                <a:cxn ang="0">
                  <a:pos x="csX955" y="csY955"/>
                </a:cxn>
                <a:cxn ang="0">
                  <a:pos x="csX956" y="csY956"/>
                </a:cxn>
                <a:cxn ang="0">
                  <a:pos x="csX957" y="csY957"/>
                </a:cxn>
                <a:cxn ang="0">
                  <a:pos x="csX958" y="csY958"/>
                </a:cxn>
                <a:cxn ang="0">
                  <a:pos x="csX959" y="csY959"/>
                </a:cxn>
                <a:cxn ang="0">
                  <a:pos x="csX960" y="csY960"/>
                </a:cxn>
                <a:cxn ang="0">
                  <a:pos x="csX961" y="csY961"/>
                </a:cxn>
                <a:cxn ang="0">
                  <a:pos x="csX962" y="csY962"/>
                </a:cxn>
                <a:cxn ang="0">
                  <a:pos x="csX963" y="csY963"/>
                </a:cxn>
                <a:cxn ang="0">
                  <a:pos x="csX964" y="csY964"/>
                </a:cxn>
                <a:cxn ang="0">
                  <a:pos x="csX965" y="csY965"/>
                </a:cxn>
                <a:cxn ang="0">
                  <a:pos x="csX966" y="csY966"/>
                </a:cxn>
                <a:cxn ang="0">
                  <a:pos x="csX967" y="csY967"/>
                </a:cxn>
                <a:cxn ang="0">
                  <a:pos x="csX968" y="csY968"/>
                </a:cxn>
                <a:cxn ang="0">
                  <a:pos x="csX969" y="csY969"/>
                </a:cxn>
                <a:cxn ang="0">
                  <a:pos x="csX970" y="csY970"/>
                </a:cxn>
                <a:cxn ang="0">
                  <a:pos x="csX971" y="csY971"/>
                </a:cxn>
                <a:cxn ang="0">
                  <a:pos x="csX972" y="csY972"/>
                </a:cxn>
                <a:cxn ang="0">
                  <a:pos x="csX973" y="csY973"/>
                </a:cxn>
                <a:cxn ang="0">
                  <a:pos x="csX974" y="csY974"/>
                </a:cxn>
                <a:cxn ang="0">
                  <a:pos x="csX975" y="csY975"/>
                </a:cxn>
                <a:cxn ang="0">
                  <a:pos x="csX976" y="csY976"/>
                </a:cxn>
                <a:cxn ang="0">
                  <a:pos x="csX977" y="csY977"/>
                </a:cxn>
                <a:cxn ang="0">
                  <a:pos x="csX978" y="csY978"/>
                </a:cxn>
                <a:cxn ang="0">
                  <a:pos x="csX979" y="csY979"/>
                </a:cxn>
                <a:cxn ang="0">
                  <a:pos x="csX980" y="csY980"/>
                </a:cxn>
                <a:cxn ang="0">
                  <a:pos x="csX981" y="csY981"/>
                </a:cxn>
                <a:cxn ang="0">
                  <a:pos x="csX982" y="csY982"/>
                </a:cxn>
                <a:cxn ang="0">
                  <a:pos x="csX983" y="csY983"/>
                </a:cxn>
                <a:cxn ang="0">
                  <a:pos x="csX984" y="csY984"/>
                </a:cxn>
                <a:cxn ang="0">
                  <a:pos x="csX985" y="csY985"/>
                </a:cxn>
                <a:cxn ang="0">
                  <a:pos x="csX986" y="csY986"/>
                </a:cxn>
                <a:cxn ang="0">
                  <a:pos x="csX987" y="csY987"/>
                </a:cxn>
                <a:cxn ang="0">
                  <a:pos x="csX988" y="csY988"/>
                </a:cxn>
                <a:cxn ang="0">
                  <a:pos x="csX989" y="csY989"/>
                </a:cxn>
                <a:cxn ang="0">
                  <a:pos x="csX990" y="csY990"/>
                </a:cxn>
                <a:cxn ang="0">
                  <a:pos x="csX991" y="csY991"/>
                </a:cxn>
                <a:cxn ang="0">
                  <a:pos x="csX992" y="csY992"/>
                </a:cxn>
                <a:cxn ang="0">
                  <a:pos x="csX993" y="csY993"/>
                </a:cxn>
                <a:cxn ang="0">
                  <a:pos x="csX994" y="csY994"/>
                </a:cxn>
                <a:cxn ang="0">
                  <a:pos x="csX995" y="csY995"/>
                </a:cxn>
                <a:cxn ang="0">
                  <a:pos x="csX996" y="csY996"/>
                </a:cxn>
                <a:cxn ang="0">
                  <a:pos x="csX997" y="csY997"/>
                </a:cxn>
                <a:cxn ang="0">
                  <a:pos x="csX998" y="csY998"/>
                </a:cxn>
                <a:cxn ang="0">
                  <a:pos x="csX999" y="csY999"/>
                </a:cxn>
                <a:cxn ang="0">
                  <a:pos x="csX1000" y="csY1000"/>
                </a:cxn>
                <a:cxn ang="0">
                  <a:pos x="csX1001" y="csY1001"/>
                </a:cxn>
                <a:cxn ang="0">
                  <a:pos x="csX1002" y="csY1002"/>
                </a:cxn>
                <a:cxn ang="0">
                  <a:pos x="csX1003" y="csY1003"/>
                </a:cxn>
                <a:cxn ang="0">
                  <a:pos x="csX1004" y="csY1004"/>
                </a:cxn>
                <a:cxn ang="0">
                  <a:pos x="csX1005" y="csY1005"/>
                </a:cxn>
                <a:cxn ang="0">
                  <a:pos x="csX1006" y="csY1006"/>
                </a:cxn>
                <a:cxn ang="0">
                  <a:pos x="csX1007" y="csY1007"/>
                </a:cxn>
                <a:cxn ang="0">
                  <a:pos x="csX1008" y="csY1008"/>
                </a:cxn>
                <a:cxn ang="0">
                  <a:pos x="csX1009" y="csY1009"/>
                </a:cxn>
                <a:cxn ang="0">
                  <a:pos x="csX1010" y="csY1010"/>
                </a:cxn>
                <a:cxn ang="0">
                  <a:pos x="csX1011" y="csY1011"/>
                </a:cxn>
                <a:cxn ang="0">
                  <a:pos x="csX1012" y="csY1012"/>
                </a:cxn>
                <a:cxn ang="0">
                  <a:pos x="csX1013" y="csY1013"/>
                </a:cxn>
                <a:cxn ang="0">
                  <a:pos x="csX1014" y="csY1014"/>
                </a:cxn>
                <a:cxn ang="0">
                  <a:pos x="csX1015" y="csY1015"/>
                </a:cxn>
                <a:cxn ang="0">
                  <a:pos x="csX1016" y="csY1016"/>
                </a:cxn>
                <a:cxn ang="0">
                  <a:pos x="csX1017" y="csY1017"/>
                </a:cxn>
                <a:cxn ang="0">
                  <a:pos x="csX1018" y="csY1018"/>
                </a:cxn>
                <a:cxn ang="0">
                  <a:pos x="csX1019" y="csY1019"/>
                </a:cxn>
                <a:cxn ang="0">
                  <a:pos x="csX1020" y="csY1020"/>
                </a:cxn>
                <a:cxn ang="0">
                  <a:pos x="csX1021" y="csY1021"/>
                </a:cxn>
                <a:cxn ang="0">
                  <a:pos x="csX1022" y="csY1022"/>
                </a:cxn>
                <a:cxn ang="0">
                  <a:pos x="csX1023" y="csY1023"/>
                </a:cxn>
                <a:cxn ang="0">
                  <a:pos x="csX1024" y="csY1024"/>
                </a:cxn>
                <a:cxn ang="0">
                  <a:pos x="csX1025" y="csY1025"/>
                </a:cxn>
                <a:cxn ang="0">
                  <a:pos x="csX1026" y="csY1026"/>
                </a:cxn>
                <a:cxn ang="0">
                  <a:pos x="csX1027" y="csY1027"/>
                </a:cxn>
                <a:cxn ang="0">
                  <a:pos x="csX1028" y="csY1028"/>
                </a:cxn>
                <a:cxn ang="0">
                  <a:pos x="csX1029" y="csY1029"/>
                </a:cxn>
                <a:cxn ang="0">
                  <a:pos x="csX1030" y="csY1030"/>
                </a:cxn>
                <a:cxn ang="0">
                  <a:pos x="csX1031" y="csY1031"/>
                </a:cxn>
                <a:cxn ang="0">
                  <a:pos x="csX1032" y="csY1032"/>
                </a:cxn>
                <a:cxn ang="0">
                  <a:pos x="csX1033" y="csY1033"/>
                </a:cxn>
                <a:cxn ang="0">
                  <a:pos x="csX1034" y="csY1034"/>
                </a:cxn>
                <a:cxn ang="0">
                  <a:pos x="csX1035" y="csY1035"/>
                </a:cxn>
                <a:cxn ang="0">
                  <a:pos x="csX1036" y="csY1036"/>
                </a:cxn>
                <a:cxn ang="0">
                  <a:pos x="csX1037" y="csY1037"/>
                </a:cxn>
                <a:cxn ang="0">
                  <a:pos x="csX1038" y="csY1038"/>
                </a:cxn>
                <a:cxn ang="0">
                  <a:pos x="csX1039" y="csY1039"/>
                </a:cxn>
                <a:cxn ang="0">
                  <a:pos x="csX1040" y="csY1040"/>
                </a:cxn>
                <a:cxn ang="0">
                  <a:pos x="csX1041" y="csY1041"/>
                </a:cxn>
                <a:cxn ang="0">
                  <a:pos x="csX1042" y="csY1042"/>
                </a:cxn>
                <a:cxn ang="0">
                  <a:pos x="csX1043" y="csY1043"/>
                </a:cxn>
                <a:cxn ang="0">
                  <a:pos x="csX1044" y="csY1044"/>
                </a:cxn>
                <a:cxn ang="0">
                  <a:pos x="csX1045" y="csY1045"/>
                </a:cxn>
                <a:cxn ang="0">
                  <a:pos x="csX1046" y="csY1046"/>
                </a:cxn>
                <a:cxn ang="0">
                  <a:pos x="csX1047" y="csY1047"/>
                </a:cxn>
                <a:cxn ang="0">
                  <a:pos x="csX1048" y="csY1048"/>
                </a:cxn>
                <a:cxn ang="0">
                  <a:pos x="csX1049" y="csY1049"/>
                </a:cxn>
                <a:cxn ang="0">
                  <a:pos x="csX1050" y="csY1050"/>
                </a:cxn>
                <a:cxn ang="0">
                  <a:pos x="csX1051" y="csY1051"/>
                </a:cxn>
                <a:cxn ang="0">
                  <a:pos x="csX1052" y="csY1052"/>
                </a:cxn>
                <a:cxn ang="0">
                  <a:pos x="csX1053" y="csY1053"/>
                </a:cxn>
                <a:cxn ang="0">
                  <a:pos x="csX1054" y="csY1054"/>
                </a:cxn>
                <a:cxn ang="0">
                  <a:pos x="csX1055" y="csY1055"/>
                </a:cxn>
                <a:cxn ang="0">
                  <a:pos x="csX1056" y="csY1056"/>
                </a:cxn>
                <a:cxn ang="0">
                  <a:pos x="csX1057" y="csY1057"/>
                </a:cxn>
                <a:cxn ang="0">
                  <a:pos x="csX1058" y="csY1058"/>
                </a:cxn>
                <a:cxn ang="0">
                  <a:pos x="csX1059" y="csY1059"/>
                </a:cxn>
                <a:cxn ang="0">
                  <a:pos x="csX1060" y="csY1060"/>
                </a:cxn>
                <a:cxn ang="0">
                  <a:pos x="csX1061" y="csY1061"/>
                </a:cxn>
                <a:cxn ang="0">
                  <a:pos x="csX1062" y="csY1062"/>
                </a:cxn>
                <a:cxn ang="0">
                  <a:pos x="csX1063" y="csY1063"/>
                </a:cxn>
                <a:cxn ang="0">
                  <a:pos x="csX1064" y="csY1064"/>
                </a:cxn>
                <a:cxn ang="0">
                  <a:pos x="csX1065" y="csY1065"/>
                </a:cxn>
                <a:cxn ang="0">
                  <a:pos x="csX1066" y="csY1066"/>
                </a:cxn>
                <a:cxn ang="0">
                  <a:pos x="csX1067" y="csY1067"/>
                </a:cxn>
                <a:cxn ang="0">
                  <a:pos x="csX1068" y="csY1068"/>
                </a:cxn>
                <a:cxn ang="0">
                  <a:pos x="csX1069" y="csY1069"/>
                </a:cxn>
                <a:cxn ang="0">
                  <a:pos x="csX1070" y="csY1070"/>
                </a:cxn>
                <a:cxn ang="0">
                  <a:pos x="csX1071" y="csY1071"/>
                </a:cxn>
                <a:cxn ang="0">
                  <a:pos x="csX1072" y="csY1072"/>
                </a:cxn>
                <a:cxn ang="0">
                  <a:pos x="csX1073" y="csY1073"/>
                </a:cxn>
                <a:cxn ang="0">
                  <a:pos x="csX1074" y="csY1074"/>
                </a:cxn>
                <a:cxn ang="0">
                  <a:pos x="csX1075" y="csY1075"/>
                </a:cxn>
                <a:cxn ang="0">
                  <a:pos x="csX1076" y="csY1076"/>
                </a:cxn>
                <a:cxn ang="0">
                  <a:pos x="csX1077" y="csY1077"/>
                </a:cxn>
                <a:cxn ang="0">
                  <a:pos x="csX1078" y="csY1078"/>
                </a:cxn>
                <a:cxn ang="0">
                  <a:pos x="csX1079" y="csY1079"/>
                </a:cxn>
                <a:cxn ang="0">
                  <a:pos x="csX1080" y="csY1080"/>
                </a:cxn>
                <a:cxn ang="0">
                  <a:pos x="csX1081" y="csY1081"/>
                </a:cxn>
                <a:cxn ang="0">
                  <a:pos x="csX1082" y="csY1082"/>
                </a:cxn>
                <a:cxn ang="0">
                  <a:pos x="csX1083" y="csY1083"/>
                </a:cxn>
                <a:cxn ang="0">
                  <a:pos x="csX1084" y="csY1084"/>
                </a:cxn>
                <a:cxn ang="0">
                  <a:pos x="csX1085" y="csY1085"/>
                </a:cxn>
                <a:cxn ang="0">
                  <a:pos x="csX1086" y="csY1086"/>
                </a:cxn>
                <a:cxn ang="0">
                  <a:pos x="csX1087" y="csY1087"/>
                </a:cxn>
                <a:cxn ang="0">
                  <a:pos x="csX1088" y="csY1088"/>
                </a:cxn>
                <a:cxn ang="0">
                  <a:pos x="csX1089" y="csY1089"/>
                </a:cxn>
                <a:cxn ang="0">
                  <a:pos x="csX1090" y="csY1090"/>
                </a:cxn>
                <a:cxn ang="0">
                  <a:pos x="csX1091" y="csY1091"/>
                </a:cxn>
                <a:cxn ang="0">
                  <a:pos x="csX1092" y="csY1092"/>
                </a:cxn>
                <a:cxn ang="0">
                  <a:pos x="csX1093" y="csY1093"/>
                </a:cxn>
                <a:cxn ang="0">
                  <a:pos x="csX1094" y="csY1094"/>
                </a:cxn>
                <a:cxn ang="0">
                  <a:pos x="csX1095" y="csY1095"/>
                </a:cxn>
                <a:cxn ang="0">
                  <a:pos x="csX1096" y="csY1096"/>
                </a:cxn>
                <a:cxn ang="0">
                  <a:pos x="csX1097" y="csY1097"/>
                </a:cxn>
                <a:cxn ang="0">
                  <a:pos x="csX1098" y="csY1098"/>
                </a:cxn>
                <a:cxn ang="0">
                  <a:pos x="csX1099" y="csY1099"/>
                </a:cxn>
                <a:cxn ang="0">
                  <a:pos x="csX1100" y="csY1100"/>
                </a:cxn>
                <a:cxn ang="0">
                  <a:pos x="csX1101" y="csY1101"/>
                </a:cxn>
                <a:cxn ang="0">
                  <a:pos x="csX1102" y="csY1102"/>
                </a:cxn>
                <a:cxn ang="0">
                  <a:pos x="csX1103" y="csY1103"/>
                </a:cxn>
                <a:cxn ang="0">
                  <a:pos x="csX1104" y="csY1104"/>
                </a:cxn>
                <a:cxn ang="0">
                  <a:pos x="csX1105" y="csY1105"/>
                </a:cxn>
                <a:cxn ang="0">
                  <a:pos x="csX1106" y="csY1106"/>
                </a:cxn>
                <a:cxn ang="0">
                  <a:pos x="csX1107" y="csY1107"/>
                </a:cxn>
                <a:cxn ang="0">
                  <a:pos x="csX1108" y="csY1108"/>
                </a:cxn>
                <a:cxn ang="0">
                  <a:pos x="csX1109" y="csY1109"/>
                </a:cxn>
                <a:cxn ang="0">
                  <a:pos x="csX1110" y="csY1110"/>
                </a:cxn>
                <a:cxn ang="0">
                  <a:pos x="csX1111" y="csY1111"/>
                </a:cxn>
                <a:cxn ang="0">
                  <a:pos x="csX1112" y="csY1112"/>
                </a:cxn>
                <a:cxn ang="0">
                  <a:pos x="csX1113" y="csY1113"/>
                </a:cxn>
                <a:cxn ang="0">
                  <a:pos x="csX1114" y="csY1114"/>
                </a:cxn>
                <a:cxn ang="0">
                  <a:pos x="csX1115" y="csY1115"/>
                </a:cxn>
                <a:cxn ang="0">
                  <a:pos x="csX1116" y="csY1116"/>
                </a:cxn>
                <a:cxn ang="0">
                  <a:pos x="csX1117" y="csY1117"/>
                </a:cxn>
                <a:cxn ang="0">
                  <a:pos x="csX1118" y="csY1118"/>
                </a:cxn>
                <a:cxn ang="0">
                  <a:pos x="csX1119" y="csY1119"/>
                </a:cxn>
                <a:cxn ang="0">
                  <a:pos x="csX1120" y="csY1120"/>
                </a:cxn>
                <a:cxn ang="0">
                  <a:pos x="csX1121" y="csY1121"/>
                </a:cxn>
                <a:cxn ang="0">
                  <a:pos x="csX1122" y="csY1122"/>
                </a:cxn>
                <a:cxn ang="0">
                  <a:pos x="csX1123" y="csY1123"/>
                </a:cxn>
                <a:cxn ang="0">
                  <a:pos x="csX1124" y="csY1124"/>
                </a:cxn>
                <a:cxn ang="0">
                  <a:pos x="csX1125" y="csY1125"/>
                </a:cxn>
                <a:cxn ang="0">
                  <a:pos x="csX1126" y="csY1126"/>
                </a:cxn>
                <a:cxn ang="0">
                  <a:pos x="csX1127" y="csY1127"/>
                </a:cxn>
                <a:cxn ang="0">
                  <a:pos x="csX1128" y="csY1128"/>
                </a:cxn>
                <a:cxn ang="0">
                  <a:pos x="csX1129" y="csY1129"/>
                </a:cxn>
                <a:cxn ang="0">
                  <a:pos x="csX1130" y="csY1130"/>
                </a:cxn>
                <a:cxn ang="0">
                  <a:pos x="csX1131" y="csY1131"/>
                </a:cxn>
                <a:cxn ang="0">
                  <a:pos x="csX1132" y="csY1132"/>
                </a:cxn>
                <a:cxn ang="0">
                  <a:pos x="csX1133" y="csY1133"/>
                </a:cxn>
                <a:cxn ang="0">
                  <a:pos x="csX1134" y="csY1134"/>
                </a:cxn>
                <a:cxn ang="0">
                  <a:pos x="csX1135" y="csY1135"/>
                </a:cxn>
                <a:cxn ang="0">
                  <a:pos x="csX1136" y="csY1136"/>
                </a:cxn>
                <a:cxn ang="0">
                  <a:pos x="csX1137" y="csY1137"/>
                </a:cxn>
                <a:cxn ang="0">
                  <a:pos x="csX1138" y="csY1138"/>
                </a:cxn>
                <a:cxn ang="0">
                  <a:pos x="csX1139" y="csY1139"/>
                </a:cxn>
                <a:cxn ang="0">
                  <a:pos x="csX1140" y="csY1140"/>
                </a:cxn>
                <a:cxn ang="0">
                  <a:pos x="csX1141" y="csY1141"/>
                </a:cxn>
                <a:cxn ang="0">
                  <a:pos x="csX1142" y="csY1142"/>
                </a:cxn>
                <a:cxn ang="0">
                  <a:pos x="csX1143" y="csY1143"/>
                </a:cxn>
                <a:cxn ang="0">
                  <a:pos x="csX1144" y="csY1144"/>
                </a:cxn>
                <a:cxn ang="0">
                  <a:pos x="csX1145" y="csY1145"/>
                </a:cxn>
                <a:cxn ang="0">
                  <a:pos x="csX1146" y="csY1146"/>
                </a:cxn>
                <a:cxn ang="0">
                  <a:pos x="csX1147" y="csY1147"/>
                </a:cxn>
                <a:cxn ang="0">
                  <a:pos x="csX1148" y="csY1148"/>
                </a:cxn>
                <a:cxn ang="0">
                  <a:pos x="csX1149" y="csY1149"/>
                </a:cxn>
                <a:cxn ang="0">
                  <a:pos x="csX1150" y="csY1150"/>
                </a:cxn>
                <a:cxn ang="0">
                  <a:pos x="csX1151" y="csY1151"/>
                </a:cxn>
                <a:cxn ang="0">
                  <a:pos x="csX1152" y="csY1152"/>
                </a:cxn>
                <a:cxn ang="0">
                  <a:pos x="csX1153" y="csY1153"/>
                </a:cxn>
                <a:cxn ang="0">
                  <a:pos x="csX1154" y="csY1154"/>
                </a:cxn>
                <a:cxn ang="0">
                  <a:pos x="csX1155" y="csY1155"/>
                </a:cxn>
                <a:cxn ang="0">
                  <a:pos x="csX1156" y="csY1156"/>
                </a:cxn>
                <a:cxn ang="0">
                  <a:pos x="csX1157" y="csY1157"/>
                </a:cxn>
                <a:cxn ang="0">
                  <a:pos x="csX1158" y="csY1158"/>
                </a:cxn>
                <a:cxn ang="0">
                  <a:pos x="csX1159" y="csY1159"/>
                </a:cxn>
                <a:cxn ang="0">
                  <a:pos x="csX1160" y="csY1160"/>
                </a:cxn>
                <a:cxn ang="0">
                  <a:pos x="csX1161" y="csY1161"/>
                </a:cxn>
                <a:cxn ang="0">
                  <a:pos x="csX1162" y="csY1162"/>
                </a:cxn>
                <a:cxn ang="0">
                  <a:pos x="csX1163" y="csY1163"/>
                </a:cxn>
                <a:cxn ang="0">
                  <a:pos x="csX1164" y="csY1164"/>
                </a:cxn>
                <a:cxn ang="0">
                  <a:pos x="csX1165" y="csY1165"/>
                </a:cxn>
                <a:cxn ang="0">
                  <a:pos x="csX1166" y="csY1166"/>
                </a:cxn>
                <a:cxn ang="0">
                  <a:pos x="csX1167" y="csY1167"/>
                </a:cxn>
                <a:cxn ang="0">
                  <a:pos x="csX1168" y="csY1168"/>
                </a:cxn>
                <a:cxn ang="0">
                  <a:pos x="csX1169" y="csY1169"/>
                </a:cxn>
                <a:cxn ang="0">
                  <a:pos x="csX1170" y="csY1170"/>
                </a:cxn>
                <a:cxn ang="0">
                  <a:pos x="csX1171" y="csY1171"/>
                </a:cxn>
                <a:cxn ang="0">
                  <a:pos x="csX1172" y="csY1172"/>
                </a:cxn>
                <a:cxn ang="0">
                  <a:pos x="csX1173" y="csY1173"/>
                </a:cxn>
                <a:cxn ang="0">
                  <a:pos x="csX1174" y="csY1174"/>
                </a:cxn>
                <a:cxn ang="0">
                  <a:pos x="csX1175" y="csY1175"/>
                </a:cxn>
                <a:cxn ang="0">
                  <a:pos x="csX1176" y="csY1176"/>
                </a:cxn>
                <a:cxn ang="0">
                  <a:pos x="csX1177" y="csY1177"/>
                </a:cxn>
                <a:cxn ang="0">
                  <a:pos x="csX1178" y="csY1178"/>
                </a:cxn>
                <a:cxn ang="0">
                  <a:pos x="csX1179" y="csY1179"/>
                </a:cxn>
                <a:cxn ang="0">
                  <a:pos x="csX1180" y="csY1180"/>
                </a:cxn>
                <a:cxn ang="0">
                  <a:pos x="csX1181" y="csY1181"/>
                </a:cxn>
                <a:cxn ang="0">
                  <a:pos x="csX1182" y="csY1182"/>
                </a:cxn>
                <a:cxn ang="0">
                  <a:pos x="csX1183" y="csY1183"/>
                </a:cxn>
                <a:cxn ang="0">
                  <a:pos x="csX1184" y="csY1184"/>
                </a:cxn>
                <a:cxn ang="0">
                  <a:pos x="csX1185" y="csY1185"/>
                </a:cxn>
                <a:cxn ang="0">
                  <a:pos x="csX1186" y="csY1186"/>
                </a:cxn>
                <a:cxn ang="0">
                  <a:pos x="csX1187" y="csY1187"/>
                </a:cxn>
                <a:cxn ang="0">
                  <a:pos x="csX1188" y="csY1188"/>
                </a:cxn>
                <a:cxn ang="0">
                  <a:pos x="csX1189" y="csY1189"/>
                </a:cxn>
                <a:cxn ang="0">
                  <a:pos x="csX1190" y="csY1190"/>
                </a:cxn>
                <a:cxn ang="0">
                  <a:pos x="csX1191" y="csY1191"/>
                </a:cxn>
                <a:cxn ang="0">
                  <a:pos x="csX1192" y="csY1192"/>
                </a:cxn>
                <a:cxn ang="0">
                  <a:pos x="csX1193" y="csY1193"/>
                </a:cxn>
                <a:cxn ang="0">
                  <a:pos x="csX1194" y="csY1194"/>
                </a:cxn>
                <a:cxn ang="0">
                  <a:pos x="csX1195" y="csY1195"/>
                </a:cxn>
                <a:cxn ang="0">
                  <a:pos x="csX1196" y="csY1196"/>
                </a:cxn>
                <a:cxn ang="0">
                  <a:pos x="csX1197" y="csY1197"/>
                </a:cxn>
                <a:cxn ang="0">
                  <a:pos x="csX1198" y="csY1198"/>
                </a:cxn>
                <a:cxn ang="0">
                  <a:pos x="csX1199" y="csY1199"/>
                </a:cxn>
                <a:cxn ang="0">
                  <a:pos x="csX1200" y="csY1200"/>
                </a:cxn>
                <a:cxn ang="0">
                  <a:pos x="csX1201" y="csY1201"/>
                </a:cxn>
                <a:cxn ang="0">
                  <a:pos x="csX1202" y="csY1202"/>
                </a:cxn>
                <a:cxn ang="0">
                  <a:pos x="csX1203" y="csY1203"/>
                </a:cxn>
                <a:cxn ang="0">
                  <a:pos x="csX1204" y="csY1204"/>
                </a:cxn>
                <a:cxn ang="0">
                  <a:pos x="csX1205" y="csY1205"/>
                </a:cxn>
                <a:cxn ang="0">
                  <a:pos x="csX1206" y="csY1206"/>
                </a:cxn>
                <a:cxn ang="0">
                  <a:pos x="csX1207" y="csY1207"/>
                </a:cxn>
                <a:cxn ang="0">
                  <a:pos x="csX1208" y="csY1208"/>
                </a:cxn>
                <a:cxn ang="0">
                  <a:pos x="csX1209" y="csY1209"/>
                </a:cxn>
                <a:cxn ang="0">
                  <a:pos x="csX1210" y="csY1210"/>
                </a:cxn>
                <a:cxn ang="0">
                  <a:pos x="csX1211" y="csY1211"/>
                </a:cxn>
                <a:cxn ang="0">
                  <a:pos x="csX1212" y="csY1212"/>
                </a:cxn>
                <a:cxn ang="0">
                  <a:pos x="csX1213" y="csY1213"/>
                </a:cxn>
                <a:cxn ang="0">
                  <a:pos x="csX1214" y="csY1214"/>
                </a:cxn>
                <a:cxn ang="0">
                  <a:pos x="csX1215" y="csY1215"/>
                </a:cxn>
                <a:cxn ang="0">
                  <a:pos x="csX1216" y="csY1216"/>
                </a:cxn>
                <a:cxn ang="0">
                  <a:pos x="csX1217" y="csY1217"/>
                </a:cxn>
                <a:cxn ang="0">
                  <a:pos x="csX1218" y="csY1218"/>
                </a:cxn>
                <a:cxn ang="0">
                  <a:pos x="csX1219" y="csY1219"/>
                </a:cxn>
                <a:cxn ang="0">
                  <a:pos x="csX1220" y="csY1220"/>
                </a:cxn>
                <a:cxn ang="0">
                  <a:pos x="csX1221" y="csY1221"/>
                </a:cxn>
                <a:cxn ang="0">
                  <a:pos x="csX1222" y="csY1222"/>
                </a:cxn>
                <a:cxn ang="0">
                  <a:pos x="csX1223" y="csY1223"/>
                </a:cxn>
                <a:cxn ang="0">
                  <a:pos x="csX1224" y="csY1224"/>
                </a:cxn>
                <a:cxn ang="0">
                  <a:pos x="csX1225" y="csY1225"/>
                </a:cxn>
                <a:cxn ang="0">
                  <a:pos x="csX1226" y="csY1226"/>
                </a:cxn>
                <a:cxn ang="0">
                  <a:pos x="csX1227" y="csY1227"/>
                </a:cxn>
                <a:cxn ang="0">
                  <a:pos x="csX1228" y="csY1228"/>
                </a:cxn>
                <a:cxn ang="0">
                  <a:pos x="csX1229" y="csY1229"/>
                </a:cxn>
                <a:cxn ang="0">
                  <a:pos x="csX1230" y="csY1230"/>
                </a:cxn>
                <a:cxn ang="0">
                  <a:pos x="csX1231" y="csY1231"/>
                </a:cxn>
                <a:cxn ang="0">
                  <a:pos x="csX1232" y="csY1232"/>
                </a:cxn>
                <a:cxn ang="0">
                  <a:pos x="csX1233" y="csY1233"/>
                </a:cxn>
                <a:cxn ang="0">
                  <a:pos x="csX1234" y="csY1234"/>
                </a:cxn>
                <a:cxn ang="0">
                  <a:pos x="csX1235" y="csY1235"/>
                </a:cxn>
                <a:cxn ang="0">
                  <a:pos x="csX1236" y="csY1236"/>
                </a:cxn>
                <a:cxn ang="0">
                  <a:pos x="csX1237" y="csY1237"/>
                </a:cxn>
                <a:cxn ang="0">
                  <a:pos x="csX1238" y="csY1238"/>
                </a:cxn>
                <a:cxn ang="0">
                  <a:pos x="csX1239" y="csY1239"/>
                </a:cxn>
                <a:cxn ang="0">
                  <a:pos x="csX1240" y="csY1240"/>
                </a:cxn>
                <a:cxn ang="0">
                  <a:pos x="csX1241" y="csY1241"/>
                </a:cxn>
                <a:cxn ang="0">
                  <a:pos x="csX1242" y="csY1242"/>
                </a:cxn>
                <a:cxn ang="0">
                  <a:pos x="csX1243" y="csY1243"/>
                </a:cxn>
                <a:cxn ang="0">
                  <a:pos x="csX1244" y="csY1244"/>
                </a:cxn>
                <a:cxn ang="0">
                  <a:pos x="csX1245" y="csY1245"/>
                </a:cxn>
                <a:cxn ang="0">
                  <a:pos x="csX1246" y="csY1246"/>
                </a:cxn>
                <a:cxn ang="0">
                  <a:pos x="csX1247" y="csY1247"/>
                </a:cxn>
                <a:cxn ang="0">
                  <a:pos x="csX1248" y="csY1248"/>
                </a:cxn>
                <a:cxn ang="0">
                  <a:pos x="csX1249" y="csY1249"/>
                </a:cxn>
                <a:cxn ang="0">
                  <a:pos x="csX1250" y="csY1250"/>
                </a:cxn>
                <a:cxn ang="0">
                  <a:pos x="csX1251" y="csY1251"/>
                </a:cxn>
                <a:cxn ang="0">
                  <a:pos x="csX1252" y="csY1252"/>
                </a:cxn>
                <a:cxn ang="0">
                  <a:pos x="csX1253" y="csY1253"/>
                </a:cxn>
                <a:cxn ang="0">
                  <a:pos x="csX1254" y="csY1254"/>
                </a:cxn>
                <a:cxn ang="0">
                  <a:pos x="csX1255" y="csY1255"/>
                </a:cxn>
                <a:cxn ang="0">
                  <a:pos x="csX1256" y="csY1256"/>
                </a:cxn>
                <a:cxn ang="0">
                  <a:pos x="csX1257" y="csY1257"/>
                </a:cxn>
                <a:cxn ang="0">
                  <a:pos x="csX1258" y="csY1258"/>
                </a:cxn>
                <a:cxn ang="0">
                  <a:pos x="csX1259" y="csY1259"/>
                </a:cxn>
                <a:cxn ang="0">
                  <a:pos x="csX1260" y="csY1260"/>
                </a:cxn>
                <a:cxn ang="0">
                  <a:pos x="csX1261" y="csY1261"/>
                </a:cxn>
                <a:cxn ang="0">
                  <a:pos x="csX1262" y="csY1262"/>
                </a:cxn>
                <a:cxn ang="0">
                  <a:pos x="csX1263" y="csY1263"/>
                </a:cxn>
                <a:cxn ang="0">
                  <a:pos x="csX1264" y="csY1264"/>
                </a:cxn>
                <a:cxn ang="0">
                  <a:pos x="csX1265" y="csY1265"/>
                </a:cxn>
                <a:cxn ang="0">
                  <a:pos x="csX1266" y="csY1266"/>
                </a:cxn>
                <a:cxn ang="0">
                  <a:pos x="csX1267" y="csY1267"/>
                </a:cxn>
                <a:cxn ang="0">
                  <a:pos x="csX1268" y="csY1268"/>
                </a:cxn>
                <a:cxn ang="0">
                  <a:pos x="csX1269" y="csY1269"/>
                </a:cxn>
                <a:cxn ang="0">
                  <a:pos x="csX1270" y="csY1270"/>
                </a:cxn>
                <a:cxn ang="0">
                  <a:pos x="csX1271" y="csY1271"/>
                </a:cxn>
                <a:cxn ang="0">
                  <a:pos x="csX1272" y="csY1272"/>
                </a:cxn>
                <a:cxn ang="0">
                  <a:pos x="csX1273" y="csY1273"/>
                </a:cxn>
                <a:cxn ang="0">
                  <a:pos x="csX1274" y="csY1274"/>
                </a:cxn>
                <a:cxn ang="0">
                  <a:pos x="csX1275" y="csY1275"/>
                </a:cxn>
                <a:cxn ang="0">
                  <a:pos x="csX1276" y="csY1276"/>
                </a:cxn>
                <a:cxn ang="0">
                  <a:pos x="csX1277" y="csY1277"/>
                </a:cxn>
                <a:cxn ang="0">
                  <a:pos x="csX1278" y="csY1278"/>
                </a:cxn>
                <a:cxn ang="0">
                  <a:pos x="csX1279" y="csY1279"/>
                </a:cxn>
                <a:cxn ang="0">
                  <a:pos x="csX1280" y="csY1280"/>
                </a:cxn>
                <a:cxn ang="0">
                  <a:pos x="csX1281" y="csY1281"/>
                </a:cxn>
                <a:cxn ang="0">
                  <a:pos x="csX1282" y="csY1282"/>
                </a:cxn>
                <a:cxn ang="0">
                  <a:pos x="csX1283" y="csY1283"/>
                </a:cxn>
                <a:cxn ang="0">
                  <a:pos x="csX1284" y="csY1284"/>
                </a:cxn>
                <a:cxn ang="0">
                  <a:pos x="csX1285" y="csY1285"/>
                </a:cxn>
                <a:cxn ang="0">
                  <a:pos x="csX1286" y="csY1286"/>
                </a:cxn>
                <a:cxn ang="0">
                  <a:pos x="csX1287" y="csY1287"/>
                </a:cxn>
                <a:cxn ang="0">
                  <a:pos x="csX1288" y="csY1288"/>
                </a:cxn>
                <a:cxn ang="0">
                  <a:pos x="csX1289" y="csY1289"/>
                </a:cxn>
                <a:cxn ang="0">
                  <a:pos x="csX1290" y="csY1290"/>
                </a:cxn>
                <a:cxn ang="0">
                  <a:pos x="csX1291" y="csY1291"/>
                </a:cxn>
                <a:cxn ang="0">
                  <a:pos x="csX1292" y="csY1292"/>
                </a:cxn>
                <a:cxn ang="0">
                  <a:pos x="csX1293" y="csY1293"/>
                </a:cxn>
                <a:cxn ang="0">
                  <a:pos x="csX1294" y="csY1294"/>
                </a:cxn>
                <a:cxn ang="0">
                  <a:pos x="csX1295" y="csY1295"/>
                </a:cxn>
                <a:cxn ang="0">
                  <a:pos x="csX1296" y="csY1296"/>
                </a:cxn>
                <a:cxn ang="0">
                  <a:pos x="csX1297" y="csY1297"/>
                </a:cxn>
                <a:cxn ang="0">
                  <a:pos x="csX1298" y="csY1298"/>
                </a:cxn>
                <a:cxn ang="0">
                  <a:pos x="csX1299" y="csY1299"/>
                </a:cxn>
                <a:cxn ang="0">
                  <a:pos x="csX1300" y="csY1300"/>
                </a:cxn>
                <a:cxn ang="0">
                  <a:pos x="csX1301" y="csY1301"/>
                </a:cxn>
                <a:cxn ang="0">
                  <a:pos x="csX1302" y="csY1302"/>
                </a:cxn>
                <a:cxn ang="0">
                  <a:pos x="csX1303" y="csY1303"/>
                </a:cxn>
                <a:cxn ang="0">
                  <a:pos x="csX1304" y="csY1304"/>
                </a:cxn>
                <a:cxn ang="0">
                  <a:pos x="csX1305" y="csY1305"/>
                </a:cxn>
                <a:cxn ang="0">
                  <a:pos x="csX1306" y="csY1306"/>
                </a:cxn>
                <a:cxn ang="0">
                  <a:pos x="csX1307" y="csY1307"/>
                </a:cxn>
                <a:cxn ang="0">
                  <a:pos x="csX1308" y="csY1308"/>
                </a:cxn>
                <a:cxn ang="0">
                  <a:pos x="csX1309" y="csY1309"/>
                </a:cxn>
                <a:cxn ang="0">
                  <a:pos x="csX1310" y="csY1310"/>
                </a:cxn>
                <a:cxn ang="0">
                  <a:pos x="csX1311" y="csY1311"/>
                </a:cxn>
                <a:cxn ang="0">
                  <a:pos x="csX1312" y="csY1312"/>
                </a:cxn>
                <a:cxn ang="0">
                  <a:pos x="csX1313" y="csY1313"/>
                </a:cxn>
                <a:cxn ang="0">
                  <a:pos x="csX1314" y="csY1314"/>
                </a:cxn>
                <a:cxn ang="0">
                  <a:pos x="csX1315" y="csY1315"/>
                </a:cxn>
                <a:cxn ang="0">
                  <a:pos x="csX1316" y="csY1316"/>
                </a:cxn>
                <a:cxn ang="0">
                  <a:pos x="csX1317" y="csY1317"/>
                </a:cxn>
                <a:cxn ang="0">
                  <a:pos x="csX1318" y="csY1318"/>
                </a:cxn>
                <a:cxn ang="0">
                  <a:pos x="csX1319" y="csY1319"/>
                </a:cxn>
                <a:cxn ang="0">
                  <a:pos x="csX1320" y="csY1320"/>
                </a:cxn>
                <a:cxn ang="0">
                  <a:pos x="csX1321" y="csY1321"/>
                </a:cxn>
                <a:cxn ang="0">
                  <a:pos x="csX1322" y="csY1322"/>
                </a:cxn>
                <a:cxn ang="0">
                  <a:pos x="csX1323" y="csY1323"/>
                </a:cxn>
                <a:cxn ang="0">
                  <a:pos x="csX1324" y="csY1324"/>
                </a:cxn>
                <a:cxn ang="0">
                  <a:pos x="csX1325" y="csY1325"/>
                </a:cxn>
                <a:cxn ang="0">
                  <a:pos x="csX1326" y="csY1326"/>
                </a:cxn>
                <a:cxn ang="0">
                  <a:pos x="csX1327" y="csY1327"/>
                </a:cxn>
                <a:cxn ang="0">
                  <a:pos x="csX1328" y="csY1328"/>
                </a:cxn>
                <a:cxn ang="0">
                  <a:pos x="csX1329" y="csY1329"/>
                </a:cxn>
                <a:cxn ang="0">
                  <a:pos x="csX1330" y="csY1330"/>
                </a:cxn>
                <a:cxn ang="0">
                  <a:pos x="csX1331" y="csY1331"/>
                </a:cxn>
                <a:cxn ang="0">
                  <a:pos x="csX1332" y="csY1332"/>
                </a:cxn>
                <a:cxn ang="0">
                  <a:pos x="csX1333" y="csY1333"/>
                </a:cxn>
                <a:cxn ang="0">
                  <a:pos x="csX1334" y="csY1334"/>
                </a:cxn>
                <a:cxn ang="0">
                  <a:pos x="csX1335" y="csY1335"/>
                </a:cxn>
                <a:cxn ang="0">
                  <a:pos x="csX1336" y="csY1336"/>
                </a:cxn>
                <a:cxn ang="0">
                  <a:pos x="csX1337" y="csY1337"/>
                </a:cxn>
                <a:cxn ang="0">
                  <a:pos x="csX1338" y="csY1338"/>
                </a:cxn>
                <a:cxn ang="0">
                  <a:pos x="csX1339" y="csY1339"/>
                </a:cxn>
                <a:cxn ang="0">
                  <a:pos x="csX1340" y="csY1340"/>
                </a:cxn>
                <a:cxn ang="0">
                  <a:pos x="csX1341" y="csY1341"/>
                </a:cxn>
                <a:cxn ang="0">
                  <a:pos x="csX1342" y="csY1342"/>
                </a:cxn>
                <a:cxn ang="0">
                  <a:pos x="csX1343" y="csY1343"/>
                </a:cxn>
                <a:cxn ang="0">
                  <a:pos x="csX1344" y="csY1344"/>
                </a:cxn>
                <a:cxn ang="0">
                  <a:pos x="csX1345" y="csY1345"/>
                </a:cxn>
                <a:cxn ang="0">
                  <a:pos x="csX1346" y="csY1346"/>
                </a:cxn>
                <a:cxn ang="0">
                  <a:pos x="csX1347" y="csY1347"/>
                </a:cxn>
                <a:cxn ang="0">
                  <a:pos x="csX1348" y="csY1348"/>
                </a:cxn>
                <a:cxn ang="0">
                  <a:pos x="csX1349" y="csY1349"/>
                </a:cxn>
                <a:cxn ang="0">
                  <a:pos x="csX1350" y="csY1350"/>
                </a:cxn>
                <a:cxn ang="0">
                  <a:pos x="csX1351" y="csY1351"/>
                </a:cxn>
                <a:cxn ang="0">
                  <a:pos x="csX1352" y="csY1352"/>
                </a:cxn>
                <a:cxn ang="0">
                  <a:pos x="csX1353" y="csY1353"/>
                </a:cxn>
                <a:cxn ang="0">
                  <a:pos x="csX1354" y="csY1354"/>
                </a:cxn>
                <a:cxn ang="0">
                  <a:pos x="csX1355" y="csY1355"/>
                </a:cxn>
                <a:cxn ang="0">
                  <a:pos x="csX1356" y="csY1356"/>
                </a:cxn>
                <a:cxn ang="0">
                  <a:pos x="csX1357" y="csY1357"/>
                </a:cxn>
                <a:cxn ang="0">
                  <a:pos x="csX1358" y="csY1358"/>
                </a:cxn>
                <a:cxn ang="0">
                  <a:pos x="csX1359" y="csY1359"/>
                </a:cxn>
                <a:cxn ang="0">
                  <a:pos x="csX1360" y="csY1360"/>
                </a:cxn>
                <a:cxn ang="0">
                  <a:pos x="csX1361" y="csY1361"/>
                </a:cxn>
                <a:cxn ang="0">
                  <a:pos x="csX1362" y="csY1362"/>
                </a:cxn>
                <a:cxn ang="0">
                  <a:pos x="csX1363" y="csY1363"/>
                </a:cxn>
                <a:cxn ang="0">
                  <a:pos x="csX1364" y="csY1364"/>
                </a:cxn>
                <a:cxn ang="0">
                  <a:pos x="csX1365" y="csY1365"/>
                </a:cxn>
                <a:cxn ang="0">
                  <a:pos x="csX1366" y="csY1366"/>
                </a:cxn>
                <a:cxn ang="0">
                  <a:pos x="csX1367" y="csY1367"/>
                </a:cxn>
                <a:cxn ang="0">
                  <a:pos x="csX1368" y="csY1368"/>
                </a:cxn>
                <a:cxn ang="0">
                  <a:pos x="csX1369" y="csY1369"/>
                </a:cxn>
                <a:cxn ang="0">
                  <a:pos x="csX1370" y="csY1370"/>
                </a:cxn>
                <a:cxn ang="0">
                  <a:pos x="csX1371" y="csY1371"/>
                </a:cxn>
                <a:cxn ang="0">
                  <a:pos x="csX1372" y="csY1372"/>
                </a:cxn>
                <a:cxn ang="0">
                  <a:pos x="csX1373" y="csY1373"/>
                </a:cxn>
                <a:cxn ang="0">
                  <a:pos x="csX1374" y="csY1374"/>
                </a:cxn>
                <a:cxn ang="0">
                  <a:pos x="csX1375" y="csY1375"/>
                </a:cxn>
                <a:cxn ang="0">
                  <a:pos x="csX1376" y="csY1376"/>
                </a:cxn>
                <a:cxn ang="0">
                  <a:pos x="csX1377" y="csY1377"/>
                </a:cxn>
                <a:cxn ang="0">
                  <a:pos x="csX1378" y="csY1378"/>
                </a:cxn>
                <a:cxn ang="0">
                  <a:pos x="csX1379" y="csY1379"/>
                </a:cxn>
                <a:cxn ang="0">
                  <a:pos x="csX1380" y="csY1380"/>
                </a:cxn>
                <a:cxn ang="0">
                  <a:pos x="csX1381" y="csY1381"/>
                </a:cxn>
                <a:cxn ang="0">
                  <a:pos x="csX1382" y="csY1382"/>
                </a:cxn>
                <a:cxn ang="0">
                  <a:pos x="csX1383" y="csY1383"/>
                </a:cxn>
                <a:cxn ang="0">
                  <a:pos x="csX1384" y="csY1384"/>
                </a:cxn>
                <a:cxn ang="0">
                  <a:pos x="csX1385" y="csY1385"/>
                </a:cxn>
                <a:cxn ang="0">
                  <a:pos x="csX1386" y="csY1386"/>
                </a:cxn>
                <a:cxn ang="0">
                  <a:pos x="csX1387" y="csY1387"/>
                </a:cxn>
                <a:cxn ang="0">
                  <a:pos x="csX1388" y="csY1388"/>
                </a:cxn>
                <a:cxn ang="0">
                  <a:pos x="csX1389" y="csY1389"/>
                </a:cxn>
                <a:cxn ang="0">
                  <a:pos x="csX1390" y="csY1390"/>
                </a:cxn>
                <a:cxn ang="0">
                  <a:pos x="csX1391" y="csY1391"/>
                </a:cxn>
                <a:cxn ang="0">
                  <a:pos x="csX1392" y="csY1392"/>
                </a:cxn>
                <a:cxn ang="0">
                  <a:pos x="csX1393" y="csY1393"/>
                </a:cxn>
                <a:cxn ang="0">
                  <a:pos x="csX1394" y="csY1394"/>
                </a:cxn>
                <a:cxn ang="0">
                  <a:pos x="csX1395" y="csY1395"/>
                </a:cxn>
                <a:cxn ang="0">
                  <a:pos x="csX1396" y="csY1396"/>
                </a:cxn>
                <a:cxn ang="0">
                  <a:pos x="csX1397" y="csY1397"/>
                </a:cxn>
                <a:cxn ang="0">
                  <a:pos x="csX1398" y="csY1398"/>
                </a:cxn>
                <a:cxn ang="0">
                  <a:pos x="csX1399" y="csY1399"/>
                </a:cxn>
                <a:cxn ang="0">
                  <a:pos x="csX1400" y="csY1400"/>
                </a:cxn>
                <a:cxn ang="0">
                  <a:pos x="csX1401" y="csY1401"/>
                </a:cxn>
                <a:cxn ang="0">
                  <a:pos x="csX1402" y="csY1402"/>
                </a:cxn>
                <a:cxn ang="0">
                  <a:pos x="csX1403" y="csY1403"/>
                </a:cxn>
                <a:cxn ang="0">
                  <a:pos x="csX1404" y="csY1404"/>
                </a:cxn>
                <a:cxn ang="0">
                  <a:pos x="csX1405" y="csY1405"/>
                </a:cxn>
                <a:cxn ang="0">
                  <a:pos x="csX1406" y="csY1406"/>
                </a:cxn>
                <a:cxn ang="0">
                  <a:pos x="csX1407" y="csY1407"/>
                </a:cxn>
                <a:cxn ang="0">
                  <a:pos x="csX1408" y="csY1408"/>
                </a:cxn>
                <a:cxn ang="0">
                  <a:pos x="csX1409" y="csY1409"/>
                </a:cxn>
                <a:cxn ang="0">
                  <a:pos x="csX1410" y="csY1410"/>
                </a:cxn>
                <a:cxn ang="0">
                  <a:pos x="csX1411" y="csY1411"/>
                </a:cxn>
                <a:cxn ang="0">
                  <a:pos x="csX1412" y="csY1412"/>
                </a:cxn>
                <a:cxn ang="0">
                  <a:pos x="csX1413" y="csY1413"/>
                </a:cxn>
                <a:cxn ang="0">
                  <a:pos x="csX1414" y="csY1414"/>
                </a:cxn>
                <a:cxn ang="0">
                  <a:pos x="csX1415" y="csY1415"/>
                </a:cxn>
                <a:cxn ang="0">
                  <a:pos x="csX1416" y="csY1416"/>
                </a:cxn>
                <a:cxn ang="0">
                  <a:pos x="csX1417" y="csY1417"/>
                </a:cxn>
                <a:cxn ang="0">
                  <a:pos x="csX1418" y="csY1418"/>
                </a:cxn>
                <a:cxn ang="0">
                  <a:pos x="csX1419" y="csY1419"/>
                </a:cxn>
                <a:cxn ang="0">
                  <a:pos x="csX1420" y="csY1420"/>
                </a:cxn>
                <a:cxn ang="0">
                  <a:pos x="csX1421" y="csY1421"/>
                </a:cxn>
                <a:cxn ang="0">
                  <a:pos x="csX1422" y="csY1422"/>
                </a:cxn>
                <a:cxn ang="0">
                  <a:pos x="csX1423" y="csY1423"/>
                </a:cxn>
                <a:cxn ang="0">
                  <a:pos x="csX1424" y="csY1424"/>
                </a:cxn>
                <a:cxn ang="0">
                  <a:pos x="csX1425" y="csY1425"/>
                </a:cxn>
                <a:cxn ang="0">
                  <a:pos x="csX1426" y="csY1426"/>
                </a:cxn>
                <a:cxn ang="0">
                  <a:pos x="csX1427" y="csY1427"/>
                </a:cxn>
                <a:cxn ang="0">
                  <a:pos x="csX1428" y="csY1428"/>
                </a:cxn>
                <a:cxn ang="0">
                  <a:pos x="csX1429" y="csY1429"/>
                </a:cxn>
                <a:cxn ang="0">
                  <a:pos x="csX1430" y="csY1430"/>
                </a:cxn>
                <a:cxn ang="0">
                  <a:pos x="csX1431" y="csY1431"/>
                </a:cxn>
                <a:cxn ang="0">
                  <a:pos x="csX1432" y="csY1432"/>
                </a:cxn>
                <a:cxn ang="0">
                  <a:pos x="csX1433" y="csY1433"/>
                </a:cxn>
                <a:cxn ang="0">
                  <a:pos x="csX1434" y="csY1434"/>
                </a:cxn>
                <a:cxn ang="0">
                  <a:pos x="csX1435" y="csY1435"/>
                </a:cxn>
                <a:cxn ang="0">
                  <a:pos x="csX1436" y="csY1436"/>
                </a:cxn>
                <a:cxn ang="0">
                  <a:pos x="csX1437" y="csY1437"/>
                </a:cxn>
                <a:cxn ang="0">
                  <a:pos x="csX1438" y="csY1438"/>
                </a:cxn>
                <a:cxn ang="0">
                  <a:pos x="csX1439" y="csY1439"/>
                </a:cxn>
                <a:cxn ang="0">
                  <a:pos x="csX1440" y="csY1440"/>
                </a:cxn>
                <a:cxn ang="0">
                  <a:pos x="csX1441" y="csY1441"/>
                </a:cxn>
                <a:cxn ang="0">
                  <a:pos x="csX1442" y="csY1442"/>
                </a:cxn>
                <a:cxn ang="0">
                  <a:pos x="csX1443" y="csY1443"/>
                </a:cxn>
                <a:cxn ang="0">
                  <a:pos x="csX1444" y="csY1444"/>
                </a:cxn>
                <a:cxn ang="0">
                  <a:pos x="csX1445" y="csY1445"/>
                </a:cxn>
                <a:cxn ang="0">
                  <a:pos x="csX1446" y="csY1446"/>
                </a:cxn>
                <a:cxn ang="0">
                  <a:pos x="csX1447" y="csY1447"/>
                </a:cxn>
                <a:cxn ang="0">
                  <a:pos x="csX1448" y="csY1448"/>
                </a:cxn>
                <a:cxn ang="0">
                  <a:pos x="csX1449" y="csY1449"/>
                </a:cxn>
                <a:cxn ang="0">
                  <a:pos x="csX1450" y="csY1450"/>
                </a:cxn>
                <a:cxn ang="0">
                  <a:pos x="csX1451" y="csY1451"/>
                </a:cxn>
                <a:cxn ang="0">
                  <a:pos x="csX1452" y="csY1452"/>
                </a:cxn>
                <a:cxn ang="0">
                  <a:pos x="csX1453" y="csY1453"/>
                </a:cxn>
                <a:cxn ang="0">
                  <a:pos x="csX1454" y="csY1454"/>
                </a:cxn>
                <a:cxn ang="0">
                  <a:pos x="csX1455" y="csY1455"/>
                </a:cxn>
                <a:cxn ang="0">
                  <a:pos x="csX1456" y="csY1456"/>
                </a:cxn>
                <a:cxn ang="0">
                  <a:pos x="csX1457" y="csY1457"/>
                </a:cxn>
                <a:cxn ang="0">
                  <a:pos x="csX1458" y="csY1458"/>
                </a:cxn>
                <a:cxn ang="0">
                  <a:pos x="csX1459" y="csY1459"/>
                </a:cxn>
                <a:cxn ang="0">
                  <a:pos x="csX1460" y="csY1460"/>
                </a:cxn>
                <a:cxn ang="0">
                  <a:pos x="csX1461" y="csY1461"/>
                </a:cxn>
                <a:cxn ang="0">
                  <a:pos x="csX1462" y="csY1462"/>
                </a:cxn>
                <a:cxn ang="0">
                  <a:pos x="csX1463" y="csY1463"/>
                </a:cxn>
                <a:cxn ang="0">
                  <a:pos x="csX1464" y="csY1464"/>
                </a:cxn>
                <a:cxn ang="0">
                  <a:pos x="csX1465" y="csY1465"/>
                </a:cxn>
                <a:cxn ang="0">
                  <a:pos x="csX1466" y="csY1466"/>
                </a:cxn>
                <a:cxn ang="0">
                  <a:pos x="csX1467" y="csY1467"/>
                </a:cxn>
                <a:cxn ang="0">
                  <a:pos x="csX1468" y="csY1468"/>
                </a:cxn>
                <a:cxn ang="0">
                  <a:pos x="csX1469" y="csY1469"/>
                </a:cxn>
                <a:cxn ang="0">
                  <a:pos x="csX1470" y="csY1470"/>
                </a:cxn>
                <a:cxn ang="0">
                  <a:pos x="csX1471" y="csY1471"/>
                </a:cxn>
                <a:cxn ang="0">
                  <a:pos x="csX1472" y="csY1472"/>
                </a:cxn>
                <a:cxn ang="0">
                  <a:pos x="csX1473" y="csY1473"/>
                </a:cxn>
                <a:cxn ang="0">
                  <a:pos x="csX1474" y="csY1474"/>
                </a:cxn>
                <a:cxn ang="0">
                  <a:pos x="csX1475" y="csY1475"/>
                </a:cxn>
                <a:cxn ang="0">
                  <a:pos x="csX1476" y="csY1476"/>
                </a:cxn>
                <a:cxn ang="0">
                  <a:pos x="csX1477" y="csY1477"/>
                </a:cxn>
                <a:cxn ang="0">
                  <a:pos x="csX1478" y="csY1478"/>
                </a:cxn>
                <a:cxn ang="0">
                  <a:pos x="csX1479" y="csY1479"/>
                </a:cxn>
                <a:cxn ang="0">
                  <a:pos x="csX1480" y="csY1480"/>
                </a:cxn>
                <a:cxn ang="0">
                  <a:pos x="csX1481" y="csY1481"/>
                </a:cxn>
                <a:cxn ang="0">
                  <a:pos x="csX1482" y="csY1482"/>
                </a:cxn>
                <a:cxn ang="0">
                  <a:pos x="csX1483" y="csY1483"/>
                </a:cxn>
                <a:cxn ang="0">
                  <a:pos x="csX1484" y="csY1484"/>
                </a:cxn>
                <a:cxn ang="0">
                  <a:pos x="csX1485" y="csY1485"/>
                </a:cxn>
                <a:cxn ang="0">
                  <a:pos x="csX1486" y="csY1486"/>
                </a:cxn>
                <a:cxn ang="0">
                  <a:pos x="csX1487" y="csY1487"/>
                </a:cxn>
                <a:cxn ang="0">
                  <a:pos x="csX1488" y="csY1488"/>
                </a:cxn>
                <a:cxn ang="0">
                  <a:pos x="csX1489" y="csY1489"/>
                </a:cxn>
                <a:cxn ang="0">
                  <a:pos x="csX1490" y="csY1490"/>
                </a:cxn>
                <a:cxn ang="0">
                  <a:pos x="csX1491" y="csY1491"/>
                </a:cxn>
                <a:cxn ang="0">
                  <a:pos x="csX1492" y="csY1492"/>
                </a:cxn>
                <a:cxn ang="0">
                  <a:pos x="csX1493" y="csY1493"/>
                </a:cxn>
                <a:cxn ang="0">
                  <a:pos x="csX1494" y="csY1494"/>
                </a:cxn>
                <a:cxn ang="0">
                  <a:pos x="csX1495" y="csY1495"/>
                </a:cxn>
                <a:cxn ang="0">
                  <a:pos x="csX1496" y="csY1496"/>
                </a:cxn>
                <a:cxn ang="0">
                  <a:pos x="csX1497" y="csY1497"/>
                </a:cxn>
                <a:cxn ang="0">
                  <a:pos x="csX1498" y="csY1498"/>
                </a:cxn>
                <a:cxn ang="0">
                  <a:pos x="csX1499" y="csY1499"/>
                </a:cxn>
                <a:cxn ang="0">
                  <a:pos x="csX1500" y="csY1500"/>
                </a:cxn>
                <a:cxn ang="0">
                  <a:pos x="csX1501" y="csY1501"/>
                </a:cxn>
                <a:cxn ang="0">
                  <a:pos x="csX1502" y="csY1502"/>
                </a:cxn>
                <a:cxn ang="0">
                  <a:pos x="csX1503" y="csY1503"/>
                </a:cxn>
                <a:cxn ang="0">
                  <a:pos x="csX1504" y="csY1504"/>
                </a:cxn>
                <a:cxn ang="0">
                  <a:pos x="csX1505" y="csY1505"/>
                </a:cxn>
                <a:cxn ang="0">
                  <a:pos x="csX1506" y="csY1506"/>
                </a:cxn>
                <a:cxn ang="0">
                  <a:pos x="csX1507" y="csY1507"/>
                </a:cxn>
                <a:cxn ang="0">
                  <a:pos x="csX1508" y="csY1508"/>
                </a:cxn>
                <a:cxn ang="0">
                  <a:pos x="csX1509" y="csY1509"/>
                </a:cxn>
                <a:cxn ang="0">
                  <a:pos x="csX1510" y="csY1510"/>
                </a:cxn>
                <a:cxn ang="0">
                  <a:pos x="csX1511" y="csY1511"/>
                </a:cxn>
                <a:cxn ang="0">
                  <a:pos x="csX1512" y="csY1512"/>
                </a:cxn>
                <a:cxn ang="0">
                  <a:pos x="csX1513" y="csY1513"/>
                </a:cxn>
                <a:cxn ang="0">
                  <a:pos x="csX1514" y="csY1514"/>
                </a:cxn>
                <a:cxn ang="0">
                  <a:pos x="csX1515" y="csY1515"/>
                </a:cxn>
                <a:cxn ang="0">
                  <a:pos x="csX1516" y="csY1516"/>
                </a:cxn>
                <a:cxn ang="0">
                  <a:pos x="csX1517" y="csY1517"/>
                </a:cxn>
                <a:cxn ang="0">
                  <a:pos x="csX1518" y="csY1518"/>
                </a:cxn>
                <a:cxn ang="0">
                  <a:pos x="csX1519" y="csY1519"/>
                </a:cxn>
                <a:cxn ang="0">
                  <a:pos x="csX1520" y="csY1520"/>
                </a:cxn>
                <a:cxn ang="0">
                  <a:pos x="csX1521" y="csY1521"/>
                </a:cxn>
                <a:cxn ang="0">
                  <a:pos x="csX1522" y="csY1522"/>
                </a:cxn>
                <a:cxn ang="0">
                  <a:pos x="csX1523" y="csY1523"/>
                </a:cxn>
                <a:cxn ang="0">
                  <a:pos x="csX1524" y="csY1524"/>
                </a:cxn>
                <a:cxn ang="0">
                  <a:pos x="csX1525" y="csY1525"/>
                </a:cxn>
                <a:cxn ang="0">
                  <a:pos x="csX1526" y="csY1526"/>
                </a:cxn>
                <a:cxn ang="0">
                  <a:pos x="csX1527" y="csY1527"/>
                </a:cxn>
                <a:cxn ang="0">
                  <a:pos x="csX1528" y="csY1528"/>
                </a:cxn>
                <a:cxn ang="0">
                  <a:pos x="csX1529" y="csY1529"/>
                </a:cxn>
                <a:cxn ang="0">
                  <a:pos x="csX1530" y="csY1530"/>
                </a:cxn>
                <a:cxn ang="0">
                  <a:pos x="csX1531" y="csY1531"/>
                </a:cxn>
                <a:cxn ang="0">
                  <a:pos x="csX1532" y="csY1532"/>
                </a:cxn>
                <a:cxn ang="0">
                  <a:pos x="csX1533" y="csY1533"/>
                </a:cxn>
                <a:cxn ang="0">
                  <a:pos x="csX1534" y="csY1534"/>
                </a:cxn>
                <a:cxn ang="0">
                  <a:pos x="csX1535" y="csY1535"/>
                </a:cxn>
                <a:cxn ang="0">
                  <a:pos x="csX1536" y="csY1536"/>
                </a:cxn>
                <a:cxn ang="0">
                  <a:pos x="csX1537" y="csY1537"/>
                </a:cxn>
                <a:cxn ang="0">
                  <a:pos x="csX1538" y="csY1538"/>
                </a:cxn>
                <a:cxn ang="0">
                  <a:pos x="csX1539" y="csY1539"/>
                </a:cxn>
                <a:cxn ang="0">
                  <a:pos x="csX1540" y="csY1540"/>
                </a:cxn>
                <a:cxn ang="0">
                  <a:pos x="csX1541" y="csY1541"/>
                </a:cxn>
                <a:cxn ang="0">
                  <a:pos x="csX1542" y="csY1542"/>
                </a:cxn>
                <a:cxn ang="0">
                  <a:pos x="csX1543" y="csY1543"/>
                </a:cxn>
                <a:cxn ang="0">
                  <a:pos x="csX1544" y="csY1544"/>
                </a:cxn>
                <a:cxn ang="0">
                  <a:pos x="csX1545" y="csY1545"/>
                </a:cxn>
                <a:cxn ang="0">
                  <a:pos x="csX1546" y="csY1546"/>
                </a:cxn>
                <a:cxn ang="0">
                  <a:pos x="csX1547" y="csY1547"/>
                </a:cxn>
                <a:cxn ang="0">
                  <a:pos x="csX1548" y="csY1548"/>
                </a:cxn>
                <a:cxn ang="0">
                  <a:pos x="csX1549" y="csY1549"/>
                </a:cxn>
                <a:cxn ang="0">
                  <a:pos x="csX1550" y="csY1550"/>
                </a:cxn>
                <a:cxn ang="0">
                  <a:pos x="csX1551" y="csY1551"/>
                </a:cxn>
                <a:cxn ang="0">
                  <a:pos x="csX1552" y="csY1552"/>
                </a:cxn>
                <a:cxn ang="0">
                  <a:pos x="csX1553" y="csY1553"/>
                </a:cxn>
                <a:cxn ang="0">
                  <a:pos x="csX1554" y="csY1554"/>
                </a:cxn>
                <a:cxn ang="0">
                  <a:pos x="csX1555" y="csY1555"/>
                </a:cxn>
                <a:cxn ang="0">
                  <a:pos x="csX1556" y="csY1556"/>
                </a:cxn>
                <a:cxn ang="0">
                  <a:pos x="csX1557" y="csY1557"/>
                </a:cxn>
                <a:cxn ang="0">
                  <a:pos x="csX1558" y="csY1558"/>
                </a:cxn>
                <a:cxn ang="0">
                  <a:pos x="csX1559" y="csY1559"/>
                </a:cxn>
                <a:cxn ang="0">
                  <a:pos x="csX1560" y="csY1560"/>
                </a:cxn>
                <a:cxn ang="0">
                  <a:pos x="csX1561" y="csY1561"/>
                </a:cxn>
                <a:cxn ang="0">
                  <a:pos x="csX1562" y="csY1562"/>
                </a:cxn>
                <a:cxn ang="0">
                  <a:pos x="csX1563" y="csY1563"/>
                </a:cxn>
                <a:cxn ang="0">
                  <a:pos x="csX1564" y="csY1564"/>
                </a:cxn>
                <a:cxn ang="0">
                  <a:pos x="csX1565" y="csY1565"/>
                </a:cxn>
                <a:cxn ang="0">
                  <a:pos x="csX1566" y="csY1566"/>
                </a:cxn>
                <a:cxn ang="0">
                  <a:pos x="csX1567" y="csY1567"/>
                </a:cxn>
                <a:cxn ang="0">
                  <a:pos x="csX1568" y="csY1568"/>
                </a:cxn>
                <a:cxn ang="0">
                  <a:pos x="csX1569" y="csY1569"/>
                </a:cxn>
                <a:cxn ang="0">
                  <a:pos x="csX1570" y="csY1570"/>
                </a:cxn>
                <a:cxn ang="0">
                  <a:pos x="csX1571" y="csY1571"/>
                </a:cxn>
                <a:cxn ang="0">
                  <a:pos x="csX1572" y="csY1572"/>
                </a:cxn>
                <a:cxn ang="0">
                  <a:pos x="csX1573" y="csY1573"/>
                </a:cxn>
                <a:cxn ang="0">
                  <a:pos x="csX1574" y="csY1574"/>
                </a:cxn>
                <a:cxn ang="0">
                  <a:pos x="csX1575" y="csY1575"/>
                </a:cxn>
                <a:cxn ang="0">
                  <a:pos x="csX1576" y="csY1576"/>
                </a:cxn>
                <a:cxn ang="0">
                  <a:pos x="csX1577" y="csY1577"/>
                </a:cxn>
                <a:cxn ang="0">
                  <a:pos x="csX1578" y="csY1578"/>
                </a:cxn>
                <a:cxn ang="0">
                  <a:pos x="csX1579" y="csY1579"/>
                </a:cxn>
                <a:cxn ang="0">
                  <a:pos x="csX1580" y="csY1580"/>
                </a:cxn>
                <a:cxn ang="0">
                  <a:pos x="csX1581" y="csY1581"/>
                </a:cxn>
                <a:cxn ang="0">
                  <a:pos x="csX1582" y="csY1582"/>
                </a:cxn>
                <a:cxn ang="0">
                  <a:pos x="csX1583" y="csY1583"/>
                </a:cxn>
                <a:cxn ang="0">
                  <a:pos x="csX1584" y="csY1584"/>
                </a:cxn>
                <a:cxn ang="0">
                  <a:pos x="csX1585" y="csY1585"/>
                </a:cxn>
                <a:cxn ang="0">
                  <a:pos x="csX1586" y="csY1586"/>
                </a:cxn>
                <a:cxn ang="0">
                  <a:pos x="csX1587" y="csY1587"/>
                </a:cxn>
                <a:cxn ang="0">
                  <a:pos x="csX1588" y="csY1588"/>
                </a:cxn>
                <a:cxn ang="0">
                  <a:pos x="csX1589" y="csY1589"/>
                </a:cxn>
                <a:cxn ang="0">
                  <a:pos x="csX1590" y="csY1590"/>
                </a:cxn>
                <a:cxn ang="0">
                  <a:pos x="csX1591" y="csY1591"/>
                </a:cxn>
                <a:cxn ang="0">
                  <a:pos x="csX1592" y="csY1592"/>
                </a:cxn>
                <a:cxn ang="0">
                  <a:pos x="csX1593" y="csY1593"/>
                </a:cxn>
                <a:cxn ang="0">
                  <a:pos x="csX1594" y="csY1594"/>
                </a:cxn>
                <a:cxn ang="0">
                  <a:pos x="csX1595" y="csY1595"/>
                </a:cxn>
                <a:cxn ang="0">
                  <a:pos x="csX1596" y="csY1596"/>
                </a:cxn>
                <a:cxn ang="0">
                  <a:pos x="csX1597" y="csY1597"/>
                </a:cxn>
                <a:cxn ang="0">
                  <a:pos x="csX1598" y="csY1598"/>
                </a:cxn>
                <a:cxn ang="0">
                  <a:pos x="csX1599" y="csY1599"/>
                </a:cxn>
                <a:cxn ang="0">
                  <a:pos x="csX1600" y="csY1600"/>
                </a:cxn>
                <a:cxn ang="0">
                  <a:pos x="csX1601" y="csY1601"/>
                </a:cxn>
                <a:cxn ang="0">
                  <a:pos x="csX1602" y="csY1602"/>
                </a:cxn>
                <a:cxn ang="0">
                  <a:pos x="csX1603" y="csY1603"/>
                </a:cxn>
                <a:cxn ang="0">
                  <a:pos x="csX1604" y="csY1604"/>
                </a:cxn>
                <a:cxn ang="0">
                  <a:pos x="csX1605" y="csY1605"/>
                </a:cxn>
                <a:cxn ang="0">
                  <a:pos x="csX1606" y="csY1606"/>
                </a:cxn>
                <a:cxn ang="0">
                  <a:pos x="csX1607" y="csY1607"/>
                </a:cxn>
                <a:cxn ang="0">
                  <a:pos x="csX1608" y="csY1608"/>
                </a:cxn>
                <a:cxn ang="0">
                  <a:pos x="csX1609" y="csY1609"/>
                </a:cxn>
                <a:cxn ang="0">
                  <a:pos x="csX1610" y="csY1610"/>
                </a:cxn>
                <a:cxn ang="0">
                  <a:pos x="csX1611" y="csY1611"/>
                </a:cxn>
                <a:cxn ang="0">
                  <a:pos x="csX1612" y="csY1612"/>
                </a:cxn>
                <a:cxn ang="0">
                  <a:pos x="csX1613" y="csY1613"/>
                </a:cxn>
                <a:cxn ang="0">
                  <a:pos x="csX1614" y="csY1614"/>
                </a:cxn>
                <a:cxn ang="0">
                  <a:pos x="csX1615" y="csY1615"/>
                </a:cxn>
                <a:cxn ang="0">
                  <a:pos x="csX1616" y="csY1616"/>
                </a:cxn>
                <a:cxn ang="0">
                  <a:pos x="csX1617" y="csY1617"/>
                </a:cxn>
                <a:cxn ang="0">
                  <a:pos x="csX1618" y="csY1618"/>
                </a:cxn>
                <a:cxn ang="0">
                  <a:pos x="csX1619" y="csY1619"/>
                </a:cxn>
                <a:cxn ang="0">
                  <a:pos x="csX1620" y="csY1620"/>
                </a:cxn>
                <a:cxn ang="0">
                  <a:pos x="csX1621" y="csY1621"/>
                </a:cxn>
                <a:cxn ang="0">
                  <a:pos x="csX1622" y="csY1622"/>
                </a:cxn>
                <a:cxn ang="0">
                  <a:pos x="csX1623" y="csY1623"/>
                </a:cxn>
                <a:cxn ang="0">
                  <a:pos x="csX1624" y="csY1624"/>
                </a:cxn>
                <a:cxn ang="0">
                  <a:pos x="csX1625" y="csY1625"/>
                </a:cxn>
                <a:cxn ang="0">
                  <a:pos x="csX1626" y="csY1626"/>
                </a:cxn>
                <a:cxn ang="0">
                  <a:pos x="csX1627" y="csY1627"/>
                </a:cxn>
                <a:cxn ang="0">
                  <a:pos x="csX1628" y="csY1628"/>
                </a:cxn>
                <a:cxn ang="0">
                  <a:pos x="csX1629" y="csY1629"/>
                </a:cxn>
                <a:cxn ang="0">
                  <a:pos x="csX1630" y="csY1630"/>
                </a:cxn>
                <a:cxn ang="0">
                  <a:pos x="csX1631" y="csY1631"/>
                </a:cxn>
                <a:cxn ang="0">
                  <a:pos x="csX1632" y="csY1632"/>
                </a:cxn>
                <a:cxn ang="0">
                  <a:pos x="csX1633" y="csY1633"/>
                </a:cxn>
                <a:cxn ang="0">
                  <a:pos x="csX1634" y="csY1634"/>
                </a:cxn>
                <a:cxn ang="0">
                  <a:pos x="csX1635" y="csY1635"/>
                </a:cxn>
                <a:cxn ang="0">
                  <a:pos x="csX1636" y="csY1636"/>
                </a:cxn>
                <a:cxn ang="0">
                  <a:pos x="csX1637" y="csY1637"/>
                </a:cxn>
                <a:cxn ang="0">
                  <a:pos x="csX1638" y="csY1638"/>
                </a:cxn>
                <a:cxn ang="0">
                  <a:pos x="csX1639" y="csY1639"/>
                </a:cxn>
                <a:cxn ang="0">
                  <a:pos x="csX1640" y="csY1640"/>
                </a:cxn>
                <a:cxn ang="0">
                  <a:pos x="csX1641" y="csY1641"/>
                </a:cxn>
                <a:cxn ang="0">
                  <a:pos x="csX1642" y="csY1642"/>
                </a:cxn>
                <a:cxn ang="0">
                  <a:pos x="csX1643" y="csY1643"/>
                </a:cxn>
                <a:cxn ang="0">
                  <a:pos x="csX1644" y="csY1644"/>
                </a:cxn>
                <a:cxn ang="0">
                  <a:pos x="csX1645" y="csY1645"/>
                </a:cxn>
                <a:cxn ang="0">
                  <a:pos x="csX1646" y="csY1646"/>
                </a:cxn>
                <a:cxn ang="0">
                  <a:pos x="csX1647" y="csY1647"/>
                </a:cxn>
                <a:cxn ang="0">
                  <a:pos x="csX1648" y="csY1648"/>
                </a:cxn>
                <a:cxn ang="0">
                  <a:pos x="csX1649" y="csY1649"/>
                </a:cxn>
                <a:cxn ang="0">
                  <a:pos x="csX1650" y="csY1650"/>
                </a:cxn>
                <a:cxn ang="0">
                  <a:pos x="csX1651" y="csY1651"/>
                </a:cxn>
                <a:cxn ang="0">
                  <a:pos x="csX1652" y="csY1652"/>
                </a:cxn>
                <a:cxn ang="0">
                  <a:pos x="csX1653" y="csY1653"/>
                </a:cxn>
                <a:cxn ang="0">
                  <a:pos x="csX1654" y="csY1654"/>
                </a:cxn>
                <a:cxn ang="0">
                  <a:pos x="csX1655" y="csY1655"/>
                </a:cxn>
                <a:cxn ang="0">
                  <a:pos x="csX1656" y="csY1656"/>
                </a:cxn>
                <a:cxn ang="0">
                  <a:pos x="csX1657" y="csY1657"/>
                </a:cxn>
                <a:cxn ang="0">
                  <a:pos x="csX1658" y="csY1658"/>
                </a:cxn>
                <a:cxn ang="0">
                  <a:pos x="csX1659" y="csY1659"/>
                </a:cxn>
                <a:cxn ang="0">
                  <a:pos x="csX1660" y="csY1660"/>
                </a:cxn>
                <a:cxn ang="0">
                  <a:pos x="csX1661" y="csY1661"/>
                </a:cxn>
                <a:cxn ang="0">
                  <a:pos x="csX1662" y="csY1662"/>
                </a:cxn>
                <a:cxn ang="0">
                  <a:pos x="csX1663" y="csY1663"/>
                </a:cxn>
                <a:cxn ang="0">
                  <a:pos x="csX1664" y="csY1664"/>
                </a:cxn>
                <a:cxn ang="0">
                  <a:pos x="csX1665" y="csY1665"/>
                </a:cxn>
                <a:cxn ang="0">
                  <a:pos x="csX1666" y="csY1666"/>
                </a:cxn>
                <a:cxn ang="0">
                  <a:pos x="csX1667" y="csY1667"/>
                </a:cxn>
                <a:cxn ang="0">
                  <a:pos x="csX1668" y="csY1668"/>
                </a:cxn>
                <a:cxn ang="0">
                  <a:pos x="csX1669" y="csY1669"/>
                </a:cxn>
                <a:cxn ang="0">
                  <a:pos x="csX1670" y="csY1670"/>
                </a:cxn>
                <a:cxn ang="0">
                  <a:pos x="csX1671" y="csY1671"/>
                </a:cxn>
                <a:cxn ang="0">
                  <a:pos x="csX1672" y="csY1672"/>
                </a:cxn>
                <a:cxn ang="0">
                  <a:pos x="csX1673" y="csY1673"/>
                </a:cxn>
                <a:cxn ang="0">
                  <a:pos x="csX1674" y="csY1674"/>
                </a:cxn>
                <a:cxn ang="0">
                  <a:pos x="csX1675" y="csY1675"/>
                </a:cxn>
                <a:cxn ang="0">
                  <a:pos x="csX1676" y="csY1676"/>
                </a:cxn>
                <a:cxn ang="0">
                  <a:pos x="csX1677" y="csY1677"/>
                </a:cxn>
                <a:cxn ang="0">
                  <a:pos x="csX1678" y="csY1678"/>
                </a:cxn>
                <a:cxn ang="0">
                  <a:pos x="csX1679" y="csY1679"/>
                </a:cxn>
                <a:cxn ang="0">
                  <a:pos x="csX1680" y="csY1680"/>
                </a:cxn>
                <a:cxn ang="0">
                  <a:pos x="csX1681" y="csY1681"/>
                </a:cxn>
                <a:cxn ang="0">
                  <a:pos x="csX1682" y="csY1682"/>
                </a:cxn>
                <a:cxn ang="0">
                  <a:pos x="csX1683" y="csY1683"/>
                </a:cxn>
                <a:cxn ang="0">
                  <a:pos x="csX1684" y="csY1684"/>
                </a:cxn>
                <a:cxn ang="0">
                  <a:pos x="csX1685" y="csY1685"/>
                </a:cxn>
                <a:cxn ang="0">
                  <a:pos x="csX1686" y="csY1686"/>
                </a:cxn>
                <a:cxn ang="0">
                  <a:pos x="csX1687" y="csY1687"/>
                </a:cxn>
                <a:cxn ang="0">
                  <a:pos x="csX1688" y="csY1688"/>
                </a:cxn>
                <a:cxn ang="0">
                  <a:pos x="csX1689" y="csY1689"/>
                </a:cxn>
                <a:cxn ang="0">
                  <a:pos x="csX1690" y="csY1690"/>
                </a:cxn>
                <a:cxn ang="0">
                  <a:pos x="csX1691" y="csY1691"/>
                </a:cxn>
                <a:cxn ang="0">
                  <a:pos x="csX1692" y="csY1692"/>
                </a:cxn>
                <a:cxn ang="0">
                  <a:pos x="csX1693" y="csY1693"/>
                </a:cxn>
                <a:cxn ang="0">
                  <a:pos x="csX1694" y="csY1694"/>
                </a:cxn>
                <a:cxn ang="0">
                  <a:pos x="csX1695" y="csY1695"/>
                </a:cxn>
                <a:cxn ang="0">
                  <a:pos x="csX1696" y="csY1696"/>
                </a:cxn>
                <a:cxn ang="0">
                  <a:pos x="csX1697" y="csY1697"/>
                </a:cxn>
                <a:cxn ang="0">
                  <a:pos x="csX1698" y="csY1698"/>
                </a:cxn>
                <a:cxn ang="0">
                  <a:pos x="csX1699" y="csY1699"/>
                </a:cxn>
                <a:cxn ang="0">
                  <a:pos x="csX1700" y="csY1700"/>
                </a:cxn>
                <a:cxn ang="0">
                  <a:pos x="csX1701" y="csY1701"/>
                </a:cxn>
                <a:cxn ang="0">
                  <a:pos x="csX1702" y="csY1702"/>
                </a:cxn>
                <a:cxn ang="0">
                  <a:pos x="csX1703" y="csY1703"/>
                </a:cxn>
                <a:cxn ang="0">
                  <a:pos x="csX1704" y="csY1704"/>
                </a:cxn>
                <a:cxn ang="0">
                  <a:pos x="csX1705" y="csY1705"/>
                </a:cxn>
                <a:cxn ang="0">
                  <a:pos x="csX1706" y="csY1706"/>
                </a:cxn>
                <a:cxn ang="0">
                  <a:pos x="csX1707" y="csY1707"/>
                </a:cxn>
                <a:cxn ang="0">
                  <a:pos x="csX1708" y="csY1708"/>
                </a:cxn>
                <a:cxn ang="0">
                  <a:pos x="csX1709" y="csY1709"/>
                </a:cxn>
                <a:cxn ang="0">
                  <a:pos x="csX1710" y="csY1710"/>
                </a:cxn>
                <a:cxn ang="0">
                  <a:pos x="csX1711" y="csY1711"/>
                </a:cxn>
                <a:cxn ang="0">
                  <a:pos x="csX1712" y="csY1712"/>
                </a:cxn>
                <a:cxn ang="0">
                  <a:pos x="csX1713" y="csY1713"/>
                </a:cxn>
                <a:cxn ang="0">
                  <a:pos x="csX1714" y="csY1714"/>
                </a:cxn>
                <a:cxn ang="0">
                  <a:pos x="csX1715" y="csY1715"/>
                </a:cxn>
                <a:cxn ang="0">
                  <a:pos x="csX1716" y="csY1716"/>
                </a:cxn>
                <a:cxn ang="0">
                  <a:pos x="csX1717" y="csY1717"/>
                </a:cxn>
                <a:cxn ang="0">
                  <a:pos x="csX1718" y="csY1718"/>
                </a:cxn>
                <a:cxn ang="0">
                  <a:pos x="csX1719" y="csY1719"/>
                </a:cxn>
                <a:cxn ang="0">
                  <a:pos x="csX1720" y="csY1720"/>
                </a:cxn>
                <a:cxn ang="0">
                  <a:pos x="csX1721" y="csY1721"/>
                </a:cxn>
                <a:cxn ang="0">
                  <a:pos x="csX1722" y="csY1722"/>
                </a:cxn>
                <a:cxn ang="0">
                  <a:pos x="csX1723" y="csY1723"/>
                </a:cxn>
                <a:cxn ang="0">
                  <a:pos x="csX1724" y="csY1724"/>
                </a:cxn>
                <a:cxn ang="0">
                  <a:pos x="csX1725" y="csY1725"/>
                </a:cxn>
                <a:cxn ang="0">
                  <a:pos x="csX1726" y="csY1726"/>
                </a:cxn>
                <a:cxn ang="0">
                  <a:pos x="csX1727" y="csY1727"/>
                </a:cxn>
                <a:cxn ang="0">
                  <a:pos x="csX1728" y="csY1728"/>
                </a:cxn>
                <a:cxn ang="0">
                  <a:pos x="csX1729" y="csY1729"/>
                </a:cxn>
                <a:cxn ang="0">
                  <a:pos x="csX1730" y="csY1730"/>
                </a:cxn>
                <a:cxn ang="0">
                  <a:pos x="csX1731" y="csY1731"/>
                </a:cxn>
                <a:cxn ang="0">
                  <a:pos x="csX1732" y="csY1732"/>
                </a:cxn>
                <a:cxn ang="0">
                  <a:pos x="csX1733" y="csY1733"/>
                </a:cxn>
                <a:cxn ang="0">
                  <a:pos x="csX1734" y="csY1734"/>
                </a:cxn>
                <a:cxn ang="0">
                  <a:pos x="csX1735" y="csY1735"/>
                </a:cxn>
                <a:cxn ang="0">
                  <a:pos x="csX1736" y="csY1736"/>
                </a:cxn>
                <a:cxn ang="0">
                  <a:pos x="csX1737" y="csY1737"/>
                </a:cxn>
                <a:cxn ang="0">
                  <a:pos x="csX1738" y="csY1738"/>
                </a:cxn>
                <a:cxn ang="0">
                  <a:pos x="csX1739" y="csY1739"/>
                </a:cxn>
                <a:cxn ang="0">
                  <a:pos x="csX1740" y="csY1740"/>
                </a:cxn>
                <a:cxn ang="0">
                  <a:pos x="csX1741" y="csY1741"/>
                </a:cxn>
                <a:cxn ang="0">
                  <a:pos x="csX1742" y="csY1742"/>
                </a:cxn>
                <a:cxn ang="0">
                  <a:pos x="csX1743" y="csY1743"/>
                </a:cxn>
                <a:cxn ang="0">
                  <a:pos x="csX1744" y="csY1744"/>
                </a:cxn>
                <a:cxn ang="0">
                  <a:pos x="csX1745" y="csY1745"/>
                </a:cxn>
                <a:cxn ang="0">
                  <a:pos x="csX1746" y="csY1746"/>
                </a:cxn>
                <a:cxn ang="0">
                  <a:pos x="csX1747" y="csY1747"/>
                </a:cxn>
                <a:cxn ang="0">
                  <a:pos x="csX1748" y="csY1748"/>
                </a:cxn>
                <a:cxn ang="0">
                  <a:pos x="csX1749" y="csY1749"/>
                </a:cxn>
                <a:cxn ang="0">
                  <a:pos x="csX1750" y="csY1750"/>
                </a:cxn>
                <a:cxn ang="0">
                  <a:pos x="csX1751" y="csY1751"/>
                </a:cxn>
                <a:cxn ang="0">
                  <a:pos x="csX1752" y="csY1752"/>
                </a:cxn>
                <a:cxn ang="0">
                  <a:pos x="csX1753" y="csY1753"/>
                </a:cxn>
                <a:cxn ang="0">
                  <a:pos x="csX1754" y="csY1754"/>
                </a:cxn>
                <a:cxn ang="0">
                  <a:pos x="csX1755" y="csY1755"/>
                </a:cxn>
                <a:cxn ang="0">
                  <a:pos x="csX1756" y="csY1756"/>
                </a:cxn>
                <a:cxn ang="0">
                  <a:pos x="csX1757" y="csY1757"/>
                </a:cxn>
                <a:cxn ang="0">
                  <a:pos x="csX1758" y="csY1758"/>
                </a:cxn>
                <a:cxn ang="0">
                  <a:pos x="csX1759" y="csY1759"/>
                </a:cxn>
                <a:cxn ang="0">
                  <a:pos x="csX1760" y="csY1760"/>
                </a:cxn>
                <a:cxn ang="0">
                  <a:pos x="csX1761" y="csY1761"/>
                </a:cxn>
                <a:cxn ang="0">
                  <a:pos x="csX1762" y="csY1762"/>
                </a:cxn>
                <a:cxn ang="0">
                  <a:pos x="csX1763" y="csY1763"/>
                </a:cxn>
                <a:cxn ang="0">
                  <a:pos x="csX1764" y="csY1764"/>
                </a:cxn>
                <a:cxn ang="0">
                  <a:pos x="csX1765" y="csY1765"/>
                </a:cxn>
                <a:cxn ang="0">
                  <a:pos x="csX1766" y="csY1766"/>
                </a:cxn>
                <a:cxn ang="0">
                  <a:pos x="csX1767" y="csY1767"/>
                </a:cxn>
                <a:cxn ang="0">
                  <a:pos x="csX1768" y="csY1768"/>
                </a:cxn>
                <a:cxn ang="0">
                  <a:pos x="csX1769" y="csY1769"/>
                </a:cxn>
                <a:cxn ang="0">
                  <a:pos x="csX1770" y="csY1770"/>
                </a:cxn>
                <a:cxn ang="0">
                  <a:pos x="csX1771" y="csY1771"/>
                </a:cxn>
                <a:cxn ang="0">
                  <a:pos x="csX1772" y="csY1772"/>
                </a:cxn>
                <a:cxn ang="0">
                  <a:pos x="csX1773" y="csY1773"/>
                </a:cxn>
                <a:cxn ang="0">
                  <a:pos x="csX1774" y="csY1774"/>
                </a:cxn>
                <a:cxn ang="0">
                  <a:pos x="csX1775" y="csY1775"/>
                </a:cxn>
                <a:cxn ang="0">
                  <a:pos x="csX1776" y="csY1776"/>
                </a:cxn>
                <a:cxn ang="0">
                  <a:pos x="csX1777" y="csY1777"/>
                </a:cxn>
                <a:cxn ang="0">
                  <a:pos x="csX1778" y="csY1778"/>
                </a:cxn>
                <a:cxn ang="0">
                  <a:pos x="csX1779" y="csY1779"/>
                </a:cxn>
                <a:cxn ang="0">
                  <a:pos x="csX1780" y="csY1780"/>
                </a:cxn>
                <a:cxn ang="0">
                  <a:pos x="csX1781" y="csY1781"/>
                </a:cxn>
                <a:cxn ang="0">
                  <a:pos x="csX1782" y="csY1782"/>
                </a:cxn>
                <a:cxn ang="0">
                  <a:pos x="csX1783" y="csY1783"/>
                </a:cxn>
                <a:cxn ang="0">
                  <a:pos x="csX1784" y="csY1784"/>
                </a:cxn>
                <a:cxn ang="0">
                  <a:pos x="csX1785" y="csY1785"/>
                </a:cxn>
                <a:cxn ang="0">
                  <a:pos x="csX1786" y="csY1786"/>
                </a:cxn>
                <a:cxn ang="0">
                  <a:pos x="csX1787" y="csY1787"/>
                </a:cxn>
                <a:cxn ang="0">
                  <a:pos x="csX1788" y="csY1788"/>
                </a:cxn>
                <a:cxn ang="0">
                  <a:pos x="csX1789" y="csY1789"/>
                </a:cxn>
                <a:cxn ang="0">
                  <a:pos x="csX1790" y="csY1790"/>
                </a:cxn>
                <a:cxn ang="0">
                  <a:pos x="csX1791" y="csY1791"/>
                </a:cxn>
                <a:cxn ang="0">
                  <a:pos x="csX1792" y="csY1792"/>
                </a:cxn>
                <a:cxn ang="0">
                  <a:pos x="csX1793" y="csY1793"/>
                </a:cxn>
                <a:cxn ang="0">
                  <a:pos x="csX1794" y="csY1794"/>
                </a:cxn>
                <a:cxn ang="0">
                  <a:pos x="csX1795" y="csY1795"/>
                </a:cxn>
                <a:cxn ang="0">
                  <a:pos x="csX1796" y="csY1796"/>
                </a:cxn>
                <a:cxn ang="0">
                  <a:pos x="csX1797" y="csY1797"/>
                </a:cxn>
                <a:cxn ang="0">
                  <a:pos x="csX1798" y="csY1798"/>
                </a:cxn>
                <a:cxn ang="0">
                  <a:pos x="csX1799" y="csY1799"/>
                </a:cxn>
                <a:cxn ang="0">
                  <a:pos x="csX1800" y="csY1800"/>
                </a:cxn>
                <a:cxn ang="0">
                  <a:pos x="csX1801" y="csY1801"/>
                </a:cxn>
                <a:cxn ang="0">
                  <a:pos x="csX1802" y="csY1802"/>
                </a:cxn>
                <a:cxn ang="0">
                  <a:pos x="csX1803" y="csY1803"/>
                </a:cxn>
                <a:cxn ang="0">
                  <a:pos x="csX1804" y="csY1804"/>
                </a:cxn>
                <a:cxn ang="0">
                  <a:pos x="csX1805" y="csY1805"/>
                </a:cxn>
                <a:cxn ang="0">
                  <a:pos x="csX1806" y="csY1806"/>
                </a:cxn>
                <a:cxn ang="0">
                  <a:pos x="csX1807" y="csY1807"/>
                </a:cxn>
                <a:cxn ang="0">
                  <a:pos x="csX1808" y="csY1808"/>
                </a:cxn>
                <a:cxn ang="0">
                  <a:pos x="csX1809" y="csY1809"/>
                </a:cxn>
                <a:cxn ang="0">
                  <a:pos x="csX1810" y="csY1810"/>
                </a:cxn>
                <a:cxn ang="0">
                  <a:pos x="csX1811" y="csY1811"/>
                </a:cxn>
                <a:cxn ang="0">
                  <a:pos x="csX1812" y="csY1812"/>
                </a:cxn>
                <a:cxn ang="0">
                  <a:pos x="csX1813" y="csY1813"/>
                </a:cxn>
                <a:cxn ang="0">
                  <a:pos x="csX1814" y="csY1814"/>
                </a:cxn>
                <a:cxn ang="0">
                  <a:pos x="csX1815" y="csY1815"/>
                </a:cxn>
                <a:cxn ang="0">
                  <a:pos x="csX1816" y="csY1816"/>
                </a:cxn>
                <a:cxn ang="0">
                  <a:pos x="csX1817" y="csY1817"/>
                </a:cxn>
                <a:cxn ang="0">
                  <a:pos x="csX1818" y="csY1818"/>
                </a:cxn>
                <a:cxn ang="0">
                  <a:pos x="csX1819" y="csY1819"/>
                </a:cxn>
                <a:cxn ang="0">
                  <a:pos x="csX1820" y="csY1820"/>
                </a:cxn>
                <a:cxn ang="0">
                  <a:pos x="csX1821" y="csY1821"/>
                </a:cxn>
                <a:cxn ang="0">
                  <a:pos x="csX1822" y="csY1822"/>
                </a:cxn>
                <a:cxn ang="0">
                  <a:pos x="csX1823" y="csY1823"/>
                </a:cxn>
                <a:cxn ang="0">
                  <a:pos x="csX1824" y="csY1824"/>
                </a:cxn>
                <a:cxn ang="0">
                  <a:pos x="csX1825" y="csY1825"/>
                </a:cxn>
                <a:cxn ang="0">
                  <a:pos x="csX1826" y="csY1826"/>
                </a:cxn>
                <a:cxn ang="0">
                  <a:pos x="csX1827" y="csY1827"/>
                </a:cxn>
                <a:cxn ang="0">
                  <a:pos x="csX1828" y="csY1828"/>
                </a:cxn>
                <a:cxn ang="0">
                  <a:pos x="csX1829" y="csY1829"/>
                </a:cxn>
                <a:cxn ang="0">
                  <a:pos x="csX1830" y="csY1830"/>
                </a:cxn>
                <a:cxn ang="0">
                  <a:pos x="csX1831" y="csY1831"/>
                </a:cxn>
                <a:cxn ang="0">
                  <a:pos x="csX1832" y="csY1832"/>
                </a:cxn>
                <a:cxn ang="0">
                  <a:pos x="csX1833" y="csY1833"/>
                </a:cxn>
                <a:cxn ang="0">
                  <a:pos x="csX1834" y="csY1834"/>
                </a:cxn>
                <a:cxn ang="0">
                  <a:pos x="csX1835" y="csY1835"/>
                </a:cxn>
                <a:cxn ang="0">
                  <a:pos x="csX1836" y="csY1836"/>
                </a:cxn>
                <a:cxn ang="0">
                  <a:pos x="csX1837" y="csY1837"/>
                </a:cxn>
                <a:cxn ang="0">
                  <a:pos x="csX1838" y="csY1838"/>
                </a:cxn>
                <a:cxn ang="0">
                  <a:pos x="csX1839" y="csY1839"/>
                </a:cxn>
                <a:cxn ang="0">
                  <a:pos x="csX1840" y="csY1840"/>
                </a:cxn>
                <a:cxn ang="0">
                  <a:pos x="csX1841" y="csY1841"/>
                </a:cxn>
                <a:cxn ang="0">
                  <a:pos x="csX1842" y="csY1842"/>
                </a:cxn>
                <a:cxn ang="0">
                  <a:pos x="csX1843" y="csY1843"/>
                </a:cxn>
                <a:cxn ang="0">
                  <a:pos x="csX1844" y="csY1844"/>
                </a:cxn>
                <a:cxn ang="0">
                  <a:pos x="csX1845" y="csY1845"/>
                </a:cxn>
                <a:cxn ang="0">
                  <a:pos x="csX1846" y="csY1846"/>
                </a:cxn>
                <a:cxn ang="0">
                  <a:pos x="csX1847" y="csY1847"/>
                </a:cxn>
                <a:cxn ang="0">
                  <a:pos x="csX1848" y="csY1848"/>
                </a:cxn>
                <a:cxn ang="0">
                  <a:pos x="csX1849" y="csY1849"/>
                </a:cxn>
                <a:cxn ang="0">
                  <a:pos x="csX1850" y="csY1850"/>
                </a:cxn>
                <a:cxn ang="0">
                  <a:pos x="csX1851" y="csY1851"/>
                </a:cxn>
                <a:cxn ang="0">
                  <a:pos x="csX1852" y="csY1852"/>
                </a:cxn>
                <a:cxn ang="0">
                  <a:pos x="csX1853" y="csY1853"/>
                </a:cxn>
                <a:cxn ang="0">
                  <a:pos x="csX1854" y="csY1854"/>
                </a:cxn>
                <a:cxn ang="0">
                  <a:pos x="csX1855" y="csY1855"/>
                </a:cxn>
                <a:cxn ang="0">
                  <a:pos x="csX1856" y="csY1856"/>
                </a:cxn>
                <a:cxn ang="0">
                  <a:pos x="csX1857" y="csY1857"/>
                </a:cxn>
                <a:cxn ang="0">
                  <a:pos x="csX1858" y="csY1858"/>
                </a:cxn>
                <a:cxn ang="0">
                  <a:pos x="csX1859" y="csY1859"/>
                </a:cxn>
                <a:cxn ang="0">
                  <a:pos x="csX1860" y="csY1860"/>
                </a:cxn>
                <a:cxn ang="0">
                  <a:pos x="csX1861" y="csY1861"/>
                </a:cxn>
                <a:cxn ang="0">
                  <a:pos x="csX1862" y="csY1862"/>
                </a:cxn>
                <a:cxn ang="0">
                  <a:pos x="csX1863" y="csY1863"/>
                </a:cxn>
                <a:cxn ang="0">
                  <a:pos x="csX1864" y="csY1864"/>
                </a:cxn>
                <a:cxn ang="0">
                  <a:pos x="csX1865" y="csY1865"/>
                </a:cxn>
                <a:cxn ang="0">
                  <a:pos x="csX1866" y="csY1866"/>
                </a:cxn>
                <a:cxn ang="0">
                  <a:pos x="csX1867" y="csY1867"/>
                </a:cxn>
                <a:cxn ang="0">
                  <a:pos x="csX1868" y="csY1868"/>
                </a:cxn>
                <a:cxn ang="0">
                  <a:pos x="csX1869" y="csY1869"/>
                </a:cxn>
                <a:cxn ang="0">
                  <a:pos x="csX1870" y="csY1870"/>
                </a:cxn>
                <a:cxn ang="0">
                  <a:pos x="csX1871" y="csY1871"/>
                </a:cxn>
                <a:cxn ang="0">
                  <a:pos x="csX1872" y="csY1872"/>
                </a:cxn>
                <a:cxn ang="0">
                  <a:pos x="csX1873" y="csY1873"/>
                </a:cxn>
                <a:cxn ang="0">
                  <a:pos x="csX1874" y="csY1874"/>
                </a:cxn>
                <a:cxn ang="0">
                  <a:pos x="csX1875" y="csY1875"/>
                </a:cxn>
                <a:cxn ang="0">
                  <a:pos x="csX1876" y="csY1876"/>
                </a:cxn>
                <a:cxn ang="0">
                  <a:pos x="csX1877" y="csY1877"/>
                </a:cxn>
                <a:cxn ang="0">
                  <a:pos x="csX1878" y="csY1878"/>
                </a:cxn>
                <a:cxn ang="0">
                  <a:pos x="csX1879" y="csY1879"/>
                </a:cxn>
                <a:cxn ang="0">
                  <a:pos x="csX1880" y="csY1880"/>
                </a:cxn>
                <a:cxn ang="0">
                  <a:pos x="csX1881" y="csY1881"/>
                </a:cxn>
                <a:cxn ang="0">
                  <a:pos x="csX1882" y="csY1882"/>
                </a:cxn>
                <a:cxn ang="0">
                  <a:pos x="csX1883" y="csY1883"/>
                </a:cxn>
                <a:cxn ang="0">
                  <a:pos x="csX1884" y="csY1884"/>
                </a:cxn>
                <a:cxn ang="0">
                  <a:pos x="csX1885" y="csY1885"/>
                </a:cxn>
                <a:cxn ang="0">
                  <a:pos x="csX1886" y="csY1886"/>
                </a:cxn>
                <a:cxn ang="0">
                  <a:pos x="csX1887" y="csY1887"/>
                </a:cxn>
                <a:cxn ang="0">
                  <a:pos x="csX1888" y="csY1888"/>
                </a:cxn>
                <a:cxn ang="0">
                  <a:pos x="csX1889" y="csY1889"/>
                </a:cxn>
                <a:cxn ang="0">
                  <a:pos x="csX1890" y="csY1890"/>
                </a:cxn>
                <a:cxn ang="0">
                  <a:pos x="csX1891" y="csY1891"/>
                </a:cxn>
                <a:cxn ang="0">
                  <a:pos x="csX1892" y="csY1892"/>
                </a:cxn>
                <a:cxn ang="0">
                  <a:pos x="csX1893" y="csY1893"/>
                </a:cxn>
                <a:cxn ang="0">
                  <a:pos x="csX1894" y="csY1894"/>
                </a:cxn>
                <a:cxn ang="0">
                  <a:pos x="csX1895" y="csY1895"/>
                </a:cxn>
                <a:cxn ang="0">
                  <a:pos x="csX1896" y="csY1896"/>
                </a:cxn>
                <a:cxn ang="0">
                  <a:pos x="csX1897" y="csY1897"/>
                </a:cxn>
                <a:cxn ang="0">
                  <a:pos x="csX1898" y="csY1898"/>
                </a:cxn>
                <a:cxn ang="0">
                  <a:pos x="csX1899" y="csY1899"/>
                </a:cxn>
                <a:cxn ang="0">
                  <a:pos x="csX1900" y="csY1900"/>
                </a:cxn>
                <a:cxn ang="0">
                  <a:pos x="csX1901" y="csY1901"/>
                </a:cxn>
                <a:cxn ang="0">
                  <a:pos x="csX1902" y="csY1902"/>
                </a:cxn>
                <a:cxn ang="0">
                  <a:pos x="csX1903" y="csY1903"/>
                </a:cxn>
                <a:cxn ang="0">
                  <a:pos x="csX1904" y="csY1904"/>
                </a:cxn>
                <a:cxn ang="0">
                  <a:pos x="csX1905" y="csY1905"/>
                </a:cxn>
                <a:cxn ang="0">
                  <a:pos x="csX1906" y="csY1906"/>
                </a:cxn>
                <a:cxn ang="0">
                  <a:pos x="csX1907" y="csY1907"/>
                </a:cxn>
                <a:cxn ang="0">
                  <a:pos x="csX1908" y="csY1908"/>
                </a:cxn>
                <a:cxn ang="0">
                  <a:pos x="csX1909" y="csY1909"/>
                </a:cxn>
                <a:cxn ang="0">
                  <a:pos x="csX1910" y="csY1910"/>
                </a:cxn>
                <a:cxn ang="0">
                  <a:pos x="csX1911" y="csY1911"/>
                </a:cxn>
                <a:cxn ang="0">
                  <a:pos x="csX1912" y="csY1912"/>
                </a:cxn>
                <a:cxn ang="0">
                  <a:pos x="csX1913" y="csY1913"/>
                </a:cxn>
                <a:cxn ang="0">
                  <a:pos x="csX1914" y="csY1914"/>
                </a:cxn>
                <a:cxn ang="0">
                  <a:pos x="csX1915" y="csY1915"/>
                </a:cxn>
                <a:cxn ang="0">
                  <a:pos x="csX1916" y="csY1916"/>
                </a:cxn>
                <a:cxn ang="0">
                  <a:pos x="csX1917" y="csY1917"/>
                </a:cxn>
                <a:cxn ang="0">
                  <a:pos x="csX1918" y="csY1918"/>
                </a:cxn>
                <a:cxn ang="0">
                  <a:pos x="csX1919" y="csY1919"/>
                </a:cxn>
                <a:cxn ang="0">
                  <a:pos x="csX1920" y="csY1920"/>
                </a:cxn>
                <a:cxn ang="0">
                  <a:pos x="csX1921" y="csY1921"/>
                </a:cxn>
                <a:cxn ang="0">
                  <a:pos x="csX1922" y="csY1922"/>
                </a:cxn>
                <a:cxn ang="0">
                  <a:pos x="csX1923" y="csY1923"/>
                </a:cxn>
                <a:cxn ang="0">
                  <a:pos x="csX1924" y="csY1924"/>
                </a:cxn>
                <a:cxn ang="0">
                  <a:pos x="csX1925" y="csY1925"/>
                </a:cxn>
                <a:cxn ang="0">
                  <a:pos x="csX1926" y="csY1926"/>
                </a:cxn>
                <a:cxn ang="0">
                  <a:pos x="csX1927" y="csY1927"/>
                </a:cxn>
                <a:cxn ang="0">
                  <a:pos x="csX1928" y="csY1928"/>
                </a:cxn>
                <a:cxn ang="0">
                  <a:pos x="csX1929" y="csY1929"/>
                </a:cxn>
                <a:cxn ang="0">
                  <a:pos x="csX1930" y="csY1930"/>
                </a:cxn>
                <a:cxn ang="0">
                  <a:pos x="csX1931" y="csY1931"/>
                </a:cxn>
                <a:cxn ang="0">
                  <a:pos x="csX1932" y="csY1932"/>
                </a:cxn>
                <a:cxn ang="0">
                  <a:pos x="csX1933" y="csY1933"/>
                </a:cxn>
                <a:cxn ang="0">
                  <a:pos x="csX1934" y="csY1934"/>
                </a:cxn>
                <a:cxn ang="0">
                  <a:pos x="csX1935" y="csY1935"/>
                </a:cxn>
                <a:cxn ang="0">
                  <a:pos x="csX1936" y="csY1936"/>
                </a:cxn>
                <a:cxn ang="0">
                  <a:pos x="csX1937" y="csY1937"/>
                </a:cxn>
                <a:cxn ang="0">
                  <a:pos x="csX1938" y="csY1938"/>
                </a:cxn>
                <a:cxn ang="0">
                  <a:pos x="csX1939" y="csY1939"/>
                </a:cxn>
                <a:cxn ang="0">
                  <a:pos x="csX1940" y="csY1940"/>
                </a:cxn>
                <a:cxn ang="0">
                  <a:pos x="csX1941" y="csY1941"/>
                </a:cxn>
                <a:cxn ang="0">
                  <a:pos x="csX1942" y="csY1942"/>
                </a:cxn>
                <a:cxn ang="0">
                  <a:pos x="csX1943" y="csY1943"/>
                </a:cxn>
                <a:cxn ang="0">
                  <a:pos x="csX1944" y="csY1944"/>
                </a:cxn>
                <a:cxn ang="0">
                  <a:pos x="csX1945" y="csY1945"/>
                </a:cxn>
                <a:cxn ang="0">
                  <a:pos x="csX1946" y="csY1946"/>
                </a:cxn>
                <a:cxn ang="0">
                  <a:pos x="csX1947" y="csY1947"/>
                </a:cxn>
                <a:cxn ang="0">
                  <a:pos x="csX1948" y="csY1948"/>
                </a:cxn>
                <a:cxn ang="0">
                  <a:pos x="csX1949" y="csY1949"/>
                </a:cxn>
                <a:cxn ang="0">
                  <a:pos x="csX1950" y="csY1950"/>
                </a:cxn>
                <a:cxn ang="0">
                  <a:pos x="csX1951" y="csY1951"/>
                </a:cxn>
                <a:cxn ang="0">
                  <a:pos x="csX1952" y="csY1952"/>
                </a:cxn>
                <a:cxn ang="0">
                  <a:pos x="csX1953" y="csY1953"/>
                </a:cxn>
                <a:cxn ang="0">
                  <a:pos x="csX1954" y="csY1954"/>
                </a:cxn>
                <a:cxn ang="0">
                  <a:pos x="csX1955" y="csY1955"/>
                </a:cxn>
                <a:cxn ang="0">
                  <a:pos x="csX1956" y="csY1956"/>
                </a:cxn>
                <a:cxn ang="0">
                  <a:pos x="csX1957" y="csY1957"/>
                </a:cxn>
                <a:cxn ang="0">
                  <a:pos x="csX1958" y="csY1958"/>
                </a:cxn>
                <a:cxn ang="0">
                  <a:pos x="csX1959" y="csY1959"/>
                </a:cxn>
                <a:cxn ang="0">
                  <a:pos x="csX1960" y="csY1960"/>
                </a:cxn>
                <a:cxn ang="0">
                  <a:pos x="csX1961" y="csY1961"/>
                </a:cxn>
                <a:cxn ang="0">
                  <a:pos x="csX1962" y="csY1962"/>
                </a:cxn>
                <a:cxn ang="0">
                  <a:pos x="csX1963" y="csY1963"/>
                </a:cxn>
                <a:cxn ang="0">
                  <a:pos x="csX1964" y="csY1964"/>
                </a:cxn>
                <a:cxn ang="0">
                  <a:pos x="csX1965" y="csY1965"/>
                </a:cxn>
                <a:cxn ang="0">
                  <a:pos x="csX1966" y="csY1966"/>
                </a:cxn>
                <a:cxn ang="0">
                  <a:pos x="csX1967" y="csY1967"/>
                </a:cxn>
                <a:cxn ang="0">
                  <a:pos x="csX1968" y="csY1968"/>
                </a:cxn>
                <a:cxn ang="0">
                  <a:pos x="csX1969" y="csY1969"/>
                </a:cxn>
                <a:cxn ang="0">
                  <a:pos x="csX1970" y="csY1970"/>
                </a:cxn>
                <a:cxn ang="0">
                  <a:pos x="csX1971" y="csY1971"/>
                </a:cxn>
                <a:cxn ang="0">
                  <a:pos x="csX1972" y="csY1972"/>
                </a:cxn>
                <a:cxn ang="0">
                  <a:pos x="csX1973" y="csY1973"/>
                </a:cxn>
                <a:cxn ang="0">
                  <a:pos x="csX1974" y="csY1974"/>
                </a:cxn>
                <a:cxn ang="0">
                  <a:pos x="csX1975" y="csY1975"/>
                </a:cxn>
                <a:cxn ang="0">
                  <a:pos x="csX1976" y="csY1976"/>
                </a:cxn>
                <a:cxn ang="0">
                  <a:pos x="csX1977" y="csY1977"/>
                </a:cxn>
                <a:cxn ang="0">
                  <a:pos x="csX1978" y="csY1978"/>
                </a:cxn>
                <a:cxn ang="0">
                  <a:pos x="csX1979" y="csY1979"/>
                </a:cxn>
                <a:cxn ang="0">
                  <a:pos x="csX1980" y="csY1980"/>
                </a:cxn>
                <a:cxn ang="0">
                  <a:pos x="csX1981" y="csY1981"/>
                </a:cxn>
                <a:cxn ang="0">
                  <a:pos x="csX1982" y="csY1982"/>
                </a:cxn>
                <a:cxn ang="0">
                  <a:pos x="csX1983" y="csY1983"/>
                </a:cxn>
                <a:cxn ang="0">
                  <a:pos x="csX1984" y="csY1984"/>
                </a:cxn>
                <a:cxn ang="0">
                  <a:pos x="csX1985" y="csY1985"/>
                </a:cxn>
                <a:cxn ang="0">
                  <a:pos x="csX1986" y="csY1986"/>
                </a:cxn>
                <a:cxn ang="0">
                  <a:pos x="csX1987" y="csY1987"/>
                </a:cxn>
                <a:cxn ang="0">
                  <a:pos x="csX1988" y="csY1988"/>
                </a:cxn>
                <a:cxn ang="0">
                  <a:pos x="csX1989" y="csY1989"/>
                </a:cxn>
                <a:cxn ang="0">
                  <a:pos x="csX1990" y="csY1990"/>
                </a:cxn>
                <a:cxn ang="0">
                  <a:pos x="csX1991" y="csY1991"/>
                </a:cxn>
                <a:cxn ang="0">
                  <a:pos x="csX1992" y="csY1992"/>
                </a:cxn>
                <a:cxn ang="0">
                  <a:pos x="csX1993" y="csY1993"/>
                </a:cxn>
                <a:cxn ang="0">
                  <a:pos x="csX1994" y="csY1994"/>
                </a:cxn>
                <a:cxn ang="0">
                  <a:pos x="csX1995" y="csY1995"/>
                </a:cxn>
                <a:cxn ang="0">
                  <a:pos x="csX1996" y="csY1996"/>
                </a:cxn>
                <a:cxn ang="0">
                  <a:pos x="csX1997" y="csY1997"/>
                </a:cxn>
                <a:cxn ang="0">
                  <a:pos x="csX1998" y="csY1998"/>
                </a:cxn>
                <a:cxn ang="0">
                  <a:pos x="csX1999" y="csY1999"/>
                </a:cxn>
                <a:cxn ang="0">
                  <a:pos x="csX2000" y="csY2000"/>
                </a:cxn>
                <a:cxn ang="0">
                  <a:pos x="csX2001" y="csY2001"/>
                </a:cxn>
                <a:cxn ang="0">
                  <a:pos x="csX2002" y="csY2002"/>
                </a:cxn>
                <a:cxn ang="0">
                  <a:pos x="csX2003" y="csY2003"/>
                </a:cxn>
                <a:cxn ang="0">
                  <a:pos x="csX2004" y="csY2004"/>
                </a:cxn>
                <a:cxn ang="0">
                  <a:pos x="csX2005" y="csY2005"/>
                </a:cxn>
                <a:cxn ang="0">
                  <a:pos x="csX2006" y="csY2006"/>
                </a:cxn>
                <a:cxn ang="0">
                  <a:pos x="csX2007" y="csY2007"/>
                </a:cxn>
                <a:cxn ang="0">
                  <a:pos x="csX2008" y="csY2008"/>
                </a:cxn>
                <a:cxn ang="0">
                  <a:pos x="csX2009" y="csY2009"/>
                </a:cxn>
                <a:cxn ang="0">
                  <a:pos x="csX2010" y="csY2010"/>
                </a:cxn>
                <a:cxn ang="0">
                  <a:pos x="csX2011" y="csY2011"/>
                </a:cxn>
                <a:cxn ang="0">
                  <a:pos x="csX2012" y="csY2012"/>
                </a:cxn>
                <a:cxn ang="0">
                  <a:pos x="csX2013" y="csY2013"/>
                </a:cxn>
                <a:cxn ang="0">
                  <a:pos x="csX2014" y="csY2014"/>
                </a:cxn>
                <a:cxn ang="0">
                  <a:pos x="csX2015" y="csY2015"/>
                </a:cxn>
                <a:cxn ang="0">
                  <a:pos x="csX2016" y="csY2016"/>
                </a:cxn>
                <a:cxn ang="0">
                  <a:pos x="csX2017" y="csY2017"/>
                </a:cxn>
                <a:cxn ang="0">
                  <a:pos x="csX2018" y="csY2018"/>
                </a:cxn>
                <a:cxn ang="0">
                  <a:pos x="csX2019" y="csY2019"/>
                </a:cxn>
                <a:cxn ang="0">
                  <a:pos x="csX2020" y="csY2020"/>
                </a:cxn>
                <a:cxn ang="0">
                  <a:pos x="csX2021" y="csY2021"/>
                </a:cxn>
                <a:cxn ang="0">
                  <a:pos x="csX2022" y="csY2022"/>
                </a:cxn>
                <a:cxn ang="0">
                  <a:pos x="csX2023" y="csY2023"/>
                </a:cxn>
                <a:cxn ang="0">
                  <a:pos x="csX2024" y="csY2024"/>
                </a:cxn>
                <a:cxn ang="0">
                  <a:pos x="csX2025" y="csY2025"/>
                </a:cxn>
                <a:cxn ang="0">
                  <a:pos x="csX2026" y="csY2026"/>
                </a:cxn>
                <a:cxn ang="0">
                  <a:pos x="csX2027" y="csY2027"/>
                </a:cxn>
                <a:cxn ang="0">
                  <a:pos x="csX2028" y="csY2028"/>
                </a:cxn>
                <a:cxn ang="0">
                  <a:pos x="csX2029" y="csY2029"/>
                </a:cxn>
                <a:cxn ang="0">
                  <a:pos x="csX2030" y="csY2030"/>
                </a:cxn>
                <a:cxn ang="0">
                  <a:pos x="csX2031" y="csY2031"/>
                </a:cxn>
                <a:cxn ang="0">
                  <a:pos x="csX2032" y="csY2032"/>
                </a:cxn>
                <a:cxn ang="0">
                  <a:pos x="csX2033" y="csY2033"/>
                </a:cxn>
                <a:cxn ang="0">
                  <a:pos x="csX2034" y="csY2034"/>
                </a:cxn>
                <a:cxn ang="0">
                  <a:pos x="csX2035" y="csY2035"/>
                </a:cxn>
                <a:cxn ang="0">
                  <a:pos x="csX2036" y="csY2036"/>
                </a:cxn>
                <a:cxn ang="0">
                  <a:pos x="csX2037" y="csY2037"/>
                </a:cxn>
                <a:cxn ang="0">
                  <a:pos x="csX2038" y="csY2038"/>
                </a:cxn>
                <a:cxn ang="0">
                  <a:pos x="csX2039" y="csY2039"/>
                </a:cxn>
                <a:cxn ang="0">
                  <a:pos x="csX2040" y="csY2040"/>
                </a:cxn>
                <a:cxn ang="0">
                  <a:pos x="csX2041" y="csY2041"/>
                </a:cxn>
                <a:cxn ang="0">
                  <a:pos x="csX2042" y="csY2042"/>
                </a:cxn>
                <a:cxn ang="0">
                  <a:pos x="csX2043" y="csY2043"/>
                </a:cxn>
                <a:cxn ang="0">
                  <a:pos x="csX2044" y="csY2044"/>
                </a:cxn>
                <a:cxn ang="0">
                  <a:pos x="csX2045" y="csY2045"/>
                </a:cxn>
                <a:cxn ang="0">
                  <a:pos x="csX2046" y="csY2046"/>
                </a:cxn>
                <a:cxn ang="0">
                  <a:pos x="csX2047" y="csY2047"/>
                </a:cxn>
                <a:cxn ang="0">
                  <a:pos x="csX2048" y="csY2048"/>
                </a:cxn>
                <a:cxn ang="0">
                  <a:pos x="csX2049" y="csY2049"/>
                </a:cxn>
                <a:cxn ang="0">
                  <a:pos x="csX2050" y="csY2050"/>
                </a:cxn>
                <a:cxn ang="0">
                  <a:pos x="csX2051" y="csY2051"/>
                </a:cxn>
                <a:cxn ang="0">
                  <a:pos x="csX2052" y="csY2052"/>
                </a:cxn>
                <a:cxn ang="0">
                  <a:pos x="csX2053" y="csY2053"/>
                </a:cxn>
                <a:cxn ang="0">
                  <a:pos x="csX2054" y="csY2054"/>
                </a:cxn>
                <a:cxn ang="0">
                  <a:pos x="csX2055" y="csY2055"/>
                </a:cxn>
                <a:cxn ang="0">
                  <a:pos x="csX2056" y="csY2056"/>
                </a:cxn>
                <a:cxn ang="0">
                  <a:pos x="csX2057" y="csY2057"/>
                </a:cxn>
                <a:cxn ang="0">
                  <a:pos x="csX2058" y="csY2058"/>
                </a:cxn>
                <a:cxn ang="0">
                  <a:pos x="csX2059" y="csY2059"/>
                </a:cxn>
                <a:cxn ang="0">
                  <a:pos x="csX2060" y="csY2060"/>
                </a:cxn>
                <a:cxn ang="0">
                  <a:pos x="csX2061" y="csY2061"/>
                </a:cxn>
                <a:cxn ang="0">
                  <a:pos x="csX2062" y="csY2062"/>
                </a:cxn>
                <a:cxn ang="0">
                  <a:pos x="csX2063" y="csY2063"/>
                </a:cxn>
                <a:cxn ang="0">
                  <a:pos x="csX2064" y="csY2064"/>
                </a:cxn>
                <a:cxn ang="0">
                  <a:pos x="csX2065" y="csY2065"/>
                </a:cxn>
                <a:cxn ang="0">
                  <a:pos x="csX2066" y="csY2066"/>
                </a:cxn>
                <a:cxn ang="0">
                  <a:pos x="csX2067" y="csY2067"/>
                </a:cxn>
                <a:cxn ang="0">
                  <a:pos x="csX2068" y="csY2068"/>
                </a:cxn>
                <a:cxn ang="0">
                  <a:pos x="csX2069" y="csY2069"/>
                </a:cxn>
                <a:cxn ang="0">
                  <a:pos x="csX2070" y="csY2070"/>
                </a:cxn>
                <a:cxn ang="0">
                  <a:pos x="csX2071" y="csY2071"/>
                </a:cxn>
                <a:cxn ang="0">
                  <a:pos x="csX2072" y="csY2072"/>
                </a:cxn>
                <a:cxn ang="0">
                  <a:pos x="csX2073" y="csY2073"/>
                </a:cxn>
                <a:cxn ang="0">
                  <a:pos x="csX2074" y="csY2074"/>
                </a:cxn>
                <a:cxn ang="0">
                  <a:pos x="csX2075" y="csY2075"/>
                </a:cxn>
                <a:cxn ang="0">
                  <a:pos x="csX2076" y="csY2076"/>
                </a:cxn>
                <a:cxn ang="0">
                  <a:pos x="csX2077" y="csY2077"/>
                </a:cxn>
                <a:cxn ang="0">
                  <a:pos x="csX2078" y="csY2078"/>
                </a:cxn>
                <a:cxn ang="0">
                  <a:pos x="csX2079" y="csY2079"/>
                </a:cxn>
                <a:cxn ang="0">
                  <a:pos x="csX2080" y="csY2080"/>
                </a:cxn>
                <a:cxn ang="0">
                  <a:pos x="csX2081" y="csY2081"/>
                </a:cxn>
                <a:cxn ang="0">
                  <a:pos x="csX2082" y="csY2082"/>
                </a:cxn>
                <a:cxn ang="0">
                  <a:pos x="csX2083" y="csY2083"/>
                </a:cxn>
                <a:cxn ang="0">
                  <a:pos x="csX2084" y="csY2084"/>
                </a:cxn>
                <a:cxn ang="0">
                  <a:pos x="csX2085" y="csY2085"/>
                </a:cxn>
                <a:cxn ang="0">
                  <a:pos x="csX2086" y="csY2086"/>
                </a:cxn>
                <a:cxn ang="0">
                  <a:pos x="csX2087" y="csY2087"/>
                </a:cxn>
                <a:cxn ang="0">
                  <a:pos x="csX2088" y="csY2088"/>
                </a:cxn>
                <a:cxn ang="0">
                  <a:pos x="csX2089" y="csY2089"/>
                </a:cxn>
                <a:cxn ang="0">
                  <a:pos x="csX2090" y="csY2090"/>
                </a:cxn>
                <a:cxn ang="0">
                  <a:pos x="csX2091" y="csY2091"/>
                </a:cxn>
                <a:cxn ang="0">
                  <a:pos x="csX2092" y="csY2092"/>
                </a:cxn>
                <a:cxn ang="0">
                  <a:pos x="csX2093" y="csY2093"/>
                </a:cxn>
                <a:cxn ang="0">
                  <a:pos x="csX2094" y="csY2094"/>
                </a:cxn>
                <a:cxn ang="0">
                  <a:pos x="csX2095" y="csY2095"/>
                </a:cxn>
                <a:cxn ang="0">
                  <a:pos x="csX2096" y="csY2096"/>
                </a:cxn>
                <a:cxn ang="0">
                  <a:pos x="csX2097" y="csY2097"/>
                </a:cxn>
                <a:cxn ang="0">
                  <a:pos x="csX2098" y="csY2098"/>
                </a:cxn>
                <a:cxn ang="0">
                  <a:pos x="csX2099" y="csY2099"/>
                </a:cxn>
                <a:cxn ang="0">
                  <a:pos x="csX2100" y="csY2100"/>
                </a:cxn>
                <a:cxn ang="0">
                  <a:pos x="csX2101" y="csY2101"/>
                </a:cxn>
                <a:cxn ang="0">
                  <a:pos x="csX2102" y="csY2102"/>
                </a:cxn>
                <a:cxn ang="0">
                  <a:pos x="csX2103" y="csY2103"/>
                </a:cxn>
                <a:cxn ang="0">
                  <a:pos x="csX2104" y="csY2104"/>
                </a:cxn>
                <a:cxn ang="0">
                  <a:pos x="csX2105" y="csY2105"/>
                </a:cxn>
                <a:cxn ang="0">
                  <a:pos x="csX2106" y="csY2106"/>
                </a:cxn>
                <a:cxn ang="0">
                  <a:pos x="csX2107" y="csY2107"/>
                </a:cxn>
                <a:cxn ang="0">
                  <a:pos x="csX2108" y="csY2108"/>
                </a:cxn>
                <a:cxn ang="0">
                  <a:pos x="csX2109" y="csY2109"/>
                </a:cxn>
                <a:cxn ang="0">
                  <a:pos x="csX2110" y="csY2110"/>
                </a:cxn>
                <a:cxn ang="0">
                  <a:pos x="csX2111" y="csY2111"/>
                </a:cxn>
                <a:cxn ang="0">
                  <a:pos x="csX2112" y="csY2112"/>
                </a:cxn>
                <a:cxn ang="0">
                  <a:pos x="csX2113" y="csY2113"/>
                </a:cxn>
                <a:cxn ang="0">
                  <a:pos x="csX2114" y="csY2114"/>
                </a:cxn>
                <a:cxn ang="0">
                  <a:pos x="csX2115" y="csY2115"/>
                </a:cxn>
                <a:cxn ang="0">
                  <a:pos x="csX2116" y="csY2116"/>
                </a:cxn>
                <a:cxn ang="0">
                  <a:pos x="csX2117" y="csY2117"/>
                </a:cxn>
                <a:cxn ang="0">
                  <a:pos x="csX2118" y="csY2118"/>
                </a:cxn>
                <a:cxn ang="0">
                  <a:pos x="csX2119" y="csY2119"/>
                </a:cxn>
                <a:cxn ang="0">
                  <a:pos x="csX2120" y="csY2120"/>
                </a:cxn>
                <a:cxn ang="0">
                  <a:pos x="csX2121" y="csY2121"/>
                </a:cxn>
                <a:cxn ang="0">
                  <a:pos x="csX2122" y="csY2122"/>
                </a:cxn>
                <a:cxn ang="0">
                  <a:pos x="csX2123" y="csY2123"/>
                </a:cxn>
                <a:cxn ang="0">
                  <a:pos x="csX2124" y="csY2124"/>
                </a:cxn>
                <a:cxn ang="0">
                  <a:pos x="csX2125" y="csY2125"/>
                </a:cxn>
                <a:cxn ang="0">
                  <a:pos x="csX2126" y="csY2126"/>
                </a:cxn>
                <a:cxn ang="0">
                  <a:pos x="csX2127" y="csY2127"/>
                </a:cxn>
                <a:cxn ang="0">
                  <a:pos x="csX2128" y="csY2128"/>
                </a:cxn>
                <a:cxn ang="0">
                  <a:pos x="csX2129" y="csY2129"/>
                </a:cxn>
                <a:cxn ang="0">
                  <a:pos x="csX2130" y="csY2130"/>
                </a:cxn>
                <a:cxn ang="0">
                  <a:pos x="csX2131" y="csY2131"/>
                </a:cxn>
                <a:cxn ang="0">
                  <a:pos x="csX2132" y="csY2132"/>
                </a:cxn>
                <a:cxn ang="0">
                  <a:pos x="csX2133" y="csY2133"/>
                </a:cxn>
                <a:cxn ang="0">
                  <a:pos x="csX2134" y="csY2134"/>
                </a:cxn>
                <a:cxn ang="0">
                  <a:pos x="csX2135" y="csY2135"/>
                </a:cxn>
                <a:cxn ang="0">
                  <a:pos x="csX2136" y="csY2136"/>
                </a:cxn>
                <a:cxn ang="0">
                  <a:pos x="csX2137" y="csY2137"/>
                </a:cxn>
                <a:cxn ang="0">
                  <a:pos x="csX2138" y="csY2138"/>
                </a:cxn>
                <a:cxn ang="0">
                  <a:pos x="csX2139" y="csY2139"/>
                </a:cxn>
                <a:cxn ang="0">
                  <a:pos x="csX2140" y="csY2140"/>
                </a:cxn>
                <a:cxn ang="0">
                  <a:pos x="csX2141" y="csY2141"/>
                </a:cxn>
                <a:cxn ang="0">
                  <a:pos x="csX2142" y="csY2142"/>
                </a:cxn>
                <a:cxn ang="0">
                  <a:pos x="csX2143" y="csY2143"/>
                </a:cxn>
                <a:cxn ang="0">
                  <a:pos x="csX2144" y="csY2144"/>
                </a:cxn>
                <a:cxn ang="0">
                  <a:pos x="csX2145" y="csY2145"/>
                </a:cxn>
                <a:cxn ang="0">
                  <a:pos x="csX2146" y="csY2146"/>
                </a:cxn>
                <a:cxn ang="0">
                  <a:pos x="csX2147" y="csY2147"/>
                </a:cxn>
                <a:cxn ang="0">
                  <a:pos x="csX2148" y="csY2148"/>
                </a:cxn>
                <a:cxn ang="0">
                  <a:pos x="csX2149" y="csY2149"/>
                </a:cxn>
                <a:cxn ang="0">
                  <a:pos x="csX2150" y="csY2150"/>
                </a:cxn>
                <a:cxn ang="0">
                  <a:pos x="csX2151" y="csY2151"/>
                </a:cxn>
                <a:cxn ang="0">
                  <a:pos x="csX2152" y="csY2152"/>
                </a:cxn>
                <a:cxn ang="0">
                  <a:pos x="csX2153" y="csY2153"/>
                </a:cxn>
                <a:cxn ang="0">
                  <a:pos x="csX2154" y="csY2154"/>
                </a:cxn>
                <a:cxn ang="0">
                  <a:pos x="csX2155" y="csY2155"/>
                </a:cxn>
                <a:cxn ang="0">
                  <a:pos x="csX2156" y="csY2156"/>
                </a:cxn>
                <a:cxn ang="0">
                  <a:pos x="csX2157" y="csY2157"/>
                </a:cxn>
                <a:cxn ang="0">
                  <a:pos x="csX2158" y="csY2158"/>
                </a:cxn>
                <a:cxn ang="0">
                  <a:pos x="csX2159" y="csY2159"/>
                </a:cxn>
                <a:cxn ang="0">
                  <a:pos x="csX2160" y="csY2160"/>
                </a:cxn>
                <a:cxn ang="0">
                  <a:pos x="csX2161" y="csY2161"/>
                </a:cxn>
                <a:cxn ang="0">
                  <a:pos x="csX2162" y="csY2162"/>
                </a:cxn>
                <a:cxn ang="0">
                  <a:pos x="csX2163" y="csY2163"/>
                </a:cxn>
                <a:cxn ang="0">
                  <a:pos x="csX2164" y="csY2164"/>
                </a:cxn>
                <a:cxn ang="0">
                  <a:pos x="csX2165" y="csY2165"/>
                </a:cxn>
                <a:cxn ang="0">
                  <a:pos x="csX2166" y="csY2166"/>
                </a:cxn>
                <a:cxn ang="0">
                  <a:pos x="csX2167" y="csY2167"/>
                </a:cxn>
                <a:cxn ang="0">
                  <a:pos x="csX2168" y="csY2168"/>
                </a:cxn>
                <a:cxn ang="0">
                  <a:pos x="csX2169" y="csY2169"/>
                </a:cxn>
                <a:cxn ang="0">
                  <a:pos x="csX2170" y="csY2170"/>
                </a:cxn>
                <a:cxn ang="0">
                  <a:pos x="csX2171" y="csY2171"/>
                </a:cxn>
                <a:cxn ang="0">
                  <a:pos x="csX2172" y="csY2172"/>
                </a:cxn>
                <a:cxn ang="0">
                  <a:pos x="csX2173" y="csY2173"/>
                </a:cxn>
                <a:cxn ang="0">
                  <a:pos x="csX2174" y="csY2174"/>
                </a:cxn>
                <a:cxn ang="0">
                  <a:pos x="csX2175" y="csY2175"/>
                </a:cxn>
                <a:cxn ang="0">
                  <a:pos x="csX2176" y="csY2176"/>
                </a:cxn>
                <a:cxn ang="0">
                  <a:pos x="csX2177" y="csY2177"/>
                </a:cxn>
                <a:cxn ang="0">
                  <a:pos x="csX2178" y="csY2178"/>
                </a:cxn>
                <a:cxn ang="0">
                  <a:pos x="csX2179" y="csY2179"/>
                </a:cxn>
                <a:cxn ang="0">
                  <a:pos x="csX2180" y="csY2180"/>
                </a:cxn>
                <a:cxn ang="0">
                  <a:pos x="csX2181" y="csY2181"/>
                </a:cxn>
                <a:cxn ang="0">
                  <a:pos x="csX2182" y="csY2182"/>
                </a:cxn>
                <a:cxn ang="0">
                  <a:pos x="csX2183" y="csY2183"/>
                </a:cxn>
                <a:cxn ang="0">
                  <a:pos x="csX2184" y="csY2184"/>
                </a:cxn>
                <a:cxn ang="0">
                  <a:pos x="csX2185" y="csY2185"/>
                </a:cxn>
                <a:cxn ang="0">
                  <a:pos x="csX2186" y="csY2186"/>
                </a:cxn>
                <a:cxn ang="0">
                  <a:pos x="csX2187" y="csY2187"/>
                </a:cxn>
                <a:cxn ang="0">
                  <a:pos x="csX2188" y="csY2188"/>
                </a:cxn>
                <a:cxn ang="0">
                  <a:pos x="csX2189" y="csY2189"/>
                </a:cxn>
                <a:cxn ang="0">
                  <a:pos x="csX2190" y="csY2190"/>
                </a:cxn>
                <a:cxn ang="0">
                  <a:pos x="csX2191" y="csY2191"/>
                </a:cxn>
                <a:cxn ang="0">
                  <a:pos x="csX2192" y="csY2192"/>
                </a:cxn>
                <a:cxn ang="0">
                  <a:pos x="csX2193" y="csY2193"/>
                </a:cxn>
                <a:cxn ang="0">
                  <a:pos x="csX2194" y="csY2194"/>
                </a:cxn>
                <a:cxn ang="0">
                  <a:pos x="csX2195" y="csY2195"/>
                </a:cxn>
                <a:cxn ang="0">
                  <a:pos x="csX2196" y="csY2196"/>
                </a:cxn>
                <a:cxn ang="0">
                  <a:pos x="csX2197" y="csY2197"/>
                </a:cxn>
                <a:cxn ang="0">
                  <a:pos x="csX2198" y="csY2198"/>
                </a:cxn>
                <a:cxn ang="0">
                  <a:pos x="csX2199" y="csY2199"/>
                </a:cxn>
                <a:cxn ang="0">
                  <a:pos x="csX2200" y="csY2200"/>
                </a:cxn>
                <a:cxn ang="0">
                  <a:pos x="csX2201" y="csY2201"/>
                </a:cxn>
                <a:cxn ang="0">
                  <a:pos x="csX2202" y="csY2202"/>
                </a:cxn>
                <a:cxn ang="0">
                  <a:pos x="csX2203" y="csY2203"/>
                </a:cxn>
                <a:cxn ang="0">
                  <a:pos x="csX2204" y="csY2204"/>
                </a:cxn>
                <a:cxn ang="0">
                  <a:pos x="csX2205" y="csY2205"/>
                </a:cxn>
                <a:cxn ang="0">
                  <a:pos x="csX2206" y="csY2206"/>
                </a:cxn>
                <a:cxn ang="0">
                  <a:pos x="csX2207" y="csY2207"/>
                </a:cxn>
                <a:cxn ang="0">
                  <a:pos x="csX2208" y="csY2208"/>
                </a:cxn>
                <a:cxn ang="0">
                  <a:pos x="csX2209" y="csY2209"/>
                </a:cxn>
                <a:cxn ang="0">
                  <a:pos x="csX2210" y="csY2210"/>
                </a:cxn>
                <a:cxn ang="0">
                  <a:pos x="csX2211" y="csY2211"/>
                </a:cxn>
                <a:cxn ang="0">
                  <a:pos x="csX2212" y="csY2212"/>
                </a:cxn>
                <a:cxn ang="0">
                  <a:pos x="csX2213" y="csY2213"/>
                </a:cxn>
                <a:cxn ang="0">
                  <a:pos x="csX2214" y="csY2214"/>
                </a:cxn>
                <a:cxn ang="0">
                  <a:pos x="csX2215" y="csY2215"/>
                </a:cxn>
                <a:cxn ang="0">
                  <a:pos x="csX2216" y="csY2216"/>
                </a:cxn>
                <a:cxn ang="0">
                  <a:pos x="csX2217" y="csY2217"/>
                </a:cxn>
                <a:cxn ang="0">
                  <a:pos x="csX2218" y="csY2218"/>
                </a:cxn>
                <a:cxn ang="0">
                  <a:pos x="csX2219" y="csY2219"/>
                </a:cxn>
                <a:cxn ang="0">
                  <a:pos x="csX2220" y="csY2220"/>
                </a:cxn>
                <a:cxn ang="0">
                  <a:pos x="csX2221" y="csY2221"/>
                </a:cxn>
                <a:cxn ang="0">
                  <a:pos x="csX2222" y="csY2222"/>
                </a:cxn>
                <a:cxn ang="0">
                  <a:pos x="csX2223" y="csY2223"/>
                </a:cxn>
                <a:cxn ang="0">
                  <a:pos x="csX2224" y="csY2224"/>
                </a:cxn>
                <a:cxn ang="0">
                  <a:pos x="csX2225" y="csY2225"/>
                </a:cxn>
                <a:cxn ang="0">
                  <a:pos x="csX2226" y="csY2226"/>
                </a:cxn>
                <a:cxn ang="0">
                  <a:pos x="csX2227" y="csY2227"/>
                </a:cxn>
                <a:cxn ang="0">
                  <a:pos x="csX2228" y="csY2228"/>
                </a:cxn>
                <a:cxn ang="0">
                  <a:pos x="csX2229" y="csY2229"/>
                </a:cxn>
                <a:cxn ang="0">
                  <a:pos x="csX2230" y="csY2230"/>
                </a:cxn>
                <a:cxn ang="0">
                  <a:pos x="csX2231" y="csY2231"/>
                </a:cxn>
                <a:cxn ang="0">
                  <a:pos x="csX2232" y="csY2232"/>
                </a:cxn>
                <a:cxn ang="0">
                  <a:pos x="csX2233" y="csY2233"/>
                </a:cxn>
                <a:cxn ang="0">
                  <a:pos x="csX2234" y="csY2234"/>
                </a:cxn>
                <a:cxn ang="0">
                  <a:pos x="csX2235" y="csY2235"/>
                </a:cxn>
                <a:cxn ang="0">
                  <a:pos x="csX2236" y="csY2236"/>
                </a:cxn>
                <a:cxn ang="0">
                  <a:pos x="csX2237" y="csY2237"/>
                </a:cxn>
                <a:cxn ang="0">
                  <a:pos x="csX2238" y="csY2238"/>
                </a:cxn>
                <a:cxn ang="0">
                  <a:pos x="csX2239" y="csY2239"/>
                </a:cxn>
                <a:cxn ang="0">
                  <a:pos x="csX2240" y="csY2240"/>
                </a:cxn>
                <a:cxn ang="0">
                  <a:pos x="csX2241" y="csY2241"/>
                </a:cxn>
                <a:cxn ang="0">
                  <a:pos x="csX2242" y="csY2242"/>
                </a:cxn>
                <a:cxn ang="0">
                  <a:pos x="csX2243" y="csY2243"/>
                </a:cxn>
                <a:cxn ang="0">
                  <a:pos x="csX2244" y="csY2244"/>
                </a:cxn>
                <a:cxn ang="0">
                  <a:pos x="csX2245" y="csY2245"/>
                </a:cxn>
                <a:cxn ang="0">
                  <a:pos x="csX2246" y="csY2246"/>
                </a:cxn>
                <a:cxn ang="0">
                  <a:pos x="csX2247" y="csY2247"/>
                </a:cxn>
                <a:cxn ang="0">
                  <a:pos x="csX2248" y="csY2248"/>
                </a:cxn>
                <a:cxn ang="0">
                  <a:pos x="csX2249" y="csY2249"/>
                </a:cxn>
                <a:cxn ang="0">
                  <a:pos x="csX2250" y="csY2250"/>
                </a:cxn>
                <a:cxn ang="0">
                  <a:pos x="csX2251" y="csY2251"/>
                </a:cxn>
                <a:cxn ang="0">
                  <a:pos x="csX2252" y="csY2252"/>
                </a:cxn>
                <a:cxn ang="0">
                  <a:pos x="csX2253" y="csY2253"/>
                </a:cxn>
                <a:cxn ang="0">
                  <a:pos x="csX2254" y="csY2254"/>
                </a:cxn>
                <a:cxn ang="0">
                  <a:pos x="csX2255" y="csY2255"/>
                </a:cxn>
                <a:cxn ang="0">
                  <a:pos x="csX2256" y="csY2256"/>
                </a:cxn>
                <a:cxn ang="0">
                  <a:pos x="csX2257" y="csY2257"/>
                </a:cxn>
                <a:cxn ang="0">
                  <a:pos x="csX2258" y="csY2258"/>
                </a:cxn>
                <a:cxn ang="0">
                  <a:pos x="csX2259" y="csY2259"/>
                </a:cxn>
                <a:cxn ang="0">
                  <a:pos x="csX2260" y="csY2260"/>
                </a:cxn>
                <a:cxn ang="0">
                  <a:pos x="csX2261" y="csY2261"/>
                </a:cxn>
                <a:cxn ang="0">
                  <a:pos x="csX2262" y="csY2262"/>
                </a:cxn>
                <a:cxn ang="0">
                  <a:pos x="csX2263" y="csY2263"/>
                </a:cxn>
                <a:cxn ang="0">
                  <a:pos x="csX2264" y="csY2264"/>
                </a:cxn>
                <a:cxn ang="0">
                  <a:pos x="csX2265" y="csY2265"/>
                </a:cxn>
                <a:cxn ang="0">
                  <a:pos x="csX2266" y="csY2266"/>
                </a:cxn>
                <a:cxn ang="0">
                  <a:pos x="csX2267" y="csY2267"/>
                </a:cxn>
                <a:cxn ang="0">
                  <a:pos x="csX2268" y="csY2268"/>
                </a:cxn>
                <a:cxn ang="0">
                  <a:pos x="csX2269" y="csY2269"/>
                </a:cxn>
                <a:cxn ang="0">
                  <a:pos x="csX2270" y="csY2270"/>
                </a:cxn>
                <a:cxn ang="0">
                  <a:pos x="csX2271" y="csY2271"/>
                </a:cxn>
                <a:cxn ang="0">
                  <a:pos x="csX2272" y="csY2272"/>
                </a:cxn>
                <a:cxn ang="0">
                  <a:pos x="csX2273" y="csY2273"/>
                </a:cxn>
                <a:cxn ang="0">
                  <a:pos x="csX2274" y="csY2274"/>
                </a:cxn>
                <a:cxn ang="0">
                  <a:pos x="csX2275" y="csY2275"/>
                </a:cxn>
                <a:cxn ang="0">
                  <a:pos x="csX2276" y="csY2276"/>
                </a:cxn>
                <a:cxn ang="0">
                  <a:pos x="csX2277" y="csY2277"/>
                </a:cxn>
                <a:cxn ang="0">
                  <a:pos x="csX2278" y="csY2278"/>
                </a:cxn>
                <a:cxn ang="0">
                  <a:pos x="csX2279" y="csY2279"/>
                </a:cxn>
                <a:cxn ang="0">
                  <a:pos x="csX2280" y="csY2280"/>
                </a:cxn>
                <a:cxn ang="0">
                  <a:pos x="csX2281" y="csY2281"/>
                </a:cxn>
                <a:cxn ang="0">
                  <a:pos x="csX2282" y="csY2282"/>
                </a:cxn>
                <a:cxn ang="0">
                  <a:pos x="csX2283" y="csY2283"/>
                </a:cxn>
                <a:cxn ang="0">
                  <a:pos x="csX2284" y="csY2284"/>
                </a:cxn>
                <a:cxn ang="0">
                  <a:pos x="csX2285" y="csY2285"/>
                </a:cxn>
                <a:cxn ang="0">
                  <a:pos x="csX2286" y="csY2286"/>
                </a:cxn>
                <a:cxn ang="0">
                  <a:pos x="csX2287" y="csY2287"/>
                </a:cxn>
                <a:cxn ang="0">
                  <a:pos x="csX2288" y="csY2288"/>
                </a:cxn>
                <a:cxn ang="0">
                  <a:pos x="csX2289" y="csY2289"/>
                </a:cxn>
                <a:cxn ang="0">
                  <a:pos x="csX2290" y="csY2290"/>
                </a:cxn>
                <a:cxn ang="0">
                  <a:pos x="csX2291" y="csY2291"/>
                </a:cxn>
                <a:cxn ang="0">
                  <a:pos x="csX2292" y="csY2292"/>
                </a:cxn>
                <a:cxn ang="0">
                  <a:pos x="csX2293" y="csY2293"/>
                </a:cxn>
                <a:cxn ang="0">
                  <a:pos x="csX2294" y="csY2294"/>
                </a:cxn>
                <a:cxn ang="0">
                  <a:pos x="csX2295" y="csY2295"/>
                </a:cxn>
                <a:cxn ang="0">
                  <a:pos x="csX2296" y="csY2296"/>
                </a:cxn>
                <a:cxn ang="0">
                  <a:pos x="csX2297" y="csY2297"/>
                </a:cxn>
                <a:cxn ang="0">
                  <a:pos x="csX2298" y="csY2298"/>
                </a:cxn>
                <a:cxn ang="0">
                  <a:pos x="csX2299" y="csY2299"/>
                </a:cxn>
                <a:cxn ang="0">
                  <a:pos x="csX2300" y="csY2300"/>
                </a:cxn>
                <a:cxn ang="0">
                  <a:pos x="csX2301" y="csY2301"/>
                </a:cxn>
                <a:cxn ang="0">
                  <a:pos x="csX2302" y="csY2302"/>
                </a:cxn>
                <a:cxn ang="0">
                  <a:pos x="csX2303" y="csY2303"/>
                </a:cxn>
                <a:cxn ang="0">
                  <a:pos x="csX2304" y="csY2304"/>
                </a:cxn>
                <a:cxn ang="0">
                  <a:pos x="csX2305" y="csY2305"/>
                </a:cxn>
                <a:cxn ang="0">
                  <a:pos x="csX2306" y="csY2306"/>
                </a:cxn>
                <a:cxn ang="0">
                  <a:pos x="csX2307" y="csY2307"/>
                </a:cxn>
                <a:cxn ang="0">
                  <a:pos x="csX2308" y="csY2308"/>
                </a:cxn>
                <a:cxn ang="0">
                  <a:pos x="csX2309" y="csY2309"/>
                </a:cxn>
                <a:cxn ang="0">
                  <a:pos x="csX2310" y="csY2310"/>
                </a:cxn>
                <a:cxn ang="0">
                  <a:pos x="csX2311" y="csY2311"/>
                </a:cxn>
                <a:cxn ang="0">
                  <a:pos x="csX2312" y="csY2312"/>
                </a:cxn>
                <a:cxn ang="0">
                  <a:pos x="csX2313" y="csY2313"/>
                </a:cxn>
                <a:cxn ang="0">
                  <a:pos x="csX2314" y="csY2314"/>
                </a:cxn>
                <a:cxn ang="0">
                  <a:pos x="csX2315" y="csY2315"/>
                </a:cxn>
                <a:cxn ang="0">
                  <a:pos x="csX2316" y="csY2316"/>
                </a:cxn>
                <a:cxn ang="0">
                  <a:pos x="csX2317" y="csY2317"/>
                </a:cxn>
                <a:cxn ang="0">
                  <a:pos x="csX2318" y="csY2318"/>
                </a:cxn>
                <a:cxn ang="0">
                  <a:pos x="csX2319" y="csY2319"/>
                </a:cxn>
                <a:cxn ang="0">
                  <a:pos x="csX2320" y="csY2320"/>
                </a:cxn>
                <a:cxn ang="0">
                  <a:pos x="csX2321" y="csY2321"/>
                </a:cxn>
                <a:cxn ang="0">
                  <a:pos x="csX2322" y="csY2322"/>
                </a:cxn>
                <a:cxn ang="0">
                  <a:pos x="csX2323" y="csY2323"/>
                </a:cxn>
                <a:cxn ang="0">
                  <a:pos x="csX2324" y="csY2324"/>
                </a:cxn>
                <a:cxn ang="0">
                  <a:pos x="csX2325" y="csY2325"/>
                </a:cxn>
                <a:cxn ang="0">
                  <a:pos x="csX2326" y="csY2326"/>
                </a:cxn>
                <a:cxn ang="0">
                  <a:pos x="csX2327" y="csY2327"/>
                </a:cxn>
                <a:cxn ang="0">
                  <a:pos x="csX2328" y="csY2328"/>
                </a:cxn>
                <a:cxn ang="0">
                  <a:pos x="csX2329" y="csY2329"/>
                </a:cxn>
                <a:cxn ang="0">
                  <a:pos x="csX2330" y="csY2330"/>
                </a:cxn>
                <a:cxn ang="0">
                  <a:pos x="csX2331" y="csY2331"/>
                </a:cxn>
                <a:cxn ang="0">
                  <a:pos x="csX2332" y="csY2332"/>
                </a:cxn>
                <a:cxn ang="0">
                  <a:pos x="csX2333" y="csY2333"/>
                </a:cxn>
                <a:cxn ang="0">
                  <a:pos x="csX2334" y="csY2334"/>
                </a:cxn>
                <a:cxn ang="0">
                  <a:pos x="csX2335" y="csY2335"/>
                </a:cxn>
                <a:cxn ang="0">
                  <a:pos x="csX2336" y="csY2336"/>
                </a:cxn>
                <a:cxn ang="0">
                  <a:pos x="csX2337" y="csY2337"/>
                </a:cxn>
                <a:cxn ang="0">
                  <a:pos x="csX2338" y="csY2338"/>
                </a:cxn>
                <a:cxn ang="0">
                  <a:pos x="csX2339" y="csY2339"/>
                </a:cxn>
                <a:cxn ang="0">
                  <a:pos x="csX2340" y="csY2340"/>
                </a:cxn>
                <a:cxn ang="0">
                  <a:pos x="csX2341" y="csY2341"/>
                </a:cxn>
                <a:cxn ang="0">
                  <a:pos x="csX2342" y="csY2342"/>
                </a:cxn>
                <a:cxn ang="0">
                  <a:pos x="csX2343" y="csY2343"/>
                </a:cxn>
                <a:cxn ang="0">
                  <a:pos x="csX2344" y="csY2344"/>
                </a:cxn>
                <a:cxn ang="0">
                  <a:pos x="csX2345" y="csY2345"/>
                </a:cxn>
                <a:cxn ang="0">
                  <a:pos x="csX2346" y="csY2346"/>
                </a:cxn>
                <a:cxn ang="0">
                  <a:pos x="csX2347" y="csY2347"/>
                </a:cxn>
                <a:cxn ang="0">
                  <a:pos x="csX2348" y="csY2348"/>
                </a:cxn>
                <a:cxn ang="0">
                  <a:pos x="csX2349" y="csY2349"/>
                </a:cxn>
                <a:cxn ang="0">
                  <a:pos x="csX2350" y="csY2350"/>
                </a:cxn>
                <a:cxn ang="0">
                  <a:pos x="csX2351" y="csY2351"/>
                </a:cxn>
                <a:cxn ang="0">
                  <a:pos x="csX2352" y="csY2352"/>
                </a:cxn>
                <a:cxn ang="0">
                  <a:pos x="csX2353" y="csY2353"/>
                </a:cxn>
                <a:cxn ang="0">
                  <a:pos x="csX2354" y="csY2354"/>
                </a:cxn>
                <a:cxn ang="0">
                  <a:pos x="csX2355" y="csY2355"/>
                </a:cxn>
                <a:cxn ang="0">
                  <a:pos x="csX2356" y="csY2356"/>
                </a:cxn>
                <a:cxn ang="0">
                  <a:pos x="csX2357" y="csY2357"/>
                </a:cxn>
                <a:cxn ang="0">
                  <a:pos x="csX2358" y="csY2358"/>
                </a:cxn>
                <a:cxn ang="0">
                  <a:pos x="csX2359" y="csY2359"/>
                </a:cxn>
                <a:cxn ang="0">
                  <a:pos x="csX2360" y="csY2360"/>
                </a:cxn>
                <a:cxn ang="0">
                  <a:pos x="csX2361" y="csY2361"/>
                </a:cxn>
                <a:cxn ang="0">
                  <a:pos x="csX2362" y="csY2362"/>
                </a:cxn>
                <a:cxn ang="0">
                  <a:pos x="csX2363" y="csY2363"/>
                </a:cxn>
                <a:cxn ang="0">
                  <a:pos x="csX2364" y="csY2364"/>
                </a:cxn>
                <a:cxn ang="0">
                  <a:pos x="csX2365" y="csY2365"/>
                </a:cxn>
                <a:cxn ang="0">
                  <a:pos x="csX2366" y="csY2366"/>
                </a:cxn>
                <a:cxn ang="0">
                  <a:pos x="csX2367" y="csY2367"/>
                </a:cxn>
                <a:cxn ang="0">
                  <a:pos x="csX2368" y="csY2368"/>
                </a:cxn>
                <a:cxn ang="0">
                  <a:pos x="csX2369" y="csY2369"/>
                </a:cxn>
                <a:cxn ang="0">
                  <a:pos x="csX2370" y="csY2370"/>
                </a:cxn>
                <a:cxn ang="0">
                  <a:pos x="csX2371" y="csY2371"/>
                </a:cxn>
                <a:cxn ang="0">
                  <a:pos x="csX2372" y="csY2372"/>
                </a:cxn>
                <a:cxn ang="0">
                  <a:pos x="csX2373" y="csY2373"/>
                </a:cxn>
                <a:cxn ang="0">
                  <a:pos x="csX2374" y="csY2374"/>
                </a:cxn>
                <a:cxn ang="0">
                  <a:pos x="csX2375" y="csY2375"/>
                </a:cxn>
                <a:cxn ang="0">
                  <a:pos x="csX2376" y="csY2376"/>
                </a:cxn>
                <a:cxn ang="0">
                  <a:pos x="csX2377" y="csY2377"/>
                </a:cxn>
                <a:cxn ang="0">
                  <a:pos x="csX2378" y="csY2378"/>
                </a:cxn>
                <a:cxn ang="0">
                  <a:pos x="csX2379" y="csY2379"/>
                </a:cxn>
                <a:cxn ang="0">
                  <a:pos x="csX2380" y="csY2380"/>
                </a:cxn>
                <a:cxn ang="0">
                  <a:pos x="csX2381" y="csY2381"/>
                </a:cxn>
                <a:cxn ang="0">
                  <a:pos x="csX2382" y="csY2382"/>
                </a:cxn>
                <a:cxn ang="0">
                  <a:pos x="csX2383" y="csY2383"/>
                </a:cxn>
                <a:cxn ang="0">
                  <a:pos x="csX2384" y="csY2384"/>
                </a:cxn>
                <a:cxn ang="0">
                  <a:pos x="csX2385" y="csY2385"/>
                </a:cxn>
                <a:cxn ang="0">
                  <a:pos x="csX2386" y="csY2386"/>
                </a:cxn>
                <a:cxn ang="0">
                  <a:pos x="csX2387" y="csY2387"/>
                </a:cxn>
                <a:cxn ang="0">
                  <a:pos x="csX2388" y="csY2388"/>
                </a:cxn>
                <a:cxn ang="0">
                  <a:pos x="csX2389" y="csY2389"/>
                </a:cxn>
                <a:cxn ang="0">
                  <a:pos x="csX2390" y="csY2390"/>
                </a:cxn>
                <a:cxn ang="0">
                  <a:pos x="csX2391" y="csY2391"/>
                </a:cxn>
                <a:cxn ang="0">
                  <a:pos x="csX2392" y="csY2392"/>
                </a:cxn>
                <a:cxn ang="0">
                  <a:pos x="csX2393" y="csY2393"/>
                </a:cxn>
                <a:cxn ang="0">
                  <a:pos x="csX2394" y="csY2394"/>
                </a:cxn>
                <a:cxn ang="0">
                  <a:pos x="csX2395" y="csY2395"/>
                </a:cxn>
                <a:cxn ang="0">
                  <a:pos x="csX2396" y="csY2396"/>
                </a:cxn>
                <a:cxn ang="0">
                  <a:pos x="csX2397" y="csY2397"/>
                </a:cxn>
                <a:cxn ang="0">
                  <a:pos x="csX2398" y="csY2398"/>
                </a:cxn>
                <a:cxn ang="0">
                  <a:pos x="csX2399" y="csY2399"/>
                </a:cxn>
                <a:cxn ang="0">
                  <a:pos x="csX2400" y="csY2400"/>
                </a:cxn>
                <a:cxn ang="0">
                  <a:pos x="csX2401" y="csY2401"/>
                </a:cxn>
                <a:cxn ang="0">
                  <a:pos x="csX2402" y="csY2402"/>
                </a:cxn>
                <a:cxn ang="0">
                  <a:pos x="csX2403" y="csY2403"/>
                </a:cxn>
                <a:cxn ang="0">
                  <a:pos x="csX2404" y="csY2404"/>
                </a:cxn>
                <a:cxn ang="0">
                  <a:pos x="csX2405" y="csY2405"/>
                </a:cxn>
                <a:cxn ang="0">
                  <a:pos x="csX2406" y="csY2406"/>
                </a:cxn>
                <a:cxn ang="0">
                  <a:pos x="csX2407" y="csY2407"/>
                </a:cxn>
                <a:cxn ang="0">
                  <a:pos x="csX2408" y="csY2408"/>
                </a:cxn>
                <a:cxn ang="0">
                  <a:pos x="csX2409" y="csY2409"/>
                </a:cxn>
                <a:cxn ang="0">
                  <a:pos x="csX2410" y="csY2410"/>
                </a:cxn>
                <a:cxn ang="0">
                  <a:pos x="csX2411" y="csY2411"/>
                </a:cxn>
                <a:cxn ang="0">
                  <a:pos x="csX2412" y="csY2412"/>
                </a:cxn>
                <a:cxn ang="0">
                  <a:pos x="csX2413" y="csY2413"/>
                </a:cxn>
                <a:cxn ang="0">
                  <a:pos x="csX2414" y="csY2414"/>
                </a:cxn>
                <a:cxn ang="0">
                  <a:pos x="csX2415" y="csY2415"/>
                </a:cxn>
                <a:cxn ang="0">
                  <a:pos x="csX2416" y="csY2416"/>
                </a:cxn>
                <a:cxn ang="0">
                  <a:pos x="csX2417" y="csY2417"/>
                </a:cxn>
                <a:cxn ang="0">
                  <a:pos x="csX2418" y="csY2418"/>
                </a:cxn>
                <a:cxn ang="0">
                  <a:pos x="csX2419" y="csY2419"/>
                </a:cxn>
                <a:cxn ang="0">
                  <a:pos x="csX2420" y="csY2420"/>
                </a:cxn>
                <a:cxn ang="0">
                  <a:pos x="csX2421" y="csY2421"/>
                </a:cxn>
                <a:cxn ang="0">
                  <a:pos x="csX2422" y="csY2422"/>
                </a:cxn>
                <a:cxn ang="0">
                  <a:pos x="csX2423" y="csY2423"/>
                </a:cxn>
                <a:cxn ang="0">
                  <a:pos x="csX2424" y="csY2424"/>
                </a:cxn>
                <a:cxn ang="0">
                  <a:pos x="csX2425" y="csY2425"/>
                </a:cxn>
                <a:cxn ang="0">
                  <a:pos x="csX2426" y="csY2426"/>
                </a:cxn>
                <a:cxn ang="0">
                  <a:pos x="csX2427" y="csY2427"/>
                </a:cxn>
                <a:cxn ang="0">
                  <a:pos x="csX2428" y="csY2428"/>
                </a:cxn>
                <a:cxn ang="0">
                  <a:pos x="csX2429" y="csY2429"/>
                </a:cxn>
                <a:cxn ang="0">
                  <a:pos x="csX2430" y="csY2430"/>
                </a:cxn>
                <a:cxn ang="0">
                  <a:pos x="csX2431" y="csY2431"/>
                </a:cxn>
                <a:cxn ang="0">
                  <a:pos x="csX2432" y="csY2432"/>
                </a:cxn>
                <a:cxn ang="0">
                  <a:pos x="csX2433" y="csY2433"/>
                </a:cxn>
                <a:cxn ang="0">
                  <a:pos x="csX2434" y="csY2434"/>
                </a:cxn>
                <a:cxn ang="0">
                  <a:pos x="csX2435" y="csY2435"/>
                </a:cxn>
                <a:cxn ang="0">
                  <a:pos x="csX2436" y="csY2436"/>
                </a:cxn>
                <a:cxn ang="0">
                  <a:pos x="csX2437" y="csY2437"/>
                </a:cxn>
                <a:cxn ang="0">
                  <a:pos x="csX2438" y="csY2438"/>
                </a:cxn>
                <a:cxn ang="0">
                  <a:pos x="csX2439" y="csY2439"/>
                </a:cxn>
                <a:cxn ang="0">
                  <a:pos x="csX2440" y="csY2440"/>
                </a:cxn>
                <a:cxn ang="0">
                  <a:pos x="csX2441" y="csY2441"/>
                </a:cxn>
                <a:cxn ang="0">
                  <a:pos x="csX2442" y="csY2442"/>
                </a:cxn>
                <a:cxn ang="0">
                  <a:pos x="csX2443" y="csY2443"/>
                </a:cxn>
                <a:cxn ang="0">
                  <a:pos x="csX2444" y="csY2444"/>
                </a:cxn>
                <a:cxn ang="0">
                  <a:pos x="csX2445" y="csY2445"/>
                </a:cxn>
                <a:cxn ang="0">
                  <a:pos x="csX2446" y="csY2446"/>
                </a:cxn>
                <a:cxn ang="0">
                  <a:pos x="csX2447" y="csY2447"/>
                </a:cxn>
                <a:cxn ang="0">
                  <a:pos x="csX2448" y="csY2448"/>
                </a:cxn>
                <a:cxn ang="0">
                  <a:pos x="csX2449" y="csY2449"/>
                </a:cxn>
                <a:cxn ang="0">
                  <a:pos x="csX2450" y="csY2450"/>
                </a:cxn>
                <a:cxn ang="0">
                  <a:pos x="csX2451" y="csY2451"/>
                </a:cxn>
                <a:cxn ang="0">
                  <a:pos x="csX2452" y="csY2452"/>
                </a:cxn>
                <a:cxn ang="0">
                  <a:pos x="csX2453" y="csY2453"/>
                </a:cxn>
                <a:cxn ang="0">
                  <a:pos x="csX2454" y="csY2454"/>
                </a:cxn>
                <a:cxn ang="0">
                  <a:pos x="csX2455" y="csY2455"/>
                </a:cxn>
                <a:cxn ang="0">
                  <a:pos x="csX2456" y="csY2456"/>
                </a:cxn>
                <a:cxn ang="0">
                  <a:pos x="csX2457" y="csY2457"/>
                </a:cxn>
                <a:cxn ang="0">
                  <a:pos x="csX2458" y="csY2458"/>
                </a:cxn>
                <a:cxn ang="0">
                  <a:pos x="csX2459" y="csY2459"/>
                </a:cxn>
                <a:cxn ang="0">
                  <a:pos x="csX2460" y="csY2460"/>
                </a:cxn>
                <a:cxn ang="0">
                  <a:pos x="csX2461" y="csY2461"/>
                </a:cxn>
                <a:cxn ang="0">
                  <a:pos x="csX2462" y="csY2462"/>
                </a:cxn>
                <a:cxn ang="0">
                  <a:pos x="csX2463" y="csY2463"/>
                </a:cxn>
                <a:cxn ang="0">
                  <a:pos x="csX2464" y="csY2464"/>
                </a:cxn>
                <a:cxn ang="0">
                  <a:pos x="csX2465" y="csY2465"/>
                </a:cxn>
                <a:cxn ang="0">
                  <a:pos x="csX2466" y="csY2466"/>
                </a:cxn>
                <a:cxn ang="0">
                  <a:pos x="csX2467" y="csY2467"/>
                </a:cxn>
                <a:cxn ang="0">
                  <a:pos x="csX2468" y="csY2468"/>
                </a:cxn>
                <a:cxn ang="0">
                  <a:pos x="csX2469" y="csY2469"/>
                </a:cxn>
                <a:cxn ang="0">
                  <a:pos x="csX2470" y="csY2470"/>
                </a:cxn>
                <a:cxn ang="0">
                  <a:pos x="csX2471" y="csY2471"/>
                </a:cxn>
                <a:cxn ang="0">
                  <a:pos x="csX2472" y="csY2472"/>
                </a:cxn>
                <a:cxn ang="0">
                  <a:pos x="csX2473" y="csY2473"/>
                </a:cxn>
                <a:cxn ang="0">
                  <a:pos x="csX2474" y="csY2474"/>
                </a:cxn>
                <a:cxn ang="0">
                  <a:pos x="csX2475" y="csY2475"/>
                </a:cxn>
                <a:cxn ang="0">
                  <a:pos x="csX2476" y="csY2476"/>
                </a:cxn>
                <a:cxn ang="0">
                  <a:pos x="csX2477" y="csY2477"/>
                </a:cxn>
                <a:cxn ang="0">
                  <a:pos x="csX2478" y="csY2478"/>
                </a:cxn>
                <a:cxn ang="0">
                  <a:pos x="csX2479" y="csY2479"/>
                </a:cxn>
                <a:cxn ang="0">
                  <a:pos x="csX2480" y="csY2480"/>
                </a:cxn>
                <a:cxn ang="0">
                  <a:pos x="csX2481" y="csY2481"/>
                </a:cxn>
                <a:cxn ang="0">
                  <a:pos x="csX2482" y="csY2482"/>
                </a:cxn>
                <a:cxn ang="0">
                  <a:pos x="csX2483" y="csY2483"/>
                </a:cxn>
                <a:cxn ang="0">
                  <a:pos x="csX2484" y="csY2484"/>
                </a:cxn>
                <a:cxn ang="0">
                  <a:pos x="csX2485" y="csY2485"/>
                </a:cxn>
                <a:cxn ang="0">
                  <a:pos x="csX2486" y="csY2486"/>
                </a:cxn>
                <a:cxn ang="0">
                  <a:pos x="csX2487" y="csY2487"/>
                </a:cxn>
                <a:cxn ang="0">
                  <a:pos x="csX2488" y="csY2488"/>
                </a:cxn>
                <a:cxn ang="0">
                  <a:pos x="csX2489" y="csY2489"/>
                </a:cxn>
                <a:cxn ang="0">
                  <a:pos x="csX2490" y="csY2490"/>
                </a:cxn>
                <a:cxn ang="0">
                  <a:pos x="csX2491" y="csY2491"/>
                </a:cxn>
                <a:cxn ang="0">
                  <a:pos x="csX2492" y="csY2492"/>
                </a:cxn>
                <a:cxn ang="0">
                  <a:pos x="csX2493" y="csY2493"/>
                </a:cxn>
                <a:cxn ang="0">
                  <a:pos x="csX2494" y="csY2494"/>
                </a:cxn>
                <a:cxn ang="0">
                  <a:pos x="csX2495" y="csY2495"/>
                </a:cxn>
                <a:cxn ang="0">
                  <a:pos x="csX2496" y="csY2496"/>
                </a:cxn>
                <a:cxn ang="0">
                  <a:pos x="csX2497" y="csY2497"/>
                </a:cxn>
                <a:cxn ang="0">
                  <a:pos x="csX2498" y="csY2498"/>
                </a:cxn>
                <a:cxn ang="0">
                  <a:pos x="csX2499" y="csY2499"/>
                </a:cxn>
                <a:cxn ang="0">
                  <a:pos x="csX2500" y="csY2500"/>
                </a:cxn>
                <a:cxn ang="0">
                  <a:pos x="csX2501" y="csY2501"/>
                </a:cxn>
                <a:cxn ang="0">
                  <a:pos x="csX2502" y="csY2502"/>
                </a:cxn>
                <a:cxn ang="0">
                  <a:pos x="csX2503" y="csY2503"/>
                </a:cxn>
                <a:cxn ang="0">
                  <a:pos x="csX2504" y="csY2504"/>
                </a:cxn>
                <a:cxn ang="0">
                  <a:pos x="csX2505" y="csY2505"/>
                </a:cxn>
                <a:cxn ang="0">
                  <a:pos x="csX2506" y="csY2506"/>
                </a:cxn>
                <a:cxn ang="0">
                  <a:pos x="csX2507" y="csY2507"/>
                </a:cxn>
                <a:cxn ang="0">
                  <a:pos x="csX2508" y="csY2508"/>
                </a:cxn>
                <a:cxn ang="0">
                  <a:pos x="csX2509" y="csY2509"/>
                </a:cxn>
                <a:cxn ang="0">
                  <a:pos x="csX2510" y="csY2510"/>
                </a:cxn>
                <a:cxn ang="0">
                  <a:pos x="csX2511" y="csY2511"/>
                </a:cxn>
                <a:cxn ang="0">
                  <a:pos x="csX2512" y="csY2512"/>
                </a:cxn>
                <a:cxn ang="0">
                  <a:pos x="csX2513" y="csY2513"/>
                </a:cxn>
                <a:cxn ang="0">
                  <a:pos x="csX2514" y="csY2514"/>
                </a:cxn>
                <a:cxn ang="0">
                  <a:pos x="csX2515" y="csY2515"/>
                </a:cxn>
                <a:cxn ang="0">
                  <a:pos x="csX2516" y="csY2516"/>
                </a:cxn>
                <a:cxn ang="0">
                  <a:pos x="csX2517" y="csY2517"/>
                </a:cxn>
                <a:cxn ang="0">
                  <a:pos x="csX2518" y="csY2518"/>
                </a:cxn>
                <a:cxn ang="0">
                  <a:pos x="csX2519" y="csY2519"/>
                </a:cxn>
                <a:cxn ang="0">
                  <a:pos x="csX2520" y="csY2520"/>
                </a:cxn>
                <a:cxn ang="0">
                  <a:pos x="csX2521" y="csY2521"/>
                </a:cxn>
                <a:cxn ang="0">
                  <a:pos x="csX2522" y="csY2522"/>
                </a:cxn>
                <a:cxn ang="0">
                  <a:pos x="csX2523" y="csY2523"/>
                </a:cxn>
                <a:cxn ang="0">
                  <a:pos x="csX2524" y="csY2524"/>
                </a:cxn>
                <a:cxn ang="0">
                  <a:pos x="csX2525" y="csY2525"/>
                </a:cxn>
                <a:cxn ang="0">
                  <a:pos x="csX2526" y="csY2526"/>
                </a:cxn>
                <a:cxn ang="0">
                  <a:pos x="csX2527" y="csY2527"/>
                </a:cxn>
                <a:cxn ang="0">
                  <a:pos x="csX2528" y="csY2528"/>
                </a:cxn>
                <a:cxn ang="0">
                  <a:pos x="csX2529" y="csY2529"/>
                </a:cxn>
                <a:cxn ang="0">
                  <a:pos x="csX2530" y="csY2530"/>
                </a:cxn>
                <a:cxn ang="0">
                  <a:pos x="csX2531" y="csY2531"/>
                </a:cxn>
                <a:cxn ang="0">
                  <a:pos x="csX2532" y="csY2532"/>
                </a:cxn>
                <a:cxn ang="0">
                  <a:pos x="csX2533" y="csY2533"/>
                </a:cxn>
                <a:cxn ang="0">
                  <a:pos x="csX2534" y="csY2534"/>
                </a:cxn>
                <a:cxn ang="0">
                  <a:pos x="csX2535" y="csY2535"/>
                </a:cxn>
                <a:cxn ang="0">
                  <a:pos x="csX2536" y="csY2536"/>
                </a:cxn>
                <a:cxn ang="0">
                  <a:pos x="csX2537" y="csY2537"/>
                </a:cxn>
                <a:cxn ang="0">
                  <a:pos x="csX2538" y="csY2538"/>
                </a:cxn>
                <a:cxn ang="0">
                  <a:pos x="csX2539" y="csY2539"/>
                </a:cxn>
                <a:cxn ang="0">
                  <a:pos x="csX2540" y="csY2540"/>
                </a:cxn>
                <a:cxn ang="0">
                  <a:pos x="csX2541" y="csY2541"/>
                </a:cxn>
                <a:cxn ang="0">
                  <a:pos x="csX2542" y="csY2542"/>
                </a:cxn>
                <a:cxn ang="0">
                  <a:pos x="csX2543" y="csY2543"/>
                </a:cxn>
                <a:cxn ang="0">
                  <a:pos x="csX2544" y="csY2544"/>
                </a:cxn>
                <a:cxn ang="0">
                  <a:pos x="csX2545" y="csY2545"/>
                </a:cxn>
                <a:cxn ang="0">
                  <a:pos x="csX2546" y="csY2546"/>
                </a:cxn>
                <a:cxn ang="0">
                  <a:pos x="csX2547" y="csY2547"/>
                </a:cxn>
                <a:cxn ang="0">
                  <a:pos x="csX2548" y="csY2548"/>
                </a:cxn>
                <a:cxn ang="0">
                  <a:pos x="csX2549" y="csY2549"/>
                </a:cxn>
                <a:cxn ang="0">
                  <a:pos x="csX2550" y="csY2550"/>
                </a:cxn>
                <a:cxn ang="0">
                  <a:pos x="csX2551" y="csY2551"/>
                </a:cxn>
                <a:cxn ang="0">
                  <a:pos x="csX2552" y="csY2552"/>
                </a:cxn>
                <a:cxn ang="0">
                  <a:pos x="csX2553" y="csY2553"/>
                </a:cxn>
                <a:cxn ang="0">
                  <a:pos x="csX2554" y="csY2554"/>
                </a:cxn>
                <a:cxn ang="0">
                  <a:pos x="csX2555" y="csY2555"/>
                </a:cxn>
                <a:cxn ang="0">
                  <a:pos x="csX2556" y="csY2556"/>
                </a:cxn>
                <a:cxn ang="0">
                  <a:pos x="csX2557" y="csY2557"/>
                </a:cxn>
                <a:cxn ang="0">
                  <a:pos x="csX2558" y="csY2558"/>
                </a:cxn>
                <a:cxn ang="0">
                  <a:pos x="csX2559" y="csY2559"/>
                </a:cxn>
                <a:cxn ang="0">
                  <a:pos x="csX2560" y="csY2560"/>
                </a:cxn>
                <a:cxn ang="0">
                  <a:pos x="csX2561" y="csY2561"/>
                </a:cxn>
                <a:cxn ang="0">
                  <a:pos x="csX2562" y="csY2562"/>
                </a:cxn>
                <a:cxn ang="0">
                  <a:pos x="csX2563" y="csY2563"/>
                </a:cxn>
                <a:cxn ang="0">
                  <a:pos x="csX2564" y="csY2564"/>
                </a:cxn>
                <a:cxn ang="0">
                  <a:pos x="csX2565" y="csY2565"/>
                </a:cxn>
                <a:cxn ang="0">
                  <a:pos x="csX2566" y="csY2566"/>
                </a:cxn>
                <a:cxn ang="0">
                  <a:pos x="csX2567" y="csY2567"/>
                </a:cxn>
                <a:cxn ang="0">
                  <a:pos x="csX2568" y="csY2568"/>
                </a:cxn>
                <a:cxn ang="0">
                  <a:pos x="csX2569" y="csY2569"/>
                </a:cxn>
                <a:cxn ang="0">
                  <a:pos x="csX2570" y="csY2570"/>
                </a:cxn>
                <a:cxn ang="0">
                  <a:pos x="csX2571" y="csY2571"/>
                </a:cxn>
                <a:cxn ang="0">
                  <a:pos x="csX2572" y="csY2572"/>
                </a:cxn>
                <a:cxn ang="0">
                  <a:pos x="csX2573" y="csY2573"/>
                </a:cxn>
                <a:cxn ang="0">
                  <a:pos x="csX2574" y="csY2574"/>
                </a:cxn>
                <a:cxn ang="0">
                  <a:pos x="csX2575" y="csY2575"/>
                </a:cxn>
                <a:cxn ang="0">
                  <a:pos x="csX2576" y="csY2576"/>
                </a:cxn>
                <a:cxn ang="0">
                  <a:pos x="csX2577" y="csY2577"/>
                </a:cxn>
                <a:cxn ang="0">
                  <a:pos x="csX2578" y="csY2578"/>
                </a:cxn>
                <a:cxn ang="0">
                  <a:pos x="csX2579" y="csY2579"/>
                </a:cxn>
                <a:cxn ang="0">
                  <a:pos x="csX2580" y="csY2580"/>
                </a:cxn>
                <a:cxn ang="0">
                  <a:pos x="csX2581" y="csY2581"/>
                </a:cxn>
                <a:cxn ang="0">
                  <a:pos x="csX2582" y="csY2582"/>
                </a:cxn>
                <a:cxn ang="0">
                  <a:pos x="csX2583" y="csY2583"/>
                </a:cxn>
                <a:cxn ang="0">
                  <a:pos x="csX2584" y="csY2584"/>
                </a:cxn>
                <a:cxn ang="0">
                  <a:pos x="csX2585" y="csY2585"/>
                </a:cxn>
                <a:cxn ang="0">
                  <a:pos x="csX2586" y="csY2586"/>
                </a:cxn>
                <a:cxn ang="0">
                  <a:pos x="csX2587" y="csY2587"/>
                </a:cxn>
                <a:cxn ang="0">
                  <a:pos x="csX2588" y="csY2588"/>
                </a:cxn>
                <a:cxn ang="0">
                  <a:pos x="csX2589" y="csY2589"/>
                </a:cxn>
                <a:cxn ang="0">
                  <a:pos x="csX2590" y="csY2590"/>
                </a:cxn>
                <a:cxn ang="0">
                  <a:pos x="csX2591" y="csY2591"/>
                </a:cxn>
                <a:cxn ang="0">
                  <a:pos x="csX2592" y="csY2592"/>
                </a:cxn>
                <a:cxn ang="0">
                  <a:pos x="csX2593" y="csY2593"/>
                </a:cxn>
                <a:cxn ang="0">
                  <a:pos x="csX2594" y="csY2594"/>
                </a:cxn>
                <a:cxn ang="0">
                  <a:pos x="csX2595" y="csY2595"/>
                </a:cxn>
                <a:cxn ang="0">
                  <a:pos x="csX2596" y="csY2596"/>
                </a:cxn>
                <a:cxn ang="0">
                  <a:pos x="csX2597" y="csY2597"/>
                </a:cxn>
                <a:cxn ang="0">
                  <a:pos x="csX2598" y="csY2598"/>
                </a:cxn>
                <a:cxn ang="0">
                  <a:pos x="csX2599" y="csY2599"/>
                </a:cxn>
                <a:cxn ang="0">
                  <a:pos x="csX2600" y="csY2600"/>
                </a:cxn>
                <a:cxn ang="0">
                  <a:pos x="csX2601" y="csY2601"/>
                </a:cxn>
                <a:cxn ang="0">
                  <a:pos x="csX2602" y="csY2602"/>
                </a:cxn>
                <a:cxn ang="0">
                  <a:pos x="csX2603" y="csY2603"/>
                </a:cxn>
                <a:cxn ang="0">
                  <a:pos x="csX2604" y="csY2604"/>
                </a:cxn>
                <a:cxn ang="0">
                  <a:pos x="csX2605" y="csY2605"/>
                </a:cxn>
                <a:cxn ang="0">
                  <a:pos x="csX2606" y="csY2606"/>
                </a:cxn>
                <a:cxn ang="0">
                  <a:pos x="csX2607" y="csY2607"/>
                </a:cxn>
                <a:cxn ang="0">
                  <a:pos x="csX2608" y="csY2608"/>
                </a:cxn>
                <a:cxn ang="0">
                  <a:pos x="csX2609" y="csY2609"/>
                </a:cxn>
                <a:cxn ang="0">
                  <a:pos x="csX2610" y="csY2610"/>
                </a:cxn>
                <a:cxn ang="0">
                  <a:pos x="csX2611" y="csY2611"/>
                </a:cxn>
                <a:cxn ang="0">
                  <a:pos x="csX2612" y="csY2612"/>
                </a:cxn>
                <a:cxn ang="0">
                  <a:pos x="csX2613" y="csY2613"/>
                </a:cxn>
                <a:cxn ang="0">
                  <a:pos x="csX2614" y="csY2614"/>
                </a:cxn>
                <a:cxn ang="0">
                  <a:pos x="csX2615" y="csY2615"/>
                </a:cxn>
                <a:cxn ang="0">
                  <a:pos x="csX2616" y="csY2616"/>
                </a:cxn>
                <a:cxn ang="0">
                  <a:pos x="csX2617" y="csY2617"/>
                </a:cxn>
                <a:cxn ang="0">
                  <a:pos x="csX2618" y="csY2618"/>
                </a:cxn>
                <a:cxn ang="0">
                  <a:pos x="csX2619" y="csY2619"/>
                </a:cxn>
                <a:cxn ang="0">
                  <a:pos x="csX2620" y="csY2620"/>
                </a:cxn>
                <a:cxn ang="0">
                  <a:pos x="csX2621" y="csY2621"/>
                </a:cxn>
                <a:cxn ang="0">
                  <a:pos x="csX2622" y="csY2622"/>
                </a:cxn>
                <a:cxn ang="0">
                  <a:pos x="csX2623" y="csY2623"/>
                </a:cxn>
                <a:cxn ang="0">
                  <a:pos x="csX2624" y="csY2624"/>
                </a:cxn>
                <a:cxn ang="0">
                  <a:pos x="csX2625" y="csY2625"/>
                </a:cxn>
                <a:cxn ang="0">
                  <a:pos x="csX2626" y="csY2626"/>
                </a:cxn>
                <a:cxn ang="0">
                  <a:pos x="csX2627" y="csY2627"/>
                </a:cxn>
                <a:cxn ang="0">
                  <a:pos x="csX2628" y="csY2628"/>
                </a:cxn>
                <a:cxn ang="0">
                  <a:pos x="csX2629" y="csY2629"/>
                </a:cxn>
                <a:cxn ang="0">
                  <a:pos x="csX2630" y="csY2630"/>
                </a:cxn>
                <a:cxn ang="0">
                  <a:pos x="csX2631" y="csY2631"/>
                </a:cxn>
                <a:cxn ang="0">
                  <a:pos x="csX2632" y="csY2632"/>
                </a:cxn>
                <a:cxn ang="0">
                  <a:pos x="csX2633" y="csY2633"/>
                </a:cxn>
                <a:cxn ang="0">
                  <a:pos x="csX2634" y="csY2634"/>
                </a:cxn>
                <a:cxn ang="0">
                  <a:pos x="csX2635" y="csY2635"/>
                </a:cxn>
                <a:cxn ang="0">
                  <a:pos x="csX2636" y="csY2636"/>
                </a:cxn>
                <a:cxn ang="0">
                  <a:pos x="csX2637" y="csY2637"/>
                </a:cxn>
                <a:cxn ang="0">
                  <a:pos x="csX2638" y="csY2638"/>
                </a:cxn>
                <a:cxn ang="0">
                  <a:pos x="csX2639" y="csY2639"/>
                </a:cxn>
                <a:cxn ang="0">
                  <a:pos x="csX2640" y="csY2640"/>
                </a:cxn>
                <a:cxn ang="0">
                  <a:pos x="csX2641" y="csY2641"/>
                </a:cxn>
                <a:cxn ang="0">
                  <a:pos x="csX2642" y="csY2642"/>
                </a:cxn>
                <a:cxn ang="0">
                  <a:pos x="csX2643" y="csY2643"/>
                </a:cxn>
                <a:cxn ang="0">
                  <a:pos x="csX2644" y="csY2644"/>
                </a:cxn>
                <a:cxn ang="0">
                  <a:pos x="csX2645" y="csY2645"/>
                </a:cxn>
                <a:cxn ang="0">
                  <a:pos x="csX2646" y="csY2646"/>
                </a:cxn>
                <a:cxn ang="0">
                  <a:pos x="csX2647" y="csY2647"/>
                </a:cxn>
                <a:cxn ang="0">
                  <a:pos x="csX2648" y="csY2648"/>
                </a:cxn>
                <a:cxn ang="0">
                  <a:pos x="csX2649" y="csY2649"/>
                </a:cxn>
                <a:cxn ang="0">
                  <a:pos x="csX2650" y="csY2650"/>
                </a:cxn>
                <a:cxn ang="0">
                  <a:pos x="csX2651" y="csY2651"/>
                </a:cxn>
                <a:cxn ang="0">
                  <a:pos x="csX2652" y="csY2652"/>
                </a:cxn>
                <a:cxn ang="0">
                  <a:pos x="csX2653" y="csY2653"/>
                </a:cxn>
                <a:cxn ang="0">
                  <a:pos x="csX2654" y="csY2654"/>
                </a:cxn>
                <a:cxn ang="0">
                  <a:pos x="csX2655" y="csY2655"/>
                </a:cxn>
                <a:cxn ang="0">
                  <a:pos x="csX2656" y="csY2656"/>
                </a:cxn>
                <a:cxn ang="0">
                  <a:pos x="csX2657" y="csY2657"/>
                </a:cxn>
                <a:cxn ang="0">
                  <a:pos x="csX2658" y="csY2658"/>
                </a:cxn>
                <a:cxn ang="0">
                  <a:pos x="csX2659" y="csY2659"/>
                </a:cxn>
                <a:cxn ang="0">
                  <a:pos x="csX2660" y="csY2660"/>
                </a:cxn>
                <a:cxn ang="0">
                  <a:pos x="csX2661" y="csY2661"/>
                </a:cxn>
                <a:cxn ang="0">
                  <a:pos x="csX2662" y="csY2662"/>
                </a:cxn>
                <a:cxn ang="0">
                  <a:pos x="csX2663" y="csY2663"/>
                </a:cxn>
                <a:cxn ang="0">
                  <a:pos x="csX2664" y="csY2664"/>
                </a:cxn>
                <a:cxn ang="0">
                  <a:pos x="csX2665" y="csY2665"/>
                </a:cxn>
                <a:cxn ang="0">
                  <a:pos x="csX2666" y="csY2666"/>
                </a:cxn>
                <a:cxn ang="0">
                  <a:pos x="csX2667" y="csY2667"/>
                </a:cxn>
                <a:cxn ang="0">
                  <a:pos x="csX2668" y="csY2668"/>
                </a:cxn>
                <a:cxn ang="0">
                  <a:pos x="csX2669" y="csY2669"/>
                </a:cxn>
                <a:cxn ang="0">
                  <a:pos x="csX2670" y="csY2670"/>
                </a:cxn>
                <a:cxn ang="0">
                  <a:pos x="csX2671" y="csY2671"/>
                </a:cxn>
                <a:cxn ang="0">
                  <a:pos x="csX2672" y="csY2672"/>
                </a:cxn>
                <a:cxn ang="0">
                  <a:pos x="csX2673" y="csY2673"/>
                </a:cxn>
                <a:cxn ang="0">
                  <a:pos x="csX2674" y="csY2674"/>
                </a:cxn>
                <a:cxn ang="0">
                  <a:pos x="csX2675" y="csY2675"/>
                </a:cxn>
                <a:cxn ang="0">
                  <a:pos x="csX2676" y="csY2676"/>
                </a:cxn>
                <a:cxn ang="0">
                  <a:pos x="csX2677" y="csY2677"/>
                </a:cxn>
                <a:cxn ang="0">
                  <a:pos x="csX2678" y="csY2678"/>
                </a:cxn>
                <a:cxn ang="0">
                  <a:pos x="csX2679" y="csY2679"/>
                </a:cxn>
                <a:cxn ang="0">
                  <a:pos x="csX2680" y="csY2680"/>
                </a:cxn>
                <a:cxn ang="0">
                  <a:pos x="csX2681" y="csY2681"/>
                </a:cxn>
                <a:cxn ang="0">
                  <a:pos x="csX2682" y="csY2682"/>
                </a:cxn>
                <a:cxn ang="0">
                  <a:pos x="csX2683" y="csY2683"/>
                </a:cxn>
                <a:cxn ang="0">
                  <a:pos x="csX2684" y="csY2684"/>
                </a:cxn>
                <a:cxn ang="0">
                  <a:pos x="csX2685" y="csY2685"/>
                </a:cxn>
                <a:cxn ang="0">
                  <a:pos x="csX2686" y="csY2686"/>
                </a:cxn>
                <a:cxn ang="0">
                  <a:pos x="csX2687" y="csY2687"/>
                </a:cxn>
                <a:cxn ang="0">
                  <a:pos x="csX2688" y="csY2688"/>
                </a:cxn>
                <a:cxn ang="0">
                  <a:pos x="csX2689" y="csY2689"/>
                </a:cxn>
                <a:cxn ang="0">
                  <a:pos x="csX2690" y="csY2690"/>
                </a:cxn>
                <a:cxn ang="0">
                  <a:pos x="csX2691" y="csY2691"/>
                </a:cxn>
                <a:cxn ang="0">
                  <a:pos x="csX2692" y="csY2692"/>
                </a:cxn>
                <a:cxn ang="0">
                  <a:pos x="csX2693" y="csY2693"/>
                </a:cxn>
                <a:cxn ang="0">
                  <a:pos x="csX2694" y="csY2694"/>
                </a:cxn>
                <a:cxn ang="0">
                  <a:pos x="csX2695" y="csY2695"/>
                </a:cxn>
                <a:cxn ang="0">
                  <a:pos x="csX2696" y="csY2696"/>
                </a:cxn>
                <a:cxn ang="0">
                  <a:pos x="csX2697" y="csY2697"/>
                </a:cxn>
                <a:cxn ang="0">
                  <a:pos x="csX2698" y="csY2698"/>
                </a:cxn>
                <a:cxn ang="0">
                  <a:pos x="csX2699" y="csY2699"/>
                </a:cxn>
                <a:cxn ang="0">
                  <a:pos x="csX2700" y="csY2700"/>
                </a:cxn>
                <a:cxn ang="0">
                  <a:pos x="csX2701" y="csY2701"/>
                </a:cxn>
                <a:cxn ang="0">
                  <a:pos x="csX2702" y="csY2702"/>
                </a:cxn>
                <a:cxn ang="0">
                  <a:pos x="csX2703" y="csY2703"/>
                </a:cxn>
                <a:cxn ang="0">
                  <a:pos x="csX2704" y="csY2704"/>
                </a:cxn>
                <a:cxn ang="0">
                  <a:pos x="csX2705" y="csY2705"/>
                </a:cxn>
                <a:cxn ang="0">
                  <a:pos x="csX2706" y="csY2706"/>
                </a:cxn>
                <a:cxn ang="0">
                  <a:pos x="csX2707" y="csY2707"/>
                </a:cxn>
                <a:cxn ang="0">
                  <a:pos x="csX2708" y="csY2708"/>
                </a:cxn>
                <a:cxn ang="0">
                  <a:pos x="csX2709" y="csY2709"/>
                </a:cxn>
                <a:cxn ang="0">
                  <a:pos x="csX2710" y="csY2710"/>
                </a:cxn>
                <a:cxn ang="0">
                  <a:pos x="csX2711" y="csY2711"/>
                </a:cxn>
                <a:cxn ang="0">
                  <a:pos x="csX2712" y="csY2712"/>
                </a:cxn>
                <a:cxn ang="0">
                  <a:pos x="csX2713" y="csY2713"/>
                </a:cxn>
                <a:cxn ang="0">
                  <a:pos x="csX2714" y="csY2714"/>
                </a:cxn>
                <a:cxn ang="0">
                  <a:pos x="csX2715" y="csY2715"/>
                </a:cxn>
                <a:cxn ang="0">
                  <a:pos x="csX2716" y="csY2716"/>
                </a:cxn>
                <a:cxn ang="0">
                  <a:pos x="csX2717" y="csY2717"/>
                </a:cxn>
                <a:cxn ang="0">
                  <a:pos x="csX2718" y="csY2718"/>
                </a:cxn>
                <a:cxn ang="0">
                  <a:pos x="csX2719" y="csY2719"/>
                </a:cxn>
                <a:cxn ang="0">
                  <a:pos x="csX2720" y="csY2720"/>
                </a:cxn>
                <a:cxn ang="0">
                  <a:pos x="csX2721" y="csY2721"/>
                </a:cxn>
                <a:cxn ang="0">
                  <a:pos x="csX2722" y="csY2722"/>
                </a:cxn>
                <a:cxn ang="0">
                  <a:pos x="csX2723" y="csY2723"/>
                </a:cxn>
                <a:cxn ang="0">
                  <a:pos x="csX2724" y="csY2724"/>
                </a:cxn>
                <a:cxn ang="0">
                  <a:pos x="csX2725" y="csY2725"/>
                </a:cxn>
                <a:cxn ang="0">
                  <a:pos x="csX2726" y="csY2726"/>
                </a:cxn>
                <a:cxn ang="0">
                  <a:pos x="csX2727" y="csY2727"/>
                </a:cxn>
                <a:cxn ang="0">
                  <a:pos x="csX2728" y="csY2728"/>
                </a:cxn>
                <a:cxn ang="0">
                  <a:pos x="csX2729" y="csY2729"/>
                </a:cxn>
                <a:cxn ang="0">
                  <a:pos x="csX2730" y="csY2730"/>
                </a:cxn>
                <a:cxn ang="0">
                  <a:pos x="csX2731" y="csY2731"/>
                </a:cxn>
                <a:cxn ang="0">
                  <a:pos x="csX2732" y="csY2732"/>
                </a:cxn>
                <a:cxn ang="0">
                  <a:pos x="csX2733" y="csY2733"/>
                </a:cxn>
                <a:cxn ang="0">
                  <a:pos x="csX2734" y="csY2734"/>
                </a:cxn>
                <a:cxn ang="0">
                  <a:pos x="csX2735" y="csY2735"/>
                </a:cxn>
                <a:cxn ang="0">
                  <a:pos x="csX2736" y="csY2736"/>
                </a:cxn>
                <a:cxn ang="0">
                  <a:pos x="csX2737" y="csY2737"/>
                </a:cxn>
                <a:cxn ang="0">
                  <a:pos x="csX2738" y="csY2738"/>
                </a:cxn>
                <a:cxn ang="0">
                  <a:pos x="csX2739" y="csY2739"/>
                </a:cxn>
                <a:cxn ang="0">
                  <a:pos x="csX2740" y="csY2740"/>
                </a:cxn>
                <a:cxn ang="0">
                  <a:pos x="csX2741" y="csY2741"/>
                </a:cxn>
                <a:cxn ang="0">
                  <a:pos x="csX2742" y="csY2742"/>
                </a:cxn>
                <a:cxn ang="0">
                  <a:pos x="csX2743" y="csY2743"/>
                </a:cxn>
                <a:cxn ang="0">
                  <a:pos x="csX2744" y="csY2744"/>
                </a:cxn>
                <a:cxn ang="0">
                  <a:pos x="csX2745" y="csY2745"/>
                </a:cxn>
                <a:cxn ang="0">
                  <a:pos x="csX2746" y="csY2746"/>
                </a:cxn>
                <a:cxn ang="0">
                  <a:pos x="csX2747" y="csY2747"/>
                </a:cxn>
                <a:cxn ang="0">
                  <a:pos x="csX2748" y="csY2748"/>
                </a:cxn>
                <a:cxn ang="0">
                  <a:pos x="csX2749" y="csY2749"/>
                </a:cxn>
                <a:cxn ang="0">
                  <a:pos x="csX2750" y="csY2750"/>
                </a:cxn>
                <a:cxn ang="0">
                  <a:pos x="csX2751" y="csY2751"/>
                </a:cxn>
                <a:cxn ang="0">
                  <a:pos x="csX2752" y="csY2752"/>
                </a:cxn>
                <a:cxn ang="0">
                  <a:pos x="csX2753" y="csY2753"/>
                </a:cxn>
                <a:cxn ang="0">
                  <a:pos x="csX2754" y="csY2754"/>
                </a:cxn>
                <a:cxn ang="0">
                  <a:pos x="csX2755" y="csY2755"/>
                </a:cxn>
                <a:cxn ang="0">
                  <a:pos x="csX2756" y="csY2756"/>
                </a:cxn>
                <a:cxn ang="0">
                  <a:pos x="csX2757" y="csY2757"/>
                </a:cxn>
                <a:cxn ang="0">
                  <a:pos x="csX2758" y="csY2758"/>
                </a:cxn>
                <a:cxn ang="0">
                  <a:pos x="csX2759" y="csY2759"/>
                </a:cxn>
                <a:cxn ang="0">
                  <a:pos x="csX2760" y="csY2760"/>
                </a:cxn>
                <a:cxn ang="0">
                  <a:pos x="csX2761" y="csY2761"/>
                </a:cxn>
                <a:cxn ang="0">
                  <a:pos x="csX2762" y="csY2762"/>
                </a:cxn>
                <a:cxn ang="0">
                  <a:pos x="csX2763" y="csY2763"/>
                </a:cxn>
                <a:cxn ang="0">
                  <a:pos x="csX2764" y="csY2764"/>
                </a:cxn>
                <a:cxn ang="0">
                  <a:pos x="csX2765" y="csY2765"/>
                </a:cxn>
                <a:cxn ang="0">
                  <a:pos x="csX2766" y="csY2766"/>
                </a:cxn>
                <a:cxn ang="0">
                  <a:pos x="csX2767" y="csY2767"/>
                </a:cxn>
                <a:cxn ang="0">
                  <a:pos x="csX2768" y="csY2768"/>
                </a:cxn>
                <a:cxn ang="0">
                  <a:pos x="csX2769" y="csY2769"/>
                </a:cxn>
                <a:cxn ang="0">
                  <a:pos x="csX2770" y="csY2770"/>
                </a:cxn>
                <a:cxn ang="0">
                  <a:pos x="csX2771" y="csY2771"/>
                </a:cxn>
                <a:cxn ang="0">
                  <a:pos x="csX2772" y="csY2772"/>
                </a:cxn>
                <a:cxn ang="0">
                  <a:pos x="csX2773" y="csY2773"/>
                </a:cxn>
                <a:cxn ang="0">
                  <a:pos x="csX2774" y="csY2774"/>
                </a:cxn>
                <a:cxn ang="0">
                  <a:pos x="csX2775" y="csY2775"/>
                </a:cxn>
                <a:cxn ang="0">
                  <a:pos x="csX2776" y="csY2776"/>
                </a:cxn>
                <a:cxn ang="0">
                  <a:pos x="csX2777" y="csY2777"/>
                </a:cxn>
                <a:cxn ang="0">
                  <a:pos x="csX2778" y="csY2778"/>
                </a:cxn>
                <a:cxn ang="0">
                  <a:pos x="csX2779" y="csY2779"/>
                </a:cxn>
                <a:cxn ang="0">
                  <a:pos x="csX2780" y="csY2780"/>
                </a:cxn>
                <a:cxn ang="0">
                  <a:pos x="csX2781" y="csY2781"/>
                </a:cxn>
                <a:cxn ang="0">
                  <a:pos x="csX2782" y="csY2782"/>
                </a:cxn>
                <a:cxn ang="0">
                  <a:pos x="csX2783" y="csY2783"/>
                </a:cxn>
                <a:cxn ang="0">
                  <a:pos x="csX2784" y="csY2784"/>
                </a:cxn>
                <a:cxn ang="0">
                  <a:pos x="csX2785" y="csY2785"/>
                </a:cxn>
                <a:cxn ang="0">
                  <a:pos x="csX2786" y="csY2786"/>
                </a:cxn>
                <a:cxn ang="0">
                  <a:pos x="csX2787" y="csY2787"/>
                </a:cxn>
                <a:cxn ang="0">
                  <a:pos x="csX2788" y="csY2788"/>
                </a:cxn>
                <a:cxn ang="0">
                  <a:pos x="csX2789" y="csY2789"/>
                </a:cxn>
                <a:cxn ang="0">
                  <a:pos x="csX2790" y="csY2790"/>
                </a:cxn>
                <a:cxn ang="0">
                  <a:pos x="csX2791" y="csY2791"/>
                </a:cxn>
                <a:cxn ang="0">
                  <a:pos x="csX2792" y="csY2792"/>
                </a:cxn>
                <a:cxn ang="0">
                  <a:pos x="csX2793" y="csY2793"/>
                </a:cxn>
                <a:cxn ang="0">
                  <a:pos x="csX2794" y="csY2794"/>
                </a:cxn>
                <a:cxn ang="0">
                  <a:pos x="csX2795" y="csY2795"/>
                </a:cxn>
                <a:cxn ang="0">
                  <a:pos x="csX2796" y="csY2796"/>
                </a:cxn>
                <a:cxn ang="0">
                  <a:pos x="csX2797" y="csY2797"/>
                </a:cxn>
                <a:cxn ang="0">
                  <a:pos x="csX2798" y="csY2798"/>
                </a:cxn>
                <a:cxn ang="0">
                  <a:pos x="csX2799" y="csY2799"/>
                </a:cxn>
                <a:cxn ang="0">
                  <a:pos x="csX2800" y="csY2800"/>
                </a:cxn>
                <a:cxn ang="0">
                  <a:pos x="csX2801" y="csY2801"/>
                </a:cxn>
                <a:cxn ang="0">
                  <a:pos x="csX2802" y="csY2802"/>
                </a:cxn>
                <a:cxn ang="0">
                  <a:pos x="csX2803" y="csY2803"/>
                </a:cxn>
                <a:cxn ang="0">
                  <a:pos x="csX2804" y="csY2804"/>
                </a:cxn>
                <a:cxn ang="0">
                  <a:pos x="csX2805" y="csY2805"/>
                </a:cxn>
                <a:cxn ang="0">
                  <a:pos x="csX2806" y="csY2806"/>
                </a:cxn>
                <a:cxn ang="0">
                  <a:pos x="csX2807" y="csY2807"/>
                </a:cxn>
                <a:cxn ang="0">
                  <a:pos x="csX2808" y="csY2808"/>
                </a:cxn>
                <a:cxn ang="0">
                  <a:pos x="csX2809" y="csY2809"/>
                </a:cxn>
                <a:cxn ang="0">
                  <a:pos x="csX2810" y="csY2810"/>
                </a:cxn>
                <a:cxn ang="0">
                  <a:pos x="csX2811" y="csY2811"/>
                </a:cxn>
                <a:cxn ang="0">
                  <a:pos x="csX2812" y="csY2812"/>
                </a:cxn>
                <a:cxn ang="0">
                  <a:pos x="csX2813" y="csY2813"/>
                </a:cxn>
                <a:cxn ang="0">
                  <a:pos x="csX2814" y="csY2814"/>
                </a:cxn>
                <a:cxn ang="0">
                  <a:pos x="csX2815" y="csY2815"/>
                </a:cxn>
                <a:cxn ang="0">
                  <a:pos x="csX2816" y="csY2816"/>
                </a:cxn>
                <a:cxn ang="0">
                  <a:pos x="csX2817" y="csY2817"/>
                </a:cxn>
                <a:cxn ang="0">
                  <a:pos x="csX2818" y="csY2818"/>
                </a:cxn>
                <a:cxn ang="0">
                  <a:pos x="csX2819" y="csY2819"/>
                </a:cxn>
                <a:cxn ang="0">
                  <a:pos x="csX2820" y="csY2820"/>
                </a:cxn>
                <a:cxn ang="0">
                  <a:pos x="csX2821" y="csY2821"/>
                </a:cxn>
                <a:cxn ang="0">
                  <a:pos x="csX2822" y="csY2822"/>
                </a:cxn>
                <a:cxn ang="0">
                  <a:pos x="csX2823" y="csY2823"/>
                </a:cxn>
                <a:cxn ang="0">
                  <a:pos x="csX2824" y="csY2824"/>
                </a:cxn>
                <a:cxn ang="0">
                  <a:pos x="csX2825" y="csY2825"/>
                </a:cxn>
                <a:cxn ang="0">
                  <a:pos x="csX2826" y="csY2826"/>
                </a:cxn>
                <a:cxn ang="0">
                  <a:pos x="csX2827" y="csY2827"/>
                </a:cxn>
                <a:cxn ang="0">
                  <a:pos x="csX2828" y="csY2828"/>
                </a:cxn>
                <a:cxn ang="0">
                  <a:pos x="csX2829" y="csY2829"/>
                </a:cxn>
                <a:cxn ang="0">
                  <a:pos x="csX2830" y="csY2830"/>
                </a:cxn>
                <a:cxn ang="0">
                  <a:pos x="csX2831" y="csY2831"/>
                </a:cxn>
                <a:cxn ang="0">
                  <a:pos x="csX2832" y="csY2832"/>
                </a:cxn>
                <a:cxn ang="0">
                  <a:pos x="csX2833" y="csY2833"/>
                </a:cxn>
                <a:cxn ang="0">
                  <a:pos x="csX2834" y="csY2834"/>
                </a:cxn>
                <a:cxn ang="0">
                  <a:pos x="csX2835" y="csY2835"/>
                </a:cxn>
                <a:cxn ang="0">
                  <a:pos x="csX2836" y="csY2836"/>
                </a:cxn>
                <a:cxn ang="0">
                  <a:pos x="csX2837" y="csY2837"/>
                </a:cxn>
                <a:cxn ang="0">
                  <a:pos x="csX2838" y="csY2838"/>
                </a:cxn>
                <a:cxn ang="0">
                  <a:pos x="csX2839" y="csY2839"/>
                </a:cxn>
                <a:cxn ang="0">
                  <a:pos x="csX2840" y="csY2840"/>
                </a:cxn>
                <a:cxn ang="0">
                  <a:pos x="csX2841" y="csY2841"/>
                </a:cxn>
                <a:cxn ang="0">
                  <a:pos x="csX2842" y="csY2842"/>
                </a:cxn>
                <a:cxn ang="0">
                  <a:pos x="csX2843" y="csY2843"/>
                </a:cxn>
                <a:cxn ang="0">
                  <a:pos x="csX2844" y="csY2844"/>
                </a:cxn>
                <a:cxn ang="0">
                  <a:pos x="csX2845" y="csY2845"/>
                </a:cxn>
                <a:cxn ang="0">
                  <a:pos x="csX2846" y="csY2846"/>
                </a:cxn>
                <a:cxn ang="0">
                  <a:pos x="csX2847" y="csY2847"/>
                </a:cxn>
                <a:cxn ang="0">
                  <a:pos x="csX2848" y="csY2848"/>
                </a:cxn>
                <a:cxn ang="0">
                  <a:pos x="csX2849" y="csY2849"/>
                </a:cxn>
                <a:cxn ang="0">
                  <a:pos x="csX2850" y="csY2850"/>
                </a:cxn>
                <a:cxn ang="0">
                  <a:pos x="csX2851" y="csY2851"/>
                </a:cxn>
                <a:cxn ang="0">
                  <a:pos x="csX2852" y="csY2852"/>
                </a:cxn>
                <a:cxn ang="0">
                  <a:pos x="csX2853" y="csY2853"/>
                </a:cxn>
                <a:cxn ang="0">
                  <a:pos x="csX2854" y="csY2854"/>
                </a:cxn>
                <a:cxn ang="0">
                  <a:pos x="csX2855" y="csY2855"/>
                </a:cxn>
                <a:cxn ang="0">
                  <a:pos x="csX2856" y="csY2856"/>
                </a:cxn>
                <a:cxn ang="0">
                  <a:pos x="csX2857" y="csY2857"/>
                </a:cxn>
                <a:cxn ang="0">
                  <a:pos x="csX2858" y="csY2858"/>
                </a:cxn>
                <a:cxn ang="0">
                  <a:pos x="csX2859" y="csY2859"/>
                </a:cxn>
                <a:cxn ang="0">
                  <a:pos x="csX2860" y="csY2860"/>
                </a:cxn>
                <a:cxn ang="0">
                  <a:pos x="csX2861" y="csY2861"/>
                </a:cxn>
                <a:cxn ang="0">
                  <a:pos x="csX2862" y="csY2862"/>
                </a:cxn>
                <a:cxn ang="0">
                  <a:pos x="csX2863" y="csY2863"/>
                </a:cxn>
                <a:cxn ang="0">
                  <a:pos x="csX2864" y="csY2864"/>
                </a:cxn>
                <a:cxn ang="0">
                  <a:pos x="csX2865" y="csY2865"/>
                </a:cxn>
                <a:cxn ang="0">
                  <a:pos x="csX2866" y="csY2866"/>
                </a:cxn>
                <a:cxn ang="0">
                  <a:pos x="csX2867" y="csY2867"/>
                </a:cxn>
                <a:cxn ang="0">
                  <a:pos x="csX2868" y="csY2868"/>
                </a:cxn>
                <a:cxn ang="0">
                  <a:pos x="csX2869" y="csY2869"/>
                </a:cxn>
                <a:cxn ang="0">
                  <a:pos x="csX2870" y="csY2870"/>
                </a:cxn>
                <a:cxn ang="0">
                  <a:pos x="csX2871" y="csY2871"/>
                </a:cxn>
                <a:cxn ang="0">
                  <a:pos x="csX2872" y="csY2872"/>
                </a:cxn>
                <a:cxn ang="0">
                  <a:pos x="csX2873" y="csY2873"/>
                </a:cxn>
                <a:cxn ang="0">
                  <a:pos x="csX2874" y="csY2874"/>
                </a:cxn>
                <a:cxn ang="0">
                  <a:pos x="csX2875" y="csY2875"/>
                </a:cxn>
                <a:cxn ang="0">
                  <a:pos x="csX2876" y="csY2876"/>
                </a:cxn>
                <a:cxn ang="0">
                  <a:pos x="csX2877" y="csY2877"/>
                </a:cxn>
                <a:cxn ang="0">
                  <a:pos x="csX2878" y="csY2878"/>
                </a:cxn>
                <a:cxn ang="0">
                  <a:pos x="csX2879" y="csY2879"/>
                </a:cxn>
                <a:cxn ang="0">
                  <a:pos x="csX2880" y="csY2880"/>
                </a:cxn>
                <a:cxn ang="0">
                  <a:pos x="csX2881" y="csY2881"/>
                </a:cxn>
                <a:cxn ang="0">
                  <a:pos x="csX2882" y="csY2882"/>
                </a:cxn>
                <a:cxn ang="0">
                  <a:pos x="csX2883" y="csY2883"/>
                </a:cxn>
                <a:cxn ang="0">
                  <a:pos x="csX2884" y="csY2884"/>
                </a:cxn>
                <a:cxn ang="0">
                  <a:pos x="csX2885" y="csY2885"/>
                </a:cxn>
                <a:cxn ang="0">
                  <a:pos x="csX2886" y="csY2886"/>
                </a:cxn>
                <a:cxn ang="0">
                  <a:pos x="csX2887" y="csY2887"/>
                </a:cxn>
                <a:cxn ang="0">
                  <a:pos x="csX2888" y="csY2888"/>
                </a:cxn>
                <a:cxn ang="0">
                  <a:pos x="csX2889" y="csY2889"/>
                </a:cxn>
                <a:cxn ang="0">
                  <a:pos x="csX2890" y="csY2890"/>
                </a:cxn>
                <a:cxn ang="0">
                  <a:pos x="csX2891" y="csY2891"/>
                </a:cxn>
                <a:cxn ang="0">
                  <a:pos x="csX2892" y="csY2892"/>
                </a:cxn>
                <a:cxn ang="0">
                  <a:pos x="csX2893" y="csY2893"/>
                </a:cxn>
                <a:cxn ang="0">
                  <a:pos x="csX2894" y="csY2894"/>
                </a:cxn>
                <a:cxn ang="0">
                  <a:pos x="csX2895" y="csY2895"/>
                </a:cxn>
                <a:cxn ang="0">
                  <a:pos x="csX2896" y="csY2896"/>
                </a:cxn>
                <a:cxn ang="0">
                  <a:pos x="csX2897" y="csY2897"/>
                </a:cxn>
                <a:cxn ang="0">
                  <a:pos x="csX2898" y="csY2898"/>
                </a:cxn>
                <a:cxn ang="0">
                  <a:pos x="csX2899" y="csY2899"/>
                </a:cxn>
                <a:cxn ang="0">
                  <a:pos x="csX2900" y="csY2900"/>
                </a:cxn>
                <a:cxn ang="0">
                  <a:pos x="csX2901" y="csY2901"/>
                </a:cxn>
                <a:cxn ang="0">
                  <a:pos x="csX2902" y="csY2902"/>
                </a:cxn>
                <a:cxn ang="0">
                  <a:pos x="csX2903" y="csY2903"/>
                </a:cxn>
                <a:cxn ang="0">
                  <a:pos x="csX2904" y="csY2904"/>
                </a:cxn>
                <a:cxn ang="0">
                  <a:pos x="csX2905" y="csY2905"/>
                </a:cxn>
                <a:cxn ang="0">
                  <a:pos x="csX2906" y="csY2906"/>
                </a:cxn>
                <a:cxn ang="0">
                  <a:pos x="csX2907" y="csY2907"/>
                </a:cxn>
                <a:cxn ang="0">
                  <a:pos x="csX2908" y="csY2908"/>
                </a:cxn>
                <a:cxn ang="0">
                  <a:pos x="csX2909" y="csY2909"/>
                </a:cxn>
                <a:cxn ang="0">
                  <a:pos x="csX2910" y="csY2910"/>
                </a:cxn>
                <a:cxn ang="0">
                  <a:pos x="csX2911" y="csY2911"/>
                </a:cxn>
                <a:cxn ang="0">
                  <a:pos x="csX2912" y="csY2912"/>
                </a:cxn>
                <a:cxn ang="0">
                  <a:pos x="csX2913" y="csY2913"/>
                </a:cxn>
                <a:cxn ang="0">
                  <a:pos x="csX2914" y="csY2914"/>
                </a:cxn>
                <a:cxn ang="0">
                  <a:pos x="csX2915" y="csY2915"/>
                </a:cxn>
                <a:cxn ang="0">
                  <a:pos x="csX2916" y="csY2916"/>
                </a:cxn>
                <a:cxn ang="0">
                  <a:pos x="csX2917" y="csY2917"/>
                </a:cxn>
                <a:cxn ang="0">
                  <a:pos x="csX2918" y="csY2918"/>
                </a:cxn>
                <a:cxn ang="0">
                  <a:pos x="csX2919" y="csY2919"/>
                </a:cxn>
                <a:cxn ang="0">
                  <a:pos x="csX2920" y="csY2920"/>
                </a:cxn>
                <a:cxn ang="0">
                  <a:pos x="csX2921" y="csY2921"/>
                </a:cxn>
                <a:cxn ang="0">
                  <a:pos x="csX2922" y="csY2922"/>
                </a:cxn>
                <a:cxn ang="0">
                  <a:pos x="csX2923" y="csY2923"/>
                </a:cxn>
                <a:cxn ang="0">
                  <a:pos x="csX2924" y="csY2924"/>
                </a:cxn>
                <a:cxn ang="0">
                  <a:pos x="csX2925" y="csY2925"/>
                </a:cxn>
                <a:cxn ang="0">
                  <a:pos x="csX2926" y="csY2926"/>
                </a:cxn>
                <a:cxn ang="0">
                  <a:pos x="csX2927" y="csY2927"/>
                </a:cxn>
                <a:cxn ang="0">
                  <a:pos x="csX2928" y="csY2928"/>
                </a:cxn>
                <a:cxn ang="0">
                  <a:pos x="csX2929" y="csY2929"/>
                </a:cxn>
                <a:cxn ang="0">
                  <a:pos x="csX2930" y="csY2930"/>
                </a:cxn>
                <a:cxn ang="0">
                  <a:pos x="csX2931" y="csY2931"/>
                </a:cxn>
                <a:cxn ang="0">
                  <a:pos x="csX2932" y="csY2932"/>
                </a:cxn>
                <a:cxn ang="0">
                  <a:pos x="csX2933" y="csY2933"/>
                </a:cxn>
                <a:cxn ang="0">
                  <a:pos x="csX2934" y="csY2934"/>
                </a:cxn>
                <a:cxn ang="0">
                  <a:pos x="csX2935" y="csY2935"/>
                </a:cxn>
                <a:cxn ang="0">
                  <a:pos x="csX2936" y="csY2936"/>
                </a:cxn>
                <a:cxn ang="0">
                  <a:pos x="csX2937" y="csY2937"/>
                </a:cxn>
                <a:cxn ang="0">
                  <a:pos x="csX2938" y="csY2938"/>
                </a:cxn>
                <a:cxn ang="0">
                  <a:pos x="csX2939" y="csY2939"/>
                </a:cxn>
                <a:cxn ang="0">
                  <a:pos x="csX2940" y="csY2940"/>
                </a:cxn>
                <a:cxn ang="0">
                  <a:pos x="csX2941" y="csY2941"/>
                </a:cxn>
                <a:cxn ang="0">
                  <a:pos x="csX2942" y="csY2942"/>
                </a:cxn>
                <a:cxn ang="0">
                  <a:pos x="csX2943" y="csY2943"/>
                </a:cxn>
                <a:cxn ang="0">
                  <a:pos x="csX2944" y="csY2944"/>
                </a:cxn>
                <a:cxn ang="0">
                  <a:pos x="csX2945" y="csY2945"/>
                </a:cxn>
                <a:cxn ang="0">
                  <a:pos x="csX2946" y="csY2946"/>
                </a:cxn>
                <a:cxn ang="0">
                  <a:pos x="csX2947" y="csY2947"/>
                </a:cxn>
                <a:cxn ang="0">
                  <a:pos x="csX2948" y="csY2948"/>
                </a:cxn>
                <a:cxn ang="0">
                  <a:pos x="csX2949" y="csY2949"/>
                </a:cxn>
                <a:cxn ang="0">
                  <a:pos x="csX2950" y="csY2950"/>
                </a:cxn>
                <a:cxn ang="0">
                  <a:pos x="csX2951" y="csY2951"/>
                </a:cxn>
                <a:cxn ang="0">
                  <a:pos x="csX2952" y="csY2952"/>
                </a:cxn>
                <a:cxn ang="0">
                  <a:pos x="csX2953" y="csY2953"/>
                </a:cxn>
                <a:cxn ang="0">
                  <a:pos x="csX2954" y="csY2954"/>
                </a:cxn>
                <a:cxn ang="0">
                  <a:pos x="csX2955" y="csY2955"/>
                </a:cxn>
                <a:cxn ang="0">
                  <a:pos x="csX2956" y="csY2956"/>
                </a:cxn>
                <a:cxn ang="0">
                  <a:pos x="csX2957" y="csY2957"/>
                </a:cxn>
                <a:cxn ang="0">
                  <a:pos x="csX2958" y="csY2958"/>
                </a:cxn>
                <a:cxn ang="0">
                  <a:pos x="csX2959" y="csY2959"/>
                </a:cxn>
                <a:cxn ang="0">
                  <a:pos x="csX2960" y="csY2960"/>
                </a:cxn>
                <a:cxn ang="0">
                  <a:pos x="csX2961" y="csY2961"/>
                </a:cxn>
                <a:cxn ang="0">
                  <a:pos x="csX2962" y="csY2962"/>
                </a:cxn>
                <a:cxn ang="0">
                  <a:pos x="csX2963" y="csY2963"/>
                </a:cxn>
                <a:cxn ang="0">
                  <a:pos x="csX2964" y="csY2964"/>
                </a:cxn>
                <a:cxn ang="0">
                  <a:pos x="csX2965" y="csY2965"/>
                </a:cxn>
                <a:cxn ang="0">
                  <a:pos x="csX2966" y="csY2966"/>
                </a:cxn>
                <a:cxn ang="0">
                  <a:pos x="csX2967" y="csY2967"/>
                </a:cxn>
                <a:cxn ang="0">
                  <a:pos x="csX2968" y="csY2968"/>
                </a:cxn>
                <a:cxn ang="0">
                  <a:pos x="csX2969" y="csY2969"/>
                </a:cxn>
                <a:cxn ang="0">
                  <a:pos x="csX2970" y="csY2970"/>
                </a:cxn>
                <a:cxn ang="0">
                  <a:pos x="csX2971" y="csY2971"/>
                </a:cxn>
                <a:cxn ang="0">
                  <a:pos x="csX2972" y="csY2972"/>
                </a:cxn>
                <a:cxn ang="0">
                  <a:pos x="csX2973" y="csY2973"/>
                </a:cxn>
                <a:cxn ang="0">
                  <a:pos x="csX2974" y="csY2974"/>
                </a:cxn>
                <a:cxn ang="0">
                  <a:pos x="csX2975" y="csY2975"/>
                </a:cxn>
                <a:cxn ang="0">
                  <a:pos x="csX2976" y="csY2976"/>
                </a:cxn>
                <a:cxn ang="0">
                  <a:pos x="csX2977" y="csY2977"/>
                </a:cxn>
                <a:cxn ang="0">
                  <a:pos x="csX2978" y="csY2978"/>
                </a:cxn>
                <a:cxn ang="0">
                  <a:pos x="csX2979" y="csY2979"/>
                </a:cxn>
                <a:cxn ang="0">
                  <a:pos x="csX2980" y="csY2980"/>
                </a:cxn>
                <a:cxn ang="0">
                  <a:pos x="csX2981" y="csY2981"/>
                </a:cxn>
                <a:cxn ang="0">
                  <a:pos x="csX2982" y="csY2982"/>
                </a:cxn>
                <a:cxn ang="0">
                  <a:pos x="csX2983" y="csY2983"/>
                </a:cxn>
                <a:cxn ang="0">
                  <a:pos x="csX2984" y="csY2984"/>
                </a:cxn>
                <a:cxn ang="0">
                  <a:pos x="csX2985" y="csY2985"/>
                </a:cxn>
                <a:cxn ang="0">
                  <a:pos x="csX2986" y="csY2986"/>
                </a:cxn>
                <a:cxn ang="0">
                  <a:pos x="csX2987" y="csY2987"/>
                </a:cxn>
                <a:cxn ang="0">
                  <a:pos x="csX2988" y="csY2988"/>
                </a:cxn>
                <a:cxn ang="0">
                  <a:pos x="csX2989" y="csY2989"/>
                </a:cxn>
                <a:cxn ang="0">
                  <a:pos x="csX2990" y="csY2990"/>
                </a:cxn>
                <a:cxn ang="0">
                  <a:pos x="csX2991" y="csY2991"/>
                </a:cxn>
                <a:cxn ang="0">
                  <a:pos x="csX2992" y="csY2992"/>
                </a:cxn>
                <a:cxn ang="0">
                  <a:pos x="csX2993" y="csY2993"/>
                </a:cxn>
                <a:cxn ang="0">
                  <a:pos x="csX2994" y="csY2994"/>
                </a:cxn>
                <a:cxn ang="0">
                  <a:pos x="csX2995" y="csY2995"/>
                </a:cxn>
                <a:cxn ang="0">
                  <a:pos x="csX2996" y="csY2996"/>
                </a:cxn>
                <a:cxn ang="0">
                  <a:pos x="csX2997" y="csY2997"/>
                </a:cxn>
                <a:cxn ang="0">
                  <a:pos x="csX2998" y="csY2998"/>
                </a:cxn>
                <a:cxn ang="0">
                  <a:pos x="csX2999" y="csY2999"/>
                </a:cxn>
                <a:cxn ang="0">
                  <a:pos x="csX3000" y="csY3000"/>
                </a:cxn>
                <a:cxn ang="0">
                  <a:pos x="csX3001" y="csY3001"/>
                </a:cxn>
                <a:cxn ang="0">
                  <a:pos x="csX3002" y="csY3002"/>
                </a:cxn>
                <a:cxn ang="0">
                  <a:pos x="csX3003" y="csY3003"/>
                </a:cxn>
                <a:cxn ang="0">
                  <a:pos x="csX3004" y="csY3004"/>
                </a:cxn>
                <a:cxn ang="0">
                  <a:pos x="csX3005" y="csY3005"/>
                </a:cxn>
                <a:cxn ang="0">
                  <a:pos x="csX3006" y="csY3006"/>
                </a:cxn>
                <a:cxn ang="0">
                  <a:pos x="csX3007" y="csY3007"/>
                </a:cxn>
                <a:cxn ang="0">
                  <a:pos x="csX3008" y="csY3008"/>
                </a:cxn>
                <a:cxn ang="0">
                  <a:pos x="csX3009" y="csY3009"/>
                </a:cxn>
                <a:cxn ang="0">
                  <a:pos x="csX3010" y="csY3010"/>
                </a:cxn>
                <a:cxn ang="0">
                  <a:pos x="csX3011" y="csY3011"/>
                </a:cxn>
                <a:cxn ang="0">
                  <a:pos x="csX3012" y="csY3012"/>
                </a:cxn>
                <a:cxn ang="0">
                  <a:pos x="csX3013" y="csY3013"/>
                </a:cxn>
                <a:cxn ang="0">
                  <a:pos x="csX3014" y="csY3014"/>
                </a:cxn>
                <a:cxn ang="0">
                  <a:pos x="csX3015" y="csY3015"/>
                </a:cxn>
                <a:cxn ang="0">
                  <a:pos x="csX3016" y="csY3016"/>
                </a:cxn>
                <a:cxn ang="0">
                  <a:pos x="csX3017" y="csY3017"/>
                </a:cxn>
                <a:cxn ang="0">
                  <a:pos x="csX3018" y="csY3018"/>
                </a:cxn>
                <a:cxn ang="0">
                  <a:pos x="csX3019" y="csY3019"/>
                </a:cxn>
                <a:cxn ang="0">
                  <a:pos x="csX3020" y="csY3020"/>
                </a:cxn>
                <a:cxn ang="0">
                  <a:pos x="csX3021" y="csY3021"/>
                </a:cxn>
                <a:cxn ang="0">
                  <a:pos x="csX3022" y="csY3022"/>
                </a:cxn>
                <a:cxn ang="0">
                  <a:pos x="csX3023" y="csY3023"/>
                </a:cxn>
                <a:cxn ang="0">
                  <a:pos x="csX3024" y="csY3024"/>
                </a:cxn>
                <a:cxn ang="0">
                  <a:pos x="csX3025" y="csY3025"/>
                </a:cxn>
                <a:cxn ang="0">
                  <a:pos x="csX3026" y="csY3026"/>
                </a:cxn>
                <a:cxn ang="0">
                  <a:pos x="csX3027" y="csY3027"/>
                </a:cxn>
                <a:cxn ang="0">
                  <a:pos x="csX3028" y="csY3028"/>
                </a:cxn>
                <a:cxn ang="0">
                  <a:pos x="csX3029" y="csY3029"/>
                </a:cxn>
                <a:cxn ang="0">
                  <a:pos x="csX3030" y="csY3030"/>
                </a:cxn>
                <a:cxn ang="0">
                  <a:pos x="csX3031" y="csY3031"/>
                </a:cxn>
                <a:cxn ang="0">
                  <a:pos x="csX3032" y="csY3032"/>
                </a:cxn>
                <a:cxn ang="0">
                  <a:pos x="csX3033" y="csY3033"/>
                </a:cxn>
                <a:cxn ang="0">
                  <a:pos x="csX3034" y="csY3034"/>
                </a:cxn>
                <a:cxn ang="0">
                  <a:pos x="csX3035" y="csY3035"/>
                </a:cxn>
                <a:cxn ang="0">
                  <a:pos x="csX3036" y="csY3036"/>
                </a:cxn>
                <a:cxn ang="0">
                  <a:pos x="csX3037" y="csY3037"/>
                </a:cxn>
                <a:cxn ang="0">
                  <a:pos x="csX3038" y="csY3038"/>
                </a:cxn>
                <a:cxn ang="0">
                  <a:pos x="csX3039" y="csY3039"/>
                </a:cxn>
                <a:cxn ang="0">
                  <a:pos x="csX3040" y="csY3040"/>
                </a:cxn>
                <a:cxn ang="0">
                  <a:pos x="csX3041" y="csY3041"/>
                </a:cxn>
                <a:cxn ang="0">
                  <a:pos x="csX3042" y="csY3042"/>
                </a:cxn>
                <a:cxn ang="0">
                  <a:pos x="csX3043" y="csY3043"/>
                </a:cxn>
                <a:cxn ang="0">
                  <a:pos x="csX3044" y="csY3044"/>
                </a:cxn>
                <a:cxn ang="0">
                  <a:pos x="csX3045" y="csY3045"/>
                </a:cxn>
                <a:cxn ang="0">
                  <a:pos x="csX3046" y="csY3046"/>
                </a:cxn>
                <a:cxn ang="0">
                  <a:pos x="csX3047" y="csY3047"/>
                </a:cxn>
                <a:cxn ang="0">
                  <a:pos x="csX3048" y="csY3048"/>
                </a:cxn>
                <a:cxn ang="0">
                  <a:pos x="csX3049" y="csY3049"/>
                </a:cxn>
                <a:cxn ang="0">
                  <a:pos x="csX3050" y="csY3050"/>
                </a:cxn>
                <a:cxn ang="0">
                  <a:pos x="csX3051" y="csY3051"/>
                </a:cxn>
                <a:cxn ang="0">
                  <a:pos x="csX3052" y="csY3052"/>
                </a:cxn>
                <a:cxn ang="0">
                  <a:pos x="csX3053" y="csY3053"/>
                </a:cxn>
                <a:cxn ang="0">
                  <a:pos x="csX3054" y="csY3054"/>
                </a:cxn>
                <a:cxn ang="0">
                  <a:pos x="csX3055" y="csY3055"/>
                </a:cxn>
                <a:cxn ang="0">
                  <a:pos x="csX3056" y="csY3056"/>
                </a:cxn>
                <a:cxn ang="0">
                  <a:pos x="csX3057" y="csY3057"/>
                </a:cxn>
                <a:cxn ang="0">
                  <a:pos x="csX3058" y="csY3058"/>
                </a:cxn>
                <a:cxn ang="0">
                  <a:pos x="csX3059" y="csY3059"/>
                </a:cxn>
                <a:cxn ang="0">
                  <a:pos x="csX3060" y="csY3060"/>
                </a:cxn>
                <a:cxn ang="0">
                  <a:pos x="csX3061" y="csY3061"/>
                </a:cxn>
                <a:cxn ang="0">
                  <a:pos x="csX3062" y="csY3062"/>
                </a:cxn>
                <a:cxn ang="0">
                  <a:pos x="csX3063" y="csY3063"/>
                </a:cxn>
                <a:cxn ang="0">
                  <a:pos x="csX3064" y="csY3064"/>
                </a:cxn>
                <a:cxn ang="0">
                  <a:pos x="csX3065" y="csY3065"/>
                </a:cxn>
                <a:cxn ang="0">
                  <a:pos x="csX3066" y="csY3066"/>
                </a:cxn>
                <a:cxn ang="0">
                  <a:pos x="csX3067" y="csY3067"/>
                </a:cxn>
                <a:cxn ang="0">
                  <a:pos x="csX3068" y="csY3068"/>
                </a:cxn>
                <a:cxn ang="0">
                  <a:pos x="csX3069" y="csY3069"/>
                </a:cxn>
                <a:cxn ang="0">
                  <a:pos x="csX3070" y="csY3070"/>
                </a:cxn>
                <a:cxn ang="0">
                  <a:pos x="csX3071" y="csY3071"/>
                </a:cxn>
                <a:cxn ang="0">
                  <a:pos x="csX3072" y="csY3072"/>
                </a:cxn>
                <a:cxn ang="0">
                  <a:pos x="csX3073" y="csY3073"/>
                </a:cxn>
                <a:cxn ang="0">
                  <a:pos x="csX3074" y="csY3074"/>
                </a:cxn>
                <a:cxn ang="0">
                  <a:pos x="csX3075" y="csY3075"/>
                </a:cxn>
                <a:cxn ang="0">
                  <a:pos x="csX3076" y="csY3076"/>
                </a:cxn>
                <a:cxn ang="0">
                  <a:pos x="csX3077" y="csY3077"/>
                </a:cxn>
                <a:cxn ang="0">
                  <a:pos x="csX3078" y="csY3078"/>
                </a:cxn>
                <a:cxn ang="0">
                  <a:pos x="csX3079" y="csY3079"/>
                </a:cxn>
                <a:cxn ang="0">
                  <a:pos x="csX3080" y="csY3080"/>
                </a:cxn>
                <a:cxn ang="0">
                  <a:pos x="csX3081" y="csY3081"/>
                </a:cxn>
                <a:cxn ang="0">
                  <a:pos x="csX3082" y="csY3082"/>
                </a:cxn>
                <a:cxn ang="0">
                  <a:pos x="csX3083" y="csY3083"/>
                </a:cxn>
                <a:cxn ang="0">
                  <a:pos x="csX3084" y="csY3084"/>
                </a:cxn>
                <a:cxn ang="0">
                  <a:pos x="csX3085" y="csY3085"/>
                </a:cxn>
                <a:cxn ang="0">
                  <a:pos x="csX3086" y="csY3086"/>
                </a:cxn>
                <a:cxn ang="0">
                  <a:pos x="csX3087" y="csY3087"/>
                </a:cxn>
                <a:cxn ang="0">
                  <a:pos x="csX3088" y="csY3088"/>
                </a:cxn>
                <a:cxn ang="0">
                  <a:pos x="csX3089" y="csY3089"/>
                </a:cxn>
                <a:cxn ang="0">
                  <a:pos x="csX3090" y="csY3090"/>
                </a:cxn>
                <a:cxn ang="0">
                  <a:pos x="csX3091" y="csY3091"/>
                </a:cxn>
                <a:cxn ang="0">
                  <a:pos x="csX3092" y="csY3092"/>
                </a:cxn>
                <a:cxn ang="0">
                  <a:pos x="csX3093" y="csY3093"/>
                </a:cxn>
                <a:cxn ang="0">
                  <a:pos x="csX3094" y="csY3094"/>
                </a:cxn>
                <a:cxn ang="0">
                  <a:pos x="csX3095" y="csY3095"/>
                </a:cxn>
                <a:cxn ang="0">
                  <a:pos x="csX3096" y="csY3096"/>
                </a:cxn>
                <a:cxn ang="0">
                  <a:pos x="csX3097" y="csY3097"/>
                </a:cxn>
                <a:cxn ang="0">
                  <a:pos x="csX3098" y="csY3098"/>
                </a:cxn>
                <a:cxn ang="0">
                  <a:pos x="csX3099" y="csY3099"/>
                </a:cxn>
                <a:cxn ang="0">
                  <a:pos x="csX3100" y="csY3100"/>
                </a:cxn>
                <a:cxn ang="0">
                  <a:pos x="csX3101" y="csY3101"/>
                </a:cxn>
                <a:cxn ang="0">
                  <a:pos x="csX3102" y="csY3102"/>
                </a:cxn>
                <a:cxn ang="0">
                  <a:pos x="csX3103" y="csY3103"/>
                </a:cxn>
                <a:cxn ang="0">
                  <a:pos x="csX3104" y="csY3104"/>
                </a:cxn>
                <a:cxn ang="0">
                  <a:pos x="csX3105" y="csY3105"/>
                </a:cxn>
                <a:cxn ang="0">
                  <a:pos x="csX3106" y="csY3106"/>
                </a:cxn>
                <a:cxn ang="0">
                  <a:pos x="csX3107" y="csY3107"/>
                </a:cxn>
                <a:cxn ang="0">
                  <a:pos x="csX3108" y="csY3108"/>
                </a:cxn>
                <a:cxn ang="0">
                  <a:pos x="csX3109" y="csY3109"/>
                </a:cxn>
                <a:cxn ang="0">
                  <a:pos x="csX3110" y="csY3110"/>
                </a:cxn>
                <a:cxn ang="0">
                  <a:pos x="csX3111" y="csY3111"/>
                </a:cxn>
                <a:cxn ang="0">
                  <a:pos x="csX3112" y="csY3112"/>
                </a:cxn>
                <a:cxn ang="0">
                  <a:pos x="csX3113" y="csY3113"/>
                </a:cxn>
                <a:cxn ang="0">
                  <a:pos x="csX3114" y="csY3114"/>
                </a:cxn>
                <a:cxn ang="0">
                  <a:pos x="csX3115" y="csY3115"/>
                </a:cxn>
                <a:cxn ang="0">
                  <a:pos x="csX3116" y="csY3116"/>
                </a:cxn>
                <a:cxn ang="0">
                  <a:pos x="csX3117" y="csY3117"/>
                </a:cxn>
                <a:cxn ang="0">
                  <a:pos x="csX3118" y="csY3118"/>
                </a:cxn>
                <a:cxn ang="0">
                  <a:pos x="csX3119" y="csY3119"/>
                </a:cxn>
                <a:cxn ang="0">
                  <a:pos x="csX3120" y="csY3120"/>
                </a:cxn>
                <a:cxn ang="0">
                  <a:pos x="csX3121" y="csY3121"/>
                </a:cxn>
                <a:cxn ang="0">
                  <a:pos x="csX3122" y="csY3122"/>
                </a:cxn>
                <a:cxn ang="0">
                  <a:pos x="csX3123" y="csY3123"/>
                </a:cxn>
                <a:cxn ang="0">
                  <a:pos x="csX3124" y="csY3124"/>
                </a:cxn>
                <a:cxn ang="0">
                  <a:pos x="csX3125" y="csY3125"/>
                </a:cxn>
                <a:cxn ang="0">
                  <a:pos x="csX3126" y="csY3126"/>
                </a:cxn>
                <a:cxn ang="0">
                  <a:pos x="csX3127" y="csY3127"/>
                </a:cxn>
                <a:cxn ang="0">
                  <a:pos x="csX3128" y="csY3128"/>
                </a:cxn>
                <a:cxn ang="0">
                  <a:pos x="csX3129" y="csY3129"/>
                </a:cxn>
                <a:cxn ang="0">
                  <a:pos x="csX3130" y="csY3130"/>
                </a:cxn>
                <a:cxn ang="0">
                  <a:pos x="csX3131" y="csY3131"/>
                </a:cxn>
                <a:cxn ang="0">
                  <a:pos x="csX3132" y="csY3132"/>
                </a:cxn>
                <a:cxn ang="0">
                  <a:pos x="csX3133" y="csY3133"/>
                </a:cxn>
                <a:cxn ang="0">
                  <a:pos x="csX3134" y="csY3134"/>
                </a:cxn>
                <a:cxn ang="0">
                  <a:pos x="csX3135" y="csY3135"/>
                </a:cxn>
                <a:cxn ang="0">
                  <a:pos x="csX3136" y="csY3136"/>
                </a:cxn>
                <a:cxn ang="0">
                  <a:pos x="csX3137" y="csY3137"/>
                </a:cxn>
                <a:cxn ang="0">
                  <a:pos x="csX3138" y="csY3138"/>
                </a:cxn>
                <a:cxn ang="0">
                  <a:pos x="csX3139" y="csY3139"/>
                </a:cxn>
                <a:cxn ang="0">
                  <a:pos x="csX3140" y="csY3140"/>
                </a:cxn>
                <a:cxn ang="0">
                  <a:pos x="csX3141" y="csY3141"/>
                </a:cxn>
                <a:cxn ang="0">
                  <a:pos x="csX3142" y="csY3142"/>
                </a:cxn>
                <a:cxn ang="0">
                  <a:pos x="csX3143" y="csY3143"/>
                </a:cxn>
                <a:cxn ang="0">
                  <a:pos x="csX3144" y="csY3144"/>
                </a:cxn>
                <a:cxn ang="0">
                  <a:pos x="csX3145" y="csY3145"/>
                </a:cxn>
                <a:cxn ang="0">
                  <a:pos x="csX3146" y="csY3146"/>
                </a:cxn>
                <a:cxn ang="0">
                  <a:pos x="csX3147" y="csY3147"/>
                </a:cxn>
                <a:cxn ang="0">
                  <a:pos x="csX3148" y="csY3148"/>
                </a:cxn>
                <a:cxn ang="0">
                  <a:pos x="csX3149" y="csY3149"/>
                </a:cxn>
                <a:cxn ang="0">
                  <a:pos x="csX3150" y="csY3150"/>
                </a:cxn>
                <a:cxn ang="0">
                  <a:pos x="csX3151" y="csY3151"/>
                </a:cxn>
                <a:cxn ang="0">
                  <a:pos x="csX3152" y="csY3152"/>
                </a:cxn>
                <a:cxn ang="0">
                  <a:pos x="csX3153" y="csY3153"/>
                </a:cxn>
                <a:cxn ang="0">
                  <a:pos x="csX3154" y="csY3154"/>
                </a:cxn>
                <a:cxn ang="0">
                  <a:pos x="csX3155" y="csY3155"/>
                </a:cxn>
                <a:cxn ang="0">
                  <a:pos x="csX3156" y="csY3156"/>
                </a:cxn>
                <a:cxn ang="0">
                  <a:pos x="csX3157" y="csY3157"/>
                </a:cxn>
                <a:cxn ang="0">
                  <a:pos x="csX3158" y="csY3158"/>
                </a:cxn>
                <a:cxn ang="0">
                  <a:pos x="csX3159" y="csY3159"/>
                </a:cxn>
                <a:cxn ang="0">
                  <a:pos x="csX3160" y="csY3160"/>
                </a:cxn>
                <a:cxn ang="0">
                  <a:pos x="csX3161" y="csY3161"/>
                </a:cxn>
                <a:cxn ang="0">
                  <a:pos x="csX3162" y="csY3162"/>
                </a:cxn>
                <a:cxn ang="0">
                  <a:pos x="csX3163" y="csY3163"/>
                </a:cxn>
                <a:cxn ang="0">
                  <a:pos x="csX3164" y="csY3164"/>
                </a:cxn>
                <a:cxn ang="0">
                  <a:pos x="csX3165" y="csY3165"/>
                </a:cxn>
                <a:cxn ang="0">
                  <a:pos x="csX3166" y="csY3166"/>
                </a:cxn>
                <a:cxn ang="0">
                  <a:pos x="csX3167" y="csY3167"/>
                </a:cxn>
                <a:cxn ang="0">
                  <a:pos x="csX3168" y="csY3168"/>
                </a:cxn>
                <a:cxn ang="0">
                  <a:pos x="csX3169" y="csY3169"/>
                </a:cxn>
                <a:cxn ang="0">
                  <a:pos x="csX3170" y="csY3170"/>
                </a:cxn>
                <a:cxn ang="0">
                  <a:pos x="csX3171" y="csY3171"/>
                </a:cxn>
                <a:cxn ang="0">
                  <a:pos x="csX3172" y="csY3172"/>
                </a:cxn>
                <a:cxn ang="0">
                  <a:pos x="csX3173" y="csY3173"/>
                </a:cxn>
                <a:cxn ang="0">
                  <a:pos x="csX3174" y="csY3174"/>
                </a:cxn>
                <a:cxn ang="0">
                  <a:pos x="csX3175" y="csY3175"/>
                </a:cxn>
                <a:cxn ang="0">
                  <a:pos x="csX3176" y="csY3176"/>
                </a:cxn>
                <a:cxn ang="0">
                  <a:pos x="csX3177" y="csY3177"/>
                </a:cxn>
                <a:cxn ang="0">
                  <a:pos x="csX3178" y="csY3178"/>
                </a:cxn>
                <a:cxn ang="0">
                  <a:pos x="csX3179" y="csY3179"/>
                </a:cxn>
                <a:cxn ang="0">
                  <a:pos x="csX3180" y="csY3180"/>
                </a:cxn>
                <a:cxn ang="0">
                  <a:pos x="csX3181" y="csY3181"/>
                </a:cxn>
                <a:cxn ang="0">
                  <a:pos x="csX3182" y="csY3182"/>
                </a:cxn>
                <a:cxn ang="0">
                  <a:pos x="csX3183" y="csY3183"/>
                </a:cxn>
                <a:cxn ang="0">
                  <a:pos x="csX3184" y="csY3184"/>
                </a:cxn>
                <a:cxn ang="0">
                  <a:pos x="csX3185" y="csY3185"/>
                </a:cxn>
                <a:cxn ang="0">
                  <a:pos x="csX3186" y="csY3186"/>
                </a:cxn>
                <a:cxn ang="0">
                  <a:pos x="csX3187" y="csY3187"/>
                </a:cxn>
                <a:cxn ang="0">
                  <a:pos x="csX3188" y="csY3188"/>
                </a:cxn>
                <a:cxn ang="0">
                  <a:pos x="csX3189" y="csY3189"/>
                </a:cxn>
                <a:cxn ang="0">
                  <a:pos x="csX3190" y="csY3190"/>
                </a:cxn>
                <a:cxn ang="0">
                  <a:pos x="csX3191" y="csY3191"/>
                </a:cxn>
                <a:cxn ang="0">
                  <a:pos x="csX3192" y="csY3192"/>
                </a:cxn>
                <a:cxn ang="0">
                  <a:pos x="csX3193" y="csY3193"/>
                </a:cxn>
                <a:cxn ang="0">
                  <a:pos x="csX3194" y="csY3194"/>
                </a:cxn>
                <a:cxn ang="0">
                  <a:pos x="csX3195" y="csY3195"/>
                </a:cxn>
                <a:cxn ang="0">
                  <a:pos x="csX3196" y="csY3196"/>
                </a:cxn>
                <a:cxn ang="0">
                  <a:pos x="csX3197" y="csY3197"/>
                </a:cxn>
                <a:cxn ang="0">
                  <a:pos x="csX3198" y="csY3198"/>
                </a:cxn>
                <a:cxn ang="0">
                  <a:pos x="csX3199" y="csY3199"/>
                </a:cxn>
                <a:cxn ang="0">
                  <a:pos x="csX3200" y="csY3200"/>
                </a:cxn>
                <a:cxn ang="0">
                  <a:pos x="csX3201" y="csY3201"/>
                </a:cxn>
                <a:cxn ang="0">
                  <a:pos x="csX3202" y="csY3202"/>
                </a:cxn>
                <a:cxn ang="0">
                  <a:pos x="csX3203" y="csY3203"/>
                </a:cxn>
                <a:cxn ang="0">
                  <a:pos x="csX3204" y="csY3204"/>
                </a:cxn>
                <a:cxn ang="0">
                  <a:pos x="csX3205" y="csY3205"/>
                </a:cxn>
                <a:cxn ang="0">
                  <a:pos x="csX3206" y="csY3206"/>
                </a:cxn>
                <a:cxn ang="0">
                  <a:pos x="csX3207" y="csY3207"/>
                </a:cxn>
                <a:cxn ang="0">
                  <a:pos x="csX3208" y="csY3208"/>
                </a:cxn>
                <a:cxn ang="0">
                  <a:pos x="csX3209" y="csY3209"/>
                </a:cxn>
                <a:cxn ang="0">
                  <a:pos x="csX3210" y="csY3210"/>
                </a:cxn>
                <a:cxn ang="0">
                  <a:pos x="csX3211" y="csY3211"/>
                </a:cxn>
                <a:cxn ang="0">
                  <a:pos x="csX3212" y="csY3212"/>
                </a:cxn>
                <a:cxn ang="0">
                  <a:pos x="csX3213" y="csY3213"/>
                </a:cxn>
                <a:cxn ang="0">
                  <a:pos x="csX3214" y="csY3214"/>
                </a:cxn>
                <a:cxn ang="0">
                  <a:pos x="csX3215" y="csY3215"/>
                </a:cxn>
                <a:cxn ang="0">
                  <a:pos x="csX3216" y="csY3216"/>
                </a:cxn>
                <a:cxn ang="0">
                  <a:pos x="csX3217" y="csY3217"/>
                </a:cxn>
                <a:cxn ang="0">
                  <a:pos x="csX3218" y="csY3218"/>
                </a:cxn>
                <a:cxn ang="0">
                  <a:pos x="csX3219" y="csY3219"/>
                </a:cxn>
                <a:cxn ang="0">
                  <a:pos x="csX3220" y="csY3220"/>
                </a:cxn>
                <a:cxn ang="0">
                  <a:pos x="csX3221" y="csY3221"/>
                </a:cxn>
                <a:cxn ang="0">
                  <a:pos x="csX3222" y="csY3222"/>
                </a:cxn>
                <a:cxn ang="0">
                  <a:pos x="csX3223" y="csY3223"/>
                </a:cxn>
                <a:cxn ang="0">
                  <a:pos x="csX3224" y="csY3224"/>
                </a:cxn>
                <a:cxn ang="0">
                  <a:pos x="csX3225" y="csY3225"/>
                </a:cxn>
                <a:cxn ang="0">
                  <a:pos x="csX3226" y="csY3226"/>
                </a:cxn>
                <a:cxn ang="0">
                  <a:pos x="csX3227" y="csY3227"/>
                </a:cxn>
                <a:cxn ang="0">
                  <a:pos x="csX3228" y="csY3228"/>
                </a:cxn>
                <a:cxn ang="0">
                  <a:pos x="csX3229" y="csY3229"/>
                </a:cxn>
                <a:cxn ang="0">
                  <a:pos x="csX3230" y="csY3230"/>
                </a:cxn>
                <a:cxn ang="0">
                  <a:pos x="csX3231" y="csY3231"/>
                </a:cxn>
                <a:cxn ang="0">
                  <a:pos x="csX3232" y="csY3232"/>
                </a:cxn>
                <a:cxn ang="0">
                  <a:pos x="csX3233" y="csY3233"/>
                </a:cxn>
                <a:cxn ang="0">
                  <a:pos x="csX3234" y="csY3234"/>
                </a:cxn>
                <a:cxn ang="0">
                  <a:pos x="csX3235" y="csY3235"/>
                </a:cxn>
                <a:cxn ang="0">
                  <a:pos x="csX3236" y="csY3236"/>
                </a:cxn>
                <a:cxn ang="0">
                  <a:pos x="csX3237" y="csY3237"/>
                </a:cxn>
                <a:cxn ang="0">
                  <a:pos x="csX3238" y="csY3238"/>
                </a:cxn>
                <a:cxn ang="0">
                  <a:pos x="csX3239" y="csY3239"/>
                </a:cxn>
                <a:cxn ang="0">
                  <a:pos x="csX3240" y="csY3240"/>
                </a:cxn>
                <a:cxn ang="0">
                  <a:pos x="csX3241" y="csY3241"/>
                </a:cxn>
                <a:cxn ang="0">
                  <a:pos x="csX3242" y="csY3242"/>
                </a:cxn>
                <a:cxn ang="0">
                  <a:pos x="csX3243" y="csY3243"/>
                </a:cxn>
                <a:cxn ang="0">
                  <a:pos x="csX3244" y="csY3244"/>
                </a:cxn>
                <a:cxn ang="0">
                  <a:pos x="csX3245" y="csY3245"/>
                </a:cxn>
                <a:cxn ang="0">
                  <a:pos x="csX3246" y="csY3246"/>
                </a:cxn>
                <a:cxn ang="0">
                  <a:pos x="csX3247" y="csY3247"/>
                </a:cxn>
                <a:cxn ang="0">
                  <a:pos x="csX3248" y="csY3248"/>
                </a:cxn>
                <a:cxn ang="0">
                  <a:pos x="csX3249" y="csY3249"/>
                </a:cxn>
                <a:cxn ang="0">
                  <a:pos x="csX3250" y="csY3250"/>
                </a:cxn>
                <a:cxn ang="0">
                  <a:pos x="csX3251" y="csY3251"/>
                </a:cxn>
                <a:cxn ang="0">
                  <a:pos x="csX3252" y="csY3252"/>
                </a:cxn>
                <a:cxn ang="0">
                  <a:pos x="csX3253" y="csY3253"/>
                </a:cxn>
                <a:cxn ang="0">
                  <a:pos x="csX3254" y="csY3254"/>
                </a:cxn>
                <a:cxn ang="0">
                  <a:pos x="csX3255" y="csY3255"/>
                </a:cxn>
                <a:cxn ang="0">
                  <a:pos x="csX3256" y="csY3256"/>
                </a:cxn>
                <a:cxn ang="0">
                  <a:pos x="csX3257" y="csY3257"/>
                </a:cxn>
                <a:cxn ang="0">
                  <a:pos x="csX3258" y="csY3258"/>
                </a:cxn>
                <a:cxn ang="0">
                  <a:pos x="csX3259" y="csY3259"/>
                </a:cxn>
                <a:cxn ang="0">
                  <a:pos x="csX3260" y="csY3260"/>
                </a:cxn>
                <a:cxn ang="0">
                  <a:pos x="csX3261" y="csY3261"/>
                </a:cxn>
                <a:cxn ang="0">
                  <a:pos x="csX3262" y="csY3262"/>
                </a:cxn>
                <a:cxn ang="0">
                  <a:pos x="csX3263" y="csY3263"/>
                </a:cxn>
                <a:cxn ang="0">
                  <a:pos x="csX3264" y="csY3264"/>
                </a:cxn>
                <a:cxn ang="0">
                  <a:pos x="csX3265" y="csY3265"/>
                </a:cxn>
                <a:cxn ang="0">
                  <a:pos x="csX3266" y="csY3266"/>
                </a:cxn>
                <a:cxn ang="0">
                  <a:pos x="csX3267" y="csY3267"/>
                </a:cxn>
                <a:cxn ang="0">
                  <a:pos x="csX3268" y="csY3268"/>
                </a:cxn>
                <a:cxn ang="0">
                  <a:pos x="csX3269" y="csY3269"/>
                </a:cxn>
                <a:cxn ang="0">
                  <a:pos x="csX3270" y="csY3270"/>
                </a:cxn>
                <a:cxn ang="0">
                  <a:pos x="csX3271" y="csY3271"/>
                </a:cxn>
                <a:cxn ang="0">
                  <a:pos x="csX3272" y="csY3272"/>
                </a:cxn>
                <a:cxn ang="0">
                  <a:pos x="csX3273" y="csY3273"/>
                </a:cxn>
                <a:cxn ang="0">
                  <a:pos x="csX3274" y="csY3274"/>
                </a:cxn>
                <a:cxn ang="0">
                  <a:pos x="csX3275" y="csY3275"/>
                </a:cxn>
                <a:cxn ang="0">
                  <a:pos x="csX3276" y="csY3276"/>
                </a:cxn>
                <a:cxn ang="0">
                  <a:pos x="csX3277" y="csY3277"/>
                </a:cxn>
                <a:cxn ang="0">
                  <a:pos x="csX3278" y="csY3278"/>
                </a:cxn>
                <a:cxn ang="0">
                  <a:pos x="csX3279" y="csY3279"/>
                </a:cxn>
                <a:cxn ang="0">
                  <a:pos x="csX3280" y="csY3280"/>
                </a:cxn>
                <a:cxn ang="0">
                  <a:pos x="csX3281" y="csY3281"/>
                </a:cxn>
                <a:cxn ang="0">
                  <a:pos x="csX3282" y="csY3282"/>
                </a:cxn>
                <a:cxn ang="0">
                  <a:pos x="csX3283" y="csY3283"/>
                </a:cxn>
                <a:cxn ang="0">
                  <a:pos x="csX3284" y="csY3284"/>
                </a:cxn>
                <a:cxn ang="0">
                  <a:pos x="csX3285" y="csY3285"/>
                </a:cxn>
                <a:cxn ang="0">
                  <a:pos x="csX3286" y="csY3286"/>
                </a:cxn>
                <a:cxn ang="0">
                  <a:pos x="csX3287" y="csY3287"/>
                </a:cxn>
                <a:cxn ang="0">
                  <a:pos x="csX3288" y="csY3288"/>
                </a:cxn>
                <a:cxn ang="0">
                  <a:pos x="csX3289" y="csY3289"/>
                </a:cxn>
                <a:cxn ang="0">
                  <a:pos x="csX3290" y="csY3290"/>
                </a:cxn>
                <a:cxn ang="0">
                  <a:pos x="csX3291" y="csY3291"/>
                </a:cxn>
                <a:cxn ang="0">
                  <a:pos x="csX3292" y="csY3292"/>
                </a:cxn>
                <a:cxn ang="0">
                  <a:pos x="csX3293" y="csY3293"/>
                </a:cxn>
                <a:cxn ang="0">
                  <a:pos x="csX3294" y="csY3294"/>
                </a:cxn>
                <a:cxn ang="0">
                  <a:pos x="csX3295" y="csY3295"/>
                </a:cxn>
                <a:cxn ang="0">
                  <a:pos x="csX3296" y="csY3296"/>
                </a:cxn>
                <a:cxn ang="0">
                  <a:pos x="csX3297" y="csY3297"/>
                </a:cxn>
                <a:cxn ang="0">
                  <a:pos x="csX3298" y="csY3298"/>
                </a:cxn>
                <a:cxn ang="0">
                  <a:pos x="csX3299" y="csY3299"/>
                </a:cxn>
                <a:cxn ang="0">
                  <a:pos x="csX3300" y="csY3300"/>
                </a:cxn>
                <a:cxn ang="0">
                  <a:pos x="csX3301" y="csY3301"/>
                </a:cxn>
                <a:cxn ang="0">
                  <a:pos x="csX3302" y="csY3302"/>
                </a:cxn>
                <a:cxn ang="0">
                  <a:pos x="csX3303" y="csY3303"/>
                </a:cxn>
                <a:cxn ang="0">
                  <a:pos x="csX3304" y="csY3304"/>
                </a:cxn>
                <a:cxn ang="0">
                  <a:pos x="csX3305" y="csY3305"/>
                </a:cxn>
                <a:cxn ang="0">
                  <a:pos x="csX3306" y="csY3306"/>
                </a:cxn>
                <a:cxn ang="0">
                  <a:pos x="csX3307" y="csY3307"/>
                </a:cxn>
                <a:cxn ang="0">
                  <a:pos x="csX3308" y="csY3308"/>
                </a:cxn>
                <a:cxn ang="0">
                  <a:pos x="csX3309" y="csY3309"/>
                </a:cxn>
                <a:cxn ang="0">
                  <a:pos x="csX3310" y="csY3310"/>
                </a:cxn>
                <a:cxn ang="0">
                  <a:pos x="csX3311" y="csY3311"/>
                </a:cxn>
                <a:cxn ang="0">
                  <a:pos x="csX3312" y="csY3312"/>
                </a:cxn>
                <a:cxn ang="0">
                  <a:pos x="csX3313" y="csY3313"/>
                </a:cxn>
                <a:cxn ang="0">
                  <a:pos x="csX3314" y="csY3314"/>
                </a:cxn>
                <a:cxn ang="0">
                  <a:pos x="csX3315" y="csY3315"/>
                </a:cxn>
                <a:cxn ang="0">
                  <a:pos x="csX3316" y="csY3316"/>
                </a:cxn>
                <a:cxn ang="0">
                  <a:pos x="csX3317" y="csY3317"/>
                </a:cxn>
                <a:cxn ang="0">
                  <a:pos x="csX3318" y="csY3318"/>
                </a:cxn>
                <a:cxn ang="0">
                  <a:pos x="csX3319" y="csY3319"/>
                </a:cxn>
                <a:cxn ang="0">
                  <a:pos x="csX3320" y="csY3320"/>
                </a:cxn>
                <a:cxn ang="0">
                  <a:pos x="csX3321" y="csY3321"/>
                </a:cxn>
                <a:cxn ang="0">
                  <a:pos x="csX3322" y="csY3322"/>
                </a:cxn>
                <a:cxn ang="0">
                  <a:pos x="csX3323" y="csY3323"/>
                </a:cxn>
                <a:cxn ang="0">
                  <a:pos x="csX3324" y="csY3324"/>
                </a:cxn>
                <a:cxn ang="0">
                  <a:pos x="csX3325" y="csY3325"/>
                </a:cxn>
                <a:cxn ang="0">
                  <a:pos x="csX3326" y="csY3326"/>
                </a:cxn>
                <a:cxn ang="0">
                  <a:pos x="csX3327" y="csY3327"/>
                </a:cxn>
                <a:cxn ang="0">
                  <a:pos x="csX3328" y="csY3328"/>
                </a:cxn>
                <a:cxn ang="0">
                  <a:pos x="csX3329" y="csY3329"/>
                </a:cxn>
                <a:cxn ang="0">
                  <a:pos x="csX3330" y="csY3330"/>
                </a:cxn>
                <a:cxn ang="0">
                  <a:pos x="csX3331" y="csY3331"/>
                </a:cxn>
                <a:cxn ang="0">
                  <a:pos x="csX3332" y="csY3332"/>
                </a:cxn>
                <a:cxn ang="0">
                  <a:pos x="csX3333" y="csY3333"/>
                </a:cxn>
                <a:cxn ang="0">
                  <a:pos x="csX3334" y="csY3334"/>
                </a:cxn>
                <a:cxn ang="0">
                  <a:pos x="csX3335" y="csY3335"/>
                </a:cxn>
                <a:cxn ang="0">
                  <a:pos x="csX3336" y="csY3336"/>
                </a:cxn>
                <a:cxn ang="0">
                  <a:pos x="csX3337" y="csY3337"/>
                </a:cxn>
                <a:cxn ang="0">
                  <a:pos x="csX3338" y="csY3338"/>
                </a:cxn>
                <a:cxn ang="0">
                  <a:pos x="csX3339" y="csY3339"/>
                </a:cxn>
                <a:cxn ang="0">
                  <a:pos x="csX3340" y="csY3340"/>
                </a:cxn>
                <a:cxn ang="0">
                  <a:pos x="csX3341" y="csY3341"/>
                </a:cxn>
                <a:cxn ang="0">
                  <a:pos x="csX3342" y="csY3342"/>
                </a:cxn>
                <a:cxn ang="0">
                  <a:pos x="csX3343" y="csY3343"/>
                </a:cxn>
                <a:cxn ang="0">
                  <a:pos x="csX3344" y="csY3344"/>
                </a:cxn>
                <a:cxn ang="0">
                  <a:pos x="csX3345" y="csY3345"/>
                </a:cxn>
                <a:cxn ang="0">
                  <a:pos x="csX3346" y="csY3346"/>
                </a:cxn>
                <a:cxn ang="0">
                  <a:pos x="csX3347" y="csY3347"/>
                </a:cxn>
                <a:cxn ang="0">
                  <a:pos x="csX3348" y="csY3348"/>
                </a:cxn>
                <a:cxn ang="0">
                  <a:pos x="csX3349" y="csY3349"/>
                </a:cxn>
                <a:cxn ang="0">
                  <a:pos x="csX3350" y="csY3350"/>
                </a:cxn>
                <a:cxn ang="0">
                  <a:pos x="csX3351" y="csY3351"/>
                </a:cxn>
                <a:cxn ang="0">
                  <a:pos x="csX3352" y="csY3352"/>
                </a:cxn>
                <a:cxn ang="0">
                  <a:pos x="csX3353" y="csY3353"/>
                </a:cxn>
                <a:cxn ang="0">
                  <a:pos x="csX3354" y="csY3354"/>
                </a:cxn>
                <a:cxn ang="0">
                  <a:pos x="csX3355" y="csY3355"/>
                </a:cxn>
                <a:cxn ang="0">
                  <a:pos x="csX3356" y="csY3356"/>
                </a:cxn>
                <a:cxn ang="0">
                  <a:pos x="csX3357" y="csY3357"/>
                </a:cxn>
                <a:cxn ang="0">
                  <a:pos x="csX3358" y="csY3358"/>
                </a:cxn>
                <a:cxn ang="0">
                  <a:pos x="csX3359" y="csY3359"/>
                </a:cxn>
                <a:cxn ang="0">
                  <a:pos x="csX3360" y="csY3360"/>
                </a:cxn>
                <a:cxn ang="0">
                  <a:pos x="csX3361" y="csY3361"/>
                </a:cxn>
                <a:cxn ang="0">
                  <a:pos x="csX3362" y="csY3362"/>
                </a:cxn>
                <a:cxn ang="0">
                  <a:pos x="csX3363" y="csY3363"/>
                </a:cxn>
                <a:cxn ang="0">
                  <a:pos x="csX3364" y="csY3364"/>
                </a:cxn>
                <a:cxn ang="0">
                  <a:pos x="csX3365" y="csY3365"/>
                </a:cxn>
                <a:cxn ang="0">
                  <a:pos x="csX3366" y="csY3366"/>
                </a:cxn>
                <a:cxn ang="0">
                  <a:pos x="csX3367" y="csY3367"/>
                </a:cxn>
                <a:cxn ang="0">
                  <a:pos x="csX3368" y="csY3368"/>
                </a:cxn>
                <a:cxn ang="0">
                  <a:pos x="csX3369" y="csY3369"/>
                </a:cxn>
                <a:cxn ang="0">
                  <a:pos x="csX3370" y="csY3370"/>
                </a:cxn>
                <a:cxn ang="0">
                  <a:pos x="csX3371" y="csY3371"/>
                </a:cxn>
                <a:cxn ang="0">
                  <a:pos x="csX3372" y="csY3372"/>
                </a:cxn>
                <a:cxn ang="0">
                  <a:pos x="csX3373" y="csY3373"/>
                </a:cxn>
                <a:cxn ang="0">
                  <a:pos x="csX3374" y="csY3374"/>
                </a:cxn>
                <a:cxn ang="0">
                  <a:pos x="csX3375" y="csY3375"/>
                </a:cxn>
                <a:cxn ang="0">
                  <a:pos x="csX3376" y="csY3376"/>
                </a:cxn>
                <a:cxn ang="0">
                  <a:pos x="csX3377" y="csY3377"/>
                </a:cxn>
                <a:cxn ang="0">
                  <a:pos x="csX3378" y="csY3378"/>
                </a:cxn>
                <a:cxn ang="0">
                  <a:pos x="csX3379" y="csY3379"/>
                </a:cxn>
                <a:cxn ang="0">
                  <a:pos x="csX3380" y="csY3380"/>
                </a:cxn>
                <a:cxn ang="0">
                  <a:pos x="csX3381" y="csY3381"/>
                </a:cxn>
                <a:cxn ang="0">
                  <a:pos x="csX3382" y="csY3382"/>
                </a:cxn>
                <a:cxn ang="0">
                  <a:pos x="csX3383" y="csY3383"/>
                </a:cxn>
                <a:cxn ang="0">
                  <a:pos x="csX3384" y="csY3384"/>
                </a:cxn>
                <a:cxn ang="0">
                  <a:pos x="csX3385" y="csY3385"/>
                </a:cxn>
                <a:cxn ang="0">
                  <a:pos x="csX3386" y="csY3386"/>
                </a:cxn>
                <a:cxn ang="0">
                  <a:pos x="csX3387" y="csY3387"/>
                </a:cxn>
                <a:cxn ang="0">
                  <a:pos x="csX3388" y="csY3388"/>
                </a:cxn>
                <a:cxn ang="0">
                  <a:pos x="csX3389" y="csY3389"/>
                </a:cxn>
                <a:cxn ang="0">
                  <a:pos x="csX3390" y="csY3390"/>
                </a:cxn>
                <a:cxn ang="0">
                  <a:pos x="csX3391" y="csY3391"/>
                </a:cxn>
                <a:cxn ang="0">
                  <a:pos x="csX3392" y="csY3392"/>
                </a:cxn>
                <a:cxn ang="0">
                  <a:pos x="csX3393" y="csY3393"/>
                </a:cxn>
                <a:cxn ang="0">
                  <a:pos x="csX3394" y="csY3394"/>
                </a:cxn>
                <a:cxn ang="0">
                  <a:pos x="csX3395" y="csY3395"/>
                </a:cxn>
                <a:cxn ang="0">
                  <a:pos x="csX3396" y="csY3396"/>
                </a:cxn>
                <a:cxn ang="0">
                  <a:pos x="csX3397" y="csY3397"/>
                </a:cxn>
                <a:cxn ang="0">
                  <a:pos x="csX3398" y="csY3398"/>
                </a:cxn>
                <a:cxn ang="0">
                  <a:pos x="csX3399" y="csY3399"/>
                </a:cxn>
                <a:cxn ang="0">
                  <a:pos x="csX3400" y="csY3400"/>
                </a:cxn>
                <a:cxn ang="0">
                  <a:pos x="csX3401" y="csY3401"/>
                </a:cxn>
                <a:cxn ang="0">
                  <a:pos x="csX3402" y="csY3402"/>
                </a:cxn>
                <a:cxn ang="0">
                  <a:pos x="csX3403" y="csY3403"/>
                </a:cxn>
                <a:cxn ang="0">
                  <a:pos x="csX3404" y="csY3404"/>
                </a:cxn>
                <a:cxn ang="0">
                  <a:pos x="csX3405" y="csY3405"/>
                </a:cxn>
                <a:cxn ang="0">
                  <a:pos x="csX3406" y="csY3406"/>
                </a:cxn>
                <a:cxn ang="0">
                  <a:pos x="csX3407" y="csY3407"/>
                </a:cxn>
                <a:cxn ang="0">
                  <a:pos x="csX3408" y="csY3408"/>
                </a:cxn>
                <a:cxn ang="0">
                  <a:pos x="csX3409" y="csY3409"/>
                </a:cxn>
                <a:cxn ang="0">
                  <a:pos x="csX3410" y="csY3410"/>
                </a:cxn>
                <a:cxn ang="0">
                  <a:pos x="csX3411" y="csY3411"/>
                </a:cxn>
                <a:cxn ang="0">
                  <a:pos x="csX3412" y="csY3412"/>
                </a:cxn>
                <a:cxn ang="0">
                  <a:pos x="csX3413" y="csY3413"/>
                </a:cxn>
                <a:cxn ang="0">
                  <a:pos x="csX3414" y="csY3414"/>
                </a:cxn>
                <a:cxn ang="0">
                  <a:pos x="csX3415" y="csY3415"/>
                </a:cxn>
                <a:cxn ang="0">
                  <a:pos x="csX3416" y="csY3416"/>
                </a:cxn>
                <a:cxn ang="0">
                  <a:pos x="csX3417" y="csY3417"/>
                </a:cxn>
                <a:cxn ang="0">
                  <a:pos x="csX3418" y="csY3418"/>
                </a:cxn>
                <a:cxn ang="0">
                  <a:pos x="csX3419" y="csY3419"/>
                </a:cxn>
                <a:cxn ang="0">
                  <a:pos x="csX3420" y="csY3420"/>
                </a:cxn>
                <a:cxn ang="0">
                  <a:pos x="csX3421" y="csY3421"/>
                </a:cxn>
                <a:cxn ang="0">
                  <a:pos x="csX3422" y="csY3422"/>
                </a:cxn>
                <a:cxn ang="0">
                  <a:pos x="csX3423" y="csY3423"/>
                </a:cxn>
                <a:cxn ang="0">
                  <a:pos x="csX3424" y="csY3424"/>
                </a:cxn>
                <a:cxn ang="0">
                  <a:pos x="csX3425" y="csY3425"/>
                </a:cxn>
                <a:cxn ang="0">
                  <a:pos x="csX3426" y="csY3426"/>
                </a:cxn>
                <a:cxn ang="0">
                  <a:pos x="csX3427" y="csY3427"/>
                </a:cxn>
                <a:cxn ang="0">
                  <a:pos x="csX3428" y="csY3428"/>
                </a:cxn>
                <a:cxn ang="0">
                  <a:pos x="csX3429" y="csY3429"/>
                </a:cxn>
                <a:cxn ang="0">
                  <a:pos x="csX3430" y="csY3430"/>
                </a:cxn>
                <a:cxn ang="0">
                  <a:pos x="csX3431" y="csY3431"/>
                </a:cxn>
                <a:cxn ang="0">
                  <a:pos x="csX3432" y="csY3432"/>
                </a:cxn>
                <a:cxn ang="0">
                  <a:pos x="csX3433" y="csY3433"/>
                </a:cxn>
                <a:cxn ang="0">
                  <a:pos x="csX3434" y="csY3434"/>
                </a:cxn>
                <a:cxn ang="0">
                  <a:pos x="csX3435" y="csY3435"/>
                </a:cxn>
                <a:cxn ang="0">
                  <a:pos x="csX3436" y="csY3436"/>
                </a:cxn>
                <a:cxn ang="0">
                  <a:pos x="csX3437" y="csY3437"/>
                </a:cxn>
                <a:cxn ang="0">
                  <a:pos x="csX3438" y="csY3438"/>
                </a:cxn>
                <a:cxn ang="0">
                  <a:pos x="csX3439" y="csY3439"/>
                </a:cxn>
                <a:cxn ang="0">
                  <a:pos x="csX3440" y="csY3440"/>
                </a:cxn>
                <a:cxn ang="0">
                  <a:pos x="csX3441" y="csY3441"/>
                </a:cxn>
                <a:cxn ang="0">
                  <a:pos x="csX3442" y="csY3442"/>
                </a:cxn>
                <a:cxn ang="0">
                  <a:pos x="csX3443" y="csY3443"/>
                </a:cxn>
                <a:cxn ang="0">
                  <a:pos x="csX3444" y="csY3444"/>
                </a:cxn>
                <a:cxn ang="0">
                  <a:pos x="csX3445" y="csY3445"/>
                </a:cxn>
                <a:cxn ang="0">
                  <a:pos x="csX3446" y="csY3446"/>
                </a:cxn>
                <a:cxn ang="0">
                  <a:pos x="csX3447" y="csY3447"/>
                </a:cxn>
                <a:cxn ang="0">
                  <a:pos x="csX3448" y="csY3448"/>
                </a:cxn>
                <a:cxn ang="0">
                  <a:pos x="csX3449" y="csY3449"/>
                </a:cxn>
                <a:cxn ang="0">
                  <a:pos x="csX3450" y="csY3450"/>
                </a:cxn>
                <a:cxn ang="0">
                  <a:pos x="csX3451" y="csY3451"/>
                </a:cxn>
                <a:cxn ang="0">
                  <a:pos x="csX3452" y="csY3452"/>
                </a:cxn>
                <a:cxn ang="0">
                  <a:pos x="csX3453" y="csY3453"/>
                </a:cxn>
                <a:cxn ang="0">
                  <a:pos x="csX3454" y="csY3454"/>
                </a:cxn>
                <a:cxn ang="0">
                  <a:pos x="csX3455" y="csY3455"/>
                </a:cxn>
                <a:cxn ang="0">
                  <a:pos x="csX3456" y="csY3456"/>
                </a:cxn>
                <a:cxn ang="0">
                  <a:pos x="csX3457" y="csY3457"/>
                </a:cxn>
                <a:cxn ang="0">
                  <a:pos x="csX3458" y="csY3458"/>
                </a:cxn>
                <a:cxn ang="0">
                  <a:pos x="csX3459" y="csY3459"/>
                </a:cxn>
                <a:cxn ang="0">
                  <a:pos x="csX3460" y="csY3460"/>
                </a:cxn>
                <a:cxn ang="0">
                  <a:pos x="csX3461" y="csY3461"/>
                </a:cxn>
                <a:cxn ang="0">
                  <a:pos x="csX3462" y="csY3462"/>
                </a:cxn>
                <a:cxn ang="0">
                  <a:pos x="csX3463" y="csY3463"/>
                </a:cxn>
                <a:cxn ang="0">
                  <a:pos x="csX3464" y="csY3464"/>
                </a:cxn>
                <a:cxn ang="0">
                  <a:pos x="csX3465" y="csY3465"/>
                </a:cxn>
                <a:cxn ang="0">
                  <a:pos x="csX3466" y="csY3466"/>
                </a:cxn>
                <a:cxn ang="0">
                  <a:pos x="csX3467" y="csY3467"/>
                </a:cxn>
                <a:cxn ang="0">
                  <a:pos x="csX3468" y="csY3468"/>
                </a:cxn>
                <a:cxn ang="0">
                  <a:pos x="csX3469" y="csY3469"/>
                </a:cxn>
                <a:cxn ang="0">
                  <a:pos x="csX3470" y="csY3470"/>
                </a:cxn>
                <a:cxn ang="0">
                  <a:pos x="csX3471" y="csY3471"/>
                </a:cxn>
                <a:cxn ang="0">
                  <a:pos x="csX3472" y="csY3472"/>
                </a:cxn>
                <a:cxn ang="0">
                  <a:pos x="csX3473" y="csY3473"/>
                </a:cxn>
                <a:cxn ang="0">
                  <a:pos x="csX3474" y="csY3474"/>
                </a:cxn>
                <a:cxn ang="0">
                  <a:pos x="csX3475" y="csY3475"/>
                </a:cxn>
                <a:cxn ang="0">
                  <a:pos x="csX3476" y="csY3476"/>
                </a:cxn>
                <a:cxn ang="0">
                  <a:pos x="csX3477" y="csY3477"/>
                </a:cxn>
                <a:cxn ang="0">
                  <a:pos x="csX3478" y="csY3478"/>
                </a:cxn>
                <a:cxn ang="0">
                  <a:pos x="csX3479" y="csY3479"/>
                </a:cxn>
                <a:cxn ang="0">
                  <a:pos x="csX3480" y="csY3480"/>
                </a:cxn>
                <a:cxn ang="0">
                  <a:pos x="csX3481" y="csY3481"/>
                </a:cxn>
                <a:cxn ang="0">
                  <a:pos x="csX3482" y="csY3482"/>
                </a:cxn>
                <a:cxn ang="0">
                  <a:pos x="csX3483" y="csY3483"/>
                </a:cxn>
                <a:cxn ang="0">
                  <a:pos x="csX3484" y="csY3484"/>
                </a:cxn>
                <a:cxn ang="0">
                  <a:pos x="csX3485" y="csY3485"/>
                </a:cxn>
                <a:cxn ang="0">
                  <a:pos x="csX3486" y="csY3486"/>
                </a:cxn>
                <a:cxn ang="0">
                  <a:pos x="csX3487" y="csY3487"/>
                </a:cxn>
                <a:cxn ang="0">
                  <a:pos x="csX3488" y="csY3488"/>
                </a:cxn>
                <a:cxn ang="0">
                  <a:pos x="csX3489" y="csY3489"/>
                </a:cxn>
                <a:cxn ang="0">
                  <a:pos x="csX3490" y="csY3490"/>
                </a:cxn>
                <a:cxn ang="0">
                  <a:pos x="csX3491" y="csY3491"/>
                </a:cxn>
                <a:cxn ang="0">
                  <a:pos x="csX3492" y="csY3492"/>
                </a:cxn>
                <a:cxn ang="0">
                  <a:pos x="csX3493" y="csY3493"/>
                </a:cxn>
                <a:cxn ang="0">
                  <a:pos x="csX3494" y="csY3494"/>
                </a:cxn>
                <a:cxn ang="0">
                  <a:pos x="csX3495" y="csY3495"/>
                </a:cxn>
                <a:cxn ang="0">
                  <a:pos x="csX3496" y="csY3496"/>
                </a:cxn>
                <a:cxn ang="0">
                  <a:pos x="csX3497" y="csY3497"/>
                </a:cxn>
                <a:cxn ang="0">
                  <a:pos x="csX3498" y="csY3498"/>
                </a:cxn>
                <a:cxn ang="0">
                  <a:pos x="csX3499" y="csY3499"/>
                </a:cxn>
                <a:cxn ang="0">
                  <a:pos x="csX3500" y="csY3500"/>
                </a:cxn>
                <a:cxn ang="0">
                  <a:pos x="csX3501" y="csY3501"/>
                </a:cxn>
                <a:cxn ang="0">
                  <a:pos x="csX3502" y="csY3502"/>
                </a:cxn>
                <a:cxn ang="0">
                  <a:pos x="csX3503" y="csY3503"/>
                </a:cxn>
                <a:cxn ang="0">
                  <a:pos x="csX3504" y="csY3504"/>
                </a:cxn>
                <a:cxn ang="0">
                  <a:pos x="csX3505" y="csY3505"/>
                </a:cxn>
                <a:cxn ang="0">
                  <a:pos x="csX3506" y="csY3506"/>
                </a:cxn>
                <a:cxn ang="0">
                  <a:pos x="csX3507" y="csY3507"/>
                </a:cxn>
                <a:cxn ang="0">
                  <a:pos x="csX3508" y="csY3508"/>
                </a:cxn>
                <a:cxn ang="0">
                  <a:pos x="csX3509" y="csY3509"/>
                </a:cxn>
                <a:cxn ang="0">
                  <a:pos x="csX3510" y="csY3510"/>
                </a:cxn>
                <a:cxn ang="0">
                  <a:pos x="csX3511" y="csY3511"/>
                </a:cxn>
                <a:cxn ang="0">
                  <a:pos x="csX3512" y="csY3512"/>
                </a:cxn>
                <a:cxn ang="0">
                  <a:pos x="csX3513" y="csY3513"/>
                </a:cxn>
                <a:cxn ang="0">
                  <a:pos x="csX3514" y="csY3514"/>
                </a:cxn>
                <a:cxn ang="0">
                  <a:pos x="csX3515" y="csY3515"/>
                </a:cxn>
                <a:cxn ang="0">
                  <a:pos x="csX3516" y="csY3516"/>
                </a:cxn>
                <a:cxn ang="0">
                  <a:pos x="csX3517" y="csY3517"/>
                </a:cxn>
                <a:cxn ang="0">
                  <a:pos x="csX3518" y="csY3518"/>
                </a:cxn>
                <a:cxn ang="0">
                  <a:pos x="csX3519" y="csY3519"/>
                </a:cxn>
                <a:cxn ang="0">
                  <a:pos x="csX3520" y="csY3520"/>
                </a:cxn>
                <a:cxn ang="0">
                  <a:pos x="csX3521" y="csY3521"/>
                </a:cxn>
                <a:cxn ang="0">
                  <a:pos x="csX3522" y="csY3522"/>
                </a:cxn>
                <a:cxn ang="0">
                  <a:pos x="csX3523" y="csY3523"/>
                </a:cxn>
                <a:cxn ang="0">
                  <a:pos x="csX3524" y="csY3524"/>
                </a:cxn>
                <a:cxn ang="0">
                  <a:pos x="csX3525" y="csY3525"/>
                </a:cxn>
                <a:cxn ang="0">
                  <a:pos x="csX3526" y="csY3526"/>
                </a:cxn>
                <a:cxn ang="0">
                  <a:pos x="csX3527" y="csY3527"/>
                </a:cxn>
                <a:cxn ang="0">
                  <a:pos x="csX3528" y="csY3528"/>
                </a:cxn>
                <a:cxn ang="0">
                  <a:pos x="csX3529" y="csY3529"/>
                </a:cxn>
                <a:cxn ang="0">
                  <a:pos x="csX3530" y="csY3530"/>
                </a:cxn>
                <a:cxn ang="0">
                  <a:pos x="csX3531" y="csY3531"/>
                </a:cxn>
                <a:cxn ang="0">
                  <a:pos x="csX3532" y="csY3532"/>
                </a:cxn>
                <a:cxn ang="0">
                  <a:pos x="csX3533" y="csY3533"/>
                </a:cxn>
                <a:cxn ang="0">
                  <a:pos x="csX3534" y="csY3534"/>
                </a:cxn>
                <a:cxn ang="0">
                  <a:pos x="csX3535" y="csY3535"/>
                </a:cxn>
                <a:cxn ang="0">
                  <a:pos x="csX3536" y="csY3536"/>
                </a:cxn>
                <a:cxn ang="0">
                  <a:pos x="csX3537" y="csY3537"/>
                </a:cxn>
                <a:cxn ang="0">
                  <a:pos x="csX3538" y="csY3538"/>
                </a:cxn>
                <a:cxn ang="0">
                  <a:pos x="csX3539" y="csY3539"/>
                </a:cxn>
                <a:cxn ang="0">
                  <a:pos x="csX3540" y="csY3540"/>
                </a:cxn>
                <a:cxn ang="0">
                  <a:pos x="csX3541" y="csY3541"/>
                </a:cxn>
                <a:cxn ang="0">
                  <a:pos x="csX3542" y="csY3542"/>
                </a:cxn>
                <a:cxn ang="0">
                  <a:pos x="csX3543" y="csY3543"/>
                </a:cxn>
                <a:cxn ang="0">
                  <a:pos x="csX3544" y="csY3544"/>
                </a:cxn>
                <a:cxn ang="0">
                  <a:pos x="csX3545" y="csY3545"/>
                </a:cxn>
                <a:cxn ang="0">
                  <a:pos x="csX3546" y="csY3546"/>
                </a:cxn>
                <a:cxn ang="0">
                  <a:pos x="csX3547" y="csY3547"/>
                </a:cxn>
                <a:cxn ang="0">
                  <a:pos x="csX3548" y="csY3548"/>
                </a:cxn>
                <a:cxn ang="0">
                  <a:pos x="csX3549" y="csY3549"/>
                </a:cxn>
                <a:cxn ang="0">
                  <a:pos x="csX3550" y="csY3550"/>
                </a:cxn>
                <a:cxn ang="0">
                  <a:pos x="csX3551" y="csY3551"/>
                </a:cxn>
                <a:cxn ang="0">
                  <a:pos x="csX3552" y="csY3552"/>
                </a:cxn>
                <a:cxn ang="0">
                  <a:pos x="csX3553" y="csY3553"/>
                </a:cxn>
                <a:cxn ang="0">
                  <a:pos x="csX3554" y="csY3554"/>
                </a:cxn>
                <a:cxn ang="0">
                  <a:pos x="csX3555" y="csY3555"/>
                </a:cxn>
                <a:cxn ang="0">
                  <a:pos x="csX3556" y="csY3556"/>
                </a:cxn>
                <a:cxn ang="0">
                  <a:pos x="csX3557" y="csY3557"/>
                </a:cxn>
                <a:cxn ang="0">
                  <a:pos x="csX3558" y="csY3558"/>
                </a:cxn>
                <a:cxn ang="0">
                  <a:pos x="csX3559" y="csY3559"/>
                </a:cxn>
                <a:cxn ang="0">
                  <a:pos x="csX3560" y="csY3560"/>
                </a:cxn>
                <a:cxn ang="0">
                  <a:pos x="csX3561" y="csY3561"/>
                </a:cxn>
                <a:cxn ang="0">
                  <a:pos x="csX3562" y="csY3562"/>
                </a:cxn>
                <a:cxn ang="0">
                  <a:pos x="csX3563" y="csY3563"/>
                </a:cxn>
                <a:cxn ang="0">
                  <a:pos x="csX3564" y="csY3564"/>
                </a:cxn>
                <a:cxn ang="0">
                  <a:pos x="csX3565" y="csY3565"/>
                </a:cxn>
                <a:cxn ang="0">
                  <a:pos x="csX3566" y="csY3566"/>
                </a:cxn>
                <a:cxn ang="0">
                  <a:pos x="csX3567" y="csY3567"/>
                </a:cxn>
                <a:cxn ang="0">
                  <a:pos x="csX3568" y="csY3568"/>
                </a:cxn>
                <a:cxn ang="0">
                  <a:pos x="csX3569" y="csY3569"/>
                </a:cxn>
                <a:cxn ang="0">
                  <a:pos x="csX3570" y="csY3570"/>
                </a:cxn>
                <a:cxn ang="0">
                  <a:pos x="csX3571" y="csY3571"/>
                </a:cxn>
                <a:cxn ang="0">
                  <a:pos x="csX3572" y="csY3572"/>
                </a:cxn>
                <a:cxn ang="0">
                  <a:pos x="csX3573" y="csY3573"/>
                </a:cxn>
                <a:cxn ang="0">
                  <a:pos x="csX3574" y="csY3574"/>
                </a:cxn>
                <a:cxn ang="0">
                  <a:pos x="csX3575" y="csY3575"/>
                </a:cxn>
                <a:cxn ang="0">
                  <a:pos x="csX3576" y="csY3576"/>
                </a:cxn>
                <a:cxn ang="0">
                  <a:pos x="csX3577" y="csY3577"/>
                </a:cxn>
                <a:cxn ang="0">
                  <a:pos x="csX3578" y="csY3578"/>
                </a:cxn>
                <a:cxn ang="0">
                  <a:pos x="csX3579" y="csY3579"/>
                </a:cxn>
                <a:cxn ang="0">
                  <a:pos x="csX3580" y="csY3580"/>
                </a:cxn>
                <a:cxn ang="0">
                  <a:pos x="csX3581" y="csY3581"/>
                </a:cxn>
                <a:cxn ang="0">
                  <a:pos x="csX3582" y="csY3582"/>
                </a:cxn>
                <a:cxn ang="0">
                  <a:pos x="csX3583" y="csY3583"/>
                </a:cxn>
                <a:cxn ang="0">
                  <a:pos x="csX3584" y="csY3584"/>
                </a:cxn>
                <a:cxn ang="0">
                  <a:pos x="csX3585" y="csY3585"/>
                </a:cxn>
                <a:cxn ang="0">
                  <a:pos x="csX3586" y="csY3586"/>
                </a:cxn>
                <a:cxn ang="0">
                  <a:pos x="csX3587" y="csY3587"/>
                </a:cxn>
                <a:cxn ang="0">
                  <a:pos x="csX3588" y="csY3588"/>
                </a:cxn>
                <a:cxn ang="0">
                  <a:pos x="csX3589" y="csY3589"/>
                </a:cxn>
                <a:cxn ang="0">
                  <a:pos x="csX3590" y="csY3590"/>
                </a:cxn>
                <a:cxn ang="0">
                  <a:pos x="csX3591" y="csY3591"/>
                </a:cxn>
                <a:cxn ang="0">
                  <a:pos x="csX3592" y="csY3592"/>
                </a:cxn>
                <a:cxn ang="0">
                  <a:pos x="csX3593" y="csY3593"/>
                </a:cxn>
                <a:cxn ang="0">
                  <a:pos x="csX3594" y="csY3594"/>
                </a:cxn>
                <a:cxn ang="0">
                  <a:pos x="csX3595" y="csY3595"/>
                </a:cxn>
                <a:cxn ang="0">
                  <a:pos x="csX3596" y="csY3596"/>
                </a:cxn>
                <a:cxn ang="0">
                  <a:pos x="csX3597" y="csY3597"/>
                </a:cxn>
                <a:cxn ang="0">
                  <a:pos x="csX3598" y="csY3598"/>
                </a:cxn>
                <a:cxn ang="0">
                  <a:pos x="csX3599" y="csY3599"/>
                </a:cxn>
                <a:cxn ang="0">
                  <a:pos x="csX3600" y="csY3600"/>
                </a:cxn>
                <a:cxn ang="0">
                  <a:pos x="csX3601" y="csY3601"/>
                </a:cxn>
                <a:cxn ang="0">
                  <a:pos x="csX3602" y="csY3602"/>
                </a:cxn>
                <a:cxn ang="0">
                  <a:pos x="csX3603" y="csY3603"/>
                </a:cxn>
                <a:cxn ang="0">
                  <a:pos x="csX3604" y="csY3604"/>
                </a:cxn>
                <a:cxn ang="0">
                  <a:pos x="csX3605" y="csY3605"/>
                </a:cxn>
                <a:cxn ang="0">
                  <a:pos x="csX3606" y="csY3606"/>
                </a:cxn>
                <a:cxn ang="0">
                  <a:pos x="csX3607" y="csY3607"/>
                </a:cxn>
                <a:cxn ang="0">
                  <a:pos x="csX3608" y="csY3608"/>
                </a:cxn>
                <a:cxn ang="0">
                  <a:pos x="csX3609" y="csY3609"/>
                </a:cxn>
                <a:cxn ang="0">
                  <a:pos x="csX3610" y="csY3610"/>
                </a:cxn>
                <a:cxn ang="0">
                  <a:pos x="csX3611" y="csY3611"/>
                </a:cxn>
                <a:cxn ang="0">
                  <a:pos x="csX3612" y="csY3612"/>
                </a:cxn>
                <a:cxn ang="0">
                  <a:pos x="csX3613" y="csY3613"/>
                </a:cxn>
                <a:cxn ang="0">
                  <a:pos x="csX3614" y="csY3614"/>
                </a:cxn>
                <a:cxn ang="0">
                  <a:pos x="csX3615" y="csY3615"/>
                </a:cxn>
                <a:cxn ang="0">
                  <a:pos x="csX3616" y="csY3616"/>
                </a:cxn>
                <a:cxn ang="0">
                  <a:pos x="csX3617" y="csY3617"/>
                </a:cxn>
                <a:cxn ang="0">
                  <a:pos x="csX3618" y="csY3618"/>
                </a:cxn>
                <a:cxn ang="0">
                  <a:pos x="csX3619" y="csY3619"/>
                </a:cxn>
                <a:cxn ang="0">
                  <a:pos x="csX3620" y="csY3620"/>
                </a:cxn>
                <a:cxn ang="0">
                  <a:pos x="csX3621" y="csY3621"/>
                </a:cxn>
                <a:cxn ang="0">
                  <a:pos x="csX3622" y="csY3622"/>
                </a:cxn>
                <a:cxn ang="0">
                  <a:pos x="csX3623" y="csY3623"/>
                </a:cxn>
                <a:cxn ang="0">
                  <a:pos x="csX3624" y="csY3624"/>
                </a:cxn>
                <a:cxn ang="0">
                  <a:pos x="csX3625" y="csY3625"/>
                </a:cxn>
                <a:cxn ang="0">
                  <a:pos x="csX3626" y="csY3626"/>
                </a:cxn>
                <a:cxn ang="0">
                  <a:pos x="csX3627" y="csY3627"/>
                </a:cxn>
                <a:cxn ang="0">
                  <a:pos x="csX3628" y="csY3628"/>
                </a:cxn>
                <a:cxn ang="0">
                  <a:pos x="csX3629" y="csY3629"/>
                </a:cxn>
                <a:cxn ang="0">
                  <a:pos x="csX3630" y="csY3630"/>
                </a:cxn>
                <a:cxn ang="0">
                  <a:pos x="csX3631" y="csY3631"/>
                </a:cxn>
                <a:cxn ang="0">
                  <a:pos x="csX3632" y="csY3632"/>
                </a:cxn>
                <a:cxn ang="0">
                  <a:pos x="csX3633" y="csY3633"/>
                </a:cxn>
                <a:cxn ang="0">
                  <a:pos x="csX3634" y="csY3634"/>
                </a:cxn>
                <a:cxn ang="0">
                  <a:pos x="csX3635" y="csY3635"/>
                </a:cxn>
                <a:cxn ang="0">
                  <a:pos x="csX3636" y="csY3636"/>
                </a:cxn>
                <a:cxn ang="0">
                  <a:pos x="csX3637" y="csY3637"/>
                </a:cxn>
                <a:cxn ang="0">
                  <a:pos x="csX3638" y="csY3638"/>
                </a:cxn>
                <a:cxn ang="0">
                  <a:pos x="csX3639" y="csY3639"/>
                </a:cxn>
                <a:cxn ang="0">
                  <a:pos x="csX3640" y="csY3640"/>
                </a:cxn>
                <a:cxn ang="0">
                  <a:pos x="csX3641" y="csY3641"/>
                </a:cxn>
                <a:cxn ang="0">
                  <a:pos x="csX3642" y="csY3642"/>
                </a:cxn>
                <a:cxn ang="0">
                  <a:pos x="csX3643" y="csY3643"/>
                </a:cxn>
                <a:cxn ang="0">
                  <a:pos x="csX3644" y="csY3644"/>
                </a:cxn>
                <a:cxn ang="0">
                  <a:pos x="csX3645" y="csY3645"/>
                </a:cxn>
                <a:cxn ang="0">
                  <a:pos x="csX3646" y="csY3646"/>
                </a:cxn>
                <a:cxn ang="0">
                  <a:pos x="csX3647" y="csY3647"/>
                </a:cxn>
                <a:cxn ang="0">
                  <a:pos x="csX3648" y="csY3648"/>
                </a:cxn>
                <a:cxn ang="0">
                  <a:pos x="csX3649" y="csY3649"/>
                </a:cxn>
                <a:cxn ang="0">
                  <a:pos x="csX3650" y="csY3650"/>
                </a:cxn>
                <a:cxn ang="0">
                  <a:pos x="csX3651" y="csY3651"/>
                </a:cxn>
                <a:cxn ang="0">
                  <a:pos x="csX3652" y="csY3652"/>
                </a:cxn>
                <a:cxn ang="0">
                  <a:pos x="csX3653" y="csY3653"/>
                </a:cxn>
                <a:cxn ang="0">
                  <a:pos x="csX3654" y="csY3654"/>
                </a:cxn>
                <a:cxn ang="0">
                  <a:pos x="csX3655" y="csY3655"/>
                </a:cxn>
                <a:cxn ang="0">
                  <a:pos x="csX3656" y="csY3656"/>
                </a:cxn>
                <a:cxn ang="0">
                  <a:pos x="csX3657" y="csY3657"/>
                </a:cxn>
                <a:cxn ang="0">
                  <a:pos x="csX3658" y="csY3658"/>
                </a:cxn>
                <a:cxn ang="0">
                  <a:pos x="csX3659" y="csY3659"/>
                </a:cxn>
                <a:cxn ang="0">
                  <a:pos x="csX3660" y="csY3660"/>
                </a:cxn>
                <a:cxn ang="0">
                  <a:pos x="csX3661" y="csY3661"/>
                </a:cxn>
                <a:cxn ang="0">
                  <a:pos x="csX3662" y="csY3662"/>
                </a:cxn>
                <a:cxn ang="0">
                  <a:pos x="csX3663" y="csY3663"/>
                </a:cxn>
                <a:cxn ang="0">
                  <a:pos x="csX3664" y="csY3664"/>
                </a:cxn>
                <a:cxn ang="0">
                  <a:pos x="csX3665" y="csY3665"/>
                </a:cxn>
                <a:cxn ang="0">
                  <a:pos x="csX3666" y="csY3666"/>
                </a:cxn>
                <a:cxn ang="0">
                  <a:pos x="csX3667" y="csY3667"/>
                </a:cxn>
                <a:cxn ang="0">
                  <a:pos x="csX3668" y="csY3668"/>
                </a:cxn>
                <a:cxn ang="0">
                  <a:pos x="csX3669" y="csY3669"/>
                </a:cxn>
                <a:cxn ang="0">
                  <a:pos x="csX3670" y="csY3670"/>
                </a:cxn>
                <a:cxn ang="0">
                  <a:pos x="csX3671" y="csY3671"/>
                </a:cxn>
                <a:cxn ang="0">
                  <a:pos x="csX3672" y="csY3672"/>
                </a:cxn>
                <a:cxn ang="0">
                  <a:pos x="csX3673" y="csY3673"/>
                </a:cxn>
                <a:cxn ang="0">
                  <a:pos x="csX3674" y="csY3674"/>
                </a:cxn>
                <a:cxn ang="0">
                  <a:pos x="csX3675" y="csY3675"/>
                </a:cxn>
                <a:cxn ang="0">
                  <a:pos x="csX3676" y="csY3676"/>
                </a:cxn>
                <a:cxn ang="0">
                  <a:pos x="csX3677" y="csY3677"/>
                </a:cxn>
                <a:cxn ang="0">
                  <a:pos x="csX3678" y="csY3678"/>
                </a:cxn>
                <a:cxn ang="0">
                  <a:pos x="csX3679" y="csY3679"/>
                </a:cxn>
                <a:cxn ang="0">
                  <a:pos x="csX3680" y="csY3680"/>
                </a:cxn>
                <a:cxn ang="0">
                  <a:pos x="csX3681" y="csY3681"/>
                </a:cxn>
                <a:cxn ang="0">
                  <a:pos x="csX3682" y="csY3682"/>
                </a:cxn>
                <a:cxn ang="0">
                  <a:pos x="csX3683" y="csY3683"/>
                </a:cxn>
                <a:cxn ang="0">
                  <a:pos x="csX3684" y="csY3684"/>
                </a:cxn>
                <a:cxn ang="0">
                  <a:pos x="csX3685" y="csY3685"/>
                </a:cxn>
                <a:cxn ang="0">
                  <a:pos x="csX3686" y="csY3686"/>
                </a:cxn>
                <a:cxn ang="0">
                  <a:pos x="csX3687" y="csY3687"/>
                </a:cxn>
                <a:cxn ang="0">
                  <a:pos x="csX3688" y="csY3688"/>
                </a:cxn>
                <a:cxn ang="0">
                  <a:pos x="csX3689" y="csY3689"/>
                </a:cxn>
                <a:cxn ang="0">
                  <a:pos x="csX3690" y="csY3690"/>
                </a:cxn>
                <a:cxn ang="0">
                  <a:pos x="csX3691" y="csY3691"/>
                </a:cxn>
                <a:cxn ang="0">
                  <a:pos x="csX3692" y="csY3692"/>
                </a:cxn>
                <a:cxn ang="0">
                  <a:pos x="csX3693" y="csY3693"/>
                </a:cxn>
                <a:cxn ang="0">
                  <a:pos x="csX3694" y="csY3694"/>
                </a:cxn>
                <a:cxn ang="0">
                  <a:pos x="csX3695" y="csY3695"/>
                </a:cxn>
                <a:cxn ang="0">
                  <a:pos x="csX3696" y="csY3696"/>
                </a:cxn>
                <a:cxn ang="0">
                  <a:pos x="csX3697" y="csY3697"/>
                </a:cxn>
                <a:cxn ang="0">
                  <a:pos x="csX3698" y="csY3698"/>
                </a:cxn>
                <a:cxn ang="0">
                  <a:pos x="csX3699" y="csY3699"/>
                </a:cxn>
                <a:cxn ang="0">
                  <a:pos x="csX3700" y="csY3700"/>
                </a:cxn>
                <a:cxn ang="0">
                  <a:pos x="csX3701" y="csY3701"/>
                </a:cxn>
                <a:cxn ang="0">
                  <a:pos x="csX3702" y="csY3702"/>
                </a:cxn>
                <a:cxn ang="0">
                  <a:pos x="csX3703" y="csY3703"/>
                </a:cxn>
                <a:cxn ang="0">
                  <a:pos x="csX3704" y="csY3704"/>
                </a:cxn>
                <a:cxn ang="0">
                  <a:pos x="csX3705" y="csY3705"/>
                </a:cxn>
                <a:cxn ang="0">
                  <a:pos x="csX3706" y="csY3706"/>
                </a:cxn>
                <a:cxn ang="0">
                  <a:pos x="csX3707" y="csY3707"/>
                </a:cxn>
                <a:cxn ang="0">
                  <a:pos x="csX3708" y="csY3708"/>
                </a:cxn>
                <a:cxn ang="0">
                  <a:pos x="csX3709" y="csY3709"/>
                </a:cxn>
                <a:cxn ang="0">
                  <a:pos x="csX3710" y="csY3710"/>
                </a:cxn>
                <a:cxn ang="0">
                  <a:pos x="csX3711" y="csY3711"/>
                </a:cxn>
                <a:cxn ang="0">
                  <a:pos x="csX3712" y="csY3712"/>
                </a:cxn>
                <a:cxn ang="0">
                  <a:pos x="csX3713" y="csY3713"/>
                </a:cxn>
                <a:cxn ang="0">
                  <a:pos x="csX3714" y="csY3714"/>
                </a:cxn>
                <a:cxn ang="0">
                  <a:pos x="csX3715" y="csY3715"/>
                </a:cxn>
                <a:cxn ang="0">
                  <a:pos x="csX3716" y="csY3716"/>
                </a:cxn>
                <a:cxn ang="0">
                  <a:pos x="csX3717" y="csY3717"/>
                </a:cxn>
                <a:cxn ang="0">
                  <a:pos x="csX3718" y="csY3718"/>
                </a:cxn>
                <a:cxn ang="0">
                  <a:pos x="csX3719" y="csY3719"/>
                </a:cxn>
                <a:cxn ang="0">
                  <a:pos x="csX3720" y="csY3720"/>
                </a:cxn>
                <a:cxn ang="0">
                  <a:pos x="csX3721" y="csY3721"/>
                </a:cxn>
                <a:cxn ang="0">
                  <a:pos x="csX3722" y="csY3722"/>
                </a:cxn>
                <a:cxn ang="0">
                  <a:pos x="csX3723" y="csY3723"/>
                </a:cxn>
                <a:cxn ang="0">
                  <a:pos x="csX3724" y="csY3724"/>
                </a:cxn>
                <a:cxn ang="0">
                  <a:pos x="csX3725" y="csY3725"/>
                </a:cxn>
                <a:cxn ang="0">
                  <a:pos x="csX3726" y="csY3726"/>
                </a:cxn>
                <a:cxn ang="0">
                  <a:pos x="csX3727" y="csY3727"/>
                </a:cxn>
                <a:cxn ang="0">
                  <a:pos x="csX3728" y="csY3728"/>
                </a:cxn>
                <a:cxn ang="0">
                  <a:pos x="csX3729" y="csY3729"/>
                </a:cxn>
                <a:cxn ang="0">
                  <a:pos x="csX3730" y="csY3730"/>
                </a:cxn>
                <a:cxn ang="0">
                  <a:pos x="csX3731" y="csY3731"/>
                </a:cxn>
                <a:cxn ang="0">
                  <a:pos x="csX3732" y="csY3732"/>
                </a:cxn>
                <a:cxn ang="0">
                  <a:pos x="csX3733" y="csY3733"/>
                </a:cxn>
                <a:cxn ang="0">
                  <a:pos x="csX3734" y="csY3734"/>
                </a:cxn>
                <a:cxn ang="0">
                  <a:pos x="csX3735" y="csY3735"/>
                </a:cxn>
                <a:cxn ang="0">
                  <a:pos x="csX3736" y="csY3736"/>
                </a:cxn>
                <a:cxn ang="0">
                  <a:pos x="csX3737" y="csY3737"/>
                </a:cxn>
                <a:cxn ang="0">
                  <a:pos x="csX3738" y="csY3738"/>
                </a:cxn>
                <a:cxn ang="0">
                  <a:pos x="csX3739" y="csY3739"/>
                </a:cxn>
                <a:cxn ang="0">
                  <a:pos x="csX3740" y="csY3740"/>
                </a:cxn>
                <a:cxn ang="0">
                  <a:pos x="csX3741" y="csY3741"/>
                </a:cxn>
                <a:cxn ang="0">
                  <a:pos x="csX3742" y="csY3742"/>
                </a:cxn>
                <a:cxn ang="0">
                  <a:pos x="csX3743" y="csY3743"/>
                </a:cxn>
                <a:cxn ang="0">
                  <a:pos x="csX3744" y="csY3744"/>
                </a:cxn>
                <a:cxn ang="0">
                  <a:pos x="csX3745" y="csY3745"/>
                </a:cxn>
                <a:cxn ang="0">
                  <a:pos x="csX3746" y="csY3746"/>
                </a:cxn>
                <a:cxn ang="0">
                  <a:pos x="csX3747" y="csY3747"/>
                </a:cxn>
                <a:cxn ang="0">
                  <a:pos x="csX3748" y="csY3748"/>
                </a:cxn>
                <a:cxn ang="0">
                  <a:pos x="csX3749" y="csY3749"/>
                </a:cxn>
                <a:cxn ang="0">
                  <a:pos x="csX3750" y="csY3750"/>
                </a:cxn>
                <a:cxn ang="0">
                  <a:pos x="csX3751" y="csY3751"/>
                </a:cxn>
                <a:cxn ang="0">
                  <a:pos x="csX3752" y="csY3752"/>
                </a:cxn>
                <a:cxn ang="0">
                  <a:pos x="csX3753" y="csY3753"/>
                </a:cxn>
                <a:cxn ang="0">
                  <a:pos x="csX3754" y="csY3754"/>
                </a:cxn>
                <a:cxn ang="0">
                  <a:pos x="csX3755" y="csY3755"/>
                </a:cxn>
                <a:cxn ang="0">
                  <a:pos x="csX3756" y="csY3756"/>
                </a:cxn>
                <a:cxn ang="0">
                  <a:pos x="csX3757" y="csY3757"/>
                </a:cxn>
                <a:cxn ang="0">
                  <a:pos x="csX3758" y="csY3758"/>
                </a:cxn>
                <a:cxn ang="0">
                  <a:pos x="csX3759" y="csY3759"/>
                </a:cxn>
                <a:cxn ang="0">
                  <a:pos x="csX3760" y="csY3760"/>
                </a:cxn>
                <a:cxn ang="0">
                  <a:pos x="csX3761" y="csY3761"/>
                </a:cxn>
                <a:cxn ang="0">
                  <a:pos x="csX3762" y="csY3762"/>
                </a:cxn>
                <a:cxn ang="0">
                  <a:pos x="csX3763" y="csY3763"/>
                </a:cxn>
                <a:cxn ang="0">
                  <a:pos x="csX3764" y="csY3764"/>
                </a:cxn>
                <a:cxn ang="0">
                  <a:pos x="csX3765" y="csY3765"/>
                </a:cxn>
                <a:cxn ang="0">
                  <a:pos x="csX3766" y="csY3766"/>
                </a:cxn>
                <a:cxn ang="0">
                  <a:pos x="csX3767" y="csY3767"/>
                </a:cxn>
                <a:cxn ang="0">
                  <a:pos x="csX3768" y="csY3768"/>
                </a:cxn>
                <a:cxn ang="0">
                  <a:pos x="csX3769" y="csY3769"/>
                </a:cxn>
                <a:cxn ang="0">
                  <a:pos x="csX3770" y="csY3770"/>
                </a:cxn>
                <a:cxn ang="0">
                  <a:pos x="csX3771" y="csY3771"/>
                </a:cxn>
                <a:cxn ang="0">
                  <a:pos x="csX3772" y="csY3772"/>
                </a:cxn>
                <a:cxn ang="0">
                  <a:pos x="csX3773" y="csY3773"/>
                </a:cxn>
                <a:cxn ang="0">
                  <a:pos x="csX3774" y="csY3774"/>
                </a:cxn>
                <a:cxn ang="0">
                  <a:pos x="csX3775" y="csY3775"/>
                </a:cxn>
                <a:cxn ang="0">
                  <a:pos x="csX3776" y="csY3776"/>
                </a:cxn>
                <a:cxn ang="0">
                  <a:pos x="csX3777" y="csY3777"/>
                </a:cxn>
                <a:cxn ang="0">
                  <a:pos x="csX3778" y="csY3778"/>
                </a:cxn>
                <a:cxn ang="0">
                  <a:pos x="csX3779" y="csY3779"/>
                </a:cxn>
                <a:cxn ang="0">
                  <a:pos x="csX3780" y="csY3780"/>
                </a:cxn>
                <a:cxn ang="0">
                  <a:pos x="csX3781" y="csY3781"/>
                </a:cxn>
                <a:cxn ang="0">
                  <a:pos x="csX3782" y="csY3782"/>
                </a:cxn>
                <a:cxn ang="0">
                  <a:pos x="csX3783" y="csY3783"/>
                </a:cxn>
                <a:cxn ang="0">
                  <a:pos x="csX3784" y="csY3784"/>
                </a:cxn>
                <a:cxn ang="0">
                  <a:pos x="csX3785" y="csY3785"/>
                </a:cxn>
                <a:cxn ang="0">
                  <a:pos x="csX3786" y="csY3786"/>
                </a:cxn>
                <a:cxn ang="0">
                  <a:pos x="csX3787" y="csY3787"/>
                </a:cxn>
                <a:cxn ang="0">
                  <a:pos x="csX3788" y="csY3788"/>
                </a:cxn>
                <a:cxn ang="0">
                  <a:pos x="csX3789" y="csY3789"/>
                </a:cxn>
                <a:cxn ang="0">
                  <a:pos x="csX3790" y="csY3790"/>
                </a:cxn>
                <a:cxn ang="0">
                  <a:pos x="csX3791" y="csY3791"/>
                </a:cxn>
                <a:cxn ang="0">
                  <a:pos x="csX3792" y="csY3792"/>
                </a:cxn>
                <a:cxn ang="0">
                  <a:pos x="csX3793" y="csY3793"/>
                </a:cxn>
                <a:cxn ang="0">
                  <a:pos x="csX3794" y="csY3794"/>
                </a:cxn>
                <a:cxn ang="0">
                  <a:pos x="csX3795" y="csY3795"/>
                </a:cxn>
                <a:cxn ang="0">
                  <a:pos x="csX3796" y="csY3796"/>
                </a:cxn>
                <a:cxn ang="0">
                  <a:pos x="csX3797" y="csY3797"/>
                </a:cxn>
                <a:cxn ang="0">
                  <a:pos x="csX3798" y="csY3798"/>
                </a:cxn>
                <a:cxn ang="0">
                  <a:pos x="csX3799" y="csY3799"/>
                </a:cxn>
                <a:cxn ang="0">
                  <a:pos x="csX3800" y="csY3800"/>
                </a:cxn>
                <a:cxn ang="0">
                  <a:pos x="csX3801" y="csY3801"/>
                </a:cxn>
                <a:cxn ang="0">
                  <a:pos x="csX3802" y="csY3802"/>
                </a:cxn>
                <a:cxn ang="0">
                  <a:pos x="csX3803" y="csY3803"/>
                </a:cxn>
                <a:cxn ang="0">
                  <a:pos x="csX3804" y="csY3804"/>
                </a:cxn>
                <a:cxn ang="0">
                  <a:pos x="csX3805" y="csY3805"/>
                </a:cxn>
                <a:cxn ang="0">
                  <a:pos x="csX3806" y="csY3806"/>
                </a:cxn>
                <a:cxn ang="0">
                  <a:pos x="csX3807" y="csY3807"/>
                </a:cxn>
                <a:cxn ang="0">
                  <a:pos x="csX3808" y="csY3808"/>
                </a:cxn>
                <a:cxn ang="0">
                  <a:pos x="csX3809" y="csY3809"/>
                </a:cxn>
                <a:cxn ang="0">
                  <a:pos x="csX3810" y="csY3810"/>
                </a:cxn>
                <a:cxn ang="0">
                  <a:pos x="csX3811" y="csY3811"/>
                </a:cxn>
                <a:cxn ang="0">
                  <a:pos x="csX3812" y="csY3812"/>
                </a:cxn>
                <a:cxn ang="0">
                  <a:pos x="csX3813" y="csY3813"/>
                </a:cxn>
                <a:cxn ang="0">
                  <a:pos x="csX3814" y="csY3814"/>
                </a:cxn>
                <a:cxn ang="0">
                  <a:pos x="csX3815" y="csY3815"/>
                </a:cxn>
                <a:cxn ang="0">
                  <a:pos x="csX3816" y="csY3816"/>
                </a:cxn>
                <a:cxn ang="0">
                  <a:pos x="csX3817" y="csY3817"/>
                </a:cxn>
                <a:cxn ang="0">
                  <a:pos x="csX3818" y="csY3818"/>
                </a:cxn>
                <a:cxn ang="0">
                  <a:pos x="csX3819" y="csY3819"/>
                </a:cxn>
                <a:cxn ang="0">
                  <a:pos x="csX3820" y="csY3820"/>
                </a:cxn>
                <a:cxn ang="0">
                  <a:pos x="csX3821" y="csY3821"/>
                </a:cxn>
                <a:cxn ang="0">
                  <a:pos x="csX3822" y="csY3822"/>
                </a:cxn>
                <a:cxn ang="0">
                  <a:pos x="csX3823" y="csY3823"/>
                </a:cxn>
                <a:cxn ang="0">
                  <a:pos x="csX3824" y="csY3824"/>
                </a:cxn>
                <a:cxn ang="0">
                  <a:pos x="csX3825" y="csY3825"/>
                </a:cxn>
                <a:cxn ang="0">
                  <a:pos x="csX3826" y="csY3826"/>
                </a:cxn>
                <a:cxn ang="0">
                  <a:pos x="csX3827" y="csY3827"/>
                </a:cxn>
                <a:cxn ang="0">
                  <a:pos x="csX3828" y="csY3828"/>
                </a:cxn>
                <a:cxn ang="0">
                  <a:pos x="csX3829" y="csY3829"/>
                </a:cxn>
                <a:cxn ang="0">
                  <a:pos x="csX3830" y="csY3830"/>
                </a:cxn>
                <a:cxn ang="0">
                  <a:pos x="csX3831" y="csY3831"/>
                </a:cxn>
                <a:cxn ang="0">
                  <a:pos x="csX3832" y="csY3832"/>
                </a:cxn>
                <a:cxn ang="0">
                  <a:pos x="csX3833" y="csY3833"/>
                </a:cxn>
                <a:cxn ang="0">
                  <a:pos x="csX3834" y="csY3834"/>
                </a:cxn>
                <a:cxn ang="0">
                  <a:pos x="csX3835" y="csY3835"/>
                </a:cxn>
                <a:cxn ang="0">
                  <a:pos x="csX3836" y="csY3836"/>
                </a:cxn>
                <a:cxn ang="0">
                  <a:pos x="csX3837" y="csY3837"/>
                </a:cxn>
                <a:cxn ang="0">
                  <a:pos x="csX3838" y="csY3838"/>
                </a:cxn>
                <a:cxn ang="0">
                  <a:pos x="csX3839" y="csY3839"/>
                </a:cxn>
                <a:cxn ang="0">
                  <a:pos x="csX3840" y="csY3840"/>
                </a:cxn>
                <a:cxn ang="0">
                  <a:pos x="csX3841" y="csY3841"/>
                </a:cxn>
                <a:cxn ang="0">
                  <a:pos x="csX3842" y="csY3842"/>
                </a:cxn>
                <a:cxn ang="0">
                  <a:pos x="csX3843" y="csY3843"/>
                </a:cxn>
                <a:cxn ang="0">
                  <a:pos x="csX3844" y="csY3844"/>
                </a:cxn>
                <a:cxn ang="0">
                  <a:pos x="csX3845" y="csY3845"/>
                </a:cxn>
                <a:cxn ang="0">
                  <a:pos x="csX3846" y="csY3846"/>
                </a:cxn>
                <a:cxn ang="0">
                  <a:pos x="csX3847" y="csY3847"/>
                </a:cxn>
                <a:cxn ang="0">
                  <a:pos x="csX3848" y="csY3848"/>
                </a:cxn>
                <a:cxn ang="0">
                  <a:pos x="csX3849" y="csY3849"/>
                </a:cxn>
                <a:cxn ang="0">
                  <a:pos x="csX3850" y="csY3850"/>
                </a:cxn>
                <a:cxn ang="0">
                  <a:pos x="csX3851" y="csY3851"/>
                </a:cxn>
                <a:cxn ang="0">
                  <a:pos x="csX3852" y="csY3852"/>
                </a:cxn>
                <a:cxn ang="0">
                  <a:pos x="csX3853" y="csY3853"/>
                </a:cxn>
                <a:cxn ang="0">
                  <a:pos x="csX3854" y="csY3854"/>
                </a:cxn>
                <a:cxn ang="0">
                  <a:pos x="csX3855" y="csY3855"/>
                </a:cxn>
                <a:cxn ang="0">
                  <a:pos x="csX3856" y="csY3856"/>
                </a:cxn>
                <a:cxn ang="0">
                  <a:pos x="csX3857" y="csY3857"/>
                </a:cxn>
                <a:cxn ang="0">
                  <a:pos x="csX3858" y="csY3858"/>
                </a:cxn>
                <a:cxn ang="0">
                  <a:pos x="csX3859" y="csY3859"/>
                </a:cxn>
                <a:cxn ang="0">
                  <a:pos x="csX3860" y="csY3860"/>
                </a:cxn>
                <a:cxn ang="0">
                  <a:pos x="csX3861" y="csY3861"/>
                </a:cxn>
                <a:cxn ang="0">
                  <a:pos x="csX3862" y="csY3862"/>
                </a:cxn>
                <a:cxn ang="0">
                  <a:pos x="csX3863" y="csY3863"/>
                </a:cxn>
                <a:cxn ang="0">
                  <a:pos x="csX3864" y="csY3864"/>
                </a:cxn>
                <a:cxn ang="0">
                  <a:pos x="csX3865" y="csY3865"/>
                </a:cxn>
                <a:cxn ang="0">
                  <a:pos x="csX3866" y="csY3866"/>
                </a:cxn>
                <a:cxn ang="0">
                  <a:pos x="csX3867" y="csY3867"/>
                </a:cxn>
                <a:cxn ang="0">
                  <a:pos x="csX3868" y="csY3868"/>
                </a:cxn>
                <a:cxn ang="0">
                  <a:pos x="csX3869" y="csY3869"/>
                </a:cxn>
                <a:cxn ang="0">
                  <a:pos x="csX3870" y="csY3870"/>
                </a:cxn>
                <a:cxn ang="0">
                  <a:pos x="csX3871" y="csY3871"/>
                </a:cxn>
                <a:cxn ang="0">
                  <a:pos x="csX3872" y="csY3872"/>
                </a:cxn>
                <a:cxn ang="0">
                  <a:pos x="csX3873" y="csY3873"/>
                </a:cxn>
                <a:cxn ang="0">
                  <a:pos x="csX3874" y="csY3874"/>
                </a:cxn>
                <a:cxn ang="0">
                  <a:pos x="csX3875" y="csY3875"/>
                </a:cxn>
                <a:cxn ang="0">
                  <a:pos x="csX3876" y="csY3876"/>
                </a:cxn>
                <a:cxn ang="0">
                  <a:pos x="csX3877" y="csY3877"/>
                </a:cxn>
                <a:cxn ang="0">
                  <a:pos x="csX3878" y="csY3878"/>
                </a:cxn>
                <a:cxn ang="0">
                  <a:pos x="csX3879" y="csY3879"/>
                </a:cxn>
                <a:cxn ang="0">
                  <a:pos x="csX3880" y="csY3880"/>
                </a:cxn>
                <a:cxn ang="0">
                  <a:pos x="csX3881" y="csY3881"/>
                </a:cxn>
                <a:cxn ang="0">
                  <a:pos x="csX3882" y="csY3882"/>
                </a:cxn>
                <a:cxn ang="0">
                  <a:pos x="csX3883" y="csY3883"/>
                </a:cxn>
                <a:cxn ang="0">
                  <a:pos x="csX3884" y="csY3884"/>
                </a:cxn>
                <a:cxn ang="0">
                  <a:pos x="csX3885" y="csY3885"/>
                </a:cxn>
                <a:cxn ang="0">
                  <a:pos x="csX3886" y="csY3886"/>
                </a:cxn>
                <a:cxn ang="0">
                  <a:pos x="csX3887" y="csY3887"/>
                </a:cxn>
                <a:cxn ang="0">
                  <a:pos x="csX3888" y="csY3888"/>
                </a:cxn>
                <a:cxn ang="0">
                  <a:pos x="csX3889" y="csY3889"/>
                </a:cxn>
                <a:cxn ang="0">
                  <a:pos x="csX3890" y="csY3890"/>
                </a:cxn>
                <a:cxn ang="0">
                  <a:pos x="csX3891" y="csY3891"/>
                </a:cxn>
                <a:cxn ang="0">
                  <a:pos x="csX3892" y="csY3892"/>
                </a:cxn>
                <a:cxn ang="0">
                  <a:pos x="csX3893" y="csY3893"/>
                </a:cxn>
                <a:cxn ang="0">
                  <a:pos x="csX3894" y="csY3894"/>
                </a:cxn>
                <a:cxn ang="0">
                  <a:pos x="csX3895" y="csY3895"/>
                </a:cxn>
                <a:cxn ang="0">
                  <a:pos x="csX3896" y="csY3896"/>
                </a:cxn>
                <a:cxn ang="0">
                  <a:pos x="csX3897" y="csY3897"/>
                </a:cxn>
                <a:cxn ang="0">
                  <a:pos x="csX3898" y="csY3898"/>
                </a:cxn>
                <a:cxn ang="0">
                  <a:pos x="csX3899" y="csY3899"/>
                </a:cxn>
                <a:cxn ang="0">
                  <a:pos x="csX3900" y="csY3900"/>
                </a:cxn>
                <a:cxn ang="0">
                  <a:pos x="csX3901" y="csY3901"/>
                </a:cxn>
                <a:cxn ang="0">
                  <a:pos x="csX3902" y="csY3902"/>
                </a:cxn>
                <a:cxn ang="0">
                  <a:pos x="csX3903" y="csY3903"/>
                </a:cxn>
                <a:cxn ang="0">
                  <a:pos x="csX3904" y="csY3904"/>
                </a:cxn>
                <a:cxn ang="0">
                  <a:pos x="csX3905" y="csY3905"/>
                </a:cxn>
                <a:cxn ang="0">
                  <a:pos x="csX3906" y="csY3906"/>
                </a:cxn>
                <a:cxn ang="0">
                  <a:pos x="csX3907" y="csY3907"/>
                </a:cxn>
                <a:cxn ang="0">
                  <a:pos x="csX3908" y="csY3908"/>
                </a:cxn>
                <a:cxn ang="0">
                  <a:pos x="csX3909" y="csY3909"/>
                </a:cxn>
                <a:cxn ang="0">
                  <a:pos x="csX3910" y="csY3910"/>
                </a:cxn>
                <a:cxn ang="0">
                  <a:pos x="csX3911" y="csY3911"/>
                </a:cxn>
                <a:cxn ang="0">
                  <a:pos x="csX3912" y="csY3912"/>
                </a:cxn>
                <a:cxn ang="0">
                  <a:pos x="csX3913" y="csY3913"/>
                </a:cxn>
                <a:cxn ang="0">
                  <a:pos x="csX3914" y="csY3914"/>
                </a:cxn>
                <a:cxn ang="0">
                  <a:pos x="csX3915" y="csY3915"/>
                </a:cxn>
                <a:cxn ang="0">
                  <a:pos x="csX3916" y="csY3916"/>
                </a:cxn>
                <a:cxn ang="0">
                  <a:pos x="csX3917" y="csY3917"/>
                </a:cxn>
                <a:cxn ang="0">
                  <a:pos x="csX3918" y="csY3918"/>
                </a:cxn>
                <a:cxn ang="0">
                  <a:pos x="csX3919" y="csY3919"/>
                </a:cxn>
                <a:cxn ang="0">
                  <a:pos x="csX3920" y="csY3920"/>
                </a:cxn>
                <a:cxn ang="0">
                  <a:pos x="csX3921" y="csY3921"/>
                </a:cxn>
                <a:cxn ang="0">
                  <a:pos x="csX3922" y="csY3922"/>
                </a:cxn>
                <a:cxn ang="0">
                  <a:pos x="csX3923" y="csY3923"/>
                </a:cxn>
                <a:cxn ang="0">
                  <a:pos x="csX3924" y="csY3924"/>
                </a:cxn>
                <a:cxn ang="0">
                  <a:pos x="csX3925" y="csY3925"/>
                </a:cxn>
                <a:cxn ang="0">
                  <a:pos x="csX3926" y="csY3926"/>
                </a:cxn>
                <a:cxn ang="0">
                  <a:pos x="csX3927" y="csY3927"/>
                </a:cxn>
                <a:cxn ang="0">
                  <a:pos x="csX3928" y="csY3928"/>
                </a:cxn>
                <a:cxn ang="0">
                  <a:pos x="csX3929" y="csY3929"/>
                </a:cxn>
                <a:cxn ang="0">
                  <a:pos x="csX3930" y="csY3930"/>
                </a:cxn>
                <a:cxn ang="0">
                  <a:pos x="csX3931" y="csY3931"/>
                </a:cxn>
                <a:cxn ang="0">
                  <a:pos x="csX3932" y="csY3932"/>
                </a:cxn>
                <a:cxn ang="0">
                  <a:pos x="csX3933" y="csY3933"/>
                </a:cxn>
                <a:cxn ang="0">
                  <a:pos x="csX3934" y="csY3934"/>
                </a:cxn>
                <a:cxn ang="0">
                  <a:pos x="csX3935" y="csY3935"/>
                </a:cxn>
                <a:cxn ang="0">
                  <a:pos x="csX3936" y="csY3936"/>
                </a:cxn>
                <a:cxn ang="0">
                  <a:pos x="csX3937" y="csY3937"/>
                </a:cxn>
                <a:cxn ang="0">
                  <a:pos x="csX3938" y="csY3938"/>
                </a:cxn>
                <a:cxn ang="0">
                  <a:pos x="csX3939" y="csY3939"/>
                </a:cxn>
                <a:cxn ang="0">
                  <a:pos x="csX3940" y="csY3940"/>
                </a:cxn>
                <a:cxn ang="0">
                  <a:pos x="csX3941" y="csY3941"/>
                </a:cxn>
                <a:cxn ang="0">
                  <a:pos x="csX3942" y="csY3942"/>
                </a:cxn>
                <a:cxn ang="0">
                  <a:pos x="csX3943" y="csY3943"/>
                </a:cxn>
                <a:cxn ang="0">
                  <a:pos x="csX3944" y="csY3944"/>
                </a:cxn>
                <a:cxn ang="0">
                  <a:pos x="csX3945" y="csY3945"/>
                </a:cxn>
                <a:cxn ang="0">
                  <a:pos x="csX3946" y="csY3946"/>
                </a:cxn>
                <a:cxn ang="0">
                  <a:pos x="csX3947" y="csY3947"/>
                </a:cxn>
                <a:cxn ang="0">
                  <a:pos x="csX3948" y="csY3948"/>
                </a:cxn>
                <a:cxn ang="0">
                  <a:pos x="csX3949" y="csY3949"/>
                </a:cxn>
                <a:cxn ang="0">
                  <a:pos x="csX3950" y="csY3950"/>
                </a:cxn>
                <a:cxn ang="0">
                  <a:pos x="csX3951" y="csY3951"/>
                </a:cxn>
                <a:cxn ang="0">
                  <a:pos x="csX3952" y="csY3952"/>
                </a:cxn>
                <a:cxn ang="0">
                  <a:pos x="csX3953" y="csY3953"/>
                </a:cxn>
                <a:cxn ang="0">
                  <a:pos x="csX3954" y="csY3954"/>
                </a:cxn>
                <a:cxn ang="0">
                  <a:pos x="csX3955" y="csY3955"/>
                </a:cxn>
                <a:cxn ang="0">
                  <a:pos x="csX3956" y="csY3956"/>
                </a:cxn>
                <a:cxn ang="0">
                  <a:pos x="csX3957" y="csY3957"/>
                </a:cxn>
                <a:cxn ang="0">
                  <a:pos x="csX3958" y="csY3958"/>
                </a:cxn>
                <a:cxn ang="0">
                  <a:pos x="csX3959" y="csY3959"/>
                </a:cxn>
                <a:cxn ang="0">
                  <a:pos x="csX3960" y="csY3960"/>
                </a:cxn>
                <a:cxn ang="0">
                  <a:pos x="csX3961" y="csY3961"/>
                </a:cxn>
                <a:cxn ang="0">
                  <a:pos x="csX3962" y="csY3962"/>
                </a:cxn>
                <a:cxn ang="0">
                  <a:pos x="csX3963" y="csY3963"/>
                </a:cxn>
                <a:cxn ang="0">
                  <a:pos x="csX3964" y="csY3964"/>
                </a:cxn>
                <a:cxn ang="0">
                  <a:pos x="csX3965" y="csY3965"/>
                </a:cxn>
                <a:cxn ang="0">
                  <a:pos x="csX3966" y="csY3966"/>
                </a:cxn>
                <a:cxn ang="0">
                  <a:pos x="csX3967" y="csY3967"/>
                </a:cxn>
                <a:cxn ang="0">
                  <a:pos x="csX3968" y="csY3968"/>
                </a:cxn>
                <a:cxn ang="0">
                  <a:pos x="csX3969" y="csY3969"/>
                </a:cxn>
                <a:cxn ang="0">
                  <a:pos x="csX3970" y="csY3970"/>
                </a:cxn>
                <a:cxn ang="0">
                  <a:pos x="csX3971" y="csY3971"/>
                </a:cxn>
                <a:cxn ang="0">
                  <a:pos x="csX3972" y="csY3972"/>
                </a:cxn>
                <a:cxn ang="0">
                  <a:pos x="csX3973" y="csY3973"/>
                </a:cxn>
                <a:cxn ang="0">
                  <a:pos x="csX3974" y="csY3974"/>
                </a:cxn>
                <a:cxn ang="0">
                  <a:pos x="csX3975" y="csY3975"/>
                </a:cxn>
                <a:cxn ang="0">
                  <a:pos x="csX3976" y="csY3976"/>
                </a:cxn>
                <a:cxn ang="0">
                  <a:pos x="csX3977" y="csY3977"/>
                </a:cxn>
                <a:cxn ang="0">
                  <a:pos x="csX3978" y="csY3978"/>
                </a:cxn>
                <a:cxn ang="0">
                  <a:pos x="csX3979" y="csY3979"/>
                </a:cxn>
                <a:cxn ang="0">
                  <a:pos x="csX3980" y="csY3980"/>
                </a:cxn>
                <a:cxn ang="0">
                  <a:pos x="csX3981" y="csY3981"/>
                </a:cxn>
                <a:cxn ang="0">
                  <a:pos x="csX3982" y="csY3982"/>
                </a:cxn>
                <a:cxn ang="0">
                  <a:pos x="csX3983" y="csY3983"/>
                </a:cxn>
                <a:cxn ang="0">
                  <a:pos x="csX3984" y="csY3984"/>
                </a:cxn>
                <a:cxn ang="0">
                  <a:pos x="csX3985" y="csY3985"/>
                </a:cxn>
                <a:cxn ang="0">
                  <a:pos x="csX3986" y="csY3986"/>
                </a:cxn>
                <a:cxn ang="0">
                  <a:pos x="csX3987" y="csY3987"/>
                </a:cxn>
                <a:cxn ang="0">
                  <a:pos x="csX3988" y="csY3988"/>
                </a:cxn>
                <a:cxn ang="0">
                  <a:pos x="csX3989" y="csY3989"/>
                </a:cxn>
                <a:cxn ang="0">
                  <a:pos x="csX3990" y="csY3990"/>
                </a:cxn>
                <a:cxn ang="0">
                  <a:pos x="csX3991" y="csY3991"/>
                </a:cxn>
                <a:cxn ang="0">
                  <a:pos x="csX3992" y="csY3992"/>
                </a:cxn>
                <a:cxn ang="0">
                  <a:pos x="csX3993" y="csY3993"/>
                </a:cxn>
                <a:cxn ang="0">
                  <a:pos x="csX3994" y="csY3994"/>
                </a:cxn>
                <a:cxn ang="0">
                  <a:pos x="csX3995" y="csY3995"/>
                </a:cxn>
                <a:cxn ang="0">
                  <a:pos x="csX3996" y="csY3996"/>
                </a:cxn>
                <a:cxn ang="0">
                  <a:pos x="csX3997" y="csY3997"/>
                </a:cxn>
                <a:cxn ang="0">
                  <a:pos x="csX3998" y="csY3998"/>
                </a:cxn>
                <a:cxn ang="0">
                  <a:pos x="csX3999" y="csY3999"/>
                </a:cxn>
                <a:cxn ang="0">
                  <a:pos x="csX4000" y="csY4000"/>
                </a:cxn>
                <a:cxn ang="0">
                  <a:pos x="csX4001" y="csY4001"/>
                </a:cxn>
                <a:cxn ang="0">
                  <a:pos x="csX4002" y="csY4002"/>
                </a:cxn>
                <a:cxn ang="0">
                  <a:pos x="csX4003" y="csY4003"/>
                </a:cxn>
                <a:cxn ang="0">
                  <a:pos x="csX4004" y="csY4004"/>
                </a:cxn>
                <a:cxn ang="0">
                  <a:pos x="csX4005" y="csY4005"/>
                </a:cxn>
                <a:cxn ang="0">
                  <a:pos x="csX4006" y="csY4006"/>
                </a:cxn>
                <a:cxn ang="0">
                  <a:pos x="csX4007" y="csY4007"/>
                </a:cxn>
                <a:cxn ang="0">
                  <a:pos x="csX4008" y="csY4008"/>
                </a:cxn>
                <a:cxn ang="0">
                  <a:pos x="csX4009" y="csY4009"/>
                </a:cxn>
                <a:cxn ang="0">
                  <a:pos x="csX4010" y="csY4010"/>
                </a:cxn>
                <a:cxn ang="0">
                  <a:pos x="csX4011" y="csY4011"/>
                </a:cxn>
                <a:cxn ang="0">
                  <a:pos x="csX4012" y="csY4012"/>
                </a:cxn>
                <a:cxn ang="0">
                  <a:pos x="csX4013" y="csY4013"/>
                </a:cxn>
                <a:cxn ang="0">
                  <a:pos x="csX4014" y="csY4014"/>
                </a:cxn>
                <a:cxn ang="0">
                  <a:pos x="csX4015" y="csY4015"/>
                </a:cxn>
                <a:cxn ang="0">
                  <a:pos x="csX4016" y="csY4016"/>
                </a:cxn>
                <a:cxn ang="0">
                  <a:pos x="csX4017" y="csY4017"/>
                </a:cxn>
                <a:cxn ang="0">
                  <a:pos x="csX4018" y="csY4018"/>
                </a:cxn>
                <a:cxn ang="0">
                  <a:pos x="csX4019" y="csY4019"/>
                </a:cxn>
                <a:cxn ang="0">
                  <a:pos x="csX4020" y="csY4020"/>
                </a:cxn>
                <a:cxn ang="0">
                  <a:pos x="csX4021" y="csY4021"/>
                </a:cxn>
                <a:cxn ang="0">
                  <a:pos x="csX4022" y="csY4022"/>
                </a:cxn>
                <a:cxn ang="0">
                  <a:pos x="csX4023" y="csY4023"/>
                </a:cxn>
                <a:cxn ang="0">
                  <a:pos x="csX4024" y="csY4024"/>
                </a:cxn>
                <a:cxn ang="0">
                  <a:pos x="csX4025" y="csY4025"/>
                </a:cxn>
                <a:cxn ang="0">
                  <a:pos x="csX4026" y="csY4026"/>
                </a:cxn>
                <a:cxn ang="0">
                  <a:pos x="csX4027" y="csY4027"/>
                </a:cxn>
                <a:cxn ang="0">
                  <a:pos x="csX4028" y="csY4028"/>
                </a:cxn>
                <a:cxn ang="0">
                  <a:pos x="csX4029" y="csY4029"/>
                </a:cxn>
                <a:cxn ang="0">
                  <a:pos x="csX4030" y="csY4030"/>
                </a:cxn>
                <a:cxn ang="0">
                  <a:pos x="csX4031" y="csY4031"/>
                </a:cxn>
                <a:cxn ang="0">
                  <a:pos x="csX4032" y="csY4032"/>
                </a:cxn>
                <a:cxn ang="0">
                  <a:pos x="csX4033" y="csY4033"/>
                </a:cxn>
                <a:cxn ang="0">
                  <a:pos x="csX4034" y="csY4034"/>
                </a:cxn>
                <a:cxn ang="0">
                  <a:pos x="csX4035" y="csY4035"/>
                </a:cxn>
                <a:cxn ang="0">
                  <a:pos x="csX4036" y="csY4036"/>
                </a:cxn>
                <a:cxn ang="0">
                  <a:pos x="csX4037" y="csY4037"/>
                </a:cxn>
                <a:cxn ang="0">
                  <a:pos x="csX4038" y="csY4038"/>
                </a:cxn>
                <a:cxn ang="0">
                  <a:pos x="csX4039" y="csY4039"/>
                </a:cxn>
                <a:cxn ang="0">
                  <a:pos x="csX4040" y="csY4040"/>
                </a:cxn>
                <a:cxn ang="0">
                  <a:pos x="csX4041" y="csY4041"/>
                </a:cxn>
                <a:cxn ang="0">
                  <a:pos x="csX4042" y="csY4042"/>
                </a:cxn>
                <a:cxn ang="0">
                  <a:pos x="csX4043" y="csY4043"/>
                </a:cxn>
                <a:cxn ang="0">
                  <a:pos x="csX4044" y="csY4044"/>
                </a:cxn>
                <a:cxn ang="0">
                  <a:pos x="csX4045" y="csY4045"/>
                </a:cxn>
                <a:cxn ang="0">
                  <a:pos x="csX4046" y="csY4046"/>
                </a:cxn>
                <a:cxn ang="0">
                  <a:pos x="csX4047" y="csY4047"/>
                </a:cxn>
                <a:cxn ang="0">
                  <a:pos x="csX4048" y="csY4048"/>
                </a:cxn>
                <a:cxn ang="0">
                  <a:pos x="csX4049" y="csY4049"/>
                </a:cxn>
                <a:cxn ang="0">
                  <a:pos x="csX4050" y="csY4050"/>
                </a:cxn>
                <a:cxn ang="0">
                  <a:pos x="csX4051" y="csY4051"/>
                </a:cxn>
                <a:cxn ang="0">
                  <a:pos x="csX4052" y="csY4052"/>
                </a:cxn>
                <a:cxn ang="0">
                  <a:pos x="csX4053" y="csY4053"/>
                </a:cxn>
                <a:cxn ang="0">
                  <a:pos x="csX4054" y="csY4054"/>
                </a:cxn>
                <a:cxn ang="0">
                  <a:pos x="csX4055" y="csY4055"/>
                </a:cxn>
                <a:cxn ang="0">
                  <a:pos x="csX4056" y="csY4056"/>
                </a:cxn>
                <a:cxn ang="0">
                  <a:pos x="csX4057" y="csY4057"/>
                </a:cxn>
                <a:cxn ang="0">
                  <a:pos x="csX4058" y="csY4058"/>
                </a:cxn>
                <a:cxn ang="0">
                  <a:pos x="csX4059" y="csY4059"/>
                </a:cxn>
                <a:cxn ang="0">
                  <a:pos x="csX4060" y="csY4060"/>
                </a:cxn>
                <a:cxn ang="0">
                  <a:pos x="csX4061" y="csY4061"/>
                </a:cxn>
                <a:cxn ang="0">
                  <a:pos x="csX4062" y="csY4062"/>
                </a:cxn>
                <a:cxn ang="0">
                  <a:pos x="csX4063" y="csY4063"/>
                </a:cxn>
                <a:cxn ang="0">
                  <a:pos x="csX4064" y="csY4064"/>
                </a:cxn>
                <a:cxn ang="0">
                  <a:pos x="csX4065" y="csY4065"/>
                </a:cxn>
                <a:cxn ang="0">
                  <a:pos x="csX4066" y="csY4066"/>
                </a:cxn>
                <a:cxn ang="0">
                  <a:pos x="csX4067" y="csY4067"/>
                </a:cxn>
                <a:cxn ang="0">
                  <a:pos x="csX4068" y="csY4068"/>
                </a:cxn>
                <a:cxn ang="0">
                  <a:pos x="csX4069" y="csY4069"/>
                </a:cxn>
                <a:cxn ang="0">
                  <a:pos x="csX4070" y="csY4070"/>
                </a:cxn>
                <a:cxn ang="0">
                  <a:pos x="csX4071" y="csY4071"/>
                </a:cxn>
                <a:cxn ang="0">
                  <a:pos x="csX4072" y="csY4072"/>
                </a:cxn>
                <a:cxn ang="0">
                  <a:pos x="csX4073" y="csY4073"/>
                </a:cxn>
                <a:cxn ang="0">
                  <a:pos x="csX4074" y="csY4074"/>
                </a:cxn>
                <a:cxn ang="0">
                  <a:pos x="csX4075" y="csY4075"/>
                </a:cxn>
                <a:cxn ang="0">
                  <a:pos x="csX4076" y="csY4076"/>
                </a:cxn>
                <a:cxn ang="0">
                  <a:pos x="csX4077" y="csY4077"/>
                </a:cxn>
                <a:cxn ang="0">
                  <a:pos x="csX4078" y="csY4078"/>
                </a:cxn>
                <a:cxn ang="0">
                  <a:pos x="csX4079" y="csY4079"/>
                </a:cxn>
                <a:cxn ang="0">
                  <a:pos x="csX4080" y="csY4080"/>
                </a:cxn>
                <a:cxn ang="0">
                  <a:pos x="csX4081" y="csY4081"/>
                </a:cxn>
                <a:cxn ang="0">
                  <a:pos x="csX4082" y="csY4082"/>
                </a:cxn>
                <a:cxn ang="0">
                  <a:pos x="csX4083" y="csY4083"/>
                </a:cxn>
                <a:cxn ang="0">
                  <a:pos x="csX4084" y="csY4084"/>
                </a:cxn>
                <a:cxn ang="0">
                  <a:pos x="csX4085" y="csY4085"/>
                </a:cxn>
                <a:cxn ang="0">
                  <a:pos x="csX4086" y="csY4086"/>
                </a:cxn>
                <a:cxn ang="0">
                  <a:pos x="csX4087" y="csY4087"/>
                </a:cxn>
                <a:cxn ang="0">
                  <a:pos x="csX4088" y="csY4088"/>
                </a:cxn>
                <a:cxn ang="0">
                  <a:pos x="csX4089" y="csY4089"/>
                </a:cxn>
                <a:cxn ang="0">
                  <a:pos x="csX4090" y="csY4090"/>
                </a:cxn>
                <a:cxn ang="0">
                  <a:pos x="csX4091" y="csY4091"/>
                </a:cxn>
                <a:cxn ang="0">
                  <a:pos x="csX4092" y="csY4092"/>
                </a:cxn>
                <a:cxn ang="0">
                  <a:pos x="csX4093" y="csY4093"/>
                </a:cxn>
                <a:cxn ang="0">
                  <a:pos x="csX4094" y="csY4094"/>
                </a:cxn>
                <a:cxn ang="0">
                  <a:pos x="csX4095" y="csY4095"/>
                </a:cxn>
                <a:cxn ang="0">
                  <a:pos x="csX4096" y="csY4096"/>
                </a:cxn>
                <a:cxn ang="0">
                  <a:pos x="csX4097" y="csY4097"/>
                </a:cxn>
                <a:cxn ang="0">
                  <a:pos x="csX4098" y="csY4098"/>
                </a:cxn>
                <a:cxn ang="0">
                  <a:pos x="csX4099" y="csY4099"/>
                </a:cxn>
                <a:cxn ang="0">
                  <a:pos x="csX4100" y="csY4100"/>
                </a:cxn>
                <a:cxn ang="0">
                  <a:pos x="csX4101" y="csY4101"/>
                </a:cxn>
                <a:cxn ang="0">
                  <a:pos x="csX4102" y="csY4102"/>
                </a:cxn>
                <a:cxn ang="0">
                  <a:pos x="csX4103" y="csY4103"/>
                </a:cxn>
                <a:cxn ang="0">
                  <a:pos x="csX4104" y="csY4104"/>
                </a:cxn>
                <a:cxn ang="0">
                  <a:pos x="csX4105" y="csY4105"/>
                </a:cxn>
                <a:cxn ang="0">
                  <a:pos x="csX4106" y="csY4106"/>
                </a:cxn>
                <a:cxn ang="0">
                  <a:pos x="csX4107" y="csY4107"/>
                </a:cxn>
                <a:cxn ang="0">
                  <a:pos x="csX4108" y="csY4108"/>
                </a:cxn>
                <a:cxn ang="0">
                  <a:pos x="csX4109" y="csY4109"/>
                </a:cxn>
                <a:cxn ang="0">
                  <a:pos x="csX4110" y="csY4110"/>
                </a:cxn>
                <a:cxn ang="0">
                  <a:pos x="csX4111" y="csY4111"/>
                </a:cxn>
                <a:cxn ang="0">
                  <a:pos x="csX4112" y="csY4112"/>
                </a:cxn>
                <a:cxn ang="0">
                  <a:pos x="csX4113" y="csY4113"/>
                </a:cxn>
                <a:cxn ang="0">
                  <a:pos x="csX4114" y="csY4114"/>
                </a:cxn>
                <a:cxn ang="0">
                  <a:pos x="csX4115" y="csY4115"/>
                </a:cxn>
                <a:cxn ang="0">
                  <a:pos x="csX4116" y="csY4116"/>
                </a:cxn>
                <a:cxn ang="0">
                  <a:pos x="csX4117" y="csY4117"/>
                </a:cxn>
                <a:cxn ang="0">
                  <a:pos x="csX4118" y="csY4118"/>
                </a:cxn>
                <a:cxn ang="0">
                  <a:pos x="csX4119" y="csY4119"/>
                </a:cxn>
                <a:cxn ang="0">
                  <a:pos x="csX4120" y="csY4120"/>
                </a:cxn>
                <a:cxn ang="0">
                  <a:pos x="csX4121" y="csY4121"/>
                </a:cxn>
                <a:cxn ang="0">
                  <a:pos x="csX4122" y="csY4122"/>
                </a:cxn>
                <a:cxn ang="0">
                  <a:pos x="csX4123" y="csY4123"/>
                </a:cxn>
                <a:cxn ang="0">
                  <a:pos x="csX4124" y="csY4124"/>
                </a:cxn>
                <a:cxn ang="0">
                  <a:pos x="csX4125" y="csY4125"/>
                </a:cxn>
                <a:cxn ang="0">
                  <a:pos x="csX4126" y="csY4126"/>
                </a:cxn>
                <a:cxn ang="0">
                  <a:pos x="csX4127" y="csY4127"/>
                </a:cxn>
              </a:cxnLst>
              <a:rect l="l" t="t" r="r" b="b"/>
              <a:pathLst>
                <a:path w="1378220" h="739450">
                  <a:moveTo>
                    <a:pt x="1028631" y="723789"/>
                  </a:moveTo>
                  <a:lnTo>
                    <a:pt x="1034225" y="721552"/>
                  </a:lnTo>
                  <a:lnTo>
                    <a:pt x="1034225" y="719874"/>
                  </a:lnTo>
                  <a:lnTo>
                    <a:pt x="1032547" y="719874"/>
                  </a:lnTo>
                  <a:lnTo>
                    <a:pt x="1030309" y="719874"/>
                  </a:lnTo>
                  <a:lnTo>
                    <a:pt x="1030309" y="718196"/>
                  </a:lnTo>
                  <a:lnTo>
                    <a:pt x="1028631" y="719874"/>
                  </a:lnTo>
                  <a:lnTo>
                    <a:pt x="1028631" y="718196"/>
                  </a:lnTo>
                  <a:lnTo>
                    <a:pt x="1026953" y="718196"/>
                  </a:lnTo>
                  <a:lnTo>
                    <a:pt x="1025275" y="718196"/>
                  </a:lnTo>
                  <a:lnTo>
                    <a:pt x="1025275" y="716518"/>
                  </a:lnTo>
                  <a:lnTo>
                    <a:pt x="1025275" y="714840"/>
                  </a:lnTo>
                  <a:lnTo>
                    <a:pt x="1023597" y="714840"/>
                  </a:lnTo>
                  <a:lnTo>
                    <a:pt x="1023597" y="713162"/>
                  </a:lnTo>
                  <a:lnTo>
                    <a:pt x="1023597" y="710925"/>
                  </a:lnTo>
                  <a:lnTo>
                    <a:pt x="1023597" y="709247"/>
                  </a:lnTo>
                  <a:lnTo>
                    <a:pt x="1023597" y="707569"/>
                  </a:lnTo>
                  <a:lnTo>
                    <a:pt x="1023597" y="705890"/>
                  </a:lnTo>
                  <a:lnTo>
                    <a:pt x="1023597" y="704212"/>
                  </a:lnTo>
                  <a:lnTo>
                    <a:pt x="1021360" y="704212"/>
                  </a:lnTo>
                  <a:lnTo>
                    <a:pt x="1019682" y="704212"/>
                  </a:lnTo>
                  <a:lnTo>
                    <a:pt x="1019682" y="701975"/>
                  </a:lnTo>
                  <a:lnTo>
                    <a:pt x="1019682" y="701975"/>
                  </a:lnTo>
                  <a:lnTo>
                    <a:pt x="1018004" y="701975"/>
                  </a:lnTo>
                  <a:lnTo>
                    <a:pt x="1018004" y="700297"/>
                  </a:lnTo>
                  <a:lnTo>
                    <a:pt x="1018004" y="698619"/>
                  </a:lnTo>
                  <a:lnTo>
                    <a:pt x="1018004" y="696941"/>
                  </a:lnTo>
                  <a:lnTo>
                    <a:pt x="1018004" y="695263"/>
                  </a:lnTo>
                  <a:lnTo>
                    <a:pt x="1018004" y="693026"/>
                  </a:lnTo>
                  <a:lnTo>
                    <a:pt x="1018004" y="691348"/>
                  </a:lnTo>
                  <a:lnTo>
                    <a:pt x="1016325" y="691348"/>
                  </a:lnTo>
                  <a:lnTo>
                    <a:pt x="1016325" y="691348"/>
                  </a:lnTo>
                  <a:lnTo>
                    <a:pt x="1016325" y="693026"/>
                  </a:lnTo>
                  <a:lnTo>
                    <a:pt x="1016325" y="695263"/>
                  </a:lnTo>
                  <a:lnTo>
                    <a:pt x="1014648" y="695263"/>
                  </a:lnTo>
                  <a:lnTo>
                    <a:pt x="1012970" y="695263"/>
                  </a:lnTo>
                  <a:lnTo>
                    <a:pt x="1010732" y="693026"/>
                  </a:lnTo>
                  <a:lnTo>
                    <a:pt x="1010732" y="691348"/>
                  </a:lnTo>
                  <a:lnTo>
                    <a:pt x="1010732" y="689670"/>
                  </a:lnTo>
                  <a:lnTo>
                    <a:pt x="1009054" y="689670"/>
                  </a:lnTo>
                  <a:lnTo>
                    <a:pt x="1009054" y="687992"/>
                  </a:lnTo>
                  <a:lnTo>
                    <a:pt x="1009054" y="686313"/>
                  </a:lnTo>
                  <a:lnTo>
                    <a:pt x="1009054" y="684635"/>
                  </a:lnTo>
                  <a:lnTo>
                    <a:pt x="1007376" y="684635"/>
                  </a:lnTo>
                  <a:lnTo>
                    <a:pt x="1007376" y="682398"/>
                  </a:lnTo>
                  <a:lnTo>
                    <a:pt x="1005698" y="682398"/>
                  </a:lnTo>
                  <a:lnTo>
                    <a:pt x="1005698" y="680720"/>
                  </a:lnTo>
                  <a:lnTo>
                    <a:pt x="1005698" y="679042"/>
                  </a:lnTo>
                  <a:lnTo>
                    <a:pt x="1004020" y="679042"/>
                  </a:lnTo>
                  <a:lnTo>
                    <a:pt x="1004020" y="677364"/>
                  </a:lnTo>
                  <a:lnTo>
                    <a:pt x="1004020" y="675686"/>
                  </a:lnTo>
                  <a:lnTo>
                    <a:pt x="1005698" y="677364"/>
                  </a:lnTo>
                  <a:lnTo>
                    <a:pt x="1007376" y="677364"/>
                  </a:lnTo>
                  <a:lnTo>
                    <a:pt x="1007376" y="675686"/>
                  </a:lnTo>
                  <a:lnTo>
                    <a:pt x="1005698" y="675686"/>
                  </a:lnTo>
                  <a:lnTo>
                    <a:pt x="1005698" y="673449"/>
                  </a:lnTo>
                  <a:lnTo>
                    <a:pt x="1005698" y="671771"/>
                  </a:lnTo>
                  <a:lnTo>
                    <a:pt x="1007376" y="671771"/>
                  </a:lnTo>
                  <a:lnTo>
                    <a:pt x="1007376" y="670093"/>
                  </a:lnTo>
                  <a:lnTo>
                    <a:pt x="1009054" y="670093"/>
                  </a:lnTo>
                  <a:lnTo>
                    <a:pt x="1009054" y="668415"/>
                  </a:lnTo>
                  <a:lnTo>
                    <a:pt x="1010732" y="666736"/>
                  </a:lnTo>
                  <a:lnTo>
                    <a:pt x="1009054" y="664499"/>
                  </a:lnTo>
                  <a:lnTo>
                    <a:pt x="1007376" y="664499"/>
                  </a:lnTo>
                  <a:lnTo>
                    <a:pt x="1005698" y="662821"/>
                  </a:lnTo>
                  <a:lnTo>
                    <a:pt x="1004020" y="662821"/>
                  </a:lnTo>
                  <a:lnTo>
                    <a:pt x="1004020" y="664499"/>
                  </a:lnTo>
                  <a:lnTo>
                    <a:pt x="1004020" y="664499"/>
                  </a:lnTo>
                  <a:lnTo>
                    <a:pt x="1005698" y="666736"/>
                  </a:lnTo>
                  <a:lnTo>
                    <a:pt x="1005698" y="668415"/>
                  </a:lnTo>
                  <a:lnTo>
                    <a:pt x="1004020" y="668415"/>
                  </a:lnTo>
                  <a:lnTo>
                    <a:pt x="1004020" y="670093"/>
                  </a:lnTo>
                  <a:lnTo>
                    <a:pt x="1004020" y="670093"/>
                  </a:lnTo>
                  <a:lnTo>
                    <a:pt x="1001783" y="670093"/>
                  </a:lnTo>
                  <a:lnTo>
                    <a:pt x="1001783" y="668415"/>
                  </a:lnTo>
                  <a:lnTo>
                    <a:pt x="1000105" y="668415"/>
                  </a:lnTo>
                  <a:lnTo>
                    <a:pt x="1000105" y="666736"/>
                  </a:lnTo>
                  <a:lnTo>
                    <a:pt x="998427" y="666736"/>
                  </a:lnTo>
                  <a:lnTo>
                    <a:pt x="1000105" y="664499"/>
                  </a:lnTo>
                  <a:lnTo>
                    <a:pt x="1000105" y="662821"/>
                  </a:lnTo>
                  <a:lnTo>
                    <a:pt x="1000105" y="661143"/>
                  </a:lnTo>
                  <a:lnTo>
                    <a:pt x="1001783" y="661143"/>
                  </a:lnTo>
                  <a:lnTo>
                    <a:pt x="1000105" y="661143"/>
                  </a:lnTo>
                  <a:lnTo>
                    <a:pt x="1001783" y="661143"/>
                  </a:lnTo>
                  <a:lnTo>
                    <a:pt x="1001783" y="659465"/>
                  </a:lnTo>
                  <a:lnTo>
                    <a:pt x="1000105" y="659465"/>
                  </a:lnTo>
                  <a:lnTo>
                    <a:pt x="1000105" y="657787"/>
                  </a:lnTo>
                  <a:lnTo>
                    <a:pt x="1001783" y="657787"/>
                  </a:lnTo>
                  <a:lnTo>
                    <a:pt x="1001783" y="656109"/>
                  </a:lnTo>
                  <a:lnTo>
                    <a:pt x="1001783" y="653872"/>
                  </a:lnTo>
                  <a:lnTo>
                    <a:pt x="1001783" y="652194"/>
                  </a:lnTo>
                  <a:lnTo>
                    <a:pt x="1004020" y="652194"/>
                  </a:lnTo>
                  <a:lnTo>
                    <a:pt x="1004020" y="650516"/>
                  </a:lnTo>
                  <a:lnTo>
                    <a:pt x="1004020" y="648838"/>
                  </a:lnTo>
                  <a:lnTo>
                    <a:pt x="1004020" y="647159"/>
                  </a:lnTo>
                  <a:lnTo>
                    <a:pt x="1004020" y="644922"/>
                  </a:lnTo>
                  <a:lnTo>
                    <a:pt x="1004020" y="643244"/>
                  </a:lnTo>
                  <a:lnTo>
                    <a:pt x="1004020" y="643244"/>
                  </a:lnTo>
                  <a:lnTo>
                    <a:pt x="1004020" y="641566"/>
                  </a:lnTo>
                  <a:lnTo>
                    <a:pt x="1004020" y="643244"/>
                  </a:lnTo>
                  <a:lnTo>
                    <a:pt x="1004020" y="641566"/>
                  </a:lnTo>
                  <a:lnTo>
                    <a:pt x="1001783" y="641566"/>
                  </a:lnTo>
                  <a:lnTo>
                    <a:pt x="1001783" y="639888"/>
                  </a:lnTo>
                  <a:lnTo>
                    <a:pt x="1004020" y="638210"/>
                  </a:lnTo>
                  <a:lnTo>
                    <a:pt x="1004020" y="638210"/>
                  </a:lnTo>
                  <a:lnTo>
                    <a:pt x="1004020" y="638210"/>
                  </a:lnTo>
                  <a:lnTo>
                    <a:pt x="1001783" y="638210"/>
                  </a:lnTo>
                  <a:lnTo>
                    <a:pt x="1001783" y="635973"/>
                  </a:lnTo>
                  <a:lnTo>
                    <a:pt x="1001783" y="634295"/>
                  </a:lnTo>
                  <a:lnTo>
                    <a:pt x="1000105" y="634295"/>
                  </a:lnTo>
                  <a:lnTo>
                    <a:pt x="1000105" y="632617"/>
                  </a:lnTo>
                  <a:lnTo>
                    <a:pt x="1000105" y="630939"/>
                  </a:lnTo>
                  <a:lnTo>
                    <a:pt x="998427" y="630939"/>
                  </a:lnTo>
                  <a:lnTo>
                    <a:pt x="996748" y="630939"/>
                  </a:lnTo>
                  <a:lnTo>
                    <a:pt x="995071" y="630939"/>
                  </a:lnTo>
                  <a:lnTo>
                    <a:pt x="992833" y="630939"/>
                  </a:lnTo>
                  <a:lnTo>
                    <a:pt x="992833" y="629261"/>
                  </a:lnTo>
                  <a:lnTo>
                    <a:pt x="991155" y="627582"/>
                  </a:lnTo>
                  <a:lnTo>
                    <a:pt x="992833" y="625345"/>
                  </a:lnTo>
                  <a:lnTo>
                    <a:pt x="991155" y="625345"/>
                  </a:lnTo>
                  <a:lnTo>
                    <a:pt x="991155" y="623667"/>
                  </a:lnTo>
                  <a:lnTo>
                    <a:pt x="989477" y="623667"/>
                  </a:lnTo>
                  <a:lnTo>
                    <a:pt x="987799" y="623667"/>
                  </a:lnTo>
                  <a:lnTo>
                    <a:pt x="987799" y="621989"/>
                  </a:lnTo>
                  <a:lnTo>
                    <a:pt x="986121" y="621989"/>
                  </a:lnTo>
                  <a:lnTo>
                    <a:pt x="986121" y="620311"/>
                  </a:lnTo>
                  <a:lnTo>
                    <a:pt x="986121" y="618633"/>
                  </a:lnTo>
                  <a:lnTo>
                    <a:pt x="986121" y="616396"/>
                  </a:lnTo>
                  <a:lnTo>
                    <a:pt x="984443" y="616396"/>
                  </a:lnTo>
                  <a:lnTo>
                    <a:pt x="982206" y="616396"/>
                  </a:lnTo>
                  <a:lnTo>
                    <a:pt x="982206" y="614718"/>
                  </a:lnTo>
                  <a:lnTo>
                    <a:pt x="980528" y="614718"/>
                  </a:lnTo>
                  <a:lnTo>
                    <a:pt x="980528" y="613040"/>
                  </a:lnTo>
                  <a:lnTo>
                    <a:pt x="980528" y="611362"/>
                  </a:lnTo>
                  <a:lnTo>
                    <a:pt x="978850" y="611362"/>
                  </a:lnTo>
                  <a:lnTo>
                    <a:pt x="978850" y="609684"/>
                  </a:lnTo>
                  <a:lnTo>
                    <a:pt x="977171" y="609684"/>
                  </a:lnTo>
                  <a:lnTo>
                    <a:pt x="977171" y="607446"/>
                  </a:lnTo>
                  <a:lnTo>
                    <a:pt x="975494" y="607446"/>
                  </a:lnTo>
                  <a:lnTo>
                    <a:pt x="973256" y="607446"/>
                  </a:lnTo>
                  <a:lnTo>
                    <a:pt x="973256" y="605768"/>
                  </a:lnTo>
                  <a:lnTo>
                    <a:pt x="971578" y="605768"/>
                  </a:lnTo>
                  <a:lnTo>
                    <a:pt x="969900" y="605768"/>
                  </a:lnTo>
                  <a:lnTo>
                    <a:pt x="968222" y="605768"/>
                  </a:lnTo>
                  <a:lnTo>
                    <a:pt x="966544" y="605768"/>
                  </a:lnTo>
                  <a:lnTo>
                    <a:pt x="964307" y="605768"/>
                  </a:lnTo>
                  <a:lnTo>
                    <a:pt x="962629" y="605768"/>
                  </a:lnTo>
                  <a:lnTo>
                    <a:pt x="962629" y="607446"/>
                  </a:lnTo>
                  <a:lnTo>
                    <a:pt x="962629" y="609684"/>
                  </a:lnTo>
                  <a:lnTo>
                    <a:pt x="962629" y="607446"/>
                  </a:lnTo>
                  <a:lnTo>
                    <a:pt x="962629" y="609684"/>
                  </a:lnTo>
                  <a:lnTo>
                    <a:pt x="962629" y="611362"/>
                  </a:lnTo>
                  <a:lnTo>
                    <a:pt x="960951" y="611362"/>
                  </a:lnTo>
                  <a:lnTo>
                    <a:pt x="959273" y="611362"/>
                  </a:lnTo>
                  <a:lnTo>
                    <a:pt x="957595" y="611362"/>
                  </a:lnTo>
                  <a:lnTo>
                    <a:pt x="955917" y="613040"/>
                  </a:lnTo>
                  <a:lnTo>
                    <a:pt x="955917" y="613040"/>
                  </a:lnTo>
                  <a:lnTo>
                    <a:pt x="953679" y="613040"/>
                  </a:lnTo>
                  <a:lnTo>
                    <a:pt x="952001" y="613040"/>
                  </a:lnTo>
                  <a:lnTo>
                    <a:pt x="952001" y="614718"/>
                  </a:lnTo>
                  <a:lnTo>
                    <a:pt x="950323" y="614718"/>
                  </a:lnTo>
                  <a:lnTo>
                    <a:pt x="950323" y="614718"/>
                  </a:lnTo>
                  <a:lnTo>
                    <a:pt x="948645" y="614718"/>
                  </a:lnTo>
                  <a:lnTo>
                    <a:pt x="948645" y="616396"/>
                  </a:lnTo>
                  <a:lnTo>
                    <a:pt x="946967" y="616396"/>
                  </a:lnTo>
                  <a:lnTo>
                    <a:pt x="944730" y="616396"/>
                  </a:lnTo>
                  <a:lnTo>
                    <a:pt x="943052" y="616396"/>
                  </a:lnTo>
                  <a:lnTo>
                    <a:pt x="941374" y="616396"/>
                  </a:lnTo>
                  <a:lnTo>
                    <a:pt x="939696" y="616396"/>
                  </a:lnTo>
                  <a:lnTo>
                    <a:pt x="939696" y="614718"/>
                  </a:lnTo>
                  <a:lnTo>
                    <a:pt x="939696" y="613040"/>
                  </a:lnTo>
                  <a:lnTo>
                    <a:pt x="939696" y="611362"/>
                  </a:lnTo>
                  <a:lnTo>
                    <a:pt x="938018" y="611362"/>
                  </a:lnTo>
                  <a:lnTo>
                    <a:pt x="938018" y="609684"/>
                  </a:lnTo>
                  <a:lnTo>
                    <a:pt x="935780" y="607446"/>
                  </a:lnTo>
                  <a:lnTo>
                    <a:pt x="934102" y="607446"/>
                  </a:lnTo>
                  <a:lnTo>
                    <a:pt x="934102" y="605768"/>
                  </a:lnTo>
                  <a:lnTo>
                    <a:pt x="934102" y="605768"/>
                  </a:lnTo>
                  <a:lnTo>
                    <a:pt x="934102" y="605768"/>
                  </a:lnTo>
                  <a:lnTo>
                    <a:pt x="932424" y="605768"/>
                  </a:lnTo>
                  <a:lnTo>
                    <a:pt x="932424" y="604090"/>
                  </a:lnTo>
                  <a:lnTo>
                    <a:pt x="932424" y="605768"/>
                  </a:lnTo>
                  <a:lnTo>
                    <a:pt x="932424" y="604090"/>
                  </a:lnTo>
                  <a:lnTo>
                    <a:pt x="927390" y="602412"/>
                  </a:lnTo>
                  <a:lnTo>
                    <a:pt x="927390" y="602412"/>
                  </a:lnTo>
                  <a:lnTo>
                    <a:pt x="925153" y="602412"/>
                  </a:lnTo>
                  <a:lnTo>
                    <a:pt x="925153" y="600734"/>
                  </a:lnTo>
                  <a:lnTo>
                    <a:pt x="923475" y="600734"/>
                  </a:lnTo>
                  <a:lnTo>
                    <a:pt x="921797" y="600734"/>
                  </a:lnTo>
                  <a:lnTo>
                    <a:pt x="918441" y="599056"/>
                  </a:lnTo>
                  <a:lnTo>
                    <a:pt x="916203" y="599056"/>
                  </a:lnTo>
                  <a:lnTo>
                    <a:pt x="916203" y="596819"/>
                  </a:lnTo>
                  <a:lnTo>
                    <a:pt x="918441" y="596819"/>
                  </a:lnTo>
                  <a:lnTo>
                    <a:pt x="920119" y="596819"/>
                  </a:lnTo>
                  <a:lnTo>
                    <a:pt x="920119" y="595141"/>
                  </a:lnTo>
                  <a:lnTo>
                    <a:pt x="918441" y="595141"/>
                  </a:lnTo>
                  <a:lnTo>
                    <a:pt x="916203" y="595141"/>
                  </a:lnTo>
                  <a:lnTo>
                    <a:pt x="914525" y="595141"/>
                  </a:lnTo>
                  <a:lnTo>
                    <a:pt x="914525" y="593463"/>
                  </a:lnTo>
                  <a:lnTo>
                    <a:pt x="912847" y="593463"/>
                  </a:lnTo>
                  <a:lnTo>
                    <a:pt x="912847" y="595141"/>
                  </a:lnTo>
                  <a:lnTo>
                    <a:pt x="911169" y="595141"/>
                  </a:lnTo>
                  <a:lnTo>
                    <a:pt x="909491" y="595141"/>
                  </a:lnTo>
                  <a:lnTo>
                    <a:pt x="909491" y="596819"/>
                  </a:lnTo>
                  <a:lnTo>
                    <a:pt x="907254" y="596819"/>
                  </a:lnTo>
                  <a:lnTo>
                    <a:pt x="905576" y="596819"/>
                  </a:lnTo>
                  <a:lnTo>
                    <a:pt x="903898" y="596819"/>
                  </a:lnTo>
                  <a:lnTo>
                    <a:pt x="902220" y="596819"/>
                  </a:lnTo>
                  <a:lnTo>
                    <a:pt x="900542" y="596819"/>
                  </a:lnTo>
                  <a:lnTo>
                    <a:pt x="902220" y="595141"/>
                  </a:lnTo>
                  <a:lnTo>
                    <a:pt x="900542" y="595141"/>
                  </a:lnTo>
                  <a:lnTo>
                    <a:pt x="898864" y="595141"/>
                  </a:lnTo>
                  <a:lnTo>
                    <a:pt x="896626" y="595141"/>
                  </a:lnTo>
                  <a:lnTo>
                    <a:pt x="896626" y="595141"/>
                  </a:lnTo>
                  <a:lnTo>
                    <a:pt x="896626" y="596819"/>
                  </a:lnTo>
                  <a:lnTo>
                    <a:pt x="894948" y="596819"/>
                  </a:lnTo>
                  <a:lnTo>
                    <a:pt x="894948" y="599056"/>
                  </a:lnTo>
                  <a:lnTo>
                    <a:pt x="893270" y="599056"/>
                  </a:lnTo>
                  <a:lnTo>
                    <a:pt x="891592" y="599056"/>
                  </a:lnTo>
                  <a:lnTo>
                    <a:pt x="891592" y="600734"/>
                  </a:lnTo>
                  <a:lnTo>
                    <a:pt x="889914" y="600734"/>
                  </a:lnTo>
                  <a:lnTo>
                    <a:pt x="887677" y="600734"/>
                  </a:lnTo>
                  <a:lnTo>
                    <a:pt x="887677" y="599056"/>
                  </a:lnTo>
                  <a:lnTo>
                    <a:pt x="885999" y="599056"/>
                  </a:lnTo>
                  <a:lnTo>
                    <a:pt x="885999" y="600734"/>
                  </a:lnTo>
                  <a:lnTo>
                    <a:pt x="885999" y="599056"/>
                  </a:lnTo>
                  <a:lnTo>
                    <a:pt x="885999" y="600734"/>
                  </a:lnTo>
                  <a:lnTo>
                    <a:pt x="884321" y="600734"/>
                  </a:lnTo>
                  <a:lnTo>
                    <a:pt x="882643" y="600734"/>
                  </a:lnTo>
                  <a:lnTo>
                    <a:pt x="880965" y="602412"/>
                  </a:lnTo>
                  <a:lnTo>
                    <a:pt x="878727" y="602412"/>
                  </a:lnTo>
                  <a:lnTo>
                    <a:pt x="877049" y="602412"/>
                  </a:lnTo>
                  <a:lnTo>
                    <a:pt x="877049" y="600734"/>
                  </a:lnTo>
                  <a:lnTo>
                    <a:pt x="878727" y="600734"/>
                  </a:lnTo>
                  <a:lnTo>
                    <a:pt x="878727" y="595141"/>
                  </a:lnTo>
                  <a:lnTo>
                    <a:pt x="878727" y="593463"/>
                  </a:lnTo>
                  <a:lnTo>
                    <a:pt x="878727" y="591785"/>
                  </a:lnTo>
                  <a:lnTo>
                    <a:pt x="878727" y="590107"/>
                  </a:lnTo>
                  <a:lnTo>
                    <a:pt x="877049" y="587869"/>
                  </a:lnTo>
                  <a:lnTo>
                    <a:pt x="878727" y="587869"/>
                  </a:lnTo>
                  <a:lnTo>
                    <a:pt x="878727" y="586191"/>
                  </a:lnTo>
                  <a:lnTo>
                    <a:pt x="878727" y="584513"/>
                  </a:lnTo>
                  <a:lnTo>
                    <a:pt x="878727" y="582835"/>
                  </a:lnTo>
                  <a:lnTo>
                    <a:pt x="877049" y="582835"/>
                  </a:lnTo>
                  <a:lnTo>
                    <a:pt x="877049" y="582835"/>
                  </a:lnTo>
                  <a:lnTo>
                    <a:pt x="877049" y="584513"/>
                  </a:lnTo>
                  <a:lnTo>
                    <a:pt x="877049" y="586191"/>
                  </a:lnTo>
                  <a:lnTo>
                    <a:pt x="875371" y="586191"/>
                  </a:lnTo>
                  <a:lnTo>
                    <a:pt x="875371" y="587869"/>
                  </a:lnTo>
                  <a:lnTo>
                    <a:pt x="875371" y="590107"/>
                  </a:lnTo>
                  <a:lnTo>
                    <a:pt x="875371" y="591785"/>
                  </a:lnTo>
                  <a:lnTo>
                    <a:pt x="873693" y="591785"/>
                  </a:lnTo>
                  <a:lnTo>
                    <a:pt x="873693" y="593463"/>
                  </a:lnTo>
                  <a:lnTo>
                    <a:pt x="873693" y="595141"/>
                  </a:lnTo>
                  <a:lnTo>
                    <a:pt x="873693" y="596819"/>
                  </a:lnTo>
                  <a:lnTo>
                    <a:pt x="873693" y="599056"/>
                  </a:lnTo>
                  <a:lnTo>
                    <a:pt x="872015" y="599056"/>
                  </a:lnTo>
                  <a:lnTo>
                    <a:pt x="870337" y="599056"/>
                  </a:lnTo>
                  <a:lnTo>
                    <a:pt x="868100" y="599056"/>
                  </a:lnTo>
                  <a:lnTo>
                    <a:pt x="868100" y="596819"/>
                  </a:lnTo>
                  <a:lnTo>
                    <a:pt x="866422" y="596819"/>
                  </a:lnTo>
                  <a:lnTo>
                    <a:pt x="866422" y="599056"/>
                  </a:lnTo>
                  <a:lnTo>
                    <a:pt x="864744" y="599056"/>
                  </a:lnTo>
                  <a:lnTo>
                    <a:pt x="863066" y="599056"/>
                  </a:lnTo>
                  <a:lnTo>
                    <a:pt x="863066" y="596819"/>
                  </a:lnTo>
                  <a:lnTo>
                    <a:pt x="863066" y="596819"/>
                  </a:lnTo>
                  <a:lnTo>
                    <a:pt x="861388" y="596819"/>
                  </a:lnTo>
                  <a:lnTo>
                    <a:pt x="861388" y="599056"/>
                  </a:lnTo>
                  <a:lnTo>
                    <a:pt x="859150" y="599056"/>
                  </a:lnTo>
                  <a:lnTo>
                    <a:pt x="857472" y="599056"/>
                  </a:lnTo>
                  <a:lnTo>
                    <a:pt x="857472" y="596819"/>
                  </a:lnTo>
                  <a:lnTo>
                    <a:pt x="855794" y="596819"/>
                  </a:lnTo>
                  <a:lnTo>
                    <a:pt x="855794" y="596819"/>
                  </a:lnTo>
                  <a:lnTo>
                    <a:pt x="854116" y="596819"/>
                  </a:lnTo>
                  <a:lnTo>
                    <a:pt x="854116" y="596819"/>
                  </a:lnTo>
                  <a:lnTo>
                    <a:pt x="852438" y="599056"/>
                  </a:lnTo>
                  <a:lnTo>
                    <a:pt x="850201" y="599056"/>
                  </a:lnTo>
                  <a:lnTo>
                    <a:pt x="848523" y="599056"/>
                  </a:lnTo>
                  <a:lnTo>
                    <a:pt x="846845" y="599056"/>
                  </a:lnTo>
                  <a:lnTo>
                    <a:pt x="846845" y="600734"/>
                  </a:lnTo>
                  <a:lnTo>
                    <a:pt x="845167" y="600734"/>
                  </a:lnTo>
                  <a:lnTo>
                    <a:pt x="845167" y="600734"/>
                  </a:lnTo>
                  <a:lnTo>
                    <a:pt x="843489" y="600734"/>
                  </a:lnTo>
                  <a:lnTo>
                    <a:pt x="843489" y="602412"/>
                  </a:lnTo>
                  <a:lnTo>
                    <a:pt x="841811" y="602412"/>
                  </a:lnTo>
                  <a:lnTo>
                    <a:pt x="839573" y="602412"/>
                  </a:lnTo>
                  <a:lnTo>
                    <a:pt x="837895" y="602412"/>
                  </a:lnTo>
                  <a:lnTo>
                    <a:pt x="836217" y="602412"/>
                  </a:lnTo>
                  <a:lnTo>
                    <a:pt x="834539" y="602412"/>
                  </a:lnTo>
                  <a:lnTo>
                    <a:pt x="832861" y="602412"/>
                  </a:lnTo>
                  <a:lnTo>
                    <a:pt x="832861" y="600734"/>
                  </a:lnTo>
                  <a:lnTo>
                    <a:pt x="830624" y="600734"/>
                  </a:lnTo>
                  <a:lnTo>
                    <a:pt x="828946" y="600734"/>
                  </a:lnTo>
                  <a:lnTo>
                    <a:pt x="827268" y="600734"/>
                  </a:lnTo>
                  <a:lnTo>
                    <a:pt x="827268" y="599056"/>
                  </a:lnTo>
                  <a:lnTo>
                    <a:pt x="825590" y="599056"/>
                  </a:lnTo>
                  <a:lnTo>
                    <a:pt x="823912" y="599056"/>
                  </a:lnTo>
                  <a:lnTo>
                    <a:pt x="821674" y="599056"/>
                  </a:lnTo>
                  <a:lnTo>
                    <a:pt x="821674" y="600734"/>
                  </a:lnTo>
                  <a:lnTo>
                    <a:pt x="819996" y="600734"/>
                  </a:lnTo>
                  <a:lnTo>
                    <a:pt x="819996" y="602412"/>
                  </a:lnTo>
                  <a:lnTo>
                    <a:pt x="818318" y="602412"/>
                  </a:lnTo>
                  <a:lnTo>
                    <a:pt x="818318" y="604090"/>
                  </a:lnTo>
                  <a:lnTo>
                    <a:pt x="818318" y="605768"/>
                  </a:lnTo>
                  <a:lnTo>
                    <a:pt x="819996" y="605768"/>
                  </a:lnTo>
                  <a:lnTo>
                    <a:pt x="821674" y="605768"/>
                  </a:lnTo>
                  <a:lnTo>
                    <a:pt x="823912" y="607446"/>
                  </a:lnTo>
                  <a:lnTo>
                    <a:pt x="825590" y="607446"/>
                  </a:lnTo>
                  <a:lnTo>
                    <a:pt x="827268" y="607446"/>
                  </a:lnTo>
                  <a:lnTo>
                    <a:pt x="828946" y="607446"/>
                  </a:lnTo>
                  <a:lnTo>
                    <a:pt x="828946" y="605768"/>
                  </a:lnTo>
                  <a:lnTo>
                    <a:pt x="830624" y="605768"/>
                  </a:lnTo>
                  <a:lnTo>
                    <a:pt x="832861" y="605768"/>
                  </a:lnTo>
                  <a:lnTo>
                    <a:pt x="832861" y="607446"/>
                  </a:lnTo>
                  <a:lnTo>
                    <a:pt x="830624" y="607446"/>
                  </a:lnTo>
                  <a:lnTo>
                    <a:pt x="830624" y="609684"/>
                  </a:lnTo>
                  <a:lnTo>
                    <a:pt x="832861" y="609684"/>
                  </a:lnTo>
                  <a:lnTo>
                    <a:pt x="832861" y="611362"/>
                  </a:lnTo>
                  <a:lnTo>
                    <a:pt x="834539" y="611362"/>
                  </a:lnTo>
                  <a:lnTo>
                    <a:pt x="836217" y="611362"/>
                  </a:lnTo>
                  <a:lnTo>
                    <a:pt x="837895" y="613040"/>
                  </a:lnTo>
                  <a:lnTo>
                    <a:pt x="839573" y="613040"/>
                  </a:lnTo>
                  <a:lnTo>
                    <a:pt x="839573" y="614718"/>
                  </a:lnTo>
                  <a:lnTo>
                    <a:pt x="841811" y="614718"/>
                  </a:lnTo>
                  <a:lnTo>
                    <a:pt x="841811" y="616396"/>
                  </a:lnTo>
                  <a:lnTo>
                    <a:pt x="839573" y="616396"/>
                  </a:lnTo>
                  <a:lnTo>
                    <a:pt x="837895" y="616396"/>
                  </a:lnTo>
                  <a:lnTo>
                    <a:pt x="836217" y="616396"/>
                  </a:lnTo>
                  <a:lnTo>
                    <a:pt x="837895" y="616396"/>
                  </a:lnTo>
                  <a:lnTo>
                    <a:pt x="836217" y="616396"/>
                  </a:lnTo>
                  <a:lnTo>
                    <a:pt x="836217" y="618633"/>
                  </a:lnTo>
                  <a:lnTo>
                    <a:pt x="836217" y="618633"/>
                  </a:lnTo>
                  <a:lnTo>
                    <a:pt x="836217" y="620311"/>
                  </a:lnTo>
                  <a:lnTo>
                    <a:pt x="836217" y="621989"/>
                  </a:lnTo>
                  <a:lnTo>
                    <a:pt x="836217" y="623667"/>
                  </a:lnTo>
                  <a:lnTo>
                    <a:pt x="834539" y="623667"/>
                  </a:lnTo>
                  <a:lnTo>
                    <a:pt x="832861" y="623667"/>
                  </a:lnTo>
                  <a:lnTo>
                    <a:pt x="832861" y="621989"/>
                  </a:lnTo>
                  <a:lnTo>
                    <a:pt x="830624" y="621989"/>
                  </a:lnTo>
                  <a:lnTo>
                    <a:pt x="830624" y="620311"/>
                  </a:lnTo>
                  <a:lnTo>
                    <a:pt x="828946" y="620311"/>
                  </a:lnTo>
                  <a:lnTo>
                    <a:pt x="828946" y="618633"/>
                  </a:lnTo>
                  <a:lnTo>
                    <a:pt x="827268" y="618633"/>
                  </a:lnTo>
                  <a:lnTo>
                    <a:pt x="827268" y="616396"/>
                  </a:lnTo>
                  <a:lnTo>
                    <a:pt x="825590" y="616396"/>
                  </a:lnTo>
                  <a:lnTo>
                    <a:pt x="825590" y="614718"/>
                  </a:lnTo>
                  <a:lnTo>
                    <a:pt x="825590" y="613040"/>
                  </a:lnTo>
                  <a:lnTo>
                    <a:pt x="823912" y="613040"/>
                  </a:lnTo>
                  <a:lnTo>
                    <a:pt x="823912" y="613040"/>
                  </a:lnTo>
                  <a:lnTo>
                    <a:pt x="823912" y="614718"/>
                  </a:lnTo>
                  <a:lnTo>
                    <a:pt x="821674" y="614718"/>
                  </a:lnTo>
                  <a:lnTo>
                    <a:pt x="819996" y="614718"/>
                  </a:lnTo>
                  <a:lnTo>
                    <a:pt x="819996" y="616396"/>
                  </a:lnTo>
                  <a:lnTo>
                    <a:pt x="819996" y="618633"/>
                  </a:lnTo>
                  <a:lnTo>
                    <a:pt x="821674" y="618633"/>
                  </a:lnTo>
                  <a:lnTo>
                    <a:pt x="823912" y="618633"/>
                  </a:lnTo>
                  <a:lnTo>
                    <a:pt x="823912" y="618633"/>
                  </a:lnTo>
                  <a:lnTo>
                    <a:pt x="825590" y="618633"/>
                  </a:lnTo>
                  <a:lnTo>
                    <a:pt x="825590" y="620311"/>
                  </a:lnTo>
                  <a:lnTo>
                    <a:pt x="823912" y="620311"/>
                  </a:lnTo>
                  <a:lnTo>
                    <a:pt x="823912" y="621989"/>
                  </a:lnTo>
                  <a:lnTo>
                    <a:pt x="823912" y="623667"/>
                  </a:lnTo>
                  <a:lnTo>
                    <a:pt x="825590" y="623667"/>
                  </a:lnTo>
                  <a:lnTo>
                    <a:pt x="827268" y="623667"/>
                  </a:lnTo>
                  <a:lnTo>
                    <a:pt x="827268" y="625345"/>
                  </a:lnTo>
                  <a:lnTo>
                    <a:pt x="825590" y="625345"/>
                  </a:lnTo>
                  <a:lnTo>
                    <a:pt x="825590" y="627582"/>
                  </a:lnTo>
                  <a:lnTo>
                    <a:pt x="825590" y="629261"/>
                  </a:lnTo>
                  <a:lnTo>
                    <a:pt x="823912" y="629261"/>
                  </a:lnTo>
                  <a:lnTo>
                    <a:pt x="821674" y="629261"/>
                  </a:lnTo>
                  <a:lnTo>
                    <a:pt x="821674" y="627582"/>
                  </a:lnTo>
                  <a:lnTo>
                    <a:pt x="819996" y="629261"/>
                  </a:lnTo>
                  <a:lnTo>
                    <a:pt x="819996" y="629261"/>
                  </a:lnTo>
                  <a:lnTo>
                    <a:pt x="818318" y="629261"/>
                  </a:lnTo>
                  <a:lnTo>
                    <a:pt x="818318" y="627582"/>
                  </a:lnTo>
                  <a:lnTo>
                    <a:pt x="818318" y="625345"/>
                  </a:lnTo>
                  <a:lnTo>
                    <a:pt x="816640" y="625345"/>
                  </a:lnTo>
                  <a:lnTo>
                    <a:pt x="814962" y="625345"/>
                  </a:lnTo>
                  <a:lnTo>
                    <a:pt x="814962" y="625345"/>
                  </a:lnTo>
                  <a:lnTo>
                    <a:pt x="814962" y="627582"/>
                  </a:lnTo>
                  <a:lnTo>
                    <a:pt x="813284" y="627582"/>
                  </a:lnTo>
                  <a:lnTo>
                    <a:pt x="813284" y="629261"/>
                  </a:lnTo>
                  <a:lnTo>
                    <a:pt x="811047" y="627582"/>
                  </a:lnTo>
                  <a:lnTo>
                    <a:pt x="811047" y="625345"/>
                  </a:lnTo>
                  <a:lnTo>
                    <a:pt x="809369" y="625345"/>
                  </a:lnTo>
                  <a:lnTo>
                    <a:pt x="809369" y="627582"/>
                  </a:lnTo>
                  <a:lnTo>
                    <a:pt x="809369" y="627582"/>
                  </a:lnTo>
                  <a:lnTo>
                    <a:pt x="807691" y="627582"/>
                  </a:lnTo>
                  <a:lnTo>
                    <a:pt x="807691" y="627582"/>
                  </a:lnTo>
                  <a:lnTo>
                    <a:pt x="807691" y="625345"/>
                  </a:lnTo>
                  <a:lnTo>
                    <a:pt x="806013" y="625345"/>
                  </a:lnTo>
                  <a:lnTo>
                    <a:pt x="806013" y="627582"/>
                  </a:lnTo>
                  <a:lnTo>
                    <a:pt x="806013" y="629261"/>
                  </a:lnTo>
                  <a:lnTo>
                    <a:pt x="804335" y="629261"/>
                  </a:lnTo>
                  <a:lnTo>
                    <a:pt x="802097" y="629261"/>
                  </a:lnTo>
                  <a:lnTo>
                    <a:pt x="802097" y="629261"/>
                  </a:lnTo>
                  <a:lnTo>
                    <a:pt x="802097" y="627582"/>
                  </a:lnTo>
                  <a:lnTo>
                    <a:pt x="802097" y="625345"/>
                  </a:lnTo>
                  <a:lnTo>
                    <a:pt x="800419" y="625345"/>
                  </a:lnTo>
                  <a:lnTo>
                    <a:pt x="800419" y="623667"/>
                  </a:lnTo>
                  <a:lnTo>
                    <a:pt x="798741" y="623667"/>
                  </a:lnTo>
                  <a:lnTo>
                    <a:pt x="798741" y="621989"/>
                  </a:lnTo>
                  <a:lnTo>
                    <a:pt x="798741" y="620311"/>
                  </a:lnTo>
                  <a:lnTo>
                    <a:pt x="800419" y="620311"/>
                  </a:lnTo>
                  <a:lnTo>
                    <a:pt x="800419" y="620311"/>
                  </a:lnTo>
                  <a:lnTo>
                    <a:pt x="802097" y="620311"/>
                  </a:lnTo>
                  <a:lnTo>
                    <a:pt x="802097" y="621989"/>
                  </a:lnTo>
                  <a:lnTo>
                    <a:pt x="804335" y="621989"/>
                  </a:lnTo>
                  <a:lnTo>
                    <a:pt x="806013" y="620311"/>
                  </a:lnTo>
                  <a:lnTo>
                    <a:pt x="806013" y="620311"/>
                  </a:lnTo>
                  <a:lnTo>
                    <a:pt x="806013" y="618633"/>
                  </a:lnTo>
                  <a:lnTo>
                    <a:pt x="804335" y="618633"/>
                  </a:lnTo>
                  <a:lnTo>
                    <a:pt x="802097" y="618633"/>
                  </a:lnTo>
                  <a:lnTo>
                    <a:pt x="802097" y="616396"/>
                  </a:lnTo>
                  <a:lnTo>
                    <a:pt x="802097" y="614718"/>
                  </a:lnTo>
                  <a:lnTo>
                    <a:pt x="800419" y="614718"/>
                  </a:lnTo>
                  <a:lnTo>
                    <a:pt x="798741" y="614718"/>
                  </a:lnTo>
                  <a:lnTo>
                    <a:pt x="797063" y="614718"/>
                  </a:lnTo>
                  <a:lnTo>
                    <a:pt x="797063" y="614718"/>
                  </a:lnTo>
                  <a:lnTo>
                    <a:pt x="797063" y="616396"/>
                  </a:lnTo>
                  <a:lnTo>
                    <a:pt x="795385" y="616396"/>
                  </a:lnTo>
                  <a:lnTo>
                    <a:pt x="795385" y="616396"/>
                  </a:lnTo>
                  <a:lnTo>
                    <a:pt x="793148" y="616396"/>
                  </a:lnTo>
                  <a:lnTo>
                    <a:pt x="791470" y="616396"/>
                  </a:lnTo>
                  <a:lnTo>
                    <a:pt x="791470" y="614718"/>
                  </a:lnTo>
                  <a:lnTo>
                    <a:pt x="789792" y="614718"/>
                  </a:lnTo>
                  <a:lnTo>
                    <a:pt x="788114" y="614718"/>
                  </a:lnTo>
                  <a:lnTo>
                    <a:pt x="786436" y="614718"/>
                  </a:lnTo>
                  <a:lnTo>
                    <a:pt x="784758" y="613040"/>
                  </a:lnTo>
                  <a:lnTo>
                    <a:pt x="782520" y="613040"/>
                  </a:lnTo>
                  <a:lnTo>
                    <a:pt x="780842" y="613040"/>
                  </a:lnTo>
                  <a:lnTo>
                    <a:pt x="777486" y="613040"/>
                  </a:lnTo>
                  <a:lnTo>
                    <a:pt x="777486" y="614718"/>
                  </a:lnTo>
                  <a:lnTo>
                    <a:pt x="775808" y="613040"/>
                  </a:lnTo>
                  <a:lnTo>
                    <a:pt x="775808" y="614718"/>
                  </a:lnTo>
                  <a:lnTo>
                    <a:pt x="775808" y="616396"/>
                  </a:lnTo>
                  <a:lnTo>
                    <a:pt x="773571" y="616396"/>
                  </a:lnTo>
                  <a:lnTo>
                    <a:pt x="773571" y="618633"/>
                  </a:lnTo>
                  <a:lnTo>
                    <a:pt x="773571" y="620311"/>
                  </a:lnTo>
                  <a:lnTo>
                    <a:pt x="771893" y="620311"/>
                  </a:lnTo>
                  <a:lnTo>
                    <a:pt x="770215" y="620311"/>
                  </a:lnTo>
                  <a:lnTo>
                    <a:pt x="768537" y="620311"/>
                  </a:lnTo>
                  <a:lnTo>
                    <a:pt x="766859" y="620311"/>
                  </a:lnTo>
                  <a:lnTo>
                    <a:pt x="766859" y="618633"/>
                  </a:lnTo>
                  <a:lnTo>
                    <a:pt x="764621" y="618633"/>
                  </a:lnTo>
                  <a:lnTo>
                    <a:pt x="762943" y="618633"/>
                  </a:lnTo>
                  <a:lnTo>
                    <a:pt x="761265" y="618633"/>
                  </a:lnTo>
                  <a:lnTo>
                    <a:pt x="759587" y="616396"/>
                  </a:lnTo>
                  <a:lnTo>
                    <a:pt x="757909" y="616396"/>
                  </a:lnTo>
                  <a:lnTo>
                    <a:pt x="756231" y="616396"/>
                  </a:lnTo>
                  <a:lnTo>
                    <a:pt x="756231" y="614718"/>
                  </a:lnTo>
                  <a:lnTo>
                    <a:pt x="753994" y="614718"/>
                  </a:lnTo>
                  <a:lnTo>
                    <a:pt x="752316" y="614718"/>
                  </a:lnTo>
                  <a:lnTo>
                    <a:pt x="750638" y="614718"/>
                  </a:lnTo>
                  <a:lnTo>
                    <a:pt x="748960" y="614718"/>
                  </a:lnTo>
                  <a:lnTo>
                    <a:pt x="748960" y="614718"/>
                  </a:lnTo>
                  <a:lnTo>
                    <a:pt x="747282" y="614718"/>
                  </a:lnTo>
                  <a:lnTo>
                    <a:pt x="745044" y="614718"/>
                  </a:lnTo>
                  <a:lnTo>
                    <a:pt x="743366" y="614718"/>
                  </a:lnTo>
                  <a:lnTo>
                    <a:pt x="741688" y="614718"/>
                  </a:lnTo>
                  <a:lnTo>
                    <a:pt x="740010" y="614718"/>
                  </a:lnTo>
                  <a:lnTo>
                    <a:pt x="740010" y="616396"/>
                  </a:lnTo>
                  <a:lnTo>
                    <a:pt x="738332" y="616396"/>
                  </a:lnTo>
                  <a:lnTo>
                    <a:pt x="736095" y="616396"/>
                  </a:lnTo>
                  <a:lnTo>
                    <a:pt x="734417" y="616396"/>
                  </a:lnTo>
                  <a:lnTo>
                    <a:pt x="732739" y="616396"/>
                  </a:lnTo>
                  <a:lnTo>
                    <a:pt x="731061" y="616396"/>
                  </a:lnTo>
                  <a:lnTo>
                    <a:pt x="731061" y="618633"/>
                  </a:lnTo>
                  <a:lnTo>
                    <a:pt x="729383" y="618633"/>
                  </a:lnTo>
                  <a:lnTo>
                    <a:pt x="727705" y="618633"/>
                  </a:lnTo>
                  <a:lnTo>
                    <a:pt x="725467" y="620311"/>
                  </a:lnTo>
                  <a:lnTo>
                    <a:pt x="723789" y="620311"/>
                  </a:lnTo>
                  <a:lnTo>
                    <a:pt x="722111" y="620311"/>
                  </a:lnTo>
                  <a:lnTo>
                    <a:pt x="720433" y="620311"/>
                  </a:lnTo>
                  <a:lnTo>
                    <a:pt x="718755" y="620311"/>
                  </a:lnTo>
                  <a:lnTo>
                    <a:pt x="716518" y="620311"/>
                  </a:lnTo>
                  <a:lnTo>
                    <a:pt x="716518" y="620311"/>
                  </a:lnTo>
                  <a:lnTo>
                    <a:pt x="716518" y="618633"/>
                  </a:lnTo>
                  <a:lnTo>
                    <a:pt x="716518" y="616396"/>
                  </a:lnTo>
                  <a:lnTo>
                    <a:pt x="716518" y="614718"/>
                  </a:lnTo>
                  <a:lnTo>
                    <a:pt x="716518" y="613040"/>
                  </a:lnTo>
                  <a:lnTo>
                    <a:pt x="714840" y="613040"/>
                  </a:lnTo>
                  <a:lnTo>
                    <a:pt x="714840" y="614718"/>
                  </a:lnTo>
                  <a:lnTo>
                    <a:pt x="713162" y="614718"/>
                  </a:lnTo>
                  <a:lnTo>
                    <a:pt x="713162" y="616396"/>
                  </a:lnTo>
                  <a:lnTo>
                    <a:pt x="711484" y="616396"/>
                  </a:lnTo>
                  <a:lnTo>
                    <a:pt x="709806" y="616396"/>
                  </a:lnTo>
                  <a:lnTo>
                    <a:pt x="709806" y="616396"/>
                  </a:lnTo>
                  <a:lnTo>
                    <a:pt x="709806" y="618633"/>
                  </a:lnTo>
                  <a:lnTo>
                    <a:pt x="709806" y="618633"/>
                  </a:lnTo>
                  <a:lnTo>
                    <a:pt x="709806" y="620311"/>
                  </a:lnTo>
                  <a:lnTo>
                    <a:pt x="709806" y="620311"/>
                  </a:lnTo>
                  <a:lnTo>
                    <a:pt x="709806" y="621989"/>
                  </a:lnTo>
                  <a:lnTo>
                    <a:pt x="711484" y="621989"/>
                  </a:lnTo>
                  <a:lnTo>
                    <a:pt x="711484" y="623667"/>
                  </a:lnTo>
                  <a:lnTo>
                    <a:pt x="711484" y="625345"/>
                  </a:lnTo>
                  <a:lnTo>
                    <a:pt x="711484" y="627582"/>
                  </a:lnTo>
                  <a:lnTo>
                    <a:pt x="709806" y="627582"/>
                  </a:lnTo>
                  <a:lnTo>
                    <a:pt x="709806" y="629261"/>
                  </a:lnTo>
                  <a:lnTo>
                    <a:pt x="707568" y="629261"/>
                  </a:lnTo>
                  <a:lnTo>
                    <a:pt x="707568" y="630939"/>
                  </a:lnTo>
                  <a:lnTo>
                    <a:pt x="705890" y="630939"/>
                  </a:lnTo>
                  <a:lnTo>
                    <a:pt x="705890" y="630939"/>
                  </a:lnTo>
                  <a:lnTo>
                    <a:pt x="704212" y="632617"/>
                  </a:lnTo>
                  <a:lnTo>
                    <a:pt x="704212" y="634295"/>
                  </a:lnTo>
                  <a:lnTo>
                    <a:pt x="702534" y="634295"/>
                  </a:lnTo>
                  <a:lnTo>
                    <a:pt x="702534" y="635973"/>
                  </a:lnTo>
                  <a:lnTo>
                    <a:pt x="700856" y="635973"/>
                  </a:lnTo>
                  <a:lnTo>
                    <a:pt x="700856" y="638210"/>
                  </a:lnTo>
                  <a:lnTo>
                    <a:pt x="699178" y="638210"/>
                  </a:lnTo>
                  <a:lnTo>
                    <a:pt x="696941" y="639888"/>
                  </a:lnTo>
                  <a:lnTo>
                    <a:pt x="696941" y="638210"/>
                  </a:lnTo>
                  <a:lnTo>
                    <a:pt x="695263" y="639888"/>
                  </a:lnTo>
                  <a:lnTo>
                    <a:pt x="695263" y="641566"/>
                  </a:lnTo>
                  <a:lnTo>
                    <a:pt x="693585" y="641566"/>
                  </a:lnTo>
                  <a:lnTo>
                    <a:pt x="691907" y="643244"/>
                  </a:lnTo>
                  <a:lnTo>
                    <a:pt x="691907" y="641566"/>
                  </a:lnTo>
                  <a:lnTo>
                    <a:pt x="690229" y="641566"/>
                  </a:lnTo>
                  <a:lnTo>
                    <a:pt x="690229" y="643244"/>
                  </a:lnTo>
                  <a:lnTo>
                    <a:pt x="687991" y="643244"/>
                  </a:lnTo>
                  <a:lnTo>
                    <a:pt x="686313" y="643244"/>
                  </a:lnTo>
                  <a:lnTo>
                    <a:pt x="684635" y="643244"/>
                  </a:lnTo>
                  <a:lnTo>
                    <a:pt x="684635" y="644922"/>
                  </a:lnTo>
                  <a:lnTo>
                    <a:pt x="682957" y="644922"/>
                  </a:lnTo>
                  <a:lnTo>
                    <a:pt x="682957" y="647159"/>
                  </a:lnTo>
                  <a:lnTo>
                    <a:pt x="681279" y="647159"/>
                  </a:lnTo>
                  <a:lnTo>
                    <a:pt x="681279" y="644922"/>
                  </a:lnTo>
                  <a:lnTo>
                    <a:pt x="681279" y="643244"/>
                  </a:lnTo>
                  <a:lnTo>
                    <a:pt x="679042" y="643244"/>
                  </a:lnTo>
                  <a:lnTo>
                    <a:pt x="677364" y="643244"/>
                  </a:lnTo>
                  <a:lnTo>
                    <a:pt x="677364" y="644922"/>
                  </a:lnTo>
                  <a:lnTo>
                    <a:pt x="675686" y="644922"/>
                  </a:lnTo>
                  <a:lnTo>
                    <a:pt x="675686" y="644922"/>
                  </a:lnTo>
                  <a:lnTo>
                    <a:pt x="674008" y="644922"/>
                  </a:lnTo>
                  <a:lnTo>
                    <a:pt x="672330" y="644922"/>
                  </a:lnTo>
                  <a:lnTo>
                    <a:pt x="672330" y="643244"/>
                  </a:lnTo>
                  <a:lnTo>
                    <a:pt x="672330" y="641566"/>
                  </a:lnTo>
                  <a:lnTo>
                    <a:pt x="670652" y="643244"/>
                  </a:lnTo>
                  <a:lnTo>
                    <a:pt x="670652" y="644922"/>
                  </a:lnTo>
                  <a:lnTo>
                    <a:pt x="670652" y="647159"/>
                  </a:lnTo>
                  <a:lnTo>
                    <a:pt x="672330" y="647159"/>
                  </a:lnTo>
                  <a:lnTo>
                    <a:pt x="672330" y="648838"/>
                  </a:lnTo>
                  <a:lnTo>
                    <a:pt x="674008" y="648838"/>
                  </a:lnTo>
                  <a:lnTo>
                    <a:pt x="675686" y="648838"/>
                  </a:lnTo>
                  <a:lnTo>
                    <a:pt x="675686" y="650516"/>
                  </a:lnTo>
                  <a:lnTo>
                    <a:pt x="675686" y="652194"/>
                  </a:lnTo>
                  <a:lnTo>
                    <a:pt x="672330" y="652194"/>
                  </a:lnTo>
                  <a:lnTo>
                    <a:pt x="670652" y="653872"/>
                  </a:lnTo>
                  <a:lnTo>
                    <a:pt x="668414" y="653872"/>
                  </a:lnTo>
                  <a:lnTo>
                    <a:pt x="668414" y="652194"/>
                  </a:lnTo>
                  <a:lnTo>
                    <a:pt x="666736" y="652194"/>
                  </a:lnTo>
                  <a:lnTo>
                    <a:pt x="666736" y="652194"/>
                  </a:lnTo>
                  <a:lnTo>
                    <a:pt x="666736" y="652194"/>
                  </a:lnTo>
                  <a:lnTo>
                    <a:pt x="666736" y="653872"/>
                  </a:lnTo>
                  <a:lnTo>
                    <a:pt x="665058" y="653872"/>
                  </a:lnTo>
                  <a:lnTo>
                    <a:pt x="666736" y="656109"/>
                  </a:lnTo>
                  <a:lnTo>
                    <a:pt x="665058" y="656109"/>
                  </a:lnTo>
                  <a:lnTo>
                    <a:pt x="665058" y="657787"/>
                  </a:lnTo>
                  <a:lnTo>
                    <a:pt x="665058" y="659465"/>
                  </a:lnTo>
                  <a:lnTo>
                    <a:pt x="663380" y="659465"/>
                  </a:lnTo>
                  <a:lnTo>
                    <a:pt x="661702" y="659465"/>
                  </a:lnTo>
                  <a:lnTo>
                    <a:pt x="661702" y="657787"/>
                  </a:lnTo>
                  <a:lnTo>
                    <a:pt x="661702" y="656109"/>
                  </a:lnTo>
                  <a:lnTo>
                    <a:pt x="659465" y="657787"/>
                  </a:lnTo>
                  <a:lnTo>
                    <a:pt x="659465" y="659465"/>
                  </a:lnTo>
                  <a:lnTo>
                    <a:pt x="657787" y="659465"/>
                  </a:lnTo>
                  <a:lnTo>
                    <a:pt x="657787" y="659465"/>
                  </a:lnTo>
                  <a:lnTo>
                    <a:pt x="656109" y="659465"/>
                  </a:lnTo>
                  <a:lnTo>
                    <a:pt x="656109" y="661143"/>
                  </a:lnTo>
                  <a:lnTo>
                    <a:pt x="657787" y="661143"/>
                  </a:lnTo>
                  <a:lnTo>
                    <a:pt x="657787" y="661143"/>
                  </a:lnTo>
                  <a:lnTo>
                    <a:pt x="659465" y="661143"/>
                  </a:lnTo>
                  <a:lnTo>
                    <a:pt x="659465" y="661143"/>
                  </a:lnTo>
                  <a:lnTo>
                    <a:pt x="659465" y="662821"/>
                  </a:lnTo>
                  <a:lnTo>
                    <a:pt x="659465" y="664499"/>
                  </a:lnTo>
                  <a:lnTo>
                    <a:pt x="657787" y="664499"/>
                  </a:lnTo>
                  <a:lnTo>
                    <a:pt x="659465" y="666736"/>
                  </a:lnTo>
                  <a:lnTo>
                    <a:pt x="657787" y="666736"/>
                  </a:lnTo>
                  <a:lnTo>
                    <a:pt x="656109" y="666736"/>
                  </a:lnTo>
                  <a:lnTo>
                    <a:pt x="654431" y="666736"/>
                  </a:lnTo>
                  <a:lnTo>
                    <a:pt x="652753" y="666736"/>
                  </a:lnTo>
                  <a:lnTo>
                    <a:pt x="652753" y="666736"/>
                  </a:lnTo>
                  <a:lnTo>
                    <a:pt x="652753" y="668415"/>
                  </a:lnTo>
                  <a:lnTo>
                    <a:pt x="652753" y="670093"/>
                  </a:lnTo>
                  <a:lnTo>
                    <a:pt x="654431" y="671771"/>
                  </a:lnTo>
                  <a:lnTo>
                    <a:pt x="654431" y="671771"/>
                  </a:lnTo>
                  <a:lnTo>
                    <a:pt x="654431" y="673449"/>
                  </a:lnTo>
                  <a:lnTo>
                    <a:pt x="652753" y="675686"/>
                  </a:lnTo>
                  <a:lnTo>
                    <a:pt x="652753" y="677364"/>
                  </a:lnTo>
                  <a:lnTo>
                    <a:pt x="652753" y="679042"/>
                  </a:lnTo>
                  <a:lnTo>
                    <a:pt x="652753" y="680720"/>
                  </a:lnTo>
                  <a:lnTo>
                    <a:pt x="650515" y="680720"/>
                  </a:lnTo>
                  <a:lnTo>
                    <a:pt x="648837" y="680720"/>
                  </a:lnTo>
                  <a:lnTo>
                    <a:pt x="648837" y="680720"/>
                  </a:lnTo>
                  <a:lnTo>
                    <a:pt x="647159" y="680720"/>
                  </a:lnTo>
                  <a:lnTo>
                    <a:pt x="645481" y="680720"/>
                  </a:lnTo>
                  <a:lnTo>
                    <a:pt x="645481" y="680720"/>
                  </a:lnTo>
                  <a:lnTo>
                    <a:pt x="645481" y="682398"/>
                  </a:lnTo>
                  <a:lnTo>
                    <a:pt x="647159" y="682398"/>
                  </a:lnTo>
                  <a:lnTo>
                    <a:pt x="648837" y="684635"/>
                  </a:lnTo>
                  <a:lnTo>
                    <a:pt x="648837" y="682398"/>
                  </a:lnTo>
                  <a:lnTo>
                    <a:pt x="650515" y="682398"/>
                  </a:lnTo>
                  <a:lnTo>
                    <a:pt x="650515" y="684635"/>
                  </a:lnTo>
                  <a:lnTo>
                    <a:pt x="650515" y="686313"/>
                  </a:lnTo>
                  <a:lnTo>
                    <a:pt x="650515" y="687992"/>
                  </a:lnTo>
                  <a:lnTo>
                    <a:pt x="648837" y="687992"/>
                  </a:lnTo>
                  <a:lnTo>
                    <a:pt x="650515" y="687992"/>
                  </a:lnTo>
                  <a:lnTo>
                    <a:pt x="650515" y="689670"/>
                  </a:lnTo>
                  <a:lnTo>
                    <a:pt x="648837" y="689670"/>
                  </a:lnTo>
                  <a:lnTo>
                    <a:pt x="648837" y="691348"/>
                  </a:lnTo>
                  <a:lnTo>
                    <a:pt x="648837" y="693026"/>
                  </a:lnTo>
                  <a:lnTo>
                    <a:pt x="648837" y="695263"/>
                  </a:lnTo>
                  <a:lnTo>
                    <a:pt x="648837" y="696941"/>
                  </a:lnTo>
                  <a:lnTo>
                    <a:pt x="650515" y="696941"/>
                  </a:lnTo>
                  <a:lnTo>
                    <a:pt x="650515" y="698619"/>
                  </a:lnTo>
                  <a:lnTo>
                    <a:pt x="650515" y="700297"/>
                  </a:lnTo>
                  <a:lnTo>
                    <a:pt x="650515" y="701975"/>
                  </a:lnTo>
                  <a:lnTo>
                    <a:pt x="652753" y="701975"/>
                  </a:lnTo>
                  <a:lnTo>
                    <a:pt x="652753" y="704212"/>
                  </a:lnTo>
                  <a:lnTo>
                    <a:pt x="652753" y="705890"/>
                  </a:lnTo>
                  <a:lnTo>
                    <a:pt x="654431" y="707569"/>
                  </a:lnTo>
                  <a:lnTo>
                    <a:pt x="652753" y="707569"/>
                  </a:lnTo>
                  <a:lnTo>
                    <a:pt x="652753" y="709247"/>
                  </a:lnTo>
                  <a:lnTo>
                    <a:pt x="654431" y="709247"/>
                  </a:lnTo>
                  <a:lnTo>
                    <a:pt x="654431" y="710925"/>
                  </a:lnTo>
                  <a:lnTo>
                    <a:pt x="654431" y="713162"/>
                  </a:lnTo>
                  <a:lnTo>
                    <a:pt x="654431" y="714840"/>
                  </a:lnTo>
                  <a:lnTo>
                    <a:pt x="656109" y="714840"/>
                  </a:lnTo>
                  <a:lnTo>
                    <a:pt x="656109" y="714840"/>
                  </a:lnTo>
                  <a:lnTo>
                    <a:pt x="656109" y="716518"/>
                  </a:lnTo>
                  <a:lnTo>
                    <a:pt x="656109" y="718196"/>
                  </a:lnTo>
                  <a:lnTo>
                    <a:pt x="654431" y="718196"/>
                  </a:lnTo>
                  <a:lnTo>
                    <a:pt x="652753" y="718196"/>
                  </a:lnTo>
                  <a:lnTo>
                    <a:pt x="652753" y="719874"/>
                  </a:lnTo>
                  <a:lnTo>
                    <a:pt x="650515" y="719874"/>
                  </a:lnTo>
                  <a:lnTo>
                    <a:pt x="648837" y="719874"/>
                  </a:lnTo>
                  <a:lnTo>
                    <a:pt x="648837" y="718196"/>
                  </a:lnTo>
                  <a:lnTo>
                    <a:pt x="647159" y="718196"/>
                  </a:lnTo>
                  <a:lnTo>
                    <a:pt x="647159" y="716518"/>
                  </a:lnTo>
                  <a:lnTo>
                    <a:pt x="647159" y="714840"/>
                  </a:lnTo>
                  <a:lnTo>
                    <a:pt x="645481" y="714840"/>
                  </a:lnTo>
                  <a:lnTo>
                    <a:pt x="643803" y="714840"/>
                  </a:lnTo>
                  <a:lnTo>
                    <a:pt x="642125" y="714840"/>
                  </a:lnTo>
                  <a:lnTo>
                    <a:pt x="639888" y="714840"/>
                  </a:lnTo>
                  <a:lnTo>
                    <a:pt x="638210" y="714840"/>
                  </a:lnTo>
                  <a:lnTo>
                    <a:pt x="636532" y="714840"/>
                  </a:lnTo>
                  <a:lnTo>
                    <a:pt x="634854" y="714840"/>
                  </a:lnTo>
                  <a:lnTo>
                    <a:pt x="633176" y="714840"/>
                  </a:lnTo>
                  <a:lnTo>
                    <a:pt x="630938" y="714840"/>
                  </a:lnTo>
                  <a:lnTo>
                    <a:pt x="630938" y="713162"/>
                  </a:lnTo>
                  <a:lnTo>
                    <a:pt x="629260" y="713162"/>
                  </a:lnTo>
                  <a:lnTo>
                    <a:pt x="627582" y="713162"/>
                  </a:lnTo>
                  <a:lnTo>
                    <a:pt x="627582" y="710925"/>
                  </a:lnTo>
                  <a:lnTo>
                    <a:pt x="627582" y="709247"/>
                  </a:lnTo>
                  <a:lnTo>
                    <a:pt x="625904" y="709247"/>
                  </a:lnTo>
                  <a:lnTo>
                    <a:pt x="624226" y="709247"/>
                  </a:lnTo>
                  <a:lnTo>
                    <a:pt x="621989" y="709247"/>
                  </a:lnTo>
                  <a:lnTo>
                    <a:pt x="620311" y="709247"/>
                  </a:lnTo>
                  <a:lnTo>
                    <a:pt x="620311" y="707569"/>
                  </a:lnTo>
                  <a:lnTo>
                    <a:pt x="618633" y="707569"/>
                  </a:lnTo>
                  <a:lnTo>
                    <a:pt x="618633" y="705890"/>
                  </a:lnTo>
                  <a:lnTo>
                    <a:pt x="616955" y="707569"/>
                  </a:lnTo>
                  <a:lnTo>
                    <a:pt x="616955" y="705890"/>
                  </a:lnTo>
                  <a:lnTo>
                    <a:pt x="615277" y="705890"/>
                  </a:lnTo>
                  <a:lnTo>
                    <a:pt x="613599" y="705890"/>
                  </a:lnTo>
                  <a:lnTo>
                    <a:pt x="611361" y="705890"/>
                  </a:lnTo>
                  <a:lnTo>
                    <a:pt x="611361" y="704212"/>
                  </a:lnTo>
                  <a:lnTo>
                    <a:pt x="611361" y="701975"/>
                  </a:lnTo>
                  <a:lnTo>
                    <a:pt x="609683" y="701975"/>
                  </a:lnTo>
                  <a:lnTo>
                    <a:pt x="609683" y="700297"/>
                  </a:lnTo>
                  <a:lnTo>
                    <a:pt x="609683" y="698619"/>
                  </a:lnTo>
                  <a:lnTo>
                    <a:pt x="609683" y="696941"/>
                  </a:lnTo>
                  <a:lnTo>
                    <a:pt x="608005" y="696941"/>
                  </a:lnTo>
                  <a:lnTo>
                    <a:pt x="608005" y="695263"/>
                  </a:lnTo>
                  <a:lnTo>
                    <a:pt x="606327" y="695263"/>
                  </a:lnTo>
                  <a:lnTo>
                    <a:pt x="606327" y="693026"/>
                  </a:lnTo>
                  <a:lnTo>
                    <a:pt x="606327" y="691348"/>
                  </a:lnTo>
                  <a:lnTo>
                    <a:pt x="604649" y="691348"/>
                  </a:lnTo>
                  <a:lnTo>
                    <a:pt x="604649" y="689670"/>
                  </a:lnTo>
                  <a:lnTo>
                    <a:pt x="602412" y="689670"/>
                  </a:lnTo>
                  <a:lnTo>
                    <a:pt x="602412" y="687992"/>
                  </a:lnTo>
                  <a:lnTo>
                    <a:pt x="604649" y="687992"/>
                  </a:lnTo>
                  <a:lnTo>
                    <a:pt x="604649" y="686313"/>
                  </a:lnTo>
                  <a:lnTo>
                    <a:pt x="604649" y="684635"/>
                  </a:lnTo>
                  <a:lnTo>
                    <a:pt x="602412" y="684635"/>
                  </a:lnTo>
                  <a:lnTo>
                    <a:pt x="604649" y="682398"/>
                  </a:lnTo>
                  <a:lnTo>
                    <a:pt x="602412" y="682398"/>
                  </a:lnTo>
                  <a:lnTo>
                    <a:pt x="600734" y="682398"/>
                  </a:lnTo>
                  <a:lnTo>
                    <a:pt x="600734" y="680720"/>
                  </a:lnTo>
                  <a:lnTo>
                    <a:pt x="600734" y="679042"/>
                  </a:lnTo>
                  <a:lnTo>
                    <a:pt x="600734" y="677364"/>
                  </a:lnTo>
                  <a:lnTo>
                    <a:pt x="600734" y="677364"/>
                  </a:lnTo>
                  <a:lnTo>
                    <a:pt x="600734" y="675686"/>
                  </a:lnTo>
                  <a:lnTo>
                    <a:pt x="600734" y="673449"/>
                  </a:lnTo>
                  <a:lnTo>
                    <a:pt x="599056" y="673449"/>
                  </a:lnTo>
                  <a:lnTo>
                    <a:pt x="599056" y="671771"/>
                  </a:lnTo>
                  <a:lnTo>
                    <a:pt x="597378" y="671771"/>
                  </a:lnTo>
                  <a:lnTo>
                    <a:pt x="595700" y="671771"/>
                  </a:lnTo>
                  <a:lnTo>
                    <a:pt x="595700" y="670093"/>
                  </a:lnTo>
                  <a:lnTo>
                    <a:pt x="593463" y="670093"/>
                  </a:lnTo>
                  <a:lnTo>
                    <a:pt x="593463" y="668415"/>
                  </a:lnTo>
                  <a:lnTo>
                    <a:pt x="593463" y="666736"/>
                  </a:lnTo>
                  <a:lnTo>
                    <a:pt x="591784" y="666736"/>
                  </a:lnTo>
                  <a:lnTo>
                    <a:pt x="591784" y="664499"/>
                  </a:lnTo>
                  <a:lnTo>
                    <a:pt x="591784" y="662821"/>
                  </a:lnTo>
                  <a:lnTo>
                    <a:pt x="590107" y="662821"/>
                  </a:lnTo>
                  <a:lnTo>
                    <a:pt x="590107" y="661143"/>
                  </a:lnTo>
                  <a:lnTo>
                    <a:pt x="588428" y="661143"/>
                  </a:lnTo>
                  <a:lnTo>
                    <a:pt x="588428" y="659465"/>
                  </a:lnTo>
                  <a:lnTo>
                    <a:pt x="586750" y="659465"/>
                  </a:lnTo>
                  <a:lnTo>
                    <a:pt x="586750" y="657787"/>
                  </a:lnTo>
                  <a:lnTo>
                    <a:pt x="585072" y="657787"/>
                  </a:lnTo>
                  <a:lnTo>
                    <a:pt x="585072" y="656109"/>
                  </a:lnTo>
                  <a:lnTo>
                    <a:pt x="582835" y="656109"/>
                  </a:lnTo>
                  <a:lnTo>
                    <a:pt x="582835" y="653872"/>
                  </a:lnTo>
                  <a:lnTo>
                    <a:pt x="582835" y="652194"/>
                  </a:lnTo>
                  <a:lnTo>
                    <a:pt x="581157" y="652194"/>
                  </a:lnTo>
                  <a:lnTo>
                    <a:pt x="581157" y="650516"/>
                  </a:lnTo>
                  <a:lnTo>
                    <a:pt x="581157" y="648838"/>
                  </a:lnTo>
                  <a:lnTo>
                    <a:pt x="579479" y="648838"/>
                  </a:lnTo>
                  <a:lnTo>
                    <a:pt x="579479" y="647159"/>
                  </a:lnTo>
                  <a:lnTo>
                    <a:pt x="579479" y="647159"/>
                  </a:lnTo>
                  <a:lnTo>
                    <a:pt x="579479" y="644922"/>
                  </a:lnTo>
                  <a:lnTo>
                    <a:pt x="577801" y="644922"/>
                  </a:lnTo>
                  <a:lnTo>
                    <a:pt x="577801" y="643244"/>
                  </a:lnTo>
                  <a:lnTo>
                    <a:pt x="577801" y="641566"/>
                  </a:lnTo>
                  <a:lnTo>
                    <a:pt x="576123" y="641566"/>
                  </a:lnTo>
                  <a:lnTo>
                    <a:pt x="576123" y="639888"/>
                  </a:lnTo>
                  <a:lnTo>
                    <a:pt x="576123" y="638210"/>
                  </a:lnTo>
                  <a:lnTo>
                    <a:pt x="573886" y="638210"/>
                  </a:lnTo>
                  <a:lnTo>
                    <a:pt x="573886" y="635973"/>
                  </a:lnTo>
                  <a:lnTo>
                    <a:pt x="573886" y="634295"/>
                  </a:lnTo>
                  <a:lnTo>
                    <a:pt x="573886" y="632617"/>
                  </a:lnTo>
                  <a:lnTo>
                    <a:pt x="572207" y="632617"/>
                  </a:lnTo>
                  <a:lnTo>
                    <a:pt x="572207" y="630939"/>
                  </a:lnTo>
                  <a:lnTo>
                    <a:pt x="570530" y="630939"/>
                  </a:lnTo>
                  <a:lnTo>
                    <a:pt x="570530" y="629261"/>
                  </a:lnTo>
                  <a:lnTo>
                    <a:pt x="568851" y="629261"/>
                  </a:lnTo>
                  <a:lnTo>
                    <a:pt x="568851" y="627582"/>
                  </a:lnTo>
                  <a:lnTo>
                    <a:pt x="568851" y="625345"/>
                  </a:lnTo>
                  <a:lnTo>
                    <a:pt x="567173" y="625345"/>
                  </a:lnTo>
                  <a:lnTo>
                    <a:pt x="564936" y="625345"/>
                  </a:lnTo>
                  <a:lnTo>
                    <a:pt x="564936" y="623667"/>
                  </a:lnTo>
                  <a:lnTo>
                    <a:pt x="563258" y="623667"/>
                  </a:lnTo>
                  <a:lnTo>
                    <a:pt x="563258" y="621989"/>
                  </a:lnTo>
                  <a:lnTo>
                    <a:pt x="563258" y="623667"/>
                  </a:lnTo>
                  <a:lnTo>
                    <a:pt x="563258" y="621989"/>
                  </a:lnTo>
                  <a:lnTo>
                    <a:pt x="561580" y="621989"/>
                  </a:lnTo>
                  <a:lnTo>
                    <a:pt x="561580" y="620311"/>
                  </a:lnTo>
                  <a:lnTo>
                    <a:pt x="559902" y="620311"/>
                  </a:lnTo>
                  <a:lnTo>
                    <a:pt x="558224" y="620311"/>
                  </a:lnTo>
                  <a:lnTo>
                    <a:pt x="558224" y="618633"/>
                  </a:lnTo>
                  <a:lnTo>
                    <a:pt x="558224" y="616396"/>
                  </a:lnTo>
                  <a:lnTo>
                    <a:pt x="556546" y="616396"/>
                  </a:lnTo>
                  <a:lnTo>
                    <a:pt x="556546" y="614718"/>
                  </a:lnTo>
                  <a:lnTo>
                    <a:pt x="556546" y="613040"/>
                  </a:lnTo>
                  <a:lnTo>
                    <a:pt x="554309" y="613040"/>
                  </a:lnTo>
                  <a:lnTo>
                    <a:pt x="554309" y="614718"/>
                  </a:lnTo>
                  <a:lnTo>
                    <a:pt x="552630" y="614718"/>
                  </a:lnTo>
                  <a:lnTo>
                    <a:pt x="552630" y="614718"/>
                  </a:lnTo>
                  <a:lnTo>
                    <a:pt x="550953" y="614718"/>
                  </a:lnTo>
                  <a:lnTo>
                    <a:pt x="549274" y="614718"/>
                  </a:lnTo>
                  <a:lnTo>
                    <a:pt x="547596" y="614718"/>
                  </a:lnTo>
                  <a:lnTo>
                    <a:pt x="547596" y="613040"/>
                  </a:lnTo>
                  <a:lnTo>
                    <a:pt x="545359" y="613040"/>
                  </a:lnTo>
                  <a:lnTo>
                    <a:pt x="543681" y="613040"/>
                  </a:lnTo>
                  <a:lnTo>
                    <a:pt x="542003" y="613040"/>
                  </a:lnTo>
                  <a:lnTo>
                    <a:pt x="540325" y="613040"/>
                  </a:lnTo>
                  <a:lnTo>
                    <a:pt x="538647" y="613040"/>
                  </a:lnTo>
                  <a:lnTo>
                    <a:pt x="536410" y="613040"/>
                  </a:lnTo>
                  <a:lnTo>
                    <a:pt x="534732" y="613040"/>
                  </a:lnTo>
                  <a:lnTo>
                    <a:pt x="534732" y="611362"/>
                  </a:lnTo>
                  <a:lnTo>
                    <a:pt x="533053" y="611362"/>
                  </a:lnTo>
                  <a:lnTo>
                    <a:pt x="533053" y="613040"/>
                  </a:lnTo>
                  <a:lnTo>
                    <a:pt x="533053" y="614718"/>
                  </a:lnTo>
                  <a:lnTo>
                    <a:pt x="531376" y="614718"/>
                  </a:lnTo>
                  <a:lnTo>
                    <a:pt x="529697" y="614718"/>
                  </a:lnTo>
                  <a:lnTo>
                    <a:pt x="529697" y="614718"/>
                  </a:lnTo>
                  <a:lnTo>
                    <a:pt x="528019" y="614718"/>
                  </a:lnTo>
                  <a:lnTo>
                    <a:pt x="528019" y="616396"/>
                  </a:lnTo>
                  <a:lnTo>
                    <a:pt x="525782" y="616396"/>
                  </a:lnTo>
                  <a:lnTo>
                    <a:pt x="525782" y="618633"/>
                  </a:lnTo>
                  <a:lnTo>
                    <a:pt x="524104" y="618633"/>
                  </a:lnTo>
                  <a:lnTo>
                    <a:pt x="524104" y="620311"/>
                  </a:lnTo>
                  <a:lnTo>
                    <a:pt x="522426" y="620311"/>
                  </a:lnTo>
                  <a:lnTo>
                    <a:pt x="522426" y="621989"/>
                  </a:lnTo>
                  <a:lnTo>
                    <a:pt x="522426" y="623667"/>
                  </a:lnTo>
                  <a:lnTo>
                    <a:pt x="522426" y="625345"/>
                  </a:lnTo>
                  <a:lnTo>
                    <a:pt x="520748" y="625345"/>
                  </a:lnTo>
                  <a:lnTo>
                    <a:pt x="520748" y="627582"/>
                  </a:lnTo>
                  <a:lnTo>
                    <a:pt x="520748" y="629261"/>
                  </a:lnTo>
                  <a:lnTo>
                    <a:pt x="520748" y="630939"/>
                  </a:lnTo>
                  <a:lnTo>
                    <a:pt x="519070" y="630939"/>
                  </a:lnTo>
                  <a:lnTo>
                    <a:pt x="516833" y="630939"/>
                  </a:lnTo>
                  <a:lnTo>
                    <a:pt x="516833" y="632617"/>
                  </a:lnTo>
                  <a:lnTo>
                    <a:pt x="516833" y="634295"/>
                  </a:lnTo>
                  <a:lnTo>
                    <a:pt x="515155" y="634295"/>
                  </a:lnTo>
                  <a:lnTo>
                    <a:pt x="515155" y="635973"/>
                  </a:lnTo>
                  <a:lnTo>
                    <a:pt x="513476" y="635973"/>
                  </a:lnTo>
                  <a:lnTo>
                    <a:pt x="511799" y="635973"/>
                  </a:lnTo>
                  <a:lnTo>
                    <a:pt x="510120" y="635973"/>
                  </a:lnTo>
                  <a:lnTo>
                    <a:pt x="510120" y="634295"/>
                  </a:lnTo>
                  <a:lnTo>
                    <a:pt x="507883" y="634295"/>
                  </a:lnTo>
                  <a:lnTo>
                    <a:pt x="506205" y="632617"/>
                  </a:lnTo>
                  <a:lnTo>
                    <a:pt x="506205" y="630939"/>
                  </a:lnTo>
                  <a:lnTo>
                    <a:pt x="504527" y="630939"/>
                  </a:lnTo>
                  <a:lnTo>
                    <a:pt x="502849" y="630939"/>
                  </a:lnTo>
                  <a:lnTo>
                    <a:pt x="501171" y="630939"/>
                  </a:lnTo>
                  <a:lnTo>
                    <a:pt x="501171" y="629261"/>
                  </a:lnTo>
                  <a:lnTo>
                    <a:pt x="499493" y="629261"/>
                  </a:lnTo>
                  <a:lnTo>
                    <a:pt x="497256" y="629261"/>
                  </a:lnTo>
                  <a:lnTo>
                    <a:pt x="497256" y="627582"/>
                  </a:lnTo>
                  <a:lnTo>
                    <a:pt x="495578" y="627582"/>
                  </a:lnTo>
                  <a:lnTo>
                    <a:pt x="493899" y="627582"/>
                  </a:lnTo>
                  <a:lnTo>
                    <a:pt x="492222" y="625345"/>
                  </a:lnTo>
                  <a:lnTo>
                    <a:pt x="490543" y="625345"/>
                  </a:lnTo>
                  <a:lnTo>
                    <a:pt x="490543" y="623667"/>
                  </a:lnTo>
                  <a:lnTo>
                    <a:pt x="490543" y="621989"/>
                  </a:lnTo>
                  <a:lnTo>
                    <a:pt x="488306" y="621989"/>
                  </a:lnTo>
                  <a:lnTo>
                    <a:pt x="488306" y="620311"/>
                  </a:lnTo>
                  <a:lnTo>
                    <a:pt x="486628" y="620311"/>
                  </a:lnTo>
                  <a:lnTo>
                    <a:pt x="484950" y="620311"/>
                  </a:lnTo>
                  <a:lnTo>
                    <a:pt x="483272" y="618633"/>
                  </a:lnTo>
                  <a:lnTo>
                    <a:pt x="481594" y="618633"/>
                  </a:lnTo>
                  <a:lnTo>
                    <a:pt x="481594" y="616396"/>
                  </a:lnTo>
                  <a:lnTo>
                    <a:pt x="481594" y="614718"/>
                  </a:lnTo>
                  <a:lnTo>
                    <a:pt x="481594" y="613040"/>
                  </a:lnTo>
                  <a:lnTo>
                    <a:pt x="479357" y="613040"/>
                  </a:lnTo>
                  <a:lnTo>
                    <a:pt x="479357" y="611362"/>
                  </a:lnTo>
                  <a:lnTo>
                    <a:pt x="477679" y="611362"/>
                  </a:lnTo>
                  <a:lnTo>
                    <a:pt x="477679" y="609684"/>
                  </a:lnTo>
                  <a:lnTo>
                    <a:pt x="477679" y="607446"/>
                  </a:lnTo>
                  <a:lnTo>
                    <a:pt x="477679" y="605768"/>
                  </a:lnTo>
                  <a:lnTo>
                    <a:pt x="477679" y="604090"/>
                  </a:lnTo>
                  <a:lnTo>
                    <a:pt x="477679" y="602412"/>
                  </a:lnTo>
                  <a:lnTo>
                    <a:pt x="477679" y="600734"/>
                  </a:lnTo>
                  <a:lnTo>
                    <a:pt x="476001" y="600734"/>
                  </a:lnTo>
                  <a:lnTo>
                    <a:pt x="476001" y="599056"/>
                  </a:lnTo>
                  <a:lnTo>
                    <a:pt x="474322" y="599056"/>
                  </a:lnTo>
                  <a:lnTo>
                    <a:pt x="474322" y="596819"/>
                  </a:lnTo>
                  <a:lnTo>
                    <a:pt x="474322" y="595141"/>
                  </a:lnTo>
                  <a:lnTo>
                    <a:pt x="474322" y="593463"/>
                  </a:lnTo>
                  <a:lnTo>
                    <a:pt x="472645" y="593463"/>
                  </a:lnTo>
                  <a:lnTo>
                    <a:pt x="474322" y="593463"/>
                  </a:lnTo>
                  <a:lnTo>
                    <a:pt x="472645" y="593463"/>
                  </a:lnTo>
                  <a:lnTo>
                    <a:pt x="472645" y="591785"/>
                  </a:lnTo>
                  <a:lnTo>
                    <a:pt x="472645" y="590107"/>
                  </a:lnTo>
                  <a:lnTo>
                    <a:pt x="470966" y="590107"/>
                  </a:lnTo>
                  <a:lnTo>
                    <a:pt x="468729" y="590107"/>
                  </a:lnTo>
                  <a:lnTo>
                    <a:pt x="468729" y="587869"/>
                  </a:lnTo>
                  <a:lnTo>
                    <a:pt x="467051" y="587869"/>
                  </a:lnTo>
                  <a:lnTo>
                    <a:pt x="467051" y="586191"/>
                  </a:lnTo>
                  <a:lnTo>
                    <a:pt x="465373" y="586191"/>
                  </a:lnTo>
                  <a:lnTo>
                    <a:pt x="463695" y="586191"/>
                  </a:lnTo>
                  <a:lnTo>
                    <a:pt x="463695" y="584513"/>
                  </a:lnTo>
                  <a:lnTo>
                    <a:pt x="462017" y="584513"/>
                  </a:lnTo>
                  <a:lnTo>
                    <a:pt x="462017" y="582835"/>
                  </a:lnTo>
                  <a:lnTo>
                    <a:pt x="459780" y="582835"/>
                  </a:lnTo>
                  <a:lnTo>
                    <a:pt x="458102" y="582835"/>
                  </a:lnTo>
                  <a:lnTo>
                    <a:pt x="458102" y="581157"/>
                  </a:lnTo>
                  <a:lnTo>
                    <a:pt x="456424" y="581157"/>
                  </a:lnTo>
                  <a:lnTo>
                    <a:pt x="456424" y="578920"/>
                  </a:lnTo>
                  <a:lnTo>
                    <a:pt x="456424" y="577242"/>
                  </a:lnTo>
                  <a:lnTo>
                    <a:pt x="454746" y="577242"/>
                  </a:lnTo>
                  <a:lnTo>
                    <a:pt x="454746" y="575564"/>
                  </a:lnTo>
                  <a:lnTo>
                    <a:pt x="453068" y="575564"/>
                  </a:lnTo>
                  <a:lnTo>
                    <a:pt x="450830" y="575564"/>
                  </a:lnTo>
                  <a:lnTo>
                    <a:pt x="450830" y="573886"/>
                  </a:lnTo>
                  <a:lnTo>
                    <a:pt x="450830" y="572208"/>
                  </a:lnTo>
                  <a:lnTo>
                    <a:pt x="449152" y="572208"/>
                  </a:lnTo>
                  <a:lnTo>
                    <a:pt x="447474" y="570530"/>
                  </a:lnTo>
                  <a:lnTo>
                    <a:pt x="445796" y="570530"/>
                  </a:lnTo>
                  <a:lnTo>
                    <a:pt x="444118" y="570530"/>
                  </a:lnTo>
                  <a:lnTo>
                    <a:pt x="444118" y="568292"/>
                  </a:lnTo>
                  <a:lnTo>
                    <a:pt x="442440" y="566614"/>
                  </a:lnTo>
                  <a:lnTo>
                    <a:pt x="440203" y="566614"/>
                  </a:lnTo>
                  <a:lnTo>
                    <a:pt x="440203" y="564936"/>
                  </a:lnTo>
                  <a:lnTo>
                    <a:pt x="438525" y="563258"/>
                  </a:lnTo>
                  <a:lnTo>
                    <a:pt x="438525" y="561580"/>
                  </a:lnTo>
                  <a:lnTo>
                    <a:pt x="438525" y="559343"/>
                  </a:lnTo>
                  <a:lnTo>
                    <a:pt x="436847" y="559343"/>
                  </a:lnTo>
                  <a:lnTo>
                    <a:pt x="435169" y="559343"/>
                  </a:lnTo>
                  <a:lnTo>
                    <a:pt x="433491" y="559343"/>
                  </a:lnTo>
                  <a:lnTo>
                    <a:pt x="433491" y="557665"/>
                  </a:lnTo>
                  <a:lnTo>
                    <a:pt x="393777" y="557665"/>
                  </a:lnTo>
                  <a:lnTo>
                    <a:pt x="393777" y="570530"/>
                  </a:lnTo>
                  <a:lnTo>
                    <a:pt x="378116" y="570530"/>
                  </a:lnTo>
                  <a:lnTo>
                    <a:pt x="374200" y="570530"/>
                  </a:lnTo>
                  <a:lnTo>
                    <a:pt x="363573" y="570530"/>
                  </a:lnTo>
                  <a:lnTo>
                    <a:pt x="351267" y="570530"/>
                  </a:lnTo>
                  <a:lnTo>
                    <a:pt x="347911" y="570530"/>
                  </a:lnTo>
                  <a:lnTo>
                    <a:pt x="340640" y="570530"/>
                  </a:lnTo>
                  <a:lnTo>
                    <a:pt x="331690" y="570530"/>
                  </a:lnTo>
                  <a:lnTo>
                    <a:pt x="326097" y="570530"/>
                  </a:lnTo>
                  <a:lnTo>
                    <a:pt x="313791" y="566614"/>
                  </a:lnTo>
                  <a:lnTo>
                    <a:pt x="303164" y="563258"/>
                  </a:lnTo>
                  <a:lnTo>
                    <a:pt x="294214" y="559343"/>
                  </a:lnTo>
                  <a:lnTo>
                    <a:pt x="283587" y="554309"/>
                  </a:lnTo>
                  <a:lnTo>
                    <a:pt x="276315" y="552631"/>
                  </a:lnTo>
                  <a:lnTo>
                    <a:pt x="267366" y="550393"/>
                  </a:lnTo>
                  <a:lnTo>
                    <a:pt x="260094" y="547037"/>
                  </a:lnTo>
                  <a:lnTo>
                    <a:pt x="258416" y="547037"/>
                  </a:lnTo>
                  <a:lnTo>
                    <a:pt x="249467" y="543681"/>
                  </a:lnTo>
                  <a:lnTo>
                    <a:pt x="237161" y="539766"/>
                  </a:lnTo>
                  <a:lnTo>
                    <a:pt x="237161" y="538088"/>
                  </a:lnTo>
                  <a:lnTo>
                    <a:pt x="237161" y="536410"/>
                  </a:lnTo>
                  <a:lnTo>
                    <a:pt x="237161" y="534732"/>
                  </a:lnTo>
                  <a:lnTo>
                    <a:pt x="237161" y="533054"/>
                  </a:lnTo>
                  <a:lnTo>
                    <a:pt x="222618" y="534732"/>
                  </a:lnTo>
                  <a:lnTo>
                    <a:pt x="206957" y="534732"/>
                  </a:lnTo>
                  <a:lnTo>
                    <a:pt x="194092" y="536410"/>
                  </a:lnTo>
                  <a:lnTo>
                    <a:pt x="181786" y="536410"/>
                  </a:lnTo>
                  <a:lnTo>
                    <a:pt x="181786" y="534732"/>
                  </a:lnTo>
                  <a:lnTo>
                    <a:pt x="181786" y="534732"/>
                  </a:lnTo>
                  <a:lnTo>
                    <a:pt x="181786" y="533054"/>
                  </a:lnTo>
                  <a:lnTo>
                    <a:pt x="180108" y="533054"/>
                  </a:lnTo>
                  <a:lnTo>
                    <a:pt x="178430" y="533054"/>
                  </a:lnTo>
                  <a:lnTo>
                    <a:pt x="178430" y="530816"/>
                  </a:lnTo>
                  <a:lnTo>
                    <a:pt x="178430" y="529138"/>
                  </a:lnTo>
                  <a:lnTo>
                    <a:pt x="178430" y="529138"/>
                  </a:lnTo>
                  <a:lnTo>
                    <a:pt x="178430" y="527460"/>
                  </a:lnTo>
                  <a:lnTo>
                    <a:pt x="178430" y="525782"/>
                  </a:lnTo>
                  <a:lnTo>
                    <a:pt x="178430" y="524104"/>
                  </a:lnTo>
                  <a:lnTo>
                    <a:pt x="176752" y="524104"/>
                  </a:lnTo>
                  <a:lnTo>
                    <a:pt x="176752" y="521867"/>
                  </a:lnTo>
                  <a:lnTo>
                    <a:pt x="176752" y="520189"/>
                  </a:lnTo>
                  <a:lnTo>
                    <a:pt x="176752" y="518511"/>
                  </a:lnTo>
                  <a:lnTo>
                    <a:pt x="174515" y="518511"/>
                  </a:lnTo>
                  <a:lnTo>
                    <a:pt x="174515" y="516833"/>
                  </a:lnTo>
                  <a:lnTo>
                    <a:pt x="172837" y="516833"/>
                  </a:lnTo>
                  <a:lnTo>
                    <a:pt x="172837" y="515155"/>
                  </a:lnTo>
                  <a:lnTo>
                    <a:pt x="171159" y="515155"/>
                  </a:lnTo>
                  <a:lnTo>
                    <a:pt x="171159" y="513477"/>
                  </a:lnTo>
                  <a:lnTo>
                    <a:pt x="169481" y="513477"/>
                  </a:lnTo>
                  <a:lnTo>
                    <a:pt x="169481" y="511239"/>
                  </a:lnTo>
                  <a:lnTo>
                    <a:pt x="167803" y="511239"/>
                  </a:lnTo>
                  <a:lnTo>
                    <a:pt x="165565" y="511239"/>
                  </a:lnTo>
                  <a:lnTo>
                    <a:pt x="165565" y="509561"/>
                  </a:lnTo>
                  <a:lnTo>
                    <a:pt x="163887" y="509561"/>
                  </a:lnTo>
                  <a:lnTo>
                    <a:pt x="163887" y="507883"/>
                  </a:lnTo>
                  <a:lnTo>
                    <a:pt x="163887" y="506205"/>
                  </a:lnTo>
                  <a:lnTo>
                    <a:pt x="162209" y="506205"/>
                  </a:lnTo>
                  <a:lnTo>
                    <a:pt x="160531" y="506205"/>
                  </a:lnTo>
                  <a:lnTo>
                    <a:pt x="160531" y="504527"/>
                  </a:lnTo>
                  <a:lnTo>
                    <a:pt x="158853" y="504527"/>
                  </a:lnTo>
                  <a:lnTo>
                    <a:pt x="158853" y="502290"/>
                  </a:lnTo>
                  <a:lnTo>
                    <a:pt x="157175" y="502290"/>
                  </a:lnTo>
                  <a:lnTo>
                    <a:pt x="154938" y="502290"/>
                  </a:lnTo>
                  <a:lnTo>
                    <a:pt x="154938" y="504527"/>
                  </a:lnTo>
                  <a:lnTo>
                    <a:pt x="153260" y="502290"/>
                  </a:lnTo>
                  <a:lnTo>
                    <a:pt x="153260" y="504527"/>
                  </a:lnTo>
                  <a:lnTo>
                    <a:pt x="151582" y="504527"/>
                  </a:lnTo>
                  <a:lnTo>
                    <a:pt x="151582" y="502290"/>
                  </a:lnTo>
                  <a:lnTo>
                    <a:pt x="149904" y="502290"/>
                  </a:lnTo>
                  <a:lnTo>
                    <a:pt x="151582" y="500612"/>
                  </a:lnTo>
                  <a:lnTo>
                    <a:pt x="151582" y="498934"/>
                  </a:lnTo>
                  <a:lnTo>
                    <a:pt x="149904" y="498934"/>
                  </a:lnTo>
                  <a:lnTo>
                    <a:pt x="149904" y="497256"/>
                  </a:lnTo>
                  <a:lnTo>
                    <a:pt x="148226" y="497256"/>
                  </a:lnTo>
                  <a:lnTo>
                    <a:pt x="148226" y="495578"/>
                  </a:lnTo>
                  <a:lnTo>
                    <a:pt x="148226" y="493340"/>
                  </a:lnTo>
                  <a:lnTo>
                    <a:pt x="145988" y="493340"/>
                  </a:lnTo>
                  <a:lnTo>
                    <a:pt x="144310" y="493340"/>
                  </a:lnTo>
                  <a:lnTo>
                    <a:pt x="144310" y="495578"/>
                  </a:lnTo>
                  <a:lnTo>
                    <a:pt x="142632" y="493340"/>
                  </a:lnTo>
                  <a:lnTo>
                    <a:pt x="142632" y="495578"/>
                  </a:lnTo>
                  <a:lnTo>
                    <a:pt x="142632" y="493340"/>
                  </a:lnTo>
                  <a:lnTo>
                    <a:pt x="142632" y="495578"/>
                  </a:lnTo>
                  <a:lnTo>
                    <a:pt x="140954" y="495578"/>
                  </a:lnTo>
                  <a:lnTo>
                    <a:pt x="140954" y="493340"/>
                  </a:lnTo>
                  <a:lnTo>
                    <a:pt x="139276" y="493340"/>
                  </a:lnTo>
                  <a:lnTo>
                    <a:pt x="137039" y="493340"/>
                  </a:lnTo>
                  <a:lnTo>
                    <a:pt x="135361" y="493340"/>
                  </a:lnTo>
                  <a:lnTo>
                    <a:pt x="133683" y="493340"/>
                  </a:lnTo>
                  <a:lnTo>
                    <a:pt x="133683" y="491662"/>
                  </a:lnTo>
                  <a:lnTo>
                    <a:pt x="132005" y="491662"/>
                  </a:lnTo>
                  <a:lnTo>
                    <a:pt x="130327" y="491662"/>
                  </a:lnTo>
                  <a:lnTo>
                    <a:pt x="130327" y="489984"/>
                  </a:lnTo>
                  <a:lnTo>
                    <a:pt x="130327" y="488306"/>
                  </a:lnTo>
                  <a:lnTo>
                    <a:pt x="128649" y="488306"/>
                  </a:lnTo>
                  <a:lnTo>
                    <a:pt x="128649" y="486628"/>
                  </a:lnTo>
                  <a:lnTo>
                    <a:pt x="126411" y="486628"/>
                  </a:lnTo>
                  <a:lnTo>
                    <a:pt x="124733" y="486628"/>
                  </a:lnTo>
                  <a:lnTo>
                    <a:pt x="124733" y="484950"/>
                  </a:lnTo>
                  <a:lnTo>
                    <a:pt x="123055" y="484950"/>
                  </a:lnTo>
                  <a:lnTo>
                    <a:pt x="123055" y="482713"/>
                  </a:lnTo>
                  <a:lnTo>
                    <a:pt x="121377" y="482713"/>
                  </a:lnTo>
                  <a:lnTo>
                    <a:pt x="119699" y="482713"/>
                  </a:lnTo>
                  <a:lnTo>
                    <a:pt x="117462" y="482713"/>
                  </a:lnTo>
                  <a:lnTo>
                    <a:pt x="115784" y="482713"/>
                  </a:lnTo>
                  <a:lnTo>
                    <a:pt x="114106" y="482713"/>
                  </a:lnTo>
                  <a:lnTo>
                    <a:pt x="112428" y="482713"/>
                  </a:lnTo>
                  <a:lnTo>
                    <a:pt x="110750" y="482713"/>
                  </a:lnTo>
                  <a:lnTo>
                    <a:pt x="110750" y="481035"/>
                  </a:lnTo>
                  <a:lnTo>
                    <a:pt x="108512" y="481035"/>
                  </a:lnTo>
                  <a:lnTo>
                    <a:pt x="106834" y="481035"/>
                  </a:lnTo>
                  <a:lnTo>
                    <a:pt x="106834" y="482713"/>
                  </a:lnTo>
                  <a:lnTo>
                    <a:pt x="105156" y="481035"/>
                  </a:lnTo>
                  <a:lnTo>
                    <a:pt x="105156" y="482713"/>
                  </a:lnTo>
                  <a:lnTo>
                    <a:pt x="103478" y="482713"/>
                  </a:lnTo>
                  <a:lnTo>
                    <a:pt x="101800" y="482713"/>
                  </a:lnTo>
                  <a:lnTo>
                    <a:pt x="101800" y="481035"/>
                  </a:lnTo>
                  <a:lnTo>
                    <a:pt x="100122" y="481035"/>
                  </a:lnTo>
                  <a:lnTo>
                    <a:pt x="100122" y="479357"/>
                  </a:lnTo>
                  <a:lnTo>
                    <a:pt x="97885" y="479357"/>
                  </a:lnTo>
                  <a:lnTo>
                    <a:pt x="97885" y="477679"/>
                  </a:lnTo>
                  <a:lnTo>
                    <a:pt x="97885" y="476001"/>
                  </a:lnTo>
                  <a:lnTo>
                    <a:pt x="97885" y="473763"/>
                  </a:lnTo>
                  <a:lnTo>
                    <a:pt x="97885" y="472085"/>
                  </a:lnTo>
                  <a:lnTo>
                    <a:pt x="97885" y="470407"/>
                  </a:lnTo>
                  <a:lnTo>
                    <a:pt x="97885" y="468729"/>
                  </a:lnTo>
                  <a:lnTo>
                    <a:pt x="97885" y="467051"/>
                  </a:lnTo>
                  <a:lnTo>
                    <a:pt x="97885" y="464814"/>
                  </a:lnTo>
                  <a:lnTo>
                    <a:pt x="97885" y="463136"/>
                  </a:lnTo>
                  <a:lnTo>
                    <a:pt x="97885" y="461458"/>
                  </a:lnTo>
                  <a:lnTo>
                    <a:pt x="96207" y="461458"/>
                  </a:lnTo>
                  <a:lnTo>
                    <a:pt x="94529" y="461458"/>
                  </a:lnTo>
                  <a:lnTo>
                    <a:pt x="92851" y="461458"/>
                  </a:lnTo>
                  <a:lnTo>
                    <a:pt x="92851" y="459780"/>
                  </a:lnTo>
                  <a:lnTo>
                    <a:pt x="91173" y="459780"/>
                  </a:lnTo>
                  <a:lnTo>
                    <a:pt x="91173" y="458102"/>
                  </a:lnTo>
                  <a:lnTo>
                    <a:pt x="92851" y="458102"/>
                  </a:lnTo>
                  <a:lnTo>
                    <a:pt x="92851" y="456424"/>
                  </a:lnTo>
                  <a:lnTo>
                    <a:pt x="92851" y="454186"/>
                  </a:lnTo>
                  <a:lnTo>
                    <a:pt x="91173" y="454186"/>
                  </a:lnTo>
                  <a:lnTo>
                    <a:pt x="91173" y="452508"/>
                  </a:lnTo>
                  <a:lnTo>
                    <a:pt x="88935" y="452508"/>
                  </a:lnTo>
                  <a:lnTo>
                    <a:pt x="87257" y="452508"/>
                  </a:lnTo>
                  <a:lnTo>
                    <a:pt x="87257" y="450830"/>
                  </a:lnTo>
                  <a:lnTo>
                    <a:pt x="85579" y="450830"/>
                  </a:lnTo>
                  <a:lnTo>
                    <a:pt x="85579" y="449152"/>
                  </a:lnTo>
                  <a:lnTo>
                    <a:pt x="83901" y="449152"/>
                  </a:lnTo>
                  <a:lnTo>
                    <a:pt x="83901" y="447474"/>
                  </a:lnTo>
                  <a:lnTo>
                    <a:pt x="82223" y="447474"/>
                  </a:lnTo>
                  <a:lnTo>
                    <a:pt x="82223" y="445237"/>
                  </a:lnTo>
                  <a:lnTo>
                    <a:pt x="79986" y="445237"/>
                  </a:lnTo>
                  <a:lnTo>
                    <a:pt x="79986" y="443559"/>
                  </a:lnTo>
                  <a:lnTo>
                    <a:pt x="79986" y="441881"/>
                  </a:lnTo>
                  <a:lnTo>
                    <a:pt x="78308" y="441881"/>
                  </a:lnTo>
                  <a:lnTo>
                    <a:pt x="78308" y="440203"/>
                  </a:lnTo>
                  <a:lnTo>
                    <a:pt x="76630" y="440203"/>
                  </a:lnTo>
                  <a:lnTo>
                    <a:pt x="76630" y="438525"/>
                  </a:lnTo>
                  <a:lnTo>
                    <a:pt x="76630" y="436287"/>
                  </a:lnTo>
                  <a:lnTo>
                    <a:pt x="74952" y="436287"/>
                  </a:lnTo>
                  <a:lnTo>
                    <a:pt x="74952" y="434609"/>
                  </a:lnTo>
                  <a:lnTo>
                    <a:pt x="73274" y="434609"/>
                  </a:lnTo>
                  <a:lnTo>
                    <a:pt x="73274" y="432931"/>
                  </a:lnTo>
                  <a:lnTo>
                    <a:pt x="71596" y="432931"/>
                  </a:lnTo>
                  <a:lnTo>
                    <a:pt x="71596" y="431253"/>
                  </a:lnTo>
                  <a:lnTo>
                    <a:pt x="69358" y="429575"/>
                  </a:lnTo>
                  <a:lnTo>
                    <a:pt x="67680" y="429575"/>
                  </a:lnTo>
                  <a:lnTo>
                    <a:pt x="67680" y="427897"/>
                  </a:lnTo>
                  <a:lnTo>
                    <a:pt x="66002" y="427897"/>
                  </a:lnTo>
                  <a:lnTo>
                    <a:pt x="67680" y="427897"/>
                  </a:lnTo>
                  <a:lnTo>
                    <a:pt x="66002" y="427897"/>
                  </a:lnTo>
                  <a:lnTo>
                    <a:pt x="66002" y="425660"/>
                  </a:lnTo>
                  <a:lnTo>
                    <a:pt x="66002" y="423982"/>
                  </a:lnTo>
                  <a:lnTo>
                    <a:pt x="66002" y="422304"/>
                  </a:lnTo>
                  <a:lnTo>
                    <a:pt x="66002" y="420626"/>
                  </a:lnTo>
                  <a:lnTo>
                    <a:pt x="66002" y="420626"/>
                  </a:lnTo>
                  <a:lnTo>
                    <a:pt x="67680" y="420626"/>
                  </a:lnTo>
                  <a:lnTo>
                    <a:pt x="69358" y="418948"/>
                  </a:lnTo>
                  <a:lnTo>
                    <a:pt x="69358" y="416710"/>
                  </a:lnTo>
                  <a:lnTo>
                    <a:pt x="69358" y="415032"/>
                  </a:lnTo>
                  <a:lnTo>
                    <a:pt x="69358" y="413354"/>
                  </a:lnTo>
                  <a:lnTo>
                    <a:pt x="69358" y="411676"/>
                  </a:lnTo>
                  <a:lnTo>
                    <a:pt x="67680" y="409998"/>
                  </a:lnTo>
                  <a:lnTo>
                    <a:pt x="66002" y="409998"/>
                  </a:lnTo>
                  <a:lnTo>
                    <a:pt x="66002" y="409998"/>
                  </a:lnTo>
                  <a:lnTo>
                    <a:pt x="64324" y="409998"/>
                  </a:lnTo>
                  <a:lnTo>
                    <a:pt x="62646" y="409998"/>
                  </a:lnTo>
                  <a:lnTo>
                    <a:pt x="62646" y="407761"/>
                  </a:lnTo>
                  <a:lnTo>
                    <a:pt x="60409" y="407761"/>
                  </a:lnTo>
                  <a:lnTo>
                    <a:pt x="58731" y="407761"/>
                  </a:lnTo>
                  <a:lnTo>
                    <a:pt x="58731" y="406083"/>
                  </a:lnTo>
                  <a:lnTo>
                    <a:pt x="58731" y="404405"/>
                  </a:lnTo>
                  <a:lnTo>
                    <a:pt x="57053" y="404405"/>
                  </a:lnTo>
                  <a:lnTo>
                    <a:pt x="57053" y="402727"/>
                  </a:lnTo>
                  <a:lnTo>
                    <a:pt x="55375" y="402727"/>
                  </a:lnTo>
                  <a:lnTo>
                    <a:pt x="55375" y="401049"/>
                  </a:lnTo>
                  <a:lnTo>
                    <a:pt x="55375" y="399371"/>
                  </a:lnTo>
                  <a:lnTo>
                    <a:pt x="55375" y="397133"/>
                  </a:lnTo>
                  <a:lnTo>
                    <a:pt x="55375" y="395455"/>
                  </a:lnTo>
                  <a:lnTo>
                    <a:pt x="53697" y="395455"/>
                  </a:lnTo>
                  <a:lnTo>
                    <a:pt x="53697" y="393777"/>
                  </a:lnTo>
                  <a:lnTo>
                    <a:pt x="53697" y="392099"/>
                  </a:lnTo>
                  <a:lnTo>
                    <a:pt x="51459" y="392099"/>
                  </a:lnTo>
                  <a:lnTo>
                    <a:pt x="51459" y="390421"/>
                  </a:lnTo>
                  <a:lnTo>
                    <a:pt x="53697" y="390421"/>
                  </a:lnTo>
                  <a:lnTo>
                    <a:pt x="53697" y="388184"/>
                  </a:lnTo>
                  <a:lnTo>
                    <a:pt x="53697" y="386506"/>
                  </a:lnTo>
                  <a:lnTo>
                    <a:pt x="51459" y="384828"/>
                  </a:lnTo>
                  <a:lnTo>
                    <a:pt x="53697" y="384828"/>
                  </a:lnTo>
                  <a:lnTo>
                    <a:pt x="55375" y="383150"/>
                  </a:lnTo>
                  <a:lnTo>
                    <a:pt x="55375" y="384828"/>
                  </a:lnTo>
                  <a:lnTo>
                    <a:pt x="57053" y="386506"/>
                  </a:lnTo>
                  <a:lnTo>
                    <a:pt x="57053" y="386506"/>
                  </a:lnTo>
                  <a:lnTo>
                    <a:pt x="57053" y="388184"/>
                  </a:lnTo>
                  <a:lnTo>
                    <a:pt x="55375" y="388184"/>
                  </a:lnTo>
                  <a:lnTo>
                    <a:pt x="57053" y="390421"/>
                  </a:lnTo>
                  <a:lnTo>
                    <a:pt x="58731" y="390421"/>
                  </a:lnTo>
                  <a:lnTo>
                    <a:pt x="58731" y="392099"/>
                  </a:lnTo>
                  <a:lnTo>
                    <a:pt x="60409" y="393777"/>
                  </a:lnTo>
                  <a:lnTo>
                    <a:pt x="62646" y="393777"/>
                  </a:lnTo>
                  <a:lnTo>
                    <a:pt x="64324" y="393777"/>
                  </a:lnTo>
                  <a:lnTo>
                    <a:pt x="64324" y="392099"/>
                  </a:lnTo>
                  <a:lnTo>
                    <a:pt x="62646" y="392099"/>
                  </a:lnTo>
                  <a:lnTo>
                    <a:pt x="62646" y="390421"/>
                  </a:lnTo>
                  <a:lnTo>
                    <a:pt x="62646" y="388184"/>
                  </a:lnTo>
                  <a:lnTo>
                    <a:pt x="60409" y="386506"/>
                  </a:lnTo>
                  <a:lnTo>
                    <a:pt x="58731" y="386506"/>
                  </a:lnTo>
                  <a:lnTo>
                    <a:pt x="58731" y="384828"/>
                  </a:lnTo>
                  <a:lnTo>
                    <a:pt x="57053" y="383150"/>
                  </a:lnTo>
                  <a:lnTo>
                    <a:pt x="57053" y="381472"/>
                  </a:lnTo>
                  <a:lnTo>
                    <a:pt x="57053" y="379234"/>
                  </a:lnTo>
                  <a:lnTo>
                    <a:pt x="57053" y="379234"/>
                  </a:lnTo>
                  <a:lnTo>
                    <a:pt x="57053" y="377556"/>
                  </a:lnTo>
                  <a:lnTo>
                    <a:pt x="57053" y="375878"/>
                  </a:lnTo>
                  <a:lnTo>
                    <a:pt x="58731" y="375878"/>
                  </a:lnTo>
                  <a:lnTo>
                    <a:pt x="58731" y="375878"/>
                  </a:lnTo>
                  <a:lnTo>
                    <a:pt x="57053" y="374200"/>
                  </a:lnTo>
                  <a:lnTo>
                    <a:pt x="55375" y="374200"/>
                  </a:lnTo>
                  <a:lnTo>
                    <a:pt x="53697" y="374200"/>
                  </a:lnTo>
                  <a:lnTo>
                    <a:pt x="53697" y="375878"/>
                  </a:lnTo>
                  <a:lnTo>
                    <a:pt x="53697" y="377556"/>
                  </a:lnTo>
                  <a:lnTo>
                    <a:pt x="53697" y="379234"/>
                  </a:lnTo>
                  <a:lnTo>
                    <a:pt x="53697" y="381472"/>
                  </a:lnTo>
                  <a:lnTo>
                    <a:pt x="51459" y="383150"/>
                  </a:lnTo>
                  <a:lnTo>
                    <a:pt x="51459" y="381472"/>
                  </a:lnTo>
                  <a:lnTo>
                    <a:pt x="49781" y="381472"/>
                  </a:lnTo>
                  <a:lnTo>
                    <a:pt x="48104" y="381472"/>
                  </a:lnTo>
                  <a:lnTo>
                    <a:pt x="46425" y="379234"/>
                  </a:lnTo>
                  <a:lnTo>
                    <a:pt x="46425" y="377556"/>
                  </a:lnTo>
                  <a:lnTo>
                    <a:pt x="44747" y="377556"/>
                  </a:lnTo>
                  <a:lnTo>
                    <a:pt x="44747" y="375878"/>
                  </a:lnTo>
                  <a:lnTo>
                    <a:pt x="42510" y="375878"/>
                  </a:lnTo>
                  <a:lnTo>
                    <a:pt x="40832" y="375878"/>
                  </a:lnTo>
                  <a:lnTo>
                    <a:pt x="42510" y="375878"/>
                  </a:lnTo>
                  <a:lnTo>
                    <a:pt x="40832" y="375878"/>
                  </a:lnTo>
                  <a:lnTo>
                    <a:pt x="40832" y="375878"/>
                  </a:lnTo>
                  <a:lnTo>
                    <a:pt x="40832" y="374200"/>
                  </a:lnTo>
                  <a:lnTo>
                    <a:pt x="40832" y="374200"/>
                  </a:lnTo>
                  <a:lnTo>
                    <a:pt x="40832" y="372522"/>
                  </a:lnTo>
                  <a:lnTo>
                    <a:pt x="40832" y="372522"/>
                  </a:lnTo>
                  <a:lnTo>
                    <a:pt x="40832" y="370844"/>
                  </a:lnTo>
                  <a:lnTo>
                    <a:pt x="40832" y="368607"/>
                  </a:lnTo>
                  <a:lnTo>
                    <a:pt x="39154" y="368607"/>
                  </a:lnTo>
                  <a:lnTo>
                    <a:pt x="39154" y="366929"/>
                  </a:lnTo>
                  <a:lnTo>
                    <a:pt x="39154" y="365251"/>
                  </a:lnTo>
                  <a:lnTo>
                    <a:pt x="39154" y="363573"/>
                  </a:lnTo>
                  <a:lnTo>
                    <a:pt x="37476" y="363573"/>
                  </a:lnTo>
                  <a:lnTo>
                    <a:pt x="35798" y="363573"/>
                  </a:lnTo>
                  <a:lnTo>
                    <a:pt x="35798" y="361895"/>
                  </a:lnTo>
                  <a:lnTo>
                    <a:pt x="34120" y="361895"/>
                  </a:lnTo>
                  <a:lnTo>
                    <a:pt x="34120" y="359657"/>
                  </a:lnTo>
                  <a:lnTo>
                    <a:pt x="31882" y="359657"/>
                  </a:lnTo>
                  <a:lnTo>
                    <a:pt x="31882" y="357979"/>
                  </a:lnTo>
                  <a:lnTo>
                    <a:pt x="30204" y="357979"/>
                  </a:lnTo>
                  <a:lnTo>
                    <a:pt x="30204" y="356301"/>
                  </a:lnTo>
                  <a:lnTo>
                    <a:pt x="28527" y="356301"/>
                  </a:lnTo>
                  <a:lnTo>
                    <a:pt x="28527" y="354623"/>
                  </a:lnTo>
                  <a:lnTo>
                    <a:pt x="26848" y="354623"/>
                  </a:lnTo>
                  <a:lnTo>
                    <a:pt x="26848" y="352945"/>
                  </a:lnTo>
                  <a:lnTo>
                    <a:pt x="26848" y="350708"/>
                  </a:lnTo>
                  <a:lnTo>
                    <a:pt x="25170" y="350708"/>
                  </a:lnTo>
                  <a:lnTo>
                    <a:pt x="22933" y="350708"/>
                  </a:lnTo>
                  <a:lnTo>
                    <a:pt x="22933" y="349030"/>
                  </a:lnTo>
                  <a:lnTo>
                    <a:pt x="22933" y="347352"/>
                  </a:lnTo>
                  <a:lnTo>
                    <a:pt x="25170" y="345674"/>
                  </a:lnTo>
                  <a:lnTo>
                    <a:pt x="22933" y="345674"/>
                  </a:lnTo>
                  <a:lnTo>
                    <a:pt x="22933" y="343996"/>
                  </a:lnTo>
                  <a:lnTo>
                    <a:pt x="22933" y="342318"/>
                  </a:lnTo>
                  <a:lnTo>
                    <a:pt x="22933" y="340080"/>
                  </a:lnTo>
                  <a:lnTo>
                    <a:pt x="21255" y="338402"/>
                  </a:lnTo>
                  <a:lnTo>
                    <a:pt x="21255" y="336724"/>
                  </a:lnTo>
                  <a:lnTo>
                    <a:pt x="21255" y="335046"/>
                  </a:lnTo>
                  <a:lnTo>
                    <a:pt x="21255" y="333368"/>
                  </a:lnTo>
                  <a:lnTo>
                    <a:pt x="21255" y="331131"/>
                  </a:lnTo>
                  <a:lnTo>
                    <a:pt x="22933" y="331131"/>
                  </a:lnTo>
                  <a:lnTo>
                    <a:pt x="22933" y="329453"/>
                  </a:lnTo>
                  <a:lnTo>
                    <a:pt x="21255" y="327775"/>
                  </a:lnTo>
                  <a:lnTo>
                    <a:pt x="21255" y="327775"/>
                  </a:lnTo>
                  <a:lnTo>
                    <a:pt x="21255" y="326097"/>
                  </a:lnTo>
                  <a:lnTo>
                    <a:pt x="21255" y="324419"/>
                  </a:lnTo>
                  <a:lnTo>
                    <a:pt x="21255" y="322181"/>
                  </a:lnTo>
                  <a:lnTo>
                    <a:pt x="21255" y="320503"/>
                  </a:lnTo>
                  <a:lnTo>
                    <a:pt x="19577" y="320503"/>
                  </a:lnTo>
                  <a:lnTo>
                    <a:pt x="17899" y="320503"/>
                  </a:lnTo>
                  <a:lnTo>
                    <a:pt x="17899" y="318825"/>
                  </a:lnTo>
                  <a:lnTo>
                    <a:pt x="17899" y="317147"/>
                  </a:lnTo>
                  <a:lnTo>
                    <a:pt x="16221" y="317147"/>
                  </a:lnTo>
                  <a:lnTo>
                    <a:pt x="16221" y="315469"/>
                  </a:lnTo>
                  <a:lnTo>
                    <a:pt x="16221" y="313791"/>
                  </a:lnTo>
                  <a:lnTo>
                    <a:pt x="14543" y="313791"/>
                  </a:lnTo>
                  <a:lnTo>
                    <a:pt x="12305" y="313791"/>
                  </a:lnTo>
                  <a:lnTo>
                    <a:pt x="12305" y="311554"/>
                  </a:lnTo>
                  <a:lnTo>
                    <a:pt x="12305" y="309876"/>
                  </a:lnTo>
                  <a:lnTo>
                    <a:pt x="10627" y="309876"/>
                  </a:lnTo>
                  <a:lnTo>
                    <a:pt x="8950" y="309876"/>
                  </a:lnTo>
                  <a:lnTo>
                    <a:pt x="8950" y="308198"/>
                  </a:lnTo>
                  <a:lnTo>
                    <a:pt x="8950" y="306520"/>
                  </a:lnTo>
                  <a:lnTo>
                    <a:pt x="8950" y="304842"/>
                  </a:lnTo>
                  <a:lnTo>
                    <a:pt x="8950" y="302604"/>
                  </a:lnTo>
                  <a:lnTo>
                    <a:pt x="7271" y="302604"/>
                  </a:lnTo>
                  <a:lnTo>
                    <a:pt x="8950" y="300926"/>
                  </a:lnTo>
                  <a:lnTo>
                    <a:pt x="8950" y="299248"/>
                  </a:lnTo>
                  <a:lnTo>
                    <a:pt x="8950" y="297570"/>
                  </a:lnTo>
                  <a:lnTo>
                    <a:pt x="8950" y="295892"/>
                  </a:lnTo>
                  <a:lnTo>
                    <a:pt x="10627" y="295892"/>
                  </a:lnTo>
                  <a:lnTo>
                    <a:pt x="10627" y="295892"/>
                  </a:lnTo>
                  <a:lnTo>
                    <a:pt x="10627" y="293655"/>
                  </a:lnTo>
                  <a:lnTo>
                    <a:pt x="10627" y="291977"/>
                  </a:lnTo>
                  <a:lnTo>
                    <a:pt x="10627" y="293655"/>
                  </a:lnTo>
                  <a:lnTo>
                    <a:pt x="10627" y="295892"/>
                  </a:lnTo>
                  <a:lnTo>
                    <a:pt x="10627" y="293655"/>
                  </a:lnTo>
                  <a:lnTo>
                    <a:pt x="10627" y="291977"/>
                  </a:lnTo>
                  <a:lnTo>
                    <a:pt x="12305" y="291977"/>
                  </a:lnTo>
                  <a:lnTo>
                    <a:pt x="12305" y="290299"/>
                  </a:lnTo>
                  <a:lnTo>
                    <a:pt x="14543" y="290299"/>
                  </a:lnTo>
                  <a:lnTo>
                    <a:pt x="14543" y="290299"/>
                  </a:lnTo>
                  <a:lnTo>
                    <a:pt x="12305" y="288621"/>
                  </a:lnTo>
                  <a:lnTo>
                    <a:pt x="12305" y="286943"/>
                  </a:lnTo>
                  <a:lnTo>
                    <a:pt x="14543" y="286943"/>
                  </a:lnTo>
                  <a:lnTo>
                    <a:pt x="14543" y="285265"/>
                  </a:lnTo>
                  <a:lnTo>
                    <a:pt x="14543" y="283027"/>
                  </a:lnTo>
                  <a:lnTo>
                    <a:pt x="12305" y="283027"/>
                  </a:lnTo>
                  <a:lnTo>
                    <a:pt x="12305" y="281349"/>
                  </a:lnTo>
                  <a:lnTo>
                    <a:pt x="12305" y="279671"/>
                  </a:lnTo>
                  <a:lnTo>
                    <a:pt x="14543" y="279671"/>
                  </a:lnTo>
                  <a:lnTo>
                    <a:pt x="14543" y="277993"/>
                  </a:lnTo>
                  <a:lnTo>
                    <a:pt x="14543" y="276315"/>
                  </a:lnTo>
                  <a:lnTo>
                    <a:pt x="16221" y="274078"/>
                  </a:lnTo>
                  <a:lnTo>
                    <a:pt x="16221" y="272400"/>
                  </a:lnTo>
                  <a:lnTo>
                    <a:pt x="16221" y="270722"/>
                  </a:lnTo>
                  <a:lnTo>
                    <a:pt x="16221" y="269044"/>
                  </a:lnTo>
                  <a:lnTo>
                    <a:pt x="16221" y="267366"/>
                  </a:lnTo>
                  <a:lnTo>
                    <a:pt x="16221" y="269044"/>
                  </a:lnTo>
                  <a:lnTo>
                    <a:pt x="16221" y="267366"/>
                  </a:lnTo>
                  <a:lnTo>
                    <a:pt x="16221" y="267366"/>
                  </a:lnTo>
                  <a:lnTo>
                    <a:pt x="14543" y="267366"/>
                  </a:lnTo>
                  <a:lnTo>
                    <a:pt x="14543" y="265128"/>
                  </a:lnTo>
                  <a:lnTo>
                    <a:pt x="12305" y="263450"/>
                  </a:lnTo>
                  <a:lnTo>
                    <a:pt x="12305" y="261772"/>
                  </a:lnTo>
                  <a:lnTo>
                    <a:pt x="12305" y="260094"/>
                  </a:lnTo>
                  <a:lnTo>
                    <a:pt x="10627" y="260094"/>
                  </a:lnTo>
                  <a:lnTo>
                    <a:pt x="10627" y="258416"/>
                  </a:lnTo>
                  <a:lnTo>
                    <a:pt x="12305" y="256738"/>
                  </a:lnTo>
                  <a:lnTo>
                    <a:pt x="12305" y="254501"/>
                  </a:lnTo>
                  <a:lnTo>
                    <a:pt x="12305" y="252823"/>
                  </a:lnTo>
                  <a:lnTo>
                    <a:pt x="10627" y="252823"/>
                  </a:lnTo>
                  <a:lnTo>
                    <a:pt x="10627" y="251145"/>
                  </a:lnTo>
                  <a:lnTo>
                    <a:pt x="8950" y="251145"/>
                  </a:lnTo>
                  <a:lnTo>
                    <a:pt x="8950" y="249467"/>
                  </a:lnTo>
                  <a:lnTo>
                    <a:pt x="8950" y="247789"/>
                  </a:lnTo>
                  <a:lnTo>
                    <a:pt x="8950" y="245551"/>
                  </a:lnTo>
                  <a:lnTo>
                    <a:pt x="7271" y="243873"/>
                  </a:lnTo>
                  <a:lnTo>
                    <a:pt x="7271" y="242195"/>
                  </a:lnTo>
                  <a:lnTo>
                    <a:pt x="7271" y="240517"/>
                  </a:lnTo>
                  <a:lnTo>
                    <a:pt x="7271" y="238839"/>
                  </a:lnTo>
                  <a:lnTo>
                    <a:pt x="7271" y="238839"/>
                  </a:lnTo>
                  <a:lnTo>
                    <a:pt x="7271" y="236602"/>
                  </a:lnTo>
                  <a:lnTo>
                    <a:pt x="7271" y="234924"/>
                  </a:lnTo>
                  <a:lnTo>
                    <a:pt x="8950" y="234924"/>
                  </a:lnTo>
                  <a:lnTo>
                    <a:pt x="8950" y="233246"/>
                  </a:lnTo>
                  <a:lnTo>
                    <a:pt x="7271" y="233246"/>
                  </a:lnTo>
                  <a:lnTo>
                    <a:pt x="7271" y="231568"/>
                  </a:lnTo>
                  <a:lnTo>
                    <a:pt x="5593" y="231568"/>
                  </a:lnTo>
                  <a:lnTo>
                    <a:pt x="5593" y="229890"/>
                  </a:lnTo>
                  <a:lnTo>
                    <a:pt x="5593" y="228212"/>
                  </a:lnTo>
                  <a:lnTo>
                    <a:pt x="5593" y="225974"/>
                  </a:lnTo>
                  <a:lnTo>
                    <a:pt x="3356" y="225974"/>
                  </a:lnTo>
                  <a:lnTo>
                    <a:pt x="3356" y="224296"/>
                  </a:lnTo>
                  <a:lnTo>
                    <a:pt x="5593" y="224296"/>
                  </a:lnTo>
                  <a:lnTo>
                    <a:pt x="5593" y="222618"/>
                  </a:lnTo>
                  <a:lnTo>
                    <a:pt x="5593" y="220940"/>
                  </a:lnTo>
                  <a:lnTo>
                    <a:pt x="5593" y="219262"/>
                  </a:lnTo>
                  <a:lnTo>
                    <a:pt x="7271" y="219262"/>
                  </a:lnTo>
                  <a:lnTo>
                    <a:pt x="7271" y="217025"/>
                  </a:lnTo>
                  <a:lnTo>
                    <a:pt x="7271" y="215347"/>
                  </a:lnTo>
                  <a:lnTo>
                    <a:pt x="7271" y="215347"/>
                  </a:lnTo>
                  <a:lnTo>
                    <a:pt x="7271" y="213669"/>
                  </a:lnTo>
                  <a:lnTo>
                    <a:pt x="8950" y="213669"/>
                  </a:lnTo>
                  <a:lnTo>
                    <a:pt x="8950" y="211991"/>
                  </a:lnTo>
                  <a:lnTo>
                    <a:pt x="7271" y="211991"/>
                  </a:lnTo>
                  <a:lnTo>
                    <a:pt x="7271" y="210313"/>
                  </a:lnTo>
                  <a:lnTo>
                    <a:pt x="8950" y="210313"/>
                  </a:lnTo>
                  <a:lnTo>
                    <a:pt x="8950" y="210313"/>
                  </a:lnTo>
                  <a:lnTo>
                    <a:pt x="10627" y="208075"/>
                  </a:lnTo>
                  <a:lnTo>
                    <a:pt x="10627" y="206397"/>
                  </a:lnTo>
                  <a:lnTo>
                    <a:pt x="10627" y="203041"/>
                  </a:lnTo>
                  <a:lnTo>
                    <a:pt x="10627" y="201363"/>
                  </a:lnTo>
                  <a:lnTo>
                    <a:pt x="12305" y="201363"/>
                  </a:lnTo>
                  <a:lnTo>
                    <a:pt x="12305" y="199685"/>
                  </a:lnTo>
                  <a:lnTo>
                    <a:pt x="12305" y="197448"/>
                  </a:lnTo>
                  <a:lnTo>
                    <a:pt x="12305" y="195770"/>
                  </a:lnTo>
                  <a:lnTo>
                    <a:pt x="12305" y="195770"/>
                  </a:lnTo>
                  <a:lnTo>
                    <a:pt x="12305" y="194092"/>
                  </a:lnTo>
                  <a:lnTo>
                    <a:pt x="12305" y="192414"/>
                  </a:lnTo>
                  <a:lnTo>
                    <a:pt x="12305" y="190736"/>
                  </a:lnTo>
                  <a:lnTo>
                    <a:pt x="12305" y="188498"/>
                  </a:lnTo>
                  <a:lnTo>
                    <a:pt x="12305" y="186820"/>
                  </a:lnTo>
                  <a:lnTo>
                    <a:pt x="14543" y="185142"/>
                  </a:lnTo>
                  <a:lnTo>
                    <a:pt x="14543" y="183464"/>
                  </a:lnTo>
                  <a:lnTo>
                    <a:pt x="14543" y="181786"/>
                  </a:lnTo>
                  <a:lnTo>
                    <a:pt x="14543" y="179549"/>
                  </a:lnTo>
                  <a:lnTo>
                    <a:pt x="14543" y="177871"/>
                  </a:lnTo>
                  <a:lnTo>
                    <a:pt x="14543" y="176193"/>
                  </a:lnTo>
                  <a:lnTo>
                    <a:pt x="16221" y="176193"/>
                  </a:lnTo>
                  <a:lnTo>
                    <a:pt x="16221" y="174515"/>
                  </a:lnTo>
                  <a:lnTo>
                    <a:pt x="16221" y="172837"/>
                  </a:lnTo>
                  <a:lnTo>
                    <a:pt x="16221" y="172837"/>
                  </a:lnTo>
                  <a:lnTo>
                    <a:pt x="16221" y="171159"/>
                  </a:lnTo>
                  <a:lnTo>
                    <a:pt x="16221" y="167243"/>
                  </a:lnTo>
                  <a:lnTo>
                    <a:pt x="16221" y="165565"/>
                  </a:lnTo>
                  <a:lnTo>
                    <a:pt x="16221" y="163887"/>
                  </a:lnTo>
                  <a:lnTo>
                    <a:pt x="16221" y="162209"/>
                  </a:lnTo>
                  <a:lnTo>
                    <a:pt x="16221" y="159972"/>
                  </a:lnTo>
                  <a:lnTo>
                    <a:pt x="16221" y="158294"/>
                  </a:lnTo>
                  <a:lnTo>
                    <a:pt x="16221" y="156616"/>
                  </a:lnTo>
                  <a:lnTo>
                    <a:pt x="16221" y="154938"/>
                  </a:lnTo>
                  <a:lnTo>
                    <a:pt x="16221" y="153260"/>
                  </a:lnTo>
                  <a:lnTo>
                    <a:pt x="16221" y="151023"/>
                  </a:lnTo>
                  <a:lnTo>
                    <a:pt x="17899" y="151023"/>
                  </a:lnTo>
                  <a:lnTo>
                    <a:pt x="17899" y="149344"/>
                  </a:lnTo>
                  <a:lnTo>
                    <a:pt x="17899" y="147666"/>
                  </a:lnTo>
                  <a:lnTo>
                    <a:pt x="17899" y="145988"/>
                  </a:lnTo>
                  <a:lnTo>
                    <a:pt x="17899" y="144310"/>
                  </a:lnTo>
                  <a:lnTo>
                    <a:pt x="17899" y="142632"/>
                  </a:lnTo>
                  <a:lnTo>
                    <a:pt x="17899" y="140395"/>
                  </a:lnTo>
                  <a:lnTo>
                    <a:pt x="17899" y="138717"/>
                  </a:lnTo>
                  <a:lnTo>
                    <a:pt x="17899" y="137039"/>
                  </a:lnTo>
                  <a:lnTo>
                    <a:pt x="19577" y="137039"/>
                  </a:lnTo>
                  <a:lnTo>
                    <a:pt x="19577" y="135361"/>
                  </a:lnTo>
                  <a:lnTo>
                    <a:pt x="17899" y="135361"/>
                  </a:lnTo>
                  <a:lnTo>
                    <a:pt x="17899" y="133683"/>
                  </a:lnTo>
                  <a:lnTo>
                    <a:pt x="17899" y="131446"/>
                  </a:lnTo>
                  <a:lnTo>
                    <a:pt x="17899" y="129767"/>
                  </a:lnTo>
                  <a:lnTo>
                    <a:pt x="17899" y="128089"/>
                  </a:lnTo>
                  <a:lnTo>
                    <a:pt x="17899" y="126411"/>
                  </a:lnTo>
                  <a:lnTo>
                    <a:pt x="17899" y="124733"/>
                  </a:lnTo>
                  <a:lnTo>
                    <a:pt x="17899" y="122496"/>
                  </a:lnTo>
                  <a:lnTo>
                    <a:pt x="17899" y="120818"/>
                  </a:lnTo>
                  <a:lnTo>
                    <a:pt x="17899" y="119140"/>
                  </a:lnTo>
                  <a:lnTo>
                    <a:pt x="17899" y="117462"/>
                  </a:lnTo>
                  <a:lnTo>
                    <a:pt x="17899" y="114106"/>
                  </a:lnTo>
                  <a:lnTo>
                    <a:pt x="17899" y="114106"/>
                  </a:lnTo>
                  <a:lnTo>
                    <a:pt x="19577" y="114106"/>
                  </a:lnTo>
                  <a:lnTo>
                    <a:pt x="21255" y="114106"/>
                  </a:lnTo>
                  <a:lnTo>
                    <a:pt x="22933" y="114106"/>
                  </a:lnTo>
                  <a:lnTo>
                    <a:pt x="25170" y="114106"/>
                  </a:lnTo>
                  <a:lnTo>
                    <a:pt x="26848" y="114106"/>
                  </a:lnTo>
                  <a:lnTo>
                    <a:pt x="26848" y="111869"/>
                  </a:lnTo>
                  <a:lnTo>
                    <a:pt x="26848" y="111869"/>
                  </a:lnTo>
                  <a:lnTo>
                    <a:pt x="25170" y="111869"/>
                  </a:lnTo>
                  <a:lnTo>
                    <a:pt x="25170" y="110190"/>
                  </a:lnTo>
                  <a:lnTo>
                    <a:pt x="25170" y="108512"/>
                  </a:lnTo>
                  <a:lnTo>
                    <a:pt x="22933" y="108512"/>
                  </a:lnTo>
                  <a:lnTo>
                    <a:pt x="22933" y="110190"/>
                  </a:lnTo>
                  <a:lnTo>
                    <a:pt x="21255" y="110190"/>
                  </a:lnTo>
                  <a:lnTo>
                    <a:pt x="21255" y="111869"/>
                  </a:lnTo>
                  <a:lnTo>
                    <a:pt x="19577" y="111869"/>
                  </a:lnTo>
                  <a:lnTo>
                    <a:pt x="17899" y="111869"/>
                  </a:lnTo>
                  <a:lnTo>
                    <a:pt x="17899" y="110190"/>
                  </a:lnTo>
                  <a:lnTo>
                    <a:pt x="17899" y="108512"/>
                  </a:lnTo>
                  <a:lnTo>
                    <a:pt x="16221" y="108512"/>
                  </a:lnTo>
                  <a:lnTo>
                    <a:pt x="16221" y="108512"/>
                  </a:lnTo>
                  <a:lnTo>
                    <a:pt x="16221" y="106834"/>
                  </a:lnTo>
                  <a:lnTo>
                    <a:pt x="16221" y="106834"/>
                  </a:lnTo>
                  <a:lnTo>
                    <a:pt x="17899" y="106834"/>
                  </a:lnTo>
                  <a:lnTo>
                    <a:pt x="17899" y="105156"/>
                  </a:lnTo>
                  <a:lnTo>
                    <a:pt x="17899" y="105156"/>
                  </a:lnTo>
                  <a:lnTo>
                    <a:pt x="17899" y="102919"/>
                  </a:lnTo>
                  <a:lnTo>
                    <a:pt x="17899" y="101241"/>
                  </a:lnTo>
                  <a:lnTo>
                    <a:pt x="17899" y="101241"/>
                  </a:lnTo>
                  <a:lnTo>
                    <a:pt x="17899" y="99563"/>
                  </a:lnTo>
                  <a:lnTo>
                    <a:pt x="17899" y="97885"/>
                  </a:lnTo>
                  <a:lnTo>
                    <a:pt x="17899" y="96207"/>
                  </a:lnTo>
                  <a:lnTo>
                    <a:pt x="17899" y="96207"/>
                  </a:lnTo>
                  <a:lnTo>
                    <a:pt x="16221" y="96207"/>
                  </a:lnTo>
                  <a:lnTo>
                    <a:pt x="16221" y="93970"/>
                  </a:lnTo>
                  <a:lnTo>
                    <a:pt x="14543" y="93970"/>
                  </a:lnTo>
                  <a:lnTo>
                    <a:pt x="14543" y="92292"/>
                  </a:lnTo>
                  <a:lnTo>
                    <a:pt x="14543" y="90613"/>
                  </a:lnTo>
                  <a:lnTo>
                    <a:pt x="16221" y="90613"/>
                  </a:lnTo>
                  <a:lnTo>
                    <a:pt x="16221" y="88935"/>
                  </a:lnTo>
                  <a:lnTo>
                    <a:pt x="17899" y="88935"/>
                  </a:lnTo>
                  <a:lnTo>
                    <a:pt x="17899" y="87258"/>
                  </a:lnTo>
                  <a:lnTo>
                    <a:pt x="17899" y="87258"/>
                  </a:lnTo>
                  <a:lnTo>
                    <a:pt x="16221" y="87258"/>
                  </a:lnTo>
                  <a:lnTo>
                    <a:pt x="16221" y="85579"/>
                  </a:lnTo>
                  <a:lnTo>
                    <a:pt x="16221" y="83342"/>
                  </a:lnTo>
                  <a:lnTo>
                    <a:pt x="14543" y="83342"/>
                  </a:lnTo>
                  <a:lnTo>
                    <a:pt x="12305" y="83342"/>
                  </a:lnTo>
                  <a:lnTo>
                    <a:pt x="12305" y="81664"/>
                  </a:lnTo>
                  <a:lnTo>
                    <a:pt x="12305" y="79986"/>
                  </a:lnTo>
                  <a:lnTo>
                    <a:pt x="12305" y="78308"/>
                  </a:lnTo>
                  <a:lnTo>
                    <a:pt x="12305" y="76630"/>
                  </a:lnTo>
                  <a:lnTo>
                    <a:pt x="10627" y="76630"/>
                  </a:lnTo>
                  <a:lnTo>
                    <a:pt x="10627" y="74393"/>
                  </a:lnTo>
                  <a:lnTo>
                    <a:pt x="10627" y="72715"/>
                  </a:lnTo>
                  <a:lnTo>
                    <a:pt x="8950" y="72715"/>
                  </a:lnTo>
                  <a:lnTo>
                    <a:pt x="8950" y="71036"/>
                  </a:lnTo>
                  <a:lnTo>
                    <a:pt x="8950" y="69358"/>
                  </a:lnTo>
                  <a:lnTo>
                    <a:pt x="8950" y="65443"/>
                  </a:lnTo>
                  <a:lnTo>
                    <a:pt x="8950" y="63765"/>
                  </a:lnTo>
                  <a:lnTo>
                    <a:pt x="8950" y="62087"/>
                  </a:lnTo>
                  <a:lnTo>
                    <a:pt x="7271" y="60409"/>
                  </a:lnTo>
                  <a:lnTo>
                    <a:pt x="7271" y="58731"/>
                  </a:lnTo>
                  <a:lnTo>
                    <a:pt x="5593" y="58731"/>
                  </a:lnTo>
                  <a:lnTo>
                    <a:pt x="5593" y="57053"/>
                  </a:lnTo>
                  <a:lnTo>
                    <a:pt x="5593" y="54816"/>
                  </a:lnTo>
                  <a:lnTo>
                    <a:pt x="3356" y="54816"/>
                  </a:lnTo>
                  <a:lnTo>
                    <a:pt x="1678" y="53138"/>
                  </a:lnTo>
                  <a:lnTo>
                    <a:pt x="1678" y="51459"/>
                  </a:lnTo>
                  <a:lnTo>
                    <a:pt x="0" y="51459"/>
                  </a:lnTo>
                  <a:lnTo>
                    <a:pt x="0" y="49781"/>
                  </a:lnTo>
                  <a:lnTo>
                    <a:pt x="0" y="48104"/>
                  </a:lnTo>
                  <a:lnTo>
                    <a:pt x="0" y="45866"/>
                  </a:lnTo>
                  <a:lnTo>
                    <a:pt x="0" y="44188"/>
                  </a:lnTo>
                  <a:lnTo>
                    <a:pt x="0" y="42510"/>
                  </a:lnTo>
                  <a:lnTo>
                    <a:pt x="0" y="40832"/>
                  </a:lnTo>
                  <a:lnTo>
                    <a:pt x="0" y="39154"/>
                  </a:lnTo>
                  <a:lnTo>
                    <a:pt x="0" y="36917"/>
                  </a:lnTo>
                  <a:lnTo>
                    <a:pt x="0" y="35239"/>
                  </a:lnTo>
                  <a:lnTo>
                    <a:pt x="1678" y="35239"/>
                  </a:lnTo>
                  <a:lnTo>
                    <a:pt x="1678" y="36917"/>
                  </a:lnTo>
                  <a:lnTo>
                    <a:pt x="3356" y="36917"/>
                  </a:lnTo>
                  <a:lnTo>
                    <a:pt x="5593" y="36917"/>
                  </a:lnTo>
                  <a:lnTo>
                    <a:pt x="5593" y="39154"/>
                  </a:lnTo>
                  <a:lnTo>
                    <a:pt x="7271" y="39154"/>
                  </a:lnTo>
                  <a:lnTo>
                    <a:pt x="8950" y="40832"/>
                  </a:lnTo>
                  <a:lnTo>
                    <a:pt x="10627" y="40832"/>
                  </a:lnTo>
                  <a:lnTo>
                    <a:pt x="12305" y="40832"/>
                  </a:lnTo>
                  <a:lnTo>
                    <a:pt x="12305" y="42510"/>
                  </a:lnTo>
                  <a:lnTo>
                    <a:pt x="14543" y="42510"/>
                  </a:lnTo>
                  <a:lnTo>
                    <a:pt x="16221" y="42510"/>
                  </a:lnTo>
                  <a:lnTo>
                    <a:pt x="16221" y="44188"/>
                  </a:lnTo>
                  <a:lnTo>
                    <a:pt x="17899" y="44188"/>
                  </a:lnTo>
                  <a:lnTo>
                    <a:pt x="19577" y="44188"/>
                  </a:lnTo>
                  <a:lnTo>
                    <a:pt x="21255" y="44188"/>
                  </a:lnTo>
                  <a:lnTo>
                    <a:pt x="22933" y="44188"/>
                  </a:lnTo>
                  <a:lnTo>
                    <a:pt x="25170" y="44188"/>
                  </a:lnTo>
                  <a:lnTo>
                    <a:pt x="26848" y="44188"/>
                  </a:lnTo>
                  <a:lnTo>
                    <a:pt x="26848" y="44188"/>
                  </a:lnTo>
                  <a:lnTo>
                    <a:pt x="28527" y="44188"/>
                  </a:lnTo>
                  <a:lnTo>
                    <a:pt x="28527" y="45866"/>
                  </a:lnTo>
                  <a:lnTo>
                    <a:pt x="30204" y="45866"/>
                  </a:lnTo>
                  <a:lnTo>
                    <a:pt x="31882" y="45866"/>
                  </a:lnTo>
                  <a:lnTo>
                    <a:pt x="34120" y="45866"/>
                  </a:lnTo>
                  <a:lnTo>
                    <a:pt x="35798" y="45866"/>
                  </a:lnTo>
                  <a:lnTo>
                    <a:pt x="35798" y="44188"/>
                  </a:lnTo>
                  <a:lnTo>
                    <a:pt x="37476" y="44188"/>
                  </a:lnTo>
                  <a:lnTo>
                    <a:pt x="39154" y="44188"/>
                  </a:lnTo>
                  <a:lnTo>
                    <a:pt x="39154" y="45866"/>
                  </a:lnTo>
                  <a:lnTo>
                    <a:pt x="39154" y="48104"/>
                  </a:lnTo>
                  <a:lnTo>
                    <a:pt x="40832" y="48104"/>
                  </a:lnTo>
                  <a:lnTo>
                    <a:pt x="40832" y="45866"/>
                  </a:lnTo>
                  <a:lnTo>
                    <a:pt x="42510" y="45866"/>
                  </a:lnTo>
                  <a:lnTo>
                    <a:pt x="42510" y="48104"/>
                  </a:lnTo>
                  <a:lnTo>
                    <a:pt x="44747" y="48104"/>
                  </a:lnTo>
                  <a:lnTo>
                    <a:pt x="44747" y="48104"/>
                  </a:lnTo>
                  <a:lnTo>
                    <a:pt x="44747" y="45866"/>
                  </a:lnTo>
                  <a:lnTo>
                    <a:pt x="46425" y="45866"/>
                  </a:lnTo>
                  <a:lnTo>
                    <a:pt x="46425" y="48104"/>
                  </a:lnTo>
                  <a:lnTo>
                    <a:pt x="48104" y="49781"/>
                  </a:lnTo>
                  <a:lnTo>
                    <a:pt x="48104" y="51459"/>
                  </a:lnTo>
                  <a:lnTo>
                    <a:pt x="48104" y="53138"/>
                  </a:lnTo>
                  <a:lnTo>
                    <a:pt x="49781" y="53138"/>
                  </a:lnTo>
                  <a:lnTo>
                    <a:pt x="49781" y="54816"/>
                  </a:lnTo>
                  <a:lnTo>
                    <a:pt x="49781" y="54816"/>
                  </a:lnTo>
                  <a:lnTo>
                    <a:pt x="51459" y="54816"/>
                  </a:lnTo>
                  <a:lnTo>
                    <a:pt x="51459" y="54816"/>
                  </a:lnTo>
                  <a:lnTo>
                    <a:pt x="53697" y="54816"/>
                  </a:lnTo>
                  <a:lnTo>
                    <a:pt x="53697" y="57053"/>
                  </a:lnTo>
                  <a:lnTo>
                    <a:pt x="51459" y="58731"/>
                  </a:lnTo>
                  <a:lnTo>
                    <a:pt x="51459" y="60409"/>
                  </a:lnTo>
                  <a:lnTo>
                    <a:pt x="49781" y="60409"/>
                  </a:lnTo>
                  <a:lnTo>
                    <a:pt x="49781" y="62087"/>
                  </a:lnTo>
                  <a:lnTo>
                    <a:pt x="49781" y="63765"/>
                  </a:lnTo>
                  <a:lnTo>
                    <a:pt x="51459" y="63765"/>
                  </a:lnTo>
                  <a:lnTo>
                    <a:pt x="51459" y="65443"/>
                  </a:lnTo>
                  <a:lnTo>
                    <a:pt x="51459" y="63765"/>
                  </a:lnTo>
                  <a:lnTo>
                    <a:pt x="51459" y="65443"/>
                  </a:lnTo>
                  <a:lnTo>
                    <a:pt x="51459" y="67681"/>
                  </a:lnTo>
                  <a:lnTo>
                    <a:pt x="51459" y="69358"/>
                  </a:lnTo>
                  <a:lnTo>
                    <a:pt x="51459" y="71036"/>
                  </a:lnTo>
                  <a:lnTo>
                    <a:pt x="51459" y="72715"/>
                  </a:lnTo>
                  <a:lnTo>
                    <a:pt x="51459" y="74393"/>
                  </a:lnTo>
                  <a:lnTo>
                    <a:pt x="51459" y="74393"/>
                  </a:lnTo>
                  <a:lnTo>
                    <a:pt x="53697" y="74393"/>
                  </a:lnTo>
                  <a:lnTo>
                    <a:pt x="53697" y="74393"/>
                  </a:lnTo>
                  <a:lnTo>
                    <a:pt x="55375" y="72715"/>
                  </a:lnTo>
                  <a:lnTo>
                    <a:pt x="57053" y="72715"/>
                  </a:lnTo>
                  <a:lnTo>
                    <a:pt x="57053" y="71036"/>
                  </a:lnTo>
                  <a:lnTo>
                    <a:pt x="57053" y="69358"/>
                  </a:lnTo>
                  <a:lnTo>
                    <a:pt x="55375" y="67681"/>
                  </a:lnTo>
                  <a:lnTo>
                    <a:pt x="55375" y="65443"/>
                  </a:lnTo>
                  <a:lnTo>
                    <a:pt x="55375" y="63765"/>
                  </a:lnTo>
                  <a:lnTo>
                    <a:pt x="55375" y="63765"/>
                  </a:lnTo>
                  <a:lnTo>
                    <a:pt x="55375" y="62087"/>
                  </a:lnTo>
                  <a:lnTo>
                    <a:pt x="55375" y="60409"/>
                  </a:lnTo>
                  <a:lnTo>
                    <a:pt x="57053" y="60409"/>
                  </a:lnTo>
                  <a:lnTo>
                    <a:pt x="55375" y="58731"/>
                  </a:lnTo>
                  <a:lnTo>
                    <a:pt x="55375" y="57053"/>
                  </a:lnTo>
                  <a:lnTo>
                    <a:pt x="57053" y="54816"/>
                  </a:lnTo>
                  <a:lnTo>
                    <a:pt x="57053" y="53138"/>
                  </a:lnTo>
                  <a:lnTo>
                    <a:pt x="57053" y="51459"/>
                  </a:lnTo>
                  <a:lnTo>
                    <a:pt x="58731" y="51459"/>
                  </a:lnTo>
                  <a:lnTo>
                    <a:pt x="58731" y="49781"/>
                  </a:lnTo>
                  <a:lnTo>
                    <a:pt x="58731" y="48104"/>
                  </a:lnTo>
                  <a:lnTo>
                    <a:pt x="57053" y="48104"/>
                  </a:lnTo>
                  <a:lnTo>
                    <a:pt x="57053" y="45866"/>
                  </a:lnTo>
                  <a:lnTo>
                    <a:pt x="57053" y="44188"/>
                  </a:lnTo>
                  <a:lnTo>
                    <a:pt x="57053" y="42510"/>
                  </a:lnTo>
                  <a:lnTo>
                    <a:pt x="55375" y="42510"/>
                  </a:lnTo>
                  <a:lnTo>
                    <a:pt x="53697" y="42510"/>
                  </a:lnTo>
                  <a:lnTo>
                    <a:pt x="53697" y="44188"/>
                  </a:lnTo>
                  <a:lnTo>
                    <a:pt x="53697" y="45866"/>
                  </a:lnTo>
                  <a:lnTo>
                    <a:pt x="51459" y="45866"/>
                  </a:lnTo>
                  <a:lnTo>
                    <a:pt x="51459" y="44188"/>
                  </a:lnTo>
                  <a:lnTo>
                    <a:pt x="51459" y="42510"/>
                  </a:lnTo>
                  <a:lnTo>
                    <a:pt x="51459" y="40832"/>
                  </a:lnTo>
                  <a:lnTo>
                    <a:pt x="53697" y="40832"/>
                  </a:lnTo>
                  <a:lnTo>
                    <a:pt x="55375" y="40832"/>
                  </a:lnTo>
                  <a:lnTo>
                    <a:pt x="57053" y="39154"/>
                  </a:lnTo>
                  <a:lnTo>
                    <a:pt x="55375" y="39154"/>
                  </a:lnTo>
                  <a:lnTo>
                    <a:pt x="55375" y="36917"/>
                  </a:lnTo>
                  <a:lnTo>
                    <a:pt x="53697" y="36917"/>
                  </a:lnTo>
                  <a:lnTo>
                    <a:pt x="53697" y="35239"/>
                  </a:lnTo>
                  <a:lnTo>
                    <a:pt x="51459" y="33561"/>
                  </a:lnTo>
                  <a:lnTo>
                    <a:pt x="53697" y="33561"/>
                  </a:lnTo>
                  <a:lnTo>
                    <a:pt x="53697" y="31882"/>
                  </a:lnTo>
                  <a:lnTo>
                    <a:pt x="53697" y="30204"/>
                  </a:lnTo>
                  <a:lnTo>
                    <a:pt x="53697" y="28527"/>
                  </a:lnTo>
                  <a:lnTo>
                    <a:pt x="53697" y="26289"/>
                  </a:lnTo>
                  <a:lnTo>
                    <a:pt x="53697" y="24611"/>
                  </a:lnTo>
                  <a:lnTo>
                    <a:pt x="53697" y="24611"/>
                  </a:lnTo>
                  <a:lnTo>
                    <a:pt x="53697" y="22933"/>
                  </a:lnTo>
                  <a:lnTo>
                    <a:pt x="51459" y="22933"/>
                  </a:lnTo>
                  <a:lnTo>
                    <a:pt x="53697" y="22933"/>
                  </a:lnTo>
                  <a:lnTo>
                    <a:pt x="51459" y="22933"/>
                  </a:lnTo>
                  <a:lnTo>
                    <a:pt x="49781" y="22933"/>
                  </a:lnTo>
                  <a:lnTo>
                    <a:pt x="48104" y="24611"/>
                  </a:lnTo>
                  <a:lnTo>
                    <a:pt x="48104" y="22933"/>
                  </a:lnTo>
                  <a:lnTo>
                    <a:pt x="48104" y="21255"/>
                  </a:lnTo>
                  <a:lnTo>
                    <a:pt x="48104" y="19577"/>
                  </a:lnTo>
                  <a:lnTo>
                    <a:pt x="46425" y="19577"/>
                  </a:lnTo>
                  <a:lnTo>
                    <a:pt x="46425" y="17340"/>
                  </a:lnTo>
                  <a:lnTo>
                    <a:pt x="46425" y="17340"/>
                  </a:lnTo>
                  <a:lnTo>
                    <a:pt x="44747" y="15662"/>
                  </a:lnTo>
                  <a:lnTo>
                    <a:pt x="46425" y="13984"/>
                  </a:lnTo>
                  <a:lnTo>
                    <a:pt x="57053" y="13984"/>
                  </a:lnTo>
                  <a:lnTo>
                    <a:pt x="58731" y="13984"/>
                  </a:lnTo>
                  <a:lnTo>
                    <a:pt x="62646" y="13984"/>
                  </a:lnTo>
                  <a:lnTo>
                    <a:pt x="64324" y="13984"/>
                  </a:lnTo>
                  <a:lnTo>
                    <a:pt x="71596" y="13984"/>
                  </a:lnTo>
                  <a:lnTo>
                    <a:pt x="76630" y="13984"/>
                  </a:lnTo>
                  <a:lnTo>
                    <a:pt x="78308" y="13984"/>
                  </a:lnTo>
                  <a:lnTo>
                    <a:pt x="79986" y="13984"/>
                  </a:lnTo>
                  <a:lnTo>
                    <a:pt x="82223" y="13984"/>
                  </a:lnTo>
                  <a:lnTo>
                    <a:pt x="83901" y="13984"/>
                  </a:lnTo>
                  <a:lnTo>
                    <a:pt x="85579" y="13984"/>
                  </a:lnTo>
                  <a:lnTo>
                    <a:pt x="87257" y="13984"/>
                  </a:lnTo>
                  <a:lnTo>
                    <a:pt x="88935" y="13984"/>
                  </a:lnTo>
                  <a:lnTo>
                    <a:pt x="103478" y="13984"/>
                  </a:lnTo>
                  <a:lnTo>
                    <a:pt x="112428" y="13984"/>
                  </a:lnTo>
                  <a:lnTo>
                    <a:pt x="115784" y="13984"/>
                  </a:lnTo>
                  <a:lnTo>
                    <a:pt x="124733" y="13984"/>
                  </a:lnTo>
                  <a:lnTo>
                    <a:pt x="126411" y="13984"/>
                  </a:lnTo>
                  <a:lnTo>
                    <a:pt x="163887" y="13984"/>
                  </a:lnTo>
                  <a:lnTo>
                    <a:pt x="169481" y="13984"/>
                  </a:lnTo>
                  <a:lnTo>
                    <a:pt x="171159" y="13984"/>
                  </a:lnTo>
                  <a:lnTo>
                    <a:pt x="176752" y="13984"/>
                  </a:lnTo>
                  <a:lnTo>
                    <a:pt x="181786" y="13984"/>
                  </a:lnTo>
                  <a:lnTo>
                    <a:pt x="183464" y="13984"/>
                  </a:lnTo>
                  <a:lnTo>
                    <a:pt x="196329" y="13984"/>
                  </a:lnTo>
                  <a:lnTo>
                    <a:pt x="198007" y="13984"/>
                  </a:lnTo>
                  <a:lnTo>
                    <a:pt x="199685" y="13984"/>
                  </a:lnTo>
                  <a:lnTo>
                    <a:pt x="201363" y="13984"/>
                  </a:lnTo>
                  <a:lnTo>
                    <a:pt x="206957" y="13984"/>
                  </a:lnTo>
                  <a:lnTo>
                    <a:pt x="219262" y="13984"/>
                  </a:lnTo>
                  <a:lnTo>
                    <a:pt x="226534" y="13984"/>
                  </a:lnTo>
                  <a:lnTo>
                    <a:pt x="228212" y="13984"/>
                  </a:lnTo>
                  <a:lnTo>
                    <a:pt x="240517" y="13984"/>
                  </a:lnTo>
                  <a:lnTo>
                    <a:pt x="247789" y="13984"/>
                  </a:lnTo>
                  <a:lnTo>
                    <a:pt x="249467" y="13984"/>
                  </a:lnTo>
                  <a:lnTo>
                    <a:pt x="251145" y="13984"/>
                  </a:lnTo>
                  <a:lnTo>
                    <a:pt x="255060" y="13984"/>
                  </a:lnTo>
                  <a:lnTo>
                    <a:pt x="258416" y="13984"/>
                  </a:lnTo>
                  <a:lnTo>
                    <a:pt x="262332" y="13984"/>
                  </a:lnTo>
                  <a:lnTo>
                    <a:pt x="274637" y="13984"/>
                  </a:lnTo>
                  <a:lnTo>
                    <a:pt x="288621" y="13984"/>
                  </a:lnTo>
                  <a:lnTo>
                    <a:pt x="301486" y="13984"/>
                  </a:lnTo>
                  <a:lnTo>
                    <a:pt x="303164" y="13984"/>
                  </a:lnTo>
                  <a:lnTo>
                    <a:pt x="315469" y="13984"/>
                  </a:lnTo>
                  <a:lnTo>
                    <a:pt x="351267" y="13984"/>
                  </a:lnTo>
                  <a:lnTo>
                    <a:pt x="356861" y="13984"/>
                  </a:lnTo>
                  <a:lnTo>
                    <a:pt x="365251" y="13984"/>
                  </a:lnTo>
                  <a:lnTo>
                    <a:pt x="381472" y="13984"/>
                  </a:lnTo>
                  <a:lnTo>
                    <a:pt x="413914" y="13984"/>
                  </a:lnTo>
                  <a:lnTo>
                    <a:pt x="426219" y="13984"/>
                  </a:lnTo>
                  <a:lnTo>
                    <a:pt x="444118" y="13984"/>
                  </a:lnTo>
                  <a:lnTo>
                    <a:pt x="453068" y="13984"/>
                  </a:lnTo>
                  <a:lnTo>
                    <a:pt x="476001" y="13984"/>
                  </a:lnTo>
                  <a:lnTo>
                    <a:pt x="486628" y="13984"/>
                  </a:lnTo>
                  <a:lnTo>
                    <a:pt x="492222" y="13984"/>
                  </a:lnTo>
                  <a:lnTo>
                    <a:pt x="493899" y="13984"/>
                  </a:lnTo>
                  <a:lnTo>
                    <a:pt x="510120" y="13984"/>
                  </a:lnTo>
                  <a:lnTo>
                    <a:pt x="536410" y="13984"/>
                  </a:lnTo>
                  <a:lnTo>
                    <a:pt x="558224" y="13984"/>
                  </a:lnTo>
                  <a:lnTo>
                    <a:pt x="581157" y="13984"/>
                  </a:lnTo>
                  <a:lnTo>
                    <a:pt x="582835" y="13984"/>
                  </a:lnTo>
                  <a:lnTo>
                    <a:pt x="585072" y="13984"/>
                  </a:lnTo>
                  <a:lnTo>
                    <a:pt x="586750" y="13984"/>
                  </a:lnTo>
                  <a:lnTo>
                    <a:pt x="618633" y="13984"/>
                  </a:lnTo>
                  <a:lnTo>
                    <a:pt x="642125" y="13984"/>
                  </a:lnTo>
                  <a:lnTo>
                    <a:pt x="656109" y="13984"/>
                  </a:lnTo>
                  <a:lnTo>
                    <a:pt x="681279" y="13984"/>
                  </a:lnTo>
                  <a:lnTo>
                    <a:pt x="700856" y="13984"/>
                  </a:lnTo>
                  <a:lnTo>
                    <a:pt x="702534" y="13984"/>
                  </a:lnTo>
                  <a:lnTo>
                    <a:pt x="705890" y="13984"/>
                  </a:lnTo>
                  <a:lnTo>
                    <a:pt x="705890" y="12305"/>
                  </a:lnTo>
                  <a:lnTo>
                    <a:pt x="705890" y="6712"/>
                  </a:lnTo>
                  <a:lnTo>
                    <a:pt x="705890" y="0"/>
                  </a:lnTo>
                  <a:lnTo>
                    <a:pt x="707568" y="1678"/>
                  </a:lnTo>
                  <a:lnTo>
                    <a:pt x="709806" y="0"/>
                  </a:lnTo>
                  <a:lnTo>
                    <a:pt x="711484" y="0"/>
                  </a:lnTo>
                  <a:lnTo>
                    <a:pt x="711484" y="1678"/>
                  </a:lnTo>
                  <a:lnTo>
                    <a:pt x="711484" y="3356"/>
                  </a:lnTo>
                  <a:lnTo>
                    <a:pt x="713162" y="3356"/>
                  </a:lnTo>
                  <a:lnTo>
                    <a:pt x="713162" y="6712"/>
                  </a:lnTo>
                  <a:lnTo>
                    <a:pt x="714840" y="10627"/>
                  </a:lnTo>
                  <a:lnTo>
                    <a:pt x="716518" y="12305"/>
                  </a:lnTo>
                  <a:lnTo>
                    <a:pt x="716518" y="13984"/>
                  </a:lnTo>
                  <a:lnTo>
                    <a:pt x="716518" y="15662"/>
                  </a:lnTo>
                  <a:lnTo>
                    <a:pt x="716518" y="17340"/>
                  </a:lnTo>
                  <a:lnTo>
                    <a:pt x="716518" y="19577"/>
                  </a:lnTo>
                  <a:lnTo>
                    <a:pt x="716518" y="21255"/>
                  </a:lnTo>
                  <a:lnTo>
                    <a:pt x="716518" y="22933"/>
                  </a:lnTo>
                  <a:lnTo>
                    <a:pt x="718755" y="22933"/>
                  </a:lnTo>
                  <a:lnTo>
                    <a:pt x="718755" y="24611"/>
                  </a:lnTo>
                  <a:lnTo>
                    <a:pt x="720433" y="24611"/>
                  </a:lnTo>
                  <a:lnTo>
                    <a:pt x="722111" y="24611"/>
                  </a:lnTo>
                  <a:lnTo>
                    <a:pt x="723789" y="24611"/>
                  </a:lnTo>
                  <a:lnTo>
                    <a:pt x="725467" y="24611"/>
                  </a:lnTo>
                  <a:lnTo>
                    <a:pt x="727705" y="24611"/>
                  </a:lnTo>
                  <a:lnTo>
                    <a:pt x="727705" y="26289"/>
                  </a:lnTo>
                  <a:lnTo>
                    <a:pt x="729383" y="26289"/>
                  </a:lnTo>
                  <a:lnTo>
                    <a:pt x="731061" y="26289"/>
                  </a:lnTo>
                  <a:lnTo>
                    <a:pt x="732739" y="28527"/>
                  </a:lnTo>
                  <a:lnTo>
                    <a:pt x="732739" y="26289"/>
                  </a:lnTo>
                  <a:lnTo>
                    <a:pt x="734417" y="28527"/>
                  </a:lnTo>
                  <a:lnTo>
                    <a:pt x="736095" y="28527"/>
                  </a:lnTo>
                  <a:lnTo>
                    <a:pt x="738332" y="30204"/>
                  </a:lnTo>
                  <a:lnTo>
                    <a:pt x="738332" y="31882"/>
                  </a:lnTo>
                  <a:lnTo>
                    <a:pt x="740010" y="31882"/>
                  </a:lnTo>
                  <a:lnTo>
                    <a:pt x="741688" y="31882"/>
                  </a:lnTo>
                  <a:lnTo>
                    <a:pt x="743366" y="30204"/>
                  </a:lnTo>
                  <a:lnTo>
                    <a:pt x="745044" y="30204"/>
                  </a:lnTo>
                  <a:lnTo>
                    <a:pt x="747282" y="30204"/>
                  </a:lnTo>
                  <a:lnTo>
                    <a:pt x="747282" y="28527"/>
                  </a:lnTo>
                  <a:lnTo>
                    <a:pt x="748960" y="28527"/>
                  </a:lnTo>
                  <a:lnTo>
                    <a:pt x="750638" y="26289"/>
                  </a:lnTo>
                  <a:lnTo>
                    <a:pt x="752316" y="26289"/>
                  </a:lnTo>
                  <a:lnTo>
                    <a:pt x="752316" y="28527"/>
                  </a:lnTo>
                  <a:lnTo>
                    <a:pt x="753994" y="28527"/>
                  </a:lnTo>
                  <a:lnTo>
                    <a:pt x="756231" y="28527"/>
                  </a:lnTo>
                  <a:lnTo>
                    <a:pt x="757909" y="28527"/>
                  </a:lnTo>
                  <a:lnTo>
                    <a:pt x="759587" y="28527"/>
                  </a:lnTo>
                  <a:lnTo>
                    <a:pt x="762943" y="30204"/>
                  </a:lnTo>
                  <a:lnTo>
                    <a:pt x="764621" y="30204"/>
                  </a:lnTo>
                  <a:lnTo>
                    <a:pt x="766859" y="31882"/>
                  </a:lnTo>
                  <a:lnTo>
                    <a:pt x="764621" y="31882"/>
                  </a:lnTo>
                  <a:lnTo>
                    <a:pt x="764621" y="33561"/>
                  </a:lnTo>
                  <a:lnTo>
                    <a:pt x="764621" y="31882"/>
                  </a:lnTo>
                  <a:lnTo>
                    <a:pt x="764621" y="33561"/>
                  </a:lnTo>
                  <a:lnTo>
                    <a:pt x="764621" y="35239"/>
                  </a:lnTo>
                  <a:lnTo>
                    <a:pt x="766859" y="33561"/>
                  </a:lnTo>
                  <a:lnTo>
                    <a:pt x="768537" y="33561"/>
                  </a:lnTo>
                  <a:lnTo>
                    <a:pt x="770215" y="35239"/>
                  </a:lnTo>
                  <a:lnTo>
                    <a:pt x="770215" y="36917"/>
                  </a:lnTo>
                  <a:lnTo>
                    <a:pt x="770215" y="39154"/>
                  </a:lnTo>
                  <a:lnTo>
                    <a:pt x="771893" y="40832"/>
                  </a:lnTo>
                  <a:lnTo>
                    <a:pt x="771893" y="40832"/>
                  </a:lnTo>
                  <a:lnTo>
                    <a:pt x="773571" y="40832"/>
                  </a:lnTo>
                  <a:lnTo>
                    <a:pt x="773571" y="39154"/>
                  </a:lnTo>
                  <a:lnTo>
                    <a:pt x="773571" y="36917"/>
                  </a:lnTo>
                  <a:lnTo>
                    <a:pt x="775808" y="36917"/>
                  </a:lnTo>
                  <a:lnTo>
                    <a:pt x="777486" y="36917"/>
                  </a:lnTo>
                  <a:lnTo>
                    <a:pt x="779164" y="36917"/>
                  </a:lnTo>
                  <a:lnTo>
                    <a:pt x="780842" y="36917"/>
                  </a:lnTo>
                  <a:lnTo>
                    <a:pt x="780842" y="39154"/>
                  </a:lnTo>
                  <a:lnTo>
                    <a:pt x="780842" y="40832"/>
                  </a:lnTo>
                  <a:lnTo>
                    <a:pt x="782520" y="40832"/>
                  </a:lnTo>
                  <a:lnTo>
                    <a:pt x="784758" y="42510"/>
                  </a:lnTo>
                  <a:lnTo>
                    <a:pt x="786436" y="42510"/>
                  </a:lnTo>
                  <a:lnTo>
                    <a:pt x="788114" y="42510"/>
                  </a:lnTo>
                  <a:lnTo>
                    <a:pt x="788114" y="44188"/>
                  </a:lnTo>
                  <a:lnTo>
                    <a:pt x="788114" y="45866"/>
                  </a:lnTo>
                  <a:lnTo>
                    <a:pt x="789792" y="45866"/>
                  </a:lnTo>
                  <a:lnTo>
                    <a:pt x="791470" y="45866"/>
                  </a:lnTo>
                  <a:lnTo>
                    <a:pt x="791470" y="48104"/>
                  </a:lnTo>
                  <a:lnTo>
                    <a:pt x="793148" y="48104"/>
                  </a:lnTo>
                  <a:lnTo>
                    <a:pt x="795385" y="48104"/>
                  </a:lnTo>
                  <a:lnTo>
                    <a:pt x="797063" y="48104"/>
                  </a:lnTo>
                  <a:lnTo>
                    <a:pt x="798741" y="48104"/>
                  </a:lnTo>
                  <a:lnTo>
                    <a:pt x="798741" y="45866"/>
                  </a:lnTo>
                  <a:lnTo>
                    <a:pt x="800419" y="45866"/>
                  </a:lnTo>
                  <a:lnTo>
                    <a:pt x="802097" y="44188"/>
                  </a:lnTo>
                  <a:lnTo>
                    <a:pt x="802097" y="42510"/>
                  </a:lnTo>
                  <a:lnTo>
                    <a:pt x="804335" y="42510"/>
                  </a:lnTo>
                  <a:lnTo>
                    <a:pt x="806013" y="42510"/>
                  </a:lnTo>
                  <a:lnTo>
                    <a:pt x="807691" y="42510"/>
                  </a:lnTo>
                  <a:lnTo>
                    <a:pt x="807691" y="42510"/>
                  </a:lnTo>
                  <a:lnTo>
                    <a:pt x="807691" y="44188"/>
                  </a:lnTo>
                  <a:lnTo>
                    <a:pt x="809369" y="42510"/>
                  </a:lnTo>
                  <a:lnTo>
                    <a:pt x="809369" y="44188"/>
                  </a:lnTo>
                  <a:lnTo>
                    <a:pt x="809369" y="45866"/>
                  </a:lnTo>
                  <a:lnTo>
                    <a:pt x="811047" y="45866"/>
                  </a:lnTo>
                  <a:lnTo>
                    <a:pt x="813284" y="45866"/>
                  </a:lnTo>
                  <a:lnTo>
                    <a:pt x="814962" y="45866"/>
                  </a:lnTo>
                  <a:lnTo>
                    <a:pt x="816640" y="45866"/>
                  </a:lnTo>
                  <a:lnTo>
                    <a:pt x="818318" y="45866"/>
                  </a:lnTo>
                  <a:lnTo>
                    <a:pt x="819996" y="45866"/>
                  </a:lnTo>
                  <a:lnTo>
                    <a:pt x="821674" y="45866"/>
                  </a:lnTo>
                  <a:lnTo>
                    <a:pt x="823912" y="45866"/>
                  </a:lnTo>
                  <a:lnTo>
                    <a:pt x="825590" y="45866"/>
                  </a:lnTo>
                  <a:lnTo>
                    <a:pt x="827268" y="45866"/>
                  </a:lnTo>
                  <a:lnTo>
                    <a:pt x="827268" y="48104"/>
                  </a:lnTo>
                  <a:lnTo>
                    <a:pt x="828946" y="49781"/>
                  </a:lnTo>
                  <a:lnTo>
                    <a:pt x="830624" y="49781"/>
                  </a:lnTo>
                  <a:lnTo>
                    <a:pt x="830624" y="51459"/>
                  </a:lnTo>
                  <a:lnTo>
                    <a:pt x="832861" y="51459"/>
                  </a:lnTo>
                  <a:lnTo>
                    <a:pt x="832861" y="49781"/>
                  </a:lnTo>
                  <a:lnTo>
                    <a:pt x="834539" y="49781"/>
                  </a:lnTo>
                  <a:lnTo>
                    <a:pt x="836217" y="49781"/>
                  </a:lnTo>
                  <a:lnTo>
                    <a:pt x="837895" y="49781"/>
                  </a:lnTo>
                  <a:lnTo>
                    <a:pt x="837895" y="51459"/>
                  </a:lnTo>
                  <a:lnTo>
                    <a:pt x="836217" y="51459"/>
                  </a:lnTo>
                  <a:lnTo>
                    <a:pt x="837895" y="51459"/>
                  </a:lnTo>
                  <a:lnTo>
                    <a:pt x="836217" y="51459"/>
                  </a:lnTo>
                  <a:lnTo>
                    <a:pt x="836217" y="53138"/>
                  </a:lnTo>
                  <a:lnTo>
                    <a:pt x="834539" y="53138"/>
                  </a:lnTo>
                  <a:lnTo>
                    <a:pt x="832861" y="53138"/>
                  </a:lnTo>
                  <a:lnTo>
                    <a:pt x="832861" y="54816"/>
                  </a:lnTo>
                  <a:lnTo>
                    <a:pt x="830624" y="54816"/>
                  </a:lnTo>
                  <a:lnTo>
                    <a:pt x="828946" y="54816"/>
                  </a:lnTo>
                  <a:lnTo>
                    <a:pt x="827268" y="54816"/>
                  </a:lnTo>
                  <a:lnTo>
                    <a:pt x="827268" y="57053"/>
                  </a:lnTo>
                  <a:lnTo>
                    <a:pt x="825590" y="57053"/>
                  </a:lnTo>
                  <a:lnTo>
                    <a:pt x="825590" y="58731"/>
                  </a:lnTo>
                  <a:lnTo>
                    <a:pt x="823912" y="58731"/>
                  </a:lnTo>
                  <a:lnTo>
                    <a:pt x="821674" y="58731"/>
                  </a:lnTo>
                  <a:lnTo>
                    <a:pt x="819996" y="58731"/>
                  </a:lnTo>
                  <a:lnTo>
                    <a:pt x="818318" y="58731"/>
                  </a:lnTo>
                  <a:lnTo>
                    <a:pt x="818318" y="60409"/>
                  </a:lnTo>
                  <a:lnTo>
                    <a:pt x="816640" y="60409"/>
                  </a:lnTo>
                  <a:lnTo>
                    <a:pt x="814962" y="60409"/>
                  </a:lnTo>
                  <a:lnTo>
                    <a:pt x="814962" y="62087"/>
                  </a:lnTo>
                  <a:lnTo>
                    <a:pt x="813284" y="62087"/>
                  </a:lnTo>
                  <a:lnTo>
                    <a:pt x="813284" y="63765"/>
                  </a:lnTo>
                  <a:lnTo>
                    <a:pt x="811047" y="63765"/>
                  </a:lnTo>
                  <a:lnTo>
                    <a:pt x="809369" y="63765"/>
                  </a:lnTo>
                  <a:lnTo>
                    <a:pt x="809369" y="65443"/>
                  </a:lnTo>
                  <a:lnTo>
                    <a:pt x="807691" y="65443"/>
                  </a:lnTo>
                  <a:lnTo>
                    <a:pt x="806013" y="67681"/>
                  </a:lnTo>
                  <a:lnTo>
                    <a:pt x="806013" y="69358"/>
                  </a:lnTo>
                  <a:lnTo>
                    <a:pt x="804335" y="69358"/>
                  </a:lnTo>
                  <a:lnTo>
                    <a:pt x="802097" y="69358"/>
                  </a:lnTo>
                  <a:lnTo>
                    <a:pt x="802097" y="71036"/>
                  </a:lnTo>
                  <a:lnTo>
                    <a:pt x="800419" y="71036"/>
                  </a:lnTo>
                  <a:lnTo>
                    <a:pt x="800419" y="72715"/>
                  </a:lnTo>
                  <a:lnTo>
                    <a:pt x="800419" y="74393"/>
                  </a:lnTo>
                  <a:lnTo>
                    <a:pt x="798741" y="74393"/>
                  </a:lnTo>
                  <a:lnTo>
                    <a:pt x="798741" y="76630"/>
                  </a:lnTo>
                  <a:lnTo>
                    <a:pt x="797063" y="76630"/>
                  </a:lnTo>
                  <a:lnTo>
                    <a:pt x="797063" y="78308"/>
                  </a:lnTo>
                  <a:lnTo>
                    <a:pt x="795385" y="78308"/>
                  </a:lnTo>
                  <a:lnTo>
                    <a:pt x="795385" y="79986"/>
                  </a:lnTo>
                  <a:lnTo>
                    <a:pt x="793148" y="79986"/>
                  </a:lnTo>
                  <a:lnTo>
                    <a:pt x="793148" y="81664"/>
                  </a:lnTo>
                  <a:lnTo>
                    <a:pt x="791470" y="81664"/>
                  </a:lnTo>
                  <a:lnTo>
                    <a:pt x="789792" y="83342"/>
                  </a:lnTo>
                  <a:lnTo>
                    <a:pt x="789792" y="85579"/>
                  </a:lnTo>
                  <a:lnTo>
                    <a:pt x="788114" y="85579"/>
                  </a:lnTo>
                  <a:lnTo>
                    <a:pt x="788114" y="87258"/>
                  </a:lnTo>
                  <a:lnTo>
                    <a:pt x="786436" y="87258"/>
                  </a:lnTo>
                  <a:lnTo>
                    <a:pt x="784758" y="87258"/>
                  </a:lnTo>
                  <a:lnTo>
                    <a:pt x="784758" y="88935"/>
                  </a:lnTo>
                  <a:lnTo>
                    <a:pt x="782520" y="88935"/>
                  </a:lnTo>
                  <a:lnTo>
                    <a:pt x="782520" y="90613"/>
                  </a:lnTo>
                  <a:lnTo>
                    <a:pt x="780842" y="90613"/>
                  </a:lnTo>
                  <a:lnTo>
                    <a:pt x="779164" y="90613"/>
                  </a:lnTo>
                  <a:lnTo>
                    <a:pt x="779164" y="92292"/>
                  </a:lnTo>
                  <a:lnTo>
                    <a:pt x="779164" y="93970"/>
                  </a:lnTo>
                  <a:lnTo>
                    <a:pt x="779164" y="96207"/>
                  </a:lnTo>
                  <a:lnTo>
                    <a:pt x="780842" y="96207"/>
                  </a:lnTo>
                  <a:lnTo>
                    <a:pt x="782520" y="96207"/>
                  </a:lnTo>
                  <a:lnTo>
                    <a:pt x="784758" y="96207"/>
                  </a:lnTo>
                  <a:lnTo>
                    <a:pt x="786436" y="96207"/>
                  </a:lnTo>
                  <a:lnTo>
                    <a:pt x="788114" y="96207"/>
                  </a:lnTo>
                  <a:lnTo>
                    <a:pt x="788114" y="93970"/>
                  </a:lnTo>
                  <a:lnTo>
                    <a:pt x="789792" y="93970"/>
                  </a:lnTo>
                  <a:lnTo>
                    <a:pt x="791470" y="93970"/>
                  </a:lnTo>
                  <a:lnTo>
                    <a:pt x="793148" y="93970"/>
                  </a:lnTo>
                  <a:lnTo>
                    <a:pt x="795385" y="93970"/>
                  </a:lnTo>
                  <a:lnTo>
                    <a:pt x="795385" y="92292"/>
                  </a:lnTo>
                  <a:lnTo>
                    <a:pt x="797063" y="90613"/>
                  </a:lnTo>
                  <a:lnTo>
                    <a:pt x="798741" y="90613"/>
                  </a:lnTo>
                  <a:lnTo>
                    <a:pt x="800419" y="90613"/>
                  </a:lnTo>
                  <a:lnTo>
                    <a:pt x="800419" y="88935"/>
                  </a:lnTo>
                  <a:lnTo>
                    <a:pt x="802097" y="88935"/>
                  </a:lnTo>
                  <a:lnTo>
                    <a:pt x="802097" y="88935"/>
                  </a:lnTo>
                  <a:lnTo>
                    <a:pt x="804335" y="88935"/>
                  </a:lnTo>
                  <a:lnTo>
                    <a:pt x="806013" y="88935"/>
                  </a:lnTo>
                  <a:lnTo>
                    <a:pt x="806013" y="87258"/>
                  </a:lnTo>
                  <a:lnTo>
                    <a:pt x="807691" y="87258"/>
                  </a:lnTo>
                  <a:lnTo>
                    <a:pt x="809369" y="87258"/>
                  </a:lnTo>
                  <a:lnTo>
                    <a:pt x="809369" y="88935"/>
                  </a:lnTo>
                  <a:lnTo>
                    <a:pt x="809369" y="90613"/>
                  </a:lnTo>
                  <a:lnTo>
                    <a:pt x="809369" y="92292"/>
                  </a:lnTo>
                  <a:lnTo>
                    <a:pt x="807691" y="92292"/>
                  </a:lnTo>
                  <a:lnTo>
                    <a:pt x="807691" y="93970"/>
                  </a:lnTo>
                  <a:lnTo>
                    <a:pt x="807691" y="96207"/>
                  </a:lnTo>
                  <a:lnTo>
                    <a:pt x="807691" y="97885"/>
                  </a:lnTo>
                  <a:lnTo>
                    <a:pt x="806013" y="97885"/>
                  </a:lnTo>
                  <a:lnTo>
                    <a:pt x="806013" y="99563"/>
                  </a:lnTo>
                  <a:lnTo>
                    <a:pt x="807691" y="99563"/>
                  </a:lnTo>
                  <a:lnTo>
                    <a:pt x="809369" y="99563"/>
                  </a:lnTo>
                  <a:lnTo>
                    <a:pt x="809369" y="97885"/>
                  </a:lnTo>
                  <a:lnTo>
                    <a:pt x="811047" y="97885"/>
                  </a:lnTo>
                  <a:lnTo>
                    <a:pt x="811047" y="96207"/>
                  </a:lnTo>
                  <a:lnTo>
                    <a:pt x="813284" y="97885"/>
                  </a:lnTo>
                  <a:lnTo>
                    <a:pt x="814962" y="99563"/>
                  </a:lnTo>
                  <a:lnTo>
                    <a:pt x="816640" y="99563"/>
                  </a:lnTo>
                  <a:lnTo>
                    <a:pt x="818318" y="101241"/>
                  </a:lnTo>
                  <a:lnTo>
                    <a:pt x="819996" y="99563"/>
                  </a:lnTo>
                  <a:lnTo>
                    <a:pt x="821674" y="99563"/>
                  </a:lnTo>
                  <a:lnTo>
                    <a:pt x="823912" y="99563"/>
                  </a:lnTo>
                  <a:lnTo>
                    <a:pt x="823912" y="97885"/>
                  </a:lnTo>
                  <a:lnTo>
                    <a:pt x="825590" y="97885"/>
                  </a:lnTo>
                  <a:lnTo>
                    <a:pt x="827268" y="96207"/>
                  </a:lnTo>
                  <a:lnTo>
                    <a:pt x="828946" y="96207"/>
                  </a:lnTo>
                  <a:lnTo>
                    <a:pt x="830624" y="93970"/>
                  </a:lnTo>
                  <a:lnTo>
                    <a:pt x="832861" y="92292"/>
                  </a:lnTo>
                  <a:lnTo>
                    <a:pt x="832861" y="90613"/>
                  </a:lnTo>
                  <a:lnTo>
                    <a:pt x="836217" y="90613"/>
                  </a:lnTo>
                  <a:lnTo>
                    <a:pt x="837895" y="90613"/>
                  </a:lnTo>
                  <a:lnTo>
                    <a:pt x="839573" y="90613"/>
                  </a:lnTo>
                  <a:lnTo>
                    <a:pt x="841811" y="90613"/>
                  </a:lnTo>
                  <a:lnTo>
                    <a:pt x="843489" y="90613"/>
                  </a:lnTo>
                  <a:lnTo>
                    <a:pt x="845167" y="88935"/>
                  </a:lnTo>
                  <a:lnTo>
                    <a:pt x="846845" y="88935"/>
                  </a:lnTo>
                  <a:lnTo>
                    <a:pt x="848523" y="87258"/>
                  </a:lnTo>
                  <a:lnTo>
                    <a:pt x="848523" y="85579"/>
                  </a:lnTo>
                  <a:lnTo>
                    <a:pt x="850201" y="87258"/>
                  </a:lnTo>
                  <a:lnTo>
                    <a:pt x="850201" y="85579"/>
                  </a:lnTo>
                  <a:lnTo>
                    <a:pt x="852438" y="85579"/>
                  </a:lnTo>
                  <a:lnTo>
                    <a:pt x="854116" y="85579"/>
                  </a:lnTo>
                  <a:lnTo>
                    <a:pt x="854116" y="83342"/>
                  </a:lnTo>
                  <a:lnTo>
                    <a:pt x="854116" y="81664"/>
                  </a:lnTo>
                  <a:lnTo>
                    <a:pt x="855794" y="81664"/>
                  </a:lnTo>
                  <a:lnTo>
                    <a:pt x="855794" y="79986"/>
                  </a:lnTo>
                  <a:lnTo>
                    <a:pt x="857472" y="79986"/>
                  </a:lnTo>
                  <a:lnTo>
                    <a:pt x="859150" y="79986"/>
                  </a:lnTo>
                  <a:lnTo>
                    <a:pt x="859150" y="78308"/>
                  </a:lnTo>
                  <a:lnTo>
                    <a:pt x="861388" y="78308"/>
                  </a:lnTo>
                  <a:lnTo>
                    <a:pt x="861388" y="76630"/>
                  </a:lnTo>
                  <a:lnTo>
                    <a:pt x="863066" y="76630"/>
                  </a:lnTo>
                  <a:lnTo>
                    <a:pt x="864744" y="74393"/>
                  </a:lnTo>
                  <a:lnTo>
                    <a:pt x="864744" y="72715"/>
                  </a:lnTo>
                  <a:lnTo>
                    <a:pt x="866422" y="72715"/>
                  </a:lnTo>
                  <a:lnTo>
                    <a:pt x="866422" y="71036"/>
                  </a:lnTo>
                  <a:lnTo>
                    <a:pt x="868100" y="71036"/>
                  </a:lnTo>
                  <a:lnTo>
                    <a:pt x="870337" y="71036"/>
                  </a:lnTo>
                  <a:lnTo>
                    <a:pt x="872015" y="71036"/>
                  </a:lnTo>
                  <a:lnTo>
                    <a:pt x="872015" y="69358"/>
                  </a:lnTo>
                  <a:lnTo>
                    <a:pt x="873693" y="69358"/>
                  </a:lnTo>
                  <a:lnTo>
                    <a:pt x="875371" y="69358"/>
                  </a:lnTo>
                  <a:lnTo>
                    <a:pt x="877049" y="69358"/>
                  </a:lnTo>
                  <a:lnTo>
                    <a:pt x="878727" y="69358"/>
                  </a:lnTo>
                  <a:lnTo>
                    <a:pt x="880965" y="69358"/>
                  </a:lnTo>
                  <a:lnTo>
                    <a:pt x="882643" y="69358"/>
                  </a:lnTo>
                  <a:lnTo>
                    <a:pt x="882643" y="71036"/>
                  </a:lnTo>
                  <a:lnTo>
                    <a:pt x="882643" y="71036"/>
                  </a:lnTo>
                  <a:lnTo>
                    <a:pt x="880965" y="71036"/>
                  </a:lnTo>
                  <a:lnTo>
                    <a:pt x="878727" y="71036"/>
                  </a:lnTo>
                  <a:lnTo>
                    <a:pt x="877049" y="71036"/>
                  </a:lnTo>
                  <a:lnTo>
                    <a:pt x="877049" y="72715"/>
                  </a:lnTo>
                  <a:lnTo>
                    <a:pt x="877049" y="74393"/>
                  </a:lnTo>
                  <a:lnTo>
                    <a:pt x="875371" y="74393"/>
                  </a:lnTo>
                  <a:lnTo>
                    <a:pt x="873693" y="76630"/>
                  </a:lnTo>
                  <a:lnTo>
                    <a:pt x="873693" y="78308"/>
                  </a:lnTo>
                  <a:lnTo>
                    <a:pt x="872015" y="78308"/>
                  </a:lnTo>
                  <a:lnTo>
                    <a:pt x="870337" y="78308"/>
                  </a:lnTo>
                  <a:lnTo>
                    <a:pt x="870337" y="79986"/>
                  </a:lnTo>
                  <a:lnTo>
                    <a:pt x="868100" y="81664"/>
                  </a:lnTo>
                  <a:lnTo>
                    <a:pt x="868100" y="83342"/>
                  </a:lnTo>
                  <a:lnTo>
                    <a:pt x="868100" y="85579"/>
                  </a:lnTo>
                  <a:lnTo>
                    <a:pt x="866422" y="85579"/>
                  </a:lnTo>
                  <a:lnTo>
                    <a:pt x="866422" y="87258"/>
                  </a:lnTo>
                  <a:lnTo>
                    <a:pt x="864744" y="88935"/>
                  </a:lnTo>
                  <a:lnTo>
                    <a:pt x="864744" y="90613"/>
                  </a:lnTo>
                  <a:lnTo>
                    <a:pt x="864744" y="92292"/>
                  </a:lnTo>
                  <a:lnTo>
                    <a:pt x="864744" y="93970"/>
                  </a:lnTo>
                  <a:lnTo>
                    <a:pt x="866422" y="93970"/>
                  </a:lnTo>
                  <a:lnTo>
                    <a:pt x="866422" y="92292"/>
                  </a:lnTo>
                  <a:lnTo>
                    <a:pt x="866422" y="90613"/>
                  </a:lnTo>
                  <a:lnTo>
                    <a:pt x="868100" y="88935"/>
                  </a:lnTo>
                  <a:lnTo>
                    <a:pt x="870337" y="87258"/>
                  </a:lnTo>
                  <a:lnTo>
                    <a:pt x="872015" y="87258"/>
                  </a:lnTo>
                  <a:lnTo>
                    <a:pt x="870337" y="88935"/>
                  </a:lnTo>
                  <a:lnTo>
                    <a:pt x="872015" y="88935"/>
                  </a:lnTo>
                  <a:lnTo>
                    <a:pt x="873693" y="88935"/>
                  </a:lnTo>
                  <a:lnTo>
                    <a:pt x="875371" y="88935"/>
                  </a:lnTo>
                  <a:lnTo>
                    <a:pt x="877049" y="88935"/>
                  </a:lnTo>
                  <a:lnTo>
                    <a:pt x="878727" y="88935"/>
                  </a:lnTo>
                  <a:lnTo>
                    <a:pt x="880965" y="88935"/>
                  </a:lnTo>
                  <a:lnTo>
                    <a:pt x="880965" y="90613"/>
                  </a:lnTo>
                  <a:lnTo>
                    <a:pt x="882643" y="90613"/>
                  </a:lnTo>
                  <a:lnTo>
                    <a:pt x="884321" y="90613"/>
                  </a:lnTo>
                  <a:lnTo>
                    <a:pt x="884321" y="92292"/>
                  </a:lnTo>
                  <a:lnTo>
                    <a:pt x="885999" y="92292"/>
                  </a:lnTo>
                  <a:lnTo>
                    <a:pt x="885999" y="93970"/>
                  </a:lnTo>
                  <a:lnTo>
                    <a:pt x="885999" y="96207"/>
                  </a:lnTo>
                  <a:lnTo>
                    <a:pt x="887677" y="96207"/>
                  </a:lnTo>
                  <a:lnTo>
                    <a:pt x="887677" y="97885"/>
                  </a:lnTo>
                  <a:lnTo>
                    <a:pt x="889914" y="97885"/>
                  </a:lnTo>
                  <a:lnTo>
                    <a:pt x="889914" y="99563"/>
                  </a:lnTo>
                  <a:lnTo>
                    <a:pt x="891592" y="99563"/>
                  </a:lnTo>
                  <a:lnTo>
                    <a:pt x="891592" y="101241"/>
                  </a:lnTo>
                  <a:lnTo>
                    <a:pt x="891592" y="102919"/>
                  </a:lnTo>
                  <a:lnTo>
                    <a:pt x="893270" y="102919"/>
                  </a:lnTo>
                  <a:lnTo>
                    <a:pt x="894948" y="102919"/>
                  </a:lnTo>
                  <a:lnTo>
                    <a:pt x="896626" y="102919"/>
                  </a:lnTo>
                  <a:lnTo>
                    <a:pt x="898864" y="102919"/>
                  </a:lnTo>
                  <a:lnTo>
                    <a:pt x="898864" y="101241"/>
                  </a:lnTo>
                  <a:lnTo>
                    <a:pt x="900542" y="101241"/>
                  </a:lnTo>
                  <a:lnTo>
                    <a:pt x="902220" y="102919"/>
                  </a:lnTo>
                  <a:lnTo>
                    <a:pt x="902220" y="105156"/>
                  </a:lnTo>
                  <a:lnTo>
                    <a:pt x="903898" y="105156"/>
                  </a:lnTo>
                  <a:lnTo>
                    <a:pt x="905576" y="105156"/>
                  </a:lnTo>
                  <a:lnTo>
                    <a:pt x="907254" y="105156"/>
                  </a:lnTo>
                  <a:lnTo>
                    <a:pt x="907254" y="106834"/>
                  </a:lnTo>
                  <a:lnTo>
                    <a:pt x="909491" y="106834"/>
                  </a:lnTo>
                  <a:lnTo>
                    <a:pt x="909491" y="105156"/>
                  </a:lnTo>
                  <a:lnTo>
                    <a:pt x="911169" y="102919"/>
                  </a:lnTo>
                  <a:lnTo>
                    <a:pt x="912847" y="102919"/>
                  </a:lnTo>
                  <a:lnTo>
                    <a:pt x="912847" y="101241"/>
                  </a:lnTo>
                  <a:lnTo>
                    <a:pt x="914525" y="101241"/>
                  </a:lnTo>
                  <a:lnTo>
                    <a:pt x="914525" y="99563"/>
                  </a:lnTo>
                  <a:lnTo>
                    <a:pt x="916203" y="99563"/>
                  </a:lnTo>
                  <a:lnTo>
                    <a:pt x="920119" y="97885"/>
                  </a:lnTo>
                  <a:lnTo>
                    <a:pt x="920119" y="96207"/>
                  </a:lnTo>
                  <a:lnTo>
                    <a:pt x="921797" y="96207"/>
                  </a:lnTo>
                  <a:lnTo>
                    <a:pt x="921797" y="97885"/>
                  </a:lnTo>
                  <a:lnTo>
                    <a:pt x="923475" y="96207"/>
                  </a:lnTo>
                  <a:lnTo>
                    <a:pt x="925153" y="96207"/>
                  </a:lnTo>
                  <a:lnTo>
                    <a:pt x="927390" y="96207"/>
                  </a:lnTo>
                  <a:lnTo>
                    <a:pt x="929068" y="96207"/>
                  </a:lnTo>
                  <a:lnTo>
                    <a:pt x="930746" y="96207"/>
                  </a:lnTo>
                  <a:lnTo>
                    <a:pt x="932424" y="96207"/>
                  </a:lnTo>
                  <a:lnTo>
                    <a:pt x="934102" y="96207"/>
                  </a:lnTo>
                  <a:lnTo>
                    <a:pt x="935780" y="96207"/>
                  </a:lnTo>
                  <a:lnTo>
                    <a:pt x="938018" y="96207"/>
                  </a:lnTo>
                  <a:lnTo>
                    <a:pt x="939696" y="96207"/>
                  </a:lnTo>
                  <a:lnTo>
                    <a:pt x="939696" y="93970"/>
                  </a:lnTo>
                  <a:lnTo>
                    <a:pt x="941374" y="93970"/>
                  </a:lnTo>
                  <a:lnTo>
                    <a:pt x="943052" y="93970"/>
                  </a:lnTo>
                  <a:lnTo>
                    <a:pt x="944730" y="93970"/>
                  </a:lnTo>
                  <a:lnTo>
                    <a:pt x="946967" y="93970"/>
                  </a:lnTo>
                  <a:lnTo>
                    <a:pt x="948645" y="93970"/>
                  </a:lnTo>
                  <a:lnTo>
                    <a:pt x="948645" y="96207"/>
                  </a:lnTo>
                  <a:lnTo>
                    <a:pt x="946967" y="99563"/>
                  </a:lnTo>
                  <a:lnTo>
                    <a:pt x="946967" y="101241"/>
                  </a:lnTo>
                  <a:lnTo>
                    <a:pt x="946967" y="102919"/>
                  </a:lnTo>
                  <a:lnTo>
                    <a:pt x="948645" y="102919"/>
                  </a:lnTo>
                  <a:lnTo>
                    <a:pt x="948645" y="102919"/>
                  </a:lnTo>
                  <a:lnTo>
                    <a:pt x="950323" y="102919"/>
                  </a:lnTo>
                  <a:lnTo>
                    <a:pt x="950323" y="105156"/>
                  </a:lnTo>
                  <a:lnTo>
                    <a:pt x="952001" y="105156"/>
                  </a:lnTo>
                  <a:lnTo>
                    <a:pt x="953679" y="105156"/>
                  </a:lnTo>
                  <a:lnTo>
                    <a:pt x="955917" y="105156"/>
                  </a:lnTo>
                  <a:lnTo>
                    <a:pt x="955917" y="102919"/>
                  </a:lnTo>
                  <a:lnTo>
                    <a:pt x="957595" y="102919"/>
                  </a:lnTo>
                  <a:lnTo>
                    <a:pt x="957595" y="105156"/>
                  </a:lnTo>
                  <a:lnTo>
                    <a:pt x="957595" y="105156"/>
                  </a:lnTo>
                  <a:lnTo>
                    <a:pt x="959273" y="105156"/>
                  </a:lnTo>
                  <a:lnTo>
                    <a:pt x="960951" y="105156"/>
                  </a:lnTo>
                  <a:lnTo>
                    <a:pt x="960951" y="102919"/>
                  </a:lnTo>
                  <a:lnTo>
                    <a:pt x="962629" y="102919"/>
                  </a:lnTo>
                  <a:lnTo>
                    <a:pt x="962629" y="102919"/>
                  </a:lnTo>
                  <a:lnTo>
                    <a:pt x="964307" y="102919"/>
                  </a:lnTo>
                  <a:lnTo>
                    <a:pt x="966544" y="102919"/>
                  </a:lnTo>
                  <a:lnTo>
                    <a:pt x="966544" y="101241"/>
                  </a:lnTo>
                  <a:lnTo>
                    <a:pt x="968222" y="101241"/>
                  </a:lnTo>
                  <a:lnTo>
                    <a:pt x="968222" y="102919"/>
                  </a:lnTo>
                  <a:lnTo>
                    <a:pt x="968222" y="105156"/>
                  </a:lnTo>
                  <a:lnTo>
                    <a:pt x="968222" y="106834"/>
                  </a:lnTo>
                  <a:lnTo>
                    <a:pt x="968222" y="108512"/>
                  </a:lnTo>
                  <a:lnTo>
                    <a:pt x="968222" y="108512"/>
                  </a:lnTo>
                  <a:lnTo>
                    <a:pt x="968222" y="110190"/>
                  </a:lnTo>
                  <a:lnTo>
                    <a:pt x="969900" y="111869"/>
                  </a:lnTo>
                  <a:lnTo>
                    <a:pt x="969900" y="114106"/>
                  </a:lnTo>
                  <a:lnTo>
                    <a:pt x="969900" y="119140"/>
                  </a:lnTo>
                  <a:lnTo>
                    <a:pt x="971578" y="119140"/>
                  </a:lnTo>
                  <a:lnTo>
                    <a:pt x="973256" y="119140"/>
                  </a:lnTo>
                  <a:lnTo>
                    <a:pt x="973256" y="120818"/>
                  </a:lnTo>
                  <a:lnTo>
                    <a:pt x="971578" y="120818"/>
                  </a:lnTo>
                  <a:lnTo>
                    <a:pt x="971578" y="122496"/>
                  </a:lnTo>
                  <a:lnTo>
                    <a:pt x="969900" y="122496"/>
                  </a:lnTo>
                  <a:lnTo>
                    <a:pt x="969900" y="120818"/>
                  </a:lnTo>
                  <a:lnTo>
                    <a:pt x="968222" y="120818"/>
                  </a:lnTo>
                  <a:lnTo>
                    <a:pt x="966544" y="120818"/>
                  </a:lnTo>
                  <a:lnTo>
                    <a:pt x="964307" y="119140"/>
                  </a:lnTo>
                  <a:lnTo>
                    <a:pt x="962629" y="119140"/>
                  </a:lnTo>
                  <a:lnTo>
                    <a:pt x="962629" y="119140"/>
                  </a:lnTo>
                  <a:lnTo>
                    <a:pt x="960951" y="119140"/>
                  </a:lnTo>
                  <a:lnTo>
                    <a:pt x="959273" y="119140"/>
                  </a:lnTo>
                  <a:lnTo>
                    <a:pt x="957595" y="119140"/>
                  </a:lnTo>
                  <a:lnTo>
                    <a:pt x="955917" y="119140"/>
                  </a:lnTo>
                  <a:lnTo>
                    <a:pt x="955917" y="120818"/>
                  </a:lnTo>
                  <a:lnTo>
                    <a:pt x="953679" y="120818"/>
                  </a:lnTo>
                  <a:lnTo>
                    <a:pt x="953679" y="122496"/>
                  </a:lnTo>
                  <a:lnTo>
                    <a:pt x="953679" y="124733"/>
                  </a:lnTo>
                  <a:lnTo>
                    <a:pt x="952001" y="124733"/>
                  </a:lnTo>
                  <a:lnTo>
                    <a:pt x="950323" y="122496"/>
                  </a:lnTo>
                  <a:lnTo>
                    <a:pt x="948645" y="120818"/>
                  </a:lnTo>
                  <a:lnTo>
                    <a:pt x="948645" y="119140"/>
                  </a:lnTo>
                  <a:lnTo>
                    <a:pt x="946967" y="119140"/>
                  </a:lnTo>
                  <a:lnTo>
                    <a:pt x="944730" y="119140"/>
                  </a:lnTo>
                  <a:lnTo>
                    <a:pt x="943052" y="119140"/>
                  </a:lnTo>
                  <a:lnTo>
                    <a:pt x="943052" y="117462"/>
                  </a:lnTo>
                  <a:lnTo>
                    <a:pt x="941374" y="117462"/>
                  </a:lnTo>
                  <a:lnTo>
                    <a:pt x="939696" y="117462"/>
                  </a:lnTo>
                  <a:lnTo>
                    <a:pt x="938018" y="117462"/>
                  </a:lnTo>
                  <a:lnTo>
                    <a:pt x="935780" y="117462"/>
                  </a:lnTo>
                  <a:lnTo>
                    <a:pt x="934102" y="117462"/>
                  </a:lnTo>
                  <a:lnTo>
                    <a:pt x="934102" y="119140"/>
                  </a:lnTo>
                  <a:lnTo>
                    <a:pt x="932424" y="119140"/>
                  </a:lnTo>
                  <a:lnTo>
                    <a:pt x="932424" y="120818"/>
                  </a:lnTo>
                  <a:lnTo>
                    <a:pt x="930746" y="122496"/>
                  </a:lnTo>
                  <a:lnTo>
                    <a:pt x="930746" y="120818"/>
                  </a:lnTo>
                  <a:lnTo>
                    <a:pt x="929068" y="120818"/>
                  </a:lnTo>
                  <a:lnTo>
                    <a:pt x="927390" y="120818"/>
                  </a:lnTo>
                  <a:lnTo>
                    <a:pt x="927390" y="122496"/>
                  </a:lnTo>
                  <a:lnTo>
                    <a:pt x="925153" y="122496"/>
                  </a:lnTo>
                  <a:lnTo>
                    <a:pt x="923475" y="122496"/>
                  </a:lnTo>
                  <a:lnTo>
                    <a:pt x="921797" y="122496"/>
                  </a:lnTo>
                  <a:lnTo>
                    <a:pt x="921797" y="120818"/>
                  </a:lnTo>
                  <a:lnTo>
                    <a:pt x="920119" y="122496"/>
                  </a:lnTo>
                  <a:lnTo>
                    <a:pt x="920119" y="120818"/>
                  </a:lnTo>
                  <a:lnTo>
                    <a:pt x="918441" y="122496"/>
                  </a:lnTo>
                  <a:lnTo>
                    <a:pt x="916203" y="122496"/>
                  </a:lnTo>
                  <a:lnTo>
                    <a:pt x="916203" y="124733"/>
                  </a:lnTo>
                  <a:lnTo>
                    <a:pt x="914525" y="126411"/>
                  </a:lnTo>
                  <a:lnTo>
                    <a:pt x="914525" y="128089"/>
                  </a:lnTo>
                  <a:lnTo>
                    <a:pt x="912847" y="128089"/>
                  </a:lnTo>
                  <a:lnTo>
                    <a:pt x="911169" y="129767"/>
                  </a:lnTo>
                  <a:lnTo>
                    <a:pt x="909491" y="131446"/>
                  </a:lnTo>
                  <a:lnTo>
                    <a:pt x="909491" y="133683"/>
                  </a:lnTo>
                  <a:lnTo>
                    <a:pt x="907254" y="133683"/>
                  </a:lnTo>
                  <a:lnTo>
                    <a:pt x="907254" y="131446"/>
                  </a:lnTo>
                  <a:lnTo>
                    <a:pt x="907254" y="129767"/>
                  </a:lnTo>
                  <a:lnTo>
                    <a:pt x="909491" y="128089"/>
                  </a:lnTo>
                  <a:lnTo>
                    <a:pt x="909491" y="126411"/>
                  </a:lnTo>
                  <a:lnTo>
                    <a:pt x="909491" y="128089"/>
                  </a:lnTo>
                  <a:lnTo>
                    <a:pt x="909491" y="126411"/>
                  </a:lnTo>
                  <a:lnTo>
                    <a:pt x="907254" y="126411"/>
                  </a:lnTo>
                  <a:lnTo>
                    <a:pt x="907254" y="124733"/>
                  </a:lnTo>
                  <a:lnTo>
                    <a:pt x="905576" y="124733"/>
                  </a:lnTo>
                  <a:lnTo>
                    <a:pt x="905576" y="126411"/>
                  </a:lnTo>
                  <a:lnTo>
                    <a:pt x="903898" y="126411"/>
                  </a:lnTo>
                  <a:lnTo>
                    <a:pt x="903898" y="128089"/>
                  </a:lnTo>
                  <a:lnTo>
                    <a:pt x="903898" y="129767"/>
                  </a:lnTo>
                  <a:lnTo>
                    <a:pt x="902220" y="129767"/>
                  </a:lnTo>
                  <a:lnTo>
                    <a:pt x="902220" y="131446"/>
                  </a:lnTo>
                  <a:lnTo>
                    <a:pt x="900542" y="131446"/>
                  </a:lnTo>
                  <a:lnTo>
                    <a:pt x="900542" y="129767"/>
                  </a:lnTo>
                  <a:lnTo>
                    <a:pt x="900542" y="128089"/>
                  </a:lnTo>
                  <a:lnTo>
                    <a:pt x="900542" y="126411"/>
                  </a:lnTo>
                  <a:lnTo>
                    <a:pt x="900542" y="124733"/>
                  </a:lnTo>
                  <a:lnTo>
                    <a:pt x="900542" y="124733"/>
                  </a:lnTo>
                  <a:lnTo>
                    <a:pt x="898864" y="124733"/>
                  </a:lnTo>
                  <a:lnTo>
                    <a:pt x="898864" y="126411"/>
                  </a:lnTo>
                  <a:lnTo>
                    <a:pt x="898864" y="128089"/>
                  </a:lnTo>
                  <a:lnTo>
                    <a:pt x="898864" y="129767"/>
                  </a:lnTo>
                  <a:lnTo>
                    <a:pt x="896626" y="129767"/>
                  </a:lnTo>
                  <a:lnTo>
                    <a:pt x="896626" y="131446"/>
                  </a:lnTo>
                  <a:lnTo>
                    <a:pt x="894948" y="131446"/>
                  </a:lnTo>
                  <a:lnTo>
                    <a:pt x="894948" y="133683"/>
                  </a:lnTo>
                  <a:lnTo>
                    <a:pt x="894948" y="135361"/>
                  </a:lnTo>
                  <a:lnTo>
                    <a:pt x="893270" y="137039"/>
                  </a:lnTo>
                  <a:lnTo>
                    <a:pt x="891592" y="138717"/>
                  </a:lnTo>
                  <a:lnTo>
                    <a:pt x="891592" y="140395"/>
                  </a:lnTo>
                  <a:lnTo>
                    <a:pt x="891592" y="142632"/>
                  </a:lnTo>
                  <a:lnTo>
                    <a:pt x="889914" y="142632"/>
                  </a:lnTo>
                  <a:lnTo>
                    <a:pt x="889914" y="144310"/>
                  </a:lnTo>
                  <a:lnTo>
                    <a:pt x="889914" y="145988"/>
                  </a:lnTo>
                  <a:lnTo>
                    <a:pt x="887677" y="145988"/>
                  </a:lnTo>
                  <a:lnTo>
                    <a:pt x="887677" y="147666"/>
                  </a:lnTo>
                  <a:lnTo>
                    <a:pt x="885999" y="147666"/>
                  </a:lnTo>
                  <a:lnTo>
                    <a:pt x="885999" y="149344"/>
                  </a:lnTo>
                  <a:lnTo>
                    <a:pt x="885999" y="151023"/>
                  </a:lnTo>
                  <a:lnTo>
                    <a:pt x="884321" y="153260"/>
                  </a:lnTo>
                  <a:lnTo>
                    <a:pt x="884321" y="154938"/>
                  </a:lnTo>
                  <a:lnTo>
                    <a:pt x="880965" y="154938"/>
                  </a:lnTo>
                  <a:lnTo>
                    <a:pt x="880965" y="156616"/>
                  </a:lnTo>
                  <a:lnTo>
                    <a:pt x="878727" y="156616"/>
                  </a:lnTo>
                  <a:lnTo>
                    <a:pt x="880965" y="158294"/>
                  </a:lnTo>
                  <a:lnTo>
                    <a:pt x="878727" y="158294"/>
                  </a:lnTo>
                  <a:lnTo>
                    <a:pt x="878727" y="159972"/>
                  </a:lnTo>
                  <a:lnTo>
                    <a:pt x="878727" y="162209"/>
                  </a:lnTo>
                  <a:lnTo>
                    <a:pt x="877049" y="162209"/>
                  </a:lnTo>
                  <a:lnTo>
                    <a:pt x="877049" y="163887"/>
                  </a:lnTo>
                  <a:lnTo>
                    <a:pt x="877049" y="165565"/>
                  </a:lnTo>
                  <a:lnTo>
                    <a:pt x="877049" y="167243"/>
                  </a:lnTo>
                  <a:lnTo>
                    <a:pt x="875371" y="167243"/>
                  </a:lnTo>
                  <a:lnTo>
                    <a:pt x="875371" y="168921"/>
                  </a:lnTo>
                  <a:lnTo>
                    <a:pt x="877049" y="168921"/>
                  </a:lnTo>
                  <a:lnTo>
                    <a:pt x="877049" y="171159"/>
                  </a:lnTo>
                  <a:lnTo>
                    <a:pt x="878727" y="168921"/>
                  </a:lnTo>
                  <a:lnTo>
                    <a:pt x="878727" y="167243"/>
                  </a:lnTo>
                  <a:lnTo>
                    <a:pt x="880965" y="167243"/>
                  </a:lnTo>
                  <a:lnTo>
                    <a:pt x="880965" y="165565"/>
                  </a:lnTo>
                  <a:lnTo>
                    <a:pt x="882643" y="165565"/>
                  </a:lnTo>
                  <a:lnTo>
                    <a:pt x="882643" y="163887"/>
                  </a:lnTo>
                  <a:lnTo>
                    <a:pt x="882643" y="162209"/>
                  </a:lnTo>
                  <a:lnTo>
                    <a:pt x="884321" y="162209"/>
                  </a:lnTo>
                  <a:lnTo>
                    <a:pt x="884321" y="159972"/>
                  </a:lnTo>
                  <a:lnTo>
                    <a:pt x="885999" y="159972"/>
                  </a:lnTo>
                  <a:lnTo>
                    <a:pt x="885999" y="159972"/>
                  </a:lnTo>
                  <a:lnTo>
                    <a:pt x="887677" y="159972"/>
                  </a:lnTo>
                  <a:lnTo>
                    <a:pt x="887677" y="158294"/>
                  </a:lnTo>
                  <a:lnTo>
                    <a:pt x="889914" y="158294"/>
                  </a:lnTo>
                  <a:lnTo>
                    <a:pt x="889914" y="158294"/>
                  </a:lnTo>
                  <a:lnTo>
                    <a:pt x="891592" y="156616"/>
                  </a:lnTo>
                  <a:lnTo>
                    <a:pt x="891592" y="154938"/>
                  </a:lnTo>
                  <a:lnTo>
                    <a:pt x="891592" y="153260"/>
                  </a:lnTo>
                  <a:lnTo>
                    <a:pt x="893270" y="153260"/>
                  </a:lnTo>
                  <a:lnTo>
                    <a:pt x="893270" y="151023"/>
                  </a:lnTo>
                  <a:lnTo>
                    <a:pt x="894948" y="151023"/>
                  </a:lnTo>
                  <a:lnTo>
                    <a:pt x="894948" y="149344"/>
                  </a:lnTo>
                  <a:lnTo>
                    <a:pt x="894948" y="149344"/>
                  </a:lnTo>
                  <a:lnTo>
                    <a:pt x="896626" y="149344"/>
                  </a:lnTo>
                  <a:lnTo>
                    <a:pt x="896626" y="147666"/>
                  </a:lnTo>
                  <a:lnTo>
                    <a:pt x="896626" y="145988"/>
                  </a:lnTo>
                  <a:lnTo>
                    <a:pt x="896626" y="144310"/>
                  </a:lnTo>
                  <a:lnTo>
                    <a:pt x="898864" y="144310"/>
                  </a:lnTo>
                  <a:lnTo>
                    <a:pt x="900542" y="144310"/>
                  </a:lnTo>
                  <a:lnTo>
                    <a:pt x="900542" y="145988"/>
                  </a:lnTo>
                  <a:lnTo>
                    <a:pt x="900542" y="147666"/>
                  </a:lnTo>
                  <a:lnTo>
                    <a:pt x="898864" y="147666"/>
                  </a:lnTo>
                  <a:lnTo>
                    <a:pt x="898864" y="149344"/>
                  </a:lnTo>
                  <a:lnTo>
                    <a:pt x="898864" y="151023"/>
                  </a:lnTo>
                  <a:lnTo>
                    <a:pt x="898864" y="153260"/>
                  </a:lnTo>
                  <a:lnTo>
                    <a:pt x="896626" y="153260"/>
                  </a:lnTo>
                  <a:lnTo>
                    <a:pt x="896626" y="154938"/>
                  </a:lnTo>
                  <a:lnTo>
                    <a:pt x="894948" y="154938"/>
                  </a:lnTo>
                  <a:lnTo>
                    <a:pt x="896626" y="156616"/>
                  </a:lnTo>
                  <a:lnTo>
                    <a:pt x="894948" y="156616"/>
                  </a:lnTo>
                  <a:lnTo>
                    <a:pt x="894948" y="158294"/>
                  </a:lnTo>
                  <a:lnTo>
                    <a:pt x="894948" y="159972"/>
                  </a:lnTo>
                  <a:lnTo>
                    <a:pt x="893270" y="159972"/>
                  </a:lnTo>
                  <a:lnTo>
                    <a:pt x="891592" y="162209"/>
                  </a:lnTo>
                  <a:lnTo>
                    <a:pt x="891592" y="163887"/>
                  </a:lnTo>
                  <a:lnTo>
                    <a:pt x="891592" y="165565"/>
                  </a:lnTo>
                  <a:lnTo>
                    <a:pt x="889914" y="167243"/>
                  </a:lnTo>
                  <a:lnTo>
                    <a:pt x="889914" y="168921"/>
                  </a:lnTo>
                  <a:lnTo>
                    <a:pt x="889914" y="171159"/>
                  </a:lnTo>
                  <a:lnTo>
                    <a:pt x="887677" y="172837"/>
                  </a:lnTo>
                  <a:lnTo>
                    <a:pt x="887677" y="174515"/>
                  </a:lnTo>
                  <a:lnTo>
                    <a:pt x="887677" y="176193"/>
                  </a:lnTo>
                  <a:lnTo>
                    <a:pt x="885999" y="176193"/>
                  </a:lnTo>
                  <a:lnTo>
                    <a:pt x="885999" y="177871"/>
                  </a:lnTo>
                  <a:lnTo>
                    <a:pt x="887677" y="177871"/>
                  </a:lnTo>
                  <a:lnTo>
                    <a:pt x="887677" y="179549"/>
                  </a:lnTo>
                  <a:lnTo>
                    <a:pt x="887677" y="181786"/>
                  </a:lnTo>
                  <a:lnTo>
                    <a:pt x="885999" y="181786"/>
                  </a:lnTo>
                  <a:lnTo>
                    <a:pt x="885999" y="183464"/>
                  </a:lnTo>
                  <a:lnTo>
                    <a:pt x="884321" y="183464"/>
                  </a:lnTo>
                  <a:lnTo>
                    <a:pt x="884321" y="185142"/>
                  </a:lnTo>
                  <a:lnTo>
                    <a:pt x="884321" y="186820"/>
                  </a:lnTo>
                  <a:lnTo>
                    <a:pt x="884321" y="188498"/>
                  </a:lnTo>
                  <a:lnTo>
                    <a:pt x="882643" y="188498"/>
                  </a:lnTo>
                  <a:lnTo>
                    <a:pt x="882643" y="190736"/>
                  </a:lnTo>
                  <a:lnTo>
                    <a:pt x="882643" y="192414"/>
                  </a:lnTo>
                  <a:lnTo>
                    <a:pt x="882643" y="194092"/>
                  </a:lnTo>
                  <a:lnTo>
                    <a:pt x="884321" y="195770"/>
                  </a:lnTo>
                  <a:lnTo>
                    <a:pt x="884321" y="197448"/>
                  </a:lnTo>
                  <a:lnTo>
                    <a:pt x="882643" y="199685"/>
                  </a:lnTo>
                  <a:lnTo>
                    <a:pt x="880965" y="201363"/>
                  </a:lnTo>
                  <a:lnTo>
                    <a:pt x="880965" y="203041"/>
                  </a:lnTo>
                  <a:lnTo>
                    <a:pt x="880965" y="204719"/>
                  </a:lnTo>
                  <a:lnTo>
                    <a:pt x="880965" y="206397"/>
                  </a:lnTo>
                  <a:lnTo>
                    <a:pt x="878727" y="206397"/>
                  </a:lnTo>
                  <a:lnTo>
                    <a:pt x="878727" y="208075"/>
                  </a:lnTo>
                  <a:lnTo>
                    <a:pt x="878727" y="210313"/>
                  </a:lnTo>
                  <a:lnTo>
                    <a:pt x="878727" y="211991"/>
                  </a:lnTo>
                  <a:lnTo>
                    <a:pt x="878727" y="213669"/>
                  </a:lnTo>
                  <a:lnTo>
                    <a:pt x="878727" y="215347"/>
                  </a:lnTo>
                  <a:lnTo>
                    <a:pt x="878727" y="217025"/>
                  </a:lnTo>
                  <a:lnTo>
                    <a:pt x="878727" y="219262"/>
                  </a:lnTo>
                  <a:lnTo>
                    <a:pt x="878727" y="220940"/>
                  </a:lnTo>
                  <a:lnTo>
                    <a:pt x="880965" y="222618"/>
                  </a:lnTo>
                  <a:lnTo>
                    <a:pt x="880965" y="224296"/>
                  </a:lnTo>
                  <a:lnTo>
                    <a:pt x="880965" y="225974"/>
                  </a:lnTo>
                  <a:lnTo>
                    <a:pt x="880965" y="228212"/>
                  </a:lnTo>
                  <a:lnTo>
                    <a:pt x="880965" y="229890"/>
                  </a:lnTo>
                  <a:lnTo>
                    <a:pt x="880965" y="231568"/>
                  </a:lnTo>
                  <a:lnTo>
                    <a:pt x="880965" y="233246"/>
                  </a:lnTo>
                  <a:lnTo>
                    <a:pt x="880965" y="234924"/>
                  </a:lnTo>
                  <a:lnTo>
                    <a:pt x="880965" y="236602"/>
                  </a:lnTo>
                  <a:lnTo>
                    <a:pt x="880965" y="238839"/>
                  </a:lnTo>
                  <a:lnTo>
                    <a:pt x="880965" y="240517"/>
                  </a:lnTo>
                  <a:lnTo>
                    <a:pt x="880965" y="242195"/>
                  </a:lnTo>
                  <a:lnTo>
                    <a:pt x="880965" y="243873"/>
                  </a:lnTo>
                  <a:lnTo>
                    <a:pt x="880965" y="245551"/>
                  </a:lnTo>
                  <a:lnTo>
                    <a:pt x="880965" y="247789"/>
                  </a:lnTo>
                  <a:lnTo>
                    <a:pt x="882643" y="249467"/>
                  </a:lnTo>
                  <a:lnTo>
                    <a:pt x="884321" y="249467"/>
                  </a:lnTo>
                  <a:lnTo>
                    <a:pt x="884321" y="251145"/>
                  </a:lnTo>
                  <a:lnTo>
                    <a:pt x="884321" y="252823"/>
                  </a:lnTo>
                  <a:lnTo>
                    <a:pt x="884321" y="254501"/>
                  </a:lnTo>
                  <a:lnTo>
                    <a:pt x="885999" y="256738"/>
                  </a:lnTo>
                  <a:lnTo>
                    <a:pt x="885999" y="258416"/>
                  </a:lnTo>
                  <a:lnTo>
                    <a:pt x="885999" y="260094"/>
                  </a:lnTo>
                  <a:lnTo>
                    <a:pt x="887677" y="261772"/>
                  </a:lnTo>
                  <a:lnTo>
                    <a:pt x="889914" y="263450"/>
                  </a:lnTo>
                  <a:lnTo>
                    <a:pt x="889914" y="265128"/>
                  </a:lnTo>
                  <a:lnTo>
                    <a:pt x="891592" y="265128"/>
                  </a:lnTo>
                  <a:lnTo>
                    <a:pt x="893270" y="265128"/>
                  </a:lnTo>
                  <a:lnTo>
                    <a:pt x="894948" y="265128"/>
                  </a:lnTo>
                  <a:lnTo>
                    <a:pt x="896626" y="265128"/>
                  </a:lnTo>
                  <a:lnTo>
                    <a:pt x="896626" y="263450"/>
                  </a:lnTo>
                  <a:lnTo>
                    <a:pt x="898864" y="263450"/>
                  </a:lnTo>
                  <a:lnTo>
                    <a:pt x="902220" y="261772"/>
                  </a:lnTo>
                  <a:lnTo>
                    <a:pt x="903898" y="261772"/>
                  </a:lnTo>
                  <a:lnTo>
                    <a:pt x="903898" y="260094"/>
                  </a:lnTo>
                  <a:lnTo>
                    <a:pt x="905576" y="260094"/>
                  </a:lnTo>
                  <a:lnTo>
                    <a:pt x="907254" y="260094"/>
                  </a:lnTo>
                  <a:lnTo>
                    <a:pt x="907254" y="258416"/>
                  </a:lnTo>
                  <a:lnTo>
                    <a:pt x="907254" y="256738"/>
                  </a:lnTo>
                  <a:lnTo>
                    <a:pt x="909491" y="256738"/>
                  </a:lnTo>
                  <a:lnTo>
                    <a:pt x="909491" y="254501"/>
                  </a:lnTo>
                  <a:lnTo>
                    <a:pt x="911169" y="254501"/>
                  </a:lnTo>
                  <a:lnTo>
                    <a:pt x="911169" y="252823"/>
                  </a:lnTo>
                  <a:lnTo>
                    <a:pt x="911169" y="251145"/>
                  </a:lnTo>
                  <a:lnTo>
                    <a:pt x="912847" y="251145"/>
                  </a:lnTo>
                  <a:lnTo>
                    <a:pt x="912847" y="249467"/>
                  </a:lnTo>
                  <a:lnTo>
                    <a:pt x="914525" y="247789"/>
                  </a:lnTo>
                  <a:lnTo>
                    <a:pt x="914525" y="245551"/>
                  </a:lnTo>
                  <a:lnTo>
                    <a:pt x="914525" y="243873"/>
                  </a:lnTo>
                  <a:lnTo>
                    <a:pt x="916203" y="243873"/>
                  </a:lnTo>
                  <a:lnTo>
                    <a:pt x="916203" y="242195"/>
                  </a:lnTo>
                  <a:lnTo>
                    <a:pt x="916203" y="240517"/>
                  </a:lnTo>
                  <a:lnTo>
                    <a:pt x="916203" y="238839"/>
                  </a:lnTo>
                  <a:lnTo>
                    <a:pt x="918441" y="238839"/>
                  </a:lnTo>
                  <a:lnTo>
                    <a:pt x="918441" y="236602"/>
                  </a:lnTo>
                  <a:lnTo>
                    <a:pt x="918441" y="234924"/>
                  </a:lnTo>
                  <a:lnTo>
                    <a:pt x="918441" y="233246"/>
                  </a:lnTo>
                  <a:lnTo>
                    <a:pt x="918441" y="231568"/>
                  </a:lnTo>
                  <a:lnTo>
                    <a:pt x="920119" y="231568"/>
                  </a:lnTo>
                  <a:lnTo>
                    <a:pt x="920119" y="229890"/>
                  </a:lnTo>
                  <a:lnTo>
                    <a:pt x="920119" y="228212"/>
                  </a:lnTo>
                  <a:lnTo>
                    <a:pt x="920119" y="225974"/>
                  </a:lnTo>
                  <a:lnTo>
                    <a:pt x="920119" y="224296"/>
                  </a:lnTo>
                  <a:lnTo>
                    <a:pt x="918441" y="220940"/>
                  </a:lnTo>
                  <a:lnTo>
                    <a:pt x="918441" y="219262"/>
                  </a:lnTo>
                  <a:lnTo>
                    <a:pt x="918441" y="217025"/>
                  </a:lnTo>
                  <a:lnTo>
                    <a:pt x="916203" y="215347"/>
                  </a:lnTo>
                  <a:lnTo>
                    <a:pt x="916203" y="213669"/>
                  </a:lnTo>
                  <a:lnTo>
                    <a:pt x="914525" y="211991"/>
                  </a:lnTo>
                  <a:lnTo>
                    <a:pt x="914525" y="210313"/>
                  </a:lnTo>
                  <a:lnTo>
                    <a:pt x="914525" y="208075"/>
                  </a:lnTo>
                  <a:lnTo>
                    <a:pt x="912847" y="206397"/>
                  </a:lnTo>
                  <a:lnTo>
                    <a:pt x="912847" y="204719"/>
                  </a:lnTo>
                  <a:lnTo>
                    <a:pt x="912847" y="203041"/>
                  </a:lnTo>
                  <a:lnTo>
                    <a:pt x="911169" y="201363"/>
                  </a:lnTo>
                  <a:lnTo>
                    <a:pt x="911169" y="199685"/>
                  </a:lnTo>
                  <a:lnTo>
                    <a:pt x="911169" y="197448"/>
                  </a:lnTo>
                  <a:lnTo>
                    <a:pt x="912847" y="197448"/>
                  </a:lnTo>
                  <a:lnTo>
                    <a:pt x="912847" y="195770"/>
                  </a:lnTo>
                  <a:lnTo>
                    <a:pt x="914525" y="194092"/>
                  </a:lnTo>
                  <a:lnTo>
                    <a:pt x="914525" y="192414"/>
                  </a:lnTo>
                  <a:lnTo>
                    <a:pt x="912847" y="192414"/>
                  </a:lnTo>
                  <a:lnTo>
                    <a:pt x="912847" y="190736"/>
                  </a:lnTo>
                  <a:lnTo>
                    <a:pt x="912847" y="188498"/>
                  </a:lnTo>
                  <a:lnTo>
                    <a:pt x="912847" y="186820"/>
                  </a:lnTo>
                  <a:lnTo>
                    <a:pt x="912847" y="185142"/>
                  </a:lnTo>
                  <a:lnTo>
                    <a:pt x="912847" y="183464"/>
                  </a:lnTo>
                  <a:lnTo>
                    <a:pt x="914525" y="183464"/>
                  </a:lnTo>
                  <a:lnTo>
                    <a:pt x="914525" y="181786"/>
                  </a:lnTo>
                  <a:lnTo>
                    <a:pt x="914525" y="179549"/>
                  </a:lnTo>
                  <a:lnTo>
                    <a:pt x="916203" y="179549"/>
                  </a:lnTo>
                  <a:lnTo>
                    <a:pt x="916203" y="177871"/>
                  </a:lnTo>
                  <a:lnTo>
                    <a:pt x="916203" y="176193"/>
                  </a:lnTo>
                  <a:lnTo>
                    <a:pt x="918441" y="174515"/>
                  </a:lnTo>
                  <a:lnTo>
                    <a:pt x="918441" y="172837"/>
                  </a:lnTo>
                  <a:lnTo>
                    <a:pt x="918441" y="171159"/>
                  </a:lnTo>
                  <a:lnTo>
                    <a:pt x="918441" y="168921"/>
                  </a:lnTo>
                  <a:lnTo>
                    <a:pt x="918441" y="167243"/>
                  </a:lnTo>
                  <a:lnTo>
                    <a:pt x="918441" y="165565"/>
                  </a:lnTo>
                  <a:lnTo>
                    <a:pt x="918441" y="163887"/>
                  </a:lnTo>
                  <a:lnTo>
                    <a:pt x="920119" y="163887"/>
                  </a:lnTo>
                  <a:lnTo>
                    <a:pt x="920119" y="162209"/>
                  </a:lnTo>
                  <a:lnTo>
                    <a:pt x="921797" y="162209"/>
                  </a:lnTo>
                  <a:lnTo>
                    <a:pt x="921797" y="159972"/>
                  </a:lnTo>
                  <a:lnTo>
                    <a:pt x="921797" y="158294"/>
                  </a:lnTo>
                  <a:lnTo>
                    <a:pt x="921797" y="156616"/>
                  </a:lnTo>
                  <a:lnTo>
                    <a:pt x="923475" y="158294"/>
                  </a:lnTo>
                  <a:lnTo>
                    <a:pt x="925153" y="158294"/>
                  </a:lnTo>
                  <a:lnTo>
                    <a:pt x="925153" y="156616"/>
                  </a:lnTo>
                  <a:lnTo>
                    <a:pt x="925153" y="154938"/>
                  </a:lnTo>
                  <a:lnTo>
                    <a:pt x="927390" y="154938"/>
                  </a:lnTo>
                  <a:lnTo>
                    <a:pt x="927390" y="156616"/>
                  </a:lnTo>
                  <a:lnTo>
                    <a:pt x="929068" y="154938"/>
                  </a:lnTo>
                  <a:lnTo>
                    <a:pt x="929068" y="153260"/>
                  </a:lnTo>
                  <a:lnTo>
                    <a:pt x="930746" y="153260"/>
                  </a:lnTo>
                  <a:lnTo>
                    <a:pt x="930746" y="151023"/>
                  </a:lnTo>
                  <a:lnTo>
                    <a:pt x="932424" y="151023"/>
                  </a:lnTo>
                  <a:lnTo>
                    <a:pt x="932424" y="149344"/>
                  </a:lnTo>
                  <a:lnTo>
                    <a:pt x="934102" y="149344"/>
                  </a:lnTo>
                  <a:lnTo>
                    <a:pt x="934102" y="151023"/>
                  </a:lnTo>
                  <a:lnTo>
                    <a:pt x="934102" y="153260"/>
                  </a:lnTo>
                  <a:lnTo>
                    <a:pt x="932424" y="153260"/>
                  </a:lnTo>
                  <a:lnTo>
                    <a:pt x="932424" y="154938"/>
                  </a:lnTo>
                  <a:lnTo>
                    <a:pt x="934102" y="154938"/>
                  </a:lnTo>
                  <a:lnTo>
                    <a:pt x="932424" y="156616"/>
                  </a:lnTo>
                  <a:lnTo>
                    <a:pt x="932424" y="158294"/>
                  </a:lnTo>
                  <a:lnTo>
                    <a:pt x="932424" y="159972"/>
                  </a:lnTo>
                  <a:lnTo>
                    <a:pt x="932424" y="162209"/>
                  </a:lnTo>
                  <a:lnTo>
                    <a:pt x="934102" y="162209"/>
                  </a:lnTo>
                  <a:lnTo>
                    <a:pt x="935780" y="162209"/>
                  </a:lnTo>
                  <a:lnTo>
                    <a:pt x="935780" y="159972"/>
                  </a:lnTo>
                  <a:lnTo>
                    <a:pt x="938018" y="159972"/>
                  </a:lnTo>
                  <a:lnTo>
                    <a:pt x="938018" y="158294"/>
                  </a:lnTo>
                  <a:lnTo>
                    <a:pt x="938018" y="156616"/>
                  </a:lnTo>
                  <a:lnTo>
                    <a:pt x="938018" y="154938"/>
                  </a:lnTo>
                  <a:lnTo>
                    <a:pt x="939696" y="154938"/>
                  </a:lnTo>
                  <a:lnTo>
                    <a:pt x="939696" y="153260"/>
                  </a:lnTo>
                  <a:lnTo>
                    <a:pt x="939696" y="151023"/>
                  </a:lnTo>
                  <a:lnTo>
                    <a:pt x="939696" y="149344"/>
                  </a:lnTo>
                  <a:lnTo>
                    <a:pt x="939696" y="147666"/>
                  </a:lnTo>
                  <a:lnTo>
                    <a:pt x="938018" y="147666"/>
                  </a:lnTo>
                  <a:lnTo>
                    <a:pt x="938018" y="145988"/>
                  </a:lnTo>
                  <a:lnTo>
                    <a:pt x="939696" y="145988"/>
                  </a:lnTo>
                  <a:lnTo>
                    <a:pt x="939696" y="144310"/>
                  </a:lnTo>
                  <a:lnTo>
                    <a:pt x="939696" y="142632"/>
                  </a:lnTo>
                  <a:lnTo>
                    <a:pt x="941374" y="142632"/>
                  </a:lnTo>
                  <a:lnTo>
                    <a:pt x="943052" y="142632"/>
                  </a:lnTo>
                  <a:lnTo>
                    <a:pt x="944730" y="142632"/>
                  </a:lnTo>
                  <a:lnTo>
                    <a:pt x="946967" y="142632"/>
                  </a:lnTo>
                  <a:lnTo>
                    <a:pt x="948645" y="142632"/>
                  </a:lnTo>
                  <a:lnTo>
                    <a:pt x="950323" y="140395"/>
                  </a:lnTo>
                  <a:lnTo>
                    <a:pt x="948645" y="140395"/>
                  </a:lnTo>
                  <a:lnTo>
                    <a:pt x="946967" y="140395"/>
                  </a:lnTo>
                  <a:lnTo>
                    <a:pt x="946967" y="138717"/>
                  </a:lnTo>
                  <a:lnTo>
                    <a:pt x="944730" y="138717"/>
                  </a:lnTo>
                  <a:lnTo>
                    <a:pt x="944730" y="137039"/>
                  </a:lnTo>
                  <a:lnTo>
                    <a:pt x="944730" y="135361"/>
                  </a:lnTo>
                  <a:lnTo>
                    <a:pt x="944730" y="133683"/>
                  </a:lnTo>
                  <a:lnTo>
                    <a:pt x="944730" y="131446"/>
                  </a:lnTo>
                  <a:lnTo>
                    <a:pt x="946967" y="131446"/>
                  </a:lnTo>
                  <a:lnTo>
                    <a:pt x="948645" y="131446"/>
                  </a:lnTo>
                  <a:lnTo>
                    <a:pt x="948645" y="129767"/>
                  </a:lnTo>
                  <a:lnTo>
                    <a:pt x="950323" y="129767"/>
                  </a:lnTo>
                  <a:lnTo>
                    <a:pt x="950323" y="128089"/>
                  </a:lnTo>
                  <a:lnTo>
                    <a:pt x="952001" y="128089"/>
                  </a:lnTo>
                  <a:lnTo>
                    <a:pt x="952001" y="128089"/>
                  </a:lnTo>
                  <a:lnTo>
                    <a:pt x="952001" y="126411"/>
                  </a:lnTo>
                  <a:lnTo>
                    <a:pt x="953679" y="126411"/>
                  </a:lnTo>
                  <a:lnTo>
                    <a:pt x="955917" y="128089"/>
                  </a:lnTo>
                  <a:lnTo>
                    <a:pt x="955917" y="129767"/>
                  </a:lnTo>
                  <a:lnTo>
                    <a:pt x="957595" y="129767"/>
                  </a:lnTo>
                  <a:lnTo>
                    <a:pt x="959273" y="129767"/>
                  </a:lnTo>
                  <a:lnTo>
                    <a:pt x="959273" y="131446"/>
                  </a:lnTo>
                  <a:lnTo>
                    <a:pt x="960951" y="131446"/>
                  </a:lnTo>
                  <a:lnTo>
                    <a:pt x="962629" y="131446"/>
                  </a:lnTo>
                  <a:lnTo>
                    <a:pt x="960951" y="131446"/>
                  </a:lnTo>
                  <a:lnTo>
                    <a:pt x="962629" y="131446"/>
                  </a:lnTo>
                  <a:lnTo>
                    <a:pt x="964307" y="131446"/>
                  </a:lnTo>
                  <a:lnTo>
                    <a:pt x="966544" y="131446"/>
                  </a:lnTo>
                  <a:lnTo>
                    <a:pt x="966544" y="133683"/>
                  </a:lnTo>
                  <a:lnTo>
                    <a:pt x="968222" y="133683"/>
                  </a:lnTo>
                  <a:lnTo>
                    <a:pt x="968222" y="135361"/>
                  </a:lnTo>
                  <a:lnTo>
                    <a:pt x="968222" y="137039"/>
                  </a:lnTo>
                  <a:lnTo>
                    <a:pt x="969900" y="137039"/>
                  </a:lnTo>
                  <a:lnTo>
                    <a:pt x="971578" y="137039"/>
                  </a:lnTo>
                  <a:lnTo>
                    <a:pt x="973256" y="137039"/>
                  </a:lnTo>
                  <a:lnTo>
                    <a:pt x="975494" y="138717"/>
                  </a:lnTo>
                  <a:lnTo>
                    <a:pt x="975494" y="140395"/>
                  </a:lnTo>
                  <a:lnTo>
                    <a:pt x="977171" y="140395"/>
                  </a:lnTo>
                  <a:lnTo>
                    <a:pt x="978850" y="140395"/>
                  </a:lnTo>
                  <a:lnTo>
                    <a:pt x="980528" y="140395"/>
                  </a:lnTo>
                  <a:lnTo>
                    <a:pt x="980528" y="142632"/>
                  </a:lnTo>
                  <a:lnTo>
                    <a:pt x="982206" y="142632"/>
                  </a:lnTo>
                  <a:lnTo>
                    <a:pt x="984443" y="142632"/>
                  </a:lnTo>
                  <a:lnTo>
                    <a:pt x="984443" y="144310"/>
                  </a:lnTo>
                  <a:lnTo>
                    <a:pt x="986121" y="144310"/>
                  </a:lnTo>
                  <a:lnTo>
                    <a:pt x="986121" y="145988"/>
                  </a:lnTo>
                  <a:lnTo>
                    <a:pt x="986121" y="147666"/>
                  </a:lnTo>
                  <a:lnTo>
                    <a:pt x="987799" y="147666"/>
                  </a:lnTo>
                  <a:lnTo>
                    <a:pt x="987799" y="149344"/>
                  </a:lnTo>
                  <a:lnTo>
                    <a:pt x="987799" y="151023"/>
                  </a:lnTo>
                  <a:lnTo>
                    <a:pt x="987799" y="153260"/>
                  </a:lnTo>
                  <a:lnTo>
                    <a:pt x="987799" y="153260"/>
                  </a:lnTo>
                  <a:lnTo>
                    <a:pt x="986121" y="153260"/>
                  </a:lnTo>
                  <a:lnTo>
                    <a:pt x="986121" y="153260"/>
                  </a:lnTo>
                  <a:lnTo>
                    <a:pt x="984443" y="153260"/>
                  </a:lnTo>
                  <a:lnTo>
                    <a:pt x="986121" y="153260"/>
                  </a:lnTo>
                  <a:lnTo>
                    <a:pt x="984443" y="153260"/>
                  </a:lnTo>
                  <a:lnTo>
                    <a:pt x="984443" y="154938"/>
                  </a:lnTo>
                  <a:lnTo>
                    <a:pt x="986121" y="154938"/>
                  </a:lnTo>
                  <a:lnTo>
                    <a:pt x="986121" y="156616"/>
                  </a:lnTo>
                  <a:lnTo>
                    <a:pt x="986121" y="158294"/>
                  </a:lnTo>
                  <a:lnTo>
                    <a:pt x="987799" y="158294"/>
                  </a:lnTo>
                  <a:lnTo>
                    <a:pt x="987799" y="159972"/>
                  </a:lnTo>
                  <a:lnTo>
                    <a:pt x="987799" y="162209"/>
                  </a:lnTo>
                  <a:lnTo>
                    <a:pt x="987799" y="163887"/>
                  </a:lnTo>
                  <a:lnTo>
                    <a:pt x="987799" y="165565"/>
                  </a:lnTo>
                  <a:lnTo>
                    <a:pt x="987799" y="167243"/>
                  </a:lnTo>
                  <a:lnTo>
                    <a:pt x="987799" y="168921"/>
                  </a:lnTo>
                  <a:lnTo>
                    <a:pt x="987799" y="171159"/>
                  </a:lnTo>
                  <a:lnTo>
                    <a:pt x="987799" y="172837"/>
                  </a:lnTo>
                  <a:lnTo>
                    <a:pt x="987799" y="174515"/>
                  </a:lnTo>
                  <a:lnTo>
                    <a:pt x="987799" y="176193"/>
                  </a:lnTo>
                  <a:lnTo>
                    <a:pt x="986121" y="176193"/>
                  </a:lnTo>
                  <a:lnTo>
                    <a:pt x="986121" y="177871"/>
                  </a:lnTo>
                  <a:lnTo>
                    <a:pt x="984443" y="177871"/>
                  </a:lnTo>
                  <a:lnTo>
                    <a:pt x="984443" y="179549"/>
                  </a:lnTo>
                  <a:lnTo>
                    <a:pt x="982206" y="179549"/>
                  </a:lnTo>
                  <a:lnTo>
                    <a:pt x="982206" y="181786"/>
                  </a:lnTo>
                  <a:lnTo>
                    <a:pt x="982206" y="183464"/>
                  </a:lnTo>
                  <a:lnTo>
                    <a:pt x="982206" y="185142"/>
                  </a:lnTo>
                  <a:lnTo>
                    <a:pt x="980528" y="185142"/>
                  </a:lnTo>
                  <a:lnTo>
                    <a:pt x="982206" y="185142"/>
                  </a:lnTo>
                  <a:lnTo>
                    <a:pt x="980528" y="185142"/>
                  </a:lnTo>
                  <a:lnTo>
                    <a:pt x="978850" y="185142"/>
                  </a:lnTo>
                  <a:lnTo>
                    <a:pt x="978850" y="186820"/>
                  </a:lnTo>
                  <a:lnTo>
                    <a:pt x="978850" y="188498"/>
                  </a:lnTo>
                  <a:lnTo>
                    <a:pt x="977171" y="188498"/>
                  </a:lnTo>
                  <a:lnTo>
                    <a:pt x="975494" y="188498"/>
                  </a:lnTo>
                  <a:lnTo>
                    <a:pt x="975494" y="190736"/>
                  </a:lnTo>
                  <a:lnTo>
                    <a:pt x="973256" y="190736"/>
                  </a:lnTo>
                  <a:lnTo>
                    <a:pt x="973256" y="192414"/>
                  </a:lnTo>
                  <a:lnTo>
                    <a:pt x="973256" y="194092"/>
                  </a:lnTo>
                  <a:lnTo>
                    <a:pt x="973256" y="195770"/>
                  </a:lnTo>
                  <a:lnTo>
                    <a:pt x="973256" y="197448"/>
                  </a:lnTo>
                  <a:lnTo>
                    <a:pt x="975494" y="199685"/>
                  </a:lnTo>
                  <a:lnTo>
                    <a:pt x="977171" y="199685"/>
                  </a:lnTo>
                  <a:lnTo>
                    <a:pt x="978850" y="199685"/>
                  </a:lnTo>
                  <a:lnTo>
                    <a:pt x="978850" y="201363"/>
                  </a:lnTo>
                  <a:lnTo>
                    <a:pt x="980528" y="201363"/>
                  </a:lnTo>
                  <a:lnTo>
                    <a:pt x="980528" y="199685"/>
                  </a:lnTo>
                  <a:lnTo>
                    <a:pt x="980528" y="197448"/>
                  </a:lnTo>
                  <a:lnTo>
                    <a:pt x="982206" y="197448"/>
                  </a:lnTo>
                  <a:lnTo>
                    <a:pt x="984443" y="197448"/>
                  </a:lnTo>
                  <a:lnTo>
                    <a:pt x="984443" y="195770"/>
                  </a:lnTo>
                  <a:lnTo>
                    <a:pt x="986121" y="195770"/>
                  </a:lnTo>
                  <a:lnTo>
                    <a:pt x="986121" y="194092"/>
                  </a:lnTo>
                  <a:lnTo>
                    <a:pt x="986121" y="192414"/>
                  </a:lnTo>
                  <a:lnTo>
                    <a:pt x="987799" y="192414"/>
                  </a:lnTo>
                  <a:lnTo>
                    <a:pt x="987799" y="190736"/>
                  </a:lnTo>
                  <a:lnTo>
                    <a:pt x="987799" y="190736"/>
                  </a:lnTo>
                  <a:lnTo>
                    <a:pt x="987799" y="188498"/>
                  </a:lnTo>
                  <a:lnTo>
                    <a:pt x="989477" y="188498"/>
                  </a:lnTo>
                  <a:lnTo>
                    <a:pt x="991155" y="188498"/>
                  </a:lnTo>
                  <a:lnTo>
                    <a:pt x="992833" y="188498"/>
                  </a:lnTo>
                  <a:lnTo>
                    <a:pt x="992833" y="186820"/>
                  </a:lnTo>
                  <a:lnTo>
                    <a:pt x="992833" y="188498"/>
                  </a:lnTo>
                  <a:lnTo>
                    <a:pt x="992833" y="186820"/>
                  </a:lnTo>
                  <a:lnTo>
                    <a:pt x="995071" y="186820"/>
                  </a:lnTo>
                  <a:lnTo>
                    <a:pt x="995071" y="185142"/>
                  </a:lnTo>
                  <a:lnTo>
                    <a:pt x="996748" y="185142"/>
                  </a:lnTo>
                  <a:lnTo>
                    <a:pt x="998427" y="185142"/>
                  </a:lnTo>
                  <a:lnTo>
                    <a:pt x="1000105" y="185142"/>
                  </a:lnTo>
                  <a:lnTo>
                    <a:pt x="1000105" y="186820"/>
                  </a:lnTo>
                  <a:lnTo>
                    <a:pt x="1001783" y="186820"/>
                  </a:lnTo>
                  <a:lnTo>
                    <a:pt x="1001783" y="188498"/>
                  </a:lnTo>
                  <a:lnTo>
                    <a:pt x="1001783" y="190736"/>
                  </a:lnTo>
                  <a:lnTo>
                    <a:pt x="1004020" y="190736"/>
                  </a:lnTo>
                  <a:lnTo>
                    <a:pt x="1004020" y="192414"/>
                  </a:lnTo>
                  <a:lnTo>
                    <a:pt x="1004020" y="194092"/>
                  </a:lnTo>
                  <a:lnTo>
                    <a:pt x="1004020" y="195770"/>
                  </a:lnTo>
                  <a:lnTo>
                    <a:pt x="1005698" y="195770"/>
                  </a:lnTo>
                  <a:lnTo>
                    <a:pt x="1005698" y="197448"/>
                  </a:lnTo>
                  <a:lnTo>
                    <a:pt x="1005698" y="199685"/>
                  </a:lnTo>
                  <a:lnTo>
                    <a:pt x="1005698" y="201363"/>
                  </a:lnTo>
                  <a:lnTo>
                    <a:pt x="1005698" y="203041"/>
                  </a:lnTo>
                  <a:lnTo>
                    <a:pt x="1005698" y="204719"/>
                  </a:lnTo>
                  <a:lnTo>
                    <a:pt x="1005698" y="206397"/>
                  </a:lnTo>
                  <a:lnTo>
                    <a:pt x="1005698" y="208075"/>
                  </a:lnTo>
                  <a:lnTo>
                    <a:pt x="1005698" y="210313"/>
                  </a:lnTo>
                  <a:lnTo>
                    <a:pt x="1005698" y="211991"/>
                  </a:lnTo>
                  <a:lnTo>
                    <a:pt x="1007376" y="211991"/>
                  </a:lnTo>
                  <a:lnTo>
                    <a:pt x="1007376" y="213669"/>
                  </a:lnTo>
                  <a:lnTo>
                    <a:pt x="1007376" y="215347"/>
                  </a:lnTo>
                  <a:lnTo>
                    <a:pt x="1007376" y="217025"/>
                  </a:lnTo>
                  <a:lnTo>
                    <a:pt x="1009054" y="217025"/>
                  </a:lnTo>
                  <a:lnTo>
                    <a:pt x="1009054" y="219262"/>
                  </a:lnTo>
                  <a:lnTo>
                    <a:pt x="1009054" y="220940"/>
                  </a:lnTo>
                  <a:lnTo>
                    <a:pt x="1009054" y="222618"/>
                  </a:lnTo>
                  <a:lnTo>
                    <a:pt x="1009054" y="224296"/>
                  </a:lnTo>
                  <a:lnTo>
                    <a:pt x="1009054" y="225974"/>
                  </a:lnTo>
                  <a:lnTo>
                    <a:pt x="1009054" y="228212"/>
                  </a:lnTo>
                  <a:lnTo>
                    <a:pt x="1007376" y="229890"/>
                  </a:lnTo>
                  <a:lnTo>
                    <a:pt x="1007376" y="231568"/>
                  </a:lnTo>
                  <a:lnTo>
                    <a:pt x="1007376" y="233246"/>
                  </a:lnTo>
                  <a:lnTo>
                    <a:pt x="1005698" y="233246"/>
                  </a:lnTo>
                  <a:lnTo>
                    <a:pt x="1005698" y="234924"/>
                  </a:lnTo>
                  <a:lnTo>
                    <a:pt x="1004020" y="234924"/>
                  </a:lnTo>
                  <a:lnTo>
                    <a:pt x="1004020" y="236602"/>
                  </a:lnTo>
                  <a:lnTo>
                    <a:pt x="1000105" y="240517"/>
                  </a:lnTo>
                  <a:lnTo>
                    <a:pt x="996748" y="242195"/>
                  </a:lnTo>
                  <a:lnTo>
                    <a:pt x="995071" y="242195"/>
                  </a:lnTo>
                  <a:lnTo>
                    <a:pt x="992833" y="242195"/>
                  </a:lnTo>
                  <a:lnTo>
                    <a:pt x="992833" y="243873"/>
                  </a:lnTo>
                  <a:lnTo>
                    <a:pt x="992833" y="245551"/>
                  </a:lnTo>
                  <a:lnTo>
                    <a:pt x="992833" y="247789"/>
                  </a:lnTo>
                  <a:lnTo>
                    <a:pt x="992833" y="249467"/>
                  </a:lnTo>
                  <a:lnTo>
                    <a:pt x="991155" y="251145"/>
                  </a:lnTo>
                  <a:lnTo>
                    <a:pt x="991155" y="252823"/>
                  </a:lnTo>
                  <a:lnTo>
                    <a:pt x="989477" y="252823"/>
                  </a:lnTo>
                  <a:lnTo>
                    <a:pt x="989477" y="254501"/>
                  </a:lnTo>
                  <a:lnTo>
                    <a:pt x="987799" y="254501"/>
                  </a:lnTo>
                  <a:lnTo>
                    <a:pt x="987799" y="256738"/>
                  </a:lnTo>
                  <a:lnTo>
                    <a:pt x="986121" y="256738"/>
                  </a:lnTo>
                  <a:lnTo>
                    <a:pt x="986121" y="258416"/>
                  </a:lnTo>
                  <a:lnTo>
                    <a:pt x="986121" y="260094"/>
                  </a:lnTo>
                  <a:lnTo>
                    <a:pt x="984443" y="260094"/>
                  </a:lnTo>
                  <a:lnTo>
                    <a:pt x="984443" y="261772"/>
                  </a:lnTo>
                  <a:lnTo>
                    <a:pt x="986121" y="261772"/>
                  </a:lnTo>
                  <a:lnTo>
                    <a:pt x="987799" y="261772"/>
                  </a:lnTo>
                  <a:lnTo>
                    <a:pt x="987799" y="263450"/>
                  </a:lnTo>
                  <a:lnTo>
                    <a:pt x="989477" y="265128"/>
                  </a:lnTo>
                  <a:lnTo>
                    <a:pt x="991155" y="265128"/>
                  </a:lnTo>
                  <a:lnTo>
                    <a:pt x="992833" y="265128"/>
                  </a:lnTo>
                  <a:lnTo>
                    <a:pt x="992833" y="267366"/>
                  </a:lnTo>
                  <a:lnTo>
                    <a:pt x="995071" y="267366"/>
                  </a:lnTo>
                  <a:lnTo>
                    <a:pt x="996748" y="267366"/>
                  </a:lnTo>
                  <a:lnTo>
                    <a:pt x="996748" y="269044"/>
                  </a:lnTo>
                  <a:lnTo>
                    <a:pt x="995071" y="269044"/>
                  </a:lnTo>
                  <a:lnTo>
                    <a:pt x="995071" y="270722"/>
                  </a:lnTo>
                  <a:lnTo>
                    <a:pt x="996748" y="270722"/>
                  </a:lnTo>
                  <a:lnTo>
                    <a:pt x="996748" y="272400"/>
                  </a:lnTo>
                  <a:lnTo>
                    <a:pt x="998427" y="272400"/>
                  </a:lnTo>
                  <a:lnTo>
                    <a:pt x="998427" y="270722"/>
                  </a:lnTo>
                  <a:lnTo>
                    <a:pt x="1000105" y="269044"/>
                  </a:lnTo>
                  <a:lnTo>
                    <a:pt x="1001783" y="269044"/>
                  </a:lnTo>
                  <a:lnTo>
                    <a:pt x="1001783" y="269044"/>
                  </a:lnTo>
                  <a:lnTo>
                    <a:pt x="1004020" y="269044"/>
                  </a:lnTo>
                  <a:lnTo>
                    <a:pt x="1004020" y="270722"/>
                  </a:lnTo>
                  <a:lnTo>
                    <a:pt x="1004020" y="272400"/>
                  </a:lnTo>
                  <a:lnTo>
                    <a:pt x="1005698" y="272400"/>
                  </a:lnTo>
                  <a:lnTo>
                    <a:pt x="1007376" y="272400"/>
                  </a:lnTo>
                  <a:lnTo>
                    <a:pt x="1009054" y="272400"/>
                  </a:lnTo>
                  <a:lnTo>
                    <a:pt x="1010732" y="272400"/>
                  </a:lnTo>
                  <a:lnTo>
                    <a:pt x="1010732" y="270722"/>
                  </a:lnTo>
                  <a:lnTo>
                    <a:pt x="1012970" y="270722"/>
                  </a:lnTo>
                  <a:lnTo>
                    <a:pt x="1014648" y="270722"/>
                  </a:lnTo>
                  <a:lnTo>
                    <a:pt x="1014648" y="269044"/>
                  </a:lnTo>
                  <a:lnTo>
                    <a:pt x="1016325" y="269044"/>
                  </a:lnTo>
                  <a:lnTo>
                    <a:pt x="1018004" y="269044"/>
                  </a:lnTo>
                  <a:lnTo>
                    <a:pt x="1019682" y="269044"/>
                  </a:lnTo>
                  <a:lnTo>
                    <a:pt x="1021360" y="269044"/>
                  </a:lnTo>
                  <a:lnTo>
                    <a:pt x="1023597" y="269044"/>
                  </a:lnTo>
                  <a:lnTo>
                    <a:pt x="1025275" y="269044"/>
                  </a:lnTo>
                  <a:lnTo>
                    <a:pt x="1026953" y="269044"/>
                  </a:lnTo>
                  <a:lnTo>
                    <a:pt x="1026953" y="267366"/>
                  </a:lnTo>
                  <a:lnTo>
                    <a:pt x="1028631" y="267366"/>
                  </a:lnTo>
                  <a:lnTo>
                    <a:pt x="1028631" y="265128"/>
                  </a:lnTo>
                  <a:lnTo>
                    <a:pt x="1030309" y="265128"/>
                  </a:lnTo>
                  <a:lnTo>
                    <a:pt x="1032547" y="265128"/>
                  </a:lnTo>
                  <a:lnTo>
                    <a:pt x="1032547" y="263450"/>
                  </a:lnTo>
                  <a:lnTo>
                    <a:pt x="1034225" y="263450"/>
                  </a:lnTo>
                  <a:lnTo>
                    <a:pt x="1034225" y="261772"/>
                  </a:lnTo>
                  <a:lnTo>
                    <a:pt x="1035902" y="261772"/>
                  </a:lnTo>
                  <a:lnTo>
                    <a:pt x="1037581" y="260094"/>
                  </a:lnTo>
                  <a:lnTo>
                    <a:pt x="1039259" y="260094"/>
                  </a:lnTo>
                  <a:lnTo>
                    <a:pt x="1041496" y="258416"/>
                  </a:lnTo>
                  <a:lnTo>
                    <a:pt x="1043174" y="258416"/>
                  </a:lnTo>
                  <a:lnTo>
                    <a:pt x="1043174" y="256738"/>
                  </a:lnTo>
                  <a:lnTo>
                    <a:pt x="1044852" y="256738"/>
                  </a:lnTo>
                  <a:lnTo>
                    <a:pt x="1046530" y="256738"/>
                  </a:lnTo>
                  <a:lnTo>
                    <a:pt x="1048208" y="256738"/>
                  </a:lnTo>
                  <a:lnTo>
                    <a:pt x="1049886" y="254501"/>
                  </a:lnTo>
                  <a:lnTo>
                    <a:pt x="1052124" y="254501"/>
                  </a:lnTo>
                  <a:lnTo>
                    <a:pt x="1053802" y="254501"/>
                  </a:lnTo>
                  <a:lnTo>
                    <a:pt x="1055479" y="254501"/>
                  </a:lnTo>
                  <a:lnTo>
                    <a:pt x="1055479" y="252823"/>
                  </a:lnTo>
                  <a:lnTo>
                    <a:pt x="1057158" y="252823"/>
                  </a:lnTo>
                  <a:lnTo>
                    <a:pt x="1057158" y="251145"/>
                  </a:lnTo>
                  <a:lnTo>
                    <a:pt x="1058836" y="251145"/>
                  </a:lnTo>
                  <a:lnTo>
                    <a:pt x="1061073" y="251145"/>
                  </a:lnTo>
                  <a:lnTo>
                    <a:pt x="1062751" y="251145"/>
                  </a:lnTo>
                  <a:lnTo>
                    <a:pt x="1062751" y="249467"/>
                  </a:lnTo>
                  <a:lnTo>
                    <a:pt x="1064429" y="249467"/>
                  </a:lnTo>
                  <a:lnTo>
                    <a:pt x="1064429" y="247789"/>
                  </a:lnTo>
                  <a:lnTo>
                    <a:pt x="1066107" y="247789"/>
                  </a:lnTo>
                  <a:lnTo>
                    <a:pt x="1067785" y="247789"/>
                  </a:lnTo>
                  <a:lnTo>
                    <a:pt x="1070022" y="247789"/>
                  </a:lnTo>
                  <a:lnTo>
                    <a:pt x="1070022" y="245551"/>
                  </a:lnTo>
                  <a:lnTo>
                    <a:pt x="1071701" y="245551"/>
                  </a:lnTo>
                  <a:lnTo>
                    <a:pt x="1071701" y="243873"/>
                  </a:lnTo>
                  <a:lnTo>
                    <a:pt x="1073379" y="243873"/>
                  </a:lnTo>
                  <a:lnTo>
                    <a:pt x="1075056" y="243873"/>
                  </a:lnTo>
                  <a:lnTo>
                    <a:pt x="1075056" y="242195"/>
                  </a:lnTo>
                  <a:lnTo>
                    <a:pt x="1076735" y="242195"/>
                  </a:lnTo>
                  <a:lnTo>
                    <a:pt x="1078413" y="242195"/>
                  </a:lnTo>
                  <a:lnTo>
                    <a:pt x="1078413" y="240517"/>
                  </a:lnTo>
                  <a:lnTo>
                    <a:pt x="1080650" y="238839"/>
                  </a:lnTo>
                  <a:lnTo>
                    <a:pt x="1082328" y="238839"/>
                  </a:lnTo>
                  <a:lnTo>
                    <a:pt x="1082328" y="236602"/>
                  </a:lnTo>
                  <a:lnTo>
                    <a:pt x="1084006" y="236602"/>
                  </a:lnTo>
                  <a:lnTo>
                    <a:pt x="1085684" y="236602"/>
                  </a:lnTo>
                  <a:lnTo>
                    <a:pt x="1085684" y="234924"/>
                  </a:lnTo>
                  <a:lnTo>
                    <a:pt x="1087362" y="234924"/>
                  </a:lnTo>
                  <a:lnTo>
                    <a:pt x="1087362" y="233246"/>
                  </a:lnTo>
                  <a:lnTo>
                    <a:pt x="1089599" y="233246"/>
                  </a:lnTo>
                  <a:lnTo>
                    <a:pt x="1089599" y="231568"/>
                  </a:lnTo>
                  <a:lnTo>
                    <a:pt x="1089599" y="229890"/>
                  </a:lnTo>
                  <a:lnTo>
                    <a:pt x="1091278" y="229890"/>
                  </a:lnTo>
                  <a:lnTo>
                    <a:pt x="1092956" y="229890"/>
                  </a:lnTo>
                  <a:lnTo>
                    <a:pt x="1092956" y="228212"/>
                  </a:lnTo>
                  <a:lnTo>
                    <a:pt x="1094633" y="228212"/>
                  </a:lnTo>
                  <a:lnTo>
                    <a:pt x="1094633" y="225974"/>
                  </a:lnTo>
                  <a:lnTo>
                    <a:pt x="1094633" y="224296"/>
                  </a:lnTo>
                  <a:lnTo>
                    <a:pt x="1092956" y="224296"/>
                  </a:lnTo>
                  <a:lnTo>
                    <a:pt x="1092956" y="222618"/>
                  </a:lnTo>
                  <a:lnTo>
                    <a:pt x="1092956" y="220940"/>
                  </a:lnTo>
                  <a:lnTo>
                    <a:pt x="1091278" y="220940"/>
                  </a:lnTo>
                  <a:lnTo>
                    <a:pt x="1089599" y="220940"/>
                  </a:lnTo>
                  <a:lnTo>
                    <a:pt x="1089599" y="219262"/>
                  </a:lnTo>
                  <a:lnTo>
                    <a:pt x="1089599" y="219262"/>
                  </a:lnTo>
                  <a:lnTo>
                    <a:pt x="1089599" y="217025"/>
                  </a:lnTo>
                  <a:lnTo>
                    <a:pt x="1089599" y="215347"/>
                  </a:lnTo>
                  <a:lnTo>
                    <a:pt x="1089599" y="213669"/>
                  </a:lnTo>
                  <a:lnTo>
                    <a:pt x="1089599" y="211991"/>
                  </a:lnTo>
                  <a:lnTo>
                    <a:pt x="1091278" y="211991"/>
                  </a:lnTo>
                  <a:lnTo>
                    <a:pt x="1092956" y="211991"/>
                  </a:lnTo>
                  <a:lnTo>
                    <a:pt x="1094633" y="210313"/>
                  </a:lnTo>
                  <a:lnTo>
                    <a:pt x="1096312" y="210313"/>
                  </a:lnTo>
                  <a:lnTo>
                    <a:pt x="1098549" y="208075"/>
                  </a:lnTo>
                  <a:lnTo>
                    <a:pt x="1100227" y="208075"/>
                  </a:lnTo>
                  <a:lnTo>
                    <a:pt x="1101905" y="208075"/>
                  </a:lnTo>
                  <a:lnTo>
                    <a:pt x="1103583" y="208075"/>
                  </a:lnTo>
                  <a:lnTo>
                    <a:pt x="1105261" y="208075"/>
                  </a:lnTo>
                  <a:lnTo>
                    <a:pt x="1106939" y="208075"/>
                  </a:lnTo>
                  <a:lnTo>
                    <a:pt x="1109176" y="208075"/>
                  </a:lnTo>
                  <a:lnTo>
                    <a:pt x="1110855" y="208075"/>
                  </a:lnTo>
                  <a:lnTo>
                    <a:pt x="1112533" y="208075"/>
                  </a:lnTo>
                  <a:lnTo>
                    <a:pt x="1114210" y="208075"/>
                  </a:lnTo>
                  <a:lnTo>
                    <a:pt x="1115889" y="208075"/>
                  </a:lnTo>
                  <a:lnTo>
                    <a:pt x="1118126" y="208075"/>
                  </a:lnTo>
                  <a:lnTo>
                    <a:pt x="1119804" y="208075"/>
                  </a:lnTo>
                  <a:lnTo>
                    <a:pt x="1121482" y="208075"/>
                  </a:lnTo>
                  <a:lnTo>
                    <a:pt x="1121482" y="210313"/>
                  </a:lnTo>
                  <a:lnTo>
                    <a:pt x="1123160" y="211991"/>
                  </a:lnTo>
                  <a:lnTo>
                    <a:pt x="1124838" y="211991"/>
                  </a:lnTo>
                  <a:lnTo>
                    <a:pt x="1124838" y="213669"/>
                  </a:lnTo>
                  <a:lnTo>
                    <a:pt x="1127075" y="211991"/>
                  </a:lnTo>
                  <a:lnTo>
                    <a:pt x="1128753" y="211991"/>
                  </a:lnTo>
                  <a:lnTo>
                    <a:pt x="1130432" y="211991"/>
                  </a:lnTo>
                  <a:lnTo>
                    <a:pt x="1132110" y="211991"/>
                  </a:lnTo>
                  <a:lnTo>
                    <a:pt x="1133787" y="211991"/>
                  </a:lnTo>
                  <a:lnTo>
                    <a:pt x="1135466" y="211991"/>
                  </a:lnTo>
                  <a:lnTo>
                    <a:pt x="1137703" y="211991"/>
                  </a:lnTo>
                  <a:lnTo>
                    <a:pt x="1139381" y="211991"/>
                  </a:lnTo>
                  <a:lnTo>
                    <a:pt x="1141059" y="213669"/>
                  </a:lnTo>
                  <a:lnTo>
                    <a:pt x="1141059" y="211991"/>
                  </a:lnTo>
                  <a:lnTo>
                    <a:pt x="1142737" y="211991"/>
                  </a:lnTo>
                  <a:lnTo>
                    <a:pt x="1142737" y="210313"/>
                  </a:lnTo>
                  <a:lnTo>
                    <a:pt x="1144415" y="210313"/>
                  </a:lnTo>
                  <a:lnTo>
                    <a:pt x="1146652" y="210313"/>
                  </a:lnTo>
                  <a:lnTo>
                    <a:pt x="1146652" y="208075"/>
                  </a:lnTo>
                  <a:lnTo>
                    <a:pt x="1146652" y="206397"/>
                  </a:lnTo>
                  <a:lnTo>
                    <a:pt x="1148330" y="206397"/>
                  </a:lnTo>
                  <a:lnTo>
                    <a:pt x="1150009" y="206397"/>
                  </a:lnTo>
                  <a:lnTo>
                    <a:pt x="1150009" y="204719"/>
                  </a:lnTo>
                  <a:lnTo>
                    <a:pt x="1151686" y="204719"/>
                  </a:lnTo>
                  <a:lnTo>
                    <a:pt x="1151686" y="203041"/>
                  </a:lnTo>
                  <a:lnTo>
                    <a:pt x="1153364" y="203041"/>
                  </a:lnTo>
                  <a:lnTo>
                    <a:pt x="1155602" y="203041"/>
                  </a:lnTo>
                  <a:lnTo>
                    <a:pt x="1157280" y="203041"/>
                  </a:lnTo>
                  <a:lnTo>
                    <a:pt x="1157280" y="201363"/>
                  </a:lnTo>
                  <a:lnTo>
                    <a:pt x="1158958" y="201363"/>
                  </a:lnTo>
                  <a:lnTo>
                    <a:pt x="1158958" y="197448"/>
                  </a:lnTo>
                  <a:lnTo>
                    <a:pt x="1157280" y="197448"/>
                  </a:lnTo>
                  <a:lnTo>
                    <a:pt x="1157280" y="195770"/>
                  </a:lnTo>
                  <a:lnTo>
                    <a:pt x="1157280" y="194092"/>
                  </a:lnTo>
                  <a:lnTo>
                    <a:pt x="1155602" y="194092"/>
                  </a:lnTo>
                  <a:lnTo>
                    <a:pt x="1155602" y="192414"/>
                  </a:lnTo>
                  <a:lnTo>
                    <a:pt x="1157280" y="192414"/>
                  </a:lnTo>
                  <a:lnTo>
                    <a:pt x="1157280" y="192414"/>
                  </a:lnTo>
                  <a:lnTo>
                    <a:pt x="1158958" y="192414"/>
                  </a:lnTo>
                  <a:lnTo>
                    <a:pt x="1158958" y="190736"/>
                  </a:lnTo>
                  <a:lnTo>
                    <a:pt x="1158958" y="188498"/>
                  </a:lnTo>
                  <a:lnTo>
                    <a:pt x="1158958" y="188498"/>
                  </a:lnTo>
                  <a:lnTo>
                    <a:pt x="1158958" y="188498"/>
                  </a:lnTo>
                  <a:lnTo>
                    <a:pt x="1158958" y="186820"/>
                  </a:lnTo>
                  <a:lnTo>
                    <a:pt x="1158958" y="185142"/>
                  </a:lnTo>
                  <a:lnTo>
                    <a:pt x="1157280" y="185142"/>
                  </a:lnTo>
                  <a:lnTo>
                    <a:pt x="1158958" y="185142"/>
                  </a:lnTo>
                  <a:lnTo>
                    <a:pt x="1157280" y="185142"/>
                  </a:lnTo>
                  <a:lnTo>
                    <a:pt x="1157280" y="186820"/>
                  </a:lnTo>
                  <a:lnTo>
                    <a:pt x="1155602" y="186820"/>
                  </a:lnTo>
                  <a:lnTo>
                    <a:pt x="1155602" y="185142"/>
                  </a:lnTo>
                  <a:lnTo>
                    <a:pt x="1153364" y="185142"/>
                  </a:lnTo>
                  <a:lnTo>
                    <a:pt x="1153364" y="183464"/>
                  </a:lnTo>
                  <a:lnTo>
                    <a:pt x="1155602" y="179549"/>
                  </a:lnTo>
                  <a:lnTo>
                    <a:pt x="1157280" y="179549"/>
                  </a:lnTo>
                  <a:lnTo>
                    <a:pt x="1158958" y="179549"/>
                  </a:lnTo>
                  <a:lnTo>
                    <a:pt x="1158958" y="177871"/>
                  </a:lnTo>
                  <a:lnTo>
                    <a:pt x="1160636" y="177871"/>
                  </a:lnTo>
                  <a:lnTo>
                    <a:pt x="1160636" y="176193"/>
                  </a:lnTo>
                  <a:lnTo>
                    <a:pt x="1162314" y="176193"/>
                  </a:lnTo>
                  <a:lnTo>
                    <a:pt x="1163992" y="176193"/>
                  </a:lnTo>
                  <a:lnTo>
                    <a:pt x="1166229" y="174515"/>
                  </a:lnTo>
                  <a:lnTo>
                    <a:pt x="1166229" y="172837"/>
                  </a:lnTo>
                  <a:lnTo>
                    <a:pt x="1167907" y="171159"/>
                  </a:lnTo>
                  <a:lnTo>
                    <a:pt x="1169586" y="168921"/>
                  </a:lnTo>
                  <a:lnTo>
                    <a:pt x="1171263" y="167243"/>
                  </a:lnTo>
                  <a:lnTo>
                    <a:pt x="1175179" y="163887"/>
                  </a:lnTo>
                  <a:lnTo>
                    <a:pt x="1176857" y="162209"/>
                  </a:lnTo>
                  <a:lnTo>
                    <a:pt x="1178535" y="159972"/>
                  </a:lnTo>
                  <a:lnTo>
                    <a:pt x="1180213" y="158294"/>
                  </a:lnTo>
                  <a:lnTo>
                    <a:pt x="1181891" y="158294"/>
                  </a:lnTo>
                  <a:lnTo>
                    <a:pt x="1184128" y="158294"/>
                  </a:lnTo>
                  <a:lnTo>
                    <a:pt x="1184128" y="156616"/>
                  </a:lnTo>
                  <a:lnTo>
                    <a:pt x="1185806" y="154938"/>
                  </a:lnTo>
                  <a:lnTo>
                    <a:pt x="1187484" y="154938"/>
                  </a:lnTo>
                  <a:lnTo>
                    <a:pt x="1189163" y="154938"/>
                  </a:lnTo>
                  <a:lnTo>
                    <a:pt x="1189163" y="153260"/>
                  </a:lnTo>
                  <a:lnTo>
                    <a:pt x="1190840" y="153260"/>
                  </a:lnTo>
                  <a:lnTo>
                    <a:pt x="1190840" y="154938"/>
                  </a:lnTo>
                  <a:lnTo>
                    <a:pt x="1192518" y="154938"/>
                  </a:lnTo>
                  <a:lnTo>
                    <a:pt x="1194756" y="154938"/>
                  </a:lnTo>
                  <a:lnTo>
                    <a:pt x="1199790" y="154938"/>
                  </a:lnTo>
                  <a:lnTo>
                    <a:pt x="1201468" y="154938"/>
                  </a:lnTo>
                  <a:lnTo>
                    <a:pt x="1207061" y="154938"/>
                  </a:lnTo>
                  <a:lnTo>
                    <a:pt x="1212655" y="154938"/>
                  </a:lnTo>
                  <a:lnTo>
                    <a:pt x="1214333" y="154938"/>
                  </a:lnTo>
                  <a:lnTo>
                    <a:pt x="1219367" y="154938"/>
                  </a:lnTo>
                  <a:lnTo>
                    <a:pt x="1223282" y="153260"/>
                  </a:lnTo>
                  <a:lnTo>
                    <a:pt x="1224960" y="153260"/>
                  </a:lnTo>
                  <a:lnTo>
                    <a:pt x="1226638" y="153260"/>
                  </a:lnTo>
                  <a:lnTo>
                    <a:pt x="1229994" y="153260"/>
                  </a:lnTo>
                  <a:lnTo>
                    <a:pt x="1232232" y="153260"/>
                  </a:lnTo>
                  <a:lnTo>
                    <a:pt x="1235588" y="153260"/>
                  </a:lnTo>
                  <a:lnTo>
                    <a:pt x="1237266" y="153260"/>
                  </a:lnTo>
                  <a:lnTo>
                    <a:pt x="1238944" y="153260"/>
                  </a:lnTo>
                  <a:lnTo>
                    <a:pt x="1242859" y="153260"/>
                  </a:lnTo>
                  <a:lnTo>
                    <a:pt x="1244537" y="153260"/>
                  </a:lnTo>
                  <a:lnTo>
                    <a:pt x="1247893" y="153260"/>
                  </a:lnTo>
                  <a:lnTo>
                    <a:pt x="1249571" y="154938"/>
                  </a:lnTo>
                  <a:lnTo>
                    <a:pt x="1251809" y="154938"/>
                  </a:lnTo>
                  <a:lnTo>
                    <a:pt x="1253487" y="154938"/>
                  </a:lnTo>
                  <a:lnTo>
                    <a:pt x="1255165" y="154938"/>
                  </a:lnTo>
                  <a:lnTo>
                    <a:pt x="1258521" y="153260"/>
                  </a:lnTo>
                  <a:lnTo>
                    <a:pt x="1260758" y="153260"/>
                  </a:lnTo>
                  <a:lnTo>
                    <a:pt x="1264114" y="153260"/>
                  </a:lnTo>
                  <a:lnTo>
                    <a:pt x="1265792" y="153260"/>
                  </a:lnTo>
                  <a:lnTo>
                    <a:pt x="1267470" y="153260"/>
                  </a:lnTo>
                  <a:lnTo>
                    <a:pt x="1269708" y="153260"/>
                  </a:lnTo>
                  <a:lnTo>
                    <a:pt x="1271386" y="153260"/>
                  </a:lnTo>
                  <a:lnTo>
                    <a:pt x="1271386" y="151023"/>
                  </a:lnTo>
                  <a:lnTo>
                    <a:pt x="1271386" y="149344"/>
                  </a:lnTo>
                  <a:lnTo>
                    <a:pt x="1271386" y="147666"/>
                  </a:lnTo>
                  <a:lnTo>
                    <a:pt x="1271386" y="147666"/>
                  </a:lnTo>
                  <a:lnTo>
                    <a:pt x="1271386" y="145988"/>
                  </a:lnTo>
                  <a:lnTo>
                    <a:pt x="1273064" y="145988"/>
                  </a:lnTo>
                  <a:lnTo>
                    <a:pt x="1273064" y="144310"/>
                  </a:lnTo>
                  <a:lnTo>
                    <a:pt x="1274742" y="144310"/>
                  </a:lnTo>
                  <a:lnTo>
                    <a:pt x="1276420" y="144310"/>
                  </a:lnTo>
                  <a:lnTo>
                    <a:pt x="1276420" y="145988"/>
                  </a:lnTo>
                  <a:lnTo>
                    <a:pt x="1278098" y="145988"/>
                  </a:lnTo>
                  <a:lnTo>
                    <a:pt x="1278098" y="144310"/>
                  </a:lnTo>
                  <a:lnTo>
                    <a:pt x="1280335" y="144310"/>
                  </a:lnTo>
                  <a:lnTo>
                    <a:pt x="1282013" y="144310"/>
                  </a:lnTo>
                  <a:lnTo>
                    <a:pt x="1283691" y="144310"/>
                  </a:lnTo>
                  <a:lnTo>
                    <a:pt x="1285369" y="144310"/>
                  </a:lnTo>
                  <a:lnTo>
                    <a:pt x="1285369" y="142632"/>
                  </a:lnTo>
                  <a:lnTo>
                    <a:pt x="1285369" y="140395"/>
                  </a:lnTo>
                  <a:lnTo>
                    <a:pt x="1287047" y="140395"/>
                  </a:lnTo>
                  <a:lnTo>
                    <a:pt x="1289285" y="140395"/>
                  </a:lnTo>
                  <a:lnTo>
                    <a:pt x="1290963" y="140395"/>
                  </a:lnTo>
                  <a:lnTo>
                    <a:pt x="1290963" y="138717"/>
                  </a:lnTo>
                  <a:lnTo>
                    <a:pt x="1289285" y="138717"/>
                  </a:lnTo>
                  <a:lnTo>
                    <a:pt x="1289285" y="137039"/>
                  </a:lnTo>
                  <a:lnTo>
                    <a:pt x="1289285" y="135361"/>
                  </a:lnTo>
                  <a:lnTo>
                    <a:pt x="1290963" y="135361"/>
                  </a:lnTo>
                  <a:lnTo>
                    <a:pt x="1290963" y="133683"/>
                  </a:lnTo>
                  <a:lnTo>
                    <a:pt x="1290963" y="131446"/>
                  </a:lnTo>
                  <a:lnTo>
                    <a:pt x="1292641" y="131446"/>
                  </a:lnTo>
                  <a:lnTo>
                    <a:pt x="1294319" y="131446"/>
                  </a:lnTo>
                  <a:lnTo>
                    <a:pt x="1294319" y="129767"/>
                  </a:lnTo>
                  <a:lnTo>
                    <a:pt x="1295997" y="129767"/>
                  </a:lnTo>
                  <a:lnTo>
                    <a:pt x="1295997" y="128089"/>
                  </a:lnTo>
                  <a:lnTo>
                    <a:pt x="1295997" y="126411"/>
                  </a:lnTo>
                  <a:lnTo>
                    <a:pt x="1298234" y="124733"/>
                  </a:lnTo>
                  <a:lnTo>
                    <a:pt x="1299912" y="124733"/>
                  </a:lnTo>
                  <a:lnTo>
                    <a:pt x="1299912" y="122496"/>
                  </a:lnTo>
                  <a:lnTo>
                    <a:pt x="1299912" y="120818"/>
                  </a:lnTo>
                  <a:lnTo>
                    <a:pt x="1299912" y="119140"/>
                  </a:lnTo>
                  <a:lnTo>
                    <a:pt x="1299912" y="119140"/>
                  </a:lnTo>
                  <a:lnTo>
                    <a:pt x="1299912" y="117462"/>
                  </a:lnTo>
                  <a:lnTo>
                    <a:pt x="1299912" y="115784"/>
                  </a:lnTo>
                  <a:lnTo>
                    <a:pt x="1299912" y="114106"/>
                  </a:lnTo>
                  <a:lnTo>
                    <a:pt x="1299912" y="111869"/>
                  </a:lnTo>
                  <a:lnTo>
                    <a:pt x="1299912" y="110190"/>
                  </a:lnTo>
                  <a:lnTo>
                    <a:pt x="1301590" y="110190"/>
                  </a:lnTo>
                  <a:lnTo>
                    <a:pt x="1301590" y="108512"/>
                  </a:lnTo>
                  <a:lnTo>
                    <a:pt x="1301590" y="106834"/>
                  </a:lnTo>
                  <a:lnTo>
                    <a:pt x="1303268" y="106834"/>
                  </a:lnTo>
                  <a:lnTo>
                    <a:pt x="1306624" y="96207"/>
                  </a:lnTo>
                  <a:lnTo>
                    <a:pt x="1310540" y="88935"/>
                  </a:lnTo>
                  <a:lnTo>
                    <a:pt x="1315574" y="81664"/>
                  </a:lnTo>
                  <a:lnTo>
                    <a:pt x="1317811" y="79986"/>
                  </a:lnTo>
                  <a:lnTo>
                    <a:pt x="1324523" y="69358"/>
                  </a:lnTo>
                  <a:lnTo>
                    <a:pt x="1326761" y="69358"/>
                  </a:lnTo>
                  <a:lnTo>
                    <a:pt x="1326761" y="71036"/>
                  </a:lnTo>
                  <a:lnTo>
                    <a:pt x="1328439" y="71036"/>
                  </a:lnTo>
                  <a:lnTo>
                    <a:pt x="1328439" y="71036"/>
                  </a:lnTo>
                  <a:lnTo>
                    <a:pt x="1328439" y="72715"/>
                  </a:lnTo>
                  <a:lnTo>
                    <a:pt x="1328439" y="74393"/>
                  </a:lnTo>
                  <a:lnTo>
                    <a:pt x="1328439" y="76630"/>
                  </a:lnTo>
                  <a:lnTo>
                    <a:pt x="1330117" y="76630"/>
                  </a:lnTo>
                  <a:lnTo>
                    <a:pt x="1330117" y="78308"/>
                  </a:lnTo>
                  <a:lnTo>
                    <a:pt x="1331795" y="78308"/>
                  </a:lnTo>
                  <a:lnTo>
                    <a:pt x="1333473" y="78308"/>
                  </a:lnTo>
                  <a:lnTo>
                    <a:pt x="1335151" y="78308"/>
                  </a:lnTo>
                  <a:lnTo>
                    <a:pt x="1335151" y="76630"/>
                  </a:lnTo>
                  <a:lnTo>
                    <a:pt x="1337388" y="76630"/>
                  </a:lnTo>
                  <a:lnTo>
                    <a:pt x="1339066" y="76630"/>
                  </a:lnTo>
                  <a:lnTo>
                    <a:pt x="1340744" y="76630"/>
                  </a:lnTo>
                  <a:lnTo>
                    <a:pt x="1340744" y="74393"/>
                  </a:lnTo>
                  <a:lnTo>
                    <a:pt x="1342422" y="74393"/>
                  </a:lnTo>
                  <a:lnTo>
                    <a:pt x="1342422" y="76630"/>
                  </a:lnTo>
                  <a:lnTo>
                    <a:pt x="1344100" y="76630"/>
                  </a:lnTo>
                  <a:lnTo>
                    <a:pt x="1344100" y="74393"/>
                  </a:lnTo>
                  <a:lnTo>
                    <a:pt x="1344100" y="72715"/>
                  </a:lnTo>
                  <a:lnTo>
                    <a:pt x="1346338" y="72715"/>
                  </a:lnTo>
                  <a:lnTo>
                    <a:pt x="1348016" y="72715"/>
                  </a:lnTo>
                  <a:lnTo>
                    <a:pt x="1349694" y="72715"/>
                  </a:lnTo>
                  <a:lnTo>
                    <a:pt x="1349694" y="74393"/>
                  </a:lnTo>
                  <a:lnTo>
                    <a:pt x="1349694" y="76630"/>
                  </a:lnTo>
                  <a:lnTo>
                    <a:pt x="1351372" y="76630"/>
                  </a:lnTo>
                  <a:lnTo>
                    <a:pt x="1353050" y="76630"/>
                  </a:lnTo>
                  <a:lnTo>
                    <a:pt x="1353050" y="78308"/>
                  </a:lnTo>
                  <a:lnTo>
                    <a:pt x="1355287" y="78308"/>
                  </a:lnTo>
                  <a:lnTo>
                    <a:pt x="1355287" y="79986"/>
                  </a:lnTo>
                  <a:lnTo>
                    <a:pt x="1355287" y="81664"/>
                  </a:lnTo>
                  <a:lnTo>
                    <a:pt x="1356965" y="81664"/>
                  </a:lnTo>
                  <a:lnTo>
                    <a:pt x="1356965" y="83342"/>
                  </a:lnTo>
                  <a:lnTo>
                    <a:pt x="1358643" y="83342"/>
                  </a:lnTo>
                  <a:lnTo>
                    <a:pt x="1358643" y="92292"/>
                  </a:lnTo>
                  <a:lnTo>
                    <a:pt x="1358643" y="99563"/>
                  </a:lnTo>
                  <a:lnTo>
                    <a:pt x="1358643" y="108512"/>
                  </a:lnTo>
                  <a:lnTo>
                    <a:pt x="1358643" y="119140"/>
                  </a:lnTo>
                  <a:lnTo>
                    <a:pt x="1358643" y="122496"/>
                  </a:lnTo>
                  <a:lnTo>
                    <a:pt x="1358643" y="124733"/>
                  </a:lnTo>
                  <a:lnTo>
                    <a:pt x="1358643" y="126411"/>
                  </a:lnTo>
                  <a:lnTo>
                    <a:pt x="1358643" y="128089"/>
                  </a:lnTo>
                  <a:lnTo>
                    <a:pt x="1358643" y="129767"/>
                  </a:lnTo>
                  <a:lnTo>
                    <a:pt x="1356965" y="129767"/>
                  </a:lnTo>
                  <a:lnTo>
                    <a:pt x="1358643" y="129767"/>
                  </a:lnTo>
                  <a:lnTo>
                    <a:pt x="1356965" y="129767"/>
                  </a:lnTo>
                  <a:lnTo>
                    <a:pt x="1358643" y="131446"/>
                  </a:lnTo>
                  <a:lnTo>
                    <a:pt x="1360321" y="131446"/>
                  </a:lnTo>
                  <a:lnTo>
                    <a:pt x="1361999" y="131446"/>
                  </a:lnTo>
                  <a:lnTo>
                    <a:pt x="1361999" y="133683"/>
                  </a:lnTo>
                  <a:lnTo>
                    <a:pt x="1363677" y="133683"/>
                  </a:lnTo>
                  <a:lnTo>
                    <a:pt x="1365915" y="133683"/>
                  </a:lnTo>
                  <a:lnTo>
                    <a:pt x="1365915" y="133683"/>
                  </a:lnTo>
                  <a:lnTo>
                    <a:pt x="1367593" y="133683"/>
                  </a:lnTo>
                  <a:lnTo>
                    <a:pt x="1367593" y="135361"/>
                  </a:lnTo>
                  <a:lnTo>
                    <a:pt x="1367593" y="137039"/>
                  </a:lnTo>
                  <a:lnTo>
                    <a:pt x="1365915" y="137039"/>
                  </a:lnTo>
                  <a:lnTo>
                    <a:pt x="1365915" y="138717"/>
                  </a:lnTo>
                  <a:lnTo>
                    <a:pt x="1365915" y="140395"/>
                  </a:lnTo>
                  <a:lnTo>
                    <a:pt x="1367593" y="140395"/>
                  </a:lnTo>
                  <a:lnTo>
                    <a:pt x="1367593" y="142632"/>
                  </a:lnTo>
                  <a:lnTo>
                    <a:pt x="1367593" y="144310"/>
                  </a:lnTo>
                  <a:lnTo>
                    <a:pt x="1365915" y="144310"/>
                  </a:lnTo>
                  <a:lnTo>
                    <a:pt x="1365915" y="145988"/>
                  </a:lnTo>
                  <a:lnTo>
                    <a:pt x="1367593" y="145988"/>
                  </a:lnTo>
                  <a:lnTo>
                    <a:pt x="1367593" y="147666"/>
                  </a:lnTo>
                  <a:lnTo>
                    <a:pt x="1367593" y="149344"/>
                  </a:lnTo>
                  <a:lnTo>
                    <a:pt x="1369271" y="149344"/>
                  </a:lnTo>
                  <a:lnTo>
                    <a:pt x="1370949" y="149344"/>
                  </a:lnTo>
                  <a:lnTo>
                    <a:pt x="1370949" y="147666"/>
                  </a:lnTo>
                  <a:lnTo>
                    <a:pt x="1372627" y="147666"/>
                  </a:lnTo>
                  <a:lnTo>
                    <a:pt x="1372627" y="149344"/>
                  </a:lnTo>
                  <a:lnTo>
                    <a:pt x="1374864" y="149344"/>
                  </a:lnTo>
                  <a:lnTo>
                    <a:pt x="1374864" y="151023"/>
                  </a:lnTo>
                  <a:lnTo>
                    <a:pt x="1374864" y="153260"/>
                  </a:lnTo>
                  <a:lnTo>
                    <a:pt x="1376542" y="154938"/>
                  </a:lnTo>
                  <a:lnTo>
                    <a:pt x="1376542" y="156616"/>
                  </a:lnTo>
                  <a:lnTo>
                    <a:pt x="1374864" y="156616"/>
                  </a:lnTo>
                  <a:lnTo>
                    <a:pt x="1374864" y="158294"/>
                  </a:lnTo>
                  <a:lnTo>
                    <a:pt x="1374864" y="158294"/>
                  </a:lnTo>
                  <a:lnTo>
                    <a:pt x="1374864" y="158294"/>
                  </a:lnTo>
                  <a:lnTo>
                    <a:pt x="1376542" y="158294"/>
                  </a:lnTo>
                  <a:lnTo>
                    <a:pt x="1378220" y="158294"/>
                  </a:lnTo>
                  <a:lnTo>
                    <a:pt x="1378220" y="159972"/>
                  </a:lnTo>
                  <a:lnTo>
                    <a:pt x="1378220" y="162209"/>
                  </a:lnTo>
                  <a:lnTo>
                    <a:pt x="1376542" y="162209"/>
                  </a:lnTo>
                  <a:lnTo>
                    <a:pt x="1374864" y="162209"/>
                  </a:lnTo>
                  <a:lnTo>
                    <a:pt x="1374864" y="163887"/>
                  </a:lnTo>
                  <a:lnTo>
                    <a:pt x="1374864" y="165565"/>
                  </a:lnTo>
                  <a:lnTo>
                    <a:pt x="1372627" y="165565"/>
                  </a:lnTo>
                  <a:lnTo>
                    <a:pt x="1370949" y="165565"/>
                  </a:lnTo>
                  <a:lnTo>
                    <a:pt x="1370949" y="165565"/>
                  </a:lnTo>
                  <a:lnTo>
                    <a:pt x="1370949" y="163887"/>
                  </a:lnTo>
                  <a:lnTo>
                    <a:pt x="1369271" y="163887"/>
                  </a:lnTo>
                  <a:lnTo>
                    <a:pt x="1369271" y="165565"/>
                  </a:lnTo>
                  <a:lnTo>
                    <a:pt x="1369271" y="165565"/>
                  </a:lnTo>
                  <a:lnTo>
                    <a:pt x="1369271" y="167243"/>
                  </a:lnTo>
                  <a:lnTo>
                    <a:pt x="1367593" y="167243"/>
                  </a:lnTo>
                  <a:lnTo>
                    <a:pt x="1365915" y="167243"/>
                  </a:lnTo>
                  <a:lnTo>
                    <a:pt x="1365915" y="165565"/>
                  </a:lnTo>
                  <a:lnTo>
                    <a:pt x="1363677" y="165565"/>
                  </a:lnTo>
                  <a:lnTo>
                    <a:pt x="1363677" y="167243"/>
                  </a:lnTo>
                  <a:lnTo>
                    <a:pt x="1363677" y="168921"/>
                  </a:lnTo>
                  <a:lnTo>
                    <a:pt x="1363677" y="171159"/>
                  </a:lnTo>
                  <a:lnTo>
                    <a:pt x="1361999" y="171159"/>
                  </a:lnTo>
                  <a:lnTo>
                    <a:pt x="1360321" y="171159"/>
                  </a:lnTo>
                  <a:lnTo>
                    <a:pt x="1360321" y="168921"/>
                  </a:lnTo>
                  <a:lnTo>
                    <a:pt x="1360321" y="167243"/>
                  </a:lnTo>
                  <a:lnTo>
                    <a:pt x="1358643" y="167243"/>
                  </a:lnTo>
                  <a:lnTo>
                    <a:pt x="1358643" y="168921"/>
                  </a:lnTo>
                  <a:lnTo>
                    <a:pt x="1356965" y="168921"/>
                  </a:lnTo>
                  <a:lnTo>
                    <a:pt x="1356965" y="171159"/>
                  </a:lnTo>
                  <a:lnTo>
                    <a:pt x="1356965" y="172837"/>
                  </a:lnTo>
                  <a:lnTo>
                    <a:pt x="1356965" y="172837"/>
                  </a:lnTo>
                  <a:lnTo>
                    <a:pt x="1356965" y="174515"/>
                  </a:lnTo>
                  <a:lnTo>
                    <a:pt x="1355287" y="174515"/>
                  </a:lnTo>
                  <a:lnTo>
                    <a:pt x="1353050" y="174515"/>
                  </a:lnTo>
                  <a:lnTo>
                    <a:pt x="1353050" y="176193"/>
                  </a:lnTo>
                  <a:lnTo>
                    <a:pt x="1351372" y="176193"/>
                  </a:lnTo>
                  <a:lnTo>
                    <a:pt x="1351372" y="174515"/>
                  </a:lnTo>
                  <a:lnTo>
                    <a:pt x="1351372" y="172837"/>
                  </a:lnTo>
                  <a:lnTo>
                    <a:pt x="1351372" y="172837"/>
                  </a:lnTo>
                  <a:lnTo>
                    <a:pt x="1351372" y="171159"/>
                  </a:lnTo>
                  <a:lnTo>
                    <a:pt x="1349694" y="171159"/>
                  </a:lnTo>
                  <a:lnTo>
                    <a:pt x="1348016" y="171159"/>
                  </a:lnTo>
                  <a:lnTo>
                    <a:pt x="1348016" y="172837"/>
                  </a:lnTo>
                  <a:lnTo>
                    <a:pt x="1346338" y="172837"/>
                  </a:lnTo>
                  <a:lnTo>
                    <a:pt x="1344100" y="172837"/>
                  </a:lnTo>
                  <a:lnTo>
                    <a:pt x="1344100" y="174515"/>
                  </a:lnTo>
                  <a:lnTo>
                    <a:pt x="1342422" y="174515"/>
                  </a:lnTo>
                  <a:lnTo>
                    <a:pt x="1342422" y="174515"/>
                  </a:lnTo>
                  <a:lnTo>
                    <a:pt x="1340744" y="172837"/>
                  </a:lnTo>
                  <a:lnTo>
                    <a:pt x="1340744" y="174515"/>
                  </a:lnTo>
                  <a:lnTo>
                    <a:pt x="1339066" y="174515"/>
                  </a:lnTo>
                  <a:lnTo>
                    <a:pt x="1339066" y="176193"/>
                  </a:lnTo>
                  <a:lnTo>
                    <a:pt x="1339066" y="176193"/>
                  </a:lnTo>
                  <a:lnTo>
                    <a:pt x="1340744" y="177871"/>
                  </a:lnTo>
                  <a:lnTo>
                    <a:pt x="1340744" y="179549"/>
                  </a:lnTo>
                  <a:lnTo>
                    <a:pt x="1339066" y="179549"/>
                  </a:lnTo>
                  <a:lnTo>
                    <a:pt x="1337388" y="177871"/>
                  </a:lnTo>
                  <a:lnTo>
                    <a:pt x="1337388" y="176193"/>
                  </a:lnTo>
                  <a:lnTo>
                    <a:pt x="1335151" y="176193"/>
                  </a:lnTo>
                  <a:lnTo>
                    <a:pt x="1337388" y="174515"/>
                  </a:lnTo>
                  <a:lnTo>
                    <a:pt x="1337388" y="172837"/>
                  </a:lnTo>
                  <a:lnTo>
                    <a:pt x="1335151" y="172837"/>
                  </a:lnTo>
                  <a:lnTo>
                    <a:pt x="1335151" y="172837"/>
                  </a:lnTo>
                  <a:lnTo>
                    <a:pt x="1335151" y="171159"/>
                  </a:lnTo>
                  <a:lnTo>
                    <a:pt x="1335151" y="171159"/>
                  </a:lnTo>
                  <a:lnTo>
                    <a:pt x="1333473" y="171159"/>
                  </a:lnTo>
                  <a:lnTo>
                    <a:pt x="1331795" y="171159"/>
                  </a:lnTo>
                  <a:lnTo>
                    <a:pt x="1331795" y="172837"/>
                  </a:lnTo>
                  <a:lnTo>
                    <a:pt x="1330117" y="172837"/>
                  </a:lnTo>
                  <a:lnTo>
                    <a:pt x="1330117" y="174515"/>
                  </a:lnTo>
                  <a:lnTo>
                    <a:pt x="1330117" y="176193"/>
                  </a:lnTo>
                  <a:lnTo>
                    <a:pt x="1330117" y="176193"/>
                  </a:lnTo>
                  <a:lnTo>
                    <a:pt x="1330117" y="177871"/>
                  </a:lnTo>
                  <a:lnTo>
                    <a:pt x="1330117" y="179549"/>
                  </a:lnTo>
                  <a:lnTo>
                    <a:pt x="1328439" y="179549"/>
                  </a:lnTo>
                  <a:lnTo>
                    <a:pt x="1328439" y="181786"/>
                  </a:lnTo>
                  <a:lnTo>
                    <a:pt x="1328439" y="183464"/>
                  </a:lnTo>
                  <a:lnTo>
                    <a:pt x="1326761" y="183464"/>
                  </a:lnTo>
                  <a:lnTo>
                    <a:pt x="1326761" y="185142"/>
                  </a:lnTo>
                  <a:lnTo>
                    <a:pt x="1326761" y="185142"/>
                  </a:lnTo>
                  <a:lnTo>
                    <a:pt x="1326761" y="185142"/>
                  </a:lnTo>
                  <a:lnTo>
                    <a:pt x="1326761" y="186820"/>
                  </a:lnTo>
                  <a:lnTo>
                    <a:pt x="1326761" y="188498"/>
                  </a:lnTo>
                  <a:lnTo>
                    <a:pt x="1324523" y="190736"/>
                  </a:lnTo>
                  <a:lnTo>
                    <a:pt x="1322845" y="190736"/>
                  </a:lnTo>
                  <a:lnTo>
                    <a:pt x="1321167" y="188498"/>
                  </a:lnTo>
                  <a:lnTo>
                    <a:pt x="1321167" y="186820"/>
                  </a:lnTo>
                  <a:lnTo>
                    <a:pt x="1321167" y="185142"/>
                  </a:lnTo>
                  <a:lnTo>
                    <a:pt x="1319489" y="185142"/>
                  </a:lnTo>
                  <a:lnTo>
                    <a:pt x="1319489" y="186820"/>
                  </a:lnTo>
                  <a:lnTo>
                    <a:pt x="1319489" y="188498"/>
                  </a:lnTo>
                  <a:lnTo>
                    <a:pt x="1319489" y="190736"/>
                  </a:lnTo>
                  <a:lnTo>
                    <a:pt x="1317811" y="190736"/>
                  </a:lnTo>
                  <a:lnTo>
                    <a:pt x="1317811" y="192414"/>
                  </a:lnTo>
                  <a:lnTo>
                    <a:pt x="1315574" y="192414"/>
                  </a:lnTo>
                  <a:lnTo>
                    <a:pt x="1313896" y="192414"/>
                  </a:lnTo>
                  <a:lnTo>
                    <a:pt x="1313896" y="192414"/>
                  </a:lnTo>
                  <a:lnTo>
                    <a:pt x="1313896" y="190736"/>
                  </a:lnTo>
                  <a:lnTo>
                    <a:pt x="1315574" y="186820"/>
                  </a:lnTo>
                  <a:lnTo>
                    <a:pt x="1315574" y="185142"/>
                  </a:lnTo>
                  <a:lnTo>
                    <a:pt x="1313896" y="185142"/>
                  </a:lnTo>
                  <a:lnTo>
                    <a:pt x="1313896" y="186820"/>
                  </a:lnTo>
                  <a:lnTo>
                    <a:pt x="1312218" y="188498"/>
                  </a:lnTo>
                  <a:lnTo>
                    <a:pt x="1312218" y="190736"/>
                  </a:lnTo>
                  <a:lnTo>
                    <a:pt x="1310540" y="190736"/>
                  </a:lnTo>
                  <a:lnTo>
                    <a:pt x="1310540" y="192414"/>
                  </a:lnTo>
                  <a:lnTo>
                    <a:pt x="1310540" y="194092"/>
                  </a:lnTo>
                  <a:lnTo>
                    <a:pt x="1310540" y="195770"/>
                  </a:lnTo>
                  <a:lnTo>
                    <a:pt x="1310540" y="195770"/>
                  </a:lnTo>
                  <a:lnTo>
                    <a:pt x="1308862" y="195770"/>
                  </a:lnTo>
                  <a:lnTo>
                    <a:pt x="1308862" y="194092"/>
                  </a:lnTo>
                  <a:lnTo>
                    <a:pt x="1308862" y="192414"/>
                  </a:lnTo>
                  <a:lnTo>
                    <a:pt x="1308862" y="190736"/>
                  </a:lnTo>
                  <a:lnTo>
                    <a:pt x="1308862" y="192414"/>
                  </a:lnTo>
                  <a:lnTo>
                    <a:pt x="1306624" y="192414"/>
                  </a:lnTo>
                  <a:lnTo>
                    <a:pt x="1304946" y="192414"/>
                  </a:lnTo>
                  <a:lnTo>
                    <a:pt x="1304946" y="194092"/>
                  </a:lnTo>
                  <a:lnTo>
                    <a:pt x="1303268" y="194092"/>
                  </a:lnTo>
                  <a:lnTo>
                    <a:pt x="1301590" y="194092"/>
                  </a:lnTo>
                  <a:lnTo>
                    <a:pt x="1301590" y="195770"/>
                  </a:lnTo>
                  <a:lnTo>
                    <a:pt x="1301590" y="197448"/>
                  </a:lnTo>
                  <a:lnTo>
                    <a:pt x="1299912" y="197448"/>
                  </a:lnTo>
                  <a:lnTo>
                    <a:pt x="1299912" y="199685"/>
                  </a:lnTo>
                  <a:lnTo>
                    <a:pt x="1301590" y="199685"/>
                  </a:lnTo>
                  <a:lnTo>
                    <a:pt x="1301590" y="201363"/>
                  </a:lnTo>
                  <a:lnTo>
                    <a:pt x="1299912" y="201363"/>
                  </a:lnTo>
                  <a:lnTo>
                    <a:pt x="1299912" y="203041"/>
                  </a:lnTo>
                  <a:lnTo>
                    <a:pt x="1298234" y="203041"/>
                  </a:lnTo>
                  <a:lnTo>
                    <a:pt x="1295997" y="203041"/>
                  </a:lnTo>
                  <a:lnTo>
                    <a:pt x="1295997" y="204719"/>
                  </a:lnTo>
                  <a:lnTo>
                    <a:pt x="1295997" y="206397"/>
                  </a:lnTo>
                  <a:lnTo>
                    <a:pt x="1295997" y="208075"/>
                  </a:lnTo>
                  <a:lnTo>
                    <a:pt x="1294319" y="208075"/>
                  </a:lnTo>
                  <a:lnTo>
                    <a:pt x="1292641" y="210313"/>
                  </a:lnTo>
                  <a:lnTo>
                    <a:pt x="1292641" y="211991"/>
                  </a:lnTo>
                  <a:lnTo>
                    <a:pt x="1290963" y="211991"/>
                  </a:lnTo>
                  <a:lnTo>
                    <a:pt x="1290963" y="213669"/>
                  </a:lnTo>
                  <a:lnTo>
                    <a:pt x="1290963" y="215347"/>
                  </a:lnTo>
                  <a:lnTo>
                    <a:pt x="1290963" y="217025"/>
                  </a:lnTo>
                  <a:lnTo>
                    <a:pt x="1289285" y="217025"/>
                  </a:lnTo>
                  <a:lnTo>
                    <a:pt x="1289285" y="219262"/>
                  </a:lnTo>
                  <a:lnTo>
                    <a:pt x="1289285" y="217025"/>
                  </a:lnTo>
                  <a:lnTo>
                    <a:pt x="1289285" y="219262"/>
                  </a:lnTo>
                  <a:lnTo>
                    <a:pt x="1289285" y="220940"/>
                  </a:lnTo>
                  <a:lnTo>
                    <a:pt x="1287047" y="220940"/>
                  </a:lnTo>
                  <a:lnTo>
                    <a:pt x="1287047" y="222618"/>
                  </a:lnTo>
                  <a:lnTo>
                    <a:pt x="1285369" y="222618"/>
                  </a:lnTo>
                  <a:lnTo>
                    <a:pt x="1287047" y="224296"/>
                  </a:lnTo>
                  <a:lnTo>
                    <a:pt x="1285369" y="224296"/>
                  </a:lnTo>
                  <a:lnTo>
                    <a:pt x="1285369" y="225974"/>
                  </a:lnTo>
                  <a:lnTo>
                    <a:pt x="1285369" y="228212"/>
                  </a:lnTo>
                  <a:lnTo>
                    <a:pt x="1285369" y="228212"/>
                  </a:lnTo>
                  <a:lnTo>
                    <a:pt x="1287047" y="229890"/>
                  </a:lnTo>
                  <a:lnTo>
                    <a:pt x="1287047" y="231568"/>
                  </a:lnTo>
                  <a:lnTo>
                    <a:pt x="1287047" y="231568"/>
                  </a:lnTo>
                  <a:lnTo>
                    <a:pt x="1289285" y="231568"/>
                  </a:lnTo>
                  <a:lnTo>
                    <a:pt x="1287047" y="231568"/>
                  </a:lnTo>
                  <a:lnTo>
                    <a:pt x="1289285" y="231568"/>
                  </a:lnTo>
                  <a:lnTo>
                    <a:pt x="1290963" y="231568"/>
                  </a:lnTo>
                  <a:lnTo>
                    <a:pt x="1290963" y="233246"/>
                  </a:lnTo>
                  <a:lnTo>
                    <a:pt x="1289285" y="233246"/>
                  </a:lnTo>
                  <a:lnTo>
                    <a:pt x="1287047" y="233246"/>
                  </a:lnTo>
                  <a:lnTo>
                    <a:pt x="1287047" y="234924"/>
                  </a:lnTo>
                  <a:lnTo>
                    <a:pt x="1285369" y="234924"/>
                  </a:lnTo>
                  <a:lnTo>
                    <a:pt x="1283691" y="236602"/>
                  </a:lnTo>
                  <a:lnTo>
                    <a:pt x="1283691" y="238839"/>
                  </a:lnTo>
                  <a:lnTo>
                    <a:pt x="1282013" y="238839"/>
                  </a:lnTo>
                  <a:lnTo>
                    <a:pt x="1282013" y="243873"/>
                  </a:lnTo>
                  <a:lnTo>
                    <a:pt x="1283691" y="243873"/>
                  </a:lnTo>
                  <a:lnTo>
                    <a:pt x="1285369" y="243873"/>
                  </a:lnTo>
                  <a:lnTo>
                    <a:pt x="1287047" y="243873"/>
                  </a:lnTo>
                  <a:lnTo>
                    <a:pt x="1287047" y="245551"/>
                  </a:lnTo>
                  <a:lnTo>
                    <a:pt x="1289285" y="245551"/>
                  </a:lnTo>
                  <a:lnTo>
                    <a:pt x="1289285" y="247789"/>
                  </a:lnTo>
                  <a:lnTo>
                    <a:pt x="1289285" y="249467"/>
                  </a:lnTo>
                  <a:lnTo>
                    <a:pt x="1290963" y="249467"/>
                  </a:lnTo>
                  <a:lnTo>
                    <a:pt x="1290963" y="251145"/>
                  </a:lnTo>
                  <a:lnTo>
                    <a:pt x="1289285" y="251145"/>
                  </a:lnTo>
                  <a:lnTo>
                    <a:pt x="1289285" y="252823"/>
                  </a:lnTo>
                  <a:lnTo>
                    <a:pt x="1289285" y="254501"/>
                  </a:lnTo>
                  <a:lnTo>
                    <a:pt x="1290963" y="254501"/>
                  </a:lnTo>
                  <a:lnTo>
                    <a:pt x="1292641" y="254501"/>
                  </a:lnTo>
                  <a:lnTo>
                    <a:pt x="1292641" y="256738"/>
                  </a:lnTo>
                  <a:lnTo>
                    <a:pt x="1294319" y="256738"/>
                  </a:lnTo>
                  <a:lnTo>
                    <a:pt x="1294319" y="258416"/>
                  </a:lnTo>
                  <a:lnTo>
                    <a:pt x="1292641" y="258416"/>
                  </a:lnTo>
                  <a:lnTo>
                    <a:pt x="1294319" y="260094"/>
                  </a:lnTo>
                  <a:lnTo>
                    <a:pt x="1295997" y="261772"/>
                  </a:lnTo>
                  <a:lnTo>
                    <a:pt x="1298234" y="261772"/>
                  </a:lnTo>
                  <a:lnTo>
                    <a:pt x="1299912" y="261772"/>
                  </a:lnTo>
                  <a:lnTo>
                    <a:pt x="1301590" y="261772"/>
                  </a:lnTo>
                  <a:lnTo>
                    <a:pt x="1301590" y="260094"/>
                  </a:lnTo>
                  <a:lnTo>
                    <a:pt x="1303268" y="260094"/>
                  </a:lnTo>
                  <a:lnTo>
                    <a:pt x="1304946" y="260094"/>
                  </a:lnTo>
                  <a:lnTo>
                    <a:pt x="1304946" y="258416"/>
                  </a:lnTo>
                  <a:lnTo>
                    <a:pt x="1304946" y="256738"/>
                  </a:lnTo>
                  <a:lnTo>
                    <a:pt x="1306624" y="256738"/>
                  </a:lnTo>
                  <a:lnTo>
                    <a:pt x="1306624" y="258416"/>
                  </a:lnTo>
                  <a:lnTo>
                    <a:pt x="1306624" y="260094"/>
                  </a:lnTo>
                  <a:lnTo>
                    <a:pt x="1306624" y="261772"/>
                  </a:lnTo>
                  <a:lnTo>
                    <a:pt x="1306624" y="263450"/>
                  </a:lnTo>
                  <a:lnTo>
                    <a:pt x="1304946" y="263450"/>
                  </a:lnTo>
                  <a:lnTo>
                    <a:pt x="1303268" y="263450"/>
                  </a:lnTo>
                  <a:lnTo>
                    <a:pt x="1303268" y="265128"/>
                  </a:lnTo>
                  <a:lnTo>
                    <a:pt x="1301590" y="265128"/>
                  </a:lnTo>
                  <a:lnTo>
                    <a:pt x="1299912" y="265128"/>
                  </a:lnTo>
                  <a:lnTo>
                    <a:pt x="1298234" y="265128"/>
                  </a:lnTo>
                  <a:lnTo>
                    <a:pt x="1295997" y="265128"/>
                  </a:lnTo>
                  <a:lnTo>
                    <a:pt x="1294319" y="265128"/>
                  </a:lnTo>
                  <a:lnTo>
                    <a:pt x="1294319" y="267366"/>
                  </a:lnTo>
                  <a:lnTo>
                    <a:pt x="1292641" y="267366"/>
                  </a:lnTo>
                  <a:lnTo>
                    <a:pt x="1290963" y="267366"/>
                  </a:lnTo>
                  <a:lnTo>
                    <a:pt x="1290963" y="265128"/>
                  </a:lnTo>
                  <a:lnTo>
                    <a:pt x="1290963" y="263450"/>
                  </a:lnTo>
                  <a:lnTo>
                    <a:pt x="1290963" y="261772"/>
                  </a:lnTo>
                  <a:lnTo>
                    <a:pt x="1290963" y="261772"/>
                  </a:lnTo>
                  <a:lnTo>
                    <a:pt x="1289285" y="261772"/>
                  </a:lnTo>
                  <a:lnTo>
                    <a:pt x="1289285" y="261772"/>
                  </a:lnTo>
                  <a:lnTo>
                    <a:pt x="1287047" y="261772"/>
                  </a:lnTo>
                  <a:lnTo>
                    <a:pt x="1289285" y="263450"/>
                  </a:lnTo>
                  <a:lnTo>
                    <a:pt x="1287047" y="263450"/>
                  </a:lnTo>
                  <a:lnTo>
                    <a:pt x="1285369" y="265128"/>
                  </a:lnTo>
                  <a:lnTo>
                    <a:pt x="1283691" y="265128"/>
                  </a:lnTo>
                  <a:lnTo>
                    <a:pt x="1283691" y="267366"/>
                  </a:lnTo>
                  <a:lnTo>
                    <a:pt x="1282013" y="267366"/>
                  </a:lnTo>
                  <a:lnTo>
                    <a:pt x="1282013" y="267366"/>
                  </a:lnTo>
                  <a:lnTo>
                    <a:pt x="1280335" y="267366"/>
                  </a:lnTo>
                  <a:lnTo>
                    <a:pt x="1280335" y="269044"/>
                  </a:lnTo>
                  <a:lnTo>
                    <a:pt x="1278098" y="269044"/>
                  </a:lnTo>
                  <a:lnTo>
                    <a:pt x="1276420" y="269044"/>
                  </a:lnTo>
                  <a:lnTo>
                    <a:pt x="1276420" y="267366"/>
                  </a:lnTo>
                  <a:lnTo>
                    <a:pt x="1276420" y="265128"/>
                  </a:lnTo>
                  <a:lnTo>
                    <a:pt x="1278098" y="261772"/>
                  </a:lnTo>
                  <a:lnTo>
                    <a:pt x="1276420" y="261772"/>
                  </a:lnTo>
                  <a:lnTo>
                    <a:pt x="1274742" y="263450"/>
                  </a:lnTo>
                  <a:lnTo>
                    <a:pt x="1274742" y="261772"/>
                  </a:lnTo>
                  <a:lnTo>
                    <a:pt x="1273064" y="261772"/>
                  </a:lnTo>
                  <a:lnTo>
                    <a:pt x="1273064" y="261772"/>
                  </a:lnTo>
                  <a:lnTo>
                    <a:pt x="1273064" y="263450"/>
                  </a:lnTo>
                  <a:lnTo>
                    <a:pt x="1271386" y="263450"/>
                  </a:lnTo>
                  <a:lnTo>
                    <a:pt x="1273064" y="265128"/>
                  </a:lnTo>
                  <a:lnTo>
                    <a:pt x="1271386" y="265128"/>
                  </a:lnTo>
                  <a:lnTo>
                    <a:pt x="1273064" y="265128"/>
                  </a:lnTo>
                  <a:lnTo>
                    <a:pt x="1271386" y="265128"/>
                  </a:lnTo>
                  <a:lnTo>
                    <a:pt x="1271386" y="267366"/>
                  </a:lnTo>
                  <a:lnTo>
                    <a:pt x="1271386" y="269044"/>
                  </a:lnTo>
                  <a:lnTo>
                    <a:pt x="1271386" y="270722"/>
                  </a:lnTo>
                  <a:lnTo>
                    <a:pt x="1271386" y="272400"/>
                  </a:lnTo>
                  <a:lnTo>
                    <a:pt x="1269708" y="272400"/>
                  </a:lnTo>
                  <a:lnTo>
                    <a:pt x="1267470" y="272400"/>
                  </a:lnTo>
                  <a:lnTo>
                    <a:pt x="1265792" y="272400"/>
                  </a:lnTo>
                  <a:lnTo>
                    <a:pt x="1265792" y="274078"/>
                  </a:lnTo>
                  <a:lnTo>
                    <a:pt x="1264114" y="274078"/>
                  </a:lnTo>
                  <a:lnTo>
                    <a:pt x="1262436" y="274078"/>
                  </a:lnTo>
                  <a:lnTo>
                    <a:pt x="1260758" y="274078"/>
                  </a:lnTo>
                  <a:lnTo>
                    <a:pt x="1262436" y="274078"/>
                  </a:lnTo>
                  <a:lnTo>
                    <a:pt x="1260758" y="274078"/>
                  </a:lnTo>
                  <a:lnTo>
                    <a:pt x="1258521" y="274078"/>
                  </a:lnTo>
                  <a:lnTo>
                    <a:pt x="1256843" y="274078"/>
                  </a:lnTo>
                  <a:lnTo>
                    <a:pt x="1255165" y="274078"/>
                  </a:lnTo>
                  <a:lnTo>
                    <a:pt x="1253487" y="274078"/>
                  </a:lnTo>
                  <a:lnTo>
                    <a:pt x="1251809" y="274078"/>
                  </a:lnTo>
                  <a:lnTo>
                    <a:pt x="1251809" y="276315"/>
                  </a:lnTo>
                  <a:lnTo>
                    <a:pt x="1249571" y="276315"/>
                  </a:lnTo>
                  <a:lnTo>
                    <a:pt x="1247893" y="276315"/>
                  </a:lnTo>
                  <a:lnTo>
                    <a:pt x="1246215" y="276315"/>
                  </a:lnTo>
                  <a:lnTo>
                    <a:pt x="1246215" y="277993"/>
                  </a:lnTo>
                  <a:lnTo>
                    <a:pt x="1246215" y="276315"/>
                  </a:lnTo>
                  <a:lnTo>
                    <a:pt x="1246215" y="277993"/>
                  </a:lnTo>
                  <a:lnTo>
                    <a:pt x="1244537" y="276315"/>
                  </a:lnTo>
                  <a:lnTo>
                    <a:pt x="1242859" y="276315"/>
                  </a:lnTo>
                  <a:lnTo>
                    <a:pt x="1242859" y="277993"/>
                  </a:lnTo>
                  <a:lnTo>
                    <a:pt x="1241181" y="276315"/>
                  </a:lnTo>
                  <a:lnTo>
                    <a:pt x="1238944" y="276315"/>
                  </a:lnTo>
                  <a:lnTo>
                    <a:pt x="1238944" y="277993"/>
                  </a:lnTo>
                  <a:lnTo>
                    <a:pt x="1237266" y="277993"/>
                  </a:lnTo>
                  <a:lnTo>
                    <a:pt x="1237266" y="276315"/>
                  </a:lnTo>
                  <a:lnTo>
                    <a:pt x="1235588" y="276315"/>
                  </a:lnTo>
                  <a:lnTo>
                    <a:pt x="1235588" y="277993"/>
                  </a:lnTo>
                  <a:lnTo>
                    <a:pt x="1233910" y="277993"/>
                  </a:lnTo>
                  <a:lnTo>
                    <a:pt x="1232232" y="277993"/>
                  </a:lnTo>
                  <a:lnTo>
                    <a:pt x="1232232" y="279671"/>
                  </a:lnTo>
                  <a:lnTo>
                    <a:pt x="1229994" y="279671"/>
                  </a:lnTo>
                  <a:lnTo>
                    <a:pt x="1228317" y="279671"/>
                  </a:lnTo>
                  <a:lnTo>
                    <a:pt x="1228317" y="281349"/>
                  </a:lnTo>
                  <a:lnTo>
                    <a:pt x="1226638" y="281349"/>
                  </a:lnTo>
                  <a:lnTo>
                    <a:pt x="1224960" y="281349"/>
                  </a:lnTo>
                  <a:lnTo>
                    <a:pt x="1224960" y="283027"/>
                  </a:lnTo>
                  <a:lnTo>
                    <a:pt x="1223282" y="283027"/>
                  </a:lnTo>
                  <a:lnTo>
                    <a:pt x="1223282" y="285265"/>
                  </a:lnTo>
                  <a:lnTo>
                    <a:pt x="1221045" y="285265"/>
                  </a:lnTo>
                  <a:lnTo>
                    <a:pt x="1219367" y="285265"/>
                  </a:lnTo>
                  <a:lnTo>
                    <a:pt x="1217689" y="285265"/>
                  </a:lnTo>
                  <a:lnTo>
                    <a:pt x="1217689" y="286943"/>
                  </a:lnTo>
                  <a:lnTo>
                    <a:pt x="1216011" y="286943"/>
                  </a:lnTo>
                  <a:lnTo>
                    <a:pt x="1216011" y="288621"/>
                  </a:lnTo>
                  <a:lnTo>
                    <a:pt x="1214333" y="288621"/>
                  </a:lnTo>
                  <a:lnTo>
                    <a:pt x="1214333" y="290299"/>
                  </a:lnTo>
                  <a:lnTo>
                    <a:pt x="1214333" y="291977"/>
                  </a:lnTo>
                  <a:lnTo>
                    <a:pt x="1216011" y="291977"/>
                  </a:lnTo>
                  <a:lnTo>
                    <a:pt x="1216011" y="290299"/>
                  </a:lnTo>
                  <a:lnTo>
                    <a:pt x="1217689" y="290299"/>
                  </a:lnTo>
                  <a:lnTo>
                    <a:pt x="1217689" y="288621"/>
                  </a:lnTo>
                  <a:lnTo>
                    <a:pt x="1217689" y="290299"/>
                  </a:lnTo>
                  <a:lnTo>
                    <a:pt x="1217689" y="290299"/>
                  </a:lnTo>
                  <a:lnTo>
                    <a:pt x="1217689" y="288621"/>
                  </a:lnTo>
                  <a:lnTo>
                    <a:pt x="1219367" y="288621"/>
                  </a:lnTo>
                  <a:lnTo>
                    <a:pt x="1219367" y="288621"/>
                  </a:lnTo>
                  <a:lnTo>
                    <a:pt x="1221045" y="288621"/>
                  </a:lnTo>
                  <a:lnTo>
                    <a:pt x="1223282" y="288621"/>
                  </a:lnTo>
                  <a:lnTo>
                    <a:pt x="1223282" y="286943"/>
                  </a:lnTo>
                  <a:lnTo>
                    <a:pt x="1224960" y="286943"/>
                  </a:lnTo>
                  <a:lnTo>
                    <a:pt x="1226638" y="286943"/>
                  </a:lnTo>
                  <a:lnTo>
                    <a:pt x="1228317" y="286943"/>
                  </a:lnTo>
                  <a:lnTo>
                    <a:pt x="1229994" y="286943"/>
                  </a:lnTo>
                  <a:lnTo>
                    <a:pt x="1232232" y="286943"/>
                  </a:lnTo>
                  <a:lnTo>
                    <a:pt x="1233910" y="286943"/>
                  </a:lnTo>
                  <a:lnTo>
                    <a:pt x="1233910" y="285265"/>
                  </a:lnTo>
                  <a:lnTo>
                    <a:pt x="1235588" y="285265"/>
                  </a:lnTo>
                  <a:lnTo>
                    <a:pt x="1237266" y="285265"/>
                  </a:lnTo>
                  <a:lnTo>
                    <a:pt x="1238944" y="285265"/>
                  </a:lnTo>
                  <a:lnTo>
                    <a:pt x="1241181" y="285265"/>
                  </a:lnTo>
                  <a:lnTo>
                    <a:pt x="1242859" y="285265"/>
                  </a:lnTo>
                  <a:lnTo>
                    <a:pt x="1244537" y="285265"/>
                  </a:lnTo>
                  <a:lnTo>
                    <a:pt x="1246215" y="283027"/>
                  </a:lnTo>
                  <a:lnTo>
                    <a:pt x="1247893" y="283027"/>
                  </a:lnTo>
                  <a:lnTo>
                    <a:pt x="1246215" y="285265"/>
                  </a:lnTo>
                  <a:lnTo>
                    <a:pt x="1247893" y="285265"/>
                  </a:lnTo>
                  <a:lnTo>
                    <a:pt x="1249571" y="285265"/>
                  </a:lnTo>
                  <a:lnTo>
                    <a:pt x="1251809" y="285265"/>
                  </a:lnTo>
                  <a:lnTo>
                    <a:pt x="1253487" y="285265"/>
                  </a:lnTo>
                  <a:lnTo>
                    <a:pt x="1253487" y="283027"/>
                  </a:lnTo>
                  <a:lnTo>
                    <a:pt x="1253487" y="285265"/>
                  </a:lnTo>
                  <a:lnTo>
                    <a:pt x="1253487" y="283027"/>
                  </a:lnTo>
                  <a:lnTo>
                    <a:pt x="1255165" y="283027"/>
                  </a:lnTo>
                  <a:lnTo>
                    <a:pt x="1255165" y="285265"/>
                  </a:lnTo>
                  <a:lnTo>
                    <a:pt x="1255165" y="285265"/>
                  </a:lnTo>
                  <a:lnTo>
                    <a:pt x="1255165" y="286943"/>
                  </a:lnTo>
                  <a:lnTo>
                    <a:pt x="1253487" y="286943"/>
                  </a:lnTo>
                  <a:lnTo>
                    <a:pt x="1251809" y="286943"/>
                  </a:lnTo>
                  <a:lnTo>
                    <a:pt x="1249571" y="286943"/>
                  </a:lnTo>
                  <a:lnTo>
                    <a:pt x="1249571" y="288621"/>
                  </a:lnTo>
                  <a:lnTo>
                    <a:pt x="1247893" y="288621"/>
                  </a:lnTo>
                  <a:lnTo>
                    <a:pt x="1246215" y="288621"/>
                  </a:lnTo>
                  <a:lnTo>
                    <a:pt x="1246215" y="290299"/>
                  </a:lnTo>
                  <a:lnTo>
                    <a:pt x="1244537" y="290299"/>
                  </a:lnTo>
                  <a:lnTo>
                    <a:pt x="1242859" y="290299"/>
                  </a:lnTo>
                  <a:lnTo>
                    <a:pt x="1242859" y="290299"/>
                  </a:lnTo>
                  <a:lnTo>
                    <a:pt x="1241181" y="290299"/>
                  </a:lnTo>
                  <a:lnTo>
                    <a:pt x="1238944" y="290299"/>
                  </a:lnTo>
                  <a:lnTo>
                    <a:pt x="1238944" y="291977"/>
                  </a:lnTo>
                  <a:lnTo>
                    <a:pt x="1237266" y="291977"/>
                  </a:lnTo>
                  <a:lnTo>
                    <a:pt x="1235588" y="291977"/>
                  </a:lnTo>
                  <a:lnTo>
                    <a:pt x="1233910" y="291977"/>
                  </a:lnTo>
                  <a:lnTo>
                    <a:pt x="1232232" y="291977"/>
                  </a:lnTo>
                  <a:lnTo>
                    <a:pt x="1232232" y="291977"/>
                  </a:lnTo>
                  <a:lnTo>
                    <a:pt x="1229994" y="293655"/>
                  </a:lnTo>
                  <a:lnTo>
                    <a:pt x="1228317" y="293655"/>
                  </a:lnTo>
                  <a:lnTo>
                    <a:pt x="1228317" y="295892"/>
                  </a:lnTo>
                  <a:lnTo>
                    <a:pt x="1226638" y="295892"/>
                  </a:lnTo>
                  <a:lnTo>
                    <a:pt x="1224960" y="295892"/>
                  </a:lnTo>
                  <a:lnTo>
                    <a:pt x="1223282" y="295892"/>
                  </a:lnTo>
                  <a:lnTo>
                    <a:pt x="1221045" y="295892"/>
                  </a:lnTo>
                  <a:lnTo>
                    <a:pt x="1221045" y="297570"/>
                  </a:lnTo>
                  <a:lnTo>
                    <a:pt x="1219367" y="297570"/>
                  </a:lnTo>
                  <a:lnTo>
                    <a:pt x="1217689" y="297570"/>
                  </a:lnTo>
                  <a:lnTo>
                    <a:pt x="1216011" y="297570"/>
                  </a:lnTo>
                  <a:lnTo>
                    <a:pt x="1216011" y="295892"/>
                  </a:lnTo>
                  <a:lnTo>
                    <a:pt x="1214333" y="297570"/>
                  </a:lnTo>
                  <a:lnTo>
                    <a:pt x="1214333" y="295892"/>
                  </a:lnTo>
                  <a:lnTo>
                    <a:pt x="1212655" y="295892"/>
                  </a:lnTo>
                  <a:lnTo>
                    <a:pt x="1212655" y="297570"/>
                  </a:lnTo>
                  <a:lnTo>
                    <a:pt x="1212655" y="297570"/>
                  </a:lnTo>
                  <a:lnTo>
                    <a:pt x="1210417" y="297570"/>
                  </a:lnTo>
                  <a:lnTo>
                    <a:pt x="1210417" y="295892"/>
                  </a:lnTo>
                  <a:lnTo>
                    <a:pt x="1212655" y="291977"/>
                  </a:lnTo>
                  <a:lnTo>
                    <a:pt x="1212655" y="288621"/>
                  </a:lnTo>
                  <a:lnTo>
                    <a:pt x="1212655" y="288621"/>
                  </a:lnTo>
                  <a:lnTo>
                    <a:pt x="1210417" y="291977"/>
                  </a:lnTo>
                  <a:lnTo>
                    <a:pt x="1208740" y="293655"/>
                  </a:lnTo>
                  <a:lnTo>
                    <a:pt x="1208740" y="295892"/>
                  </a:lnTo>
                  <a:lnTo>
                    <a:pt x="1207061" y="295892"/>
                  </a:lnTo>
                  <a:lnTo>
                    <a:pt x="1207061" y="295892"/>
                  </a:lnTo>
                  <a:lnTo>
                    <a:pt x="1205383" y="295892"/>
                  </a:lnTo>
                  <a:lnTo>
                    <a:pt x="1205383" y="297570"/>
                  </a:lnTo>
                  <a:lnTo>
                    <a:pt x="1205383" y="299248"/>
                  </a:lnTo>
                  <a:lnTo>
                    <a:pt x="1205383" y="297570"/>
                  </a:lnTo>
                  <a:lnTo>
                    <a:pt x="1205383" y="299248"/>
                  </a:lnTo>
                  <a:lnTo>
                    <a:pt x="1205383" y="300926"/>
                  </a:lnTo>
                  <a:lnTo>
                    <a:pt x="1205383" y="300926"/>
                  </a:lnTo>
                  <a:lnTo>
                    <a:pt x="1205383" y="302604"/>
                  </a:lnTo>
                  <a:lnTo>
                    <a:pt x="1207061" y="302604"/>
                  </a:lnTo>
                  <a:lnTo>
                    <a:pt x="1208740" y="302604"/>
                  </a:lnTo>
                  <a:lnTo>
                    <a:pt x="1210417" y="302604"/>
                  </a:lnTo>
                  <a:lnTo>
                    <a:pt x="1210417" y="304842"/>
                  </a:lnTo>
                  <a:lnTo>
                    <a:pt x="1210417" y="306520"/>
                  </a:lnTo>
                  <a:lnTo>
                    <a:pt x="1210417" y="308198"/>
                  </a:lnTo>
                  <a:lnTo>
                    <a:pt x="1210417" y="309876"/>
                  </a:lnTo>
                  <a:lnTo>
                    <a:pt x="1210417" y="311554"/>
                  </a:lnTo>
                  <a:lnTo>
                    <a:pt x="1210417" y="313791"/>
                  </a:lnTo>
                  <a:lnTo>
                    <a:pt x="1210417" y="315469"/>
                  </a:lnTo>
                  <a:lnTo>
                    <a:pt x="1208740" y="317147"/>
                  </a:lnTo>
                  <a:lnTo>
                    <a:pt x="1208740" y="315469"/>
                  </a:lnTo>
                  <a:lnTo>
                    <a:pt x="1207061" y="315469"/>
                  </a:lnTo>
                  <a:lnTo>
                    <a:pt x="1207061" y="317147"/>
                  </a:lnTo>
                  <a:lnTo>
                    <a:pt x="1207061" y="318825"/>
                  </a:lnTo>
                  <a:lnTo>
                    <a:pt x="1207061" y="320503"/>
                  </a:lnTo>
                  <a:lnTo>
                    <a:pt x="1207061" y="322181"/>
                  </a:lnTo>
                  <a:lnTo>
                    <a:pt x="1205383" y="322181"/>
                  </a:lnTo>
                  <a:lnTo>
                    <a:pt x="1205383" y="324419"/>
                  </a:lnTo>
                  <a:lnTo>
                    <a:pt x="1205383" y="326097"/>
                  </a:lnTo>
                  <a:lnTo>
                    <a:pt x="1205383" y="327775"/>
                  </a:lnTo>
                  <a:lnTo>
                    <a:pt x="1203705" y="327775"/>
                  </a:lnTo>
                  <a:lnTo>
                    <a:pt x="1201468" y="327775"/>
                  </a:lnTo>
                  <a:lnTo>
                    <a:pt x="1201468" y="329453"/>
                  </a:lnTo>
                  <a:lnTo>
                    <a:pt x="1201468" y="331131"/>
                  </a:lnTo>
                  <a:lnTo>
                    <a:pt x="1199790" y="331131"/>
                  </a:lnTo>
                  <a:lnTo>
                    <a:pt x="1201468" y="331131"/>
                  </a:lnTo>
                  <a:lnTo>
                    <a:pt x="1201468" y="333368"/>
                  </a:lnTo>
                  <a:lnTo>
                    <a:pt x="1199790" y="333368"/>
                  </a:lnTo>
                  <a:lnTo>
                    <a:pt x="1199790" y="335046"/>
                  </a:lnTo>
                  <a:lnTo>
                    <a:pt x="1199790" y="336724"/>
                  </a:lnTo>
                  <a:lnTo>
                    <a:pt x="1198112" y="336724"/>
                  </a:lnTo>
                  <a:lnTo>
                    <a:pt x="1196434" y="336724"/>
                  </a:lnTo>
                  <a:lnTo>
                    <a:pt x="1196434" y="338402"/>
                  </a:lnTo>
                  <a:lnTo>
                    <a:pt x="1196434" y="338402"/>
                  </a:lnTo>
                  <a:lnTo>
                    <a:pt x="1194756" y="340080"/>
                  </a:lnTo>
                  <a:lnTo>
                    <a:pt x="1192518" y="340080"/>
                  </a:lnTo>
                  <a:lnTo>
                    <a:pt x="1192518" y="342318"/>
                  </a:lnTo>
                  <a:lnTo>
                    <a:pt x="1192518" y="343996"/>
                  </a:lnTo>
                  <a:lnTo>
                    <a:pt x="1192518" y="343996"/>
                  </a:lnTo>
                  <a:lnTo>
                    <a:pt x="1192518" y="345674"/>
                  </a:lnTo>
                  <a:lnTo>
                    <a:pt x="1190840" y="345674"/>
                  </a:lnTo>
                  <a:lnTo>
                    <a:pt x="1189163" y="345674"/>
                  </a:lnTo>
                  <a:lnTo>
                    <a:pt x="1189163" y="347352"/>
                  </a:lnTo>
                  <a:lnTo>
                    <a:pt x="1189163" y="349030"/>
                  </a:lnTo>
                  <a:lnTo>
                    <a:pt x="1187484" y="349030"/>
                  </a:lnTo>
                  <a:lnTo>
                    <a:pt x="1187484" y="347352"/>
                  </a:lnTo>
                  <a:lnTo>
                    <a:pt x="1187484" y="345674"/>
                  </a:lnTo>
                  <a:lnTo>
                    <a:pt x="1189163" y="343996"/>
                  </a:lnTo>
                  <a:lnTo>
                    <a:pt x="1189163" y="342318"/>
                  </a:lnTo>
                  <a:lnTo>
                    <a:pt x="1189163" y="340080"/>
                  </a:lnTo>
                  <a:lnTo>
                    <a:pt x="1187484" y="340080"/>
                  </a:lnTo>
                  <a:lnTo>
                    <a:pt x="1185806" y="340080"/>
                  </a:lnTo>
                  <a:lnTo>
                    <a:pt x="1185806" y="340080"/>
                  </a:lnTo>
                  <a:lnTo>
                    <a:pt x="1184128" y="340080"/>
                  </a:lnTo>
                  <a:lnTo>
                    <a:pt x="1181891" y="340080"/>
                  </a:lnTo>
                  <a:lnTo>
                    <a:pt x="1181891" y="338402"/>
                  </a:lnTo>
                  <a:lnTo>
                    <a:pt x="1181891" y="340080"/>
                  </a:lnTo>
                  <a:lnTo>
                    <a:pt x="1181891" y="338402"/>
                  </a:lnTo>
                  <a:lnTo>
                    <a:pt x="1180213" y="338402"/>
                  </a:lnTo>
                  <a:lnTo>
                    <a:pt x="1178535" y="338402"/>
                  </a:lnTo>
                  <a:lnTo>
                    <a:pt x="1178535" y="336724"/>
                  </a:lnTo>
                  <a:lnTo>
                    <a:pt x="1178535" y="336724"/>
                  </a:lnTo>
                  <a:lnTo>
                    <a:pt x="1176857" y="335046"/>
                  </a:lnTo>
                  <a:lnTo>
                    <a:pt x="1175179" y="331131"/>
                  </a:lnTo>
                  <a:lnTo>
                    <a:pt x="1175179" y="329453"/>
                  </a:lnTo>
                  <a:lnTo>
                    <a:pt x="1175179" y="327775"/>
                  </a:lnTo>
                  <a:lnTo>
                    <a:pt x="1175179" y="327775"/>
                  </a:lnTo>
                  <a:lnTo>
                    <a:pt x="1175179" y="326097"/>
                  </a:lnTo>
                  <a:lnTo>
                    <a:pt x="1175179" y="326097"/>
                  </a:lnTo>
                  <a:lnTo>
                    <a:pt x="1172941" y="326097"/>
                  </a:lnTo>
                  <a:lnTo>
                    <a:pt x="1171263" y="327775"/>
                  </a:lnTo>
                  <a:lnTo>
                    <a:pt x="1171263" y="329453"/>
                  </a:lnTo>
                  <a:lnTo>
                    <a:pt x="1172941" y="329453"/>
                  </a:lnTo>
                  <a:lnTo>
                    <a:pt x="1172941" y="331131"/>
                  </a:lnTo>
                  <a:lnTo>
                    <a:pt x="1171263" y="331131"/>
                  </a:lnTo>
                  <a:lnTo>
                    <a:pt x="1171263" y="333368"/>
                  </a:lnTo>
                  <a:lnTo>
                    <a:pt x="1172941" y="333368"/>
                  </a:lnTo>
                  <a:lnTo>
                    <a:pt x="1175179" y="335046"/>
                  </a:lnTo>
                  <a:lnTo>
                    <a:pt x="1175179" y="336724"/>
                  </a:lnTo>
                  <a:lnTo>
                    <a:pt x="1176857" y="338402"/>
                  </a:lnTo>
                  <a:lnTo>
                    <a:pt x="1176857" y="340080"/>
                  </a:lnTo>
                  <a:lnTo>
                    <a:pt x="1176857" y="342318"/>
                  </a:lnTo>
                  <a:lnTo>
                    <a:pt x="1176857" y="343996"/>
                  </a:lnTo>
                  <a:lnTo>
                    <a:pt x="1176857" y="345674"/>
                  </a:lnTo>
                  <a:lnTo>
                    <a:pt x="1178535" y="345674"/>
                  </a:lnTo>
                  <a:lnTo>
                    <a:pt x="1178535" y="347352"/>
                  </a:lnTo>
                  <a:lnTo>
                    <a:pt x="1178535" y="349030"/>
                  </a:lnTo>
                  <a:lnTo>
                    <a:pt x="1178535" y="350708"/>
                  </a:lnTo>
                  <a:lnTo>
                    <a:pt x="1180213" y="350708"/>
                  </a:lnTo>
                  <a:lnTo>
                    <a:pt x="1181891" y="350708"/>
                  </a:lnTo>
                  <a:lnTo>
                    <a:pt x="1181891" y="352945"/>
                  </a:lnTo>
                  <a:lnTo>
                    <a:pt x="1181891" y="354623"/>
                  </a:lnTo>
                  <a:lnTo>
                    <a:pt x="1184128" y="354623"/>
                  </a:lnTo>
                  <a:lnTo>
                    <a:pt x="1184128" y="356301"/>
                  </a:lnTo>
                  <a:lnTo>
                    <a:pt x="1184128" y="357979"/>
                  </a:lnTo>
                  <a:lnTo>
                    <a:pt x="1181891" y="357979"/>
                  </a:lnTo>
                  <a:lnTo>
                    <a:pt x="1181891" y="359657"/>
                  </a:lnTo>
                  <a:lnTo>
                    <a:pt x="1184128" y="359657"/>
                  </a:lnTo>
                  <a:lnTo>
                    <a:pt x="1185806" y="359657"/>
                  </a:lnTo>
                  <a:lnTo>
                    <a:pt x="1184128" y="361895"/>
                  </a:lnTo>
                  <a:lnTo>
                    <a:pt x="1185806" y="361895"/>
                  </a:lnTo>
                  <a:lnTo>
                    <a:pt x="1185806" y="363573"/>
                  </a:lnTo>
                  <a:lnTo>
                    <a:pt x="1185806" y="365251"/>
                  </a:lnTo>
                  <a:lnTo>
                    <a:pt x="1184128" y="363573"/>
                  </a:lnTo>
                  <a:lnTo>
                    <a:pt x="1184128" y="365251"/>
                  </a:lnTo>
                  <a:lnTo>
                    <a:pt x="1184128" y="366929"/>
                  </a:lnTo>
                  <a:lnTo>
                    <a:pt x="1184128" y="368607"/>
                  </a:lnTo>
                  <a:lnTo>
                    <a:pt x="1181891" y="368607"/>
                  </a:lnTo>
                  <a:lnTo>
                    <a:pt x="1181891" y="370844"/>
                  </a:lnTo>
                  <a:lnTo>
                    <a:pt x="1180213" y="370844"/>
                  </a:lnTo>
                  <a:lnTo>
                    <a:pt x="1180213" y="372522"/>
                  </a:lnTo>
                  <a:lnTo>
                    <a:pt x="1178535" y="372522"/>
                  </a:lnTo>
                  <a:lnTo>
                    <a:pt x="1178535" y="374200"/>
                  </a:lnTo>
                  <a:lnTo>
                    <a:pt x="1178535" y="375878"/>
                  </a:lnTo>
                  <a:lnTo>
                    <a:pt x="1176857" y="375878"/>
                  </a:lnTo>
                  <a:lnTo>
                    <a:pt x="1176857" y="377556"/>
                  </a:lnTo>
                  <a:lnTo>
                    <a:pt x="1176857" y="379234"/>
                  </a:lnTo>
                  <a:lnTo>
                    <a:pt x="1176857" y="381472"/>
                  </a:lnTo>
                  <a:lnTo>
                    <a:pt x="1175179" y="381472"/>
                  </a:lnTo>
                  <a:lnTo>
                    <a:pt x="1175179" y="383150"/>
                  </a:lnTo>
                  <a:lnTo>
                    <a:pt x="1175179" y="384828"/>
                  </a:lnTo>
                  <a:lnTo>
                    <a:pt x="1172941" y="384828"/>
                  </a:lnTo>
                  <a:lnTo>
                    <a:pt x="1171263" y="386506"/>
                  </a:lnTo>
                  <a:lnTo>
                    <a:pt x="1171263" y="388184"/>
                  </a:lnTo>
                  <a:lnTo>
                    <a:pt x="1171263" y="390421"/>
                  </a:lnTo>
                  <a:lnTo>
                    <a:pt x="1169586" y="390421"/>
                  </a:lnTo>
                  <a:lnTo>
                    <a:pt x="1169586" y="392099"/>
                  </a:lnTo>
                  <a:lnTo>
                    <a:pt x="1167907" y="392099"/>
                  </a:lnTo>
                  <a:lnTo>
                    <a:pt x="1167907" y="393777"/>
                  </a:lnTo>
                  <a:lnTo>
                    <a:pt x="1166229" y="393777"/>
                  </a:lnTo>
                  <a:lnTo>
                    <a:pt x="1166229" y="395455"/>
                  </a:lnTo>
                  <a:lnTo>
                    <a:pt x="1166229" y="397133"/>
                  </a:lnTo>
                  <a:lnTo>
                    <a:pt x="1163992" y="399371"/>
                  </a:lnTo>
                  <a:lnTo>
                    <a:pt x="1163992" y="401049"/>
                  </a:lnTo>
                  <a:lnTo>
                    <a:pt x="1163992" y="402727"/>
                  </a:lnTo>
                  <a:lnTo>
                    <a:pt x="1162314" y="402727"/>
                  </a:lnTo>
                  <a:lnTo>
                    <a:pt x="1162314" y="401049"/>
                  </a:lnTo>
                  <a:lnTo>
                    <a:pt x="1160636" y="399371"/>
                  </a:lnTo>
                  <a:lnTo>
                    <a:pt x="1162314" y="399371"/>
                  </a:lnTo>
                  <a:lnTo>
                    <a:pt x="1162314" y="397133"/>
                  </a:lnTo>
                  <a:lnTo>
                    <a:pt x="1162314" y="395455"/>
                  </a:lnTo>
                  <a:lnTo>
                    <a:pt x="1162314" y="395455"/>
                  </a:lnTo>
                  <a:lnTo>
                    <a:pt x="1162314" y="393777"/>
                  </a:lnTo>
                  <a:lnTo>
                    <a:pt x="1163992" y="393777"/>
                  </a:lnTo>
                  <a:lnTo>
                    <a:pt x="1163992" y="390421"/>
                  </a:lnTo>
                  <a:lnTo>
                    <a:pt x="1163992" y="392099"/>
                  </a:lnTo>
                  <a:lnTo>
                    <a:pt x="1163992" y="390421"/>
                  </a:lnTo>
                  <a:lnTo>
                    <a:pt x="1166229" y="390421"/>
                  </a:lnTo>
                  <a:lnTo>
                    <a:pt x="1166229" y="388184"/>
                  </a:lnTo>
                  <a:lnTo>
                    <a:pt x="1166229" y="386506"/>
                  </a:lnTo>
                  <a:lnTo>
                    <a:pt x="1167907" y="386506"/>
                  </a:lnTo>
                  <a:lnTo>
                    <a:pt x="1167907" y="384828"/>
                  </a:lnTo>
                  <a:lnTo>
                    <a:pt x="1169586" y="384828"/>
                  </a:lnTo>
                  <a:lnTo>
                    <a:pt x="1169586" y="383150"/>
                  </a:lnTo>
                  <a:lnTo>
                    <a:pt x="1171263" y="381472"/>
                  </a:lnTo>
                  <a:lnTo>
                    <a:pt x="1171263" y="381472"/>
                  </a:lnTo>
                  <a:lnTo>
                    <a:pt x="1171263" y="379234"/>
                  </a:lnTo>
                  <a:lnTo>
                    <a:pt x="1169586" y="379234"/>
                  </a:lnTo>
                  <a:lnTo>
                    <a:pt x="1169586" y="379234"/>
                  </a:lnTo>
                  <a:lnTo>
                    <a:pt x="1167907" y="379234"/>
                  </a:lnTo>
                  <a:lnTo>
                    <a:pt x="1166229" y="379234"/>
                  </a:lnTo>
                  <a:lnTo>
                    <a:pt x="1166229" y="379234"/>
                  </a:lnTo>
                  <a:lnTo>
                    <a:pt x="1166229" y="377556"/>
                  </a:lnTo>
                  <a:lnTo>
                    <a:pt x="1166229" y="375878"/>
                  </a:lnTo>
                  <a:lnTo>
                    <a:pt x="1166229" y="375878"/>
                  </a:lnTo>
                  <a:lnTo>
                    <a:pt x="1166229" y="374200"/>
                  </a:lnTo>
                  <a:lnTo>
                    <a:pt x="1163992" y="374200"/>
                  </a:lnTo>
                  <a:lnTo>
                    <a:pt x="1163992" y="372522"/>
                  </a:lnTo>
                  <a:lnTo>
                    <a:pt x="1166229" y="372522"/>
                  </a:lnTo>
                  <a:lnTo>
                    <a:pt x="1163992" y="370844"/>
                  </a:lnTo>
                  <a:lnTo>
                    <a:pt x="1166229" y="366929"/>
                  </a:lnTo>
                  <a:lnTo>
                    <a:pt x="1163992" y="366929"/>
                  </a:lnTo>
                  <a:lnTo>
                    <a:pt x="1163992" y="366929"/>
                  </a:lnTo>
                  <a:lnTo>
                    <a:pt x="1162314" y="366929"/>
                  </a:lnTo>
                  <a:lnTo>
                    <a:pt x="1160636" y="366929"/>
                  </a:lnTo>
                  <a:lnTo>
                    <a:pt x="1160636" y="368607"/>
                  </a:lnTo>
                  <a:lnTo>
                    <a:pt x="1160636" y="368607"/>
                  </a:lnTo>
                  <a:lnTo>
                    <a:pt x="1158958" y="368607"/>
                  </a:lnTo>
                  <a:lnTo>
                    <a:pt x="1158958" y="366929"/>
                  </a:lnTo>
                  <a:lnTo>
                    <a:pt x="1157280" y="366929"/>
                  </a:lnTo>
                  <a:lnTo>
                    <a:pt x="1157280" y="365251"/>
                  </a:lnTo>
                  <a:lnTo>
                    <a:pt x="1155602" y="365251"/>
                  </a:lnTo>
                  <a:lnTo>
                    <a:pt x="1155602" y="363573"/>
                  </a:lnTo>
                  <a:lnTo>
                    <a:pt x="1155602" y="363573"/>
                  </a:lnTo>
                  <a:lnTo>
                    <a:pt x="1155602" y="361895"/>
                  </a:lnTo>
                  <a:lnTo>
                    <a:pt x="1157280" y="361895"/>
                  </a:lnTo>
                  <a:lnTo>
                    <a:pt x="1157280" y="361895"/>
                  </a:lnTo>
                  <a:lnTo>
                    <a:pt x="1157280" y="359657"/>
                  </a:lnTo>
                  <a:lnTo>
                    <a:pt x="1157280" y="357979"/>
                  </a:lnTo>
                  <a:lnTo>
                    <a:pt x="1158958" y="357979"/>
                  </a:lnTo>
                  <a:lnTo>
                    <a:pt x="1158958" y="357979"/>
                  </a:lnTo>
                  <a:lnTo>
                    <a:pt x="1158958" y="357979"/>
                  </a:lnTo>
                  <a:lnTo>
                    <a:pt x="1157280" y="356301"/>
                  </a:lnTo>
                  <a:lnTo>
                    <a:pt x="1158958" y="354623"/>
                  </a:lnTo>
                  <a:lnTo>
                    <a:pt x="1158958" y="354623"/>
                  </a:lnTo>
                  <a:lnTo>
                    <a:pt x="1157280" y="352945"/>
                  </a:lnTo>
                  <a:lnTo>
                    <a:pt x="1158958" y="350708"/>
                  </a:lnTo>
                  <a:lnTo>
                    <a:pt x="1157280" y="350708"/>
                  </a:lnTo>
                  <a:lnTo>
                    <a:pt x="1157280" y="349030"/>
                  </a:lnTo>
                  <a:lnTo>
                    <a:pt x="1158958" y="347352"/>
                  </a:lnTo>
                  <a:lnTo>
                    <a:pt x="1158958" y="345674"/>
                  </a:lnTo>
                  <a:lnTo>
                    <a:pt x="1158958" y="343996"/>
                  </a:lnTo>
                  <a:lnTo>
                    <a:pt x="1158958" y="343996"/>
                  </a:lnTo>
                  <a:lnTo>
                    <a:pt x="1157280" y="343996"/>
                  </a:lnTo>
                  <a:lnTo>
                    <a:pt x="1157280" y="342318"/>
                  </a:lnTo>
                  <a:lnTo>
                    <a:pt x="1157280" y="340080"/>
                  </a:lnTo>
                  <a:lnTo>
                    <a:pt x="1158958" y="338402"/>
                  </a:lnTo>
                  <a:lnTo>
                    <a:pt x="1158958" y="336724"/>
                  </a:lnTo>
                  <a:lnTo>
                    <a:pt x="1160636" y="336724"/>
                  </a:lnTo>
                  <a:lnTo>
                    <a:pt x="1162314" y="336724"/>
                  </a:lnTo>
                  <a:lnTo>
                    <a:pt x="1162314" y="335046"/>
                  </a:lnTo>
                  <a:lnTo>
                    <a:pt x="1166229" y="333368"/>
                  </a:lnTo>
                  <a:lnTo>
                    <a:pt x="1166229" y="331131"/>
                  </a:lnTo>
                  <a:lnTo>
                    <a:pt x="1163992" y="329453"/>
                  </a:lnTo>
                  <a:lnTo>
                    <a:pt x="1162314" y="329453"/>
                  </a:lnTo>
                  <a:lnTo>
                    <a:pt x="1162314" y="331131"/>
                  </a:lnTo>
                  <a:lnTo>
                    <a:pt x="1160636" y="331131"/>
                  </a:lnTo>
                  <a:lnTo>
                    <a:pt x="1158958" y="331131"/>
                  </a:lnTo>
                  <a:lnTo>
                    <a:pt x="1160636" y="333368"/>
                  </a:lnTo>
                  <a:lnTo>
                    <a:pt x="1158958" y="333368"/>
                  </a:lnTo>
                  <a:lnTo>
                    <a:pt x="1158958" y="335046"/>
                  </a:lnTo>
                  <a:lnTo>
                    <a:pt x="1157280" y="335046"/>
                  </a:lnTo>
                  <a:lnTo>
                    <a:pt x="1157280" y="335046"/>
                  </a:lnTo>
                  <a:lnTo>
                    <a:pt x="1157280" y="336724"/>
                  </a:lnTo>
                  <a:lnTo>
                    <a:pt x="1155602" y="338402"/>
                  </a:lnTo>
                  <a:lnTo>
                    <a:pt x="1155602" y="336724"/>
                  </a:lnTo>
                  <a:lnTo>
                    <a:pt x="1155602" y="335046"/>
                  </a:lnTo>
                  <a:lnTo>
                    <a:pt x="1153364" y="335046"/>
                  </a:lnTo>
                  <a:lnTo>
                    <a:pt x="1153364" y="336724"/>
                  </a:lnTo>
                  <a:lnTo>
                    <a:pt x="1153364" y="338402"/>
                  </a:lnTo>
                  <a:lnTo>
                    <a:pt x="1153364" y="336724"/>
                  </a:lnTo>
                  <a:lnTo>
                    <a:pt x="1151686" y="336724"/>
                  </a:lnTo>
                  <a:lnTo>
                    <a:pt x="1151686" y="338402"/>
                  </a:lnTo>
                  <a:lnTo>
                    <a:pt x="1151686" y="340080"/>
                  </a:lnTo>
                  <a:lnTo>
                    <a:pt x="1151686" y="340080"/>
                  </a:lnTo>
                  <a:lnTo>
                    <a:pt x="1150009" y="338402"/>
                  </a:lnTo>
                  <a:lnTo>
                    <a:pt x="1148330" y="338402"/>
                  </a:lnTo>
                  <a:lnTo>
                    <a:pt x="1148330" y="340080"/>
                  </a:lnTo>
                  <a:lnTo>
                    <a:pt x="1150009" y="342318"/>
                  </a:lnTo>
                  <a:lnTo>
                    <a:pt x="1151686" y="342318"/>
                  </a:lnTo>
                  <a:lnTo>
                    <a:pt x="1151686" y="343996"/>
                  </a:lnTo>
                  <a:lnTo>
                    <a:pt x="1150009" y="343996"/>
                  </a:lnTo>
                  <a:lnTo>
                    <a:pt x="1150009" y="345674"/>
                  </a:lnTo>
                  <a:lnTo>
                    <a:pt x="1150009" y="345674"/>
                  </a:lnTo>
                  <a:lnTo>
                    <a:pt x="1150009" y="347352"/>
                  </a:lnTo>
                  <a:lnTo>
                    <a:pt x="1151686" y="347352"/>
                  </a:lnTo>
                  <a:lnTo>
                    <a:pt x="1151686" y="349030"/>
                  </a:lnTo>
                  <a:lnTo>
                    <a:pt x="1150009" y="349030"/>
                  </a:lnTo>
                  <a:lnTo>
                    <a:pt x="1150009" y="350708"/>
                  </a:lnTo>
                  <a:lnTo>
                    <a:pt x="1151686" y="350708"/>
                  </a:lnTo>
                  <a:lnTo>
                    <a:pt x="1150009" y="350708"/>
                  </a:lnTo>
                  <a:lnTo>
                    <a:pt x="1151686" y="350708"/>
                  </a:lnTo>
                  <a:lnTo>
                    <a:pt x="1151686" y="352945"/>
                  </a:lnTo>
                  <a:lnTo>
                    <a:pt x="1150009" y="354623"/>
                  </a:lnTo>
                  <a:lnTo>
                    <a:pt x="1148330" y="354623"/>
                  </a:lnTo>
                  <a:lnTo>
                    <a:pt x="1150009" y="356301"/>
                  </a:lnTo>
                  <a:lnTo>
                    <a:pt x="1150009" y="357979"/>
                  </a:lnTo>
                  <a:lnTo>
                    <a:pt x="1150009" y="359657"/>
                  </a:lnTo>
                  <a:lnTo>
                    <a:pt x="1150009" y="361895"/>
                  </a:lnTo>
                  <a:lnTo>
                    <a:pt x="1151686" y="361895"/>
                  </a:lnTo>
                  <a:lnTo>
                    <a:pt x="1151686" y="363573"/>
                  </a:lnTo>
                  <a:lnTo>
                    <a:pt x="1151686" y="365251"/>
                  </a:lnTo>
                  <a:lnTo>
                    <a:pt x="1153364" y="365251"/>
                  </a:lnTo>
                  <a:lnTo>
                    <a:pt x="1153364" y="366929"/>
                  </a:lnTo>
                  <a:lnTo>
                    <a:pt x="1151686" y="368607"/>
                  </a:lnTo>
                  <a:lnTo>
                    <a:pt x="1151686" y="366929"/>
                  </a:lnTo>
                  <a:lnTo>
                    <a:pt x="1151686" y="368607"/>
                  </a:lnTo>
                  <a:lnTo>
                    <a:pt x="1153364" y="368607"/>
                  </a:lnTo>
                  <a:lnTo>
                    <a:pt x="1153364" y="370844"/>
                  </a:lnTo>
                  <a:lnTo>
                    <a:pt x="1153364" y="372522"/>
                  </a:lnTo>
                  <a:lnTo>
                    <a:pt x="1155602" y="374200"/>
                  </a:lnTo>
                  <a:lnTo>
                    <a:pt x="1155602" y="374200"/>
                  </a:lnTo>
                  <a:lnTo>
                    <a:pt x="1155602" y="375878"/>
                  </a:lnTo>
                  <a:lnTo>
                    <a:pt x="1153364" y="375878"/>
                  </a:lnTo>
                  <a:lnTo>
                    <a:pt x="1151686" y="374200"/>
                  </a:lnTo>
                  <a:lnTo>
                    <a:pt x="1151686" y="374200"/>
                  </a:lnTo>
                  <a:lnTo>
                    <a:pt x="1150009" y="374200"/>
                  </a:lnTo>
                  <a:lnTo>
                    <a:pt x="1150009" y="372522"/>
                  </a:lnTo>
                  <a:lnTo>
                    <a:pt x="1148330" y="370844"/>
                  </a:lnTo>
                  <a:lnTo>
                    <a:pt x="1146652" y="370844"/>
                  </a:lnTo>
                  <a:lnTo>
                    <a:pt x="1146652" y="368607"/>
                  </a:lnTo>
                  <a:lnTo>
                    <a:pt x="1146652" y="368607"/>
                  </a:lnTo>
                  <a:lnTo>
                    <a:pt x="1144415" y="368607"/>
                  </a:lnTo>
                  <a:lnTo>
                    <a:pt x="1144415" y="370844"/>
                  </a:lnTo>
                  <a:lnTo>
                    <a:pt x="1142737" y="370844"/>
                  </a:lnTo>
                  <a:lnTo>
                    <a:pt x="1142737" y="368607"/>
                  </a:lnTo>
                  <a:lnTo>
                    <a:pt x="1141059" y="368607"/>
                  </a:lnTo>
                  <a:lnTo>
                    <a:pt x="1141059" y="366929"/>
                  </a:lnTo>
                  <a:lnTo>
                    <a:pt x="1139381" y="366929"/>
                  </a:lnTo>
                  <a:lnTo>
                    <a:pt x="1139381" y="366929"/>
                  </a:lnTo>
                  <a:lnTo>
                    <a:pt x="1139381" y="368607"/>
                  </a:lnTo>
                  <a:lnTo>
                    <a:pt x="1139381" y="370844"/>
                  </a:lnTo>
                  <a:lnTo>
                    <a:pt x="1139381" y="372522"/>
                  </a:lnTo>
                  <a:lnTo>
                    <a:pt x="1141059" y="372522"/>
                  </a:lnTo>
                  <a:lnTo>
                    <a:pt x="1142737" y="372522"/>
                  </a:lnTo>
                  <a:lnTo>
                    <a:pt x="1144415" y="372522"/>
                  </a:lnTo>
                  <a:lnTo>
                    <a:pt x="1144415" y="374200"/>
                  </a:lnTo>
                  <a:lnTo>
                    <a:pt x="1146652" y="374200"/>
                  </a:lnTo>
                  <a:lnTo>
                    <a:pt x="1146652" y="374200"/>
                  </a:lnTo>
                  <a:lnTo>
                    <a:pt x="1148330" y="375878"/>
                  </a:lnTo>
                  <a:lnTo>
                    <a:pt x="1148330" y="377556"/>
                  </a:lnTo>
                  <a:lnTo>
                    <a:pt x="1150009" y="377556"/>
                  </a:lnTo>
                  <a:lnTo>
                    <a:pt x="1150009" y="375878"/>
                  </a:lnTo>
                  <a:lnTo>
                    <a:pt x="1151686" y="377556"/>
                  </a:lnTo>
                  <a:lnTo>
                    <a:pt x="1151686" y="379234"/>
                  </a:lnTo>
                  <a:lnTo>
                    <a:pt x="1153364" y="379234"/>
                  </a:lnTo>
                  <a:lnTo>
                    <a:pt x="1155602" y="379234"/>
                  </a:lnTo>
                  <a:lnTo>
                    <a:pt x="1157280" y="379234"/>
                  </a:lnTo>
                  <a:lnTo>
                    <a:pt x="1157280" y="381472"/>
                  </a:lnTo>
                  <a:lnTo>
                    <a:pt x="1157280" y="383150"/>
                  </a:lnTo>
                  <a:lnTo>
                    <a:pt x="1155602" y="383150"/>
                  </a:lnTo>
                  <a:lnTo>
                    <a:pt x="1155602" y="384828"/>
                  </a:lnTo>
                  <a:lnTo>
                    <a:pt x="1155602" y="386506"/>
                  </a:lnTo>
                  <a:lnTo>
                    <a:pt x="1153364" y="386506"/>
                  </a:lnTo>
                  <a:lnTo>
                    <a:pt x="1151686" y="388184"/>
                  </a:lnTo>
                  <a:lnTo>
                    <a:pt x="1151686" y="388184"/>
                  </a:lnTo>
                  <a:lnTo>
                    <a:pt x="1150009" y="388184"/>
                  </a:lnTo>
                  <a:lnTo>
                    <a:pt x="1150009" y="386506"/>
                  </a:lnTo>
                  <a:lnTo>
                    <a:pt x="1148330" y="383150"/>
                  </a:lnTo>
                  <a:lnTo>
                    <a:pt x="1146652" y="383150"/>
                  </a:lnTo>
                  <a:lnTo>
                    <a:pt x="1146652" y="381472"/>
                  </a:lnTo>
                  <a:lnTo>
                    <a:pt x="1144415" y="381472"/>
                  </a:lnTo>
                  <a:lnTo>
                    <a:pt x="1144415" y="381472"/>
                  </a:lnTo>
                  <a:lnTo>
                    <a:pt x="1144415" y="383150"/>
                  </a:lnTo>
                  <a:lnTo>
                    <a:pt x="1144415" y="384828"/>
                  </a:lnTo>
                  <a:lnTo>
                    <a:pt x="1146652" y="384828"/>
                  </a:lnTo>
                  <a:lnTo>
                    <a:pt x="1148330" y="386506"/>
                  </a:lnTo>
                  <a:lnTo>
                    <a:pt x="1148330" y="388184"/>
                  </a:lnTo>
                  <a:lnTo>
                    <a:pt x="1150009" y="390421"/>
                  </a:lnTo>
                  <a:lnTo>
                    <a:pt x="1151686" y="390421"/>
                  </a:lnTo>
                  <a:lnTo>
                    <a:pt x="1153364" y="390421"/>
                  </a:lnTo>
                  <a:lnTo>
                    <a:pt x="1155602" y="390421"/>
                  </a:lnTo>
                  <a:lnTo>
                    <a:pt x="1155602" y="392099"/>
                  </a:lnTo>
                  <a:lnTo>
                    <a:pt x="1155602" y="392099"/>
                  </a:lnTo>
                  <a:lnTo>
                    <a:pt x="1155602" y="393777"/>
                  </a:lnTo>
                  <a:lnTo>
                    <a:pt x="1157280" y="393777"/>
                  </a:lnTo>
                  <a:lnTo>
                    <a:pt x="1157280" y="395455"/>
                  </a:lnTo>
                  <a:lnTo>
                    <a:pt x="1157280" y="397133"/>
                  </a:lnTo>
                  <a:lnTo>
                    <a:pt x="1155602" y="397133"/>
                  </a:lnTo>
                  <a:lnTo>
                    <a:pt x="1153364" y="395455"/>
                  </a:lnTo>
                  <a:lnTo>
                    <a:pt x="1153364" y="395455"/>
                  </a:lnTo>
                  <a:lnTo>
                    <a:pt x="1151686" y="397133"/>
                  </a:lnTo>
                  <a:lnTo>
                    <a:pt x="1151686" y="399371"/>
                  </a:lnTo>
                  <a:lnTo>
                    <a:pt x="1151686" y="397133"/>
                  </a:lnTo>
                  <a:lnTo>
                    <a:pt x="1151686" y="399371"/>
                  </a:lnTo>
                  <a:lnTo>
                    <a:pt x="1151686" y="399371"/>
                  </a:lnTo>
                  <a:lnTo>
                    <a:pt x="1150009" y="399371"/>
                  </a:lnTo>
                  <a:lnTo>
                    <a:pt x="1150009" y="399371"/>
                  </a:lnTo>
                  <a:lnTo>
                    <a:pt x="1150009" y="401049"/>
                  </a:lnTo>
                  <a:lnTo>
                    <a:pt x="1151686" y="401049"/>
                  </a:lnTo>
                  <a:lnTo>
                    <a:pt x="1153364" y="401049"/>
                  </a:lnTo>
                  <a:lnTo>
                    <a:pt x="1153364" y="402727"/>
                  </a:lnTo>
                  <a:lnTo>
                    <a:pt x="1155602" y="402727"/>
                  </a:lnTo>
                  <a:lnTo>
                    <a:pt x="1155602" y="404405"/>
                  </a:lnTo>
                  <a:lnTo>
                    <a:pt x="1155602" y="404405"/>
                  </a:lnTo>
                  <a:lnTo>
                    <a:pt x="1157280" y="404405"/>
                  </a:lnTo>
                  <a:lnTo>
                    <a:pt x="1157280" y="406083"/>
                  </a:lnTo>
                  <a:lnTo>
                    <a:pt x="1155602" y="406083"/>
                  </a:lnTo>
                  <a:lnTo>
                    <a:pt x="1155602" y="407761"/>
                  </a:lnTo>
                  <a:lnTo>
                    <a:pt x="1153364" y="407761"/>
                  </a:lnTo>
                  <a:lnTo>
                    <a:pt x="1151686" y="406083"/>
                  </a:lnTo>
                  <a:lnTo>
                    <a:pt x="1150009" y="406083"/>
                  </a:lnTo>
                  <a:lnTo>
                    <a:pt x="1150009" y="404405"/>
                  </a:lnTo>
                  <a:lnTo>
                    <a:pt x="1148330" y="404405"/>
                  </a:lnTo>
                  <a:lnTo>
                    <a:pt x="1148330" y="402727"/>
                  </a:lnTo>
                  <a:lnTo>
                    <a:pt x="1146652" y="401049"/>
                  </a:lnTo>
                  <a:lnTo>
                    <a:pt x="1144415" y="401049"/>
                  </a:lnTo>
                  <a:lnTo>
                    <a:pt x="1144415" y="402727"/>
                  </a:lnTo>
                  <a:lnTo>
                    <a:pt x="1144415" y="402727"/>
                  </a:lnTo>
                  <a:lnTo>
                    <a:pt x="1146652" y="404405"/>
                  </a:lnTo>
                  <a:lnTo>
                    <a:pt x="1146652" y="406083"/>
                  </a:lnTo>
                  <a:lnTo>
                    <a:pt x="1148330" y="406083"/>
                  </a:lnTo>
                  <a:lnTo>
                    <a:pt x="1148330" y="407761"/>
                  </a:lnTo>
                  <a:lnTo>
                    <a:pt x="1150009" y="407761"/>
                  </a:lnTo>
                  <a:lnTo>
                    <a:pt x="1151686" y="409998"/>
                  </a:lnTo>
                  <a:lnTo>
                    <a:pt x="1151686" y="409998"/>
                  </a:lnTo>
                  <a:lnTo>
                    <a:pt x="1153364" y="409998"/>
                  </a:lnTo>
                  <a:lnTo>
                    <a:pt x="1153364" y="411676"/>
                  </a:lnTo>
                  <a:lnTo>
                    <a:pt x="1155602" y="411676"/>
                  </a:lnTo>
                  <a:lnTo>
                    <a:pt x="1155602" y="409998"/>
                  </a:lnTo>
                  <a:lnTo>
                    <a:pt x="1157280" y="409998"/>
                  </a:lnTo>
                  <a:lnTo>
                    <a:pt x="1158958" y="409998"/>
                  </a:lnTo>
                  <a:lnTo>
                    <a:pt x="1160636" y="409998"/>
                  </a:lnTo>
                  <a:lnTo>
                    <a:pt x="1162314" y="409998"/>
                  </a:lnTo>
                  <a:lnTo>
                    <a:pt x="1162314" y="411676"/>
                  </a:lnTo>
                  <a:lnTo>
                    <a:pt x="1163992" y="411676"/>
                  </a:lnTo>
                  <a:lnTo>
                    <a:pt x="1163992" y="413354"/>
                  </a:lnTo>
                  <a:lnTo>
                    <a:pt x="1163992" y="415032"/>
                  </a:lnTo>
                  <a:lnTo>
                    <a:pt x="1163992" y="416710"/>
                  </a:lnTo>
                  <a:lnTo>
                    <a:pt x="1163992" y="418948"/>
                  </a:lnTo>
                  <a:lnTo>
                    <a:pt x="1162314" y="418948"/>
                  </a:lnTo>
                  <a:lnTo>
                    <a:pt x="1162314" y="420626"/>
                  </a:lnTo>
                  <a:lnTo>
                    <a:pt x="1160636" y="420626"/>
                  </a:lnTo>
                  <a:lnTo>
                    <a:pt x="1160636" y="422304"/>
                  </a:lnTo>
                  <a:lnTo>
                    <a:pt x="1162314" y="423982"/>
                  </a:lnTo>
                  <a:lnTo>
                    <a:pt x="1163992" y="423982"/>
                  </a:lnTo>
                  <a:lnTo>
                    <a:pt x="1163992" y="425660"/>
                  </a:lnTo>
                  <a:lnTo>
                    <a:pt x="1163992" y="427897"/>
                  </a:lnTo>
                  <a:lnTo>
                    <a:pt x="1166229" y="427897"/>
                  </a:lnTo>
                  <a:lnTo>
                    <a:pt x="1166229" y="429575"/>
                  </a:lnTo>
                  <a:lnTo>
                    <a:pt x="1166229" y="431253"/>
                  </a:lnTo>
                  <a:lnTo>
                    <a:pt x="1163992" y="431253"/>
                  </a:lnTo>
                  <a:lnTo>
                    <a:pt x="1163992" y="431253"/>
                  </a:lnTo>
                  <a:lnTo>
                    <a:pt x="1163992" y="432931"/>
                  </a:lnTo>
                  <a:lnTo>
                    <a:pt x="1162314" y="432931"/>
                  </a:lnTo>
                  <a:lnTo>
                    <a:pt x="1162314" y="431253"/>
                  </a:lnTo>
                  <a:lnTo>
                    <a:pt x="1160636" y="429575"/>
                  </a:lnTo>
                  <a:lnTo>
                    <a:pt x="1158958" y="429575"/>
                  </a:lnTo>
                  <a:lnTo>
                    <a:pt x="1158958" y="431253"/>
                  </a:lnTo>
                  <a:lnTo>
                    <a:pt x="1160636" y="432931"/>
                  </a:lnTo>
                  <a:lnTo>
                    <a:pt x="1158958" y="432931"/>
                  </a:lnTo>
                  <a:lnTo>
                    <a:pt x="1157280" y="432931"/>
                  </a:lnTo>
                  <a:lnTo>
                    <a:pt x="1157280" y="432931"/>
                  </a:lnTo>
                  <a:lnTo>
                    <a:pt x="1155602" y="432931"/>
                  </a:lnTo>
                  <a:lnTo>
                    <a:pt x="1153364" y="432931"/>
                  </a:lnTo>
                  <a:lnTo>
                    <a:pt x="1153364" y="434609"/>
                  </a:lnTo>
                  <a:lnTo>
                    <a:pt x="1151686" y="434609"/>
                  </a:lnTo>
                  <a:lnTo>
                    <a:pt x="1151686" y="436287"/>
                  </a:lnTo>
                  <a:lnTo>
                    <a:pt x="1150009" y="436287"/>
                  </a:lnTo>
                  <a:lnTo>
                    <a:pt x="1148330" y="436287"/>
                  </a:lnTo>
                  <a:lnTo>
                    <a:pt x="1146652" y="432931"/>
                  </a:lnTo>
                  <a:lnTo>
                    <a:pt x="1146652" y="431253"/>
                  </a:lnTo>
                  <a:lnTo>
                    <a:pt x="1146652" y="429575"/>
                  </a:lnTo>
                  <a:lnTo>
                    <a:pt x="1146652" y="429575"/>
                  </a:lnTo>
                  <a:lnTo>
                    <a:pt x="1144415" y="429575"/>
                  </a:lnTo>
                  <a:lnTo>
                    <a:pt x="1144415" y="431253"/>
                  </a:lnTo>
                  <a:lnTo>
                    <a:pt x="1144415" y="432931"/>
                  </a:lnTo>
                  <a:lnTo>
                    <a:pt x="1144415" y="434609"/>
                  </a:lnTo>
                  <a:lnTo>
                    <a:pt x="1144415" y="434609"/>
                  </a:lnTo>
                  <a:lnTo>
                    <a:pt x="1146652" y="438525"/>
                  </a:lnTo>
                  <a:lnTo>
                    <a:pt x="1146652" y="440203"/>
                  </a:lnTo>
                  <a:lnTo>
                    <a:pt x="1146652" y="438525"/>
                  </a:lnTo>
                  <a:lnTo>
                    <a:pt x="1146652" y="440203"/>
                  </a:lnTo>
                  <a:lnTo>
                    <a:pt x="1148330" y="440203"/>
                  </a:lnTo>
                  <a:lnTo>
                    <a:pt x="1148330" y="438525"/>
                  </a:lnTo>
                  <a:lnTo>
                    <a:pt x="1150009" y="438525"/>
                  </a:lnTo>
                  <a:lnTo>
                    <a:pt x="1151686" y="438525"/>
                  </a:lnTo>
                  <a:lnTo>
                    <a:pt x="1153364" y="438525"/>
                  </a:lnTo>
                  <a:lnTo>
                    <a:pt x="1153364" y="438525"/>
                  </a:lnTo>
                  <a:lnTo>
                    <a:pt x="1155602" y="438525"/>
                  </a:lnTo>
                  <a:lnTo>
                    <a:pt x="1157280" y="438525"/>
                  </a:lnTo>
                  <a:lnTo>
                    <a:pt x="1158958" y="438525"/>
                  </a:lnTo>
                  <a:lnTo>
                    <a:pt x="1160636" y="438525"/>
                  </a:lnTo>
                  <a:lnTo>
                    <a:pt x="1160636" y="440203"/>
                  </a:lnTo>
                  <a:lnTo>
                    <a:pt x="1160636" y="441881"/>
                  </a:lnTo>
                  <a:lnTo>
                    <a:pt x="1160636" y="443559"/>
                  </a:lnTo>
                  <a:lnTo>
                    <a:pt x="1160636" y="445237"/>
                  </a:lnTo>
                  <a:lnTo>
                    <a:pt x="1162314" y="445237"/>
                  </a:lnTo>
                  <a:lnTo>
                    <a:pt x="1162314" y="443559"/>
                  </a:lnTo>
                  <a:lnTo>
                    <a:pt x="1163992" y="441881"/>
                  </a:lnTo>
                  <a:lnTo>
                    <a:pt x="1163992" y="440203"/>
                  </a:lnTo>
                  <a:lnTo>
                    <a:pt x="1166229" y="440203"/>
                  </a:lnTo>
                  <a:lnTo>
                    <a:pt x="1166229" y="438525"/>
                  </a:lnTo>
                  <a:lnTo>
                    <a:pt x="1167907" y="438525"/>
                  </a:lnTo>
                  <a:lnTo>
                    <a:pt x="1167907" y="440203"/>
                  </a:lnTo>
                  <a:lnTo>
                    <a:pt x="1169586" y="440203"/>
                  </a:lnTo>
                  <a:lnTo>
                    <a:pt x="1169586" y="441881"/>
                  </a:lnTo>
                  <a:lnTo>
                    <a:pt x="1169586" y="443559"/>
                  </a:lnTo>
                  <a:lnTo>
                    <a:pt x="1169586" y="445237"/>
                  </a:lnTo>
                  <a:lnTo>
                    <a:pt x="1167907" y="445237"/>
                  </a:lnTo>
                  <a:lnTo>
                    <a:pt x="1167907" y="447474"/>
                  </a:lnTo>
                  <a:lnTo>
                    <a:pt x="1169586" y="447474"/>
                  </a:lnTo>
                  <a:lnTo>
                    <a:pt x="1169586" y="449152"/>
                  </a:lnTo>
                  <a:lnTo>
                    <a:pt x="1167907" y="449152"/>
                  </a:lnTo>
                  <a:lnTo>
                    <a:pt x="1167907" y="450830"/>
                  </a:lnTo>
                  <a:lnTo>
                    <a:pt x="1166229" y="450830"/>
                  </a:lnTo>
                  <a:lnTo>
                    <a:pt x="1166229" y="450830"/>
                  </a:lnTo>
                  <a:lnTo>
                    <a:pt x="1163992" y="450830"/>
                  </a:lnTo>
                  <a:lnTo>
                    <a:pt x="1162314" y="450830"/>
                  </a:lnTo>
                  <a:lnTo>
                    <a:pt x="1162314" y="452508"/>
                  </a:lnTo>
                  <a:lnTo>
                    <a:pt x="1162314" y="454186"/>
                  </a:lnTo>
                  <a:lnTo>
                    <a:pt x="1160636" y="454186"/>
                  </a:lnTo>
                  <a:lnTo>
                    <a:pt x="1160636" y="456424"/>
                  </a:lnTo>
                  <a:lnTo>
                    <a:pt x="1158958" y="456424"/>
                  </a:lnTo>
                  <a:lnTo>
                    <a:pt x="1158958" y="456424"/>
                  </a:lnTo>
                  <a:lnTo>
                    <a:pt x="1157280" y="456424"/>
                  </a:lnTo>
                  <a:lnTo>
                    <a:pt x="1155602" y="456424"/>
                  </a:lnTo>
                  <a:lnTo>
                    <a:pt x="1153364" y="456424"/>
                  </a:lnTo>
                  <a:lnTo>
                    <a:pt x="1153364" y="454186"/>
                  </a:lnTo>
                  <a:lnTo>
                    <a:pt x="1153364" y="452508"/>
                  </a:lnTo>
                  <a:lnTo>
                    <a:pt x="1151686" y="454186"/>
                  </a:lnTo>
                  <a:lnTo>
                    <a:pt x="1151686" y="454186"/>
                  </a:lnTo>
                  <a:lnTo>
                    <a:pt x="1150009" y="454186"/>
                  </a:lnTo>
                  <a:lnTo>
                    <a:pt x="1148330" y="454186"/>
                  </a:lnTo>
                  <a:lnTo>
                    <a:pt x="1148330" y="454186"/>
                  </a:lnTo>
                  <a:lnTo>
                    <a:pt x="1146652" y="454186"/>
                  </a:lnTo>
                  <a:lnTo>
                    <a:pt x="1144415" y="454186"/>
                  </a:lnTo>
                  <a:lnTo>
                    <a:pt x="1142737" y="452508"/>
                  </a:lnTo>
                  <a:lnTo>
                    <a:pt x="1141059" y="452508"/>
                  </a:lnTo>
                  <a:lnTo>
                    <a:pt x="1141059" y="454186"/>
                  </a:lnTo>
                  <a:lnTo>
                    <a:pt x="1142737" y="456424"/>
                  </a:lnTo>
                  <a:lnTo>
                    <a:pt x="1144415" y="456424"/>
                  </a:lnTo>
                  <a:lnTo>
                    <a:pt x="1146652" y="456424"/>
                  </a:lnTo>
                  <a:lnTo>
                    <a:pt x="1148330" y="456424"/>
                  </a:lnTo>
                  <a:lnTo>
                    <a:pt x="1148330" y="458102"/>
                  </a:lnTo>
                  <a:lnTo>
                    <a:pt x="1150009" y="458102"/>
                  </a:lnTo>
                  <a:lnTo>
                    <a:pt x="1151686" y="458102"/>
                  </a:lnTo>
                  <a:lnTo>
                    <a:pt x="1151686" y="459780"/>
                  </a:lnTo>
                  <a:lnTo>
                    <a:pt x="1151686" y="461458"/>
                  </a:lnTo>
                  <a:lnTo>
                    <a:pt x="1148330" y="459780"/>
                  </a:lnTo>
                  <a:lnTo>
                    <a:pt x="1148330" y="461458"/>
                  </a:lnTo>
                  <a:lnTo>
                    <a:pt x="1146652" y="464814"/>
                  </a:lnTo>
                  <a:lnTo>
                    <a:pt x="1144415" y="467051"/>
                  </a:lnTo>
                  <a:lnTo>
                    <a:pt x="1142737" y="467051"/>
                  </a:lnTo>
                  <a:lnTo>
                    <a:pt x="1142737" y="468729"/>
                  </a:lnTo>
                  <a:lnTo>
                    <a:pt x="1144415" y="468729"/>
                  </a:lnTo>
                  <a:lnTo>
                    <a:pt x="1146652" y="468729"/>
                  </a:lnTo>
                  <a:lnTo>
                    <a:pt x="1146652" y="468729"/>
                  </a:lnTo>
                  <a:lnTo>
                    <a:pt x="1146652" y="468729"/>
                  </a:lnTo>
                  <a:lnTo>
                    <a:pt x="1146652" y="467051"/>
                  </a:lnTo>
                  <a:lnTo>
                    <a:pt x="1148330" y="467051"/>
                  </a:lnTo>
                  <a:lnTo>
                    <a:pt x="1150009" y="467051"/>
                  </a:lnTo>
                  <a:lnTo>
                    <a:pt x="1151686" y="467051"/>
                  </a:lnTo>
                  <a:lnTo>
                    <a:pt x="1151686" y="467051"/>
                  </a:lnTo>
                  <a:lnTo>
                    <a:pt x="1151686" y="468729"/>
                  </a:lnTo>
                  <a:lnTo>
                    <a:pt x="1153364" y="468729"/>
                  </a:lnTo>
                  <a:lnTo>
                    <a:pt x="1153364" y="468729"/>
                  </a:lnTo>
                  <a:lnTo>
                    <a:pt x="1155602" y="468729"/>
                  </a:lnTo>
                  <a:lnTo>
                    <a:pt x="1153364" y="468729"/>
                  </a:lnTo>
                  <a:lnTo>
                    <a:pt x="1155602" y="468729"/>
                  </a:lnTo>
                  <a:lnTo>
                    <a:pt x="1155602" y="470407"/>
                  </a:lnTo>
                  <a:lnTo>
                    <a:pt x="1153364" y="470407"/>
                  </a:lnTo>
                  <a:lnTo>
                    <a:pt x="1153364" y="472085"/>
                  </a:lnTo>
                  <a:lnTo>
                    <a:pt x="1151686" y="472085"/>
                  </a:lnTo>
                  <a:lnTo>
                    <a:pt x="1151686" y="473763"/>
                  </a:lnTo>
                  <a:lnTo>
                    <a:pt x="1151686" y="473763"/>
                  </a:lnTo>
                  <a:lnTo>
                    <a:pt x="1150009" y="476001"/>
                  </a:lnTo>
                  <a:lnTo>
                    <a:pt x="1148330" y="473763"/>
                  </a:lnTo>
                  <a:lnTo>
                    <a:pt x="1148330" y="476001"/>
                  </a:lnTo>
                  <a:lnTo>
                    <a:pt x="1146652" y="476001"/>
                  </a:lnTo>
                  <a:lnTo>
                    <a:pt x="1144415" y="476001"/>
                  </a:lnTo>
                  <a:lnTo>
                    <a:pt x="1144415" y="473763"/>
                  </a:lnTo>
                  <a:lnTo>
                    <a:pt x="1142737" y="473763"/>
                  </a:lnTo>
                  <a:lnTo>
                    <a:pt x="1141059" y="473763"/>
                  </a:lnTo>
                  <a:lnTo>
                    <a:pt x="1139381" y="473763"/>
                  </a:lnTo>
                  <a:lnTo>
                    <a:pt x="1141059" y="476001"/>
                  </a:lnTo>
                  <a:lnTo>
                    <a:pt x="1139381" y="476001"/>
                  </a:lnTo>
                  <a:lnTo>
                    <a:pt x="1137703" y="476001"/>
                  </a:lnTo>
                  <a:lnTo>
                    <a:pt x="1135466" y="476001"/>
                  </a:lnTo>
                  <a:lnTo>
                    <a:pt x="1133787" y="476001"/>
                  </a:lnTo>
                  <a:lnTo>
                    <a:pt x="1133787" y="477679"/>
                  </a:lnTo>
                  <a:lnTo>
                    <a:pt x="1132110" y="479357"/>
                  </a:lnTo>
                  <a:lnTo>
                    <a:pt x="1130432" y="479357"/>
                  </a:lnTo>
                  <a:lnTo>
                    <a:pt x="1130432" y="477679"/>
                  </a:lnTo>
                  <a:lnTo>
                    <a:pt x="1130432" y="477679"/>
                  </a:lnTo>
                  <a:lnTo>
                    <a:pt x="1128753" y="477679"/>
                  </a:lnTo>
                  <a:lnTo>
                    <a:pt x="1128753" y="479357"/>
                  </a:lnTo>
                  <a:lnTo>
                    <a:pt x="1128753" y="481035"/>
                  </a:lnTo>
                  <a:lnTo>
                    <a:pt x="1127075" y="481035"/>
                  </a:lnTo>
                  <a:lnTo>
                    <a:pt x="1127075" y="482713"/>
                  </a:lnTo>
                  <a:lnTo>
                    <a:pt x="1124838" y="482713"/>
                  </a:lnTo>
                  <a:lnTo>
                    <a:pt x="1123160" y="482713"/>
                  </a:lnTo>
                  <a:lnTo>
                    <a:pt x="1123160" y="484950"/>
                  </a:lnTo>
                  <a:lnTo>
                    <a:pt x="1123160" y="486628"/>
                  </a:lnTo>
                  <a:lnTo>
                    <a:pt x="1121482" y="486628"/>
                  </a:lnTo>
                  <a:lnTo>
                    <a:pt x="1121482" y="488306"/>
                  </a:lnTo>
                  <a:lnTo>
                    <a:pt x="1119804" y="488306"/>
                  </a:lnTo>
                  <a:lnTo>
                    <a:pt x="1119804" y="489984"/>
                  </a:lnTo>
                  <a:lnTo>
                    <a:pt x="1118126" y="489984"/>
                  </a:lnTo>
                  <a:lnTo>
                    <a:pt x="1118126" y="491662"/>
                  </a:lnTo>
                  <a:lnTo>
                    <a:pt x="1118126" y="493340"/>
                  </a:lnTo>
                  <a:lnTo>
                    <a:pt x="1115889" y="493340"/>
                  </a:lnTo>
                  <a:lnTo>
                    <a:pt x="1115889" y="495578"/>
                  </a:lnTo>
                  <a:lnTo>
                    <a:pt x="1115889" y="497256"/>
                  </a:lnTo>
                  <a:lnTo>
                    <a:pt x="1114210" y="497256"/>
                  </a:lnTo>
                  <a:lnTo>
                    <a:pt x="1114210" y="498934"/>
                  </a:lnTo>
                  <a:lnTo>
                    <a:pt x="1112533" y="498934"/>
                  </a:lnTo>
                  <a:lnTo>
                    <a:pt x="1112533" y="498934"/>
                  </a:lnTo>
                  <a:lnTo>
                    <a:pt x="1110855" y="498934"/>
                  </a:lnTo>
                  <a:lnTo>
                    <a:pt x="1110855" y="497256"/>
                  </a:lnTo>
                  <a:lnTo>
                    <a:pt x="1109176" y="497256"/>
                  </a:lnTo>
                  <a:lnTo>
                    <a:pt x="1109176" y="498934"/>
                  </a:lnTo>
                  <a:lnTo>
                    <a:pt x="1106939" y="498934"/>
                  </a:lnTo>
                  <a:lnTo>
                    <a:pt x="1105261" y="498934"/>
                  </a:lnTo>
                  <a:lnTo>
                    <a:pt x="1103583" y="498934"/>
                  </a:lnTo>
                  <a:lnTo>
                    <a:pt x="1101905" y="498934"/>
                  </a:lnTo>
                  <a:lnTo>
                    <a:pt x="1101905" y="500612"/>
                  </a:lnTo>
                  <a:lnTo>
                    <a:pt x="1100227" y="500612"/>
                  </a:lnTo>
                  <a:lnTo>
                    <a:pt x="1098549" y="500612"/>
                  </a:lnTo>
                  <a:lnTo>
                    <a:pt x="1096312" y="500612"/>
                  </a:lnTo>
                  <a:lnTo>
                    <a:pt x="1096312" y="502290"/>
                  </a:lnTo>
                  <a:lnTo>
                    <a:pt x="1094633" y="502290"/>
                  </a:lnTo>
                  <a:lnTo>
                    <a:pt x="1094633" y="504527"/>
                  </a:lnTo>
                  <a:lnTo>
                    <a:pt x="1092956" y="504527"/>
                  </a:lnTo>
                  <a:lnTo>
                    <a:pt x="1092956" y="506205"/>
                  </a:lnTo>
                  <a:lnTo>
                    <a:pt x="1091278" y="507883"/>
                  </a:lnTo>
                  <a:lnTo>
                    <a:pt x="1089599" y="507883"/>
                  </a:lnTo>
                  <a:lnTo>
                    <a:pt x="1089599" y="509561"/>
                  </a:lnTo>
                  <a:lnTo>
                    <a:pt x="1089599" y="511239"/>
                  </a:lnTo>
                  <a:lnTo>
                    <a:pt x="1087362" y="511239"/>
                  </a:lnTo>
                  <a:lnTo>
                    <a:pt x="1087362" y="513477"/>
                  </a:lnTo>
                  <a:lnTo>
                    <a:pt x="1087362" y="515155"/>
                  </a:lnTo>
                  <a:lnTo>
                    <a:pt x="1087362" y="516833"/>
                  </a:lnTo>
                  <a:lnTo>
                    <a:pt x="1085684" y="515155"/>
                  </a:lnTo>
                  <a:lnTo>
                    <a:pt x="1084006" y="515155"/>
                  </a:lnTo>
                  <a:lnTo>
                    <a:pt x="1085684" y="518511"/>
                  </a:lnTo>
                  <a:lnTo>
                    <a:pt x="1085684" y="520189"/>
                  </a:lnTo>
                  <a:lnTo>
                    <a:pt x="1084006" y="520189"/>
                  </a:lnTo>
                  <a:lnTo>
                    <a:pt x="1084006" y="521867"/>
                  </a:lnTo>
                  <a:lnTo>
                    <a:pt x="1082328" y="521867"/>
                  </a:lnTo>
                  <a:lnTo>
                    <a:pt x="1080650" y="521867"/>
                  </a:lnTo>
                  <a:lnTo>
                    <a:pt x="1080650" y="524104"/>
                  </a:lnTo>
                  <a:lnTo>
                    <a:pt x="1078413" y="524104"/>
                  </a:lnTo>
                  <a:lnTo>
                    <a:pt x="1076735" y="524104"/>
                  </a:lnTo>
                  <a:lnTo>
                    <a:pt x="1075056" y="525782"/>
                  </a:lnTo>
                  <a:lnTo>
                    <a:pt x="1075056" y="527460"/>
                  </a:lnTo>
                  <a:lnTo>
                    <a:pt x="1073379" y="527460"/>
                  </a:lnTo>
                  <a:lnTo>
                    <a:pt x="1073379" y="529138"/>
                  </a:lnTo>
                  <a:lnTo>
                    <a:pt x="1071701" y="529138"/>
                  </a:lnTo>
                  <a:lnTo>
                    <a:pt x="1071701" y="530816"/>
                  </a:lnTo>
                  <a:lnTo>
                    <a:pt x="1070022" y="530816"/>
                  </a:lnTo>
                  <a:lnTo>
                    <a:pt x="1070022" y="530816"/>
                  </a:lnTo>
                  <a:lnTo>
                    <a:pt x="1070022" y="533054"/>
                  </a:lnTo>
                  <a:lnTo>
                    <a:pt x="1070022" y="534732"/>
                  </a:lnTo>
                  <a:lnTo>
                    <a:pt x="1067785" y="534732"/>
                  </a:lnTo>
                  <a:lnTo>
                    <a:pt x="1067785" y="533054"/>
                  </a:lnTo>
                  <a:lnTo>
                    <a:pt x="1067785" y="530816"/>
                  </a:lnTo>
                  <a:lnTo>
                    <a:pt x="1066107" y="530816"/>
                  </a:lnTo>
                  <a:lnTo>
                    <a:pt x="1064429" y="530816"/>
                  </a:lnTo>
                  <a:lnTo>
                    <a:pt x="1064429" y="530816"/>
                  </a:lnTo>
                  <a:lnTo>
                    <a:pt x="1062751" y="530816"/>
                  </a:lnTo>
                  <a:lnTo>
                    <a:pt x="1062751" y="533054"/>
                  </a:lnTo>
                  <a:lnTo>
                    <a:pt x="1061073" y="533054"/>
                  </a:lnTo>
                  <a:lnTo>
                    <a:pt x="1061073" y="534732"/>
                  </a:lnTo>
                  <a:lnTo>
                    <a:pt x="1061073" y="534732"/>
                  </a:lnTo>
                  <a:lnTo>
                    <a:pt x="1061073" y="536410"/>
                  </a:lnTo>
                  <a:lnTo>
                    <a:pt x="1061073" y="536410"/>
                  </a:lnTo>
                  <a:lnTo>
                    <a:pt x="1061073" y="538088"/>
                  </a:lnTo>
                  <a:lnTo>
                    <a:pt x="1058836" y="538088"/>
                  </a:lnTo>
                  <a:lnTo>
                    <a:pt x="1058836" y="538088"/>
                  </a:lnTo>
                  <a:lnTo>
                    <a:pt x="1057158" y="536410"/>
                  </a:lnTo>
                  <a:lnTo>
                    <a:pt x="1055479" y="538088"/>
                  </a:lnTo>
                  <a:lnTo>
                    <a:pt x="1053802" y="538088"/>
                  </a:lnTo>
                  <a:lnTo>
                    <a:pt x="1052124" y="538088"/>
                  </a:lnTo>
                  <a:lnTo>
                    <a:pt x="1049886" y="536410"/>
                  </a:lnTo>
                  <a:lnTo>
                    <a:pt x="1048208" y="536410"/>
                  </a:lnTo>
                  <a:lnTo>
                    <a:pt x="1048208" y="538088"/>
                  </a:lnTo>
                  <a:lnTo>
                    <a:pt x="1046530" y="538088"/>
                  </a:lnTo>
                  <a:lnTo>
                    <a:pt x="1046530" y="539766"/>
                  </a:lnTo>
                  <a:lnTo>
                    <a:pt x="1046530" y="542003"/>
                  </a:lnTo>
                  <a:lnTo>
                    <a:pt x="1048208" y="542003"/>
                  </a:lnTo>
                  <a:lnTo>
                    <a:pt x="1048208" y="543681"/>
                  </a:lnTo>
                  <a:lnTo>
                    <a:pt x="1048208" y="545359"/>
                  </a:lnTo>
                  <a:lnTo>
                    <a:pt x="1048208" y="545359"/>
                  </a:lnTo>
                  <a:lnTo>
                    <a:pt x="1048208" y="547037"/>
                  </a:lnTo>
                  <a:lnTo>
                    <a:pt x="1046530" y="547037"/>
                  </a:lnTo>
                  <a:lnTo>
                    <a:pt x="1046530" y="547037"/>
                  </a:lnTo>
                  <a:lnTo>
                    <a:pt x="1044852" y="547037"/>
                  </a:lnTo>
                  <a:lnTo>
                    <a:pt x="1044852" y="548715"/>
                  </a:lnTo>
                  <a:lnTo>
                    <a:pt x="1044852" y="550393"/>
                  </a:lnTo>
                  <a:lnTo>
                    <a:pt x="1043174" y="550393"/>
                  </a:lnTo>
                  <a:lnTo>
                    <a:pt x="1041496" y="550393"/>
                  </a:lnTo>
                  <a:lnTo>
                    <a:pt x="1041496" y="552631"/>
                  </a:lnTo>
                  <a:lnTo>
                    <a:pt x="1041496" y="552631"/>
                  </a:lnTo>
                  <a:lnTo>
                    <a:pt x="1041496" y="554309"/>
                  </a:lnTo>
                  <a:lnTo>
                    <a:pt x="1039259" y="554309"/>
                  </a:lnTo>
                  <a:lnTo>
                    <a:pt x="1037581" y="555987"/>
                  </a:lnTo>
                  <a:lnTo>
                    <a:pt x="1039259" y="555987"/>
                  </a:lnTo>
                  <a:lnTo>
                    <a:pt x="1039259" y="557665"/>
                  </a:lnTo>
                  <a:lnTo>
                    <a:pt x="1039259" y="559343"/>
                  </a:lnTo>
                  <a:lnTo>
                    <a:pt x="1039259" y="561580"/>
                  </a:lnTo>
                  <a:lnTo>
                    <a:pt x="1039259" y="563258"/>
                  </a:lnTo>
                  <a:lnTo>
                    <a:pt x="1039259" y="564936"/>
                  </a:lnTo>
                  <a:lnTo>
                    <a:pt x="1037581" y="564936"/>
                  </a:lnTo>
                  <a:lnTo>
                    <a:pt x="1037581" y="566614"/>
                  </a:lnTo>
                  <a:lnTo>
                    <a:pt x="1035902" y="566614"/>
                  </a:lnTo>
                  <a:lnTo>
                    <a:pt x="1034225" y="566614"/>
                  </a:lnTo>
                  <a:lnTo>
                    <a:pt x="1034225" y="568292"/>
                  </a:lnTo>
                  <a:lnTo>
                    <a:pt x="1035902" y="570530"/>
                  </a:lnTo>
                  <a:lnTo>
                    <a:pt x="1035902" y="572208"/>
                  </a:lnTo>
                  <a:lnTo>
                    <a:pt x="1034225" y="572208"/>
                  </a:lnTo>
                  <a:lnTo>
                    <a:pt x="1034225" y="573886"/>
                  </a:lnTo>
                  <a:lnTo>
                    <a:pt x="1032547" y="573886"/>
                  </a:lnTo>
                  <a:lnTo>
                    <a:pt x="1032547" y="575564"/>
                  </a:lnTo>
                  <a:lnTo>
                    <a:pt x="1032547" y="577242"/>
                  </a:lnTo>
                  <a:lnTo>
                    <a:pt x="1032547" y="575564"/>
                  </a:lnTo>
                  <a:lnTo>
                    <a:pt x="1032547" y="577242"/>
                  </a:lnTo>
                  <a:lnTo>
                    <a:pt x="1032547" y="578920"/>
                  </a:lnTo>
                  <a:lnTo>
                    <a:pt x="1032547" y="581157"/>
                  </a:lnTo>
                  <a:lnTo>
                    <a:pt x="1034225" y="581157"/>
                  </a:lnTo>
                  <a:lnTo>
                    <a:pt x="1034225" y="582835"/>
                  </a:lnTo>
                  <a:lnTo>
                    <a:pt x="1034225" y="584513"/>
                  </a:lnTo>
                  <a:lnTo>
                    <a:pt x="1032547" y="584513"/>
                  </a:lnTo>
                  <a:lnTo>
                    <a:pt x="1032547" y="586191"/>
                  </a:lnTo>
                  <a:lnTo>
                    <a:pt x="1032547" y="587869"/>
                  </a:lnTo>
                  <a:lnTo>
                    <a:pt x="1032547" y="586191"/>
                  </a:lnTo>
                  <a:lnTo>
                    <a:pt x="1032547" y="587869"/>
                  </a:lnTo>
                  <a:lnTo>
                    <a:pt x="1030309" y="587869"/>
                  </a:lnTo>
                  <a:lnTo>
                    <a:pt x="1030309" y="590107"/>
                  </a:lnTo>
                  <a:lnTo>
                    <a:pt x="1032547" y="590107"/>
                  </a:lnTo>
                  <a:lnTo>
                    <a:pt x="1032547" y="591785"/>
                  </a:lnTo>
                  <a:lnTo>
                    <a:pt x="1032547" y="593463"/>
                  </a:lnTo>
                  <a:lnTo>
                    <a:pt x="1032547" y="595141"/>
                  </a:lnTo>
                  <a:lnTo>
                    <a:pt x="1032547" y="593463"/>
                  </a:lnTo>
                  <a:lnTo>
                    <a:pt x="1032547" y="595141"/>
                  </a:lnTo>
                  <a:lnTo>
                    <a:pt x="1032547" y="596819"/>
                  </a:lnTo>
                  <a:lnTo>
                    <a:pt x="1032547" y="595141"/>
                  </a:lnTo>
                  <a:lnTo>
                    <a:pt x="1032547" y="596819"/>
                  </a:lnTo>
                  <a:lnTo>
                    <a:pt x="1032547" y="596819"/>
                  </a:lnTo>
                  <a:lnTo>
                    <a:pt x="1034225" y="596819"/>
                  </a:lnTo>
                  <a:lnTo>
                    <a:pt x="1034225" y="599056"/>
                  </a:lnTo>
                  <a:lnTo>
                    <a:pt x="1034225" y="600734"/>
                  </a:lnTo>
                  <a:lnTo>
                    <a:pt x="1034225" y="602412"/>
                  </a:lnTo>
                  <a:lnTo>
                    <a:pt x="1034225" y="604090"/>
                  </a:lnTo>
                  <a:lnTo>
                    <a:pt x="1035902" y="605768"/>
                  </a:lnTo>
                  <a:lnTo>
                    <a:pt x="1035902" y="607446"/>
                  </a:lnTo>
                  <a:lnTo>
                    <a:pt x="1035902" y="609684"/>
                  </a:lnTo>
                  <a:lnTo>
                    <a:pt x="1035902" y="611362"/>
                  </a:lnTo>
                  <a:lnTo>
                    <a:pt x="1035902" y="613040"/>
                  </a:lnTo>
                  <a:lnTo>
                    <a:pt x="1037581" y="613040"/>
                  </a:lnTo>
                  <a:lnTo>
                    <a:pt x="1037581" y="614718"/>
                  </a:lnTo>
                  <a:lnTo>
                    <a:pt x="1037581" y="616396"/>
                  </a:lnTo>
                  <a:lnTo>
                    <a:pt x="1037581" y="618633"/>
                  </a:lnTo>
                  <a:lnTo>
                    <a:pt x="1039259" y="618633"/>
                  </a:lnTo>
                  <a:lnTo>
                    <a:pt x="1039259" y="620311"/>
                  </a:lnTo>
                  <a:lnTo>
                    <a:pt x="1041496" y="623667"/>
                  </a:lnTo>
                  <a:lnTo>
                    <a:pt x="1041496" y="625345"/>
                  </a:lnTo>
                  <a:lnTo>
                    <a:pt x="1041496" y="627582"/>
                  </a:lnTo>
                  <a:lnTo>
                    <a:pt x="1043174" y="629261"/>
                  </a:lnTo>
                  <a:lnTo>
                    <a:pt x="1043174" y="629261"/>
                  </a:lnTo>
                  <a:lnTo>
                    <a:pt x="1043174" y="630939"/>
                  </a:lnTo>
                  <a:lnTo>
                    <a:pt x="1044852" y="630939"/>
                  </a:lnTo>
                  <a:lnTo>
                    <a:pt x="1044852" y="632617"/>
                  </a:lnTo>
                  <a:lnTo>
                    <a:pt x="1044852" y="634295"/>
                  </a:lnTo>
                  <a:lnTo>
                    <a:pt x="1046530" y="634295"/>
                  </a:lnTo>
                  <a:lnTo>
                    <a:pt x="1046530" y="635973"/>
                  </a:lnTo>
                  <a:lnTo>
                    <a:pt x="1046530" y="638210"/>
                  </a:lnTo>
                  <a:lnTo>
                    <a:pt x="1048208" y="638210"/>
                  </a:lnTo>
                  <a:lnTo>
                    <a:pt x="1046530" y="638210"/>
                  </a:lnTo>
                  <a:lnTo>
                    <a:pt x="1048208" y="638210"/>
                  </a:lnTo>
                  <a:lnTo>
                    <a:pt x="1049886" y="639888"/>
                  </a:lnTo>
                  <a:lnTo>
                    <a:pt x="1049886" y="641566"/>
                  </a:lnTo>
                  <a:lnTo>
                    <a:pt x="1049886" y="641566"/>
                  </a:lnTo>
                  <a:lnTo>
                    <a:pt x="1049886" y="643244"/>
                  </a:lnTo>
                  <a:lnTo>
                    <a:pt x="1048208" y="643244"/>
                  </a:lnTo>
                  <a:lnTo>
                    <a:pt x="1048208" y="641566"/>
                  </a:lnTo>
                  <a:lnTo>
                    <a:pt x="1046530" y="641566"/>
                  </a:lnTo>
                  <a:lnTo>
                    <a:pt x="1046530" y="643244"/>
                  </a:lnTo>
                  <a:lnTo>
                    <a:pt x="1046530" y="644922"/>
                  </a:lnTo>
                  <a:lnTo>
                    <a:pt x="1046530" y="647159"/>
                  </a:lnTo>
                  <a:lnTo>
                    <a:pt x="1048208" y="647159"/>
                  </a:lnTo>
                  <a:lnTo>
                    <a:pt x="1048208" y="648838"/>
                  </a:lnTo>
                  <a:lnTo>
                    <a:pt x="1049886" y="650516"/>
                  </a:lnTo>
                  <a:lnTo>
                    <a:pt x="1049886" y="652194"/>
                  </a:lnTo>
                  <a:lnTo>
                    <a:pt x="1049886" y="653872"/>
                  </a:lnTo>
                  <a:lnTo>
                    <a:pt x="1052124" y="656109"/>
                  </a:lnTo>
                  <a:lnTo>
                    <a:pt x="1049886" y="653872"/>
                  </a:lnTo>
                  <a:lnTo>
                    <a:pt x="1052124" y="656109"/>
                  </a:lnTo>
                  <a:lnTo>
                    <a:pt x="1052124" y="657787"/>
                  </a:lnTo>
                  <a:lnTo>
                    <a:pt x="1052124" y="659465"/>
                  </a:lnTo>
                  <a:lnTo>
                    <a:pt x="1052124" y="661143"/>
                  </a:lnTo>
                  <a:lnTo>
                    <a:pt x="1053802" y="661143"/>
                  </a:lnTo>
                  <a:lnTo>
                    <a:pt x="1053802" y="662821"/>
                  </a:lnTo>
                  <a:lnTo>
                    <a:pt x="1055479" y="662821"/>
                  </a:lnTo>
                  <a:lnTo>
                    <a:pt x="1055479" y="664499"/>
                  </a:lnTo>
                  <a:lnTo>
                    <a:pt x="1055479" y="666736"/>
                  </a:lnTo>
                  <a:lnTo>
                    <a:pt x="1055479" y="668415"/>
                  </a:lnTo>
                  <a:lnTo>
                    <a:pt x="1057158" y="668415"/>
                  </a:lnTo>
                  <a:lnTo>
                    <a:pt x="1057158" y="670093"/>
                  </a:lnTo>
                  <a:lnTo>
                    <a:pt x="1058836" y="671771"/>
                  </a:lnTo>
                  <a:lnTo>
                    <a:pt x="1057158" y="671771"/>
                  </a:lnTo>
                  <a:lnTo>
                    <a:pt x="1057158" y="673449"/>
                  </a:lnTo>
                  <a:lnTo>
                    <a:pt x="1058836" y="673449"/>
                  </a:lnTo>
                  <a:lnTo>
                    <a:pt x="1058836" y="675686"/>
                  </a:lnTo>
                  <a:lnTo>
                    <a:pt x="1058836" y="677364"/>
                  </a:lnTo>
                  <a:lnTo>
                    <a:pt x="1058836" y="679042"/>
                  </a:lnTo>
                  <a:lnTo>
                    <a:pt x="1061073" y="680720"/>
                  </a:lnTo>
                  <a:lnTo>
                    <a:pt x="1061073" y="682398"/>
                  </a:lnTo>
                  <a:lnTo>
                    <a:pt x="1062751" y="682398"/>
                  </a:lnTo>
                  <a:lnTo>
                    <a:pt x="1062751" y="684635"/>
                  </a:lnTo>
                  <a:lnTo>
                    <a:pt x="1064429" y="686313"/>
                  </a:lnTo>
                  <a:lnTo>
                    <a:pt x="1064429" y="687992"/>
                  </a:lnTo>
                  <a:lnTo>
                    <a:pt x="1064429" y="689670"/>
                  </a:lnTo>
                  <a:lnTo>
                    <a:pt x="1064429" y="691348"/>
                  </a:lnTo>
                  <a:lnTo>
                    <a:pt x="1066107" y="693026"/>
                  </a:lnTo>
                  <a:lnTo>
                    <a:pt x="1064429" y="693026"/>
                  </a:lnTo>
                  <a:lnTo>
                    <a:pt x="1064429" y="695263"/>
                  </a:lnTo>
                  <a:lnTo>
                    <a:pt x="1066107" y="695263"/>
                  </a:lnTo>
                  <a:lnTo>
                    <a:pt x="1066107" y="696941"/>
                  </a:lnTo>
                  <a:lnTo>
                    <a:pt x="1066107" y="698619"/>
                  </a:lnTo>
                  <a:lnTo>
                    <a:pt x="1066107" y="700297"/>
                  </a:lnTo>
                  <a:lnTo>
                    <a:pt x="1066107" y="701975"/>
                  </a:lnTo>
                  <a:lnTo>
                    <a:pt x="1066107" y="704212"/>
                  </a:lnTo>
                  <a:lnTo>
                    <a:pt x="1066107" y="705890"/>
                  </a:lnTo>
                  <a:lnTo>
                    <a:pt x="1064429" y="707569"/>
                  </a:lnTo>
                  <a:lnTo>
                    <a:pt x="1064429" y="709247"/>
                  </a:lnTo>
                  <a:lnTo>
                    <a:pt x="1064429" y="710925"/>
                  </a:lnTo>
                  <a:lnTo>
                    <a:pt x="1064429" y="713162"/>
                  </a:lnTo>
                  <a:lnTo>
                    <a:pt x="1064429" y="714840"/>
                  </a:lnTo>
                  <a:lnTo>
                    <a:pt x="1064429" y="716518"/>
                  </a:lnTo>
                  <a:lnTo>
                    <a:pt x="1064429" y="718196"/>
                  </a:lnTo>
                  <a:lnTo>
                    <a:pt x="1064429" y="719874"/>
                  </a:lnTo>
                  <a:lnTo>
                    <a:pt x="1062751" y="719874"/>
                  </a:lnTo>
                  <a:lnTo>
                    <a:pt x="1062751" y="721552"/>
                  </a:lnTo>
                  <a:lnTo>
                    <a:pt x="1062751" y="723789"/>
                  </a:lnTo>
                  <a:lnTo>
                    <a:pt x="1061073" y="723789"/>
                  </a:lnTo>
                  <a:lnTo>
                    <a:pt x="1061073" y="725467"/>
                  </a:lnTo>
                  <a:lnTo>
                    <a:pt x="1058836" y="725467"/>
                  </a:lnTo>
                  <a:lnTo>
                    <a:pt x="1058836" y="727146"/>
                  </a:lnTo>
                  <a:lnTo>
                    <a:pt x="1058836" y="728824"/>
                  </a:lnTo>
                  <a:lnTo>
                    <a:pt x="1058836" y="730502"/>
                  </a:lnTo>
                  <a:lnTo>
                    <a:pt x="1058836" y="732739"/>
                  </a:lnTo>
                  <a:lnTo>
                    <a:pt x="1058836" y="734417"/>
                  </a:lnTo>
                  <a:lnTo>
                    <a:pt x="1057158" y="734417"/>
                  </a:lnTo>
                  <a:lnTo>
                    <a:pt x="1057158" y="736095"/>
                  </a:lnTo>
                  <a:lnTo>
                    <a:pt x="1057158" y="737773"/>
                  </a:lnTo>
                  <a:lnTo>
                    <a:pt x="1055479" y="737773"/>
                  </a:lnTo>
                  <a:lnTo>
                    <a:pt x="1053802" y="737773"/>
                  </a:lnTo>
                  <a:lnTo>
                    <a:pt x="1052124" y="737773"/>
                  </a:lnTo>
                  <a:lnTo>
                    <a:pt x="1049886" y="737773"/>
                  </a:lnTo>
                  <a:lnTo>
                    <a:pt x="1048208" y="739451"/>
                  </a:lnTo>
                  <a:lnTo>
                    <a:pt x="1048208" y="737773"/>
                  </a:lnTo>
                  <a:lnTo>
                    <a:pt x="1046530" y="737773"/>
                  </a:lnTo>
                  <a:lnTo>
                    <a:pt x="1046530" y="739451"/>
                  </a:lnTo>
                  <a:lnTo>
                    <a:pt x="1044852" y="739451"/>
                  </a:lnTo>
                  <a:lnTo>
                    <a:pt x="1043174" y="739451"/>
                  </a:lnTo>
                  <a:lnTo>
                    <a:pt x="1041496" y="739451"/>
                  </a:lnTo>
                  <a:lnTo>
                    <a:pt x="1041496" y="737773"/>
                  </a:lnTo>
                  <a:lnTo>
                    <a:pt x="1039259" y="737773"/>
                  </a:lnTo>
                  <a:lnTo>
                    <a:pt x="1039259" y="736095"/>
                  </a:lnTo>
                  <a:lnTo>
                    <a:pt x="1039259" y="734417"/>
                  </a:lnTo>
                  <a:lnTo>
                    <a:pt x="1041496" y="732739"/>
                  </a:lnTo>
                  <a:lnTo>
                    <a:pt x="1039259" y="732739"/>
                  </a:lnTo>
                  <a:lnTo>
                    <a:pt x="1039259" y="730502"/>
                  </a:lnTo>
                  <a:lnTo>
                    <a:pt x="1037581" y="728824"/>
                  </a:lnTo>
                  <a:lnTo>
                    <a:pt x="1039259" y="728824"/>
                  </a:lnTo>
                  <a:lnTo>
                    <a:pt x="1039259" y="727146"/>
                  </a:lnTo>
                  <a:lnTo>
                    <a:pt x="1037581" y="727146"/>
                  </a:lnTo>
                  <a:lnTo>
                    <a:pt x="1037581" y="725467"/>
                  </a:lnTo>
                  <a:lnTo>
                    <a:pt x="1031987" y="723789"/>
                  </a:lnTo>
                  <a:lnTo>
                    <a:pt x="1028631" y="723789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0A38AE3F-BE7D-9E5E-BF40-76E8D69CF446}"/>
                </a:ext>
              </a:extLst>
            </p:cNvPr>
            <p:cNvSpPr/>
            <p:nvPr/>
          </p:nvSpPr>
          <p:spPr>
            <a:xfrm>
              <a:off x="2797027" y="5113681"/>
              <a:ext cx="205278" cy="748959"/>
            </a:xfrm>
            <a:custGeom>
              <a:avLst/>
              <a:gdLst>
                <a:gd name="csX0" fmla="*/ 199685 w 205278"/>
                <a:gd name="csY0" fmla="*/ 748960 h 748959"/>
                <a:gd name="csX1" fmla="*/ 194651 w 205278"/>
                <a:gd name="csY1" fmla="*/ 748960 h 748959"/>
                <a:gd name="csX2" fmla="*/ 194651 w 205278"/>
                <a:gd name="csY2" fmla="*/ 747282 h 748959"/>
                <a:gd name="csX3" fmla="*/ 196329 w 205278"/>
                <a:gd name="csY3" fmla="*/ 747282 h 748959"/>
                <a:gd name="csX4" fmla="*/ 196329 w 205278"/>
                <a:gd name="csY4" fmla="*/ 743366 h 748959"/>
                <a:gd name="csX5" fmla="*/ 190736 w 205278"/>
                <a:gd name="csY5" fmla="*/ 743366 h 748959"/>
                <a:gd name="csX6" fmla="*/ 190736 w 205278"/>
                <a:gd name="csY6" fmla="*/ 747282 h 748959"/>
                <a:gd name="csX7" fmla="*/ 189058 w 205278"/>
                <a:gd name="csY7" fmla="*/ 747282 h 748959"/>
                <a:gd name="csX8" fmla="*/ 189058 w 205278"/>
                <a:gd name="csY8" fmla="*/ 745045 h 748959"/>
                <a:gd name="csX9" fmla="*/ 185702 w 205278"/>
                <a:gd name="csY9" fmla="*/ 745045 h 748959"/>
                <a:gd name="csX10" fmla="*/ 185702 w 205278"/>
                <a:gd name="csY10" fmla="*/ 743366 h 748959"/>
                <a:gd name="csX11" fmla="*/ 184024 w 205278"/>
                <a:gd name="csY11" fmla="*/ 743366 h 748959"/>
                <a:gd name="csX12" fmla="*/ 184024 w 205278"/>
                <a:gd name="csY12" fmla="*/ 745045 h 748959"/>
                <a:gd name="csX13" fmla="*/ 178430 w 205278"/>
                <a:gd name="csY13" fmla="*/ 745045 h 748959"/>
                <a:gd name="csX14" fmla="*/ 178430 w 205278"/>
                <a:gd name="csY14" fmla="*/ 734417 h 748959"/>
                <a:gd name="csX15" fmla="*/ 176752 w 205278"/>
                <a:gd name="csY15" fmla="*/ 734417 h 748959"/>
                <a:gd name="csX16" fmla="*/ 176752 w 205278"/>
                <a:gd name="csY16" fmla="*/ 736654 h 748959"/>
                <a:gd name="csX17" fmla="*/ 172837 w 205278"/>
                <a:gd name="csY17" fmla="*/ 736654 h 748959"/>
                <a:gd name="csX18" fmla="*/ 172837 w 205278"/>
                <a:gd name="csY18" fmla="*/ 732739 h 748959"/>
                <a:gd name="csX19" fmla="*/ 176752 w 205278"/>
                <a:gd name="csY19" fmla="*/ 732739 h 748959"/>
                <a:gd name="csX20" fmla="*/ 176752 w 205278"/>
                <a:gd name="csY20" fmla="*/ 731061 h 748959"/>
                <a:gd name="csX21" fmla="*/ 178430 w 205278"/>
                <a:gd name="csY21" fmla="*/ 731061 h 748959"/>
                <a:gd name="csX22" fmla="*/ 180108 w 205278"/>
                <a:gd name="csY22" fmla="*/ 732739 h 748959"/>
                <a:gd name="csX23" fmla="*/ 180108 w 205278"/>
                <a:gd name="csY23" fmla="*/ 731061 h 748959"/>
                <a:gd name="csX24" fmla="*/ 184024 w 205278"/>
                <a:gd name="csY24" fmla="*/ 731061 h 748959"/>
                <a:gd name="csX25" fmla="*/ 184024 w 205278"/>
                <a:gd name="csY25" fmla="*/ 732739 h 748959"/>
                <a:gd name="csX26" fmla="*/ 201364 w 205278"/>
                <a:gd name="csY26" fmla="*/ 732739 h 748959"/>
                <a:gd name="csX27" fmla="*/ 201364 w 205278"/>
                <a:gd name="csY27" fmla="*/ 736654 h 748959"/>
                <a:gd name="csX28" fmla="*/ 203601 w 205278"/>
                <a:gd name="csY28" fmla="*/ 736654 h 748959"/>
                <a:gd name="csX29" fmla="*/ 203601 w 205278"/>
                <a:gd name="csY29" fmla="*/ 738332 h 748959"/>
                <a:gd name="csX30" fmla="*/ 205279 w 205278"/>
                <a:gd name="csY30" fmla="*/ 738332 h 748959"/>
                <a:gd name="csX31" fmla="*/ 205279 w 205278"/>
                <a:gd name="csY31" fmla="*/ 743366 h 748959"/>
                <a:gd name="csX32" fmla="*/ 203601 w 205278"/>
                <a:gd name="csY32" fmla="*/ 743366 h 748959"/>
                <a:gd name="csX33" fmla="*/ 203601 w 205278"/>
                <a:gd name="csY33" fmla="*/ 747282 h 748959"/>
                <a:gd name="csX34" fmla="*/ 201364 w 205278"/>
                <a:gd name="csY34" fmla="*/ 747282 h 748959"/>
                <a:gd name="csX35" fmla="*/ 201364 w 205278"/>
                <a:gd name="csY35" fmla="*/ 748960 h 748959"/>
                <a:gd name="csX36" fmla="*/ 199685 w 205278"/>
                <a:gd name="csY36" fmla="*/ 748960 h 748959"/>
                <a:gd name="csX37" fmla="*/ 119699 w 205278"/>
                <a:gd name="csY37" fmla="*/ 745045 h 748959"/>
                <a:gd name="csX38" fmla="*/ 119699 w 205278"/>
                <a:gd name="csY38" fmla="*/ 743366 h 748959"/>
                <a:gd name="csX39" fmla="*/ 121377 w 205278"/>
                <a:gd name="csY39" fmla="*/ 741688 h 748959"/>
                <a:gd name="csX40" fmla="*/ 119699 w 205278"/>
                <a:gd name="csY40" fmla="*/ 741688 h 748959"/>
                <a:gd name="csX41" fmla="*/ 119699 w 205278"/>
                <a:gd name="csY41" fmla="*/ 740010 h 748959"/>
                <a:gd name="csX42" fmla="*/ 118021 w 205278"/>
                <a:gd name="csY42" fmla="*/ 741688 h 748959"/>
                <a:gd name="csX43" fmla="*/ 115784 w 205278"/>
                <a:gd name="csY43" fmla="*/ 741688 h 748959"/>
                <a:gd name="csX44" fmla="*/ 115784 w 205278"/>
                <a:gd name="csY44" fmla="*/ 740010 h 748959"/>
                <a:gd name="csX45" fmla="*/ 118021 w 205278"/>
                <a:gd name="csY45" fmla="*/ 740010 h 748959"/>
                <a:gd name="csX46" fmla="*/ 118021 w 205278"/>
                <a:gd name="csY46" fmla="*/ 738332 h 748959"/>
                <a:gd name="csX47" fmla="*/ 110750 w 205278"/>
                <a:gd name="csY47" fmla="*/ 738332 h 748959"/>
                <a:gd name="csX48" fmla="*/ 110750 w 205278"/>
                <a:gd name="csY48" fmla="*/ 734417 h 748959"/>
                <a:gd name="csX49" fmla="*/ 112428 w 205278"/>
                <a:gd name="csY49" fmla="*/ 734417 h 748959"/>
                <a:gd name="csX50" fmla="*/ 112428 w 205278"/>
                <a:gd name="csY50" fmla="*/ 732739 h 748959"/>
                <a:gd name="csX51" fmla="*/ 115784 w 205278"/>
                <a:gd name="csY51" fmla="*/ 732739 h 748959"/>
                <a:gd name="csX52" fmla="*/ 115784 w 205278"/>
                <a:gd name="csY52" fmla="*/ 736654 h 748959"/>
                <a:gd name="csX53" fmla="*/ 118021 w 205278"/>
                <a:gd name="csY53" fmla="*/ 736654 h 748959"/>
                <a:gd name="csX54" fmla="*/ 118021 w 205278"/>
                <a:gd name="csY54" fmla="*/ 734417 h 748959"/>
                <a:gd name="csX55" fmla="*/ 119699 w 205278"/>
                <a:gd name="csY55" fmla="*/ 734417 h 748959"/>
                <a:gd name="csX56" fmla="*/ 119699 w 205278"/>
                <a:gd name="csY56" fmla="*/ 738332 h 748959"/>
                <a:gd name="csX57" fmla="*/ 128649 w 205278"/>
                <a:gd name="csY57" fmla="*/ 738332 h 748959"/>
                <a:gd name="csX58" fmla="*/ 128649 w 205278"/>
                <a:gd name="csY58" fmla="*/ 741688 h 748959"/>
                <a:gd name="csX59" fmla="*/ 124733 w 205278"/>
                <a:gd name="csY59" fmla="*/ 741688 h 748959"/>
                <a:gd name="csX60" fmla="*/ 124733 w 205278"/>
                <a:gd name="csY60" fmla="*/ 743366 h 748959"/>
                <a:gd name="csX61" fmla="*/ 123055 w 205278"/>
                <a:gd name="csY61" fmla="*/ 743366 h 748959"/>
                <a:gd name="csX62" fmla="*/ 121377 w 205278"/>
                <a:gd name="csY62" fmla="*/ 745045 h 748959"/>
                <a:gd name="csX63" fmla="*/ 119699 w 205278"/>
                <a:gd name="csY63" fmla="*/ 745045 h 748959"/>
                <a:gd name="csX64" fmla="*/ 135361 w 205278"/>
                <a:gd name="csY64" fmla="*/ 738332 h 748959"/>
                <a:gd name="csX65" fmla="*/ 135361 w 205278"/>
                <a:gd name="csY65" fmla="*/ 734417 h 748959"/>
                <a:gd name="csX66" fmla="*/ 137598 w 205278"/>
                <a:gd name="csY66" fmla="*/ 734417 h 748959"/>
                <a:gd name="csX67" fmla="*/ 137598 w 205278"/>
                <a:gd name="csY67" fmla="*/ 732739 h 748959"/>
                <a:gd name="csX68" fmla="*/ 137598 w 205278"/>
                <a:gd name="csY68" fmla="*/ 732739 h 748959"/>
                <a:gd name="csX69" fmla="*/ 137598 w 205278"/>
                <a:gd name="csY69" fmla="*/ 731061 h 748959"/>
                <a:gd name="csX70" fmla="*/ 139276 w 205278"/>
                <a:gd name="csY70" fmla="*/ 731061 h 748959"/>
                <a:gd name="csX71" fmla="*/ 140954 w 205278"/>
                <a:gd name="csY71" fmla="*/ 734417 h 748959"/>
                <a:gd name="csX72" fmla="*/ 142632 w 205278"/>
                <a:gd name="csY72" fmla="*/ 734417 h 748959"/>
                <a:gd name="csX73" fmla="*/ 140954 w 205278"/>
                <a:gd name="csY73" fmla="*/ 732739 h 748959"/>
                <a:gd name="csX74" fmla="*/ 140954 w 205278"/>
                <a:gd name="csY74" fmla="*/ 731061 h 748959"/>
                <a:gd name="csX75" fmla="*/ 146548 w 205278"/>
                <a:gd name="csY75" fmla="*/ 731061 h 748959"/>
                <a:gd name="csX76" fmla="*/ 146548 w 205278"/>
                <a:gd name="csY76" fmla="*/ 732739 h 748959"/>
                <a:gd name="csX77" fmla="*/ 155497 w 205278"/>
                <a:gd name="csY77" fmla="*/ 732739 h 748959"/>
                <a:gd name="csX78" fmla="*/ 155497 w 205278"/>
                <a:gd name="csY78" fmla="*/ 736654 h 748959"/>
                <a:gd name="csX79" fmla="*/ 146548 w 205278"/>
                <a:gd name="csY79" fmla="*/ 736654 h 748959"/>
                <a:gd name="csX80" fmla="*/ 146548 w 205278"/>
                <a:gd name="csY80" fmla="*/ 738332 h 748959"/>
                <a:gd name="csX81" fmla="*/ 140954 w 205278"/>
                <a:gd name="csY81" fmla="*/ 738332 h 748959"/>
                <a:gd name="csX82" fmla="*/ 142632 w 205278"/>
                <a:gd name="csY82" fmla="*/ 738332 h 748959"/>
                <a:gd name="csX83" fmla="*/ 135361 w 205278"/>
                <a:gd name="csY83" fmla="*/ 738332 h 748959"/>
                <a:gd name="csX84" fmla="*/ 106834 w 205278"/>
                <a:gd name="csY84" fmla="*/ 711484 h 748959"/>
                <a:gd name="csX85" fmla="*/ 105156 w 205278"/>
                <a:gd name="csY85" fmla="*/ 711484 h 748959"/>
                <a:gd name="csX86" fmla="*/ 105156 w 205278"/>
                <a:gd name="csY86" fmla="*/ 708128 h 748959"/>
                <a:gd name="csX87" fmla="*/ 101800 w 205278"/>
                <a:gd name="csY87" fmla="*/ 708128 h 748959"/>
                <a:gd name="csX88" fmla="*/ 101800 w 205278"/>
                <a:gd name="csY88" fmla="*/ 705891 h 748959"/>
                <a:gd name="csX89" fmla="*/ 105156 w 205278"/>
                <a:gd name="csY89" fmla="*/ 705891 h 748959"/>
                <a:gd name="csX90" fmla="*/ 105156 w 205278"/>
                <a:gd name="csY90" fmla="*/ 702534 h 748959"/>
                <a:gd name="csX91" fmla="*/ 105156 w 205278"/>
                <a:gd name="csY91" fmla="*/ 705891 h 748959"/>
                <a:gd name="csX92" fmla="*/ 101800 w 205278"/>
                <a:gd name="csY92" fmla="*/ 705891 h 748959"/>
                <a:gd name="csX93" fmla="*/ 101800 w 205278"/>
                <a:gd name="csY93" fmla="*/ 708128 h 748959"/>
                <a:gd name="csX94" fmla="*/ 98444 w 205278"/>
                <a:gd name="csY94" fmla="*/ 708128 h 748959"/>
                <a:gd name="csX95" fmla="*/ 98444 w 205278"/>
                <a:gd name="csY95" fmla="*/ 705891 h 748959"/>
                <a:gd name="csX96" fmla="*/ 94529 w 205278"/>
                <a:gd name="csY96" fmla="*/ 705891 h 748959"/>
                <a:gd name="csX97" fmla="*/ 94529 w 205278"/>
                <a:gd name="csY97" fmla="*/ 700856 h 748959"/>
                <a:gd name="csX98" fmla="*/ 91173 w 205278"/>
                <a:gd name="csY98" fmla="*/ 700856 h 748959"/>
                <a:gd name="csX99" fmla="*/ 91173 w 205278"/>
                <a:gd name="csY99" fmla="*/ 702534 h 748959"/>
                <a:gd name="csX100" fmla="*/ 92851 w 205278"/>
                <a:gd name="csY100" fmla="*/ 702534 h 748959"/>
                <a:gd name="csX101" fmla="*/ 92851 w 205278"/>
                <a:gd name="csY101" fmla="*/ 705891 h 748959"/>
                <a:gd name="csX102" fmla="*/ 91173 w 205278"/>
                <a:gd name="csY102" fmla="*/ 705891 h 748959"/>
                <a:gd name="csX103" fmla="*/ 92851 w 205278"/>
                <a:gd name="csY103" fmla="*/ 705891 h 748959"/>
                <a:gd name="csX104" fmla="*/ 91173 w 205278"/>
                <a:gd name="csY104" fmla="*/ 705891 h 748959"/>
                <a:gd name="csX105" fmla="*/ 91173 w 205278"/>
                <a:gd name="csY105" fmla="*/ 708128 h 748959"/>
                <a:gd name="csX106" fmla="*/ 89495 w 205278"/>
                <a:gd name="csY106" fmla="*/ 708128 h 748959"/>
                <a:gd name="csX107" fmla="*/ 87257 w 205278"/>
                <a:gd name="csY107" fmla="*/ 705891 h 748959"/>
                <a:gd name="csX108" fmla="*/ 89495 w 205278"/>
                <a:gd name="csY108" fmla="*/ 705891 h 748959"/>
                <a:gd name="csX109" fmla="*/ 89495 w 205278"/>
                <a:gd name="csY109" fmla="*/ 704212 h 748959"/>
                <a:gd name="csX110" fmla="*/ 87257 w 205278"/>
                <a:gd name="csY110" fmla="*/ 704212 h 748959"/>
                <a:gd name="csX111" fmla="*/ 87257 w 205278"/>
                <a:gd name="csY111" fmla="*/ 702534 h 748959"/>
                <a:gd name="csX112" fmla="*/ 83901 w 205278"/>
                <a:gd name="csY112" fmla="*/ 702534 h 748959"/>
                <a:gd name="csX113" fmla="*/ 83901 w 205278"/>
                <a:gd name="csY113" fmla="*/ 700856 h 748959"/>
                <a:gd name="csX114" fmla="*/ 87257 w 205278"/>
                <a:gd name="csY114" fmla="*/ 700856 h 748959"/>
                <a:gd name="csX115" fmla="*/ 83901 w 205278"/>
                <a:gd name="csY115" fmla="*/ 700856 h 748959"/>
                <a:gd name="csX116" fmla="*/ 83901 w 205278"/>
                <a:gd name="csY116" fmla="*/ 696941 h 748959"/>
                <a:gd name="csX117" fmla="*/ 80545 w 205278"/>
                <a:gd name="csY117" fmla="*/ 696941 h 748959"/>
                <a:gd name="csX118" fmla="*/ 80545 w 205278"/>
                <a:gd name="csY118" fmla="*/ 695263 h 748959"/>
                <a:gd name="csX119" fmla="*/ 80545 w 205278"/>
                <a:gd name="csY119" fmla="*/ 695263 h 748959"/>
                <a:gd name="csX120" fmla="*/ 80545 w 205278"/>
                <a:gd name="csY120" fmla="*/ 691907 h 748959"/>
                <a:gd name="csX121" fmla="*/ 82223 w 205278"/>
                <a:gd name="csY121" fmla="*/ 691907 h 748959"/>
                <a:gd name="csX122" fmla="*/ 82223 w 205278"/>
                <a:gd name="csY122" fmla="*/ 693585 h 748959"/>
                <a:gd name="csX123" fmla="*/ 82223 w 205278"/>
                <a:gd name="csY123" fmla="*/ 691907 h 748959"/>
                <a:gd name="csX124" fmla="*/ 83901 w 205278"/>
                <a:gd name="csY124" fmla="*/ 691907 h 748959"/>
                <a:gd name="csX125" fmla="*/ 83901 w 205278"/>
                <a:gd name="csY125" fmla="*/ 693585 h 748959"/>
                <a:gd name="csX126" fmla="*/ 85579 w 205278"/>
                <a:gd name="csY126" fmla="*/ 693585 h 748959"/>
                <a:gd name="csX127" fmla="*/ 85579 w 205278"/>
                <a:gd name="csY127" fmla="*/ 690229 h 748959"/>
                <a:gd name="csX128" fmla="*/ 87257 w 205278"/>
                <a:gd name="csY128" fmla="*/ 690229 h 748959"/>
                <a:gd name="csX129" fmla="*/ 87257 w 205278"/>
                <a:gd name="csY129" fmla="*/ 687992 h 748959"/>
                <a:gd name="csX130" fmla="*/ 89495 w 205278"/>
                <a:gd name="csY130" fmla="*/ 687992 h 748959"/>
                <a:gd name="csX131" fmla="*/ 89495 w 205278"/>
                <a:gd name="csY131" fmla="*/ 690229 h 748959"/>
                <a:gd name="csX132" fmla="*/ 91173 w 205278"/>
                <a:gd name="csY132" fmla="*/ 690229 h 748959"/>
                <a:gd name="csX133" fmla="*/ 91173 w 205278"/>
                <a:gd name="csY133" fmla="*/ 693585 h 748959"/>
                <a:gd name="csX134" fmla="*/ 92851 w 205278"/>
                <a:gd name="csY134" fmla="*/ 693585 h 748959"/>
                <a:gd name="csX135" fmla="*/ 92851 w 205278"/>
                <a:gd name="csY135" fmla="*/ 690229 h 748959"/>
                <a:gd name="csX136" fmla="*/ 94529 w 205278"/>
                <a:gd name="csY136" fmla="*/ 690229 h 748959"/>
                <a:gd name="csX137" fmla="*/ 94529 w 205278"/>
                <a:gd name="csY137" fmla="*/ 693585 h 748959"/>
                <a:gd name="csX138" fmla="*/ 100122 w 205278"/>
                <a:gd name="csY138" fmla="*/ 693585 h 748959"/>
                <a:gd name="csX139" fmla="*/ 100122 w 205278"/>
                <a:gd name="csY139" fmla="*/ 695263 h 748959"/>
                <a:gd name="csX140" fmla="*/ 105156 w 205278"/>
                <a:gd name="csY140" fmla="*/ 695263 h 748959"/>
                <a:gd name="csX141" fmla="*/ 105156 w 205278"/>
                <a:gd name="csY141" fmla="*/ 702534 h 748959"/>
                <a:gd name="csX142" fmla="*/ 106834 w 205278"/>
                <a:gd name="csY142" fmla="*/ 700856 h 748959"/>
                <a:gd name="csX143" fmla="*/ 106834 w 205278"/>
                <a:gd name="csY143" fmla="*/ 699178 h 748959"/>
                <a:gd name="csX144" fmla="*/ 106834 w 205278"/>
                <a:gd name="csY144" fmla="*/ 699178 h 748959"/>
                <a:gd name="csX145" fmla="*/ 109072 w 205278"/>
                <a:gd name="csY145" fmla="*/ 696941 h 748959"/>
                <a:gd name="csX146" fmla="*/ 110750 w 205278"/>
                <a:gd name="csY146" fmla="*/ 696941 h 748959"/>
                <a:gd name="csX147" fmla="*/ 110750 w 205278"/>
                <a:gd name="csY147" fmla="*/ 700856 h 748959"/>
                <a:gd name="csX148" fmla="*/ 110750 w 205278"/>
                <a:gd name="csY148" fmla="*/ 700856 h 748959"/>
                <a:gd name="csX149" fmla="*/ 112428 w 205278"/>
                <a:gd name="csY149" fmla="*/ 702534 h 748959"/>
                <a:gd name="csX150" fmla="*/ 112428 w 205278"/>
                <a:gd name="csY150" fmla="*/ 704212 h 748959"/>
                <a:gd name="csX151" fmla="*/ 110750 w 205278"/>
                <a:gd name="csY151" fmla="*/ 704212 h 748959"/>
                <a:gd name="csX152" fmla="*/ 110750 w 205278"/>
                <a:gd name="csY152" fmla="*/ 708128 h 748959"/>
                <a:gd name="csX153" fmla="*/ 109072 w 205278"/>
                <a:gd name="csY153" fmla="*/ 708128 h 748959"/>
                <a:gd name="csX154" fmla="*/ 109072 w 205278"/>
                <a:gd name="csY154" fmla="*/ 711484 h 748959"/>
                <a:gd name="csX155" fmla="*/ 106834 w 205278"/>
                <a:gd name="csY155" fmla="*/ 711484 h 748959"/>
                <a:gd name="csX156" fmla="*/ 126971 w 205278"/>
                <a:gd name="csY156" fmla="*/ 705891 h 748959"/>
                <a:gd name="csX157" fmla="*/ 123055 w 205278"/>
                <a:gd name="csY157" fmla="*/ 705891 h 748959"/>
                <a:gd name="csX158" fmla="*/ 119699 w 205278"/>
                <a:gd name="csY158" fmla="*/ 704212 h 748959"/>
                <a:gd name="csX159" fmla="*/ 119699 w 205278"/>
                <a:gd name="csY159" fmla="*/ 702534 h 748959"/>
                <a:gd name="csX160" fmla="*/ 118021 w 205278"/>
                <a:gd name="csY160" fmla="*/ 702534 h 748959"/>
                <a:gd name="csX161" fmla="*/ 118021 w 205278"/>
                <a:gd name="csY161" fmla="*/ 700856 h 748959"/>
                <a:gd name="csX162" fmla="*/ 114106 w 205278"/>
                <a:gd name="csY162" fmla="*/ 700856 h 748959"/>
                <a:gd name="csX163" fmla="*/ 114106 w 205278"/>
                <a:gd name="csY163" fmla="*/ 693585 h 748959"/>
                <a:gd name="csX164" fmla="*/ 112428 w 205278"/>
                <a:gd name="csY164" fmla="*/ 693585 h 748959"/>
                <a:gd name="csX165" fmla="*/ 112428 w 205278"/>
                <a:gd name="csY165" fmla="*/ 691907 h 748959"/>
                <a:gd name="csX166" fmla="*/ 114106 w 205278"/>
                <a:gd name="csY166" fmla="*/ 691907 h 748959"/>
                <a:gd name="csX167" fmla="*/ 114106 w 205278"/>
                <a:gd name="csY167" fmla="*/ 690229 h 748959"/>
                <a:gd name="csX168" fmla="*/ 114106 w 205278"/>
                <a:gd name="csY168" fmla="*/ 690229 h 748959"/>
                <a:gd name="csX169" fmla="*/ 114106 w 205278"/>
                <a:gd name="csY169" fmla="*/ 687992 h 748959"/>
                <a:gd name="csX170" fmla="*/ 118021 w 205278"/>
                <a:gd name="csY170" fmla="*/ 687992 h 748959"/>
                <a:gd name="csX171" fmla="*/ 118021 w 205278"/>
                <a:gd name="csY171" fmla="*/ 690229 h 748959"/>
                <a:gd name="csX172" fmla="*/ 119699 w 205278"/>
                <a:gd name="csY172" fmla="*/ 690229 h 748959"/>
                <a:gd name="csX173" fmla="*/ 119699 w 205278"/>
                <a:gd name="csY173" fmla="*/ 686314 h 748959"/>
                <a:gd name="csX174" fmla="*/ 118021 w 205278"/>
                <a:gd name="csY174" fmla="*/ 686314 h 748959"/>
                <a:gd name="csX175" fmla="*/ 118021 w 205278"/>
                <a:gd name="csY175" fmla="*/ 682957 h 748959"/>
                <a:gd name="csX176" fmla="*/ 119699 w 205278"/>
                <a:gd name="csY176" fmla="*/ 682957 h 748959"/>
                <a:gd name="csX177" fmla="*/ 119699 w 205278"/>
                <a:gd name="csY177" fmla="*/ 679601 h 748959"/>
                <a:gd name="csX178" fmla="*/ 121377 w 205278"/>
                <a:gd name="csY178" fmla="*/ 679601 h 748959"/>
                <a:gd name="csX179" fmla="*/ 121377 w 205278"/>
                <a:gd name="csY179" fmla="*/ 677364 h 748959"/>
                <a:gd name="csX180" fmla="*/ 123055 w 205278"/>
                <a:gd name="csY180" fmla="*/ 677364 h 748959"/>
                <a:gd name="csX181" fmla="*/ 123055 w 205278"/>
                <a:gd name="csY181" fmla="*/ 687992 h 748959"/>
                <a:gd name="csX182" fmla="*/ 124733 w 205278"/>
                <a:gd name="csY182" fmla="*/ 687992 h 748959"/>
                <a:gd name="csX183" fmla="*/ 124733 w 205278"/>
                <a:gd name="csY183" fmla="*/ 690229 h 748959"/>
                <a:gd name="csX184" fmla="*/ 124733 w 205278"/>
                <a:gd name="csY184" fmla="*/ 690229 h 748959"/>
                <a:gd name="csX185" fmla="*/ 124733 w 205278"/>
                <a:gd name="csY185" fmla="*/ 693585 h 748959"/>
                <a:gd name="csX186" fmla="*/ 126971 w 205278"/>
                <a:gd name="csY186" fmla="*/ 693585 h 748959"/>
                <a:gd name="csX187" fmla="*/ 126971 w 205278"/>
                <a:gd name="csY187" fmla="*/ 695263 h 748959"/>
                <a:gd name="csX188" fmla="*/ 124733 w 205278"/>
                <a:gd name="csY188" fmla="*/ 695263 h 748959"/>
                <a:gd name="csX189" fmla="*/ 124733 w 205278"/>
                <a:gd name="csY189" fmla="*/ 696941 h 748959"/>
                <a:gd name="csX190" fmla="*/ 123055 w 205278"/>
                <a:gd name="csY190" fmla="*/ 696941 h 748959"/>
                <a:gd name="csX191" fmla="*/ 123055 w 205278"/>
                <a:gd name="csY191" fmla="*/ 695263 h 748959"/>
                <a:gd name="csX192" fmla="*/ 121377 w 205278"/>
                <a:gd name="csY192" fmla="*/ 695263 h 748959"/>
                <a:gd name="csX193" fmla="*/ 121377 w 205278"/>
                <a:gd name="csY193" fmla="*/ 699178 h 748959"/>
                <a:gd name="csX194" fmla="*/ 119699 w 205278"/>
                <a:gd name="csY194" fmla="*/ 699178 h 748959"/>
                <a:gd name="csX195" fmla="*/ 121377 w 205278"/>
                <a:gd name="csY195" fmla="*/ 700856 h 748959"/>
                <a:gd name="csX196" fmla="*/ 124733 w 205278"/>
                <a:gd name="csY196" fmla="*/ 700856 h 748959"/>
                <a:gd name="csX197" fmla="*/ 124733 w 205278"/>
                <a:gd name="csY197" fmla="*/ 702534 h 748959"/>
                <a:gd name="csX198" fmla="*/ 128649 w 205278"/>
                <a:gd name="csY198" fmla="*/ 702534 h 748959"/>
                <a:gd name="csX199" fmla="*/ 128649 w 205278"/>
                <a:gd name="csY199" fmla="*/ 704212 h 748959"/>
                <a:gd name="csX200" fmla="*/ 130327 w 205278"/>
                <a:gd name="csY200" fmla="*/ 704212 h 748959"/>
                <a:gd name="csX201" fmla="*/ 130327 w 205278"/>
                <a:gd name="csY201" fmla="*/ 705891 h 748959"/>
                <a:gd name="csX202" fmla="*/ 126971 w 205278"/>
                <a:gd name="csY202" fmla="*/ 705891 h 748959"/>
                <a:gd name="csX203" fmla="*/ 78308 w 205278"/>
                <a:gd name="csY203" fmla="*/ 687992 h 748959"/>
                <a:gd name="csX204" fmla="*/ 78308 w 205278"/>
                <a:gd name="csY204" fmla="*/ 691907 h 748959"/>
                <a:gd name="csX205" fmla="*/ 76630 w 205278"/>
                <a:gd name="csY205" fmla="*/ 690229 h 748959"/>
                <a:gd name="csX206" fmla="*/ 76630 w 205278"/>
                <a:gd name="csY206" fmla="*/ 693585 h 748959"/>
                <a:gd name="csX207" fmla="*/ 78308 w 205278"/>
                <a:gd name="csY207" fmla="*/ 693585 h 748959"/>
                <a:gd name="csX208" fmla="*/ 76630 w 205278"/>
                <a:gd name="csY208" fmla="*/ 693585 h 748959"/>
                <a:gd name="csX209" fmla="*/ 76630 w 205278"/>
                <a:gd name="csY209" fmla="*/ 695263 h 748959"/>
                <a:gd name="csX210" fmla="*/ 78308 w 205278"/>
                <a:gd name="csY210" fmla="*/ 695263 h 748959"/>
                <a:gd name="csX211" fmla="*/ 78308 w 205278"/>
                <a:gd name="csY211" fmla="*/ 696941 h 748959"/>
                <a:gd name="csX212" fmla="*/ 74952 w 205278"/>
                <a:gd name="csY212" fmla="*/ 696941 h 748959"/>
                <a:gd name="csX213" fmla="*/ 74952 w 205278"/>
                <a:gd name="csY213" fmla="*/ 699178 h 748959"/>
                <a:gd name="csX214" fmla="*/ 71596 w 205278"/>
                <a:gd name="csY214" fmla="*/ 699178 h 748959"/>
                <a:gd name="csX215" fmla="*/ 71596 w 205278"/>
                <a:gd name="csY215" fmla="*/ 696941 h 748959"/>
                <a:gd name="csX216" fmla="*/ 69918 w 205278"/>
                <a:gd name="csY216" fmla="*/ 699178 h 748959"/>
                <a:gd name="csX217" fmla="*/ 69918 w 205278"/>
                <a:gd name="csY217" fmla="*/ 700856 h 748959"/>
                <a:gd name="csX218" fmla="*/ 66002 w 205278"/>
                <a:gd name="csY218" fmla="*/ 700856 h 748959"/>
                <a:gd name="csX219" fmla="*/ 66002 w 205278"/>
                <a:gd name="csY219" fmla="*/ 695263 h 748959"/>
                <a:gd name="csX220" fmla="*/ 66002 w 205278"/>
                <a:gd name="csY220" fmla="*/ 696941 h 748959"/>
                <a:gd name="csX221" fmla="*/ 66002 w 205278"/>
                <a:gd name="csY221" fmla="*/ 693585 h 748959"/>
                <a:gd name="csX222" fmla="*/ 64324 w 205278"/>
                <a:gd name="csY222" fmla="*/ 693585 h 748959"/>
                <a:gd name="csX223" fmla="*/ 64324 w 205278"/>
                <a:gd name="csY223" fmla="*/ 691907 h 748959"/>
                <a:gd name="csX224" fmla="*/ 66002 w 205278"/>
                <a:gd name="csY224" fmla="*/ 691907 h 748959"/>
                <a:gd name="csX225" fmla="*/ 67680 w 205278"/>
                <a:gd name="csY225" fmla="*/ 690229 h 748959"/>
                <a:gd name="csX226" fmla="*/ 67680 w 205278"/>
                <a:gd name="csY226" fmla="*/ 687992 h 748959"/>
                <a:gd name="csX227" fmla="*/ 67680 w 205278"/>
                <a:gd name="csY227" fmla="*/ 690229 h 748959"/>
                <a:gd name="csX228" fmla="*/ 67680 w 205278"/>
                <a:gd name="csY228" fmla="*/ 687992 h 748959"/>
                <a:gd name="csX229" fmla="*/ 66002 w 205278"/>
                <a:gd name="csY229" fmla="*/ 690229 h 748959"/>
                <a:gd name="csX230" fmla="*/ 62646 w 205278"/>
                <a:gd name="csY230" fmla="*/ 691907 h 748959"/>
                <a:gd name="csX231" fmla="*/ 60968 w 205278"/>
                <a:gd name="csY231" fmla="*/ 691907 h 748959"/>
                <a:gd name="csX232" fmla="*/ 60968 w 205278"/>
                <a:gd name="csY232" fmla="*/ 690229 h 748959"/>
                <a:gd name="csX233" fmla="*/ 62646 w 205278"/>
                <a:gd name="csY233" fmla="*/ 690229 h 748959"/>
                <a:gd name="csX234" fmla="*/ 64324 w 205278"/>
                <a:gd name="csY234" fmla="*/ 687992 h 748959"/>
                <a:gd name="csX235" fmla="*/ 62646 w 205278"/>
                <a:gd name="csY235" fmla="*/ 687992 h 748959"/>
                <a:gd name="csX236" fmla="*/ 62646 w 205278"/>
                <a:gd name="csY236" fmla="*/ 686314 h 748959"/>
                <a:gd name="csX237" fmla="*/ 60968 w 205278"/>
                <a:gd name="csY237" fmla="*/ 686314 h 748959"/>
                <a:gd name="csX238" fmla="*/ 60968 w 205278"/>
                <a:gd name="csY238" fmla="*/ 682957 h 748959"/>
                <a:gd name="csX239" fmla="*/ 60968 w 205278"/>
                <a:gd name="csY239" fmla="*/ 684635 h 748959"/>
                <a:gd name="csX240" fmla="*/ 60968 w 205278"/>
                <a:gd name="csY240" fmla="*/ 681279 h 748959"/>
                <a:gd name="csX241" fmla="*/ 52019 w 205278"/>
                <a:gd name="csY241" fmla="*/ 679601 h 748959"/>
                <a:gd name="csX242" fmla="*/ 49781 w 205278"/>
                <a:gd name="csY242" fmla="*/ 679601 h 748959"/>
                <a:gd name="csX243" fmla="*/ 49781 w 205278"/>
                <a:gd name="csY243" fmla="*/ 677364 h 748959"/>
                <a:gd name="csX244" fmla="*/ 46425 w 205278"/>
                <a:gd name="csY244" fmla="*/ 677364 h 748959"/>
                <a:gd name="csX245" fmla="*/ 44747 w 205278"/>
                <a:gd name="csY245" fmla="*/ 675686 h 748959"/>
                <a:gd name="csX246" fmla="*/ 44747 w 205278"/>
                <a:gd name="csY246" fmla="*/ 674008 h 748959"/>
                <a:gd name="csX247" fmla="*/ 43069 w 205278"/>
                <a:gd name="csY247" fmla="*/ 672330 h 748959"/>
                <a:gd name="csX248" fmla="*/ 48104 w 205278"/>
                <a:gd name="csY248" fmla="*/ 672330 h 748959"/>
                <a:gd name="csX249" fmla="*/ 48104 w 205278"/>
                <a:gd name="csY249" fmla="*/ 670652 h 748959"/>
                <a:gd name="csX250" fmla="*/ 49781 w 205278"/>
                <a:gd name="csY250" fmla="*/ 670652 h 748959"/>
                <a:gd name="csX251" fmla="*/ 52019 w 205278"/>
                <a:gd name="csY251" fmla="*/ 672330 h 748959"/>
                <a:gd name="csX252" fmla="*/ 52019 w 205278"/>
                <a:gd name="csY252" fmla="*/ 672330 h 748959"/>
                <a:gd name="csX253" fmla="*/ 52019 w 205278"/>
                <a:gd name="csY253" fmla="*/ 674008 h 748959"/>
                <a:gd name="csX254" fmla="*/ 58731 w 205278"/>
                <a:gd name="csY254" fmla="*/ 674008 h 748959"/>
                <a:gd name="csX255" fmla="*/ 58731 w 205278"/>
                <a:gd name="csY255" fmla="*/ 672330 h 748959"/>
                <a:gd name="csX256" fmla="*/ 60968 w 205278"/>
                <a:gd name="csY256" fmla="*/ 672330 h 748959"/>
                <a:gd name="csX257" fmla="*/ 58731 w 205278"/>
                <a:gd name="csY257" fmla="*/ 672330 h 748959"/>
                <a:gd name="csX258" fmla="*/ 64324 w 205278"/>
                <a:gd name="csY258" fmla="*/ 672330 h 748959"/>
                <a:gd name="csX259" fmla="*/ 60968 w 205278"/>
                <a:gd name="csY259" fmla="*/ 672330 h 748959"/>
                <a:gd name="csX260" fmla="*/ 66002 w 205278"/>
                <a:gd name="csY260" fmla="*/ 672330 h 748959"/>
                <a:gd name="csX261" fmla="*/ 67680 w 205278"/>
                <a:gd name="csY261" fmla="*/ 674008 h 748959"/>
                <a:gd name="csX262" fmla="*/ 69918 w 205278"/>
                <a:gd name="csY262" fmla="*/ 674008 h 748959"/>
                <a:gd name="csX263" fmla="*/ 69918 w 205278"/>
                <a:gd name="csY263" fmla="*/ 677364 h 748959"/>
                <a:gd name="csX264" fmla="*/ 74952 w 205278"/>
                <a:gd name="csY264" fmla="*/ 677364 h 748959"/>
                <a:gd name="csX265" fmla="*/ 76630 w 205278"/>
                <a:gd name="csY265" fmla="*/ 679601 h 748959"/>
                <a:gd name="csX266" fmla="*/ 76630 w 205278"/>
                <a:gd name="csY266" fmla="*/ 681279 h 748959"/>
                <a:gd name="csX267" fmla="*/ 74952 w 205278"/>
                <a:gd name="csY267" fmla="*/ 681279 h 748959"/>
                <a:gd name="csX268" fmla="*/ 74952 w 205278"/>
                <a:gd name="csY268" fmla="*/ 682957 h 748959"/>
                <a:gd name="csX269" fmla="*/ 80545 w 205278"/>
                <a:gd name="csY269" fmla="*/ 682957 h 748959"/>
                <a:gd name="csX270" fmla="*/ 82223 w 205278"/>
                <a:gd name="csY270" fmla="*/ 684635 h 748959"/>
                <a:gd name="csX271" fmla="*/ 83901 w 205278"/>
                <a:gd name="csY271" fmla="*/ 686314 h 748959"/>
                <a:gd name="csX272" fmla="*/ 82223 w 205278"/>
                <a:gd name="csY272" fmla="*/ 687992 h 748959"/>
                <a:gd name="csX273" fmla="*/ 82223 w 205278"/>
                <a:gd name="csY273" fmla="*/ 690229 h 748959"/>
                <a:gd name="csX274" fmla="*/ 80545 w 205278"/>
                <a:gd name="csY274" fmla="*/ 687992 h 748959"/>
                <a:gd name="csX275" fmla="*/ 78308 w 205278"/>
                <a:gd name="csY275" fmla="*/ 687992 h 748959"/>
                <a:gd name="csX276" fmla="*/ 74952 w 205278"/>
                <a:gd name="csY276" fmla="*/ 675686 h 748959"/>
                <a:gd name="csX277" fmla="*/ 71596 w 205278"/>
                <a:gd name="csY277" fmla="*/ 675686 h 748959"/>
                <a:gd name="csX278" fmla="*/ 71596 w 205278"/>
                <a:gd name="csY278" fmla="*/ 672330 h 748959"/>
                <a:gd name="csX279" fmla="*/ 69918 w 205278"/>
                <a:gd name="csY279" fmla="*/ 672330 h 748959"/>
                <a:gd name="csX280" fmla="*/ 69918 w 205278"/>
                <a:gd name="csY280" fmla="*/ 670652 h 748959"/>
                <a:gd name="csX281" fmla="*/ 64324 w 205278"/>
                <a:gd name="csY281" fmla="*/ 670652 h 748959"/>
                <a:gd name="csX282" fmla="*/ 64324 w 205278"/>
                <a:gd name="csY282" fmla="*/ 666737 h 748959"/>
                <a:gd name="csX283" fmla="*/ 58731 w 205278"/>
                <a:gd name="csY283" fmla="*/ 666737 h 748959"/>
                <a:gd name="csX284" fmla="*/ 58731 w 205278"/>
                <a:gd name="csY284" fmla="*/ 665058 h 748959"/>
                <a:gd name="csX285" fmla="*/ 57053 w 205278"/>
                <a:gd name="csY285" fmla="*/ 665058 h 748959"/>
                <a:gd name="csX286" fmla="*/ 57053 w 205278"/>
                <a:gd name="csY286" fmla="*/ 661702 h 748959"/>
                <a:gd name="csX287" fmla="*/ 58731 w 205278"/>
                <a:gd name="csY287" fmla="*/ 661702 h 748959"/>
                <a:gd name="csX288" fmla="*/ 60968 w 205278"/>
                <a:gd name="csY288" fmla="*/ 663380 h 748959"/>
                <a:gd name="csX289" fmla="*/ 60968 w 205278"/>
                <a:gd name="csY289" fmla="*/ 661702 h 748959"/>
                <a:gd name="csX290" fmla="*/ 64324 w 205278"/>
                <a:gd name="csY290" fmla="*/ 661702 h 748959"/>
                <a:gd name="csX291" fmla="*/ 66002 w 205278"/>
                <a:gd name="csY291" fmla="*/ 659465 h 748959"/>
                <a:gd name="csX292" fmla="*/ 64324 w 205278"/>
                <a:gd name="csY292" fmla="*/ 659465 h 748959"/>
                <a:gd name="csX293" fmla="*/ 64324 w 205278"/>
                <a:gd name="csY293" fmla="*/ 657787 h 748959"/>
                <a:gd name="csX294" fmla="*/ 64324 w 205278"/>
                <a:gd name="csY294" fmla="*/ 657787 h 748959"/>
                <a:gd name="csX295" fmla="*/ 64324 w 205278"/>
                <a:gd name="csY295" fmla="*/ 648838 h 748959"/>
                <a:gd name="csX296" fmla="*/ 64324 w 205278"/>
                <a:gd name="csY296" fmla="*/ 648838 h 748959"/>
                <a:gd name="csX297" fmla="*/ 66002 w 205278"/>
                <a:gd name="csY297" fmla="*/ 647160 h 748959"/>
                <a:gd name="csX298" fmla="*/ 69918 w 205278"/>
                <a:gd name="csY298" fmla="*/ 647160 h 748959"/>
                <a:gd name="csX299" fmla="*/ 69918 w 205278"/>
                <a:gd name="csY299" fmla="*/ 643803 h 748959"/>
                <a:gd name="csX300" fmla="*/ 71596 w 205278"/>
                <a:gd name="csY300" fmla="*/ 643803 h 748959"/>
                <a:gd name="csX301" fmla="*/ 71596 w 205278"/>
                <a:gd name="csY301" fmla="*/ 647160 h 748959"/>
                <a:gd name="csX302" fmla="*/ 74952 w 205278"/>
                <a:gd name="csY302" fmla="*/ 647160 h 748959"/>
                <a:gd name="csX303" fmla="*/ 76630 w 205278"/>
                <a:gd name="csY303" fmla="*/ 648838 h 748959"/>
                <a:gd name="csX304" fmla="*/ 76630 w 205278"/>
                <a:gd name="csY304" fmla="*/ 647160 h 748959"/>
                <a:gd name="csX305" fmla="*/ 78308 w 205278"/>
                <a:gd name="csY305" fmla="*/ 647160 h 748959"/>
                <a:gd name="csX306" fmla="*/ 78308 w 205278"/>
                <a:gd name="csY306" fmla="*/ 643803 h 748959"/>
                <a:gd name="csX307" fmla="*/ 82223 w 205278"/>
                <a:gd name="csY307" fmla="*/ 643803 h 748959"/>
                <a:gd name="csX308" fmla="*/ 82223 w 205278"/>
                <a:gd name="csY308" fmla="*/ 642125 h 748959"/>
                <a:gd name="csX309" fmla="*/ 91173 w 205278"/>
                <a:gd name="csY309" fmla="*/ 642125 h 748959"/>
                <a:gd name="csX310" fmla="*/ 92851 w 205278"/>
                <a:gd name="csY310" fmla="*/ 643803 h 748959"/>
                <a:gd name="csX311" fmla="*/ 92851 w 205278"/>
                <a:gd name="csY311" fmla="*/ 642125 h 748959"/>
                <a:gd name="csX312" fmla="*/ 100122 w 205278"/>
                <a:gd name="csY312" fmla="*/ 642125 h 748959"/>
                <a:gd name="csX313" fmla="*/ 100122 w 205278"/>
                <a:gd name="csY313" fmla="*/ 643803 h 748959"/>
                <a:gd name="csX314" fmla="*/ 100122 w 205278"/>
                <a:gd name="csY314" fmla="*/ 643803 h 748959"/>
                <a:gd name="csX315" fmla="*/ 101800 w 205278"/>
                <a:gd name="csY315" fmla="*/ 645481 h 748959"/>
                <a:gd name="csX316" fmla="*/ 101800 w 205278"/>
                <a:gd name="csY316" fmla="*/ 648838 h 748959"/>
                <a:gd name="csX317" fmla="*/ 96207 w 205278"/>
                <a:gd name="csY317" fmla="*/ 648838 h 748959"/>
                <a:gd name="csX318" fmla="*/ 96207 w 205278"/>
                <a:gd name="csY318" fmla="*/ 651075 h 748959"/>
                <a:gd name="csX319" fmla="*/ 94529 w 205278"/>
                <a:gd name="csY319" fmla="*/ 651075 h 748959"/>
                <a:gd name="csX320" fmla="*/ 94529 w 205278"/>
                <a:gd name="csY320" fmla="*/ 652753 h 748959"/>
                <a:gd name="csX321" fmla="*/ 92851 w 205278"/>
                <a:gd name="csY321" fmla="*/ 652753 h 748959"/>
                <a:gd name="csX322" fmla="*/ 92851 w 205278"/>
                <a:gd name="csY322" fmla="*/ 654431 h 748959"/>
                <a:gd name="csX323" fmla="*/ 89495 w 205278"/>
                <a:gd name="csY323" fmla="*/ 654431 h 748959"/>
                <a:gd name="csX324" fmla="*/ 89495 w 205278"/>
                <a:gd name="csY324" fmla="*/ 657787 h 748959"/>
                <a:gd name="csX325" fmla="*/ 87257 w 205278"/>
                <a:gd name="csY325" fmla="*/ 657787 h 748959"/>
                <a:gd name="csX326" fmla="*/ 87257 w 205278"/>
                <a:gd name="csY326" fmla="*/ 659465 h 748959"/>
                <a:gd name="csX327" fmla="*/ 82223 w 205278"/>
                <a:gd name="csY327" fmla="*/ 659465 h 748959"/>
                <a:gd name="csX328" fmla="*/ 82223 w 205278"/>
                <a:gd name="csY328" fmla="*/ 663380 h 748959"/>
                <a:gd name="csX329" fmla="*/ 80545 w 205278"/>
                <a:gd name="csY329" fmla="*/ 663380 h 748959"/>
                <a:gd name="csX330" fmla="*/ 80545 w 205278"/>
                <a:gd name="csY330" fmla="*/ 661702 h 748959"/>
                <a:gd name="csX331" fmla="*/ 78308 w 205278"/>
                <a:gd name="csY331" fmla="*/ 661702 h 748959"/>
                <a:gd name="csX332" fmla="*/ 78308 w 205278"/>
                <a:gd name="csY332" fmla="*/ 663380 h 748959"/>
                <a:gd name="csX333" fmla="*/ 78308 w 205278"/>
                <a:gd name="csY333" fmla="*/ 661702 h 748959"/>
                <a:gd name="csX334" fmla="*/ 78308 w 205278"/>
                <a:gd name="csY334" fmla="*/ 663380 h 748959"/>
                <a:gd name="csX335" fmla="*/ 76630 w 205278"/>
                <a:gd name="csY335" fmla="*/ 665058 h 748959"/>
                <a:gd name="csX336" fmla="*/ 76630 w 205278"/>
                <a:gd name="csY336" fmla="*/ 665058 h 748959"/>
                <a:gd name="csX337" fmla="*/ 76630 w 205278"/>
                <a:gd name="csY337" fmla="*/ 666737 h 748959"/>
                <a:gd name="csX338" fmla="*/ 74952 w 205278"/>
                <a:gd name="csY338" fmla="*/ 666737 h 748959"/>
                <a:gd name="csX339" fmla="*/ 74952 w 205278"/>
                <a:gd name="csY339" fmla="*/ 670652 h 748959"/>
                <a:gd name="csX340" fmla="*/ 74952 w 205278"/>
                <a:gd name="csY340" fmla="*/ 670652 h 748959"/>
                <a:gd name="csX341" fmla="*/ 74952 w 205278"/>
                <a:gd name="csY341" fmla="*/ 672330 h 748959"/>
                <a:gd name="csX342" fmla="*/ 76630 w 205278"/>
                <a:gd name="csY342" fmla="*/ 672330 h 748959"/>
                <a:gd name="csX343" fmla="*/ 76630 w 205278"/>
                <a:gd name="csY343" fmla="*/ 675686 h 748959"/>
                <a:gd name="csX344" fmla="*/ 74952 w 205278"/>
                <a:gd name="csY344" fmla="*/ 675686 h 748959"/>
                <a:gd name="csX345" fmla="*/ 46425 w 205278"/>
                <a:gd name="csY345" fmla="*/ 672330 h 748959"/>
                <a:gd name="csX346" fmla="*/ 48104 w 205278"/>
                <a:gd name="csY346" fmla="*/ 672330 h 748959"/>
                <a:gd name="csX347" fmla="*/ 55375 w 205278"/>
                <a:gd name="csY347" fmla="*/ 670652 h 748959"/>
                <a:gd name="csX348" fmla="*/ 55375 w 205278"/>
                <a:gd name="csY348" fmla="*/ 668415 h 748959"/>
                <a:gd name="csX349" fmla="*/ 53697 w 205278"/>
                <a:gd name="csY349" fmla="*/ 668415 h 748959"/>
                <a:gd name="csX350" fmla="*/ 53697 w 205278"/>
                <a:gd name="csY350" fmla="*/ 666737 h 748959"/>
                <a:gd name="csX351" fmla="*/ 52019 w 205278"/>
                <a:gd name="csY351" fmla="*/ 668415 h 748959"/>
                <a:gd name="csX352" fmla="*/ 48104 w 205278"/>
                <a:gd name="csY352" fmla="*/ 668415 h 748959"/>
                <a:gd name="csX353" fmla="*/ 48104 w 205278"/>
                <a:gd name="csY353" fmla="*/ 663380 h 748959"/>
                <a:gd name="csX354" fmla="*/ 46425 w 205278"/>
                <a:gd name="csY354" fmla="*/ 663380 h 748959"/>
                <a:gd name="csX355" fmla="*/ 46425 w 205278"/>
                <a:gd name="csY355" fmla="*/ 661702 h 748959"/>
                <a:gd name="csX356" fmla="*/ 44747 w 205278"/>
                <a:gd name="csY356" fmla="*/ 661702 h 748959"/>
                <a:gd name="csX357" fmla="*/ 44747 w 205278"/>
                <a:gd name="csY357" fmla="*/ 665058 h 748959"/>
                <a:gd name="csX358" fmla="*/ 43069 w 205278"/>
                <a:gd name="csY358" fmla="*/ 665058 h 748959"/>
                <a:gd name="csX359" fmla="*/ 43069 w 205278"/>
                <a:gd name="csY359" fmla="*/ 661702 h 748959"/>
                <a:gd name="csX360" fmla="*/ 41391 w 205278"/>
                <a:gd name="csY360" fmla="*/ 661702 h 748959"/>
                <a:gd name="csX361" fmla="*/ 41391 w 205278"/>
                <a:gd name="csY361" fmla="*/ 659465 h 748959"/>
                <a:gd name="csX362" fmla="*/ 30204 w 205278"/>
                <a:gd name="csY362" fmla="*/ 659465 h 748959"/>
                <a:gd name="csX363" fmla="*/ 30204 w 205278"/>
                <a:gd name="csY363" fmla="*/ 657787 h 748959"/>
                <a:gd name="csX364" fmla="*/ 28527 w 205278"/>
                <a:gd name="csY364" fmla="*/ 657787 h 748959"/>
                <a:gd name="csX365" fmla="*/ 28527 w 205278"/>
                <a:gd name="csY365" fmla="*/ 654431 h 748959"/>
                <a:gd name="csX366" fmla="*/ 26848 w 205278"/>
                <a:gd name="csY366" fmla="*/ 654431 h 748959"/>
                <a:gd name="csX367" fmla="*/ 26848 w 205278"/>
                <a:gd name="csY367" fmla="*/ 652753 h 748959"/>
                <a:gd name="csX368" fmla="*/ 28527 w 205278"/>
                <a:gd name="csY368" fmla="*/ 652753 h 748959"/>
                <a:gd name="csX369" fmla="*/ 25170 w 205278"/>
                <a:gd name="csY369" fmla="*/ 652753 h 748959"/>
                <a:gd name="csX370" fmla="*/ 25170 w 205278"/>
                <a:gd name="csY370" fmla="*/ 648838 h 748959"/>
                <a:gd name="csX371" fmla="*/ 23492 w 205278"/>
                <a:gd name="csY371" fmla="*/ 648838 h 748959"/>
                <a:gd name="csX372" fmla="*/ 23492 w 205278"/>
                <a:gd name="csY372" fmla="*/ 645481 h 748959"/>
                <a:gd name="csX373" fmla="*/ 21255 w 205278"/>
                <a:gd name="csY373" fmla="*/ 645481 h 748959"/>
                <a:gd name="csX374" fmla="*/ 21255 w 205278"/>
                <a:gd name="csY374" fmla="*/ 643803 h 748959"/>
                <a:gd name="csX375" fmla="*/ 23492 w 205278"/>
                <a:gd name="csY375" fmla="*/ 643803 h 748959"/>
                <a:gd name="csX376" fmla="*/ 25170 w 205278"/>
                <a:gd name="csY376" fmla="*/ 645481 h 748959"/>
                <a:gd name="csX377" fmla="*/ 25170 w 205278"/>
                <a:gd name="csY377" fmla="*/ 647160 h 748959"/>
                <a:gd name="csX378" fmla="*/ 28527 w 205278"/>
                <a:gd name="csY378" fmla="*/ 647160 h 748959"/>
                <a:gd name="csX379" fmla="*/ 28527 w 205278"/>
                <a:gd name="csY379" fmla="*/ 651075 h 748959"/>
                <a:gd name="csX380" fmla="*/ 30204 w 205278"/>
                <a:gd name="csY380" fmla="*/ 651075 h 748959"/>
                <a:gd name="csX381" fmla="*/ 30204 w 205278"/>
                <a:gd name="csY381" fmla="*/ 652753 h 748959"/>
                <a:gd name="csX382" fmla="*/ 28527 w 205278"/>
                <a:gd name="csY382" fmla="*/ 652753 h 748959"/>
                <a:gd name="csX383" fmla="*/ 37476 w 205278"/>
                <a:gd name="csY383" fmla="*/ 652753 h 748959"/>
                <a:gd name="csX384" fmla="*/ 37476 w 205278"/>
                <a:gd name="csY384" fmla="*/ 654431 h 748959"/>
                <a:gd name="csX385" fmla="*/ 41391 w 205278"/>
                <a:gd name="csY385" fmla="*/ 654431 h 748959"/>
                <a:gd name="csX386" fmla="*/ 41391 w 205278"/>
                <a:gd name="csY386" fmla="*/ 656109 h 748959"/>
                <a:gd name="csX387" fmla="*/ 43069 w 205278"/>
                <a:gd name="csY387" fmla="*/ 656109 h 748959"/>
                <a:gd name="csX388" fmla="*/ 43069 w 205278"/>
                <a:gd name="csY388" fmla="*/ 657787 h 748959"/>
                <a:gd name="csX389" fmla="*/ 46425 w 205278"/>
                <a:gd name="csY389" fmla="*/ 657787 h 748959"/>
                <a:gd name="csX390" fmla="*/ 46425 w 205278"/>
                <a:gd name="csY390" fmla="*/ 659465 h 748959"/>
                <a:gd name="csX391" fmla="*/ 49781 w 205278"/>
                <a:gd name="csY391" fmla="*/ 659465 h 748959"/>
                <a:gd name="csX392" fmla="*/ 49781 w 205278"/>
                <a:gd name="csY392" fmla="*/ 661702 h 748959"/>
                <a:gd name="csX393" fmla="*/ 52019 w 205278"/>
                <a:gd name="csY393" fmla="*/ 661702 h 748959"/>
                <a:gd name="csX394" fmla="*/ 49781 w 205278"/>
                <a:gd name="csY394" fmla="*/ 661702 h 748959"/>
                <a:gd name="csX395" fmla="*/ 53697 w 205278"/>
                <a:gd name="csY395" fmla="*/ 661702 h 748959"/>
                <a:gd name="csX396" fmla="*/ 53697 w 205278"/>
                <a:gd name="csY396" fmla="*/ 663380 h 748959"/>
                <a:gd name="csX397" fmla="*/ 55375 w 205278"/>
                <a:gd name="csY397" fmla="*/ 663380 h 748959"/>
                <a:gd name="csX398" fmla="*/ 55375 w 205278"/>
                <a:gd name="csY398" fmla="*/ 665058 h 748959"/>
                <a:gd name="csX399" fmla="*/ 57053 w 205278"/>
                <a:gd name="csY399" fmla="*/ 665058 h 748959"/>
                <a:gd name="csX400" fmla="*/ 57053 w 205278"/>
                <a:gd name="csY400" fmla="*/ 666737 h 748959"/>
                <a:gd name="csX401" fmla="*/ 58731 w 205278"/>
                <a:gd name="csY401" fmla="*/ 666737 h 748959"/>
                <a:gd name="csX402" fmla="*/ 58731 w 205278"/>
                <a:gd name="csY402" fmla="*/ 668415 h 748959"/>
                <a:gd name="csX403" fmla="*/ 60968 w 205278"/>
                <a:gd name="csY403" fmla="*/ 668415 h 748959"/>
                <a:gd name="csX404" fmla="*/ 60968 w 205278"/>
                <a:gd name="csY404" fmla="*/ 670652 h 748959"/>
                <a:gd name="csX405" fmla="*/ 55375 w 205278"/>
                <a:gd name="csY405" fmla="*/ 670652 h 748959"/>
                <a:gd name="csX406" fmla="*/ 26848 w 205278"/>
                <a:gd name="csY406" fmla="*/ 647160 h 748959"/>
                <a:gd name="csX407" fmla="*/ 28527 w 205278"/>
                <a:gd name="csY407" fmla="*/ 647160 h 748959"/>
                <a:gd name="csX408" fmla="*/ 26848 w 205278"/>
                <a:gd name="csY408" fmla="*/ 647160 h 748959"/>
                <a:gd name="csX409" fmla="*/ 66002 w 205278"/>
                <a:gd name="csY409" fmla="*/ 647160 h 748959"/>
                <a:gd name="csX410" fmla="*/ 67680 w 205278"/>
                <a:gd name="csY410" fmla="*/ 647160 h 748959"/>
                <a:gd name="csX411" fmla="*/ 66002 w 205278"/>
                <a:gd name="csY411" fmla="*/ 647160 h 748959"/>
                <a:gd name="csX412" fmla="*/ 41391 w 205278"/>
                <a:gd name="csY412" fmla="*/ 643803 h 748959"/>
                <a:gd name="csX413" fmla="*/ 43069 w 205278"/>
                <a:gd name="csY413" fmla="*/ 642125 h 748959"/>
                <a:gd name="csX414" fmla="*/ 43069 w 205278"/>
                <a:gd name="csY414" fmla="*/ 639888 h 748959"/>
                <a:gd name="csX415" fmla="*/ 39154 w 205278"/>
                <a:gd name="csY415" fmla="*/ 639888 h 748959"/>
                <a:gd name="csX416" fmla="*/ 41391 w 205278"/>
                <a:gd name="csY416" fmla="*/ 636532 h 748959"/>
                <a:gd name="csX417" fmla="*/ 43069 w 205278"/>
                <a:gd name="csY417" fmla="*/ 636532 h 748959"/>
                <a:gd name="csX418" fmla="*/ 43069 w 205278"/>
                <a:gd name="csY418" fmla="*/ 634854 h 748959"/>
                <a:gd name="csX419" fmla="*/ 43069 w 205278"/>
                <a:gd name="csY419" fmla="*/ 634854 h 748959"/>
                <a:gd name="csX420" fmla="*/ 43069 w 205278"/>
                <a:gd name="csY420" fmla="*/ 633176 h 748959"/>
                <a:gd name="csX421" fmla="*/ 44747 w 205278"/>
                <a:gd name="csY421" fmla="*/ 630939 h 748959"/>
                <a:gd name="csX422" fmla="*/ 43069 w 205278"/>
                <a:gd name="csY422" fmla="*/ 630939 h 748959"/>
                <a:gd name="csX423" fmla="*/ 43069 w 205278"/>
                <a:gd name="csY423" fmla="*/ 629261 h 748959"/>
                <a:gd name="csX424" fmla="*/ 43069 w 205278"/>
                <a:gd name="csY424" fmla="*/ 629261 h 748959"/>
                <a:gd name="csX425" fmla="*/ 43069 w 205278"/>
                <a:gd name="csY425" fmla="*/ 627583 h 748959"/>
                <a:gd name="csX426" fmla="*/ 41391 w 205278"/>
                <a:gd name="csY426" fmla="*/ 627583 h 748959"/>
                <a:gd name="csX427" fmla="*/ 41391 w 205278"/>
                <a:gd name="csY427" fmla="*/ 629261 h 748959"/>
                <a:gd name="csX428" fmla="*/ 41391 w 205278"/>
                <a:gd name="csY428" fmla="*/ 629261 h 748959"/>
                <a:gd name="csX429" fmla="*/ 41391 w 205278"/>
                <a:gd name="csY429" fmla="*/ 630939 h 748959"/>
                <a:gd name="csX430" fmla="*/ 35798 w 205278"/>
                <a:gd name="csY430" fmla="*/ 630939 h 748959"/>
                <a:gd name="csX431" fmla="*/ 34120 w 205278"/>
                <a:gd name="csY431" fmla="*/ 629261 h 748959"/>
                <a:gd name="csX432" fmla="*/ 34120 w 205278"/>
                <a:gd name="csY432" fmla="*/ 624226 h 748959"/>
                <a:gd name="csX433" fmla="*/ 32442 w 205278"/>
                <a:gd name="csY433" fmla="*/ 624226 h 748959"/>
                <a:gd name="csX434" fmla="*/ 32442 w 205278"/>
                <a:gd name="csY434" fmla="*/ 622548 h 748959"/>
                <a:gd name="csX435" fmla="*/ 30204 w 205278"/>
                <a:gd name="csY435" fmla="*/ 622548 h 748959"/>
                <a:gd name="csX436" fmla="*/ 30204 w 205278"/>
                <a:gd name="csY436" fmla="*/ 618633 h 748959"/>
                <a:gd name="csX437" fmla="*/ 37476 w 205278"/>
                <a:gd name="csY437" fmla="*/ 618633 h 748959"/>
                <a:gd name="csX438" fmla="*/ 37476 w 205278"/>
                <a:gd name="csY438" fmla="*/ 620311 h 748959"/>
                <a:gd name="csX439" fmla="*/ 39154 w 205278"/>
                <a:gd name="csY439" fmla="*/ 620311 h 748959"/>
                <a:gd name="csX440" fmla="*/ 39154 w 205278"/>
                <a:gd name="csY440" fmla="*/ 622548 h 748959"/>
                <a:gd name="csX441" fmla="*/ 41391 w 205278"/>
                <a:gd name="csY441" fmla="*/ 622548 h 748959"/>
                <a:gd name="csX442" fmla="*/ 41391 w 205278"/>
                <a:gd name="csY442" fmla="*/ 624226 h 748959"/>
                <a:gd name="csX443" fmla="*/ 43069 w 205278"/>
                <a:gd name="csY443" fmla="*/ 624226 h 748959"/>
                <a:gd name="csX444" fmla="*/ 43069 w 205278"/>
                <a:gd name="csY444" fmla="*/ 625904 h 748959"/>
                <a:gd name="csX445" fmla="*/ 44747 w 205278"/>
                <a:gd name="csY445" fmla="*/ 625904 h 748959"/>
                <a:gd name="csX446" fmla="*/ 44747 w 205278"/>
                <a:gd name="csY446" fmla="*/ 629261 h 748959"/>
                <a:gd name="csX447" fmla="*/ 46425 w 205278"/>
                <a:gd name="csY447" fmla="*/ 629261 h 748959"/>
                <a:gd name="csX448" fmla="*/ 46425 w 205278"/>
                <a:gd name="csY448" fmla="*/ 634854 h 748959"/>
                <a:gd name="csX449" fmla="*/ 46425 w 205278"/>
                <a:gd name="csY449" fmla="*/ 634854 h 748959"/>
                <a:gd name="csX450" fmla="*/ 46425 w 205278"/>
                <a:gd name="csY450" fmla="*/ 642125 h 748959"/>
                <a:gd name="csX451" fmla="*/ 44747 w 205278"/>
                <a:gd name="csY451" fmla="*/ 642125 h 748959"/>
                <a:gd name="csX452" fmla="*/ 44747 w 205278"/>
                <a:gd name="csY452" fmla="*/ 643803 h 748959"/>
                <a:gd name="csX453" fmla="*/ 41391 w 205278"/>
                <a:gd name="csY453" fmla="*/ 643803 h 748959"/>
                <a:gd name="csX454" fmla="*/ 46425 w 205278"/>
                <a:gd name="csY454" fmla="*/ 624226 h 748959"/>
                <a:gd name="csX455" fmla="*/ 44747 w 205278"/>
                <a:gd name="csY455" fmla="*/ 622548 h 748959"/>
                <a:gd name="csX456" fmla="*/ 43069 w 205278"/>
                <a:gd name="csY456" fmla="*/ 622548 h 748959"/>
                <a:gd name="csX457" fmla="*/ 43069 w 205278"/>
                <a:gd name="csY457" fmla="*/ 620311 h 748959"/>
                <a:gd name="csX458" fmla="*/ 41391 w 205278"/>
                <a:gd name="csY458" fmla="*/ 618633 h 748959"/>
                <a:gd name="csX459" fmla="*/ 39154 w 205278"/>
                <a:gd name="csY459" fmla="*/ 618633 h 748959"/>
                <a:gd name="csX460" fmla="*/ 39154 w 205278"/>
                <a:gd name="csY460" fmla="*/ 616955 h 748959"/>
                <a:gd name="csX461" fmla="*/ 37476 w 205278"/>
                <a:gd name="csY461" fmla="*/ 616955 h 748959"/>
                <a:gd name="csX462" fmla="*/ 37476 w 205278"/>
                <a:gd name="csY462" fmla="*/ 615277 h 748959"/>
                <a:gd name="csX463" fmla="*/ 35798 w 205278"/>
                <a:gd name="csY463" fmla="*/ 615277 h 748959"/>
                <a:gd name="csX464" fmla="*/ 35798 w 205278"/>
                <a:gd name="csY464" fmla="*/ 613599 h 748959"/>
                <a:gd name="csX465" fmla="*/ 32442 w 205278"/>
                <a:gd name="csY465" fmla="*/ 613599 h 748959"/>
                <a:gd name="csX466" fmla="*/ 32442 w 205278"/>
                <a:gd name="csY466" fmla="*/ 611362 h 748959"/>
                <a:gd name="csX467" fmla="*/ 30204 w 205278"/>
                <a:gd name="csY467" fmla="*/ 611362 h 748959"/>
                <a:gd name="csX468" fmla="*/ 30204 w 205278"/>
                <a:gd name="csY468" fmla="*/ 609684 h 748959"/>
                <a:gd name="csX469" fmla="*/ 28527 w 205278"/>
                <a:gd name="csY469" fmla="*/ 609684 h 748959"/>
                <a:gd name="csX470" fmla="*/ 28527 w 205278"/>
                <a:gd name="csY470" fmla="*/ 608006 h 748959"/>
                <a:gd name="csX471" fmla="*/ 28527 w 205278"/>
                <a:gd name="csY471" fmla="*/ 608006 h 748959"/>
                <a:gd name="csX472" fmla="*/ 26848 w 205278"/>
                <a:gd name="csY472" fmla="*/ 606327 h 748959"/>
                <a:gd name="csX473" fmla="*/ 26848 w 205278"/>
                <a:gd name="csY473" fmla="*/ 604649 h 748959"/>
                <a:gd name="csX474" fmla="*/ 28527 w 205278"/>
                <a:gd name="csY474" fmla="*/ 604649 h 748959"/>
                <a:gd name="csX475" fmla="*/ 30204 w 205278"/>
                <a:gd name="csY475" fmla="*/ 606327 h 748959"/>
                <a:gd name="csX476" fmla="*/ 32442 w 205278"/>
                <a:gd name="csY476" fmla="*/ 606327 h 748959"/>
                <a:gd name="csX477" fmla="*/ 32442 w 205278"/>
                <a:gd name="csY477" fmla="*/ 608006 h 748959"/>
                <a:gd name="csX478" fmla="*/ 34120 w 205278"/>
                <a:gd name="csY478" fmla="*/ 608006 h 748959"/>
                <a:gd name="csX479" fmla="*/ 34120 w 205278"/>
                <a:gd name="csY479" fmla="*/ 609684 h 748959"/>
                <a:gd name="csX480" fmla="*/ 35798 w 205278"/>
                <a:gd name="csY480" fmla="*/ 608006 h 748959"/>
                <a:gd name="csX481" fmla="*/ 35798 w 205278"/>
                <a:gd name="csY481" fmla="*/ 611362 h 748959"/>
                <a:gd name="csX482" fmla="*/ 39154 w 205278"/>
                <a:gd name="csY482" fmla="*/ 611362 h 748959"/>
                <a:gd name="csX483" fmla="*/ 39154 w 205278"/>
                <a:gd name="csY483" fmla="*/ 613599 h 748959"/>
                <a:gd name="csX484" fmla="*/ 41391 w 205278"/>
                <a:gd name="csY484" fmla="*/ 613599 h 748959"/>
                <a:gd name="csX485" fmla="*/ 41391 w 205278"/>
                <a:gd name="csY485" fmla="*/ 615277 h 748959"/>
                <a:gd name="csX486" fmla="*/ 43069 w 205278"/>
                <a:gd name="csY486" fmla="*/ 615277 h 748959"/>
                <a:gd name="csX487" fmla="*/ 43069 w 205278"/>
                <a:gd name="csY487" fmla="*/ 618633 h 748959"/>
                <a:gd name="csX488" fmla="*/ 43069 w 205278"/>
                <a:gd name="csY488" fmla="*/ 616955 h 748959"/>
                <a:gd name="csX489" fmla="*/ 44747 w 205278"/>
                <a:gd name="csY489" fmla="*/ 616955 h 748959"/>
                <a:gd name="csX490" fmla="*/ 44747 w 205278"/>
                <a:gd name="csY490" fmla="*/ 618633 h 748959"/>
                <a:gd name="csX491" fmla="*/ 46425 w 205278"/>
                <a:gd name="csY491" fmla="*/ 618633 h 748959"/>
                <a:gd name="csX492" fmla="*/ 46425 w 205278"/>
                <a:gd name="csY492" fmla="*/ 624226 h 748959"/>
                <a:gd name="csX493" fmla="*/ 16221 w 205278"/>
                <a:gd name="csY493" fmla="*/ 613599 h 748959"/>
                <a:gd name="csX494" fmla="*/ 16221 w 205278"/>
                <a:gd name="csY494" fmla="*/ 611362 h 748959"/>
                <a:gd name="csX495" fmla="*/ 16221 w 205278"/>
                <a:gd name="csY495" fmla="*/ 618633 h 748959"/>
                <a:gd name="csX496" fmla="*/ 16221 w 205278"/>
                <a:gd name="csY496" fmla="*/ 616955 h 748959"/>
                <a:gd name="csX497" fmla="*/ 14543 w 205278"/>
                <a:gd name="csY497" fmla="*/ 616955 h 748959"/>
                <a:gd name="csX498" fmla="*/ 14543 w 205278"/>
                <a:gd name="csY498" fmla="*/ 615277 h 748959"/>
                <a:gd name="csX499" fmla="*/ 16221 w 205278"/>
                <a:gd name="csY499" fmla="*/ 615277 h 748959"/>
                <a:gd name="csX500" fmla="*/ 16221 w 205278"/>
                <a:gd name="csY500" fmla="*/ 608006 h 748959"/>
                <a:gd name="csX501" fmla="*/ 17899 w 205278"/>
                <a:gd name="csY501" fmla="*/ 608006 h 748959"/>
                <a:gd name="csX502" fmla="*/ 17899 w 205278"/>
                <a:gd name="csY502" fmla="*/ 606327 h 748959"/>
                <a:gd name="csX503" fmla="*/ 21255 w 205278"/>
                <a:gd name="csY503" fmla="*/ 606327 h 748959"/>
                <a:gd name="csX504" fmla="*/ 21255 w 205278"/>
                <a:gd name="csY504" fmla="*/ 611362 h 748959"/>
                <a:gd name="csX505" fmla="*/ 19577 w 205278"/>
                <a:gd name="csY505" fmla="*/ 611362 h 748959"/>
                <a:gd name="csX506" fmla="*/ 19577 w 205278"/>
                <a:gd name="csY506" fmla="*/ 616955 h 748959"/>
                <a:gd name="csX507" fmla="*/ 17899 w 205278"/>
                <a:gd name="csY507" fmla="*/ 616955 h 748959"/>
                <a:gd name="csX508" fmla="*/ 17899 w 205278"/>
                <a:gd name="csY508" fmla="*/ 618633 h 748959"/>
                <a:gd name="csX509" fmla="*/ 16221 w 205278"/>
                <a:gd name="csY509" fmla="*/ 618633 h 748959"/>
                <a:gd name="csX510" fmla="*/ 17899 w 205278"/>
                <a:gd name="csY510" fmla="*/ 606327 h 748959"/>
                <a:gd name="csX511" fmla="*/ 17899 w 205278"/>
                <a:gd name="csY511" fmla="*/ 602412 h 748959"/>
                <a:gd name="csX512" fmla="*/ 16221 w 205278"/>
                <a:gd name="csY512" fmla="*/ 602412 h 748959"/>
                <a:gd name="csX513" fmla="*/ 17899 w 205278"/>
                <a:gd name="csY513" fmla="*/ 600734 h 748959"/>
                <a:gd name="csX514" fmla="*/ 21255 w 205278"/>
                <a:gd name="csY514" fmla="*/ 600734 h 748959"/>
                <a:gd name="csX515" fmla="*/ 21255 w 205278"/>
                <a:gd name="csY515" fmla="*/ 606327 h 748959"/>
                <a:gd name="csX516" fmla="*/ 17899 w 205278"/>
                <a:gd name="csY516" fmla="*/ 606327 h 748959"/>
                <a:gd name="csX517" fmla="*/ 23492 w 205278"/>
                <a:gd name="csY517" fmla="*/ 588429 h 748959"/>
                <a:gd name="csX518" fmla="*/ 25170 w 205278"/>
                <a:gd name="csY518" fmla="*/ 588429 h 748959"/>
                <a:gd name="csX519" fmla="*/ 25170 w 205278"/>
                <a:gd name="csY519" fmla="*/ 586750 h 748959"/>
                <a:gd name="csX520" fmla="*/ 23492 w 205278"/>
                <a:gd name="csY520" fmla="*/ 586750 h 748959"/>
                <a:gd name="csX521" fmla="*/ 23492 w 205278"/>
                <a:gd name="csY521" fmla="*/ 588429 h 748959"/>
                <a:gd name="csX522" fmla="*/ 8950 w 205278"/>
                <a:gd name="csY522" fmla="*/ 600734 h 748959"/>
                <a:gd name="csX523" fmla="*/ 7271 w 205278"/>
                <a:gd name="csY523" fmla="*/ 600734 h 748959"/>
                <a:gd name="csX524" fmla="*/ 7271 w 205278"/>
                <a:gd name="csY524" fmla="*/ 597378 h 748959"/>
                <a:gd name="csX525" fmla="*/ 8950 w 205278"/>
                <a:gd name="csY525" fmla="*/ 597378 h 748959"/>
                <a:gd name="csX526" fmla="*/ 8950 w 205278"/>
                <a:gd name="csY526" fmla="*/ 595700 h 748959"/>
                <a:gd name="csX527" fmla="*/ 10627 w 205278"/>
                <a:gd name="csY527" fmla="*/ 595700 h 748959"/>
                <a:gd name="csX528" fmla="*/ 10627 w 205278"/>
                <a:gd name="csY528" fmla="*/ 586750 h 748959"/>
                <a:gd name="csX529" fmla="*/ 12865 w 205278"/>
                <a:gd name="csY529" fmla="*/ 586750 h 748959"/>
                <a:gd name="csX530" fmla="*/ 12865 w 205278"/>
                <a:gd name="csY530" fmla="*/ 590107 h 748959"/>
                <a:gd name="csX531" fmla="*/ 14543 w 205278"/>
                <a:gd name="csY531" fmla="*/ 590107 h 748959"/>
                <a:gd name="csX532" fmla="*/ 16221 w 205278"/>
                <a:gd name="csY532" fmla="*/ 588429 h 748959"/>
                <a:gd name="csX533" fmla="*/ 19577 w 205278"/>
                <a:gd name="csY533" fmla="*/ 588429 h 748959"/>
                <a:gd name="csX534" fmla="*/ 17899 w 205278"/>
                <a:gd name="csY534" fmla="*/ 586750 h 748959"/>
                <a:gd name="csX535" fmla="*/ 21255 w 205278"/>
                <a:gd name="csY535" fmla="*/ 586750 h 748959"/>
                <a:gd name="csX536" fmla="*/ 21255 w 205278"/>
                <a:gd name="csY536" fmla="*/ 585072 h 748959"/>
                <a:gd name="csX537" fmla="*/ 23492 w 205278"/>
                <a:gd name="csY537" fmla="*/ 585072 h 748959"/>
                <a:gd name="csX538" fmla="*/ 23492 w 205278"/>
                <a:gd name="csY538" fmla="*/ 586750 h 748959"/>
                <a:gd name="csX539" fmla="*/ 23492 w 205278"/>
                <a:gd name="csY539" fmla="*/ 585072 h 748959"/>
                <a:gd name="csX540" fmla="*/ 25170 w 205278"/>
                <a:gd name="csY540" fmla="*/ 585072 h 748959"/>
                <a:gd name="csX541" fmla="*/ 25170 w 205278"/>
                <a:gd name="csY541" fmla="*/ 586750 h 748959"/>
                <a:gd name="csX542" fmla="*/ 26848 w 205278"/>
                <a:gd name="csY542" fmla="*/ 586750 h 748959"/>
                <a:gd name="csX543" fmla="*/ 26848 w 205278"/>
                <a:gd name="csY543" fmla="*/ 588429 h 748959"/>
                <a:gd name="csX544" fmla="*/ 25170 w 205278"/>
                <a:gd name="csY544" fmla="*/ 588429 h 748959"/>
                <a:gd name="csX545" fmla="*/ 25170 w 205278"/>
                <a:gd name="csY545" fmla="*/ 590107 h 748959"/>
                <a:gd name="csX546" fmla="*/ 25170 w 205278"/>
                <a:gd name="csY546" fmla="*/ 590107 h 748959"/>
                <a:gd name="csX547" fmla="*/ 25170 w 205278"/>
                <a:gd name="csY547" fmla="*/ 591785 h 748959"/>
                <a:gd name="csX548" fmla="*/ 23492 w 205278"/>
                <a:gd name="csY548" fmla="*/ 591785 h 748959"/>
                <a:gd name="csX549" fmla="*/ 23492 w 205278"/>
                <a:gd name="csY549" fmla="*/ 590107 h 748959"/>
                <a:gd name="csX550" fmla="*/ 21255 w 205278"/>
                <a:gd name="csY550" fmla="*/ 590107 h 748959"/>
                <a:gd name="csX551" fmla="*/ 21255 w 205278"/>
                <a:gd name="csY551" fmla="*/ 594022 h 748959"/>
                <a:gd name="csX552" fmla="*/ 17899 w 205278"/>
                <a:gd name="csY552" fmla="*/ 594022 h 748959"/>
                <a:gd name="csX553" fmla="*/ 17899 w 205278"/>
                <a:gd name="csY553" fmla="*/ 595700 h 748959"/>
                <a:gd name="csX554" fmla="*/ 14543 w 205278"/>
                <a:gd name="csY554" fmla="*/ 595700 h 748959"/>
                <a:gd name="csX555" fmla="*/ 14543 w 205278"/>
                <a:gd name="csY555" fmla="*/ 594022 h 748959"/>
                <a:gd name="csX556" fmla="*/ 10627 w 205278"/>
                <a:gd name="csY556" fmla="*/ 594022 h 748959"/>
                <a:gd name="csX557" fmla="*/ 12865 w 205278"/>
                <a:gd name="csY557" fmla="*/ 594022 h 748959"/>
                <a:gd name="csX558" fmla="*/ 10627 w 205278"/>
                <a:gd name="csY558" fmla="*/ 594022 h 748959"/>
                <a:gd name="csX559" fmla="*/ 10627 w 205278"/>
                <a:gd name="csY559" fmla="*/ 595700 h 748959"/>
                <a:gd name="csX560" fmla="*/ 12865 w 205278"/>
                <a:gd name="csY560" fmla="*/ 595700 h 748959"/>
                <a:gd name="csX561" fmla="*/ 12865 w 205278"/>
                <a:gd name="csY561" fmla="*/ 599056 h 748959"/>
                <a:gd name="csX562" fmla="*/ 10627 w 205278"/>
                <a:gd name="csY562" fmla="*/ 599056 h 748959"/>
                <a:gd name="csX563" fmla="*/ 10627 w 205278"/>
                <a:gd name="csY563" fmla="*/ 600734 h 748959"/>
                <a:gd name="csX564" fmla="*/ 8950 w 205278"/>
                <a:gd name="csY564" fmla="*/ 600734 h 748959"/>
                <a:gd name="csX565" fmla="*/ 28527 w 205278"/>
                <a:gd name="csY565" fmla="*/ 586750 h 748959"/>
                <a:gd name="csX566" fmla="*/ 26848 w 205278"/>
                <a:gd name="csY566" fmla="*/ 586750 h 748959"/>
                <a:gd name="csX567" fmla="*/ 25170 w 205278"/>
                <a:gd name="csY567" fmla="*/ 585072 h 748959"/>
                <a:gd name="csX568" fmla="*/ 26848 w 205278"/>
                <a:gd name="csY568" fmla="*/ 585072 h 748959"/>
                <a:gd name="csX569" fmla="*/ 26848 w 205278"/>
                <a:gd name="csY569" fmla="*/ 582835 h 748959"/>
                <a:gd name="csX570" fmla="*/ 25170 w 205278"/>
                <a:gd name="csY570" fmla="*/ 582835 h 748959"/>
                <a:gd name="csX571" fmla="*/ 25170 w 205278"/>
                <a:gd name="csY571" fmla="*/ 581157 h 748959"/>
                <a:gd name="csX572" fmla="*/ 19577 w 205278"/>
                <a:gd name="csY572" fmla="*/ 581157 h 748959"/>
                <a:gd name="csX573" fmla="*/ 19577 w 205278"/>
                <a:gd name="csY573" fmla="*/ 579479 h 748959"/>
                <a:gd name="csX574" fmla="*/ 17899 w 205278"/>
                <a:gd name="csY574" fmla="*/ 579479 h 748959"/>
                <a:gd name="csX575" fmla="*/ 17899 w 205278"/>
                <a:gd name="csY575" fmla="*/ 577801 h 748959"/>
                <a:gd name="csX576" fmla="*/ 19577 w 205278"/>
                <a:gd name="csY576" fmla="*/ 577801 h 748959"/>
                <a:gd name="csX577" fmla="*/ 19577 w 205278"/>
                <a:gd name="csY577" fmla="*/ 576123 h 748959"/>
                <a:gd name="csX578" fmla="*/ 16221 w 205278"/>
                <a:gd name="csY578" fmla="*/ 576123 h 748959"/>
                <a:gd name="csX579" fmla="*/ 16221 w 205278"/>
                <a:gd name="csY579" fmla="*/ 574445 h 748959"/>
                <a:gd name="csX580" fmla="*/ 17899 w 205278"/>
                <a:gd name="csY580" fmla="*/ 574445 h 748959"/>
                <a:gd name="csX581" fmla="*/ 17899 w 205278"/>
                <a:gd name="csY581" fmla="*/ 572208 h 748959"/>
                <a:gd name="csX582" fmla="*/ 21255 w 205278"/>
                <a:gd name="csY582" fmla="*/ 572208 h 748959"/>
                <a:gd name="csX583" fmla="*/ 23492 w 205278"/>
                <a:gd name="csY583" fmla="*/ 574445 h 748959"/>
                <a:gd name="csX584" fmla="*/ 25170 w 205278"/>
                <a:gd name="csY584" fmla="*/ 574445 h 748959"/>
                <a:gd name="csX585" fmla="*/ 25170 w 205278"/>
                <a:gd name="csY585" fmla="*/ 572208 h 748959"/>
                <a:gd name="csX586" fmla="*/ 25170 w 205278"/>
                <a:gd name="csY586" fmla="*/ 572208 h 748959"/>
                <a:gd name="csX587" fmla="*/ 25170 w 205278"/>
                <a:gd name="csY587" fmla="*/ 565495 h 748959"/>
                <a:gd name="csX588" fmla="*/ 25170 w 205278"/>
                <a:gd name="csY588" fmla="*/ 568852 h 748959"/>
                <a:gd name="csX589" fmla="*/ 25170 w 205278"/>
                <a:gd name="csY589" fmla="*/ 563258 h 748959"/>
                <a:gd name="csX590" fmla="*/ 25170 w 205278"/>
                <a:gd name="csY590" fmla="*/ 565495 h 748959"/>
                <a:gd name="csX591" fmla="*/ 25170 w 205278"/>
                <a:gd name="csY591" fmla="*/ 563258 h 748959"/>
                <a:gd name="csX592" fmla="*/ 26848 w 205278"/>
                <a:gd name="csY592" fmla="*/ 563258 h 748959"/>
                <a:gd name="csX593" fmla="*/ 26848 w 205278"/>
                <a:gd name="csY593" fmla="*/ 561580 h 748959"/>
                <a:gd name="csX594" fmla="*/ 28527 w 205278"/>
                <a:gd name="csY594" fmla="*/ 559902 h 748959"/>
                <a:gd name="csX595" fmla="*/ 26848 w 205278"/>
                <a:gd name="csY595" fmla="*/ 558224 h 748959"/>
                <a:gd name="csX596" fmla="*/ 21255 w 205278"/>
                <a:gd name="csY596" fmla="*/ 558224 h 748959"/>
                <a:gd name="csX597" fmla="*/ 21255 w 205278"/>
                <a:gd name="csY597" fmla="*/ 552631 h 748959"/>
                <a:gd name="csX598" fmla="*/ 25170 w 205278"/>
                <a:gd name="csY598" fmla="*/ 552631 h 748959"/>
                <a:gd name="csX599" fmla="*/ 25170 w 205278"/>
                <a:gd name="csY599" fmla="*/ 554309 h 748959"/>
                <a:gd name="csX600" fmla="*/ 26848 w 205278"/>
                <a:gd name="csY600" fmla="*/ 554309 h 748959"/>
                <a:gd name="csX601" fmla="*/ 26848 w 205278"/>
                <a:gd name="csY601" fmla="*/ 556546 h 748959"/>
                <a:gd name="csX602" fmla="*/ 30204 w 205278"/>
                <a:gd name="csY602" fmla="*/ 556546 h 748959"/>
                <a:gd name="csX603" fmla="*/ 30204 w 205278"/>
                <a:gd name="csY603" fmla="*/ 561580 h 748959"/>
                <a:gd name="csX604" fmla="*/ 32442 w 205278"/>
                <a:gd name="csY604" fmla="*/ 561580 h 748959"/>
                <a:gd name="csX605" fmla="*/ 32442 w 205278"/>
                <a:gd name="csY605" fmla="*/ 563258 h 748959"/>
                <a:gd name="csX606" fmla="*/ 34120 w 205278"/>
                <a:gd name="csY606" fmla="*/ 563258 h 748959"/>
                <a:gd name="csX607" fmla="*/ 34120 w 205278"/>
                <a:gd name="csY607" fmla="*/ 568852 h 748959"/>
                <a:gd name="csX608" fmla="*/ 34120 w 205278"/>
                <a:gd name="csY608" fmla="*/ 568852 h 748959"/>
                <a:gd name="csX609" fmla="*/ 32442 w 205278"/>
                <a:gd name="csY609" fmla="*/ 570530 h 748959"/>
                <a:gd name="csX610" fmla="*/ 32442 w 205278"/>
                <a:gd name="csY610" fmla="*/ 570530 h 748959"/>
                <a:gd name="csX611" fmla="*/ 30204 w 205278"/>
                <a:gd name="csY611" fmla="*/ 572208 h 748959"/>
                <a:gd name="csX612" fmla="*/ 30204 w 205278"/>
                <a:gd name="csY612" fmla="*/ 572208 h 748959"/>
                <a:gd name="csX613" fmla="*/ 30204 w 205278"/>
                <a:gd name="csY613" fmla="*/ 581157 h 748959"/>
                <a:gd name="csX614" fmla="*/ 30204 w 205278"/>
                <a:gd name="csY614" fmla="*/ 581157 h 748959"/>
                <a:gd name="csX615" fmla="*/ 30204 w 205278"/>
                <a:gd name="csY615" fmla="*/ 586750 h 748959"/>
                <a:gd name="csX616" fmla="*/ 28527 w 205278"/>
                <a:gd name="csY616" fmla="*/ 586750 h 748959"/>
                <a:gd name="csX617" fmla="*/ 5593 w 205278"/>
                <a:gd name="csY617" fmla="*/ 568852 h 748959"/>
                <a:gd name="csX618" fmla="*/ 5593 w 205278"/>
                <a:gd name="csY618" fmla="*/ 567173 h 748959"/>
                <a:gd name="csX619" fmla="*/ 3915 w 205278"/>
                <a:gd name="csY619" fmla="*/ 567173 h 748959"/>
                <a:gd name="csX620" fmla="*/ 3915 w 205278"/>
                <a:gd name="csY620" fmla="*/ 565495 h 748959"/>
                <a:gd name="csX621" fmla="*/ 3915 w 205278"/>
                <a:gd name="csY621" fmla="*/ 565495 h 748959"/>
                <a:gd name="csX622" fmla="*/ 3915 w 205278"/>
                <a:gd name="csY622" fmla="*/ 563258 h 748959"/>
                <a:gd name="csX623" fmla="*/ 5593 w 205278"/>
                <a:gd name="csY623" fmla="*/ 563258 h 748959"/>
                <a:gd name="csX624" fmla="*/ 5593 w 205278"/>
                <a:gd name="csY624" fmla="*/ 561580 h 748959"/>
                <a:gd name="csX625" fmla="*/ 5593 w 205278"/>
                <a:gd name="csY625" fmla="*/ 563258 h 748959"/>
                <a:gd name="csX626" fmla="*/ 5593 w 205278"/>
                <a:gd name="csY626" fmla="*/ 559902 h 748959"/>
                <a:gd name="csX627" fmla="*/ 3915 w 205278"/>
                <a:gd name="csY627" fmla="*/ 559902 h 748959"/>
                <a:gd name="csX628" fmla="*/ 3915 w 205278"/>
                <a:gd name="csY628" fmla="*/ 558224 h 748959"/>
                <a:gd name="csX629" fmla="*/ 12865 w 205278"/>
                <a:gd name="csY629" fmla="*/ 558224 h 748959"/>
                <a:gd name="csX630" fmla="*/ 12865 w 205278"/>
                <a:gd name="csY630" fmla="*/ 559902 h 748959"/>
                <a:gd name="csX631" fmla="*/ 10627 w 205278"/>
                <a:gd name="csY631" fmla="*/ 559902 h 748959"/>
                <a:gd name="csX632" fmla="*/ 10627 w 205278"/>
                <a:gd name="csY632" fmla="*/ 561580 h 748959"/>
                <a:gd name="csX633" fmla="*/ 10627 w 205278"/>
                <a:gd name="csY633" fmla="*/ 559902 h 748959"/>
                <a:gd name="csX634" fmla="*/ 10627 w 205278"/>
                <a:gd name="csY634" fmla="*/ 563258 h 748959"/>
                <a:gd name="csX635" fmla="*/ 8950 w 205278"/>
                <a:gd name="csY635" fmla="*/ 565495 h 748959"/>
                <a:gd name="csX636" fmla="*/ 7271 w 205278"/>
                <a:gd name="csY636" fmla="*/ 565495 h 748959"/>
                <a:gd name="csX637" fmla="*/ 7271 w 205278"/>
                <a:gd name="csY637" fmla="*/ 567173 h 748959"/>
                <a:gd name="csX638" fmla="*/ 8950 w 205278"/>
                <a:gd name="csY638" fmla="*/ 567173 h 748959"/>
                <a:gd name="csX639" fmla="*/ 8950 w 205278"/>
                <a:gd name="csY639" fmla="*/ 568852 h 748959"/>
                <a:gd name="csX640" fmla="*/ 5593 w 205278"/>
                <a:gd name="csY640" fmla="*/ 568852 h 748959"/>
                <a:gd name="csX641" fmla="*/ 5593 w 205278"/>
                <a:gd name="csY641" fmla="*/ 558224 h 748959"/>
                <a:gd name="csX642" fmla="*/ 3915 w 205278"/>
                <a:gd name="csY642" fmla="*/ 558224 h 748959"/>
                <a:gd name="csX643" fmla="*/ 5593 w 205278"/>
                <a:gd name="csY643" fmla="*/ 558224 h 748959"/>
                <a:gd name="csX644" fmla="*/ 10627 w 205278"/>
                <a:gd name="csY644" fmla="*/ 558224 h 748959"/>
                <a:gd name="csX645" fmla="*/ 10627 w 205278"/>
                <a:gd name="csY645" fmla="*/ 556546 h 748959"/>
                <a:gd name="csX646" fmla="*/ 7271 w 205278"/>
                <a:gd name="csY646" fmla="*/ 556546 h 748959"/>
                <a:gd name="csX647" fmla="*/ 7271 w 205278"/>
                <a:gd name="csY647" fmla="*/ 554309 h 748959"/>
                <a:gd name="csX648" fmla="*/ 8950 w 205278"/>
                <a:gd name="csY648" fmla="*/ 554309 h 748959"/>
                <a:gd name="csX649" fmla="*/ 8950 w 205278"/>
                <a:gd name="csY649" fmla="*/ 550953 h 748959"/>
                <a:gd name="csX650" fmla="*/ 5593 w 205278"/>
                <a:gd name="csY650" fmla="*/ 550953 h 748959"/>
                <a:gd name="csX651" fmla="*/ 5593 w 205278"/>
                <a:gd name="csY651" fmla="*/ 545359 h 748959"/>
                <a:gd name="csX652" fmla="*/ 7271 w 205278"/>
                <a:gd name="csY652" fmla="*/ 545359 h 748959"/>
                <a:gd name="csX653" fmla="*/ 7271 w 205278"/>
                <a:gd name="csY653" fmla="*/ 542003 h 748959"/>
                <a:gd name="csX654" fmla="*/ 5593 w 205278"/>
                <a:gd name="csY654" fmla="*/ 542003 h 748959"/>
                <a:gd name="csX655" fmla="*/ 5593 w 205278"/>
                <a:gd name="csY655" fmla="*/ 540325 h 748959"/>
                <a:gd name="csX656" fmla="*/ 12865 w 205278"/>
                <a:gd name="csY656" fmla="*/ 540325 h 748959"/>
                <a:gd name="csX657" fmla="*/ 12865 w 205278"/>
                <a:gd name="csY657" fmla="*/ 543681 h 748959"/>
                <a:gd name="csX658" fmla="*/ 12865 w 205278"/>
                <a:gd name="csY658" fmla="*/ 542003 h 748959"/>
                <a:gd name="csX659" fmla="*/ 12865 w 205278"/>
                <a:gd name="csY659" fmla="*/ 543681 h 748959"/>
                <a:gd name="csX660" fmla="*/ 14543 w 205278"/>
                <a:gd name="csY660" fmla="*/ 542003 h 748959"/>
                <a:gd name="csX661" fmla="*/ 16221 w 205278"/>
                <a:gd name="csY661" fmla="*/ 542003 h 748959"/>
                <a:gd name="csX662" fmla="*/ 16221 w 205278"/>
                <a:gd name="csY662" fmla="*/ 543681 h 748959"/>
                <a:gd name="csX663" fmla="*/ 19577 w 205278"/>
                <a:gd name="csY663" fmla="*/ 543681 h 748959"/>
                <a:gd name="csX664" fmla="*/ 21255 w 205278"/>
                <a:gd name="csY664" fmla="*/ 545359 h 748959"/>
                <a:gd name="csX665" fmla="*/ 21255 w 205278"/>
                <a:gd name="csY665" fmla="*/ 547596 h 748959"/>
                <a:gd name="csX666" fmla="*/ 19577 w 205278"/>
                <a:gd name="csY666" fmla="*/ 547596 h 748959"/>
                <a:gd name="csX667" fmla="*/ 19577 w 205278"/>
                <a:gd name="csY667" fmla="*/ 549275 h 748959"/>
                <a:gd name="csX668" fmla="*/ 17899 w 205278"/>
                <a:gd name="csY668" fmla="*/ 549275 h 748959"/>
                <a:gd name="csX669" fmla="*/ 17899 w 205278"/>
                <a:gd name="csY669" fmla="*/ 547596 h 748959"/>
                <a:gd name="csX670" fmla="*/ 16221 w 205278"/>
                <a:gd name="csY670" fmla="*/ 547596 h 748959"/>
                <a:gd name="csX671" fmla="*/ 16221 w 205278"/>
                <a:gd name="csY671" fmla="*/ 550953 h 748959"/>
                <a:gd name="csX672" fmla="*/ 17899 w 205278"/>
                <a:gd name="csY672" fmla="*/ 550953 h 748959"/>
                <a:gd name="csX673" fmla="*/ 17899 w 205278"/>
                <a:gd name="csY673" fmla="*/ 552631 h 748959"/>
                <a:gd name="csX674" fmla="*/ 16221 w 205278"/>
                <a:gd name="csY674" fmla="*/ 552631 h 748959"/>
                <a:gd name="csX675" fmla="*/ 16221 w 205278"/>
                <a:gd name="csY675" fmla="*/ 554309 h 748959"/>
                <a:gd name="csX676" fmla="*/ 12865 w 205278"/>
                <a:gd name="csY676" fmla="*/ 554309 h 748959"/>
                <a:gd name="csX677" fmla="*/ 12865 w 205278"/>
                <a:gd name="csY677" fmla="*/ 558224 h 748959"/>
                <a:gd name="csX678" fmla="*/ 10627 w 205278"/>
                <a:gd name="csY678" fmla="*/ 558224 h 748959"/>
                <a:gd name="csX679" fmla="*/ 21255 w 205278"/>
                <a:gd name="csY679" fmla="*/ 556546 h 748959"/>
                <a:gd name="csX680" fmla="*/ 21255 w 205278"/>
                <a:gd name="csY680" fmla="*/ 554309 h 748959"/>
                <a:gd name="csX681" fmla="*/ 1678 w 205278"/>
                <a:gd name="csY681" fmla="*/ 493900 h 748959"/>
                <a:gd name="csX682" fmla="*/ 0 w 205278"/>
                <a:gd name="csY682" fmla="*/ 493900 h 748959"/>
                <a:gd name="csX683" fmla="*/ 0 w 205278"/>
                <a:gd name="csY683" fmla="*/ 492222 h 748959"/>
                <a:gd name="csX684" fmla="*/ 1678 w 205278"/>
                <a:gd name="csY684" fmla="*/ 490544 h 748959"/>
                <a:gd name="csX685" fmla="*/ 1678 w 205278"/>
                <a:gd name="csY685" fmla="*/ 488306 h 748959"/>
                <a:gd name="csX686" fmla="*/ 1678 w 205278"/>
                <a:gd name="csY686" fmla="*/ 488306 h 748959"/>
                <a:gd name="csX687" fmla="*/ 1678 w 205278"/>
                <a:gd name="csY687" fmla="*/ 486628 h 748959"/>
                <a:gd name="csX688" fmla="*/ 1678 w 205278"/>
                <a:gd name="csY688" fmla="*/ 486628 h 748959"/>
                <a:gd name="csX689" fmla="*/ 1678 w 205278"/>
                <a:gd name="csY689" fmla="*/ 483272 h 748959"/>
                <a:gd name="csX690" fmla="*/ 1678 w 205278"/>
                <a:gd name="csY690" fmla="*/ 483272 h 748959"/>
                <a:gd name="csX691" fmla="*/ 1678 w 205278"/>
                <a:gd name="csY691" fmla="*/ 481594 h 748959"/>
                <a:gd name="csX692" fmla="*/ 3915 w 205278"/>
                <a:gd name="csY692" fmla="*/ 481594 h 748959"/>
                <a:gd name="csX693" fmla="*/ 3915 w 205278"/>
                <a:gd name="csY693" fmla="*/ 476001 h 748959"/>
                <a:gd name="csX694" fmla="*/ 5593 w 205278"/>
                <a:gd name="csY694" fmla="*/ 474323 h 748959"/>
                <a:gd name="csX695" fmla="*/ 5593 w 205278"/>
                <a:gd name="csY695" fmla="*/ 474323 h 748959"/>
                <a:gd name="csX696" fmla="*/ 3915 w 205278"/>
                <a:gd name="csY696" fmla="*/ 476001 h 748959"/>
                <a:gd name="csX697" fmla="*/ 5593 w 205278"/>
                <a:gd name="csY697" fmla="*/ 474323 h 748959"/>
                <a:gd name="csX698" fmla="*/ 3915 w 205278"/>
                <a:gd name="csY698" fmla="*/ 474323 h 748959"/>
                <a:gd name="csX699" fmla="*/ 3915 w 205278"/>
                <a:gd name="csY699" fmla="*/ 468729 h 748959"/>
                <a:gd name="csX700" fmla="*/ 8950 w 205278"/>
                <a:gd name="csY700" fmla="*/ 468729 h 748959"/>
                <a:gd name="csX701" fmla="*/ 8950 w 205278"/>
                <a:gd name="csY701" fmla="*/ 470967 h 748959"/>
                <a:gd name="csX702" fmla="*/ 10627 w 205278"/>
                <a:gd name="csY702" fmla="*/ 470967 h 748959"/>
                <a:gd name="csX703" fmla="*/ 10627 w 205278"/>
                <a:gd name="csY703" fmla="*/ 474323 h 748959"/>
                <a:gd name="csX704" fmla="*/ 10627 w 205278"/>
                <a:gd name="csY704" fmla="*/ 474323 h 748959"/>
                <a:gd name="csX705" fmla="*/ 10627 w 205278"/>
                <a:gd name="csY705" fmla="*/ 477678 h 748959"/>
                <a:gd name="csX706" fmla="*/ 12865 w 205278"/>
                <a:gd name="csY706" fmla="*/ 477678 h 748959"/>
                <a:gd name="csX707" fmla="*/ 12865 w 205278"/>
                <a:gd name="csY707" fmla="*/ 481594 h 748959"/>
                <a:gd name="csX708" fmla="*/ 14543 w 205278"/>
                <a:gd name="csY708" fmla="*/ 481594 h 748959"/>
                <a:gd name="csX709" fmla="*/ 14543 w 205278"/>
                <a:gd name="csY709" fmla="*/ 483272 h 748959"/>
                <a:gd name="csX710" fmla="*/ 14543 w 205278"/>
                <a:gd name="csY710" fmla="*/ 483272 h 748959"/>
                <a:gd name="csX711" fmla="*/ 14543 w 205278"/>
                <a:gd name="csY711" fmla="*/ 484950 h 748959"/>
                <a:gd name="csX712" fmla="*/ 16221 w 205278"/>
                <a:gd name="csY712" fmla="*/ 484950 h 748959"/>
                <a:gd name="csX713" fmla="*/ 16221 w 205278"/>
                <a:gd name="csY713" fmla="*/ 488306 h 748959"/>
                <a:gd name="csX714" fmla="*/ 12865 w 205278"/>
                <a:gd name="csY714" fmla="*/ 488306 h 748959"/>
                <a:gd name="csX715" fmla="*/ 12865 w 205278"/>
                <a:gd name="csY715" fmla="*/ 492222 h 748959"/>
                <a:gd name="csX716" fmla="*/ 10627 w 205278"/>
                <a:gd name="csY716" fmla="*/ 492222 h 748959"/>
                <a:gd name="csX717" fmla="*/ 10627 w 205278"/>
                <a:gd name="csY717" fmla="*/ 486628 h 748959"/>
                <a:gd name="csX718" fmla="*/ 10627 w 205278"/>
                <a:gd name="csY718" fmla="*/ 488306 h 748959"/>
                <a:gd name="csX719" fmla="*/ 10627 w 205278"/>
                <a:gd name="csY719" fmla="*/ 484950 h 748959"/>
                <a:gd name="csX720" fmla="*/ 8950 w 205278"/>
                <a:gd name="csY720" fmla="*/ 484950 h 748959"/>
                <a:gd name="csX721" fmla="*/ 8950 w 205278"/>
                <a:gd name="csY721" fmla="*/ 488306 h 748959"/>
                <a:gd name="csX722" fmla="*/ 7271 w 205278"/>
                <a:gd name="csY722" fmla="*/ 488306 h 748959"/>
                <a:gd name="csX723" fmla="*/ 7271 w 205278"/>
                <a:gd name="csY723" fmla="*/ 492222 h 748959"/>
                <a:gd name="csX724" fmla="*/ 5593 w 205278"/>
                <a:gd name="csY724" fmla="*/ 492222 h 748959"/>
                <a:gd name="csX725" fmla="*/ 5593 w 205278"/>
                <a:gd name="csY725" fmla="*/ 493900 h 748959"/>
                <a:gd name="csX726" fmla="*/ 1678 w 205278"/>
                <a:gd name="csY726" fmla="*/ 493900 h 748959"/>
                <a:gd name="csX727" fmla="*/ 5593 w 205278"/>
                <a:gd name="csY727" fmla="*/ 493900 h 748959"/>
                <a:gd name="csX728" fmla="*/ 5593 w 205278"/>
                <a:gd name="csY728" fmla="*/ 492222 h 748959"/>
                <a:gd name="csX729" fmla="*/ 5593 w 205278"/>
                <a:gd name="csY729" fmla="*/ 493900 h 748959"/>
                <a:gd name="csX730" fmla="*/ 16221 w 205278"/>
                <a:gd name="csY730" fmla="*/ 483272 h 748959"/>
                <a:gd name="csX731" fmla="*/ 16221 w 205278"/>
                <a:gd name="csY731" fmla="*/ 481594 h 748959"/>
                <a:gd name="csX732" fmla="*/ 14543 w 205278"/>
                <a:gd name="csY732" fmla="*/ 479916 h 748959"/>
                <a:gd name="csX733" fmla="*/ 12865 w 205278"/>
                <a:gd name="csY733" fmla="*/ 479916 h 748959"/>
                <a:gd name="csX734" fmla="*/ 12865 w 205278"/>
                <a:gd name="csY734" fmla="*/ 474323 h 748959"/>
                <a:gd name="csX735" fmla="*/ 10627 w 205278"/>
                <a:gd name="csY735" fmla="*/ 474323 h 748959"/>
                <a:gd name="csX736" fmla="*/ 10627 w 205278"/>
                <a:gd name="csY736" fmla="*/ 465373 h 748959"/>
                <a:gd name="csX737" fmla="*/ 12865 w 205278"/>
                <a:gd name="csY737" fmla="*/ 465373 h 748959"/>
                <a:gd name="csX738" fmla="*/ 12865 w 205278"/>
                <a:gd name="csY738" fmla="*/ 463695 h 748959"/>
                <a:gd name="csX739" fmla="*/ 14543 w 205278"/>
                <a:gd name="csY739" fmla="*/ 463695 h 748959"/>
                <a:gd name="csX740" fmla="*/ 16221 w 205278"/>
                <a:gd name="csY740" fmla="*/ 462017 h 748959"/>
                <a:gd name="csX741" fmla="*/ 16221 w 205278"/>
                <a:gd name="csY741" fmla="*/ 463695 h 748959"/>
                <a:gd name="csX742" fmla="*/ 16221 w 205278"/>
                <a:gd name="csY742" fmla="*/ 462017 h 748959"/>
                <a:gd name="csX743" fmla="*/ 17899 w 205278"/>
                <a:gd name="csY743" fmla="*/ 462017 h 748959"/>
                <a:gd name="csX744" fmla="*/ 17899 w 205278"/>
                <a:gd name="csY744" fmla="*/ 459780 h 748959"/>
                <a:gd name="csX745" fmla="*/ 21255 w 205278"/>
                <a:gd name="csY745" fmla="*/ 459780 h 748959"/>
                <a:gd name="csX746" fmla="*/ 21255 w 205278"/>
                <a:gd name="csY746" fmla="*/ 468729 h 748959"/>
                <a:gd name="csX747" fmla="*/ 19577 w 205278"/>
                <a:gd name="csY747" fmla="*/ 468729 h 748959"/>
                <a:gd name="csX748" fmla="*/ 19577 w 205278"/>
                <a:gd name="csY748" fmla="*/ 470967 h 748959"/>
                <a:gd name="csX749" fmla="*/ 21255 w 205278"/>
                <a:gd name="csY749" fmla="*/ 470967 h 748959"/>
                <a:gd name="csX750" fmla="*/ 19577 w 205278"/>
                <a:gd name="csY750" fmla="*/ 470967 h 748959"/>
                <a:gd name="csX751" fmla="*/ 21255 w 205278"/>
                <a:gd name="csY751" fmla="*/ 470967 h 748959"/>
                <a:gd name="csX752" fmla="*/ 21255 w 205278"/>
                <a:gd name="csY752" fmla="*/ 479916 h 748959"/>
                <a:gd name="csX753" fmla="*/ 17899 w 205278"/>
                <a:gd name="csY753" fmla="*/ 479916 h 748959"/>
                <a:gd name="csX754" fmla="*/ 17899 w 205278"/>
                <a:gd name="csY754" fmla="*/ 481594 h 748959"/>
                <a:gd name="csX755" fmla="*/ 16221 w 205278"/>
                <a:gd name="csY755" fmla="*/ 481594 h 748959"/>
                <a:gd name="csX756" fmla="*/ 16221 w 205278"/>
                <a:gd name="csY756" fmla="*/ 483272 h 748959"/>
                <a:gd name="csX757" fmla="*/ 28527 w 205278"/>
                <a:gd name="csY757" fmla="*/ 390421 h 748959"/>
                <a:gd name="csX758" fmla="*/ 28527 w 205278"/>
                <a:gd name="csY758" fmla="*/ 378116 h 748959"/>
                <a:gd name="csX759" fmla="*/ 30204 w 205278"/>
                <a:gd name="csY759" fmla="*/ 378116 h 748959"/>
                <a:gd name="csX760" fmla="*/ 32442 w 205278"/>
                <a:gd name="csY760" fmla="*/ 379794 h 748959"/>
                <a:gd name="csX761" fmla="*/ 34120 w 205278"/>
                <a:gd name="csY761" fmla="*/ 379794 h 748959"/>
                <a:gd name="csX762" fmla="*/ 32442 w 205278"/>
                <a:gd name="csY762" fmla="*/ 379794 h 748959"/>
                <a:gd name="csX763" fmla="*/ 34120 w 205278"/>
                <a:gd name="csY763" fmla="*/ 379794 h 748959"/>
                <a:gd name="csX764" fmla="*/ 34120 w 205278"/>
                <a:gd name="csY764" fmla="*/ 383150 h 748959"/>
                <a:gd name="csX765" fmla="*/ 35798 w 205278"/>
                <a:gd name="csY765" fmla="*/ 383150 h 748959"/>
                <a:gd name="csX766" fmla="*/ 35798 w 205278"/>
                <a:gd name="csY766" fmla="*/ 385387 h 748959"/>
                <a:gd name="csX767" fmla="*/ 34120 w 205278"/>
                <a:gd name="csY767" fmla="*/ 385387 h 748959"/>
                <a:gd name="csX768" fmla="*/ 34120 w 205278"/>
                <a:gd name="csY768" fmla="*/ 387065 h 748959"/>
                <a:gd name="csX769" fmla="*/ 30204 w 205278"/>
                <a:gd name="csY769" fmla="*/ 387065 h 748959"/>
                <a:gd name="csX770" fmla="*/ 30204 w 205278"/>
                <a:gd name="csY770" fmla="*/ 390421 h 748959"/>
                <a:gd name="csX771" fmla="*/ 28527 w 205278"/>
                <a:gd name="csY771" fmla="*/ 390421 h 748959"/>
                <a:gd name="csX772" fmla="*/ 39154 w 205278"/>
                <a:gd name="csY772" fmla="*/ 378116 h 748959"/>
                <a:gd name="csX773" fmla="*/ 37476 w 205278"/>
                <a:gd name="csY773" fmla="*/ 376438 h 748959"/>
                <a:gd name="csX774" fmla="*/ 37476 w 205278"/>
                <a:gd name="csY774" fmla="*/ 374200 h 748959"/>
                <a:gd name="csX775" fmla="*/ 35798 w 205278"/>
                <a:gd name="csY775" fmla="*/ 374200 h 748959"/>
                <a:gd name="csX776" fmla="*/ 35798 w 205278"/>
                <a:gd name="csY776" fmla="*/ 369166 h 748959"/>
                <a:gd name="csX777" fmla="*/ 34120 w 205278"/>
                <a:gd name="csY777" fmla="*/ 369166 h 748959"/>
                <a:gd name="csX778" fmla="*/ 34120 w 205278"/>
                <a:gd name="csY778" fmla="*/ 363573 h 748959"/>
                <a:gd name="csX779" fmla="*/ 41391 w 205278"/>
                <a:gd name="csY779" fmla="*/ 363573 h 748959"/>
                <a:gd name="csX780" fmla="*/ 41391 w 205278"/>
                <a:gd name="csY780" fmla="*/ 361895 h 748959"/>
                <a:gd name="csX781" fmla="*/ 43069 w 205278"/>
                <a:gd name="csY781" fmla="*/ 361895 h 748959"/>
                <a:gd name="csX782" fmla="*/ 43069 w 205278"/>
                <a:gd name="csY782" fmla="*/ 363573 h 748959"/>
                <a:gd name="csX783" fmla="*/ 46425 w 205278"/>
                <a:gd name="csY783" fmla="*/ 363573 h 748959"/>
                <a:gd name="csX784" fmla="*/ 46425 w 205278"/>
                <a:gd name="csY784" fmla="*/ 372522 h 748959"/>
                <a:gd name="csX785" fmla="*/ 44747 w 205278"/>
                <a:gd name="csY785" fmla="*/ 372522 h 748959"/>
                <a:gd name="csX786" fmla="*/ 44747 w 205278"/>
                <a:gd name="csY786" fmla="*/ 374200 h 748959"/>
                <a:gd name="csX787" fmla="*/ 39154 w 205278"/>
                <a:gd name="csY787" fmla="*/ 374200 h 748959"/>
                <a:gd name="csX788" fmla="*/ 39154 w 205278"/>
                <a:gd name="csY788" fmla="*/ 378116 h 748959"/>
                <a:gd name="csX789" fmla="*/ 57053 w 205278"/>
                <a:gd name="csY789" fmla="*/ 360217 h 748959"/>
                <a:gd name="csX790" fmla="*/ 55375 w 205278"/>
                <a:gd name="csY790" fmla="*/ 360217 h 748959"/>
                <a:gd name="csX791" fmla="*/ 55375 w 205278"/>
                <a:gd name="csY791" fmla="*/ 358539 h 748959"/>
                <a:gd name="csX792" fmla="*/ 53697 w 205278"/>
                <a:gd name="csY792" fmla="*/ 358539 h 748959"/>
                <a:gd name="csX793" fmla="*/ 53697 w 205278"/>
                <a:gd name="csY793" fmla="*/ 356861 h 748959"/>
                <a:gd name="csX794" fmla="*/ 53697 w 205278"/>
                <a:gd name="csY794" fmla="*/ 356861 h 748959"/>
                <a:gd name="csX795" fmla="*/ 53697 w 205278"/>
                <a:gd name="csY795" fmla="*/ 351267 h 748959"/>
                <a:gd name="csX796" fmla="*/ 52019 w 205278"/>
                <a:gd name="csY796" fmla="*/ 351267 h 748959"/>
                <a:gd name="csX797" fmla="*/ 52019 w 205278"/>
                <a:gd name="csY797" fmla="*/ 349589 h 748959"/>
                <a:gd name="csX798" fmla="*/ 57053 w 205278"/>
                <a:gd name="csY798" fmla="*/ 349589 h 748959"/>
                <a:gd name="csX799" fmla="*/ 57053 w 205278"/>
                <a:gd name="csY799" fmla="*/ 347911 h 748959"/>
                <a:gd name="csX800" fmla="*/ 58731 w 205278"/>
                <a:gd name="csY800" fmla="*/ 347911 h 748959"/>
                <a:gd name="csX801" fmla="*/ 58731 w 205278"/>
                <a:gd name="csY801" fmla="*/ 345674 h 748959"/>
                <a:gd name="csX802" fmla="*/ 57053 w 205278"/>
                <a:gd name="csY802" fmla="*/ 345674 h 748959"/>
                <a:gd name="csX803" fmla="*/ 57053 w 205278"/>
                <a:gd name="csY803" fmla="*/ 343996 h 748959"/>
                <a:gd name="csX804" fmla="*/ 60968 w 205278"/>
                <a:gd name="csY804" fmla="*/ 343996 h 748959"/>
                <a:gd name="csX805" fmla="*/ 60968 w 205278"/>
                <a:gd name="csY805" fmla="*/ 342318 h 748959"/>
                <a:gd name="csX806" fmla="*/ 62646 w 205278"/>
                <a:gd name="csY806" fmla="*/ 342318 h 748959"/>
                <a:gd name="csX807" fmla="*/ 64324 w 205278"/>
                <a:gd name="csY807" fmla="*/ 343996 h 748959"/>
                <a:gd name="csX808" fmla="*/ 66002 w 205278"/>
                <a:gd name="csY808" fmla="*/ 343996 h 748959"/>
                <a:gd name="csX809" fmla="*/ 64324 w 205278"/>
                <a:gd name="csY809" fmla="*/ 343996 h 748959"/>
                <a:gd name="csX810" fmla="*/ 69918 w 205278"/>
                <a:gd name="csY810" fmla="*/ 343996 h 748959"/>
                <a:gd name="csX811" fmla="*/ 69918 w 205278"/>
                <a:gd name="csY811" fmla="*/ 349589 h 748959"/>
                <a:gd name="csX812" fmla="*/ 67680 w 205278"/>
                <a:gd name="csY812" fmla="*/ 349589 h 748959"/>
                <a:gd name="csX813" fmla="*/ 67680 w 205278"/>
                <a:gd name="csY813" fmla="*/ 351267 h 748959"/>
                <a:gd name="csX814" fmla="*/ 67680 w 205278"/>
                <a:gd name="csY814" fmla="*/ 351267 h 748959"/>
                <a:gd name="csX815" fmla="*/ 67680 w 205278"/>
                <a:gd name="csY815" fmla="*/ 354623 h 748959"/>
                <a:gd name="csX816" fmla="*/ 64324 w 205278"/>
                <a:gd name="csY816" fmla="*/ 354623 h 748959"/>
                <a:gd name="csX817" fmla="*/ 64324 w 205278"/>
                <a:gd name="csY817" fmla="*/ 356861 h 748959"/>
                <a:gd name="csX818" fmla="*/ 62646 w 205278"/>
                <a:gd name="csY818" fmla="*/ 356861 h 748959"/>
                <a:gd name="csX819" fmla="*/ 62646 w 205278"/>
                <a:gd name="csY819" fmla="*/ 358539 h 748959"/>
                <a:gd name="csX820" fmla="*/ 60968 w 205278"/>
                <a:gd name="csY820" fmla="*/ 358539 h 748959"/>
                <a:gd name="csX821" fmla="*/ 60968 w 205278"/>
                <a:gd name="csY821" fmla="*/ 360217 h 748959"/>
                <a:gd name="csX822" fmla="*/ 57053 w 205278"/>
                <a:gd name="csY822" fmla="*/ 360217 h 748959"/>
                <a:gd name="csX823" fmla="*/ 30204 w 205278"/>
                <a:gd name="csY823" fmla="*/ 356861 h 748959"/>
                <a:gd name="csX824" fmla="*/ 30204 w 205278"/>
                <a:gd name="csY824" fmla="*/ 352945 h 748959"/>
                <a:gd name="csX825" fmla="*/ 28527 w 205278"/>
                <a:gd name="csY825" fmla="*/ 352945 h 748959"/>
                <a:gd name="csX826" fmla="*/ 30204 w 205278"/>
                <a:gd name="csY826" fmla="*/ 351267 h 748959"/>
                <a:gd name="csX827" fmla="*/ 28527 w 205278"/>
                <a:gd name="csY827" fmla="*/ 351267 h 748959"/>
                <a:gd name="csX828" fmla="*/ 28527 w 205278"/>
                <a:gd name="csY828" fmla="*/ 349589 h 748959"/>
                <a:gd name="csX829" fmla="*/ 41391 w 205278"/>
                <a:gd name="csY829" fmla="*/ 349589 h 748959"/>
                <a:gd name="csX830" fmla="*/ 41391 w 205278"/>
                <a:gd name="csY830" fmla="*/ 351267 h 748959"/>
                <a:gd name="csX831" fmla="*/ 43069 w 205278"/>
                <a:gd name="csY831" fmla="*/ 351267 h 748959"/>
                <a:gd name="csX832" fmla="*/ 43069 w 205278"/>
                <a:gd name="csY832" fmla="*/ 352945 h 748959"/>
                <a:gd name="csX833" fmla="*/ 39154 w 205278"/>
                <a:gd name="csY833" fmla="*/ 352945 h 748959"/>
                <a:gd name="csX834" fmla="*/ 39154 w 205278"/>
                <a:gd name="csY834" fmla="*/ 354623 h 748959"/>
                <a:gd name="csX835" fmla="*/ 34120 w 205278"/>
                <a:gd name="csY835" fmla="*/ 354623 h 748959"/>
                <a:gd name="csX836" fmla="*/ 34120 w 205278"/>
                <a:gd name="csY836" fmla="*/ 356861 h 748959"/>
                <a:gd name="csX837" fmla="*/ 30204 w 205278"/>
                <a:gd name="csY837" fmla="*/ 356861 h 748959"/>
                <a:gd name="csX838" fmla="*/ 76630 w 205278"/>
                <a:gd name="csY838" fmla="*/ 60409 h 748959"/>
                <a:gd name="csX839" fmla="*/ 78308 w 205278"/>
                <a:gd name="csY839" fmla="*/ 60409 h 748959"/>
                <a:gd name="csX840" fmla="*/ 76630 w 205278"/>
                <a:gd name="csY840" fmla="*/ 60409 h 748959"/>
                <a:gd name="csX841" fmla="*/ 48104 w 205278"/>
                <a:gd name="csY841" fmla="*/ 624226 h 748959"/>
                <a:gd name="csX842" fmla="*/ 49781 w 205278"/>
                <a:gd name="csY842" fmla="*/ 624226 h 748959"/>
                <a:gd name="csX843" fmla="*/ 25170 w 205278"/>
                <a:gd name="csY843" fmla="*/ 492222 h 748959"/>
                <a:gd name="csX844" fmla="*/ 25170 w 205278"/>
                <a:gd name="csY844" fmla="*/ 490544 h 748959"/>
                <a:gd name="csX845" fmla="*/ 23492 w 205278"/>
                <a:gd name="csY845" fmla="*/ 490544 h 748959"/>
                <a:gd name="csX846" fmla="*/ 23492 w 205278"/>
                <a:gd name="csY846" fmla="*/ 488306 h 748959"/>
                <a:gd name="csX847" fmla="*/ 16221 w 205278"/>
                <a:gd name="csY847" fmla="*/ 488306 h 748959"/>
                <a:gd name="csX848" fmla="*/ 16221 w 205278"/>
                <a:gd name="csY848" fmla="*/ 483272 h 748959"/>
                <a:gd name="csX849" fmla="*/ 17899 w 205278"/>
                <a:gd name="csY849" fmla="*/ 483272 h 748959"/>
                <a:gd name="csX850" fmla="*/ 17899 w 205278"/>
                <a:gd name="csY850" fmla="*/ 481594 h 748959"/>
                <a:gd name="csX851" fmla="*/ 21255 w 205278"/>
                <a:gd name="csY851" fmla="*/ 481594 h 748959"/>
                <a:gd name="csX852" fmla="*/ 21255 w 205278"/>
                <a:gd name="csY852" fmla="*/ 470967 h 748959"/>
                <a:gd name="csX853" fmla="*/ 23492 w 205278"/>
                <a:gd name="csY853" fmla="*/ 470967 h 748959"/>
                <a:gd name="csX854" fmla="*/ 23492 w 205278"/>
                <a:gd name="csY854" fmla="*/ 474323 h 748959"/>
                <a:gd name="csX855" fmla="*/ 25170 w 205278"/>
                <a:gd name="csY855" fmla="*/ 476001 h 748959"/>
                <a:gd name="csX856" fmla="*/ 25170 w 205278"/>
                <a:gd name="csY856" fmla="*/ 476001 h 748959"/>
                <a:gd name="csX857" fmla="*/ 25170 w 205278"/>
                <a:gd name="csY857" fmla="*/ 486628 h 748959"/>
                <a:gd name="csX858" fmla="*/ 28527 w 205278"/>
                <a:gd name="csY858" fmla="*/ 486628 h 748959"/>
                <a:gd name="csX859" fmla="*/ 28527 w 205278"/>
                <a:gd name="csY859" fmla="*/ 492222 h 748959"/>
                <a:gd name="csX860" fmla="*/ 25170 w 205278"/>
                <a:gd name="csY860" fmla="*/ 492222 h 748959"/>
                <a:gd name="csX861" fmla="*/ 41391 w 205278"/>
                <a:gd name="csY861" fmla="*/ 310435 h 748959"/>
                <a:gd name="csX862" fmla="*/ 41391 w 205278"/>
                <a:gd name="csY862" fmla="*/ 308757 h 748959"/>
                <a:gd name="csX863" fmla="*/ 35798 w 205278"/>
                <a:gd name="csY863" fmla="*/ 308757 h 748959"/>
                <a:gd name="csX864" fmla="*/ 37476 w 205278"/>
                <a:gd name="csY864" fmla="*/ 308757 h 748959"/>
                <a:gd name="csX865" fmla="*/ 34120 w 205278"/>
                <a:gd name="csY865" fmla="*/ 308757 h 748959"/>
                <a:gd name="csX866" fmla="*/ 34120 w 205278"/>
                <a:gd name="csY866" fmla="*/ 306520 h 748959"/>
                <a:gd name="csX867" fmla="*/ 28527 w 205278"/>
                <a:gd name="csY867" fmla="*/ 306520 h 748959"/>
                <a:gd name="csX868" fmla="*/ 28527 w 205278"/>
                <a:gd name="csY868" fmla="*/ 303164 h 748959"/>
                <a:gd name="csX869" fmla="*/ 30204 w 205278"/>
                <a:gd name="csY869" fmla="*/ 303164 h 748959"/>
                <a:gd name="csX870" fmla="*/ 30204 w 205278"/>
                <a:gd name="csY870" fmla="*/ 301486 h 748959"/>
                <a:gd name="csX871" fmla="*/ 30204 w 205278"/>
                <a:gd name="csY871" fmla="*/ 301486 h 748959"/>
                <a:gd name="csX872" fmla="*/ 30204 w 205278"/>
                <a:gd name="csY872" fmla="*/ 299808 h 748959"/>
                <a:gd name="csX873" fmla="*/ 32442 w 205278"/>
                <a:gd name="csY873" fmla="*/ 299808 h 748959"/>
                <a:gd name="csX874" fmla="*/ 32442 w 205278"/>
                <a:gd name="csY874" fmla="*/ 297570 h 748959"/>
                <a:gd name="csX875" fmla="*/ 34120 w 205278"/>
                <a:gd name="csY875" fmla="*/ 297570 h 748959"/>
                <a:gd name="csX876" fmla="*/ 34120 w 205278"/>
                <a:gd name="csY876" fmla="*/ 292536 h 748959"/>
                <a:gd name="csX877" fmla="*/ 35798 w 205278"/>
                <a:gd name="csY877" fmla="*/ 292536 h 748959"/>
                <a:gd name="csX878" fmla="*/ 35798 w 205278"/>
                <a:gd name="csY878" fmla="*/ 280231 h 748959"/>
                <a:gd name="csX879" fmla="*/ 34120 w 205278"/>
                <a:gd name="csY879" fmla="*/ 280231 h 748959"/>
                <a:gd name="csX880" fmla="*/ 34120 w 205278"/>
                <a:gd name="csY880" fmla="*/ 277993 h 748959"/>
                <a:gd name="csX881" fmla="*/ 35798 w 205278"/>
                <a:gd name="csY881" fmla="*/ 277993 h 748959"/>
                <a:gd name="csX882" fmla="*/ 35798 w 205278"/>
                <a:gd name="csY882" fmla="*/ 269044 h 748959"/>
                <a:gd name="csX883" fmla="*/ 37476 w 205278"/>
                <a:gd name="csY883" fmla="*/ 269044 h 748959"/>
                <a:gd name="csX884" fmla="*/ 37476 w 205278"/>
                <a:gd name="csY884" fmla="*/ 267366 h 748959"/>
                <a:gd name="csX885" fmla="*/ 39154 w 205278"/>
                <a:gd name="csY885" fmla="*/ 267366 h 748959"/>
                <a:gd name="csX886" fmla="*/ 39154 w 205278"/>
                <a:gd name="csY886" fmla="*/ 264010 h 748959"/>
                <a:gd name="csX887" fmla="*/ 37476 w 205278"/>
                <a:gd name="csY887" fmla="*/ 264010 h 748959"/>
                <a:gd name="csX888" fmla="*/ 37476 w 205278"/>
                <a:gd name="csY888" fmla="*/ 262332 h 748959"/>
                <a:gd name="csX889" fmla="*/ 39154 w 205278"/>
                <a:gd name="csY889" fmla="*/ 262332 h 748959"/>
                <a:gd name="csX890" fmla="*/ 39154 w 205278"/>
                <a:gd name="csY890" fmla="*/ 260094 h 748959"/>
                <a:gd name="csX891" fmla="*/ 37476 w 205278"/>
                <a:gd name="csY891" fmla="*/ 260094 h 748959"/>
                <a:gd name="csX892" fmla="*/ 37476 w 205278"/>
                <a:gd name="csY892" fmla="*/ 258416 h 748959"/>
                <a:gd name="csX893" fmla="*/ 39154 w 205278"/>
                <a:gd name="csY893" fmla="*/ 256738 h 748959"/>
                <a:gd name="csX894" fmla="*/ 41391 w 205278"/>
                <a:gd name="csY894" fmla="*/ 256738 h 748959"/>
                <a:gd name="csX895" fmla="*/ 41391 w 205278"/>
                <a:gd name="csY895" fmla="*/ 258416 h 748959"/>
                <a:gd name="csX896" fmla="*/ 43069 w 205278"/>
                <a:gd name="csY896" fmla="*/ 258416 h 748959"/>
                <a:gd name="csX897" fmla="*/ 43069 w 205278"/>
                <a:gd name="csY897" fmla="*/ 260094 h 748959"/>
                <a:gd name="csX898" fmla="*/ 46425 w 205278"/>
                <a:gd name="csY898" fmla="*/ 260094 h 748959"/>
                <a:gd name="csX899" fmla="*/ 46425 w 205278"/>
                <a:gd name="csY899" fmla="*/ 256738 h 748959"/>
                <a:gd name="csX900" fmla="*/ 49781 w 205278"/>
                <a:gd name="csY900" fmla="*/ 256738 h 748959"/>
                <a:gd name="csX901" fmla="*/ 49781 w 205278"/>
                <a:gd name="csY901" fmla="*/ 258416 h 748959"/>
                <a:gd name="csX902" fmla="*/ 52019 w 205278"/>
                <a:gd name="csY902" fmla="*/ 258416 h 748959"/>
                <a:gd name="csX903" fmla="*/ 52019 w 205278"/>
                <a:gd name="csY903" fmla="*/ 260094 h 748959"/>
                <a:gd name="csX904" fmla="*/ 52019 w 205278"/>
                <a:gd name="csY904" fmla="*/ 260094 h 748959"/>
                <a:gd name="csX905" fmla="*/ 52019 w 205278"/>
                <a:gd name="csY905" fmla="*/ 262332 h 748959"/>
                <a:gd name="csX906" fmla="*/ 52019 w 205278"/>
                <a:gd name="csY906" fmla="*/ 262332 h 748959"/>
                <a:gd name="csX907" fmla="*/ 52019 w 205278"/>
                <a:gd name="csY907" fmla="*/ 265688 h 748959"/>
                <a:gd name="csX908" fmla="*/ 53697 w 205278"/>
                <a:gd name="csY908" fmla="*/ 265688 h 748959"/>
                <a:gd name="csX909" fmla="*/ 53697 w 205278"/>
                <a:gd name="csY909" fmla="*/ 267366 h 748959"/>
                <a:gd name="csX910" fmla="*/ 52019 w 205278"/>
                <a:gd name="csY910" fmla="*/ 267366 h 748959"/>
                <a:gd name="csX911" fmla="*/ 52019 w 205278"/>
                <a:gd name="csY911" fmla="*/ 271281 h 748959"/>
                <a:gd name="csX912" fmla="*/ 53697 w 205278"/>
                <a:gd name="csY912" fmla="*/ 271281 h 748959"/>
                <a:gd name="csX913" fmla="*/ 53697 w 205278"/>
                <a:gd name="csY913" fmla="*/ 272959 h 748959"/>
                <a:gd name="csX914" fmla="*/ 53697 w 205278"/>
                <a:gd name="csY914" fmla="*/ 272959 h 748959"/>
                <a:gd name="csX915" fmla="*/ 53697 w 205278"/>
                <a:gd name="csY915" fmla="*/ 274637 h 748959"/>
                <a:gd name="csX916" fmla="*/ 48104 w 205278"/>
                <a:gd name="csY916" fmla="*/ 274637 h 748959"/>
                <a:gd name="csX917" fmla="*/ 48104 w 205278"/>
                <a:gd name="csY917" fmla="*/ 276315 h 748959"/>
                <a:gd name="csX918" fmla="*/ 46425 w 205278"/>
                <a:gd name="csY918" fmla="*/ 276315 h 748959"/>
                <a:gd name="csX919" fmla="*/ 46425 w 205278"/>
                <a:gd name="csY919" fmla="*/ 277993 h 748959"/>
                <a:gd name="csX920" fmla="*/ 46425 w 205278"/>
                <a:gd name="csY920" fmla="*/ 277993 h 748959"/>
                <a:gd name="csX921" fmla="*/ 46425 w 205278"/>
                <a:gd name="csY921" fmla="*/ 280231 h 748959"/>
                <a:gd name="csX922" fmla="*/ 48104 w 205278"/>
                <a:gd name="csY922" fmla="*/ 280231 h 748959"/>
                <a:gd name="csX923" fmla="*/ 48104 w 205278"/>
                <a:gd name="csY923" fmla="*/ 281909 h 748959"/>
                <a:gd name="csX924" fmla="*/ 44747 w 205278"/>
                <a:gd name="csY924" fmla="*/ 281909 h 748959"/>
                <a:gd name="csX925" fmla="*/ 44747 w 205278"/>
                <a:gd name="csY925" fmla="*/ 283587 h 748959"/>
                <a:gd name="csX926" fmla="*/ 44747 w 205278"/>
                <a:gd name="csY926" fmla="*/ 283587 h 748959"/>
                <a:gd name="csX927" fmla="*/ 44747 w 205278"/>
                <a:gd name="csY927" fmla="*/ 285265 h 748959"/>
                <a:gd name="csX928" fmla="*/ 46425 w 205278"/>
                <a:gd name="csY928" fmla="*/ 285265 h 748959"/>
                <a:gd name="csX929" fmla="*/ 46425 w 205278"/>
                <a:gd name="csY929" fmla="*/ 286943 h 748959"/>
                <a:gd name="csX930" fmla="*/ 48104 w 205278"/>
                <a:gd name="csY930" fmla="*/ 286943 h 748959"/>
                <a:gd name="csX931" fmla="*/ 48104 w 205278"/>
                <a:gd name="csY931" fmla="*/ 288621 h 748959"/>
                <a:gd name="csX932" fmla="*/ 52019 w 205278"/>
                <a:gd name="csY932" fmla="*/ 288621 h 748959"/>
                <a:gd name="csX933" fmla="*/ 52019 w 205278"/>
                <a:gd name="csY933" fmla="*/ 292536 h 748959"/>
                <a:gd name="csX934" fmla="*/ 48104 w 205278"/>
                <a:gd name="csY934" fmla="*/ 292536 h 748959"/>
                <a:gd name="csX935" fmla="*/ 48104 w 205278"/>
                <a:gd name="csY935" fmla="*/ 295892 h 748959"/>
                <a:gd name="csX936" fmla="*/ 49781 w 205278"/>
                <a:gd name="csY936" fmla="*/ 295892 h 748959"/>
                <a:gd name="csX937" fmla="*/ 49781 w 205278"/>
                <a:gd name="csY937" fmla="*/ 297570 h 748959"/>
                <a:gd name="csX938" fmla="*/ 52019 w 205278"/>
                <a:gd name="csY938" fmla="*/ 297570 h 748959"/>
                <a:gd name="csX939" fmla="*/ 52019 w 205278"/>
                <a:gd name="csY939" fmla="*/ 301486 h 748959"/>
                <a:gd name="csX940" fmla="*/ 46425 w 205278"/>
                <a:gd name="csY940" fmla="*/ 301486 h 748959"/>
                <a:gd name="csX941" fmla="*/ 46425 w 205278"/>
                <a:gd name="csY941" fmla="*/ 303164 h 748959"/>
                <a:gd name="csX942" fmla="*/ 46425 w 205278"/>
                <a:gd name="csY942" fmla="*/ 303164 h 748959"/>
                <a:gd name="csX943" fmla="*/ 46425 w 205278"/>
                <a:gd name="csY943" fmla="*/ 306520 h 748959"/>
                <a:gd name="csX944" fmla="*/ 43069 w 205278"/>
                <a:gd name="csY944" fmla="*/ 306520 h 748959"/>
                <a:gd name="csX945" fmla="*/ 43069 w 205278"/>
                <a:gd name="csY945" fmla="*/ 310435 h 748959"/>
                <a:gd name="csX946" fmla="*/ 41391 w 205278"/>
                <a:gd name="csY946" fmla="*/ 310435 h 748959"/>
                <a:gd name="csX947" fmla="*/ 58731 w 205278"/>
                <a:gd name="csY947" fmla="*/ 256738 h 748959"/>
                <a:gd name="csX948" fmla="*/ 58731 w 205278"/>
                <a:gd name="csY948" fmla="*/ 255060 h 748959"/>
                <a:gd name="csX949" fmla="*/ 58731 w 205278"/>
                <a:gd name="csY949" fmla="*/ 256738 h 748959"/>
                <a:gd name="csX950" fmla="*/ 137598 w 205278"/>
                <a:gd name="csY950" fmla="*/ 0 h 748959"/>
                <a:gd name="csX951" fmla="*/ 135361 w 205278"/>
                <a:gd name="csY951" fmla="*/ 0 h 748959"/>
                <a:gd name="csX952" fmla="*/ 137598 w 205278"/>
                <a:gd name="csY952" fmla="*/ 0 h 7489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  <a:cxn ang="0">
                  <a:pos x="csX880" y="csY880"/>
                </a:cxn>
                <a:cxn ang="0">
                  <a:pos x="csX881" y="csY881"/>
                </a:cxn>
                <a:cxn ang="0">
                  <a:pos x="csX882" y="csY882"/>
                </a:cxn>
                <a:cxn ang="0">
                  <a:pos x="csX883" y="csY883"/>
                </a:cxn>
                <a:cxn ang="0">
                  <a:pos x="csX884" y="csY884"/>
                </a:cxn>
                <a:cxn ang="0">
                  <a:pos x="csX885" y="csY885"/>
                </a:cxn>
                <a:cxn ang="0">
                  <a:pos x="csX886" y="csY886"/>
                </a:cxn>
                <a:cxn ang="0">
                  <a:pos x="csX887" y="csY887"/>
                </a:cxn>
                <a:cxn ang="0">
                  <a:pos x="csX888" y="csY888"/>
                </a:cxn>
                <a:cxn ang="0">
                  <a:pos x="csX889" y="csY889"/>
                </a:cxn>
                <a:cxn ang="0">
                  <a:pos x="csX890" y="csY890"/>
                </a:cxn>
                <a:cxn ang="0">
                  <a:pos x="csX891" y="csY891"/>
                </a:cxn>
                <a:cxn ang="0">
                  <a:pos x="csX892" y="csY892"/>
                </a:cxn>
                <a:cxn ang="0">
                  <a:pos x="csX893" y="csY893"/>
                </a:cxn>
                <a:cxn ang="0">
                  <a:pos x="csX894" y="csY894"/>
                </a:cxn>
                <a:cxn ang="0">
                  <a:pos x="csX895" y="csY895"/>
                </a:cxn>
                <a:cxn ang="0">
                  <a:pos x="csX896" y="csY896"/>
                </a:cxn>
                <a:cxn ang="0">
                  <a:pos x="csX897" y="csY897"/>
                </a:cxn>
                <a:cxn ang="0">
                  <a:pos x="csX898" y="csY898"/>
                </a:cxn>
                <a:cxn ang="0">
                  <a:pos x="csX899" y="csY899"/>
                </a:cxn>
                <a:cxn ang="0">
                  <a:pos x="csX900" y="csY900"/>
                </a:cxn>
                <a:cxn ang="0">
                  <a:pos x="csX901" y="csY901"/>
                </a:cxn>
                <a:cxn ang="0">
                  <a:pos x="csX902" y="csY902"/>
                </a:cxn>
                <a:cxn ang="0">
                  <a:pos x="csX903" y="csY903"/>
                </a:cxn>
                <a:cxn ang="0">
                  <a:pos x="csX904" y="csY904"/>
                </a:cxn>
                <a:cxn ang="0">
                  <a:pos x="csX905" y="csY905"/>
                </a:cxn>
                <a:cxn ang="0">
                  <a:pos x="csX906" y="csY906"/>
                </a:cxn>
                <a:cxn ang="0">
                  <a:pos x="csX907" y="csY907"/>
                </a:cxn>
                <a:cxn ang="0">
                  <a:pos x="csX908" y="csY908"/>
                </a:cxn>
                <a:cxn ang="0">
                  <a:pos x="csX909" y="csY909"/>
                </a:cxn>
                <a:cxn ang="0">
                  <a:pos x="csX910" y="csY910"/>
                </a:cxn>
                <a:cxn ang="0">
                  <a:pos x="csX911" y="csY911"/>
                </a:cxn>
                <a:cxn ang="0">
                  <a:pos x="csX912" y="csY912"/>
                </a:cxn>
                <a:cxn ang="0">
                  <a:pos x="csX913" y="csY913"/>
                </a:cxn>
                <a:cxn ang="0">
                  <a:pos x="csX914" y="csY914"/>
                </a:cxn>
                <a:cxn ang="0">
                  <a:pos x="csX915" y="csY915"/>
                </a:cxn>
                <a:cxn ang="0">
                  <a:pos x="csX916" y="csY916"/>
                </a:cxn>
                <a:cxn ang="0">
                  <a:pos x="csX917" y="csY917"/>
                </a:cxn>
                <a:cxn ang="0">
                  <a:pos x="csX918" y="csY918"/>
                </a:cxn>
                <a:cxn ang="0">
                  <a:pos x="csX919" y="csY919"/>
                </a:cxn>
                <a:cxn ang="0">
                  <a:pos x="csX920" y="csY920"/>
                </a:cxn>
                <a:cxn ang="0">
                  <a:pos x="csX921" y="csY921"/>
                </a:cxn>
                <a:cxn ang="0">
                  <a:pos x="csX922" y="csY922"/>
                </a:cxn>
                <a:cxn ang="0">
                  <a:pos x="csX923" y="csY923"/>
                </a:cxn>
                <a:cxn ang="0">
                  <a:pos x="csX924" y="csY924"/>
                </a:cxn>
                <a:cxn ang="0">
                  <a:pos x="csX925" y="csY925"/>
                </a:cxn>
                <a:cxn ang="0">
                  <a:pos x="csX926" y="csY926"/>
                </a:cxn>
                <a:cxn ang="0">
                  <a:pos x="csX927" y="csY927"/>
                </a:cxn>
                <a:cxn ang="0">
                  <a:pos x="csX928" y="csY928"/>
                </a:cxn>
                <a:cxn ang="0">
                  <a:pos x="csX929" y="csY929"/>
                </a:cxn>
                <a:cxn ang="0">
                  <a:pos x="csX930" y="csY930"/>
                </a:cxn>
                <a:cxn ang="0">
                  <a:pos x="csX931" y="csY931"/>
                </a:cxn>
                <a:cxn ang="0">
                  <a:pos x="csX932" y="csY932"/>
                </a:cxn>
                <a:cxn ang="0">
                  <a:pos x="csX933" y="csY933"/>
                </a:cxn>
                <a:cxn ang="0">
                  <a:pos x="csX934" y="csY934"/>
                </a:cxn>
                <a:cxn ang="0">
                  <a:pos x="csX935" y="csY935"/>
                </a:cxn>
                <a:cxn ang="0">
                  <a:pos x="csX936" y="csY936"/>
                </a:cxn>
                <a:cxn ang="0">
                  <a:pos x="csX937" y="csY937"/>
                </a:cxn>
                <a:cxn ang="0">
                  <a:pos x="csX938" y="csY938"/>
                </a:cxn>
                <a:cxn ang="0">
                  <a:pos x="csX939" y="csY939"/>
                </a:cxn>
                <a:cxn ang="0">
                  <a:pos x="csX940" y="csY940"/>
                </a:cxn>
                <a:cxn ang="0">
                  <a:pos x="csX941" y="csY941"/>
                </a:cxn>
                <a:cxn ang="0">
                  <a:pos x="csX942" y="csY942"/>
                </a:cxn>
                <a:cxn ang="0">
                  <a:pos x="csX943" y="csY943"/>
                </a:cxn>
                <a:cxn ang="0">
                  <a:pos x="csX944" y="csY944"/>
                </a:cxn>
                <a:cxn ang="0">
                  <a:pos x="csX945" y="csY945"/>
                </a:cxn>
                <a:cxn ang="0">
                  <a:pos x="csX946" y="csY946"/>
                </a:cxn>
                <a:cxn ang="0">
                  <a:pos x="csX947" y="csY947"/>
                </a:cxn>
                <a:cxn ang="0">
                  <a:pos x="csX948" y="csY948"/>
                </a:cxn>
                <a:cxn ang="0">
                  <a:pos x="csX949" y="csY949"/>
                </a:cxn>
                <a:cxn ang="0">
                  <a:pos x="csX950" y="csY950"/>
                </a:cxn>
                <a:cxn ang="0">
                  <a:pos x="csX951" y="csY951"/>
                </a:cxn>
                <a:cxn ang="0">
                  <a:pos x="csX952" y="csY952"/>
                </a:cxn>
              </a:cxnLst>
              <a:rect l="l" t="t" r="r" b="b"/>
              <a:pathLst>
                <a:path w="205278" h="748959">
                  <a:moveTo>
                    <a:pt x="199685" y="748960"/>
                  </a:moveTo>
                  <a:lnTo>
                    <a:pt x="194651" y="748960"/>
                  </a:lnTo>
                  <a:lnTo>
                    <a:pt x="194651" y="747282"/>
                  </a:lnTo>
                  <a:lnTo>
                    <a:pt x="196329" y="747282"/>
                  </a:lnTo>
                  <a:lnTo>
                    <a:pt x="196329" y="743366"/>
                  </a:lnTo>
                  <a:lnTo>
                    <a:pt x="190736" y="743366"/>
                  </a:lnTo>
                  <a:lnTo>
                    <a:pt x="190736" y="747282"/>
                  </a:lnTo>
                  <a:lnTo>
                    <a:pt x="189058" y="747282"/>
                  </a:lnTo>
                  <a:lnTo>
                    <a:pt x="189058" y="745045"/>
                  </a:lnTo>
                  <a:lnTo>
                    <a:pt x="185702" y="745045"/>
                  </a:lnTo>
                  <a:lnTo>
                    <a:pt x="185702" y="743366"/>
                  </a:lnTo>
                  <a:lnTo>
                    <a:pt x="184024" y="743366"/>
                  </a:lnTo>
                  <a:lnTo>
                    <a:pt x="184024" y="745045"/>
                  </a:lnTo>
                  <a:lnTo>
                    <a:pt x="178430" y="745045"/>
                  </a:lnTo>
                  <a:lnTo>
                    <a:pt x="178430" y="734417"/>
                  </a:lnTo>
                  <a:lnTo>
                    <a:pt x="176752" y="734417"/>
                  </a:lnTo>
                  <a:lnTo>
                    <a:pt x="176752" y="736654"/>
                  </a:lnTo>
                  <a:lnTo>
                    <a:pt x="172837" y="736654"/>
                  </a:lnTo>
                  <a:lnTo>
                    <a:pt x="172837" y="732739"/>
                  </a:lnTo>
                  <a:lnTo>
                    <a:pt x="176752" y="732739"/>
                  </a:lnTo>
                  <a:lnTo>
                    <a:pt x="176752" y="731061"/>
                  </a:lnTo>
                  <a:lnTo>
                    <a:pt x="178430" y="731061"/>
                  </a:lnTo>
                  <a:lnTo>
                    <a:pt x="180108" y="732739"/>
                  </a:lnTo>
                  <a:lnTo>
                    <a:pt x="180108" y="731061"/>
                  </a:lnTo>
                  <a:lnTo>
                    <a:pt x="184024" y="731061"/>
                  </a:lnTo>
                  <a:lnTo>
                    <a:pt x="184024" y="732739"/>
                  </a:lnTo>
                  <a:lnTo>
                    <a:pt x="201364" y="732739"/>
                  </a:lnTo>
                  <a:lnTo>
                    <a:pt x="201364" y="736654"/>
                  </a:lnTo>
                  <a:lnTo>
                    <a:pt x="203601" y="736654"/>
                  </a:lnTo>
                  <a:lnTo>
                    <a:pt x="203601" y="738332"/>
                  </a:lnTo>
                  <a:lnTo>
                    <a:pt x="205279" y="738332"/>
                  </a:lnTo>
                  <a:lnTo>
                    <a:pt x="205279" y="743366"/>
                  </a:lnTo>
                  <a:lnTo>
                    <a:pt x="203601" y="743366"/>
                  </a:lnTo>
                  <a:lnTo>
                    <a:pt x="203601" y="747282"/>
                  </a:lnTo>
                  <a:lnTo>
                    <a:pt x="201364" y="747282"/>
                  </a:lnTo>
                  <a:lnTo>
                    <a:pt x="201364" y="748960"/>
                  </a:lnTo>
                  <a:lnTo>
                    <a:pt x="199685" y="748960"/>
                  </a:lnTo>
                  <a:close/>
                  <a:moveTo>
                    <a:pt x="119699" y="745045"/>
                  </a:moveTo>
                  <a:lnTo>
                    <a:pt x="119699" y="743366"/>
                  </a:lnTo>
                  <a:lnTo>
                    <a:pt x="121377" y="741688"/>
                  </a:lnTo>
                  <a:lnTo>
                    <a:pt x="119699" y="741688"/>
                  </a:lnTo>
                  <a:lnTo>
                    <a:pt x="119699" y="740010"/>
                  </a:lnTo>
                  <a:lnTo>
                    <a:pt x="118021" y="741688"/>
                  </a:lnTo>
                  <a:lnTo>
                    <a:pt x="115784" y="741688"/>
                  </a:lnTo>
                  <a:lnTo>
                    <a:pt x="115784" y="740010"/>
                  </a:lnTo>
                  <a:lnTo>
                    <a:pt x="118021" y="740010"/>
                  </a:lnTo>
                  <a:lnTo>
                    <a:pt x="118021" y="738332"/>
                  </a:lnTo>
                  <a:lnTo>
                    <a:pt x="110750" y="738332"/>
                  </a:lnTo>
                  <a:lnTo>
                    <a:pt x="110750" y="734417"/>
                  </a:lnTo>
                  <a:lnTo>
                    <a:pt x="112428" y="734417"/>
                  </a:lnTo>
                  <a:lnTo>
                    <a:pt x="112428" y="732739"/>
                  </a:lnTo>
                  <a:lnTo>
                    <a:pt x="115784" y="732739"/>
                  </a:lnTo>
                  <a:lnTo>
                    <a:pt x="115784" y="736654"/>
                  </a:lnTo>
                  <a:lnTo>
                    <a:pt x="118021" y="736654"/>
                  </a:lnTo>
                  <a:lnTo>
                    <a:pt x="118021" y="734417"/>
                  </a:lnTo>
                  <a:lnTo>
                    <a:pt x="119699" y="734417"/>
                  </a:lnTo>
                  <a:lnTo>
                    <a:pt x="119699" y="738332"/>
                  </a:lnTo>
                  <a:lnTo>
                    <a:pt x="128649" y="738332"/>
                  </a:lnTo>
                  <a:lnTo>
                    <a:pt x="128649" y="741688"/>
                  </a:lnTo>
                  <a:lnTo>
                    <a:pt x="124733" y="741688"/>
                  </a:lnTo>
                  <a:lnTo>
                    <a:pt x="124733" y="743366"/>
                  </a:lnTo>
                  <a:lnTo>
                    <a:pt x="123055" y="743366"/>
                  </a:lnTo>
                  <a:lnTo>
                    <a:pt x="121377" y="745045"/>
                  </a:lnTo>
                  <a:lnTo>
                    <a:pt x="119699" y="745045"/>
                  </a:lnTo>
                  <a:close/>
                  <a:moveTo>
                    <a:pt x="135361" y="738332"/>
                  </a:moveTo>
                  <a:lnTo>
                    <a:pt x="135361" y="734417"/>
                  </a:lnTo>
                  <a:lnTo>
                    <a:pt x="137598" y="734417"/>
                  </a:lnTo>
                  <a:lnTo>
                    <a:pt x="137598" y="732739"/>
                  </a:lnTo>
                  <a:lnTo>
                    <a:pt x="137598" y="732739"/>
                  </a:lnTo>
                  <a:lnTo>
                    <a:pt x="137598" y="731061"/>
                  </a:lnTo>
                  <a:lnTo>
                    <a:pt x="139276" y="731061"/>
                  </a:lnTo>
                  <a:lnTo>
                    <a:pt x="140954" y="734417"/>
                  </a:lnTo>
                  <a:lnTo>
                    <a:pt x="142632" y="734417"/>
                  </a:lnTo>
                  <a:lnTo>
                    <a:pt x="140954" y="732739"/>
                  </a:lnTo>
                  <a:lnTo>
                    <a:pt x="140954" y="731061"/>
                  </a:lnTo>
                  <a:lnTo>
                    <a:pt x="146548" y="731061"/>
                  </a:lnTo>
                  <a:lnTo>
                    <a:pt x="146548" y="732739"/>
                  </a:lnTo>
                  <a:lnTo>
                    <a:pt x="155497" y="732739"/>
                  </a:lnTo>
                  <a:lnTo>
                    <a:pt x="155497" y="736654"/>
                  </a:lnTo>
                  <a:lnTo>
                    <a:pt x="146548" y="736654"/>
                  </a:lnTo>
                  <a:lnTo>
                    <a:pt x="146548" y="738332"/>
                  </a:lnTo>
                  <a:lnTo>
                    <a:pt x="140954" y="738332"/>
                  </a:lnTo>
                  <a:lnTo>
                    <a:pt x="142632" y="738332"/>
                  </a:lnTo>
                  <a:lnTo>
                    <a:pt x="135361" y="738332"/>
                  </a:lnTo>
                  <a:close/>
                  <a:moveTo>
                    <a:pt x="106834" y="711484"/>
                  </a:moveTo>
                  <a:lnTo>
                    <a:pt x="105156" y="711484"/>
                  </a:lnTo>
                  <a:lnTo>
                    <a:pt x="105156" y="708128"/>
                  </a:lnTo>
                  <a:lnTo>
                    <a:pt x="101800" y="708128"/>
                  </a:lnTo>
                  <a:lnTo>
                    <a:pt x="101800" y="705891"/>
                  </a:lnTo>
                  <a:lnTo>
                    <a:pt x="105156" y="705891"/>
                  </a:lnTo>
                  <a:lnTo>
                    <a:pt x="105156" y="702534"/>
                  </a:lnTo>
                  <a:lnTo>
                    <a:pt x="105156" y="705891"/>
                  </a:lnTo>
                  <a:lnTo>
                    <a:pt x="101800" y="705891"/>
                  </a:lnTo>
                  <a:lnTo>
                    <a:pt x="101800" y="708128"/>
                  </a:lnTo>
                  <a:lnTo>
                    <a:pt x="98444" y="708128"/>
                  </a:lnTo>
                  <a:lnTo>
                    <a:pt x="98444" y="705891"/>
                  </a:lnTo>
                  <a:lnTo>
                    <a:pt x="94529" y="705891"/>
                  </a:lnTo>
                  <a:lnTo>
                    <a:pt x="94529" y="700856"/>
                  </a:lnTo>
                  <a:lnTo>
                    <a:pt x="91173" y="700856"/>
                  </a:lnTo>
                  <a:lnTo>
                    <a:pt x="91173" y="702534"/>
                  </a:lnTo>
                  <a:lnTo>
                    <a:pt x="92851" y="702534"/>
                  </a:lnTo>
                  <a:lnTo>
                    <a:pt x="92851" y="705891"/>
                  </a:lnTo>
                  <a:lnTo>
                    <a:pt x="91173" y="705891"/>
                  </a:lnTo>
                  <a:lnTo>
                    <a:pt x="92851" y="705891"/>
                  </a:lnTo>
                  <a:lnTo>
                    <a:pt x="91173" y="705891"/>
                  </a:lnTo>
                  <a:lnTo>
                    <a:pt x="91173" y="708128"/>
                  </a:lnTo>
                  <a:lnTo>
                    <a:pt x="89495" y="708128"/>
                  </a:lnTo>
                  <a:lnTo>
                    <a:pt x="87257" y="705891"/>
                  </a:lnTo>
                  <a:lnTo>
                    <a:pt x="89495" y="705891"/>
                  </a:lnTo>
                  <a:lnTo>
                    <a:pt x="89495" y="704212"/>
                  </a:lnTo>
                  <a:lnTo>
                    <a:pt x="87257" y="704212"/>
                  </a:lnTo>
                  <a:lnTo>
                    <a:pt x="87257" y="702534"/>
                  </a:lnTo>
                  <a:lnTo>
                    <a:pt x="83901" y="702534"/>
                  </a:lnTo>
                  <a:lnTo>
                    <a:pt x="83901" y="700856"/>
                  </a:lnTo>
                  <a:lnTo>
                    <a:pt x="87257" y="700856"/>
                  </a:lnTo>
                  <a:lnTo>
                    <a:pt x="83901" y="700856"/>
                  </a:lnTo>
                  <a:lnTo>
                    <a:pt x="83901" y="696941"/>
                  </a:lnTo>
                  <a:lnTo>
                    <a:pt x="80545" y="696941"/>
                  </a:lnTo>
                  <a:lnTo>
                    <a:pt x="80545" y="695263"/>
                  </a:lnTo>
                  <a:lnTo>
                    <a:pt x="80545" y="695263"/>
                  </a:lnTo>
                  <a:lnTo>
                    <a:pt x="80545" y="691907"/>
                  </a:lnTo>
                  <a:lnTo>
                    <a:pt x="82223" y="691907"/>
                  </a:lnTo>
                  <a:lnTo>
                    <a:pt x="82223" y="693585"/>
                  </a:lnTo>
                  <a:lnTo>
                    <a:pt x="82223" y="691907"/>
                  </a:lnTo>
                  <a:lnTo>
                    <a:pt x="83901" y="691907"/>
                  </a:lnTo>
                  <a:lnTo>
                    <a:pt x="83901" y="693585"/>
                  </a:lnTo>
                  <a:lnTo>
                    <a:pt x="85579" y="693585"/>
                  </a:lnTo>
                  <a:lnTo>
                    <a:pt x="85579" y="690229"/>
                  </a:lnTo>
                  <a:lnTo>
                    <a:pt x="87257" y="690229"/>
                  </a:lnTo>
                  <a:lnTo>
                    <a:pt x="87257" y="687992"/>
                  </a:lnTo>
                  <a:lnTo>
                    <a:pt x="89495" y="687992"/>
                  </a:lnTo>
                  <a:lnTo>
                    <a:pt x="89495" y="690229"/>
                  </a:lnTo>
                  <a:lnTo>
                    <a:pt x="91173" y="690229"/>
                  </a:lnTo>
                  <a:lnTo>
                    <a:pt x="91173" y="693585"/>
                  </a:lnTo>
                  <a:lnTo>
                    <a:pt x="92851" y="693585"/>
                  </a:lnTo>
                  <a:lnTo>
                    <a:pt x="92851" y="690229"/>
                  </a:lnTo>
                  <a:lnTo>
                    <a:pt x="94529" y="690229"/>
                  </a:lnTo>
                  <a:lnTo>
                    <a:pt x="94529" y="693585"/>
                  </a:lnTo>
                  <a:lnTo>
                    <a:pt x="100122" y="693585"/>
                  </a:lnTo>
                  <a:lnTo>
                    <a:pt x="100122" y="695263"/>
                  </a:lnTo>
                  <a:lnTo>
                    <a:pt x="105156" y="695263"/>
                  </a:lnTo>
                  <a:lnTo>
                    <a:pt x="105156" y="702534"/>
                  </a:lnTo>
                  <a:lnTo>
                    <a:pt x="106834" y="700856"/>
                  </a:lnTo>
                  <a:lnTo>
                    <a:pt x="106834" y="699178"/>
                  </a:lnTo>
                  <a:lnTo>
                    <a:pt x="106834" y="699178"/>
                  </a:lnTo>
                  <a:lnTo>
                    <a:pt x="109072" y="696941"/>
                  </a:lnTo>
                  <a:lnTo>
                    <a:pt x="110750" y="696941"/>
                  </a:lnTo>
                  <a:lnTo>
                    <a:pt x="110750" y="700856"/>
                  </a:lnTo>
                  <a:lnTo>
                    <a:pt x="110750" y="700856"/>
                  </a:lnTo>
                  <a:lnTo>
                    <a:pt x="112428" y="702534"/>
                  </a:lnTo>
                  <a:lnTo>
                    <a:pt x="112428" y="704212"/>
                  </a:lnTo>
                  <a:lnTo>
                    <a:pt x="110750" y="704212"/>
                  </a:lnTo>
                  <a:lnTo>
                    <a:pt x="110750" y="708128"/>
                  </a:lnTo>
                  <a:lnTo>
                    <a:pt x="109072" y="708128"/>
                  </a:lnTo>
                  <a:lnTo>
                    <a:pt x="109072" y="711484"/>
                  </a:lnTo>
                  <a:lnTo>
                    <a:pt x="106834" y="711484"/>
                  </a:lnTo>
                  <a:close/>
                  <a:moveTo>
                    <a:pt x="126971" y="705891"/>
                  </a:moveTo>
                  <a:lnTo>
                    <a:pt x="123055" y="705891"/>
                  </a:lnTo>
                  <a:lnTo>
                    <a:pt x="119699" y="704212"/>
                  </a:lnTo>
                  <a:lnTo>
                    <a:pt x="119699" y="702534"/>
                  </a:lnTo>
                  <a:lnTo>
                    <a:pt x="118021" y="702534"/>
                  </a:lnTo>
                  <a:lnTo>
                    <a:pt x="118021" y="700856"/>
                  </a:lnTo>
                  <a:lnTo>
                    <a:pt x="114106" y="700856"/>
                  </a:lnTo>
                  <a:lnTo>
                    <a:pt x="114106" y="693585"/>
                  </a:lnTo>
                  <a:lnTo>
                    <a:pt x="112428" y="693585"/>
                  </a:lnTo>
                  <a:lnTo>
                    <a:pt x="112428" y="691907"/>
                  </a:lnTo>
                  <a:lnTo>
                    <a:pt x="114106" y="691907"/>
                  </a:lnTo>
                  <a:lnTo>
                    <a:pt x="114106" y="690229"/>
                  </a:lnTo>
                  <a:lnTo>
                    <a:pt x="114106" y="690229"/>
                  </a:lnTo>
                  <a:lnTo>
                    <a:pt x="114106" y="687992"/>
                  </a:lnTo>
                  <a:lnTo>
                    <a:pt x="118021" y="687992"/>
                  </a:lnTo>
                  <a:lnTo>
                    <a:pt x="118021" y="690229"/>
                  </a:lnTo>
                  <a:lnTo>
                    <a:pt x="119699" y="690229"/>
                  </a:lnTo>
                  <a:lnTo>
                    <a:pt x="119699" y="686314"/>
                  </a:lnTo>
                  <a:lnTo>
                    <a:pt x="118021" y="686314"/>
                  </a:lnTo>
                  <a:lnTo>
                    <a:pt x="118021" y="682957"/>
                  </a:lnTo>
                  <a:lnTo>
                    <a:pt x="119699" y="682957"/>
                  </a:lnTo>
                  <a:lnTo>
                    <a:pt x="119699" y="679601"/>
                  </a:lnTo>
                  <a:lnTo>
                    <a:pt x="121377" y="679601"/>
                  </a:lnTo>
                  <a:lnTo>
                    <a:pt x="121377" y="677364"/>
                  </a:lnTo>
                  <a:lnTo>
                    <a:pt x="123055" y="677364"/>
                  </a:lnTo>
                  <a:lnTo>
                    <a:pt x="123055" y="687992"/>
                  </a:lnTo>
                  <a:lnTo>
                    <a:pt x="124733" y="687992"/>
                  </a:lnTo>
                  <a:lnTo>
                    <a:pt x="124733" y="690229"/>
                  </a:lnTo>
                  <a:lnTo>
                    <a:pt x="124733" y="690229"/>
                  </a:lnTo>
                  <a:lnTo>
                    <a:pt x="124733" y="693585"/>
                  </a:lnTo>
                  <a:lnTo>
                    <a:pt x="126971" y="693585"/>
                  </a:lnTo>
                  <a:lnTo>
                    <a:pt x="126971" y="695263"/>
                  </a:lnTo>
                  <a:lnTo>
                    <a:pt x="124733" y="695263"/>
                  </a:lnTo>
                  <a:lnTo>
                    <a:pt x="124733" y="696941"/>
                  </a:lnTo>
                  <a:lnTo>
                    <a:pt x="123055" y="696941"/>
                  </a:lnTo>
                  <a:lnTo>
                    <a:pt x="123055" y="695263"/>
                  </a:lnTo>
                  <a:lnTo>
                    <a:pt x="121377" y="695263"/>
                  </a:lnTo>
                  <a:lnTo>
                    <a:pt x="121377" y="699178"/>
                  </a:lnTo>
                  <a:lnTo>
                    <a:pt x="119699" y="699178"/>
                  </a:lnTo>
                  <a:lnTo>
                    <a:pt x="121377" y="700856"/>
                  </a:lnTo>
                  <a:lnTo>
                    <a:pt x="124733" y="700856"/>
                  </a:lnTo>
                  <a:lnTo>
                    <a:pt x="124733" y="702534"/>
                  </a:lnTo>
                  <a:lnTo>
                    <a:pt x="128649" y="702534"/>
                  </a:lnTo>
                  <a:lnTo>
                    <a:pt x="128649" y="704212"/>
                  </a:lnTo>
                  <a:lnTo>
                    <a:pt x="130327" y="704212"/>
                  </a:lnTo>
                  <a:lnTo>
                    <a:pt x="130327" y="705891"/>
                  </a:lnTo>
                  <a:lnTo>
                    <a:pt x="126971" y="705891"/>
                  </a:lnTo>
                  <a:close/>
                  <a:moveTo>
                    <a:pt x="78308" y="687992"/>
                  </a:moveTo>
                  <a:lnTo>
                    <a:pt x="78308" y="691907"/>
                  </a:lnTo>
                  <a:lnTo>
                    <a:pt x="76630" y="690229"/>
                  </a:lnTo>
                  <a:lnTo>
                    <a:pt x="76630" y="693585"/>
                  </a:lnTo>
                  <a:lnTo>
                    <a:pt x="78308" y="693585"/>
                  </a:lnTo>
                  <a:lnTo>
                    <a:pt x="76630" y="693585"/>
                  </a:lnTo>
                  <a:lnTo>
                    <a:pt x="76630" y="695263"/>
                  </a:lnTo>
                  <a:lnTo>
                    <a:pt x="78308" y="695263"/>
                  </a:lnTo>
                  <a:lnTo>
                    <a:pt x="78308" y="696941"/>
                  </a:lnTo>
                  <a:lnTo>
                    <a:pt x="74952" y="696941"/>
                  </a:lnTo>
                  <a:lnTo>
                    <a:pt x="74952" y="699178"/>
                  </a:lnTo>
                  <a:lnTo>
                    <a:pt x="71596" y="699178"/>
                  </a:lnTo>
                  <a:lnTo>
                    <a:pt x="71596" y="696941"/>
                  </a:lnTo>
                  <a:lnTo>
                    <a:pt x="69918" y="699178"/>
                  </a:lnTo>
                  <a:lnTo>
                    <a:pt x="69918" y="700856"/>
                  </a:lnTo>
                  <a:lnTo>
                    <a:pt x="66002" y="700856"/>
                  </a:lnTo>
                  <a:lnTo>
                    <a:pt x="66002" y="695263"/>
                  </a:lnTo>
                  <a:lnTo>
                    <a:pt x="66002" y="696941"/>
                  </a:lnTo>
                  <a:lnTo>
                    <a:pt x="66002" y="693585"/>
                  </a:lnTo>
                  <a:lnTo>
                    <a:pt x="64324" y="693585"/>
                  </a:lnTo>
                  <a:lnTo>
                    <a:pt x="64324" y="691907"/>
                  </a:lnTo>
                  <a:lnTo>
                    <a:pt x="66002" y="691907"/>
                  </a:lnTo>
                  <a:lnTo>
                    <a:pt x="67680" y="690229"/>
                  </a:lnTo>
                  <a:lnTo>
                    <a:pt x="67680" y="687992"/>
                  </a:lnTo>
                  <a:lnTo>
                    <a:pt x="67680" y="690229"/>
                  </a:lnTo>
                  <a:lnTo>
                    <a:pt x="67680" y="687992"/>
                  </a:lnTo>
                  <a:lnTo>
                    <a:pt x="66002" y="690229"/>
                  </a:lnTo>
                  <a:lnTo>
                    <a:pt x="62646" y="691907"/>
                  </a:lnTo>
                  <a:lnTo>
                    <a:pt x="60968" y="691907"/>
                  </a:lnTo>
                  <a:lnTo>
                    <a:pt x="60968" y="690229"/>
                  </a:lnTo>
                  <a:lnTo>
                    <a:pt x="62646" y="690229"/>
                  </a:lnTo>
                  <a:lnTo>
                    <a:pt x="64324" y="687992"/>
                  </a:lnTo>
                  <a:lnTo>
                    <a:pt x="62646" y="687992"/>
                  </a:lnTo>
                  <a:lnTo>
                    <a:pt x="62646" y="686314"/>
                  </a:lnTo>
                  <a:lnTo>
                    <a:pt x="60968" y="686314"/>
                  </a:lnTo>
                  <a:lnTo>
                    <a:pt x="60968" y="682957"/>
                  </a:lnTo>
                  <a:lnTo>
                    <a:pt x="60968" y="684635"/>
                  </a:lnTo>
                  <a:lnTo>
                    <a:pt x="60968" y="681279"/>
                  </a:lnTo>
                  <a:lnTo>
                    <a:pt x="52019" y="679601"/>
                  </a:lnTo>
                  <a:lnTo>
                    <a:pt x="49781" y="679601"/>
                  </a:lnTo>
                  <a:lnTo>
                    <a:pt x="49781" y="677364"/>
                  </a:lnTo>
                  <a:lnTo>
                    <a:pt x="46425" y="677364"/>
                  </a:lnTo>
                  <a:lnTo>
                    <a:pt x="44747" y="675686"/>
                  </a:lnTo>
                  <a:lnTo>
                    <a:pt x="44747" y="674008"/>
                  </a:lnTo>
                  <a:lnTo>
                    <a:pt x="43069" y="672330"/>
                  </a:lnTo>
                  <a:lnTo>
                    <a:pt x="48104" y="672330"/>
                  </a:lnTo>
                  <a:lnTo>
                    <a:pt x="48104" y="670652"/>
                  </a:lnTo>
                  <a:lnTo>
                    <a:pt x="49781" y="670652"/>
                  </a:lnTo>
                  <a:lnTo>
                    <a:pt x="52019" y="672330"/>
                  </a:lnTo>
                  <a:lnTo>
                    <a:pt x="52019" y="672330"/>
                  </a:lnTo>
                  <a:lnTo>
                    <a:pt x="52019" y="674008"/>
                  </a:lnTo>
                  <a:lnTo>
                    <a:pt x="58731" y="674008"/>
                  </a:lnTo>
                  <a:lnTo>
                    <a:pt x="58731" y="672330"/>
                  </a:lnTo>
                  <a:lnTo>
                    <a:pt x="60968" y="672330"/>
                  </a:lnTo>
                  <a:lnTo>
                    <a:pt x="58731" y="672330"/>
                  </a:lnTo>
                  <a:lnTo>
                    <a:pt x="64324" y="672330"/>
                  </a:lnTo>
                  <a:lnTo>
                    <a:pt x="60968" y="672330"/>
                  </a:lnTo>
                  <a:lnTo>
                    <a:pt x="66002" y="672330"/>
                  </a:lnTo>
                  <a:lnTo>
                    <a:pt x="67680" y="674008"/>
                  </a:lnTo>
                  <a:lnTo>
                    <a:pt x="69918" y="674008"/>
                  </a:lnTo>
                  <a:lnTo>
                    <a:pt x="69918" y="677364"/>
                  </a:lnTo>
                  <a:lnTo>
                    <a:pt x="74952" y="677364"/>
                  </a:lnTo>
                  <a:lnTo>
                    <a:pt x="76630" y="679601"/>
                  </a:lnTo>
                  <a:lnTo>
                    <a:pt x="76630" y="681279"/>
                  </a:lnTo>
                  <a:lnTo>
                    <a:pt x="74952" y="681279"/>
                  </a:lnTo>
                  <a:lnTo>
                    <a:pt x="74952" y="682957"/>
                  </a:lnTo>
                  <a:lnTo>
                    <a:pt x="80545" y="682957"/>
                  </a:lnTo>
                  <a:lnTo>
                    <a:pt x="82223" y="684635"/>
                  </a:lnTo>
                  <a:lnTo>
                    <a:pt x="83901" y="686314"/>
                  </a:lnTo>
                  <a:lnTo>
                    <a:pt x="82223" y="687992"/>
                  </a:lnTo>
                  <a:lnTo>
                    <a:pt x="82223" y="690229"/>
                  </a:lnTo>
                  <a:lnTo>
                    <a:pt x="80545" y="687992"/>
                  </a:lnTo>
                  <a:lnTo>
                    <a:pt x="78308" y="687992"/>
                  </a:lnTo>
                  <a:close/>
                  <a:moveTo>
                    <a:pt x="74952" y="675686"/>
                  </a:moveTo>
                  <a:lnTo>
                    <a:pt x="71596" y="675686"/>
                  </a:lnTo>
                  <a:lnTo>
                    <a:pt x="71596" y="672330"/>
                  </a:lnTo>
                  <a:lnTo>
                    <a:pt x="69918" y="672330"/>
                  </a:lnTo>
                  <a:lnTo>
                    <a:pt x="69918" y="670652"/>
                  </a:lnTo>
                  <a:lnTo>
                    <a:pt x="64324" y="670652"/>
                  </a:lnTo>
                  <a:lnTo>
                    <a:pt x="64324" y="666737"/>
                  </a:lnTo>
                  <a:lnTo>
                    <a:pt x="58731" y="666737"/>
                  </a:lnTo>
                  <a:lnTo>
                    <a:pt x="58731" y="665058"/>
                  </a:lnTo>
                  <a:lnTo>
                    <a:pt x="57053" y="665058"/>
                  </a:lnTo>
                  <a:lnTo>
                    <a:pt x="57053" y="661702"/>
                  </a:lnTo>
                  <a:lnTo>
                    <a:pt x="58731" y="661702"/>
                  </a:lnTo>
                  <a:lnTo>
                    <a:pt x="60968" y="663380"/>
                  </a:lnTo>
                  <a:lnTo>
                    <a:pt x="60968" y="661702"/>
                  </a:lnTo>
                  <a:lnTo>
                    <a:pt x="64324" y="661702"/>
                  </a:lnTo>
                  <a:lnTo>
                    <a:pt x="66002" y="659465"/>
                  </a:lnTo>
                  <a:lnTo>
                    <a:pt x="64324" y="659465"/>
                  </a:lnTo>
                  <a:lnTo>
                    <a:pt x="64324" y="657787"/>
                  </a:lnTo>
                  <a:lnTo>
                    <a:pt x="64324" y="657787"/>
                  </a:lnTo>
                  <a:lnTo>
                    <a:pt x="64324" y="648838"/>
                  </a:lnTo>
                  <a:lnTo>
                    <a:pt x="64324" y="648838"/>
                  </a:lnTo>
                  <a:lnTo>
                    <a:pt x="66002" y="647160"/>
                  </a:lnTo>
                  <a:lnTo>
                    <a:pt x="69918" y="647160"/>
                  </a:lnTo>
                  <a:lnTo>
                    <a:pt x="69918" y="643803"/>
                  </a:lnTo>
                  <a:lnTo>
                    <a:pt x="71596" y="643803"/>
                  </a:lnTo>
                  <a:lnTo>
                    <a:pt x="71596" y="647160"/>
                  </a:lnTo>
                  <a:lnTo>
                    <a:pt x="74952" y="647160"/>
                  </a:lnTo>
                  <a:lnTo>
                    <a:pt x="76630" y="648838"/>
                  </a:lnTo>
                  <a:lnTo>
                    <a:pt x="76630" y="647160"/>
                  </a:lnTo>
                  <a:lnTo>
                    <a:pt x="78308" y="647160"/>
                  </a:lnTo>
                  <a:lnTo>
                    <a:pt x="78308" y="643803"/>
                  </a:lnTo>
                  <a:lnTo>
                    <a:pt x="82223" y="643803"/>
                  </a:lnTo>
                  <a:lnTo>
                    <a:pt x="82223" y="642125"/>
                  </a:lnTo>
                  <a:lnTo>
                    <a:pt x="91173" y="642125"/>
                  </a:lnTo>
                  <a:lnTo>
                    <a:pt x="92851" y="643803"/>
                  </a:lnTo>
                  <a:lnTo>
                    <a:pt x="92851" y="642125"/>
                  </a:lnTo>
                  <a:lnTo>
                    <a:pt x="100122" y="642125"/>
                  </a:lnTo>
                  <a:lnTo>
                    <a:pt x="100122" y="643803"/>
                  </a:lnTo>
                  <a:lnTo>
                    <a:pt x="100122" y="643803"/>
                  </a:lnTo>
                  <a:lnTo>
                    <a:pt x="101800" y="645481"/>
                  </a:lnTo>
                  <a:lnTo>
                    <a:pt x="101800" y="648838"/>
                  </a:lnTo>
                  <a:lnTo>
                    <a:pt x="96207" y="648838"/>
                  </a:lnTo>
                  <a:lnTo>
                    <a:pt x="96207" y="651075"/>
                  </a:lnTo>
                  <a:lnTo>
                    <a:pt x="94529" y="651075"/>
                  </a:lnTo>
                  <a:lnTo>
                    <a:pt x="94529" y="652753"/>
                  </a:lnTo>
                  <a:lnTo>
                    <a:pt x="92851" y="652753"/>
                  </a:lnTo>
                  <a:lnTo>
                    <a:pt x="92851" y="654431"/>
                  </a:lnTo>
                  <a:lnTo>
                    <a:pt x="89495" y="654431"/>
                  </a:lnTo>
                  <a:lnTo>
                    <a:pt x="89495" y="657787"/>
                  </a:lnTo>
                  <a:lnTo>
                    <a:pt x="87257" y="657787"/>
                  </a:lnTo>
                  <a:lnTo>
                    <a:pt x="87257" y="659465"/>
                  </a:lnTo>
                  <a:lnTo>
                    <a:pt x="82223" y="659465"/>
                  </a:lnTo>
                  <a:lnTo>
                    <a:pt x="82223" y="663380"/>
                  </a:lnTo>
                  <a:lnTo>
                    <a:pt x="80545" y="663380"/>
                  </a:lnTo>
                  <a:lnTo>
                    <a:pt x="80545" y="661702"/>
                  </a:lnTo>
                  <a:lnTo>
                    <a:pt x="78308" y="661702"/>
                  </a:lnTo>
                  <a:lnTo>
                    <a:pt x="78308" y="663380"/>
                  </a:lnTo>
                  <a:lnTo>
                    <a:pt x="78308" y="661702"/>
                  </a:lnTo>
                  <a:lnTo>
                    <a:pt x="78308" y="663380"/>
                  </a:lnTo>
                  <a:lnTo>
                    <a:pt x="76630" y="665058"/>
                  </a:lnTo>
                  <a:lnTo>
                    <a:pt x="76630" y="665058"/>
                  </a:lnTo>
                  <a:lnTo>
                    <a:pt x="76630" y="666737"/>
                  </a:lnTo>
                  <a:lnTo>
                    <a:pt x="74952" y="666737"/>
                  </a:lnTo>
                  <a:lnTo>
                    <a:pt x="74952" y="670652"/>
                  </a:lnTo>
                  <a:lnTo>
                    <a:pt x="74952" y="670652"/>
                  </a:lnTo>
                  <a:lnTo>
                    <a:pt x="74952" y="672330"/>
                  </a:lnTo>
                  <a:lnTo>
                    <a:pt x="76630" y="672330"/>
                  </a:lnTo>
                  <a:lnTo>
                    <a:pt x="76630" y="675686"/>
                  </a:lnTo>
                  <a:lnTo>
                    <a:pt x="74952" y="675686"/>
                  </a:lnTo>
                  <a:close/>
                  <a:moveTo>
                    <a:pt x="46425" y="672330"/>
                  </a:moveTo>
                  <a:lnTo>
                    <a:pt x="48104" y="672330"/>
                  </a:lnTo>
                  <a:moveTo>
                    <a:pt x="55375" y="670652"/>
                  </a:moveTo>
                  <a:lnTo>
                    <a:pt x="55375" y="668415"/>
                  </a:lnTo>
                  <a:lnTo>
                    <a:pt x="53697" y="668415"/>
                  </a:lnTo>
                  <a:lnTo>
                    <a:pt x="53697" y="666737"/>
                  </a:lnTo>
                  <a:lnTo>
                    <a:pt x="52019" y="668415"/>
                  </a:lnTo>
                  <a:lnTo>
                    <a:pt x="48104" y="668415"/>
                  </a:lnTo>
                  <a:lnTo>
                    <a:pt x="48104" y="663380"/>
                  </a:lnTo>
                  <a:lnTo>
                    <a:pt x="46425" y="663380"/>
                  </a:lnTo>
                  <a:lnTo>
                    <a:pt x="46425" y="661702"/>
                  </a:lnTo>
                  <a:lnTo>
                    <a:pt x="44747" y="661702"/>
                  </a:lnTo>
                  <a:lnTo>
                    <a:pt x="44747" y="665058"/>
                  </a:lnTo>
                  <a:lnTo>
                    <a:pt x="43069" y="665058"/>
                  </a:lnTo>
                  <a:lnTo>
                    <a:pt x="43069" y="661702"/>
                  </a:lnTo>
                  <a:lnTo>
                    <a:pt x="41391" y="661702"/>
                  </a:lnTo>
                  <a:lnTo>
                    <a:pt x="41391" y="659465"/>
                  </a:lnTo>
                  <a:lnTo>
                    <a:pt x="30204" y="659465"/>
                  </a:lnTo>
                  <a:lnTo>
                    <a:pt x="30204" y="657787"/>
                  </a:lnTo>
                  <a:lnTo>
                    <a:pt x="28527" y="657787"/>
                  </a:lnTo>
                  <a:lnTo>
                    <a:pt x="28527" y="654431"/>
                  </a:lnTo>
                  <a:lnTo>
                    <a:pt x="26848" y="654431"/>
                  </a:lnTo>
                  <a:lnTo>
                    <a:pt x="26848" y="652753"/>
                  </a:lnTo>
                  <a:lnTo>
                    <a:pt x="28527" y="652753"/>
                  </a:lnTo>
                  <a:lnTo>
                    <a:pt x="25170" y="652753"/>
                  </a:lnTo>
                  <a:lnTo>
                    <a:pt x="25170" y="648838"/>
                  </a:lnTo>
                  <a:lnTo>
                    <a:pt x="23492" y="648838"/>
                  </a:lnTo>
                  <a:lnTo>
                    <a:pt x="23492" y="645481"/>
                  </a:lnTo>
                  <a:lnTo>
                    <a:pt x="21255" y="645481"/>
                  </a:lnTo>
                  <a:lnTo>
                    <a:pt x="21255" y="643803"/>
                  </a:lnTo>
                  <a:lnTo>
                    <a:pt x="23492" y="643803"/>
                  </a:lnTo>
                  <a:lnTo>
                    <a:pt x="25170" y="645481"/>
                  </a:lnTo>
                  <a:lnTo>
                    <a:pt x="25170" y="647160"/>
                  </a:lnTo>
                  <a:lnTo>
                    <a:pt x="28527" y="647160"/>
                  </a:lnTo>
                  <a:lnTo>
                    <a:pt x="28527" y="651075"/>
                  </a:lnTo>
                  <a:lnTo>
                    <a:pt x="30204" y="651075"/>
                  </a:lnTo>
                  <a:lnTo>
                    <a:pt x="30204" y="652753"/>
                  </a:lnTo>
                  <a:lnTo>
                    <a:pt x="28527" y="652753"/>
                  </a:lnTo>
                  <a:lnTo>
                    <a:pt x="37476" y="652753"/>
                  </a:lnTo>
                  <a:lnTo>
                    <a:pt x="37476" y="654431"/>
                  </a:lnTo>
                  <a:lnTo>
                    <a:pt x="41391" y="654431"/>
                  </a:lnTo>
                  <a:lnTo>
                    <a:pt x="41391" y="656109"/>
                  </a:lnTo>
                  <a:lnTo>
                    <a:pt x="43069" y="656109"/>
                  </a:lnTo>
                  <a:lnTo>
                    <a:pt x="43069" y="657787"/>
                  </a:lnTo>
                  <a:lnTo>
                    <a:pt x="46425" y="657787"/>
                  </a:lnTo>
                  <a:lnTo>
                    <a:pt x="46425" y="659465"/>
                  </a:lnTo>
                  <a:lnTo>
                    <a:pt x="49781" y="659465"/>
                  </a:lnTo>
                  <a:lnTo>
                    <a:pt x="49781" y="661702"/>
                  </a:lnTo>
                  <a:lnTo>
                    <a:pt x="52019" y="661702"/>
                  </a:lnTo>
                  <a:lnTo>
                    <a:pt x="49781" y="661702"/>
                  </a:lnTo>
                  <a:lnTo>
                    <a:pt x="53697" y="661702"/>
                  </a:lnTo>
                  <a:lnTo>
                    <a:pt x="53697" y="663380"/>
                  </a:lnTo>
                  <a:lnTo>
                    <a:pt x="55375" y="663380"/>
                  </a:lnTo>
                  <a:lnTo>
                    <a:pt x="55375" y="665058"/>
                  </a:lnTo>
                  <a:lnTo>
                    <a:pt x="57053" y="665058"/>
                  </a:lnTo>
                  <a:lnTo>
                    <a:pt x="57053" y="666737"/>
                  </a:lnTo>
                  <a:lnTo>
                    <a:pt x="58731" y="666737"/>
                  </a:lnTo>
                  <a:lnTo>
                    <a:pt x="58731" y="668415"/>
                  </a:lnTo>
                  <a:lnTo>
                    <a:pt x="60968" y="668415"/>
                  </a:lnTo>
                  <a:lnTo>
                    <a:pt x="60968" y="670652"/>
                  </a:lnTo>
                  <a:lnTo>
                    <a:pt x="55375" y="670652"/>
                  </a:lnTo>
                  <a:close/>
                  <a:moveTo>
                    <a:pt x="26848" y="647160"/>
                  </a:moveTo>
                  <a:lnTo>
                    <a:pt x="28527" y="647160"/>
                  </a:lnTo>
                  <a:lnTo>
                    <a:pt x="26848" y="647160"/>
                  </a:lnTo>
                  <a:close/>
                  <a:moveTo>
                    <a:pt x="66002" y="647160"/>
                  </a:moveTo>
                  <a:lnTo>
                    <a:pt x="67680" y="647160"/>
                  </a:lnTo>
                  <a:lnTo>
                    <a:pt x="66002" y="647160"/>
                  </a:lnTo>
                  <a:close/>
                  <a:moveTo>
                    <a:pt x="41391" y="643803"/>
                  </a:moveTo>
                  <a:lnTo>
                    <a:pt x="43069" y="642125"/>
                  </a:lnTo>
                  <a:lnTo>
                    <a:pt x="43069" y="639888"/>
                  </a:lnTo>
                  <a:lnTo>
                    <a:pt x="39154" y="639888"/>
                  </a:lnTo>
                  <a:lnTo>
                    <a:pt x="41391" y="636532"/>
                  </a:lnTo>
                  <a:lnTo>
                    <a:pt x="43069" y="636532"/>
                  </a:lnTo>
                  <a:lnTo>
                    <a:pt x="43069" y="634854"/>
                  </a:lnTo>
                  <a:lnTo>
                    <a:pt x="43069" y="634854"/>
                  </a:lnTo>
                  <a:lnTo>
                    <a:pt x="43069" y="633176"/>
                  </a:lnTo>
                  <a:lnTo>
                    <a:pt x="44747" y="630939"/>
                  </a:lnTo>
                  <a:lnTo>
                    <a:pt x="43069" y="630939"/>
                  </a:lnTo>
                  <a:lnTo>
                    <a:pt x="43069" y="629261"/>
                  </a:lnTo>
                  <a:lnTo>
                    <a:pt x="43069" y="629261"/>
                  </a:lnTo>
                  <a:lnTo>
                    <a:pt x="43069" y="627583"/>
                  </a:lnTo>
                  <a:lnTo>
                    <a:pt x="41391" y="627583"/>
                  </a:lnTo>
                  <a:lnTo>
                    <a:pt x="41391" y="629261"/>
                  </a:lnTo>
                  <a:lnTo>
                    <a:pt x="41391" y="629261"/>
                  </a:lnTo>
                  <a:lnTo>
                    <a:pt x="41391" y="630939"/>
                  </a:lnTo>
                  <a:lnTo>
                    <a:pt x="35798" y="630939"/>
                  </a:lnTo>
                  <a:lnTo>
                    <a:pt x="34120" y="629261"/>
                  </a:lnTo>
                  <a:lnTo>
                    <a:pt x="34120" y="624226"/>
                  </a:lnTo>
                  <a:lnTo>
                    <a:pt x="32442" y="624226"/>
                  </a:lnTo>
                  <a:lnTo>
                    <a:pt x="32442" y="622548"/>
                  </a:lnTo>
                  <a:lnTo>
                    <a:pt x="30204" y="622548"/>
                  </a:lnTo>
                  <a:lnTo>
                    <a:pt x="30204" y="618633"/>
                  </a:lnTo>
                  <a:lnTo>
                    <a:pt x="37476" y="618633"/>
                  </a:lnTo>
                  <a:lnTo>
                    <a:pt x="37476" y="620311"/>
                  </a:lnTo>
                  <a:lnTo>
                    <a:pt x="39154" y="620311"/>
                  </a:lnTo>
                  <a:lnTo>
                    <a:pt x="39154" y="622548"/>
                  </a:lnTo>
                  <a:lnTo>
                    <a:pt x="41391" y="622548"/>
                  </a:lnTo>
                  <a:lnTo>
                    <a:pt x="41391" y="624226"/>
                  </a:lnTo>
                  <a:lnTo>
                    <a:pt x="43069" y="624226"/>
                  </a:lnTo>
                  <a:lnTo>
                    <a:pt x="43069" y="625904"/>
                  </a:lnTo>
                  <a:lnTo>
                    <a:pt x="44747" y="625904"/>
                  </a:lnTo>
                  <a:lnTo>
                    <a:pt x="44747" y="629261"/>
                  </a:lnTo>
                  <a:lnTo>
                    <a:pt x="46425" y="629261"/>
                  </a:lnTo>
                  <a:lnTo>
                    <a:pt x="46425" y="634854"/>
                  </a:lnTo>
                  <a:lnTo>
                    <a:pt x="46425" y="634854"/>
                  </a:lnTo>
                  <a:lnTo>
                    <a:pt x="46425" y="642125"/>
                  </a:lnTo>
                  <a:lnTo>
                    <a:pt x="44747" y="642125"/>
                  </a:lnTo>
                  <a:lnTo>
                    <a:pt x="44747" y="643803"/>
                  </a:lnTo>
                  <a:lnTo>
                    <a:pt x="41391" y="643803"/>
                  </a:lnTo>
                  <a:close/>
                  <a:moveTo>
                    <a:pt x="46425" y="624226"/>
                  </a:moveTo>
                  <a:lnTo>
                    <a:pt x="44747" y="622548"/>
                  </a:lnTo>
                  <a:lnTo>
                    <a:pt x="43069" y="622548"/>
                  </a:lnTo>
                  <a:lnTo>
                    <a:pt x="43069" y="620311"/>
                  </a:lnTo>
                  <a:lnTo>
                    <a:pt x="41391" y="618633"/>
                  </a:lnTo>
                  <a:lnTo>
                    <a:pt x="39154" y="618633"/>
                  </a:lnTo>
                  <a:lnTo>
                    <a:pt x="39154" y="616955"/>
                  </a:lnTo>
                  <a:lnTo>
                    <a:pt x="37476" y="616955"/>
                  </a:lnTo>
                  <a:lnTo>
                    <a:pt x="37476" y="615277"/>
                  </a:lnTo>
                  <a:lnTo>
                    <a:pt x="35798" y="615277"/>
                  </a:lnTo>
                  <a:lnTo>
                    <a:pt x="35798" y="613599"/>
                  </a:lnTo>
                  <a:lnTo>
                    <a:pt x="32442" y="613599"/>
                  </a:lnTo>
                  <a:lnTo>
                    <a:pt x="32442" y="611362"/>
                  </a:lnTo>
                  <a:lnTo>
                    <a:pt x="30204" y="611362"/>
                  </a:lnTo>
                  <a:lnTo>
                    <a:pt x="30204" y="609684"/>
                  </a:lnTo>
                  <a:lnTo>
                    <a:pt x="28527" y="609684"/>
                  </a:lnTo>
                  <a:lnTo>
                    <a:pt x="28527" y="608006"/>
                  </a:lnTo>
                  <a:lnTo>
                    <a:pt x="28527" y="608006"/>
                  </a:lnTo>
                  <a:lnTo>
                    <a:pt x="26848" y="606327"/>
                  </a:lnTo>
                  <a:lnTo>
                    <a:pt x="26848" y="604649"/>
                  </a:lnTo>
                  <a:lnTo>
                    <a:pt x="28527" y="604649"/>
                  </a:lnTo>
                  <a:lnTo>
                    <a:pt x="30204" y="606327"/>
                  </a:lnTo>
                  <a:lnTo>
                    <a:pt x="32442" y="606327"/>
                  </a:lnTo>
                  <a:lnTo>
                    <a:pt x="32442" y="608006"/>
                  </a:lnTo>
                  <a:lnTo>
                    <a:pt x="34120" y="608006"/>
                  </a:lnTo>
                  <a:lnTo>
                    <a:pt x="34120" y="609684"/>
                  </a:lnTo>
                  <a:lnTo>
                    <a:pt x="35798" y="608006"/>
                  </a:lnTo>
                  <a:lnTo>
                    <a:pt x="35798" y="611362"/>
                  </a:lnTo>
                  <a:lnTo>
                    <a:pt x="39154" y="611362"/>
                  </a:lnTo>
                  <a:lnTo>
                    <a:pt x="39154" y="613599"/>
                  </a:lnTo>
                  <a:lnTo>
                    <a:pt x="41391" y="613599"/>
                  </a:lnTo>
                  <a:lnTo>
                    <a:pt x="41391" y="615277"/>
                  </a:lnTo>
                  <a:lnTo>
                    <a:pt x="43069" y="615277"/>
                  </a:lnTo>
                  <a:lnTo>
                    <a:pt x="43069" y="618633"/>
                  </a:lnTo>
                  <a:lnTo>
                    <a:pt x="43069" y="616955"/>
                  </a:lnTo>
                  <a:lnTo>
                    <a:pt x="44747" y="616955"/>
                  </a:lnTo>
                  <a:lnTo>
                    <a:pt x="44747" y="618633"/>
                  </a:lnTo>
                  <a:lnTo>
                    <a:pt x="46425" y="618633"/>
                  </a:lnTo>
                  <a:lnTo>
                    <a:pt x="46425" y="624226"/>
                  </a:lnTo>
                  <a:close/>
                  <a:moveTo>
                    <a:pt x="16221" y="613599"/>
                  </a:moveTo>
                  <a:lnTo>
                    <a:pt x="16221" y="611362"/>
                  </a:lnTo>
                  <a:moveTo>
                    <a:pt x="16221" y="618633"/>
                  </a:moveTo>
                  <a:lnTo>
                    <a:pt x="16221" y="616955"/>
                  </a:lnTo>
                  <a:lnTo>
                    <a:pt x="14543" y="616955"/>
                  </a:lnTo>
                  <a:lnTo>
                    <a:pt x="14543" y="615277"/>
                  </a:lnTo>
                  <a:lnTo>
                    <a:pt x="16221" y="615277"/>
                  </a:lnTo>
                  <a:lnTo>
                    <a:pt x="16221" y="608006"/>
                  </a:lnTo>
                  <a:lnTo>
                    <a:pt x="17899" y="608006"/>
                  </a:lnTo>
                  <a:lnTo>
                    <a:pt x="17899" y="606327"/>
                  </a:lnTo>
                  <a:lnTo>
                    <a:pt x="21255" y="606327"/>
                  </a:lnTo>
                  <a:lnTo>
                    <a:pt x="21255" y="611362"/>
                  </a:lnTo>
                  <a:lnTo>
                    <a:pt x="19577" y="611362"/>
                  </a:lnTo>
                  <a:lnTo>
                    <a:pt x="19577" y="616955"/>
                  </a:lnTo>
                  <a:lnTo>
                    <a:pt x="17899" y="616955"/>
                  </a:lnTo>
                  <a:lnTo>
                    <a:pt x="17899" y="618633"/>
                  </a:lnTo>
                  <a:lnTo>
                    <a:pt x="16221" y="618633"/>
                  </a:lnTo>
                  <a:close/>
                  <a:moveTo>
                    <a:pt x="17899" y="606327"/>
                  </a:moveTo>
                  <a:lnTo>
                    <a:pt x="17899" y="602412"/>
                  </a:lnTo>
                  <a:lnTo>
                    <a:pt x="16221" y="602412"/>
                  </a:lnTo>
                  <a:lnTo>
                    <a:pt x="17899" y="600734"/>
                  </a:lnTo>
                  <a:lnTo>
                    <a:pt x="21255" y="600734"/>
                  </a:lnTo>
                  <a:lnTo>
                    <a:pt x="21255" y="606327"/>
                  </a:lnTo>
                  <a:lnTo>
                    <a:pt x="17899" y="606327"/>
                  </a:lnTo>
                  <a:close/>
                  <a:moveTo>
                    <a:pt x="23492" y="588429"/>
                  </a:moveTo>
                  <a:lnTo>
                    <a:pt x="25170" y="588429"/>
                  </a:lnTo>
                  <a:lnTo>
                    <a:pt x="25170" y="586750"/>
                  </a:lnTo>
                  <a:lnTo>
                    <a:pt x="23492" y="586750"/>
                  </a:lnTo>
                  <a:lnTo>
                    <a:pt x="23492" y="588429"/>
                  </a:lnTo>
                  <a:close/>
                  <a:moveTo>
                    <a:pt x="8950" y="600734"/>
                  </a:moveTo>
                  <a:lnTo>
                    <a:pt x="7271" y="600734"/>
                  </a:lnTo>
                  <a:lnTo>
                    <a:pt x="7271" y="597378"/>
                  </a:lnTo>
                  <a:lnTo>
                    <a:pt x="8950" y="597378"/>
                  </a:lnTo>
                  <a:lnTo>
                    <a:pt x="8950" y="595700"/>
                  </a:lnTo>
                  <a:lnTo>
                    <a:pt x="10627" y="595700"/>
                  </a:lnTo>
                  <a:lnTo>
                    <a:pt x="10627" y="586750"/>
                  </a:lnTo>
                  <a:lnTo>
                    <a:pt x="12865" y="586750"/>
                  </a:lnTo>
                  <a:lnTo>
                    <a:pt x="12865" y="590107"/>
                  </a:lnTo>
                  <a:lnTo>
                    <a:pt x="14543" y="590107"/>
                  </a:lnTo>
                  <a:lnTo>
                    <a:pt x="16221" y="588429"/>
                  </a:lnTo>
                  <a:lnTo>
                    <a:pt x="19577" y="588429"/>
                  </a:lnTo>
                  <a:lnTo>
                    <a:pt x="17899" y="586750"/>
                  </a:lnTo>
                  <a:lnTo>
                    <a:pt x="21255" y="586750"/>
                  </a:lnTo>
                  <a:lnTo>
                    <a:pt x="21255" y="585072"/>
                  </a:lnTo>
                  <a:lnTo>
                    <a:pt x="23492" y="585072"/>
                  </a:lnTo>
                  <a:lnTo>
                    <a:pt x="23492" y="586750"/>
                  </a:lnTo>
                  <a:lnTo>
                    <a:pt x="23492" y="585072"/>
                  </a:lnTo>
                  <a:lnTo>
                    <a:pt x="25170" y="585072"/>
                  </a:lnTo>
                  <a:lnTo>
                    <a:pt x="25170" y="586750"/>
                  </a:lnTo>
                  <a:lnTo>
                    <a:pt x="26848" y="586750"/>
                  </a:lnTo>
                  <a:lnTo>
                    <a:pt x="26848" y="588429"/>
                  </a:lnTo>
                  <a:lnTo>
                    <a:pt x="25170" y="588429"/>
                  </a:lnTo>
                  <a:lnTo>
                    <a:pt x="25170" y="590107"/>
                  </a:lnTo>
                  <a:lnTo>
                    <a:pt x="25170" y="590107"/>
                  </a:lnTo>
                  <a:lnTo>
                    <a:pt x="25170" y="591785"/>
                  </a:lnTo>
                  <a:lnTo>
                    <a:pt x="23492" y="591785"/>
                  </a:lnTo>
                  <a:lnTo>
                    <a:pt x="23492" y="590107"/>
                  </a:lnTo>
                  <a:lnTo>
                    <a:pt x="21255" y="590107"/>
                  </a:lnTo>
                  <a:lnTo>
                    <a:pt x="21255" y="594022"/>
                  </a:lnTo>
                  <a:lnTo>
                    <a:pt x="17899" y="594022"/>
                  </a:lnTo>
                  <a:lnTo>
                    <a:pt x="17899" y="595700"/>
                  </a:lnTo>
                  <a:lnTo>
                    <a:pt x="14543" y="595700"/>
                  </a:lnTo>
                  <a:lnTo>
                    <a:pt x="14543" y="594022"/>
                  </a:lnTo>
                  <a:lnTo>
                    <a:pt x="10627" y="594022"/>
                  </a:lnTo>
                  <a:lnTo>
                    <a:pt x="12865" y="594022"/>
                  </a:lnTo>
                  <a:lnTo>
                    <a:pt x="10627" y="594022"/>
                  </a:lnTo>
                  <a:lnTo>
                    <a:pt x="10627" y="595700"/>
                  </a:lnTo>
                  <a:lnTo>
                    <a:pt x="12865" y="595700"/>
                  </a:lnTo>
                  <a:lnTo>
                    <a:pt x="12865" y="599056"/>
                  </a:lnTo>
                  <a:lnTo>
                    <a:pt x="10627" y="599056"/>
                  </a:lnTo>
                  <a:lnTo>
                    <a:pt x="10627" y="600734"/>
                  </a:lnTo>
                  <a:lnTo>
                    <a:pt x="8950" y="600734"/>
                  </a:lnTo>
                  <a:close/>
                  <a:moveTo>
                    <a:pt x="28527" y="586750"/>
                  </a:moveTo>
                  <a:lnTo>
                    <a:pt x="26848" y="586750"/>
                  </a:lnTo>
                  <a:lnTo>
                    <a:pt x="25170" y="585072"/>
                  </a:lnTo>
                  <a:lnTo>
                    <a:pt x="26848" y="585072"/>
                  </a:lnTo>
                  <a:lnTo>
                    <a:pt x="26848" y="582835"/>
                  </a:lnTo>
                  <a:lnTo>
                    <a:pt x="25170" y="582835"/>
                  </a:lnTo>
                  <a:lnTo>
                    <a:pt x="25170" y="581157"/>
                  </a:lnTo>
                  <a:lnTo>
                    <a:pt x="19577" y="581157"/>
                  </a:lnTo>
                  <a:lnTo>
                    <a:pt x="19577" y="579479"/>
                  </a:lnTo>
                  <a:lnTo>
                    <a:pt x="17899" y="579479"/>
                  </a:lnTo>
                  <a:lnTo>
                    <a:pt x="17899" y="577801"/>
                  </a:lnTo>
                  <a:lnTo>
                    <a:pt x="19577" y="577801"/>
                  </a:lnTo>
                  <a:lnTo>
                    <a:pt x="19577" y="576123"/>
                  </a:lnTo>
                  <a:lnTo>
                    <a:pt x="16221" y="576123"/>
                  </a:lnTo>
                  <a:lnTo>
                    <a:pt x="16221" y="574445"/>
                  </a:lnTo>
                  <a:lnTo>
                    <a:pt x="17899" y="574445"/>
                  </a:lnTo>
                  <a:lnTo>
                    <a:pt x="17899" y="572208"/>
                  </a:lnTo>
                  <a:lnTo>
                    <a:pt x="21255" y="572208"/>
                  </a:lnTo>
                  <a:lnTo>
                    <a:pt x="23492" y="574445"/>
                  </a:lnTo>
                  <a:lnTo>
                    <a:pt x="25170" y="574445"/>
                  </a:lnTo>
                  <a:lnTo>
                    <a:pt x="25170" y="572208"/>
                  </a:lnTo>
                  <a:lnTo>
                    <a:pt x="25170" y="572208"/>
                  </a:lnTo>
                  <a:lnTo>
                    <a:pt x="25170" y="565495"/>
                  </a:lnTo>
                  <a:lnTo>
                    <a:pt x="25170" y="568852"/>
                  </a:lnTo>
                  <a:lnTo>
                    <a:pt x="25170" y="563258"/>
                  </a:lnTo>
                  <a:lnTo>
                    <a:pt x="25170" y="565495"/>
                  </a:lnTo>
                  <a:lnTo>
                    <a:pt x="25170" y="563258"/>
                  </a:lnTo>
                  <a:lnTo>
                    <a:pt x="26848" y="563258"/>
                  </a:lnTo>
                  <a:lnTo>
                    <a:pt x="26848" y="561580"/>
                  </a:lnTo>
                  <a:lnTo>
                    <a:pt x="28527" y="559902"/>
                  </a:lnTo>
                  <a:lnTo>
                    <a:pt x="26848" y="558224"/>
                  </a:lnTo>
                  <a:lnTo>
                    <a:pt x="21255" y="558224"/>
                  </a:lnTo>
                  <a:lnTo>
                    <a:pt x="21255" y="552631"/>
                  </a:lnTo>
                  <a:lnTo>
                    <a:pt x="25170" y="552631"/>
                  </a:lnTo>
                  <a:lnTo>
                    <a:pt x="25170" y="554309"/>
                  </a:lnTo>
                  <a:lnTo>
                    <a:pt x="26848" y="554309"/>
                  </a:lnTo>
                  <a:lnTo>
                    <a:pt x="26848" y="556546"/>
                  </a:lnTo>
                  <a:lnTo>
                    <a:pt x="30204" y="556546"/>
                  </a:lnTo>
                  <a:lnTo>
                    <a:pt x="30204" y="561580"/>
                  </a:lnTo>
                  <a:lnTo>
                    <a:pt x="32442" y="561580"/>
                  </a:lnTo>
                  <a:lnTo>
                    <a:pt x="32442" y="563258"/>
                  </a:lnTo>
                  <a:lnTo>
                    <a:pt x="34120" y="563258"/>
                  </a:lnTo>
                  <a:lnTo>
                    <a:pt x="34120" y="568852"/>
                  </a:lnTo>
                  <a:lnTo>
                    <a:pt x="34120" y="568852"/>
                  </a:lnTo>
                  <a:lnTo>
                    <a:pt x="32442" y="570530"/>
                  </a:lnTo>
                  <a:lnTo>
                    <a:pt x="32442" y="570530"/>
                  </a:lnTo>
                  <a:lnTo>
                    <a:pt x="30204" y="572208"/>
                  </a:lnTo>
                  <a:lnTo>
                    <a:pt x="30204" y="572208"/>
                  </a:lnTo>
                  <a:lnTo>
                    <a:pt x="30204" y="581157"/>
                  </a:lnTo>
                  <a:lnTo>
                    <a:pt x="30204" y="581157"/>
                  </a:lnTo>
                  <a:lnTo>
                    <a:pt x="30204" y="586750"/>
                  </a:lnTo>
                  <a:lnTo>
                    <a:pt x="28527" y="586750"/>
                  </a:lnTo>
                  <a:close/>
                  <a:moveTo>
                    <a:pt x="5593" y="568852"/>
                  </a:moveTo>
                  <a:lnTo>
                    <a:pt x="5593" y="567173"/>
                  </a:lnTo>
                  <a:lnTo>
                    <a:pt x="3915" y="567173"/>
                  </a:lnTo>
                  <a:lnTo>
                    <a:pt x="3915" y="565495"/>
                  </a:lnTo>
                  <a:lnTo>
                    <a:pt x="3915" y="565495"/>
                  </a:lnTo>
                  <a:lnTo>
                    <a:pt x="3915" y="563258"/>
                  </a:lnTo>
                  <a:lnTo>
                    <a:pt x="5593" y="563258"/>
                  </a:lnTo>
                  <a:lnTo>
                    <a:pt x="5593" y="561580"/>
                  </a:lnTo>
                  <a:lnTo>
                    <a:pt x="5593" y="563258"/>
                  </a:lnTo>
                  <a:lnTo>
                    <a:pt x="5593" y="559902"/>
                  </a:lnTo>
                  <a:lnTo>
                    <a:pt x="3915" y="559902"/>
                  </a:lnTo>
                  <a:lnTo>
                    <a:pt x="3915" y="558224"/>
                  </a:lnTo>
                  <a:lnTo>
                    <a:pt x="12865" y="558224"/>
                  </a:lnTo>
                  <a:lnTo>
                    <a:pt x="12865" y="559902"/>
                  </a:lnTo>
                  <a:lnTo>
                    <a:pt x="10627" y="559902"/>
                  </a:lnTo>
                  <a:lnTo>
                    <a:pt x="10627" y="561580"/>
                  </a:lnTo>
                  <a:lnTo>
                    <a:pt x="10627" y="559902"/>
                  </a:lnTo>
                  <a:lnTo>
                    <a:pt x="10627" y="563258"/>
                  </a:lnTo>
                  <a:lnTo>
                    <a:pt x="8950" y="565495"/>
                  </a:lnTo>
                  <a:lnTo>
                    <a:pt x="7271" y="565495"/>
                  </a:lnTo>
                  <a:lnTo>
                    <a:pt x="7271" y="567173"/>
                  </a:lnTo>
                  <a:lnTo>
                    <a:pt x="8950" y="567173"/>
                  </a:lnTo>
                  <a:lnTo>
                    <a:pt x="8950" y="568852"/>
                  </a:lnTo>
                  <a:lnTo>
                    <a:pt x="5593" y="568852"/>
                  </a:lnTo>
                  <a:close/>
                  <a:moveTo>
                    <a:pt x="5593" y="558224"/>
                  </a:moveTo>
                  <a:lnTo>
                    <a:pt x="3915" y="558224"/>
                  </a:lnTo>
                  <a:lnTo>
                    <a:pt x="5593" y="558224"/>
                  </a:lnTo>
                  <a:close/>
                  <a:moveTo>
                    <a:pt x="10627" y="558224"/>
                  </a:moveTo>
                  <a:lnTo>
                    <a:pt x="10627" y="556546"/>
                  </a:lnTo>
                  <a:lnTo>
                    <a:pt x="7271" y="556546"/>
                  </a:lnTo>
                  <a:lnTo>
                    <a:pt x="7271" y="554309"/>
                  </a:lnTo>
                  <a:lnTo>
                    <a:pt x="8950" y="554309"/>
                  </a:lnTo>
                  <a:lnTo>
                    <a:pt x="8950" y="550953"/>
                  </a:lnTo>
                  <a:lnTo>
                    <a:pt x="5593" y="550953"/>
                  </a:lnTo>
                  <a:lnTo>
                    <a:pt x="5593" y="545359"/>
                  </a:lnTo>
                  <a:lnTo>
                    <a:pt x="7271" y="545359"/>
                  </a:lnTo>
                  <a:lnTo>
                    <a:pt x="7271" y="542003"/>
                  </a:lnTo>
                  <a:lnTo>
                    <a:pt x="5593" y="542003"/>
                  </a:lnTo>
                  <a:lnTo>
                    <a:pt x="5593" y="540325"/>
                  </a:lnTo>
                  <a:lnTo>
                    <a:pt x="12865" y="540325"/>
                  </a:lnTo>
                  <a:lnTo>
                    <a:pt x="12865" y="543681"/>
                  </a:lnTo>
                  <a:lnTo>
                    <a:pt x="12865" y="542003"/>
                  </a:lnTo>
                  <a:lnTo>
                    <a:pt x="12865" y="543681"/>
                  </a:lnTo>
                  <a:lnTo>
                    <a:pt x="14543" y="542003"/>
                  </a:lnTo>
                  <a:lnTo>
                    <a:pt x="16221" y="542003"/>
                  </a:lnTo>
                  <a:lnTo>
                    <a:pt x="16221" y="543681"/>
                  </a:lnTo>
                  <a:lnTo>
                    <a:pt x="19577" y="543681"/>
                  </a:lnTo>
                  <a:lnTo>
                    <a:pt x="21255" y="545359"/>
                  </a:lnTo>
                  <a:lnTo>
                    <a:pt x="21255" y="547596"/>
                  </a:lnTo>
                  <a:lnTo>
                    <a:pt x="19577" y="547596"/>
                  </a:lnTo>
                  <a:lnTo>
                    <a:pt x="19577" y="549275"/>
                  </a:lnTo>
                  <a:lnTo>
                    <a:pt x="17899" y="549275"/>
                  </a:lnTo>
                  <a:lnTo>
                    <a:pt x="17899" y="547596"/>
                  </a:lnTo>
                  <a:lnTo>
                    <a:pt x="16221" y="547596"/>
                  </a:lnTo>
                  <a:lnTo>
                    <a:pt x="16221" y="550953"/>
                  </a:lnTo>
                  <a:lnTo>
                    <a:pt x="17899" y="550953"/>
                  </a:lnTo>
                  <a:lnTo>
                    <a:pt x="17899" y="552631"/>
                  </a:lnTo>
                  <a:lnTo>
                    <a:pt x="16221" y="552631"/>
                  </a:lnTo>
                  <a:lnTo>
                    <a:pt x="16221" y="554309"/>
                  </a:lnTo>
                  <a:lnTo>
                    <a:pt x="12865" y="554309"/>
                  </a:lnTo>
                  <a:lnTo>
                    <a:pt x="12865" y="558224"/>
                  </a:lnTo>
                  <a:lnTo>
                    <a:pt x="10627" y="558224"/>
                  </a:lnTo>
                  <a:close/>
                  <a:moveTo>
                    <a:pt x="21255" y="556546"/>
                  </a:moveTo>
                  <a:lnTo>
                    <a:pt x="21255" y="554309"/>
                  </a:lnTo>
                  <a:moveTo>
                    <a:pt x="1678" y="493900"/>
                  </a:moveTo>
                  <a:lnTo>
                    <a:pt x="0" y="493900"/>
                  </a:lnTo>
                  <a:lnTo>
                    <a:pt x="0" y="492222"/>
                  </a:lnTo>
                  <a:lnTo>
                    <a:pt x="1678" y="490544"/>
                  </a:lnTo>
                  <a:lnTo>
                    <a:pt x="1678" y="488306"/>
                  </a:lnTo>
                  <a:lnTo>
                    <a:pt x="1678" y="488306"/>
                  </a:lnTo>
                  <a:lnTo>
                    <a:pt x="1678" y="486628"/>
                  </a:lnTo>
                  <a:lnTo>
                    <a:pt x="1678" y="486628"/>
                  </a:lnTo>
                  <a:lnTo>
                    <a:pt x="1678" y="483272"/>
                  </a:lnTo>
                  <a:lnTo>
                    <a:pt x="1678" y="483272"/>
                  </a:lnTo>
                  <a:lnTo>
                    <a:pt x="1678" y="481594"/>
                  </a:lnTo>
                  <a:lnTo>
                    <a:pt x="3915" y="481594"/>
                  </a:lnTo>
                  <a:lnTo>
                    <a:pt x="3915" y="476001"/>
                  </a:lnTo>
                  <a:lnTo>
                    <a:pt x="5593" y="474323"/>
                  </a:lnTo>
                  <a:lnTo>
                    <a:pt x="5593" y="474323"/>
                  </a:lnTo>
                  <a:lnTo>
                    <a:pt x="3915" y="476001"/>
                  </a:lnTo>
                  <a:lnTo>
                    <a:pt x="5593" y="474323"/>
                  </a:lnTo>
                  <a:lnTo>
                    <a:pt x="3915" y="474323"/>
                  </a:lnTo>
                  <a:lnTo>
                    <a:pt x="3915" y="468729"/>
                  </a:lnTo>
                  <a:lnTo>
                    <a:pt x="8950" y="468729"/>
                  </a:lnTo>
                  <a:lnTo>
                    <a:pt x="8950" y="470967"/>
                  </a:lnTo>
                  <a:lnTo>
                    <a:pt x="10627" y="470967"/>
                  </a:lnTo>
                  <a:lnTo>
                    <a:pt x="10627" y="474323"/>
                  </a:lnTo>
                  <a:lnTo>
                    <a:pt x="10627" y="474323"/>
                  </a:lnTo>
                  <a:lnTo>
                    <a:pt x="10627" y="477678"/>
                  </a:lnTo>
                  <a:lnTo>
                    <a:pt x="12865" y="477678"/>
                  </a:lnTo>
                  <a:lnTo>
                    <a:pt x="12865" y="481594"/>
                  </a:lnTo>
                  <a:lnTo>
                    <a:pt x="14543" y="481594"/>
                  </a:lnTo>
                  <a:lnTo>
                    <a:pt x="14543" y="483272"/>
                  </a:lnTo>
                  <a:lnTo>
                    <a:pt x="14543" y="483272"/>
                  </a:lnTo>
                  <a:lnTo>
                    <a:pt x="14543" y="484950"/>
                  </a:lnTo>
                  <a:lnTo>
                    <a:pt x="16221" y="484950"/>
                  </a:lnTo>
                  <a:lnTo>
                    <a:pt x="16221" y="488306"/>
                  </a:lnTo>
                  <a:lnTo>
                    <a:pt x="12865" y="488306"/>
                  </a:lnTo>
                  <a:lnTo>
                    <a:pt x="12865" y="492222"/>
                  </a:lnTo>
                  <a:lnTo>
                    <a:pt x="10627" y="492222"/>
                  </a:lnTo>
                  <a:lnTo>
                    <a:pt x="10627" y="486628"/>
                  </a:lnTo>
                  <a:lnTo>
                    <a:pt x="10627" y="488306"/>
                  </a:lnTo>
                  <a:lnTo>
                    <a:pt x="10627" y="484950"/>
                  </a:lnTo>
                  <a:lnTo>
                    <a:pt x="8950" y="484950"/>
                  </a:lnTo>
                  <a:lnTo>
                    <a:pt x="8950" y="488306"/>
                  </a:lnTo>
                  <a:lnTo>
                    <a:pt x="7271" y="488306"/>
                  </a:lnTo>
                  <a:lnTo>
                    <a:pt x="7271" y="492222"/>
                  </a:lnTo>
                  <a:lnTo>
                    <a:pt x="5593" y="492222"/>
                  </a:lnTo>
                  <a:lnTo>
                    <a:pt x="5593" y="493900"/>
                  </a:lnTo>
                  <a:lnTo>
                    <a:pt x="1678" y="493900"/>
                  </a:lnTo>
                  <a:close/>
                  <a:moveTo>
                    <a:pt x="5593" y="493900"/>
                  </a:moveTo>
                  <a:lnTo>
                    <a:pt x="5593" y="492222"/>
                  </a:lnTo>
                  <a:lnTo>
                    <a:pt x="5593" y="493900"/>
                  </a:lnTo>
                  <a:close/>
                  <a:moveTo>
                    <a:pt x="16221" y="483272"/>
                  </a:moveTo>
                  <a:lnTo>
                    <a:pt x="16221" y="481594"/>
                  </a:lnTo>
                  <a:lnTo>
                    <a:pt x="14543" y="479916"/>
                  </a:lnTo>
                  <a:lnTo>
                    <a:pt x="12865" y="479916"/>
                  </a:lnTo>
                  <a:lnTo>
                    <a:pt x="12865" y="474323"/>
                  </a:lnTo>
                  <a:lnTo>
                    <a:pt x="10627" y="474323"/>
                  </a:lnTo>
                  <a:lnTo>
                    <a:pt x="10627" y="465373"/>
                  </a:lnTo>
                  <a:lnTo>
                    <a:pt x="12865" y="465373"/>
                  </a:lnTo>
                  <a:lnTo>
                    <a:pt x="12865" y="463695"/>
                  </a:lnTo>
                  <a:lnTo>
                    <a:pt x="14543" y="463695"/>
                  </a:lnTo>
                  <a:lnTo>
                    <a:pt x="16221" y="462017"/>
                  </a:lnTo>
                  <a:lnTo>
                    <a:pt x="16221" y="463695"/>
                  </a:lnTo>
                  <a:lnTo>
                    <a:pt x="16221" y="462017"/>
                  </a:lnTo>
                  <a:lnTo>
                    <a:pt x="17899" y="462017"/>
                  </a:lnTo>
                  <a:lnTo>
                    <a:pt x="17899" y="459780"/>
                  </a:lnTo>
                  <a:lnTo>
                    <a:pt x="21255" y="459780"/>
                  </a:lnTo>
                  <a:lnTo>
                    <a:pt x="21255" y="468729"/>
                  </a:lnTo>
                  <a:lnTo>
                    <a:pt x="19577" y="468729"/>
                  </a:lnTo>
                  <a:lnTo>
                    <a:pt x="19577" y="470967"/>
                  </a:lnTo>
                  <a:lnTo>
                    <a:pt x="21255" y="470967"/>
                  </a:lnTo>
                  <a:lnTo>
                    <a:pt x="19577" y="470967"/>
                  </a:lnTo>
                  <a:lnTo>
                    <a:pt x="21255" y="470967"/>
                  </a:lnTo>
                  <a:lnTo>
                    <a:pt x="21255" y="479916"/>
                  </a:lnTo>
                  <a:lnTo>
                    <a:pt x="17899" y="479916"/>
                  </a:lnTo>
                  <a:lnTo>
                    <a:pt x="17899" y="481594"/>
                  </a:lnTo>
                  <a:lnTo>
                    <a:pt x="16221" y="481594"/>
                  </a:lnTo>
                  <a:lnTo>
                    <a:pt x="16221" y="483272"/>
                  </a:lnTo>
                  <a:close/>
                  <a:moveTo>
                    <a:pt x="28527" y="390421"/>
                  </a:moveTo>
                  <a:lnTo>
                    <a:pt x="28527" y="378116"/>
                  </a:lnTo>
                  <a:lnTo>
                    <a:pt x="30204" y="378116"/>
                  </a:lnTo>
                  <a:lnTo>
                    <a:pt x="32442" y="379794"/>
                  </a:lnTo>
                  <a:lnTo>
                    <a:pt x="34120" y="379794"/>
                  </a:lnTo>
                  <a:lnTo>
                    <a:pt x="32442" y="379794"/>
                  </a:lnTo>
                  <a:lnTo>
                    <a:pt x="34120" y="379794"/>
                  </a:lnTo>
                  <a:lnTo>
                    <a:pt x="34120" y="383150"/>
                  </a:lnTo>
                  <a:lnTo>
                    <a:pt x="35798" y="383150"/>
                  </a:lnTo>
                  <a:lnTo>
                    <a:pt x="35798" y="385387"/>
                  </a:lnTo>
                  <a:lnTo>
                    <a:pt x="34120" y="385387"/>
                  </a:lnTo>
                  <a:lnTo>
                    <a:pt x="34120" y="387065"/>
                  </a:lnTo>
                  <a:lnTo>
                    <a:pt x="30204" y="387065"/>
                  </a:lnTo>
                  <a:lnTo>
                    <a:pt x="30204" y="390421"/>
                  </a:lnTo>
                  <a:lnTo>
                    <a:pt x="28527" y="390421"/>
                  </a:lnTo>
                  <a:close/>
                  <a:moveTo>
                    <a:pt x="39154" y="378116"/>
                  </a:moveTo>
                  <a:lnTo>
                    <a:pt x="37476" y="376438"/>
                  </a:lnTo>
                  <a:lnTo>
                    <a:pt x="37476" y="374200"/>
                  </a:lnTo>
                  <a:lnTo>
                    <a:pt x="35798" y="374200"/>
                  </a:lnTo>
                  <a:lnTo>
                    <a:pt x="35798" y="369166"/>
                  </a:lnTo>
                  <a:lnTo>
                    <a:pt x="34120" y="369166"/>
                  </a:lnTo>
                  <a:lnTo>
                    <a:pt x="34120" y="363573"/>
                  </a:lnTo>
                  <a:lnTo>
                    <a:pt x="41391" y="363573"/>
                  </a:lnTo>
                  <a:lnTo>
                    <a:pt x="41391" y="361895"/>
                  </a:lnTo>
                  <a:lnTo>
                    <a:pt x="43069" y="361895"/>
                  </a:lnTo>
                  <a:lnTo>
                    <a:pt x="43069" y="363573"/>
                  </a:lnTo>
                  <a:lnTo>
                    <a:pt x="46425" y="363573"/>
                  </a:lnTo>
                  <a:lnTo>
                    <a:pt x="46425" y="372522"/>
                  </a:lnTo>
                  <a:lnTo>
                    <a:pt x="44747" y="372522"/>
                  </a:lnTo>
                  <a:lnTo>
                    <a:pt x="44747" y="374200"/>
                  </a:lnTo>
                  <a:lnTo>
                    <a:pt x="39154" y="374200"/>
                  </a:lnTo>
                  <a:lnTo>
                    <a:pt x="39154" y="378116"/>
                  </a:lnTo>
                  <a:close/>
                  <a:moveTo>
                    <a:pt x="57053" y="360217"/>
                  </a:moveTo>
                  <a:lnTo>
                    <a:pt x="55375" y="360217"/>
                  </a:lnTo>
                  <a:lnTo>
                    <a:pt x="55375" y="358539"/>
                  </a:lnTo>
                  <a:lnTo>
                    <a:pt x="53697" y="358539"/>
                  </a:lnTo>
                  <a:lnTo>
                    <a:pt x="53697" y="356861"/>
                  </a:lnTo>
                  <a:lnTo>
                    <a:pt x="53697" y="356861"/>
                  </a:lnTo>
                  <a:lnTo>
                    <a:pt x="53697" y="351267"/>
                  </a:lnTo>
                  <a:lnTo>
                    <a:pt x="52019" y="351267"/>
                  </a:lnTo>
                  <a:lnTo>
                    <a:pt x="52019" y="349589"/>
                  </a:lnTo>
                  <a:lnTo>
                    <a:pt x="57053" y="349589"/>
                  </a:lnTo>
                  <a:lnTo>
                    <a:pt x="57053" y="347911"/>
                  </a:lnTo>
                  <a:lnTo>
                    <a:pt x="58731" y="347911"/>
                  </a:lnTo>
                  <a:lnTo>
                    <a:pt x="58731" y="345674"/>
                  </a:lnTo>
                  <a:lnTo>
                    <a:pt x="57053" y="345674"/>
                  </a:lnTo>
                  <a:lnTo>
                    <a:pt x="57053" y="343996"/>
                  </a:lnTo>
                  <a:lnTo>
                    <a:pt x="60968" y="343996"/>
                  </a:lnTo>
                  <a:lnTo>
                    <a:pt x="60968" y="342318"/>
                  </a:lnTo>
                  <a:lnTo>
                    <a:pt x="62646" y="342318"/>
                  </a:lnTo>
                  <a:lnTo>
                    <a:pt x="64324" y="343996"/>
                  </a:lnTo>
                  <a:lnTo>
                    <a:pt x="66002" y="343996"/>
                  </a:lnTo>
                  <a:lnTo>
                    <a:pt x="64324" y="343996"/>
                  </a:lnTo>
                  <a:lnTo>
                    <a:pt x="69918" y="343996"/>
                  </a:lnTo>
                  <a:lnTo>
                    <a:pt x="69918" y="349589"/>
                  </a:lnTo>
                  <a:lnTo>
                    <a:pt x="67680" y="349589"/>
                  </a:lnTo>
                  <a:lnTo>
                    <a:pt x="67680" y="351267"/>
                  </a:lnTo>
                  <a:lnTo>
                    <a:pt x="67680" y="351267"/>
                  </a:lnTo>
                  <a:lnTo>
                    <a:pt x="67680" y="354623"/>
                  </a:lnTo>
                  <a:lnTo>
                    <a:pt x="64324" y="354623"/>
                  </a:lnTo>
                  <a:lnTo>
                    <a:pt x="64324" y="356861"/>
                  </a:lnTo>
                  <a:lnTo>
                    <a:pt x="62646" y="356861"/>
                  </a:lnTo>
                  <a:lnTo>
                    <a:pt x="62646" y="358539"/>
                  </a:lnTo>
                  <a:lnTo>
                    <a:pt x="60968" y="358539"/>
                  </a:lnTo>
                  <a:lnTo>
                    <a:pt x="60968" y="360217"/>
                  </a:lnTo>
                  <a:lnTo>
                    <a:pt x="57053" y="360217"/>
                  </a:lnTo>
                  <a:close/>
                  <a:moveTo>
                    <a:pt x="30204" y="356861"/>
                  </a:moveTo>
                  <a:lnTo>
                    <a:pt x="30204" y="352945"/>
                  </a:lnTo>
                  <a:lnTo>
                    <a:pt x="28527" y="352945"/>
                  </a:lnTo>
                  <a:lnTo>
                    <a:pt x="30204" y="351267"/>
                  </a:lnTo>
                  <a:lnTo>
                    <a:pt x="28527" y="351267"/>
                  </a:lnTo>
                  <a:lnTo>
                    <a:pt x="28527" y="349589"/>
                  </a:lnTo>
                  <a:lnTo>
                    <a:pt x="41391" y="349589"/>
                  </a:lnTo>
                  <a:lnTo>
                    <a:pt x="41391" y="351267"/>
                  </a:lnTo>
                  <a:lnTo>
                    <a:pt x="43069" y="351267"/>
                  </a:lnTo>
                  <a:lnTo>
                    <a:pt x="43069" y="352945"/>
                  </a:lnTo>
                  <a:lnTo>
                    <a:pt x="39154" y="352945"/>
                  </a:lnTo>
                  <a:lnTo>
                    <a:pt x="39154" y="354623"/>
                  </a:lnTo>
                  <a:lnTo>
                    <a:pt x="34120" y="354623"/>
                  </a:lnTo>
                  <a:lnTo>
                    <a:pt x="34120" y="356861"/>
                  </a:lnTo>
                  <a:lnTo>
                    <a:pt x="30204" y="356861"/>
                  </a:lnTo>
                  <a:close/>
                  <a:moveTo>
                    <a:pt x="76630" y="60409"/>
                  </a:moveTo>
                  <a:lnTo>
                    <a:pt x="78308" y="60409"/>
                  </a:lnTo>
                  <a:lnTo>
                    <a:pt x="76630" y="60409"/>
                  </a:lnTo>
                  <a:close/>
                  <a:moveTo>
                    <a:pt x="48104" y="624226"/>
                  </a:moveTo>
                  <a:lnTo>
                    <a:pt x="49781" y="624226"/>
                  </a:lnTo>
                  <a:moveTo>
                    <a:pt x="25170" y="492222"/>
                  </a:moveTo>
                  <a:lnTo>
                    <a:pt x="25170" y="490544"/>
                  </a:lnTo>
                  <a:lnTo>
                    <a:pt x="23492" y="490544"/>
                  </a:lnTo>
                  <a:lnTo>
                    <a:pt x="23492" y="488306"/>
                  </a:lnTo>
                  <a:lnTo>
                    <a:pt x="16221" y="488306"/>
                  </a:lnTo>
                  <a:lnTo>
                    <a:pt x="16221" y="483272"/>
                  </a:lnTo>
                  <a:lnTo>
                    <a:pt x="17899" y="483272"/>
                  </a:lnTo>
                  <a:lnTo>
                    <a:pt x="17899" y="481594"/>
                  </a:lnTo>
                  <a:lnTo>
                    <a:pt x="21255" y="481594"/>
                  </a:lnTo>
                  <a:lnTo>
                    <a:pt x="21255" y="470967"/>
                  </a:lnTo>
                  <a:lnTo>
                    <a:pt x="23492" y="470967"/>
                  </a:lnTo>
                  <a:lnTo>
                    <a:pt x="23492" y="474323"/>
                  </a:lnTo>
                  <a:lnTo>
                    <a:pt x="25170" y="476001"/>
                  </a:lnTo>
                  <a:lnTo>
                    <a:pt x="25170" y="476001"/>
                  </a:lnTo>
                  <a:lnTo>
                    <a:pt x="25170" y="486628"/>
                  </a:lnTo>
                  <a:lnTo>
                    <a:pt x="28527" y="486628"/>
                  </a:lnTo>
                  <a:lnTo>
                    <a:pt x="28527" y="492222"/>
                  </a:lnTo>
                  <a:lnTo>
                    <a:pt x="25170" y="492222"/>
                  </a:lnTo>
                  <a:close/>
                  <a:moveTo>
                    <a:pt x="41391" y="310435"/>
                  </a:moveTo>
                  <a:lnTo>
                    <a:pt x="41391" y="308757"/>
                  </a:lnTo>
                  <a:lnTo>
                    <a:pt x="35798" y="308757"/>
                  </a:lnTo>
                  <a:lnTo>
                    <a:pt x="37476" y="308757"/>
                  </a:lnTo>
                  <a:lnTo>
                    <a:pt x="34120" y="308757"/>
                  </a:lnTo>
                  <a:lnTo>
                    <a:pt x="34120" y="306520"/>
                  </a:lnTo>
                  <a:lnTo>
                    <a:pt x="28527" y="306520"/>
                  </a:lnTo>
                  <a:lnTo>
                    <a:pt x="28527" y="303164"/>
                  </a:lnTo>
                  <a:lnTo>
                    <a:pt x="30204" y="303164"/>
                  </a:lnTo>
                  <a:lnTo>
                    <a:pt x="30204" y="301486"/>
                  </a:lnTo>
                  <a:lnTo>
                    <a:pt x="30204" y="301486"/>
                  </a:lnTo>
                  <a:lnTo>
                    <a:pt x="30204" y="299808"/>
                  </a:lnTo>
                  <a:lnTo>
                    <a:pt x="32442" y="299808"/>
                  </a:lnTo>
                  <a:lnTo>
                    <a:pt x="32442" y="297570"/>
                  </a:lnTo>
                  <a:lnTo>
                    <a:pt x="34120" y="297570"/>
                  </a:lnTo>
                  <a:lnTo>
                    <a:pt x="34120" y="292536"/>
                  </a:lnTo>
                  <a:lnTo>
                    <a:pt x="35798" y="292536"/>
                  </a:lnTo>
                  <a:lnTo>
                    <a:pt x="35798" y="280231"/>
                  </a:lnTo>
                  <a:lnTo>
                    <a:pt x="34120" y="280231"/>
                  </a:lnTo>
                  <a:lnTo>
                    <a:pt x="34120" y="277993"/>
                  </a:lnTo>
                  <a:lnTo>
                    <a:pt x="35798" y="277993"/>
                  </a:lnTo>
                  <a:lnTo>
                    <a:pt x="35798" y="269044"/>
                  </a:lnTo>
                  <a:lnTo>
                    <a:pt x="37476" y="269044"/>
                  </a:lnTo>
                  <a:lnTo>
                    <a:pt x="37476" y="267366"/>
                  </a:lnTo>
                  <a:lnTo>
                    <a:pt x="39154" y="267366"/>
                  </a:lnTo>
                  <a:lnTo>
                    <a:pt x="39154" y="264010"/>
                  </a:lnTo>
                  <a:lnTo>
                    <a:pt x="37476" y="264010"/>
                  </a:lnTo>
                  <a:lnTo>
                    <a:pt x="37476" y="262332"/>
                  </a:lnTo>
                  <a:lnTo>
                    <a:pt x="39154" y="262332"/>
                  </a:lnTo>
                  <a:lnTo>
                    <a:pt x="39154" y="260094"/>
                  </a:lnTo>
                  <a:lnTo>
                    <a:pt x="37476" y="260094"/>
                  </a:lnTo>
                  <a:lnTo>
                    <a:pt x="37476" y="258416"/>
                  </a:lnTo>
                  <a:lnTo>
                    <a:pt x="39154" y="256738"/>
                  </a:lnTo>
                  <a:lnTo>
                    <a:pt x="41391" y="256738"/>
                  </a:lnTo>
                  <a:lnTo>
                    <a:pt x="41391" y="258416"/>
                  </a:lnTo>
                  <a:lnTo>
                    <a:pt x="43069" y="258416"/>
                  </a:lnTo>
                  <a:lnTo>
                    <a:pt x="43069" y="260094"/>
                  </a:lnTo>
                  <a:lnTo>
                    <a:pt x="46425" y="260094"/>
                  </a:lnTo>
                  <a:lnTo>
                    <a:pt x="46425" y="256738"/>
                  </a:lnTo>
                  <a:lnTo>
                    <a:pt x="49781" y="256738"/>
                  </a:lnTo>
                  <a:lnTo>
                    <a:pt x="49781" y="258416"/>
                  </a:lnTo>
                  <a:lnTo>
                    <a:pt x="52019" y="258416"/>
                  </a:lnTo>
                  <a:lnTo>
                    <a:pt x="52019" y="260094"/>
                  </a:lnTo>
                  <a:lnTo>
                    <a:pt x="52019" y="260094"/>
                  </a:lnTo>
                  <a:lnTo>
                    <a:pt x="52019" y="262332"/>
                  </a:lnTo>
                  <a:lnTo>
                    <a:pt x="52019" y="262332"/>
                  </a:lnTo>
                  <a:lnTo>
                    <a:pt x="52019" y="265688"/>
                  </a:lnTo>
                  <a:lnTo>
                    <a:pt x="53697" y="265688"/>
                  </a:lnTo>
                  <a:lnTo>
                    <a:pt x="53697" y="267366"/>
                  </a:lnTo>
                  <a:lnTo>
                    <a:pt x="52019" y="267366"/>
                  </a:lnTo>
                  <a:lnTo>
                    <a:pt x="52019" y="271281"/>
                  </a:lnTo>
                  <a:lnTo>
                    <a:pt x="53697" y="271281"/>
                  </a:lnTo>
                  <a:lnTo>
                    <a:pt x="53697" y="272959"/>
                  </a:lnTo>
                  <a:lnTo>
                    <a:pt x="53697" y="272959"/>
                  </a:lnTo>
                  <a:lnTo>
                    <a:pt x="53697" y="274637"/>
                  </a:lnTo>
                  <a:lnTo>
                    <a:pt x="48104" y="274637"/>
                  </a:lnTo>
                  <a:lnTo>
                    <a:pt x="48104" y="276315"/>
                  </a:lnTo>
                  <a:lnTo>
                    <a:pt x="46425" y="276315"/>
                  </a:lnTo>
                  <a:lnTo>
                    <a:pt x="46425" y="277993"/>
                  </a:lnTo>
                  <a:lnTo>
                    <a:pt x="46425" y="277993"/>
                  </a:lnTo>
                  <a:lnTo>
                    <a:pt x="46425" y="280231"/>
                  </a:lnTo>
                  <a:lnTo>
                    <a:pt x="48104" y="280231"/>
                  </a:lnTo>
                  <a:lnTo>
                    <a:pt x="48104" y="281909"/>
                  </a:lnTo>
                  <a:lnTo>
                    <a:pt x="44747" y="281909"/>
                  </a:lnTo>
                  <a:lnTo>
                    <a:pt x="44747" y="283587"/>
                  </a:lnTo>
                  <a:lnTo>
                    <a:pt x="44747" y="283587"/>
                  </a:lnTo>
                  <a:lnTo>
                    <a:pt x="44747" y="285265"/>
                  </a:lnTo>
                  <a:lnTo>
                    <a:pt x="46425" y="285265"/>
                  </a:lnTo>
                  <a:lnTo>
                    <a:pt x="46425" y="286943"/>
                  </a:lnTo>
                  <a:lnTo>
                    <a:pt x="48104" y="286943"/>
                  </a:lnTo>
                  <a:lnTo>
                    <a:pt x="48104" y="288621"/>
                  </a:lnTo>
                  <a:lnTo>
                    <a:pt x="52019" y="288621"/>
                  </a:lnTo>
                  <a:lnTo>
                    <a:pt x="52019" y="292536"/>
                  </a:lnTo>
                  <a:lnTo>
                    <a:pt x="48104" y="292536"/>
                  </a:lnTo>
                  <a:lnTo>
                    <a:pt x="48104" y="295892"/>
                  </a:lnTo>
                  <a:lnTo>
                    <a:pt x="49781" y="295892"/>
                  </a:lnTo>
                  <a:lnTo>
                    <a:pt x="49781" y="297570"/>
                  </a:lnTo>
                  <a:lnTo>
                    <a:pt x="52019" y="297570"/>
                  </a:lnTo>
                  <a:lnTo>
                    <a:pt x="52019" y="301486"/>
                  </a:lnTo>
                  <a:lnTo>
                    <a:pt x="46425" y="301486"/>
                  </a:lnTo>
                  <a:lnTo>
                    <a:pt x="46425" y="303164"/>
                  </a:lnTo>
                  <a:lnTo>
                    <a:pt x="46425" y="303164"/>
                  </a:lnTo>
                  <a:lnTo>
                    <a:pt x="46425" y="306520"/>
                  </a:lnTo>
                  <a:lnTo>
                    <a:pt x="43069" y="306520"/>
                  </a:lnTo>
                  <a:lnTo>
                    <a:pt x="43069" y="310435"/>
                  </a:lnTo>
                  <a:lnTo>
                    <a:pt x="41391" y="310435"/>
                  </a:lnTo>
                  <a:close/>
                  <a:moveTo>
                    <a:pt x="58731" y="256738"/>
                  </a:moveTo>
                  <a:lnTo>
                    <a:pt x="58731" y="255060"/>
                  </a:lnTo>
                  <a:lnTo>
                    <a:pt x="58731" y="256738"/>
                  </a:lnTo>
                  <a:close/>
                  <a:moveTo>
                    <a:pt x="137598" y="0"/>
                  </a:moveTo>
                  <a:lnTo>
                    <a:pt x="135361" y="0"/>
                  </a:lnTo>
                  <a:lnTo>
                    <a:pt x="137598" y="0"/>
                  </a:lnTo>
                  <a:close/>
                </a:path>
              </a:pathLst>
            </a:custGeom>
            <a:solidFill>
              <a:srgbClr val="E4E4E4"/>
            </a:solidFill>
            <a:ln w="2794" cap="flat">
              <a:solidFill>
                <a:srgbClr val="FFFFFF"/>
              </a:solidFill>
              <a:prstDash val="solid"/>
              <a:round/>
            </a:ln>
          </p:spPr>
          <p:txBody>
            <a:bodyPr/>
            <a:lstStyle/>
            <a:p>
              <a:endParaRPr lang="en-US">
                <a:solidFill>
                  <a:srgbClr val="000000"/>
                </a:solidFill>
                <a:latin typeface="Trebuchet MS"/>
              </a:endParaRPr>
            </a:p>
          </p:txBody>
        </p:sp>
      </p:grpSp>
      <p:sp>
        <p:nvSpPr>
          <p:cNvPr id="432" name="Shandong">
            <a:extLst>
              <a:ext uri="{FF2B5EF4-FFF2-40B4-BE49-F238E27FC236}">
                <a16:creationId xmlns:a16="http://schemas.microsoft.com/office/drawing/2014/main" id="{EA801B5E-C6B2-A5F2-1F8F-4A6EAD4EEFF9}"/>
              </a:ext>
            </a:extLst>
          </p:cNvPr>
          <p:cNvSpPr/>
          <p:nvPr/>
        </p:nvSpPr>
        <p:spPr>
          <a:xfrm>
            <a:off x="6387738" y="3101756"/>
            <a:ext cx="1691442" cy="1094914"/>
          </a:xfrm>
          <a:custGeom>
            <a:avLst/>
            <a:gdLst>
              <a:gd name="connsiteX0" fmla="*/ 736143 w 952614"/>
              <a:gd name="connsiteY0" fmla="*/ 0 h 600055"/>
              <a:gd name="connsiteX1" fmla="*/ 736143 w 952614"/>
              <a:gd name="connsiteY1" fmla="*/ 2115 h 600055"/>
              <a:gd name="connsiteX2" fmla="*/ 738259 w 952614"/>
              <a:gd name="connsiteY2" fmla="*/ 2115 h 600055"/>
              <a:gd name="connsiteX3" fmla="*/ 736143 w 952614"/>
              <a:gd name="connsiteY3" fmla="*/ 2115 h 600055"/>
              <a:gd name="connsiteX4" fmla="*/ 738259 w 952614"/>
              <a:gd name="connsiteY4" fmla="*/ 2115 h 600055"/>
              <a:gd name="connsiteX5" fmla="*/ 738259 w 952614"/>
              <a:gd name="connsiteY5" fmla="*/ 4231 h 600055"/>
              <a:gd name="connsiteX6" fmla="*/ 738259 w 952614"/>
              <a:gd name="connsiteY6" fmla="*/ 2115 h 600055"/>
              <a:gd name="connsiteX7" fmla="*/ 736143 w 952614"/>
              <a:gd name="connsiteY7" fmla="*/ 2115 h 600055"/>
              <a:gd name="connsiteX8" fmla="*/ 736143 w 952614"/>
              <a:gd name="connsiteY8" fmla="*/ 4231 h 600055"/>
              <a:gd name="connsiteX9" fmla="*/ 736143 w 952614"/>
              <a:gd name="connsiteY9" fmla="*/ 2115 h 600055"/>
              <a:gd name="connsiteX10" fmla="*/ 736143 w 952614"/>
              <a:gd name="connsiteY10" fmla="*/ 4231 h 600055"/>
              <a:gd name="connsiteX11" fmla="*/ 734028 w 952614"/>
              <a:gd name="connsiteY11" fmla="*/ 4231 h 600055"/>
              <a:gd name="connsiteX12" fmla="*/ 734028 w 952614"/>
              <a:gd name="connsiteY12" fmla="*/ 2115 h 600055"/>
              <a:gd name="connsiteX13" fmla="*/ 736143 w 952614"/>
              <a:gd name="connsiteY13" fmla="*/ 2115 h 600055"/>
              <a:gd name="connsiteX14" fmla="*/ 736143 w 952614"/>
              <a:gd name="connsiteY14" fmla="*/ 0 h 600055"/>
              <a:gd name="connsiteX15" fmla="*/ 736143 w 952614"/>
              <a:gd name="connsiteY15" fmla="*/ 4231 h 600055"/>
              <a:gd name="connsiteX16" fmla="*/ 736143 w 952614"/>
              <a:gd name="connsiteY16" fmla="*/ 8462 h 600055"/>
              <a:gd name="connsiteX17" fmla="*/ 734028 w 952614"/>
              <a:gd name="connsiteY17" fmla="*/ 8462 h 600055"/>
              <a:gd name="connsiteX18" fmla="*/ 734028 w 952614"/>
              <a:gd name="connsiteY18" fmla="*/ 6346 h 600055"/>
              <a:gd name="connsiteX19" fmla="*/ 736143 w 952614"/>
              <a:gd name="connsiteY19" fmla="*/ 6346 h 600055"/>
              <a:gd name="connsiteX20" fmla="*/ 736143 w 952614"/>
              <a:gd name="connsiteY20" fmla="*/ 4231 h 600055"/>
              <a:gd name="connsiteX21" fmla="*/ 727682 w 952614"/>
              <a:gd name="connsiteY21" fmla="*/ 6346 h 600055"/>
              <a:gd name="connsiteX22" fmla="*/ 727682 w 952614"/>
              <a:gd name="connsiteY22" fmla="*/ 8462 h 600055"/>
              <a:gd name="connsiteX23" fmla="*/ 729797 w 952614"/>
              <a:gd name="connsiteY23" fmla="*/ 8462 h 600055"/>
              <a:gd name="connsiteX24" fmla="*/ 729797 w 952614"/>
              <a:gd name="connsiteY24" fmla="*/ 10577 h 600055"/>
              <a:gd name="connsiteX25" fmla="*/ 727682 w 952614"/>
              <a:gd name="connsiteY25" fmla="*/ 10577 h 600055"/>
              <a:gd name="connsiteX26" fmla="*/ 727682 w 952614"/>
              <a:gd name="connsiteY26" fmla="*/ 6346 h 600055"/>
              <a:gd name="connsiteX27" fmla="*/ 725567 w 952614"/>
              <a:gd name="connsiteY27" fmla="*/ 12692 h 600055"/>
              <a:gd name="connsiteX28" fmla="*/ 727682 w 952614"/>
              <a:gd name="connsiteY28" fmla="*/ 12692 h 600055"/>
              <a:gd name="connsiteX29" fmla="*/ 727682 w 952614"/>
              <a:gd name="connsiteY29" fmla="*/ 16218 h 600055"/>
              <a:gd name="connsiteX30" fmla="*/ 723451 w 952614"/>
              <a:gd name="connsiteY30" fmla="*/ 16218 h 600055"/>
              <a:gd name="connsiteX31" fmla="*/ 723451 w 952614"/>
              <a:gd name="connsiteY31" fmla="*/ 18333 h 600055"/>
              <a:gd name="connsiteX32" fmla="*/ 721336 w 952614"/>
              <a:gd name="connsiteY32" fmla="*/ 18333 h 600055"/>
              <a:gd name="connsiteX33" fmla="*/ 721336 w 952614"/>
              <a:gd name="connsiteY33" fmla="*/ 16218 h 600055"/>
              <a:gd name="connsiteX34" fmla="*/ 723451 w 952614"/>
              <a:gd name="connsiteY34" fmla="*/ 16218 h 600055"/>
              <a:gd name="connsiteX35" fmla="*/ 723451 w 952614"/>
              <a:gd name="connsiteY35" fmla="*/ 14808 h 600055"/>
              <a:gd name="connsiteX36" fmla="*/ 723451 w 952614"/>
              <a:gd name="connsiteY36" fmla="*/ 16218 h 600055"/>
              <a:gd name="connsiteX37" fmla="*/ 723451 w 952614"/>
              <a:gd name="connsiteY37" fmla="*/ 14808 h 600055"/>
              <a:gd name="connsiteX38" fmla="*/ 725567 w 952614"/>
              <a:gd name="connsiteY38" fmla="*/ 14808 h 600055"/>
              <a:gd name="connsiteX39" fmla="*/ 725567 w 952614"/>
              <a:gd name="connsiteY39" fmla="*/ 12692 h 600055"/>
              <a:gd name="connsiteX40" fmla="*/ 368777 w 952614"/>
              <a:gd name="connsiteY40" fmla="*/ 20449 h 600055"/>
              <a:gd name="connsiteX41" fmla="*/ 370892 w 952614"/>
              <a:gd name="connsiteY41" fmla="*/ 20449 h 600055"/>
              <a:gd name="connsiteX42" fmla="*/ 368777 w 952614"/>
              <a:gd name="connsiteY42" fmla="*/ 20449 h 600055"/>
              <a:gd name="connsiteX43" fmla="*/ 370892 w 952614"/>
              <a:gd name="connsiteY43" fmla="*/ 22564 h 600055"/>
              <a:gd name="connsiteX44" fmla="*/ 375123 w 952614"/>
              <a:gd name="connsiteY44" fmla="*/ 22564 h 600055"/>
              <a:gd name="connsiteX45" fmla="*/ 375123 w 952614"/>
              <a:gd name="connsiteY45" fmla="*/ 24679 h 600055"/>
              <a:gd name="connsiteX46" fmla="*/ 379354 w 952614"/>
              <a:gd name="connsiteY46" fmla="*/ 24679 h 600055"/>
              <a:gd name="connsiteX47" fmla="*/ 379354 w 952614"/>
              <a:gd name="connsiteY47" fmla="*/ 26795 h 600055"/>
              <a:gd name="connsiteX48" fmla="*/ 381469 w 952614"/>
              <a:gd name="connsiteY48" fmla="*/ 26795 h 600055"/>
              <a:gd name="connsiteX49" fmla="*/ 381469 w 952614"/>
              <a:gd name="connsiteY49" fmla="*/ 28910 h 600055"/>
              <a:gd name="connsiteX50" fmla="*/ 383584 w 952614"/>
              <a:gd name="connsiteY50" fmla="*/ 28910 h 600055"/>
              <a:gd name="connsiteX51" fmla="*/ 383584 w 952614"/>
              <a:gd name="connsiteY51" fmla="*/ 31025 h 600055"/>
              <a:gd name="connsiteX52" fmla="*/ 387815 w 952614"/>
              <a:gd name="connsiteY52" fmla="*/ 31025 h 600055"/>
              <a:gd name="connsiteX53" fmla="*/ 387815 w 952614"/>
              <a:gd name="connsiteY53" fmla="*/ 33141 h 600055"/>
              <a:gd name="connsiteX54" fmla="*/ 389931 w 952614"/>
              <a:gd name="connsiteY54" fmla="*/ 33141 h 600055"/>
              <a:gd name="connsiteX55" fmla="*/ 389931 w 952614"/>
              <a:gd name="connsiteY55" fmla="*/ 35256 h 600055"/>
              <a:gd name="connsiteX56" fmla="*/ 392046 w 952614"/>
              <a:gd name="connsiteY56" fmla="*/ 35256 h 600055"/>
              <a:gd name="connsiteX57" fmla="*/ 392046 w 952614"/>
              <a:gd name="connsiteY57" fmla="*/ 41602 h 600055"/>
              <a:gd name="connsiteX58" fmla="*/ 398392 w 952614"/>
              <a:gd name="connsiteY58" fmla="*/ 41602 h 600055"/>
              <a:gd name="connsiteX59" fmla="*/ 398392 w 952614"/>
              <a:gd name="connsiteY59" fmla="*/ 39487 h 600055"/>
              <a:gd name="connsiteX60" fmla="*/ 404738 w 952614"/>
              <a:gd name="connsiteY60" fmla="*/ 39487 h 600055"/>
              <a:gd name="connsiteX61" fmla="*/ 404738 w 952614"/>
              <a:gd name="connsiteY61" fmla="*/ 41602 h 600055"/>
              <a:gd name="connsiteX62" fmla="*/ 404738 w 952614"/>
              <a:gd name="connsiteY62" fmla="*/ 39487 h 600055"/>
              <a:gd name="connsiteX63" fmla="*/ 404738 w 952614"/>
              <a:gd name="connsiteY63" fmla="*/ 41602 h 600055"/>
              <a:gd name="connsiteX64" fmla="*/ 404738 w 952614"/>
              <a:gd name="connsiteY64" fmla="*/ 39487 h 600055"/>
              <a:gd name="connsiteX65" fmla="*/ 408968 w 952614"/>
              <a:gd name="connsiteY65" fmla="*/ 39487 h 600055"/>
              <a:gd name="connsiteX66" fmla="*/ 408968 w 952614"/>
              <a:gd name="connsiteY66" fmla="*/ 41602 h 600055"/>
              <a:gd name="connsiteX67" fmla="*/ 421661 w 952614"/>
              <a:gd name="connsiteY67" fmla="*/ 41602 h 600055"/>
              <a:gd name="connsiteX68" fmla="*/ 421661 w 952614"/>
              <a:gd name="connsiteY68" fmla="*/ 43717 h 600055"/>
              <a:gd name="connsiteX69" fmla="*/ 421661 w 952614"/>
              <a:gd name="connsiteY69" fmla="*/ 41602 h 600055"/>
              <a:gd name="connsiteX70" fmla="*/ 423776 w 952614"/>
              <a:gd name="connsiteY70" fmla="*/ 41602 h 600055"/>
              <a:gd name="connsiteX71" fmla="*/ 423776 w 952614"/>
              <a:gd name="connsiteY71" fmla="*/ 43717 h 600055"/>
              <a:gd name="connsiteX72" fmla="*/ 428007 w 952614"/>
              <a:gd name="connsiteY72" fmla="*/ 43717 h 600055"/>
              <a:gd name="connsiteX73" fmla="*/ 428007 w 952614"/>
              <a:gd name="connsiteY73" fmla="*/ 45833 h 600055"/>
              <a:gd name="connsiteX74" fmla="*/ 430122 w 952614"/>
              <a:gd name="connsiteY74" fmla="*/ 45833 h 600055"/>
              <a:gd name="connsiteX75" fmla="*/ 428007 w 952614"/>
              <a:gd name="connsiteY75" fmla="*/ 45833 h 600055"/>
              <a:gd name="connsiteX76" fmla="*/ 428007 w 952614"/>
              <a:gd name="connsiteY76" fmla="*/ 43717 h 600055"/>
              <a:gd name="connsiteX77" fmla="*/ 425891 w 952614"/>
              <a:gd name="connsiteY77" fmla="*/ 43717 h 600055"/>
              <a:gd name="connsiteX78" fmla="*/ 428007 w 952614"/>
              <a:gd name="connsiteY78" fmla="*/ 43717 h 600055"/>
              <a:gd name="connsiteX79" fmla="*/ 428007 w 952614"/>
              <a:gd name="connsiteY79" fmla="*/ 41602 h 600055"/>
              <a:gd name="connsiteX80" fmla="*/ 430122 w 952614"/>
              <a:gd name="connsiteY80" fmla="*/ 41602 h 600055"/>
              <a:gd name="connsiteX81" fmla="*/ 430122 w 952614"/>
              <a:gd name="connsiteY81" fmla="*/ 43717 h 600055"/>
              <a:gd name="connsiteX82" fmla="*/ 432238 w 952614"/>
              <a:gd name="connsiteY82" fmla="*/ 43717 h 600055"/>
              <a:gd name="connsiteX83" fmla="*/ 432238 w 952614"/>
              <a:gd name="connsiteY83" fmla="*/ 45833 h 600055"/>
              <a:gd name="connsiteX84" fmla="*/ 432238 w 952614"/>
              <a:gd name="connsiteY84" fmla="*/ 43717 h 600055"/>
              <a:gd name="connsiteX85" fmla="*/ 432238 w 952614"/>
              <a:gd name="connsiteY85" fmla="*/ 45833 h 600055"/>
              <a:gd name="connsiteX86" fmla="*/ 432238 w 952614"/>
              <a:gd name="connsiteY86" fmla="*/ 43717 h 600055"/>
              <a:gd name="connsiteX87" fmla="*/ 444930 w 952614"/>
              <a:gd name="connsiteY87" fmla="*/ 43717 h 600055"/>
              <a:gd name="connsiteX88" fmla="*/ 444930 w 952614"/>
              <a:gd name="connsiteY88" fmla="*/ 45833 h 600055"/>
              <a:gd name="connsiteX89" fmla="*/ 447045 w 952614"/>
              <a:gd name="connsiteY89" fmla="*/ 45833 h 600055"/>
              <a:gd name="connsiteX90" fmla="*/ 447045 w 952614"/>
              <a:gd name="connsiteY90" fmla="*/ 47948 h 600055"/>
              <a:gd name="connsiteX91" fmla="*/ 449160 w 952614"/>
              <a:gd name="connsiteY91" fmla="*/ 47948 h 600055"/>
              <a:gd name="connsiteX92" fmla="*/ 449160 w 952614"/>
              <a:gd name="connsiteY92" fmla="*/ 52179 h 600055"/>
              <a:gd name="connsiteX93" fmla="*/ 451276 w 952614"/>
              <a:gd name="connsiteY93" fmla="*/ 52179 h 600055"/>
              <a:gd name="connsiteX94" fmla="*/ 451276 w 952614"/>
              <a:gd name="connsiteY94" fmla="*/ 50063 h 600055"/>
              <a:gd name="connsiteX95" fmla="*/ 451276 w 952614"/>
              <a:gd name="connsiteY95" fmla="*/ 52179 h 600055"/>
              <a:gd name="connsiteX96" fmla="*/ 452686 w 952614"/>
              <a:gd name="connsiteY96" fmla="*/ 52179 h 600055"/>
              <a:gd name="connsiteX97" fmla="*/ 452686 w 952614"/>
              <a:gd name="connsiteY97" fmla="*/ 50063 h 600055"/>
              <a:gd name="connsiteX98" fmla="*/ 451276 w 952614"/>
              <a:gd name="connsiteY98" fmla="*/ 50063 h 600055"/>
              <a:gd name="connsiteX99" fmla="*/ 452686 w 952614"/>
              <a:gd name="connsiteY99" fmla="*/ 50063 h 600055"/>
              <a:gd name="connsiteX100" fmla="*/ 452686 w 952614"/>
              <a:gd name="connsiteY100" fmla="*/ 47948 h 600055"/>
              <a:gd name="connsiteX101" fmla="*/ 456917 w 952614"/>
              <a:gd name="connsiteY101" fmla="*/ 47948 h 600055"/>
              <a:gd name="connsiteX102" fmla="*/ 454801 w 952614"/>
              <a:gd name="connsiteY102" fmla="*/ 47948 h 600055"/>
              <a:gd name="connsiteX103" fmla="*/ 454801 w 952614"/>
              <a:gd name="connsiteY103" fmla="*/ 45833 h 600055"/>
              <a:gd name="connsiteX104" fmla="*/ 456917 w 952614"/>
              <a:gd name="connsiteY104" fmla="*/ 45833 h 600055"/>
              <a:gd name="connsiteX105" fmla="*/ 456917 w 952614"/>
              <a:gd name="connsiteY105" fmla="*/ 43717 h 600055"/>
              <a:gd name="connsiteX106" fmla="*/ 454801 w 952614"/>
              <a:gd name="connsiteY106" fmla="*/ 43717 h 600055"/>
              <a:gd name="connsiteX107" fmla="*/ 456917 w 952614"/>
              <a:gd name="connsiteY107" fmla="*/ 43717 h 600055"/>
              <a:gd name="connsiteX108" fmla="*/ 456917 w 952614"/>
              <a:gd name="connsiteY108" fmla="*/ 41602 h 600055"/>
              <a:gd name="connsiteX109" fmla="*/ 459032 w 952614"/>
              <a:gd name="connsiteY109" fmla="*/ 41602 h 600055"/>
              <a:gd name="connsiteX110" fmla="*/ 459032 w 952614"/>
              <a:gd name="connsiteY110" fmla="*/ 39487 h 600055"/>
              <a:gd name="connsiteX111" fmla="*/ 461147 w 952614"/>
              <a:gd name="connsiteY111" fmla="*/ 39487 h 600055"/>
              <a:gd name="connsiteX112" fmla="*/ 461147 w 952614"/>
              <a:gd name="connsiteY112" fmla="*/ 41602 h 600055"/>
              <a:gd name="connsiteX113" fmla="*/ 459032 w 952614"/>
              <a:gd name="connsiteY113" fmla="*/ 41602 h 600055"/>
              <a:gd name="connsiteX114" fmla="*/ 463263 w 952614"/>
              <a:gd name="connsiteY114" fmla="*/ 41602 h 600055"/>
              <a:gd name="connsiteX115" fmla="*/ 463263 w 952614"/>
              <a:gd name="connsiteY115" fmla="*/ 39487 h 600055"/>
              <a:gd name="connsiteX116" fmla="*/ 465378 w 952614"/>
              <a:gd name="connsiteY116" fmla="*/ 39487 h 600055"/>
              <a:gd name="connsiteX117" fmla="*/ 465378 w 952614"/>
              <a:gd name="connsiteY117" fmla="*/ 41602 h 600055"/>
              <a:gd name="connsiteX118" fmla="*/ 467494 w 952614"/>
              <a:gd name="connsiteY118" fmla="*/ 41602 h 600055"/>
              <a:gd name="connsiteX119" fmla="*/ 467494 w 952614"/>
              <a:gd name="connsiteY119" fmla="*/ 39487 h 600055"/>
              <a:gd name="connsiteX120" fmla="*/ 471724 w 952614"/>
              <a:gd name="connsiteY120" fmla="*/ 39487 h 600055"/>
              <a:gd name="connsiteX121" fmla="*/ 471724 w 952614"/>
              <a:gd name="connsiteY121" fmla="*/ 41602 h 600055"/>
              <a:gd name="connsiteX122" fmla="*/ 478070 w 952614"/>
              <a:gd name="connsiteY122" fmla="*/ 41602 h 600055"/>
              <a:gd name="connsiteX123" fmla="*/ 478070 w 952614"/>
              <a:gd name="connsiteY123" fmla="*/ 39487 h 600055"/>
              <a:gd name="connsiteX124" fmla="*/ 488647 w 952614"/>
              <a:gd name="connsiteY124" fmla="*/ 39487 h 600055"/>
              <a:gd name="connsiteX125" fmla="*/ 488647 w 952614"/>
              <a:gd name="connsiteY125" fmla="*/ 41602 h 600055"/>
              <a:gd name="connsiteX126" fmla="*/ 494993 w 952614"/>
              <a:gd name="connsiteY126" fmla="*/ 41602 h 600055"/>
              <a:gd name="connsiteX127" fmla="*/ 494993 w 952614"/>
              <a:gd name="connsiteY127" fmla="*/ 43717 h 600055"/>
              <a:gd name="connsiteX128" fmla="*/ 497108 w 952614"/>
              <a:gd name="connsiteY128" fmla="*/ 43717 h 600055"/>
              <a:gd name="connsiteX129" fmla="*/ 497108 w 952614"/>
              <a:gd name="connsiteY129" fmla="*/ 45833 h 600055"/>
              <a:gd name="connsiteX130" fmla="*/ 501339 w 952614"/>
              <a:gd name="connsiteY130" fmla="*/ 45833 h 600055"/>
              <a:gd name="connsiteX131" fmla="*/ 501339 w 952614"/>
              <a:gd name="connsiteY131" fmla="*/ 50063 h 600055"/>
              <a:gd name="connsiteX132" fmla="*/ 499224 w 952614"/>
              <a:gd name="connsiteY132" fmla="*/ 50063 h 600055"/>
              <a:gd name="connsiteX133" fmla="*/ 499224 w 952614"/>
              <a:gd name="connsiteY133" fmla="*/ 52179 h 600055"/>
              <a:gd name="connsiteX134" fmla="*/ 501339 w 952614"/>
              <a:gd name="connsiteY134" fmla="*/ 52179 h 600055"/>
              <a:gd name="connsiteX135" fmla="*/ 501339 w 952614"/>
              <a:gd name="connsiteY135" fmla="*/ 56409 h 600055"/>
              <a:gd name="connsiteX136" fmla="*/ 503454 w 952614"/>
              <a:gd name="connsiteY136" fmla="*/ 56409 h 600055"/>
              <a:gd name="connsiteX137" fmla="*/ 503454 w 952614"/>
              <a:gd name="connsiteY137" fmla="*/ 58525 h 600055"/>
              <a:gd name="connsiteX138" fmla="*/ 501339 w 952614"/>
              <a:gd name="connsiteY138" fmla="*/ 58525 h 600055"/>
              <a:gd name="connsiteX139" fmla="*/ 501339 w 952614"/>
              <a:gd name="connsiteY139" fmla="*/ 56409 h 600055"/>
              <a:gd name="connsiteX140" fmla="*/ 501339 w 952614"/>
              <a:gd name="connsiteY140" fmla="*/ 58525 h 600055"/>
              <a:gd name="connsiteX141" fmla="*/ 503454 w 952614"/>
              <a:gd name="connsiteY141" fmla="*/ 58525 h 600055"/>
              <a:gd name="connsiteX142" fmla="*/ 503454 w 952614"/>
              <a:gd name="connsiteY142" fmla="*/ 62756 h 600055"/>
              <a:gd name="connsiteX143" fmla="*/ 505570 w 952614"/>
              <a:gd name="connsiteY143" fmla="*/ 62756 h 600055"/>
              <a:gd name="connsiteX144" fmla="*/ 505570 w 952614"/>
              <a:gd name="connsiteY144" fmla="*/ 69102 h 600055"/>
              <a:gd name="connsiteX145" fmla="*/ 511916 w 952614"/>
              <a:gd name="connsiteY145" fmla="*/ 69102 h 600055"/>
              <a:gd name="connsiteX146" fmla="*/ 511916 w 952614"/>
              <a:gd name="connsiteY146" fmla="*/ 71217 h 600055"/>
              <a:gd name="connsiteX147" fmla="*/ 514031 w 952614"/>
              <a:gd name="connsiteY147" fmla="*/ 71217 h 600055"/>
              <a:gd name="connsiteX148" fmla="*/ 514031 w 952614"/>
              <a:gd name="connsiteY148" fmla="*/ 73332 h 600055"/>
              <a:gd name="connsiteX149" fmla="*/ 516146 w 952614"/>
              <a:gd name="connsiteY149" fmla="*/ 73332 h 600055"/>
              <a:gd name="connsiteX150" fmla="*/ 516146 w 952614"/>
              <a:gd name="connsiteY150" fmla="*/ 75448 h 600055"/>
              <a:gd name="connsiteX151" fmla="*/ 518262 w 952614"/>
              <a:gd name="connsiteY151" fmla="*/ 75448 h 600055"/>
              <a:gd name="connsiteX152" fmla="*/ 518262 w 952614"/>
              <a:gd name="connsiteY152" fmla="*/ 86024 h 600055"/>
              <a:gd name="connsiteX153" fmla="*/ 516146 w 952614"/>
              <a:gd name="connsiteY153" fmla="*/ 86024 h 600055"/>
              <a:gd name="connsiteX154" fmla="*/ 518262 w 952614"/>
              <a:gd name="connsiteY154" fmla="*/ 86024 h 600055"/>
              <a:gd name="connsiteX155" fmla="*/ 518262 w 952614"/>
              <a:gd name="connsiteY155" fmla="*/ 88140 h 600055"/>
              <a:gd name="connsiteX156" fmla="*/ 518262 w 952614"/>
              <a:gd name="connsiteY156" fmla="*/ 86024 h 600055"/>
              <a:gd name="connsiteX157" fmla="*/ 518262 w 952614"/>
              <a:gd name="connsiteY157" fmla="*/ 88140 h 600055"/>
              <a:gd name="connsiteX158" fmla="*/ 520377 w 952614"/>
              <a:gd name="connsiteY158" fmla="*/ 88140 h 600055"/>
              <a:gd name="connsiteX159" fmla="*/ 520377 w 952614"/>
              <a:gd name="connsiteY159" fmla="*/ 86024 h 600055"/>
              <a:gd name="connsiteX160" fmla="*/ 520377 w 952614"/>
              <a:gd name="connsiteY160" fmla="*/ 88140 h 600055"/>
              <a:gd name="connsiteX161" fmla="*/ 524608 w 952614"/>
              <a:gd name="connsiteY161" fmla="*/ 88140 h 600055"/>
              <a:gd name="connsiteX162" fmla="*/ 524608 w 952614"/>
              <a:gd name="connsiteY162" fmla="*/ 92371 h 600055"/>
              <a:gd name="connsiteX163" fmla="*/ 528839 w 952614"/>
              <a:gd name="connsiteY163" fmla="*/ 92371 h 600055"/>
              <a:gd name="connsiteX164" fmla="*/ 528839 w 952614"/>
              <a:gd name="connsiteY164" fmla="*/ 96601 h 600055"/>
              <a:gd name="connsiteX165" fmla="*/ 526723 w 952614"/>
              <a:gd name="connsiteY165" fmla="*/ 96601 h 600055"/>
              <a:gd name="connsiteX166" fmla="*/ 533069 w 952614"/>
              <a:gd name="connsiteY166" fmla="*/ 96601 h 600055"/>
              <a:gd name="connsiteX167" fmla="*/ 533069 w 952614"/>
              <a:gd name="connsiteY167" fmla="*/ 94486 h 600055"/>
              <a:gd name="connsiteX168" fmla="*/ 535185 w 952614"/>
              <a:gd name="connsiteY168" fmla="*/ 94486 h 600055"/>
              <a:gd name="connsiteX169" fmla="*/ 535185 w 952614"/>
              <a:gd name="connsiteY169" fmla="*/ 92371 h 600055"/>
              <a:gd name="connsiteX170" fmla="*/ 536595 w 952614"/>
              <a:gd name="connsiteY170" fmla="*/ 92371 h 600055"/>
              <a:gd name="connsiteX171" fmla="*/ 536595 w 952614"/>
              <a:gd name="connsiteY171" fmla="*/ 90255 h 600055"/>
              <a:gd name="connsiteX172" fmla="*/ 538710 w 952614"/>
              <a:gd name="connsiteY172" fmla="*/ 90255 h 600055"/>
              <a:gd name="connsiteX173" fmla="*/ 538710 w 952614"/>
              <a:gd name="connsiteY173" fmla="*/ 96601 h 600055"/>
              <a:gd name="connsiteX174" fmla="*/ 536595 w 952614"/>
              <a:gd name="connsiteY174" fmla="*/ 96601 h 600055"/>
              <a:gd name="connsiteX175" fmla="*/ 538710 w 952614"/>
              <a:gd name="connsiteY175" fmla="*/ 96601 h 600055"/>
              <a:gd name="connsiteX176" fmla="*/ 538710 w 952614"/>
              <a:gd name="connsiteY176" fmla="*/ 94486 h 600055"/>
              <a:gd name="connsiteX177" fmla="*/ 536595 w 952614"/>
              <a:gd name="connsiteY177" fmla="*/ 94486 h 600055"/>
              <a:gd name="connsiteX178" fmla="*/ 536595 w 952614"/>
              <a:gd name="connsiteY178" fmla="*/ 96601 h 600055"/>
              <a:gd name="connsiteX179" fmla="*/ 530954 w 952614"/>
              <a:gd name="connsiteY179" fmla="*/ 96601 h 600055"/>
              <a:gd name="connsiteX180" fmla="*/ 530954 w 952614"/>
              <a:gd name="connsiteY180" fmla="*/ 98717 h 600055"/>
              <a:gd name="connsiteX181" fmla="*/ 533069 w 952614"/>
              <a:gd name="connsiteY181" fmla="*/ 98717 h 600055"/>
              <a:gd name="connsiteX182" fmla="*/ 533069 w 952614"/>
              <a:gd name="connsiteY182" fmla="*/ 100127 h 600055"/>
              <a:gd name="connsiteX183" fmla="*/ 535185 w 952614"/>
              <a:gd name="connsiteY183" fmla="*/ 100127 h 600055"/>
              <a:gd name="connsiteX184" fmla="*/ 535185 w 952614"/>
              <a:gd name="connsiteY184" fmla="*/ 102242 h 600055"/>
              <a:gd name="connsiteX185" fmla="*/ 536595 w 952614"/>
              <a:gd name="connsiteY185" fmla="*/ 102242 h 600055"/>
              <a:gd name="connsiteX186" fmla="*/ 535185 w 952614"/>
              <a:gd name="connsiteY186" fmla="*/ 102242 h 600055"/>
              <a:gd name="connsiteX187" fmla="*/ 535185 w 952614"/>
              <a:gd name="connsiteY187" fmla="*/ 104358 h 600055"/>
              <a:gd name="connsiteX188" fmla="*/ 536595 w 952614"/>
              <a:gd name="connsiteY188" fmla="*/ 104358 h 600055"/>
              <a:gd name="connsiteX189" fmla="*/ 536595 w 952614"/>
              <a:gd name="connsiteY189" fmla="*/ 106473 h 600055"/>
              <a:gd name="connsiteX190" fmla="*/ 538710 w 952614"/>
              <a:gd name="connsiteY190" fmla="*/ 106473 h 600055"/>
              <a:gd name="connsiteX191" fmla="*/ 538710 w 952614"/>
              <a:gd name="connsiteY191" fmla="*/ 108588 h 600055"/>
              <a:gd name="connsiteX192" fmla="*/ 540826 w 952614"/>
              <a:gd name="connsiteY192" fmla="*/ 108588 h 600055"/>
              <a:gd name="connsiteX193" fmla="*/ 540826 w 952614"/>
              <a:gd name="connsiteY193" fmla="*/ 112819 h 600055"/>
              <a:gd name="connsiteX194" fmla="*/ 542941 w 952614"/>
              <a:gd name="connsiteY194" fmla="*/ 112819 h 600055"/>
              <a:gd name="connsiteX195" fmla="*/ 542941 w 952614"/>
              <a:gd name="connsiteY195" fmla="*/ 117050 h 600055"/>
              <a:gd name="connsiteX196" fmla="*/ 538710 w 952614"/>
              <a:gd name="connsiteY196" fmla="*/ 117050 h 600055"/>
              <a:gd name="connsiteX197" fmla="*/ 538710 w 952614"/>
              <a:gd name="connsiteY197" fmla="*/ 114934 h 600055"/>
              <a:gd name="connsiteX198" fmla="*/ 535185 w 952614"/>
              <a:gd name="connsiteY198" fmla="*/ 114934 h 600055"/>
              <a:gd name="connsiteX199" fmla="*/ 535185 w 952614"/>
              <a:gd name="connsiteY199" fmla="*/ 110704 h 600055"/>
              <a:gd name="connsiteX200" fmla="*/ 528839 w 952614"/>
              <a:gd name="connsiteY200" fmla="*/ 110704 h 600055"/>
              <a:gd name="connsiteX201" fmla="*/ 528839 w 952614"/>
              <a:gd name="connsiteY201" fmla="*/ 108588 h 600055"/>
              <a:gd name="connsiteX202" fmla="*/ 528839 w 952614"/>
              <a:gd name="connsiteY202" fmla="*/ 110704 h 600055"/>
              <a:gd name="connsiteX203" fmla="*/ 526723 w 952614"/>
              <a:gd name="connsiteY203" fmla="*/ 110704 h 600055"/>
              <a:gd name="connsiteX204" fmla="*/ 526723 w 952614"/>
              <a:gd name="connsiteY204" fmla="*/ 108588 h 600055"/>
              <a:gd name="connsiteX205" fmla="*/ 526723 w 952614"/>
              <a:gd name="connsiteY205" fmla="*/ 110704 h 600055"/>
              <a:gd name="connsiteX206" fmla="*/ 520377 w 952614"/>
              <a:gd name="connsiteY206" fmla="*/ 110704 h 600055"/>
              <a:gd name="connsiteX207" fmla="*/ 520377 w 952614"/>
              <a:gd name="connsiteY207" fmla="*/ 106473 h 600055"/>
              <a:gd name="connsiteX208" fmla="*/ 518262 w 952614"/>
              <a:gd name="connsiteY208" fmla="*/ 106473 h 600055"/>
              <a:gd name="connsiteX209" fmla="*/ 518262 w 952614"/>
              <a:gd name="connsiteY209" fmla="*/ 108588 h 600055"/>
              <a:gd name="connsiteX210" fmla="*/ 509801 w 952614"/>
              <a:gd name="connsiteY210" fmla="*/ 108588 h 600055"/>
              <a:gd name="connsiteX211" fmla="*/ 509801 w 952614"/>
              <a:gd name="connsiteY211" fmla="*/ 112819 h 600055"/>
              <a:gd name="connsiteX212" fmla="*/ 507685 w 952614"/>
              <a:gd name="connsiteY212" fmla="*/ 112819 h 600055"/>
              <a:gd name="connsiteX213" fmla="*/ 507685 w 952614"/>
              <a:gd name="connsiteY213" fmla="*/ 114934 h 600055"/>
              <a:gd name="connsiteX214" fmla="*/ 505570 w 952614"/>
              <a:gd name="connsiteY214" fmla="*/ 114934 h 600055"/>
              <a:gd name="connsiteX215" fmla="*/ 505570 w 952614"/>
              <a:gd name="connsiteY215" fmla="*/ 117050 h 600055"/>
              <a:gd name="connsiteX216" fmla="*/ 503454 w 952614"/>
              <a:gd name="connsiteY216" fmla="*/ 117050 h 600055"/>
              <a:gd name="connsiteX217" fmla="*/ 503454 w 952614"/>
              <a:gd name="connsiteY217" fmla="*/ 121280 h 600055"/>
              <a:gd name="connsiteX218" fmla="*/ 501339 w 952614"/>
              <a:gd name="connsiteY218" fmla="*/ 121280 h 600055"/>
              <a:gd name="connsiteX219" fmla="*/ 501339 w 952614"/>
              <a:gd name="connsiteY219" fmla="*/ 127626 h 600055"/>
              <a:gd name="connsiteX220" fmla="*/ 499224 w 952614"/>
              <a:gd name="connsiteY220" fmla="*/ 127626 h 600055"/>
              <a:gd name="connsiteX221" fmla="*/ 499224 w 952614"/>
              <a:gd name="connsiteY221" fmla="*/ 131857 h 600055"/>
              <a:gd name="connsiteX222" fmla="*/ 497108 w 952614"/>
              <a:gd name="connsiteY222" fmla="*/ 131857 h 600055"/>
              <a:gd name="connsiteX223" fmla="*/ 497108 w 952614"/>
              <a:gd name="connsiteY223" fmla="*/ 136088 h 600055"/>
              <a:gd name="connsiteX224" fmla="*/ 499224 w 952614"/>
              <a:gd name="connsiteY224" fmla="*/ 136088 h 600055"/>
              <a:gd name="connsiteX225" fmla="*/ 499224 w 952614"/>
              <a:gd name="connsiteY225" fmla="*/ 155126 h 600055"/>
              <a:gd name="connsiteX226" fmla="*/ 497108 w 952614"/>
              <a:gd name="connsiteY226" fmla="*/ 155126 h 600055"/>
              <a:gd name="connsiteX227" fmla="*/ 499224 w 952614"/>
              <a:gd name="connsiteY227" fmla="*/ 155126 h 600055"/>
              <a:gd name="connsiteX228" fmla="*/ 499224 w 952614"/>
              <a:gd name="connsiteY228" fmla="*/ 159357 h 600055"/>
              <a:gd name="connsiteX229" fmla="*/ 494993 w 952614"/>
              <a:gd name="connsiteY229" fmla="*/ 159357 h 600055"/>
              <a:gd name="connsiteX230" fmla="*/ 497108 w 952614"/>
              <a:gd name="connsiteY230" fmla="*/ 159357 h 600055"/>
              <a:gd name="connsiteX231" fmla="*/ 497108 w 952614"/>
              <a:gd name="connsiteY231" fmla="*/ 161472 h 600055"/>
              <a:gd name="connsiteX232" fmla="*/ 501339 w 952614"/>
              <a:gd name="connsiteY232" fmla="*/ 161472 h 600055"/>
              <a:gd name="connsiteX233" fmla="*/ 497108 w 952614"/>
              <a:gd name="connsiteY233" fmla="*/ 161472 h 600055"/>
              <a:gd name="connsiteX234" fmla="*/ 499224 w 952614"/>
              <a:gd name="connsiteY234" fmla="*/ 161472 h 600055"/>
              <a:gd name="connsiteX235" fmla="*/ 499224 w 952614"/>
              <a:gd name="connsiteY235" fmla="*/ 165703 h 600055"/>
              <a:gd name="connsiteX236" fmla="*/ 501339 w 952614"/>
              <a:gd name="connsiteY236" fmla="*/ 165703 h 600055"/>
              <a:gd name="connsiteX237" fmla="*/ 501339 w 952614"/>
              <a:gd name="connsiteY237" fmla="*/ 167818 h 600055"/>
              <a:gd name="connsiteX238" fmla="*/ 503454 w 952614"/>
              <a:gd name="connsiteY238" fmla="*/ 167818 h 600055"/>
              <a:gd name="connsiteX239" fmla="*/ 503454 w 952614"/>
              <a:gd name="connsiteY239" fmla="*/ 169933 h 600055"/>
              <a:gd name="connsiteX240" fmla="*/ 501339 w 952614"/>
              <a:gd name="connsiteY240" fmla="*/ 169933 h 600055"/>
              <a:gd name="connsiteX241" fmla="*/ 503454 w 952614"/>
              <a:gd name="connsiteY241" fmla="*/ 169933 h 600055"/>
              <a:gd name="connsiteX242" fmla="*/ 501339 w 952614"/>
              <a:gd name="connsiteY242" fmla="*/ 169933 h 600055"/>
              <a:gd name="connsiteX243" fmla="*/ 501339 w 952614"/>
              <a:gd name="connsiteY243" fmla="*/ 172049 h 600055"/>
              <a:gd name="connsiteX244" fmla="*/ 501339 w 952614"/>
              <a:gd name="connsiteY244" fmla="*/ 169933 h 600055"/>
              <a:gd name="connsiteX245" fmla="*/ 501339 w 952614"/>
              <a:gd name="connsiteY245" fmla="*/ 172049 h 600055"/>
              <a:gd name="connsiteX246" fmla="*/ 497108 w 952614"/>
              <a:gd name="connsiteY246" fmla="*/ 172049 h 600055"/>
              <a:gd name="connsiteX247" fmla="*/ 497108 w 952614"/>
              <a:gd name="connsiteY247" fmla="*/ 169933 h 600055"/>
              <a:gd name="connsiteX248" fmla="*/ 497108 w 952614"/>
              <a:gd name="connsiteY248" fmla="*/ 172049 h 600055"/>
              <a:gd name="connsiteX249" fmla="*/ 505570 w 952614"/>
              <a:gd name="connsiteY249" fmla="*/ 172049 h 600055"/>
              <a:gd name="connsiteX250" fmla="*/ 505570 w 952614"/>
              <a:gd name="connsiteY250" fmla="*/ 174164 h 600055"/>
              <a:gd name="connsiteX251" fmla="*/ 505570 w 952614"/>
              <a:gd name="connsiteY251" fmla="*/ 172049 h 600055"/>
              <a:gd name="connsiteX252" fmla="*/ 505570 w 952614"/>
              <a:gd name="connsiteY252" fmla="*/ 174164 h 600055"/>
              <a:gd name="connsiteX253" fmla="*/ 509801 w 952614"/>
              <a:gd name="connsiteY253" fmla="*/ 174164 h 600055"/>
              <a:gd name="connsiteX254" fmla="*/ 509801 w 952614"/>
              <a:gd name="connsiteY254" fmla="*/ 176280 h 600055"/>
              <a:gd name="connsiteX255" fmla="*/ 511916 w 952614"/>
              <a:gd name="connsiteY255" fmla="*/ 176280 h 600055"/>
              <a:gd name="connsiteX256" fmla="*/ 511916 w 952614"/>
              <a:gd name="connsiteY256" fmla="*/ 180510 h 600055"/>
              <a:gd name="connsiteX257" fmla="*/ 511916 w 952614"/>
              <a:gd name="connsiteY257" fmla="*/ 178395 h 600055"/>
              <a:gd name="connsiteX258" fmla="*/ 516146 w 952614"/>
              <a:gd name="connsiteY258" fmla="*/ 178395 h 600055"/>
              <a:gd name="connsiteX259" fmla="*/ 516146 w 952614"/>
              <a:gd name="connsiteY259" fmla="*/ 180510 h 600055"/>
              <a:gd name="connsiteX260" fmla="*/ 518262 w 952614"/>
              <a:gd name="connsiteY260" fmla="*/ 180510 h 600055"/>
              <a:gd name="connsiteX261" fmla="*/ 518262 w 952614"/>
              <a:gd name="connsiteY261" fmla="*/ 182626 h 600055"/>
              <a:gd name="connsiteX262" fmla="*/ 518262 w 952614"/>
              <a:gd name="connsiteY262" fmla="*/ 180510 h 600055"/>
              <a:gd name="connsiteX263" fmla="*/ 520377 w 952614"/>
              <a:gd name="connsiteY263" fmla="*/ 180510 h 600055"/>
              <a:gd name="connsiteX264" fmla="*/ 520377 w 952614"/>
              <a:gd name="connsiteY264" fmla="*/ 184036 h 600055"/>
              <a:gd name="connsiteX265" fmla="*/ 522493 w 952614"/>
              <a:gd name="connsiteY265" fmla="*/ 184036 h 600055"/>
              <a:gd name="connsiteX266" fmla="*/ 522493 w 952614"/>
              <a:gd name="connsiteY266" fmla="*/ 194613 h 600055"/>
              <a:gd name="connsiteX267" fmla="*/ 524608 w 952614"/>
              <a:gd name="connsiteY267" fmla="*/ 194613 h 600055"/>
              <a:gd name="connsiteX268" fmla="*/ 524608 w 952614"/>
              <a:gd name="connsiteY268" fmla="*/ 188267 h 600055"/>
              <a:gd name="connsiteX269" fmla="*/ 528839 w 952614"/>
              <a:gd name="connsiteY269" fmla="*/ 188267 h 600055"/>
              <a:gd name="connsiteX270" fmla="*/ 528839 w 952614"/>
              <a:gd name="connsiteY270" fmla="*/ 190382 h 600055"/>
              <a:gd name="connsiteX271" fmla="*/ 528839 w 952614"/>
              <a:gd name="connsiteY271" fmla="*/ 188267 h 600055"/>
              <a:gd name="connsiteX272" fmla="*/ 530954 w 952614"/>
              <a:gd name="connsiteY272" fmla="*/ 188267 h 600055"/>
              <a:gd name="connsiteX273" fmla="*/ 528839 w 952614"/>
              <a:gd name="connsiteY273" fmla="*/ 188267 h 600055"/>
              <a:gd name="connsiteX274" fmla="*/ 528839 w 952614"/>
              <a:gd name="connsiteY274" fmla="*/ 194613 h 600055"/>
              <a:gd name="connsiteX275" fmla="*/ 528839 w 952614"/>
              <a:gd name="connsiteY275" fmla="*/ 190382 h 600055"/>
              <a:gd name="connsiteX276" fmla="*/ 530954 w 952614"/>
              <a:gd name="connsiteY276" fmla="*/ 190382 h 600055"/>
              <a:gd name="connsiteX277" fmla="*/ 530954 w 952614"/>
              <a:gd name="connsiteY277" fmla="*/ 188267 h 600055"/>
              <a:gd name="connsiteX278" fmla="*/ 530954 w 952614"/>
              <a:gd name="connsiteY278" fmla="*/ 192497 h 600055"/>
              <a:gd name="connsiteX279" fmla="*/ 528839 w 952614"/>
              <a:gd name="connsiteY279" fmla="*/ 192497 h 600055"/>
              <a:gd name="connsiteX280" fmla="*/ 530954 w 952614"/>
              <a:gd name="connsiteY280" fmla="*/ 192497 h 600055"/>
              <a:gd name="connsiteX281" fmla="*/ 528839 w 952614"/>
              <a:gd name="connsiteY281" fmla="*/ 192497 h 600055"/>
              <a:gd name="connsiteX282" fmla="*/ 528839 w 952614"/>
              <a:gd name="connsiteY282" fmla="*/ 194613 h 600055"/>
              <a:gd name="connsiteX283" fmla="*/ 530954 w 952614"/>
              <a:gd name="connsiteY283" fmla="*/ 194613 h 600055"/>
              <a:gd name="connsiteX284" fmla="*/ 530954 w 952614"/>
              <a:gd name="connsiteY284" fmla="*/ 192497 h 600055"/>
              <a:gd name="connsiteX285" fmla="*/ 536595 w 952614"/>
              <a:gd name="connsiteY285" fmla="*/ 192497 h 600055"/>
              <a:gd name="connsiteX286" fmla="*/ 536595 w 952614"/>
              <a:gd name="connsiteY286" fmla="*/ 198843 h 600055"/>
              <a:gd name="connsiteX287" fmla="*/ 535185 w 952614"/>
              <a:gd name="connsiteY287" fmla="*/ 198843 h 600055"/>
              <a:gd name="connsiteX288" fmla="*/ 535185 w 952614"/>
              <a:gd name="connsiteY288" fmla="*/ 205189 h 600055"/>
              <a:gd name="connsiteX289" fmla="*/ 542941 w 952614"/>
              <a:gd name="connsiteY289" fmla="*/ 205189 h 600055"/>
              <a:gd name="connsiteX290" fmla="*/ 542941 w 952614"/>
              <a:gd name="connsiteY290" fmla="*/ 203074 h 600055"/>
              <a:gd name="connsiteX291" fmla="*/ 547172 w 952614"/>
              <a:gd name="connsiteY291" fmla="*/ 203074 h 600055"/>
              <a:gd name="connsiteX292" fmla="*/ 547172 w 952614"/>
              <a:gd name="connsiteY292" fmla="*/ 200959 h 600055"/>
              <a:gd name="connsiteX293" fmla="*/ 551402 w 952614"/>
              <a:gd name="connsiteY293" fmla="*/ 200959 h 600055"/>
              <a:gd name="connsiteX294" fmla="*/ 551402 w 952614"/>
              <a:gd name="connsiteY294" fmla="*/ 198843 h 600055"/>
              <a:gd name="connsiteX295" fmla="*/ 557749 w 952614"/>
              <a:gd name="connsiteY295" fmla="*/ 198843 h 600055"/>
              <a:gd name="connsiteX296" fmla="*/ 557749 w 952614"/>
              <a:gd name="connsiteY296" fmla="*/ 194613 h 600055"/>
              <a:gd name="connsiteX297" fmla="*/ 561979 w 952614"/>
              <a:gd name="connsiteY297" fmla="*/ 194613 h 600055"/>
              <a:gd name="connsiteX298" fmla="*/ 561979 w 952614"/>
              <a:gd name="connsiteY298" fmla="*/ 198843 h 600055"/>
              <a:gd name="connsiteX299" fmla="*/ 564094 w 952614"/>
              <a:gd name="connsiteY299" fmla="*/ 198843 h 600055"/>
              <a:gd name="connsiteX300" fmla="*/ 564094 w 952614"/>
              <a:gd name="connsiteY300" fmla="*/ 200959 h 600055"/>
              <a:gd name="connsiteX301" fmla="*/ 561979 w 952614"/>
              <a:gd name="connsiteY301" fmla="*/ 200959 h 600055"/>
              <a:gd name="connsiteX302" fmla="*/ 561979 w 952614"/>
              <a:gd name="connsiteY302" fmla="*/ 203074 h 600055"/>
              <a:gd name="connsiteX303" fmla="*/ 561979 w 952614"/>
              <a:gd name="connsiteY303" fmla="*/ 200959 h 600055"/>
              <a:gd name="connsiteX304" fmla="*/ 564094 w 952614"/>
              <a:gd name="connsiteY304" fmla="*/ 200959 h 600055"/>
              <a:gd name="connsiteX305" fmla="*/ 564094 w 952614"/>
              <a:gd name="connsiteY305" fmla="*/ 196728 h 600055"/>
              <a:gd name="connsiteX306" fmla="*/ 566210 w 952614"/>
              <a:gd name="connsiteY306" fmla="*/ 196728 h 600055"/>
              <a:gd name="connsiteX307" fmla="*/ 566210 w 952614"/>
              <a:gd name="connsiteY307" fmla="*/ 194613 h 600055"/>
              <a:gd name="connsiteX308" fmla="*/ 572556 w 952614"/>
              <a:gd name="connsiteY308" fmla="*/ 194613 h 600055"/>
              <a:gd name="connsiteX309" fmla="*/ 572556 w 952614"/>
              <a:gd name="connsiteY309" fmla="*/ 205189 h 600055"/>
              <a:gd name="connsiteX310" fmla="*/ 574671 w 952614"/>
              <a:gd name="connsiteY310" fmla="*/ 205189 h 600055"/>
              <a:gd name="connsiteX311" fmla="*/ 574671 w 952614"/>
              <a:gd name="connsiteY311" fmla="*/ 203074 h 600055"/>
              <a:gd name="connsiteX312" fmla="*/ 572556 w 952614"/>
              <a:gd name="connsiteY312" fmla="*/ 203074 h 600055"/>
              <a:gd name="connsiteX313" fmla="*/ 574671 w 952614"/>
              <a:gd name="connsiteY313" fmla="*/ 203074 h 600055"/>
              <a:gd name="connsiteX314" fmla="*/ 574671 w 952614"/>
              <a:gd name="connsiteY314" fmla="*/ 198843 h 600055"/>
              <a:gd name="connsiteX315" fmla="*/ 576787 w 952614"/>
              <a:gd name="connsiteY315" fmla="*/ 198843 h 600055"/>
              <a:gd name="connsiteX316" fmla="*/ 574671 w 952614"/>
              <a:gd name="connsiteY316" fmla="*/ 198843 h 600055"/>
              <a:gd name="connsiteX317" fmla="*/ 574671 w 952614"/>
              <a:gd name="connsiteY317" fmla="*/ 196728 h 600055"/>
              <a:gd name="connsiteX318" fmla="*/ 576787 w 952614"/>
              <a:gd name="connsiteY318" fmla="*/ 196728 h 600055"/>
              <a:gd name="connsiteX319" fmla="*/ 576787 w 952614"/>
              <a:gd name="connsiteY319" fmla="*/ 198843 h 600055"/>
              <a:gd name="connsiteX320" fmla="*/ 578902 w 952614"/>
              <a:gd name="connsiteY320" fmla="*/ 198843 h 600055"/>
              <a:gd name="connsiteX321" fmla="*/ 578902 w 952614"/>
              <a:gd name="connsiteY321" fmla="*/ 196728 h 600055"/>
              <a:gd name="connsiteX322" fmla="*/ 585248 w 952614"/>
              <a:gd name="connsiteY322" fmla="*/ 196728 h 600055"/>
              <a:gd name="connsiteX323" fmla="*/ 585248 w 952614"/>
              <a:gd name="connsiteY323" fmla="*/ 194613 h 600055"/>
              <a:gd name="connsiteX324" fmla="*/ 595825 w 952614"/>
              <a:gd name="connsiteY324" fmla="*/ 194613 h 600055"/>
              <a:gd name="connsiteX325" fmla="*/ 595825 w 952614"/>
              <a:gd name="connsiteY325" fmla="*/ 192497 h 600055"/>
              <a:gd name="connsiteX326" fmla="*/ 597940 w 952614"/>
              <a:gd name="connsiteY326" fmla="*/ 192497 h 600055"/>
              <a:gd name="connsiteX327" fmla="*/ 597940 w 952614"/>
              <a:gd name="connsiteY327" fmla="*/ 190382 h 600055"/>
              <a:gd name="connsiteX328" fmla="*/ 600056 w 952614"/>
              <a:gd name="connsiteY328" fmla="*/ 190382 h 600055"/>
              <a:gd name="connsiteX329" fmla="*/ 600056 w 952614"/>
              <a:gd name="connsiteY329" fmla="*/ 186151 h 600055"/>
              <a:gd name="connsiteX330" fmla="*/ 602171 w 952614"/>
              <a:gd name="connsiteY330" fmla="*/ 186151 h 600055"/>
              <a:gd name="connsiteX331" fmla="*/ 602171 w 952614"/>
              <a:gd name="connsiteY331" fmla="*/ 184036 h 600055"/>
              <a:gd name="connsiteX332" fmla="*/ 606402 w 952614"/>
              <a:gd name="connsiteY332" fmla="*/ 184036 h 600055"/>
              <a:gd name="connsiteX333" fmla="*/ 606402 w 952614"/>
              <a:gd name="connsiteY333" fmla="*/ 182626 h 600055"/>
              <a:gd name="connsiteX334" fmla="*/ 608517 w 952614"/>
              <a:gd name="connsiteY334" fmla="*/ 182626 h 600055"/>
              <a:gd name="connsiteX335" fmla="*/ 608517 w 952614"/>
              <a:gd name="connsiteY335" fmla="*/ 180510 h 600055"/>
              <a:gd name="connsiteX336" fmla="*/ 610632 w 952614"/>
              <a:gd name="connsiteY336" fmla="*/ 180510 h 600055"/>
              <a:gd name="connsiteX337" fmla="*/ 610632 w 952614"/>
              <a:gd name="connsiteY337" fmla="*/ 178395 h 600055"/>
              <a:gd name="connsiteX338" fmla="*/ 612748 w 952614"/>
              <a:gd name="connsiteY338" fmla="*/ 178395 h 600055"/>
              <a:gd name="connsiteX339" fmla="*/ 612748 w 952614"/>
              <a:gd name="connsiteY339" fmla="*/ 176280 h 600055"/>
              <a:gd name="connsiteX340" fmla="*/ 614863 w 952614"/>
              <a:gd name="connsiteY340" fmla="*/ 176280 h 600055"/>
              <a:gd name="connsiteX341" fmla="*/ 614863 w 952614"/>
              <a:gd name="connsiteY341" fmla="*/ 165703 h 600055"/>
              <a:gd name="connsiteX342" fmla="*/ 612748 w 952614"/>
              <a:gd name="connsiteY342" fmla="*/ 165703 h 600055"/>
              <a:gd name="connsiteX343" fmla="*/ 612748 w 952614"/>
              <a:gd name="connsiteY343" fmla="*/ 161472 h 600055"/>
              <a:gd name="connsiteX344" fmla="*/ 608517 w 952614"/>
              <a:gd name="connsiteY344" fmla="*/ 161472 h 600055"/>
              <a:gd name="connsiteX345" fmla="*/ 608517 w 952614"/>
              <a:gd name="connsiteY345" fmla="*/ 157241 h 600055"/>
              <a:gd name="connsiteX346" fmla="*/ 614863 w 952614"/>
              <a:gd name="connsiteY346" fmla="*/ 157241 h 600055"/>
              <a:gd name="connsiteX347" fmla="*/ 614863 w 952614"/>
              <a:gd name="connsiteY347" fmla="*/ 155126 h 600055"/>
              <a:gd name="connsiteX348" fmla="*/ 619094 w 952614"/>
              <a:gd name="connsiteY348" fmla="*/ 155126 h 600055"/>
              <a:gd name="connsiteX349" fmla="*/ 619094 w 952614"/>
              <a:gd name="connsiteY349" fmla="*/ 153011 h 600055"/>
              <a:gd name="connsiteX350" fmla="*/ 620504 w 952614"/>
              <a:gd name="connsiteY350" fmla="*/ 153011 h 600055"/>
              <a:gd name="connsiteX351" fmla="*/ 619094 w 952614"/>
              <a:gd name="connsiteY351" fmla="*/ 153011 h 600055"/>
              <a:gd name="connsiteX352" fmla="*/ 619094 w 952614"/>
              <a:gd name="connsiteY352" fmla="*/ 150895 h 600055"/>
              <a:gd name="connsiteX353" fmla="*/ 626850 w 952614"/>
              <a:gd name="connsiteY353" fmla="*/ 150895 h 600055"/>
              <a:gd name="connsiteX354" fmla="*/ 626850 w 952614"/>
              <a:gd name="connsiteY354" fmla="*/ 148780 h 600055"/>
              <a:gd name="connsiteX355" fmla="*/ 628965 w 952614"/>
              <a:gd name="connsiteY355" fmla="*/ 148780 h 600055"/>
              <a:gd name="connsiteX356" fmla="*/ 626850 w 952614"/>
              <a:gd name="connsiteY356" fmla="*/ 148780 h 600055"/>
              <a:gd name="connsiteX357" fmla="*/ 626850 w 952614"/>
              <a:gd name="connsiteY357" fmla="*/ 146665 h 600055"/>
              <a:gd name="connsiteX358" fmla="*/ 628965 w 952614"/>
              <a:gd name="connsiteY358" fmla="*/ 146665 h 600055"/>
              <a:gd name="connsiteX359" fmla="*/ 628965 w 952614"/>
              <a:gd name="connsiteY359" fmla="*/ 148780 h 600055"/>
              <a:gd name="connsiteX360" fmla="*/ 631081 w 952614"/>
              <a:gd name="connsiteY360" fmla="*/ 148780 h 600055"/>
              <a:gd name="connsiteX361" fmla="*/ 631081 w 952614"/>
              <a:gd name="connsiteY361" fmla="*/ 146665 h 600055"/>
              <a:gd name="connsiteX362" fmla="*/ 637427 w 952614"/>
              <a:gd name="connsiteY362" fmla="*/ 146665 h 600055"/>
              <a:gd name="connsiteX363" fmla="*/ 637427 w 952614"/>
              <a:gd name="connsiteY363" fmla="*/ 144549 h 600055"/>
              <a:gd name="connsiteX364" fmla="*/ 639542 w 952614"/>
              <a:gd name="connsiteY364" fmla="*/ 144549 h 600055"/>
              <a:gd name="connsiteX365" fmla="*/ 639542 w 952614"/>
              <a:gd name="connsiteY365" fmla="*/ 142434 h 600055"/>
              <a:gd name="connsiteX366" fmla="*/ 643773 w 952614"/>
              <a:gd name="connsiteY366" fmla="*/ 142434 h 600055"/>
              <a:gd name="connsiteX367" fmla="*/ 643773 w 952614"/>
              <a:gd name="connsiteY367" fmla="*/ 140319 h 600055"/>
              <a:gd name="connsiteX368" fmla="*/ 648004 w 952614"/>
              <a:gd name="connsiteY368" fmla="*/ 140319 h 600055"/>
              <a:gd name="connsiteX369" fmla="*/ 648004 w 952614"/>
              <a:gd name="connsiteY369" fmla="*/ 138203 h 600055"/>
              <a:gd name="connsiteX370" fmla="*/ 650119 w 952614"/>
              <a:gd name="connsiteY370" fmla="*/ 138203 h 600055"/>
              <a:gd name="connsiteX371" fmla="*/ 650119 w 952614"/>
              <a:gd name="connsiteY371" fmla="*/ 136088 h 600055"/>
              <a:gd name="connsiteX372" fmla="*/ 652234 w 952614"/>
              <a:gd name="connsiteY372" fmla="*/ 136088 h 600055"/>
              <a:gd name="connsiteX373" fmla="*/ 652234 w 952614"/>
              <a:gd name="connsiteY373" fmla="*/ 133972 h 600055"/>
              <a:gd name="connsiteX374" fmla="*/ 654350 w 952614"/>
              <a:gd name="connsiteY374" fmla="*/ 133972 h 600055"/>
              <a:gd name="connsiteX375" fmla="*/ 654350 w 952614"/>
              <a:gd name="connsiteY375" fmla="*/ 129742 h 600055"/>
              <a:gd name="connsiteX376" fmla="*/ 656465 w 952614"/>
              <a:gd name="connsiteY376" fmla="*/ 129742 h 600055"/>
              <a:gd name="connsiteX377" fmla="*/ 656465 w 952614"/>
              <a:gd name="connsiteY377" fmla="*/ 131857 h 600055"/>
              <a:gd name="connsiteX378" fmla="*/ 656465 w 952614"/>
              <a:gd name="connsiteY378" fmla="*/ 129742 h 600055"/>
              <a:gd name="connsiteX379" fmla="*/ 658580 w 952614"/>
              <a:gd name="connsiteY379" fmla="*/ 129742 h 600055"/>
              <a:gd name="connsiteX380" fmla="*/ 658580 w 952614"/>
              <a:gd name="connsiteY380" fmla="*/ 127626 h 600055"/>
              <a:gd name="connsiteX381" fmla="*/ 660696 w 952614"/>
              <a:gd name="connsiteY381" fmla="*/ 127626 h 600055"/>
              <a:gd name="connsiteX382" fmla="*/ 660696 w 952614"/>
              <a:gd name="connsiteY382" fmla="*/ 125511 h 600055"/>
              <a:gd name="connsiteX383" fmla="*/ 662811 w 952614"/>
              <a:gd name="connsiteY383" fmla="*/ 125511 h 600055"/>
              <a:gd name="connsiteX384" fmla="*/ 662811 w 952614"/>
              <a:gd name="connsiteY384" fmla="*/ 121280 h 600055"/>
              <a:gd name="connsiteX385" fmla="*/ 662811 w 952614"/>
              <a:gd name="connsiteY385" fmla="*/ 123396 h 600055"/>
              <a:gd name="connsiteX386" fmla="*/ 662811 w 952614"/>
              <a:gd name="connsiteY386" fmla="*/ 121280 h 600055"/>
              <a:gd name="connsiteX387" fmla="*/ 664927 w 952614"/>
              <a:gd name="connsiteY387" fmla="*/ 121280 h 600055"/>
              <a:gd name="connsiteX388" fmla="*/ 664927 w 952614"/>
              <a:gd name="connsiteY388" fmla="*/ 114934 h 600055"/>
              <a:gd name="connsiteX389" fmla="*/ 664927 w 952614"/>
              <a:gd name="connsiteY389" fmla="*/ 117050 h 600055"/>
              <a:gd name="connsiteX390" fmla="*/ 664927 w 952614"/>
              <a:gd name="connsiteY390" fmla="*/ 112819 h 600055"/>
              <a:gd name="connsiteX391" fmla="*/ 662811 w 952614"/>
              <a:gd name="connsiteY391" fmla="*/ 112819 h 600055"/>
              <a:gd name="connsiteX392" fmla="*/ 662811 w 952614"/>
              <a:gd name="connsiteY392" fmla="*/ 110704 h 600055"/>
              <a:gd name="connsiteX393" fmla="*/ 658580 w 952614"/>
              <a:gd name="connsiteY393" fmla="*/ 110704 h 600055"/>
              <a:gd name="connsiteX394" fmla="*/ 658580 w 952614"/>
              <a:gd name="connsiteY394" fmla="*/ 112819 h 600055"/>
              <a:gd name="connsiteX395" fmla="*/ 658580 w 952614"/>
              <a:gd name="connsiteY395" fmla="*/ 110704 h 600055"/>
              <a:gd name="connsiteX396" fmla="*/ 658580 w 952614"/>
              <a:gd name="connsiteY396" fmla="*/ 112819 h 600055"/>
              <a:gd name="connsiteX397" fmla="*/ 656465 w 952614"/>
              <a:gd name="connsiteY397" fmla="*/ 112819 h 600055"/>
              <a:gd name="connsiteX398" fmla="*/ 656465 w 952614"/>
              <a:gd name="connsiteY398" fmla="*/ 110704 h 600055"/>
              <a:gd name="connsiteX399" fmla="*/ 654350 w 952614"/>
              <a:gd name="connsiteY399" fmla="*/ 110704 h 600055"/>
              <a:gd name="connsiteX400" fmla="*/ 654350 w 952614"/>
              <a:gd name="connsiteY400" fmla="*/ 108588 h 600055"/>
              <a:gd name="connsiteX401" fmla="*/ 652234 w 952614"/>
              <a:gd name="connsiteY401" fmla="*/ 108588 h 600055"/>
              <a:gd name="connsiteX402" fmla="*/ 671272 w 952614"/>
              <a:gd name="connsiteY402" fmla="*/ 108588 h 600055"/>
              <a:gd name="connsiteX403" fmla="*/ 671272 w 952614"/>
              <a:gd name="connsiteY403" fmla="*/ 106473 h 600055"/>
              <a:gd name="connsiteX404" fmla="*/ 675503 w 952614"/>
              <a:gd name="connsiteY404" fmla="*/ 106473 h 600055"/>
              <a:gd name="connsiteX405" fmla="*/ 675503 w 952614"/>
              <a:gd name="connsiteY405" fmla="*/ 104358 h 600055"/>
              <a:gd name="connsiteX406" fmla="*/ 677619 w 952614"/>
              <a:gd name="connsiteY406" fmla="*/ 104358 h 600055"/>
              <a:gd name="connsiteX407" fmla="*/ 677619 w 952614"/>
              <a:gd name="connsiteY407" fmla="*/ 102242 h 600055"/>
              <a:gd name="connsiteX408" fmla="*/ 679734 w 952614"/>
              <a:gd name="connsiteY408" fmla="*/ 102242 h 600055"/>
              <a:gd name="connsiteX409" fmla="*/ 679734 w 952614"/>
              <a:gd name="connsiteY409" fmla="*/ 100127 h 600055"/>
              <a:gd name="connsiteX410" fmla="*/ 692426 w 952614"/>
              <a:gd name="connsiteY410" fmla="*/ 100127 h 600055"/>
              <a:gd name="connsiteX411" fmla="*/ 692426 w 952614"/>
              <a:gd name="connsiteY411" fmla="*/ 98717 h 600055"/>
              <a:gd name="connsiteX412" fmla="*/ 692426 w 952614"/>
              <a:gd name="connsiteY412" fmla="*/ 100127 h 600055"/>
              <a:gd name="connsiteX413" fmla="*/ 692426 w 952614"/>
              <a:gd name="connsiteY413" fmla="*/ 98717 h 600055"/>
              <a:gd name="connsiteX414" fmla="*/ 698772 w 952614"/>
              <a:gd name="connsiteY414" fmla="*/ 98717 h 600055"/>
              <a:gd name="connsiteX415" fmla="*/ 698772 w 952614"/>
              <a:gd name="connsiteY415" fmla="*/ 96601 h 600055"/>
              <a:gd name="connsiteX416" fmla="*/ 700887 w 952614"/>
              <a:gd name="connsiteY416" fmla="*/ 96601 h 600055"/>
              <a:gd name="connsiteX417" fmla="*/ 700887 w 952614"/>
              <a:gd name="connsiteY417" fmla="*/ 94486 h 600055"/>
              <a:gd name="connsiteX418" fmla="*/ 703003 w 952614"/>
              <a:gd name="connsiteY418" fmla="*/ 94486 h 600055"/>
              <a:gd name="connsiteX419" fmla="*/ 703003 w 952614"/>
              <a:gd name="connsiteY419" fmla="*/ 96601 h 600055"/>
              <a:gd name="connsiteX420" fmla="*/ 704413 w 952614"/>
              <a:gd name="connsiteY420" fmla="*/ 96601 h 600055"/>
              <a:gd name="connsiteX421" fmla="*/ 704413 w 952614"/>
              <a:gd name="connsiteY421" fmla="*/ 94486 h 600055"/>
              <a:gd name="connsiteX422" fmla="*/ 708644 w 952614"/>
              <a:gd name="connsiteY422" fmla="*/ 94486 h 600055"/>
              <a:gd name="connsiteX423" fmla="*/ 708644 w 952614"/>
              <a:gd name="connsiteY423" fmla="*/ 92371 h 600055"/>
              <a:gd name="connsiteX424" fmla="*/ 710759 w 952614"/>
              <a:gd name="connsiteY424" fmla="*/ 92371 h 600055"/>
              <a:gd name="connsiteX425" fmla="*/ 710759 w 952614"/>
              <a:gd name="connsiteY425" fmla="*/ 90255 h 600055"/>
              <a:gd name="connsiteX426" fmla="*/ 712875 w 952614"/>
              <a:gd name="connsiteY426" fmla="*/ 90255 h 600055"/>
              <a:gd name="connsiteX427" fmla="*/ 712875 w 952614"/>
              <a:gd name="connsiteY427" fmla="*/ 88140 h 600055"/>
              <a:gd name="connsiteX428" fmla="*/ 721336 w 952614"/>
              <a:gd name="connsiteY428" fmla="*/ 88140 h 600055"/>
              <a:gd name="connsiteX429" fmla="*/ 721336 w 952614"/>
              <a:gd name="connsiteY429" fmla="*/ 90255 h 600055"/>
              <a:gd name="connsiteX430" fmla="*/ 729797 w 952614"/>
              <a:gd name="connsiteY430" fmla="*/ 90255 h 600055"/>
              <a:gd name="connsiteX431" fmla="*/ 727682 w 952614"/>
              <a:gd name="connsiteY431" fmla="*/ 90255 h 600055"/>
              <a:gd name="connsiteX432" fmla="*/ 729797 w 952614"/>
              <a:gd name="connsiteY432" fmla="*/ 90255 h 600055"/>
              <a:gd name="connsiteX433" fmla="*/ 729797 w 952614"/>
              <a:gd name="connsiteY433" fmla="*/ 88140 h 600055"/>
              <a:gd name="connsiteX434" fmla="*/ 734028 w 952614"/>
              <a:gd name="connsiteY434" fmla="*/ 88140 h 600055"/>
              <a:gd name="connsiteX435" fmla="*/ 734028 w 952614"/>
              <a:gd name="connsiteY435" fmla="*/ 90255 h 600055"/>
              <a:gd name="connsiteX436" fmla="*/ 736143 w 952614"/>
              <a:gd name="connsiteY436" fmla="*/ 90255 h 600055"/>
              <a:gd name="connsiteX437" fmla="*/ 736143 w 952614"/>
              <a:gd name="connsiteY437" fmla="*/ 88140 h 600055"/>
              <a:gd name="connsiteX438" fmla="*/ 736143 w 952614"/>
              <a:gd name="connsiteY438" fmla="*/ 90255 h 600055"/>
              <a:gd name="connsiteX439" fmla="*/ 738259 w 952614"/>
              <a:gd name="connsiteY439" fmla="*/ 90255 h 600055"/>
              <a:gd name="connsiteX440" fmla="*/ 738259 w 952614"/>
              <a:gd name="connsiteY440" fmla="*/ 88140 h 600055"/>
              <a:gd name="connsiteX441" fmla="*/ 738259 w 952614"/>
              <a:gd name="connsiteY441" fmla="*/ 90255 h 600055"/>
              <a:gd name="connsiteX442" fmla="*/ 740374 w 952614"/>
              <a:gd name="connsiteY442" fmla="*/ 90255 h 600055"/>
              <a:gd name="connsiteX443" fmla="*/ 740374 w 952614"/>
              <a:gd name="connsiteY443" fmla="*/ 92371 h 600055"/>
              <a:gd name="connsiteX444" fmla="*/ 738259 w 952614"/>
              <a:gd name="connsiteY444" fmla="*/ 92371 h 600055"/>
              <a:gd name="connsiteX445" fmla="*/ 738259 w 952614"/>
              <a:gd name="connsiteY445" fmla="*/ 96601 h 600055"/>
              <a:gd name="connsiteX446" fmla="*/ 740374 w 952614"/>
              <a:gd name="connsiteY446" fmla="*/ 96601 h 600055"/>
              <a:gd name="connsiteX447" fmla="*/ 740374 w 952614"/>
              <a:gd name="connsiteY447" fmla="*/ 98717 h 600055"/>
              <a:gd name="connsiteX448" fmla="*/ 744605 w 952614"/>
              <a:gd name="connsiteY448" fmla="*/ 98717 h 600055"/>
              <a:gd name="connsiteX449" fmla="*/ 744605 w 952614"/>
              <a:gd name="connsiteY449" fmla="*/ 100127 h 600055"/>
              <a:gd name="connsiteX450" fmla="*/ 744605 w 952614"/>
              <a:gd name="connsiteY450" fmla="*/ 98717 h 600055"/>
              <a:gd name="connsiteX451" fmla="*/ 744605 w 952614"/>
              <a:gd name="connsiteY451" fmla="*/ 100127 h 600055"/>
              <a:gd name="connsiteX452" fmla="*/ 746720 w 952614"/>
              <a:gd name="connsiteY452" fmla="*/ 100127 h 600055"/>
              <a:gd name="connsiteX453" fmla="*/ 746720 w 952614"/>
              <a:gd name="connsiteY453" fmla="*/ 98717 h 600055"/>
              <a:gd name="connsiteX454" fmla="*/ 746720 w 952614"/>
              <a:gd name="connsiteY454" fmla="*/ 102242 h 600055"/>
              <a:gd name="connsiteX455" fmla="*/ 746720 w 952614"/>
              <a:gd name="connsiteY455" fmla="*/ 100127 h 600055"/>
              <a:gd name="connsiteX456" fmla="*/ 746720 w 952614"/>
              <a:gd name="connsiteY456" fmla="*/ 102242 h 600055"/>
              <a:gd name="connsiteX457" fmla="*/ 748835 w 952614"/>
              <a:gd name="connsiteY457" fmla="*/ 102242 h 600055"/>
              <a:gd name="connsiteX458" fmla="*/ 748835 w 952614"/>
              <a:gd name="connsiteY458" fmla="*/ 104358 h 600055"/>
              <a:gd name="connsiteX459" fmla="*/ 746720 w 952614"/>
              <a:gd name="connsiteY459" fmla="*/ 104358 h 600055"/>
              <a:gd name="connsiteX460" fmla="*/ 750951 w 952614"/>
              <a:gd name="connsiteY460" fmla="*/ 104358 h 600055"/>
              <a:gd name="connsiteX461" fmla="*/ 750951 w 952614"/>
              <a:gd name="connsiteY461" fmla="*/ 106473 h 600055"/>
              <a:gd name="connsiteX462" fmla="*/ 755182 w 952614"/>
              <a:gd name="connsiteY462" fmla="*/ 106473 h 600055"/>
              <a:gd name="connsiteX463" fmla="*/ 755182 w 952614"/>
              <a:gd name="connsiteY463" fmla="*/ 104358 h 600055"/>
              <a:gd name="connsiteX464" fmla="*/ 757297 w 952614"/>
              <a:gd name="connsiteY464" fmla="*/ 104358 h 600055"/>
              <a:gd name="connsiteX465" fmla="*/ 757297 w 952614"/>
              <a:gd name="connsiteY465" fmla="*/ 106473 h 600055"/>
              <a:gd name="connsiteX466" fmla="*/ 757297 w 952614"/>
              <a:gd name="connsiteY466" fmla="*/ 104358 h 600055"/>
              <a:gd name="connsiteX467" fmla="*/ 759412 w 952614"/>
              <a:gd name="connsiteY467" fmla="*/ 104358 h 600055"/>
              <a:gd name="connsiteX468" fmla="*/ 759412 w 952614"/>
              <a:gd name="connsiteY468" fmla="*/ 106473 h 600055"/>
              <a:gd name="connsiteX469" fmla="*/ 759412 w 952614"/>
              <a:gd name="connsiteY469" fmla="*/ 104358 h 600055"/>
              <a:gd name="connsiteX470" fmla="*/ 761527 w 952614"/>
              <a:gd name="connsiteY470" fmla="*/ 104358 h 600055"/>
              <a:gd name="connsiteX471" fmla="*/ 761527 w 952614"/>
              <a:gd name="connsiteY471" fmla="*/ 106473 h 600055"/>
              <a:gd name="connsiteX472" fmla="*/ 761527 w 952614"/>
              <a:gd name="connsiteY472" fmla="*/ 104358 h 600055"/>
              <a:gd name="connsiteX473" fmla="*/ 763643 w 952614"/>
              <a:gd name="connsiteY473" fmla="*/ 104358 h 600055"/>
              <a:gd name="connsiteX474" fmla="*/ 763643 w 952614"/>
              <a:gd name="connsiteY474" fmla="*/ 106473 h 600055"/>
              <a:gd name="connsiteX475" fmla="*/ 765758 w 952614"/>
              <a:gd name="connsiteY475" fmla="*/ 106473 h 600055"/>
              <a:gd name="connsiteX476" fmla="*/ 765758 w 952614"/>
              <a:gd name="connsiteY476" fmla="*/ 108588 h 600055"/>
              <a:gd name="connsiteX477" fmla="*/ 763643 w 952614"/>
              <a:gd name="connsiteY477" fmla="*/ 108588 h 600055"/>
              <a:gd name="connsiteX478" fmla="*/ 763643 w 952614"/>
              <a:gd name="connsiteY478" fmla="*/ 110704 h 600055"/>
              <a:gd name="connsiteX479" fmla="*/ 761527 w 952614"/>
              <a:gd name="connsiteY479" fmla="*/ 110704 h 600055"/>
              <a:gd name="connsiteX480" fmla="*/ 763643 w 952614"/>
              <a:gd name="connsiteY480" fmla="*/ 110704 h 600055"/>
              <a:gd name="connsiteX481" fmla="*/ 763643 w 952614"/>
              <a:gd name="connsiteY481" fmla="*/ 112819 h 600055"/>
              <a:gd name="connsiteX482" fmla="*/ 761527 w 952614"/>
              <a:gd name="connsiteY482" fmla="*/ 112819 h 600055"/>
              <a:gd name="connsiteX483" fmla="*/ 763643 w 952614"/>
              <a:gd name="connsiteY483" fmla="*/ 112819 h 600055"/>
              <a:gd name="connsiteX484" fmla="*/ 763643 w 952614"/>
              <a:gd name="connsiteY484" fmla="*/ 114934 h 600055"/>
              <a:gd name="connsiteX485" fmla="*/ 763643 w 952614"/>
              <a:gd name="connsiteY485" fmla="*/ 112819 h 600055"/>
              <a:gd name="connsiteX486" fmla="*/ 765758 w 952614"/>
              <a:gd name="connsiteY486" fmla="*/ 112819 h 600055"/>
              <a:gd name="connsiteX487" fmla="*/ 765758 w 952614"/>
              <a:gd name="connsiteY487" fmla="*/ 117050 h 600055"/>
              <a:gd name="connsiteX488" fmla="*/ 763643 w 952614"/>
              <a:gd name="connsiteY488" fmla="*/ 117050 h 600055"/>
              <a:gd name="connsiteX489" fmla="*/ 763643 w 952614"/>
              <a:gd name="connsiteY489" fmla="*/ 123396 h 600055"/>
              <a:gd name="connsiteX490" fmla="*/ 767874 w 952614"/>
              <a:gd name="connsiteY490" fmla="*/ 123396 h 600055"/>
              <a:gd name="connsiteX491" fmla="*/ 767874 w 952614"/>
              <a:gd name="connsiteY491" fmla="*/ 125511 h 600055"/>
              <a:gd name="connsiteX492" fmla="*/ 767874 w 952614"/>
              <a:gd name="connsiteY492" fmla="*/ 123396 h 600055"/>
              <a:gd name="connsiteX493" fmla="*/ 767874 w 952614"/>
              <a:gd name="connsiteY493" fmla="*/ 125511 h 600055"/>
              <a:gd name="connsiteX494" fmla="*/ 774220 w 952614"/>
              <a:gd name="connsiteY494" fmla="*/ 125511 h 600055"/>
              <a:gd name="connsiteX495" fmla="*/ 774220 w 952614"/>
              <a:gd name="connsiteY495" fmla="*/ 127626 h 600055"/>
              <a:gd name="connsiteX496" fmla="*/ 778450 w 952614"/>
              <a:gd name="connsiteY496" fmla="*/ 127626 h 600055"/>
              <a:gd name="connsiteX497" fmla="*/ 778450 w 952614"/>
              <a:gd name="connsiteY497" fmla="*/ 125511 h 600055"/>
              <a:gd name="connsiteX498" fmla="*/ 778450 w 952614"/>
              <a:gd name="connsiteY498" fmla="*/ 127626 h 600055"/>
              <a:gd name="connsiteX499" fmla="*/ 778450 w 952614"/>
              <a:gd name="connsiteY499" fmla="*/ 125511 h 600055"/>
              <a:gd name="connsiteX500" fmla="*/ 780566 w 952614"/>
              <a:gd name="connsiteY500" fmla="*/ 125511 h 600055"/>
              <a:gd name="connsiteX501" fmla="*/ 780566 w 952614"/>
              <a:gd name="connsiteY501" fmla="*/ 127626 h 600055"/>
              <a:gd name="connsiteX502" fmla="*/ 780566 w 952614"/>
              <a:gd name="connsiteY502" fmla="*/ 125511 h 600055"/>
              <a:gd name="connsiteX503" fmla="*/ 788322 w 952614"/>
              <a:gd name="connsiteY503" fmla="*/ 125511 h 600055"/>
              <a:gd name="connsiteX504" fmla="*/ 788322 w 952614"/>
              <a:gd name="connsiteY504" fmla="*/ 123396 h 600055"/>
              <a:gd name="connsiteX505" fmla="*/ 790438 w 952614"/>
              <a:gd name="connsiteY505" fmla="*/ 123396 h 600055"/>
              <a:gd name="connsiteX506" fmla="*/ 788322 w 952614"/>
              <a:gd name="connsiteY506" fmla="*/ 123396 h 600055"/>
              <a:gd name="connsiteX507" fmla="*/ 790438 w 952614"/>
              <a:gd name="connsiteY507" fmla="*/ 123396 h 600055"/>
              <a:gd name="connsiteX508" fmla="*/ 790438 w 952614"/>
              <a:gd name="connsiteY508" fmla="*/ 119165 h 600055"/>
              <a:gd name="connsiteX509" fmla="*/ 788322 w 952614"/>
              <a:gd name="connsiteY509" fmla="*/ 119165 h 600055"/>
              <a:gd name="connsiteX510" fmla="*/ 788322 w 952614"/>
              <a:gd name="connsiteY510" fmla="*/ 117050 h 600055"/>
              <a:gd name="connsiteX511" fmla="*/ 788322 w 952614"/>
              <a:gd name="connsiteY511" fmla="*/ 119165 h 600055"/>
              <a:gd name="connsiteX512" fmla="*/ 788322 w 952614"/>
              <a:gd name="connsiteY512" fmla="*/ 117050 h 600055"/>
              <a:gd name="connsiteX513" fmla="*/ 790438 w 952614"/>
              <a:gd name="connsiteY513" fmla="*/ 117050 h 600055"/>
              <a:gd name="connsiteX514" fmla="*/ 790438 w 952614"/>
              <a:gd name="connsiteY514" fmla="*/ 119165 h 600055"/>
              <a:gd name="connsiteX515" fmla="*/ 794668 w 952614"/>
              <a:gd name="connsiteY515" fmla="*/ 119165 h 600055"/>
              <a:gd name="connsiteX516" fmla="*/ 794668 w 952614"/>
              <a:gd name="connsiteY516" fmla="*/ 121280 h 600055"/>
              <a:gd name="connsiteX517" fmla="*/ 796783 w 952614"/>
              <a:gd name="connsiteY517" fmla="*/ 121280 h 600055"/>
              <a:gd name="connsiteX518" fmla="*/ 796783 w 952614"/>
              <a:gd name="connsiteY518" fmla="*/ 123396 h 600055"/>
              <a:gd name="connsiteX519" fmla="*/ 798899 w 952614"/>
              <a:gd name="connsiteY519" fmla="*/ 123396 h 600055"/>
              <a:gd name="connsiteX520" fmla="*/ 792553 w 952614"/>
              <a:gd name="connsiteY520" fmla="*/ 123396 h 600055"/>
              <a:gd name="connsiteX521" fmla="*/ 792553 w 952614"/>
              <a:gd name="connsiteY521" fmla="*/ 125511 h 600055"/>
              <a:gd name="connsiteX522" fmla="*/ 790438 w 952614"/>
              <a:gd name="connsiteY522" fmla="*/ 125511 h 600055"/>
              <a:gd name="connsiteX523" fmla="*/ 790438 w 952614"/>
              <a:gd name="connsiteY523" fmla="*/ 127626 h 600055"/>
              <a:gd name="connsiteX524" fmla="*/ 792553 w 952614"/>
              <a:gd name="connsiteY524" fmla="*/ 127626 h 600055"/>
              <a:gd name="connsiteX525" fmla="*/ 792553 w 952614"/>
              <a:gd name="connsiteY525" fmla="*/ 129742 h 600055"/>
              <a:gd name="connsiteX526" fmla="*/ 792553 w 952614"/>
              <a:gd name="connsiteY526" fmla="*/ 127626 h 600055"/>
              <a:gd name="connsiteX527" fmla="*/ 794668 w 952614"/>
              <a:gd name="connsiteY527" fmla="*/ 127626 h 600055"/>
              <a:gd name="connsiteX528" fmla="*/ 794668 w 952614"/>
              <a:gd name="connsiteY528" fmla="*/ 129742 h 600055"/>
              <a:gd name="connsiteX529" fmla="*/ 792553 w 952614"/>
              <a:gd name="connsiteY529" fmla="*/ 129742 h 600055"/>
              <a:gd name="connsiteX530" fmla="*/ 792553 w 952614"/>
              <a:gd name="connsiteY530" fmla="*/ 131857 h 600055"/>
              <a:gd name="connsiteX531" fmla="*/ 794668 w 952614"/>
              <a:gd name="connsiteY531" fmla="*/ 131857 h 600055"/>
              <a:gd name="connsiteX532" fmla="*/ 794668 w 952614"/>
              <a:gd name="connsiteY532" fmla="*/ 129742 h 600055"/>
              <a:gd name="connsiteX533" fmla="*/ 794668 w 952614"/>
              <a:gd name="connsiteY533" fmla="*/ 131857 h 600055"/>
              <a:gd name="connsiteX534" fmla="*/ 798899 w 952614"/>
              <a:gd name="connsiteY534" fmla="*/ 131857 h 600055"/>
              <a:gd name="connsiteX535" fmla="*/ 798899 w 952614"/>
              <a:gd name="connsiteY535" fmla="*/ 133972 h 600055"/>
              <a:gd name="connsiteX536" fmla="*/ 801014 w 952614"/>
              <a:gd name="connsiteY536" fmla="*/ 133972 h 600055"/>
              <a:gd name="connsiteX537" fmla="*/ 801014 w 952614"/>
              <a:gd name="connsiteY537" fmla="*/ 140319 h 600055"/>
              <a:gd name="connsiteX538" fmla="*/ 803130 w 952614"/>
              <a:gd name="connsiteY538" fmla="*/ 140319 h 600055"/>
              <a:gd name="connsiteX539" fmla="*/ 803130 w 952614"/>
              <a:gd name="connsiteY539" fmla="*/ 142434 h 600055"/>
              <a:gd name="connsiteX540" fmla="*/ 805245 w 952614"/>
              <a:gd name="connsiteY540" fmla="*/ 142434 h 600055"/>
              <a:gd name="connsiteX541" fmla="*/ 805245 w 952614"/>
              <a:gd name="connsiteY541" fmla="*/ 144549 h 600055"/>
              <a:gd name="connsiteX542" fmla="*/ 811591 w 952614"/>
              <a:gd name="connsiteY542" fmla="*/ 144549 h 600055"/>
              <a:gd name="connsiteX543" fmla="*/ 811591 w 952614"/>
              <a:gd name="connsiteY543" fmla="*/ 148780 h 600055"/>
              <a:gd name="connsiteX544" fmla="*/ 811591 w 952614"/>
              <a:gd name="connsiteY544" fmla="*/ 146665 h 600055"/>
              <a:gd name="connsiteX545" fmla="*/ 813706 w 952614"/>
              <a:gd name="connsiteY545" fmla="*/ 146665 h 600055"/>
              <a:gd name="connsiteX546" fmla="*/ 813706 w 952614"/>
              <a:gd name="connsiteY546" fmla="*/ 148780 h 600055"/>
              <a:gd name="connsiteX547" fmla="*/ 813706 w 952614"/>
              <a:gd name="connsiteY547" fmla="*/ 146665 h 600055"/>
              <a:gd name="connsiteX548" fmla="*/ 815822 w 952614"/>
              <a:gd name="connsiteY548" fmla="*/ 146665 h 600055"/>
              <a:gd name="connsiteX549" fmla="*/ 815822 w 952614"/>
              <a:gd name="connsiteY549" fmla="*/ 148780 h 600055"/>
              <a:gd name="connsiteX550" fmla="*/ 815822 w 952614"/>
              <a:gd name="connsiteY550" fmla="*/ 146665 h 600055"/>
              <a:gd name="connsiteX551" fmla="*/ 817937 w 952614"/>
              <a:gd name="connsiteY551" fmla="*/ 146665 h 600055"/>
              <a:gd name="connsiteX552" fmla="*/ 815822 w 952614"/>
              <a:gd name="connsiteY552" fmla="*/ 146665 h 600055"/>
              <a:gd name="connsiteX553" fmla="*/ 817937 w 952614"/>
              <a:gd name="connsiteY553" fmla="*/ 146665 h 600055"/>
              <a:gd name="connsiteX554" fmla="*/ 817937 w 952614"/>
              <a:gd name="connsiteY554" fmla="*/ 148780 h 600055"/>
              <a:gd name="connsiteX555" fmla="*/ 820053 w 952614"/>
              <a:gd name="connsiteY555" fmla="*/ 148780 h 600055"/>
              <a:gd name="connsiteX556" fmla="*/ 820053 w 952614"/>
              <a:gd name="connsiteY556" fmla="*/ 146665 h 600055"/>
              <a:gd name="connsiteX557" fmla="*/ 824283 w 952614"/>
              <a:gd name="connsiteY557" fmla="*/ 146665 h 600055"/>
              <a:gd name="connsiteX558" fmla="*/ 824283 w 952614"/>
              <a:gd name="connsiteY558" fmla="*/ 148780 h 600055"/>
              <a:gd name="connsiteX559" fmla="*/ 824283 w 952614"/>
              <a:gd name="connsiteY559" fmla="*/ 146665 h 600055"/>
              <a:gd name="connsiteX560" fmla="*/ 826398 w 952614"/>
              <a:gd name="connsiteY560" fmla="*/ 146665 h 600055"/>
              <a:gd name="connsiteX561" fmla="*/ 826398 w 952614"/>
              <a:gd name="connsiteY561" fmla="*/ 148780 h 600055"/>
              <a:gd name="connsiteX562" fmla="*/ 826398 w 952614"/>
              <a:gd name="connsiteY562" fmla="*/ 146665 h 600055"/>
              <a:gd name="connsiteX563" fmla="*/ 828514 w 952614"/>
              <a:gd name="connsiteY563" fmla="*/ 146665 h 600055"/>
              <a:gd name="connsiteX564" fmla="*/ 828514 w 952614"/>
              <a:gd name="connsiteY564" fmla="*/ 148780 h 600055"/>
              <a:gd name="connsiteX565" fmla="*/ 828514 w 952614"/>
              <a:gd name="connsiteY565" fmla="*/ 144549 h 600055"/>
              <a:gd name="connsiteX566" fmla="*/ 828514 w 952614"/>
              <a:gd name="connsiteY566" fmla="*/ 146665 h 600055"/>
              <a:gd name="connsiteX567" fmla="*/ 826398 w 952614"/>
              <a:gd name="connsiteY567" fmla="*/ 146665 h 600055"/>
              <a:gd name="connsiteX568" fmla="*/ 826398 w 952614"/>
              <a:gd name="connsiteY568" fmla="*/ 144549 h 600055"/>
              <a:gd name="connsiteX569" fmla="*/ 834860 w 952614"/>
              <a:gd name="connsiteY569" fmla="*/ 144549 h 600055"/>
              <a:gd name="connsiteX570" fmla="*/ 834860 w 952614"/>
              <a:gd name="connsiteY570" fmla="*/ 146665 h 600055"/>
              <a:gd name="connsiteX571" fmla="*/ 836975 w 952614"/>
              <a:gd name="connsiteY571" fmla="*/ 146665 h 600055"/>
              <a:gd name="connsiteX572" fmla="*/ 836975 w 952614"/>
              <a:gd name="connsiteY572" fmla="*/ 148780 h 600055"/>
              <a:gd name="connsiteX573" fmla="*/ 836975 w 952614"/>
              <a:gd name="connsiteY573" fmla="*/ 146665 h 600055"/>
              <a:gd name="connsiteX574" fmla="*/ 839090 w 952614"/>
              <a:gd name="connsiteY574" fmla="*/ 146665 h 600055"/>
              <a:gd name="connsiteX575" fmla="*/ 836975 w 952614"/>
              <a:gd name="connsiteY575" fmla="*/ 146665 h 600055"/>
              <a:gd name="connsiteX576" fmla="*/ 836975 w 952614"/>
              <a:gd name="connsiteY576" fmla="*/ 150895 h 600055"/>
              <a:gd name="connsiteX577" fmla="*/ 839090 w 952614"/>
              <a:gd name="connsiteY577" fmla="*/ 150895 h 600055"/>
              <a:gd name="connsiteX578" fmla="*/ 839090 w 952614"/>
              <a:gd name="connsiteY578" fmla="*/ 148780 h 600055"/>
              <a:gd name="connsiteX579" fmla="*/ 839090 w 952614"/>
              <a:gd name="connsiteY579" fmla="*/ 150895 h 600055"/>
              <a:gd name="connsiteX580" fmla="*/ 841206 w 952614"/>
              <a:gd name="connsiteY580" fmla="*/ 150895 h 600055"/>
              <a:gd name="connsiteX581" fmla="*/ 839090 w 952614"/>
              <a:gd name="connsiteY581" fmla="*/ 150895 h 600055"/>
              <a:gd name="connsiteX582" fmla="*/ 841206 w 952614"/>
              <a:gd name="connsiteY582" fmla="*/ 150895 h 600055"/>
              <a:gd name="connsiteX583" fmla="*/ 841206 w 952614"/>
              <a:gd name="connsiteY583" fmla="*/ 148780 h 600055"/>
              <a:gd name="connsiteX584" fmla="*/ 841206 w 952614"/>
              <a:gd name="connsiteY584" fmla="*/ 150895 h 600055"/>
              <a:gd name="connsiteX585" fmla="*/ 841206 w 952614"/>
              <a:gd name="connsiteY585" fmla="*/ 148780 h 600055"/>
              <a:gd name="connsiteX586" fmla="*/ 839090 w 952614"/>
              <a:gd name="connsiteY586" fmla="*/ 148780 h 600055"/>
              <a:gd name="connsiteX587" fmla="*/ 839090 w 952614"/>
              <a:gd name="connsiteY587" fmla="*/ 146665 h 600055"/>
              <a:gd name="connsiteX588" fmla="*/ 836975 w 952614"/>
              <a:gd name="connsiteY588" fmla="*/ 146665 h 600055"/>
              <a:gd name="connsiteX589" fmla="*/ 839090 w 952614"/>
              <a:gd name="connsiteY589" fmla="*/ 146665 h 600055"/>
              <a:gd name="connsiteX590" fmla="*/ 839090 w 952614"/>
              <a:gd name="connsiteY590" fmla="*/ 144549 h 600055"/>
              <a:gd name="connsiteX591" fmla="*/ 843321 w 952614"/>
              <a:gd name="connsiteY591" fmla="*/ 144549 h 600055"/>
              <a:gd name="connsiteX592" fmla="*/ 841206 w 952614"/>
              <a:gd name="connsiteY592" fmla="*/ 144549 h 600055"/>
              <a:gd name="connsiteX593" fmla="*/ 851783 w 952614"/>
              <a:gd name="connsiteY593" fmla="*/ 144549 h 600055"/>
              <a:gd name="connsiteX594" fmla="*/ 851783 w 952614"/>
              <a:gd name="connsiteY594" fmla="*/ 142434 h 600055"/>
              <a:gd name="connsiteX595" fmla="*/ 851783 w 952614"/>
              <a:gd name="connsiteY595" fmla="*/ 144549 h 600055"/>
              <a:gd name="connsiteX596" fmla="*/ 851783 w 952614"/>
              <a:gd name="connsiteY596" fmla="*/ 142434 h 600055"/>
              <a:gd name="connsiteX597" fmla="*/ 862360 w 952614"/>
              <a:gd name="connsiteY597" fmla="*/ 142434 h 600055"/>
              <a:gd name="connsiteX598" fmla="*/ 862360 w 952614"/>
              <a:gd name="connsiteY598" fmla="*/ 144549 h 600055"/>
              <a:gd name="connsiteX599" fmla="*/ 858129 w 952614"/>
              <a:gd name="connsiteY599" fmla="*/ 144549 h 600055"/>
              <a:gd name="connsiteX600" fmla="*/ 858129 w 952614"/>
              <a:gd name="connsiteY600" fmla="*/ 146665 h 600055"/>
              <a:gd name="connsiteX601" fmla="*/ 860244 w 952614"/>
              <a:gd name="connsiteY601" fmla="*/ 146665 h 600055"/>
              <a:gd name="connsiteX602" fmla="*/ 860244 w 952614"/>
              <a:gd name="connsiteY602" fmla="*/ 150895 h 600055"/>
              <a:gd name="connsiteX603" fmla="*/ 860244 w 952614"/>
              <a:gd name="connsiteY603" fmla="*/ 148780 h 600055"/>
              <a:gd name="connsiteX604" fmla="*/ 860244 w 952614"/>
              <a:gd name="connsiteY604" fmla="*/ 150895 h 600055"/>
              <a:gd name="connsiteX605" fmla="*/ 860244 w 952614"/>
              <a:gd name="connsiteY605" fmla="*/ 148780 h 600055"/>
              <a:gd name="connsiteX606" fmla="*/ 860244 w 952614"/>
              <a:gd name="connsiteY606" fmla="*/ 150895 h 600055"/>
              <a:gd name="connsiteX607" fmla="*/ 860244 w 952614"/>
              <a:gd name="connsiteY607" fmla="*/ 148780 h 600055"/>
              <a:gd name="connsiteX608" fmla="*/ 864475 w 952614"/>
              <a:gd name="connsiteY608" fmla="*/ 148780 h 600055"/>
              <a:gd name="connsiteX609" fmla="*/ 864475 w 952614"/>
              <a:gd name="connsiteY609" fmla="*/ 150895 h 600055"/>
              <a:gd name="connsiteX610" fmla="*/ 866590 w 952614"/>
              <a:gd name="connsiteY610" fmla="*/ 150895 h 600055"/>
              <a:gd name="connsiteX611" fmla="*/ 866590 w 952614"/>
              <a:gd name="connsiteY611" fmla="*/ 146665 h 600055"/>
              <a:gd name="connsiteX612" fmla="*/ 866590 w 952614"/>
              <a:gd name="connsiteY612" fmla="*/ 148780 h 600055"/>
              <a:gd name="connsiteX613" fmla="*/ 866590 w 952614"/>
              <a:gd name="connsiteY613" fmla="*/ 146665 h 600055"/>
              <a:gd name="connsiteX614" fmla="*/ 864475 w 952614"/>
              <a:gd name="connsiteY614" fmla="*/ 146665 h 600055"/>
              <a:gd name="connsiteX615" fmla="*/ 866590 w 952614"/>
              <a:gd name="connsiteY615" fmla="*/ 146665 h 600055"/>
              <a:gd name="connsiteX616" fmla="*/ 864475 w 952614"/>
              <a:gd name="connsiteY616" fmla="*/ 146665 h 600055"/>
              <a:gd name="connsiteX617" fmla="*/ 864475 w 952614"/>
              <a:gd name="connsiteY617" fmla="*/ 142434 h 600055"/>
              <a:gd name="connsiteX618" fmla="*/ 862360 w 952614"/>
              <a:gd name="connsiteY618" fmla="*/ 142434 h 600055"/>
              <a:gd name="connsiteX619" fmla="*/ 864475 w 952614"/>
              <a:gd name="connsiteY619" fmla="*/ 142434 h 600055"/>
              <a:gd name="connsiteX620" fmla="*/ 864475 w 952614"/>
              <a:gd name="connsiteY620" fmla="*/ 140319 h 600055"/>
              <a:gd name="connsiteX621" fmla="*/ 862360 w 952614"/>
              <a:gd name="connsiteY621" fmla="*/ 140319 h 600055"/>
              <a:gd name="connsiteX622" fmla="*/ 868705 w 952614"/>
              <a:gd name="connsiteY622" fmla="*/ 140319 h 600055"/>
              <a:gd name="connsiteX623" fmla="*/ 868705 w 952614"/>
              <a:gd name="connsiteY623" fmla="*/ 138203 h 600055"/>
              <a:gd name="connsiteX624" fmla="*/ 866590 w 952614"/>
              <a:gd name="connsiteY624" fmla="*/ 138203 h 600055"/>
              <a:gd name="connsiteX625" fmla="*/ 866590 w 952614"/>
              <a:gd name="connsiteY625" fmla="*/ 140319 h 600055"/>
              <a:gd name="connsiteX626" fmla="*/ 866590 w 952614"/>
              <a:gd name="connsiteY626" fmla="*/ 138203 h 600055"/>
              <a:gd name="connsiteX627" fmla="*/ 868705 w 952614"/>
              <a:gd name="connsiteY627" fmla="*/ 138203 h 600055"/>
              <a:gd name="connsiteX628" fmla="*/ 868705 w 952614"/>
              <a:gd name="connsiteY628" fmla="*/ 136088 h 600055"/>
              <a:gd name="connsiteX629" fmla="*/ 870821 w 952614"/>
              <a:gd name="connsiteY629" fmla="*/ 136088 h 600055"/>
              <a:gd name="connsiteX630" fmla="*/ 870821 w 952614"/>
              <a:gd name="connsiteY630" fmla="*/ 133972 h 600055"/>
              <a:gd name="connsiteX631" fmla="*/ 868705 w 952614"/>
              <a:gd name="connsiteY631" fmla="*/ 133972 h 600055"/>
              <a:gd name="connsiteX632" fmla="*/ 872231 w 952614"/>
              <a:gd name="connsiteY632" fmla="*/ 133972 h 600055"/>
              <a:gd name="connsiteX633" fmla="*/ 872231 w 952614"/>
              <a:gd name="connsiteY633" fmla="*/ 131857 h 600055"/>
              <a:gd name="connsiteX634" fmla="*/ 876462 w 952614"/>
              <a:gd name="connsiteY634" fmla="*/ 131857 h 600055"/>
              <a:gd name="connsiteX635" fmla="*/ 876462 w 952614"/>
              <a:gd name="connsiteY635" fmla="*/ 129742 h 600055"/>
              <a:gd name="connsiteX636" fmla="*/ 874346 w 952614"/>
              <a:gd name="connsiteY636" fmla="*/ 129742 h 600055"/>
              <a:gd name="connsiteX637" fmla="*/ 874346 w 952614"/>
              <a:gd name="connsiteY637" fmla="*/ 127626 h 600055"/>
              <a:gd name="connsiteX638" fmla="*/ 876462 w 952614"/>
              <a:gd name="connsiteY638" fmla="*/ 127626 h 600055"/>
              <a:gd name="connsiteX639" fmla="*/ 876462 w 952614"/>
              <a:gd name="connsiteY639" fmla="*/ 129742 h 600055"/>
              <a:gd name="connsiteX640" fmla="*/ 878577 w 952614"/>
              <a:gd name="connsiteY640" fmla="*/ 129742 h 600055"/>
              <a:gd name="connsiteX641" fmla="*/ 878577 w 952614"/>
              <a:gd name="connsiteY641" fmla="*/ 131857 h 600055"/>
              <a:gd name="connsiteX642" fmla="*/ 880693 w 952614"/>
              <a:gd name="connsiteY642" fmla="*/ 131857 h 600055"/>
              <a:gd name="connsiteX643" fmla="*/ 880693 w 952614"/>
              <a:gd name="connsiteY643" fmla="*/ 129742 h 600055"/>
              <a:gd name="connsiteX644" fmla="*/ 882808 w 952614"/>
              <a:gd name="connsiteY644" fmla="*/ 129742 h 600055"/>
              <a:gd name="connsiteX645" fmla="*/ 880693 w 952614"/>
              <a:gd name="connsiteY645" fmla="*/ 129742 h 600055"/>
              <a:gd name="connsiteX646" fmla="*/ 880693 w 952614"/>
              <a:gd name="connsiteY646" fmla="*/ 127626 h 600055"/>
              <a:gd name="connsiteX647" fmla="*/ 882808 w 952614"/>
              <a:gd name="connsiteY647" fmla="*/ 127626 h 600055"/>
              <a:gd name="connsiteX648" fmla="*/ 882808 w 952614"/>
              <a:gd name="connsiteY648" fmla="*/ 129742 h 600055"/>
              <a:gd name="connsiteX649" fmla="*/ 884923 w 952614"/>
              <a:gd name="connsiteY649" fmla="*/ 129742 h 600055"/>
              <a:gd name="connsiteX650" fmla="*/ 882808 w 952614"/>
              <a:gd name="connsiteY650" fmla="*/ 129742 h 600055"/>
              <a:gd name="connsiteX651" fmla="*/ 882808 w 952614"/>
              <a:gd name="connsiteY651" fmla="*/ 131857 h 600055"/>
              <a:gd name="connsiteX652" fmla="*/ 887039 w 952614"/>
              <a:gd name="connsiteY652" fmla="*/ 131857 h 600055"/>
              <a:gd name="connsiteX653" fmla="*/ 884923 w 952614"/>
              <a:gd name="connsiteY653" fmla="*/ 131857 h 600055"/>
              <a:gd name="connsiteX654" fmla="*/ 887039 w 952614"/>
              <a:gd name="connsiteY654" fmla="*/ 131857 h 600055"/>
              <a:gd name="connsiteX655" fmla="*/ 884923 w 952614"/>
              <a:gd name="connsiteY655" fmla="*/ 131857 h 600055"/>
              <a:gd name="connsiteX656" fmla="*/ 884923 w 952614"/>
              <a:gd name="connsiteY656" fmla="*/ 133972 h 600055"/>
              <a:gd name="connsiteX657" fmla="*/ 887039 w 952614"/>
              <a:gd name="connsiteY657" fmla="*/ 133972 h 600055"/>
              <a:gd name="connsiteX658" fmla="*/ 884923 w 952614"/>
              <a:gd name="connsiteY658" fmla="*/ 133972 h 600055"/>
              <a:gd name="connsiteX659" fmla="*/ 884923 w 952614"/>
              <a:gd name="connsiteY659" fmla="*/ 136088 h 600055"/>
              <a:gd name="connsiteX660" fmla="*/ 880693 w 952614"/>
              <a:gd name="connsiteY660" fmla="*/ 136088 h 600055"/>
              <a:gd name="connsiteX661" fmla="*/ 882808 w 952614"/>
              <a:gd name="connsiteY661" fmla="*/ 136088 h 600055"/>
              <a:gd name="connsiteX662" fmla="*/ 882808 w 952614"/>
              <a:gd name="connsiteY662" fmla="*/ 138203 h 600055"/>
              <a:gd name="connsiteX663" fmla="*/ 884923 w 952614"/>
              <a:gd name="connsiteY663" fmla="*/ 138203 h 600055"/>
              <a:gd name="connsiteX664" fmla="*/ 884923 w 952614"/>
              <a:gd name="connsiteY664" fmla="*/ 140319 h 600055"/>
              <a:gd name="connsiteX665" fmla="*/ 882808 w 952614"/>
              <a:gd name="connsiteY665" fmla="*/ 140319 h 600055"/>
              <a:gd name="connsiteX666" fmla="*/ 882808 w 952614"/>
              <a:gd name="connsiteY666" fmla="*/ 142434 h 600055"/>
              <a:gd name="connsiteX667" fmla="*/ 884923 w 952614"/>
              <a:gd name="connsiteY667" fmla="*/ 142434 h 600055"/>
              <a:gd name="connsiteX668" fmla="*/ 884923 w 952614"/>
              <a:gd name="connsiteY668" fmla="*/ 146665 h 600055"/>
              <a:gd name="connsiteX669" fmla="*/ 887039 w 952614"/>
              <a:gd name="connsiteY669" fmla="*/ 146665 h 600055"/>
              <a:gd name="connsiteX670" fmla="*/ 884923 w 952614"/>
              <a:gd name="connsiteY670" fmla="*/ 146665 h 600055"/>
              <a:gd name="connsiteX671" fmla="*/ 887039 w 952614"/>
              <a:gd name="connsiteY671" fmla="*/ 146665 h 600055"/>
              <a:gd name="connsiteX672" fmla="*/ 887039 w 952614"/>
              <a:gd name="connsiteY672" fmla="*/ 148780 h 600055"/>
              <a:gd name="connsiteX673" fmla="*/ 889154 w 952614"/>
              <a:gd name="connsiteY673" fmla="*/ 148780 h 600055"/>
              <a:gd name="connsiteX674" fmla="*/ 889154 w 952614"/>
              <a:gd name="connsiteY674" fmla="*/ 146665 h 600055"/>
              <a:gd name="connsiteX675" fmla="*/ 891269 w 952614"/>
              <a:gd name="connsiteY675" fmla="*/ 146665 h 600055"/>
              <a:gd name="connsiteX676" fmla="*/ 891269 w 952614"/>
              <a:gd name="connsiteY676" fmla="*/ 144549 h 600055"/>
              <a:gd name="connsiteX677" fmla="*/ 895500 w 952614"/>
              <a:gd name="connsiteY677" fmla="*/ 144549 h 600055"/>
              <a:gd name="connsiteX678" fmla="*/ 895500 w 952614"/>
              <a:gd name="connsiteY678" fmla="*/ 142434 h 600055"/>
              <a:gd name="connsiteX679" fmla="*/ 895500 w 952614"/>
              <a:gd name="connsiteY679" fmla="*/ 144549 h 600055"/>
              <a:gd name="connsiteX680" fmla="*/ 899731 w 952614"/>
              <a:gd name="connsiteY680" fmla="*/ 144549 h 600055"/>
              <a:gd name="connsiteX681" fmla="*/ 899731 w 952614"/>
              <a:gd name="connsiteY681" fmla="*/ 148780 h 600055"/>
              <a:gd name="connsiteX682" fmla="*/ 901846 w 952614"/>
              <a:gd name="connsiteY682" fmla="*/ 148780 h 600055"/>
              <a:gd name="connsiteX683" fmla="*/ 901846 w 952614"/>
              <a:gd name="connsiteY683" fmla="*/ 150895 h 600055"/>
              <a:gd name="connsiteX684" fmla="*/ 901846 w 952614"/>
              <a:gd name="connsiteY684" fmla="*/ 148780 h 600055"/>
              <a:gd name="connsiteX685" fmla="*/ 901846 w 952614"/>
              <a:gd name="connsiteY685" fmla="*/ 150895 h 600055"/>
              <a:gd name="connsiteX686" fmla="*/ 910308 w 952614"/>
              <a:gd name="connsiteY686" fmla="*/ 150895 h 600055"/>
              <a:gd name="connsiteX687" fmla="*/ 910308 w 952614"/>
              <a:gd name="connsiteY687" fmla="*/ 153011 h 600055"/>
              <a:gd name="connsiteX688" fmla="*/ 910308 w 952614"/>
              <a:gd name="connsiteY688" fmla="*/ 150895 h 600055"/>
              <a:gd name="connsiteX689" fmla="*/ 914538 w 952614"/>
              <a:gd name="connsiteY689" fmla="*/ 150895 h 600055"/>
              <a:gd name="connsiteX690" fmla="*/ 914538 w 952614"/>
              <a:gd name="connsiteY690" fmla="*/ 153011 h 600055"/>
              <a:gd name="connsiteX691" fmla="*/ 916653 w 952614"/>
              <a:gd name="connsiteY691" fmla="*/ 153011 h 600055"/>
              <a:gd name="connsiteX692" fmla="*/ 916653 w 952614"/>
              <a:gd name="connsiteY692" fmla="*/ 150895 h 600055"/>
              <a:gd name="connsiteX693" fmla="*/ 918769 w 952614"/>
              <a:gd name="connsiteY693" fmla="*/ 150895 h 600055"/>
              <a:gd name="connsiteX694" fmla="*/ 918769 w 952614"/>
              <a:gd name="connsiteY694" fmla="*/ 153011 h 600055"/>
              <a:gd name="connsiteX695" fmla="*/ 918769 w 952614"/>
              <a:gd name="connsiteY695" fmla="*/ 150895 h 600055"/>
              <a:gd name="connsiteX696" fmla="*/ 918769 w 952614"/>
              <a:gd name="connsiteY696" fmla="*/ 153011 h 600055"/>
              <a:gd name="connsiteX697" fmla="*/ 918769 w 952614"/>
              <a:gd name="connsiteY697" fmla="*/ 150895 h 600055"/>
              <a:gd name="connsiteX698" fmla="*/ 923000 w 952614"/>
              <a:gd name="connsiteY698" fmla="*/ 150895 h 600055"/>
              <a:gd name="connsiteX699" fmla="*/ 923000 w 952614"/>
              <a:gd name="connsiteY699" fmla="*/ 148780 h 600055"/>
              <a:gd name="connsiteX700" fmla="*/ 925115 w 952614"/>
              <a:gd name="connsiteY700" fmla="*/ 148780 h 600055"/>
              <a:gd name="connsiteX701" fmla="*/ 925115 w 952614"/>
              <a:gd name="connsiteY701" fmla="*/ 153011 h 600055"/>
              <a:gd name="connsiteX702" fmla="*/ 925115 w 952614"/>
              <a:gd name="connsiteY702" fmla="*/ 150895 h 600055"/>
              <a:gd name="connsiteX703" fmla="*/ 925115 w 952614"/>
              <a:gd name="connsiteY703" fmla="*/ 155126 h 600055"/>
              <a:gd name="connsiteX704" fmla="*/ 923000 w 952614"/>
              <a:gd name="connsiteY704" fmla="*/ 155126 h 600055"/>
              <a:gd name="connsiteX705" fmla="*/ 927230 w 952614"/>
              <a:gd name="connsiteY705" fmla="*/ 155126 h 600055"/>
              <a:gd name="connsiteX706" fmla="*/ 927230 w 952614"/>
              <a:gd name="connsiteY706" fmla="*/ 157241 h 600055"/>
              <a:gd name="connsiteX707" fmla="*/ 931461 w 952614"/>
              <a:gd name="connsiteY707" fmla="*/ 157241 h 600055"/>
              <a:gd name="connsiteX708" fmla="*/ 931461 w 952614"/>
              <a:gd name="connsiteY708" fmla="*/ 155126 h 600055"/>
              <a:gd name="connsiteX709" fmla="*/ 927230 w 952614"/>
              <a:gd name="connsiteY709" fmla="*/ 155126 h 600055"/>
              <a:gd name="connsiteX710" fmla="*/ 927230 w 952614"/>
              <a:gd name="connsiteY710" fmla="*/ 153011 h 600055"/>
              <a:gd name="connsiteX711" fmla="*/ 937807 w 952614"/>
              <a:gd name="connsiteY711" fmla="*/ 153011 h 600055"/>
              <a:gd name="connsiteX712" fmla="*/ 937807 w 952614"/>
              <a:gd name="connsiteY712" fmla="*/ 150895 h 600055"/>
              <a:gd name="connsiteX713" fmla="*/ 942038 w 952614"/>
              <a:gd name="connsiteY713" fmla="*/ 150895 h 600055"/>
              <a:gd name="connsiteX714" fmla="*/ 942038 w 952614"/>
              <a:gd name="connsiteY714" fmla="*/ 148780 h 600055"/>
              <a:gd name="connsiteX715" fmla="*/ 944153 w 952614"/>
              <a:gd name="connsiteY715" fmla="*/ 148780 h 600055"/>
              <a:gd name="connsiteX716" fmla="*/ 944153 w 952614"/>
              <a:gd name="connsiteY716" fmla="*/ 150895 h 600055"/>
              <a:gd name="connsiteX717" fmla="*/ 946268 w 952614"/>
              <a:gd name="connsiteY717" fmla="*/ 150895 h 600055"/>
              <a:gd name="connsiteX718" fmla="*/ 946268 w 952614"/>
              <a:gd name="connsiteY718" fmla="*/ 148780 h 600055"/>
              <a:gd name="connsiteX719" fmla="*/ 946268 w 952614"/>
              <a:gd name="connsiteY719" fmla="*/ 150895 h 600055"/>
              <a:gd name="connsiteX720" fmla="*/ 948384 w 952614"/>
              <a:gd name="connsiteY720" fmla="*/ 150895 h 600055"/>
              <a:gd name="connsiteX721" fmla="*/ 948384 w 952614"/>
              <a:gd name="connsiteY721" fmla="*/ 148780 h 600055"/>
              <a:gd name="connsiteX722" fmla="*/ 948384 w 952614"/>
              <a:gd name="connsiteY722" fmla="*/ 150895 h 600055"/>
              <a:gd name="connsiteX723" fmla="*/ 952615 w 952614"/>
              <a:gd name="connsiteY723" fmla="*/ 150895 h 600055"/>
              <a:gd name="connsiteX724" fmla="*/ 950499 w 952614"/>
              <a:gd name="connsiteY724" fmla="*/ 150895 h 600055"/>
              <a:gd name="connsiteX725" fmla="*/ 950499 w 952614"/>
              <a:gd name="connsiteY725" fmla="*/ 153011 h 600055"/>
              <a:gd name="connsiteX726" fmla="*/ 952615 w 952614"/>
              <a:gd name="connsiteY726" fmla="*/ 153011 h 600055"/>
              <a:gd name="connsiteX727" fmla="*/ 950499 w 952614"/>
              <a:gd name="connsiteY727" fmla="*/ 153011 h 600055"/>
              <a:gd name="connsiteX728" fmla="*/ 952615 w 952614"/>
              <a:gd name="connsiteY728" fmla="*/ 153011 h 600055"/>
              <a:gd name="connsiteX729" fmla="*/ 952615 w 952614"/>
              <a:gd name="connsiteY729" fmla="*/ 155126 h 600055"/>
              <a:gd name="connsiteX730" fmla="*/ 950499 w 952614"/>
              <a:gd name="connsiteY730" fmla="*/ 155126 h 600055"/>
              <a:gd name="connsiteX731" fmla="*/ 950499 w 952614"/>
              <a:gd name="connsiteY731" fmla="*/ 157241 h 600055"/>
              <a:gd name="connsiteX732" fmla="*/ 948384 w 952614"/>
              <a:gd name="connsiteY732" fmla="*/ 157241 h 600055"/>
              <a:gd name="connsiteX733" fmla="*/ 948384 w 952614"/>
              <a:gd name="connsiteY733" fmla="*/ 155126 h 600055"/>
              <a:gd name="connsiteX734" fmla="*/ 946268 w 952614"/>
              <a:gd name="connsiteY734" fmla="*/ 155126 h 600055"/>
              <a:gd name="connsiteX735" fmla="*/ 946268 w 952614"/>
              <a:gd name="connsiteY735" fmla="*/ 153011 h 600055"/>
              <a:gd name="connsiteX736" fmla="*/ 946268 w 952614"/>
              <a:gd name="connsiteY736" fmla="*/ 155126 h 600055"/>
              <a:gd name="connsiteX737" fmla="*/ 942038 w 952614"/>
              <a:gd name="connsiteY737" fmla="*/ 155126 h 600055"/>
              <a:gd name="connsiteX738" fmla="*/ 942038 w 952614"/>
              <a:gd name="connsiteY738" fmla="*/ 157241 h 600055"/>
              <a:gd name="connsiteX739" fmla="*/ 937807 w 952614"/>
              <a:gd name="connsiteY739" fmla="*/ 157241 h 600055"/>
              <a:gd name="connsiteX740" fmla="*/ 937807 w 952614"/>
              <a:gd name="connsiteY740" fmla="*/ 161472 h 600055"/>
              <a:gd name="connsiteX741" fmla="*/ 937807 w 952614"/>
              <a:gd name="connsiteY741" fmla="*/ 159357 h 600055"/>
              <a:gd name="connsiteX742" fmla="*/ 933576 w 952614"/>
              <a:gd name="connsiteY742" fmla="*/ 159357 h 600055"/>
              <a:gd name="connsiteX743" fmla="*/ 933576 w 952614"/>
              <a:gd name="connsiteY743" fmla="*/ 161472 h 600055"/>
              <a:gd name="connsiteX744" fmla="*/ 937807 w 952614"/>
              <a:gd name="connsiteY744" fmla="*/ 161472 h 600055"/>
              <a:gd name="connsiteX745" fmla="*/ 937807 w 952614"/>
              <a:gd name="connsiteY745" fmla="*/ 163587 h 600055"/>
              <a:gd name="connsiteX746" fmla="*/ 939923 w 952614"/>
              <a:gd name="connsiteY746" fmla="*/ 163587 h 600055"/>
              <a:gd name="connsiteX747" fmla="*/ 937807 w 952614"/>
              <a:gd name="connsiteY747" fmla="*/ 163587 h 600055"/>
              <a:gd name="connsiteX748" fmla="*/ 937807 w 952614"/>
              <a:gd name="connsiteY748" fmla="*/ 165703 h 600055"/>
              <a:gd name="connsiteX749" fmla="*/ 935692 w 952614"/>
              <a:gd name="connsiteY749" fmla="*/ 165703 h 600055"/>
              <a:gd name="connsiteX750" fmla="*/ 935692 w 952614"/>
              <a:gd name="connsiteY750" fmla="*/ 163587 h 600055"/>
              <a:gd name="connsiteX751" fmla="*/ 933576 w 952614"/>
              <a:gd name="connsiteY751" fmla="*/ 163587 h 600055"/>
              <a:gd name="connsiteX752" fmla="*/ 933576 w 952614"/>
              <a:gd name="connsiteY752" fmla="*/ 165703 h 600055"/>
              <a:gd name="connsiteX753" fmla="*/ 935692 w 952614"/>
              <a:gd name="connsiteY753" fmla="*/ 165703 h 600055"/>
              <a:gd name="connsiteX754" fmla="*/ 935692 w 952614"/>
              <a:gd name="connsiteY754" fmla="*/ 169933 h 600055"/>
              <a:gd name="connsiteX755" fmla="*/ 933576 w 952614"/>
              <a:gd name="connsiteY755" fmla="*/ 169933 h 600055"/>
              <a:gd name="connsiteX756" fmla="*/ 935692 w 952614"/>
              <a:gd name="connsiteY756" fmla="*/ 169933 h 600055"/>
              <a:gd name="connsiteX757" fmla="*/ 933576 w 952614"/>
              <a:gd name="connsiteY757" fmla="*/ 169933 h 600055"/>
              <a:gd name="connsiteX758" fmla="*/ 933576 w 952614"/>
              <a:gd name="connsiteY758" fmla="*/ 172049 h 600055"/>
              <a:gd name="connsiteX759" fmla="*/ 935692 w 952614"/>
              <a:gd name="connsiteY759" fmla="*/ 172049 h 600055"/>
              <a:gd name="connsiteX760" fmla="*/ 935692 w 952614"/>
              <a:gd name="connsiteY760" fmla="*/ 176280 h 600055"/>
              <a:gd name="connsiteX761" fmla="*/ 937807 w 952614"/>
              <a:gd name="connsiteY761" fmla="*/ 176280 h 600055"/>
              <a:gd name="connsiteX762" fmla="*/ 937807 w 952614"/>
              <a:gd name="connsiteY762" fmla="*/ 174164 h 600055"/>
              <a:gd name="connsiteX763" fmla="*/ 937807 w 952614"/>
              <a:gd name="connsiteY763" fmla="*/ 176280 h 600055"/>
              <a:gd name="connsiteX764" fmla="*/ 939923 w 952614"/>
              <a:gd name="connsiteY764" fmla="*/ 176280 h 600055"/>
              <a:gd name="connsiteX765" fmla="*/ 939923 w 952614"/>
              <a:gd name="connsiteY765" fmla="*/ 178395 h 600055"/>
              <a:gd name="connsiteX766" fmla="*/ 937807 w 952614"/>
              <a:gd name="connsiteY766" fmla="*/ 178395 h 600055"/>
              <a:gd name="connsiteX767" fmla="*/ 937807 w 952614"/>
              <a:gd name="connsiteY767" fmla="*/ 180510 h 600055"/>
              <a:gd name="connsiteX768" fmla="*/ 939923 w 952614"/>
              <a:gd name="connsiteY768" fmla="*/ 180510 h 600055"/>
              <a:gd name="connsiteX769" fmla="*/ 939923 w 952614"/>
              <a:gd name="connsiteY769" fmla="*/ 182626 h 600055"/>
              <a:gd name="connsiteX770" fmla="*/ 939923 w 952614"/>
              <a:gd name="connsiteY770" fmla="*/ 180510 h 600055"/>
              <a:gd name="connsiteX771" fmla="*/ 942038 w 952614"/>
              <a:gd name="connsiteY771" fmla="*/ 180510 h 600055"/>
              <a:gd name="connsiteX772" fmla="*/ 942038 w 952614"/>
              <a:gd name="connsiteY772" fmla="*/ 184036 h 600055"/>
              <a:gd name="connsiteX773" fmla="*/ 942038 w 952614"/>
              <a:gd name="connsiteY773" fmla="*/ 182626 h 600055"/>
              <a:gd name="connsiteX774" fmla="*/ 939923 w 952614"/>
              <a:gd name="connsiteY774" fmla="*/ 182626 h 600055"/>
              <a:gd name="connsiteX775" fmla="*/ 939923 w 952614"/>
              <a:gd name="connsiteY775" fmla="*/ 186151 h 600055"/>
              <a:gd name="connsiteX776" fmla="*/ 937807 w 952614"/>
              <a:gd name="connsiteY776" fmla="*/ 186151 h 600055"/>
              <a:gd name="connsiteX777" fmla="*/ 937807 w 952614"/>
              <a:gd name="connsiteY777" fmla="*/ 184036 h 600055"/>
              <a:gd name="connsiteX778" fmla="*/ 935692 w 952614"/>
              <a:gd name="connsiteY778" fmla="*/ 184036 h 600055"/>
              <a:gd name="connsiteX779" fmla="*/ 935692 w 952614"/>
              <a:gd name="connsiteY779" fmla="*/ 186151 h 600055"/>
              <a:gd name="connsiteX780" fmla="*/ 933576 w 952614"/>
              <a:gd name="connsiteY780" fmla="*/ 186151 h 600055"/>
              <a:gd name="connsiteX781" fmla="*/ 933576 w 952614"/>
              <a:gd name="connsiteY781" fmla="*/ 188267 h 600055"/>
              <a:gd name="connsiteX782" fmla="*/ 937807 w 952614"/>
              <a:gd name="connsiteY782" fmla="*/ 188267 h 600055"/>
              <a:gd name="connsiteX783" fmla="*/ 937807 w 952614"/>
              <a:gd name="connsiteY783" fmla="*/ 190382 h 600055"/>
              <a:gd name="connsiteX784" fmla="*/ 931461 w 952614"/>
              <a:gd name="connsiteY784" fmla="*/ 190382 h 600055"/>
              <a:gd name="connsiteX785" fmla="*/ 931461 w 952614"/>
              <a:gd name="connsiteY785" fmla="*/ 188267 h 600055"/>
              <a:gd name="connsiteX786" fmla="*/ 929346 w 952614"/>
              <a:gd name="connsiteY786" fmla="*/ 188267 h 600055"/>
              <a:gd name="connsiteX787" fmla="*/ 929346 w 952614"/>
              <a:gd name="connsiteY787" fmla="*/ 190382 h 600055"/>
              <a:gd name="connsiteX788" fmla="*/ 927230 w 952614"/>
              <a:gd name="connsiteY788" fmla="*/ 190382 h 600055"/>
              <a:gd name="connsiteX789" fmla="*/ 927230 w 952614"/>
              <a:gd name="connsiteY789" fmla="*/ 188267 h 600055"/>
              <a:gd name="connsiteX790" fmla="*/ 927230 w 952614"/>
              <a:gd name="connsiteY790" fmla="*/ 190382 h 600055"/>
              <a:gd name="connsiteX791" fmla="*/ 925115 w 952614"/>
              <a:gd name="connsiteY791" fmla="*/ 190382 h 600055"/>
              <a:gd name="connsiteX792" fmla="*/ 925115 w 952614"/>
              <a:gd name="connsiteY792" fmla="*/ 194613 h 600055"/>
              <a:gd name="connsiteX793" fmla="*/ 923000 w 952614"/>
              <a:gd name="connsiteY793" fmla="*/ 194613 h 600055"/>
              <a:gd name="connsiteX794" fmla="*/ 923000 w 952614"/>
              <a:gd name="connsiteY794" fmla="*/ 196728 h 600055"/>
              <a:gd name="connsiteX795" fmla="*/ 923000 w 952614"/>
              <a:gd name="connsiteY795" fmla="*/ 192497 h 600055"/>
              <a:gd name="connsiteX796" fmla="*/ 925115 w 952614"/>
              <a:gd name="connsiteY796" fmla="*/ 192497 h 600055"/>
              <a:gd name="connsiteX797" fmla="*/ 925115 w 952614"/>
              <a:gd name="connsiteY797" fmla="*/ 190382 h 600055"/>
              <a:gd name="connsiteX798" fmla="*/ 923000 w 952614"/>
              <a:gd name="connsiteY798" fmla="*/ 190382 h 600055"/>
              <a:gd name="connsiteX799" fmla="*/ 923000 w 952614"/>
              <a:gd name="connsiteY799" fmla="*/ 192497 h 600055"/>
              <a:gd name="connsiteX800" fmla="*/ 920884 w 952614"/>
              <a:gd name="connsiteY800" fmla="*/ 192497 h 600055"/>
              <a:gd name="connsiteX801" fmla="*/ 920884 w 952614"/>
              <a:gd name="connsiteY801" fmla="*/ 194613 h 600055"/>
              <a:gd name="connsiteX802" fmla="*/ 923000 w 952614"/>
              <a:gd name="connsiteY802" fmla="*/ 194613 h 600055"/>
              <a:gd name="connsiteX803" fmla="*/ 920884 w 952614"/>
              <a:gd name="connsiteY803" fmla="*/ 194613 h 600055"/>
              <a:gd name="connsiteX804" fmla="*/ 920884 w 952614"/>
              <a:gd name="connsiteY804" fmla="*/ 196728 h 600055"/>
              <a:gd name="connsiteX805" fmla="*/ 923000 w 952614"/>
              <a:gd name="connsiteY805" fmla="*/ 196728 h 600055"/>
              <a:gd name="connsiteX806" fmla="*/ 920884 w 952614"/>
              <a:gd name="connsiteY806" fmla="*/ 196728 h 600055"/>
              <a:gd name="connsiteX807" fmla="*/ 920884 w 952614"/>
              <a:gd name="connsiteY807" fmla="*/ 198843 h 600055"/>
              <a:gd name="connsiteX808" fmla="*/ 923000 w 952614"/>
              <a:gd name="connsiteY808" fmla="*/ 198843 h 600055"/>
              <a:gd name="connsiteX809" fmla="*/ 923000 w 952614"/>
              <a:gd name="connsiteY809" fmla="*/ 196728 h 600055"/>
              <a:gd name="connsiteX810" fmla="*/ 923000 w 952614"/>
              <a:gd name="connsiteY810" fmla="*/ 203074 h 600055"/>
              <a:gd name="connsiteX811" fmla="*/ 920884 w 952614"/>
              <a:gd name="connsiteY811" fmla="*/ 203074 h 600055"/>
              <a:gd name="connsiteX812" fmla="*/ 920884 w 952614"/>
              <a:gd name="connsiteY812" fmla="*/ 205189 h 600055"/>
              <a:gd name="connsiteX813" fmla="*/ 918769 w 952614"/>
              <a:gd name="connsiteY813" fmla="*/ 205189 h 600055"/>
              <a:gd name="connsiteX814" fmla="*/ 918769 w 952614"/>
              <a:gd name="connsiteY814" fmla="*/ 207305 h 600055"/>
              <a:gd name="connsiteX815" fmla="*/ 916653 w 952614"/>
              <a:gd name="connsiteY815" fmla="*/ 207305 h 600055"/>
              <a:gd name="connsiteX816" fmla="*/ 916653 w 952614"/>
              <a:gd name="connsiteY816" fmla="*/ 213651 h 600055"/>
              <a:gd name="connsiteX817" fmla="*/ 916653 w 952614"/>
              <a:gd name="connsiteY817" fmla="*/ 211535 h 600055"/>
              <a:gd name="connsiteX818" fmla="*/ 920884 w 952614"/>
              <a:gd name="connsiteY818" fmla="*/ 211535 h 600055"/>
              <a:gd name="connsiteX819" fmla="*/ 920884 w 952614"/>
              <a:gd name="connsiteY819" fmla="*/ 209420 h 600055"/>
              <a:gd name="connsiteX820" fmla="*/ 918769 w 952614"/>
              <a:gd name="connsiteY820" fmla="*/ 209420 h 600055"/>
              <a:gd name="connsiteX821" fmla="*/ 923000 w 952614"/>
              <a:gd name="connsiteY821" fmla="*/ 209420 h 600055"/>
              <a:gd name="connsiteX822" fmla="*/ 923000 w 952614"/>
              <a:gd name="connsiteY822" fmla="*/ 207305 h 600055"/>
              <a:gd name="connsiteX823" fmla="*/ 923000 w 952614"/>
              <a:gd name="connsiteY823" fmla="*/ 209420 h 600055"/>
              <a:gd name="connsiteX824" fmla="*/ 923000 w 952614"/>
              <a:gd name="connsiteY824" fmla="*/ 207305 h 600055"/>
              <a:gd name="connsiteX825" fmla="*/ 925115 w 952614"/>
              <a:gd name="connsiteY825" fmla="*/ 207305 h 600055"/>
              <a:gd name="connsiteX826" fmla="*/ 925115 w 952614"/>
              <a:gd name="connsiteY826" fmla="*/ 211535 h 600055"/>
              <a:gd name="connsiteX827" fmla="*/ 925115 w 952614"/>
              <a:gd name="connsiteY827" fmla="*/ 209420 h 600055"/>
              <a:gd name="connsiteX828" fmla="*/ 929346 w 952614"/>
              <a:gd name="connsiteY828" fmla="*/ 209420 h 600055"/>
              <a:gd name="connsiteX829" fmla="*/ 929346 w 952614"/>
              <a:gd name="connsiteY829" fmla="*/ 213651 h 600055"/>
              <a:gd name="connsiteX830" fmla="*/ 931461 w 952614"/>
              <a:gd name="connsiteY830" fmla="*/ 213651 h 600055"/>
              <a:gd name="connsiteX831" fmla="*/ 931461 w 952614"/>
              <a:gd name="connsiteY831" fmla="*/ 211535 h 600055"/>
              <a:gd name="connsiteX832" fmla="*/ 929346 w 952614"/>
              <a:gd name="connsiteY832" fmla="*/ 211535 h 600055"/>
              <a:gd name="connsiteX833" fmla="*/ 929346 w 952614"/>
              <a:gd name="connsiteY833" fmla="*/ 209420 h 600055"/>
              <a:gd name="connsiteX834" fmla="*/ 931461 w 952614"/>
              <a:gd name="connsiteY834" fmla="*/ 209420 h 600055"/>
              <a:gd name="connsiteX835" fmla="*/ 931461 w 952614"/>
              <a:gd name="connsiteY835" fmla="*/ 207305 h 600055"/>
              <a:gd name="connsiteX836" fmla="*/ 935692 w 952614"/>
              <a:gd name="connsiteY836" fmla="*/ 207305 h 600055"/>
              <a:gd name="connsiteX837" fmla="*/ 933576 w 952614"/>
              <a:gd name="connsiteY837" fmla="*/ 207305 h 600055"/>
              <a:gd name="connsiteX838" fmla="*/ 933576 w 952614"/>
              <a:gd name="connsiteY838" fmla="*/ 209420 h 600055"/>
              <a:gd name="connsiteX839" fmla="*/ 931461 w 952614"/>
              <a:gd name="connsiteY839" fmla="*/ 209420 h 600055"/>
              <a:gd name="connsiteX840" fmla="*/ 931461 w 952614"/>
              <a:gd name="connsiteY840" fmla="*/ 219997 h 600055"/>
              <a:gd name="connsiteX841" fmla="*/ 929346 w 952614"/>
              <a:gd name="connsiteY841" fmla="*/ 219997 h 600055"/>
              <a:gd name="connsiteX842" fmla="*/ 929346 w 952614"/>
              <a:gd name="connsiteY842" fmla="*/ 222112 h 600055"/>
              <a:gd name="connsiteX843" fmla="*/ 931461 w 952614"/>
              <a:gd name="connsiteY843" fmla="*/ 222112 h 600055"/>
              <a:gd name="connsiteX844" fmla="*/ 931461 w 952614"/>
              <a:gd name="connsiteY844" fmla="*/ 226343 h 600055"/>
              <a:gd name="connsiteX845" fmla="*/ 933576 w 952614"/>
              <a:gd name="connsiteY845" fmla="*/ 226343 h 600055"/>
              <a:gd name="connsiteX846" fmla="*/ 931461 w 952614"/>
              <a:gd name="connsiteY846" fmla="*/ 226343 h 600055"/>
              <a:gd name="connsiteX847" fmla="*/ 931461 w 952614"/>
              <a:gd name="connsiteY847" fmla="*/ 224228 h 600055"/>
              <a:gd name="connsiteX848" fmla="*/ 931461 w 952614"/>
              <a:gd name="connsiteY848" fmla="*/ 228458 h 600055"/>
              <a:gd name="connsiteX849" fmla="*/ 931461 w 952614"/>
              <a:gd name="connsiteY849" fmla="*/ 226343 h 600055"/>
              <a:gd name="connsiteX850" fmla="*/ 929346 w 952614"/>
              <a:gd name="connsiteY850" fmla="*/ 226343 h 600055"/>
              <a:gd name="connsiteX851" fmla="*/ 929346 w 952614"/>
              <a:gd name="connsiteY851" fmla="*/ 228458 h 600055"/>
              <a:gd name="connsiteX852" fmla="*/ 927230 w 952614"/>
              <a:gd name="connsiteY852" fmla="*/ 228458 h 600055"/>
              <a:gd name="connsiteX853" fmla="*/ 929346 w 952614"/>
              <a:gd name="connsiteY853" fmla="*/ 228458 h 600055"/>
              <a:gd name="connsiteX854" fmla="*/ 927230 w 952614"/>
              <a:gd name="connsiteY854" fmla="*/ 228458 h 600055"/>
              <a:gd name="connsiteX855" fmla="*/ 927230 w 952614"/>
              <a:gd name="connsiteY855" fmla="*/ 230574 h 600055"/>
              <a:gd name="connsiteX856" fmla="*/ 925115 w 952614"/>
              <a:gd name="connsiteY856" fmla="*/ 230574 h 600055"/>
              <a:gd name="connsiteX857" fmla="*/ 925115 w 952614"/>
              <a:gd name="connsiteY857" fmla="*/ 228458 h 600055"/>
              <a:gd name="connsiteX858" fmla="*/ 927230 w 952614"/>
              <a:gd name="connsiteY858" fmla="*/ 228458 h 600055"/>
              <a:gd name="connsiteX859" fmla="*/ 927230 w 952614"/>
              <a:gd name="connsiteY859" fmla="*/ 226343 h 600055"/>
              <a:gd name="connsiteX860" fmla="*/ 927230 w 952614"/>
              <a:gd name="connsiteY860" fmla="*/ 228458 h 600055"/>
              <a:gd name="connsiteX861" fmla="*/ 927230 w 952614"/>
              <a:gd name="connsiteY861" fmla="*/ 226343 h 600055"/>
              <a:gd name="connsiteX862" fmla="*/ 929346 w 952614"/>
              <a:gd name="connsiteY862" fmla="*/ 226343 h 600055"/>
              <a:gd name="connsiteX863" fmla="*/ 929346 w 952614"/>
              <a:gd name="connsiteY863" fmla="*/ 224228 h 600055"/>
              <a:gd name="connsiteX864" fmla="*/ 925115 w 952614"/>
              <a:gd name="connsiteY864" fmla="*/ 224228 h 600055"/>
              <a:gd name="connsiteX865" fmla="*/ 927230 w 952614"/>
              <a:gd name="connsiteY865" fmla="*/ 224228 h 600055"/>
              <a:gd name="connsiteX866" fmla="*/ 918769 w 952614"/>
              <a:gd name="connsiteY866" fmla="*/ 224228 h 600055"/>
              <a:gd name="connsiteX867" fmla="*/ 918769 w 952614"/>
              <a:gd name="connsiteY867" fmla="*/ 226343 h 600055"/>
              <a:gd name="connsiteX868" fmla="*/ 916653 w 952614"/>
              <a:gd name="connsiteY868" fmla="*/ 226343 h 600055"/>
              <a:gd name="connsiteX869" fmla="*/ 916653 w 952614"/>
              <a:gd name="connsiteY869" fmla="*/ 228458 h 600055"/>
              <a:gd name="connsiteX870" fmla="*/ 918769 w 952614"/>
              <a:gd name="connsiteY870" fmla="*/ 228458 h 600055"/>
              <a:gd name="connsiteX871" fmla="*/ 918769 w 952614"/>
              <a:gd name="connsiteY871" fmla="*/ 230574 h 600055"/>
              <a:gd name="connsiteX872" fmla="*/ 920884 w 952614"/>
              <a:gd name="connsiteY872" fmla="*/ 230574 h 600055"/>
              <a:gd name="connsiteX873" fmla="*/ 918769 w 952614"/>
              <a:gd name="connsiteY873" fmla="*/ 230574 h 600055"/>
              <a:gd name="connsiteX874" fmla="*/ 920884 w 952614"/>
              <a:gd name="connsiteY874" fmla="*/ 230574 h 600055"/>
              <a:gd name="connsiteX875" fmla="*/ 920884 w 952614"/>
              <a:gd name="connsiteY875" fmla="*/ 232689 h 600055"/>
              <a:gd name="connsiteX876" fmla="*/ 920884 w 952614"/>
              <a:gd name="connsiteY876" fmla="*/ 230574 h 600055"/>
              <a:gd name="connsiteX877" fmla="*/ 920884 w 952614"/>
              <a:gd name="connsiteY877" fmla="*/ 232689 h 600055"/>
              <a:gd name="connsiteX878" fmla="*/ 918769 w 952614"/>
              <a:gd name="connsiteY878" fmla="*/ 232689 h 600055"/>
              <a:gd name="connsiteX879" fmla="*/ 918769 w 952614"/>
              <a:gd name="connsiteY879" fmla="*/ 234804 h 600055"/>
              <a:gd name="connsiteX880" fmla="*/ 918769 w 952614"/>
              <a:gd name="connsiteY880" fmla="*/ 232689 h 600055"/>
              <a:gd name="connsiteX881" fmla="*/ 918769 w 952614"/>
              <a:gd name="connsiteY881" fmla="*/ 234804 h 600055"/>
              <a:gd name="connsiteX882" fmla="*/ 916653 w 952614"/>
              <a:gd name="connsiteY882" fmla="*/ 234804 h 600055"/>
              <a:gd name="connsiteX883" fmla="*/ 916653 w 952614"/>
              <a:gd name="connsiteY883" fmla="*/ 232689 h 600055"/>
              <a:gd name="connsiteX884" fmla="*/ 916653 w 952614"/>
              <a:gd name="connsiteY884" fmla="*/ 234804 h 600055"/>
              <a:gd name="connsiteX885" fmla="*/ 914538 w 952614"/>
              <a:gd name="connsiteY885" fmla="*/ 234804 h 600055"/>
              <a:gd name="connsiteX886" fmla="*/ 914538 w 952614"/>
              <a:gd name="connsiteY886" fmla="*/ 232689 h 600055"/>
              <a:gd name="connsiteX887" fmla="*/ 912423 w 952614"/>
              <a:gd name="connsiteY887" fmla="*/ 232689 h 600055"/>
              <a:gd name="connsiteX888" fmla="*/ 912423 w 952614"/>
              <a:gd name="connsiteY888" fmla="*/ 234804 h 600055"/>
              <a:gd name="connsiteX889" fmla="*/ 912423 w 952614"/>
              <a:gd name="connsiteY889" fmla="*/ 232689 h 600055"/>
              <a:gd name="connsiteX890" fmla="*/ 912423 w 952614"/>
              <a:gd name="connsiteY890" fmla="*/ 234804 h 600055"/>
              <a:gd name="connsiteX891" fmla="*/ 910308 w 952614"/>
              <a:gd name="connsiteY891" fmla="*/ 234804 h 600055"/>
              <a:gd name="connsiteX892" fmla="*/ 910308 w 952614"/>
              <a:gd name="connsiteY892" fmla="*/ 232689 h 600055"/>
              <a:gd name="connsiteX893" fmla="*/ 910308 w 952614"/>
              <a:gd name="connsiteY893" fmla="*/ 234804 h 600055"/>
              <a:gd name="connsiteX894" fmla="*/ 912423 w 952614"/>
              <a:gd name="connsiteY894" fmla="*/ 234804 h 600055"/>
              <a:gd name="connsiteX895" fmla="*/ 912423 w 952614"/>
              <a:gd name="connsiteY895" fmla="*/ 236920 h 600055"/>
              <a:gd name="connsiteX896" fmla="*/ 908192 w 952614"/>
              <a:gd name="connsiteY896" fmla="*/ 236920 h 600055"/>
              <a:gd name="connsiteX897" fmla="*/ 908192 w 952614"/>
              <a:gd name="connsiteY897" fmla="*/ 239035 h 600055"/>
              <a:gd name="connsiteX898" fmla="*/ 908192 w 952614"/>
              <a:gd name="connsiteY898" fmla="*/ 236920 h 600055"/>
              <a:gd name="connsiteX899" fmla="*/ 906077 w 952614"/>
              <a:gd name="connsiteY899" fmla="*/ 236920 h 600055"/>
              <a:gd name="connsiteX900" fmla="*/ 906077 w 952614"/>
              <a:gd name="connsiteY900" fmla="*/ 239035 h 600055"/>
              <a:gd name="connsiteX901" fmla="*/ 901846 w 952614"/>
              <a:gd name="connsiteY901" fmla="*/ 239035 h 600055"/>
              <a:gd name="connsiteX902" fmla="*/ 903961 w 952614"/>
              <a:gd name="connsiteY902" fmla="*/ 239035 h 600055"/>
              <a:gd name="connsiteX903" fmla="*/ 903961 w 952614"/>
              <a:gd name="connsiteY903" fmla="*/ 236920 h 600055"/>
              <a:gd name="connsiteX904" fmla="*/ 903961 w 952614"/>
              <a:gd name="connsiteY904" fmla="*/ 239035 h 600055"/>
              <a:gd name="connsiteX905" fmla="*/ 901846 w 952614"/>
              <a:gd name="connsiteY905" fmla="*/ 239035 h 600055"/>
              <a:gd name="connsiteX906" fmla="*/ 901846 w 952614"/>
              <a:gd name="connsiteY906" fmla="*/ 236920 h 600055"/>
              <a:gd name="connsiteX907" fmla="*/ 901846 w 952614"/>
              <a:gd name="connsiteY907" fmla="*/ 239035 h 600055"/>
              <a:gd name="connsiteX908" fmla="*/ 901846 w 952614"/>
              <a:gd name="connsiteY908" fmla="*/ 236920 h 600055"/>
              <a:gd name="connsiteX909" fmla="*/ 893385 w 952614"/>
              <a:gd name="connsiteY909" fmla="*/ 236920 h 600055"/>
              <a:gd name="connsiteX910" fmla="*/ 895500 w 952614"/>
              <a:gd name="connsiteY910" fmla="*/ 236920 h 600055"/>
              <a:gd name="connsiteX911" fmla="*/ 893385 w 952614"/>
              <a:gd name="connsiteY911" fmla="*/ 236920 h 600055"/>
              <a:gd name="connsiteX912" fmla="*/ 893385 w 952614"/>
              <a:gd name="connsiteY912" fmla="*/ 234804 h 600055"/>
              <a:gd name="connsiteX913" fmla="*/ 891269 w 952614"/>
              <a:gd name="connsiteY913" fmla="*/ 234804 h 600055"/>
              <a:gd name="connsiteX914" fmla="*/ 891269 w 952614"/>
              <a:gd name="connsiteY914" fmla="*/ 236920 h 600055"/>
              <a:gd name="connsiteX915" fmla="*/ 887039 w 952614"/>
              <a:gd name="connsiteY915" fmla="*/ 236920 h 600055"/>
              <a:gd name="connsiteX916" fmla="*/ 889154 w 952614"/>
              <a:gd name="connsiteY916" fmla="*/ 236920 h 600055"/>
              <a:gd name="connsiteX917" fmla="*/ 889154 w 952614"/>
              <a:gd name="connsiteY917" fmla="*/ 234804 h 600055"/>
              <a:gd name="connsiteX918" fmla="*/ 891269 w 952614"/>
              <a:gd name="connsiteY918" fmla="*/ 234804 h 600055"/>
              <a:gd name="connsiteX919" fmla="*/ 889154 w 952614"/>
              <a:gd name="connsiteY919" fmla="*/ 234804 h 600055"/>
              <a:gd name="connsiteX920" fmla="*/ 889154 w 952614"/>
              <a:gd name="connsiteY920" fmla="*/ 232689 h 600055"/>
              <a:gd name="connsiteX921" fmla="*/ 891269 w 952614"/>
              <a:gd name="connsiteY921" fmla="*/ 232689 h 600055"/>
              <a:gd name="connsiteX922" fmla="*/ 889154 w 952614"/>
              <a:gd name="connsiteY922" fmla="*/ 232689 h 600055"/>
              <a:gd name="connsiteX923" fmla="*/ 889154 w 952614"/>
              <a:gd name="connsiteY923" fmla="*/ 228458 h 600055"/>
              <a:gd name="connsiteX924" fmla="*/ 891269 w 952614"/>
              <a:gd name="connsiteY924" fmla="*/ 228458 h 600055"/>
              <a:gd name="connsiteX925" fmla="*/ 889154 w 952614"/>
              <a:gd name="connsiteY925" fmla="*/ 228458 h 600055"/>
              <a:gd name="connsiteX926" fmla="*/ 891269 w 952614"/>
              <a:gd name="connsiteY926" fmla="*/ 228458 h 600055"/>
              <a:gd name="connsiteX927" fmla="*/ 891269 w 952614"/>
              <a:gd name="connsiteY927" fmla="*/ 226343 h 600055"/>
              <a:gd name="connsiteX928" fmla="*/ 891269 w 952614"/>
              <a:gd name="connsiteY928" fmla="*/ 228458 h 600055"/>
              <a:gd name="connsiteX929" fmla="*/ 891269 w 952614"/>
              <a:gd name="connsiteY929" fmla="*/ 226343 h 600055"/>
              <a:gd name="connsiteX930" fmla="*/ 893385 w 952614"/>
              <a:gd name="connsiteY930" fmla="*/ 226343 h 600055"/>
              <a:gd name="connsiteX931" fmla="*/ 887039 w 952614"/>
              <a:gd name="connsiteY931" fmla="*/ 226343 h 600055"/>
              <a:gd name="connsiteX932" fmla="*/ 887039 w 952614"/>
              <a:gd name="connsiteY932" fmla="*/ 224228 h 600055"/>
              <a:gd name="connsiteX933" fmla="*/ 884923 w 952614"/>
              <a:gd name="connsiteY933" fmla="*/ 224228 h 600055"/>
              <a:gd name="connsiteX934" fmla="*/ 887039 w 952614"/>
              <a:gd name="connsiteY934" fmla="*/ 224228 h 600055"/>
              <a:gd name="connsiteX935" fmla="*/ 884923 w 952614"/>
              <a:gd name="connsiteY935" fmla="*/ 224228 h 600055"/>
              <a:gd name="connsiteX936" fmla="*/ 884923 w 952614"/>
              <a:gd name="connsiteY936" fmla="*/ 219997 h 600055"/>
              <a:gd name="connsiteX937" fmla="*/ 887039 w 952614"/>
              <a:gd name="connsiteY937" fmla="*/ 219997 h 600055"/>
              <a:gd name="connsiteX938" fmla="*/ 887039 w 952614"/>
              <a:gd name="connsiteY938" fmla="*/ 211535 h 600055"/>
              <a:gd name="connsiteX939" fmla="*/ 889154 w 952614"/>
              <a:gd name="connsiteY939" fmla="*/ 211535 h 600055"/>
              <a:gd name="connsiteX940" fmla="*/ 889154 w 952614"/>
              <a:gd name="connsiteY940" fmla="*/ 213651 h 600055"/>
              <a:gd name="connsiteX941" fmla="*/ 891269 w 952614"/>
              <a:gd name="connsiteY941" fmla="*/ 213651 h 600055"/>
              <a:gd name="connsiteX942" fmla="*/ 891269 w 952614"/>
              <a:gd name="connsiteY942" fmla="*/ 211535 h 600055"/>
              <a:gd name="connsiteX943" fmla="*/ 891269 w 952614"/>
              <a:gd name="connsiteY943" fmla="*/ 213651 h 600055"/>
              <a:gd name="connsiteX944" fmla="*/ 891269 w 952614"/>
              <a:gd name="connsiteY944" fmla="*/ 205189 h 600055"/>
              <a:gd name="connsiteX945" fmla="*/ 891269 w 952614"/>
              <a:gd name="connsiteY945" fmla="*/ 209420 h 600055"/>
              <a:gd name="connsiteX946" fmla="*/ 889154 w 952614"/>
              <a:gd name="connsiteY946" fmla="*/ 209420 h 600055"/>
              <a:gd name="connsiteX947" fmla="*/ 889154 w 952614"/>
              <a:gd name="connsiteY947" fmla="*/ 211535 h 600055"/>
              <a:gd name="connsiteX948" fmla="*/ 891269 w 952614"/>
              <a:gd name="connsiteY948" fmla="*/ 211535 h 600055"/>
              <a:gd name="connsiteX949" fmla="*/ 887039 w 952614"/>
              <a:gd name="connsiteY949" fmla="*/ 211535 h 600055"/>
              <a:gd name="connsiteX950" fmla="*/ 887039 w 952614"/>
              <a:gd name="connsiteY950" fmla="*/ 213651 h 600055"/>
              <a:gd name="connsiteX951" fmla="*/ 884923 w 952614"/>
              <a:gd name="connsiteY951" fmla="*/ 213651 h 600055"/>
              <a:gd name="connsiteX952" fmla="*/ 887039 w 952614"/>
              <a:gd name="connsiteY952" fmla="*/ 213651 h 600055"/>
              <a:gd name="connsiteX953" fmla="*/ 884923 w 952614"/>
              <a:gd name="connsiteY953" fmla="*/ 213651 h 600055"/>
              <a:gd name="connsiteX954" fmla="*/ 884923 w 952614"/>
              <a:gd name="connsiteY954" fmla="*/ 215766 h 600055"/>
              <a:gd name="connsiteX955" fmla="*/ 887039 w 952614"/>
              <a:gd name="connsiteY955" fmla="*/ 215766 h 600055"/>
              <a:gd name="connsiteX956" fmla="*/ 887039 w 952614"/>
              <a:gd name="connsiteY956" fmla="*/ 217882 h 600055"/>
              <a:gd name="connsiteX957" fmla="*/ 884923 w 952614"/>
              <a:gd name="connsiteY957" fmla="*/ 217882 h 600055"/>
              <a:gd name="connsiteX958" fmla="*/ 884923 w 952614"/>
              <a:gd name="connsiteY958" fmla="*/ 219997 h 600055"/>
              <a:gd name="connsiteX959" fmla="*/ 884923 w 952614"/>
              <a:gd name="connsiteY959" fmla="*/ 217882 h 600055"/>
              <a:gd name="connsiteX960" fmla="*/ 884923 w 952614"/>
              <a:gd name="connsiteY960" fmla="*/ 222112 h 600055"/>
              <a:gd name="connsiteX961" fmla="*/ 882808 w 952614"/>
              <a:gd name="connsiteY961" fmla="*/ 222112 h 600055"/>
              <a:gd name="connsiteX962" fmla="*/ 882808 w 952614"/>
              <a:gd name="connsiteY962" fmla="*/ 219997 h 600055"/>
              <a:gd name="connsiteX963" fmla="*/ 878577 w 952614"/>
              <a:gd name="connsiteY963" fmla="*/ 219997 h 600055"/>
              <a:gd name="connsiteX964" fmla="*/ 878577 w 952614"/>
              <a:gd name="connsiteY964" fmla="*/ 226343 h 600055"/>
              <a:gd name="connsiteX965" fmla="*/ 872231 w 952614"/>
              <a:gd name="connsiteY965" fmla="*/ 226343 h 600055"/>
              <a:gd name="connsiteX966" fmla="*/ 872231 w 952614"/>
              <a:gd name="connsiteY966" fmla="*/ 230574 h 600055"/>
              <a:gd name="connsiteX967" fmla="*/ 872231 w 952614"/>
              <a:gd name="connsiteY967" fmla="*/ 228458 h 600055"/>
              <a:gd name="connsiteX968" fmla="*/ 872231 w 952614"/>
              <a:gd name="connsiteY968" fmla="*/ 230574 h 600055"/>
              <a:gd name="connsiteX969" fmla="*/ 872231 w 952614"/>
              <a:gd name="connsiteY969" fmla="*/ 228458 h 600055"/>
              <a:gd name="connsiteX970" fmla="*/ 872231 w 952614"/>
              <a:gd name="connsiteY970" fmla="*/ 230574 h 600055"/>
              <a:gd name="connsiteX971" fmla="*/ 872231 w 952614"/>
              <a:gd name="connsiteY971" fmla="*/ 228458 h 600055"/>
              <a:gd name="connsiteX972" fmla="*/ 870821 w 952614"/>
              <a:gd name="connsiteY972" fmla="*/ 228458 h 600055"/>
              <a:gd name="connsiteX973" fmla="*/ 870821 w 952614"/>
              <a:gd name="connsiteY973" fmla="*/ 219997 h 600055"/>
              <a:gd name="connsiteX974" fmla="*/ 868705 w 952614"/>
              <a:gd name="connsiteY974" fmla="*/ 219997 h 600055"/>
              <a:gd name="connsiteX975" fmla="*/ 868705 w 952614"/>
              <a:gd name="connsiteY975" fmla="*/ 222112 h 600055"/>
              <a:gd name="connsiteX976" fmla="*/ 868705 w 952614"/>
              <a:gd name="connsiteY976" fmla="*/ 217882 h 600055"/>
              <a:gd name="connsiteX977" fmla="*/ 862360 w 952614"/>
              <a:gd name="connsiteY977" fmla="*/ 217882 h 600055"/>
              <a:gd name="connsiteX978" fmla="*/ 862360 w 952614"/>
              <a:gd name="connsiteY978" fmla="*/ 215766 h 600055"/>
              <a:gd name="connsiteX979" fmla="*/ 860244 w 952614"/>
              <a:gd name="connsiteY979" fmla="*/ 215766 h 600055"/>
              <a:gd name="connsiteX980" fmla="*/ 862360 w 952614"/>
              <a:gd name="connsiteY980" fmla="*/ 215766 h 600055"/>
              <a:gd name="connsiteX981" fmla="*/ 862360 w 952614"/>
              <a:gd name="connsiteY981" fmla="*/ 217882 h 600055"/>
              <a:gd name="connsiteX982" fmla="*/ 864475 w 952614"/>
              <a:gd name="connsiteY982" fmla="*/ 217882 h 600055"/>
              <a:gd name="connsiteX983" fmla="*/ 864475 w 952614"/>
              <a:gd name="connsiteY983" fmla="*/ 219997 h 600055"/>
              <a:gd name="connsiteX984" fmla="*/ 862360 w 952614"/>
              <a:gd name="connsiteY984" fmla="*/ 219997 h 600055"/>
              <a:gd name="connsiteX985" fmla="*/ 862360 w 952614"/>
              <a:gd name="connsiteY985" fmla="*/ 217882 h 600055"/>
              <a:gd name="connsiteX986" fmla="*/ 862360 w 952614"/>
              <a:gd name="connsiteY986" fmla="*/ 219997 h 600055"/>
              <a:gd name="connsiteX987" fmla="*/ 864475 w 952614"/>
              <a:gd name="connsiteY987" fmla="*/ 219997 h 600055"/>
              <a:gd name="connsiteX988" fmla="*/ 864475 w 952614"/>
              <a:gd name="connsiteY988" fmla="*/ 222112 h 600055"/>
              <a:gd name="connsiteX989" fmla="*/ 862360 w 952614"/>
              <a:gd name="connsiteY989" fmla="*/ 222112 h 600055"/>
              <a:gd name="connsiteX990" fmla="*/ 862360 w 952614"/>
              <a:gd name="connsiteY990" fmla="*/ 219997 h 600055"/>
              <a:gd name="connsiteX991" fmla="*/ 862360 w 952614"/>
              <a:gd name="connsiteY991" fmla="*/ 222112 h 600055"/>
              <a:gd name="connsiteX992" fmla="*/ 858129 w 952614"/>
              <a:gd name="connsiteY992" fmla="*/ 222112 h 600055"/>
              <a:gd name="connsiteX993" fmla="*/ 858129 w 952614"/>
              <a:gd name="connsiteY993" fmla="*/ 224228 h 600055"/>
              <a:gd name="connsiteX994" fmla="*/ 851783 w 952614"/>
              <a:gd name="connsiteY994" fmla="*/ 224228 h 600055"/>
              <a:gd name="connsiteX995" fmla="*/ 851783 w 952614"/>
              <a:gd name="connsiteY995" fmla="*/ 226343 h 600055"/>
              <a:gd name="connsiteX996" fmla="*/ 847552 w 952614"/>
              <a:gd name="connsiteY996" fmla="*/ 226343 h 600055"/>
              <a:gd name="connsiteX997" fmla="*/ 847552 w 952614"/>
              <a:gd name="connsiteY997" fmla="*/ 228458 h 600055"/>
              <a:gd name="connsiteX998" fmla="*/ 841206 w 952614"/>
              <a:gd name="connsiteY998" fmla="*/ 228458 h 600055"/>
              <a:gd name="connsiteX999" fmla="*/ 841206 w 952614"/>
              <a:gd name="connsiteY999" fmla="*/ 230574 h 600055"/>
              <a:gd name="connsiteX1000" fmla="*/ 839090 w 952614"/>
              <a:gd name="connsiteY1000" fmla="*/ 230574 h 600055"/>
              <a:gd name="connsiteX1001" fmla="*/ 839090 w 952614"/>
              <a:gd name="connsiteY1001" fmla="*/ 232689 h 600055"/>
              <a:gd name="connsiteX1002" fmla="*/ 836975 w 952614"/>
              <a:gd name="connsiteY1002" fmla="*/ 232689 h 600055"/>
              <a:gd name="connsiteX1003" fmla="*/ 836975 w 952614"/>
              <a:gd name="connsiteY1003" fmla="*/ 236920 h 600055"/>
              <a:gd name="connsiteX1004" fmla="*/ 834860 w 952614"/>
              <a:gd name="connsiteY1004" fmla="*/ 236920 h 600055"/>
              <a:gd name="connsiteX1005" fmla="*/ 834860 w 952614"/>
              <a:gd name="connsiteY1005" fmla="*/ 239035 h 600055"/>
              <a:gd name="connsiteX1006" fmla="*/ 826398 w 952614"/>
              <a:gd name="connsiteY1006" fmla="*/ 239035 h 600055"/>
              <a:gd name="connsiteX1007" fmla="*/ 826398 w 952614"/>
              <a:gd name="connsiteY1007" fmla="*/ 241150 h 600055"/>
              <a:gd name="connsiteX1008" fmla="*/ 822168 w 952614"/>
              <a:gd name="connsiteY1008" fmla="*/ 241150 h 600055"/>
              <a:gd name="connsiteX1009" fmla="*/ 824283 w 952614"/>
              <a:gd name="connsiteY1009" fmla="*/ 241150 h 600055"/>
              <a:gd name="connsiteX1010" fmla="*/ 824283 w 952614"/>
              <a:gd name="connsiteY1010" fmla="*/ 239035 h 600055"/>
              <a:gd name="connsiteX1011" fmla="*/ 822168 w 952614"/>
              <a:gd name="connsiteY1011" fmla="*/ 239035 h 600055"/>
              <a:gd name="connsiteX1012" fmla="*/ 822168 w 952614"/>
              <a:gd name="connsiteY1012" fmla="*/ 249612 h 600055"/>
              <a:gd name="connsiteX1013" fmla="*/ 824283 w 952614"/>
              <a:gd name="connsiteY1013" fmla="*/ 249612 h 600055"/>
              <a:gd name="connsiteX1014" fmla="*/ 824283 w 952614"/>
              <a:gd name="connsiteY1014" fmla="*/ 253842 h 600055"/>
              <a:gd name="connsiteX1015" fmla="*/ 822168 w 952614"/>
              <a:gd name="connsiteY1015" fmla="*/ 253842 h 600055"/>
              <a:gd name="connsiteX1016" fmla="*/ 822168 w 952614"/>
              <a:gd name="connsiteY1016" fmla="*/ 251727 h 600055"/>
              <a:gd name="connsiteX1017" fmla="*/ 822168 w 952614"/>
              <a:gd name="connsiteY1017" fmla="*/ 253842 h 600055"/>
              <a:gd name="connsiteX1018" fmla="*/ 820053 w 952614"/>
              <a:gd name="connsiteY1018" fmla="*/ 253842 h 600055"/>
              <a:gd name="connsiteX1019" fmla="*/ 820053 w 952614"/>
              <a:gd name="connsiteY1019" fmla="*/ 251727 h 600055"/>
              <a:gd name="connsiteX1020" fmla="*/ 817937 w 952614"/>
              <a:gd name="connsiteY1020" fmla="*/ 251727 h 600055"/>
              <a:gd name="connsiteX1021" fmla="*/ 820053 w 952614"/>
              <a:gd name="connsiteY1021" fmla="*/ 251727 h 600055"/>
              <a:gd name="connsiteX1022" fmla="*/ 820053 w 952614"/>
              <a:gd name="connsiteY1022" fmla="*/ 247496 h 600055"/>
              <a:gd name="connsiteX1023" fmla="*/ 817937 w 952614"/>
              <a:gd name="connsiteY1023" fmla="*/ 247496 h 600055"/>
              <a:gd name="connsiteX1024" fmla="*/ 817937 w 952614"/>
              <a:gd name="connsiteY1024" fmla="*/ 249612 h 600055"/>
              <a:gd name="connsiteX1025" fmla="*/ 815822 w 952614"/>
              <a:gd name="connsiteY1025" fmla="*/ 249612 h 600055"/>
              <a:gd name="connsiteX1026" fmla="*/ 815822 w 952614"/>
              <a:gd name="connsiteY1026" fmla="*/ 247496 h 600055"/>
              <a:gd name="connsiteX1027" fmla="*/ 811591 w 952614"/>
              <a:gd name="connsiteY1027" fmla="*/ 247496 h 600055"/>
              <a:gd name="connsiteX1028" fmla="*/ 811591 w 952614"/>
              <a:gd name="connsiteY1028" fmla="*/ 249612 h 600055"/>
              <a:gd name="connsiteX1029" fmla="*/ 813706 w 952614"/>
              <a:gd name="connsiteY1029" fmla="*/ 249612 h 600055"/>
              <a:gd name="connsiteX1030" fmla="*/ 813706 w 952614"/>
              <a:gd name="connsiteY1030" fmla="*/ 251727 h 600055"/>
              <a:gd name="connsiteX1031" fmla="*/ 811591 w 952614"/>
              <a:gd name="connsiteY1031" fmla="*/ 251727 h 600055"/>
              <a:gd name="connsiteX1032" fmla="*/ 811591 w 952614"/>
              <a:gd name="connsiteY1032" fmla="*/ 249612 h 600055"/>
              <a:gd name="connsiteX1033" fmla="*/ 809476 w 952614"/>
              <a:gd name="connsiteY1033" fmla="*/ 249612 h 600055"/>
              <a:gd name="connsiteX1034" fmla="*/ 809476 w 952614"/>
              <a:gd name="connsiteY1034" fmla="*/ 251727 h 600055"/>
              <a:gd name="connsiteX1035" fmla="*/ 809476 w 952614"/>
              <a:gd name="connsiteY1035" fmla="*/ 249612 h 600055"/>
              <a:gd name="connsiteX1036" fmla="*/ 807360 w 952614"/>
              <a:gd name="connsiteY1036" fmla="*/ 249612 h 600055"/>
              <a:gd name="connsiteX1037" fmla="*/ 807360 w 952614"/>
              <a:gd name="connsiteY1037" fmla="*/ 247496 h 600055"/>
              <a:gd name="connsiteX1038" fmla="*/ 805245 w 952614"/>
              <a:gd name="connsiteY1038" fmla="*/ 247496 h 600055"/>
              <a:gd name="connsiteX1039" fmla="*/ 805245 w 952614"/>
              <a:gd name="connsiteY1039" fmla="*/ 245381 h 600055"/>
              <a:gd name="connsiteX1040" fmla="*/ 807360 w 952614"/>
              <a:gd name="connsiteY1040" fmla="*/ 245381 h 600055"/>
              <a:gd name="connsiteX1041" fmla="*/ 807360 w 952614"/>
              <a:gd name="connsiteY1041" fmla="*/ 243266 h 600055"/>
              <a:gd name="connsiteX1042" fmla="*/ 811591 w 952614"/>
              <a:gd name="connsiteY1042" fmla="*/ 243266 h 600055"/>
              <a:gd name="connsiteX1043" fmla="*/ 811591 w 952614"/>
              <a:gd name="connsiteY1043" fmla="*/ 245381 h 600055"/>
              <a:gd name="connsiteX1044" fmla="*/ 811591 w 952614"/>
              <a:gd name="connsiteY1044" fmla="*/ 243266 h 600055"/>
              <a:gd name="connsiteX1045" fmla="*/ 813706 w 952614"/>
              <a:gd name="connsiteY1045" fmla="*/ 243266 h 600055"/>
              <a:gd name="connsiteX1046" fmla="*/ 813706 w 952614"/>
              <a:gd name="connsiteY1046" fmla="*/ 241150 h 600055"/>
              <a:gd name="connsiteX1047" fmla="*/ 815822 w 952614"/>
              <a:gd name="connsiteY1047" fmla="*/ 241150 h 600055"/>
              <a:gd name="connsiteX1048" fmla="*/ 815822 w 952614"/>
              <a:gd name="connsiteY1048" fmla="*/ 239035 h 600055"/>
              <a:gd name="connsiteX1049" fmla="*/ 820053 w 952614"/>
              <a:gd name="connsiteY1049" fmla="*/ 239035 h 600055"/>
              <a:gd name="connsiteX1050" fmla="*/ 820053 w 952614"/>
              <a:gd name="connsiteY1050" fmla="*/ 236920 h 600055"/>
              <a:gd name="connsiteX1051" fmla="*/ 813706 w 952614"/>
              <a:gd name="connsiteY1051" fmla="*/ 236920 h 600055"/>
              <a:gd name="connsiteX1052" fmla="*/ 813706 w 952614"/>
              <a:gd name="connsiteY1052" fmla="*/ 239035 h 600055"/>
              <a:gd name="connsiteX1053" fmla="*/ 813706 w 952614"/>
              <a:gd name="connsiteY1053" fmla="*/ 236920 h 600055"/>
              <a:gd name="connsiteX1054" fmla="*/ 813706 w 952614"/>
              <a:gd name="connsiteY1054" fmla="*/ 239035 h 600055"/>
              <a:gd name="connsiteX1055" fmla="*/ 811591 w 952614"/>
              <a:gd name="connsiteY1055" fmla="*/ 239035 h 600055"/>
              <a:gd name="connsiteX1056" fmla="*/ 811591 w 952614"/>
              <a:gd name="connsiteY1056" fmla="*/ 241150 h 600055"/>
              <a:gd name="connsiteX1057" fmla="*/ 809476 w 952614"/>
              <a:gd name="connsiteY1057" fmla="*/ 241150 h 600055"/>
              <a:gd name="connsiteX1058" fmla="*/ 809476 w 952614"/>
              <a:gd name="connsiteY1058" fmla="*/ 243266 h 600055"/>
              <a:gd name="connsiteX1059" fmla="*/ 805245 w 952614"/>
              <a:gd name="connsiteY1059" fmla="*/ 243266 h 600055"/>
              <a:gd name="connsiteX1060" fmla="*/ 805245 w 952614"/>
              <a:gd name="connsiteY1060" fmla="*/ 245381 h 600055"/>
              <a:gd name="connsiteX1061" fmla="*/ 805245 w 952614"/>
              <a:gd name="connsiteY1061" fmla="*/ 239035 h 600055"/>
              <a:gd name="connsiteX1062" fmla="*/ 807360 w 952614"/>
              <a:gd name="connsiteY1062" fmla="*/ 239035 h 600055"/>
              <a:gd name="connsiteX1063" fmla="*/ 807360 w 952614"/>
              <a:gd name="connsiteY1063" fmla="*/ 236920 h 600055"/>
              <a:gd name="connsiteX1064" fmla="*/ 805245 w 952614"/>
              <a:gd name="connsiteY1064" fmla="*/ 236920 h 600055"/>
              <a:gd name="connsiteX1065" fmla="*/ 805245 w 952614"/>
              <a:gd name="connsiteY1065" fmla="*/ 239035 h 600055"/>
              <a:gd name="connsiteX1066" fmla="*/ 801014 w 952614"/>
              <a:gd name="connsiteY1066" fmla="*/ 239035 h 600055"/>
              <a:gd name="connsiteX1067" fmla="*/ 801014 w 952614"/>
              <a:gd name="connsiteY1067" fmla="*/ 236920 h 600055"/>
              <a:gd name="connsiteX1068" fmla="*/ 801014 w 952614"/>
              <a:gd name="connsiteY1068" fmla="*/ 239035 h 600055"/>
              <a:gd name="connsiteX1069" fmla="*/ 803130 w 952614"/>
              <a:gd name="connsiteY1069" fmla="*/ 239035 h 600055"/>
              <a:gd name="connsiteX1070" fmla="*/ 803130 w 952614"/>
              <a:gd name="connsiteY1070" fmla="*/ 247496 h 600055"/>
              <a:gd name="connsiteX1071" fmla="*/ 801014 w 952614"/>
              <a:gd name="connsiteY1071" fmla="*/ 247496 h 600055"/>
              <a:gd name="connsiteX1072" fmla="*/ 801014 w 952614"/>
              <a:gd name="connsiteY1072" fmla="*/ 249612 h 600055"/>
              <a:gd name="connsiteX1073" fmla="*/ 794668 w 952614"/>
              <a:gd name="connsiteY1073" fmla="*/ 249612 h 600055"/>
              <a:gd name="connsiteX1074" fmla="*/ 794668 w 952614"/>
              <a:gd name="connsiteY1074" fmla="*/ 251727 h 600055"/>
              <a:gd name="connsiteX1075" fmla="*/ 792553 w 952614"/>
              <a:gd name="connsiteY1075" fmla="*/ 251727 h 600055"/>
              <a:gd name="connsiteX1076" fmla="*/ 792553 w 952614"/>
              <a:gd name="connsiteY1076" fmla="*/ 255958 h 600055"/>
              <a:gd name="connsiteX1077" fmla="*/ 794668 w 952614"/>
              <a:gd name="connsiteY1077" fmla="*/ 255958 h 600055"/>
              <a:gd name="connsiteX1078" fmla="*/ 794668 w 952614"/>
              <a:gd name="connsiteY1078" fmla="*/ 258073 h 600055"/>
              <a:gd name="connsiteX1079" fmla="*/ 792553 w 952614"/>
              <a:gd name="connsiteY1079" fmla="*/ 258073 h 600055"/>
              <a:gd name="connsiteX1080" fmla="*/ 792553 w 952614"/>
              <a:gd name="connsiteY1080" fmla="*/ 255958 h 600055"/>
              <a:gd name="connsiteX1081" fmla="*/ 790438 w 952614"/>
              <a:gd name="connsiteY1081" fmla="*/ 255958 h 600055"/>
              <a:gd name="connsiteX1082" fmla="*/ 790438 w 952614"/>
              <a:gd name="connsiteY1082" fmla="*/ 253842 h 600055"/>
              <a:gd name="connsiteX1083" fmla="*/ 788322 w 952614"/>
              <a:gd name="connsiteY1083" fmla="*/ 253842 h 600055"/>
              <a:gd name="connsiteX1084" fmla="*/ 790438 w 952614"/>
              <a:gd name="connsiteY1084" fmla="*/ 253842 h 600055"/>
              <a:gd name="connsiteX1085" fmla="*/ 790438 w 952614"/>
              <a:gd name="connsiteY1085" fmla="*/ 251727 h 600055"/>
              <a:gd name="connsiteX1086" fmla="*/ 788322 w 952614"/>
              <a:gd name="connsiteY1086" fmla="*/ 251727 h 600055"/>
              <a:gd name="connsiteX1087" fmla="*/ 788322 w 952614"/>
              <a:gd name="connsiteY1087" fmla="*/ 253842 h 600055"/>
              <a:gd name="connsiteX1088" fmla="*/ 790438 w 952614"/>
              <a:gd name="connsiteY1088" fmla="*/ 253842 h 600055"/>
              <a:gd name="connsiteX1089" fmla="*/ 788322 w 952614"/>
              <a:gd name="connsiteY1089" fmla="*/ 253842 h 600055"/>
              <a:gd name="connsiteX1090" fmla="*/ 790438 w 952614"/>
              <a:gd name="connsiteY1090" fmla="*/ 253842 h 600055"/>
              <a:gd name="connsiteX1091" fmla="*/ 790438 w 952614"/>
              <a:gd name="connsiteY1091" fmla="*/ 255958 h 600055"/>
              <a:gd name="connsiteX1092" fmla="*/ 784797 w 952614"/>
              <a:gd name="connsiteY1092" fmla="*/ 255958 h 600055"/>
              <a:gd name="connsiteX1093" fmla="*/ 784797 w 952614"/>
              <a:gd name="connsiteY1093" fmla="*/ 258073 h 600055"/>
              <a:gd name="connsiteX1094" fmla="*/ 784797 w 952614"/>
              <a:gd name="connsiteY1094" fmla="*/ 255958 h 600055"/>
              <a:gd name="connsiteX1095" fmla="*/ 780566 w 952614"/>
              <a:gd name="connsiteY1095" fmla="*/ 255958 h 600055"/>
              <a:gd name="connsiteX1096" fmla="*/ 780566 w 952614"/>
              <a:gd name="connsiteY1096" fmla="*/ 258073 h 600055"/>
              <a:gd name="connsiteX1097" fmla="*/ 778450 w 952614"/>
              <a:gd name="connsiteY1097" fmla="*/ 258073 h 600055"/>
              <a:gd name="connsiteX1098" fmla="*/ 778450 w 952614"/>
              <a:gd name="connsiteY1098" fmla="*/ 260189 h 600055"/>
              <a:gd name="connsiteX1099" fmla="*/ 776335 w 952614"/>
              <a:gd name="connsiteY1099" fmla="*/ 260189 h 600055"/>
              <a:gd name="connsiteX1100" fmla="*/ 776335 w 952614"/>
              <a:gd name="connsiteY1100" fmla="*/ 262304 h 600055"/>
              <a:gd name="connsiteX1101" fmla="*/ 776335 w 952614"/>
              <a:gd name="connsiteY1101" fmla="*/ 260189 h 600055"/>
              <a:gd name="connsiteX1102" fmla="*/ 769989 w 952614"/>
              <a:gd name="connsiteY1102" fmla="*/ 260189 h 600055"/>
              <a:gd name="connsiteX1103" fmla="*/ 769989 w 952614"/>
              <a:gd name="connsiteY1103" fmla="*/ 262304 h 600055"/>
              <a:gd name="connsiteX1104" fmla="*/ 767874 w 952614"/>
              <a:gd name="connsiteY1104" fmla="*/ 262304 h 600055"/>
              <a:gd name="connsiteX1105" fmla="*/ 767874 w 952614"/>
              <a:gd name="connsiteY1105" fmla="*/ 260189 h 600055"/>
              <a:gd name="connsiteX1106" fmla="*/ 769989 w 952614"/>
              <a:gd name="connsiteY1106" fmla="*/ 260189 h 600055"/>
              <a:gd name="connsiteX1107" fmla="*/ 769989 w 952614"/>
              <a:gd name="connsiteY1107" fmla="*/ 258073 h 600055"/>
              <a:gd name="connsiteX1108" fmla="*/ 769989 w 952614"/>
              <a:gd name="connsiteY1108" fmla="*/ 260189 h 600055"/>
              <a:gd name="connsiteX1109" fmla="*/ 767874 w 952614"/>
              <a:gd name="connsiteY1109" fmla="*/ 260189 h 600055"/>
              <a:gd name="connsiteX1110" fmla="*/ 767874 w 952614"/>
              <a:gd name="connsiteY1110" fmla="*/ 262304 h 600055"/>
              <a:gd name="connsiteX1111" fmla="*/ 765758 w 952614"/>
              <a:gd name="connsiteY1111" fmla="*/ 262304 h 600055"/>
              <a:gd name="connsiteX1112" fmla="*/ 765758 w 952614"/>
              <a:gd name="connsiteY1112" fmla="*/ 264419 h 600055"/>
              <a:gd name="connsiteX1113" fmla="*/ 761527 w 952614"/>
              <a:gd name="connsiteY1113" fmla="*/ 264419 h 600055"/>
              <a:gd name="connsiteX1114" fmla="*/ 761527 w 952614"/>
              <a:gd name="connsiteY1114" fmla="*/ 266535 h 600055"/>
              <a:gd name="connsiteX1115" fmla="*/ 759412 w 952614"/>
              <a:gd name="connsiteY1115" fmla="*/ 266535 h 600055"/>
              <a:gd name="connsiteX1116" fmla="*/ 759412 w 952614"/>
              <a:gd name="connsiteY1116" fmla="*/ 267945 h 600055"/>
              <a:gd name="connsiteX1117" fmla="*/ 757297 w 952614"/>
              <a:gd name="connsiteY1117" fmla="*/ 267945 h 600055"/>
              <a:gd name="connsiteX1118" fmla="*/ 757297 w 952614"/>
              <a:gd name="connsiteY1118" fmla="*/ 270060 h 600055"/>
              <a:gd name="connsiteX1119" fmla="*/ 753066 w 952614"/>
              <a:gd name="connsiteY1119" fmla="*/ 270060 h 600055"/>
              <a:gd name="connsiteX1120" fmla="*/ 753066 w 952614"/>
              <a:gd name="connsiteY1120" fmla="*/ 267945 h 600055"/>
              <a:gd name="connsiteX1121" fmla="*/ 753066 w 952614"/>
              <a:gd name="connsiteY1121" fmla="*/ 270060 h 600055"/>
              <a:gd name="connsiteX1122" fmla="*/ 753066 w 952614"/>
              <a:gd name="connsiteY1122" fmla="*/ 267945 h 600055"/>
              <a:gd name="connsiteX1123" fmla="*/ 750951 w 952614"/>
              <a:gd name="connsiteY1123" fmla="*/ 267945 h 600055"/>
              <a:gd name="connsiteX1124" fmla="*/ 750951 w 952614"/>
              <a:gd name="connsiteY1124" fmla="*/ 270060 h 600055"/>
              <a:gd name="connsiteX1125" fmla="*/ 750951 w 952614"/>
              <a:gd name="connsiteY1125" fmla="*/ 267945 h 600055"/>
              <a:gd name="connsiteX1126" fmla="*/ 750951 w 952614"/>
              <a:gd name="connsiteY1126" fmla="*/ 272176 h 600055"/>
              <a:gd name="connsiteX1127" fmla="*/ 753066 w 952614"/>
              <a:gd name="connsiteY1127" fmla="*/ 272176 h 600055"/>
              <a:gd name="connsiteX1128" fmla="*/ 750951 w 952614"/>
              <a:gd name="connsiteY1128" fmla="*/ 272176 h 600055"/>
              <a:gd name="connsiteX1129" fmla="*/ 750951 w 952614"/>
              <a:gd name="connsiteY1129" fmla="*/ 274291 h 600055"/>
              <a:gd name="connsiteX1130" fmla="*/ 748835 w 952614"/>
              <a:gd name="connsiteY1130" fmla="*/ 274291 h 600055"/>
              <a:gd name="connsiteX1131" fmla="*/ 748835 w 952614"/>
              <a:gd name="connsiteY1131" fmla="*/ 276406 h 600055"/>
              <a:gd name="connsiteX1132" fmla="*/ 748835 w 952614"/>
              <a:gd name="connsiteY1132" fmla="*/ 274291 h 600055"/>
              <a:gd name="connsiteX1133" fmla="*/ 746720 w 952614"/>
              <a:gd name="connsiteY1133" fmla="*/ 274291 h 600055"/>
              <a:gd name="connsiteX1134" fmla="*/ 746720 w 952614"/>
              <a:gd name="connsiteY1134" fmla="*/ 272176 h 600055"/>
              <a:gd name="connsiteX1135" fmla="*/ 744605 w 952614"/>
              <a:gd name="connsiteY1135" fmla="*/ 272176 h 600055"/>
              <a:gd name="connsiteX1136" fmla="*/ 744605 w 952614"/>
              <a:gd name="connsiteY1136" fmla="*/ 274291 h 600055"/>
              <a:gd name="connsiteX1137" fmla="*/ 742490 w 952614"/>
              <a:gd name="connsiteY1137" fmla="*/ 274291 h 600055"/>
              <a:gd name="connsiteX1138" fmla="*/ 742490 w 952614"/>
              <a:gd name="connsiteY1138" fmla="*/ 276406 h 600055"/>
              <a:gd name="connsiteX1139" fmla="*/ 742490 w 952614"/>
              <a:gd name="connsiteY1139" fmla="*/ 274291 h 600055"/>
              <a:gd name="connsiteX1140" fmla="*/ 738259 w 952614"/>
              <a:gd name="connsiteY1140" fmla="*/ 274291 h 600055"/>
              <a:gd name="connsiteX1141" fmla="*/ 738259 w 952614"/>
              <a:gd name="connsiteY1141" fmla="*/ 270060 h 600055"/>
              <a:gd name="connsiteX1142" fmla="*/ 736143 w 952614"/>
              <a:gd name="connsiteY1142" fmla="*/ 270060 h 600055"/>
              <a:gd name="connsiteX1143" fmla="*/ 736143 w 952614"/>
              <a:gd name="connsiteY1143" fmla="*/ 267945 h 600055"/>
              <a:gd name="connsiteX1144" fmla="*/ 736143 w 952614"/>
              <a:gd name="connsiteY1144" fmla="*/ 270060 h 600055"/>
              <a:gd name="connsiteX1145" fmla="*/ 736143 w 952614"/>
              <a:gd name="connsiteY1145" fmla="*/ 267945 h 600055"/>
              <a:gd name="connsiteX1146" fmla="*/ 736143 w 952614"/>
              <a:gd name="connsiteY1146" fmla="*/ 270060 h 600055"/>
              <a:gd name="connsiteX1147" fmla="*/ 734028 w 952614"/>
              <a:gd name="connsiteY1147" fmla="*/ 270060 h 600055"/>
              <a:gd name="connsiteX1148" fmla="*/ 734028 w 952614"/>
              <a:gd name="connsiteY1148" fmla="*/ 267945 h 600055"/>
              <a:gd name="connsiteX1149" fmla="*/ 736143 w 952614"/>
              <a:gd name="connsiteY1149" fmla="*/ 267945 h 600055"/>
              <a:gd name="connsiteX1150" fmla="*/ 734028 w 952614"/>
              <a:gd name="connsiteY1150" fmla="*/ 267945 h 600055"/>
              <a:gd name="connsiteX1151" fmla="*/ 734028 w 952614"/>
              <a:gd name="connsiteY1151" fmla="*/ 266535 h 600055"/>
              <a:gd name="connsiteX1152" fmla="*/ 729797 w 952614"/>
              <a:gd name="connsiteY1152" fmla="*/ 266535 h 600055"/>
              <a:gd name="connsiteX1153" fmla="*/ 729797 w 952614"/>
              <a:gd name="connsiteY1153" fmla="*/ 267945 h 600055"/>
              <a:gd name="connsiteX1154" fmla="*/ 731913 w 952614"/>
              <a:gd name="connsiteY1154" fmla="*/ 267945 h 600055"/>
              <a:gd name="connsiteX1155" fmla="*/ 731913 w 952614"/>
              <a:gd name="connsiteY1155" fmla="*/ 270060 h 600055"/>
              <a:gd name="connsiteX1156" fmla="*/ 729797 w 952614"/>
              <a:gd name="connsiteY1156" fmla="*/ 270060 h 600055"/>
              <a:gd name="connsiteX1157" fmla="*/ 729797 w 952614"/>
              <a:gd name="connsiteY1157" fmla="*/ 267945 h 600055"/>
              <a:gd name="connsiteX1158" fmla="*/ 729797 w 952614"/>
              <a:gd name="connsiteY1158" fmla="*/ 270060 h 600055"/>
              <a:gd name="connsiteX1159" fmla="*/ 729797 w 952614"/>
              <a:gd name="connsiteY1159" fmla="*/ 267945 h 600055"/>
              <a:gd name="connsiteX1160" fmla="*/ 727682 w 952614"/>
              <a:gd name="connsiteY1160" fmla="*/ 267945 h 600055"/>
              <a:gd name="connsiteX1161" fmla="*/ 729797 w 952614"/>
              <a:gd name="connsiteY1161" fmla="*/ 267945 h 600055"/>
              <a:gd name="connsiteX1162" fmla="*/ 729797 w 952614"/>
              <a:gd name="connsiteY1162" fmla="*/ 270060 h 600055"/>
              <a:gd name="connsiteX1163" fmla="*/ 727682 w 952614"/>
              <a:gd name="connsiteY1163" fmla="*/ 270060 h 600055"/>
              <a:gd name="connsiteX1164" fmla="*/ 727682 w 952614"/>
              <a:gd name="connsiteY1164" fmla="*/ 272176 h 600055"/>
              <a:gd name="connsiteX1165" fmla="*/ 723451 w 952614"/>
              <a:gd name="connsiteY1165" fmla="*/ 272176 h 600055"/>
              <a:gd name="connsiteX1166" fmla="*/ 725567 w 952614"/>
              <a:gd name="connsiteY1166" fmla="*/ 272176 h 600055"/>
              <a:gd name="connsiteX1167" fmla="*/ 723451 w 952614"/>
              <a:gd name="connsiteY1167" fmla="*/ 272176 h 600055"/>
              <a:gd name="connsiteX1168" fmla="*/ 723451 w 952614"/>
              <a:gd name="connsiteY1168" fmla="*/ 274291 h 600055"/>
              <a:gd name="connsiteX1169" fmla="*/ 721336 w 952614"/>
              <a:gd name="connsiteY1169" fmla="*/ 274291 h 600055"/>
              <a:gd name="connsiteX1170" fmla="*/ 723451 w 952614"/>
              <a:gd name="connsiteY1170" fmla="*/ 274291 h 600055"/>
              <a:gd name="connsiteX1171" fmla="*/ 721336 w 952614"/>
              <a:gd name="connsiteY1171" fmla="*/ 274291 h 600055"/>
              <a:gd name="connsiteX1172" fmla="*/ 723451 w 952614"/>
              <a:gd name="connsiteY1172" fmla="*/ 274291 h 600055"/>
              <a:gd name="connsiteX1173" fmla="*/ 723451 w 952614"/>
              <a:gd name="connsiteY1173" fmla="*/ 276406 h 600055"/>
              <a:gd name="connsiteX1174" fmla="*/ 723451 w 952614"/>
              <a:gd name="connsiteY1174" fmla="*/ 274291 h 600055"/>
              <a:gd name="connsiteX1175" fmla="*/ 725567 w 952614"/>
              <a:gd name="connsiteY1175" fmla="*/ 274291 h 600055"/>
              <a:gd name="connsiteX1176" fmla="*/ 725567 w 952614"/>
              <a:gd name="connsiteY1176" fmla="*/ 272176 h 600055"/>
              <a:gd name="connsiteX1177" fmla="*/ 731913 w 952614"/>
              <a:gd name="connsiteY1177" fmla="*/ 272176 h 600055"/>
              <a:gd name="connsiteX1178" fmla="*/ 731913 w 952614"/>
              <a:gd name="connsiteY1178" fmla="*/ 274291 h 600055"/>
              <a:gd name="connsiteX1179" fmla="*/ 734028 w 952614"/>
              <a:gd name="connsiteY1179" fmla="*/ 274291 h 600055"/>
              <a:gd name="connsiteX1180" fmla="*/ 734028 w 952614"/>
              <a:gd name="connsiteY1180" fmla="*/ 276406 h 600055"/>
              <a:gd name="connsiteX1181" fmla="*/ 731913 w 952614"/>
              <a:gd name="connsiteY1181" fmla="*/ 276406 h 600055"/>
              <a:gd name="connsiteX1182" fmla="*/ 734028 w 952614"/>
              <a:gd name="connsiteY1182" fmla="*/ 276406 h 600055"/>
              <a:gd name="connsiteX1183" fmla="*/ 734028 w 952614"/>
              <a:gd name="connsiteY1183" fmla="*/ 278522 h 600055"/>
              <a:gd name="connsiteX1184" fmla="*/ 742490 w 952614"/>
              <a:gd name="connsiteY1184" fmla="*/ 278522 h 600055"/>
              <a:gd name="connsiteX1185" fmla="*/ 742490 w 952614"/>
              <a:gd name="connsiteY1185" fmla="*/ 280637 h 600055"/>
              <a:gd name="connsiteX1186" fmla="*/ 744605 w 952614"/>
              <a:gd name="connsiteY1186" fmla="*/ 280637 h 600055"/>
              <a:gd name="connsiteX1187" fmla="*/ 742490 w 952614"/>
              <a:gd name="connsiteY1187" fmla="*/ 280637 h 600055"/>
              <a:gd name="connsiteX1188" fmla="*/ 744605 w 952614"/>
              <a:gd name="connsiteY1188" fmla="*/ 280637 h 600055"/>
              <a:gd name="connsiteX1189" fmla="*/ 744605 w 952614"/>
              <a:gd name="connsiteY1189" fmla="*/ 282752 h 600055"/>
              <a:gd name="connsiteX1190" fmla="*/ 742490 w 952614"/>
              <a:gd name="connsiteY1190" fmla="*/ 282752 h 600055"/>
              <a:gd name="connsiteX1191" fmla="*/ 742490 w 952614"/>
              <a:gd name="connsiteY1191" fmla="*/ 284868 h 600055"/>
              <a:gd name="connsiteX1192" fmla="*/ 740374 w 952614"/>
              <a:gd name="connsiteY1192" fmla="*/ 284868 h 600055"/>
              <a:gd name="connsiteX1193" fmla="*/ 740374 w 952614"/>
              <a:gd name="connsiteY1193" fmla="*/ 291214 h 600055"/>
              <a:gd name="connsiteX1194" fmla="*/ 742490 w 952614"/>
              <a:gd name="connsiteY1194" fmla="*/ 291214 h 600055"/>
              <a:gd name="connsiteX1195" fmla="*/ 742490 w 952614"/>
              <a:gd name="connsiteY1195" fmla="*/ 293329 h 600055"/>
              <a:gd name="connsiteX1196" fmla="*/ 740374 w 952614"/>
              <a:gd name="connsiteY1196" fmla="*/ 293329 h 600055"/>
              <a:gd name="connsiteX1197" fmla="*/ 740374 w 952614"/>
              <a:gd name="connsiteY1197" fmla="*/ 295445 h 600055"/>
              <a:gd name="connsiteX1198" fmla="*/ 734028 w 952614"/>
              <a:gd name="connsiteY1198" fmla="*/ 295445 h 600055"/>
              <a:gd name="connsiteX1199" fmla="*/ 734028 w 952614"/>
              <a:gd name="connsiteY1199" fmla="*/ 297560 h 600055"/>
              <a:gd name="connsiteX1200" fmla="*/ 736143 w 952614"/>
              <a:gd name="connsiteY1200" fmla="*/ 297560 h 600055"/>
              <a:gd name="connsiteX1201" fmla="*/ 736143 w 952614"/>
              <a:gd name="connsiteY1201" fmla="*/ 301791 h 600055"/>
              <a:gd name="connsiteX1202" fmla="*/ 734028 w 952614"/>
              <a:gd name="connsiteY1202" fmla="*/ 301791 h 600055"/>
              <a:gd name="connsiteX1203" fmla="*/ 734028 w 952614"/>
              <a:gd name="connsiteY1203" fmla="*/ 306021 h 600055"/>
              <a:gd name="connsiteX1204" fmla="*/ 731913 w 952614"/>
              <a:gd name="connsiteY1204" fmla="*/ 306021 h 600055"/>
              <a:gd name="connsiteX1205" fmla="*/ 734028 w 952614"/>
              <a:gd name="connsiteY1205" fmla="*/ 306021 h 600055"/>
              <a:gd name="connsiteX1206" fmla="*/ 731913 w 952614"/>
              <a:gd name="connsiteY1206" fmla="*/ 306021 h 600055"/>
              <a:gd name="connsiteX1207" fmla="*/ 731913 w 952614"/>
              <a:gd name="connsiteY1207" fmla="*/ 308137 h 600055"/>
              <a:gd name="connsiteX1208" fmla="*/ 731913 w 952614"/>
              <a:gd name="connsiteY1208" fmla="*/ 306021 h 600055"/>
              <a:gd name="connsiteX1209" fmla="*/ 731913 w 952614"/>
              <a:gd name="connsiteY1209" fmla="*/ 308137 h 600055"/>
              <a:gd name="connsiteX1210" fmla="*/ 731913 w 952614"/>
              <a:gd name="connsiteY1210" fmla="*/ 306021 h 600055"/>
              <a:gd name="connsiteX1211" fmla="*/ 731913 w 952614"/>
              <a:gd name="connsiteY1211" fmla="*/ 308137 h 600055"/>
              <a:gd name="connsiteX1212" fmla="*/ 731913 w 952614"/>
              <a:gd name="connsiteY1212" fmla="*/ 306021 h 600055"/>
              <a:gd name="connsiteX1213" fmla="*/ 729797 w 952614"/>
              <a:gd name="connsiteY1213" fmla="*/ 306021 h 600055"/>
              <a:gd name="connsiteX1214" fmla="*/ 729797 w 952614"/>
              <a:gd name="connsiteY1214" fmla="*/ 303906 h 600055"/>
              <a:gd name="connsiteX1215" fmla="*/ 727682 w 952614"/>
              <a:gd name="connsiteY1215" fmla="*/ 303906 h 600055"/>
              <a:gd name="connsiteX1216" fmla="*/ 729797 w 952614"/>
              <a:gd name="connsiteY1216" fmla="*/ 303906 h 600055"/>
              <a:gd name="connsiteX1217" fmla="*/ 727682 w 952614"/>
              <a:gd name="connsiteY1217" fmla="*/ 303906 h 600055"/>
              <a:gd name="connsiteX1218" fmla="*/ 729797 w 952614"/>
              <a:gd name="connsiteY1218" fmla="*/ 303906 h 600055"/>
              <a:gd name="connsiteX1219" fmla="*/ 729797 w 952614"/>
              <a:gd name="connsiteY1219" fmla="*/ 299675 h 600055"/>
              <a:gd name="connsiteX1220" fmla="*/ 727682 w 952614"/>
              <a:gd name="connsiteY1220" fmla="*/ 299675 h 600055"/>
              <a:gd name="connsiteX1221" fmla="*/ 727682 w 952614"/>
              <a:gd name="connsiteY1221" fmla="*/ 293329 h 600055"/>
              <a:gd name="connsiteX1222" fmla="*/ 723451 w 952614"/>
              <a:gd name="connsiteY1222" fmla="*/ 293329 h 600055"/>
              <a:gd name="connsiteX1223" fmla="*/ 725567 w 952614"/>
              <a:gd name="connsiteY1223" fmla="*/ 293329 h 600055"/>
              <a:gd name="connsiteX1224" fmla="*/ 714990 w 952614"/>
              <a:gd name="connsiteY1224" fmla="*/ 293329 h 600055"/>
              <a:gd name="connsiteX1225" fmla="*/ 714990 w 952614"/>
              <a:gd name="connsiteY1225" fmla="*/ 295445 h 600055"/>
              <a:gd name="connsiteX1226" fmla="*/ 717105 w 952614"/>
              <a:gd name="connsiteY1226" fmla="*/ 295445 h 600055"/>
              <a:gd name="connsiteX1227" fmla="*/ 714990 w 952614"/>
              <a:gd name="connsiteY1227" fmla="*/ 295445 h 600055"/>
              <a:gd name="connsiteX1228" fmla="*/ 714990 w 952614"/>
              <a:gd name="connsiteY1228" fmla="*/ 297560 h 600055"/>
              <a:gd name="connsiteX1229" fmla="*/ 712875 w 952614"/>
              <a:gd name="connsiteY1229" fmla="*/ 297560 h 600055"/>
              <a:gd name="connsiteX1230" fmla="*/ 712875 w 952614"/>
              <a:gd name="connsiteY1230" fmla="*/ 299675 h 600055"/>
              <a:gd name="connsiteX1231" fmla="*/ 710759 w 952614"/>
              <a:gd name="connsiteY1231" fmla="*/ 299675 h 600055"/>
              <a:gd name="connsiteX1232" fmla="*/ 710759 w 952614"/>
              <a:gd name="connsiteY1232" fmla="*/ 303906 h 600055"/>
              <a:gd name="connsiteX1233" fmla="*/ 710759 w 952614"/>
              <a:gd name="connsiteY1233" fmla="*/ 301791 h 600055"/>
              <a:gd name="connsiteX1234" fmla="*/ 710759 w 952614"/>
              <a:gd name="connsiteY1234" fmla="*/ 303906 h 600055"/>
              <a:gd name="connsiteX1235" fmla="*/ 708644 w 952614"/>
              <a:gd name="connsiteY1235" fmla="*/ 303906 h 600055"/>
              <a:gd name="connsiteX1236" fmla="*/ 708644 w 952614"/>
              <a:gd name="connsiteY1236" fmla="*/ 308137 h 600055"/>
              <a:gd name="connsiteX1237" fmla="*/ 710759 w 952614"/>
              <a:gd name="connsiteY1237" fmla="*/ 308137 h 600055"/>
              <a:gd name="connsiteX1238" fmla="*/ 710759 w 952614"/>
              <a:gd name="connsiteY1238" fmla="*/ 310252 h 600055"/>
              <a:gd name="connsiteX1239" fmla="*/ 712875 w 952614"/>
              <a:gd name="connsiteY1239" fmla="*/ 310252 h 600055"/>
              <a:gd name="connsiteX1240" fmla="*/ 712875 w 952614"/>
              <a:gd name="connsiteY1240" fmla="*/ 312367 h 600055"/>
              <a:gd name="connsiteX1241" fmla="*/ 712875 w 952614"/>
              <a:gd name="connsiteY1241" fmla="*/ 310252 h 600055"/>
              <a:gd name="connsiteX1242" fmla="*/ 712875 w 952614"/>
              <a:gd name="connsiteY1242" fmla="*/ 312367 h 600055"/>
              <a:gd name="connsiteX1243" fmla="*/ 714990 w 952614"/>
              <a:gd name="connsiteY1243" fmla="*/ 312367 h 600055"/>
              <a:gd name="connsiteX1244" fmla="*/ 714990 w 952614"/>
              <a:gd name="connsiteY1244" fmla="*/ 314483 h 600055"/>
              <a:gd name="connsiteX1245" fmla="*/ 714990 w 952614"/>
              <a:gd name="connsiteY1245" fmla="*/ 312367 h 600055"/>
              <a:gd name="connsiteX1246" fmla="*/ 714990 w 952614"/>
              <a:gd name="connsiteY1246" fmla="*/ 314483 h 600055"/>
              <a:gd name="connsiteX1247" fmla="*/ 712875 w 952614"/>
              <a:gd name="connsiteY1247" fmla="*/ 314483 h 600055"/>
              <a:gd name="connsiteX1248" fmla="*/ 712875 w 952614"/>
              <a:gd name="connsiteY1248" fmla="*/ 312367 h 600055"/>
              <a:gd name="connsiteX1249" fmla="*/ 710759 w 952614"/>
              <a:gd name="connsiteY1249" fmla="*/ 312367 h 600055"/>
              <a:gd name="connsiteX1250" fmla="*/ 710759 w 952614"/>
              <a:gd name="connsiteY1250" fmla="*/ 314483 h 600055"/>
              <a:gd name="connsiteX1251" fmla="*/ 710759 w 952614"/>
              <a:gd name="connsiteY1251" fmla="*/ 312367 h 600055"/>
              <a:gd name="connsiteX1252" fmla="*/ 708644 w 952614"/>
              <a:gd name="connsiteY1252" fmla="*/ 312367 h 600055"/>
              <a:gd name="connsiteX1253" fmla="*/ 708644 w 952614"/>
              <a:gd name="connsiteY1253" fmla="*/ 314483 h 600055"/>
              <a:gd name="connsiteX1254" fmla="*/ 708644 w 952614"/>
              <a:gd name="connsiteY1254" fmla="*/ 312367 h 600055"/>
              <a:gd name="connsiteX1255" fmla="*/ 704413 w 952614"/>
              <a:gd name="connsiteY1255" fmla="*/ 312367 h 600055"/>
              <a:gd name="connsiteX1256" fmla="*/ 704413 w 952614"/>
              <a:gd name="connsiteY1256" fmla="*/ 314483 h 600055"/>
              <a:gd name="connsiteX1257" fmla="*/ 703003 w 952614"/>
              <a:gd name="connsiteY1257" fmla="*/ 314483 h 600055"/>
              <a:gd name="connsiteX1258" fmla="*/ 704413 w 952614"/>
              <a:gd name="connsiteY1258" fmla="*/ 314483 h 600055"/>
              <a:gd name="connsiteX1259" fmla="*/ 704413 w 952614"/>
              <a:gd name="connsiteY1259" fmla="*/ 316598 h 600055"/>
              <a:gd name="connsiteX1260" fmla="*/ 706528 w 952614"/>
              <a:gd name="connsiteY1260" fmla="*/ 316598 h 600055"/>
              <a:gd name="connsiteX1261" fmla="*/ 706528 w 952614"/>
              <a:gd name="connsiteY1261" fmla="*/ 318713 h 600055"/>
              <a:gd name="connsiteX1262" fmla="*/ 704413 w 952614"/>
              <a:gd name="connsiteY1262" fmla="*/ 318713 h 600055"/>
              <a:gd name="connsiteX1263" fmla="*/ 704413 w 952614"/>
              <a:gd name="connsiteY1263" fmla="*/ 322944 h 600055"/>
              <a:gd name="connsiteX1264" fmla="*/ 706528 w 952614"/>
              <a:gd name="connsiteY1264" fmla="*/ 322944 h 600055"/>
              <a:gd name="connsiteX1265" fmla="*/ 706528 w 952614"/>
              <a:gd name="connsiteY1265" fmla="*/ 325059 h 600055"/>
              <a:gd name="connsiteX1266" fmla="*/ 706528 w 952614"/>
              <a:gd name="connsiteY1266" fmla="*/ 320829 h 600055"/>
              <a:gd name="connsiteX1267" fmla="*/ 706528 w 952614"/>
              <a:gd name="connsiteY1267" fmla="*/ 322944 h 600055"/>
              <a:gd name="connsiteX1268" fmla="*/ 708644 w 952614"/>
              <a:gd name="connsiteY1268" fmla="*/ 322944 h 600055"/>
              <a:gd name="connsiteX1269" fmla="*/ 708644 w 952614"/>
              <a:gd name="connsiteY1269" fmla="*/ 320829 h 600055"/>
              <a:gd name="connsiteX1270" fmla="*/ 708644 w 952614"/>
              <a:gd name="connsiteY1270" fmla="*/ 322944 h 600055"/>
              <a:gd name="connsiteX1271" fmla="*/ 706528 w 952614"/>
              <a:gd name="connsiteY1271" fmla="*/ 322944 h 600055"/>
              <a:gd name="connsiteX1272" fmla="*/ 708644 w 952614"/>
              <a:gd name="connsiteY1272" fmla="*/ 322944 h 600055"/>
              <a:gd name="connsiteX1273" fmla="*/ 708644 w 952614"/>
              <a:gd name="connsiteY1273" fmla="*/ 325059 h 600055"/>
              <a:gd name="connsiteX1274" fmla="*/ 706528 w 952614"/>
              <a:gd name="connsiteY1274" fmla="*/ 325059 h 600055"/>
              <a:gd name="connsiteX1275" fmla="*/ 708644 w 952614"/>
              <a:gd name="connsiteY1275" fmla="*/ 325059 h 600055"/>
              <a:gd name="connsiteX1276" fmla="*/ 708644 w 952614"/>
              <a:gd name="connsiteY1276" fmla="*/ 327175 h 600055"/>
              <a:gd name="connsiteX1277" fmla="*/ 706528 w 952614"/>
              <a:gd name="connsiteY1277" fmla="*/ 327175 h 600055"/>
              <a:gd name="connsiteX1278" fmla="*/ 706528 w 952614"/>
              <a:gd name="connsiteY1278" fmla="*/ 329290 h 600055"/>
              <a:gd name="connsiteX1279" fmla="*/ 708644 w 952614"/>
              <a:gd name="connsiteY1279" fmla="*/ 329290 h 600055"/>
              <a:gd name="connsiteX1280" fmla="*/ 708644 w 952614"/>
              <a:gd name="connsiteY1280" fmla="*/ 337752 h 600055"/>
              <a:gd name="connsiteX1281" fmla="*/ 710759 w 952614"/>
              <a:gd name="connsiteY1281" fmla="*/ 337752 h 600055"/>
              <a:gd name="connsiteX1282" fmla="*/ 710759 w 952614"/>
              <a:gd name="connsiteY1282" fmla="*/ 339867 h 600055"/>
              <a:gd name="connsiteX1283" fmla="*/ 708644 w 952614"/>
              <a:gd name="connsiteY1283" fmla="*/ 339867 h 600055"/>
              <a:gd name="connsiteX1284" fmla="*/ 710759 w 952614"/>
              <a:gd name="connsiteY1284" fmla="*/ 339867 h 600055"/>
              <a:gd name="connsiteX1285" fmla="*/ 710759 w 952614"/>
              <a:gd name="connsiteY1285" fmla="*/ 341982 h 600055"/>
              <a:gd name="connsiteX1286" fmla="*/ 712875 w 952614"/>
              <a:gd name="connsiteY1286" fmla="*/ 341982 h 600055"/>
              <a:gd name="connsiteX1287" fmla="*/ 712875 w 952614"/>
              <a:gd name="connsiteY1287" fmla="*/ 344098 h 600055"/>
              <a:gd name="connsiteX1288" fmla="*/ 706528 w 952614"/>
              <a:gd name="connsiteY1288" fmla="*/ 344098 h 600055"/>
              <a:gd name="connsiteX1289" fmla="*/ 706528 w 952614"/>
              <a:gd name="connsiteY1289" fmla="*/ 341982 h 600055"/>
              <a:gd name="connsiteX1290" fmla="*/ 706528 w 952614"/>
              <a:gd name="connsiteY1290" fmla="*/ 344098 h 600055"/>
              <a:gd name="connsiteX1291" fmla="*/ 704413 w 952614"/>
              <a:gd name="connsiteY1291" fmla="*/ 344098 h 600055"/>
              <a:gd name="connsiteX1292" fmla="*/ 704413 w 952614"/>
              <a:gd name="connsiteY1292" fmla="*/ 346213 h 600055"/>
              <a:gd name="connsiteX1293" fmla="*/ 703003 w 952614"/>
              <a:gd name="connsiteY1293" fmla="*/ 346213 h 600055"/>
              <a:gd name="connsiteX1294" fmla="*/ 703003 w 952614"/>
              <a:gd name="connsiteY1294" fmla="*/ 344098 h 600055"/>
              <a:gd name="connsiteX1295" fmla="*/ 703003 w 952614"/>
              <a:gd name="connsiteY1295" fmla="*/ 346213 h 600055"/>
              <a:gd name="connsiteX1296" fmla="*/ 700887 w 952614"/>
              <a:gd name="connsiteY1296" fmla="*/ 346213 h 600055"/>
              <a:gd name="connsiteX1297" fmla="*/ 700887 w 952614"/>
              <a:gd name="connsiteY1297" fmla="*/ 344098 h 600055"/>
              <a:gd name="connsiteX1298" fmla="*/ 700887 w 952614"/>
              <a:gd name="connsiteY1298" fmla="*/ 346213 h 600055"/>
              <a:gd name="connsiteX1299" fmla="*/ 698772 w 952614"/>
              <a:gd name="connsiteY1299" fmla="*/ 346213 h 600055"/>
              <a:gd name="connsiteX1300" fmla="*/ 700887 w 952614"/>
              <a:gd name="connsiteY1300" fmla="*/ 346213 h 600055"/>
              <a:gd name="connsiteX1301" fmla="*/ 698772 w 952614"/>
              <a:gd name="connsiteY1301" fmla="*/ 346213 h 600055"/>
              <a:gd name="connsiteX1302" fmla="*/ 698772 w 952614"/>
              <a:gd name="connsiteY1302" fmla="*/ 348328 h 600055"/>
              <a:gd name="connsiteX1303" fmla="*/ 696657 w 952614"/>
              <a:gd name="connsiteY1303" fmla="*/ 348328 h 600055"/>
              <a:gd name="connsiteX1304" fmla="*/ 696657 w 952614"/>
              <a:gd name="connsiteY1304" fmla="*/ 346213 h 600055"/>
              <a:gd name="connsiteX1305" fmla="*/ 698772 w 952614"/>
              <a:gd name="connsiteY1305" fmla="*/ 346213 h 600055"/>
              <a:gd name="connsiteX1306" fmla="*/ 698772 w 952614"/>
              <a:gd name="connsiteY1306" fmla="*/ 344098 h 600055"/>
              <a:gd name="connsiteX1307" fmla="*/ 696657 w 952614"/>
              <a:gd name="connsiteY1307" fmla="*/ 344098 h 600055"/>
              <a:gd name="connsiteX1308" fmla="*/ 696657 w 952614"/>
              <a:gd name="connsiteY1308" fmla="*/ 346213 h 600055"/>
              <a:gd name="connsiteX1309" fmla="*/ 690311 w 952614"/>
              <a:gd name="connsiteY1309" fmla="*/ 346213 h 600055"/>
              <a:gd name="connsiteX1310" fmla="*/ 690311 w 952614"/>
              <a:gd name="connsiteY1310" fmla="*/ 348328 h 600055"/>
              <a:gd name="connsiteX1311" fmla="*/ 692426 w 952614"/>
              <a:gd name="connsiteY1311" fmla="*/ 348328 h 600055"/>
              <a:gd name="connsiteX1312" fmla="*/ 688195 w 952614"/>
              <a:gd name="connsiteY1312" fmla="*/ 348328 h 600055"/>
              <a:gd name="connsiteX1313" fmla="*/ 688195 w 952614"/>
              <a:gd name="connsiteY1313" fmla="*/ 350444 h 600055"/>
              <a:gd name="connsiteX1314" fmla="*/ 686080 w 952614"/>
              <a:gd name="connsiteY1314" fmla="*/ 350444 h 600055"/>
              <a:gd name="connsiteX1315" fmla="*/ 686080 w 952614"/>
              <a:gd name="connsiteY1315" fmla="*/ 348328 h 600055"/>
              <a:gd name="connsiteX1316" fmla="*/ 683964 w 952614"/>
              <a:gd name="connsiteY1316" fmla="*/ 348328 h 600055"/>
              <a:gd name="connsiteX1317" fmla="*/ 683964 w 952614"/>
              <a:gd name="connsiteY1317" fmla="*/ 350444 h 600055"/>
              <a:gd name="connsiteX1318" fmla="*/ 683964 w 952614"/>
              <a:gd name="connsiteY1318" fmla="*/ 348328 h 600055"/>
              <a:gd name="connsiteX1319" fmla="*/ 683964 w 952614"/>
              <a:gd name="connsiteY1319" fmla="*/ 350444 h 600055"/>
              <a:gd name="connsiteX1320" fmla="*/ 681849 w 952614"/>
              <a:gd name="connsiteY1320" fmla="*/ 350444 h 600055"/>
              <a:gd name="connsiteX1321" fmla="*/ 681849 w 952614"/>
              <a:gd name="connsiteY1321" fmla="*/ 351854 h 600055"/>
              <a:gd name="connsiteX1322" fmla="*/ 679734 w 952614"/>
              <a:gd name="connsiteY1322" fmla="*/ 351854 h 600055"/>
              <a:gd name="connsiteX1323" fmla="*/ 679734 w 952614"/>
              <a:gd name="connsiteY1323" fmla="*/ 353969 h 600055"/>
              <a:gd name="connsiteX1324" fmla="*/ 679734 w 952614"/>
              <a:gd name="connsiteY1324" fmla="*/ 351854 h 600055"/>
              <a:gd name="connsiteX1325" fmla="*/ 679734 w 952614"/>
              <a:gd name="connsiteY1325" fmla="*/ 353969 h 600055"/>
              <a:gd name="connsiteX1326" fmla="*/ 679734 w 952614"/>
              <a:gd name="connsiteY1326" fmla="*/ 351854 h 600055"/>
              <a:gd name="connsiteX1327" fmla="*/ 679734 w 952614"/>
              <a:gd name="connsiteY1327" fmla="*/ 353969 h 600055"/>
              <a:gd name="connsiteX1328" fmla="*/ 673388 w 952614"/>
              <a:gd name="connsiteY1328" fmla="*/ 353969 h 600055"/>
              <a:gd name="connsiteX1329" fmla="*/ 673388 w 952614"/>
              <a:gd name="connsiteY1329" fmla="*/ 356085 h 600055"/>
              <a:gd name="connsiteX1330" fmla="*/ 673388 w 952614"/>
              <a:gd name="connsiteY1330" fmla="*/ 353969 h 600055"/>
              <a:gd name="connsiteX1331" fmla="*/ 671272 w 952614"/>
              <a:gd name="connsiteY1331" fmla="*/ 353969 h 600055"/>
              <a:gd name="connsiteX1332" fmla="*/ 671272 w 952614"/>
              <a:gd name="connsiteY1332" fmla="*/ 356085 h 600055"/>
              <a:gd name="connsiteX1333" fmla="*/ 669157 w 952614"/>
              <a:gd name="connsiteY1333" fmla="*/ 356085 h 600055"/>
              <a:gd name="connsiteX1334" fmla="*/ 669157 w 952614"/>
              <a:gd name="connsiteY1334" fmla="*/ 353969 h 600055"/>
              <a:gd name="connsiteX1335" fmla="*/ 669157 w 952614"/>
              <a:gd name="connsiteY1335" fmla="*/ 356085 h 600055"/>
              <a:gd name="connsiteX1336" fmla="*/ 667042 w 952614"/>
              <a:gd name="connsiteY1336" fmla="*/ 356085 h 600055"/>
              <a:gd name="connsiteX1337" fmla="*/ 667042 w 952614"/>
              <a:gd name="connsiteY1337" fmla="*/ 353969 h 600055"/>
              <a:gd name="connsiteX1338" fmla="*/ 662811 w 952614"/>
              <a:gd name="connsiteY1338" fmla="*/ 353969 h 600055"/>
              <a:gd name="connsiteX1339" fmla="*/ 662811 w 952614"/>
              <a:gd name="connsiteY1339" fmla="*/ 356085 h 600055"/>
              <a:gd name="connsiteX1340" fmla="*/ 662811 w 952614"/>
              <a:gd name="connsiteY1340" fmla="*/ 353969 h 600055"/>
              <a:gd name="connsiteX1341" fmla="*/ 662811 w 952614"/>
              <a:gd name="connsiteY1341" fmla="*/ 356085 h 600055"/>
              <a:gd name="connsiteX1342" fmla="*/ 662811 w 952614"/>
              <a:gd name="connsiteY1342" fmla="*/ 353969 h 600055"/>
              <a:gd name="connsiteX1343" fmla="*/ 660696 w 952614"/>
              <a:gd name="connsiteY1343" fmla="*/ 353969 h 600055"/>
              <a:gd name="connsiteX1344" fmla="*/ 660696 w 952614"/>
              <a:gd name="connsiteY1344" fmla="*/ 356085 h 600055"/>
              <a:gd name="connsiteX1345" fmla="*/ 660696 w 952614"/>
              <a:gd name="connsiteY1345" fmla="*/ 353969 h 600055"/>
              <a:gd name="connsiteX1346" fmla="*/ 662811 w 952614"/>
              <a:gd name="connsiteY1346" fmla="*/ 353969 h 600055"/>
              <a:gd name="connsiteX1347" fmla="*/ 662811 w 952614"/>
              <a:gd name="connsiteY1347" fmla="*/ 351854 h 600055"/>
              <a:gd name="connsiteX1348" fmla="*/ 664927 w 952614"/>
              <a:gd name="connsiteY1348" fmla="*/ 351854 h 600055"/>
              <a:gd name="connsiteX1349" fmla="*/ 662811 w 952614"/>
              <a:gd name="connsiteY1349" fmla="*/ 351854 h 600055"/>
              <a:gd name="connsiteX1350" fmla="*/ 662811 w 952614"/>
              <a:gd name="connsiteY1350" fmla="*/ 350444 h 600055"/>
              <a:gd name="connsiteX1351" fmla="*/ 664927 w 952614"/>
              <a:gd name="connsiteY1351" fmla="*/ 350444 h 600055"/>
              <a:gd name="connsiteX1352" fmla="*/ 662811 w 952614"/>
              <a:gd name="connsiteY1352" fmla="*/ 350444 h 600055"/>
              <a:gd name="connsiteX1353" fmla="*/ 664927 w 952614"/>
              <a:gd name="connsiteY1353" fmla="*/ 350444 h 600055"/>
              <a:gd name="connsiteX1354" fmla="*/ 664927 w 952614"/>
              <a:gd name="connsiteY1354" fmla="*/ 348328 h 600055"/>
              <a:gd name="connsiteX1355" fmla="*/ 667042 w 952614"/>
              <a:gd name="connsiteY1355" fmla="*/ 348328 h 600055"/>
              <a:gd name="connsiteX1356" fmla="*/ 664927 w 952614"/>
              <a:gd name="connsiteY1356" fmla="*/ 348328 h 600055"/>
              <a:gd name="connsiteX1357" fmla="*/ 664927 w 952614"/>
              <a:gd name="connsiteY1357" fmla="*/ 350444 h 600055"/>
              <a:gd name="connsiteX1358" fmla="*/ 662811 w 952614"/>
              <a:gd name="connsiteY1358" fmla="*/ 350444 h 600055"/>
              <a:gd name="connsiteX1359" fmla="*/ 664927 w 952614"/>
              <a:gd name="connsiteY1359" fmla="*/ 350444 h 600055"/>
              <a:gd name="connsiteX1360" fmla="*/ 664927 w 952614"/>
              <a:gd name="connsiteY1360" fmla="*/ 346213 h 600055"/>
              <a:gd name="connsiteX1361" fmla="*/ 667042 w 952614"/>
              <a:gd name="connsiteY1361" fmla="*/ 346213 h 600055"/>
              <a:gd name="connsiteX1362" fmla="*/ 667042 w 952614"/>
              <a:gd name="connsiteY1362" fmla="*/ 341982 h 600055"/>
              <a:gd name="connsiteX1363" fmla="*/ 669157 w 952614"/>
              <a:gd name="connsiteY1363" fmla="*/ 341982 h 600055"/>
              <a:gd name="connsiteX1364" fmla="*/ 669157 w 952614"/>
              <a:gd name="connsiteY1364" fmla="*/ 337752 h 600055"/>
              <a:gd name="connsiteX1365" fmla="*/ 671272 w 952614"/>
              <a:gd name="connsiteY1365" fmla="*/ 337752 h 600055"/>
              <a:gd name="connsiteX1366" fmla="*/ 671272 w 952614"/>
              <a:gd name="connsiteY1366" fmla="*/ 333521 h 600055"/>
              <a:gd name="connsiteX1367" fmla="*/ 669157 w 952614"/>
              <a:gd name="connsiteY1367" fmla="*/ 333521 h 600055"/>
              <a:gd name="connsiteX1368" fmla="*/ 669157 w 952614"/>
              <a:gd name="connsiteY1368" fmla="*/ 331405 h 600055"/>
              <a:gd name="connsiteX1369" fmla="*/ 667042 w 952614"/>
              <a:gd name="connsiteY1369" fmla="*/ 331405 h 600055"/>
              <a:gd name="connsiteX1370" fmla="*/ 667042 w 952614"/>
              <a:gd name="connsiteY1370" fmla="*/ 329290 h 600055"/>
              <a:gd name="connsiteX1371" fmla="*/ 667042 w 952614"/>
              <a:gd name="connsiteY1371" fmla="*/ 331405 h 600055"/>
              <a:gd name="connsiteX1372" fmla="*/ 667042 w 952614"/>
              <a:gd name="connsiteY1372" fmla="*/ 329290 h 600055"/>
              <a:gd name="connsiteX1373" fmla="*/ 664927 w 952614"/>
              <a:gd name="connsiteY1373" fmla="*/ 329290 h 600055"/>
              <a:gd name="connsiteX1374" fmla="*/ 664927 w 952614"/>
              <a:gd name="connsiteY1374" fmla="*/ 327175 h 600055"/>
              <a:gd name="connsiteX1375" fmla="*/ 662811 w 952614"/>
              <a:gd name="connsiteY1375" fmla="*/ 327175 h 600055"/>
              <a:gd name="connsiteX1376" fmla="*/ 662811 w 952614"/>
              <a:gd name="connsiteY1376" fmla="*/ 329290 h 600055"/>
              <a:gd name="connsiteX1377" fmla="*/ 660696 w 952614"/>
              <a:gd name="connsiteY1377" fmla="*/ 329290 h 600055"/>
              <a:gd name="connsiteX1378" fmla="*/ 662811 w 952614"/>
              <a:gd name="connsiteY1378" fmla="*/ 329290 h 600055"/>
              <a:gd name="connsiteX1379" fmla="*/ 660696 w 952614"/>
              <a:gd name="connsiteY1379" fmla="*/ 329290 h 600055"/>
              <a:gd name="connsiteX1380" fmla="*/ 660696 w 952614"/>
              <a:gd name="connsiteY1380" fmla="*/ 333521 h 600055"/>
              <a:gd name="connsiteX1381" fmla="*/ 660696 w 952614"/>
              <a:gd name="connsiteY1381" fmla="*/ 331405 h 600055"/>
              <a:gd name="connsiteX1382" fmla="*/ 660696 w 952614"/>
              <a:gd name="connsiteY1382" fmla="*/ 333521 h 600055"/>
              <a:gd name="connsiteX1383" fmla="*/ 662811 w 952614"/>
              <a:gd name="connsiteY1383" fmla="*/ 333521 h 600055"/>
              <a:gd name="connsiteX1384" fmla="*/ 662811 w 952614"/>
              <a:gd name="connsiteY1384" fmla="*/ 335636 h 600055"/>
              <a:gd name="connsiteX1385" fmla="*/ 656465 w 952614"/>
              <a:gd name="connsiteY1385" fmla="*/ 335636 h 600055"/>
              <a:gd name="connsiteX1386" fmla="*/ 658580 w 952614"/>
              <a:gd name="connsiteY1386" fmla="*/ 335636 h 600055"/>
              <a:gd name="connsiteX1387" fmla="*/ 658580 w 952614"/>
              <a:gd name="connsiteY1387" fmla="*/ 333521 h 600055"/>
              <a:gd name="connsiteX1388" fmla="*/ 654350 w 952614"/>
              <a:gd name="connsiteY1388" fmla="*/ 333521 h 600055"/>
              <a:gd name="connsiteX1389" fmla="*/ 654350 w 952614"/>
              <a:gd name="connsiteY1389" fmla="*/ 335636 h 600055"/>
              <a:gd name="connsiteX1390" fmla="*/ 654350 w 952614"/>
              <a:gd name="connsiteY1390" fmla="*/ 333521 h 600055"/>
              <a:gd name="connsiteX1391" fmla="*/ 654350 w 952614"/>
              <a:gd name="connsiteY1391" fmla="*/ 335636 h 600055"/>
              <a:gd name="connsiteX1392" fmla="*/ 654350 w 952614"/>
              <a:gd name="connsiteY1392" fmla="*/ 333521 h 600055"/>
              <a:gd name="connsiteX1393" fmla="*/ 652234 w 952614"/>
              <a:gd name="connsiteY1393" fmla="*/ 333521 h 600055"/>
              <a:gd name="connsiteX1394" fmla="*/ 654350 w 952614"/>
              <a:gd name="connsiteY1394" fmla="*/ 333521 h 600055"/>
              <a:gd name="connsiteX1395" fmla="*/ 654350 w 952614"/>
              <a:gd name="connsiteY1395" fmla="*/ 331405 h 600055"/>
              <a:gd name="connsiteX1396" fmla="*/ 652234 w 952614"/>
              <a:gd name="connsiteY1396" fmla="*/ 331405 h 600055"/>
              <a:gd name="connsiteX1397" fmla="*/ 652234 w 952614"/>
              <a:gd name="connsiteY1397" fmla="*/ 329290 h 600055"/>
              <a:gd name="connsiteX1398" fmla="*/ 652234 w 952614"/>
              <a:gd name="connsiteY1398" fmla="*/ 331405 h 600055"/>
              <a:gd name="connsiteX1399" fmla="*/ 648004 w 952614"/>
              <a:gd name="connsiteY1399" fmla="*/ 331405 h 600055"/>
              <a:gd name="connsiteX1400" fmla="*/ 648004 w 952614"/>
              <a:gd name="connsiteY1400" fmla="*/ 333521 h 600055"/>
              <a:gd name="connsiteX1401" fmla="*/ 645888 w 952614"/>
              <a:gd name="connsiteY1401" fmla="*/ 333521 h 600055"/>
              <a:gd name="connsiteX1402" fmla="*/ 645888 w 952614"/>
              <a:gd name="connsiteY1402" fmla="*/ 335636 h 600055"/>
              <a:gd name="connsiteX1403" fmla="*/ 643773 w 952614"/>
              <a:gd name="connsiteY1403" fmla="*/ 335636 h 600055"/>
              <a:gd name="connsiteX1404" fmla="*/ 645888 w 952614"/>
              <a:gd name="connsiteY1404" fmla="*/ 335636 h 600055"/>
              <a:gd name="connsiteX1405" fmla="*/ 639542 w 952614"/>
              <a:gd name="connsiteY1405" fmla="*/ 335636 h 600055"/>
              <a:gd name="connsiteX1406" fmla="*/ 641657 w 952614"/>
              <a:gd name="connsiteY1406" fmla="*/ 335636 h 600055"/>
              <a:gd name="connsiteX1407" fmla="*/ 641657 w 952614"/>
              <a:gd name="connsiteY1407" fmla="*/ 339867 h 600055"/>
              <a:gd name="connsiteX1408" fmla="*/ 639542 w 952614"/>
              <a:gd name="connsiteY1408" fmla="*/ 339867 h 600055"/>
              <a:gd name="connsiteX1409" fmla="*/ 639542 w 952614"/>
              <a:gd name="connsiteY1409" fmla="*/ 344098 h 600055"/>
              <a:gd name="connsiteX1410" fmla="*/ 637427 w 952614"/>
              <a:gd name="connsiteY1410" fmla="*/ 344098 h 600055"/>
              <a:gd name="connsiteX1411" fmla="*/ 639542 w 952614"/>
              <a:gd name="connsiteY1411" fmla="*/ 344098 h 600055"/>
              <a:gd name="connsiteX1412" fmla="*/ 639542 w 952614"/>
              <a:gd name="connsiteY1412" fmla="*/ 348328 h 600055"/>
              <a:gd name="connsiteX1413" fmla="*/ 641657 w 952614"/>
              <a:gd name="connsiteY1413" fmla="*/ 348328 h 600055"/>
              <a:gd name="connsiteX1414" fmla="*/ 641657 w 952614"/>
              <a:gd name="connsiteY1414" fmla="*/ 350444 h 600055"/>
              <a:gd name="connsiteX1415" fmla="*/ 641657 w 952614"/>
              <a:gd name="connsiteY1415" fmla="*/ 348328 h 600055"/>
              <a:gd name="connsiteX1416" fmla="*/ 641657 w 952614"/>
              <a:gd name="connsiteY1416" fmla="*/ 350444 h 600055"/>
              <a:gd name="connsiteX1417" fmla="*/ 645888 w 952614"/>
              <a:gd name="connsiteY1417" fmla="*/ 350444 h 600055"/>
              <a:gd name="connsiteX1418" fmla="*/ 645888 w 952614"/>
              <a:gd name="connsiteY1418" fmla="*/ 351854 h 600055"/>
              <a:gd name="connsiteX1419" fmla="*/ 648004 w 952614"/>
              <a:gd name="connsiteY1419" fmla="*/ 351854 h 600055"/>
              <a:gd name="connsiteX1420" fmla="*/ 648004 w 952614"/>
              <a:gd name="connsiteY1420" fmla="*/ 353969 h 600055"/>
              <a:gd name="connsiteX1421" fmla="*/ 650119 w 952614"/>
              <a:gd name="connsiteY1421" fmla="*/ 353969 h 600055"/>
              <a:gd name="connsiteX1422" fmla="*/ 648004 w 952614"/>
              <a:gd name="connsiteY1422" fmla="*/ 353969 h 600055"/>
              <a:gd name="connsiteX1423" fmla="*/ 648004 w 952614"/>
              <a:gd name="connsiteY1423" fmla="*/ 358200 h 600055"/>
              <a:gd name="connsiteX1424" fmla="*/ 650119 w 952614"/>
              <a:gd name="connsiteY1424" fmla="*/ 358200 h 600055"/>
              <a:gd name="connsiteX1425" fmla="*/ 650119 w 952614"/>
              <a:gd name="connsiteY1425" fmla="*/ 360315 h 600055"/>
              <a:gd name="connsiteX1426" fmla="*/ 650119 w 952614"/>
              <a:gd name="connsiteY1426" fmla="*/ 356085 h 600055"/>
              <a:gd name="connsiteX1427" fmla="*/ 652234 w 952614"/>
              <a:gd name="connsiteY1427" fmla="*/ 356085 h 600055"/>
              <a:gd name="connsiteX1428" fmla="*/ 652234 w 952614"/>
              <a:gd name="connsiteY1428" fmla="*/ 353969 h 600055"/>
              <a:gd name="connsiteX1429" fmla="*/ 654350 w 952614"/>
              <a:gd name="connsiteY1429" fmla="*/ 353969 h 600055"/>
              <a:gd name="connsiteX1430" fmla="*/ 654350 w 952614"/>
              <a:gd name="connsiteY1430" fmla="*/ 356085 h 600055"/>
              <a:gd name="connsiteX1431" fmla="*/ 656465 w 952614"/>
              <a:gd name="connsiteY1431" fmla="*/ 356085 h 600055"/>
              <a:gd name="connsiteX1432" fmla="*/ 656465 w 952614"/>
              <a:gd name="connsiteY1432" fmla="*/ 353969 h 600055"/>
              <a:gd name="connsiteX1433" fmla="*/ 656465 w 952614"/>
              <a:gd name="connsiteY1433" fmla="*/ 356085 h 600055"/>
              <a:gd name="connsiteX1434" fmla="*/ 654350 w 952614"/>
              <a:gd name="connsiteY1434" fmla="*/ 356085 h 600055"/>
              <a:gd name="connsiteX1435" fmla="*/ 654350 w 952614"/>
              <a:gd name="connsiteY1435" fmla="*/ 358200 h 600055"/>
              <a:gd name="connsiteX1436" fmla="*/ 652234 w 952614"/>
              <a:gd name="connsiteY1436" fmla="*/ 358200 h 600055"/>
              <a:gd name="connsiteX1437" fmla="*/ 652234 w 952614"/>
              <a:gd name="connsiteY1437" fmla="*/ 360315 h 600055"/>
              <a:gd name="connsiteX1438" fmla="*/ 648004 w 952614"/>
              <a:gd name="connsiteY1438" fmla="*/ 360315 h 600055"/>
              <a:gd name="connsiteX1439" fmla="*/ 648004 w 952614"/>
              <a:gd name="connsiteY1439" fmla="*/ 358200 h 600055"/>
              <a:gd name="connsiteX1440" fmla="*/ 648004 w 952614"/>
              <a:gd name="connsiteY1440" fmla="*/ 366661 h 600055"/>
              <a:gd name="connsiteX1441" fmla="*/ 650119 w 952614"/>
              <a:gd name="connsiteY1441" fmla="*/ 366661 h 600055"/>
              <a:gd name="connsiteX1442" fmla="*/ 650119 w 952614"/>
              <a:gd name="connsiteY1442" fmla="*/ 364546 h 600055"/>
              <a:gd name="connsiteX1443" fmla="*/ 654350 w 952614"/>
              <a:gd name="connsiteY1443" fmla="*/ 364546 h 600055"/>
              <a:gd name="connsiteX1444" fmla="*/ 654350 w 952614"/>
              <a:gd name="connsiteY1444" fmla="*/ 362431 h 600055"/>
              <a:gd name="connsiteX1445" fmla="*/ 656465 w 952614"/>
              <a:gd name="connsiteY1445" fmla="*/ 362431 h 600055"/>
              <a:gd name="connsiteX1446" fmla="*/ 654350 w 952614"/>
              <a:gd name="connsiteY1446" fmla="*/ 362431 h 600055"/>
              <a:gd name="connsiteX1447" fmla="*/ 656465 w 952614"/>
              <a:gd name="connsiteY1447" fmla="*/ 362431 h 600055"/>
              <a:gd name="connsiteX1448" fmla="*/ 654350 w 952614"/>
              <a:gd name="connsiteY1448" fmla="*/ 362431 h 600055"/>
              <a:gd name="connsiteX1449" fmla="*/ 654350 w 952614"/>
              <a:gd name="connsiteY1449" fmla="*/ 364546 h 600055"/>
              <a:gd name="connsiteX1450" fmla="*/ 656465 w 952614"/>
              <a:gd name="connsiteY1450" fmla="*/ 364546 h 600055"/>
              <a:gd name="connsiteX1451" fmla="*/ 656465 w 952614"/>
              <a:gd name="connsiteY1451" fmla="*/ 366661 h 600055"/>
              <a:gd name="connsiteX1452" fmla="*/ 654350 w 952614"/>
              <a:gd name="connsiteY1452" fmla="*/ 366661 h 600055"/>
              <a:gd name="connsiteX1453" fmla="*/ 654350 w 952614"/>
              <a:gd name="connsiteY1453" fmla="*/ 368777 h 600055"/>
              <a:gd name="connsiteX1454" fmla="*/ 654350 w 952614"/>
              <a:gd name="connsiteY1454" fmla="*/ 366661 h 600055"/>
              <a:gd name="connsiteX1455" fmla="*/ 658580 w 952614"/>
              <a:gd name="connsiteY1455" fmla="*/ 366661 h 600055"/>
              <a:gd name="connsiteX1456" fmla="*/ 658580 w 952614"/>
              <a:gd name="connsiteY1456" fmla="*/ 364546 h 600055"/>
              <a:gd name="connsiteX1457" fmla="*/ 660696 w 952614"/>
              <a:gd name="connsiteY1457" fmla="*/ 364546 h 600055"/>
              <a:gd name="connsiteX1458" fmla="*/ 660696 w 952614"/>
              <a:gd name="connsiteY1458" fmla="*/ 362431 h 600055"/>
              <a:gd name="connsiteX1459" fmla="*/ 658580 w 952614"/>
              <a:gd name="connsiteY1459" fmla="*/ 362431 h 600055"/>
              <a:gd name="connsiteX1460" fmla="*/ 660696 w 952614"/>
              <a:gd name="connsiteY1460" fmla="*/ 362431 h 600055"/>
              <a:gd name="connsiteX1461" fmla="*/ 660696 w 952614"/>
              <a:gd name="connsiteY1461" fmla="*/ 360315 h 600055"/>
              <a:gd name="connsiteX1462" fmla="*/ 662811 w 952614"/>
              <a:gd name="connsiteY1462" fmla="*/ 360315 h 600055"/>
              <a:gd name="connsiteX1463" fmla="*/ 662811 w 952614"/>
              <a:gd name="connsiteY1463" fmla="*/ 362431 h 600055"/>
              <a:gd name="connsiteX1464" fmla="*/ 664927 w 952614"/>
              <a:gd name="connsiteY1464" fmla="*/ 362431 h 600055"/>
              <a:gd name="connsiteX1465" fmla="*/ 662811 w 952614"/>
              <a:gd name="connsiteY1465" fmla="*/ 362431 h 600055"/>
              <a:gd name="connsiteX1466" fmla="*/ 664927 w 952614"/>
              <a:gd name="connsiteY1466" fmla="*/ 362431 h 600055"/>
              <a:gd name="connsiteX1467" fmla="*/ 662811 w 952614"/>
              <a:gd name="connsiteY1467" fmla="*/ 362431 h 600055"/>
              <a:gd name="connsiteX1468" fmla="*/ 662811 w 952614"/>
              <a:gd name="connsiteY1468" fmla="*/ 366661 h 600055"/>
              <a:gd name="connsiteX1469" fmla="*/ 656465 w 952614"/>
              <a:gd name="connsiteY1469" fmla="*/ 366661 h 600055"/>
              <a:gd name="connsiteX1470" fmla="*/ 656465 w 952614"/>
              <a:gd name="connsiteY1470" fmla="*/ 370892 h 600055"/>
              <a:gd name="connsiteX1471" fmla="*/ 654350 w 952614"/>
              <a:gd name="connsiteY1471" fmla="*/ 370892 h 600055"/>
              <a:gd name="connsiteX1472" fmla="*/ 654350 w 952614"/>
              <a:gd name="connsiteY1472" fmla="*/ 373008 h 600055"/>
              <a:gd name="connsiteX1473" fmla="*/ 652234 w 952614"/>
              <a:gd name="connsiteY1473" fmla="*/ 373008 h 600055"/>
              <a:gd name="connsiteX1474" fmla="*/ 652234 w 952614"/>
              <a:gd name="connsiteY1474" fmla="*/ 375123 h 600055"/>
              <a:gd name="connsiteX1475" fmla="*/ 650119 w 952614"/>
              <a:gd name="connsiteY1475" fmla="*/ 375123 h 600055"/>
              <a:gd name="connsiteX1476" fmla="*/ 650119 w 952614"/>
              <a:gd name="connsiteY1476" fmla="*/ 377238 h 600055"/>
              <a:gd name="connsiteX1477" fmla="*/ 648004 w 952614"/>
              <a:gd name="connsiteY1477" fmla="*/ 377238 h 600055"/>
              <a:gd name="connsiteX1478" fmla="*/ 648004 w 952614"/>
              <a:gd name="connsiteY1478" fmla="*/ 379354 h 600055"/>
              <a:gd name="connsiteX1479" fmla="*/ 645888 w 952614"/>
              <a:gd name="connsiteY1479" fmla="*/ 379354 h 600055"/>
              <a:gd name="connsiteX1480" fmla="*/ 648004 w 952614"/>
              <a:gd name="connsiteY1480" fmla="*/ 379354 h 600055"/>
              <a:gd name="connsiteX1481" fmla="*/ 648004 w 952614"/>
              <a:gd name="connsiteY1481" fmla="*/ 377238 h 600055"/>
              <a:gd name="connsiteX1482" fmla="*/ 645888 w 952614"/>
              <a:gd name="connsiteY1482" fmla="*/ 377238 h 600055"/>
              <a:gd name="connsiteX1483" fmla="*/ 648004 w 952614"/>
              <a:gd name="connsiteY1483" fmla="*/ 377238 h 600055"/>
              <a:gd name="connsiteX1484" fmla="*/ 648004 w 952614"/>
              <a:gd name="connsiteY1484" fmla="*/ 373008 h 600055"/>
              <a:gd name="connsiteX1485" fmla="*/ 652234 w 952614"/>
              <a:gd name="connsiteY1485" fmla="*/ 373008 h 600055"/>
              <a:gd name="connsiteX1486" fmla="*/ 652234 w 952614"/>
              <a:gd name="connsiteY1486" fmla="*/ 370892 h 600055"/>
              <a:gd name="connsiteX1487" fmla="*/ 648004 w 952614"/>
              <a:gd name="connsiteY1487" fmla="*/ 370892 h 600055"/>
              <a:gd name="connsiteX1488" fmla="*/ 648004 w 952614"/>
              <a:gd name="connsiteY1488" fmla="*/ 373008 h 600055"/>
              <a:gd name="connsiteX1489" fmla="*/ 645888 w 952614"/>
              <a:gd name="connsiteY1489" fmla="*/ 373008 h 600055"/>
              <a:gd name="connsiteX1490" fmla="*/ 645888 w 952614"/>
              <a:gd name="connsiteY1490" fmla="*/ 377238 h 600055"/>
              <a:gd name="connsiteX1491" fmla="*/ 645888 w 952614"/>
              <a:gd name="connsiteY1491" fmla="*/ 375123 h 600055"/>
              <a:gd name="connsiteX1492" fmla="*/ 645888 w 952614"/>
              <a:gd name="connsiteY1492" fmla="*/ 377238 h 600055"/>
              <a:gd name="connsiteX1493" fmla="*/ 643773 w 952614"/>
              <a:gd name="connsiteY1493" fmla="*/ 377238 h 600055"/>
              <a:gd name="connsiteX1494" fmla="*/ 645888 w 952614"/>
              <a:gd name="connsiteY1494" fmla="*/ 377238 h 600055"/>
              <a:gd name="connsiteX1495" fmla="*/ 643773 w 952614"/>
              <a:gd name="connsiteY1495" fmla="*/ 377238 h 600055"/>
              <a:gd name="connsiteX1496" fmla="*/ 643773 w 952614"/>
              <a:gd name="connsiteY1496" fmla="*/ 375123 h 600055"/>
              <a:gd name="connsiteX1497" fmla="*/ 641657 w 952614"/>
              <a:gd name="connsiteY1497" fmla="*/ 375123 h 600055"/>
              <a:gd name="connsiteX1498" fmla="*/ 641657 w 952614"/>
              <a:gd name="connsiteY1498" fmla="*/ 377238 h 600055"/>
              <a:gd name="connsiteX1499" fmla="*/ 643773 w 952614"/>
              <a:gd name="connsiteY1499" fmla="*/ 377238 h 600055"/>
              <a:gd name="connsiteX1500" fmla="*/ 641657 w 952614"/>
              <a:gd name="connsiteY1500" fmla="*/ 377238 h 600055"/>
              <a:gd name="connsiteX1501" fmla="*/ 641657 w 952614"/>
              <a:gd name="connsiteY1501" fmla="*/ 375123 h 600055"/>
              <a:gd name="connsiteX1502" fmla="*/ 639542 w 952614"/>
              <a:gd name="connsiteY1502" fmla="*/ 375123 h 600055"/>
              <a:gd name="connsiteX1503" fmla="*/ 639542 w 952614"/>
              <a:gd name="connsiteY1503" fmla="*/ 377238 h 600055"/>
              <a:gd name="connsiteX1504" fmla="*/ 639542 w 952614"/>
              <a:gd name="connsiteY1504" fmla="*/ 375123 h 600055"/>
              <a:gd name="connsiteX1505" fmla="*/ 639542 w 952614"/>
              <a:gd name="connsiteY1505" fmla="*/ 377238 h 600055"/>
              <a:gd name="connsiteX1506" fmla="*/ 637427 w 952614"/>
              <a:gd name="connsiteY1506" fmla="*/ 377238 h 600055"/>
              <a:gd name="connsiteX1507" fmla="*/ 637427 w 952614"/>
              <a:gd name="connsiteY1507" fmla="*/ 379354 h 600055"/>
              <a:gd name="connsiteX1508" fmla="*/ 633196 w 952614"/>
              <a:gd name="connsiteY1508" fmla="*/ 379354 h 600055"/>
              <a:gd name="connsiteX1509" fmla="*/ 633196 w 952614"/>
              <a:gd name="connsiteY1509" fmla="*/ 381469 h 600055"/>
              <a:gd name="connsiteX1510" fmla="*/ 633196 w 952614"/>
              <a:gd name="connsiteY1510" fmla="*/ 379354 h 600055"/>
              <a:gd name="connsiteX1511" fmla="*/ 633196 w 952614"/>
              <a:gd name="connsiteY1511" fmla="*/ 383584 h 600055"/>
              <a:gd name="connsiteX1512" fmla="*/ 631081 w 952614"/>
              <a:gd name="connsiteY1512" fmla="*/ 383584 h 600055"/>
              <a:gd name="connsiteX1513" fmla="*/ 633196 w 952614"/>
              <a:gd name="connsiteY1513" fmla="*/ 383584 h 600055"/>
              <a:gd name="connsiteX1514" fmla="*/ 631081 w 952614"/>
              <a:gd name="connsiteY1514" fmla="*/ 383584 h 600055"/>
              <a:gd name="connsiteX1515" fmla="*/ 631081 w 952614"/>
              <a:gd name="connsiteY1515" fmla="*/ 387815 h 600055"/>
              <a:gd name="connsiteX1516" fmla="*/ 628965 w 952614"/>
              <a:gd name="connsiteY1516" fmla="*/ 387815 h 600055"/>
              <a:gd name="connsiteX1517" fmla="*/ 628965 w 952614"/>
              <a:gd name="connsiteY1517" fmla="*/ 392046 h 600055"/>
              <a:gd name="connsiteX1518" fmla="*/ 631081 w 952614"/>
              <a:gd name="connsiteY1518" fmla="*/ 392046 h 600055"/>
              <a:gd name="connsiteX1519" fmla="*/ 631081 w 952614"/>
              <a:gd name="connsiteY1519" fmla="*/ 398392 h 600055"/>
              <a:gd name="connsiteX1520" fmla="*/ 628965 w 952614"/>
              <a:gd name="connsiteY1520" fmla="*/ 398392 h 600055"/>
              <a:gd name="connsiteX1521" fmla="*/ 631081 w 952614"/>
              <a:gd name="connsiteY1521" fmla="*/ 398392 h 600055"/>
              <a:gd name="connsiteX1522" fmla="*/ 631081 w 952614"/>
              <a:gd name="connsiteY1522" fmla="*/ 400507 h 600055"/>
              <a:gd name="connsiteX1523" fmla="*/ 628965 w 952614"/>
              <a:gd name="connsiteY1523" fmla="*/ 400507 h 600055"/>
              <a:gd name="connsiteX1524" fmla="*/ 628965 w 952614"/>
              <a:gd name="connsiteY1524" fmla="*/ 398392 h 600055"/>
              <a:gd name="connsiteX1525" fmla="*/ 628965 w 952614"/>
              <a:gd name="connsiteY1525" fmla="*/ 402622 h 600055"/>
              <a:gd name="connsiteX1526" fmla="*/ 626850 w 952614"/>
              <a:gd name="connsiteY1526" fmla="*/ 402622 h 600055"/>
              <a:gd name="connsiteX1527" fmla="*/ 628965 w 952614"/>
              <a:gd name="connsiteY1527" fmla="*/ 402622 h 600055"/>
              <a:gd name="connsiteX1528" fmla="*/ 626850 w 952614"/>
              <a:gd name="connsiteY1528" fmla="*/ 402622 h 600055"/>
              <a:gd name="connsiteX1529" fmla="*/ 628965 w 952614"/>
              <a:gd name="connsiteY1529" fmla="*/ 402622 h 600055"/>
              <a:gd name="connsiteX1530" fmla="*/ 628965 w 952614"/>
              <a:gd name="connsiteY1530" fmla="*/ 404738 h 600055"/>
              <a:gd name="connsiteX1531" fmla="*/ 624735 w 952614"/>
              <a:gd name="connsiteY1531" fmla="*/ 404738 h 600055"/>
              <a:gd name="connsiteX1532" fmla="*/ 624735 w 952614"/>
              <a:gd name="connsiteY1532" fmla="*/ 402622 h 600055"/>
              <a:gd name="connsiteX1533" fmla="*/ 624735 w 952614"/>
              <a:gd name="connsiteY1533" fmla="*/ 404738 h 600055"/>
              <a:gd name="connsiteX1534" fmla="*/ 624735 w 952614"/>
              <a:gd name="connsiteY1534" fmla="*/ 400507 h 600055"/>
              <a:gd name="connsiteX1535" fmla="*/ 622620 w 952614"/>
              <a:gd name="connsiteY1535" fmla="*/ 400507 h 600055"/>
              <a:gd name="connsiteX1536" fmla="*/ 622620 w 952614"/>
              <a:gd name="connsiteY1536" fmla="*/ 402622 h 600055"/>
              <a:gd name="connsiteX1537" fmla="*/ 622620 w 952614"/>
              <a:gd name="connsiteY1537" fmla="*/ 400507 h 600055"/>
              <a:gd name="connsiteX1538" fmla="*/ 622620 w 952614"/>
              <a:gd name="connsiteY1538" fmla="*/ 402622 h 600055"/>
              <a:gd name="connsiteX1539" fmla="*/ 622620 w 952614"/>
              <a:gd name="connsiteY1539" fmla="*/ 398392 h 600055"/>
              <a:gd name="connsiteX1540" fmla="*/ 616978 w 952614"/>
              <a:gd name="connsiteY1540" fmla="*/ 398392 h 600055"/>
              <a:gd name="connsiteX1541" fmla="*/ 616978 w 952614"/>
              <a:gd name="connsiteY1541" fmla="*/ 404738 h 600055"/>
              <a:gd name="connsiteX1542" fmla="*/ 620504 w 952614"/>
              <a:gd name="connsiteY1542" fmla="*/ 404738 h 600055"/>
              <a:gd name="connsiteX1543" fmla="*/ 620504 w 952614"/>
              <a:gd name="connsiteY1543" fmla="*/ 402622 h 600055"/>
              <a:gd name="connsiteX1544" fmla="*/ 620504 w 952614"/>
              <a:gd name="connsiteY1544" fmla="*/ 406853 h 600055"/>
              <a:gd name="connsiteX1545" fmla="*/ 616978 w 952614"/>
              <a:gd name="connsiteY1545" fmla="*/ 406853 h 600055"/>
              <a:gd name="connsiteX1546" fmla="*/ 616978 w 952614"/>
              <a:gd name="connsiteY1546" fmla="*/ 408968 h 600055"/>
              <a:gd name="connsiteX1547" fmla="*/ 614863 w 952614"/>
              <a:gd name="connsiteY1547" fmla="*/ 408968 h 600055"/>
              <a:gd name="connsiteX1548" fmla="*/ 616978 w 952614"/>
              <a:gd name="connsiteY1548" fmla="*/ 408968 h 600055"/>
              <a:gd name="connsiteX1549" fmla="*/ 616978 w 952614"/>
              <a:gd name="connsiteY1549" fmla="*/ 411084 h 600055"/>
              <a:gd name="connsiteX1550" fmla="*/ 614863 w 952614"/>
              <a:gd name="connsiteY1550" fmla="*/ 411084 h 600055"/>
              <a:gd name="connsiteX1551" fmla="*/ 614863 w 952614"/>
              <a:gd name="connsiteY1551" fmla="*/ 413199 h 600055"/>
              <a:gd name="connsiteX1552" fmla="*/ 616978 w 952614"/>
              <a:gd name="connsiteY1552" fmla="*/ 413199 h 600055"/>
              <a:gd name="connsiteX1553" fmla="*/ 616978 w 952614"/>
              <a:gd name="connsiteY1553" fmla="*/ 417430 h 600055"/>
              <a:gd name="connsiteX1554" fmla="*/ 612748 w 952614"/>
              <a:gd name="connsiteY1554" fmla="*/ 417430 h 600055"/>
              <a:gd name="connsiteX1555" fmla="*/ 612748 w 952614"/>
              <a:gd name="connsiteY1555" fmla="*/ 421661 h 600055"/>
              <a:gd name="connsiteX1556" fmla="*/ 610632 w 952614"/>
              <a:gd name="connsiteY1556" fmla="*/ 421661 h 600055"/>
              <a:gd name="connsiteX1557" fmla="*/ 610632 w 952614"/>
              <a:gd name="connsiteY1557" fmla="*/ 419545 h 600055"/>
              <a:gd name="connsiteX1558" fmla="*/ 608517 w 952614"/>
              <a:gd name="connsiteY1558" fmla="*/ 419545 h 600055"/>
              <a:gd name="connsiteX1559" fmla="*/ 610632 w 952614"/>
              <a:gd name="connsiteY1559" fmla="*/ 419545 h 600055"/>
              <a:gd name="connsiteX1560" fmla="*/ 610632 w 952614"/>
              <a:gd name="connsiteY1560" fmla="*/ 417430 h 600055"/>
              <a:gd name="connsiteX1561" fmla="*/ 608517 w 952614"/>
              <a:gd name="connsiteY1561" fmla="*/ 417430 h 600055"/>
              <a:gd name="connsiteX1562" fmla="*/ 610632 w 952614"/>
              <a:gd name="connsiteY1562" fmla="*/ 417430 h 600055"/>
              <a:gd name="connsiteX1563" fmla="*/ 610632 w 952614"/>
              <a:gd name="connsiteY1563" fmla="*/ 415315 h 600055"/>
              <a:gd name="connsiteX1564" fmla="*/ 610632 w 952614"/>
              <a:gd name="connsiteY1564" fmla="*/ 417430 h 600055"/>
              <a:gd name="connsiteX1565" fmla="*/ 606402 w 952614"/>
              <a:gd name="connsiteY1565" fmla="*/ 417430 h 600055"/>
              <a:gd name="connsiteX1566" fmla="*/ 606402 w 952614"/>
              <a:gd name="connsiteY1566" fmla="*/ 419545 h 600055"/>
              <a:gd name="connsiteX1567" fmla="*/ 606402 w 952614"/>
              <a:gd name="connsiteY1567" fmla="*/ 415315 h 600055"/>
              <a:gd name="connsiteX1568" fmla="*/ 610632 w 952614"/>
              <a:gd name="connsiteY1568" fmla="*/ 415315 h 600055"/>
              <a:gd name="connsiteX1569" fmla="*/ 610632 w 952614"/>
              <a:gd name="connsiteY1569" fmla="*/ 413199 h 600055"/>
              <a:gd name="connsiteX1570" fmla="*/ 604286 w 952614"/>
              <a:gd name="connsiteY1570" fmla="*/ 413199 h 600055"/>
              <a:gd name="connsiteX1571" fmla="*/ 604286 w 952614"/>
              <a:gd name="connsiteY1571" fmla="*/ 417430 h 600055"/>
              <a:gd name="connsiteX1572" fmla="*/ 602171 w 952614"/>
              <a:gd name="connsiteY1572" fmla="*/ 417430 h 600055"/>
              <a:gd name="connsiteX1573" fmla="*/ 602171 w 952614"/>
              <a:gd name="connsiteY1573" fmla="*/ 419545 h 600055"/>
              <a:gd name="connsiteX1574" fmla="*/ 600056 w 952614"/>
              <a:gd name="connsiteY1574" fmla="*/ 419545 h 600055"/>
              <a:gd name="connsiteX1575" fmla="*/ 600056 w 952614"/>
              <a:gd name="connsiteY1575" fmla="*/ 423776 h 600055"/>
              <a:gd name="connsiteX1576" fmla="*/ 597940 w 952614"/>
              <a:gd name="connsiteY1576" fmla="*/ 423776 h 600055"/>
              <a:gd name="connsiteX1577" fmla="*/ 597940 w 952614"/>
              <a:gd name="connsiteY1577" fmla="*/ 425891 h 600055"/>
              <a:gd name="connsiteX1578" fmla="*/ 597940 w 952614"/>
              <a:gd name="connsiteY1578" fmla="*/ 419545 h 600055"/>
              <a:gd name="connsiteX1579" fmla="*/ 595825 w 952614"/>
              <a:gd name="connsiteY1579" fmla="*/ 419545 h 600055"/>
              <a:gd name="connsiteX1580" fmla="*/ 595825 w 952614"/>
              <a:gd name="connsiteY1580" fmla="*/ 413199 h 600055"/>
              <a:gd name="connsiteX1581" fmla="*/ 595825 w 952614"/>
              <a:gd name="connsiteY1581" fmla="*/ 415315 h 600055"/>
              <a:gd name="connsiteX1582" fmla="*/ 593709 w 952614"/>
              <a:gd name="connsiteY1582" fmla="*/ 415315 h 600055"/>
              <a:gd name="connsiteX1583" fmla="*/ 593709 w 952614"/>
              <a:gd name="connsiteY1583" fmla="*/ 413199 h 600055"/>
              <a:gd name="connsiteX1584" fmla="*/ 593709 w 952614"/>
              <a:gd name="connsiteY1584" fmla="*/ 419545 h 600055"/>
              <a:gd name="connsiteX1585" fmla="*/ 589479 w 952614"/>
              <a:gd name="connsiteY1585" fmla="*/ 419545 h 600055"/>
              <a:gd name="connsiteX1586" fmla="*/ 589479 w 952614"/>
              <a:gd name="connsiteY1586" fmla="*/ 421661 h 600055"/>
              <a:gd name="connsiteX1587" fmla="*/ 587364 w 952614"/>
              <a:gd name="connsiteY1587" fmla="*/ 421661 h 600055"/>
              <a:gd name="connsiteX1588" fmla="*/ 587364 w 952614"/>
              <a:gd name="connsiteY1588" fmla="*/ 423776 h 600055"/>
              <a:gd name="connsiteX1589" fmla="*/ 585248 w 952614"/>
              <a:gd name="connsiteY1589" fmla="*/ 423776 h 600055"/>
              <a:gd name="connsiteX1590" fmla="*/ 585248 w 952614"/>
              <a:gd name="connsiteY1590" fmla="*/ 421661 h 600055"/>
              <a:gd name="connsiteX1591" fmla="*/ 583133 w 952614"/>
              <a:gd name="connsiteY1591" fmla="*/ 421661 h 600055"/>
              <a:gd name="connsiteX1592" fmla="*/ 585248 w 952614"/>
              <a:gd name="connsiteY1592" fmla="*/ 421661 h 600055"/>
              <a:gd name="connsiteX1593" fmla="*/ 585248 w 952614"/>
              <a:gd name="connsiteY1593" fmla="*/ 423776 h 600055"/>
              <a:gd name="connsiteX1594" fmla="*/ 583133 w 952614"/>
              <a:gd name="connsiteY1594" fmla="*/ 423776 h 600055"/>
              <a:gd name="connsiteX1595" fmla="*/ 583133 w 952614"/>
              <a:gd name="connsiteY1595" fmla="*/ 421661 h 600055"/>
              <a:gd name="connsiteX1596" fmla="*/ 583133 w 952614"/>
              <a:gd name="connsiteY1596" fmla="*/ 423776 h 600055"/>
              <a:gd name="connsiteX1597" fmla="*/ 581017 w 952614"/>
              <a:gd name="connsiteY1597" fmla="*/ 423776 h 600055"/>
              <a:gd name="connsiteX1598" fmla="*/ 583133 w 952614"/>
              <a:gd name="connsiteY1598" fmla="*/ 423776 h 600055"/>
              <a:gd name="connsiteX1599" fmla="*/ 583133 w 952614"/>
              <a:gd name="connsiteY1599" fmla="*/ 425891 h 600055"/>
              <a:gd name="connsiteX1600" fmla="*/ 585248 w 952614"/>
              <a:gd name="connsiteY1600" fmla="*/ 425891 h 600055"/>
              <a:gd name="connsiteX1601" fmla="*/ 583133 w 952614"/>
              <a:gd name="connsiteY1601" fmla="*/ 425891 h 600055"/>
              <a:gd name="connsiteX1602" fmla="*/ 583133 w 952614"/>
              <a:gd name="connsiteY1602" fmla="*/ 428007 h 600055"/>
              <a:gd name="connsiteX1603" fmla="*/ 581017 w 952614"/>
              <a:gd name="connsiteY1603" fmla="*/ 428007 h 600055"/>
              <a:gd name="connsiteX1604" fmla="*/ 581017 w 952614"/>
              <a:gd name="connsiteY1604" fmla="*/ 430122 h 600055"/>
              <a:gd name="connsiteX1605" fmla="*/ 583133 w 952614"/>
              <a:gd name="connsiteY1605" fmla="*/ 430122 h 600055"/>
              <a:gd name="connsiteX1606" fmla="*/ 581017 w 952614"/>
              <a:gd name="connsiteY1606" fmla="*/ 430122 h 600055"/>
              <a:gd name="connsiteX1607" fmla="*/ 581017 w 952614"/>
              <a:gd name="connsiteY1607" fmla="*/ 437878 h 600055"/>
              <a:gd name="connsiteX1608" fmla="*/ 578902 w 952614"/>
              <a:gd name="connsiteY1608" fmla="*/ 437878 h 600055"/>
              <a:gd name="connsiteX1609" fmla="*/ 578902 w 952614"/>
              <a:gd name="connsiteY1609" fmla="*/ 442109 h 600055"/>
              <a:gd name="connsiteX1610" fmla="*/ 576787 w 952614"/>
              <a:gd name="connsiteY1610" fmla="*/ 442109 h 600055"/>
              <a:gd name="connsiteX1611" fmla="*/ 576787 w 952614"/>
              <a:gd name="connsiteY1611" fmla="*/ 444224 h 600055"/>
              <a:gd name="connsiteX1612" fmla="*/ 576787 w 952614"/>
              <a:gd name="connsiteY1612" fmla="*/ 442109 h 600055"/>
              <a:gd name="connsiteX1613" fmla="*/ 576787 w 952614"/>
              <a:gd name="connsiteY1613" fmla="*/ 444224 h 600055"/>
              <a:gd name="connsiteX1614" fmla="*/ 574671 w 952614"/>
              <a:gd name="connsiteY1614" fmla="*/ 444224 h 600055"/>
              <a:gd name="connsiteX1615" fmla="*/ 574671 w 952614"/>
              <a:gd name="connsiteY1615" fmla="*/ 450571 h 600055"/>
              <a:gd name="connsiteX1616" fmla="*/ 572556 w 952614"/>
              <a:gd name="connsiteY1616" fmla="*/ 450571 h 600055"/>
              <a:gd name="connsiteX1617" fmla="*/ 572556 w 952614"/>
              <a:gd name="connsiteY1617" fmla="*/ 452686 h 600055"/>
              <a:gd name="connsiteX1618" fmla="*/ 574671 w 952614"/>
              <a:gd name="connsiteY1618" fmla="*/ 452686 h 600055"/>
              <a:gd name="connsiteX1619" fmla="*/ 572556 w 952614"/>
              <a:gd name="connsiteY1619" fmla="*/ 452686 h 600055"/>
              <a:gd name="connsiteX1620" fmla="*/ 572556 w 952614"/>
              <a:gd name="connsiteY1620" fmla="*/ 454801 h 600055"/>
              <a:gd name="connsiteX1621" fmla="*/ 574671 w 952614"/>
              <a:gd name="connsiteY1621" fmla="*/ 454801 h 600055"/>
              <a:gd name="connsiteX1622" fmla="*/ 574671 w 952614"/>
              <a:gd name="connsiteY1622" fmla="*/ 456917 h 600055"/>
              <a:gd name="connsiteX1623" fmla="*/ 574671 w 952614"/>
              <a:gd name="connsiteY1623" fmla="*/ 454801 h 600055"/>
              <a:gd name="connsiteX1624" fmla="*/ 574671 w 952614"/>
              <a:gd name="connsiteY1624" fmla="*/ 456917 h 600055"/>
              <a:gd name="connsiteX1625" fmla="*/ 572556 w 952614"/>
              <a:gd name="connsiteY1625" fmla="*/ 456917 h 600055"/>
              <a:gd name="connsiteX1626" fmla="*/ 572556 w 952614"/>
              <a:gd name="connsiteY1626" fmla="*/ 454801 h 600055"/>
              <a:gd name="connsiteX1627" fmla="*/ 570441 w 952614"/>
              <a:gd name="connsiteY1627" fmla="*/ 454801 h 600055"/>
              <a:gd name="connsiteX1628" fmla="*/ 570441 w 952614"/>
              <a:gd name="connsiteY1628" fmla="*/ 456917 h 600055"/>
              <a:gd name="connsiteX1629" fmla="*/ 568325 w 952614"/>
              <a:gd name="connsiteY1629" fmla="*/ 456917 h 600055"/>
              <a:gd name="connsiteX1630" fmla="*/ 568325 w 952614"/>
              <a:gd name="connsiteY1630" fmla="*/ 461147 h 600055"/>
              <a:gd name="connsiteX1631" fmla="*/ 561979 w 952614"/>
              <a:gd name="connsiteY1631" fmla="*/ 461147 h 600055"/>
              <a:gd name="connsiteX1632" fmla="*/ 561979 w 952614"/>
              <a:gd name="connsiteY1632" fmla="*/ 463263 h 600055"/>
              <a:gd name="connsiteX1633" fmla="*/ 561979 w 952614"/>
              <a:gd name="connsiteY1633" fmla="*/ 461147 h 600055"/>
              <a:gd name="connsiteX1634" fmla="*/ 561979 w 952614"/>
              <a:gd name="connsiteY1634" fmla="*/ 465378 h 600055"/>
              <a:gd name="connsiteX1635" fmla="*/ 557749 w 952614"/>
              <a:gd name="connsiteY1635" fmla="*/ 465378 h 600055"/>
              <a:gd name="connsiteX1636" fmla="*/ 559864 w 952614"/>
              <a:gd name="connsiteY1636" fmla="*/ 465378 h 600055"/>
              <a:gd name="connsiteX1637" fmla="*/ 557749 w 952614"/>
              <a:gd name="connsiteY1637" fmla="*/ 465378 h 600055"/>
              <a:gd name="connsiteX1638" fmla="*/ 559864 w 952614"/>
              <a:gd name="connsiteY1638" fmla="*/ 465378 h 600055"/>
              <a:gd name="connsiteX1639" fmla="*/ 559864 w 952614"/>
              <a:gd name="connsiteY1639" fmla="*/ 467493 h 600055"/>
              <a:gd name="connsiteX1640" fmla="*/ 557749 w 952614"/>
              <a:gd name="connsiteY1640" fmla="*/ 467493 h 600055"/>
              <a:gd name="connsiteX1641" fmla="*/ 557749 w 952614"/>
              <a:gd name="connsiteY1641" fmla="*/ 469609 h 600055"/>
              <a:gd name="connsiteX1642" fmla="*/ 555633 w 952614"/>
              <a:gd name="connsiteY1642" fmla="*/ 469609 h 600055"/>
              <a:gd name="connsiteX1643" fmla="*/ 555633 w 952614"/>
              <a:gd name="connsiteY1643" fmla="*/ 471724 h 600055"/>
              <a:gd name="connsiteX1644" fmla="*/ 553518 w 952614"/>
              <a:gd name="connsiteY1644" fmla="*/ 471724 h 600055"/>
              <a:gd name="connsiteX1645" fmla="*/ 555633 w 952614"/>
              <a:gd name="connsiteY1645" fmla="*/ 471724 h 600055"/>
              <a:gd name="connsiteX1646" fmla="*/ 555633 w 952614"/>
              <a:gd name="connsiteY1646" fmla="*/ 473839 h 600055"/>
              <a:gd name="connsiteX1647" fmla="*/ 555633 w 952614"/>
              <a:gd name="connsiteY1647" fmla="*/ 471724 h 600055"/>
              <a:gd name="connsiteX1648" fmla="*/ 555633 w 952614"/>
              <a:gd name="connsiteY1648" fmla="*/ 475955 h 600055"/>
              <a:gd name="connsiteX1649" fmla="*/ 553518 w 952614"/>
              <a:gd name="connsiteY1649" fmla="*/ 475955 h 600055"/>
              <a:gd name="connsiteX1650" fmla="*/ 553518 w 952614"/>
              <a:gd name="connsiteY1650" fmla="*/ 482301 h 600055"/>
              <a:gd name="connsiteX1651" fmla="*/ 551402 w 952614"/>
              <a:gd name="connsiteY1651" fmla="*/ 482301 h 600055"/>
              <a:gd name="connsiteX1652" fmla="*/ 551402 w 952614"/>
              <a:gd name="connsiteY1652" fmla="*/ 484416 h 600055"/>
              <a:gd name="connsiteX1653" fmla="*/ 553518 w 952614"/>
              <a:gd name="connsiteY1653" fmla="*/ 484416 h 600055"/>
              <a:gd name="connsiteX1654" fmla="*/ 551402 w 952614"/>
              <a:gd name="connsiteY1654" fmla="*/ 484416 h 600055"/>
              <a:gd name="connsiteX1655" fmla="*/ 551402 w 952614"/>
              <a:gd name="connsiteY1655" fmla="*/ 497108 h 600055"/>
              <a:gd name="connsiteX1656" fmla="*/ 547172 w 952614"/>
              <a:gd name="connsiteY1656" fmla="*/ 497108 h 600055"/>
              <a:gd name="connsiteX1657" fmla="*/ 547172 w 952614"/>
              <a:gd name="connsiteY1657" fmla="*/ 499224 h 600055"/>
              <a:gd name="connsiteX1658" fmla="*/ 547172 w 952614"/>
              <a:gd name="connsiteY1658" fmla="*/ 497108 h 600055"/>
              <a:gd name="connsiteX1659" fmla="*/ 540826 w 952614"/>
              <a:gd name="connsiteY1659" fmla="*/ 497108 h 600055"/>
              <a:gd name="connsiteX1660" fmla="*/ 540826 w 952614"/>
              <a:gd name="connsiteY1660" fmla="*/ 499224 h 600055"/>
              <a:gd name="connsiteX1661" fmla="*/ 540826 w 952614"/>
              <a:gd name="connsiteY1661" fmla="*/ 494993 h 600055"/>
              <a:gd name="connsiteX1662" fmla="*/ 538710 w 952614"/>
              <a:gd name="connsiteY1662" fmla="*/ 492878 h 600055"/>
              <a:gd name="connsiteX1663" fmla="*/ 533069 w 952614"/>
              <a:gd name="connsiteY1663" fmla="*/ 492878 h 600055"/>
              <a:gd name="connsiteX1664" fmla="*/ 533069 w 952614"/>
              <a:gd name="connsiteY1664" fmla="*/ 494993 h 600055"/>
              <a:gd name="connsiteX1665" fmla="*/ 530954 w 952614"/>
              <a:gd name="connsiteY1665" fmla="*/ 494993 h 600055"/>
              <a:gd name="connsiteX1666" fmla="*/ 530954 w 952614"/>
              <a:gd name="connsiteY1666" fmla="*/ 492878 h 600055"/>
              <a:gd name="connsiteX1667" fmla="*/ 528839 w 952614"/>
              <a:gd name="connsiteY1667" fmla="*/ 492878 h 600055"/>
              <a:gd name="connsiteX1668" fmla="*/ 528839 w 952614"/>
              <a:gd name="connsiteY1668" fmla="*/ 494993 h 600055"/>
              <a:gd name="connsiteX1669" fmla="*/ 522493 w 952614"/>
              <a:gd name="connsiteY1669" fmla="*/ 494993 h 600055"/>
              <a:gd name="connsiteX1670" fmla="*/ 522493 w 952614"/>
              <a:gd name="connsiteY1670" fmla="*/ 499224 h 600055"/>
              <a:gd name="connsiteX1671" fmla="*/ 520377 w 952614"/>
              <a:gd name="connsiteY1671" fmla="*/ 499224 h 600055"/>
              <a:gd name="connsiteX1672" fmla="*/ 520377 w 952614"/>
              <a:gd name="connsiteY1672" fmla="*/ 503454 h 600055"/>
              <a:gd name="connsiteX1673" fmla="*/ 516146 w 952614"/>
              <a:gd name="connsiteY1673" fmla="*/ 503454 h 600055"/>
              <a:gd name="connsiteX1674" fmla="*/ 516146 w 952614"/>
              <a:gd name="connsiteY1674" fmla="*/ 501339 h 600055"/>
              <a:gd name="connsiteX1675" fmla="*/ 514031 w 952614"/>
              <a:gd name="connsiteY1675" fmla="*/ 501339 h 600055"/>
              <a:gd name="connsiteX1676" fmla="*/ 514031 w 952614"/>
              <a:gd name="connsiteY1676" fmla="*/ 503454 h 600055"/>
              <a:gd name="connsiteX1677" fmla="*/ 507685 w 952614"/>
              <a:gd name="connsiteY1677" fmla="*/ 503454 h 600055"/>
              <a:gd name="connsiteX1678" fmla="*/ 507685 w 952614"/>
              <a:gd name="connsiteY1678" fmla="*/ 501339 h 600055"/>
              <a:gd name="connsiteX1679" fmla="*/ 507685 w 952614"/>
              <a:gd name="connsiteY1679" fmla="*/ 503454 h 600055"/>
              <a:gd name="connsiteX1680" fmla="*/ 499224 w 952614"/>
              <a:gd name="connsiteY1680" fmla="*/ 503454 h 600055"/>
              <a:gd name="connsiteX1681" fmla="*/ 499224 w 952614"/>
              <a:gd name="connsiteY1681" fmla="*/ 505570 h 600055"/>
              <a:gd name="connsiteX1682" fmla="*/ 499224 w 952614"/>
              <a:gd name="connsiteY1682" fmla="*/ 503454 h 600055"/>
              <a:gd name="connsiteX1683" fmla="*/ 497108 w 952614"/>
              <a:gd name="connsiteY1683" fmla="*/ 503454 h 600055"/>
              <a:gd name="connsiteX1684" fmla="*/ 497108 w 952614"/>
              <a:gd name="connsiteY1684" fmla="*/ 501339 h 600055"/>
              <a:gd name="connsiteX1685" fmla="*/ 494993 w 952614"/>
              <a:gd name="connsiteY1685" fmla="*/ 501339 h 600055"/>
              <a:gd name="connsiteX1686" fmla="*/ 494993 w 952614"/>
              <a:gd name="connsiteY1686" fmla="*/ 503454 h 600055"/>
              <a:gd name="connsiteX1687" fmla="*/ 490762 w 952614"/>
              <a:gd name="connsiteY1687" fmla="*/ 503454 h 600055"/>
              <a:gd name="connsiteX1688" fmla="*/ 490762 w 952614"/>
              <a:gd name="connsiteY1688" fmla="*/ 505570 h 600055"/>
              <a:gd name="connsiteX1689" fmla="*/ 488647 w 952614"/>
              <a:gd name="connsiteY1689" fmla="*/ 505570 h 600055"/>
              <a:gd name="connsiteX1690" fmla="*/ 488647 w 952614"/>
              <a:gd name="connsiteY1690" fmla="*/ 519672 h 600055"/>
              <a:gd name="connsiteX1691" fmla="*/ 486531 w 952614"/>
              <a:gd name="connsiteY1691" fmla="*/ 519672 h 600055"/>
              <a:gd name="connsiteX1692" fmla="*/ 486531 w 952614"/>
              <a:gd name="connsiteY1692" fmla="*/ 521787 h 600055"/>
              <a:gd name="connsiteX1693" fmla="*/ 484416 w 952614"/>
              <a:gd name="connsiteY1693" fmla="*/ 523903 h 600055"/>
              <a:gd name="connsiteX1694" fmla="*/ 484416 w 952614"/>
              <a:gd name="connsiteY1694" fmla="*/ 526018 h 600055"/>
              <a:gd name="connsiteX1695" fmla="*/ 482301 w 952614"/>
              <a:gd name="connsiteY1695" fmla="*/ 528134 h 600055"/>
              <a:gd name="connsiteX1696" fmla="*/ 482301 w 952614"/>
              <a:gd name="connsiteY1696" fmla="*/ 532364 h 600055"/>
              <a:gd name="connsiteX1697" fmla="*/ 478070 w 952614"/>
              <a:gd name="connsiteY1697" fmla="*/ 532364 h 600055"/>
              <a:gd name="connsiteX1698" fmla="*/ 478070 w 952614"/>
              <a:gd name="connsiteY1698" fmla="*/ 540826 h 600055"/>
              <a:gd name="connsiteX1699" fmla="*/ 473839 w 952614"/>
              <a:gd name="connsiteY1699" fmla="*/ 540826 h 600055"/>
              <a:gd name="connsiteX1700" fmla="*/ 473839 w 952614"/>
              <a:gd name="connsiteY1700" fmla="*/ 545056 h 600055"/>
              <a:gd name="connsiteX1701" fmla="*/ 471724 w 952614"/>
              <a:gd name="connsiteY1701" fmla="*/ 545056 h 600055"/>
              <a:gd name="connsiteX1702" fmla="*/ 471724 w 952614"/>
              <a:gd name="connsiteY1702" fmla="*/ 547172 h 600055"/>
              <a:gd name="connsiteX1703" fmla="*/ 475955 w 952614"/>
              <a:gd name="connsiteY1703" fmla="*/ 547172 h 600055"/>
              <a:gd name="connsiteX1704" fmla="*/ 475955 w 952614"/>
              <a:gd name="connsiteY1704" fmla="*/ 549287 h 600055"/>
              <a:gd name="connsiteX1705" fmla="*/ 475955 w 952614"/>
              <a:gd name="connsiteY1705" fmla="*/ 547172 h 600055"/>
              <a:gd name="connsiteX1706" fmla="*/ 478070 w 952614"/>
              <a:gd name="connsiteY1706" fmla="*/ 547172 h 600055"/>
              <a:gd name="connsiteX1707" fmla="*/ 478070 w 952614"/>
              <a:gd name="connsiteY1707" fmla="*/ 551402 h 600055"/>
              <a:gd name="connsiteX1708" fmla="*/ 475955 w 952614"/>
              <a:gd name="connsiteY1708" fmla="*/ 551402 h 600055"/>
              <a:gd name="connsiteX1709" fmla="*/ 475955 w 952614"/>
              <a:gd name="connsiteY1709" fmla="*/ 553518 h 600055"/>
              <a:gd name="connsiteX1710" fmla="*/ 473839 w 952614"/>
              <a:gd name="connsiteY1710" fmla="*/ 553518 h 600055"/>
              <a:gd name="connsiteX1711" fmla="*/ 473839 w 952614"/>
              <a:gd name="connsiteY1711" fmla="*/ 555633 h 600055"/>
              <a:gd name="connsiteX1712" fmla="*/ 469609 w 952614"/>
              <a:gd name="connsiteY1712" fmla="*/ 555633 h 600055"/>
              <a:gd name="connsiteX1713" fmla="*/ 467494 w 952614"/>
              <a:gd name="connsiteY1713" fmla="*/ 557748 h 600055"/>
              <a:gd name="connsiteX1714" fmla="*/ 467494 w 952614"/>
              <a:gd name="connsiteY1714" fmla="*/ 555633 h 600055"/>
              <a:gd name="connsiteX1715" fmla="*/ 465378 w 952614"/>
              <a:gd name="connsiteY1715" fmla="*/ 555633 h 600055"/>
              <a:gd name="connsiteX1716" fmla="*/ 465378 w 952614"/>
              <a:gd name="connsiteY1716" fmla="*/ 553518 h 600055"/>
              <a:gd name="connsiteX1717" fmla="*/ 465378 w 952614"/>
              <a:gd name="connsiteY1717" fmla="*/ 555633 h 600055"/>
              <a:gd name="connsiteX1718" fmla="*/ 459032 w 952614"/>
              <a:gd name="connsiteY1718" fmla="*/ 555633 h 600055"/>
              <a:gd name="connsiteX1719" fmla="*/ 459032 w 952614"/>
              <a:gd name="connsiteY1719" fmla="*/ 553518 h 600055"/>
              <a:gd name="connsiteX1720" fmla="*/ 456917 w 952614"/>
              <a:gd name="connsiteY1720" fmla="*/ 553518 h 600055"/>
              <a:gd name="connsiteX1721" fmla="*/ 456917 w 952614"/>
              <a:gd name="connsiteY1721" fmla="*/ 551402 h 600055"/>
              <a:gd name="connsiteX1722" fmla="*/ 452686 w 952614"/>
              <a:gd name="connsiteY1722" fmla="*/ 551402 h 600055"/>
              <a:gd name="connsiteX1723" fmla="*/ 452686 w 952614"/>
              <a:gd name="connsiteY1723" fmla="*/ 553518 h 600055"/>
              <a:gd name="connsiteX1724" fmla="*/ 451276 w 952614"/>
              <a:gd name="connsiteY1724" fmla="*/ 553518 h 600055"/>
              <a:gd name="connsiteX1725" fmla="*/ 451276 w 952614"/>
              <a:gd name="connsiteY1725" fmla="*/ 551402 h 600055"/>
              <a:gd name="connsiteX1726" fmla="*/ 449160 w 952614"/>
              <a:gd name="connsiteY1726" fmla="*/ 551402 h 600055"/>
              <a:gd name="connsiteX1727" fmla="*/ 449160 w 952614"/>
              <a:gd name="connsiteY1727" fmla="*/ 555633 h 600055"/>
              <a:gd name="connsiteX1728" fmla="*/ 444930 w 952614"/>
              <a:gd name="connsiteY1728" fmla="*/ 555633 h 600055"/>
              <a:gd name="connsiteX1729" fmla="*/ 444930 w 952614"/>
              <a:gd name="connsiteY1729" fmla="*/ 557748 h 600055"/>
              <a:gd name="connsiteX1730" fmla="*/ 440699 w 952614"/>
              <a:gd name="connsiteY1730" fmla="*/ 557748 h 600055"/>
              <a:gd name="connsiteX1731" fmla="*/ 440699 w 952614"/>
              <a:gd name="connsiteY1731" fmla="*/ 561979 h 600055"/>
              <a:gd name="connsiteX1732" fmla="*/ 442814 w 952614"/>
              <a:gd name="connsiteY1732" fmla="*/ 564094 h 600055"/>
              <a:gd name="connsiteX1733" fmla="*/ 440699 w 952614"/>
              <a:gd name="connsiteY1733" fmla="*/ 566210 h 600055"/>
              <a:gd name="connsiteX1734" fmla="*/ 438583 w 952614"/>
              <a:gd name="connsiteY1734" fmla="*/ 566210 h 600055"/>
              <a:gd name="connsiteX1735" fmla="*/ 438583 w 952614"/>
              <a:gd name="connsiteY1735" fmla="*/ 568325 h 600055"/>
              <a:gd name="connsiteX1736" fmla="*/ 436468 w 952614"/>
              <a:gd name="connsiteY1736" fmla="*/ 568325 h 600055"/>
              <a:gd name="connsiteX1737" fmla="*/ 436468 w 952614"/>
              <a:gd name="connsiteY1737" fmla="*/ 576787 h 600055"/>
              <a:gd name="connsiteX1738" fmla="*/ 438583 w 952614"/>
              <a:gd name="connsiteY1738" fmla="*/ 576787 h 600055"/>
              <a:gd name="connsiteX1739" fmla="*/ 438583 w 952614"/>
              <a:gd name="connsiteY1739" fmla="*/ 585248 h 600055"/>
              <a:gd name="connsiteX1740" fmla="*/ 436468 w 952614"/>
              <a:gd name="connsiteY1740" fmla="*/ 585248 h 600055"/>
              <a:gd name="connsiteX1741" fmla="*/ 436468 w 952614"/>
              <a:gd name="connsiteY1741" fmla="*/ 589479 h 600055"/>
              <a:gd name="connsiteX1742" fmla="*/ 434353 w 952614"/>
              <a:gd name="connsiteY1742" fmla="*/ 589479 h 600055"/>
              <a:gd name="connsiteX1743" fmla="*/ 434353 w 952614"/>
              <a:gd name="connsiteY1743" fmla="*/ 593709 h 600055"/>
              <a:gd name="connsiteX1744" fmla="*/ 432238 w 952614"/>
              <a:gd name="connsiteY1744" fmla="*/ 593709 h 600055"/>
              <a:gd name="connsiteX1745" fmla="*/ 432238 w 952614"/>
              <a:gd name="connsiteY1745" fmla="*/ 595825 h 600055"/>
              <a:gd name="connsiteX1746" fmla="*/ 419545 w 952614"/>
              <a:gd name="connsiteY1746" fmla="*/ 595825 h 600055"/>
              <a:gd name="connsiteX1747" fmla="*/ 417430 w 952614"/>
              <a:gd name="connsiteY1747" fmla="*/ 597940 h 600055"/>
              <a:gd name="connsiteX1748" fmla="*/ 411084 w 952614"/>
              <a:gd name="connsiteY1748" fmla="*/ 597940 h 600055"/>
              <a:gd name="connsiteX1749" fmla="*/ 411084 w 952614"/>
              <a:gd name="connsiteY1749" fmla="*/ 600055 h 600055"/>
              <a:gd name="connsiteX1750" fmla="*/ 404738 w 952614"/>
              <a:gd name="connsiteY1750" fmla="*/ 600055 h 600055"/>
              <a:gd name="connsiteX1751" fmla="*/ 404738 w 952614"/>
              <a:gd name="connsiteY1751" fmla="*/ 597940 h 600055"/>
              <a:gd name="connsiteX1752" fmla="*/ 406853 w 952614"/>
              <a:gd name="connsiteY1752" fmla="*/ 597940 h 600055"/>
              <a:gd name="connsiteX1753" fmla="*/ 406853 w 952614"/>
              <a:gd name="connsiteY1753" fmla="*/ 589479 h 600055"/>
              <a:gd name="connsiteX1754" fmla="*/ 404738 w 952614"/>
              <a:gd name="connsiteY1754" fmla="*/ 589479 h 600055"/>
              <a:gd name="connsiteX1755" fmla="*/ 404738 w 952614"/>
              <a:gd name="connsiteY1755" fmla="*/ 587363 h 600055"/>
              <a:gd name="connsiteX1756" fmla="*/ 402623 w 952614"/>
              <a:gd name="connsiteY1756" fmla="*/ 587363 h 600055"/>
              <a:gd name="connsiteX1757" fmla="*/ 402623 w 952614"/>
              <a:gd name="connsiteY1757" fmla="*/ 585248 h 600055"/>
              <a:gd name="connsiteX1758" fmla="*/ 400507 w 952614"/>
              <a:gd name="connsiteY1758" fmla="*/ 585248 h 600055"/>
              <a:gd name="connsiteX1759" fmla="*/ 402623 w 952614"/>
              <a:gd name="connsiteY1759" fmla="*/ 583133 h 600055"/>
              <a:gd name="connsiteX1760" fmla="*/ 406853 w 952614"/>
              <a:gd name="connsiteY1760" fmla="*/ 583133 h 600055"/>
              <a:gd name="connsiteX1761" fmla="*/ 406853 w 952614"/>
              <a:gd name="connsiteY1761" fmla="*/ 576787 h 600055"/>
              <a:gd name="connsiteX1762" fmla="*/ 400507 w 952614"/>
              <a:gd name="connsiteY1762" fmla="*/ 576787 h 600055"/>
              <a:gd name="connsiteX1763" fmla="*/ 400507 w 952614"/>
              <a:gd name="connsiteY1763" fmla="*/ 574671 h 600055"/>
              <a:gd name="connsiteX1764" fmla="*/ 394161 w 952614"/>
              <a:gd name="connsiteY1764" fmla="*/ 574671 h 600055"/>
              <a:gd name="connsiteX1765" fmla="*/ 394161 w 952614"/>
              <a:gd name="connsiteY1765" fmla="*/ 572556 h 600055"/>
              <a:gd name="connsiteX1766" fmla="*/ 396276 w 952614"/>
              <a:gd name="connsiteY1766" fmla="*/ 572556 h 600055"/>
              <a:gd name="connsiteX1767" fmla="*/ 396276 w 952614"/>
              <a:gd name="connsiteY1767" fmla="*/ 570441 h 600055"/>
              <a:gd name="connsiteX1768" fmla="*/ 398392 w 952614"/>
              <a:gd name="connsiteY1768" fmla="*/ 570441 h 600055"/>
              <a:gd name="connsiteX1769" fmla="*/ 398392 w 952614"/>
              <a:gd name="connsiteY1769" fmla="*/ 561979 h 600055"/>
              <a:gd name="connsiteX1770" fmla="*/ 392046 w 952614"/>
              <a:gd name="connsiteY1770" fmla="*/ 561979 h 600055"/>
              <a:gd name="connsiteX1771" fmla="*/ 392046 w 952614"/>
              <a:gd name="connsiteY1771" fmla="*/ 559864 h 600055"/>
              <a:gd name="connsiteX1772" fmla="*/ 387815 w 952614"/>
              <a:gd name="connsiteY1772" fmla="*/ 559864 h 600055"/>
              <a:gd name="connsiteX1773" fmla="*/ 387815 w 952614"/>
              <a:gd name="connsiteY1773" fmla="*/ 561979 h 600055"/>
              <a:gd name="connsiteX1774" fmla="*/ 385700 w 952614"/>
              <a:gd name="connsiteY1774" fmla="*/ 561979 h 600055"/>
              <a:gd name="connsiteX1775" fmla="*/ 383584 w 952614"/>
              <a:gd name="connsiteY1775" fmla="*/ 559864 h 600055"/>
              <a:gd name="connsiteX1776" fmla="*/ 381469 w 952614"/>
              <a:gd name="connsiteY1776" fmla="*/ 557748 h 600055"/>
              <a:gd name="connsiteX1777" fmla="*/ 373008 w 952614"/>
              <a:gd name="connsiteY1777" fmla="*/ 557748 h 600055"/>
              <a:gd name="connsiteX1778" fmla="*/ 373008 w 952614"/>
              <a:gd name="connsiteY1778" fmla="*/ 561979 h 600055"/>
              <a:gd name="connsiteX1779" fmla="*/ 363136 w 952614"/>
              <a:gd name="connsiteY1779" fmla="*/ 561979 h 600055"/>
              <a:gd name="connsiteX1780" fmla="*/ 361021 w 952614"/>
              <a:gd name="connsiteY1780" fmla="*/ 564094 h 600055"/>
              <a:gd name="connsiteX1781" fmla="*/ 361021 w 952614"/>
              <a:gd name="connsiteY1781" fmla="*/ 581017 h 600055"/>
              <a:gd name="connsiteX1782" fmla="*/ 356790 w 952614"/>
              <a:gd name="connsiteY1782" fmla="*/ 581017 h 600055"/>
              <a:gd name="connsiteX1783" fmla="*/ 356790 w 952614"/>
              <a:gd name="connsiteY1783" fmla="*/ 578902 h 600055"/>
              <a:gd name="connsiteX1784" fmla="*/ 350444 w 952614"/>
              <a:gd name="connsiteY1784" fmla="*/ 578902 h 600055"/>
              <a:gd name="connsiteX1785" fmla="*/ 350444 w 952614"/>
              <a:gd name="connsiteY1785" fmla="*/ 576787 h 600055"/>
              <a:gd name="connsiteX1786" fmla="*/ 350444 w 952614"/>
              <a:gd name="connsiteY1786" fmla="*/ 578902 h 600055"/>
              <a:gd name="connsiteX1787" fmla="*/ 348328 w 952614"/>
              <a:gd name="connsiteY1787" fmla="*/ 578902 h 600055"/>
              <a:gd name="connsiteX1788" fmla="*/ 348328 w 952614"/>
              <a:gd name="connsiteY1788" fmla="*/ 576787 h 600055"/>
              <a:gd name="connsiteX1789" fmla="*/ 348328 w 952614"/>
              <a:gd name="connsiteY1789" fmla="*/ 578902 h 600055"/>
              <a:gd name="connsiteX1790" fmla="*/ 346213 w 952614"/>
              <a:gd name="connsiteY1790" fmla="*/ 578902 h 600055"/>
              <a:gd name="connsiteX1791" fmla="*/ 346213 w 952614"/>
              <a:gd name="connsiteY1791" fmla="*/ 583133 h 600055"/>
              <a:gd name="connsiteX1792" fmla="*/ 344098 w 952614"/>
              <a:gd name="connsiteY1792" fmla="*/ 583133 h 600055"/>
              <a:gd name="connsiteX1793" fmla="*/ 344098 w 952614"/>
              <a:gd name="connsiteY1793" fmla="*/ 585248 h 600055"/>
              <a:gd name="connsiteX1794" fmla="*/ 339867 w 952614"/>
              <a:gd name="connsiteY1794" fmla="*/ 585248 h 600055"/>
              <a:gd name="connsiteX1795" fmla="*/ 337752 w 952614"/>
              <a:gd name="connsiteY1795" fmla="*/ 587363 h 600055"/>
              <a:gd name="connsiteX1796" fmla="*/ 335636 w 952614"/>
              <a:gd name="connsiteY1796" fmla="*/ 587363 h 600055"/>
              <a:gd name="connsiteX1797" fmla="*/ 335636 w 952614"/>
              <a:gd name="connsiteY1797" fmla="*/ 589479 h 600055"/>
              <a:gd name="connsiteX1798" fmla="*/ 331405 w 952614"/>
              <a:gd name="connsiteY1798" fmla="*/ 589479 h 600055"/>
              <a:gd name="connsiteX1799" fmla="*/ 331405 w 952614"/>
              <a:gd name="connsiteY1799" fmla="*/ 587363 h 600055"/>
              <a:gd name="connsiteX1800" fmla="*/ 322944 w 952614"/>
              <a:gd name="connsiteY1800" fmla="*/ 587363 h 600055"/>
              <a:gd name="connsiteX1801" fmla="*/ 322944 w 952614"/>
              <a:gd name="connsiteY1801" fmla="*/ 585248 h 600055"/>
              <a:gd name="connsiteX1802" fmla="*/ 320829 w 952614"/>
              <a:gd name="connsiteY1802" fmla="*/ 585248 h 600055"/>
              <a:gd name="connsiteX1803" fmla="*/ 320829 w 952614"/>
              <a:gd name="connsiteY1803" fmla="*/ 583133 h 600055"/>
              <a:gd name="connsiteX1804" fmla="*/ 318713 w 952614"/>
              <a:gd name="connsiteY1804" fmla="*/ 583133 h 600055"/>
              <a:gd name="connsiteX1805" fmla="*/ 318713 w 952614"/>
              <a:gd name="connsiteY1805" fmla="*/ 581017 h 600055"/>
              <a:gd name="connsiteX1806" fmla="*/ 316598 w 952614"/>
              <a:gd name="connsiteY1806" fmla="*/ 581017 h 600055"/>
              <a:gd name="connsiteX1807" fmla="*/ 316598 w 952614"/>
              <a:gd name="connsiteY1807" fmla="*/ 578902 h 600055"/>
              <a:gd name="connsiteX1808" fmla="*/ 314483 w 952614"/>
              <a:gd name="connsiteY1808" fmla="*/ 578902 h 600055"/>
              <a:gd name="connsiteX1809" fmla="*/ 314483 w 952614"/>
              <a:gd name="connsiteY1809" fmla="*/ 572556 h 600055"/>
              <a:gd name="connsiteX1810" fmla="*/ 310252 w 952614"/>
              <a:gd name="connsiteY1810" fmla="*/ 572556 h 600055"/>
              <a:gd name="connsiteX1811" fmla="*/ 308137 w 952614"/>
              <a:gd name="connsiteY1811" fmla="*/ 570441 h 600055"/>
              <a:gd name="connsiteX1812" fmla="*/ 306021 w 952614"/>
              <a:gd name="connsiteY1812" fmla="*/ 572556 h 600055"/>
              <a:gd name="connsiteX1813" fmla="*/ 303906 w 952614"/>
              <a:gd name="connsiteY1813" fmla="*/ 572556 h 600055"/>
              <a:gd name="connsiteX1814" fmla="*/ 303906 w 952614"/>
              <a:gd name="connsiteY1814" fmla="*/ 574671 h 600055"/>
              <a:gd name="connsiteX1815" fmla="*/ 303906 w 952614"/>
              <a:gd name="connsiteY1815" fmla="*/ 572556 h 600055"/>
              <a:gd name="connsiteX1816" fmla="*/ 303906 w 952614"/>
              <a:gd name="connsiteY1816" fmla="*/ 574671 h 600055"/>
              <a:gd name="connsiteX1817" fmla="*/ 301791 w 952614"/>
              <a:gd name="connsiteY1817" fmla="*/ 574671 h 600055"/>
              <a:gd name="connsiteX1818" fmla="*/ 301791 w 952614"/>
              <a:gd name="connsiteY1818" fmla="*/ 576787 h 600055"/>
              <a:gd name="connsiteX1819" fmla="*/ 301791 w 952614"/>
              <a:gd name="connsiteY1819" fmla="*/ 574671 h 600055"/>
              <a:gd name="connsiteX1820" fmla="*/ 299675 w 952614"/>
              <a:gd name="connsiteY1820" fmla="*/ 576787 h 600055"/>
              <a:gd name="connsiteX1821" fmla="*/ 301791 w 952614"/>
              <a:gd name="connsiteY1821" fmla="*/ 576787 h 600055"/>
              <a:gd name="connsiteX1822" fmla="*/ 299675 w 952614"/>
              <a:gd name="connsiteY1822" fmla="*/ 576787 h 600055"/>
              <a:gd name="connsiteX1823" fmla="*/ 299675 w 952614"/>
              <a:gd name="connsiteY1823" fmla="*/ 578902 h 600055"/>
              <a:gd name="connsiteX1824" fmla="*/ 297560 w 952614"/>
              <a:gd name="connsiteY1824" fmla="*/ 578902 h 600055"/>
              <a:gd name="connsiteX1825" fmla="*/ 297560 w 952614"/>
              <a:gd name="connsiteY1825" fmla="*/ 583133 h 600055"/>
              <a:gd name="connsiteX1826" fmla="*/ 295445 w 952614"/>
              <a:gd name="connsiteY1826" fmla="*/ 583133 h 600055"/>
              <a:gd name="connsiteX1827" fmla="*/ 295445 w 952614"/>
              <a:gd name="connsiteY1827" fmla="*/ 589479 h 600055"/>
              <a:gd name="connsiteX1828" fmla="*/ 293329 w 952614"/>
              <a:gd name="connsiteY1828" fmla="*/ 589479 h 600055"/>
              <a:gd name="connsiteX1829" fmla="*/ 293329 w 952614"/>
              <a:gd name="connsiteY1829" fmla="*/ 591594 h 600055"/>
              <a:gd name="connsiteX1830" fmla="*/ 293329 w 952614"/>
              <a:gd name="connsiteY1830" fmla="*/ 589479 h 600055"/>
              <a:gd name="connsiteX1831" fmla="*/ 291214 w 952614"/>
              <a:gd name="connsiteY1831" fmla="*/ 591594 h 600055"/>
              <a:gd name="connsiteX1832" fmla="*/ 289098 w 952614"/>
              <a:gd name="connsiteY1832" fmla="*/ 589479 h 600055"/>
              <a:gd name="connsiteX1833" fmla="*/ 291214 w 952614"/>
              <a:gd name="connsiteY1833" fmla="*/ 589479 h 600055"/>
              <a:gd name="connsiteX1834" fmla="*/ 289098 w 952614"/>
              <a:gd name="connsiteY1834" fmla="*/ 589479 h 600055"/>
              <a:gd name="connsiteX1835" fmla="*/ 286983 w 952614"/>
              <a:gd name="connsiteY1835" fmla="*/ 587363 h 600055"/>
              <a:gd name="connsiteX1836" fmla="*/ 284868 w 952614"/>
              <a:gd name="connsiteY1836" fmla="*/ 587363 h 600055"/>
              <a:gd name="connsiteX1837" fmla="*/ 286983 w 952614"/>
              <a:gd name="connsiteY1837" fmla="*/ 585248 h 600055"/>
              <a:gd name="connsiteX1838" fmla="*/ 286983 w 952614"/>
              <a:gd name="connsiteY1838" fmla="*/ 583133 h 600055"/>
              <a:gd name="connsiteX1839" fmla="*/ 286983 w 952614"/>
              <a:gd name="connsiteY1839" fmla="*/ 585248 h 600055"/>
              <a:gd name="connsiteX1840" fmla="*/ 284868 w 952614"/>
              <a:gd name="connsiteY1840" fmla="*/ 585248 h 600055"/>
              <a:gd name="connsiteX1841" fmla="*/ 284868 w 952614"/>
              <a:gd name="connsiteY1841" fmla="*/ 583133 h 600055"/>
              <a:gd name="connsiteX1842" fmla="*/ 283458 w 952614"/>
              <a:gd name="connsiteY1842" fmla="*/ 583133 h 600055"/>
              <a:gd name="connsiteX1843" fmla="*/ 283458 w 952614"/>
              <a:gd name="connsiteY1843" fmla="*/ 572556 h 600055"/>
              <a:gd name="connsiteX1844" fmla="*/ 281342 w 952614"/>
              <a:gd name="connsiteY1844" fmla="*/ 568325 h 600055"/>
              <a:gd name="connsiteX1845" fmla="*/ 281342 w 952614"/>
              <a:gd name="connsiteY1845" fmla="*/ 564094 h 600055"/>
              <a:gd name="connsiteX1846" fmla="*/ 274996 w 952614"/>
              <a:gd name="connsiteY1846" fmla="*/ 564094 h 600055"/>
              <a:gd name="connsiteX1847" fmla="*/ 274996 w 952614"/>
              <a:gd name="connsiteY1847" fmla="*/ 561979 h 600055"/>
              <a:gd name="connsiteX1848" fmla="*/ 272881 w 952614"/>
              <a:gd name="connsiteY1848" fmla="*/ 561979 h 600055"/>
              <a:gd name="connsiteX1849" fmla="*/ 272881 w 952614"/>
              <a:gd name="connsiteY1849" fmla="*/ 555633 h 600055"/>
              <a:gd name="connsiteX1850" fmla="*/ 274996 w 952614"/>
              <a:gd name="connsiteY1850" fmla="*/ 555633 h 600055"/>
              <a:gd name="connsiteX1851" fmla="*/ 274996 w 952614"/>
              <a:gd name="connsiteY1851" fmla="*/ 551402 h 600055"/>
              <a:gd name="connsiteX1852" fmla="*/ 272881 w 952614"/>
              <a:gd name="connsiteY1852" fmla="*/ 551402 h 600055"/>
              <a:gd name="connsiteX1853" fmla="*/ 272881 w 952614"/>
              <a:gd name="connsiteY1853" fmla="*/ 547172 h 600055"/>
              <a:gd name="connsiteX1854" fmla="*/ 270765 w 952614"/>
              <a:gd name="connsiteY1854" fmla="*/ 547172 h 600055"/>
              <a:gd name="connsiteX1855" fmla="*/ 270765 w 952614"/>
              <a:gd name="connsiteY1855" fmla="*/ 542941 h 600055"/>
              <a:gd name="connsiteX1856" fmla="*/ 268650 w 952614"/>
              <a:gd name="connsiteY1856" fmla="*/ 540826 h 600055"/>
              <a:gd name="connsiteX1857" fmla="*/ 266535 w 952614"/>
              <a:gd name="connsiteY1857" fmla="*/ 540826 h 600055"/>
              <a:gd name="connsiteX1858" fmla="*/ 264419 w 952614"/>
              <a:gd name="connsiteY1858" fmla="*/ 538710 h 600055"/>
              <a:gd name="connsiteX1859" fmla="*/ 266535 w 952614"/>
              <a:gd name="connsiteY1859" fmla="*/ 538710 h 600055"/>
              <a:gd name="connsiteX1860" fmla="*/ 264419 w 952614"/>
              <a:gd name="connsiteY1860" fmla="*/ 536595 h 600055"/>
              <a:gd name="connsiteX1861" fmla="*/ 262304 w 952614"/>
              <a:gd name="connsiteY1861" fmla="*/ 534480 h 600055"/>
              <a:gd name="connsiteX1862" fmla="*/ 262304 w 952614"/>
              <a:gd name="connsiteY1862" fmla="*/ 530249 h 600055"/>
              <a:gd name="connsiteX1863" fmla="*/ 260189 w 952614"/>
              <a:gd name="connsiteY1863" fmla="*/ 528134 h 600055"/>
              <a:gd name="connsiteX1864" fmla="*/ 255958 w 952614"/>
              <a:gd name="connsiteY1864" fmla="*/ 528134 h 600055"/>
              <a:gd name="connsiteX1865" fmla="*/ 255958 w 952614"/>
              <a:gd name="connsiteY1865" fmla="*/ 526018 h 600055"/>
              <a:gd name="connsiteX1866" fmla="*/ 253842 w 952614"/>
              <a:gd name="connsiteY1866" fmla="*/ 526018 h 600055"/>
              <a:gd name="connsiteX1867" fmla="*/ 253842 w 952614"/>
              <a:gd name="connsiteY1867" fmla="*/ 523903 h 600055"/>
              <a:gd name="connsiteX1868" fmla="*/ 249612 w 952614"/>
              <a:gd name="connsiteY1868" fmla="*/ 523903 h 600055"/>
              <a:gd name="connsiteX1869" fmla="*/ 249612 w 952614"/>
              <a:gd name="connsiteY1869" fmla="*/ 521787 h 600055"/>
              <a:gd name="connsiteX1870" fmla="*/ 243266 w 952614"/>
              <a:gd name="connsiteY1870" fmla="*/ 521787 h 600055"/>
              <a:gd name="connsiteX1871" fmla="*/ 241150 w 952614"/>
              <a:gd name="connsiteY1871" fmla="*/ 519672 h 600055"/>
              <a:gd name="connsiteX1872" fmla="*/ 239035 w 952614"/>
              <a:gd name="connsiteY1872" fmla="*/ 519672 h 600055"/>
              <a:gd name="connsiteX1873" fmla="*/ 239035 w 952614"/>
              <a:gd name="connsiteY1873" fmla="*/ 521787 h 600055"/>
              <a:gd name="connsiteX1874" fmla="*/ 230574 w 952614"/>
              <a:gd name="connsiteY1874" fmla="*/ 521787 h 600055"/>
              <a:gd name="connsiteX1875" fmla="*/ 228458 w 952614"/>
              <a:gd name="connsiteY1875" fmla="*/ 519672 h 600055"/>
              <a:gd name="connsiteX1876" fmla="*/ 217882 w 952614"/>
              <a:gd name="connsiteY1876" fmla="*/ 519672 h 600055"/>
              <a:gd name="connsiteX1877" fmla="*/ 217882 w 952614"/>
              <a:gd name="connsiteY1877" fmla="*/ 521787 h 600055"/>
              <a:gd name="connsiteX1878" fmla="*/ 213651 w 952614"/>
              <a:gd name="connsiteY1878" fmla="*/ 521787 h 600055"/>
              <a:gd name="connsiteX1879" fmla="*/ 213651 w 952614"/>
              <a:gd name="connsiteY1879" fmla="*/ 523903 h 600055"/>
              <a:gd name="connsiteX1880" fmla="*/ 203074 w 952614"/>
              <a:gd name="connsiteY1880" fmla="*/ 523903 h 600055"/>
              <a:gd name="connsiteX1881" fmla="*/ 203074 w 952614"/>
              <a:gd name="connsiteY1881" fmla="*/ 526018 h 600055"/>
              <a:gd name="connsiteX1882" fmla="*/ 199549 w 952614"/>
              <a:gd name="connsiteY1882" fmla="*/ 526018 h 600055"/>
              <a:gd name="connsiteX1883" fmla="*/ 199549 w 952614"/>
              <a:gd name="connsiteY1883" fmla="*/ 523903 h 600055"/>
              <a:gd name="connsiteX1884" fmla="*/ 199549 w 952614"/>
              <a:gd name="connsiteY1884" fmla="*/ 526018 h 600055"/>
              <a:gd name="connsiteX1885" fmla="*/ 197433 w 952614"/>
              <a:gd name="connsiteY1885" fmla="*/ 528134 h 600055"/>
              <a:gd name="connsiteX1886" fmla="*/ 195318 w 952614"/>
              <a:gd name="connsiteY1886" fmla="*/ 530249 h 600055"/>
              <a:gd name="connsiteX1887" fmla="*/ 195318 w 952614"/>
              <a:gd name="connsiteY1887" fmla="*/ 532364 h 600055"/>
              <a:gd name="connsiteX1888" fmla="*/ 193203 w 952614"/>
              <a:gd name="connsiteY1888" fmla="*/ 534480 h 600055"/>
              <a:gd name="connsiteX1889" fmla="*/ 193203 w 952614"/>
              <a:gd name="connsiteY1889" fmla="*/ 547172 h 600055"/>
              <a:gd name="connsiteX1890" fmla="*/ 188972 w 952614"/>
              <a:gd name="connsiteY1890" fmla="*/ 547172 h 600055"/>
              <a:gd name="connsiteX1891" fmla="*/ 188972 w 952614"/>
              <a:gd name="connsiteY1891" fmla="*/ 551402 h 600055"/>
              <a:gd name="connsiteX1892" fmla="*/ 191087 w 952614"/>
              <a:gd name="connsiteY1892" fmla="*/ 551402 h 600055"/>
              <a:gd name="connsiteX1893" fmla="*/ 191087 w 952614"/>
              <a:gd name="connsiteY1893" fmla="*/ 553518 h 600055"/>
              <a:gd name="connsiteX1894" fmla="*/ 193203 w 952614"/>
              <a:gd name="connsiteY1894" fmla="*/ 553518 h 600055"/>
              <a:gd name="connsiteX1895" fmla="*/ 191087 w 952614"/>
              <a:gd name="connsiteY1895" fmla="*/ 553518 h 600055"/>
              <a:gd name="connsiteX1896" fmla="*/ 191087 w 952614"/>
              <a:gd name="connsiteY1896" fmla="*/ 559864 h 600055"/>
              <a:gd name="connsiteX1897" fmla="*/ 188972 w 952614"/>
              <a:gd name="connsiteY1897" fmla="*/ 559864 h 600055"/>
              <a:gd name="connsiteX1898" fmla="*/ 188972 w 952614"/>
              <a:gd name="connsiteY1898" fmla="*/ 564094 h 600055"/>
              <a:gd name="connsiteX1899" fmla="*/ 186856 w 952614"/>
              <a:gd name="connsiteY1899" fmla="*/ 564094 h 600055"/>
              <a:gd name="connsiteX1900" fmla="*/ 186856 w 952614"/>
              <a:gd name="connsiteY1900" fmla="*/ 566210 h 600055"/>
              <a:gd name="connsiteX1901" fmla="*/ 184741 w 952614"/>
              <a:gd name="connsiteY1901" fmla="*/ 566210 h 600055"/>
              <a:gd name="connsiteX1902" fmla="*/ 184741 w 952614"/>
              <a:gd name="connsiteY1902" fmla="*/ 568325 h 600055"/>
              <a:gd name="connsiteX1903" fmla="*/ 178395 w 952614"/>
              <a:gd name="connsiteY1903" fmla="*/ 568325 h 600055"/>
              <a:gd name="connsiteX1904" fmla="*/ 178395 w 952614"/>
              <a:gd name="connsiteY1904" fmla="*/ 572556 h 600055"/>
              <a:gd name="connsiteX1905" fmla="*/ 174164 w 952614"/>
              <a:gd name="connsiteY1905" fmla="*/ 572556 h 600055"/>
              <a:gd name="connsiteX1906" fmla="*/ 174164 w 952614"/>
              <a:gd name="connsiteY1906" fmla="*/ 576787 h 600055"/>
              <a:gd name="connsiteX1907" fmla="*/ 172049 w 952614"/>
              <a:gd name="connsiteY1907" fmla="*/ 574671 h 600055"/>
              <a:gd name="connsiteX1908" fmla="*/ 169934 w 952614"/>
              <a:gd name="connsiteY1908" fmla="*/ 572556 h 600055"/>
              <a:gd name="connsiteX1909" fmla="*/ 167818 w 952614"/>
              <a:gd name="connsiteY1909" fmla="*/ 572556 h 600055"/>
              <a:gd name="connsiteX1910" fmla="*/ 165703 w 952614"/>
              <a:gd name="connsiteY1910" fmla="*/ 574671 h 600055"/>
              <a:gd name="connsiteX1911" fmla="*/ 163587 w 952614"/>
              <a:gd name="connsiteY1911" fmla="*/ 574671 h 600055"/>
              <a:gd name="connsiteX1912" fmla="*/ 163587 w 952614"/>
              <a:gd name="connsiteY1912" fmla="*/ 576787 h 600055"/>
              <a:gd name="connsiteX1913" fmla="*/ 161472 w 952614"/>
              <a:gd name="connsiteY1913" fmla="*/ 574671 h 600055"/>
              <a:gd name="connsiteX1914" fmla="*/ 159357 w 952614"/>
              <a:gd name="connsiteY1914" fmla="*/ 572556 h 600055"/>
              <a:gd name="connsiteX1915" fmla="*/ 159357 w 952614"/>
              <a:gd name="connsiteY1915" fmla="*/ 570441 h 600055"/>
              <a:gd name="connsiteX1916" fmla="*/ 157242 w 952614"/>
              <a:gd name="connsiteY1916" fmla="*/ 568325 h 600055"/>
              <a:gd name="connsiteX1917" fmla="*/ 155126 w 952614"/>
              <a:gd name="connsiteY1917" fmla="*/ 568325 h 600055"/>
              <a:gd name="connsiteX1918" fmla="*/ 150895 w 952614"/>
              <a:gd name="connsiteY1918" fmla="*/ 570441 h 600055"/>
              <a:gd name="connsiteX1919" fmla="*/ 148780 w 952614"/>
              <a:gd name="connsiteY1919" fmla="*/ 570441 h 600055"/>
              <a:gd name="connsiteX1920" fmla="*/ 146665 w 952614"/>
              <a:gd name="connsiteY1920" fmla="*/ 568325 h 600055"/>
              <a:gd name="connsiteX1921" fmla="*/ 144549 w 952614"/>
              <a:gd name="connsiteY1921" fmla="*/ 566210 h 600055"/>
              <a:gd name="connsiteX1922" fmla="*/ 142434 w 952614"/>
              <a:gd name="connsiteY1922" fmla="*/ 566210 h 600055"/>
              <a:gd name="connsiteX1923" fmla="*/ 142434 w 952614"/>
              <a:gd name="connsiteY1923" fmla="*/ 570441 h 600055"/>
              <a:gd name="connsiteX1924" fmla="*/ 138203 w 952614"/>
              <a:gd name="connsiteY1924" fmla="*/ 570441 h 600055"/>
              <a:gd name="connsiteX1925" fmla="*/ 133972 w 952614"/>
              <a:gd name="connsiteY1925" fmla="*/ 572556 h 600055"/>
              <a:gd name="connsiteX1926" fmla="*/ 125511 w 952614"/>
              <a:gd name="connsiteY1926" fmla="*/ 572556 h 600055"/>
              <a:gd name="connsiteX1927" fmla="*/ 123396 w 952614"/>
              <a:gd name="connsiteY1927" fmla="*/ 574671 h 600055"/>
              <a:gd name="connsiteX1928" fmla="*/ 119165 w 952614"/>
              <a:gd name="connsiteY1928" fmla="*/ 572556 h 600055"/>
              <a:gd name="connsiteX1929" fmla="*/ 117050 w 952614"/>
              <a:gd name="connsiteY1929" fmla="*/ 572556 h 600055"/>
              <a:gd name="connsiteX1930" fmla="*/ 115640 w 952614"/>
              <a:gd name="connsiteY1930" fmla="*/ 570441 h 600055"/>
              <a:gd name="connsiteX1931" fmla="*/ 109293 w 952614"/>
              <a:gd name="connsiteY1931" fmla="*/ 570441 h 600055"/>
              <a:gd name="connsiteX1932" fmla="*/ 109293 w 952614"/>
              <a:gd name="connsiteY1932" fmla="*/ 568325 h 600055"/>
              <a:gd name="connsiteX1933" fmla="*/ 107178 w 952614"/>
              <a:gd name="connsiteY1933" fmla="*/ 570441 h 600055"/>
              <a:gd name="connsiteX1934" fmla="*/ 107178 w 952614"/>
              <a:gd name="connsiteY1934" fmla="*/ 574671 h 600055"/>
              <a:gd name="connsiteX1935" fmla="*/ 102947 w 952614"/>
              <a:gd name="connsiteY1935" fmla="*/ 574671 h 600055"/>
              <a:gd name="connsiteX1936" fmla="*/ 100832 w 952614"/>
              <a:gd name="connsiteY1936" fmla="*/ 572556 h 600055"/>
              <a:gd name="connsiteX1937" fmla="*/ 88140 w 952614"/>
              <a:gd name="connsiteY1937" fmla="*/ 572556 h 600055"/>
              <a:gd name="connsiteX1938" fmla="*/ 86024 w 952614"/>
              <a:gd name="connsiteY1938" fmla="*/ 570441 h 600055"/>
              <a:gd name="connsiteX1939" fmla="*/ 83909 w 952614"/>
              <a:gd name="connsiteY1939" fmla="*/ 568325 h 600055"/>
              <a:gd name="connsiteX1940" fmla="*/ 81794 w 952614"/>
              <a:gd name="connsiteY1940" fmla="*/ 566210 h 600055"/>
              <a:gd name="connsiteX1941" fmla="*/ 81794 w 952614"/>
              <a:gd name="connsiteY1941" fmla="*/ 564094 h 600055"/>
              <a:gd name="connsiteX1942" fmla="*/ 79679 w 952614"/>
              <a:gd name="connsiteY1942" fmla="*/ 564094 h 600055"/>
              <a:gd name="connsiteX1943" fmla="*/ 79679 w 952614"/>
              <a:gd name="connsiteY1943" fmla="*/ 559864 h 600055"/>
              <a:gd name="connsiteX1944" fmla="*/ 77563 w 952614"/>
              <a:gd name="connsiteY1944" fmla="*/ 559864 h 600055"/>
              <a:gd name="connsiteX1945" fmla="*/ 77563 w 952614"/>
              <a:gd name="connsiteY1945" fmla="*/ 540826 h 600055"/>
              <a:gd name="connsiteX1946" fmla="*/ 75448 w 952614"/>
              <a:gd name="connsiteY1946" fmla="*/ 540826 h 600055"/>
              <a:gd name="connsiteX1947" fmla="*/ 75448 w 952614"/>
              <a:gd name="connsiteY1947" fmla="*/ 538710 h 600055"/>
              <a:gd name="connsiteX1948" fmla="*/ 73332 w 952614"/>
              <a:gd name="connsiteY1948" fmla="*/ 538710 h 600055"/>
              <a:gd name="connsiteX1949" fmla="*/ 71217 w 952614"/>
              <a:gd name="connsiteY1949" fmla="*/ 536595 h 600055"/>
              <a:gd name="connsiteX1950" fmla="*/ 69102 w 952614"/>
              <a:gd name="connsiteY1950" fmla="*/ 536595 h 600055"/>
              <a:gd name="connsiteX1951" fmla="*/ 69102 w 952614"/>
              <a:gd name="connsiteY1951" fmla="*/ 534480 h 600055"/>
              <a:gd name="connsiteX1952" fmla="*/ 66986 w 952614"/>
              <a:gd name="connsiteY1952" fmla="*/ 534480 h 600055"/>
              <a:gd name="connsiteX1953" fmla="*/ 66986 w 952614"/>
              <a:gd name="connsiteY1953" fmla="*/ 532364 h 600055"/>
              <a:gd name="connsiteX1954" fmla="*/ 62756 w 952614"/>
              <a:gd name="connsiteY1954" fmla="*/ 532364 h 600055"/>
              <a:gd name="connsiteX1955" fmla="*/ 62756 w 952614"/>
              <a:gd name="connsiteY1955" fmla="*/ 530249 h 600055"/>
              <a:gd name="connsiteX1956" fmla="*/ 56409 w 952614"/>
              <a:gd name="connsiteY1956" fmla="*/ 530249 h 600055"/>
              <a:gd name="connsiteX1957" fmla="*/ 56409 w 952614"/>
              <a:gd name="connsiteY1957" fmla="*/ 532364 h 600055"/>
              <a:gd name="connsiteX1958" fmla="*/ 54294 w 952614"/>
              <a:gd name="connsiteY1958" fmla="*/ 532364 h 600055"/>
              <a:gd name="connsiteX1959" fmla="*/ 52179 w 952614"/>
              <a:gd name="connsiteY1959" fmla="*/ 530249 h 600055"/>
              <a:gd name="connsiteX1960" fmla="*/ 52179 w 952614"/>
              <a:gd name="connsiteY1960" fmla="*/ 526018 h 600055"/>
              <a:gd name="connsiteX1961" fmla="*/ 54294 w 952614"/>
              <a:gd name="connsiteY1961" fmla="*/ 526018 h 600055"/>
              <a:gd name="connsiteX1962" fmla="*/ 54294 w 952614"/>
              <a:gd name="connsiteY1962" fmla="*/ 521787 h 600055"/>
              <a:gd name="connsiteX1963" fmla="*/ 50064 w 952614"/>
              <a:gd name="connsiteY1963" fmla="*/ 521787 h 600055"/>
              <a:gd name="connsiteX1964" fmla="*/ 50064 w 952614"/>
              <a:gd name="connsiteY1964" fmla="*/ 523903 h 600055"/>
              <a:gd name="connsiteX1965" fmla="*/ 47948 w 952614"/>
              <a:gd name="connsiteY1965" fmla="*/ 523903 h 600055"/>
              <a:gd name="connsiteX1966" fmla="*/ 47948 w 952614"/>
              <a:gd name="connsiteY1966" fmla="*/ 519672 h 600055"/>
              <a:gd name="connsiteX1967" fmla="*/ 50064 w 952614"/>
              <a:gd name="connsiteY1967" fmla="*/ 519672 h 600055"/>
              <a:gd name="connsiteX1968" fmla="*/ 50064 w 952614"/>
              <a:gd name="connsiteY1968" fmla="*/ 516146 h 600055"/>
              <a:gd name="connsiteX1969" fmla="*/ 43717 w 952614"/>
              <a:gd name="connsiteY1969" fmla="*/ 516146 h 600055"/>
              <a:gd name="connsiteX1970" fmla="*/ 41602 w 952614"/>
              <a:gd name="connsiteY1970" fmla="*/ 514031 h 600055"/>
              <a:gd name="connsiteX1971" fmla="*/ 41602 w 952614"/>
              <a:gd name="connsiteY1971" fmla="*/ 511916 h 600055"/>
              <a:gd name="connsiteX1972" fmla="*/ 39487 w 952614"/>
              <a:gd name="connsiteY1972" fmla="*/ 511916 h 600055"/>
              <a:gd name="connsiteX1973" fmla="*/ 39487 w 952614"/>
              <a:gd name="connsiteY1973" fmla="*/ 509800 h 600055"/>
              <a:gd name="connsiteX1974" fmla="*/ 33141 w 952614"/>
              <a:gd name="connsiteY1974" fmla="*/ 509800 h 600055"/>
              <a:gd name="connsiteX1975" fmla="*/ 33141 w 952614"/>
              <a:gd name="connsiteY1975" fmla="*/ 511916 h 600055"/>
              <a:gd name="connsiteX1976" fmla="*/ 29615 w 952614"/>
              <a:gd name="connsiteY1976" fmla="*/ 511916 h 600055"/>
              <a:gd name="connsiteX1977" fmla="*/ 29615 w 952614"/>
              <a:gd name="connsiteY1977" fmla="*/ 514031 h 600055"/>
              <a:gd name="connsiteX1978" fmla="*/ 25385 w 952614"/>
              <a:gd name="connsiteY1978" fmla="*/ 514031 h 600055"/>
              <a:gd name="connsiteX1979" fmla="*/ 25385 w 952614"/>
              <a:gd name="connsiteY1979" fmla="*/ 511916 h 600055"/>
              <a:gd name="connsiteX1980" fmla="*/ 16923 w 952614"/>
              <a:gd name="connsiteY1980" fmla="*/ 511916 h 600055"/>
              <a:gd name="connsiteX1981" fmla="*/ 16923 w 952614"/>
              <a:gd name="connsiteY1981" fmla="*/ 514031 h 600055"/>
              <a:gd name="connsiteX1982" fmla="*/ 12692 w 952614"/>
              <a:gd name="connsiteY1982" fmla="*/ 514031 h 600055"/>
              <a:gd name="connsiteX1983" fmla="*/ 12692 w 952614"/>
              <a:gd name="connsiteY1983" fmla="*/ 511916 h 600055"/>
              <a:gd name="connsiteX1984" fmla="*/ 10577 w 952614"/>
              <a:gd name="connsiteY1984" fmla="*/ 511916 h 600055"/>
              <a:gd name="connsiteX1985" fmla="*/ 10577 w 952614"/>
              <a:gd name="connsiteY1985" fmla="*/ 509800 h 600055"/>
              <a:gd name="connsiteX1986" fmla="*/ 8462 w 952614"/>
              <a:gd name="connsiteY1986" fmla="*/ 509800 h 600055"/>
              <a:gd name="connsiteX1987" fmla="*/ 8462 w 952614"/>
              <a:gd name="connsiteY1987" fmla="*/ 507685 h 600055"/>
              <a:gd name="connsiteX1988" fmla="*/ 8462 w 952614"/>
              <a:gd name="connsiteY1988" fmla="*/ 509800 h 600055"/>
              <a:gd name="connsiteX1989" fmla="*/ 6346 w 952614"/>
              <a:gd name="connsiteY1989" fmla="*/ 509800 h 600055"/>
              <a:gd name="connsiteX1990" fmla="*/ 4231 w 952614"/>
              <a:gd name="connsiteY1990" fmla="*/ 511916 h 600055"/>
              <a:gd name="connsiteX1991" fmla="*/ 2116 w 952614"/>
              <a:gd name="connsiteY1991" fmla="*/ 511916 h 600055"/>
              <a:gd name="connsiteX1992" fmla="*/ 2116 w 952614"/>
              <a:gd name="connsiteY1992" fmla="*/ 507685 h 600055"/>
              <a:gd name="connsiteX1993" fmla="*/ 0 w 952614"/>
              <a:gd name="connsiteY1993" fmla="*/ 507685 h 600055"/>
              <a:gd name="connsiteX1994" fmla="*/ 0 w 952614"/>
              <a:gd name="connsiteY1994" fmla="*/ 505570 h 600055"/>
              <a:gd name="connsiteX1995" fmla="*/ 2116 w 952614"/>
              <a:gd name="connsiteY1995" fmla="*/ 503454 h 600055"/>
              <a:gd name="connsiteX1996" fmla="*/ 2116 w 952614"/>
              <a:gd name="connsiteY1996" fmla="*/ 501339 h 600055"/>
              <a:gd name="connsiteX1997" fmla="*/ 4231 w 952614"/>
              <a:gd name="connsiteY1997" fmla="*/ 501339 h 600055"/>
              <a:gd name="connsiteX1998" fmla="*/ 4231 w 952614"/>
              <a:gd name="connsiteY1998" fmla="*/ 499224 h 600055"/>
              <a:gd name="connsiteX1999" fmla="*/ 6346 w 952614"/>
              <a:gd name="connsiteY1999" fmla="*/ 499224 h 600055"/>
              <a:gd name="connsiteX2000" fmla="*/ 6346 w 952614"/>
              <a:gd name="connsiteY2000" fmla="*/ 490762 h 600055"/>
              <a:gd name="connsiteX2001" fmla="*/ 4231 w 952614"/>
              <a:gd name="connsiteY2001" fmla="*/ 490762 h 600055"/>
              <a:gd name="connsiteX2002" fmla="*/ 4231 w 952614"/>
              <a:gd name="connsiteY2002" fmla="*/ 488647 h 600055"/>
              <a:gd name="connsiteX2003" fmla="*/ 6346 w 952614"/>
              <a:gd name="connsiteY2003" fmla="*/ 486531 h 600055"/>
              <a:gd name="connsiteX2004" fmla="*/ 6346 w 952614"/>
              <a:gd name="connsiteY2004" fmla="*/ 484416 h 600055"/>
              <a:gd name="connsiteX2005" fmla="*/ 8462 w 952614"/>
              <a:gd name="connsiteY2005" fmla="*/ 484416 h 600055"/>
              <a:gd name="connsiteX2006" fmla="*/ 8462 w 952614"/>
              <a:gd name="connsiteY2006" fmla="*/ 482301 h 600055"/>
              <a:gd name="connsiteX2007" fmla="*/ 14808 w 952614"/>
              <a:gd name="connsiteY2007" fmla="*/ 482301 h 600055"/>
              <a:gd name="connsiteX2008" fmla="*/ 16923 w 952614"/>
              <a:gd name="connsiteY2008" fmla="*/ 480185 h 600055"/>
              <a:gd name="connsiteX2009" fmla="*/ 16923 w 952614"/>
              <a:gd name="connsiteY2009" fmla="*/ 478070 h 600055"/>
              <a:gd name="connsiteX2010" fmla="*/ 19038 w 952614"/>
              <a:gd name="connsiteY2010" fmla="*/ 478070 h 600055"/>
              <a:gd name="connsiteX2011" fmla="*/ 19038 w 952614"/>
              <a:gd name="connsiteY2011" fmla="*/ 475955 h 600055"/>
              <a:gd name="connsiteX2012" fmla="*/ 21154 w 952614"/>
              <a:gd name="connsiteY2012" fmla="*/ 475955 h 600055"/>
              <a:gd name="connsiteX2013" fmla="*/ 21154 w 952614"/>
              <a:gd name="connsiteY2013" fmla="*/ 471724 h 600055"/>
              <a:gd name="connsiteX2014" fmla="*/ 23269 w 952614"/>
              <a:gd name="connsiteY2014" fmla="*/ 471724 h 600055"/>
              <a:gd name="connsiteX2015" fmla="*/ 23269 w 952614"/>
              <a:gd name="connsiteY2015" fmla="*/ 469609 h 600055"/>
              <a:gd name="connsiteX2016" fmla="*/ 25385 w 952614"/>
              <a:gd name="connsiteY2016" fmla="*/ 469609 h 600055"/>
              <a:gd name="connsiteX2017" fmla="*/ 25385 w 952614"/>
              <a:gd name="connsiteY2017" fmla="*/ 465378 h 600055"/>
              <a:gd name="connsiteX2018" fmla="*/ 27500 w 952614"/>
              <a:gd name="connsiteY2018" fmla="*/ 465378 h 600055"/>
              <a:gd name="connsiteX2019" fmla="*/ 27500 w 952614"/>
              <a:gd name="connsiteY2019" fmla="*/ 454801 h 600055"/>
              <a:gd name="connsiteX2020" fmla="*/ 31730 w 952614"/>
              <a:gd name="connsiteY2020" fmla="*/ 454801 h 600055"/>
              <a:gd name="connsiteX2021" fmla="*/ 33141 w 952614"/>
              <a:gd name="connsiteY2021" fmla="*/ 452686 h 600055"/>
              <a:gd name="connsiteX2022" fmla="*/ 37372 w 952614"/>
              <a:gd name="connsiteY2022" fmla="*/ 452686 h 600055"/>
              <a:gd name="connsiteX2023" fmla="*/ 37372 w 952614"/>
              <a:gd name="connsiteY2023" fmla="*/ 450571 h 600055"/>
              <a:gd name="connsiteX2024" fmla="*/ 39487 w 952614"/>
              <a:gd name="connsiteY2024" fmla="*/ 450571 h 600055"/>
              <a:gd name="connsiteX2025" fmla="*/ 39487 w 952614"/>
              <a:gd name="connsiteY2025" fmla="*/ 448455 h 600055"/>
              <a:gd name="connsiteX2026" fmla="*/ 41602 w 952614"/>
              <a:gd name="connsiteY2026" fmla="*/ 448455 h 600055"/>
              <a:gd name="connsiteX2027" fmla="*/ 41602 w 952614"/>
              <a:gd name="connsiteY2027" fmla="*/ 446340 h 600055"/>
              <a:gd name="connsiteX2028" fmla="*/ 43717 w 952614"/>
              <a:gd name="connsiteY2028" fmla="*/ 446340 h 600055"/>
              <a:gd name="connsiteX2029" fmla="*/ 43717 w 952614"/>
              <a:gd name="connsiteY2029" fmla="*/ 444224 h 600055"/>
              <a:gd name="connsiteX2030" fmla="*/ 47948 w 952614"/>
              <a:gd name="connsiteY2030" fmla="*/ 444224 h 600055"/>
              <a:gd name="connsiteX2031" fmla="*/ 47948 w 952614"/>
              <a:gd name="connsiteY2031" fmla="*/ 448455 h 600055"/>
              <a:gd name="connsiteX2032" fmla="*/ 52179 w 952614"/>
              <a:gd name="connsiteY2032" fmla="*/ 448455 h 600055"/>
              <a:gd name="connsiteX2033" fmla="*/ 52179 w 952614"/>
              <a:gd name="connsiteY2033" fmla="*/ 446340 h 600055"/>
              <a:gd name="connsiteX2034" fmla="*/ 54294 w 952614"/>
              <a:gd name="connsiteY2034" fmla="*/ 446340 h 600055"/>
              <a:gd name="connsiteX2035" fmla="*/ 54294 w 952614"/>
              <a:gd name="connsiteY2035" fmla="*/ 444224 h 600055"/>
              <a:gd name="connsiteX2036" fmla="*/ 56409 w 952614"/>
              <a:gd name="connsiteY2036" fmla="*/ 444224 h 600055"/>
              <a:gd name="connsiteX2037" fmla="*/ 56409 w 952614"/>
              <a:gd name="connsiteY2037" fmla="*/ 442109 h 600055"/>
              <a:gd name="connsiteX2038" fmla="*/ 60640 w 952614"/>
              <a:gd name="connsiteY2038" fmla="*/ 442109 h 600055"/>
              <a:gd name="connsiteX2039" fmla="*/ 60640 w 952614"/>
              <a:gd name="connsiteY2039" fmla="*/ 439994 h 600055"/>
              <a:gd name="connsiteX2040" fmla="*/ 62756 w 952614"/>
              <a:gd name="connsiteY2040" fmla="*/ 439994 h 600055"/>
              <a:gd name="connsiteX2041" fmla="*/ 62756 w 952614"/>
              <a:gd name="connsiteY2041" fmla="*/ 437878 h 600055"/>
              <a:gd name="connsiteX2042" fmla="*/ 66986 w 952614"/>
              <a:gd name="connsiteY2042" fmla="*/ 437878 h 600055"/>
              <a:gd name="connsiteX2043" fmla="*/ 66986 w 952614"/>
              <a:gd name="connsiteY2043" fmla="*/ 434353 h 600055"/>
              <a:gd name="connsiteX2044" fmla="*/ 64871 w 952614"/>
              <a:gd name="connsiteY2044" fmla="*/ 434353 h 600055"/>
              <a:gd name="connsiteX2045" fmla="*/ 64871 w 952614"/>
              <a:gd name="connsiteY2045" fmla="*/ 428007 h 600055"/>
              <a:gd name="connsiteX2046" fmla="*/ 62756 w 952614"/>
              <a:gd name="connsiteY2046" fmla="*/ 428007 h 600055"/>
              <a:gd name="connsiteX2047" fmla="*/ 62756 w 952614"/>
              <a:gd name="connsiteY2047" fmla="*/ 425891 h 600055"/>
              <a:gd name="connsiteX2048" fmla="*/ 64871 w 952614"/>
              <a:gd name="connsiteY2048" fmla="*/ 425891 h 600055"/>
              <a:gd name="connsiteX2049" fmla="*/ 64871 w 952614"/>
              <a:gd name="connsiteY2049" fmla="*/ 423776 h 600055"/>
              <a:gd name="connsiteX2050" fmla="*/ 66986 w 952614"/>
              <a:gd name="connsiteY2050" fmla="*/ 423776 h 600055"/>
              <a:gd name="connsiteX2051" fmla="*/ 66986 w 952614"/>
              <a:gd name="connsiteY2051" fmla="*/ 428007 h 600055"/>
              <a:gd name="connsiteX2052" fmla="*/ 69102 w 952614"/>
              <a:gd name="connsiteY2052" fmla="*/ 428007 h 600055"/>
              <a:gd name="connsiteX2053" fmla="*/ 69102 w 952614"/>
              <a:gd name="connsiteY2053" fmla="*/ 425891 h 600055"/>
              <a:gd name="connsiteX2054" fmla="*/ 71217 w 952614"/>
              <a:gd name="connsiteY2054" fmla="*/ 425891 h 600055"/>
              <a:gd name="connsiteX2055" fmla="*/ 71217 w 952614"/>
              <a:gd name="connsiteY2055" fmla="*/ 423776 h 600055"/>
              <a:gd name="connsiteX2056" fmla="*/ 73332 w 952614"/>
              <a:gd name="connsiteY2056" fmla="*/ 423776 h 600055"/>
              <a:gd name="connsiteX2057" fmla="*/ 73332 w 952614"/>
              <a:gd name="connsiteY2057" fmla="*/ 415315 h 600055"/>
              <a:gd name="connsiteX2058" fmla="*/ 75448 w 952614"/>
              <a:gd name="connsiteY2058" fmla="*/ 415315 h 600055"/>
              <a:gd name="connsiteX2059" fmla="*/ 77563 w 952614"/>
              <a:gd name="connsiteY2059" fmla="*/ 413199 h 600055"/>
              <a:gd name="connsiteX2060" fmla="*/ 77563 w 952614"/>
              <a:gd name="connsiteY2060" fmla="*/ 411084 h 600055"/>
              <a:gd name="connsiteX2061" fmla="*/ 79679 w 952614"/>
              <a:gd name="connsiteY2061" fmla="*/ 411084 h 600055"/>
              <a:gd name="connsiteX2062" fmla="*/ 79679 w 952614"/>
              <a:gd name="connsiteY2062" fmla="*/ 408968 h 600055"/>
              <a:gd name="connsiteX2063" fmla="*/ 81794 w 952614"/>
              <a:gd name="connsiteY2063" fmla="*/ 408968 h 600055"/>
              <a:gd name="connsiteX2064" fmla="*/ 81794 w 952614"/>
              <a:gd name="connsiteY2064" fmla="*/ 406853 h 600055"/>
              <a:gd name="connsiteX2065" fmla="*/ 83909 w 952614"/>
              <a:gd name="connsiteY2065" fmla="*/ 404738 h 600055"/>
              <a:gd name="connsiteX2066" fmla="*/ 83909 w 952614"/>
              <a:gd name="connsiteY2066" fmla="*/ 402622 h 600055"/>
              <a:gd name="connsiteX2067" fmla="*/ 92371 w 952614"/>
              <a:gd name="connsiteY2067" fmla="*/ 402622 h 600055"/>
              <a:gd name="connsiteX2068" fmla="*/ 92371 w 952614"/>
              <a:gd name="connsiteY2068" fmla="*/ 400507 h 600055"/>
              <a:gd name="connsiteX2069" fmla="*/ 100832 w 952614"/>
              <a:gd name="connsiteY2069" fmla="*/ 400507 h 600055"/>
              <a:gd name="connsiteX2070" fmla="*/ 100832 w 952614"/>
              <a:gd name="connsiteY2070" fmla="*/ 402622 h 600055"/>
              <a:gd name="connsiteX2071" fmla="*/ 105063 w 952614"/>
              <a:gd name="connsiteY2071" fmla="*/ 402622 h 600055"/>
              <a:gd name="connsiteX2072" fmla="*/ 105063 w 952614"/>
              <a:gd name="connsiteY2072" fmla="*/ 398392 h 600055"/>
              <a:gd name="connsiteX2073" fmla="*/ 107178 w 952614"/>
              <a:gd name="connsiteY2073" fmla="*/ 398392 h 600055"/>
              <a:gd name="connsiteX2074" fmla="*/ 107178 w 952614"/>
              <a:gd name="connsiteY2074" fmla="*/ 396276 h 600055"/>
              <a:gd name="connsiteX2075" fmla="*/ 109293 w 952614"/>
              <a:gd name="connsiteY2075" fmla="*/ 396276 h 600055"/>
              <a:gd name="connsiteX2076" fmla="*/ 109293 w 952614"/>
              <a:gd name="connsiteY2076" fmla="*/ 394161 h 600055"/>
              <a:gd name="connsiteX2077" fmla="*/ 111409 w 952614"/>
              <a:gd name="connsiteY2077" fmla="*/ 392046 h 600055"/>
              <a:gd name="connsiteX2078" fmla="*/ 111409 w 952614"/>
              <a:gd name="connsiteY2078" fmla="*/ 385700 h 600055"/>
              <a:gd name="connsiteX2079" fmla="*/ 113524 w 952614"/>
              <a:gd name="connsiteY2079" fmla="*/ 385700 h 600055"/>
              <a:gd name="connsiteX2080" fmla="*/ 113524 w 952614"/>
              <a:gd name="connsiteY2080" fmla="*/ 387815 h 600055"/>
              <a:gd name="connsiteX2081" fmla="*/ 115640 w 952614"/>
              <a:gd name="connsiteY2081" fmla="*/ 387815 h 600055"/>
              <a:gd name="connsiteX2082" fmla="*/ 115640 w 952614"/>
              <a:gd name="connsiteY2082" fmla="*/ 383584 h 600055"/>
              <a:gd name="connsiteX2083" fmla="*/ 121280 w 952614"/>
              <a:gd name="connsiteY2083" fmla="*/ 383584 h 600055"/>
              <a:gd name="connsiteX2084" fmla="*/ 121280 w 952614"/>
              <a:gd name="connsiteY2084" fmla="*/ 385700 h 600055"/>
              <a:gd name="connsiteX2085" fmla="*/ 123396 w 952614"/>
              <a:gd name="connsiteY2085" fmla="*/ 385700 h 600055"/>
              <a:gd name="connsiteX2086" fmla="*/ 123396 w 952614"/>
              <a:gd name="connsiteY2086" fmla="*/ 383584 h 600055"/>
              <a:gd name="connsiteX2087" fmla="*/ 129742 w 952614"/>
              <a:gd name="connsiteY2087" fmla="*/ 383584 h 600055"/>
              <a:gd name="connsiteX2088" fmla="*/ 129742 w 952614"/>
              <a:gd name="connsiteY2088" fmla="*/ 381469 h 600055"/>
              <a:gd name="connsiteX2089" fmla="*/ 131857 w 952614"/>
              <a:gd name="connsiteY2089" fmla="*/ 381469 h 600055"/>
              <a:gd name="connsiteX2090" fmla="*/ 131857 w 952614"/>
              <a:gd name="connsiteY2090" fmla="*/ 379354 h 600055"/>
              <a:gd name="connsiteX2091" fmla="*/ 127627 w 952614"/>
              <a:gd name="connsiteY2091" fmla="*/ 379354 h 600055"/>
              <a:gd name="connsiteX2092" fmla="*/ 127627 w 952614"/>
              <a:gd name="connsiteY2092" fmla="*/ 377238 h 600055"/>
              <a:gd name="connsiteX2093" fmla="*/ 129742 w 952614"/>
              <a:gd name="connsiteY2093" fmla="*/ 377238 h 600055"/>
              <a:gd name="connsiteX2094" fmla="*/ 129742 w 952614"/>
              <a:gd name="connsiteY2094" fmla="*/ 373008 h 600055"/>
              <a:gd name="connsiteX2095" fmla="*/ 131857 w 952614"/>
              <a:gd name="connsiteY2095" fmla="*/ 373008 h 600055"/>
              <a:gd name="connsiteX2096" fmla="*/ 131857 w 952614"/>
              <a:gd name="connsiteY2096" fmla="*/ 370892 h 600055"/>
              <a:gd name="connsiteX2097" fmla="*/ 133972 w 952614"/>
              <a:gd name="connsiteY2097" fmla="*/ 370892 h 600055"/>
              <a:gd name="connsiteX2098" fmla="*/ 133972 w 952614"/>
              <a:gd name="connsiteY2098" fmla="*/ 368777 h 600055"/>
              <a:gd name="connsiteX2099" fmla="*/ 136088 w 952614"/>
              <a:gd name="connsiteY2099" fmla="*/ 366661 h 600055"/>
              <a:gd name="connsiteX2100" fmla="*/ 146665 w 952614"/>
              <a:gd name="connsiteY2100" fmla="*/ 366661 h 600055"/>
              <a:gd name="connsiteX2101" fmla="*/ 146665 w 952614"/>
              <a:gd name="connsiteY2101" fmla="*/ 368777 h 600055"/>
              <a:gd name="connsiteX2102" fmla="*/ 148780 w 952614"/>
              <a:gd name="connsiteY2102" fmla="*/ 368777 h 600055"/>
              <a:gd name="connsiteX2103" fmla="*/ 148780 w 952614"/>
              <a:gd name="connsiteY2103" fmla="*/ 366661 h 600055"/>
              <a:gd name="connsiteX2104" fmla="*/ 150895 w 952614"/>
              <a:gd name="connsiteY2104" fmla="*/ 366661 h 600055"/>
              <a:gd name="connsiteX2105" fmla="*/ 150895 w 952614"/>
              <a:gd name="connsiteY2105" fmla="*/ 360315 h 600055"/>
              <a:gd name="connsiteX2106" fmla="*/ 153011 w 952614"/>
              <a:gd name="connsiteY2106" fmla="*/ 358200 h 600055"/>
              <a:gd name="connsiteX2107" fmla="*/ 153011 w 952614"/>
              <a:gd name="connsiteY2107" fmla="*/ 356085 h 600055"/>
              <a:gd name="connsiteX2108" fmla="*/ 155126 w 952614"/>
              <a:gd name="connsiteY2108" fmla="*/ 353969 h 600055"/>
              <a:gd name="connsiteX2109" fmla="*/ 157242 w 952614"/>
              <a:gd name="connsiteY2109" fmla="*/ 351854 h 600055"/>
              <a:gd name="connsiteX2110" fmla="*/ 157242 w 952614"/>
              <a:gd name="connsiteY2110" fmla="*/ 346213 h 600055"/>
              <a:gd name="connsiteX2111" fmla="*/ 155126 w 952614"/>
              <a:gd name="connsiteY2111" fmla="*/ 346213 h 600055"/>
              <a:gd name="connsiteX2112" fmla="*/ 153011 w 952614"/>
              <a:gd name="connsiteY2112" fmla="*/ 348328 h 600055"/>
              <a:gd name="connsiteX2113" fmla="*/ 150895 w 952614"/>
              <a:gd name="connsiteY2113" fmla="*/ 348328 h 600055"/>
              <a:gd name="connsiteX2114" fmla="*/ 150895 w 952614"/>
              <a:gd name="connsiteY2114" fmla="*/ 350444 h 600055"/>
              <a:gd name="connsiteX2115" fmla="*/ 148780 w 952614"/>
              <a:gd name="connsiteY2115" fmla="*/ 350444 h 600055"/>
              <a:gd name="connsiteX2116" fmla="*/ 148780 w 952614"/>
              <a:gd name="connsiteY2116" fmla="*/ 351854 h 600055"/>
              <a:gd name="connsiteX2117" fmla="*/ 146665 w 952614"/>
              <a:gd name="connsiteY2117" fmla="*/ 351854 h 600055"/>
              <a:gd name="connsiteX2118" fmla="*/ 146665 w 952614"/>
              <a:gd name="connsiteY2118" fmla="*/ 353969 h 600055"/>
              <a:gd name="connsiteX2119" fmla="*/ 144549 w 952614"/>
              <a:gd name="connsiteY2119" fmla="*/ 353969 h 600055"/>
              <a:gd name="connsiteX2120" fmla="*/ 142434 w 952614"/>
              <a:gd name="connsiteY2120" fmla="*/ 356085 h 600055"/>
              <a:gd name="connsiteX2121" fmla="*/ 140319 w 952614"/>
              <a:gd name="connsiteY2121" fmla="*/ 356085 h 600055"/>
              <a:gd name="connsiteX2122" fmla="*/ 138203 w 952614"/>
              <a:gd name="connsiteY2122" fmla="*/ 358200 h 600055"/>
              <a:gd name="connsiteX2123" fmla="*/ 131857 w 952614"/>
              <a:gd name="connsiteY2123" fmla="*/ 358200 h 600055"/>
              <a:gd name="connsiteX2124" fmla="*/ 131857 w 952614"/>
              <a:gd name="connsiteY2124" fmla="*/ 360315 h 600055"/>
              <a:gd name="connsiteX2125" fmla="*/ 127627 w 952614"/>
              <a:gd name="connsiteY2125" fmla="*/ 360315 h 600055"/>
              <a:gd name="connsiteX2126" fmla="*/ 127627 w 952614"/>
              <a:gd name="connsiteY2126" fmla="*/ 362431 h 600055"/>
              <a:gd name="connsiteX2127" fmla="*/ 125511 w 952614"/>
              <a:gd name="connsiteY2127" fmla="*/ 362431 h 600055"/>
              <a:gd name="connsiteX2128" fmla="*/ 125511 w 952614"/>
              <a:gd name="connsiteY2128" fmla="*/ 360315 h 600055"/>
              <a:gd name="connsiteX2129" fmla="*/ 121280 w 952614"/>
              <a:gd name="connsiteY2129" fmla="*/ 360315 h 600055"/>
              <a:gd name="connsiteX2130" fmla="*/ 119165 w 952614"/>
              <a:gd name="connsiteY2130" fmla="*/ 362431 h 600055"/>
              <a:gd name="connsiteX2131" fmla="*/ 117050 w 952614"/>
              <a:gd name="connsiteY2131" fmla="*/ 364546 h 600055"/>
              <a:gd name="connsiteX2132" fmla="*/ 115640 w 952614"/>
              <a:gd name="connsiteY2132" fmla="*/ 366661 h 600055"/>
              <a:gd name="connsiteX2133" fmla="*/ 109293 w 952614"/>
              <a:gd name="connsiteY2133" fmla="*/ 366661 h 600055"/>
              <a:gd name="connsiteX2134" fmla="*/ 109293 w 952614"/>
              <a:gd name="connsiteY2134" fmla="*/ 368777 h 600055"/>
              <a:gd name="connsiteX2135" fmla="*/ 107178 w 952614"/>
              <a:gd name="connsiteY2135" fmla="*/ 368777 h 600055"/>
              <a:gd name="connsiteX2136" fmla="*/ 107178 w 952614"/>
              <a:gd name="connsiteY2136" fmla="*/ 370892 h 600055"/>
              <a:gd name="connsiteX2137" fmla="*/ 105063 w 952614"/>
              <a:gd name="connsiteY2137" fmla="*/ 370892 h 600055"/>
              <a:gd name="connsiteX2138" fmla="*/ 105063 w 952614"/>
              <a:gd name="connsiteY2138" fmla="*/ 373008 h 600055"/>
              <a:gd name="connsiteX2139" fmla="*/ 96601 w 952614"/>
              <a:gd name="connsiteY2139" fmla="*/ 373008 h 600055"/>
              <a:gd name="connsiteX2140" fmla="*/ 94486 w 952614"/>
              <a:gd name="connsiteY2140" fmla="*/ 375123 h 600055"/>
              <a:gd name="connsiteX2141" fmla="*/ 92371 w 952614"/>
              <a:gd name="connsiteY2141" fmla="*/ 375123 h 600055"/>
              <a:gd name="connsiteX2142" fmla="*/ 92371 w 952614"/>
              <a:gd name="connsiteY2142" fmla="*/ 377238 h 600055"/>
              <a:gd name="connsiteX2143" fmla="*/ 88140 w 952614"/>
              <a:gd name="connsiteY2143" fmla="*/ 377238 h 600055"/>
              <a:gd name="connsiteX2144" fmla="*/ 88140 w 952614"/>
              <a:gd name="connsiteY2144" fmla="*/ 379354 h 600055"/>
              <a:gd name="connsiteX2145" fmla="*/ 86024 w 952614"/>
              <a:gd name="connsiteY2145" fmla="*/ 379354 h 600055"/>
              <a:gd name="connsiteX2146" fmla="*/ 86024 w 952614"/>
              <a:gd name="connsiteY2146" fmla="*/ 375123 h 600055"/>
              <a:gd name="connsiteX2147" fmla="*/ 81794 w 952614"/>
              <a:gd name="connsiteY2147" fmla="*/ 375123 h 600055"/>
              <a:gd name="connsiteX2148" fmla="*/ 81794 w 952614"/>
              <a:gd name="connsiteY2148" fmla="*/ 377238 h 600055"/>
              <a:gd name="connsiteX2149" fmla="*/ 83909 w 952614"/>
              <a:gd name="connsiteY2149" fmla="*/ 379354 h 600055"/>
              <a:gd name="connsiteX2150" fmla="*/ 83909 w 952614"/>
              <a:gd name="connsiteY2150" fmla="*/ 381469 h 600055"/>
              <a:gd name="connsiteX2151" fmla="*/ 79679 w 952614"/>
              <a:gd name="connsiteY2151" fmla="*/ 381469 h 600055"/>
              <a:gd name="connsiteX2152" fmla="*/ 77563 w 952614"/>
              <a:gd name="connsiteY2152" fmla="*/ 383584 h 600055"/>
              <a:gd name="connsiteX2153" fmla="*/ 77563 w 952614"/>
              <a:gd name="connsiteY2153" fmla="*/ 385700 h 600055"/>
              <a:gd name="connsiteX2154" fmla="*/ 75448 w 952614"/>
              <a:gd name="connsiteY2154" fmla="*/ 385700 h 600055"/>
              <a:gd name="connsiteX2155" fmla="*/ 75448 w 952614"/>
              <a:gd name="connsiteY2155" fmla="*/ 387815 h 600055"/>
              <a:gd name="connsiteX2156" fmla="*/ 73332 w 952614"/>
              <a:gd name="connsiteY2156" fmla="*/ 389930 h 600055"/>
              <a:gd name="connsiteX2157" fmla="*/ 73332 w 952614"/>
              <a:gd name="connsiteY2157" fmla="*/ 392046 h 600055"/>
              <a:gd name="connsiteX2158" fmla="*/ 71217 w 952614"/>
              <a:gd name="connsiteY2158" fmla="*/ 392046 h 600055"/>
              <a:gd name="connsiteX2159" fmla="*/ 69102 w 952614"/>
              <a:gd name="connsiteY2159" fmla="*/ 394161 h 600055"/>
              <a:gd name="connsiteX2160" fmla="*/ 66986 w 952614"/>
              <a:gd name="connsiteY2160" fmla="*/ 394161 h 600055"/>
              <a:gd name="connsiteX2161" fmla="*/ 64871 w 952614"/>
              <a:gd name="connsiteY2161" fmla="*/ 392046 h 600055"/>
              <a:gd name="connsiteX2162" fmla="*/ 64871 w 952614"/>
              <a:gd name="connsiteY2162" fmla="*/ 381469 h 600055"/>
              <a:gd name="connsiteX2163" fmla="*/ 66986 w 952614"/>
              <a:gd name="connsiteY2163" fmla="*/ 381469 h 600055"/>
              <a:gd name="connsiteX2164" fmla="*/ 66986 w 952614"/>
              <a:gd name="connsiteY2164" fmla="*/ 377238 h 600055"/>
              <a:gd name="connsiteX2165" fmla="*/ 69102 w 952614"/>
              <a:gd name="connsiteY2165" fmla="*/ 377238 h 600055"/>
              <a:gd name="connsiteX2166" fmla="*/ 69102 w 952614"/>
              <a:gd name="connsiteY2166" fmla="*/ 375123 h 600055"/>
              <a:gd name="connsiteX2167" fmla="*/ 66986 w 952614"/>
              <a:gd name="connsiteY2167" fmla="*/ 375123 h 600055"/>
              <a:gd name="connsiteX2168" fmla="*/ 66986 w 952614"/>
              <a:gd name="connsiteY2168" fmla="*/ 366661 h 600055"/>
              <a:gd name="connsiteX2169" fmla="*/ 71217 w 952614"/>
              <a:gd name="connsiteY2169" fmla="*/ 366661 h 600055"/>
              <a:gd name="connsiteX2170" fmla="*/ 71217 w 952614"/>
              <a:gd name="connsiteY2170" fmla="*/ 364546 h 600055"/>
              <a:gd name="connsiteX2171" fmla="*/ 73332 w 952614"/>
              <a:gd name="connsiteY2171" fmla="*/ 364546 h 600055"/>
              <a:gd name="connsiteX2172" fmla="*/ 75448 w 952614"/>
              <a:gd name="connsiteY2172" fmla="*/ 362431 h 600055"/>
              <a:gd name="connsiteX2173" fmla="*/ 77563 w 952614"/>
              <a:gd name="connsiteY2173" fmla="*/ 362431 h 600055"/>
              <a:gd name="connsiteX2174" fmla="*/ 77563 w 952614"/>
              <a:gd name="connsiteY2174" fmla="*/ 353969 h 600055"/>
              <a:gd name="connsiteX2175" fmla="*/ 79679 w 952614"/>
              <a:gd name="connsiteY2175" fmla="*/ 351854 h 600055"/>
              <a:gd name="connsiteX2176" fmla="*/ 79679 w 952614"/>
              <a:gd name="connsiteY2176" fmla="*/ 350444 h 600055"/>
              <a:gd name="connsiteX2177" fmla="*/ 81794 w 952614"/>
              <a:gd name="connsiteY2177" fmla="*/ 348328 h 600055"/>
              <a:gd name="connsiteX2178" fmla="*/ 81794 w 952614"/>
              <a:gd name="connsiteY2178" fmla="*/ 346213 h 600055"/>
              <a:gd name="connsiteX2179" fmla="*/ 83909 w 952614"/>
              <a:gd name="connsiteY2179" fmla="*/ 344098 h 600055"/>
              <a:gd name="connsiteX2180" fmla="*/ 81794 w 952614"/>
              <a:gd name="connsiteY2180" fmla="*/ 341982 h 600055"/>
              <a:gd name="connsiteX2181" fmla="*/ 81794 w 952614"/>
              <a:gd name="connsiteY2181" fmla="*/ 325059 h 600055"/>
              <a:gd name="connsiteX2182" fmla="*/ 79679 w 952614"/>
              <a:gd name="connsiteY2182" fmla="*/ 322944 h 600055"/>
              <a:gd name="connsiteX2183" fmla="*/ 77563 w 952614"/>
              <a:gd name="connsiteY2183" fmla="*/ 322944 h 600055"/>
              <a:gd name="connsiteX2184" fmla="*/ 77563 w 952614"/>
              <a:gd name="connsiteY2184" fmla="*/ 320829 h 600055"/>
              <a:gd name="connsiteX2185" fmla="*/ 75448 w 952614"/>
              <a:gd name="connsiteY2185" fmla="*/ 320829 h 600055"/>
              <a:gd name="connsiteX2186" fmla="*/ 75448 w 952614"/>
              <a:gd name="connsiteY2186" fmla="*/ 314483 h 600055"/>
              <a:gd name="connsiteX2187" fmla="*/ 71217 w 952614"/>
              <a:gd name="connsiteY2187" fmla="*/ 314483 h 600055"/>
              <a:gd name="connsiteX2188" fmla="*/ 71217 w 952614"/>
              <a:gd name="connsiteY2188" fmla="*/ 316598 h 600055"/>
              <a:gd name="connsiteX2189" fmla="*/ 66986 w 952614"/>
              <a:gd name="connsiteY2189" fmla="*/ 316598 h 600055"/>
              <a:gd name="connsiteX2190" fmla="*/ 66986 w 952614"/>
              <a:gd name="connsiteY2190" fmla="*/ 314483 h 600055"/>
              <a:gd name="connsiteX2191" fmla="*/ 69102 w 952614"/>
              <a:gd name="connsiteY2191" fmla="*/ 314483 h 600055"/>
              <a:gd name="connsiteX2192" fmla="*/ 69102 w 952614"/>
              <a:gd name="connsiteY2192" fmla="*/ 312367 h 600055"/>
              <a:gd name="connsiteX2193" fmla="*/ 66986 w 952614"/>
              <a:gd name="connsiteY2193" fmla="*/ 310252 h 600055"/>
              <a:gd name="connsiteX2194" fmla="*/ 66986 w 952614"/>
              <a:gd name="connsiteY2194" fmla="*/ 306021 h 600055"/>
              <a:gd name="connsiteX2195" fmla="*/ 64871 w 952614"/>
              <a:gd name="connsiteY2195" fmla="*/ 303906 h 600055"/>
              <a:gd name="connsiteX2196" fmla="*/ 62756 w 952614"/>
              <a:gd name="connsiteY2196" fmla="*/ 301791 h 600055"/>
              <a:gd name="connsiteX2197" fmla="*/ 60640 w 952614"/>
              <a:gd name="connsiteY2197" fmla="*/ 301791 h 600055"/>
              <a:gd name="connsiteX2198" fmla="*/ 60640 w 952614"/>
              <a:gd name="connsiteY2198" fmla="*/ 299675 h 600055"/>
              <a:gd name="connsiteX2199" fmla="*/ 62756 w 952614"/>
              <a:gd name="connsiteY2199" fmla="*/ 297560 h 600055"/>
              <a:gd name="connsiteX2200" fmla="*/ 60640 w 952614"/>
              <a:gd name="connsiteY2200" fmla="*/ 295445 h 600055"/>
              <a:gd name="connsiteX2201" fmla="*/ 60640 w 952614"/>
              <a:gd name="connsiteY2201" fmla="*/ 293329 h 600055"/>
              <a:gd name="connsiteX2202" fmla="*/ 58525 w 952614"/>
              <a:gd name="connsiteY2202" fmla="*/ 293329 h 600055"/>
              <a:gd name="connsiteX2203" fmla="*/ 58525 w 952614"/>
              <a:gd name="connsiteY2203" fmla="*/ 295445 h 600055"/>
              <a:gd name="connsiteX2204" fmla="*/ 58525 w 952614"/>
              <a:gd name="connsiteY2204" fmla="*/ 293329 h 600055"/>
              <a:gd name="connsiteX2205" fmla="*/ 60640 w 952614"/>
              <a:gd name="connsiteY2205" fmla="*/ 291214 h 600055"/>
              <a:gd name="connsiteX2206" fmla="*/ 58525 w 952614"/>
              <a:gd name="connsiteY2206" fmla="*/ 291214 h 600055"/>
              <a:gd name="connsiteX2207" fmla="*/ 58525 w 952614"/>
              <a:gd name="connsiteY2207" fmla="*/ 286983 h 600055"/>
              <a:gd name="connsiteX2208" fmla="*/ 60640 w 952614"/>
              <a:gd name="connsiteY2208" fmla="*/ 286983 h 600055"/>
              <a:gd name="connsiteX2209" fmla="*/ 60640 w 952614"/>
              <a:gd name="connsiteY2209" fmla="*/ 284868 h 600055"/>
              <a:gd name="connsiteX2210" fmla="*/ 62756 w 952614"/>
              <a:gd name="connsiteY2210" fmla="*/ 282752 h 600055"/>
              <a:gd name="connsiteX2211" fmla="*/ 62756 w 952614"/>
              <a:gd name="connsiteY2211" fmla="*/ 280637 h 600055"/>
              <a:gd name="connsiteX2212" fmla="*/ 64871 w 952614"/>
              <a:gd name="connsiteY2212" fmla="*/ 280637 h 600055"/>
              <a:gd name="connsiteX2213" fmla="*/ 64871 w 952614"/>
              <a:gd name="connsiteY2213" fmla="*/ 272176 h 600055"/>
              <a:gd name="connsiteX2214" fmla="*/ 66986 w 952614"/>
              <a:gd name="connsiteY2214" fmla="*/ 272176 h 600055"/>
              <a:gd name="connsiteX2215" fmla="*/ 64871 w 952614"/>
              <a:gd name="connsiteY2215" fmla="*/ 272176 h 600055"/>
              <a:gd name="connsiteX2216" fmla="*/ 64871 w 952614"/>
              <a:gd name="connsiteY2216" fmla="*/ 270060 h 600055"/>
              <a:gd name="connsiteX2217" fmla="*/ 69102 w 952614"/>
              <a:gd name="connsiteY2217" fmla="*/ 270060 h 600055"/>
              <a:gd name="connsiteX2218" fmla="*/ 69102 w 952614"/>
              <a:gd name="connsiteY2218" fmla="*/ 267945 h 600055"/>
              <a:gd name="connsiteX2219" fmla="*/ 71217 w 952614"/>
              <a:gd name="connsiteY2219" fmla="*/ 266535 h 600055"/>
              <a:gd name="connsiteX2220" fmla="*/ 71217 w 952614"/>
              <a:gd name="connsiteY2220" fmla="*/ 264419 h 600055"/>
              <a:gd name="connsiteX2221" fmla="*/ 73332 w 952614"/>
              <a:gd name="connsiteY2221" fmla="*/ 264419 h 600055"/>
              <a:gd name="connsiteX2222" fmla="*/ 73332 w 952614"/>
              <a:gd name="connsiteY2222" fmla="*/ 262304 h 600055"/>
              <a:gd name="connsiteX2223" fmla="*/ 75448 w 952614"/>
              <a:gd name="connsiteY2223" fmla="*/ 262304 h 600055"/>
              <a:gd name="connsiteX2224" fmla="*/ 75448 w 952614"/>
              <a:gd name="connsiteY2224" fmla="*/ 260189 h 600055"/>
              <a:gd name="connsiteX2225" fmla="*/ 77563 w 952614"/>
              <a:gd name="connsiteY2225" fmla="*/ 260189 h 600055"/>
              <a:gd name="connsiteX2226" fmla="*/ 79679 w 952614"/>
              <a:gd name="connsiteY2226" fmla="*/ 258073 h 600055"/>
              <a:gd name="connsiteX2227" fmla="*/ 79679 w 952614"/>
              <a:gd name="connsiteY2227" fmla="*/ 255958 h 600055"/>
              <a:gd name="connsiteX2228" fmla="*/ 81794 w 952614"/>
              <a:gd name="connsiteY2228" fmla="*/ 253842 h 600055"/>
              <a:gd name="connsiteX2229" fmla="*/ 81794 w 952614"/>
              <a:gd name="connsiteY2229" fmla="*/ 249612 h 600055"/>
              <a:gd name="connsiteX2230" fmla="*/ 83909 w 952614"/>
              <a:gd name="connsiteY2230" fmla="*/ 249612 h 600055"/>
              <a:gd name="connsiteX2231" fmla="*/ 83909 w 952614"/>
              <a:gd name="connsiteY2231" fmla="*/ 247496 h 600055"/>
              <a:gd name="connsiteX2232" fmla="*/ 86024 w 952614"/>
              <a:gd name="connsiteY2232" fmla="*/ 247496 h 600055"/>
              <a:gd name="connsiteX2233" fmla="*/ 86024 w 952614"/>
              <a:gd name="connsiteY2233" fmla="*/ 249612 h 600055"/>
              <a:gd name="connsiteX2234" fmla="*/ 88140 w 952614"/>
              <a:gd name="connsiteY2234" fmla="*/ 249612 h 600055"/>
              <a:gd name="connsiteX2235" fmla="*/ 88140 w 952614"/>
              <a:gd name="connsiteY2235" fmla="*/ 247496 h 600055"/>
              <a:gd name="connsiteX2236" fmla="*/ 94486 w 952614"/>
              <a:gd name="connsiteY2236" fmla="*/ 247496 h 600055"/>
              <a:gd name="connsiteX2237" fmla="*/ 96601 w 952614"/>
              <a:gd name="connsiteY2237" fmla="*/ 245381 h 600055"/>
              <a:gd name="connsiteX2238" fmla="*/ 100832 w 952614"/>
              <a:gd name="connsiteY2238" fmla="*/ 245381 h 600055"/>
              <a:gd name="connsiteX2239" fmla="*/ 100832 w 952614"/>
              <a:gd name="connsiteY2239" fmla="*/ 243266 h 600055"/>
              <a:gd name="connsiteX2240" fmla="*/ 102947 w 952614"/>
              <a:gd name="connsiteY2240" fmla="*/ 243266 h 600055"/>
              <a:gd name="connsiteX2241" fmla="*/ 102947 w 952614"/>
              <a:gd name="connsiteY2241" fmla="*/ 241150 h 600055"/>
              <a:gd name="connsiteX2242" fmla="*/ 107178 w 952614"/>
              <a:gd name="connsiteY2242" fmla="*/ 241150 h 600055"/>
              <a:gd name="connsiteX2243" fmla="*/ 107178 w 952614"/>
              <a:gd name="connsiteY2243" fmla="*/ 236920 h 600055"/>
              <a:gd name="connsiteX2244" fmla="*/ 109293 w 952614"/>
              <a:gd name="connsiteY2244" fmla="*/ 234804 h 600055"/>
              <a:gd name="connsiteX2245" fmla="*/ 109293 w 952614"/>
              <a:gd name="connsiteY2245" fmla="*/ 232689 h 600055"/>
              <a:gd name="connsiteX2246" fmla="*/ 111409 w 952614"/>
              <a:gd name="connsiteY2246" fmla="*/ 230574 h 600055"/>
              <a:gd name="connsiteX2247" fmla="*/ 113524 w 952614"/>
              <a:gd name="connsiteY2247" fmla="*/ 230574 h 600055"/>
              <a:gd name="connsiteX2248" fmla="*/ 113524 w 952614"/>
              <a:gd name="connsiteY2248" fmla="*/ 228458 h 600055"/>
              <a:gd name="connsiteX2249" fmla="*/ 115640 w 952614"/>
              <a:gd name="connsiteY2249" fmla="*/ 226343 h 600055"/>
              <a:gd name="connsiteX2250" fmla="*/ 117050 w 952614"/>
              <a:gd name="connsiteY2250" fmla="*/ 224228 h 600055"/>
              <a:gd name="connsiteX2251" fmla="*/ 117050 w 952614"/>
              <a:gd name="connsiteY2251" fmla="*/ 222112 h 600055"/>
              <a:gd name="connsiteX2252" fmla="*/ 119165 w 952614"/>
              <a:gd name="connsiteY2252" fmla="*/ 219997 h 600055"/>
              <a:gd name="connsiteX2253" fmla="*/ 119165 w 952614"/>
              <a:gd name="connsiteY2253" fmla="*/ 215766 h 600055"/>
              <a:gd name="connsiteX2254" fmla="*/ 117050 w 952614"/>
              <a:gd name="connsiteY2254" fmla="*/ 213651 h 600055"/>
              <a:gd name="connsiteX2255" fmla="*/ 121280 w 952614"/>
              <a:gd name="connsiteY2255" fmla="*/ 213651 h 600055"/>
              <a:gd name="connsiteX2256" fmla="*/ 121280 w 952614"/>
              <a:gd name="connsiteY2256" fmla="*/ 209420 h 600055"/>
              <a:gd name="connsiteX2257" fmla="*/ 123396 w 952614"/>
              <a:gd name="connsiteY2257" fmla="*/ 209420 h 600055"/>
              <a:gd name="connsiteX2258" fmla="*/ 123396 w 952614"/>
              <a:gd name="connsiteY2258" fmla="*/ 207305 h 600055"/>
              <a:gd name="connsiteX2259" fmla="*/ 125511 w 952614"/>
              <a:gd name="connsiteY2259" fmla="*/ 207305 h 600055"/>
              <a:gd name="connsiteX2260" fmla="*/ 125511 w 952614"/>
              <a:gd name="connsiteY2260" fmla="*/ 205189 h 600055"/>
              <a:gd name="connsiteX2261" fmla="*/ 127627 w 952614"/>
              <a:gd name="connsiteY2261" fmla="*/ 205189 h 600055"/>
              <a:gd name="connsiteX2262" fmla="*/ 127627 w 952614"/>
              <a:gd name="connsiteY2262" fmla="*/ 203074 h 600055"/>
              <a:gd name="connsiteX2263" fmla="*/ 129742 w 952614"/>
              <a:gd name="connsiteY2263" fmla="*/ 203074 h 600055"/>
              <a:gd name="connsiteX2264" fmla="*/ 129742 w 952614"/>
              <a:gd name="connsiteY2264" fmla="*/ 196728 h 600055"/>
              <a:gd name="connsiteX2265" fmla="*/ 131857 w 952614"/>
              <a:gd name="connsiteY2265" fmla="*/ 194613 h 600055"/>
              <a:gd name="connsiteX2266" fmla="*/ 129742 w 952614"/>
              <a:gd name="connsiteY2266" fmla="*/ 194613 h 600055"/>
              <a:gd name="connsiteX2267" fmla="*/ 129742 w 952614"/>
              <a:gd name="connsiteY2267" fmla="*/ 190382 h 600055"/>
              <a:gd name="connsiteX2268" fmla="*/ 131857 w 952614"/>
              <a:gd name="connsiteY2268" fmla="*/ 190382 h 600055"/>
              <a:gd name="connsiteX2269" fmla="*/ 131857 w 952614"/>
              <a:gd name="connsiteY2269" fmla="*/ 188267 h 600055"/>
              <a:gd name="connsiteX2270" fmla="*/ 133972 w 952614"/>
              <a:gd name="connsiteY2270" fmla="*/ 188267 h 600055"/>
              <a:gd name="connsiteX2271" fmla="*/ 133972 w 952614"/>
              <a:gd name="connsiteY2271" fmla="*/ 182626 h 600055"/>
              <a:gd name="connsiteX2272" fmla="*/ 136088 w 952614"/>
              <a:gd name="connsiteY2272" fmla="*/ 180510 h 600055"/>
              <a:gd name="connsiteX2273" fmla="*/ 140319 w 952614"/>
              <a:gd name="connsiteY2273" fmla="*/ 180510 h 600055"/>
              <a:gd name="connsiteX2274" fmla="*/ 140319 w 952614"/>
              <a:gd name="connsiteY2274" fmla="*/ 176280 h 600055"/>
              <a:gd name="connsiteX2275" fmla="*/ 142434 w 952614"/>
              <a:gd name="connsiteY2275" fmla="*/ 174164 h 600055"/>
              <a:gd name="connsiteX2276" fmla="*/ 140319 w 952614"/>
              <a:gd name="connsiteY2276" fmla="*/ 172049 h 600055"/>
              <a:gd name="connsiteX2277" fmla="*/ 140319 w 952614"/>
              <a:gd name="connsiteY2277" fmla="*/ 169933 h 600055"/>
              <a:gd name="connsiteX2278" fmla="*/ 142434 w 952614"/>
              <a:gd name="connsiteY2278" fmla="*/ 167818 h 600055"/>
              <a:gd name="connsiteX2279" fmla="*/ 142434 w 952614"/>
              <a:gd name="connsiteY2279" fmla="*/ 163587 h 600055"/>
              <a:gd name="connsiteX2280" fmla="*/ 144549 w 952614"/>
              <a:gd name="connsiteY2280" fmla="*/ 161472 h 600055"/>
              <a:gd name="connsiteX2281" fmla="*/ 146665 w 952614"/>
              <a:gd name="connsiteY2281" fmla="*/ 161472 h 600055"/>
              <a:gd name="connsiteX2282" fmla="*/ 148780 w 952614"/>
              <a:gd name="connsiteY2282" fmla="*/ 159357 h 600055"/>
              <a:gd name="connsiteX2283" fmla="*/ 153011 w 952614"/>
              <a:gd name="connsiteY2283" fmla="*/ 159357 h 600055"/>
              <a:gd name="connsiteX2284" fmla="*/ 153011 w 952614"/>
              <a:gd name="connsiteY2284" fmla="*/ 157241 h 600055"/>
              <a:gd name="connsiteX2285" fmla="*/ 165703 w 952614"/>
              <a:gd name="connsiteY2285" fmla="*/ 157241 h 600055"/>
              <a:gd name="connsiteX2286" fmla="*/ 167818 w 952614"/>
              <a:gd name="connsiteY2286" fmla="*/ 159357 h 600055"/>
              <a:gd name="connsiteX2287" fmla="*/ 174164 w 952614"/>
              <a:gd name="connsiteY2287" fmla="*/ 159357 h 600055"/>
              <a:gd name="connsiteX2288" fmla="*/ 176280 w 952614"/>
              <a:gd name="connsiteY2288" fmla="*/ 157241 h 600055"/>
              <a:gd name="connsiteX2289" fmla="*/ 176280 w 952614"/>
              <a:gd name="connsiteY2289" fmla="*/ 155126 h 600055"/>
              <a:gd name="connsiteX2290" fmla="*/ 178395 w 952614"/>
              <a:gd name="connsiteY2290" fmla="*/ 155126 h 600055"/>
              <a:gd name="connsiteX2291" fmla="*/ 178395 w 952614"/>
              <a:gd name="connsiteY2291" fmla="*/ 150895 h 600055"/>
              <a:gd name="connsiteX2292" fmla="*/ 176280 w 952614"/>
              <a:gd name="connsiteY2292" fmla="*/ 150895 h 600055"/>
              <a:gd name="connsiteX2293" fmla="*/ 176280 w 952614"/>
              <a:gd name="connsiteY2293" fmla="*/ 148780 h 600055"/>
              <a:gd name="connsiteX2294" fmla="*/ 172049 w 952614"/>
              <a:gd name="connsiteY2294" fmla="*/ 148780 h 600055"/>
              <a:gd name="connsiteX2295" fmla="*/ 172049 w 952614"/>
              <a:gd name="connsiteY2295" fmla="*/ 146665 h 600055"/>
              <a:gd name="connsiteX2296" fmla="*/ 174164 w 952614"/>
              <a:gd name="connsiteY2296" fmla="*/ 144549 h 600055"/>
              <a:gd name="connsiteX2297" fmla="*/ 172049 w 952614"/>
              <a:gd name="connsiteY2297" fmla="*/ 144549 h 600055"/>
              <a:gd name="connsiteX2298" fmla="*/ 172049 w 952614"/>
              <a:gd name="connsiteY2298" fmla="*/ 142434 h 600055"/>
              <a:gd name="connsiteX2299" fmla="*/ 174164 w 952614"/>
              <a:gd name="connsiteY2299" fmla="*/ 140319 h 600055"/>
              <a:gd name="connsiteX2300" fmla="*/ 176280 w 952614"/>
              <a:gd name="connsiteY2300" fmla="*/ 142434 h 600055"/>
              <a:gd name="connsiteX2301" fmla="*/ 178395 w 952614"/>
              <a:gd name="connsiteY2301" fmla="*/ 142434 h 600055"/>
              <a:gd name="connsiteX2302" fmla="*/ 178395 w 952614"/>
              <a:gd name="connsiteY2302" fmla="*/ 140319 h 600055"/>
              <a:gd name="connsiteX2303" fmla="*/ 180510 w 952614"/>
              <a:gd name="connsiteY2303" fmla="*/ 140319 h 600055"/>
              <a:gd name="connsiteX2304" fmla="*/ 180510 w 952614"/>
              <a:gd name="connsiteY2304" fmla="*/ 136088 h 600055"/>
              <a:gd name="connsiteX2305" fmla="*/ 178395 w 952614"/>
              <a:gd name="connsiteY2305" fmla="*/ 136088 h 600055"/>
              <a:gd name="connsiteX2306" fmla="*/ 178395 w 952614"/>
              <a:gd name="connsiteY2306" fmla="*/ 133972 h 600055"/>
              <a:gd name="connsiteX2307" fmla="*/ 180510 w 952614"/>
              <a:gd name="connsiteY2307" fmla="*/ 133972 h 600055"/>
              <a:gd name="connsiteX2308" fmla="*/ 180510 w 952614"/>
              <a:gd name="connsiteY2308" fmla="*/ 127626 h 600055"/>
              <a:gd name="connsiteX2309" fmla="*/ 182626 w 952614"/>
              <a:gd name="connsiteY2309" fmla="*/ 127626 h 600055"/>
              <a:gd name="connsiteX2310" fmla="*/ 184741 w 952614"/>
              <a:gd name="connsiteY2310" fmla="*/ 125511 h 600055"/>
              <a:gd name="connsiteX2311" fmla="*/ 186856 w 952614"/>
              <a:gd name="connsiteY2311" fmla="*/ 127626 h 600055"/>
              <a:gd name="connsiteX2312" fmla="*/ 188972 w 952614"/>
              <a:gd name="connsiteY2312" fmla="*/ 127626 h 600055"/>
              <a:gd name="connsiteX2313" fmla="*/ 191087 w 952614"/>
              <a:gd name="connsiteY2313" fmla="*/ 129742 h 600055"/>
              <a:gd name="connsiteX2314" fmla="*/ 191087 w 952614"/>
              <a:gd name="connsiteY2314" fmla="*/ 136088 h 600055"/>
              <a:gd name="connsiteX2315" fmla="*/ 193203 w 952614"/>
              <a:gd name="connsiteY2315" fmla="*/ 136088 h 600055"/>
              <a:gd name="connsiteX2316" fmla="*/ 195318 w 952614"/>
              <a:gd name="connsiteY2316" fmla="*/ 138203 h 600055"/>
              <a:gd name="connsiteX2317" fmla="*/ 195318 w 952614"/>
              <a:gd name="connsiteY2317" fmla="*/ 140319 h 600055"/>
              <a:gd name="connsiteX2318" fmla="*/ 197433 w 952614"/>
              <a:gd name="connsiteY2318" fmla="*/ 142434 h 600055"/>
              <a:gd name="connsiteX2319" fmla="*/ 197433 w 952614"/>
              <a:gd name="connsiteY2319" fmla="*/ 140319 h 600055"/>
              <a:gd name="connsiteX2320" fmla="*/ 199549 w 952614"/>
              <a:gd name="connsiteY2320" fmla="*/ 138203 h 600055"/>
              <a:gd name="connsiteX2321" fmla="*/ 199549 w 952614"/>
              <a:gd name="connsiteY2321" fmla="*/ 136088 h 600055"/>
              <a:gd name="connsiteX2322" fmla="*/ 203074 w 952614"/>
              <a:gd name="connsiteY2322" fmla="*/ 136088 h 600055"/>
              <a:gd name="connsiteX2323" fmla="*/ 203074 w 952614"/>
              <a:gd name="connsiteY2323" fmla="*/ 133972 h 600055"/>
              <a:gd name="connsiteX2324" fmla="*/ 205190 w 952614"/>
              <a:gd name="connsiteY2324" fmla="*/ 131857 h 600055"/>
              <a:gd name="connsiteX2325" fmla="*/ 207305 w 952614"/>
              <a:gd name="connsiteY2325" fmla="*/ 131857 h 600055"/>
              <a:gd name="connsiteX2326" fmla="*/ 207305 w 952614"/>
              <a:gd name="connsiteY2326" fmla="*/ 129742 h 600055"/>
              <a:gd name="connsiteX2327" fmla="*/ 209420 w 952614"/>
              <a:gd name="connsiteY2327" fmla="*/ 127626 h 600055"/>
              <a:gd name="connsiteX2328" fmla="*/ 209420 w 952614"/>
              <a:gd name="connsiteY2328" fmla="*/ 125511 h 600055"/>
              <a:gd name="connsiteX2329" fmla="*/ 211535 w 952614"/>
              <a:gd name="connsiteY2329" fmla="*/ 125511 h 600055"/>
              <a:gd name="connsiteX2330" fmla="*/ 211535 w 952614"/>
              <a:gd name="connsiteY2330" fmla="*/ 123396 h 600055"/>
              <a:gd name="connsiteX2331" fmla="*/ 213651 w 952614"/>
              <a:gd name="connsiteY2331" fmla="*/ 123396 h 600055"/>
              <a:gd name="connsiteX2332" fmla="*/ 213651 w 952614"/>
              <a:gd name="connsiteY2332" fmla="*/ 121280 h 600055"/>
              <a:gd name="connsiteX2333" fmla="*/ 215766 w 952614"/>
              <a:gd name="connsiteY2333" fmla="*/ 121280 h 600055"/>
              <a:gd name="connsiteX2334" fmla="*/ 217882 w 952614"/>
              <a:gd name="connsiteY2334" fmla="*/ 119165 h 600055"/>
              <a:gd name="connsiteX2335" fmla="*/ 219997 w 952614"/>
              <a:gd name="connsiteY2335" fmla="*/ 117050 h 600055"/>
              <a:gd name="connsiteX2336" fmla="*/ 219997 w 952614"/>
              <a:gd name="connsiteY2336" fmla="*/ 114934 h 600055"/>
              <a:gd name="connsiteX2337" fmla="*/ 222112 w 952614"/>
              <a:gd name="connsiteY2337" fmla="*/ 112819 h 600055"/>
              <a:gd name="connsiteX2338" fmla="*/ 224228 w 952614"/>
              <a:gd name="connsiteY2338" fmla="*/ 110704 h 600055"/>
              <a:gd name="connsiteX2339" fmla="*/ 224228 w 952614"/>
              <a:gd name="connsiteY2339" fmla="*/ 106473 h 600055"/>
              <a:gd name="connsiteX2340" fmla="*/ 226343 w 952614"/>
              <a:gd name="connsiteY2340" fmla="*/ 104358 h 600055"/>
              <a:gd name="connsiteX2341" fmla="*/ 228458 w 952614"/>
              <a:gd name="connsiteY2341" fmla="*/ 102242 h 600055"/>
              <a:gd name="connsiteX2342" fmla="*/ 230574 w 952614"/>
              <a:gd name="connsiteY2342" fmla="*/ 102242 h 600055"/>
              <a:gd name="connsiteX2343" fmla="*/ 232689 w 952614"/>
              <a:gd name="connsiteY2343" fmla="*/ 100127 h 600055"/>
              <a:gd name="connsiteX2344" fmla="*/ 234805 w 952614"/>
              <a:gd name="connsiteY2344" fmla="*/ 100127 h 600055"/>
              <a:gd name="connsiteX2345" fmla="*/ 234805 w 952614"/>
              <a:gd name="connsiteY2345" fmla="*/ 96601 h 600055"/>
              <a:gd name="connsiteX2346" fmla="*/ 236920 w 952614"/>
              <a:gd name="connsiteY2346" fmla="*/ 94486 h 600055"/>
              <a:gd name="connsiteX2347" fmla="*/ 236920 w 952614"/>
              <a:gd name="connsiteY2347" fmla="*/ 92371 h 600055"/>
              <a:gd name="connsiteX2348" fmla="*/ 239035 w 952614"/>
              <a:gd name="connsiteY2348" fmla="*/ 90255 h 600055"/>
              <a:gd name="connsiteX2349" fmla="*/ 239035 w 952614"/>
              <a:gd name="connsiteY2349" fmla="*/ 88140 h 600055"/>
              <a:gd name="connsiteX2350" fmla="*/ 247497 w 952614"/>
              <a:gd name="connsiteY2350" fmla="*/ 88140 h 600055"/>
              <a:gd name="connsiteX2351" fmla="*/ 249612 w 952614"/>
              <a:gd name="connsiteY2351" fmla="*/ 86024 h 600055"/>
              <a:gd name="connsiteX2352" fmla="*/ 262304 w 952614"/>
              <a:gd name="connsiteY2352" fmla="*/ 86024 h 600055"/>
              <a:gd name="connsiteX2353" fmla="*/ 264419 w 952614"/>
              <a:gd name="connsiteY2353" fmla="*/ 88140 h 600055"/>
              <a:gd name="connsiteX2354" fmla="*/ 270765 w 952614"/>
              <a:gd name="connsiteY2354" fmla="*/ 88140 h 600055"/>
              <a:gd name="connsiteX2355" fmla="*/ 270765 w 952614"/>
              <a:gd name="connsiteY2355" fmla="*/ 86024 h 600055"/>
              <a:gd name="connsiteX2356" fmla="*/ 299675 w 952614"/>
              <a:gd name="connsiteY2356" fmla="*/ 86024 h 600055"/>
              <a:gd name="connsiteX2357" fmla="*/ 301791 w 952614"/>
              <a:gd name="connsiteY2357" fmla="*/ 83909 h 600055"/>
              <a:gd name="connsiteX2358" fmla="*/ 310252 w 952614"/>
              <a:gd name="connsiteY2358" fmla="*/ 83909 h 600055"/>
              <a:gd name="connsiteX2359" fmla="*/ 312368 w 952614"/>
              <a:gd name="connsiteY2359" fmla="*/ 86024 h 600055"/>
              <a:gd name="connsiteX2360" fmla="*/ 316598 w 952614"/>
              <a:gd name="connsiteY2360" fmla="*/ 86024 h 600055"/>
              <a:gd name="connsiteX2361" fmla="*/ 316598 w 952614"/>
              <a:gd name="connsiteY2361" fmla="*/ 83909 h 600055"/>
              <a:gd name="connsiteX2362" fmla="*/ 318713 w 952614"/>
              <a:gd name="connsiteY2362" fmla="*/ 83909 h 600055"/>
              <a:gd name="connsiteX2363" fmla="*/ 318713 w 952614"/>
              <a:gd name="connsiteY2363" fmla="*/ 81794 h 600055"/>
              <a:gd name="connsiteX2364" fmla="*/ 320829 w 952614"/>
              <a:gd name="connsiteY2364" fmla="*/ 79678 h 600055"/>
              <a:gd name="connsiteX2365" fmla="*/ 322944 w 952614"/>
              <a:gd name="connsiteY2365" fmla="*/ 77563 h 600055"/>
              <a:gd name="connsiteX2366" fmla="*/ 322944 w 952614"/>
              <a:gd name="connsiteY2366" fmla="*/ 75448 h 600055"/>
              <a:gd name="connsiteX2367" fmla="*/ 325060 w 952614"/>
              <a:gd name="connsiteY2367" fmla="*/ 73332 h 600055"/>
              <a:gd name="connsiteX2368" fmla="*/ 325060 w 952614"/>
              <a:gd name="connsiteY2368" fmla="*/ 69102 h 600055"/>
              <a:gd name="connsiteX2369" fmla="*/ 327175 w 952614"/>
              <a:gd name="connsiteY2369" fmla="*/ 69102 h 600055"/>
              <a:gd name="connsiteX2370" fmla="*/ 327175 w 952614"/>
              <a:gd name="connsiteY2370" fmla="*/ 64871 h 600055"/>
              <a:gd name="connsiteX2371" fmla="*/ 329290 w 952614"/>
              <a:gd name="connsiteY2371" fmla="*/ 62756 h 600055"/>
              <a:gd name="connsiteX2372" fmla="*/ 329290 w 952614"/>
              <a:gd name="connsiteY2372" fmla="*/ 58525 h 600055"/>
              <a:gd name="connsiteX2373" fmla="*/ 331405 w 952614"/>
              <a:gd name="connsiteY2373" fmla="*/ 58525 h 600055"/>
              <a:gd name="connsiteX2374" fmla="*/ 331405 w 952614"/>
              <a:gd name="connsiteY2374" fmla="*/ 56409 h 600055"/>
              <a:gd name="connsiteX2375" fmla="*/ 333521 w 952614"/>
              <a:gd name="connsiteY2375" fmla="*/ 56409 h 600055"/>
              <a:gd name="connsiteX2376" fmla="*/ 333521 w 952614"/>
              <a:gd name="connsiteY2376" fmla="*/ 52179 h 600055"/>
              <a:gd name="connsiteX2377" fmla="*/ 335636 w 952614"/>
              <a:gd name="connsiteY2377" fmla="*/ 52179 h 600055"/>
              <a:gd name="connsiteX2378" fmla="*/ 335636 w 952614"/>
              <a:gd name="connsiteY2378" fmla="*/ 50063 h 600055"/>
              <a:gd name="connsiteX2379" fmla="*/ 350444 w 952614"/>
              <a:gd name="connsiteY2379" fmla="*/ 50063 h 600055"/>
              <a:gd name="connsiteX2380" fmla="*/ 350444 w 952614"/>
              <a:gd name="connsiteY2380" fmla="*/ 47948 h 600055"/>
              <a:gd name="connsiteX2381" fmla="*/ 352559 w 952614"/>
              <a:gd name="connsiteY2381" fmla="*/ 47948 h 600055"/>
              <a:gd name="connsiteX2382" fmla="*/ 352559 w 952614"/>
              <a:gd name="connsiteY2382" fmla="*/ 45833 h 600055"/>
              <a:gd name="connsiteX2383" fmla="*/ 354675 w 952614"/>
              <a:gd name="connsiteY2383" fmla="*/ 43717 h 600055"/>
              <a:gd name="connsiteX2384" fmla="*/ 356790 w 952614"/>
              <a:gd name="connsiteY2384" fmla="*/ 43717 h 600055"/>
              <a:gd name="connsiteX2385" fmla="*/ 356790 w 952614"/>
              <a:gd name="connsiteY2385" fmla="*/ 41602 h 600055"/>
              <a:gd name="connsiteX2386" fmla="*/ 358905 w 952614"/>
              <a:gd name="connsiteY2386" fmla="*/ 41602 h 600055"/>
              <a:gd name="connsiteX2387" fmla="*/ 358905 w 952614"/>
              <a:gd name="connsiteY2387" fmla="*/ 37371 h 600055"/>
              <a:gd name="connsiteX2388" fmla="*/ 363136 w 952614"/>
              <a:gd name="connsiteY2388" fmla="*/ 37371 h 600055"/>
              <a:gd name="connsiteX2389" fmla="*/ 363136 w 952614"/>
              <a:gd name="connsiteY2389" fmla="*/ 35256 h 600055"/>
              <a:gd name="connsiteX2390" fmla="*/ 361021 w 952614"/>
              <a:gd name="connsiteY2390" fmla="*/ 35256 h 600055"/>
              <a:gd name="connsiteX2391" fmla="*/ 361021 w 952614"/>
              <a:gd name="connsiteY2391" fmla="*/ 33141 h 600055"/>
              <a:gd name="connsiteX2392" fmla="*/ 363136 w 952614"/>
              <a:gd name="connsiteY2392" fmla="*/ 31025 h 600055"/>
              <a:gd name="connsiteX2393" fmla="*/ 365251 w 952614"/>
              <a:gd name="connsiteY2393" fmla="*/ 26795 h 600055"/>
              <a:gd name="connsiteX2394" fmla="*/ 367367 w 952614"/>
              <a:gd name="connsiteY2394" fmla="*/ 22564 h 600055"/>
              <a:gd name="connsiteX2395" fmla="*/ 370892 w 952614"/>
              <a:gd name="connsiteY2395" fmla="*/ 22564 h 600055"/>
              <a:gd name="connsiteX2396" fmla="*/ 714990 w 952614"/>
              <a:gd name="connsiteY2396" fmla="*/ 31025 h 600055"/>
              <a:gd name="connsiteX2397" fmla="*/ 717105 w 952614"/>
              <a:gd name="connsiteY2397" fmla="*/ 31025 h 600055"/>
              <a:gd name="connsiteX2398" fmla="*/ 717105 w 952614"/>
              <a:gd name="connsiteY2398" fmla="*/ 35256 h 600055"/>
              <a:gd name="connsiteX2399" fmla="*/ 719220 w 952614"/>
              <a:gd name="connsiteY2399" fmla="*/ 35256 h 600055"/>
              <a:gd name="connsiteX2400" fmla="*/ 719220 w 952614"/>
              <a:gd name="connsiteY2400" fmla="*/ 37371 h 600055"/>
              <a:gd name="connsiteX2401" fmla="*/ 721336 w 952614"/>
              <a:gd name="connsiteY2401" fmla="*/ 37371 h 600055"/>
              <a:gd name="connsiteX2402" fmla="*/ 714990 w 952614"/>
              <a:gd name="connsiteY2402" fmla="*/ 37371 h 600055"/>
              <a:gd name="connsiteX2403" fmla="*/ 717105 w 952614"/>
              <a:gd name="connsiteY2403" fmla="*/ 37371 h 600055"/>
              <a:gd name="connsiteX2404" fmla="*/ 717105 w 952614"/>
              <a:gd name="connsiteY2404" fmla="*/ 39487 h 600055"/>
              <a:gd name="connsiteX2405" fmla="*/ 717105 w 952614"/>
              <a:gd name="connsiteY2405" fmla="*/ 37371 h 600055"/>
              <a:gd name="connsiteX2406" fmla="*/ 714990 w 952614"/>
              <a:gd name="connsiteY2406" fmla="*/ 37371 h 600055"/>
              <a:gd name="connsiteX2407" fmla="*/ 714990 w 952614"/>
              <a:gd name="connsiteY2407" fmla="*/ 31025 h 600055"/>
              <a:gd name="connsiteX2408" fmla="*/ 704413 w 952614"/>
              <a:gd name="connsiteY2408" fmla="*/ 39487 h 600055"/>
              <a:gd name="connsiteX2409" fmla="*/ 704413 w 952614"/>
              <a:gd name="connsiteY2409" fmla="*/ 41602 h 600055"/>
              <a:gd name="connsiteX2410" fmla="*/ 703003 w 952614"/>
              <a:gd name="connsiteY2410" fmla="*/ 41602 h 600055"/>
              <a:gd name="connsiteX2411" fmla="*/ 703003 w 952614"/>
              <a:gd name="connsiteY2411" fmla="*/ 39487 h 600055"/>
              <a:gd name="connsiteX2412" fmla="*/ 704413 w 952614"/>
              <a:gd name="connsiteY2412" fmla="*/ 39487 h 600055"/>
              <a:gd name="connsiteX2413" fmla="*/ 729797 w 952614"/>
              <a:gd name="connsiteY2413" fmla="*/ 50063 h 600055"/>
              <a:gd name="connsiteX2414" fmla="*/ 729797 w 952614"/>
              <a:gd name="connsiteY2414" fmla="*/ 52179 h 600055"/>
              <a:gd name="connsiteX2415" fmla="*/ 729797 w 952614"/>
              <a:gd name="connsiteY2415" fmla="*/ 50063 h 600055"/>
              <a:gd name="connsiteX2416" fmla="*/ 704413 w 952614"/>
              <a:gd name="connsiteY2416" fmla="*/ 52179 h 600055"/>
              <a:gd name="connsiteX2417" fmla="*/ 704413 w 952614"/>
              <a:gd name="connsiteY2417" fmla="*/ 54294 h 600055"/>
              <a:gd name="connsiteX2418" fmla="*/ 704413 w 952614"/>
              <a:gd name="connsiteY2418" fmla="*/ 52179 h 600055"/>
              <a:gd name="connsiteX2419" fmla="*/ 703003 w 952614"/>
              <a:gd name="connsiteY2419" fmla="*/ 52179 h 600055"/>
              <a:gd name="connsiteX2420" fmla="*/ 704413 w 952614"/>
              <a:gd name="connsiteY2420" fmla="*/ 52179 h 600055"/>
              <a:gd name="connsiteX2421" fmla="*/ 738259 w 952614"/>
              <a:gd name="connsiteY2421" fmla="*/ 56409 h 600055"/>
              <a:gd name="connsiteX2422" fmla="*/ 740374 w 952614"/>
              <a:gd name="connsiteY2422" fmla="*/ 56409 h 600055"/>
              <a:gd name="connsiteX2423" fmla="*/ 740374 w 952614"/>
              <a:gd name="connsiteY2423" fmla="*/ 58525 h 600055"/>
              <a:gd name="connsiteX2424" fmla="*/ 738259 w 952614"/>
              <a:gd name="connsiteY2424" fmla="*/ 58525 h 600055"/>
              <a:gd name="connsiteX2425" fmla="*/ 738259 w 952614"/>
              <a:gd name="connsiteY2425" fmla="*/ 56409 h 600055"/>
              <a:gd name="connsiteX2426" fmla="*/ 731913 w 952614"/>
              <a:gd name="connsiteY2426" fmla="*/ 58525 h 600055"/>
              <a:gd name="connsiteX2427" fmla="*/ 729797 w 952614"/>
              <a:gd name="connsiteY2427" fmla="*/ 58525 h 600055"/>
              <a:gd name="connsiteX2428" fmla="*/ 731913 w 952614"/>
              <a:gd name="connsiteY2428" fmla="*/ 58525 h 600055"/>
              <a:gd name="connsiteX2429" fmla="*/ 710759 w 952614"/>
              <a:gd name="connsiteY2429" fmla="*/ 62756 h 600055"/>
              <a:gd name="connsiteX2430" fmla="*/ 712875 w 952614"/>
              <a:gd name="connsiteY2430" fmla="*/ 62756 h 600055"/>
              <a:gd name="connsiteX2431" fmla="*/ 712875 w 952614"/>
              <a:gd name="connsiteY2431" fmla="*/ 66986 h 600055"/>
              <a:gd name="connsiteX2432" fmla="*/ 714990 w 952614"/>
              <a:gd name="connsiteY2432" fmla="*/ 66986 h 600055"/>
              <a:gd name="connsiteX2433" fmla="*/ 712875 w 952614"/>
              <a:gd name="connsiteY2433" fmla="*/ 66986 h 600055"/>
              <a:gd name="connsiteX2434" fmla="*/ 712875 w 952614"/>
              <a:gd name="connsiteY2434" fmla="*/ 69102 h 600055"/>
              <a:gd name="connsiteX2435" fmla="*/ 717105 w 952614"/>
              <a:gd name="connsiteY2435" fmla="*/ 69102 h 600055"/>
              <a:gd name="connsiteX2436" fmla="*/ 714990 w 952614"/>
              <a:gd name="connsiteY2436" fmla="*/ 69102 h 600055"/>
              <a:gd name="connsiteX2437" fmla="*/ 714990 w 952614"/>
              <a:gd name="connsiteY2437" fmla="*/ 71217 h 600055"/>
              <a:gd name="connsiteX2438" fmla="*/ 717105 w 952614"/>
              <a:gd name="connsiteY2438" fmla="*/ 71217 h 600055"/>
              <a:gd name="connsiteX2439" fmla="*/ 717105 w 952614"/>
              <a:gd name="connsiteY2439" fmla="*/ 77563 h 600055"/>
              <a:gd name="connsiteX2440" fmla="*/ 714990 w 952614"/>
              <a:gd name="connsiteY2440" fmla="*/ 77563 h 600055"/>
              <a:gd name="connsiteX2441" fmla="*/ 714990 w 952614"/>
              <a:gd name="connsiteY2441" fmla="*/ 75448 h 600055"/>
              <a:gd name="connsiteX2442" fmla="*/ 712875 w 952614"/>
              <a:gd name="connsiteY2442" fmla="*/ 75448 h 600055"/>
              <a:gd name="connsiteX2443" fmla="*/ 712875 w 952614"/>
              <a:gd name="connsiteY2443" fmla="*/ 73332 h 600055"/>
              <a:gd name="connsiteX2444" fmla="*/ 714990 w 952614"/>
              <a:gd name="connsiteY2444" fmla="*/ 73332 h 600055"/>
              <a:gd name="connsiteX2445" fmla="*/ 712875 w 952614"/>
              <a:gd name="connsiteY2445" fmla="*/ 73332 h 600055"/>
              <a:gd name="connsiteX2446" fmla="*/ 712875 w 952614"/>
              <a:gd name="connsiteY2446" fmla="*/ 69102 h 600055"/>
              <a:gd name="connsiteX2447" fmla="*/ 714990 w 952614"/>
              <a:gd name="connsiteY2447" fmla="*/ 69102 h 600055"/>
              <a:gd name="connsiteX2448" fmla="*/ 712875 w 952614"/>
              <a:gd name="connsiteY2448" fmla="*/ 69102 h 600055"/>
              <a:gd name="connsiteX2449" fmla="*/ 712875 w 952614"/>
              <a:gd name="connsiteY2449" fmla="*/ 66986 h 600055"/>
              <a:gd name="connsiteX2450" fmla="*/ 708644 w 952614"/>
              <a:gd name="connsiteY2450" fmla="*/ 66986 h 600055"/>
              <a:gd name="connsiteX2451" fmla="*/ 708644 w 952614"/>
              <a:gd name="connsiteY2451" fmla="*/ 64871 h 600055"/>
              <a:gd name="connsiteX2452" fmla="*/ 710759 w 952614"/>
              <a:gd name="connsiteY2452" fmla="*/ 64871 h 600055"/>
              <a:gd name="connsiteX2453" fmla="*/ 708644 w 952614"/>
              <a:gd name="connsiteY2453" fmla="*/ 64871 h 600055"/>
              <a:gd name="connsiteX2454" fmla="*/ 708644 w 952614"/>
              <a:gd name="connsiteY2454" fmla="*/ 62756 h 600055"/>
              <a:gd name="connsiteX2455" fmla="*/ 710759 w 952614"/>
              <a:gd name="connsiteY2455" fmla="*/ 62756 h 600055"/>
              <a:gd name="connsiteX2456" fmla="*/ 706528 w 952614"/>
              <a:gd name="connsiteY2456" fmla="*/ 62756 h 600055"/>
              <a:gd name="connsiteX2457" fmla="*/ 706528 w 952614"/>
              <a:gd name="connsiteY2457" fmla="*/ 64871 h 600055"/>
              <a:gd name="connsiteX2458" fmla="*/ 706528 w 952614"/>
              <a:gd name="connsiteY2458" fmla="*/ 62756 h 600055"/>
              <a:gd name="connsiteX2459" fmla="*/ 700887 w 952614"/>
              <a:gd name="connsiteY2459" fmla="*/ 64871 h 600055"/>
              <a:gd name="connsiteX2460" fmla="*/ 703003 w 952614"/>
              <a:gd name="connsiteY2460" fmla="*/ 64871 h 600055"/>
              <a:gd name="connsiteX2461" fmla="*/ 703003 w 952614"/>
              <a:gd name="connsiteY2461" fmla="*/ 69102 h 600055"/>
              <a:gd name="connsiteX2462" fmla="*/ 700887 w 952614"/>
              <a:gd name="connsiteY2462" fmla="*/ 69102 h 600055"/>
              <a:gd name="connsiteX2463" fmla="*/ 703003 w 952614"/>
              <a:gd name="connsiteY2463" fmla="*/ 69102 h 600055"/>
              <a:gd name="connsiteX2464" fmla="*/ 703003 w 952614"/>
              <a:gd name="connsiteY2464" fmla="*/ 71217 h 600055"/>
              <a:gd name="connsiteX2465" fmla="*/ 700887 w 952614"/>
              <a:gd name="connsiteY2465" fmla="*/ 71217 h 600055"/>
              <a:gd name="connsiteX2466" fmla="*/ 703003 w 952614"/>
              <a:gd name="connsiteY2466" fmla="*/ 71217 h 600055"/>
              <a:gd name="connsiteX2467" fmla="*/ 703003 w 952614"/>
              <a:gd name="connsiteY2467" fmla="*/ 69102 h 600055"/>
              <a:gd name="connsiteX2468" fmla="*/ 698772 w 952614"/>
              <a:gd name="connsiteY2468" fmla="*/ 69102 h 600055"/>
              <a:gd name="connsiteX2469" fmla="*/ 698772 w 952614"/>
              <a:gd name="connsiteY2469" fmla="*/ 64871 h 600055"/>
              <a:gd name="connsiteX2470" fmla="*/ 700887 w 952614"/>
              <a:gd name="connsiteY2470" fmla="*/ 64871 h 600055"/>
              <a:gd name="connsiteX2471" fmla="*/ 708644 w 952614"/>
              <a:gd name="connsiteY2471" fmla="*/ 64871 h 600055"/>
              <a:gd name="connsiteX2472" fmla="*/ 706528 w 952614"/>
              <a:gd name="connsiteY2472" fmla="*/ 64871 h 600055"/>
              <a:gd name="connsiteX2473" fmla="*/ 708644 w 952614"/>
              <a:gd name="connsiteY2473" fmla="*/ 64871 h 600055"/>
              <a:gd name="connsiteX2474" fmla="*/ 704413 w 952614"/>
              <a:gd name="connsiteY2474" fmla="*/ 64871 h 600055"/>
              <a:gd name="connsiteX2475" fmla="*/ 704413 w 952614"/>
              <a:gd name="connsiteY2475" fmla="*/ 66986 h 600055"/>
              <a:gd name="connsiteX2476" fmla="*/ 703003 w 952614"/>
              <a:gd name="connsiteY2476" fmla="*/ 66986 h 600055"/>
              <a:gd name="connsiteX2477" fmla="*/ 704413 w 952614"/>
              <a:gd name="connsiteY2477" fmla="*/ 66986 h 600055"/>
              <a:gd name="connsiteX2478" fmla="*/ 704413 w 952614"/>
              <a:gd name="connsiteY2478" fmla="*/ 64871 h 600055"/>
              <a:gd name="connsiteX2479" fmla="*/ 708644 w 952614"/>
              <a:gd name="connsiteY2479" fmla="*/ 66986 h 600055"/>
              <a:gd name="connsiteX2480" fmla="*/ 708644 w 952614"/>
              <a:gd name="connsiteY2480" fmla="*/ 69102 h 600055"/>
              <a:gd name="connsiteX2481" fmla="*/ 708644 w 952614"/>
              <a:gd name="connsiteY2481" fmla="*/ 66986 h 600055"/>
              <a:gd name="connsiteX2482" fmla="*/ 708644 w 952614"/>
              <a:gd name="connsiteY2482" fmla="*/ 69102 h 600055"/>
              <a:gd name="connsiteX2483" fmla="*/ 708644 w 952614"/>
              <a:gd name="connsiteY2483" fmla="*/ 73332 h 600055"/>
              <a:gd name="connsiteX2484" fmla="*/ 708644 w 952614"/>
              <a:gd name="connsiteY2484" fmla="*/ 71217 h 600055"/>
              <a:gd name="connsiteX2485" fmla="*/ 706528 w 952614"/>
              <a:gd name="connsiteY2485" fmla="*/ 71217 h 600055"/>
              <a:gd name="connsiteX2486" fmla="*/ 706528 w 952614"/>
              <a:gd name="connsiteY2486" fmla="*/ 73332 h 600055"/>
              <a:gd name="connsiteX2487" fmla="*/ 706528 w 952614"/>
              <a:gd name="connsiteY2487" fmla="*/ 71217 h 600055"/>
              <a:gd name="connsiteX2488" fmla="*/ 708644 w 952614"/>
              <a:gd name="connsiteY2488" fmla="*/ 71217 h 600055"/>
              <a:gd name="connsiteX2489" fmla="*/ 706528 w 952614"/>
              <a:gd name="connsiteY2489" fmla="*/ 71217 h 600055"/>
              <a:gd name="connsiteX2490" fmla="*/ 706528 w 952614"/>
              <a:gd name="connsiteY2490" fmla="*/ 69102 h 600055"/>
              <a:gd name="connsiteX2491" fmla="*/ 706528 w 952614"/>
              <a:gd name="connsiteY2491" fmla="*/ 71217 h 600055"/>
              <a:gd name="connsiteX2492" fmla="*/ 708644 w 952614"/>
              <a:gd name="connsiteY2492" fmla="*/ 71217 h 600055"/>
              <a:gd name="connsiteX2493" fmla="*/ 708644 w 952614"/>
              <a:gd name="connsiteY2493" fmla="*/ 69102 h 600055"/>
              <a:gd name="connsiteX2494" fmla="*/ 703003 w 952614"/>
              <a:gd name="connsiteY2494" fmla="*/ 71217 h 600055"/>
              <a:gd name="connsiteX2495" fmla="*/ 703003 w 952614"/>
              <a:gd name="connsiteY2495" fmla="*/ 73332 h 600055"/>
              <a:gd name="connsiteX2496" fmla="*/ 703003 w 952614"/>
              <a:gd name="connsiteY2496" fmla="*/ 71217 h 600055"/>
              <a:gd name="connsiteX2497" fmla="*/ 727682 w 952614"/>
              <a:gd name="connsiteY2497" fmla="*/ 88140 h 600055"/>
              <a:gd name="connsiteX2498" fmla="*/ 727682 w 952614"/>
              <a:gd name="connsiteY2498" fmla="*/ 90255 h 600055"/>
              <a:gd name="connsiteX2499" fmla="*/ 727682 w 952614"/>
              <a:gd name="connsiteY2499" fmla="*/ 88140 h 600055"/>
              <a:gd name="connsiteX2500" fmla="*/ 681849 w 952614"/>
              <a:gd name="connsiteY2500" fmla="*/ 94486 h 600055"/>
              <a:gd name="connsiteX2501" fmla="*/ 681849 w 952614"/>
              <a:gd name="connsiteY2501" fmla="*/ 96601 h 600055"/>
              <a:gd name="connsiteX2502" fmla="*/ 679734 w 952614"/>
              <a:gd name="connsiteY2502" fmla="*/ 96601 h 600055"/>
              <a:gd name="connsiteX2503" fmla="*/ 679734 w 952614"/>
              <a:gd name="connsiteY2503" fmla="*/ 94486 h 600055"/>
              <a:gd name="connsiteX2504" fmla="*/ 679734 w 952614"/>
              <a:gd name="connsiteY2504" fmla="*/ 96601 h 600055"/>
              <a:gd name="connsiteX2505" fmla="*/ 679734 w 952614"/>
              <a:gd name="connsiteY2505" fmla="*/ 94486 h 600055"/>
              <a:gd name="connsiteX2506" fmla="*/ 681849 w 952614"/>
              <a:gd name="connsiteY2506" fmla="*/ 94486 h 600055"/>
              <a:gd name="connsiteX2507" fmla="*/ 809476 w 952614"/>
              <a:gd name="connsiteY2507" fmla="*/ 125511 h 600055"/>
              <a:gd name="connsiteX2508" fmla="*/ 809476 w 952614"/>
              <a:gd name="connsiteY2508" fmla="*/ 127626 h 600055"/>
              <a:gd name="connsiteX2509" fmla="*/ 807360 w 952614"/>
              <a:gd name="connsiteY2509" fmla="*/ 127626 h 600055"/>
              <a:gd name="connsiteX2510" fmla="*/ 809476 w 952614"/>
              <a:gd name="connsiteY2510" fmla="*/ 127626 h 600055"/>
              <a:gd name="connsiteX2511" fmla="*/ 809476 w 952614"/>
              <a:gd name="connsiteY2511" fmla="*/ 125511 h 600055"/>
              <a:gd name="connsiteX2512" fmla="*/ 809476 w 952614"/>
              <a:gd name="connsiteY2512" fmla="*/ 127626 h 600055"/>
              <a:gd name="connsiteX2513" fmla="*/ 809476 w 952614"/>
              <a:gd name="connsiteY2513" fmla="*/ 125511 h 600055"/>
              <a:gd name="connsiteX2514" fmla="*/ 876462 w 952614"/>
              <a:gd name="connsiteY2514" fmla="*/ 125511 h 600055"/>
              <a:gd name="connsiteX2515" fmla="*/ 876462 w 952614"/>
              <a:gd name="connsiteY2515" fmla="*/ 127626 h 600055"/>
              <a:gd name="connsiteX2516" fmla="*/ 876462 w 952614"/>
              <a:gd name="connsiteY2516" fmla="*/ 125511 h 600055"/>
              <a:gd name="connsiteX2517" fmla="*/ 803130 w 952614"/>
              <a:gd name="connsiteY2517" fmla="*/ 125511 h 600055"/>
              <a:gd name="connsiteX2518" fmla="*/ 803130 w 952614"/>
              <a:gd name="connsiteY2518" fmla="*/ 127626 h 600055"/>
              <a:gd name="connsiteX2519" fmla="*/ 805245 w 952614"/>
              <a:gd name="connsiteY2519" fmla="*/ 127626 h 600055"/>
              <a:gd name="connsiteX2520" fmla="*/ 803130 w 952614"/>
              <a:gd name="connsiteY2520" fmla="*/ 127626 h 600055"/>
              <a:gd name="connsiteX2521" fmla="*/ 803130 w 952614"/>
              <a:gd name="connsiteY2521" fmla="*/ 125511 h 600055"/>
              <a:gd name="connsiteX2522" fmla="*/ 809476 w 952614"/>
              <a:gd name="connsiteY2522" fmla="*/ 127626 h 600055"/>
              <a:gd name="connsiteX2523" fmla="*/ 809476 w 952614"/>
              <a:gd name="connsiteY2523" fmla="*/ 129742 h 600055"/>
              <a:gd name="connsiteX2524" fmla="*/ 809476 w 952614"/>
              <a:gd name="connsiteY2524" fmla="*/ 127626 h 600055"/>
              <a:gd name="connsiteX2525" fmla="*/ 809476 w 952614"/>
              <a:gd name="connsiteY2525" fmla="*/ 129742 h 600055"/>
              <a:gd name="connsiteX2526" fmla="*/ 807360 w 952614"/>
              <a:gd name="connsiteY2526" fmla="*/ 129742 h 600055"/>
              <a:gd name="connsiteX2527" fmla="*/ 807360 w 952614"/>
              <a:gd name="connsiteY2527" fmla="*/ 127626 h 600055"/>
              <a:gd name="connsiteX2528" fmla="*/ 809476 w 952614"/>
              <a:gd name="connsiteY2528" fmla="*/ 127626 h 600055"/>
              <a:gd name="connsiteX2529" fmla="*/ 889154 w 952614"/>
              <a:gd name="connsiteY2529" fmla="*/ 136088 h 600055"/>
              <a:gd name="connsiteX2530" fmla="*/ 891269 w 952614"/>
              <a:gd name="connsiteY2530" fmla="*/ 136088 h 600055"/>
              <a:gd name="connsiteX2531" fmla="*/ 891269 w 952614"/>
              <a:gd name="connsiteY2531" fmla="*/ 138203 h 600055"/>
              <a:gd name="connsiteX2532" fmla="*/ 893385 w 952614"/>
              <a:gd name="connsiteY2532" fmla="*/ 138203 h 600055"/>
              <a:gd name="connsiteX2533" fmla="*/ 887039 w 952614"/>
              <a:gd name="connsiteY2533" fmla="*/ 138203 h 600055"/>
              <a:gd name="connsiteX2534" fmla="*/ 887039 w 952614"/>
              <a:gd name="connsiteY2534" fmla="*/ 136088 h 600055"/>
              <a:gd name="connsiteX2535" fmla="*/ 889154 w 952614"/>
              <a:gd name="connsiteY2535" fmla="*/ 136088 h 600055"/>
              <a:gd name="connsiteX2536" fmla="*/ 824283 w 952614"/>
              <a:gd name="connsiteY2536" fmla="*/ 140319 h 600055"/>
              <a:gd name="connsiteX2537" fmla="*/ 826398 w 952614"/>
              <a:gd name="connsiteY2537" fmla="*/ 140319 h 600055"/>
              <a:gd name="connsiteX2538" fmla="*/ 824283 w 952614"/>
              <a:gd name="connsiteY2538" fmla="*/ 140319 h 600055"/>
              <a:gd name="connsiteX2539" fmla="*/ 824283 w 952614"/>
              <a:gd name="connsiteY2539" fmla="*/ 142434 h 600055"/>
              <a:gd name="connsiteX2540" fmla="*/ 822168 w 952614"/>
              <a:gd name="connsiteY2540" fmla="*/ 142434 h 600055"/>
              <a:gd name="connsiteX2541" fmla="*/ 822168 w 952614"/>
              <a:gd name="connsiteY2541" fmla="*/ 144549 h 600055"/>
              <a:gd name="connsiteX2542" fmla="*/ 817937 w 952614"/>
              <a:gd name="connsiteY2542" fmla="*/ 144549 h 600055"/>
              <a:gd name="connsiteX2543" fmla="*/ 817937 w 952614"/>
              <a:gd name="connsiteY2543" fmla="*/ 146665 h 600055"/>
              <a:gd name="connsiteX2544" fmla="*/ 815822 w 952614"/>
              <a:gd name="connsiteY2544" fmla="*/ 146665 h 600055"/>
              <a:gd name="connsiteX2545" fmla="*/ 815822 w 952614"/>
              <a:gd name="connsiteY2545" fmla="*/ 144549 h 600055"/>
              <a:gd name="connsiteX2546" fmla="*/ 817937 w 952614"/>
              <a:gd name="connsiteY2546" fmla="*/ 144549 h 600055"/>
              <a:gd name="connsiteX2547" fmla="*/ 817937 w 952614"/>
              <a:gd name="connsiteY2547" fmla="*/ 142434 h 600055"/>
              <a:gd name="connsiteX2548" fmla="*/ 822168 w 952614"/>
              <a:gd name="connsiteY2548" fmla="*/ 142434 h 600055"/>
              <a:gd name="connsiteX2549" fmla="*/ 822168 w 952614"/>
              <a:gd name="connsiteY2549" fmla="*/ 140319 h 600055"/>
              <a:gd name="connsiteX2550" fmla="*/ 824283 w 952614"/>
              <a:gd name="connsiteY2550" fmla="*/ 140319 h 600055"/>
              <a:gd name="connsiteX2551" fmla="*/ 925115 w 952614"/>
              <a:gd name="connsiteY2551" fmla="*/ 144549 h 600055"/>
              <a:gd name="connsiteX2552" fmla="*/ 925115 w 952614"/>
              <a:gd name="connsiteY2552" fmla="*/ 146665 h 600055"/>
              <a:gd name="connsiteX2553" fmla="*/ 925115 w 952614"/>
              <a:gd name="connsiteY2553" fmla="*/ 144549 h 600055"/>
              <a:gd name="connsiteX2554" fmla="*/ 604286 w 952614"/>
              <a:gd name="connsiteY2554" fmla="*/ 165703 h 600055"/>
              <a:gd name="connsiteX2555" fmla="*/ 604286 w 952614"/>
              <a:gd name="connsiteY2555" fmla="*/ 167818 h 600055"/>
              <a:gd name="connsiteX2556" fmla="*/ 604286 w 952614"/>
              <a:gd name="connsiteY2556" fmla="*/ 165703 h 600055"/>
              <a:gd name="connsiteX2557" fmla="*/ 937807 w 952614"/>
              <a:gd name="connsiteY2557" fmla="*/ 165703 h 600055"/>
              <a:gd name="connsiteX2558" fmla="*/ 937807 w 952614"/>
              <a:gd name="connsiteY2558" fmla="*/ 167818 h 600055"/>
              <a:gd name="connsiteX2559" fmla="*/ 935692 w 952614"/>
              <a:gd name="connsiteY2559" fmla="*/ 167818 h 600055"/>
              <a:gd name="connsiteX2560" fmla="*/ 935692 w 952614"/>
              <a:gd name="connsiteY2560" fmla="*/ 165703 h 600055"/>
              <a:gd name="connsiteX2561" fmla="*/ 937807 w 952614"/>
              <a:gd name="connsiteY2561" fmla="*/ 165703 h 600055"/>
              <a:gd name="connsiteX2562" fmla="*/ 530954 w 952614"/>
              <a:gd name="connsiteY2562" fmla="*/ 186151 h 600055"/>
              <a:gd name="connsiteX2563" fmla="*/ 530954 w 952614"/>
              <a:gd name="connsiteY2563" fmla="*/ 188267 h 600055"/>
              <a:gd name="connsiteX2564" fmla="*/ 530954 w 952614"/>
              <a:gd name="connsiteY2564" fmla="*/ 186151 h 600055"/>
              <a:gd name="connsiteX2565" fmla="*/ 914538 w 952614"/>
              <a:gd name="connsiteY2565" fmla="*/ 234804 h 600055"/>
              <a:gd name="connsiteX2566" fmla="*/ 914538 w 952614"/>
              <a:gd name="connsiteY2566" fmla="*/ 236920 h 600055"/>
              <a:gd name="connsiteX2567" fmla="*/ 912423 w 952614"/>
              <a:gd name="connsiteY2567" fmla="*/ 236920 h 600055"/>
              <a:gd name="connsiteX2568" fmla="*/ 912423 w 952614"/>
              <a:gd name="connsiteY2568" fmla="*/ 234804 h 600055"/>
              <a:gd name="connsiteX2569" fmla="*/ 914538 w 952614"/>
              <a:gd name="connsiteY2569" fmla="*/ 234804 h 600055"/>
              <a:gd name="connsiteX2570" fmla="*/ 830629 w 952614"/>
              <a:gd name="connsiteY2570" fmla="*/ 241150 h 600055"/>
              <a:gd name="connsiteX2571" fmla="*/ 832745 w 952614"/>
              <a:gd name="connsiteY2571" fmla="*/ 241150 h 600055"/>
              <a:gd name="connsiteX2572" fmla="*/ 832745 w 952614"/>
              <a:gd name="connsiteY2572" fmla="*/ 243266 h 600055"/>
              <a:gd name="connsiteX2573" fmla="*/ 830629 w 952614"/>
              <a:gd name="connsiteY2573" fmla="*/ 243266 h 600055"/>
              <a:gd name="connsiteX2574" fmla="*/ 830629 w 952614"/>
              <a:gd name="connsiteY2574" fmla="*/ 241150 h 600055"/>
              <a:gd name="connsiteX2575" fmla="*/ 803130 w 952614"/>
              <a:gd name="connsiteY2575" fmla="*/ 249612 h 600055"/>
              <a:gd name="connsiteX2576" fmla="*/ 801014 w 952614"/>
              <a:gd name="connsiteY2576" fmla="*/ 249612 h 600055"/>
              <a:gd name="connsiteX2577" fmla="*/ 803130 w 952614"/>
              <a:gd name="connsiteY2577" fmla="*/ 249612 h 600055"/>
              <a:gd name="connsiteX2578" fmla="*/ 897616 w 952614"/>
              <a:gd name="connsiteY2578" fmla="*/ 249612 h 600055"/>
              <a:gd name="connsiteX2579" fmla="*/ 899731 w 952614"/>
              <a:gd name="connsiteY2579" fmla="*/ 249612 h 600055"/>
              <a:gd name="connsiteX2580" fmla="*/ 899731 w 952614"/>
              <a:gd name="connsiteY2580" fmla="*/ 251727 h 600055"/>
              <a:gd name="connsiteX2581" fmla="*/ 897616 w 952614"/>
              <a:gd name="connsiteY2581" fmla="*/ 251727 h 600055"/>
              <a:gd name="connsiteX2582" fmla="*/ 897616 w 952614"/>
              <a:gd name="connsiteY2582" fmla="*/ 249612 h 600055"/>
              <a:gd name="connsiteX2583" fmla="*/ 813706 w 952614"/>
              <a:gd name="connsiteY2583" fmla="*/ 249612 h 600055"/>
              <a:gd name="connsiteX2584" fmla="*/ 813706 w 952614"/>
              <a:gd name="connsiteY2584" fmla="*/ 251727 h 600055"/>
              <a:gd name="connsiteX2585" fmla="*/ 815822 w 952614"/>
              <a:gd name="connsiteY2585" fmla="*/ 251727 h 600055"/>
              <a:gd name="connsiteX2586" fmla="*/ 815822 w 952614"/>
              <a:gd name="connsiteY2586" fmla="*/ 253842 h 600055"/>
              <a:gd name="connsiteX2587" fmla="*/ 811591 w 952614"/>
              <a:gd name="connsiteY2587" fmla="*/ 253842 h 600055"/>
              <a:gd name="connsiteX2588" fmla="*/ 811591 w 952614"/>
              <a:gd name="connsiteY2588" fmla="*/ 251727 h 600055"/>
              <a:gd name="connsiteX2589" fmla="*/ 813706 w 952614"/>
              <a:gd name="connsiteY2589" fmla="*/ 251727 h 600055"/>
              <a:gd name="connsiteX2590" fmla="*/ 813706 w 952614"/>
              <a:gd name="connsiteY2590" fmla="*/ 249612 h 600055"/>
              <a:gd name="connsiteX2591" fmla="*/ 805245 w 952614"/>
              <a:gd name="connsiteY2591" fmla="*/ 251727 h 600055"/>
              <a:gd name="connsiteX2592" fmla="*/ 805245 w 952614"/>
              <a:gd name="connsiteY2592" fmla="*/ 253842 h 600055"/>
              <a:gd name="connsiteX2593" fmla="*/ 807360 w 952614"/>
              <a:gd name="connsiteY2593" fmla="*/ 253842 h 600055"/>
              <a:gd name="connsiteX2594" fmla="*/ 805245 w 952614"/>
              <a:gd name="connsiteY2594" fmla="*/ 253842 h 600055"/>
              <a:gd name="connsiteX2595" fmla="*/ 805245 w 952614"/>
              <a:gd name="connsiteY2595" fmla="*/ 251727 h 600055"/>
              <a:gd name="connsiteX2596" fmla="*/ 822168 w 952614"/>
              <a:gd name="connsiteY2596" fmla="*/ 253842 h 600055"/>
              <a:gd name="connsiteX2597" fmla="*/ 822168 w 952614"/>
              <a:gd name="connsiteY2597" fmla="*/ 255958 h 600055"/>
              <a:gd name="connsiteX2598" fmla="*/ 820053 w 952614"/>
              <a:gd name="connsiteY2598" fmla="*/ 255958 h 600055"/>
              <a:gd name="connsiteX2599" fmla="*/ 822168 w 952614"/>
              <a:gd name="connsiteY2599" fmla="*/ 255958 h 600055"/>
              <a:gd name="connsiteX2600" fmla="*/ 822168 w 952614"/>
              <a:gd name="connsiteY2600" fmla="*/ 253842 h 600055"/>
              <a:gd name="connsiteX2601" fmla="*/ 734028 w 952614"/>
              <a:gd name="connsiteY2601" fmla="*/ 266535 h 600055"/>
              <a:gd name="connsiteX2602" fmla="*/ 734028 w 952614"/>
              <a:gd name="connsiteY2602" fmla="*/ 270060 h 600055"/>
              <a:gd name="connsiteX2603" fmla="*/ 734028 w 952614"/>
              <a:gd name="connsiteY2603" fmla="*/ 267945 h 600055"/>
              <a:gd name="connsiteX2604" fmla="*/ 734028 w 952614"/>
              <a:gd name="connsiteY2604" fmla="*/ 270060 h 600055"/>
              <a:gd name="connsiteX2605" fmla="*/ 731913 w 952614"/>
              <a:gd name="connsiteY2605" fmla="*/ 270060 h 600055"/>
              <a:gd name="connsiteX2606" fmla="*/ 731913 w 952614"/>
              <a:gd name="connsiteY2606" fmla="*/ 267945 h 600055"/>
              <a:gd name="connsiteX2607" fmla="*/ 734028 w 952614"/>
              <a:gd name="connsiteY2607" fmla="*/ 267945 h 600055"/>
              <a:gd name="connsiteX2608" fmla="*/ 734028 w 952614"/>
              <a:gd name="connsiteY2608" fmla="*/ 266535 h 600055"/>
              <a:gd name="connsiteX2609" fmla="*/ 742490 w 952614"/>
              <a:gd name="connsiteY2609" fmla="*/ 276406 h 600055"/>
              <a:gd name="connsiteX2610" fmla="*/ 740374 w 952614"/>
              <a:gd name="connsiteY2610" fmla="*/ 276406 h 600055"/>
              <a:gd name="connsiteX2611" fmla="*/ 742490 w 952614"/>
              <a:gd name="connsiteY2611" fmla="*/ 276406 h 600055"/>
              <a:gd name="connsiteX2612" fmla="*/ 755182 w 952614"/>
              <a:gd name="connsiteY2612" fmla="*/ 282752 h 600055"/>
              <a:gd name="connsiteX2613" fmla="*/ 753066 w 952614"/>
              <a:gd name="connsiteY2613" fmla="*/ 282752 h 600055"/>
              <a:gd name="connsiteX2614" fmla="*/ 755182 w 952614"/>
              <a:gd name="connsiteY2614" fmla="*/ 282752 h 600055"/>
              <a:gd name="connsiteX2615" fmla="*/ 744605 w 952614"/>
              <a:gd name="connsiteY2615" fmla="*/ 289098 h 600055"/>
              <a:gd name="connsiteX2616" fmla="*/ 746720 w 952614"/>
              <a:gd name="connsiteY2616" fmla="*/ 289098 h 600055"/>
              <a:gd name="connsiteX2617" fmla="*/ 746720 w 952614"/>
              <a:gd name="connsiteY2617" fmla="*/ 291214 h 600055"/>
              <a:gd name="connsiteX2618" fmla="*/ 744605 w 952614"/>
              <a:gd name="connsiteY2618" fmla="*/ 291214 h 600055"/>
              <a:gd name="connsiteX2619" fmla="*/ 744605 w 952614"/>
              <a:gd name="connsiteY2619" fmla="*/ 289098 h 600055"/>
              <a:gd name="connsiteX2620" fmla="*/ 748835 w 952614"/>
              <a:gd name="connsiteY2620" fmla="*/ 297560 h 600055"/>
              <a:gd name="connsiteX2621" fmla="*/ 748835 w 952614"/>
              <a:gd name="connsiteY2621" fmla="*/ 299675 h 600055"/>
              <a:gd name="connsiteX2622" fmla="*/ 748835 w 952614"/>
              <a:gd name="connsiteY2622" fmla="*/ 297560 h 600055"/>
              <a:gd name="connsiteX2623" fmla="*/ 744605 w 952614"/>
              <a:gd name="connsiteY2623" fmla="*/ 299675 h 600055"/>
              <a:gd name="connsiteX2624" fmla="*/ 742490 w 952614"/>
              <a:gd name="connsiteY2624" fmla="*/ 299675 h 600055"/>
              <a:gd name="connsiteX2625" fmla="*/ 742490 w 952614"/>
              <a:gd name="connsiteY2625" fmla="*/ 301791 h 600055"/>
              <a:gd name="connsiteX2626" fmla="*/ 742490 w 952614"/>
              <a:gd name="connsiteY2626" fmla="*/ 299675 h 600055"/>
              <a:gd name="connsiteX2627" fmla="*/ 742490 w 952614"/>
              <a:gd name="connsiteY2627" fmla="*/ 301791 h 600055"/>
              <a:gd name="connsiteX2628" fmla="*/ 742490 w 952614"/>
              <a:gd name="connsiteY2628" fmla="*/ 299675 h 600055"/>
              <a:gd name="connsiteX2629" fmla="*/ 742490 w 952614"/>
              <a:gd name="connsiteY2629" fmla="*/ 301791 h 600055"/>
              <a:gd name="connsiteX2630" fmla="*/ 740374 w 952614"/>
              <a:gd name="connsiteY2630" fmla="*/ 301791 h 600055"/>
              <a:gd name="connsiteX2631" fmla="*/ 740374 w 952614"/>
              <a:gd name="connsiteY2631" fmla="*/ 299675 h 600055"/>
              <a:gd name="connsiteX2632" fmla="*/ 744605 w 952614"/>
              <a:gd name="connsiteY2632" fmla="*/ 299675 h 600055"/>
              <a:gd name="connsiteX2633" fmla="*/ 738259 w 952614"/>
              <a:gd name="connsiteY2633" fmla="*/ 299675 h 600055"/>
              <a:gd name="connsiteX2634" fmla="*/ 738259 w 952614"/>
              <a:gd name="connsiteY2634" fmla="*/ 301791 h 600055"/>
              <a:gd name="connsiteX2635" fmla="*/ 736143 w 952614"/>
              <a:gd name="connsiteY2635" fmla="*/ 301791 h 600055"/>
              <a:gd name="connsiteX2636" fmla="*/ 738259 w 952614"/>
              <a:gd name="connsiteY2636" fmla="*/ 301791 h 600055"/>
              <a:gd name="connsiteX2637" fmla="*/ 738259 w 952614"/>
              <a:gd name="connsiteY2637" fmla="*/ 299675 h 600055"/>
              <a:gd name="connsiteX2638" fmla="*/ 744605 w 952614"/>
              <a:gd name="connsiteY2638" fmla="*/ 299675 h 600055"/>
              <a:gd name="connsiteX2639" fmla="*/ 744605 w 952614"/>
              <a:gd name="connsiteY2639" fmla="*/ 301791 h 600055"/>
              <a:gd name="connsiteX2640" fmla="*/ 744605 w 952614"/>
              <a:gd name="connsiteY2640" fmla="*/ 299675 h 600055"/>
              <a:gd name="connsiteX2641" fmla="*/ 738259 w 952614"/>
              <a:gd name="connsiteY2641" fmla="*/ 301791 h 600055"/>
              <a:gd name="connsiteX2642" fmla="*/ 740374 w 952614"/>
              <a:gd name="connsiteY2642" fmla="*/ 301791 h 600055"/>
              <a:gd name="connsiteX2643" fmla="*/ 738259 w 952614"/>
              <a:gd name="connsiteY2643" fmla="*/ 301791 h 600055"/>
              <a:gd name="connsiteX2644" fmla="*/ 738259 w 952614"/>
              <a:gd name="connsiteY2644" fmla="*/ 301791 h 600055"/>
              <a:gd name="connsiteX2645" fmla="*/ 738259 w 952614"/>
              <a:gd name="connsiteY2645" fmla="*/ 303906 h 600055"/>
              <a:gd name="connsiteX2646" fmla="*/ 738259 w 952614"/>
              <a:gd name="connsiteY2646" fmla="*/ 301791 h 600055"/>
              <a:gd name="connsiteX2647" fmla="*/ 792553 w 952614"/>
              <a:gd name="connsiteY2647" fmla="*/ 322944 h 600055"/>
              <a:gd name="connsiteX2648" fmla="*/ 794668 w 952614"/>
              <a:gd name="connsiteY2648" fmla="*/ 322944 h 600055"/>
              <a:gd name="connsiteX2649" fmla="*/ 792553 w 952614"/>
              <a:gd name="connsiteY2649" fmla="*/ 322944 h 600055"/>
              <a:gd name="connsiteX2650" fmla="*/ 792553 w 952614"/>
              <a:gd name="connsiteY2650" fmla="*/ 325059 h 600055"/>
              <a:gd name="connsiteX2651" fmla="*/ 792553 w 952614"/>
              <a:gd name="connsiteY2651" fmla="*/ 322944 h 600055"/>
              <a:gd name="connsiteX2652" fmla="*/ 719220 w 952614"/>
              <a:gd name="connsiteY2652" fmla="*/ 327175 h 600055"/>
              <a:gd name="connsiteX2653" fmla="*/ 719220 w 952614"/>
              <a:gd name="connsiteY2653" fmla="*/ 329290 h 600055"/>
              <a:gd name="connsiteX2654" fmla="*/ 719220 w 952614"/>
              <a:gd name="connsiteY2654" fmla="*/ 327175 h 600055"/>
              <a:gd name="connsiteX2655" fmla="*/ 725567 w 952614"/>
              <a:gd name="connsiteY2655" fmla="*/ 327175 h 600055"/>
              <a:gd name="connsiteX2656" fmla="*/ 725567 w 952614"/>
              <a:gd name="connsiteY2656" fmla="*/ 329290 h 600055"/>
              <a:gd name="connsiteX2657" fmla="*/ 725567 w 952614"/>
              <a:gd name="connsiteY2657" fmla="*/ 327175 h 600055"/>
              <a:gd name="connsiteX2658" fmla="*/ 740374 w 952614"/>
              <a:gd name="connsiteY2658" fmla="*/ 335636 h 600055"/>
              <a:gd name="connsiteX2659" fmla="*/ 740374 w 952614"/>
              <a:gd name="connsiteY2659" fmla="*/ 337752 h 600055"/>
              <a:gd name="connsiteX2660" fmla="*/ 740374 w 952614"/>
              <a:gd name="connsiteY2660" fmla="*/ 335636 h 600055"/>
              <a:gd name="connsiteX2661" fmla="*/ 696657 w 952614"/>
              <a:gd name="connsiteY2661" fmla="*/ 348328 h 600055"/>
              <a:gd name="connsiteX2662" fmla="*/ 696657 w 952614"/>
              <a:gd name="connsiteY2662" fmla="*/ 350444 h 600055"/>
              <a:gd name="connsiteX2663" fmla="*/ 696657 w 952614"/>
              <a:gd name="connsiteY2663" fmla="*/ 348328 h 600055"/>
              <a:gd name="connsiteX2664" fmla="*/ 696657 w 952614"/>
              <a:gd name="connsiteY2664" fmla="*/ 350444 h 600055"/>
              <a:gd name="connsiteX2665" fmla="*/ 698772 w 952614"/>
              <a:gd name="connsiteY2665" fmla="*/ 350444 h 600055"/>
              <a:gd name="connsiteX2666" fmla="*/ 696657 w 952614"/>
              <a:gd name="connsiteY2666" fmla="*/ 350444 h 600055"/>
              <a:gd name="connsiteX2667" fmla="*/ 696657 w 952614"/>
              <a:gd name="connsiteY2667" fmla="*/ 348328 h 600055"/>
              <a:gd name="connsiteX2668" fmla="*/ 677619 w 952614"/>
              <a:gd name="connsiteY2668" fmla="*/ 353969 h 600055"/>
              <a:gd name="connsiteX2669" fmla="*/ 677619 w 952614"/>
              <a:gd name="connsiteY2669" fmla="*/ 356085 h 600055"/>
              <a:gd name="connsiteX2670" fmla="*/ 677619 w 952614"/>
              <a:gd name="connsiteY2670" fmla="*/ 353969 h 600055"/>
              <a:gd name="connsiteX2671" fmla="*/ 664927 w 952614"/>
              <a:gd name="connsiteY2671" fmla="*/ 370892 h 600055"/>
              <a:gd name="connsiteX2672" fmla="*/ 664927 w 952614"/>
              <a:gd name="connsiteY2672" fmla="*/ 373008 h 600055"/>
              <a:gd name="connsiteX2673" fmla="*/ 662811 w 952614"/>
              <a:gd name="connsiteY2673" fmla="*/ 373008 h 600055"/>
              <a:gd name="connsiteX2674" fmla="*/ 662811 w 952614"/>
              <a:gd name="connsiteY2674" fmla="*/ 370892 h 600055"/>
              <a:gd name="connsiteX2675" fmla="*/ 664927 w 952614"/>
              <a:gd name="connsiteY2675" fmla="*/ 370892 h 600055"/>
              <a:gd name="connsiteX2676" fmla="*/ 664927 w 952614"/>
              <a:gd name="connsiteY2676" fmla="*/ 370892 h 600055"/>
              <a:gd name="connsiteX2677" fmla="*/ 667042 w 952614"/>
              <a:gd name="connsiteY2677" fmla="*/ 370892 h 600055"/>
              <a:gd name="connsiteX2678" fmla="*/ 664927 w 952614"/>
              <a:gd name="connsiteY2678" fmla="*/ 370892 h 600055"/>
              <a:gd name="connsiteX2679" fmla="*/ 664927 w 952614"/>
              <a:gd name="connsiteY2679" fmla="*/ 370892 h 600055"/>
              <a:gd name="connsiteX2680" fmla="*/ 664927 w 952614"/>
              <a:gd name="connsiteY2680" fmla="*/ 373008 h 600055"/>
              <a:gd name="connsiteX2681" fmla="*/ 664927 w 952614"/>
              <a:gd name="connsiteY2681" fmla="*/ 370892 h 600055"/>
              <a:gd name="connsiteX2682" fmla="*/ 645888 w 952614"/>
              <a:gd name="connsiteY2682" fmla="*/ 375123 h 600055"/>
              <a:gd name="connsiteX2683" fmla="*/ 645888 w 952614"/>
              <a:gd name="connsiteY2683" fmla="*/ 377238 h 600055"/>
              <a:gd name="connsiteX2684" fmla="*/ 645888 w 952614"/>
              <a:gd name="connsiteY2684" fmla="*/ 375123 h 600055"/>
              <a:gd name="connsiteX2685" fmla="*/ 731913 w 952614"/>
              <a:gd name="connsiteY2685" fmla="*/ 377238 h 600055"/>
              <a:gd name="connsiteX2686" fmla="*/ 731913 w 952614"/>
              <a:gd name="connsiteY2686" fmla="*/ 379354 h 600055"/>
              <a:gd name="connsiteX2687" fmla="*/ 731913 w 952614"/>
              <a:gd name="connsiteY2687" fmla="*/ 377238 h 600055"/>
              <a:gd name="connsiteX2688" fmla="*/ 648004 w 952614"/>
              <a:gd name="connsiteY2688" fmla="*/ 394161 h 600055"/>
              <a:gd name="connsiteX2689" fmla="*/ 648004 w 952614"/>
              <a:gd name="connsiteY2689" fmla="*/ 398392 h 600055"/>
              <a:gd name="connsiteX2690" fmla="*/ 650119 w 952614"/>
              <a:gd name="connsiteY2690" fmla="*/ 398392 h 600055"/>
              <a:gd name="connsiteX2691" fmla="*/ 648004 w 952614"/>
              <a:gd name="connsiteY2691" fmla="*/ 398392 h 600055"/>
              <a:gd name="connsiteX2692" fmla="*/ 648004 w 952614"/>
              <a:gd name="connsiteY2692" fmla="*/ 400507 h 600055"/>
              <a:gd name="connsiteX2693" fmla="*/ 645888 w 952614"/>
              <a:gd name="connsiteY2693" fmla="*/ 400507 h 600055"/>
              <a:gd name="connsiteX2694" fmla="*/ 645888 w 952614"/>
              <a:gd name="connsiteY2694" fmla="*/ 394161 h 600055"/>
              <a:gd name="connsiteX2695" fmla="*/ 648004 w 952614"/>
              <a:gd name="connsiteY2695" fmla="*/ 394161 h 600055"/>
              <a:gd name="connsiteX2696" fmla="*/ 631081 w 952614"/>
              <a:gd name="connsiteY2696" fmla="*/ 396276 h 600055"/>
              <a:gd name="connsiteX2697" fmla="*/ 631081 w 952614"/>
              <a:gd name="connsiteY2697" fmla="*/ 398392 h 600055"/>
              <a:gd name="connsiteX2698" fmla="*/ 631081 w 952614"/>
              <a:gd name="connsiteY2698" fmla="*/ 396276 h 600055"/>
              <a:gd name="connsiteX2699" fmla="*/ 622620 w 952614"/>
              <a:gd name="connsiteY2699" fmla="*/ 402622 h 600055"/>
              <a:gd name="connsiteX2700" fmla="*/ 622620 w 952614"/>
              <a:gd name="connsiteY2700" fmla="*/ 404738 h 600055"/>
              <a:gd name="connsiteX2701" fmla="*/ 622620 w 952614"/>
              <a:gd name="connsiteY2701" fmla="*/ 402622 h 600055"/>
              <a:gd name="connsiteX2702" fmla="*/ 619094 w 952614"/>
              <a:gd name="connsiteY2702" fmla="*/ 417430 h 600055"/>
              <a:gd name="connsiteX2703" fmla="*/ 616978 w 952614"/>
              <a:gd name="connsiteY2703" fmla="*/ 417430 h 600055"/>
              <a:gd name="connsiteX2704" fmla="*/ 616978 w 952614"/>
              <a:gd name="connsiteY2704" fmla="*/ 419545 h 600055"/>
              <a:gd name="connsiteX2705" fmla="*/ 619094 w 952614"/>
              <a:gd name="connsiteY2705" fmla="*/ 419545 h 600055"/>
              <a:gd name="connsiteX2706" fmla="*/ 616978 w 952614"/>
              <a:gd name="connsiteY2706" fmla="*/ 419545 h 600055"/>
              <a:gd name="connsiteX2707" fmla="*/ 616978 w 952614"/>
              <a:gd name="connsiteY2707" fmla="*/ 417430 h 600055"/>
              <a:gd name="connsiteX2708" fmla="*/ 619094 w 952614"/>
              <a:gd name="connsiteY2708" fmla="*/ 417430 h 600055"/>
              <a:gd name="connsiteX2709" fmla="*/ 606402 w 952614"/>
              <a:gd name="connsiteY2709" fmla="*/ 419545 h 600055"/>
              <a:gd name="connsiteX2710" fmla="*/ 608517 w 952614"/>
              <a:gd name="connsiteY2710" fmla="*/ 419545 h 600055"/>
              <a:gd name="connsiteX2711" fmla="*/ 608517 w 952614"/>
              <a:gd name="connsiteY2711" fmla="*/ 421661 h 600055"/>
              <a:gd name="connsiteX2712" fmla="*/ 606402 w 952614"/>
              <a:gd name="connsiteY2712" fmla="*/ 421661 h 600055"/>
              <a:gd name="connsiteX2713" fmla="*/ 606402 w 952614"/>
              <a:gd name="connsiteY2713" fmla="*/ 419545 h 600055"/>
              <a:gd name="connsiteX2714" fmla="*/ 591594 w 952614"/>
              <a:gd name="connsiteY2714" fmla="*/ 419545 h 600055"/>
              <a:gd name="connsiteX2715" fmla="*/ 591594 w 952614"/>
              <a:gd name="connsiteY2715" fmla="*/ 421661 h 600055"/>
              <a:gd name="connsiteX2716" fmla="*/ 589479 w 952614"/>
              <a:gd name="connsiteY2716" fmla="*/ 421661 h 600055"/>
              <a:gd name="connsiteX2717" fmla="*/ 591594 w 952614"/>
              <a:gd name="connsiteY2717" fmla="*/ 421661 h 600055"/>
              <a:gd name="connsiteX2718" fmla="*/ 591594 w 952614"/>
              <a:gd name="connsiteY2718" fmla="*/ 419545 h 600055"/>
              <a:gd name="connsiteX2719" fmla="*/ 593709 w 952614"/>
              <a:gd name="connsiteY2719" fmla="*/ 423776 h 600055"/>
              <a:gd name="connsiteX2720" fmla="*/ 595825 w 952614"/>
              <a:gd name="connsiteY2720" fmla="*/ 423776 h 600055"/>
              <a:gd name="connsiteX2721" fmla="*/ 593709 w 952614"/>
              <a:gd name="connsiteY2721" fmla="*/ 423776 h 600055"/>
              <a:gd name="connsiteX2722" fmla="*/ 553518 w 952614"/>
              <a:gd name="connsiteY2722" fmla="*/ 478070 h 600055"/>
              <a:gd name="connsiteX2723" fmla="*/ 553518 w 952614"/>
              <a:gd name="connsiteY2723" fmla="*/ 480185 h 600055"/>
              <a:gd name="connsiteX2724" fmla="*/ 553518 w 952614"/>
              <a:gd name="connsiteY2724" fmla="*/ 478070 h 600055"/>
              <a:gd name="connsiteX2725" fmla="*/ 616978 w 952614"/>
              <a:gd name="connsiteY2725" fmla="*/ 490762 h 600055"/>
              <a:gd name="connsiteX2726" fmla="*/ 614863 w 952614"/>
              <a:gd name="connsiteY2726" fmla="*/ 490762 h 600055"/>
              <a:gd name="connsiteX2727" fmla="*/ 616978 w 952614"/>
              <a:gd name="connsiteY2727" fmla="*/ 490762 h 600055"/>
              <a:gd name="connsiteX2728" fmla="*/ 614863 w 952614"/>
              <a:gd name="connsiteY2728" fmla="*/ 509800 h 600055"/>
              <a:gd name="connsiteX2729" fmla="*/ 612748 w 952614"/>
              <a:gd name="connsiteY2729" fmla="*/ 509800 h 600055"/>
              <a:gd name="connsiteX2730" fmla="*/ 614863 w 952614"/>
              <a:gd name="connsiteY2730" fmla="*/ 509800 h 600055"/>
              <a:gd name="connsiteX2731" fmla="*/ 606402 w 952614"/>
              <a:gd name="connsiteY2731" fmla="*/ 511916 h 600055"/>
              <a:gd name="connsiteX2732" fmla="*/ 604286 w 952614"/>
              <a:gd name="connsiteY2732" fmla="*/ 511916 h 600055"/>
              <a:gd name="connsiteX2733" fmla="*/ 606402 w 952614"/>
              <a:gd name="connsiteY2733" fmla="*/ 511916 h 60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</a:cxnLst>
            <a:rect l="l" t="t" r="r" b="b"/>
            <a:pathLst>
              <a:path w="952614" h="600055">
                <a:moveTo>
                  <a:pt x="736143" y="0"/>
                </a:moveTo>
                <a:lnTo>
                  <a:pt x="736143" y="2115"/>
                </a:lnTo>
                <a:lnTo>
                  <a:pt x="738259" y="2115"/>
                </a:lnTo>
                <a:lnTo>
                  <a:pt x="736143" y="2115"/>
                </a:lnTo>
                <a:lnTo>
                  <a:pt x="738259" y="2115"/>
                </a:lnTo>
                <a:lnTo>
                  <a:pt x="738259" y="4231"/>
                </a:lnTo>
                <a:lnTo>
                  <a:pt x="738259" y="2115"/>
                </a:lnTo>
                <a:lnTo>
                  <a:pt x="736143" y="2115"/>
                </a:lnTo>
                <a:lnTo>
                  <a:pt x="736143" y="4231"/>
                </a:lnTo>
                <a:lnTo>
                  <a:pt x="736143" y="2115"/>
                </a:lnTo>
                <a:lnTo>
                  <a:pt x="736143" y="4231"/>
                </a:lnTo>
                <a:lnTo>
                  <a:pt x="734028" y="4231"/>
                </a:lnTo>
                <a:lnTo>
                  <a:pt x="734028" y="2115"/>
                </a:lnTo>
                <a:lnTo>
                  <a:pt x="736143" y="2115"/>
                </a:lnTo>
                <a:lnTo>
                  <a:pt x="736143" y="0"/>
                </a:lnTo>
                <a:close/>
                <a:moveTo>
                  <a:pt x="736143" y="4231"/>
                </a:moveTo>
                <a:lnTo>
                  <a:pt x="736143" y="8462"/>
                </a:lnTo>
                <a:lnTo>
                  <a:pt x="734028" y="8462"/>
                </a:lnTo>
                <a:lnTo>
                  <a:pt x="734028" y="6346"/>
                </a:lnTo>
                <a:lnTo>
                  <a:pt x="736143" y="6346"/>
                </a:lnTo>
                <a:lnTo>
                  <a:pt x="736143" y="4231"/>
                </a:lnTo>
                <a:close/>
                <a:moveTo>
                  <a:pt x="727682" y="6346"/>
                </a:moveTo>
                <a:lnTo>
                  <a:pt x="727682" y="8462"/>
                </a:lnTo>
                <a:lnTo>
                  <a:pt x="729797" y="8462"/>
                </a:lnTo>
                <a:lnTo>
                  <a:pt x="729797" y="10577"/>
                </a:lnTo>
                <a:lnTo>
                  <a:pt x="727682" y="10577"/>
                </a:lnTo>
                <a:lnTo>
                  <a:pt x="727682" y="6346"/>
                </a:lnTo>
                <a:close/>
                <a:moveTo>
                  <a:pt x="725567" y="12692"/>
                </a:moveTo>
                <a:lnTo>
                  <a:pt x="727682" y="12692"/>
                </a:lnTo>
                <a:lnTo>
                  <a:pt x="727682" y="16218"/>
                </a:lnTo>
                <a:lnTo>
                  <a:pt x="723451" y="16218"/>
                </a:lnTo>
                <a:lnTo>
                  <a:pt x="723451" y="18333"/>
                </a:lnTo>
                <a:lnTo>
                  <a:pt x="721336" y="18333"/>
                </a:lnTo>
                <a:lnTo>
                  <a:pt x="721336" y="16218"/>
                </a:lnTo>
                <a:lnTo>
                  <a:pt x="723451" y="16218"/>
                </a:lnTo>
                <a:lnTo>
                  <a:pt x="723451" y="14808"/>
                </a:lnTo>
                <a:lnTo>
                  <a:pt x="723451" y="16218"/>
                </a:lnTo>
                <a:lnTo>
                  <a:pt x="723451" y="14808"/>
                </a:lnTo>
                <a:lnTo>
                  <a:pt x="725567" y="14808"/>
                </a:lnTo>
                <a:lnTo>
                  <a:pt x="725567" y="12692"/>
                </a:lnTo>
                <a:close/>
                <a:moveTo>
                  <a:pt x="368777" y="20449"/>
                </a:moveTo>
                <a:lnTo>
                  <a:pt x="370892" y="20449"/>
                </a:lnTo>
                <a:lnTo>
                  <a:pt x="368777" y="20449"/>
                </a:lnTo>
                <a:close/>
                <a:moveTo>
                  <a:pt x="370892" y="22564"/>
                </a:moveTo>
                <a:lnTo>
                  <a:pt x="375123" y="22564"/>
                </a:lnTo>
                <a:lnTo>
                  <a:pt x="375123" y="24679"/>
                </a:lnTo>
                <a:lnTo>
                  <a:pt x="379354" y="24679"/>
                </a:lnTo>
                <a:lnTo>
                  <a:pt x="379354" y="26795"/>
                </a:lnTo>
                <a:lnTo>
                  <a:pt x="381469" y="26795"/>
                </a:lnTo>
                <a:lnTo>
                  <a:pt x="381469" y="28910"/>
                </a:lnTo>
                <a:lnTo>
                  <a:pt x="383584" y="28910"/>
                </a:lnTo>
                <a:lnTo>
                  <a:pt x="383584" y="31025"/>
                </a:lnTo>
                <a:lnTo>
                  <a:pt x="387815" y="31025"/>
                </a:lnTo>
                <a:lnTo>
                  <a:pt x="387815" y="33141"/>
                </a:lnTo>
                <a:lnTo>
                  <a:pt x="389931" y="33141"/>
                </a:lnTo>
                <a:lnTo>
                  <a:pt x="389931" y="35256"/>
                </a:lnTo>
                <a:lnTo>
                  <a:pt x="392046" y="35256"/>
                </a:lnTo>
                <a:lnTo>
                  <a:pt x="392046" y="41602"/>
                </a:lnTo>
                <a:lnTo>
                  <a:pt x="398392" y="41602"/>
                </a:lnTo>
                <a:lnTo>
                  <a:pt x="398392" y="39487"/>
                </a:lnTo>
                <a:lnTo>
                  <a:pt x="404738" y="39487"/>
                </a:lnTo>
                <a:lnTo>
                  <a:pt x="404738" y="41602"/>
                </a:lnTo>
                <a:lnTo>
                  <a:pt x="404738" y="39487"/>
                </a:lnTo>
                <a:lnTo>
                  <a:pt x="404738" y="41602"/>
                </a:lnTo>
                <a:lnTo>
                  <a:pt x="404738" y="39487"/>
                </a:lnTo>
                <a:lnTo>
                  <a:pt x="408968" y="39487"/>
                </a:lnTo>
                <a:lnTo>
                  <a:pt x="408968" y="41602"/>
                </a:lnTo>
                <a:lnTo>
                  <a:pt x="421661" y="41602"/>
                </a:lnTo>
                <a:lnTo>
                  <a:pt x="421661" y="43717"/>
                </a:lnTo>
                <a:lnTo>
                  <a:pt x="421661" y="41602"/>
                </a:lnTo>
                <a:lnTo>
                  <a:pt x="423776" y="41602"/>
                </a:lnTo>
                <a:lnTo>
                  <a:pt x="423776" y="43717"/>
                </a:lnTo>
                <a:lnTo>
                  <a:pt x="428007" y="43717"/>
                </a:lnTo>
                <a:lnTo>
                  <a:pt x="428007" y="45833"/>
                </a:lnTo>
                <a:lnTo>
                  <a:pt x="430122" y="45833"/>
                </a:lnTo>
                <a:lnTo>
                  <a:pt x="428007" y="45833"/>
                </a:lnTo>
                <a:lnTo>
                  <a:pt x="428007" y="43717"/>
                </a:lnTo>
                <a:lnTo>
                  <a:pt x="425891" y="43717"/>
                </a:lnTo>
                <a:lnTo>
                  <a:pt x="428007" y="43717"/>
                </a:lnTo>
                <a:lnTo>
                  <a:pt x="428007" y="41602"/>
                </a:lnTo>
                <a:lnTo>
                  <a:pt x="430122" y="41602"/>
                </a:lnTo>
                <a:lnTo>
                  <a:pt x="430122" y="43717"/>
                </a:lnTo>
                <a:lnTo>
                  <a:pt x="432238" y="43717"/>
                </a:lnTo>
                <a:lnTo>
                  <a:pt x="432238" y="45833"/>
                </a:lnTo>
                <a:lnTo>
                  <a:pt x="432238" y="43717"/>
                </a:lnTo>
                <a:lnTo>
                  <a:pt x="432238" y="45833"/>
                </a:lnTo>
                <a:lnTo>
                  <a:pt x="432238" y="43717"/>
                </a:lnTo>
                <a:lnTo>
                  <a:pt x="444930" y="43717"/>
                </a:lnTo>
                <a:lnTo>
                  <a:pt x="444930" y="45833"/>
                </a:lnTo>
                <a:lnTo>
                  <a:pt x="447045" y="45833"/>
                </a:lnTo>
                <a:lnTo>
                  <a:pt x="447045" y="47948"/>
                </a:lnTo>
                <a:lnTo>
                  <a:pt x="449160" y="47948"/>
                </a:lnTo>
                <a:lnTo>
                  <a:pt x="449160" y="52179"/>
                </a:lnTo>
                <a:lnTo>
                  <a:pt x="451276" y="52179"/>
                </a:lnTo>
                <a:lnTo>
                  <a:pt x="451276" y="50063"/>
                </a:lnTo>
                <a:lnTo>
                  <a:pt x="451276" y="52179"/>
                </a:lnTo>
                <a:lnTo>
                  <a:pt x="452686" y="52179"/>
                </a:lnTo>
                <a:lnTo>
                  <a:pt x="452686" y="50063"/>
                </a:lnTo>
                <a:lnTo>
                  <a:pt x="451276" y="50063"/>
                </a:lnTo>
                <a:lnTo>
                  <a:pt x="452686" y="50063"/>
                </a:lnTo>
                <a:lnTo>
                  <a:pt x="452686" y="47948"/>
                </a:lnTo>
                <a:lnTo>
                  <a:pt x="456917" y="47948"/>
                </a:lnTo>
                <a:lnTo>
                  <a:pt x="454801" y="47948"/>
                </a:lnTo>
                <a:lnTo>
                  <a:pt x="454801" y="45833"/>
                </a:lnTo>
                <a:lnTo>
                  <a:pt x="456917" y="45833"/>
                </a:lnTo>
                <a:lnTo>
                  <a:pt x="456917" y="43717"/>
                </a:lnTo>
                <a:lnTo>
                  <a:pt x="454801" y="43717"/>
                </a:lnTo>
                <a:lnTo>
                  <a:pt x="456917" y="43717"/>
                </a:lnTo>
                <a:lnTo>
                  <a:pt x="456917" y="41602"/>
                </a:lnTo>
                <a:lnTo>
                  <a:pt x="459032" y="41602"/>
                </a:lnTo>
                <a:lnTo>
                  <a:pt x="459032" y="39487"/>
                </a:lnTo>
                <a:lnTo>
                  <a:pt x="461147" y="39487"/>
                </a:lnTo>
                <a:lnTo>
                  <a:pt x="461147" y="41602"/>
                </a:lnTo>
                <a:lnTo>
                  <a:pt x="459032" y="41602"/>
                </a:lnTo>
                <a:lnTo>
                  <a:pt x="463263" y="41602"/>
                </a:lnTo>
                <a:lnTo>
                  <a:pt x="463263" y="39487"/>
                </a:lnTo>
                <a:lnTo>
                  <a:pt x="465378" y="39487"/>
                </a:lnTo>
                <a:lnTo>
                  <a:pt x="465378" y="41602"/>
                </a:lnTo>
                <a:lnTo>
                  <a:pt x="467494" y="41602"/>
                </a:lnTo>
                <a:lnTo>
                  <a:pt x="467494" y="39487"/>
                </a:lnTo>
                <a:lnTo>
                  <a:pt x="471724" y="39487"/>
                </a:lnTo>
                <a:lnTo>
                  <a:pt x="471724" y="41602"/>
                </a:lnTo>
                <a:lnTo>
                  <a:pt x="478070" y="41602"/>
                </a:lnTo>
                <a:lnTo>
                  <a:pt x="478070" y="39487"/>
                </a:lnTo>
                <a:lnTo>
                  <a:pt x="488647" y="39487"/>
                </a:lnTo>
                <a:lnTo>
                  <a:pt x="488647" y="41602"/>
                </a:lnTo>
                <a:lnTo>
                  <a:pt x="494993" y="41602"/>
                </a:lnTo>
                <a:lnTo>
                  <a:pt x="494993" y="43717"/>
                </a:lnTo>
                <a:lnTo>
                  <a:pt x="497108" y="43717"/>
                </a:lnTo>
                <a:lnTo>
                  <a:pt x="497108" y="45833"/>
                </a:lnTo>
                <a:lnTo>
                  <a:pt x="501339" y="45833"/>
                </a:lnTo>
                <a:lnTo>
                  <a:pt x="501339" y="50063"/>
                </a:lnTo>
                <a:lnTo>
                  <a:pt x="499224" y="50063"/>
                </a:lnTo>
                <a:lnTo>
                  <a:pt x="499224" y="52179"/>
                </a:lnTo>
                <a:lnTo>
                  <a:pt x="501339" y="52179"/>
                </a:lnTo>
                <a:lnTo>
                  <a:pt x="501339" y="56409"/>
                </a:lnTo>
                <a:lnTo>
                  <a:pt x="503454" y="56409"/>
                </a:lnTo>
                <a:lnTo>
                  <a:pt x="503454" y="58525"/>
                </a:lnTo>
                <a:lnTo>
                  <a:pt x="501339" y="58525"/>
                </a:lnTo>
                <a:lnTo>
                  <a:pt x="501339" y="56409"/>
                </a:lnTo>
                <a:lnTo>
                  <a:pt x="501339" y="58525"/>
                </a:lnTo>
                <a:lnTo>
                  <a:pt x="503454" y="58525"/>
                </a:lnTo>
                <a:lnTo>
                  <a:pt x="503454" y="62756"/>
                </a:lnTo>
                <a:lnTo>
                  <a:pt x="505570" y="62756"/>
                </a:lnTo>
                <a:lnTo>
                  <a:pt x="505570" y="69102"/>
                </a:lnTo>
                <a:lnTo>
                  <a:pt x="511916" y="69102"/>
                </a:lnTo>
                <a:lnTo>
                  <a:pt x="511916" y="71217"/>
                </a:lnTo>
                <a:lnTo>
                  <a:pt x="514031" y="71217"/>
                </a:lnTo>
                <a:lnTo>
                  <a:pt x="514031" y="73332"/>
                </a:lnTo>
                <a:lnTo>
                  <a:pt x="516146" y="73332"/>
                </a:lnTo>
                <a:lnTo>
                  <a:pt x="516146" y="75448"/>
                </a:lnTo>
                <a:lnTo>
                  <a:pt x="518262" y="75448"/>
                </a:lnTo>
                <a:lnTo>
                  <a:pt x="518262" y="86024"/>
                </a:lnTo>
                <a:lnTo>
                  <a:pt x="516146" y="86024"/>
                </a:lnTo>
                <a:lnTo>
                  <a:pt x="518262" y="86024"/>
                </a:lnTo>
                <a:lnTo>
                  <a:pt x="518262" y="88140"/>
                </a:lnTo>
                <a:lnTo>
                  <a:pt x="518262" y="86024"/>
                </a:lnTo>
                <a:lnTo>
                  <a:pt x="518262" y="88140"/>
                </a:lnTo>
                <a:lnTo>
                  <a:pt x="520377" y="88140"/>
                </a:lnTo>
                <a:lnTo>
                  <a:pt x="520377" y="86024"/>
                </a:lnTo>
                <a:lnTo>
                  <a:pt x="520377" y="88140"/>
                </a:lnTo>
                <a:lnTo>
                  <a:pt x="524608" y="88140"/>
                </a:lnTo>
                <a:lnTo>
                  <a:pt x="524608" y="92371"/>
                </a:lnTo>
                <a:lnTo>
                  <a:pt x="528839" y="92371"/>
                </a:lnTo>
                <a:lnTo>
                  <a:pt x="528839" y="96601"/>
                </a:lnTo>
                <a:lnTo>
                  <a:pt x="526723" y="96601"/>
                </a:lnTo>
                <a:lnTo>
                  <a:pt x="533069" y="96601"/>
                </a:lnTo>
                <a:lnTo>
                  <a:pt x="533069" y="94486"/>
                </a:lnTo>
                <a:lnTo>
                  <a:pt x="535185" y="94486"/>
                </a:lnTo>
                <a:lnTo>
                  <a:pt x="535185" y="92371"/>
                </a:lnTo>
                <a:lnTo>
                  <a:pt x="536595" y="92371"/>
                </a:lnTo>
                <a:lnTo>
                  <a:pt x="536595" y="90255"/>
                </a:lnTo>
                <a:lnTo>
                  <a:pt x="538710" y="90255"/>
                </a:lnTo>
                <a:lnTo>
                  <a:pt x="538710" y="96601"/>
                </a:lnTo>
                <a:lnTo>
                  <a:pt x="536595" y="96601"/>
                </a:lnTo>
                <a:lnTo>
                  <a:pt x="538710" y="96601"/>
                </a:lnTo>
                <a:lnTo>
                  <a:pt x="538710" y="94486"/>
                </a:lnTo>
                <a:lnTo>
                  <a:pt x="536595" y="94486"/>
                </a:lnTo>
                <a:lnTo>
                  <a:pt x="536595" y="96601"/>
                </a:lnTo>
                <a:lnTo>
                  <a:pt x="530954" y="96601"/>
                </a:lnTo>
                <a:lnTo>
                  <a:pt x="530954" y="98717"/>
                </a:lnTo>
                <a:lnTo>
                  <a:pt x="533069" y="98717"/>
                </a:lnTo>
                <a:lnTo>
                  <a:pt x="533069" y="100127"/>
                </a:lnTo>
                <a:lnTo>
                  <a:pt x="535185" y="100127"/>
                </a:lnTo>
                <a:lnTo>
                  <a:pt x="535185" y="102242"/>
                </a:lnTo>
                <a:lnTo>
                  <a:pt x="536595" y="102242"/>
                </a:lnTo>
                <a:lnTo>
                  <a:pt x="535185" y="102242"/>
                </a:lnTo>
                <a:lnTo>
                  <a:pt x="535185" y="104358"/>
                </a:lnTo>
                <a:lnTo>
                  <a:pt x="536595" y="104358"/>
                </a:lnTo>
                <a:lnTo>
                  <a:pt x="536595" y="106473"/>
                </a:lnTo>
                <a:lnTo>
                  <a:pt x="538710" y="106473"/>
                </a:lnTo>
                <a:lnTo>
                  <a:pt x="538710" y="108588"/>
                </a:lnTo>
                <a:lnTo>
                  <a:pt x="540826" y="108588"/>
                </a:lnTo>
                <a:lnTo>
                  <a:pt x="540826" y="112819"/>
                </a:lnTo>
                <a:lnTo>
                  <a:pt x="542941" y="112819"/>
                </a:lnTo>
                <a:lnTo>
                  <a:pt x="542941" y="117050"/>
                </a:lnTo>
                <a:lnTo>
                  <a:pt x="538710" y="117050"/>
                </a:lnTo>
                <a:lnTo>
                  <a:pt x="538710" y="114934"/>
                </a:lnTo>
                <a:lnTo>
                  <a:pt x="535185" y="114934"/>
                </a:lnTo>
                <a:lnTo>
                  <a:pt x="535185" y="110704"/>
                </a:lnTo>
                <a:lnTo>
                  <a:pt x="528839" y="110704"/>
                </a:lnTo>
                <a:lnTo>
                  <a:pt x="528839" y="108588"/>
                </a:lnTo>
                <a:lnTo>
                  <a:pt x="528839" y="110704"/>
                </a:lnTo>
                <a:lnTo>
                  <a:pt x="526723" y="110704"/>
                </a:lnTo>
                <a:lnTo>
                  <a:pt x="526723" y="108588"/>
                </a:lnTo>
                <a:lnTo>
                  <a:pt x="526723" y="110704"/>
                </a:lnTo>
                <a:lnTo>
                  <a:pt x="520377" y="110704"/>
                </a:lnTo>
                <a:lnTo>
                  <a:pt x="520377" y="106473"/>
                </a:lnTo>
                <a:lnTo>
                  <a:pt x="518262" y="106473"/>
                </a:lnTo>
                <a:lnTo>
                  <a:pt x="518262" y="108588"/>
                </a:lnTo>
                <a:lnTo>
                  <a:pt x="509801" y="108588"/>
                </a:lnTo>
                <a:lnTo>
                  <a:pt x="509801" y="112819"/>
                </a:lnTo>
                <a:lnTo>
                  <a:pt x="507685" y="112819"/>
                </a:lnTo>
                <a:lnTo>
                  <a:pt x="507685" y="114934"/>
                </a:lnTo>
                <a:lnTo>
                  <a:pt x="505570" y="114934"/>
                </a:lnTo>
                <a:lnTo>
                  <a:pt x="505570" y="117050"/>
                </a:lnTo>
                <a:lnTo>
                  <a:pt x="503454" y="117050"/>
                </a:lnTo>
                <a:lnTo>
                  <a:pt x="503454" y="121280"/>
                </a:lnTo>
                <a:lnTo>
                  <a:pt x="501339" y="121280"/>
                </a:lnTo>
                <a:lnTo>
                  <a:pt x="501339" y="127626"/>
                </a:lnTo>
                <a:lnTo>
                  <a:pt x="499224" y="127626"/>
                </a:lnTo>
                <a:lnTo>
                  <a:pt x="499224" y="131857"/>
                </a:lnTo>
                <a:lnTo>
                  <a:pt x="497108" y="131857"/>
                </a:lnTo>
                <a:lnTo>
                  <a:pt x="497108" y="136088"/>
                </a:lnTo>
                <a:lnTo>
                  <a:pt x="499224" y="136088"/>
                </a:lnTo>
                <a:lnTo>
                  <a:pt x="499224" y="155126"/>
                </a:lnTo>
                <a:lnTo>
                  <a:pt x="497108" y="155126"/>
                </a:lnTo>
                <a:lnTo>
                  <a:pt x="499224" y="155126"/>
                </a:lnTo>
                <a:lnTo>
                  <a:pt x="499224" y="159357"/>
                </a:lnTo>
                <a:lnTo>
                  <a:pt x="494993" y="159357"/>
                </a:lnTo>
                <a:lnTo>
                  <a:pt x="497108" y="159357"/>
                </a:lnTo>
                <a:lnTo>
                  <a:pt x="497108" y="161472"/>
                </a:lnTo>
                <a:lnTo>
                  <a:pt x="501339" y="161472"/>
                </a:lnTo>
                <a:lnTo>
                  <a:pt x="497108" y="161472"/>
                </a:lnTo>
                <a:lnTo>
                  <a:pt x="499224" y="161472"/>
                </a:lnTo>
                <a:lnTo>
                  <a:pt x="499224" y="165703"/>
                </a:lnTo>
                <a:lnTo>
                  <a:pt x="501339" y="165703"/>
                </a:lnTo>
                <a:lnTo>
                  <a:pt x="501339" y="167818"/>
                </a:lnTo>
                <a:lnTo>
                  <a:pt x="503454" y="167818"/>
                </a:lnTo>
                <a:lnTo>
                  <a:pt x="503454" y="169933"/>
                </a:lnTo>
                <a:lnTo>
                  <a:pt x="501339" y="169933"/>
                </a:lnTo>
                <a:lnTo>
                  <a:pt x="503454" y="169933"/>
                </a:lnTo>
                <a:lnTo>
                  <a:pt x="501339" y="169933"/>
                </a:lnTo>
                <a:lnTo>
                  <a:pt x="501339" y="172049"/>
                </a:lnTo>
                <a:lnTo>
                  <a:pt x="501339" y="169933"/>
                </a:lnTo>
                <a:lnTo>
                  <a:pt x="501339" y="172049"/>
                </a:lnTo>
                <a:lnTo>
                  <a:pt x="497108" y="172049"/>
                </a:lnTo>
                <a:lnTo>
                  <a:pt x="497108" y="169933"/>
                </a:lnTo>
                <a:lnTo>
                  <a:pt x="497108" y="172049"/>
                </a:lnTo>
                <a:lnTo>
                  <a:pt x="505570" y="172049"/>
                </a:lnTo>
                <a:lnTo>
                  <a:pt x="505570" y="174164"/>
                </a:lnTo>
                <a:lnTo>
                  <a:pt x="505570" y="172049"/>
                </a:lnTo>
                <a:lnTo>
                  <a:pt x="505570" y="174164"/>
                </a:lnTo>
                <a:lnTo>
                  <a:pt x="509801" y="174164"/>
                </a:lnTo>
                <a:lnTo>
                  <a:pt x="509801" y="176280"/>
                </a:lnTo>
                <a:lnTo>
                  <a:pt x="511916" y="176280"/>
                </a:lnTo>
                <a:lnTo>
                  <a:pt x="511916" y="180510"/>
                </a:lnTo>
                <a:lnTo>
                  <a:pt x="511916" y="178395"/>
                </a:lnTo>
                <a:lnTo>
                  <a:pt x="516146" y="178395"/>
                </a:lnTo>
                <a:lnTo>
                  <a:pt x="516146" y="180510"/>
                </a:lnTo>
                <a:lnTo>
                  <a:pt x="518262" y="180510"/>
                </a:lnTo>
                <a:lnTo>
                  <a:pt x="518262" y="182626"/>
                </a:lnTo>
                <a:lnTo>
                  <a:pt x="518262" y="180510"/>
                </a:lnTo>
                <a:lnTo>
                  <a:pt x="520377" y="180510"/>
                </a:lnTo>
                <a:lnTo>
                  <a:pt x="520377" y="184036"/>
                </a:lnTo>
                <a:lnTo>
                  <a:pt x="522493" y="184036"/>
                </a:lnTo>
                <a:lnTo>
                  <a:pt x="522493" y="194613"/>
                </a:lnTo>
                <a:lnTo>
                  <a:pt x="524608" y="194613"/>
                </a:lnTo>
                <a:lnTo>
                  <a:pt x="524608" y="188267"/>
                </a:lnTo>
                <a:lnTo>
                  <a:pt x="528839" y="188267"/>
                </a:lnTo>
                <a:lnTo>
                  <a:pt x="528839" y="190382"/>
                </a:lnTo>
                <a:lnTo>
                  <a:pt x="528839" y="188267"/>
                </a:lnTo>
                <a:lnTo>
                  <a:pt x="530954" y="188267"/>
                </a:lnTo>
                <a:lnTo>
                  <a:pt x="528839" y="188267"/>
                </a:lnTo>
                <a:lnTo>
                  <a:pt x="528839" y="194613"/>
                </a:lnTo>
                <a:lnTo>
                  <a:pt x="528839" y="190382"/>
                </a:lnTo>
                <a:lnTo>
                  <a:pt x="530954" y="190382"/>
                </a:lnTo>
                <a:lnTo>
                  <a:pt x="530954" y="188267"/>
                </a:lnTo>
                <a:lnTo>
                  <a:pt x="530954" y="192497"/>
                </a:lnTo>
                <a:lnTo>
                  <a:pt x="528839" y="192497"/>
                </a:lnTo>
                <a:lnTo>
                  <a:pt x="530954" y="192497"/>
                </a:lnTo>
                <a:lnTo>
                  <a:pt x="528839" y="192497"/>
                </a:lnTo>
                <a:lnTo>
                  <a:pt x="528839" y="194613"/>
                </a:lnTo>
                <a:lnTo>
                  <a:pt x="530954" y="194613"/>
                </a:lnTo>
                <a:lnTo>
                  <a:pt x="530954" y="192497"/>
                </a:lnTo>
                <a:lnTo>
                  <a:pt x="536595" y="192497"/>
                </a:lnTo>
                <a:lnTo>
                  <a:pt x="536595" y="198843"/>
                </a:lnTo>
                <a:lnTo>
                  <a:pt x="535185" y="198843"/>
                </a:lnTo>
                <a:lnTo>
                  <a:pt x="535185" y="205189"/>
                </a:lnTo>
                <a:lnTo>
                  <a:pt x="542941" y="205189"/>
                </a:lnTo>
                <a:lnTo>
                  <a:pt x="542941" y="203074"/>
                </a:lnTo>
                <a:lnTo>
                  <a:pt x="547172" y="203074"/>
                </a:lnTo>
                <a:lnTo>
                  <a:pt x="547172" y="200959"/>
                </a:lnTo>
                <a:lnTo>
                  <a:pt x="551402" y="200959"/>
                </a:lnTo>
                <a:lnTo>
                  <a:pt x="551402" y="198843"/>
                </a:lnTo>
                <a:lnTo>
                  <a:pt x="557749" y="198843"/>
                </a:lnTo>
                <a:lnTo>
                  <a:pt x="557749" y="194613"/>
                </a:lnTo>
                <a:lnTo>
                  <a:pt x="561979" y="194613"/>
                </a:lnTo>
                <a:lnTo>
                  <a:pt x="561979" y="198843"/>
                </a:lnTo>
                <a:lnTo>
                  <a:pt x="564094" y="198843"/>
                </a:lnTo>
                <a:lnTo>
                  <a:pt x="564094" y="200959"/>
                </a:lnTo>
                <a:lnTo>
                  <a:pt x="561979" y="200959"/>
                </a:lnTo>
                <a:lnTo>
                  <a:pt x="561979" y="203074"/>
                </a:lnTo>
                <a:lnTo>
                  <a:pt x="561979" y="200959"/>
                </a:lnTo>
                <a:lnTo>
                  <a:pt x="564094" y="200959"/>
                </a:lnTo>
                <a:lnTo>
                  <a:pt x="564094" y="196728"/>
                </a:lnTo>
                <a:lnTo>
                  <a:pt x="566210" y="196728"/>
                </a:lnTo>
                <a:lnTo>
                  <a:pt x="566210" y="194613"/>
                </a:lnTo>
                <a:lnTo>
                  <a:pt x="572556" y="194613"/>
                </a:lnTo>
                <a:lnTo>
                  <a:pt x="572556" y="205189"/>
                </a:lnTo>
                <a:lnTo>
                  <a:pt x="574671" y="205189"/>
                </a:lnTo>
                <a:lnTo>
                  <a:pt x="574671" y="203074"/>
                </a:lnTo>
                <a:lnTo>
                  <a:pt x="572556" y="203074"/>
                </a:lnTo>
                <a:lnTo>
                  <a:pt x="574671" y="203074"/>
                </a:lnTo>
                <a:lnTo>
                  <a:pt x="574671" y="198843"/>
                </a:lnTo>
                <a:lnTo>
                  <a:pt x="576787" y="198843"/>
                </a:lnTo>
                <a:lnTo>
                  <a:pt x="574671" y="198843"/>
                </a:lnTo>
                <a:lnTo>
                  <a:pt x="574671" y="196728"/>
                </a:lnTo>
                <a:lnTo>
                  <a:pt x="576787" y="196728"/>
                </a:lnTo>
                <a:lnTo>
                  <a:pt x="576787" y="198843"/>
                </a:lnTo>
                <a:lnTo>
                  <a:pt x="578902" y="198843"/>
                </a:lnTo>
                <a:lnTo>
                  <a:pt x="578902" y="196728"/>
                </a:lnTo>
                <a:lnTo>
                  <a:pt x="585248" y="196728"/>
                </a:lnTo>
                <a:lnTo>
                  <a:pt x="585248" y="194613"/>
                </a:lnTo>
                <a:lnTo>
                  <a:pt x="595825" y="194613"/>
                </a:lnTo>
                <a:lnTo>
                  <a:pt x="595825" y="192497"/>
                </a:lnTo>
                <a:lnTo>
                  <a:pt x="597940" y="192497"/>
                </a:lnTo>
                <a:lnTo>
                  <a:pt x="597940" y="190382"/>
                </a:lnTo>
                <a:lnTo>
                  <a:pt x="600056" y="190382"/>
                </a:lnTo>
                <a:lnTo>
                  <a:pt x="600056" y="186151"/>
                </a:lnTo>
                <a:lnTo>
                  <a:pt x="602171" y="186151"/>
                </a:lnTo>
                <a:lnTo>
                  <a:pt x="602171" y="184036"/>
                </a:lnTo>
                <a:lnTo>
                  <a:pt x="606402" y="184036"/>
                </a:lnTo>
                <a:lnTo>
                  <a:pt x="606402" y="182626"/>
                </a:lnTo>
                <a:lnTo>
                  <a:pt x="608517" y="182626"/>
                </a:lnTo>
                <a:lnTo>
                  <a:pt x="608517" y="180510"/>
                </a:lnTo>
                <a:lnTo>
                  <a:pt x="610632" y="180510"/>
                </a:lnTo>
                <a:lnTo>
                  <a:pt x="610632" y="178395"/>
                </a:lnTo>
                <a:lnTo>
                  <a:pt x="612748" y="178395"/>
                </a:lnTo>
                <a:lnTo>
                  <a:pt x="612748" y="176280"/>
                </a:lnTo>
                <a:lnTo>
                  <a:pt x="614863" y="176280"/>
                </a:lnTo>
                <a:lnTo>
                  <a:pt x="614863" y="165703"/>
                </a:lnTo>
                <a:lnTo>
                  <a:pt x="612748" y="165703"/>
                </a:lnTo>
                <a:lnTo>
                  <a:pt x="612748" y="161472"/>
                </a:lnTo>
                <a:lnTo>
                  <a:pt x="608517" y="161472"/>
                </a:lnTo>
                <a:lnTo>
                  <a:pt x="608517" y="157241"/>
                </a:lnTo>
                <a:lnTo>
                  <a:pt x="614863" y="157241"/>
                </a:lnTo>
                <a:lnTo>
                  <a:pt x="614863" y="155126"/>
                </a:lnTo>
                <a:lnTo>
                  <a:pt x="619094" y="155126"/>
                </a:lnTo>
                <a:lnTo>
                  <a:pt x="619094" y="153011"/>
                </a:lnTo>
                <a:lnTo>
                  <a:pt x="620504" y="153011"/>
                </a:lnTo>
                <a:lnTo>
                  <a:pt x="619094" y="153011"/>
                </a:lnTo>
                <a:lnTo>
                  <a:pt x="619094" y="150895"/>
                </a:lnTo>
                <a:lnTo>
                  <a:pt x="626850" y="150895"/>
                </a:lnTo>
                <a:lnTo>
                  <a:pt x="626850" y="148780"/>
                </a:lnTo>
                <a:lnTo>
                  <a:pt x="628965" y="148780"/>
                </a:lnTo>
                <a:lnTo>
                  <a:pt x="626850" y="148780"/>
                </a:lnTo>
                <a:lnTo>
                  <a:pt x="626850" y="146665"/>
                </a:lnTo>
                <a:lnTo>
                  <a:pt x="628965" y="146665"/>
                </a:lnTo>
                <a:lnTo>
                  <a:pt x="628965" y="148780"/>
                </a:lnTo>
                <a:lnTo>
                  <a:pt x="631081" y="148780"/>
                </a:lnTo>
                <a:lnTo>
                  <a:pt x="631081" y="146665"/>
                </a:lnTo>
                <a:lnTo>
                  <a:pt x="637427" y="146665"/>
                </a:lnTo>
                <a:lnTo>
                  <a:pt x="637427" y="144549"/>
                </a:lnTo>
                <a:lnTo>
                  <a:pt x="639542" y="144549"/>
                </a:lnTo>
                <a:lnTo>
                  <a:pt x="639542" y="142434"/>
                </a:lnTo>
                <a:lnTo>
                  <a:pt x="643773" y="142434"/>
                </a:lnTo>
                <a:lnTo>
                  <a:pt x="643773" y="140319"/>
                </a:lnTo>
                <a:lnTo>
                  <a:pt x="648004" y="140319"/>
                </a:lnTo>
                <a:lnTo>
                  <a:pt x="648004" y="138203"/>
                </a:lnTo>
                <a:lnTo>
                  <a:pt x="650119" y="138203"/>
                </a:lnTo>
                <a:lnTo>
                  <a:pt x="650119" y="136088"/>
                </a:lnTo>
                <a:lnTo>
                  <a:pt x="652234" y="136088"/>
                </a:lnTo>
                <a:lnTo>
                  <a:pt x="652234" y="133972"/>
                </a:lnTo>
                <a:lnTo>
                  <a:pt x="654350" y="133972"/>
                </a:lnTo>
                <a:lnTo>
                  <a:pt x="654350" y="129742"/>
                </a:lnTo>
                <a:lnTo>
                  <a:pt x="656465" y="129742"/>
                </a:lnTo>
                <a:lnTo>
                  <a:pt x="656465" y="131857"/>
                </a:lnTo>
                <a:lnTo>
                  <a:pt x="656465" y="129742"/>
                </a:lnTo>
                <a:lnTo>
                  <a:pt x="658580" y="129742"/>
                </a:lnTo>
                <a:lnTo>
                  <a:pt x="658580" y="127626"/>
                </a:lnTo>
                <a:lnTo>
                  <a:pt x="660696" y="127626"/>
                </a:lnTo>
                <a:lnTo>
                  <a:pt x="660696" y="125511"/>
                </a:lnTo>
                <a:lnTo>
                  <a:pt x="662811" y="125511"/>
                </a:lnTo>
                <a:lnTo>
                  <a:pt x="662811" y="121280"/>
                </a:lnTo>
                <a:lnTo>
                  <a:pt x="662811" y="123396"/>
                </a:lnTo>
                <a:lnTo>
                  <a:pt x="662811" y="121280"/>
                </a:lnTo>
                <a:lnTo>
                  <a:pt x="664927" y="121280"/>
                </a:lnTo>
                <a:lnTo>
                  <a:pt x="664927" y="114934"/>
                </a:lnTo>
                <a:lnTo>
                  <a:pt x="664927" y="117050"/>
                </a:lnTo>
                <a:lnTo>
                  <a:pt x="664927" y="112819"/>
                </a:lnTo>
                <a:lnTo>
                  <a:pt x="662811" y="112819"/>
                </a:lnTo>
                <a:lnTo>
                  <a:pt x="662811" y="110704"/>
                </a:lnTo>
                <a:lnTo>
                  <a:pt x="658580" y="110704"/>
                </a:lnTo>
                <a:lnTo>
                  <a:pt x="658580" y="112819"/>
                </a:lnTo>
                <a:lnTo>
                  <a:pt x="658580" y="110704"/>
                </a:lnTo>
                <a:lnTo>
                  <a:pt x="658580" y="112819"/>
                </a:lnTo>
                <a:lnTo>
                  <a:pt x="656465" y="112819"/>
                </a:lnTo>
                <a:lnTo>
                  <a:pt x="656465" y="110704"/>
                </a:lnTo>
                <a:lnTo>
                  <a:pt x="654350" y="110704"/>
                </a:lnTo>
                <a:lnTo>
                  <a:pt x="654350" y="108588"/>
                </a:lnTo>
                <a:lnTo>
                  <a:pt x="652234" y="108588"/>
                </a:lnTo>
                <a:lnTo>
                  <a:pt x="671272" y="108588"/>
                </a:lnTo>
                <a:lnTo>
                  <a:pt x="671272" y="106473"/>
                </a:lnTo>
                <a:lnTo>
                  <a:pt x="675503" y="106473"/>
                </a:lnTo>
                <a:lnTo>
                  <a:pt x="675503" y="104358"/>
                </a:lnTo>
                <a:lnTo>
                  <a:pt x="677619" y="104358"/>
                </a:lnTo>
                <a:lnTo>
                  <a:pt x="677619" y="102242"/>
                </a:lnTo>
                <a:lnTo>
                  <a:pt x="679734" y="102242"/>
                </a:lnTo>
                <a:lnTo>
                  <a:pt x="679734" y="100127"/>
                </a:lnTo>
                <a:lnTo>
                  <a:pt x="692426" y="100127"/>
                </a:lnTo>
                <a:lnTo>
                  <a:pt x="692426" y="98717"/>
                </a:lnTo>
                <a:lnTo>
                  <a:pt x="692426" y="100127"/>
                </a:lnTo>
                <a:lnTo>
                  <a:pt x="692426" y="98717"/>
                </a:lnTo>
                <a:lnTo>
                  <a:pt x="698772" y="98717"/>
                </a:lnTo>
                <a:lnTo>
                  <a:pt x="698772" y="96601"/>
                </a:lnTo>
                <a:lnTo>
                  <a:pt x="700887" y="96601"/>
                </a:lnTo>
                <a:lnTo>
                  <a:pt x="700887" y="94486"/>
                </a:lnTo>
                <a:lnTo>
                  <a:pt x="703003" y="94486"/>
                </a:lnTo>
                <a:lnTo>
                  <a:pt x="703003" y="96601"/>
                </a:lnTo>
                <a:lnTo>
                  <a:pt x="704413" y="96601"/>
                </a:lnTo>
                <a:lnTo>
                  <a:pt x="704413" y="94486"/>
                </a:lnTo>
                <a:lnTo>
                  <a:pt x="708644" y="94486"/>
                </a:lnTo>
                <a:lnTo>
                  <a:pt x="708644" y="92371"/>
                </a:lnTo>
                <a:lnTo>
                  <a:pt x="710759" y="92371"/>
                </a:lnTo>
                <a:lnTo>
                  <a:pt x="710759" y="90255"/>
                </a:lnTo>
                <a:lnTo>
                  <a:pt x="712875" y="90255"/>
                </a:lnTo>
                <a:lnTo>
                  <a:pt x="712875" y="88140"/>
                </a:lnTo>
                <a:lnTo>
                  <a:pt x="721336" y="88140"/>
                </a:lnTo>
                <a:lnTo>
                  <a:pt x="721336" y="90255"/>
                </a:lnTo>
                <a:lnTo>
                  <a:pt x="729797" y="90255"/>
                </a:lnTo>
                <a:lnTo>
                  <a:pt x="727682" y="90255"/>
                </a:lnTo>
                <a:lnTo>
                  <a:pt x="729797" y="90255"/>
                </a:lnTo>
                <a:lnTo>
                  <a:pt x="729797" y="88140"/>
                </a:lnTo>
                <a:lnTo>
                  <a:pt x="734028" y="88140"/>
                </a:lnTo>
                <a:lnTo>
                  <a:pt x="734028" y="90255"/>
                </a:lnTo>
                <a:lnTo>
                  <a:pt x="736143" y="90255"/>
                </a:lnTo>
                <a:lnTo>
                  <a:pt x="736143" y="88140"/>
                </a:lnTo>
                <a:lnTo>
                  <a:pt x="736143" y="90255"/>
                </a:lnTo>
                <a:lnTo>
                  <a:pt x="738259" y="90255"/>
                </a:lnTo>
                <a:lnTo>
                  <a:pt x="738259" y="88140"/>
                </a:lnTo>
                <a:lnTo>
                  <a:pt x="738259" y="90255"/>
                </a:lnTo>
                <a:lnTo>
                  <a:pt x="740374" y="90255"/>
                </a:lnTo>
                <a:lnTo>
                  <a:pt x="740374" y="92371"/>
                </a:lnTo>
                <a:lnTo>
                  <a:pt x="738259" y="92371"/>
                </a:lnTo>
                <a:lnTo>
                  <a:pt x="738259" y="96601"/>
                </a:lnTo>
                <a:lnTo>
                  <a:pt x="740374" y="96601"/>
                </a:lnTo>
                <a:lnTo>
                  <a:pt x="740374" y="98717"/>
                </a:lnTo>
                <a:lnTo>
                  <a:pt x="744605" y="98717"/>
                </a:lnTo>
                <a:lnTo>
                  <a:pt x="744605" y="100127"/>
                </a:lnTo>
                <a:lnTo>
                  <a:pt x="744605" y="98717"/>
                </a:lnTo>
                <a:lnTo>
                  <a:pt x="744605" y="100127"/>
                </a:lnTo>
                <a:lnTo>
                  <a:pt x="746720" y="100127"/>
                </a:lnTo>
                <a:lnTo>
                  <a:pt x="746720" y="98717"/>
                </a:lnTo>
                <a:lnTo>
                  <a:pt x="746720" y="102242"/>
                </a:lnTo>
                <a:lnTo>
                  <a:pt x="746720" y="100127"/>
                </a:lnTo>
                <a:lnTo>
                  <a:pt x="746720" y="102242"/>
                </a:lnTo>
                <a:lnTo>
                  <a:pt x="748835" y="102242"/>
                </a:lnTo>
                <a:lnTo>
                  <a:pt x="748835" y="104358"/>
                </a:lnTo>
                <a:lnTo>
                  <a:pt x="746720" y="104358"/>
                </a:lnTo>
                <a:lnTo>
                  <a:pt x="750951" y="104358"/>
                </a:lnTo>
                <a:lnTo>
                  <a:pt x="750951" y="106473"/>
                </a:lnTo>
                <a:lnTo>
                  <a:pt x="755182" y="106473"/>
                </a:lnTo>
                <a:lnTo>
                  <a:pt x="755182" y="104358"/>
                </a:lnTo>
                <a:lnTo>
                  <a:pt x="757297" y="104358"/>
                </a:lnTo>
                <a:lnTo>
                  <a:pt x="757297" y="106473"/>
                </a:lnTo>
                <a:lnTo>
                  <a:pt x="757297" y="104358"/>
                </a:lnTo>
                <a:lnTo>
                  <a:pt x="759412" y="104358"/>
                </a:lnTo>
                <a:lnTo>
                  <a:pt x="759412" y="106473"/>
                </a:lnTo>
                <a:lnTo>
                  <a:pt x="759412" y="104358"/>
                </a:lnTo>
                <a:lnTo>
                  <a:pt x="761527" y="104358"/>
                </a:lnTo>
                <a:lnTo>
                  <a:pt x="761527" y="106473"/>
                </a:lnTo>
                <a:lnTo>
                  <a:pt x="761527" y="104358"/>
                </a:lnTo>
                <a:lnTo>
                  <a:pt x="763643" y="104358"/>
                </a:lnTo>
                <a:lnTo>
                  <a:pt x="763643" y="106473"/>
                </a:lnTo>
                <a:lnTo>
                  <a:pt x="765758" y="106473"/>
                </a:lnTo>
                <a:lnTo>
                  <a:pt x="765758" y="108588"/>
                </a:lnTo>
                <a:lnTo>
                  <a:pt x="763643" y="108588"/>
                </a:lnTo>
                <a:lnTo>
                  <a:pt x="763643" y="110704"/>
                </a:lnTo>
                <a:lnTo>
                  <a:pt x="761527" y="110704"/>
                </a:lnTo>
                <a:lnTo>
                  <a:pt x="763643" y="110704"/>
                </a:lnTo>
                <a:lnTo>
                  <a:pt x="763643" y="112819"/>
                </a:lnTo>
                <a:lnTo>
                  <a:pt x="761527" y="112819"/>
                </a:lnTo>
                <a:lnTo>
                  <a:pt x="763643" y="112819"/>
                </a:lnTo>
                <a:lnTo>
                  <a:pt x="763643" y="114934"/>
                </a:lnTo>
                <a:lnTo>
                  <a:pt x="763643" y="112819"/>
                </a:lnTo>
                <a:lnTo>
                  <a:pt x="765758" y="112819"/>
                </a:lnTo>
                <a:lnTo>
                  <a:pt x="765758" y="117050"/>
                </a:lnTo>
                <a:lnTo>
                  <a:pt x="763643" y="117050"/>
                </a:lnTo>
                <a:lnTo>
                  <a:pt x="763643" y="123396"/>
                </a:lnTo>
                <a:lnTo>
                  <a:pt x="767874" y="123396"/>
                </a:lnTo>
                <a:lnTo>
                  <a:pt x="767874" y="125511"/>
                </a:lnTo>
                <a:lnTo>
                  <a:pt x="767874" y="123396"/>
                </a:lnTo>
                <a:lnTo>
                  <a:pt x="767874" y="125511"/>
                </a:lnTo>
                <a:lnTo>
                  <a:pt x="774220" y="125511"/>
                </a:lnTo>
                <a:lnTo>
                  <a:pt x="774220" y="127626"/>
                </a:lnTo>
                <a:lnTo>
                  <a:pt x="778450" y="127626"/>
                </a:lnTo>
                <a:lnTo>
                  <a:pt x="778450" y="125511"/>
                </a:lnTo>
                <a:lnTo>
                  <a:pt x="778450" y="127626"/>
                </a:lnTo>
                <a:lnTo>
                  <a:pt x="778450" y="125511"/>
                </a:lnTo>
                <a:lnTo>
                  <a:pt x="780566" y="125511"/>
                </a:lnTo>
                <a:lnTo>
                  <a:pt x="780566" y="127626"/>
                </a:lnTo>
                <a:lnTo>
                  <a:pt x="780566" y="125511"/>
                </a:lnTo>
                <a:lnTo>
                  <a:pt x="788322" y="125511"/>
                </a:lnTo>
                <a:lnTo>
                  <a:pt x="788322" y="123396"/>
                </a:lnTo>
                <a:lnTo>
                  <a:pt x="790438" y="123396"/>
                </a:lnTo>
                <a:lnTo>
                  <a:pt x="788322" y="123396"/>
                </a:lnTo>
                <a:lnTo>
                  <a:pt x="790438" y="123396"/>
                </a:lnTo>
                <a:lnTo>
                  <a:pt x="790438" y="119165"/>
                </a:lnTo>
                <a:lnTo>
                  <a:pt x="788322" y="119165"/>
                </a:lnTo>
                <a:lnTo>
                  <a:pt x="788322" y="117050"/>
                </a:lnTo>
                <a:lnTo>
                  <a:pt x="788322" y="119165"/>
                </a:lnTo>
                <a:lnTo>
                  <a:pt x="788322" y="117050"/>
                </a:lnTo>
                <a:lnTo>
                  <a:pt x="790438" y="117050"/>
                </a:lnTo>
                <a:lnTo>
                  <a:pt x="790438" y="119165"/>
                </a:lnTo>
                <a:lnTo>
                  <a:pt x="794668" y="119165"/>
                </a:lnTo>
                <a:lnTo>
                  <a:pt x="794668" y="121280"/>
                </a:lnTo>
                <a:lnTo>
                  <a:pt x="796783" y="121280"/>
                </a:lnTo>
                <a:lnTo>
                  <a:pt x="796783" y="123396"/>
                </a:lnTo>
                <a:lnTo>
                  <a:pt x="798899" y="123396"/>
                </a:lnTo>
                <a:lnTo>
                  <a:pt x="792553" y="123396"/>
                </a:lnTo>
                <a:lnTo>
                  <a:pt x="792553" y="125511"/>
                </a:lnTo>
                <a:lnTo>
                  <a:pt x="790438" y="125511"/>
                </a:lnTo>
                <a:lnTo>
                  <a:pt x="790438" y="127626"/>
                </a:lnTo>
                <a:lnTo>
                  <a:pt x="792553" y="127626"/>
                </a:lnTo>
                <a:lnTo>
                  <a:pt x="792553" y="129742"/>
                </a:lnTo>
                <a:lnTo>
                  <a:pt x="792553" y="127626"/>
                </a:lnTo>
                <a:lnTo>
                  <a:pt x="794668" y="127626"/>
                </a:lnTo>
                <a:lnTo>
                  <a:pt x="794668" y="129742"/>
                </a:lnTo>
                <a:lnTo>
                  <a:pt x="792553" y="129742"/>
                </a:lnTo>
                <a:lnTo>
                  <a:pt x="792553" y="131857"/>
                </a:lnTo>
                <a:lnTo>
                  <a:pt x="794668" y="131857"/>
                </a:lnTo>
                <a:lnTo>
                  <a:pt x="794668" y="129742"/>
                </a:lnTo>
                <a:lnTo>
                  <a:pt x="794668" y="131857"/>
                </a:lnTo>
                <a:lnTo>
                  <a:pt x="798899" y="131857"/>
                </a:lnTo>
                <a:lnTo>
                  <a:pt x="798899" y="133972"/>
                </a:lnTo>
                <a:lnTo>
                  <a:pt x="801014" y="133972"/>
                </a:lnTo>
                <a:lnTo>
                  <a:pt x="801014" y="140319"/>
                </a:lnTo>
                <a:lnTo>
                  <a:pt x="803130" y="140319"/>
                </a:lnTo>
                <a:lnTo>
                  <a:pt x="803130" y="142434"/>
                </a:lnTo>
                <a:lnTo>
                  <a:pt x="805245" y="142434"/>
                </a:lnTo>
                <a:lnTo>
                  <a:pt x="805245" y="144549"/>
                </a:lnTo>
                <a:lnTo>
                  <a:pt x="811591" y="144549"/>
                </a:lnTo>
                <a:lnTo>
                  <a:pt x="811591" y="148780"/>
                </a:lnTo>
                <a:lnTo>
                  <a:pt x="811591" y="146665"/>
                </a:lnTo>
                <a:lnTo>
                  <a:pt x="813706" y="146665"/>
                </a:lnTo>
                <a:lnTo>
                  <a:pt x="813706" y="148780"/>
                </a:lnTo>
                <a:lnTo>
                  <a:pt x="813706" y="146665"/>
                </a:lnTo>
                <a:lnTo>
                  <a:pt x="815822" y="146665"/>
                </a:lnTo>
                <a:lnTo>
                  <a:pt x="815822" y="148780"/>
                </a:lnTo>
                <a:lnTo>
                  <a:pt x="815822" y="146665"/>
                </a:lnTo>
                <a:lnTo>
                  <a:pt x="817937" y="146665"/>
                </a:lnTo>
                <a:lnTo>
                  <a:pt x="815822" y="146665"/>
                </a:lnTo>
                <a:lnTo>
                  <a:pt x="817937" y="146665"/>
                </a:lnTo>
                <a:lnTo>
                  <a:pt x="817937" y="148780"/>
                </a:lnTo>
                <a:lnTo>
                  <a:pt x="820053" y="148780"/>
                </a:lnTo>
                <a:lnTo>
                  <a:pt x="820053" y="146665"/>
                </a:lnTo>
                <a:lnTo>
                  <a:pt x="824283" y="146665"/>
                </a:lnTo>
                <a:lnTo>
                  <a:pt x="824283" y="148780"/>
                </a:lnTo>
                <a:lnTo>
                  <a:pt x="824283" y="146665"/>
                </a:lnTo>
                <a:lnTo>
                  <a:pt x="826398" y="146665"/>
                </a:lnTo>
                <a:lnTo>
                  <a:pt x="826398" y="148780"/>
                </a:lnTo>
                <a:lnTo>
                  <a:pt x="826398" y="146665"/>
                </a:lnTo>
                <a:lnTo>
                  <a:pt x="828514" y="146665"/>
                </a:lnTo>
                <a:lnTo>
                  <a:pt x="828514" y="148780"/>
                </a:lnTo>
                <a:lnTo>
                  <a:pt x="828514" y="144549"/>
                </a:lnTo>
                <a:lnTo>
                  <a:pt x="828514" y="146665"/>
                </a:lnTo>
                <a:lnTo>
                  <a:pt x="826398" y="146665"/>
                </a:lnTo>
                <a:lnTo>
                  <a:pt x="826398" y="144549"/>
                </a:lnTo>
                <a:lnTo>
                  <a:pt x="834860" y="144549"/>
                </a:lnTo>
                <a:lnTo>
                  <a:pt x="834860" y="146665"/>
                </a:lnTo>
                <a:lnTo>
                  <a:pt x="836975" y="146665"/>
                </a:lnTo>
                <a:lnTo>
                  <a:pt x="836975" y="148780"/>
                </a:lnTo>
                <a:lnTo>
                  <a:pt x="836975" y="146665"/>
                </a:lnTo>
                <a:lnTo>
                  <a:pt x="839090" y="146665"/>
                </a:lnTo>
                <a:lnTo>
                  <a:pt x="836975" y="146665"/>
                </a:lnTo>
                <a:lnTo>
                  <a:pt x="836975" y="150895"/>
                </a:lnTo>
                <a:lnTo>
                  <a:pt x="839090" y="150895"/>
                </a:lnTo>
                <a:lnTo>
                  <a:pt x="839090" y="148780"/>
                </a:lnTo>
                <a:lnTo>
                  <a:pt x="839090" y="150895"/>
                </a:lnTo>
                <a:lnTo>
                  <a:pt x="841206" y="150895"/>
                </a:lnTo>
                <a:lnTo>
                  <a:pt x="839090" y="150895"/>
                </a:lnTo>
                <a:lnTo>
                  <a:pt x="841206" y="150895"/>
                </a:lnTo>
                <a:lnTo>
                  <a:pt x="841206" y="148780"/>
                </a:lnTo>
                <a:lnTo>
                  <a:pt x="841206" y="150895"/>
                </a:lnTo>
                <a:lnTo>
                  <a:pt x="841206" y="148780"/>
                </a:lnTo>
                <a:lnTo>
                  <a:pt x="839090" y="148780"/>
                </a:lnTo>
                <a:lnTo>
                  <a:pt x="839090" y="146665"/>
                </a:lnTo>
                <a:lnTo>
                  <a:pt x="836975" y="146665"/>
                </a:lnTo>
                <a:lnTo>
                  <a:pt x="839090" y="146665"/>
                </a:lnTo>
                <a:lnTo>
                  <a:pt x="839090" y="144549"/>
                </a:lnTo>
                <a:lnTo>
                  <a:pt x="843321" y="144549"/>
                </a:lnTo>
                <a:lnTo>
                  <a:pt x="841206" y="144549"/>
                </a:lnTo>
                <a:lnTo>
                  <a:pt x="851783" y="144549"/>
                </a:lnTo>
                <a:lnTo>
                  <a:pt x="851783" y="142434"/>
                </a:lnTo>
                <a:lnTo>
                  <a:pt x="851783" y="144549"/>
                </a:lnTo>
                <a:lnTo>
                  <a:pt x="851783" y="142434"/>
                </a:lnTo>
                <a:lnTo>
                  <a:pt x="862360" y="142434"/>
                </a:lnTo>
                <a:lnTo>
                  <a:pt x="862360" y="144549"/>
                </a:lnTo>
                <a:lnTo>
                  <a:pt x="858129" y="144549"/>
                </a:lnTo>
                <a:lnTo>
                  <a:pt x="858129" y="146665"/>
                </a:lnTo>
                <a:lnTo>
                  <a:pt x="860244" y="146665"/>
                </a:lnTo>
                <a:lnTo>
                  <a:pt x="860244" y="150895"/>
                </a:lnTo>
                <a:lnTo>
                  <a:pt x="860244" y="148780"/>
                </a:lnTo>
                <a:lnTo>
                  <a:pt x="860244" y="150895"/>
                </a:lnTo>
                <a:lnTo>
                  <a:pt x="860244" y="148780"/>
                </a:lnTo>
                <a:lnTo>
                  <a:pt x="860244" y="150895"/>
                </a:lnTo>
                <a:lnTo>
                  <a:pt x="860244" y="148780"/>
                </a:lnTo>
                <a:lnTo>
                  <a:pt x="864475" y="148780"/>
                </a:lnTo>
                <a:lnTo>
                  <a:pt x="864475" y="150895"/>
                </a:lnTo>
                <a:lnTo>
                  <a:pt x="866590" y="150895"/>
                </a:lnTo>
                <a:lnTo>
                  <a:pt x="866590" y="146665"/>
                </a:lnTo>
                <a:lnTo>
                  <a:pt x="866590" y="148780"/>
                </a:lnTo>
                <a:lnTo>
                  <a:pt x="866590" y="146665"/>
                </a:lnTo>
                <a:lnTo>
                  <a:pt x="864475" y="146665"/>
                </a:lnTo>
                <a:lnTo>
                  <a:pt x="866590" y="146665"/>
                </a:lnTo>
                <a:lnTo>
                  <a:pt x="864475" y="146665"/>
                </a:lnTo>
                <a:lnTo>
                  <a:pt x="864475" y="142434"/>
                </a:lnTo>
                <a:lnTo>
                  <a:pt x="862360" y="142434"/>
                </a:lnTo>
                <a:lnTo>
                  <a:pt x="864475" y="142434"/>
                </a:lnTo>
                <a:lnTo>
                  <a:pt x="864475" y="140319"/>
                </a:lnTo>
                <a:lnTo>
                  <a:pt x="862360" y="140319"/>
                </a:lnTo>
                <a:lnTo>
                  <a:pt x="868705" y="140319"/>
                </a:lnTo>
                <a:lnTo>
                  <a:pt x="868705" y="138203"/>
                </a:lnTo>
                <a:lnTo>
                  <a:pt x="866590" y="138203"/>
                </a:lnTo>
                <a:lnTo>
                  <a:pt x="866590" y="140319"/>
                </a:lnTo>
                <a:lnTo>
                  <a:pt x="866590" y="138203"/>
                </a:lnTo>
                <a:lnTo>
                  <a:pt x="868705" y="138203"/>
                </a:lnTo>
                <a:lnTo>
                  <a:pt x="868705" y="136088"/>
                </a:lnTo>
                <a:lnTo>
                  <a:pt x="870821" y="136088"/>
                </a:lnTo>
                <a:lnTo>
                  <a:pt x="870821" y="133972"/>
                </a:lnTo>
                <a:lnTo>
                  <a:pt x="868705" y="133972"/>
                </a:lnTo>
                <a:lnTo>
                  <a:pt x="872231" y="133972"/>
                </a:lnTo>
                <a:lnTo>
                  <a:pt x="872231" y="131857"/>
                </a:lnTo>
                <a:lnTo>
                  <a:pt x="876462" y="131857"/>
                </a:lnTo>
                <a:lnTo>
                  <a:pt x="876462" y="129742"/>
                </a:lnTo>
                <a:lnTo>
                  <a:pt x="874346" y="129742"/>
                </a:lnTo>
                <a:lnTo>
                  <a:pt x="874346" y="127626"/>
                </a:lnTo>
                <a:lnTo>
                  <a:pt x="876462" y="127626"/>
                </a:lnTo>
                <a:lnTo>
                  <a:pt x="876462" y="129742"/>
                </a:lnTo>
                <a:lnTo>
                  <a:pt x="878577" y="129742"/>
                </a:lnTo>
                <a:lnTo>
                  <a:pt x="878577" y="131857"/>
                </a:lnTo>
                <a:lnTo>
                  <a:pt x="880693" y="131857"/>
                </a:lnTo>
                <a:lnTo>
                  <a:pt x="880693" y="129742"/>
                </a:lnTo>
                <a:lnTo>
                  <a:pt x="882808" y="129742"/>
                </a:lnTo>
                <a:lnTo>
                  <a:pt x="880693" y="129742"/>
                </a:lnTo>
                <a:lnTo>
                  <a:pt x="880693" y="127626"/>
                </a:lnTo>
                <a:lnTo>
                  <a:pt x="882808" y="127626"/>
                </a:lnTo>
                <a:lnTo>
                  <a:pt x="882808" y="129742"/>
                </a:lnTo>
                <a:lnTo>
                  <a:pt x="884923" y="129742"/>
                </a:lnTo>
                <a:lnTo>
                  <a:pt x="882808" y="129742"/>
                </a:lnTo>
                <a:lnTo>
                  <a:pt x="882808" y="131857"/>
                </a:lnTo>
                <a:lnTo>
                  <a:pt x="887039" y="131857"/>
                </a:lnTo>
                <a:lnTo>
                  <a:pt x="884923" y="131857"/>
                </a:lnTo>
                <a:lnTo>
                  <a:pt x="887039" y="131857"/>
                </a:lnTo>
                <a:lnTo>
                  <a:pt x="884923" y="131857"/>
                </a:lnTo>
                <a:lnTo>
                  <a:pt x="884923" y="133972"/>
                </a:lnTo>
                <a:lnTo>
                  <a:pt x="887039" y="133972"/>
                </a:lnTo>
                <a:lnTo>
                  <a:pt x="884923" y="133972"/>
                </a:lnTo>
                <a:lnTo>
                  <a:pt x="884923" y="136088"/>
                </a:lnTo>
                <a:lnTo>
                  <a:pt x="880693" y="136088"/>
                </a:lnTo>
                <a:lnTo>
                  <a:pt x="882808" y="136088"/>
                </a:lnTo>
                <a:lnTo>
                  <a:pt x="882808" y="138203"/>
                </a:lnTo>
                <a:lnTo>
                  <a:pt x="884923" y="138203"/>
                </a:lnTo>
                <a:lnTo>
                  <a:pt x="884923" y="140319"/>
                </a:lnTo>
                <a:lnTo>
                  <a:pt x="882808" y="140319"/>
                </a:lnTo>
                <a:lnTo>
                  <a:pt x="882808" y="142434"/>
                </a:lnTo>
                <a:lnTo>
                  <a:pt x="884923" y="142434"/>
                </a:lnTo>
                <a:lnTo>
                  <a:pt x="884923" y="146665"/>
                </a:lnTo>
                <a:lnTo>
                  <a:pt x="887039" y="146665"/>
                </a:lnTo>
                <a:lnTo>
                  <a:pt x="884923" y="146665"/>
                </a:lnTo>
                <a:lnTo>
                  <a:pt x="887039" y="146665"/>
                </a:lnTo>
                <a:lnTo>
                  <a:pt x="887039" y="148780"/>
                </a:lnTo>
                <a:lnTo>
                  <a:pt x="889154" y="148780"/>
                </a:lnTo>
                <a:lnTo>
                  <a:pt x="889154" y="146665"/>
                </a:lnTo>
                <a:lnTo>
                  <a:pt x="891269" y="146665"/>
                </a:lnTo>
                <a:lnTo>
                  <a:pt x="891269" y="144549"/>
                </a:lnTo>
                <a:lnTo>
                  <a:pt x="895500" y="144549"/>
                </a:lnTo>
                <a:lnTo>
                  <a:pt x="895500" y="142434"/>
                </a:lnTo>
                <a:lnTo>
                  <a:pt x="895500" y="144549"/>
                </a:lnTo>
                <a:lnTo>
                  <a:pt x="899731" y="144549"/>
                </a:lnTo>
                <a:lnTo>
                  <a:pt x="899731" y="148780"/>
                </a:lnTo>
                <a:lnTo>
                  <a:pt x="901846" y="148780"/>
                </a:lnTo>
                <a:lnTo>
                  <a:pt x="901846" y="150895"/>
                </a:lnTo>
                <a:lnTo>
                  <a:pt x="901846" y="148780"/>
                </a:lnTo>
                <a:lnTo>
                  <a:pt x="901846" y="150895"/>
                </a:lnTo>
                <a:lnTo>
                  <a:pt x="910308" y="150895"/>
                </a:lnTo>
                <a:lnTo>
                  <a:pt x="910308" y="153011"/>
                </a:lnTo>
                <a:lnTo>
                  <a:pt x="910308" y="150895"/>
                </a:lnTo>
                <a:lnTo>
                  <a:pt x="914538" y="150895"/>
                </a:lnTo>
                <a:lnTo>
                  <a:pt x="914538" y="153011"/>
                </a:lnTo>
                <a:lnTo>
                  <a:pt x="916653" y="153011"/>
                </a:lnTo>
                <a:lnTo>
                  <a:pt x="916653" y="150895"/>
                </a:lnTo>
                <a:lnTo>
                  <a:pt x="918769" y="150895"/>
                </a:lnTo>
                <a:lnTo>
                  <a:pt x="918769" y="153011"/>
                </a:lnTo>
                <a:lnTo>
                  <a:pt x="918769" y="150895"/>
                </a:lnTo>
                <a:lnTo>
                  <a:pt x="918769" y="153011"/>
                </a:lnTo>
                <a:lnTo>
                  <a:pt x="918769" y="150895"/>
                </a:lnTo>
                <a:lnTo>
                  <a:pt x="923000" y="150895"/>
                </a:lnTo>
                <a:lnTo>
                  <a:pt x="923000" y="148780"/>
                </a:lnTo>
                <a:lnTo>
                  <a:pt x="925115" y="148780"/>
                </a:lnTo>
                <a:lnTo>
                  <a:pt x="925115" y="153011"/>
                </a:lnTo>
                <a:lnTo>
                  <a:pt x="925115" y="150895"/>
                </a:lnTo>
                <a:lnTo>
                  <a:pt x="925115" y="155126"/>
                </a:lnTo>
                <a:lnTo>
                  <a:pt x="923000" y="155126"/>
                </a:lnTo>
                <a:lnTo>
                  <a:pt x="927230" y="155126"/>
                </a:lnTo>
                <a:lnTo>
                  <a:pt x="927230" y="157241"/>
                </a:lnTo>
                <a:lnTo>
                  <a:pt x="931461" y="157241"/>
                </a:lnTo>
                <a:lnTo>
                  <a:pt x="931461" y="155126"/>
                </a:lnTo>
                <a:lnTo>
                  <a:pt x="927230" y="155126"/>
                </a:lnTo>
                <a:lnTo>
                  <a:pt x="927230" y="153011"/>
                </a:lnTo>
                <a:lnTo>
                  <a:pt x="937807" y="153011"/>
                </a:lnTo>
                <a:lnTo>
                  <a:pt x="937807" y="150895"/>
                </a:lnTo>
                <a:lnTo>
                  <a:pt x="942038" y="150895"/>
                </a:lnTo>
                <a:lnTo>
                  <a:pt x="942038" y="148780"/>
                </a:lnTo>
                <a:lnTo>
                  <a:pt x="944153" y="148780"/>
                </a:lnTo>
                <a:lnTo>
                  <a:pt x="944153" y="150895"/>
                </a:lnTo>
                <a:lnTo>
                  <a:pt x="946268" y="150895"/>
                </a:lnTo>
                <a:lnTo>
                  <a:pt x="946268" y="148780"/>
                </a:lnTo>
                <a:lnTo>
                  <a:pt x="946268" y="150895"/>
                </a:lnTo>
                <a:lnTo>
                  <a:pt x="948384" y="150895"/>
                </a:lnTo>
                <a:lnTo>
                  <a:pt x="948384" y="148780"/>
                </a:lnTo>
                <a:lnTo>
                  <a:pt x="948384" y="150895"/>
                </a:lnTo>
                <a:lnTo>
                  <a:pt x="952615" y="150895"/>
                </a:lnTo>
                <a:lnTo>
                  <a:pt x="950499" y="150895"/>
                </a:lnTo>
                <a:lnTo>
                  <a:pt x="950499" y="153011"/>
                </a:lnTo>
                <a:lnTo>
                  <a:pt x="952615" y="153011"/>
                </a:lnTo>
                <a:lnTo>
                  <a:pt x="950499" y="153011"/>
                </a:lnTo>
                <a:lnTo>
                  <a:pt x="952615" y="153011"/>
                </a:lnTo>
                <a:lnTo>
                  <a:pt x="952615" y="155126"/>
                </a:lnTo>
                <a:lnTo>
                  <a:pt x="950499" y="155126"/>
                </a:lnTo>
                <a:lnTo>
                  <a:pt x="950499" y="157241"/>
                </a:lnTo>
                <a:lnTo>
                  <a:pt x="948384" y="157241"/>
                </a:lnTo>
                <a:lnTo>
                  <a:pt x="948384" y="155126"/>
                </a:lnTo>
                <a:lnTo>
                  <a:pt x="946268" y="155126"/>
                </a:lnTo>
                <a:lnTo>
                  <a:pt x="946268" y="153011"/>
                </a:lnTo>
                <a:lnTo>
                  <a:pt x="946268" y="155126"/>
                </a:lnTo>
                <a:lnTo>
                  <a:pt x="942038" y="155126"/>
                </a:lnTo>
                <a:lnTo>
                  <a:pt x="942038" y="157241"/>
                </a:lnTo>
                <a:lnTo>
                  <a:pt x="937807" y="157241"/>
                </a:lnTo>
                <a:lnTo>
                  <a:pt x="937807" y="161472"/>
                </a:lnTo>
                <a:lnTo>
                  <a:pt x="937807" y="159357"/>
                </a:lnTo>
                <a:lnTo>
                  <a:pt x="933576" y="159357"/>
                </a:lnTo>
                <a:lnTo>
                  <a:pt x="933576" y="161472"/>
                </a:lnTo>
                <a:lnTo>
                  <a:pt x="937807" y="161472"/>
                </a:lnTo>
                <a:lnTo>
                  <a:pt x="937807" y="163587"/>
                </a:lnTo>
                <a:lnTo>
                  <a:pt x="939923" y="163587"/>
                </a:lnTo>
                <a:lnTo>
                  <a:pt x="937807" y="163587"/>
                </a:lnTo>
                <a:lnTo>
                  <a:pt x="937807" y="165703"/>
                </a:lnTo>
                <a:lnTo>
                  <a:pt x="935692" y="165703"/>
                </a:lnTo>
                <a:lnTo>
                  <a:pt x="935692" y="163587"/>
                </a:lnTo>
                <a:lnTo>
                  <a:pt x="933576" y="163587"/>
                </a:lnTo>
                <a:lnTo>
                  <a:pt x="933576" y="165703"/>
                </a:lnTo>
                <a:lnTo>
                  <a:pt x="935692" y="165703"/>
                </a:lnTo>
                <a:lnTo>
                  <a:pt x="935692" y="169933"/>
                </a:lnTo>
                <a:lnTo>
                  <a:pt x="933576" y="169933"/>
                </a:lnTo>
                <a:lnTo>
                  <a:pt x="935692" y="169933"/>
                </a:lnTo>
                <a:lnTo>
                  <a:pt x="933576" y="169933"/>
                </a:lnTo>
                <a:lnTo>
                  <a:pt x="933576" y="172049"/>
                </a:lnTo>
                <a:lnTo>
                  <a:pt x="935692" y="172049"/>
                </a:lnTo>
                <a:lnTo>
                  <a:pt x="935692" y="176280"/>
                </a:lnTo>
                <a:lnTo>
                  <a:pt x="937807" y="176280"/>
                </a:lnTo>
                <a:lnTo>
                  <a:pt x="937807" y="174164"/>
                </a:lnTo>
                <a:lnTo>
                  <a:pt x="937807" y="176280"/>
                </a:lnTo>
                <a:lnTo>
                  <a:pt x="939923" y="176280"/>
                </a:lnTo>
                <a:lnTo>
                  <a:pt x="939923" y="178395"/>
                </a:lnTo>
                <a:lnTo>
                  <a:pt x="937807" y="178395"/>
                </a:lnTo>
                <a:lnTo>
                  <a:pt x="937807" y="180510"/>
                </a:lnTo>
                <a:lnTo>
                  <a:pt x="939923" y="180510"/>
                </a:lnTo>
                <a:lnTo>
                  <a:pt x="939923" y="182626"/>
                </a:lnTo>
                <a:lnTo>
                  <a:pt x="939923" y="180510"/>
                </a:lnTo>
                <a:lnTo>
                  <a:pt x="942038" y="180510"/>
                </a:lnTo>
                <a:lnTo>
                  <a:pt x="942038" y="184036"/>
                </a:lnTo>
                <a:lnTo>
                  <a:pt x="942038" y="182626"/>
                </a:lnTo>
                <a:lnTo>
                  <a:pt x="939923" y="182626"/>
                </a:lnTo>
                <a:lnTo>
                  <a:pt x="939923" y="186151"/>
                </a:lnTo>
                <a:lnTo>
                  <a:pt x="937807" y="186151"/>
                </a:lnTo>
                <a:lnTo>
                  <a:pt x="937807" y="184036"/>
                </a:lnTo>
                <a:lnTo>
                  <a:pt x="935692" y="184036"/>
                </a:lnTo>
                <a:lnTo>
                  <a:pt x="935692" y="186151"/>
                </a:lnTo>
                <a:lnTo>
                  <a:pt x="933576" y="186151"/>
                </a:lnTo>
                <a:lnTo>
                  <a:pt x="933576" y="188267"/>
                </a:lnTo>
                <a:lnTo>
                  <a:pt x="937807" y="188267"/>
                </a:lnTo>
                <a:lnTo>
                  <a:pt x="937807" y="190382"/>
                </a:lnTo>
                <a:lnTo>
                  <a:pt x="931461" y="190382"/>
                </a:lnTo>
                <a:lnTo>
                  <a:pt x="931461" y="188267"/>
                </a:lnTo>
                <a:lnTo>
                  <a:pt x="929346" y="188267"/>
                </a:lnTo>
                <a:lnTo>
                  <a:pt x="929346" y="190382"/>
                </a:lnTo>
                <a:lnTo>
                  <a:pt x="927230" y="190382"/>
                </a:lnTo>
                <a:lnTo>
                  <a:pt x="927230" y="188267"/>
                </a:lnTo>
                <a:lnTo>
                  <a:pt x="927230" y="190382"/>
                </a:lnTo>
                <a:lnTo>
                  <a:pt x="925115" y="190382"/>
                </a:lnTo>
                <a:lnTo>
                  <a:pt x="925115" y="194613"/>
                </a:lnTo>
                <a:lnTo>
                  <a:pt x="923000" y="194613"/>
                </a:lnTo>
                <a:lnTo>
                  <a:pt x="923000" y="196728"/>
                </a:lnTo>
                <a:lnTo>
                  <a:pt x="923000" y="192497"/>
                </a:lnTo>
                <a:lnTo>
                  <a:pt x="925115" y="192497"/>
                </a:lnTo>
                <a:lnTo>
                  <a:pt x="925115" y="190382"/>
                </a:lnTo>
                <a:lnTo>
                  <a:pt x="923000" y="190382"/>
                </a:lnTo>
                <a:lnTo>
                  <a:pt x="923000" y="192497"/>
                </a:lnTo>
                <a:lnTo>
                  <a:pt x="920884" y="192497"/>
                </a:lnTo>
                <a:lnTo>
                  <a:pt x="920884" y="194613"/>
                </a:lnTo>
                <a:lnTo>
                  <a:pt x="923000" y="194613"/>
                </a:lnTo>
                <a:lnTo>
                  <a:pt x="920884" y="194613"/>
                </a:lnTo>
                <a:lnTo>
                  <a:pt x="920884" y="196728"/>
                </a:lnTo>
                <a:lnTo>
                  <a:pt x="923000" y="196728"/>
                </a:lnTo>
                <a:lnTo>
                  <a:pt x="920884" y="196728"/>
                </a:lnTo>
                <a:lnTo>
                  <a:pt x="920884" y="198843"/>
                </a:lnTo>
                <a:lnTo>
                  <a:pt x="923000" y="198843"/>
                </a:lnTo>
                <a:lnTo>
                  <a:pt x="923000" y="196728"/>
                </a:lnTo>
                <a:lnTo>
                  <a:pt x="923000" y="203074"/>
                </a:lnTo>
                <a:lnTo>
                  <a:pt x="920884" y="203074"/>
                </a:lnTo>
                <a:lnTo>
                  <a:pt x="920884" y="205189"/>
                </a:lnTo>
                <a:lnTo>
                  <a:pt x="918769" y="205189"/>
                </a:lnTo>
                <a:lnTo>
                  <a:pt x="918769" y="207305"/>
                </a:lnTo>
                <a:lnTo>
                  <a:pt x="916653" y="207305"/>
                </a:lnTo>
                <a:lnTo>
                  <a:pt x="916653" y="213651"/>
                </a:lnTo>
                <a:lnTo>
                  <a:pt x="916653" y="211535"/>
                </a:lnTo>
                <a:lnTo>
                  <a:pt x="920884" y="211535"/>
                </a:lnTo>
                <a:lnTo>
                  <a:pt x="920884" y="209420"/>
                </a:lnTo>
                <a:lnTo>
                  <a:pt x="918769" y="209420"/>
                </a:lnTo>
                <a:lnTo>
                  <a:pt x="923000" y="209420"/>
                </a:lnTo>
                <a:lnTo>
                  <a:pt x="923000" y="207305"/>
                </a:lnTo>
                <a:lnTo>
                  <a:pt x="923000" y="209420"/>
                </a:lnTo>
                <a:lnTo>
                  <a:pt x="923000" y="207305"/>
                </a:lnTo>
                <a:lnTo>
                  <a:pt x="925115" y="207305"/>
                </a:lnTo>
                <a:lnTo>
                  <a:pt x="925115" y="211535"/>
                </a:lnTo>
                <a:lnTo>
                  <a:pt x="925115" y="209420"/>
                </a:lnTo>
                <a:lnTo>
                  <a:pt x="929346" y="209420"/>
                </a:lnTo>
                <a:lnTo>
                  <a:pt x="929346" y="213651"/>
                </a:lnTo>
                <a:lnTo>
                  <a:pt x="931461" y="213651"/>
                </a:lnTo>
                <a:lnTo>
                  <a:pt x="931461" y="211535"/>
                </a:lnTo>
                <a:lnTo>
                  <a:pt x="929346" y="211535"/>
                </a:lnTo>
                <a:lnTo>
                  <a:pt x="929346" y="209420"/>
                </a:lnTo>
                <a:lnTo>
                  <a:pt x="931461" y="209420"/>
                </a:lnTo>
                <a:lnTo>
                  <a:pt x="931461" y="207305"/>
                </a:lnTo>
                <a:lnTo>
                  <a:pt x="935692" y="207305"/>
                </a:lnTo>
                <a:lnTo>
                  <a:pt x="933576" y="207305"/>
                </a:lnTo>
                <a:lnTo>
                  <a:pt x="933576" y="209420"/>
                </a:lnTo>
                <a:lnTo>
                  <a:pt x="931461" y="209420"/>
                </a:lnTo>
                <a:lnTo>
                  <a:pt x="931461" y="219997"/>
                </a:lnTo>
                <a:lnTo>
                  <a:pt x="929346" y="219997"/>
                </a:lnTo>
                <a:lnTo>
                  <a:pt x="929346" y="222112"/>
                </a:lnTo>
                <a:lnTo>
                  <a:pt x="931461" y="222112"/>
                </a:lnTo>
                <a:lnTo>
                  <a:pt x="931461" y="226343"/>
                </a:lnTo>
                <a:lnTo>
                  <a:pt x="933576" y="226343"/>
                </a:lnTo>
                <a:lnTo>
                  <a:pt x="931461" y="226343"/>
                </a:lnTo>
                <a:lnTo>
                  <a:pt x="931461" y="224228"/>
                </a:lnTo>
                <a:lnTo>
                  <a:pt x="931461" y="228458"/>
                </a:lnTo>
                <a:lnTo>
                  <a:pt x="931461" y="226343"/>
                </a:lnTo>
                <a:lnTo>
                  <a:pt x="929346" y="226343"/>
                </a:lnTo>
                <a:lnTo>
                  <a:pt x="929346" y="228458"/>
                </a:lnTo>
                <a:lnTo>
                  <a:pt x="927230" y="228458"/>
                </a:lnTo>
                <a:lnTo>
                  <a:pt x="929346" y="228458"/>
                </a:lnTo>
                <a:lnTo>
                  <a:pt x="927230" y="228458"/>
                </a:lnTo>
                <a:lnTo>
                  <a:pt x="927230" y="230574"/>
                </a:lnTo>
                <a:lnTo>
                  <a:pt x="925115" y="230574"/>
                </a:lnTo>
                <a:lnTo>
                  <a:pt x="925115" y="228458"/>
                </a:lnTo>
                <a:lnTo>
                  <a:pt x="927230" y="228458"/>
                </a:lnTo>
                <a:lnTo>
                  <a:pt x="927230" y="226343"/>
                </a:lnTo>
                <a:lnTo>
                  <a:pt x="927230" y="228458"/>
                </a:lnTo>
                <a:lnTo>
                  <a:pt x="927230" y="226343"/>
                </a:lnTo>
                <a:lnTo>
                  <a:pt x="929346" y="226343"/>
                </a:lnTo>
                <a:lnTo>
                  <a:pt x="929346" y="224228"/>
                </a:lnTo>
                <a:lnTo>
                  <a:pt x="925115" y="224228"/>
                </a:lnTo>
                <a:lnTo>
                  <a:pt x="927230" y="224228"/>
                </a:lnTo>
                <a:lnTo>
                  <a:pt x="918769" y="224228"/>
                </a:lnTo>
                <a:lnTo>
                  <a:pt x="918769" y="226343"/>
                </a:lnTo>
                <a:lnTo>
                  <a:pt x="916653" y="226343"/>
                </a:lnTo>
                <a:lnTo>
                  <a:pt x="916653" y="228458"/>
                </a:lnTo>
                <a:lnTo>
                  <a:pt x="918769" y="228458"/>
                </a:lnTo>
                <a:lnTo>
                  <a:pt x="918769" y="230574"/>
                </a:lnTo>
                <a:lnTo>
                  <a:pt x="920884" y="230574"/>
                </a:lnTo>
                <a:lnTo>
                  <a:pt x="918769" y="230574"/>
                </a:lnTo>
                <a:lnTo>
                  <a:pt x="920884" y="230574"/>
                </a:lnTo>
                <a:lnTo>
                  <a:pt x="920884" y="232689"/>
                </a:lnTo>
                <a:lnTo>
                  <a:pt x="920884" y="230574"/>
                </a:lnTo>
                <a:lnTo>
                  <a:pt x="920884" y="232689"/>
                </a:lnTo>
                <a:lnTo>
                  <a:pt x="918769" y="232689"/>
                </a:lnTo>
                <a:lnTo>
                  <a:pt x="918769" y="234804"/>
                </a:lnTo>
                <a:lnTo>
                  <a:pt x="918769" y="232689"/>
                </a:lnTo>
                <a:lnTo>
                  <a:pt x="918769" y="234804"/>
                </a:lnTo>
                <a:lnTo>
                  <a:pt x="916653" y="234804"/>
                </a:lnTo>
                <a:lnTo>
                  <a:pt x="916653" y="232689"/>
                </a:lnTo>
                <a:lnTo>
                  <a:pt x="916653" y="234804"/>
                </a:lnTo>
                <a:lnTo>
                  <a:pt x="914538" y="234804"/>
                </a:lnTo>
                <a:lnTo>
                  <a:pt x="914538" y="232689"/>
                </a:lnTo>
                <a:lnTo>
                  <a:pt x="912423" y="232689"/>
                </a:lnTo>
                <a:lnTo>
                  <a:pt x="912423" y="234804"/>
                </a:lnTo>
                <a:lnTo>
                  <a:pt x="912423" y="232689"/>
                </a:lnTo>
                <a:lnTo>
                  <a:pt x="912423" y="234804"/>
                </a:lnTo>
                <a:lnTo>
                  <a:pt x="910308" y="234804"/>
                </a:lnTo>
                <a:lnTo>
                  <a:pt x="910308" y="232689"/>
                </a:lnTo>
                <a:lnTo>
                  <a:pt x="910308" y="234804"/>
                </a:lnTo>
                <a:lnTo>
                  <a:pt x="912423" y="234804"/>
                </a:lnTo>
                <a:lnTo>
                  <a:pt x="912423" y="236920"/>
                </a:lnTo>
                <a:lnTo>
                  <a:pt x="908192" y="236920"/>
                </a:lnTo>
                <a:lnTo>
                  <a:pt x="908192" y="239035"/>
                </a:lnTo>
                <a:lnTo>
                  <a:pt x="908192" y="236920"/>
                </a:lnTo>
                <a:lnTo>
                  <a:pt x="906077" y="236920"/>
                </a:lnTo>
                <a:lnTo>
                  <a:pt x="906077" y="239035"/>
                </a:lnTo>
                <a:lnTo>
                  <a:pt x="901846" y="239035"/>
                </a:lnTo>
                <a:lnTo>
                  <a:pt x="903961" y="239035"/>
                </a:lnTo>
                <a:lnTo>
                  <a:pt x="903961" y="236920"/>
                </a:lnTo>
                <a:lnTo>
                  <a:pt x="903961" y="239035"/>
                </a:lnTo>
                <a:lnTo>
                  <a:pt x="901846" y="239035"/>
                </a:lnTo>
                <a:lnTo>
                  <a:pt x="901846" y="236920"/>
                </a:lnTo>
                <a:lnTo>
                  <a:pt x="901846" y="239035"/>
                </a:lnTo>
                <a:lnTo>
                  <a:pt x="901846" y="236920"/>
                </a:lnTo>
                <a:lnTo>
                  <a:pt x="893385" y="236920"/>
                </a:lnTo>
                <a:lnTo>
                  <a:pt x="895500" y="236920"/>
                </a:lnTo>
                <a:lnTo>
                  <a:pt x="893385" y="236920"/>
                </a:lnTo>
                <a:lnTo>
                  <a:pt x="893385" y="234804"/>
                </a:lnTo>
                <a:lnTo>
                  <a:pt x="891269" y="234804"/>
                </a:lnTo>
                <a:lnTo>
                  <a:pt x="891269" y="236920"/>
                </a:lnTo>
                <a:lnTo>
                  <a:pt x="887039" y="236920"/>
                </a:lnTo>
                <a:lnTo>
                  <a:pt x="889154" y="236920"/>
                </a:lnTo>
                <a:lnTo>
                  <a:pt x="889154" y="234804"/>
                </a:lnTo>
                <a:lnTo>
                  <a:pt x="891269" y="234804"/>
                </a:lnTo>
                <a:lnTo>
                  <a:pt x="889154" y="234804"/>
                </a:lnTo>
                <a:lnTo>
                  <a:pt x="889154" y="232689"/>
                </a:lnTo>
                <a:lnTo>
                  <a:pt x="891269" y="232689"/>
                </a:lnTo>
                <a:lnTo>
                  <a:pt x="889154" y="232689"/>
                </a:lnTo>
                <a:lnTo>
                  <a:pt x="889154" y="228458"/>
                </a:lnTo>
                <a:lnTo>
                  <a:pt x="891269" y="228458"/>
                </a:lnTo>
                <a:lnTo>
                  <a:pt x="889154" y="228458"/>
                </a:lnTo>
                <a:lnTo>
                  <a:pt x="891269" y="228458"/>
                </a:lnTo>
                <a:lnTo>
                  <a:pt x="891269" y="226343"/>
                </a:lnTo>
                <a:lnTo>
                  <a:pt x="891269" y="228458"/>
                </a:lnTo>
                <a:lnTo>
                  <a:pt x="891269" y="226343"/>
                </a:lnTo>
                <a:lnTo>
                  <a:pt x="893385" y="226343"/>
                </a:lnTo>
                <a:lnTo>
                  <a:pt x="887039" y="226343"/>
                </a:lnTo>
                <a:lnTo>
                  <a:pt x="887039" y="224228"/>
                </a:lnTo>
                <a:lnTo>
                  <a:pt x="884923" y="224228"/>
                </a:lnTo>
                <a:lnTo>
                  <a:pt x="887039" y="224228"/>
                </a:lnTo>
                <a:lnTo>
                  <a:pt x="884923" y="224228"/>
                </a:lnTo>
                <a:lnTo>
                  <a:pt x="884923" y="219997"/>
                </a:lnTo>
                <a:lnTo>
                  <a:pt x="887039" y="219997"/>
                </a:lnTo>
                <a:lnTo>
                  <a:pt x="887039" y="211535"/>
                </a:lnTo>
                <a:lnTo>
                  <a:pt x="889154" y="211535"/>
                </a:lnTo>
                <a:lnTo>
                  <a:pt x="889154" y="213651"/>
                </a:lnTo>
                <a:lnTo>
                  <a:pt x="891269" y="213651"/>
                </a:lnTo>
                <a:lnTo>
                  <a:pt x="891269" y="211535"/>
                </a:lnTo>
                <a:lnTo>
                  <a:pt x="891269" y="213651"/>
                </a:lnTo>
                <a:lnTo>
                  <a:pt x="891269" y="205189"/>
                </a:lnTo>
                <a:lnTo>
                  <a:pt x="891269" y="209420"/>
                </a:lnTo>
                <a:lnTo>
                  <a:pt x="889154" y="209420"/>
                </a:lnTo>
                <a:lnTo>
                  <a:pt x="889154" y="211535"/>
                </a:lnTo>
                <a:lnTo>
                  <a:pt x="891269" y="211535"/>
                </a:lnTo>
                <a:lnTo>
                  <a:pt x="887039" y="211535"/>
                </a:lnTo>
                <a:lnTo>
                  <a:pt x="887039" y="213651"/>
                </a:lnTo>
                <a:lnTo>
                  <a:pt x="884923" y="213651"/>
                </a:lnTo>
                <a:lnTo>
                  <a:pt x="887039" y="213651"/>
                </a:lnTo>
                <a:lnTo>
                  <a:pt x="884923" y="213651"/>
                </a:lnTo>
                <a:lnTo>
                  <a:pt x="884923" y="215766"/>
                </a:lnTo>
                <a:lnTo>
                  <a:pt x="887039" y="215766"/>
                </a:lnTo>
                <a:lnTo>
                  <a:pt x="887039" y="217882"/>
                </a:lnTo>
                <a:lnTo>
                  <a:pt x="884923" y="217882"/>
                </a:lnTo>
                <a:lnTo>
                  <a:pt x="884923" y="219997"/>
                </a:lnTo>
                <a:lnTo>
                  <a:pt x="884923" y="217882"/>
                </a:lnTo>
                <a:lnTo>
                  <a:pt x="884923" y="222112"/>
                </a:lnTo>
                <a:lnTo>
                  <a:pt x="882808" y="222112"/>
                </a:lnTo>
                <a:lnTo>
                  <a:pt x="882808" y="219997"/>
                </a:lnTo>
                <a:lnTo>
                  <a:pt x="878577" y="219997"/>
                </a:lnTo>
                <a:lnTo>
                  <a:pt x="878577" y="226343"/>
                </a:lnTo>
                <a:lnTo>
                  <a:pt x="872231" y="226343"/>
                </a:lnTo>
                <a:lnTo>
                  <a:pt x="872231" y="230574"/>
                </a:lnTo>
                <a:lnTo>
                  <a:pt x="872231" y="228458"/>
                </a:lnTo>
                <a:lnTo>
                  <a:pt x="872231" y="230574"/>
                </a:lnTo>
                <a:lnTo>
                  <a:pt x="872231" y="228458"/>
                </a:lnTo>
                <a:lnTo>
                  <a:pt x="872231" y="230574"/>
                </a:lnTo>
                <a:lnTo>
                  <a:pt x="872231" y="228458"/>
                </a:lnTo>
                <a:lnTo>
                  <a:pt x="870821" y="228458"/>
                </a:lnTo>
                <a:lnTo>
                  <a:pt x="870821" y="219997"/>
                </a:lnTo>
                <a:lnTo>
                  <a:pt x="868705" y="219997"/>
                </a:lnTo>
                <a:lnTo>
                  <a:pt x="868705" y="222112"/>
                </a:lnTo>
                <a:lnTo>
                  <a:pt x="868705" y="217882"/>
                </a:lnTo>
                <a:lnTo>
                  <a:pt x="862360" y="217882"/>
                </a:lnTo>
                <a:lnTo>
                  <a:pt x="862360" y="215766"/>
                </a:lnTo>
                <a:lnTo>
                  <a:pt x="860244" y="215766"/>
                </a:lnTo>
                <a:lnTo>
                  <a:pt x="862360" y="215766"/>
                </a:lnTo>
                <a:lnTo>
                  <a:pt x="862360" y="217882"/>
                </a:lnTo>
                <a:lnTo>
                  <a:pt x="864475" y="217882"/>
                </a:lnTo>
                <a:lnTo>
                  <a:pt x="864475" y="219997"/>
                </a:lnTo>
                <a:lnTo>
                  <a:pt x="862360" y="219997"/>
                </a:lnTo>
                <a:lnTo>
                  <a:pt x="862360" y="217882"/>
                </a:lnTo>
                <a:lnTo>
                  <a:pt x="862360" y="219997"/>
                </a:lnTo>
                <a:lnTo>
                  <a:pt x="864475" y="219997"/>
                </a:lnTo>
                <a:lnTo>
                  <a:pt x="864475" y="222112"/>
                </a:lnTo>
                <a:lnTo>
                  <a:pt x="862360" y="222112"/>
                </a:lnTo>
                <a:lnTo>
                  <a:pt x="862360" y="219997"/>
                </a:lnTo>
                <a:lnTo>
                  <a:pt x="862360" y="222112"/>
                </a:lnTo>
                <a:lnTo>
                  <a:pt x="858129" y="222112"/>
                </a:lnTo>
                <a:lnTo>
                  <a:pt x="858129" y="224228"/>
                </a:lnTo>
                <a:lnTo>
                  <a:pt x="851783" y="224228"/>
                </a:lnTo>
                <a:lnTo>
                  <a:pt x="851783" y="226343"/>
                </a:lnTo>
                <a:lnTo>
                  <a:pt x="847552" y="226343"/>
                </a:lnTo>
                <a:lnTo>
                  <a:pt x="847552" y="228458"/>
                </a:lnTo>
                <a:lnTo>
                  <a:pt x="841206" y="228458"/>
                </a:lnTo>
                <a:lnTo>
                  <a:pt x="841206" y="230574"/>
                </a:lnTo>
                <a:lnTo>
                  <a:pt x="839090" y="230574"/>
                </a:lnTo>
                <a:lnTo>
                  <a:pt x="839090" y="232689"/>
                </a:lnTo>
                <a:lnTo>
                  <a:pt x="836975" y="232689"/>
                </a:lnTo>
                <a:lnTo>
                  <a:pt x="836975" y="236920"/>
                </a:lnTo>
                <a:lnTo>
                  <a:pt x="834860" y="236920"/>
                </a:lnTo>
                <a:lnTo>
                  <a:pt x="834860" y="239035"/>
                </a:lnTo>
                <a:lnTo>
                  <a:pt x="826398" y="239035"/>
                </a:lnTo>
                <a:lnTo>
                  <a:pt x="826398" y="241150"/>
                </a:lnTo>
                <a:lnTo>
                  <a:pt x="822168" y="241150"/>
                </a:lnTo>
                <a:lnTo>
                  <a:pt x="824283" y="241150"/>
                </a:lnTo>
                <a:lnTo>
                  <a:pt x="824283" y="239035"/>
                </a:lnTo>
                <a:lnTo>
                  <a:pt x="822168" y="239035"/>
                </a:lnTo>
                <a:lnTo>
                  <a:pt x="822168" y="249612"/>
                </a:lnTo>
                <a:lnTo>
                  <a:pt x="824283" y="249612"/>
                </a:lnTo>
                <a:lnTo>
                  <a:pt x="824283" y="253842"/>
                </a:lnTo>
                <a:lnTo>
                  <a:pt x="822168" y="253842"/>
                </a:lnTo>
                <a:lnTo>
                  <a:pt x="822168" y="251727"/>
                </a:lnTo>
                <a:lnTo>
                  <a:pt x="822168" y="253842"/>
                </a:lnTo>
                <a:lnTo>
                  <a:pt x="820053" y="253842"/>
                </a:lnTo>
                <a:lnTo>
                  <a:pt x="820053" y="251727"/>
                </a:lnTo>
                <a:lnTo>
                  <a:pt x="817937" y="251727"/>
                </a:lnTo>
                <a:lnTo>
                  <a:pt x="820053" y="251727"/>
                </a:lnTo>
                <a:lnTo>
                  <a:pt x="820053" y="247496"/>
                </a:lnTo>
                <a:lnTo>
                  <a:pt x="817937" y="247496"/>
                </a:lnTo>
                <a:lnTo>
                  <a:pt x="817937" y="249612"/>
                </a:lnTo>
                <a:lnTo>
                  <a:pt x="815822" y="249612"/>
                </a:lnTo>
                <a:lnTo>
                  <a:pt x="815822" y="247496"/>
                </a:lnTo>
                <a:lnTo>
                  <a:pt x="811591" y="247496"/>
                </a:lnTo>
                <a:lnTo>
                  <a:pt x="811591" y="249612"/>
                </a:lnTo>
                <a:lnTo>
                  <a:pt x="813706" y="249612"/>
                </a:lnTo>
                <a:lnTo>
                  <a:pt x="813706" y="251727"/>
                </a:lnTo>
                <a:lnTo>
                  <a:pt x="811591" y="251727"/>
                </a:lnTo>
                <a:lnTo>
                  <a:pt x="811591" y="249612"/>
                </a:lnTo>
                <a:lnTo>
                  <a:pt x="809476" y="249612"/>
                </a:lnTo>
                <a:lnTo>
                  <a:pt x="809476" y="251727"/>
                </a:lnTo>
                <a:lnTo>
                  <a:pt x="809476" y="249612"/>
                </a:lnTo>
                <a:lnTo>
                  <a:pt x="807360" y="249612"/>
                </a:lnTo>
                <a:lnTo>
                  <a:pt x="807360" y="247496"/>
                </a:lnTo>
                <a:lnTo>
                  <a:pt x="805245" y="247496"/>
                </a:lnTo>
                <a:lnTo>
                  <a:pt x="805245" y="245381"/>
                </a:lnTo>
                <a:lnTo>
                  <a:pt x="807360" y="245381"/>
                </a:lnTo>
                <a:lnTo>
                  <a:pt x="807360" y="243266"/>
                </a:lnTo>
                <a:lnTo>
                  <a:pt x="811591" y="243266"/>
                </a:lnTo>
                <a:lnTo>
                  <a:pt x="811591" y="245381"/>
                </a:lnTo>
                <a:lnTo>
                  <a:pt x="811591" y="243266"/>
                </a:lnTo>
                <a:lnTo>
                  <a:pt x="813706" y="243266"/>
                </a:lnTo>
                <a:lnTo>
                  <a:pt x="813706" y="241150"/>
                </a:lnTo>
                <a:lnTo>
                  <a:pt x="815822" y="241150"/>
                </a:lnTo>
                <a:lnTo>
                  <a:pt x="815822" y="239035"/>
                </a:lnTo>
                <a:lnTo>
                  <a:pt x="820053" y="239035"/>
                </a:lnTo>
                <a:lnTo>
                  <a:pt x="820053" y="236920"/>
                </a:lnTo>
                <a:lnTo>
                  <a:pt x="813706" y="236920"/>
                </a:lnTo>
                <a:lnTo>
                  <a:pt x="813706" y="239035"/>
                </a:lnTo>
                <a:lnTo>
                  <a:pt x="813706" y="236920"/>
                </a:lnTo>
                <a:lnTo>
                  <a:pt x="813706" y="239035"/>
                </a:lnTo>
                <a:lnTo>
                  <a:pt x="811591" y="239035"/>
                </a:lnTo>
                <a:lnTo>
                  <a:pt x="811591" y="241150"/>
                </a:lnTo>
                <a:lnTo>
                  <a:pt x="809476" y="241150"/>
                </a:lnTo>
                <a:lnTo>
                  <a:pt x="809476" y="243266"/>
                </a:lnTo>
                <a:lnTo>
                  <a:pt x="805245" y="243266"/>
                </a:lnTo>
                <a:lnTo>
                  <a:pt x="805245" y="245381"/>
                </a:lnTo>
                <a:lnTo>
                  <a:pt x="805245" y="239035"/>
                </a:lnTo>
                <a:lnTo>
                  <a:pt x="807360" y="239035"/>
                </a:lnTo>
                <a:lnTo>
                  <a:pt x="807360" y="236920"/>
                </a:lnTo>
                <a:lnTo>
                  <a:pt x="805245" y="236920"/>
                </a:lnTo>
                <a:lnTo>
                  <a:pt x="805245" y="239035"/>
                </a:lnTo>
                <a:lnTo>
                  <a:pt x="801014" y="239035"/>
                </a:lnTo>
                <a:lnTo>
                  <a:pt x="801014" y="236920"/>
                </a:lnTo>
                <a:lnTo>
                  <a:pt x="801014" y="239035"/>
                </a:lnTo>
                <a:lnTo>
                  <a:pt x="803130" y="239035"/>
                </a:lnTo>
                <a:lnTo>
                  <a:pt x="803130" y="247496"/>
                </a:lnTo>
                <a:lnTo>
                  <a:pt x="801014" y="247496"/>
                </a:lnTo>
                <a:lnTo>
                  <a:pt x="801014" y="249612"/>
                </a:lnTo>
                <a:lnTo>
                  <a:pt x="794668" y="249612"/>
                </a:lnTo>
                <a:lnTo>
                  <a:pt x="794668" y="251727"/>
                </a:lnTo>
                <a:lnTo>
                  <a:pt x="792553" y="251727"/>
                </a:lnTo>
                <a:lnTo>
                  <a:pt x="792553" y="255958"/>
                </a:lnTo>
                <a:lnTo>
                  <a:pt x="794668" y="255958"/>
                </a:lnTo>
                <a:lnTo>
                  <a:pt x="794668" y="258073"/>
                </a:lnTo>
                <a:lnTo>
                  <a:pt x="792553" y="258073"/>
                </a:lnTo>
                <a:lnTo>
                  <a:pt x="792553" y="255958"/>
                </a:lnTo>
                <a:lnTo>
                  <a:pt x="790438" y="255958"/>
                </a:lnTo>
                <a:lnTo>
                  <a:pt x="790438" y="253842"/>
                </a:lnTo>
                <a:lnTo>
                  <a:pt x="788322" y="253842"/>
                </a:lnTo>
                <a:lnTo>
                  <a:pt x="790438" y="253842"/>
                </a:lnTo>
                <a:lnTo>
                  <a:pt x="790438" y="251727"/>
                </a:lnTo>
                <a:lnTo>
                  <a:pt x="788322" y="251727"/>
                </a:lnTo>
                <a:lnTo>
                  <a:pt x="788322" y="253842"/>
                </a:lnTo>
                <a:lnTo>
                  <a:pt x="790438" y="253842"/>
                </a:lnTo>
                <a:lnTo>
                  <a:pt x="788322" y="253842"/>
                </a:lnTo>
                <a:lnTo>
                  <a:pt x="790438" y="253842"/>
                </a:lnTo>
                <a:lnTo>
                  <a:pt x="790438" y="255958"/>
                </a:lnTo>
                <a:lnTo>
                  <a:pt x="784797" y="255958"/>
                </a:lnTo>
                <a:lnTo>
                  <a:pt x="784797" y="258073"/>
                </a:lnTo>
                <a:lnTo>
                  <a:pt x="784797" y="255958"/>
                </a:lnTo>
                <a:lnTo>
                  <a:pt x="780566" y="255958"/>
                </a:lnTo>
                <a:lnTo>
                  <a:pt x="780566" y="258073"/>
                </a:lnTo>
                <a:lnTo>
                  <a:pt x="778450" y="258073"/>
                </a:lnTo>
                <a:lnTo>
                  <a:pt x="778450" y="260189"/>
                </a:lnTo>
                <a:lnTo>
                  <a:pt x="776335" y="260189"/>
                </a:lnTo>
                <a:lnTo>
                  <a:pt x="776335" y="262304"/>
                </a:lnTo>
                <a:lnTo>
                  <a:pt x="776335" y="260189"/>
                </a:lnTo>
                <a:lnTo>
                  <a:pt x="769989" y="260189"/>
                </a:lnTo>
                <a:lnTo>
                  <a:pt x="769989" y="262304"/>
                </a:lnTo>
                <a:lnTo>
                  <a:pt x="767874" y="262304"/>
                </a:lnTo>
                <a:lnTo>
                  <a:pt x="767874" y="260189"/>
                </a:lnTo>
                <a:lnTo>
                  <a:pt x="769989" y="260189"/>
                </a:lnTo>
                <a:lnTo>
                  <a:pt x="769989" y="258073"/>
                </a:lnTo>
                <a:lnTo>
                  <a:pt x="769989" y="260189"/>
                </a:lnTo>
                <a:lnTo>
                  <a:pt x="767874" y="260189"/>
                </a:lnTo>
                <a:lnTo>
                  <a:pt x="767874" y="262304"/>
                </a:lnTo>
                <a:lnTo>
                  <a:pt x="765758" y="262304"/>
                </a:lnTo>
                <a:lnTo>
                  <a:pt x="765758" y="264419"/>
                </a:lnTo>
                <a:lnTo>
                  <a:pt x="761527" y="264419"/>
                </a:lnTo>
                <a:lnTo>
                  <a:pt x="761527" y="266535"/>
                </a:lnTo>
                <a:lnTo>
                  <a:pt x="759412" y="266535"/>
                </a:lnTo>
                <a:lnTo>
                  <a:pt x="759412" y="267945"/>
                </a:lnTo>
                <a:lnTo>
                  <a:pt x="757297" y="267945"/>
                </a:lnTo>
                <a:lnTo>
                  <a:pt x="757297" y="270060"/>
                </a:lnTo>
                <a:lnTo>
                  <a:pt x="753066" y="270060"/>
                </a:lnTo>
                <a:lnTo>
                  <a:pt x="753066" y="267945"/>
                </a:lnTo>
                <a:lnTo>
                  <a:pt x="753066" y="270060"/>
                </a:lnTo>
                <a:lnTo>
                  <a:pt x="753066" y="267945"/>
                </a:lnTo>
                <a:lnTo>
                  <a:pt x="750951" y="267945"/>
                </a:lnTo>
                <a:lnTo>
                  <a:pt x="750951" y="270060"/>
                </a:lnTo>
                <a:lnTo>
                  <a:pt x="750951" y="267945"/>
                </a:lnTo>
                <a:lnTo>
                  <a:pt x="750951" y="272176"/>
                </a:lnTo>
                <a:lnTo>
                  <a:pt x="753066" y="272176"/>
                </a:lnTo>
                <a:lnTo>
                  <a:pt x="750951" y="272176"/>
                </a:lnTo>
                <a:lnTo>
                  <a:pt x="750951" y="274291"/>
                </a:lnTo>
                <a:lnTo>
                  <a:pt x="748835" y="274291"/>
                </a:lnTo>
                <a:lnTo>
                  <a:pt x="748835" y="276406"/>
                </a:lnTo>
                <a:lnTo>
                  <a:pt x="748835" y="274291"/>
                </a:lnTo>
                <a:lnTo>
                  <a:pt x="746720" y="274291"/>
                </a:lnTo>
                <a:lnTo>
                  <a:pt x="746720" y="272176"/>
                </a:lnTo>
                <a:lnTo>
                  <a:pt x="744605" y="272176"/>
                </a:lnTo>
                <a:lnTo>
                  <a:pt x="744605" y="274291"/>
                </a:lnTo>
                <a:lnTo>
                  <a:pt x="742490" y="274291"/>
                </a:lnTo>
                <a:lnTo>
                  <a:pt x="742490" y="276406"/>
                </a:lnTo>
                <a:lnTo>
                  <a:pt x="742490" y="274291"/>
                </a:lnTo>
                <a:lnTo>
                  <a:pt x="738259" y="274291"/>
                </a:lnTo>
                <a:lnTo>
                  <a:pt x="738259" y="270060"/>
                </a:lnTo>
                <a:lnTo>
                  <a:pt x="736143" y="270060"/>
                </a:lnTo>
                <a:lnTo>
                  <a:pt x="736143" y="267945"/>
                </a:lnTo>
                <a:lnTo>
                  <a:pt x="736143" y="270060"/>
                </a:lnTo>
                <a:lnTo>
                  <a:pt x="736143" y="267945"/>
                </a:lnTo>
                <a:lnTo>
                  <a:pt x="736143" y="270060"/>
                </a:lnTo>
                <a:lnTo>
                  <a:pt x="734028" y="270060"/>
                </a:lnTo>
                <a:lnTo>
                  <a:pt x="734028" y="267945"/>
                </a:lnTo>
                <a:lnTo>
                  <a:pt x="736143" y="267945"/>
                </a:lnTo>
                <a:lnTo>
                  <a:pt x="734028" y="267945"/>
                </a:lnTo>
                <a:lnTo>
                  <a:pt x="734028" y="266535"/>
                </a:lnTo>
                <a:lnTo>
                  <a:pt x="729797" y="266535"/>
                </a:lnTo>
                <a:lnTo>
                  <a:pt x="729797" y="267945"/>
                </a:lnTo>
                <a:lnTo>
                  <a:pt x="731913" y="267945"/>
                </a:lnTo>
                <a:lnTo>
                  <a:pt x="731913" y="270060"/>
                </a:lnTo>
                <a:lnTo>
                  <a:pt x="729797" y="270060"/>
                </a:lnTo>
                <a:lnTo>
                  <a:pt x="729797" y="267945"/>
                </a:lnTo>
                <a:lnTo>
                  <a:pt x="729797" y="270060"/>
                </a:lnTo>
                <a:lnTo>
                  <a:pt x="729797" y="267945"/>
                </a:lnTo>
                <a:lnTo>
                  <a:pt x="727682" y="267945"/>
                </a:lnTo>
                <a:lnTo>
                  <a:pt x="729797" y="267945"/>
                </a:lnTo>
                <a:lnTo>
                  <a:pt x="729797" y="270060"/>
                </a:lnTo>
                <a:lnTo>
                  <a:pt x="727682" y="270060"/>
                </a:lnTo>
                <a:lnTo>
                  <a:pt x="727682" y="272176"/>
                </a:lnTo>
                <a:lnTo>
                  <a:pt x="723451" y="272176"/>
                </a:lnTo>
                <a:lnTo>
                  <a:pt x="725567" y="272176"/>
                </a:lnTo>
                <a:lnTo>
                  <a:pt x="723451" y="272176"/>
                </a:lnTo>
                <a:lnTo>
                  <a:pt x="723451" y="274291"/>
                </a:lnTo>
                <a:lnTo>
                  <a:pt x="721336" y="274291"/>
                </a:lnTo>
                <a:lnTo>
                  <a:pt x="723451" y="274291"/>
                </a:lnTo>
                <a:lnTo>
                  <a:pt x="721336" y="274291"/>
                </a:lnTo>
                <a:lnTo>
                  <a:pt x="723451" y="274291"/>
                </a:lnTo>
                <a:lnTo>
                  <a:pt x="723451" y="276406"/>
                </a:lnTo>
                <a:lnTo>
                  <a:pt x="723451" y="274291"/>
                </a:lnTo>
                <a:lnTo>
                  <a:pt x="725567" y="274291"/>
                </a:lnTo>
                <a:lnTo>
                  <a:pt x="725567" y="272176"/>
                </a:lnTo>
                <a:lnTo>
                  <a:pt x="731913" y="272176"/>
                </a:lnTo>
                <a:lnTo>
                  <a:pt x="731913" y="274291"/>
                </a:lnTo>
                <a:lnTo>
                  <a:pt x="734028" y="274291"/>
                </a:lnTo>
                <a:lnTo>
                  <a:pt x="734028" y="276406"/>
                </a:lnTo>
                <a:lnTo>
                  <a:pt x="731913" y="276406"/>
                </a:lnTo>
                <a:lnTo>
                  <a:pt x="734028" y="276406"/>
                </a:lnTo>
                <a:lnTo>
                  <a:pt x="734028" y="278522"/>
                </a:lnTo>
                <a:lnTo>
                  <a:pt x="742490" y="278522"/>
                </a:lnTo>
                <a:lnTo>
                  <a:pt x="742490" y="280637"/>
                </a:lnTo>
                <a:lnTo>
                  <a:pt x="744605" y="280637"/>
                </a:lnTo>
                <a:lnTo>
                  <a:pt x="742490" y="280637"/>
                </a:lnTo>
                <a:lnTo>
                  <a:pt x="744605" y="280637"/>
                </a:lnTo>
                <a:lnTo>
                  <a:pt x="744605" y="282752"/>
                </a:lnTo>
                <a:lnTo>
                  <a:pt x="742490" y="282752"/>
                </a:lnTo>
                <a:lnTo>
                  <a:pt x="742490" y="284868"/>
                </a:lnTo>
                <a:lnTo>
                  <a:pt x="740374" y="284868"/>
                </a:lnTo>
                <a:lnTo>
                  <a:pt x="740374" y="291214"/>
                </a:lnTo>
                <a:lnTo>
                  <a:pt x="742490" y="291214"/>
                </a:lnTo>
                <a:lnTo>
                  <a:pt x="742490" y="293329"/>
                </a:lnTo>
                <a:lnTo>
                  <a:pt x="740374" y="293329"/>
                </a:lnTo>
                <a:lnTo>
                  <a:pt x="740374" y="295445"/>
                </a:lnTo>
                <a:lnTo>
                  <a:pt x="734028" y="295445"/>
                </a:lnTo>
                <a:lnTo>
                  <a:pt x="734028" y="297560"/>
                </a:lnTo>
                <a:lnTo>
                  <a:pt x="736143" y="297560"/>
                </a:lnTo>
                <a:lnTo>
                  <a:pt x="736143" y="301791"/>
                </a:lnTo>
                <a:lnTo>
                  <a:pt x="734028" y="301791"/>
                </a:lnTo>
                <a:lnTo>
                  <a:pt x="734028" y="306021"/>
                </a:lnTo>
                <a:lnTo>
                  <a:pt x="731913" y="306021"/>
                </a:lnTo>
                <a:lnTo>
                  <a:pt x="734028" y="306021"/>
                </a:lnTo>
                <a:lnTo>
                  <a:pt x="731913" y="306021"/>
                </a:lnTo>
                <a:lnTo>
                  <a:pt x="731913" y="308137"/>
                </a:lnTo>
                <a:lnTo>
                  <a:pt x="731913" y="306021"/>
                </a:lnTo>
                <a:lnTo>
                  <a:pt x="731913" y="308137"/>
                </a:lnTo>
                <a:lnTo>
                  <a:pt x="731913" y="306021"/>
                </a:lnTo>
                <a:lnTo>
                  <a:pt x="731913" y="308137"/>
                </a:lnTo>
                <a:lnTo>
                  <a:pt x="731913" y="306021"/>
                </a:lnTo>
                <a:lnTo>
                  <a:pt x="729797" y="306021"/>
                </a:lnTo>
                <a:lnTo>
                  <a:pt x="729797" y="303906"/>
                </a:lnTo>
                <a:lnTo>
                  <a:pt x="727682" y="303906"/>
                </a:lnTo>
                <a:lnTo>
                  <a:pt x="729797" y="303906"/>
                </a:lnTo>
                <a:lnTo>
                  <a:pt x="727682" y="303906"/>
                </a:lnTo>
                <a:lnTo>
                  <a:pt x="729797" y="303906"/>
                </a:lnTo>
                <a:lnTo>
                  <a:pt x="729797" y="299675"/>
                </a:lnTo>
                <a:lnTo>
                  <a:pt x="727682" y="299675"/>
                </a:lnTo>
                <a:lnTo>
                  <a:pt x="727682" y="293329"/>
                </a:lnTo>
                <a:lnTo>
                  <a:pt x="723451" y="293329"/>
                </a:lnTo>
                <a:lnTo>
                  <a:pt x="725567" y="293329"/>
                </a:lnTo>
                <a:lnTo>
                  <a:pt x="714990" y="293329"/>
                </a:lnTo>
                <a:lnTo>
                  <a:pt x="714990" y="295445"/>
                </a:lnTo>
                <a:lnTo>
                  <a:pt x="717105" y="295445"/>
                </a:lnTo>
                <a:lnTo>
                  <a:pt x="714990" y="295445"/>
                </a:lnTo>
                <a:lnTo>
                  <a:pt x="714990" y="297560"/>
                </a:lnTo>
                <a:lnTo>
                  <a:pt x="712875" y="297560"/>
                </a:lnTo>
                <a:lnTo>
                  <a:pt x="712875" y="299675"/>
                </a:lnTo>
                <a:lnTo>
                  <a:pt x="710759" y="299675"/>
                </a:lnTo>
                <a:lnTo>
                  <a:pt x="710759" y="303906"/>
                </a:lnTo>
                <a:lnTo>
                  <a:pt x="710759" y="301791"/>
                </a:lnTo>
                <a:lnTo>
                  <a:pt x="710759" y="303906"/>
                </a:lnTo>
                <a:lnTo>
                  <a:pt x="708644" y="303906"/>
                </a:lnTo>
                <a:lnTo>
                  <a:pt x="708644" y="308137"/>
                </a:lnTo>
                <a:lnTo>
                  <a:pt x="710759" y="308137"/>
                </a:lnTo>
                <a:lnTo>
                  <a:pt x="710759" y="310252"/>
                </a:lnTo>
                <a:lnTo>
                  <a:pt x="712875" y="310252"/>
                </a:lnTo>
                <a:lnTo>
                  <a:pt x="712875" y="312367"/>
                </a:lnTo>
                <a:lnTo>
                  <a:pt x="712875" y="310252"/>
                </a:lnTo>
                <a:lnTo>
                  <a:pt x="712875" y="312367"/>
                </a:lnTo>
                <a:lnTo>
                  <a:pt x="714990" y="312367"/>
                </a:lnTo>
                <a:lnTo>
                  <a:pt x="714990" y="314483"/>
                </a:lnTo>
                <a:lnTo>
                  <a:pt x="714990" y="312367"/>
                </a:lnTo>
                <a:lnTo>
                  <a:pt x="714990" y="314483"/>
                </a:lnTo>
                <a:lnTo>
                  <a:pt x="712875" y="314483"/>
                </a:lnTo>
                <a:lnTo>
                  <a:pt x="712875" y="312367"/>
                </a:lnTo>
                <a:lnTo>
                  <a:pt x="710759" y="312367"/>
                </a:lnTo>
                <a:lnTo>
                  <a:pt x="710759" y="314483"/>
                </a:lnTo>
                <a:lnTo>
                  <a:pt x="710759" y="312367"/>
                </a:lnTo>
                <a:lnTo>
                  <a:pt x="708644" y="312367"/>
                </a:lnTo>
                <a:lnTo>
                  <a:pt x="708644" y="314483"/>
                </a:lnTo>
                <a:lnTo>
                  <a:pt x="708644" y="312367"/>
                </a:lnTo>
                <a:lnTo>
                  <a:pt x="704413" y="312367"/>
                </a:lnTo>
                <a:lnTo>
                  <a:pt x="704413" y="314483"/>
                </a:lnTo>
                <a:lnTo>
                  <a:pt x="703003" y="314483"/>
                </a:lnTo>
                <a:lnTo>
                  <a:pt x="704413" y="314483"/>
                </a:lnTo>
                <a:lnTo>
                  <a:pt x="704413" y="316598"/>
                </a:lnTo>
                <a:lnTo>
                  <a:pt x="706528" y="316598"/>
                </a:lnTo>
                <a:lnTo>
                  <a:pt x="706528" y="318713"/>
                </a:lnTo>
                <a:lnTo>
                  <a:pt x="704413" y="318713"/>
                </a:lnTo>
                <a:lnTo>
                  <a:pt x="704413" y="322944"/>
                </a:lnTo>
                <a:lnTo>
                  <a:pt x="706528" y="322944"/>
                </a:lnTo>
                <a:lnTo>
                  <a:pt x="706528" y="325059"/>
                </a:lnTo>
                <a:lnTo>
                  <a:pt x="706528" y="320829"/>
                </a:lnTo>
                <a:lnTo>
                  <a:pt x="706528" y="322944"/>
                </a:lnTo>
                <a:lnTo>
                  <a:pt x="708644" y="322944"/>
                </a:lnTo>
                <a:lnTo>
                  <a:pt x="708644" y="320829"/>
                </a:lnTo>
                <a:lnTo>
                  <a:pt x="708644" y="322944"/>
                </a:lnTo>
                <a:lnTo>
                  <a:pt x="706528" y="322944"/>
                </a:lnTo>
                <a:lnTo>
                  <a:pt x="708644" y="322944"/>
                </a:lnTo>
                <a:lnTo>
                  <a:pt x="708644" y="325059"/>
                </a:lnTo>
                <a:lnTo>
                  <a:pt x="706528" y="325059"/>
                </a:lnTo>
                <a:lnTo>
                  <a:pt x="708644" y="325059"/>
                </a:lnTo>
                <a:lnTo>
                  <a:pt x="708644" y="327175"/>
                </a:lnTo>
                <a:lnTo>
                  <a:pt x="706528" y="327175"/>
                </a:lnTo>
                <a:lnTo>
                  <a:pt x="706528" y="329290"/>
                </a:lnTo>
                <a:lnTo>
                  <a:pt x="708644" y="329290"/>
                </a:lnTo>
                <a:lnTo>
                  <a:pt x="708644" y="337752"/>
                </a:lnTo>
                <a:lnTo>
                  <a:pt x="710759" y="337752"/>
                </a:lnTo>
                <a:lnTo>
                  <a:pt x="710759" y="339867"/>
                </a:lnTo>
                <a:lnTo>
                  <a:pt x="708644" y="339867"/>
                </a:lnTo>
                <a:lnTo>
                  <a:pt x="710759" y="339867"/>
                </a:lnTo>
                <a:lnTo>
                  <a:pt x="710759" y="341982"/>
                </a:lnTo>
                <a:lnTo>
                  <a:pt x="712875" y="341982"/>
                </a:lnTo>
                <a:lnTo>
                  <a:pt x="712875" y="344098"/>
                </a:lnTo>
                <a:lnTo>
                  <a:pt x="706528" y="344098"/>
                </a:lnTo>
                <a:lnTo>
                  <a:pt x="706528" y="341982"/>
                </a:lnTo>
                <a:lnTo>
                  <a:pt x="706528" y="344098"/>
                </a:lnTo>
                <a:lnTo>
                  <a:pt x="704413" y="344098"/>
                </a:lnTo>
                <a:lnTo>
                  <a:pt x="704413" y="346213"/>
                </a:lnTo>
                <a:lnTo>
                  <a:pt x="703003" y="346213"/>
                </a:lnTo>
                <a:lnTo>
                  <a:pt x="703003" y="344098"/>
                </a:lnTo>
                <a:lnTo>
                  <a:pt x="703003" y="346213"/>
                </a:lnTo>
                <a:lnTo>
                  <a:pt x="700887" y="346213"/>
                </a:lnTo>
                <a:lnTo>
                  <a:pt x="700887" y="344098"/>
                </a:lnTo>
                <a:lnTo>
                  <a:pt x="700887" y="346213"/>
                </a:lnTo>
                <a:lnTo>
                  <a:pt x="698772" y="346213"/>
                </a:lnTo>
                <a:lnTo>
                  <a:pt x="700887" y="346213"/>
                </a:lnTo>
                <a:lnTo>
                  <a:pt x="698772" y="346213"/>
                </a:lnTo>
                <a:lnTo>
                  <a:pt x="698772" y="348328"/>
                </a:lnTo>
                <a:lnTo>
                  <a:pt x="696657" y="348328"/>
                </a:lnTo>
                <a:lnTo>
                  <a:pt x="696657" y="346213"/>
                </a:lnTo>
                <a:lnTo>
                  <a:pt x="698772" y="346213"/>
                </a:lnTo>
                <a:lnTo>
                  <a:pt x="698772" y="344098"/>
                </a:lnTo>
                <a:lnTo>
                  <a:pt x="696657" y="344098"/>
                </a:lnTo>
                <a:lnTo>
                  <a:pt x="696657" y="346213"/>
                </a:lnTo>
                <a:lnTo>
                  <a:pt x="690311" y="346213"/>
                </a:lnTo>
                <a:lnTo>
                  <a:pt x="690311" y="348328"/>
                </a:lnTo>
                <a:lnTo>
                  <a:pt x="692426" y="348328"/>
                </a:lnTo>
                <a:lnTo>
                  <a:pt x="688195" y="348328"/>
                </a:lnTo>
                <a:lnTo>
                  <a:pt x="688195" y="350444"/>
                </a:lnTo>
                <a:lnTo>
                  <a:pt x="686080" y="350444"/>
                </a:lnTo>
                <a:lnTo>
                  <a:pt x="686080" y="348328"/>
                </a:lnTo>
                <a:lnTo>
                  <a:pt x="683964" y="348328"/>
                </a:lnTo>
                <a:lnTo>
                  <a:pt x="683964" y="350444"/>
                </a:lnTo>
                <a:lnTo>
                  <a:pt x="683964" y="348328"/>
                </a:lnTo>
                <a:lnTo>
                  <a:pt x="683964" y="350444"/>
                </a:lnTo>
                <a:lnTo>
                  <a:pt x="681849" y="350444"/>
                </a:lnTo>
                <a:lnTo>
                  <a:pt x="681849" y="351854"/>
                </a:lnTo>
                <a:lnTo>
                  <a:pt x="679734" y="351854"/>
                </a:lnTo>
                <a:lnTo>
                  <a:pt x="679734" y="353969"/>
                </a:lnTo>
                <a:lnTo>
                  <a:pt x="679734" y="351854"/>
                </a:lnTo>
                <a:lnTo>
                  <a:pt x="679734" y="353969"/>
                </a:lnTo>
                <a:lnTo>
                  <a:pt x="679734" y="351854"/>
                </a:lnTo>
                <a:lnTo>
                  <a:pt x="679734" y="353969"/>
                </a:lnTo>
                <a:lnTo>
                  <a:pt x="673388" y="353969"/>
                </a:lnTo>
                <a:lnTo>
                  <a:pt x="673388" y="356085"/>
                </a:lnTo>
                <a:lnTo>
                  <a:pt x="673388" y="353969"/>
                </a:lnTo>
                <a:lnTo>
                  <a:pt x="671272" y="353969"/>
                </a:lnTo>
                <a:lnTo>
                  <a:pt x="671272" y="356085"/>
                </a:lnTo>
                <a:lnTo>
                  <a:pt x="669157" y="356085"/>
                </a:lnTo>
                <a:lnTo>
                  <a:pt x="669157" y="353969"/>
                </a:lnTo>
                <a:lnTo>
                  <a:pt x="669157" y="356085"/>
                </a:lnTo>
                <a:lnTo>
                  <a:pt x="667042" y="356085"/>
                </a:lnTo>
                <a:lnTo>
                  <a:pt x="667042" y="353969"/>
                </a:lnTo>
                <a:lnTo>
                  <a:pt x="662811" y="353969"/>
                </a:lnTo>
                <a:lnTo>
                  <a:pt x="662811" y="356085"/>
                </a:lnTo>
                <a:lnTo>
                  <a:pt x="662811" y="353969"/>
                </a:lnTo>
                <a:lnTo>
                  <a:pt x="662811" y="356085"/>
                </a:lnTo>
                <a:lnTo>
                  <a:pt x="662811" y="353969"/>
                </a:lnTo>
                <a:lnTo>
                  <a:pt x="660696" y="353969"/>
                </a:lnTo>
                <a:lnTo>
                  <a:pt x="660696" y="356085"/>
                </a:lnTo>
                <a:lnTo>
                  <a:pt x="660696" y="353969"/>
                </a:lnTo>
                <a:lnTo>
                  <a:pt x="662811" y="353969"/>
                </a:lnTo>
                <a:lnTo>
                  <a:pt x="662811" y="351854"/>
                </a:lnTo>
                <a:lnTo>
                  <a:pt x="664927" y="351854"/>
                </a:lnTo>
                <a:lnTo>
                  <a:pt x="662811" y="351854"/>
                </a:lnTo>
                <a:lnTo>
                  <a:pt x="662811" y="350444"/>
                </a:lnTo>
                <a:lnTo>
                  <a:pt x="664927" y="350444"/>
                </a:lnTo>
                <a:lnTo>
                  <a:pt x="662811" y="350444"/>
                </a:lnTo>
                <a:lnTo>
                  <a:pt x="664927" y="350444"/>
                </a:lnTo>
                <a:lnTo>
                  <a:pt x="664927" y="348328"/>
                </a:lnTo>
                <a:lnTo>
                  <a:pt x="667042" y="348328"/>
                </a:lnTo>
                <a:lnTo>
                  <a:pt x="664927" y="348328"/>
                </a:lnTo>
                <a:lnTo>
                  <a:pt x="664927" y="350444"/>
                </a:lnTo>
                <a:lnTo>
                  <a:pt x="662811" y="350444"/>
                </a:lnTo>
                <a:lnTo>
                  <a:pt x="664927" y="350444"/>
                </a:lnTo>
                <a:lnTo>
                  <a:pt x="664927" y="346213"/>
                </a:lnTo>
                <a:lnTo>
                  <a:pt x="667042" y="346213"/>
                </a:lnTo>
                <a:lnTo>
                  <a:pt x="667042" y="341982"/>
                </a:lnTo>
                <a:lnTo>
                  <a:pt x="669157" y="341982"/>
                </a:lnTo>
                <a:lnTo>
                  <a:pt x="669157" y="337752"/>
                </a:lnTo>
                <a:lnTo>
                  <a:pt x="671272" y="337752"/>
                </a:lnTo>
                <a:lnTo>
                  <a:pt x="671272" y="333521"/>
                </a:lnTo>
                <a:lnTo>
                  <a:pt x="669157" y="333521"/>
                </a:lnTo>
                <a:lnTo>
                  <a:pt x="669157" y="331405"/>
                </a:lnTo>
                <a:lnTo>
                  <a:pt x="667042" y="331405"/>
                </a:lnTo>
                <a:lnTo>
                  <a:pt x="667042" y="329290"/>
                </a:lnTo>
                <a:lnTo>
                  <a:pt x="667042" y="331405"/>
                </a:lnTo>
                <a:lnTo>
                  <a:pt x="667042" y="329290"/>
                </a:lnTo>
                <a:lnTo>
                  <a:pt x="664927" y="329290"/>
                </a:lnTo>
                <a:lnTo>
                  <a:pt x="664927" y="327175"/>
                </a:lnTo>
                <a:lnTo>
                  <a:pt x="662811" y="327175"/>
                </a:lnTo>
                <a:lnTo>
                  <a:pt x="662811" y="329290"/>
                </a:lnTo>
                <a:lnTo>
                  <a:pt x="660696" y="329290"/>
                </a:lnTo>
                <a:lnTo>
                  <a:pt x="662811" y="329290"/>
                </a:lnTo>
                <a:lnTo>
                  <a:pt x="660696" y="329290"/>
                </a:lnTo>
                <a:lnTo>
                  <a:pt x="660696" y="333521"/>
                </a:lnTo>
                <a:lnTo>
                  <a:pt x="660696" y="331405"/>
                </a:lnTo>
                <a:lnTo>
                  <a:pt x="660696" y="333521"/>
                </a:lnTo>
                <a:lnTo>
                  <a:pt x="662811" y="333521"/>
                </a:lnTo>
                <a:lnTo>
                  <a:pt x="662811" y="335636"/>
                </a:lnTo>
                <a:lnTo>
                  <a:pt x="656465" y="335636"/>
                </a:lnTo>
                <a:lnTo>
                  <a:pt x="658580" y="335636"/>
                </a:lnTo>
                <a:lnTo>
                  <a:pt x="658580" y="333521"/>
                </a:lnTo>
                <a:lnTo>
                  <a:pt x="654350" y="333521"/>
                </a:lnTo>
                <a:lnTo>
                  <a:pt x="654350" y="335636"/>
                </a:lnTo>
                <a:lnTo>
                  <a:pt x="654350" y="333521"/>
                </a:lnTo>
                <a:lnTo>
                  <a:pt x="654350" y="335636"/>
                </a:lnTo>
                <a:lnTo>
                  <a:pt x="654350" y="333521"/>
                </a:lnTo>
                <a:lnTo>
                  <a:pt x="652234" y="333521"/>
                </a:lnTo>
                <a:lnTo>
                  <a:pt x="654350" y="333521"/>
                </a:lnTo>
                <a:lnTo>
                  <a:pt x="654350" y="331405"/>
                </a:lnTo>
                <a:lnTo>
                  <a:pt x="652234" y="331405"/>
                </a:lnTo>
                <a:lnTo>
                  <a:pt x="652234" y="329290"/>
                </a:lnTo>
                <a:lnTo>
                  <a:pt x="652234" y="331405"/>
                </a:lnTo>
                <a:lnTo>
                  <a:pt x="648004" y="331405"/>
                </a:lnTo>
                <a:lnTo>
                  <a:pt x="648004" y="333521"/>
                </a:lnTo>
                <a:lnTo>
                  <a:pt x="645888" y="333521"/>
                </a:lnTo>
                <a:lnTo>
                  <a:pt x="645888" y="335636"/>
                </a:lnTo>
                <a:lnTo>
                  <a:pt x="643773" y="335636"/>
                </a:lnTo>
                <a:lnTo>
                  <a:pt x="645888" y="335636"/>
                </a:lnTo>
                <a:lnTo>
                  <a:pt x="639542" y="335636"/>
                </a:lnTo>
                <a:lnTo>
                  <a:pt x="641657" y="335636"/>
                </a:lnTo>
                <a:lnTo>
                  <a:pt x="641657" y="339867"/>
                </a:lnTo>
                <a:lnTo>
                  <a:pt x="639542" y="339867"/>
                </a:lnTo>
                <a:lnTo>
                  <a:pt x="639542" y="344098"/>
                </a:lnTo>
                <a:lnTo>
                  <a:pt x="637427" y="344098"/>
                </a:lnTo>
                <a:lnTo>
                  <a:pt x="639542" y="344098"/>
                </a:lnTo>
                <a:lnTo>
                  <a:pt x="639542" y="348328"/>
                </a:lnTo>
                <a:lnTo>
                  <a:pt x="641657" y="348328"/>
                </a:lnTo>
                <a:lnTo>
                  <a:pt x="641657" y="350444"/>
                </a:lnTo>
                <a:lnTo>
                  <a:pt x="641657" y="348328"/>
                </a:lnTo>
                <a:lnTo>
                  <a:pt x="641657" y="350444"/>
                </a:lnTo>
                <a:lnTo>
                  <a:pt x="645888" y="350444"/>
                </a:lnTo>
                <a:lnTo>
                  <a:pt x="645888" y="351854"/>
                </a:lnTo>
                <a:lnTo>
                  <a:pt x="648004" y="351854"/>
                </a:lnTo>
                <a:lnTo>
                  <a:pt x="648004" y="353969"/>
                </a:lnTo>
                <a:lnTo>
                  <a:pt x="650119" y="353969"/>
                </a:lnTo>
                <a:lnTo>
                  <a:pt x="648004" y="353969"/>
                </a:lnTo>
                <a:lnTo>
                  <a:pt x="648004" y="358200"/>
                </a:lnTo>
                <a:lnTo>
                  <a:pt x="650119" y="358200"/>
                </a:lnTo>
                <a:lnTo>
                  <a:pt x="650119" y="360315"/>
                </a:lnTo>
                <a:lnTo>
                  <a:pt x="650119" y="356085"/>
                </a:lnTo>
                <a:lnTo>
                  <a:pt x="652234" y="356085"/>
                </a:lnTo>
                <a:lnTo>
                  <a:pt x="652234" y="353969"/>
                </a:lnTo>
                <a:lnTo>
                  <a:pt x="654350" y="353969"/>
                </a:lnTo>
                <a:lnTo>
                  <a:pt x="654350" y="356085"/>
                </a:lnTo>
                <a:lnTo>
                  <a:pt x="656465" y="356085"/>
                </a:lnTo>
                <a:lnTo>
                  <a:pt x="656465" y="353969"/>
                </a:lnTo>
                <a:lnTo>
                  <a:pt x="656465" y="356085"/>
                </a:lnTo>
                <a:lnTo>
                  <a:pt x="654350" y="356085"/>
                </a:lnTo>
                <a:lnTo>
                  <a:pt x="654350" y="358200"/>
                </a:lnTo>
                <a:lnTo>
                  <a:pt x="652234" y="358200"/>
                </a:lnTo>
                <a:lnTo>
                  <a:pt x="652234" y="360315"/>
                </a:lnTo>
                <a:lnTo>
                  <a:pt x="648004" y="360315"/>
                </a:lnTo>
                <a:lnTo>
                  <a:pt x="648004" y="358200"/>
                </a:lnTo>
                <a:lnTo>
                  <a:pt x="648004" y="366661"/>
                </a:lnTo>
                <a:lnTo>
                  <a:pt x="650119" y="366661"/>
                </a:lnTo>
                <a:lnTo>
                  <a:pt x="650119" y="364546"/>
                </a:lnTo>
                <a:lnTo>
                  <a:pt x="654350" y="364546"/>
                </a:lnTo>
                <a:lnTo>
                  <a:pt x="654350" y="362431"/>
                </a:lnTo>
                <a:lnTo>
                  <a:pt x="656465" y="362431"/>
                </a:lnTo>
                <a:lnTo>
                  <a:pt x="654350" y="362431"/>
                </a:lnTo>
                <a:lnTo>
                  <a:pt x="656465" y="362431"/>
                </a:lnTo>
                <a:lnTo>
                  <a:pt x="654350" y="362431"/>
                </a:lnTo>
                <a:lnTo>
                  <a:pt x="654350" y="364546"/>
                </a:lnTo>
                <a:lnTo>
                  <a:pt x="656465" y="364546"/>
                </a:lnTo>
                <a:lnTo>
                  <a:pt x="656465" y="366661"/>
                </a:lnTo>
                <a:lnTo>
                  <a:pt x="654350" y="366661"/>
                </a:lnTo>
                <a:lnTo>
                  <a:pt x="654350" y="368777"/>
                </a:lnTo>
                <a:lnTo>
                  <a:pt x="654350" y="366661"/>
                </a:lnTo>
                <a:lnTo>
                  <a:pt x="658580" y="366661"/>
                </a:lnTo>
                <a:lnTo>
                  <a:pt x="658580" y="364546"/>
                </a:lnTo>
                <a:lnTo>
                  <a:pt x="660696" y="364546"/>
                </a:lnTo>
                <a:lnTo>
                  <a:pt x="660696" y="362431"/>
                </a:lnTo>
                <a:lnTo>
                  <a:pt x="658580" y="362431"/>
                </a:lnTo>
                <a:lnTo>
                  <a:pt x="660696" y="362431"/>
                </a:lnTo>
                <a:lnTo>
                  <a:pt x="660696" y="360315"/>
                </a:lnTo>
                <a:lnTo>
                  <a:pt x="662811" y="360315"/>
                </a:lnTo>
                <a:lnTo>
                  <a:pt x="662811" y="362431"/>
                </a:lnTo>
                <a:lnTo>
                  <a:pt x="664927" y="362431"/>
                </a:lnTo>
                <a:lnTo>
                  <a:pt x="662811" y="362431"/>
                </a:lnTo>
                <a:lnTo>
                  <a:pt x="664927" y="362431"/>
                </a:lnTo>
                <a:lnTo>
                  <a:pt x="662811" y="362431"/>
                </a:lnTo>
                <a:lnTo>
                  <a:pt x="662811" y="366661"/>
                </a:lnTo>
                <a:lnTo>
                  <a:pt x="656465" y="366661"/>
                </a:lnTo>
                <a:lnTo>
                  <a:pt x="656465" y="370892"/>
                </a:lnTo>
                <a:lnTo>
                  <a:pt x="654350" y="370892"/>
                </a:lnTo>
                <a:lnTo>
                  <a:pt x="654350" y="373008"/>
                </a:lnTo>
                <a:lnTo>
                  <a:pt x="652234" y="373008"/>
                </a:lnTo>
                <a:lnTo>
                  <a:pt x="652234" y="375123"/>
                </a:lnTo>
                <a:lnTo>
                  <a:pt x="650119" y="375123"/>
                </a:lnTo>
                <a:lnTo>
                  <a:pt x="650119" y="377238"/>
                </a:lnTo>
                <a:lnTo>
                  <a:pt x="648004" y="377238"/>
                </a:lnTo>
                <a:lnTo>
                  <a:pt x="648004" y="379354"/>
                </a:lnTo>
                <a:lnTo>
                  <a:pt x="645888" y="379354"/>
                </a:lnTo>
                <a:lnTo>
                  <a:pt x="648004" y="379354"/>
                </a:lnTo>
                <a:lnTo>
                  <a:pt x="648004" y="377238"/>
                </a:lnTo>
                <a:lnTo>
                  <a:pt x="645888" y="377238"/>
                </a:lnTo>
                <a:lnTo>
                  <a:pt x="648004" y="377238"/>
                </a:lnTo>
                <a:lnTo>
                  <a:pt x="648004" y="373008"/>
                </a:lnTo>
                <a:lnTo>
                  <a:pt x="652234" y="373008"/>
                </a:lnTo>
                <a:lnTo>
                  <a:pt x="652234" y="370892"/>
                </a:lnTo>
                <a:lnTo>
                  <a:pt x="648004" y="370892"/>
                </a:lnTo>
                <a:lnTo>
                  <a:pt x="648004" y="373008"/>
                </a:lnTo>
                <a:lnTo>
                  <a:pt x="645888" y="373008"/>
                </a:lnTo>
                <a:lnTo>
                  <a:pt x="645888" y="377238"/>
                </a:lnTo>
                <a:lnTo>
                  <a:pt x="645888" y="375123"/>
                </a:lnTo>
                <a:lnTo>
                  <a:pt x="645888" y="377238"/>
                </a:lnTo>
                <a:lnTo>
                  <a:pt x="643773" y="377238"/>
                </a:lnTo>
                <a:lnTo>
                  <a:pt x="645888" y="377238"/>
                </a:lnTo>
                <a:lnTo>
                  <a:pt x="643773" y="377238"/>
                </a:lnTo>
                <a:lnTo>
                  <a:pt x="643773" y="375123"/>
                </a:lnTo>
                <a:lnTo>
                  <a:pt x="641657" y="375123"/>
                </a:lnTo>
                <a:lnTo>
                  <a:pt x="641657" y="377238"/>
                </a:lnTo>
                <a:lnTo>
                  <a:pt x="643773" y="377238"/>
                </a:lnTo>
                <a:lnTo>
                  <a:pt x="641657" y="377238"/>
                </a:lnTo>
                <a:lnTo>
                  <a:pt x="641657" y="375123"/>
                </a:lnTo>
                <a:lnTo>
                  <a:pt x="639542" y="375123"/>
                </a:lnTo>
                <a:lnTo>
                  <a:pt x="639542" y="377238"/>
                </a:lnTo>
                <a:lnTo>
                  <a:pt x="639542" y="375123"/>
                </a:lnTo>
                <a:lnTo>
                  <a:pt x="639542" y="377238"/>
                </a:lnTo>
                <a:lnTo>
                  <a:pt x="637427" y="377238"/>
                </a:lnTo>
                <a:lnTo>
                  <a:pt x="637427" y="379354"/>
                </a:lnTo>
                <a:lnTo>
                  <a:pt x="633196" y="379354"/>
                </a:lnTo>
                <a:lnTo>
                  <a:pt x="633196" y="381469"/>
                </a:lnTo>
                <a:lnTo>
                  <a:pt x="633196" y="379354"/>
                </a:lnTo>
                <a:lnTo>
                  <a:pt x="633196" y="383584"/>
                </a:lnTo>
                <a:lnTo>
                  <a:pt x="631081" y="383584"/>
                </a:lnTo>
                <a:lnTo>
                  <a:pt x="633196" y="383584"/>
                </a:lnTo>
                <a:lnTo>
                  <a:pt x="631081" y="383584"/>
                </a:lnTo>
                <a:lnTo>
                  <a:pt x="631081" y="387815"/>
                </a:lnTo>
                <a:lnTo>
                  <a:pt x="628965" y="387815"/>
                </a:lnTo>
                <a:lnTo>
                  <a:pt x="628965" y="392046"/>
                </a:lnTo>
                <a:lnTo>
                  <a:pt x="631081" y="392046"/>
                </a:lnTo>
                <a:lnTo>
                  <a:pt x="631081" y="398392"/>
                </a:lnTo>
                <a:lnTo>
                  <a:pt x="628965" y="398392"/>
                </a:lnTo>
                <a:lnTo>
                  <a:pt x="631081" y="398392"/>
                </a:lnTo>
                <a:lnTo>
                  <a:pt x="631081" y="400507"/>
                </a:lnTo>
                <a:lnTo>
                  <a:pt x="628965" y="400507"/>
                </a:lnTo>
                <a:lnTo>
                  <a:pt x="628965" y="398392"/>
                </a:lnTo>
                <a:lnTo>
                  <a:pt x="628965" y="402622"/>
                </a:lnTo>
                <a:lnTo>
                  <a:pt x="626850" y="402622"/>
                </a:lnTo>
                <a:lnTo>
                  <a:pt x="628965" y="402622"/>
                </a:lnTo>
                <a:lnTo>
                  <a:pt x="626850" y="402622"/>
                </a:lnTo>
                <a:lnTo>
                  <a:pt x="628965" y="402622"/>
                </a:lnTo>
                <a:lnTo>
                  <a:pt x="628965" y="404738"/>
                </a:lnTo>
                <a:lnTo>
                  <a:pt x="624735" y="404738"/>
                </a:lnTo>
                <a:lnTo>
                  <a:pt x="624735" y="402622"/>
                </a:lnTo>
                <a:lnTo>
                  <a:pt x="624735" y="404738"/>
                </a:lnTo>
                <a:lnTo>
                  <a:pt x="624735" y="400507"/>
                </a:lnTo>
                <a:lnTo>
                  <a:pt x="622620" y="400507"/>
                </a:lnTo>
                <a:lnTo>
                  <a:pt x="622620" y="402622"/>
                </a:lnTo>
                <a:lnTo>
                  <a:pt x="622620" y="400507"/>
                </a:lnTo>
                <a:lnTo>
                  <a:pt x="622620" y="402622"/>
                </a:lnTo>
                <a:lnTo>
                  <a:pt x="622620" y="398392"/>
                </a:lnTo>
                <a:lnTo>
                  <a:pt x="616978" y="398392"/>
                </a:lnTo>
                <a:lnTo>
                  <a:pt x="616978" y="404738"/>
                </a:lnTo>
                <a:lnTo>
                  <a:pt x="620504" y="404738"/>
                </a:lnTo>
                <a:lnTo>
                  <a:pt x="620504" y="402622"/>
                </a:lnTo>
                <a:lnTo>
                  <a:pt x="620504" y="406853"/>
                </a:lnTo>
                <a:lnTo>
                  <a:pt x="616978" y="406853"/>
                </a:lnTo>
                <a:lnTo>
                  <a:pt x="616978" y="408968"/>
                </a:lnTo>
                <a:lnTo>
                  <a:pt x="614863" y="408968"/>
                </a:lnTo>
                <a:lnTo>
                  <a:pt x="616978" y="408968"/>
                </a:lnTo>
                <a:lnTo>
                  <a:pt x="616978" y="411084"/>
                </a:lnTo>
                <a:lnTo>
                  <a:pt x="614863" y="411084"/>
                </a:lnTo>
                <a:lnTo>
                  <a:pt x="614863" y="413199"/>
                </a:lnTo>
                <a:lnTo>
                  <a:pt x="616978" y="413199"/>
                </a:lnTo>
                <a:lnTo>
                  <a:pt x="616978" y="417430"/>
                </a:lnTo>
                <a:lnTo>
                  <a:pt x="612748" y="417430"/>
                </a:lnTo>
                <a:lnTo>
                  <a:pt x="612748" y="421661"/>
                </a:lnTo>
                <a:lnTo>
                  <a:pt x="610632" y="421661"/>
                </a:lnTo>
                <a:lnTo>
                  <a:pt x="610632" y="419545"/>
                </a:lnTo>
                <a:lnTo>
                  <a:pt x="608517" y="419545"/>
                </a:lnTo>
                <a:lnTo>
                  <a:pt x="610632" y="419545"/>
                </a:lnTo>
                <a:lnTo>
                  <a:pt x="610632" y="417430"/>
                </a:lnTo>
                <a:lnTo>
                  <a:pt x="608517" y="417430"/>
                </a:lnTo>
                <a:lnTo>
                  <a:pt x="610632" y="417430"/>
                </a:lnTo>
                <a:lnTo>
                  <a:pt x="610632" y="415315"/>
                </a:lnTo>
                <a:lnTo>
                  <a:pt x="610632" y="417430"/>
                </a:lnTo>
                <a:lnTo>
                  <a:pt x="606402" y="417430"/>
                </a:lnTo>
                <a:lnTo>
                  <a:pt x="606402" y="419545"/>
                </a:lnTo>
                <a:lnTo>
                  <a:pt x="606402" y="415315"/>
                </a:lnTo>
                <a:lnTo>
                  <a:pt x="610632" y="415315"/>
                </a:lnTo>
                <a:lnTo>
                  <a:pt x="610632" y="413199"/>
                </a:lnTo>
                <a:lnTo>
                  <a:pt x="604286" y="413199"/>
                </a:lnTo>
                <a:lnTo>
                  <a:pt x="604286" y="417430"/>
                </a:lnTo>
                <a:lnTo>
                  <a:pt x="602171" y="417430"/>
                </a:lnTo>
                <a:lnTo>
                  <a:pt x="602171" y="419545"/>
                </a:lnTo>
                <a:lnTo>
                  <a:pt x="600056" y="419545"/>
                </a:lnTo>
                <a:lnTo>
                  <a:pt x="600056" y="423776"/>
                </a:lnTo>
                <a:lnTo>
                  <a:pt x="597940" y="423776"/>
                </a:lnTo>
                <a:lnTo>
                  <a:pt x="597940" y="425891"/>
                </a:lnTo>
                <a:lnTo>
                  <a:pt x="597940" y="419545"/>
                </a:lnTo>
                <a:lnTo>
                  <a:pt x="595825" y="419545"/>
                </a:lnTo>
                <a:lnTo>
                  <a:pt x="595825" y="413199"/>
                </a:lnTo>
                <a:lnTo>
                  <a:pt x="595825" y="415315"/>
                </a:lnTo>
                <a:lnTo>
                  <a:pt x="593709" y="415315"/>
                </a:lnTo>
                <a:lnTo>
                  <a:pt x="593709" y="413199"/>
                </a:lnTo>
                <a:lnTo>
                  <a:pt x="593709" y="419545"/>
                </a:lnTo>
                <a:lnTo>
                  <a:pt x="589479" y="419545"/>
                </a:lnTo>
                <a:lnTo>
                  <a:pt x="589479" y="421661"/>
                </a:lnTo>
                <a:lnTo>
                  <a:pt x="587364" y="421661"/>
                </a:lnTo>
                <a:lnTo>
                  <a:pt x="587364" y="423776"/>
                </a:lnTo>
                <a:lnTo>
                  <a:pt x="585248" y="423776"/>
                </a:lnTo>
                <a:lnTo>
                  <a:pt x="585248" y="421661"/>
                </a:lnTo>
                <a:lnTo>
                  <a:pt x="583133" y="421661"/>
                </a:lnTo>
                <a:lnTo>
                  <a:pt x="585248" y="421661"/>
                </a:lnTo>
                <a:lnTo>
                  <a:pt x="585248" y="423776"/>
                </a:lnTo>
                <a:lnTo>
                  <a:pt x="583133" y="423776"/>
                </a:lnTo>
                <a:lnTo>
                  <a:pt x="583133" y="421661"/>
                </a:lnTo>
                <a:lnTo>
                  <a:pt x="583133" y="423776"/>
                </a:lnTo>
                <a:lnTo>
                  <a:pt x="581017" y="423776"/>
                </a:lnTo>
                <a:lnTo>
                  <a:pt x="583133" y="423776"/>
                </a:lnTo>
                <a:lnTo>
                  <a:pt x="583133" y="425891"/>
                </a:lnTo>
                <a:lnTo>
                  <a:pt x="585248" y="425891"/>
                </a:lnTo>
                <a:lnTo>
                  <a:pt x="583133" y="425891"/>
                </a:lnTo>
                <a:lnTo>
                  <a:pt x="583133" y="428007"/>
                </a:lnTo>
                <a:lnTo>
                  <a:pt x="581017" y="428007"/>
                </a:lnTo>
                <a:lnTo>
                  <a:pt x="581017" y="430122"/>
                </a:lnTo>
                <a:lnTo>
                  <a:pt x="583133" y="430122"/>
                </a:lnTo>
                <a:lnTo>
                  <a:pt x="581017" y="430122"/>
                </a:lnTo>
                <a:lnTo>
                  <a:pt x="581017" y="437878"/>
                </a:lnTo>
                <a:lnTo>
                  <a:pt x="578902" y="437878"/>
                </a:lnTo>
                <a:lnTo>
                  <a:pt x="578902" y="442109"/>
                </a:lnTo>
                <a:lnTo>
                  <a:pt x="576787" y="442109"/>
                </a:lnTo>
                <a:lnTo>
                  <a:pt x="576787" y="444224"/>
                </a:lnTo>
                <a:lnTo>
                  <a:pt x="576787" y="442109"/>
                </a:lnTo>
                <a:lnTo>
                  <a:pt x="576787" y="444224"/>
                </a:lnTo>
                <a:lnTo>
                  <a:pt x="574671" y="444224"/>
                </a:lnTo>
                <a:lnTo>
                  <a:pt x="574671" y="450571"/>
                </a:lnTo>
                <a:lnTo>
                  <a:pt x="572556" y="450571"/>
                </a:lnTo>
                <a:lnTo>
                  <a:pt x="572556" y="452686"/>
                </a:lnTo>
                <a:lnTo>
                  <a:pt x="574671" y="452686"/>
                </a:lnTo>
                <a:lnTo>
                  <a:pt x="572556" y="452686"/>
                </a:lnTo>
                <a:lnTo>
                  <a:pt x="572556" y="454801"/>
                </a:lnTo>
                <a:lnTo>
                  <a:pt x="574671" y="454801"/>
                </a:lnTo>
                <a:lnTo>
                  <a:pt x="574671" y="456917"/>
                </a:lnTo>
                <a:lnTo>
                  <a:pt x="574671" y="454801"/>
                </a:lnTo>
                <a:lnTo>
                  <a:pt x="574671" y="456917"/>
                </a:lnTo>
                <a:lnTo>
                  <a:pt x="572556" y="456917"/>
                </a:lnTo>
                <a:lnTo>
                  <a:pt x="572556" y="454801"/>
                </a:lnTo>
                <a:lnTo>
                  <a:pt x="570441" y="454801"/>
                </a:lnTo>
                <a:lnTo>
                  <a:pt x="570441" y="456917"/>
                </a:lnTo>
                <a:lnTo>
                  <a:pt x="568325" y="456917"/>
                </a:lnTo>
                <a:lnTo>
                  <a:pt x="568325" y="461147"/>
                </a:lnTo>
                <a:lnTo>
                  <a:pt x="561979" y="461147"/>
                </a:lnTo>
                <a:lnTo>
                  <a:pt x="561979" y="463263"/>
                </a:lnTo>
                <a:lnTo>
                  <a:pt x="561979" y="461147"/>
                </a:lnTo>
                <a:lnTo>
                  <a:pt x="561979" y="465378"/>
                </a:lnTo>
                <a:lnTo>
                  <a:pt x="557749" y="465378"/>
                </a:lnTo>
                <a:lnTo>
                  <a:pt x="559864" y="465378"/>
                </a:lnTo>
                <a:lnTo>
                  <a:pt x="557749" y="465378"/>
                </a:lnTo>
                <a:lnTo>
                  <a:pt x="559864" y="465378"/>
                </a:lnTo>
                <a:lnTo>
                  <a:pt x="559864" y="467493"/>
                </a:lnTo>
                <a:lnTo>
                  <a:pt x="557749" y="467493"/>
                </a:lnTo>
                <a:lnTo>
                  <a:pt x="557749" y="469609"/>
                </a:lnTo>
                <a:lnTo>
                  <a:pt x="555633" y="469609"/>
                </a:lnTo>
                <a:lnTo>
                  <a:pt x="555633" y="471724"/>
                </a:lnTo>
                <a:lnTo>
                  <a:pt x="553518" y="471724"/>
                </a:lnTo>
                <a:lnTo>
                  <a:pt x="555633" y="471724"/>
                </a:lnTo>
                <a:lnTo>
                  <a:pt x="555633" y="473839"/>
                </a:lnTo>
                <a:lnTo>
                  <a:pt x="555633" y="471724"/>
                </a:lnTo>
                <a:lnTo>
                  <a:pt x="555633" y="475955"/>
                </a:lnTo>
                <a:lnTo>
                  <a:pt x="553518" y="475955"/>
                </a:lnTo>
                <a:lnTo>
                  <a:pt x="553518" y="482301"/>
                </a:lnTo>
                <a:lnTo>
                  <a:pt x="551402" y="482301"/>
                </a:lnTo>
                <a:lnTo>
                  <a:pt x="551402" y="484416"/>
                </a:lnTo>
                <a:lnTo>
                  <a:pt x="553518" y="484416"/>
                </a:lnTo>
                <a:lnTo>
                  <a:pt x="551402" y="484416"/>
                </a:lnTo>
                <a:lnTo>
                  <a:pt x="551402" y="497108"/>
                </a:lnTo>
                <a:lnTo>
                  <a:pt x="547172" y="497108"/>
                </a:lnTo>
                <a:lnTo>
                  <a:pt x="547172" y="499224"/>
                </a:lnTo>
                <a:lnTo>
                  <a:pt x="547172" y="497108"/>
                </a:lnTo>
                <a:lnTo>
                  <a:pt x="540826" y="497108"/>
                </a:lnTo>
                <a:lnTo>
                  <a:pt x="540826" y="499224"/>
                </a:lnTo>
                <a:lnTo>
                  <a:pt x="540826" y="494993"/>
                </a:lnTo>
                <a:lnTo>
                  <a:pt x="538710" y="492878"/>
                </a:lnTo>
                <a:lnTo>
                  <a:pt x="533069" y="492878"/>
                </a:lnTo>
                <a:lnTo>
                  <a:pt x="533069" y="494993"/>
                </a:lnTo>
                <a:lnTo>
                  <a:pt x="530954" y="494993"/>
                </a:lnTo>
                <a:lnTo>
                  <a:pt x="530954" y="492878"/>
                </a:lnTo>
                <a:lnTo>
                  <a:pt x="528839" y="492878"/>
                </a:lnTo>
                <a:lnTo>
                  <a:pt x="528839" y="494993"/>
                </a:lnTo>
                <a:lnTo>
                  <a:pt x="522493" y="494993"/>
                </a:lnTo>
                <a:lnTo>
                  <a:pt x="522493" y="499224"/>
                </a:lnTo>
                <a:lnTo>
                  <a:pt x="520377" y="499224"/>
                </a:lnTo>
                <a:lnTo>
                  <a:pt x="520377" y="503454"/>
                </a:lnTo>
                <a:lnTo>
                  <a:pt x="516146" y="503454"/>
                </a:lnTo>
                <a:lnTo>
                  <a:pt x="516146" y="501339"/>
                </a:lnTo>
                <a:lnTo>
                  <a:pt x="514031" y="501339"/>
                </a:lnTo>
                <a:lnTo>
                  <a:pt x="514031" y="503454"/>
                </a:lnTo>
                <a:lnTo>
                  <a:pt x="507685" y="503454"/>
                </a:lnTo>
                <a:lnTo>
                  <a:pt x="507685" y="501339"/>
                </a:lnTo>
                <a:lnTo>
                  <a:pt x="507685" y="503454"/>
                </a:lnTo>
                <a:lnTo>
                  <a:pt x="499224" y="503454"/>
                </a:lnTo>
                <a:lnTo>
                  <a:pt x="499224" y="505570"/>
                </a:lnTo>
                <a:lnTo>
                  <a:pt x="499224" y="503454"/>
                </a:lnTo>
                <a:lnTo>
                  <a:pt x="497108" y="503454"/>
                </a:lnTo>
                <a:lnTo>
                  <a:pt x="497108" y="501339"/>
                </a:lnTo>
                <a:lnTo>
                  <a:pt x="494993" y="501339"/>
                </a:lnTo>
                <a:lnTo>
                  <a:pt x="494993" y="503454"/>
                </a:lnTo>
                <a:lnTo>
                  <a:pt x="490762" y="503454"/>
                </a:lnTo>
                <a:lnTo>
                  <a:pt x="490762" y="505570"/>
                </a:lnTo>
                <a:lnTo>
                  <a:pt x="488647" y="505570"/>
                </a:lnTo>
                <a:lnTo>
                  <a:pt x="488647" y="519672"/>
                </a:lnTo>
                <a:lnTo>
                  <a:pt x="486531" y="519672"/>
                </a:lnTo>
                <a:lnTo>
                  <a:pt x="486531" y="521787"/>
                </a:lnTo>
                <a:lnTo>
                  <a:pt x="484416" y="523903"/>
                </a:lnTo>
                <a:lnTo>
                  <a:pt x="484416" y="526018"/>
                </a:lnTo>
                <a:lnTo>
                  <a:pt x="482301" y="528134"/>
                </a:lnTo>
                <a:lnTo>
                  <a:pt x="482301" y="532364"/>
                </a:lnTo>
                <a:lnTo>
                  <a:pt x="478070" y="532364"/>
                </a:lnTo>
                <a:lnTo>
                  <a:pt x="478070" y="540826"/>
                </a:lnTo>
                <a:lnTo>
                  <a:pt x="473839" y="540826"/>
                </a:lnTo>
                <a:lnTo>
                  <a:pt x="473839" y="545056"/>
                </a:lnTo>
                <a:lnTo>
                  <a:pt x="471724" y="545056"/>
                </a:lnTo>
                <a:lnTo>
                  <a:pt x="471724" y="547172"/>
                </a:lnTo>
                <a:lnTo>
                  <a:pt x="475955" y="547172"/>
                </a:lnTo>
                <a:lnTo>
                  <a:pt x="475955" y="549287"/>
                </a:lnTo>
                <a:lnTo>
                  <a:pt x="475955" y="547172"/>
                </a:lnTo>
                <a:lnTo>
                  <a:pt x="478070" y="547172"/>
                </a:lnTo>
                <a:lnTo>
                  <a:pt x="478070" y="551402"/>
                </a:lnTo>
                <a:lnTo>
                  <a:pt x="475955" y="551402"/>
                </a:lnTo>
                <a:lnTo>
                  <a:pt x="475955" y="553518"/>
                </a:lnTo>
                <a:lnTo>
                  <a:pt x="473839" y="553518"/>
                </a:lnTo>
                <a:lnTo>
                  <a:pt x="473839" y="555633"/>
                </a:lnTo>
                <a:lnTo>
                  <a:pt x="469609" y="555633"/>
                </a:lnTo>
                <a:lnTo>
                  <a:pt x="467494" y="557748"/>
                </a:lnTo>
                <a:lnTo>
                  <a:pt x="467494" y="555633"/>
                </a:lnTo>
                <a:lnTo>
                  <a:pt x="465378" y="555633"/>
                </a:lnTo>
                <a:lnTo>
                  <a:pt x="465378" y="553518"/>
                </a:lnTo>
                <a:lnTo>
                  <a:pt x="465378" y="555633"/>
                </a:lnTo>
                <a:lnTo>
                  <a:pt x="459032" y="555633"/>
                </a:lnTo>
                <a:lnTo>
                  <a:pt x="459032" y="553518"/>
                </a:lnTo>
                <a:lnTo>
                  <a:pt x="456917" y="553518"/>
                </a:lnTo>
                <a:lnTo>
                  <a:pt x="456917" y="551402"/>
                </a:lnTo>
                <a:lnTo>
                  <a:pt x="452686" y="551402"/>
                </a:lnTo>
                <a:lnTo>
                  <a:pt x="452686" y="553518"/>
                </a:lnTo>
                <a:lnTo>
                  <a:pt x="451276" y="553518"/>
                </a:lnTo>
                <a:lnTo>
                  <a:pt x="451276" y="551402"/>
                </a:lnTo>
                <a:lnTo>
                  <a:pt x="449160" y="551402"/>
                </a:lnTo>
                <a:lnTo>
                  <a:pt x="449160" y="555633"/>
                </a:lnTo>
                <a:lnTo>
                  <a:pt x="444930" y="555633"/>
                </a:lnTo>
                <a:lnTo>
                  <a:pt x="444930" y="557748"/>
                </a:lnTo>
                <a:lnTo>
                  <a:pt x="440699" y="557748"/>
                </a:lnTo>
                <a:lnTo>
                  <a:pt x="440699" y="561979"/>
                </a:lnTo>
                <a:lnTo>
                  <a:pt x="442814" y="564094"/>
                </a:lnTo>
                <a:lnTo>
                  <a:pt x="440699" y="566210"/>
                </a:lnTo>
                <a:lnTo>
                  <a:pt x="438583" y="566210"/>
                </a:lnTo>
                <a:lnTo>
                  <a:pt x="438583" y="568325"/>
                </a:lnTo>
                <a:lnTo>
                  <a:pt x="436468" y="568325"/>
                </a:lnTo>
                <a:lnTo>
                  <a:pt x="436468" y="576787"/>
                </a:lnTo>
                <a:lnTo>
                  <a:pt x="438583" y="576787"/>
                </a:lnTo>
                <a:lnTo>
                  <a:pt x="438583" y="585248"/>
                </a:lnTo>
                <a:lnTo>
                  <a:pt x="436468" y="585248"/>
                </a:lnTo>
                <a:lnTo>
                  <a:pt x="436468" y="589479"/>
                </a:lnTo>
                <a:lnTo>
                  <a:pt x="434353" y="589479"/>
                </a:lnTo>
                <a:lnTo>
                  <a:pt x="434353" y="593709"/>
                </a:lnTo>
                <a:lnTo>
                  <a:pt x="432238" y="593709"/>
                </a:lnTo>
                <a:lnTo>
                  <a:pt x="432238" y="595825"/>
                </a:lnTo>
                <a:lnTo>
                  <a:pt x="419545" y="595825"/>
                </a:lnTo>
                <a:lnTo>
                  <a:pt x="417430" y="597940"/>
                </a:lnTo>
                <a:lnTo>
                  <a:pt x="411084" y="597940"/>
                </a:lnTo>
                <a:lnTo>
                  <a:pt x="411084" y="600055"/>
                </a:lnTo>
                <a:lnTo>
                  <a:pt x="404738" y="600055"/>
                </a:lnTo>
                <a:lnTo>
                  <a:pt x="404738" y="597940"/>
                </a:lnTo>
                <a:lnTo>
                  <a:pt x="406853" y="597940"/>
                </a:lnTo>
                <a:lnTo>
                  <a:pt x="406853" y="589479"/>
                </a:lnTo>
                <a:lnTo>
                  <a:pt x="404738" y="589479"/>
                </a:lnTo>
                <a:lnTo>
                  <a:pt x="404738" y="587363"/>
                </a:lnTo>
                <a:lnTo>
                  <a:pt x="402623" y="587363"/>
                </a:lnTo>
                <a:lnTo>
                  <a:pt x="402623" y="585248"/>
                </a:lnTo>
                <a:lnTo>
                  <a:pt x="400507" y="585248"/>
                </a:lnTo>
                <a:lnTo>
                  <a:pt x="402623" y="583133"/>
                </a:lnTo>
                <a:lnTo>
                  <a:pt x="406853" y="583133"/>
                </a:lnTo>
                <a:lnTo>
                  <a:pt x="406853" y="576787"/>
                </a:lnTo>
                <a:lnTo>
                  <a:pt x="400507" y="576787"/>
                </a:lnTo>
                <a:lnTo>
                  <a:pt x="400507" y="574671"/>
                </a:lnTo>
                <a:lnTo>
                  <a:pt x="394161" y="574671"/>
                </a:lnTo>
                <a:lnTo>
                  <a:pt x="394161" y="572556"/>
                </a:lnTo>
                <a:lnTo>
                  <a:pt x="396276" y="572556"/>
                </a:lnTo>
                <a:lnTo>
                  <a:pt x="396276" y="570441"/>
                </a:lnTo>
                <a:lnTo>
                  <a:pt x="398392" y="570441"/>
                </a:lnTo>
                <a:lnTo>
                  <a:pt x="398392" y="561979"/>
                </a:lnTo>
                <a:lnTo>
                  <a:pt x="392046" y="561979"/>
                </a:lnTo>
                <a:lnTo>
                  <a:pt x="392046" y="559864"/>
                </a:lnTo>
                <a:lnTo>
                  <a:pt x="387815" y="559864"/>
                </a:lnTo>
                <a:lnTo>
                  <a:pt x="387815" y="561979"/>
                </a:lnTo>
                <a:lnTo>
                  <a:pt x="385700" y="561979"/>
                </a:lnTo>
                <a:lnTo>
                  <a:pt x="383584" y="559864"/>
                </a:lnTo>
                <a:lnTo>
                  <a:pt x="381469" y="557748"/>
                </a:lnTo>
                <a:lnTo>
                  <a:pt x="373008" y="557748"/>
                </a:lnTo>
                <a:lnTo>
                  <a:pt x="373008" y="561979"/>
                </a:lnTo>
                <a:lnTo>
                  <a:pt x="363136" y="561979"/>
                </a:lnTo>
                <a:lnTo>
                  <a:pt x="361021" y="564094"/>
                </a:lnTo>
                <a:lnTo>
                  <a:pt x="361021" y="581017"/>
                </a:lnTo>
                <a:lnTo>
                  <a:pt x="356790" y="581017"/>
                </a:lnTo>
                <a:lnTo>
                  <a:pt x="356790" y="578902"/>
                </a:lnTo>
                <a:lnTo>
                  <a:pt x="350444" y="578902"/>
                </a:lnTo>
                <a:lnTo>
                  <a:pt x="350444" y="576787"/>
                </a:lnTo>
                <a:lnTo>
                  <a:pt x="350444" y="578902"/>
                </a:lnTo>
                <a:lnTo>
                  <a:pt x="348328" y="578902"/>
                </a:lnTo>
                <a:lnTo>
                  <a:pt x="348328" y="576787"/>
                </a:lnTo>
                <a:lnTo>
                  <a:pt x="348328" y="578902"/>
                </a:lnTo>
                <a:lnTo>
                  <a:pt x="346213" y="578902"/>
                </a:lnTo>
                <a:lnTo>
                  <a:pt x="346213" y="583133"/>
                </a:lnTo>
                <a:lnTo>
                  <a:pt x="344098" y="583133"/>
                </a:lnTo>
                <a:lnTo>
                  <a:pt x="344098" y="585248"/>
                </a:lnTo>
                <a:lnTo>
                  <a:pt x="339867" y="585248"/>
                </a:lnTo>
                <a:lnTo>
                  <a:pt x="337752" y="587363"/>
                </a:lnTo>
                <a:lnTo>
                  <a:pt x="335636" y="587363"/>
                </a:lnTo>
                <a:lnTo>
                  <a:pt x="335636" y="589479"/>
                </a:lnTo>
                <a:lnTo>
                  <a:pt x="331405" y="589479"/>
                </a:lnTo>
                <a:lnTo>
                  <a:pt x="331405" y="587363"/>
                </a:lnTo>
                <a:lnTo>
                  <a:pt x="322944" y="587363"/>
                </a:lnTo>
                <a:lnTo>
                  <a:pt x="322944" y="585248"/>
                </a:lnTo>
                <a:lnTo>
                  <a:pt x="320829" y="585248"/>
                </a:lnTo>
                <a:lnTo>
                  <a:pt x="320829" y="583133"/>
                </a:lnTo>
                <a:lnTo>
                  <a:pt x="318713" y="583133"/>
                </a:lnTo>
                <a:lnTo>
                  <a:pt x="318713" y="581017"/>
                </a:lnTo>
                <a:lnTo>
                  <a:pt x="316598" y="581017"/>
                </a:lnTo>
                <a:lnTo>
                  <a:pt x="316598" y="578902"/>
                </a:lnTo>
                <a:lnTo>
                  <a:pt x="314483" y="578902"/>
                </a:lnTo>
                <a:lnTo>
                  <a:pt x="314483" y="572556"/>
                </a:lnTo>
                <a:lnTo>
                  <a:pt x="310252" y="572556"/>
                </a:lnTo>
                <a:lnTo>
                  <a:pt x="308137" y="570441"/>
                </a:lnTo>
                <a:lnTo>
                  <a:pt x="306021" y="572556"/>
                </a:lnTo>
                <a:lnTo>
                  <a:pt x="303906" y="572556"/>
                </a:lnTo>
                <a:lnTo>
                  <a:pt x="303906" y="574671"/>
                </a:lnTo>
                <a:lnTo>
                  <a:pt x="303906" y="572556"/>
                </a:lnTo>
                <a:lnTo>
                  <a:pt x="303906" y="574671"/>
                </a:lnTo>
                <a:lnTo>
                  <a:pt x="301791" y="574671"/>
                </a:lnTo>
                <a:lnTo>
                  <a:pt x="301791" y="576787"/>
                </a:lnTo>
                <a:lnTo>
                  <a:pt x="301791" y="574671"/>
                </a:lnTo>
                <a:lnTo>
                  <a:pt x="299675" y="576787"/>
                </a:lnTo>
                <a:lnTo>
                  <a:pt x="301791" y="576787"/>
                </a:lnTo>
                <a:lnTo>
                  <a:pt x="299675" y="576787"/>
                </a:lnTo>
                <a:lnTo>
                  <a:pt x="299675" y="578902"/>
                </a:lnTo>
                <a:lnTo>
                  <a:pt x="297560" y="578902"/>
                </a:lnTo>
                <a:lnTo>
                  <a:pt x="297560" y="583133"/>
                </a:lnTo>
                <a:lnTo>
                  <a:pt x="295445" y="583133"/>
                </a:lnTo>
                <a:lnTo>
                  <a:pt x="295445" y="589479"/>
                </a:lnTo>
                <a:lnTo>
                  <a:pt x="293329" y="589479"/>
                </a:lnTo>
                <a:lnTo>
                  <a:pt x="293329" y="591594"/>
                </a:lnTo>
                <a:lnTo>
                  <a:pt x="293329" y="589479"/>
                </a:lnTo>
                <a:lnTo>
                  <a:pt x="291214" y="591594"/>
                </a:lnTo>
                <a:lnTo>
                  <a:pt x="289098" y="589479"/>
                </a:lnTo>
                <a:lnTo>
                  <a:pt x="291214" y="589479"/>
                </a:lnTo>
                <a:lnTo>
                  <a:pt x="289098" y="589479"/>
                </a:lnTo>
                <a:lnTo>
                  <a:pt x="286983" y="587363"/>
                </a:lnTo>
                <a:lnTo>
                  <a:pt x="284868" y="587363"/>
                </a:lnTo>
                <a:lnTo>
                  <a:pt x="286983" y="585248"/>
                </a:lnTo>
                <a:lnTo>
                  <a:pt x="286983" y="583133"/>
                </a:lnTo>
                <a:lnTo>
                  <a:pt x="286983" y="585248"/>
                </a:lnTo>
                <a:lnTo>
                  <a:pt x="284868" y="585248"/>
                </a:lnTo>
                <a:lnTo>
                  <a:pt x="284868" y="583133"/>
                </a:lnTo>
                <a:lnTo>
                  <a:pt x="283458" y="583133"/>
                </a:lnTo>
                <a:lnTo>
                  <a:pt x="283458" y="572556"/>
                </a:lnTo>
                <a:lnTo>
                  <a:pt x="281342" y="568325"/>
                </a:lnTo>
                <a:lnTo>
                  <a:pt x="281342" y="564094"/>
                </a:lnTo>
                <a:lnTo>
                  <a:pt x="274996" y="564094"/>
                </a:lnTo>
                <a:lnTo>
                  <a:pt x="274996" y="561979"/>
                </a:lnTo>
                <a:lnTo>
                  <a:pt x="272881" y="561979"/>
                </a:lnTo>
                <a:lnTo>
                  <a:pt x="272881" y="555633"/>
                </a:lnTo>
                <a:lnTo>
                  <a:pt x="274996" y="555633"/>
                </a:lnTo>
                <a:lnTo>
                  <a:pt x="274996" y="551402"/>
                </a:lnTo>
                <a:lnTo>
                  <a:pt x="272881" y="551402"/>
                </a:lnTo>
                <a:lnTo>
                  <a:pt x="272881" y="547172"/>
                </a:lnTo>
                <a:lnTo>
                  <a:pt x="270765" y="547172"/>
                </a:lnTo>
                <a:lnTo>
                  <a:pt x="270765" y="542941"/>
                </a:lnTo>
                <a:lnTo>
                  <a:pt x="268650" y="540826"/>
                </a:lnTo>
                <a:lnTo>
                  <a:pt x="266535" y="540826"/>
                </a:lnTo>
                <a:lnTo>
                  <a:pt x="264419" y="538710"/>
                </a:lnTo>
                <a:lnTo>
                  <a:pt x="266535" y="538710"/>
                </a:lnTo>
                <a:lnTo>
                  <a:pt x="264419" y="536595"/>
                </a:lnTo>
                <a:lnTo>
                  <a:pt x="262304" y="534480"/>
                </a:lnTo>
                <a:lnTo>
                  <a:pt x="262304" y="530249"/>
                </a:lnTo>
                <a:lnTo>
                  <a:pt x="260189" y="528134"/>
                </a:lnTo>
                <a:lnTo>
                  <a:pt x="255958" y="528134"/>
                </a:lnTo>
                <a:lnTo>
                  <a:pt x="255958" y="526018"/>
                </a:lnTo>
                <a:lnTo>
                  <a:pt x="253842" y="526018"/>
                </a:lnTo>
                <a:lnTo>
                  <a:pt x="253842" y="523903"/>
                </a:lnTo>
                <a:lnTo>
                  <a:pt x="249612" y="523903"/>
                </a:lnTo>
                <a:lnTo>
                  <a:pt x="249612" y="521787"/>
                </a:lnTo>
                <a:lnTo>
                  <a:pt x="243266" y="521787"/>
                </a:lnTo>
                <a:lnTo>
                  <a:pt x="241150" y="519672"/>
                </a:lnTo>
                <a:lnTo>
                  <a:pt x="239035" y="519672"/>
                </a:lnTo>
                <a:lnTo>
                  <a:pt x="239035" y="521787"/>
                </a:lnTo>
                <a:lnTo>
                  <a:pt x="230574" y="521787"/>
                </a:lnTo>
                <a:lnTo>
                  <a:pt x="228458" y="519672"/>
                </a:lnTo>
                <a:lnTo>
                  <a:pt x="217882" y="519672"/>
                </a:lnTo>
                <a:lnTo>
                  <a:pt x="217882" y="521787"/>
                </a:lnTo>
                <a:lnTo>
                  <a:pt x="213651" y="521787"/>
                </a:lnTo>
                <a:lnTo>
                  <a:pt x="213651" y="523903"/>
                </a:lnTo>
                <a:lnTo>
                  <a:pt x="203074" y="523903"/>
                </a:lnTo>
                <a:lnTo>
                  <a:pt x="203074" y="526018"/>
                </a:lnTo>
                <a:lnTo>
                  <a:pt x="199549" y="526018"/>
                </a:lnTo>
                <a:lnTo>
                  <a:pt x="199549" y="523903"/>
                </a:lnTo>
                <a:lnTo>
                  <a:pt x="199549" y="526018"/>
                </a:lnTo>
                <a:lnTo>
                  <a:pt x="197433" y="528134"/>
                </a:lnTo>
                <a:lnTo>
                  <a:pt x="195318" y="530249"/>
                </a:lnTo>
                <a:lnTo>
                  <a:pt x="195318" y="532364"/>
                </a:lnTo>
                <a:lnTo>
                  <a:pt x="193203" y="534480"/>
                </a:lnTo>
                <a:lnTo>
                  <a:pt x="193203" y="547172"/>
                </a:lnTo>
                <a:lnTo>
                  <a:pt x="188972" y="547172"/>
                </a:lnTo>
                <a:lnTo>
                  <a:pt x="188972" y="551402"/>
                </a:lnTo>
                <a:lnTo>
                  <a:pt x="191087" y="551402"/>
                </a:lnTo>
                <a:lnTo>
                  <a:pt x="191087" y="553518"/>
                </a:lnTo>
                <a:lnTo>
                  <a:pt x="193203" y="553518"/>
                </a:lnTo>
                <a:lnTo>
                  <a:pt x="191087" y="553518"/>
                </a:lnTo>
                <a:lnTo>
                  <a:pt x="191087" y="559864"/>
                </a:lnTo>
                <a:lnTo>
                  <a:pt x="188972" y="559864"/>
                </a:lnTo>
                <a:lnTo>
                  <a:pt x="188972" y="564094"/>
                </a:lnTo>
                <a:lnTo>
                  <a:pt x="186856" y="564094"/>
                </a:lnTo>
                <a:lnTo>
                  <a:pt x="186856" y="566210"/>
                </a:lnTo>
                <a:lnTo>
                  <a:pt x="184741" y="566210"/>
                </a:lnTo>
                <a:lnTo>
                  <a:pt x="184741" y="568325"/>
                </a:lnTo>
                <a:lnTo>
                  <a:pt x="178395" y="568325"/>
                </a:lnTo>
                <a:lnTo>
                  <a:pt x="178395" y="572556"/>
                </a:lnTo>
                <a:lnTo>
                  <a:pt x="174164" y="572556"/>
                </a:lnTo>
                <a:lnTo>
                  <a:pt x="174164" y="576787"/>
                </a:lnTo>
                <a:lnTo>
                  <a:pt x="172049" y="574671"/>
                </a:lnTo>
                <a:lnTo>
                  <a:pt x="169934" y="572556"/>
                </a:lnTo>
                <a:lnTo>
                  <a:pt x="167818" y="572556"/>
                </a:lnTo>
                <a:lnTo>
                  <a:pt x="165703" y="574671"/>
                </a:lnTo>
                <a:lnTo>
                  <a:pt x="163587" y="574671"/>
                </a:lnTo>
                <a:lnTo>
                  <a:pt x="163587" y="576787"/>
                </a:lnTo>
                <a:lnTo>
                  <a:pt x="161472" y="574671"/>
                </a:lnTo>
                <a:lnTo>
                  <a:pt x="159357" y="572556"/>
                </a:lnTo>
                <a:lnTo>
                  <a:pt x="159357" y="570441"/>
                </a:lnTo>
                <a:lnTo>
                  <a:pt x="157242" y="568325"/>
                </a:lnTo>
                <a:lnTo>
                  <a:pt x="155126" y="568325"/>
                </a:lnTo>
                <a:lnTo>
                  <a:pt x="150895" y="570441"/>
                </a:lnTo>
                <a:lnTo>
                  <a:pt x="148780" y="570441"/>
                </a:lnTo>
                <a:lnTo>
                  <a:pt x="146665" y="568325"/>
                </a:lnTo>
                <a:lnTo>
                  <a:pt x="144549" y="566210"/>
                </a:lnTo>
                <a:lnTo>
                  <a:pt x="142434" y="566210"/>
                </a:lnTo>
                <a:lnTo>
                  <a:pt x="142434" y="570441"/>
                </a:lnTo>
                <a:lnTo>
                  <a:pt x="138203" y="570441"/>
                </a:lnTo>
                <a:lnTo>
                  <a:pt x="133972" y="572556"/>
                </a:lnTo>
                <a:lnTo>
                  <a:pt x="125511" y="572556"/>
                </a:lnTo>
                <a:lnTo>
                  <a:pt x="123396" y="574671"/>
                </a:lnTo>
                <a:lnTo>
                  <a:pt x="119165" y="572556"/>
                </a:lnTo>
                <a:lnTo>
                  <a:pt x="117050" y="572556"/>
                </a:lnTo>
                <a:lnTo>
                  <a:pt x="115640" y="570441"/>
                </a:lnTo>
                <a:lnTo>
                  <a:pt x="109293" y="570441"/>
                </a:lnTo>
                <a:lnTo>
                  <a:pt x="109293" y="568325"/>
                </a:lnTo>
                <a:lnTo>
                  <a:pt x="107178" y="570441"/>
                </a:lnTo>
                <a:lnTo>
                  <a:pt x="107178" y="574671"/>
                </a:lnTo>
                <a:lnTo>
                  <a:pt x="102947" y="574671"/>
                </a:lnTo>
                <a:lnTo>
                  <a:pt x="100832" y="572556"/>
                </a:lnTo>
                <a:lnTo>
                  <a:pt x="88140" y="572556"/>
                </a:lnTo>
                <a:lnTo>
                  <a:pt x="86024" y="570441"/>
                </a:lnTo>
                <a:lnTo>
                  <a:pt x="83909" y="568325"/>
                </a:lnTo>
                <a:lnTo>
                  <a:pt x="81794" y="566210"/>
                </a:lnTo>
                <a:lnTo>
                  <a:pt x="81794" y="564094"/>
                </a:lnTo>
                <a:lnTo>
                  <a:pt x="79679" y="564094"/>
                </a:lnTo>
                <a:lnTo>
                  <a:pt x="79679" y="559864"/>
                </a:lnTo>
                <a:lnTo>
                  <a:pt x="77563" y="559864"/>
                </a:lnTo>
                <a:lnTo>
                  <a:pt x="77563" y="540826"/>
                </a:lnTo>
                <a:lnTo>
                  <a:pt x="75448" y="540826"/>
                </a:lnTo>
                <a:lnTo>
                  <a:pt x="75448" y="538710"/>
                </a:lnTo>
                <a:lnTo>
                  <a:pt x="73332" y="538710"/>
                </a:lnTo>
                <a:lnTo>
                  <a:pt x="71217" y="536595"/>
                </a:lnTo>
                <a:lnTo>
                  <a:pt x="69102" y="536595"/>
                </a:lnTo>
                <a:lnTo>
                  <a:pt x="69102" y="534480"/>
                </a:lnTo>
                <a:lnTo>
                  <a:pt x="66986" y="534480"/>
                </a:lnTo>
                <a:lnTo>
                  <a:pt x="66986" y="532364"/>
                </a:lnTo>
                <a:lnTo>
                  <a:pt x="62756" y="532364"/>
                </a:lnTo>
                <a:lnTo>
                  <a:pt x="62756" y="530249"/>
                </a:lnTo>
                <a:lnTo>
                  <a:pt x="56409" y="530249"/>
                </a:lnTo>
                <a:lnTo>
                  <a:pt x="56409" y="532364"/>
                </a:lnTo>
                <a:lnTo>
                  <a:pt x="54294" y="532364"/>
                </a:lnTo>
                <a:lnTo>
                  <a:pt x="52179" y="530249"/>
                </a:lnTo>
                <a:lnTo>
                  <a:pt x="52179" y="526018"/>
                </a:lnTo>
                <a:lnTo>
                  <a:pt x="54294" y="526018"/>
                </a:lnTo>
                <a:lnTo>
                  <a:pt x="54294" y="521787"/>
                </a:lnTo>
                <a:lnTo>
                  <a:pt x="50064" y="521787"/>
                </a:lnTo>
                <a:lnTo>
                  <a:pt x="50064" y="523903"/>
                </a:lnTo>
                <a:lnTo>
                  <a:pt x="47948" y="523903"/>
                </a:lnTo>
                <a:lnTo>
                  <a:pt x="47948" y="519672"/>
                </a:lnTo>
                <a:lnTo>
                  <a:pt x="50064" y="519672"/>
                </a:lnTo>
                <a:lnTo>
                  <a:pt x="50064" y="516146"/>
                </a:lnTo>
                <a:lnTo>
                  <a:pt x="43717" y="516146"/>
                </a:lnTo>
                <a:lnTo>
                  <a:pt x="41602" y="514031"/>
                </a:lnTo>
                <a:lnTo>
                  <a:pt x="41602" y="511916"/>
                </a:lnTo>
                <a:lnTo>
                  <a:pt x="39487" y="511916"/>
                </a:lnTo>
                <a:lnTo>
                  <a:pt x="39487" y="509800"/>
                </a:lnTo>
                <a:lnTo>
                  <a:pt x="33141" y="509800"/>
                </a:lnTo>
                <a:lnTo>
                  <a:pt x="33141" y="511916"/>
                </a:lnTo>
                <a:lnTo>
                  <a:pt x="29615" y="511916"/>
                </a:lnTo>
                <a:lnTo>
                  <a:pt x="29615" y="514031"/>
                </a:lnTo>
                <a:lnTo>
                  <a:pt x="25385" y="514031"/>
                </a:lnTo>
                <a:lnTo>
                  <a:pt x="25385" y="511916"/>
                </a:lnTo>
                <a:lnTo>
                  <a:pt x="16923" y="511916"/>
                </a:lnTo>
                <a:lnTo>
                  <a:pt x="16923" y="514031"/>
                </a:lnTo>
                <a:lnTo>
                  <a:pt x="12692" y="514031"/>
                </a:lnTo>
                <a:lnTo>
                  <a:pt x="12692" y="511916"/>
                </a:lnTo>
                <a:lnTo>
                  <a:pt x="10577" y="511916"/>
                </a:lnTo>
                <a:lnTo>
                  <a:pt x="10577" y="509800"/>
                </a:lnTo>
                <a:lnTo>
                  <a:pt x="8462" y="509800"/>
                </a:lnTo>
                <a:lnTo>
                  <a:pt x="8462" y="507685"/>
                </a:lnTo>
                <a:lnTo>
                  <a:pt x="8462" y="509800"/>
                </a:lnTo>
                <a:lnTo>
                  <a:pt x="6346" y="509800"/>
                </a:lnTo>
                <a:lnTo>
                  <a:pt x="4231" y="511916"/>
                </a:lnTo>
                <a:lnTo>
                  <a:pt x="2116" y="511916"/>
                </a:lnTo>
                <a:lnTo>
                  <a:pt x="2116" y="507685"/>
                </a:lnTo>
                <a:lnTo>
                  <a:pt x="0" y="507685"/>
                </a:lnTo>
                <a:lnTo>
                  <a:pt x="0" y="505570"/>
                </a:lnTo>
                <a:lnTo>
                  <a:pt x="2116" y="503454"/>
                </a:lnTo>
                <a:lnTo>
                  <a:pt x="2116" y="501339"/>
                </a:lnTo>
                <a:lnTo>
                  <a:pt x="4231" y="501339"/>
                </a:lnTo>
                <a:lnTo>
                  <a:pt x="4231" y="499224"/>
                </a:lnTo>
                <a:lnTo>
                  <a:pt x="6346" y="499224"/>
                </a:lnTo>
                <a:lnTo>
                  <a:pt x="6346" y="490762"/>
                </a:lnTo>
                <a:lnTo>
                  <a:pt x="4231" y="490762"/>
                </a:lnTo>
                <a:lnTo>
                  <a:pt x="4231" y="488647"/>
                </a:lnTo>
                <a:lnTo>
                  <a:pt x="6346" y="486531"/>
                </a:lnTo>
                <a:lnTo>
                  <a:pt x="6346" y="484416"/>
                </a:lnTo>
                <a:lnTo>
                  <a:pt x="8462" y="484416"/>
                </a:lnTo>
                <a:lnTo>
                  <a:pt x="8462" y="482301"/>
                </a:lnTo>
                <a:lnTo>
                  <a:pt x="14808" y="482301"/>
                </a:lnTo>
                <a:lnTo>
                  <a:pt x="16923" y="480185"/>
                </a:lnTo>
                <a:lnTo>
                  <a:pt x="16923" y="478070"/>
                </a:lnTo>
                <a:lnTo>
                  <a:pt x="19038" y="478070"/>
                </a:lnTo>
                <a:lnTo>
                  <a:pt x="19038" y="475955"/>
                </a:lnTo>
                <a:lnTo>
                  <a:pt x="21154" y="475955"/>
                </a:lnTo>
                <a:lnTo>
                  <a:pt x="21154" y="471724"/>
                </a:lnTo>
                <a:lnTo>
                  <a:pt x="23269" y="471724"/>
                </a:lnTo>
                <a:lnTo>
                  <a:pt x="23269" y="469609"/>
                </a:lnTo>
                <a:lnTo>
                  <a:pt x="25385" y="469609"/>
                </a:lnTo>
                <a:lnTo>
                  <a:pt x="25385" y="465378"/>
                </a:lnTo>
                <a:lnTo>
                  <a:pt x="27500" y="465378"/>
                </a:lnTo>
                <a:lnTo>
                  <a:pt x="27500" y="454801"/>
                </a:lnTo>
                <a:lnTo>
                  <a:pt x="31730" y="454801"/>
                </a:lnTo>
                <a:lnTo>
                  <a:pt x="33141" y="452686"/>
                </a:lnTo>
                <a:lnTo>
                  <a:pt x="37372" y="452686"/>
                </a:lnTo>
                <a:lnTo>
                  <a:pt x="37372" y="450571"/>
                </a:lnTo>
                <a:lnTo>
                  <a:pt x="39487" y="450571"/>
                </a:lnTo>
                <a:lnTo>
                  <a:pt x="39487" y="448455"/>
                </a:lnTo>
                <a:lnTo>
                  <a:pt x="41602" y="448455"/>
                </a:lnTo>
                <a:lnTo>
                  <a:pt x="41602" y="446340"/>
                </a:lnTo>
                <a:lnTo>
                  <a:pt x="43717" y="446340"/>
                </a:lnTo>
                <a:lnTo>
                  <a:pt x="43717" y="444224"/>
                </a:lnTo>
                <a:lnTo>
                  <a:pt x="47948" y="444224"/>
                </a:lnTo>
                <a:lnTo>
                  <a:pt x="47948" y="448455"/>
                </a:lnTo>
                <a:lnTo>
                  <a:pt x="52179" y="448455"/>
                </a:lnTo>
                <a:lnTo>
                  <a:pt x="52179" y="446340"/>
                </a:lnTo>
                <a:lnTo>
                  <a:pt x="54294" y="446340"/>
                </a:lnTo>
                <a:lnTo>
                  <a:pt x="54294" y="444224"/>
                </a:lnTo>
                <a:lnTo>
                  <a:pt x="56409" y="444224"/>
                </a:lnTo>
                <a:lnTo>
                  <a:pt x="56409" y="442109"/>
                </a:lnTo>
                <a:lnTo>
                  <a:pt x="60640" y="442109"/>
                </a:lnTo>
                <a:lnTo>
                  <a:pt x="60640" y="439994"/>
                </a:lnTo>
                <a:lnTo>
                  <a:pt x="62756" y="439994"/>
                </a:lnTo>
                <a:lnTo>
                  <a:pt x="62756" y="437878"/>
                </a:lnTo>
                <a:lnTo>
                  <a:pt x="66986" y="437878"/>
                </a:lnTo>
                <a:lnTo>
                  <a:pt x="66986" y="434353"/>
                </a:lnTo>
                <a:lnTo>
                  <a:pt x="64871" y="434353"/>
                </a:lnTo>
                <a:lnTo>
                  <a:pt x="64871" y="428007"/>
                </a:lnTo>
                <a:lnTo>
                  <a:pt x="62756" y="428007"/>
                </a:lnTo>
                <a:lnTo>
                  <a:pt x="62756" y="425891"/>
                </a:lnTo>
                <a:lnTo>
                  <a:pt x="64871" y="425891"/>
                </a:lnTo>
                <a:lnTo>
                  <a:pt x="64871" y="423776"/>
                </a:lnTo>
                <a:lnTo>
                  <a:pt x="66986" y="423776"/>
                </a:lnTo>
                <a:lnTo>
                  <a:pt x="66986" y="428007"/>
                </a:lnTo>
                <a:lnTo>
                  <a:pt x="69102" y="428007"/>
                </a:lnTo>
                <a:lnTo>
                  <a:pt x="69102" y="425891"/>
                </a:lnTo>
                <a:lnTo>
                  <a:pt x="71217" y="425891"/>
                </a:lnTo>
                <a:lnTo>
                  <a:pt x="71217" y="423776"/>
                </a:lnTo>
                <a:lnTo>
                  <a:pt x="73332" y="423776"/>
                </a:lnTo>
                <a:lnTo>
                  <a:pt x="73332" y="415315"/>
                </a:lnTo>
                <a:lnTo>
                  <a:pt x="75448" y="415315"/>
                </a:lnTo>
                <a:lnTo>
                  <a:pt x="77563" y="413199"/>
                </a:lnTo>
                <a:lnTo>
                  <a:pt x="77563" y="411084"/>
                </a:lnTo>
                <a:lnTo>
                  <a:pt x="79679" y="411084"/>
                </a:lnTo>
                <a:lnTo>
                  <a:pt x="79679" y="408968"/>
                </a:lnTo>
                <a:lnTo>
                  <a:pt x="81794" y="408968"/>
                </a:lnTo>
                <a:lnTo>
                  <a:pt x="81794" y="406853"/>
                </a:lnTo>
                <a:lnTo>
                  <a:pt x="83909" y="404738"/>
                </a:lnTo>
                <a:lnTo>
                  <a:pt x="83909" y="402622"/>
                </a:lnTo>
                <a:lnTo>
                  <a:pt x="92371" y="402622"/>
                </a:lnTo>
                <a:lnTo>
                  <a:pt x="92371" y="400507"/>
                </a:lnTo>
                <a:lnTo>
                  <a:pt x="100832" y="400507"/>
                </a:lnTo>
                <a:lnTo>
                  <a:pt x="100832" y="402622"/>
                </a:lnTo>
                <a:lnTo>
                  <a:pt x="105063" y="402622"/>
                </a:lnTo>
                <a:lnTo>
                  <a:pt x="105063" y="398392"/>
                </a:lnTo>
                <a:lnTo>
                  <a:pt x="107178" y="398392"/>
                </a:lnTo>
                <a:lnTo>
                  <a:pt x="107178" y="396276"/>
                </a:lnTo>
                <a:lnTo>
                  <a:pt x="109293" y="396276"/>
                </a:lnTo>
                <a:lnTo>
                  <a:pt x="109293" y="394161"/>
                </a:lnTo>
                <a:lnTo>
                  <a:pt x="111409" y="392046"/>
                </a:lnTo>
                <a:lnTo>
                  <a:pt x="111409" y="385700"/>
                </a:lnTo>
                <a:lnTo>
                  <a:pt x="113524" y="385700"/>
                </a:lnTo>
                <a:lnTo>
                  <a:pt x="113524" y="387815"/>
                </a:lnTo>
                <a:lnTo>
                  <a:pt x="115640" y="387815"/>
                </a:lnTo>
                <a:lnTo>
                  <a:pt x="115640" y="383584"/>
                </a:lnTo>
                <a:lnTo>
                  <a:pt x="121280" y="383584"/>
                </a:lnTo>
                <a:lnTo>
                  <a:pt x="121280" y="385700"/>
                </a:lnTo>
                <a:lnTo>
                  <a:pt x="123396" y="385700"/>
                </a:lnTo>
                <a:lnTo>
                  <a:pt x="123396" y="383584"/>
                </a:lnTo>
                <a:lnTo>
                  <a:pt x="129742" y="383584"/>
                </a:lnTo>
                <a:lnTo>
                  <a:pt x="129742" y="381469"/>
                </a:lnTo>
                <a:lnTo>
                  <a:pt x="131857" y="381469"/>
                </a:lnTo>
                <a:lnTo>
                  <a:pt x="131857" y="379354"/>
                </a:lnTo>
                <a:lnTo>
                  <a:pt x="127627" y="379354"/>
                </a:lnTo>
                <a:lnTo>
                  <a:pt x="127627" y="377238"/>
                </a:lnTo>
                <a:lnTo>
                  <a:pt x="129742" y="377238"/>
                </a:lnTo>
                <a:lnTo>
                  <a:pt x="129742" y="373008"/>
                </a:lnTo>
                <a:lnTo>
                  <a:pt x="131857" y="373008"/>
                </a:lnTo>
                <a:lnTo>
                  <a:pt x="131857" y="370892"/>
                </a:lnTo>
                <a:lnTo>
                  <a:pt x="133972" y="370892"/>
                </a:lnTo>
                <a:lnTo>
                  <a:pt x="133972" y="368777"/>
                </a:lnTo>
                <a:lnTo>
                  <a:pt x="136088" y="366661"/>
                </a:lnTo>
                <a:lnTo>
                  <a:pt x="146665" y="366661"/>
                </a:lnTo>
                <a:lnTo>
                  <a:pt x="146665" y="368777"/>
                </a:lnTo>
                <a:lnTo>
                  <a:pt x="148780" y="368777"/>
                </a:lnTo>
                <a:lnTo>
                  <a:pt x="148780" y="366661"/>
                </a:lnTo>
                <a:lnTo>
                  <a:pt x="150895" y="366661"/>
                </a:lnTo>
                <a:lnTo>
                  <a:pt x="150895" y="360315"/>
                </a:lnTo>
                <a:lnTo>
                  <a:pt x="153011" y="358200"/>
                </a:lnTo>
                <a:lnTo>
                  <a:pt x="153011" y="356085"/>
                </a:lnTo>
                <a:lnTo>
                  <a:pt x="155126" y="353969"/>
                </a:lnTo>
                <a:lnTo>
                  <a:pt x="157242" y="351854"/>
                </a:lnTo>
                <a:lnTo>
                  <a:pt x="157242" y="346213"/>
                </a:lnTo>
                <a:lnTo>
                  <a:pt x="155126" y="346213"/>
                </a:lnTo>
                <a:lnTo>
                  <a:pt x="153011" y="348328"/>
                </a:lnTo>
                <a:lnTo>
                  <a:pt x="150895" y="348328"/>
                </a:lnTo>
                <a:lnTo>
                  <a:pt x="150895" y="350444"/>
                </a:lnTo>
                <a:lnTo>
                  <a:pt x="148780" y="350444"/>
                </a:lnTo>
                <a:lnTo>
                  <a:pt x="148780" y="351854"/>
                </a:lnTo>
                <a:lnTo>
                  <a:pt x="146665" y="351854"/>
                </a:lnTo>
                <a:lnTo>
                  <a:pt x="146665" y="353969"/>
                </a:lnTo>
                <a:lnTo>
                  <a:pt x="144549" y="353969"/>
                </a:lnTo>
                <a:lnTo>
                  <a:pt x="142434" y="356085"/>
                </a:lnTo>
                <a:lnTo>
                  <a:pt x="140319" y="356085"/>
                </a:lnTo>
                <a:lnTo>
                  <a:pt x="138203" y="358200"/>
                </a:lnTo>
                <a:lnTo>
                  <a:pt x="131857" y="358200"/>
                </a:lnTo>
                <a:lnTo>
                  <a:pt x="131857" y="360315"/>
                </a:lnTo>
                <a:lnTo>
                  <a:pt x="127627" y="360315"/>
                </a:lnTo>
                <a:lnTo>
                  <a:pt x="127627" y="362431"/>
                </a:lnTo>
                <a:lnTo>
                  <a:pt x="125511" y="362431"/>
                </a:lnTo>
                <a:lnTo>
                  <a:pt x="125511" y="360315"/>
                </a:lnTo>
                <a:lnTo>
                  <a:pt x="121280" y="360315"/>
                </a:lnTo>
                <a:lnTo>
                  <a:pt x="119165" y="362431"/>
                </a:lnTo>
                <a:lnTo>
                  <a:pt x="117050" y="364546"/>
                </a:lnTo>
                <a:lnTo>
                  <a:pt x="115640" y="366661"/>
                </a:lnTo>
                <a:lnTo>
                  <a:pt x="109293" y="366661"/>
                </a:lnTo>
                <a:lnTo>
                  <a:pt x="109293" y="368777"/>
                </a:lnTo>
                <a:lnTo>
                  <a:pt x="107178" y="368777"/>
                </a:lnTo>
                <a:lnTo>
                  <a:pt x="107178" y="370892"/>
                </a:lnTo>
                <a:lnTo>
                  <a:pt x="105063" y="370892"/>
                </a:lnTo>
                <a:lnTo>
                  <a:pt x="105063" y="373008"/>
                </a:lnTo>
                <a:lnTo>
                  <a:pt x="96601" y="373008"/>
                </a:lnTo>
                <a:lnTo>
                  <a:pt x="94486" y="375123"/>
                </a:lnTo>
                <a:lnTo>
                  <a:pt x="92371" y="375123"/>
                </a:lnTo>
                <a:lnTo>
                  <a:pt x="92371" y="377238"/>
                </a:lnTo>
                <a:lnTo>
                  <a:pt x="88140" y="377238"/>
                </a:lnTo>
                <a:lnTo>
                  <a:pt x="88140" y="379354"/>
                </a:lnTo>
                <a:lnTo>
                  <a:pt x="86024" y="379354"/>
                </a:lnTo>
                <a:lnTo>
                  <a:pt x="86024" y="375123"/>
                </a:lnTo>
                <a:lnTo>
                  <a:pt x="81794" y="375123"/>
                </a:lnTo>
                <a:lnTo>
                  <a:pt x="81794" y="377238"/>
                </a:lnTo>
                <a:lnTo>
                  <a:pt x="83909" y="379354"/>
                </a:lnTo>
                <a:lnTo>
                  <a:pt x="83909" y="381469"/>
                </a:lnTo>
                <a:lnTo>
                  <a:pt x="79679" y="381469"/>
                </a:lnTo>
                <a:lnTo>
                  <a:pt x="77563" y="383584"/>
                </a:lnTo>
                <a:lnTo>
                  <a:pt x="77563" y="385700"/>
                </a:lnTo>
                <a:lnTo>
                  <a:pt x="75448" y="385700"/>
                </a:lnTo>
                <a:lnTo>
                  <a:pt x="75448" y="387815"/>
                </a:lnTo>
                <a:lnTo>
                  <a:pt x="73332" y="389930"/>
                </a:lnTo>
                <a:lnTo>
                  <a:pt x="73332" y="392046"/>
                </a:lnTo>
                <a:lnTo>
                  <a:pt x="71217" y="392046"/>
                </a:lnTo>
                <a:lnTo>
                  <a:pt x="69102" y="394161"/>
                </a:lnTo>
                <a:lnTo>
                  <a:pt x="66986" y="394161"/>
                </a:lnTo>
                <a:lnTo>
                  <a:pt x="64871" y="392046"/>
                </a:lnTo>
                <a:lnTo>
                  <a:pt x="64871" y="381469"/>
                </a:lnTo>
                <a:lnTo>
                  <a:pt x="66986" y="381469"/>
                </a:lnTo>
                <a:lnTo>
                  <a:pt x="66986" y="377238"/>
                </a:lnTo>
                <a:lnTo>
                  <a:pt x="69102" y="377238"/>
                </a:lnTo>
                <a:lnTo>
                  <a:pt x="69102" y="375123"/>
                </a:lnTo>
                <a:lnTo>
                  <a:pt x="66986" y="375123"/>
                </a:lnTo>
                <a:lnTo>
                  <a:pt x="66986" y="366661"/>
                </a:lnTo>
                <a:lnTo>
                  <a:pt x="71217" y="366661"/>
                </a:lnTo>
                <a:lnTo>
                  <a:pt x="71217" y="364546"/>
                </a:lnTo>
                <a:lnTo>
                  <a:pt x="73332" y="364546"/>
                </a:lnTo>
                <a:lnTo>
                  <a:pt x="75448" y="362431"/>
                </a:lnTo>
                <a:lnTo>
                  <a:pt x="77563" y="362431"/>
                </a:lnTo>
                <a:lnTo>
                  <a:pt x="77563" y="353969"/>
                </a:lnTo>
                <a:lnTo>
                  <a:pt x="79679" y="351854"/>
                </a:lnTo>
                <a:lnTo>
                  <a:pt x="79679" y="350444"/>
                </a:lnTo>
                <a:lnTo>
                  <a:pt x="81794" y="348328"/>
                </a:lnTo>
                <a:lnTo>
                  <a:pt x="81794" y="346213"/>
                </a:lnTo>
                <a:lnTo>
                  <a:pt x="83909" y="344098"/>
                </a:lnTo>
                <a:lnTo>
                  <a:pt x="81794" y="341982"/>
                </a:lnTo>
                <a:lnTo>
                  <a:pt x="81794" y="325059"/>
                </a:lnTo>
                <a:lnTo>
                  <a:pt x="79679" y="322944"/>
                </a:lnTo>
                <a:lnTo>
                  <a:pt x="77563" y="322944"/>
                </a:lnTo>
                <a:lnTo>
                  <a:pt x="77563" y="320829"/>
                </a:lnTo>
                <a:lnTo>
                  <a:pt x="75448" y="320829"/>
                </a:lnTo>
                <a:lnTo>
                  <a:pt x="75448" y="314483"/>
                </a:lnTo>
                <a:lnTo>
                  <a:pt x="71217" y="314483"/>
                </a:lnTo>
                <a:lnTo>
                  <a:pt x="71217" y="316598"/>
                </a:lnTo>
                <a:lnTo>
                  <a:pt x="66986" y="316598"/>
                </a:lnTo>
                <a:lnTo>
                  <a:pt x="66986" y="314483"/>
                </a:lnTo>
                <a:lnTo>
                  <a:pt x="69102" y="314483"/>
                </a:lnTo>
                <a:lnTo>
                  <a:pt x="69102" y="312367"/>
                </a:lnTo>
                <a:lnTo>
                  <a:pt x="66986" y="310252"/>
                </a:lnTo>
                <a:lnTo>
                  <a:pt x="66986" y="306021"/>
                </a:lnTo>
                <a:lnTo>
                  <a:pt x="64871" y="303906"/>
                </a:lnTo>
                <a:lnTo>
                  <a:pt x="62756" y="301791"/>
                </a:lnTo>
                <a:lnTo>
                  <a:pt x="60640" y="301791"/>
                </a:lnTo>
                <a:lnTo>
                  <a:pt x="60640" y="299675"/>
                </a:lnTo>
                <a:lnTo>
                  <a:pt x="62756" y="297560"/>
                </a:lnTo>
                <a:lnTo>
                  <a:pt x="60640" y="295445"/>
                </a:lnTo>
                <a:lnTo>
                  <a:pt x="60640" y="293329"/>
                </a:lnTo>
                <a:lnTo>
                  <a:pt x="58525" y="293329"/>
                </a:lnTo>
                <a:lnTo>
                  <a:pt x="58525" y="295445"/>
                </a:lnTo>
                <a:lnTo>
                  <a:pt x="58525" y="293329"/>
                </a:lnTo>
                <a:lnTo>
                  <a:pt x="60640" y="291214"/>
                </a:lnTo>
                <a:lnTo>
                  <a:pt x="58525" y="291214"/>
                </a:lnTo>
                <a:lnTo>
                  <a:pt x="58525" y="286983"/>
                </a:lnTo>
                <a:lnTo>
                  <a:pt x="60640" y="286983"/>
                </a:lnTo>
                <a:lnTo>
                  <a:pt x="60640" y="284868"/>
                </a:lnTo>
                <a:lnTo>
                  <a:pt x="62756" y="282752"/>
                </a:lnTo>
                <a:lnTo>
                  <a:pt x="62756" y="280637"/>
                </a:lnTo>
                <a:lnTo>
                  <a:pt x="64871" y="280637"/>
                </a:lnTo>
                <a:lnTo>
                  <a:pt x="64871" y="272176"/>
                </a:lnTo>
                <a:lnTo>
                  <a:pt x="66986" y="272176"/>
                </a:lnTo>
                <a:lnTo>
                  <a:pt x="64871" y="272176"/>
                </a:lnTo>
                <a:lnTo>
                  <a:pt x="64871" y="270060"/>
                </a:lnTo>
                <a:lnTo>
                  <a:pt x="69102" y="270060"/>
                </a:lnTo>
                <a:lnTo>
                  <a:pt x="69102" y="267945"/>
                </a:lnTo>
                <a:lnTo>
                  <a:pt x="71217" y="266535"/>
                </a:lnTo>
                <a:lnTo>
                  <a:pt x="71217" y="264419"/>
                </a:lnTo>
                <a:lnTo>
                  <a:pt x="73332" y="264419"/>
                </a:lnTo>
                <a:lnTo>
                  <a:pt x="73332" y="262304"/>
                </a:lnTo>
                <a:lnTo>
                  <a:pt x="75448" y="262304"/>
                </a:lnTo>
                <a:lnTo>
                  <a:pt x="75448" y="260189"/>
                </a:lnTo>
                <a:lnTo>
                  <a:pt x="77563" y="260189"/>
                </a:lnTo>
                <a:lnTo>
                  <a:pt x="79679" y="258073"/>
                </a:lnTo>
                <a:lnTo>
                  <a:pt x="79679" y="255958"/>
                </a:lnTo>
                <a:lnTo>
                  <a:pt x="81794" y="253842"/>
                </a:lnTo>
                <a:lnTo>
                  <a:pt x="81794" y="249612"/>
                </a:lnTo>
                <a:lnTo>
                  <a:pt x="83909" y="249612"/>
                </a:lnTo>
                <a:lnTo>
                  <a:pt x="83909" y="247496"/>
                </a:lnTo>
                <a:lnTo>
                  <a:pt x="86024" y="247496"/>
                </a:lnTo>
                <a:lnTo>
                  <a:pt x="86024" y="249612"/>
                </a:lnTo>
                <a:lnTo>
                  <a:pt x="88140" y="249612"/>
                </a:lnTo>
                <a:lnTo>
                  <a:pt x="88140" y="247496"/>
                </a:lnTo>
                <a:lnTo>
                  <a:pt x="94486" y="247496"/>
                </a:lnTo>
                <a:lnTo>
                  <a:pt x="96601" y="245381"/>
                </a:lnTo>
                <a:lnTo>
                  <a:pt x="100832" y="245381"/>
                </a:lnTo>
                <a:lnTo>
                  <a:pt x="100832" y="243266"/>
                </a:lnTo>
                <a:lnTo>
                  <a:pt x="102947" y="243266"/>
                </a:lnTo>
                <a:lnTo>
                  <a:pt x="102947" y="241150"/>
                </a:lnTo>
                <a:lnTo>
                  <a:pt x="107178" y="241150"/>
                </a:lnTo>
                <a:lnTo>
                  <a:pt x="107178" y="236920"/>
                </a:lnTo>
                <a:lnTo>
                  <a:pt x="109293" y="234804"/>
                </a:lnTo>
                <a:lnTo>
                  <a:pt x="109293" y="232689"/>
                </a:lnTo>
                <a:lnTo>
                  <a:pt x="111409" y="230574"/>
                </a:lnTo>
                <a:lnTo>
                  <a:pt x="113524" y="230574"/>
                </a:lnTo>
                <a:lnTo>
                  <a:pt x="113524" y="228458"/>
                </a:lnTo>
                <a:lnTo>
                  <a:pt x="115640" y="226343"/>
                </a:lnTo>
                <a:lnTo>
                  <a:pt x="117050" y="224228"/>
                </a:lnTo>
                <a:lnTo>
                  <a:pt x="117050" y="222112"/>
                </a:lnTo>
                <a:lnTo>
                  <a:pt x="119165" y="219997"/>
                </a:lnTo>
                <a:lnTo>
                  <a:pt x="119165" y="215766"/>
                </a:lnTo>
                <a:lnTo>
                  <a:pt x="117050" y="213651"/>
                </a:lnTo>
                <a:lnTo>
                  <a:pt x="121280" y="213651"/>
                </a:lnTo>
                <a:lnTo>
                  <a:pt x="121280" y="209420"/>
                </a:lnTo>
                <a:lnTo>
                  <a:pt x="123396" y="209420"/>
                </a:lnTo>
                <a:lnTo>
                  <a:pt x="123396" y="207305"/>
                </a:lnTo>
                <a:lnTo>
                  <a:pt x="125511" y="207305"/>
                </a:lnTo>
                <a:lnTo>
                  <a:pt x="125511" y="205189"/>
                </a:lnTo>
                <a:lnTo>
                  <a:pt x="127627" y="205189"/>
                </a:lnTo>
                <a:lnTo>
                  <a:pt x="127627" y="203074"/>
                </a:lnTo>
                <a:lnTo>
                  <a:pt x="129742" y="203074"/>
                </a:lnTo>
                <a:lnTo>
                  <a:pt x="129742" y="196728"/>
                </a:lnTo>
                <a:lnTo>
                  <a:pt x="131857" y="194613"/>
                </a:lnTo>
                <a:lnTo>
                  <a:pt x="129742" y="194613"/>
                </a:lnTo>
                <a:lnTo>
                  <a:pt x="129742" y="190382"/>
                </a:lnTo>
                <a:lnTo>
                  <a:pt x="131857" y="190382"/>
                </a:lnTo>
                <a:lnTo>
                  <a:pt x="131857" y="188267"/>
                </a:lnTo>
                <a:lnTo>
                  <a:pt x="133972" y="188267"/>
                </a:lnTo>
                <a:lnTo>
                  <a:pt x="133972" y="182626"/>
                </a:lnTo>
                <a:lnTo>
                  <a:pt x="136088" y="180510"/>
                </a:lnTo>
                <a:lnTo>
                  <a:pt x="140319" y="180510"/>
                </a:lnTo>
                <a:lnTo>
                  <a:pt x="140319" y="176280"/>
                </a:lnTo>
                <a:lnTo>
                  <a:pt x="142434" y="174164"/>
                </a:lnTo>
                <a:lnTo>
                  <a:pt x="140319" y="172049"/>
                </a:lnTo>
                <a:lnTo>
                  <a:pt x="140319" y="169933"/>
                </a:lnTo>
                <a:lnTo>
                  <a:pt x="142434" y="167818"/>
                </a:lnTo>
                <a:lnTo>
                  <a:pt x="142434" y="163587"/>
                </a:lnTo>
                <a:lnTo>
                  <a:pt x="144549" y="161472"/>
                </a:lnTo>
                <a:lnTo>
                  <a:pt x="146665" y="161472"/>
                </a:lnTo>
                <a:lnTo>
                  <a:pt x="148780" y="159357"/>
                </a:lnTo>
                <a:lnTo>
                  <a:pt x="153011" y="159357"/>
                </a:lnTo>
                <a:lnTo>
                  <a:pt x="153011" y="157241"/>
                </a:lnTo>
                <a:lnTo>
                  <a:pt x="165703" y="157241"/>
                </a:lnTo>
                <a:lnTo>
                  <a:pt x="167818" y="159357"/>
                </a:lnTo>
                <a:lnTo>
                  <a:pt x="174164" y="159357"/>
                </a:lnTo>
                <a:lnTo>
                  <a:pt x="176280" y="157241"/>
                </a:lnTo>
                <a:lnTo>
                  <a:pt x="176280" y="155126"/>
                </a:lnTo>
                <a:lnTo>
                  <a:pt x="178395" y="155126"/>
                </a:lnTo>
                <a:lnTo>
                  <a:pt x="178395" y="150895"/>
                </a:lnTo>
                <a:lnTo>
                  <a:pt x="176280" y="150895"/>
                </a:lnTo>
                <a:lnTo>
                  <a:pt x="176280" y="148780"/>
                </a:lnTo>
                <a:lnTo>
                  <a:pt x="172049" y="148780"/>
                </a:lnTo>
                <a:lnTo>
                  <a:pt x="172049" y="146665"/>
                </a:lnTo>
                <a:lnTo>
                  <a:pt x="174164" y="144549"/>
                </a:lnTo>
                <a:lnTo>
                  <a:pt x="172049" y="144549"/>
                </a:lnTo>
                <a:lnTo>
                  <a:pt x="172049" y="142434"/>
                </a:lnTo>
                <a:lnTo>
                  <a:pt x="174164" y="140319"/>
                </a:lnTo>
                <a:lnTo>
                  <a:pt x="176280" y="142434"/>
                </a:lnTo>
                <a:lnTo>
                  <a:pt x="178395" y="142434"/>
                </a:lnTo>
                <a:lnTo>
                  <a:pt x="178395" y="140319"/>
                </a:lnTo>
                <a:lnTo>
                  <a:pt x="180510" y="140319"/>
                </a:lnTo>
                <a:lnTo>
                  <a:pt x="180510" y="136088"/>
                </a:lnTo>
                <a:lnTo>
                  <a:pt x="178395" y="136088"/>
                </a:lnTo>
                <a:lnTo>
                  <a:pt x="178395" y="133972"/>
                </a:lnTo>
                <a:lnTo>
                  <a:pt x="180510" y="133972"/>
                </a:lnTo>
                <a:lnTo>
                  <a:pt x="180510" y="127626"/>
                </a:lnTo>
                <a:lnTo>
                  <a:pt x="182626" y="127626"/>
                </a:lnTo>
                <a:lnTo>
                  <a:pt x="184741" y="125511"/>
                </a:lnTo>
                <a:lnTo>
                  <a:pt x="186856" y="127626"/>
                </a:lnTo>
                <a:lnTo>
                  <a:pt x="188972" y="127626"/>
                </a:lnTo>
                <a:lnTo>
                  <a:pt x="191087" y="129742"/>
                </a:lnTo>
                <a:lnTo>
                  <a:pt x="191087" y="136088"/>
                </a:lnTo>
                <a:lnTo>
                  <a:pt x="193203" y="136088"/>
                </a:lnTo>
                <a:lnTo>
                  <a:pt x="195318" y="138203"/>
                </a:lnTo>
                <a:lnTo>
                  <a:pt x="195318" y="140319"/>
                </a:lnTo>
                <a:lnTo>
                  <a:pt x="197433" y="142434"/>
                </a:lnTo>
                <a:lnTo>
                  <a:pt x="197433" y="140319"/>
                </a:lnTo>
                <a:lnTo>
                  <a:pt x="199549" y="138203"/>
                </a:lnTo>
                <a:lnTo>
                  <a:pt x="199549" y="136088"/>
                </a:lnTo>
                <a:lnTo>
                  <a:pt x="203074" y="136088"/>
                </a:lnTo>
                <a:lnTo>
                  <a:pt x="203074" y="133972"/>
                </a:lnTo>
                <a:lnTo>
                  <a:pt x="205190" y="131857"/>
                </a:lnTo>
                <a:lnTo>
                  <a:pt x="207305" y="131857"/>
                </a:lnTo>
                <a:lnTo>
                  <a:pt x="207305" y="129742"/>
                </a:lnTo>
                <a:lnTo>
                  <a:pt x="209420" y="127626"/>
                </a:lnTo>
                <a:lnTo>
                  <a:pt x="209420" y="125511"/>
                </a:lnTo>
                <a:lnTo>
                  <a:pt x="211535" y="125511"/>
                </a:lnTo>
                <a:lnTo>
                  <a:pt x="211535" y="123396"/>
                </a:lnTo>
                <a:lnTo>
                  <a:pt x="213651" y="123396"/>
                </a:lnTo>
                <a:lnTo>
                  <a:pt x="213651" y="121280"/>
                </a:lnTo>
                <a:lnTo>
                  <a:pt x="215766" y="121280"/>
                </a:lnTo>
                <a:lnTo>
                  <a:pt x="217882" y="119165"/>
                </a:lnTo>
                <a:lnTo>
                  <a:pt x="219997" y="117050"/>
                </a:lnTo>
                <a:lnTo>
                  <a:pt x="219997" y="114934"/>
                </a:lnTo>
                <a:lnTo>
                  <a:pt x="222112" y="112819"/>
                </a:lnTo>
                <a:lnTo>
                  <a:pt x="224228" y="110704"/>
                </a:lnTo>
                <a:lnTo>
                  <a:pt x="224228" y="106473"/>
                </a:lnTo>
                <a:lnTo>
                  <a:pt x="226343" y="104358"/>
                </a:lnTo>
                <a:lnTo>
                  <a:pt x="228458" y="102242"/>
                </a:lnTo>
                <a:lnTo>
                  <a:pt x="230574" y="102242"/>
                </a:lnTo>
                <a:lnTo>
                  <a:pt x="232689" y="100127"/>
                </a:lnTo>
                <a:lnTo>
                  <a:pt x="234805" y="100127"/>
                </a:lnTo>
                <a:lnTo>
                  <a:pt x="234805" y="96601"/>
                </a:lnTo>
                <a:lnTo>
                  <a:pt x="236920" y="94486"/>
                </a:lnTo>
                <a:lnTo>
                  <a:pt x="236920" y="92371"/>
                </a:lnTo>
                <a:lnTo>
                  <a:pt x="239035" y="90255"/>
                </a:lnTo>
                <a:lnTo>
                  <a:pt x="239035" y="88140"/>
                </a:lnTo>
                <a:lnTo>
                  <a:pt x="247497" y="88140"/>
                </a:lnTo>
                <a:lnTo>
                  <a:pt x="249612" y="86024"/>
                </a:lnTo>
                <a:lnTo>
                  <a:pt x="262304" y="86024"/>
                </a:lnTo>
                <a:lnTo>
                  <a:pt x="264419" y="88140"/>
                </a:lnTo>
                <a:lnTo>
                  <a:pt x="270765" y="88140"/>
                </a:lnTo>
                <a:lnTo>
                  <a:pt x="270765" y="86024"/>
                </a:lnTo>
                <a:lnTo>
                  <a:pt x="299675" y="86024"/>
                </a:lnTo>
                <a:lnTo>
                  <a:pt x="301791" y="83909"/>
                </a:lnTo>
                <a:lnTo>
                  <a:pt x="310252" y="83909"/>
                </a:lnTo>
                <a:lnTo>
                  <a:pt x="312368" y="86024"/>
                </a:lnTo>
                <a:lnTo>
                  <a:pt x="316598" y="86024"/>
                </a:lnTo>
                <a:lnTo>
                  <a:pt x="316598" y="83909"/>
                </a:lnTo>
                <a:lnTo>
                  <a:pt x="318713" y="83909"/>
                </a:lnTo>
                <a:lnTo>
                  <a:pt x="318713" y="81794"/>
                </a:lnTo>
                <a:lnTo>
                  <a:pt x="320829" y="79678"/>
                </a:lnTo>
                <a:lnTo>
                  <a:pt x="322944" y="77563"/>
                </a:lnTo>
                <a:lnTo>
                  <a:pt x="322944" y="75448"/>
                </a:lnTo>
                <a:lnTo>
                  <a:pt x="325060" y="73332"/>
                </a:lnTo>
                <a:lnTo>
                  <a:pt x="325060" y="69102"/>
                </a:lnTo>
                <a:lnTo>
                  <a:pt x="327175" y="69102"/>
                </a:lnTo>
                <a:lnTo>
                  <a:pt x="327175" y="64871"/>
                </a:lnTo>
                <a:lnTo>
                  <a:pt x="329290" y="62756"/>
                </a:lnTo>
                <a:lnTo>
                  <a:pt x="329290" y="58525"/>
                </a:lnTo>
                <a:lnTo>
                  <a:pt x="331405" y="58525"/>
                </a:lnTo>
                <a:lnTo>
                  <a:pt x="331405" y="56409"/>
                </a:lnTo>
                <a:lnTo>
                  <a:pt x="333521" y="56409"/>
                </a:lnTo>
                <a:lnTo>
                  <a:pt x="333521" y="52179"/>
                </a:lnTo>
                <a:lnTo>
                  <a:pt x="335636" y="52179"/>
                </a:lnTo>
                <a:lnTo>
                  <a:pt x="335636" y="50063"/>
                </a:lnTo>
                <a:lnTo>
                  <a:pt x="350444" y="50063"/>
                </a:lnTo>
                <a:lnTo>
                  <a:pt x="350444" y="47948"/>
                </a:lnTo>
                <a:lnTo>
                  <a:pt x="352559" y="47948"/>
                </a:lnTo>
                <a:lnTo>
                  <a:pt x="352559" y="45833"/>
                </a:lnTo>
                <a:lnTo>
                  <a:pt x="354675" y="43717"/>
                </a:lnTo>
                <a:lnTo>
                  <a:pt x="356790" y="43717"/>
                </a:lnTo>
                <a:lnTo>
                  <a:pt x="356790" y="41602"/>
                </a:lnTo>
                <a:lnTo>
                  <a:pt x="358905" y="41602"/>
                </a:lnTo>
                <a:lnTo>
                  <a:pt x="358905" y="37371"/>
                </a:lnTo>
                <a:lnTo>
                  <a:pt x="363136" y="37371"/>
                </a:lnTo>
                <a:lnTo>
                  <a:pt x="363136" y="35256"/>
                </a:lnTo>
                <a:lnTo>
                  <a:pt x="361021" y="35256"/>
                </a:lnTo>
                <a:lnTo>
                  <a:pt x="361021" y="33141"/>
                </a:lnTo>
                <a:lnTo>
                  <a:pt x="363136" y="31025"/>
                </a:lnTo>
                <a:lnTo>
                  <a:pt x="365251" y="26795"/>
                </a:lnTo>
                <a:lnTo>
                  <a:pt x="367367" y="22564"/>
                </a:lnTo>
                <a:lnTo>
                  <a:pt x="370892" y="22564"/>
                </a:lnTo>
                <a:close/>
                <a:moveTo>
                  <a:pt x="714990" y="31025"/>
                </a:moveTo>
                <a:lnTo>
                  <a:pt x="717105" y="31025"/>
                </a:lnTo>
                <a:lnTo>
                  <a:pt x="717105" y="35256"/>
                </a:lnTo>
                <a:lnTo>
                  <a:pt x="719220" y="35256"/>
                </a:lnTo>
                <a:lnTo>
                  <a:pt x="719220" y="37371"/>
                </a:lnTo>
                <a:lnTo>
                  <a:pt x="721336" y="37371"/>
                </a:lnTo>
                <a:lnTo>
                  <a:pt x="714990" y="37371"/>
                </a:lnTo>
                <a:lnTo>
                  <a:pt x="717105" y="37371"/>
                </a:lnTo>
                <a:lnTo>
                  <a:pt x="717105" y="39487"/>
                </a:lnTo>
                <a:lnTo>
                  <a:pt x="717105" y="37371"/>
                </a:lnTo>
                <a:lnTo>
                  <a:pt x="714990" y="37371"/>
                </a:lnTo>
                <a:lnTo>
                  <a:pt x="714990" y="31025"/>
                </a:lnTo>
                <a:close/>
                <a:moveTo>
                  <a:pt x="704413" y="39487"/>
                </a:moveTo>
                <a:lnTo>
                  <a:pt x="704413" y="41602"/>
                </a:lnTo>
                <a:lnTo>
                  <a:pt x="703003" y="41602"/>
                </a:lnTo>
                <a:lnTo>
                  <a:pt x="703003" y="39487"/>
                </a:lnTo>
                <a:lnTo>
                  <a:pt x="704413" y="39487"/>
                </a:lnTo>
                <a:close/>
                <a:moveTo>
                  <a:pt x="729797" y="50063"/>
                </a:moveTo>
                <a:lnTo>
                  <a:pt x="729797" y="52179"/>
                </a:lnTo>
                <a:lnTo>
                  <a:pt x="729797" y="50063"/>
                </a:lnTo>
                <a:close/>
                <a:moveTo>
                  <a:pt x="704413" y="52179"/>
                </a:moveTo>
                <a:lnTo>
                  <a:pt x="704413" y="54294"/>
                </a:lnTo>
                <a:lnTo>
                  <a:pt x="704413" y="52179"/>
                </a:lnTo>
                <a:lnTo>
                  <a:pt x="703003" y="52179"/>
                </a:lnTo>
                <a:lnTo>
                  <a:pt x="704413" y="52179"/>
                </a:lnTo>
                <a:close/>
                <a:moveTo>
                  <a:pt x="738259" y="56409"/>
                </a:moveTo>
                <a:lnTo>
                  <a:pt x="740374" y="56409"/>
                </a:lnTo>
                <a:lnTo>
                  <a:pt x="740374" y="58525"/>
                </a:lnTo>
                <a:lnTo>
                  <a:pt x="738259" y="58525"/>
                </a:lnTo>
                <a:lnTo>
                  <a:pt x="738259" y="56409"/>
                </a:lnTo>
                <a:close/>
                <a:moveTo>
                  <a:pt x="731913" y="58525"/>
                </a:moveTo>
                <a:lnTo>
                  <a:pt x="729797" y="58525"/>
                </a:lnTo>
                <a:lnTo>
                  <a:pt x="731913" y="58525"/>
                </a:lnTo>
                <a:close/>
                <a:moveTo>
                  <a:pt x="710759" y="62756"/>
                </a:moveTo>
                <a:lnTo>
                  <a:pt x="712875" y="62756"/>
                </a:lnTo>
                <a:lnTo>
                  <a:pt x="712875" y="66986"/>
                </a:lnTo>
                <a:lnTo>
                  <a:pt x="714990" y="66986"/>
                </a:lnTo>
                <a:lnTo>
                  <a:pt x="712875" y="66986"/>
                </a:lnTo>
                <a:lnTo>
                  <a:pt x="712875" y="69102"/>
                </a:lnTo>
                <a:lnTo>
                  <a:pt x="717105" y="69102"/>
                </a:lnTo>
                <a:lnTo>
                  <a:pt x="714990" y="69102"/>
                </a:lnTo>
                <a:lnTo>
                  <a:pt x="714990" y="71217"/>
                </a:lnTo>
                <a:lnTo>
                  <a:pt x="717105" y="71217"/>
                </a:lnTo>
                <a:lnTo>
                  <a:pt x="717105" y="77563"/>
                </a:lnTo>
                <a:lnTo>
                  <a:pt x="714990" y="77563"/>
                </a:lnTo>
                <a:lnTo>
                  <a:pt x="714990" y="75448"/>
                </a:lnTo>
                <a:lnTo>
                  <a:pt x="712875" y="75448"/>
                </a:lnTo>
                <a:lnTo>
                  <a:pt x="712875" y="73332"/>
                </a:lnTo>
                <a:lnTo>
                  <a:pt x="714990" y="73332"/>
                </a:lnTo>
                <a:lnTo>
                  <a:pt x="712875" y="73332"/>
                </a:lnTo>
                <a:lnTo>
                  <a:pt x="712875" y="69102"/>
                </a:lnTo>
                <a:lnTo>
                  <a:pt x="714990" y="69102"/>
                </a:lnTo>
                <a:lnTo>
                  <a:pt x="712875" y="69102"/>
                </a:lnTo>
                <a:lnTo>
                  <a:pt x="712875" y="66986"/>
                </a:lnTo>
                <a:lnTo>
                  <a:pt x="708644" y="66986"/>
                </a:lnTo>
                <a:lnTo>
                  <a:pt x="708644" y="64871"/>
                </a:lnTo>
                <a:lnTo>
                  <a:pt x="710759" y="64871"/>
                </a:lnTo>
                <a:lnTo>
                  <a:pt x="708644" y="64871"/>
                </a:lnTo>
                <a:lnTo>
                  <a:pt x="708644" y="62756"/>
                </a:lnTo>
                <a:lnTo>
                  <a:pt x="710759" y="62756"/>
                </a:lnTo>
                <a:close/>
                <a:moveTo>
                  <a:pt x="706528" y="62756"/>
                </a:moveTo>
                <a:lnTo>
                  <a:pt x="706528" y="64871"/>
                </a:lnTo>
                <a:lnTo>
                  <a:pt x="706528" y="62756"/>
                </a:lnTo>
                <a:close/>
                <a:moveTo>
                  <a:pt x="700887" y="64871"/>
                </a:moveTo>
                <a:lnTo>
                  <a:pt x="703003" y="64871"/>
                </a:lnTo>
                <a:lnTo>
                  <a:pt x="703003" y="69102"/>
                </a:lnTo>
                <a:lnTo>
                  <a:pt x="700887" y="69102"/>
                </a:lnTo>
                <a:lnTo>
                  <a:pt x="703003" y="69102"/>
                </a:lnTo>
                <a:lnTo>
                  <a:pt x="703003" y="71217"/>
                </a:lnTo>
                <a:lnTo>
                  <a:pt x="700887" y="71217"/>
                </a:lnTo>
                <a:lnTo>
                  <a:pt x="703003" y="71217"/>
                </a:lnTo>
                <a:lnTo>
                  <a:pt x="703003" y="69102"/>
                </a:lnTo>
                <a:lnTo>
                  <a:pt x="698772" y="69102"/>
                </a:lnTo>
                <a:lnTo>
                  <a:pt x="698772" y="64871"/>
                </a:lnTo>
                <a:lnTo>
                  <a:pt x="700887" y="64871"/>
                </a:lnTo>
                <a:close/>
                <a:moveTo>
                  <a:pt x="708644" y="64871"/>
                </a:moveTo>
                <a:lnTo>
                  <a:pt x="706528" y="64871"/>
                </a:lnTo>
                <a:lnTo>
                  <a:pt x="708644" y="64871"/>
                </a:lnTo>
                <a:close/>
                <a:moveTo>
                  <a:pt x="704413" y="64871"/>
                </a:moveTo>
                <a:lnTo>
                  <a:pt x="704413" y="66986"/>
                </a:lnTo>
                <a:lnTo>
                  <a:pt x="703003" y="66986"/>
                </a:lnTo>
                <a:lnTo>
                  <a:pt x="704413" y="66986"/>
                </a:lnTo>
                <a:lnTo>
                  <a:pt x="704413" y="64871"/>
                </a:lnTo>
                <a:close/>
                <a:moveTo>
                  <a:pt x="708644" y="66986"/>
                </a:moveTo>
                <a:lnTo>
                  <a:pt x="708644" y="69102"/>
                </a:lnTo>
                <a:lnTo>
                  <a:pt x="708644" y="66986"/>
                </a:lnTo>
                <a:close/>
                <a:moveTo>
                  <a:pt x="708644" y="69102"/>
                </a:moveTo>
                <a:lnTo>
                  <a:pt x="708644" y="73332"/>
                </a:lnTo>
                <a:lnTo>
                  <a:pt x="708644" y="71217"/>
                </a:lnTo>
                <a:lnTo>
                  <a:pt x="706528" y="71217"/>
                </a:lnTo>
                <a:lnTo>
                  <a:pt x="706528" y="73332"/>
                </a:lnTo>
                <a:lnTo>
                  <a:pt x="706528" y="71217"/>
                </a:lnTo>
                <a:lnTo>
                  <a:pt x="708644" y="71217"/>
                </a:lnTo>
                <a:lnTo>
                  <a:pt x="706528" y="71217"/>
                </a:lnTo>
                <a:lnTo>
                  <a:pt x="706528" y="69102"/>
                </a:lnTo>
                <a:lnTo>
                  <a:pt x="706528" y="71217"/>
                </a:lnTo>
                <a:lnTo>
                  <a:pt x="708644" y="71217"/>
                </a:lnTo>
                <a:lnTo>
                  <a:pt x="708644" y="69102"/>
                </a:lnTo>
                <a:close/>
                <a:moveTo>
                  <a:pt x="703003" y="71217"/>
                </a:moveTo>
                <a:lnTo>
                  <a:pt x="703003" y="73332"/>
                </a:lnTo>
                <a:lnTo>
                  <a:pt x="703003" y="71217"/>
                </a:lnTo>
                <a:close/>
                <a:moveTo>
                  <a:pt x="727682" y="88140"/>
                </a:moveTo>
                <a:lnTo>
                  <a:pt x="727682" y="90255"/>
                </a:lnTo>
                <a:lnTo>
                  <a:pt x="727682" y="88140"/>
                </a:lnTo>
                <a:close/>
                <a:moveTo>
                  <a:pt x="681849" y="94486"/>
                </a:moveTo>
                <a:lnTo>
                  <a:pt x="681849" y="96601"/>
                </a:lnTo>
                <a:lnTo>
                  <a:pt x="679734" y="96601"/>
                </a:lnTo>
                <a:lnTo>
                  <a:pt x="679734" y="94486"/>
                </a:lnTo>
                <a:lnTo>
                  <a:pt x="679734" y="96601"/>
                </a:lnTo>
                <a:lnTo>
                  <a:pt x="679734" y="94486"/>
                </a:lnTo>
                <a:lnTo>
                  <a:pt x="681849" y="94486"/>
                </a:lnTo>
                <a:close/>
                <a:moveTo>
                  <a:pt x="809476" y="125511"/>
                </a:moveTo>
                <a:lnTo>
                  <a:pt x="809476" y="127626"/>
                </a:lnTo>
                <a:lnTo>
                  <a:pt x="807360" y="127626"/>
                </a:lnTo>
                <a:lnTo>
                  <a:pt x="809476" y="127626"/>
                </a:lnTo>
                <a:lnTo>
                  <a:pt x="809476" y="125511"/>
                </a:lnTo>
                <a:lnTo>
                  <a:pt x="809476" y="127626"/>
                </a:lnTo>
                <a:lnTo>
                  <a:pt x="809476" y="125511"/>
                </a:lnTo>
                <a:close/>
                <a:moveTo>
                  <a:pt x="876462" y="125511"/>
                </a:moveTo>
                <a:lnTo>
                  <a:pt x="876462" y="127626"/>
                </a:lnTo>
                <a:lnTo>
                  <a:pt x="876462" y="125511"/>
                </a:lnTo>
                <a:close/>
                <a:moveTo>
                  <a:pt x="803130" y="125511"/>
                </a:moveTo>
                <a:lnTo>
                  <a:pt x="803130" y="127626"/>
                </a:lnTo>
                <a:lnTo>
                  <a:pt x="805245" y="127626"/>
                </a:lnTo>
                <a:lnTo>
                  <a:pt x="803130" y="127626"/>
                </a:lnTo>
                <a:lnTo>
                  <a:pt x="803130" y="125511"/>
                </a:lnTo>
                <a:close/>
                <a:moveTo>
                  <a:pt x="809476" y="127626"/>
                </a:moveTo>
                <a:lnTo>
                  <a:pt x="809476" y="129742"/>
                </a:lnTo>
                <a:lnTo>
                  <a:pt x="809476" y="127626"/>
                </a:lnTo>
                <a:lnTo>
                  <a:pt x="809476" y="129742"/>
                </a:lnTo>
                <a:lnTo>
                  <a:pt x="807360" y="129742"/>
                </a:lnTo>
                <a:lnTo>
                  <a:pt x="807360" y="127626"/>
                </a:lnTo>
                <a:lnTo>
                  <a:pt x="809476" y="127626"/>
                </a:lnTo>
                <a:close/>
                <a:moveTo>
                  <a:pt x="889154" y="136088"/>
                </a:moveTo>
                <a:lnTo>
                  <a:pt x="891269" y="136088"/>
                </a:lnTo>
                <a:lnTo>
                  <a:pt x="891269" y="138203"/>
                </a:lnTo>
                <a:lnTo>
                  <a:pt x="893385" y="138203"/>
                </a:lnTo>
                <a:lnTo>
                  <a:pt x="887039" y="138203"/>
                </a:lnTo>
                <a:lnTo>
                  <a:pt x="887039" y="136088"/>
                </a:lnTo>
                <a:lnTo>
                  <a:pt x="889154" y="136088"/>
                </a:lnTo>
                <a:close/>
                <a:moveTo>
                  <a:pt x="824283" y="140319"/>
                </a:moveTo>
                <a:lnTo>
                  <a:pt x="826398" y="140319"/>
                </a:lnTo>
                <a:lnTo>
                  <a:pt x="824283" y="140319"/>
                </a:lnTo>
                <a:lnTo>
                  <a:pt x="824283" y="142434"/>
                </a:lnTo>
                <a:lnTo>
                  <a:pt x="822168" y="142434"/>
                </a:lnTo>
                <a:lnTo>
                  <a:pt x="822168" y="144549"/>
                </a:lnTo>
                <a:lnTo>
                  <a:pt x="817937" y="144549"/>
                </a:lnTo>
                <a:lnTo>
                  <a:pt x="817937" y="146665"/>
                </a:lnTo>
                <a:lnTo>
                  <a:pt x="815822" y="146665"/>
                </a:lnTo>
                <a:lnTo>
                  <a:pt x="815822" y="144549"/>
                </a:lnTo>
                <a:lnTo>
                  <a:pt x="817937" y="144549"/>
                </a:lnTo>
                <a:lnTo>
                  <a:pt x="817937" y="142434"/>
                </a:lnTo>
                <a:lnTo>
                  <a:pt x="822168" y="142434"/>
                </a:lnTo>
                <a:lnTo>
                  <a:pt x="822168" y="140319"/>
                </a:lnTo>
                <a:lnTo>
                  <a:pt x="824283" y="140319"/>
                </a:lnTo>
                <a:close/>
                <a:moveTo>
                  <a:pt x="925115" y="144549"/>
                </a:moveTo>
                <a:lnTo>
                  <a:pt x="925115" y="146665"/>
                </a:lnTo>
                <a:lnTo>
                  <a:pt x="925115" y="144549"/>
                </a:lnTo>
                <a:close/>
                <a:moveTo>
                  <a:pt x="604286" y="165703"/>
                </a:moveTo>
                <a:lnTo>
                  <a:pt x="604286" y="167818"/>
                </a:lnTo>
                <a:lnTo>
                  <a:pt x="604286" y="165703"/>
                </a:lnTo>
                <a:close/>
                <a:moveTo>
                  <a:pt x="937807" y="165703"/>
                </a:moveTo>
                <a:lnTo>
                  <a:pt x="937807" y="167818"/>
                </a:lnTo>
                <a:lnTo>
                  <a:pt x="935692" y="167818"/>
                </a:lnTo>
                <a:lnTo>
                  <a:pt x="935692" y="165703"/>
                </a:lnTo>
                <a:lnTo>
                  <a:pt x="937807" y="165703"/>
                </a:lnTo>
                <a:close/>
                <a:moveTo>
                  <a:pt x="530954" y="186151"/>
                </a:moveTo>
                <a:lnTo>
                  <a:pt x="530954" y="188267"/>
                </a:lnTo>
                <a:lnTo>
                  <a:pt x="530954" y="186151"/>
                </a:lnTo>
                <a:close/>
                <a:moveTo>
                  <a:pt x="914538" y="234804"/>
                </a:moveTo>
                <a:lnTo>
                  <a:pt x="914538" y="236920"/>
                </a:lnTo>
                <a:lnTo>
                  <a:pt x="912423" y="236920"/>
                </a:lnTo>
                <a:lnTo>
                  <a:pt x="912423" y="234804"/>
                </a:lnTo>
                <a:lnTo>
                  <a:pt x="914538" y="234804"/>
                </a:lnTo>
                <a:close/>
                <a:moveTo>
                  <a:pt x="830629" y="241150"/>
                </a:moveTo>
                <a:lnTo>
                  <a:pt x="832745" y="241150"/>
                </a:lnTo>
                <a:lnTo>
                  <a:pt x="832745" y="243266"/>
                </a:lnTo>
                <a:lnTo>
                  <a:pt x="830629" y="243266"/>
                </a:lnTo>
                <a:lnTo>
                  <a:pt x="830629" y="241150"/>
                </a:lnTo>
                <a:close/>
                <a:moveTo>
                  <a:pt x="803130" y="249612"/>
                </a:moveTo>
                <a:lnTo>
                  <a:pt x="801014" y="249612"/>
                </a:lnTo>
                <a:lnTo>
                  <a:pt x="803130" y="249612"/>
                </a:lnTo>
                <a:close/>
                <a:moveTo>
                  <a:pt x="897616" y="249612"/>
                </a:moveTo>
                <a:lnTo>
                  <a:pt x="899731" y="249612"/>
                </a:lnTo>
                <a:lnTo>
                  <a:pt x="899731" y="251727"/>
                </a:lnTo>
                <a:lnTo>
                  <a:pt x="897616" y="251727"/>
                </a:lnTo>
                <a:lnTo>
                  <a:pt x="897616" y="249612"/>
                </a:lnTo>
                <a:close/>
                <a:moveTo>
                  <a:pt x="813706" y="249612"/>
                </a:moveTo>
                <a:lnTo>
                  <a:pt x="813706" y="251727"/>
                </a:lnTo>
                <a:lnTo>
                  <a:pt x="815822" y="251727"/>
                </a:lnTo>
                <a:lnTo>
                  <a:pt x="815822" y="253842"/>
                </a:lnTo>
                <a:lnTo>
                  <a:pt x="811591" y="253842"/>
                </a:lnTo>
                <a:lnTo>
                  <a:pt x="811591" y="251727"/>
                </a:lnTo>
                <a:lnTo>
                  <a:pt x="813706" y="251727"/>
                </a:lnTo>
                <a:lnTo>
                  <a:pt x="813706" y="249612"/>
                </a:lnTo>
                <a:close/>
                <a:moveTo>
                  <a:pt x="805245" y="251727"/>
                </a:moveTo>
                <a:lnTo>
                  <a:pt x="805245" y="253842"/>
                </a:lnTo>
                <a:lnTo>
                  <a:pt x="807360" y="253842"/>
                </a:lnTo>
                <a:lnTo>
                  <a:pt x="805245" y="253842"/>
                </a:lnTo>
                <a:lnTo>
                  <a:pt x="805245" y="251727"/>
                </a:lnTo>
                <a:close/>
                <a:moveTo>
                  <a:pt x="822168" y="253842"/>
                </a:moveTo>
                <a:lnTo>
                  <a:pt x="822168" y="255958"/>
                </a:lnTo>
                <a:lnTo>
                  <a:pt x="820053" y="255958"/>
                </a:lnTo>
                <a:lnTo>
                  <a:pt x="822168" y="255958"/>
                </a:lnTo>
                <a:lnTo>
                  <a:pt x="822168" y="253842"/>
                </a:lnTo>
                <a:close/>
                <a:moveTo>
                  <a:pt x="734028" y="266535"/>
                </a:moveTo>
                <a:lnTo>
                  <a:pt x="734028" y="270060"/>
                </a:lnTo>
                <a:lnTo>
                  <a:pt x="734028" y="267945"/>
                </a:lnTo>
                <a:lnTo>
                  <a:pt x="734028" y="270060"/>
                </a:lnTo>
                <a:lnTo>
                  <a:pt x="731913" y="270060"/>
                </a:lnTo>
                <a:lnTo>
                  <a:pt x="731913" y="267945"/>
                </a:lnTo>
                <a:lnTo>
                  <a:pt x="734028" y="267945"/>
                </a:lnTo>
                <a:lnTo>
                  <a:pt x="734028" y="266535"/>
                </a:lnTo>
                <a:close/>
                <a:moveTo>
                  <a:pt x="742490" y="276406"/>
                </a:moveTo>
                <a:lnTo>
                  <a:pt x="740374" y="276406"/>
                </a:lnTo>
                <a:lnTo>
                  <a:pt x="742490" y="276406"/>
                </a:lnTo>
                <a:close/>
                <a:moveTo>
                  <a:pt x="755182" y="282752"/>
                </a:moveTo>
                <a:lnTo>
                  <a:pt x="753066" y="282752"/>
                </a:lnTo>
                <a:lnTo>
                  <a:pt x="755182" y="282752"/>
                </a:lnTo>
                <a:close/>
                <a:moveTo>
                  <a:pt x="744605" y="289098"/>
                </a:moveTo>
                <a:lnTo>
                  <a:pt x="746720" y="289098"/>
                </a:lnTo>
                <a:lnTo>
                  <a:pt x="746720" y="291214"/>
                </a:lnTo>
                <a:lnTo>
                  <a:pt x="744605" y="291214"/>
                </a:lnTo>
                <a:lnTo>
                  <a:pt x="744605" y="289098"/>
                </a:lnTo>
                <a:close/>
                <a:moveTo>
                  <a:pt x="748835" y="297560"/>
                </a:moveTo>
                <a:lnTo>
                  <a:pt x="748835" y="299675"/>
                </a:lnTo>
                <a:lnTo>
                  <a:pt x="748835" y="297560"/>
                </a:lnTo>
                <a:close/>
                <a:moveTo>
                  <a:pt x="744605" y="299675"/>
                </a:moveTo>
                <a:lnTo>
                  <a:pt x="742490" y="299675"/>
                </a:lnTo>
                <a:lnTo>
                  <a:pt x="742490" y="301791"/>
                </a:lnTo>
                <a:lnTo>
                  <a:pt x="742490" y="299675"/>
                </a:lnTo>
                <a:lnTo>
                  <a:pt x="742490" y="301791"/>
                </a:lnTo>
                <a:lnTo>
                  <a:pt x="742490" y="299675"/>
                </a:lnTo>
                <a:lnTo>
                  <a:pt x="742490" y="301791"/>
                </a:lnTo>
                <a:lnTo>
                  <a:pt x="740374" y="301791"/>
                </a:lnTo>
                <a:lnTo>
                  <a:pt x="740374" y="299675"/>
                </a:lnTo>
                <a:lnTo>
                  <a:pt x="744605" y="299675"/>
                </a:lnTo>
                <a:close/>
                <a:moveTo>
                  <a:pt x="738259" y="299675"/>
                </a:moveTo>
                <a:lnTo>
                  <a:pt x="738259" y="301791"/>
                </a:lnTo>
                <a:lnTo>
                  <a:pt x="736143" y="301791"/>
                </a:lnTo>
                <a:lnTo>
                  <a:pt x="738259" y="301791"/>
                </a:lnTo>
                <a:lnTo>
                  <a:pt x="738259" y="299675"/>
                </a:lnTo>
                <a:close/>
                <a:moveTo>
                  <a:pt x="744605" y="299675"/>
                </a:moveTo>
                <a:lnTo>
                  <a:pt x="744605" y="301791"/>
                </a:lnTo>
                <a:lnTo>
                  <a:pt x="744605" y="299675"/>
                </a:lnTo>
                <a:close/>
                <a:moveTo>
                  <a:pt x="738259" y="301791"/>
                </a:moveTo>
                <a:lnTo>
                  <a:pt x="740374" y="301791"/>
                </a:lnTo>
                <a:lnTo>
                  <a:pt x="738259" y="301791"/>
                </a:lnTo>
                <a:close/>
                <a:moveTo>
                  <a:pt x="738259" y="301791"/>
                </a:moveTo>
                <a:lnTo>
                  <a:pt x="738259" y="303906"/>
                </a:lnTo>
                <a:lnTo>
                  <a:pt x="738259" y="301791"/>
                </a:lnTo>
                <a:close/>
                <a:moveTo>
                  <a:pt x="792553" y="322944"/>
                </a:moveTo>
                <a:lnTo>
                  <a:pt x="794668" y="322944"/>
                </a:lnTo>
                <a:lnTo>
                  <a:pt x="792553" y="322944"/>
                </a:lnTo>
                <a:lnTo>
                  <a:pt x="792553" y="325059"/>
                </a:lnTo>
                <a:lnTo>
                  <a:pt x="792553" y="322944"/>
                </a:lnTo>
                <a:close/>
                <a:moveTo>
                  <a:pt x="719220" y="327175"/>
                </a:moveTo>
                <a:lnTo>
                  <a:pt x="719220" y="329290"/>
                </a:lnTo>
                <a:lnTo>
                  <a:pt x="719220" y="327175"/>
                </a:lnTo>
                <a:close/>
                <a:moveTo>
                  <a:pt x="725567" y="327175"/>
                </a:moveTo>
                <a:lnTo>
                  <a:pt x="725567" y="329290"/>
                </a:lnTo>
                <a:lnTo>
                  <a:pt x="725567" y="327175"/>
                </a:lnTo>
                <a:close/>
                <a:moveTo>
                  <a:pt x="740374" y="335636"/>
                </a:moveTo>
                <a:lnTo>
                  <a:pt x="740374" y="337752"/>
                </a:lnTo>
                <a:lnTo>
                  <a:pt x="740374" y="335636"/>
                </a:lnTo>
                <a:close/>
                <a:moveTo>
                  <a:pt x="696657" y="348328"/>
                </a:moveTo>
                <a:lnTo>
                  <a:pt x="696657" y="350444"/>
                </a:lnTo>
                <a:lnTo>
                  <a:pt x="696657" y="348328"/>
                </a:lnTo>
                <a:lnTo>
                  <a:pt x="696657" y="350444"/>
                </a:lnTo>
                <a:lnTo>
                  <a:pt x="698772" y="350444"/>
                </a:lnTo>
                <a:lnTo>
                  <a:pt x="696657" y="350444"/>
                </a:lnTo>
                <a:lnTo>
                  <a:pt x="696657" y="348328"/>
                </a:lnTo>
                <a:close/>
                <a:moveTo>
                  <a:pt x="677619" y="353969"/>
                </a:moveTo>
                <a:lnTo>
                  <a:pt x="677619" y="356085"/>
                </a:lnTo>
                <a:lnTo>
                  <a:pt x="677619" y="353969"/>
                </a:lnTo>
                <a:close/>
                <a:moveTo>
                  <a:pt x="664927" y="370892"/>
                </a:moveTo>
                <a:lnTo>
                  <a:pt x="664927" y="373008"/>
                </a:lnTo>
                <a:lnTo>
                  <a:pt x="662811" y="373008"/>
                </a:lnTo>
                <a:lnTo>
                  <a:pt x="662811" y="370892"/>
                </a:lnTo>
                <a:lnTo>
                  <a:pt x="664927" y="370892"/>
                </a:lnTo>
                <a:close/>
                <a:moveTo>
                  <a:pt x="664927" y="370892"/>
                </a:moveTo>
                <a:lnTo>
                  <a:pt x="667042" y="370892"/>
                </a:lnTo>
                <a:lnTo>
                  <a:pt x="664927" y="370892"/>
                </a:lnTo>
                <a:close/>
                <a:moveTo>
                  <a:pt x="664927" y="370892"/>
                </a:moveTo>
                <a:lnTo>
                  <a:pt x="664927" y="373008"/>
                </a:lnTo>
                <a:lnTo>
                  <a:pt x="664927" y="370892"/>
                </a:lnTo>
                <a:close/>
                <a:moveTo>
                  <a:pt x="645888" y="375123"/>
                </a:moveTo>
                <a:lnTo>
                  <a:pt x="645888" y="377238"/>
                </a:lnTo>
                <a:lnTo>
                  <a:pt x="645888" y="375123"/>
                </a:lnTo>
                <a:close/>
                <a:moveTo>
                  <a:pt x="731913" y="377238"/>
                </a:moveTo>
                <a:lnTo>
                  <a:pt x="731913" y="379354"/>
                </a:lnTo>
                <a:lnTo>
                  <a:pt x="731913" y="377238"/>
                </a:lnTo>
                <a:close/>
                <a:moveTo>
                  <a:pt x="648004" y="394161"/>
                </a:moveTo>
                <a:lnTo>
                  <a:pt x="648004" y="398392"/>
                </a:lnTo>
                <a:lnTo>
                  <a:pt x="650119" y="398392"/>
                </a:lnTo>
                <a:lnTo>
                  <a:pt x="648004" y="398392"/>
                </a:lnTo>
                <a:lnTo>
                  <a:pt x="648004" y="400507"/>
                </a:lnTo>
                <a:lnTo>
                  <a:pt x="645888" y="400507"/>
                </a:lnTo>
                <a:lnTo>
                  <a:pt x="645888" y="394161"/>
                </a:lnTo>
                <a:lnTo>
                  <a:pt x="648004" y="394161"/>
                </a:lnTo>
                <a:close/>
                <a:moveTo>
                  <a:pt x="631081" y="396276"/>
                </a:moveTo>
                <a:lnTo>
                  <a:pt x="631081" y="398392"/>
                </a:lnTo>
                <a:lnTo>
                  <a:pt x="631081" y="396276"/>
                </a:lnTo>
                <a:close/>
                <a:moveTo>
                  <a:pt x="622620" y="402622"/>
                </a:moveTo>
                <a:lnTo>
                  <a:pt x="622620" y="404738"/>
                </a:lnTo>
                <a:lnTo>
                  <a:pt x="622620" y="402622"/>
                </a:lnTo>
                <a:close/>
                <a:moveTo>
                  <a:pt x="619094" y="417430"/>
                </a:moveTo>
                <a:lnTo>
                  <a:pt x="616978" y="417430"/>
                </a:lnTo>
                <a:lnTo>
                  <a:pt x="616978" y="419545"/>
                </a:lnTo>
                <a:lnTo>
                  <a:pt x="619094" y="419545"/>
                </a:lnTo>
                <a:lnTo>
                  <a:pt x="616978" y="419545"/>
                </a:lnTo>
                <a:lnTo>
                  <a:pt x="616978" y="417430"/>
                </a:lnTo>
                <a:lnTo>
                  <a:pt x="619094" y="417430"/>
                </a:lnTo>
                <a:close/>
                <a:moveTo>
                  <a:pt x="606402" y="419545"/>
                </a:moveTo>
                <a:lnTo>
                  <a:pt x="608517" y="419545"/>
                </a:lnTo>
                <a:lnTo>
                  <a:pt x="608517" y="421661"/>
                </a:lnTo>
                <a:lnTo>
                  <a:pt x="606402" y="421661"/>
                </a:lnTo>
                <a:lnTo>
                  <a:pt x="606402" y="419545"/>
                </a:lnTo>
                <a:close/>
                <a:moveTo>
                  <a:pt x="591594" y="419545"/>
                </a:moveTo>
                <a:lnTo>
                  <a:pt x="591594" y="421661"/>
                </a:lnTo>
                <a:lnTo>
                  <a:pt x="589479" y="421661"/>
                </a:lnTo>
                <a:lnTo>
                  <a:pt x="591594" y="421661"/>
                </a:lnTo>
                <a:lnTo>
                  <a:pt x="591594" y="419545"/>
                </a:lnTo>
                <a:close/>
                <a:moveTo>
                  <a:pt x="593709" y="423776"/>
                </a:moveTo>
                <a:lnTo>
                  <a:pt x="595825" y="423776"/>
                </a:lnTo>
                <a:lnTo>
                  <a:pt x="593709" y="423776"/>
                </a:lnTo>
                <a:close/>
                <a:moveTo>
                  <a:pt x="553518" y="478070"/>
                </a:moveTo>
                <a:lnTo>
                  <a:pt x="553518" y="480185"/>
                </a:lnTo>
                <a:lnTo>
                  <a:pt x="553518" y="478070"/>
                </a:lnTo>
                <a:close/>
                <a:moveTo>
                  <a:pt x="616978" y="490762"/>
                </a:moveTo>
                <a:lnTo>
                  <a:pt x="614863" y="490762"/>
                </a:lnTo>
                <a:lnTo>
                  <a:pt x="616978" y="490762"/>
                </a:lnTo>
                <a:close/>
                <a:moveTo>
                  <a:pt x="614863" y="509800"/>
                </a:moveTo>
                <a:lnTo>
                  <a:pt x="612748" y="509800"/>
                </a:lnTo>
                <a:lnTo>
                  <a:pt x="614863" y="509800"/>
                </a:lnTo>
                <a:close/>
                <a:moveTo>
                  <a:pt x="606402" y="511916"/>
                </a:moveTo>
                <a:lnTo>
                  <a:pt x="604286" y="511916"/>
                </a:lnTo>
                <a:lnTo>
                  <a:pt x="606402" y="511916"/>
                </a:lnTo>
                <a:close/>
              </a:path>
            </a:pathLst>
          </a:custGeom>
          <a:solidFill>
            <a:srgbClr val="E4E4E4"/>
          </a:solidFill>
          <a:ln w="3523" cap="flat">
            <a:solidFill>
              <a:srgbClr val="FFFFFF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rebuchet MS"/>
            </a:endParaRPr>
          </a:p>
        </p:txBody>
      </p:sp>
      <p:sp>
        <p:nvSpPr>
          <p:cNvPr id="434" name="Shandong ID">
            <a:extLst>
              <a:ext uri="{FF2B5EF4-FFF2-40B4-BE49-F238E27FC236}">
                <a16:creationId xmlns:a16="http://schemas.microsoft.com/office/drawing/2014/main" id="{6F4953BB-F00F-79FC-A739-A0C1337B3041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6890172" y="3704465"/>
            <a:ext cx="476092" cy="123111"/>
          </a:xfrm>
          <a:prstGeom prst="rect">
            <a:avLst/>
          </a:prstGeom>
          <a:noFill/>
          <a:ln w="3175">
            <a:noFill/>
          </a:ln>
        </p:spPr>
        <p:txBody>
          <a:bodyPr wrap="none" lIns="0" tIns="0" rIns="0" bIns="0" rtlCol="0" anchor="ctr" anchorCtr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300" cap="none" spc="50" normalizeH="0" baseline="0" noProof="0" dirty="0">
                <a:ln>
                  <a:noFill/>
                </a:ln>
                <a:solidFill>
                  <a:schemeClr val="accent3"/>
                </a:solidFill>
                <a:effectLst/>
                <a:uLnTx/>
                <a:uFillTx/>
                <a:latin typeface="Guardian Sans TT Regular" panose="020B0503050503060803" pitchFamily="34" charset="0"/>
              </a:rPr>
              <a:t>Shandong</a:t>
            </a:r>
          </a:p>
        </p:txBody>
      </p:sp>
      <p:sp>
        <p:nvSpPr>
          <p:cNvPr id="435" name="Oval 434">
            <a:extLst>
              <a:ext uri="{FF2B5EF4-FFF2-40B4-BE49-F238E27FC236}">
                <a16:creationId xmlns:a16="http://schemas.microsoft.com/office/drawing/2014/main" id="{AA827A6A-8B69-69BB-65FB-6B4029E40E20}"/>
              </a:ext>
            </a:extLst>
          </p:cNvPr>
          <p:cNvSpPr/>
          <p:nvPr/>
        </p:nvSpPr>
        <p:spPr bwMode="gray">
          <a:xfrm>
            <a:off x="6264592" y="2832288"/>
            <a:ext cx="1843088" cy="1695615"/>
          </a:xfrm>
          <a:prstGeom prst="ellipse">
            <a:avLst/>
          </a:prstGeom>
          <a:noFill/>
          <a:ln w="12700" cap="flat" cmpd="sng" algn="ctr">
            <a:solidFill>
              <a:srgbClr val="646464"/>
            </a:solidFill>
            <a:prstDash val="sysDash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B65EF5FB-1D17-12F8-F56E-9B78ED56CC48}"/>
              </a:ext>
            </a:extLst>
          </p:cNvPr>
          <p:cNvCxnSpPr>
            <a:cxnSpLocks/>
          </p:cNvCxnSpPr>
          <p:nvPr/>
        </p:nvCxnSpPr>
        <p:spPr>
          <a:xfrm>
            <a:off x="5769293" y="3604260"/>
            <a:ext cx="618445" cy="496253"/>
          </a:xfrm>
          <a:prstGeom prst="line">
            <a:avLst/>
          </a:prstGeom>
          <a:ln w="12700">
            <a:solidFill>
              <a:srgbClr val="646464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1B27A7D0-9EB3-B7E2-7D4A-55E100BDD667}"/>
              </a:ext>
            </a:extLst>
          </p:cNvPr>
          <p:cNvCxnSpPr>
            <a:cxnSpLocks/>
            <a:stCxn id="276" idx="571"/>
          </p:cNvCxnSpPr>
          <p:nvPr/>
        </p:nvCxnSpPr>
        <p:spPr>
          <a:xfrm flipV="1">
            <a:off x="5858579" y="3167447"/>
            <a:ext cx="587465" cy="346117"/>
          </a:xfrm>
          <a:prstGeom prst="line">
            <a:avLst/>
          </a:prstGeom>
          <a:ln w="12700">
            <a:solidFill>
              <a:srgbClr val="646464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A1C9E89B-9105-33F8-2BC5-12EBBBFB7FA3}"/>
              </a:ext>
            </a:extLst>
          </p:cNvPr>
          <p:cNvSpPr txBox="1"/>
          <p:nvPr/>
        </p:nvSpPr>
        <p:spPr>
          <a:xfrm>
            <a:off x="337684" y="930729"/>
            <a:ext cx="11463789" cy="494211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Compelling logic to combine highly complementary manufacturing footprints across Asia, Europe, the US and Latin America</a:t>
            </a:r>
          </a:p>
        </p:txBody>
      </p:sp>
      <p:sp>
        <p:nvSpPr>
          <p:cNvPr id="443" name="Rectangle 442">
            <a:extLst>
              <a:ext uri="{FF2B5EF4-FFF2-40B4-BE49-F238E27FC236}">
                <a16:creationId xmlns:a16="http://schemas.microsoft.com/office/drawing/2014/main" id="{04374962-7178-4BF6-CFC7-9157AEBFD037}"/>
              </a:ext>
            </a:extLst>
          </p:cNvPr>
          <p:cNvSpPr/>
          <p:nvPr/>
        </p:nvSpPr>
        <p:spPr bwMode="gray">
          <a:xfrm>
            <a:off x="1654924" y="3433521"/>
            <a:ext cx="108021" cy="100331"/>
          </a:xfrm>
          <a:prstGeom prst="rect">
            <a:avLst/>
          </a:prstGeom>
          <a:solidFill>
            <a:schemeClr val="accent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60D63024-EF34-B8A3-01D8-EA9EE9FE7AAF}"/>
              </a:ext>
            </a:extLst>
          </p:cNvPr>
          <p:cNvSpPr txBox="1"/>
          <p:nvPr/>
        </p:nvSpPr>
        <p:spPr>
          <a:xfrm>
            <a:off x="1822753" y="3412554"/>
            <a:ext cx="911276" cy="16068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Kingsport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(flake)</a:t>
            </a:r>
          </a:p>
        </p:txBody>
      </p:sp>
      <p:sp>
        <p:nvSpPr>
          <p:cNvPr id="447" name="Rectangle 446">
            <a:extLst>
              <a:ext uri="{FF2B5EF4-FFF2-40B4-BE49-F238E27FC236}">
                <a16:creationId xmlns:a16="http://schemas.microsoft.com/office/drawing/2014/main" id="{263E1487-4DEB-B771-2C17-66DCFFE2C9AC}"/>
              </a:ext>
            </a:extLst>
          </p:cNvPr>
          <p:cNvSpPr/>
          <p:nvPr/>
        </p:nvSpPr>
        <p:spPr bwMode="gray">
          <a:xfrm>
            <a:off x="2388571" y="4833183"/>
            <a:ext cx="108021" cy="100331"/>
          </a:xfrm>
          <a:prstGeom prst="rect">
            <a:avLst/>
          </a:prstGeom>
          <a:solidFill>
            <a:schemeClr val="accent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C263D2A4-DECF-D6DD-B998-5F151968BF4D}"/>
              </a:ext>
            </a:extLst>
          </p:cNvPr>
          <p:cNvSpPr txBox="1"/>
          <p:nvPr/>
        </p:nvSpPr>
        <p:spPr>
          <a:xfrm>
            <a:off x="1918809" y="4968317"/>
            <a:ext cx="1307404" cy="16068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Santo André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(filter tow)</a:t>
            </a:r>
          </a:p>
        </p:txBody>
      </p:sp>
      <p:sp>
        <p:nvSpPr>
          <p:cNvPr id="451" name="Rectangle 450">
            <a:extLst>
              <a:ext uri="{FF2B5EF4-FFF2-40B4-BE49-F238E27FC236}">
                <a16:creationId xmlns:a16="http://schemas.microsoft.com/office/drawing/2014/main" id="{76808F45-0331-E0F4-6635-A7A1A3EB8558}"/>
              </a:ext>
            </a:extLst>
          </p:cNvPr>
          <p:cNvSpPr/>
          <p:nvPr/>
        </p:nvSpPr>
        <p:spPr bwMode="gray">
          <a:xfrm>
            <a:off x="3609068" y="3122260"/>
            <a:ext cx="108021" cy="100331"/>
          </a:xfrm>
          <a:prstGeom prst="rect">
            <a:avLst/>
          </a:prstGeom>
          <a:solidFill>
            <a:schemeClr val="accent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B9976780-A49C-1856-9859-F12CC35F09C8}"/>
              </a:ext>
            </a:extLst>
          </p:cNvPr>
          <p:cNvSpPr txBox="1"/>
          <p:nvPr/>
        </p:nvSpPr>
        <p:spPr>
          <a:xfrm>
            <a:off x="3721624" y="3092392"/>
            <a:ext cx="163284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Freiburg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(filter tow and flake)</a:t>
            </a:r>
          </a:p>
        </p:txBody>
      </p:sp>
      <p:sp>
        <p:nvSpPr>
          <p:cNvPr id="455" name="Rectangle 454">
            <a:extLst>
              <a:ext uri="{FF2B5EF4-FFF2-40B4-BE49-F238E27FC236}">
                <a16:creationId xmlns:a16="http://schemas.microsoft.com/office/drawing/2014/main" id="{ED597B8B-2C97-71FE-5C57-995E6FB8FD4A}"/>
              </a:ext>
            </a:extLst>
          </p:cNvPr>
          <p:cNvSpPr/>
          <p:nvPr/>
        </p:nvSpPr>
        <p:spPr bwMode="gray">
          <a:xfrm>
            <a:off x="4199532" y="2930513"/>
            <a:ext cx="108021" cy="100331"/>
          </a:xfrm>
          <a:prstGeom prst="rect">
            <a:avLst/>
          </a:prstGeom>
          <a:solidFill>
            <a:schemeClr val="accent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B66813E-45E3-E11B-7E9C-6B0417B1AED4}"/>
              </a:ext>
            </a:extLst>
          </p:cNvPr>
          <p:cNvSpPr txBox="1"/>
          <p:nvPr/>
        </p:nvSpPr>
        <p:spPr>
          <a:xfrm>
            <a:off x="4330155" y="2913873"/>
            <a:ext cx="1210696" cy="16068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Serpukhov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(filter tow)</a:t>
            </a: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36E492E3-AB66-AD9E-654A-FBAF06702D12}"/>
              </a:ext>
            </a:extLst>
          </p:cNvPr>
          <p:cNvSpPr/>
          <p:nvPr/>
        </p:nvSpPr>
        <p:spPr bwMode="gray">
          <a:xfrm>
            <a:off x="6926314" y="3541325"/>
            <a:ext cx="108021" cy="100331"/>
          </a:xfrm>
          <a:prstGeom prst="rect">
            <a:avLst/>
          </a:prstGeom>
          <a:solidFill>
            <a:schemeClr val="accent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158A3531-AEEB-0AD8-11E0-A4C1A77FF06B}"/>
              </a:ext>
            </a:extLst>
          </p:cNvPr>
          <p:cNvSpPr txBox="1"/>
          <p:nvPr/>
        </p:nvSpPr>
        <p:spPr>
          <a:xfrm>
            <a:off x="7056937" y="3524685"/>
            <a:ext cx="902491" cy="1384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Jinan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(acetate tow)</a:t>
            </a:r>
          </a:p>
        </p:txBody>
      </p:sp>
      <p:sp>
        <p:nvSpPr>
          <p:cNvPr id="460" name="Rectangle 459">
            <a:extLst>
              <a:ext uri="{FF2B5EF4-FFF2-40B4-BE49-F238E27FC236}">
                <a16:creationId xmlns:a16="http://schemas.microsoft.com/office/drawing/2014/main" id="{DDE56BA8-144C-02DB-AB67-E937EB983BEB}"/>
              </a:ext>
            </a:extLst>
          </p:cNvPr>
          <p:cNvSpPr/>
          <p:nvPr/>
        </p:nvSpPr>
        <p:spPr bwMode="gray">
          <a:xfrm>
            <a:off x="6926314" y="3890385"/>
            <a:ext cx="108021" cy="100331"/>
          </a:xfrm>
          <a:prstGeom prst="rect">
            <a:avLst/>
          </a:prstGeom>
          <a:solidFill>
            <a:schemeClr val="accent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C95119EC-34C4-D9EC-FF6A-A4A059E67EBD}"/>
              </a:ext>
            </a:extLst>
          </p:cNvPr>
          <p:cNvSpPr txBox="1"/>
          <p:nvPr/>
        </p:nvSpPr>
        <p:spPr>
          <a:xfrm>
            <a:off x="7064149" y="3871770"/>
            <a:ext cx="955905" cy="4154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Zaozhung </a:t>
            </a: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(acetate flake &amp; cellulose anhydride)</a:t>
            </a:r>
          </a:p>
        </p:txBody>
      </p:sp>
      <p:sp>
        <p:nvSpPr>
          <p:cNvPr id="462" name="Rectangle 461">
            <a:extLst>
              <a:ext uri="{FF2B5EF4-FFF2-40B4-BE49-F238E27FC236}">
                <a16:creationId xmlns:a16="http://schemas.microsoft.com/office/drawing/2014/main" id="{BFCB42E1-9D24-6523-5FA5-3621C88876FD}"/>
              </a:ext>
            </a:extLst>
          </p:cNvPr>
          <p:cNvSpPr/>
          <p:nvPr/>
        </p:nvSpPr>
        <p:spPr bwMode="gray">
          <a:xfrm>
            <a:off x="6848480" y="3302779"/>
            <a:ext cx="108021" cy="100331"/>
          </a:xfrm>
          <a:prstGeom prst="rect">
            <a:avLst/>
          </a:prstGeom>
          <a:solidFill>
            <a:schemeClr val="accent2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BC47817D-E459-D7CF-D94C-C9DFE17CC6D1}"/>
              </a:ext>
            </a:extLst>
          </p:cNvPr>
          <p:cNvSpPr txBox="1"/>
          <p:nvPr/>
        </p:nvSpPr>
        <p:spPr>
          <a:xfrm>
            <a:off x="6991067" y="3284249"/>
            <a:ext cx="1263453" cy="2324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Dezhou</a:t>
            </a: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(flake </a:t>
            </a:r>
          </a:p>
          <a:p>
            <a:pPr marL="0" marR="0" lvl="0" indent="0" algn="l" defTabSz="914400" rtl="0" eaLnBrk="1" fontAlgn="auto" latinLnBrk="0" hangingPunct="1">
              <a:lnSpc>
                <a:spcPts val="9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&amp; cellulose anhydride)</a:t>
            </a:r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88307569-2F2E-CBCC-0EAA-F7D2EB2F9A9F}"/>
              </a:ext>
            </a:extLst>
          </p:cNvPr>
          <p:cNvSpPr txBox="1"/>
          <p:nvPr/>
        </p:nvSpPr>
        <p:spPr>
          <a:xfrm>
            <a:off x="4788757" y="2362009"/>
            <a:ext cx="2218245" cy="417130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000" i="1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Operated in full compliance with all applicable regulation</a:t>
            </a:r>
          </a:p>
        </p:txBody>
      </p:sp>
      <p:cxnSp>
        <p:nvCxnSpPr>
          <p:cNvPr id="479" name="Straight Arrow Connector 478">
            <a:extLst>
              <a:ext uri="{FF2B5EF4-FFF2-40B4-BE49-F238E27FC236}">
                <a16:creationId xmlns:a16="http://schemas.microsoft.com/office/drawing/2014/main" id="{9F843A24-C1BC-A798-9ED0-D370D3507567}"/>
              </a:ext>
            </a:extLst>
          </p:cNvPr>
          <p:cNvCxnSpPr>
            <a:cxnSpLocks/>
            <a:stCxn id="478" idx="1"/>
          </p:cNvCxnSpPr>
          <p:nvPr/>
        </p:nvCxnSpPr>
        <p:spPr>
          <a:xfrm flipH="1">
            <a:off x="4386580" y="2570574"/>
            <a:ext cx="402177" cy="2745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4" name="TextBox 483">
            <a:extLst>
              <a:ext uri="{FF2B5EF4-FFF2-40B4-BE49-F238E27FC236}">
                <a16:creationId xmlns:a16="http://schemas.microsoft.com/office/drawing/2014/main" id="{D45347CC-D6AE-28F3-561D-3C937EA7A2C7}"/>
              </a:ext>
            </a:extLst>
          </p:cNvPr>
          <p:cNvSpPr txBox="1"/>
          <p:nvPr/>
        </p:nvSpPr>
        <p:spPr>
          <a:xfrm>
            <a:off x="8224951" y="1468947"/>
            <a:ext cx="3576522" cy="322343"/>
          </a:xfrm>
          <a:prstGeom prst="rect">
            <a:avLst/>
          </a:prstGeom>
          <a:solidFill>
            <a:schemeClr val="accent2">
              <a:lumMod val="50000"/>
            </a:schemeClr>
          </a:solidFill>
          <a:ln w="12700">
            <a:solidFill>
              <a:schemeClr val="tx1"/>
            </a:solidFill>
          </a:ln>
        </p:spPr>
        <p:txBody>
          <a:bodyPr vert="horz" wrap="square" lIns="0" tIns="45720" rIns="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New Company Pro-Forma Filter Tow Production </a:t>
            </a: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892FE60A-463F-AD18-9BA1-CE3F1B437B74}"/>
              </a:ext>
            </a:extLst>
          </p:cNvPr>
          <p:cNvSpPr txBox="1"/>
          <p:nvPr/>
        </p:nvSpPr>
        <p:spPr>
          <a:xfrm>
            <a:off x="8224951" y="5228274"/>
            <a:ext cx="3576521" cy="55363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tx1"/>
            </a:solidFill>
            <a:prstDash val="dash"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defPPr>
              <a:defRPr lang="de-DE"/>
            </a:defPPr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3175" marR="0" lvl="2" indent="0" algn="ctr" fontAlgn="base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None/>
              <a:tabLst/>
              <a:defRPr kumimoji="0" sz="1600" b="1" i="1" u="none" strike="noStrike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</a:defRPr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lvl="2"/>
            <a:r>
              <a:rPr lang="en-US" sz="1400"/>
              <a:t>Combination creates the global #1 player </a:t>
            </a:r>
          </a:p>
        </p:txBody>
      </p:sp>
      <p:graphicFrame>
        <p:nvGraphicFramePr>
          <p:cNvPr id="498" name="Table 497">
            <a:extLst>
              <a:ext uri="{FF2B5EF4-FFF2-40B4-BE49-F238E27FC236}">
                <a16:creationId xmlns:a16="http://schemas.microsoft.com/office/drawing/2014/main" id="{82B42B59-7BBA-FAE4-FCAA-D5229D4A61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1919217"/>
              </p:ext>
            </p:extLst>
          </p:nvPr>
        </p:nvGraphicFramePr>
        <p:xfrm>
          <a:off x="8230825" y="2148840"/>
          <a:ext cx="3570649" cy="2987217"/>
        </p:xfrm>
        <a:graphic>
          <a:graphicData uri="http://schemas.openxmlformats.org/drawingml/2006/table">
            <a:tbl>
              <a:tblPr firstRow="1" lastCol="1" bandRow="1">
                <a:tableStyleId>{5C22544A-7EE6-4342-B048-85BDC9FD1C3A}</a:tableStyleId>
              </a:tblPr>
              <a:tblGrid>
                <a:gridCol w="932225">
                  <a:extLst>
                    <a:ext uri="{9D8B030D-6E8A-4147-A177-3AD203B41FA5}">
                      <a16:colId xmlns:a16="http://schemas.microsoft.com/office/drawing/2014/main" val="3732471294"/>
                    </a:ext>
                  </a:extLst>
                </a:gridCol>
                <a:gridCol w="1319212">
                  <a:extLst>
                    <a:ext uri="{9D8B030D-6E8A-4147-A177-3AD203B41FA5}">
                      <a16:colId xmlns:a16="http://schemas.microsoft.com/office/drawing/2014/main" val="2522030583"/>
                    </a:ext>
                  </a:extLst>
                </a:gridCol>
                <a:gridCol w="1319212">
                  <a:extLst>
                    <a:ext uri="{9D8B030D-6E8A-4147-A177-3AD203B41FA5}">
                      <a16:colId xmlns:a16="http://schemas.microsoft.com/office/drawing/2014/main" val="3857604267"/>
                    </a:ext>
                  </a:extLst>
                </a:gridCol>
              </a:tblGrid>
              <a:tr h="22180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900" b="1" i="1">
                        <a:solidFill>
                          <a:schemeClr val="tx1"/>
                        </a:solidFill>
                      </a:endParaRP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 dirty="0">
                          <a:solidFill>
                            <a:schemeClr val="bg1"/>
                          </a:solidFill>
                        </a:rPr>
                        <a:t>Acetate Tow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i="0">
                          <a:solidFill>
                            <a:schemeClr val="bg1"/>
                          </a:solidFill>
                        </a:rPr>
                        <a:t>Acetate Flake</a:t>
                      </a:r>
                    </a:p>
                  </a:txBody>
                  <a:tcPr marL="0" marR="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5338188"/>
                  </a:ext>
                </a:extLst>
              </a:tr>
              <a:tr h="4944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baseline="0">
                          <a:solidFill>
                            <a:schemeClr val="tx1"/>
                          </a:solidFill>
                        </a:rPr>
                        <a:t>Asia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tx1"/>
                          </a:solidFill>
                        </a:rPr>
                        <a:t>~55kt</a:t>
                      </a:r>
                    </a:p>
                  </a:txBody>
                  <a:tcPr marL="45720" marR="4572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~70kt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7804008"/>
                  </a:ext>
                </a:extLst>
              </a:tr>
              <a:tr h="4944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baseline="0">
                          <a:solidFill>
                            <a:schemeClr val="tx1"/>
                          </a:solidFill>
                        </a:rPr>
                        <a:t>Europe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tx1"/>
                          </a:solidFill>
                        </a:rPr>
                        <a:t>~75kt</a:t>
                      </a:r>
                    </a:p>
                  </a:txBody>
                  <a:tcPr marL="45720" marR="4572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~45kt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052323"/>
                  </a:ext>
                </a:extLst>
              </a:tr>
              <a:tr h="4944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baseline="0">
                          <a:solidFill>
                            <a:schemeClr val="tx1"/>
                          </a:solidFill>
                        </a:rPr>
                        <a:t>North America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>
                          <a:solidFill>
                            <a:schemeClr val="tx1"/>
                          </a:solidFill>
                        </a:rPr>
                        <a:t>-</a:t>
                      </a:r>
                    </a:p>
                  </a:txBody>
                  <a:tcPr marL="45720" marR="4572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~80kt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977744"/>
                  </a:ext>
                </a:extLst>
              </a:tr>
              <a:tr h="4944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baseline="0">
                          <a:solidFill>
                            <a:schemeClr val="tx1"/>
                          </a:solidFill>
                        </a:rPr>
                        <a:t>Latin America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tx1"/>
                          </a:solidFill>
                        </a:rPr>
                        <a:t>~19kt</a:t>
                      </a:r>
                    </a:p>
                  </a:txBody>
                  <a:tcPr marL="45720" marR="4572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1452375"/>
                  </a:ext>
                </a:extLst>
              </a:tr>
              <a:tr h="49441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baseline="0">
                          <a:solidFill>
                            <a:schemeClr val="tx1"/>
                          </a:solidFill>
                        </a:rPr>
                        <a:t>CIS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tx1"/>
                          </a:solidFill>
                        </a:rPr>
                        <a:t>~15kt</a:t>
                      </a:r>
                    </a:p>
                  </a:txBody>
                  <a:tcPr marL="45720" marR="4572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5227058"/>
                  </a:ext>
                </a:extLst>
              </a:tr>
              <a:tr h="293341">
                <a:tc>
                  <a:txBody>
                    <a:bodyPr/>
                    <a:lstStyle/>
                    <a:p>
                      <a:pPr algn="l"/>
                      <a:r>
                        <a:rPr lang="en-US" sz="1100" b="1">
                          <a:solidFill>
                            <a:schemeClr val="bg1"/>
                          </a:solidFill>
                        </a:rPr>
                        <a:t>Combined</a:t>
                      </a:r>
                    </a:p>
                  </a:txBody>
                  <a:tcPr marL="7200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~164kt</a:t>
                      </a:r>
                    </a:p>
                  </a:txBody>
                  <a:tcPr marL="45720" marR="0" marT="0" marB="0" anchor="ctr">
                    <a:lnL w="12700" cmpd="sng">
                      <a:noFill/>
                    </a:lnL>
                    <a:lnR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11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~195kt</a:t>
                      </a:r>
                    </a:p>
                  </a:txBody>
                  <a:tcPr marL="45720" marR="45720" marT="0" marB="0" anchor="ctr">
                    <a:lnL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468986"/>
                  </a:ext>
                </a:extLst>
              </a:tr>
            </a:tbl>
          </a:graphicData>
        </a:graphic>
      </p:graphicFrame>
      <p:sp>
        <p:nvSpPr>
          <p:cNvPr id="500" name="TextBox 499">
            <a:extLst>
              <a:ext uri="{FF2B5EF4-FFF2-40B4-BE49-F238E27FC236}">
                <a16:creationId xmlns:a16="http://schemas.microsoft.com/office/drawing/2014/main" id="{0D134994-CCAB-C347-657E-5A715BB8048D}"/>
              </a:ext>
            </a:extLst>
          </p:cNvPr>
          <p:cNvSpPr txBox="1"/>
          <p:nvPr/>
        </p:nvSpPr>
        <p:spPr>
          <a:xfrm>
            <a:off x="8224949" y="1880154"/>
            <a:ext cx="3576523" cy="161172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Jinan &amp; Cerdia: Nameplate Capacity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69D643-1BC7-94C9-BE0A-9CBA412DEB2D}"/>
              </a:ext>
            </a:extLst>
          </p:cNvPr>
          <p:cNvGrpSpPr/>
          <p:nvPr/>
        </p:nvGrpSpPr>
        <p:grpSpPr>
          <a:xfrm>
            <a:off x="2720371" y="5505093"/>
            <a:ext cx="2460171" cy="282972"/>
            <a:chOff x="2770422" y="5193808"/>
            <a:chExt cx="2460171" cy="282972"/>
          </a:xfrm>
        </p:grpSpPr>
        <p:sp>
          <p:nvSpPr>
            <p:cNvPr id="467" name="Rectangle 466">
              <a:extLst>
                <a:ext uri="{FF2B5EF4-FFF2-40B4-BE49-F238E27FC236}">
                  <a16:creationId xmlns:a16="http://schemas.microsoft.com/office/drawing/2014/main" id="{FED7923D-E3B5-BC96-20E0-952DD0F4D53D}"/>
                </a:ext>
              </a:extLst>
            </p:cNvPr>
            <p:cNvSpPr/>
            <p:nvPr/>
          </p:nvSpPr>
          <p:spPr bwMode="gray">
            <a:xfrm>
              <a:off x="2794863" y="5374418"/>
              <a:ext cx="95928" cy="76982"/>
            </a:xfrm>
            <a:prstGeom prst="rect">
              <a:avLst/>
            </a:prstGeom>
            <a:solidFill>
              <a:schemeClr val="accent1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517EA092-A79A-79B2-3D63-EA40BB341221}"/>
                </a:ext>
              </a:extLst>
            </p:cNvPr>
            <p:cNvSpPr txBox="1"/>
            <p:nvPr/>
          </p:nvSpPr>
          <p:spPr>
            <a:xfrm>
              <a:off x="2947314" y="5338281"/>
              <a:ext cx="2283279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Cerdia’s</a:t>
              </a: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Manufacturing Base</a:t>
              </a:r>
            </a:p>
          </p:txBody>
        </p:sp>
        <p:sp>
          <p:nvSpPr>
            <p:cNvPr id="7" name="Star: 5 Points 6">
              <a:extLst>
                <a:ext uri="{FF2B5EF4-FFF2-40B4-BE49-F238E27FC236}">
                  <a16:creationId xmlns:a16="http://schemas.microsoft.com/office/drawing/2014/main" id="{2A28C50F-EF0B-FF37-E152-9CC16A4A9E4D}"/>
                </a:ext>
              </a:extLst>
            </p:cNvPr>
            <p:cNvSpPr/>
            <p:nvPr/>
          </p:nvSpPr>
          <p:spPr>
            <a:xfrm>
              <a:off x="2770422" y="5197415"/>
              <a:ext cx="144000" cy="144000"/>
            </a:xfrm>
            <a:prstGeom prst="star5">
              <a:avLst/>
            </a:pr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E3D01AE-22F8-8E2E-30E4-B6E7D39E011C}"/>
                </a:ext>
              </a:extLst>
            </p:cNvPr>
            <p:cNvSpPr txBox="1"/>
            <p:nvPr/>
          </p:nvSpPr>
          <p:spPr>
            <a:xfrm>
              <a:off x="2940491" y="5193808"/>
              <a:ext cx="2283279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Cerdia’s</a:t>
              </a: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Headquarter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222E5E5A-A8DC-99D3-8C26-BFD525552FBA}"/>
              </a:ext>
            </a:extLst>
          </p:cNvPr>
          <p:cNvGrpSpPr/>
          <p:nvPr/>
        </p:nvGrpSpPr>
        <p:grpSpPr>
          <a:xfrm>
            <a:off x="4388309" y="5505093"/>
            <a:ext cx="2460171" cy="282972"/>
            <a:chOff x="2770422" y="5193808"/>
            <a:chExt cx="2460171" cy="282972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37829025-2525-61E2-78E7-B1A6CE5B6A1E}"/>
                </a:ext>
              </a:extLst>
            </p:cNvPr>
            <p:cNvSpPr/>
            <p:nvPr/>
          </p:nvSpPr>
          <p:spPr bwMode="gray">
            <a:xfrm>
              <a:off x="2794863" y="5374418"/>
              <a:ext cx="95928" cy="76982"/>
            </a:xfrm>
            <a:prstGeom prst="rect">
              <a:avLst/>
            </a:prstGeom>
            <a:solidFill>
              <a:schemeClr val="accent2"/>
            </a:solidFill>
            <a:ln w="63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50529210-7C94-5805-91A3-0331CFE2B091}"/>
                </a:ext>
              </a:extLst>
            </p:cNvPr>
            <p:cNvSpPr txBox="1"/>
            <p:nvPr/>
          </p:nvSpPr>
          <p:spPr>
            <a:xfrm>
              <a:off x="2947314" y="5338281"/>
              <a:ext cx="2283279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Jinan’s Manufacturing Base</a:t>
              </a:r>
            </a:p>
          </p:txBody>
        </p:sp>
        <p:sp>
          <p:nvSpPr>
            <p:cNvPr id="448" name="Star: 5 Points 447">
              <a:extLst>
                <a:ext uri="{FF2B5EF4-FFF2-40B4-BE49-F238E27FC236}">
                  <a16:creationId xmlns:a16="http://schemas.microsoft.com/office/drawing/2014/main" id="{0598B99A-7E53-7971-7909-4351AE1FD93B}"/>
                </a:ext>
              </a:extLst>
            </p:cNvPr>
            <p:cNvSpPr/>
            <p:nvPr/>
          </p:nvSpPr>
          <p:spPr>
            <a:xfrm>
              <a:off x="2770422" y="5197415"/>
              <a:ext cx="144000" cy="144000"/>
            </a:xfrm>
            <a:prstGeom prst="star5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C1EC3FF3-4B7C-273F-E5B7-7E882C2CBB21}"/>
                </a:ext>
              </a:extLst>
            </p:cNvPr>
            <p:cNvSpPr txBox="1"/>
            <p:nvPr/>
          </p:nvSpPr>
          <p:spPr>
            <a:xfrm>
              <a:off x="2940491" y="5193808"/>
              <a:ext cx="2283279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Jinan’s Stock Listing</a:t>
              </a:r>
            </a:p>
          </p:txBody>
        </p:sp>
      </p:grpSp>
      <p:sp>
        <p:nvSpPr>
          <p:cNvPr id="452" name="Star: 5 Points 451">
            <a:extLst>
              <a:ext uri="{FF2B5EF4-FFF2-40B4-BE49-F238E27FC236}">
                <a16:creationId xmlns:a16="http://schemas.microsoft.com/office/drawing/2014/main" id="{7D94CDBC-EC76-44E1-FF38-E2197B415692}"/>
              </a:ext>
            </a:extLst>
          </p:cNvPr>
          <p:cNvSpPr/>
          <p:nvPr/>
        </p:nvSpPr>
        <p:spPr>
          <a:xfrm>
            <a:off x="3582454" y="3181736"/>
            <a:ext cx="144000" cy="144000"/>
          </a:xfrm>
          <a:prstGeom prst="star5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FC99F4F0-4C98-F8B1-11F4-AAA8C6BF0C16}"/>
              </a:ext>
            </a:extLst>
          </p:cNvPr>
          <p:cNvSpPr txBox="1"/>
          <p:nvPr/>
        </p:nvSpPr>
        <p:spPr>
          <a:xfrm>
            <a:off x="3524773" y="3289877"/>
            <a:ext cx="955815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Basel</a:t>
            </a:r>
            <a:endParaRPr kumimoji="0" lang="en-US" sz="9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64" name="Star: 5 Points 463">
            <a:extLst>
              <a:ext uri="{FF2B5EF4-FFF2-40B4-BE49-F238E27FC236}">
                <a16:creationId xmlns:a16="http://schemas.microsoft.com/office/drawing/2014/main" id="{53DC7332-C9FC-29AB-C173-D6A0CDB1E1DC}"/>
              </a:ext>
            </a:extLst>
          </p:cNvPr>
          <p:cNvSpPr/>
          <p:nvPr/>
        </p:nvSpPr>
        <p:spPr>
          <a:xfrm>
            <a:off x="5915192" y="3773478"/>
            <a:ext cx="144000" cy="144000"/>
          </a:xfrm>
          <a:prstGeom prst="star5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71" name="TextBox 470">
            <a:extLst>
              <a:ext uri="{FF2B5EF4-FFF2-40B4-BE49-F238E27FC236}">
                <a16:creationId xmlns:a16="http://schemas.microsoft.com/office/drawing/2014/main" id="{97CDA5E3-9B72-A966-5677-27AB33761EC9}"/>
              </a:ext>
            </a:extLst>
          </p:cNvPr>
          <p:cNvSpPr txBox="1"/>
          <p:nvPr/>
        </p:nvSpPr>
        <p:spPr>
          <a:xfrm>
            <a:off x="5730746" y="3889546"/>
            <a:ext cx="52092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Taipei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City</a:t>
            </a:r>
            <a:r>
              <a:rPr kumimoji="0" lang="en-US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</p:txBody>
      </p:sp>
      <p:sp>
        <p:nvSpPr>
          <p:cNvPr id="465" name="Shandong ID">
            <a:extLst>
              <a:ext uri="{FF2B5EF4-FFF2-40B4-BE49-F238E27FC236}">
                <a16:creationId xmlns:a16="http://schemas.microsoft.com/office/drawing/2014/main" id="{79787F5A-E228-A914-F8D3-E89AD1F7D221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5480493" y="3501213"/>
            <a:ext cx="479298" cy="138499"/>
          </a:xfrm>
          <a:prstGeom prst="rect">
            <a:avLst/>
          </a:prstGeom>
          <a:noFill/>
          <a:ln w="3175">
            <a:noFill/>
          </a:ln>
        </p:spPr>
        <p:txBody>
          <a:bodyPr wrap="none" lIns="0" tIns="0" rIns="0" bIns="0" rtlCol="0" anchor="ctr" anchorCtr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b="1" dirty="0">
                <a:solidFill>
                  <a:srgbClr val="000000"/>
                </a:solidFill>
                <a:latin typeface="Calibri"/>
              </a:rPr>
              <a:t>Shandong</a:t>
            </a:r>
          </a:p>
        </p:txBody>
      </p:sp>
    </p:spTree>
    <p:extLst>
      <p:ext uri="{BB962C8B-B14F-4D97-AF65-F5344CB8AC3E}">
        <p14:creationId xmlns:p14="http://schemas.microsoft.com/office/powerpoint/2010/main" val="29809672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F3881-E2A0-28DD-E5EC-F6698D08F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hink-cell data - do not delete" hidden="1">
            <a:extLst>
              <a:ext uri="{FF2B5EF4-FFF2-40B4-BE49-F238E27FC236}">
                <a16:creationId xmlns:a16="http://schemas.microsoft.com/office/drawing/2014/main" id="{402F2E93-0D4A-516B-22FD-11A7E939420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416" imgH="416" progId="TCLayout.ActiveDocument.1">
                  <p:embed/>
                </p:oleObj>
              </mc:Choice>
              <mc:Fallback>
                <p:oleObj name="think-cell Slide" r:id="rId7" imgW="416" imgH="416" progId="TCLayout.ActiveDocument.1">
                  <p:embed/>
                  <p:pic>
                    <p:nvPicPr>
                      <p:cNvPr id="5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02F2E93-0D4A-516B-22FD-11A7E939420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7E1824D1-C787-BD5C-238E-EF92379772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September 2026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B754FF90-D38F-C548-1110-7AE6A00C98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Jinan Acetate Acquisition of Cerdia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807C2B22-6420-1331-BC00-44AFB4803C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990860A-602B-434B-A041-5CFCAD3B00F0}" type="slidenum">
              <a:rPr kumimoji="0" lang="de-DE" sz="1600" b="1" i="0" u="none" strike="noStrike" kern="1200" cap="none" spc="0" normalizeH="0" baseline="0" noProof="0" smtClean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e-DE" sz="1600" b="1" i="0" u="none" strike="noStrike" kern="1200" cap="none" spc="0" normalizeH="0" baseline="0" noProof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5554406C-DE7A-6F6E-9E61-C34B5FF26A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00336"/>
            <a:ext cx="11063288" cy="588103"/>
          </a:xfrm>
        </p:spPr>
        <p:txBody>
          <a:bodyPr vert="horz" rIns="91440">
            <a:normAutofit/>
          </a:bodyPr>
          <a:lstStyle/>
          <a:p>
            <a:r>
              <a:rPr lang="en-US">
                <a:solidFill>
                  <a:schemeClr val="tx1"/>
                </a:solidFill>
              </a:rPr>
              <a:t>Strong Industrial Logic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ABDBF99-480E-21B7-A493-5CB9A8905741}"/>
              </a:ext>
            </a:extLst>
          </p:cNvPr>
          <p:cNvSpPr txBox="1"/>
          <p:nvPr/>
        </p:nvSpPr>
        <p:spPr>
          <a:xfrm>
            <a:off x="337685" y="-894224"/>
            <a:ext cx="11463789" cy="275099"/>
          </a:xfrm>
          <a:prstGeom prst="rect">
            <a:avLst/>
          </a:prstGeom>
          <a:solidFill>
            <a:schemeClr val="tx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Flowchart: Connector 52">
            <a:extLst>
              <a:ext uri="{FF2B5EF4-FFF2-40B4-BE49-F238E27FC236}">
                <a16:creationId xmlns:a16="http://schemas.microsoft.com/office/drawing/2014/main" id="{FBBAE06A-24F6-515B-468A-05A9294E56C1}"/>
              </a:ext>
            </a:extLst>
          </p:cNvPr>
          <p:cNvSpPr/>
          <p:nvPr/>
        </p:nvSpPr>
        <p:spPr>
          <a:xfrm>
            <a:off x="337684" y="263224"/>
            <a:ext cx="462326" cy="462326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>
                <a:solidFill>
                  <a:schemeClr val="bg1"/>
                </a:solidFill>
              </a:rPr>
              <a:t>C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72B4330-113E-3730-5E7A-6FFB5305CC4B}"/>
              </a:ext>
            </a:extLst>
          </p:cNvPr>
          <p:cNvSpPr txBox="1"/>
          <p:nvPr/>
        </p:nvSpPr>
        <p:spPr>
          <a:xfrm>
            <a:off x="337684" y="930729"/>
            <a:ext cx="11463789" cy="494211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The combination of Jinan and Cerdia is underpinned by a compelling industrial logic and significant value-creation potential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633A0B8-2BA0-3554-DFF3-7E55D79441BB}"/>
              </a:ext>
            </a:extLst>
          </p:cNvPr>
          <p:cNvSpPr txBox="1"/>
          <p:nvPr/>
        </p:nvSpPr>
        <p:spPr>
          <a:xfrm>
            <a:off x="921329" y="1581478"/>
            <a:ext cx="10880144" cy="9395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5486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None/>
              <a:tabLst/>
              <a:defRPr/>
            </a:pPr>
            <a:r>
              <a:rPr kumimoji="0" lang="en-US" b="1" i="0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Revenue Synergies</a:t>
            </a:r>
            <a:endParaRPr kumimoji="0" lang="en-US" sz="1400" b="1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Highly complementary customer base and geographic footprint</a:t>
            </a: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combination creates the leading global acetate player, with a dedicated pure-play focus and substantial opportunities to capture additional market share</a:t>
            </a:r>
          </a:p>
        </p:txBody>
      </p:sp>
      <p:sp>
        <p:nvSpPr>
          <p:cNvPr id="56" name="Flowchart: Connector 55">
            <a:extLst>
              <a:ext uri="{FF2B5EF4-FFF2-40B4-BE49-F238E27FC236}">
                <a16:creationId xmlns:a16="http://schemas.microsoft.com/office/drawing/2014/main" id="{C6C74F2F-57ED-CA4C-1048-A2DC17F3B7F1}"/>
              </a:ext>
            </a:extLst>
          </p:cNvPr>
          <p:cNvSpPr/>
          <p:nvPr/>
        </p:nvSpPr>
        <p:spPr>
          <a:xfrm>
            <a:off x="400287" y="1575710"/>
            <a:ext cx="960646" cy="951135"/>
          </a:xfrm>
          <a:prstGeom prst="flowChartConnector">
            <a:avLst/>
          </a:prstGeom>
          <a:solidFill>
            <a:schemeClr val="bg1"/>
          </a:solidFill>
          <a:ln w="7620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ctr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de-DE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6E0B50B-BE88-1FAE-349F-D22068F061BF}"/>
              </a:ext>
            </a:extLst>
          </p:cNvPr>
          <p:cNvSpPr txBox="1"/>
          <p:nvPr/>
        </p:nvSpPr>
        <p:spPr>
          <a:xfrm>
            <a:off x="921329" y="2693551"/>
            <a:ext cx="10880144" cy="9395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5486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None/>
              <a:tabLst/>
              <a:defRPr/>
            </a:pPr>
            <a:r>
              <a:rPr kumimoji="0" lang="en-US" b="1" i="0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Cost Synergies</a:t>
            </a:r>
            <a:endParaRPr kumimoji="0" lang="en-US" sz="1400" b="1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Mutual use of global production facilities across Cerdia and Jinan, optimizing logistics costs and enhanced supply chain through local production and customer intimacy</a:t>
            </a: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Procurement economies of scale</a:t>
            </a:r>
          </a:p>
        </p:txBody>
      </p:sp>
      <p:sp>
        <p:nvSpPr>
          <p:cNvPr id="448" name="Flowchart: Connector 447">
            <a:extLst>
              <a:ext uri="{FF2B5EF4-FFF2-40B4-BE49-F238E27FC236}">
                <a16:creationId xmlns:a16="http://schemas.microsoft.com/office/drawing/2014/main" id="{7541C718-3B53-3F61-CBA6-975CE68A8ECF}"/>
              </a:ext>
            </a:extLst>
          </p:cNvPr>
          <p:cNvSpPr/>
          <p:nvPr/>
        </p:nvSpPr>
        <p:spPr>
          <a:xfrm>
            <a:off x="400287" y="2687783"/>
            <a:ext cx="960646" cy="951135"/>
          </a:xfrm>
          <a:prstGeom prst="flowChartConnector">
            <a:avLst/>
          </a:prstGeom>
          <a:solidFill>
            <a:schemeClr val="bg1"/>
          </a:solidFill>
          <a:ln w="7620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ctr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de-DE"/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8AF1BFF1-E987-954E-32A6-2768511E5229}"/>
              </a:ext>
            </a:extLst>
          </p:cNvPr>
          <p:cNvSpPr txBox="1"/>
          <p:nvPr/>
        </p:nvSpPr>
        <p:spPr>
          <a:xfrm>
            <a:off x="921329" y="3805624"/>
            <a:ext cx="10880144" cy="9395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5486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None/>
              <a:tabLst/>
              <a:defRPr/>
            </a:pPr>
            <a:r>
              <a:rPr kumimoji="0" lang="en-US" b="1" i="0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Technology &amp; Supply Chain</a:t>
            </a:r>
            <a:endParaRPr kumimoji="0" lang="en-US" sz="1400" b="1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Combination of technical and manufacturing expertise across both platforms</a:t>
            </a: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Optimization of supply chain networks, enhancing efficiency, reliability and product offering for customers</a:t>
            </a:r>
          </a:p>
        </p:txBody>
      </p:sp>
      <p:sp>
        <p:nvSpPr>
          <p:cNvPr id="454" name="Flowchart: Connector 453">
            <a:extLst>
              <a:ext uri="{FF2B5EF4-FFF2-40B4-BE49-F238E27FC236}">
                <a16:creationId xmlns:a16="http://schemas.microsoft.com/office/drawing/2014/main" id="{1202149E-7350-6B0C-FC30-8204CF36490B}"/>
              </a:ext>
            </a:extLst>
          </p:cNvPr>
          <p:cNvSpPr/>
          <p:nvPr/>
        </p:nvSpPr>
        <p:spPr>
          <a:xfrm>
            <a:off x="400287" y="3799856"/>
            <a:ext cx="960646" cy="951135"/>
          </a:xfrm>
          <a:prstGeom prst="flowChartConnector">
            <a:avLst/>
          </a:prstGeom>
          <a:solidFill>
            <a:schemeClr val="bg1"/>
          </a:solidFill>
          <a:ln w="7620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ctr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de-DE"/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9146D0CE-A675-2AAB-9F05-9A2AB877E0E9}"/>
              </a:ext>
            </a:extLst>
          </p:cNvPr>
          <p:cNvSpPr txBox="1"/>
          <p:nvPr/>
        </p:nvSpPr>
        <p:spPr>
          <a:xfrm>
            <a:off x="921329" y="4917698"/>
            <a:ext cx="10880144" cy="9395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vert="horz" wrap="square" lIns="5486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None/>
              <a:tabLst/>
              <a:defRPr/>
            </a:pPr>
            <a:r>
              <a:rPr kumimoji="0" lang="en-US" b="1" i="0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Stakeholder Benefits</a:t>
            </a:r>
            <a:endParaRPr kumimoji="0" lang="en-US" sz="1400" b="1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R="0" lvl="2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90000"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Shareholders benefit from enhanced earnings potential, customers from global </a:t>
            </a:r>
            <a:r>
              <a:rPr lang="en-US" sz="1400" dirty="0">
                <a:solidFill>
                  <a:srgbClr val="000000"/>
                </a:solidFill>
                <a:latin typeface="Calibri"/>
              </a:rPr>
              <a:t>manufacturing footprint and advanced technical expertise</a:t>
            </a:r>
            <a:r>
              <a: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employees from attractive growth opportunities </a:t>
            </a:r>
          </a:p>
        </p:txBody>
      </p:sp>
      <p:sp>
        <p:nvSpPr>
          <p:cNvPr id="471" name="Flowchart: Connector 470">
            <a:extLst>
              <a:ext uri="{FF2B5EF4-FFF2-40B4-BE49-F238E27FC236}">
                <a16:creationId xmlns:a16="http://schemas.microsoft.com/office/drawing/2014/main" id="{99C634A1-B178-E8C6-AFBB-373E0AD737DE}"/>
              </a:ext>
            </a:extLst>
          </p:cNvPr>
          <p:cNvSpPr/>
          <p:nvPr/>
        </p:nvSpPr>
        <p:spPr>
          <a:xfrm>
            <a:off x="400287" y="4911930"/>
            <a:ext cx="960646" cy="951135"/>
          </a:xfrm>
          <a:prstGeom prst="flowChartConnector">
            <a:avLst/>
          </a:prstGeom>
          <a:solidFill>
            <a:schemeClr val="bg1"/>
          </a:solidFill>
          <a:ln w="7620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ctr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de-DE"/>
          </a:p>
        </p:txBody>
      </p:sp>
      <p:pic>
        <p:nvPicPr>
          <p:cNvPr id="473" name="Picture 472">
            <a:extLst>
              <a:ext uri="{FF2B5EF4-FFF2-40B4-BE49-F238E27FC236}">
                <a16:creationId xmlns:a16="http://schemas.microsoft.com/office/drawing/2014/main" id="{0359B7D3-5492-ED4D-0033-09B2AB902193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9"/>
          <a:stretch>
            <a:fillRect/>
          </a:stretch>
        </p:blipFill>
        <p:spPr>
          <a:xfrm>
            <a:off x="470731" y="2753471"/>
            <a:ext cx="819758" cy="819758"/>
          </a:xfrm>
          <a:prstGeom prst="rect">
            <a:avLst/>
          </a:prstGeom>
        </p:spPr>
      </p:pic>
      <p:pic>
        <p:nvPicPr>
          <p:cNvPr id="475" name="Picture 474">
            <a:extLst>
              <a:ext uri="{FF2B5EF4-FFF2-40B4-BE49-F238E27FC236}">
                <a16:creationId xmlns:a16="http://schemas.microsoft.com/office/drawing/2014/main" id="{1F36BBE3-8F1E-406C-4655-3A7D63E5673F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0"/>
          <a:stretch>
            <a:fillRect/>
          </a:stretch>
        </p:blipFill>
        <p:spPr>
          <a:xfrm>
            <a:off x="470731" y="1641398"/>
            <a:ext cx="819758" cy="819758"/>
          </a:xfrm>
          <a:prstGeom prst="rect">
            <a:avLst/>
          </a:prstGeom>
        </p:spPr>
      </p:pic>
      <p:pic>
        <p:nvPicPr>
          <p:cNvPr id="477" name="Picture 476">
            <a:extLst>
              <a:ext uri="{FF2B5EF4-FFF2-40B4-BE49-F238E27FC236}">
                <a16:creationId xmlns:a16="http://schemas.microsoft.com/office/drawing/2014/main" id="{01C87044-5AB2-BB9C-43C7-5113A1E1087D}"/>
              </a:ext>
            </a:extLst>
          </p:cNvPr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11"/>
          <a:stretch>
            <a:fillRect/>
          </a:stretch>
        </p:blipFill>
        <p:spPr>
          <a:xfrm>
            <a:off x="454922" y="4941088"/>
            <a:ext cx="861574" cy="861574"/>
          </a:xfrm>
          <a:prstGeom prst="rect">
            <a:avLst/>
          </a:prstGeom>
        </p:spPr>
      </p:pic>
      <p:pic>
        <p:nvPicPr>
          <p:cNvPr id="481" name="Picture 480">
            <a:extLst>
              <a:ext uri="{FF2B5EF4-FFF2-40B4-BE49-F238E27FC236}">
                <a16:creationId xmlns:a16="http://schemas.microsoft.com/office/drawing/2014/main" id="{449EE914-DF09-221F-53E8-19941DA153DA}"/>
              </a:ext>
            </a:extLst>
          </p:cNvPr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12"/>
          <a:stretch>
            <a:fillRect/>
          </a:stretch>
        </p:blipFill>
        <p:spPr>
          <a:xfrm>
            <a:off x="448989" y="3802592"/>
            <a:ext cx="853044" cy="8530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48590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37CDB2-4A97-DCA1-080C-3578B7FB8B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" name="think-cell data - do not delete" hidden="1">
            <a:extLst>
              <a:ext uri="{FF2B5EF4-FFF2-40B4-BE49-F238E27FC236}">
                <a16:creationId xmlns:a16="http://schemas.microsoft.com/office/drawing/2014/main" id="{DC7B441F-3C02-8753-671D-56159D26FA1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16" imgH="416" progId="TCLayout.ActiveDocument.1">
                  <p:embed/>
                </p:oleObj>
              </mc:Choice>
              <mc:Fallback>
                <p:oleObj name="think-cell Slide" r:id="rId4" imgW="416" imgH="416" progId="TCLayout.ActiveDocument.1">
                  <p:embed/>
                  <p:pic>
                    <p:nvPicPr>
                      <p:cNvPr id="5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C7B441F-3C02-8753-671D-56159D26FA1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A2CDFA22-4579-00C6-A34C-0EE765B480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September 2026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C47A0442-CE8F-9D54-E79A-20201EA6A6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Jinan Acetate Acquisition of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Cerdia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6F271B8C-F9A9-5CCC-A96F-A49CC70A6B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990860A-602B-434B-A041-5CFCAD3B00F0}" type="slidenum">
              <a:rPr kumimoji="0" lang="de-DE" sz="1600" b="1" i="0" u="none" strike="noStrike" kern="1200" cap="none" spc="0" normalizeH="0" baseline="0" noProof="0" smtClean="0">
                <a:ln>
                  <a:noFill/>
                </a:ln>
                <a:solidFill>
                  <a:srgbClr val="32353B">
                    <a:lumMod val="65000"/>
                    <a:lumOff val="3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e-DE" sz="1600" b="1" i="0" u="none" strike="noStrike" kern="1200" cap="none" spc="0" normalizeH="0" baseline="0" noProof="0">
              <a:ln>
                <a:noFill/>
              </a:ln>
              <a:solidFill>
                <a:srgbClr val="32353B">
                  <a:lumMod val="65000"/>
                  <a:lumOff val="35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B03BF853-A3E4-EE79-559E-9947E9138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00336"/>
            <a:ext cx="11063288" cy="588103"/>
          </a:xfrm>
        </p:spPr>
        <p:txBody>
          <a:bodyPr vert="horz" rIns="91440">
            <a:normAutofit/>
          </a:bodyPr>
          <a:lstStyle/>
          <a:p>
            <a:r>
              <a:rPr lang="en-US">
                <a:solidFill>
                  <a:schemeClr val="tx1"/>
                </a:solidFill>
              </a:rPr>
              <a:t>Transaction Terms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D710925-528B-EA8C-4F71-2325028E3689}"/>
              </a:ext>
            </a:extLst>
          </p:cNvPr>
          <p:cNvSpPr txBox="1"/>
          <p:nvPr/>
        </p:nvSpPr>
        <p:spPr>
          <a:xfrm>
            <a:off x="337685" y="-894224"/>
            <a:ext cx="11463789" cy="275099"/>
          </a:xfrm>
          <a:prstGeom prst="rect">
            <a:avLst/>
          </a:prstGeom>
          <a:solidFill>
            <a:schemeClr val="tx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230188" marR="0" lvl="2" indent="-227013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Font typeface="Wingdings 3" pitchFamily="18" charset="2"/>
              <a:buChar char=""/>
              <a:tabLst/>
              <a:defRPr/>
            </a:pPr>
            <a:endParaRPr kumimoji="0" lang="en-US" sz="13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3" name="Flowchart: Connector 52">
            <a:extLst>
              <a:ext uri="{FF2B5EF4-FFF2-40B4-BE49-F238E27FC236}">
                <a16:creationId xmlns:a16="http://schemas.microsoft.com/office/drawing/2014/main" id="{AFC21EC9-605A-48B2-D754-E2BCA8EDCBF0}"/>
              </a:ext>
            </a:extLst>
          </p:cNvPr>
          <p:cNvSpPr/>
          <p:nvPr/>
        </p:nvSpPr>
        <p:spPr>
          <a:xfrm>
            <a:off x="337684" y="263224"/>
            <a:ext cx="462326" cy="462326"/>
          </a:xfrm>
          <a:prstGeom prst="flowChartConnector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b="1">
                <a:solidFill>
                  <a:schemeClr val="tx1"/>
                </a:solidFill>
              </a:rPr>
              <a:t>D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1A5169F7-D6BB-3FD3-566D-88D4A81ABBEB}"/>
              </a:ext>
            </a:extLst>
          </p:cNvPr>
          <p:cNvSpPr txBox="1"/>
          <p:nvPr/>
        </p:nvSpPr>
        <p:spPr>
          <a:xfrm>
            <a:off x="337684" y="930729"/>
            <a:ext cx="11463789" cy="494211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91440" tIns="45720" rIns="91440" bIns="45720" rtlCol="0" anchor="ctr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marR="0" lvl="2" indent="0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900"/>
              </a:spcAft>
              <a:buClr>
                <a:schemeClr val="accent2"/>
              </a:buClr>
              <a:buSzPct val="90000"/>
              <a:buNone/>
              <a:tabLst/>
              <a:defRPr/>
            </a:pPr>
            <a:r>
              <a:rPr kumimoji="0" lang="en-US" sz="1800" b="1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Highly accretive transaction for Jinan’s shareholders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D4E3F8A-D3A9-1680-0129-36BF18F2A275}"/>
              </a:ext>
            </a:extLst>
          </p:cNvPr>
          <p:cNvSpPr txBox="1"/>
          <p:nvPr/>
        </p:nvSpPr>
        <p:spPr>
          <a:xfrm>
            <a:off x="337684" y="1543883"/>
            <a:ext cx="11463788" cy="4319195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t" anchorCtr="0">
            <a:noAutofit/>
          </a:bodyPr>
          <a:lstStyle>
            <a:lvl1pPr marR="0" lvl="0" indent="0" fontAlgn="auto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1" baseline="0"/>
            </a:lvl1pPr>
            <a:lvl2pPr marL="1588" marR="0" lvl="1" indent="0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0000"/>
              </a:buClr>
              <a:buSzTx/>
              <a:buFont typeface="Wingdings 3" pitchFamily="18" charset="2"/>
              <a:buNone/>
              <a:tabLst/>
              <a:defRPr sz="1600"/>
            </a:lvl2pPr>
            <a:lvl3pPr marL="230188" marR="0" lvl="2" indent="-227013" fontAlgn="base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Wingdings 3" pitchFamily="18" charset="2"/>
              <a:buChar char=""/>
              <a:tabLst/>
              <a:defRPr sz="1600"/>
            </a:lvl3pPr>
            <a:lvl4pPr marL="460375" marR="0" lvl="3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Pct val="90000"/>
              <a:buFont typeface="Calibri" pitchFamily="34" charset="0"/>
              <a:buChar char="•"/>
              <a:tabLst/>
              <a:defRPr sz="1600"/>
            </a:lvl4pPr>
            <a:lvl5pPr marL="690563" marR="0" lvl="4" indent="-228600" fontAlgn="base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>
                <a:srgbClr val="0098C3"/>
              </a:buClr>
              <a:buSzTx/>
              <a:buFont typeface="Calibri" pitchFamily="34" charset="0"/>
              <a:buChar char="–"/>
              <a:tabLst/>
              <a:defRPr sz="1600"/>
            </a:lvl5pPr>
            <a:lvl6pPr marL="914400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70000"/>
              <a:buFont typeface="Wingdings 3" panose="05040102010807070707" pitchFamily="18" charset="2"/>
              <a:buChar char=""/>
              <a:tabLst/>
              <a:defRPr sz="1600" baseline="0"/>
            </a:lvl6pPr>
            <a:lvl7pPr marL="11477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¡"/>
              <a:tabLst>
                <a:tab pos="1143000" algn="l"/>
              </a:tabLst>
              <a:defRPr sz="1600" baseline="0"/>
            </a:lvl7pPr>
            <a:lvl8pPr marL="1376363" marR="0" indent="-228600" fontAlgn="base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SzPct val="50000"/>
              <a:buFont typeface="Wingdings" panose="05000000000000000000" pitchFamily="2" charset="2"/>
              <a:buChar char=""/>
              <a:tabLst/>
              <a:defRPr sz="1600" baseline="0"/>
            </a:lvl8pPr>
            <a:lvl9pPr marL="2519363" indent="-228600" fontAlgn="base">
              <a:spcBef>
                <a:spcPct val="20000"/>
              </a:spcBef>
              <a:spcAft>
                <a:spcPct val="0"/>
              </a:spcAft>
              <a:buClr>
                <a:srgbClr val="0098C3"/>
              </a:buClr>
              <a:buFont typeface="Calibri" pitchFamily="34" charset="0"/>
              <a:buChar char="–"/>
              <a:defRPr sz="1600"/>
            </a:lvl9pPr>
          </a:lstStyle>
          <a:p>
            <a:pPr marL="3175" lvl="2" indent="0">
              <a:spcAft>
                <a:spcPts val="600"/>
              </a:spcAft>
              <a:buClr>
                <a:schemeClr val="accent2"/>
              </a:buClr>
              <a:buNone/>
              <a:defRPr/>
            </a:pPr>
            <a:r>
              <a:rPr lang="en-US" sz="1800" b="1" u="sng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Terms of the Transaction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Issuance of ~10% new Jinan shares to </a:t>
            </a:r>
            <a:r>
              <a:rPr lang="en-US" altLang="zh-TW" sz="1800" dirty="0" err="1">
                <a:solidFill>
                  <a:schemeClr val="tx1">
                    <a:lumMod val="50000"/>
                  </a:schemeClr>
                </a:solidFill>
                <a:latin typeface="+mj-lt"/>
              </a:rPr>
              <a:t>Cerdia’s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 shareholders</a:t>
            </a:r>
            <a:r>
              <a:rPr lang="zh-TW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 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(for ~40% equity in </a:t>
            </a:r>
            <a:r>
              <a:rPr lang="en-US" altLang="zh-TW" sz="1800" dirty="0" err="1">
                <a:solidFill>
                  <a:schemeClr val="tx1">
                    <a:lumMod val="50000"/>
                  </a:schemeClr>
                </a:solidFill>
                <a:latin typeface="+mj-lt"/>
              </a:rPr>
              <a:t>Cerdia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)</a:t>
            </a:r>
            <a:r>
              <a:rPr lang="zh-TW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.</a:t>
            </a:r>
            <a:r>
              <a:rPr lang="zh-TW" altLang="en-US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 </a:t>
            </a:r>
            <a:endParaRPr lang="en-US" altLang="zh-TW" sz="1800" dirty="0">
              <a:solidFill>
                <a:schemeClr val="tx1">
                  <a:lumMod val="50000"/>
                </a:schemeClr>
              </a:solidFill>
              <a:latin typeface="+mj-lt"/>
            </a:endParaRP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$0.2bn cash (for ~60% equity in </a:t>
            </a:r>
            <a:r>
              <a:rPr lang="en-US" altLang="zh-TW" sz="1800" dirty="0" err="1">
                <a:solidFill>
                  <a:schemeClr val="tx1">
                    <a:lumMod val="50000"/>
                  </a:schemeClr>
                </a:solidFill>
                <a:latin typeface="+mj-lt"/>
              </a:rPr>
              <a:t>Cerdia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)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Roll of $0.7bn of the </a:t>
            </a:r>
            <a:r>
              <a:rPr lang="en-US" altLang="zh-TW" sz="1800" dirty="0" err="1">
                <a:solidFill>
                  <a:schemeClr val="tx1">
                    <a:lumMod val="50000"/>
                  </a:schemeClr>
                </a:solidFill>
                <a:latin typeface="+mj-lt"/>
              </a:rPr>
              <a:t>Cerdia's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 existing Corporate Bond (expected to meet bond portability conditions). 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Jinan operations are fully shielded from the bond, with security pledged exclusively by </a:t>
            </a:r>
            <a:r>
              <a:rPr lang="en-US" altLang="zh-TW" sz="1800" dirty="0" err="1">
                <a:solidFill>
                  <a:schemeClr val="tx1">
                    <a:lumMod val="50000"/>
                  </a:schemeClr>
                </a:solidFill>
                <a:latin typeface="+mj-lt"/>
              </a:rPr>
              <a:t>Cerdia’s</a:t>
            </a:r>
            <a:r>
              <a:rPr lang="en-US" altLang="zh-TW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 assets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The transaction is expected to close early 2027, and is subject to the customary anti-trust and regulatory approvals</a:t>
            </a:r>
            <a:endParaRPr lang="en-US" sz="1800" b="1" u="sng" dirty="0">
              <a:solidFill>
                <a:schemeClr val="tx1">
                  <a:lumMod val="50000"/>
                </a:schemeClr>
              </a:solidFill>
              <a:latin typeface="+mj-lt"/>
            </a:endParaRPr>
          </a:p>
          <a:p>
            <a:pPr marL="3175" lvl="2" indent="0">
              <a:spcAft>
                <a:spcPts val="600"/>
              </a:spcAft>
              <a:buClr>
                <a:schemeClr val="accent2"/>
              </a:buClr>
              <a:buNone/>
              <a:defRPr/>
            </a:pPr>
            <a:r>
              <a:rPr lang="en-US" sz="1800" b="1" u="sng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Expected Financial Benefits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lang="en-US" sz="1800" dirty="0">
                <a:solidFill>
                  <a:schemeClr val="tx1">
                    <a:lumMod val="50000"/>
                  </a:schemeClr>
                </a:solidFill>
                <a:latin typeface="+mj-lt"/>
              </a:rPr>
              <a:t>Significant cost synergies expected from the transaction</a:t>
            </a:r>
          </a:p>
          <a:p>
            <a:pPr lvl="2">
              <a:spcAft>
                <a:spcPts val="600"/>
              </a:spcAft>
              <a:buClr>
                <a:schemeClr val="accent2"/>
              </a:buClr>
              <a:defRPr/>
            </a:pPr>
            <a:r>
              <a:rPr kumimoji="0" lang="en-US" sz="180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</a:scheme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The transaction would have been more than 40% accretive to Jinan’s LTM June 2026 EPS before synergies</a:t>
            </a:r>
          </a:p>
        </p:txBody>
      </p:sp>
    </p:spTree>
    <p:extLst>
      <p:ext uri="{BB962C8B-B14F-4D97-AF65-F5344CB8AC3E}">
        <p14:creationId xmlns:p14="http://schemas.microsoft.com/office/powerpoint/2010/main" val="313289213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32687&quot;&gt;&lt;version val=&quot;38746&quot;/&gt;&lt;CPresentation id=&quot;1&quot;&gt;&lt;m_precDefaultOrdinal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Ordinal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1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d.%m.%Y&lt;/m_strFormatTime&gt;&lt;m_yearfmt&gt;&lt;begin val=&quot;0&quot;/&gt;&lt;end val=&quot;0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4&quot;&gt;&lt;elem m_fUsage=&quot;1.65609999999999990550E+00&quot;&gt;&lt;m_msothmcolidx val=&quot;0&quot;/&gt;&lt;m_rgb r=&quot;85&quot; g=&quot;8D&quot; b=&quot;9B&quot;/&gt;&lt;/elem&gt;&lt;elem m_fUsage=&quot;1.62900000000000000355E+00&quot;&gt;&lt;m_msothmcolidx val=&quot;0&quot;/&gt;&lt;m_rgb r=&quot;D9&quot; g=&quot;DB&quot; b=&quot;DF&quot;/&gt;&lt;/elem&gt;&lt;elem m_fUsage=&quot;1.40049000000000001265E+00&quot;&gt;&lt;m_msothmcolidx val=&quot;0&quot;/&gt;&lt;m_rgb r=&quot;64&quot; g=&quot;A7&quot; b=&quot;00&quot;/&gt;&lt;/elem&gt;&lt;elem m_fUsage=&quot;5.31441000000000052239E-01&quot;&gt;&lt;m_msothmcolidx val=&quot;0&quot;/&gt;&lt;m_rgb r=&quot;CA&quot; g=&quot;E1&quot; b=&quot;A8&quot;/&gt;&lt;/elem&gt;&lt;/m_vecMRU&gt;&lt;/m_mruColor&gt;&lt;m_eweekdayFirstOfWeek val=&quot;2&quot;/&gt;&lt;m_eweekdayFirstOfWorkweek val=&quot;2&quot;/&gt;&lt;m_eweekdayFirstOfWeekend val=&quot;7&quot;/&gt;&lt;/CPresentation&gt;&lt;/root&gt;"/>
  <p:tag name="DH_FLYSHEET_STYLE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_SLIDE_TYPE" val="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BGORIGHEIGHT" val="80.24229"/>
  <p:tag name="TBGORIGLEFT" val="277.86"/>
  <p:tag name="TBGORIGTOP" val="418.9269"/>
  <p:tag name="TBGORIGWIDTH" val="297.205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BGORIGHEIGHT" val="73.25"/>
  <p:tag name="TBGORIGLEFT" val="31.625"/>
  <p:tag name="TBGORIGTOP" val="398"/>
  <p:tag name="TBGORIGWIDTH" val="296.125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BGORIGHEIGHT" val="38.81606"/>
  <p:tag name="TBGORIGLEFT" val="27.7074"/>
  <p:tag name="TBGORIGTOP" val="155.0059"/>
  <p:tag name="TBGORIGWIDTH" val="354.9186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t7jXrYzMw7K4Rx.qZJXg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hz0U_o5OyLo3VofdwDxA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lVSUq2HwLPa.nxtG0fhJ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wH74rErrQqKHHvlHaESA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RFTv3NnINBQrfjciW8zA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BV5ZcWO4d8uVC1GS5PHg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4bCydBYNnhkny0NIFqmW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i6IhytmoYmlTM6Bspj0Q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ACABACUS_LIB_CONTENT" val="&lt;LibraryInfo vendor=&quot;Macabacus&quot; version=&quot;9.8.2.0&quot;&gt;&lt;LibraryId&gt;0cf7d6&lt;/LibraryId&gt;&lt;Permission&gt;2&lt;/Permission&gt;&lt;ContentPath&gt;&lt;![CDATA[\\blackstone.com\apps\Firmwide\Templates\Macabacus.2016.365\Team_Libraries\v.9.x.x\BX_Licensed_Fonts\Shapes\LF1090\7b21ac.pptx]]&gt;&lt;/ContentPath&gt;&lt;ContentType&gt;3&lt;/ContentType&gt;&lt;ContentId&gt;3c2a6565467405e8&lt;/ContentId&gt;&lt;Title&gt;World&lt;/Title&gt;&lt;CurrentVersion&gt;1&lt;/CurrentVersion&gt;&lt;IgnoredVersion /&gt;&lt;KeepSrcFormatting&gt;True&lt;/KeepSrcFormatting&gt;&lt;ModifiedAt&gt;2026-09-01 14:35:25&lt;/ModifiedAt&gt;&lt;ModifiedBy&gt;MUCHE, Marc-Steffen&lt;/ModifiedBy&gt;&lt;/LibraryInfo&gt;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BGORIGHEIGHT" val="9.69378"/>
  <p:tag name="TBGORIGLEFT" val="471.278"/>
  <p:tag name="TBGORIGTOP" val="276.6602"/>
  <p:tag name="TBGORIGWIDTH" val="33.06984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BGORIGHEIGHT" val="9.69378"/>
  <p:tag name="TBGORIGLEFT" val="471.278"/>
  <p:tag name="TBGORIGTOP" val="276.6602"/>
  <p:tag name="TBGORIGWIDTH" val="33.06984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ACABACUS_LIB_CONTENT" val="&lt;LibraryInfo vendor=&quot;Macabacus&quot; version=&quot;9.8.2.0&quot;&gt;&lt;LibraryId&gt;34ec03&lt;/LibraryId&gt;&lt;Permission&gt;2&lt;/Permission&gt;&lt;ContentPath&gt;&lt;![CDATA[\\blackstone.com\apps\Firmwide\Templates\Macabacus.2016.365\BX_Company_Library\Images\img005\Chart Wealth or Growth or Presentation_black.emf]]&gt;&lt;/ContentPath&gt;&lt;ContentType&gt;4&lt;/ContentType&gt;&lt;ContentId&gt;c0fc80058be778d9&lt;/ContentId&gt;&lt;Title&gt;Chart Wealth or Growth or Presentation_black&lt;/Title&gt;&lt;CurrentVersion&gt;1&lt;/CurrentVersion&gt;&lt;IgnoredVersion /&gt;&lt;KeepSrcFormatting&gt;True&lt;/KeepSrcFormatting&gt;&lt;ModifiedAt&gt;2026-09-01 18:09:40&lt;/ModifiedAt&gt;&lt;ModifiedBy&gt;MUCHE, Marc-Steffen&lt;/ModifiedBy&gt;&lt;/LibraryInfo&gt;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ACABACUS_LIB_CONTENT" val="&lt;LibraryInfo vendor=&quot;Macabacus&quot; version=&quot;9.8.2.0&quot;&gt;&lt;LibraryId&gt;34ec03&lt;/LibraryId&gt;&lt;Permission&gt;2&lt;/Permission&gt;&lt;ContentPath&gt;&lt;![CDATA[\\blackstone.com\apps\Firmwide\Templates\Macabacus.2016.365\BX_Company_Library\Images\img005\Gain or Upward Trend or Chart_black.emf]]&gt;&lt;/ContentPath&gt;&lt;ContentType&gt;4&lt;/ContentType&gt;&lt;ContentId&gt;65797f486f05a322&lt;/ContentId&gt;&lt;Title&gt;Gain or Upward Trend or Chart_black&lt;/Title&gt;&lt;CurrentVersion&gt;1&lt;/CurrentVersion&gt;&lt;IgnoredVersion /&gt;&lt;KeepSrcFormatting&gt;True&lt;/KeepSrcFormatting&gt;&lt;ModifiedAt&gt;2026-09-01 18:10:25&lt;/ModifiedAt&gt;&lt;ModifiedBy&gt;MUCHE, Marc-Steffen&lt;/ModifiedBy&gt;&lt;/LibraryInfo&gt;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ACABACUS_LIB_CONTENT" val="&lt;LibraryInfo vendor=&quot;Macabacus&quot; version=&quot;9.8.2.0&quot;&gt;&lt;LibraryId&gt;34ec03&lt;/LibraryId&gt;&lt;Permission&gt;2&lt;/Permission&gt;&lt;ContentPath&gt;&lt;![CDATA[\\blackstone.com\apps\Firmwide\Templates\Macabacus.2016.365\BX_Company_Library\Images\img005\Meeting or Conference_black.emf]]&gt;&lt;/ContentPath&gt;&lt;ContentType&gt;4&lt;/ContentType&gt;&lt;ContentId&gt;b9fa1ef8e180d2d8&lt;/ContentId&gt;&lt;Title&gt;Meeting or Conference_black&lt;/Title&gt;&lt;CurrentVersion&gt;1&lt;/CurrentVersion&gt;&lt;IgnoredVersion /&gt;&lt;KeepSrcFormatting&gt;True&lt;/KeepSrcFormatting&gt;&lt;ModifiedAt&gt;2026-09-01 18:11:33&lt;/ModifiedAt&gt;&lt;ModifiedBy&gt;MUCHE, Marc-Steffen&lt;/ModifiedBy&gt;&lt;/LibraryInfo&gt;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ACABACUS_LIB_CONTENT" val="&lt;LibraryInfo vendor=&quot;Macabacus&quot; version=&quot;9.8.2.0&quot;&gt;&lt;LibraryId&gt;34ec03&lt;/LibraryId&gt;&lt;Permission&gt;2&lt;/Permission&gt;&lt;ContentPath&gt;&lt;![CDATA[\\blackstone.com\apps\Firmwide\Templates\Macabacus.2016.365\BX_Company_Library\Images\img005\Collaboration or Work_black.emf]]&gt;&lt;/ContentPath&gt;&lt;ContentType&gt;4&lt;/ContentType&gt;&lt;ContentId&gt;284f845a47ba35c9&lt;/ContentId&gt;&lt;Title&gt;Collaboration or Work_black&lt;/Title&gt;&lt;CurrentVersion&gt;1&lt;/CurrentVersion&gt;&lt;IgnoredVersion /&gt;&lt;KeepSrcFormatting&gt;True&lt;/KeepSrcFormatting&gt;&lt;ModifiedAt&gt;2026-09-01 18:12:08&lt;/ModifiedAt&gt;&lt;ModifiedBy&gt;MUCHE, Marc-Steffen&lt;/ModifiedBy&gt;&lt;/LibraryInfo&gt;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Title + Text">
  <a:themeElements>
    <a:clrScheme name="Cerdia">
      <a:dk1>
        <a:srgbClr val="FFFFFF"/>
      </a:dk1>
      <a:lt1>
        <a:srgbClr val="32353B"/>
      </a:lt1>
      <a:dk2>
        <a:srgbClr val="FFFFFF"/>
      </a:dk2>
      <a:lt2>
        <a:srgbClr val="32353B"/>
      </a:lt2>
      <a:accent1>
        <a:srgbClr val="64A70B"/>
      </a:accent1>
      <a:accent2>
        <a:srgbClr val="007749"/>
      </a:accent2>
      <a:accent3>
        <a:srgbClr val="858D9B"/>
      </a:accent3>
      <a:accent4>
        <a:srgbClr val="D9DBDF"/>
      </a:accent4>
      <a:accent5>
        <a:srgbClr val="7FBB9F"/>
      </a:accent5>
      <a:accent6>
        <a:srgbClr val="CAE1A8"/>
      </a:accent6>
      <a:hlink>
        <a:srgbClr val="64A70B"/>
      </a:hlink>
      <a:folHlink>
        <a:srgbClr val="007749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Corporate_Presentation_Flakes_2.1.pptx" id="{72984D4E-8FBD-4AAF-A604-153654B31893}" vid="{3BEEF1FD-B3DB-4A29-BB78-3B7146BC0E86}"/>
    </a:ext>
  </a:ext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F0932886A2836947AF9E9B9C52A9CB51" ma:contentTypeVersion="10" ma:contentTypeDescription="Ein neues Dokument erstellen." ma:contentTypeScope="" ma:versionID="4d991339200149895f436637806f8fb8">
  <xsd:schema xmlns:xsd="http://www.w3.org/2001/XMLSchema" xmlns:xs="http://www.w3.org/2001/XMLSchema" xmlns:p="http://schemas.microsoft.com/office/2006/metadata/properties" xmlns:ns2="95fad6fa-96e5-4f98-99db-94979e18829c" targetNamespace="http://schemas.microsoft.com/office/2006/metadata/properties" ma:root="true" ma:fieldsID="ddf50d92112b15cb6e6570258e5acd10" ns2:_="">
    <xsd:import namespace="95fad6fa-96e5-4f98-99db-94979e18829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lcf76f155ced4ddcb4097134ff3c332f" minOccurs="0"/>
                <xsd:element ref="ns2:MediaServiceOCR" minOccurs="0"/>
                <xsd:element ref="ns2:MediaServiceGenerationTime" minOccurs="0"/>
                <xsd:element ref="ns2:MediaServiceEventHashCod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5fad6fa-96e5-4f98-99db-94979e18829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4" nillable="true" ma:taxonomy="true" ma:internalName="lcf76f155ced4ddcb4097134ff3c332f" ma:taxonomyFieldName="MediaServiceImageTags" ma:displayName="Bildmarkierungen" ma:readOnly="false" ma:fieldId="{5cf76f15-5ced-4ddc-b409-7134ff3c332f}" ma:taxonomyMulti="true" ma:sspId="86b4f7ab-44e7-4404-b473-9f8bbcb82c38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altstyp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95fad6fa-96e5-4f98-99db-94979e18829c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5668D2A-80E8-4D90-B9C9-9A64081BDD1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5fad6fa-96e5-4f98-99db-94979e18829c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B35D408-EC26-4D70-9EB4-7F5E5EBA5640}">
  <ds:schemaRefs>
    <ds:schemaRef ds:uri="http://schemas.microsoft.com/office/2006/documentManagement/types"/>
    <ds:schemaRef ds:uri="http://purl.org/dc/elements/1.1/"/>
    <ds:schemaRef ds:uri="http://www.w3.org/XML/1998/namespace"/>
    <ds:schemaRef ds:uri="95fad6fa-96e5-4f98-99db-94979e18829c"/>
    <ds:schemaRef ds:uri="http://schemas.microsoft.com/office/2006/metadata/properties"/>
    <ds:schemaRef ds:uri="http://schemas.microsoft.com/office/infopath/2007/PartnerControls"/>
    <ds:schemaRef ds:uri="http://purl.org/dc/dcmitype/"/>
    <ds:schemaRef ds:uri="http://schemas.openxmlformats.org/package/2006/metadata/core-properties"/>
    <ds:schemaRef ds:uri="http://purl.org/dc/terms/"/>
  </ds:schemaRefs>
</ds:datastoreItem>
</file>

<file path=customXml/itemProps3.xml><?xml version="1.0" encoding="utf-8"?>
<ds:datastoreItem xmlns:ds="http://schemas.openxmlformats.org/officeDocument/2006/customXml" ds:itemID="{AF5EF5B2-592A-40EC-95AD-29871033283D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287</TotalTime>
  <Words>799</Words>
  <Application>Microsoft Office PowerPoint</Application>
  <PresentationFormat>寬螢幕</PresentationFormat>
  <Paragraphs>124</Paragraphs>
  <Slides>6</Slides>
  <Notes>1</Notes>
  <HiddenSlides>0</HiddenSlides>
  <MMClips>0</MMClips>
  <ScaleCrop>false</ScaleCrop>
  <HeadingPairs>
    <vt:vector size="8" baseType="variant">
      <vt:variant>
        <vt:lpstr>使用字型</vt:lpstr>
      </vt:variant>
      <vt:variant>
        <vt:i4>7</vt:i4>
      </vt:variant>
      <vt:variant>
        <vt:lpstr>佈景主題</vt:lpstr>
      </vt:variant>
      <vt:variant>
        <vt:i4>1</vt:i4>
      </vt:variant>
      <vt:variant>
        <vt:lpstr>內嵌 OLE 伺服程式</vt:lpstr>
      </vt:variant>
      <vt:variant>
        <vt:i4>1</vt:i4>
      </vt:variant>
      <vt:variant>
        <vt:lpstr>投影片標題</vt:lpstr>
      </vt:variant>
      <vt:variant>
        <vt:i4>6</vt:i4>
      </vt:variant>
    </vt:vector>
  </HeadingPairs>
  <TitlesOfParts>
    <vt:vector size="15" baseType="lpstr">
      <vt:lpstr>Guardian Sans TT Regular</vt:lpstr>
      <vt:lpstr>Arial</vt:lpstr>
      <vt:lpstr>Calibri</vt:lpstr>
      <vt:lpstr>Symbol</vt:lpstr>
      <vt:lpstr>Trebuchet MS</vt:lpstr>
      <vt:lpstr>Wingdings</vt:lpstr>
      <vt:lpstr>Wingdings 3</vt:lpstr>
      <vt:lpstr>Title + Text</vt:lpstr>
      <vt:lpstr>think-cell Slide</vt:lpstr>
      <vt:lpstr>Jinan Acetate Acquisition of Cerdia</vt:lpstr>
      <vt:lpstr>Executive Summary</vt:lpstr>
      <vt:lpstr>Creation of a Leading Filter Tow Player</vt:lpstr>
      <vt:lpstr>Combined Assets Expand Global Footprint</vt:lpstr>
      <vt:lpstr>Strong Industrial Logic</vt:lpstr>
      <vt:lpstr>Transaction Terms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Impact of potential U.S tariffs on Cerdia</dc:title>
  <dc:creator>MUCHE, Marc-Steffen</dc:creator>
  <cp:lastModifiedBy>Tan Wayne</cp:lastModifiedBy>
  <cp:revision>21</cp:revision>
  <cp:lastPrinted>2026-09-01T19:04:59Z</cp:lastPrinted>
  <dcterms:created xsi:type="dcterms:W3CDTF">2025-01-24T09:09:28Z</dcterms:created>
  <dcterms:modified xsi:type="dcterms:W3CDTF">2026-09-21T06:48:45Z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Order">
    <vt:r8>247600</vt:r8>
  </property>
  <property fmtid="{D5CDD505-2E9C-101B-9397-08002B2CF9AE}" pid="3" name="ContentTypeId">
    <vt:lpwstr>0x010100F0932886A2836947AF9E9B9C52A9CB51</vt:lpwstr>
  </property>
  <property fmtid="{D5CDD505-2E9C-101B-9397-08002B2CF9AE}" pid="4" name="ComplianceAssetId">
    <vt:lpwstr/>
  </property>
  <property fmtid="{D5CDD505-2E9C-101B-9397-08002B2CF9AE}" pid="5" name="_dlc_DocIdItemGuid">
    <vt:lpwstr>4007a306-19c9-45b3-ba5e-cf49ee1b4512</vt:lpwstr>
  </property>
  <property fmtid="{D5CDD505-2E9C-101B-9397-08002B2CF9AE}" pid="6" name="_ExtendedDescription">
    <vt:lpwstr/>
  </property>
  <property fmtid="{D5CDD505-2E9C-101B-9397-08002B2CF9AE}" pid="7" name="TriggerFlowInfo">
    <vt:lpwstr/>
  </property>
  <property fmtid="{D5CDD505-2E9C-101B-9397-08002B2CF9AE}" pid="8" name="MSIP_Label_8ac86ac3-80a1-4774-be5f-c94ee74b75e8_Enabled">
    <vt:lpwstr>true</vt:lpwstr>
  </property>
  <property fmtid="{D5CDD505-2E9C-101B-9397-08002B2CF9AE}" pid="9" name="MSIP_Label_8ac86ac3-80a1-4774-be5f-c94ee74b75e8_SetDate">
    <vt:lpwstr>2026-09-01T10:53:36Z</vt:lpwstr>
  </property>
  <property fmtid="{D5CDD505-2E9C-101B-9397-08002B2CF9AE}" pid="10" name="MSIP_Label_8ac86ac3-80a1-4774-be5f-c94ee74b75e8_Method">
    <vt:lpwstr>Standard</vt:lpwstr>
  </property>
  <property fmtid="{D5CDD505-2E9C-101B-9397-08002B2CF9AE}" pid="11" name="MSIP_Label_8ac86ac3-80a1-4774-be5f-c94ee74b75e8_Name">
    <vt:lpwstr>Internal</vt:lpwstr>
  </property>
  <property fmtid="{D5CDD505-2E9C-101B-9397-08002B2CF9AE}" pid="12" name="MSIP_Label_8ac86ac3-80a1-4774-be5f-c94ee74b75e8_SiteId">
    <vt:lpwstr>706e11b3-4dd3-4849-8ff2-41fac7751ea4</vt:lpwstr>
  </property>
  <property fmtid="{D5CDD505-2E9C-101B-9397-08002B2CF9AE}" pid="13" name="MSIP_Label_8ac86ac3-80a1-4774-be5f-c94ee74b75e8_ActionId">
    <vt:lpwstr>e5fa841d-d7d6-436e-9107-1eb509f4f650</vt:lpwstr>
  </property>
  <property fmtid="{D5CDD505-2E9C-101B-9397-08002B2CF9AE}" pid="14" name="MSIP_Label_8ac86ac3-80a1-4774-be5f-c94ee74b75e8_ContentBits">
    <vt:lpwstr>0</vt:lpwstr>
  </property>
  <property fmtid="{D5CDD505-2E9C-101B-9397-08002B2CF9AE}" pid="15" name="MSIP_Label_8ac86ac3-80a1-4774-be5f-c94ee74b75e8_Tag">
    <vt:lpwstr>10, 3, 0, 1</vt:lpwstr>
  </property>
  <property fmtid="{D5CDD505-2E9C-101B-9397-08002B2CF9AE}" pid="16" name="MediaServiceImageTags">
    <vt:lpwstr/>
  </property>
</Properties>
</file>